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1"/>
  </p:sldMasterIdLst>
  <p:notesMasterIdLst>
    <p:notesMasterId r:id="rId19"/>
  </p:notesMasterIdLst>
  <p:handoutMasterIdLst>
    <p:handoutMasterId r:id="rId20"/>
  </p:handoutMasterIdLst>
  <p:sldIdLst>
    <p:sldId id="297" r:id="rId2"/>
    <p:sldId id="323" r:id="rId3"/>
    <p:sldId id="324" r:id="rId4"/>
    <p:sldId id="327" r:id="rId5"/>
    <p:sldId id="328" r:id="rId6"/>
    <p:sldId id="340" r:id="rId7"/>
    <p:sldId id="330" r:id="rId8"/>
    <p:sldId id="339" r:id="rId9"/>
    <p:sldId id="332" r:id="rId10"/>
    <p:sldId id="333" r:id="rId11"/>
    <p:sldId id="334" r:id="rId12"/>
    <p:sldId id="335" r:id="rId13"/>
    <p:sldId id="325" r:id="rId14"/>
    <p:sldId id="336" r:id="rId15"/>
    <p:sldId id="338" r:id="rId16"/>
    <p:sldId id="337" r:id="rId17"/>
    <p:sldId id="262" r:id="rId18"/>
  </p:sldIdLst>
  <p:sldSz cx="12188825" cy="6858000"/>
  <p:notesSz cx="6858000" cy="9144000"/>
  <p:embeddedFontLst>
    <p:embeddedFont>
      <p:font typeface="Cambria Math" panose="02040503050406030204" pitchFamily="18" charset="0"/>
      <p:regular r:id="rId21"/>
    </p:embeddedFont>
    <p:embeddedFont>
      <p:font typeface="GE Inspira Sans" panose="020B0503060000000003" pitchFamily="34" charset="0"/>
      <p:regular r:id="rId22"/>
      <p:bold r:id="rId23"/>
      <p:italic r:id="rId24"/>
      <p:boldItalic r:id="rId25"/>
    </p:embeddedFont>
    <p:embeddedFont>
      <p:font typeface="Poppins" panose="00000500000000000000" pitchFamily="50" charset="0"/>
      <p:regular r:id="rId26"/>
      <p:bold r:id="rId27"/>
      <p:italic r:id="rId28"/>
      <p:boldItalic r:id="rId29"/>
    </p:embeddedFont>
    <p:embeddedFont>
      <p:font typeface="Poppins SemiBold" panose="00000700000000000000" pitchFamily="50" charset="0"/>
      <p:bold r:id="rId30"/>
      <p:boldItalic r:id="rId31"/>
    </p:embeddedFont>
  </p:embeddedFontLst>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3863" userDrawn="1">
          <p15:clr>
            <a:srgbClr val="A4A3A4"/>
          </p15:clr>
        </p15:guide>
        <p15:guide id="3" orient="horz" pos="1039">
          <p15:clr>
            <a:srgbClr val="A4A3A4"/>
          </p15:clr>
        </p15:guide>
        <p15:guide id="4" orient="horz" pos="864" userDrawn="1">
          <p15:clr>
            <a:srgbClr val="A4A3A4"/>
          </p15:clr>
        </p15:guide>
        <p15:guide id="5" orient="horz" pos="3744" userDrawn="1">
          <p15:clr>
            <a:srgbClr val="A4A3A4"/>
          </p15:clr>
        </p15:guide>
        <p15:guide id="6" orient="horz" pos="4152" userDrawn="1">
          <p15:clr>
            <a:srgbClr val="A4A3A4"/>
          </p15:clr>
        </p15:guide>
        <p15:guide id="7" pos="7398">
          <p15:clr>
            <a:srgbClr val="A4A3A4"/>
          </p15:clr>
        </p15:guide>
        <p15:guide id="8" pos="1583" userDrawn="1">
          <p15:clr>
            <a:srgbClr val="A4A3A4"/>
          </p15:clr>
        </p15:guide>
        <p15:guide id="9" pos="6695" userDrawn="1">
          <p15:clr>
            <a:srgbClr val="A4A3A4"/>
          </p15:clr>
        </p15:guide>
        <p15:guide id="10" pos="4223" userDrawn="1">
          <p15:clr>
            <a:srgbClr val="A4A3A4"/>
          </p15:clr>
        </p15:guide>
        <p15:guide id="11" pos="359" userDrawn="1">
          <p15:clr>
            <a:srgbClr val="A4A3A4"/>
          </p15:clr>
        </p15:guide>
        <p15:guide id="12" orient="horz" pos="576" userDrawn="1">
          <p15:clr>
            <a:srgbClr val="A4A3A4"/>
          </p15:clr>
        </p15:guide>
        <p15:guide id="13" orient="horz" pos="1104" userDrawn="1">
          <p15:clr>
            <a:srgbClr val="A4A3A4"/>
          </p15:clr>
        </p15:guide>
        <p15:guide id="14" pos="7343" userDrawn="1">
          <p15:clr>
            <a:srgbClr val="A4A3A4"/>
          </p15:clr>
        </p15:guide>
        <p15:guide id="15" orient="horz" pos="13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3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las, Thomas (BHGE)" initials="M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714"/>
    <a:srgbClr val="05322B"/>
    <a:srgbClr val="DB8220"/>
    <a:srgbClr val="116F79"/>
    <a:srgbClr val="1FA5B8"/>
    <a:srgbClr val="043029"/>
    <a:srgbClr val="1D2920"/>
    <a:srgbClr val="949494"/>
    <a:srgbClr val="0F8275"/>
    <a:srgbClr val="28A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7752061-5463-48E6-A297-43E0E91C0267}">
  <a:tblStyle styleId="{0817EA92-75D0-4044-A80A-286907CE0DDB}" styleName="GE Ruled Table">
    <a:wholeTbl>
      <a:tcTxStyle>
        <a:fontRef idx="minor">
          <a:prstClr val="black"/>
        </a:fontRef>
        <a:schemeClr val="accent2"/>
      </a:tcTxStyle>
      <a:tcStyle>
        <a:tcBdr>
          <a:left>
            <a:ln w="0" cmpd="sng">
              <a:solidFill>
                <a:schemeClr val="bg1"/>
              </a:solidFill>
            </a:ln>
          </a:left>
          <a:right>
            <a:ln w="0" cmpd="sng">
              <a:solidFill>
                <a:schemeClr val="bg1"/>
              </a:solidFill>
            </a:ln>
          </a:right>
          <a:top>
            <a:ln w="19050" cmpd="sng">
              <a:gradFill>
                <a:gsLst>
                  <a:gs pos="0">
                    <a:schemeClr val="bg1"/>
                  </a:gs>
                  <a:gs pos="25000">
                    <a:srgbClr val="B7E6FF"/>
                  </a:gs>
                  <a:gs pos="100000">
                    <a:schemeClr val="accent3"/>
                  </a:gs>
                </a:gsLst>
                <a:lin ang="0" scaled="0"/>
              </a:gradFill>
            </a:ln>
          </a:top>
          <a:bottom>
            <a:ln w="0" cmpd="sng">
              <a:solidFill>
                <a:schemeClr val="bg1"/>
              </a:solidFill>
            </a:ln>
          </a:bottom>
          <a:insideH>
            <a:ln w="19050" cmpd="sng">
              <a:gradFill>
                <a:gsLst>
                  <a:gs pos="0">
                    <a:schemeClr val="bg1"/>
                  </a:gs>
                  <a:gs pos="25000">
                    <a:srgbClr val="B7E6FF"/>
                  </a:gs>
                  <a:gs pos="100000">
                    <a:schemeClr val="accent3"/>
                  </a:gs>
                </a:gsLst>
                <a:lin ang="0" scaled="0"/>
              </a:gradFill>
            </a:ln>
          </a:insideH>
          <a:insideV>
            <a:ln w="0" cmpd="sng">
              <a:solidFill>
                <a:schemeClr val="bg1"/>
              </a:solidFill>
            </a:ln>
          </a:insideV>
        </a:tcBdr>
      </a:tcStyle>
    </a:wholeTbl>
    <a:band1H>
      <a:tcStyle>
        <a:tcBdr/>
      </a:tcStyle>
    </a:band1H>
    <a:band2H>
      <a:tcStyle>
        <a:tcBdr/>
      </a:tcStyle>
    </a:band2H>
    <a:band1V>
      <a:tcStyle>
        <a:tcBdr/>
      </a:tcStyle>
    </a:band1V>
    <a:band2V>
      <a:tcStyle>
        <a:tcBdr/>
      </a:tcStyle>
    </a:band2V>
    <a:lastCol>
      <a:tcStyle>
        <a:tcBdr/>
      </a:tcStyle>
    </a:lastCol>
    <a:firstCol>
      <a:tcTxStyle b="on">
        <a:fontRef idx="minor">
          <a:prstClr val="black"/>
        </a:fontRef>
        <a:schemeClr val="accent2"/>
      </a:tcTxStyle>
      <a:tcStyle>
        <a:tcBdr>
          <a:top>
            <a:ln w="0" cmpd="sng">
              <a:solidFill>
                <a:schemeClr val="lt1"/>
              </a:solidFill>
            </a:ln>
          </a:top>
          <a:insideH>
            <a:ln w="0" cmpd="sng">
              <a:solidFill>
                <a:schemeClr val="lt1"/>
              </a:solidFill>
            </a:ln>
          </a:insideH>
        </a:tcBdr>
      </a:tcStyle>
    </a:firstCol>
    <a:lastRow>
      <a:tcStyle>
        <a:tcBdr/>
      </a:tcStyle>
    </a:lastRow>
    <a:firstRow>
      <a:tcStyle>
        <a:tcBdr/>
      </a:tcStyle>
    </a:firstRow>
  </a:tblStyle>
  <a:tblStyle styleId="{B7752061-5463-48E6-A297-43E0E91C0267}" styleName="GE Solid Table">
    <a:wholeTbl>
      <a:tcTxStyle>
        <a:fontRef idx="minor">
          <a:prstClr val="black"/>
        </a:fontRef>
        <a:schemeClr val="accent2"/>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89" autoAdjust="0"/>
    <p:restoredTop sz="85698" autoAdjust="0"/>
  </p:normalViewPr>
  <p:slideViewPr>
    <p:cSldViewPr snapToGrid="0" showGuides="1">
      <p:cViewPr varScale="1">
        <p:scale>
          <a:sx n="92" d="100"/>
          <a:sy n="92" d="100"/>
        </p:scale>
        <p:origin x="2112" y="84"/>
      </p:cViewPr>
      <p:guideLst>
        <p:guide orient="horz" pos="1848"/>
        <p:guide pos="3863"/>
        <p:guide orient="horz" pos="1039"/>
        <p:guide orient="horz" pos="864"/>
        <p:guide orient="horz" pos="3744"/>
        <p:guide orient="horz" pos="4152"/>
        <p:guide pos="7398"/>
        <p:guide pos="1583"/>
        <p:guide pos="6695"/>
        <p:guide pos="4223"/>
        <p:guide pos="359"/>
        <p:guide orient="horz" pos="576"/>
        <p:guide orient="horz" pos="1104"/>
        <p:guide pos="7343"/>
        <p:guide orient="horz" pos="139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224"/>
    </p:cViewPr>
  </p:sorterViewPr>
  <p:notesViewPr>
    <p:cSldViewPr snapToGrid="0" showGuides="1">
      <p:cViewPr varScale="1">
        <p:scale>
          <a:sx n="108" d="100"/>
          <a:sy n="108" d="100"/>
        </p:scale>
        <p:origin x="5328" y="208"/>
      </p:cViewPr>
      <p:guideLst>
        <p:guide orient="horz" pos="2880"/>
        <p:guide pos="213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BHIHOLRES03\Groups\Creative%20Services\Jobs%20in%20Progress\Jennifer\+IN%20REVIEW\79904-navi-drill-duramax-motor-pres\links\Lateral%20Conoco%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GE Inspira Sans" panose="020B0503060000000003" pitchFamily="34" charset="0"/>
                <a:ea typeface="+mn-ea"/>
                <a:cs typeface="+mn-cs"/>
              </a:defRPr>
            </a:pPr>
            <a:r>
              <a:rPr lang="en-US" sz="1250" b="0" i="0" baseline="0" dirty="0">
                <a:solidFill>
                  <a:schemeClr val="tx1"/>
                </a:solidFill>
                <a:latin typeface="+mj-lt"/>
              </a:rPr>
              <a:t>Lateral section days vs depth</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GE Inspira Sans" panose="020B0503060000000003" pitchFamily="34" charset="0"/>
              <a:ea typeface="+mn-ea"/>
              <a:cs typeface="+mn-cs"/>
            </a:defRPr>
          </a:pPr>
          <a:endParaRPr lang="en-US"/>
        </a:p>
      </c:txPr>
    </c:title>
    <c:autoTitleDeleted val="0"/>
    <c:plotArea>
      <c:layout/>
      <c:scatterChart>
        <c:scatterStyle val="lineMarker"/>
        <c:varyColors val="0"/>
        <c:ser>
          <c:idx val="0"/>
          <c:order val="0"/>
          <c:tx>
            <c:strRef>
              <c:f>'Days vs. Depth'!$F$1:$I$1</c:f>
              <c:strCache>
                <c:ptCount val="1"/>
                <c:pt idx="0">
                  <c:v>DuraMax Motor</c:v>
                </c:pt>
              </c:strCache>
            </c:strRef>
          </c:tx>
          <c:spPr>
            <a:ln w="19050" cap="rnd">
              <a:solidFill>
                <a:srgbClr val="FCB714"/>
              </a:solidFill>
              <a:round/>
            </a:ln>
            <a:effectLst/>
          </c:spPr>
          <c:marker>
            <c:symbol val="none"/>
          </c:marker>
          <c:xVal>
            <c:numRef>
              <c:f>'Days vs. Depth'!$I$8:$I$10297</c:f>
              <c:numCache>
                <c:formatCode>General</c:formatCode>
                <c:ptCount val="10290"/>
                <c:pt idx="0">
                  <c:v>0</c:v>
                </c:pt>
                <c:pt idx="1">
                  <c:v>1.0763888858491555E-3</c:v>
                </c:pt>
                <c:pt idx="2">
                  <c:v>1.6898148096515797E-3</c:v>
                </c:pt>
                <c:pt idx="3">
                  <c:v>2.4074074026430026E-3</c:v>
                </c:pt>
                <c:pt idx="4">
                  <c:v>3.1712962954770774E-3</c:v>
                </c:pt>
                <c:pt idx="5">
                  <c:v>3.9583333273185417E-3</c:v>
                </c:pt>
                <c:pt idx="6">
                  <c:v>4.6064814814599231E-3</c:v>
                </c:pt>
                <c:pt idx="7">
                  <c:v>5.428240736364387E-3</c:v>
                </c:pt>
                <c:pt idx="8">
                  <c:v>6.0879629600094631E-3</c:v>
                </c:pt>
                <c:pt idx="9">
                  <c:v>6.7476851836545393E-3</c:v>
                </c:pt>
                <c:pt idx="10">
                  <c:v>7.3958333305199631E-3</c:v>
                </c:pt>
                <c:pt idx="11">
                  <c:v>7.9861111080390401E-3</c:v>
                </c:pt>
                <c:pt idx="12">
                  <c:v>8.6574074084637687E-3</c:v>
                </c:pt>
                <c:pt idx="13">
                  <c:v>9.3865740709588863E-3</c:v>
                </c:pt>
                <c:pt idx="14">
                  <c:v>1.0092592587170657E-2</c:v>
                </c:pt>
                <c:pt idx="15">
                  <c:v>1.0740740741312038E-2</c:v>
                </c:pt>
                <c:pt idx="16">
                  <c:v>1.1539351849933155E-2</c:v>
                </c:pt>
                <c:pt idx="17">
                  <c:v>1.2129629627452232E-2</c:v>
                </c:pt>
                <c:pt idx="18">
                  <c:v>7.9953703701903578E-2</c:v>
                </c:pt>
                <c:pt idx="19">
                  <c:v>8.0023148148029577E-2</c:v>
                </c:pt>
                <c:pt idx="20">
                  <c:v>8.0659722218115348E-2</c:v>
                </c:pt>
                <c:pt idx="21">
                  <c:v>8.1342592588043772E-2</c:v>
                </c:pt>
                <c:pt idx="22">
                  <c:v>8.2141203703940846E-2</c:v>
                </c:pt>
                <c:pt idx="23">
                  <c:v>8.2708333327900618E-2</c:v>
                </c:pt>
                <c:pt idx="24">
                  <c:v>8.3460648143955041E-2</c:v>
                </c:pt>
                <c:pt idx="25">
                  <c:v>8.4120370367600117E-2</c:v>
                </c:pt>
                <c:pt idx="26">
                  <c:v>8.4733796291402541E-2</c:v>
                </c:pt>
                <c:pt idx="27">
                  <c:v>8.5428240738110617E-2</c:v>
                </c:pt>
                <c:pt idx="28">
                  <c:v>8.8368055556202307E-2</c:v>
                </c:pt>
                <c:pt idx="29">
                  <c:v>8.8923611110658385E-2</c:v>
                </c:pt>
                <c:pt idx="30">
                  <c:v>8.946759258833481E-2</c:v>
                </c:pt>
                <c:pt idx="31">
                  <c:v>8.9953703703940846E-2</c:v>
                </c:pt>
                <c:pt idx="32">
                  <c:v>9.0439814812270924E-2</c:v>
                </c:pt>
                <c:pt idx="33">
                  <c:v>9.0983796297223307E-2</c:v>
                </c:pt>
                <c:pt idx="34">
                  <c:v>9.1539351851679385E-2</c:v>
                </c:pt>
                <c:pt idx="35">
                  <c:v>9.204861110629281E-2</c:v>
                </c:pt>
                <c:pt idx="36">
                  <c:v>9.2581018514465541E-2</c:v>
                </c:pt>
                <c:pt idx="37">
                  <c:v>9.3043981476512272E-2</c:v>
                </c:pt>
                <c:pt idx="38">
                  <c:v>9.3530092592118308E-2</c:v>
                </c:pt>
                <c:pt idx="39">
                  <c:v>9.3993055554165039E-2</c:v>
                </c:pt>
                <c:pt idx="40">
                  <c:v>9.4444444439432118E-2</c:v>
                </c:pt>
                <c:pt idx="41">
                  <c:v>9.4918981478258502E-2</c:v>
                </c:pt>
                <c:pt idx="42">
                  <c:v>9.540509258658858E-2</c:v>
                </c:pt>
                <c:pt idx="43">
                  <c:v>9.5868055555911269E-2</c:v>
                </c:pt>
                <c:pt idx="44">
                  <c:v>9.6307870364398696E-2</c:v>
                </c:pt>
                <c:pt idx="45">
                  <c:v>9.6817129626288079E-2</c:v>
                </c:pt>
                <c:pt idx="46">
                  <c:v>9.7326388888177462E-2</c:v>
                </c:pt>
                <c:pt idx="47">
                  <c:v>9.7824074073287193E-2</c:v>
                </c:pt>
                <c:pt idx="48">
                  <c:v>9.8252314812270924E-2</c:v>
                </c:pt>
                <c:pt idx="49">
                  <c:v>9.8692129628034309E-2</c:v>
                </c:pt>
                <c:pt idx="50">
                  <c:v>9.9178240736364387E-2</c:v>
                </c:pt>
                <c:pt idx="51">
                  <c:v>9.9583333329064772E-2</c:v>
                </c:pt>
                <c:pt idx="52">
                  <c:v>0.1000115740680485</c:v>
                </c:pt>
                <c:pt idx="53">
                  <c:v>0.10041666666074889</c:v>
                </c:pt>
                <c:pt idx="54">
                  <c:v>0.10089120369957527</c:v>
                </c:pt>
                <c:pt idx="55">
                  <c:v>0.101319444438559</c:v>
                </c:pt>
                <c:pt idx="56">
                  <c:v>0.10171296296175569</c:v>
                </c:pt>
                <c:pt idx="57">
                  <c:v>0.10215277777751908</c:v>
                </c:pt>
                <c:pt idx="58">
                  <c:v>0.10256944443972316</c:v>
                </c:pt>
                <c:pt idx="59">
                  <c:v>0.10297453703242354</c:v>
                </c:pt>
                <c:pt idx="60">
                  <c:v>0.10334490740206093</c:v>
                </c:pt>
                <c:pt idx="61">
                  <c:v>0.10378472221782431</c:v>
                </c:pt>
                <c:pt idx="62">
                  <c:v>0.104178240741021</c:v>
                </c:pt>
                <c:pt idx="63">
                  <c:v>0.10458333333372138</c:v>
                </c:pt>
                <c:pt idx="64">
                  <c:v>0.10496527777286246</c:v>
                </c:pt>
                <c:pt idx="65">
                  <c:v>0.10537037036556285</c:v>
                </c:pt>
                <c:pt idx="66">
                  <c:v>0.10577546295826323</c:v>
                </c:pt>
                <c:pt idx="67">
                  <c:v>0.10619212962774327</c:v>
                </c:pt>
                <c:pt idx="68">
                  <c:v>0.10657407407416031</c:v>
                </c:pt>
                <c:pt idx="69">
                  <c:v>0.10696759259008104</c:v>
                </c:pt>
                <c:pt idx="70">
                  <c:v>0.10736111110600177</c:v>
                </c:pt>
                <c:pt idx="71">
                  <c:v>0.10775462962919846</c:v>
                </c:pt>
                <c:pt idx="72">
                  <c:v>0.10809027777577285</c:v>
                </c:pt>
                <c:pt idx="73">
                  <c:v>0.10853009259153623</c:v>
                </c:pt>
                <c:pt idx="74">
                  <c:v>0.10899305555358296</c:v>
                </c:pt>
                <c:pt idx="75">
                  <c:v>0.10946759259240935</c:v>
                </c:pt>
                <c:pt idx="76">
                  <c:v>0.10987268518510973</c:v>
                </c:pt>
                <c:pt idx="77">
                  <c:v>0.11037037037021946</c:v>
                </c:pt>
                <c:pt idx="78">
                  <c:v>0.11078703703242354</c:v>
                </c:pt>
                <c:pt idx="79">
                  <c:v>0.11124999999447027</c:v>
                </c:pt>
                <c:pt idx="80">
                  <c:v>0.12042824074160308</c:v>
                </c:pt>
                <c:pt idx="81">
                  <c:v>0.12114583332731854</c:v>
                </c:pt>
                <c:pt idx="82">
                  <c:v>0.12280092592118308</c:v>
                </c:pt>
                <c:pt idx="83">
                  <c:v>0.12446759259182727</c:v>
                </c:pt>
                <c:pt idx="84">
                  <c:v>0.12590277777781012</c:v>
                </c:pt>
                <c:pt idx="85">
                  <c:v>0.12692129629431292</c:v>
                </c:pt>
                <c:pt idx="86">
                  <c:v>0.12803240740322508</c:v>
                </c:pt>
                <c:pt idx="87">
                  <c:v>0.12913194444263354</c:v>
                </c:pt>
                <c:pt idx="88">
                  <c:v>0.12968749999708962</c:v>
                </c:pt>
                <c:pt idx="89">
                  <c:v>0.13050925925927004</c:v>
                </c:pt>
                <c:pt idx="90">
                  <c:v>0.13138888888352085</c:v>
                </c:pt>
                <c:pt idx="91">
                  <c:v>0.13206018518394558</c:v>
                </c:pt>
                <c:pt idx="92">
                  <c:v>0.1327893518464407</c:v>
                </c:pt>
                <c:pt idx="93">
                  <c:v>0.13365740740846377</c:v>
                </c:pt>
                <c:pt idx="94">
                  <c:v>0.13445601851708489</c:v>
                </c:pt>
                <c:pt idx="95">
                  <c:v>0.135254629625706</c:v>
                </c:pt>
                <c:pt idx="96">
                  <c:v>0.13655092592671281</c:v>
                </c:pt>
                <c:pt idx="97">
                  <c:v>0.13692129629635019</c:v>
                </c:pt>
                <c:pt idx="98">
                  <c:v>0.13734953703533392</c:v>
                </c:pt>
                <c:pt idx="99">
                  <c:v>0.13776620370481396</c:v>
                </c:pt>
                <c:pt idx="100">
                  <c:v>0.13813657407445135</c:v>
                </c:pt>
                <c:pt idx="101">
                  <c:v>0.13854166666715173</c:v>
                </c:pt>
                <c:pt idx="102">
                  <c:v>0.13894675925985212</c:v>
                </c:pt>
                <c:pt idx="103">
                  <c:v>0.13936342592205619</c:v>
                </c:pt>
                <c:pt idx="104">
                  <c:v>0.13974537036847323</c:v>
                </c:pt>
                <c:pt idx="105">
                  <c:v>0.14011574073811062</c:v>
                </c:pt>
                <c:pt idx="106">
                  <c:v>0.14053240740759065</c:v>
                </c:pt>
                <c:pt idx="107">
                  <c:v>0.14093750000029104</c:v>
                </c:pt>
                <c:pt idx="108">
                  <c:v>0.14129629629314877</c:v>
                </c:pt>
                <c:pt idx="109">
                  <c:v>0.1416898148090695</c:v>
                </c:pt>
                <c:pt idx="110">
                  <c:v>0.14583333332848269</c:v>
                </c:pt>
                <c:pt idx="111">
                  <c:v>0.14618055555183673</c:v>
                </c:pt>
                <c:pt idx="112">
                  <c:v>0.14656249999825377</c:v>
                </c:pt>
                <c:pt idx="113">
                  <c:v>0.14696759259095415</c:v>
                </c:pt>
                <c:pt idx="114">
                  <c:v>0.14732638888381189</c:v>
                </c:pt>
                <c:pt idx="115">
                  <c:v>0.14773148147651227</c:v>
                </c:pt>
                <c:pt idx="116">
                  <c:v>0.14802083333051996</c:v>
                </c:pt>
                <c:pt idx="117">
                  <c:v>0.14835648147709435</c:v>
                </c:pt>
                <c:pt idx="118">
                  <c:v>0.14865740740788169</c:v>
                </c:pt>
                <c:pt idx="119">
                  <c:v>0.14899305555445608</c:v>
                </c:pt>
                <c:pt idx="120">
                  <c:v>0.14936342592409346</c:v>
                </c:pt>
                <c:pt idx="121">
                  <c:v>0.14962962962454185</c:v>
                </c:pt>
                <c:pt idx="122">
                  <c:v>0.14991898147854954</c:v>
                </c:pt>
                <c:pt idx="123">
                  <c:v>0.15021990740206093</c:v>
                </c:pt>
                <c:pt idx="124">
                  <c:v>0.15059027777897427</c:v>
                </c:pt>
                <c:pt idx="125">
                  <c:v>0.150879629625706</c:v>
                </c:pt>
                <c:pt idx="126">
                  <c:v>0.15119212962599704</c:v>
                </c:pt>
                <c:pt idx="127">
                  <c:v>0.15148148148000473</c:v>
                </c:pt>
                <c:pt idx="128">
                  <c:v>0.15178240740351612</c:v>
                </c:pt>
                <c:pt idx="129">
                  <c:v>0.15208333333430346</c:v>
                </c:pt>
                <c:pt idx="130">
                  <c:v>0.15238425925781485</c:v>
                </c:pt>
                <c:pt idx="131">
                  <c:v>0.15267361111182254</c:v>
                </c:pt>
                <c:pt idx="132">
                  <c:v>0.15297453703533392</c:v>
                </c:pt>
                <c:pt idx="133">
                  <c:v>0.15329861110512866</c:v>
                </c:pt>
                <c:pt idx="134">
                  <c:v>0.153599537035916</c:v>
                </c:pt>
                <c:pt idx="135">
                  <c:v>0.15390046295942739</c:v>
                </c:pt>
                <c:pt idx="136">
                  <c:v>0.15421296295971842</c:v>
                </c:pt>
                <c:pt idx="137">
                  <c:v>0.15450231481372612</c:v>
                </c:pt>
                <c:pt idx="138">
                  <c:v>0.15486111110658385</c:v>
                </c:pt>
                <c:pt idx="139">
                  <c:v>0.15516203703737119</c:v>
                </c:pt>
                <c:pt idx="140">
                  <c:v>0.15549768518394558</c:v>
                </c:pt>
                <c:pt idx="141">
                  <c:v>0.15581018518423662</c:v>
                </c:pt>
                <c:pt idx="142">
                  <c:v>0.15612268518452765</c:v>
                </c:pt>
                <c:pt idx="143">
                  <c:v>0.15644675925432239</c:v>
                </c:pt>
                <c:pt idx="144">
                  <c:v>0.15675925925461343</c:v>
                </c:pt>
                <c:pt idx="145">
                  <c:v>0.15712962962425081</c:v>
                </c:pt>
                <c:pt idx="146">
                  <c:v>0.1574189814782585</c:v>
                </c:pt>
                <c:pt idx="147">
                  <c:v>0.15775462962483289</c:v>
                </c:pt>
                <c:pt idx="148">
                  <c:v>0.15814814814802958</c:v>
                </c:pt>
                <c:pt idx="149">
                  <c:v>0.15853009258717066</c:v>
                </c:pt>
                <c:pt idx="150">
                  <c:v>0.1588078703643987</c:v>
                </c:pt>
                <c:pt idx="151">
                  <c:v>0.15918981481081573</c:v>
                </c:pt>
                <c:pt idx="152">
                  <c:v>0.15956018518045312</c:v>
                </c:pt>
                <c:pt idx="153">
                  <c:v>0.15988425925752381</c:v>
                </c:pt>
                <c:pt idx="154">
                  <c:v>0.16023148148087785</c:v>
                </c:pt>
                <c:pt idx="155">
                  <c:v>0.16059027777373558</c:v>
                </c:pt>
                <c:pt idx="156">
                  <c:v>0.16094907407386927</c:v>
                </c:pt>
                <c:pt idx="157">
                  <c:v>0.161273148143664</c:v>
                </c:pt>
                <c:pt idx="158">
                  <c:v>0.16164351851330139</c:v>
                </c:pt>
                <c:pt idx="159">
                  <c:v>0.16188657407474238</c:v>
                </c:pt>
                <c:pt idx="160">
                  <c:v>0.16218749999825377</c:v>
                </c:pt>
                <c:pt idx="161">
                  <c:v>0.16246527777548181</c:v>
                </c:pt>
                <c:pt idx="162">
                  <c:v>0.16277777777577285</c:v>
                </c:pt>
                <c:pt idx="163">
                  <c:v>0.16306712962978054</c:v>
                </c:pt>
                <c:pt idx="164">
                  <c:v>0.16335648147651227</c:v>
                </c:pt>
                <c:pt idx="165">
                  <c:v>0.16366898147680331</c:v>
                </c:pt>
                <c:pt idx="166">
                  <c:v>0.163993055553874</c:v>
                </c:pt>
                <c:pt idx="167">
                  <c:v>0.16424768518481869</c:v>
                </c:pt>
                <c:pt idx="168">
                  <c:v>0.16454861110833008</c:v>
                </c:pt>
                <c:pt idx="169">
                  <c:v>0.16479166666249512</c:v>
                </c:pt>
                <c:pt idx="170">
                  <c:v>0.16508101851650281</c:v>
                </c:pt>
                <c:pt idx="171">
                  <c:v>0.1653703703705105</c:v>
                </c:pt>
                <c:pt idx="172">
                  <c:v>0.16568287037080154</c:v>
                </c:pt>
                <c:pt idx="173">
                  <c:v>0.16598379629431292</c:v>
                </c:pt>
                <c:pt idx="174">
                  <c:v>0.16628472221782431</c:v>
                </c:pt>
                <c:pt idx="175">
                  <c:v>0.16658564814861165</c:v>
                </c:pt>
                <c:pt idx="176">
                  <c:v>0.16690972221840639</c:v>
                </c:pt>
                <c:pt idx="177">
                  <c:v>0.16716435184935108</c:v>
                </c:pt>
                <c:pt idx="178">
                  <c:v>0.16746527777286246</c:v>
                </c:pt>
                <c:pt idx="179">
                  <c:v>0.16776620370364981</c:v>
                </c:pt>
                <c:pt idx="180">
                  <c:v>0.16804398148087785</c:v>
                </c:pt>
                <c:pt idx="181">
                  <c:v>0.16829861111182254</c:v>
                </c:pt>
                <c:pt idx="182">
                  <c:v>0.16858796295855427</c:v>
                </c:pt>
                <c:pt idx="183">
                  <c:v>0.16886574073578231</c:v>
                </c:pt>
                <c:pt idx="184">
                  <c:v>0.16916666666656965</c:v>
                </c:pt>
                <c:pt idx="185">
                  <c:v>0.16945601851330139</c:v>
                </c:pt>
                <c:pt idx="186">
                  <c:v>0.16975694444408873</c:v>
                </c:pt>
                <c:pt idx="187">
                  <c:v>0.17005787036760012</c:v>
                </c:pt>
                <c:pt idx="188">
                  <c:v>0.17038194444467081</c:v>
                </c:pt>
                <c:pt idx="189">
                  <c:v>0.17063657406833954</c:v>
                </c:pt>
                <c:pt idx="190">
                  <c:v>0.17093749999912689</c:v>
                </c:pt>
                <c:pt idx="191">
                  <c:v>0.17124999999941792</c:v>
                </c:pt>
                <c:pt idx="192">
                  <c:v>0.17152777777664596</c:v>
                </c:pt>
                <c:pt idx="193">
                  <c:v>0.17182870370015735</c:v>
                </c:pt>
                <c:pt idx="194">
                  <c:v>0.17211805555416504</c:v>
                </c:pt>
                <c:pt idx="195">
                  <c:v>0.17243055555445608</c:v>
                </c:pt>
                <c:pt idx="196">
                  <c:v>0.17271990740846377</c:v>
                </c:pt>
                <c:pt idx="197">
                  <c:v>0.1730092592551955</c:v>
                </c:pt>
                <c:pt idx="198">
                  <c:v>0.17332175925548654</c:v>
                </c:pt>
                <c:pt idx="199">
                  <c:v>0.17356481480965158</c:v>
                </c:pt>
                <c:pt idx="200">
                  <c:v>0.17386574074043892</c:v>
                </c:pt>
                <c:pt idx="201">
                  <c:v>0.17832175926014315</c:v>
                </c:pt>
                <c:pt idx="202">
                  <c:v>0.17857638888381189</c:v>
                </c:pt>
                <c:pt idx="203">
                  <c:v>0.17883101851475658</c:v>
                </c:pt>
                <c:pt idx="204">
                  <c:v>0.17907407406892162</c:v>
                </c:pt>
                <c:pt idx="205">
                  <c:v>0.17930555555358296</c:v>
                </c:pt>
                <c:pt idx="206">
                  <c:v>0.17957175925403135</c:v>
                </c:pt>
                <c:pt idx="207">
                  <c:v>0.17980324073869269</c:v>
                </c:pt>
                <c:pt idx="208">
                  <c:v>0.18004629629285773</c:v>
                </c:pt>
                <c:pt idx="209">
                  <c:v>0.18031250000058208</c:v>
                </c:pt>
                <c:pt idx="210">
                  <c:v>0.18055555555474712</c:v>
                </c:pt>
                <c:pt idx="211">
                  <c:v>0.1807870370321325</c:v>
                </c:pt>
                <c:pt idx="212">
                  <c:v>0.18101851851679385</c:v>
                </c:pt>
                <c:pt idx="213">
                  <c:v>0.18124999999417923</c:v>
                </c:pt>
                <c:pt idx="214">
                  <c:v>0.18148148147884058</c:v>
                </c:pt>
                <c:pt idx="215">
                  <c:v>0.18168981480994262</c:v>
                </c:pt>
                <c:pt idx="216">
                  <c:v>0.18188657407154096</c:v>
                </c:pt>
                <c:pt idx="217">
                  <c:v>0.182094907402643</c:v>
                </c:pt>
                <c:pt idx="218">
                  <c:v>0.1822800925874617</c:v>
                </c:pt>
                <c:pt idx="219">
                  <c:v>0.18247685184906004</c:v>
                </c:pt>
                <c:pt idx="220">
                  <c:v>0.18267361111065838</c:v>
                </c:pt>
                <c:pt idx="221">
                  <c:v>0.18285879629547708</c:v>
                </c:pt>
                <c:pt idx="222">
                  <c:v>0.18303240740351612</c:v>
                </c:pt>
                <c:pt idx="223">
                  <c:v>0.18324074074189411</c:v>
                </c:pt>
                <c:pt idx="224">
                  <c:v>0.1834374999962165</c:v>
                </c:pt>
                <c:pt idx="225">
                  <c:v>0.1836111111115315</c:v>
                </c:pt>
                <c:pt idx="226">
                  <c:v>0.18377314814279089</c:v>
                </c:pt>
                <c:pt idx="227">
                  <c:v>0.18394675925810589</c:v>
                </c:pt>
                <c:pt idx="228">
                  <c:v>0.18410879629664123</c:v>
                </c:pt>
                <c:pt idx="229">
                  <c:v>0.18428240740468027</c:v>
                </c:pt>
                <c:pt idx="230">
                  <c:v>0.18445601851271931</c:v>
                </c:pt>
                <c:pt idx="231">
                  <c:v>0.18462962962803431</c:v>
                </c:pt>
                <c:pt idx="232">
                  <c:v>0.18480324073607335</c:v>
                </c:pt>
                <c:pt idx="233">
                  <c:v>0.18499999999767169</c:v>
                </c:pt>
                <c:pt idx="234">
                  <c:v>0.18515046295942739</c:v>
                </c:pt>
                <c:pt idx="235">
                  <c:v>0.18533564814424608</c:v>
                </c:pt>
                <c:pt idx="236">
                  <c:v>0.18550925925956108</c:v>
                </c:pt>
                <c:pt idx="237">
                  <c:v>0.18567129629082046</c:v>
                </c:pt>
                <c:pt idx="238">
                  <c:v>0.18585648147563916</c:v>
                </c:pt>
                <c:pt idx="239">
                  <c:v>0.1860185185141745</c:v>
                </c:pt>
                <c:pt idx="240">
                  <c:v>0.1861921296294895</c:v>
                </c:pt>
                <c:pt idx="241">
                  <c:v>0.18638888888381189</c:v>
                </c:pt>
                <c:pt idx="242">
                  <c:v>0.18656249999912689</c:v>
                </c:pt>
                <c:pt idx="243">
                  <c:v>0.18671296296088258</c:v>
                </c:pt>
                <c:pt idx="244">
                  <c:v>0.18688657406892162</c:v>
                </c:pt>
                <c:pt idx="245">
                  <c:v>0.18706018518423662</c:v>
                </c:pt>
                <c:pt idx="246">
                  <c:v>0.18724537036905531</c:v>
                </c:pt>
                <c:pt idx="247">
                  <c:v>0.18740740740759065</c:v>
                </c:pt>
                <c:pt idx="248">
                  <c:v>0.18758101851562969</c:v>
                </c:pt>
                <c:pt idx="249">
                  <c:v>0.18776620370044839</c:v>
                </c:pt>
                <c:pt idx="250">
                  <c:v>0.18793981481576338</c:v>
                </c:pt>
                <c:pt idx="251">
                  <c:v>0.18809027777751908</c:v>
                </c:pt>
                <c:pt idx="252">
                  <c:v>0.18826388888555812</c:v>
                </c:pt>
                <c:pt idx="253">
                  <c:v>0.18842592592409346</c:v>
                </c:pt>
                <c:pt idx="254">
                  <c:v>0.18858796296262881</c:v>
                </c:pt>
                <c:pt idx="255">
                  <c:v>0.18876157407066785</c:v>
                </c:pt>
                <c:pt idx="256">
                  <c:v>0.18893518518598285</c:v>
                </c:pt>
                <c:pt idx="257">
                  <c:v>0.18912037037080154</c:v>
                </c:pt>
                <c:pt idx="258">
                  <c:v>0.18928240740206093</c:v>
                </c:pt>
                <c:pt idx="259">
                  <c:v>0.18944444444059627</c:v>
                </c:pt>
                <c:pt idx="260">
                  <c:v>0.18960648147913162</c:v>
                </c:pt>
                <c:pt idx="261">
                  <c:v>0.18978009258717066</c:v>
                </c:pt>
                <c:pt idx="262">
                  <c:v>0.18995370370248565</c:v>
                </c:pt>
                <c:pt idx="263">
                  <c:v>0.190115740741021</c:v>
                </c:pt>
                <c:pt idx="264">
                  <c:v>0.19028935184906004</c:v>
                </c:pt>
                <c:pt idx="265">
                  <c:v>0.19046296295709908</c:v>
                </c:pt>
                <c:pt idx="266">
                  <c:v>0.19062499999563443</c:v>
                </c:pt>
                <c:pt idx="267">
                  <c:v>0.19079861111094942</c:v>
                </c:pt>
                <c:pt idx="268">
                  <c:v>0.19098379629576812</c:v>
                </c:pt>
                <c:pt idx="269">
                  <c:v>0.19114583333430346</c:v>
                </c:pt>
                <c:pt idx="270">
                  <c:v>0.19130787036556285</c:v>
                </c:pt>
                <c:pt idx="271">
                  <c:v>0.19146990740409819</c:v>
                </c:pt>
                <c:pt idx="272">
                  <c:v>0.19163194444263354</c:v>
                </c:pt>
                <c:pt idx="273">
                  <c:v>0.19181712962745223</c:v>
                </c:pt>
                <c:pt idx="274">
                  <c:v>0.19201388888905058</c:v>
                </c:pt>
                <c:pt idx="275">
                  <c:v>0.19218749999708962</c:v>
                </c:pt>
                <c:pt idx="276">
                  <c:v>0.19234953703562496</c:v>
                </c:pt>
                <c:pt idx="277">
                  <c:v>0.192523148143664</c:v>
                </c:pt>
                <c:pt idx="278">
                  <c:v>0.192696759258979</c:v>
                </c:pt>
                <c:pt idx="279">
                  <c:v>0.19284722222073469</c:v>
                </c:pt>
                <c:pt idx="280">
                  <c:v>0.19302083332877373</c:v>
                </c:pt>
                <c:pt idx="281">
                  <c:v>0.19319444444408873</c:v>
                </c:pt>
                <c:pt idx="282">
                  <c:v>0.19336805555212777</c:v>
                </c:pt>
                <c:pt idx="283">
                  <c:v>0.19353009259066312</c:v>
                </c:pt>
                <c:pt idx="284">
                  <c:v>0.19369212962919846</c:v>
                </c:pt>
                <c:pt idx="285">
                  <c:v>0.1938657407372375</c:v>
                </c:pt>
                <c:pt idx="286">
                  <c:v>0.19406249999883585</c:v>
                </c:pt>
                <c:pt idx="287">
                  <c:v>0.19423611110687489</c:v>
                </c:pt>
                <c:pt idx="288">
                  <c:v>0.19440972222218988</c:v>
                </c:pt>
                <c:pt idx="289">
                  <c:v>0.19458333333022892</c:v>
                </c:pt>
                <c:pt idx="290">
                  <c:v>0.19474537036876427</c:v>
                </c:pt>
                <c:pt idx="291">
                  <c:v>0.19494212963036261</c:v>
                </c:pt>
                <c:pt idx="292">
                  <c:v>0.19951388888875954</c:v>
                </c:pt>
                <c:pt idx="293">
                  <c:v>0.19972222221986158</c:v>
                </c:pt>
                <c:pt idx="294">
                  <c:v>0.19991898148145992</c:v>
                </c:pt>
                <c:pt idx="295">
                  <c:v>0.20012731481256196</c:v>
                </c:pt>
                <c:pt idx="296">
                  <c:v>0.200335648143664</c:v>
                </c:pt>
                <c:pt idx="297">
                  <c:v>0.200543981482042</c:v>
                </c:pt>
                <c:pt idx="298">
                  <c:v>0.20076388888992369</c:v>
                </c:pt>
                <c:pt idx="299">
                  <c:v>0.20096064814424608</c:v>
                </c:pt>
                <c:pt idx="300">
                  <c:v>0.20116898148262408</c:v>
                </c:pt>
                <c:pt idx="301">
                  <c:v>0.20137731481372612</c:v>
                </c:pt>
                <c:pt idx="302">
                  <c:v>0.20158564814482816</c:v>
                </c:pt>
                <c:pt idx="303">
                  <c:v>0.2017939814759302</c:v>
                </c:pt>
                <c:pt idx="304">
                  <c:v>0.20201388888381189</c:v>
                </c:pt>
                <c:pt idx="305">
                  <c:v>0.20219907406863058</c:v>
                </c:pt>
                <c:pt idx="306">
                  <c:v>0.20243055555329192</c:v>
                </c:pt>
                <c:pt idx="307">
                  <c:v>0.20263888888439396</c:v>
                </c:pt>
                <c:pt idx="308">
                  <c:v>0.20283564814599231</c:v>
                </c:pt>
                <c:pt idx="309">
                  <c:v>0.203055555553874</c:v>
                </c:pt>
                <c:pt idx="310">
                  <c:v>0.20325231481547235</c:v>
                </c:pt>
                <c:pt idx="311">
                  <c:v>0.20346064814657439</c:v>
                </c:pt>
                <c:pt idx="312">
                  <c:v>0.20362268518510973</c:v>
                </c:pt>
                <c:pt idx="313">
                  <c:v>0.20381944443943212</c:v>
                </c:pt>
                <c:pt idx="314">
                  <c:v>0.20398148147796746</c:v>
                </c:pt>
                <c:pt idx="315">
                  <c:v>0.20416666666278616</c:v>
                </c:pt>
                <c:pt idx="316">
                  <c:v>0.20434027777810115</c:v>
                </c:pt>
                <c:pt idx="317">
                  <c:v>0.20451388888614019</c:v>
                </c:pt>
                <c:pt idx="318">
                  <c:v>0.20467592592467554</c:v>
                </c:pt>
                <c:pt idx="319">
                  <c:v>0.20484953703271458</c:v>
                </c:pt>
                <c:pt idx="320">
                  <c:v>0.20499999999447027</c:v>
                </c:pt>
                <c:pt idx="321">
                  <c:v>0.20517361110978527</c:v>
                </c:pt>
                <c:pt idx="322">
                  <c:v>0.20534722221782431</c:v>
                </c:pt>
                <c:pt idx="323">
                  <c:v>0.20550925925635966</c:v>
                </c:pt>
                <c:pt idx="324">
                  <c:v>0.2056828703643987</c:v>
                </c:pt>
                <c:pt idx="325">
                  <c:v>0.20585648147971369</c:v>
                </c:pt>
                <c:pt idx="326">
                  <c:v>0.20601851851824904</c:v>
                </c:pt>
                <c:pt idx="327">
                  <c:v>0.20619212962628808</c:v>
                </c:pt>
                <c:pt idx="328">
                  <c:v>0.20633101851854008</c:v>
                </c:pt>
                <c:pt idx="329">
                  <c:v>0.20649305554979946</c:v>
                </c:pt>
                <c:pt idx="330">
                  <c:v>0.20666666666511446</c:v>
                </c:pt>
                <c:pt idx="331">
                  <c:v>0.2068055555500905</c:v>
                </c:pt>
                <c:pt idx="332">
                  <c:v>0.20696759258862585</c:v>
                </c:pt>
                <c:pt idx="333">
                  <c:v>0.20712962962716119</c:v>
                </c:pt>
                <c:pt idx="334">
                  <c:v>0.20728009258891689</c:v>
                </c:pt>
                <c:pt idx="335">
                  <c:v>0.20745370370423188</c:v>
                </c:pt>
                <c:pt idx="336">
                  <c:v>0.20760416666598758</c:v>
                </c:pt>
                <c:pt idx="337">
                  <c:v>0.20775462962774327</c:v>
                </c:pt>
                <c:pt idx="338">
                  <c:v>0.20790509258949896</c:v>
                </c:pt>
                <c:pt idx="339">
                  <c:v>0.20805555555125466</c:v>
                </c:pt>
                <c:pt idx="340">
                  <c:v>0.20822916666656965</c:v>
                </c:pt>
                <c:pt idx="341">
                  <c:v>0.20837962962832535</c:v>
                </c:pt>
                <c:pt idx="342">
                  <c:v>0.20854166666686069</c:v>
                </c:pt>
                <c:pt idx="343">
                  <c:v>0.20868055555183673</c:v>
                </c:pt>
                <c:pt idx="344">
                  <c:v>0.20883101851359243</c:v>
                </c:pt>
                <c:pt idx="345">
                  <c:v>0.20898148148262408</c:v>
                </c:pt>
                <c:pt idx="346">
                  <c:v>0.20915509259066312</c:v>
                </c:pt>
                <c:pt idx="347">
                  <c:v>0.20930555555241881</c:v>
                </c:pt>
                <c:pt idx="348">
                  <c:v>0.2094560185141745</c:v>
                </c:pt>
                <c:pt idx="349">
                  <c:v>0.20961805555270985</c:v>
                </c:pt>
                <c:pt idx="350">
                  <c:v>0.20975694444496185</c:v>
                </c:pt>
                <c:pt idx="351">
                  <c:v>0.20990740740671754</c:v>
                </c:pt>
                <c:pt idx="352">
                  <c:v>0.21003472222218988</c:v>
                </c:pt>
                <c:pt idx="353">
                  <c:v>0.21020833333022892</c:v>
                </c:pt>
                <c:pt idx="354">
                  <c:v>0.21034722222248092</c:v>
                </c:pt>
                <c:pt idx="355">
                  <c:v>0.21049768518423662</c:v>
                </c:pt>
                <c:pt idx="356">
                  <c:v>0.210694444438559</c:v>
                </c:pt>
                <c:pt idx="357">
                  <c:v>0.21082175925403135</c:v>
                </c:pt>
                <c:pt idx="358">
                  <c:v>0.21098379629256669</c:v>
                </c:pt>
                <c:pt idx="359">
                  <c:v>0.21113425925432239</c:v>
                </c:pt>
                <c:pt idx="360">
                  <c:v>0.21128472222335404</c:v>
                </c:pt>
                <c:pt idx="361">
                  <c:v>0.21143518518510973</c:v>
                </c:pt>
                <c:pt idx="362">
                  <c:v>0.21157407407008577</c:v>
                </c:pt>
                <c:pt idx="363">
                  <c:v>0.21172453703184146</c:v>
                </c:pt>
                <c:pt idx="364">
                  <c:v>0.21188657407037681</c:v>
                </c:pt>
                <c:pt idx="365">
                  <c:v>0.21202546296262881</c:v>
                </c:pt>
                <c:pt idx="366">
                  <c:v>0.2121759259243845</c:v>
                </c:pt>
                <c:pt idx="367">
                  <c:v>0.21232638888614019</c:v>
                </c:pt>
                <c:pt idx="368">
                  <c:v>0.21247685184789589</c:v>
                </c:pt>
                <c:pt idx="369">
                  <c:v>0.21262731480965158</c:v>
                </c:pt>
                <c:pt idx="370">
                  <c:v>0.21277777777868323</c:v>
                </c:pt>
                <c:pt idx="371">
                  <c:v>0.21295138888672227</c:v>
                </c:pt>
                <c:pt idx="372">
                  <c:v>0.21307870370219462</c:v>
                </c:pt>
                <c:pt idx="373">
                  <c:v>0.21324074074072996</c:v>
                </c:pt>
                <c:pt idx="374">
                  <c:v>0.21339120370248565</c:v>
                </c:pt>
                <c:pt idx="375">
                  <c:v>0.21354166666424135</c:v>
                </c:pt>
                <c:pt idx="376">
                  <c:v>0.21371527777228039</c:v>
                </c:pt>
                <c:pt idx="377">
                  <c:v>0.21386574074131204</c:v>
                </c:pt>
                <c:pt idx="378">
                  <c:v>0.21399305554950843</c:v>
                </c:pt>
                <c:pt idx="379">
                  <c:v>0.21415509258804377</c:v>
                </c:pt>
                <c:pt idx="380">
                  <c:v>0.21430555554979946</c:v>
                </c:pt>
                <c:pt idx="381">
                  <c:v>0.21445601851883112</c:v>
                </c:pt>
                <c:pt idx="382">
                  <c:v>0.2146180555500905</c:v>
                </c:pt>
                <c:pt idx="383">
                  <c:v>0.21474537036556285</c:v>
                </c:pt>
                <c:pt idx="384">
                  <c:v>0.21716435185226146</c:v>
                </c:pt>
                <c:pt idx="385">
                  <c:v>0.21739583332964685</c:v>
                </c:pt>
                <c:pt idx="386">
                  <c:v>0.21767361110687489</c:v>
                </c:pt>
                <c:pt idx="387">
                  <c:v>0.21789351851475658</c:v>
                </c:pt>
                <c:pt idx="388">
                  <c:v>0.21810185184585862</c:v>
                </c:pt>
                <c:pt idx="389">
                  <c:v>0.21829861110745696</c:v>
                </c:pt>
                <c:pt idx="390">
                  <c:v>0.21851851851533866</c:v>
                </c:pt>
                <c:pt idx="391">
                  <c:v>0.218715277776937</c:v>
                </c:pt>
                <c:pt idx="392">
                  <c:v>0.21892361110803904</c:v>
                </c:pt>
                <c:pt idx="393">
                  <c:v>0.21914351851592073</c:v>
                </c:pt>
                <c:pt idx="394">
                  <c:v>0.22484953703678912</c:v>
                </c:pt>
                <c:pt idx="395">
                  <c:v>0.22546296296059154</c:v>
                </c:pt>
                <c:pt idx="396">
                  <c:v>0.22626157406921266</c:v>
                </c:pt>
                <c:pt idx="397">
                  <c:v>0.22692129629285773</c:v>
                </c:pt>
                <c:pt idx="398">
                  <c:v>0.22768518518569181</c:v>
                </c:pt>
                <c:pt idx="399">
                  <c:v>0.22814814814773854</c:v>
                </c:pt>
                <c:pt idx="400">
                  <c:v>0.22873842592525762</c:v>
                </c:pt>
                <c:pt idx="401">
                  <c:v>0.22945601851824904</c:v>
                </c:pt>
                <c:pt idx="402">
                  <c:v>0.22988425925723277</c:v>
                </c:pt>
                <c:pt idx="403">
                  <c:v>0.23053240740409819</c:v>
                </c:pt>
                <c:pt idx="404">
                  <c:v>0.23103009258920792</c:v>
                </c:pt>
                <c:pt idx="405">
                  <c:v>0.23163194444350665</c:v>
                </c:pt>
                <c:pt idx="406">
                  <c:v>0.23210648148233304</c:v>
                </c:pt>
                <c:pt idx="407">
                  <c:v>0.23255787036760012</c:v>
                </c:pt>
                <c:pt idx="408">
                  <c:v>0.2330324074064265</c:v>
                </c:pt>
                <c:pt idx="409">
                  <c:v>0.23350694444525288</c:v>
                </c:pt>
                <c:pt idx="410">
                  <c:v>0.23400462963036261</c:v>
                </c:pt>
                <c:pt idx="411">
                  <c:v>0.23467592592351139</c:v>
                </c:pt>
                <c:pt idx="412">
                  <c:v>0.23513888888555812</c:v>
                </c:pt>
                <c:pt idx="413">
                  <c:v>0.2356481481474475</c:v>
                </c:pt>
                <c:pt idx="414">
                  <c:v>0.23624999999447027</c:v>
                </c:pt>
                <c:pt idx="415">
                  <c:v>0.23672453703329666</c:v>
                </c:pt>
                <c:pt idx="416">
                  <c:v>0.23777777777286246</c:v>
                </c:pt>
                <c:pt idx="417">
                  <c:v>0.23792824074189411</c:v>
                </c:pt>
                <c:pt idx="418">
                  <c:v>0.23810185184993315</c:v>
                </c:pt>
                <c:pt idx="419">
                  <c:v>0.2382638888884685</c:v>
                </c:pt>
                <c:pt idx="420">
                  <c:v>0.23843749999650754</c:v>
                </c:pt>
                <c:pt idx="421">
                  <c:v>0.23859953703504289</c:v>
                </c:pt>
                <c:pt idx="422">
                  <c:v>0.23877314814308193</c:v>
                </c:pt>
                <c:pt idx="423">
                  <c:v>0.23892361111211358</c:v>
                </c:pt>
                <c:pt idx="424">
                  <c:v>0.23909722222015262</c:v>
                </c:pt>
                <c:pt idx="425">
                  <c:v>0.23928240740497131</c:v>
                </c:pt>
                <c:pt idx="426">
                  <c:v>0.239432870366727</c:v>
                </c:pt>
                <c:pt idx="427">
                  <c:v>0.23958333332848269</c:v>
                </c:pt>
                <c:pt idx="428">
                  <c:v>0.23973379629023839</c:v>
                </c:pt>
                <c:pt idx="429">
                  <c:v>0.23988425925927004</c:v>
                </c:pt>
                <c:pt idx="430">
                  <c:v>0.24003472222102573</c:v>
                </c:pt>
                <c:pt idx="431">
                  <c:v>0.24018518518278142</c:v>
                </c:pt>
                <c:pt idx="432">
                  <c:v>0.24033564814453712</c:v>
                </c:pt>
                <c:pt idx="433">
                  <c:v>0.24047453703678912</c:v>
                </c:pt>
                <c:pt idx="434">
                  <c:v>0.24061342592176516</c:v>
                </c:pt>
                <c:pt idx="435">
                  <c:v>0.2407754629603005</c:v>
                </c:pt>
                <c:pt idx="436">
                  <c:v>0.24090277777577285</c:v>
                </c:pt>
                <c:pt idx="437">
                  <c:v>0.24103009259124519</c:v>
                </c:pt>
                <c:pt idx="438">
                  <c:v>0.24118055555300089</c:v>
                </c:pt>
                <c:pt idx="439">
                  <c:v>0.24131944444525288</c:v>
                </c:pt>
                <c:pt idx="440">
                  <c:v>0.24144675925344927</c:v>
                </c:pt>
                <c:pt idx="441">
                  <c:v>0.24159722222248092</c:v>
                </c:pt>
                <c:pt idx="442">
                  <c:v>0.24172453703795327</c:v>
                </c:pt>
                <c:pt idx="443">
                  <c:v>0.24187499999970896</c:v>
                </c:pt>
                <c:pt idx="444">
                  <c:v>0.24199074073840166</c:v>
                </c:pt>
                <c:pt idx="445">
                  <c:v>0.242118055553874</c:v>
                </c:pt>
                <c:pt idx="446">
                  <c:v>0.24225694443885004</c:v>
                </c:pt>
                <c:pt idx="447">
                  <c:v>0.24238425925432239</c:v>
                </c:pt>
                <c:pt idx="448">
                  <c:v>0.24252314814657439</c:v>
                </c:pt>
                <c:pt idx="449">
                  <c:v>0.24265046296204673</c:v>
                </c:pt>
                <c:pt idx="450">
                  <c:v>0.24277777777751908</c:v>
                </c:pt>
                <c:pt idx="451">
                  <c:v>0.24292824073927477</c:v>
                </c:pt>
                <c:pt idx="452">
                  <c:v>0.24305555555474712</c:v>
                </c:pt>
                <c:pt idx="453">
                  <c:v>0.24315972221666016</c:v>
                </c:pt>
                <c:pt idx="454">
                  <c:v>0.24329861110891216</c:v>
                </c:pt>
                <c:pt idx="455">
                  <c:v>0.24341435184760485</c:v>
                </c:pt>
                <c:pt idx="456">
                  <c:v>0.24354166666307719</c:v>
                </c:pt>
                <c:pt idx="457">
                  <c:v>0.24365740740176989</c:v>
                </c:pt>
                <c:pt idx="458">
                  <c:v>0.24378472221724223</c:v>
                </c:pt>
                <c:pt idx="459">
                  <c:v>0.24391203703271458</c:v>
                </c:pt>
                <c:pt idx="460">
                  <c:v>0.24402777777868323</c:v>
                </c:pt>
                <c:pt idx="461">
                  <c:v>0.24416666666365927</c:v>
                </c:pt>
                <c:pt idx="462">
                  <c:v>0.24427083333284827</c:v>
                </c:pt>
                <c:pt idx="463">
                  <c:v>0.24440972221782431</c:v>
                </c:pt>
                <c:pt idx="464">
                  <c:v>0.24453703703329666</c:v>
                </c:pt>
                <c:pt idx="465">
                  <c:v>0.244664351848769</c:v>
                </c:pt>
                <c:pt idx="466">
                  <c:v>0.24479166666424135</c:v>
                </c:pt>
                <c:pt idx="467">
                  <c:v>0.24489583333343035</c:v>
                </c:pt>
                <c:pt idx="468">
                  <c:v>0.24503472221840639</c:v>
                </c:pt>
                <c:pt idx="469">
                  <c:v>0.24516203703387873</c:v>
                </c:pt>
                <c:pt idx="470">
                  <c:v>0.24528935184935108</c:v>
                </c:pt>
                <c:pt idx="471">
                  <c:v>0.24540509258804377</c:v>
                </c:pt>
                <c:pt idx="472">
                  <c:v>0.24560185184964212</c:v>
                </c:pt>
                <c:pt idx="473">
                  <c:v>0.24572916666511446</c:v>
                </c:pt>
                <c:pt idx="474">
                  <c:v>0.24583333333430346</c:v>
                </c:pt>
                <c:pt idx="475">
                  <c:v>0.24596064814249985</c:v>
                </c:pt>
                <c:pt idx="476">
                  <c:v>0.24608796295797219</c:v>
                </c:pt>
                <c:pt idx="477">
                  <c:v>0.24861111110658385</c:v>
                </c:pt>
                <c:pt idx="478">
                  <c:v>0.24879629629140254</c:v>
                </c:pt>
                <c:pt idx="479">
                  <c:v>0.24899305555300089</c:v>
                </c:pt>
                <c:pt idx="480">
                  <c:v>0.24917824073781958</c:v>
                </c:pt>
                <c:pt idx="481">
                  <c:v>0.24937499999941792</c:v>
                </c:pt>
                <c:pt idx="482">
                  <c:v>0.24957175925374031</c:v>
                </c:pt>
                <c:pt idx="483">
                  <c:v>0.249756944438559</c:v>
                </c:pt>
                <c:pt idx="484">
                  <c:v>0.249930555553874</c:v>
                </c:pt>
                <c:pt idx="485">
                  <c:v>0.25013888888497604</c:v>
                </c:pt>
                <c:pt idx="486">
                  <c:v>0.25031250000029104</c:v>
                </c:pt>
                <c:pt idx="487">
                  <c:v>0.25050925925461343</c:v>
                </c:pt>
                <c:pt idx="488">
                  <c:v>0.25070601851621177</c:v>
                </c:pt>
                <c:pt idx="489">
                  <c:v>0.25085648147796746</c:v>
                </c:pt>
                <c:pt idx="490">
                  <c:v>0.25100694443972316</c:v>
                </c:pt>
                <c:pt idx="491">
                  <c:v>0.25115740740147885</c:v>
                </c:pt>
                <c:pt idx="492">
                  <c:v>0.2512847222169512</c:v>
                </c:pt>
                <c:pt idx="493">
                  <c:v>0.25143518518598285</c:v>
                </c:pt>
                <c:pt idx="494">
                  <c:v>0.25158564814773854</c:v>
                </c:pt>
                <c:pt idx="495">
                  <c:v>0.25172453703271458</c:v>
                </c:pt>
                <c:pt idx="496">
                  <c:v>0.25187499999447027</c:v>
                </c:pt>
                <c:pt idx="497">
                  <c:v>0.25200231480994262</c:v>
                </c:pt>
                <c:pt idx="498">
                  <c:v>0.25215277777897427</c:v>
                </c:pt>
                <c:pt idx="499">
                  <c:v>0.25230324074072996</c:v>
                </c:pt>
                <c:pt idx="500">
                  <c:v>0.252442129625706</c:v>
                </c:pt>
                <c:pt idx="501">
                  <c:v>0.252581018517958</c:v>
                </c:pt>
                <c:pt idx="502">
                  <c:v>0.25273148147971369</c:v>
                </c:pt>
                <c:pt idx="503">
                  <c:v>0.25285879629518604</c:v>
                </c:pt>
                <c:pt idx="504">
                  <c:v>0.25298611111065838</c:v>
                </c:pt>
                <c:pt idx="505">
                  <c:v>0.25312499999563443</c:v>
                </c:pt>
                <c:pt idx="506">
                  <c:v>0.25327546295739012</c:v>
                </c:pt>
                <c:pt idx="507">
                  <c:v>0.25340277777286246</c:v>
                </c:pt>
                <c:pt idx="508">
                  <c:v>0.25353009258833481</c:v>
                </c:pt>
                <c:pt idx="509">
                  <c:v>0.2536805555500905</c:v>
                </c:pt>
                <c:pt idx="510">
                  <c:v>0.25380787036556285</c:v>
                </c:pt>
                <c:pt idx="511">
                  <c:v>0.25394675925781485</c:v>
                </c:pt>
                <c:pt idx="512">
                  <c:v>0.25408564814279089</c:v>
                </c:pt>
                <c:pt idx="513">
                  <c:v>0.25421296295826323</c:v>
                </c:pt>
                <c:pt idx="514">
                  <c:v>0.25434027777373558</c:v>
                </c:pt>
                <c:pt idx="515">
                  <c:v>0.25447916666598758</c:v>
                </c:pt>
                <c:pt idx="516">
                  <c:v>0.25460648148145992</c:v>
                </c:pt>
                <c:pt idx="517">
                  <c:v>0.25475694444321562</c:v>
                </c:pt>
                <c:pt idx="518">
                  <c:v>0.25488425925868796</c:v>
                </c:pt>
                <c:pt idx="519">
                  <c:v>0.255023148143664</c:v>
                </c:pt>
                <c:pt idx="520">
                  <c:v>0.25515046295913635</c:v>
                </c:pt>
                <c:pt idx="521">
                  <c:v>0.25528935185138835</c:v>
                </c:pt>
                <c:pt idx="522">
                  <c:v>0.25541666666686069</c:v>
                </c:pt>
                <c:pt idx="523">
                  <c:v>0.25555555555183673</c:v>
                </c:pt>
                <c:pt idx="524">
                  <c:v>0.25568287036730908</c:v>
                </c:pt>
                <c:pt idx="525">
                  <c:v>0.25583333332906477</c:v>
                </c:pt>
                <c:pt idx="526">
                  <c:v>0.25596064814453712</c:v>
                </c:pt>
                <c:pt idx="527">
                  <c:v>0.25608796296000946</c:v>
                </c:pt>
                <c:pt idx="528">
                  <c:v>0.25622685185226146</c:v>
                </c:pt>
                <c:pt idx="529">
                  <c:v>0.2563657407372375</c:v>
                </c:pt>
                <c:pt idx="530">
                  <c:v>0.25649305555270985</c:v>
                </c:pt>
                <c:pt idx="531">
                  <c:v>0.25665509259124519</c:v>
                </c:pt>
                <c:pt idx="532">
                  <c:v>0.25678240740671754</c:v>
                </c:pt>
                <c:pt idx="533">
                  <c:v>0.25690972222218988</c:v>
                </c:pt>
                <c:pt idx="534">
                  <c:v>0.25703703703766223</c:v>
                </c:pt>
                <c:pt idx="535">
                  <c:v>0.25718749999941792</c:v>
                </c:pt>
                <c:pt idx="536">
                  <c:v>0.25732638888439396</c:v>
                </c:pt>
                <c:pt idx="537">
                  <c:v>0.25744212963036261</c:v>
                </c:pt>
                <c:pt idx="538">
                  <c:v>0.25759259259211831</c:v>
                </c:pt>
                <c:pt idx="539">
                  <c:v>0.25775462963065365</c:v>
                </c:pt>
                <c:pt idx="540">
                  <c:v>0.25788194443885004</c:v>
                </c:pt>
                <c:pt idx="541">
                  <c:v>0.25802083333110204</c:v>
                </c:pt>
                <c:pt idx="542">
                  <c:v>0.25815972222335404</c:v>
                </c:pt>
                <c:pt idx="543">
                  <c:v>0.25828703703155043</c:v>
                </c:pt>
                <c:pt idx="544">
                  <c:v>0.25843750000058208</c:v>
                </c:pt>
                <c:pt idx="545">
                  <c:v>0.25858796296233777</c:v>
                </c:pt>
                <c:pt idx="546">
                  <c:v>0.25871527777781012</c:v>
                </c:pt>
                <c:pt idx="547">
                  <c:v>0.25885416666278616</c:v>
                </c:pt>
                <c:pt idx="548">
                  <c:v>0.25900462962454185</c:v>
                </c:pt>
                <c:pt idx="549">
                  <c:v>0.25913194444001419</c:v>
                </c:pt>
                <c:pt idx="550">
                  <c:v>0.25927083333226619</c:v>
                </c:pt>
                <c:pt idx="551">
                  <c:v>0.25940972221724223</c:v>
                </c:pt>
                <c:pt idx="552">
                  <c:v>0.25958333333255723</c:v>
                </c:pt>
                <c:pt idx="553">
                  <c:v>0.25972222221753327</c:v>
                </c:pt>
                <c:pt idx="554">
                  <c:v>0.25984953703300562</c:v>
                </c:pt>
                <c:pt idx="555">
                  <c:v>0.25998842592525762</c:v>
                </c:pt>
                <c:pt idx="556">
                  <c:v>0.26012731481023366</c:v>
                </c:pt>
                <c:pt idx="557">
                  <c:v>0.26027777777198935</c:v>
                </c:pt>
                <c:pt idx="558">
                  <c:v>0.26041666666424135</c:v>
                </c:pt>
                <c:pt idx="559">
                  <c:v>0.26056712962599704</c:v>
                </c:pt>
                <c:pt idx="560">
                  <c:v>0.26072916666453239</c:v>
                </c:pt>
                <c:pt idx="561">
                  <c:v>0.26085648148000473</c:v>
                </c:pt>
                <c:pt idx="562">
                  <c:v>0.26098379629547708</c:v>
                </c:pt>
                <c:pt idx="563">
                  <c:v>0.26112268518045312</c:v>
                </c:pt>
                <c:pt idx="564">
                  <c:v>0.26127314814220881</c:v>
                </c:pt>
                <c:pt idx="565">
                  <c:v>0.26140046295768116</c:v>
                </c:pt>
                <c:pt idx="566">
                  <c:v>0.26153935184993315</c:v>
                </c:pt>
                <c:pt idx="567">
                  <c:v>0.26153935184993315</c:v>
                </c:pt>
                <c:pt idx="568">
                  <c:v>0.26153935184993315</c:v>
                </c:pt>
                <c:pt idx="569">
                  <c:v>0.26153935184993315</c:v>
                </c:pt>
                <c:pt idx="570">
                  <c:v>0.26153935184993315</c:v>
                </c:pt>
                <c:pt idx="571">
                  <c:v>0.26400462962919846</c:v>
                </c:pt>
                <c:pt idx="572">
                  <c:v>0.26420138888352085</c:v>
                </c:pt>
                <c:pt idx="573">
                  <c:v>0.26439814814511919</c:v>
                </c:pt>
                <c:pt idx="574">
                  <c:v>0.26459490740671754</c:v>
                </c:pt>
                <c:pt idx="575">
                  <c:v>0.26479166666103993</c:v>
                </c:pt>
                <c:pt idx="576">
                  <c:v>0.26498842592263827</c:v>
                </c:pt>
                <c:pt idx="577">
                  <c:v>0.26520833333051996</c:v>
                </c:pt>
                <c:pt idx="578">
                  <c:v>0.265381944438559</c:v>
                </c:pt>
                <c:pt idx="579">
                  <c:v>0.2656018518464407</c:v>
                </c:pt>
                <c:pt idx="580">
                  <c:v>0.26579861110803904</c:v>
                </c:pt>
                <c:pt idx="581">
                  <c:v>0.26599537036963739</c:v>
                </c:pt>
                <c:pt idx="582">
                  <c:v>0.26619212962395977</c:v>
                </c:pt>
                <c:pt idx="583">
                  <c:v>0.26636574073927477</c:v>
                </c:pt>
                <c:pt idx="584">
                  <c:v>0.26649305555474712</c:v>
                </c:pt>
                <c:pt idx="585">
                  <c:v>0.26665509259328246</c:v>
                </c:pt>
                <c:pt idx="586">
                  <c:v>0.26680555555503815</c:v>
                </c:pt>
                <c:pt idx="587">
                  <c:v>0.2669328703705105</c:v>
                </c:pt>
                <c:pt idx="588">
                  <c:v>0.26715277777839219</c:v>
                </c:pt>
                <c:pt idx="589">
                  <c:v>0.26731481480965158</c:v>
                </c:pt>
                <c:pt idx="590">
                  <c:v>0.26744212962512393</c:v>
                </c:pt>
                <c:pt idx="591">
                  <c:v>0.26759259258687962</c:v>
                </c:pt>
                <c:pt idx="592">
                  <c:v>0.26773148147913162</c:v>
                </c:pt>
                <c:pt idx="593">
                  <c:v>0.26789351851766696</c:v>
                </c:pt>
                <c:pt idx="594">
                  <c:v>0.268032407402643</c:v>
                </c:pt>
                <c:pt idx="595">
                  <c:v>0.268171296294895</c:v>
                </c:pt>
                <c:pt idx="596">
                  <c:v>0.26832175925665069</c:v>
                </c:pt>
                <c:pt idx="597">
                  <c:v>0.26848379629518604</c:v>
                </c:pt>
                <c:pt idx="598">
                  <c:v>0.26861111111065838</c:v>
                </c:pt>
                <c:pt idx="599">
                  <c:v>0.26874999999563443</c:v>
                </c:pt>
                <c:pt idx="600">
                  <c:v>0.26893518518045312</c:v>
                </c:pt>
                <c:pt idx="601">
                  <c:v>0.26908564814220881</c:v>
                </c:pt>
                <c:pt idx="602">
                  <c:v>0.26922453703446081</c:v>
                </c:pt>
                <c:pt idx="603">
                  <c:v>0.2693749999962165</c:v>
                </c:pt>
                <c:pt idx="604">
                  <c:v>0.2695138888884685</c:v>
                </c:pt>
                <c:pt idx="605">
                  <c:v>0.26972222221957054</c:v>
                </c:pt>
                <c:pt idx="606">
                  <c:v>0.26987268518132623</c:v>
                </c:pt>
                <c:pt idx="607">
                  <c:v>0.27002314814308193</c:v>
                </c:pt>
                <c:pt idx="608">
                  <c:v>0.27015046295855427</c:v>
                </c:pt>
                <c:pt idx="609">
                  <c:v>0.27030092592030996</c:v>
                </c:pt>
                <c:pt idx="610">
                  <c:v>0.27043981481256196</c:v>
                </c:pt>
                <c:pt idx="611">
                  <c:v>0.27059027777431766</c:v>
                </c:pt>
                <c:pt idx="612">
                  <c:v>0.27074074073607335</c:v>
                </c:pt>
                <c:pt idx="613">
                  <c:v>0.27089120369782904</c:v>
                </c:pt>
                <c:pt idx="614">
                  <c:v>0.27104166666686069</c:v>
                </c:pt>
                <c:pt idx="615">
                  <c:v>0.27118055555183673</c:v>
                </c:pt>
                <c:pt idx="616">
                  <c:v>0.27133101851359243</c:v>
                </c:pt>
                <c:pt idx="617">
                  <c:v>0.27146990740584442</c:v>
                </c:pt>
                <c:pt idx="618">
                  <c:v>0.27162037036760012</c:v>
                </c:pt>
                <c:pt idx="619">
                  <c:v>0.27175925925985212</c:v>
                </c:pt>
                <c:pt idx="620">
                  <c:v>0.27190972222160781</c:v>
                </c:pt>
                <c:pt idx="621">
                  <c:v>0.2720601851833635</c:v>
                </c:pt>
                <c:pt idx="622">
                  <c:v>0.27219907406833954</c:v>
                </c:pt>
                <c:pt idx="623">
                  <c:v>0.27233796296059154</c:v>
                </c:pt>
                <c:pt idx="624">
                  <c:v>0.27248842592234723</c:v>
                </c:pt>
                <c:pt idx="625">
                  <c:v>0.27263888888410293</c:v>
                </c:pt>
                <c:pt idx="626">
                  <c:v>0.27276620369957527</c:v>
                </c:pt>
                <c:pt idx="627">
                  <c:v>0.27290509259182727</c:v>
                </c:pt>
                <c:pt idx="628">
                  <c:v>0.27306712963036261</c:v>
                </c:pt>
                <c:pt idx="629">
                  <c:v>0.273194444438559</c:v>
                </c:pt>
                <c:pt idx="630">
                  <c:v>0.27334490740759065</c:v>
                </c:pt>
                <c:pt idx="631">
                  <c:v>0.27349537036934635</c:v>
                </c:pt>
                <c:pt idx="632">
                  <c:v>0.27363425925432239</c:v>
                </c:pt>
                <c:pt idx="633">
                  <c:v>0.27376157406979473</c:v>
                </c:pt>
                <c:pt idx="634">
                  <c:v>0.27391203703155043</c:v>
                </c:pt>
                <c:pt idx="635">
                  <c:v>0.27405092592380242</c:v>
                </c:pt>
                <c:pt idx="636">
                  <c:v>0.27418981480877846</c:v>
                </c:pt>
                <c:pt idx="637">
                  <c:v>0.27431712962425081</c:v>
                </c:pt>
                <c:pt idx="638">
                  <c:v>0.27446759259328246</c:v>
                </c:pt>
                <c:pt idx="639">
                  <c:v>0.2746064814782585</c:v>
                </c:pt>
                <c:pt idx="640">
                  <c:v>0.27473379629373085</c:v>
                </c:pt>
                <c:pt idx="641">
                  <c:v>0.27488425925548654</c:v>
                </c:pt>
                <c:pt idx="642">
                  <c:v>0.27504629629402189</c:v>
                </c:pt>
                <c:pt idx="643">
                  <c:v>0.27519675925577758</c:v>
                </c:pt>
                <c:pt idx="644">
                  <c:v>0.27537037037109258</c:v>
                </c:pt>
                <c:pt idx="645">
                  <c:v>0.27552083333284827</c:v>
                </c:pt>
                <c:pt idx="646">
                  <c:v>0.27564814814832062</c:v>
                </c:pt>
                <c:pt idx="647">
                  <c:v>0.27579861111007631</c:v>
                </c:pt>
                <c:pt idx="648">
                  <c:v>0.27593749999505235</c:v>
                </c:pt>
                <c:pt idx="649">
                  <c:v>0.276087962964084</c:v>
                </c:pt>
                <c:pt idx="650">
                  <c:v>0.27621527777228039</c:v>
                </c:pt>
                <c:pt idx="651">
                  <c:v>0.27636574074131204</c:v>
                </c:pt>
                <c:pt idx="652">
                  <c:v>0.27651620370306773</c:v>
                </c:pt>
                <c:pt idx="653">
                  <c:v>0.27664351851854008</c:v>
                </c:pt>
                <c:pt idx="654">
                  <c:v>0.27680555554979946</c:v>
                </c:pt>
                <c:pt idx="655">
                  <c:v>0.27693287036527181</c:v>
                </c:pt>
                <c:pt idx="656">
                  <c:v>0.27707175925752381</c:v>
                </c:pt>
                <c:pt idx="657">
                  <c:v>0.2772222222192795</c:v>
                </c:pt>
                <c:pt idx="658">
                  <c:v>0.27734953703475185</c:v>
                </c:pt>
                <c:pt idx="659">
                  <c:v>0.27754629629635019</c:v>
                </c:pt>
                <c:pt idx="660">
                  <c:v>0.27767361111182254</c:v>
                </c:pt>
                <c:pt idx="661">
                  <c:v>0.28024305555300089</c:v>
                </c:pt>
                <c:pt idx="662">
                  <c:v>0.28046296296088258</c:v>
                </c:pt>
                <c:pt idx="663">
                  <c:v>0.28067129629198462</c:v>
                </c:pt>
                <c:pt idx="664">
                  <c:v>0.28086805555358296</c:v>
                </c:pt>
                <c:pt idx="665">
                  <c:v>0.28106481481518131</c:v>
                </c:pt>
                <c:pt idx="666">
                  <c:v>0.28126157406950369</c:v>
                </c:pt>
                <c:pt idx="667">
                  <c:v>0.28145833333110204</c:v>
                </c:pt>
                <c:pt idx="668">
                  <c:v>0.28164351851592073</c:v>
                </c:pt>
                <c:pt idx="669">
                  <c:v>0.28184027777751908</c:v>
                </c:pt>
                <c:pt idx="670">
                  <c:v>0.28203703703184146</c:v>
                </c:pt>
                <c:pt idx="671">
                  <c:v>0.28224537037021946</c:v>
                </c:pt>
                <c:pt idx="672">
                  <c:v>0.28244212962454185</c:v>
                </c:pt>
                <c:pt idx="673">
                  <c:v>0.28261574073985685</c:v>
                </c:pt>
                <c:pt idx="674">
                  <c:v>0.28276620370161254</c:v>
                </c:pt>
                <c:pt idx="675">
                  <c:v>0.28292824074014788</c:v>
                </c:pt>
                <c:pt idx="676">
                  <c:v>0.28311342592496658</c:v>
                </c:pt>
                <c:pt idx="677">
                  <c:v>0.28331018517928896</c:v>
                </c:pt>
                <c:pt idx="678">
                  <c:v>0.28344907407154096</c:v>
                </c:pt>
                <c:pt idx="679">
                  <c:v>0.28359953703329666</c:v>
                </c:pt>
                <c:pt idx="680">
                  <c:v>0.283761574071832</c:v>
                </c:pt>
                <c:pt idx="681">
                  <c:v>0.28396990740293404</c:v>
                </c:pt>
                <c:pt idx="682">
                  <c:v>0.28412037036468973</c:v>
                </c:pt>
                <c:pt idx="683">
                  <c:v>0.28427083333372138</c:v>
                </c:pt>
                <c:pt idx="684">
                  <c:v>0.28442129629547708</c:v>
                </c:pt>
                <c:pt idx="685">
                  <c:v>0.28459490740351612</c:v>
                </c:pt>
                <c:pt idx="686">
                  <c:v>0.28476851851883112</c:v>
                </c:pt>
                <c:pt idx="687">
                  <c:v>0.2849305555500905</c:v>
                </c:pt>
                <c:pt idx="688">
                  <c:v>0.28509259258862585</c:v>
                </c:pt>
                <c:pt idx="689">
                  <c:v>0.28526620370394085</c:v>
                </c:pt>
                <c:pt idx="690">
                  <c:v>0.28540509258891689</c:v>
                </c:pt>
                <c:pt idx="691">
                  <c:v>0.28557870370423188</c:v>
                </c:pt>
                <c:pt idx="692">
                  <c:v>0.28574074073549127</c:v>
                </c:pt>
                <c:pt idx="693">
                  <c:v>0.28591435185080627</c:v>
                </c:pt>
                <c:pt idx="694">
                  <c:v>0.28608796295884531</c:v>
                </c:pt>
                <c:pt idx="695">
                  <c:v>0.28624999999738066</c:v>
                </c:pt>
                <c:pt idx="696">
                  <c:v>0.286412037035916</c:v>
                </c:pt>
                <c:pt idx="697">
                  <c:v>0.28657407407445135</c:v>
                </c:pt>
                <c:pt idx="698">
                  <c:v>0.28672453703620704</c:v>
                </c:pt>
                <c:pt idx="699">
                  <c:v>0.28688657407474238</c:v>
                </c:pt>
                <c:pt idx="700">
                  <c:v>0.28707175925956108</c:v>
                </c:pt>
                <c:pt idx="701">
                  <c:v>0.28722222222131677</c:v>
                </c:pt>
                <c:pt idx="702">
                  <c:v>0.28739583332935581</c:v>
                </c:pt>
                <c:pt idx="703">
                  <c:v>0.2875462962911115</c:v>
                </c:pt>
                <c:pt idx="704">
                  <c:v>0.2877199074064265</c:v>
                </c:pt>
                <c:pt idx="705">
                  <c:v>0.28787037036818219</c:v>
                </c:pt>
                <c:pt idx="706">
                  <c:v>0.28804398147622123</c:v>
                </c:pt>
                <c:pt idx="707">
                  <c:v>0.28819444444525288</c:v>
                </c:pt>
                <c:pt idx="708">
                  <c:v>0.28839120369957527</c:v>
                </c:pt>
                <c:pt idx="709">
                  <c:v>0.28855324073811062</c:v>
                </c:pt>
                <c:pt idx="710">
                  <c:v>0.28871527777664596</c:v>
                </c:pt>
                <c:pt idx="711">
                  <c:v>0.28886574073840166</c:v>
                </c:pt>
                <c:pt idx="712">
                  <c:v>0.289027777776937</c:v>
                </c:pt>
                <c:pt idx="713">
                  <c:v>0.28923611110803904</c:v>
                </c:pt>
                <c:pt idx="714">
                  <c:v>0.28938657406979473</c:v>
                </c:pt>
                <c:pt idx="715">
                  <c:v>0.28953703703155043</c:v>
                </c:pt>
                <c:pt idx="716">
                  <c:v>0.28971064814686542</c:v>
                </c:pt>
                <c:pt idx="717">
                  <c:v>0.28988425925490446</c:v>
                </c:pt>
                <c:pt idx="718">
                  <c:v>0.29002314814715646</c:v>
                </c:pt>
                <c:pt idx="719">
                  <c:v>0.2901967592551955</c:v>
                </c:pt>
                <c:pt idx="720">
                  <c:v>0.29035879629373085</c:v>
                </c:pt>
                <c:pt idx="721">
                  <c:v>0.29053240740176989</c:v>
                </c:pt>
                <c:pt idx="722">
                  <c:v>0.29071759258658858</c:v>
                </c:pt>
                <c:pt idx="723">
                  <c:v>0.29086805555562023</c:v>
                </c:pt>
                <c:pt idx="724">
                  <c:v>0.29101851851737592</c:v>
                </c:pt>
                <c:pt idx="725">
                  <c:v>0.29119212962541496</c:v>
                </c:pt>
                <c:pt idx="726">
                  <c:v>0.29134259258717066</c:v>
                </c:pt>
                <c:pt idx="727">
                  <c:v>0.291504629625706</c:v>
                </c:pt>
                <c:pt idx="728">
                  <c:v>0.291678240741021</c:v>
                </c:pt>
                <c:pt idx="729">
                  <c:v>0.29184027777228039</c:v>
                </c:pt>
                <c:pt idx="730">
                  <c:v>0.29200231481081573</c:v>
                </c:pt>
                <c:pt idx="731">
                  <c:v>0.29215277777257143</c:v>
                </c:pt>
                <c:pt idx="732">
                  <c:v>0.29233796295739012</c:v>
                </c:pt>
                <c:pt idx="733">
                  <c:v>0.29249999999592546</c:v>
                </c:pt>
                <c:pt idx="734">
                  <c:v>0.29265046295768116</c:v>
                </c:pt>
                <c:pt idx="735">
                  <c:v>0.2928124999962165</c:v>
                </c:pt>
                <c:pt idx="736">
                  <c:v>0.29296296295797219</c:v>
                </c:pt>
                <c:pt idx="737">
                  <c:v>0.29313657407328719</c:v>
                </c:pt>
                <c:pt idx="738">
                  <c:v>0.29328703703504289</c:v>
                </c:pt>
                <c:pt idx="739">
                  <c:v>0.29344907407357823</c:v>
                </c:pt>
                <c:pt idx="740">
                  <c:v>0.29362268518161727</c:v>
                </c:pt>
                <c:pt idx="741">
                  <c:v>0.29377314814337296</c:v>
                </c:pt>
                <c:pt idx="742">
                  <c:v>0.29394675925868796</c:v>
                </c:pt>
                <c:pt idx="743">
                  <c:v>0.29410879629722331</c:v>
                </c:pt>
                <c:pt idx="744">
                  <c:v>0.294259259258979</c:v>
                </c:pt>
                <c:pt idx="745">
                  <c:v>0.29444444444379769</c:v>
                </c:pt>
                <c:pt idx="746">
                  <c:v>0.29459490740555339</c:v>
                </c:pt>
                <c:pt idx="747">
                  <c:v>0.29475694444408873</c:v>
                </c:pt>
                <c:pt idx="748">
                  <c:v>0.29491898148262408</c:v>
                </c:pt>
                <c:pt idx="749">
                  <c:v>0.29506944444437977</c:v>
                </c:pt>
                <c:pt idx="750">
                  <c:v>0.29524305555241881</c:v>
                </c:pt>
                <c:pt idx="751">
                  <c:v>0.2953935185141745</c:v>
                </c:pt>
                <c:pt idx="752">
                  <c:v>0.29855324074014788</c:v>
                </c:pt>
                <c:pt idx="753">
                  <c:v>0.29872685184818693</c:v>
                </c:pt>
                <c:pt idx="754">
                  <c:v>0.29891203703300562</c:v>
                </c:pt>
                <c:pt idx="755">
                  <c:v>0.29912037037138361</c:v>
                </c:pt>
                <c:pt idx="756">
                  <c:v>0.29932870370248565</c:v>
                </c:pt>
                <c:pt idx="757">
                  <c:v>0.29951388888730435</c:v>
                </c:pt>
                <c:pt idx="758">
                  <c:v>0.29972222221840639</c:v>
                </c:pt>
                <c:pt idx="759">
                  <c:v>0.29991898148000473</c:v>
                </c:pt>
                <c:pt idx="760">
                  <c:v>0.30011574074160308</c:v>
                </c:pt>
                <c:pt idx="761">
                  <c:v>0.30032407407270512</c:v>
                </c:pt>
                <c:pt idx="762">
                  <c:v>0.30052083333430346</c:v>
                </c:pt>
                <c:pt idx="763">
                  <c:v>0.30071759258862585</c:v>
                </c:pt>
                <c:pt idx="764">
                  <c:v>0.30521990740817273</c:v>
                </c:pt>
                <c:pt idx="765">
                  <c:v>0.30581018518569181</c:v>
                </c:pt>
                <c:pt idx="766">
                  <c:v>0.30659722221753327</c:v>
                </c:pt>
                <c:pt idx="767">
                  <c:v>0.30714120370248565</c:v>
                </c:pt>
                <c:pt idx="768">
                  <c:v>0.30788194444176042</c:v>
                </c:pt>
                <c:pt idx="769">
                  <c:v>0.30858796295797219</c:v>
                </c:pt>
                <c:pt idx="770">
                  <c:v>0.30920138888905058</c:v>
                </c:pt>
                <c:pt idx="771">
                  <c:v>0.30983796295913635</c:v>
                </c:pt>
                <c:pt idx="772">
                  <c:v>0.31054398148262408</c:v>
                </c:pt>
                <c:pt idx="773">
                  <c:v>0.31164351851475658</c:v>
                </c:pt>
                <c:pt idx="774">
                  <c:v>0.31180555555329192</c:v>
                </c:pt>
                <c:pt idx="775">
                  <c:v>0.31195601851504762</c:v>
                </c:pt>
                <c:pt idx="776">
                  <c:v>0.31214120369986631</c:v>
                </c:pt>
                <c:pt idx="777">
                  <c:v>0.31230324073840166</c:v>
                </c:pt>
                <c:pt idx="778">
                  <c:v>0.312465277776937</c:v>
                </c:pt>
                <c:pt idx="779">
                  <c:v>0.31263888888497604</c:v>
                </c:pt>
                <c:pt idx="780">
                  <c:v>0.31278935184673173</c:v>
                </c:pt>
                <c:pt idx="781">
                  <c:v>0.31296296296204673</c:v>
                </c:pt>
                <c:pt idx="782">
                  <c:v>0.31313657407008577</c:v>
                </c:pt>
                <c:pt idx="783">
                  <c:v>0.31331018518540077</c:v>
                </c:pt>
                <c:pt idx="784">
                  <c:v>0.31346064814715646</c:v>
                </c:pt>
                <c:pt idx="785">
                  <c:v>0.3136342592551955</c:v>
                </c:pt>
                <c:pt idx="786">
                  <c:v>0.3137847222169512</c:v>
                </c:pt>
                <c:pt idx="787">
                  <c:v>0.31394675925548654</c:v>
                </c:pt>
                <c:pt idx="788">
                  <c:v>0.31408564814773854</c:v>
                </c:pt>
                <c:pt idx="789">
                  <c:v>0.31423611110949423</c:v>
                </c:pt>
                <c:pt idx="790">
                  <c:v>0.31440972221753327</c:v>
                </c:pt>
                <c:pt idx="791">
                  <c:v>0.31456018517928896</c:v>
                </c:pt>
                <c:pt idx="792">
                  <c:v>0.31471064814832062</c:v>
                </c:pt>
                <c:pt idx="793">
                  <c:v>0.31486111111007631</c:v>
                </c:pt>
                <c:pt idx="794">
                  <c:v>0.315011574071832</c:v>
                </c:pt>
                <c:pt idx="795">
                  <c:v>0.31518518517987104</c:v>
                </c:pt>
                <c:pt idx="796">
                  <c:v>0.31533564814890269</c:v>
                </c:pt>
                <c:pt idx="797">
                  <c:v>0.31548611111065838</c:v>
                </c:pt>
                <c:pt idx="798">
                  <c:v>0.31563657407241408</c:v>
                </c:pt>
                <c:pt idx="799">
                  <c:v>0.31577546295739012</c:v>
                </c:pt>
                <c:pt idx="800">
                  <c:v>0.31593749999592546</c:v>
                </c:pt>
                <c:pt idx="801">
                  <c:v>0.31609953703446081</c:v>
                </c:pt>
                <c:pt idx="802">
                  <c:v>0.31626157407299615</c:v>
                </c:pt>
                <c:pt idx="803">
                  <c:v>0.31640046295797219</c:v>
                </c:pt>
                <c:pt idx="804">
                  <c:v>0.31656249999650754</c:v>
                </c:pt>
                <c:pt idx="805">
                  <c:v>0.31671296295826323</c:v>
                </c:pt>
                <c:pt idx="806">
                  <c:v>0.31684027777373558</c:v>
                </c:pt>
                <c:pt idx="807">
                  <c:v>0.31700231481227092</c:v>
                </c:pt>
                <c:pt idx="808">
                  <c:v>0.31712962962774327</c:v>
                </c:pt>
                <c:pt idx="809">
                  <c:v>0.31728009258949896</c:v>
                </c:pt>
                <c:pt idx="810">
                  <c:v>0.31745370370481396</c:v>
                </c:pt>
                <c:pt idx="811">
                  <c:v>0.31758101851301035</c:v>
                </c:pt>
                <c:pt idx="812">
                  <c:v>0.31771990740526235</c:v>
                </c:pt>
                <c:pt idx="813">
                  <c:v>0.31787037036701804</c:v>
                </c:pt>
                <c:pt idx="814">
                  <c:v>0.31802083332877373</c:v>
                </c:pt>
                <c:pt idx="815">
                  <c:v>0.31814814814424608</c:v>
                </c:pt>
                <c:pt idx="816">
                  <c:v>0.31829861110600177</c:v>
                </c:pt>
                <c:pt idx="817">
                  <c:v>0.31844907407503342</c:v>
                </c:pt>
                <c:pt idx="818">
                  <c:v>0.31859953703678912</c:v>
                </c:pt>
                <c:pt idx="819">
                  <c:v>0.31872685185226146</c:v>
                </c:pt>
                <c:pt idx="820">
                  <c:v>0.31887731481401715</c:v>
                </c:pt>
                <c:pt idx="821">
                  <c:v>0.31902777777577285</c:v>
                </c:pt>
                <c:pt idx="822">
                  <c:v>0.31915509259124519</c:v>
                </c:pt>
                <c:pt idx="823">
                  <c:v>0.31930555555300089</c:v>
                </c:pt>
                <c:pt idx="824">
                  <c:v>0.31944444444525288</c:v>
                </c:pt>
                <c:pt idx="825">
                  <c:v>0.31959490740700858</c:v>
                </c:pt>
                <c:pt idx="826">
                  <c:v>0.31975694444554392</c:v>
                </c:pt>
                <c:pt idx="827">
                  <c:v>0.31989583333051996</c:v>
                </c:pt>
                <c:pt idx="828">
                  <c:v>0.32003472222277196</c:v>
                </c:pt>
                <c:pt idx="829">
                  <c:v>0.32018518518452765</c:v>
                </c:pt>
                <c:pt idx="830">
                  <c:v>0.3203125</c:v>
                </c:pt>
                <c:pt idx="831">
                  <c:v>0.32046296296175569</c:v>
                </c:pt>
                <c:pt idx="832">
                  <c:v>0.32061342592351139</c:v>
                </c:pt>
                <c:pt idx="833">
                  <c:v>0.32075231481576338</c:v>
                </c:pt>
                <c:pt idx="834">
                  <c:v>0.32087962962395977</c:v>
                </c:pt>
                <c:pt idx="835">
                  <c:v>0.32101851851621177</c:v>
                </c:pt>
                <c:pt idx="836">
                  <c:v>0.32116898147796746</c:v>
                </c:pt>
                <c:pt idx="837">
                  <c:v>0.32130787037021946</c:v>
                </c:pt>
                <c:pt idx="838">
                  <c:v>0.32143518518569181</c:v>
                </c:pt>
                <c:pt idx="839">
                  <c:v>0.32157407407066785</c:v>
                </c:pt>
                <c:pt idx="840">
                  <c:v>0.32172453703242354</c:v>
                </c:pt>
                <c:pt idx="841">
                  <c:v>0.32185185184789589</c:v>
                </c:pt>
                <c:pt idx="842">
                  <c:v>0.32197916666336823</c:v>
                </c:pt>
                <c:pt idx="843">
                  <c:v>0.32211805555562023</c:v>
                </c:pt>
                <c:pt idx="844">
                  <c:v>0.32223379629431292</c:v>
                </c:pt>
                <c:pt idx="845">
                  <c:v>0.32239583333284827</c:v>
                </c:pt>
                <c:pt idx="846">
                  <c:v>0.32468749999679858</c:v>
                </c:pt>
                <c:pt idx="847">
                  <c:v>0.32488425925839692</c:v>
                </c:pt>
                <c:pt idx="848">
                  <c:v>0.32508101851271931</c:v>
                </c:pt>
                <c:pt idx="849">
                  <c:v>0.32527777777431766</c:v>
                </c:pt>
                <c:pt idx="850">
                  <c:v>0.325474537035916</c:v>
                </c:pt>
                <c:pt idx="851">
                  <c:v>0.32568287036701804</c:v>
                </c:pt>
                <c:pt idx="852">
                  <c:v>0.32589120369812008</c:v>
                </c:pt>
                <c:pt idx="853">
                  <c:v>0.32607638888293877</c:v>
                </c:pt>
                <c:pt idx="854">
                  <c:v>0.32627314814453712</c:v>
                </c:pt>
                <c:pt idx="855">
                  <c:v>0.32645833332935581</c:v>
                </c:pt>
                <c:pt idx="856">
                  <c:v>0.32666666666773381</c:v>
                </c:pt>
                <c:pt idx="857">
                  <c:v>0.32687499999883585</c:v>
                </c:pt>
                <c:pt idx="858">
                  <c:v>0.32707175926043419</c:v>
                </c:pt>
                <c:pt idx="859">
                  <c:v>0.32726851851475658</c:v>
                </c:pt>
                <c:pt idx="860">
                  <c:v>0.32746527777635492</c:v>
                </c:pt>
                <c:pt idx="861">
                  <c:v>0.32761574073811062</c:v>
                </c:pt>
                <c:pt idx="862">
                  <c:v>0.32777777777664596</c:v>
                </c:pt>
                <c:pt idx="863">
                  <c:v>0.32792824073840166</c:v>
                </c:pt>
                <c:pt idx="864">
                  <c:v>0.3281018518464407</c:v>
                </c:pt>
                <c:pt idx="865">
                  <c:v>0.32827546296175569</c:v>
                </c:pt>
                <c:pt idx="866">
                  <c:v>0.32842592592351139</c:v>
                </c:pt>
                <c:pt idx="867">
                  <c:v>0.32857638888526708</c:v>
                </c:pt>
                <c:pt idx="868">
                  <c:v>0.32871527777751908</c:v>
                </c:pt>
                <c:pt idx="869">
                  <c:v>0.32886574073927477</c:v>
                </c:pt>
                <c:pt idx="870">
                  <c:v>0.32901620370103046</c:v>
                </c:pt>
                <c:pt idx="871">
                  <c:v>0.32916666666278616</c:v>
                </c:pt>
                <c:pt idx="872">
                  <c:v>0.32931712962454185</c:v>
                </c:pt>
                <c:pt idx="873">
                  <c:v>0.32945601851679385</c:v>
                </c:pt>
                <c:pt idx="874">
                  <c:v>0.32960648147854954</c:v>
                </c:pt>
                <c:pt idx="875">
                  <c:v>0.32975694444030523</c:v>
                </c:pt>
                <c:pt idx="876">
                  <c:v>0.32991898147884058</c:v>
                </c:pt>
                <c:pt idx="877">
                  <c:v>0.33005787037109258</c:v>
                </c:pt>
                <c:pt idx="878">
                  <c:v>0.33018518517928896</c:v>
                </c:pt>
                <c:pt idx="879">
                  <c:v>0.33034722221782431</c:v>
                </c:pt>
                <c:pt idx="880">
                  <c:v>0.33047453703329666</c:v>
                </c:pt>
                <c:pt idx="881">
                  <c:v>0.33064814814861165</c:v>
                </c:pt>
                <c:pt idx="882">
                  <c:v>0.330775462964084</c:v>
                </c:pt>
                <c:pt idx="883">
                  <c:v>0.33096064814890269</c:v>
                </c:pt>
                <c:pt idx="884">
                  <c:v>0.33107638888759539</c:v>
                </c:pt>
                <c:pt idx="885">
                  <c:v>0.33124999999563443</c:v>
                </c:pt>
                <c:pt idx="886">
                  <c:v>0.33140046295739012</c:v>
                </c:pt>
                <c:pt idx="887">
                  <c:v>0.33153935184964212</c:v>
                </c:pt>
                <c:pt idx="888">
                  <c:v>0.33172453703446081</c:v>
                </c:pt>
                <c:pt idx="889">
                  <c:v>0.33188657407299615</c:v>
                </c:pt>
                <c:pt idx="890">
                  <c:v>0.3320138888884685</c:v>
                </c:pt>
                <c:pt idx="891">
                  <c:v>0.33216435185022419</c:v>
                </c:pt>
                <c:pt idx="892">
                  <c:v>0.33229166666569654</c:v>
                </c:pt>
                <c:pt idx="893">
                  <c:v>0.33247685185051523</c:v>
                </c:pt>
                <c:pt idx="894">
                  <c:v>0.33262731481227092</c:v>
                </c:pt>
                <c:pt idx="895">
                  <c:v>0.33275462962774327</c:v>
                </c:pt>
                <c:pt idx="896">
                  <c:v>0.33290509258949896</c:v>
                </c:pt>
                <c:pt idx="897">
                  <c:v>0.33306712962803431</c:v>
                </c:pt>
                <c:pt idx="898">
                  <c:v>0.33320601851301035</c:v>
                </c:pt>
                <c:pt idx="899">
                  <c:v>0.333356481482042</c:v>
                </c:pt>
                <c:pt idx="900">
                  <c:v>0.33349537036701804</c:v>
                </c:pt>
                <c:pt idx="901">
                  <c:v>0.33363425925927004</c:v>
                </c:pt>
                <c:pt idx="902">
                  <c:v>0.33379629629052943</c:v>
                </c:pt>
                <c:pt idx="903">
                  <c:v>0.33394675925956108</c:v>
                </c:pt>
                <c:pt idx="904">
                  <c:v>0.33409722222131677</c:v>
                </c:pt>
                <c:pt idx="905">
                  <c:v>0.33422453703678912</c:v>
                </c:pt>
                <c:pt idx="906">
                  <c:v>0.33437499999854481</c:v>
                </c:pt>
                <c:pt idx="907">
                  <c:v>0.33451388888352085</c:v>
                </c:pt>
                <c:pt idx="908">
                  <c:v>0.3346643518525525</c:v>
                </c:pt>
                <c:pt idx="909">
                  <c:v>0.33481481481430819</c:v>
                </c:pt>
                <c:pt idx="910">
                  <c:v>0.33495370369928423</c:v>
                </c:pt>
                <c:pt idx="911">
                  <c:v>0.33510416666103993</c:v>
                </c:pt>
                <c:pt idx="912">
                  <c:v>0.33525462963007158</c:v>
                </c:pt>
                <c:pt idx="913">
                  <c:v>0.33539351851504762</c:v>
                </c:pt>
                <c:pt idx="914">
                  <c:v>0.33554398147680331</c:v>
                </c:pt>
                <c:pt idx="915">
                  <c:v>0.33568287036905531</c:v>
                </c:pt>
                <c:pt idx="916">
                  <c:v>0.33582175925403135</c:v>
                </c:pt>
                <c:pt idx="917">
                  <c:v>0.335972222223063</c:v>
                </c:pt>
                <c:pt idx="918">
                  <c:v>0.33618055555416504</c:v>
                </c:pt>
                <c:pt idx="919">
                  <c:v>0.33630787036963739</c:v>
                </c:pt>
                <c:pt idx="920">
                  <c:v>0.33645833333139308</c:v>
                </c:pt>
                <c:pt idx="921">
                  <c:v>0.33658564814686542</c:v>
                </c:pt>
                <c:pt idx="922">
                  <c:v>0.33673611110862112</c:v>
                </c:pt>
                <c:pt idx="923">
                  <c:v>0.33688657407037681</c:v>
                </c:pt>
                <c:pt idx="924">
                  <c:v>0.3370370370321325</c:v>
                </c:pt>
                <c:pt idx="925">
                  <c:v>0.33716435184760485</c:v>
                </c:pt>
                <c:pt idx="926">
                  <c:v>0.33732638888614019</c:v>
                </c:pt>
                <c:pt idx="927">
                  <c:v>0.33746527777839219</c:v>
                </c:pt>
                <c:pt idx="928">
                  <c:v>0.33761574074014788</c:v>
                </c:pt>
                <c:pt idx="929">
                  <c:v>0.33776620370190358</c:v>
                </c:pt>
                <c:pt idx="930">
                  <c:v>0.33791666666365927</c:v>
                </c:pt>
                <c:pt idx="931">
                  <c:v>0.33811342592525762</c:v>
                </c:pt>
                <c:pt idx="932">
                  <c:v>0.33826388888701331</c:v>
                </c:pt>
                <c:pt idx="933">
                  <c:v>0.33840277777198935</c:v>
                </c:pt>
                <c:pt idx="934">
                  <c:v>0.33857638888730435</c:v>
                </c:pt>
                <c:pt idx="935">
                  <c:v>0.33872685184906004</c:v>
                </c:pt>
                <c:pt idx="936">
                  <c:v>0.33886574074131204</c:v>
                </c:pt>
                <c:pt idx="937">
                  <c:v>0.34119212962832535</c:v>
                </c:pt>
                <c:pt idx="938">
                  <c:v>0.34138888888992369</c:v>
                </c:pt>
                <c:pt idx="939">
                  <c:v>0.34158564814424608</c:v>
                </c:pt>
                <c:pt idx="940">
                  <c:v>0.34179398148262408</c:v>
                </c:pt>
                <c:pt idx="941">
                  <c:v>0.34200231481372612</c:v>
                </c:pt>
                <c:pt idx="942">
                  <c:v>0.3421990740680485</c:v>
                </c:pt>
                <c:pt idx="943">
                  <c:v>0.34238425926014315</c:v>
                </c:pt>
                <c:pt idx="944">
                  <c:v>0.34260416666074889</c:v>
                </c:pt>
                <c:pt idx="945">
                  <c:v>0.34278935185284354</c:v>
                </c:pt>
                <c:pt idx="946">
                  <c:v>0.34298611110716593</c:v>
                </c:pt>
                <c:pt idx="947">
                  <c:v>0.34318287036876427</c:v>
                </c:pt>
                <c:pt idx="948">
                  <c:v>0.34337962963036261</c:v>
                </c:pt>
                <c:pt idx="949">
                  <c:v>0.34358796296146465</c:v>
                </c:pt>
                <c:pt idx="950">
                  <c:v>0.343784722223063</c:v>
                </c:pt>
                <c:pt idx="951">
                  <c:v>0.34398148147738539</c:v>
                </c:pt>
                <c:pt idx="952">
                  <c:v>0.34417824073898373</c:v>
                </c:pt>
                <c:pt idx="953">
                  <c:v>0.34438657407008577</c:v>
                </c:pt>
                <c:pt idx="954">
                  <c:v>0.34458333333168412</c:v>
                </c:pt>
                <c:pt idx="955">
                  <c:v>0.34474537037021946</c:v>
                </c:pt>
                <c:pt idx="956">
                  <c:v>0.34489583333197515</c:v>
                </c:pt>
                <c:pt idx="957">
                  <c:v>0.3450578703705105</c:v>
                </c:pt>
                <c:pt idx="958">
                  <c:v>0.34524305555532919</c:v>
                </c:pt>
                <c:pt idx="959">
                  <c:v>0.34539351851708489</c:v>
                </c:pt>
                <c:pt idx="960">
                  <c:v>0.34555555555562023</c:v>
                </c:pt>
                <c:pt idx="961">
                  <c:v>0.34570601851737592</c:v>
                </c:pt>
                <c:pt idx="962">
                  <c:v>0.34587962962541496</c:v>
                </c:pt>
                <c:pt idx="963">
                  <c:v>0.34603009258717066</c:v>
                </c:pt>
                <c:pt idx="964">
                  <c:v>0.34621527777198935</c:v>
                </c:pt>
                <c:pt idx="965">
                  <c:v>0.34637731481052469</c:v>
                </c:pt>
                <c:pt idx="966">
                  <c:v>0.34653935184906004</c:v>
                </c:pt>
                <c:pt idx="967">
                  <c:v>0.34671296295709908</c:v>
                </c:pt>
                <c:pt idx="968">
                  <c:v>0.34687499999563443</c:v>
                </c:pt>
                <c:pt idx="969">
                  <c:v>0.34703703703416977</c:v>
                </c:pt>
                <c:pt idx="970">
                  <c:v>0.34718749999592546</c:v>
                </c:pt>
                <c:pt idx="971">
                  <c:v>0.34734953703446081</c:v>
                </c:pt>
                <c:pt idx="972">
                  <c:v>0.34752314814249985</c:v>
                </c:pt>
                <c:pt idx="973">
                  <c:v>0.34766203703475185</c:v>
                </c:pt>
                <c:pt idx="974">
                  <c:v>0.34784722221957054</c:v>
                </c:pt>
                <c:pt idx="975">
                  <c:v>0.34799768518132623</c:v>
                </c:pt>
                <c:pt idx="976">
                  <c:v>0.34814814814308193</c:v>
                </c:pt>
                <c:pt idx="977">
                  <c:v>0.34836805555096362</c:v>
                </c:pt>
                <c:pt idx="978">
                  <c:v>0.34855324073578231</c:v>
                </c:pt>
                <c:pt idx="979">
                  <c:v>0.34869212962803431</c:v>
                </c:pt>
                <c:pt idx="980">
                  <c:v>0.34886574073607335</c:v>
                </c:pt>
                <c:pt idx="981">
                  <c:v>0.34901620369782904</c:v>
                </c:pt>
                <c:pt idx="982">
                  <c:v>0.34922453703620704</c:v>
                </c:pt>
                <c:pt idx="983">
                  <c:v>0.34939814814424608</c:v>
                </c:pt>
                <c:pt idx="984">
                  <c:v>0.34956018518278142</c:v>
                </c:pt>
                <c:pt idx="985">
                  <c:v>0.34981481481372612</c:v>
                </c:pt>
                <c:pt idx="986">
                  <c:v>0.34997685185226146</c:v>
                </c:pt>
                <c:pt idx="987">
                  <c:v>0.35012731481401715</c:v>
                </c:pt>
                <c:pt idx="988">
                  <c:v>0.35031249999883585</c:v>
                </c:pt>
                <c:pt idx="989">
                  <c:v>0.35050925926043419</c:v>
                </c:pt>
                <c:pt idx="990">
                  <c:v>0.35070601851475658</c:v>
                </c:pt>
                <c:pt idx="991">
                  <c:v>0.35089120369957527</c:v>
                </c:pt>
                <c:pt idx="992">
                  <c:v>0.35104166666133096</c:v>
                </c:pt>
                <c:pt idx="993">
                  <c:v>0.35120370369986631</c:v>
                </c:pt>
                <c:pt idx="994">
                  <c:v>0.351388888884685</c:v>
                </c:pt>
                <c:pt idx="995">
                  <c:v>0.35155092592322035</c:v>
                </c:pt>
                <c:pt idx="996">
                  <c:v>0.35170138888497604</c:v>
                </c:pt>
                <c:pt idx="997">
                  <c:v>0.35187500000029104</c:v>
                </c:pt>
                <c:pt idx="998">
                  <c:v>0.35203703703155043</c:v>
                </c:pt>
                <c:pt idx="999">
                  <c:v>0.35218750000058208</c:v>
                </c:pt>
                <c:pt idx="1000">
                  <c:v>0.35234953703184146</c:v>
                </c:pt>
                <c:pt idx="1001">
                  <c:v>0.35252314814715646</c:v>
                </c:pt>
                <c:pt idx="1002">
                  <c:v>0.35267361110891216</c:v>
                </c:pt>
                <c:pt idx="1003">
                  <c:v>0.35288194444001419</c:v>
                </c:pt>
                <c:pt idx="1004">
                  <c:v>0.35305555555532919</c:v>
                </c:pt>
                <c:pt idx="1005">
                  <c:v>0.35320601851708489</c:v>
                </c:pt>
                <c:pt idx="1006">
                  <c:v>0.35337962962512393</c:v>
                </c:pt>
                <c:pt idx="1007">
                  <c:v>0.35353009258687962</c:v>
                </c:pt>
                <c:pt idx="1008">
                  <c:v>0.35368055555591127</c:v>
                </c:pt>
                <c:pt idx="1009">
                  <c:v>0.35385416666395031</c:v>
                </c:pt>
                <c:pt idx="1010">
                  <c:v>0.354004629625706</c:v>
                </c:pt>
                <c:pt idx="1011">
                  <c:v>0.35416666666424135</c:v>
                </c:pt>
                <c:pt idx="1012">
                  <c:v>0.35434027777228039</c:v>
                </c:pt>
                <c:pt idx="1013">
                  <c:v>0.35449074074131204</c:v>
                </c:pt>
                <c:pt idx="1014">
                  <c:v>0.35465277777257143</c:v>
                </c:pt>
                <c:pt idx="1015">
                  <c:v>0.35481481481110677</c:v>
                </c:pt>
                <c:pt idx="1016">
                  <c:v>0.35496527777286246</c:v>
                </c:pt>
                <c:pt idx="1017">
                  <c:v>0.35513888888817746</c:v>
                </c:pt>
                <c:pt idx="1018">
                  <c:v>0.35530092592671281</c:v>
                </c:pt>
                <c:pt idx="1019">
                  <c:v>0.3554513888884685</c:v>
                </c:pt>
                <c:pt idx="1020">
                  <c:v>0.35562499999650754</c:v>
                </c:pt>
                <c:pt idx="1021">
                  <c:v>0.35577546295826323</c:v>
                </c:pt>
                <c:pt idx="1022">
                  <c:v>0.35594907407357823</c:v>
                </c:pt>
                <c:pt idx="1023">
                  <c:v>0.35609953703533392</c:v>
                </c:pt>
                <c:pt idx="1024">
                  <c:v>0.35626157407386927</c:v>
                </c:pt>
                <c:pt idx="1025">
                  <c:v>0.35642361110512866</c:v>
                </c:pt>
                <c:pt idx="1026">
                  <c:v>0.356585648143664</c:v>
                </c:pt>
                <c:pt idx="1027">
                  <c:v>0.3567361111054197</c:v>
                </c:pt>
                <c:pt idx="1028">
                  <c:v>0.35910879629227566</c:v>
                </c:pt>
                <c:pt idx="1029">
                  <c:v>0.359236111107748</c:v>
                </c:pt>
                <c:pt idx="1030">
                  <c:v>0.35943287036934635</c:v>
                </c:pt>
                <c:pt idx="1031">
                  <c:v>0.35965277777722804</c:v>
                </c:pt>
                <c:pt idx="1032">
                  <c:v>0.35984953703155043</c:v>
                </c:pt>
                <c:pt idx="1033">
                  <c:v>0.36004629629314877</c:v>
                </c:pt>
                <c:pt idx="1034">
                  <c:v>0.36025462962425081</c:v>
                </c:pt>
                <c:pt idx="1035">
                  <c:v>0.3604398148090695</c:v>
                </c:pt>
                <c:pt idx="1036">
                  <c:v>0.3606481481474475</c:v>
                </c:pt>
                <c:pt idx="1037">
                  <c:v>0.36085648147854954</c:v>
                </c:pt>
                <c:pt idx="1038">
                  <c:v>0.36105324074014788</c:v>
                </c:pt>
                <c:pt idx="1039">
                  <c:v>0.36123842592496658</c:v>
                </c:pt>
                <c:pt idx="1040">
                  <c:v>0.36143518517928896</c:v>
                </c:pt>
                <c:pt idx="1041">
                  <c:v>0.36159722221782431</c:v>
                </c:pt>
                <c:pt idx="1042">
                  <c:v>0.36174768517958</c:v>
                </c:pt>
                <c:pt idx="1043">
                  <c:v>0.36187499999505235</c:v>
                </c:pt>
                <c:pt idx="1044">
                  <c:v>0.36200231481052469</c:v>
                </c:pt>
                <c:pt idx="1045">
                  <c:v>0.36210648147971369</c:v>
                </c:pt>
                <c:pt idx="1046">
                  <c:v>0.36224537036468973</c:v>
                </c:pt>
                <c:pt idx="1047">
                  <c:v>0.36234953703387873</c:v>
                </c:pt>
                <c:pt idx="1048">
                  <c:v>0.36247685184935108</c:v>
                </c:pt>
                <c:pt idx="1049">
                  <c:v>0.36260416666482342</c:v>
                </c:pt>
                <c:pt idx="1050">
                  <c:v>0.36270833333401242</c:v>
                </c:pt>
                <c:pt idx="1051">
                  <c:v>0.36282407407270512</c:v>
                </c:pt>
                <c:pt idx="1052">
                  <c:v>0.36293981481139781</c:v>
                </c:pt>
                <c:pt idx="1053">
                  <c:v>0.36306712962687016</c:v>
                </c:pt>
                <c:pt idx="1054">
                  <c:v>0.36318287036556285</c:v>
                </c:pt>
                <c:pt idx="1055">
                  <c:v>0.36328703703475185</c:v>
                </c:pt>
                <c:pt idx="1056">
                  <c:v>0.36340277777344454</c:v>
                </c:pt>
                <c:pt idx="1057">
                  <c:v>0.36350694444263354</c:v>
                </c:pt>
                <c:pt idx="1058">
                  <c:v>0.36362268518132623</c:v>
                </c:pt>
                <c:pt idx="1059">
                  <c:v>0.36372685185051523</c:v>
                </c:pt>
                <c:pt idx="1060">
                  <c:v>0.36384259258920792</c:v>
                </c:pt>
                <c:pt idx="1061">
                  <c:v>0.36393518518161727</c:v>
                </c:pt>
                <c:pt idx="1062">
                  <c:v>0.36405092592030996</c:v>
                </c:pt>
                <c:pt idx="1063">
                  <c:v>0.36415509258949896</c:v>
                </c:pt>
                <c:pt idx="1064">
                  <c:v>0.36427083332819166</c:v>
                </c:pt>
                <c:pt idx="1065">
                  <c:v>0.36435185185109731</c:v>
                </c:pt>
                <c:pt idx="1066">
                  <c:v>0.36446759258979</c:v>
                </c:pt>
                <c:pt idx="1067">
                  <c:v>0.364571759258979</c:v>
                </c:pt>
                <c:pt idx="1068">
                  <c:v>0.36468749999767169</c:v>
                </c:pt>
                <c:pt idx="1069">
                  <c:v>0.36480324073636439</c:v>
                </c:pt>
                <c:pt idx="1070">
                  <c:v>0.36488425925927004</c:v>
                </c:pt>
                <c:pt idx="1071">
                  <c:v>0.36498842592118308</c:v>
                </c:pt>
                <c:pt idx="1072">
                  <c:v>0.36510416666715173</c:v>
                </c:pt>
                <c:pt idx="1073">
                  <c:v>0.36523148148262408</c:v>
                </c:pt>
                <c:pt idx="1074">
                  <c:v>0.36533564814453712</c:v>
                </c:pt>
                <c:pt idx="1075">
                  <c:v>0.36545138888322981</c:v>
                </c:pt>
                <c:pt idx="1076">
                  <c:v>0.36555555555241881</c:v>
                </c:pt>
                <c:pt idx="1077">
                  <c:v>0.36565972222160781</c:v>
                </c:pt>
                <c:pt idx="1078">
                  <c:v>0.36575231481401715</c:v>
                </c:pt>
                <c:pt idx="1079">
                  <c:v>0.36586805555270985</c:v>
                </c:pt>
                <c:pt idx="1080">
                  <c:v>0.36597222222189885</c:v>
                </c:pt>
                <c:pt idx="1081">
                  <c:v>0.36611111110687489</c:v>
                </c:pt>
                <c:pt idx="1082">
                  <c:v>0.36620370369928423</c:v>
                </c:pt>
                <c:pt idx="1083">
                  <c:v>0.36633101851475658</c:v>
                </c:pt>
                <c:pt idx="1084">
                  <c:v>0.36643518518394558</c:v>
                </c:pt>
                <c:pt idx="1085">
                  <c:v>0.36653935184585862</c:v>
                </c:pt>
                <c:pt idx="1086">
                  <c:v>0.36664351851504762</c:v>
                </c:pt>
                <c:pt idx="1087">
                  <c:v>0.36675925925374031</c:v>
                </c:pt>
                <c:pt idx="1088">
                  <c:v>0.36692129629227566</c:v>
                </c:pt>
                <c:pt idx="1089">
                  <c:v>0.36700231481518131</c:v>
                </c:pt>
                <c:pt idx="1090">
                  <c:v>0.367118055553874</c:v>
                </c:pt>
                <c:pt idx="1091">
                  <c:v>0.36721064814628335</c:v>
                </c:pt>
                <c:pt idx="1092">
                  <c:v>0.36739583333110204</c:v>
                </c:pt>
                <c:pt idx="1093">
                  <c:v>0.36750000000029104</c:v>
                </c:pt>
                <c:pt idx="1094">
                  <c:v>0.36761574073898373</c:v>
                </c:pt>
                <c:pt idx="1095">
                  <c:v>0.36770833333139308</c:v>
                </c:pt>
                <c:pt idx="1096">
                  <c:v>0.36783564814686542</c:v>
                </c:pt>
                <c:pt idx="1097">
                  <c:v>0.36798611110862112</c:v>
                </c:pt>
                <c:pt idx="1098">
                  <c:v>0.36809027777781012</c:v>
                </c:pt>
                <c:pt idx="1099">
                  <c:v>0.36819444443972316</c:v>
                </c:pt>
                <c:pt idx="1100">
                  <c:v>0.36834490740147885</c:v>
                </c:pt>
                <c:pt idx="1101">
                  <c:v>0.3684606481474475</c:v>
                </c:pt>
                <c:pt idx="1102">
                  <c:v>0.36856481480936054</c:v>
                </c:pt>
                <c:pt idx="1103">
                  <c:v>0.36866898147854954</c:v>
                </c:pt>
                <c:pt idx="1104">
                  <c:v>0.36879629629402189</c:v>
                </c:pt>
                <c:pt idx="1105">
                  <c:v>0.36890046296321088</c:v>
                </c:pt>
                <c:pt idx="1106">
                  <c:v>0.36901620370190358</c:v>
                </c:pt>
                <c:pt idx="1107">
                  <c:v>0.36912037037109258</c:v>
                </c:pt>
                <c:pt idx="1108">
                  <c:v>0.36924768517928896</c:v>
                </c:pt>
                <c:pt idx="1109">
                  <c:v>0.36937499999476131</c:v>
                </c:pt>
                <c:pt idx="1110">
                  <c:v>0.36947916666395031</c:v>
                </c:pt>
                <c:pt idx="1111">
                  <c:v>0.369594907402643</c:v>
                </c:pt>
                <c:pt idx="1112">
                  <c:v>0.369699074071832</c:v>
                </c:pt>
                <c:pt idx="1113">
                  <c:v>0.369837962964084</c:v>
                </c:pt>
                <c:pt idx="1114">
                  <c:v>0.36994212962599704</c:v>
                </c:pt>
                <c:pt idx="1115">
                  <c:v>0.37005787036468973</c:v>
                </c:pt>
                <c:pt idx="1116">
                  <c:v>0.37016203703387873</c:v>
                </c:pt>
                <c:pt idx="1117">
                  <c:v>0.37033564814919373</c:v>
                </c:pt>
                <c:pt idx="1118">
                  <c:v>0.37043981481110677</c:v>
                </c:pt>
                <c:pt idx="1119">
                  <c:v>0.37055555554979946</c:v>
                </c:pt>
                <c:pt idx="1120">
                  <c:v>0.37310185185197042</c:v>
                </c:pt>
                <c:pt idx="1121">
                  <c:v>0.37329861110629281</c:v>
                </c:pt>
                <c:pt idx="1122">
                  <c:v>0.37350694444467081</c:v>
                </c:pt>
                <c:pt idx="1123">
                  <c:v>0.3736921296294895</c:v>
                </c:pt>
                <c:pt idx="1124">
                  <c:v>0.37388888888381189</c:v>
                </c:pt>
                <c:pt idx="1125">
                  <c:v>0.37408564814541023</c:v>
                </c:pt>
                <c:pt idx="1126">
                  <c:v>0.37428240740700858</c:v>
                </c:pt>
                <c:pt idx="1127">
                  <c:v>0.37447916666133096</c:v>
                </c:pt>
                <c:pt idx="1128">
                  <c:v>0.37467592592292931</c:v>
                </c:pt>
                <c:pt idx="1129">
                  <c:v>0.37488425925403135</c:v>
                </c:pt>
                <c:pt idx="1130">
                  <c:v>0.37508101851562969</c:v>
                </c:pt>
                <c:pt idx="1131">
                  <c:v>0.37523148147738539</c:v>
                </c:pt>
                <c:pt idx="1132">
                  <c:v>0.37535879629285773</c:v>
                </c:pt>
                <c:pt idx="1133">
                  <c:v>0.37546296296204673</c:v>
                </c:pt>
                <c:pt idx="1134">
                  <c:v>0.37556712962395977</c:v>
                </c:pt>
                <c:pt idx="1135">
                  <c:v>0.37572916666249512</c:v>
                </c:pt>
                <c:pt idx="1136">
                  <c:v>0.37584490740846377</c:v>
                </c:pt>
                <c:pt idx="1137">
                  <c:v>0.37594907407037681</c:v>
                </c:pt>
                <c:pt idx="1138">
                  <c:v>0.37607638888584916</c:v>
                </c:pt>
                <c:pt idx="1139">
                  <c:v>0.3762037037013215</c:v>
                </c:pt>
                <c:pt idx="1140">
                  <c:v>0.37631944444001419</c:v>
                </c:pt>
                <c:pt idx="1141">
                  <c:v>0.37642361110920319</c:v>
                </c:pt>
                <c:pt idx="1142">
                  <c:v>0.37656249999417923</c:v>
                </c:pt>
                <c:pt idx="1143">
                  <c:v>0.37666666666336823</c:v>
                </c:pt>
                <c:pt idx="1144">
                  <c:v>0.37681712962512393</c:v>
                </c:pt>
                <c:pt idx="1145">
                  <c:v>0.37692129629431292</c:v>
                </c:pt>
                <c:pt idx="1146">
                  <c:v>0.37706018517928896</c:v>
                </c:pt>
                <c:pt idx="1147">
                  <c:v>0.37716435184847796</c:v>
                </c:pt>
                <c:pt idx="1148">
                  <c:v>0.37728009258717066</c:v>
                </c:pt>
                <c:pt idx="1149">
                  <c:v>0.377407407402643</c:v>
                </c:pt>
                <c:pt idx="1150">
                  <c:v>0.377546296294895</c:v>
                </c:pt>
                <c:pt idx="1151">
                  <c:v>0.37767361111036735</c:v>
                </c:pt>
                <c:pt idx="1152">
                  <c:v>0.37777777777228039</c:v>
                </c:pt>
                <c:pt idx="1153">
                  <c:v>0.37791666666453239</c:v>
                </c:pt>
                <c:pt idx="1154">
                  <c:v>0.37809027777257143</c:v>
                </c:pt>
                <c:pt idx="1155">
                  <c:v>0.37820601851854008</c:v>
                </c:pt>
                <c:pt idx="1156">
                  <c:v>0.37832175925723277</c:v>
                </c:pt>
                <c:pt idx="1157">
                  <c:v>0.37844907407270512</c:v>
                </c:pt>
                <c:pt idx="1158">
                  <c:v>0.37861111111124046</c:v>
                </c:pt>
                <c:pt idx="1159">
                  <c:v>0.37873842592671281</c:v>
                </c:pt>
                <c:pt idx="1160">
                  <c:v>0.3788541666654055</c:v>
                </c:pt>
                <c:pt idx="1161">
                  <c:v>0.37898148148087785</c:v>
                </c:pt>
                <c:pt idx="1162">
                  <c:v>0.37910879629635019</c:v>
                </c:pt>
                <c:pt idx="1163">
                  <c:v>0.37924768518132623</c:v>
                </c:pt>
                <c:pt idx="1164">
                  <c:v>0.37935185185051523</c:v>
                </c:pt>
                <c:pt idx="1165">
                  <c:v>0.37946759258920792</c:v>
                </c:pt>
                <c:pt idx="1166">
                  <c:v>0.37959490740468027</c:v>
                </c:pt>
                <c:pt idx="1167">
                  <c:v>0.37971064814337296</c:v>
                </c:pt>
                <c:pt idx="1168">
                  <c:v>0.37983796295884531</c:v>
                </c:pt>
                <c:pt idx="1169">
                  <c:v>0.37994212962803431</c:v>
                </c:pt>
                <c:pt idx="1170">
                  <c:v>0.38008101851301035</c:v>
                </c:pt>
                <c:pt idx="1171">
                  <c:v>0.38018518518219935</c:v>
                </c:pt>
                <c:pt idx="1172">
                  <c:v>0.38030092592089204</c:v>
                </c:pt>
                <c:pt idx="1173">
                  <c:v>0.38043981481314404</c:v>
                </c:pt>
                <c:pt idx="1174">
                  <c:v>0.38054398148233304</c:v>
                </c:pt>
                <c:pt idx="1175">
                  <c:v>0.38065972222102573</c:v>
                </c:pt>
                <c:pt idx="1176">
                  <c:v>0.38079861110600177</c:v>
                </c:pt>
                <c:pt idx="1177">
                  <c:v>0.38090277777519077</c:v>
                </c:pt>
                <c:pt idx="1178">
                  <c:v>0.38103009259066312</c:v>
                </c:pt>
                <c:pt idx="1179">
                  <c:v>0.38114583332935581</c:v>
                </c:pt>
                <c:pt idx="1180">
                  <c:v>0.3812615740680485</c:v>
                </c:pt>
                <c:pt idx="1181">
                  <c:v>0.38138888888352085</c:v>
                </c:pt>
                <c:pt idx="1182">
                  <c:v>0.3815046296294895</c:v>
                </c:pt>
                <c:pt idx="1183">
                  <c:v>0.38163194444496185</c:v>
                </c:pt>
                <c:pt idx="1184">
                  <c:v>0.38173611110687489</c:v>
                </c:pt>
                <c:pt idx="1185">
                  <c:v>0.38186342592234723</c:v>
                </c:pt>
                <c:pt idx="1186">
                  <c:v>0.38197916666103993</c:v>
                </c:pt>
                <c:pt idx="1187">
                  <c:v>0.38209490740700858</c:v>
                </c:pt>
                <c:pt idx="1188">
                  <c:v>0.38219907406892162</c:v>
                </c:pt>
                <c:pt idx="1189">
                  <c:v>0.38233796296117362</c:v>
                </c:pt>
                <c:pt idx="1190">
                  <c:v>0.38246527777664596</c:v>
                </c:pt>
                <c:pt idx="1191">
                  <c:v>0.382569444438559</c:v>
                </c:pt>
                <c:pt idx="1192">
                  <c:v>0.38268518518452765</c:v>
                </c:pt>
                <c:pt idx="1193">
                  <c:v>0.3828125</c:v>
                </c:pt>
                <c:pt idx="1194">
                  <c:v>0.38292824073869269</c:v>
                </c:pt>
                <c:pt idx="1195">
                  <c:v>0.38304398147738539</c:v>
                </c:pt>
                <c:pt idx="1196">
                  <c:v>0.38317129629285773</c:v>
                </c:pt>
                <c:pt idx="1197">
                  <c:v>0.38329861110833008</c:v>
                </c:pt>
                <c:pt idx="1198">
                  <c:v>0.38341435184702277</c:v>
                </c:pt>
                <c:pt idx="1199">
                  <c:v>0.38353009259299142</c:v>
                </c:pt>
                <c:pt idx="1200">
                  <c:v>0.38363425925490446</c:v>
                </c:pt>
                <c:pt idx="1201">
                  <c:v>0.38377314814715646</c:v>
                </c:pt>
                <c:pt idx="1202">
                  <c:v>0.3838773148090695</c:v>
                </c:pt>
                <c:pt idx="1203">
                  <c:v>0.38399305555503815</c:v>
                </c:pt>
                <c:pt idx="1204">
                  <c:v>0.38410879629373085</c:v>
                </c:pt>
                <c:pt idx="1205">
                  <c:v>0.38421296296291985</c:v>
                </c:pt>
                <c:pt idx="1206">
                  <c:v>0.38432870370161254</c:v>
                </c:pt>
                <c:pt idx="1207">
                  <c:v>0.38446759258658858</c:v>
                </c:pt>
                <c:pt idx="1208">
                  <c:v>0.38458333333255723</c:v>
                </c:pt>
                <c:pt idx="1209">
                  <c:v>0.38469907407124992</c:v>
                </c:pt>
                <c:pt idx="1210">
                  <c:v>0.38480324074043892</c:v>
                </c:pt>
                <c:pt idx="1211">
                  <c:v>0.38490740740235196</c:v>
                </c:pt>
                <c:pt idx="1212">
                  <c:v>0.38743055555096362</c:v>
                </c:pt>
                <c:pt idx="1213">
                  <c:v>0.38763888888934162</c:v>
                </c:pt>
                <c:pt idx="1214">
                  <c:v>0.387835648143664</c:v>
                </c:pt>
                <c:pt idx="1215">
                  <c:v>0.38803240740526235</c:v>
                </c:pt>
                <c:pt idx="1216">
                  <c:v>0.38822916666686069</c:v>
                </c:pt>
                <c:pt idx="1217">
                  <c:v>0.38842592592118308</c:v>
                </c:pt>
                <c:pt idx="1218">
                  <c:v>0.38862268518278142</c:v>
                </c:pt>
                <c:pt idx="1219">
                  <c:v>0.38881944444437977</c:v>
                </c:pt>
                <c:pt idx="1220">
                  <c:v>0.38901620369870216</c:v>
                </c:pt>
                <c:pt idx="1221">
                  <c:v>0.38922453703708015</c:v>
                </c:pt>
                <c:pt idx="1222">
                  <c:v>0.3893518518525525</c:v>
                </c:pt>
                <c:pt idx="1223">
                  <c:v>0.38946759259124519</c:v>
                </c:pt>
                <c:pt idx="1224">
                  <c:v>0.38958333332993789</c:v>
                </c:pt>
                <c:pt idx="1225">
                  <c:v>0.38969907406863058</c:v>
                </c:pt>
                <c:pt idx="1226">
                  <c:v>0.38984953703766223</c:v>
                </c:pt>
                <c:pt idx="1227">
                  <c:v>0.38995370369957527</c:v>
                </c:pt>
                <c:pt idx="1228">
                  <c:v>0.39013888888439396</c:v>
                </c:pt>
                <c:pt idx="1229">
                  <c:v>0.39025462963036261</c:v>
                </c:pt>
                <c:pt idx="1230">
                  <c:v>0.39039351851533866</c:v>
                </c:pt>
                <c:pt idx="1231">
                  <c:v>0.39049768518452765</c:v>
                </c:pt>
                <c:pt idx="1232">
                  <c:v>0.390625</c:v>
                </c:pt>
                <c:pt idx="1233">
                  <c:v>0.39075231481547235</c:v>
                </c:pt>
                <c:pt idx="1234">
                  <c:v>0.39087962962366873</c:v>
                </c:pt>
                <c:pt idx="1235">
                  <c:v>0.39098379629285773</c:v>
                </c:pt>
                <c:pt idx="1236">
                  <c:v>0.39112268518510973</c:v>
                </c:pt>
                <c:pt idx="1237">
                  <c:v>0.39123842592380242</c:v>
                </c:pt>
                <c:pt idx="1238">
                  <c:v>0.39137731480877846</c:v>
                </c:pt>
                <c:pt idx="1239">
                  <c:v>0.39148148147796746</c:v>
                </c:pt>
                <c:pt idx="1240">
                  <c:v>0.39159722221666016</c:v>
                </c:pt>
                <c:pt idx="1241">
                  <c:v>0.39170138888584916</c:v>
                </c:pt>
                <c:pt idx="1242">
                  <c:v>0.39184027777810115</c:v>
                </c:pt>
                <c:pt idx="1243">
                  <c:v>0.3919675925935735</c:v>
                </c:pt>
                <c:pt idx="1244">
                  <c:v>0.39211805555532919</c:v>
                </c:pt>
                <c:pt idx="1245">
                  <c:v>0.39224537037080154</c:v>
                </c:pt>
                <c:pt idx="1246">
                  <c:v>0.39234953703271458</c:v>
                </c:pt>
                <c:pt idx="1247">
                  <c:v>0.39247685184818693</c:v>
                </c:pt>
                <c:pt idx="1248">
                  <c:v>0.39259259258687962</c:v>
                </c:pt>
                <c:pt idx="1249">
                  <c:v>0.39273148147913162</c:v>
                </c:pt>
                <c:pt idx="1250">
                  <c:v>0.39284722221782431</c:v>
                </c:pt>
                <c:pt idx="1251">
                  <c:v>0.39296296296379296</c:v>
                </c:pt>
                <c:pt idx="1252">
                  <c:v>0.39309027777198935</c:v>
                </c:pt>
                <c:pt idx="1253">
                  <c:v>0.39319444444117835</c:v>
                </c:pt>
                <c:pt idx="1254">
                  <c:v>0.39332175925665069</c:v>
                </c:pt>
                <c:pt idx="1255">
                  <c:v>0.39343749999534339</c:v>
                </c:pt>
                <c:pt idx="1256">
                  <c:v>0.39356481481081573</c:v>
                </c:pt>
                <c:pt idx="1257">
                  <c:v>0.39368055554950843</c:v>
                </c:pt>
                <c:pt idx="1258">
                  <c:v>0.39380787036498077</c:v>
                </c:pt>
                <c:pt idx="1259">
                  <c:v>0.39394675925723277</c:v>
                </c:pt>
                <c:pt idx="1260">
                  <c:v>0.39408564814220881</c:v>
                </c:pt>
                <c:pt idx="1261">
                  <c:v>0.39421296295768116</c:v>
                </c:pt>
                <c:pt idx="1262">
                  <c:v>0.39431712962687016</c:v>
                </c:pt>
                <c:pt idx="1263">
                  <c:v>0.39443287036556285</c:v>
                </c:pt>
                <c:pt idx="1264">
                  <c:v>0.39459490740409819</c:v>
                </c:pt>
                <c:pt idx="1265">
                  <c:v>0.39474537036585389</c:v>
                </c:pt>
                <c:pt idx="1266">
                  <c:v>0.39486111111182254</c:v>
                </c:pt>
                <c:pt idx="1267">
                  <c:v>0.39498842592001893</c:v>
                </c:pt>
                <c:pt idx="1268">
                  <c:v>0.39517361111211358</c:v>
                </c:pt>
                <c:pt idx="1269">
                  <c:v>0.39530092592030996</c:v>
                </c:pt>
                <c:pt idx="1270">
                  <c:v>0.39540509258949896</c:v>
                </c:pt>
                <c:pt idx="1271">
                  <c:v>0.39553240740497131</c:v>
                </c:pt>
                <c:pt idx="1272">
                  <c:v>0.395648148143664</c:v>
                </c:pt>
                <c:pt idx="1273">
                  <c:v>0.395787037035916</c:v>
                </c:pt>
                <c:pt idx="1274">
                  <c:v>0.39591435185138835</c:v>
                </c:pt>
                <c:pt idx="1275">
                  <c:v>0.39603009259008104</c:v>
                </c:pt>
                <c:pt idx="1276">
                  <c:v>0.39620370369812008</c:v>
                </c:pt>
                <c:pt idx="1277">
                  <c:v>0.39633101851359243</c:v>
                </c:pt>
                <c:pt idx="1278">
                  <c:v>0.39644675925956108</c:v>
                </c:pt>
                <c:pt idx="1279">
                  <c:v>0.39657407407503342</c:v>
                </c:pt>
                <c:pt idx="1280">
                  <c:v>0.39670138888322981</c:v>
                </c:pt>
                <c:pt idx="1281">
                  <c:v>0.39687499999854481</c:v>
                </c:pt>
                <c:pt idx="1282">
                  <c:v>0.39700231481401715</c:v>
                </c:pt>
                <c:pt idx="1283">
                  <c:v>0.3971296296294895</c:v>
                </c:pt>
                <c:pt idx="1284">
                  <c:v>0.39730324073752854</c:v>
                </c:pt>
                <c:pt idx="1285">
                  <c:v>0.39740740740671754</c:v>
                </c:pt>
                <c:pt idx="1286">
                  <c:v>0.39753472222218988</c:v>
                </c:pt>
                <c:pt idx="1287">
                  <c:v>0.39767361110716593</c:v>
                </c:pt>
                <c:pt idx="1288">
                  <c:v>0.39777777777635492</c:v>
                </c:pt>
                <c:pt idx="1289">
                  <c:v>0.39795138888439396</c:v>
                </c:pt>
                <c:pt idx="1290">
                  <c:v>0.39809027777664596</c:v>
                </c:pt>
                <c:pt idx="1291">
                  <c:v>0.398229166661622</c:v>
                </c:pt>
                <c:pt idx="1292">
                  <c:v>0.3984143518464407</c:v>
                </c:pt>
                <c:pt idx="1293">
                  <c:v>0.39854166666191304</c:v>
                </c:pt>
                <c:pt idx="1294">
                  <c:v>0.39868055555416504</c:v>
                </c:pt>
                <c:pt idx="1295">
                  <c:v>0.39878472222335404</c:v>
                </c:pt>
                <c:pt idx="1296">
                  <c:v>0.39894675925461343</c:v>
                </c:pt>
                <c:pt idx="1297">
                  <c:v>0.39908564814686542</c:v>
                </c:pt>
                <c:pt idx="1298">
                  <c:v>0.39918981480877846</c:v>
                </c:pt>
                <c:pt idx="1299">
                  <c:v>0.39932870370103046</c:v>
                </c:pt>
                <c:pt idx="1300">
                  <c:v>0.3995023148090695</c:v>
                </c:pt>
                <c:pt idx="1301">
                  <c:v>0.39962962962454185</c:v>
                </c:pt>
                <c:pt idx="1302">
                  <c:v>0.39975694444001419</c:v>
                </c:pt>
                <c:pt idx="1303">
                  <c:v>0.39988425925548654</c:v>
                </c:pt>
                <c:pt idx="1304">
                  <c:v>0.40252314814279089</c:v>
                </c:pt>
                <c:pt idx="1305">
                  <c:v>0.40269675925810589</c:v>
                </c:pt>
                <c:pt idx="1306">
                  <c:v>0.40289351851970423</c:v>
                </c:pt>
                <c:pt idx="1307">
                  <c:v>0.40309027777402662</c:v>
                </c:pt>
                <c:pt idx="1308">
                  <c:v>0.40327546295884531</c:v>
                </c:pt>
                <c:pt idx="1309">
                  <c:v>0.40347222222044365</c:v>
                </c:pt>
                <c:pt idx="1310">
                  <c:v>0.40368055555154569</c:v>
                </c:pt>
                <c:pt idx="1311">
                  <c:v>0.40387731481314404</c:v>
                </c:pt>
                <c:pt idx="1312">
                  <c:v>0.40408564814424608</c:v>
                </c:pt>
                <c:pt idx="1313">
                  <c:v>0.40428240740584442</c:v>
                </c:pt>
                <c:pt idx="1314">
                  <c:v>0.40446759259066312</c:v>
                </c:pt>
                <c:pt idx="1315">
                  <c:v>0.40465277777548181</c:v>
                </c:pt>
                <c:pt idx="1316">
                  <c:v>0.40486111110658385</c:v>
                </c:pt>
                <c:pt idx="1317">
                  <c:v>0.40509259259124519</c:v>
                </c:pt>
                <c:pt idx="1318">
                  <c:v>0.40533564814541023</c:v>
                </c:pt>
                <c:pt idx="1319">
                  <c:v>0.40554398147651227</c:v>
                </c:pt>
                <c:pt idx="1320">
                  <c:v>0.40737268518569181</c:v>
                </c:pt>
                <c:pt idx="1321">
                  <c:v>0.4075347222169512</c:v>
                </c:pt>
                <c:pt idx="1322">
                  <c:v>0.40767361110920319</c:v>
                </c:pt>
                <c:pt idx="1323">
                  <c:v>0.40784722221724223</c:v>
                </c:pt>
                <c:pt idx="1324">
                  <c:v>0.40799768518627388</c:v>
                </c:pt>
                <c:pt idx="1325">
                  <c:v>0.40815972221753327</c:v>
                </c:pt>
                <c:pt idx="1326">
                  <c:v>0.40831018517928896</c:v>
                </c:pt>
                <c:pt idx="1327">
                  <c:v>0.40846064814832062</c:v>
                </c:pt>
                <c:pt idx="1328">
                  <c:v>0.40859953703329666</c:v>
                </c:pt>
                <c:pt idx="1329">
                  <c:v>0.40873842592554865</c:v>
                </c:pt>
                <c:pt idx="1330">
                  <c:v>0.40888888888730435</c:v>
                </c:pt>
                <c:pt idx="1331">
                  <c:v>0.40903935184906004</c:v>
                </c:pt>
                <c:pt idx="1332">
                  <c:v>0.40916666666453239</c:v>
                </c:pt>
                <c:pt idx="1333">
                  <c:v>0.40930555554950843</c:v>
                </c:pt>
                <c:pt idx="1334">
                  <c:v>0.40946759258804377</c:v>
                </c:pt>
                <c:pt idx="1335">
                  <c:v>0.40958333333401242</c:v>
                </c:pt>
                <c:pt idx="1336">
                  <c:v>0.40971064814220881</c:v>
                </c:pt>
                <c:pt idx="1337">
                  <c:v>0.40984953703446081</c:v>
                </c:pt>
                <c:pt idx="1338">
                  <c:v>0.4099652777731535</c:v>
                </c:pt>
                <c:pt idx="1339">
                  <c:v>0.4101041666654055</c:v>
                </c:pt>
                <c:pt idx="1340">
                  <c:v>0.41023148148087785</c:v>
                </c:pt>
                <c:pt idx="1341">
                  <c:v>0.41037037036585389</c:v>
                </c:pt>
                <c:pt idx="1342">
                  <c:v>0.41050925925810589</c:v>
                </c:pt>
                <c:pt idx="1343">
                  <c:v>0.41063657407357823</c:v>
                </c:pt>
                <c:pt idx="1344">
                  <c:v>0.41076388888905058</c:v>
                </c:pt>
                <c:pt idx="1345">
                  <c:v>0.41090277777402662</c:v>
                </c:pt>
                <c:pt idx="1346">
                  <c:v>0.41103009258949896</c:v>
                </c:pt>
                <c:pt idx="1347">
                  <c:v>0.41114583332819166</c:v>
                </c:pt>
                <c:pt idx="1348">
                  <c:v>0.41128472222044365</c:v>
                </c:pt>
                <c:pt idx="1349">
                  <c:v>0.411412037035916</c:v>
                </c:pt>
                <c:pt idx="1350">
                  <c:v>0.41155092592089204</c:v>
                </c:pt>
                <c:pt idx="1351">
                  <c:v>0.41167824073636439</c:v>
                </c:pt>
                <c:pt idx="1352">
                  <c:v>0.41180555555183673</c:v>
                </c:pt>
                <c:pt idx="1353">
                  <c:v>0.41200231481343508</c:v>
                </c:pt>
                <c:pt idx="1354">
                  <c:v>0.41211805555212777</c:v>
                </c:pt>
                <c:pt idx="1355">
                  <c:v>0.41224537036760012</c:v>
                </c:pt>
                <c:pt idx="1356">
                  <c:v>0.41238425925985212</c:v>
                </c:pt>
                <c:pt idx="1357">
                  <c:v>0.4125115740680485</c:v>
                </c:pt>
                <c:pt idx="1358">
                  <c:v>0.41263888888352085</c:v>
                </c:pt>
                <c:pt idx="1359">
                  <c:v>0.41277777777577285</c:v>
                </c:pt>
                <c:pt idx="1360">
                  <c:v>0.41289351851446554</c:v>
                </c:pt>
                <c:pt idx="1361">
                  <c:v>0.41302083332993789</c:v>
                </c:pt>
                <c:pt idx="1362">
                  <c:v>0.41317129629169358</c:v>
                </c:pt>
                <c:pt idx="1363">
                  <c:v>0.41329861110716593</c:v>
                </c:pt>
                <c:pt idx="1364">
                  <c:v>0.41342592592263827</c:v>
                </c:pt>
                <c:pt idx="1365">
                  <c:v>0.41358796296117362</c:v>
                </c:pt>
                <c:pt idx="1366">
                  <c:v>0.41371527777664596</c:v>
                </c:pt>
                <c:pt idx="1367">
                  <c:v>0.41386574073840166</c:v>
                </c:pt>
                <c:pt idx="1368">
                  <c:v>0.4140393518464407</c:v>
                </c:pt>
                <c:pt idx="1369">
                  <c:v>0.41414351851562969</c:v>
                </c:pt>
                <c:pt idx="1370">
                  <c:v>0.41428240740788169</c:v>
                </c:pt>
                <c:pt idx="1371">
                  <c:v>0.41442129629285773</c:v>
                </c:pt>
                <c:pt idx="1372">
                  <c:v>0.41457175925461343</c:v>
                </c:pt>
                <c:pt idx="1373">
                  <c:v>0.41469907407008577</c:v>
                </c:pt>
                <c:pt idx="1374">
                  <c:v>0.41482638888555812</c:v>
                </c:pt>
                <c:pt idx="1375">
                  <c:v>0.41502314814715646</c:v>
                </c:pt>
                <c:pt idx="1376">
                  <c:v>0.41515046296262881</c:v>
                </c:pt>
                <c:pt idx="1377">
                  <c:v>0.41528935184760485</c:v>
                </c:pt>
                <c:pt idx="1378">
                  <c:v>0.41541666666307719</c:v>
                </c:pt>
                <c:pt idx="1379">
                  <c:v>0.41557870370161254</c:v>
                </c:pt>
                <c:pt idx="1380">
                  <c:v>0.41572916666336823</c:v>
                </c:pt>
                <c:pt idx="1381">
                  <c:v>0.41585648147884058</c:v>
                </c:pt>
                <c:pt idx="1382">
                  <c:v>0.41598379629431292</c:v>
                </c:pt>
                <c:pt idx="1383">
                  <c:v>0.41612268517928896</c:v>
                </c:pt>
                <c:pt idx="1384">
                  <c:v>0.41624999999476131</c:v>
                </c:pt>
                <c:pt idx="1385">
                  <c:v>0.41638888888701331</c:v>
                </c:pt>
                <c:pt idx="1386">
                  <c:v>0.41651620370248565</c:v>
                </c:pt>
                <c:pt idx="1387">
                  <c:v>0.41666666666424135</c:v>
                </c:pt>
                <c:pt idx="1388">
                  <c:v>0.41679398147971369</c:v>
                </c:pt>
                <c:pt idx="1389">
                  <c:v>0.41692129629518604</c:v>
                </c:pt>
                <c:pt idx="1390">
                  <c:v>0.41706018518016208</c:v>
                </c:pt>
                <c:pt idx="1391">
                  <c:v>0.41718749999563443</c:v>
                </c:pt>
                <c:pt idx="1392">
                  <c:v>0.41731481481110677</c:v>
                </c:pt>
                <c:pt idx="1393">
                  <c:v>0.41748842592642177</c:v>
                </c:pt>
                <c:pt idx="1394">
                  <c:v>0.41761574074189411</c:v>
                </c:pt>
                <c:pt idx="1395">
                  <c:v>0.41773148148058681</c:v>
                </c:pt>
                <c:pt idx="1396">
                  <c:v>0.42045138888352085</c:v>
                </c:pt>
                <c:pt idx="1397">
                  <c:v>0.42065972222189885</c:v>
                </c:pt>
                <c:pt idx="1398">
                  <c:v>0.42084490740671754</c:v>
                </c:pt>
                <c:pt idx="1399">
                  <c:v>0.42104166666103993</c:v>
                </c:pt>
                <c:pt idx="1400">
                  <c:v>0.42126157406892162</c:v>
                </c:pt>
                <c:pt idx="1401">
                  <c:v>0.42145833333051996</c:v>
                </c:pt>
                <c:pt idx="1402">
                  <c:v>0.42165509259211831</c:v>
                </c:pt>
                <c:pt idx="1403">
                  <c:v>0.421840277776937</c:v>
                </c:pt>
                <c:pt idx="1404">
                  <c:v>0.42204861110803904</c:v>
                </c:pt>
                <c:pt idx="1405">
                  <c:v>0.42223379629285773</c:v>
                </c:pt>
                <c:pt idx="1406">
                  <c:v>0.42245370370073942</c:v>
                </c:pt>
                <c:pt idx="1407">
                  <c:v>0.42791666666744277</c:v>
                </c:pt>
                <c:pt idx="1408">
                  <c:v>0.42851851851446554</c:v>
                </c:pt>
                <c:pt idx="1409">
                  <c:v>0.42912037036876427</c:v>
                </c:pt>
                <c:pt idx="1410">
                  <c:v>0.42993055555416504</c:v>
                </c:pt>
                <c:pt idx="1411">
                  <c:v>0.4307870370321325</c:v>
                </c:pt>
                <c:pt idx="1412">
                  <c:v>0.43171296296350192</c:v>
                </c:pt>
                <c:pt idx="1413">
                  <c:v>0.43263888888759539</c:v>
                </c:pt>
                <c:pt idx="1414">
                  <c:v>0.43322916666511446</c:v>
                </c:pt>
                <c:pt idx="1415">
                  <c:v>0.43374999999650754</c:v>
                </c:pt>
                <c:pt idx="1416">
                  <c:v>0.43428240740468027</c:v>
                </c:pt>
                <c:pt idx="1417">
                  <c:v>0.43495370369782904</c:v>
                </c:pt>
                <c:pt idx="1418">
                  <c:v>0.43548611110600177</c:v>
                </c:pt>
                <c:pt idx="1419">
                  <c:v>0.4361226851833635</c:v>
                </c:pt>
                <c:pt idx="1420">
                  <c:v>0.43793981481576338</c:v>
                </c:pt>
                <c:pt idx="1421">
                  <c:v>0.43810185184702277</c:v>
                </c:pt>
                <c:pt idx="1422">
                  <c:v>0.43824074073927477</c:v>
                </c:pt>
                <c:pt idx="1423">
                  <c:v>0.43839120370103046</c:v>
                </c:pt>
                <c:pt idx="1424">
                  <c:v>0.43854166666278616</c:v>
                </c:pt>
                <c:pt idx="1425">
                  <c:v>0.4387037037013215</c:v>
                </c:pt>
                <c:pt idx="1426">
                  <c:v>0.43883101851679385</c:v>
                </c:pt>
                <c:pt idx="1427">
                  <c:v>0.43898148147854954</c:v>
                </c:pt>
                <c:pt idx="1428">
                  <c:v>0.43912037037080154</c:v>
                </c:pt>
                <c:pt idx="1429">
                  <c:v>0.43927083333255723</c:v>
                </c:pt>
                <c:pt idx="1430">
                  <c:v>0.43940972221753327</c:v>
                </c:pt>
                <c:pt idx="1431">
                  <c:v>0.43953703703300562</c:v>
                </c:pt>
                <c:pt idx="1432">
                  <c:v>0.43968749999476131</c:v>
                </c:pt>
                <c:pt idx="1433">
                  <c:v>0.43982638888701331</c:v>
                </c:pt>
                <c:pt idx="1434">
                  <c:v>0.43995370370248565</c:v>
                </c:pt>
                <c:pt idx="1435">
                  <c:v>0.44010416666424135</c:v>
                </c:pt>
                <c:pt idx="1436">
                  <c:v>0.44023148147971369</c:v>
                </c:pt>
                <c:pt idx="1437">
                  <c:v>0.44038194444146939</c:v>
                </c:pt>
                <c:pt idx="1438">
                  <c:v>0.44050925925694173</c:v>
                </c:pt>
                <c:pt idx="1439">
                  <c:v>0.44065972221869742</c:v>
                </c:pt>
                <c:pt idx="1440">
                  <c:v>0.44079861111094942</c:v>
                </c:pt>
                <c:pt idx="1441">
                  <c:v>0.44092592592642177</c:v>
                </c:pt>
                <c:pt idx="1442">
                  <c:v>0.44108796295768116</c:v>
                </c:pt>
                <c:pt idx="1443">
                  <c:v>0.44122685184993315</c:v>
                </c:pt>
                <c:pt idx="1444">
                  <c:v>0.4413657407349092</c:v>
                </c:pt>
                <c:pt idx="1445">
                  <c:v>0.44149305555038154</c:v>
                </c:pt>
                <c:pt idx="1446">
                  <c:v>0.44165509258891689</c:v>
                </c:pt>
                <c:pt idx="1447">
                  <c:v>0.44178240740438923</c:v>
                </c:pt>
                <c:pt idx="1448">
                  <c:v>0.44193287036614493</c:v>
                </c:pt>
                <c:pt idx="1449">
                  <c:v>0.44204861111211358</c:v>
                </c:pt>
                <c:pt idx="1450">
                  <c:v>0.44222222222015262</c:v>
                </c:pt>
                <c:pt idx="1451">
                  <c:v>0.44237268518190831</c:v>
                </c:pt>
                <c:pt idx="1452">
                  <c:v>0.44251157407416031</c:v>
                </c:pt>
                <c:pt idx="1453">
                  <c:v>0.44265046295913635</c:v>
                </c:pt>
                <c:pt idx="1454">
                  <c:v>0.44277777777460869</c:v>
                </c:pt>
                <c:pt idx="1455">
                  <c:v>0.44291666666686069</c:v>
                </c:pt>
                <c:pt idx="1456">
                  <c:v>0.44305555555183673</c:v>
                </c:pt>
                <c:pt idx="1457">
                  <c:v>0.44320601851359243</c:v>
                </c:pt>
                <c:pt idx="1458">
                  <c:v>0.44333333332906477</c:v>
                </c:pt>
                <c:pt idx="1459">
                  <c:v>0.44346064814453712</c:v>
                </c:pt>
                <c:pt idx="1460">
                  <c:v>0.44361111110629281</c:v>
                </c:pt>
                <c:pt idx="1461">
                  <c:v>0.44373842592176516</c:v>
                </c:pt>
                <c:pt idx="1462">
                  <c:v>0.4438657407372375</c:v>
                </c:pt>
                <c:pt idx="1463">
                  <c:v>0.44401620369899319</c:v>
                </c:pt>
                <c:pt idx="1464">
                  <c:v>0.44415509259124519</c:v>
                </c:pt>
                <c:pt idx="1465">
                  <c:v>0.44430555555300089</c:v>
                </c:pt>
                <c:pt idx="1466">
                  <c:v>0.44444444444525288</c:v>
                </c:pt>
                <c:pt idx="1467">
                  <c:v>0.44464120369957527</c:v>
                </c:pt>
                <c:pt idx="1468">
                  <c:v>0.44476851851504762</c:v>
                </c:pt>
                <c:pt idx="1469">
                  <c:v>0.44489583333051996</c:v>
                </c:pt>
                <c:pt idx="1470">
                  <c:v>0.44516203703096835</c:v>
                </c:pt>
                <c:pt idx="1471">
                  <c:v>0.4453125</c:v>
                </c:pt>
                <c:pt idx="1472">
                  <c:v>0.44543981481547235</c:v>
                </c:pt>
                <c:pt idx="1473">
                  <c:v>0.44556712962366873</c:v>
                </c:pt>
                <c:pt idx="1474">
                  <c:v>0.44571759259270038</c:v>
                </c:pt>
                <c:pt idx="1475">
                  <c:v>0.44596064814686542</c:v>
                </c:pt>
                <c:pt idx="1476">
                  <c:v>0.44614583333168412</c:v>
                </c:pt>
                <c:pt idx="1477">
                  <c:v>0.44627314814715646</c:v>
                </c:pt>
                <c:pt idx="1478">
                  <c:v>0.4464120370321325</c:v>
                </c:pt>
                <c:pt idx="1479">
                  <c:v>0.4465509259243845</c:v>
                </c:pt>
                <c:pt idx="1480">
                  <c:v>0.44668981480936054</c:v>
                </c:pt>
                <c:pt idx="1481">
                  <c:v>0.44685185184789589</c:v>
                </c:pt>
                <c:pt idx="1482">
                  <c:v>0.44700231480965158</c:v>
                </c:pt>
                <c:pt idx="1483">
                  <c:v>0.44714120370190358</c:v>
                </c:pt>
                <c:pt idx="1484">
                  <c:v>0.44725694444059627</c:v>
                </c:pt>
                <c:pt idx="1485">
                  <c:v>0.44745370370219462</c:v>
                </c:pt>
                <c:pt idx="1486">
                  <c:v>0.44761574074072996</c:v>
                </c:pt>
                <c:pt idx="1487">
                  <c:v>0.44774305555620231</c:v>
                </c:pt>
                <c:pt idx="1488">
                  <c:v>0.45395833333168412</c:v>
                </c:pt>
                <c:pt idx="1489">
                  <c:v>0.45408564814715646</c:v>
                </c:pt>
                <c:pt idx="1490">
                  <c:v>0.45421296296262881</c:v>
                </c:pt>
                <c:pt idx="1491">
                  <c:v>0.45438657407066785</c:v>
                </c:pt>
                <c:pt idx="1492">
                  <c:v>0.45479166666336823</c:v>
                </c:pt>
                <c:pt idx="1493">
                  <c:v>0.45499999999447027</c:v>
                </c:pt>
                <c:pt idx="1494">
                  <c:v>0.45521990740235196</c:v>
                </c:pt>
                <c:pt idx="1495">
                  <c:v>0.45545138888701331</c:v>
                </c:pt>
                <c:pt idx="1496">
                  <c:v>0.455671296294895</c:v>
                </c:pt>
                <c:pt idx="1497">
                  <c:v>0.45589120370277669</c:v>
                </c:pt>
                <c:pt idx="1498">
                  <c:v>0.45604166666453239</c:v>
                </c:pt>
                <c:pt idx="1499">
                  <c:v>0.45619212962628808</c:v>
                </c:pt>
                <c:pt idx="1500">
                  <c:v>0.45635416666482342</c:v>
                </c:pt>
                <c:pt idx="1501">
                  <c:v>0.45649305554979946</c:v>
                </c:pt>
                <c:pt idx="1502">
                  <c:v>0.45664351851883112</c:v>
                </c:pt>
                <c:pt idx="1503">
                  <c:v>0.45678240740380716</c:v>
                </c:pt>
                <c:pt idx="1504">
                  <c:v>0.4569444444423425</c:v>
                </c:pt>
                <c:pt idx="1505">
                  <c:v>0.45709490740409819</c:v>
                </c:pt>
                <c:pt idx="1506">
                  <c:v>0.45723379629635019</c:v>
                </c:pt>
                <c:pt idx="1507">
                  <c:v>0.45737268518132623</c:v>
                </c:pt>
                <c:pt idx="1508">
                  <c:v>0.45753472221986158</c:v>
                </c:pt>
                <c:pt idx="1509">
                  <c:v>0.45767361111211358</c:v>
                </c:pt>
                <c:pt idx="1510">
                  <c:v>0.45781249999708962</c:v>
                </c:pt>
                <c:pt idx="1511">
                  <c:v>0.45795138888934162</c:v>
                </c:pt>
                <c:pt idx="1512">
                  <c:v>0.45807870370481396</c:v>
                </c:pt>
                <c:pt idx="1513">
                  <c:v>0.45821759258979</c:v>
                </c:pt>
                <c:pt idx="1514">
                  <c:v>0.458356481482042</c:v>
                </c:pt>
                <c:pt idx="1515">
                  <c:v>0.45848379629023839</c:v>
                </c:pt>
                <c:pt idx="1516">
                  <c:v>0.45862268518249039</c:v>
                </c:pt>
                <c:pt idx="1517">
                  <c:v>0.45873842592118308</c:v>
                </c:pt>
                <c:pt idx="1518">
                  <c:v>0.45887731481343508</c:v>
                </c:pt>
                <c:pt idx="1519">
                  <c:v>0.45901620369841112</c:v>
                </c:pt>
                <c:pt idx="1520">
                  <c:v>0.45915509259066312</c:v>
                </c:pt>
                <c:pt idx="1521">
                  <c:v>0.45927083332935581</c:v>
                </c:pt>
                <c:pt idx="1522">
                  <c:v>0.45939814814482816</c:v>
                </c:pt>
                <c:pt idx="1523">
                  <c:v>0.4595254629603005</c:v>
                </c:pt>
                <c:pt idx="1524">
                  <c:v>0.45965277777577285</c:v>
                </c:pt>
                <c:pt idx="1525">
                  <c:v>0.45979166666074889</c:v>
                </c:pt>
                <c:pt idx="1526">
                  <c:v>0.45991898147622123</c:v>
                </c:pt>
                <c:pt idx="1527">
                  <c:v>0.46005787036847323</c:v>
                </c:pt>
                <c:pt idx="1528">
                  <c:v>0.46019675925344927</c:v>
                </c:pt>
                <c:pt idx="1529">
                  <c:v>0.46030092592263827</c:v>
                </c:pt>
                <c:pt idx="1530">
                  <c:v>0.46043981481489027</c:v>
                </c:pt>
                <c:pt idx="1531">
                  <c:v>0.46056712963036261</c:v>
                </c:pt>
                <c:pt idx="1532">
                  <c:v>0.46070601851533866</c:v>
                </c:pt>
                <c:pt idx="1533">
                  <c:v>0.460833333330811</c:v>
                </c:pt>
                <c:pt idx="1534">
                  <c:v>0.460972222223063</c:v>
                </c:pt>
                <c:pt idx="1535">
                  <c:v>0.46111111110803904</c:v>
                </c:pt>
                <c:pt idx="1536">
                  <c:v>0.46123842592351139</c:v>
                </c:pt>
                <c:pt idx="1537">
                  <c:v>0.46136574073898373</c:v>
                </c:pt>
                <c:pt idx="1538">
                  <c:v>0.46149305555445608</c:v>
                </c:pt>
                <c:pt idx="1539">
                  <c:v>0.46162037036992842</c:v>
                </c:pt>
                <c:pt idx="1540">
                  <c:v>0.46172453703184146</c:v>
                </c:pt>
                <c:pt idx="1541">
                  <c:v>0.46186342592409346</c:v>
                </c:pt>
                <c:pt idx="1542">
                  <c:v>0.46199074073956581</c:v>
                </c:pt>
                <c:pt idx="1543">
                  <c:v>0.4621064814782585</c:v>
                </c:pt>
                <c:pt idx="1544">
                  <c:v>0.46223379629373085</c:v>
                </c:pt>
                <c:pt idx="1545">
                  <c:v>0.46233796296291985</c:v>
                </c:pt>
                <c:pt idx="1546">
                  <c:v>0.46247685184789589</c:v>
                </c:pt>
                <c:pt idx="1547">
                  <c:v>0.46259259258658858</c:v>
                </c:pt>
                <c:pt idx="1548">
                  <c:v>0.46270833333255723</c:v>
                </c:pt>
                <c:pt idx="1549">
                  <c:v>0.46282407407124992</c:v>
                </c:pt>
                <c:pt idx="1550">
                  <c:v>0.46295138888672227</c:v>
                </c:pt>
                <c:pt idx="1551">
                  <c:v>0.46309027777897427</c:v>
                </c:pt>
                <c:pt idx="1552">
                  <c:v>0.46319444444088731</c:v>
                </c:pt>
                <c:pt idx="1553">
                  <c:v>0.46331018517958</c:v>
                </c:pt>
                <c:pt idx="1554">
                  <c:v>0.46343749999505235</c:v>
                </c:pt>
                <c:pt idx="1555">
                  <c:v>0.46356481481052469</c:v>
                </c:pt>
                <c:pt idx="1556">
                  <c:v>0.46366898147971369</c:v>
                </c:pt>
                <c:pt idx="1557">
                  <c:v>0.46379629629518604</c:v>
                </c:pt>
                <c:pt idx="1558">
                  <c:v>0.46391203703387873</c:v>
                </c:pt>
                <c:pt idx="1559">
                  <c:v>0.46402777777257143</c:v>
                </c:pt>
                <c:pt idx="1560">
                  <c:v>0.46415509258804377</c:v>
                </c:pt>
                <c:pt idx="1561">
                  <c:v>0.46427083333401242</c:v>
                </c:pt>
                <c:pt idx="1562">
                  <c:v>0.46439814814220881</c:v>
                </c:pt>
                <c:pt idx="1563">
                  <c:v>0.46450231481139781</c:v>
                </c:pt>
                <c:pt idx="1564">
                  <c:v>0.46462962962687016</c:v>
                </c:pt>
                <c:pt idx="1565">
                  <c:v>0.46474537036556285</c:v>
                </c:pt>
                <c:pt idx="1566">
                  <c:v>0.46487268518103519</c:v>
                </c:pt>
                <c:pt idx="1567">
                  <c:v>0.46499999999650754</c:v>
                </c:pt>
                <c:pt idx="1568">
                  <c:v>0.46512731481197989</c:v>
                </c:pt>
                <c:pt idx="1569">
                  <c:v>0.46523148148116888</c:v>
                </c:pt>
                <c:pt idx="1570">
                  <c:v>0.46535879629664123</c:v>
                </c:pt>
                <c:pt idx="1571">
                  <c:v>0.46547453703533392</c:v>
                </c:pt>
                <c:pt idx="1572">
                  <c:v>0.46560185185080627</c:v>
                </c:pt>
                <c:pt idx="1573">
                  <c:v>0.46570601851271931</c:v>
                </c:pt>
                <c:pt idx="1574">
                  <c:v>0.46584490740497131</c:v>
                </c:pt>
                <c:pt idx="1575">
                  <c:v>0.465995370366727</c:v>
                </c:pt>
                <c:pt idx="1576">
                  <c:v>0.4661111111054197</c:v>
                </c:pt>
                <c:pt idx="1577">
                  <c:v>0.46621527777460869</c:v>
                </c:pt>
                <c:pt idx="1578">
                  <c:v>0.46875</c:v>
                </c:pt>
                <c:pt idx="1579">
                  <c:v>0.46875</c:v>
                </c:pt>
                <c:pt idx="1580">
                  <c:v>0.46875</c:v>
                </c:pt>
                <c:pt idx="1581">
                  <c:v>0.46875</c:v>
                </c:pt>
                <c:pt idx="1582">
                  <c:v>0.46875</c:v>
                </c:pt>
                <c:pt idx="1583">
                  <c:v>0.46875</c:v>
                </c:pt>
                <c:pt idx="1584">
                  <c:v>0.46875</c:v>
                </c:pt>
                <c:pt idx="1585">
                  <c:v>0.46906250000029104</c:v>
                </c:pt>
                <c:pt idx="1586">
                  <c:v>0.46927083333139308</c:v>
                </c:pt>
                <c:pt idx="1587">
                  <c:v>0.46950231480877846</c:v>
                </c:pt>
                <c:pt idx="1588">
                  <c:v>0.46968750000087311</c:v>
                </c:pt>
                <c:pt idx="1589">
                  <c:v>0.46989583333197515</c:v>
                </c:pt>
                <c:pt idx="1590">
                  <c:v>0.47011574073985685</c:v>
                </c:pt>
                <c:pt idx="1591">
                  <c:v>0.47031249999417923</c:v>
                </c:pt>
                <c:pt idx="1592">
                  <c:v>0.47052083333255723</c:v>
                </c:pt>
                <c:pt idx="1593">
                  <c:v>0.47605324073811062</c:v>
                </c:pt>
                <c:pt idx="1594">
                  <c:v>0.47665509259240935</c:v>
                </c:pt>
                <c:pt idx="1595">
                  <c:v>0.47752314814715646</c:v>
                </c:pt>
                <c:pt idx="1596">
                  <c:v>0.47884259258717066</c:v>
                </c:pt>
                <c:pt idx="1597">
                  <c:v>0.47944444444146939</c:v>
                </c:pt>
                <c:pt idx="1598">
                  <c:v>0.48003472221898846</c:v>
                </c:pt>
                <c:pt idx="1599">
                  <c:v>0.48063657407328719</c:v>
                </c:pt>
                <c:pt idx="1600">
                  <c:v>0.48122685185080627</c:v>
                </c:pt>
                <c:pt idx="1601">
                  <c:v>0.48184027777460869</c:v>
                </c:pt>
                <c:pt idx="1602">
                  <c:v>0.48247685185197042</c:v>
                </c:pt>
                <c:pt idx="1603">
                  <c:v>0.48307870369899319</c:v>
                </c:pt>
                <c:pt idx="1604">
                  <c:v>0.48368055555329192</c:v>
                </c:pt>
                <c:pt idx="1605">
                  <c:v>0.48436342592322035</c:v>
                </c:pt>
                <c:pt idx="1606">
                  <c:v>0.48498842592380242</c:v>
                </c:pt>
                <c:pt idx="1607">
                  <c:v>0.48556712962454185</c:v>
                </c:pt>
                <c:pt idx="1608">
                  <c:v>0.48616898147884058</c:v>
                </c:pt>
                <c:pt idx="1609">
                  <c:v>0.48674768517958</c:v>
                </c:pt>
                <c:pt idx="1610">
                  <c:v>0.48736111111065838</c:v>
                </c:pt>
                <c:pt idx="1611">
                  <c:v>0.48790509258833481</c:v>
                </c:pt>
                <c:pt idx="1612">
                  <c:v>0.48842592592700385</c:v>
                </c:pt>
                <c:pt idx="1613">
                  <c:v>0.48893518518161727</c:v>
                </c:pt>
                <c:pt idx="1614">
                  <c:v>0.48938657407416031</c:v>
                </c:pt>
                <c:pt idx="1615">
                  <c:v>0.48986111110571073</c:v>
                </c:pt>
                <c:pt idx="1616">
                  <c:v>0.49120370369928423</c:v>
                </c:pt>
                <c:pt idx="1617">
                  <c:v>0.49135416666103993</c:v>
                </c:pt>
                <c:pt idx="1618">
                  <c:v>0.49148148147651227</c:v>
                </c:pt>
                <c:pt idx="1619">
                  <c:v>0.49164351851504762</c:v>
                </c:pt>
                <c:pt idx="1620">
                  <c:v>0.49178240740729962</c:v>
                </c:pt>
                <c:pt idx="1621">
                  <c:v>0.491944444438559</c:v>
                </c:pt>
                <c:pt idx="1622">
                  <c:v>0.49206018518452765</c:v>
                </c:pt>
                <c:pt idx="1623">
                  <c:v>0.4921875</c:v>
                </c:pt>
                <c:pt idx="1624">
                  <c:v>0.49231481481547235</c:v>
                </c:pt>
                <c:pt idx="1625">
                  <c:v>0.49245370370044839</c:v>
                </c:pt>
                <c:pt idx="1626">
                  <c:v>0.49258101851592073</c:v>
                </c:pt>
                <c:pt idx="1627">
                  <c:v>0.49271990740817273</c:v>
                </c:pt>
                <c:pt idx="1628">
                  <c:v>0.49282407407008577</c:v>
                </c:pt>
                <c:pt idx="1629">
                  <c:v>0.49296296296233777</c:v>
                </c:pt>
                <c:pt idx="1630">
                  <c:v>0.49307870370103046</c:v>
                </c:pt>
                <c:pt idx="1631">
                  <c:v>0.49320601851650281</c:v>
                </c:pt>
                <c:pt idx="1632">
                  <c:v>0.4933217592551955</c:v>
                </c:pt>
                <c:pt idx="1633">
                  <c:v>0.49344907407066785</c:v>
                </c:pt>
                <c:pt idx="1634">
                  <c:v>0.49357638888614019</c:v>
                </c:pt>
                <c:pt idx="1635">
                  <c:v>0.49369212962483289</c:v>
                </c:pt>
                <c:pt idx="1636">
                  <c:v>0.49380787037080154</c:v>
                </c:pt>
                <c:pt idx="1637">
                  <c:v>0.49394675925577758</c:v>
                </c:pt>
                <c:pt idx="1638">
                  <c:v>0.49406249999447027</c:v>
                </c:pt>
                <c:pt idx="1639">
                  <c:v>0.49418981480994262</c:v>
                </c:pt>
                <c:pt idx="1640">
                  <c:v>0.49429398147913162</c:v>
                </c:pt>
                <c:pt idx="1641">
                  <c:v>0.49443287037138361</c:v>
                </c:pt>
                <c:pt idx="1642">
                  <c:v>0.49453703703329666</c:v>
                </c:pt>
                <c:pt idx="1643">
                  <c:v>0.49467592592554865</c:v>
                </c:pt>
                <c:pt idx="1644">
                  <c:v>0.494803240741021</c:v>
                </c:pt>
                <c:pt idx="1645">
                  <c:v>0.49491898147971369</c:v>
                </c:pt>
                <c:pt idx="1646">
                  <c:v>0.49504629629518604</c:v>
                </c:pt>
                <c:pt idx="1647">
                  <c:v>0.49516203703387873</c:v>
                </c:pt>
                <c:pt idx="1648">
                  <c:v>0.49528935184935108</c:v>
                </c:pt>
                <c:pt idx="1649">
                  <c:v>0.49541666666482342</c:v>
                </c:pt>
                <c:pt idx="1650">
                  <c:v>0.49554398148029577</c:v>
                </c:pt>
                <c:pt idx="1651">
                  <c:v>0.49564814814220881</c:v>
                </c:pt>
                <c:pt idx="1652">
                  <c:v>0.49578703703446081</c:v>
                </c:pt>
                <c:pt idx="1653">
                  <c:v>0.49589120370364981</c:v>
                </c:pt>
                <c:pt idx="1654">
                  <c:v>0.49601851851912215</c:v>
                </c:pt>
                <c:pt idx="1655">
                  <c:v>0.49614583332731854</c:v>
                </c:pt>
                <c:pt idx="1656">
                  <c:v>0.49627314814279089</c:v>
                </c:pt>
                <c:pt idx="1657">
                  <c:v>0.49638888888875954</c:v>
                </c:pt>
                <c:pt idx="1658">
                  <c:v>0.49650462962745223</c:v>
                </c:pt>
                <c:pt idx="1659">
                  <c:v>0.49663194444292458</c:v>
                </c:pt>
                <c:pt idx="1660">
                  <c:v>0.49677083332790062</c:v>
                </c:pt>
                <c:pt idx="1661">
                  <c:v>0.49687499999708962</c:v>
                </c:pt>
                <c:pt idx="1662">
                  <c:v>0.49700231481256196</c:v>
                </c:pt>
                <c:pt idx="1663">
                  <c:v>0.49712962962803431</c:v>
                </c:pt>
                <c:pt idx="1664">
                  <c:v>0.497245370366727</c:v>
                </c:pt>
                <c:pt idx="1665">
                  <c:v>0.49737268518219935</c:v>
                </c:pt>
                <c:pt idx="1666">
                  <c:v>0.49749999999767169</c:v>
                </c:pt>
                <c:pt idx="1667">
                  <c:v>0.49760416666686069</c:v>
                </c:pt>
                <c:pt idx="1668">
                  <c:v>0.49774305555183673</c:v>
                </c:pt>
                <c:pt idx="1669">
                  <c:v>0.49787037036730908</c:v>
                </c:pt>
                <c:pt idx="1670">
                  <c:v>0.49798611110600177</c:v>
                </c:pt>
                <c:pt idx="1671">
                  <c:v>0.49811342592147412</c:v>
                </c:pt>
                <c:pt idx="1672">
                  <c:v>0.49824074073694646</c:v>
                </c:pt>
                <c:pt idx="1673">
                  <c:v>0.49836805555241881</c:v>
                </c:pt>
                <c:pt idx="1674">
                  <c:v>0.4984837962911115</c:v>
                </c:pt>
                <c:pt idx="1675">
                  <c:v>0.49859953703708015</c:v>
                </c:pt>
                <c:pt idx="1676">
                  <c:v>0.49878472222189885</c:v>
                </c:pt>
                <c:pt idx="1677">
                  <c:v>0.50136574073985685</c:v>
                </c:pt>
                <c:pt idx="1678">
                  <c:v>0.50157407407095889</c:v>
                </c:pt>
                <c:pt idx="1679">
                  <c:v>0.50178240740206093</c:v>
                </c:pt>
                <c:pt idx="1680">
                  <c:v>0.50197916666365927</c:v>
                </c:pt>
                <c:pt idx="1681">
                  <c:v>0.50217592592525762</c:v>
                </c:pt>
                <c:pt idx="1682">
                  <c:v>0.50237268517958</c:v>
                </c:pt>
                <c:pt idx="1683">
                  <c:v>0.50256944444117835</c:v>
                </c:pt>
                <c:pt idx="1684">
                  <c:v>0.50276620370277669</c:v>
                </c:pt>
                <c:pt idx="1685">
                  <c:v>0.50296296295709908</c:v>
                </c:pt>
                <c:pt idx="1686">
                  <c:v>0.50315972221869742</c:v>
                </c:pt>
                <c:pt idx="1687">
                  <c:v>0.50331018518045312</c:v>
                </c:pt>
                <c:pt idx="1688">
                  <c:v>0.50344907407270512</c:v>
                </c:pt>
                <c:pt idx="1689">
                  <c:v>0.50359953703446081</c:v>
                </c:pt>
                <c:pt idx="1690">
                  <c:v>0.5037499999962165</c:v>
                </c:pt>
                <c:pt idx="1691">
                  <c:v>0.50390046295797219</c:v>
                </c:pt>
                <c:pt idx="1692">
                  <c:v>0.50405092592700385</c:v>
                </c:pt>
                <c:pt idx="1693">
                  <c:v>0.50420138888875954</c:v>
                </c:pt>
                <c:pt idx="1694">
                  <c:v>0.50434027777373558</c:v>
                </c:pt>
                <c:pt idx="1695">
                  <c:v>0.50446759258920792</c:v>
                </c:pt>
                <c:pt idx="1696">
                  <c:v>0.50461805555096362</c:v>
                </c:pt>
                <c:pt idx="1697">
                  <c:v>0.50474537036643596</c:v>
                </c:pt>
                <c:pt idx="1698">
                  <c:v>0.50488425925868796</c:v>
                </c:pt>
                <c:pt idx="1699">
                  <c:v>0.505023148143664</c:v>
                </c:pt>
                <c:pt idx="1700">
                  <c:v>0.50515046295913635</c:v>
                </c:pt>
                <c:pt idx="1701">
                  <c:v>0.50530092592089204</c:v>
                </c:pt>
                <c:pt idx="1702">
                  <c:v>0.50542824073636439</c:v>
                </c:pt>
                <c:pt idx="1703">
                  <c:v>0.50556712962861639</c:v>
                </c:pt>
                <c:pt idx="1704">
                  <c:v>0.50569444444408873</c:v>
                </c:pt>
                <c:pt idx="1705">
                  <c:v>0.50583333332906477</c:v>
                </c:pt>
                <c:pt idx="1706">
                  <c:v>0.50596064814453712</c:v>
                </c:pt>
                <c:pt idx="1707">
                  <c:v>0.50607638888322981</c:v>
                </c:pt>
                <c:pt idx="1708">
                  <c:v>0.50620370369870216</c:v>
                </c:pt>
                <c:pt idx="1709">
                  <c:v>0.5063310185141745</c:v>
                </c:pt>
                <c:pt idx="1710">
                  <c:v>0.5064699074064265</c:v>
                </c:pt>
                <c:pt idx="1711">
                  <c:v>0.50657407406833954</c:v>
                </c:pt>
                <c:pt idx="1712">
                  <c:v>0.50671296296059154</c:v>
                </c:pt>
                <c:pt idx="1713">
                  <c:v>0.50684027777606389</c:v>
                </c:pt>
                <c:pt idx="1714">
                  <c:v>0.50696759259153623</c:v>
                </c:pt>
                <c:pt idx="1715">
                  <c:v>0.50708333333022892</c:v>
                </c:pt>
                <c:pt idx="1716">
                  <c:v>0.50721064814570127</c:v>
                </c:pt>
                <c:pt idx="1717">
                  <c:v>0.50734953703795327</c:v>
                </c:pt>
                <c:pt idx="1718">
                  <c:v>0.50747685184614966</c:v>
                </c:pt>
                <c:pt idx="1719">
                  <c:v>0.50759259259211831</c:v>
                </c:pt>
                <c:pt idx="1720">
                  <c:v>0.50771990740759065</c:v>
                </c:pt>
                <c:pt idx="1721">
                  <c:v>0.507847222223063</c:v>
                </c:pt>
                <c:pt idx="1722">
                  <c:v>0.50795138888497604</c:v>
                </c:pt>
                <c:pt idx="1723">
                  <c:v>0.50807870370044839</c:v>
                </c:pt>
                <c:pt idx="1724">
                  <c:v>0.50819444443914108</c:v>
                </c:pt>
                <c:pt idx="1725">
                  <c:v>0.50833333333139308</c:v>
                </c:pt>
                <c:pt idx="1726">
                  <c:v>0.50846064814686542</c:v>
                </c:pt>
                <c:pt idx="1727">
                  <c:v>0.50856481480877846</c:v>
                </c:pt>
                <c:pt idx="1728">
                  <c:v>0.50875000000087311</c:v>
                </c:pt>
                <c:pt idx="1729">
                  <c:v>0.50885416666278616</c:v>
                </c:pt>
                <c:pt idx="1730">
                  <c:v>0.50899305555503815</c:v>
                </c:pt>
                <c:pt idx="1731">
                  <c:v>0.5090972222169512</c:v>
                </c:pt>
                <c:pt idx="1732">
                  <c:v>0.50923611110920319</c:v>
                </c:pt>
                <c:pt idx="1733">
                  <c:v>0.50936342592467554</c:v>
                </c:pt>
                <c:pt idx="1734">
                  <c:v>0.50947916666336823</c:v>
                </c:pt>
                <c:pt idx="1735">
                  <c:v>0.50960648147884058</c:v>
                </c:pt>
                <c:pt idx="1736">
                  <c:v>0.50971064814802958</c:v>
                </c:pt>
                <c:pt idx="1737">
                  <c:v>0.50984953703300562</c:v>
                </c:pt>
                <c:pt idx="1738">
                  <c:v>0.50997685184847796</c:v>
                </c:pt>
                <c:pt idx="1739">
                  <c:v>0.51008101851766696</c:v>
                </c:pt>
                <c:pt idx="1740">
                  <c:v>0.51020833333313931</c:v>
                </c:pt>
                <c:pt idx="1741">
                  <c:v>0.510324074071832</c:v>
                </c:pt>
                <c:pt idx="1742">
                  <c:v>0.51045138888730435</c:v>
                </c:pt>
                <c:pt idx="1743">
                  <c:v>0.51056712962599704</c:v>
                </c:pt>
                <c:pt idx="1744">
                  <c:v>0.51070601851824904</c:v>
                </c:pt>
                <c:pt idx="1745">
                  <c:v>0.51081018518016208</c:v>
                </c:pt>
                <c:pt idx="1746">
                  <c:v>0.51094907407241408</c:v>
                </c:pt>
                <c:pt idx="1747">
                  <c:v>0.51106481481110677</c:v>
                </c:pt>
                <c:pt idx="1748">
                  <c:v>0.51119212962657912</c:v>
                </c:pt>
                <c:pt idx="1749">
                  <c:v>0.51130787036527181</c:v>
                </c:pt>
                <c:pt idx="1750">
                  <c:v>0.51142361111124046</c:v>
                </c:pt>
                <c:pt idx="1751">
                  <c:v>0.5115277777731535</c:v>
                </c:pt>
                <c:pt idx="1752">
                  <c:v>0.51164351851912215</c:v>
                </c:pt>
                <c:pt idx="1753">
                  <c:v>0.51175925925781485</c:v>
                </c:pt>
                <c:pt idx="1754">
                  <c:v>0.51187499999650754</c:v>
                </c:pt>
                <c:pt idx="1755">
                  <c:v>0.51199074073520023</c:v>
                </c:pt>
                <c:pt idx="1756">
                  <c:v>0.51211805555067258</c:v>
                </c:pt>
                <c:pt idx="1757">
                  <c:v>0.51222222221986158</c:v>
                </c:pt>
                <c:pt idx="1758">
                  <c:v>0.51234953703533392</c:v>
                </c:pt>
                <c:pt idx="1759">
                  <c:v>0.51246527777402662</c:v>
                </c:pt>
                <c:pt idx="1760">
                  <c:v>0.51256944444321562</c:v>
                </c:pt>
                <c:pt idx="1761">
                  <c:v>0.51268518518190831</c:v>
                </c:pt>
                <c:pt idx="1762">
                  <c:v>0.51281249999738066</c:v>
                </c:pt>
                <c:pt idx="1763">
                  <c:v>0.51292824073607335</c:v>
                </c:pt>
                <c:pt idx="1764">
                  <c:v>0.51303240740526235</c:v>
                </c:pt>
                <c:pt idx="1765">
                  <c:v>0.51313657407445135</c:v>
                </c:pt>
                <c:pt idx="1766">
                  <c:v>0.51327546295942739</c:v>
                </c:pt>
                <c:pt idx="1767">
                  <c:v>0.51337962962861639</c:v>
                </c:pt>
                <c:pt idx="1768">
                  <c:v>0.51592592592351139</c:v>
                </c:pt>
                <c:pt idx="1769">
                  <c:v>0.51612268518510973</c:v>
                </c:pt>
                <c:pt idx="1770">
                  <c:v>0.51631944443943212</c:v>
                </c:pt>
                <c:pt idx="1771">
                  <c:v>0.51651620370103046</c:v>
                </c:pt>
                <c:pt idx="1772">
                  <c:v>0.5167245370321325</c:v>
                </c:pt>
                <c:pt idx="1773">
                  <c:v>0.5169097222169512</c:v>
                </c:pt>
                <c:pt idx="1774">
                  <c:v>0.51710648147854954</c:v>
                </c:pt>
                <c:pt idx="1775">
                  <c:v>0.51730324074014788</c:v>
                </c:pt>
                <c:pt idx="1776">
                  <c:v>0.51749999999447027</c:v>
                </c:pt>
                <c:pt idx="1777">
                  <c:v>0.51771990740235196</c:v>
                </c:pt>
                <c:pt idx="1778">
                  <c:v>0.51789351851766696</c:v>
                </c:pt>
                <c:pt idx="1779">
                  <c:v>0.51809027777198935</c:v>
                </c:pt>
                <c:pt idx="1780">
                  <c:v>0.51829861111036735</c:v>
                </c:pt>
                <c:pt idx="1781">
                  <c:v>0.51844907407212304</c:v>
                </c:pt>
                <c:pt idx="1782">
                  <c:v>0.51859953703387873</c:v>
                </c:pt>
                <c:pt idx="1783">
                  <c:v>0.51873842592613073</c:v>
                </c:pt>
                <c:pt idx="1784">
                  <c:v>0.51886574074160308</c:v>
                </c:pt>
                <c:pt idx="1785">
                  <c:v>0.51900462962657912</c:v>
                </c:pt>
                <c:pt idx="1786">
                  <c:v>0.51913194444205146</c:v>
                </c:pt>
                <c:pt idx="1787">
                  <c:v>0.51923611111124046</c:v>
                </c:pt>
                <c:pt idx="1788">
                  <c:v>0.5193749999962165</c:v>
                </c:pt>
                <c:pt idx="1789">
                  <c:v>0.5194907407349092</c:v>
                </c:pt>
                <c:pt idx="1790">
                  <c:v>0.51960648148087785</c:v>
                </c:pt>
                <c:pt idx="1791">
                  <c:v>0.51973379629635019</c:v>
                </c:pt>
                <c:pt idx="1792">
                  <c:v>0.51984953703504289</c:v>
                </c:pt>
                <c:pt idx="1793">
                  <c:v>0.51996527777373558</c:v>
                </c:pt>
                <c:pt idx="1794">
                  <c:v>0.52009259258920792</c:v>
                </c:pt>
                <c:pt idx="1795">
                  <c:v>0.52020833332790062</c:v>
                </c:pt>
                <c:pt idx="1796">
                  <c:v>0.52031249999708962</c:v>
                </c:pt>
                <c:pt idx="1797">
                  <c:v>0.52041666666627862</c:v>
                </c:pt>
                <c:pt idx="1798">
                  <c:v>0.52053240740497131</c:v>
                </c:pt>
                <c:pt idx="1799">
                  <c:v>0.520648148143664</c:v>
                </c:pt>
                <c:pt idx="1800">
                  <c:v>0.520752314812853</c:v>
                </c:pt>
                <c:pt idx="1801">
                  <c:v>0.52087962962832535</c:v>
                </c:pt>
                <c:pt idx="1802">
                  <c:v>0.52099537036701804</c:v>
                </c:pt>
                <c:pt idx="1803">
                  <c:v>0.52122685185167938</c:v>
                </c:pt>
                <c:pt idx="1804">
                  <c:v>0.52136574073665543</c:v>
                </c:pt>
                <c:pt idx="1805">
                  <c:v>0.52149305555212777</c:v>
                </c:pt>
                <c:pt idx="1806">
                  <c:v>0.52160879629082046</c:v>
                </c:pt>
                <c:pt idx="1807">
                  <c:v>0.52171296296000946</c:v>
                </c:pt>
                <c:pt idx="1808">
                  <c:v>0.52182870369870216</c:v>
                </c:pt>
                <c:pt idx="1809">
                  <c:v>0.5220254629603005</c:v>
                </c:pt>
                <c:pt idx="1810">
                  <c:v>0.52215277777577285</c:v>
                </c:pt>
                <c:pt idx="1811">
                  <c:v>0.52229166666074889</c:v>
                </c:pt>
                <c:pt idx="1812">
                  <c:v>0.52241898147622123</c:v>
                </c:pt>
                <c:pt idx="1813">
                  <c:v>0.52253472222218988</c:v>
                </c:pt>
                <c:pt idx="1814">
                  <c:v>0.52266203703766223</c:v>
                </c:pt>
                <c:pt idx="1815">
                  <c:v>0.52292824073811062</c:v>
                </c:pt>
                <c:pt idx="1816">
                  <c:v>0.52304398147680331</c:v>
                </c:pt>
                <c:pt idx="1817">
                  <c:v>0.52318287036905531</c:v>
                </c:pt>
                <c:pt idx="1818">
                  <c:v>0.523333333330811</c:v>
                </c:pt>
                <c:pt idx="1819">
                  <c:v>0.52346064814628335</c:v>
                </c:pt>
                <c:pt idx="1820">
                  <c:v>0.52364583333110204</c:v>
                </c:pt>
                <c:pt idx="1821">
                  <c:v>0.52379629629285773</c:v>
                </c:pt>
                <c:pt idx="1822">
                  <c:v>0.52392361110833008</c:v>
                </c:pt>
                <c:pt idx="1823">
                  <c:v>0.52406250000058208</c:v>
                </c:pt>
                <c:pt idx="1824">
                  <c:v>0.52421296296233777</c:v>
                </c:pt>
                <c:pt idx="1825">
                  <c:v>0.52434027777781012</c:v>
                </c:pt>
                <c:pt idx="1826">
                  <c:v>0.52447916666278616</c:v>
                </c:pt>
                <c:pt idx="1827">
                  <c:v>0.52462962962454185</c:v>
                </c:pt>
                <c:pt idx="1828">
                  <c:v>0.52475694444001419</c:v>
                </c:pt>
                <c:pt idx="1829">
                  <c:v>0.52488425925548654</c:v>
                </c:pt>
                <c:pt idx="1830">
                  <c:v>0.52502314814773854</c:v>
                </c:pt>
                <c:pt idx="1831">
                  <c:v>0.52513888888643123</c:v>
                </c:pt>
                <c:pt idx="1832">
                  <c:v>0.52526620370190358</c:v>
                </c:pt>
                <c:pt idx="1833">
                  <c:v>0.52539351851737592</c:v>
                </c:pt>
                <c:pt idx="1834">
                  <c:v>0.52552083333284827</c:v>
                </c:pt>
                <c:pt idx="1835">
                  <c:v>0.52565972221782431</c:v>
                </c:pt>
                <c:pt idx="1836">
                  <c:v>0.52578703703329666</c:v>
                </c:pt>
                <c:pt idx="1837">
                  <c:v>0.52589120370248565</c:v>
                </c:pt>
                <c:pt idx="1838">
                  <c:v>0.52600694444117835</c:v>
                </c:pt>
                <c:pt idx="1839">
                  <c:v>0.52613425925665069</c:v>
                </c:pt>
                <c:pt idx="1840">
                  <c:v>0.52624999999534339</c:v>
                </c:pt>
                <c:pt idx="1841">
                  <c:v>0.52637731481081573</c:v>
                </c:pt>
                <c:pt idx="1842">
                  <c:v>0.52648148148000473</c:v>
                </c:pt>
                <c:pt idx="1843">
                  <c:v>0.52658564814919373</c:v>
                </c:pt>
                <c:pt idx="1844">
                  <c:v>0.52671296295739012</c:v>
                </c:pt>
                <c:pt idx="1845">
                  <c:v>0.52684027777286246</c:v>
                </c:pt>
                <c:pt idx="1846">
                  <c:v>0.52694444444205146</c:v>
                </c:pt>
                <c:pt idx="1847">
                  <c:v>0.52706018518074416</c:v>
                </c:pt>
                <c:pt idx="1848">
                  <c:v>0.52717592592671281</c:v>
                </c:pt>
                <c:pt idx="1849">
                  <c:v>0.5273032407349092</c:v>
                </c:pt>
                <c:pt idx="1850">
                  <c:v>0.52741898148087785</c:v>
                </c:pt>
                <c:pt idx="1851">
                  <c:v>0.52752314814279089</c:v>
                </c:pt>
                <c:pt idx="1852">
                  <c:v>0.52765046295826323</c:v>
                </c:pt>
                <c:pt idx="1853">
                  <c:v>0.52775462962745223</c:v>
                </c:pt>
                <c:pt idx="1854">
                  <c:v>0.52787037036614493</c:v>
                </c:pt>
                <c:pt idx="1855">
                  <c:v>0.52797453703533392</c:v>
                </c:pt>
                <c:pt idx="1856">
                  <c:v>0.52809027777402662</c:v>
                </c:pt>
                <c:pt idx="1857">
                  <c:v>0.52821759258949896</c:v>
                </c:pt>
                <c:pt idx="1858">
                  <c:v>0.52832175925868796</c:v>
                </c:pt>
                <c:pt idx="1859">
                  <c:v>0.528460648143664</c:v>
                </c:pt>
                <c:pt idx="1860">
                  <c:v>0.53089120369986631</c:v>
                </c:pt>
                <c:pt idx="1861">
                  <c:v>0.53109953703096835</c:v>
                </c:pt>
                <c:pt idx="1862">
                  <c:v>0.53129629629256669</c:v>
                </c:pt>
                <c:pt idx="1863">
                  <c:v>0.53149305555416504</c:v>
                </c:pt>
                <c:pt idx="1864">
                  <c:v>0.53168981481576338</c:v>
                </c:pt>
                <c:pt idx="1865">
                  <c:v>0.53188657407008577</c:v>
                </c:pt>
                <c:pt idx="1866">
                  <c:v>0.53208333333168412</c:v>
                </c:pt>
                <c:pt idx="1867">
                  <c:v>0.53228009259328246</c:v>
                </c:pt>
                <c:pt idx="1868">
                  <c:v>0.54322916666569654</c:v>
                </c:pt>
                <c:pt idx="1869">
                  <c:v>0.54381944444321562</c:v>
                </c:pt>
                <c:pt idx="1870">
                  <c:v>0.54443287036701804</c:v>
                </c:pt>
                <c:pt idx="1871">
                  <c:v>0.54512731481372612</c:v>
                </c:pt>
                <c:pt idx="1872">
                  <c:v>0.54572916666074889</c:v>
                </c:pt>
                <c:pt idx="1873">
                  <c:v>0.54634259259182727</c:v>
                </c:pt>
                <c:pt idx="1874">
                  <c:v>0.54695601851562969</c:v>
                </c:pt>
                <c:pt idx="1875">
                  <c:v>0.54753472221636912</c:v>
                </c:pt>
                <c:pt idx="1876">
                  <c:v>0.5480787037013215</c:v>
                </c:pt>
                <c:pt idx="1877">
                  <c:v>0.54863425925577758</c:v>
                </c:pt>
                <c:pt idx="1878">
                  <c:v>0.54924768517958</c:v>
                </c:pt>
                <c:pt idx="1879">
                  <c:v>0.54978009258775273</c:v>
                </c:pt>
                <c:pt idx="1880">
                  <c:v>0.55028935184964212</c:v>
                </c:pt>
                <c:pt idx="1881">
                  <c:v>0.55081018518103519</c:v>
                </c:pt>
                <c:pt idx="1882">
                  <c:v>0.55134259258920792</c:v>
                </c:pt>
                <c:pt idx="1883">
                  <c:v>0.551863425920601</c:v>
                </c:pt>
                <c:pt idx="1884">
                  <c:v>0.55238425925927004</c:v>
                </c:pt>
                <c:pt idx="1885">
                  <c:v>0.55292824073694646</c:v>
                </c:pt>
                <c:pt idx="1886">
                  <c:v>0.55343749999883585</c:v>
                </c:pt>
                <c:pt idx="1887">
                  <c:v>0.55394675925344927</c:v>
                </c:pt>
                <c:pt idx="1888">
                  <c:v>0.55449074073840166</c:v>
                </c:pt>
                <c:pt idx="1889">
                  <c:v>0.55502314814657439</c:v>
                </c:pt>
                <c:pt idx="1890">
                  <c:v>0.55553240740846377</c:v>
                </c:pt>
                <c:pt idx="1891">
                  <c:v>0.55606481480936054</c:v>
                </c:pt>
                <c:pt idx="1892">
                  <c:v>0.55657407407124992</c:v>
                </c:pt>
                <c:pt idx="1893">
                  <c:v>0.55710648147942265</c:v>
                </c:pt>
                <c:pt idx="1894">
                  <c:v>0.56090277777548181</c:v>
                </c:pt>
                <c:pt idx="1895">
                  <c:v>0.56106481481401715</c:v>
                </c:pt>
                <c:pt idx="1896">
                  <c:v>0.56121527777577285</c:v>
                </c:pt>
                <c:pt idx="1897">
                  <c:v>0.56135416666074889</c:v>
                </c:pt>
                <c:pt idx="1898">
                  <c:v>0.56149305555300089</c:v>
                </c:pt>
                <c:pt idx="1899">
                  <c:v>0.56163194444525288</c:v>
                </c:pt>
                <c:pt idx="1900">
                  <c:v>0.56174768518394558</c:v>
                </c:pt>
                <c:pt idx="1901">
                  <c:v>0.56187499999941792</c:v>
                </c:pt>
                <c:pt idx="1902">
                  <c:v>0.56199074073811062</c:v>
                </c:pt>
                <c:pt idx="1903">
                  <c:v>0.56210648147680331</c:v>
                </c:pt>
                <c:pt idx="1904">
                  <c:v>0.56224537036905531</c:v>
                </c:pt>
                <c:pt idx="1905">
                  <c:v>0.56234953703096835</c:v>
                </c:pt>
                <c:pt idx="1906">
                  <c:v>0.562465277776937</c:v>
                </c:pt>
                <c:pt idx="1907">
                  <c:v>0.56259259259240935</c:v>
                </c:pt>
                <c:pt idx="1908">
                  <c:v>0.56270833333110204</c:v>
                </c:pt>
                <c:pt idx="1909">
                  <c:v>0.56283564814657439</c:v>
                </c:pt>
                <c:pt idx="1910">
                  <c:v>0.56295138888526708</c:v>
                </c:pt>
                <c:pt idx="1911">
                  <c:v>0.56305555555445608</c:v>
                </c:pt>
                <c:pt idx="1912">
                  <c:v>0.56315972221636912</c:v>
                </c:pt>
                <c:pt idx="1913">
                  <c:v>0.56327546296233777</c:v>
                </c:pt>
                <c:pt idx="1914">
                  <c:v>0.56340277777781012</c:v>
                </c:pt>
                <c:pt idx="1915">
                  <c:v>0.56351851851650281</c:v>
                </c:pt>
                <c:pt idx="1916">
                  <c:v>0.56362268518569181</c:v>
                </c:pt>
                <c:pt idx="1917">
                  <c:v>0.56372685184760485</c:v>
                </c:pt>
                <c:pt idx="1918">
                  <c:v>0.5638425925935735</c:v>
                </c:pt>
                <c:pt idx="1919">
                  <c:v>0.56395833333226619</c:v>
                </c:pt>
                <c:pt idx="1920">
                  <c:v>0.56407407407095889</c:v>
                </c:pt>
                <c:pt idx="1921">
                  <c:v>0.56417824074014788</c:v>
                </c:pt>
                <c:pt idx="1922">
                  <c:v>0.56429398147884058</c:v>
                </c:pt>
                <c:pt idx="1923">
                  <c:v>0.56440972221753327</c:v>
                </c:pt>
                <c:pt idx="1924">
                  <c:v>0.56450231480994262</c:v>
                </c:pt>
                <c:pt idx="1925">
                  <c:v>0.56460648147913162</c:v>
                </c:pt>
                <c:pt idx="1926">
                  <c:v>0.56471064814832062</c:v>
                </c:pt>
                <c:pt idx="1927">
                  <c:v>0.56482638888701331</c:v>
                </c:pt>
                <c:pt idx="1928">
                  <c:v>0.564907407402643</c:v>
                </c:pt>
                <c:pt idx="1929">
                  <c:v>0.56502314814861165</c:v>
                </c:pt>
                <c:pt idx="1930">
                  <c:v>0.56513888888730435</c:v>
                </c:pt>
                <c:pt idx="1931">
                  <c:v>0.56523148147971369</c:v>
                </c:pt>
                <c:pt idx="1932">
                  <c:v>0.56534722221840639</c:v>
                </c:pt>
                <c:pt idx="1933">
                  <c:v>0.56545138888759539</c:v>
                </c:pt>
                <c:pt idx="1934">
                  <c:v>0.56555555554950843</c:v>
                </c:pt>
                <c:pt idx="1935">
                  <c:v>0.56567129629547708</c:v>
                </c:pt>
                <c:pt idx="1936">
                  <c:v>0.56575231481110677</c:v>
                </c:pt>
                <c:pt idx="1937">
                  <c:v>0.56587962962657912</c:v>
                </c:pt>
                <c:pt idx="1938">
                  <c:v>0.56596064814220881</c:v>
                </c:pt>
                <c:pt idx="1939">
                  <c:v>0.56607638888817746</c:v>
                </c:pt>
                <c:pt idx="1940">
                  <c:v>0.56619212962687016</c:v>
                </c:pt>
                <c:pt idx="1941">
                  <c:v>0.56630787036556285</c:v>
                </c:pt>
                <c:pt idx="1942">
                  <c:v>0.56641203703475185</c:v>
                </c:pt>
                <c:pt idx="1943">
                  <c:v>0.56653935185022419</c:v>
                </c:pt>
                <c:pt idx="1944">
                  <c:v>0.56665509258891689</c:v>
                </c:pt>
                <c:pt idx="1945">
                  <c:v>0.56678240740438923</c:v>
                </c:pt>
                <c:pt idx="1946">
                  <c:v>0.56689814814308193</c:v>
                </c:pt>
                <c:pt idx="1947">
                  <c:v>0.56702546295855427</c:v>
                </c:pt>
                <c:pt idx="1948">
                  <c:v>0.56717592592030996</c:v>
                </c:pt>
                <c:pt idx="1949">
                  <c:v>0.56730324073578231</c:v>
                </c:pt>
                <c:pt idx="1950">
                  <c:v>0.56744212962803431</c:v>
                </c:pt>
                <c:pt idx="1951">
                  <c:v>0.57021990740759065</c:v>
                </c:pt>
                <c:pt idx="1952">
                  <c:v>0.57055555555416504</c:v>
                </c:pt>
                <c:pt idx="1953">
                  <c:v>0.57089120370073942</c:v>
                </c:pt>
                <c:pt idx="1954">
                  <c:v>0.57123842592409346</c:v>
                </c:pt>
                <c:pt idx="1955">
                  <c:v>0.57156250000116415</c:v>
                </c:pt>
                <c:pt idx="1956">
                  <c:v>0.57184027777839219</c:v>
                </c:pt>
                <c:pt idx="1957">
                  <c:v>0.57195601851708489</c:v>
                </c:pt>
                <c:pt idx="1958">
                  <c:v>0.57207175925577758</c:v>
                </c:pt>
                <c:pt idx="1959">
                  <c:v>0.57219907407124992</c:v>
                </c:pt>
                <c:pt idx="1960">
                  <c:v>0.57231481480994262</c:v>
                </c:pt>
                <c:pt idx="1961">
                  <c:v>0.57243055555591127</c:v>
                </c:pt>
                <c:pt idx="1962">
                  <c:v>0.57254629629460396</c:v>
                </c:pt>
                <c:pt idx="1963">
                  <c:v>0.57266203703329666</c:v>
                </c:pt>
                <c:pt idx="1964">
                  <c:v>0.572789351848769</c:v>
                </c:pt>
                <c:pt idx="1965">
                  <c:v>0.572928240741021</c:v>
                </c:pt>
                <c:pt idx="1966">
                  <c:v>0.57303240740293404</c:v>
                </c:pt>
                <c:pt idx="1967">
                  <c:v>0.57324074074131204</c:v>
                </c:pt>
                <c:pt idx="1968">
                  <c:v>0.57336805554950843</c:v>
                </c:pt>
                <c:pt idx="1969">
                  <c:v>0.57347222221869742</c:v>
                </c:pt>
                <c:pt idx="1970">
                  <c:v>0.57358796295739012</c:v>
                </c:pt>
                <c:pt idx="1971">
                  <c:v>0.57369212962657912</c:v>
                </c:pt>
                <c:pt idx="1972">
                  <c:v>0.57388888888817746</c:v>
                </c:pt>
                <c:pt idx="1973">
                  <c:v>0.57400462962687016</c:v>
                </c:pt>
                <c:pt idx="1974">
                  <c:v>0.57410879629605915</c:v>
                </c:pt>
                <c:pt idx="1975">
                  <c:v>0.57422453703475185</c:v>
                </c:pt>
                <c:pt idx="1976">
                  <c:v>0.57439814814279089</c:v>
                </c:pt>
                <c:pt idx="1977">
                  <c:v>0.57451388888875954</c:v>
                </c:pt>
                <c:pt idx="1978">
                  <c:v>0.57461805555067258</c:v>
                </c:pt>
                <c:pt idx="1979">
                  <c:v>0.57473379629664123</c:v>
                </c:pt>
                <c:pt idx="1980">
                  <c:v>0.57483796295855427</c:v>
                </c:pt>
                <c:pt idx="1981">
                  <c:v>0.57499999999708962</c:v>
                </c:pt>
                <c:pt idx="1982">
                  <c:v>0.57512731481256196</c:v>
                </c:pt>
                <c:pt idx="1983">
                  <c:v>0.57526620370481396</c:v>
                </c:pt>
                <c:pt idx="1984">
                  <c:v>0.575370370366727</c:v>
                </c:pt>
                <c:pt idx="1985">
                  <c:v>0.5754861111054197</c:v>
                </c:pt>
                <c:pt idx="1986">
                  <c:v>0.57559027777460869</c:v>
                </c:pt>
                <c:pt idx="1987">
                  <c:v>0.57574074073636439</c:v>
                </c:pt>
                <c:pt idx="1988">
                  <c:v>0.57585648148233304</c:v>
                </c:pt>
                <c:pt idx="1989">
                  <c:v>0.57597222222102573</c:v>
                </c:pt>
                <c:pt idx="1990">
                  <c:v>0.57605324073665543</c:v>
                </c:pt>
                <c:pt idx="1991">
                  <c:v>0.57616898148262408</c:v>
                </c:pt>
                <c:pt idx="1992">
                  <c:v>0.57628472222131677</c:v>
                </c:pt>
                <c:pt idx="1993">
                  <c:v>0.57641203703678912</c:v>
                </c:pt>
                <c:pt idx="1994">
                  <c:v>0.57651620369870216</c:v>
                </c:pt>
                <c:pt idx="1995">
                  <c:v>0.57663194444467081</c:v>
                </c:pt>
                <c:pt idx="1996">
                  <c:v>0.5767129629603005</c:v>
                </c:pt>
                <c:pt idx="1997">
                  <c:v>0.57682870369899319</c:v>
                </c:pt>
                <c:pt idx="1998">
                  <c:v>0.57699074073752854</c:v>
                </c:pt>
                <c:pt idx="1999">
                  <c:v>0.57708333332993789</c:v>
                </c:pt>
                <c:pt idx="2000">
                  <c:v>0.57719907406863058</c:v>
                </c:pt>
                <c:pt idx="2001">
                  <c:v>0.57730324073781958</c:v>
                </c:pt>
                <c:pt idx="2002">
                  <c:v>0.57743055555329192</c:v>
                </c:pt>
                <c:pt idx="2003">
                  <c:v>0.57754629629198462</c:v>
                </c:pt>
                <c:pt idx="2004">
                  <c:v>0.57765046296117362</c:v>
                </c:pt>
                <c:pt idx="2005">
                  <c:v>0.57778935184614966</c:v>
                </c:pt>
                <c:pt idx="2006">
                  <c:v>0.57790509259211831</c:v>
                </c:pt>
                <c:pt idx="2007">
                  <c:v>0.57800925925403135</c:v>
                </c:pt>
                <c:pt idx="2008">
                  <c:v>0.578125</c:v>
                </c:pt>
                <c:pt idx="2009">
                  <c:v>0.57825231481547235</c:v>
                </c:pt>
                <c:pt idx="2010">
                  <c:v>0.57835648147738539</c:v>
                </c:pt>
                <c:pt idx="2011">
                  <c:v>0.57846064814657439</c:v>
                </c:pt>
                <c:pt idx="2012">
                  <c:v>0.57862268518510973</c:v>
                </c:pt>
                <c:pt idx="2013">
                  <c:v>0.57872685184702277</c:v>
                </c:pt>
                <c:pt idx="2014">
                  <c:v>0.57883101851621177</c:v>
                </c:pt>
                <c:pt idx="2015">
                  <c:v>0.57895833333168412</c:v>
                </c:pt>
                <c:pt idx="2016">
                  <c:v>0.57912037037021946</c:v>
                </c:pt>
                <c:pt idx="2017">
                  <c:v>0.57923611110891216</c:v>
                </c:pt>
                <c:pt idx="2018">
                  <c:v>0.5793287037013215</c:v>
                </c:pt>
                <c:pt idx="2019">
                  <c:v>0.57947916666307719</c:v>
                </c:pt>
                <c:pt idx="2020">
                  <c:v>0.57958333333226619</c:v>
                </c:pt>
                <c:pt idx="2021">
                  <c:v>0.57969907407095889</c:v>
                </c:pt>
                <c:pt idx="2022">
                  <c:v>0.57981481480965158</c:v>
                </c:pt>
                <c:pt idx="2023">
                  <c:v>0.57991898147884058</c:v>
                </c:pt>
                <c:pt idx="2024">
                  <c:v>0.58005787037109258</c:v>
                </c:pt>
                <c:pt idx="2025">
                  <c:v>0.58016203703300562</c:v>
                </c:pt>
                <c:pt idx="2026">
                  <c:v>0.58027777777897427</c:v>
                </c:pt>
                <c:pt idx="2027">
                  <c:v>0.58042824074072996</c:v>
                </c:pt>
                <c:pt idx="2028">
                  <c:v>0.58052083333313931</c:v>
                </c:pt>
                <c:pt idx="2029">
                  <c:v>0.580636574071832</c:v>
                </c:pt>
                <c:pt idx="2030">
                  <c:v>0.58076388888730435</c:v>
                </c:pt>
                <c:pt idx="2031">
                  <c:v>0.58087962962599704</c:v>
                </c:pt>
                <c:pt idx="2032">
                  <c:v>0.58100694444146939</c:v>
                </c:pt>
                <c:pt idx="2033">
                  <c:v>0.58111111111065838</c:v>
                </c:pt>
                <c:pt idx="2034">
                  <c:v>0.58122685184935108</c:v>
                </c:pt>
                <c:pt idx="2035">
                  <c:v>0.58138888888788642</c:v>
                </c:pt>
                <c:pt idx="2036">
                  <c:v>0.58149305554979946</c:v>
                </c:pt>
                <c:pt idx="2037">
                  <c:v>0.58158564814220881</c:v>
                </c:pt>
                <c:pt idx="2038">
                  <c:v>0.58170138888817746</c:v>
                </c:pt>
                <c:pt idx="2039">
                  <c:v>0.5818055555500905</c:v>
                </c:pt>
                <c:pt idx="2040">
                  <c:v>0.58195601851912215</c:v>
                </c:pt>
                <c:pt idx="2041">
                  <c:v>0.58206018518103519</c:v>
                </c:pt>
                <c:pt idx="2042">
                  <c:v>0.58465277777577285</c:v>
                </c:pt>
                <c:pt idx="2043">
                  <c:v>0.58482638888381189</c:v>
                </c:pt>
                <c:pt idx="2044">
                  <c:v>0.58516203703766223</c:v>
                </c:pt>
                <c:pt idx="2045">
                  <c:v>0.58550925925374031</c:v>
                </c:pt>
                <c:pt idx="2046">
                  <c:v>0.585833333330811</c:v>
                </c:pt>
                <c:pt idx="2047">
                  <c:v>0.58616898147738539</c:v>
                </c:pt>
                <c:pt idx="2048">
                  <c:v>0.58650462962395977</c:v>
                </c:pt>
                <c:pt idx="2049">
                  <c:v>0.58685185184731381</c:v>
                </c:pt>
                <c:pt idx="2050">
                  <c:v>0.59234953703708015</c:v>
                </c:pt>
                <c:pt idx="2051">
                  <c:v>0.59317129629198462</c:v>
                </c:pt>
                <c:pt idx="2052">
                  <c:v>0.59396990740788169</c:v>
                </c:pt>
                <c:pt idx="2053">
                  <c:v>0.59460648147796746</c:v>
                </c:pt>
                <c:pt idx="2054">
                  <c:v>0.59524305555532919</c:v>
                </c:pt>
                <c:pt idx="2055">
                  <c:v>0.59584490740235196</c:v>
                </c:pt>
                <c:pt idx="2056">
                  <c:v>0.59651620370277669</c:v>
                </c:pt>
                <c:pt idx="2057">
                  <c:v>0.59738425925752381</c:v>
                </c:pt>
                <c:pt idx="2058">
                  <c:v>0.59798611111182254</c:v>
                </c:pt>
                <c:pt idx="2059">
                  <c:v>0.59879629629722331</c:v>
                </c:pt>
                <c:pt idx="2060">
                  <c:v>0.59945601851359243</c:v>
                </c:pt>
                <c:pt idx="2061">
                  <c:v>0.60009259259095415</c:v>
                </c:pt>
                <c:pt idx="2062">
                  <c:v>0.60069444444525288</c:v>
                </c:pt>
                <c:pt idx="2063">
                  <c:v>0.60127314814599231</c:v>
                </c:pt>
                <c:pt idx="2064">
                  <c:v>0.60193287036963739</c:v>
                </c:pt>
                <c:pt idx="2065">
                  <c:v>0.60251157407037681</c:v>
                </c:pt>
                <c:pt idx="2066">
                  <c:v>0.60311342592467554</c:v>
                </c:pt>
                <c:pt idx="2067">
                  <c:v>0.60373842592525762</c:v>
                </c:pt>
                <c:pt idx="2068">
                  <c:v>0.60670138888963265</c:v>
                </c:pt>
                <c:pt idx="2069">
                  <c:v>0.60686342592089204</c:v>
                </c:pt>
                <c:pt idx="2070">
                  <c:v>0.60701388888992369</c:v>
                </c:pt>
                <c:pt idx="2071">
                  <c:v>0.60716435185167938</c:v>
                </c:pt>
                <c:pt idx="2072">
                  <c:v>0.60730324073665543</c:v>
                </c:pt>
                <c:pt idx="2073">
                  <c:v>0.60743055555212777</c:v>
                </c:pt>
                <c:pt idx="2074">
                  <c:v>0.60755787036760012</c:v>
                </c:pt>
                <c:pt idx="2075">
                  <c:v>0.60769675925985212</c:v>
                </c:pt>
                <c:pt idx="2076">
                  <c:v>0.60780092592176516</c:v>
                </c:pt>
                <c:pt idx="2077">
                  <c:v>0.6078935185141745</c:v>
                </c:pt>
                <c:pt idx="2078">
                  <c:v>0.6079976851833635</c:v>
                </c:pt>
                <c:pt idx="2079">
                  <c:v>0.60811342592205619</c:v>
                </c:pt>
                <c:pt idx="2080">
                  <c:v>0.60820601851446554</c:v>
                </c:pt>
                <c:pt idx="2081">
                  <c:v>0.60831018518365454</c:v>
                </c:pt>
                <c:pt idx="2082">
                  <c:v>0.60841435185284354</c:v>
                </c:pt>
                <c:pt idx="2083">
                  <c:v>0.60853009259153623</c:v>
                </c:pt>
                <c:pt idx="2084">
                  <c:v>0.60861111110716593</c:v>
                </c:pt>
                <c:pt idx="2085">
                  <c:v>0.60873842592263827</c:v>
                </c:pt>
                <c:pt idx="2086">
                  <c:v>0.60883101851504762</c:v>
                </c:pt>
                <c:pt idx="2087">
                  <c:v>0.60893518518423662</c:v>
                </c:pt>
                <c:pt idx="2088">
                  <c:v>0.60905092592292931</c:v>
                </c:pt>
                <c:pt idx="2089">
                  <c:v>0.60914351851533866</c:v>
                </c:pt>
                <c:pt idx="2090">
                  <c:v>0.60924768518452765</c:v>
                </c:pt>
                <c:pt idx="2091">
                  <c:v>0.60938657406950369</c:v>
                </c:pt>
                <c:pt idx="2092">
                  <c:v>0.60951388888497604</c:v>
                </c:pt>
                <c:pt idx="2093">
                  <c:v>0.60964120370044839</c:v>
                </c:pt>
                <c:pt idx="2094">
                  <c:v>0.60976851851592073</c:v>
                </c:pt>
                <c:pt idx="2095">
                  <c:v>0.60989583333139308</c:v>
                </c:pt>
                <c:pt idx="2096">
                  <c:v>0.61003472221636912</c:v>
                </c:pt>
                <c:pt idx="2097">
                  <c:v>0.61017361110862112</c:v>
                </c:pt>
                <c:pt idx="2098">
                  <c:v>0.61030092592409346</c:v>
                </c:pt>
                <c:pt idx="2099">
                  <c:v>0.61045138888584916</c:v>
                </c:pt>
                <c:pt idx="2100">
                  <c:v>0.61059027777810115</c:v>
                </c:pt>
                <c:pt idx="2101">
                  <c:v>0.61075231480936054</c:v>
                </c:pt>
                <c:pt idx="2102">
                  <c:v>0.61087962962483289</c:v>
                </c:pt>
                <c:pt idx="2103">
                  <c:v>0.61101851851708489</c:v>
                </c:pt>
                <c:pt idx="2104">
                  <c:v>0.61114583333255723</c:v>
                </c:pt>
                <c:pt idx="2105">
                  <c:v>0.61128472221753327</c:v>
                </c:pt>
                <c:pt idx="2106">
                  <c:v>0.61140046296350192</c:v>
                </c:pt>
                <c:pt idx="2107">
                  <c:v>0.61151620370219462</c:v>
                </c:pt>
                <c:pt idx="2108">
                  <c:v>0.61162037037138361</c:v>
                </c:pt>
                <c:pt idx="2109">
                  <c:v>0.61173611111007631</c:v>
                </c:pt>
                <c:pt idx="2110">
                  <c:v>0.61184027777198935</c:v>
                </c:pt>
                <c:pt idx="2111">
                  <c:v>0.61194444444117835</c:v>
                </c:pt>
                <c:pt idx="2112">
                  <c:v>0.612025462964084</c:v>
                </c:pt>
                <c:pt idx="2113">
                  <c:v>0.61214120370277669</c:v>
                </c:pt>
                <c:pt idx="2114">
                  <c:v>0.61224537036468973</c:v>
                </c:pt>
                <c:pt idx="2115">
                  <c:v>0.61233796295709908</c:v>
                </c:pt>
                <c:pt idx="2116">
                  <c:v>0.61245370370306773</c:v>
                </c:pt>
                <c:pt idx="2117">
                  <c:v>0.61255787036498077</c:v>
                </c:pt>
                <c:pt idx="2118">
                  <c:v>0.61266203703416977</c:v>
                </c:pt>
                <c:pt idx="2119">
                  <c:v>0.61276620370335877</c:v>
                </c:pt>
                <c:pt idx="2120">
                  <c:v>0.61285879629576812</c:v>
                </c:pt>
                <c:pt idx="2121">
                  <c:v>0.61297453703446081</c:v>
                </c:pt>
                <c:pt idx="2122">
                  <c:v>0.6130902777731535</c:v>
                </c:pt>
                <c:pt idx="2123">
                  <c:v>0.61317129629605915</c:v>
                </c:pt>
                <c:pt idx="2124">
                  <c:v>0.61328703703475185</c:v>
                </c:pt>
                <c:pt idx="2125">
                  <c:v>0.61339120370394085</c:v>
                </c:pt>
                <c:pt idx="2126">
                  <c:v>0.61350694444263354</c:v>
                </c:pt>
                <c:pt idx="2127">
                  <c:v>0.61359953703504289</c:v>
                </c:pt>
                <c:pt idx="2128">
                  <c:v>0.61370370370423188</c:v>
                </c:pt>
                <c:pt idx="2129">
                  <c:v>0.61379629629664123</c:v>
                </c:pt>
                <c:pt idx="2130">
                  <c:v>0.61391203703533392</c:v>
                </c:pt>
                <c:pt idx="2131">
                  <c:v>0.61401620370452292</c:v>
                </c:pt>
                <c:pt idx="2132">
                  <c:v>0.61409722222015262</c:v>
                </c:pt>
                <c:pt idx="2133">
                  <c:v>0.61418981481256196</c:v>
                </c:pt>
                <c:pt idx="2134">
                  <c:v>0.61430555555125466</c:v>
                </c:pt>
                <c:pt idx="2135">
                  <c:v>0.61438657407416031</c:v>
                </c:pt>
                <c:pt idx="2136">
                  <c:v>0.61751157406979473</c:v>
                </c:pt>
                <c:pt idx="2137">
                  <c:v>0.61784722221636912</c:v>
                </c:pt>
                <c:pt idx="2138">
                  <c:v>0.61818287037021946</c:v>
                </c:pt>
                <c:pt idx="2139">
                  <c:v>0.6185300925935735</c:v>
                </c:pt>
                <c:pt idx="2140">
                  <c:v>0.61886574074014788</c:v>
                </c:pt>
                <c:pt idx="2141">
                  <c:v>0.61917824074043892</c:v>
                </c:pt>
                <c:pt idx="2142">
                  <c:v>0.61951388888701331</c:v>
                </c:pt>
                <c:pt idx="2143">
                  <c:v>0.61972222221811535</c:v>
                </c:pt>
                <c:pt idx="2144">
                  <c:v>0.61986111111036735</c:v>
                </c:pt>
                <c:pt idx="2145">
                  <c:v>0.61998842592583969</c:v>
                </c:pt>
                <c:pt idx="2146">
                  <c:v>0.62009259258775273</c:v>
                </c:pt>
                <c:pt idx="2147">
                  <c:v>0.62018518518016208</c:v>
                </c:pt>
                <c:pt idx="2148">
                  <c:v>0.62028935184935108</c:v>
                </c:pt>
                <c:pt idx="2149">
                  <c:v>0.62040509258804377</c:v>
                </c:pt>
                <c:pt idx="2150">
                  <c:v>0.62048611111094942</c:v>
                </c:pt>
                <c:pt idx="2151">
                  <c:v>0.62059027777286246</c:v>
                </c:pt>
                <c:pt idx="2152">
                  <c:v>0.62069444444205146</c:v>
                </c:pt>
                <c:pt idx="2153">
                  <c:v>0.62078703703446081</c:v>
                </c:pt>
                <c:pt idx="2154">
                  <c:v>0.62089120370364981</c:v>
                </c:pt>
                <c:pt idx="2155">
                  <c:v>0.62099537036556285</c:v>
                </c:pt>
                <c:pt idx="2156">
                  <c:v>0.62108796295797219</c:v>
                </c:pt>
                <c:pt idx="2157">
                  <c:v>0.62118055555038154</c:v>
                </c:pt>
                <c:pt idx="2158">
                  <c:v>0.62129629629635019</c:v>
                </c:pt>
                <c:pt idx="2159">
                  <c:v>0.62137731481197989</c:v>
                </c:pt>
                <c:pt idx="2160">
                  <c:v>0.62149305555067258</c:v>
                </c:pt>
                <c:pt idx="2161">
                  <c:v>0.62159722221986158</c:v>
                </c:pt>
                <c:pt idx="2162">
                  <c:v>0.62168981481227092</c:v>
                </c:pt>
                <c:pt idx="2163">
                  <c:v>0.62179398148145992</c:v>
                </c:pt>
                <c:pt idx="2164">
                  <c:v>0.62188657407386927</c:v>
                </c:pt>
                <c:pt idx="2165">
                  <c:v>0.62199074073578231</c:v>
                </c:pt>
                <c:pt idx="2166">
                  <c:v>0.62208333332819166</c:v>
                </c:pt>
                <c:pt idx="2167">
                  <c:v>0.62218749999738066</c:v>
                </c:pt>
                <c:pt idx="2168">
                  <c:v>0.62228009258979</c:v>
                </c:pt>
                <c:pt idx="2169">
                  <c:v>0.622384259258979</c:v>
                </c:pt>
                <c:pt idx="2170">
                  <c:v>0.62247685185138835</c:v>
                </c:pt>
                <c:pt idx="2171">
                  <c:v>0.62258101851330139</c:v>
                </c:pt>
                <c:pt idx="2172">
                  <c:v>0.62270833332877373</c:v>
                </c:pt>
                <c:pt idx="2173">
                  <c:v>0.62281249999796273</c:v>
                </c:pt>
                <c:pt idx="2174">
                  <c:v>0.62290509259037208</c:v>
                </c:pt>
                <c:pt idx="2175">
                  <c:v>0.62302083332906477</c:v>
                </c:pt>
                <c:pt idx="2176">
                  <c:v>0.62313657407503342</c:v>
                </c:pt>
                <c:pt idx="2177">
                  <c:v>0.62325231481372612</c:v>
                </c:pt>
                <c:pt idx="2178">
                  <c:v>0.62334490740613546</c:v>
                </c:pt>
                <c:pt idx="2179">
                  <c:v>0.62347222222160781</c:v>
                </c:pt>
                <c:pt idx="2180">
                  <c:v>0.62357638888352085</c:v>
                </c:pt>
                <c:pt idx="2181">
                  <c:v>0.62368055555270985</c:v>
                </c:pt>
                <c:pt idx="2182">
                  <c:v>0.62379629629140254</c:v>
                </c:pt>
                <c:pt idx="2183">
                  <c:v>0.62388888888381189</c:v>
                </c:pt>
                <c:pt idx="2184">
                  <c:v>0.62399305555300089</c:v>
                </c:pt>
                <c:pt idx="2185">
                  <c:v>0.62410879629169358</c:v>
                </c:pt>
                <c:pt idx="2186">
                  <c:v>0.62422453703766223</c:v>
                </c:pt>
                <c:pt idx="2187">
                  <c:v>0.62434027777635492</c:v>
                </c:pt>
                <c:pt idx="2188">
                  <c:v>0.62443287036876427</c:v>
                </c:pt>
                <c:pt idx="2189">
                  <c:v>0.62453703703795327</c:v>
                </c:pt>
                <c:pt idx="2190">
                  <c:v>0.62465277777664596</c:v>
                </c:pt>
                <c:pt idx="2191">
                  <c:v>0.62473379629227566</c:v>
                </c:pt>
                <c:pt idx="2192">
                  <c:v>0.62484953703096835</c:v>
                </c:pt>
                <c:pt idx="2193">
                  <c:v>0.624965277776937</c:v>
                </c:pt>
                <c:pt idx="2194">
                  <c:v>0.62508101851562969</c:v>
                </c:pt>
                <c:pt idx="2195">
                  <c:v>0.62517361110803904</c:v>
                </c:pt>
                <c:pt idx="2196">
                  <c:v>0.62527777777722804</c:v>
                </c:pt>
                <c:pt idx="2197">
                  <c:v>0.62540509259270038</c:v>
                </c:pt>
                <c:pt idx="2198">
                  <c:v>0.62550925925461343</c:v>
                </c:pt>
                <c:pt idx="2199">
                  <c:v>0.62560185184702277</c:v>
                </c:pt>
                <c:pt idx="2200">
                  <c:v>0.62571759259299142</c:v>
                </c:pt>
                <c:pt idx="2201">
                  <c:v>0.62582175925490446</c:v>
                </c:pt>
                <c:pt idx="2202">
                  <c:v>0.62593750000087311</c:v>
                </c:pt>
                <c:pt idx="2203">
                  <c:v>0.6260648148090695</c:v>
                </c:pt>
                <c:pt idx="2204">
                  <c:v>0.6261689814782585</c:v>
                </c:pt>
                <c:pt idx="2205">
                  <c:v>0.6262847222169512</c:v>
                </c:pt>
                <c:pt idx="2206">
                  <c:v>0.62641203703242354</c:v>
                </c:pt>
                <c:pt idx="2207">
                  <c:v>0.62652777777839219</c:v>
                </c:pt>
                <c:pt idx="2208">
                  <c:v>0.62663194444030523</c:v>
                </c:pt>
                <c:pt idx="2209">
                  <c:v>0.62675925925577758</c:v>
                </c:pt>
                <c:pt idx="2210">
                  <c:v>0.62687499999447027</c:v>
                </c:pt>
                <c:pt idx="2211">
                  <c:v>0.62700231480994262</c:v>
                </c:pt>
                <c:pt idx="2212">
                  <c:v>0.62710648147913162</c:v>
                </c:pt>
                <c:pt idx="2213">
                  <c:v>0.62722222221782431</c:v>
                </c:pt>
                <c:pt idx="2214">
                  <c:v>0.62734953703329666</c:v>
                </c:pt>
                <c:pt idx="2215">
                  <c:v>0.627476851848769</c:v>
                </c:pt>
                <c:pt idx="2216">
                  <c:v>0.627581018517958</c:v>
                </c:pt>
                <c:pt idx="2217">
                  <c:v>0.62771990740293404</c:v>
                </c:pt>
                <c:pt idx="2218">
                  <c:v>0.62784722221840639</c:v>
                </c:pt>
                <c:pt idx="2219">
                  <c:v>0.62797453703387873</c:v>
                </c:pt>
                <c:pt idx="2220">
                  <c:v>0.62811342592613073</c:v>
                </c:pt>
                <c:pt idx="2221">
                  <c:v>0.62822916666482342</c:v>
                </c:pt>
                <c:pt idx="2222">
                  <c:v>0.62836805554979946</c:v>
                </c:pt>
                <c:pt idx="2223">
                  <c:v>0.62851851851883112</c:v>
                </c:pt>
                <c:pt idx="2224">
                  <c:v>0.62865740740380716</c:v>
                </c:pt>
                <c:pt idx="2225">
                  <c:v>0.62877314814249985</c:v>
                </c:pt>
                <c:pt idx="2226">
                  <c:v>0.62891203703475185</c:v>
                </c:pt>
                <c:pt idx="2227">
                  <c:v>0.62902777777344454</c:v>
                </c:pt>
                <c:pt idx="2228">
                  <c:v>0.62915509258891689</c:v>
                </c:pt>
                <c:pt idx="2229">
                  <c:v>0.63164351851446554</c:v>
                </c:pt>
                <c:pt idx="2230">
                  <c:v>0.63199074073781958</c:v>
                </c:pt>
                <c:pt idx="2231">
                  <c:v>0.63231481481489027</c:v>
                </c:pt>
                <c:pt idx="2232">
                  <c:v>0.63262731481518131</c:v>
                </c:pt>
                <c:pt idx="2233">
                  <c:v>0.63295138888497604</c:v>
                </c:pt>
                <c:pt idx="2234">
                  <c:v>0.63329861110833008</c:v>
                </c:pt>
                <c:pt idx="2235">
                  <c:v>0.63361111110862112</c:v>
                </c:pt>
                <c:pt idx="2236">
                  <c:v>0.6339467592551955</c:v>
                </c:pt>
                <c:pt idx="2237">
                  <c:v>0.63428240740176989</c:v>
                </c:pt>
                <c:pt idx="2238">
                  <c:v>0.64283564814832062</c:v>
                </c:pt>
                <c:pt idx="2239">
                  <c:v>0.64368055554950843</c:v>
                </c:pt>
                <c:pt idx="2240">
                  <c:v>0.6445138888884685</c:v>
                </c:pt>
                <c:pt idx="2241">
                  <c:v>0.64543981481256196</c:v>
                </c:pt>
                <c:pt idx="2242">
                  <c:v>0.64631944444408873</c:v>
                </c:pt>
                <c:pt idx="2243">
                  <c:v>0.64737268518365454</c:v>
                </c:pt>
                <c:pt idx="2244">
                  <c:v>0.64802083333051996</c:v>
                </c:pt>
                <c:pt idx="2245">
                  <c:v>0.64861111110803904</c:v>
                </c:pt>
                <c:pt idx="2246">
                  <c:v>0.64917824073927477</c:v>
                </c:pt>
                <c:pt idx="2247">
                  <c:v>0.6497106481474475</c:v>
                </c:pt>
                <c:pt idx="2248">
                  <c:v>0.65043981480994262</c:v>
                </c:pt>
                <c:pt idx="2249">
                  <c:v>0.65092592592554865</c:v>
                </c:pt>
                <c:pt idx="2250">
                  <c:v>0.65143518518016208</c:v>
                </c:pt>
                <c:pt idx="2251">
                  <c:v>0.65208333333430346</c:v>
                </c:pt>
                <c:pt idx="2252">
                  <c:v>0.65281249999679858</c:v>
                </c:pt>
                <c:pt idx="2253">
                  <c:v>0.653495370366727</c:v>
                </c:pt>
                <c:pt idx="2254">
                  <c:v>0.65412037036730908</c:v>
                </c:pt>
                <c:pt idx="2255">
                  <c:v>0.65466435185226146</c:v>
                </c:pt>
                <c:pt idx="2256">
                  <c:v>0.65765046296291985</c:v>
                </c:pt>
                <c:pt idx="2257">
                  <c:v>0.65781249999417923</c:v>
                </c:pt>
                <c:pt idx="2258">
                  <c:v>0.65792824074014788</c:v>
                </c:pt>
                <c:pt idx="2259">
                  <c:v>0.65803240740206093</c:v>
                </c:pt>
                <c:pt idx="2260">
                  <c:v>0.65813657407124992</c:v>
                </c:pt>
                <c:pt idx="2261">
                  <c:v>0.65822916666365927</c:v>
                </c:pt>
                <c:pt idx="2262">
                  <c:v>0.65834490740235196</c:v>
                </c:pt>
                <c:pt idx="2263">
                  <c:v>0.65844907407154096</c:v>
                </c:pt>
                <c:pt idx="2264">
                  <c:v>0.65855324074072996</c:v>
                </c:pt>
                <c:pt idx="2265">
                  <c:v>0.65864583333313931</c:v>
                </c:pt>
                <c:pt idx="2266">
                  <c:v>0.65874999999505235</c:v>
                </c:pt>
                <c:pt idx="2267">
                  <c:v>0.658865740741021</c:v>
                </c:pt>
                <c:pt idx="2268">
                  <c:v>0.65894675925665069</c:v>
                </c:pt>
                <c:pt idx="2269">
                  <c:v>0.65906249999534339</c:v>
                </c:pt>
                <c:pt idx="2270">
                  <c:v>0.65916666666453239</c:v>
                </c:pt>
                <c:pt idx="2271">
                  <c:v>0.65925925925694173</c:v>
                </c:pt>
                <c:pt idx="2272">
                  <c:v>0.65934027777257143</c:v>
                </c:pt>
                <c:pt idx="2273">
                  <c:v>0.65945601851854008</c:v>
                </c:pt>
                <c:pt idx="2274">
                  <c:v>0.65954861111094942</c:v>
                </c:pt>
                <c:pt idx="2275">
                  <c:v>0.65965277777286246</c:v>
                </c:pt>
                <c:pt idx="2276">
                  <c:v>0.65973379629576812</c:v>
                </c:pt>
                <c:pt idx="2277">
                  <c:v>0.65984953703446081</c:v>
                </c:pt>
                <c:pt idx="2278">
                  <c:v>0.6599305555500905</c:v>
                </c:pt>
                <c:pt idx="2279">
                  <c:v>0.66004629629605915</c:v>
                </c:pt>
                <c:pt idx="2280">
                  <c:v>0.66015046295797219</c:v>
                </c:pt>
                <c:pt idx="2281">
                  <c:v>0.66024305555038154</c:v>
                </c:pt>
                <c:pt idx="2282">
                  <c:v>0.66035879629635019</c:v>
                </c:pt>
                <c:pt idx="2283">
                  <c:v>0.66043981481197989</c:v>
                </c:pt>
                <c:pt idx="2284">
                  <c:v>0.66055555555067258</c:v>
                </c:pt>
                <c:pt idx="2285">
                  <c:v>0.66064814814308193</c:v>
                </c:pt>
                <c:pt idx="2286">
                  <c:v>0.66074074073549127</c:v>
                </c:pt>
                <c:pt idx="2287">
                  <c:v>0.66084490740468027</c:v>
                </c:pt>
                <c:pt idx="2288">
                  <c:v>0.66093749999708962</c:v>
                </c:pt>
                <c:pt idx="2289">
                  <c:v>0.66104166666627862</c:v>
                </c:pt>
                <c:pt idx="2290">
                  <c:v>0.66113425925868796</c:v>
                </c:pt>
                <c:pt idx="2291">
                  <c:v>0.661238425920601</c:v>
                </c:pt>
                <c:pt idx="2292">
                  <c:v>0.66133101851301035</c:v>
                </c:pt>
                <c:pt idx="2293">
                  <c:v>0.6614236111054197</c:v>
                </c:pt>
                <c:pt idx="2294">
                  <c:v>0.66152777777460869</c:v>
                </c:pt>
                <c:pt idx="2295">
                  <c:v>0.66160879629023839</c:v>
                </c:pt>
                <c:pt idx="2296">
                  <c:v>0.66172453703620704</c:v>
                </c:pt>
                <c:pt idx="2297">
                  <c:v>0.66180555555183673</c:v>
                </c:pt>
                <c:pt idx="2298">
                  <c:v>0.66192129629052943</c:v>
                </c:pt>
                <c:pt idx="2299">
                  <c:v>0.66202546295971842</c:v>
                </c:pt>
                <c:pt idx="2300">
                  <c:v>0.66212962962890742</c:v>
                </c:pt>
                <c:pt idx="2301">
                  <c:v>0.66222222222131677</c:v>
                </c:pt>
                <c:pt idx="2302">
                  <c:v>0.66233796296000946</c:v>
                </c:pt>
                <c:pt idx="2303">
                  <c:v>0.66245370369870216</c:v>
                </c:pt>
                <c:pt idx="2304">
                  <c:v>0.66256944444467081</c:v>
                </c:pt>
                <c:pt idx="2305">
                  <c:v>0.66267361110658385</c:v>
                </c:pt>
                <c:pt idx="2306">
                  <c:v>0.66280092592205619</c:v>
                </c:pt>
                <c:pt idx="2307">
                  <c:v>0.66290509259124519</c:v>
                </c:pt>
                <c:pt idx="2308">
                  <c:v>0.66302083332993789</c:v>
                </c:pt>
                <c:pt idx="2309">
                  <c:v>0.66313657406863058</c:v>
                </c:pt>
                <c:pt idx="2310">
                  <c:v>0.66325231481459923</c:v>
                </c:pt>
                <c:pt idx="2311">
                  <c:v>0.66337962963007158</c:v>
                </c:pt>
                <c:pt idx="2312">
                  <c:v>0.66350694444554392</c:v>
                </c:pt>
                <c:pt idx="2313">
                  <c:v>0.66362268518423662</c:v>
                </c:pt>
                <c:pt idx="2314">
                  <c:v>0.66374999999970896</c:v>
                </c:pt>
                <c:pt idx="2315">
                  <c:v>0.663888888884685</c:v>
                </c:pt>
                <c:pt idx="2316">
                  <c:v>0.66401620370015735</c:v>
                </c:pt>
                <c:pt idx="2317">
                  <c:v>0.66412037036934635</c:v>
                </c:pt>
                <c:pt idx="2318">
                  <c:v>0.66422453703125939</c:v>
                </c:pt>
                <c:pt idx="2319">
                  <c:v>0.66432870370044839</c:v>
                </c:pt>
                <c:pt idx="2320">
                  <c:v>0.66739583333401242</c:v>
                </c:pt>
                <c:pt idx="2321">
                  <c:v>0.66765046295768116</c:v>
                </c:pt>
                <c:pt idx="2322">
                  <c:v>0.6679861111115315</c:v>
                </c:pt>
                <c:pt idx="2323">
                  <c:v>0.66832175925810589</c:v>
                </c:pt>
                <c:pt idx="2324">
                  <c:v>0.66866898148145992</c:v>
                </c:pt>
                <c:pt idx="2325">
                  <c:v>0.66900462962803431</c:v>
                </c:pt>
                <c:pt idx="2326">
                  <c:v>0.66927083332848269</c:v>
                </c:pt>
                <c:pt idx="2327">
                  <c:v>0.66938657407445135</c:v>
                </c:pt>
                <c:pt idx="2328">
                  <c:v>0.66949074073636439</c:v>
                </c:pt>
                <c:pt idx="2329">
                  <c:v>0.66960648148233304</c:v>
                </c:pt>
                <c:pt idx="2330">
                  <c:v>0.66971064814424608</c:v>
                </c:pt>
                <c:pt idx="2331">
                  <c:v>0.66984953703649808</c:v>
                </c:pt>
                <c:pt idx="2332">
                  <c:v>0.66995370369841112</c:v>
                </c:pt>
                <c:pt idx="2333">
                  <c:v>0.67005787036760012</c:v>
                </c:pt>
                <c:pt idx="2334">
                  <c:v>0.67017361110629281</c:v>
                </c:pt>
                <c:pt idx="2335">
                  <c:v>0.67027777777548181</c:v>
                </c:pt>
                <c:pt idx="2336">
                  <c:v>0.67038194444467081</c:v>
                </c:pt>
                <c:pt idx="2337">
                  <c:v>0.6705324074064265</c:v>
                </c:pt>
                <c:pt idx="2338">
                  <c:v>0.68335648148058681</c:v>
                </c:pt>
                <c:pt idx="2339">
                  <c:v>0.68348379629605915</c:v>
                </c:pt>
                <c:pt idx="2340">
                  <c:v>0.68365740740409819</c:v>
                </c:pt>
                <c:pt idx="2341">
                  <c:v>0.68380787036585389</c:v>
                </c:pt>
                <c:pt idx="2342">
                  <c:v>0.68393518518132623</c:v>
                </c:pt>
                <c:pt idx="2343">
                  <c:v>0.68409722221986158</c:v>
                </c:pt>
                <c:pt idx="2344">
                  <c:v>0.68424768518161727</c:v>
                </c:pt>
                <c:pt idx="2345">
                  <c:v>0.68438657407386927</c:v>
                </c:pt>
                <c:pt idx="2346">
                  <c:v>0.68453703703562496</c:v>
                </c:pt>
                <c:pt idx="2347">
                  <c:v>0.68468749999738066</c:v>
                </c:pt>
                <c:pt idx="2348">
                  <c:v>0.684814814812853</c:v>
                </c:pt>
                <c:pt idx="2349">
                  <c:v>0.68498842592089204</c:v>
                </c:pt>
                <c:pt idx="2350">
                  <c:v>0.68512731481314404</c:v>
                </c:pt>
                <c:pt idx="2351">
                  <c:v>0.68526620369812008</c:v>
                </c:pt>
                <c:pt idx="2352">
                  <c:v>0.68540509259037208</c:v>
                </c:pt>
                <c:pt idx="2353">
                  <c:v>0.68554398148262408</c:v>
                </c:pt>
                <c:pt idx="2354">
                  <c:v>0.68569444444437977</c:v>
                </c:pt>
                <c:pt idx="2355">
                  <c:v>0.68582175925985212</c:v>
                </c:pt>
                <c:pt idx="2356">
                  <c:v>0.68596064814482816</c:v>
                </c:pt>
                <c:pt idx="2357">
                  <c:v>0.6860879629603005</c:v>
                </c:pt>
                <c:pt idx="2358">
                  <c:v>0.6862268518525525</c:v>
                </c:pt>
                <c:pt idx="2359">
                  <c:v>0.68637731481430819</c:v>
                </c:pt>
                <c:pt idx="2360">
                  <c:v>0.68650462962978054</c:v>
                </c:pt>
                <c:pt idx="2361">
                  <c:v>0.68664351851475658</c:v>
                </c:pt>
                <c:pt idx="2362">
                  <c:v>0.68677083333022892</c:v>
                </c:pt>
                <c:pt idx="2363">
                  <c:v>0.68689814814570127</c:v>
                </c:pt>
                <c:pt idx="2364">
                  <c:v>0.68703703703795327</c:v>
                </c:pt>
                <c:pt idx="2365">
                  <c:v>0.68716435184614966</c:v>
                </c:pt>
                <c:pt idx="2366">
                  <c:v>0.68726851851533866</c:v>
                </c:pt>
                <c:pt idx="2367">
                  <c:v>0.687430555553874</c:v>
                </c:pt>
                <c:pt idx="2368">
                  <c:v>0.68756944443885004</c:v>
                </c:pt>
                <c:pt idx="2369">
                  <c:v>0.68768518518481869</c:v>
                </c:pt>
                <c:pt idx="2370">
                  <c:v>0.68782407406979473</c:v>
                </c:pt>
                <c:pt idx="2371">
                  <c:v>0.68796296296204673</c:v>
                </c:pt>
                <c:pt idx="2372">
                  <c:v>0.68810185184702277</c:v>
                </c:pt>
                <c:pt idx="2373">
                  <c:v>0.68822916666249512</c:v>
                </c:pt>
                <c:pt idx="2374">
                  <c:v>0.68837962962425081</c:v>
                </c:pt>
                <c:pt idx="2375">
                  <c:v>0.68853009259328246</c:v>
                </c:pt>
                <c:pt idx="2376">
                  <c:v>0.68865740740147885</c:v>
                </c:pt>
                <c:pt idx="2377">
                  <c:v>0.68879629629373085</c:v>
                </c:pt>
                <c:pt idx="2378">
                  <c:v>0.68893518518598285</c:v>
                </c:pt>
                <c:pt idx="2379">
                  <c:v>0.68907407407095889</c:v>
                </c:pt>
                <c:pt idx="2380">
                  <c:v>0.68921296296321088</c:v>
                </c:pt>
                <c:pt idx="2381">
                  <c:v>0.68932870370190358</c:v>
                </c:pt>
                <c:pt idx="2382">
                  <c:v>0.68946759258687962</c:v>
                </c:pt>
                <c:pt idx="2383">
                  <c:v>0.68965277777897427</c:v>
                </c:pt>
                <c:pt idx="2384">
                  <c:v>0.68978009258717066</c:v>
                </c:pt>
                <c:pt idx="2385">
                  <c:v>0.68993055555620231</c:v>
                </c:pt>
                <c:pt idx="2386">
                  <c:v>0.6900925925874617</c:v>
                </c:pt>
                <c:pt idx="2387">
                  <c:v>0.69025462962599704</c:v>
                </c:pt>
                <c:pt idx="2388">
                  <c:v>0.69040509258775273</c:v>
                </c:pt>
                <c:pt idx="2389">
                  <c:v>0.69053240740322508</c:v>
                </c:pt>
                <c:pt idx="2390">
                  <c:v>0.69069444444176042</c:v>
                </c:pt>
                <c:pt idx="2391">
                  <c:v>0.69084490740351612</c:v>
                </c:pt>
                <c:pt idx="2392">
                  <c:v>0.69100694444205146</c:v>
                </c:pt>
                <c:pt idx="2393">
                  <c:v>0.69114583333430346</c:v>
                </c:pt>
                <c:pt idx="2394">
                  <c:v>0.69127314814249985</c:v>
                </c:pt>
                <c:pt idx="2395">
                  <c:v>0.69141203703475185</c:v>
                </c:pt>
                <c:pt idx="2396">
                  <c:v>0.69155092592700385</c:v>
                </c:pt>
                <c:pt idx="2397">
                  <c:v>0.69168981481197989</c:v>
                </c:pt>
                <c:pt idx="2398">
                  <c:v>0.69186342592001893</c:v>
                </c:pt>
                <c:pt idx="2399">
                  <c:v>0.69199074073549127</c:v>
                </c:pt>
                <c:pt idx="2400">
                  <c:v>0.69212962962774327</c:v>
                </c:pt>
                <c:pt idx="2401">
                  <c:v>0.69229166666627862</c:v>
                </c:pt>
                <c:pt idx="2402">
                  <c:v>0.69245370370481396</c:v>
                </c:pt>
                <c:pt idx="2403">
                  <c:v>0.69260416666656965</c:v>
                </c:pt>
                <c:pt idx="2404">
                  <c:v>0.69276620369782904</c:v>
                </c:pt>
                <c:pt idx="2405">
                  <c:v>0.69291666666686069</c:v>
                </c:pt>
                <c:pt idx="2406">
                  <c:v>0.69307870369812008</c:v>
                </c:pt>
                <c:pt idx="2407">
                  <c:v>0.69322916666715173</c:v>
                </c:pt>
                <c:pt idx="2408">
                  <c:v>0.69337962962890742</c:v>
                </c:pt>
                <c:pt idx="2409">
                  <c:v>0.69355324073694646</c:v>
                </c:pt>
                <c:pt idx="2410">
                  <c:v>0.69369212962919846</c:v>
                </c:pt>
                <c:pt idx="2411">
                  <c:v>0.69384259259095415</c:v>
                </c:pt>
                <c:pt idx="2412">
                  <c:v>0.6940046296294895</c:v>
                </c:pt>
                <c:pt idx="2413">
                  <c:v>0.69415509259124519</c:v>
                </c:pt>
                <c:pt idx="2414">
                  <c:v>0.70281249999970896</c:v>
                </c:pt>
                <c:pt idx="2415">
                  <c:v>0.70311342592322035</c:v>
                </c:pt>
                <c:pt idx="2416">
                  <c:v>0.70331018518481869</c:v>
                </c:pt>
                <c:pt idx="2417">
                  <c:v>0.70353009259270038</c:v>
                </c:pt>
                <c:pt idx="2418">
                  <c:v>0.70373842592380242</c:v>
                </c:pt>
                <c:pt idx="2419">
                  <c:v>0.70394675925490446</c:v>
                </c:pt>
                <c:pt idx="2420">
                  <c:v>0.70413194443972316</c:v>
                </c:pt>
                <c:pt idx="2421">
                  <c:v>0.70430555555503815</c:v>
                </c:pt>
                <c:pt idx="2422">
                  <c:v>0.7044675925935735</c:v>
                </c:pt>
                <c:pt idx="2423">
                  <c:v>0.70461805555532919</c:v>
                </c:pt>
                <c:pt idx="2424">
                  <c:v>0.70484953703271458</c:v>
                </c:pt>
                <c:pt idx="2425">
                  <c:v>0.70501157407124992</c:v>
                </c:pt>
                <c:pt idx="2426">
                  <c:v>0.70515046296350192</c:v>
                </c:pt>
                <c:pt idx="2427">
                  <c:v>0.70537037037138361</c:v>
                </c:pt>
                <c:pt idx="2428">
                  <c:v>0.705532407402643</c:v>
                </c:pt>
                <c:pt idx="2429">
                  <c:v>0.70569444444117835</c:v>
                </c:pt>
                <c:pt idx="2430">
                  <c:v>0.70587962962599704</c:v>
                </c:pt>
                <c:pt idx="2431">
                  <c:v>0.70607638888759539</c:v>
                </c:pt>
                <c:pt idx="2432">
                  <c:v>0.70622685184935108</c:v>
                </c:pt>
                <c:pt idx="2433">
                  <c:v>0.70643518518045312</c:v>
                </c:pt>
                <c:pt idx="2434">
                  <c:v>0.70659722221898846</c:v>
                </c:pt>
                <c:pt idx="2435">
                  <c:v>0.70677083333430346</c:v>
                </c:pt>
                <c:pt idx="2436">
                  <c:v>0.7069444444423425</c:v>
                </c:pt>
                <c:pt idx="2437">
                  <c:v>0.70711805555038154</c:v>
                </c:pt>
                <c:pt idx="2438">
                  <c:v>0.70728009258891689</c:v>
                </c:pt>
                <c:pt idx="2439">
                  <c:v>0.70745370370423188</c:v>
                </c:pt>
                <c:pt idx="2440">
                  <c:v>0.70762731481227092</c:v>
                </c:pt>
                <c:pt idx="2441">
                  <c:v>0.70782407407386927</c:v>
                </c:pt>
                <c:pt idx="2442">
                  <c:v>0.70800925925868796</c:v>
                </c:pt>
                <c:pt idx="2443">
                  <c:v>0.70819444444350665</c:v>
                </c:pt>
                <c:pt idx="2444">
                  <c:v>0.70837962962832535</c:v>
                </c:pt>
                <c:pt idx="2445">
                  <c:v>0.70855324073636439</c:v>
                </c:pt>
                <c:pt idx="2446">
                  <c:v>0.70872685185167938</c:v>
                </c:pt>
                <c:pt idx="2447">
                  <c:v>0.70890046295971842</c:v>
                </c:pt>
                <c:pt idx="2448">
                  <c:v>0.70909722222131677</c:v>
                </c:pt>
                <c:pt idx="2449">
                  <c:v>0.70928240740613546</c:v>
                </c:pt>
                <c:pt idx="2450">
                  <c:v>0.70947916666773381</c:v>
                </c:pt>
                <c:pt idx="2451">
                  <c:v>0.70967592592205619</c:v>
                </c:pt>
                <c:pt idx="2452">
                  <c:v>0.70983796296059154</c:v>
                </c:pt>
                <c:pt idx="2453">
                  <c:v>0.71001157406863058</c:v>
                </c:pt>
                <c:pt idx="2454">
                  <c:v>0.71018518518394558</c:v>
                </c:pt>
                <c:pt idx="2455">
                  <c:v>0.71034722222248092</c:v>
                </c:pt>
                <c:pt idx="2456">
                  <c:v>0.71052083333051996</c:v>
                </c:pt>
                <c:pt idx="2457">
                  <c:v>0.71068287036905531</c:v>
                </c:pt>
                <c:pt idx="2458">
                  <c:v>0.710868055553874</c:v>
                </c:pt>
                <c:pt idx="2459">
                  <c:v>0.71104166666191304</c:v>
                </c:pt>
                <c:pt idx="2460">
                  <c:v>0.71120370370044839</c:v>
                </c:pt>
                <c:pt idx="2461">
                  <c:v>0.71136574073898373</c:v>
                </c:pt>
                <c:pt idx="2462">
                  <c:v>0.71156250000058208</c:v>
                </c:pt>
                <c:pt idx="2463">
                  <c:v>0.71172453703184146</c:v>
                </c:pt>
                <c:pt idx="2464">
                  <c:v>0.71188657407037681</c:v>
                </c:pt>
                <c:pt idx="2465">
                  <c:v>0.71206018518569181</c:v>
                </c:pt>
                <c:pt idx="2466">
                  <c:v>0.7122453703705105</c:v>
                </c:pt>
                <c:pt idx="2467">
                  <c:v>0.71241898147854954</c:v>
                </c:pt>
                <c:pt idx="2468">
                  <c:v>0.71256944444030523</c:v>
                </c:pt>
                <c:pt idx="2469">
                  <c:v>0.71274305555562023</c:v>
                </c:pt>
                <c:pt idx="2470">
                  <c:v>0.71290509258687962</c:v>
                </c:pt>
                <c:pt idx="2471">
                  <c:v>0.71307870370219462</c:v>
                </c:pt>
                <c:pt idx="2472">
                  <c:v>0.71326388888701331</c:v>
                </c:pt>
                <c:pt idx="2473">
                  <c:v>0.713414351848769</c:v>
                </c:pt>
                <c:pt idx="2474">
                  <c:v>0.71359953703358769</c:v>
                </c:pt>
                <c:pt idx="2475">
                  <c:v>0.71385416666453239</c:v>
                </c:pt>
                <c:pt idx="2476">
                  <c:v>0.71400462962628808</c:v>
                </c:pt>
                <c:pt idx="2477">
                  <c:v>0.71414351851854008</c:v>
                </c:pt>
                <c:pt idx="2478">
                  <c:v>0.71435185184964212</c:v>
                </c:pt>
                <c:pt idx="2479">
                  <c:v>0.71450231481139781</c:v>
                </c:pt>
                <c:pt idx="2480">
                  <c:v>0.7146527777731535</c:v>
                </c:pt>
                <c:pt idx="2481">
                  <c:v>0.7148611111115315</c:v>
                </c:pt>
                <c:pt idx="2482">
                  <c:v>0.71501157407328719</c:v>
                </c:pt>
                <c:pt idx="2483">
                  <c:v>0.71518518518132623</c:v>
                </c:pt>
                <c:pt idx="2484">
                  <c:v>0.71534722221986158</c:v>
                </c:pt>
                <c:pt idx="2485">
                  <c:v>0.71548611111211358</c:v>
                </c:pt>
                <c:pt idx="2486">
                  <c:v>0.71569444444321562</c:v>
                </c:pt>
                <c:pt idx="2487">
                  <c:v>0.71584490740497131</c:v>
                </c:pt>
                <c:pt idx="2488">
                  <c:v>0.715995370366727</c:v>
                </c:pt>
                <c:pt idx="2489">
                  <c:v>0.71618055555154569</c:v>
                </c:pt>
                <c:pt idx="2490">
                  <c:v>0.71633101851330139</c:v>
                </c:pt>
                <c:pt idx="2491">
                  <c:v>0.71646990740555339</c:v>
                </c:pt>
                <c:pt idx="2492">
                  <c:v>0.71667824073665543</c:v>
                </c:pt>
                <c:pt idx="2493">
                  <c:v>0.71682870369841112</c:v>
                </c:pt>
                <c:pt idx="2494">
                  <c:v>0.71695601851388346</c:v>
                </c:pt>
                <c:pt idx="2495">
                  <c:v>0.71715277777548181</c:v>
                </c:pt>
                <c:pt idx="2496">
                  <c:v>0.7173032407372375</c:v>
                </c:pt>
                <c:pt idx="2497">
                  <c:v>0.71745370369899319</c:v>
                </c:pt>
                <c:pt idx="2498">
                  <c:v>0.71763888888381189</c:v>
                </c:pt>
                <c:pt idx="2499">
                  <c:v>0.71780092592234723</c:v>
                </c:pt>
                <c:pt idx="2500">
                  <c:v>0.71793981481459923</c:v>
                </c:pt>
                <c:pt idx="2501">
                  <c:v>0.71818287036876427</c:v>
                </c:pt>
                <c:pt idx="2502">
                  <c:v>0.71835648147680331</c:v>
                </c:pt>
                <c:pt idx="2503">
                  <c:v>0.718506944438559</c:v>
                </c:pt>
                <c:pt idx="2504">
                  <c:v>0.718645833330811</c:v>
                </c:pt>
                <c:pt idx="2505">
                  <c:v>0.71881944443885004</c:v>
                </c:pt>
                <c:pt idx="2506">
                  <c:v>0.71898148147738539</c:v>
                </c:pt>
                <c:pt idx="2507">
                  <c:v>0.72221064814220881</c:v>
                </c:pt>
                <c:pt idx="2508">
                  <c:v>0.7224305555500905</c:v>
                </c:pt>
                <c:pt idx="2509">
                  <c:v>0.72283564814279089</c:v>
                </c:pt>
                <c:pt idx="2510">
                  <c:v>0.72324074073549127</c:v>
                </c:pt>
                <c:pt idx="2511">
                  <c:v>0.72362268518190831</c:v>
                </c:pt>
                <c:pt idx="2512">
                  <c:v>0.72402777777460869</c:v>
                </c:pt>
                <c:pt idx="2513">
                  <c:v>0.72444444444408873</c:v>
                </c:pt>
                <c:pt idx="2514">
                  <c:v>0.73103009258920792</c:v>
                </c:pt>
                <c:pt idx="2515">
                  <c:v>0.73186342592089204</c:v>
                </c:pt>
                <c:pt idx="2516">
                  <c:v>0.73309027777577285</c:v>
                </c:pt>
                <c:pt idx="2517">
                  <c:v>0.73392361110745696</c:v>
                </c:pt>
                <c:pt idx="2518">
                  <c:v>0.73475694443914108</c:v>
                </c:pt>
                <c:pt idx="2519">
                  <c:v>0.7356134259243845</c:v>
                </c:pt>
                <c:pt idx="2520">
                  <c:v>0.73635416666365927</c:v>
                </c:pt>
                <c:pt idx="2521">
                  <c:v>0.736956018517958</c:v>
                </c:pt>
                <c:pt idx="2522">
                  <c:v>0.73756944444176042</c:v>
                </c:pt>
                <c:pt idx="2523">
                  <c:v>0.73818287036556285</c:v>
                </c:pt>
                <c:pt idx="2524">
                  <c:v>0.73879629629664123</c:v>
                </c:pt>
                <c:pt idx="2525">
                  <c:v>0.73937499999738066</c:v>
                </c:pt>
                <c:pt idx="2526">
                  <c:v>0.74001157407474238</c:v>
                </c:pt>
                <c:pt idx="2527">
                  <c:v>0.74116898147622123</c:v>
                </c:pt>
                <c:pt idx="2528">
                  <c:v>0.74200231481518131</c:v>
                </c:pt>
                <c:pt idx="2529">
                  <c:v>0.74285879629314877</c:v>
                </c:pt>
                <c:pt idx="2530">
                  <c:v>0.74498842592583969</c:v>
                </c:pt>
                <c:pt idx="2531">
                  <c:v>0.74515046295709908</c:v>
                </c:pt>
                <c:pt idx="2532">
                  <c:v>0.74532407407241408</c:v>
                </c:pt>
                <c:pt idx="2533">
                  <c:v>0.74548611111094942</c:v>
                </c:pt>
                <c:pt idx="2534">
                  <c:v>0.74564814814220881</c:v>
                </c:pt>
                <c:pt idx="2535">
                  <c:v>0.74582175925752381</c:v>
                </c:pt>
                <c:pt idx="2536">
                  <c:v>0.74598379629605915</c:v>
                </c:pt>
                <c:pt idx="2537">
                  <c:v>0.74615740740409819</c:v>
                </c:pt>
                <c:pt idx="2538">
                  <c:v>0.74631944444263354</c:v>
                </c:pt>
                <c:pt idx="2539">
                  <c:v>0.74649305555067258</c:v>
                </c:pt>
                <c:pt idx="2540">
                  <c:v>0.74664351851970423</c:v>
                </c:pt>
                <c:pt idx="2541">
                  <c:v>0.74680555555096362</c:v>
                </c:pt>
                <c:pt idx="2542">
                  <c:v>0.74694444444321562</c:v>
                </c:pt>
                <c:pt idx="2543">
                  <c:v>0.74710648148175096</c:v>
                </c:pt>
                <c:pt idx="2544">
                  <c:v>0.747245370366727</c:v>
                </c:pt>
                <c:pt idx="2545">
                  <c:v>0.747418981482042</c:v>
                </c:pt>
                <c:pt idx="2546">
                  <c:v>0.74756944444379769</c:v>
                </c:pt>
                <c:pt idx="2547">
                  <c:v>0.74770833332877373</c:v>
                </c:pt>
                <c:pt idx="2548">
                  <c:v>0.74787037036730908</c:v>
                </c:pt>
                <c:pt idx="2549">
                  <c:v>0.74799768518278142</c:v>
                </c:pt>
                <c:pt idx="2550">
                  <c:v>0.74813657407503342</c:v>
                </c:pt>
                <c:pt idx="2551">
                  <c:v>0.74831018518307246</c:v>
                </c:pt>
                <c:pt idx="2552">
                  <c:v>0.7484490740680485</c:v>
                </c:pt>
                <c:pt idx="2553">
                  <c:v>0.74856481481401715</c:v>
                </c:pt>
                <c:pt idx="2554">
                  <c:v>0.74873842592205619</c:v>
                </c:pt>
                <c:pt idx="2555">
                  <c:v>0.74890046296059154</c:v>
                </c:pt>
                <c:pt idx="2556">
                  <c:v>0.74903935185284354</c:v>
                </c:pt>
                <c:pt idx="2557">
                  <c:v>0.74916666666103993</c:v>
                </c:pt>
                <c:pt idx="2558">
                  <c:v>0.74930555555329192</c:v>
                </c:pt>
                <c:pt idx="2559">
                  <c:v>0.74945601851504762</c:v>
                </c:pt>
                <c:pt idx="2560">
                  <c:v>0.74960648147680331</c:v>
                </c:pt>
                <c:pt idx="2561">
                  <c:v>0.749756944438559</c:v>
                </c:pt>
                <c:pt idx="2562">
                  <c:v>0.74988425925403135</c:v>
                </c:pt>
                <c:pt idx="2563">
                  <c:v>0.75002314814628335</c:v>
                </c:pt>
                <c:pt idx="2564">
                  <c:v>0.75018518518481869</c:v>
                </c:pt>
                <c:pt idx="2565">
                  <c:v>0.75033564814657439</c:v>
                </c:pt>
                <c:pt idx="2566">
                  <c:v>0.75048611110833008</c:v>
                </c:pt>
                <c:pt idx="2567">
                  <c:v>0.75061342592380242</c:v>
                </c:pt>
                <c:pt idx="2568">
                  <c:v>0.75077546296233777</c:v>
                </c:pt>
                <c:pt idx="2569">
                  <c:v>0.75092592592409346</c:v>
                </c:pt>
                <c:pt idx="2570">
                  <c:v>0.75107638888584916</c:v>
                </c:pt>
                <c:pt idx="2571">
                  <c:v>0.75122685184760485</c:v>
                </c:pt>
                <c:pt idx="2572">
                  <c:v>0.75137731480936054</c:v>
                </c:pt>
                <c:pt idx="2573">
                  <c:v>0.75152777777839219</c:v>
                </c:pt>
                <c:pt idx="2574">
                  <c:v>0.75166666666336823</c:v>
                </c:pt>
                <c:pt idx="2575">
                  <c:v>0.75181712962512393</c:v>
                </c:pt>
                <c:pt idx="2576">
                  <c:v>0.75195601851737592</c:v>
                </c:pt>
                <c:pt idx="2577">
                  <c:v>0.75211805555591127</c:v>
                </c:pt>
                <c:pt idx="2578">
                  <c:v>0.75225694444088731</c:v>
                </c:pt>
                <c:pt idx="2579">
                  <c:v>0.752407407402643</c:v>
                </c:pt>
                <c:pt idx="2580">
                  <c:v>0.752546296294895</c:v>
                </c:pt>
                <c:pt idx="2581">
                  <c:v>0.75271990740293404</c:v>
                </c:pt>
                <c:pt idx="2582">
                  <c:v>0.75285879629518604</c:v>
                </c:pt>
                <c:pt idx="2583">
                  <c:v>0.75299768518016208</c:v>
                </c:pt>
                <c:pt idx="2584">
                  <c:v>0.75314814814919373</c:v>
                </c:pt>
                <c:pt idx="2585">
                  <c:v>0.75328703703416977</c:v>
                </c:pt>
                <c:pt idx="2586">
                  <c:v>0.75342592592642177</c:v>
                </c:pt>
                <c:pt idx="2587">
                  <c:v>0.75358796295768116</c:v>
                </c:pt>
                <c:pt idx="2588">
                  <c:v>0.75373842592671281</c:v>
                </c:pt>
                <c:pt idx="2589">
                  <c:v>0.7538657407349092</c:v>
                </c:pt>
                <c:pt idx="2590">
                  <c:v>0.75401620370394085</c:v>
                </c:pt>
                <c:pt idx="2591">
                  <c:v>0.75417824073520023</c:v>
                </c:pt>
                <c:pt idx="2592">
                  <c:v>0.75431712962745223</c:v>
                </c:pt>
                <c:pt idx="2593">
                  <c:v>0.75446759258920792</c:v>
                </c:pt>
                <c:pt idx="2594">
                  <c:v>0.75460648148145992</c:v>
                </c:pt>
                <c:pt idx="2595">
                  <c:v>0.75473379629693227</c:v>
                </c:pt>
                <c:pt idx="2596">
                  <c:v>0.75488425925868796</c:v>
                </c:pt>
                <c:pt idx="2597">
                  <c:v>0.75503472222044365</c:v>
                </c:pt>
                <c:pt idx="2598">
                  <c:v>0.755162037035916</c:v>
                </c:pt>
                <c:pt idx="2599">
                  <c:v>0.75530092592089204</c:v>
                </c:pt>
                <c:pt idx="2600">
                  <c:v>0.75796296296175569</c:v>
                </c:pt>
                <c:pt idx="2601">
                  <c:v>0.75835648147767643</c:v>
                </c:pt>
                <c:pt idx="2602">
                  <c:v>0.75878472221666016</c:v>
                </c:pt>
                <c:pt idx="2603">
                  <c:v>0.75918981480936054</c:v>
                </c:pt>
                <c:pt idx="2604">
                  <c:v>0.75961805555562023</c:v>
                </c:pt>
                <c:pt idx="2605">
                  <c:v>0.75996527777897427</c:v>
                </c:pt>
                <c:pt idx="2606">
                  <c:v>0.76011574074072996</c:v>
                </c:pt>
                <c:pt idx="2607">
                  <c:v>0.76026620370248565</c:v>
                </c:pt>
                <c:pt idx="2608">
                  <c:v>0.76041666666424135</c:v>
                </c:pt>
                <c:pt idx="2609">
                  <c:v>0.76056712962599704</c:v>
                </c:pt>
                <c:pt idx="2610">
                  <c:v>0.76071759258775273</c:v>
                </c:pt>
                <c:pt idx="2611">
                  <c:v>0.76085648148000473</c:v>
                </c:pt>
                <c:pt idx="2612">
                  <c:v>0.76100694444176042</c:v>
                </c:pt>
                <c:pt idx="2613">
                  <c:v>0.76114583333401242</c:v>
                </c:pt>
                <c:pt idx="2614">
                  <c:v>0.76127314814220881</c:v>
                </c:pt>
                <c:pt idx="2615">
                  <c:v>0.76145833333430346</c:v>
                </c:pt>
                <c:pt idx="2616">
                  <c:v>0.76158564814249985</c:v>
                </c:pt>
                <c:pt idx="2617">
                  <c:v>0.7617361111115315</c:v>
                </c:pt>
                <c:pt idx="2618">
                  <c:v>0.76199074073520023</c:v>
                </c:pt>
                <c:pt idx="2619">
                  <c:v>0.76212962962745223</c:v>
                </c:pt>
                <c:pt idx="2620">
                  <c:v>0.76224537036614493</c:v>
                </c:pt>
                <c:pt idx="2621">
                  <c:v>0.76239583332790062</c:v>
                </c:pt>
                <c:pt idx="2622">
                  <c:v>0.76254629629693227</c:v>
                </c:pt>
                <c:pt idx="2623">
                  <c:v>0.76270833332819166</c:v>
                </c:pt>
                <c:pt idx="2624">
                  <c:v>0.76284722222044365</c:v>
                </c:pt>
                <c:pt idx="2625">
                  <c:v>0.762974537035916</c:v>
                </c:pt>
                <c:pt idx="2626">
                  <c:v>0.76311342592089204</c:v>
                </c:pt>
                <c:pt idx="2627">
                  <c:v>0.76331018518249039</c:v>
                </c:pt>
                <c:pt idx="2628">
                  <c:v>0.76344907407474238</c:v>
                </c:pt>
                <c:pt idx="2629">
                  <c:v>0.76358796295971842</c:v>
                </c:pt>
                <c:pt idx="2630">
                  <c:v>0.76373842592147412</c:v>
                </c:pt>
                <c:pt idx="2631">
                  <c:v>0.76386574073694646</c:v>
                </c:pt>
                <c:pt idx="2632">
                  <c:v>0.76401620369870216</c:v>
                </c:pt>
                <c:pt idx="2633">
                  <c:v>0.76415509259095415</c:v>
                </c:pt>
                <c:pt idx="2634">
                  <c:v>0.7643171296294895</c:v>
                </c:pt>
                <c:pt idx="2635">
                  <c:v>0.76446759259124519</c:v>
                </c:pt>
                <c:pt idx="2636">
                  <c:v>0.76460648147622123</c:v>
                </c:pt>
                <c:pt idx="2637">
                  <c:v>0.76474537036847323</c:v>
                </c:pt>
                <c:pt idx="2638">
                  <c:v>0.76490740740700858</c:v>
                </c:pt>
                <c:pt idx="2639">
                  <c:v>0.76505787036876427</c:v>
                </c:pt>
                <c:pt idx="2640">
                  <c:v>0.76518518518423662</c:v>
                </c:pt>
                <c:pt idx="2641">
                  <c:v>0.76539351851533866</c:v>
                </c:pt>
                <c:pt idx="2642">
                  <c:v>0.765520833330811</c:v>
                </c:pt>
                <c:pt idx="2643">
                  <c:v>0.76567129629256669</c:v>
                </c:pt>
                <c:pt idx="2644">
                  <c:v>0.76578703703125939</c:v>
                </c:pt>
                <c:pt idx="2645">
                  <c:v>0.76597222222335404</c:v>
                </c:pt>
                <c:pt idx="2646">
                  <c:v>0.76611111110833008</c:v>
                </c:pt>
                <c:pt idx="2647">
                  <c:v>0.76625000000058208</c:v>
                </c:pt>
                <c:pt idx="2648">
                  <c:v>0.76640046296233777</c:v>
                </c:pt>
                <c:pt idx="2649">
                  <c:v>0.76653935184731381</c:v>
                </c:pt>
                <c:pt idx="2650">
                  <c:v>0.76670138888584916</c:v>
                </c:pt>
                <c:pt idx="2651">
                  <c:v>0.76685185184760485</c:v>
                </c:pt>
                <c:pt idx="2652">
                  <c:v>0.76701388888614019</c:v>
                </c:pt>
                <c:pt idx="2653">
                  <c:v>0.76714120370161254</c:v>
                </c:pt>
                <c:pt idx="2654">
                  <c:v>0.76729166666336823</c:v>
                </c:pt>
                <c:pt idx="2655">
                  <c:v>0.76748842592496658</c:v>
                </c:pt>
                <c:pt idx="2656">
                  <c:v>0.76762731480994262</c:v>
                </c:pt>
                <c:pt idx="2657">
                  <c:v>0.76776620370219462</c:v>
                </c:pt>
                <c:pt idx="2658">
                  <c:v>0.76791666666395031</c:v>
                </c:pt>
                <c:pt idx="2659">
                  <c:v>0.76807870370248565</c:v>
                </c:pt>
                <c:pt idx="2660">
                  <c:v>0.76822916666424135</c:v>
                </c:pt>
                <c:pt idx="2661">
                  <c:v>0.76837962962599704</c:v>
                </c:pt>
                <c:pt idx="2662">
                  <c:v>0.76856481481081573</c:v>
                </c:pt>
                <c:pt idx="2663">
                  <c:v>0.76869212962628808</c:v>
                </c:pt>
                <c:pt idx="2664">
                  <c:v>0.76884259258804377</c:v>
                </c:pt>
                <c:pt idx="2665">
                  <c:v>0.76899305554979946</c:v>
                </c:pt>
                <c:pt idx="2666">
                  <c:v>0.76916666666511446</c:v>
                </c:pt>
                <c:pt idx="2667">
                  <c:v>0.7693402777731535</c:v>
                </c:pt>
                <c:pt idx="2668">
                  <c:v>0.7694907407349092</c:v>
                </c:pt>
                <c:pt idx="2669">
                  <c:v>0.76966435185022419</c:v>
                </c:pt>
                <c:pt idx="2670">
                  <c:v>0.76981481481197989</c:v>
                </c:pt>
                <c:pt idx="2671">
                  <c:v>0.76996527777373558</c:v>
                </c:pt>
                <c:pt idx="2672">
                  <c:v>0.77010416666598758</c:v>
                </c:pt>
                <c:pt idx="2673">
                  <c:v>0.77025462962774327</c:v>
                </c:pt>
                <c:pt idx="2674">
                  <c:v>0.77040509258949896</c:v>
                </c:pt>
                <c:pt idx="2675">
                  <c:v>0.77054398148175096</c:v>
                </c:pt>
                <c:pt idx="2676">
                  <c:v>0.77071759258979</c:v>
                </c:pt>
                <c:pt idx="2677">
                  <c:v>0.770856481482042</c:v>
                </c:pt>
                <c:pt idx="2678">
                  <c:v>0.77101851851330139</c:v>
                </c:pt>
                <c:pt idx="2679">
                  <c:v>0.77116898148233304</c:v>
                </c:pt>
                <c:pt idx="2680">
                  <c:v>0.77129629629052943</c:v>
                </c:pt>
                <c:pt idx="2681">
                  <c:v>0.77145833332906477</c:v>
                </c:pt>
                <c:pt idx="2682">
                  <c:v>0.77163194444437977</c:v>
                </c:pt>
                <c:pt idx="2683">
                  <c:v>0.77178240740613546</c:v>
                </c:pt>
                <c:pt idx="2684">
                  <c:v>0.7719560185141745</c:v>
                </c:pt>
                <c:pt idx="2685">
                  <c:v>0.77211805555270985</c:v>
                </c:pt>
                <c:pt idx="2686">
                  <c:v>0.77228009259124519</c:v>
                </c:pt>
                <c:pt idx="2687">
                  <c:v>0.77244212962978054</c:v>
                </c:pt>
                <c:pt idx="2688">
                  <c:v>0.77261574073781958</c:v>
                </c:pt>
                <c:pt idx="2689">
                  <c:v>0.77277777777635492</c:v>
                </c:pt>
                <c:pt idx="2690">
                  <c:v>0.77292824073811062</c:v>
                </c:pt>
                <c:pt idx="2691">
                  <c:v>0.77310185184614966</c:v>
                </c:pt>
                <c:pt idx="2692">
                  <c:v>0.77328703703096835</c:v>
                </c:pt>
                <c:pt idx="2693">
                  <c:v>0.77342592592322035</c:v>
                </c:pt>
                <c:pt idx="2694">
                  <c:v>0.77719907407299615</c:v>
                </c:pt>
                <c:pt idx="2695">
                  <c:v>0.77719907407299615</c:v>
                </c:pt>
                <c:pt idx="2696">
                  <c:v>0.77719907407299615</c:v>
                </c:pt>
                <c:pt idx="2697">
                  <c:v>0.77719907407299615</c:v>
                </c:pt>
                <c:pt idx="2698">
                  <c:v>0.77719907407299615</c:v>
                </c:pt>
                <c:pt idx="2699">
                  <c:v>0.77719907407299615</c:v>
                </c:pt>
                <c:pt idx="2700">
                  <c:v>0.77719907407299615</c:v>
                </c:pt>
                <c:pt idx="2701">
                  <c:v>0.77719907407299615</c:v>
                </c:pt>
                <c:pt idx="2702">
                  <c:v>0.77760416666569654</c:v>
                </c:pt>
                <c:pt idx="2703">
                  <c:v>0.77803240740468027</c:v>
                </c:pt>
                <c:pt idx="2704">
                  <c:v>0.77843749999738066</c:v>
                </c:pt>
                <c:pt idx="2705">
                  <c:v>0.77884259259008104</c:v>
                </c:pt>
                <c:pt idx="2706">
                  <c:v>0.77925925925956108</c:v>
                </c:pt>
                <c:pt idx="2707">
                  <c:v>0.77946759259066312</c:v>
                </c:pt>
                <c:pt idx="2708">
                  <c:v>0.77962962962919846</c:v>
                </c:pt>
                <c:pt idx="2709">
                  <c:v>0.7797685185141745</c:v>
                </c:pt>
                <c:pt idx="2710">
                  <c:v>0.7799074074064265</c:v>
                </c:pt>
                <c:pt idx="2711">
                  <c:v>0.78005787036818219</c:v>
                </c:pt>
                <c:pt idx="2712">
                  <c:v>0.78028935185284354</c:v>
                </c:pt>
                <c:pt idx="2713">
                  <c:v>0.78042824073781958</c:v>
                </c:pt>
                <c:pt idx="2714">
                  <c:v>0.78063657406892162</c:v>
                </c:pt>
                <c:pt idx="2715">
                  <c:v>0.78077546296117362</c:v>
                </c:pt>
                <c:pt idx="2716">
                  <c:v>0.78092592592292931</c:v>
                </c:pt>
                <c:pt idx="2717">
                  <c:v>0.78116898147709435</c:v>
                </c:pt>
                <c:pt idx="2718">
                  <c:v>0.78129629629256669</c:v>
                </c:pt>
                <c:pt idx="2719">
                  <c:v>0.78155092592351139</c:v>
                </c:pt>
                <c:pt idx="2720">
                  <c:v>0.78168981481576338</c:v>
                </c:pt>
                <c:pt idx="2721">
                  <c:v>0.78186342592380242</c:v>
                </c:pt>
                <c:pt idx="2722">
                  <c:v>0.78203703703184146</c:v>
                </c:pt>
                <c:pt idx="2723">
                  <c:v>0.78218750000087311</c:v>
                </c:pt>
                <c:pt idx="2724">
                  <c:v>0.78240740740147885</c:v>
                </c:pt>
                <c:pt idx="2725">
                  <c:v>0.7825578703705105</c:v>
                </c:pt>
                <c:pt idx="2726">
                  <c:v>0.78274305555532919</c:v>
                </c:pt>
                <c:pt idx="2727">
                  <c:v>0.78288194444030523</c:v>
                </c:pt>
                <c:pt idx="2728">
                  <c:v>0.78307870370190358</c:v>
                </c:pt>
                <c:pt idx="2729">
                  <c:v>0.78331018517928896</c:v>
                </c:pt>
                <c:pt idx="2730">
                  <c:v>0.78343749999476131</c:v>
                </c:pt>
                <c:pt idx="2731">
                  <c:v>0.78357638888701331</c:v>
                </c:pt>
                <c:pt idx="2732">
                  <c:v>0.78381944444117835</c:v>
                </c:pt>
                <c:pt idx="2733">
                  <c:v>0.78393518517987104</c:v>
                </c:pt>
                <c:pt idx="2734">
                  <c:v>0.78414351851824904</c:v>
                </c:pt>
                <c:pt idx="2735">
                  <c:v>0.78435185184935108</c:v>
                </c:pt>
                <c:pt idx="2736">
                  <c:v>0.78446759258804377</c:v>
                </c:pt>
                <c:pt idx="2737">
                  <c:v>0.78462962962657912</c:v>
                </c:pt>
                <c:pt idx="2738">
                  <c:v>0.78486111111124046</c:v>
                </c:pt>
                <c:pt idx="2739">
                  <c:v>0.7849999999962165</c:v>
                </c:pt>
                <c:pt idx="2740">
                  <c:v>0.78516203703475185</c:v>
                </c:pt>
                <c:pt idx="2741">
                  <c:v>0.78533564814279089</c:v>
                </c:pt>
                <c:pt idx="2742">
                  <c:v>0.78548611111182254</c:v>
                </c:pt>
                <c:pt idx="2743">
                  <c:v>0.78564814814308193</c:v>
                </c:pt>
                <c:pt idx="2744">
                  <c:v>0.78582175925839692</c:v>
                </c:pt>
                <c:pt idx="2745">
                  <c:v>0.78597222222015262</c:v>
                </c:pt>
                <c:pt idx="2746">
                  <c:v>0.78611111110512866</c:v>
                </c:pt>
                <c:pt idx="2747">
                  <c:v>0.78628472222044365</c:v>
                </c:pt>
                <c:pt idx="2748">
                  <c:v>0.786481481482042</c:v>
                </c:pt>
                <c:pt idx="2749">
                  <c:v>0.78663194444379769</c:v>
                </c:pt>
                <c:pt idx="2750">
                  <c:v>0.78674768518249039</c:v>
                </c:pt>
                <c:pt idx="2751">
                  <c:v>0.78690972222102573</c:v>
                </c:pt>
                <c:pt idx="2752">
                  <c:v>0.78706018518278142</c:v>
                </c:pt>
                <c:pt idx="2753">
                  <c:v>0.78719907407503342</c:v>
                </c:pt>
                <c:pt idx="2754">
                  <c:v>0.78734953703678912</c:v>
                </c:pt>
                <c:pt idx="2755">
                  <c:v>0.78755787036789116</c:v>
                </c:pt>
                <c:pt idx="2756">
                  <c:v>0.7876851851833635</c:v>
                </c:pt>
                <c:pt idx="2757">
                  <c:v>0.78782407406833954</c:v>
                </c:pt>
                <c:pt idx="2758">
                  <c:v>0.78799768518365454</c:v>
                </c:pt>
                <c:pt idx="2759">
                  <c:v>0.78814814814541023</c:v>
                </c:pt>
                <c:pt idx="2760">
                  <c:v>0.78829861110716593</c:v>
                </c:pt>
                <c:pt idx="2761">
                  <c:v>0.78850694444554392</c:v>
                </c:pt>
                <c:pt idx="2762">
                  <c:v>0.78866898147680331</c:v>
                </c:pt>
                <c:pt idx="2763">
                  <c:v>0.78880787036905531</c:v>
                </c:pt>
                <c:pt idx="2764">
                  <c:v>0.78898148147709435</c:v>
                </c:pt>
                <c:pt idx="2765">
                  <c:v>0.78914351851562969</c:v>
                </c:pt>
                <c:pt idx="2766">
                  <c:v>0.78931712962366873</c:v>
                </c:pt>
                <c:pt idx="2767">
                  <c:v>0.78947916666220408</c:v>
                </c:pt>
                <c:pt idx="2768">
                  <c:v>0.78964120370073942</c:v>
                </c:pt>
                <c:pt idx="2769">
                  <c:v>0.78982638888555812</c:v>
                </c:pt>
                <c:pt idx="2770">
                  <c:v>0.78997685184731381</c:v>
                </c:pt>
                <c:pt idx="2771">
                  <c:v>0.79013888888584916</c:v>
                </c:pt>
                <c:pt idx="2772">
                  <c:v>0.79031250000116415</c:v>
                </c:pt>
                <c:pt idx="2773">
                  <c:v>0.79048611110920319</c:v>
                </c:pt>
                <c:pt idx="2774">
                  <c:v>0.79064814814773854</c:v>
                </c:pt>
                <c:pt idx="2775">
                  <c:v>0.79082175925577758</c:v>
                </c:pt>
                <c:pt idx="2776">
                  <c:v>0.79099537037109258</c:v>
                </c:pt>
                <c:pt idx="2777">
                  <c:v>0.79118055555591127</c:v>
                </c:pt>
                <c:pt idx="2778">
                  <c:v>0.79135416666395031</c:v>
                </c:pt>
                <c:pt idx="2779">
                  <c:v>0.79151620370248565</c:v>
                </c:pt>
                <c:pt idx="2780">
                  <c:v>0.79170138888730435</c:v>
                </c:pt>
                <c:pt idx="2781">
                  <c:v>0.79186342592583969</c:v>
                </c:pt>
                <c:pt idx="2782">
                  <c:v>0.79203703703387873</c:v>
                </c:pt>
                <c:pt idx="2783">
                  <c:v>0.79222222221869742</c:v>
                </c:pt>
                <c:pt idx="2784">
                  <c:v>0.79238425925723277</c:v>
                </c:pt>
                <c:pt idx="2785">
                  <c:v>0.79258101851883112</c:v>
                </c:pt>
                <c:pt idx="2786">
                  <c:v>0.79275462962687016</c:v>
                </c:pt>
                <c:pt idx="2787">
                  <c:v>0.7929282407349092</c:v>
                </c:pt>
                <c:pt idx="2788">
                  <c:v>0.79311342592700385</c:v>
                </c:pt>
                <c:pt idx="2789">
                  <c:v>0.79328703703504289</c:v>
                </c:pt>
                <c:pt idx="2790">
                  <c:v>0.79342592592001893</c:v>
                </c:pt>
                <c:pt idx="2791">
                  <c:v>0.79358796295855427</c:v>
                </c:pt>
                <c:pt idx="2792">
                  <c:v>0.79373842592030996</c:v>
                </c:pt>
                <c:pt idx="2793">
                  <c:v>0.79388888888934162</c:v>
                </c:pt>
                <c:pt idx="2794">
                  <c:v>0.79403935185109731</c:v>
                </c:pt>
                <c:pt idx="2795">
                  <c:v>0.796770833330811</c:v>
                </c:pt>
                <c:pt idx="2796">
                  <c:v>0.79719907406979473</c:v>
                </c:pt>
                <c:pt idx="2797">
                  <c:v>0.79760416666249512</c:v>
                </c:pt>
                <c:pt idx="2798">
                  <c:v>0.79799768518569181</c:v>
                </c:pt>
                <c:pt idx="2799">
                  <c:v>0.79843749999417923</c:v>
                </c:pt>
                <c:pt idx="2800">
                  <c:v>0.79883101851737592</c:v>
                </c:pt>
                <c:pt idx="2801">
                  <c:v>0.79899305555591127</c:v>
                </c:pt>
                <c:pt idx="2802">
                  <c:v>0.79914351851766696</c:v>
                </c:pt>
                <c:pt idx="2803">
                  <c:v>0.79929398147942265</c:v>
                </c:pt>
                <c:pt idx="2804">
                  <c:v>0.79944444444117835</c:v>
                </c:pt>
                <c:pt idx="2805">
                  <c:v>0.79961805555649335</c:v>
                </c:pt>
                <c:pt idx="2806">
                  <c:v>0.79979166666453239</c:v>
                </c:pt>
                <c:pt idx="2807">
                  <c:v>0.79996527777257143</c:v>
                </c:pt>
                <c:pt idx="2808">
                  <c:v>0.80015046295739012</c:v>
                </c:pt>
                <c:pt idx="2809">
                  <c:v>0.80033564814220881</c:v>
                </c:pt>
                <c:pt idx="2810">
                  <c:v>0.80052083333430346</c:v>
                </c:pt>
                <c:pt idx="2811">
                  <c:v>0.80071759258862585</c:v>
                </c:pt>
                <c:pt idx="2812">
                  <c:v>0.80091435185022419</c:v>
                </c:pt>
                <c:pt idx="2813">
                  <c:v>0.80113425925810589</c:v>
                </c:pt>
                <c:pt idx="2814">
                  <c:v>0.80129629629664123</c:v>
                </c:pt>
                <c:pt idx="2815">
                  <c:v>0.80148148148145992</c:v>
                </c:pt>
                <c:pt idx="2816">
                  <c:v>0.80168981481256196</c:v>
                </c:pt>
                <c:pt idx="2817">
                  <c:v>0.80187499999738066</c:v>
                </c:pt>
                <c:pt idx="2818">
                  <c:v>0.80206018518219935</c:v>
                </c:pt>
                <c:pt idx="2819">
                  <c:v>0.80226851851330139</c:v>
                </c:pt>
                <c:pt idx="2820">
                  <c:v>0.80246527777489973</c:v>
                </c:pt>
                <c:pt idx="2821">
                  <c:v>0.80266203703649808</c:v>
                </c:pt>
                <c:pt idx="2822">
                  <c:v>0.80285879629082046</c:v>
                </c:pt>
                <c:pt idx="2823">
                  <c:v>0.80306712962919846</c:v>
                </c:pt>
                <c:pt idx="2824">
                  <c:v>0.8032754629603005</c:v>
                </c:pt>
                <c:pt idx="2825">
                  <c:v>0.80349537036818219</c:v>
                </c:pt>
                <c:pt idx="2826">
                  <c:v>0.80370370369928423</c:v>
                </c:pt>
                <c:pt idx="2827">
                  <c:v>0.80391203703766223</c:v>
                </c:pt>
                <c:pt idx="2828">
                  <c:v>0.80409722222248092</c:v>
                </c:pt>
                <c:pt idx="2829">
                  <c:v>0.80430555555358296</c:v>
                </c:pt>
                <c:pt idx="2830">
                  <c:v>0.80450231481518131</c:v>
                </c:pt>
                <c:pt idx="2831">
                  <c:v>0.80467592592322035</c:v>
                </c:pt>
                <c:pt idx="2832">
                  <c:v>0.80487268518481869</c:v>
                </c:pt>
                <c:pt idx="2833">
                  <c:v>0.80504629629285773</c:v>
                </c:pt>
                <c:pt idx="2834">
                  <c:v>0.80524305555445608</c:v>
                </c:pt>
                <c:pt idx="2835">
                  <c:v>0.80540509259299142</c:v>
                </c:pt>
                <c:pt idx="2836">
                  <c:v>0.80557870370103046</c:v>
                </c:pt>
                <c:pt idx="2837">
                  <c:v>0.80571759259328246</c:v>
                </c:pt>
                <c:pt idx="2838">
                  <c:v>0.8058912037013215</c:v>
                </c:pt>
                <c:pt idx="2839">
                  <c:v>0.80605324073985685</c:v>
                </c:pt>
                <c:pt idx="2840">
                  <c:v>0.80623842592467554</c:v>
                </c:pt>
                <c:pt idx="2841">
                  <c:v>0.80640046296321088</c:v>
                </c:pt>
                <c:pt idx="2842">
                  <c:v>0.80656249999447027</c:v>
                </c:pt>
                <c:pt idx="2843">
                  <c:v>0.80673611110978527</c:v>
                </c:pt>
                <c:pt idx="2844">
                  <c:v>0.80689814814832062</c:v>
                </c:pt>
                <c:pt idx="2845">
                  <c:v>0.80706018517958</c:v>
                </c:pt>
                <c:pt idx="2846">
                  <c:v>0.80721064814861165</c:v>
                </c:pt>
                <c:pt idx="2847">
                  <c:v>0.80737268517987104</c:v>
                </c:pt>
                <c:pt idx="2848">
                  <c:v>0.80755787036468973</c:v>
                </c:pt>
                <c:pt idx="2849">
                  <c:v>0.80774305554950843</c:v>
                </c:pt>
                <c:pt idx="2850">
                  <c:v>0.80789351851854008</c:v>
                </c:pt>
                <c:pt idx="2851">
                  <c:v>0.80806712962657912</c:v>
                </c:pt>
                <c:pt idx="2852">
                  <c:v>0.80824074074189411</c:v>
                </c:pt>
                <c:pt idx="2853">
                  <c:v>0.80842592592671281</c:v>
                </c:pt>
                <c:pt idx="2854">
                  <c:v>0.80858796295797219</c:v>
                </c:pt>
                <c:pt idx="2855">
                  <c:v>0.80874999999650754</c:v>
                </c:pt>
                <c:pt idx="2856">
                  <c:v>0.80891203703504289</c:v>
                </c:pt>
                <c:pt idx="2857">
                  <c:v>0.80907407407357823</c:v>
                </c:pt>
                <c:pt idx="2858">
                  <c:v>0.80923611111211358</c:v>
                </c:pt>
                <c:pt idx="2859">
                  <c:v>0.80940972222015262</c:v>
                </c:pt>
                <c:pt idx="2860">
                  <c:v>0.80958333332819166</c:v>
                </c:pt>
                <c:pt idx="2861">
                  <c:v>0.80976851851301035</c:v>
                </c:pt>
                <c:pt idx="2862">
                  <c:v>0.80993055555154569</c:v>
                </c:pt>
                <c:pt idx="2863">
                  <c:v>0.81010416666686069</c:v>
                </c:pt>
                <c:pt idx="2864">
                  <c:v>0.81026620369812008</c:v>
                </c:pt>
                <c:pt idx="2865">
                  <c:v>0.81045138888293877</c:v>
                </c:pt>
                <c:pt idx="2866">
                  <c:v>0.81064814814453712</c:v>
                </c:pt>
                <c:pt idx="2867">
                  <c:v>0.81079861110629281</c:v>
                </c:pt>
                <c:pt idx="2868">
                  <c:v>0.81096064814482816</c:v>
                </c:pt>
                <c:pt idx="2869">
                  <c:v>0.81111111110658385</c:v>
                </c:pt>
                <c:pt idx="2870">
                  <c:v>0.81128472222189885</c:v>
                </c:pt>
                <c:pt idx="2871">
                  <c:v>0.81145833332993789</c:v>
                </c:pt>
                <c:pt idx="2872">
                  <c:v>0.81162037036847323</c:v>
                </c:pt>
                <c:pt idx="2873">
                  <c:v>0.81177083333022892</c:v>
                </c:pt>
                <c:pt idx="2874">
                  <c:v>0.81190972222248092</c:v>
                </c:pt>
                <c:pt idx="2875">
                  <c:v>0.81206018518423662</c:v>
                </c:pt>
                <c:pt idx="2876">
                  <c:v>0.81221064814599231</c:v>
                </c:pt>
                <c:pt idx="2877">
                  <c:v>0.81234953703096835</c:v>
                </c:pt>
                <c:pt idx="2878">
                  <c:v>0.8125</c:v>
                </c:pt>
                <c:pt idx="2879">
                  <c:v>0.81265046296175569</c:v>
                </c:pt>
                <c:pt idx="2880">
                  <c:v>0.81280092592351139</c:v>
                </c:pt>
                <c:pt idx="2881">
                  <c:v>0.81295138888526708</c:v>
                </c:pt>
                <c:pt idx="2882">
                  <c:v>0.81310185184702277</c:v>
                </c:pt>
                <c:pt idx="2883">
                  <c:v>0.81324074073927477</c:v>
                </c:pt>
                <c:pt idx="2884">
                  <c:v>0.81337962962425081</c:v>
                </c:pt>
                <c:pt idx="2885">
                  <c:v>0.81354166666278616</c:v>
                </c:pt>
                <c:pt idx="2886">
                  <c:v>0.81369212962454185</c:v>
                </c:pt>
                <c:pt idx="2887">
                  <c:v>0.81383101851679385</c:v>
                </c:pt>
                <c:pt idx="2888">
                  <c:v>0.81395833333226619</c:v>
                </c:pt>
                <c:pt idx="2889">
                  <c:v>0.81651620370394085</c:v>
                </c:pt>
                <c:pt idx="2890">
                  <c:v>0.81689814814308193</c:v>
                </c:pt>
                <c:pt idx="2891">
                  <c:v>0.81732638888934162</c:v>
                </c:pt>
                <c:pt idx="2892">
                  <c:v>0.81774305555154569</c:v>
                </c:pt>
                <c:pt idx="2893">
                  <c:v>0.81813657407474238</c:v>
                </c:pt>
                <c:pt idx="2894">
                  <c:v>0.82199074074014788</c:v>
                </c:pt>
                <c:pt idx="2895">
                  <c:v>0.82281249999505235</c:v>
                </c:pt>
                <c:pt idx="2896">
                  <c:v>0.82356481481110677</c:v>
                </c:pt>
                <c:pt idx="2897">
                  <c:v>0.82427083332731854</c:v>
                </c:pt>
                <c:pt idx="2898">
                  <c:v>0.82495370370452292</c:v>
                </c:pt>
                <c:pt idx="2899">
                  <c:v>0.82567129629023839</c:v>
                </c:pt>
                <c:pt idx="2900">
                  <c:v>0.82646990740613546</c:v>
                </c:pt>
                <c:pt idx="2901">
                  <c:v>0.82738425925344927</c:v>
                </c:pt>
                <c:pt idx="2902">
                  <c:v>0.82807870370015735</c:v>
                </c:pt>
                <c:pt idx="2903">
                  <c:v>0.82893518518540077</c:v>
                </c:pt>
                <c:pt idx="2904">
                  <c:v>0.82968749999417923</c:v>
                </c:pt>
                <c:pt idx="2905">
                  <c:v>0.83043981481023366</c:v>
                </c:pt>
                <c:pt idx="2906">
                  <c:v>0.83115740740322508</c:v>
                </c:pt>
                <c:pt idx="2907">
                  <c:v>0.83336805555154569</c:v>
                </c:pt>
                <c:pt idx="2908">
                  <c:v>0.83351851851330139</c:v>
                </c:pt>
                <c:pt idx="2909">
                  <c:v>0.83366898148233304</c:v>
                </c:pt>
                <c:pt idx="2910">
                  <c:v>0.83380787036730908</c:v>
                </c:pt>
                <c:pt idx="2911">
                  <c:v>0.83393518518278142</c:v>
                </c:pt>
                <c:pt idx="2912">
                  <c:v>0.83408564814453712</c:v>
                </c:pt>
                <c:pt idx="2913">
                  <c:v>0.83423611110629281</c:v>
                </c:pt>
                <c:pt idx="2914">
                  <c:v>0.83437499999854481</c:v>
                </c:pt>
                <c:pt idx="2915">
                  <c:v>0.83450231481401715</c:v>
                </c:pt>
                <c:pt idx="2916">
                  <c:v>0.83465277777577285</c:v>
                </c:pt>
                <c:pt idx="2917">
                  <c:v>0.83480324073752854</c:v>
                </c:pt>
                <c:pt idx="2918">
                  <c:v>0.83493055555300089</c:v>
                </c:pt>
                <c:pt idx="2919">
                  <c:v>0.83506944444525288</c:v>
                </c:pt>
                <c:pt idx="2920">
                  <c:v>0.83520833333022892</c:v>
                </c:pt>
                <c:pt idx="2921">
                  <c:v>0.83535879629198462</c:v>
                </c:pt>
                <c:pt idx="2922">
                  <c:v>0.83549768518423662</c:v>
                </c:pt>
                <c:pt idx="2923">
                  <c:v>0.83563657406921266</c:v>
                </c:pt>
                <c:pt idx="2924">
                  <c:v>0.83578703703096835</c:v>
                </c:pt>
                <c:pt idx="2925">
                  <c:v>0.8359143518464407</c:v>
                </c:pt>
                <c:pt idx="2926">
                  <c:v>0.83605324073869269</c:v>
                </c:pt>
                <c:pt idx="2927">
                  <c:v>0.83618055555416504</c:v>
                </c:pt>
                <c:pt idx="2928">
                  <c:v>0.83633101851592073</c:v>
                </c:pt>
                <c:pt idx="2929">
                  <c:v>0.83646990740817273</c:v>
                </c:pt>
                <c:pt idx="2930">
                  <c:v>0.83662037036992842</c:v>
                </c:pt>
                <c:pt idx="2931">
                  <c:v>0.83674768518540077</c:v>
                </c:pt>
                <c:pt idx="2932">
                  <c:v>0.83689814814715646</c:v>
                </c:pt>
                <c:pt idx="2933">
                  <c:v>0.83702546296262881</c:v>
                </c:pt>
                <c:pt idx="2934">
                  <c:v>0.8371759259243845</c:v>
                </c:pt>
                <c:pt idx="2935">
                  <c:v>0.83729166666307719</c:v>
                </c:pt>
                <c:pt idx="2936">
                  <c:v>0.83744212962483289</c:v>
                </c:pt>
                <c:pt idx="2937">
                  <c:v>0.83758101851708489</c:v>
                </c:pt>
                <c:pt idx="2938">
                  <c:v>0.83771990740206093</c:v>
                </c:pt>
                <c:pt idx="2939">
                  <c:v>0.83785879629431292</c:v>
                </c:pt>
                <c:pt idx="2940">
                  <c:v>0.83802083333284827</c:v>
                </c:pt>
                <c:pt idx="2941">
                  <c:v>0.83814814814832062</c:v>
                </c:pt>
                <c:pt idx="2942">
                  <c:v>0.83831018517958</c:v>
                </c:pt>
                <c:pt idx="2943">
                  <c:v>0.83842592592554865</c:v>
                </c:pt>
                <c:pt idx="2944">
                  <c:v>0.83856481481052469</c:v>
                </c:pt>
                <c:pt idx="2945">
                  <c:v>0.83871527777228039</c:v>
                </c:pt>
                <c:pt idx="2946">
                  <c:v>0.83885416666453239</c:v>
                </c:pt>
                <c:pt idx="2947">
                  <c:v>0.83901620370306773</c:v>
                </c:pt>
                <c:pt idx="2948">
                  <c:v>0.83917824074160308</c:v>
                </c:pt>
                <c:pt idx="2949">
                  <c:v>0.83929398148029577</c:v>
                </c:pt>
                <c:pt idx="2950">
                  <c:v>0.83944444444205146</c:v>
                </c:pt>
                <c:pt idx="2951">
                  <c:v>0.83958333333430346</c:v>
                </c:pt>
                <c:pt idx="2952">
                  <c:v>0.8397222222192795</c:v>
                </c:pt>
                <c:pt idx="2953">
                  <c:v>0.83989583332731854</c:v>
                </c:pt>
                <c:pt idx="2954">
                  <c:v>0.84005787036585389</c:v>
                </c:pt>
                <c:pt idx="2955">
                  <c:v>0.84020833332760958</c:v>
                </c:pt>
                <c:pt idx="2956">
                  <c:v>0.84035879629664123</c:v>
                </c:pt>
                <c:pt idx="2957">
                  <c:v>0.84049768518161727</c:v>
                </c:pt>
                <c:pt idx="2958">
                  <c:v>0.84067129629693227</c:v>
                </c:pt>
                <c:pt idx="2959">
                  <c:v>0.84081018518190831</c:v>
                </c:pt>
                <c:pt idx="2960">
                  <c:v>0.840960648143664</c:v>
                </c:pt>
                <c:pt idx="2961">
                  <c:v>0.84112268518219935</c:v>
                </c:pt>
                <c:pt idx="2962">
                  <c:v>0.84124999999767169</c:v>
                </c:pt>
                <c:pt idx="2963">
                  <c:v>0.84140046295942739</c:v>
                </c:pt>
                <c:pt idx="2964">
                  <c:v>0.84155092592118308</c:v>
                </c:pt>
                <c:pt idx="2965">
                  <c:v>0.84168981481343508</c:v>
                </c:pt>
                <c:pt idx="2966">
                  <c:v>0.84182870369841112</c:v>
                </c:pt>
                <c:pt idx="2967">
                  <c:v>0.84199074073694646</c:v>
                </c:pt>
                <c:pt idx="2968">
                  <c:v>0.84211805555241881</c:v>
                </c:pt>
                <c:pt idx="2969">
                  <c:v>0.8422685185141745</c:v>
                </c:pt>
                <c:pt idx="2970">
                  <c:v>0.8424421296294895</c:v>
                </c:pt>
                <c:pt idx="2971">
                  <c:v>0.84256944444496185</c:v>
                </c:pt>
                <c:pt idx="2972">
                  <c:v>0.84269675926043419</c:v>
                </c:pt>
                <c:pt idx="2973">
                  <c:v>0.84283564814541023</c:v>
                </c:pt>
                <c:pt idx="2974">
                  <c:v>0.84297453703766223</c:v>
                </c:pt>
                <c:pt idx="2975">
                  <c:v>0.84312499999941792</c:v>
                </c:pt>
                <c:pt idx="2976">
                  <c:v>0.84327546296117362</c:v>
                </c:pt>
                <c:pt idx="2977">
                  <c:v>0.84341435184614966</c:v>
                </c:pt>
                <c:pt idx="2978">
                  <c:v>0.843541666661622</c:v>
                </c:pt>
                <c:pt idx="2979">
                  <c:v>0.84366898147709435</c:v>
                </c:pt>
                <c:pt idx="2980">
                  <c:v>0.84384259259240935</c:v>
                </c:pt>
                <c:pt idx="2981">
                  <c:v>0.84396990740788169</c:v>
                </c:pt>
                <c:pt idx="2982">
                  <c:v>0.84410879629285773</c:v>
                </c:pt>
                <c:pt idx="2983">
                  <c:v>0.84678240740322508</c:v>
                </c:pt>
                <c:pt idx="2984">
                  <c:v>0.84719907407270512</c:v>
                </c:pt>
                <c:pt idx="2985">
                  <c:v>0.8476041666654055</c:v>
                </c:pt>
                <c:pt idx="2986">
                  <c:v>0.84803240740438923</c:v>
                </c:pt>
                <c:pt idx="2987">
                  <c:v>0.84844907407386927</c:v>
                </c:pt>
                <c:pt idx="2988">
                  <c:v>0.84876157407416031</c:v>
                </c:pt>
                <c:pt idx="2989">
                  <c:v>0.84890046295913635</c:v>
                </c:pt>
                <c:pt idx="2990">
                  <c:v>0.84905092592089204</c:v>
                </c:pt>
                <c:pt idx="2991">
                  <c:v>0.84920138888992369</c:v>
                </c:pt>
                <c:pt idx="2992">
                  <c:v>0.84932870369812008</c:v>
                </c:pt>
                <c:pt idx="2993">
                  <c:v>0.84946759259037208</c:v>
                </c:pt>
                <c:pt idx="2994">
                  <c:v>0.84961805555212777</c:v>
                </c:pt>
                <c:pt idx="2995">
                  <c:v>0.84980324073694646</c:v>
                </c:pt>
                <c:pt idx="2996">
                  <c:v>0.84993055555241881</c:v>
                </c:pt>
                <c:pt idx="2997">
                  <c:v>0.8500810185141745</c:v>
                </c:pt>
                <c:pt idx="2998">
                  <c:v>0.8502314814759302</c:v>
                </c:pt>
                <c:pt idx="2999">
                  <c:v>0.85037037036818219</c:v>
                </c:pt>
                <c:pt idx="3000">
                  <c:v>0.85056712962978054</c:v>
                </c:pt>
                <c:pt idx="3001">
                  <c:v>0.85071759259153623</c:v>
                </c:pt>
                <c:pt idx="3002">
                  <c:v>0.85087962963007158</c:v>
                </c:pt>
                <c:pt idx="3003">
                  <c:v>0.85103009259182727</c:v>
                </c:pt>
                <c:pt idx="3004">
                  <c:v>0.85118055555358296</c:v>
                </c:pt>
                <c:pt idx="3005">
                  <c:v>0.85133101851533866</c:v>
                </c:pt>
                <c:pt idx="3006">
                  <c:v>0.85148148147709435</c:v>
                </c:pt>
                <c:pt idx="3007">
                  <c:v>0.85163194443885004</c:v>
                </c:pt>
                <c:pt idx="3008">
                  <c:v>0.85179398147738539</c:v>
                </c:pt>
                <c:pt idx="3009">
                  <c:v>0.85194444443914108</c:v>
                </c:pt>
                <c:pt idx="3010">
                  <c:v>0.85210648147767643</c:v>
                </c:pt>
                <c:pt idx="3011">
                  <c:v>0.85228009259299142</c:v>
                </c:pt>
                <c:pt idx="3012">
                  <c:v>0.85244212962425081</c:v>
                </c:pt>
                <c:pt idx="3013">
                  <c:v>0.85260416666278616</c:v>
                </c:pt>
                <c:pt idx="3014">
                  <c:v>0.85277777777810115</c:v>
                </c:pt>
                <c:pt idx="3015">
                  <c:v>0.85293981480936054</c:v>
                </c:pt>
                <c:pt idx="3016">
                  <c:v>0.85311342592467554</c:v>
                </c:pt>
                <c:pt idx="3017">
                  <c:v>0.85329861110949423</c:v>
                </c:pt>
                <c:pt idx="3018">
                  <c:v>0.85346064814802958</c:v>
                </c:pt>
                <c:pt idx="3019">
                  <c:v>0.85363425925606862</c:v>
                </c:pt>
                <c:pt idx="3020">
                  <c:v>0.85379629629460396</c:v>
                </c:pt>
                <c:pt idx="3021">
                  <c:v>0.853969907402643</c:v>
                </c:pt>
                <c:pt idx="3022">
                  <c:v>0.854143518517958</c:v>
                </c:pt>
                <c:pt idx="3023">
                  <c:v>0.85432870370277669</c:v>
                </c:pt>
                <c:pt idx="3024">
                  <c:v>0.85450231481081573</c:v>
                </c:pt>
                <c:pt idx="3025">
                  <c:v>0.85468749999563443</c:v>
                </c:pt>
                <c:pt idx="3026">
                  <c:v>0.85487268518045312</c:v>
                </c:pt>
                <c:pt idx="3027">
                  <c:v>0.85503472221898846</c:v>
                </c:pt>
                <c:pt idx="3028">
                  <c:v>0.8552430555500905</c:v>
                </c:pt>
                <c:pt idx="3029">
                  <c:v>0.8554282407349092</c:v>
                </c:pt>
                <c:pt idx="3030">
                  <c:v>0.85563657407328719</c:v>
                </c:pt>
                <c:pt idx="3031">
                  <c:v>0.85581018518132623</c:v>
                </c:pt>
                <c:pt idx="3032">
                  <c:v>0.85599537036614493</c:v>
                </c:pt>
                <c:pt idx="3033">
                  <c:v>0.85618055555096362</c:v>
                </c:pt>
                <c:pt idx="3034">
                  <c:v>0.85636574073578231</c:v>
                </c:pt>
                <c:pt idx="3035">
                  <c:v>0.85652777777431766</c:v>
                </c:pt>
                <c:pt idx="3036">
                  <c:v>0.85670138888963265</c:v>
                </c:pt>
                <c:pt idx="3037">
                  <c:v>0.85687499999767169</c:v>
                </c:pt>
                <c:pt idx="3038">
                  <c:v>0.85703703703620704</c:v>
                </c:pt>
                <c:pt idx="3039">
                  <c:v>0.85721064814424608</c:v>
                </c:pt>
                <c:pt idx="3040">
                  <c:v>0.85739583332906477</c:v>
                </c:pt>
                <c:pt idx="3041">
                  <c:v>0.85754629629082046</c:v>
                </c:pt>
                <c:pt idx="3042">
                  <c:v>0.85771990740613546</c:v>
                </c:pt>
                <c:pt idx="3043">
                  <c:v>0.85788194444467081</c:v>
                </c:pt>
                <c:pt idx="3044">
                  <c:v>0.85807870369899319</c:v>
                </c:pt>
                <c:pt idx="3045">
                  <c:v>0.85821759259124519</c:v>
                </c:pt>
                <c:pt idx="3046">
                  <c:v>0.85840277777606389</c:v>
                </c:pt>
                <c:pt idx="3047">
                  <c:v>0.85859953703766223</c:v>
                </c:pt>
                <c:pt idx="3048">
                  <c:v>0.85874999999941792</c:v>
                </c:pt>
                <c:pt idx="3049">
                  <c:v>0.85892361110745696</c:v>
                </c:pt>
                <c:pt idx="3050">
                  <c:v>0.85908564814599231</c:v>
                </c:pt>
                <c:pt idx="3051">
                  <c:v>0.85925925925403135</c:v>
                </c:pt>
                <c:pt idx="3052">
                  <c:v>0.85939814814628335</c:v>
                </c:pt>
                <c:pt idx="3053">
                  <c:v>0.85957175925432239</c:v>
                </c:pt>
                <c:pt idx="3054">
                  <c:v>0.85973379629285773</c:v>
                </c:pt>
                <c:pt idx="3055">
                  <c:v>0.85990740740817273</c:v>
                </c:pt>
                <c:pt idx="3056">
                  <c:v>0.86008101851621177</c:v>
                </c:pt>
                <c:pt idx="3057">
                  <c:v>0.86025462962425081</c:v>
                </c:pt>
                <c:pt idx="3058">
                  <c:v>0.86041666666278616</c:v>
                </c:pt>
                <c:pt idx="3059">
                  <c:v>0.86056712962454185</c:v>
                </c:pt>
                <c:pt idx="3060">
                  <c:v>0.86074074073985685</c:v>
                </c:pt>
                <c:pt idx="3061">
                  <c:v>0.86091435184789589</c:v>
                </c:pt>
                <c:pt idx="3062">
                  <c:v>0.86107638888643123</c:v>
                </c:pt>
                <c:pt idx="3063">
                  <c:v>0.86123842592496658</c:v>
                </c:pt>
                <c:pt idx="3064">
                  <c:v>0.86138888888672227</c:v>
                </c:pt>
                <c:pt idx="3065">
                  <c:v>0.86156249999476131</c:v>
                </c:pt>
                <c:pt idx="3066">
                  <c:v>0.86173611111007631</c:v>
                </c:pt>
                <c:pt idx="3067">
                  <c:v>0.86189814814861165</c:v>
                </c:pt>
                <c:pt idx="3068">
                  <c:v>0.86204861111036735</c:v>
                </c:pt>
                <c:pt idx="3069">
                  <c:v>0.86222222221840639</c:v>
                </c:pt>
                <c:pt idx="3070">
                  <c:v>0.86238425925694173</c:v>
                </c:pt>
                <c:pt idx="3071">
                  <c:v>0.86255787036498077</c:v>
                </c:pt>
                <c:pt idx="3072">
                  <c:v>0.86274305554979946</c:v>
                </c:pt>
                <c:pt idx="3073">
                  <c:v>0.86291666666511446</c:v>
                </c:pt>
                <c:pt idx="3074">
                  <c:v>0.8630902777731535</c:v>
                </c:pt>
                <c:pt idx="3075">
                  <c:v>0.86325231481168885</c:v>
                </c:pt>
                <c:pt idx="3076">
                  <c:v>0.86343749999650754</c:v>
                </c:pt>
                <c:pt idx="3077">
                  <c:v>0.86599537036818219</c:v>
                </c:pt>
                <c:pt idx="3078">
                  <c:v>0.86640046296088258</c:v>
                </c:pt>
                <c:pt idx="3079">
                  <c:v>0.86680555555358296</c:v>
                </c:pt>
                <c:pt idx="3080">
                  <c:v>0.867222222223063</c:v>
                </c:pt>
                <c:pt idx="3081">
                  <c:v>0.86763888888526708</c:v>
                </c:pt>
                <c:pt idx="3082">
                  <c:v>0.86783564814686542</c:v>
                </c:pt>
                <c:pt idx="3083">
                  <c:v>0.86798611110862112</c:v>
                </c:pt>
                <c:pt idx="3084">
                  <c:v>0.86811342592409346</c:v>
                </c:pt>
                <c:pt idx="3085">
                  <c:v>0.86826388888584916</c:v>
                </c:pt>
                <c:pt idx="3086">
                  <c:v>0.8684953703705105</c:v>
                </c:pt>
                <c:pt idx="3087">
                  <c:v>0.86864583333226619</c:v>
                </c:pt>
                <c:pt idx="3088">
                  <c:v>0.86879629629402189</c:v>
                </c:pt>
                <c:pt idx="3089">
                  <c:v>0.86896990740206093</c:v>
                </c:pt>
                <c:pt idx="3090">
                  <c:v>0.86914351851737592</c:v>
                </c:pt>
                <c:pt idx="3091">
                  <c:v>0.86929398147913162</c:v>
                </c:pt>
                <c:pt idx="3092">
                  <c:v>0.86946759258717066</c:v>
                </c:pt>
                <c:pt idx="3093">
                  <c:v>0.86960648147942265</c:v>
                </c:pt>
                <c:pt idx="3094">
                  <c:v>0.86984953703358769</c:v>
                </c:pt>
                <c:pt idx="3095">
                  <c:v>0.86999999999534339</c:v>
                </c:pt>
                <c:pt idx="3096">
                  <c:v>0.87021990740322508</c:v>
                </c:pt>
                <c:pt idx="3097">
                  <c:v>0.87037037036498077</c:v>
                </c:pt>
                <c:pt idx="3098">
                  <c:v>0.87049768518045312</c:v>
                </c:pt>
                <c:pt idx="3099">
                  <c:v>0.87078703703446081</c:v>
                </c:pt>
                <c:pt idx="3100">
                  <c:v>0.87092592592671281</c:v>
                </c:pt>
                <c:pt idx="3101">
                  <c:v>0.87106481481168885</c:v>
                </c:pt>
                <c:pt idx="3102">
                  <c:v>0.87126157407328719</c:v>
                </c:pt>
                <c:pt idx="3103">
                  <c:v>0.87143518518132623</c:v>
                </c:pt>
                <c:pt idx="3104">
                  <c:v>0.87159722221986158</c:v>
                </c:pt>
                <c:pt idx="3105">
                  <c:v>0.87184027777402662</c:v>
                </c:pt>
                <c:pt idx="3106">
                  <c:v>0.87196759258949896</c:v>
                </c:pt>
                <c:pt idx="3107">
                  <c:v>0.87211805555125466</c:v>
                </c:pt>
                <c:pt idx="3108">
                  <c:v>0.87228009258979</c:v>
                </c:pt>
                <c:pt idx="3109">
                  <c:v>0.87247685185138835</c:v>
                </c:pt>
                <c:pt idx="3110">
                  <c:v>0.87262731481314404</c:v>
                </c:pt>
                <c:pt idx="3111">
                  <c:v>0.87285879629052943</c:v>
                </c:pt>
                <c:pt idx="3112">
                  <c:v>0.87300925925956108</c:v>
                </c:pt>
                <c:pt idx="3113">
                  <c:v>0.87314814814453712</c:v>
                </c:pt>
                <c:pt idx="3114">
                  <c:v>0.87331018518307246</c:v>
                </c:pt>
                <c:pt idx="3115">
                  <c:v>0.8735185185141745</c:v>
                </c:pt>
                <c:pt idx="3116">
                  <c:v>0.87368055555270985</c:v>
                </c:pt>
                <c:pt idx="3117">
                  <c:v>0.87383101851446554</c:v>
                </c:pt>
                <c:pt idx="3118">
                  <c:v>0.87402777777606389</c:v>
                </c:pt>
                <c:pt idx="3119">
                  <c:v>0.87417824073781958</c:v>
                </c:pt>
                <c:pt idx="3120">
                  <c:v>0.87435185184585862</c:v>
                </c:pt>
                <c:pt idx="3121">
                  <c:v>0.87452546296117362</c:v>
                </c:pt>
                <c:pt idx="3122">
                  <c:v>0.87468749999970896</c:v>
                </c:pt>
                <c:pt idx="3123">
                  <c:v>0.874861111107748</c:v>
                </c:pt>
                <c:pt idx="3124">
                  <c:v>0.87504629629256669</c:v>
                </c:pt>
                <c:pt idx="3125">
                  <c:v>0.87520833333110204</c:v>
                </c:pt>
                <c:pt idx="3126">
                  <c:v>0.87539351851592073</c:v>
                </c:pt>
                <c:pt idx="3127">
                  <c:v>0.87555555555445608</c:v>
                </c:pt>
                <c:pt idx="3128">
                  <c:v>0.87575231480877846</c:v>
                </c:pt>
                <c:pt idx="3129">
                  <c:v>0.87592592592409346</c:v>
                </c:pt>
                <c:pt idx="3130">
                  <c:v>0.87611111110891216</c:v>
                </c:pt>
                <c:pt idx="3131">
                  <c:v>0.8762731481474475</c:v>
                </c:pt>
                <c:pt idx="3132">
                  <c:v>0.87646990740176989</c:v>
                </c:pt>
                <c:pt idx="3133">
                  <c:v>0.87662037037080154</c:v>
                </c:pt>
                <c:pt idx="3134">
                  <c:v>0.87680555555562023</c:v>
                </c:pt>
                <c:pt idx="3135">
                  <c:v>0.87696759258687962</c:v>
                </c:pt>
                <c:pt idx="3136">
                  <c:v>0.87714120370219462</c:v>
                </c:pt>
                <c:pt idx="3137">
                  <c:v>0.87731481481023366</c:v>
                </c:pt>
                <c:pt idx="3138">
                  <c:v>0.87746527777198935</c:v>
                </c:pt>
                <c:pt idx="3139">
                  <c:v>0.877650462964084</c:v>
                </c:pt>
                <c:pt idx="3140">
                  <c:v>0.87782407407212304</c:v>
                </c:pt>
                <c:pt idx="3141">
                  <c:v>0.87800925925694173</c:v>
                </c:pt>
                <c:pt idx="3142">
                  <c:v>0.87818287036498077</c:v>
                </c:pt>
                <c:pt idx="3143">
                  <c:v>0.87835648148029577</c:v>
                </c:pt>
                <c:pt idx="3144">
                  <c:v>0.87855324074189411</c:v>
                </c:pt>
                <c:pt idx="3145">
                  <c:v>0.87872685184993315</c:v>
                </c:pt>
                <c:pt idx="3146">
                  <c:v>0.87891203703475185</c:v>
                </c:pt>
                <c:pt idx="3147">
                  <c:v>0.87908564814279089</c:v>
                </c:pt>
                <c:pt idx="3148">
                  <c:v>0.87924768518132623</c:v>
                </c:pt>
                <c:pt idx="3149">
                  <c:v>0.87944444444292458</c:v>
                </c:pt>
                <c:pt idx="3150">
                  <c:v>0.87961805555096362</c:v>
                </c:pt>
                <c:pt idx="3151">
                  <c:v>0.87981481481256196</c:v>
                </c:pt>
                <c:pt idx="3152">
                  <c:v>0.87999999999738066</c:v>
                </c:pt>
                <c:pt idx="3153">
                  <c:v>0.880196759258979</c:v>
                </c:pt>
                <c:pt idx="3154">
                  <c:v>0.88039351851330139</c:v>
                </c:pt>
                <c:pt idx="3155">
                  <c:v>0.88055555555183673</c:v>
                </c:pt>
                <c:pt idx="3156">
                  <c:v>0.88077546295971842</c:v>
                </c:pt>
                <c:pt idx="3157">
                  <c:v>0.88093749999825377</c:v>
                </c:pt>
                <c:pt idx="3158">
                  <c:v>0.88111111110629281</c:v>
                </c:pt>
                <c:pt idx="3159">
                  <c:v>0.88128472222160781</c:v>
                </c:pt>
                <c:pt idx="3160">
                  <c:v>0.88145833332964685</c:v>
                </c:pt>
                <c:pt idx="3161">
                  <c:v>0.88163194444496185</c:v>
                </c:pt>
                <c:pt idx="3162">
                  <c:v>0.88180555555300089</c:v>
                </c:pt>
                <c:pt idx="3163">
                  <c:v>0.88196759259153623</c:v>
                </c:pt>
                <c:pt idx="3164">
                  <c:v>0.88214120369957527</c:v>
                </c:pt>
                <c:pt idx="3165">
                  <c:v>0.88229166666133096</c:v>
                </c:pt>
                <c:pt idx="3166">
                  <c:v>0.88246527777664596</c:v>
                </c:pt>
                <c:pt idx="3167">
                  <c:v>0.882638888884685</c:v>
                </c:pt>
                <c:pt idx="3168">
                  <c:v>0.8828125</c:v>
                </c:pt>
                <c:pt idx="3169">
                  <c:v>0.88299768518481869</c:v>
                </c:pt>
                <c:pt idx="3170">
                  <c:v>0.88983796296088258</c:v>
                </c:pt>
                <c:pt idx="3171">
                  <c:v>0.88998842592263827</c:v>
                </c:pt>
                <c:pt idx="3172">
                  <c:v>0.89012731481489027</c:v>
                </c:pt>
                <c:pt idx="3173">
                  <c:v>0.89026620369986631</c:v>
                </c:pt>
                <c:pt idx="3174">
                  <c:v>0.89042824073840166</c:v>
                </c:pt>
                <c:pt idx="3175">
                  <c:v>0.89057870370015735</c:v>
                </c:pt>
                <c:pt idx="3176">
                  <c:v>0.89071759259240935</c:v>
                </c:pt>
                <c:pt idx="3177">
                  <c:v>0.89092592592351139</c:v>
                </c:pt>
                <c:pt idx="3178">
                  <c:v>0.89107638888526708</c:v>
                </c:pt>
                <c:pt idx="3179">
                  <c:v>0.89122685184702277</c:v>
                </c:pt>
                <c:pt idx="3180">
                  <c:v>0.89138888888555812</c:v>
                </c:pt>
                <c:pt idx="3181">
                  <c:v>0.89159722221666016</c:v>
                </c:pt>
                <c:pt idx="3182">
                  <c:v>0.89174768518569181</c:v>
                </c:pt>
                <c:pt idx="3183">
                  <c:v>0.8919097222169512</c:v>
                </c:pt>
                <c:pt idx="3184">
                  <c:v>0.89204861110920319</c:v>
                </c:pt>
                <c:pt idx="3185">
                  <c:v>0.89230324074014788</c:v>
                </c:pt>
                <c:pt idx="3186">
                  <c:v>0.89247685184818693</c:v>
                </c:pt>
                <c:pt idx="3187">
                  <c:v>0.89268518517928896</c:v>
                </c:pt>
                <c:pt idx="3188">
                  <c:v>0.89287037037138361</c:v>
                </c:pt>
                <c:pt idx="3189">
                  <c:v>0.89305555555620231</c:v>
                </c:pt>
                <c:pt idx="3190">
                  <c:v>0.8932175925874617</c:v>
                </c:pt>
                <c:pt idx="3191">
                  <c:v>0.89339120370277669</c:v>
                </c:pt>
                <c:pt idx="3192">
                  <c:v>0.89356481481081573</c:v>
                </c:pt>
                <c:pt idx="3193">
                  <c:v>0.89377314814919373</c:v>
                </c:pt>
                <c:pt idx="3194">
                  <c:v>0.89394675925723277</c:v>
                </c:pt>
                <c:pt idx="3195">
                  <c:v>0.89413194444205146</c:v>
                </c:pt>
                <c:pt idx="3196">
                  <c:v>0.89431712962687016</c:v>
                </c:pt>
                <c:pt idx="3197">
                  <c:v>0.8945138888884685</c:v>
                </c:pt>
                <c:pt idx="3198">
                  <c:v>0.89468749999650754</c:v>
                </c:pt>
                <c:pt idx="3199">
                  <c:v>0.89488425925810589</c:v>
                </c:pt>
                <c:pt idx="3200">
                  <c:v>0.89503472221986158</c:v>
                </c:pt>
                <c:pt idx="3201">
                  <c:v>0.89523148148145992</c:v>
                </c:pt>
                <c:pt idx="3202">
                  <c:v>0.89539351851271931</c:v>
                </c:pt>
                <c:pt idx="3203">
                  <c:v>0.89556712962803431</c:v>
                </c:pt>
                <c:pt idx="3204">
                  <c:v>0.895752314812853</c:v>
                </c:pt>
                <c:pt idx="3205">
                  <c:v>0.89592592592089204</c:v>
                </c:pt>
                <c:pt idx="3206">
                  <c:v>0.89611111110571073</c:v>
                </c:pt>
                <c:pt idx="3207">
                  <c:v>0.89629629629052943</c:v>
                </c:pt>
                <c:pt idx="3208">
                  <c:v>0.89649305555212777</c:v>
                </c:pt>
                <c:pt idx="3209">
                  <c:v>0.89666666666744277</c:v>
                </c:pt>
                <c:pt idx="3210">
                  <c:v>0.89685185185226146</c:v>
                </c:pt>
                <c:pt idx="3211">
                  <c:v>0.89703703703708015</c:v>
                </c:pt>
                <c:pt idx="3212">
                  <c:v>0.89719907406833954</c:v>
                </c:pt>
                <c:pt idx="3213">
                  <c:v>0.89736111110687489</c:v>
                </c:pt>
                <c:pt idx="3214">
                  <c:v>0.89755787036847323</c:v>
                </c:pt>
                <c:pt idx="3215">
                  <c:v>0.89771990740700858</c:v>
                </c:pt>
                <c:pt idx="3216">
                  <c:v>0.89790509259182727</c:v>
                </c:pt>
                <c:pt idx="3217">
                  <c:v>0.89807870369986631</c:v>
                </c:pt>
                <c:pt idx="3218">
                  <c:v>0.89827546296146465</c:v>
                </c:pt>
                <c:pt idx="3219">
                  <c:v>0.89844907406950369</c:v>
                </c:pt>
                <c:pt idx="3220">
                  <c:v>0.89862268518481869</c:v>
                </c:pt>
                <c:pt idx="3221">
                  <c:v>0.89879629629285773</c:v>
                </c:pt>
                <c:pt idx="3222">
                  <c:v>0.89898148147767643</c:v>
                </c:pt>
                <c:pt idx="3223">
                  <c:v>0.89915509259299142</c:v>
                </c:pt>
                <c:pt idx="3224">
                  <c:v>0.89935185184731381</c:v>
                </c:pt>
                <c:pt idx="3225">
                  <c:v>0.89952546296262881</c:v>
                </c:pt>
                <c:pt idx="3226">
                  <c:v>0.8996759259243845</c:v>
                </c:pt>
                <c:pt idx="3227">
                  <c:v>0.89983796296291985</c:v>
                </c:pt>
                <c:pt idx="3228">
                  <c:v>0.90002314814773854</c:v>
                </c:pt>
                <c:pt idx="3229">
                  <c:v>0.90023148147884058</c:v>
                </c:pt>
                <c:pt idx="3230">
                  <c:v>0.90041666666365927</c:v>
                </c:pt>
                <c:pt idx="3231">
                  <c:v>0.90061342592525762</c:v>
                </c:pt>
                <c:pt idx="3232">
                  <c:v>0.90078703703329666</c:v>
                </c:pt>
                <c:pt idx="3233">
                  <c:v>0.90097222221811535</c:v>
                </c:pt>
                <c:pt idx="3234">
                  <c:v>0.90114583333343035</c:v>
                </c:pt>
                <c:pt idx="3235">
                  <c:v>0.90134259258775273</c:v>
                </c:pt>
                <c:pt idx="3236">
                  <c:v>0.90152777777257143</c:v>
                </c:pt>
                <c:pt idx="3237">
                  <c:v>0.90171296295739012</c:v>
                </c:pt>
                <c:pt idx="3238">
                  <c:v>0.90190972221898846</c:v>
                </c:pt>
                <c:pt idx="3239">
                  <c:v>0.90209490740380716</c:v>
                </c:pt>
                <c:pt idx="3240">
                  <c:v>0.9022916666654055</c:v>
                </c:pt>
                <c:pt idx="3241">
                  <c:v>0.90246527777344454</c:v>
                </c:pt>
                <c:pt idx="3242">
                  <c:v>0.90263888888875954</c:v>
                </c:pt>
                <c:pt idx="3243">
                  <c:v>0.90283564814308193</c:v>
                </c:pt>
                <c:pt idx="3244">
                  <c:v>0.90305555555096362</c:v>
                </c:pt>
                <c:pt idx="3245">
                  <c:v>0.90324074073578231</c:v>
                </c:pt>
                <c:pt idx="3246">
                  <c:v>0.90343749999738066</c:v>
                </c:pt>
                <c:pt idx="3247">
                  <c:v>0.90362268518219935</c:v>
                </c:pt>
                <c:pt idx="3248">
                  <c:v>0.90381944444379769</c:v>
                </c:pt>
                <c:pt idx="3249">
                  <c:v>0.90402777777489973</c:v>
                </c:pt>
                <c:pt idx="3250">
                  <c:v>0.90428240740584442</c:v>
                </c:pt>
                <c:pt idx="3251">
                  <c:v>0.90451388888322981</c:v>
                </c:pt>
                <c:pt idx="3252">
                  <c:v>0.90472222222160781</c:v>
                </c:pt>
                <c:pt idx="3253">
                  <c:v>0.9049189814759302</c:v>
                </c:pt>
                <c:pt idx="3254">
                  <c:v>0.90511574073752854</c:v>
                </c:pt>
                <c:pt idx="3255">
                  <c:v>0.90532407406863058</c:v>
                </c:pt>
                <c:pt idx="3256">
                  <c:v>0.90549768518394558</c:v>
                </c:pt>
                <c:pt idx="3257">
                  <c:v>0.90569444444554392</c:v>
                </c:pt>
                <c:pt idx="3258">
                  <c:v>0.90589120369986631</c:v>
                </c:pt>
                <c:pt idx="3259">
                  <c:v>0.90606481481518131</c:v>
                </c:pt>
                <c:pt idx="3260">
                  <c:v>0.90625</c:v>
                </c:pt>
                <c:pt idx="3261">
                  <c:v>0.90641203703125939</c:v>
                </c:pt>
                <c:pt idx="3262">
                  <c:v>0.90657407406979473</c:v>
                </c:pt>
                <c:pt idx="3263">
                  <c:v>0.90674768518510973</c:v>
                </c:pt>
                <c:pt idx="3264">
                  <c:v>0.90950231481110677</c:v>
                </c:pt>
                <c:pt idx="3265">
                  <c:v>0.90991898148058681</c:v>
                </c:pt>
                <c:pt idx="3266">
                  <c:v>0.91034722221957054</c:v>
                </c:pt>
                <c:pt idx="3267">
                  <c:v>0.91074074073549127</c:v>
                </c:pt>
                <c:pt idx="3268">
                  <c:v>0.91115740740497131</c:v>
                </c:pt>
                <c:pt idx="3269">
                  <c:v>0.91136574073607335</c:v>
                </c:pt>
                <c:pt idx="3270">
                  <c:v>0.91151620369782904</c:v>
                </c:pt>
                <c:pt idx="3271">
                  <c:v>0.91167824073636439</c:v>
                </c:pt>
                <c:pt idx="3272">
                  <c:v>0.91184027777489973</c:v>
                </c:pt>
                <c:pt idx="3273">
                  <c:v>0.91201388888293877</c:v>
                </c:pt>
                <c:pt idx="3274">
                  <c:v>0.91221064814453712</c:v>
                </c:pt>
                <c:pt idx="3275">
                  <c:v>0.91236111110629281</c:v>
                </c:pt>
                <c:pt idx="3276">
                  <c:v>0.91260416666773381</c:v>
                </c:pt>
                <c:pt idx="3277">
                  <c:v>0.9127546296294895</c:v>
                </c:pt>
                <c:pt idx="3278">
                  <c:v>0.91290509259124519</c:v>
                </c:pt>
                <c:pt idx="3279">
                  <c:v>0.91310185185284354</c:v>
                </c:pt>
                <c:pt idx="3280">
                  <c:v>0.91327546296088258</c:v>
                </c:pt>
                <c:pt idx="3281">
                  <c:v>0.91347222222248092</c:v>
                </c:pt>
                <c:pt idx="3282">
                  <c:v>0.91364583333051996</c:v>
                </c:pt>
                <c:pt idx="3283">
                  <c:v>0.91380787036905531</c:v>
                </c:pt>
                <c:pt idx="3284">
                  <c:v>0.913958333330811</c:v>
                </c:pt>
                <c:pt idx="3285">
                  <c:v>0.91412037036934635</c:v>
                </c:pt>
                <c:pt idx="3286">
                  <c:v>0.91429398147738539</c:v>
                </c:pt>
                <c:pt idx="3287">
                  <c:v>0.91447916666220408</c:v>
                </c:pt>
                <c:pt idx="3288">
                  <c:v>0.91465277777751908</c:v>
                </c:pt>
                <c:pt idx="3289">
                  <c:v>0.91482638888555812</c:v>
                </c:pt>
                <c:pt idx="3290">
                  <c:v>0.91498842592409346</c:v>
                </c:pt>
                <c:pt idx="3291">
                  <c:v>0.91517361110891216</c:v>
                </c:pt>
                <c:pt idx="3292">
                  <c:v>0.91532407407066785</c:v>
                </c:pt>
                <c:pt idx="3293">
                  <c:v>0.91550925925548654</c:v>
                </c:pt>
                <c:pt idx="3294">
                  <c:v>0.91565972221724223</c:v>
                </c:pt>
                <c:pt idx="3295">
                  <c:v>0.91583333333255723</c:v>
                </c:pt>
                <c:pt idx="3296">
                  <c:v>0.91601851851737592</c:v>
                </c:pt>
                <c:pt idx="3297">
                  <c:v>0.91616898147913162</c:v>
                </c:pt>
                <c:pt idx="3298">
                  <c:v>0.91635416666395031</c:v>
                </c:pt>
                <c:pt idx="3299">
                  <c:v>0.916539351848769</c:v>
                </c:pt>
                <c:pt idx="3300">
                  <c:v>0.916712962964084</c:v>
                </c:pt>
                <c:pt idx="3301">
                  <c:v>0.91687499999534339</c:v>
                </c:pt>
                <c:pt idx="3302">
                  <c:v>0.91704861111065838</c:v>
                </c:pt>
                <c:pt idx="3303">
                  <c:v>0.91723379629547708</c:v>
                </c:pt>
                <c:pt idx="3304">
                  <c:v>0.91738425925723277</c:v>
                </c:pt>
                <c:pt idx="3305">
                  <c:v>0.91755787036527181</c:v>
                </c:pt>
                <c:pt idx="3306">
                  <c:v>0.9177430555500905</c:v>
                </c:pt>
                <c:pt idx="3307">
                  <c:v>0.9179282407349092</c:v>
                </c:pt>
                <c:pt idx="3308">
                  <c:v>0.91810185185022419</c:v>
                </c:pt>
                <c:pt idx="3309">
                  <c:v>0.91827546295826323</c:v>
                </c:pt>
                <c:pt idx="3310">
                  <c:v>0.91844907407357823</c:v>
                </c:pt>
                <c:pt idx="3311">
                  <c:v>0.91863425925839692</c:v>
                </c:pt>
                <c:pt idx="3312">
                  <c:v>0.91881944444321562</c:v>
                </c:pt>
                <c:pt idx="3313">
                  <c:v>0.91898148148175096</c:v>
                </c:pt>
                <c:pt idx="3314">
                  <c:v>0.91917824073607335</c:v>
                </c:pt>
                <c:pt idx="3315">
                  <c:v>0.91936342592089204</c:v>
                </c:pt>
                <c:pt idx="3316">
                  <c:v>0.91956018518249039</c:v>
                </c:pt>
                <c:pt idx="3317">
                  <c:v>0.91973379629052943</c:v>
                </c:pt>
                <c:pt idx="3318">
                  <c:v>0.91993055555212777</c:v>
                </c:pt>
                <c:pt idx="3319">
                  <c:v>0.92012731481372612</c:v>
                </c:pt>
                <c:pt idx="3320">
                  <c:v>0.9203240740680485</c:v>
                </c:pt>
                <c:pt idx="3321">
                  <c:v>0.9204976851833635</c:v>
                </c:pt>
                <c:pt idx="3322">
                  <c:v>0.92069444444496185</c:v>
                </c:pt>
                <c:pt idx="3323">
                  <c:v>0.92090277777606389</c:v>
                </c:pt>
                <c:pt idx="3324">
                  <c:v>0.92108796296088258</c:v>
                </c:pt>
                <c:pt idx="3325">
                  <c:v>0.92127314814570127</c:v>
                </c:pt>
                <c:pt idx="3326">
                  <c:v>0.92146990740729962</c:v>
                </c:pt>
                <c:pt idx="3327">
                  <c:v>0.92167824073840166</c:v>
                </c:pt>
                <c:pt idx="3328">
                  <c:v>0.92186342592322035</c:v>
                </c:pt>
                <c:pt idx="3329">
                  <c:v>0.92204861110803904</c:v>
                </c:pt>
                <c:pt idx="3330">
                  <c:v>0.92226851851592073</c:v>
                </c:pt>
                <c:pt idx="3331">
                  <c:v>0.92245370370073942</c:v>
                </c:pt>
                <c:pt idx="3332">
                  <c:v>0.92265046296233777</c:v>
                </c:pt>
                <c:pt idx="3333">
                  <c:v>0.92285879629343981</c:v>
                </c:pt>
                <c:pt idx="3334">
                  <c:v>0.92306712962454185</c:v>
                </c:pt>
                <c:pt idx="3335">
                  <c:v>0.92324074073985685</c:v>
                </c:pt>
                <c:pt idx="3336">
                  <c:v>0.92343749999417923</c:v>
                </c:pt>
                <c:pt idx="3337">
                  <c:v>0.92364583333255723</c:v>
                </c:pt>
                <c:pt idx="3338">
                  <c:v>0.92383101851737592</c:v>
                </c:pt>
                <c:pt idx="3339">
                  <c:v>0.92403935184847796</c:v>
                </c:pt>
                <c:pt idx="3340">
                  <c:v>0.92424768517958</c:v>
                </c:pt>
                <c:pt idx="3341">
                  <c:v>0.9244675925874617</c:v>
                </c:pt>
                <c:pt idx="3342">
                  <c:v>0.92467592592583969</c:v>
                </c:pt>
                <c:pt idx="3343">
                  <c:v>0.92489583333372138</c:v>
                </c:pt>
                <c:pt idx="3344">
                  <c:v>0.92512731481110677</c:v>
                </c:pt>
                <c:pt idx="3345">
                  <c:v>0.92533564814220881</c:v>
                </c:pt>
                <c:pt idx="3346">
                  <c:v>0.92554398148058681</c:v>
                </c:pt>
                <c:pt idx="3347">
                  <c:v>0.9257638888884685</c:v>
                </c:pt>
                <c:pt idx="3348">
                  <c:v>0.92598379629635019</c:v>
                </c:pt>
                <c:pt idx="3349">
                  <c:v>0.92619212962745223</c:v>
                </c:pt>
                <c:pt idx="3350">
                  <c:v>0.92643518518161727</c:v>
                </c:pt>
                <c:pt idx="3351">
                  <c:v>0.92664351851271931</c:v>
                </c:pt>
                <c:pt idx="3352">
                  <c:v>0.92685185185109731</c:v>
                </c:pt>
                <c:pt idx="3353">
                  <c:v>0.927071759258979</c:v>
                </c:pt>
                <c:pt idx="3354">
                  <c:v>0.92729166666686069</c:v>
                </c:pt>
                <c:pt idx="3355">
                  <c:v>0.92752314814424608</c:v>
                </c:pt>
                <c:pt idx="3356">
                  <c:v>0.92771990740584442</c:v>
                </c:pt>
                <c:pt idx="3357">
                  <c:v>0.93034722221636912</c:v>
                </c:pt>
                <c:pt idx="3358">
                  <c:v>0.93070601851650281</c:v>
                </c:pt>
                <c:pt idx="3359">
                  <c:v>0.93111111110920319</c:v>
                </c:pt>
                <c:pt idx="3360">
                  <c:v>0.93150462962512393</c:v>
                </c:pt>
                <c:pt idx="3361">
                  <c:v>0.93192129629460396</c:v>
                </c:pt>
                <c:pt idx="3362">
                  <c:v>0.932337962964084</c:v>
                </c:pt>
                <c:pt idx="3363">
                  <c:v>0.93723379629227566</c:v>
                </c:pt>
                <c:pt idx="3364">
                  <c:v>0.93777777777722804</c:v>
                </c:pt>
                <c:pt idx="3365">
                  <c:v>0.93829861110862112</c:v>
                </c:pt>
                <c:pt idx="3366">
                  <c:v>0.93894675925548654</c:v>
                </c:pt>
                <c:pt idx="3367">
                  <c:v>0.93956018517928896</c:v>
                </c:pt>
                <c:pt idx="3368">
                  <c:v>0.94016203703358769</c:v>
                </c:pt>
                <c:pt idx="3369">
                  <c:v>0.94087962962657912</c:v>
                </c:pt>
                <c:pt idx="3370">
                  <c:v>0.94149305555038154</c:v>
                </c:pt>
                <c:pt idx="3371">
                  <c:v>0.94215277777402662</c:v>
                </c:pt>
                <c:pt idx="3372">
                  <c:v>0.94287037036701804</c:v>
                </c:pt>
                <c:pt idx="3373">
                  <c:v>0.94357638888322981</c:v>
                </c:pt>
                <c:pt idx="3374">
                  <c:v>0.94428240740671754</c:v>
                </c:pt>
                <c:pt idx="3375">
                  <c:v>0.94498842592292931</c:v>
                </c:pt>
                <c:pt idx="3376">
                  <c:v>0.94576388888526708</c:v>
                </c:pt>
                <c:pt idx="3377">
                  <c:v>0.94652777777810115</c:v>
                </c:pt>
                <c:pt idx="3378">
                  <c:v>0.94732638888672227</c:v>
                </c:pt>
                <c:pt idx="3379">
                  <c:v>0.94805555555649335</c:v>
                </c:pt>
                <c:pt idx="3380">
                  <c:v>0.94879629629576812</c:v>
                </c:pt>
                <c:pt idx="3381">
                  <c:v>0.94953703703504289</c:v>
                </c:pt>
                <c:pt idx="3382">
                  <c:v>0.95236111110716593</c:v>
                </c:pt>
                <c:pt idx="3383">
                  <c:v>0.95249999999941792</c:v>
                </c:pt>
                <c:pt idx="3384">
                  <c:v>0.95266203703795327</c:v>
                </c:pt>
                <c:pt idx="3385">
                  <c:v>0.95281249999970896</c:v>
                </c:pt>
                <c:pt idx="3386">
                  <c:v>0.952951388884685</c:v>
                </c:pt>
                <c:pt idx="3387">
                  <c:v>0.95311342592322035</c:v>
                </c:pt>
                <c:pt idx="3388">
                  <c:v>0.95326388888497604</c:v>
                </c:pt>
                <c:pt idx="3389">
                  <c:v>0.95342592592351139</c:v>
                </c:pt>
                <c:pt idx="3390">
                  <c:v>0.95357638888526708</c:v>
                </c:pt>
                <c:pt idx="3391">
                  <c:v>0.95372685184702277</c:v>
                </c:pt>
                <c:pt idx="3392">
                  <c:v>0.95387731480877846</c:v>
                </c:pt>
                <c:pt idx="3393">
                  <c:v>0.95402777777781012</c:v>
                </c:pt>
                <c:pt idx="3394">
                  <c:v>0.95417824073956581</c:v>
                </c:pt>
                <c:pt idx="3395">
                  <c:v>0.9543287037013215</c:v>
                </c:pt>
                <c:pt idx="3396">
                  <c:v>0.9544675925935735</c:v>
                </c:pt>
                <c:pt idx="3397">
                  <c:v>0.95461805555532919</c:v>
                </c:pt>
                <c:pt idx="3398">
                  <c:v>0.95474537037080154</c:v>
                </c:pt>
                <c:pt idx="3399">
                  <c:v>0.95489583333255723</c:v>
                </c:pt>
                <c:pt idx="3400">
                  <c:v>0.95503472221753327</c:v>
                </c:pt>
                <c:pt idx="3401">
                  <c:v>0.95519675925606862</c:v>
                </c:pt>
                <c:pt idx="3402">
                  <c:v>0.95533564814832062</c:v>
                </c:pt>
                <c:pt idx="3403">
                  <c:v>0.95547453703329666</c:v>
                </c:pt>
                <c:pt idx="3404">
                  <c:v>0.95562499999505235</c:v>
                </c:pt>
                <c:pt idx="3405">
                  <c:v>0.955775462964084</c:v>
                </c:pt>
                <c:pt idx="3406">
                  <c:v>0.95590277777228039</c:v>
                </c:pt>
                <c:pt idx="3407">
                  <c:v>0.95603009258775273</c:v>
                </c:pt>
                <c:pt idx="3408">
                  <c:v>0.95618055554950843</c:v>
                </c:pt>
                <c:pt idx="3409">
                  <c:v>0.95631944444176042</c:v>
                </c:pt>
                <c:pt idx="3410">
                  <c:v>0.95644675925723277</c:v>
                </c:pt>
                <c:pt idx="3411">
                  <c:v>0.95659722221898846</c:v>
                </c:pt>
                <c:pt idx="3412">
                  <c:v>0.95673611111124046</c:v>
                </c:pt>
                <c:pt idx="3413">
                  <c:v>0.9568749999962165</c:v>
                </c:pt>
                <c:pt idx="3414">
                  <c:v>0.9570138888884685</c:v>
                </c:pt>
                <c:pt idx="3415">
                  <c:v>0.95714120370394085</c:v>
                </c:pt>
                <c:pt idx="3416">
                  <c:v>0.95728009258891689</c:v>
                </c:pt>
                <c:pt idx="3417">
                  <c:v>0.95741898148116888</c:v>
                </c:pt>
                <c:pt idx="3418">
                  <c:v>0.95755787036614493</c:v>
                </c:pt>
                <c:pt idx="3419">
                  <c:v>0.95768518518161727</c:v>
                </c:pt>
                <c:pt idx="3420">
                  <c:v>0.95783564814337296</c:v>
                </c:pt>
                <c:pt idx="3421">
                  <c:v>0.95797453703562496</c:v>
                </c:pt>
                <c:pt idx="3422">
                  <c:v>0.95810185185109731</c:v>
                </c:pt>
                <c:pt idx="3423">
                  <c:v>0.958252314812853</c:v>
                </c:pt>
                <c:pt idx="3424">
                  <c:v>0.95839120369782904</c:v>
                </c:pt>
                <c:pt idx="3425">
                  <c:v>0.95851851851330139</c:v>
                </c:pt>
                <c:pt idx="3426">
                  <c:v>0.95866898148233304</c:v>
                </c:pt>
                <c:pt idx="3427">
                  <c:v>0.95878472222102573</c:v>
                </c:pt>
                <c:pt idx="3428">
                  <c:v>0.95893518518278142</c:v>
                </c:pt>
                <c:pt idx="3429">
                  <c:v>0.95906249999825377</c:v>
                </c:pt>
                <c:pt idx="3430">
                  <c:v>0.95920138888322981</c:v>
                </c:pt>
                <c:pt idx="3431">
                  <c:v>0.95935185185226146</c:v>
                </c:pt>
                <c:pt idx="3432">
                  <c:v>0.95947916666773381</c:v>
                </c:pt>
                <c:pt idx="3433">
                  <c:v>0.9596296296294895</c:v>
                </c:pt>
                <c:pt idx="3434">
                  <c:v>0.95975694444496185</c:v>
                </c:pt>
                <c:pt idx="3435">
                  <c:v>0.95990740740671754</c:v>
                </c:pt>
                <c:pt idx="3436">
                  <c:v>0.96005787036847323</c:v>
                </c:pt>
                <c:pt idx="3437">
                  <c:v>0.96019675925344927</c:v>
                </c:pt>
                <c:pt idx="3438">
                  <c:v>0.96033564814570127</c:v>
                </c:pt>
                <c:pt idx="3439">
                  <c:v>0.96047453703795327</c:v>
                </c:pt>
                <c:pt idx="3440">
                  <c:v>0.96060185184614966</c:v>
                </c:pt>
                <c:pt idx="3441">
                  <c:v>0.960763888884685</c:v>
                </c:pt>
                <c:pt idx="3442">
                  <c:v>0.960902777776937</c:v>
                </c:pt>
                <c:pt idx="3443">
                  <c:v>0.96105324073869269</c:v>
                </c:pt>
                <c:pt idx="3444">
                  <c:v>0.96118055555416504</c:v>
                </c:pt>
                <c:pt idx="3445">
                  <c:v>0.96133101851592073</c:v>
                </c:pt>
                <c:pt idx="3446">
                  <c:v>0.96146990740817273</c:v>
                </c:pt>
                <c:pt idx="3447">
                  <c:v>0.96160879629314877</c:v>
                </c:pt>
                <c:pt idx="3448">
                  <c:v>0.96175925925490446</c:v>
                </c:pt>
                <c:pt idx="3449">
                  <c:v>0.96189814814715646</c:v>
                </c:pt>
                <c:pt idx="3450">
                  <c:v>0.96206018518569181</c:v>
                </c:pt>
                <c:pt idx="3451">
                  <c:v>0.96502314814279089</c:v>
                </c:pt>
                <c:pt idx="3452">
                  <c:v>0.96540509258920792</c:v>
                </c:pt>
                <c:pt idx="3453">
                  <c:v>0.96581018518190831</c:v>
                </c:pt>
                <c:pt idx="3454">
                  <c:v>0.96622685185138835</c:v>
                </c:pt>
                <c:pt idx="3455">
                  <c:v>0.96664351851359243</c:v>
                </c:pt>
                <c:pt idx="3456">
                  <c:v>0.96703703703678912</c:v>
                </c:pt>
                <c:pt idx="3457">
                  <c:v>0.96745370369899319</c:v>
                </c:pt>
                <c:pt idx="3458">
                  <c:v>0.96787037036847323</c:v>
                </c:pt>
                <c:pt idx="3459">
                  <c:v>0.96828703703795327</c:v>
                </c:pt>
                <c:pt idx="3460">
                  <c:v>0.968715277776937</c:v>
                </c:pt>
                <c:pt idx="3461">
                  <c:v>0.96899305555416504</c:v>
                </c:pt>
                <c:pt idx="3462">
                  <c:v>0.96914351851592073</c:v>
                </c:pt>
                <c:pt idx="3463">
                  <c:v>0.96929398147767643</c:v>
                </c:pt>
                <c:pt idx="3464">
                  <c:v>0.96944444443943212</c:v>
                </c:pt>
                <c:pt idx="3465">
                  <c:v>0.96958333333168412</c:v>
                </c:pt>
                <c:pt idx="3466">
                  <c:v>0.96974537037021946</c:v>
                </c:pt>
                <c:pt idx="3467">
                  <c:v>0.96989583333197515</c:v>
                </c:pt>
                <c:pt idx="3468">
                  <c:v>0.97004629629373085</c:v>
                </c:pt>
                <c:pt idx="3469">
                  <c:v>0.97019675925548654</c:v>
                </c:pt>
                <c:pt idx="3470">
                  <c:v>0.97033564814773854</c:v>
                </c:pt>
                <c:pt idx="3471">
                  <c:v>0.97048611110949423</c:v>
                </c:pt>
                <c:pt idx="3472">
                  <c:v>0.97061342592496658</c:v>
                </c:pt>
                <c:pt idx="3473">
                  <c:v>0.97076388888672227</c:v>
                </c:pt>
                <c:pt idx="3474">
                  <c:v>0.97089120370219462</c:v>
                </c:pt>
                <c:pt idx="3475">
                  <c:v>0.97103009258717066</c:v>
                </c:pt>
                <c:pt idx="3476">
                  <c:v>0.971192129625706</c:v>
                </c:pt>
                <c:pt idx="3477">
                  <c:v>0.97131944444117835</c:v>
                </c:pt>
                <c:pt idx="3478">
                  <c:v>0.97146990740293404</c:v>
                </c:pt>
                <c:pt idx="3479">
                  <c:v>0.97160879629518604</c:v>
                </c:pt>
                <c:pt idx="3480">
                  <c:v>0.97175925925694173</c:v>
                </c:pt>
                <c:pt idx="3481">
                  <c:v>0.97189814814919373</c:v>
                </c:pt>
                <c:pt idx="3482">
                  <c:v>0.97203703703416977</c:v>
                </c:pt>
                <c:pt idx="3483">
                  <c:v>0.97216435184964212</c:v>
                </c:pt>
                <c:pt idx="3484">
                  <c:v>0.97231481481139781</c:v>
                </c:pt>
                <c:pt idx="3485">
                  <c:v>0.97245370370364981</c:v>
                </c:pt>
                <c:pt idx="3486">
                  <c:v>0.9726041666654055</c:v>
                </c:pt>
                <c:pt idx="3487">
                  <c:v>0.97275462962716119</c:v>
                </c:pt>
                <c:pt idx="3488">
                  <c:v>0.97288194444263354</c:v>
                </c:pt>
                <c:pt idx="3489">
                  <c:v>0.97304398148116888</c:v>
                </c:pt>
                <c:pt idx="3490">
                  <c:v>0.97317129629664123</c:v>
                </c:pt>
                <c:pt idx="3491">
                  <c:v>0.97329861111211358</c:v>
                </c:pt>
                <c:pt idx="3492">
                  <c:v>0.97342592592030996</c:v>
                </c:pt>
                <c:pt idx="3493">
                  <c:v>0.97355324073578231</c:v>
                </c:pt>
                <c:pt idx="3494">
                  <c:v>0.97369212962803431</c:v>
                </c:pt>
                <c:pt idx="3495">
                  <c:v>0.97381944444350665</c:v>
                </c:pt>
                <c:pt idx="3496">
                  <c:v>0.97395833332848269</c:v>
                </c:pt>
                <c:pt idx="3497">
                  <c:v>0.97408564814395504</c:v>
                </c:pt>
                <c:pt idx="3498">
                  <c:v>0.97422453703620704</c:v>
                </c:pt>
                <c:pt idx="3499">
                  <c:v>0.97435185185167938</c:v>
                </c:pt>
                <c:pt idx="3500">
                  <c:v>0.97449074073665543</c:v>
                </c:pt>
                <c:pt idx="3501">
                  <c:v>0.97461805555212777</c:v>
                </c:pt>
                <c:pt idx="3502">
                  <c:v>0.97476851851388346</c:v>
                </c:pt>
                <c:pt idx="3503">
                  <c:v>0.97489583332935581</c:v>
                </c:pt>
                <c:pt idx="3504">
                  <c:v>0.97502314814482816</c:v>
                </c:pt>
                <c:pt idx="3505">
                  <c:v>0.97516203703708015</c:v>
                </c:pt>
                <c:pt idx="3506">
                  <c:v>0.97531249999883585</c:v>
                </c:pt>
                <c:pt idx="3507">
                  <c:v>0.97543981481430819</c:v>
                </c:pt>
                <c:pt idx="3508">
                  <c:v>0.97559027777606389</c:v>
                </c:pt>
                <c:pt idx="3509">
                  <c:v>0.97571759259153623</c:v>
                </c:pt>
                <c:pt idx="3510">
                  <c:v>0.97586805555329192</c:v>
                </c:pt>
                <c:pt idx="3511">
                  <c:v>0.97600694444554392</c:v>
                </c:pt>
                <c:pt idx="3512">
                  <c:v>0.97615740740729962</c:v>
                </c:pt>
                <c:pt idx="3513">
                  <c:v>0.97630787036905531</c:v>
                </c:pt>
                <c:pt idx="3514">
                  <c:v>0.97648148147709435</c:v>
                </c:pt>
                <c:pt idx="3515">
                  <c:v>0.97664351851562969</c:v>
                </c:pt>
                <c:pt idx="3516">
                  <c:v>0.97678240740788169</c:v>
                </c:pt>
                <c:pt idx="3517">
                  <c:v>0.97695601851592073</c:v>
                </c:pt>
                <c:pt idx="3518">
                  <c:v>0.97710648147767643</c:v>
                </c:pt>
                <c:pt idx="3519">
                  <c:v>0.97725694443943212</c:v>
                </c:pt>
                <c:pt idx="3520">
                  <c:v>0.97739583333168412</c:v>
                </c:pt>
                <c:pt idx="3521">
                  <c:v>0.97755787037021946</c:v>
                </c:pt>
                <c:pt idx="3522">
                  <c:v>0.97770833333197515</c:v>
                </c:pt>
                <c:pt idx="3523">
                  <c:v>0.97785879629373085</c:v>
                </c:pt>
                <c:pt idx="3524">
                  <c:v>0.97799768518598285</c:v>
                </c:pt>
                <c:pt idx="3525">
                  <c:v>0.97815972221724223</c:v>
                </c:pt>
                <c:pt idx="3526">
                  <c:v>0.97831018518627388</c:v>
                </c:pt>
                <c:pt idx="3527">
                  <c:v>0.97846064814802958</c:v>
                </c:pt>
                <c:pt idx="3528">
                  <c:v>0.97861111110978527</c:v>
                </c:pt>
                <c:pt idx="3529">
                  <c:v>0.97876157407154096</c:v>
                </c:pt>
                <c:pt idx="3530">
                  <c:v>0.97890046296379296</c:v>
                </c:pt>
                <c:pt idx="3531">
                  <c:v>0.97906249999505235</c:v>
                </c:pt>
                <c:pt idx="3532">
                  <c:v>0.97923611111036735</c:v>
                </c:pt>
                <c:pt idx="3533">
                  <c:v>0.97938657407212304</c:v>
                </c:pt>
                <c:pt idx="3534">
                  <c:v>0.97952546295709908</c:v>
                </c:pt>
                <c:pt idx="3535">
                  <c:v>0.97968749999563443</c:v>
                </c:pt>
                <c:pt idx="3536">
                  <c:v>0.97984953703416977</c:v>
                </c:pt>
                <c:pt idx="3537">
                  <c:v>0.97999999999592546</c:v>
                </c:pt>
                <c:pt idx="3538">
                  <c:v>0.98013888888817746</c:v>
                </c:pt>
                <c:pt idx="3539">
                  <c:v>0.98028935184993315</c:v>
                </c:pt>
                <c:pt idx="3540">
                  <c:v>0.9804513888884685</c:v>
                </c:pt>
                <c:pt idx="3541">
                  <c:v>0.98059027777344454</c:v>
                </c:pt>
                <c:pt idx="3542">
                  <c:v>0.98075231481197989</c:v>
                </c:pt>
                <c:pt idx="3543">
                  <c:v>0.98090277777373558</c:v>
                </c:pt>
                <c:pt idx="3544">
                  <c:v>0.98103009258920792</c:v>
                </c:pt>
                <c:pt idx="3545">
                  <c:v>0.98350694444525288</c:v>
                </c:pt>
                <c:pt idx="3546">
                  <c:v>0.98372685184585862</c:v>
                </c:pt>
                <c:pt idx="3547">
                  <c:v>0.98415509259211831</c:v>
                </c:pt>
                <c:pt idx="3548">
                  <c:v>0.98456018518481869</c:v>
                </c:pt>
                <c:pt idx="3549">
                  <c:v>0.98496527777751908</c:v>
                </c:pt>
                <c:pt idx="3550">
                  <c:v>0.98524305555474712</c:v>
                </c:pt>
                <c:pt idx="3551">
                  <c:v>0.98538194443972316</c:v>
                </c:pt>
                <c:pt idx="3552">
                  <c:v>0.98553240740147885</c:v>
                </c:pt>
                <c:pt idx="3553">
                  <c:v>0.9856828703705105</c:v>
                </c:pt>
                <c:pt idx="3554">
                  <c:v>0.98581018518598285</c:v>
                </c:pt>
                <c:pt idx="3555">
                  <c:v>0.98594907407095889</c:v>
                </c:pt>
                <c:pt idx="3556">
                  <c:v>0.98609953703271458</c:v>
                </c:pt>
                <c:pt idx="3557">
                  <c:v>0.98623842592496658</c:v>
                </c:pt>
                <c:pt idx="3558">
                  <c:v>0.98648148147913162</c:v>
                </c:pt>
                <c:pt idx="3559">
                  <c:v>0.98662037037138361</c:v>
                </c:pt>
                <c:pt idx="3560">
                  <c:v>0.98674768517958</c:v>
                </c:pt>
                <c:pt idx="3561">
                  <c:v>0.98689814814861165</c:v>
                </c:pt>
                <c:pt idx="3562">
                  <c:v>0.98715277777228039</c:v>
                </c:pt>
                <c:pt idx="3563">
                  <c:v>0.98731481481081573</c:v>
                </c:pt>
                <c:pt idx="3564">
                  <c:v>0.98748842592613073</c:v>
                </c:pt>
                <c:pt idx="3565">
                  <c:v>0.98769675925723277</c:v>
                </c:pt>
                <c:pt idx="3566">
                  <c:v>0.98788194444205146</c:v>
                </c:pt>
                <c:pt idx="3567">
                  <c:v>0.9880555555500905</c:v>
                </c:pt>
                <c:pt idx="3568">
                  <c:v>0.9882638888884685</c:v>
                </c:pt>
                <c:pt idx="3569">
                  <c:v>0.98843749999650754</c:v>
                </c:pt>
                <c:pt idx="3570">
                  <c:v>0.98862268518132623</c:v>
                </c:pt>
                <c:pt idx="3571">
                  <c:v>0.98879629629664123</c:v>
                </c:pt>
                <c:pt idx="3572">
                  <c:v>0.98894675925839692</c:v>
                </c:pt>
                <c:pt idx="3573">
                  <c:v>0.98913194444321562</c:v>
                </c:pt>
                <c:pt idx="3574">
                  <c:v>0.98932870370481396</c:v>
                </c:pt>
                <c:pt idx="3575">
                  <c:v>0.98949074073607335</c:v>
                </c:pt>
                <c:pt idx="3576">
                  <c:v>0.98965277777460869</c:v>
                </c:pt>
                <c:pt idx="3577">
                  <c:v>0.98980324073636439</c:v>
                </c:pt>
                <c:pt idx="3578">
                  <c:v>0.98997685185167938</c:v>
                </c:pt>
                <c:pt idx="3579">
                  <c:v>0.99015046295971842</c:v>
                </c:pt>
                <c:pt idx="3580">
                  <c:v>0.99031249999825377</c:v>
                </c:pt>
                <c:pt idx="3581">
                  <c:v>0.99046296296000946</c:v>
                </c:pt>
                <c:pt idx="3582">
                  <c:v>0.99061342592176516</c:v>
                </c:pt>
                <c:pt idx="3583">
                  <c:v>0.99076388888352085</c:v>
                </c:pt>
                <c:pt idx="3584">
                  <c:v>0.99097222222189885</c:v>
                </c:pt>
                <c:pt idx="3585">
                  <c:v>0.99112268518365454</c:v>
                </c:pt>
                <c:pt idx="3586">
                  <c:v>0.99126157406863058</c:v>
                </c:pt>
                <c:pt idx="3587">
                  <c:v>0.99141203703766223</c:v>
                </c:pt>
                <c:pt idx="3588">
                  <c:v>0.99156249999941792</c:v>
                </c:pt>
                <c:pt idx="3589">
                  <c:v>0.99170138888439396</c:v>
                </c:pt>
                <c:pt idx="3590">
                  <c:v>0.99185185184614966</c:v>
                </c:pt>
                <c:pt idx="3591">
                  <c:v>0.992013888884685</c:v>
                </c:pt>
                <c:pt idx="3592">
                  <c:v>0.9921643518464407</c:v>
                </c:pt>
                <c:pt idx="3593">
                  <c:v>0.99231481481547235</c:v>
                </c:pt>
                <c:pt idx="3594">
                  <c:v>0.99245370370044839</c:v>
                </c:pt>
                <c:pt idx="3595">
                  <c:v>0.99260416666220408</c:v>
                </c:pt>
                <c:pt idx="3596">
                  <c:v>0.99273148147767643</c:v>
                </c:pt>
                <c:pt idx="3597">
                  <c:v>0.99289351851621177</c:v>
                </c:pt>
                <c:pt idx="3598">
                  <c:v>0.99305555555474712</c:v>
                </c:pt>
                <c:pt idx="3599">
                  <c:v>0.99320601851650281</c:v>
                </c:pt>
                <c:pt idx="3600">
                  <c:v>0.99333333333197515</c:v>
                </c:pt>
                <c:pt idx="3601">
                  <c:v>0.9934953703705105</c:v>
                </c:pt>
                <c:pt idx="3602">
                  <c:v>0.99362268518598285</c:v>
                </c:pt>
                <c:pt idx="3603">
                  <c:v>0.99377314814773854</c:v>
                </c:pt>
                <c:pt idx="3604">
                  <c:v>0.99392361110949423</c:v>
                </c:pt>
                <c:pt idx="3605">
                  <c:v>0.99406249999447027</c:v>
                </c:pt>
                <c:pt idx="3606">
                  <c:v>0.99422453703300562</c:v>
                </c:pt>
                <c:pt idx="3607">
                  <c:v>0.99436342592525762</c:v>
                </c:pt>
                <c:pt idx="3608">
                  <c:v>0.99449074074072996</c:v>
                </c:pt>
                <c:pt idx="3609">
                  <c:v>0.99464120370248565</c:v>
                </c:pt>
                <c:pt idx="3610">
                  <c:v>0.9947800925874617</c:v>
                </c:pt>
                <c:pt idx="3611">
                  <c:v>0.99493055555649335</c:v>
                </c:pt>
                <c:pt idx="3612">
                  <c:v>0.99509259258775273</c:v>
                </c:pt>
                <c:pt idx="3613">
                  <c:v>0.99524305554950843</c:v>
                </c:pt>
                <c:pt idx="3614">
                  <c:v>0.99539351851854008</c:v>
                </c:pt>
                <c:pt idx="3615">
                  <c:v>0.99553240740351612</c:v>
                </c:pt>
                <c:pt idx="3616">
                  <c:v>0.99568287036527181</c:v>
                </c:pt>
                <c:pt idx="3617">
                  <c:v>0.99582175925752381</c:v>
                </c:pt>
                <c:pt idx="3618">
                  <c:v>0.9959722222192795</c:v>
                </c:pt>
                <c:pt idx="3619">
                  <c:v>0.99612268518103519</c:v>
                </c:pt>
                <c:pt idx="3620">
                  <c:v>0.99627314814279089</c:v>
                </c:pt>
                <c:pt idx="3621">
                  <c:v>0.99643518518132623</c:v>
                </c:pt>
                <c:pt idx="3622">
                  <c:v>0.99658564814308193</c:v>
                </c:pt>
                <c:pt idx="3623">
                  <c:v>0.99677083332790062</c:v>
                </c:pt>
                <c:pt idx="3624">
                  <c:v>0.99690972222015262</c:v>
                </c:pt>
                <c:pt idx="3625">
                  <c:v>0.99707175925868796</c:v>
                </c:pt>
                <c:pt idx="3626">
                  <c:v>0.99723379629722331</c:v>
                </c:pt>
                <c:pt idx="3627">
                  <c:v>0.997384259258979</c:v>
                </c:pt>
                <c:pt idx="3628">
                  <c:v>0.99753472222073469</c:v>
                </c:pt>
                <c:pt idx="3629">
                  <c:v>0.99769675925927004</c:v>
                </c:pt>
                <c:pt idx="3630">
                  <c:v>0.99785879629052943</c:v>
                </c:pt>
                <c:pt idx="3631">
                  <c:v>0.99802083332906477</c:v>
                </c:pt>
                <c:pt idx="3632">
                  <c:v>0.99818287036760012</c:v>
                </c:pt>
                <c:pt idx="3633">
                  <c:v>0.99833333332935581</c:v>
                </c:pt>
                <c:pt idx="3634">
                  <c:v>0.99847222222160781</c:v>
                </c:pt>
                <c:pt idx="3635">
                  <c:v>0.99864583332964685</c:v>
                </c:pt>
                <c:pt idx="3636">
                  <c:v>0.99880787036818219</c:v>
                </c:pt>
                <c:pt idx="3637">
                  <c:v>0.99895833332993789</c:v>
                </c:pt>
                <c:pt idx="3638">
                  <c:v>0.99910879629169358</c:v>
                </c:pt>
                <c:pt idx="3639">
                  <c:v>1.002476851848769</c:v>
                </c:pt>
                <c:pt idx="3640">
                  <c:v>1.002893518518249</c:v>
                </c:pt>
                <c:pt idx="3641">
                  <c:v>1.0032986111109494</c:v>
                </c:pt>
                <c:pt idx="3642">
                  <c:v>1.0037268518499332</c:v>
                </c:pt>
                <c:pt idx="3643">
                  <c:v>1.0041319444426335</c:v>
                </c:pt>
                <c:pt idx="3644">
                  <c:v>1.0045254629585543</c:v>
                </c:pt>
                <c:pt idx="3645">
                  <c:v>1.0046874999970896</c:v>
                </c:pt>
                <c:pt idx="3646">
                  <c:v>1.004849537035625</c:v>
                </c:pt>
                <c:pt idx="3647">
                  <c:v>1.004988425920601</c:v>
                </c:pt>
                <c:pt idx="3648">
                  <c:v>1.0051388888896327</c:v>
                </c:pt>
                <c:pt idx="3649">
                  <c:v>1.005266203697829</c:v>
                </c:pt>
                <c:pt idx="3650">
                  <c:v>1.0054166666668607</c:v>
                </c:pt>
                <c:pt idx="3651">
                  <c:v>1.0056249999979627</c:v>
                </c:pt>
                <c:pt idx="3652">
                  <c:v>1.0057407407366554</c:v>
                </c:pt>
                <c:pt idx="3653">
                  <c:v>1.0058796296289074</c:v>
                </c:pt>
                <c:pt idx="3654">
                  <c:v>1.0061111111062928</c:v>
                </c:pt>
                <c:pt idx="3655">
                  <c:v>1.0062384259217652</c:v>
                </c:pt>
                <c:pt idx="3656">
                  <c:v>1.0063773148140172</c:v>
                </c:pt>
                <c:pt idx="3657">
                  <c:v>1.0065393518525525</c:v>
                </c:pt>
                <c:pt idx="3658">
                  <c:v>1.0066666666607489</c:v>
                </c:pt>
                <c:pt idx="3659">
                  <c:v>1.0068518518528435</c:v>
                </c:pt>
                <c:pt idx="3660">
                  <c:v>1.0069791666610399</c:v>
                </c:pt>
                <c:pt idx="3661">
                  <c:v>1.0071296296300716</c:v>
                </c:pt>
                <c:pt idx="3662">
                  <c:v>1.0073032407381106</c:v>
                </c:pt>
                <c:pt idx="3663">
                  <c:v>1.0074768518461497</c:v>
                </c:pt>
                <c:pt idx="3664">
                  <c:v>1.0076273148151813</c:v>
                </c:pt>
                <c:pt idx="3665">
                  <c:v>1.0077546296306537</c:v>
                </c:pt>
                <c:pt idx="3666">
                  <c:v>1.0079050925924093</c:v>
                </c:pt>
                <c:pt idx="3667">
                  <c:v>1.008090277777228</c:v>
                </c:pt>
                <c:pt idx="3668">
                  <c:v>1.0082291666622041</c:v>
                </c:pt>
                <c:pt idx="3669">
                  <c:v>1.0083796296239598</c:v>
                </c:pt>
                <c:pt idx="3670">
                  <c:v>1.0085185185162118</c:v>
                </c:pt>
                <c:pt idx="3671">
                  <c:v>1.0086689814779675</c:v>
                </c:pt>
                <c:pt idx="3672">
                  <c:v>1.0087962962934398</c:v>
                </c:pt>
                <c:pt idx="3673">
                  <c:v>1.0089583333319752</c:v>
                </c:pt>
                <c:pt idx="3674">
                  <c:v>1.0090972222169512</c:v>
                </c:pt>
                <c:pt idx="3675">
                  <c:v>1.0092592592554865</c:v>
                </c:pt>
                <c:pt idx="3676">
                  <c:v>1.0093981481477385</c:v>
                </c:pt>
                <c:pt idx="3677">
                  <c:v>1.0095717592557776</c:v>
                </c:pt>
                <c:pt idx="3678">
                  <c:v>1.0097106481480296</c:v>
                </c:pt>
                <c:pt idx="3679">
                  <c:v>1.0098611111097853</c:v>
                </c:pt>
                <c:pt idx="3680">
                  <c:v>1.0099884259252576</c:v>
                </c:pt>
                <c:pt idx="3681">
                  <c:v>1.0101388888870133</c:v>
                </c:pt>
                <c:pt idx="3682">
                  <c:v>1.0103009259255487</c:v>
                </c:pt>
                <c:pt idx="3683">
                  <c:v>1.010428240741021</c:v>
                </c:pt>
                <c:pt idx="3684">
                  <c:v>1.01060185184906</c:v>
                </c:pt>
                <c:pt idx="3685">
                  <c:v>1.0107523148108157</c:v>
                </c:pt>
                <c:pt idx="3686">
                  <c:v>1.0108796296262881</c:v>
                </c:pt>
                <c:pt idx="3687">
                  <c:v>1.0110300925880438</c:v>
                </c:pt>
                <c:pt idx="3688">
                  <c:v>1.0111921296265791</c:v>
                </c:pt>
                <c:pt idx="3689">
                  <c:v>1.0113425925883348</c:v>
                </c:pt>
                <c:pt idx="3690">
                  <c:v>1.0114814814805868</c:v>
                </c:pt>
                <c:pt idx="3691">
                  <c:v>1.0116319444423425</c:v>
                </c:pt>
                <c:pt idx="3692">
                  <c:v>1.0117824074040982</c:v>
                </c:pt>
                <c:pt idx="3693">
                  <c:v>1.0119328703658539</c:v>
                </c:pt>
                <c:pt idx="3694">
                  <c:v>1.0120717592581059</c:v>
                </c:pt>
                <c:pt idx="3695">
                  <c:v>1.0122106481430819</c:v>
                </c:pt>
                <c:pt idx="3696">
                  <c:v>1.0123611111121136</c:v>
                </c:pt>
                <c:pt idx="3697">
                  <c:v>1.0125115740738693</c:v>
                </c:pt>
                <c:pt idx="3698">
                  <c:v>1.0126504629588453</c:v>
                </c:pt>
                <c:pt idx="3699">
                  <c:v>1.0128240740741603</c:v>
                </c:pt>
                <c:pt idx="3700">
                  <c:v>1.0129629629591363</c:v>
                </c:pt>
                <c:pt idx="3701">
                  <c:v>1.0130902777746087</c:v>
                </c:pt>
                <c:pt idx="3702">
                  <c:v>1.0132407407363644</c:v>
                </c:pt>
                <c:pt idx="3703">
                  <c:v>1.0134027777748997</c:v>
                </c:pt>
                <c:pt idx="3704">
                  <c:v>1.0135416666671517</c:v>
                </c:pt>
                <c:pt idx="3705">
                  <c:v>1.0137037036984111</c:v>
                </c:pt>
                <c:pt idx="3706">
                  <c:v>1.0138310185138835</c:v>
                </c:pt>
                <c:pt idx="3707">
                  <c:v>1.0139814814756392</c:v>
                </c:pt>
                <c:pt idx="3708">
                  <c:v>1.0141435185141745</c:v>
                </c:pt>
                <c:pt idx="3709">
                  <c:v>1.0142824074064265</c:v>
                </c:pt>
                <c:pt idx="3710">
                  <c:v>1.0144097222218988</c:v>
                </c:pt>
                <c:pt idx="3711">
                  <c:v>1.0145601851836545</c:v>
                </c:pt>
                <c:pt idx="3712">
                  <c:v>1.0147106481454102</c:v>
                </c:pt>
                <c:pt idx="3713">
                  <c:v>1.0148726851839456</c:v>
                </c:pt>
                <c:pt idx="3714">
                  <c:v>1.0150115740689216</c:v>
                </c:pt>
                <c:pt idx="3715">
                  <c:v>1.0151851851842366</c:v>
                </c:pt>
                <c:pt idx="3716">
                  <c:v>1.015347222222772</c:v>
                </c:pt>
                <c:pt idx="3717">
                  <c:v>1.0155092592540313</c:v>
                </c:pt>
                <c:pt idx="3718">
                  <c:v>1.0156712962925667</c:v>
                </c:pt>
                <c:pt idx="3719">
                  <c:v>1.0158101851848187</c:v>
                </c:pt>
                <c:pt idx="3720">
                  <c:v>1.015972222223354</c:v>
                </c:pt>
                <c:pt idx="3721">
                  <c:v>1.0161342592546134</c:v>
                </c:pt>
                <c:pt idx="3722">
                  <c:v>1.0162847222163691</c:v>
                </c:pt>
                <c:pt idx="3723">
                  <c:v>1.0164351851854008</c:v>
                </c:pt>
                <c:pt idx="3724">
                  <c:v>1.0165972222166602</c:v>
                </c:pt>
                <c:pt idx="3725">
                  <c:v>1.0167361111089122</c:v>
                </c:pt>
                <c:pt idx="3726">
                  <c:v>1.0169097222169512</c:v>
                </c:pt>
                <c:pt idx="3727">
                  <c:v>1.0170486111092032</c:v>
                </c:pt>
                <c:pt idx="3728">
                  <c:v>1.0172106481477385</c:v>
                </c:pt>
                <c:pt idx="3729">
                  <c:v>1.0173611111094942</c:v>
                </c:pt>
                <c:pt idx="3730">
                  <c:v>1.0175115740712499</c:v>
                </c:pt>
                <c:pt idx="3731">
                  <c:v>1.0176620370330056</c:v>
                </c:pt>
                <c:pt idx="3732">
                  <c:v>1.0178124999947613</c:v>
                </c:pt>
                <c:pt idx="3733">
                  <c:v>1.026261574072123</c:v>
                </c:pt>
                <c:pt idx="3734">
                  <c:v>1.0265393518493511</c:v>
                </c:pt>
                <c:pt idx="3735">
                  <c:v>1.0267476851804531</c:v>
                </c:pt>
                <c:pt idx="3736">
                  <c:v>1.0287268518513883</c:v>
                </c:pt>
                <c:pt idx="3737">
                  <c:v>1.028877314813144</c:v>
                </c:pt>
                <c:pt idx="3738">
                  <c:v>1.0290046296286164</c:v>
                </c:pt>
                <c:pt idx="3739">
                  <c:v>1.0291203703673091</c:v>
                </c:pt>
                <c:pt idx="3740">
                  <c:v>1.0292245370364981</c:v>
                </c:pt>
                <c:pt idx="3741">
                  <c:v>1.0293171296289074</c:v>
                </c:pt>
                <c:pt idx="3742">
                  <c:v>1.0294212962908205</c:v>
                </c:pt>
                <c:pt idx="3743">
                  <c:v>1.0295023148137261</c:v>
                </c:pt>
                <c:pt idx="3744">
                  <c:v>1.0296064814756392</c:v>
                </c:pt>
                <c:pt idx="3745">
                  <c:v>1.0297106481448282</c:v>
                </c:pt>
                <c:pt idx="3746">
                  <c:v>1.0298032407372375</c:v>
                </c:pt>
                <c:pt idx="3747">
                  <c:v>1.0298958333296468</c:v>
                </c:pt>
                <c:pt idx="3748">
                  <c:v>1.0300115740683395</c:v>
                </c:pt>
                <c:pt idx="3749">
                  <c:v>1.0300925925912452</c:v>
                </c:pt>
                <c:pt idx="3750">
                  <c:v>1.0302199074067175</c:v>
                </c:pt>
                <c:pt idx="3751">
                  <c:v>1.0303124999991269</c:v>
                </c:pt>
                <c:pt idx="3752">
                  <c:v>1.0304282407378196</c:v>
                </c:pt>
                <c:pt idx="3753">
                  <c:v>1.0305208333302289</c:v>
                </c:pt>
                <c:pt idx="3754">
                  <c:v>1.0306249999994179</c:v>
                </c:pt>
                <c:pt idx="3755">
                  <c:v>1.030729166661331</c:v>
                </c:pt>
                <c:pt idx="3756">
                  <c:v>1.0308101851842366</c:v>
                </c:pt>
                <c:pt idx="3757">
                  <c:v>1.0309143518461497</c:v>
                </c:pt>
                <c:pt idx="3758">
                  <c:v>1.0310300925921183</c:v>
                </c:pt>
                <c:pt idx="3759">
                  <c:v>1.0311226851845277</c:v>
                </c:pt>
                <c:pt idx="3760">
                  <c:v>1.0312268518464407</c:v>
                </c:pt>
                <c:pt idx="3761">
                  <c:v>1.0313078703693463</c:v>
                </c:pt>
                <c:pt idx="3762">
                  <c:v>1.031423611108039</c:v>
                </c:pt>
                <c:pt idx="3763">
                  <c:v>1.031527777777228</c:v>
                </c:pt>
                <c:pt idx="3764">
                  <c:v>1.0327083333322662</c:v>
                </c:pt>
                <c:pt idx="3765">
                  <c:v>1.0328124999941792</c:v>
                </c:pt>
                <c:pt idx="3766">
                  <c:v>1.0328935185170849</c:v>
                </c:pt>
                <c:pt idx="3767">
                  <c:v>1.0329861111094942</c:v>
                </c:pt>
                <c:pt idx="3768">
                  <c:v>1.0330787037019036</c:v>
                </c:pt>
                <c:pt idx="3769">
                  <c:v>1.0331828703710926</c:v>
                </c:pt>
                <c:pt idx="3770">
                  <c:v>1.0332870370330056</c:v>
                </c:pt>
                <c:pt idx="3771">
                  <c:v>1.0333912037021946</c:v>
                </c:pt>
                <c:pt idx="3772">
                  <c:v>1.0334953703713836</c:v>
                </c:pt>
                <c:pt idx="3773">
                  <c:v>1.0335995370332967</c:v>
                </c:pt>
                <c:pt idx="3774">
                  <c:v>1.0336805555562023</c:v>
                </c:pt>
                <c:pt idx="3775">
                  <c:v>1.0337847222181153</c:v>
                </c:pt>
                <c:pt idx="3776">
                  <c:v>1.0338888888873043</c:v>
                </c:pt>
                <c:pt idx="3777">
                  <c:v>1.0339930555564933</c:v>
                </c:pt>
                <c:pt idx="3778">
                  <c:v>1.034074074072123</c:v>
                </c:pt>
                <c:pt idx="3779">
                  <c:v>1.0341898148108157</c:v>
                </c:pt>
                <c:pt idx="3780">
                  <c:v>1.0342824074032251</c:v>
                </c:pt>
                <c:pt idx="3781">
                  <c:v>1.0343865740724141</c:v>
                </c:pt>
                <c:pt idx="3782">
                  <c:v>1.0344907407416031</c:v>
                </c:pt>
                <c:pt idx="3783">
                  <c:v>1.0345949074035161</c:v>
                </c:pt>
                <c:pt idx="3784">
                  <c:v>1.0346990740727051</c:v>
                </c:pt>
                <c:pt idx="3785">
                  <c:v>1.0348148148113978</c:v>
                </c:pt>
                <c:pt idx="3786">
                  <c:v>1.0349074074038072</c:v>
                </c:pt>
                <c:pt idx="3787">
                  <c:v>1.0349999999962165</c:v>
                </c:pt>
                <c:pt idx="3788">
                  <c:v>1.0351041666654055</c:v>
                </c:pt>
                <c:pt idx="3789">
                  <c:v>1.0352314814808778</c:v>
                </c:pt>
                <c:pt idx="3790">
                  <c:v>1.0353356481427909</c:v>
                </c:pt>
                <c:pt idx="3791">
                  <c:v>1.0354513888887595</c:v>
                </c:pt>
                <c:pt idx="3792">
                  <c:v>1.0355555555506726</c:v>
                </c:pt>
                <c:pt idx="3793">
                  <c:v>1.0356712962966412</c:v>
                </c:pt>
                <c:pt idx="3794">
                  <c:v>1.0357870370353339</c:v>
                </c:pt>
                <c:pt idx="3795">
                  <c:v>1.0358912037045229</c:v>
                </c:pt>
                <c:pt idx="3796">
                  <c:v>1.035995370366436</c:v>
                </c:pt>
                <c:pt idx="3797">
                  <c:v>1.0361111111051287</c:v>
                </c:pt>
                <c:pt idx="3798">
                  <c:v>1.0362152777743177</c:v>
                </c:pt>
                <c:pt idx="3799">
                  <c:v>1.0363194444435067</c:v>
                </c:pt>
                <c:pt idx="3800">
                  <c:v>1.0364351851821993</c:v>
                </c:pt>
                <c:pt idx="3801">
                  <c:v>1.0365393518513883</c:v>
                </c:pt>
                <c:pt idx="3802">
                  <c:v>1.0366435185133014</c:v>
                </c:pt>
                <c:pt idx="3803">
                  <c:v>1.0382060185147566</c:v>
                </c:pt>
                <c:pt idx="3804">
                  <c:v>1.0382986111071659</c:v>
                </c:pt>
                <c:pt idx="3805">
                  <c:v>1.0383796296300716</c:v>
                </c:pt>
                <c:pt idx="3806">
                  <c:v>1.0384837962919846</c:v>
                </c:pt>
                <c:pt idx="3807">
                  <c:v>1.0385879629611736</c:v>
                </c:pt>
                <c:pt idx="3808">
                  <c:v>1.0386689814768033</c:v>
                </c:pt>
                <c:pt idx="3809">
                  <c:v>1.0387615740692127</c:v>
                </c:pt>
                <c:pt idx="3810">
                  <c:v>1.038854166661622</c:v>
                </c:pt>
                <c:pt idx="3811">
                  <c:v>1.0389351851845277</c:v>
                </c:pt>
                <c:pt idx="3812">
                  <c:v>1.0390393518464407</c:v>
                </c:pt>
                <c:pt idx="3813">
                  <c:v>1.0391203703693463</c:v>
                </c:pt>
                <c:pt idx="3814">
                  <c:v>1.0392129629617557</c:v>
                </c:pt>
                <c:pt idx="3815">
                  <c:v>1.0393287037004484</c:v>
                </c:pt>
                <c:pt idx="3816">
                  <c:v>1.039409722223354</c:v>
                </c:pt>
                <c:pt idx="3817">
                  <c:v>1.0395023148157634</c:v>
                </c:pt>
                <c:pt idx="3818">
                  <c:v>1.0395949074081727</c:v>
                </c:pt>
                <c:pt idx="3819">
                  <c:v>1.0396875000005821</c:v>
                </c:pt>
                <c:pt idx="3820">
                  <c:v>1.0397685185162118</c:v>
                </c:pt>
                <c:pt idx="3821">
                  <c:v>1.0398611111086211</c:v>
                </c:pt>
                <c:pt idx="3822">
                  <c:v>1.0399305555547471</c:v>
                </c:pt>
                <c:pt idx="3823">
                  <c:v>1.0400347222166602</c:v>
                </c:pt>
                <c:pt idx="3824">
                  <c:v>1.0401157407395658</c:v>
                </c:pt>
                <c:pt idx="3825">
                  <c:v>1.0402083333319752</c:v>
                </c:pt>
                <c:pt idx="3826">
                  <c:v>1.0403587962937308</c:v>
                </c:pt>
                <c:pt idx="3827">
                  <c:v>1.0432175925889169</c:v>
                </c:pt>
                <c:pt idx="3828">
                  <c:v>1.0434143518505152</c:v>
                </c:pt>
                <c:pt idx="3829">
                  <c:v>1.0436342592583969</c:v>
                </c:pt>
                <c:pt idx="3830">
                  <c:v>1.0438310185127193</c:v>
                </c:pt>
                <c:pt idx="3831">
                  <c:v>1.0440393518510973</c:v>
                </c:pt>
                <c:pt idx="3832">
                  <c:v>1.0442476851821993</c:v>
                </c:pt>
                <c:pt idx="3833">
                  <c:v>1.0444560185133014</c:v>
                </c:pt>
                <c:pt idx="3834">
                  <c:v>1.0446759259211831</c:v>
                </c:pt>
                <c:pt idx="3835">
                  <c:v>1.0448726851827814</c:v>
                </c:pt>
                <c:pt idx="3836">
                  <c:v>1.0450810185138835</c:v>
                </c:pt>
                <c:pt idx="3837">
                  <c:v>1.0452662036987022</c:v>
                </c:pt>
                <c:pt idx="3838">
                  <c:v>1.0453587962911115</c:v>
                </c:pt>
                <c:pt idx="3839">
                  <c:v>1.0454398148140172</c:v>
                </c:pt>
                <c:pt idx="3840">
                  <c:v>1.0455324074064265</c:v>
                </c:pt>
                <c:pt idx="3841">
                  <c:v>1.0456249999988358</c:v>
                </c:pt>
                <c:pt idx="3842">
                  <c:v>1.0457291666607489</c:v>
                </c:pt>
                <c:pt idx="3843">
                  <c:v>1.0458101851836545</c:v>
                </c:pt>
                <c:pt idx="3844">
                  <c:v>1.0459143518528435</c:v>
                </c:pt>
                <c:pt idx="3845">
                  <c:v>1.0460069444452529</c:v>
                </c:pt>
                <c:pt idx="3846">
                  <c:v>1.0460879629608826</c:v>
                </c:pt>
                <c:pt idx="3847">
                  <c:v>1.0461921296300716</c:v>
                </c:pt>
                <c:pt idx="3848">
                  <c:v>1.0462847222224809</c:v>
                </c:pt>
                <c:pt idx="3849">
                  <c:v>1.0463657407381106</c:v>
                </c:pt>
                <c:pt idx="3850">
                  <c:v>1.04645833333052</c:v>
                </c:pt>
                <c:pt idx="3851">
                  <c:v>1.046562499999709</c:v>
                </c:pt>
                <c:pt idx="3852">
                  <c:v>1.0466435185153387</c:v>
                </c:pt>
                <c:pt idx="3853">
                  <c:v>1.046736111107748</c:v>
                </c:pt>
                <c:pt idx="3854">
                  <c:v>1.046840277776937</c:v>
                </c:pt>
                <c:pt idx="3855">
                  <c:v>1.04694444443885</c:v>
                </c:pt>
                <c:pt idx="3856">
                  <c:v>1.047048611108039</c:v>
                </c:pt>
                <c:pt idx="3857">
                  <c:v>1.0471296296236687</c:v>
                </c:pt>
                <c:pt idx="3858">
                  <c:v>1.0472453703696374</c:v>
                </c:pt>
                <c:pt idx="3859">
                  <c:v>1.0473379629620467</c:v>
                </c:pt>
                <c:pt idx="3860">
                  <c:v>1.0474189814776764</c:v>
                </c:pt>
                <c:pt idx="3861">
                  <c:v>1.0475000000005821</c:v>
                </c:pt>
                <c:pt idx="3862">
                  <c:v>1.0476041666624951</c:v>
                </c:pt>
                <c:pt idx="3863">
                  <c:v>1.0476967592549045</c:v>
                </c:pt>
                <c:pt idx="3864">
                  <c:v>1.0477777777778101</c:v>
                </c:pt>
                <c:pt idx="3865">
                  <c:v>1.0478935185165028</c:v>
                </c:pt>
                <c:pt idx="3866">
                  <c:v>1.0479745370321325</c:v>
                </c:pt>
                <c:pt idx="3867">
                  <c:v>1.0480787037013215</c:v>
                </c:pt>
                <c:pt idx="3868">
                  <c:v>1.0481944444400142</c:v>
                </c:pt>
                <c:pt idx="3869">
                  <c:v>1.0482986111092032</c:v>
                </c:pt>
                <c:pt idx="3870">
                  <c:v>1.0483912037016125</c:v>
                </c:pt>
                <c:pt idx="3871">
                  <c:v>1.0484722222172422</c:v>
                </c:pt>
                <c:pt idx="3872">
                  <c:v>1.0485648148096516</c:v>
                </c:pt>
                <c:pt idx="3873">
                  <c:v>1.0486458333325572</c:v>
                </c:pt>
                <c:pt idx="3874">
                  <c:v>1.0487615740712499</c:v>
                </c:pt>
                <c:pt idx="3875">
                  <c:v>1.0488425925868796</c:v>
                </c:pt>
                <c:pt idx="3876">
                  <c:v>1.0489467592560686</c:v>
                </c:pt>
                <c:pt idx="3877">
                  <c:v>1.0490277777789743</c:v>
                </c:pt>
                <c:pt idx="3878">
                  <c:v>1.0491203703713836</c:v>
                </c:pt>
                <c:pt idx="3879">
                  <c:v>1.049212962963793</c:v>
                </c:pt>
                <c:pt idx="3880">
                  <c:v>1.049317129625706</c:v>
                </c:pt>
                <c:pt idx="3881">
                  <c:v>1.0493981481486117</c:v>
                </c:pt>
                <c:pt idx="3882">
                  <c:v>1.049490740741021</c:v>
                </c:pt>
                <c:pt idx="3883">
                  <c:v>1.049594907402934</c:v>
                </c:pt>
                <c:pt idx="3884">
                  <c:v>1.0496759259258397</c:v>
                </c:pt>
                <c:pt idx="3885">
                  <c:v>1.049768518518249</c:v>
                </c:pt>
                <c:pt idx="3886">
                  <c:v>1.0498726851801621</c:v>
                </c:pt>
                <c:pt idx="3887">
                  <c:v>1.0499652777725714</c:v>
                </c:pt>
                <c:pt idx="3888">
                  <c:v>1.0500462962954771</c:v>
                </c:pt>
                <c:pt idx="3889">
                  <c:v>1.0501620370341698</c:v>
                </c:pt>
                <c:pt idx="3890">
                  <c:v>1.0502430555497995</c:v>
                </c:pt>
                <c:pt idx="3891">
                  <c:v>1.0503356481422088</c:v>
                </c:pt>
                <c:pt idx="3892">
                  <c:v>1.0504166666651145</c:v>
                </c:pt>
                <c:pt idx="3893">
                  <c:v>1.0505092592575238</c:v>
                </c:pt>
                <c:pt idx="3894">
                  <c:v>1.0506134259267128</c:v>
                </c:pt>
                <c:pt idx="3895">
                  <c:v>1.0506944444423425</c:v>
                </c:pt>
                <c:pt idx="3896">
                  <c:v>1.0508101851810352</c:v>
                </c:pt>
                <c:pt idx="3897">
                  <c:v>1.0508912037039408</c:v>
                </c:pt>
                <c:pt idx="3898">
                  <c:v>1.0509837962963502</c:v>
                </c:pt>
                <c:pt idx="3899">
                  <c:v>1.0510763888887595</c:v>
                </c:pt>
                <c:pt idx="3900">
                  <c:v>1.0511689814811689</c:v>
                </c:pt>
                <c:pt idx="3901">
                  <c:v>1.0512499999967986</c:v>
                </c:pt>
                <c:pt idx="3902">
                  <c:v>1.0513541666659876</c:v>
                </c:pt>
                <c:pt idx="3903">
                  <c:v>1.0514351851816173</c:v>
                </c:pt>
                <c:pt idx="3904">
                  <c:v>1.0515393518508063</c:v>
                </c:pt>
                <c:pt idx="3905">
                  <c:v>1.0516319444432156</c:v>
                </c:pt>
                <c:pt idx="3906">
                  <c:v>1.051724537035625</c:v>
                </c:pt>
                <c:pt idx="3907">
                  <c:v>1.0518055555512547</c:v>
                </c:pt>
                <c:pt idx="3908">
                  <c:v>1.0519097222204437</c:v>
                </c:pt>
                <c:pt idx="3909">
                  <c:v>1.0519907407360733</c:v>
                </c:pt>
                <c:pt idx="3910">
                  <c:v>1.0520949074052623</c:v>
                </c:pt>
                <c:pt idx="3911">
                  <c:v>1.0521874999976717</c:v>
                </c:pt>
                <c:pt idx="3912">
                  <c:v>1.052349537036207</c:v>
                </c:pt>
                <c:pt idx="3913">
                  <c:v>1.0524305555518367</c:v>
                </c:pt>
                <c:pt idx="3914">
                  <c:v>1.0525231481442461</c:v>
                </c:pt>
                <c:pt idx="3915">
                  <c:v>1.0526273148134351</c:v>
                </c:pt>
                <c:pt idx="3916">
                  <c:v>1.0527083333290648</c:v>
                </c:pt>
                <c:pt idx="3917">
                  <c:v>1.0528009259214741</c:v>
                </c:pt>
                <c:pt idx="3918">
                  <c:v>1.0529050925906631</c:v>
                </c:pt>
                <c:pt idx="3919">
                  <c:v>1.0529976851830725</c:v>
                </c:pt>
                <c:pt idx="3920">
                  <c:v>1.0530902777754818</c:v>
                </c:pt>
                <c:pt idx="3921">
                  <c:v>1.0555324074084638</c:v>
                </c:pt>
                <c:pt idx="3922">
                  <c:v>1.0557291666627862</c:v>
                </c:pt>
                <c:pt idx="3923">
                  <c:v>1.0559375000011642</c:v>
                </c:pt>
                <c:pt idx="3924">
                  <c:v>1.0561226851859828</c:v>
                </c:pt>
                <c:pt idx="3925">
                  <c:v>1.0563194444403052</c:v>
                </c:pt>
                <c:pt idx="3926">
                  <c:v>1.0565162037019036</c:v>
                </c:pt>
                <c:pt idx="3927">
                  <c:v>1.0567361111097853</c:v>
                </c:pt>
                <c:pt idx="3928">
                  <c:v>1.056921296294604</c:v>
                </c:pt>
                <c:pt idx="3929">
                  <c:v>1.057129629625706</c:v>
                </c:pt>
                <c:pt idx="3930">
                  <c:v>1.057233796294895</c:v>
                </c:pt>
                <c:pt idx="3931">
                  <c:v>1.0573263888873043</c:v>
                </c:pt>
                <c:pt idx="3932">
                  <c:v>1.0574305555564933</c:v>
                </c:pt>
                <c:pt idx="3933">
                  <c:v>1.0575231481489027</c:v>
                </c:pt>
                <c:pt idx="3934">
                  <c:v>1.0576504629570991</c:v>
                </c:pt>
                <c:pt idx="3935">
                  <c:v>1.0577662037030677</c:v>
                </c:pt>
                <c:pt idx="3936">
                  <c:v>1.0578819444417604</c:v>
                </c:pt>
                <c:pt idx="3937">
                  <c:v>1.0579745370341698</c:v>
                </c:pt>
                <c:pt idx="3938">
                  <c:v>1.0581018518496421</c:v>
                </c:pt>
                <c:pt idx="3939">
                  <c:v>1.0581828703652718</c:v>
                </c:pt>
                <c:pt idx="3940">
                  <c:v>1.0582986111112405</c:v>
                </c:pt>
                <c:pt idx="3941">
                  <c:v>1.0584027777731535</c:v>
                </c:pt>
                <c:pt idx="3942">
                  <c:v>1.0585069444423425</c:v>
                </c:pt>
                <c:pt idx="3943">
                  <c:v>1.0585995370347518</c:v>
                </c:pt>
                <c:pt idx="3944">
                  <c:v>1.0587037037039408</c:v>
                </c:pt>
                <c:pt idx="3945">
                  <c:v>1.0587962962963502</c:v>
                </c:pt>
                <c:pt idx="3946">
                  <c:v>1.0589236111118225</c:v>
                </c:pt>
                <c:pt idx="3947">
                  <c:v>1.0590277777737356</c:v>
                </c:pt>
                <c:pt idx="3948">
                  <c:v>1.0591319444429246</c:v>
                </c:pt>
                <c:pt idx="3949">
                  <c:v>1.0592129629585543</c:v>
                </c:pt>
                <c:pt idx="3950">
                  <c:v>1.0593287037045229</c:v>
                </c:pt>
                <c:pt idx="3951">
                  <c:v>1.059432870366436</c:v>
                </c:pt>
                <c:pt idx="3952">
                  <c:v>1.0595486111051287</c:v>
                </c:pt>
                <c:pt idx="3953">
                  <c:v>1.0596643518510973</c:v>
                </c:pt>
                <c:pt idx="3954">
                  <c:v>1.0597685185130103</c:v>
                </c:pt>
                <c:pt idx="3955">
                  <c:v>1.0598726851821993</c:v>
                </c:pt>
                <c:pt idx="3956">
                  <c:v>1.0599768518513883</c:v>
                </c:pt>
                <c:pt idx="3957">
                  <c:v>1.0600694444437977</c:v>
                </c:pt>
                <c:pt idx="3958">
                  <c:v>1.0601851851824904</c:v>
                </c:pt>
                <c:pt idx="3959">
                  <c:v>1.0602777777748997</c:v>
                </c:pt>
                <c:pt idx="3960">
                  <c:v>1.0603935185135924</c:v>
                </c:pt>
                <c:pt idx="3961">
                  <c:v>1.0604861111060018</c:v>
                </c:pt>
                <c:pt idx="3962">
                  <c:v>1.0605902777751908</c:v>
                </c:pt>
                <c:pt idx="3963">
                  <c:v>1.0606828703676001</c:v>
                </c:pt>
                <c:pt idx="3964">
                  <c:v>1.0607986111062928</c:v>
                </c:pt>
                <c:pt idx="3965">
                  <c:v>1.0608912036987022</c:v>
                </c:pt>
                <c:pt idx="3966">
                  <c:v>1.0610300925909542</c:v>
                </c:pt>
                <c:pt idx="3967">
                  <c:v>1.0611226851833635</c:v>
                </c:pt>
                <c:pt idx="3968">
                  <c:v>1.0612152777757728</c:v>
                </c:pt>
                <c:pt idx="3969">
                  <c:v>1.0613194444449618</c:v>
                </c:pt>
                <c:pt idx="3970">
                  <c:v>1.0614120370373712</c:v>
                </c:pt>
                <c:pt idx="3971">
                  <c:v>1.0615046296297805</c:v>
                </c:pt>
                <c:pt idx="3972">
                  <c:v>1.0616203703684732</c:v>
                </c:pt>
                <c:pt idx="3973">
                  <c:v>1.0617245370376622</c:v>
                </c:pt>
                <c:pt idx="3974">
                  <c:v>1.0618287036995753</c:v>
                </c:pt>
                <c:pt idx="3975">
                  <c:v>1.0619328703687643</c:v>
                </c:pt>
                <c:pt idx="3976">
                  <c:v>1.062048611107457</c:v>
                </c:pt>
                <c:pt idx="3977">
                  <c:v>1.0621296296303626</c:v>
                </c:pt>
                <c:pt idx="3978">
                  <c:v>1.0622337962922757</c:v>
                </c:pt>
                <c:pt idx="3979">
                  <c:v>1.0623379629614647</c:v>
                </c:pt>
                <c:pt idx="3980">
                  <c:v>1.0624768518464407</c:v>
                </c:pt>
                <c:pt idx="3981">
                  <c:v>1.0625578703693463</c:v>
                </c:pt>
                <c:pt idx="3982">
                  <c:v>1.0626967592543224</c:v>
                </c:pt>
                <c:pt idx="3983">
                  <c:v>1.0628009259235114</c:v>
                </c:pt>
                <c:pt idx="3984">
                  <c:v>1.0629050925927004</c:v>
                </c:pt>
                <c:pt idx="3985">
                  <c:v>1.0630208333313931</c:v>
                </c:pt>
                <c:pt idx="3986">
                  <c:v>1.0631481481468654</c:v>
                </c:pt>
                <c:pt idx="3987">
                  <c:v>1.0632638888855581</c:v>
                </c:pt>
                <c:pt idx="3988">
                  <c:v>1.0633680555547471</c:v>
                </c:pt>
                <c:pt idx="3989">
                  <c:v>1.0634722222166602</c:v>
                </c:pt>
                <c:pt idx="3990">
                  <c:v>1.0635879629626288</c:v>
                </c:pt>
                <c:pt idx="3991">
                  <c:v>1.0637037037013215</c:v>
                </c:pt>
                <c:pt idx="3992">
                  <c:v>1.0638310185167938</c:v>
                </c:pt>
                <c:pt idx="3993">
                  <c:v>1.0639467592554865</c:v>
                </c:pt>
                <c:pt idx="3994">
                  <c:v>1.0640740740709589</c:v>
                </c:pt>
                <c:pt idx="3995">
                  <c:v>1.0641898148096516</c:v>
                </c:pt>
                <c:pt idx="3996">
                  <c:v>1.0642708333325572</c:v>
                </c:pt>
                <c:pt idx="3997">
                  <c:v>1.0643749999944703</c:v>
                </c:pt>
                <c:pt idx="3998">
                  <c:v>1.0644791666636593</c:v>
                </c:pt>
                <c:pt idx="3999">
                  <c:v>1.0645833333328483</c:v>
                </c:pt>
                <c:pt idx="4000">
                  <c:v>1.0647569444408873</c:v>
                </c:pt>
                <c:pt idx="4001">
                  <c:v>1.0648495370332967</c:v>
                </c:pt>
                <c:pt idx="4002">
                  <c:v>1.0649305555562023</c:v>
                </c:pt>
                <c:pt idx="4003">
                  <c:v>1.0650578703643987</c:v>
                </c:pt>
                <c:pt idx="4004">
                  <c:v>1.0652083333334303</c:v>
                </c:pt>
                <c:pt idx="4005">
                  <c:v>1.0653009259258397</c:v>
                </c:pt>
                <c:pt idx="4006">
                  <c:v>1.065393518518249</c:v>
                </c:pt>
                <c:pt idx="4007">
                  <c:v>1.0654861111106584</c:v>
                </c:pt>
                <c:pt idx="4008">
                  <c:v>1.0655671296262881</c:v>
                </c:pt>
                <c:pt idx="4009">
                  <c:v>1.0656828703649808</c:v>
                </c:pt>
                <c:pt idx="4010">
                  <c:v>1.0659027777728625</c:v>
                </c:pt>
                <c:pt idx="4011">
                  <c:v>1.0659953703652718</c:v>
                </c:pt>
                <c:pt idx="4012">
                  <c:v>1.0660879629576812</c:v>
                </c:pt>
                <c:pt idx="4013">
                  <c:v>1.0661921296268702</c:v>
                </c:pt>
                <c:pt idx="4014">
                  <c:v>1.0685995370367891</c:v>
                </c:pt>
                <c:pt idx="4015">
                  <c:v>1.0686805555524188</c:v>
                </c:pt>
                <c:pt idx="4016">
                  <c:v>1.0688888888835208</c:v>
                </c:pt>
                <c:pt idx="4017">
                  <c:v>1.0690856481451192</c:v>
                </c:pt>
                <c:pt idx="4018">
                  <c:v>1.0692824074067175</c:v>
                </c:pt>
                <c:pt idx="4019">
                  <c:v>1.0694791666610399</c:v>
                </c:pt>
                <c:pt idx="4020">
                  <c:v>1.0696759259226383</c:v>
                </c:pt>
                <c:pt idx="4021">
                  <c:v>1.069861111107457</c:v>
                </c:pt>
                <c:pt idx="4022">
                  <c:v>1.070069444438559</c:v>
                </c:pt>
                <c:pt idx="4023">
                  <c:v>1.0702546296306537</c:v>
                </c:pt>
                <c:pt idx="4024">
                  <c:v>1.0704745370312594</c:v>
                </c:pt>
                <c:pt idx="4025">
                  <c:v>1.070659722223354</c:v>
                </c:pt>
                <c:pt idx="4026">
                  <c:v>1.0707870370315504</c:v>
                </c:pt>
                <c:pt idx="4027">
                  <c:v>1.0708680555544561</c:v>
                </c:pt>
                <c:pt idx="4028">
                  <c:v>1.0709722222163691</c:v>
                </c:pt>
                <c:pt idx="4029">
                  <c:v>1.0710879629623378</c:v>
                </c:pt>
                <c:pt idx="4030">
                  <c:v>1.0712152777778101</c:v>
                </c:pt>
                <c:pt idx="4031">
                  <c:v>1.073206018518249</c:v>
                </c:pt>
                <c:pt idx="4032">
                  <c:v>1.0732754629570991</c:v>
                </c:pt>
                <c:pt idx="4033">
                  <c:v>1.0733680555495084</c:v>
                </c:pt>
                <c:pt idx="4034">
                  <c:v>1.0734722222186974</c:v>
                </c:pt>
                <c:pt idx="4035">
                  <c:v>1.0735763888878864</c:v>
                </c:pt>
                <c:pt idx="4036">
                  <c:v>1.0736574074035161</c:v>
                </c:pt>
                <c:pt idx="4037">
                  <c:v>1.0737499999959255</c:v>
                </c:pt>
                <c:pt idx="4038">
                  <c:v>1.0738310185188311</c:v>
                </c:pt>
                <c:pt idx="4039">
                  <c:v>1.0739236111112405</c:v>
                </c:pt>
                <c:pt idx="4040">
                  <c:v>1.0740393518499332</c:v>
                </c:pt>
                <c:pt idx="4041">
                  <c:v>1.0741203703655628</c:v>
                </c:pt>
                <c:pt idx="4042">
                  <c:v>1.0742013888884685</c:v>
                </c:pt>
                <c:pt idx="4043">
                  <c:v>1.0742939814808778</c:v>
                </c:pt>
                <c:pt idx="4044">
                  <c:v>1.0743981481427909</c:v>
                </c:pt>
                <c:pt idx="4045">
                  <c:v>1.0744907407352002</c:v>
                </c:pt>
                <c:pt idx="4046">
                  <c:v>1.0745833333276096</c:v>
                </c:pt>
                <c:pt idx="4047">
                  <c:v>1.0745833333276096</c:v>
                </c:pt>
                <c:pt idx="4048">
                  <c:v>1.0745833333276096</c:v>
                </c:pt>
                <c:pt idx="4049">
                  <c:v>1.0745833333276096</c:v>
                </c:pt>
                <c:pt idx="4050">
                  <c:v>1.0745833333276096</c:v>
                </c:pt>
                <c:pt idx="4051">
                  <c:v>1.0745833333276096</c:v>
                </c:pt>
                <c:pt idx="4052">
                  <c:v>1.0745833333276096</c:v>
                </c:pt>
                <c:pt idx="4053">
                  <c:v>1.0745833333276096</c:v>
                </c:pt>
                <c:pt idx="4054">
                  <c:v>1.0746990740735782</c:v>
                </c:pt>
                <c:pt idx="4055">
                  <c:v>1.0748032407354913</c:v>
                </c:pt>
                <c:pt idx="4056">
                  <c:v>1.0748842592583969</c:v>
                </c:pt>
                <c:pt idx="4057">
                  <c:v>1.0749768518508063</c:v>
                </c:pt>
                <c:pt idx="4058">
                  <c:v>1.075057870366436</c:v>
                </c:pt>
                <c:pt idx="4059">
                  <c:v>1.0751504629588453</c:v>
                </c:pt>
                <c:pt idx="4060">
                  <c:v>1.0752546296280343</c:v>
                </c:pt>
                <c:pt idx="4061">
                  <c:v>1.075335648143664</c:v>
                </c:pt>
                <c:pt idx="4062">
                  <c:v>1.0754282407360733</c:v>
                </c:pt>
                <c:pt idx="4063">
                  <c:v>1.075509259258979</c:v>
                </c:pt>
                <c:pt idx="4064">
                  <c:v>1.0756018518513883</c:v>
                </c:pt>
                <c:pt idx="4065">
                  <c:v>1.075682870367018</c:v>
                </c:pt>
                <c:pt idx="4066">
                  <c:v>1.075787037036207</c:v>
                </c:pt>
                <c:pt idx="4067">
                  <c:v>1.0758796296286164</c:v>
                </c:pt>
                <c:pt idx="4068">
                  <c:v>1.0759722222210257</c:v>
                </c:pt>
                <c:pt idx="4069">
                  <c:v>1.0760532407366554</c:v>
                </c:pt>
                <c:pt idx="4070">
                  <c:v>1.0761342592595611</c:v>
                </c:pt>
                <c:pt idx="4071">
                  <c:v>1.0762499999982538</c:v>
                </c:pt>
                <c:pt idx="4072">
                  <c:v>1.0763194444443798</c:v>
                </c:pt>
                <c:pt idx="4073">
                  <c:v>1.0764236111062928</c:v>
                </c:pt>
                <c:pt idx="4074">
                  <c:v>1.0765162036987022</c:v>
                </c:pt>
                <c:pt idx="4075">
                  <c:v>1.0765972222216078</c:v>
                </c:pt>
                <c:pt idx="4076">
                  <c:v>1.0767013888835208</c:v>
                </c:pt>
                <c:pt idx="4077">
                  <c:v>1.0767824074064265</c:v>
                </c:pt>
                <c:pt idx="4078">
                  <c:v>1.0768634259220562</c:v>
                </c:pt>
                <c:pt idx="4079">
                  <c:v>1.0769675925912452</c:v>
                </c:pt>
                <c:pt idx="4080">
                  <c:v>1.0770486111068749</c:v>
                </c:pt>
                <c:pt idx="4081">
                  <c:v>1.0771527777760639</c:v>
                </c:pt>
                <c:pt idx="4082">
                  <c:v>1.0772453703684732</c:v>
                </c:pt>
                <c:pt idx="4083">
                  <c:v>1.0773263888841029</c:v>
                </c:pt>
                <c:pt idx="4084">
                  <c:v>1.0774074074070086</c:v>
                </c:pt>
                <c:pt idx="4085">
                  <c:v>1.0775115740689216</c:v>
                </c:pt>
                <c:pt idx="4086">
                  <c:v>1.0775810185150476</c:v>
                </c:pt>
                <c:pt idx="4087">
                  <c:v>1.077673611107457</c:v>
                </c:pt>
                <c:pt idx="4088">
                  <c:v>1.077777777776646</c:v>
                </c:pt>
                <c:pt idx="4089">
                  <c:v>1.0778587962922757</c:v>
                </c:pt>
                <c:pt idx="4090">
                  <c:v>1.0779282407384017</c:v>
                </c:pt>
                <c:pt idx="4091">
                  <c:v>1.078020833330811</c:v>
                </c:pt>
                <c:pt idx="4092">
                  <c:v>1.0781018518464407</c:v>
                </c:pt>
                <c:pt idx="4093">
                  <c:v>1.0781828703693463</c:v>
                </c:pt>
                <c:pt idx="4094">
                  <c:v>1.0782754629617557</c:v>
                </c:pt>
                <c:pt idx="4095">
                  <c:v>1.0783564814773854</c:v>
                </c:pt>
                <c:pt idx="4096">
                  <c:v>1.0784490740697947</c:v>
                </c:pt>
                <c:pt idx="4097">
                  <c:v>1.0785300925927004</c:v>
                </c:pt>
                <c:pt idx="4098">
                  <c:v>1.0786226851851097</c:v>
                </c:pt>
                <c:pt idx="4099">
                  <c:v>1.0787037037007394</c:v>
                </c:pt>
                <c:pt idx="4100">
                  <c:v>1.0787731481468654</c:v>
                </c:pt>
                <c:pt idx="4101">
                  <c:v>1.0788541666624951</c:v>
                </c:pt>
                <c:pt idx="4102">
                  <c:v>1.0789351851854008</c:v>
                </c:pt>
                <c:pt idx="4103">
                  <c:v>1.0790277777778101</c:v>
                </c:pt>
                <c:pt idx="4104">
                  <c:v>1.0791087962934398</c:v>
                </c:pt>
                <c:pt idx="4105">
                  <c:v>1.0791898148090695</c:v>
                </c:pt>
                <c:pt idx="4106">
                  <c:v>1.0792592592551955</c:v>
                </c:pt>
                <c:pt idx="4107">
                  <c:v>1.0793402777781012</c:v>
                </c:pt>
                <c:pt idx="4108">
                  <c:v>1.0794328703705105</c:v>
                </c:pt>
                <c:pt idx="4109">
                  <c:v>1.0795138888861402</c:v>
                </c:pt>
                <c:pt idx="4110">
                  <c:v>1.0795949074017699</c:v>
                </c:pt>
                <c:pt idx="4111">
                  <c:v>1.0796759259246755</c:v>
                </c:pt>
                <c:pt idx="4112">
                  <c:v>1.0797569444403052</c:v>
                </c:pt>
                <c:pt idx="4113">
                  <c:v>1.0798495370327146</c:v>
                </c:pt>
                <c:pt idx="4114">
                  <c:v>1.0799421296251239</c:v>
                </c:pt>
                <c:pt idx="4115">
                  <c:v>1.0800115740712499</c:v>
                </c:pt>
                <c:pt idx="4116">
                  <c:v>1.0819560185191222</c:v>
                </c:pt>
                <c:pt idx="4117">
                  <c:v>1.0824074074043892</c:v>
                </c:pt>
                <c:pt idx="4118">
                  <c:v>1.0826157407354913</c:v>
                </c:pt>
                <c:pt idx="4119">
                  <c:v>1.08280092592031</c:v>
                </c:pt>
                <c:pt idx="4120">
                  <c:v>1.0829976851819083</c:v>
                </c:pt>
                <c:pt idx="4121">
                  <c:v>1.0831944444435067</c:v>
                </c:pt>
                <c:pt idx="4122">
                  <c:v>1.0834027777746087</c:v>
                </c:pt>
                <c:pt idx="4123">
                  <c:v>1.0836111111057107</c:v>
                </c:pt>
                <c:pt idx="4124">
                  <c:v>1.0837847222210257</c:v>
                </c:pt>
                <c:pt idx="4125">
                  <c:v>1.0839814814826241</c:v>
                </c:pt>
                <c:pt idx="4126">
                  <c:v>1.0840740740750334</c:v>
                </c:pt>
                <c:pt idx="4127">
                  <c:v>1.0841782407369465</c:v>
                </c:pt>
                <c:pt idx="4128">
                  <c:v>1.0842592592598521</c:v>
                </c:pt>
                <c:pt idx="4129">
                  <c:v>1.0843634259217652</c:v>
                </c:pt>
                <c:pt idx="4130">
                  <c:v>1.0844444444446708</c:v>
                </c:pt>
                <c:pt idx="4131">
                  <c:v>1.0845370370370802</c:v>
                </c:pt>
                <c:pt idx="4132">
                  <c:v>1.0846296296294895</c:v>
                </c:pt>
                <c:pt idx="4133">
                  <c:v>1.0847222222218988</c:v>
                </c:pt>
                <c:pt idx="4134">
                  <c:v>1.0848148148143082</c:v>
                </c:pt>
                <c:pt idx="4135">
                  <c:v>1.0849074074067175</c:v>
                </c:pt>
                <c:pt idx="4136">
                  <c:v>1.0850115740686306</c:v>
                </c:pt>
                <c:pt idx="4137">
                  <c:v>1.0851041666610399</c:v>
                </c:pt>
                <c:pt idx="4138">
                  <c:v>1.0851851851839456</c:v>
                </c:pt>
                <c:pt idx="4139">
                  <c:v>1.0852893518458586</c:v>
                </c:pt>
                <c:pt idx="4140">
                  <c:v>1.0853819444455439</c:v>
                </c:pt>
                <c:pt idx="4141">
                  <c:v>1.0854629629611736</c:v>
                </c:pt>
                <c:pt idx="4142">
                  <c:v>1.085555555553583</c:v>
                </c:pt>
                <c:pt idx="4143">
                  <c:v>1.0856481481459923</c:v>
                </c:pt>
                <c:pt idx="4144">
                  <c:v>1.0857523148151813</c:v>
                </c:pt>
                <c:pt idx="4145">
                  <c:v>1.0858449074075907</c:v>
                </c:pt>
                <c:pt idx="4146">
                  <c:v>1.0859259259232203</c:v>
                </c:pt>
                <c:pt idx="4147">
                  <c:v>1.0860300925924093</c:v>
                </c:pt>
                <c:pt idx="4148">
                  <c:v>1.0861226851848187</c:v>
                </c:pt>
                <c:pt idx="4149">
                  <c:v>1.086215277777228</c:v>
                </c:pt>
                <c:pt idx="4150">
                  <c:v>1.0862962962928577</c:v>
                </c:pt>
                <c:pt idx="4151">
                  <c:v>1.0864004629620467</c:v>
                </c:pt>
                <c:pt idx="4152">
                  <c:v>1.0864930555544561</c:v>
                </c:pt>
                <c:pt idx="4153">
                  <c:v>1.0865856481468654</c:v>
                </c:pt>
                <c:pt idx="4154">
                  <c:v>1.0866666666624951</c:v>
                </c:pt>
                <c:pt idx="4155">
                  <c:v>1.0867708333316841</c:v>
                </c:pt>
                <c:pt idx="4156">
                  <c:v>1.0868634259240935</c:v>
                </c:pt>
                <c:pt idx="4157">
                  <c:v>1.0869560185165028</c:v>
                </c:pt>
                <c:pt idx="4158">
                  <c:v>1.0870601851856918</c:v>
                </c:pt>
                <c:pt idx="4159">
                  <c:v>1.0871412037013215</c:v>
                </c:pt>
                <c:pt idx="4160">
                  <c:v>1.0872337962937308</c:v>
                </c:pt>
                <c:pt idx="4161">
                  <c:v>1.0873263888861402</c:v>
                </c:pt>
                <c:pt idx="4162">
                  <c:v>1.0874074074017699</c:v>
                </c:pt>
                <c:pt idx="4163">
                  <c:v>1.0876273148096516</c:v>
                </c:pt>
                <c:pt idx="4164">
                  <c:v>1.0877199074020609</c:v>
                </c:pt>
                <c:pt idx="4165">
                  <c:v>1.0878240740712499</c:v>
                </c:pt>
                <c:pt idx="4166">
                  <c:v>1.0879050925868796</c:v>
                </c:pt>
                <c:pt idx="4167">
                  <c:v>1.087997685179289</c:v>
                </c:pt>
                <c:pt idx="4168">
                  <c:v>1.088101851848478</c:v>
                </c:pt>
                <c:pt idx="4169">
                  <c:v>1.0881828703713836</c:v>
                </c:pt>
                <c:pt idx="4170">
                  <c:v>1.0882638888870133</c:v>
                </c:pt>
                <c:pt idx="4171">
                  <c:v>1.0883564814794227</c:v>
                </c:pt>
                <c:pt idx="4172">
                  <c:v>1.088449074071832</c:v>
                </c:pt>
                <c:pt idx="4173">
                  <c:v>1.0885648148105247</c:v>
                </c:pt>
                <c:pt idx="4174">
                  <c:v>1.0886458333334303</c:v>
                </c:pt>
                <c:pt idx="4175">
                  <c:v>1.0887499999953434</c:v>
                </c:pt>
                <c:pt idx="4176">
                  <c:v>1.088831018518249</c:v>
                </c:pt>
                <c:pt idx="4177">
                  <c:v>1.0889236111106584</c:v>
                </c:pt>
                <c:pt idx="4178">
                  <c:v>1.0890277777725714</c:v>
                </c:pt>
                <c:pt idx="4179">
                  <c:v>1.0891087962954771</c:v>
                </c:pt>
                <c:pt idx="4180">
                  <c:v>1.0892013888878864</c:v>
                </c:pt>
                <c:pt idx="4181">
                  <c:v>1.0893055555497995</c:v>
                </c:pt>
                <c:pt idx="4182">
                  <c:v>1.0893865740727051</c:v>
                </c:pt>
                <c:pt idx="4183">
                  <c:v>1.0894791666651145</c:v>
                </c:pt>
                <c:pt idx="4184">
                  <c:v>1.0895833333343035</c:v>
                </c:pt>
                <c:pt idx="4185">
                  <c:v>1.0897106481424998</c:v>
                </c:pt>
                <c:pt idx="4186">
                  <c:v>1.0898148148116888</c:v>
                </c:pt>
                <c:pt idx="4187">
                  <c:v>1.0899074074040982</c:v>
                </c:pt>
                <c:pt idx="4188">
                  <c:v>1.0900115740732872</c:v>
                </c:pt>
                <c:pt idx="4189">
                  <c:v>1.0901041666656965</c:v>
                </c:pt>
                <c:pt idx="4190">
                  <c:v>1.0901967592581059</c:v>
                </c:pt>
                <c:pt idx="4191">
                  <c:v>1.0902777777737356</c:v>
                </c:pt>
                <c:pt idx="4192">
                  <c:v>1.0903703703661449</c:v>
                </c:pt>
                <c:pt idx="4193">
                  <c:v>1.0904629629585543</c:v>
                </c:pt>
                <c:pt idx="4194">
                  <c:v>1.0905671296277433</c:v>
                </c:pt>
                <c:pt idx="4195">
                  <c:v>1.0906597222201526</c:v>
                </c:pt>
                <c:pt idx="4196">
                  <c:v>1.0907407407357823</c:v>
                </c:pt>
                <c:pt idx="4197">
                  <c:v>1.0908449074049713</c:v>
                </c:pt>
                <c:pt idx="4198">
                  <c:v>1.090925925920601</c:v>
                </c:pt>
                <c:pt idx="4199">
                  <c:v>1.0910416666665697</c:v>
                </c:pt>
                <c:pt idx="4200">
                  <c:v>1.0911226851821993</c:v>
                </c:pt>
                <c:pt idx="4201">
                  <c:v>1.091203703697829</c:v>
                </c:pt>
                <c:pt idx="4202">
                  <c:v>1.091307870367018</c:v>
                </c:pt>
                <c:pt idx="4203">
                  <c:v>1.0914004629594274</c:v>
                </c:pt>
                <c:pt idx="4204">
                  <c:v>1.0914930555518367</c:v>
                </c:pt>
                <c:pt idx="4205">
                  <c:v>1.0915972222210257</c:v>
                </c:pt>
                <c:pt idx="4206">
                  <c:v>1.0916782407366554</c:v>
                </c:pt>
                <c:pt idx="4207">
                  <c:v>1.0917592592595611</c:v>
                </c:pt>
                <c:pt idx="4208">
                  <c:v>1.0918749999982538</c:v>
                </c:pt>
                <c:pt idx="4209">
                  <c:v>1.0919560185138835</c:v>
                </c:pt>
                <c:pt idx="4210">
                  <c:v>1.0920601851830725</c:v>
                </c:pt>
                <c:pt idx="4211">
                  <c:v>1.0945833333316841</c:v>
                </c:pt>
                <c:pt idx="4212">
                  <c:v>1.0947685185165028</c:v>
                </c:pt>
                <c:pt idx="4213">
                  <c:v>1.0949884259243845</c:v>
                </c:pt>
                <c:pt idx="4214">
                  <c:v>1.0951736111092032</c:v>
                </c:pt>
                <c:pt idx="4215">
                  <c:v>1.0953819444403052</c:v>
                </c:pt>
                <c:pt idx="4216">
                  <c:v>1.0955671296251239</c:v>
                </c:pt>
                <c:pt idx="4217">
                  <c:v>1.0957638888867223</c:v>
                </c:pt>
                <c:pt idx="4218">
                  <c:v>1.0959606481483206</c:v>
                </c:pt>
                <c:pt idx="4219">
                  <c:v>1.0961689814794227</c:v>
                </c:pt>
                <c:pt idx="4220">
                  <c:v>1.096331018517958</c:v>
                </c:pt>
                <c:pt idx="4221">
                  <c:v>1.0964236111103673</c:v>
                </c:pt>
                <c:pt idx="4222">
                  <c:v>1.0965162037027767</c:v>
                </c:pt>
                <c:pt idx="4223">
                  <c:v>1.0966203703646897</c:v>
                </c:pt>
                <c:pt idx="4224">
                  <c:v>1.0967013888875954</c:v>
                </c:pt>
                <c:pt idx="4225">
                  <c:v>1.0967939814800047</c:v>
                </c:pt>
                <c:pt idx="4226">
                  <c:v>1.0968865740724141</c:v>
                </c:pt>
                <c:pt idx="4227">
                  <c:v>1.0969907407416031</c:v>
                </c:pt>
                <c:pt idx="4228">
                  <c:v>1.0970717592572328</c:v>
                </c:pt>
                <c:pt idx="4229">
                  <c:v>1.0971759259264218</c:v>
                </c:pt>
                <c:pt idx="4230">
                  <c:v>1.0972685185188311</c:v>
                </c:pt>
                <c:pt idx="4231">
                  <c:v>1.0973495370344608</c:v>
                </c:pt>
                <c:pt idx="4232">
                  <c:v>1.0974537037036498</c:v>
                </c:pt>
                <c:pt idx="4233">
                  <c:v>1.0975347222192795</c:v>
                </c:pt>
                <c:pt idx="4234">
                  <c:v>1.0976273148116888</c:v>
                </c:pt>
                <c:pt idx="4235">
                  <c:v>1.0977314814808778</c:v>
                </c:pt>
                <c:pt idx="4236">
                  <c:v>1.0978240740732872</c:v>
                </c:pt>
                <c:pt idx="4237">
                  <c:v>1.0979282407352002</c:v>
                </c:pt>
                <c:pt idx="4238">
                  <c:v>1.0980092592581059</c:v>
                </c:pt>
                <c:pt idx="4239">
                  <c:v>1.0981018518505152</c:v>
                </c:pt>
                <c:pt idx="4240">
                  <c:v>1.0982060185197042</c:v>
                </c:pt>
                <c:pt idx="4241">
                  <c:v>1.0982986111121136</c:v>
                </c:pt>
                <c:pt idx="4242">
                  <c:v>1.0983912037045229</c:v>
                </c:pt>
                <c:pt idx="4243">
                  <c:v>1.0984837962969323</c:v>
                </c:pt>
                <c:pt idx="4244">
                  <c:v>1.098564814812562</c:v>
                </c:pt>
                <c:pt idx="4245">
                  <c:v>1.098668981481751</c:v>
                </c:pt>
                <c:pt idx="4246">
                  <c:v>1.0987499999973807</c:v>
                </c:pt>
                <c:pt idx="4247">
                  <c:v>1.0988541666665697</c:v>
                </c:pt>
                <c:pt idx="4248">
                  <c:v>1.0989351851821993</c:v>
                </c:pt>
                <c:pt idx="4249">
                  <c:v>1.0990277777746087</c:v>
                </c:pt>
                <c:pt idx="4250">
                  <c:v>1.099120370367018</c:v>
                </c:pt>
                <c:pt idx="4251">
                  <c:v>1.099224537036207</c:v>
                </c:pt>
                <c:pt idx="4252">
                  <c:v>1.0993055555518367</c:v>
                </c:pt>
                <c:pt idx="4253">
                  <c:v>1.0994097222210257</c:v>
                </c:pt>
                <c:pt idx="4254">
                  <c:v>1.0994907407366554</c:v>
                </c:pt>
                <c:pt idx="4255">
                  <c:v>1.0996064814826241</c:v>
                </c:pt>
                <c:pt idx="4256">
                  <c:v>1.0996874999982538</c:v>
                </c:pt>
                <c:pt idx="4257">
                  <c:v>1.0997916666674428</c:v>
                </c:pt>
                <c:pt idx="4258">
                  <c:v>1.0999537036987022</c:v>
                </c:pt>
                <c:pt idx="4259">
                  <c:v>1.1000578703678912</c:v>
                </c:pt>
                <c:pt idx="4260">
                  <c:v>1.1001504629603005</c:v>
                </c:pt>
                <c:pt idx="4261">
                  <c:v>1.1002314814759302</c:v>
                </c:pt>
                <c:pt idx="4262">
                  <c:v>1.1003240740683395</c:v>
                </c:pt>
                <c:pt idx="4263">
                  <c:v>1.1004282407375285</c:v>
                </c:pt>
                <c:pt idx="4264">
                  <c:v>1.1005092592604342</c:v>
                </c:pt>
                <c:pt idx="4265">
                  <c:v>1.1006018518528435</c:v>
                </c:pt>
                <c:pt idx="4266">
                  <c:v>1.1007523148145992</c:v>
                </c:pt>
                <c:pt idx="4267">
                  <c:v>1.1008564814765123</c:v>
                </c:pt>
                <c:pt idx="4268">
                  <c:v>1.1009490740689216</c:v>
                </c:pt>
                <c:pt idx="4269">
                  <c:v>1.1010300925918273</c:v>
                </c:pt>
                <c:pt idx="4270">
                  <c:v>1.1011342592537403</c:v>
                </c:pt>
                <c:pt idx="4271">
                  <c:v>1.101215277776646</c:v>
                </c:pt>
                <c:pt idx="4272">
                  <c:v>1.1013310185153387</c:v>
                </c:pt>
                <c:pt idx="4273">
                  <c:v>1.1014120370309683</c:v>
                </c:pt>
                <c:pt idx="4274">
                  <c:v>1.1015046296306537</c:v>
                </c:pt>
                <c:pt idx="4275">
                  <c:v>1.1016087962925667</c:v>
                </c:pt>
                <c:pt idx="4276">
                  <c:v>1.1017129629617557</c:v>
                </c:pt>
                <c:pt idx="4277">
                  <c:v>1.1017939814773854</c:v>
                </c:pt>
                <c:pt idx="4278">
                  <c:v>1.101909722223354</c:v>
                </c:pt>
                <c:pt idx="4279">
                  <c:v>1.1019791666622041</c:v>
                </c:pt>
                <c:pt idx="4280">
                  <c:v>1.1021990740700858</c:v>
                </c:pt>
                <c:pt idx="4281">
                  <c:v>1.1023032407392748</c:v>
                </c:pt>
                <c:pt idx="4282">
                  <c:v>1.1023842592549045</c:v>
                </c:pt>
                <c:pt idx="4283">
                  <c:v>1.1024884259240935</c:v>
                </c:pt>
                <c:pt idx="4284">
                  <c:v>1.1025810185165028</c:v>
                </c:pt>
                <c:pt idx="4285">
                  <c:v>1.1026736111089122</c:v>
                </c:pt>
                <c:pt idx="4286">
                  <c:v>1.1027777777781012</c:v>
                </c:pt>
                <c:pt idx="4287">
                  <c:v>1.1028703703705105</c:v>
                </c:pt>
                <c:pt idx="4288">
                  <c:v>1.1029513888861402</c:v>
                </c:pt>
                <c:pt idx="4289">
                  <c:v>1.1030555555553292</c:v>
                </c:pt>
                <c:pt idx="4290">
                  <c:v>1.1031365740709589</c:v>
                </c:pt>
                <c:pt idx="4291">
                  <c:v>1.1033680555556202</c:v>
                </c:pt>
                <c:pt idx="4292">
                  <c:v>1.1034606481480296</c:v>
                </c:pt>
                <c:pt idx="4293">
                  <c:v>1.1035648148099426</c:v>
                </c:pt>
                <c:pt idx="4294">
                  <c:v>1.1036458333328483</c:v>
                </c:pt>
                <c:pt idx="4295">
                  <c:v>1.1037384259252576</c:v>
                </c:pt>
                <c:pt idx="4296">
                  <c:v>1.1038425925871707</c:v>
                </c:pt>
                <c:pt idx="4297">
                  <c:v>1.1039236111100763</c:v>
                </c:pt>
                <c:pt idx="4298">
                  <c:v>1.1040277777719893</c:v>
                </c:pt>
                <c:pt idx="4299">
                  <c:v>1.1042361111103673</c:v>
                </c:pt>
                <c:pt idx="4300">
                  <c:v>1.10435185184906</c:v>
                </c:pt>
                <c:pt idx="4301">
                  <c:v>1.1044444444414694</c:v>
                </c:pt>
                <c:pt idx="4302">
                  <c:v>1.1045486111106584</c:v>
                </c:pt>
                <c:pt idx="4303">
                  <c:v>1.1046412037030677</c:v>
                </c:pt>
                <c:pt idx="4304">
                  <c:v>1.1047337962954771</c:v>
                </c:pt>
                <c:pt idx="4305">
                  <c:v>1.1069444444437977</c:v>
                </c:pt>
                <c:pt idx="4306">
                  <c:v>1.1071643518516794</c:v>
                </c:pt>
                <c:pt idx="4307">
                  <c:v>1.1073611111060018</c:v>
                </c:pt>
                <c:pt idx="4308">
                  <c:v>1.1075462962908205</c:v>
                </c:pt>
                <c:pt idx="4309">
                  <c:v>1.1077546296291985</c:v>
                </c:pt>
                <c:pt idx="4310">
                  <c:v>1.1079513888835208</c:v>
                </c:pt>
                <c:pt idx="4311">
                  <c:v>1.1081365740683395</c:v>
                </c:pt>
                <c:pt idx="4312">
                  <c:v>1.1083449074067175</c:v>
                </c:pt>
                <c:pt idx="4313">
                  <c:v>1.1085532407378196</c:v>
                </c:pt>
                <c:pt idx="4314">
                  <c:v>1.1087384259226383</c:v>
                </c:pt>
                <c:pt idx="4315">
                  <c:v>1.108923611107457</c:v>
                </c:pt>
                <c:pt idx="4316">
                  <c:v>1.1091435185153387</c:v>
                </c:pt>
                <c:pt idx="4317">
                  <c:v>1.109340277776937</c:v>
                </c:pt>
                <c:pt idx="4318">
                  <c:v>1.1094212962925667</c:v>
                </c:pt>
                <c:pt idx="4319">
                  <c:v>1.1095254629617557</c:v>
                </c:pt>
                <c:pt idx="4320">
                  <c:v>1.109618055554165</c:v>
                </c:pt>
                <c:pt idx="4321">
                  <c:v>1.109722222223354</c:v>
                </c:pt>
                <c:pt idx="4322">
                  <c:v>1.1098148148157634</c:v>
                </c:pt>
                <c:pt idx="4323">
                  <c:v>1.1098958333313931</c:v>
                </c:pt>
                <c:pt idx="4324">
                  <c:v>1.1099768518470228</c:v>
                </c:pt>
                <c:pt idx="4325">
                  <c:v>1.1101620370318415</c:v>
                </c:pt>
                <c:pt idx="4326">
                  <c:v>1.1102777777778101</c:v>
                </c:pt>
                <c:pt idx="4327">
                  <c:v>1.1103703703702195</c:v>
                </c:pt>
                <c:pt idx="4328">
                  <c:v>1.1104398148090695</c:v>
                </c:pt>
                <c:pt idx="4329">
                  <c:v>1.1105324074014788</c:v>
                </c:pt>
                <c:pt idx="4330">
                  <c:v>1.1106250000011642</c:v>
                </c:pt>
                <c:pt idx="4331">
                  <c:v>1.1107291666630772</c:v>
                </c:pt>
                <c:pt idx="4332">
                  <c:v>1.1109953703708015</c:v>
                </c:pt>
                <c:pt idx="4333">
                  <c:v>1.1110879629632109</c:v>
                </c:pt>
                <c:pt idx="4334">
                  <c:v>1.1112037037019036</c:v>
                </c:pt>
                <c:pt idx="4335">
                  <c:v>1.1112847222175333</c:v>
                </c:pt>
                <c:pt idx="4336">
                  <c:v>1.1113888888867223</c:v>
                </c:pt>
                <c:pt idx="4337">
                  <c:v>1.1114930555559113</c:v>
                </c:pt>
                <c:pt idx="4338">
                  <c:v>1.1115856481483206</c:v>
                </c:pt>
                <c:pt idx="4339">
                  <c:v>1.1117013888870133</c:v>
                </c:pt>
                <c:pt idx="4340">
                  <c:v>1.111782407402643</c:v>
                </c:pt>
                <c:pt idx="4341">
                  <c:v>1.111886574071832</c:v>
                </c:pt>
                <c:pt idx="4342">
                  <c:v>1.112094907402934</c:v>
                </c:pt>
                <c:pt idx="4343">
                  <c:v>1.1122106481489027</c:v>
                </c:pt>
                <c:pt idx="4344">
                  <c:v>1.1123148148108157</c:v>
                </c:pt>
                <c:pt idx="4345">
                  <c:v>1.1124189814800047</c:v>
                </c:pt>
                <c:pt idx="4346">
                  <c:v>1.1125231481491937</c:v>
                </c:pt>
                <c:pt idx="4347">
                  <c:v>1.1126157407416031</c:v>
                </c:pt>
                <c:pt idx="4348">
                  <c:v>1.1128240740727051</c:v>
                </c:pt>
                <c:pt idx="4349">
                  <c:v>1.1129398148113978</c:v>
                </c:pt>
                <c:pt idx="4350">
                  <c:v>1.1130555555500905</c:v>
                </c:pt>
                <c:pt idx="4351">
                  <c:v>1.1131597222192795</c:v>
                </c:pt>
                <c:pt idx="4352">
                  <c:v>1.1132638888884685</c:v>
                </c:pt>
                <c:pt idx="4353">
                  <c:v>1.1133449074040982</c:v>
                </c:pt>
                <c:pt idx="4354">
                  <c:v>1.1134490740732872</c:v>
                </c:pt>
                <c:pt idx="4355">
                  <c:v>1.1135648148119799</c:v>
                </c:pt>
                <c:pt idx="4356">
                  <c:v>1.1136805555506726</c:v>
                </c:pt>
                <c:pt idx="4357">
                  <c:v>1.1137847222198616</c:v>
                </c:pt>
                <c:pt idx="4358">
                  <c:v>1.1138888888890506</c:v>
                </c:pt>
                <c:pt idx="4359">
                  <c:v>1.1139930555509636</c:v>
                </c:pt>
                <c:pt idx="4360">
                  <c:v>1.1141782407357823</c:v>
                </c:pt>
                <c:pt idx="4361">
                  <c:v>1.1142824074049713</c:v>
                </c:pt>
                <c:pt idx="4362">
                  <c:v>1.114398148143664</c:v>
                </c:pt>
                <c:pt idx="4363">
                  <c:v>1.1144907407360733</c:v>
                </c:pt>
                <c:pt idx="4364">
                  <c:v>1.1145949074052623</c:v>
                </c:pt>
                <c:pt idx="4365">
                  <c:v>1.1146990740744513</c:v>
                </c:pt>
                <c:pt idx="4366">
                  <c:v>1.1148263888899237</c:v>
                </c:pt>
                <c:pt idx="4367">
                  <c:v>1.1149305555518367</c:v>
                </c:pt>
                <c:pt idx="4368">
                  <c:v>1.1150115740747424</c:v>
                </c:pt>
                <c:pt idx="4369">
                  <c:v>1.1151504629597184</c:v>
                </c:pt>
                <c:pt idx="4370">
                  <c:v>1.1152777777751908</c:v>
                </c:pt>
                <c:pt idx="4371">
                  <c:v>1.1153819444443798</c:v>
                </c:pt>
                <c:pt idx="4372">
                  <c:v>1.1154976851830725</c:v>
                </c:pt>
                <c:pt idx="4373">
                  <c:v>1.1156018518522615</c:v>
                </c:pt>
                <c:pt idx="4374">
                  <c:v>1.1157291666677338</c:v>
                </c:pt>
                <c:pt idx="4375">
                  <c:v>1.1158217592601432</c:v>
                </c:pt>
                <c:pt idx="4376">
                  <c:v>1.1159374999988358</c:v>
                </c:pt>
                <c:pt idx="4377">
                  <c:v>1.1160879629605915</c:v>
                </c:pt>
                <c:pt idx="4378">
                  <c:v>1.1161921296297805</c:v>
                </c:pt>
                <c:pt idx="4379">
                  <c:v>1.1163078703684732</c:v>
                </c:pt>
                <c:pt idx="4380">
                  <c:v>1.1164236111071659</c:v>
                </c:pt>
                <c:pt idx="4381">
                  <c:v>1.1165277777763549</c:v>
                </c:pt>
                <c:pt idx="4382">
                  <c:v>1.1166435185150476</c:v>
                </c:pt>
                <c:pt idx="4383">
                  <c:v>1.1167592592537403</c:v>
                </c:pt>
                <c:pt idx="4384">
                  <c:v>1.1168634259229293</c:v>
                </c:pt>
                <c:pt idx="4385">
                  <c:v>1.1169907407384017</c:v>
                </c:pt>
                <c:pt idx="4386">
                  <c:v>1.1170949074075907</c:v>
                </c:pt>
                <c:pt idx="4387">
                  <c:v>1.1172106481462833</c:v>
                </c:pt>
                <c:pt idx="4388">
                  <c:v>1.1173148148154723</c:v>
                </c:pt>
                <c:pt idx="4389">
                  <c:v>1.117430555554165</c:v>
                </c:pt>
                <c:pt idx="4390">
                  <c:v>1.117534722223354</c:v>
                </c:pt>
                <c:pt idx="4391">
                  <c:v>1.1176736111083301</c:v>
                </c:pt>
                <c:pt idx="4392">
                  <c:v>1.1177777777775191</c:v>
                </c:pt>
                <c:pt idx="4393">
                  <c:v>1.1178819444394321</c:v>
                </c:pt>
                <c:pt idx="4394">
                  <c:v>1.1179976851854008</c:v>
                </c:pt>
                <c:pt idx="4395">
                  <c:v>1.1181018518473138</c:v>
                </c:pt>
                <c:pt idx="4396">
                  <c:v>1.1182175925932825</c:v>
                </c:pt>
                <c:pt idx="4397">
                  <c:v>1.1183333333319752</c:v>
                </c:pt>
                <c:pt idx="4398">
                  <c:v>1.1184375000011642</c:v>
                </c:pt>
                <c:pt idx="4399">
                  <c:v>1.1208912037036498</c:v>
                </c:pt>
                <c:pt idx="4400">
                  <c:v>1.1210763888884685</c:v>
                </c:pt>
                <c:pt idx="4401">
                  <c:v>1.1212847222195705</c:v>
                </c:pt>
                <c:pt idx="4402">
                  <c:v>1.1214699074043892</c:v>
                </c:pt>
                <c:pt idx="4403">
                  <c:v>1.1216666666659876</c:v>
                </c:pt>
                <c:pt idx="4404">
                  <c:v>1.1218518518508063</c:v>
                </c:pt>
                <c:pt idx="4405">
                  <c:v>1.1220601851819083</c:v>
                </c:pt>
                <c:pt idx="4406">
                  <c:v>1.1222685185130103</c:v>
                </c:pt>
                <c:pt idx="4407">
                  <c:v>1.122453703697829</c:v>
                </c:pt>
                <c:pt idx="4408">
                  <c:v>1.1226504629594274</c:v>
                </c:pt>
                <c:pt idx="4409">
                  <c:v>1.1228472222210257</c:v>
                </c:pt>
                <c:pt idx="4410">
                  <c:v>1.1229861111060018</c:v>
                </c:pt>
                <c:pt idx="4411">
                  <c:v>1.1230902777751908</c:v>
                </c:pt>
                <c:pt idx="4412">
                  <c:v>1.1232060185138835</c:v>
                </c:pt>
                <c:pt idx="4413">
                  <c:v>1.1232986111062928</c:v>
                </c:pt>
                <c:pt idx="4414">
                  <c:v>1.1234027777754818</c:v>
                </c:pt>
                <c:pt idx="4415">
                  <c:v>1.1235185185141745</c:v>
                </c:pt>
                <c:pt idx="4416">
                  <c:v>1.1236226851833635</c:v>
                </c:pt>
                <c:pt idx="4417">
                  <c:v>1.1237268518525525</c:v>
                </c:pt>
                <c:pt idx="4418">
                  <c:v>1.1238425925912452</c:v>
                </c:pt>
                <c:pt idx="4419">
                  <c:v>1.1239467592604342</c:v>
                </c:pt>
                <c:pt idx="4420">
                  <c:v>1.1240393518528435</c:v>
                </c:pt>
                <c:pt idx="4421">
                  <c:v>1.1241550925915362</c:v>
                </c:pt>
                <c:pt idx="4422">
                  <c:v>1.1242708333302289</c:v>
                </c:pt>
                <c:pt idx="4423">
                  <c:v>1.1243749999994179</c:v>
                </c:pt>
                <c:pt idx="4424">
                  <c:v>1.124479166661331</c:v>
                </c:pt>
                <c:pt idx="4425">
                  <c:v>1.12458333333052</c:v>
                </c:pt>
                <c:pt idx="4426">
                  <c:v>1.124687499999709</c:v>
                </c:pt>
                <c:pt idx="4427">
                  <c:v>1.1248148148151813</c:v>
                </c:pt>
                <c:pt idx="4428">
                  <c:v>1.124930555553874</c:v>
                </c:pt>
                <c:pt idx="4429">
                  <c:v>1.1250462962925667</c:v>
                </c:pt>
                <c:pt idx="4430">
                  <c:v>1.1251504629617557</c:v>
                </c:pt>
                <c:pt idx="4431">
                  <c:v>1.1252662037004484</c:v>
                </c:pt>
                <c:pt idx="4432">
                  <c:v>1.1253703703696374</c:v>
                </c:pt>
                <c:pt idx="4433">
                  <c:v>1.1254745370315504</c:v>
                </c:pt>
                <c:pt idx="4434">
                  <c:v>1.1255902777775191</c:v>
                </c:pt>
                <c:pt idx="4435">
                  <c:v>1.1256944444394321</c:v>
                </c:pt>
                <c:pt idx="4436">
                  <c:v>1.1257754629623378</c:v>
                </c:pt>
                <c:pt idx="4437">
                  <c:v>1.1258912037010305</c:v>
                </c:pt>
                <c:pt idx="4438">
                  <c:v>1.1261226851856918</c:v>
                </c:pt>
                <c:pt idx="4439">
                  <c:v>1.1262500000011642</c:v>
                </c:pt>
                <c:pt idx="4440">
                  <c:v>1.1263541666630772</c:v>
                </c:pt>
                <c:pt idx="4441">
                  <c:v>1.1264583333322662</c:v>
                </c:pt>
                <c:pt idx="4442">
                  <c:v>1.1265740740709589</c:v>
                </c:pt>
                <c:pt idx="4443">
                  <c:v>1.1266898148096516</c:v>
                </c:pt>
                <c:pt idx="4444">
                  <c:v>1.1267939814788406</c:v>
                </c:pt>
                <c:pt idx="4445">
                  <c:v>1.1268981481480296</c:v>
                </c:pt>
                <c:pt idx="4446">
                  <c:v>1.1270023148099426</c:v>
                </c:pt>
                <c:pt idx="4447">
                  <c:v>1.1271064814791316</c:v>
                </c:pt>
                <c:pt idx="4448">
                  <c:v>1.127199074071541</c:v>
                </c:pt>
                <c:pt idx="4449">
                  <c:v>1.1273148148102337</c:v>
                </c:pt>
                <c:pt idx="4450">
                  <c:v>1.1274189814794227</c:v>
                </c:pt>
                <c:pt idx="4451">
                  <c:v>1.1275347222181153</c:v>
                </c:pt>
                <c:pt idx="4452">
                  <c:v>1.127615740741021</c:v>
                </c:pt>
                <c:pt idx="4453">
                  <c:v>1.1277314814797137</c:v>
                </c:pt>
                <c:pt idx="4454">
                  <c:v>1.127824074072123</c:v>
                </c:pt>
                <c:pt idx="4455">
                  <c:v>1.1279398148108157</c:v>
                </c:pt>
                <c:pt idx="4456">
                  <c:v>1.1280439814800047</c:v>
                </c:pt>
                <c:pt idx="4457">
                  <c:v>1.1281365740724141</c:v>
                </c:pt>
                <c:pt idx="4458">
                  <c:v>1.1282523148111068</c:v>
                </c:pt>
                <c:pt idx="4459">
                  <c:v>1.1283449074035161</c:v>
                </c:pt>
                <c:pt idx="4460">
                  <c:v>1.1284606481422088</c:v>
                </c:pt>
                <c:pt idx="4461">
                  <c:v>1.1285648148113978</c:v>
                </c:pt>
                <c:pt idx="4462">
                  <c:v>1.1286458333343035</c:v>
                </c:pt>
                <c:pt idx="4463">
                  <c:v>1.1287499999962165</c:v>
                </c:pt>
                <c:pt idx="4464">
                  <c:v>1.1288425925886258</c:v>
                </c:pt>
                <c:pt idx="4465">
                  <c:v>1.1289467592578148</c:v>
                </c:pt>
                <c:pt idx="4466">
                  <c:v>1.1290393518502242</c:v>
                </c:pt>
                <c:pt idx="4467">
                  <c:v>1.1291550925889169</c:v>
                </c:pt>
                <c:pt idx="4468">
                  <c:v>1.1292361111118225</c:v>
                </c:pt>
                <c:pt idx="4469">
                  <c:v>1.1293518518505152</c:v>
                </c:pt>
                <c:pt idx="4470">
                  <c:v>1.1294444444429246</c:v>
                </c:pt>
                <c:pt idx="4471">
                  <c:v>1.1295486111121136</c:v>
                </c:pt>
                <c:pt idx="4472">
                  <c:v>1.1296412037045229</c:v>
                </c:pt>
                <c:pt idx="4473">
                  <c:v>1.129745370366436</c:v>
                </c:pt>
                <c:pt idx="4474">
                  <c:v>1.1298379629588453</c:v>
                </c:pt>
                <c:pt idx="4475">
                  <c:v>1.1299421296280343</c:v>
                </c:pt>
                <c:pt idx="4476">
                  <c:v>1.1300347222204437</c:v>
                </c:pt>
                <c:pt idx="4477">
                  <c:v>1.130196759258979</c:v>
                </c:pt>
                <c:pt idx="4478">
                  <c:v>1.130300925920892</c:v>
                </c:pt>
                <c:pt idx="4479">
                  <c:v>1.1304166666668607</c:v>
                </c:pt>
                <c:pt idx="4480">
                  <c:v>1.1305208333287737</c:v>
                </c:pt>
                <c:pt idx="4481">
                  <c:v>1.1306365740747424</c:v>
                </c:pt>
                <c:pt idx="4482">
                  <c:v>1.1307407407366554</c:v>
                </c:pt>
                <c:pt idx="4483">
                  <c:v>1.1308564814826241</c:v>
                </c:pt>
                <c:pt idx="4484">
                  <c:v>1.1309490740750334</c:v>
                </c:pt>
                <c:pt idx="4485">
                  <c:v>1.1310648148137261</c:v>
                </c:pt>
                <c:pt idx="4486">
                  <c:v>1.1311689814756392</c:v>
                </c:pt>
                <c:pt idx="4487">
                  <c:v>1.1312731481448282</c:v>
                </c:pt>
                <c:pt idx="4488">
                  <c:v>1.1314004629603005</c:v>
                </c:pt>
                <c:pt idx="4489">
                  <c:v>1.1314930555527098</c:v>
                </c:pt>
                <c:pt idx="4490">
                  <c:v>1.1315972222218988</c:v>
                </c:pt>
                <c:pt idx="4491">
                  <c:v>1.1317129629605915</c:v>
                </c:pt>
                <c:pt idx="4492">
                  <c:v>1.1348495370330056</c:v>
                </c:pt>
                <c:pt idx="4493">
                  <c:v>1.1351041666639503</c:v>
                </c:pt>
                <c:pt idx="4494">
                  <c:v>1.1353124999950523</c:v>
                </c:pt>
                <c:pt idx="4495">
                  <c:v>1.1354745370335877</c:v>
                </c:pt>
                <c:pt idx="4496">
                  <c:v>1.1355787037027767</c:v>
                </c:pt>
                <c:pt idx="4497">
                  <c:v>1.1356828703646897</c:v>
                </c:pt>
                <c:pt idx="4498">
                  <c:v>1.1357986111106584</c:v>
                </c:pt>
                <c:pt idx="4499">
                  <c:v>1.1359027777725714</c:v>
                </c:pt>
                <c:pt idx="4500">
                  <c:v>1.1360069444417604</c:v>
                </c:pt>
                <c:pt idx="4501">
                  <c:v>1.1361342592572328</c:v>
                </c:pt>
                <c:pt idx="4502">
                  <c:v>1.1362384259264218</c:v>
                </c:pt>
                <c:pt idx="4503">
                  <c:v>1.1363541666651145</c:v>
                </c:pt>
                <c:pt idx="4504">
                  <c:v>1.1364583333343035</c:v>
                </c:pt>
                <c:pt idx="4505">
                  <c:v>1.1365740740729962</c:v>
                </c:pt>
                <c:pt idx="4506">
                  <c:v>1.1366782407349092</c:v>
                </c:pt>
                <c:pt idx="4507">
                  <c:v>1.1367824074040982</c:v>
                </c:pt>
                <c:pt idx="4508">
                  <c:v>1.1369097222195705</c:v>
                </c:pt>
                <c:pt idx="4509">
                  <c:v>1.1370023148119799</c:v>
                </c:pt>
                <c:pt idx="4510">
                  <c:v>1.1371180555506726</c:v>
                </c:pt>
                <c:pt idx="4511">
                  <c:v>1.1372453703661449</c:v>
                </c:pt>
                <c:pt idx="4512">
                  <c:v>1.1373379629585543</c:v>
                </c:pt>
                <c:pt idx="4513">
                  <c:v>1.1374652777740266</c:v>
                </c:pt>
                <c:pt idx="4514">
                  <c:v>1.1375694444432156</c:v>
                </c:pt>
                <c:pt idx="4515">
                  <c:v>1.1376736111051287</c:v>
                </c:pt>
                <c:pt idx="4516">
                  <c:v>1.1377893518510973</c:v>
                </c:pt>
                <c:pt idx="4517">
                  <c:v>1.1378819444435067</c:v>
                </c:pt>
                <c:pt idx="4518">
                  <c:v>1.1379976851821993</c:v>
                </c:pt>
                <c:pt idx="4519">
                  <c:v>1.1381018518513883</c:v>
                </c:pt>
                <c:pt idx="4520">
                  <c:v>1.138217592590081</c:v>
                </c:pt>
                <c:pt idx="4521">
                  <c:v>1.1383333333287737</c:v>
                </c:pt>
                <c:pt idx="4522">
                  <c:v>1.1384374999979627</c:v>
                </c:pt>
                <c:pt idx="4523">
                  <c:v>1.1385532407366554</c:v>
                </c:pt>
                <c:pt idx="4524">
                  <c:v>1.1386574074058444</c:v>
                </c:pt>
                <c:pt idx="4525">
                  <c:v>1.1387731481445371</c:v>
                </c:pt>
                <c:pt idx="4526">
                  <c:v>1.1388773148137261</c:v>
                </c:pt>
                <c:pt idx="4527">
                  <c:v>1.1389930555524188</c:v>
                </c:pt>
                <c:pt idx="4528">
                  <c:v>1.1390972222216078</c:v>
                </c:pt>
                <c:pt idx="4529">
                  <c:v>1.1392013888835208</c:v>
                </c:pt>
                <c:pt idx="4530">
                  <c:v>1.1393287036989932</c:v>
                </c:pt>
                <c:pt idx="4531">
                  <c:v>1.1394444444449618</c:v>
                </c:pt>
                <c:pt idx="4532">
                  <c:v>1.1395254629605915</c:v>
                </c:pt>
                <c:pt idx="4533">
                  <c:v>1.1396412036992842</c:v>
                </c:pt>
                <c:pt idx="4534">
                  <c:v>1.1397569444452529</c:v>
                </c:pt>
                <c:pt idx="4535">
                  <c:v>1.1398611111071659</c:v>
                </c:pt>
                <c:pt idx="4536">
                  <c:v>1.1399768518458586</c:v>
                </c:pt>
                <c:pt idx="4537">
                  <c:v>1.1400925925918273</c:v>
                </c:pt>
                <c:pt idx="4538">
                  <c:v>1.14020833333052</c:v>
                </c:pt>
                <c:pt idx="4539">
                  <c:v>1.140312499999709</c:v>
                </c:pt>
                <c:pt idx="4540">
                  <c:v>1.140416666661622</c:v>
                </c:pt>
                <c:pt idx="4541">
                  <c:v>1.1405324074075907</c:v>
                </c:pt>
                <c:pt idx="4542">
                  <c:v>1.1406365740695037</c:v>
                </c:pt>
                <c:pt idx="4543">
                  <c:v>1.1407407407386927</c:v>
                </c:pt>
                <c:pt idx="4544">
                  <c:v>1.1408564814773854</c:v>
                </c:pt>
                <c:pt idx="4545">
                  <c:v>1.140937500000291</c:v>
                </c:pt>
                <c:pt idx="4546">
                  <c:v>1.1410532407389837</c:v>
                </c:pt>
                <c:pt idx="4547">
                  <c:v>1.1411574074081727</c:v>
                </c:pt>
                <c:pt idx="4548">
                  <c:v>1.1412731481468654</c:v>
                </c:pt>
                <c:pt idx="4549">
                  <c:v>1.1413657407392748</c:v>
                </c:pt>
                <c:pt idx="4550">
                  <c:v>1.1414699074084638</c:v>
                </c:pt>
                <c:pt idx="4551">
                  <c:v>1.1415740740703768</c:v>
                </c:pt>
                <c:pt idx="4552">
                  <c:v>1.1416898148090695</c:v>
                </c:pt>
                <c:pt idx="4553">
                  <c:v>1.1417939814782585</c:v>
                </c:pt>
                <c:pt idx="4554">
                  <c:v>1.1418865740706678</c:v>
                </c:pt>
                <c:pt idx="4555">
                  <c:v>1.1419907407398568</c:v>
                </c:pt>
                <c:pt idx="4556">
                  <c:v>1.1420949074017699</c:v>
                </c:pt>
                <c:pt idx="4557">
                  <c:v>1.1421990740709589</c:v>
                </c:pt>
                <c:pt idx="4558">
                  <c:v>1.1423032407401479</c:v>
                </c:pt>
                <c:pt idx="4559">
                  <c:v>1.1424074074020609</c:v>
                </c:pt>
                <c:pt idx="4560">
                  <c:v>1.1424999999944703</c:v>
                </c:pt>
                <c:pt idx="4561">
                  <c:v>1.1426157407404389</c:v>
                </c:pt>
                <c:pt idx="4562">
                  <c:v>1.1427314814791316</c:v>
                </c:pt>
                <c:pt idx="4563">
                  <c:v>1.1428356481483206</c:v>
                </c:pt>
                <c:pt idx="4564">
                  <c:v>1.1429398148102337</c:v>
                </c:pt>
                <c:pt idx="4565">
                  <c:v>1.1430555555562023</c:v>
                </c:pt>
                <c:pt idx="4566">
                  <c:v>1.143136574071832</c:v>
                </c:pt>
                <c:pt idx="4567">
                  <c:v>1.1432523148105247</c:v>
                </c:pt>
                <c:pt idx="4568">
                  <c:v>1.1433564814797137</c:v>
                </c:pt>
                <c:pt idx="4569">
                  <c:v>1.1434722222184064</c:v>
                </c:pt>
                <c:pt idx="4570">
                  <c:v>1.143553240741312</c:v>
                </c:pt>
                <c:pt idx="4571">
                  <c:v>1.1436689814800047</c:v>
                </c:pt>
                <c:pt idx="4572">
                  <c:v>1.1437962962954771</c:v>
                </c:pt>
                <c:pt idx="4573">
                  <c:v>1.1439004629573901</c:v>
                </c:pt>
                <c:pt idx="4574">
                  <c:v>1.1440046296265791</c:v>
                </c:pt>
                <c:pt idx="4575">
                  <c:v>1.1441203703652718</c:v>
                </c:pt>
                <c:pt idx="4576">
                  <c:v>1.1442129629576812</c:v>
                </c:pt>
                <c:pt idx="4577">
                  <c:v>1.1443171296268702</c:v>
                </c:pt>
                <c:pt idx="4578">
                  <c:v>1.1444560185191222</c:v>
                </c:pt>
                <c:pt idx="4579">
                  <c:v>1.1445370370347518</c:v>
                </c:pt>
                <c:pt idx="4580">
                  <c:v>1.1446527777734445</c:v>
                </c:pt>
                <c:pt idx="4581">
                  <c:v>1.1447453703658539</c:v>
                </c:pt>
                <c:pt idx="4582">
                  <c:v>1.1448611111118225</c:v>
                </c:pt>
                <c:pt idx="4583">
                  <c:v>1.1449652777737356</c:v>
                </c:pt>
                <c:pt idx="4584">
                  <c:v>1.1450694444429246</c:v>
                </c:pt>
                <c:pt idx="4585">
                  <c:v>1.1451851851816173</c:v>
                </c:pt>
                <c:pt idx="4586">
                  <c:v>1.1471643518525525</c:v>
                </c:pt>
                <c:pt idx="4587">
                  <c:v>1.1471643518525525</c:v>
                </c:pt>
                <c:pt idx="4588">
                  <c:v>1.1471643518525525</c:v>
                </c:pt>
                <c:pt idx="4589">
                  <c:v>1.1471643518525525</c:v>
                </c:pt>
                <c:pt idx="4590">
                  <c:v>1.1475578703684732</c:v>
                </c:pt>
                <c:pt idx="4591">
                  <c:v>1.1477662036995753</c:v>
                </c:pt>
                <c:pt idx="4592">
                  <c:v>1.1479745370379533</c:v>
                </c:pt>
                <c:pt idx="4593">
                  <c:v>1.1481712962922757</c:v>
                </c:pt>
                <c:pt idx="4594">
                  <c:v>1.148368055553874</c:v>
                </c:pt>
                <c:pt idx="4595">
                  <c:v>1.1485648148154723</c:v>
                </c:pt>
                <c:pt idx="4596">
                  <c:v>1.1487615740697947</c:v>
                </c:pt>
                <c:pt idx="4597">
                  <c:v>1.1489699074081727</c:v>
                </c:pt>
                <c:pt idx="4598">
                  <c:v>1.1491435185162118</c:v>
                </c:pt>
                <c:pt idx="4599">
                  <c:v>1.1493634259240935</c:v>
                </c:pt>
                <c:pt idx="4600">
                  <c:v>1.1495601851856918</c:v>
                </c:pt>
                <c:pt idx="4601">
                  <c:v>1.1497453703705105</c:v>
                </c:pt>
                <c:pt idx="4602">
                  <c:v>1.1599537037036498</c:v>
                </c:pt>
                <c:pt idx="4603">
                  <c:v>1.1606828703661449</c:v>
                </c:pt>
                <c:pt idx="4604">
                  <c:v>1.1612847222204437</c:v>
                </c:pt>
                <c:pt idx="4605">
                  <c:v>1.1619328703673091</c:v>
                </c:pt>
                <c:pt idx="4606">
                  <c:v>1.1626157407372375</c:v>
                </c:pt>
                <c:pt idx="4607">
                  <c:v>1.1631481481454102</c:v>
                </c:pt>
                <c:pt idx="4608">
                  <c:v>1.1641898148154723</c:v>
                </c:pt>
                <c:pt idx="4609">
                  <c:v>1.1651504629626288</c:v>
                </c:pt>
                <c:pt idx="4610">
                  <c:v>1.1662384259252576</c:v>
                </c:pt>
                <c:pt idx="4611">
                  <c:v>1.1672222222186974</c:v>
                </c:pt>
                <c:pt idx="4612">
                  <c:v>1.1682175925889169</c:v>
                </c:pt>
                <c:pt idx="4613">
                  <c:v>1.169293981482042</c:v>
                </c:pt>
                <c:pt idx="4614">
                  <c:v>1.1702777777754818</c:v>
                </c:pt>
                <c:pt idx="4615">
                  <c:v>1.1712847222224809</c:v>
                </c:pt>
                <c:pt idx="4616">
                  <c:v>1.1723495370315504</c:v>
                </c:pt>
                <c:pt idx="4617">
                  <c:v>1.1734953703708015</c:v>
                </c:pt>
                <c:pt idx="4618">
                  <c:v>1.1747569444414694</c:v>
                </c:pt>
                <c:pt idx="4619">
                  <c:v>1.1759606481427909</c:v>
                </c:pt>
                <c:pt idx="4620">
                  <c:v>1.177071759258979</c:v>
                </c:pt>
                <c:pt idx="4621">
                  <c:v>1.1784490740683395</c:v>
                </c:pt>
                <c:pt idx="4622">
                  <c:v>1.1796064814770943</c:v>
                </c:pt>
                <c:pt idx="4623">
                  <c:v>1.1807175925932825</c:v>
                </c:pt>
                <c:pt idx="4624">
                  <c:v>1.1820138888870133</c:v>
                </c:pt>
                <c:pt idx="4625">
                  <c:v>1.1832870370344608</c:v>
                </c:pt>
                <c:pt idx="4626">
                  <c:v>1.1846296296280343</c:v>
                </c:pt>
                <c:pt idx="4627">
                  <c:v>1.1859722222216078</c:v>
                </c:pt>
                <c:pt idx="4628">
                  <c:v>1.1871759259229293</c:v>
                </c:pt>
                <c:pt idx="4629">
                  <c:v>1.1899884259255487</c:v>
                </c:pt>
                <c:pt idx="4630">
                  <c:v>1.1901041666642413</c:v>
                </c:pt>
                <c:pt idx="4631">
                  <c:v>1.190219907402934</c:v>
                </c:pt>
                <c:pt idx="4632">
                  <c:v>1.190324074072123</c:v>
                </c:pt>
                <c:pt idx="4633">
                  <c:v>1.1904398148108157</c:v>
                </c:pt>
                <c:pt idx="4634">
                  <c:v>1.1905439814800047</c:v>
                </c:pt>
                <c:pt idx="4635">
                  <c:v>1.1906481481491937</c:v>
                </c:pt>
                <c:pt idx="4636">
                  <c:v>1.1907638888878864</c:v>
                </c:pt>
                <c:pt idx="4637">
                  <c:v>1.1908680555497995</c:v>
                </c:pt>
                <c:pt idx="4638">
                  <c:v>1.1909837962957681</c:v>
                </c:pt>
                <c:pt idx="4639">
                  <c:v>1.1910879629576812</c:v>
                </c:pt>
                <c:pt idx="4640">
                  <c:v>1.1911921296268702</c:v>
                </c:pt>
                <c:pt idx="4641">
                  <c:v>1.1913078703655628</c:v>
                </c:pt>
                <c:pt idx="4642">
                  <c:v>1.1914120370347518</c:v>
                </c:pt>
                <c:pt idx="4643">
                  <c:v>1.1915277777734445</c:v>
                </c:pt>
                <c:pt idx="4644">
                  <c:v>1.1916319444426335</c:v>
                </c:pt>
                <c:pt idx="4645">
                  <c:v>1.1917361111118225</c:v>
                </c:pt>
                <c:pt idx="4646">
                  <c:v>1.1918518518505152</c:v>
                </c:pt>
                <c:pt idx="4647">
                  <c:v>1.1919560185197042</c:v>
                </c:pt>
                <c:pt idx="4648">
                  <c:v>1.1920601851816173</c:v>
                </c:pt>
                <c:pt idx="4649">
                  <c:v>1.1921643518508063</c:v>
                </c:pt>
                <c:pt idx="4650">
                  <c:v>1.1922569444432156</c:v>
                </c:pt>
                <c:pt idx="4651">
                  <c:v>1.1923726851819083</c:v>
                </c:pt>
                <c:pt idx="4652">
                  <c:v>1.1924768518510973</c:v>
                </c:pt>
                <c:pt idx="4653">
                  <c:v>1.1925810185130103</c:v>
                </c:pt>
                <c:pt idx="4654">
                  <c:v>1.1926736111054197</c:v>
                </c:pt>
                <c:pt idx="4655">
                  <c:v>1.1927777777746087</c:v>
                </c:pt>
                <c:pt idx="4656">
                  <c:v>1.1928935185133014</c:v>
                </c:pt>
                <c:pt idx="4657">
                  <c:v>1.1929976851824904</c:v>
                </c:pt>
                <c:pt idx="4658">
                  <c:v>1.1931018518516794</c:v>
                </c:pt>
                <c:pt idx="4659">
                  <c:v>1.1932060185135924</c:v>
                </c:pt>
                <c:pt idx="4660">
                  <c:v>1.1933101851827814</c:v>
                </c:pt>
                <c:pt idx="4661">
                  <c:v>1.1934143518519704</c:v>
                </c:pt>
                <c:pt idx="4662">
                  <c:v>1.1935300925906631</c:v>
                </c:pt>
                <c:pt idx="4663">
                  <c:v>1.1936226851830725</c:v>
                </c:pt>
                <c:pt idx="4664">
                  <c:v>1.1937152777754818</c:v>
                </c:pt>
                <c:pt idx="4665">
                  <c:v>1.1938310185141745</c:v>
                </c:pt>
                <c:pt idx="4666">
                  <c:v>1.1939351851833635</c:v>
                </c:pt>
                <c:pt idx="4667">
                  <c:v>1.1940393518525525</c:v>
                </c:pt>
                <c:pt idx="4668">
                  <c:v>1.1941550925912452</c:v>
                </c:pt>
                <c:pt idx="4669">
                  <c:v>1.1942361111068749</c:v>
                </c:pt>
                <c:pt idx="4670">
                  <c:v>1.1943518518528435</c:v>
                </c:pt>
                <c:pt idx="4671">
                  <c:v>1.1944560185147566</c:v>
                </c:pt>
                <c:pt idx="4672">
                  <c:v>1.1945601851839456</c:v>
                </c:pt>
                <c:pt idx="4673">
                  <c:v>1.1946759259226383</c:v>
                </c:pt>
                <c:pt idx="4674">
                  <c:v>1.1947569444455439</c:v>
                </c:pt>
                <c:pt idx="4675">
                  <c:v>1.1948726851842366</c:v>
                </c:pt>
                <c:pt idx="4676">
                  <c:v>1.1949768518461497</c:v>
                </c:pt>
                <c:pt idx="4677">
                  <c:v>1.1950578703690553</c:v>
                </c:pt>
                <c:pt idx="4678">
                  <c:v>1.195173611107748</c:v>
                </c:pt>
                <c:pt idx="4679">
                  <c:v>1.195277777776937</c:v>
                </c:pt>
                <c:pt idx="4680">
                  <c:v>1.1953703703693463</c:v>
                </c:pt>
                <c:pt idx="4681">
                  <c:v>1.1954629629617557</c:v>
                </c:pt>
                <c:pt idx="4682">
                  <c:v>1.1955671296236687</c:v>
                </c:pt>
                <c:pt idx="4683">
                  <c:v>1.197858796294895</c:v>
                </c:pt>
                <c:pt idx="4684">
                  <c:v>1.1980902777722804</c:v>
                </c:pt>
                <c:pt idx="4685">
                  <c:v>1.1982870370338787</c:v>
                </c:pt>
                <c:pt idx="4686">
                  <c:v>1.1984953703649808</c:v>
                </c:pt>
                <c:pt idx="4687">
                  <c:v>1.1986921296265791</c:v>
                </c:pt>
                <c:pt idx="4688">
                  <c:v>1.1988773148113978</c:v>
                </c:pt>
                <c:pt idx="4689">
                  <c:v>1.1990972222192795</c:v>
                </c:pt>
                <c:pt idx="4690">
                  <c:v>1.1992939814808778</c:v>
                </c:pt>
                <c:pt idx="4691">
                  <c:v>1.1994791666656965</c:v>
                </c:pt>
                <c:pt idx="4692">
                  <c:v>1.1996759259200189</c:v>
                </c:pt>
                <c:pt idx="4693">
                  <c:v>1.1998726851816173</c:v>
                </c:pt>
                <c:pt idx="4694">
                  <c:v>1.2000810185127193</c:v>
                </c:pt>
                <c:pt idx="4695">
                  <c:v>1.2002083333281917</c:v>
                </c:pt>
                <c:pt idx="4696">
                  <c:v>1.2003240740741603</c:v>
                </c:pt>
                <c:pt idx="4697">
                  <c:v>1.2004282407360733</c:v>
                </c:pt>
                <c:pt idx="4698">
                  <c:v>1.2005324074052623</c:v>
                </c:pt>
                <c:pt idx="4699">
                  <c:v>1.2006365740744513</c:v>
                </c:pt>
                <c:pt idx="4700">
                  <c:v>1.200752314813144</c:v>
                </c:pt>
                <c:pt idx="4701">
                  <c:v>1.200856481482333</c:v>
                </c:pt>
                <c:pt idx="4702">
                  <c:v>1.2009606481442461</c:v>
                </c:pt>
                <c:pt idx="4703">
                  <c:v>1.2010648148134351</c:v>
                </c:pt>
                <c:pt idx="4704">
                  <c:v>1.2011805555521278</c:v>
                </c:pt>
                <c:pt idx="4705">
                  <c:v>1.2012962962908205</c:v>
                </c:pt>
                <c:pt idx="4706">
                  <c:v>1.2014236111062928</c:v>
                </c:pt>
                <c:pt idx="4707">
                  <c:v>1.2015046296291985</c:v>
                </c:pt>
                <c:pt idx="4708">
                  <c:v>1.2016435185141745</c:v>
                </c:pt>
                <c:pt idx="4709">
                  <c:v>1.2017476851833635</c:v>
                </c:pt>
                <c:pt idx="4710">
                  <c:v>1.2018518518525525</c:v>
                </c:pt>
                <c:pt idx="4711">
                  <c:v>1.2019560185144655</c:v>
                </c:pt>
                <c:pt idx="4712">
                  <c:v>1.2020601851836545</c:v>
                </c:pt>
                <c:pt idx="4713">
                  <c:v>1.2021759259223472</c:v>
                </c:pt>
                <c:pt idx="4714">
                  <c:v>1.2022916666610399</c:v>
                </c:pt>
                <c:pt idx="4715">
                  <c:v>1.2023958333302289</c:v>
                </c:pt>
                <c:pt idx="4716">
                  <c:v>1.2025115740689216</c:v>
                </c:pt>
                <c:pt idx="4717">
                  <c:v>1.202604166661331</c:v>
                </c:pt>
                <c:pt idx="4718">
                  <c:v>1.2027199074072996</c:v>
                </c:pt>
                <c:pt idx="4719">
                  <c:v>1.202812499999709</c:v>
                </c:pt>
                <c:pt idx="4720">
                  <c:v>1.2029050925921183</c:v>
                </c:pt>
                <c:pt idx="4721">
                  <c:v>1.203020833330811</c:v>
                </c:pt>
                <c:pt idx="4722">
                  <c:v>1.2031365740695037</c:v>
                </c:pt>
                <c:pt idx="4723">
                  <c:v>1.2032175925924093</c:v>
                </c:pt>
                <c:pt idx="4724">
                  <c:v>1.2033101851848187</c:v>
                </c:pt>
                <c:pt idx="4725">
                  <c:v>1.2034259259235114</c:v>
                </c:pt>
                <c:pt idx="4726">
                  <c:v>1.2035185185159207</c:v>
                </c:pt>
                <c:pt idx="4727">
                  <c:v>1.2036226851851097</c:v>
                </c:pt>
                <c:pt idx="4728">
                  <c:v>1.2037037037007394</c:v>
                </c:pt>
                <c:pt idx="4729">
                  <c:v>1.2038194444394321</c:v>
                </c:pt>
                <c:pt idx="4730">
                  <c:v>1.2039120370318415</c:v>
                </c:pt>
                <c:pt idx="4731">
                  <c:v>1.2040162037010305</c:v>
                </c:pt>
                <c:pt idx="4732">
                  <c:v>1.2041087962934398</c:v>
                </c:pt>
                <c:pt idx="4733">
                  <c:v>1.2042129629626288</c:v>
                </c:pt>
                <c:pt idx="4734">
                  <c:v>1.2042939814782585</c:v>
                </c:pt>
                <c:pt idx="4735">
                  <c:v>1.2043981481474475</c:v>
                </c:pt>
                <c:pt idx="4736">
                  <c:v>1.2044907407398568</c:v>
                </c:pt>
                <c:pt idx="4737">
                  <c:v>1.2045833333322662</c:v>
                </c:pt>
                <c:pt idx="4738">
                  <c:v>1.2046874999941792</c:v>
                </c:pt>
                <c:pt idx="4739">
                  <c:v>1.2047800925865886</c:v>
                </c:pt>
                <c:pt idx="4740">
                  <c:v>1.2048842592557776</c:v>
                </c:pt>
                <c:pt idx="4741">
                  <c:v>1.2049652777786832</c:v>
                </c:pt>
                <c:pt idx="4742">
                  <c:v>1.2050694444405963</c:v>
                </c:pt>
                <c:pt idx="4743">
                  <c:v>1.2051620370330056</c:v>
                </c:pt>
                <c:pt idx="4744">
                  <c:v>1.2052777777789743</c:v>
                </c:pt>
                <c:pt idx="4745">
                  <c:v>1.2053703703713836</c:v>
                </c:pt>
                <c:pt idx="4746">
                  <c:v>1.2054513888870133</c:v>
                </c:pt>
                <c:pt idx="4747">
                  <c:v>1.2055439814794227</c:v>
                </c:pt>
                <c:pt idx="4748">
                  <c:v>1.2056481481486117</c:v>
                </c:pt>
                <c:pt idx="4749">
                  <c:v>1.2057291666642413</c:v>
                </c:pt>
                <c:pt idx="4750">
                  <c:v>1.205810185179871</c:v>
                </c:pt>
                <c:pt idx="4751">
                  <c:v>1.2059027777722804</c:v>
                </c:pt>
                <c:pt idx="4752">
                  <c:v>1.2059953703646897</c:v>
                </c:pt>
                <c:pt idx="4753">
                  <c:v>1.2060763888875954</c:v>
                </c:pt>
                <c:pt idx="4754">
                  <c:v>1.2061689814800047</c:v>
                </c:pt>
                <c:pt idx="4755">
                  <c:v>1.2062615740724141</c:v>
                </c:pt>
                <c:pt idx="4756">
                  <c:v>1.2063425925880438</c:v>
                </c:pt>
                <c:pt idx="4757">
                  <c:v>1.2064236111109494</c:v>
                </c:pt>
                <c:pt idx="4758">
                  <c:v>1.2065162037033588</c:v>
                </c:pt>
                <c:pt idx="4759">
                  <c:v>1.2066203703652718</c:v>
                </c:pt>
                <c:pt idx="4760">
                  <c:v>1.2067013888881775</c:v>
                </c:pt>
                <c:pt idx="4761">
                  <c:v>1.2067939814805868</c:v>
                </c:pt>
                <c:pt idx="4762">
                  <c:v>1.2070138888884685</c:v>
                </c:pt>
                <c:pt idx="4763">
                  <c:v>1.2070949074040982</c:v>
                </c:pt>
                <c:pt idx="4764">
                  <c:v>1.2071990740732872</c:v>
                </c:pt>
                <c:pt idx="4765">
                  <c:v>1.2072916666656965</c:v>
                </c:pt>
                <c:pt idx="4766">
                  <c:v>1.2073842592581059</c:v>
                </c:pt>
                <c:pt idx="4767">
                  <c:v>1.2074768518505152</c:v>
                </c:pt>
                <c:pt idx="4768">
                  <c:v>1.2076041666659876</c:v>
                </c:pt>
                <c:pt idx="4769">
                  <c:v>1.2077083333279006</c:v>
                </c:pt>
                <c:pt idx="4770">
                  <c:v>1.20780092592031</c:v>
                </c:pt>
                <c:pt idx="4771">
                  <c:v>1.2078819444432156</c:v>
                </c:pt>
                <c:pt idx="4772">
                  <c:v>1.207974537035625</c:v>
                </c:pt>
                <c:pt idx="4773">
                  <c:v>1.2080671296280343</c:v>
                </c:pt>
                <c:pt idx="4774">
                  <c:v>1.2081712962972233</c:v>
                </c:pt>
                <c:pt idx="4775">
                  <c:v>1.2082638888896327</c:v>
                </c:pt>
                <c:pt idx="4776">
                  <c:v>1.2083680555515457</c:v>
                </c:pt>
                <c:pt idx="4777">
                  <c:v>1.210624999999709</c:v>
                </c:pt>
                <c:pt idx="4778">
                  <c:v>1.210833333330811</c:v>
                </c:pt>
                <c:pt idx="4779">
                  <c:v>1.2110300925924093</c:v>
                </c:pt>
                <c:pt idx="4780">
                  <c:v>1.2112268518467317</c:v>
                </c:pt>
                <c:pt idx="4781">
                  <c:v>1.2114236111083301</c:v>
                </c:pt>
                <c:pt idx="4782">
                  <c:v>1.2115972222163691</c:v>
                </c:pt>
                <c:pt idx="4783">
                  <c:v>1.2118171296242508</c:v>
                </c:pt>
                <c:pt idx="4784">
                  <c:v>1.2120138888858492</c:v>
                </c:pt>
                <c:pt idx="4785">
                  <c:v>1.2122106481474475</c:v>
                </c:pt>
                <c:pt idx="4786">
                  <c:v>1.2124074074017699</c:v>
                </c:pt>
                <c:pt idx="4787">
                  <c:v>1.2126041666633682</c:v>
                </c:pt>
                <c:pt idx="4788">
                  <c:v>1.2128124999944703</c:v>
                </c:pt>
                <c:pt idx="4789">
                  <c:v>1.2168981481445371</c:v>
                </c:pt>
                <c:pt idx="4790">
                  <c:v>1.2173032407372375</c:v>
                </c:pt>
                <c:pt idx="4791">
                  <c:v>1.2190856481465744</c:v>
                </c:pt>
                <c:pt idx="4792">
                  <c:v>1.2197916666627862</c:v>
                </c:pt>
                <c:pt idx="4793">
                  <c:v>1.2210416666639503</c:v>
                </c:pt>
                <c:pt idx="4794">
                  <c:v>1.221678240741312</c:v>
                </c:pt>
                <c:pt idx="4795">
                  <c:v>1.2223495370344608</c:v>
                </c:pt>
                <c:pt idx="4796">
                  <c:v>1.2229976851813262</c:v>
                </c:pt>
                <c:pt idx="4797">
                  <c:v>1.2235763888893416</c:v>
                </c:pt>
                <c:pt idx="4798">
                  <c:v>1.224224537036207</c:v>
                </c:pt>
                <c:pt idx="4799">
                  <c:v>1.2249421296291985</c:v>
                </c:pt>
                <c:pt idx="4800">
                  <c:v>1.2255671296297805</c:v>
                </c:pt>
                <c:pt idx="4801">
                  <c:v>1.2262731481459923</c:v>
                </c:pt>
                <c:pt idx="4802">
                  <c:v>1.2268981481465744</c:v>
                </c:pt>
                <c:pt idx="4803">
                  <c:v>1.2275115740703768</c:v>
                </c:pt>
                <c:pt idx="4804">
                  <c:v>1.2283564814788406</c:v>
                </c:pt>
                <c:pt idx="4805">
                  <c:v>1.2289583333331393</c:v>
                </c:pt>
                <c:pt idx="4806">
                  <c:v>1.2302430555500905</c:v>
                </c:pt>
                <c:pt idx="4807">
                  <c:v>1.2317476851821993</c:v>
                </c:pt>
                <c:pt idx="4808">
                  <c:v>1.2318749999976717</c:v>
                </c:pt>
                <c:pt idx="4809">
                  <c:v>1.2319907407363644</c:v>
                </c:pt>
                <c:pt idx="4810">
                  <c:v>1.2320949074055534</c:v>
                </c:pt>
                <c:pt idx="4811">
                  <c:v>1.2322222222210257</c:v>
                </c:pt>
                <c:pt idx="4812">
                  <c:v>1.2323263888829388</c:v>
                </c:pt>
                <c:pt idx="4813">
                  <c:v>1.2324421296289074</c:v>
                </c:pt>
                <c:pt idx="4814">
                  <c:v>1.2325578703676001</c:v>
                </c:pt>
                <c:pt idx="4815">
                  <c:v>1.2326736111062928</c:v>
                </c:pt>
                <c:pt idx="4816">
                  <c:v>1.2328009259217652</c:v>
                </c:pt>
                <c:pt idx="4817">
                  <c:v>1.2329166666677338</c:v>
                </c:pt>
                <c:pt idx="4818">
                  <c:v>1.2330208333296468</c:v>
                </c:pt>
                <c:pt idx="4819">
                  <c:v>1.2331365740683395</c:v>
                </c:pt>
                <c:pt idx="4820">
                  <c:v>1.2332523148143082</c:v>
                </c:pt>
                <c:pt idx="4821">
                  <c:v>1.2333796296297805</c:v>
                </c:pt>
                <c:pt idx="4822">
                  <c:v>1.2334837962916936</c:v>
                </c:pt>
                <c:pt idx="4823">
                  <c:v>1.2335995370376622</c:v>
                </c:pt>
                <c:pt idx="4824">
                  <c:v>1.2337268518458586</c:v>
                </c:pt>
                <c:pt idx="4825">
                  <c:v>1.2338310185150476</c:v>
                </c:pt>
                <c:pt idx="4826">
                  <c:v>1.2339467592537403</c:v>
                </c:pt>
                <c:pt idx="4827">
                  <c:v>1.234062499999709</c:v>
                </c:pt>
                <c:pt idx="4828">
                  <c:v>1.2341898148151813</c:v>
                </c:pt>
                <c:pt idx="4829">
                  <c:v>1.234305555553874</c:v>
                </c:pt>
                <c:pt idx="4830">
                  <c:v>1.234409722223063</c:v>
                </c:pt>
                <c:pt idx="4831">
                  <c:v>1.2345370370312594</c:v>
                </c:pt>
                <c:pt idx="4832">
                  <c:v>1.2346412037004484</c:v>
                </c:pt>
                <c:pt idx="4833">
                  <c:v>1.2347569444391411</c:v>
                </c:pt>
                <c:pt idx="4834">
                  <c:v>1.2348842592546134</c:v>
                </c:pt>
                <c:pt idx="4835">
                  <c:v>1.2350000000005821</c:v>
                </c:pt>
                <c:pt idx="4836">
                  <c:v>1.2351041666624951</c:v>
                </c:pt>
                <c:pt idx="4837">
                  <c:v>1.2352083333316841</c:v>
                </c:pt>
                <c:pt idx="4838">
                  <c:v>1.2353240740703768</c:v>
                </c:pt>
                <c:pt idx="4839">
                  <c:v>1.2354050925932825</c:v>
                </c:pt>
                <c:pt idx="4840">
                  <c:v>1.2355324074014788</c:v>
                </c:pt>
                <c:pt idx="4841">
                  <c:v>1.2356134259243845</c:v>
                </c:pt>
                <c:pt idx="4842">
                  <c:v>1.2357175925935735</c:v>
                </c:pt>
                <c:pt idx="4843">
                  <c:v>1.2358333333322662</c:v>
                </c:pt>
                <c:pt idx="4844">
                  <c:v>1.2359490740709589</c:v>
                </c:pt>
                <c:pt idx="4845">
                  <c:v>1.2360416666633682</c:v>
                </c:pt>
                <c:pt idx="4846">
                  <c:v>1.2361458333325572</c:v>
                </c:pt>
                <c:pt idx="4847">
                  <c:v>1.2362384259249666</c:v>
                </c:pt>
                <c:pt idx="4848">
                  <c:v>1.2363541666636593</c:v>
                </c:pt>
                <c:pt idx="4849">
                  <c:v>1.236469907402352</c:v>
                </c:pt>
                <c:pt idx="4850">
                  <c:v>1.236539351848478</c:v>
                </c:pt>
                <c:pt idx="4851">
                  <c:v>1.236643518517667</c:v>
                </c:pt>
                <c:pt idx="4852">
                  <c:v>1.2367361111100763</c:v>
                </c:pt>
                <c:pt idx="4853">
                  <c:v>1.2368287037024857</c:v>
                </c:pt>
                <c:pt idx="4854">
                  <c:v>1.236921296294895</c:v>
                </c:pt>
                <c:pt idx="4855">
                  <c:v>1.2370023148105247</c:v>
                </c:pt>
                <c:pt idx="4856">
                  <c:v>1.237094907402934</c:v>
                </c:pt>
                <c:pt idx="4857">
                  <c:v>1.2371874999953434</c:v>
                </c:pt>
                <c:pt idx="4858">
                  <c:v>1.2372800925877527</c:v>
                </c:pt>
                <c:pt idx="4859">
                  <c:v>1.2373842592569417</c:v>
                </c:pt>
                <c:pt idx="4860">
                  <c:v>1.2374768518493511</c:v>
                </c:pt>
                <c:pt idx="4861">
                  <c:v>1.2375694444417604</c:v>
                </c:pt>
                <c:pt idx="4862">
                  <c:v>1.2376620370341698</c:v>
                </c:pt>
                <c:pt idx="4863">
                  <c:v>1.2377546296265791</c:v>
                </c:pt>
                <c:pt idx="4864">
                  <c:v>1.2378472222189885</c:v>
                </c:pt>
                <c:pt idx="4865">
                  <c:v>1.2379398148113978</c:v>
                </c:pt>
                <c:pt idx="4866">
                  <c:v>1.2380324074038072</c:v>
                </c:pt>
                <c:pt idx="4867">
                  <c:v>1.2381365740729962</c:v>
                </c:pt>
                <c:pt idx="4868">
                  <c:v>1.2382175925886258</c:v>
                </c:pt>
                <c:pt idx="4869">
                  <c:v>1.2383101851810352</c:v>
                </c:pt>
                <c:pt idx="4870">
                  <c:v>1.2404282407369465</c:v>
                </c:pt>
                <c:pt idx="4871">
                  <c:v>1.2407291666677338</c:v>
                </c:pt>
                <c:pt idx="4872">
                  <c:v>1.2409374999988358</c:v>
                </c:pt>
                <c:pt idx="4873">
                  <c:v>1.2411458333299379</c:v>
                </c:pt>
                <c:pt idx="4874">
                  <c:v>1.2413310185147566</c:v>
                </c:pt>
                <c:pt idx="4875">
                  <c:v>1.2415277777763549</c:v>
                </c:pt>
                <c:pt idx="4876">
                  <c:v>1.2417245370379533</c:v>
                </c:pt>
                <c:pt idx="4877">
                  <c:v>1.2419212962922757</c:v>
                </c:pt>
                <c:pt idx="4878">
                  <c:v>1.242118055553874</c:v>
                </c:pt>
                <c:pt idx="4879">
                  <c:v>1.2423379629617557</c:v>
                </c:pt>
                <c:pt idx="4880">
                  <c:v>1.242534722223354</c:v>
                </c:pt>
                <c:pt idx="4881">
                  <c:v>1.2427199074081727</c:v>
                </c:pt>
                <c:pt idx="4882">
                  <c:v>1.2429166666624951</c:v>
                </c:pt>
                <c:pt idx="4883">
                  <c:v>1.2431134259240935</c:v>
                </c:pt>
                <c:pt idx="4884">
                  <c:v>1.2432523148090695</c:v>
                </c:pt>
                <c:pt idx="4885">
                  <c:v>1.2433564814782585</c:v>
                </c:pt>
                <c:pt idx="4886">
                  <c:v>1.2434837962937308</c:v>
                </c:pt>
                <c:pt idx="4887">
                  <c:v>1.2435995370324235</c:v>
                </c:pt>
                <c:pt idx="4888">
                  <c:v>1.2437152777783922</c:v>
                </c:pt>
                <c:pt idx="4889">
                  <c:v>1.2438310185170849</c:v>
                </c:pt>
                <c:pt idx="4890">
                  <c:v>1.244247685179289</c:v>
                </c:pt>
                <c:pt idx="4891">
                  <c:v>1.2443634259252576</c:v>
                </c:pt>
                <c:pt idx="4892">
                  <c:v>1.244456018517667</c:v>
                </c:pt>
                <c:pt idx="4893">
                  <c:v>1.244594907402643</c:v>
                </c:pt>
                <c:pt idx="4894">
                  <c:v>1.2447106481486117</c:v>
                </c:pt>
                <c:pt idx="4895">
                  <c:v>1.2449652777722804</c:v>
                </c:pt>
                <c:pt idx="4896">
                  <c:v>1.2451388888875954</c:v>
                </c:pt>
                <c:pt idx="4897">
                  <c:v>1.2452662037030677</c:v>
                </c:pt>
                <c:pt idx="4898">
                  <c:v>1.2454166666648234</c:v>
                </c:pt>
                <c:pt idx="4899">
                  <c:v>1.2455439814802958</c:v>
                </c:pt>
                <c:pt idx="4900">
                  <c:v>1.2456944444420515</c:v>
                </c:pt>
                <c:pt idx="4901">
                  <c:v>1.2458101851807442</c:v>
                </c:pt>
                <c:pt idx="4902">
                  <c:v>1.2459259259267128</c:v>
                </c:pt>
                <c:pt idx="4903">
                  <c:v>1.2460648148116888</c:v>
                </c:pt>
                <c:pt idx="4904">
                  <c:v>1.2461921296271612</c:v>
                </c:pt>
                <c:pt idx="4905">
                  <c:v>1.2463078703658539</c:v>
                </c:pt>
                <c:pt idx="4906">
                  <c:v>1.2464467592581059</c:v>
                </c:pt>
                <c:pt idx="4907">
                  <c:v>1.2465740740735782</c:v>
                </c:pt>
                <c:pt idx="4908">
                  <c:v>1.2467013888890506</c:v>
                </c:pt>
                <c:pt idx="4909">
                  <c:v>1.2468287037045229</c:v>
                </c:pt>
                <c:pt idx="4910">
                  <c:v>1.2469560185127193</c:v>
                </c:pt>
                <c:pt idx="4911">
                  <c:v>1.2470833333281917</c:v>
                </c:pt>
                <c:pt idx="4912">
                  <c:v>1.2472337962972233</c:v>
                </c:pt>
                <c:pt idx="4913">
                  <c:v>1.247384259258979</c:v>
                </c:pt>
                <c:pt idx="4914">
                  <c:v>1.247523148143955</c:v>
                </c:pt>
                <c:pt idx="4915">
                  <c:v>1.2476504629594274</c:v>
                </c:pt>
                <c:pt idx="4916">
                  <c:v>1.2479050925903721</c:v>
                </c:pt>
                <c:pt idx="4917">
                  <c:v>1.2480555555521278</c:v>
                </c:pt>
                <c:pt idx="4918">
                  <c:v>1.2481828703676001</c:v>
                </c:pt>
                <c:pt idx="4919">
                  <c:v>1.2483101851830725</c:v>
                </c:pt>
                <c:pt idx="4920">
                  <c:v>1.2484143518522615</c:v>
                </c:pt>
                <c:pt idx="4921">
                  <c:v>1.2485648148140172</c:v>
                </c:pt>
                <c:pt idx="4922">
                  <c:v>1.2486921296294895</c:v>
                </c:pt>
                <c:pt idx="4923">
                  <c:v>1.2488541666607489</c:v>
                </c:pt>
                <c:pt idx="4924">
                  <c:v>1.2489814814762212</c:v>
                </c:pt>
                <c:pt idx="4925">
                  <c:v>1.2490972222221899</c:v>
                </c:pt>
                <c:pt idx="4926">
                  <c:v>1.2492361111071659</c:v>
                </c:pt>
                <c:pt idx="4927">
                  <c:v>1.2493518518458586</c:v>
                </c:pt>
                <c:pt idx="4928">
                  <c:v>1.2494907407381106</c:v>
                </c:pt>
                <c:pt idx="4929">
                  <c:v>1.2495949074072996</c:v>
                </c:pt>
                <c:pt idx="4930">
                  <c:v>1.2497337962922757</c:v>
                </c:pt>
                <c:pt idx="4931">
                  <c:v>1.249861111107748</c:v>
                </c:pt>
                <c:pt idx="4932">
                  <c:v>1.2499884259232203</c:v>
                </c:pt>
                <c:pt idx="4933">
                  <c:v>1.2501157407386927</c:v>
                </c:pt>
                <c:pt idx="4934">
                  <c:v>1.250243055554165</c:v>
                </c:pt>
                <c:pt idx="4935">
                  <c:v>1.2503587962928577</c:v>
                </c:pt>
                <c:pt idx="4936">
                  <c:v>1.2504861111083301</c:v>
                </c:pt>
                <c:pt idx="4937">
                  <c:v>1.2506365740700858</c:v>
                </c:pt>
                <c:pt idx="4938">
                  <c:v>1.2507523148087785</c:v>
                </c:pt>
                <c:pt idx="4939">
                  <c:v>1.2508564814779675</c:v>
                </c:pt>
                <c:pt idx="4940">
                  <c:v>1.2509953703702195</c:v>
                </c:pt>
                <c:pt idx="4941">
                  <c:v>1.2510995370321325</c:v>
                </c:pt>
                <c:pt idx="4942">
                  <c:v>1.2512268518476048</c:v>
                </c:pt>
                <c:pt idx="4943">
                  <c:v>1.2513541666630772</c:v>
                </c:pt>
                <c:pt idx="4944">
                  <c:v>1.2514814814785495</c:v>
                </c:pt>
                <c:pt idx="4945">
                  <c:v>1.2515972222172422</c:v>
                </c:pt>
                <c:pt idx="4946">
                  <c:v>1.2517129629632109</c:v>
                </c:pt>
                <c:pt idx="4947">
                  <c:v>1.2518402777786832</c:v>
                </c:pt>
                <c:pt idx="4948">
                  <c:v>1.2519675925868796</c:v>
                </c:pt>
                <c:pt idx="4949">
                  <c:v>1.2520717592560686</c:v>
                </c:pt>
                <c:pt idx="4950">
                  <c:v>1.2522106481483206</c:v>
                </c:pt>
                <c:pt idx="4951">
                  <c:v>1.2523263888870133</c:v>
                </c:pt>
                <c:pt idx="4952">
                  <c:v>1.2524537037024857</c:v>
                </c:pt>
                <c:pt idx="4953">
                  <c:v>1.252581018517958</c:v>
                </c:pt>
                <c:pt idx="4954">
                  <c:v>1.2526967592566507</c:v>
                </c:pt>
                <c:pt idx="4955">
                  <c:v>1.2528009259258397</c:v>
                </c:pt>
                <c:pt idx="4956">
                  <c:v>1.2529513888875954</c:v>
                </c:pt>
                <c:pt idx="4957">
                  <c:v>1.2530555555495084</c:v>
                </c:pt>
                <c:pt idx="4958">
                  <c:v>1.2531828703649808</c:v>
                </c:pt>
                <c:pt idx="4959">
                  <c:v>1.2532986111109494</c:v>
                </c:pt>
                <c:pt idx="4960">
                  <c:v>1.2534143518496421</c:v>
                </c:pt>
                <c:pt idx="4961">
                  <c:v>1.2535532407418941</c:v>
                </c:pt>
                <c:pt idx="4962">
                  <c:v>1.2536574074038072</c:v>
                </c:pt>
                <c:pt idx="4963">
                  <c:v>1.2537847222192795</c:v>
                </c:pt>
                <c:pt idx="4964">
                  <c:v>1.2560995370367891</c:v>
                </c:pt>
                <c:pt idx="4965">
                  <c:v>1.2562731481448282</c:v>
                </c:pt>
                <c:pt idx="4966">
                  <c:v>1.2564814814759302</c:v>
                </c:pt>
                <c:pt idx="4967">
                  <c:v>1.2566666666607489</c:v>
                </c:pt>
                <c:pt idx="4968">
                  <c:v>1.2568749999991269</c:v>
                </c:pt>
                <c:pt idx="4969">
                  <c:v>1.2570717592534493</c:v>
                </c:pt>
                <c:pt idx="4970">
                  <c:v>1.2572800925918273</c:v>
                </c:pt>
                <c:pt idx="4971">
                  <c:v>1.2574768518461497</c:v>
                </c:pt>
                <c:pt idx="4972">
                  <c:v>1.257673611107748</c:v>
                </c:pt>
                <c:pt idx="4973">
                  <c:v>1.2578587962925667</c:v>
                </c:pt>
                <c:pt idx="4974">
                  <c:v>1.2580671296236687</c:v>
                </c:pt>
                <c:pt idx="4975">
                  <c:v>1.2582638888852671</c:v>
                </c:pt>
                <c:pt idx="4976">
                  <c:v>1.2669560185167938</c:v>
                </c:pt>
                <c:pt idx="4977">
                  <c:v>1.2674768518481869</c:v>
                </c:pt>
                <c:pt idx="4978">
                  <c:v>1.26799768517958</c:v>
                </c:pt>
                <c:pt idx="4979">
                  <c:v>1.2685416666645324</c:v>
                </c:pt>
                <c:pt idx="4980">
                  <c:v>1.2700578703661449</c:v>
                </c:pt>
                <c:pt idx="4981">
                  <c:v>1.2726041666610399</c:v>
                </c:pt>
                <c:pt idx="4982">
                  <c:v>1.273472222223063</c:v>
                </c:pt>
                <c:pt idx="4983">
                  <c:v>1.2740856481468654</c:v>
                </c:pt>
                <c:pt idx="4984">
                  <c:v>1.2747453703705105</c:v>
                </c:pt>
                <c:pt idx="4985">
                  <c:v>1.2753703703710926</c:v>
                </c:pt>
                <c:pt idx="4986">
                  <c:v>1.2760300925874617</c:v>
                </c:pt>
                <c:pt idx="4987">
                  <c:v>1.2769675925883348</c:v>
                </c:pt>
                <c:pt idx="4988">
                  <c:v>1.2785069444435067</c:v>
                </c:pt>
                <c:pt idx="4989">
                  <c:v>1.2786111111054197</c:v>
                </c:pt>
                <c:pt idx="4990">
                  <c:v>1.2787152777746087</c:v>
                </c:pt>
                <c:pt idx="4991">
                  <c:v>1.2788194444437977</c:v>
                </c:pt>
                <c:pt idx="4992">
                  <c:v>1.2789351851824904</c:v>
                </c:pt>
                <c:pt idx="4993">
                  <c:v>1.2790393518516794</c:v>
                </c:pt>
                <c:pt idx="4994">
                  <c:v>1.2791550925903721</c:v>
                </c:pt>
                <c:pt idx="4995">
                  <c:v>1.2792824074058444</c:v>
                </c:pt>
                <c:pt idx="4996">
                  <c:v>1.2794328703676001</c:v>
                </c:pt>
                <c:pt idx="4997">
                  <c:v>1.2795601851830725</c:v>
                </c:pt>
                <c:pt idx="4998">
                  <c:v>1.2796643518522615</c:v>
                </c:pt>
                <c:pt idx="4999">
                  <c:v>1.2797800925909542</c:v>
                </c:pt>
                <c:pt idx="5000">
                  <c:v>1.2798842592601432</c:v>
                </c:pt>
                <c:pt idx="5001">
                  <c:v>1.2799999999988358</c:v>
                </c:pt>
                <c:pt idx="5002">
                  <c:v>1.2801041666607489</c:v>
                </c:pt>
                <c:pt idx="5003">
                  <c:v>1.2802199074067175</c:v>
                </c:pt>
                <c:pt idx="5004">
                  <c:v>1.2803124999991269</c:v>
                </c:pt>
                <c:pt idx="5005">
                  <c:v>1.2804282407378196</c:v>
                </c:pt>
                <c:pt idx="5006">
                  <c:v>1.2805555555532919</c:v>
                </c:pt>
                <c:pt idx="5007">
                  <c:v>1.280729166661331</c:v>
                </c:pt>
                <c:pt idx="5008">
                  <c:v>1.28083333333052</c:v>
                </c:pt>
                <c:pt idx="5009">
                  <c:v>1.2809490740692127</c:v>
                </c:pt>
                <c:pt idx="5010">
                  <c:v>1.281076388884685</c:v>
                </c:pt>
                <c:pt idx="5011">
                  <c:v>1.281180555553874</c:v>
                </c:pt>
                <c:pt idx="5012">
                  <c:v>1.2812731481462833</c:v>
                </c:pt>
                <c:pt idx="5013">
                  <c:v>1.2814004629617557</c:v>
                </c:pt>
                <c:pt idx="5014">
                  <c:v>1.2815046296236687</c:v>
                </c:pt>
                <c:pt idx="5015">
                  <c:v>1.2817476851851097</c:v>
                </c:pt>
                <c:pt idx="5016">
                  <c:v>1.2818402777775191</c:v>
                </c:pt>
                <c:pt idx="5017">
                  <c:v>1.2819444444394321</c:v>
                </c:pt>
                <c:pt idx="5018">
                  <c:v>1.2820486111086211</c:v>
                </c:pt>
                <c:pt idx="5019">
                  <c:v>1.2821643518473138</c:v>
                </c:pt>
                <c:pt idx="5020">
                  <c:v>1.2822916666627862</c:v>
                </c:pt>
                <c:pt idx="5021">
                  <c:v>1.2823842592551955</c:v>
                </c:pt>
                <c:pt idx="5022">
                  <c:v>1.2825000000011642</c:v>
                </c:pt>
                <c:pt idx="5023">
                  <c:v>1.2826041666630772</c:v>
                </c:pt>
                <c:pt idx="5024">
                  <c:v>1.2827314814785495</c:v>
                </c:pt>
                <c:pt idx="5025">
                  <c:v>1.2828472222172422</c:v>
                </c:pt>
                <c:pt idx="5026">
                  <c:v>1.2829629629632109</c:v>
                </c:pt>
                <c:pt idx="5027">
                  <c:v>1.2830671296251239</c:v>
                </c:pt>
                <c:pt idx="5028">
                  <c:v>1.2831828703710926</c:v>
                </c:pt>
                <c:pt idx="5029">
                  <c:v>1.2832870370330056</c:v>
                </c:pt>
                <c:pt idx="5030">
                  <c:v>1.283414351848478</c:v>
                </c:pt>
                <c:pt idx="5031">
                  <c:v>1.2835648148102337</c:v>
                </c:pt>
                <c:pt idx="5032">
                  <c:v>1.283657407402643</c:v>
                </c:pt>
                <c:pt idx="5033">
                  <c:v>1.2837731481486117</c:v>
                </c:pt>
                <c:pt idx="5034">
                  <c:v>1.2838888888873043</c:v>
                </c:pt>
                <c:pt idx="5035">
                  <c:v>1.2840162037027767</c:v>
                </c:pt>
                <c:pt idx="5036">
                  <c:v>1.2841203703646897</c:v>
                </c:pt>
                <c:pt idx="5037">
                  <c:v>1.2842245370338787</c:v>
                </c:pt>
                <c:pt idx="5038">
                  <c:v>1.2843402777725714</c:v>
                </c:pt>
                <c:pt idx="5039">
                  <c:v>1.2844560185185401</c:v>
                </c:pt>
                <c:pt idx="5040">
                  <c:v>1.2845601851804531</c:v>
                </c:pt>
                <c:pt idx="5041">
                  <c:v>1.2846759259264218</c:v>
                </c:pt>
                <c:pt idx="5042">
                  <c:v>1.2847916666651145</c:v>
                </c:pt>
                <c:pt idx="5043">
                  <c:v>1.2848958333343035</c:v>
                </c:pt>
                <c:pt idx="5044">
                  <c:v>1.2850115740729962</c:v>
                </c:pt>
                <c:pt idx="5045">
                  <c:v>1.2851157407349092</c:v>
                </c:pt>
                <c:pt idx="5046">
                  <c:v>1.2852314814808778</c:v>
                </c:pt>
                <c:pt idx="5047">
                  <c:v>1.2853472222195705</c:v>
                </c:pt>
                <c:pt idx="5048">
                  <c:v>1.2854513888887595</c:v>
                </c:pt>
                <c:pt idx="5049">
                  <c:v>1.2855555555506726</c:v>
                </c:pt>
                <c:pt idx="5050">
                  <c:v>1.2856712962966412</c:v>
                </c:pt>
                <c:pt idx="5051">
                  <c:v>1.2857754629585543</c:v>
                </c:pt>
                <c:pt idx="5052">
                  <c:v>1.2858796296277433</c:v>
                </c:pt>
                <c:pt idx="5053">
                  <c:v>1.285995370366436</c:v>
                </c:pt>
                <c:pt idx="5054">
                  <c:v>1.2861226851819083</c:v>
                </c:pt>
                <c:pt idx="5055">
                  <c:v>1.2862499999973807</c:v>
                </c:pt>
                <c:pt idx="5056">
                  <c:v>1.286377314812853</c:v>
                </c:pt>
                <c:pt idx="5057">
                  <c:v>1.286481481482042</c:v>
                </c:pt>
                <c:pt idx="5058">
                  <c:v>1.288993055553874</c:v>
                </c:pt>
                <c:pt idx="5059">
                  <c:v>1.2892129629617557</c:v>
                </c:pt>
                <c:pt idx="5060">
                  <c:v>1.289409722223354</c:v>
                </c:pt>
                <c:pt idx="5061">
                  <c:v>1.2896064814776764</c:v>
                </c:pt>
                <c:pt idx="5062">
                  <c:v>1.2897916666624951</c:v>
                </c:pt>
                <c:pt idx="5063">
                  <c:v>1.2900000000008731</c:v>
                </c:pt>
                <c:pt idx="5064">
                  <c:v>1.2901851851856918</c:v>
                </c:pt>
                <c:pt idx="5065">
                  <c:v>1.2903819444400142</c:v>
                </c:pt>
                <c:pt idx="5066">
                  <c:v>1.2905902777783922</c:v>
                </c:pt>
                <c:pt idx="5067">
                  <c:v>1.2907870370327146</c:v>
                </c:pt>
                <c:pt idx="5068">
                  <c:v>1.2908912037019036</c:v>
                </c:pt>
                <c:pt idx="5069">
                  <c:v>1.2910185185173759</c:v>
                </c:pt>
                <c:pt idx="5070">
                  <c:v>1.291122685179289</c:v>
                </c:pt>
                <c:pt idx="5071">
                  <c:v>1.2912499999947613</c:v>
                </c:pt>
                <c:pt idx="5072">
                  <c:v>1.2913773148102337</c:v>
                </c:pt>
                <c:pt idx="5073">
                  <c:v>1.2914814814794227</c:v>
                </c:pt>
                <c:pt idx="5074">
                  <c:v>1.2915972222181153</c:v>
                </c:pt>
                <c:pt idx="5075">
                  <c:v>1.2917245370335877</c:v>
                </c:pt>
                <c:pt idx="5076">
                  <c:v>1.29185185184906</c:v>
                </c:pt>
                <c:pt idx="5077">
                  <c:v>1.291956018518249</c:v>
                </c:pt>
                <c:pt idx="5078">
                  <c:v>1.2920717592569417</c:v>
                </c:pt>
                <c:pt idx="5079">
                  <c:v>1.2921990740724141</c:v>
                </c:pt>
                <c:pt idx="5080">
                  <c:v>1.2923148148111068</c:v>
                </c:pt>
                <c:pt idx="5081">
                  <c:v>1.2924421296265791</c:v>
                </c:pt>
                <c:pt idx="5082">
                  <c:v>1.2925578703652718</c:v>
                </c:pt>
                <c:pt idx="5083">
                  <c:v>1.2926851851807442</c:v>
                </c:pt>
                <c:pt idx="5084">
                  <c:v>1.2927893518499332</c:v>
                </c:pt>
                <c:pt idx="5085">
                  <c:v>1.2929166666654055</c:v>
                </c:pt>
                <c:pt idx="5086">
                  <c:v>1.2930324074040982</c:v>
                </c:pt>
                <c:pt idx="5087">
                  <c:v>1.2931481481427909</c:v>
                </c:pt>
                <c:pt idx="5088">
                  <c:v>1.2932754629582632</c:v>
                </c:pt>
                <c:pt idx="5089">
                  <c:v>1.2933912037042319</c:v>
                </c:pt>
                <c:pt idx="5090">
                  <c:v>1.2935069444429246</c:v>
                </c:pt>
                <c:pt idx="5091">
                  <c:v>1.2936226851816173</c:v>
                </c:pt>
                <c:pt idx="5092">
                  <c:v>1.29373842592031</c:v>
                </c:pt>
                <c:pt idx="5093">
                  <c:v>1.293842592589499</c:v>
                </c:pt>
                <c:pt idx="5094">
                  <c:v>1.293981481481751</c:v>
                </c:pt>
                <c:pt idx="5095">
                  <c:v>1.294085648143664</c:v>
                </c:pt>
                <c:pt idx="5096">
                  <c:v>1.2942129629591363</c:v>
                </c:pt>
                <c:pt idx="5097">
                  <c:v>1.2943171296283253</c:v>
                </c:pt>
                <c:pt idx="5098">
                  <c:v>1.294432870367018</c:v>
                </c:pt>
                <c:pt idx="5099">
                  <c:v>1.2945601851824904</c:v>
                </c:pt>
                <c:pt idx="5100">
                  <c:v>1.2946759259211831</c:v>
                </c:pt>
                <c:pt idx="5101">
                  <c:v>1.2947916666671517</c:v>
                </c:pt>
                <c:pt idx="5102">
                  <c:v>1.2948958333290648</c:v>
                </c:pt>
                <c:pt idx="5103">
                  <c:v>1.2950115740750334</c:v>
                </c:pt>
                <c:pt idx="5104">
                  <c:v>1.2951388888832298</c:v>
                </c:pt>
                <c:pt idx="5105">
                  <c:v>1.2952430555524188</c:v>
                </c:pt>
                <c:pt idx="5106">
                  <c:v>1.2953819444446708</c:v>
                </c:pt>
                <c:pt idx="5107">
                  <c:v>1.2954976851833635</c:v>
                </c:pt>
                <c:pt idx="5108">
                  <c:v>1.2956134259220562</c:v>
                </c:pt>
                <c:pt idx="5109">
                  <c:v>1.2957407407375285</c:v>
                </c:pt>
                <c:pt idx="5110">
                  <c:v>1.2958449074067175</c:v>
                </c:pt>
                <c:pt idx="5111">
                  <c:v>1.2959490740686306</c:v>
                </c:pt>
                <c:pt idx="5112">
                  <c:v>1.2960879629608826</c:v>
                </c:pt>
                <c:pt idx="5113">
                  <c:v>1.2961921296300716</c:v>
                </c:pt>
                <c:pt idx="5114">
                  <c:v>1.2963078703687643</c:v>
                </c:pt>
                <c:pt idx="5115">
                  <c:v>1.296423611107457</c:v>
                </c:pt>
                <c:pt idx="5116">
                  <c:v>1.2965393518461497</c:v>
                </c:pt>
                <c:pt idx="5117">
                  <c:v>1.2966550925921183</c:v>
                </c:pt>
                <c:pt idx="5118">
                  <c:v>1.296770833330811</c:v>
                </c:pt>
                <c:pt idx="5119">
                  <c:v>1.2968865740695037</c:v>
                </c:pt>
                <c:pt idx="5120">
                  <c:v>1.2969907407386927</c:v>
                </c:pt>
                <c:pt idx="5121">
                  <c:v>1.297118055554165</c:v>
                </c:pt>
                <c:pt idx="5122">
                  <c:v>1.2972337962928577</c:v>
                </c:pt>
                <c:pt idx="5123">
                  <c:v>1.2973379629620467</c:v>
                </c:pt>
                <c:pt idx="5124">
                  <c:v>1.2974537037007394</c:v>
                </c:pt>
                <c:pt idx="5125">
                  <c:v>1.2975694444394321</c:v>
                </c:pt>
                <c:pt idx="5126">
                  <c:v>1.2976736111086211</c:v>
                </c:pt>
                <c:pt idx="5127">
                  <c:v>1.2978009259240935</c:v>
                </c:pt>
                <c:pt idx="5128">
                  <c:v>1.2979166666627862</c:v>
                </c:pt>
                <c:pt idx="5129">
                  <c:v>1.2980208333319752</c:v>
                </c:pt>
                <c:pt idx="5130">
                  <c:v>1.2981250000011642</c:v>
                </c:pt>
                <c:pt idx="5131">
                  <c:v>1.2982523148093605</c:v>
                </c:pt>
                <c:pt idx="5132">
                  <c:v>1.2983796296248329</c:v>
                </c:pt>
                <c:pt idx="5133">
                  <c:v>1.2984722222172422</c:v>
                </c:pt>
                <c:pt idx="5134">
                  <c:v>1.2985995370327146</c:v>
                </c:pt>
                <c:pt idx="5135">
                  <c:v>1.2987037037019036</c:v>
                </c:pt>
                <c:pt idx="5136">
                  <c:v>1.2988310185173759</c:v>
                </c:pt>
                <c:pt idx="5137">
                  <c:v>1.298935185179289</c:v>
                </c:pt>
                <c:pt idx="5138">
                  <c:v>1.299039351848478</c:v>
                </c:pt>
                <c:pt idx="5139">
                  <c:v>1.299212962963793</c:v>
                </c:pt>
                <c:pt idx="5140">
                  <c:v>1.2993287037024857</c:v>
                </c:pt>
                <c:pt idx="5141">
                  <c:v>1.2994328703643987</c:v>
                </c:pt>
                <c:pt idx="5142">
                  <c:v>1.2995370370335877</c:v>
                </c:pt>
                <c:pt idx="5143">
                  <c:v>1.29966435184906</c:v>
                </c:pt>
                <c:pt idx="5144">
                  <c:v>1.299768518518249</c:v>
                </c:pt>
                <c:pt idx="5145">
                  <c:v>1.2998958333337214</c:v>
                </c:pt>
                <c:pt idx="5146">
                  <c:v>1.3000231481491937</c:v>
                </c:pt>
                <c:pt idx="5147">
                  <c:v>1.3001851851804531</c:v>
                </c:pt>
                <c:pt idx="5148">
                  <c:v>1.3002893518496421</c:v>
                </c:pt>
                <c:pt idx="5149">
                  <c:v>1.3004166666651145</c:v>
                </c:pt>
                <c:pt idx="5150">
                  <c:v>1.3005208333343035</c:v>
                </c:pt>
                <c:pt idx="5151">
                  <c:v>1.3026967592595611</c:v>
                </c:pt>
                <c:pt idx="5152">
                  <c:v>1.3030208333293558</c:v>
                </c:pt>
                <c:pt idx="5153">
                  <c:v>1.3030208333293558</c:v>
                </c:pt>
                <c:pt idx="5154">
                  <c:v>1.3030208333293558</c:v>
                </c:pt>
                <c:pt idx="5155">
                  <c:v>1.3030208333293558</c:v>
                </c:pt>
                <c:pt idx="5156">
                  <c:v>1.3030208333293558</c:v>
                </c:pt>
                <c:pt idx="5157">
                  <c:v>1.3031597222216078</c:v>
                </c:pt>
                <c:pt idx="5158">
                  <c:v>1.3033680555527098</c:v>
                </c:pt>
                <c:pt idx="5159">
                  <c:v>1.3035532407375285</c:v>
                </c:pt>
                <c:pt idx="5160">
                  <c:v>1.3037499999991269</c:v>
                </c:pt>
                <c:pt idx="5161">
                  <c:v>1.3039467592534493</c:v>
                </c:pt>
                <c:pt idx="5162">
                  <c:v>1.3041550925918273</c:v>
                </c:pt>
                <c:pt idx="5163">
                  <c:v>1.3043518518461497</c:v>
                </c:pt>
                <c:pt idx="5164">
                  <c:v>1.304548611107748</c:v>
                </c:pt>
                <c:pt idx="5165">
                  <c:v>1.30475694443885</c:v>
                </c:pt>
                <c:pt idx="5166">
                  <c:v>1.304861111108039</c:v>
                </c:pt>
                <c:pt idx="5167">
                  <c:v>1.304965277777228</c:v>
                </c:pt>
                <c:pt idx="5168">
                  <c:v>1.3050925925927004</c:v>
                </c:pt>
                <c:pt idx="5169">
                  <c:v>1.3052083333313931</c:v>
                </c:pt>
                <c:pt idx="5170">
                  <c:v>1.3053356481468654</c:v>
                </c:pt>
                <c:pt idx="5171">
                  <c:v>1.3054398148087785</c:v>
                </c:pt>
                <c:pt idx="5172">
                  <c:v>1.3055555555547471</c:v>
                </c:pt>
                <c:pt idx="5173">
                  <c:v>1.3056712962934398</c:v>
                </c:pt>
                <c:pt idx="5174">
                  <c:v>1.3057870370321325</c:v>
                </c:pt>
                <c:pt idx="5175">
                  <c:v>1.3059143518476048</c:v>
                </c:pt>
                <c:pt idx="5176">
                  <c:v>1.3060300925935735</c:v>
                </c:pt>
                <c:pt idx="5177">
                  <c:v>1.3061342592554865</c:v>
                </c:pt>
                <c:pt idx="5178">
                  <c:v>1.3062962962940219</c:v>
                </c:pt>
                <c:pt idx="5179">
                  <c:v>1.3064236111094942</c:v>
                </c:pt>
                <c:pt idx="5180">
                  <c:v>1.3065277777786832</c:v>
                </c:pt>
                <c:pt idx="5181">
                  <c:v>1.3066435185173759</c:v>
                </c:pt>
                <c:pt idx="5182">
                  <c:v>1.306747685179289</c:v>
                </c:pt>
                <c:pt idx="5183">
                  <c:v>1.306886574071541</c:v>
                </c:pt>
                <c:pt idx="5184">
                  <c:v>1.30706018517958</c:v>
                </c:pt>
                <c:pt idx="5185">
                  <c:v>1.3071759259255487</c:v>
                </c:pt>
                <c:pt idx="5186">
                  <c:v>1.307303240741021</c:v>
                </c:pt>
                <c:pt idx="5187">
                  <c:v>1.3074189814797137</c:v>
                </c:pt>
                <c:pt idx="5188">
                  <c:v>1.3075231481489027</c:v>
                </c:pt>
                <c:pt idx="5189">
                  <c:v>1.3076388888875954</c:v>
                </c:pt>
                <c:pt idx="5190">
                  <c:v>1.3077777777725714</c:v>
                </c:pt>
                <c:pt idx="5191">
                  <c:v>1.3079050925880438</c:v>
                </c:pt>
                <c:pt idx="5192">
                  <c:v>1.3080324074035161</c:v>
                </c:pt>
                <c:pt idx="5193">
                  <c:v>1.3081597222189885</c:v>
                </c:pt>
                <c:pt idx="5194">
                  <c:v>1.3082754629576812</c:v>
                </c:pt>
                <c:pt idx="5195">
                  <c:v>1.3083912037036498</c:v>
                </c:pt>
                <c:pt idx="5196">
                  <c:v>1.3084953703655628</c:v>
                </c:pt>
                <c:pt idx="5197">
                  <c:v>1.3086342592578148</c:v>
                </c:pt>
                <c:pt idx="5198">
                  <c:v>1.3087384259270038</c:v>
                </c:pt>
                <c:pt idx="5199">
                  <c:v>1.3088657407352002</c:v>
                </c:pt>
                <c:pt idx="5200">
                  <c:v>1.3089699074043892</c:v>
                </c:pt>
                <c:pt idx="5201">
                  <c:v>1.3091203703661449</c:v>
                </c:pt>
                <c:pt idx="5202">
                  <c:v>1.3092939814814599</c:v>
                </c:pt>
                <c:pt idx="5203">
                  <c:v>1.309398148143373</c:v>
                </c:pt>
                <c:pt idx="5204">
                  <c:v>1.3095138888893416</c:v>
                </c:pt>
                <c:pt idx="5205">
                  <c:v>1.309641203704814</c:v>
                </c:pt>
                <c:pt idx="5206">
                  <c:v>1.309745370366727</c:v>
                </c:pt>
                <c:pt idx="5207">
                  <c:v>1.309849537035916</c:v>
                </c:pt>
                <c:pt idx="5208">
                  <c:v>1.309988425920892</c:v>
                </c:pt>
                <c:pt idx="5209">
                  <c:v>1.3101504629594274</c:v>
                </c:pt>
                <c:pt idx="5210">
                  <c:v>1.3102777777748997</c:v>
                </c:pt>
                <c:pt idx="5211">
                  <c:v>1.3103819444440887</c:v>
                </c:pt>
                <c:pt idx="5212">
                  <c:v>1.3105092592595611</c:v>
                </c:pt>
                <c:pt idx="5213">
                  <c:v>1.3106249999982538</c:v>
                </c:pt>
                <c:pt idx="5214">
                  <c:v>1.3107291666674428</c:v>
                </c:pt>
                <c:pt idx="5215">
                  <c:v>1.3108449074061355</c:v>
                </c:pt>
                <c:pt idx="5216">
                  <c:v>1.3110416666677338</c:v>
                </c:pt>
                <c:pt idx="5217">
                  <c:v>1.3111574074064265</c:v>
                </c:pt>
                <c:pt idx="5218">
                  <c:v>1.3112962962914025</c:v>
                </c:pt>
                <c:pt idx="5219">
                  <c:v>1.3114004629605915</c:v>
                </c:pt>
                <c:pt idx="5220">
                  <c:v>1.3115162036992842</c:v>
                </c:pt>
                <c:pt idx="5221">
                  <c:v>1.3116319444452529</c:v>
                </c:pt>
                <c:pt idx="5222">
                  <c:v>1.3117592592534493</c:v>
                </c:pt>
                <c:pt idx="5223">
                  <c:v>1.3119675925918273</c:v>
                </c:pt>
                <c:pt idx="5224">
                  <c:v>1.3120949074072996</c:v>
                </c:pt>
                <c:pt idx="5225">
                  <c:v>1.312222222222772</c:v>
                </c:pt>
                <c:pt idx="5226">
                  <c:v>1.312326388884685</c:v>
                </c:pt>
                <c:pt idx="5227">
                  <c:v>1.312465277776937</c:v>
                </c:pt>
                <c:pt idx="5228">
                  <c:v>1.31256944443885</c:v>
                </c:pt>
                <c:pt idx="5229">
                  <c:v>1.3126967592543224</c:v>
                </c:pt>
                <c:pt idx="5230">
                  <c:v>1.312812500000291</c:v>
                </c:pt>
                <c:pt idx="5231">
                  <c:v>1.3129398148157634</c:v>
                </c:pt>
                <c:pt idx="5232">
                  <c:v>1.3130439814776764</c:v>
                </c:pt>
                <c:pt idx="5233">
                  <c:v>1.3131712962931488</c:v>
                </c:pt>
                <c:pt idx="5234">
                  <c:v>1.3132870370318415</c:v>
                </c:pt>
                <c:pt idx="5235">
                  <c:v>1.3134259259240935</c:v>
                </c:pt>
                <c:pt idx="5236">
                  <c:v>1.3135300925932825</c:v>
                </c:pt>
                <c:pt idx="5237">
                  <c:v>1.3136689814782585</c:v>
                </c:pt>
                <c:pt idx="5238">
                  <c:v>1.3137731481474475</c:v>
                </c:pt>
                <c:pt idx="5239">
                  <c:v>1.3139120370324235</c:v>
                </c:pt>
                <c:pt idx="5240">
                  <c:v>1.3140162037016125</c:v>
                </c:pt>
                <c:pt idx="5241">
                  <c:v>1.3141435185170849</c:v>
                </c:pt>
                <c:pt idx="5242">
                  <c:v>1.3142708333325572</c:v>
                </c:pt>
                <c:pt idx="5243">
                  <c:v>1.3143749999944703</c:v>
                </c:pt>
                <c:pt idx="5244">
                  <c:v>1.3144907407404389</c:v>
                </c:pt>
                <c:pt idx="5245">
                  <c:v>1.3146064814791316</c:v>
                </c:pt>
                <c:pt idx="5246">
                  <c:v>1.314733796294604</c:v>
                </c:pt>
                <c:pt idx="5247">
                  <c:v>1.3148611111100763</c:v>
                </c:pt>
                <c:pt idx="5248">
                  <c:v>1.314976851848769</c:v>
                </c:pt>
                <c:pt idx="5249">
                  <c:v>1.3150925925874617</c:v>
                </c:pt>
                <c:pt idx="5250">
                  <c:v>1.3171527777740266</c:v>
                </c:pt>
                <c:pt idx="5251">
                  <c:v>1.317349537035625</c:v>
                </c:pt>
                <c:pt idx="5252">
                  <c:v>1.317557870366727</c:v>
                </c:pt>
                <c:pt idx="5253">
                  <c:v>1.3177546296283253</c:v>
                </c:pt>
                <c:pt idx="5254">
                  <c:v>1.3179629629594274</c:v>
                </c:pt>
                <c:pt idx="5255">
                  <c:v>1.3181597222210257</c:v>
                </c:pt>
                <c:pt idx="5256">
                  <c:v>1.3183564814826241</c:v>
                </c:pt>
                <c:pt idx="5257">
                  <c:v>1.3185416666674428</c:v>
                </c:pt>
                <c:pt idx="5258">
                  <c:v>1.3187499999985448</c:v>
                </c:pt>
                <c:pt idx="5259">
                  <c:v>1.3189467592601432</c:v>
                </c:pt>
                <c:pt idx="5260">
                  <c:v>1.3191435185144655</c:v>
                </c:pt>
                <c:pt idx="5261">
                  <c:v>1.3193402777760639</c:v>
                </c:pt>
                <c:pt idx="5262">
                  <c:v>1.3195254629608826</c:v>
                </c:pt>
                <c:pt idx="5263">
                  <c:v>1.3197453703687643</c:v>
                </c:pt>
                <c:pt idx="5264">
                  <c:v>1.3234027777725714</c:v>
                </c:pt>
                <c:pt idx="5265">
                  <c:v>1.3238194444420515</c:v>
                </c:pt>
                <c:pt idx="5266">
                  <c:v>1.3242361111115315</c:v>
                </c:pt>
                <c:pt idx="5267">
                  <c:v>1.3247685185197042</c:v>
                </c:pt>
                <c:pt idx="5268">
                  <c:v>1.3265162036987022</c:v>
                </c:pt>
                <c:pt idx="5269">
                  <c:v>1.3270486111068749</c:v>
                </c:pt>
                <c:pt idx="5270">
                  <c:v>1.327673611107457</c:v>
                </c:pt>
                <c:pt idx="5271">
                  <c:v>1.328263888884976</c:v>
                </c:pt>
                <c:pt idx="5272">
                  <c:v>1.3288541666624951</c:v>
                </c:pt>
                <c:pt idx="5273">
                  <c:v>1.3296874999941792</c:v>
                </c:pt>
                <c:pt idx="5274">
                  <c:v>1.3302777777789743</c:v>
                </c:pt>
                <c:pt idx="5275">
                  <c:v>1.3308680555564933</c:v>
                </c:pt>
                <c:pt idx="5276">
                  <c:v>1.3314814814802958</c:v>
                </c:pt>
                <c:pt idx="5277">
                  <c:v>1.3320833333273185</c:v>
                </c:pt>
                <c:pt idx="5278">
                  <c:v>1.3326504629585543</c:v>
                </c:pt>
                <c:pt idx="5279">
                  <c:v>1.3337847222210257</c:v>
                </c:pt>
                <c:pt idx="5280">
                  <c:v>1.3339120370364981</c:v>
                </c:pt>
                <c:pt idx="5281">
                  <c:v>1.3340162036984111</c:v>
                </c:pt>
                <c:pt idx="5282">
                  <c:v>1.3341435185138835</c:v>
                </c:pt>
                <c:pt idx="5283">
                  <c:v>1.3342476851830725</c:v>
                </c:pt>
                <c:pt idx="5284">
                  <c:v>1.3343865740680485</c:v>
                </c:pt>
                <c:pt idx="5285">
                  <c:v>1.3344907407372375</c:v>
                </c:pt>
                <c:pt idx="5286">
                  <c:v>1.3346180555527098</c:v>
                </c:pt>
                <c:pt idx="5287">
                  <c:v>1.3347453703681822</c:v>
                </c:pt>
                <c:pt idx="5288">
                  <c:v>1.3348495370373712</c:v>
                </c:pt>
                <c:pt idx="5289">
                  <c:v>1.3349768518528435</c:v>
                </c:pt>
                <c:pt idx="5290">
                  <c:v>1.3350694444452529</c:v>
                </c:pt>
                <c:pt idx="5291">
                  <c:v>1.3351851851839456</c:v>
                </c:pt>
                <c:pt idx="5292">
                  <c:v>1.3352893518458586</c:v>
                </c:pt>
                <c:pt idx="5293">
                  <c:v>1.3354050925918273</c:v>
                </c:pt>
                <c:pt idx="5294">
                  <c:v>1.33552083333052</c:v>
                </c:pt>
                <c:pt idx="5295">
                  <c:v>1.3356134259229293</c:v>
                </c:pt>
                <c:pt idx="5296">
                  <c:v>1.335729166661622</c:v>
                </c:pt>
                <c:pt idx="5297">
                  <c:v>1.335833333330811</c:v>
                </c:pt>
                <c:pt idx="5298">
                  <c:v>1.3359259259232203</c:v>
                </c:pt>
                <c:pt idx="5299">
                  <c:v>1.3360300925924093</c:v>
                </c:pt>
                <c:pt idx="5300">
                  <c:v>1.3361574074078817</c:v>
                </c:pt>
                <c:pt idx="5301">
                  <c:v>1.336250000000291</c:v>
                </c:pt>
                <c:pt idx="5302">
                  <c:v>1.3363541666622041</c:v>
                </c:pt>
                <c:pt idx="5303">
                  <c:v>1.3364699074081727</c:v>
                </c:pt>
                <c:pt idx="5304">
                  <c:v>1.3365740740700858</c:v>
                </c:pt>
                <c:pt idx="5305">
                  <c:v>1.3366782407392748</c:v>
                </c:pt>
                <c:pt idx="5306">
                  <c:v>1.3367824074084638</c:v>
                </c:pt>
                <c:pt idx="5307">
                  <c:v>1.3368865740703768</c:v>
                </c:pt>
                <c:pt idx="5308">
                  <c:v>1.3369791666627862</c:v>
                </c:pt>
                <c:pt idx="5309">
                  <c:v>1.3370717592551955</c:v>
                </c:pt>
                <c:pt idx="5310">
                  <c:v>1.3371759259243845</c:v>
                </c:pt>
                <c:pt idx="5311">
                  <c:v>1.3372569444400142</c:v>
                </c:pt>
                <c:pt idx="5312">
                  <c:v>1.3373726851859828</c:v>
                </c:pt>
                <c:pt idx="5313">
                  <c:v>1.3374537037016125</c:v>
                </c:pt>
                <c:pt idx="5314">
                  <c:v>1.3375694444403052</c:v>
                </c:pt>
                <c:pt idx="5315">
                  <c:v>1.3376620370327146</c:v>
                </c:pt>
                <c:pt idx="5316">
                  <c:v>1.3377546296251239</c:v>
                </c:pt>
                <c:pt idx="5317">
                  <c:v>1.3378472222175333</c:v>
                </c:pt>
                <c:pt idx="5318">
                  <c:v>1.3379398148099426</c:v>
                </c:pt>
                <c:pt idx="5319">
                  <c:v>1.338032407402352</c:v>
                </c:pt>
                <c:pt idx="5320">
                  <c:v>1.3381249999947613</c:v>
                </c:pt>
                <c:pt idx="5321">
                  <c:v>1.33824074074073</c:v>
                </c:pt>
                <c:pt idx="5322">
                  <c:v>1.3383333333331393</c:v>
                </c:pt>
                <c:pt idx="5323">
                  <c:v>1.3384374999950523</c:v>
                </c:pt>
                <c:pt idx="5324">
                  <c:v>1.338518518517958</c:v>
                </c:pt>
                <c:pt idx="5325">
                  <c:v>1.338622685179871</c:v>
                </c:pt>
                <c:pt idx="5326">
                  <c:v>1.3387152777722804</c:v>
                </c:pt>
                <c:pt idx="5327">
                  <c:v>1.338831018518249</c:v>
                </c:pt>
                <c:pt idx="5328">
                  <c:v>1.3389236111106584</c:v>
                </c:pt>
                <c:pt idx="5329">
                  <c:v>1.3390046296262881</c:v>
                </c:pt>
                <c:pt idx="5330">
                  <c:v>1.3390972222186974</c:v>
                </c:pt>
                <c:pt idx="5331">
                  <c:v>1.3391782407416031</c:v>
                </c:pt>
                <c:pt idx="5332">
                  <c:v>1.3392824074035161</c:v>
                </c:pt>
                <c:pt idx="5333">
                  <c:v>1.3393749999959255</c:v>
                </c:pt>
                <c:pt idx="5334">
                  <c:v>1.3394675925883348</c:v>
                </c:pt>
                <c:pt idx="5335">
                  <c:v>1.3395601851807442</c:v>
                </c:pt>
                <c:pt idx="5336">
                  <c:v>1.3396296296268702</c:v>
                </c:pt>
                <c:pt idx="5337">
                  <c:v>1.3397222222192795</c:v>
                </c:pt>
                <c:pt idx="5338">
                  <c:v>1.3398032407349092</c:v>
                </c:pt>
                <c:pt idx="5339">
                  <c:v>1.3399189814808778</c:v>
                </c:pt>
                <c:pt idx="5340">
                  <c:v>1.3399999999965075</c:v>
                </c:pt>
                <c:pt idx="5341">
                  <c:v>1.3400925925889169</c:v>
                </c:pt>
                <c:pt idx="5342">
                  <c:v>1.3401620370350429</c:v>
                </c:pt>
                <c:pt idx="5343">
                  <c:v>1.3402662037042319</c:v>
                </c:pt>
                <c:pt idx="5344">
                  <c:v>1.3431828703687643</c:v>
                </c:pt>
                <c:pt idx="5345">
                  <c:v>1.3433796296303626</c:v>
                </c:pt>
                <c:pt idx="5346">
                  <c:v>1.3435532407384017</c:v>
                </c:pt>
                <c:pt idx="5347">
                  <c:v>1.3437384259232203</c:v>
                </c:pt>
                <c:pt idx="5348">
                  <c:v>1.3439351851848187</c:v>
                </c:pt>
                <c:pt idx="5349">
                  <c:v>1.3441203703696374</c:v>
                </c:pt>
                <c:pt idx="5350">
                  <c:v>1.3443171296239598</c:v>
                </c:pt>
                <c:pt idx="5351">
                  <c:v>1.3445138888855581</c:v>
                </c:pt>
                <c:pt idx="5352">
                  <c:v>1.3446759259240935</c:v>
                </c:pt>
                <c:pt idx="5353">
                  <c:v>1.3448611111089122</c:v>
                </c:pt>
                <c:pt idx="5354">
                  <c:v>1.3449652777781012</c:v>
                </c:pt>
                <c:pt idx="5355">
                  <c:v>1.3450925925935735</c:v>
                </c:pt>
                <c:pt idx="5356">
                  <c:v>1.3451967592554865</c:v>
                </c:pt>
                <c:pt idx="5357">
                  <c:v>1.3453009259246755</c:v>
                </c:pt>
                <c:pt idx="5358">
                  <c:v>1.3454050925865886</c:v>
                </c:pt>
                <c:pt idx="5359">
                  <c:v>1.3455208333325572</c:v>
                </c:pt>
                <c:pt idx="5360">
                  <c:v>1.3456249999944703</c:v>
                </c:pt>
                <c:pt idx="5361">
                  <c:v>1.3457291666636593</c:v>
                </c:pt>
                <c:pt idx="5362">
                  <c:v>1.345844907402352</c:v>
                </c:pt>
                <c:pt idx="5363">
                  <c:v>1.345949074071541</c:v>
                </c:pt>
                <c:pt idx="5364">
                  <c:v>1.34605324074073</c:v>
                </c:pt>
                <c:pt idx="5365">
                  <c:v>1.3461689814794227</c:v>
                </c:pt>
                <c:pt idx="5366">
                  <c:v>1.346296296294895</c:v>
                </c:pt>
                <c:pt idx="5367">
                  <c:v>1.346400462964084</c:v>
                </c:pt>
                <c:pt idx="5368">
                  <c:v>1.3464930555564933</c:v>
                </c:pt>
                <c:pt idx="5369">
                  <c:v>1.3465972222184064</c:v>
                </c:pt>
                <c:pt idx="5370">
                  <c:v>1.3467013888875954</c:v>
                </c:pt>
                <c:pt idx="5371">
                  <c:v>1.3468055555495084</c:v>
                </c:pt>
                <c:pt idx="5372">
                  <c:v>1.3469097222186974</c:v>
                </c:pt>
                <c:pt idx="5373">
                  <c:v>1.3469907407416031</c:v>
                </c:pt>
                <c:pt idx="5374">
                  <c:v>1.3470949074035161</c:v>
                </c:pt>
                <c:pt idx="5375">
                  <c:v>1.3472106481422088</c:v>
                </c:pt>
                <c:pt idx="5376">
                  <c:v>1.3473148148113978</c:v>
                </c:pt>
                <c:pt idx="5377">
                  <c:v>1.3474074074038072</c:v>
                </c:pt>
                <c:pt idx="5378">
                  <c:v>1.3475231481424998</c:v>
                </c:pt>
                <c:pt idx="5379">
                  <c:v>1.3476041666654055</c:v>
                </c:pt>
                <c:pt idx="5380">
                  <c:v>1.3477083333273185</c:v>
                </c:pt>
                <c:pt idx="5381">
                  <c:v>1.3477893518502242</c:v>
                </c:pt>
                <c:pt idx="5382">
                  <c:v>1.3479050925889169</c:v>
                </c:pt>
                <c:pt idx="5383">
                  <c:v>1.3479861111118225</c:v>
                </c:pt>
                <c:pt idx="5384">
                  <c:v>1.3480787037042319</c:v>
                </c:pt>
                <c:pt idx="5385">
                  <c:v>1.3481828703661449</c:v>
                </c:pt>
                <c:pt idx="5386">
                  <c:v>1.3482638888890506</c:v>
                </c:pt>
                <c:pt idx="5387">
                  <c:v>1.3483564814814599</c:v>
                </c:pt>
                <c:pt idx="5388">
                  <c:v>1.348460648143373</c:v>
                </c:pt>
                <c:pt idx="5389">
                  <c:v>1.3485416666662786</c:v>
                </c:pt>
                <c:pt idx="5390">
                  <c:v>1.348634259258688</c:v>
                </c:pt>
                <c:pt idx="5391">
                  <c:v>1.3487152777743177</c:v>
                </c:pt>
                <c:pt idx="5392">
                  <c:v>1.3488310185130103</c:v>
                </c:pt>
                <c:pt idx="5393">
                  <c:v>1.348912037035916</c:v>
                </c:pt>
                <c:pt idx="5394">
                  <c:v>1.3489930555515457</c:v>
                </c:pt>
                <c:pt idx="5395">
                  <c:v>1.349085648143955</c:v>
                </c:pt>
                <c:pt idx="5396">
                  <c:v>1.3491782407363644</c:v>
                </c:pt>
                <c:pt idx="5397">
                  <c:v>1.3492708333287737</c:v>
                </c:pt>
                <c:pt idx="5398">
                  <c:v>1.3493518518516794</c:v>
                </c:pt>
                <c:pt idx="5399">
                  <c:v>1.3494675925903721</c:v>
                </c:pt>
                <c:pt idx="5400">
                  <c:v>1.3495486111060018</c:v>
                </c:pt>
                <c:pt idx="5401">
                  <c:v>1.3496180555521278</c:v>
                </c:pt>
                <c:pt idx="5402">
                  <c:v>1.3497106481445371</c:v>
                </c:pt>
                <c:pt idx="5403">
                  <c:v>1.3497916666674428</c:v>
                </c:pt>
                <c:pt idx="5404">
                  <c:v>1.3498842592598521</c:v>
                </c:pt>
                <c:pt idx="5405">
                  <c:v>1.3499884259217652</c:v>
                </c:pt>
                <c:pt idx="5406">
                  <c:v>1.3500694444446708</c:v>
                </c:pt>
                <c:pt idx="5407">
                  <c:v>1.3501620370370802</c:v>
                </c:pt>
                <c:pt idx="5408">
                  <c:v>1.3502430555527098</c:v>
                </c:pt>
                <c:pt idx="5409">
                  <c:v>1.3503240740683395</c:v>
                </c:pt>
                <c:pt idx="5410">
                  <c:v>1.3504166666607489</c:v>
                </c:pt>
                <c:pt idx="5411">
                  <c:v>1.3505439814762212</c:v>
                </c:pt>
                <c:pt idx="5412">
                  <c:v>1.3506481481454102</c:v>
                </c:pt>
                <c:pt idx="5413">
                  <c:v>1.3507407407378196</c:v>
                </c:pt>
                <c:pt idx="5414">
                  <c:v>1.3508217592534493</c:v>
                </c:pt>
                <c:pt idx="5415">
                  <c:v>1.3509027777763549</c:v>
                </c:pt>
                <c:pt idx="5416">
                  <c:v>1.3509837962919846</c:v>
                </c:pt>
                <c:pt idx="5417">
                  <c:v>1.351076388884394</c:v>
                </c:pt>
                <c:pt idx="5418">
                  <c:v>1.3511689814768033</c:v>
                </c:pt>
                <c:pt idx="5419">
                  <c:v>1.3512731481459923</c:v>
                </c:pt>
                <c:pt idx="5420">
                  <c:v>1.351354166661622</c:v>
                </c:pt>
                <c:pt idx="5421">
                  <c:v>1.3514467592540313</c:v>
                </c:pt>
                <c:pt idx="5422">
                  <c:v>1.351527777776937</c:v>
                </c:pt>
                <c:pt idx="5423">
                  <c:v>1.3516203703693463</c:v>
                </c:pt>
                <c:pt idx="5424">
                  <c:v>1.351701388884976</c:v>
                </c:pt>
                <c:pt idx="5425">
                  <c:v>1.3517824074078817</c:v>
                </c:pt>
                <c:pt idx="5426">
                  <c:v>1.3518981481465744</c:v>
                </c:pt>
                <c:pt idx="5427">
                  <c:v>1.3519791666622041</c:v>
                </c:pt>
                <c:pt idx="5428">
                  <c:v>1.3520601851851097</c:v>
                </c:pt>
                <c:pt idx="5429">
                  <c:v>1.3521527777775191</c:v>
                </c:pt>
                <c:pt idx="5430">
                  <c:v>1.3522337962931488</c:v>
                </c:pt>
                <c:pt idx="5431">
                  <c:v>1.3523379629623378</c:v>
                </c:pt>
                <c:pt idx="5432">
                  <c:v>1.3524189814779675</c:v>
                </c:pt>
                <c:pt idx="5433">
                  <c:v>1.3525115740703768</c:v>
                </c:pt>
                <c:pt idx="5434">
                  <c:v>1.3526273148090695</c:v>
                </c:pt>
                <c:pt idx="5435">
                  <c:v>1.3527199074014788</c:v>
                </c:pt>
                <c:pt idx="5436">
                  <c:v>1.3528009259243845</c:v>
                </c:pt>
                <c:pt idx="5437">
                  <c:v>1.3587152777763549</c:v>
                </c:pt>
                <c:pt idx="5438">
                  <c:v>1.3587847222224809</c:v>
                </c:pt>
                <c:pt idx="5439">
                  <c:v>1.359097222222772</c:v>
                </c:pt>
                <c:pt idx="5440">
                  <c:v>1.359201388884685</c:v>
                </c:pt>
                <c:pt idx="5441">
                  <c:v>1.3592824074075907</c:v>
                </c:pt>
                <c:pt idx="5442">
                  <c:v>1.359375</c:v>
                </c:pt>
                <c:pt idx="5443">
                  <c:v>1.3594560185156297</c:v>
                </c:pt>
                <c:pt idx="5444">
                  <c:v>1.3595370370312594</c:v>
                </c:pt>
                <c:pt idx="5445">
                  <c:v>1.3596296296236687</c:v>
                </c:pt>
                <c:pt idx="5446">
                  <c:v>1.3597453703696374</c:v>
                </c:pt>
                <c:pt idx="5447">
                  <c:v>1.3598611111083301</c:v>
                </c:pt>
                <c:pt idx="5448">
                  <c:v>1.3600810185162118</c:v>
                </c:pt>
                <c:pt idx="5449">
                  <c:v>1.3604629629626288</c:v>
                </c:pt>
                <c:pt idx="5450">
                  <c:v>1.3606365740706678</c:v>
                </c:pt>
                <c:pt idx="5451">
                  <c:v>1.3608101851859828</c:v>
                </c:pt>
                <c:pt idx="5452">
                  <c:v>1.3609259259246755</c:v>
                </c:pt>
                <c:pt idx="5453">
                  <c:v>1.3610300925865886</c:v>
                </c:pt>
                <c:pt idx="5454">
                  <c:v>1.3611458333325572</c:v>
                </c:pt>
                <c:pt idx="5455">
                  <c:v>1.3612615740712499</c:v>
                </c:pt>
                <c:pt idx="5456">
                  <c:v>1.3613773148099426</c:v>
                </c:pt>
                <c:pt idx="5457">
                  <c:v>1.3614814814791316</c:v>
                </c:pt>
                <c:pt idx="5458">
                  <c:v>1.3615972222178243</c:v>
                </c:pt>
                <c:pt idx="5459">
                  <c:v>1.3617013888870133</c:v>
                </c:pt>
                <c:pt idx="5460">
                  <c:v>1.3618055555562023</c:v>
                </c:pt>
                <c:pt idx="5461">
                  <c:v>1.361921296294895</c:v>
                </c:pt>
                <c:pt idx="5462">
                  <c:v>1.362025462964084</c:v>
                </c:pt>
                <c:pt idx="5463">
                  <c:v>1.3621412037027767</c:v>
                </c:pt>
                <c:pt idx="5464">
                  <c:v>1.3622569444414694</c:v>
                </c:pt>
                <c:pt idx="5465">
                  <c:v>1.3623611111106584</c:v>
                </c:pt>
                <c:pt idx="5466">
                  <c:v>1.3624537037030677</c:v>
                </c:pt>
                <c:pt idx="5467">
                  <c:v>1.3625694444417604</c:v>
                </c:pt>
                <c:pt idx="5468">
                  <c:v>1.3626851851804531</c:v>
                </c:pt>
                <c:pt idx="5469">
                  <c:v>1.3627893518496421</c:v>
                </c:pt>
                <c:pt idx="5470">
                  <c:v>1.3628935185188311</c:v>
                </c:pt>
                <c:pt idx="5471">
                  <c:v>1.3629976851807442</c:v>
                </c:pt>
                <c:pt idx="5472">
                  <c:v>1.3631018518499332</c:v>
                </c:pt>
                <c:pt idx="5473">
                  <c:v>1.3632175925886258</c:v>
                </c:pt>
                <c:pt idx="5474">
                  <c:v>1.3633217592578148</c:v>
                </c:pt>
                <c:pt idx="5475">
                  <c:v>1.3634374999965075</c:v>
                </c:pt>
                <c:pt idx="5476">
                  <c:v>1.3635300925889169</c:v>
                </c:pt>
                <c:pt idx="5477">
                  <c:v>1.3636342592581059</c:v>
                </c:pt>
                <c:pt idx="5478">
                  <c:v>1.3637384259200189</c:v>
                </c:pt>
                <c:pt idx="5479">
                  <c:v>1.3638425925892079</c:v>
                </c:pt>
                <c:pt idx="5480">
                  <c:v>1.3639467592583969</c:v>
                </c:pt>
                <c:pt idx="5481">
                  <c:v>1.3640624999970896</c:v>
                </c:pt>
                <c:pt idx="5482">
                  <c:v>1.364155092589499</c:v>
                </c:pt>
                <c:pt idx="5483">
                  <c:v>1.364259259258688</c:v>
                </c:pt>
                <c:pt idx="5484">
                  <c:v>1.364363425920601</c:v>
                </c:pt>
                <c:pt idx="5485">
                  <c:v>1.3644560185130103</c:v>
                </c:pt>
                <c:pt idx="5486">
                  <c:v>1.3645601851821993</c:v>
                </c:pt>
                <c:pt idx="5487">
                  <c:v>1.3646874999976717</c:v>
                </c:pt>
                <c:pt idx="5488">
                  <c:v>1.3647685185133014</c:v>
                </c:pt>
                <c:pt idx="5489">
                  <c:v>1.36488425925927</c:v>
                </c:pt>
                <c:pt idx="5490">
                  <c:v>1.3649652777748997</c:v>
                </c:pt>
                <c:pt idx="5491">
                  <c:v>1.3650694444440887</c:v>
                </c:pt>
                <c:pt idx="5492">
                  <c:v>1.3651851851827814</c:v>
                </c:pt>
                <c:pt idx="5493">
                  <c:v>1.3652893518519704</c:v>
                </c:pt>
                <c:pt idx="5494">
                  <c:v>1.3653703703676001</c:v>
                </c:pt>
                <c:pt idx="5495">
                  <c:v>1.3654745370367891</c:v>
                </c:pt>
                <c:pt idx="5496">
                  <c:v>1.3655671296291985</c:v>
                </c:pt>
                <c:pt idx="5497">
                  <c:v>1.3656828703678912</c:v>
                </c:pt>
                <c:pt idx="5498">
                  <c:v>1.3657638888835208</c:v>
                </c:pt>
                <c:pt idx="5499">
                  <c:v>1.3658796296294895</c:v>
                </c:pt>
                <c:pt idx="5500">
                  <c:v>1.3659606481451192</c:v>
                </c:pt>
                <c:pt idx="5501">
                  <c:v>1.3660763888838119</c:v>
                </c:pt>
                <c:pt idx="5502">
                  <c:v>1.3661689814762212</c:v>
                </c:pt>
                <c:pt idx="5503">
                  <c:v>1.3662615740686306</c:v>
                </c:pt>
                <c:pt idx="5504">
                  <c:v>1.3663657407378196</c:v>
                </c:pt>
                <c:pt idx="5505">
                  <c:v>1.3664583333302289</c:v>
                </c:pt>
                <c:pt idx="5506">
                  <c:v>1.3665624999994179</c:v>
                </c:pt>
                <c:pt idx="5507">
                  <c:v>1.3666435185150476</c:v>
                </c:pt>
                <c:pt idx="5508">
                  <c:v>1.3667592592537403</c:v>
                </c:pt>
                <c:pt idx="5509">
                  <c:v>1.366840277776646</c:v>
                </c:pt>
                <c:pt idx="5510">
                  <c:v>1.366944444438559</c:v>
                </c:pt>
                <c:pt idx="5511">
                  <c:v>1.3670370370309683</c:v>
                </c:pt>
                <c:pt idx="5512">
                  <c:v>1.3671412037001573</c:v>
                </c:pt>
                <c:pt idx="5513">
                  <c:v>1.3672337962925667</c:v>
                </c:pt>
                <c:pt idx="5514">
                  <c:v>1.3673379629617557</c:v>
                </c:pt>
                <c:pt idx="5515">
                  <c:v>1.367430555554165</c:v>
                </c:pt>
                <c:pt idx="5516">
                  <c:v>1.367534722223354</c:v>
                </c:pt>
                <c:pt idx="5517">
                  <c:v>1.3676388888852671</c:v>
                </c:pt>
                <c:pt idx="5518">
                  <c:v>1.3677314814776764</c:v>
                </c:pt>
                <c:pt idx="5519">
                  <c:v>1.3678356481468654</c:v>
                </c:pt>
                <c:pt idx="5520">
                  <c:v>1.3679166666624951</c:v>
                </c:pt>
                <c:pt idx="5521">
                  <c:v>1.3680324074084638</c:v>
                </c:pt>
                <c:pt idx="5522">
                  <c:v>1.3681134259240935</c:v>
                </c:pt>
                <c:pt idx="5523">
                  <c:v>1.3682175925932825</c:v>
                </c:pt>
                <c:pt idx="5524">
                  <c:v>1.3683101851856918</c:v>
                </c:pt>
                <c:pt idx="5525">
                  <c:v>1.3684143518476048</c:v>
                </c:pt>
                <c:pt idx="5526">
                  <c:v>1.3685069444400142</c:v>
                </c:pt>
                <c:pt idx="5527">
                  <c:v>1.3686111111092032</c:v>
                </c:pt>
                <c:pt idx="5528">
                  <c:v>1.3687268518478959</c:v>
                </c:pt>
                <c:pt idx="5529">
                  <c:v>1.3688310185170849</c:v>
                </c:pt>
                <c:pt idx="5530">
                  <c:v>1.3689236111094942</c:v>
                </c:pt>
                <c:pt idx="5531">
                  <c:v>1.3690162037019036</c:v>
                </c:pt>
                <c:pt idx="5532">
                  <c:v>1.3691087962943129</c:v>
                </c:pt>
                <c:pt idx="5533">
                  <c:v>1.3712499999965075</c:v>
                </c:pt>
                <c:pt idx="5534">
                  <c:v>1.3716550925892079</c:v>
                </c:pt>
                <c:pt idx="5535">
                  <c:v>1.3718518518508063</c:v>
                </c:pt>
                <c:pt idx="5536">
                  <c:v>1.3720601851819083</c:v>
                </c:pt>
                <c:pt idx="5537">
                  <c:v>1.3722569444435067</c:v>
                </c:pt>
                <c:pt idx="5538">
                  <c:v>1.372453703697829</c:v>
                </c:pt>
                <c:pt idx="5539">
                  <c:v>1.3726504629594274</c:v>
                </c:pt>
                <c:pt idx="5540">
                  <c:v>1.3728356481442461</c:v>
                </c:pt>
                <c:pt idx="5541">
                  <c:v>1.3730555555521278</c:v>
                </c:pt>
                <c:pt idx="5542">
                  <c:v>1.3732407407369465</c:v>
                </c:pt>
                <c:pt idx="5543">
                  <c:v>1.3734953703678912</c:v>
                </c:pt>
                <c:pt idx="5544">
                  <c:v>1.3736111111065838</c:v>
                </c:pt>
                <c:pt idx="5545">
                  <c:v>1.3737384259220562</c:v>
                </c:pt>
                <c:pt idx="5546">
                  <c:v>1.3738657407375285</c:v>
                </c:pt>
                <c:pt idx="5547">
                  <c:v>1.3739930555530009</c:v>
                </c:pt>
                <c:pt idx="5548">
                  <c:v>1.3741319444452529</c:v>
                </c:pt>
                <c:pt idx="5549">
                  <c:v>1.3742592592534493</c:v>
                </c:pt>
                <c:pt idx="5550">
                  <c:v>1.3743981481457013</c:v>
                </c:pt>
                <c:pt idx="5551">
                  <c:v>1.3745370370379533</c:v>
                </c:pt>
                <c:pt idx="5552">
                  <c:v>1.3746643518461497</c:v>
                </c:pt>
                <c:pt idx="5553">
                  <c:v>1.3747800925921183</c:v>
                </c:pt>
                <c:pt idx="5554">
                  <c:v>1.3749189814770943</c:v>
                </c:pt>
                <c:pt idx="5555">
                  <c:v>1.375034722223063</c:v>
                </c:pt>
                <c:pt idx="5556">
                  <c:v>1.3751851851848187</c:v>
                </c:pt>
                <c:pt idx="5557">
                  <c:v>1.375312500000291</c:v>
                </c:pt>
                <c:pt idx="5558">
                  <c:v>1.3754398148157634</c:v>
                </c:pt>
                <c:pt idx="5559">
                  <c:v>1.3755555555544561</c:v>
                </c:pt>
                <c:pt idx="5560">
                  <c:v>1.3756944444394321</c:v>
                </c:pt>
                <c:pt idx="5561">
                  <c:v>1.3758217592549045</c:v>
                </c:pt>
                <c:pt idx="5562">
                  <c:v>1.3759259259240935</c:v>
                </c:pt>
                <c:pt idx="5563">
                  <c:v>1.3760532407395658</c:v>
                </c:pt>
                <c:pt idx="5564">
                  <c:v>1.3761805555550382</c:v>
                </c:pt>
                <c:pt idx="5565">
                  <c:v>1.3763078703705105</c:v>
                </c:pt>
                <c:pt idx="5566">
                  <c:v>1.3764236111092032</c:v>
                </c:pt>
                <c:pt idx="5567">
                  <c:v>1.3765393518478959</c:v>
                </c:pt>
                <c:pt idx="5568">
                  <c:v>1.3766782407401479</c:v>
                </c:pt>
                <c:pt idx="5569">
                  <c:v>1.3767824074020609</c:v>
                </c:pt>
                <c:pt idx="5570">
                  <c:v>1.3769097222175333</c:v>
                </c:pt>
                <c:pt idx="5571">
                  <c:v>1.3770370370330056</c:v>
                </c:pt>
                <c:pt idx="5572">
                  <c:v>1.377164351848478</c:v>
                </c:pt>
                <c:pt idx="5573">
                  <c:v>1.377268518517667</c:v>
                </c:pt>
                <c:pt idx="5574">
                  <c:v>1.377407407402643</c:v>
                </c:pt>
                <c:pt idx="5575">
                  <c:v>1.3775231481486117</c:v>
                </c:pt>
                <c:pt idx="5576">
                  <c:v>1.3776388888873043</c:v>
                </c:pt>
                <c:pt idx="5577">
                  <c:v>1.3777777777722804</c:v>
                </c:pt>
                <c:pt idx="5578">
                  <c:v>1.3778819444414694</c:v>
                </c:pt>
                <c:pt idx="5579">
                  <c:v>1.3780208333337214</c:v>
                </c:pt>
                <c:pt idx="5580">
                  <c:v>1.3781365740724141</c:v>
                </c:pt>
                <c:pt idx="5581">
                  <c:v>1.3782638888878864</c:v>
                </c:pt>
                <c:pt idx="5582">
                  <c:v>1.3783912037033588</c:v>
                </c:pt>
                <c:pt idx="5583">
                  <c:v>1.3785069444420515</c:v>
                </c:pt>
                <c:pt idx="5584">
                  <c:v>1.3786226851807442</c:v>
                </c:pt>
                <c:pt idx="5585">
                  <c:v>1.3787615740729962</c:v>
                </c:pt>
                <c:pt idx="5586">
                  <c:v>1.3788773148116888</c:v>
                </c:pt>
                <c:pt idx="5587">
                  <c:v>1.3790046296271612</c:v>
                </c:pt>
                <c:pt idx="5588">
                  <c:v>1.3791319444426335</c:v>
                </c:pt>
                <c:pt idx="5589">
                  <c:v>1.3792476851813262</c:v>
                </c:pt>
                <c:pt idx="5590">
                  <c:v>1.3793749999967986</c:v>
                </c:pt>
                <c:pt idx="5591">
                  <c:v>1.3795138888890506</c:v>
                </c:pt>
                <c:pt idx="5592">
                  <c:v>1.3796180555509636</c:v>
                </c:pt>
                <c:pt idx="5593">
                  <c:v>1.379745370366436</c:v>
                </c:pt>
                <c:pt idx="5594">
                  <c:v>1.3798726851819083</c:v>
                </c:pt>
                <c:pt idx="5595">
                  <c:v>1.3799999999973807</c:v>
                </c:pt>
                <c:pt idx="5596">
                  <c:v>1.3801041666665697</c:v>
                </c:pt>
                <c:pt idx="5597">
                  <c:v>1.3802430555515457</c:v>
                </c:pt>
                <c:pt idx="5598">
                  <c:v>1.3803587962902384</c:v>
                </c:pt>
                <c:pt idx="5599">
                  <c:v>1.3804861111057107</c:v>
                </c:pt>
                <c:pt idx="5600">
                  <c:v>1.3806018518516794</c:v>
                </c:pt>
                <c:pt idx="5601">
                  <c:v>1.3807175925903721</c:v>
                </c:pt>
                <c:pt idx="5602">
                  <c:v>1.3808449074058444</c:v>
                </c:pt>
                <c:pt idx="5603">
                  <c:v>1.3809837962908205</c:v>
                </c:pt>
                <c:pt idx="5604">
                  <c:v>1.3811111111062928</c:v>
                </c:pt>
                <c:pt idx="5605">
                  <c:v>1.3812268518522615</c:v>
                </c:pt>
                <c:pt idx="5606">
                  <c:v>1.3813541666677338</c:v>
                </c:pt>
                <c:pt idx="5607">
                  <c:v>1.3814930555527098</c:v>
                </c:pt>
                <c:pt idx="5608">
                  <c:v>1.3816203703681822</c:v>
                </c:pt>
                <c:pt idx="5609">
                  <c:v>1.3817361111068749</c:v>
                </c:pt>
                <c:pt idx="5610">
                  <c:v>1.3818634259223472</c:v>
                </c:pt>
                <c:pt idx="5611">
                  <c:v>1.3819907407378196</c:v>
                </c:pt>
                <c:pt idx="5612">
                  <c:v>1.3820949074070086</c:v>
                </c:pt>
                <c:pt idx="5613">
                  <c:v>1.3822337962919846</c:v>
                </c:pt>
                <c:pt idx="5614">
                  <c:v>1.3823379629611736</c:v>
                </c:pt>
                <c:pt idx="5615">
                  <c:v>1.3824768518461497</c:v>
                </c:pt>
                <c:pt idx="5616">
                  <c:v>1.382604166661622</c:v>
                </c:pt>
                <c:pt idx="5617">
                  <c:v>1.3827314814770943</c:v>
                </c:pt>
                <c:pt idx="5618">
                  <c:v>1.3828356481462833</c:v>
                </c:pt>
                <c:pt idx="5619">
                  <c:v>1.3829629629617557</c:v>
                </c:pt>
                <c:pt idx="5620">
                  <c:v>1.3832175925927004</c:v>
                </c:pt>
                <c:pt idx="5621">
                  <c:v>1.3833217592546134</c:v>
                </c:pt>
                <c:pt idx="5622">
                  <c:v>1.3834375000005821</c:v>
                </c:pt>
                <c:pt idx="5623">
                  <c:v>1.3835648148087785</c:v>
                </c:pt>
                <c:pt idx="5624">
                  <c:v>1.3836921296242508</c:v>
                </c:pt>
                <c:pt idx="5625">
                  <c:v>1.3838078703702195</c:v>
                </c:pt>
                <c:pt idx="5626">
                  <c:v>1.3839467592551955</c:v>
                </c:pt>
                <c:pt idx="5627">
                  <c:v>1.3858449074032251</c:v>
                </c:pt>
                <c:pt idx="5628">
                  <c:v>1.3858680555495084</c:v>
                </c:pt>
                <c:pt idx="5629">
                  <c:v>1.3862499999959255</c:v>
                </c:pt>
                <c:pt idx="5630">
                  <c:v>1.3864236111112405</c:v>
                </c:pt>
                <c:pt idx="5631">
                  <c:v>1.3866087962960592</c:v>
                </c:pt>
                <c:pt idx="5632">
                  <c:v>1.3868055555503815</c:v>
                </c:pt>
                <c:pt idx="5633">
                  <c:v>1.3869907407352002</c:v>
                </c:pt>
                <c:pt idx="5634">
                  <c:v>1.3871874999967986</c:v>
                </c:pt>
                <c:pt idx="5635">
                  <c:v>1.3873726851816173</c:v>
                </c:pt>
                <c:pt idx="5636">
                  <c:v>1.387557870366436</c:v>
                </c:pt>
                <c:pt idx="5637">
                  <c:v>1.3877430555512547</c:v>
                </c:pt>
                <c:pt idx="5638">
                  <c:v>1.387939814812853</c:v>
                </c:pt>
                <c:pt idx="5639">
                  <c:v>1.3880902777746087</c:v>
                </c:pt>
                <c:pt idx="5640">
                  <c:v>1.3882291666668607</c:v>
                </c:pt>
                <c:pt idx="5641">
                  <c:v>1.388356481482333</c:v>
                </c:pt>
                <c:pt idx="5642">
                  <c:v>1.3884837962905294</c:v>
                </c:pt>
                <c:pt idx="5643">
                  <c:v>1.3886111111060018</c:v>
                </c:pt>
                <c:pt idx="5644">
                  <c:v>1.3887384259214741</c:v>
                </c:pt>
                <c:pt idx="5645">
                  <c:v>1.3888657407369465</c:v>
                </c:pt>
                <c:pt idx="5646">
                  <c:v>1.3889930555524188</c:v>
                </c:pt>
                <c:pt idx="5647">
                  <c:v>1.3891435185141745</c:v>
                </c:pt>
                <c:pt idx="5648">
                  <c:v>1.3892476851833635</c:v>
                </c:pt>
                <c:pt idx="5649">
                  <c:v>1.3893865740683395</c:v>
                </c:pt>
                <c:pt idx="5650">
                  <c:v>1.3895138888838119</c:v>
                </c:pt>
                <c:pt idx="5651">
                  <c:v>1.3896412036992842</c:v>
                </c:pt>
                <c:pt idx="5652">
                  <c:v>1.3897685185147566</c:v>
                </c:pt>
                <c:pt idx="5653">
                  <c:v>1.3898958333302289</c:v>
                </c:pt>
                <c:pt idx="5654">
                  <c:v>1.3900231481457013</c:v>
                </c:pt>
                <c:pt idx="5655">
                  <c:v>1.390138888884394</c:v>
                </c:pt>
                <c:pt idx="5656">
                  <c:v>1.390277777776646</c:v>
                </c:pt>
                <c:pt idx="5657">
                  <c:v>1.3904050925921183</c:v>
                </c:pt>
                <c:pt idx="5658">
                  <c:v>1.3905324074075907</c:v>
                </c:pt>
                <c:pt idx="5659">
                  <c:v>1.3906365740695037</c:v>
                </c:pt>
                <c:pt idx="5660">
                  <c:v>1.390763888884976</c:v>
                </c:pt>
                <c:pt idx="5661">
                  <c:v>1.390902777777228</c:v>
                </c:pt>
                <c:pt idx="5662">
                  <c:v>1.3910300925927004</c:v>
                </c:pt>
                <c:pt idx="5663">
                  <c:v>1.3911574074081727</c:v>
                </c:pt>
                <c:pt idx="5664">
                  <c:v>1.3912731481468654</c:v>
                </c:pt>
                <c:pt idx="5665">
                  <c:v>1.3914004629623378</c:v>
                </c:pt>
                <c:pt idx="5666">
                  <c:v>1.3915277777778101</c:v>
                </c:pt>
                <c:pt idx="5667">
                  <c:v>1.3916666666627862</c:v>
                </c:pt>
                <c:pt idx="5668">
                  <c:v>1.3917824074014788</c:v>
                </c:pt>
                <c:pt idx="5669">
                  <c:v>1.3919212962937308</c:v>
                </c:pt>
                <c:pt idx="5670">
                  <c:v>1.3920370370324235</c:v>
                </c:pt>
                <c:pt idx="5671">
                  <c:v>1.3921643518478959</c:v>
                </c:pt>
                <c:pt idx="5672">
                  <c:v>1.3922916666633682</c:v>
                </c:pt>
                <c:pt idx="5673">
                  <c:v>1.3924305555556202</c:v>
                </c:pt>
                <c:pt idx="5674">
                  <c:v>1.3925578703710926</c:v>
                </c:pt>
                <c:pt idx="5675">
                  <c:v>1.392685185179289</c:v>
                </c:pt>
                <c:pt idx="5676">
                  <c:v>1.392789351848478</c:v>
                </c:pt>
                <c:pt idx="5677">
                  <c:v>1.3929398148102337</c:v>
                </c:pt>
                <c:pt idx="5678">
                  <c:v>1.3930555555562023</c:v>
                </c:pt>
                <c:pt idx="5679">
                  <c:v>1.3931828703643987</c:v>
                </c:pt>
                <c:pt idx="5680">
                  <c:v>1.393310185179871</c:v>
                </c:pt>
                <c:pt idx="5681">
                  <c:v>1.3934374999953434</c:v>
                </c:pt>
                <c:pt idx="5682">
                  <c:v>1.3935648148108157</c:v>
                </c:pt>
                <c:pt idx="5683">
                  <c:v>1.3937037037030677</c:v>
                </c:pt>
                <c:pt idx="5684">
                  <c:v>1.3938078703649808</c:v>
                </c:pt>
                <c:pt idx="5685">
                  <c:v>1.3939351851804531</c:v>
                </c:pt>
                <c:pt idx="5686">
                  <c:v>1.3940624999959255</c:v>
                </c:pt>
                <c:pt idx="5687">
                  <c:v>1.3942013888881775</c:v>
                </c:pt>
                <c:pt idx="5688">
                  <c:v>1.3943055555500905</c:v>
                </c:pt>
                <c:pt idx="5689">
                  <c:v>1.3944444444423425</c:v>
                </c:pt>
                <c:pt idx="5690">
                  <c:v>1.3945717592578148</c:v>
                </c:pt>
                <c:pt idx="5691">
                  <c:v>1.3946759259270038</c:v>
                </c:pt>
                <c:pt idx="5692">
                  <c:v>1.3948032407352002</c:v>
                </c:pt>
                <c:pt idx="5693">
                  <c:v>1.3949189814811689</c:v>
                </c:pt>
                <c:pt idx="5694">
                  <c:v>1.3950231481430819</c:v>
                </c:pt>
                <c:pt idx="5695">
                  <c:v>1.3951273148122709</c:v>
                </c:pt>
                <c:pt idx="5696">
                  <c:v>1.3952662037045229</c:v>
                </c:pt>
                <c:pt idx="5697">
                  <c:v>1.395370370366436</c:v>
                </c:pt>
                <c:pt idx="5698">
                  <c:v>1.3954861111051287</c:v>
                </c:pt>
                <c:pt idx="5699">
                  <c:v>1.395613425920601</c:v>
                </c:pt>
                <c:pt idx="5700">
                  <c:v>1.39571759258979</c:v>
                </c:pt>
                <c:pt idx="5701">
                  <c:v>1.3958333333284827</c:v>
                </c:pt>
                <c:pt idx="5702">
                  <c:v>1.3959490740744513</c:v>
                </c:pt>
                <c:pt idx="5703">
                  <c:v>1.3960532407363644</c:v>
                </c:pt>
                <c:pt idx="5704">
                  <c:v>1.3961921296286164</c:v>
                </c:pt>
                <c:pt idx="5705">
                  <c:v>1.3963078703673091</c:v>
                </c:pt>
                <c:pt idx="5706">
                  <c:v>1.3964120370364981</c:v>
                </c:pt>
                <c:pt idx="5707">
                  <c:v>1.3965393518519704</c:v>
                </c:pt>
                <c:pt idx="5708">
                  <c:v>1.3966435185138835</c:v>
                </c:pt>
                <c:pt idx="5709">
                  <c:v>1.3967592592598521</c:v>
                </c:pt>
                <c:pt idx="5710">
                  <c:v>1.3968865740680485</c:v>
                </c:pt>
                <c:pt idx="5711">
                  <c:v>1.3970023148140172</c:v>
                </c:pt>
                <c:pt idx="5712">
                  <c:v>1.3971064814759302</c:v>
                </c:pt>
                <c:pt idx="5713">
                  <c:v>1.3972106481451192</c:v>
                </c:pt>
                <c:pt idx="5714">
                  <c:v>1.3973379629605915</c:v>
                </c:pt>
                <c:pt idx="5715">
                  <c:v>1.3974537036992842</c:v>
                </c:pt>
                <c:pt idx="5716">
                  <c:v>1.3975810185147566</c:v>
                </c:pt>
                <c:pt idx="5717">
                  <c:v>1.3976851851839456</c:v>
                </c:pt>
                <c:pt idx="5718">
                  <c:v>1.3978124999994179</c:v>
                </c:pt>
                <c:pt idx="5719">
                  <c:v>1.397916666661331</c:v>
                </c:pt>
                <c:pt idx="5720">
                  <c:v>1.3980324074072996</c:v>
                </c:pt>
                <c:pt idx="5721">
                  <c:v>1.398159722222772</c:v>
                </c:pt>
                <c:pt idx="5722">
                  <c:v>1.4000578703708015</c:v>
                </c:pt>
                <c:pt idx="5723">
                  <c:v>1.4004745370330056</c:v>
                </c:pt>
                <c:pt idx="5724">
                  <c:v>1.400636574071541</c:v>
                </c:pt>
                <c:pt idx="5725">
                  <c:v>1.4008217592563597</c:v>
                </c:pt>
                <c:pt idx="5726">
                  <c:v>1.4009722222181153</c:v>
                </c:pt>
                <c:pt idx="5727">
                  <c:v>1.4011458333334303</c:v>
                </c:pt>
                <c:pt idx="5728">
                  <c:v>1.4013194444414694</c:v>
                </c:pt>
                <c:pt idx="5729">
                  <c:v>1.4014930555495084</c:v>
                </c:pt>
                <c:pt idx="5730">
                  <c:v>1.4016435185185401</c:v>
                </c:pt>
                <c:pt idx="5731">
                  <c:v>1.4018287037033588</c:v>
                </c:pt>
                <c:pt idx="5732">
                  <c:v>1.4019791666651145</c:v>
                </c:pt>
                <c:pt idx="5733">
                  <c:v>1.4021412037036498</c:v>
                </c:pt>
                <c:pt idx="5734">
                  <c:v>1.4090624999953434</c:v>
                </c:pt>
                <c:pt idx="5735">
                  <c:v>1.4099074074038072</c:v>
                </c:pt>
                <c:pt idx="5736">
                  <c:v>1.4106828703661449</c:v>
                </c:pt>
                <c:pt idx="5737">
                  <c:v>1.411446759258979</c:v>
                </c:pt>
                <c:pt idx="5738">
                  <c:v>1.4121990740750334</c:v>
                </c:pt>
                <c:pt idx="5739">
                  <c:v>1.4131481481454102</c:v>
                </c:pt>
                <c:pt idx="5740">
                  <c:v>1.4142129629617557</c:v>
                </c:pt>
                <c:pt idx="5741">
                  <c:v>1.4153935185167938</c:v>
                </c:pt>
                <c:pt idx="5742">
                  <c:v>1.4165509259255487</c:v>
                </c:pt>
                <c:pt idx="5743">
                  <c:v>1.4176504629576812</c:v>
                </c:pt>
                <c:pt idx="5744">
                  <c:v>1.41873842592031</c:v>
                </c:pt>
                <c:pt idx="5745">
                  <c:v>1.4199537036984111</c:v>
                </c:pt>
                <c:pt idx="5746">
                  <c:v>1.4209953703684732</c:v>
                </c:pt>
                <c:pt idx="5747">
                  <c:v>1.4222800925927004</c:v>
                </c:pt>
                <c:pt idx="5748">
                  <c:v>1.4242592592563597</c:v>
                </c:pt>
                <c:pt idx="5749">
                  <c:v>1.4243749999950523</c:v>
                </c:pt>
                <c:pt idx="5750">
                  <c:v>1.424490740741021</c:v>
                </c:pt>
                <c:pt idx="5751">
                  <c:v>1.4246064814797137</c:v>
                </c:pt>
                <c:pt idx="5752">
                  <c:v>1.4247222222184064</c:v>
                </c:pt>
                <c:pt idx="5753">
                  <c:v>1.4248495370338787</c:v>
                </c:pt>
                <c:pt idx="5754">
                  <c:v>1.4249537037030677</c:v>
                </c:pt>
                <c:pt idx="5755">
                  <c:v>1.4250925925880438</c:v>
                </c:pt>
                <c:pt idx="5756">
                  <c:v>1.4252199074035161</c:v>
                </c:pt>
                <c:pt idx="5757">
                  <c:v>1.4253240740727051</c:v>
                </c:pt>
                <c:pt idx="5758">
                  <c:v>1.4254513888881775</c:v>
                </c:pt>
                <c:pt idx="5759">
                  <c:v>1.4255555555500905</c:v>
                </c:pt>
                <c:pt idx="5760">
                  <c:v>1.4256481481424998</c:v>
                </c:pt>
                <c:pt idx="5761">
                  <c:v>1.4257638888884685</c:v>
                </c:pt>
                <c:pt idx="5762">
                  <c:v>1.4258680555503815</c:v>
                </c:pt>
                <c:pt idx="5763">
                  <c:v>1.4259722222195705</c:v>
                </c:pt>
                <c:pt idx="5764">
                  <c:v>1.4260763888887595</c:v>
                </c:pt>
                <c:pt idx="5765">
                  <c:v>1.4261689814811689</c:v>
                </c:pt>
                <c:pt idx="5766">
                  <c:v>1.4262731481430819</c:v>
                </c:pt>
                <c:pt idx="5767">
                  <c:v>1.4263773148122709</c:v>
                </c:pt>
                <c:pt idx="5768">
                  <c:v>1.4264814814814599</c:v>
                </c:pt>
                <c:pt idx="5769">
                  <c:v>1.426585648143373</c:v>
                </c:pt>
                <c:pt idx="5770">
                  <c:v>1.426689814812562</c:v>
                </c:pt>
                <c:pt idx="5771">
                  <c:v>1.426793981481751</c:v>
                </c:pt>
                <c:pt idx="5772">
                  <c:v>1.4268865740741603</c:v>
                </c:pt>
                <c:pt idx="5773">
                  <c:v>1.4269791666665697</c:v>
                </c:pt>
                <c:pt idx="5774">
                  <c:v>1.427071759258979</c:v>
                </c:pt>
                <c:pt idx="5775">
                  <c:v>1.4271643518513883</c:v>
                </c:pt>
                <c:pt idx="5776">
                  <c:v>1.427280092590081</c:v>
                </c:pt>
                <c:pt idx="5777">
                  <c:v>1.4273611111057107</c:v>
                </c:pt>
                <c:pt idx="5778">
                  <c:v>1.4274652777748997</c:v>
                </c:pt>
                <c:pt idx="5779">
                  <c:v>1.4275578703673091</c:v>
                </c:pt>
                <c:pt idx="5780">
                  <c:v>1.4276620370364981</c:v>
                </c:pt>
                <c:pt idx="5781">
                  <c:v>1.4277546296289074</c:v>
                </c:pt>
                <c:pt idx="5782">
                  <c:v>1.4278587962908205</c:v>
                </c:pt>
                <c:pt idx="5783">
                  <c:v>1.4279398148137261</c:v>
                </c:pt>
                <c:pt idx="5784">
                  <c:v>1.4280555555524188</c:v>
                </c:pt>
                <c:pt idx="5785">
                  <c:v>1.4281481481448282</c:v>
                </c:pt>
                <c:pt idx="5786">
                  <c:v>1.4282407407372375</c:v>
                </c:pt>
                <c:pt idx="5787">
                  <c:v>1.4283333333296468</c:v>
                </c:pt>
                <c:pt idx="5788">
                  <c:v>1.4284374999988358</c:v>
                </c:pt>
                <c:pt idx="5789">
                  <c:v>1.4285300925912452</c:v>
                </c:pt>
                <c:pt idx="5790">
                  <c:v>1.4286342592604342</c:v>
                </c:pt>
                <c:pt idx="5791">
                  <c:v>1.4287152777760639</c:v>
                </c:pt>
                <c:pt idx="5792">
                  <c:v>1.4288194444452529</c:v>
                </c:pt>
                <c:pt idx="5793">
                  <c:v>1.4289120370376622</c:v>
                </c:pt>
                <c:pt idx="5794">
                  <c:v>1.4290162036995753</c:v>
                </c:pt>
                <c:pt idx="5795">
                  <c:v>1.4291087962919846</c:v>
                </c:pt>
                <c:pt idx="5796">
                  <c:v>1.429201388884394</c:v>
                </c:pt>
                <c:pt idx="5797">
                  <c:v>1.4292939814768033</c:v>
                </c:pt>
                <c:pt idx="5798">
                  <c:v>1.429409722222772</c:v>
                </c:pt>
                <c:pt idx="5799">
                  <c:v>1.4294907407384017</c:v>
                </c:pt>
                <c:pt idx="5800">
                  <c:v>1.4295949074075907</c:v>
                </c:pt>
                <c:pt idx="5801">
                  <c:v>1.4296990740695037</c:v>
                </c:pt>
                <c:pt idx="5802">
                  <c:v>1.429791666661913</c:v>
                </c:pt>
                <c:pt idx="5803">
                  <c:v>1.4298726851848187</c:v>
                </c:pt>
                <c:pt idx="5804">
                  <c:v>1.4299768518467317</c:v>
                </c:pt>
                <c:pt idx="5805">
                  <c:v>1.4300810185159207</c:v>
                </c:pt>
                <c:pt idx="5806">
                  <c:v>1.4301736111083301</c:v>
                </c:pt>
                <c:pt idx="5807">
                  <c:v>1.4302662037007394</c:v>
                </c:pt>
                <c:pt idx="5808">
                  <c:v>1.4303819444394321</c:v>
                </c:pt>
                <c:pt idx="5809">
                  <c:v>1.4304629629623378</c:v>
                </c:pt>
                <c:pt idx="5810">
                  <c:v>1.4305555555547471</c:v>
                </c:pt>
                <c:pt idx="5811">
                  <c:v>1.4306712962934398</c:v>
                </c:pt>
                <c:pt idx="5812">
                  <c:v>1.4307523148090695</c:v>
                </c:pt>
                <c:pt idx="5813">
                  <c:v>1.4308449074014788</c:v>
                </c:pt>
                <c:pt idx="5814">
                  <c:v>1.4309606481474475</c:v>
                </c:pt>
                <c:pt idx="5815">
                  <c:v>1.4310416666630772</c:v>
                </c:pt>
                <c:pt idx="5816">
                  <c:v>1.4311342592554865</c:v>
                </c:pt>
                <c:pt idx="5817">
                  <c:v>1.4331249999959255</c:v>
                </c:pt>
                <c:pt idx="5818">
                  <c:v>1.4331249999959255</c:v>
                </c:pt>
                <c:pt idx="5819">
                  <c:v>1.4331249999959255</c:v>
                </c:pt>
                <c:pt idx="5820">
                  <c:v>1.4334722222192795</c:v>
                </c:pt>
                <c:pt idx="5821">
                  <c:v>1.4336458333273185</c:v>
                </c:pt>
                <c:pt idx="5822">
                  <c:v>1.4337962962963502</c:v>
                </c:pt>
                <c:pt idx="5823">
                  <c:v>1.4339583333276096</c:v>
                </c:pt>
                <c:pt idx="5824">
                  <c:v>1.4341435185197042</c:v>
                </c:pt>
                <c:pt idx="5825">
                  <c:v>1.4342939814814599</c:v>
                </c:pt>
                <c:pt idx="5826">
                  <c:v>1.434467592589499</c:v>
                </c:pt>
                <c:pt idx="5827">
                  <c:v>1.434641203704814</c:v>
                </c:pt>
                <c:pt idx="5828">
                  <c:v>1.4347916666665697</c:v>
                </c:pt>
                <c:pt idx="5829">
                  <c:v>1.4349652777746087</c:v>
                </c:pt>
                <c:pt idx="5830">
                  <c:v>1.4350810185133014</c:v>
                </c:pt>
                <c:pt idx="5831">
                  <c:v>1.43519675925927</c:v>
                </c:pt>
                <c:pt idx="5832">
                  <c:v>1.4353009259211831</c:v>
                </c:pt>
                <c:pt idx="5833">
                  <c:v>1.4354166666671517</c:v>
                </c:pt>
                <c:pt idx="5834">
                  <c:v>1.4355324074058444</c:v>
                </c:pt>
                <c:pt idx="5835">
                  <c:v>1.4356365740750334</c:v>
                </c:pt>
                <c:pt idx="5836">
                  <c:v>1.4357407407369465</c:v>
                </c:pt>
                <c:pt idx="5837">
                  <c:v>1.4358564814756392</c:v>
                </c:pt>
                <c:pt idx="5838">
                  <c:v>1.4359722222216078</c:v>
                </c:pt>
                <c:pt idx="5839">
                  <c:v>1.4360532407372375</c:v>
                </c:pt>
                <c:pt idx="5840">
                  <c:v>1.4361574074064265</c:v>
                </c:pt>
                <c:pt idx="5841">
                  <c:v>1.4362499999988358</c:v>
                </c:pt>
                <c:pt idx="5842">
                  <c:v>1.4363541666607489</c:v>
                </c:pt>
                <c:pt idx="5843">
                  <c:v>1.4364583333299379</c:v>
                </c:pt>
                <c:pt idx="5844">
                  <c:v>1.4365509259223472</c:v>
                </c:pt>
                <c:pt idx="5845">
                  <c:v>1.4366319444452529</c:v>
                </c:pt>
                <c:pt idx="5846">
                  <c:v>1.4367476851839456</c:v>
                </c:pt>
                <c:pt idx="5847">
                  <c:v>1.4368287036995753</c:v>
                </c:pt>
                <c:pt idx="5848">
                  <c:v>1.4369328703687643</c:v>
                </c:pt>
                <c:pt idx="5849">
                  <c:v>1.4370254629611736</c:v>
                </c:pt>
                <c:pt idx="5850">
                  <c:v>1.4371412036998663</c:v>
                </c:pt>
                <c:pt idx="5851">
                  <c:v>1.437222222222772</c:v>
                </c:pt>
                <c:pt idx="5852">
                  <c:v>1.437326388884685</c:v>
                </c:pt>
                <c:pt idx="5853">
                  <c:v>1.4374189814770943</c:v>
                </c:pt>
                <c:pt idx="5854">
                  <c:v>1.4375115740695037</c:v>
                </c:pt>
                <c:pt idx="5855">
                  <c:v>1.4376157407386927</c:v>
                </c:pt>
                <c:pt idx="5856">
                  <c:v>1.4377199074078817</c:v>
                </c:pt>
                <c:pt idx="5857">
                  <c:v>1.4378009259235114</c:v>
                </c:pt>
                <c:pt idx="5858">
                  <c:v>1.4379166666622041</c:v>
                </c:pt>
                <c:pt idx="5859">
                  <c:v>1.4379976851851097</c:v>
                </c:pt>
                <c:pt idx="5860">
                  <c:v>1.4381018518470228</c:v>
                </c:pt>
                <c:pt idx="5861">
                  <c:v>1.4381828703699284</c:v>
                </c:pt>
                <c:pt idx="5862">
                  <c:v>1.4383101851854008</c:v>
                </c:pt>
                <c:pt idx="5863">
                  <c:v>1.4383912037010305</c:v>
                </c:pt>
                <c:pt idx="5864">
                  <c:v>1.4384837962934398</c:v>
                </c:pt>
                <c:pt idx="5865">
                  <c:v>1.4385648148090695</c:v>
                </c:pt>
                <c:pt idx="5866">
                  <c:v>1.4386574074014788</c:v>
                </c:pt>
                <c:pt idx="5867">
                  <c:v>1.4387731481474475</c:v>
                </c:pt>
                <c:pt idx="5868">
                  <c:v>1.4388425925935735</c:v>
                </c:pt>
                <c:pt idx="5869">
                  <c:v>1.4389351851859828</c:v>
                </c:pt>
                <c:pt idx="5870">
                  <c:v>1.4390277777783922</c:v>
                </c:pt>
                <c:pt idx="5871">
                  <c:v>1.4391203703708015</c:v>
                </c:pt>
                <c:pt idx="5872">
                  <c:v>1.4392245370327146</c:v>
                </c:pt>
                <c:pt idx="5873">
                  <c:v>1.4393171296251239</c:v>
                </c:pt>
                <c:pt idx="5874">
                  <c:v>1.4394212962943129</c:v>
                </c:pt>
                <c:pt idx="5875">
                  <c:v>1.4395023148099426</c:v>
                </c:pt>
                <c:pt idx="5876">
                  <c:v>1.4395833333328483</c:v>
                </c:pt>
                <c:pt idx="5877">
                  <c:v>1.4396759259252576</c:v>
                </c:pt>
                <c:pt idx="5878">
                  <c:v>1.439768518517667</c:v>
                </c:pt>
                <c:pt idx="5879">
                  <c:v>1.4398611111100763</c:v>
                </c:pt>
                <c:pt idx="5880">
                  <c:v>1.439976851848769</c:v>
                </c:pt>
                <c:pt idx="5881">
                  <c:v>1.4400578703643987</c:v>
                </c:pt>
                <c:pt idx="5882">
                  <c:v>1.4401620370335877</c:v>
                </c:pt>
                <c:pt idx="5883">
                  <c:v>1.4402314814797137</c:v>
                </c:pt>
                <c:pt idx="5884">
                  <c:v>1.4403472222184064</c:v>
                </c:pt>
                <c:pt idx="5885">
                  <c:v>1.440428240741312</c:v>
                </c:pt>
                <c:pt idx="5886">
                  <c:v>1.4405092592569417</c:v>
                </c:pt>
                <c:pt idx="5887">
                  <c:v>1.4406249999956344</c:v>
                </c:pt>
                <c:pt idx="5888">
                  <c:v>1.4407060185185401</c:v>
                </c:pt>
                <c:pt idx="5889">
                  <c:v>1.4407986111109494</c:v>
                </c:pt>
                <c:pt idx="5890">
                  <c:v>1.4408912037033588</c:v>
                </c:pt>
                <c:pt idx="5891">
                  <c:v>1.4409837962957681</c:v>
                </c:pt>
                <c:pt idx="5892">
                  <c:v>1.4410763888881775</c:v>
                </c:pt>
                <c:pt idx="5893">
                  <c:v>1.4411689814805868</c:v>
                </c:pt>
                <c:pt idx="5894">
                  <c:v>1.4412615740729962</c:v>
                </c:pt>
                <c:pt idx="5895">
                  <c:v>1.4413541666654055</c:v>
                </c:pt>
                <c:pt idx="5896">
                  <c:v>1.4414351851810352</c:v>
                </c:pt>
                <c:pt idx="5897">
                  <c:v>1.4415393518502242</c:v>
                </c:pt>
                <c:pt idx="5898">
                  <c:v>1.4416319444426335</c:v>
                </c:pt>
                <c:pt idx="5899">
                  <c:v>1.4417245370350429</c:v>
                </c:pt>
                <c:pt idx="5900">
                  <c:v>1.4418287037042319</c:v>
                </c:pt>
                <c:pt idx="5901">
                  <c:v>1.4419097222198616</c:v>
                </c:pt>
                <c:pt idx="5902">
                  <c:v>1.4420023148122709</c:v>
                </c:pt>
                <c:pt idx="5903">
                  <c:v>1.4421064814814599</c:v>
                </c:pt>
                <c:pt idx="5904">
                  <c:v>1.4421874999970896</c:v>
                </c:pt>
                <c:pt idx="5905">
                  <c:v>1.442280092589499</c:v>
                </c:pt>
                <c:pt idx="5906">
                  <c:v>1.4423611111051287</c:v>
                </c:pt>
                <c:pt idx="5907">
                  <c:v>1.4424768518510973</c:v>
                </c:pt>
                <c:pt idx="5908">
                  <c:v>1.442557870366727</c:v>
                </c:pt>
                <c:pt idx="5909">
                  <c:v>1.4426504629591363</c:v>
                </c:pt>
                <c:pt idx="5910">
                  <c:v>1.4427430555515457</c:v>
                </c:pt>
                <c:pt idx="5911">
                  <c:v>1.442835648143955</c:v>
                </c:pt>
                <c:pt idx="5912">
                  <c:v>1.442939814813144</c:v>
                </c:pt>
                <c:pt idx="5913">
                  <c:v>1.445243055553874</c:v>
                </c:pt>
                <c:pt idx="5914">
                  <c:v>1.445416666661913</c:v>
                </c:pt>
                <c:pt idx="5915">
                  <c:v>1.4455787037004484</c:v>
                </c:pt>
                <c:pt idx="5916">
                  <c:v>1.4457638888852671</c:v>
                </c:pt>
                <c:pt idx="5917">
                  <c:v>1.4459143518470228</c:v>
                </c:pt>
                <c:pt idx="5918">
                  <c:v>1.4460763888855581</c:v>
                </c:pt>
                <c:pt idx="5919">
                  <c:v>1.4462500000008731</c:v>
                </c:pt>
                <c:pt idx="5920">
                  <c:v>1.4464120370321325</c:v>
                </c:pt>
                <c:pt idx="5921">
                  <c:v>1.4465856481474475</c:v>
                </c:pt>
                <c:pt idx="5922">
                  <c:v>1.4467476851859828</c:v>
                </c:pt>
                <c:pt idx="5923">
                  <c:v>1.4469097222172422</c:v>
                </c:pt>
                <c:pt idx="5924">
                  <c:v>1.4470833333325572</c:v>
                </c:pt>
                <c:pt idx="5925">
                  <c:v>1.4471874999944703</c:v>
                </c:pt>
                <c:pt idx="5926">
                  <c:v>1.4472916666636593</c:v>
                </c:pt>
                <c:pt idx="5927">
                  <c:v>1.447407407402352</c:v>
                </c:pt>
                <c:pt idx="5928">
                  <c:v>1.4475231481483206</c:v>
                </c:pt>
                <c:pt idx="5929">
                  <c:v>1.4476273148102337</c:v>
                </c:pt>
                <c:pt idx="5930">
                  <c:v>1.4477314814794227</c:v>
                </c:pt>
                <c:pt idx="5931">
                  <c:v>1.4478356481486117</c:v>
                </c:pt>
                <c:pt idx="5932">
                  <c:v>1.4479398148105247</c:v>
                </c:pt>
                <c:pt idx="5933">
                  <c:v>1.4480439814797137</c:v>
                </c:pt>
                <c:pt idx="5934">
                  <c:v>1.4481597222184064</c:v>
                </c:pt>
                <c:pt idx="5935">
                  <c:v>1.4482754629570991</c:v>
                </c:pt>
                <c:pt idx="5936">
                  <c:v>1.4483796296262881</c:v>
                </c:pt>
                <c:pt idx="5937">
                  <c:v>1.4484837962954771</c:v>
                </c:pt>
                <c:pt idx="5938">
                  <c:v>1.4485879629573901</c:v>
                </c:pt>
                <c:pt idx="5939">
                  <c:v>1.4487037037033588</c:v>
                </c:pt>
                <c:pt idx="5940">
                  <c:v>1.4487962962957681</c:v>
                </c:pt>
                <c:pt idx="5941">
                  <c:v>1.4489004629576812</c:v>
                </c:pt>
                <c:pt idx="5942">
                  <c:v>1.4490046296268702</c:v>
                </c:pt>
                <c:pt idx="5943">
                  <c:v>1.4491203703655628</c:v>
                </c:pt>
                <c:pt idx="5944">
                  <c:v>1.4492245370347518</c:v>
                </c:pt>
                <c:pt idx="5945">
                  <c:v>1.4493287037039408</c:v>
                </c:pt>
                <c:pt idx="5946">
                  <c:v>1.4494212962963502</c:v>
                </c:pt>
                <c:pt idx="5947">
                  <c:v>1.4549768518481869</c:v>
                </c:pt>
                <c:pt idx="5948">
                  <c:v>1.4551041666636593</c:v>
                </c:pt>
                <c:pt idx="5949">
                  <c:v>1.4551967592560686</c:v>
                </c:pt>
                <c:pt idx="5950">
                  <c:v>1.4553009259252576</c:v>
                </c:pt>
                <c:pt idx="5951">
                  <c:v>1.4554166666639503</c:v>
                </c:pt>
                <c:pt idx="5952">
                  <c:v>1.4555208333331393</c:v>
                </c:pt>
                <c:pt idx="5953">
                  <c:v>1.455636574071832</c:v>
                </c:pt>
                <c:pt idx="5954">
                  <c:v>1.455740740741021</c:v>
                </c:pt>
                <c:pt idx="5955">
                  <c:v>1.4558333333334303</c:v>
                </c:pt>
                <c:pt idx="5956">
                  <c:v>1.4559374999953434</c:v>
                </c:pt>
                <c:pt idx="5957">
                  <c:v>1.456053240741312</c:v>
                </c:pt>
                <c:pt idx="5958">
                  <c:v>1.4561574074032251</c:v>
                </c:pt>
                <c:pt idx="5959">
                  <c:v>1.4562615740724141</c:v>
                </c:pt>
                <c:pt idx="5960">
                  <c:v>1.4563657407416031</c:v>
                </c:pt>
                <c:pt idx="5961">
                  <c:v>1.4564699074035161</c:v>
                </c:pt>
                <c:pt idx="5962">
                  <c:v>1.4565856481422088</c:v>
                </c:pt>
                <c:pt idx="5963">
                  <c:v>1.4567013888881775</c:v>
                </c:pt>
                <c:pt idx="5964">
                  <c:v>1.4568055555500905</c:v>
                </c:pt>
                <c:pt idx="5965">
                  <c:v>1.4569097222192795</c:v>
                </c:pt>
                <c:pt idx="5966">
                  <c:v>1.4570023148116888</c:v>
                </c:pt>
                <c:pt idx="5967">
                  <c:v>1.4571296296271612</c:v>
                </c:pt>
                <c:pt idx="5968">
                  <c:v>1.4572337962963502</c:v>
                </c:pt>
                <c:pt idx="5969">
                  <c:v>1.4573379629582632</c:v>
                </c:pt>
                <c:pt idx="5970">
                  <c:v>1.4574305555506726</c:v>
                </c:pt>
                <c:pt idx="5971">
                  <c:v>1.4575462962966412</c:v>
                </c:pt>
                <c:pt idx="5972">
                  <c:v>1.4576388888890506</c:v>
                </c:pt>
                <c:pt idx="5973">
                  <c:v>1.4577430555509636</c:v>
                </c:pt>
                <c:pt idx="5974">
                  <c:v>1.457870370366436</c:v>
                </c:pt>
                <c:pt idx="5975">
                  <c:v>1.4579629629588453</c:v>
                </c:pt>
                <c:pt idx="5976">
                  <c:v>1.458078703704814</c:v>
                </c:pt>
                <c:pt idx="5977">
                  <c:v>1.4581944444435067</c:v>
                </c:pt>
                <c:pt idx="5978">
                  <c:v>1.4582986111054197</c:v>
                </c:pt>
                <c:pt idx="5979">
                  <c:v>1.4584027777746087</c:v>
                </c:pt>
                <c:pt idx="5980">
                  <c:v>1.4585069444437977</c:v>
                </c:pt>
                <c:pt idx="5981">
                  <c:v>1.4586111111057107</c:v>
                </c:pt>
                <c:pt idx="5982">
                  <c:v>1.4587268518516794</c:v>
                </c:pt>
                <c:pt idx="5983">
                  <c:v>1.4588425925903721</c:v>
                </c:pt>
                <c:pt idx="5984">
                  <c:v>1.4589467592595611</c:v>
                </c:pt>
                <c:pt idx="5985">
                  <c:v>1.4590509259214741</c:v>
                </c:pt>
                <c:pt idx="5986">
                  <c:v>1.4591550925906631</c:v>
                </c:pt>
                <c:pt idx="5987">
                  <c:v>1.4592592592598521</c:v>
                </c:pt>
                <c:pt idx="5988">
                  <c:v>1.4593749999985448</c:v>
                </c:pt>
                <c:pt idx="5989">
                  <c:v>1.4594791666677338</c:v>
                </c:pt>
                <c:pt idx="5990">
                  <c:v>1.4595833333296468</c:v>
                </c:pt>
                <c:pt idx="5991">
                  <c:v>1.4596990740683395</c:v>
                </c:pt>
                <c:pt idx="5992">
                  <c:v>1.4598032407375285</c:v>
                </c:pt>
                <c:pt idx="5993">
                  <c:v>1.4599189814762212</c:v>
                </c:pt>
                <c:pt idx="5994">
                  <c:v>1.4600231481454102</c:v>
                </c:pt>
                <c:pt idx="5995">
                  <c:v>1.4601273148145992</c:v>
                </c:pt>
                <c:pt idx="5996">
                  <c:v>1.4602546296300716</c:v>
                </c:pt>
                <c:pt idx="5997">
                  <c:v>1.4603935185150476</c:v>
                </c:pt>
                <c:pt idx="5998">
                  <c:v>1.460486111107457</c:v>
                </c:pt>
                <c:pt idx="5999">
                  <c:v>1.460590277776646</c:v>
                </c:pt>
                <c:pt idx="6000">
                  <c:v>1.4607060185153387</c:v>
                </c:pt>
                <c:pt idx="6001">
                  <c:v>1.4608101851845277</c:v>
                </c:pt>
                <c:pt idx="6002">
                  <c:v>1.4609143518464407</c:v>
                </c:pt>
                <c:pt idx="6003">
                  <c:v>1.4610185185156297</c:v>
                </c:pt>
                <c:pt idx="6004">
                  <c:v>1.4611342592543224</c:v>
                </c:pt>
                <c:pt idx="6005">
                  <c:v>1.461250000000291</c:v>
                </c:pt>
                <c:pt idx="6006">
                  <c:v>1.4613541666622041</c:v>
                </c:pt>
                <c:pt idx="6007">
                  <c:v>1.4637152777722804</c:v>
                </c:pt>
                <c:pt idx="6008">
                  <c:v>1.4638773148108157</c:v>
                </c:pt>
                <c:pt idx="6009">
                  <c:v>1.4640509259261307</c:v>
                </c:pt>
                <c:pt idx="6010">
                  <c:v>1.4642245370341698</c:v>
                </c:pt>
                <c:pt idx="6011">
                  <c:v>1.4643749999959255</c:v>
                </c:pt>
                <c:pt idx="6012">
                  <c:v>1.4645486111112405</c:v>
                </c:pt>
                <c:pt idx="6013">
                  <c:v>1.4647222222192795</c:v>
                </c:pt>
                <c:pt idx="6014">
                  <c:v>1.4648958333273185</c:v>
                </c:pt>
                <c:pt idx="6015">
                  <c:v>1.4650462962963502</c:v>
                </c:pt>
                <c:pt idx="6016">
                  <c:v>1.4652199074043892</c:v>
                </c:pt>
                <c:pt idx="6017">
                  <c:v>1.4653819444429246</c:v>
                </c:pt>
                <c:pt idx="6018">
                  <c:v>1.4655555555509636</c:v>
                </c:pt>
                <c:pt idx="6019">
                  <c:v>1.4750347222216078</c:v>
                </c:pt>
                <c:pt idx="6020">
                  <c:v>1.4757291666610399</c:v>
                </c:pt>
                <c:pt idx="6021">
                  <c:v>1.4763773148151813</c:v>
                </c:pt>
                <c:pt idx="6022">
                  <c:v>1.4768981481465744</c:v>
                </c:pt>
                <c:pt idx="6023">
                  <c:v>1.4774189814779675</c:v>
                </c:pt>
                <c:pt idx="6024">
                  <c:v>1.4805439814808778</c:v>
                </c:pt>
                <c:pt idx="6025">
                  <c:v>1.4811689814814599</c:v>
                </c:pt>
                <c:pt idx="6026">
                  <c:v>1.481689814812853</c:v>
                </c:pt>
                <c:pt idx="6027">
                  <c:v>1.4821643518516794</c:v>
                </c:pt>
                <c:pt idx="6028">
                  <c:v>1.4826273148137261</c:v>
                </c:pt>
                <c:pt idx="6029">
                  <c:v>1.4830902777757728</c:v>
                </c:pt>
                <c:pt idx="6030">
                  <c:v>1.4835648148145992</c:v>
                </c:pt>
                <c:pt idx="6031">
                  <c:v>1.4840856481459923</c:v>
                </c:pt>
                <c:pt idx="6032">
                  <c:v>1.4847453703696374</c:v>
                </c:pt>
                <c:pt idx="6033">
                  <c:v>1.4854513888858492</c:v>
                </c:pt>
                <c:pt idx="6034">
                  <c:v>1.4871180555564933</c:v>
                </c:pt>
                <c:pt idx="6035">
                  <c:v>1.487233796295186</c:v>
                </c:pt>
                <c:pt idx="6036">
                  <c:v>1.4873611111106584</c:v>
                </c:pt>
                <c:pt idx="6037">
                  <c:v>1.4874768518493511</c:v>
                </c:pt>
                <c:pt idx="6038">
                  <c:v>1.4876041666648234</c:v>
                </c:pt>
                <c:pt idx="6039">
                  <c:v>1.4877199074035161</c:v>
                </c:pt>
                <c:pt idx="6040">
                  <c:v>1.4878356481422088</c:v>
                </c:pt>
                <c:pt idx="6041">
                  <c:v>1.4879398148113978</c:v>
                </c:pt>
                <c:pt idx="6042">
                  <c:v>1.4880671296268702</c:v>
                </c:pt>
                <c:pt idx="6043">
                  <c:v>1.4881944444423425</c:v>
                </c:pt>
                <c:pt idx="6044">
                  <c:v>1.4883101851810352</c:v>
                </c:pt>
                <c:pt idx="6045">
                  <c:v>1.4884143518502242</c:v>
                </c:pt>
                <c:pt idx="6046">
                  <c:v>1.4885185185194132</c:v>
                </c:pt>
                <c:pt idx="6047">
                  <c:v>1.4886342592581059</c:v>
                </c:pt>
                <c:pt idx="6048">
                  <c:v>1.4887384259200189</c:v>
                </c:pt>
                <c:pt idx="6049">
                  <c:v>1.4888310185197042</c:v>
                </c:pt>
                <c:pt idx="6050">
                  <c:v>1.4889467592583969</c:v>
                </c:pt>
                <c:pt idx="6051">
                  <c:v>1.4890393518508063</c:v>
                </c:pt>
                <c:pt idx="6052">
                  <c:v>1.489155092589499</c:v>
                </c:pt>
                <c:pt idx="6053">
                  <c:v>1.4892476851819083</c:v>
                </c:pt>
                <c:pt idx="6054">
                  <c:v>1.489363425920601</c:v>
                </c:pt>
                <c:pt idx="6055">
                  <c:v>1.4894560185130103</c:v>
                </c:pt>
                <c:pt idx="6056">
                  <c:v>1.489571759258979</c:v>
                </c:pt>
                <c:pt idx="6057">
                  <c:v>1.4896643518513883</c:v>
                </c:pt>
                <c:pt idx="6058">
                  <c:v>1.4897685185133014</c:v>
                </c:pt>
                <c:pt idx="6059">
                  <c:v>1.48988425925927</c:v>
                </c:pt>
                <c:pt idx="6060">
                  <c:v>1.4899768518516794</c:v>
                </c:pt>
                <c:pt idx="6061">
                  <c:v>1.4900810185135924</c:v>
                </c:pt>
                <c:pt idx="6062">
                  <c:v>1.4901736111060018</c:v>
                </c:pt>
                <c:pt idx="6063">
                  <c:v>1.4902662036984111</c:v>
                </c:pt>
                <c:pt idx="6064">
                  <c:v>1.4903703703676001</c:v>
                </c:pt>
                <c:pt idx="6065">
                  <c:v>1.4904745370367891</c:v>
                </c:pt>
                <c:pt idx="6066">
                  <c:v>1.4905671296291985</c:v>
                </c:pt>
                <c:pt idx="6067">
                  <c:v>1.4906712962911115</c:v>
                </c:pt>
                <c:pt idx="6068">
                  <c:v>1.4907754629603005</c:v>
                </c:pt>
                <c:pt idx="6069">
                  <c:v>1.4908680555527098</c:v>
                </c:pt>
                <c:pt idx="6070">
                  <c:v>1.4909606481451192</c:v>
                </c:pt>
                <c:pt idx="6071">
                  <c:v>1.4910763888838119</c:v>
                </c:pt>
                <c:pt idx="6072">
                  <c:v>1.4911574074067175</c:v>
                </c:pt>
                <c:pt idx="6073">
                  <c:v>1.4912615740686306</c:v>
                </c:pt>
                <c:pt idx="6074">
                  <c:v>1.4913541666610399</c:v>
                </c:pt>
                <c:pt idx="6075">
                  <c:v>1.4914467592534493</c:v>
                </c:pt>
                <c:pt idx="6076">
                  <c:v>1.4915393518458586</c:v>
                </c:pt>
                <c:pt idx="6077">
                  <c:v>1.4916203703687643</c:v>
                </c:pt>
                <c:pt idx="6078">
                  <c:v>1.491736111107457</c:v>
                </c:pt>
                <c:pt idx="6079">
                  <c:v>1.4918171296303626</c:v>
                </c:pt>
                <c:pt idx="6080">
                  <c:v>1.491909722222772</c:v>
                </c:pt>
                <c:pt idx="6081">
                  <c:v>1.4920023148151813</c:v>
                </c:pt>
                <c:pt idx="6082">
                  <c:v>1.4921064814770943</c:v>
                </c:pt>
                <c:pt idx="6083">
                  <c:v>1.4921875</c:v>
                </c:pt>
                <c:pt idx="6084">
                  <c:v>1.4922800925924093</c:v>
                </c:pt>
                <c:pt idx="6085">
                  <c:v>1.4923842592543224</c:v>
                </c:pt>
                <c:pt idx="6086">
                  <c:v>1.4924768518467317</c:v>
                </c:pt>
                <c:pt idx="6087">
                  <c:v>1.4925578703696374</c:v>
                </c:pt>
                <c:pt idx="6088">
                  <c:v>1.4926504629620467</c:v>
                </c:pt>
                <c:pt idx="6089">
                  <c:v>1.4927546296239598</c:v>
                </c:pt>
                <c:pt idx="6090">
                  <c:v>1.4928472222163691</c:v>
                </c:pt>
                <c:pt idx="6091">
                  <c:v>1.4929398148087785</c:v>
                </c:pt>
                <c:pt idx="6092">
                  <c:v>1.4930324074084638</c:v>
                </c:pt>
                <c:pt idx="6093">
                  <c:v>1.4931250000008731</c:v>
                </c:pt>
                <c:pt idx="6094">
                  <c:v>1.4932175925932825</c:v>
                </c:pt>
                <c:pt idx="6095">
                  <c:v>1.4932870370321325</c:v>
                </c:pt>
                <c:pt idx="6096">
                  <c:v>1.4934027777781012</c:v>
                </c:pt>
                <c:pt idx="6097">
                  <c:v>1.4934953703705105</c:v>
                </c:pt>
                <c:pt idx="6098">
                  <c:v>1.4935879629629198</c:v>
                </c:pt>
                <c:pt idx="6099">
                  <c:v>1.4936689814785495</c:v>
                </c:pt>
                <c:pt idx="6100">
                  <c:v>1.4937615740709589</c:v>
                </c:pt>
                <c:pt idx="6101">
                  <c:v>1.4956018518496421</c:v>
                </c:pt>
                <c:pt idx="6102">
                  <c:v>1.4959259259267128</c:v>
                </c:pt>
                <c:pt idx="6103">
                  <c:v>1.4960879629579722</c:v>
                </c:pt>
                <c:pt idx="6104">
                  <c:v>1.4962615740732872</c:v>
                </c:pt>
                <c:pt idx="6105">
                  <c:v>1.4964236111118225</c:v>
                </c:pt>
                <c:pt idx="6106">
                  <c:v>1.4965856481430819</c:v>
                </c:pt>
                <c:pt idx="6107">
                  <c:v>1.4967592592583969</c:v>
                </c:pt>
                <c:pt idx="6108">
                  <c:v>1.4969212962969323</c:v>
                </c:pt>
                <c:pt idx="6109">
                  <c:v>1.4970833333281917</c:v>
                </c:pt>
                <c:pt idx="6110">
                  <c:v>1.4972569444435067</c:v>
                </c:pt>
                <c:pt idx="6111">
                  <c:v>1.4974305555515457</c:v>
                </c:pt>
                <c:pt idx="6112">
                  <c:v>1.4975810185133014</c:v>
                </c:pt>
                <c:pt idx="6113">
                  <c:v>1.4977430555518367</c:v>
                </c:pt>
                <c:pt idx="6114">
                  <c:v>1.4978819444440887</c:v>
                </c:pt>
                <c:pt idx="6115">
                  <c:v>1.4979745370364981</c:v>
                </c:pt>
                <c:pt idx="6116">
                  <c:v>1.4980787036984111</c:v>
                </c:pt>
                <c:pt idx="6117">
                  <c:v>1.4981944444443798</c:v>
                </c:pt>
                <c:pt idx="6118">
                  <c:v>1.4983101851830725</c:v>
                </c:pt>
                <c:pt idx="6119">
                  <c:v>1.4984027777754818</c:v>
                </c:pt>
                <c:pt idx="6120">
                  <c:v>1.4985185185141745</c:v>
                </c:pt>
                <c:pt idx="6121">
                  <c:v>1.4986342592601432</c:v>
                </c:pt>
                <c:pt idx="6122">
                  <c:v>1.4987268518525525</c:v>
                </c:pt>
                <c:pt idx="6123">
                  <c:v>1.4988425925912452</c:v>
                </c:pt>
                <c:pt idx="6124">
                  <c:v>1.4989467592604342</c:v>
                </c:pt>
                <c:pt idx="6125">
                  <c:v>1.4990509259223472</c:v>
                </c:pt>
                <c:pt idx="6126">
                  <c:v>1.4991319444452529</c:v>
                </c:pt>
                <c:pt idx="6127">
                  <c:v>1.4992245370376622</c:v>
                </c:pt>
                <c:pt idx="6128">
                  <c:v>1.4993518518458586</c:v>
                </c:pt>
                <c:pt idx="6129">
                  <c:v>1.4994328703687643</c:v>
                </c:pt>
                <c:pt idx="6130">
                  <c:v>1.4995254629611736</c:v>
                </c:pt>
                <c:pt idx="6131">
                  <c:v>1.4996064814768033</c:v>
                </c:pt>
                <c:pt idx="6132">
                  <c:v>1.4996990740692127</c:v>
                </c:pt>
                <c:pt idx="6133">
                  <c:v>1.4998148148151813</c:v>
                </c:pt>
                <c:pt idx="6134">
                  <c:v>1.4999074074075907</c:v>
                </c:pt>
                <c:pt idx="6135">
                  <c:v>1.4999884259232203</c:v>
                </c:pt>
                <c:pt idx="6136">
                  <c:v>1.5000810185156297</c:v>
                </c:pt>
                <c:pt idx="6137">
                  <c:v>1.5001620370312594</c:v>
                </c:pt>
                <c:pt idx="6138">
                  <c:v>1.500277777777228</c:v>
                </c:pt>
                <c:pt idx="6139">
                  <c:v>1.5003703703696374</c:v>
                </c:pt>
                <c:pt idx="6140">
                  <c:v>1.5004513888852671</c:v>
                </c:pt>
                <c:pt idx="6141">
                  <c:v>1.5005439814776764</c:v>
                </c:pt>
                <c:pt idx="6142">
                  <c:v>1.5006365740700858</c:v>
                </c:pt>
                <c:pt idx="6143">
                  <c:v>1.5007175925929914</c:v>
                </c:pt>
                <c:pt idx="6144">
                  <c:v>1.5008217592549045</c:v>
                </c:pt>
                <c:pt idx="6145">
                  <c:v>1.5009143518473138</c:v>
                </c:pt>
                <c:pt idx="6146">
                  <c:v>1.5010069444397232</c:v>
                </c:pt>
                <c:pt idx="6147">
                  <c:v>1.5011689814782585</c:v>
                </c:pt>
                <c:pt idx="6148">
                  <c:v>1.5012615740706678</c:v>
                </c:pt>
                <c:pt idx="6149">
                  <c:v>1.5013541666630772</c:v>
                </c:pt>
                <c:pt idx="6150">
                  <c:v>1.5014583333322662</c:v>
                </c:pt>
                <c:pt idx="6151">
                  <c:v>1.5015509259246755</c:v>
                </c:pt>
                <c:pt idx="6152">
                  <c:v>1.5016435185170849</c:v>
                </c:pt>
                <c:pt idx="6153">
                  <c:v>1.5017361111094942</c:v>
                </c:pt>
                <c:pt idx="6154">
                  <c:v>1.5018402777786832</c:v>
                </c:pt>
                <c:pt idx="6155">
                  <c:v>1.5019328703710926</c:v>
                </c:pt>
                <c:pt idx="6156">
                  <c:v>1.5020138888867223</c:v>
                </c:pt>
                <c:pt idx="6157">
                  <c:v>1.502129629625415</c:v>
                </c:pt>
                <c:pt idx="6158">
                  <c:v>1.5022106481483206</c:v>
                </c:pt>
                <c:pt idx="6159">
                  <c:v>1.50230324074073</c:v>
                </c:pt>
                <c:pt idx="6160">
                  <c:v>1.502407407402643</c:v>
                </c:pt>
                <c:pt idx="6161">
                  <c:v>1.5024884259255487</c:v>
                </c:pt>
                <c:pt idx="6162">
                  <c:v>1.502581018517958</c:v>
                </c:pt>
                <c:pt idx="6163">
                  <c:v>1.5026967592566507</c:v>
                </c:pt>
                <c:pt idx="6164">
                  <c:v>1.5027777777722804</c:v>
                </c:pt>
                <c:pt idx="6165">
                  <c:v>1.5028703703646897</c:v>
                </c:pt>
                <c:pt idx="6166">
                  <c:v>1.5029745370338787</c:v>
                </c:pt>
                <c:pt idx="6167">
                  <c:v>1.5030671296262881</c:v>
                </c:pt>
                <c:pt idx="6168">
                  <c:v>1.5031597222186974</c:v>
                </c:pt>
                <c:pt idx="6169">
                  <c:v>1.5032638888878864</c:v>
                </c:pt>
                <c:pt idx="6170">
                  <c:v>1.5033449074035161</c:v>
                </c:pt>
                <c:pt idx="6171">
                  <c:v>1.5034374999959255</c:v>
                </c:pt>
                <c:pt idx="6172">
                  <c:v>1.5035416666651145</c:v>
                </c:pt>
                <c:pt idx="6173">
                  <c:v>1.5036226851807442</c:v>
                </c:pt>
                <c:pt idx="6174">
                  <c:v>1.5037268518499332</c:v>
                </c:pt>
                <c:pt idx="6175">
                  <c:v>1.5038425925886258</c:v>
                </c:pt>
                <c:pt idx="6176">
                  <c:v>1.5039351851810352</c:v>
                </c:pt>
                <c:pt idx="6177">
                  <c:v>1.5040162037039408</c:v>
                </c:pt>
                <c:pt idx="6178">
                  <c:v>1.5041087962963502</c:v>
                </c:pt>
                <c:pt idx="6179">
                  <c:v>1.5042129629582632</c:v>
                </c:pt>
                <c:pt idx="6180">
                  <c:v>1.5043055555506726</c:v>
                </c:pt>
                <c:pt idx="6181">
                  <c:v>1.5043865740735782</c:v>
                </c:pt>
                <c:pt idx="6182">
                  <c:v>1.5045023148122709</c:v>
                </c:pt>
                <c:pt idx="6183">
                  <c:v>1.5045949074046803</c:v>
                </c:pt>
                <c:pt idx="6184">
                  <c:v>1.5046874999970896</c:v>
                </c:pt>
                <c:pt idx="6185">
                  <c:v>1.5047685185127193</c:v>
                </c:pt>
                <c:pt idx="6186">
                  <c:v>1.5048726851819083</c:v>
                </c:pt>
                <c:pt idx="6187">
                  <c:v>1.504953703704814</c:v>
                </c:pt>
                <c:pt idx="6188">
                  <c:v>1.5050694444435067</c:v>
                </c:pt>
                <c:pt idx="6189">
                  <c:v>1.5051504629591363</c:v>
                </c:pt>
                <c:pt idx="6190">
                  <c:v>1.5052546296283253</c:v>
                </c:pt>
                <c:pt idx="6191">
                  <c:v>1.5053472222207347</c:v>
                </c:pt>
                <c:pt idx="6192">
                  <c:v>1.505439814813144</c:v>
                </c:pt>
                <c:pt idx="6193">
                  <c:v>1.505543981482333</c:v>
                </c:pt>
                <c:pt idx="6194">
                  <c:v>1.5056249999979627</c:v>
                </c:pt>
                <c:pt idx="6195">
                  <c:v>1.5075115740692127</c:v>
                </c:pt>
                <c:pt idx="6196">
                  <c:v>1.5079282407386927</c:v>
                </c:pt>
                <c:pt idx="6197">
                  <c:v>1.5081134259235114</c:v>
                </c:pt>
                <c:pt idx="6198">
                  <c:v>1.5082754629620467</c:v>
                </c:pt>
                <c:pt idx="6199">
                  <c:v>1.5084490740700858</c:v>
                </c:pt>
                <c:pt idx="6200">
                  <c:v>1.5085995370318415</c:v>
                </c:pt>
                <c:pt idx="6201">
                  <c:v>1.5087731481471565</c:v>
                </c:pt>
                <c:pt idx="6202">
                  <c:v>1.5089351851856918</c:v>
                </c:pt>
                <c:pt idx="6203">
                  <c:v>1.5090972222169512</c:v>
                </c:pt>
                <c:pt idx="6204">
                  <c:v>1.5092824074017699</c:v>
                </c:pt>
                <c:pt idx="6205">
                  <c:v>1.5094328703708015</c:v>
                </c:pt>
                <c:pt idx="6206">
                  <c:v>1.5096064814788406</c:v>
                </c:pt>
                <c:pt idx="6207">
                  <c:v>1.5097106481480296</c:v>
                </c:pt>
                <c:pt idx="6208">
                  <c:v>1.5098032407404389</c:v>
                </c:pt>
                <c:pt idx="6209">
                  <c:v>1.509907407402352</c:v>
                </c:pt>
                <c:pt idx="6210">
                  <c:v>1.5099999999947613</c:v>
                </c:pt>
                <c:pt idx="6211">
                  <c:v>1.51011574074073</c:v>
                </c:pt>
                <c:pt idx="6212">
                  <c:v>1.5101967592563597</c:v>
                </c:pt>
                <c:pt idx="6213">
                  <c:v>1.5103124999950523</c:v>
                </c:pt>
                <c:pt idx="6214">
                  <c:v>1.510393518517958</c:v>
                </c:pt>
                <c:pt idx="6215">
                  <c:v>1.5105092592566507</c:v>
                </c:pt>
                <c:pt idx="6216">
                  <c:v>1.5106134259258397</c:v>
                </c:pt>
                <c:pt idx="6217">
                  <c:v>1.5106944444414694</c:v>
                </c:pt>
                <c:pt idx="6218">
                  <c:v>1.5108101851801621</c:v>
                </c:pt>
                <c:pt idx="6219">
                  <c:v>1.5108912037030677</c:v>
                </c:pt>
                <c:pt idx="6220">
                  <c:v>1.5109953703649808</c:v>
                </c:pt>
                <c:pt idx="6221">
                  <c:v>1.5110995370341698</c:v>
                </c:pt>
                <c:pt idx="6222">
                  <c:v>1.5111921296265791</c:v>
                </c:pt>
                <c:pt idx="6223">
                  <c:v>1.5112962962957681</c:v>
                </c:pt>
                <c:pt idx="6224">
                  <c:v>1.5114120370344608</c:v>
                </c:pt>
                <c:pt idx="6225">
                  <c:v>1.5114930555500905</c:v>
                </c:pt>
                <c:pt idx="6226">
                  <c:v>1.5115856481424998</c:v>
                </c:pt>
                <c:pt idx="6227">
                  <c:v>1.5116898148116888</c:v>
                </c:pt>
                <c:pt idx="6228">
                  <c:v>1.5117939814808778</c:v>
                </c:pt>
                <c:pt idx="6229">
                  <c:v>1.5118865740732872</c:v>
                </c:pt>
                <c:pt idx="6230">
                  <c:v>1.5120023148119799</c:v>
                </c:pt>
                <c:pt idx="6231">
                  <c:v>1.5120833333276096</c:v>
                </c:pt>
                <c:pt idx="6232">
                  <c:v>1.5121990740735782</c:v>
                </c:pt>
                <c:pt idx="6233">
                  <c:v>1.5122916666659876</c:v>
                </c:pt>
                <c:pt idx="6234">
                  <c:v>1.5123958333279006</c:v>
                </c:pt>
                <c:pt idx="6235">
                  <c:v>1.5124999999970896</c:v>
                </c:pt>
                <c:pt idx="6236">
                  <c:v>1.5125810185127193</c:v>
                </c:pt>
                <c:pt idx="6237">
                  <c:v>1.5126851851819083</c:v>
                </c:pt>
                <c:pt idx="6238">
                  <c:v>1.5127893518510973</c:v>
                </c:pt>
                <c:pt idx="6239">
                  <c:v>1.5129513888896327</c:v>
                </c:pt>
                <c:pt idx="6240">
                  <c:v>1.5130671296283253</c:v>
                </c:pt>
                <c:pt idx="6241">
                  <c:v>1.5131597222207347</c:v>
                </c:pt>
                <c:pt idx="6242">
                  <c:v>1.5132638888899237</c:v>
                </c:pt>
                <c:pt idx="6243">
                  <c:v>1.513356481482333</c:v>
                </c:pt>
                <c:pt idx="6244">
                  <c:v>1.5134606481442461</c:v>
                </c:pt>
                <c:pt idx="6245">
                  <c:v>1.5135532407366554</c:v>
                </c:pt>
                <c:pt idx="6246">
                  <c:v>1.5136689814826241</c:v>
                </c:pt>
                <c:pt idx="6247">
                  <c:v>1.5137615740750334</c:v>
                </c:pt>
                <c:pt idx="6248">
                  <c:v>1.5138657407369465</c:v>
                </c:pt>
                <c:pt idx="6249">
                  <c:v>1.5139467592598521</c:v>
                </c:pt>
                <c:pt idx="6250">
                  <c:v>1.5140624999985448</c:v>
                </c:pt>
                <c:pt idx="6251">
                  <c:v>1.5141435185141745</c:v>
                </c:pt>
                <c:pt idx="6252">
                  <c:v>1.5142476851833635</c:v>
                </c:pt>
                <c:pt idx="6253">
                  <c:v>1.5143518518525525</c:v>
                </c:pt>
                <c:pt idx="6254">
                  <c:v>1.5144444444449618</c:v>
                </c:pt>
                <c:pt idx="6255">
                  <c:v>1.5145601851836545</c:v>
                </c:pt>
                <c:pt idx="6256">
                  <c:v>1.5146527777760639</c:v>
                </c:pt>
                <c:pt idx="6257">
                  <c:v>1.5147569444452529</c:v>
                </c:pt>
                <c:pt idx="6258">
                  <c:v>1.5148495370376622</c:v>
                </c:pt>
                <c:pt idx="6259">
                  <c:v>1.5149537036995753</c:v>
                </c:pt>
                <c:pt idx="6260">
                  <c:v>1.5150462962919846</c:v>
                </c:pt>
                <c:pt idx="6261">
                  <c:v>1.5151620370379533</c:v>
                </c:pt>
                <c:pt idx="6262">
                  <c:v>1.515243055553583</c:v>
                </c:pt>
                <c:pt idx="6263">
                  <c:v>1.515381944438559</c:v>
                </c:pt>
                <c:pt idx="6264">
                  <c:v>1.515486111107748</c:v>
                </c:pt>
                <c:pt idx="6265">
                  <c:v>1.5156018518464407</c:v>
                </c:pt>
                <c:pt idx="6266">
                  <c:v>1.5156828703693463</c:v>
                </c:pt>
                <c:pt idx="6267">
                  <c:v>1.515798611108039</c:v>
                </c:pt>
                <c:pt idx="6268">
                  <c:v>1.5158796296236687</c:v>
                </c:pt>
                <c:pt idx="6269">
                  <c:v>1.5159837962928577</c:v>
                </c:pt>
                <c:pt idx="6270">
                  <c:v>1.5160763888852671</c:v>
                </c:pt>
                <c:pt idx="6271">
                  <c:v>1.5162268518470228</c:v>
                </c:pt>
                <c:pt idx="6272">
                  <c:v>1.5164467592549045</c:v>
                </c:pt>
                <c:pt idx="6273">
                  <c:v>1.5165509259240935</c:v>
                </c:pt>
                <c:pt idx="6274">
                  <c:v>1.5166550925932825</c:v>
                </c:pt>
                <c:pt idx="6275">
                  <c:v>1.5167476851856918</c:v>
                </c:pt>
                <c:pt idx="6276">
                  <c:v>1.5168518518476048</c:v>
                </c:pt>
                <c:pt idx="6277">
                  <c:v>1.5169444444400142</c:v>
                </c:pt>
                <c:pt idx="6278">
                  <c:v>1.5170370370324235</c:v>
                </c:pt>
                <c:pt idx="6279">
                  <c:v>1.5171412037016125</c:v>
                </c:pt>
                <c:pt idx="6280">
                  <c:v>1.5172569444403052</c:v>
                </c:pt>
                <c:pt idx="6281">
                  <c:v>1.5173842592557776</c:v>
                </c:pt>
                <c:pt idx="6282">
                  <c:v>1.5176273148099426</c:v>
                </c:pt>
                <c:pt idx="6283">
                  <c:v>1.517719907402352</c:v>
                </c:pt>
                <c:pt idx="6284">
                  <c:v>1.517824074071541</c:v>
                </c:pt>
                <c:pt idx="6285">
                  <c:v>1.5179513888870133</c:v>
                </c:pt>
                <c:pt idx="6286">
                  <c:v>1.518032407402643</c:v>
                </c:pt>
                <c:pt idx="6287">
                  <c:v>1.518136574071832</c:v>
                </c:pt>
                <c:pt idx="6288">
                  <c:v>1.5182523148105247</c:v>
                </c:pt>
                <c:pt idx="6289">
                  <c:v>1.5201851851816173</c:v>
                </c:pt>
                <c:pt idx="6290">
                  <c:v>1.5206018518510973</c:v>
                </c:pt>
                <c:pt idx="6291">
                  <c:v>1.5207754629591363</c:v>
                </c:pt>
                <c:pt idx="6292">
                  <c:v>1.5209490740744513</c:v>
                </c:pt>
                <c:pt idx="6293">
                  <c:v>1.5211226851824904</c:v>
                </c:pt>
                <c:pt idx="6294">
                  <c:v>1.5212615740747424</c:v>
                </c:pt>
                <c:pt idx="6295">
                  <c:v>1.5214351851827814</c:v>
                </c:pt>
                <c:pt idx="6296">
                  <c:v>1.5216203703676001</c:v>
                </c:pt>
                <c:pt idx="6297">
                  <c:v>1.5217708333293558</c:v>
                </c:pt>
                <c:pt idx="6298">
                  <c:v>1.5219444444446708</c:v>
                </c:pt>
                <c:pt idx="6299">
                  <c:v>1.5221180555527098</c:v>
                </c:pt>
                <c:pt idx="6300">
                  <c:v>1.5222685185144655</c:v>
                </c:pt>
                <c:pt idx="6301">
                  <c:v>1.5224537036992842</c:v>
                </c:pt>
                <c:pt idx="6302">
                  <c:v>1.5226041666610399</c:v>
                </c:pt>
                <c:pt idx="6303">
                  <c:v>1.5227777777763549</c:v>
                </c:pt>
                <c:pt idx="6304">
                  <c:v>1.522951388884394</c:v>
                </c:pt>
                <c:pt idx="6305">
                  <c:v>1.523090277776646</c:v>
                </c:pt>
                <c:pt idx="6306">
                  <c:v>1.523229166661622</c:v>
                </c:pt>
                <c:pt idx="6307">
                  <c:v>1.523368055553874</c:v>
                </c:pt>
                <c:pt idx="6308">
                  <c:v>1.5235185185156297</c:v>
                </c:pt>
                <c:pt idx="6309">
                  <c:v>1.523645833331102</c:v>
                </c:pt>
                <c:pt idx="6310">
                  <c:v>1.523784722223354</c:v>
                </c:pt>
                <c:pt idx="6311">
                  <c:v>1.5239004629620467</c:v>
                </c:pt>
                <c:pt idx="6312">
                  <c:v>1.5240162037007394</c:v>
                </c:pt>
                <c:pt idx="6313">
                  <c:v>1.5241550925929914</c:v>
                </c:pt>
                <c:pt idx="6314">
                  <c:v>1.5242592592549045</c:v>
                </c:pt>
                <c:pt idx="6315">
                  <c:v>1.5243865740703768</c:v>
                </c:pt>
                <c:pt idx="6316">
                  <c:v>1.5244907407395658</c:v>
                </c:pt>
                <c:pt idx="6317">
                  <c:v>1.5246296296245418</c:v>
                </c:pt>
                <c:pt idx="6318">
                  <c:v>1.5247337962937308</c:v>
                </c:pt>
                <c:pt idx="6319">
                  <c:v>1.5248611111092032</c:v>
                </c:pt>
                <c:pt idx="6320">
                  <c:v>1.5249652777783922</c:v>
                </c:pt>
                <c:pt idx="6321">
                  <c:v>1.5250925925865886</c:v>
                </c:pt>
                <c:pt idx="6322">
                  <c:v>1.5252199074020609</c:v>
                </c:pt>
                <c:pt idx="6323">
                  <c:v>1.5253240740712499</c:v>
                </c:pt>
                <c:pt idx="6324">
                  <c:v>1.5254513888867223</c:v>
                </c:pt>
                <c:pt idx="6325">
                  <c:v>1.525567129625415</c:v>
                </c:pt>
                <c:pt idx="6326">
                  <c:v>1.5256944444408873</c:v>
                </c:pt>
                <c:pt idx="6327">
                  <c:v>1.5257986111100763</c:v>
                </c:pt>
                <c:pt idx="6328">
                  <c:v>1.5259374999950523</c:v>
                </c:pt>
                <c:pt idx="6329">
                  <c:v>1.5260416666642413</c:v>
                </c:pt>
                <c:pt idx="6330">
                  <c:v>1.5261805555564933</c:v>
                </c:pt>
                <c:pt idx="6331">
                  <c:v>1.5262847222184064</c:v>
                </c:pt>
                <c:pt idx="6332">
                  <c:v>1.5264120370338787</c:v>
                </c:pt>
                <c:pt idx="6333">
                  <c:v>1.5265162037030677</c:v>
                </c:pt>
                <c:pt idx="6334">
                  <c:v>1.5266550925880438</c:v>
                </c:pt>
                <c:pt idx="6335">
                  <c:v>1.5267592592572328</c:v>
                </c:pt>
                <c:pt idx="6336">
                  <c:v>1.5268749999959255</c:v>
                </c:pt>
                <c:pt idx="6337">
                  <c:v>1.5269907407418941</c:v>
                </c:pt>
                <c:pt idx="6338">
                  <c:v>1.5271180555500905</c:v>
                </c:pt>
                <c:pt idx="6339">
                  <c:v>1.5272222222192795</c:v>
                </c:pt>
                <c:pt idx="6340">
                  <c:v>1.5273379629579722</c:v>
                </c:pt>
                <c:pt idx="6341">
                  <c:v>1.5274421296271612</c:v>
                </c:pt>
                <c:pt idx="6342">
                  <c:v>1.5275578703658539</c:v>
                </c:pt>
                <c:pt idx="6343">
                  <c:v>1.5276736111118225</c:v>
                </c:pt>
                <c:pt idx="6344">
                  <c:v>1.5278009259200189</c:v>
                </c:pt>
                <c:pt idx="6345">
                  <c:v>1.5279050925892079</c:v>
                </c:pt>
                <c:pt idx="6346">
                  <c:v>1.5280092592583969</c:v>
                </c:pt>
                <c:pt idx="6347">
                  <c:v>1.5281249999970896</c:v>
                </c:pt>
                <c:pt idx="6348">
                  <c:v>1.5282407407357823</c:v>
                </c:pt>
                <c:pt idx="6349">
                  <c:v>1.528356481481751</c:v>
                </c:pt>
                <c:pt idx="6350">
                  <c:v>1.5284722222204437</c:v>
                </c:pt>
                <c:pt idx="6351">
                  <c:v>1.5285763888896327</c:v>
                </c:pt>
                <c:pt idx="6352">
                  <c:v>1.5286921296283253</c:v>
                </c:pt>
                <c:pt idx="6353">
                  <c:v>1.5287962962902384</c:v>
                </c:pt>
                <c:pt idx="6354">
                  <c:v>1.5289236111057107</c:v>
                </c:pt>
                <c:pt idx="6355">
                  <c:v>1.5290393518516794</c:v>
                </c:pt>
                <c:pt idx="6356">
                  <c:v>1.5291435185135924</c:v>
                </c:pt>
                <c:pt idx="6357">
                  <c:v>1.5292708333290648</c:v>
                </c:pt>
                <c:pt idx="6358">
                  <c:v>1.5293749999982538</c:v>
                </c:pt>
                <c:pt idx="6359">
                  <c:v>1.5294907407369465</c:v>
                </c:pt>
                <c:pt idx="6360">
                  <c:v>1.5296064814756392</c:v>
                </c:pt>
                <c:pt idx="6361">
                  <c:v>1.5297337962911115</c:v>
                </c:pt>
                <c:pt idx="6362">
                  <c:v>1.5298379629603005</c:v>
                </c:pt>
                <c:pt idx="6363">
                  <c:v>1.5299537036989932</c:v>
                </c:pt>
                <c:pt idx="6364">
                  <c:v>1.5300810185144655</c:v>
                </c:pt>
                <c:pt idx="6365">
                  <c:v>1.5301851851836545</c:v>
                </c:pt>
                <c:pt idx="6366">
                  <c:v>1.5303009259223472</c:v>
                </c:pt>
                <c:pt idx="6367">
                  <c:v>1.5304282407378196</c:v>
                </c:pt>
                <c:pt idx="6368">
                  <c:v>1.5305324074070086</c:v>
                </c:pt>
                <c:pt idx="6369">
                  <c:v>1.5306481481457013</c:v>
                </c:pt>
                <c:pt idx="6370">
                  <c:v>1.5307754629611736</c:v>
                </c:pt>
                <c:pt idx="6371">
                  <c:v>1.5308796296303626</c:v>
                </c:pt>
                <c:pt idx="6372">
                  <c:v>1.531006944438559</c:v>
                </c:pt>
                <c:pt idx="6373">
                  <c:v>1.531111111107748</c:v>
                </c:pt>
                <c:pt idx="6374">
                  <c:v>1.5312268518464407</c:v>
                </c:pt>
                <c:pt idx="6375">
                  <c:v>1.531354166661913</c:v>
                </c:pt>
                <c:pt idx="6376">
                  <c:v>1.5314699074078817</c:v>
                </c:pt>
                <c:pt idx="6377">
                  <c:v>1.531597222223354</c:v>
                </c:pt>
                <c:pt idx="6378">
                  <c:v>1.5317013888852671</c:v>
                </c:pt>
                <c:pt idx="6379">
                  <c:v>1.5318171296239598</c:v>
                </c:pt>
                <c:pt idx="6380">
                  <c:v>1.5319328703699284</c:v>
                </c:pt>
                <c:pt idx="6381">
                  <c:v>1.5320370370318415</c:v>
                </c:pt>
                <c:pt idx="6382">
                  <c:v>1.5342129629570991</c:v>
                </c:pt>
                <c:pt idx="6383">
                  <c:v>1.5345833333340124</c:v>
                </c:pt>
                <c:pt idx="6384">
                  <c:v>1.5348032407418941</c:v>
                </c:pt>
                <c:pt idx="6385">
                  <c:v>1.5349999999962165</c:v>
                </c:pt>
                <c:pt idx="6386">
                  <c:v>1.5352199074040982</c:v>
                </c:pt>
                <c:pt idx="6387">
                  <c:v>1.5354166666656965</c:v>
                </c:pt>
                <c:pt idx="6388">
                  <c:v>1.5356365740735782</c:v>
                </c:pt>
                <c:pt idx="6389">
                  <c:v>1.5358449074046803</c:v>
                </c:pt>
                <c:pt idx="6390">
                  <c:v>1.5360532407357823</c:v>
                </c:pt>
                <c:pt idx="6391">
                  <c:v>1.5362499999973807</c:v>
                </c:pt>
                <c:pt idx="6392">
                  <c:v>1.5364699074052623</c:v>
                </c:pt>
                <c:pt idx="6393">
                  <c:v>1.5366435185133014</c:v>
                </c:pt>
                <c:pt idx="6394">
                  <c:v>1.53675925925927</c:v>
                </c:pt>
                <c:pt idx="6395">
                  <c:v>1.5368634259211831</c:v>
                </c:pt>
                <c:pt idx="6396">
                  <c:v>1.5369907407366554</c:v>
                </c:pt>
                <c:pt idx="6397">
                  <c:v>1.5371180555521278</c:v>
                </c:pt>
                <c:pt idx="6398">
                  <c:v>1.5372222222213168</c:v>
                </c:pt>
                <c:pt idx="6399">
                  <c:v>1.5373495370367891</c:v>
                </c:pt>
                <c:pt idx="6400">
                  <c:v>1.5374652777754818</c:v>
                </c:pt>
                <c:pt idx="6401">
                  <c:v>1.5375694444446708</c:v>
                </c:pt>
                <c:pt idx="6402">
                  <c:v>1.5377083333296468</c:v>
                </c:pt>
                <c:pt idx="6403">
                  <c:v>1.5378587962914025</c:v>
                </c:pt>
                <c:pt idx="6404">
                  <c:v>1.5379861111068749</c:v>
                </c:pt>
                <c:pt idx="6405">
                  <c:v>1.5381134259223472</c:v>
                </c:pt>
                <c:pt idx="6406">
                  <c:v>1.5382175925915362</c:v>
                </c:pt>
                <c:pt idx="6407">
                  <c:v>1.5383564814765123</c:v>
                </c:pt>
                <c:pt idx="6408">
                  <c:v>1.5384606481457013</c:v>
                </c:pt>
                <c:pt idx="6409">
                  <c:v>1.538576388884394</c:v>
                </c:pt>
                <c:pt idx="6410">
                  <c:v>1.5387037036998663</c:v>
                </c:pt>
                <c:pt idx="6411">
                  <c:v>1.538819444438559</c:v>
                </c:pt>
                <c:pt idx="6412">
                  <c:v>1.538993055553874</c:v>
                </c:pt>
                <c:pt idx="6413">
                  <c:v>1.5391087962925667</c:v>
                </c:pt>
                <c:pt idx="6414">
                  <c:v>1.5392245370312594</c:v>
                </c:pt>
                <c:pt idx="6415">
                  <c:v>1.5393287037004484</c:v>
                </c:pt>
                <c:pt idx="6416">
                  <c:v>1.5394791666622041</c:v>
                </c:pt>
                <c:pt idx="6417">
                  <c:v>1.5396064814776764</c:v>
                </c:pt>
                <c:pt idx="6418">
                  <c:v>1.5398032407392748</c:v>
                </c:pt>
                <c:pt idx="6419">
                  <c:v>1.5399074074084638</c:v>
                </c:pt>
                <c:pt idx="6420">
                  <c:v>1.5400115740703768</c:v>
                </c:pt>
                <c:pt idx="6421">
                  <c:v>1.5401273148090695</c:v>
                </c:pt>
                <c:pt idx="6422">
                  <c:v>1.5402314814782585</c:v>
                </c:pt>
                <c:pt idx="6423">
                  <c:v>1.5403356481474475</c:v>
                </c:pt>
                <c:pt idx="6424">
                  <c:v>1.5404513888861402</c:v>
                </c:pt>
                <c:pt idx="6425">
                  <c:v>1.5405671296248329</c:v>
                </c:pt>
                <c:pt idx="6426">
                  <c:v>1.5407060185170849</c:v>
                </c:pt>
                <c:pt idx="6427">
                  <c:v>1.5408449074020609</c:v>
                </c:pt>
                <c:pt idx="6428">
                  <c:v>1.5409606481480296</c:v>
                </c:pt>
                <c:pt idx="6429">
                  <c:v>1.5410648148099426</c:v>
                </c:pt>
                <c:pt idx="6430">
                  <c:v>1.5411689814791316</c:v>
                </c:pt>
                <c:pt idx="6431">
                  <c:v>1.541261574071541</c:v>
                </c:pt>
                <c:pt idx="6432">
                  <c:v>1.5413773148102337</c:v>
                </c:pt>
                <c:pt idx="6433">
                  <c:v>1.5414930555562023</c:v>
                </c:pt>
                <c:pt idx="6434">
                  <c:v>1.541574074071832</c:v>
                </c:pt>
                <c:pt idx="6435">
                  <c:v>1.5416898148105247</c:v>
                </c:pt>
                <c:pt idx="6436">
                  <c:v>1.5418749999953434</c:v>
                </c:pt>
                <c:pt idx="6437">
                  <c:v>1.5420023148108157</c:v>
                </c:pt>
                <c:pt idx="6438">
                  <c:v>1.5420949074032251</c:v>
                </c:pt>
                <c:pt idx="6439">
                  <c:v>1.5422106481491937</c:v>
                </c:pt>
                <c:pt idx="6440">
                  <c:v>1.5423148148111068</c:v>
                </c:pt>
                <c:pt idx="6441">
                  <c:v>1.5424189814802958</c:v>
                </c:pt>
                <c:pt idx="6442">
                  <c:v>1.5425231481422088</c:v>
                </c:pt>
                <c:pt idx="6443">
                  <c:v>1.5426273148113978</c:v>
                </c:pt>
                <c:pt idx="6444">
                  <c:v>1.5427314814805868</c:v>
                </c:pt>
                <c:pt idx="6445">
                  <c:v>1.5429398148116888</c:v>
                </c:pt>
                <c:pt idx="6446">
                  <c:v>1.5430324074040982</c:v>
                </c:pt>
                <c:pt idx="6447">
                  <c:v>1.5431481481427909</c:v>
                </c:pt>
                <c:pt idx="6448">
                  <c:v>1.5432523148119799</c:v>
                </c:pt>
                <c:pt idx="6449">
                  <c:v>1.5433333333276096</c:v>
                </c:pt>
                <c:pt idx="6450">
                  <c:v>1.5434374999967986</c:v>
                </c:pt>
                <c:pt idx="6451">
                  <c:v>1.5435648148122709</c:v>
                </c:pt>
                <c:pt idx="6452">
                  <c:v>1.5436574074046803</c:v>
                </c:pt>
                <c:pt idx="6453">
                  <c:v>1.5437615740738693</c:v>
                </c:pt>
                <c:pt idx="6454">
                  <c:v>1.543877314812562</c:v>
                </c:pt>
                <c:pt idx="6455">
                  <c:v>1.543981481481751</c:v>
                </c:pt>
                <c:pt idx="6456">
                  <c:v>1.544085648143664</c:v>
                </c:pt>
                <c:pt idx="6457">
                  <c:v>1.5442013888896327</c:v>
                </c:pt>
                <c:pt idx="6458">
                  <c:v>1.5443055555515457</c:v>
                </c:pt>
                <c:pt idx="6459">
                  <c:v>1.5444097222207347</c:v>
                </c:pt>
                <c:pt idx="6460">
                  <c:v>1.5445254629594274</c:v>
                </c:pt>
                <c:pt idx="6461">
                  <c:v>1.5446296296286164</c:v>
                </c:pt>
                <c:pt idx="6462">
                  <c:v>1.5447337962905294</c:v>
                </c:pt>
                <c:pt idx="6463">
                  <c:v>1.5448379629597184</c:v>
                </c:pt>
                <c:pt idx="6464">
                  <c:v>1.5449421296289074</c:v>
                </c:pt>
                <c:pt idx="6465">
                  <c:v>1.5450462962908205</c:v>
                </c:pt>
                <c:pt idx="6466">
                  <c:v>1.5451736111062928</c:v>
                </c:pt>
                <c:pt idx="6467">
                  <c:v>1.5452777777754818</c:v>
                </c:pt>
                <c:pt idx="6468">
                  <c:v>1.5454050925909542</c:v>
                </c:pt>
                <c:pt idx="6469">
                  <c:v>1.5455092592601432</c:v>
                </c:pt>
                <c:pt idx="6470">
                  <c:v>1.5456365740683395</c:v>
                </c:pt>
                <c:pt idx="6471">
                  <c:v>1.5457638888838119</c:v>
                </c:pt>
                <c:pt idx="6472">
                  <c:v>1.5458912036992842</c:v>
                </c:pt>
                <c:pt idx="6473">
                  <c:v>1.5460069444452529</c:v>
                </c:pt>
                <c:pt idx="6474">
                  <c:v>1.5461342592534493</c:v>
                </c:pt>
                <c:pt idx="6475">
                  <c:v>1.5462384259226383</c:v>
                </c:pt>
                <c:pt idx="6476">
                  <c:v>1.5488773148099426</c:v>
                </c:pt>
                <c:pt idx="6477">
                  <c:v>1.5556944444397232</c:v>
                </c:pt>
                <c:pt idx="6478">
                  <c:v>1.5560532407398568</c:v>
                </c:pt>
                <c:pt idx="6479">
                  <c:v>1.5562037037016125</c:v>
                </c:pt>
                <c:pt idx="6480">
                  <c:v>1.5563773148096516</c:v>
                </c:pt>
                <c:pt idx="6481">
                  <c:v>1.5565509259249666</c:v>
                </c:pt>
                <c:pt idx="6482">
                  <c:v>1.5566782407404389</c:v>
                </c:pt>
                <c:pt idx="6483">
                  <c:v>1.5567939814791316</c:v>
                </c:pt>
                <c:pt idx="6484">
                  <c:v>1.556921296294604</c:v>
                </c:pt>
                <c:pt idx="6485">
                  <c:v>1.5570486111100763</c:v>
                </c:pt>
                <c:pt idx="6486">
                  <c:v>1.5571527777719893</c:v>
                </c:pt>
                <c:pt idx="6487">
                  <c:v>1.557268518517958</c:v>
                </c:pt>
                <c:pt idx="6488">
                  <c:v>1.557372685179871</c:v>
                </c:pt>
                <c:pt idx="6489">
                  <c:v>1.5574884259258397</c:v>
                </c:pt>
                <c:pt idx="6490">
                  <c:v>1.557615740741312</c:v>
                </c:pt>
                <c:pt idx="6491">
                  <c:v>1.5577199074032251</c:v>
                </c:pt>
                <c:pt idx="6492">
                  <c:v>1.5578356481491937</c:v>
                </c:pt>
                <c:pt idx="6493">
                  <c:v>1.5579398148111068</c:v>
                </c:pt>
                <c:pt idx="6494">
                  <c:v>1.5580555555497995</c:v>
                </c:pt>
                <c:pt idx="6495">
                  <c:v>1.5581712962957681</c:v>
                </c:pt>
                <c:pt idx="6496">
                  <c:v>1.5582754629576812</c:v>
                </c:pt>
                <c:pt idx="6497">
                  <c:v>1.5583912037036498</c:v>
                </c:pt>
                <c:pt idx="6498">
                  <c:v>1.5584837962960592</c:v>
                </c:pt>
                <c:pt idx="6499">
                  <c:v>1.5585995370347518</c:v>
                </c:pt>
                <c:pt idx="6500">
                  <c:v>1.5586805555503815</c:v>
                </c:pt>
                <c:pt idx="6501">
                  <c:v>1.5587847222195705</c:v>
                </c:pt>
                <c:pt idx="6502">
                  <c:v>1.5589236111118225</c:v>
                </c:pt>
                <c:pt idx="6503">
                  <c:v>1.5590393518505152</c:v>
                </c:pt>
                <c:pt idx="6504">
                  <c:v>1.5591550925892079</c:v>
                </c:pt>
                <c:pt idx="6505">
                  <c:v>1.5592939814814599</c:v>
                </c:pt>
                <c:pt idx="6506">
                  <c:v>1.5594212962969323</c:v>
                </c:pt>
                <c:pt idx="6507">
                  <c:v>1.5595486111051287</c:v>
                </c:pt>
                <c:pt idx="6508">
                  <c:v>1.559675925920601</c:v>
                </c:pt>
                <c:pt idx="6509">
                  <c:v>1.559814814812853</c:v>
                </c:pt>
                <c:pt idx="6510">
                  <c:v>1.5599768518513883</c:v>
                </c:pt>
                <c:pt idx="6511">
                  <c:v>1.5600810185133014</c:v>
                </c:pt>
                <c:pt idx="6512">
                  <c:v>1.5602083333287737</c:v>
                </c:pt>
                <c:pt idx="6513">
                  <c:v>1.5603124999979627</c:v>
                </c:pt>
                <c:pt idx="6514">
                  <c:v>1.5604398148134351</c:v>
                </c:pt>
                <c:pt idx="6515">
                  <c:v>1.5605671296289074</c:v>
                </c:pt>
                <c:pt idx="6516">
                  <c:v>1.5606828703676001</c:v>
                </c:pt>
                <c:pt idx="6517">
                  <c:v>1.5608101851830725</c:v>
                </c:pt>
                <c:pt idx="6518">
                  <c:v>1.5609143518522615</c:v>
                </c:pt>
                <c:pt idx="6519">
                  <c:v>1.5610300925909542</c:v>
                </c:pt>
                <c:pt idx="6520">
                  <c:v>1.5611458333296468</c:v>
                </c:pt>
                <c:pt idx="6521">
                  <c:v>1.5612499999988358</c:v>
                </c:pt>
                <c:pt idx="6522">
                  <c:v>1.5613541666607489</c:v>
                </c:pt>
                <c:pt idx="6523">
                  <c:v>1.5615740740686306</c:v>
                </c:pt>
                <c:pt idx="6524">
                  <c:v>1.5616782407378196</c:v>
                </c:pt>
                <c:pt idx="6525">
                  <c:v>1.5617939814765123</c:v>
                </c:pt>
                <c:pt idx="6526">
                  <c:v>1.5618749999994179</c:v>
                </c:pt>
                <c:pt idx="6527">
                  <c:v>1.5619907407381106</c:v>
                </c:pt>
                <c:pt idx="6528">
                  <c:v>1.5620717592537403</c:v>
                </c:pt>
                <c:pt idx="6529">
                  <c:v>1.562187499999709</c:v>
                </c:pt>
                <c:pt idx="6530">
                  <c:v>1.562291666661622</c:v>
                </c:pt>
                <c:pt idx="6531">
                  <c:v>1.5624189814770943</c:v>
                </c:pt>
                <c:pt idx="6532">
                  <c:v>1.5625578703693463</c:v>
                </c:pt>
                <c:pt idx="6533">
                  <c:v>1.5626620370312594</c:v>
                </c:pt>
                <c:pt idx="6534">
                  <c:v>1.5627662037004484</c:v>
                </c:pt>
                <c:pt idx="6535">
                  <c:v>1.5628819444391411</c:v>
                </c:pt>
                <c:pt idx="6536">
                  <c:v>1.5629629629620467</c:v>
                </c:pt>
                <c:pt idx="6537">
                  <c:v>1.5630671296239598</c:v>
                </c:pt>
                <c:pt idx="6538">
                  <c:v>1.5631828703699284</c:v>
                </c:pt>
                <c:pt idx="6539">
                  <c:v>1.5632870370318415</c:v>
                </c:pt>
                <c:pt idx="6540">
                  <c:v>1.5633912037010305</c:v>
                </c:pt>
                <c:pt idx="6541">
                  <c:v>1.5635069444397232</c:v>
                </c:pt>
                <c:pt idx="6542">
                  <c:v>1.5636342592551955</c:v>
                </c:pt>
                <c:pt idx="6543">
                  <c:v>1.5637152777781012</c:v>
                </c:pt>
                <c:pt idx="6544">
                  <c:v>1.5638310185167938</c:v>
                </c:pt>
                <c:pt idx="6545">
                  <c:v>1.5639351851859828</c:v>
                </c:pt>
                <c:pt idx="6546">
                  <c:v>1.5640393518478959</c:v>
                </c:pt>
                <c:pt idx="6547">
                  <c:v>1.5641319444403052</c:v>
                </c:pt>
                <c:pt idx="6548">
                  <c:v>1.5642361111094942</c:v>
                </c:pt>
                <c:pt idx="6549">
                  <c:v>1.5643287037019036</c:v>
                </c:pt>
                <c:pt idx="6550">
                  <c:v>1.5644328703710926</c:v>
                </c:pt>
                <c:pt idx="6551">
                  <c:v>1.5645254629635019</c:v>
                </c:pt>
                <c:pt idx="6552">
                  <c:v>1.564629629625415</c:v>
                </c:pt>
                <c:pt idx="6553">
                  <c:v>1.564733796294604</c:v>
                </c:pt>
                <c:pt idx="6554">
                  <c:v>1.564837962963793</c:v>
                </c:pt>
                <c:pt idx="6555">
                  <c:v>1.564942129625706</c:v>
                </c:pt>
                <c:pt idx="6556">
                  <c:v>1.5650578703643987</c:v>
                </c:pt>
                <c:pt idx="6557">
                  <c:v>1.5651388888873043</c:v>
                </c:pt>
                <c:pt idx="6558">
                  <c:v>1.5652430555564933</c:v>
                </c:pt>
                <c:pt idx="6559">
                  <c:v>1.565358796295186</c:v>
                </c:pt>
                <c:pt idx="6560">
                  <c:v>1.5654398148108157</c:v>
                </c:pt>
                <c:pt idx="6561">
                  <c:v>1.5655555555495084</c:v>
                </c:pt>
                <c:pt idx="6562">
                  <c:v>1.5656481481491937</c:v>
                </c:pt>
                <c:pt idx="6563">
                  <c:v>1.5657523148111068</c:v>
                </c:pt>
                <c:pt idx="6564">
                  <c:v>1.5658449074035161</c:v>
                </c:pt>
                <c:pt idx="6565">
                  <c:v>1.5659606481422088</c:v>
                </c:pt>
                <c:pt idx="6566">
                  <c:v>1.5660648148113978</c:v>
                </c:pt>
                <c:pt idx="6567">
                  <c:v>1.5661574074038072</c:v>
                </c:pt>
                <c:pt idx="6568">
                  <c:v>1.5662731481424998</c:v>
                </c:pt>
                <c:pt idx="6569">
                  <c:v>1.5663773148116888</c:v>
                </c:pt>
                <c:pt idx="6570">
                  <c:v>1.5690162036989932</c:v>
                </c:pt>
                <c:pt idx="6571">
                  <c:v>1.5693518518528435</c:v>
                </c:pt>
                <c:pt idx="6572">
                  <c:v>1.5696874999994179</c:v>
                </c:pt>
                <c:pt idx="6573">
                  <c:v>1.5700115740692127</c:v>
                </c:pt>
                <c:pt idx="6574">
                  <c:v>1.5703587962925667</c:v>
                </c:pt>
                <c:pt idx="6575">
                  <c:v>1.5707060185159207</c:v>
                </c:pt>
                <c:pt idx="6576">
                  <c:v>1.5710416666624951</c:v>
                </c:pt>
                <c:pt idx="6577">
                  <c:v>1.5712731481471565</c:v>
                </c:pt>
                <c:pt idx="6578">
                  <c:v>1.5714004629626288</c:v>
                </c:pt>
                <c:pt idx="6579">
                  <c:v>1.5715277777781012</c:v>
                </c:pt>
                <c:pt idx="6580">
                  <c:v>1.5716550925935735</c:v>
                </c:pt>
                <c:pt idx="6581">
                  <c:v>1.5718287037016125</c:v>
                </c:pt>
                <c:pt idx="6582">
                  <c:v>1.5719791666633682</c:v>
                </c:pt>
                <c:pt idx="6583">
                  <c:v>1.5721296296251239</c:v>
                </c:pt>
                <c:pt idx="6584">
                  <c:v>1.5723032407404389</c:v>
                </c:pt>
                <c:pt idx="6585">
                  <c:v>1.5724305555559113</c:v>
                </c:pt>
                <c:pt idx="6586">
                  <c:v>1.5725694444408873</c:v>
                </c:pt>
                <c:pt idx="6587">
                  <c:v>1.572719907402643</c:v>
                </c:pt>
                <c:pt idx="6588">
                  <c:v>1.5728819444411783</c:v>
                </c:pt>
                <c:pt idx="6589">
                  <c:v>1.5730208333334303</c:v>
                </c:pt>
                <c:pt idx="6590">
                  <c:v>1.573136574072123</c:v>
                </c:pt>
                <c:pt idx="6591">
                  <c:v>1.5732638888875954</c:v>
                </c:pt>
                <c:pt idx="6592">
                  <c:v>1.5733912037030677</c:v>
                </c:pt>
                <c:pt idx="6593">
                  <c:v>1.5735069444417604</c:v>
                </c:pt>
                <c:pt idx="6594">
                  <c:v>1.5736342592572328</c:v>
                </c:pt>
                <c:pt idx="6595">
                  <c:v>1.5737384259264218</c:v>
                </c:pt>
                <c:pt idx="6596">
                  <c:v>1.5738657407418941</c:v>
                </c:pt>
                <c:pt idx="6597">
                  <c:v>1.5739699074038072</c:v>
                </c:pt>
                <c:pt idx="6598">
                  <c:v>1.5740856481424998</c:v>
                </c:pt>
                <c:pt idx="6599">
                  <c:v>1.5742129629579722</c:v>
                </c:pt>
                <c:pt idx="6600">
                  <c:v>1.5743518518502242</c:v>
                </c:pt>
                <c:pt idx="6601">
                  <c:v>1.5744560185194132</c:v>
                </c:pt>
                <c:pt idx="6602">
                  <c:v>1.5745833333276096</c:v>
                </c:pt>
                <c:pt idx="6603">
                  <c:v>1.5746874999967986</c:v>
                </c:pt>
                <c:pt idx="6604">
                  <c:v>1.5748148148122709</c:v>
                </c:pt>
                <c:pt idx="6605">
                  <c:v>1.5749305555509636</c:v>
                </c:pt>
                <c:pt idx="6606">
                  <c:v>1.575057870366436</c:v>
                </c:pt>
                <c:pt idx="6607">
                  <c:v>1.5751851851819083</c:v>
                </c:pt>
                <c:pt idx="6608">
                  <c:v>1.575300925920601</c:v>
                </c:pt>
                <c:pt idx="6609">
                  <c:v>1.57540509258979</c:v>
                </c:pt>
                <c:pt idx="6610">
                  <c:v>1.575543981482042</c:v>
                </c:pt>
                <c:pt idx="6611">
                  <c:v>1.5756597222207347</c:v>
                </c:pt>
                <c:pt idx="6612">
                  <c:v>1.5757986111057107</c:v>
                </c:pt>
                <c:pt idx="6613">
                  <c:v>1.5759259259211831</c:v>
                </c:pt>
                <c:pt idx="6614">
                  <c:v>1.5760648148134351</c:v>
                </c:pt>
                <c:pt idx="6615">
                  <c:v>1.5761921296289074</c:v>
                </c:pt>
                <c:pt idx="6616">
                  <c:v>1.5763425925906631</c:v>
                </c:pt>
                <c:pt idx="6617">
                  <c:v>1.5764814814756392</c:v>
                </c:pt>
                <c:pt idx="6618">
                  <c:v>1.5766087962911115</c:v>
                </c:pt>
                <c:pt idx="6619">
                  <c:v>1.5767361111065838</c:v>
                </c:pt>
                <c:pt idx="6620">
                  <c:v>1.5768749999988358</c:v>
                </c:pt>
                <c:pt idx="6621">
                  <c:v>1.5770023148143082</c:v>
                </c:pt>
                <c:pt idx="6622">
                  <c:v>1.5771296296297805</c:v>
                </c:pt>
                <c:pt idx="6623">
                  <c:v>1.5772685185147566</c:v>
                </c:pt>
                <c:pt idx="6624">
                  <c:v>1.5773726851839456</c:v>
                </c:pt>
                <c:pt idx="6625">
                  <c:v>1.5774999999994179</c:v>
                </c:pt>
                <c:pt idx="6626">
                  <c:v>1.577604166661331</c:v>
                </c:pt>
                <c:pt idx="6627">
                  <c:v>1.577743055553583</c:v>
                </c:pt>
                <c:pt idx="6628">
                  <c:v>1.5778587962922757</c:v>
                </c:pt>
                <c:pt idx="6629">
                  <c:v>1.5779976851845277</c:v>
                </c:pt>
                <c:pt idx="6630">
                  <c:v>1.5781134259232203</c:v>
                </c:pt>
                <c:pt idx="6631">
                  <c:v>1.5782407407386927</c:v>
                </c:pt>
                <c:pt idx="6632">
                  <c:v>1.5783449074078817</c:v>
                </c:pt>
                <c:pt idx="6633">
                  <c:v>1.578472222223354</c:v>
                </c:pt>
                <c:pt idx="6634">
                  <c:v>1.5786226851851097</c:v>
                </c:pt>
                <c:pt idx="6635">
                  <c:v>1.5787615740700858</c:v>
                </c:pt>
                <c:pt idx="6636">
                  <c:v>1.5788657407392748</c:v>
                </c:pt>
                <c:pt idx="6637">
                  <c:v>1.5789814814779675</c:v>
                </c:pt>
                <c:pt idx="6638">
                  <c:v>1.5790856481471565</c:v>
                </c:pt>
                <c:pt idx="6639">
                  <c:v>1.5792013888858492</c:v>
                </c:pt>
                <c:pt idx="6640">
                  <c:v>1.5793981481474475</c:v>
                </c:pt>
                <c:pt idx="6641">
                  <c:v>1.5795023148093605</c:v>
                </c:pt>
                <c:pt idx="6642">
                  <c:v>1.5796180555553292</c:v>
                </c:pt>
                <c:pt idx="6643">
                  <c:v>1.5797222222172422</c:v>
                </c:pt>
                <c:pt idx="6644">
                  <c:v>1.5798379629632109</c:v>
                </c:pt>
                <c:pt idx="6645">
                  <c:v>1.5799652777786832</c:v>
                </c:pt>
                <c:pt idx="6646">
                  <c:v>1.5800694444405963</c:v>
                </c:pt>
                <c:pt idx="6647">
                  <c:v>1.5801967592560686</c:v>
                </c:pt>
                <c:pt idx="6648">
                  <c:v>1.580324074071541</c:v>
                </c:pt>
                <c:pt idx="6649">
                  <c:v>1.5804513888870133</c:v>
                </c:pt>
                <c:pt idx="6650">
                  <c:v>1.5805787037024857</c:v>
                </c:pt>
                <c:pt idx="6651">
                  <c:v>1.580706018517958</c:v>
                </c:pt>
                <c:pt idx="6652">
                  <c:v>1.5808564814797137</c:v>
                </c:pt>
                <c:pt idx="6653">
                  <c:v>1.580983796295186</c:v>
                </c:pt>
                <c:pt idx="6654">
                  <c:v>1.5810879629570991</c:v>
                </c:pt>
                <c:pt idx="6655">
                  <c:v>1.5812268518493511</c:v>
                </c:pt>
                <c:pt idx="6656">
                  <c:v>1.5813425925880438</c:v>
                </c:pt>
                <c:pt idx="6657">
                  <c:v>1.5814699074035161</c:v>
                </c:pt>
                <c:pt idx="6658">
                  <c:v>1.5816087962957681</c:v>
                </c:pt>
                <c:pt idx="6659">
                  <c:v>1.5817245370344608</c:v>
                </c:pt>
                <c:pt idx="6660">
                  <c:v>1.5818402777731535</c:v>
                </c:pt>
                <c:pt idx="6661">
                  <c:v>1.5819675925886258</c:v>
                </c:pt>
                <c:pt idx="6662">
                  <c:v>1.5820949074040982</c:v>
                </c:pt>
                <c:pt idx="6663">
                  <c:v>1.5822106481427909</c:v>
                </c:pt>
                <c:pt idx="6664">
                  <c:v>1.5847337962914025</c:v>
                </c:pt>
                <c:pt idx="6665">
                  <c:v>1.5850694444452529</c:v>
                </c:pt>
                <c:pt idx="6666">
                  <c:v>1.5853935185150476</c:v>
                </c:pt>
                <c:pt idx="6667">
                  <c:v>1.585729166661622</c:v>
                </c:pt>
                <c:pt idx="6668">
                  <c:v>1.5860648148154723</c:v>
                </c:pt>
                <c:pt idx="6669">
                  <c:v>1.5864004629620467</c:v>
                </c:pt>
                <c:pt idx="6670">
                  <c:v>1.5867361111086211</c:v>
                </c:pt>
                <c:pt idx="6671">
                  <c:v>1.5950925925935735</c:v>
                </c:pt>
                <c:pt idx="6672">
                  <c:v>1.595949074071541</c:v>
                </c:pt>
                <c:pt idx="6673">
                  <c:v>1.5967708333337214</c:v>
                </c:pt>
                <c:pt idx="6674">
                  <c:v>1.5976041666654055</c:v>
                </c:pt>
                <c:pt idx="6675">
                  <c:v>1.5984490740738693</c:v>
                </c:pt>
                <c:pt idx="6676">
                  <c:v>1.5992824074055534</c:v>
                </c:pt>
                <c:pt idx="6677">
                  <c:v>1.6001388888835208</c:v>
                </c:pt>
                <c:pt idx="6678">
                  <c:v>1.6009606481457013</c:v>
                </c:pt>
                <c:pt idx="6679">
                  <c:v>1.6017939814773854</c:v>
                </c:pt>
                <c:pt idx="6680">
                  <c:v>1.6026388888858492</c:v>
                </c:pt>
                <c:pt idx="6681">
                  <c:v>1.6035995370330056</c:v>
                </c:pt>
                <c:pt idx="6682">
                  <c:v>1.6046296296262881</c:v>
                </c:pt>
                <c:pt idx="6683">
                  <c:v>1.6055902777734445</c:v>
                </c:pt>
                <c:pt idx="6684">
                  <c:v>1.6064236111051287</c:v>
                </c:pt>
                <c:pt idx="6685">
                  <c:v>1.6071527777748997</c:v>
                </c:pt>
                <c:pt idx="6686">
                  <c:v>1.6078587962911115</c:v>
                </c:pt>
                <c:pt idx="6687">
                  <c:v>1.6085532407378196</c:v>
                </c:pt>
                <c:pt idx="6688">
                  <c:v>1.6092592592540313</c:v>
                </c:pt>
                <c:pt idx="6689">
                  <c:v>1.6099537037007394</c:v>
                </c:pt>
                <c:pt idx="6690">
                  <c:v>1.6106712962937308</c:v>
                </c:pt>
                <c:pt idx="6691">
                  <c:v>1.6113657407404389</c:v>
                </c:pt>
                <c:pt idx="6692">
                  <c:v>1.6120833333334303</c:v>
                </c:pt>
                <c:pt idx="6693">
                  <c:v>1.6127777777728625</c:v>
                </c:pt>
                <c:pt idx="6694">
                  <c:v>1.6134953703658539</c:v>
                </c:pt>
                <c:pt idx="6695">
                  <c:v>1.614189814812562</c:v>
                </c:pt>
                <c:pt idx="6696">
                  <c:v>1.6148726851824904</c:v>
                </c:pt>
                <c:pt idx="6697">
                  <c:v>1.6156018518522615</c:v>
                </c:pt>
                <c:pt idx="6698">
                  <c:v>1.6162847222221899</c:v>
                </c:pt>
                <c:pt idx="6699">
                  <c:v>1.6170023148151813</c:v>
                </c:pt>
                <c:pt idx="6700">
                  <c:v>1.6177083333313931</c:v>
                </c:pt>
                <c:pt idx="6701">
                  <c:v>1.6201273148108157</c:v>
                </c:pt>
                <c:pt idx="6702">
                  <c:v>1.6211689814808778</c:v>
                </c:pt>
                <c:pt idx="6703">
                  <c:v>1.6213310185194132</c:v>
                </c:pt>
                <c:pt idx="6704">
                  <c:v>1.6214814814811689</c:v>
                </c:pt>
                <c:pt idx="6705">
                  <c:v>1.6216550925892079</c:v>
                </c:pt>
                <c:pt idx="6706">
                  <c:v>1.6218287037045229</c:v>
                </c:pt>
                <c:pt idx="6707">
                  <c:v>1.622002314812562</c:v>
                </c:pt>
                <c:pt idx="6708">
                  <c:v>1.6221180555512547</c:v>
                </c:pt>
                <c:pt idx="6709">
                  <c:v>1.6222685185130103</c:v>
                </c:pt>
                <c:pt idx="6710">
                  <c:v>1.622384259258979</c:v>
                </c:pt>
                <c:pt idx="6711">
                  <c:v>1.6225115740744513</c:v>
                </c:pt>
                <c:pt idx="6712">
                  <c:v>1.622627314813144</c:v>
                </c:pt>
                <c:pt idx="6713">
                  <c:v>1.622731481482333</c:v>
                </c:pt>
                <c:pt idx="6714">
                  <c:v>1.6228356481442461</c:v>
                </c:pt>
                <c:pt idx="6715">
                  <c:v>1.6229398148134351</c:v>
                </c:pt>
                <c:pt idx="6716">
                  <c:v>1.6230555555521278</c:v>
                </c:pt>
                <c:pt idx="6717">
                  <c:v>1.6231365740750334</c:v>
                </c:pt>
                <c:pt idx="6718">
                  <c:v>1.6232291666674428</c:v>
                </c:pt>
                <c:pt idx="6719">
                  <c:v>1.6233449074061355</c:v>
                </c:pt>
                <c:pt idx="6720">
                  <c:v>1.6234259259217652</c:v>
                </c:pt>
                <c:pt idx="6721">
                  <c:v>1.6235185185141745</c:v>
                </c:pt>
                <c:pt idx="6722">
                  <c:v>1.6236226851833635</c:v>
                </c:pt>
                <c:pt idx="6723">
                  <c:v>1.6237037036989932</c:v>
                </c:pt>
                <c:pt idx="6724">
                  <c:v>1.6237847222218988</c:v>
                </c:pt>
                <c:pt idx="6725">
                  <c:v>1.6238773148143082</c:v>
                </c:pt>
                <c:pt idx="6726">
                  <c:v>1.6239583333299379</c:v>
                </c:pt>
                <c:pt idx="6727">
                  <c:v>1.6240509259223472</c:v>
                </c:pt>
                <c:pt idx="6728">
                  <c:v>1.6241550925915362</c:v>
                </c:pt>
                <c:pt idx="6729">
                  <c:v>1.6242361111071659</c:v>
                </c:pt>
                <c:pt idx="6730">
                  <c:v>1.6243518518458586</c:v>
                </c:pt>
                <c:pt idx="6731">
                  <c:v>1.6244444444455439</c:v>
                </c:pt>
                <c:pt idx="6732">
                  <c:v>1.6245254629611736</c:v>
                </c:pt>
                <c:pt idx="6733">
                  <c:v>1.624618055553583</c:v>
                </c:pt>
                <c:pt idx="6734">
                  <c:v>1.624722222222772</c:v>
                </c:pt>
                <c:pt idx="6735">
                  <c:v>1.6248032407384017</c:v>
                </c:pt>
                <c:pt idx="6736">
                  <c:v>1.6248842592540313</c:v>
                </c:pt>
                <c:pt idx="6737">
                  <c:v>1.6249884259232203</c:v>
                </c:pt>
                <c:pt idx="6738">
                  <c:v>1.6250810185156297</c:v>
                </c:pt>
                <c:pt idx="6739">
                  <c:v>1.6251851851848187</c:v>
                </c:pt>
                <c:pt idx="6740">
                  <c:v>1.6252662037004484</c:v>
                </c:pt>
                <c:pt idx="6741">
                  <c:v>1.6253819444391411</c:v>
                </c:pt>
                <c:pt idx="6742">
                  <c:v>1.6254745370315504</c:v>
                </c:pt>
                <c:pt idx="6743">
                  <c:v>1.6255787037007394</c:v>
                </c:pt>
                <c:pt idx="6744">
                  <c:v>1.6256597222163691</c:v>
                </c:pt>
                <c:pt idx="6745">
                  <c:v>1.6257523148087785</c:v>
                </c:pt>
                <c:pt idx="6746">
                  <c:v>1.6258333333316841</c:v>
                </c:pt>
                <c:pt idx="6747">
                  <c:v>1.6259490740703768</c:v>
                </c:pt>
                <c:pt idx="6748">
                  <c:v>1.6260300925932825</c:v>
                </c:pt>
                <c:pt idx="6749">
                  <c:v>1.6261458333319752</c:v>
                </c:pt>
                <c:pt idx="6750">
                  <c:v>1.6262268518476048</c:v>
                </c:pt>
                <c:pt idx="6751">
                  <c:v>1.6263310185167938</c:v>
                </c:pt>
                <c:pt idx="6752">
                  <c:v>1.6264236111092032</c:v>
                </c:pt>
                <c:pt idx="6753">
                  <c:v>1.6265046296248329</c:v>
                </c:pt>
                <c:pt idx="6754">
                  <c:v>1.6266087962940219</c:v>
                </c:pt>
                <c:pt idx="6755">
                  <c:v>1.6267245370327146</c:v>
                </c:pt>
                <c:pt idx="6756">
                  <c:v>1.6268055555556202</c:v>
                </c:pt>
                <c:pt idx="6757">
                  <c:v>1.6269212962943129</c:v>
                </c:pt>
                <c:pt idx="6758">
                  <c:v>1.6300462962972233</c:v>
                </c:pt>
                <c:pt idx="6759">
                  <c:v>1.630370370367018</c:v>
                </c:pt>
                <c:pt idx="6760">
                  <c:v>1.6307060185135924</c:v>
                </c:pt>
                <c:pt idx="6761">
                  <c:v>1.6310185185138835</c:v>
                </c:pt>
                <c:pt idx="6762">
                  <c:v>1.6313657407372375</c:v>
                </c:pt>
                <c:pt idx="6763">
                  <c:v>1.6317013888838119</c:v>
                </c:pt>
                <c:pt idx="6764">
                  <c:v>1.6324189814768033</c:v>
                </c:pt>
                <c:pt idx="6765">
                  <c:v>1.6326273148151813</c:v>
                </c:pt>
                <c:pt idx="6766">
                  <c:v>1.632777777776937</c:v>
                </c:pt>
                <c:pt idx="6767">
                  <c:v>1.6329282407386927</c:v>
                </c:pt>
                <c:pt idx="6768">
                  <c:v>1.6330324074078817</c:v>
                </c:pt>
                <c:pt idx="6769">
                  <c:v>1.6331365740697947</c:v>
                </c:pt>
                <c:pt idx="6770">
                  <c:v>1.6332291666622041</c:v>
                </c:pt>
                <c:pt idx="6771">
                  <c:v>1.6333333333313931</c:v>
                </c:pt>
                <c:pt idx="6772">
                  <c:v>1.6334143518470228</c:v>
                </c:pt>
                <c:pt idx="6773">
                  <c:v>1.6335185185162118</c:v>
                </c:pt>
                <c:pt idx="6774">
                  <c:v>1.6336111111086211</c:v>
                </c:pt>
                <c:pt idx="6775">
                  <c:v>1.6337037037010305</c:v>
                </c:pt>
                <c:pt idx="6776">
                  <c:v>1.6337962962934398</c:v>
                </c:pt>
                <c:pt idx="6777">
                  <c:v>1.6339004629626288</c:v>
                </c:pt>
                <c:pt idx="6778">
                  <c:v>1.6339930555550382</c:v>
                </c:pt>
                <c:pt idx="6779">
                  <c:v>1.6340972222169512</c:v>
                </c:pt>
                <c:pt idx="6780">
                  <c:v>1.6341782407398568</c:v>
                </c:pt>
                <c:pt idx="6781">
                  <c:v>1.6342592592554865</c:v>
                </c:pt>
                <c:pt idx="6782">
                  <c:v>1.6343634259246755</c:v>
                </c:pt>
                <c:pt idx="6783">
                  <c:v>1.6344560185170849</c:v>
                </c:pt>
                <c:pt idx="6784">
                  <c:v>1.6345370370327146</c:v>
                </c:pt>
                <c:pt idx="6785">
                  <c:v>1.6346412037019036</c:v>
                </c:pt>
                <c:pt idx="6786">
                  <c:v>1.6347569444405963</c:v>
                </c:pt>
                <c:pt idx="6787">
                  <c:v>1.6348379629635019</c:v>
                </c:pt>
                <c:pt idx="6788">
                  <c:v>1.6349537037021946</c:v>
                </c:pt>
                <c:pt idx="6789">
                  <c:v>1.635046296294604</c:v>
                </c:pt>
                <c:pt idx="6790">
                  <c:v>1.6351273148102337</c:v>
                </c:pt>
                <c:pt idx="6791">
                  <c:v>1.635254629625706</c:v>
                </c:pt>
                <c:pt idx="6792">
                  <c:v>1.6353703703643987</c:v>
                </c:pt>
                <c:pt idx="6793">
                  <c:v>1.635462962964084</c:v>
                </c:pt>
                <c:pt idx="6794">
                  <c:v>1.6355439814797137</c:v>
                </c:pt>
                <c:pt idx="6795">
                  <c:v>1.635636574072123</c:v>
                </c:pt>
                <c:pt idx="6796">
                  <c:v>1.6357291666645324</c:v>
                </c:pt>
                <c:pt idx="6797">
                  <c:v>1.6358217592569417</c:v>
                </c:pt>
                <c:pt idx="6798">
                  <c:v>1.6359027777725714</c:v>
                </c:pt>
                <c:pt idx="6799">
                  <c:v>1.6359837962954771</c:v>
                </c:pt>
                <c:pt idx="6800">
                  <c:v>1.6360648148111068</c:v>
                </c:pt>
                <c:pt idx="6801">
                  <c:v>1.6361805555497995</c:v>
                </c:pt>
                <c:pt idx="6802">
                  <c:v>1.6363657407418941</c:v>
                </c:pt>
                <c:pt idx="6803">
                  <c:v>1.6364583333343035</c:v>
                </c:pt>
                <c:pt idx="6804">
                  <c:v>1.6365393518499332</c:v>
                </c:pt>
                <c:pt idx="6805">
                  <c:v>1.6366550925886258</c:v>
                </c:pt>
                <c:pt idx="6806">
                  <c:v>1.6367592592578148</c:v>
                </c:pt>
                <c:pt idx="6807">
                  <c:v>1.6368402777734445</c:v>
                </c:pt>
                <c:pt idx="6808">
                  <c:v>1.6369328703658539</c:v>
                </c:pt>
                <c:pt idx="6809">
                  <c:v>1.6370370370350429</c:v>
                </c:pt>
                <c:pt idx="6810">
                  <c:v>1.6371527777737356</c:v>
                </c:pt>
                <c:pt idx="6811">
                  <c:v>1.6372453703661449</c:v>
                </c:pt>
                <c:pt idx="6812">
                  <c:v>1.6373611111121136</c:v>
                </c:pt>
                <c:pt idx="6813">
                  <c:v>1.6374421296277433</c:v>
                </c:pt>
                <c:pt idx="6814">
                  <c:v>1.6375347222201526</c:v>
                </c:pt>
                <c:pt idx="6815">
                  <c:v>1.637627314812562</c:v>
                </c:pt>
                <c:pt idx="6816">
                  <c:v>1.637731481481751</c:v>
                </c:pt>
                <c:pt idx="6817">
                  <c:v>1.6378240740741603</c:v>
                </c:pt>
                <c:pt idx="6818">
                  <c:v>1.637939814812853</c:v>
                </c:pt>
                <c:pt idx="6819">
                  <c:v>1.638043981482042</c:v>
                </c:pt>
                <c:pt idx="6820">
                  <c:v>1.638148148143955</c:v>
                </c:pt>
                <c:pt idx="6821">
                  <c:v>1.6382407407363644</c:v>
                </c:pt>
                <c:pt idx="6822">
                  <c:v>1.63832175925927</c:v>
                </c:pt>
                <c:pt idx="6823">
                  <c:v>1.6384143518516794</c:v>
                </c:pt>
                <c:pt idx="6824">
                  <c:v>1.6385069444440887</c:v>
                </c:pt>
                <c:pt idx="6825">
                  <c:v>1.6386111111060018</c:v>
                </c:pt>
                <c:pt idx="6826">
                  <c:v>1.6387037036984111</c:v>
                </c:pt>
                <c:pt idx="6827">
                  <c:v>1.6387847222213168</c:v>
                </c:pt>
                <c:pt idx="6828">
                  <c:v>1.6389004629600095</c:v>
                </c:pt>
                <c:pt idx="6829">
                  <c:v>1.6390046296291985</c:v>
                </c:pt>
                <c:pt idx="6830">
                  <c:v>1.6390856481448282</c:v>
                </c:pt>
                <c:pt idx="6831">
                  <c:v>1.6391782407372375</c:v>
                </c:pt>
                <c:pt idx="6832">
                  <c:v>1.6392708333296468</c:v>
                </c:pt>
                <c:pt idx="6833">
                  <c:v>1.6393749999988358</c:v>
                </c:pt>
                <c:pt idx="6834">
                  <c:v>1.6394791666607489</c:v>
                </c:pt>
                <c:pt idx="6835">
                  <c:v>1.6395717592604342</c:v>
                </c:pt>
                <c:pt idx="6836">
                  <c:v>1.6396759259223472</c:v>
                </c:pt>
                <c:pt idx="6837">
                  <c:v>1.6397685185147566</c:v>
                </c:pt>
                <c:pt idx="6838">
                  <c:v>1.6398726851839456</c:v>
                </c:pt>
                <c:pt idx="6839">
                  <c:v>1.6399652777763549</c:v>
                </c:pt>
                <c:pt idx="6840">
                  <c:v>1.6400462962919846</c:v>
                </c:pt>
                <c:pt idx="6841">
                  <c:v>1.6401504629611736</c:v>
                </c:pt>
                <c:pt idx="6842">
                  <c:v>1.6402546296303626</c:v>
                </c:pt>
                <c:pt idx="6843">
                  <c:v>1.640347222222772</c:v>
                </c:pt>
                <c:pt idx="6844">
                  <c:v>1.6404398148151813</c:v>
                </c:pt>
                <c:pt idx="6845">
                  <c:v>1.6405671296306537</c:v>
                </c:pt>
                <c:pt idx="6846">
                  <c:v>1.640659722223063</c:v>
                </c:pt>
                <c:pt idx="6847">
                  <c:v>1.6407407407386927</c:v>
                </c:pt>
                <c:pt idx="6848">
                  <c:v>1.640833333331102</c:v>
                </c:pt>
                <c:pt idx="6849">
                  <c:v>1.640937500000291</c:v>
                </c:pt>
                <c:pt idx="6850">
                  <c:v>1.6410185185159207</c:v>
                </c:pt>
                <c:pt idx="6851">
                  <c:v>1.6436574074032251</c:v>
                </c:pt>
                <c:pt idx="6852">
                  <c:v>1.6439467592572328</c:v>
                </c:pt>
                <c:pt idx="6853">
                  <c:v>1.6442824074038072</c:v>
                </c:pt>
                <c:pt idx="6854">
                  <c:v>1.6446296296271612</c:v>
                </c:pt>
                <c:pt idx="6855">
                  <c:v>1.6449537037042319</c:v>
                </c:pt>
                <c:pt idx="6856">
                  <c:v>1.6452777777740266</c:v>
                </c:pt>
                <c:pt idx="6857">
                  <c:v>1.645613425920601</c:v>
                </c:pt>
                <c:pt idx="6858">
                  <c:v>1.645960648143955</c:v>
                </c:pt>
                <c:pt idx="6859">
                  <c:v>1.6603472222195705</c:v>
                </c:pt>
                <c:pt idx="6860">
                  <c:v>1.661412037035916</c:v>
                </c:pt>
                <c:pt idx="6861">
                  <c:v>1.6624652777754818</c:v>
                </c:pt>
                <c:pt idx="6862">
                  <c:v>1.6634953703687643</c:v>
                </c:pt>
                <c:pt idx="6863">
                  <c:v>1.6645370370315504</c:v>
                </c:pt>
                <c:pt idx="6864">
                  <c:v>1.6656018518478959</c:v>
                </c:pt>
                <c:pt idx="6865">
                  <c:v>1.666643518517958</c:v>
                </c:pt>
                <c:pt idx="6866">
                  <c:v>1.6676851851807442</c:v>
                </c:pt>
                <c:pt idx="6867">
                  <c:v>1.6687499999970896</c:v>
                </c:pt>
                <c:pt idx="6868">
                  <c:v>1.6697800925903721</c:v>
                </c:pt>
                <c:pt idx="6869">
                  <c:v>1.6707870370373712</c:v>
                </c:pt>
                <c:pt idx="6870">
                  <c:v>1.6718171296306537</c:v>
                </c:pt>
                <c:pt idx="6871">
                  <c:v>1.6728472222166602</c:v>
                </c:pt>
                <c:pt idx="6872">
                  <c:v>1.6738773148099426</c:v>
                </c:pt>
                <c:pt idx="6873">
                  <c:v>1.6749074074032251</c:v>
                </c:pt>
                <c:pt idx="6874">
                  <c:v>1.6759953703658539</c:v>
                </c:pt>
                <c:pt idx="6875">
                  <c:v>1.6774074074055534</c:v>
                </c:pt>
                <c:pt idx="6876">
                  <c:v>1.6790393518458586</c:v>
                </c:pt>
                <c:pt idx="6877">
                  <c:v>1.6810879629629198</c:v>
                </c:pt>
                <c:pt idx="6878">
                  <c:v>1.682511574072123</c:v>
                </c:pt>
                <c:pt idx="6879">
                  <c:v>1.6833333333343035</c:v>
                </c:pt>
                <c:pt idx="6880">
                  <c:v>1.6856481481445371</c:v>
                </c:pt>
                <c:pt idx="6881">
                  <c:v>1.6857754629600095</c:v>
                </c:pt>
                <c:pt idx="6882">
                  <c:v>1.6859027777754818</c:v>
                </c:pt>
                <c:pt idx="6883">
                  <c:v>1.6859953703678912</c:v>
                </c:pt>
                <c:pt idx="6884">
                  <c:v>1.6860995370370802</c:v>
                </c:pt>
                <c:pt idx="6885">
                  <c:v>1.6862037036989932</c:v>
                </c:pt>
                <c:pt idx="6886">
                  <c:v>1.6862962962914025</c:v>
                </c:pt>
                <c:pt idx="6887">
                  <c:v>1.6863888888838119</c:v>
                </c:pt>
                <c:pt idx="6888">
                  <c:v>1.6865046296297805</c:v>
                </c:pt>
                <c:pt idx="6889">
                  <c:v>1.6865856481454102</c:v>
                </c:pt>
                <c:pt idx="6890">
                  <c:v>1.6866898148145992</c:v>
                </c:pt>
                <c:pt idx="6891">
                  <c:v>1.6867824074070086</c:v>
                </c:pt>
                <c:pt idx="6892">
                  <c:v>1.6868865740689216</c:v>
                </c:pt>
                <c:pt idx="6893">
                  <c:v>1.6870023148148903</c:v>
                </c:pt>
                <c:pt idx="6894">
                  <c:v>1.68708333333052</c:v>
                </c:pt>
                <c:pt idx="6895">
                  <c:v>1.687187499999709</c:v>
                </c:pt>
                <c:pt idx="6896">
                  <c:v>1.6872800925921183</c:v>
                </c:pt>
                <c:pt idx="6897">
                  <c:v>1.6873842592540313</c:v>
                </c:pt>
                <c:pt idx="6898">
                  <c:v>1.6874768518464407</c:v>
                </c:pt>
                <c:pt idx="6899">
                  <c:v>1.68756944443885</c:v>
                </c:pt>
                <c:pt idx="6900">
                  <c:v>1.687673611108039</c:v>
                </c:pt>
                <c:pt idx="6901">
                  <c:v>1.6877662037004484</c:v>
                </c:pt>
                <c:pt idx="6902">
                  <c:v>1.6878703703696374</c:v>
                </c:pt>
                <c:pt idx="6903">
                  <c:v>1.6879513888852671</c:v>
                </c:pt>
                <c:pt idx="6904">
                  <c:v>1.6880439814776764</c:v>
                </c:pt>
                <c:pt idx="6905">
                  <c:v>1.6881481481468654</c:v>
                </c:pt>
                <c:pt idx="6906">
                  <c:v>1.6882175925929914</c:v>
                </c:pt>
                <c:pt idx="6907">
                  <c:v>1.6883101851854008</c:v>
                </c:pt>
                <c:pt idx="6908">
                  <c:v>1.6883912037010305</c:v>
                </c:pt>
                <c:pt idx="6909">
                  <c:v>1.6884722222166602</c:v>
                </c:pt>
                <c:pt idx="6910">
                  <c:v>1.6885532407395658</c:v>
                </c:pt>
                <c:pt idx="6911">
                  <c:v>1.6886458333319752</c:v>
                </c:pt>
                <c:pt idx="6912">
                  <c:v>1.6887268518476048</c:v>
                </c:pt>
                <c:pt idx="6913">
                  <c:v>1.6888194444400142</c:v>
                </c:pt>
                <c:pt idx="6914">
                  <c:v>1.6889120370324235</c:v>
                </c:pt>
                <c:pt idx="6915">
                  <c:v>1.6889930555553292</c:v>
                </c:pt>
                <c:pt idx="6916">
                  <c:v>1.6890856481477385</c:v>
                </c:pt>
                <c:pt idx="6917">
                  <c:v>1.6891666666633682</c:v>
                </c:pt>
                <c:pt idx="6918">
                  <c:v>1.6892476851862739</c:v>
                </c:pt>
                <c:pt idx="6919">
                  <c:v>1.6893402777786832</c:v>
                </c:pt>
                <c:pt idx="6920">
                  <c:v>1.6894328703710926</c:v>
                </c:pt>
                <c:pt idx="6921">
                  <c:v>1.6895138888867223</c:v>
                </c:pt>
                <c:pt idx="6922">
                  <c:v>1.689594907402352</c:v>
                </c:pt>
                <c:pt idx="6923">
                  <c:v>1.6896874999947613</c:v>
                </c:pt>
                <c:pt idx="6924">
                  <c:v>1.689768518517667</c:v>
                </c:pt>
                <c:pt idx="6925">
                  <c:v>1.6898495370332967</c:v>
                </c:pt>
                <c:pt idx="6926">
                  <c:v>1.6899305555562023</c:v>
                </c:pt>
                <c:pt idx="6927">
                  <c:v>1.6900347222181153</c:v>
                </c:pt>
                <c:pt idx="6928">
                  <c:v>1.690115740741021</c:v>
                </c:pt>
                <c:pt idx="6929">
                  <c:v>1.690219907402934</c:v>
                </c:pt>
                <c:pt idx="6930">
                  <c:v>1.6903124999953434</c:v>
                </c:pt>
                <c:pt idx="6931">
                  <c:v>1.690393518518249</c:v>
                </c:pt>
                <c:pt idx="6932">
                  <c:v>1.6904861111106584</c:v>
                </c:pt>
                <c:pt idx="6933">
                  <c:v>1.6905671296262881</c:v>
                </c:pt>
                <c:pt idx="6934">
                  <c:v>1.6906597222186974</c:v>
                </c:pt>
                <c:pt idx="6935">
                  <c:v>1.6907407407416031</c:v>
                </c:pt>
                <c:pt idx="6936">
                  <c:v>1.6908217592572328</c:v>
                </c:pt>
                <c:pt idx="6937">
                  <c:v>1.6909143518496421</c:v>
                </c:pt>
                <c:pt idx="6938">
                  <c:v>1.6909953703652718</c:v>
                </c:pt>
                <c:pt idx="6939">
                  <c:v>1.6910879629576812</c:v>
                </c:pt>
                <c:pt idx="6940">
                  <c:v>1.6911805555500905</c:v>
                </c:pt>
                <c:pt idx="6941">
                  <c:v>1.6912615740729962</c:v>
                </c:pt>
                <c:pt idx="6942">
                  <c:v>1.6913425925886258</c:v>
                </c:pt>
                <c:pt idx="6943">
                  <c:v>1.6914467592578148</c:v>
                </c:pt>
                <c:pt idx="6944">
                  <c:v>1.6915277777734445</c:v>
                </c:pt>
                <c:pt idx="6945">
                  <c:v>1.6916203703658539</c:v>
                </c:pt>
                <c:pt idx="6946">
                  <c:v>1.69489583333052</c:v>
                </c:pt>
                <c:pt idx="6947">
                  <c:v>1.6952314814770943</c:v>
                </c:pt>
                <c:pt idx="6948">
                  <c:v>1.6955671296236687</c:v>
                </c:pt>
                <c:pt idx="6949">
                  <c:v>1.6959027777775191</c:v>
                </c:pt>
                <c:pt idx="6950">
                  <c:v>1.6962384259240935</c:v>
                </c:pt>
                <c:pt idx="6951">
                  <c:v>1.6965740740706678</c:v>
                </c:pt>
                <c:pt idx="6952">
                  <c:v>1.6968981481477385</c:v>
                </c:pt>
                <c:pt idx="6953">
                  <c:v>1.6971296296251239</c:v>
                </c:pt>
                <c:pt idx="6954">
                  <c:v>1.6972453703710926</c:v>
                </c:pt>
                <c:pt idx="6955">
                  <c:v>1.6973611111097853</c:v>
                </c:pt>
                <c:pt idx="6956">
                  <c:v>1.697442129625415</c:v>
                </c:pt>
                <c:pt idx="6957">
                  <c:v>1.6975578703713836</c:v>
                </c:pt>
                <c:pt idx="6958">
                  <c:v>1.6976736111100763</c:v>
                </c:pt>
                <c:pt idx="6959">
                  <c:v>1.6978009259255487</c:v>
                </c:pt>
                <c:pt idx="6960">
                  <c:v>1.6979166666642413</c:v>
                </c:pt>
                <c:pt idx="6961">
                  <c:v>1.697997685179871</c:v>
                </c:pt>
                <c:pt idx="6962">
                  <c:v>1.6981134259258397</c:v>
                </c:pt>
                <c:pt idx="6963">
                  <c:v>1.6982523148108157</c:v>
                </c:pt>
                <c:pt idx="6964">
                  <c:v>1.6983680555495084</c:v>
                </c:pt>
                <c:pt idx="6965">
                  <c:v>1.6984953703649808</c:v>
                </c:pt>
                <c:pt idx="6966">
                  <c:v>1.6986342592572328</c:v>
                </c:pt>
                <c:pt idx="6967">
                  <c:v>1.6987499999959255</c:v>
                </c:pt>
                <c:pt idx="6968">
                  <c:v>1.6988773148113978</c:v>
                </c:pt>
                <c:pt idx="6969">
                  <c:v>1.6990046296268702</c:v>
                </c:pt>
                <c:pt idx="6970">
                  <c:v>1.6991319444423425</c:v>
                </c:pt>
                <c:pt idx="6971">
                  <c:v>1.6992592592578148</c:v>
                </c:pt>
                <c:pt idx="6972">
                  <c:v>1.6993634259270038</c:v>
                </c:pt>
                <c:pt idx="6973">
                  <c:v>1.6995023148119799</c:v>
                </c:pt>
                <c:pt idx="6974">
                  <c:v>1.6996064814811689</c:v>
                </c:pt>
                <c:pt idx="6975">
                  <c:v>1.6997337962966412</c:v>
                </c:pt>
                <c:pt idx="6976">
                  <c:v>1.6998611111121136</c:v>
                </c:pt>
                <c:pt idx="6977">
                  <c:v>1.69998842592031</c:v>
                </c:pt>
                <c:pt idx="6978">
                  <c:v>1.7001041666662786</c:v>
                </c:pt>
                <c:pt idx="6979">
                  <c:v>1.7002083333281917</c:v>
                </c:pt>
                <c:pt idx="6980">
                  <c:v>1.7003240740741603</c:v>
                </c:pt>
                <c:pt idx="6981">
                  <c:v>1.7004513888896327</c:v>
                </c:pt>
                <c:pt idx="6982">
                  <c:v>1.7005671296283253</c:v>
                </c:pt>
                <c:pt idx="6983">
                  <c:v>1.700682870367018</c:v>
                </c:pt>
                <c:pt idx="6984">
                  <c:v>1.7008101851824904</c:v>
                </c:pt>
                <c:pt idx="6985">
                  <c:v>1.7009259259211831</c:v>
                </c:pt>
                <c:pt idx="6986">
                  <c:v>1.7010416666671517</c:v>
                </c:pt>
                <c:pt idx="6987">
                  <c:v>1.7011458333290648</c:v>
                </c:pt>
                <c:pt idx="6988">
                  <c:v>1.7012499999982538</c:v>
                </c:pt>
                <c:pt idx="6989">
                  <c:v>1.7013888888832298</c:v>
                </c:pt>
                <c:pt idx="6990">
                  <c:v>1.7014930555524188</c:v>
                </c:pt>
                <c:pt idx="6991">
                  <c:v>1.7016203703678912</c:v>
                </c:pt>
                <c:pt idx="6992">
                  <c:v>1.7017476851833635</c:v>
                </c:pt>
                <c:pt idx="6993">
                  <c:v>1.7018402777757728</c:v>
                </c:pt>
                <c:pt idx="6994">
                  <c:v>1.7019675925912452</c:v>
                </c:pt>
                <c:pt idx="6995">
                  <c:v>1.7020717592604342</c:v>
                </c:pt>
                <c:pt idx="6996">
                  <c:v>1.7021759259223472</c:v>
                </c:pt>
                <c:pt idx="6997">
                  <c:v>1.7022800925915362</c:v>
                </c:pt>
                <c:pt idx="6998">
                  <c:v>1.7024074074070086</c:v>
                </c:pt>
                <c:pt idx="6999">
                  <c:v>1.7025231481457013</c:v>
                </c:pt>
                <c:pt idx="7000">
                  <c:v>1.7026273148148903</c:v>
                </c:pt>
                <c:pt idx="7001">
                  <c:v>1.702743055553583</c:v>
                </c:pt>
                <c:pt idx="7002">
                  <c:v>1.702847222222772</c:v>
                </c:pt>
                <c:pt idx="7003">
                  <c:v>1.702951388884685</c:v>
                </c:pt>
                <c:pt idx="7004">
                  <c:v>1.703055555553874</c:v>
                </c:pt>
                <c:pt idx="7005">
                  <c:v>1.7031712962925667</c:v>
                </c:pt>
                <c:pt idx="7006">
                  <c:v>1.7032754629617557</c:v>
                </c:pt>
                <c:pt idx="7007">
                  <c:v>1.7033912037004484</c:v>
                </c:pt>
                <c:pt idx="7008">
                  <c:v>1.7035185185159207</c:v>
                </c:pt>
                <c:pt idx="7009">
                  <c:v>1.7036226851851097</c:v>
                </c:pt>
                <c:pt idx="7010">
                  <c:v>1.7037268518470228</c:v>
                </c:pt>
                <c:pt idx="7011">
                  <c:v>1.7038425925929914</c:v>
                </c:pt>
                <c:pt idx="7012">
                  <c:v>1.7039699074084638</c:v>
                </c:pt>
                <c:pt idx="7013">
                  <c:v>1.7040972222166602</c:v>
                </c:pt>
                <c:pt idx="7014">
                  <c:v>1.7042245370321325</c:v>
                </c:pt>
                <c:pt idx="7015">
                  <c:v>1.7043518518476048</c:v>
                </c:pt>
                <c:pt idx="7016">
                  <c:v>1.7044675925935735</c:v>
                </c:pt>
                <c:pt idx="7017">
                  <c:v>1.7045949074017699</c:v>
                </c:pt>
                <c:pt idx="7018">
                  <c:v>1.7047453703708015</c:v>
                </c:pt>
                <c:pt idx="7019">
                  <c:v>1.7048842592557776</c:v>
                </c:pt>
                <c:pt idx="7020">
                  <c:v>1.7050347222175333</c:v>
                </c:pt>
                <c:pt idx="7021">
                  <c:v>1.705185185179289</c:v>
                </c:pt>
                <c:pt idx="7022">
                  <c:v>1.7053472222178243</c:v>
                </c:pt>
                <c:pt idx="7023">
                  <c:v>1.7055092592563597</c:v>
                </c:pt>
                <c:pt idx="7024">
                  <c:v>1.705671296294895</c:v>
                </c:pt>
                <c:pt idx="7025">
                  <c:v>1.705844907402934</c:v>
                </c:pt>
                <c:pt idx="7026">
                  <c:v>1.7060069444414694</c:v>
                </c:pt>
                <c:pt idx="7027">
                  <c:v>1.7062268518493511</c:v>
                </c:pt>
                <c:pt idx="7028">
                  <c:v>1.7063541666648234</c:v>
                </c:pt>
                <c:pt idx="7029">
                  <c:v>1.7064814814802958</c:v>
                </c:pt>
                <c:pt idx="7030">
                  <c:v>1.7066319444420515</c:v>
                </c:pt>
                <c:pt idx="7031">
                  <c:v>1.7067592592575238</c:v>
                </c:pt>
                <c:pt idx="7032">
                  <c:v>1.7068634259267128</c:v>
                </c:pt>
                <c:pt idx="7033">
                  <c:v>1.7070138888884685</c:v>
                </c:pt>
                <c:pt idx="7034">
                  <c:v>1.7071412037039408</c:v>
                </c:pt>
                <c:pt idx="7035">
                  <c:v>1.7072569444426335</c:v>
                </c:pt>
                <c:pt idx="7036">
                  <c:v>1.7073842592581059</c:v>
                </c:pt>
                <c:pt idx="7037">
                  <c:v>1.7074884259200189</c:v>
                </c:pt>
                <c:pt idx="7038">
                  <c:v>1.7076273148122709</c:v>
                </c:pt>
                <c:pt idx="7039">
                  <c:v>1.7077199074046803</c:v>
                </c:pt>
                <c:pt idx="7040">
                  <c:v>1.7110648148154723</c:v>
                </c:pt>
                <c:pt idx="7041">
                  <c:v>1.7113425925927004</c:v>
                </c:pt>
                <c:pt idx="7042">
                  <c:v>1.7116782407392748</c:v>
                </c:pt>
                <c:pt idx="7043">
                  <c:v>1.7120370370321325</c:v>
                </c:pt>
                <c:pt idx="7044">
                  <c:v>1.7123726851859828</c:v>
                </c:pt>
                <c:pt idx="7045">
                  <c:v>1.7126967592557776</c:v>
                </c:pt>
                <c:pt idx="7046">
                  <c:v>1.7130208333328483</c:v>
                </c:pt>
                <c:pt idx="7047">
                  <c:v>1.7133680555562023</c:v>
                </c:pt>
                <c:pt idx="7048">
                  <c:v>1.7229166666656965</c:v>
                </c:pt>
                <c:pt idx="7049">
                  <c:v>1.723946759258979</c:v>
                </c:pt>
                <c:pt idx="7050">
                  <c:v>1.7249999999985448</c:v>
                </c:pt>
                <c:pt idx="7051">
                  <c:v>1.7260648148148903</c:v>
                </c:pt>
                <c:pt idx="7052">
                  <c:v>1.7271180555544561</c:v>
                </c:pt>
                <c:pt idx="7053">
                  <c:v>1.7319097222207347</c:v>
                </c:pt>
                <c:pt idx="7054">
                  <c:v>1.7329513888835208</c:v>
                </c:pt>
                <c:pt idx="7055">
                  <c:v>1.7340046296303626</c:v>
                </c:pt>
                <c:pt idx="7056">
                  <c:v>1.7350231481468654</c:v>
                </c:pt>
                <c:pt idx="7057">
                  <c:v>1.7360648148096516</c:v>
                </c:pt>
                <c:pt idx="7058">
                  <c:v>1.7375347222186974</c:v>
                </c:pt>
                <c:pt idx="7059">
                  <c:v>1.7376736111109494</c:v>
                </c:pt>
                <c:pt idx="7060">
                  <c:v>1.7377893518496421</c:v>
                </c:pt>
                <c:pt idx="7061">
                  <c:v>1.7379166666651145</c:v>
                </c:pt>
                <c:pt idx="7062">
                  <c:v>1.7380439814805868</c:v>
                </c:pt>
                <c:pt idx="7063">
                  <c:v>1.7381828703655628</c:v>
                </c:pt>
                <c:pt idx="7064">
                  <c:v>1.7382986111115315</c:v>
                </c:pt>
                <c:pt idx="7065">
                  <c:v>1.7384374999965075</c:v>
                </c:pt>
                <c:pt idx="7066">
                  <c:v>1.7385416666656965</c:v>
                </c:pt>
                <c:pt idx="7067">
                  <c:v>1.7386458333276096</c:v>
                </c:pt>
                <c:pt idx="7068">
                  <c:v>1.7387615740735782</c:v>
                </c:pt>
                <c:pt idx="7069">
                  <c:v>1.7388773148122709</c:v>
                </c:pt>
                <c:pt idx="7070">
                  <c:v>1.7389930555509636</c:v>
                </c:pt>
                <c:pt idx="7071">
                  <c:v>1.7390972222201526</c:v>
                </c:pt>
                <c:pt idx="7072">
                  <c:v>1.7392129629588453</c:v>
                </c:pt>
                <c:pt idx="7073">
                  <c:v>1.739328703704814</c:v>
                </c:pt>
                <c:pt idx="7074">
                  <c:v>1.739432870366727</c:v>
                </c:pt>
                <c:pt idx="7075">
                  <c:v>1.739537037035916</c:v>
                </c:pt>
                <c:pt idx="7076">
                  <c:v>1.7396527777746087</c:v>
                </c:pt>
                <c:pt idx="7077">
                  <c:v>1.739780092590081</c:v>
                </c:pt>
                <c:pt idx="7078">
                  <c:v>1.73988425925927</c:v>
                </c:pt>
                <c:pt idx="7079">
                  <c:v>1.7399999999979627</c:v>
                </c:pt>
                <c:pt idx="7080">
                  <c:v>1.7401041666671517</c:v>
                </c:pt>
                <c:pt idx="7081">
                  <c:v>1.7401851851827814</c:v>
                </c:pt>
                <c:pt idx="7082">
                  <c:v>1.7402893518519704</c:v>
                </c:pt>
                <c:pt idx="7083">
                  <c:v>1.7403703703676001</c:v>
                </c:pt>
                <c:pt idx="7084">
                  <c:v>1.7404745370367891</c:v>
                </c:pt>
                <c:pt idx="7085">
                  <c:v>1.7405555555524188</c:v>
                </c:pt>
                <c:pt idx="7086">
                  <c:v>1.7406481481448282</c:v>
                </c:pt>
                <c:pt idx="7087">
                  <c:v>1.7407407407372375</c:v>
                </c:pt>
                <c:pt idx="7088">
                  <c:v>1.7408449074064265</c:v>
                </c:pt>
                <c:pt idx="7089">
                  <c:v>1.7409259259220562</c:v>
                </c:pt>
                <c:pt idx="7090">
                  <c:v>1.7410185185144655</c:v>
                </c:pt>
                <c:pt idx="7091">
                  <c:v>1.7410995370373712</c:v>
                </c:pt>
                <c:pt idx="7092">
                  <c:v>1.7411921296297805</c:v>
                </c:pt>
                <c:pt idx="7093">
                  <c:v>1.7412731481454102</c:v>
                </c:pt>
                <c:pt idx="7094">
                  <c:v>1.7413541666610399</c:v>
                </c:pt>
                <c:pt idx="7095">
                  <c:v>1.7414467592534493</c:v>
                </c:pt>
                <c:pt idx="7096">
                  <c:v>1.7415393518458586</c:v>
                </c:pt>
                <c:pt idx="7097">
                  <c:v>1.7416203703687643</c:v>
                </c:pt>
                <c:pt idx="7098">
                  <c:v>1.741701388884394</c:v>
                </c:pt>
                <c:pt idx="7099">
                  <c:v>1.74177083333052</c:v>
                </c:pt>
                <c:pt idx="7100">
                  <c:v>1.7418518518461497</c:v>
                </c:pt>
                <c:pt idx="7101">
                  <c:v>1.7419560185153387</c:v>
                </c:pt>
                <c:pt idx="7102">
                  <c:v>1.7420254629614647</c:v>
                </c:pt>
                <c:pt idx="7103">
                  <c:v>1.7421064814770943</c:v>
                </c:pt>
                <c:pt idx="7104">
                  <c:v>1.7422106481462833</c:v>
                </c:pt>
                <c:pt idx="7105">
                  <c:v>1.7422800925924093</c:v>
                </c:pt>
                <c:pt idx="7106">
                  <c:v>1.7423726851848187</c:v>
                </c:pt>
                <c:pt idx="7107">
                  <c:v>1.7424537037004484</c:v>
                </c:pt>
                <c:pt idx="7108">
                  <c:v>1.742534722223354</c:v>
                </c:pt>
                <c:pt idx="7109">
                  <c:v>1.7426157407389837</c:v>
                </c:pt>
                <c:pt idx="7110">
                  <c:v>1.7426967592546134</c:v>
                </c:pt>
                <c:pt idx="7111">
                  <c:v>1.7427777777775191</c:v>
                </c:pt>
                <c:pt idx="7112">
                  <c:v>1.7428703703699284</c:v>
                </c:pt>
                <c:pt idx="7113">
                  <c:v>1.7429629629623378</c:v>
                </c:pt>
                <c:pt idx="7114">
                  <c:v>1.7430555555547471</c:v>
                </c:pt>
                <c:pt idx="7115">
                  <c:v>1.7431365740703768</c:v>
                </c:pt>
                <c:pt idx="7116">
                  <c:v>1.7432060185165028</c:v>
                </c:pt>
                <c:pt idx="7117">
                  <c:v>1.7432986111089122</c:v>
                </c:pt>
                <c:pt idx="7118">
                  <c:v>1.7433796296245418</c:v>
                </c:pt>
                <c:pt idx="7119">
                  <c:v>1.7434837962937308</c:v>
                </c:pt>
                <c:pt idx="7120">
                  <c:v>1.7435416666630772</c:v>
                </c:pt>
                <c:pt idx="7121">
                  <c:v>1.7436342592554865</c:v>
                </c:pt>
                <c:pt idx="7122">
                  <c:v>1.7437152777783922</c:v>
                </c:pt>
                <c:pt idx="7123">
                  <c:v>1.7438078703708015</c:v>
                </c:pt>
                <c:pt idx="7124">
                  <c:v>1.7438888888864312</c:v>
                </c:pt>
                <c:pt idx="7125">
                  <c:v>1.7439814814788406</c:v>
                </c:pt>
                <c:pt idx="7126">
                  <c:v>1.7440740740712499</c:v>
                </c:pt>
                <c:pt idx="7127">
                  <c:v>1.7441550925868796</c:v>
                </c:pt>
                <c:pt idx="7128">
                  <c:v>1.7442361111097853</c:v>
                </c:pt>
                <c:pt idx="7129">
                  <c:v>1.7443287037021946</c:v>
                </c:pt>
                <c:pt idx="7130">
                  <c:v>1.7444097222178243</c:v>
                </c:pt>
                <c:pt idx="7131">
                  <c:v>1.74449074074073</c:v>
                </c:pt>
                <c:pt idx="7132">
                  <c:v>1.7445833333331393</c:v>
                </c:pt>
                <c:pt idx="7133">
                  <c:v>1.7446759259255487</c:v>
                </c:pt>
                <c:pt idx="7134">
                  <c:v>1.7471180555512547</c:v>
                </c:pt>
                <c:pt idx="7135">
                  <c:v>1.747453703697829</c:v>
                </c:pt>
                <c:pt idx="7136">
                  <c:v>1.7478009259211831</c:v>
                </c:pt>
                <c:pt idx="7137">
                  <c:v>1.7481365740750334</c:v>
                </c:pt>
                <c:pt idx="7138">
                  <c:v>1.7484722222216078</c:v>
                </c:pt>
                <c:pt idx="7139">
                  <c:v>1.7487962962914025</c:v>
                </c:pt>
                <c:pt idx="7140">
                  <c:v>1.7489351851836545</c:v>
                </c:pt>
                <c:pt idx="7141">
                  <c:v>1.7490162036992842</c:v>
                </c:pt>
                <c:pt idx="7142">
                  <c:v>1.7491087962916936</c:v>
                </c:pt>
                <c:pt idx="7143">
                  <c:v>1.7492129629608826</c:v>
                </c:pt>
                <c:pt idx="7144">
                  <c:v>1.7493055555532919</c:v>
                </c:pt>
                <c:pt idx="7145">
                  <c:v>1.7494097222224809</c:v>
                </c:pt>
                <c:pt idx="7146">
                  <c:v>1.7494907407381106</c:v>
                </c:pt>
                <c:pt idx="7147">
                  <c:v>1.7495717592537403</c:v>
                </c:pt>
                <c:pt idx="7148">
                  <c:v>1.7496643518461497</c:v>
                </c:pt>
                <c:pt idx="7149">
                  <c:v>1.7497685185153387</c:v>
                </c:pt>
                <c:pt idx="7150">
                  <c:v>1.749861111107748</c:v>
                </c:pt>
                <c:pt idx="7151">
                  <c:v>1.7499537037001573</c:v>
                </c:pt>
                <c:pt idx="7152">
                  <c:v>1.750034722223063</c:v>
                </c:pt>
                <c:pt idx="7153">
                  <c:v>1.750138888884976</c:v>
                </c:pt>
                <c:pt idx="7154">
                  <c:v>1.7502314814773854</c:v>
                </c:pt>
                <c:pt idx="7155">
                  <c:v>1.7503240740697947</c:v>
                </c:pt>
                <c:pt idx="7156">
                  <c:v>1.7504282407389837</c:v>
                </c:pt>
                <c:pt idx="7157">
                  <c:v>1.7505092592546134</c:v>
                </c:pt>
                <c:pt idx="7158">
                  <c:v>1.7506250000005821</c:v>
                </c:pt>
                <c:pt idx="7159">
                  <c:v>1.7507291666624951</c:v>
                </c:pt>
                <c:pt idx="7160">
                  <c:v>1.7508101851854008</c:v>
                </c:pt>
                <c:pt idx="7161">
                  <c:v>1.7509143518473138</c:v>
                </c:pt>
                <c:pt idx="7162">
                  <c:v>1.7510069444397232</c:v>
                </c:pt>
                <c:pt idx="7163">
                  <c:v>1.7511111111089122</c:v>
                </c:pt>
                <c:pt idx="7164">
                  <c:v>1.7511921296245418</c:v>
                </c:pt>
                <c:pt idx="7165">
                  <c:v>1.7512962962937308</c:v>
                </c:pt>
                <c:pt idx="7166">
                  <c:v>1.7513888888861402</c:v>
                </c:pt>
                <c:pt idx="7167">
                  <c:v>1.7514930555553292</c:v>
                </c:pt>
                <c:pt idx="7168">
                  <c:v>1.7516087962940219</c:v>
                </c:pt>
                <c:pt idx="7169">
                  <c:v>1.7516898148096516</c:v>
                </c:pt>
                <c:pt idx="7170">
                  <c:v>1.7517708333325572</c:v>
                </c:pt>
                <c:pt idx="7171">
                  <c:v>1.7518634259249666</c:v>
                </c:pt>
                <c:pt idx="7172">
                  <c:v>1.7519444444405963</c:v>
                </c:pt>
                <c:pt idx="7173">
                  <c:v>1.7520717592560686</c:v>
                </c:pt>
                <c:pt idx="7174">
                  <c:v>1.752268518517667</c:v>
                </c:pt>
                <c:pt idx="7175">
                  <c:v>1.7523611111100763</c:v>
                </c:pt>
                <c:pt idx="7176">
                  <c:v>1.7524305555562023</c:v>
                </c:pt>
                <c:pt idx="7177">
                  <c:v>1.7525231481486117</c:v>
                </c:pt>
                <c:pt idx="7178">
                  <c:v>1.7526041666642413</c:v>
                </c:pt>
                <c:pt idx="7179">
                  <c:v>1.7526967592566507</c:v>
                </c:pt>
                <c:pt idx="7180">
                  <c:v>1.7527777777722804</c:v>
                </c:pt>
                <c:pt idx="7181">
                  <c:v>1.752858796295186</c:v>
                </c:pt>
                <c:pt idx="7182">
                  <c:v>1.752928240741312</c:v>
                </c:pt>
                <c:pt idx="7183">
                  <c:v>1.7530208333337214</c:v>
                </c:pt>
                <c:pt idx="7184">
                  <c:v>1.7531249999956344</c:v>
                </c:pt>
                <c:pt idx="7185">
                  <c:v>1.7532060185185401</c:v>
                </c:pt>
                <c:pt idx="7186">
                  <c:v>1.7533101851804531</c:v>
                </c:pt>
                <c:pt idx="7187">
                  <c:v>1.7533912037033588</c:v>
                </c:pt>
                <c:pt idx="7188">
                  <c:v>1.7534722222189885</c:v>
                </c:pt>
                <c:pt idx="7189">
                  <c:v>1.7535648148113978</c:v>
                </c:pt>
                <c:pt idx="7190">
                  <c:v>1.7536458333343035</c:v>
                </c:pt>
                <c:pt idx="7191">
                  <c:v>1.7537384259267128</c:v>
                </c:pt>
                <c:pt idx="7192">
                  <c:v>1.7538310185191222</c:v>
                </c:pt>
                <c:pt idx="7193">
                  <c:v>1.7539351851810352</c:v>
                </c:pt>
                <c:pt idx="7194">
                  <c:v>1.7540509259270038</c:v>
                </c:pt>
                <c:pt idx="7195">
                  <c:v>1.7541435185194132</c:v>
                </c:pt>
                <c:pt idx="7196">
                  <c:v>1.7542361111118225</c:v>
                </c:pt>
                <c:pt idx="7197">
                  <c:v>1.7543171296274522</c:v>
                </c:pt>
                <c:pt idx="7198">
                  <c:v>1.7543865740735782</c:v>
                </c:pt>
                <c:pt idx="7199">
                  <c:v>1.7544791666659876</c:v>
                </c:pt>
                <c:pt idx="7200">
                  <c:v>1.7545717592583969</c:v>
                </c:pt>
                <c:pt idx="7201">
                  <c:v>1.7546527777740266</c:v>
                </c:pt>
                <c:pt idx="7202">
                  <c:v>1.754745370366436</c:v>
                </c:pt>
                <c:pt idx="7203">
                  <c:v>1.754884259258688</c:v>
                </c:pt>
                <c:pt idx="7204">
                  <c:v>1.7549652777743177</c:v>
                </c:pt>
                <c:pt idx="7205">
                  <c:v>1.755057870366727</c:v>
                </c:pt>
                <c:pt idx="7206">
                  <c:v>1.7551388888896327</c:v>
                </c:pt>
                <c:pt idx="7207">
                  <c:v>1.755231481482042</c:v>
                </c:pt>
                <c:pt idx="7208">
                  <c:v>1.7553240740744513</c:v>
                </c:pt>
                <c:pt idx="7209">
                  <c:v>1.7554166666668607</c:v>
                </c:pt>
                <c:pt idx="7210">
                  <c:v>1.75550925925927</c:v>
                </c:pt>
                <c:pt idx="7211">
                  <c:v>1.7556018518516794</c:v>
                </c:pt>
                <c:pt idx="7212">
                  <c:v>1.7556944444440887</c:v>
                </c:pt>
                <c:pt idx="7213">
                  <c:v>1.7557986111060018</c:v>
                </c:pt>
                <c:pt idx="7214">
                  <c:v>1.7559027777751908</c:v>
                </c:pt>
                <c:pt idx="7215">
                  <c:v>1.7559953703676001</c:v>
                </c:pt>
                <c:pt idx="7216">
                  <c:v>1.7560879629600095</c:v>
                </c:pt>
                <c:pt idx="7217">
                  <c:v>1.7561805555524188</c:v>
                </c:pt>
                <c:pt idx="7218">
                  <c:v>1.7562615740680485</c:v>
                </c:pt>
                <c:pt idx="7219">
                  <c:v>1.7563541666677338</c:v>
                </c:pt>
                <c:pt idx="7220">
                  <c:v>1.7564583333296468</c:v>
                </c:pt>
                <c:pt idx="7221">
                  <c:v>1.7565509259220562</c:v>
                </c:pt>
                <c:pt idx="7222">
                  <c:v>1.7566435185144655</c:v>
                </c:pt>
                <c:pt idx="7223">
                  <c:v>1.7567592592604342</c:v>
                </c:pt>
                <c:pt idx="7224">
                  <c:v>1.7568518518528435</c:v>
                </c:pt>
                <c:pt idx="7225">
                  <c:v>1.7569328703684732</c:v>
                </c:pt>
                <c:pt idx="7226">
                  <c:v>1.7570370370376622</c:v>
                </c:pt>
                <c:pt idx="7227">
                  <c:v>1.7571412036995753</c:v>
                </c:pt>
                <c:pt idx="7228">
                  <c:v>1.7597453703710926</c:v>
                </c:pt>
                <c:pt idx="7229">
                  <c:v>1.7599999999947613</c:v>
                </c:pt>
                <c:pt idx="7230">
                  <c:v>1.760324074071832</c:v>
                </c:pt>
                <c:pt idx="7231">
                  <c:v>1.760671296295186</c:v>
                </c:pt>
                <c:pt idx="7232">
                  <c:v>1.7610069444417604</c:v>
                </c:pt>
                <c:pt idx="7233">
                  <c:v>1.7613425925883348</c:v>
                </c:pt>
                <c:pt idx="7234">
                  <c:v>1.7616666666654055</c:v>
                </c:pt>
                <c:pt idx="7235">
                  <c:v>1.7620138888887595</c:v>
                </c:pt>
                <c:pt idx="7236">
                  <c:v>1.7622222222198616</c:v>
                </c:pt>
                <c:pt idx="7237">
                  <c:v>1.7623263888890506</c:v>
                </c:pt>
                <c:pt idx="7238">
                  <c:v>1.7624537037045229</c:v>
                </c:pt>
                <c:pt idx="7239">
                  <c:v>1.7625810185127193</c:v>
                </c:pt>
                <c:pt idx="7240">
                  <c:v>1.7626851851819083</c:v>
                </c:pt>
                <c:pt idx="7241">
                  <c:v>1.7628124999973807</c:v>
                </c:pt>
                <c:pt idx="7242">
                  <c:v>1.7629282407360733</c:v>
                </c:pt>
                <c:pt idx="7243">
                  <c:v>1.763043981482042</c:v>
                </c:pt>
                <c:pt idx="7244">
                  <c:v>1.7631712962902384</c:v>
                </c:pt>
                <c:pt idx="7245">
                  <c:v>1.7632986111057107</c:v>
                </c:pt>
                <c:pt idx="7246">
                  <c:v>1.7634143518516794</c:v>
                </c:pt>
                <c:pt idx="7247">
                  <c:v>1.7635416666671517</c:v>
                </c:pt>
                <c:pt idx="7248">
                  <c:v>1.7636574074058444</c:v>
                </c:pt>
                <c:pt idx="7249">
                  <c:v>1.7637962962908205</c:v>
                </c:pt>
                <c:pt idx="7250">
                  <c:v>1.7639004629600095</c:v>
                </c:pt>
                <c:pt idx="7251">
                  <c:v>1.7640046296291985</c:v>
                </c:pt>
                <c:pt idx="7252">
                  <c:v>1.7641087962911115</c:v>
                </c:pt>
                <c:pt idx="7253">
                  <c:v>1.7642245370370802</c:v>
                </c:pt>
                <c:pt idx="7254">
                  <c:v>1.7643287036989932</c:v>
                </c:pt>
                <c:pt idx="7255">
                  <c:v>1.7644212962914025</c:v>
                </c:pt>
                <c:pt idx="7256">
                  <c:v>1.7645138888838119</c:v>
                </c:pt>
                <c:pt idx="7257">
                  <c:v>1.7645949074067175</c:v>
                </c:pt>
                <c:pt idx="7258">
                  <c:v>1.7646990740686306</c:v>
                </c:pt>
                <c:pt idx="7259">
                  <c:v>1.7649421296300716</c:v>
                </c:pt>
                <c:pt idx="7260">
                  <c:v>1.7650462962919846</c:v>
                </c:pt>
                <c:pt idx="7261">
                  <c:v>1.765138888884394</c:v>
                </c:pt>
                <c:pt idx="7262">
                  <c:v>1.7652314814768033</c:v>
                </c:pt>
                <c:pt idx="7263">
                  <c:v>1.765312499999709</c:v>
                </c:pt>
                <c:pt idx="7264">
                  <c:v>1.7654398148151813</c:v>
                </c:pt>
                <c:pt idx="7265">
                  <c:v>1.7655324074075907</c:v>
                </c:pt>
                <c:pt idx="7266">
                  <c:v>1.7657523148154723</c:v>
                </c:pt>
                <c:pt idx="7267">
                  <c:v>1.765833333331102</c:v>
                </c:pt>
                <c:pt idx="7268">
                  <c:v>1.7659259259235114</c:v>
                </c:pt>
                <c:pt idx="7269">
                  <c:v>1.7660185185159207</c:v>
                </c:pt>
                <c:pt idx="7270">
                  <c:v>1.7660995370315504</c:v>
                </c:pt>
                <c:pt idx="7271">
                  <c:v>1.7662152777775191</c:v>
                </c:pt>
                <c:pt idx="7272">
                  <c:v>1.7664351851854008</c:v>
                </c:pt>
                <c:pt idx="7273">
                  <c:v>1.7665162037010305</c:v>
                </c:pt>
                <c:pt idx="7274">
                  <c:v>1.7666087962934398</c:v>
                </c:pt>
                <c:pt idx="7275">
                  <c:v>1.7667129629626288</c:v>
                </c:pt>
                <c:pt idx="7276">
                  <c:v>1.7668055555550382</c:v>
                </c:pt>
                <c:pt idx="7277">
                  <c:v>1.7670370370324235</c:v>
                </c:pt>
                <c:pt idx="7278">
                  <c:v>1.7671759259246755</c:v>
                </c:pt>
                <c:pt idx="7279">
                  <c:v>1.7672800925865886</c:v>
                </c:pt>
                <c:pt idx="7280">
                  <c:v>1.7673842592557776</c:v>
                </c:pt>
                <c:pt idx="7281">
                  <c:v>1.7674999999944703</c:v>
                </c:pt>
                <c:pt idx="7282">
                  <c:v>1.7676157407404389</c:v>
                </c:pt>
                <c:pt idx="7283">
                  <c:v>1.767719907402352</c:v>
                </c:pt>
                <c:pt idx="7284">
                  <c:v>1.767824074071541</c:v>
                </c:pt>
                <c:pt idx="7285">
                  <c:v>1.7679398148102337</c:v>
                </c:pt>
                <c:pt idx="7286">
                  <c:v>1.7680555555562023</c:v>
                </c:pt>
                <c:pt idx="7287">
                  <c:v>1.7681828703643987</c:v>
                </c:pt>
                <c:pt idx="7288">
                  <c:v>1.768275462964084</c:v>
                </c:pt>
                <c:pt idx="7289">
                  <c:v>1.7683912037027767</c:v>
                </c:pt>
                <c:pt idx="7290">
                  <c:v>1.7684953703646897</c:v>
                </c:pt>
                <c:pt idx="7291">
                  <c:v>1.7686111111106584</c:v>
                </c:pt>
                <c:pt idx="7292">
                  <c:v>1.7687268518493511</c:v>
                </c:pt>
                <c:pt idx="7293">
                  <c:v>1.7688425925880438</c:v>
                </c:pt>
                <c:pt idx="7294">
                  <c:v>1.7689583333340124</c:v>
                </c:pt>
                <c:pt idx="7295">
                  <c:v>1.7690624999959255</c:v>
                </c:pt>
                <c:pt idx="7296">
                  <c:v>1.7691898148113978</c:v>
                </c:pt>
                <c:pt idx="7297">
                  <c:v>1.7692939814805868</c:v>
                </c:pt>
                <c:pt idx="7298">
                  <c:v>1.7694444444423425</c:v>
                </c:pt>
                <c:pt idx="7299">
                  <c:v>1.7695717592578148</c:v>
                </c:pt>
                <c:pt idx="7300">
                  <c:v>1.7696527777734445</c:v>
                </c:pt>
                <c:pt idx="7301">
                  <c:v>1.7697800925889169</c:v>
                </c:pt>
                <c:pt idx="7302">
                  <c:v>1.7699074074043892</c:v>
                </c:pt>
                <c:pt idx="7303">
                  <c:v>1.7700231481430819</c:v>
                </c:pt>
                <c:pt idx="7304">
                  <c:v>1.7701620370353339</c:v>
                </c:pt>
                <c:pt idx="7305">
                  <c:v>1.7702662037045229</c:v>
                </c:pt>
                <c:pt idx="7306">
                  <c:v>1.770405092589499</c:v>
                </c:pt>
                <c:pt idx="7307">
                  <c:v>1.770543981481751</c:v>
                </c:pt>
                <c:pt idx="7308">
                  <c:v>1.7706712962972233</c:v>
                </c:pt>
                <c:pt idx="7309">
                  <c:v>1.7708101851821993</c:v>
                </c:pt>
                <c:pt idx="7310">
                  <c:v>1.7709374999976717</c:v>
                </c:pt>
                <c:pt idx="7311">
                  <c:v>1.771064814813144</c:v>
                </c:pt>
                <c:pt idx="7312">
                  <c:v>1.7712037036981201</c:v>
                </c:pt>
                <c:pt idx="7313">
                  <c:v>1.7713425925903721</c:v>
                </c:pt>
                <c:pt idx="7314">
                  <c:v>1.7714814814826241</c:v>
                </c:pt>
                <c:pt idx="7315">
                  <c:v>1.7716087962908205</c:v>
                </c:pt>
                <c:pt idx="7316">
                  <c:v>1.7717476851830725</c:v>
                </c:pt>
                <c:pt idx="7317">
                  <c:v>1.7718981481448282</c:v>
                </c:pt>
                <c:pt idx="7318">
                  <c:v>1.7720254629603005</c:v>
                </c:pt>
                <c:pt idx="7319">
                  <c:v>1.7721759259220562</c:v>
                </c:pt>
                <c:pt idx="7320">
                  <c:v>1.7723148148143082</c:v>
                </c:pt>
                <c:pt idx="7321">
                  <c:v>1.7724537036992842</c:v>
                </c:pt>
                <c:pt idx="7322">
                  <c:v>1.7725810185147566</c:v>
                </c:pt>
                <c:pt idx="7323">
                  <c:v>1.7749537037016125</c:v>
                </c:pt>
                <c:pt idx="7324">
                  <c:v>1.7752893518481869</c:v>
                </c:pt>
                <c:pt idx="7325">
                  <c:v>1.7756481481483206</c:v>
                </c:pt>
                <c:pt idx="7326">
                  <c:v>1.7759606481486117</c:v>
                </c:pt>
                <c:pt idx="7327">
                  <c:v>1.776296296295186</c:v>
                </c:pt>
                <c:pt idx="7328">
                  <c:v>1.7766435185185401</c:v>
                </c:pt>
                <c:pt idx="7329">
                  <c:v>1.7769791666651145</c:v>
                </c:pt>
                <c:pt idx="7330">
                  <c:v>1.7771990740729962</c:v>
                </c:pt>
                <c:pt idx="7331">
                  <c:v>1.7773148148116888</c:v>
                </c:pt>
                <c:pt idx="7332">
                  <c:v>1.7773958333273185</c:v>
                </c:pt>
                <c:pt idx="7333">
                  <c:v>1.7775115740732872</c:v>
                </c:pt>
                <c:pt idx="7334">
                  <c:v>1.7775925925889169</c:v>
                </c:pt>
                <c:pt idx="7335">
                  <c:v>1.7776967592581059</c:v>
                </c:pt>
                <c:pt idx="7336">
                  <c:v>1.7780787037045229</c:v>
                </c:pt>
                <c:pt idx="7337">
                  <c:v>1.7781597222201526</c:v>
                </c:pt>
                <c:pt idx="7338">
                  <c:v>1.7782754629588453</c:v>
                </c:pt>
                <c:pt idx="7339">
                  <c:v>1.7784143518510973</c:v>
                </c:pt>
                <c:pt idx="7340">
                  <c:v>1.7785416666665697</c:v>
                </c:pt>
                <c:pt idx="7341">
                  <c:v>1.7786805555515457</c:v>
                </c:pt>
                <c:pt idx="7342">
                  <c:v>1.7788310185133014</c:v>
                </c:pt>
                <c:pt idx="7343">
                  <c:v>1.7790046296286164</c:v>
                </c:pt>
                <c:pt idx="7344">
                  <c:v>1.7791782407366554</c:v>
                </c:pt>
                <c:pt idx="7345">
                  <c:v>1.7792824074058444</c:v>
                </c:pt>
                <c:pt idx="7346">
                  <c:v>1.7793865740750334</c:v>
                </c:pt>
                <c:pt idx="7347">
                  <c:v>1.7795370370367891</c:v>
                </c:pt>
                <c:pt idx="7348">
                  <c:v>1.7796643518522615</c:v>
                </c:pt>
                <c:pt idx="7349">
                  <c:v>1.7798148148140172</c:v>
                </c:pt>
                <c:pt idx="7350">
                  <c:v>1.7799652777757728</c:v>
                </c:pt>
                <c:pt idx="7351">
                  <c:v>1.7800925925912452</c:v>
                </c:pt>
                <c:pt idx="7352">
                  <c:v>1.7802430555530009</c:v>
                </c:pt>
                <c:pt idx="7353">
                  <c:v>1.7804513888841029</c:v>
                </c:pt>
                <c:pt idx="7354">
                  <c:v>1.7805555555532919</c:v>
                </c:pt>
                <c:pt idx="7355">
                  <c:v>1.7806712962919846</c:v>
                </c:pt>
                <c:pt idx="7356">
                  <c:v>1.780798611107457</c:v>
                </c:pt>
                <c:pt idx="7357">
                  <c:v>1.781006944438559</c:v>
                </c:pt>
                <c:pt idx="7358">
                  <c:v>1.781111111107748</c:v>
                </c:pt>
                <c:pt idx="7359">
                  <c:v>1.7812268518464407</c:v>
                </c:pt>
                <c:pt idx="7360">
                  <c:v>1.7813425925924093</c:v>
                </c:pt>
                <c:pt idx="7361">
                  <c:v>1.781493055554165</c:v>
                </c:pt>
                <c:pt idx="7362">
                  <c:v>1.7816319444391411</c:v>
                </c:pt>
                <c:pt idx="7363">
                  <c:v>1.7817824074081727</c:v>
                </c:pt>
                <c:pt idx="7364">
                  <c:v>1.7819097222163691</c:v>
                </c:pt>
                <c:pt idx="7365">
                  <c:v>1.7820486111086211</c:v>
                </c:pt>
                <c:pt idx="7366">
                  <c:v>1.7821759259240935</c:v>
                </c:pt>
                <c:pt idx="7367">
                  <c:v>1.7823263888858492</c:v>
                </c:pt>
                <c:pt idx="7368">
                  <c:v>1.7824537037013215</c:v>
                </c:pt>
                <c:pt idx="7369">
                  <c:v>1.7826157407398568</c:v>
                </c:pt>
                <c:pt idx="7370">
                  <c:v>1.7827777777783922</c:v>
                </c:pt>
                <c:pt idx="7371">
                  <c:v>1.7829050925865886</c:v>
                </c:pt>
                <c:pt idx="7372">
                  <c:v>1.7830208333325572</c:v>
                </c:pt>
                <c:pt idx="7373">
                  <c:v>1.7831481481480296</c:v>
                </c:pt>
                <c:pt idx="7374">
                  <c:v>1.7832986111097853</c:v>
                </c:pt>
                <c:pt idx="7375">
                  <c:v>1.7834259259252576</c:v>
                </c:pt>
                <c:pt idx="7376">
                  <c:v>1.78355324074073</c:v>
                </c:pt>
                <c:pt idx="7377">
                  <c:v>1.7836805555562023</c:v>
                </c:pt>
                <c:pt idx="7378">
                  <c:v>1.783831018517958</c:v>
                </c:pt>
                <c:pt idx="7379">
                  <c:v>1.7839583333334303</c:v>
                </c:pt>
                <c:pt idx="7380">
                  <c:v>1.7840856481489027</c:v>
                </c:pt>
                <c:pt idx="7381">
                  <c:v>1.7842361111106584</c:v>
                </c:pt>
                <c:pt idx="7382">
                  <c:v>1.7843518518493511</c:v>
                </c:pt>
                <c:pt idx="7383">
                  <c:v>1.7844791666648234</c:v>
                </c:pt>
                <c:pt idx="7384">
                  <c:v>1.7846180555497995</c:v>
                </c:pt>
                <c:pt idx="7385">
                  <c:v>1.7847453703652718</c:v>
                </c:pt>
                <c:pt idx="7386">
                  <c:v>1.7848726851807442</c:v>
                </c:pt>
                <c:pt idx="7387">
                  <c:v>1.7849999999962165</c:v>
                </c:pt>
                <c:pt idx="7388">
                  <c:v>1.7851967592578148</c:v>
                </c:pt>
                <c:pt idx="7389">
                  <c:v>1.7853240740732872</c:v>
                </c:pt>
                <c:pt idx="7390">
                  <c:v>1.7854166666656965</c:v>
                </c:pt>
                <c:pt idx="7391">
                  <c:v>1.7855324074043892</c:v>
                </c:pt>
                <c:pt idx="7392">
                  <c:v>1.7856597222198616</c:v>
                </c:pt>
                <c:pt idx="7393">
                  <c:v>1.7858217592583969</c:v>
                </c:pt>
                <c:pt idx="7394">
                  <c:v>1.7859490740738693</c:v>
                </c:pt>
                <c:pt idx="7395">
                  <c:v>1.7860879629588453</c:v>
                </c:pt>
                <c:pt idx="7396">
                  <c:v>1.7862268518510973</c:v>
                </c:pt>
                <c:pt idx="7397">
                  <c:v>1.7863657407360733</c:v>
                </c:pt>
                <c:pt idx="7398">
                  <c:v>1.786516203697829</c:v>
                </c:pt>
                <c:pt idx="7399">
                  <c:v>1.786655092590081</c:v>
                </c:pt>
                <c:pt idx="7400">
                  <c:v>1.786793981482333</c:v>
                </c:pt>
                <c:pt idx="7401">
                  <c:v>1.7869444444440887</c:v>
                </c:pt>
                <c:pt idx="7402">
                  <c:v>1.7870833333290648</c:v>
                </c:pt>
                <c:pt idx="7403">
                  <c:v>1.7872106481445371</c:v>
                </c:pt>
                <c:pt idx="7404">
                  <c:v>1.7873611111062928</c:v>
                </c:pt>
                <c:pt idx="7405">
                  <c:v>1.7875115740680485</c:v>
                </c:pt>
                <c:pt idx="7406">
                  <c:v>1.7876620370370802</c:v>
                </c:pt>
                <c:pt idx="7407">
                  <c:v>1.7878240740683395</c:v>
                </c:pt>
                <c:pt idx="7408">
                  <c:v>1.7879745370373712</c:v>
                </c:pt>
                <c:pt idx="7409">
                  <c:v>1.7881365740686306</c:v>
                </c:pt>
                <c:pt idx="7410">
                  <c:v>1.7882754629608826</c:v>
                </c:pt>
                <c:pt idx="7411">
                  <c:v>1.7884259259226383</c:v>
                </c:pt>
                <c:pt idx="7412">
                  <c:v>1.7885879629611736</c:v>
                </c:pt>
                <c:pt idx="7413">
                  <c:v>1.7887384259229293</c:v>
                </c:pt>
                <c:pt idx="7414">
                  <c:v>1.7889004629614647</c:v>
                </c:pt>
                <c:pt idx="7415">
                  <c:v>1.7890625</c:v>
                </c:pt>
                <c:pt idx="7416">
                  <c:v>1.7892129629617557</c:v>
                </c:pt>
                <c:pt idx="7417">
                  <c:v>1.7921180555495084</c:v>
                </c:pt>
                <c:pt idx="7418">
                  <c:v>1.7921180555495084</c:v>
                </c:pt>
                <c:pt idx="7419">
                  <c:v>1.7921180555495084</c:v>
                </c:pt>
                <c:pt idx="7420">
                  <c:v>1.7921180555495084</c:v>
                </c:pt>
                <c:pt idx="7421">
                  <c:v>1.7921180555495084</c:v>
                </c:pt>
                <c:pt idx="7422">
                  <c:v>1.7921180555495084</c:v>
                </c:pt>
                <c:pt idx="7423">
                  <c:v>1.7921180555495084</c:v>
                </c:pt>
                <c:pt idx="7424">
                  <c:v>1.7921180555495084</c:v>
                </c:pt>
                <c:pt idx="7425">
                  <c:v>1.7923379629573901</c:v>
                </c:pt>
                <c:pt idx="7426">
                  <c:v>1.7926736111112405</c:v>
                </c:pt>
                <c:pt idx="7427">
                  <c:v>1.7929976851810352</c:v>
                </c:pt>
                <c:pt idx="7428">
                  <c:v>1.7933217592581059</c:v>
                </c:pt>
                <c:pt idx="7429">
                  <c:v>1.7936574074046803</c:v>
                </c:pt>
                <c:pt idx="7430">
                  <c:v>1.7939930555512547</c:v>
                </c:pt>
                <c:pt idx="7431">
                  <c:v>1.7942824074052623</c:v>
                </c:pt>
                <c:pt idx="7432">
                  <c:v>1.7945486111057107</c:v>
                </c:pt>
                <c:pt idx="7433">
                  <c:v>1.7948379629597184</c:v>
                </c:pt>
                <c:pt idx="7434">
                  <c:v>1.7951041666674428</c:v>
                </c:pt>
                <c:pt idx="7435">
                  <c:v>1.7989004629635019</c:v>
                </c:pt>
                <c:pt idx="7436">
                  <c:v>1.8024421296286164</c:v>
                </c:pt>
                <c:pt idx="7437">
                  <c:v>1.8032754629603005</c:v>
                </c:pt>
                <c:pt idx="7438">
                  <c:v>1.8041319444455439</c:v>
                </c:pt>
                <c:pt idx="7439">
                  <c:v>1.8049537037004484</c:v>
                </c:pt>
                <c:pt idx="7440">
                  <c:v>1.8057986111089122</c:v>
                </c:pt>
                <c:pt idx="7441">
                  <c:v>1.8066319444405963</c:v>
                </c:pt>
                <c:pt idx="7442">
                  <c:v>1.8074652777722804</c:v>
                </c:pt>
                <c:pt idx="7443">
                  <c:v>1.8087037037039408</c:v>
                </c:pt>
                <c:pt idx="7444">
                  <c:v>1.8101041666668607</c:v>
                </c:pt>
                <c:pt idx="7445">
                  <c:v>1.8115046296297805</c:v>
                </c:pt>
                <c:pt idx="7446">
                  <c:v>1.8124421296306537</c:v>
                </c:pt>
                <c:pt idx="7447">
                  <c:v>1.8131597222163691</c:v>
                </c:pt>
                <c:pt idx="7448">
                  <c:v>1.8137847222169512</c:v>
                </c:pt>
                <c:pt idx="7449">
                  <c:v>1.8147916666639503</c:v>
                </c:pt>
                <c:pt idx="7450">
                  <c:v>1.8156134259261307</c:v>
                </c:pt>
                <c:pt idx="7451">
                  <c:v>1.8164583333273185</c:v>
                </c:pt>
                <c:pt idx="7452">
                  <c:v>1.817280092589499</c:v>
                </c:pt>
                <c:pt idx="7453">
                  <c:v>1.8181134259211831</c:v>
                </c:pt>
                <c:pt idx="7454">
                  <c:v>1.8189467592601432</c:v>
                </c:pt>
                <c:pt idx="7455">
                  <c:v>1.819791666661331</c:v>
                </c:pt>
                <c:pt idx="7456">
                  <c:v>1.8206134259235114</c:v>
                </c:pt>
                <c:pt idx="7457">
                  <c:v>1.8214583333319752</c:v>
                </c:pt>
                <c:pt idx="7458">
                  <c:v>1.8222916666636593</c:v>
                </c:pt>
                <c:pt idx="7459">
                  <c:v>1.8234953703649808</c:v>
                </c:pt>
                <c:pt idx="7460">
                  <c:v>1.8235879629573901</c:v>
                </c:pt>
                <c:pt idx="7461">
                  <c:v>1.8236805555497995</c:v>
                </c:pt>
                <c:pt idx="7462">
                  <c:v>1.8237847222189885</c:v>
                </c:pt>
                <c:pt idx="7463">
                  <c:v>1.8238657407418941</c:v>
                </c:pt>
                <c:pt idx="7464">
                  <c:v>1.8239467592575238</c:v>
                </c:pt>
                <c:pt idx="7465">
                  <c:v>1.8240624999962165</c:v>
                </c:pt>
                <c:pt idx="7466">
                  <c:v>1.8241435185191222</c:v>
                </c:pt>
                <c:pt idx="7467">
                  <c:v>1.8242361111115315</c:v>
                </c:pt>
                <c:pt idx="7468">
                  <c:v>1.8243287037039408</c:v>
                </c:pt>
                <c:pt idx="7469">
                  <c:v>1.8244328703658539</c:v>
                </c:pt>
                <c:pt idx="7470">
                  <c:v>1.8245254629582632</c:v>
                </c:pt>
                <c:pt idx="7471">
                  <c:v>1.8246064814811689</c:v>
                </c:pt>
                <c:pt idx="7472">
                  <c:v>1.8247222222198616</c:v>
                </c:pt>
                <c:pt idx="7473">
                  <c:v>1.8248148148122709</c:v>
                </c:pt>
                <c:pt idx="7474">
                  <c:v>1.8249189814814599</c:v>
                </c:pt>
                <c:pt idx="7475">
                  <c:v>1.825023148143373</c:v>
                </c:pt>
                <c:pt idx="7476">
                  <c:v>1.8251157407357823</c:v>
                </c:pt>
                <c:pt idx="7477">
                  <c:v>1.8252083333281917</c:v>
                </c:pt>
                <c:pt idx="7478">
                  <c:v>1.8253124999973807</c:v>
                </c:pt>
                <c:pt idx="7479">
                  <c:v>1.8253935185130103</c:v>
                </c:pt>
                <c:pt idx="7480">
                  <c:v>1.8254976851821993</c:v>
                </c:pt>
                <c:pt idx="7481">
                  <c:v>1.8256018518513883</c:v>
                </c:pt>
                <c:pt idx="7482">
                  <c:v>1.825717592590081</c:v>
                </c:pt>
                <c:pt idx="7483">
                  <c:v>1.82582175925927</c:v>
                </c:pt>
                <c:pt idx="7484">
                  <c:v>1.8259027777748997</c:v>
                </c:pt>
                <c:pt idx="7485">
                  <c:v>1.8260069444440887</c:v>
                </c:pt>
                <c:pt idx="7486">
                  <c:v>1.8260995370364981</c:v>
                </c:pt>
                <c:pt idx="7487">
                  <c:v>1.8262152777751908</c:v>
                </c:pt>
                <c:pt idx="7488">
                  <c:v>1.8263078703676001</c:v>
                </c:pt>
                <c:pt idx="7489">
                  <c:v>1.8263888888832298</c:v>
                </c:pt>
                <c:pt idx="7490">
                  <c:v>1.8265046296291985</c:v>
                </c:pt>
                <c:pt idx="7491">
                  <c:v>1.8265856481448282</c:v>
                </c:pt>
                <c:pt idx="7492">
                  <c:v>1.8266898148140172</c:v>
                </c:pt>
                <c:pt idx="7493">
                  <c:v>1.8267824074064265</c:v>
                </c:pt>
                <c:pt idx="7494">
                  <c:v>1.8268865740683395</c:v>
                </c:pt>
                <c:pt idx="7495">
                  <c:v>1.8269907407375285</c:v>
                </c:pt>
                <c:pt idx="7496">
                  <c:v>1.8270717592604342</c:v>
                </c:pt>
                <c:pt idx="7497">
                  <c:v>1.8271874999991269</c:v>
                </c:pt>
                <c:pt idx="7498">
                  <c:v>1.8272916666610399</c:v>
                </c:pt>
                <c:pt idx="7499">
                  <c:v>1.8273958333302289</c:v>
                </c:pt>
                <c:pt idx="7500">
                  <c:v>1.8275115740689216</c:v>
                </c:pt>
                <c:pt idx="7501">
                  <c:v>1.8276157407381106</c:v>
                </c:pt>
                <c:pt idx="7502">
                  <c:v>1.8277199074072996</c:v>
                </c:pt>
                <c:pt idx="7503">
                  <c:v>1.827812499999709</c:v>
                </c:pt>
                <c:pt idx="7504">
                  <c:v>1.827916666661622</c:v>
                </c:pt>
                <c:pt idx="7505">
                  <c:v>1.8280324074075907</c:v>
                </c:pt>
                <c:pt idx="7506">
                  <c:v>1.8281365740695037</c:v>
                </c:pt>
                <c:pt idx="7507">
                  <c:v>1.828263888884976</c:v>
                </c:pt>
                <c:pt idx="7508">
                  <c:v>1.828402777777228</c:v>
                </c:pt>
                <c:pt idx="7509">
                  <c:v>1.8285069444391411</c:v>
                </c:pt>
                <c:pt idx="7510">
                  <c:v>1.8285995370315504</c:v>
                </c:pt>
                <c:pt idx="7511">
                  <c:v>1.8287037037007394</c:v>
                </c:pt>
                <c:pt idx="7512">
                  <c:v>1.8288078703699284</c:v>
                </c:pt>
                <c:pt idx="7513">
                  <c:v>1.8289120370318415</c:v>
                </c:pt>
                <c:pt idx="7514">
                  <c:v>1.8289930555547471</c:v>
                </c:pt>
                <c:pt idx="7515">
                  <c:v>1.8290972222166602</c:v>
                </c:pt>
                <c:pt idx="7516">
                  <c:v>1.8291898148090695</c:v>
                </c:pt>
                <c:pt idx="7517">
                  <c:v>1.8292824074014788</c:v>
                </c:pt>
                <c:pt idx="7518">
                  <c:v>1.8320254629579722</c:v>
                </c:pt>
                <c:pt idx="7519">
                  <c:v>1.8323611111118225</c:v>
                </c:pt>
                <c:pt idx="7520">
                  <c:v>1.8326967592583969</c:v>
                </c:pt>
                <c:pt idx="7521">
                  <c:v>1.8330324074049713</c:v>
                </c:pt>
                <c:pt idx="7522">
                  <c:v>1.8333680555515457</c:v>
                </c:pt>
                <c:pt idx="7523">
                  <c:v>1.8336921296286164</c:v>
                </c:pt>
                <c:pt idx="7524">
                  <c:v>1.8339699074058444</c:v>
                </c:pt>
                <c:pt idx="7525">
                  <c:v>1.8340856481445371</c:v>
                </c:pt>
                <c:pt idx="7526">
                  <c:v>1.8341898148137261</c:v>
                </c:pt>
                <c:pt idx="7527">
                  <c:v>1.8343171296291985</c:v>
                </c:pt>
                <c:pt idx="7528">
                  <c:v>1.8343981481448282</c:v>
                </c:pt>
                <c:pt idx="7529">
                  <c:v>1.8345023148140172</c:v>
                </c:pt>
                <c:pt idx="7530">
                  <c:v>1.8345833333296468</c:v>
                </c:pt>
                <c:pt idx="7531">
                  <c:v>1.8346759259220562</c:v>
                </c:pt>
                <c:pt idx="7532">
                  <c:v>1.8347685185144655</c:v>
                </c:pt>
                <c:pt idx="7533">
                  <c:v>1.8348726851836545</c:v>
                </c:pt>
                <c:pt idx="7534">
                  <c:v>1.8349537036992842</c:v>
                </c:pt>
                <c:pt idx="7535">
                  <c:v>1.8350462962916936</c:v>
                </c:pt>
                <c:pt idx="7536">
                  <c:v>1.8351388888841029</c:v>
                </c:pt>
                <c:pt idx="7537">
                  <c:v>1.8352430555532919</c:v>
                </c:pt>
                <c:pt idx="7538">
                  <c:v>1.8353356481457013</c:v>
                </c:pt>
                <c:pt idx="7539">
                  <c:v>1.8354282407381106</c:v>
                </c:pt>
                <c:pt idx="7540">
                  <c:v>1.83552083333052</c:v>
                </c:pt>
                <c:pt idx="7541">
                  <c:v>1.8356481481459923</c:v>
                </c:pt>
                <c:pt idx="7542">
                  <c:v>1.835729166661622</c:v>
                </c:pt>
                <c:pt idx="7543">
                  <c:v>1.8358564814770943</c:v>
                </c:pt>
                <c:pt idx="7544">
                  <c:v>1.8359375</c:v>
                </c:pt>
                <c:pt idx="7545">
                  <c:v>1.8360300925924093</c:v>
                </c:pt>
                <c:pt idx="7546">
                  <c:v>1.8361342592543224</c:v>
                </c:pt>
                <c:pt idx="7547">
                  <c:v>1.8363541666622041</c:v>
                </c:pt>
                <c:pt idx="7548">
                  <c:v>1.8364351851851097</c:v>
                </c:pt>
                <c:pt idx="7549">
                  <c:v>1.8365393518470228</c:v>
                </c:pt>
                <c:pt idx="7550">
                  <c:v>1.8366319444394321</c:v>
                </c:pt>
                <c:pt idx="7551">
                  <c:v>1.8367361111086211</c:v>
                </c:pt>
                <c:pt idx="7552">
                  <c:v>1.8368171296242508</c:v>
                </c:pt>
                <c:pt idx="7553">
                  <c:v>1.8368981481471565</c:v>
                </c:pt>
                <c:pt idx="7554">
                  <c:v>1.8369907407395658</c:v>
                </c:pt>
                <c:pt idx="7555">
                  <c:v>1.8370717592551955</c:v>
                </c:pt>
                <c:pt idx="7556">
                  <c:v>1.8371643518476048</c:v>
                </c:pt>
                <c:pt idx="7557">
                  <c:v>1.8372453703705105</c:v>
                </c:pt>
                <c:pt idx="7558">
                  <c:v>1.8374884259246755</c:v>
                </c:pt>
                <c:pt idx="7559">
                  <c:v>1.8375694444403052</c:v>
                </c:pt>
                <c:pt idx="7560">
                  <c:v>1.8376504629632109</c:v>
                </c:pt>
                <c:pt idx="7561">
                  <c:v>1.8377430555556202</c:v>
                </c:pt>
                <c:pt idx="7562">
                  <c:v>1.8378240740712499</c:v>
                </c:pt>
                <c:pt idx="7563">
                  <c:v>1.8379166666636593</c:v>
                </c:pt>
                <c:pt idx="7564">
                  <c:v>1.8380092592560686</c:v>
                </c:pt>
                <c:pt idx="7565">
                  <c:v>1.8380902777789743</c:v>
                </c:pt>
                <c:pt idx="7566">
                  <c:v>1.8381944444408873</c:v>
                </c:pt>
                <c:pt idx="7567">
                  <c:v>1.838275462963793</c:v>
                </c:pt>
                <c:pt idx="7568">
                  <c:v>1.838379629625706</c:v>
                </c:pt>
                <c:pt idx="7569">
                  <c:v>1.8384606481486117</c:v>
                </c:pt>
                <c:pt idx="7570">
                  <c:v>1.838553240741021</c:v>
                </c:pt>
                <c:pt idx="7571">
                  <c:v>1.838657407402934</c:v>
                </c:pt>
                <c:pt idx="7572">
                  <c:v>1.8387384259258397</c:v>
                </c:pt>
                <c:pt idx="7573">
                  <c:v>1.8388425925877527</c:v>
                </c:pt>
                <c:pt idx="7574">
                  <c:v>1.8389351851801621</c:v>
                </c:pt>
                <c:pt idx="7575">
                  <c:v>1.8390277777725714</c:v>
                </c:pt>
                <c:pt idx="7576">
                  <c:v>1.8391203703649808</c:v>
                </c:pt>
                <c:pt idx="7577">
                  <c:v>1.8392245370341698</c:v>
                </c:pt>
                <c:pt idx="7578">
                  <c:v>1.8393055555497995</c:v>
                </c:pt>
                <c:pt idx="7579">
                  <c:v>1.8395138888881775</c:v>
                </c:pt>
                <c:pt idx="7580">
                  <c:v>1.8396296296268702</c:v>
                </c:pt>
                <c:pt idx="7581">
                  <c:v>1.8397106481424998</c:v>
                </c:pt>
                <c:pt idx="7582">
                  <c:v>1.8398032407349092</c:v>
                </c:pt>
                <c:pt idx="7583">
                  <c:v>1.8398842592578148</c:v>
                </c:pt>
                <c:pt idx="7584">
                  <c:v>1.8399884259270038</c:v>
                </c:pt>
                <c:pt idx="7585">
                  <c:v>1.8400810185194132</c:v>
                </c:pt>
                <c:pt idx="7586">
                  <c:v>1.8401851851813262</c:v>
                </c:pt>
                <c:pt idx="7587">
                  <c:v>1.8402662037042319</c:v>
                </c:pt>
                <c:pt idx="7588">
                  <c:v>1.8403819444429246</c:v>
                </c:pt>
                <c:pt idx="7589">
                  <c:v>1.8404629629585543</c:v>
                </c:pt>
                <c:pt idx="7590">
                  <c:v>1.8405671296277433</c:v>
                </c:pt>
                <c:pt idx="7591">
                  <c:v>1.8406712962969323</c:v>
                </c:pt>
                <c:pt idx="7592">
                  <c:v>1.840787037035625</c:v>
                </c:pt>
                <c:pt idx="7593">
                  <c:v>1.8408796296280343</c:v>
                </c:pt>
                <c:pt idx="7594">
                  <c:v>1.840995370366727</c:v>
                </c:pt>
                <c:pt idx="7595">
                  <c:v>1.8410879629591363</c:v>
                </c:pt>
                <c:pt idx="7596">
                  <c:v>1.8411921296283253</c:v>
                </c:pt>
                <c:pt idx="7597">
                  <c:v>1.8412962962902384</c:v>
                </c:pt>
                <c:pt idx="7598">
                  <c:v>1.8414004629594274</c:v>
                </c:pt>
                <c:pt idx="7599">
                  <c:v>1.8415162036981201</c:v>
                </c:pt>
                <c:pt idx="7600">
                  <c:v>1.8416435185135924</c:v>
                </c:pt>
                <c:pt idx="7601">
                  <c:v>1.8417476851827814</c:v>
                </c:pt>
                <c:pt idx="7602">
                  <c:v>1.8418518518519704</c:v>
                </c:pt>
                <c:pt idx="7603">
                  <c:v>1.8419444444443798</c:v>
                </c:pt>
                <c:pt idx="7604">
                  <c:v>1.8420486111062928</c:v>
                </c:pt>
                <c:pt idx="7605">
                  <c:v>1.8421643518522615</c:v>
                </c:pt>
                <c:pt idx="7606">
                  <c:v>1.8422916666677338</c:v>
                </c:pt>
                <c:pt idx="7607">
                  <c:v>1.8423842592601432</c:v>
                </c:pt>
                <c:pt idx="7608">
                  <c:v>1.8424884259220562</c:v>
                </c:pt>
                <c:pt idx="7609">
                  <c:v>1.8426041666607489</c:v>
                </c:pt>
                <c:pt idx="7610">
                  <c:v>1.8427083333299379</c:v>
                </c:pt>
                <c:pt idx="7611">
                  <c:v>1.8428240740686306</c:v>
                </c:pt>
                <c:pt idx="7612">
                  <c:v>1.8456249999944703</c:v>
                </c:pt>
                <c:pt idx="7613">
                  <c:v>1.8459606481483206</c:v>
                </c:pt>
                <c:pt idx="7614">
                  <c:v>1.846296296294895</c:v>
                </c:pt>
                <c:pt idx="7615">
                  <c:v>1.846643518518249</c:v>
                </c:pt>
                <c:pt idx="7616">
                  <c:v>1.8469675925880438</c:v>
                </c:pt>
                <c:pt idx="7617">
                  <c:v>1.8473032407418941</c:v>
                </c:pt>
                <c:pt idx="7618">
                  <c:v>1.8475231481424998</c:v>
                </c:pt>
                <c:pt idx="7619">
                  <c:v>1.8477199074040982</c:v>
                </c:pt>
                <c:pt idx="7620">
                  <c:v>1.8479398148119799</c:v>
                </c:pt>
                <c:pt idx="7621">
                  <c:v>1.8481365740735782</c:v>
                </c:pt>
                <c:pt idx="7622">
                  <c:v>1.8483333333279006</c:v>
                </c:pt>
                <c:pt idx="7623">
                  <c:v>1.8485416666662786</c:v>
                </c:pt>
                <c:pt idx="7624">
                  <c:v>1.8487499999973807</c:v>
                </c:pt>
                <c:pt idx="7625">
                  <c:v>1.8489351851821993</c:v>
                </c:pt>
                <c:pt idx="7626">
                  <c:v>1.8491319444437977</c:v>
                </c:pt>
                <c:pt idx="7627">
                  <c:v>1.8631828703655628</c:v>
                </c:pt>
                <c:pt idx="7628">
                  <c:v>1.8641087962969323</c:v>
                </c:pt>
                <c:pt idx="7629">
                  <c:v>1.8650115740747424</c:v>
                </c:pt>
                <c:pt idx="7630">
                  <c:v>1.8659374999988358</c:v>
                </c:pt>
                <c:pt idx="7631">
                  <c:v>1.8668634259229293</c:v>
                </c:pt>
                <c:pt idx="7632">
                  <c:v>1.8677662037007394</c:v>
                </c:pt>
                <c:pt idx="7633">
                  <c:v>1.8687037037016125</c:v>
                </c:pt>
                <c:pt idx="7634">
                  <c:v>1.8700231481489027</c:v>
                </c:pt>
                <c:pt idx="7635">
                  <c:v>1.8714236111118225</c:v>
                </c:pt>
                <c:pt idx="7636">
                  <c:v>1.8724768518513883</c:v>
                </c:pt>
                <c:pt idx="7637">
                  <c:v>1.8734953703678912</c:v>
                </c:pt>
                <c:pt idx="7638">
                  <c:v>1.874548611107457</c:v>
                </c:pt>
                <c:pt idx="7639">
                  <c:v>1.8755671296239598</c:v>
                </c:pt>
                <c:pt idx="7640">
                  <c:v>1.8765624999941792</c:v>
                </c:pt>
                <c:pt idx="7641">
                  <c:v>1.8773263888870133</c:v>
                </c:pt>
                <c:pt idx="7642">
                  <c:v>1.8780324074032251</c:v>
                </c:pt>
                <c:pt idx="7643">
                  <c:v>1.8787384259267128</c:v>
                </c:pt>
                <c:pt idx="7644">
                  <c:v>1.8794444444429246</c:v>
                </c:pt>
                <c:pt idx="7645">
                  <c:v>1.880127314812853</c:v>
                </c:pt>
                <c:pt idx="7646">
                  <c:v>1.8817129629605915</c:v>
                </c:pt>
                <c:pt idx="7647">
                  <c:v>1.8818287036992842</c:v>
                </c:pt>
                <c:pt idx="7648">
                  <c:v>1.8819444444452529</c:v>
                </c:pt>
                <c:pt idx="7649">
                  <c:v>1.8820601851839456</c:v>
                </c:pt>
                <c:pt idx="7650">
                  <c:v>1.8821874999994179</c:v>
                </c:pt>
                <c:pt idx="7651">
                  <c:v>1.8823032407381106</c:v>
                </c:pt>
                <c:pt idx="7652">
                  <c:v>1.8824074074072996</c:v>
                </c:pt>
                <c:pt idx="7653">
                  <c:v>1.8825231481459923</c:v>
                </c:pt>
                <c:pt idx="7654">
                  <c:v>1.8826273148151813</c:v>
                </c:pt>
                <c:pt idx="7655">
                  <c:v>1.882708333330811</c:v>
                </c:pt>
                <c:pt idx="7656">
                  <c:v>1.8828125</c:v>
                </c:pt>
                <c:pt idx="7657">
                  <c:v>1.8828935185156297</c:v>
                </c:pt>
                <c:pt idx="7658">
                  <c:v>1.8830092592543224</c:v>
                </c:pt>
                <c:pt idx="7659">
                  <c:v>1.883090277777228</c:v>
                </c:pt>
                <c:pt idx="7660">
                  <c:v>1.8831944444391411</c:v>
                </c:pt>
                <c:pt idx="7661">
                  <c:v>1.8832870370315504</c:v>
                </c:pt>
                <c:pt idx="7662">
                  <c:v>1.8833680555544561</c:v>
                </c:pt>
                <c:pt idx="7663">
                  <c:v>1.8834722222163691</c:v>
                </c:pt>
                <c:pt idx="7664">
                  <c:v>1.8835648148087785</c:v>
                </c:pt>
                <c:pt idx="7665">
                  <c:v>1.8836574074084638</c:v>
                </c:pt>
                <c:pt idx="7666">
                  <c:v>1.8837500000008731</c:v>
                </c:pt>
                <c:pt idx="7667">
                  <c:v>1.8838541666627862</c:v>
                </c:pt>
                <c:pt idx="7668">
                  <c:v>1.8839351851856918</c:v>
                </c:pt>
                <c:pt idx="7669">
                  <c:v>1.8840393518476048</c:v>
                </c:pt>
                <c:pt idx="7670">
                  <c:v>1.8841319444400142</c:v>
                </c:pt>
                <c:pt idx="7671">
                  <c:v>1.8842129629629198</c:v>
                </c:pt>
                <c:pt idx="7672">
                  <c:v>1.8843055555553292</c:v>
                </c:pt>
                <c:pt idx="7673">
                  <c:v>1.8844212962940219</c:v>
                </c:pt>
                <c:pt idx="7674">
                  <c:v>1.8845138888864312</c:v>
                </c:pt>
                <c:pt idx="7675">
                  <c:v>1.8846180555556202</c:v>
                </c:pt>
                <c:pt idx="7676">
                  <c:v>1.8847222222175333</c:v>
                </c:pt>
                <c:pt idx="7677">
                  <c:v>1.8848032407404389</c:v>
                </c:pt>
                <c:pt idx="7678">
                  <c:v>1.884907407402352</c:v>
                </c:pt>
                <c:pt idx="7679">
                  <c:v>1.885011574071541</c:v>
                </c:pt>
                <c:pt idx="7680">
                  <c:v>1.8851041666639503</c:v>
                </c:pt>
                <c:pt idx="7681">
                  <c:v>1.885219907402643</c:v>
                </c:pt>
                <c:pt idx="7682">
                  <c:v>1.885324074071832</c:v>
                </c:pt>
                <c:pt idx="7683">
                  <c:v>1.8854050925874617</c:v>
                </c:pt>
                <c:pt idx="7684">
                  <c:v>1.8855092592566507</c:v>
                </c:pt>
                <c:pt idx="7685">
                  <c:v>1.8856249999953434</c:v>
                </c:pt>
                <c:pt idx="7686">
                  <c:v>1.885706018518249</c:v>
                </c:pt>
                <c:pt idx="7687">
                  <c:v>1.8858333333337214</c:v>
                </c:pt>
                <c:pt idx="7688">
                  <c:v>1.8859259259261307</c:v>
                </c:pt>
                <c:pt idx="7689">
                  <c:v>1.8860532407416031</c:v>
                </c:pt>
                <c:pt idx="7690">
                  <c:v>1.8861574074035161</c:v>
                </c:pt>
                <c:pt idx="7691">
                  <c:v>1.8862615740727051</c:v>
                </c:pt>
                <c:pt idx="7692">
                  <c:v>1.8863657407418941</c:v>
                </c:pt>
                <c:pt idx="7693">
                  <c:v>1.8864814814805868</c:v>
                </c:pt>
                <c:pt idx="7694">
                  <c:v>1.8865624999962165</c:v>
                </c:pt>
                <c:pt idx="7695">
                  <c:v>1.8866550925886258</c:v>
                </c:pt>
                <c:pt idx="7696">
                  <c:v>1.8867592592578148</c:v>
                </c:pt>
                <c:pt idx="7697">
                  <c:v>1.8868518518502242</c:v>
                </c:pt>
                <c:pt idx="7698">
                  <c:v>1.8869328703658539</c:v>
                </c:pt>
                <c:pt idx="7699">
                  <c:v>1.8870254629582632</c:v>
                </c:pt>
                <c:pt idx="7700">
                  <c:v>1.8871296296274522</c:v>
                </c:pt>
                <c:pt idx="7701">
                  <c:v>1.8872106481430819</c:v>
                </c:pt>
                <c:pt idx="7702">
                  <c:v>1.8873148148122709</c:v>
                </c:pt>
                <c:pt idx="7703">
                  <c:v>1.8904629629614647</c:v>
                </c:pt>
                <c:pt idx="7704">
                  <c:v>1.8907060185156297</c:v>
                </c:pt>
                <c:pt idx="7705">
                  <c:v>1.8910416666622041</c:v>
                </c:pt>
                <c:pt idx="7706">
                  <c:v>1.8913657407392748</c:v>
                </c:pt>
                <c:pt idx="7707">
                  <c:v>1.8917245370321325</c:v>
                </c:pt>
                <c:pt idx="7708">
                  <c:v>1.8920601851859828</c:v>
                </c:pt>
                <c:pt idx="7709">
                  <c:v>1.8923958333325572</c:v>
                </c:pt>
                <c:pt idx="7710">
                  <c:v>1.892719907402352</c:v>
                </c:pt>
                <c:pt idx="7711">
                  <c:v>1.892962962963793</c:v>
                </c:pt>
                <c:pt idx="7712">
                  <c:v>1.8930787037024857</c:v>
                </c:pt>
                <c:pt idx="7713">
                  <c:v>1.893171296294895</c:v>
                </c:pt>
                <c:pt idx="7714">
                  <c:v>1.8932523148105247</c:v>
                </c:pt>
                <c:pt idx="7715">
                  <c:v>1.8933680555564933</c:v>
                </c:pt>
                <c:pt idx="7716">
                  <c:v>1.893449074072123</c:v>
                </c:pt>
                <c:pt idx="7717">
                  <c:v>1.8935416666645324</c:v>
                </c:pt>
                <c:pt idx="7718">
                  <c:v>1.8936226851801621</c:v>
                </c:pt>
                <c:pt idx="7719">
                  <c:v>1.8937384259261307</c:v>
                </c:pt>
                <c:pt idx="7720">
                  <c:v>1.8938194444417604</c:v>
                </c:pt>
                <c:pt idx="7721">
                  <c:v>1.8939004629573901</c:v>
                </c:pt>
                <c:pt idx="7722">
                  <c:v>1.8939814814802958</c:v>
                </c:pt>
                <c:pt idx="7723">
                  <c:v>1.8940856481422088</c:v>
                </c:pt>
                <c:pt idx="7724">
                  <c:v>1.8941782407418941</c:v>
                </c:pt>
                <c:pt idx="7725">
                  <c:v>1.8942592592575238</c:v>
                </c:pt>
                <c:pt idx="7726">
                  <c:v>1.8943518518499332</c:v>
                </c:pt>
                <c:pt idx="7727">
                  <c:v>1.8944444444423425</c:v>
                </c:pt>
                <c:pt idx="7728">
                  <c:v>1.8945254629579722</c:v>
                </c:pt>
                <c:pt idx="7729">
                  <c:v>1.8946180555503815</c:v>
                </c:pt>
                <c:pt idx="7730">
                  <c:v>1.8946990740732872</c:v>
                </c:pt>
                <c:pt idx="7731">
                  <c:v>1.8947800925889169</c:v>
                </c:pt>
                <c:pt idx="7732">
                  <c:v>1.8948611111118225</c:v>
                </c:pt>
                <c:pt idx="7733">
                  <c:v>1.8949537037042319</c:v>
                </c:pt>
                <c:pt idx="7734">
                  <c:v>1.8950231481430819</c:v>
                </c:pt>
                <c:pt idx="7735">
                  <c:v>1.8951041666659876</c:v>
                </c:pt>
                <c:pt idx="7736">
                  <c:v>1.8951967592583969</c:v>
                </c:pt>
                <c:pt idx="7737">
                  <c:v>1.8952893518508063</c:v>
                </c:pt>
                <c:pt idx="7738">
                  <c:v>1.895370370366436</c:v>
                </c:pt>
                <c:pt idx="7739">
                  <c:v>1.8954513888893416</c:v>
                </c:pt>
                <c:pt idx="7740">
                  <c:v>1.895543981481751</c:v>
                </c:pt>
                <c:pt idx="7741">
                  <c:v>1.8956249999973807</c:v>
                </c:pt>
                <c:pt idx="7742">
                  <c:v>1.89571759258979</c:v>
                </c:pt>
                <c:pt idx="7743">
                  <c:v>1.8958101851821993</c:v>
                </c:pt>
                <c:pt idx="7744">
                  <c:v>1.8958680555515457</c:v>
                </c:pt>
                <c:pt idx="7745">
                  <c:v>1.895960648143955</c:v>
                </c:pt>
                <c:pt idx="7746">
                  <c:v>1.8960416666668607</c:v>
                </c:pt>
                <c:pt idx="7747">
                  <c:v>1.89613425925927</c:v>
                </c:pt>
                <c:pt idx="7748">
                  <c:v>1.8962268518516794</c:v>
                </c:pt>
                <c:pt idx="7749">
                  <c:v>1.8962962962905294</c:v>
                </c:pt>
                <c:pt idx="7750">
                  <c:v>1.8963888888829388</c:v>
                </c:pt>
                <c:pt idx="7751">
                  <c:v>1.8964814814826241</c:v>
                </c:pt>
                <c:pt idx="7752">
                  <c:v>1.8965509259214741</c:v>
                </c:pt>
                <c:pt idx="7753">
                  <c:v>1.8966550925906631</c:v>
                </c:pt>
                <c:pt idx="7754">
                  <c:v>1.8967361111062928</c:v>
                </c:pt>
                <c:pt idx="7755">
                  <c:v>1.8968055555524188</c:v>
                </c:pt>
                <c:pt idx="7756">
                  <c:v>1.8968749999985448</c:v>
                </c:pt>
                <c:pt idx="7757">
                  <c:v>1.8969675925909542</c:v>
                </c:pt>
                <c:pt idx="7758">
                  <c:v>1.8970601851833635</c:v>
                </c:pt>
                <c:pt idx="7759">
                  <c:v>1.8971412036989932</c:v>
                </c:pt>
                <c:pt idx="7760">
                  <c:v>1.8972222222218988</c:v>
                </c:pt>
                <c:pt idx="7761">
                  <c:v>1.8973148148143082</c:v>
                </c:pt>
                <c:pt idx="7762">
                  <c:v>1.8973958333299379</c:v>
                </c:pt>
                <c:pt idx="7763">
                  <c:v>1.8974884259223472</c:v>
                </c:pt>
                <c:pt idx="7764">
                  <c:v>1.8975694444452529</c:v>
                </c:pt>
                <c:pt idx="7765">
                  <c:v>1.8976504629608826</c:v>
                </c:pt>
                <c:pt idx="7766">
                  <c:v>1.8977314814765123</c:v>
                </c:pt>
                <c:pt idx="7767">
                  <c:v>1.8978124999994179</c:v>
                </c:pt>
                <c:pt idx="7768">
                  <c:v>1.8979050925918273</c:v>
                </c:pt>
                <c:pt idx="7769">
                  <c:v>1.897986111107457</c:v>
                </c:pt>
                <c:pt idx="7770">
                  <c:v>1.8980671296303626</c:v>
                </c:pt>
                <c:pt idx="7771">
                  <c:v>1.898159722222772</c:v>
                </c:pt>
                <c:pt idx="7772">
                  <c:v>1.8982407407384017</c:v>
                </c:pt>
                <c:pt idx="7773">
                  <c:v>1.8983101851845277</c:v>
                </c:pt>
                <c:pt idx="7774">
                  <c:v>1.898402777776937</c:v>
                </c:pt>
                <c:pt idx="7775">
                  <c:v>1.8984953703693463</c:v>
                </c:pt>
                <c:pt idx="7776">
                  <c:v>1.898576388884976</c:v>
                </c:pt>
                <c:pt idx="7777">
                  <c:v>1.8986689814773854</c:v>
                </c:pt>
                <c:pt idx="7778">
                  <c:v>1.8987384259235114</c:v>
                </c:pt>
                <c:pt idx="7779">
                  <c:v>1.8988194444391411</c:v>
                </c:pt>
                <c:pt idx="7780">
                  <c:v>1.8989120370315504</c:v>
                </c:pt>
                <c:pt idx="7781">
                  <c:v>1.8990046296239598</c:v>
                </c:pt>
                <c:pt idx="7782">
                  <c:v>1.8990856481468654</c:v>
                </c:pt>
                <c:pt idx="7783">
                  <c:v>1.8991782407392748</c:v>
                </c:pt>
                <c:pt idx="7784">
                  <c:v>1.8992592592549045</c:v>
                </c:pt>
                <c:pt idx="7785">
                  <c:v>1.8993518518473138</c:v>
                </c:pt>
                <c:pt idx="7786">
                  <c:v>1.8994328703702195</c:v>
                </c:pt>
                <c:pt idx="7787">
                  <c:v>1.8995254629626288</c:v>
                </c:pt>
                <c:pt idx="7788">
                  <c:v>1.8996180555550382</c:v>
                </c:pt>
                <c:pt idx="7789">
                  <c:v>1.8996990740706678</c:v>
                </c:pt>
                <c:pt idx="7790">
                  <c:v>1.8997916666630772</c:v>
                </c:pt>
                <c:pt idx="7791">
                  <c:v>1.8998726851859828</c:v>
                </c:pt>
                <c:pt idx="7792">
                  <c:v>1.8999421296248329</c:v>
                </c:pt>
                <c:pt idx="7793">
                  <c:v>1.9000347222172422</c:v>
                </c:pt>
                <c:pt idx="7794">
                  <c:v>1.9001157407401479</c:v>
                </c:pt>
                <c:pt idx="7795">
                  <c:v>1.9001967592557776</c:v>
                </c:pt>
                <c:pt idx="7796">
                  <c:v>1.9002893518481869</c:v>
                </c:pt>
                <c:pt idx="7797">
                  <c:v>1.9003819444405963</c:v>
                </c:pt>
                <c:pt idx="7798">
                  <c:v>1.9032754629588453</c:v>
                </c:pt>
                <c:pt idx="7799">
                  <c:v>1.9036111111054197</c:v>
                </c:pt>
                <c:pt idx="7800">
                  <c:v>1.90394675925927</c:v>
                </c:pt>
                <c:pt idx="7801">
                  <c:v>1.9042939814826241</c:v>
                </c:pt>
                <c:pt idx="7802">
                  <c:v>1.9046180555524188</c:v>
                </c:pt>
                <c:pt idx="7803">
                  <c:v>1.9051273148143082</c:v>
                </c:pt>
                <c:pt idx="7804">
                  <c:v>1.9052662036992842</c:v>
                </c:pt>
                <c:pt idx="7805">
                  <c:v>1.9053587962916936</c:v>
                </c:pt>
                <c:pt idx="7806">
                  <c:v>1.9054513888841029</c:v>
                </c:pt>
                <c:pt idx="7807">
                  <c:v>1.9055324074070086</c:v>
                </c:pt>
                <c:pt idx="7808">
                  <c:v>1.9056249999994179</c:v>
                </c:pt>
                <c:pt idx="7809">
                  <c:v>1.9057175925918273</c:v>
                </c:pt>
                <c:pt idx="7810">
                  <c:v>1.9058101851842366</c:v>
                </c:pt>
                <c:pt idx="7811">
                  <c:v>1.9058912036998663</c:v>
                </c:pt>
                <c:pt idx="7812">
                  <c:v>1.9059837962922757</c:v>
                </c:pt>
                <c:pt idx="7813">
                  <c:v>1.9060648148151813</c:v>
                </c:pt>
                <c:pt idx="7814">
                  <c:v>1.9061689814770943</c:v>
                </c:pt>
                <c:pt idx="7815">
                  <c:v>1.9062384259232203</c:v>
                </c:pt>
                <c:pt idx="7816">
                  <c:v>1.9063425925924093</c:v>
                </c:pt>
                <c:pt idx="7817">
                  <c:v>1.906423611108039</c:v>
                </c:pt>
                <c:pt idx="7818">
                  <c:v>1.9065162037004484</c:v>
                </c:pt>
                <c:pt idx="7819">
                  <c:v>1.9066087962928577</c:v>
                </c:pt>
                <c:pt idx="7820">
                  <c:v>1.9067013888852671</c:v>
                </c:pt>
                <c:pt idx="7821">
                  <c:v>1.9067824074081727</c:v>
                </c:pt>
                <c:pt idx="7822">
                  <c:v>1.9068981481468654</c:v>
                </c:pt>
                <c:pt idx="7823">
                  <c:v>1.9069791666624951</c:v>
                </c:pt>
                <c:pt idx="7824">
                  <c:v>1.9070601851854008</c:v>
                </c:pt>
                <c:pt idx="7825">
                  <c:v>1.9071527777778101</c:v>
                </c:pt>
                <c:pt idx="7826">
                  <c:v>1.9072453703702195</c:v>
                </c:pt>
                <c:pt idx="7827">
                  <c:v>1.9073263888858492</c:v>
                </c:pt>
                <c:pt idx="7828">
                  <c:v>1.9074305555550382</c:v>
                </c:pt>
                <c:pt idx="7829">
                  <c:v>1.9075231481474475</c:v>
                </c:pt>
                <c:pt idx="7830">
                  <c:v>1.9076157407398568</c:v>
                </c:pt>
                <c:pt idx="7831">
                  <c:v>1.9076967592554865</c:v>
                </c:pt>
                <c:pt idx="7832">
                  <c:v>1.9077893518478959</c:v>
                </c:pt>
                <c:pt idx="7833">
                  <c:v>1.9078935185170849</c:v>
                </c:pt>
                <c:pt idx="7834">
                  <c:v>1.9079745370327146</c:v>
                </c:pt>
                <c:pt idx="7835">
                  <c:v>1.9080787037019036</c:v>
                </c:pt>
                <c:pt idx="7836">
                  <c:v>1.9081597222175333</c:v>
                </c:pt>
                <c:pt idx="7837">
                  <c:v>1.9082523148099426</c:v>
                </c:pt>
                <c:pt idx="7838">
                  <c:v>1.9083217592560686</c:v>
                </c:pt>
                <c:pt idx="7839">
                  <c:v>1.9084374999947613</c:v>
                </c:pt>
                <c:pt idx="7840">
                  <c:v>1.908518518517667</c:v>
                </c:pt>
                <c:pt idx="7841">
                  <c:v>1.9086111111100763</c:v>
                </c:pt>
                <c:pt idx="7842">
                  <c:v>1.9087037037024857</c:v>
                </c:pt>
                <c:pt idx="7843">
                  <c:v>1.9087847222181153</c:v>
                </c:pt>
                <c:pt idx="7844">
                  <c:v>1.908865740741021</c:v>
                </c:pt>
                <c:pt idx="7845">
                  <c:v>1.908969907402934</c:v>
                </c:pt>
                <c:pt idx="7846">
                  <c:v>1.9090624999953434</c:v>
                </c:pt>
                <c:pt idx="7847">
                  <c:v>1.909143518518249</c:v>
                </c:pt>
                <c:pt idx="7848">
                  <c:v>1.9092476851801621</c:v>
                </c:pt>
                <c:pt idx="7849">
                  <c:v>1.9093518518493511</c:v>
                </c:pt>
                <c:pt idx="7850">
                  <c:v>1.9094444444417604</c:v>
                </c:pt>
                <c:pt idx="7851">
                  <c:v>1.9095370370341698</c:v>
                </c:pt>
                <c:pt idx="7852">
                  <c:v>1.9096412037033588</c:v>
                </c:pt>
                <c:pt idx="7853">
                  <c:v>1.9097222222189885</c:v>
                </c:pt>
                <c:pt idx="7854">
                  <c:v>1.9098263888881775</c:v>
                </c:pt>
                <c:pt idx="7855">
                  <c:v>1.9099189814805868</c:v>
                </c:pt>
                <c:pt idx="7856">
                  <c:v>1.9100231481424998</c:v>
                </c:pt>
                <c:pt idx="7857">
                  <c:v>1.9101273148116888</c:v>
                </c:pt>
                <c:pt idx="7858">
                  <c:v>1.9102314814808778</c:v>
                </c:pt>
                <c:pt idx="7859">
                  <c:v>1.9103240740732872</c:v>
                </c:pt>
                <c:pt idx="7860">
                  <c:v>1.9104282407352002</c:v>
                </c:pt>
                <c:pt idx="7861">
                  <c:v>1.9105208333276096</c:v>
                </c:pt>
                <c:pt idx="7862">
                  <c:v>1.9106365740735782</c:v>
                </c:pt>
                <c:pt idx="7863">
                  <c:v>1.9107175925892079</c:v>
                </c:pt>
                <c:pt idx="7864">
                  <c:v>1.9108217592583969</c:v>
                </c:pt>
                <c:pt idx="7865">
                  <c:v>1.91092592592031</c:v>
                </c:pt>
                <c:pt idx="7866">
                  <c:v>1.9110185185127193</c:v>
                </c:pt>
                <c:pt idx="7867">
                  <c:v>1.911134259258688</c:v>
                </c:pt>
                <c:pt idx="7868">
                  <c:v>1.9112152777743177</c:v>
                </c:pt>
                <c:pt idx="7869">
                  <c:v>1.9113194444435067</c:v>
                </c:pt>
                <c:pt idx="7870">
                  <c:v>1.911412037035916</c:v>
                </c:pt>
                <c:pt idx="7871">
                  <c:v>1.9115277777746087</c:v>
                </c:pt>
                <c:pt idx="7872">
                  <c:v>1.9116319444437977</c:v>
                </c:pt>
                <c:pt idx="7873">
                  <c:v>1.9117476851824904</c:v>
                </c:pt>
                <c:pt idx="7874">
                  <c:v>1.9118402777748997</c:v>
                </c:pt>
                <c:pt idx="7875">
                  <c:v>1.9119444444440887</c:v>
                </c:pt>
                <c:pt idx="7876">
                  <c:v>1.9120370370364981</c:v>
                </c:pt>
                <c:pt idx="7877">
                  <c:v>1.9121412036984111</c:v>
                </c:pt>
                <c:pt idx="7878">
                  <c:v>1.9122569444443798</c:v>
                </c:pt>
                <c:pt idx="7879">
                  <c:v>1.9123611111062928</c:v>
                </c:pt>
                <c:pt idx="7880">
                  <c:v>1.9124537036987022</c:v>
                </c:pt>
                <c:pt idx="7881">
                  <c:v>1.9125578703678912</c:v>
                </c:pt>
                <c:pt idx="7882">
                  <c:v>1.9126736111065838</c:v>
                </c:pt>
                <c:pt idx="7883">
                  <c:v>1.9127546296294895</c:v>
                </c:pt>
                <c:pt idx="7884">
                  <c:v>1.9128587962914025</c:v>
                </c:pt>
                <c:pt idx="7885">
                  <c:v>1.9129513888838119</c:v>
                </c:pt>
                <c:pt idx="7886">
                  <c:v>1.9130555555530009</c:v>
                </c:pt>
                <c:pt idx="7887">
                  <c:v>1.9131712962916936</c:v>
                </c:pt>
                <c:pt idx="7888">
                  <c:v>1.9132523148145992</c:v>
                </c:pt>
                <c:pt idx="7889">
                  <c:v>1.9133680555532919</c:v>
                </c:pt>
                <c:pt idx="7890">
                  <c:v>1.9134606481457013</c:v>
                </c:pt>
                <c:pt idx="7891">
                  <c:v>1.9135648148148903</c:v>
                </c:pt>
                <c:pt idx="7892">
                  <c:v>1.9159722222175333</c:v>
                </c:pt>
                <c:pt idx="7893">
                  <c:v>1.9163194444408873</c:v>
                </c:pt>
                <c:pt idx="7894">
                  <c:v>1.9166550925874617</c:v>
                </c:pt>
                <c:pt idx="7895">
                  <c:v>1.9169791666645324</c:v>
                </c:pt>
                <c:pt idx="7896">
                  <c:v>1.9173263888878864</c:v>
                </c:pt>
                <c:pt idx="7897">
                  <c:v>1.9176504629576812</c:v>
                </c:pt>
                <c:pt idx="7898">
                  <c:v>1.9179745370347518</c:v>
                </c:pt>
                <c:pt idx="7899">
                  <c:v>1.9183217592581059</c:v>
                </c:pt>
                <c:pt idx="7900">
                  <c:v>1.9186805555509636</c:v>
                </c:pt>
                <c:pt idx="7901">
                  <c:v>1.9190046296280343</c:v>
                </c:pt>
                <c:pt idx="7902">
                  <c:v>1.9193402777746087</c:v>
                </c:pt>
                <c:pt idx="7903">
                  <c:v>1.9196643518516794</c:v>
                </c:pt>
                <c:pt idx="7904">
                  <c:v>1.9299421296236687</c:v>
                </c:pt>
                <c:pt idx="7905">
                  <c:v>1.9309837962937308</c:v>
                </c:pt>
                <c:pt idx="7906">
                  <c:v>1.9320370370332967</c:v>
                </c:pt>
                <c:pt idx="7907">
                  <c:v>1.9328935185185401</c:v>
                </c:pt>
                <c:pt idx="7908">
                  <c:v>1.9337499999965075</c:v>
                </c:pt>
                <c:pt idx="7909">
                  <c:v>1.934571759258688</c:v>
                </c:pt>
                <c:pt idx="7910">
                  <c:v>1.9354050925903721</c:v>
                </c:pt>
                <c:pt idx="7911">
                  <c:v>1.9362847222218988</c:v>
                </c:pt>
                <c:pt idx="7912">
                  <c:v>1.9373032407384017</c:v>
                </c:pt>
                <c:pt idx="7913">
                  <c:v>1.9383333333316841</c:v>
                </c:pt>
                <c:pt idx="7914">
                  <c:v>1.9393634259249666</c:v>
                </c:pt>
                <c:pt idx="7915">
                  <c:v>1.9403819444414694</c:v>
                </c:pt>
                <c:pt idx="7916">
                  <c:v>1.9414120370347518</c:v>
                </c:pt>
                <c:pt idx="7917">
                  <c:v>1.9424421296280343</c:v>
                </c:pt>
                <c:pt idx="7918">
                  <c:v>1.9434606481445371</c:v>
                </c:pt>
                <c:pt idx="7919">
                  <c:v>1.9444907407378196</c:v>
                </c:pt>
                <c:pt idx="7920">
                  <c:v>1.9477662037024857</c:v>
                </c:pt>
                <c:pt idx="7921">
                  <c:v>1.947858796294895</c:v>
                </c:pt>
                <c:pt idx="7922">
                  <c:v>1.947962962964084</c:v>
                </c:pt>
                <c:pt idx="7923">
                  <c:v>1.9480555555564933</c:v>
                </c:pt>
                <c:pt idx="7924">
                  <c:v>1.9481597222184064</c:v>
                </c:pt>
                <c:pt idx="7925">
                  <c:v>1.948240740741312</c:v>
                </c:pt>
                <c:pt idx="7926">
                  <c:v>1.9483564814800047</c:v>
                </c:pt>
                <c:pt idx="7927">
                  <c:v>1.9484374999956344</c:v>
                </c:pt>
                <c:pt idx="7928">
                  <c:v>1.9485532407416031</c:v>
                </c:pt>
                <c:pt idx="7929">
                  <c:v>1.9486342592572328</c:v>
                </c:pt>
                <c:pt idx="7930">
                  <c:v>1.9487499999959255</c:v>
                </c:pt>
                <c:pt idx="7931">
                  <c:v>1.9488310185188311</c:v>
                </c:pt>
                <c:pt idx="7932">
                  <c:v>1.9489467592575238</c:v>
                </c:pt>
                <c:pt idx="7933">
                  <c:v>1.9490393518499332</c:v>
                </c:pt>
                <c:pt idx="7934">
                  <c:v>1.9491319444423425</c:v>
                </c:pt>
                <c:pt idx="7935">
                  <c:v>1.9492129629579722</c:v>
                </c:pt>
                <c:pt idx="7936">
                  <c:v>1.9493055555503815</c:v>
                </c:pt>
                <c:pt idx="7937">
                  <c:v>1.9493865740732872</c:v>
                </c:pt>
                <c:pt idx="7938">
                  <c:v>1.9494791666656965</c:v>
                </c:pt>
                <c:pt idx="7939">
                  <c:v>1.9495601851813262</c:v>
                </c:pt>
                <c:pt idx="7940">
                  <c:v>1.9496296296274522</c:v>
                </c:pt>
                <c:pt idx="7941">
                  <c:v>1.9497106481430819</c:v>
                </c:pt>
                <c:pt idx="7942">
                  <c:v>1.9498032407354913</c:v>
                </c:pt>
                <c:pt idx="7943">
                  <c:v>1.9498842592583969</c:v>
                </c:pt>
                <c:pt idx="7944">
                  <c:v>1.9499768518508063</c:v>
                </c:pt>
                <c:pt idx="7945">
                  <c:v>1.9500694444432156</c:v>
                </c:pt>
                <c:pt idx="7946">
                  <c:v>1.9501504629588453</c:v>
                </c:pt>
                <c:pt idx="7947">
                  <c:v>1.950266203704814</c:v>
                </c:pt>
                <c:pt idx="7948">
                  <c:v>1.9503472222204437</c:v>
                </c:pt>
                <c:pt idx="7949">
                  <c:v>1.9504282407360733</c:v>
                </c:pt>
                <c:pt idx="7950">
                  <c:v>1.950509259258979</c:v>
                </c:pt>
                <c:pt idx="7951">
                  <c:v>1.9505902777746087</c:v>
                </c:pt>
                <c:pt idx="7952">
                  <c:v>1.9506944444437977</c:v>
                </c:pt>
                <c:pt idx="7953">
                  <c:v>1.9507638888899237</c:v>
                </c:pt>
                <c:pt idx="7954">
                  <c:v>1.950856481482333</c:v>
                </c:pt>
                <c:pt idx="7955">
                  <c:v>1.9509490740747424</c:v>
                </c:pt>
                <c:pt idx="7956">
                  <c:v>1.9510300925903721</c:v>
                </c:pt>
                <c:pt idx="7957">
                  <c:v>1.9511111111060018</c:v>
                </c:pt>
                <c:pt idx="7958">
                  <c:v>1.9512152777751908</c:v>
                </c:pt>
                <c:pt idx="7959">
                  <c:v>1.9512962962908205</c:v>
                </c:pt>
                <c:pt idx="7960">
                  <c:v>1.9513888888832298</c:v>
                </c:pt>
                <c:pt idx="7961">
                  <c:v>1.9514930555524188</c:v>
                </c:pt>
                <c:pt idx="7962">
                  <c:v>1.9515856481448282</c:v>
                </c:pt>
                <c:pt idx="7963">
                  <c:v>1.9516782407372375</c:v>
                </c:pt>
                <c:pt idx="7964">
                  <c:v>1.9517708333296468</c:v>
                </c:pt>
                <c:pt idx="7965">
                  <c:v>1.9518634259220562</c:v>
                </c:pt>
                <c:pt idx="7966">
                  <c:v>1.9519444444449618</c:v>
                </c:pt>
                <c:pt idx="7967">
                  <c:v>1.9520370370373712</c:v>
                </c:pt>
                <c:pt idx="7968">
                  <c:v>1.9521180555530009</c:v>
                </c:pt>
                <c:pt idx="7969">
                  <c:v>1.9521990740686306</c:v>
                </c:pt>
                <c:pt idx="7970">
                  <c:v>1.9522916666610399</c:v>
                </c:pt>
                <c:pt idx="7971">
                  <c:v>1.9523842592534493</c:v>
                </c:pt>
                <c:pt idx="7972">
                  <c:v>1.9524652777763549</c:v>
                </c:pt>
                <c:pt idx="7973">
                  <c:v>1.9525694444455439</c:v>
                </c:pt>
                <c:pt idx="7974">
                  <c:v>1.952673611107457</c:v>
                </c:pt>
                <c:pt idx="7975">
                  <c:v>1.9527662036998663</c:v>
                </c:pt>
                <c:pt idx="7976">
                  <c:v>1.952847222222772</c:v>
                </c:pt>
                <c:pt idx="7977">
                  <c:v>1.9529282407384017</c:v>
                </c:pt>
                <c:pt idx="7978">
                  <c:v>1.9530324074075907</c:v>
                </c:pt>
                <c:pt idx="7979">
                  <c:v>1.9531018518464407</c:v>
                </c:pt>
                <c:pt idx="7980">
                  <c:v>1.95319444443885</c:v>
                </c:pt>
                <c:pt idx="7981">
                  <c:v>1.9532754629617557</c:v>
                </c:pt>
                <c:pt idx="7982">
                  <c:v>1.953368055554165</c:v>
                </c:pt>
                <c:pt idx="7983">
                  <c:v>1.953472222223354</c:v>
                </c:pt>
                <c:pt idx="7984">
                  <c:v>1.9535648148157634</c:v>
                </c:pt>
                <c:pt idx="7985">
                  <c:v>1.9536458333313931</c:v>
                </c:pt>
                <c:pt idx="7986">
                  <c:v>1.9563773148111068</c:v>
                </c:pt>
                <c:pt idx="7987">
                  <c:v>1.9567129629576812</c:v>
                </c:pt>
                <c:pt idx="7988">
                  <c:v>1.9570486111115315</c:v>
                </c:pt>
                <c:pt idx="7989">
                  <c:v>1.9573958333276096</c:v>
                </c:pt>
                <c:pt idx="7990">
                  <c:v>1.9577314814814599</c:v>
                </c:pt>
                <c:pt idx="7991">
                  <c:v>1.9580555555512547</c:v>
                </c:pt>
                <c:pt idx="7992">
                  <c:v>1.958391203697829</c:v>
                </c:pt>
                <c:pt idx="7993">
                  <c:v>1.9587384259211831</c:v>
                </c:pt>
                <c:pt idx="7994">
                  <c:v>1.9590740740750334</c:v>
                </c:pt>
                <c:pt idx="7995">
                  <c:v>1.9591898148137261</c:v>
                </c:pt>
                <c:pt idx="7996">
                  <c:v>1.9592824074061355</c:v>
                </c:pt>
                <c:pt idx="7997">
                  <c:v>1.9593749999985448</c:v>
                </c:pt>
                <c:pt idx="7998">
                  <c:v>1.9594560185141745</c:v>
                </c:pt>
                <c:pt idx="7999">
                  <c:v>1.9595601851833635</c:v>
                </c:pt>
                <c:pt idx="8000">
                  <c:v>1.9596527777757728</c:v>
                </c:pt>
                <c:pt idx="8001">
                  <c:v>1.9597337962914025</c:v>
                </c:pt>
                <c:pt idx="8002">
                  <c:v>1.9598495370373712</c:v>
                </c:pt>
                <c:pt idx="8003">
                  <c:v>1.9599305555530009</c:v>
                </c:pt>
                <c:pt idx="8004">
                  <c:v>1.9600231481454102</c:v>
                </c:pt>
                <c:pt idx="8005">
                  <c:v>1.9601041666610399</c:v>
                </c:pt>
                <c:pt idx="8006">
                  <c:v>1.9602083333302289</c:v>
                </c:pt>
                <c:pt idx="8007">
                  <c:v>1.9603009259226383</c:v>
                </c:pt>
                <c:pt idx="8008">
                  <c:v>1.9603819444455439</c:v>
                </c:pt>
                <c:pt idx="8009">
                  <c:v>1.9604976851842366</c:v>
                </c:pt>
                <c:pt idx="8010">
                  <c:v>1.9605787036998663</c:v>
                </c:pt>
                <c:pt idx="8011">
                  <c:v>1.9606828703690553</c:v>
                </c:pt>
                <c:pt idx="8012">
                  <c:v>1.960763888884685</c:v>
                </c:pt>
                <c:pt idx="8013">
                  <c:v>1.9608564814770943</c:v>
                </c:pt>
                <c:pt idx="8014">
                  <c:v>1.9609375</c:v>
                </c:pt>
                <c:pt idx="8015">
                  <c:v>1.961041666661913</c:v>
                </c:pt>
                <c:pt idx="8016">
                  <c:v>1.9611342592543224</c:v>
                </c:pt>
                <c:pt idx="8017">
                  <c:v>1.9612384259235114</c:v>
                </c:pt>
                <c:pt idx="8018">
                  <c:v>1.9613194444391411</c:v>
                </c:pt>
                <c:pt idx="8019">
                  <c:v>1.9614236111083301</c:v>
                </c:pt>
                <c:pt idx="8020">
                  <c:v>1.9615046296239598</c:v>
                </c:pt>
                <c:pt idx="8021">
                  <c:v>1.9616087962931488</c:v>
                </c:pt>
                <c:pt idx="8022">
                  <c:v>1.9616898148087785</c:v>
                </c:pt>
                <c:pt idx="8023">
                  <c:v>1.9617824074084638</c:v>
                </c:pt>
                <c:pt idx="8024">
                  <c:v>1.9618750000008731</c:v>
                </c:pt>
                <c:pt idx="8025">
                  <c:v>1.9619675925932825</c:v>
                </c:pt>
                <c:pt idx="8026">
                  <c:v>1.9620601851856918</c:v>
                </c:pt>
                <c:pt idx="8027">
                  <c:v>1.9621643518476048</c:v>
                </c:pt>
                <c:pt idx="8028">
                  <c:v>1.9622569444400142</c:v>
                </c:pt>
                <c:pt idx="8029">
                  <c:v>1.9623379629629198</c:v>
                </c:pt>
                <c:pt idx="8030">
                  <c:v>1.9624305555553292</c:v>
                </c:pt>
                <c:pt idx="8031">
                  <c:v>1.9625347222172422</c:v>
                </c:pt>
                <c:pt idx="8032">
                  <c:v>1.9626157407401479</c:v>
                </c:pt>
                <c:pt idx="8033">
                  <c:v>1.9627083333325572</c:v>
                </c:pt>
                <c:pt idx="8034">
                  <c:v>1.9628009259249666</c:v>
                </c:pt>
                <c:pt idx="8035">
                  <c:v>1.9628819444405963</c:v>
                </c:pt>
                <c:pt idx="8036">
                  <c:v>1.962997685179289</c:v>
                </c:pt>
                <c:pt idx="8037">
                  <c:v>1.9630787037021946</c:v>
                </c:pt>
                <c:pt idx="8038">
                  <c:v>1.963171296294604</c:v>
                </c:pt>
                <c:pt idx="8039">
                  <c:v>1.9632638888870133</c:v>
                </c:pt>
                <c:pt idx="8040">
                  <c:v>1.963344907402643</c:v>
                </c:pt>
                <c:pt idx="8041">
                  <c:v>1.9634374999950523</c:v>
                </c:pt>
                <c:pt idx="8042">
                  <c:v>1.963518518517958</c:v>
                </c:pt>
                <c:pt idx="8043">
                  <c:v>1.9636111111103673</c:v>
                </c:pt>
                <c:pt idx="8044">
                  <c:v>1.963692129625997</c:v>
                </c:pt>
                <c:pt idx="8045">
                  <c:v>1.9637847222184064</c:v>
                </c:pt>
                <c:pt idx="8046">
                  <c:v>1.9638773148108157</c:v>
                </c:pt>
                <c:pt idx="8047">
                  <c:v>1.9639699074032251</c:v>
                </c:pt>
                <c:pt idx="8048">
                  <c:v>1.9640509259261307</c:v>
                </c:pt>
                <c:pt idx="8049">
                  <c:v>1.9641319444417604</c:v>
                </c:pt>
                <c:pt idx="8050">
                  <c:v>1.9642476851804531</c:v>
                </c:pt>
                <c:pt idx="8051">
                  <c:v>1.9643287037033588</c:v>
                </c:pt>
                <c:pt idx="8052">
                  <c:v>1.9644097222189885</c:v>
                </c:pt>
                <c:pt idx="8053">
                  <c:v>1.9645254629576812</c:v>
                </c:pt>
                <c:pt idx="8054">
                  <c:v>1.9646064814805868</c:v>
                </c:pt>
                <c:pt idx="8055">
                  <c:v>1.9646990740729962</c:v>
                </c:pt>
                <c:pt idx="8056">
                  <c:v>1.9647800925886258</c:v>
                </c:pt>
                <c:pt idx="8057">
                  <c:v>1.9648842592578148</c:v>
                </c:pt>
                <c:pt idx="8058">
                  <c:v>1.9649652777734445</c:v>
                </c:pt>
                <c:pt idx="8059">
                  <c:v>1.9650578703658539</c:v>
                </c:pt>
                <c:pt idx="8060">
                  <c:v>1.9651736111118225</c:v>
                </c:pt>
                <c:pt idx="8061">
                  <c:v>1.9652546296274522</c:v>
                </c:pt>
                <c:pt idx="8062">
                  <c:v>1.9653472222198616</c:v>
                </c:pt>
                <c:pt idx="8063">
                  <c:v>1.9654513888890506</c:v>
                </c:pt>
                <c:pt idx="8064">
                  <c:v>1.9655324074046803</c:v>
                </c:pt>
                <c:pt idx="8065">
                  <c:v>1.9656365740738693</c:v>
                </c:pt>
                <c:pt idx="8066">
                  <c:v>1.9657291666662786</c:v>
                </c:pt>
                <c:pt idx="8067">
                  <c:v>1.9658101851819083</c:v>
                </c:pt>
                <c:pt idx="8068">
                  <c:v>1.9659143518510973</c:v>
                </c:pt>
                <c:pt idx="8069">
                  <c:v>1.965995370366727</c:v>
                </c:pt>
                <c:pt idx="8070">
                  <c:v>1.9660879629591363</c:v>
                </c:pt>
                <c:pt idx="8071">
                  <c:v>1.966168981482042</c:v>
                </c:pt>
                <c:pt idx="8072">
                  <c:v>1.966273148143955</c:v>
                </c:pt>
                <c:pt idx="8073">
                  <c:v>1.9663541666668607</c:v>
                </c:pt>
                <c:pt idx="8074">
                  <c:v>1.96644675925927</c:v>
                </c:pt>
                <c:pt idx="8075">
                  <c:v>1.9665277777748997</c:v>
                </c:pt>
                <c:pt idx="8076">
                  <c:v>1.9666203703673091</c:v>
                </c:pt>
                <c:pt idx="8077">
                  <c:v>1.9667129629597184</c:v>
                </c:pt>
                <c:pt idx="8078">
                  <c:v>1.9668055555521278</c:v>
                </c:pt>
                <c:pt idx="8079">
                  <c:v>1.9668981481445371</c:v>
                </c:pt>
                <c:pt idx="8080">
                  <c:v>1.9700000000011642</c:v>
                </c:pt>
                <c:pt idx="8081">
                  <c:v>1.9703240740709589</c:v>
                </c:pt>
                <c:pt idx="8082">
                  <c:v>1.9706597222175333</c:v>
                </c:pt>
                <c:pt idx="8083">
                  <c:v>1.9710069444408873</c:v>
                </c:pt>
                <c:pt idx="8084">
                  <c:v>1.971331018517958</c:v>
                </c:pt>
                <c:pt idx="8085">
                  <c:v>1.971678240741312</c:v>
                </c:pt>
                <c:pt idx="8086">
                  <c:v>1.9718287037030677</c:v>
                </c:pt>
                <c:pt idx="8087">
                  <c:v>1.9719097222186974</c:v>
                </c:pt>
                <c:pt idx="8088">
                  <c:v>1.9720254629573901</c:v>
                </c:pt>
                <c:pt idx="8089">
                  <c:v>1.9721064814802958</c:v>
                </c:pt>
                <c:pt idx="8090">
                  <c:v>1.9721990740727051</c:v>
                </c:pt>
                <c:pt idx="8091">
                  <c:v>1.9722916666651145</c:v>
                </c:pt>
                <c:pt idx="8092">
                  <c:v>1.9723726851807442</c:v>
                </c:pt>
                <c:pt idx="8093">
                  <c:v>1.9724652777731535</c:v>
                </c:pt>
                <c:pt idx="8094">
                  <c:v>1.9725462962960592</c:v>
                </c:pt>
                <c:pt idx="8095">
                  <c:v>1.9726388888884685</c:v>
                </c:pt>
                <c:pt idx="8096">
                  <c:v>1.9727199074040982</c:v>
                </c:pt>
                <c:pt idx="8097">
                  <c:v>1.9728009259270038</c:v>
                </c:pt>
                <c:pt idx="8098">
                  <c:v>1.9728935185194132</c:v>
                </c:pt>
                <c:pt idx="8099">
                  <c:v>1.9729861111118225</c:v>
                </c:pt>
                <c:pt idx="8100">
                  <c:v>1.9730787037042319</c:v>
                </c:pt>
                <c:pt idx="8101">
                  <c:v>1.9732060185197042</c:v>
                </c:pt>
                <c:pt idx="8102">
                  <c:v>1.9733333333279006</c:v>
                </c:pt>
                <c:pt idx="8103">
                  <c:v>1.9734143518508063</c:v>
                </c:pt>
                <c:pt idx="8104">
                  <c:v>1.973495370366436</c:v>
                </c:pt>
                <c:pt idx="8105">
                  <c:v>1.9735763888893416</c:v>
                </c:pt>
                <c:pt idx="8106">
                  <c:v>1.9736805555512547</c:v>
                </c:pt>
                <c:pt idx="8107">
                  <c:v>1.9737499999973807</c:v>
                </c:pt>
                <c:pt idx="8108">
                  <c:v>1.97384259258979</c:v>
                </c:pt>
                <c:pt idx="8109">
                  <c:v>1.9739351851821993</c:v>
                </c:pt>
                <c:pt idx="8110">
                  <c:v>1.9740046296283253</c:v>
                </c:pt>
                <c:pt idx="8111">
                  <c:v>1.974085648143955</c:v>
                </c:pt>
                <c:pt idx="8112">
                  <c:v>1.9743634259211831</c:v>
                </c:pt>
                <c:pt idx="8113">
                  <c:v>1.9744444444440887</c:v>
                </c:pt>
                <c:pt idx="8114">
                  <c:v>1.9745370370364981</c:v>
                </c:pt>
                <c:pt idx="8115">
                  <c:v>1.9746180555521278</c:v>
                </c:pt>
                <c:pt idx="8116">
                  <c:v>1.9747106481445371</c:v>
                </c:pt>
                <c:pt idx="8117">
                  <c:v>1.9747916666674428</c:v>
                </c:pt>
                <c:pt idx="8118">
                  <c:v>1.9748726851830725</c:v>
                </c:pt>
                <c:pt idx="8119">
                  <c:v>1.9749652777754818</c:v>
                </c:pt>
                <c:pt idx="8120">
                  <c:v>1.9750578703678912</c:v>
                </c:pt>
                <c:pt idx="8121">
                  <c:v>1.9751504629603005</c:v>
                </c:pt>
                <c:pt idx="8122">
                  <c:v>1.9752430555527098</c:v>
                </c:pt>
                <c:pt idx="8123">
                  <c:v>1.9753356481451192</c:v>
                </c:pt>
                <c:pt idx="8124">
                  <c:v>1.9754282407375285</c:v>
                </c:pt>
                <c:pt idx="8125">
                  <c:v>1.9755092592604342</c:v>
                </c:pt>
                <c:pt idx="8126">
                  <c:v>1.9756018518528435</c:v>
                </c:pt>
                <c:pt idx="8127">
                  <c:v>1.9756944444452529</c:v>
                </c:pt>
                <c:pt idx="8128">
                  <c:v>1.9757870370376622</c:v>
                </c:pt>
                <c:pt idx="8129">
                  <c:v>1.9758680555532919</c:v>
                </c:pt>
                <c:pt idx="8130">
                  <c:v>1.9759490740689216</c:v>
                </c:pt>
                <c:pt idx="8131">
                  <c:v>1.976041666661331</c:v>
                </c:pt>
                <c:pt idx="8132">
                  <c:v>1.9761574074072996</c:v>
                </c:pt>
                <c:pt idx="8133">
                  <c:v>1.976249999999709</c:v>
                </c:pt>
                <c:pt idx="8134">
                  <c:v>1.9763425925921183</c:v>
                </c:pt>
                <c:pt idx="8135">
                  <c:v>1.9764351851845277</c:v>
                </c:pt>
                <c:pt idx="8136">
                  <c:v>1.9765509259232203</c:v>
                </c:pt>
                <c:pt idx="8137">
                  <c:v>1.9766203703693463</c:v>
                </c:pt>
                <c:pt idx="8138">
                  <c:v>1.9767129629617557</c:v>
                </c:pt>
                <c:pt idx="8139">
                  <c:v>1.976805555554165</c:v>
                </c:pt>
                <c:pt idx="8140">
                  <c:v>1.976909722223354</c:v>
                </c:pt>
                <c:pt idx="8141">
                  <c:v>1.9770023148157634</c:v>
                </c:pt>
                <c:pt idx="8142">
                  <c:v>1.9771180555544561</c:v>
                </c:pt>
                <c:pt idx="8143">
                  <c:v>1.9772106481468654</c:v>
                </c:pt>
                <c:pt idx="8144">
                  <c:v>1.9773148148087785</c:v>
                </c:pt>
                <c:pt idx="8145">
                  <c:v>1.9774074074084638</c:v>
                </c:pt>
                <c:pt idx="8146">
                  <c:v>1.9775231481471565</c:v>
                </c:pt>
                <c:pt idx="8147">
                  <c:v>1.9776041666627862</c:v>
                </c:pt>
                <c:pt idx="8148">
                  <c:v>1.9777199074014788</c:v>
                </c:pt>
                <c:pt idx="8149">
                  <c:v>1.9778240740706678</c:v>
                </c:pt>
                <c:pt idx="8150">
                  <c:v>1.9779050925935735</c:v>
                </c:pt>
                <c:pt idx="8151">
                  <c:v>1.9780092592554865</c:v>
                </c:pt>
                <c:pt idx="8152">
                  <c:v>1.9781018518478959</c:v>
                </c:pt>
                <c:pt idx="8153">
                  <c:v>1.9782060185170849</c:v>
                </c:pt>
                <c:pt idx="8154">
                  <c:v>1.9783217592557776</c:v>
                </c:pt>
                <c:pt idx="8155">
                  <c:v>1.9784259259249666</c:v>
                </c:pt>
                <c:pt idx="8156">
                  <c:v>1.9785185185173759</c:v>
                </c:pt>
                <c:pt idx="8157">
                  <c:v>1.978622685179289</c:v>
                </c:pt>
                <c:pt idx="8158">
                  <c:v>1.978726851848478</c:v>
                </c:pt>
                <c:pt idx="8159">
                  <c:v>1.9788078703713836</c:v>
                </c:pt>
                <c:pt idx="8160">
                  <c:v>1.9789120370332967</c:v>
                </c:pt>
                <c:pt idx="8161">
                  <c:v>1.9789930555562023</c:v>
                </c:pt>
                <c:pt idx="8162">
                  <c:v>1.979108796294895</c:v>
                </c:pt>
                <c:pt idx="8163">
                  <c:v>1.9791898148105247</c:v>
                </c:pt>
                <c:pt idx="8164">
                  <c:v>1.9793055555564933</c:v>
                </c:pt>
                <c:pt idx="8165">
                  <c:v>1.979386574072123</c:v>
                </c:pt>
                <c:pt idx="8166">
                  <c:v>1.9795023148108157</c:v>
                </c:pt>
                <c:pt idx="8167">
                  <c:v>1.9796064814800047</c:v>
                </c:pt>
                <c:pt idx="8168">
                  <c:v>1.9796874999956344</c:v>
                </c:pt>
                <c:pt idx="8169">
                  <c:v>1.9798032407416031</c:v>
                </c:pt>
                <c:pt idx="8170">
                  <c:v>1.9798842592572328</c:v>
                </c:pt>
                <c:pt idx="8171">
                  <c:v>1.9799999999959255</c:v>
                </c:pt>
                <c:pt idx="8172">
                  <c:v>1.9801157407418941</c:v>
                </c:pt>
                <c:pt idx="8173">
                  <c:v>1.9802199074038072</c:v>
                </c:pt>
                <c:pt idx="8174">
                  <c:v>1.9889699074046803</c:v>
                </c:pt>
                <c:pt idx="8175">
                  <c:v>1.9892824074049713</c:v>
                </c:pt>
                <c:pt idx="8176">
                  <c:v>1.989606481482042</c:v>
                </c:pt>
                <c:pt idx="8177">
                  <c:v>1.9899537036981201</c:v>
                </c:pt>
                <c:pt idx="8178">
                  <c:v>1.9902777777751908</c:v>
                </c:pt>
                <c:pt idx="8179">
                  <c:v>1.9906134259217652</c:v>
                </c:pt>
                <c:pt idx="8180">
                  <c:v>1.9909374999988358</c:v>
                </c:pt>
                <c:pt idx="8181">
                  <c:v>1.9911458333299379</c:v>
                </c:pt>
                <c:pt idx="8182">
                  <c:v>1.9913541666610399</c:v>
                </c:pt>
                <c:pt idx="8183">
                  <c:v>1.9915740740689216</c:v>
                </c:pt>
                <c:pt idx="8184">
                  <c:v>1.9917824074072996</c:v>
                </c:pt>
                <c:pt idx="8185">
                  <c:v>1.991979166661622</c:v>
                </c:pt>
                <c:pt idx="8186">
                  <c:v>1.9920949074075907</c:v>
                </c:pt>
                <c:pt idx="8187">
                  <c:v>1.9921875</c:v>
                </c:pt>
                <c:pt idx="8188">
                  <c:v>1.9922800925924093</c:v>
                </c:pt>
                <c:pt idx="8189">
                  <c:v>1.9923726851848187</c:v>
                </c:pt>
                <c:pt idx="8190">
                  <c:v>1.9924768518467317</c:v>
                </c:pt>
                <c:pt idx="8191">
                  <c:v>2.0119675925889169</c:v>
                </c:pt>
                <c:pt idx="8192">
                  <c:v>2.01290509258979</c:v>
                </c:pt>
                <c:pt idx="8193">
                  <c:v>2.0139120370367891</c:v>
                </c:pt>
                <c:pt idx="8194">
                  <c:v>2.0149537036995753</c:v>
                </c:pt>
                <c:pt idx="8195">
                  <c:v>2.0159837962928577</c:v>
                </c:pt>
                <c:pt idx="8196">
                  <c:v>2.0169907407398568</c:v>
                </c:pt>
                <c:pt idx="8197">
                  <c:v>2.0179050925871707</c:v>
                </c:pt>
                <c:pt idx="8198">
                  <c:v>2.0186111111106584</c:v>
                </c:pt>
                <c:pt idx="8199">
                  <c:v>2.0193055555500905</c:v>
                </c:pt>
                <c:pt idx="8200">
                  <c:v>2.0200115740735782</c:v>
                </c:pt>
                <c:pt idx="8201">
                  <c:v>2.02071759258979</c:v>
                </c:pt>
                <c:pt idx="8202">
                  <c:v>2.0214236111060018</c:v>
                </c:pt>
                <c:pt idx="8203">
                  <c:v>2.0221180555527098</c:v>
                </c:pt>
                <c:pt idx="8204">
                  <c:v>2.0228124999994179</c:v>
                </c:pt>
                <c:pt idx="8205">
                  <c:v>2.0235185185156297</c:v>
                </c:pt>
                <c:pt idx="8206">
                  <c:v>2.0242361111086211</c:v>
                </c:pt>
                <c:pt idx="8207">
                  <c:v>2.0249305555553292</c:v>
                </c:pt>
                <c:pt idx="8208">
                  <c:v>2.025636574071541</c:v>
                </c:pt>
                <c:pt idx="8209">
                  <c:v>2.0267361111109494</c:v>
                </c:pt>
                <c:pt idx="8210">
                  <c:v>2.028391203704814</c:v>
                </c:pt>
                <c:pt idx="8211">
                  <c:v>2.028495370366727</c:v>
                </c:pt>
                <c:pt idx="8212">
                  <c:v>2.0285879629591363</c:v>
                </c:pt>
                <c:pt idx="8213">
                  <c:v>2.0286805555515457</c:v>
                </c:pt>
                <c:pt idx="8214">
                  <c:v>2.0287499999976717</c:v>
                </c:pt>
                <c:pt idx="8215">
                  <c:v>2.028842592590081</c:v>
                </c:pt>
                <c:pt idx="8216">
                  <c:v>2.0289236111057107</c:v>
                </c:pt>
                <c:pt idx="8217">
                  <c:v>2.0290162036981201</c:v>
                </c:pt>
                <c:pt idx="8218">
                  <c:v>2.0290972222210257</c:v>
                </c:pt>
                <c:pt idx="8219">
                  <c:v>2.0291898148134351</c:v>
                </c:pt>
                <c:pt idx="8220">
                  <c:v>2.0292708333290648</c:v>
                </c:pt>
                <c:pt idx="8221">
                  <c:v>2.0293749999982538</c:v>
                </c:pt>
                <c:pt idx="8222">
                  <c:v>2.0294444444443798</c:v>
                </c:pt>
                <c:pt idx="8223">
                  <c:v>2.0295370370367891</c:v>
                </c:pt>
                <c:pt idx="8224">
                  <c:v>2.0296180555524188</c:v>
                </c:pt>
                <c:pt idx="8225">
                  <c:v>2.0296874999985448</c:v>
                </c:pt>
                <c:pt idx="8226">
                  <c:v>2.0297800925909542</c:v>
                </c:pt>
                <c:pt idx="8227">
                  <c:v>2.0298842592601432</c:v>
                </c:pt>
                <c:pt idx="8228">
                  <c:v>2.0299652777757728</c:v>
                </c:pt>
                <c:pt idx="8229">
                  <c:v>2.0300347222218988</c:v>
                </c:pt>
                <c:pt idx="8230">
                  <c:v>2.0301157407375285</c:v>
                </c:pt>
                <c:pt idx="8231">
                  <c:v>2.0301851851836545</c:v>
                </c:pt>
                <c:pt idx="8232">
                  <c:v>2.0302662036992842</c:v>
                </c:pt>
                <c:pt idx="8233">
                  <c:v>2.0304861111071659</c:v>
                </c:pt>
                <c:pt idx="8234">
                  <c:v>2.0305555555532919</c:v>
                </c:pt>
                <c:pt idx="8235">
                  <c:v>2.0306481481457013</c:v>
                </c:pt>
                <c:pt idx="8236">
                  <c:v>2.0307175925918273</c:v>
                </c:pt>
                <c:pt idx="8237">
                  <c:v>2.0308101851842366</c:v>
                </c:pt>
                <c:pt idx="8238">
                  <c:v>2.0308101851842366</c:v>
                </c:pt>
                <c:pt idx="8239">
                  <c:v>2.0308101851842366</c:v>
                </c:pt>
                <c:pt idx="8240">
                  <c:v>2.0308101851842366</c:v>
                </c:pt>
                <c:pt idx="8241">
                  <c:v>2.0308101851842366</c:v>
                </c:pt>
                <c:pt idx="8242">
                  <c:v>2.0308101851842366</c:v>
                </c:pt>
                <c:pt idx="8243">
                  <c:v>2.0308101851842366</c:v>
                </c:pt>
                <c:pt idx="8244">
                  <c:v>2.0308101851842366</c:v>
                </c:pt>
                <c:pt idx="8245">
                  <c:v>2.0308796296303626</c:v>
                </c:pt>
                <c:pt idx="8246">
                  <c:v>2.0309606481459923</c:v>
                </c:pt>
                <c:pt idx="8247">
                  <c:v>2.031041666661622</c:v>
                </c:pt>
                <c:pt idx="8248">
                  <c:v>2.031111111107748</c:v>
                </c:pt>
                <c:pt idx="8249">
                  <c:v>2.0311921296306537</c:v>
                </c:pt>
                <c:pt idx="8250">
                  <c:v>2.0312615740695037</c:v>
                </c:pt>
                <c:pt idx="8251">
                  <c:v>2.031354166661913</c:v>
                </c:pt>
                <c:pt idx="8252">
                  <c:v>2.0314351851848187</c:v>
                </c:pt>
                <c:pt idx="8253">
                  <c:v>2.0315162037004484</c:v>
                </c:pt>
                <c:pt idx="8254">
                  <c:v>2.031597222223354</c:v>
                </c:pt>
                <c:pt idx="8255">
                  <c:v>2.0316898148157634</c:v>
                </c:pt>
                <c:pt idx="8256">
                  <c:v>2.0317592592546134</c:v>
                </c:pt>
                <c:pt idx="8257">
                  <c:v>2.0318287037007394</c:v>
                </c:pt>
                <c:pt idx="8258">
                  <c:v>2.0319212962931488</c:v>
                </c:pt>
                <c:pt idx="8259">
                  <c:v>2.0320023148087785</c:v>
                </c:pt>
                <c:pt idx="8260">
                  <c:v>2.0320717592549045</c:v>
                </c:pt>
                <c:pt idx="8261">
                  <c:v>2.0321875000008731</c:v>
                </c:pt>
                <c:pt idx="8262">
                  <c:v>2.0323495370321325</c:v>
                </c:pt>
                <c:pt idx="8263">
                  <c:v>2.0324189814782585</c:v>
                </c:pt>
                <c:pt idx="8264">
                  <c:v>2.0325115740706678</c:v>
                </c:pt>
                <c:pt idx="8265">
                  <c:v>2.0325810185167938</c:v>
                </c:pt>
                <c:pt idx="8266">
                  <c:v>2.0326504629629198</c:v>
                </c:pt>
                <c:pt idx="8267">
                  <c:v>2.0327314814785495</c:v>
                </c:pt>
                <c:pt idx="8268">
                  <c:v>2.0328356481477385</c:v>
                </c:pt>
                <c:pt idx="8269">
                  <c:v>2.0328935185170849</c:v>
                </c:pt>
                <c:pt idx="8270">
                  <c:v>2.0329861111094942</c:v>
                </c:pt>
                <c:pt idx="8271">
                  <c:v>2.0330671296251239</c:v>
                </c:pt>
                <c:pt idx="8272">
                  <c:v>2.0331481481480296</c:v>
                </c:pt>
                <c:pt idx="8273">
                  <c:v>2.033310185179289</c:v>
                </c:pt>
                <c:pt idx="8274">
                  <c:v>2.0333680555559113</c:v>
                </c:pt>
                <c:pt idx="8275">
                  <c:v>2.0334606481483206</c:v>
                </c:pt>
                <c:pt idx="8276">
                  <c:v>2.0357523148122709</c:v>
                </c:pt>
                <c:pt idx="8277">
                  <c:v>2.0360763888893416</c:v>
                </c:pt>
                <c:pt idx="8278">
                  <c:v>2.0364004629591363</c:v>
                </c:pt>
                <c:pt idx="8279">
                  <c:v>2.0367476851824904</c:v>
                </c:pt>
                <c:pt idx="8280">
                  <c:v>2.0370833333290648</c:v>
                </c:pt>
                <c:pt idx="8281">
                  <c:v>2.0374189814756392</c:v>
                </c:pt>
                <c:pt idx="8282">
                  <c:v>2.0377546296294895</c:v>
                </c:pt>
                <c:pt idx="8283">
                  <c:v>2.0380787036992842</c:v>
                </c:pt>
                <c:pt idx="8284">
                  <c:v>2.0384143518458586</c:v>
                </c:pt>
                <c:pt idx="8285">
                  <c:v>2.038749999999709</c:v>
                </c:pt>
                <c:pt idx="8286">
                  <c:v>2.0390856481462833</c:v>
                </c:pt>
                <c:pt idx="8287">
                  <c:v>2.0394328703696374</c:v>
                </c:pt>
                <c:pt idx="8288">
                  <c:v>2.0397685185162118</c:v>
                </c:pt>
                <c:pt idx="8289">
                  <c:v>2.0444560185133014</c:v>
                </c:pt>
                <c:pt idx="8290">
                  <c:v>2.0448726851827814</c:v>
                </c:pt>
                <c:pt idx="8291">
                  <c:v>2.0453356481448282</c:v>
                </c:pt>
                <c:pt idx="8292">
                  <c:v>2.0458680555530009</c:v>
                </c:pt>
                <c:pt idx="8293">
                  <c:v>2.0463773148148903</c:v>
                </c:pt>
                <c:pt idx="8294">
                  <c:v>2.0469212962925667</c:v>
                </c:pt>
                <c:pt idx="8295">
                  <c:v>2.0474537037007394</c:v>
                </c:pt>
                <c:pt idx="8296">
                  <c:v>2.0480555555550382</c:v>
                </c:pt>
                <c:pt idx="8297">
                  <c:v>2.0487499999944703</c:v>
                </c:pt>
                <c:pt idx="8298">
                  <c:v>2.0495833333334303</c:v>
                </c:pt>
                <c:pt idx="8299">
                  <c:v>2.0509259259270038</c:v>
                </c:pt>
                <c:pt idx="8300">
                  <c:v>2.0517013888893416</c:v>
                </c:pt>
                <c:pt idx="8301">
                  <c:v>2.0526157407366554</c:v>
                </c:pt>
                <c:pt idx="8302">
                  <c:v>2.0535879629605915</c:v>
                </c:pt>
                <c:pt idx="8303">
                  <c:v>2.0545254629614647</c:v>
                </c:pt>
                <c:pt idx="8304">
                  <c:v>2.0553935185162118</c:v>
                </c:pt>
                <c:pt idx="8305">
                  <c:v>2.057511574072123</c:v>
                </c:pt>
                <c:pt idx="8306">
                  <c:v>2.0576273148108157</c:v>
                </c:pt>
                <c:pt idx="8307">
                  <c:v>2.0577199074032251</c:v>
                </c:pt>
                <c:pt idx="8308">
                  <c:v>2.0578240740724141</c:v>
                </c:pt>
                <c:pt idx="8309">
                  <c:v>2.0579513888878864</c:v>
                </c:pt>
                <c:pt idx="8310">
                  <c:v>2.0580555555497995</c:v>
                </c:pt>
                <c:pt idx="8311">
                  <c:v>2.0581481481422088</c:v>
                </c:pt>
                <c:pt idx="8312">
                  <c:v>2.0582523148113978</c:v>
                </c:pt>
                <c:pt idx="8313">
                  <c:v>2.0583333333343035</c:v>
                </c:pt>
                <c:pt idx="8314">
                  <c:v>2.0584374999962165</c:v>
                </c:pt>
                <c:pt idx="8315">
                  <c:v>2.0585300925886258</c:v>
                </c:pt>
                <c:pt idx="8316">
                  <c:v>2.0586226851810352</c:v>
                </c:pt>
                <c:pt idx="8317">
                  <c:v>2.0587384259270038</c:v>
                </c:pt>
                <c:pt idx="8318">
                  <c:v>2.0588194444426335</c:v>
                </c:pt>
                <c:pt idx="8319">
                  <c:v>2.0589236111118225</c:v>
                </c:pt>
                <c:pt idx="8320">
                  <c:v>2.0590277777737356</c:v>
                </c:pt>
                <c:pt idx="8321">
                  <c:v>2.0591203703661449</c:v>
                </c:pt>
                <c:pt idx="8322">
                  <c:v>2.0592129629585543</c:v>
                </c:pt>
                <c:pt idx="8323">
                  <c:v>2.0593055555509636</c:v>
                </c:pt>
                <c:pt idx="8324">
                  <c:v>2.059398148143373</c:v>
                </c:pt>
                <c:pt idx="8325">
                  <c:v>2.059502314812562</c:v>
                </c:pt>
                <c:pt idx="8326">
                  <c:v>2.059606481481751</c:v>
                </c:pt>
                <c:pt idx="8327">
                  <c:v>2.0596874999973807</c:v>
                </c:pt>
                <c:pt idx="8328">
                  <c:v>2.0597916666665697</c:v>
                </c:pt>
                <c:pt idx="8329">
                  <c:v>2.059884259258979</c:v>
                </c:pt>
                <c:pt idx="8330">
                  <c:v>2.059988425920892</c:v>
                </c:pt>
                <c:pt idx="8331">
                  <c:v>2.0600810185133014</c:v>
                </c:pt>
                <c:pt idx="8332">
                  <c:v>2.0601851851824904</c:v>
                </c:pt>
                <c:pt idx="8333">
                  <c:v>2.0603009259211831</c:v>
                </c:pt>
                <c:pt idx="8334">
                  <c:v>2.0603935185135924</c:v>
                </c:pt>
                <c:pt idx="8335">
                  <c:v>2.0604745370364981</c:v>
                </c:pt>
                <c:pt idx="8336">
                  <c:v>2.0605902777751908</c:v>
                </c:pt>
                <c:pt idx="8337">
                  <c:v>2.0606712962908205</c:v>
                </c:pt>
                <c:pt idx="8338">
                  <c:v>2.0607754629600095</c:v>
                </c:pt>
                <c:pt idx="8339">
                  <c:v>2.0608680555524188</c:v>
                </c:pt>
                <c:pt idx="8340">
                  <c:v>2.0609722222216078</c:v>
                </c:pt>
                <c:pt idx="8341">
                  <c:v>2.0610648148140172</c:v>
                </c:pt>
                <c:pt idx="8342">
                  <c:v>2.0611574074064265</c:v>
                </c:pt>
                <c:pt idx="8343">
                  <c:v>2.0612615740683395</c:v>
                </c:pt>
                <c:pt idx="8344">
                  <c:v>2.0613657407375285</c:v>
                </c:pt>
                <c:pt idx="8345">
                  <c:v>2.0614583333299379</c:v>
                </c:pt>
                <c:pt idx="8346">
                  <c:v>2.0615509259223472</c:v>
                </c:pt>
                <c:pt idx="8347">
                  <c:v>2.0616550925915362</c:v>
                </c:pt>
                <c:pt idx="8348">
                  <c:v>2.0617476851839456</c:v>
                </c:pt>
                <c:pt idx="8349">
                  <c:v>2.0618518518458586</c:v>
                </c:pt>
                <c:pt idx="8350">
                  <c:v>2.0619560185150476</c:v>
                </c:pt>
                <c:pt idx="8351">
                  <c:v>2.06208333333052</c:v>
                </c:pt>
                <c:pt idx="8352">
                  <c:v>2.062187499999709</c:v>
                </c:pt>
                <c:pt idx="8353">
                  <c:v>2.0622800925921183</c:v>
                </c:pt>
                <c:pt idx="8354">
                  <c:v>2.0623726851845277</c:v>
                </c:pt>
                <c:pt idx="8355">
                  <c:v>2.0624884259232203</c:v>
                </c:pt>
                <c:pt idx="8356">
                  <c:v>2.06256944443885</c:v>
                </c:pt>
                <c:pt idx="8357">
                  <c:v>2.062673611108039</c:v>
                </c:pt>
                <c:pt idx="8358">
                  <c:v>2.062777777777228</c:v>
                </c:pt>
                <c:pt idx="8359">
                  <c:v>2.0628587962928577</c:v>
                </c:pt>
                <c:pt idx="8360">
                  <c:v>2.0629629629620467</c:v>
                </c:pt>
                <c:pt idx="8361">
                  <c:v>2.0630555555544561</c:v>
                </c:pt>
                <c:pt idx="8362">
                  <c:v>2.0631712962931488</c:v>
                </c:pt>
                <c:pt idx="8363">
                  <c:v>2.0632638888855581</c:v>
                </c:pt>
                <c:pt idx="8364">
                  <c:v>2.0633680555547471</c:v>
                </c:pt>
                <c:pt idx="8365">
                  <c:v>2.0634606481471565</c:v>
                </c:pt>
                <c:pt idx="8366">
                  <c:v>2.0635648148090695</c:v>
                </c:pt>
                <c:pt idx="8367">
                  <c:v>2.0636689814782585</c:v>
                </c:pt>
                <c:pt idx="8368">
                  <c:v>2.0637500000011642</c:v>
                </c:pt>
                <c:pt idx="8369">
                  <c:v>2.0638657407398568</c:v>
                </c:pt>
                <c:pt idx="8370">
                  <c:v>2.0674652777743177</c:v>
                </c:pt>
                <c:pt idx="8371">
                  <c:v>2.067627314812853</c:v>
                </c:pt>
                <c:pt idx="8372">
                  <c:v>2.0677893518513883</c:v>
                </c:pt>
                <c:pt idx="8373">
                  <c:v>2.0679629629594274</c:v>
                </c:pt>
                <c:pt idx="8374">
                  <c:v>2.0681249999979627</c:v>
                </c:pt>
                <c:pt idx="8375">
                  <c:v>2.0682870370364981</c:v>
                </c:pt>
                <c:pt idx="8376">
                  <c:v>2.0684490740750334</c:v>
                </c:pt>
                <c:pt idx="8377">
                  <c:v>2.0686226851830725</c:v>
                </c:pt>
                <c:pt idx="8378">
                  <c:v>2.0687847222216078</c:v>
                </c:pt>
                <c:pt idx="8379">
                  <c:v>2.0689583333296468</c:v>
                </c:pt>
                <c:pt idx="8380">
                  <c:v>2.0691087962914025</c:v>
                </c:pt>
                <c:pt idx="8381">
                  <c:v>2.0692939814762212</c:v>
                </c:pt>
                <c:pt idx="8382">
                  <c:v>2.0694675925915362</c:v>
                </c:pt>
                <c:pt idx="8383">
                  <c:v>2.0696180555532919</c:v>
                </c:pt>
                <c:pt idx="8384">
                  <c:v>2.069791666661331</c:v>
                </c:pt>
                <c:pt idx="8385">
                  <c:v>2.069965277776646</c:v>
                </c:pt>
                <c:pt idx="8386">
                  <c:v>2.0701157407384017</c:v>
                </c:pt>
                <c:pt idx="8387">
                  <c:v>2.0702662037001573</c:v>
                </c:pt>
                <c:pt idx="8388">
                  <c:v>2.0704050925924093</c:v>
                </c:pt>
                <c:pt idx="8389">
                  <c:v>2.070555555554165</c:v>
                </c:pt>
                <c:pt idx="8390">
                  <c:v>2.07819444443885</c:v>
                </c:pt>
                <c:pt idx="8391">
                  <c:v>2.0787847222163691</c:v>
                </c:pt>
                <c:pt idx="8392">
                  <c:v>2.0793865740706678</c:v>
                </c:pt>
                <c:pt idx="8393">
                  <c:v>2.0799652777786832</c:v>
                </c:pt>
                <c:pt idx="8394">
                  <c:v>2.0805787037024857</c:v>
                </c:pt>
                <c:pt idx="8395">
                  <c:v>2.0811805555495084</c:v>
                </c:pt>
                <c:pt idx="8396">
                  <c:v>2.0817592592575238</c:v>
                </c:pt>
                <c:pt idx="8397">
                  <c:v>2.0903009259200189</c:v>
                </c:pt>
                <c:pt idx="8398">
                  <c:v>2.0915972222210257</c:v>
                </c:pt>
                <c:pt idx="8399">
                  <c:v>2.0922800925909542</c:v>
                </c:pt>
                <c:pt idx="8400">
                  <c:v>2.0928703703684732</c:v>
                </c:pt>
                <c:pt idx="8401">
                  <c:v>2.0934606481459923</c:v>
                </c:pt>
                <c:pt idx="8402">
                  <c:v>2.0940740740697947</c:v>
                </c:pt>
                <c:pt idx="8403">
                  <c:v>2.0946643518473138</c:v>
                </c:pt>
                <c:pt idx="8404">
                  <c:v>2.0952662037016125</c:v>
                </c:pt>
                <c:pt idx="8405">
                  <c:v>2.0982175925892079</c:v>
                </c:pt>
                <c:pt idx="8406">
                  <c:v>2.098703703704814</c:v>
                </c:pt>
                <c:pt idx="8407">
                  <c:v>2.099224537036207</c:v>
                </c:pt>
                <c:pt idx="8408">
                  <c:v>2.0997685185138835</c:v>
                </c:pt>
                <c:pt idx="8409">
                  <c:v>2.1002893518525525</c:v>
                </c:pt>
                <c:pt idx="8410">
                  <c:v>2.1008217592534493</c:v>
                </c:pt>
                <c:pt idx="8411">
                  <c:v>2.1018518518467317</c:v>
                </c:pt>
                <c:pt idx="8412">
                  <c:v>2.1019560185159207</c:v>
                </c:pt>
                <c:pt idx="8413">
                  <c:v>2.1020717592546134</c:v>
                </c:pt>
                <c:pt idx="8414">
                  <c:v>2.1021875000005821</c:v>
                </c:pt>
                <c:pt idx="8415">
                  <c:v>2.1023148148087785</c:v>
                </c:pt>
                <c:pt idx="8416">
                  <c:v>2.1024305555547471</c:v>
                </c:pt>
                <c:pt idx="8417">
                  <c:v>2.1025578703702195</c:v>
                </c:pt>
                <c:pt idx="8418">
                  <c:v>2.1026736111089122</c:v>
                </c:pt>
                <c:pt idx="8419">
                  <c:v>2.1027893518476048</c:v>
                </c:pt>
                <c:pt idx="8420">
                  <c:v>2.1029050925935735</c:v>
                </c:pt>
                <c:pt idx="8421">
                  <c:v>2.1030324074017699</c:v>
                </c:pt>
                <c:pt idx="8422">
                  <c:v>2.1031134259246755</c:v>
                </c:pt>
                <c:pt idx="8423">
                  <c:v>2.1032291666633682</c:v>
                </c:pt>
                <c:pt idx="8424">
                  <c:v>2.1033333333325572</c:v>
                </c:pt>
                <c:pt idx="8425">
                  <c:v>2.1034490740712499</c:v>
                </c:pt>
                <c:pt idx="8426">
                  <c:v>2.1035300925868796</c:v>
                </c:pt>
                <c:pt idx="8427">
                  <c:v>2.1036458333328483</c:v>
                </c:pt>
                <c:pt idx="8428">
                  <c:v>2.103726851848478</c:v>
                </c:pt>
                <c:pt idx="8429">
                  <c:v>2.1038425925871707</c:v>
                </c:pt>
                <c:pt idx="8430">
                  <c:v>2.1039236111100763</c:v>
                </c:pt>
                <c:pt idx="8431">
                  <c:v>2.104004629625706</c:v>
                </c:pt>
                <c:pt idx="8432">
                  <c:v>2.1041203703643987</c:v>
                </c:pt>
                <c:pt idx="8433">
                  <c:v>2.1042013888873043</c:v>
                </c:pt>
                <c:pt idx="8434">
                  <c:v>2.1042939814797137</c:v>
                </c:pt>
                <c:pt idx="8435">
                  <c:v>2.104386574072123</c:v>
                </c:pt>
                <c:pt idx="8436">
                  <c:v>2.1044675925877527</c:v>
                </c:pt>
                <c:pt idx="8437">
                  <c:v>2.1045601851801621</c:v>
                </c:pt>
                <c:pt idx="8438">
                  <c:v>2.1046759259261307</c:v>
                </c:pt>
                <c:pt idx="8439">
                  <c:v>2.1047453703649808</c:v>
                </c:pt>
                <c:pt idx="8440">
                  <c:v>2.1048495370341698</c:v>
                </c:pt>
                <c:pt idx="8441">
                  <c:v>2.1049421296265791</c:v>
                </c:pt>
                <c:pt idx="8442">
                  <c:v>2.1050231481422088</c:v>
                </c:pt>
                <c:pt idx="8443">
                  <c:v>2.1050925925883348</c:v>
                </c:pt>
                <c:pt idx="8444">
                  <c:v>2.1051851851807442</c:v>
                </c:pt>
                <c:pt idx="8445">
                  <c:v>2.1052662037036498</c:v>
                </c:pt>
                <c:pt idx="8446">
                  <c:v>2.1053587962960592</c:v>
                </c:pt>
                <c:pt idx="8447">
                  <c:v>2.1054398148116888</c:v>
                </c:pt>
                <c:pt idx="8448">
                  <c:v>2.1055324074040982</c:v>
                </c:pt>
                <c:pt idx="8449">
                  <c:v>2.1056134259270038</c:v>
                </c:pt>
                <c:pt idx="8450">
                  <c:v>2.1057060185194132</c:v>
                </c:pt>
                <c:pt idx="8451">
                  <c:v>2.1057870370350429</c:v>
                </c:pt>
                <c:pt idx="8452">
                  <c:v>2.1058796296274522</c:v>
                </c:pt>
                <c:pt idx="8453">
                  <c:v>2.1059722222198616</c:v>
                </c:pt>
                <c:pt idx="8454">
                  <c:v>2.1060532407354913</c:v>
                </c:pt>
                <c:pt idx="8455">
                  <c:v>2.1061342592583969</c:v>
                </c:pt>
                <c:pt idx="8456">
                  <c:v>2.1062268518508063</c:v>
                </c:pt>
                <c:pt idx="8457">
                  <c:v>2.106307870366436</c:v>
                </c:pt>
                <c:pt idx="8458">
                  <c:v>2.1063888888893416</c:v>
                </c:pt>
                <c:pt idx="8459">
                  <c:v>2.106481481481751</c:v>
                </c:pt>
                <c:pt idx="8460">
                  <c:v>2.1065740740741603</c:v>
                </c:pt>
                <c:pt idx="8461">
                  <c:v>2.10665509258979</c:v>
                </c:pt>
                <c:pt idx="8462">
                  <c:v>2.1067476851821993</c:v>
                </c:pt>
                <c:pt idx="8463">
                  <c:v>2.106828703697829</c:v>
                </c:pt>
                <c:pt idx="8464">
                  <c:v>2.1088773148148903</c:v>
                </c:pt>
                <c:pt idx="8465">
                  <c:v>2.1090393518461497</c:v>
                </c:pt>
                <c:pt idx="8466">
                  <c:v>2.1091898148151813</c:v>
                </c:pt>
                <c:pt idx="8467">
                  <c:v>2.1093518518464407</c:v>
                </c:pt>
                <c:pt idx="8468">
                  <c:v>2.1095370370312594</c:v>
                </c:pt>
                <c:pt idx="8469">
                  <c:v>2.109687500000291</c:v>
                </c:pt>
                <c:pt idx="8470">
                  <c:v>2.1098495370315504</c:v>
                </c:pt>
                <c:pt idx="8471">
                  <c:v>2.1100115740700858</c:v>
                </c:pt>
                <c:pt idx="8472">
                  <c:v>2.1101967592549045</c:v>
                </c:pt>
                <c:pt idx="8473">
                  <c:v>2.1103587962934398</c:v>
                </c:pt>
                <c:pt idx="8474">
                  <c:v>2.1105208333319752</c:v>
                </c:pt>
                <c:pt idx="8475">
                  <c:v>2.1106828703705105</c:v>
                </c:pt>
                <c:pt idx="8476">
                  <c:v>2.1108680555553292</c:v>
                </c:pt>
                <c:pt idx="8477">
                  <c:v>2.1110300925865886</c:v>
                </c:pt>
                <c:pt idx="8478">
                  <c:v>2.1111921296251239</c:v>
                </c:pt>
                <c:pt idx="8479">
                  <c:v>2.1113657407404389</c:v>
                </c:pt>
                <c:pt idx="8480">
                  <c:v>2.1115162037021946</c:v>
                </c:pt>
                <c:pt idx="8481">
                  <c:v>2.1116666666639503</c:v>
                </c:pt>
                <c:pt idx="8482">
                  <c:v>2.111817129625706</c:v>
                </c:pt>
                <c:pt idx="8483">
                  <c:v>2.111956018517958</c:v>
                </c:pt>
                <c:pt idx="8484">
                  <c:v>2.1120833333334303</c:v>
                </c:pt>
                <c:pt idx="8485">
                  <c:v>2.1191898148099426</c:v>
                </c:pt>
                <c:pt idx="8486">
                  <c:v>2.119699074071832</c:v>
                </c:pt>
                <c:pt idx="8487">
                  <c:v>2.1202430555495084</c:v>
                </c:pt>
                <c:pt idx="8488">
                  <c:v>2.1207754629576812</c:v>
                </c:pt>
                <c:pt idx="8489">
                  <c:v>2.1212731481427909</c:v>
                </c:pt>
                <c:pt idx="8490">
                  <c:v>2.1224421296283253</c:v>
                </c:pt>
                <c:pt idx="8491">
                  <c:v>2.1240624999991269</c:v>
                </c:pt>
                <c:pt idx="8492">
                  <c:v>2.124756944438559</c:v>
                </c:pt>
                <c:pt idx="8493">
                  <c:v>2.125312500000291</c:v>
                </c:pt>
                <c:pt idx="8494">
                  <c:v>2.1258680555547471</c:v>
                </c:pt>
                <c:pt idx="8495">
                  <c:v>2.1263888888861402</c:v>
                </c:pt>
                <c:pt idx="8496">
                  <c:v>2.127094907402352</c:v>
                </c:pt>
                <c:pt idx="8497">
                  <c:v>2.1279861111106584</c:v>
                </c:pt>
                <c:pt idx="8498">
                  <c:v>2.1286921296268702</c:v>
                </c:pt>
                <c:pt idx="8499">
                  <c:v>2.1294212962966412</c:v>
                </c:pt>
                <c:pt idx="8500">
                  <c:v>2.1305902777748997</c:v>
                </c:pt>
                <c:pt idx="8501">
                  <c:v>2.1306944444440887</c:v>
                </c:pt>
                <c:pt idx="8502">
                  <c:v>2.1308217592595611</c:v>
                </c:pt>
                <c:pt idx="8503">
                  <c:v>2.1309374999982538</c:v>
                </c:pt>
                <c:pt idx="8504">
                  <c:v>2.1310416666674428</c:v>
                </c:pt>
                <c:pt idx="8505">
                  <c:v>2.1311574074061355</c:v>
                </c:pt>
                <c:pt idx="8506">
                  <c:v>2.1312499999985448</c:v>
                </c:pt>
                <c:pt idx="8507">
                  <c:v>2.1313425925909542</c:v>
                </c:pt>
                <c:pt idx="8508">
                  <c:v>2.1314467592601432</c:v>
                </c:pt>
                <c:pt idx="8509">
                  <c:v>2.1315509259220562</c:v>
                </c:pt>
                <c:pt idx="8510">
                  <c:v>2.1316319444449618</c:v>
                </c:pt>
                <c:pt idx="8511">
                  <c:v>2.1317361111068749</c:v>
                </c:pt>
                <c:pt idx="8512">
                  <c:v>2.1318402777760639</c:v>
                </c:pt>
                <c:pt idx="8513">
                  <c:v>2.1319212962916936</c:v>
                </c:pt>
                <c:pt idx="8514">
                  <c:v>2.1320138888841029</c:v>
                </c:pt>
                <c:pt idx="8515">
                  <c:v>2.1321180555532919</c:v>
                </c:pt>
                <c:pt idx="8516">
                  <c:v>2.1322222222224809</c:v>
                </c:pt>
                <c:pt idx="8517">
                  <c:v>2.132326388884394</c:v>
                </c:pt>
                <c:pt idx="8518">
                  <c:v>2.1324074074072996</c:v>
                </c:pt>
                <c:pt idx="8519">
                  <c:v>2.1325115740692127</c:v>
                </c:pt>
                <c:pt idx="8520">
                  <c:v>2.132604166661622</c:v>
                </c:pt>
                <c:pt idx="8521">
                  <c:v>2.1326851851845277</c:v>
                </c:pt>
                <c:pt idx="8522">
                  <c:v>2.1328009259232203</c:v>
                </c:pt>
                <c:pt idx="8523">
                  <c:v>2.13288194443885</c:v>
                </c:pt>
                <c:pt idx="8524">
                  <c:v>2.1329745370312594</c:v>
                </c:pt>
                <c:pt idx="8525">
                  <c:v>2.1330787037004484</c:v>
                </c:pt>
                <c:pt idx="8526">
                  <c:v>2.1331712962928577</c:v>
                </c:pt>
                <c:pt idx="8527">
                  <c:v>2.1332523148157634</c:v>
                </c:pt>
                <c:pt idx="8528">
                  <c:v>2.1333449074081727</c:v>
                </c:pt>
                <c:pt idx="8529">
                  <c:v>2.1334375000005821</c:v>
                </c:pt>
                <c:pt idx="8530">
                  <c:v>2.1335416666624951</c:v>
                </c:pt>
                <c:pt idx="8531">
                  <c:v>2.1336226851854008</c:v>
                </c:pt>
                <c:pt idx="8532">
                  <c:v>2.1337152777778101</c:v>
                </c:pt>
                <c:pt idx="8533">
                  <c:v>2.1338194444397232</c:v>
                </c:pt>
                <c:pt idx="8534">
                  <c:v>2.1339004629626288</c:v>
                </c:pt>
                <c:pt idx="8535">
                  <c:v>2.1339930555550382</c:v>
                </c:pt>
                <c:pt idx="8536">
                  <c:v>2.1340856481474475</c:v>
                </c:pt>
                <c:pt idx="8537">
                  <c:v>2.1342013888861402</c:v>
                </c:pt>
                <c:pt idx="8538">
                  <c:v>2.1342824074017699</c:v>
                </c:pt>
                <c:pt idx="8539">
                  <c:v>2.1343865740709589</c:v>
                </c:pt>
                <c:pt idx="8540">
                  <c:v>2.1344791666633682</c:v>
                </c:pt>
                <c:pt idx="8541">
                  <c:v>2.1345601851862739</c:v>
                </c:pt>
                <c:pt idx="8542">
                  <c:v>2.1346643518481869</c:v>
                </c:pt>
                <c:pt idx="8543">
                  <c:v>2.1347569444405963</c:v>
                </c:pt>
                <c:pt idx="8544">
                  <c:v>2.1348379629635019</c:v>
                </c:pt>
                <c:pt idx="8545">
                  <c:v>2.1349305555559113</c:v>
                </c:pt>
                <c:pt idx="8546">
                  <c:v>2.135046296294604</c:v>
                </c:pt>
                <c:pt idx="8547">
                  <c:v>2.1351273148102337</c:v>
                </c:pt>
                <c:pt idx="8548">
                  <c:v>2.1352083333331393</c:v>
                </c:pt>
                <c:pt idx="8549">
                  <c:v>2.1353009259255487</c:v>
                </c:pt>
                <c:pt idx="8550">
                  <c:v>2.1354050925874617</c:v>
                </c:pt>
                <c:pt idx="8551">
                  <c:v>2.135497685179871</c:v>
                </c:pt>
                <c:pt idx="8552">
                  <c:v>2.1355902777722804</c:v>
                </c:pt>
                <c:pt idx="8553">
                  <c:v>2.1356828703646897</c:v>
                </c:pt>
                <c:pt idx="8554">
                  <c:v>2.1357638888875954</c:v>
                </c:pt>
                <c:pt idx="8555">
                  <c:v>2.1358680555495084</c:v>
                </c:pt>
                <c:pt idx="8556">
                  <c:v>2.1359606481491937</c:v>
                </c:pt>
                <c:pt idx="8557">
                  <c:v>2.1360532407416031</c:v>
                </c:pt>
                <c:pt idx="8558">
                  <c:v>2.1384490740747424</c:v>
                </c:pt>
                <c:pt idx="8559">
                  <c:v>2.1384490740747424</c:v>
                </c:pt>
                <c:pt idx="8560">
                  <c:v>2.1384490740747424</c:v>
                </c:pt>
                <c:pt idx="8561">
                  <c:v>2.1386921296289074</c:v>
                </c:pt>
                <c:pt idx="8562">
                  <c:v>2.1388657407369465</c:v>
                </c:pt>
                <c:pt idx="8563">
                  <c:v>2.1390277777754818</c:v>
                </c:pt>
                <c:pt idx="8564">
                  <c:v>2.1392129629603005</c:v>
                </c:pt>
                <c:pt idx="8565">
                  <c:v>2.1393634259220562</c:v>
                </c:pt>
                <c:pt idx="8566">
                  <c:v>2.1395370370373712</c:v>
                </c:pt>
                <c:pt idx="8567">
                  <c:v>2.1397106481454102</c:v>
                </c:pt>
                <c:pt idx="8568">
                  <c:v>2.1398611111071659</c:v>
                </c:pt>
                <c:pt idx="8569">
                  <c:v>2.1400231481457013</c:v>
                </c:pt>
                <c:pt idx="8570">
                  <c:v>2.1401967592537403</c:v>
                </c:pt>
                <c:pt idx="8571">
                  <c:v>2.1403587962922757</c:v>
                </c:pt>
                <c:pt idx="8572">
                  <c:v>2.1405439814770943</c:v>
                </c:pt>
                <c:pt idx="8573">
                  <c:v>2.14069444443885</c:v>
                </c:pt>
                <c:pt idx="8574">
                  <c:v>2.140868055554165</c:v>
                </c:pt>
                <c:pt idx="8575">
                  <c:v>2.1410185185159207</c:v>
                </c:pt>
                <c:pt idx="8576">
                  <c:v>2.1411921296239598</c:v>
                </c:pt>
                <c:pt idx="8577">
                  <c:v>2.1413425925929914</c:v>
                </c:pt>
                <c:pt idx="8578">
                  <c:v>2.1414699074084638</c:v>
                </c:pt>
                <c:pt idx="8579">
                  <c:v>2.1415856481471565</c:v>
                </c:pt>
                <c:pt idx="8580">
                  <c:v>2.1417361111089122</c:v>
                </c:pt>
                <c:pt idx="8581">
                  <c:v>2.1418634259243845</c:v>
                </c:pt>
                <c:pt idx="8582">
                  <c:v>2.1419791666630772</c:v>
                </c:pt>
                <c:pt idx="8583">
                  <c:v>2.1420949074017699</c:v>
                </c:pt>
                <c:pt idx="8584">
                  <c:v>2.1422222222172422</c:v>
                </c:pt>
                <c:pt idx="8585">
                  <c:v>2.1423611111094942</c:v>
                </c:pt>
                <c:pt idx="8586">
                  <c:v>2.1424652777786832</c:v>
                </c:pt>
                <c:pt idx="8587">
                  <c:v>2.1425925925868796</c:v>
                </c:pt>
                <c:pt idx="8588">
                  <c:v>2.1427083333328483</c:v>
                </c:pt>
                <c:pt idx="8589">
                  <c:v>2.1428356481483206</c:v>
                </c:pt>
                <c:pt idx="8590">
                  <c:v>2.1429398148102337</c:v>
                </c:pt>
                <c:pt idx="8591">
                  <c:v>2.1430439814794227</c:v>
                </c:pt>
                <c:pt idx="8592">
                  <c:v>2.143171296294895</c:v>
                </c:pt>
                <c:pt idx="8593">
                  <c:v>2.1432870370335877</c:v>
                </c:pt>
                <c:pt idx="8594">
                  <c:v>2.1434259259258397</c:v>
                </c:pt>
                <c:pt idx="8595">
                  <c:v>2.1435416666645324</c:v>
                </c:pt>
                <c:pt idx="8596">
                  <c:v>2.1436574074032251</c:v>
                </c:pt>
                <c:pt idx="8597">
                  <c:v>2.1437847222186974</c:v>
                </c:pt>
                <c:pt idx="8598">
                  <c:v>2.1439120370341698</c:v>
                </c:pt>
                <c:pt idx="8599">
                  <c:v>2.1440162037033588</c:v>
                </c:pt>
                <c:pt idx="8600">
                  <c:v>2.1441666666651145</c:v>
                </c:pt>
                <c:pt idx="8601">
                  <c:v>2.1442824074038072</c:v>
                </c:pt>
                <c:pt idx="8602">
                  <c:v>2.1443865740729962</c:v>
                </c:pt>
                <c:pt idx="8603">
                  <c:v>2.1445138888884685</c:v>
                </c:pt>
                <c:pt idx="8604">
                  <c:v>2.1446412037039408</c:v>
                </c:pt>
                <c:pt idx="8605">
                  <c:v>2.1447685185194132</c:v>
                </c:pt>
                <c:pt idx="8606">
                  <c:v>2.1448842592581059</c:v>
                </c:pt>
                <c:pt idx="8607">
                  <c:v>2.1449999999967986</c:v>
                </c:pt>
                <c:pt idx="8608">
                  <c:v>2.1451273148122709</c:v>
                </c:pt>
                <c:pt idx="8609">
                  <c:v>2.1452546296277433</c:v>
                </c:pt>
                <c:pt idx="8610">
                  <c:v>2.1453587962969323</c:v>
                </c:pt>
                <c:pt idx="8611">
                  <c:v>2.1454976851819083</c:v>
                </c:pt>
                <c:pt idx="8612">
                  <c:v>2.1456018518510973</c:v>
                </c:pt>
                <c:pt idx="8613">
                  <c:v>2.1457291666665697</c:v>
                </c:pt>
                <c:pt idx="8614">
                  <c:v>2.1458680555515457</c:v>
                </c:pt>
                <c:pt idx="8615">
                  <c:v>2.1460069444437977</c:v>
                </c:pt>
                <c:pt idx="8616">
                  <c:v>2.1461226851824904</c:v>
                </c:pt>
                <c:pt idx="8617">
                  <c:v>2.1462615740747424</c:v>
                </c:pt>
                <c:pt idx="8618">
                  <c:v>2.1463773148134351</c:v>
                </c:pt>
                <c:pt idx="8619">
                  <c:v>2.1464814814826241</c:v>
                </c:pt>
                <c:pt idx="8620">
                  <c:v>2.1466087962908205</c:v>
                </c:pt>
                <c:pt idx="8621">
                  <c:v>2.1467361111062928</c:v>
                </c:pt>
                <c:pt idx="8622">
                  <c:v>2.1468634259217652</c:v>
                </c:pt>
                <c:pt idx="8623">
                  <c:v>2.1469675925909542</c:v>
                </c:pt>
                <c:pt idx="8624">
                  <c:v>2.1470833333296468</c:v>
                </c:pt>
                <c:pt idx="8625">
                  <c:v>2.1472106481451192</c:v>
                </c:pt>
                <c:pt idx="8626">
                  <c:v>2.1473263888838119</c:v>
                </c:pt>
                <c:pt idx="8627">
                  <c:v>2.1474537036992842</c:v>
                </c:pt>
                <c:pt idx="8628">
                  <c:v>2.1475578703684732</c:v>
                </c:pt>
                <c:pt idx="8629">
                  <c:v>2.1476851851839456</c:v>
                </c:pt>
                <c:pt idx="8630">
                  <c:v>2.1478124999994179</c:v>
                </c:pt>
                <c:pt idx="8631">
                  <c:v>2.1479282407381106</c:v>
                </c:pt>
                <c:pt idx="8632">
                  <c:v>2.148055555553583</c:v>
                </c:pt>
                <c:pt idx="8633">
                  <c:v>2.148159722222772</c:v>
                </c:pt>
                <c:pt idx="8634">
                  <c:v>2.1483217592540313</c:v>
                </c:pt>
                <c:pt idx="8635">
                  <c:v>2.1484375</c:v>
                </c:pt>
                <c:pt idx="8636">
                  <c:v>2.1485532407386927</c:v>
                </c:pt>
                <c:pt idx="8637">
                  <c:v>2.1486574074078817</c:v>
                </c:pt>
                <c:pt idx="8638">
                  <c:v>2.148784722223354</c:v>
                </c:pt>
                <c:pt idx="8639">
                  <c:v>2.1489120370315504</c:v>
                </c:pt>
                <c:pt idx="8640">
                  <c:v>2.1490393518470228</c:v>
                </c:pt>
                <c:pt idx="8641">
                  <c:v>2.1491435185162118</c:v>
                </c:pt>
                <c:pt idx="8642">
                  <c:v>2.1492592592549045</c:v>
                </c:pt>
                <c:pt idx="8643">
                  <c:v>2.1493865740703768</c:v>
                </c:pt>
                <c:pt idx="8644">
                  <c:v>2.1495023148090695</c:v>
                </c:pt>
                <c:pt idx="8645">
                  <c:v>2.1496064814782585</c:v>
                </c:pt>
                <c:pt idx="8646">
                  <c:v>2.1497453703705105</c:v>
                </c:pt>
                <c:pt idx="8647">
                  <c:v>2.1498495370324235</c:v>
                </c:pt>
                <c:pt idx="8648">
                  <c:v>2.1499884259246755</c:v>
                </c:pt>
                <c:pt idx="8649">
                  <c:v>2.1500925925865886</c:v>
                </c:pt>
                <c:pt idx="8650">
                  <c:v>2.1502083333325572</c:v>
                </c:pt>
                <c:pt idx="8651">
                  <c:v>2.1503819444405963</c:v>
                </c:pt>
                <c:pt idx="8652">
                  <c:v>2.1504861111097853</c:v>
                </c:pt>
                <c:pt idx="8653">
                  <c:v>2.1506249999947613</c:v>
                </c:pt>
                <c:pt idx="8654">
                  <c:v>2.1526273148119799</c:v>
                </c:pt>
                <c:pt idx="8655">
                  <c:v>2.1528703703661449</c:v>
                </c:pt>
                <c:pt idx="8656">
                  <c:v>2.1530208333279006</c:v>
                </c:pt>
                <c:pt idx="8657">
                  <c:v>2.1531944444432156</c:v>
                </c:pt>
                <c:pt idx="8658">
                  <c:v>2.1533680555512547</c:v>
                </c:pt>
                <c:pt idx="8659">
                  <c:v>2.1535185185130103</c:v>
                </c:pt>
                <c:pt idx="8660">
                  <c:v>2.1536921296283253</c:v>
                </c:pt>
                <c:pt idx="8661">
                  <c:v>2.1538657407363644</c:v>
                </c:pt>
                <c:pt idx="8662">
                  <c:v>2.1540162036981201</c:v>
                </c:pt>
                <c:pt idx="8663">
                  <c:v>2.1542013888829388</c:v>
                </c:pt>
                <c:pt idx="8664">
                  <c:v>2.1543634259214741</c:v>
                </c:pt>
                <c:pt idx="8665">
                  <c:v>2.1545138888832298</c:v>
                </c:pt>
                <c:pt idx="8666">
                  <c:v>2.1546874999985448</c:v>
                </c:pt>
                <c:pt idx="8667">
                  <c:v>2.1548611111065838</c:v>
                </c:pt>
                <c:pt idx="8668">
                  <c:v>2.1550231481451192</c:v>
                </c:pt>
                <c:pt idx="8669">
                  <c:v>2.1551504629605915</c:v>
                </c:pt>
                <c:pt idx="8670">
                  <c:v>2.1552777777760639</c:v>
                </c:pt>
                <c:pt idx="8671">
                  <c:v>2.1554050925915362</c:v>
                </c:pt>
                <c:pt idx="8672">
                  <c:v>2.1555324074070086</c:v>
                </c:pt>
                <c:pt idx="8673">
                  <c:v>2.1556597222224809</c:v>
                </c:pt>
                <c:pt idx="8674">
                  <c:v>2.1557870370379533</c:v>
                </c:pt>
                <c:pt idx="8675">
                  <c:v>2.1559143518461497</c:v>
                </c:pt>
                <c:pt idx="8676">
                  <c:v>2.156041666661622</c:v>
                </c:pt>
                <c:pt idx="8677">
                  <c:v>2.156145833330811</c:v>
                </c:pt>
                <c:pt idx="8678">
                  <c:v>2.156284722223063</c:v>
                </c:pt>
                <c:pt idx="8679">
                  <c:v>2.1564120370312594</c:v>
                </c:pt>
                <c:pt idx="8680">
                  <c:v>2.156527777777228</c:v>
                </c:pt>
                <c:pt idx="8681">
                  <c:v>2.1566550925927004</c:v>
                </c:pt>
                <c:pt idx="8682">
                  <c:v>2.1567708333313931</c:v>
                </c:pt>
                <c:pt idx="8683">
                  <c:v>2.1568981481468654</c:v>
                </c:pt>
                <c:pt idx="8684">
                  <c:v>2.1570138888855581</c:v>
                </c:pt>
                <c:pt idx="8685">
                  <c:v>2.1571412037010305</c:v>
                </c:pt>
                <c:pt idx="8686">
                  <c:v>2.1572685185165028</c:v>
                </c:pt>
                <c:pt idx="8687">
                  <c:v>2.1573958333319752</c:v>
                </c:pt>
                <c:pt idx="8688">
                  <c:v>2.1575000000011642</c:v>
                </c:pt>
                <c:pt idx="8689">
                  <c:v>2.1576273148093605</c:v>
                </c:pt>
                <c:pt idx="8690">
                  <c:v>2.1577546296248329</c:v>
                </c:pt>
                <c:pt idx="8691">
                  <c:v>2.1578703703708015</c:v>
                </c:pt>
                <c:pt idx="8692">
                  <c:v>2.1579976851862739</c:v>
                </c:pt>
                <c:pt idx="8693">
                  <c:v>2.1581249999944703</c:v>
                </c:pt>
                <c:pt idx="8694">
                  <c:v>2.1582407407404389</c:v>
                </c:pt>
                <c:pt idx="8695">
                  <c:v>2.1583680555559113</c:v>
                </c:pt>
                <c:pt idx="8696">
                  <c:v>2.158483796294604</c:v>
                </c:pt>
                <c:pt idx="8697">
                  <c:v>2.1586111111100763</c:v>
                </c:pt>
                <c:pt idx="8698">
                  <c:v>2.1587384259255487</c:v>
                </c:pt>
                <c:pt idx="8699">
                  <c:v>2.1588425925874617</c:v>
                </c:pt>
                <c:pt idx="8700">
                  <c:v>2.1589814814797137</c:v>
                </c:pt>
                <c:pt idx="8701">
                  <c:v>2.1590972222184064</c:v>
                </c:pt>
                <c:pt idx="8702">
                  <c:v>2.1592245370338787</c:v>
                </c:pt>
                <c:pt idx="8703">
                  <c:v>2.1593518518493511</c:v>
                </c:pt>
                <c:pt idx="8704">
                  <c:v>2.1594560185185401</c:v>
                </c:pt>
                <c:pt idx="8705">
                  <c:v>2.1595833333340124</c:v>
                </c:pt>
                <c:pt idx="8706">
                  <c:v>2.1597106481422088</c:v>
                </c:pt>
                <c:pt idx="8707">
                  <c:v>2.1598495370344608</c:v>
                </c:pt>
                <c:pt idx="8708">
                  <c:v>2.1599537037036498</c:v>
                </c:pt>
                <c:pt idx="8709">
                  <c:v>2.1600810185191222</c:v>
                </c:pt>
                <c:pt idx="8710">
                  <c:v>2.1601967592578148</c:v>
                </c:pt>
                <c:pt idx="8711">
                  <c:v>2.1603240740732872</c:v>
                </c:pt>
                <c:pt idx="8712">
                  <c:v>2.1604513888887595</c:v>
                </c:pt>
                <c:pt idx="8713">
                  <c:v>2.1605555555506726</c:v>
                </c:pt>
                <c:pt idx="8714">
                  <c:v>2.1606828703661449</c:v>
                </c:pt>
                <c:pt idx="8715">
                  <c:v>2.1607986111121136</c:v>
                </c:pt>
                <c:pt idx="8716">
                  <c:v>2.1609143518508063</c:v>
                </c:pt>
                <c:pt idx="8717">
                  <c:v>2.161030092589499</c:v>
                </c:pt>
                <c:pt idx="8718">
                  <c:v>2.1611458333281917</c:v>
                </c:pt>
                <c:pt idx="8719">
                  <c:v>2.1612615740741603</c:v>
                </c:pt>
                <c:pt idx="8720">
                  <c:v>2.1613657407360733</c:v>
                </c:pt>
                <c:pt idx="8721">
                  <c:v>2.161481481482042</c:v>
                </c:pt>
                <c:pt idx="8722">
                  <c:v>2.1616087962902384</c:v>
                </c:pt>
                <c:pt idx="8723">
                  <c:v>2.161724537036207</c:v>
                </c:pt>
                <c:pt idx="8724">
                  <c:v>2.1618287036981201</c:v>
                </c:pt>
                <c:pt idx="8725">
                  <c:v>2.1619560185135924</c:v>
                </c:pt>
                <c:pt idx="8726">
                  <c:v>2.1620717592595611</c:v>
                </c:pt>
                <c:pt idx="8727">
                  <c:v>2.1621759259214741</c:v>
                </c:pt>
                <c:pt idx="8728">
                  <c:v>2.1622800925906631</c:v>
                </c:pt>
                <c:pt idx="8729">
                  <c:v>2.1624189814756392</c:v>
                </c:pt>
                <c:pt idx="8730">
                  <c:v>2.1625231481448282</c:v>
                </c:pt>
                <c:pt idx="8731">
                  <c:v>2.1626620370370802</c:v>
                </c:pt>
                <c:pt idx="8732">
                  <c:v>2.1627662036989932</c:v>
                </c:pt>
                <c:pt idx="8733">
                  <c:v>2.1628819444449618</c:v>
                </c:pt>
                <c:pt idx="8734">
                  <c:v>2.1630092592604342</c:v>
                </c:pt>
                <c:pt idx="8735">
                  <c:v>2.1631249999991269</c:v>
                </c:pt>
                <c:pt idx="8736">
                  <c:v>2.1632407407378196</c:v>
                </c:pt>
                <c:pt idx="8737">
                  <c:v>2.1633680555532919</c:v>
                </c:pt>
                <c:pt idx="8738">
                  <c:v>2.1634953703687643</c:v>
                </c:pt>
                <c:pt idx="8739">
                  <c:v>2.163611111107457</c:v>
                </c:pt>
                <c:pt idx="8740">
                  <c:v>2.1637384259229293</c:v>
                </c:pt>
                <c:pt idx="8741">
                  <c:v>2.1638425925921183</c:v>
                </c:pt>
                <c:pt idx="8742">
                  <c:v>2.163958333330811</c:v>
                </c:pt>
                <c:pt idx="8743">
                  <c:v>2.1640856481462833</c:v>
                </c:pt>
                <c:pt idx="8744">
                  <c:v>2.1642129629617557</c:v>
                </c:pt>
                <c:pt idx="8745">
                  <c:v>2.1643518518467317</c:v>
                </c:pt>
                <c:pt idx="8746">
                  <c:v>2.1644560185159207</c:v>
                </c:pt>
                <c:pt idx="8747">
                  <c:v>2.1645717592546134</c:v>
                </c:pt>
                <c:pt idx="8748">
                  <c:v>2.1646875000005821</c:v>
                </c:pt>
                <c:pt idx="8749">
                  <c:v>2.1668749999953434</c:v>
                </c:pt>
                <c:pt idx="8750">
                  <c:v>2.1670254629570991</c:v>
                </c:pt>
                <c:pt idx="8751">
                  <c:v>2.1671990740724141</c:v>
                </c:pt>
                <c:pt idx="8752">
                  <c:v>2.1673611111109494</c:v>
                </c:pt>
                <c:pt idx="8753">
                  <c:v>2.1675462962957681</c:v>
                </c:pt>
                <c:pt idx="8754">
                  <c:v>2.1677083333343035</c:v>
                </c:pt>
                <c:pt idx="8755">
                  <c:v>2.1678703703655628</c:v>
                </c:pt>
                <c:pt idx="8756">
                  <c:v>2.1680439814808778</c:v>
                </c:pt>
                <c:pt idx="8757">
                  <c:v>2.1682060185194132</c:v>
                </c:pt>
                <c:pt idx="8758">
                  <c:v>2.1683796296274522</c:v>
                </c:pt>
                <c:pt idx="8759">
                  <c:v>2.1685300925892079</c:v>
                </c:pt>
                <c:pt idx="8760">
                  <c:v>2.1686921296277433</c:v>
                </c:pt>
                <c:pt idx="8761">
                  <c:v>2.1688657407357823</c:v>
                </c:pt>
                <c:pt idx="8762">
                  <c:v>2.1690277777743177</c:v>
                </c:pt>
                <c:pt idx="8763">
                  <c:v>2.1692013888896327</c:v>
                </c:pt>
                <c:pt idx="8764">
                  <c:v>2.169363425920892</c:v>
                </c:pt>
                <c:pt idx="8765">
                  <c:v>2.1695138888899237</c:v>
                </c:pt>
                <c:pt idx="8766">
                  <c:v>2.1696527777748997</c:v>
                </c:pt>
                <c:pt idx="8767">
                  <c:v>2.1698032407366554</c:v>
                </c:pt>
                <c:pt idx="8768">
                  <c:v>2.1699305555521278</c:v>
                </c:pt>
                <c:pt idx="8769">
                  <c:v>2.1700694444443798</c:v>
                </c:pt>
                <c:pt idx="8770">
                  <c:v>2.1702199074061355</c:v>
                </c:pt>
                <c:pt idx="8771">
                  <c:v>2.1703472222216078</c:v>
                </c:pt>
                <c:pt idx="8772">
                  <c:v>2.1704976851833635</c:v>
                </c:pt>
                <c:pt idx="8773">
                  <c:v>2.1706249999988358</c:v>
                </c:pt>
                <c:pt idx="8774">
                  <c:v>2.1707638888838119</c:v>
                </c:pt>
                <c:pt idx="8775">
                  <c:v>2.1709027777760639</c:v>
                </c:pt>
                <c:pt idx="8776">
                  <c:v>2.1710416666610399</c:v>
                </c:pt>
                <c:pt idx="8777">
                  <c:v>2.1711805555532919</c:v>
                </c:pt>
                <c:pt idx="8778">
                  <c:v>2.1713078703687643</c:v>
                </c:pt>
                <c:pt idx="8779">
                  <c:v>2.1714699074072996</c:v>
                </c:pt>
                <c:pt idx="8780">
                  <c:v>2.171597222222772</c:v>
                </c:pt>
                <c:pt idx="8781">
                  <c:v>2.1717245370309683</c:v>
                </c:pt>
                <c:pt idx="8782">
                  <c:v>2.1718865740695037</c:v>
                </c:pt>
                <c:pt idx="8783">
                  <c:v>2.172013888884976</c:v>
                </c:pt>
                <c:pt idx="8784">
                  <c:v>2.172152777777228</c:v>
                </c:pt>
                <c:pt idx="8785">
                  <c:v>2.1722916666622041</c:v>
                </c:pt>
                <c:pt idx="8786">
                  <c:v>2.1723958333313931</c:v>
                </c:pt>
                <c:pt idx="8787">
                  <c:v>2.1725347222163691</c:v>
                </c:pt>
                <c:pt idx="8788">
                  <c:v>2.1726620370318415</c:v>
                </c:pt>
                <c:pt idx="8789">
                  <c:v>2.1728009259240935</c:v>
                </c:pt>
                <c:pt idx="8790">
                  <c:v>2.1729282407395658</c:v>
                </c:pt>
                <c:pt idx="8791">
                  <c:v>2.1730555555550382</c:v>
                </c:pt>
                <c:pt idx="8792">
                  <c:v>2.1731828703705105</c:v>
                </c:pt>
                <c:pt idx="8793">
                  <c:v>2.1733101851859828</c:v>
                </c:pt>
                <c:pt idx="8794">
                  <c:v>2.1734374999941792</c:v>
                </c:pt>
                <c:pt idx="8795">
                  <c:v>2.1735763888864312</c:v>
                </c:pt>
                <c:pt idx="8796">
                  <c:v>2.1737152777786832</c:v>
                </c:pt>
                <c:pt idx="8797">
                  <c:v>2.1738310185173759</c:v>
                </c:pt>
                <c:pt idx="8798">
                  <c:v>2.1739583333328483</c:v>
                </c:pt>
                <c:pt idx="8799">
                  <c:v>2.1740972222178243</c:v>
                </c:pt>
                <c:pt idx="8800">
                  <c:v>2.174212962963793</c:v>
                </c:pt>
                <c:pt idx="8801">
                  <c:v>2.1743402777719893</c:v>
                </c:pt>
                <c:pt idx="8802">
                  <c:v>2.1745138888873043</c:v>
                </c:pt>
                <c:pt idx="8803">
                  <c:v>2.1746527777722804</c:v>
                </c:pt>
                <c:pt idx="8804">
                  <c:v>2.1747800925877527</c:v>
                </c:pt>
                <c:pt idx="8805">
                  <c:v>2.1749074074032251</c:v>
                </c:pt>
                <c:pt idx="8806">
                  <c:v>2.1750462962954771</c:v>
                </c:pt>
                <c:pt idx="8807">
                  <c:v>2.1751851851804531</c:v>
                </c:pt>
                <c:pt idx="8808">
                  <c:v>2.1753124999959255</c:v>
                </c:pt>
                <c:pt idx="8809">
                  <c:v>2.1754398148113978</c:v>
                </c:pt>
                <c:pt idx="8810">
                  <c:v>2.1755671296268702</c:v>
                </c:pt>
                <c:pt idx="8811">
                  <c:v>2.1756828703655628</c:v>
                </c:pt>
                <c:pt idx="8812">
                  <c:v>2.1758217592578148</c:v>
                </c:pt>
                <c:pt idx="8813">
                  <c:v>2.1759606481427909</c:v>
                </c:pt>
                <c:pt idx="8814">
                  <c:v>2.1760879629582632</c:v>
                </c:pt>
                <c:pt idx="8815">
                  <c:v>2.1764930555509636</c:v>
                </c:pt>
                <c:pt idx="8816">
                  <c:v>2.1766319444432156</c:v>
                </c:pt>
                <c:pt idx="8817">
                  <c:v>2.1767824074049713</c:v>
                </c:pt>
                <c:pt idx="8818">
                  <c:v>2.1769212962972233</c:v>
                </c:pt>
                <c:pt idx="8819">
                  <c:v>2.1770601851821993</c:v>
                </c:pt>
                <c:pt idx="8820">
                  <c:v>2.1771874999976717</c:v>
                </c:pt>
                <c:pt idx="8821">
                  <c:v>2.177314814813144</c:v>
                </c:pt>
                <c:pt idx="8822">
                  <c:v>2.1774768518516794</c:v>
                </c:pt>
                <c:pt idx="8823">
                  <c:v>2.1776157407366554</c:v>
                </c:pt>
                <c:pt idx="8824">
                  <c:v>2.1777430555521278</c:v>
                </c:pt>
                <c:pt idx="8825">
                  <c:v>2.1778819444443798</c:v>
                </c:pt>
                <c:pt idx="8826">
                  <c:v>2.1780208333293558</c:v>
                </c:pt>
                <c:pt idx="8827">
                  <c:v>2.1781712962911115</c:v>
                </c:pt>
                <c:pt idx="8828">
                  <c:v>2.1782870370370802</c:v>
                </c:pt>
                <c:pt idx="8829">
                  <c:v>2.1784259259220562</c:v>
                </c:pt>
                <c:pt idx="8830">
                  <c:v>2.1785763888838119</c:v>
                </c:pt>
                <c:pt idx="8831">
                  <c:v>2.1787152777760639</c:v>
                </c:pt>
                <c:pt idx="8832">
                  <c:v>2.1788541666610399</c:v>
                </c:pt>
                <c:pt idx="8833">
                  <c:v>2.1790046296300716</c:v>
                </c:pt>
                <c:pt idx="8834">
                  <c:v>2.1791319444455439</c:v>
                </c:pt>
                <c:pt idx="8835">
                  <c:v>2.1792592592537403</c:v>
                </c:pt>
                <c:pt idx="8836">
                  <c:v>2.1793981481459923</c:v>
                </c:pt>
                <c:pt idx="8837">
                  <c:v>2.1795370370309683</c:v>
                </c:pt>
                <c:pt idx="8838">
                  <c:v>2.1796875</c:v>
                </c:pt>
                <c:pt idx="8839">
                  <c:v>2.1798148148154723</c:v>
                </c:pt>
                <c:pt idx="8840">
                  <c:v>2.179965277777228</c:v>
                </c:pt>
                <c:pt idx="8841">
                  <c:v>2.1801041666622041</c:v>
                </c:pt>
                <c:pt idx="8842">
                  <c:v>2.1802430555544561</c:v>
                </c:pt>
                <c:pt idx="8843">
                  <c:v>2.1825347222184064</c:v>
                </c:pt>
                <c:pt idx="8844">
                  <c:v>2.1826967592569417</c:v>
                </c:pt>
                <c:pt idx="8845">
                  <c:v>2.1828819444417604</c:v>
                </c:pt>
                <c:pt idx="8846">
                  <c:v>2.1830324074035161</c:v>
                </c:pt>
                <c:pt idx="8847">
                  <c:v>2.1832060185188311</c:v>
                </c:pt>
                <c:pt idx="8848">
                  <c:v>2.1833796296268702</c:v>
                </c:pt>
                <c:pt idx="8849">
                  <c:v>2.1835532407349092</c:v>
                </c:pt>
                <c:pt idx="8850">
                  <c:v>2.1837037037039408</c:v>
                </c:pt>
                <c:pt idx="8851">
                  <c:v>2.1838657407352002</c:v>
                </c:pt>
                <c:pt idx="8852">
                  <c:v>2.1840393518505152</c:v>
                </c:pt>
                <c:pt idx="8853">
                  <c:v>2.1842129629585543</c:v>
                </c:pt>
                <c:pt idx="8854">
                  <c:v>2.1843749999970896</c:v>
                </c:pt>
                <c:pt idx="8855">
                  <c:v>2.184537037035625</c:v>
                </c:pt>
                <c:pt idx="8856">
                  <c:v>2.1846990740741603</c:v>
                </c:pt>
                <c:pt idx="8857">
                  <c:v>2.1848726851821993</c:v>
                </c:pt>
                <c:pt idx="8858">
                  <c:v>2.1850462962902384</c:v>
                </c:pt>
                <c:pt idx="8859">
                  <c:v>2.1853935185135924</c:v>
                </c:pt>
                <c:pt idx="8860">
                  <c:v>2.1855324074058444</c:v>
                </c:pt>
                <c:pt idx="8861">
                  <c:v>2.1856712962908205</c:v>
                </c:pt>
                <c:pt idx="8862">
                  <c:v>2.1858217592598521</c:v>
                </c:pt>
                <c:pt idx="8863">
                  <c:v>2.1859490740680485</c:v>
                </c:pt>
                <c:pt idx="8864">
                  <c:v>2.1860763888835208</c:v>
                </c:pt>
                <c:pt idx="8865">
                  <c:v>2.1862268518525525</c:v>
                </c:pt>
                <c:pt idx="8866">
                  <c:v>2.1863773148143082</c:v>
                </c:pt>
                <c:pt idx="8867">
                  <c:v>2.1865046296297805</c:v>
                </c:pt>
                <c:pt idx="8868">
                  <c:v>2.1866550925915362</c:v>
                </c:pt>
                <c:pt idx="8869">
                  <c:v>2.1867939814765123</c:v>
                </c:pt>
                <c:pt idx="8870">
                  <c:v>2.1869328703687643</c:v>
                </c:pt>
                <c:pt idx="8871">
                  <c:v>2.1870601851842366</c:v>
                </c:pt>
                <c:pt idx="8872">
                  <c:v>2.1872106481459923</c:v>
                </c:pt>
                <c:pt idx="8873">
                  <c:v>2.1873379629614647</c:v>
                </c:pt>
                <c:pt idx="8874">
                  <c:v>2.1874768518464407</c:v>
                </c:pt>
                <c:pt idx="8875">
                  <c:v>2.1876157407386927</c:v>
                </c:pt>
                <c:pt idx="8876">
                  <c:v>2.1877662037004484</c:v>
                </c:pt>
                <c:pt idx="8877">
                  <c:v>2.1878935185159207</c:v>
                </c:pt>
                <c:pt idx="8878">
                  <c:v>2.1880439814776764</c:v>
                </c:pt>
                <c:pt idx="8879">
                  <c:v>2.1881712962931488</c:v>
                </c:pt>
                <c:pt idx="8880">
                  <c:v>2.1883101851854008</c:v>
                </c:pt>
                <c:pt idx="8881">
                  <c:v>2.1884490740703768</c:v>
                </c:pt>
                <c:pt idx="8882">
                  <c:v>2.1885879629626288</c:v>
                </c:pt>
                <c:pt idx="8883">
                  <c:v>2.1887384259243845</c:v>
                </c:pt>
                <c:pt idx="8884">
                  <c:v>2.1888657407398568</c:v>
                </c:pt>
                <c:pt idx="8885">
                  <c:v>2.1890046296248329</c:v>
                </c:pt>
                <c:pt idx="8886">
                  <c:v>2.1891435185170849</c:v>
                </c:pt>
                <c:pt idx="8887">
                  <c:v>2.1892939814788406</c:v>
                </c:pt>
                <c:pt idx="8888">
                  <c:v>2.1894212962943129</c:v>
                </c:pt>
                <c:pt idx="8889">
                  <c:v>2.189560185179289</c:v>
                </c:pt>
                <c:pt idx="8890">
                  <c:v>2.189699074071541</c:v>
                </c:pt>
                <c:pt idx="8891">
                  <c:v>2.189837962963793</c:v>
                </c:pt>
                <c:pt idx="8892">
                  <c:v>2.189976851848769</c:v>
                </c:pt>
                <c:pt idx="8893">
                  <c:v>2.190115740741021</c:v>
                </c:pt>
                <c:pt idx="8894">
                  <c:v>2.190254629625997</c:v>
                </c:pt>
                <c:pt idx="8895">
                  <c:v>2.1904166666645324</c:v>
                </c:pt>
                <c:pt idx="8896">
                  <c:v>2.1905439814800047</c:v>
                </c:pt>
                <c:pt idx="8897">
                  <c:v>2.1906712962954771</c:v>
                </c:pt>
                <c:pt idx="8898">
                  <c:v>2.1908217592572328</c:v>
                </c:pt>
                <c:pt idx="8899">
                  <c:v>2.1909490740727051</c:v>
                </c:pt>
                <c:pt idx="8900">
                  <c:v>2.1910995370344608</c:v>
                </c:pt>
                <c:pt idx="8901">
                  <c:v>2.1912268518499332</c:v>
                </c:pt>
                <c:pt idx="8902">
                  <c:v>2.1913657407349092</c:v>
                </c:pt>
                <c:pt idx="8903">
                  <c:v>2.1915046296271612</c:v>
                </c:pt>
                <c:pt idx="8904">
                  <c:v>2.1916550925889169</c:v>
                </c:pt>
                <c:pt idx="8905">
                  <c:v>2.1917824074043892</c:v>
                </c:pt>
                <c:pt idx="8906">
                  <c:v>2.1919328703661449</c:v>
                </c:pt>
                <c:pt idx="8907">
                  <c:v>2.1920601851816173</c:v>
                </c:pt>
                <c:pt idx="8908">
                  <c:v>2.1921990740738693</c:v>
                </c:pt>
                <c:pt idx="8909">
                  <c:v>2.1923611111051287</c:v>
                </c:pt>
                <c:pt idx="8910">
                  <c:v>2.192488425920601</c:v>
                </c:pt>
                <c:pt idx="8911">
                  <c:v>2.1926157407360733</c:v>
                </c:pt>
                <c:pt idx="8912">
                  <c:v>2.192766203697829</c:v>
                </c:pt>
                <c:pt idx="8913">
                  <c:v>2.1928935185133014</c:v>
                </c:pt>
                <c:pt idx="8914">
                  <c:v>2.1930208333287737</c:v>
                </c:pt>
                <c:pt idx="8915">
                  <c:v>2.1931712962905294</c:v>
                </c:pt>
                <c:pt idx="8916">
                  <c:v>2.1932986111060018</c:v>
                </c:pt>
                <c:pt idx="8917">
                  <c:v>2.1934259259214741</c:v>
                </c:pt>
                <c:pt idx="8918">
                  <c:v>2.1935532407369465</c:v>
                </c:pt>
                <c:pt idx="8919">
                  <c:v>2.1936921296291985</c:v>
                </c:pt>
                <c:pt idx="8920">
                  <c:v>2.1938194444446708</c:v>
                </c:pt>
                <c:pt idx="8921">
                  <c:v>2.1939467592601432</c:v>
                </c:pt>
                <c:pt idx="8922">
                  <c:v>2.1940740740683395</c:v>
                </c:pt>
                <c:pt idx="8923">
                  <c:v>2.1942129629605915</c:v>
                </c:pt>
                <c:pt idx="8924">
                  <c:v>2.1943287036992842</c:v>
                </c:pt>
                <c:pt idx="8925">
                  <c:v>2.1944791666610399</c:v>
                </c:pt>
                <c:pt idx="8926">
                  <c:v>2.1946064814765123</c:v>
                </c:pt>
                <c:pt idx="8927">
                  <c:v>2.1947337962919846</c:v>
                </c:pt>
                <c:pt idx="8928">
                  <c:v>2.194861111107457</c:v>
                </c:pt>
                <c:pt idx="8929">
                  <c:v>2.1949884259229293</c:v>
                </c:pt>
                <c:pt idx="8930">
                  <c:v>2.195138888884685</c:v>
                </c:pt>
                <c:pt idx="8931">
                  <c:v>2.1952662037001573</c:v>
                </c:pt>
                <c:pt idx="8932">
                  <c:v>2.1953935185156297</c:v>
                </c:pt>
                <c:pt idx="8933">
                  <c:v>2.1955324074078817</c:v>
                </c:pt>
                <c:pt idx="8934">
                  <c:v>2.195659722223354</c:v>
                </c:pt>
                <c:pt idx="8935">
                  <c:v>2.1957754629620467</c:v>
                </c:pt>
                <c:pt idx="8936">
                  <c:v>2.1959143518470228</c:v>
                </c:pt>
                <c:pt idx="8937">
                  <c:v>2.1982870370338787</c:v>
                </c:pt>
                <c:pt idx="8938">
                  <c:v>2.1984143518493511</c:v>
                </c:pt>
                <c:pt idx="8939">
                  <c:v>2.1985879629573901</c:v>
                </c:pt>
                <c:pt idx="8940">
                  <c:v>2.1987615740727051</c:v>
                </c:pt>
                <c:pt idx="8941">
                  <c:v>2.1989120370344608</c:v>
                </c:pt>
                <c:pt idx="8942">
                  <c:v>2.1990972222192795</c:v>
                </c:pt>
                <c:pt idx="8943">
                  <c:v>2.1992476851810352</c:v>
                </c:pt>
                <c:pt idx="8944">
                  <c:v>2.1994097222195705</c:v>
                </c:pt>
                <c:pt idx="8945">
                  <c:v>2.1995833333276096</c:v>
                </c:pt>
                <c:pt idx="8946">
                  <c:v>2.1997569444429246</c:v>
                </c:pt>
                <c:pt idx="8947">
                  <c:v>2.1999074074046803</c:v>
                </c:pt>
                <c:pt idx="8948">
                  <c:v>2.2000810185127193</c:v>
                </c:pt>
                <c:pt idx="8949">
                  <c:v>2.2002430555512547</c:v>
                </c:pt>
                <c:pt idx="8950">
                  <c:v>2.2004629629591363</c:v>
                </c:pt>
                <c:pt idx="8951">
                  <c:v>2.200613425920892</c:v>
                </c:pt>
                <c:pt idx="8952">
                  <c:v>2.200787037036207</c:v>
                </c:pt>
                <c:pt idx="8953">
                  <c:v>2.2009374999979627</c:v>
                </c:pt>
                <c:pt idx="8954">
                  <c:v>2.2011111111060018</c:v>
                </c:pt>
                <c:pt idx="8955">
                  <c:v>2.2012847222213168</c:v>
                </c:pt>
                <c:pt idx="8956">
                  <c:v>2.2014699074061355</c:v>
                </c:pt>
                <c:pt idx="8957">
                  <c:v>2.2016203703678912</c:v>
                </c:pt>
                <c:pt idx="8958">
                  <c:v>2.2017824074064265</c:v>
                </c:pt>
                <c:pt idx="8959">
                  <c:v>2.2019097222218988</c:v>
                </c:pt>
                <c:pt idx="8960">
                  <c:v>2.2020601851836545</c:v>
                </c:pt>
                <c:pt idx="8961">
                  <c:v>2.2021874999991269</c:v>
                </c:pt>
                <c:pt idx="8962">
                  <c:v>2.2023379629608826</c:v>
                </c:pt>
                <c:pt idx="8963">
                  <c:v>2.2024884259226383</c:v>
                </c:pt>
                <c:pt idx="8964">
                  <c:v>2.2026157407381106</c:v>
                </c:pt>
                <c:pt idx="8965">
                  <c:v>2.2027546296303626</c:v>
                </c:pt>
                <c:pt idx="8966">
                  <c:v>2.2028935185153387</c:v>
                </c:pt>
                <c:pt idx="8967">
                  <c:v>2.2030324074075907</c:v>
                </c:pt>
                <c:pt idx="8968">
                  <c:v>2.203159722223063</c:v>
                </c:pt>
                <c:pt idx="8969">
                  <c:v>2.2033101851848187</c:v>
                </c:pt>
                <c:pt idx="8970">
                  <c:v>2.2034490740697947</c:v>
                </c:pt>
                <c:pt idx="8971">
                  <c:v>2.2035879629620467</c:v>
                </c:pt>
                <c:pt idx="8972">
                  <c:v>2.2037152777775191</c:v>
                </c:pt>
                <c:pt idx="8973">
                  <c:v>2.2038425925929914</c:v>
                </c:pt>
                <c:pt idx="8974">
                  <c:v>2.2039699074084638</c:v>
                </c:pt>
                <c:pt idx="8975">
                  <c:v>2.2041087962934398</c:v>
                </c:pt>
                <c:pt idx="8976">
                  <c:v>2.2042361111089122</c:v>
                </c:pt>
                <c:pt idx="8977">
                  <c:v>2.2043634259243845</c:v>
                </c:pt>
                <c:pt idx="8978">
                  <c:v>2.2045138888861402</c:v>
                </c:pt>
                <c:pt idx="8979">
                  <c:v>2.2046412037016125</c:v>
                </c:pt>
                <c:pt idx="8980">
                  <c:v>2.2047569444403052</c:v>
                </c:pt>
                <c:pt idx="8981">
                  <c:v>2.2048842592557776</c:v>
                </c:pt>
                <c:pt idx="8982">
                  <c:v>2.2050115740712499</c:v>
                </c:pt>
                <c:pt idx="8983">
                  <c:v>2.205185185179289</c:v>
                </c:pt>
                <c:pt idx="8984">
                  <c:v>2.205324074071541</c:v>
                </c:pt>
                <c:pt idx="8985">
                  <c:v>2.2054861111100763</c:v>
                </c:pt>
                <c:pt idx="8986">
                  <c:v>2.2056134259255487</c:v>
                </c:pt>
                <c:pt idx="8987">
                  <c:v>2.2057523148105247</c:v>
                </c:pt>
                <c:pt idx="8988">
                  <c:v>2.205879629625997</c:v>
                </c:pt>
                <c:pt idx="8989">
                  <c:v>2.206018518518249</c:v>
                </c:pt>
                <c:pt idx="8990">
                  <c:v>2.2061342592569417</c:v>
                </c:pt>
                <c:pt idx="8991">
                  <c:v>2.2062847222186974</c:v>
                </c:pt>
                <c:pt idx="8992">
                  <c:v>2.2064120370341698</c:v>
                </c:pt>
                <c:pt idx="8993">
                  <c:v>2.2066435185188311</c:v>
                </c:pt>
                <c:pt idx="8994">
                  <c:v>2.2067708333343035</c:v>
                </c:pt>
                <c:pt idx="8995">
                  <c:v>2.2069097222192795</c:v>
                </c:pt>
                <c:pt idx="8996">
                  <c:v>2.2070370370347518</c:v>
                </c:pt>
                <c:pt idx="8997">
                  <c:v>2.2071759259270038</c:v>
                </c:pt>
                <c:pt idx="8998">
                  <c:v>2.2073263888887595</c:v>
                </c:pt>
                <c:pt idx="8999">
                  <c:v>2.2074537037042319</c:v>
                </c:pt>
                <c:pt idx="9000">
                  <c:v>2.2075925925892079</c:v>
                </c:pt>
                <c:pt idx="9001">
                  <c:v>2.2077199074046803</c:v>
                </c:pt>
                <c:pt idx="9002">
                  <c:v>2.2078587962969323</c:v>
                </c:pt>
                <c:pt idx="9003">
                  <c:v>2.2079861111051287</c:v>
                </c:pt>
                <c:pt idx="9004">
                  <c:v>2.2081249999973807</c:v>
                </c:pt>
                <c:pt idx="9005">
                  <c:v>2.2082638888896327</c:v>
                </c:pt>
                <c:pt idx="9006">
                  <c:v>2.208391203697829</c:v>
                </c:pt>
                <c:pt idx="9007">
                  <c:v>2.2085416666668607</c:v>
                </c:pt>
                <c:pt idx="9008">
                  <c:v>2.208668981482333</c:v>
                </c:pt>
                <c:pt idx="9009">
                  <c:v>2.2087962962905294</c:v>
                </c:pt>
                <c:pt idx="9010">
                  <c:v>2.2089236111060018</c:v>
                </c:pt>
                <c:pt idx="9011">
                  <c:v>2.2090624999982538</c:v>
                </c:pt>
                <c:pt idx="9012">
                  <c:v>2.2092129629600095</c:v>
                </c:pt>
                <c:pt idx="9013">
                  <c:v>2.2093402777754818</c:v>
                </c:pt>
                <c:pt idx="9014">
                  <c:v>2.2094675925909542</c:v>
                </c:pt>
                <c:pt idx="9015">
                  <c:v>2.2096180555527098</c:v>
                </c:pt>
                <c:pt idx="9016">
                  <c:v>2.2097916666607489</c:v>
                </c:pt>
                <c:pt idx="9017">
                  <c:v>2.2099421296297805</c:v>
                </c:pt>
                <c:pt idx="9018">
                  <c:v>2.2100810185147566</c:v>
                </c:pt>
                <c:pt idx="9019">
                  <c:v>2.2102083333302289</c:v>
                </c:pt>
                <c:pt idx="9020">
                  <c:v>2.2103356481457013</c:v>
                </c:pt>
                <c:pt idx="9021">
                  <c:v>2.2104629629611736</c:v>
                </c:pt>
                <c:pt idx="9022">
                  <c:v>2.2106018518461497</c:v>
                </c:pt>
                <c:pt idx="9023">
                  <c:v>2.2107407407384017</c:v>
                </c:pt>
                <c:pt idx="9024">
                  <c:v>2.2108796296306537</c:v>
                </c:pt>
                <c:pt idx="9025">
                  <c:v>2.2111689814773854</c:v>
                </c:pt>
                <c:pt idx="9026">
                  <c:v>2.2113310185159207</c:v>
                </c:pt>
                <c:pt idx="9027">
                  <c:v>2.2114699074081727</c:v>
                </c:pt>
                <c:pt idx="9028">
                  <c:v>2.2115972222163691</c:v>
                </c:pt>
                <c:pt idx="9029">
                  <c:v>2.2117245370318415</c:v>
                </c:pt>
                <c:pt idx="9030">
                  <c:v>2.2118634259240935</c:v>
                </c:pt>
                <c:pt idx="9031">
                  <c:v>2.2119907407395658</c:v>
                </c:pt>
                <c:pt idx="9032">
                  <c:v>2.2141666666648234</c:v>
                </c:pt>
                <c:pt idx="9033">
                  <c:v>2.2143287037033588</c:v>
                </c:pt>
                <c:pt idx="9034">
                  <c:v>2.2145023148113978</c:v>
                </c:pt>
                <c:pt idx="9035">
                  <c:v>2.2146643518499332</c:v>
                </c:pt>
                <c:pt idx="9036">
                  <c:v>2.2148495370347518</c:v>
                </c:pt>
                <c:pt idx="9037">
                  <c:v>2.2150115740732872</c:v>
                </c:pt>
                <c:pt idx="9038">
                  <c:v>2.2151620370350429</c:v>
                </c:pt>
                <c:pt idx="9039">
                  <c:v>2.2153356481430819</c:v>
                </c:pt>
                <c:pt idx="9040">
                  <c:v>2.2155092592583969</c:v>
                </c:pt>
                <c:pt idx="9041">
                  <c:v>2.2156712962969323</c:v>
                </c:pt>
                <c:pt idx="9042">
                  <c:v>2.2158333333281917</c:v>
                </c:pt>
                <c:pt idx="9043">
                  <c:v>2.2160069444435067</c:v>
                </c:pt>
                <c:pt idx="9044">
                  <c:v>2.216168981482042</c:v>
                </c:pt>
                <c:pt idx="9045">
                  <c:v>2.216342592590081</c:v>
                </c:pt>
                <c:pt idx="9046">
                  <c:v>2.216481481482333</c:v>
                </c:pt>
                <c:pt idx="9047">
                  <c:v>2.2166203703673091</c:v>
                </c:pt>
                <c:pt idx="9048">
                  <c:v>2.2167476851827814</c:v>
                </c:pt>
                <c:pt idx="9049">
                  <c:v>2.2168981481445371</c:v>
                </c:pt>
                <c:pt idx="9050">
                  <c:v>2.2170370370367891</c:v>
                </c:pt>
                <c:pt idx="9051">
                  <c:v>2.2171643518522615</c:v>
                </c:pt>
                <c:pt idx="9052">
                  <c:v>2.2173148148140172</c:v>
                </c:pt>
                <c:pt idx="9053">
                  <c:v>2.2174537036989932</c:v>
                </c:pt>
                <c:pt idx="9054">
                  <c:v>2.2176041666607489</c:v>
                </c:pt>
                <c:pt idx="9055">
                  <c:v>2.2177199074067175</c:v>
                </c:pt>
                <c:pt idx="9056">
                  <c:v>2.2178472222221899</c:v>
                </c:pt>
                <c:pt idx="9057">
                  <c:v>2.2179629629608826</c:v>
                </c:pt>
                <c:pt idx="9058">
                  <c:v>2.2180671296300716</c:v>
                </c:pt>
                <c:pt idx="9059">
                  <c:v>2.2181828703687643</c:v>
                </c:pt>
                <c:pt idx="9060">
                  <c:v>2.218263888884394</c:v>
                </c:pt>
                <c:pt idx="9061">
                  <c:v>2.2183796296303626</c:v>
                </c:pt>
                <c:pt idx="9062">
                  <c:v>2.2184837962922757</c:v>
                </c:pt>
                <c:pt idx="9063">
                  <c:v>2.2185995370309683</c:v>
                </c:pt>
                <c:pt idx="9064">
                  <c:v>2.218680555553874</c:v>
                </c:pt>
                <c:pt idx="9065">
                  <c:v>2.2187962962925667</c:v>
                </c:pt>
                <c:pt idx="9066">
                  <c:v>2.2189004629617557</c:v>
                </c:pt>
                <c:pt idx="9067">
                  <c:v>2.2190393518467317</c:v>
                </c:pt>
                <c:pt idx="9068">
                  <c:v>2.2192013888852671</c:v>
                </c:pt>
                <c:pt idx="9069">
                  <c:v>2.2193287037007394</c:v>
                </c:pt>
                <c:pt idx="9070">
                  <c:v>2.2194560185162118</c:v>
                </c:pt>
                <c:pt idx="9071">
                  <c:v>2.2195486111086211</c:v>
                </c:pt>
                <c:pt idx="9072">
                  <c:v>2.2196643518473138</c:v>
                </c:pt>
                <c:pt idx="9073">
                  <c:v>2.2197800925932825</c:v>
                </c:pt>
                <c:pt idx="9074">
                  <c:v>2.2198842592551955</c:v>
                </c:pt>
                <c:pt idx="9075">
                  <c:v>2.2200000000011642</c:v>
                </c:pt>
                <c:pt idx="9076">
                  <c:v>2.2201157407398568</c:v>
                </c:pt>
                <c:pt idx="9077">
                  <c:v>2.2202314814785495</c:v>
                </c:pt>
                <c:pt idx="9078">
                  <c:v>2.2203356481477385</c:v>
                </c:pt>
                <c:pt idx="9079">
                  <c:v>2.2204513888864312</c:v>
                </c:pt>
                <c:pt idx="9080">
                  <c:v>2.2205902777786832</c:v>
                </c:pt>
                <c:pt idx="9081">
                  <c:v>2.2207754629635019</c:v>
                </c:pt>
                <c:pt idx="9082">
                  <c:v>2.220879629625415</c:v>
                </c:pt>
                <c:pt idx="9083">
                  <c:v>2.2209953703713836</c:v>
                </c:pt>
                <c:pt idx="9084">
                  <c:v>2.2211111111100763</c:v>
                </c:pt>
                <c:pt idx="9085">
                  <c:v>2.2212152777719893</c:v>
                </c:pt>
                <c:pt idx="9086">
                  <c:v>2.221331018517958</c:v>
                </c:pt>
                <c:pt idx="9087">
                  <c:v>2.2214467592566507</c:v>
                </c:pt>
                <c:pt idx="9088">
                  <c:v>2.2215624999953434</c:v>
                </c:pt>
                <c:pt idx="9089">
                  <c:v>2.2216666666645324</c:v>
                </c:pt>
                <c:pt idx="9090">
                  <c:v>2.2217824074032251</c:v>
                </c:pt>
                <c:pt idx="9091">
                  <c:v>2.2218865740724141</c:v>
                </c:pt>
                <c:pt idx="9092">
                  <c:v>2.2219907407416031</c:v>
                </c:pt>
                <c:pt idx="9093">
                  <c:v>2.2221180555497995</c:v>
                </c:pt>
                <c:pt idx="9094">
                  <c:v>2.2222337962957681</c:v>
                </c:pt>
                <c:pt idx="9095">
                  <c:v>2.2223495370344608</c:v>
                </c:pt>
                <c:pt idx="9096">
                  <c:v>2.2224537037036498</c:v>
                </c:pt>
                <c:pt idx="9097">
                  <c:v>2.2225694444423425</c:v>
                </c:pt>
                <c:pt idx="9098">
                  <c:v>2.2226736111115315</c:v>
                </c:pt>
                <c:pt idx="9099">
                  <c:v>2.2228009259270038</c:v>
                </c:pt>
                <c:pt idx="9100">
                  <c:v>2.2229050925889169</c:v>
                </c:pt>
                <c:pt idx="9101">
                  <c:v>2.2230092592581059</c:v>
                </c:pt>
                <c:pt idx="9102">
                  <c:v>2.2231134259200189</c:v>
                </c:pt>
                <c:pt idx="9103">
                  <c:v>2.2232407407354913</c:v>
                </c:pt>
                <c:pt idx="9104">
                  <c:v>2.2233564814814599</c:v>
                </c:pt>
                <c:pt idx="9105">
                  <c:v>2.223460648143373</c:v>
                </c:pt>
                <c:pt idx="9106">
                  <c:v>2.2235763888893416</c:v>
                </c:pt>
                <c:pt idx="9107">
                  <c:v>2.223668981481751</c:v>
                </c:pt>
                <c:pt idx="9108">
                  <c:v>2.2237962962972233</c:v>
                </c:pt>
                <c:pt idx="9109">
                  <c:v>2.223912037035916</c:v>
                </c:pt>
                <c:pt idx="9110">
                  <c:v>2.224016203697829</c:v>
                </c:pt>
                <c:pt idx="9111">
                  <c:v>2.224120370367018</c:v>
                </c:pt>
                <c:pt idx="9112">
                  <c:v>2.224224537036207</c:v>
                </c:pt>
                <c:pt idx="9113">
                  <c:v>2.2243402777748997</c:v>
                </c:pt>
                <c:pt idx="9114">
                  <c:v>2.2244444444440887</c:v>
                </c:pt>
                <c:pt idx="9115">
                  <c:v>2.2245601851827814</c:v>
                </c:pt>
                <c:pt idx="9116">
                  <c:v>2.2246643518519704</c:v>
                </c:pt>
                <c:pt idx="9117">
                  <c:v>2.2247685185138835</c:v>
                </c:pt>
                <c:pt idx="9118">
                  <c:v>2.2248726851830725</c:v>
                </c:pt>
                <c:pt idx="9119">
                  <c:v>2.2249768518522615</c:v>
                </c:pt>
                <c:pt idx="9120">
                  <c:v>2.2250925925909542</c:v>
                </c:pt>
                <c:pt idx="9121">
                  <c:v>2.2251967592601432</c:v>
                </c:pt>
                <c:pt idx="9122">
                  <c:v>2.2253124999988358</c:v>
                </c:pt>
                <c:pt idx="9123">
                  <c:v>2.2254166666607489</c:v>
                </c:pt>
                <c:pt idx="9124">
                  <c:v>2.2255324074067175</c:v>
                </c:pt>
                <c:pt idx="9125">
                  <c:v>2.2256481481454102</c:v>
                </c:pt>
                <c:pt idx="9126">
                  <c:v>2.2295717592569417</c:v>
                </c:pt>
                <c:pt idx="9127">
                  <c:v>2.2297453703649808</c:v>
                </c:pt>
                <c:pt idx="9128">
                  <c:v>2.2299189814802958</c:v>
                </c:pt>
                <c:pt idx="9129">
                  <c:v>2.2300810185188311</c:v>
                </c:pt>
                <c:pt idx="9130">
                  <c:v>2.2302546296268702</c:v>
                </c:pt>
                <c:pt idx="9131">
                  <c:v>2.2304050925886258</c:v>
                </c:pt>
                <c:pt idx="9132">
                  <c:v>2.2305787037039408</c:v>
                </c:pt>
                <c:pt idx="9133">
                  <c:v>2.2307523148119799</c:v>
                </c:pt>
                <c:pt idx="9134">
                  <c:v>2.2309259259200189</c:v>
                </c:pt>
                <c:pt idx="9135">
                  <c:v>2.2310763888890506</c:v>
                </c:pt>
                <c:pt idx="9136">
                  <c:v>2.2312499999970896</c:v>
                </c:pt>
                <c:pt idx="9137">
                  <c:v>2.2314236111051287</c:v>
                </c:pt>
                <c:pt idx="9138">
                  <c:v>2.2315740740741603</c:v>
                </c:pt>
                <c:pt idx="9139">
                  <c:v>2.2317361111054197</c:v>
                </c:pt>
                <c:pt idx="9140">
                  <c:v>2.2319097222207347</c:v>
                </c:pt>
                <c:pt idx="9141">
                  <c:v>2.2320601851824904</c:v>
                </c:pt>
                <c:pt idx="9142">
                  <c:v>2.2322106481442461</c:v>
                </c:pt>
                <c:pt idx="9143">
                  <c:v>2.2323379629597184</c:v>
                </c:pt>
                <c:pt idx="9144">
                  <c:v>2.2324768518519704</c:v>
                </c:pt>
                <c:pt idx="9145">
                  <c:v>2.2326273148137261</c:v>
                </c:pt>
                <c:pt idx="9146">
                  <c:v>2.2327662036987022</c:v>
                </c:pt>
                <c:pt idx="9147">
                  <c:v>2.2328703703678912</c:v>
                </c:pt>
                <c:pt idx="9148">
                  <c:v>2.2330092592601432</c:v>
                </c:pt>
                <c:pt idx="9149">
                  <c:v>2.2331134259220562</c:v>
                </c:pt>
                <c:pt idx="9150">
                  <c:v>2.2332291666607489</c:v>
                </c:pt>
                <c:pt idx="9151">
                  <c:v>2.2333449074067175</c:v>
                </c:pt>
                <c:pt idx="9152">
                  <c:v>2.2334606481454102</c:v>
                </c:pt>
                <c:pt idx="9153">
                  <c:v>2.2335879629608826</c:v>
                </c:pt>
                <c:pt idx="9154">
                  <c:v>2.2336921296300716</c:v>
                </c:pt>
                <c:pt idx="9155">
                  <c:v>2.2337962962919846</c:v>
                </c:pt>
                <c:pt idx="9156">
                  <c:v>2.2339351851842366</c:v>
                </c:pt>
                <c:pt idx="9157">
                  <c:v>2.2340393518461497</c:v>
                </c:pt>
                <c:pt idx="9158">
                  <c:v>2.2341435185153387</c:v>
                </c:pt>
                <c:pt idx="9159">
                  <c:v>2.2342592592540313</c:v>
                </c:pt>
                <c:pt idx="9160">
                  <c:v>2.234375</c:v>
                </c:pt>
                <c:pt idx="9161">
                  <c:v>2.2345023148154723</c:v>
                </c:pt>
                <c:pt idx="9162">
                  <c:v>2.2346064814773854</c:v>
                </c:pt>
                <c:pt idx="9163">
                  <c:v>2.2347453703696374</c:v>
                </c:pt>
                <c:pt idx="9164">
                  <c:v>2.2348379629620467</c:v>
                </c:pt>
                <c:pt idx="9165">
                  <c:v>2.2349652777775191</c:v>
                </c:pt>
                <c:pt idx="9166">
                  <c:v>2.2350694444394321</c:v>
                </c:pt>
                <c:pt idx="9167">
                  <c:v>2.2351967592549045</c:v>
                </c:pt>
                <c:pt idx="9168">
                  <c:v>2.2353009259240935</c:v>
                </c:pt>
                <c:pt idx="9169">
                  <c:v>2.2354050925932825</c:v>
                </c:pt>
                <c:pt idx="9170">
                  <c:v>2.2355208333319752</c:v>
                </c:pt>
                <c:pt idx="9171">
                  <c:v>2.2356481481474475</c:v>
                </c:pt>
                <c:pt idx="9172">
                  <c:v>2.2357407407398568</c:v>
                </c:pt>
                <c:pt idx="9173">
                  <c:v>2.2358680555553292</c:v>
                </c:pt>
                <c:pt idx="9174">
                  <c:v>2.2359722222172422</c:v>
                </c:pt>
                <c:pt idx="9175">
                  <c:v>2.2360763888864312</c:v>
                </c:pt>
                <c:pt idx="9176">
                  <c:v>2.2361689814788406</c:v>
                </c:pt>
                <c:pt idx="9177">
                  <c:v>2.2362962962943129</c:v>
                </c:pt>
                <c:pt idx="9178">
                  <c:v>2.2364120370330056</c:v>
                </c:pt>
                <c:pt idx="9179">
                  <c:v>2.236504629625415</c:v>
                </c:pt>
                <c:pt idx="9180">
                  <c:v>2.2366319444408873</c:v>
                </c:pt>
                <c:pt idx="9181">
                  <c:v>2.2367361111100763</c:v>
                </c:pt>
                <c:pt idx="9182">
                  <c:v>2.236851851848769</c:v>
                </c:pt>
                <c:pt idx="9183">
                  <c:v>2.2369675925874617</c:v>
                </c:pt>
                <c:pt idx="9184">
                  <c:v>2.237094907402934</c:v>
                </c:pt>
                <c:pt idx="9185">
                  <c:v>2.2372106481489027</c:v>
                </c:pt>
                <c:pt idx="9186">
                  <c:v>2.2373148148108157</c:v>
                </c:pt>
                <c:pt idx="9187">
                  <c:v>2.2375115740724141</c:v>
                </c:pt>
                <c:pt idx="9188">
                  <c:v>2.2376157407416031</c:v>
                </c:pt>
                <c:pt idx="9189">
                  <c:v>2.2377314814802958</c:v>
                </c:pt>
                <c:pt idx="9190">
                  <c:v>2.2378472222189885</c:v>
                </c:pt>
                <c:pt idx="9191">
                  <c:v>2.2379513888881775</c:v>
                </c:pt>
                <c:pt idx="9192">
                  <c:v>2.2380671296268702</c:v>
                </c:pt>
                <c:pt idx="9193">
                  <c:v>2.2381712962960592</c:v>
                </c:pt>
                <c:pt idx="9194">
                  <c:v>2.2382870370347518</c:v>
                </c:pt>
                <c:pt idx="9195">
                  <c:v>2.2384027777734445</c:v>
                </c:pt>
                <c:pt idx="9196">
                  <c:v>2.2385069444426335</c:v>
                </c:pt>
                <c:pt idx="9197">
                  <c:v>2.2386111111118225</c:v>
                </c:pt>
                <c:pt idx="9198">
                  <c:v>2.2387268518505152</c:v>
                </c:pt>
                <c:pt idx="9199">
                  <c:v>2.2388425925892079</c:v>
                </c:pt>
                <c:pt idx="9200">
                  <c:v>2.2389467592583969</c:v>
                </c:pt>
                <c:pt idx="9201">
                  <c:v>2.23905092592031</c:v>
                </c:pt>
                <c:pt idx="9202">
                  <c:v>2.2392708333281917</c:v>
                </c:pt>
                <c:pt idx="9203">
                  <c:v>2.2393865740741603</c:v>
                </c:pt>
                <c:pt idx="9204">
                  <c:v>2.2394907407360733</c:v>
                </c:pt>
                <c:pt idx="9205">
                  <c:v>2.239606481482042</c:v>
                </c:pt>
                <c:pt idx="9206">
                  <c:v>2.239710648143955</c:v>
                </c:pt>
                <c:pt idx="9207">
                  <c:v>2.2398263888899237</c:v>
                </c:pt>
                <c:pt idx="9208">
                  <c:v>2.2399305555518367</c:v>
                </c:pt>
                <c:pt idx="9209">
                  <c:v>2.2400578703673091</c:v>
                </c:pt>
                <c:pt idx="9210">
                  <c:v>2.2401620370364981</c:v>
                </c:pt>
                <c:pt idx="9211">
                  <c:v>2.2402777777751908</c:v>
                </c:pt>
                <c:pt idx="9212">
                  <c:v>2.2403819444443798</c:v>
                </c:pt>
                <c:pt idx="9213">
                  <c:v>2.2404861111062928</c:v>
                </c:pt>
                <c:pt idx="9214">
                  <c:v>2.2406018518522615</c:v>
                </c:pt>
                <c:pt idx="9215">
                  <c:v>2.2407060185141745</c:v>
                </c:pt>
                <c:pt idx="9216">
                  <c:v>2.2408217592601432</c:v>
                </c:pt>
                <c:pt idx="9217">
                  <c:v>2.2409722222218988</c:v>
                </c:pt>
                <c:pt idx="9218">
                  <c:v>2.2411226851836545</c:v>
                </c:pt>
                <c:pt idx="9219">
                  <c:v>2.2412499999991269</c:v>
                </c:pt>
                <c:pt idx="9220">
                  <c:v>2.2433449074014788</c:v>
                </c:pt>
                <c:pt idx="9221">
                  <c:v>2.2435879629629198</c:v>
                </c:pt>
                <c:pt idx="9222">
                  <c:v>2.2437847222172422</c:v>
                </c:pt>
                <c:pt idx="9223">
                  <c:v>2.2439699074020609</c:v>
                </c:pt>
                <c:pt idx="9224">
                  <c:v>2.2441435185173759</c:v>
                </c:pt>
                <c:pt idx="9225">
                  <c:v>2.244317129625415</c:v>
                </c:pt>
                <c:pt idx="9226">
                  <c:v>2.2445023148102337</c:v>
                </c:pt>
                <c:pt idx="9227">
                  <c:v>2.2446874999950523</c:v>
                </c:pt>
                <c:pt idx="9228">
                  <c:v>2.2448842592566507</c:v>
                </c:pt>
                <c:pt idx="9229">
                  <c:v>2.245046296295186</c:v>
                </c:pt>
                <c:pt idx="9230">
                  <c:v>2.2452199074032251</c:v>
                </c:pt>
                <c:pt idx="9231">
                  <c:v>2.2454050925880438</c:v>
                </c:pt>
                <c:pt idx="9232">
                  <c:v>2.2455902777728625</c:v>
                </c:pt>
                <c:pt idx="9233">
                  <c:v>2.2457638888881775</c:v>
                </c:pt>
                <c:pt idx="9234">
                  <c:v>2.2459606481424998</c:v>
                </c:pt>
                <c:pt idx="9235">
                  <c:v>2.2461342592578148</c:v>
                </c:pt>
                <c:pt idx="9236">
                  <c:v>2.2555787036981201</c:v>
                </c:pt>
                <c:pt idx="9237">
                  <c:v>2.2568287036992842</c:v>
                </c:pt>
                <c:pt idx="9238">
                  <c:v>2.257847222223063</c:v>
                </c:pt>
                <c:pt idx="9239">
                  <c:v>2.2591319444400142</c:v>
                </c:pt>
                <c:pt idx="9240">
                  <c:v>2.2608217592569417</c:v>
                </c:pt>
                <c:pt idx="9241">
                  <c:v>2.2621759259200189</c:v>
                </c:pt>
                <c:pt idx="9242">
                  <c:v>2.2634722222210257</c:v>
                </c:pt>
                <c:pt idx="9243">
                  <c:v>2.2648379629608826</c:v>
                </c:pt>
                <c:pt idx="9244">
                  <c:v>2.2662037037007394</c:v>
                </c:pt>
                <c:pt idx="9245">
                  <c:v>2.2672569444403052</c:v>
                </c:pt>
                <c:pt idx="9246">
                  <c:v>2.2712152777748997</c:v>
                </c:pt>
                <c:pt idx="9247">
                  <c:v>2.2720254629603005</c:v>
                </c:pt>
                <c:pt idx="9248">
                  <c:v>2.2727314814765123</c:v>
                </c:pt>
                <c:pt idx="9249">
                  <c:v>2.273333333330811</c:v>
                </c:pt>
                <c:pt idx="9250">
                  <c:v>2.2739236111083301</c:v>
                </c:pt>
                <c:pt idx="9251">
                  <c:v>2.2747916666630772</c:v>
                </c:pt>
                <c:pt idx="9252">
                  <c:v>2.275879629625706</c:v>
                </c:pt>
                <c:pt idx="9253">
                  <c:v>2.2770023148113978</c:v>
                </c:pt>
                <c:pt idx="9254">
                  <c:v>2.278148148143373</c:v>
                </c:pt>
                <c:pt idx="9255">
                  <c:v>2.2803703703684732</c:v>
                </c:pt>
                <c:pt idx="9256">
                  <c:v>2.2820601851854008</c:v>
                </c:pt>
                <c:pt idx="9257">
                  <c:v>2.2824768518476048</c:v>
                </c:pt>
                <c:pt idx="9258">
                  <c:v>2.2831597222175333</c:v>
                </c:pt>
                <c:pt idx="9259">
                  <c:v>2.2840509259258397</c:v>
                </c:pt>
                <c:pt idx="9260">
                  <c:v>2.2849537037036498</c:v>
                </c:pt>
                <c:pt idx="9261">
                  <c:v>2.2856249999967986</c:v>
                </c:pt>
                <c:pt idx="9262">
                  <c:v>2.2870138888829388</c:v>
                </c:pt>
                <c:pt idx="9263">
                  <c:v>2.2871296296289074</c:v>
                </c:pt>
                <c:pt idx="9264">
                  <c:v>2.2872453703676001</c:v>
                </c:pt>
                <c:pt idx="9265">
                  <c:v>2.2873726851830725</c:v>
                </c:pt>
                <c:pt idx="9266">
                  <c:v>2.2874768518522615</c:v>
                </c:pt>
                <c:pt idx="9267">
                  <c:v>2.2875925925909542</c:v>
                </c:pt>
                <c:pt idx="9268">
                  <c:v>2.2876851851833635</c:v>
                </c:pt>
                <c:pt idx="9269">
                  <c:v>2.2878009259220562</c:v>
                </c:pt>
                <c:pt idx="9270">
                  <c:v>2.2879050925912452</c:v>
                </c:pt>
                <c:pt idx="9271">
                  <c:v>2.2880092592604342</c:v>
                </c:pt>
                <c:pt idx="9272">
                  <c:v>2.2881249999991269</c:v>
                </c:pt>
                <c:pt idx="9273">
                  <c:v>2.2882060185147566</c:v>
                </c:pt>
                <c:pt idx="9274">
                  <c:v>2.2883217592534493</c:v>
                </c:pt>
                <c:pt idx="9275">
                  <c:v>2.2884374999994179</c:v>
                </c:pt>
                <c:pt idx="9276">
                  <c:v>2.2885300925918273</c:v>
                </c:pt>
                <c:pt idx="9277">
                  <c:v>2.2886226851842366</c:v>
                </c:pt>
                <c:pt idx="9278">
                  <c:v>2.2887268518461497</c:v>
                </c:pt>
                <c:pt idx="9279">
                  <c:v>2.288819444438559</c:v>
                </c:pt>
                <c:pt idx="9280">
                  <c:v>2.2889004629614647</c:v>
                </c:pt>
                <c:pt idx="9281">
                  <c:v>2.288993055553874</c:v>
                </c:pt>
                <c:pt idx="9282">
                  <c:v>2.289097222223063</c:v>
                </c:pt>
                <c:pt idx="9283">
                  <c:v>2.2891782407386927</c:v>
                </c:pt>
                <c:pt idx="9284">
                  <c:v>2.2892592592543224</c:v>
                </c:pt>
                <c:pt idx="9285">
                  <c:v>2.2893518518467317</c:v>
                </c:pt>
                <c:pt idx="9286">
                  <c:v>2.2894444444391411</c:v>
                </c:pt>
                <c:pt idx="9287">
                  <c:v>2.2895254629620467</c:v>
                </c:pt>
                <c:pt idx="9288">
                  <c:v>2.2896180555544561</c:v>
                </c:pt>
                <c:pt idx="9289">
                  <c:v>2.2897106481468654</c:v>
                </c:pt>
                <c:pt idx="9290">
                  <c:v>2.2898032407392748</c:v>
                </c:pt>
                <c:pt idx="9291">
                  <c:v>2.2899652777778101</c:v>
                </c:pt>
                <c:pt idx="9292">
                  <c:v>2.2900925925932825</c:v>
                </c:pt>
                <c:pt idx="9293">
                  <c:v>2.2901736111089122</c:v>
                </c:pt>
                <c:pt idx="9294">
                  <c:v>2.2902546296245418</c:v>
                </c:pt>
                <c:pt idx="9295">
                  <c:v>2.2903472222169512</c:v>
                </c:pt>
                <c:pt idx="9296">
                  <c:v>2.2904398148093605</c:v>
                </c:pt>
                <c:pt idx="9297">
                  <c:v>2.2905324074017699</c:v>
                </c:pt>
                <c:pt idx="9298">
                  <c:v>2.2906365740709589</c:v>
                </c:pt>
                <c:pt idx="9299">
                  <c:v>2.2907060185170849</c:v>
                </c:pt>
                <c:pt idx="9300">
                  <c:v>2.2908101851862739</c:v>
                </c:pt>
                <c:pt idx="9301">
                  <c:v>2.2910763888867223</c:v>
                </c:pt>
                <c:pt idx="9302">
                  <c:v>2.291157407402352</c:v>
                </c:pt>
                <c:pt idx="9303">
                  <c:v>2.2912384259252576</c:v>
                </c:pt>
                <c:pt idx="9304">
                  <c:v>2.291331018517667</c:v>
                </c:pt>
                <c:pt idx="9305">
                  <c:v>2.2914120370332967</c:v>
                </c:pt>
                <c:pt idx="9306">
                  <c:v>2.291504629625706</c:v>
                </c:pt>
                <c:pt idx="9307">
                  <c:v>2.291608796294895</c:v>
                </c:pt>
                <c:pt idx="9308">
                  <c:v>2.2916898148105247</c:v>
                </c:pt>
                <c:pt idx="9309">
                  <c:v>2.2917708333334303</c:v>
                </c:pt>
                <c:pt idx="9310">
                  <c:v>2.2918634259258397</c:v>
                </c:pt>
                <c:pt idx="9311">
                  <c:v>2.2921296296262881</c:v>
                </c:pt>
                <c:pt idx="9312">
                  <c:v>2.2922453703649808</c:v>
                </c:pt>
                <c:pt idx="9313">
                  <c:v>2.2923379629573901</c:v>
                </c:pt>
                <c:pt idx="9314">
                  <c:v>2.2944097222207347</c:v>
                </c:pt>
                <c:pt idx="9315">
                  <c:v>2.2944560185133014</c:v>
                </c:pt>
                <c:pt idx="9316">
                  <c:v>2.2946412036981201</c:v>
                </c:pt>
                <c:pt idx="9317">
                  <c:v>2.2948148148134351</c:v>
                </c:pt>
                <c:pt idx="9318">
                  <c:v>2.2949768518519704</c:v>
                </c:pt>
                <c:pt idx="9319">
                  <c:v>2.2951504629600095</c:v>
                </c:pt>
                <c:pt idx="9320">
                  <c:v>2.2953009259217652</c:v>
                </c:pt>
                <c:pt idx="9321">
                  <c:v>2.2954745370370802</c:v>
                </c:pt>
                <c:pt idx="9322">
                  <c:v>2.2956249999988358</c:v>
                </c:pt>
                <c:pt idx="9323">
                  <c:v>2.2957986111068749</c:v>
                </c:pt>
                <c:pt idx="9324">
                  <c:v>2.2959722222221899</c:v>
                </c:pt>
                <c:pt idx="9325">
                  <c:v>2.2961342592534493</c:v>
                </c:pt>
                <c:pt idx="9326">
                  <c:v>2.2963078703687643</c:v>
                </c:pt>
                <c:pt idx="9327">
                  <c:v>2.2964814814768033</c:v>
                </c:pt>
                <c:pt idx="9328">
                  <c:v>2.2966203703690553</c:v>
                </c:pt>
                <c:pt idx="9329">
                  <c:v>2.2967476851845277</c:v>
                </c:pt>
                <c:pt idx="9330">
                  <c:v>2.2968865740695037</c:v>
                </c:pt>
                <c:pt idx="9331">
                  <c:v>2.2970254629617557</c:v>
                </c:pt>
                <c:pt idx="9332">
                  <c:v>2.2971759259235114</c:v>
                </c:pt>
                <c:pt idx="9333">
                  <c:v>2.2973032407389837</c:v>
                </c:pt>
                <c:pt idx="9334">
                  <c:v>2.2974537037007394</c:v>
                </c:pt>
                <c:pt idx="9335">
                  <c:v>2.2975810185162118</c:v>
                </c:pt>
                <c:pt idx="9336">
                  <c:v>2.2977199074084638</c:v>
                </c:pt>
                <c:pt idx="9337">
                  <c:v>2.2978587962934398</c:v>
                </c:pt>
                <c:pt idx="9338">
                  <c:v>2.2979976851856918</c:v>
                </c:pt>
                <c:pt idx="9339">
                  <c:v>2.2981365740706678</c:v>
                </c:pt>
                <c:pt idx="9340">
                  <c:v>2.2982870370324235</c:v>
                </c:pt>
                <c:pt idx="9341">
                  <c:v>2.2984143518478959</c:v>
                </c:pt>
                <c:pt idx="9342">
                  <c:v>2.2985648148096516</c:v>
                </c:pt>
                <c:pt idx="9343">
                  <c:v>2.2987037037019036</c:v>
                </c:pt>
                <c:pt idx="9344">
                  <c:v>2.2988194444405963</c:v>
                </c:pt>
                <c:pt idx="9345">
                  <c:v>2.2989467592560686</c:v>
                </c:pt>
                <c:pt idx="9346">
                  <c:v>2.2990624999947613</c:v>
                </c:pt>
                <c:pt idx="9347">
                  <c:v>2.29917824074073</c:v>
                </c:pt>
                <c:pt idx="9348">
                  <c:v>2.2993055555562023</c:v>
                </c:pt>
                <c:pt idx="9349">
                  <c:v>2.299421296294895</c:v>
                </c:pt>
                <c:pt idx="9350">
                  <c:v>2.2995486111103673</c:v>
                </c:pt>
                <c:pt idx="9351">
                  <c:v>2.299629629625997</c:v>
                </c:pt>
                <c:pt idx="9352">
                  <c:v>2.299733796295186</c:v>
                </c:pt>
                <c:pt idx="9353">
                  <c:v>2.2998495370338787</c:v>
                </c:pt>
                <c:pt idx="9354">
                  <c:v>2.2999537037030677</c:v>
                </c:pt>
                <c:pt idx="9355">
                  <c:v>2.3000694444417604</c:v>
                </c:pt>
                <c:pt idx="9356">
                  <c:v>2.3001504629573901</c:v>
                </c:pt>
                <c:pt idx="9357">
                  <c:v>2.3002662037033588</c:v>
                </c:pt>
                <c:pt idx="9358">
                  <c:v>2.3003703703652718</c:v>
                </c:pt>
                <c:pt idx="9359">
                  <c:v>2.3004745370344608</c:v>
                </c:pt>
                <c:pt idx="9360">
                  <c:v>2.3005902777731535</c:v>
                </c:pt>
                <c:pt idx="9361">
                  <c:v>2.3006712962960592</c:v>
                </c:pt>
                <c:pt idx="9362">
                  <c:v>2.3007754629579722</c:v>
                </c:pt>
                <c:pt idx="9363">
                  <c:v>2.3008796296271612</c:v>
                </c:pt>
                <c:pt idx="9364">
                  <c:v>2.3009953703658539</c:v>
                </c:pt>
                <c:pt idx="9365">
                  <c:v>2.3010763888887595</c:v>
                </c:pt>
                <c:pt idx="9366">
                  <c:v>2.3011805555506726</c:v>
                </c:pt>
                <c:pt idx="9367">
                  <c:v>2.3012847222198616</c:v>
                </c:pt>
                <c:pt idx="9368">
                  <c:v>2.3013888888890506</c:v>
                </c:pt>
                <c:pt idx="9369">
                  <c:v>2.3014814814814599</c:v>
                </c:pt>
                <c:pt idx="9370">
                  <c:v>2.301585648143373</c:v>
                </c:pt>
                <c:pt idx="9371">
                  <c:v>2.3016782407357823</c:v>
                </c:pt>
                <c:pt idx="9372">
                  <c:v>2.3017708333281917</c:v>
                </c:pt>
                <c:pt idx="9373">
                  <c:v>2.3018865740741603</c:v>
                </c:pt>
                <c:pt idx="9374">
                  <c:v>2.3019791666665697</c:v>
                </c:pt>
                <c:pt idx="9375">
                  <c:v>2.3020833333284827</c:v>
                </c:pt>
                <c:pt idx="9376">
                  <c:v>2.302175925920892</c:v>
                </c:pt>
                <c:pt idx="9377">
                  <c:v>2.3022916666668607</c:v>
                </c:pt>
                <c:pt idx="9378">
                  <c:v>2.3025462962905294</c:v>
                </c:pt>
                <c:pt idx="9379">
                  <c:v>2.3026504629597184</c:v>
                </c:pt>
                <c:pt idx="9380">
                  <c:v>2.3027546296289074</c:v>
                </c:pt>
                <c:pt idx="9381">
                  <c:v>2.3028703703676001</c:v>
                </c:pt>
                <c:pt idx="9382">
                  <c:v>2.3029861111062928</c:v>
                </c:pt>
                <c:pt idx="9383">
                  <c:v>2.3030902777754818</c:v>
                </c:pt>
                <c:pt idx="9384">
                  <c:v>2.3032175925909542</c:v>
                </c:pt>
                <c:pt idx="9385">
                  <c:v>2.3033217592601432</c:v>
                </c:pt>
                <c:pt idx="9386">
                  <c:v>2.3034259259220562</c:v>
                </c:pt>
                <c:pt idx="9387">
                  <c:v>2.3035300925912452</c:v>
                </c:pt>
                <c:pt idx="9388">
                  <c:v>2.3036458333299379</c:v>
                </c:pt>
                <c:pt idx="9389">
                  <c:v>2.3037615740686306</c:v>
                </c:pt>
                <c:pt idx="9390">
                  <c:v>2.3038657407378196</c:v>
                </c:pt>
                <c:pt idx="9391">
                  <c:v>2.3039930555532919</c:v>
                </c:pt>
                <c:pt idx="9392">
                  <c:v>2.3040972222224809</c:v>
                </c:pt>
                <c:pt idx="9393">
                  <c:v>2.3042129629611736</c:v>
                </c:pt>
                <c:pt idx="9394">
                  <c:v>2.3043171296303626</c:v>
                </c:pt>
                <c:pt idx="9395">
                  <c:v>2.3044212962922757</c:v>
                </c:pt>
                <c:pt idx="9396">
                  <c:v>2.3045370370309683</c:v>
                </c:pt>
                <c:pt idx="9397">
                  <c:v>2.3046643518464407</c:v>
                </c:pt>
                <c:pt idx="9398">
                  <c:v>2.3047685185156297</c:v>
                </c:pt>
                <c:pt idx="9399">
                  <c:v>2.3048842592543224</c:v>
                </c:pt>
                <c:pt idx="9400">
                  <c:v>2.3049884259235114</c:v>
                </c:pt>
                <c:pt idx="9401">
                  <c:v>2.3050925925927004</c:v>
                </c:pt>
                <c:pt idx="9402">
                  <c:v>2.3051967592546134</c:v>
                </c:pt>
                <c:pt idx="9403">
                  <c:v>2.3053125000005821</c:v>
                </c:pt>
                <c:pt idx="9404">
                  <c:v>2.3054398148087785</c:v>
                </c:pt>
                <c:pt idx="9405">
                  <c:v>2.3055324074084638</c:v>
                </c:pt>
                <c:pt idx="9406">
                  <c:v>2.3056597222166602</c:v>
                </c:pt>
                <c:pt idx="9407">
                  <c:v>2.3057638888858492</c:v>
                </c:pt>
                <c:pt idx="9408">
                  <c:v>2.3058796296245418</c:v>
                </c:pt>
                <c:pt idx="9409">
                  <c:v>2.3081134259264218</c:v>
                </c:pt>
                <c:pt idx="9410">
                  <c:v>2.3082523148113978</c:v>
                </c:pt>
                <c:pt idx="9411">
                  <c:v>2.3084259259267128</c:v>
                </c:pt>
                <c:pt idx="9412">
                  <c:v>2.3085995370347518</c:v>
                </c:pt>
                <c:pt idx="9413">
                  <c:v>2.3087499999965075</c:v>
                </c:pt>
                <c:pt idx="9414">
                  <c:v>2.3089120370350429</c:v>
                </c:pt>
                <c:pt idx="9415">
                  <c:v>2.3090856481430819</c:v>
                </c:pt>
                <c:pt idx="9416">
                  <c:v>2.3092592592583969</c:v>
                </c:pt>
                <c:pt idx="9417">
                  <c:v>2.309432870366436</c:v>
                </c:pt>
                <c:pt idx="9418">
                  <c:v>2.309571759258688</c:v>
                </c:pt>
                <c:pt idx="9419">
                  <c:v>2.3097569444435067</c:v>
                </c:pt>
                <c:pt idx="9420">
                  <c:v>2.3099074074052623</c:v>
                </c:pt>
                <c:pt idx="9421">
                  <c:v>2.3100810185133014</c:v>
                </c:pt>
                <c:pt idx="9422">
                  <c:v>2.3102546296286164</c:v>
                </c:pt>
                <c:pt idx="9423">
                  <c:v>2.3104282407366554</c:v>
                </c:pt>
                <c:pt idx="9424">
                  <c:v>2.3105787036984111</c:v>
                </c:pt>
                <c:pt idx="9425">
                  <c:v>2.3107523148137261</c:v>
                </c:pt>
                <c:pt idx="9426">
                  <c:v>2.3109259259217652</c:v>
                </c:pt>
                <c:pt idx="9427">
                  <c:v>2.31989583333052</c:v>
                </c:pt>
                <c:pt idx="9428">
                  <c:v>2.320659722223354</c:v>
                </c:pt>
                <c:pt idx="9429">
                  <c:v>2.3213425925932825</c:v>
                </c:pt>
                <c:pt idx="9430">
                  <c:v>2.3219791666633682</c:v>
                </c:pt>
                <c:pt idx="9431">
                  <c:v>2.322719907402643</c:v>
                </c:pt>
                <c:pt idx="9432">
                  <c:v>2.3235416666648234</c:v>
                </c:pt>
                <c:pt idx="9433">
                  <c:v>2.3242708333273185</c:v>
                </c:pt>
                <c:pt idx="9434">
                  <c:v>2.32498842592031</c:v>
                </c:pt>
                <c:pt idx="9435">
                  <c:v>2.3272569444452529</c:v>
                </c:pt>
                <c:pt idx="9436">
                  <c:v>2.3277893518461497</c:v>
                </c:pt>
                <c:pt idx="9437">
                  <c:v>2.3287384259238024</c:v>
                </c:pt>
                <c:pt idx="9438">
                  <c:v>2.330324074071541</c:v>
                </c:pt>
                <c:pt idx="9439">
                  <c:v>2.3311111111106584</c:v>
                </c:pt>
                <c:pt idx="9440">
                  <c:v>2.3319328703655628</c:v>
                </c:pt>
                <c:pt idx="9441">
                  <c:v>2.3327893518508063</c:v>
                </c:pt>
                <c:pt idx="9442">
                  <c:v>2.3337499999979627</c:v>
                </c:pt>
                <c:pt idx="9443">
                  <c:v>2.3346990740683395</c:v>
                </c:pt>
                <c:pt idx="9444">
                  <c:v>2.3359606481462833</c:v>
                </c:pt>
                <c:pt idx="9445">
                  <c:v>2.3370717592551955</c:v>
                </c:pt>
                <c:pt idx="9446">
                  <c:v>2.3383564814794227</c:v>
                </c:pt>
                <c:pt idx="9447">
                  <c:v>2.3397685185191222</c:v>
                </c:pt>
                <c:pt idx="9448">
                  <c:v>2.3410416666665697</c:v>
                </c:pt>
                <c:pt idx="9449">
                  <c:v>2.3435879629614647</c:v>
                </c:pt>
                <c:pt idx="9450">
                  <c:v>2.3437037037001573</c:v>
                </c:pt>
                <c:pt idx="9451">
                  <c:v>2.34381944443885</c:v>
                </c:pt>
                <c:pt idx="9452">
                  <c:v>2.343958333331102</c:v>
                </c:pt>
                <c:pt idx="9453">
                  <c:v>2.344062500000291</c:v>
                </c:pt>
                <c:pt idx="9454">
                  <c:v>2.3443171296239598</c:v>
                </c:pt>
                <c:pt idx="9455">
                  <c:v>2.3444328703699284</c:v>
                </c:pt>
                <c:pt idx="9456">
                  <c:v>2.3445601851854008</c:v>
                </c:pt>
                <c:pt idx="9457">
                  <c:v>2.3446643518473138</c:v>
                </c:pt>
                <c:pt idx="9458">
                  <c:v>2.3447916666627862</c:v>
                </c:pt>
                <c:pt idx="9459">
                  <c:v>2.3449189814782585</c:v>
                </c:pt>
                <c:pt idx="9460">
                  <c:v>2.3450231481474475</c:v>
                </c:pt>
                <c:pt idx="9461">
                  <c:v>2.3451620370324235</c:v>
                </c:pt>
                <c:pt idx="9462">
                  <c:v>2.3452546296248329</c:v>
                </c:pt>
                <c:pt idx="9463">
                  <c:v>2.3453935185170849</c:v>
                </c:pt>
                <c:pt idx="9464">
                  <c:v>2.3454976851862739</c:v>
                </c:pt>
                <c:pt idx="9465">
                  <c:v>2.3456249999944703</c:v>
                </c:pt>
                <c:pt idx="9466">
                  <c:v>2.3457523148099426</c:v>
                </c:pt>
                <c:pt idx="9467">
                  <c:v>2.3458680555559113</c:v>
                </c:pt>
                <c:pt idx="9468">
                  <c:v>2.3459953703713836</c:v>
                </c:pt>
                <c:pt idx="9469">
                  <c:v>2.3460995370332967</c:v>
                </c:pt>
                <c:pt idx="9470">
                  <c:v>2.3462384259255487</c:v>
                </c:pt>
                <c:pt idx="9471">
                  <c:v>2.346365740741021</c:v>
                </c:pt>
                <c:pt idx="9472">
                  <c:v>2.346469907402934</c:v>
                </c:pt>
                <c:pt idx="9473">
                  <c:v>2.346608796295186</c:v>
                </c:pt>
                <c:pt idx="9474">
                  <c:v>2.3467592592569417</c:v>
                </c:pt>
                <c:pt idx="9475">
                  <c:v>2.3468865740724141</c:v>
                </c:pt>
                <c:pt idx="9476">
                  <c:v>2.3469907407416031</c:v>
                </c:pt>
                <c:pt idx="9477">
                  <c:v>2.3471296296265791</c:v>
                </c:pt>
                <c:pt idx="9478">
                  <c:v>2.3472453703652718</c:v>
                </c:pt>
                <c:pt idx="9479">
                  <c:v>2.3473495370344608</c:v>
                </c:pt>
                <c:pt idx="9480">
                  <c:v>2.3474768518499332</c:v>
                </c:pt>
                <c:pt idx="9481">
                  <c:v>2.3475925925886258</c:v>
                </c:pt>
                <c:pt idx="9482">
                  <c:v>2.3477199074040982</c:v>
                </c:pt>
                <c:pt idx="9483">
                  <c:v>2.3478356481427909</c:v>
                </c:pt>
                <c:pt idx="9484">
                  <c:v>2.3479398148119799</c:v>
                </c:pt>
                <c:pt idx="9485">
                  <c:v>2.3480787037042319</c:v>
                </c:pt>
                <c:pt idx="9486">
                  <c:v>2.3481944444429246</c:v>
                </c:pt>
                <c:pt idx="9487">
                  <c:v>2.3483449074046803</c:v>
                </c:pt>
                <c:pt idx="9488">
                  <c:v>2.3484837962969323</c:v>
                </c:pt>
                <c:pt idx="9489">
                  <c:v>2.3485879629588453</c:v>
                </c:pt>
                <c:pt idx="9490">
                  <c:v>2.3487152777743177</c:v>
                </c:pt>
                <c:pt idx="9491">
                  <c:v>2.3488310185130103</c:v>
                </c:pt>
                <c:pt idx="9492">
                  <c:v>2.348946759258979</c:v>
                </c:pt>
                <c:pt idx="9493">
                  <c:v>2.3490740740744513</c:v>
                </c:pt>
                <c:pt idx="9494">
                  <c:v>2.3491782407363644</c:v>
                </c:pt>
                <c:pt idx="9495">
                  <c:v>2.3493171296286164</c:v>
                </c:pt>
                <c:pt idx="9496">
                  <c:v>2.3494212962905294</c:v>
                </c:pt>
                <c:pt idx="9497">
                  <c:v>2.3495486111060018</c:v>
                </c:pt>
                <c:pt idx="9498">
                  <c:v>2.3496643518519704</c:v>
                </c:pt>
                <c:pt idx="9499">
                  <c:v>2.3497916666674428</c:v>
                </c:pt>
                <c:pt idx="9500">
                  <c:v>2.3499074074061355</c:v>
                </c:pt>
                <c:pt idx="9501">
                  <c:v>2.3500231481448282</c:v>
                </c:pt>
                <c:pt idx="9502">
                  <c:v>2.3501388888835208</c:v>
                </c:pt>
                <c:pt idx="9503">
                  <c:v>2.3523379629623378</c:v>
                </c:pt>
                <c:pt idx="9504">
                  <c:v>2.3523379629623378</c:v>
                </c:pt>
                <c:pt idx="9505">
                  <c:v>2.3523379629623378</c:v>
                </c:pt>
                <c:pt idx="9506">
                  <c:v>2.3523379629623378</c:v>
                </c:pt>
                <c:pt idx="9507">
                  <c:v>2.3526620370321325</c:v>
                </c:pt>
                <c:pt idx="9508">
                  <c:v>2.3528240740706678</c:v>
                </c:pt>
                <c:pt idx="9509">
                  <c:v>2.3529861111092032</c:v>
                </c:pt>
                <c:pt idx="9510">
                  <c:v>2.3531597222172422</c:v>
                </c:pt>
                <c:pt idx="9511">
                  <c:v>2.3533333333325572</c:v>
                </c:pt>
                <c:pt idx="9512">
                  <c:v>2.3534953703710926</c:v>
                </c:pt>
                <c:pt idx="9513">
                  <c:v>2.3536458333328483</c:v>
                </c:pt>
                <c:pt idx="9514">
                  <c:v>2.3538194444408873</c:v>
                </c:pt>
                <c:pt idx="9515">
                  <c:v>2.354004629625706</c:v>
                </c:pt>
                <c:pt idx="9516">
                  <c:v>2.3541550925874617</c:v>
                </c:pt>
                <c:pt idx="9517">
                  <c:v>2.3543402777722804</c:v>
                </c:pt>
                <c:pt idx="9518">
                  <c:v>2.354490740741312</c:v>
                </c:pt>
                <c:pt idx="9519">
                  <c:v>2.3546643518493511</c:v>
                </c:pt>
                <c:pt idx="9520">
                  <c:v>2.3548263888878864</c:v>
                </c:pt>
                <c:pt idx="9521">
                  <c:v>2.3549884259264218</c:v>
                </c:pt>
                <c:pt idx="9522">
                  <c:v>2.3551620370344608</c:v>
                </c:pt>
                <c:pt idx="9523">
                  <c:v>2.3657870370370802</c:v>
                </c:pt>
                <c:pt idx="9524">
                  <c:v>2.366666666661331</c:v>
                </c:pt>
                <c:pt idx="9525">
                  <c:v>2.367500000000291</c:v>
                </c:pt>
                <c:pt idx="9526">
                  <c:v>2.3681828703702195</c:v>
                </c:pt>
                <c:pt idx="9527">
                  <c:v>2.3687847222172422</c:v>
                </c:pt>
                <c:pt idx="9528">
                  <c:v>2.3724999999976717</c:v>
                </c:pt>
                <c:pt idx="9529">
                  <c:v>2.3729861111060018</c:v>
                </c:pt>
                <c:pt idx="9530">
                  <c:v>2.3768865740712499</c:v>
                </c:pt>
                <c:pt idx="9531">
                  <c:v>2.3788541666654055</c:v>
                </c:pt>
                <c:pt idx="9532">
                  <c:v>2.3797222222201526</c:v>
                </c:pt>
                <c:pt idx="9533">
                  <c:v>2.3802546296283253</c:v>
                </c:pt>
                <c:pt idx="9534">
                  <c:v>2.3807870370364981</c:v>
                </c:pt>
                <c:pt idx="9535">
                  <c:v>2.3813194444446708</c:v>
                </c:pt>
                <c:pt idx="9536">
                  <c:v>2.3819560185147566</c:v>
                </c:pt>
                <c:pt idx="9537">
                  <c:v>2.3828125</c:v>
                </c:pt>
                <c:pt idx="9538">
                  <c:v>2.3841319444400142</c:v>
                </c:pt>
                <c:pt idx="9539">
                  <c:v>2.3850694444408873</c:v>
                </c:pt>
                <c:pt idx="9540">
                  <c:v>2.3862499999959255</c:v>
                </c:pt>
                <c:pt idx="9541">
                  <c:v>2.3872685185197042</c:v>
                </c:pt>
                <c:pt idx="9542">
                  <c:v>2.3897800925915362</c:v>
                </c:pt>
                <c:pt idx="9543">
                  <c:v>2.3898958333302289</c:v>
                </c:pt>
                <c:pt idx="9544">
                  <c:v>2.3900231481457013</c:v>
                </c:pt>
                <c:pt idx="9545">
                  <c:v>2.3903009259229293</c:v>
                </c:pt>
                <c:pt idx="9546">
                  <c:v>2.3904398148151813</c:v>
                </c:pt>
                <c:pt idx="9547">
                  <c:v>2.3905787037001573</c:v>
                </c:pt>
                <c:pt idx="9548">
                  <c:v>2.39069444443885</c:v>
                </c:pt>
                <c:pt idx="9549">
                  <c:v>2.3908217592543224</c:v>
                </c:pt>
                <c:pt idx="9550">
                  <c:v>2.3909490740697947</c:v>
                </c:pt>
                <c:pt idx="9551">
                  <c:v>2.3910648148157634</c:v>
                </c:pt>
                <c:pt idx="9552">
                  <c:v>2.3911921296239598</c:v>
                </c:pt>
                <c:pt idx="9553">
                  <c:v>2.3913310185162118</c:v>
                </c:pt>
                <c:pt idx="9554">
                  <c:v>2.3914467592549045</c:v>
                </c:pt>
                <c:pt idx="9555">
                  <c:v>2.3915856481471565</c:v>
                </c:pt>
                <c:pt idx="9556">
                  <c:v>2.3917013888858492</c:v>
                </c:pt>
                <c:pt idx="9557">
                  <c:v>2.3918287037013215</c:v>
                </c:pt>
                <c:pt idx="9558">
                  <c:v>2.3919675925935735</c:v>
                </c:pt>
                <c:pt idx="9559">
                  <c:v>2.3920833333322662</c:v>
                </c:pt>
                <c:pt idx="9560">
                  <c:v>2.3922222222172422</c:v>
                </c:pt>
                <c:pt idx="9561">
                  <c:v>2.3923379629632109</c:v>
                </c:pt>
                <c:pt idx="9562">
                  <c:v>2.3924652777786832</c:v>
                </c:pt>
                <c:pt idx="9563">
                  <c:v>2.3926041666636593</c:v>
                </c:pt>
                <c:pt idx="9564">
                  <c:v>2.3927314814791316</c:v>
                </c:pt>
                <c:pt idx="9565">
                  <c:v>2.3928472222178243</c:v>
                </c:pt>
                <c:pt idx="9566">
                  <c:v>2.3929861111100763</c:v>
                </c:pt>
                <c:pt idx="9567">
                  <c:v>2.393240740741021</c:v>
                </c:pt>
                <c:pt idx="9568">
                  <c:v>2.3933912037027767</c:v>
                </c:pt>
                <c:pt idx="9569">
                  <c:v>2.3935069444414694</c:v>
                </c:pt>
                <c:pt idx="9570">
                  <c:v>2.3936458333337214</c:v>
                </c:pt>
                <c:pt idx="9571">
                  <c:v>2.3937731481491937</c:v>
                </c:pt>
                <c:pt idx="9572">
                  <c:v>2.3938888888878864</c:v>
                </c:pt>
                <c:pt idx="9573">
                  <c:v>2.3940162037033588</c:v>
                </c:pt>
                <c:pt idx="9574">
                  <c:v>2.3941435185188311</c:v>
                </c:pt>
                <c:pt idx="9575">
                  <c:v>2.3942824074038072</c:v>
                </c:pt>
                <c:pt idx="9576">
                  <c:v>2.3944097222192795</c:v>
                </c:pt>
                <c:pt idx="9577">
                  <c:v>2.3945370370347518</c:v>
                </c:pt>
                <c:pt idx="9578">
                  <c:v>2.3946527777734445</c:v>
                </c:pt>
                <c:pt idx="9579">
                  <c:v>2.3947800925889169</c:v>
                </c:pt>
                <c:pt idx="9580">
                  <c:v>2.3949189814811689</c:v>
                </c:pt>
                <c:pt idx="9581">
                  <c:v>2.3950462962966412</c:v>
                </c:pt>
                <c:pt idx="9582">
                  <c:v>2.3951736111121136</c:v>
                </c:pt>
                <c:pt idx="9583">
                  <c:v>2.3952893518508063</c:v>
                </c:pt>
                <c:pt idx="9584">
                  <c:v>2.395405092589499</c:v>
                </c:pt>
                <c:pt idx="9585">
                  <c:v>2.3955324074049713</c:v>
                </c:pt>
                <c:pt idx="9586">
                  <c:v>2.3956597222204437</c:v>
                </c:pt>
                <c:pt idx="9587">
                  <c:v>2.395787037035916</c:v>
                </c:pt>
                <c:pt idx="9588">
                  <c:v>2.3959143518513883</c:v>
                </c:pt>
                <c:pt idx="9589">
                  <c:v>2.3960532407363644</c:v>
                </c:pt>
                <c:pt idx="9590">
                  <c:v>2.3961805555518367</c:v>
                </c:pt>
                <c:pt idx="9591">
                  <c:v>2.3962847222210257</c:v>
                </c:pt>
                <c:pt idx="9592">
                  <c:v>2.3964236111060018</c:v>
                </c:pt>
                <c:pt idx="9593">
                  <c:v>2.3965509259214741</c:v>
                </c:pt>
                <c:pt idx="9594">
                  <c:v>2.3966782407369465</c:v>
                </c:pt>
                <c:pt idx="9595">
                  <c:v>2.3968055555524188</c:v>
                </c:pt>
                <c:pt idx="9596">
                  <c:v>2.3969212962911115</c:v>
                </c:pt>
                <c:pt idx="9597">
                  <c:v>2.3992592592549045</c:v>
                </c:pt>
                <c:pt idx="9598">
                  <c:v>2.3994212962934398</c:v>
                </c:pt>
                <c:pt idx="9599">
                  <c:v>2.3995833333319752</c:v>
                </c:pt>
                <c:pt idx="9600">
                  <c:v>2.3997569444400142</c:v>
                </c:pt>
                <c:pt idx="9601">
                  <c:v>2.3999305555553292</c:v>
                </c:pt>
                <c:pt idx="9602">
                  <c:v>2.4000810185170849</c:v>
                </c:pt>
                <c:pt idx="9603">
                  <c:v>2.4002430555556202</c:v>
                </c:pt>
                <c:pt idx="9604">
                  <c:v>2.4004166666636593</c:v>
                </c:pt>
                <c:pt idx="9605">
                  <c:v>2.4005787037021946</c:v>
                </c:pt>
                <c:pt idx="9606">
                  <c:v>2.4007523148102337</c:v>
                </c:pt>
                <c:pt idx="9607">
                  <c:v>2.4009259259255487</c:v>
                </c:pt>
                <c:pt idx="9608">
                  <c:v>2.401087962964084</c:v>
                </c:pt>
                <c:pt idx="9609">
                  <c:v>2.4012499999953434</c:v>
                </c:pt>
                <c:pt idx="9610">
                  <c:v>2.4014236111106584</c:v>
                </c:pt>
                <c:pt idx="9611">
                  <c:v>2.4015856481491937</c:v>
                </c:pt>
                <c:pt idx="9612">
                  <c:v>2.4017476851804531</c:v>
                </c:pt>
                <c:pt idx="9613">
                  <c:v>2.4019097222189885</c:v>
                </c:pt>
                <c:pt idx="9614">
                  <c:v>2.4020833333343035</c:v>
                </c:pt>
                <c:pt idx="9615">
                  <c:v>2.4022569444423425</c:v>
                </c:pt>
                <c:pt idx="9616">
                  <c:v>2.4024189814808778</c:v>
                </c:pt>
                <c:pt idx="9617">
                  <c:v>2.4025925925889169</c:v>
                </c:pt>
                <c:pt idx="9618">
                  <c:v>2.4027430555506726</c:v>
                </c:pt>
                <c:pt idx="9619">
                  <c:v>2.4028935185197042</c:v>
                </c:pt>
                <c:pt idx="9620">
                  <c:v>2.4030555555509636</c:v>
                </c:pt>
                <c:pt idx="9621">
                  <c:v>2.403182870366436</c:v>
                </c:pt>
                <c:pt idx="9622">
                  <c:v>2.4033101851819083</c:v>
                </c:pt>
                <c:pt idx="9623">
                  <c:v>2.403460648143664</c:v>
                </c:pt>
                <c:pt idx="9624">
                  <c:v>2.4035879629591363</c:v>
                </c:pt>
                <c:pt idx="9625">
                  <c:v>2.4037268518513883</c:v>
                </c:pt>
                <c:pt idx="9626">
                  <c:v>2.4038657407363644</c:v>
                </c:pt>
                <c:pt idx="9627">
                  <c:v>2.4040162036981201</c:v>
                </c:pt>
                <c:pt idx="9628">
                  <c:v>2.4041435185135924</c:v>
                </c:pt>
                <c:pt idx="9629">
                  <c:v>2.4042824074058444</c:v>
                </c:pt>
                <c:pt idx="9630">
                  <c:v>2.4044097222213168</c:v>
                </c:pt>
                <c:pt idx="9631">
                  <c:v>2.4045370370367891</c:v>
                </c:pt>
                <c:pt idx="9632">
                  <c:v>2.4046874999985448</c:v>
                </c:pt>
                <c:pt idx="9633">
                  <c:v>2.4048148148140172</c:v>
                </c:pt>
                <c:pt idx="9634">
                  <c:v>2.4049421296294895</c:v>
                </c:pt>
                <c:pt idx="9635">
                  <c:v>2.4050694444449618</c:v>
                </c:pt>
                <c:pt idx="9636">
                  <c:v>2.4052199074067175</c:v>
                </c:pt>
                <c:pt idx="9637">
                  <c:v>2.4053472222221899</c:v>
                </c:pt>
                <c:pt idx="9638">
                  <c:v>2.4054976851839456</c:v>
                </c:pt>
                <c:pt idx="9639">
                  <c:v>2.4056249999994179</c:v>
                </c:pt>
                <c:pt idx="9640">
                  <c:v>2.4057523148148903</c:v>
                </c:pt>
                <c:pt idx="9641">
                  <c:v>2.4058912036998663</c:v>
                </c:pt>
                <c:pt idx="9642">
                  <c:v>2.4060300925921183</c:v>
                </c:pt>
                <c:pt idx="9643">
                  <c:v>2.4061689814770943</c:v>
                </c:pt>
                <c:pt idx="9644">
                  <c:v>2.4062962962925667</c:v>
                </c:pt>
                <c:pt idx="9645">
                  <c:v>2.406423611108039</c:v>
                </c:pt>
                <c:pt idx="9646">
                  <c:v>2.4065740740697947</c:v>
                </c:pt>
                <c:pt idx="9647">
                  <c:v>2.4067013888852671</c:v>
                </c:pt>
                <c:pt idx="9648">
                  <c:v>2.4068402777775191</c:v>
                </c:pt>
                <c:pt idx="9649">
                  <c:v>2.4069675925929914</c:v>
                </c:pt>
                <c:pt idx="9650">
                  <c:v>2.4070949074084638</c:v>
                </c:pt>
                <c:pt idx="9651">
                  <c:v>2.4072453703702195</c:v>
                </c:pt>
                <c:pt idx="9652">
                  <c:v>2.4073726851856918</c:v>
                </c:pt>
                <c:pt idx="9653">
                  <c:v>2.4075115740706678</c:v>
                </c:pt>
                <c:pt idx="9654">
                  <c:v>2.4076504629629198</c:v>
                </c:pt>
                <c:pt idx="9655">
                  <c:v>2.4077777777783922</c:v>
                </c:pt>
                <c:pt idx="9656">
                  <c:v>2.4079050925865886</c:v>
                </c:pt>
                <c:pt idx="9657">
                  <c:v>2.4080439814788406</c:v>
                </c:pt>
                <c:pt idx="9658">
                  <c:v>2.4081944444405963</c:v>
                </c:pt>
                <c:pt idx="9659">
                  <c:v>2.4083217592560686</c:v>
                </c:pt>
                <c:pt idx="9660">
                  <c:v>2.408449074071541</c:v>
                </c:pt>
                <c:pt idx="9661">
                  <c:v>2.408587962963793</c:v>
                </c:pt>
                <c:pt idx="9662">
                  <c:v>2.408726851848769</c:v>
                </c:pt>
                <c:pt idx="9663">
                  <c:v>2.4088541666642413</c:v>
                </c:pt>
                <c:pt idx="9664">
                  <c:v>2.4089930555564933</c:v>
                </c:pt>
                <c:pt idx="9665">
                  <c:v>2.4091319444414694</c:v>
                </c:pt>
                <c:pt idx="9666">
                  <c:v>2.4092708333337214</c:v>
                </c:pt>
                <c:pt idx="9667">
                  <c:v>2.4093981481491937</c:v>
                </c:pt>
                <c:pt idx="9668">
                  <c:v>2.4095254629573901</c:v>
                </c:pt>
                <c:pt idx="9669">
                  <c:v>2.4096643518496421</c:v>
                </c:pt>
                <c:pt idx="9670">
                  <c:v>2.4097916666651145</c:v>
                </c:pt>
                <c:pt idx="9671">
                  <c:v>2.4099305555500905</c:v>
                </c:pt>
                <c:pt idx="9672">
                  <c:v>2.4100810185191222</c:v>
                </c:pt>
                <c:pt idx="9673">
                  <c:v>2.4102083333273185</c:v>
                </c:pt>
                <c:pt idx="9674">
                  <c:v>2.4103356481427909</c:v>
                </c:pt>
                <c:pt idx="9675">
                  <c:v>2.4104629629582632</c:v>
                </c:pt>
                <c:pt idx="9676">
                  <c:v>2.4106134259200189</c:v>
                </c:pt>
                <c:pt idx="9677">
                  <c:v>2.4107523148122709</c:v>
                </c:pt>
                <c:pt idx="9678">
                  <c:v>2.4108680555509636</c:v>
                </c:pt>
                <c:pt idx="9679">
                  <c:v>2.410995370366436</c:v>
                </c:pt>
                <c:pt idx="9680">
                  <c:v>2.411134259258688</c:v>
                </c:pt>
                <c:pt idx="9681">
                  <c:v>2.4112847222204437</c:v>
                </c:pt>
                <c:pt idx="9682">
                  <c:v>2.4114236111054197</c:v>
                </c:pt>
                <c:pt idx="9683">
                  <c:v>2.4115393518513883</c:v>
                </c:pt>
                <c:pt idx="9684">
                  <c:v>2.4116782407363644</c:v>
                </c:pt>
                <c:pt idx="9685">
                  <c:v>2.4118055555518367</c:v>
                </c:pt>
                <c:pt idx="9686">
                  <c:v>2.4119560185135924</c:v>
                </c:pt>
                <c:pt idx="9687">
                  <c:v>2.4120833333290648</c:v>
                </c:pt>
                <c:pt idx="9688">
                  <c:v>2.4122106481445371</c:v>
                </c:pt>
                <c:pt idx="9689">
                  <c:v>2.4123611111062928</c:v>
                </c:pt>
                <c:pt idx="9690">
                  <c:v>2.4125115740680485</c:v>
                </c:pt>
                <c:pt idx="9691">
                  <c:v>2.4126388888835208</c:v>
                </c:pt>
                <c:pt idx="9692">
                  <c:v>2.4148842592549045</c:v>
                </c:pt>
                <c:pt idx="9693">
                  <c:v>2.4150694444397232</c:v>
                </c:pt>
                <c:pt idx="9694">
                  <c:v>2.4152199074014788</c:v>
                </c:pt>
                <c:pt idx="9695">
                  <c:v>2.4154050925935735</c:v>
                </c:pt>
                <c:pt idx="9696">
                  <c:v>2.4155671296248329</c:v>
                </c:pt>
                <c:pt idx="9697">
                  <c:v>2.4157291666633682</c:v>
                </c:pt>
                <c:pt idx="9698">
                  <c:v>2.4158912037019036</c:v>
                </c:pt>
                <c:pt idx="9699">
                  <c:v>2.4160763888867223</c:v>
                </c:pt>
                <c:pt idx="9700">
                  <c:v>2.416226851848478</c:v>
                </c:pt>
                <c:pt idx="9701">
                  <c:v>2.416400462963793</c:v>
                </c:pt>
                <c:pt idx="9702">
                  <c:v>2.4165624999950523</c:v>
                </c:pt>
                <c:pt idx="9703">
                  <c:v>2.4167361111103673</c:v>
                </c:pt>
                <c:pt idx="9704">
                  <c:v>2.4168981481489027</c:v>
                </c:pt>
                <c:pt idx="9705">
                  <c:v>2.4170601851801621</c:v>
                </c:pt>
                <c:pt idx="9706">
                  <c:v>2.4172337962954771</c:v>
                </c:pt>
                <c:pt idx="9707">
                  <c:v>2.42417824074073</c:v>
                </c:pt>
                <c:pt idx="9708">
                  <c:v>2.4242939814794227</c:v>
                </c:pt>
                <c:pt idx="9709">
                  <c:v>2.4244097222181153</c:v>
                </c:pt>
                <c:pt idx="9710">
                  <c:v>2.424525462964084</c:v>
                </c:pt>
                <c:pt idx="9711">
                  <c:v>2.4246412037027767</c:v>
                </c:pt>
                <c:pt idx="9712">
                  <c:v>2.424768518518249</c:v>
                </c:pt>
                <c:pt idx="9713">
                  <c:v>2.4248958333337214</c:v>
                </c:pt>
                <c:pt idx="9714">
                  <c:v>2.4249999999956344</c:v>
                </c:pt>
                <c:pt idx="9715">
                  <c:v>2.4251388888878864</c:v>
                </c:pt>
                <c:pt idx="9716">
                  <c:v>2.4252430555497995</c:v>
                </c:pt>
                <c:pt idx="9717">
                  <c:v>2.4253703703652718</c:v>
                </c:pt>
                <c:pt idx="9718">
                  <c:v>2.4254976851807442</c:v>
                </c:pt>
                <c:pt idx="9719">
                  <c:v>2.4256018518499332</c:v>
                </c:pt>
                <c:pt idx="9720">
                  <c:v>2.4257291666654055</c:v>
                </c:pt>
                <c:pt idx="9721">
                  <c:v>2.4258564814808778</c:v>
                </c:pt>
                <c:pt idx="9722">
                  <c:v>2.4259722222195705</c:v>
                </c:pt>
                <c:pt idx="9723">
                  <c:v>2.4260763888887595</c:v>
                </c:pt>
                <c:pt idx="9724">
                  <c:v>2.4262152777737356</c:v>
                </c:pt>
                <c:pt idx="9725">
                  <c:v>2.4263194444429246</c:v>
                </c:pt>
                <c:pt idx="9726">
                  <c:v>2.4264467592583969</c:v>
                </c:pt>
                <c:pt idx="9727">
                  <c:v>2.42655092592031</c:v>
                </c:pt>
                <c:pt idx="9728">
                  <c:v>2.426689814812562</c:v>
                </c:pt>
                <c:pt idx="9729">
                  <c:v>2.4268055555512547</c:v>
                </c:pt>
                <c:pt idx="9730">
                  <c:v>2.4269212962972233</c:v>
                </c:pt>
                <c:pt idx="9731">
                  <c:v>2.4270486111054197</c:v>
                </c:pt>
                <c:pt idx="9732">
                  <c:v>2.4271643518513883</c:v>
                </c:pt>
                <c:pt idx="9733">
                  <c:v>2.4272916666668607</c:v>
                </c:pt>
                <c:pt idx="9734">
                  <c:v>2.4274074074055534</c:v>
                </c:pt>
                <c:pt idx="9735">
                  <c:v>2.4275347222210257</c:v>
                </c:pt>
                <c:pt idx="9736">
                  <c:v>2.4276388888829388</c:v>
                </c:pt>
                <c:pt idx="9737">
                  <c:v>2.4277662036984111</c:v>
                </c:pt>
                <c:pt idx="9738">
                  <c:v>2.4279050925906631</c:v>
                </c:pt>
                <c:pt idx="9739">
                  <c:v>2.4280092592598521</c:v>
                </c:pt>
                <c:pt idx="9740">
                  <c:v>2.4281944444446708</c:v>
                </c:pt>
                <c:pt idx="9741">
                  <c:v>2.4284837962914025</c:v>
                </c:pt>
                <c:pt idx="9742">
                  <c:v>2.4285995370373712</c:v>
                </c:pt>
                <c:pt idx="9743">
                  <c:v>2.4287384259223472</c:v>
                </c:pt>
                <c:pt idx="9744">
                  <c:v>2.4288425925915362</c:v>
                </c:pt>
                <c:pt idx="9745">
                  <c:v>2.4289814814765123</c:v>
                </c:pt>
                <c:pt idx="9746">
                  <c:v>2.4291203703687643</c:v>
                </c:pt>
                <c:pt idx="9747">
                  <c:v>2.429236111107457</c:v>
                </c:pt>
                <c:pt idx="9748">
                  <c:v>2.4293518518461497</c:v>
                </c:pt>
                <c:pt idx="9749">
                  <c:v>2.4294907407384017</c:v>
                </c:pt>
                <c:pt idx="9750">
                  <c:v>2.4296064814770943</c:v>
                </c:pt>
                <c:pt idx="9751">
                  <c:v>2.4297453703693463</c:v>
                </c:pt>
                <c:pt idx="9752">
                  <c:v>2.4298726851848187</c:v>
                </c:pt>
                <c:pt idx="9753">
                  <c:v>2.430000000000291</c:v>
                </c:pt>
                <c:pt idx="9754">
                  <c:v>2.4301041666622041</c:v>
                </c:pt>
                <c:pt idx="9755">
                  <c:v>2.4302430555544561</c:v>
                </c:pt>
                <c:pt idx="9756">
                  <c:v>2.4303587962931488</c:v>
                </c:pt>
                <c:pt idx="9757">
                  <c:v>2.4304976851854008</c:v>
                </c:pt>
                <c:pt idx="9758">
                  <c:v>2.4306250000008731</c:v>
                </c:pt>
                <c:pt idx="9759">
                  <c:v>2.4307523148090695</c:v>
                </c:pt>
                <c:pt idx="9760">
                  <c:v>2.4308796296245418</c:v>
                </c:pt>
                <c:pt idx="9761">
                  <c:v>2.4310069444400142</c:v>
                </c:pt>
                <c:pt idx="9762">
                  <c:v>2.4311226851859828</c:v>
                </c:pt>
                <c:pt idx="9763">
                  <c:v>2.4312499999941792</c:v>
                </c:pt>
                <c:pt idx="9764">
                  <c:v>2.4313888888864312</c:v>
                </c:pt>
                <c:pt idx="9765">
                  <c:v>2.4315046296251239</c:v>
                </c:pt>
                <c:pt idx="9766">
                  <c:v>2.4316319444405963</c:v>
                </c:pt>
                <c:pt idx="9767">
                  <c:v>2.4317592592560686</c:v>
                </c:pt>
                <c:pt idx="9768">
                  <c:v>2.431886574071541</c:v>
                </c:pt>
                <c:pt idx="9769">
                  <c:v>2.432025462963793</c:v>
                </c:pt>
                <c:pt idx="9770">
                  <c:v>2.4321527777719893</c:v>
                </c:pt>
                <c:pt idx="9771">
                  <c:v>2.432268518517958</c:v>
                </c:pt>
                <c:pt idx="9772">
                  <c:v>2.4323958333334303</c:v>
                </c:pt>
                <c:pt idx="9773">
                  <c:v>2.4325231481489027</c:v>
                </c:pt>
                <c:pt idx="9774">
                  <c:v>2.4326504629570991</c:v>
                </c:pt>
                <c:pt idx="9775">
                  <c:v>2.4327893518493511</c:v>
                </c:pt>
                <c:pt idx="9776">
                  <c:v>2.4328935185185401</c:v>
                </c:pt>
                <c:pt idx="9777">
                  <c:v>2.4330324074035161</c:v>
                </c:pt>
                <c:pt idx="9778">
                  <c:v>2.4331597222189885</c:v>
                </c:pt>
                <c:pt idx="9779">
                  <c:v>2.4332870370344608</c:v>
                </c:pt>
                <c:pt idx="9780">
                  <c:v>2.4334374999962165</c:v>
                </c:pt>
                <c:pt idx="9781">
                  <c:v>2.4335995370347518</c:v>
                </c:pt>
                <c:pt idx="9782">
                  <c:v>2.4337152777734445</c:v>
                </c:pt>
                <c:pt idx="9783">
                  <c:v>2.4338541666656965</c:v>
                </c:pt>
                <c:pt idx="9784">
                  <c:v>2.4339814814811689</c:v>
                </c:pt>
                <c:pt idx="9785">
                  <c:v>2.4341087962966412</c:v>
                </c:pt>
                <c:pt idx="9786">
                  <c:v>2.437673611108039</c:v>
                </c:pt>
                <c:pt idx="9787">
                  <c:v>2.4380092592546134</c:v>
                </c:pt>
                <c:pt idx="9788">
                  <c:v>2.4382175925929914</c:v>
                </c:pt>
                <c:pt idx="9789">
                  <c:v>2.4384375000008731</c:v>
                </c:pt>
                <c:pt idx="9790">
                  <c:v>2.4386342592551955</c:v>
                </c:pt>
                <c:pt idx="9791">
                  <c:v>2.4388425925935735</c:v>
                </c:pt>
                <c:pt idx="9792">
                  <c:v>2.4390509259246755</c:v>
                </c:pt>
                <c:pt idx="9793">
                  <c:v>2.4392708333325572</c:v>
                </c:pt>
                <c:pt idx="9794">
                  <c:v>2.4394560185173759</c:v>
                </c:pt>
                <c:pt idx="9795">
                  <c:v>2.439664351848478</c:v>
                </c:pt>
                <c:pt idx="9796">
                  <c:v>2.4398495370332967</c:v>
                </c:pt>
                <c:pt idx="9797">
                  <c:v>2.4399652777719893</c:v>
                </c:pt>
                <c:pt idx="9798">
                  <c:v>2.440115740741021</c:v>
                </c:pt>
                <c:pt idx="9799">
                  <c:v>2.4402314814797137</c:v>
                </c:pt>
                <c:pt idx="9800">
                  <c:v>2.4403819444414694</c:v>
                </c:pt>
                <c:pt idx="9801">
                  <c:v>2.4404976851801621</c:v>
                </c:pt>
                <c:pt idx="9802">
                  <c:v>2.4406481481491937</c:v>
                </c:pt>
                <c:pt idx="9803">
                  <c:v>2.4407754629573901</c:v>
                </c:pt>
                <c:pt idx="9804">
                  <c:v>2.4409143518496421</c:v>
                </c:pt>
                <c:pt idx="9805">
                  <c:v>2.4410416666651145</c:v>
                </c:pt>
                <c:pt idx="9806">
                  <c:v>2.4411805555500905</c:v>
                </c:pt>
                <c:pt idx="9807">
                  <c:v>2.4413194444423425</c:v>
                </c:pt>
                <c:pt idx="9808">
                  <c:v>2.4414583333273185</c:v>
                </c:pt>
                <c:pt idx="9809">
                  <c:v>2.4415856481427909</c:v>
                </c:pt>
                <c:pt idx="9810">
                  <c:v>2.4417129629582632</c:v>
                </c:pt>
                <c:pt idx="9811">
                  <c:v>2.4418518518505152</c:v>
                </c:pt>
                <c:pt idx="9812">
                  <c:v>2.4420023148122709</c:v>
                </c:pt>
                <c:pt idx="9813">
                  <c:v>2.4421296296277433</c:v>
                </c:pt>
                <c:pt idx="9814">
                  <c:v>2.4422569444432156</c:v>
                </c:pt>
                <c:pt idx="9815">
                  <c:v>2.4424074074049713</c:v>
                </c:pt>
                <c:pt idx="9816">
                  <c:v>2.4425115740741603</c:v>
                </c:pt>
                <c:pt idx="9817">
                  <c:v>2.4426504629591363</c:v>
                </c:pt>
                <c:pt idx="9818">
                  <c:v>2.4427777777746087</c:v>
                </c:pt>
                <c:pt idx="9819">
                  <c:v>2.4428819444437977</c:v>
                </c:pt>
                <c:pt idx="9820">
                  <c:v>2.4430208333287737</c:v>
                </c:pt>
                <c:pt idx="9821">
                  <c:v>2.4431365740747424</c:v>
                </c:pt>
                <c:pt idx="9822">
                  <c:v>2.4432407407366554</c:v>
                </c:pt>
                <c:pt idx="9823">
                  <c:v>2.4433680555521278</c:v>
                </c:pt>
                <c:pt idx="9824">
                  <c:v>2.4434722222213168</c:v>
                </c:pt>
                <c:pt idx="9825">
                  <c:v>2.4436111111062928</c:v>
                </c:pt>
                <c:pt idx="9826">
                  <c:v>2.4437152777754818</c:v>
                </c:pt>
                <c:pt idx="9827">
                  <c:v>2.4438425925909542</c:v>
                </c:pt>
                <c:pt idx="9828">
                  <c:v>2.4439583333296468</c:v>
                </c:pt>
                <c:pt idx="9829">
                  <c:v>2.4440740740683395</c:v>
                </c:pt>
                <c:pt idx="9830">
                  <c:v>2.4442013888838119</c:v>
                </c:pt>
                <c:pt idx="9831">
                  <c:v>2.4443055555530009</c:v>
                </c:pt>
                <c:pt idx="9832">
                  <c:v>2.4444328703684732</c:v>
                </c:pt>
                <c:pt idx="9833">
                  <c:v>2.4445486111071659</c:v>
                </c:pt>
                <c:pt idx="9834">
                  <c:v>2.4446759259226383</c:v>
                </c:pt>
                <c:pt idx="9835">
                  <c:v>2.4448032407381106</c:v>
                </c:pt>
                <c:pt idx="9836">
                  <c:v>2.4449074074072996</c:v>
                </c:pt>
                <c:pt idx="9837">
                  <c:v>2.4450231481459923</c:v>
                </c:pt>
                <c:pt idx="9838">
                  <c:v>2.4451620370309683</c:v>
                </c:pt>
                <c:pt idx="9839">
                  <c:v>2.4452662037001573</c:v>
                </c:pt>
                <c:pt idx="9840">
                  <c:v>2.445416666661913</c:v>
                </c:pt>
                <c:pt idx="9841">
                  <c:v>2.4455439814773854</c:v>
                </c:pt>
                <c:pt idx="9842">
                  <c:v>2.4456481481465744</c:v>
                </c:pt>
                <c:pt idx="9843">
                  <c:v>2.4457638888852671</c:v>
                </c:pt>
                <c:pt idx="9844">
                  <c:v>2.4458912037007394</c:v>
                </c:pt>
                <c:pt idx="9845">
                  <c:v>2.4460185185162118</c:v>
                </c:pt>
                <c:pt idx="9846">
                  <c:v>2.4461342592549045</c:v>
                </c:pt>
                <c:pt idx="9847">
                  <c:v>2.4462615740703768</c:v>
                </c:pt>
                <c:pt idx="9848">
                  <c:v>2.4463773148090695</c:v>
                </c:pt>
                <c:pt idx="9849">
                  <c:v>2.4465046296245418</c:v>
                </c:pt>
                <c:pt idx="9850">
                  <c:v>2.4466203703705105</c:v>
                </c:pt>
                <c:pt idx="9851">
                  <c:v>2.4467245370324235</c:v>
                </c:pt>
                <c:pt idx="9852">
                  <c:v>2.4468518518478959</c:v>
                </c:pt>
                <c:pt idx="9853">
                  <c:v>2.4469560185170849</c:v>
                </c:pt>
                <c:pt idx="9854">
                  <c:v>2.4470833333325572</c:v>
                </c:pt>
                <c:pt idx="9855">
                  <c:v>2.4472106481480296</c:v>
                </c:pt>
                <c:pt idx="9856">
                  <c:v>2.4473263888867223</c:v>
                </c:pt>
                <c:pt idx="9857">
                  <c:v>2.447442129625415</c:v>
                </c:pt>
                <c:pt idx="9858">
                  <c:v>2.447581018517667</c:v>
                </c:pt>
                <c:pt idx="9859">
                  <c:v>2.44768518517958</c:v>
                </c:pt>
                <c:pt idx="9860">
                  <c:v>2.447824074071832</c:v>
                </c:pt>
                <c:pt idx="9861">
                  <c:v>2.447928240741021</c:v>
                </c:pt>
                <c:pt idx="9862">
                  <c:v>2.4480439814797137</c:v>
                </c:pt>
                <c:pt idx="9863">
                  <c:v>2.448171296295186</c:v>
                </c:pt>
                <c:pt idx="9864">
                  <c:v>2.4482870370338787</c:v>
                </c:pt>
                <c:pt idx="9865">
                  <c:v>2.4484027777725714</c:v>
                </c:pt>
                <c:pt idx="9866">
                  <c:v>2.4485185185185401</c:v>
                </c:pt>
                <c:pt idx="9867">
                  <c:v>2.4486458333340124</c:v>
                </c:pt>
                <c:pt idx="9868">
                  <c:v>2.4487615740727051</c:v>
                </c:pt>
                <c:pt idx="9869">
                  <c:v>2.4488888888881775</c:v>
                </c:pt>
                <c:pt idx="9870">
                  <c:v>2.4489930555500905</c:v>
                </c:pt>
                <c:pt idx="9871">
                  <c:v>2.4491319444423425</c:v>
                </c:pt>
                <c:pt idx="9872">
                  <c:v>2.4492361111115315</c:v>
                </c:pt>
                <c:pt idx="9873">
                  <c:v>2.4493749999965075</c:v>
                </c:pt>
                <c:pt idx="9874">
                  <c:v>2.4494791666656965</c:v>
                </c:pt>
                <c:pt idx="9875">
                  <c:v>2.4495949074043892</c:v>
                </c:pt>
                <c:pt idx="9876">
                  <c:v>2.4497222222198616</c:v>
                </c:pt>
                <c:pt idx="9877">
                  <c:v>2.4498263888890506</c:v>
                </c:pt>
                <c:pt idx="9878">
                  <c:v>2.4499652777740266</c:v>
                </c:pt>
                <c:pt idx="9879">
                  <c:v>2.4500694444432156</c:v>
                </c:pt>
                <c:pt idx="9880">
                  <c:v>2.4525115740689216</c:v>
                </c:pt>
                <c:pt idx="9881">
                  <c:v>2.4525115740689216</c:v>
                </c:pt>
                <c:pt idx="9882">
                  <c:v>2.4525115740689216</c:v>
                </c:pt>
                <c:pt idx="9883">
                  <c:v>2.4525115740689216</c:v>
                </c:pt>
                <c:pt idx="9884">
                  <c:v>2.4525115740689216</c:v>
                </c:pt>
                <c:pt idx="9885">
                  <c:v>2.4527314814768033</c:v>
                </c:pt>
                <c:pt idx="9886">
                  <c:v>2.4529398148151813</c:v>
                </c:pt>
                <c:pt idx="9887">
                  <c:v>2.453159722223063</c:v>
                </c:pt>
                <c:pt idx="9888">
                  <c:v>2.453368055554165</c:v>
                </c:pt>
                <c:pt idx="9889">
                  <c:v>2.4535763888852671</c:v>
                </c:pt>
                <c:pt idx="9890">
                  <c:v>2.4537962962931488</c:v>
                </c:pt>
                <c:pt idx="9891">
                  <c:v>2.4539930555547471</c:v>
                </c:pt>
                <c:pt idx="9892">
                  <c:v>2.4541898148090695</c:v>
                </c:pt>
                <c:pt idx="9893">
                  <c:v>2.4543981481474475</c:v>
                </c:pt>
                <c:pt idx="9894">
                  <c:v>2.4545254629629198</c:v>
                </c:pt>
                <c:pt idx="9895">
                  <c:v>2.4546759259246755</c:v>
                </c:pt>
                <c:pt idx="9896">
                  <c:v>2.4548148148096516</c:v>
                </c:pt>
                <c:pt idx="9897">
                  <c:v>2.4549421296251239</c:v>
                </c:pt>
                <c:pt idx="9898">
                  <c:v>2.4550925925868796</c:v>
                </c:pt>
                <c:pt idx="9899">
                  <c:v>2.455219907402352</c:v>
                </c:pt>
                <c:pt idx="9900">
                  <c:v>2.4553703703713836</c:v>
                </c:pt>
                <c:pt idx="9901">
                  <c:v>2.45549768517958</c:v>
                </c:pt>
                <c:pt idx="9902">
                  <c:v>2.4556481481486117</c:v>
                </c:pt>
                <c:pt idx="9903">
                  <c:v>2.4557870370335877</c:v>
                </c:pt>
                <c:pt idx="9904">
                  <c:v>2.45591435184906</c:v>
                </c:pt>
                <c:pt idx="9905">
                  <c:v>2.456053240741312</c:v>
                </c:pt>
                <c:pt idx="9906">
                  <c:v>2.4562037037030677</c:v>
                </c:pt>
                <c:pt idx="9907">
                  <c:v>2.4563310185185401</c:v>
                </c:pt>
                <c:pt idx="9908">
                  <c:v>2.4564814814802958</c:v>
                </c:pt>
                <c:pt idx="9909">
                  <c:v>2.4566087962957681</c:v>
                </c:pt>
                <c:pt idx="9910">
                  <c:v>2.4567592592575238</c:v>
                </c:pt>
                <c:pt idx="9911">
                  <c:v>2.4568865740729962</c:v>
                </c:pt>
                <c:pt idx="9912">
                  <c:v>2.4570370370347518</c:v>
                </c:pt>
                <c:pt idx="9913">
                  <c:v>2.4571759259270038</c:v>
                </c:pt>
                <c:pt idx="9914">
                  <c:v>2.4573148148119799</c:v>
                </c:pt>
                <c:pt idx="9915">
                  <c:v>2.4574421296274522</c:v>
                </c:pt>
                <c:pt idx="9916">
                  <c:v>2.4575810185197042</c:v>
                </c:pt>
                <c:pt idx="9917">
                  <c:v>2.4577199074046803</c:v>
                </c:pt>
                <c:pt idx="9918">
                  <c:v>2.4578472222201526</c:v>
                </c:pt>
                <c:pt idx="9919">
                  <c:v>2.4579861111051287</c:v>
                </c:pt>
                <c:pt idx="9920">
                  <c:v>2.458113425920601</c:v>
                </c:pt>
                <c:pt idx="9921">
                  <c:v>2.4582407407360733</c:v>
                </c:pt>
                <c:pt idx="9922">
                  <c:v>2.4583796296283253</c:v>
                </c:pt>
                <c:pt idx="9923">
                  <c:v>2.4585069444437977</c:v>
                </c:pt>
                <c:pt idx="9924">
                  <c:v>2.45863425925927</c:v>
                </c:pt>
                <c:pt idx="9925">
                  <c:v>2.4587615740747424</c:v>
                </c:pt>
                <c:pt idx="9926">
                  <c:v>2.4589004629597184</c:v>
                </c:pt>
                <c:pt idx="9927">
                  <c:v>2.4590277777751908</c:v>
                </c:pt>
                <c:pt idx="9928">
                  <c:v>2.4591550925906631</c:v>
                </c:pt>
                <c:pt idx="9929">
                  <c:v>2.4592824074061355</c:v>
                </c:pt>
                <c:pt idx="9930">
                  <c:v>2.4594097222216078</c:v>
                </c:pt>
                <c:pt idx="9931">
                  <c:v>2.4595486111065838</c:v>
                </c:pt>
                <c:pt idx="9932">
                  <c:v>2.4596759259220562</c:v>
                </c:pt>
                <c:pt idx="9933">
                  <c:v>2.4598032407375285</c:v>
                </c:pt>
                <c:pt idx="9934">
                  <c:v>2.4599421296297805</c:v>
                </c:pt>
                <c:pt idx="9935">
                  <c:v>2.4600578703684732</c:v>
                </c:pt>
                <c:pt idx="9936">
                  <c:v>2.4601851851839456</c:v>
                </c:pt>
                <c:pt idx="9937">
                  <c:v>2.4603240740689216</c:v>
                </c:pt>
                <c:pt idx="9938">
                  <c:v>2.460451388884394</c:v>
                </c:pt>
                <c:pt idx="9939">
                  <c:v>2.4605787036998663</c:v>
                </c:pt>
                <c:pt idx="9940">
                  <c:v>2.460694444438559</c:v>
                </c:pt>
                <c:pt idx="9941">
                  <c:v>2.4608217592540313</c:v>
                </c:pt>
                <c:pt idx="9942">
                  <c:v>2.4609490740695037</c:v>
                </c:pt>
                <c:pt idx="9943">
                  <c:v>2.4610648148154723</c:v>
                </c:pt>
                <c:pt idx="9944">
                  <c:v>2.4611921296236687</c:v>
                </c:pt>
                <c:pt idx="9945">
                  <c:v>2.4613194444391411</c:v>
                </c:pt>
                <c:pt idx="9946">
                  <c:v>2.4614236111083301</c:v>
                </c:pt>
                <c:pt idx="9947">
                  <c:v>2.4615625000005821</c:v>
                </c:pt>
                <c:pt idx="9948">
                  <c:v>2.4616666666624951</c:v>
                </c:pt>
                <c:pt idx="9949">
                  <c:v>2.4618055555547471</c:v>
                </c:pt>
                <c:pt idx="9950">
                  <c:v>2.4619212962934398</c:v>
                </c:pt>
                <c:pt idx="9951">
                  <c:v>2.4620486111089122</c:v>
                </c:pt>
                <c:pt idx="9952">
                  <c:v>2.4621759259243845</c:v>
                </c:pt>
                <c:pt idx="9953">
                  <c:v>2.4622916666630772</c:v>
                </c:pt>
                <c:pt idx="9954">
                  <c:v>2.4625347222172422</c:v>
                </c:pt>
                <c:pt idx="9955">
                  <c:v>2.4626967592557776</c:v>
                </c:pt>
                <c:pt idx="9956">
                  <c:v>2.4628240740712499</c:v>
                </c:pt>
                <c:pt idx="9957">
                  <c:v>2.463032407402352</c:v>
                </c:pt>
                <c:pt idx="9958">
                  <c:v>2.463171296294604</c:v>
                </c:pt>
                <c:pt idx="9959">
                  <c:v>2.4632986111100763</c:v>
                </c:pt>
                <c:pt idx="9960">
                  <c:v>2.463449074071832</c:v>
                </c:pt>
                <c:pt idx="9961">
                  <c:v>2.4639351851801621</c:v>
                </c:pt>
                <c:pt idx="9962">
                  <c:v>2.4640856481491937</c:v>
                </c:pt>
                <c:pt idx="9963">
                  <c:v>2.4642245370341698</c:v>
                </c:pt>
                <c:pt idx="9964">
                  <c:v>2.4643634259264218</c:v>
                </c:pt>
                <c:pt idx="9965">
                  <c:v>2.4645138888881775</c:v>
                </c:pt>
                <c:pt idx="9966">
                  <c:v>2.4646412037036498</c:v>
                </c:pt>
                <c:pt idx="9967">
                  <c:v>2.4647916666654055</c:v>
                </c:pt>
                <c:pt idx="9968">
                  <c:v>2.4649189814808778</c:v>
                </c:pt>
                <c:pt idx="9969">
                  <c:v>2.4650578703658539</c:v>
                </c:pt>
                <c:pt idx="9970">
                  <c:v>2.4651851851813262</c:v>
                </c:pt>
                <c:pt idx="9971">
                  <c:v>2.4653240740735782</c:v>
                </c:pt>
                <c:pt idx="9972">
                  <c:v>2.4654629629585543</c:v>
                </c:pt>
                <c:pt idx="9973">
                  <c:v>2.4656018518508063</c:v>
                </c:pt>
                <c:pt idx="9974">
                  <c:v>2.465752314812562</c:v>
                </c:pt>
                <c:pt idx="9975">
                  <c:v>2.4658796296280343</c:v>
                </c:pt>
                <c:pt idx="9976">
                  <c:v>2.46603009258979</c:v>
                </c:pt>
                <c:pt idx="9977">
                  <c:v>2.4661574074052623</c:v>
                </c:pt>
                <c:pt idx="9978">
                  <c:v>2.471331018517958</c:v>
                </c:pt>
                <c:pt idx="9979">
                  <c:v>2.4715972222184064</c:v>
                </c:pt>
                <c:pt idx="9980">
                  <c:v>2.4718171296262881</c:v>
                </c:pt>
                <c:pt idx="9981">
                  <c:v>2.4720717592572328</c:v>
                </c:pt>
                <c:pt idx="9982">
                  <c:v>2.4723263888881775</c:v>
                </c:pt>
                <c:pt idx="9983">
                  <c:v>2.4725810185191222</c:v>
                </c:pt>
                <c:pt idx="9984">
                  <c:v>2.4728124999965075</c:v>
                </c:pt>
                <c:pt idx="9985">
                  <c:v>2.4730555555506726</c:v>
                </c:pt>
                <c:pt idx="9986">
                  <c:v>2.4732986111121136</c:v>
                </c:pt>
                <c:pt idx="9987">
                  <c:v>2.47342592592031</c:v>
                </c:pt>
                <c:pt idx="9988">
                  <c:v>2.473564814812562</c:v>
                </c:pt>
                <c:pt idx="9989">
                  <c:v>2.4737152777743177</c:v>
                </c:pt>
                <c:pt idx="9990">
                  <c:v>2.4738657407360733</c:v>
                </c:pt>
                <c:pt idx="9991">
                  <c:v>2.474016203697829</c:v>
                </c:pt>
                <c:pt idx="9992">
                  <c:v>2.4741435185133014</c:v>
                </c:pt>
                <c:pt idx="9993">
                  <c:v>2.4742824074055534</c:v>
                </c:pt>
                <c:pt idx="9994">
                  <c:v>2.4744328703673091</c:v>
                </c:pt>
                <c:pt idx="9995">
                  <c:v>2.4745833333290648</c:v>
                </c:pt>
                <c:pt idx="9996">
                  <c:v>2.4747222222213168</c:v>
                </c:pt>
                <c:pt idx="9997">
                  <c:v>2.4748611111062928</c:v>
                </c:pt>
                <c:pt idx="9998">
                  <c:v>2.4749999999985448</c:v>
                </c:pt>
                <c:pt idx="9999">
                  <c:v>2.4751967592601432</c:v>
                </c:pt>
                <c:pt idx="10000">
                  <c:v>2.4753587962914025</c:v>
                </c:pt>
                <c:pt idx="10001">
                  <c:v>2.4754976851836545</c:v>
                </c:pt>
                <c:pt idx="10002">
                  <c:v>2.4756365740686306</c:v>
                </c:pt>
                <c:pt idx="10003">
                  <c:v>2.4757754629608826</c:v>
                </c:pt>
                <c:pt idx="10004">
                  <c:v>2.4759374999994179</c:v>
                </c:pt>
                <c:pt idx="10005">
                  <c:v>2.476076388884394</c:v>
                </c:pt>
                <c:pt idx="10006">
                  <c:v>2.4762037036998663</c:v>
                </c:pt>
                <c:pt idx="10007">
                  <c:v>2.476354166661622</c:v>
                </c:pt>
                <c:pt idx="10008">
                  <c:v>2.4765046296306537</c:v>
                </c:pt>
                <c:pt idx="10009">
                  <c:v>2.4766550925924093</c:v>
                </c:pt>
                <c:pt idx="10010">
                  <c:v>2.4767824074078817</c:v>
                </c:pt>
                <c:pt idx="10011">
                  <c:v>2.4769212962928577</c:v>
                </c:pt>
                <c:pt idx="10012">
                  <c:v>2.4770833333313931</c:v>
                </c:pt>
                <c:pt idx="10013">
                  <c:v>2.4772106481468654</c:v>
                </c:pt>
                <c:pt idx="10014">
                  <c:v>2.4773611111086211</c:v>
                </c:pt>
                <c:pt idx="10015">
                  <c:v>2.4774884259240935</c:v>
                </c:pt>
                <c:pt idx="10016">
                  <c:v>2.4776388888858492</c:v>
                </c:pt>
                <c:pt idx="10017">
                  <c:v>2.4777893518476048</c:v>
                </c:pt>
                <c:pt idx="10018">
                  <c:v>2.4779282407398568</c:v>
                </c:pt>
                <c:pt idx="10019">
                  <c:v>2.4780671296248329</c:v>
                </c:pt>
                <c:pt idx="10020">
                  <c:v>2.4782291666633682</c:v>
                </c:pt>
                <c:pt idx="10021">
                  <c:v>2.4783564814788406</c:v>
                </c:pt>
                <c:pt idx="10022">
                  <c:v>2.4785069444405963</c:v>
                </c:pt>
                <c:pt idx="10023">
                  <c:v>2.478657407402352</c:v>
                </c:pt>
                <c:pt idx="10024">
                  <c:v>2.4787847222178243</c:v>
                </c:pt>
                <c:pt idx="10025">
                  <c:v>2.47893518517958</c:v>
                </c:pt>
                <c:pt idx="10026">
                  <c:v>2.479456018518249</c:v>
                </c:pt>
                <c:pt idx="10027">
                  <c:v>2.4795949074032251</c:v>
                </c:pt>
                <c:pt idx="10028">
                  <c:v>2.4797337962954771</c:v>
                </c:pt>
                <c:pt idx="10029">
                  <c:v>2.4798842592572328</c:v>
                </c:pt>
                <c:pt idx="10030">
                  <c:v>2.4800115740727051</c:v>
                </c:pt>
                <c:pt idx="10031">
                  <c:v>2.4801620370344608</c:v>
                </c:pt>
                <c:pt idx="10032">
                  <c:v>2.4803124999962165</c:v>
                </c:pt>
                <c:pt idx="10033">
                  <c:v>2.4804513888884685</c:v>
                </c:pt>
                <c:pt idx="10034">
                  <c:v>2.4805787037039408</c:v>
                </c:pt>
                <c:pt idx="10035">
                  <c:v>2.4807407407352002</c:v>
                </c:pt>
                <c:pt idx="10036">
                  <c:v>2.4808912037042319</c:v>
                </c:pt>
                <c:pt idx="10037">
                  <c:v>2.4810416666659876</c:v>
                </c:pt>
                <c:pt idx="10038">
                  <c:v>2.4811689814814599</c:v>
                </c:pt>
                <c:pt idx="10039">
                  <c:v>2.4813194444432156</c:v>
                </c:pt>
                <c:pt idx="10040">
                  <c:v>2.481550925920601</c:v>
                </c:pt>
                <c:pt idx="10041">
                  <c:v>2.4817476851821993</c:v>
                </c:pt>
                <c:pt idx="10042">
                  <c:v>2.4819097222207347</c:v>
                </c:pt>
                <c:pt idx="10043">
                  <c:v>2.482037037036207</c:v>
                </c:pt>
                <c:pt idx="10044">
                  <c:v>2.4821990740747424</c:v>
                </c:pt>
                <c:pt idx="10045">
                  <c:v>2.4823379629597184</c:v>
                </c:pt>
                <c:pt idx="10046">
                  <c:v>2.4824768518519704</c:v>
                </c:pt>
                <c:pt idx="10047">
                  <c:v>2.4826273148137261</c:v>
                </c:pt>
                <c:pt idx="10048">
                  <c:v>2.4827662036987022</c:v>
                </c:pt>
                <c:pt idx="10049">
                  <c:v>2.4828935185141745</c:v>
                </c:pt>
                <c:pt idx="10050">
                  <c:v>2.4830555555527098</c:v>
                </c:pt>
                <c:pt idx="10051">
                  <c:v>2.4832060185144655</c:v>
                </c:pt>
                <c:pt idx="10052">
                  <c:v>2.4833333333299379</c:v>
                </c:pt>
                <c:pt idx="10053">
                  <c:v>2.4834837962916936</c:v>
                </c:pt>
                <c:pt idx="10054">
                  <c:v>2.4836342592534493</c:v>
                </c:pt>
                <c:pt idx="10055">
                  <c:v>2.4837615740689216</c:v>
                </c:pt>
                <c:pt idx="10056">
                  <c:v>2.4839120370379533</c:v>
                </c:pt>
                <c:pt idx="10057">
                  <c:v>2.4840509259229293</c:v>
                </c:pt>
                <c:pt idx="10058">
                  <c:v>2.484201388884685</c:v>
                </c:pt>
                <c:pt idx="10059">
                  <c:v>2.4843518518464407</c:v>
                </c:pt>
                <c:pt idx="10060">
                  <c:v>2.484479166661913</c:v>
                </c:pt>
                <c:pt idx="10061">
                  <c:v>2.4846296296236687</c:v>
                </c:pt>
                <c:pt idx="10062">
                  <c:v>2.4847685185159207</c:v>
                </c:pt>
                <c:pt idx="10063">
                  <c:v>2.4849189814776764</c:v>
                </c:pt>
                <c:pt idx="10064">
                  <c:v>2.4850694444394321</c:v>
                </c:pt>
                <c:pt idx="10065">
                  <c:v>2.4851967592549045</c:v>
                </c:pt>
                <c:pt idx="10066">
                  <c:v>2.4853356481471565</c:v>
                </c:pt>
                <c:pt idx="10067">
                  <c:v>2.4854861111089122</c:v>
                </c:pt>
                <c:pt idx="10068">
                  <c:v>2.4856365740706678</c:v>
                </c:pt>
                <c:pt idx="10069">
                  <c:v>2.4857870370324235</c:v>
                </c:pt>
                <c:pt idx="10070">
                  <c:v>2.4859259259246755</c:v>
                </c:pt>
                <c:pt idx="10071">
                  <c:v>2.4860763888864312</c:v>
                </c:pt>
                <c:pt idx="10072">
                  <c:v>2.4900578703673091</c:v>
                </c:pt>
                <c:pt idx="10073">
                  <c:v>2.4904745370367891</c:v>
                </c:pt>
                <c:pt idx="10074">
                  <c:v>2.4906365740680485</c:v>
                </c:pt>
                <c:pt idx="10075">
                  <c:v>2.4907754629603005</c:v>
                </c:pt>
                <c:pt idx="10076">
                  <c:v>2.4909374999988358</c:v>
                </c:pt>
                <c:pt idx="10077">
                  <c:v>2.4910648148143082</c:v>
                </c:pt>
                <c:pt idx="10078">
                  <c:v>2.4912268518528435</c:v>
                </c:pt>
                <c:pt idx="10079">
                  <c:v>2.4913541666610399</c:v>
                </c:pt>
                <c:pt idx="10080">
                  <c:v>2.4914930555532919</c:v>
                </c:pt>
                <c:pt idx="10081">
                  <c:v>2.4916550925918273</c:v>
                </c:pt>
                <c:pt idx="10082">
                  <c:v>2.4917824074072996</c:v>
                </c:pt>
                <c:pt idx="10083">
                  <c:v>2.4919212962922757</c:v>
                </c:pt>
                <c:pt idx="10084">
                  <c:v>2.4920601851845277</c:v>
                </c:pt>
                <c:pt idx="10085">
                  <c:v>2.4921875</c:v>
                </c:pt>
                <c:pt idx="10086">
                  <c:v>2.492326388884976</c:v>
                </c:pt>
                <c:pt idx="10087">
                  <c:v>2.4924421296236687</c:v>
                </c:pt>
                <c:pt idx="10088">
                  <c:v>2.4925810185159207</c:v>
                </c:pt>
                <c:pt idx="10089">
                  <c:v>2.4927199074081727</c:v>
                </c:pt>
                <c:pt idx="10090">
                  <c:v>2.4928472222163691</c:v>
                </c:pt>
                <c:pt idx="10091">
                  <c:v>2.4930671296242508</c:v>
                </c:pt>
                <c:pt idx="10092">
                  <c:v>2.4932175925932825</c:v>
                </c:pt>
                <c:pt idx="10093">
                  <c:v>2.4933449074014788</c:v>
                </c:pt>
                <c:pt idx="10094">
                  <c:v>2.4934837962937308</c:v>
                </c:pt>
                <c:pt idx="10095">
                  <c:v>2.4936111111092032</c:v>
                </c:pt>
                <c:pt idx="10096">
                  <c:v>2.4937615740709589</c:v>
                </c:pt>
                <c:pt idx="10097">
                  <c:v>2.4938888888864312</c:v>
                </c:pt>
                <c:pt idx="10098">
                  <c:v>2.4940162037019036</c:v>
                </c:pt>
                <c:pt idx="10099">
                  <c:v>2.4941435185173759</c:v>
                </c:pt>
                <c:pt idx="10100">
                  <c:v>2.4943055555559113</c:v>
                </c:pt>
                <c:pt idx="10101">
                  <c:v>2.4944328703713836</c:v>
                </c:pt>
                <c:pt idx="10102">
                  <c:v>2.4945717592563597</c:v>
                </c:pt>
                <c:pt idx="10103">
                  <c:v>2.494699074071832</c:v>
                </c:pt>
                <c:pt idx="10104">
                  <c:v>2.4948263888873043</c:v>
                </c:pt>
                <c:pt idx="10105">
                  <c:v>2.4949652777722804</c:v>
                </c:pt>
                <c:pt idx="10106">
                  <c:v>2.4950925925877527</c:v>
                </c:pt>
                <c:pt idx="10107">
                  <c:v>2.4952314814800047</c:v>
                </c:pt>
                <c:pt idx="10108">
                  <c:v>2.4953703703649808</c:v>
                </c:pt>
                <c:pt idx="10109">
                  <c:v>2.4954976851804531</c:v>
                </c:pt>
                <c:pt idx="10110">
                  <c:v>2.4956365740727051</c:v>
                </c:pt>
                <c:pt idx="10111">
                  <c:v>2.4957870370344608</c:v>
                </c:pt>
                <c:pt idx="10112">
                  <c:v>2.4959143518499332</c:v>
                </c:pt>
                <c:pt idx="10113">
                  <c:v>2.4960648148116888</c:v>
                </c:pt>
                <c:pt idx="10114">
                  <c:v>2.4961921296271612</c:v>
                </c:pt>
                <c:pt idx="10115">
                  <c:v>2.4963310185194132</c:v>
                </c:pt>
                <c:pt idx="10116">
                  <c:v>2.4964814814811689</c:v>
                </c:pt>
                <c:pt idx="10117">
                  <c:v>2.4966087962966412</c:v>
                </c:pt>
                <c:pt idx="10118">
                  <c:v>2.4967245370353339</c:v>
                </c:pt>
                <c:pt idx="10119">
                  <c:v>2.4968749999970896</c:v>
                </c:pt>
                <c:pt idx="10120">
                  <c:v>2.4970138888893416</c:v>
                </c:pt>
                <c:pt idx="10121">
                  <c:v>2.497141203704814</c:v>
                </c:pt>
                <c:pt idx="10122">
                  <c:v>2.4972685185130103</c:v>
                </c:pt>
                <c:pt idx="10123">
                  <c:v>2.497418981482042</c:v>
                </c:pt>
                <c:pt idx="10124">
                  <c:v>2.4975462962902384</c:v>
                </c:pt>
                <c:pt idx="10125">
                  <c:v>2.4976851851824904</c:v>
                </c:pt>
                <c:pt idx="10126">
                  <c:v>2.4978124999979627</c:v>
                </c:pt>
                <c:pt idx="10127">
                  <c:v>2.4979629629597184</c:v>
                </c:pt>
                <c:pt idx="10128">
                  <c:v>2.4981018518519704</c:v>
                </c:pt>
                <c:pt idx="10129">
                  <c:v>2.4982523148137261</c:v>
                </c:pt>
                <c:pt idx="10130">
                  <c:v>2.4984027777754818</c:v>
                </c:pt>
                <c:pt idx="10131">
                  <c:v>2.4985300925909542</c:v>
                </c:pt>
                <c:pt idx="10132">
                  <c:v>2.4986689814759302</c:v>
                </c:pt>
                <c:pt idx="10133">
                  <c:v>2.4988078703681822</c:v>
                </c:pt>
                <c:pt idx="10134">
                  <c:v>2.4989236111068749</c:v>
                </c:pt>
                <c:pt idx="10135">
                  <c:v>2.4990509259223472</c:v>
                </c:pt>
                <c:pt idx="10136">
                  <c:v>2.4991898148145992</c:v>
                </c:pt>
                <c:pt idx="10137">
                  <c:v>2.4993287036995753</c:v>
                </c:pt>
                <c:pt idx="10138">
                  <c:v>2.4994675925918273</c:v>
                </c:pt>
                <c:pt idx="10139">
                  <c:v>2.4996064814768033</c:v>
                </c:pt>
                <c:pt idx="10140">
                  <c:v>2.4997337962922757</c:v>
                </c:pt>
                <c:pt idx="10141">
                  <c:v>2.4998726851845277</c:v>
                </c:pt>
                <c:pt idx="10142">
                  <c:v>2.5000231481462833</c:v>
                </c:pt>
                <c:pt idx="10143">
                  <c:v>2.5001504629617557</c:v>
                </c:pt>
                <c:pt idx="10144">
                  <c:v>2.500277777777228</c:v>
                </c:pt>
                <c:pt idx="10145">
                  <c:v>2.5004050925927004</c:v>
                </c:pt>
                <c:pt idx="10146">
                  <c:v>2.5005555555544561</c:v>
                </c:pt>
                <c:pt idx="10147">
                  <c:v>2.5006828703699284</c:v>
                </c:pt>
                <c:pt idx="10148">
                  <c:v>2.5008217592549045</c:v>
                </c:pt>
                <c:pt idx="10149">
                  <c:v>2.5009375000008731</c:v>
                </c:pt>
                <c:pt idx="10150">
                  <c:v>2.5010763888858492</c:v>
                </c:pt>
                <c:pt idx="10151">
                  <c:v>2.5012152777781012</c:v>
                </c:pt>
                <c:pt idx="10152">
                  <c:v>2.5013425925935735</c:v>
                </c:pt>
                <c:pt idx="10153">
                  <c:v>2.5014930555553292</c:v>
                </c:pt>
                <c:pt idx="10154">
                  <c:v>2.5016319444403052</c:v>
                </c:pt>
                <c:pt idx="10155">
                  <c:v>2.5017592592557776</c:v>
                </c:pt>
                <c:pt idx="10156">
                  <c:v>2.5018981481480296</c:v>
                </c:pt>
                <c:pt idx="10157">
                  <c:v>2.5020254629635019</c:v>
                </c:pt>
                <c:pt idx="10158">
                  <c:v>2.502164351848478</c:v>
                </c:pt>
                <c:pt idx="10159">
                  <c:v>2.5022916666639503</c:v>
                </c:pt>
                <c:pt idx="10160">
                  <c:v>2.5024305555562023</c:v>
                </c:pt>
                <c:pt idx="10161">
                  <c:v>2.502581018517958</c:v>
                </c:pt>
                <c:pt idx="10162">
                  <c:v>2.5027083333334303</c:v>
                </c:pt>
                <c:pt idx="10163">
                  <c:v>2.5028356481489027</c:v>
                </c:pt>
                <c:pt idx="10164">
                  <c:v>2.5029629629570991</c:v>
                </c:pt>
                <c:pt idx="10165">
                  <c:v>2.5031134259261307</c:v>
                </c:pt>
                <c:pt idx="10166">
                  <c:v>2.5055555555518367</c:v>
                </c:pt>
                <c:pt idx="10167">
                  <c:v>2.5055555555518367</c:v>
                </c:pt>
                <c:pt idx="10168">
                  <c:v>2.5055555555518367</c:v>
                </c:pt>
                <c:pt idx="10169">
                  <c:v>2.5058912036984111</c:v>
                </c:pt>
                <c:pt idx="10170">
                  <c:v>2.5060879629600095</c:v>
                </c:pt>
                <c:pt idx="10171">
                  <c:v>2.5062962962911115</c:v>
                </c:pt>
                <c:pt idx="10172">
                  <c:v>2.5065046296294895</c:v>
                </c:pt>
                <c:pt idx="10173">
                  <c:v>2.5067245370373712</c:v>
                </c:pt>
                <c:pt idx="10174">
                  <c:v>2.5069097222221899</c:v>
                </c:pt>
                <c:pt idx="10175">
                  <c:v>2.5071180555532919</c:v>
                </c:pt>
                <c:pt idx="10176">
                  <c:v>2.5073379629611736</c:v>
                </c:pt>
                <c:pt idx="10177">
                  <c:v>2.507534722222772</c:v>
                </c:pt>
                <c:pt idx="10178">
                  <c:v>2.507743055553874</c:v>
                </c:pt>
                <c:pt idx="10179">
                  <c:v>2.507951388884976</c:v>
                </c:pt>
                <c:pt idx="10180">
                  <c:v>2.508159722223354</c:v>
                </c:pt>
                <c:pt idx="10181">
                  <c:v>2.5083796296239598</c:v>
                </c:pt>
                <c:pt idx="10182">
                  <c:v>2.5085879629623378</c:v>
                </c:pt>
                <c:pt idx="10183">
                  <c:v>2.5087962962934398</c:v>
                </c:pt>
                <c:pt idx="10184">
                  <c:v>2.5089351851856918</c:v>
                </c:pt>
                <c:pt idx="10185">
                  <c:v>2.5090625000011642</c:v>
                </c:pt>
                <c:pt idx="10186">
                  <c:v>2.5092129629629198</c:v>
                </c:pt>
                <c:pt idx="10187">
                  <c:v>2.5093402777783922</c:v>
                </c:pt>
                <c:pt idx="10188">
                  <c:v>2.5094907407401479</c:v>
                </c:pt>
                <c:pt idx="10189">
                  <c:v>2.5096296296251239</c:v>
                </c:pt>
                <c:pt idx="10190">
                  <c:v>2.5097569444405963</c:v>
                </c:pt>
                <c:pt idx="10191">
                  <c:v>2.509907407402352</c:v>
                </c:pt>
                <c:pt idx="10192">
                  <c:v>2.510046296294604</c:v>
                </c:pt>
                <c:pt idx="10193">
                  <c:v>2.5101736111100763</c:v>
                </c:pt>
                <c:pt idx="10194">
                  <c:v>2.510324074071832</c:v>
                </c:pt>
                <c:pt idx="10195">
                  <c:v>2.5104745370335877</c:v>
                </c:pt>
                <c:pt idx="10196">
                  <c:v>2.5106249999953434</c:v>
                </c:pt>
                <c:pt idx="10197">
                  <c:v>2.5107754629570991</c:v>
                </c:pt>
                <c:pt idx="10198">
                  <c:v>2.5110879629573901</c:v>
                </c:pt>
                <c:pt idx="10199">
                  <c:v>2.5112152777728625</c:v>
                </c:pt>
                <c:pt idx="10200">
                  <c:v>2.5113541666651145</c:v>
                </c:pt>
                <c:pt idx="10201">
                  <c:v>2.5114930555500905</c:v>
                </c:pt>
                <c:pt idx="10202">
                  <c:v>2.5116435185191222</c:v>
                </c:pt>
                <c:pt idx="10203">
                  <c:v>2.5117708333273185</c:v>
                </c:pt>
                <c:pt idx="10204">
                  <c:v>2.5119212962963502</c:v>
                </c:pt>
                <c:pt idx="10205">
                  <c:v>2.5120833333276096</c:v>
                </c:pt>
                <c:pt idx="10206">
                  <c:v>2.5122337962966412</c:v>
                </c:pt>
                <c:pt idx="10207">
                  <c:v>2.5123726851816173</c:v>
                </c:pt>
                <c:pt idx="10208">
                  <c:v>2.5125347222201526</c:v>
                </c:pt>
                <c:pt idx="10209">
                  <c:v>2.5126851851819083</c:v>
                </c:pt>
                <c:pt idx="10210">
                  <c:v>2.512835648143664</c:v>
                </c:pt>
                <c:pt idx="10211">
                  <c:v>2.5130555555515457</c:v>
                </c:pt>
                <c:pt idx="10212">
                  <c:v>2.5132638888899237</c:v>
                </c:pt>
                <c:pt idx="10213">
                  <c:v>2.5134027777748997</c:v>
                </c:pt>
                <c:pt idx="10214">
                  <c:v>2.5135648148134351</c:v>
                </c:pt>
                <c:pt idx="10215">
                  <c:v>2.5137037036984111</c:v>
                </c:pt>
                <c:pt idx="10216">
                  <c:v>2.5139004629600095</c:v>
                </c:pt>
                <c:pt idx="10217">
                  <c:v>2.5140740740680485</c:v>
                </c:pt>
                <c:pt idx="10218">
                  <c:v>2.5142361111065838</c:v>
                </c:pt>
                <c:pt idx="10219">
                  <c:v>2.5143981481451192</c:v>
                </c:pt>
                <c:pt idx="10220">
                  <c:v>2.5145486111068749</c:v>
                </c:pt>
                <c:pt idx="10221">
                  <c:v>2.5147106481454102</c:v>
                </c:pt>
                <c:pt idx="10222">
                  <c:v>2.5148958333302289</c:v>
                </c:pt>
                <c:pt idx="10223">
                  <c:v>2.5150462962919846</c:v>
                </c:pt>
                <c:pt idx="10224">
                  <c:v>2.5151967592537403</c:v>
                </c:pt>
                <c:pt idx="10225">
                  <c:v>2.5153356481459923</c:v>
                </c:pt>
                <c:pt idx="10226">
                  <c:v>2.5155092592540313</c:v>
                </c:pt>
                <c:pt idx="10227">
                  <c:v>2.515659722223063</c:v>
                </c:pt>
                <c:pt idx="10228">
                  <c:v>2.5158217592543224</c:v>
                </c:pt>
                <c:pt idx="10229">
                  <c:v>2.5159837962928577</c:v>
                </c:pt>
                <c:pt idx="10230">
                  <c:v>2.5161458333313931</c:v>
                </c:pt>
                <c:pt idx="10231">
                  <c:v>2.5163194444394321</c:v>
                </c:pt>
                <c:pt idx="10232">
                  <c:v>2.5164583333316841</c:v>
                </c:pt>
                <c:pt idx="10233">
                  <c:v>2.5166087962934398</c:v>
                </c:pt>
                <c:pt idx="10234">
                  <c:v>2.5167939814782585</c:v>
                </c:pt>
                <c:pt idx="10235">
                  <c:v>2.5169444444400142</c:v>
                </c:pt>
                <c:pt idx="10236">
                  <c:v>2.5171064814785495</c:v>
                </c:pt>
                <c:pt idx="10237">
                  <c:v>2.5174768518481869</c:v>
                </c:pt>
                <c:pt idx="10238">
                  <c:v>2.5176388888867223</c:v>
                </c:pt>
                <c:pt idx="10239">
                  <c:v>2.5177777777789743</c:v>
                </c:pt>
                <c:pt idx="10240">
                  <c:v>2.5179166666639503</c:v>
                </c:pt>
                <c:pt idx="10241">
                  <c:v>2.518067129625706</c:v>
                </c:pt>
                <c:pt idx="10242">
                  <c:v>2.5181828703643987</c:v>
                </c:pt>
                <c:pt idx="10243">
                  <c:v>2.5183333333334303</c:v>
                </c:pt>
                <c:pt idx="10244">
                  <c:v>2.5184722222184064</c:v>
                </c:pt>
                <c:pt idx="10245">
                  <c:v>2.5186342592569417</c:v>
                </c:pt>
                <c:pt idx="10246">
                  <c:v>2.5188078703649808</c:v>
                </c:pt>
                <c:pt idx="10247">
                  <c:v>2.5189699074035161</c:v>
                </c:pt>
                <c:pt idx="10248">
                  <c:v>2.5191550925883348</c:v>
                </c:pt>
                <c:pt idx="10249">
                  <c:v>2.5192939814805868</c:v>
                </c:pt>
                <c:pt idx="10250">
                  <c:v>2.5194444444423425</c:v>
                </c:pt>
                <c:pt idx="10251">
                  <c:v>2.5196064814808778</c:v>
                </c:pt>
                <c:pt idx="10252">
                  <c:v>2.5197800925889169</c:v>
                </c:pt>
                <c:pt idx="10253">
                  <c:v>2.5199421296274522</c:v>
                </c:pt>
                <c:pt idx="10254">
                  <c:v>2.5200925925892079</c:v>
                </c:pt>
                <c:pt idx="10255">
                  <c:v>2.5202430555509636</c:v>
                </c:pt>
                <c:pt idx="10256">
                  <c:v>2.520405092589499</c:v>
                </c:pt>
                <c:pt idx="10257">
                  <c:v>2.520578703704814</c:v>
                </c:pt>
                <c:pt idx="10258">
                  <c:v>2.5207407407360733</c:v>
                </c:pt>
                <c:pt idx="10259">
                  <c:v>2.5209027777746087</c:v>
                </c:pt>
                <c:pt idx="10260">
                  <c:v>2.5210532407363644</c:v>
                </c:pt>
                <c:pt idx="10261">
                  <c:v>2.5212152777748997</c:v>
                </c:pt>
                <c:pt idx="10262">
                  <c:v>2.5240277777775191</c:v>
                </c:pt>
                <c:pt idx="10263">
                  <c:v>2.5241782407392748</c:v>
                </c:pt>
                <c:pt idx="10264">
                  <c:v>2.5243402777778101</c:v>
                </c:pt>
                <c:pt idx="10265">
                  <c:v>2.5245486111089122</c:v>
                </c:pt>
                <c:pt idx="10266">
                  <c:v>2.5247337962937308</c:v>
                </c:pt>
                <c:pt idx="10267">
                  <c:v>2.5249305555553292</c:v>
                </c:pt>
                <c:pt idx="10268">
                  <c:v>2.5251157407401479</c:v>
                </c:pt>
                <c:pt idx="10269">
                  <c:v>2.5253587962943129</c:v>
                </c:pt>
                <c:pt idx="10270">
                  <c:v>2.525601851848478</c:v>
                </c:pt>
                <c:pt idx="10271">
                  <c:v>2.5258333333331393</c:v>
                </c:pt>
                <c:pt idx="10272">
                  <c:v>2.526087962964084</c:v>
                </c:pt>
                <c:pt idx="10273">
                  <c:v>2.5262847222184064</c:v>
                </c:pt>
                <c:pt idx="10274">
                  <c:v>2.5264236111106584</c:v>
                </c:pt>
                <c:pt idx="10275">
                  <c:v>2.5265972222186974</c:v>
                </c:pt>
                <c:pt idx="10276">
                  <c:v>2.5267708333340124</c:v>
                </c:pt>
                <c:pt idx="10277">
                  <c:v>2.5269328703652718</c:v>
                </c:pt>
                <c:pt idx="10278">
                  <c:v>2.5271064814805868</c:v>
                </c:pt>
                <c:pt idx="10279">
                  <c:v>2.5272685185191222</c:v>
                </c:pt>
                <c:pt idx="10280">
                  <c:v>2.5274305555503815</c:v>
                </c:pt>
                <c:pt idx="10281">
                  <c:v>2.5275925925889169</c:v>
                </c:pt>
                <c:pt idx="10282">
                  <c:v>2.5277777777737356</c:v>
                </c:pt>
                <c:pt idx="10283">
                  <c:v>2.5279166666659876</c:v>
                </c:pt>
                <c:pt idx="10284">
                  <c:v>2.5280902777740266</c:v>
                </c:pt>
                <c:pt idx="10285">
                  <c:v>2.528252314812562</c:v>
                </c:pt>
                <c:pt idx="10286">
                  <c:v>2.528425925920601</c:v>
                </c:pt>
                <c:pt idx="10287">
                  <c:v>2.528599537035916</c:v>
                </c:pt>
                <c:pt idx="10288">
                  <c:v>2.528773148143955</c:v>
                </c:pt>
                <c:pt idx="10289">
                  <c:v>2.5289351851824904</c:v>
                </c:pt>
              </c:numCache>
            </c:numRef>
          </c:xVal>
          <c:yVal>
            <c:numRef>
              <c:f>'Days vs. Depth'!$F$8:$F$10297</c:f>
              <c:numCache>
                <c:formatCode>General</c:formatCode>
                <c:ptCount val="10290"/>
                <c:pt idx="0">
                  <c:v>11510</c:v>
                </c:pt>
                <c:pt idx="1">
                  <c:v>11511</c:v>
                </c:pt>
                <c:pt idx="2">
                  <c:v>11512</c:v>
                </c:pt>
                <c:pt idx="3">
                  <c:v>11513</c:v>
                </c:pt>
                <c:pt idx="4">
                  <c:v>11514</c:v>
                </c:pt>
                <c:pt idx="5">
                  <c:v>11515</c:v>
                </c:pt>
                <c:pt idx="6">
                  <c:v>11516</c:v>
                </c:pt>
                <c:pt idx="7">
                  <c:v>11517</c:v>
                </c:pt>
                <c:pt idx="8">
                  <c:v>11518</c:v>
                </c:pt>
                <c:pt idx="9">
                  <c:v>11519</c:v>
                </c:pt>
                <c:pt idx="10">
                  <c:v>11520</c:v>
                </c:pt>
                <c:pt idx="11">
                  <c:v>11521</c:v>
                </c:pt>
                <c:pt idx="12">
                  <c:v>11522</c:v>
                </c:pt>
                <c:pt idx="13">
                  <c:v>11523</c:v>
                </c:pt>
                <c:pt idx="14">
                  <c:v>11524</c:v>
                </c:pt>
                <c:pt idx="15">
                  <c:v>11525</c:v>
                </c:pt>
                <c:pt idx="16">
                  <c:v>11526</c:v>
                </c:pt>
                <c:pt idx="17">
                  <c:v>11527</c:v>
                </c:pt>
                <c:pt idx="18">
                  <c:v>11528</c:v>
                </c:pt>
                <c:pt idx="19">
                  <c:v>11529</c:v>
                </c:pt>
                <c:pt idx="20">
                  <c:v>11530</c:v>
                </c:pt>
                <c:pt idx="21">
                  <c:v>11531</c:v>
                </c:pt>
                <c:pt idx="22">
                  <c:v>11532</c:v>
                </c:pt>
                <c:pt idx="23">
                  <c:v>11533</c:v>
                </c:pt>
                <c:pt idx="24">
                  <c:v>11534</c:v>
                </c:pt>
                <c:pt idx="25">
                  <c:v>11535</c:v>
                </c:pt>
                <c:pt idx="26">
                  <c:v>11536</c:v>
                </c:pt>
                <c:pt idx="27">
                  <c:v>11537</c:v>
                </c:pt>
                <c:pt idx="28">
                  <c:v>11538</c:v>
                </c:pt>
                <c:pt idx="29">
                  <c:v>11539</c:v>
                </c:pt>
                <c:pt idx="30">
                  <c:v>11540</c:v>
                </c:pt>
                <c:pt idx="31">
                  <c:v>11541</c:v>
                </c:pt>
                <c:pt idx="32">
                  <c:v>11542</c:v>
                </c:pt>
                <c:pt idx="33">
                  <c:v>11543</c:v>
                </c:pt>
                <c:pt idx="34">
                  <c:v>11544</c:v>
                </c:pt>
                <c:pt idx="35">
                  <c:v>11545</c:v>
                </c:pt>
                <c:pt idx="36">
                  <c:v>11546</c:v>
                </c:pt>
                <c:pt idx="37">
                  <c:v>11547</c:v>
                </c:pt>
                <c:pt idx="38">
                  <c:v>11548</c:v>
                </c:pt>
                <c:pt idx="39">
                  <c:v>11549</c:v>
                </c:pt>
                <c:pt idx="40">
                  <c:v>11550</c:v>
                </c:pt>
                <c:pt idx="41">
                  <c:v>11551</c:v>
                </c:pt>
                <c:pt idx="42">
                  <c:v>11552</c:v>
                </c:pt>
                <c:pt idx="43">
                  <c:v>11553</c:v>
                </c:pt>
                <c:pt idx="44">
                  <c:v>11554</c:v>
                </c:pt>
                <c:pt idx="45">
                  <c:v>11555</c:v>
                </c:pt>
                <c:pt idx="46">
                  <c:v>11556</c:v>
                </c:pt>
                <c:pt idx="47">
                  <c:v>11557</c:v>
                </c:pt>
                <c:pt idx="48">
                  <c:v>11558</c:v>
                </c:pt>
                <c:pt idx="49">
                  <c:v>11559</c:v>
                </c:pt>
                <c:pt idx="50">
                  <c:v>11560</c:v>
                </c:pt>
                <c:pt idx="51">
                  <c:v>11561</c:v>
                </c:pt>
                <c:pt idx="52">
                  <c:v>11562</c:v>
                </c:pt>
                <c:pt idx="53">
                  <c:v>11563</c:v>
                </c:pt>
                <c:pt idx="54">
                  <c:v>11564</c:v>
                </c:pt>
                <c:pt idx="55">
                  <c:v>11565</c:v>
                </c:pt>
                <c:pt idx="56">
                  <c:v>11566</c:v>
                </c:pt>
                <c:pt idx="57">
                  <c:v>11567</c:v>
                </c:pt>
                <c:pt idx="58">
                  <c:v>11568</c:v>
                </c:pt>
                <c:pt idx="59">
                  <c:v>11569</c:v>
                </c:pt>
                <c:pt idx="60">
                  <c:v>11570</c:v>
                </c:pt>
                <c:pt idx="61">
                  <c:v>11571</c:v>
                </c:pt>
                <c:pt idx="62">
                  <c:v>11572</c:v>
                </c:pt>
                <c:pt idx="63">
                  <c:v>11573</c:v>
                </c:pt>
                <c:pt idx="64">
                  <c:v>11574</c:v>
                </c:pt>
                <c:pt idx="65">
                  <c:v>11575</c:v>
                </c:pt>
                <c:pt idx="66">
                  <c:v>11576</c:v>
                </c:pt>
                <c:pt idx="67">
                  <c:v>11577</c:v>
                </c:pt>
                <c:pt idx="68">
                  <c:v>11578</c:v>
                </c:pt>
                <c:pt idx="69">
                  <c:v>11579</c:v>
                </c:pt>
                <c:pt idx="70">
                  <c:v>11580</c:v>
                </c:pt>
                <c:pt idx="71">
                  <c:v>11581</c:v>
                </c:pt>
                <c:pt idx="72">
                  <c:v>11582</c:v>
                </c:pt>
                <c:pt idx="73">
                  <c:v>11583</c:v>
                </c:pt>
                <c:pt idx="74">
                  <c:v>11584</c:v>
                </c:pt>
                <c:pt idx="75">
                  <c:v>11585</c:v>
                </c:pt>
                <c:pt idx="76">
                  <c:v>11586</c:v>
                </c:pt>
                <c:pt idx="77">
                  <c:v>11587</c:v>
                </c:pt>
                <c:pt idx="78">
                  <c:v>11588</c:v>
                </c:pt>
                <c:pt idx="79">
                  <c:v>11589</c:v>
                </c:pt>
                <c:pt idx="80">
                  <c:v>11590</c:v>
                </c:pt>
                <c:pt idx="81">
                  <c:v>11591</c:v>
                </c:pt>
                <c:pt idx="82">
                  <c:v>11592</c:v>
                </c:pt>
                <c:pt idx="83">
                  <c:v>11593</c:v>
                </c:pt>
                <c:pt idx="84">
                  <c:v>11594</c:v>
                </c:pt>
                <c:pt idx="85">
                  <c:v>11595</c:v>
                </c:pt>
                <c:pt idx="86">
                  <c:v>11596</c:v>
                </c:pt>
                <c:pt idx="87">
                  <c:v>11597</c:v>
                </c:pt>
                <c:pt idx="88">
                  <c:v>11598</c:v>
                </c:pt>
                <c:pt idx="89">
                  <c:v>11599</c:v>
                </c:pt>
                <c:pt idx="90">
                  <c:v>11600</c:v>
                </c:pt>
                <c:pt idx="91">
                  <c:v>11601</c:v>
                </c:pt>
                <c:pt idx="92">
                  <c:v>11602</c:v>
                </c:pt>
                <c:pt idx="93">
                  <c:v>11603</c:v>
                </c:pt>
                <c:pt idx="94">
                  <c:v>11604</c:v>
                </c:pt>
                <c:pt idx="95">
                  <c:v>11605</c:v>
                </c:pt>
                <c:pt idx="96">
                  <c:v>11606</c:v>
                </c:pt>
                <c:pt idx="97">
                  <c:v>11607</c:v>
                </c:pt>
                <c:pt idx="98">
                  <c:v>11608</c:v>
                </c:pt>
                <c:pt idx="99">
                  <c:v>11609</c:v>
                </c:pt>
                <c:pt idx="100">
                  <c:v>11610</c:v>
                </c:pt>
                <c:pt idx="101">
                  <c:v>11611</c:v>
                </c:pt>
                <c:pt idx="102">
                  <c:v>11612</c:v>
                </c:pt>
                <c:pt idx="103">
                  <c:v>11613</c:v>
                </c:pt>
                <c:pt idx="104">
                  <c:v>11614</c:v>
                </c:pt>
                <c:pt idx="105">
                  <c:v>11615</c:v>
                </c:pt>
                <c:pt idx="106">
                  <c:v>11616</c:v>
                </c:pt>
                <c:pt idx="107">
                  <c:v>11617</c:v>
                </c:pt>
                <c:pt idx="108">
                  <c:v>11618</c:v>
                </c:pt>
                <c:pt idx="109">
                  <c:v>11619</c:v>
                </c:pt>
                <c:pt idx="110">
                  <c:v>11620</c:v>
                </c:pt>
                <c:pt idx="111">
                  <c:v>11621</c:v>
                </c:pt>
                <c:pt idx="112">
                  <c:v>11622</c:v>
                </c:pt>
                <c:pt idx="113">
                  <c:v>11623</c:v>
                </c:pt>
                <c:pt idx="114">
                  <c:v>11624</c:v>
                </c:pt>
                <c:pt idx="115">
                  <c:v>11625</c:v>
                </c:pt>
                <c:pt idx="116">
                  <c:v>11626</c:v>
                </c:pt>
                <c:pt idx="117">
                  <c:v>11627</c:v>
                </c:pt>
                <c:pt idx="118">
                  <c:v>11628</c:v>
                </c:pt>
                <c:pt idx="119">
                  <c:v>11629</c:v>
                </c:pt>
                <c:pt idx="120">
                  <c:v>11630</c:v>
                </c:pt>
                <c:pt idx="121">
                  <c:v>11631</c:v>
                </c:pt>
                <c:pt idx="122">
                  <c:v>11632</c:v>
                </c:pt>
                <c:pt idx="123">
                  <c:v>11633</c:v>
                </c:pt>
                <c:pt idx="124">
                  <c:v>11634</c:v>
                </c:pt>
                <c:pt idx="125">
                  <c:v>11635</c:v>
                </c:pt>
                <c:pt idx="126">
                  <c:v>11636</c:v>
                </c:pt>
                <c:pt idx="127">
                  <c:v>11637</c:v>
                </c:pt>
                <c:pt idx="128">
                  <c:v>11638</c:v>
                </c:pt>
                <c:pt idx="129">
                  <c:v>11639</c:v>
                </c:pt>
                <c:pt idx="130">
                  <c:v>11640</c:v>
                </c:pt>
                <c:pt idx="131">
                  <c:v>11641</c:v>
                </c:pt>
                <c:pt idx="132">
                  <c:v>11642</c:v>
                </c:pt>
                <c:pt idx="133">
                  <c:v>11643</c:v>
                </c:pt>
                <c:pt idx="134">
                  <c:v>11644</c:v>
                </c:pt>
                <c:pt idx="135">
                  <c:v>11645</c:v>
                </c:pt>
                <c:pt idx="136">
                  <c:v>11646</c:v>
                </c:pt>
                <c:pt idx="137">
                  <c:v>11647</c:v>
                </c:pt>
                <c:pt idx="138">
                  <c:v>11648</c:v>
                </c:pt>
                <c:pt idx="139">
                  <c:v>11649</c:v>
                </c:pt>
                <c:pt idx="140">
                  <c:v>11650</c:v>
                </c:pt>
                <c:pt idx="141">
                  <c:v>11651</c:v>
                </c:pt>
                <c:pt idx="142">
                  <c:v>11652</c:v>
                </c:pt>
                <c:pt idx="143">
                  <c:v>11653</c:v>
                </c:pt>
                <c:pt idx="144">
                  <c:v>11654</c:v>
                </c:pt>
                <c:pt idx="145">
                  <c:v>11655</c:v>
                </c:pt>
                <c:pt idx="146">
                  <c:v>11656</c:v>
                </c:pt>
                <c:pt idx="147">
                  <c:v>11657</c:v>
                </c:pt>
                <c:pt idx="148">
                  <c:v>11658</c:v>
                </c:pt>
                <c:pt idx="149">
                  <c:v>11659</c:v>
                </c:pt>
                <c:pt idx="150">
                  <c:v>11660</c:v>
                </c:pt>
                <c:pt idx="151">
                  <c:v>11661</c:v>
                </c:pt>
                <c:pt idx="152">
                  <c:v>11662</c:v>
                </c:pt>
                <c:pt idx="153">
                  <c:v>11663</c:v>
                </c:pt>
                <c:pt idx="154">
                  <c:v>11664</c:v>
                </c:pt>
                <c:pt idx="155">
                  <c:v>11665</c:v>
                </c:pt>
                <c:pt idx="156">
                  <c:v>11666</c:v>
                </c:pt>
                <c:pt idx="157">
                  <c:v>11667</c:v>
                </c:pt>
                <c:pt idx="158">
                  <c:v>11668</c:v>
                </c:pt>
                <c:pt idx="159">
                  <c:v>11669</c:v>
                </c:pt>
                <c:pt idx="160">
                  <c:v>11670</c:v>
                </c:pt>
                <c:pt idx="161">
                  <c:v>11671</c:v>
                </c:pt>
                <c:pt idx="162">
                  <c:v>11672</c:v>
                </c:pt>
                <c:pt idx="163">
                  <c:v>11673</c:v>
                </c:pt>
                <c:pt idx="164">
                  <c:v>11674</c:v>
                </c:pt>
                <c:pt idx="165">
                  <c:v>11675</c:v>
                </c:pt>
                <c:pt idx="166">
                  <c:v>11676</c:v>
                </c:pt>
                <c:pt idx="167">
                  <c:v>11677</c:v>
                </c:pt>
                <c:pt idx="168">
                  <c:v>11678</c:v>
                </c:pt>
                <c:pt idx="169">
                  <c:v>11679</c:v>
                </c:pt>
                <c:pt idx="170">
                  <c:v>11680</c:v>
                </c:pt>
                <c:pt idx="171">
                  <c:v>11681</c:v>
                </c:pt>
                <c:pt idx="172">
                  <c:v>11682</c:v>
                </c:pt>
                <c:pt idx="173">
                  <c:v>11683</c:v>
                </c:pt>
                <c:pt idx="174">
                  <c:v>11684</c:v>
                </c:pt>
                <c:pt idx="175">
                  <c:v>11685</c:v>
                </c:pt>
                <c:pt idx="176">
                  <c:v>11686</c:v>
                </c:pt>
                <c:pt idx="177">
                  <c:v>11687</c:v>
                </c:pt>
                <c:pt idx="178">
                  <c:v>11688</c:v>
                </c:pt>
                <c:pt idx="179">
                  <c:v>11689</c:v>
                </c:pt>
                <c:pt idx="180">
                  <c:v>11690</c:v>
                </c:pt>
                <c:pt idx="181">
                  <c:v>11691</c:v>
                </c:pt>
                <c:pt idx="182">
                  <c:v>11692</c:v>
                </c:pt>
                <c:pt idx="183">
                  <c:v>11693</c:v>
                </c:pt>
                <c:pt idx="184">
                  <c:v>11694</c:v>
                </c:pt>
                <c:pt idx="185">
                  <c:v>11695</c:v>
                </c:pt>
                <c:pt idx="186">
                  <c:v>11696</c:v>
                </c:pt>
                <c:pt idx="187">
                  <c:v>11697</c:v>
                </c:pt>
                <c:pt idx="188">
                  <c:v>11698</c:v>
                </c:pt>
                <c:pt idx="189">
                  <c:v>11699</c:v>
                </c:pt>
                <c:pt idx="190">
                  <c:v>11700</c:v>
                </c:pt>
                <c:pt idx="191">
                  <c:v>11701</c:v>
                </c:pt>
                <c:pt idx="192">
                  <c:v>11702</c:v>
                </c:pt>
                <c:pt idx="193">
                  <c:v>11703</c:v>
                </c:pt>
                <c:pt idx="194">
                  <c:v>11704</c:v>
                </c:pt>
                <c:pt idx="195">
                  <c:v>11705</c:v>
                </c:pt>
                <c:pt idx="196">
                  <c:v>11706</c:v>
                </c:pt>
                <c:pt idx="197">
                  <c:v>11707</c:v>
                </c:pt>
                <c:pt idx="198">
                  <c:v>11708</c:v>
                </c:pt>
                <c:pt idx="199">
                  <c:v>11709</c:v>
                </c:pt>
                <c:pt idx="200">
                  <c:v>11710</c:v>
                </c:pt>
                <c:pt idx="201">
                  <c:v>11711</c:v>
                </c:pt>
                <c:pt idx="202">
                  <c:v>11712</c:v>
                </c:pt>
                <c:pt idx="203">
                  <c:v>11713</c:v>
                </c:pt>
                <c:pt idx="204">
                  <c:v>11714</c:v>
                </c:pt>
                <c:pt idx="205">
                  <c:v>11715</c:v>
                </c:pt>
                <c:pt idx="206">
                  <c:v>11716</c:v>
                </c:pt>
                <c:pt idx="207">
                  <c:v>11717</c:v>
                </c:pt>
                <c:pt idx="208">
                  <c:v>11718</c:v>
                </c:pt>
                <c:pt idx="209">
                  <c:v>11719</c:v>
                </c:pt>
                <c:pt idx="210">
                  <c:v>11720</c:v>
                </c:pt>
                <c:pt idx="211">
                  <c:v>11721</c:v>
                </c:pt>
                <c:pt idx="212">
                  <c:v>11722</c:v>
                </c:pt>
                <c:pt idx="213">
                  <c:v>11723</c:v>
                </c:pt>
                <c:pt idx="214">
                  <c:v>11724</c:v>
                </c:pt>
                <c:pt idx="215">
                  <c:v>11725</c:v>
                </c:pt>
                <c:pt idx="216">
                  <c:v>11726</c:v>
                </c:pt>
                <c:pt idx="217">
                  <c:v>11727</c:v>
                </c:pt>
                <c:pt idx="218">
                  <c:v>11728</c:v>
                </c:pt>
                <c:pt idx="219">
                  <c:v>11729</c:v>
                </c:pt>
                <c:pt idx="220">
                  <c:v>11730</c:v>
                </c:pt>
                <c:pt idx="221">
                  <c:v>11731</c:v>
                </c:pt>
                <c:pt idx="222">
                  <c:v>11732</c:v>
                </c:pt>
                <c:pt idx="223">
                  <c:v>11733</c:v>
                </c:pt>
                <c:pt idx="224">
                  <c:v>11734</c:v>
                </c:pt>
                <c:pt idx="225">
                  <c:v>11735</c:v>
                </c:pt>
                <c:pt idx="226">
                  <c:v>11736</c:v>
                </c:pt>
                <c:pt idx="227">
                  <c:v>11737</c:v>
                </c:pt>
                <c:pt idx="228">
                  <c:v>11738</c:v>
                </c:pt>
                <c:pt idx="229">
                  <c:v>11739</c:v>
                </c:pt>
                <c:pt idx="230">
                  <c:v>11740</c:v>
                </c:pt>
                <c:pt idx="231">
                  <c:v>11741</c:v>
                </c:pt>
                <c:pt idx="232">
                  <c:v>11742</c:v>
                </c:pt>
                <c:pt idx="233">
                  <c:v>11743</c:v>
                </c:pt>
                <c:pt idx="234">
                  <c:v>11744</c:v>
                </c:pt>
                <c:pt idx="235">
                  <c:v>11745</c:v>
                </c:pt>
                <c:pt idx="236">
                  <c:v>11746</c:v>
                </c:pt>
                <c:pt idx="237">
                  <c:v>11747</c:v>
                </c:pt>
                <c:pt idx="238">
                  <c:v>11748</c:v>
                </c:pt>
                <c:pt idx="239">
                  <c:v>11749</c:v>
                </c:pt>
                <c:pt idx="240">
                  <c:v>11750</c:v>
                </c:pt>
                <c:pt idx="241">
                  <c:v>11751</c:v>
                </c:pt>
                <c:pt idx="242">
                  <c:v>11752</c:v>
                </c:pt>
                <c:pt idx="243">
                  <c:v>11753</c:v>
                </c:pt>
                <c:pt idx="244">
                  <c:v>11754</c:v>
                </c:pt>
                <c:pt idx="245">
                  <c:v>11755</c:v>
                </c:pt>
                <c:pt idx="246">
                  <c:v>11756</c:v>
                </c:pt>
                <c:pt idx="247">
                  <c:v>11757</c:v>
                </c:pt>
                <c:pt idx="248">
                  <c:v>11758</c:v>
                </c:pt>
                <c:pt idx="249">
                  <c:v>11759</c:v>
                </c:pt>
                <c:pt idx="250">
                  <c:v>11760</c:v>
                </c:pt>
                <c:pt idx="251">
                  <c:v>11761</c:v>
                </c:pt>
                <c:pt idx="252">
                  <c:v>11762</c:v>
                </c:pt>
                <c:pt idx="253">
                  <c:v>11763</c:v>
                </c:pt>
                <c:pt idx="254">
                  <c:v>11764</c:v>
                </c:pt>
                <c:pt idx="255">
                  <c:v>11765</c:v>
                </c:pt>
                <c:pt idx="256">
                  <c:v>11766</c:v>
                </c:pt>
                <c:pt idx="257">
                  <c:v>11767</c:v>
                </c:pt>
                <c:pt idx="258">
                  <c:v>11768</c:v>
                </c:pt>
                <c:pt idx="259">
                  <c:v>11769</c:v>
                </c:pt>
                <c:pt idx="260">
                  <c:v>11770</c:v>
                </c:pt>
                <c:pt idx="261">
                  <c:v>11771</c:v>
                </c:pt>
                <c:pt idx="262">
                  <c:v>11772</c:v>
                </c:pt>
                <c:pt idx="263">
                  <c:v>11773</c:v>
                </c:pt>
                <c:pt idx="264">
                  <c:v>11774</c:v>
                </c:pt>
                <c:pt idx="265">
                  <c:v>11775</c:v>
                </c:pt>
                <c:pt idx="266">
                  <c:v>11776</c:v>
                </c:pt>
                <c:pt idx="267">
                  <c:v>11777</c:v>
                </c:pt>
                <c:pt idx="268">
                  <c:v>11778</c:v>
                </c:pt>
                <c:pt idx="269">
                  <c:v>11779</c:v>
                </c:pt>
                <c:pt idx="270">
                  <c:v>11780</c:v>
                </c:pt>
                <c:pt idx="271">
                  <c:v>11781</c:v>
                </c:pt>
                <c:pt idx="272">
                  <c:v>11782</c:v>
                </c:pt>
                <c:pt idx="273">
                  <c:v>11783</c:v>
                </c:pt>
                <c:pt idx="274">
                  <c:v>11784</c:v>
                </c:pt>
                <c:pt idx="275">
                  <c:v>11785</c:v>
                </c:pt>
                <c:pt idx="276">
                  <c:v>11786</c:v>
                </c:pt>
                <c:pt idx="277">
                  <c:v>11787</c:v>
                </c:pt>
                <c:pt idx="278">
                  <c:v>11788</c:v>
                </c:pt>
                <c:pt idx="279">
                  <c:v>11789</c:v>
                </c:pt>
                <c:pt idx="280">
                  <c:v>11790</c:v>
                </c:pt>
                <c:pt idx="281">
                  <c:v>11791</c:v>
                </c:pt>
                <c:pt idx="282">
                  <c:v>11792</c:v>
                </c:pt>
                <c:pt idx="283">
                  <c:v>11793</c:v>
                </c:pt>
                <c:pt idx="284">
                  <c:v>11794</c:v>
                </c:pt>
                <c:pt idx="285">
                  <c:v>11795</c:v>
                </c:pt>
                <c:pt idx="286">
                  <c:v>11796</c:v>
                </c:pt>
                <c:pt idx="287">
                  <c:v>11797</c:v>
                </c:pt>
                <c:pt idx="288">
                  <c:v>11798</c:v>
                </c:pt>
                <c:pt idx="289">
                  <c:v>11799</c:v>
                </c:pt>
                <c:pt idx="290">
                  <c:v>11800</c:v>
                </c:pt>
                <c:pt idx="291">
                  <c:v>11801</c:v>
                </c:pt>
                <c:pt idx="292">
                  <c:v>11802</c:v>
                </c:pt>
                <c:pt idx="293">
                  <c:v>11803</c:v>
                </c:pt>
                <c:pt idx="294">
                  <c:v>11804</c:v>
                </c:pt>
                <c:pt idx="295">
                  <c:v>11805</c:v>
                </c:pt>
                <c:pt idx="296">
                  <c:v>11806</c:v>
                </c:pt>
                <c:pt idx="297">
                  <c:v>11807</c:v>
                </c:pt>
                <c:pt idx="298">
                  <c:v>11808</c:v>
                </c:pt>
                <c:pt idx="299">
                  <c:v>11809</c:v>
                </c:pt>
                <c:pt idx="300">
                  <c:v>11810</c:v>
                </c:pt>
                <c:pt idx="301">
                  <c:v>11811</c:v>
                </c:pt>
                <c:pt idx="302">
                  <c:v>11812</c:v>
                </c:pt>
                <c:pt idx="303">
                  <c:v>11813</c:v>
                </c:pt>
                <c:pt idx="304">
                  <c:v>11814</c:v>
                </c:pt>
                <c:pt idx="305">
                  <c:v>11815</c:v>
                </c:pt>
                <c:pt idx="306">
                  <c:v>11816</c:v>
                </c:pt>
                <c:pt idx="307">
                  <c:v>11817</c:v>
                </c:pt>
                <c:pt idx="308">
                  <c:v>11818</c:v>
                </c:pt>
                <c:pt idx="309">
                  <c:v>11819</c:v>
                </c:pt>
                <c:pt idx="310">
                  <c:v>11820</c:v>
                </c:pt>
                <c:pt idx="311">
                  <c:v>11821</c:v>
                </c:pt>
                <c:pt idx="312">
                  <c:v>11822</c:v>
                </c:pt>
                <c:pt idx="313">
                  <c:v>11823</c:v>
                </c:pt>
                <c:pt idx="314">
                  <c:v>11824</c:v>
                </c:pt>
                <c:pt idx="315">
                  <c:v>11825</c:v>
                </c:pt>
                <c:pt idx="316">
                  <c:v>11826</c:v>
                </c:pt>
                <c:pt idx="317">
                  <c:v>11827</c:v>
                </c:pt>
                <c:pt idx="318">
                  <c:v>11828</c:v>
                </c:pt>
                <c:pt idx="319">
                  <c:v>11829</c:v>
                </c:pt>
                <c:pt idx="320">
                  <c:v>11830</c:v>
                </c:pt>
                <c:pt idx="321">
                  <c:v>11831</c:v>
                </c:pt>
                <c:pt idx="322">
                  <c:v>11832</c:v>
                </c:pt>
                <c:pt idx="323">
                  <c:v>11833</c:v>
                </c:pt>
                <c:pt idx="324">
                  <c:v>11834</c:v>
                </c:pt>
                <c:pt idx="325">
                  <c:v>11835</c:v>
                </c:pt>
                <c:pt idx="326">
                  <c:v>11836</c:v>
                </c:pt>
                <c:pt idx="327">
                  <c:v>11837</c:v>
                </c:pt>
                <c:pt idx="328">
                  <c:v>11838</c:v>
                </c:pt>
                <c:pt idx="329">
                  <c:v>11839</c:v>
                </c:pt>
                <c:pt idx="330">
                  <c:v>11840</c:v>
                </c:pt>
                <c:pt idx="331">
                  <c:v>11841</c:v>
                </c:pt>
                <c:pt idx="332">
                  <c:v>11842</c:v>
                </c:pt>
                <c:pt idx="333">
                  <c:v>11843</c:v>
                </c:pt>
                <c:pt idx="334">
                  <c:v>11844</c:v>
                </c:pt>
                <c:pt idx="335">
                  <c:v>11845</c:v>
                </c:pt>
                <c:pt idx="336">
                  <c:v>11846</c:v>
                </c:pt>
                <c:pt idx="337">
                  <c:v>11847</c:v>
                </c:pt>
                <c:pt idx="338">
                  <c:v>11848</c:v>
                </c:pt>
                <c:pt idx="339">
                  <c:v>11849</c:v>
                </c:pt>
                <c:pt idx="340">
                  <c:v>11850</c:v>
                </c:pt>
                <c:pt idx="341">
                  <c:v>11851</c:v>
                </c:pt>
                <c:pt idx="342">
                  <c:v>11852</c:v>
                </c:pt>
                <c:pt idx="343">
                  <c:v>11853</c:v>
                </c:pt>
                <c:pt idx="344">
                  <c:v>11854</c:v>
                </c:pt>
                <c:pt idx="345">
                  <c:v>11855</c:v>
                </c:pt>
                <c:pt idx="346">
                  <c:v>11856</c:v>
                </c:pt>
                <c:pt idx="347">
                  <c:v>11857</c:v>
                </c:pt>
                <c:pt idx="348">
                  <c:v>11858</c:v>
                </c:pt>
                <c:pt idx="349">
                  <c:v>11859</c:v>
                </c:pt>
                <c:pt idx="350">
                  <c:v>11860</c:v>
                </c:pt>
                <c:pt idx="351">
                  <c:v>11861</c:v>
                </c:pt>
                <c:pt idx="352">
                  <c:v>11862</c:v>
                </c:pt>
                <c:pt idx="353">
                  <c:v>11863</c:v>
                </c:pt>
                <c:pt idx="354">
                  <c:v>11864</c:v>
                </c:pt>
                <c:pt idx="355">
                  <c:v>11865</c:v>
                </c:pt>
                <c:pt idx="356">
                  <c:v>11866</c:v>
                </c:pt>
                <c:pt idx="357">
                  <c:v>11867</c:v>
                </c:pt>
                <c:pt idx="358">
                  <c:v>11868</c:v>
                </c:pt>
                <c:pt idx="359">
                  <c:v>11869</c:v>
                </c:pt>
                <c:pt idx="360">
                  <c:v>11870</c:v>
                </c:pt>
                <c:pt idx="361">
                  <c:v>11871</c:v>
                </c:pt>
                <c:pt idx="362">
                  <c:v>11872</c:v>
                </c:pt>
                <c:pt idx="363">
                  <c:v>11873</c:v>
                </c:pt>
                <c:pt idx="364">
                  <c:v>11874</c:v>
                </c:pt>
                <c:pt idx="365">
                  <c:v>11875</c:v>
                </c:pt>
                <c:pt idx="366">
                  <c:v>11876</c:v>
                </c:pt>
                <c:pt idx="367">
                  <c:v>11877</c:v>
                </c:pt>
                <c:pt idx="368">
                  <c:v>11878</c:v>
                </c:pt>
                <c:pt idx="369">
                  <c:v>11879</c:v>
                </c:pt>
                <c:pt idx="370">
                  <c:v>11880</c:v>
                </c:pt>
                <c:pt idx="371">
                  <c:v>11881</c:v>
                </c:pt>
                <c:pt idx="372">
                  <c:v>11882</c:v>
                </c:pt>
                <c:pt idx="373">
                  <c:v>11883</c:v>
                </c:pt>
                <c:pt idx="374">
                  <c:v>11884</c:v>
                </c:pt>
                <c:pt idx="375">
                  <c:v>11885</c:v>
                </c:pt>
                <c:pt idx="376">
                  <c:v>11886</c:v>
                </c:pt>
                <c:pt idx="377">
                  <c:v>11887</c:v>
                </c:pt>
                <c:pt idx="378">
                  <c:v>11888</c:v>
                </c:pt>
                <c:pt idx="379">
                  <c:v>11889</c:v>
                </c:pt>
                <c:pt idx="380">
                  <c:v>11890</c:v>
                </c:pt>
                <c:pt idx="381">
                  <c:v>11891</c:v>
                </c:pt>
                <c:pt idx="382">
                  <c:v>11892</c:v>
                </c:pt>
                <c:pt idx="383">
                  <c:v>11893</c:v>
                </c:pt>
                <c:pt idx="384">
                  <c:v>11894</c:v>
                </c:pt>
                <c:pt idx="385">
                  <c:v>11895</c:v>
                </c:pt>
                <c:pt idx="386">
                  <c:v>11896</c:v>
                </c:pt>
                <c:pt idx="387">
                  <c:v>11897</c:v>
                </c:pt>
                <c:pt idx="388">
                  <c:v>11898</c:v>
                </c:pt>
                <c:pt idx="389">
                  <c:v>11899</c:v>
                </c:pt>
                <c:pt idx="390">
                  <c:v>11900</c:v>
                </c:pt>
                <c:pt idx="391">
                  <c:v>11901</c:v>
                </c:pt>
                <c:pt idx="392">
                  <c:v>11902</c:v>
                </c:pt>
                <c:pt idx="393">
                  <c:v>11903</c:v>
                </c:pt>
                <c:pt idx="394">
                  <c:v>11904</c:v>
                </c:pt>
                <c:pt idx="395">
                  <c:v>11905</c:v>
                </c:pt>
                <c:pt idx="396">
                  <c:v>11906</c:v>
                </c:pt>
                <c:pt idx="397">
                  <c:v>11907</c:v>
                </c:pt>
                <c:pt idx="398">
                  <c:v>11908</c:v>
                </c:pt>
                <c:pt idx="399">
                  <c:v>11909</c:v>
                </c:pt>
                <c:pt idx="400">
                  <c:v>11910</c:v>
                </c:pt>
                <c:pt idx="401">
                  <c:v>11911</c:v>
                </c:pt>
                <c:pt idx="402">
                  <c:v>11912</c:v>
                </c:pt>
                <c:pt idx="403">
                  <c:v>11913</c:v>
                </c:pt>
                <c:pt idx="404">
                  <c:v>11914</c:v>
                </c:pt>
                <c:pt idx="405">
                  <c:v>11915</c:v>
                </c:pt>
                <c:pt idx="406">
                  <c:v>11916</c:v>
                </c:pt>
                <c:pt idx="407">
                  <c:v>11917</c:v>
                </c:pt>
                <c:pt idx="408">
                  <c:v>11918</c:v>
                </c:pt>
                <c:pt idx="409">
                  <c:v>11919</c:v>
                </c:pt>
                <c:pt idx="410">
                  <c:v>11920</c:v>
                </c:pt>
                <c:pt idx="411">
                  <c:v>11921</c:v>
                </c:pt>
                <c:pt idx="412">
                  <c:v>11922</c:v>
                </c:pt>
                <c:pt idx="413">
                  <c:v>11923</c:v>
                </c:pt>
                <c:pt idx="414">
                  <c:v>11924</c:v>
                </c:pt>
                <c:pt idx="415">
                  <c:v>11925</c:v>
                </c:pt>
                <c:pt idx="416">
                  <c:v>11926</c:v>
                </c:pt>
                <c:pt idx="417">
                  <c:v>11927</c:v>
                </c:pt>
                <c:pt idx="418">
                  <c:v>11928</c:v>
                </c:pt>
                <c:pt idx="419">
                  <c:v>11929</c:v>
                </c:pt>
                <c:pt idx="420">
                  <c:v>11930</c:v>
                </c:pt>
                <c:pt idx="421">
                  <c:v>11931</c:v>
                </c:pt>
                <c:pt idx="422">
                  <c:v>11932</c:v>
                </c:pt>
                <c:pt idx="423">
                  <c:v>11933</c:v>
                </c:pt>
                <c:pt idx="424">
                  <c:v>11934</c:v>
                </c:pt>
                <c:pt idx="425">
                  <c:v>11935</c:v>
                </c:pt>
                <c:pt idx="426">
                  <c:v>11936</c:v>
                </c:pt>
                <c:pt idx="427">
                  <c:v>11937</c:v>
                </c:pt>
                <c:pt idx="428">
                  <c:v>11938</c:v>
                </c:pt>
                <c:pt idx="429">
                  <c:v>11939</c:v>
                </c:pt>
                <c:pt idx="430">
                  <c:v>11940</c:v>
                </c:pt>
                <c:pt idx="431">
                  <c:v>11941</c:v>
                </c:pt>
                <c:pt idx="432">
                  <c:v>11942</c:v>
                </c:pt>
                <c:pt idx="433">
                  <c:v>11943</c:v>
                </c:pt>
                <c:pt idx="434">
                  <c:v>11944</c:v>
                </c:pt>
                <c:pt idx="435">
                  <c:v>11945</c:v>
                </c:pt>
                <c:pt idx="436">
                  <c:v>11946</c:v>
                </c:pt>
                <c:pt idx="437">
                  <c:v>11947</c:v>
                </c:pt>
                <c:pt idx="438">
                  <c:v>11948</c:v>
                </c:pt>
                <c:pt idx="439">
                  <c:v>11949</c:v>
                </c:pt>
                <c:pt idx="440">
                  <c:v>11950</c:v>
                </c:pt>
                <c:pt idx="441">
                  <c:v>11951</c:v>
                </c:pt>
                <c:pt idx="442">
                  <c:v>11952</c:v>
                </c:pt>
                <c:pt idx="443">
                  <c:v>11953</c:v>
                </c:pt>
                <c:pt idx="444">
                  <c:v>11954</c:v>
                </c:pt>
                <c:pt idx="445">
                  <c:v>11955</c:v>
                </c:pt>
                <c:pt idx="446">
                  <c:v>11956</c:v>
                </c:pt>
                <c:pt idx="447">
                  <c:v>11957</c:v>
                </c:pt>
                <c:pt idx="448">
                  <c:v>11958</c:v>
                </c:pt>
                <c:pt idx="449">
                  <c:v>11959</c:v>
                </c:pt>
                <c:pt idx="450">
                  <c:v>11960</c:v>
                </c:pt>
                <c:pt idx="451">
                  <c:v>11961</c:v>
                </c:pt>
                <c:pt idx="452">
                  <c:v>11962</c:v>
                </c:pt>
                <c:pt idx="453">
                  <c:v>11963</c:v>
                </c:pt>
                <c:pt idx="454">
                  <c:v>11964</c:v>
                </c:pt>
                <c:pt idx="455">
                  <c:v>11965</c:v>
                </c:pt>
                <c:pt idx="456">
                  <c:v>11966</c:v>
                </c:pt>
                <c:pt idx="457">
                  <c:v>11967</c:v>
                </c:pt>
                <c:pt idx="458">
                  <c:v>11968</c:v>
                </c:pt>
                <c:pt idx="459">
                  <c:v>11969</c:v>
                </c:pt>
                <c:pt idx="460">
                  <c:v>11970</c:v>
                </c:pt>
                <c:pt idx="461">
                  <c:v>11971</c:v>
                </c:pt>
                <c:pt idx="462">
                  <c:v>11972</c:v>
                </c:pt>
                <c:pt idx="463">
                  <c:v>11973</c:v>
                </c:pt>
                <c:pt idx="464">
                  <c:v>11974</c:v>
                </c:pt>
                <c:pt idx="465">
                  <c:v>11975</c:v>
                </c:pt>
                <c:pt idx="466">
                  <c:v>11976</c:v>
                </c:pt>
                <c:pt idx="467">
                  <c:v>11977</c:v>
                </c:pt>
                <c:pt idx="468">
                  <c:v>11978</c:v>
                </c:pt>
                <c:pt idx="469">
                  <c:v>11979</c:v>
                </c:pt>
                <c:pt idx="470">
                  <c:v>11980</c:v>
                </c:pt>
                <c:pt idx="471">
                  <c:v>11981</c:v>
                </c:pt>
                <c:pt idx="472">
                  <c:v>11982</c:v>
                </c:pt>
                <c:pt idx="473">
                  <c:v>11983</c:v>
                </c:pt>
                <c:pt idx="474">
                  <c:v>11984</c:v>
                </c:pt>
                <c:pt idx="475">
                  <c:v>11985</c:v>
                </c:pt>
                <c:pt idx="476">
                  <c:v>11986</c:v>
                </c:pt>
                <c:pt idx="477">
                  <c:v>11987</c:v>
                </c:pt>
                <c:pt idx="478">
                  <c:v>11988</c:v>
                </c:pt>
                <c:pt idx="479">
                  <c:v>11989</c:v>
                </c:pt>
                <c:pt idx="480">
                  <c:v>11990</c:v>
                </c:pt>
                <c:pt idx="481">
                  <c:v>11991</c:v>
                </c:pt>
                <c:pt idx="482">
                  <c:v>11992</c:v>
                </c:pt>
                <c:pt idx="483">
                  <c:v>11993</c:v>
                </c:pt>
                <c:pt idx="484">
                  <c:v>11994</c:v>
                </c:pt>
                <c:pt idx="485">
                  <c:v>11995</c:v>
                </c:pt>
                <c:pt idx="486">
                  <c:v>11996</c:v>
                </c:pt>
                <c:pt idx="487">
                  <c:v>11997</c:v>
                </c:pt>
                <c:pt idx="488">
                  <c:v>11998</c:v>
                </c:pt>
                <c:pt idx="489">
                  <c:v>11999</c:v>
                </c:pt>
                <c:pt idx="490">
                  <c:v>12000</c:v>
                </c:pt>
                <c:pt idx="491">
                  <c:v>12001</c:v>
                </c:pt>
                <c:pt idx="492">
                  <c:v>12002</c:v>
                </c:pt>
                <c:pt idx="493">
                  <c:v>12003</c:v>
                </c:pt>
                <c:pt idx="494">
                  <c:v>12004</c:v>
                </c:pt>
                <c:pt idx="495">
                  <c:v>12005</c:v>
                </c:pt>
                <c:pt idx="496">
                  <c:v>12006</c:v>
                </c:pt>
                <c:pt idx="497">
                  <c:v>12007</c:v>
                </c:pt>
                <c:pt idx="498">
                  <c:v>12008</c:v>
                </c:pt>
                <c:pt idx="499">
                  <c:v>12009</c:v>
                </c:pt>
                <c:pt idx="500">
                  <c:v>12010</c:v>
                </c:pt>
                <c:pt idx="501">
                  <c:v>12011</c:v>
                </c:pt>
                <c:pt idx="502">
                  <c:v>12012</c:v>
                </c:pt>
                <c:pt idx="503">
                  <c:v>12013</c:v>
                </c:pt>
                <c:pt idx="504">
                  <c:v>12014</c:v>
                </c:pt>
                <c:pt idx="505">
                  <c:v>12015</c:v>
                </c:pt>
                <c:pt idx="506">
                  <c:v>12016</c:v>
                </c:pt>
                <c:pt idx="507">
                  <c:v>12017</c:v>
                </c:pt>
                <c:pt idx="508">
                  <c:v>12018</c:v>
                </c:pt>
                <c:pt idx="509">
                  <c:v>12019</c:v>
                </c:pt>
                <c:pt idx="510">
                  <c:v>12020</c:v>
                </c:pt>
                <c:pt idx="511">
                  <c:v>12021</c:v>
                </c:pt>
                <c:pt idx="512">
                  <c:v>12022</c:v>
                </c:pt>
                <c:pt idx="513">
                  <c:v>12023</c:v>
                </c:pt>
                <c:pt idx="514">
                  <c:v>12024</c:v>
                </c:pt>
                <c:pt idx="515">
                  <c:v>12025</c:v>
                </c:pt>
                <c:pt idx="516">
                  <c:v>12026</c:v>
                </c:pt>
                <c:pt idx="517">
                  <c:v>12027</c:v>
                </c:pt>
                <c:pt idx="518">
                  <c:v>12028</c:v>
                </c:pt>
                <c:pt idx="519">
                  <c:v>12029</c:v>
                </c:pt>
                <c:pt idx="520">
                  <c:v>12030</c:v>
                </c:pt>
                <c:pt idx="521">
                  <c:v>12031</c:v>
                </c:pt>
                <c:pt idx="522">
                  <c:v>12032</c:v>
                </c:pt>
                <c:pt idx="523">
                  <c:v>12033</c:v>
                </c:pt>
                <c:pt idx="524">
                  <c:v>12034</c:v>
                </c:pt>
                <c:pt idx="525">
                  <c:v>12035</c:v>
                </c:pt>
                <c:pt idx="526">
                  <c:v>12036</c:v>
                </c:pt>
                <c:pt idx="527">
                  <c:v>12037</c:v>
                </c:pt>
                <c:pt idx="528">
                  <c:v>12038</c:v>
                </c:pt>
                <c:pt idx="529">
                  <c:v>12039</c:v>
                </c:pt>
                <c:pt idx="530">
                  <c:v>12040</c:v>
                </c:pt>
                <c:pt idx="531">
                  <c:v>12041</c:v>
                </c:pt>
                <c:pt idx="532">
                  <c:v>12042</c:v>
                </c:pt>
                <c:pt idx="533">
                  <c:v>12043</c:v>
                </c:pt>
                <c:pt idx="534">
                  <c:v>12044</c:v>
                </c:pt>
                <c:pt idx="535">
                  <c:v>12045</c:v>
                </c:pt>
                <c:pt idx="536">
                  <c:v>12046</c:v>
                </c:pt>
                <c:pt idx="537">
                  <c:v>12047</c:v>
                </c:pt>
                <c:pt idx="538">
                  <c:v>12048</c:v>
                </c:pt>
                <c:pt idx="539">
                  <c:v>12049</c:v>
                </c:pt>
                <c:pt idx="540">
                  <c:v>12050</c:v>
                </c:pt>
                <c:pt idx="541">
                  <c:v>12051</c:v>
                </c:pt>
                <c:pt idx="542">
                  <c:v>12052</c:v>
                </c:pt>
                <c:pt idx="543">
                  <c:v>12053</c:v>
                </c:pt>
                <c:pt idx="544">
                  <c:v>12054</c:v>
                </c:pt>
                <c:pt idx="545">
                  <c:v>12055</c:v>
                </c:pt>
                <c:pt idx="546">
                  <c:v>12056</c:v>
                </c:pt>
                <c:pt idx="547">
                  <c:v>12057</c:v>
                </c:pt>
                <c:pt idx="548">
                  <c:v>12058</c:v>
                </c:pt>
                <c:pt idx="549">
                  <c:v>12059</c:v>
                </c:pt>
                <c:pt idx="550">
                  <c:v>12060</c:v>
                </c:pt>
                <c:pt idx="551">
                  <c:v>12061</c:v>
                </c:pt>
                <c:pt idx="552">
                  <c:v>12062</c:v>
                </c:pt>
                <c:pt idx="553">
                  <c:v>12063</c:v>
                </c:pt>
                <c:pt idx="554">
                  <c:v>12064</c:v>
                </c:pt>
                <c:pt idx="555">
                  <c:v>12065</c:v>
                </c:pt>
                <c:pt idx="556">
                  <c:v>12066</c:v>
                </c:pt>
                <c:pt idx="557">
                  <c:v>12067</c:v>
                </c:pt>
                <c:pt idx="558">
                  <c:v>12068</c:v>
                </c:pt>
                <c:pt idx="559">
                  <c:v>12069</c:v>
                </c:pt>
                <c:pt idx="560">
                  <c:v>12070</c:v>
                </c:pt>
                <c:pt idx="561">
                  <c:v>12071</c:v>
                </c:pt>
                <c:pt idx="562">
                  <c:v>12072</c:v>
                </c:pt>
                <c:pt idx="563">
                  <c:v>12073</c:v>
                </c:pt>
                <c:pt idx="564">
                  <c:v>12074</c:v>
                </c:pt>
                <c:pt idx="565">
                  <c:v>12075</c:v>
                </c:pt>
                <c:pt idx="566">
                  <c:v>12076</c:v>
                </c:pt>
                <c:pt idx="567">
                  <c:v>12077</c:v>
                </c:pt>
                <c:pt idx="568">
                  <c:v>12078</c:v>
                </c:pt>
                <c:pt idx="569">
                  <c:v>12079</c:v>
                </c:pt>
                <c:pt idx="570">
                  <c:v>12080</c:v>
                </c:pt>
                <c:pt idx="571">
                  <c:v>12081</c:v>
                </c:pt>
                <c:pt idx="572">
                  <c:v>12082</c:v>
                </c:pt>
                <c:pt idx="573">
                  <c:v>12083</c:v>
                </c:pt>
                <c:pt idx="574">
                  <c:v>12084</c:v>
                </c:pt>
                <c:pt idx="575">
                  <c:v>12085</c:v>
                </c:pt>
                <c:pt idx="576">
                  <c:v>12086</c:v>
                </c:pt>
                <c:pt idx="577">
                  <c:v>12087</c:v>
                </c:pt>
                <c:pt idx="578">
                  <c:v>12088</c:v>
                </c:pt>
                <c:pt idx="579">
                  <c:v>12089</c:v>
                </c:pt>
                <c:pt idx="580">
                  <c:v>12090</c:v>
                </c:pt>
                <c:pt idx="581">
                  <c:v>12091</c:v>
                </c:pt>
                <c:pt idx="582">
                  <c:v>12092</c:v>
                </c:pt>
                <c:pt idx="583">
                  <c:v>12093</c:v>
                </c:pt>
                <c:pt idx="584">
                  <c:v>12094</c:v>
                </c:pt>
                <c:pt idx="585">
                  <c:v>12095</c:v>
                </c:pt>
                <c:pt idx="586">
                  <c:v>12096</c:v>
                </c:pt>
                <c:pt idx="587">
                  <c:v>12097</c:v>
                </c:pt>
                <c:pt idx="588">
                  <c:v>12098</c:v>
                </c:pt>
                <c:pt idx="589">
                  <c:v>12099</c:v>
                </c:pt>
                <c:pt idx="590">
                  <c:v>12100</c:v>
                </c:pt>
                <c:pt idx="591">
                  <c:v>12101</c:v>
                </c:pt>
                <c:pt idx="592">
                  <c:v>12102</c:v>
                </c:pt>
                <c:pt idx="593">
                  <c:v>12103</c:v>
                </c:pt>
                <c:pt idx="594">
                  <c:v>12104</c:v>
                </c:pt>
                <c:pt idx="595">
                  <c:v>12105</c:v>
                </c:pt>
                <c:pt idx="596">
                  <c:v>12106</c:v>
                </c:pt>
                <c:pt idx="597">
                  <c:v>12107</c:v>
                </c:pt>
                <c:pt idx="598">
                  <c:v>12108</c:v>
                </c:pt>
                <c:pt idx="599">
                  <c:v>12109</c:v>
                </c:pt>
                <c:pt idx="600">
                  <c:v>12110</c:v>
                </c:pt>
                <c:pt idx="601">
                  <c:v>12111</c:v>
                </c:pt>
                <c:pt idx="602">
                  <c:v>12112</c:v>
                </c:pt>
                <c:pt idx="603">
                  <c:v>12113</c:v>
                </c:pt>
                <c:pt idx="604">
                  <c:v>12114</c:v>
                </c:pt>
                <c:pt idx="605">
                  <c:v>12115</c:v>
                </c:pt>
                <c:pt idx="606">
                  <c:v>12116</c:v>
                </c:pt>
                <c:pt idx="607">
                  <c:v>12117</c:v>
                </c:pt>
                <c:pt idx="608">
                  <c:v>12118</c:v>
                </c:pt>
                <c:pt idx="609">
                  <c:v>12119</c:v>
                </c:pt>
                <c:pt idx="610">
                  <c:v>12120</c:v>
                </c:pt>
                <c:pt idx="611">
                  <c:v>12121</c:v>
                </c:pt>
                <c:pt idx="612">
                  <c:v>12122</c:v>
                </c:pt>
                <c:pt idx="613">
                  <c:v>12123</c:v>
                </c:pt>
                <c:pt idx="614">
                  <c:v>12124</c:v>
                </c:pt>
                <c:pt idx="615">
                  <c:v>12125</c:v>
                </c:pt>
                <c:pt idx="616">
                  <c:v>12126</c:v>
                </c:pt>
                <c:pt idx="617">
                  <c:v>12127</c:v>
                </c:pt>
                <c:pt idx="618">
                  <c:v>12128</c:v>
                </c:pt>
                <c:pt idx="619">
                  <c:v>12129</c:v>
                </c:pt>
                <c:pt idx="620">
                  <c:v>12130</c:v>
                </c:pt>
                <c:pt idx="621">
                  <c:v>12131</c:v>
                </c:pt>
                <c:pt idx="622">
                  <c:v>12132</c:v>
                </c:pt>
                <c:pt idx="623">
                  <c:v>12133</c:v>
                </c:pt>
                <c:pt idx="624">
                  <c:v>12134</c:v>
                </c:pt>
                <c:pt idx="625">
                  <c:v>12135</c:v>
                </c:pt>
                <c:pt idx="626">
                  <c:v>12136</c:v>
                </c:pt>
                <c:pt idx="627">
                  <c:v>12137</c:v>
                </c:pt>
                <c:pt idx="628">
                  <c:v>12138</c:v>
                </c:pt>
                <c:pt idx="629">
                  <c:v>12139</c:v>
                </c:pt>
                <c:pt idx="630">
                  <c:v>12140</c:v>
                </c:pt>
                <c:pt idx="631">
                  <c:v>12141</c:v>
                </c:pt>
                <c:pt idx="632">
                  <c:v>12142</c:v>
                </c:pt>
                <c:pt idx="633">
                  <c:v>12143</c:v>
                </c:pt>
                <c:pt idx="634">
                  <c:v>12144</c:v>
                </c:pt>
                <c:pt idx="635">
                  <c:v>12145</c:v>
                </c:pt>
                <c:pt idx="636">
                  <c:v>12146</c:v>
                </c:pt>
                <c:pt idx="637">
                  <c:v>12147</c:v>
                </c:pt>
                <c:pt idx="638">
                  <c:v>12148</c:v>
                </c:pt>
                <c:pt idx="639">
                  <c:v>12149</c:v>
                </c:pt>
                <c:pt idx="640">
                  <c:v>12150</c:v>
                </c:pt>
                <c:pt idx="641">
                  <c:v>12151</c:v>
                </c:pt>
                <c:pt idx="642">
                  <c:v>12152</c:v>
                </c:pt>
                <c:pt idx="643">
                  <c:v>12153</c:v>
                </c:pt>
                <c:pt idx="644">
                  <c:v>12154</c:v>
                </c:pt>
                <c:pt idx="645">
                  <c:v>12155</c:v>
                </c:pt>
                <c:pt idx="646">
                  <c:v>12156</c:v>
                </c:pt>
                <c:pt idx="647">
                  <c:v>12157</c:v>
                </c:pt>
                <c:pt idx="648">
                  <c:v>12158</c:v>
                </c:pt>
                <c:pt idx="649">
                  <c:v>12159</c:v>
                </c:pt>
                <c:pt idx="650">
                  <c:v>12160</c:v>
                </c:pt>
                <c:pt idx="651">
                  <c:v>12161</c:v>
                </c:pt>
                <c:pt idx="652">
                  <c:v>12162</c:v>
                </c:pt>
                <c:pt idx="653">
                  <c:v>12163</c:v>
                </c:pt>
                <c:pt idx="654">
                  <c:v>12164</c:v>
                </c:pt>
                <c:pt idx="655">
                  <c:v>12165</c:v>
                </c:pt>
                <c:pt idx="656">
                  <c:v>12166</c:v>
                </c:pt>
                <c:pt idx="657">
                  <c:v>12167</c:v>
                </c:pt>
                <c:pt idx="658">
                  <c:v>12168</c:v>
                </c:pt>
                <c:pt idx="659">
                  <c:v>12169</c:v>
                </c:pt>
                <c:pt idx="660">
                  <c:v>12170</c:v>
                </c:pt>
                <c:pt idx="661">
                  <c:v>12171</c:v>
                </c:pt>
                <c:pt idx="662">
                  <c:v>12172</c:v>
                </c:pt>
                <c:pt idx="663">
                  <c:v>12173</c:v>
                </c:pt>
                <c:pt idx="664">
                  <c:v>12174</c:v>
                </c:pt>
                <c:pt idx="665">
                  <c:v>12175</c:v>
                </c:pt>
                <c:pt idx="666">
                  <c:v>12176</c:v>
                </c:pt>
                <c:pt idx="667">
                  <c:v>12177</c:v>
                </c:pt>
                <c:pt idx="668">
                  <c:v>12178</c:v>
                </c:pt>
                <c:pt idx="669">
                  <c:v>12179</c:v>
                </c:pt>
                <c:pt idx="670">
                  <c:v>12180</c:v>
                </c:pt>
                <c:pt idx="671">
                  <c:v>12181</c:v>
                </c:pt>
                <c:pt idx="672">
                  <c:v>12182</c:v>
                </c:pt>
                <c:pt idx="673">
                  <c:v>12183</c:v>
                </c:pt>
                <c:pt idx="674">
                  <c:v>12184</c:v>
                </c:pt>
                <c:pt idx="675">
                  <c:v>12185</c:v>
                </c:pt>
                <c:pt idx="676">
                  <c:v>12186</c:v>
                </c:pt>
                <c:pt idx="677">
                  <c:v>12187</c:v>
                </c:pt>
                <c:pt idx="678">
                  <c:v>12188</c:v>
                </c:pt>
                <c:pt idx="679">
                  <c:v>12189</c:v>
                </c:pt>
                <c:pt idx="680">
                  <c:v>12190</c:v>
                </c:pt>
                <c:pt idx="681">
                  <c:v>12191</c:v>
                </c:pt>
                <c:pt idx="682">
                  <c:v>12192</c:v>
                </c:pt>
                <c:pt idx="683">
                  <c:v>12193</c:v>
                </c:pt>
                <c:pt idx="684">
                  <c:v>12194</c:v>
                </c:pt>
                <c:pt idx="685">
                  <c:v>12195</c:v>
                </c:pt>
                <c:pt idx="686">
                  <c:v>12196</c:v>
                </c:pt>
                <c:pt idx="687">
                  <c:v>12197</c:v>
                </c:pt>
                <c:pt idx="688">
                  <c:v>12198</c:v>
                </c:pt>
                <c:pt idx="689">
                  <c:v>12199</c:v>
                </c:pt>
                <c:pt idx="690">
                  <c:v>12200</c:v>
                </c:pt>
                <c:pt idx="691">
                  <c:v>12201</c:v>
                </c:pt>
                <c:pt idx="692">
                  <c:v>12202</c:v>
                </c:pt>
                <c:pt idx="693">
                  <c:v>12203</c:v>
                </c:pt>
                <c:pt idx="694">
                  <c:v>12204</c:v>
                </c:pt>
                <c:pt idx="695">
                  <c:v>12205</c:v>
                </c:pt>
                <c:pt idx="696">
                  <c:v>12206</c:v>
                </c:pt>
                <c:pt idx="697">
                  <c:v>12207</c:v>
                </c:pt>
                <c:pt idx="698">
                  <c:v>12208</c:v>
                </c:pt>
                <c:pt idx="699">
                  <c:v>12209</c:v>
                </c:pt>
                <c:pt idx="700">
                  <c:v>12210</c:v>
                </c:pt>
                <c:pt idx="701">
                  <c:v>12211</c:v>
                </c:pt>
                <c:pt idx="702">
                  <c:v>12212</c:v>
                </c:pt>
                <c:pt idx="703">
                  <c:v>12213</c:v>
                </c:pt>
                <c:pt idx="704">
                  <c:v>12214</c:v>
                </c:pt>
                <c:pt idx="705">
                  <c:v>12215</c:v>
                </c:pt>
                <c:pt idx="706">
                  <c:v>12216</c:v>
                </c:pt>
                <c:pt idx="707">
                  <c:v>12217</c:v>
                </c:pt>
                <c:pt idx="708">
                  <c:v>12218</c:v>
                </c:pt>
                <c:pt idx="709">
                  <c:v>12219</c:v>
                </c:pt>
                <c:pt idx="710">
                  <c:v>12220</c:v>
                </c:pt>
                <c:pt idx="711">
                  <c:v>12221</c:v>
                </c:pt>
                <c:pt idx="712">
                  <c:v>12222</c:v>
                </c:pt>
                <c:pt idx="713">
                  <c:v>12223</c:v>
                </c:pt>
                <c:pt idx="714">
                  <c:v>12224</c:v>
                </c:pt>
                <c:pt idx="715">
                  <c:v>12225</c:v>
                </c:pt>
                <c:pt idx="716">
                  <c:v>12226</c:v>
                </c:pt>
                <c:pt idx="717">
                  <c:v>12227</c:v>
                </c:pt>
                <c:pt idx="718">
                  <c:v>12228</c:v>
                </c:pt>
                <c:pt idx="719">
                  <c:v>12229</c:v>
                </c:pt>
                <c:pt idx="720">
                  <c:v>12230</c:v>
                </c:pt>
                <c:pt idx="721">
                  <c:v>12231</c:v>
                </c:pt>
                <c:pt idx="722">
                  <c:v>12232</c:v>
                </c:pt>
                <c:pt idx="723">
                  <c:v>12233</c:v>
                </c:pt>
                <c:pt idx="724">
                  <c:v>12234</c:v>
                </c:pt>
                <c:pt idx="725">
                  <c:v>12235</c:v>
                </c:pt>
                <c:pt idx="726">
                  <c:v>12236</c:v>
                </c:pt>
                <c:pt idx="727">
                  <c:v>12237</c:v>
                </c:pt>
                <c:pt idx="728">
                  <c:v>12238</c:v>
                </c:pt>
                <c:pt idx="729">
                  <c:v>12239</c:v>
                </c:pt>
                <c:pt idx="730">
                  <c:v>12240</c:v>
                </c:pt>
                <c:pt idx="731">
                  <c:v>12241</c:v>
                </c:pt>
                <c:pt idx="732">
                  <c:v>12242</c:v>
                </c:pt>
                <c:pt idx="733">
                  <c:v>12243</c:v>
                </c:pt>
                <c:pt idx="734">
                  <c:v>12244</c:v>
                </c:pt>
                <c:pt idx="735">
                  <c:v>12245</c:v>
                </c:pt>
                <c:pt idx="736">
                  <c:v>12246</c:v>
                </c:pt>
                <c:pt idx="737">
                  <c:v>12247</c:v>
                </c:pt>
                <c:pt idx="738">
                  <c:v>12248</c:v>
                </c:pt>
                <c:pt idx="739">
                  <c:v>12249</c:v>
                </c:pt>
                <c:pt idx="740">
                  <c:v>12250</c:v>
                </c:pt>
                <c:pt idx="741">
                  <c:v>12251</c:v>
                </c:pt>
                <c:pt idx="742">
                  <c:v>12252</c:v>
                </c:pt>
                <c:pt idx="743">
                  <c:v>12253</c:v>
                </c:pt>
                <c:pt idx="744">
                  <c:v>12254</c:v>
                </c:pt>
                <c:pt idx="745">
                  <c:v>12255</c:v>
                </c:pt>
                <c:pt idx="746">
                  <c:v>12256</c:v>
                </c:pt>
                <c:pt idx="747">
                  <c:v>12257</c:v>
                </c:pt>
                <c:pt idx="748">
                  <c:v>12258</c:v>
                </c:pt>
                <c:pt idx="749">
                  <c:v>12259</c:v>
                </c:pt>
                <c:pt idx="750">
                  <c:v>12260</c:v>
                </c:pt>
                <c:pt idx="751">
                  <c:v>12261</c:v>
                </c:pt>
                <c:pt idx="752">
                  <c:v>12262</c:v>
                </c:pt>
                <c:pt idx="753">
                  <c:v>12263</c:v>
                </c:pt>
                <c:pt idx="754">
                  <c:v>12264</c:v>
                </c:pt>
                <c:pt idx="755">
                  <c:v>12265</c:v>
                </c:pt>
                <c:pt idx="756">
                  <c:v>12266</c:v>
                </c:pt>
                <c:pt idx="757">
                  <c:v>12267</c:v>
                </c:pt>
                <c:pt idx="758">
                  <c:v>12268</c:v>
                </c:pt>
                <c:pt idx="759">
                  <c:v>12269</c:v>
                </c:pt>
                <c:pt idx="760">
                  <c:v>12270</c:v>
                </c:pt>
                <c:pt idx="761">
                  <c:v>12271</c:v>
                </c:pt>
                <c:pt idx="762">
                  <c:v>12272</c:v>
                </c:pt>
                <c:pt idx="763">
                  <c:v>12273</c:v>
                </c:pt>
                <c:pt idx="764">
                  <c:v>12274</c:v>
                </c:pt>
                <c:pt idx="765">
                  <c:v>12275</c:v>
                </c:pt>
                <c:pt idx="766">
                  <c:v>12276</c:v>
                </c:pt>
                <c:pt idx="767">
                  <c:v>12277</c:v>
                </c:pt>
                <c:pt idx="768">
                  <c:v>12278</c:v>
                </c:pt>
                <c:pt idx="769">
                  <c:v>12279</c:v>
                </c:pt>
                <c:pt idx="770">
                  <c:v>12280</c:v>
                </c:pt>
                <c:pt idx="771">
                  <c:v>12281</c:v>
                </c:pt>
                <c:pt idx="772">
                  <c:v>12282</c:v>
                </c:pt>
                <c:pt idx="773">
                  <c:v>12283</c:v>
                </c:pt>
                <c:pt idx="774">
                  <c:v>12284</c:v>
                </c:pt>
                <c:pt idx="775">
                  <c:v>12285</c:v>
                </c:pt>
                <c:pt idx="776">
                  <c:v>12286</c:v>
                </c:pt>
                <c:pt idx="777">
                  <c:v>12287</c:v>
                </c:pt>
                <c:pt idx="778">
                  <c:v>12288</c:v>
                </c:pt>
                <c:pt idx="779">
                  <c:v>12289</c:v>
                </c:pt>
                <c:pt idx="780">
                  <c:v>12290</c:v>
                </c:pt>
                <c:pt idx="781">
                  <c:v>12291</c:v>
                </c:pt>
                <c:pt idx="782">
                  <c:v>12292</c:v>
                </c:pt>
                <c:pt idx="783">
                  <c:v>12293</c:v>
                </c:pt>
                <c:pt idx="784">
                  <c:v>12294</c:v>
                </c:pt>
                <c:pt idx="785">
                  <c:v>12295</c:v>
                </c:pt>
                <c:pt idx="786">
                  <c:v>12296</c:v>
                </c:pt>
                <c:pt idx="787">
                  <c:v>12297</c:v>
                </c:pt>
                <c:pt idx="788">
                  <c:v>12298</c:v>
                </c:pt>
                <c:pt idx="789">
                  <c:v>12299</c:v>
                </c:pt>
                <c:pt idx="790">
                  <c:v>12300</c:v>
                </c:pt>
                <c:pt idx="791">
                  <c:v>12301</c:v>
                </c:pt>
                <c:pt idx="792">
                  <c:v>12302</c:v>
                </c:pt>
                <c:pt idx="793">
                  <c:v>12303</c:v>
                </c:pt>
                <c:pt idx="794">
                  <c:v>12304</c:v>
                </c:pt>
                <c:pt idx="795">
                  <c:v>12305</c:v>
                </c:pt>
                <c:pt idx="796">
                  <c:v>12306</c:v>
                </c:pt>
                <c:pt idx="797">
                  <c:v>12307</c:v>
                </c:pt>
                <c:pt idx="798">
                  <c:v>12308</c:v>
                </c:pt>
                <c:pt idx="799">
                  <c:v>12309</c:v>
                </c:pt>
                <c:pt idx="800">
                  <c:v>12310</c:v>
                </c:pt>
                <c:pt idx="801">
                  <c:v>12311</c:v>
                </c:pt>
                <c:pt idx="802">
                  <c:v>12312</c:v>
                </c:pt>
                <c:pt idx="803">
                  <c:v>12313</c:v>
                </c:pt>
                <c:pt idx="804">
                  <c:v>12314</c:v>
                </c:pt>
                <c:pt idx="805">
                  <c:v>12315</c:v>
                </c:pt>
                <c:pt idx="806">
                  <c:v>12316</c:v>
                </c:pt>
                <c:pt idx="807">
                  <c:v>12317</c:v>
                </c:pt>
                <c:pt idx="808">
                  <c:v>12318</c:v>
                </c:pt>
                <c:pt idx="809">
                  <c:v>12319</c:v>
                </c:pt>
                <c:pt idx="810">
                  <c:v>12320</c:v>
                </c:pt>
                <c:pt idx="811">
                  <c:v>12321</c:v>
                </c:pt>
                <c:pt idx="812">
                  <c:v>12322</c:v>
                </c:pt>
                <c:pt idx="813">
                  <c:v>12323</c:v>
                </c:pt>
                <c:pt idx="814">
                  <c:v>12324</c:v>
                </c:pt>
                <c:pt idx="815">
                  <c:v>12325</c:v>
                </c:pt>
                <c:pt idx="816">
                  <c:v>12326</c:v>
                </c:pt>
                <c:pt idx="817">
                  <c:v>12327</c:v>
                </c:pt>
                <c:pt idx="818">
                  <c:v>12328</c:v>
                </c:pt>
                <c:pt idx="819">
                  <c:v>12329</c:v>
                </c:pt>
                <c:pt idx="820">
                  <c:v>12330</c:v>
                </c:pt>
                <c:pt idx="821">
                  <c:v>12331</c:v>
                </c:pt>
                <c:pt idx="822">
                  <c:v>12332</c:v>
                </c:pt>
                <c:pt idx="823">
                  <c:v>12333</c:v>
                </c:pt>
                <c:pt idx="824">
                  <c:v>12334</c:v>
                </c:pt>
                <c:pt idx="825">
                  <c:v>12335</c:v>
                </c:pt>
                <c:pt idx="826">
                  <c:v>12336</c:v>
                </c:pt>
                <c:pt idx="827">
                  <c:v>12337</c:v>
                </c:pt>
                <c:pt idx="828">
                  <c:v>12338</c:v>
                </c:pt>
                <c:pt idx="829">
                  <c:v>12339</c:v>
                </c:pt>
                <c:pt idx="830">
                  <c:v>12340</c:v>
                </c:pt>
                <c:pt idx="831">
                  <c:v>12341</c:v>
                </c:pt>
                <c:pt idx="832">
                  <c:v>12342</c:v>
                </c:pt>
                <c:pt idx="833">
                  <c:v>12343</c:v>
                </c:pt>
                <c:pt idx="834">
                  <c:v>12344</c:v>
                </c:pt>
                <c:pt idx="835">
                  <c:v>12345</c:v>
                </c:pt>
                <c:pt idx="836">
                  <c:v>12346</c:v>
                </c:pt>
                <c:pt idx="837">
                  <c:v>12347</c:v>
                </c:pt>
                <c:pt idx="838">
                  <c:v>12348</c:v>
                </c:pt>
                <c:pt idx="839">
                  <c:v>12349</c:v>
                </c:pt>
                <c:pt idx="840">
                  <c:v>12350</c:v>
                </c:pt>
                <c:pt idx="841">
                  <c:v>12351</c:v>
                </c:pt>
                <c:pt idx="842">
                  <c:v>12352</c:v>
                </c:pt>
                <c:pt idx="843">
                  <c:v>12353</c:v>
                </c:pt>
                <c:pt idx="844">
                  <c:v>12354</c:v>
                </c:pt>
                <c:pt idx="845">
                  <c:v>12355</c:v>
                </c:pt>
                <c:pt idx="846">
                  <c:v>12356</c:v>
                </c:pt>
                <c:pt idx="847">
                  <c:v>12357</c:v>
                </c:pt>
                <c:pt idx="848">
                  <c:v>12358</c:v>
                </c:pt>
                <c:pt idx="849">
                  <c:v>12359</c:v>
                </c:pt>
                <c:pt idx="850">
                  <c:v>12360</c:v>
                </c:pt>
                <c:pt idx="851">
                  <c:v>12361</c:v>
                </c:pt>
                <c:pt idx="852">
                  <c:v>12362</c:v>
                </c:pt>
                <c:pt idx="853">
                  <c:v>12363</c:v>
                </c:pt>
                <c:pt idx="854">
                  <c:v>12364</c:v>
                </c:pt>
                <c:pt idx="855">
                  <c:v>12365</c:v>
                </c:pt>
                <c:pt idx="856">
                  <c:v>12366</c:v>
                </c:pt>
                <c:pt idx="857">
                  <c:v>12367</c:v>
                </c:pt>
                <c:pt idx="858">
                  <c:v>12368</c:v>
                </c:pt>
                <c:pt idx="859">
                  <c:v>12369</c:v>
                </c:pt>
                <c:pt idx="860">
                  <c:v>12370</c:v>
                </c:pt>
                <c:pt idx="861">
                  <c:v>12371</c:v>
                </c:pt>
                <c:pt idx="862">
                  <c:v>12372</c:v>
                </c:pt>
                <c:pt idx="863">
                  <c:v>12373</c:v>
                </c:pt>
                <c:pt idx="864">
                  <c:v>12374</c:v>
                </c:pt>
                <c:pt idx="865">
                  <c:v>12375</c:v>
                </c:pt>
                <c:pt idx="866">
                  <c:v>12376</c:v>
                </c:pt>
                <c:pt idx="867">
                  <c:v>12377</c:v>
                </c:pt>
                <c:pt idx="868">
                  <c:v>12378</c:v>
                </c:pt>
                <c:pt idx="869">
                  <c:v>12379</c:v>
                </c:pt>
                <c:pt idx="870">
                  <c:v>12380</c:v>
                </c:pt>
                <c:pt idx="871">
                  <c:v>12381</c:v>
                </c:pt>
                <c:pt idx="872">
                  <c:v>12382</c:v>
                </c:pt>
                <c:pt idx="873">
                  <c:v>12383</c:v>
                </c:pt>
                <c:pt idx="874">
                  <c:v>12384</c:v>
                </c:pt>
                <c:pt idx="875">
                  <c:v>12385</c:v>
                </c:pt>
                <c:pt idx="876">
                  <c:v>12386</c:v>
                </c:pt>
                <c:pt idx="877">
                  <c:v>12387</c:v>
                </c:pt>
                <c:pt idx="878">
                  <c:v>12388</c:v>
                </c:pt>
                <c:pt idx="879">
                  <c:v>12389</c:v>
                </c:pt>
                <c:pt idx="880">
                  <c:v>12390</c:v>
                </c:pt>
                <c:pt idx="881">
                  <c:v>12391</c:v>
                </c:pt>
                <c:pt idx="882">
                  <c:v>12392</c:v>
                </c:pt>
                <c:pt idx="883">
                  <c:v>12393</c:v>
                </c:pt>
                <c:pt idx="884">
                  <c:v>12394</c:v>
                </c:pt>
                <c:pt idx="885">
                  <c:v>12395</c:v>
                </c:pt>
                <c:pt idx="886">
                  <c:v>12396</c:v>
                </c:pt>
                <c:pt idx="887">
                  <c:v>12397</c:v>
                </c:pt>
                <c:pt idx="888">
                  <c:v>12398</c:v>
                </c:pt>
                <c:pt idx="889">
                  <c:v>12399</c:v>
                </c:pt>
                <c:pt idx="890">
                  <c:v>12400</c:v>
                </c:pt>
                <c:pt idx="891">
                  <c:v>12401</c:v>
                </c:pt>
                <c:pt idx="892">
                  <c:v>12402</c:v>
                </c:pt>
                <c:pt idx="893">
                  <c:v>12403</c:v>
                </c:pt>
                <c:pt idx="894">
                  <c:v>12404</c:v>
                </c:pt>
                <c:pt idx="895">
                  <c:v>12405</c:v>
                </c:pt>
                <c:pt idx="896">
                  <c:v>12406</c:v>
                </c:pt>
                <c:pt idx="897">
                  <c:v>12407</c:v>
                </c:pt>
                <c:pt idx="898">
                  <c:v>12408</c:v>
                </c:pt>
                <c:pt idx="899">
                  <c:v>12409</c:v>
                </c:pt>
                <c:pt idx="900">
                  <c:v>12410</c:v>
                </c:pt>
                <c:pt idx="901">
                  <c:v>12411</c:v>
                </c:pt>
                <c:pt idx="902">
                  <c:v>12412</c:v>
                </c:pt>
                <c:pt idx="903">
                  <c:v>12413</c:v>
                </c:pt>
                <c:pt idx="904">
                  <c:v>12414</c:v>
                </c:pt>
                <c:pt idx="905">
                  <c:v>12415</c:v>
                </c:pt>
                <c:pt idx="906">
                  <c:v>12416</c:v>
                </c:pt>
                <c:pt idx="907">
                  <c:v>12417</c:v>
                </c:pt>
                <c:pt idx="908">
                  <c:v>12418</c:v>
                </c:pt>
                <c:pt idx="909">
                  <c:v>12419</c:v>
                </c:pt>
                <c:pt idx="910">
                  <c:v>12420</c:v>
                </c:pt>
                <c:pt idx="911">
                  <c:v>12421</c:v>
                </c:pt>
                <c:pt idx="912">
                  <c:v>12422</c:v>
                </c:pt>
                <c:pt idx="913">
                  <c:v>12423</c:v>
                </c:pt>
                <c:pt idx="914">
                  <c:v>12424</c:v>
                </c:pt>
                <c:pt idx="915">
                  <c:v>12425</c:v>
                </c:pt>
                <c:pt idx="916">
                  <c:v>12426</c:v>
                </c:pt>
                <c:pt idx="917">
                  <c:v>12427</c:v>
                </c:pt>
                <c:pt idx="918">
                  <c:v>12428</c:v>
                </c:pt>
                <c:pt idx="919">
                  <c:v>12429</c:v>
                </c:pt>
                <c:pt idx="920">
                  <c:v>12430</c:v>
                </c:pt>
                <c:pt idx="921">
                  <c:v>12431</c:v>
                </c:pt>
                <c:pt idx="922">
                  <c:v>12432</c:v>
                </c:pt>
                <c:pt idx="923">
                  <c:v>12433</c:v>
                </c:pt>
                <c:pt idx="924">
                  <c:v>12434</c:v>
                </c:pt>
                <c:pt idx="925">
                  <c:v>12435</c:v>
                </c:pt>
                <c:pt idx="926">
                  <c:v>12436</c:v>
                </c:pt>
                <c:pt idx="927">
                  <c:v>12437</c:v>
                </c:pt>
                <c:pt idx="928">
                  <c:v>12438</c:v>
                </c:pt>
                <c:pt idx="929">
                  <c:v>12439</c:v>
                </c:pt>
                <c:pt idx="930">
                  <c:v>12440</c:v>
                </c:pt>
                <c:pt idx="931">
                  <c:v>12441</c:v>
                </c:pt>
                <c:pt idx="932">
                  <c:v>12442</c:v>
                </c:pt>
                <c:pt idx="933">
                  <c:v>12443</c:v>
                </c:pt>
                <c:pt idx="934">
                  <c:v>12444</c:v>
                </c:pt>
                <c:pt idx="935">
                  <c:v>12445</c:v>
                </c:pt>
                <c:pt idx="936">
                  <c:v>12446</c:v>
                </c:pt>
                <c:pt idx="937">
                  <c:v>12447</c:v>
                </c:pt>
                <c:pt idx="938">
                  <c:v>12448</c:v>
                </c:pt>
                <c:pt idx="939">
                  <c:v>12449</c:v>
                </c:pt>
                <c:pt idx="940">
                  <c:v>12450</c:v>
                </c:pt>
                <c:pt idx="941">
                  <c:v>12451</c:v>
                </c:pt>
                <c:pt idx="942">
                  <c:v>12452</c:v>
                </c:pt>
                <c:pt idx="943">
                  <c:v>12453</c:v>
                </c:pt>
                <c:pt idx="944">
                  <c:v>12454</c:v>
                </c:pt>
                <c:pt idx="945">
                  <c:v>12455</c:v>
                </c:pt>
                <c:pt idx="946">
                  <c:v>12456</c:v>
                </c:pt>
                <c:pt idx="947">
                  <c:v>12457</c:v>
                </c:pt>
                <c:pt idx="948">
                  <c:v>12458</c:v>
                </c:pt>
                <c:pt idx="949">
                  <c:v>12459</c:v>
                </c:pt>
                <c:pt idx="950">
                  <c:v>12460</c:v>
                </c:pt>
                <c:pt idx="951">
                  <c:v>12461</c:v>
                </c:pt>
                <c:pt idx="952">
                  <c:v>12462</c:v>
                </c:pt>
                <c:pt idx="953">
                  <c:v>12463</c:v>
                </c:pt>
                <c:pt idx="954">
                  <c:v>12464</c:v>
                </c:pt>
                <c:pt idx="955">
                  <c:v>12465</c:v>
                </c:pt>
                <c:pt idx="956">
                  <c:v>12466</c:v>
                </c:pt>
                <c:pt idx="957">
                  <c:v>12467</c:v>
                </c:pt>
                <c:pt idx="958">
                  <c:v>12468</c:v>
                </c:pt>
                <c:pt idx="959">
                  <c:v>12469</c:v>
                </c:pt>
                <c:pt idx="960">
                  <c:v>12470</c:v>
                </c:pt>
                <c:pt idx="961">
                  <c:v>12471</c:v>
                </c:pt>
                <c:pt idx="962">
                  <c:v>12472</c:v>
                </c:pt>
                <c:pt idx="963">
                  <c:v>12473</c:v>
                </c:pt>
                <c:pt idx="964">
                  <c:v>12474</c:v>
                </c:pt>
                <c:pt idx="965">
                  <c:v>12475</c:v>
                </c:pt>
                <c:pt idx="966">
                  <c:v>12476</c:v>
                </c:pt>
                <c:pt idx="967">
                  <c:v>12477</c:v>
                </c:pt>
                <c:pt idx="968">
                  <c:v>12478</c:v>
                </c:pt>
                <c:pt idx="969">
                  <c:v>12479</c:v>
                </c:pt>
                <c:pt idx="970">
                  <c:v>12480</c:v>
                </c:pt>
                <c:pt idx="971">
                  <c:v>12481</c:v>
                </c:pt>
                <c:pt idx="972">
                  <c:v>12482</c:v>
                </c:pt>
                <c:pt idx="973">
                  <c:v>12483</c:v>
                </c:pt>
                <c:pt idx="974">
                  <c:v>12484</c:v>
                </c:pt>
                <c:pt idx="975">
                  <c:v>12485</c:v>
                </c:pt>
                <c:pt idx="976">
                  <c:v>12486</c:v>
                </c:pt>
                <c:pt idx="977">
                  <c:v>12487</c:v>
                </c:pt>
                <c:pt idx="978">
                  <c:v>12488</c:v>
                </c:pt>
                <c:pt idx="979">
                  <c:v>12489</c:v>
                </c:pt>
                <c:pt idx="980">
                  <c:v>12490</c:v>
                </c:pt>
                <c:pt idx="981">
                  <c:v>12491</c:v>
                </c:pt>
                <c:pt idx="982">
                  <c:v>12492</c:v>
                </c:pt>
                <c:pt idx="983">
                  <c:v>12493</c:v>
                </c:pt>
                <c:pt idx="984">
                  <c:v>12494</c:v>
                </c:pt>
                <c:pt idx="985">
                  <c:v>12495</c:v>
                </c:pt>
                <c:pt idx="986">
                  <c:v>12496</c:v>
                </c:pt>
                <c:pt idx="987">
                  <c:v>12497</c:v>
                </c:pt>
                <c:pt idx="988">
                  <c:v>12498</c:v>
                </c:pt>
                <c:pt idx="989">
                  <c:v>12499</c:v>
                </c:pt>
                <c:pt idx="990">
                  <c:v>12500</c:v>
                </c:pt>
                <c:pt idx="991">
                  <c:v>12501</c:v>
                </c:pt>
                <c:pt idx="992">
                  <c:v>12502</c:v>
                </c:pt>
                <c:pt idx="993">
                  <c:v>12503</c:v>
                </c:pt>
                <c:pt idx="994">
                  <c:v>12504</c:v>
                </c:pt>
                <c:pt idx="995">
                  <c:v>12505</c:v>
                </c:pt>
                <c:pt idx="996">
                  <c:v>12506</c:v>
                </c:pt>
                <c:pt idx="997">
                  <c:v>12507</c:v>
                </c:pt>
                <c:pt idx="998">
                  <c:v>12508</c:v>
                </c:pt>
                <c:pt idx="999">
                  <c:v>12509</c:v>
                </c:pt>
                <c:pt idx="1000">
                  <c:v>12510</c:v>
                </c:pt>
                <c:pt idx="1001">
                  <c:v>12511</c:v>
                </c:pt>
                <c:pt idx="1002">
                  <c:v>12512</c:v>
                </c:pt>
                <c:pt idx="1003">
                  <c:v>12513</c:v>
                </c:pt>
                <c:pt idx="1004">
                  <c:v>12514</c:v>
                </c:pt>
                <c:pt idx="1005">
                  <c:v>12515</c:v>
                </c:pt>
                <c:pt idx="1006">
                  <c:v>12516</c:v>
                </c:pt>
                <c:pt idx="1007">
                  <c:v>12517</c:v>
                </c:pt>
                <c:pt idx="1008">
                  <c:v>12518</c:v>
                </c:pt>
                <c:pt idx="1009">
                  <c:v>12519</c:v>
                </c:pt>
                <c:pt idx="1010">
                  <c:v>12520</c:v>
                </c:pt>
                <c:pt idx="1011">
                  <c:v>12521</c:v>
                </c:pt>
                <c:pt idx="1012">
                  <c:v>12522</c:v>
                </c:pt>
                <c:pt idx="1013">
                  <c:v>12523</c:v>
                </c:pt>
                <c:pt idx="1014">
                  <c:v>12524</c:v>
                </c:pt>
                <c:pt idx="1015">
                  <c:v>12525</c:v>
                </c:pt>
                <c:pt idx="1016">
                  <c:v>12526</c:v>
                </c:pt>
                <c:pt idx="1017">
                  <c:v>12527</c:v>
                </c:pt>
                <c:pt idx="1018">
                  <c:v>12528</c:v>
                </c:pt>
                <c:pt idx="1019">
                  <c:v>12529</c:v>
                </c:pt>
                <c:pt idx="1020">
                  <c:v>12530</c:v>
                </c:pt>
                <c:pt idx="1021">
                  <c:v>12531</c:v>
                </c:pt>
                <c:pt idx="1022">
                  <c:v>12532</c:v>
                </c:pt>
                <c:pt idx="1023">
                  <c:v>12533</c:v>
                </c:pt>
                <c:pt idx="1024">
                  <c:v>12534</c:v>
                </c:pt>
                <c:pt idx="1025">
                  <c:v>12535</c:v>
                </c:pt>
                <c:pt idx="1026">
                  <c:v>12536</c:v>
                </c:pt>
                <c:pt idx="1027">
                  <c:v>12537</c:v>
                </c:pt>
                <c:pt idx="1028">
                  <c:v>12538</c:v>
                </c:pt>
                <c:pt idx="1029">
                  <c:v>12539</c:v>
                </c:pt>
                <c:pt idx="1030">
                  <c:v>12540</c:v>
                </c:pt>
                <c:pt idx="1031">
                  <c:v>12541</c:v>
                </c:pt>
                <c:pt idx="1032">
                  <c:v>12542</c:v>
                </c:pt>
                <c:pt idx="1033">
                  <c:v>12543</c:v>
                </c:pt>
                <c:pt idx="1034">
                  <c:v>12544</c:v>
                </c:pt>
                <c:pt idx="1035">
                  <c:v>12545</c:v>
                </c:pt>
                <c:pt idx="1036">
                  <c:v>12546</c:v>
                </c:pt>
                <c:pt idx="1037">
                  <c:v>12547</c:v>
                </c:pt>
                <c:pt idx="1038">
                  <c:v>12548</c:v>
                </c:pt>
                <c:pt idx="1039">
                  <c:v>12549</c:v>
                </c:pt>
                <c:pt idx="1040">
                  <c:v>12550</c:v>
                </c:pt>
                <c:pt idx="1041">
                  <c:v>12551</c:v>
                </c:pt>
                <c:pt idx="1042">
                  <c:v>12552</c:v>
                </c:pt>
                <c:pt idx="1043">
                  <c:v>12553</c:v>
                </c:pt>
                <c:pt idx="1044">
                  <c:v>12554</c:v>
                </c:pt>
                <c:pt idx="1045">
                  <c:v>12555</c:v>
                </c:pt>
                <c:pt idx="1046">
                  <c:v>12556</c:v>
                </c:pt>
                <c:pt idx="1047">
                  <c:v>12557</c:v>
                </c:pt>
                <c:pt idx="1048">
                  <c:v>12558</c:v>
                </c:pt>
                <c:pt idx="1049">
                  <c:v>12559</c:v>
                </c:pt>
                <c:pt idx="1050">
                  <c:v>12560</c:v>
                </c:pt>
                <c:pt idx="1051">
                  <c:v>12561</c:v>
                </c:pt>
                <c:pt idx="1052">
                  <c:v>12562</c:v>
                </c:pt>
                <c:pt idx="1053">
                  <c:v>12563</c:v>
                </c:pt>
                <c:pt idx="1054">
                  <c:v>12564</c:v>
                </c:pt>
                <c:pt idx="1055">
                  <c:v>12565</c:v>
                </c:pt>
                <c:pt idx="1056">
                  <c:v>12566</c:v>
                </c:pt>
                <c:pt idx="1057">
                  <c:v>12567</c:v>
                </c:pt>
                <c:pt idx="1058">
                  <c:v>12568</c:v>
                </c:pt>
                <c:pt idx="1059">
                  <c:v>12569</c:v>
                </c:pt>
                <c:pt idx="1060">
                  <c:v>12570</c:v>
                </c:pt>
                <c:pt idx="1061">
                  <c:v>12571</c:v>
                </c:pt>
                <c:pt idx="1062">
                  <c:v>12572</c:v>
                </c:pt>
                <c:pt idx="1063">
                  <c:v>12573</c:v>
                </c:pt>
                <c:pt idx="1064">
                  <c:v>12574</c:v>
                </c:pt>
                <c:pt idx="1065">
                  <c:v>12575</c:v>
                </c:pt>
                <c:pt idx="1066">
                  <c:v>12576</c:v>
                </c:pt>
                <c:pt idx="1067">
                  <c:v>12577</c:v>
                </c:pt>
                <c:pt idx="1068">
                  <c:v>12578</c:v>
                </c:pt>
                <c:pt idx="1069">
                  <c:v>12579</c:v>
                </c:pt>
                <c:pt idx="1070">
                  <c:v>12580</c:v>
                </c:pt>
                <c:pt idx="1071">
                  <c:v>12581</c:v>
                </c:pt>
                <c:pt idx="1072">
                  <c:v>12582</c:v>
                </c:pt>
                <c:pt idx="1073">
                  <c:v>12583</c:v>
                </c:pt>
                <c:pt idx="1074">
                  <c:v>12584</c:v>
                </c:pt>
                <c:pt idx="1075">
                  <c:v>12585</c:v>
                </c:pt>
                <c:pt idx="1076">
                  <c:v>12586</c:v>
                </c:pt>
                <c:pt idx="1077">
                  <c:v>12587</c:v>
                </c:pt>
                <c:pt idx="1078">
                  <c:v>12588</c:v>
                </c:pt>
                <c:pt idx="1079">
                  <c:v>12589</c:v>
                </c:pt>
                <c:pt idx="1080">
                  <c:v>12590</c:v>
                </c:pt>
                <c:pt idx="1081">
                  <c:v>12591</c:v>
                </c:pt>
                <c:pt idx="1082">
                  <c:v>12592</c:v>
                </c:pt>
                <c:pt idx="1083">
                  <c:v>12593</c:v>
                </c:pt>
                <c:pt idx="1084">
                  <c:v>12594</c:v>
                </c:pt>
                <c:pt idx="1085">
                  <c:v>12595</c:v>
                </c:pt>
                <c:pt idx="1086">
                  <c:v>12596</c:v>
                </c:pt>
                <c:pt idx="1087">
                  <c:v>12597</c:v>
                </c:pt>
                <c:pt idx="1088">
                  <c:v>12598</c:v>
                </c:pt>
                <c:pt idx="1089">
                  <c:v>12599</c:v>
                </c:pt>
                <c:pt idx="1090">
                  <c:v>12600</c:v>
                </c:pt>
                <c:pt idx="1091">
                  <c:v>12601</c:v>
                </c:pt>
                <c:pt idx="1092">
                  <c:v>12602</c:v>
                </c:pt>
                <c:pt idx="1093">
                  <c:v>12603</c:v>
                </c:pt>
                <c:pt idx="1094">
                  <c:v>12604</c:v>
                </c:pt>
                <c:pt idx="1095">
                  <c:v>12605</c:v>
                </c:pt>
                <c:pt idx="1096">
                  <c:v>12606</c:v>
                </c:pt>
                <c:pt idx="1097">
                  <c:v>12607</c:v>
                </c:pt>
                <c:pt idx="1098">
                  <c:v>12608</c:v>
                </c:pt>
                <c:pt idx="1099">
                  <c:v>12609</c:v>
                </c:pt>
                <c:pt idx="1100">
                  <c:v>12610</c:v>
                </c:pt>
                <c:pt idx="1101">
                  <c:v>12611</c:v>
                </c:pt>
                <c:pt idx="1102">
                  <c:v>12612</c:v>
                </c:pt>
                <c:pt idx="1103">
                  <c:v>12613</c:v>
                </c:pt>
                <c:pt idx="1104">
                  <c:v>12614</c:v>
                </c:pt>
                <c:pt idx="1105">
                  <c:v>12615</c:v>
                </c:pt>
                <c:pt idx="1106">
                  <c:v>12616</c:v>
                </c:pt>
                <c:pt idx="1107">
                  <c:v>12617</c:v>
                </c:pt>
                <c:pt idx="1108">
                  <c:v>12618</c:v>
                </c:pt>
                <c:pt idx="1109">
                  <c:v>12619</c:v>
                </c:pt>
                <c:pt idx="1110">
                  <c:v>12620</c:v>
                </c:pt>
                <c:pt idx="1111">
                  <c:v>12621</c:v>
                </c:pt>
                <c:pt idx="1112">
                  <c:v>12622</c:v>
                </c:pt>
                <c:pt idx="1113">
                  <c:v>12623</c:v>
                </c:pt>
                <c:pt idx="1114">
                  <c:v>12624</c:v>
                </c:pt>
                <c:pt idx="1115">
                  <c:v>12625</c:v>
                </c:pt>
                <c:pt idx="1116">
                  <c:v>12626</c:v>
                </c:pt>
                <c:pt idx="1117">
                  <c:v>12627</c:v>
                </c:pt>
                <c:pt idx="1118">
                  <c:v>12628</c:v>
                </c:pt>
                <c:pt idx="1119">
                  <c:v>12629</c:v>
                </c:pt>
                <c:pt idx="1120">
                  <c:v>12630</c:v>
                </c:pt>
                <c:pt idx="1121">
                  <c:v>12631</c:v>
                </c:pt>
                <c:pt idx="1122">
                  <c:v>12632</c:v>
                </c:pt>
                <c:pt idx="1123">
                  <c:v>12633</c:v>
                </c:pt>
                <c:pt idx="1124">
                  <c:v>12634</c:v>
                </c:pt>
                <c:pt idx="1125">
                  <c:v>12635</c:v>
                </c:pt>
                <c:pt idx="1126">
                  <c:v>12636</c:v>
                </c:pt>
                <c:pt idx="1127">
                  <c:v>12637</c:v>
                </c:pt>
                <c:pt idx="1128">
                  <c:v>12638</c:v>
                </c:pt>
                <c:pt idx="1129">
                  <c:v>12639</c:v>
                </c:pt>
                <c:pt idx="1130">
                  <c:v>12640</c:v>
                </c:pt>
                <c:pt idx="1131">
                  <c:v>12641</c:v>
                </c:pt>
                <c:pt idx="1132">
                  <c:v>12642</c:v>
                </c:pt>
                <c:pt idx="1133">
                  <c:v>12643</c:v>
                </c:pt>
                <c:pt idx="1134">
                  <c:v>12644</c:v>
                </c:pt>
                <c:pt idx="1135">
                  <c:v>12645</c:v>
                </c:pt>
                <c:pt idx="1136">
                  <c:v>12646</c:v>
                </c:pt>
                <c:pt idx="1137">
                  <c:v>12647</c:v>
                </c:pt>
                <c:pt idx="1138">
                  <c:v>12648</c:v>
                </c:pt>
                <c:pt idx="1139">
                  <c:v>12649</c:v>
                </c:pt>
                <c:pt idx="1140">
                  <c:v>12650</c:v>
                </c:pt>
                <c:pt idx="1141">
                  <c:v>12651</c:v>
                </c:pt>
                <c:pt idx="1142">
                  <c:v>12652</c:v>
                </c:pt>
                <c:pt idx="1143">
                  <c:v>12653</c:v>
                </c:pt>
                <c:pt idx="1144">
                  <c:v>12654</c:v>
                </c:pt>
                <c:pt idx="1145">
                  <c:v>12655</c:v>
                </c:pt>
                <c:pt idx="1146">
                  <c:v>12656</c:v>
                </c:pt>
                <c:pt idx="1147">
                  <c:v>12657</c:v>
                </c:pt>
                <c:pt idx="1148">
                  <c:v>12658</c:v>
                </c:pt>
                <c:pt idx="1149">
                  <c:v>12659</c:v>
                </c:pt>
                <c:pt idx="1150">
                  <c:v>12660</c:v>
                </c:pt>
                <c:pt idx="1151">
                  <c:v>12661</c:v>
                </c:pt>
                <c:pt idx="1152">
                  <c:v>12662</c:v>
                </c:pt>
                <c:pt idx="1153">
                  <c:v>12663</c:v>
                </c:pt>
                <c:pt idx="1154">
                  <c:v>12664</c:v>
                </c:pt>
                <c:pt idx="1155">
                  <c:v>12665</c:v>
                </c:pt>
                <c:pt idx="1156">
                  <c:v>12666</c:v>
                </c:pt>
                <c:pt idx="1157">
                  <c:v>12667</c:v>
                </c:pt>
                <c:pt idx="1158">
                  <c:v>12668</c:v>
                </c:pt>
                <c:pt idx="1159">
                  <c:v>12669</c:v>
                </c:pt>
                <c:pt idx="1160">
                  <c:v>12670</c:v>
                </c:pt>
                <c:pt idx="1161">
                  <c:v>12671</c:v>
                </c:pt>
                <c:pt idx="1162">
                  <c:v>12672</c:v>
                </c:pt>
                <c:pt idx="1163">
                  <c:v>12673</c:v>
                </c:pt>
                <c:pt idx="1164">
                  <c:v>12674</c:v>
                </c:pt>
                <c:pt idx="1165">
                  <c:v>12675</c:v>
                </c:pt>
                <c:pt idx="1166">
                  <c:v>12676</c:v>
                </c:pt>
                <c:pt idx="1167">
                  <c:v>12677</c:v>
                </c:pt>
                <c:pt idx="1168">
                  <c:v>12678</c:v>
                </c:pt>
                <c:pt idx="1169">
                  <c:v>12679</c:v>
                </c:pt>
                <c:pt idx="1170">
                  <c:v>12680</c:v>
                </c:pt>
                <c:pt idx="1171">
                  <c:v>12681</c:v>
                </c:pt>
                <c:pt idx="1172">
                  <c:v>12682</c:v>
                </c:pt>
                <c:pt idx="1173">
                  <c:v>12683</c:v>
                </c:pt>
                <c:pt idx="1174">
                  <c:v>12684</c:v>
                </c:pt>
                <c:pt idx="1175">
                  <c:v>12685</c:v>
                </c:pt>
                <c:pt idx="1176">
                  <c:v>12686</c:v>
                </c:pt>
                <c:pt idx="1177">
                  <c:v>12687</c:v>
                </c:pt>
                <c:pt idx="1178">
                  <c:v>12688</c:v>
                </c:pt>
                <c:pt idx="1179">
                  <c:v>12689</c:v>
                </c:pt>
                <c:pt idx="1180">
                  <c:v>12690</c:v>
                </c:pt>
                <c:pt idx="1181">
                  <c:v>12691</c:v>
                </c:pt>
                <c:pt idx="1182">
                  <c:v>12692</c:v>
                </c:pt>
                <c:pt idx="1183">
                  <c:v>12693</c:v>
                </c:pt>
                <c:pt idx="1184">
                  <c:v>12694</c:v>
                </c:pt>
                <c:pt idx="1185">
                  <c:v>12695</c:v>
                </c:pt>
                <c:pt idx="1186">
                  <c:v>12696</c:v>
                </c:pt>
                <c:pt idx="1187">
                  <c:v>12697</c:v>
                </c:pt>
                <c:pt idx="1188">
                  <c:v>12698</c:v>
                </c:pt>
                <c:pt idx="1189">
                  <c:v>12699</c:v>
                </c:pt>
                <c:pt idx="1190">
                  <c:v>12700</c:v>
                </c:pt>
                <c:pt idx="1191">
                  <c:v>12701</c:v>
                </c:pt>
                <c:pt idx="1192">
                  <c:v>12702</c:v>
                </c:pt>
                <c:pt idx="1193">
                  <c:v>12703</c:v>
                </c:pt>
                <c:pt idx="1194">
                  <c:v>12704</c:v>
                </c:pt>
                <c:pt idx="1195">
                  <c:v>12705</c:v>
                </c:pt>
                <c:pt idx="1196">
                  <c:v>12706</c:v>
                </c:pt>
                <c:pt idx="1197">
                  <c:v>12707</c:v>
                </c:pt>
                <c:pt idx="1198">
                  <c:v>12708</c:v>
                </c:pt>
                <c:pt idx="1199">
                  <c:v>12709</c:v>
                </c:pt>
                <c:pt idx="1200">
                  <c:v>12710</c:v>
                </c:pt>
                <c:pt idx="1201">
                  <c:v>12711</c:v>
                </c:pt>
                <c:pt idx="1202">
                  <c:v>12712</c:v>
                </c:pt>
                <c:pt idx="1203">
                  <c:v>12713</c:v>
                </c:pt>
                <c:pt idx="1204">
                  <c:v>12714</c:v>
                </c:pt>
                <c:pt idx="1205">
                  <c:v>12715</c:v>
                </c:pt>
                <c:pt idx="1206">
                  <c:v>12716</c:v>
                </c:pt>
                <c:pt idx="1207">
                  <c:v>12717</c:v>
                </c:pt>
                <c:pt idx="1208">
                  <c:v>12718</c:v>
                </c:pt>
                <c:pt idx="1209">
                  <c:v>12719</c:v>
                </c:pt>
                <c:pt idx="1210">
                  <c:v>12720</c:v>
                </c:pt>
                <c:pt idx="1211">
                  <c:v>12721</c:v>
                </c:pt>
                <c:pt idx="1212">
                  <c:v>12722</c:v>
                </c:pt>
                <c:pt idx="1213">
                  <c:v>12723</c:v>
                </c:pt>
                <c:pt idx="1214">
                  <c:v>12724</c:v>
                </c:pt>
                <c:pt idx="1215">
                  <c:v>12725</c:v>
                </c:pt>
                <c:pt idx="1216">
                  <c:v>12726</c:v>
                </c:pt>
                <c:pt idx="1217">
                  <c:v>12727</c:v>
                </c:pt>
                <c:pt idx="1218">
                  <c:v>12728</c:v>
                </c:pt>
                <c:pt idx="1219">
                  <c:v>12729</c:v>
                </c:pt>
                <c:pt idx="1220">
                  <c:v>12730</c:v>
                </c:pt>
                <c:pt idx="1221">
                  <c:v>12731</c:v>
                </c:pt>
                <c:pt idx="1222">
                  <c:v>12732</c:v>
                </c:pt>
                <c:pt idx="1223">
                  <c:v>12733</c:v>
                </c:pt>
                <c:pt idx="1224">
                  <c:v>12734</c:v>
                </c:pt>
                <c:pt idx="1225">
                  <c:v>12735</c:v>
                </c:pt>
                <c:pt idx="1226">
                  <c:v>12736</c:v>
                </c:pt>
                <c:pt idx="1227">
                  <c:v>12737</c:v>
                </c:pt>
                <c:pt idx="1228">
                  <c:v>12738</c:v>
                </c:pt>
                <c:pt idx="1229">
                  <c:v>12739</c:v>
                </c:pt>
                <c:pt idx="1230">
                  <c:v>12740</c:v>
                </c:pt>
                <c:pt idx="1231">
                  <c:v>12741</c:v>
                </c:pt>
                <c:pt idx="1232">
                  <c:v>12742</c:v>
                </c:pt>
                <c:pt idx="1233">
                  <c:v>12743</c:v>
                </c:pt>
                <c:pt idx="1234">
                  <c:v>12744</c:v>
                </c:pt>
                <c:pt idx="1235">
                  <c:v>12745</c:v>
                </c:pt>
                <c:pt idx="1236">
                  <c:v>12746</c:v>
                </c:pt>
                <c:pt idx="1237">
                  <c:v>12747</c:v>
                </c:pt>
                <c:pt idx="1238">
                  <c:v>12748</c:v>
                </c:pt>
                <c:pt idx="1239">
                  <c:v>12749</c:v>
                </c:pt>
                <c:pt idx="1240">
                  <c:v>12750</c:v>
                </c:pt>
                <c:pt idx="1241">
                  <c:v>12751</c:v>
                </c:pt>
                <c:pt idx="1242">
                  <c:v>12752</c:v>
                </c:pt>
                <c:pt idx="1243">
                  <c:v>12753</c:v>
                </c:pt>
                <c:pt idx="1244">
                  <c:v>12754</c:v>
                </c:pt>
                <c:pt idx="1245">
                  <c:v>12755</c:v>
                </c:pt>
                <c:pt idx="1246">
                  <c:v>12756</c:v>
                </c:pt>
                <c:pt idx="1247">
                  <c:v>12757</c:v>
                </c:pt>
                <c:pt idx="1248">
                  <c:v>12758</c:v>
                </c:pt>
                <c:pt idx="1249">
                  <c:v>12759</c:v>
                </c:pt>
                <c:pt idx="1250">
                  <c:v>12760</c:v>
                </c:pt>
                <c:pt idx="1251">
                  <c:v>12761</c:v>
                </c:pt>
                <c:pt idx="1252">
                  <c:v>12762</c:v>
                </c:pt>
                <c:pt idx="1253">
                  <c:v>12763</c:v>
                </c:pt>
                <c:pt idx="1254">
                  <c:v>12764</c:v>
                </c:pt>
                <c:pt idx="1255">
                  <c:v>12765</c:v>
                </c:pt>
                <c:pt idx="1256">
                  <c:v>12766</c:v>
                </c:pt>
                <c:pt idx="1257">
                  <c:v>12767</c:v>
                </c:pt>
                <c:pt idx="1258">
                  <c:v>12768</c:v>
                </c:pt>
                <c:pt idx="1259">
                  <c:v>12769</c:v>
                </c:pt>
                <c:pt idx="1260">
                  <c:v>12770</c:v>
                </c:pt>
                <c:pt idx="1261">
                  <c:v>12771</c:v>
                </c:pt>
                <c:pt idx="1262">
                  <c:v>12772</c:v>
                </c:pt>
                <c:pt idx="1263">
                  <c:v>12773</c:v>
                </c:pt>
                <c:pt idx="1264">
                  <c:v>12774</c:v>
                </c:pt>
                <c:pt idx="1265">
                  <c:v>12775</c:v>
                </c:pt>
                <c:pt idx="1266">
                  <c:v>12776</c:v>
                </c:pt>
                <c:pt idx="1267">
                  <c:v>12777</c:v>
                </c:pt>
                <c:pt idx="1268">
                  <c:v>12778</c:v>
                </c:pt>
                <c:pt idx="1269">
                  <c:v>12779</c:v>
                </c:pt>
                <c:pt idx="1270">
                  <c:v>12780</c:v>
                </c:pt>
                <c:pt idx="1271">
                  <c:v>12781</c:v>
                </c:pt>
                <c:pt idx="1272">
                  <c:v>12782</c:v>
                </c:pt>
                <c:pt idx="1273">
                  <c:v>12783</c:v>
                </c:pt>
                <c:pt idx="1274">
                  <c:v>12784</c:v>
                </c:pt>
                <c:pt idx="1275">
                  <c:v>12785</c:v>
                </c:pt>
                <c:pt idx="1276">
                  <c:v>12786</c:v>
                </c:pt>
                <c:pt idx="1277">
                  <c:v>12787</c:v>
                </c:pt>
                <c:pt idx="1278">
                  <c:v>12788</c:v>
                </c:pt>
                <c:pt idx="1279">
                  <c:v>12789</c:v>
                </c:pt>
                <c:pt idx="1280">
                  <c:v>12790</c:v>
                </c:pt>
                <c:pt idx="1281">
                  <c:v>12791</c:v>
                </c:pt>
                <c:pt idx="1282">
                  <c:v>12792</c:v>
                </c:pt>
                <c:pt idx="1283">
                  <c:v>12793</c:v>
                </c:pt>
                <c:pt idx="1284">
                  <c:v>12794</c:v>
                </c:pt>
                <c:pt idx="1285">
                  <c:v>12795</c:v>
                </c:pt>
                <c:pt idx="1286">
                  <c:v>12796</c:v>
                </c:pt>
                <c:pt idx="1287">
                  <c:v>12797</c:v>
                </c:pt>
                <c:pt idx="1288">
                  <c:v>12798</c:v>
                </c:pt>
                <c:pt idx="1289">
                  <c:v>12799</c:v>
                </c:pt>
                <c:pt idx="1290">
                  <c:v>12800</c:v>
                </c:pt>
                <c:pt idx="1291">
                  <c:v>12801</c:v>
                </c:pt>
                <c:pt idx="1292">
                  <c:v>12802</c:v>
                </c:pt>
                <c:pt idx="1293">
                  <c:v>12803</c:v>
                </c:pt>
                <c:pt idx="1294">
                  <c:v>12804</c:v>
                </c:pt>
                <c:pt idx="1295">
                  <c:v>12805</c:v>
                </c:pt>
                <c:pt idx="1296">
                  <c:v>12806</c:v>
                </c:pt>
                <c:pt idx="1297">
                  <c:v>12807</c:v>
                </c:pt>
                <c:pt idx="1298">
                  <c:v>12808</c:v>
                </c:pt>
                <c:pt idx="1299">
                  <c:v>12809</c:v>
                </c:pt>
                <c:pt idx="1300">
                  <c:v>12810</c:v>
                </c:pt>
                <c:pt idx="1301">
                  <c:v>12811</c:v>
                </c:pt>
                <c:pt idx="1302">
                  <c:v>12812</c:v>
                </c:pt>
                <c:pt idx="1303">
                  <c:v>12813</c:v>
                </c:pt>
                <c:pt idx="1304">
                  <c:v>12814</c:v>
                </c:pt>
                <c:pt idx="1305">
                  <c:v>12815</c:v>
                </c:pt>
                <c:pt idx="1306">
                  <c:v>12816</c:v>
                </c:pt>
                <c:pt idx="1307">
                  <c:v>12817</c:v>
                </c:pt>
                <c:pt idx="1308">
                  <c:v>12818</c:v>
                </c:pt>
                <c:pt idx="1309">
                  <c:v>12819</c:v>
                </c:pt>
                <c:pt idx="1310">
                  <c:v>12820</c:v>
                </c:pt>
                <c:pt idx="1311">
                  <c:v>12821</c:v>
                </c:pt>
                <c:pt idx="1312">
                  <c:v>12822</c:v>
                </c:pt>
                <c:pt idx="1313">
                  <c:v>12823</c:v>
                </c:pt>
                <c:pt idx="1314">
                  <c:v>12824</c:v>
                </c:pt>
                <c:pt idx="1315">
                  <c:v>12825</c:v>
                </c:pt>
                <c:pt idx="1316">
                  <c:v>12826</c:v>
                </c:pt>
                <c:pt idx="1317">
                  <c:v>12827</c:v>
                </c:pt>
                <c:pt idx="1318">
                  <c:v>12828</c:v>
                </c:pt>
                <c:pt idx="1319">
                  <c:v>12829</c:v>
                </c:pt>
                <c:pt idx="1320">
                  <c:v>12830</c:v>
                </c:pt>
                <c:pt idx="1321">
                  <c:v>12831</c:v>
                </c:pt>
                <c:pt idx="1322">
                  <c:v>12832</c:v>
                </c:pt>
                <c:pt idx="1323">
                  <c:v>12833</c:v>
                </c:pt>
                <c:pt idx="1324">
                  <c:v>12834</c:v>
                </c:pt>
                <c:pt idx="1325">
                  <c:v>12835</c:v>
                </c:pt>
                <c:pt idx="1326">
                  <c:v>12836</c:v>
                </c:pt>
                <c:pt idx="1327">
                  <c:v>12837</c:v>
                </c:pt>
                <c:pt idx="1328">
                  <c:v>12838</c:v>
                </c:pt>
                <c:pt idx="1329">
                  <c:v>12839</c:v>
                </c:pt>
                <c:pt idx="1330">
                  <c:v>12840</c:v>
                </c:pt>
                <c:pt idx="1331">
                  <c:v>12841</c:v>
                </c:pt>
                <c:pt idx="1332">
                  <c:v>12842</c:v>
                </c:pt>
                <c:pt idx="1333">
                  <c:v>12843</c:v>
                </c:pt>
                <c:pt idx="1334">
                  <c:v>12844</c:v>
                </c:pt>
                <c:pt idx="1335">
                  <c:v>12845</c:v>
                </c:pt>
                <c:pt idx="1336">
                  <c:v>12846</c:v>
                </c:pt>
                <c:pt idx="1337">
                  <c:v>12847</c:v>
                </c:pt>
                <c:pt idx="1338">
                  <c:v>12848</c:v>
                </c:pt>
                <c:pt idx="1339">
                  <c:v>12849</c:v>
                </c:pt>
                <c:pt idx="1340">
                  <c:v>12850</c:v>
                </c:pt>
                <c:pt idx="1341">
                  <c:v>12851</c:v>
                </c:pt>
                <c:pt idx="1342">
                  <c:v>12852</c:v>
                </c:pt>
                <c:pt idx="1343">
                  <c:v>12853</c:v>
                </c:pt>
                <c:pt idx="1344">
                  <c:v>12854</c:v>
                </c:pt>
                <c:pt idx="1345">
                  <c:v>12855</c:v>
                </c:pt>
                <c:pt idx="1346">
                  <c:v>12856</c:v>
                </c:pt>
                <c:pt idx="1347">
                  <c:v>12857</c:v>
                </c:pt>
                <c:pt idx="1348">
                  <c:v>12858</c:v>
                </c:pt>
                <c:pt idx="1349">
                  <c:v>12859</c:v>
                </c:pt>
                <c:pt idx="1350">
                  <c:v>12860</c:v>
                </c:pt>
                <c:pt idx="1351">
                  <c:v>12861</c:v>
                </c:pt>
                <c:pt idx="1352">
                  <c:v>12862</c:v>
                </c:pt>
                <c:pt idx="1353">
                  <c:v>12863</c:v>
                </c:pt>
                <c:pt idx="1354">
                  <c:v>12864</c:v>
                </c:pt>
                <c:pt idx="1355">
                  <c:v>12865</c:v>
                </c:pt>
                <c:pt idx="1356">
                  <c:v>12866</c:v>
                </c:pt>
                <c:pt idx="1357">
                  <c:v>12867</c:v>
                </c:pt>
                <c:pt idx="1358">
                  <c:v>12868</c:v>
                </c:pt>
                <c:pt idx="1359">
                  <c:v>12869</c:v>
                </c:pt>
                <c:pt idx="1360">
                  <c:v>12870</c:v>
                </c:pt>
                <c:pt idx="1361">
                  <c:v>12871</c:v>
                </c:pt>
                <c:pt idx="1362">
                  <c:v>12872</c:v>
                </c:pt>
                <c:pt idx="1363">
                  <c:v>12873</c:v>
                </c:pt>
                <c:pt idx="1364">
                  <c:v>12874</c:v>
                </c:pt>
                <c:pt idx="1365">
                  <c:v>12875</c:v>
                </c:pt>
                <c:pt idx="1366">
                  <c:v>12876</c:v>
                </c:pt>
                <c:pt idx="1367">
                  <c:v>12877</c:v>
                </c:pt>
                <c:pt idx="1368">
                  <c:v>12878</c:v>
                </c:pt>
                <c:pt idx="1369">
                  <c:v>12879</c:v>
                </c:pt>
                <c:pt idx="1370">
                  <c:v>12880</c:v>
                </c:pt>
                <c:pt idx="1371">
                  <c:v>12881</c:v>
                </c:pt>
                <c:pt idx="1372">
                  <c:v>12882</c:v>
                </c:pt>
                <c:pt idx="1373">
                  <c:v>12883</c:v>
                </c:pt>
                <c:pt idx="1374">
                  <c:v>12884</c:v>
                </c:pt>
                <c:pt idx="1375">
                  <c:v>12885</c:v>
                </c:pt>
                <c:pt idx="1376">
                  <c:v>12886</c:v>
                </c:pt>
                <c:pt idx="1377">
                  <c:v>12887</c:v>
                </c:pt>
                <c:pt idx="1378">
                  <c:v>12888</c:v>
                </c:pt>
                <c:pt idx="1379">
                  <c:v>12889</c:v>
                </c:pt>
                <c:pt idx="1380">
                  <c:v>12890</c:v>
                </c:pt>
                <c:pt idx="1381">
                  <c:v>12891</c:v>
                </c:pt>
                <c:pt idx="1382">
                  <c:v>12892</c:v>
                </c:pt>
                <c:pt idx="1383">
                  <c:v>12893</c:v>
                </c:pt>
                <c:pt idx="1384">
                  <c:v>12894</c:v>
                </c:pt>
                <c:pt idx="1385">
                  <c:v>12895</c:v>
                </c:pt>
                <c:pt idx="1386">
                  <c:v>12896</c:v>
                </c:pt>
                <c:pt idx="1387">
                  <c:v>12897</c:v>
                </c:pt>
                <c:pt idx="1388">
                  <c:v>12898</c:v>
                </c:pt>
                <c:pt idx="1389">
                  <c:v>12899</c:v>
                </c:pt>
                <c:pt idx="1390">
                  <c:v>12900</c:v>
                </c:pt>
                <c:pt idx="1391">
                  <c:v>12901</c:v>
                </c:pt>
                <c:pt idx="1392">
                  <c:v>12902</c:v>
                </c:pt>
                <c:pt idx="1393">
                  <c:v>12903</c:v>
                </c:pt>
                <c:pt idx="1394">
                  <c:v>12904</c:v>
                </c:pt>
                <c:pt idx="1395">
                  <c:v>12905</c:v>
                </c:pt>
                <c:pt idx="1396">
                  <c:v>12906</c:v>
                </c:pt>
                <c:pt idx="1397">
                  <c:v>12907</c:v>
                </c:pt>
                <c:pt idx="1398">
                  <c:v>12908</c:v>
                </c:pt>
                <c:pt idx="1399">
                  <c:v>12909</c:v>
                </c:pt>
                <c:pt idx="1400">
                  <c:v>12910</c:v>
                </c:pt>
                <c:pt idx="1401">
                  <c:v>12911</c:v>
                </c:pt>
                <c:pt idx="1402">
                  <c:v>12912</c:v>
                </c:pt>
                <c:pt idx="1403">
                  <c:v>12913</c:v>
                </c:pt>
                <c:pt idx="1404">
                  <c:v>12914</c:v>
                </c:pt>
                <c:pt idx="1405">
                  <c:v>12915</c:v>
                </c:pt>
                <c:pt idx="1406">
                  <c:v>12916</c:v>
                </c:pt>
                <c:pt idx="1407">
                  <c:v>12917</c:v>
                </c:pt>
                <c:pt idx="1408">
                  <c:v>12918</c:v>
                </c:pt>
                <c:pt idx="1409">
                  <c:v>12919</c:v>
                </c:pt>
                <c:pt idx="1410">
                  <c:v>12920</c:v>
                </c:pt>
                <c:pt idx="1411">
                  <c:v>12921</c:v>
                </c:pt>
                <c:pt idx="1412">
                  <c:v>12922</c:v>
                </c:pt>
                <c:pt idx="1413">
                  <c:v>12923</c:v>
                </c:pt>
                <c:pt idx="1414">
                  <c:v>12924</c:v>
                </c:pt>
                <c:pt idx="1415">
                  <c:v>12925</c:v>
                </c:pt>
                <c:pt idx="1416">
                  <c:v>12926</c:v>
                </c:pt>
                <c:pt idx="1417">
                  <c:v>12927</c:v>
                </c:pt>
                <c:pt idx="1418">
                  <c:v>12928</c:v>
                </c:pt>
                <c:pt idx="1419">
                  <c:v>12929</c:v>
                </c:pt>
                <c:pt idx="1420">
                  <c:v>12930</c:v>
                </c:pt>
                <c:pt idx="1421">
                  <c:v>12931</c:v>
                </c:pt>
                <c:pt idx="1422">
                  <c:v>12932</c:v>
                </c:pt>
                <c:pt idx="1423">
                  <c:v>12933</c:v>
                </c:pt>
                <c:pt idx="1424">
                  <c:v>12934</c:v>
                </c:pt>
                <c:pt idx="1425">
                  <c:v>12935</c:v>
                </c:pt>
                <c:pt idx="1426">
                  <c:v>12936</c:v>
                </c:pt>
                <c:pt idx="1427">
                  <c:v>12937</c:v>
                </c:pt>
                <c:pt idx="1428">
                  <c:v>12938</c:v>
                </c:pt>
                <c:pt idx="1429">
                  <c:v>12939</c:v>
                </c:pt>
                <c:pt idx="1430">
                  <c:v>12940</c:v>
                </c:pt>
                <c:pt idx="1431">
                  <c:v>12941</c:v>
                </c:pt>
                <c:pt idx="1432">
                  <c:v>12942</c:v>
                </c:pt>
                <c:pt idx="1433">
                  <c:v>12943</c:v>
                </c:pt>
                <c:pt idx="1434">
                  <c:v>12944</c:v>
                </c:pt>
                <c:pt idx="1435">
                  <c:v>12945</c:v>
                </c:pt>
                <c:pt idx="1436">
                  <c:v>12946</c:v>
                </c:pt>
                <c:pt idx="1437">
                  <c:v>12947</c:v>
                </c:pt>
                <c:pt idx="1438">
                  <c:v>12948</c:v>
                </c:pt>
                <c:pt idx="1439">
                  <c:v>12949</c:v>
                </c:pt>
                <c:pt idx="1440">
                  <c:v>12950</c:v>
                </c:pt>
                <c:pt idx="1441">
                  <c:v>12951</c:v>
                </c:pt>
                <c:pt idx="1442">
                  <c:v>12952</c:v>
                </c:pt>
                <c:pt idx="1443">
                  <c:v>12953</c:v>
                </c:pt>
                <c:pt idx="1444">
                  <c:v>12954</c:v>
                </c:pt>
                <c:pt idx="1445">
                  <c:v>12955</c:v>
                </c:pt>
                <c:pt idx="1446">
                  <c:v>12956</c:v>
                </c:pt>
                <c:pt idx="1447">
                  <c:v>12957</c:v>
                </c:pt>
                <c:pt idx="1448">
                  <c:v>12958</c:v>
                </c:pt>
                <c:pt idx="1449">
                  <c:v>12959</c:v>
                </c:pt>
                <c:pt idx="1450">
                  <c:v>12960</c:v>
                </c:pt>
                <c:pt idx="1451">
                  <c:v>12961</c:v>
                </c:pt>
                <c:pt idx="1452">
                  <c:v>12962</c:v>
                </c:pt>
                <c:pt idx="1453">
                  <c:v>12963</c:v>
                </c:pt>
                <c:pt idx="1454">
                  <c:v>12964</c:v>
                </c:pt>
                <c:pt idx="1455">
                  <c:v>12965</c:v>
                </c:pt>
                <c:pt idx="1456">
                  <c:v>12966</c:v>
                </c:pt>
                <c:pt idx="1457">
                  <c:v>12967</c:v>
                </c:pt>
                <c:pt idx="1458">
                  <c:v>12968</c:v>
                </c:pt>
                <c:pt idx="1459">
                  <c:v>12969</c:v>
                </c:pt>
                <c:pt idx="1460">
                  <c:v>12970</c:v>
                </c:pt>
                <c:pt idx="1461">
                  <c:v>12971</c:v>
                </c:pt>
                <c:pt idx="1462">
                  <c:v>12972</c:v>
                </c:pt>
                <c:pt idx="1463">
                  <c:v>12973</c:v>
                </c:pt>
                <c:pt idx="1464">
                  <c:v>12974</c:v>
                </c:pt>
                <c:pt idx="1465">
                  <c:v>12975</c:v>
                </c:pt>
                <c:pt idx="1466">
                  <c:v>12976</c:v>
                </c:pt>
                <c:pt idx="1467">
                  <c:v>12977</c:v>
                </c:pt>
                <c:pt idx="1468">
                  <c:v>12978</c:v>
                </c:pt>
                <c:pt idx="1469">
                  <c:v>12979</c:v>
                </c:pt>
                <c:pt idx="1470">
                  <c:v>12980</c:v>
                </c:pt>
                <c:pt idx="1471">
                  <c:v>12981</c:v>
                </c:pt>
                <c:pt idx="1472">
                  <c:v>12982</c:v>
                </c:pt>
                <c:pt idx="1473">
                  <c:v>12983</c:v>
                </c:pt>
                <c:pt idx="1474">
                  <c:v>12984</c:v>
                </c:pt>
                <c:pt idx="1475">
                  <c:v>12985</c:v>
                </c:pt>
                <c:pt idx="1476">
                  <c:v>12986</c:v>
                </c:pt>
                <c:pt idx="1477">
                  <c:v>12987</c:v>
                </c:pt>
                <c:pt idx="1478">
                  <c:v>12988</c:v>
                </c:pt>
                <c:pt idx="1479">
                  <c:v>12989</c:v>
                </c:pt>
                <c:pt idx="1480">
                  <c:v>12990</c:v>
                </c:pt>
                <c:pt idx="1481">
                  <c:v>12991</c:v>
                </c:pt>
                <c:pt idx="1482">
                  <c:v>12992</c:v>
                </c:pt>
                <c:pt idx="1483">
                  <c:v>12993</c:v>
                </c:pt>
                <c:pt idx="1484">
                  <c:v>12994</c:v>
                </c:pt>
                <c:pt idx="1485">
                  <c:v>12995</c:v>
                </c:pt>
                <c:pt idx="1486">
                  <c:v>12996</c:v>
                </c:pt>
                <c:pt idx="1487">
                  <c:v>12997</c:v>
                </c:pt>
                <c:pt idx="1488">
                  <c:v>12998</c:v>
                </c:pt>
                <c:pt idx="1489">
                  <c:v>12999</c:v>
                </c:pt>
                <c:pt idx="1490">
                  <c:v>13000</c:v>
                </c:pt>
                <c:pt idx="1491">
                  <c:v>13001</c:v>
                </c:pt>
                <c:pt idx="1492">
                  <c:v>13002</c:v>
                </c:pt>
                <c:pt idx="1493">
                  <c:v>13003</c:v>
                </c:pt>
                <c:pt idx="1494">
                  <c:v>13004</c:v>
                </c:pt>
                <c:pt idx="1495">
                  <c:v>13005</c:v>
                </c:pt>
                <c:pt idx="1496">
                  <c:v>13006</c:v>
                </c:pt>
                <c:pt idx="1497">
                  <c:v>13007</c:v>
                </c:pt>
                <c:pt idx="1498">
                  <c:v>13008</c:v>
                </c:pt>
                <c:pt idx="1499">
                  <c:v>13009</c:v>
                </c:pt>
                <c:pt idx="1500">
                  <c:v>13010</c:v>
                </c:pt>
                <c:pt idx="1501">
                  <c:v>13011</c:v>
                </c:pt>
                <c:pt idx="1502">
                  <c:v>13012</c:v>
                </c:pt>
                <c:pt idx="1503">
                  <c:v>13013</c:v>
                </c:pt>
                <c:pt idx="1504">
                  <c:v>13014</c:v>
                </c:pt>
                <c:pt idx="1505">
                  <c:v>13015</c:v>
                </c:pt>
                <c:pt idx="1506">
                  <c:v>13016</c:v>
                </c:pt>
                <c:pt idx="1507">
                  <c:v>13017</c:v>
                </c:pt>
                <c:pt idx="1508">
                  <c:v>13018</c:v>
                </c:pt>
                <c:pt idx="1509">
                  <c:v>13019</c:v>
                </c:pt>
                <c:pt idx="1510">
                  <c:v>13020</c:v>
                </c:pt>
                <c:pt idx="1511">
                  <c:v>13021</c:v>
                </c:pt>
                <c:pt idx="1512">
                  <c:v>13022</c:v>
                </c:pt>
                <c:pt idx="1513">
                  <c:v>13023</c:v>
                </c:pt>
                <c:pt idx="1514">
                  <c:v>13024</c:v>
                </c:pt>
                <c:pt idx="1515">
                  <c:v>13025</c:v>
                </c:pt>
                <c:pt idx="1516">
                  <c:v>13026</c:v>
                </c:pt>
                <c:pt idx="1517">
                  <c:v>13027</c:v>
                </c:pt>
                <c:pt idx="1518">
                  <c:v>13028</c:v>
                </c:pt>
                <c:pt idx="1519">
                  <c:v>13029</c:v>
                </c:pt>
                <c:pt idx="1520">
                  <c:v>13030</c:v>
                </c:pt>
                <c:pt idx="1521">
                  <c:v>13031</c:v>
                </c:pt>
                <c:pt idx="1522">
                  <c:v>13032</c:v>
                </c:pt>
                <c:pt idx="1523">
                  <c:v>13033</c:v>
                </c:pt>
                <c:pt idx="1524">
                  <c:v>13034</c:v>
                </c:pt>
                <c:pt idx="1525">
                  <c:v>13035</c:v>
                </c:pt>
                <c:pt idx="1526">
                  <c:v>13036</c:v>
                </c:pt>
                <c:pt idx="1527">
                  <c:v>13037</c:v>
                </c:pt>
                <c:pt idx="1528">
                  <c:v>13038</c:v>
                </c:pt>
                <c:pt idx="1529">
                  <c:v>13039</c:v>
                </c:pt>
                <c:pt idx="1530">
                  <c:v>13040</c:v>
                </c:pt>
                <c:pt idx="1531">
                  <c:v>13041</c:v>
                </c:pt>
                <c:pt idx="1532">
                  <c:v>13042</c:v>
                </c:pt>
                <c:pt idx="1533">
                  <c:v>13043</c:v>
                </c:pt>
                <c:pt idx="1534">
                  <c:v>13044</c:v>
                </c:pt>
                <c:pt idx="1535">
                  <c:v>13045</c:v>
                </c:pt>
                <c:pt idx="1536">
                  <c:v>13046</c:v>
                </c:pt>
                <c:pt idx="1537">
                  <c:v>13047</c:v>
                </c:pt>
                <c:pt idx="1538">
                  <c:v>13048</c:v>
                </c:pt>
                <c:pt idx="1539">
                  <c:v>13049</c:v>
                </c:pt>
                <c:pt idx="1540">
                  <c:v>13050</c:v>
                </c:pt>
                <c:pt idx="1541">
                  <c:v>13051</c:v>
                </c:pt>
                <c:pt idx="1542">
                  <c:v>13052</c:v>
                </c:pt>
                <c:pt idx="1543">
                  <c:v>13053</c:v>
                </c:pt>
                <c:pt idx="1544">
                  <c:v>13054</c:v>
                </c:pt>
                <c:pt idx="1545">
                  <c:v>13055</c:v>
                </c:pt>
                <c:pt idx="1546">
                  <c:v>13056</c:v>
                </c:pt>
                <c:pt idx="1547">
                  <c:v>13057</c:v>
                </c:pt>
                <c:pt idx="1548">
                  <c:v>13058</c:v>
                </c:pt>
                <c:pt idx="1549">
                  <c:v>13059</c:v>
                </c:pt>
                <c:pt idx="1550">
                  <c:v>13060</c:v>
                </c:pt>
                <c:pt idx="1551">
                  <c:v>13061</c:v>
                </c:pt>
                <c:pt idx="1552">
                  <c:v>13062</c:v>
                </c:pt>
                <c:pt idx="1553">
                  <c:v>13063</c:v>
                </c:pt>
                <c:pt idx="1554">
                  <c:v>13064</c:v>
                </c:pt>
                <c:pt idx="1555">
                  <c:v>13065</c:v>
                </c:pt>
                <c:pt idx="1556">
                  <c:v>13066</c:v>
                </c:pt>
                <c:pt idx="1557">
                  <c:v>13067</c:v>
                </c:pt>
                <c:pt idx="1558">
                  <c:v>13068</c:v>
                </c:pt>
                <c:pt idx="1559">
                  <c:v>13069</c:v>
                </c:pt>
                <c:pt idx="1560">
                  <c:v>13070</c:v>
                </c:pt>
                <c:pt idx="1561">
                  <c:v>13071</c:v>
                </c:pt>
                <c:pt idx="1562">
                  <c:v>13072</c:v>
                </c:pt>
                <c:pt idx="1563">
                  <c:v>13073</c:v>
                </c:pt>
                <c:pt idx="1564">
                  <c:v>13074</c:v>
                </c:pt>
                <c:pt idx="1565">
                  <c:v>13075</c:v>
                </c:pt>
                <c:pt idx="1566">
                  <c:v>13076</c:v>
                </c:pt>
                <c:pt idx="1567">
                  <c:v>13077</c:v>
                </c:pt>
                <c:pt idx="1568">
                  <c:v>13078</c:v>
                </c:pt>
                <c:pt idx="1569">
                  <c:v>13079</c:v>
                </c:pt>
                <c:pt idx="1570">
                  <c:v>13080</c:v>
                </c:pt>
                <c:pt idx="1571">
                  <c:v>13081</c:v>
                </c:pt>
                <c:pt idx="1572">
                  <c:v>13082</c:v>
                </c:pt>
                <c:pt idx="1573">
                  <c:v>13083</c:v>
                </c:pt>
                <c:pt idx="1574">
                  <c:v>13084</c:v>
                </c:pt>
                <c:pt idx="1575">
                  <c:v>13085</c:v>
                </c:pt>
                <c:pt idx="1576">
                  <c:v>13086</c:v>
                </c:pt>
                <c:pt idx="1577">
                  <c:v>13087</c:v>
                </c:pt>
                <c:pt idx="1578">
                  <c:v>13088</c:v>
                </c:pt>
                <c:pt idx="1579">
                  <c:v>13089</c:v>
                </c:pt>
                <c:pt idx="1580">
                  <c:v>13090</c:v>
                </c:pt>
                <c:pt idx="1581">
                  <c:v>13091</c:v>
                </c:pt>
                <c:pt idx="1582">
                  <c:v>13092</c:v>
                </c:pt>
                <c:pt idx="1583">
                  <c:v>13093</c:v>
                </c:pt>
                <c:pt idx="1584">
                  <c:v>13094</c:v>
                </c:pt>
                <c:pt idx="1585">
                  <c:v>13095</c:v>
                </c:pt>
                <c:pt idx="1586">
                  <c:v>13096</c:v>
                </c:pt>
                <c:pt idx="1587">
                  <c:v>13097</c:v>
                </c:pt>
                <c:pt idx="1588">
                  <c:v>13098</c:v>
                </c:pt>
                <c:pt idx="1589">
                  <c:v>13099</c:v>
                </c:pt>
                <c:pt idx="1590">
                  <c:v>13100</c:v>
                </c:pt>
                <c:pt idx="1591">
                  <c:v>13101</c:v>
                </c:pt>
                <c:pt idx="1592">
                  <c:v>13102</c:v>
                </c:pt>
                <c:pt idx="1593">
                  <c:v>13103</c:v>
                </c:pt>
                <c:pt idx="1594">
                  <c:v>13104</c:v>
                </c:pt>
                <c:pt idx="1595">
                  <c:v>13105</c:v>
                </c:pt>
                <c:pt idx="1596">
                  <c:v>13106</c:v>
                </c:pt>
                <c:pt idx="1597">
                  <c:v>13107</c:v>
                </c:pt>
                <c:pt idx="1598">
                  <c:v>13108</c:v>
                </c:pt>
                <c:pt idx="1599">
                  <c:v>13109</c:v>
                </c:pt>
                <c:pt idx="1600">
                  <c:v>13110</c:v>
                </c:pt>
                <c:pt idx="1601">
                  <c:v>13111</c:v>
                </c:pt>
                <c:pt idx="1602">
                  <c:v>13112</c:v>
                </c:pt>
                <c:pt idx="1603">
                  <c:v>13113</c:v>
                </c:pt>
                <c:pt idx="1604">
                  <c:v>13114</c:v>
                </c:pt>
                <c:pt idx="1605">
                  <c:v>13115</c:v>
                </c:pt>
                <c:pt idx="1606">
                  <c:v>13116</c:v>
                </c:pt>
                <c:pt idx="1607">
                  <c:v>13117</c:v>
                </c:pt>
                <c:pt idx="1608">
                  <c:v>13118</c:v>
                </c:pt>
                <c:pt idx="1609">
                  <c:v>13119</c:v>
                </c:pt>
                <c:pt idx="1610">
                  <c:v>13120</c:v>
                </c:pt>
                <c:pt idx="1611">
                  <c:v>13121</c:v>
                </c:pt>
                <c:pt idx="1612">
                  <c:v>13122</c:v>
                </c:pt>
                <c:pt idx="1613">
                  <c:v>13123</c:v>
                </c:pt>
                <c:pt idx="1614">
                  <c:v>13124</c:v>
                </c:pt>
                <c:pt idx="1615">
                  <c:v>13125</c:v>
                </c:pt>
                <c:pt idx="1616">
                  <c:v>13126</c:v>
                </c:pt>
                <c:pt idx="1617">
                  <c:v>13127</c:v>
                </c:pt>
                <c:pt idx="1618">
                  <c:v>13128</c:v>
                </c:pt>
                <c:pt idx="1619">
                  <c:v>13129</c:v>
                </c:pt>
                <c:pt idx="1620">
                  <c:v>13130</c:v>
                </c:pt>
                <c:pt idx="1621">
                  <c:v>13131</c:v>
                </c:pt>
                <c:pt idx="1622">
                  <c:v>13132</c:v>
                </c:pt>
                <c:pt idx="1623">
                  <c:v>13133</c:v>
                </c:pt>
                <c:pt idx="1624">
                  <c:v>13134</c:v>
                </c:pt>
                <c:pt idx="1625">
                  <c:v>13135</c:v>
                </c:pt>
                <c:pt idx="1626">
                  <c:v>13136</c:v>
                </c:pt>
                <c:pt idx="1627">
                  <c:v>13137</c:v>
                </c:pt>
                <c:pt idx="1628">
                  <c:v>13138</c:v>
                </c:pt>
                <c:pt idx="1629">
                  <c:v>13139</c:v>
                </c:pt>
                <c:pt idx="1630">
                  <c:v>13140</c:v>
                </c:pt>
                <c:pt idx="1631">
                  <c:v>13141</c:v>
                </c:pt>
                <c:pt idx="1632">
                  <c:v>13142</c:v>
                </c:pt>
                <c:pt idx="1633">
                  <c:v>13143</c:v>
                </c:pt>
                <c:pt idx="1634">
                  <c:v>13144</c:v>
                </c:pt>
                <c:pt idx="1635">
                  <c:v>13145</c:v>
                </c:pt>
                <c:pt idx="1636">
                  <c:v>13146</c:v>
                </c:pt>
                <c:pt idx="1637">
                  <c:v>13147</c:v>
                </c:pt>
                <c:pt idx="1638">
                  <c:v>13148</c:v>
                </c:pt>
                <c:pt idx="1639">
                  <c:v>13149</c:v>
                </c:pt>
                <c:pt idx="1640">
                  <c:v>13150</c:v>
                </c:pt>
                <c:pt idx="1641">
                  <c:v>13151</c:v>
                </c:pt>
                <c:pt idx="1642">
                  <c:v>13152</c:v>
                </c:pt>
                <c:pt idx="1643">
                  <c:v>13153</c:v>
                </c:pt>
                <c:pt idx="1644">
                  <c:v>13154</c:v>
                </c:pt>
                <c:pt idx="1645">
                  <c:v>13155</c:v>
                </c:pt>
                <c:pt idx="1646">
                  <c:v>13156</c:v>
                </c:pt>
                <c:pt idx="1647">
                  <c:v>13157</c:v>
                </c:pt>
                <c:pt idx="1648">
                  <c:v>13158</c:v>
                </c:pt>
                <c:pt idx="1649">
                  <c:v>13159</c:v>
                </c:pt>
                <c:pt idx="1650">
                  <c:v>13160</c:v>
                </c:pt>
                <c:pt idx="1651">
                  <c:v>13161</c:v>
                </c:pt>
                <c:pt idx="1652">
                  <c:v>13162</c:v>
                </c:pt>
                <c:pt idx="1653">
                  <c:v>13163</c:v>
                </c:pt>
                <c:pt idx="1654">
                  <c:v>13164</c:v>
                </c:pt>
                <c:pt idx="1655">
                  <c:v>13165</c:v>
                </c:pt>
                <c:pt idx="1656">
                  <c:v>13166</c:v>
                </c:pt>
                <c:pt idx="1657">
                  <c:v>13167</c:v>
                </c:pt>
                <c:pt idx="1658">
                  <c:v>13168</c:v>
                </c:pt>
                <c:pt idx="1659">
                  <c:v>13169</c:v>
                </c:pt>
                <c:pt idx="1660">
                  <c:v>13170</c:v>
                </c:pt>
                <c:pt idx="1661">
                  <c:v>13171</c:v>
                </c:pt>
                <c:pt idx="1662">
                  <c:v>13172</c:v>
                </c:pt>
                <c:pt idx="1663">
                  <c:v>13173</c:v>
                </c:pt>
                <c:pt idx="1664">
                  <c:v>13174</c:v>
                </c:pt>
                <c:pt idx="1665">
                  <c:v>13175</c:v>
                </c:pt>
                <c:pt idx="1666">
                  <c:v>13176</c:v>
                </c:pt>
                <c:pt idx="1667">
                  <c:v>13177</c:v>
                </c:pt>
                <c:pt idx="1668">
                  <c:v>13178</c:v>
                </c:pt>
                <c:pt idx="1669">
                  <c:v>13179</c:v>
                </c:pt>
                <c:pt idx="1670">
                  <c:v>13180</c:v>
                </c:pt>
                <c:pt idx="1671">
                  <c:v>13181</c:v>
                </c:pt>
                <c:pt idx="1672">
                  <c:v>13182</c:v>
                </c:pt>
                <c:pt idx="1673">
                  <c:v>13183</c:v>
                </c:pt>
                <c:pt idx="1674">
                  <c:v>13184</c:v>
                </c:pt>
                <c:pt idx="1675">
                  <c:v>13185</c:v>
                </c:pt>
                <c:pt idx="1676">
                  <c:v>13186</c:v>
                </c:pt>
                <c:pt idx="1677">
                  <c:v>13187</c:v>
                </c:pt>
                <c:pt idx="1678">
                  <c:v>13188</c:v>
                </c:pt>
                <c:pt idx="1679">
                  <c:v>13189</c:v>
                </c:pt>
                <c:pt idx="1680">
                  <c:v>13190</c:v>
                </c:pt>
                <c:pt idx="1681">
                  <c:v>13191</c:v>
                </c:pt>
                <c:pt idx="1682">
                  <c:v>13192</c:v>
                </c:pt>
                <c:pt idx="1683">
                  <c:v>13193</c:v>
                </c:pt>
                <c:pt idx="1684">
                  <c:v>13194</c:v>
                </c:pt>
                <c:pt idx="1685">
                  <c:v>13195</c:v>
                </c:pt>
                <c:pt idx="1686">
                  <c:v>13196</c:v>
                </c:pt>
                <c:pt idx="1687">
                  <c:v>13197</c:v>
                </c:pt>
                <c:pt idx="1688">
                  <c:v>13198</c:v>
                </c:pt>
                <c:pt idx="1689">
                  <c:v>13199</c:v>
                </c:pt>
                <c:pt idx="1690">
                  <c:v>13200</c:v>
                </c:pt>
                <c:pt idx="1691">
                  <c:v>13201</c:v>
                </c:pt>
                <c:pt idx="1692">
                  <c:v>13202</c:v>
                </c:pt>
                <c:pt idx="1693">
                  <c:v>13203</c:v>
                </c:pt>
                <c:pt idx="1694">
                  <c:v>13204</c:v>
                </c:pt>
                <c:pt idx="1695">
                  <c:v>13205</c:v>
                </c:pt>
                <c:pt idx="1696">
                  <c:v>13206</c:v>
                </c:pt>
                <c:pt idx="1697">
                  <c:v>13207</c:v>
                </c:pt>
                <c:pt idx="1698">
                  <c:v>13208</c:v>
                </c:pt>
                <c:pt idx="1699">
                  <c:v>13209</c:v>
                </c:pt>
                <c:pt idx="1700">
                  <c:v>13210</c:v>
                </c:pt>
                <c:pt idx="1701">
                  <c:v>13211</c:v>
                </c:pt>
                <c:pt idx="1702">
                  <c:v>13212</c:v>
                </c:pt>
                <c:pt idx="1703">
                  <c:v>13213</c:v>
                </c:pt>
                <c:pt idx="1704">
                  <c:v>13214</c:v>
                </c:pt>
                <c:pt idx="1705">
                  <c:v>13215</c:v>
                </c:pt>
                <c:pt idx="1706">
                  <c:v>13216</c:v>
                </c:pt>
                <c:pt idx="1707">
                  <c:v>13217</c:v>
                </c:pt>
                <c:pt idx="1708">
                  <c:v>13218</c:v>
                </c:pt>
                <c:pt idx="1709">
                  <c:v>13219</c:v>
                </c:pt>
                <c:pt idx="1710">
                  <c:v>13220</c:v>
                </c:pt>
                <c:pt idx="1711">
                  <c:v>13221</c:v>
                </c:pt>
                <c:pt idx="1712">
                  <c:v>13222</c:v>
                </c:pt>
                <c:pt idx="1713">
                  <c:v>13223</c:v>
                </c:pt>
                <c:pt idx="1714">
                  <c:v>13224</c:v>
                </c:pt>
                <c:pt idx="1715">
                  <c:v>13225</c:v>
                </c:pt>
                <c:pt idx="1716">
                  <c:v>13226</c:v>
                </c:pt>
                <c:pt idx="1717">
                  <c:v>13227</c:v>
                </c:pt>
                <c:pt idx="1718">
                  <c:v>13228</c:v>
                </c:pt>
                <c:pt idx="1719">
                  <c:v>13229</c:v>
                </c:pt>
                <c:pt idx="1720">
                  <c:v>13230</c:v>
                </c:pt>
                <c:pt idx="1721">
                  <c:v>13231</c:v>
                </c:pt>
                <c:pt idx="1722">
                  <c:v>13232</c:v>
                </c:pt>
                <c:pt idx="1723">
                  <c:v>13233</c:v>
                </c:pt>
                <c:pt idx="1724">
                  <c:v>13234</c:v>
                </c:pt>
                <c:pt idx="1725">
                  <c:v>13235</c:v>
                </c:pt>
                <c:pt idx="1726">
                  <c:v>13236</c:v>
                </c:pt>
                <c:pt idx="1727">
                  <c:v>13237</c:v>
                </c:pt>
                <c:pt idx="1728">
                  <c:v>13238</c:v>
                </c:pt>
                <c:pt idx="1729">
                  <c:v>13239</c:v>
                </c:pt>
                <c:pt idx="1730">
                  <c:v>13240</c:v>
                </c:pt>
                <c:pt idx="1731">
                  <c:v>13241</c:v>
                </c:pt>
                <c:pt idx="1732">
                  <c:v>13242</c:v>
                </c:pt>
                <c:pt idx="1733">
                  <c:v>13243</c:v>
                </c:pt>
                <c:pt idx="1734">
                  <c:v>13244</c:v>
                </c:pt>
                <c:pt idx="1735">
                  <c:v>13245</c:v>
                </c:pt>
                <c:pt idx="1736">
                  <c:v>13246</c:v>
                </c:pt>
                <c:pt idx="1737">
                  <c:v>13247</c:v>
                </c:pt>
                <c:pt idx="1738">
                  <c:v>13248</c:v>
                </c:pt>
                <c:pt idx="1739">
                  <c:v>13249</c:v>
                </c:pt>
                <c:pt idx="1740">
                  <c:v>13250</c:v>
                </c:pt>
                <c:pt idx="1741">
                  <c:v>13251</c:v>
                </c:pt>
                <c:pt idx="1742">
                  <c:v>13252</c:v>
                </c:pt>
                <c:pt idx="1743">
                  <c:v>13253</c:v>
                </c:pt>
                <c:pt idx="1744">
                  <c:v>13254</c:v>
                </c:pt>
                <c:pt idx="1745">
                  <c:v>13255</c:v>
                </c:pt>
                <c:pt idx="1746">
                  <c:v>13256</c:v>
                </c:pt>
                <c:pt idx="1747">
                  <c:v>13257</c:v>
                </c:pt>
                <c:pt idx="1748">
                  <c:v>13258</c:v>
                </c:pt>
                <c:pt idx="1749">
                  <c:v>13259</c:v>
                </c:pt>
                <c:pt idx="1750">
                  <c:v>13260</c:v>
                </c:pt>
                <c:pt idx="1751">
                  <c:v>13261</c:v>
                </c:pt>
                <c:pt idx="1752">
                  <c:v>13262</c:v>
                </c:pt>
                <c:pt idx="1753">
                  <c:v>13263</c:v>
                </c:pt>
                <c:pt idx="1754">
                  <c:v>13264</c:v>
                </c:pt>
                <c:pt idx="1755">
                  <c:v>13265</c:v>
                </c:pt>
                <c:pt idx="1756">
                  <c:v>13266</c:v>
                </c:pt>
                <c:pt idx="1757">
                  <c:v>13267</c:v>
                </c:pt>
                <c:pt idx="1758">
                  <c:v>13268</c:v>
                </c:pt>
                <c:pt idx="1759">
                  <c:v>13269</c:v>
                </c:pt>
                <c:pt idx="1760">
                  <c:v>13270</c:v>
                </c:pt>
                <c:pt idx="1761">
                  <c:v>13271</c:v>
                </c:pt>
                <c:pt idx="1762">
                  <c:v>13272</c:v>
                </c:pt>
                <c:pt idx="1763">
                  <c:v>13273</c:v>
                </c:pt>
                <c:pt idx="1764">
                  <c:v>13274</c:v>
                </c:pt>
                <c:pt idx="1765">
                  <c:v>13275</c:v>
                </c:pt>
                <c:pt idx="1766">
                  <c:v>13276</c:v>
                </c:pt>
                <c:pt idx="1767">
                  <c:v>13277</c:v>
                </c:pt>
                <c:pt idx="1768">
                  <c:v>13278</c:v>
                </c:pt>
                <c:pt idx="1769">
                  <c:v>13279</c:v>
                </c:pt>
                <c:pt idx="1770">
                  <c:v>13280</c:v>
                </c:pt>
                <c:pt idx="1771">
                  <c:v>13281</c:v>
                </c:pt>
                <c:pt idx="1772">
                  <c:v>13282</c:v>
                </c:pt>
                <c:pt idx="1773">
                  <c:v>13283</c:v>
                </c:pt>
                <c:pt idx="1774">
                  <c:v>13284</c:v>
                </c:pt>
                <c:pt idx="1775">
                  <c:v>13285</c:v>
                </c:pt>
                <c:pt idx="1776">
                  <c:v>13286</c:v>
                </c:pt>
                <c:pt idx="1777">
                  <c:v>13287</c:v>
                </c:pt>
                <c:pt idx="1778">
                  <c:v>13288</c:v>
                </c:pt>
                <c:pt idx="1779">
                  <c:v>13289</c:v>
                </c:pt>
                <c:pt idx="1780">
                  <c:v>13290</c:v>
                </c:pt>
                <c:pt idx="1781">
                  <c:v>13291</c:v>
                </c:pt>
                <c:pt idx="1782">
                  <c:v>13292</c:v>
                </c:pt>
                <c:pt idx="1783">
                  <c:v>13293</c:v>
                </c:pt>
                <c:pt idx="1784">
                  <c:v>13294</c:v>
                </c:pt>
                <c:pt idx="1785">
                  <c:v>13295</c:v>
                </c:pt>
                <c:pt idx="1786">
                  <c:v>13296</c:v>
                </c:pt>
                <c:pt idx="1787">
                  <c:v>13297</c:v>
                </c:pt>
                <c:pt idx="1788">
                  <c:v>13298</c:v>
                </c:pt>
                <c:pt idx="1789">
                  <c:v>13299</c:v>
                </c:pt>
                <c:pt idx="1790">
                  <c:v>13300</c:v>
                </c:pt>
                <c:pt idx="1791">
                  <c:v>13301</c:v>
                </c:pt>
                <c:pt idx="1792">
                  <c:v>13302</c:v>
                </c:pt>
                <c:pt idx="1793">
                  <c:v>13303</c:v>
                </c:pt>
                <c:pt idx="1794">
                  <c:v>13304</c:v>
                </c:pt>
                <c:pt idx="1795">
                  <c:v>13305</c:v>
                </c:pt>
                <c:pt idx="1796">
                  <c:v>13306</c:v>
                </c:pt>
                <c:pt idx="1797">
                  <c:v>13307</c:v>
                </c:pt>
                <c:pt idx="1798">
                  <c:v>13308</c:v>
                </c:pt>
                <c:pt idx="1799">
                  <c:v>13309</c:v>
                </c:pt>
                <c:pt idx="1800">
                  <c:v>13310</c:v>
                </c:pt>
                <c:pt idx="1801">
                  <c:v>13311</c:v>
                </c:pt>
                <c:pt idx="1802">
                  <c:v>13312</c:v>
                </c:pt>
                <c:pt idx="1803">
                  <c:v>13313</c:v>
                </c:pt>
                <c:pt idx="1804">
                  <c:v>13314</c:v>
                </c:pt>
                <c:pt idx="1805">
                  <c:v>13315</c:v>
                </c:pt>
                <c:pt idx="1806">
                  <c:v>13316</c:v>
                </c:pt>
                <c:pt idx="1807">
                  <c:v>13317</c:v>
                </c:pt>
                <c:pt idx="1808">
                  <c:v>13318</c:v>
                </c:pt>
                <c:pt idx="1809">
                  <c:v>13319</c:v>
                </c:pt>
                <c:pt idx="1810">
                  <c:v>13320</c:v>
                </c:pt>
                <c:pt idx="1811">
                  <c:v>13321</c:v>
                </c:pt>
                <c:pt idx="1812">
                  <c:v>13322</c:v>
                </c:pt>
                <c:pt idx="1813">
                  <c:v>13323</c:v>
                </c:pt>
                <c:pt idx="1814">
                  <c:v>13324</c:v>
                </c:pt>
                <c:pt idx="1815">
                  <c:v>13325</c:v>
                </c:pt>
                <c:pt idx="1816">
                  <c:v>13326</c:v>
                </c:pt>
                <c:pt idx="1817">
                  <c:v>13327</c:v>
                </c:pt>
                <c:pt idx="1818">
                  <c:v>13328</c:v>
                </c:pt>
                <c:pt idx="1819">
                  <c:v>13329</c:v>
                </c:pt>
                <c:pt idx="1820">
                  <c:v>13330</c:v>
                </c:pt>
                <c:pt idx="1821">
                  <c:v>13331</c:v>
                </c:pt>
                <c:pt idx="1822">
                  <c:v>13332</c:v>
                </c:pt>
                <c:pt idx="1823">
                  <c:v>13333</c:v>
                </c:pt>
                <c:pt idx="1824">
                  <c:v>13334</c:v>
                </c:pt>
                <c:pt idx="1825">
                  <c:v>13335</c:v>
                </c:pt>
                <c:pt idx="1826">
                  <c:v>13336</c:v>
                </c:pt>
                <c:pt idx="1827">
                  <c:v>13337</c:v>
                </c:pt>
                <c:pt idx="1828">
                  <c:v>13338</c:v>
                </c:pt>
                <c:pt idx="1829">
                  <c:v>13339</c:v>
                </c:pt>
                <c:pt idx="1830">
                  <c:v>13340</c:v>
                </c:pt>
                <c:pt idx="1831">
                  <c:v>13341</c:v>
                </c:pt>
                <c:pt idx="1832">
                  <c:v>13342</c:v>
                </c:pt>
                <c:pt idx="1833">
                  <c:v>13343</c:v>
                </c:pt>
                <c:pt idx="1834">
                  <c:v>13344</c:v>
                </c:pt>
                <c:pt idx="1835">
                  <c:v>13345</c:v>
                </c:pt>
                <c:pt idx="1836">
                  <c:v>13346</c:v>
                </c:pt>
                <c:pt idx="1837">
                  <c:v>13347</c:v>
                </c:pt>
                <c:pt idx="1838">
                  <c:v>13348</c:v>
                </c:pt>
                <c:pt idx="1839">
                  <c:v>13349</c:v>
                </c:pt>
                <c:pt idx="1840">
                  <c:v>13350</c:v>
                </c:pt>
                <c:pt idx="1841">
                  <c:v>13351</c:v>
                </c:pt>
                <c:pt idx="1842">
                  <c:v>13352</c:v>
                </c:pt>
                <c:pt idx="1843">
                  <c:v>13353</c:v>
                </c:pt>
                <c:pt idx="1844">
                  <c:v>13354</c:v>
                </c:pt>
                <c:pt idx="1845">
                  <c:v>13355</c:v>
                </c:pt>
                <c:pt idx="1846">
                  <c:v>13356</c:v>
                </c:pt>
                <c:pt idx="1847">
                  <c:v>13357</c:v>
                </c:pt>
                <c:pt idx="1848">
                  <c:v>13358</c:v>
                </c:pt>
                <c:pt idx="1849">
                  <c:v>13359</c:v>
                </c:pt>
                <c:pt idx="1850">
                  <c:v>13360</c:v>
                </c:pt>
                <c:pt idx="1851">
                  <c:v>13361</c:v>
                </c:pt>
                <c:pt idx="1852">
                  <c:v>13362</c:v>
                </c:pt>
                <c:pt idx="1853">
                  <c:v>13363</c:v>
                </c:pt>
                <c:pt idx="1854">
                  <c:v>13364</c:v>
                </c:pt>
                <c:pt idx="1855">
                  <c:v>13365</c:v>
                </c:pt>
                <c:pt idx="1856">
                  <c:v>13366</c:v>
                </c:pt>
                <c:pt idx="1857">
                  <c:v>13367</c:v>
                </c:pt>
                <c:pt idx="1858">
                  <c:v>13368</c:v>
                </c:pt>
                <c:pt idx="1859">
                  <c:v>13369</c:v>
                </c:pt>
                <c:pt idx="1860">
                  <c:v>13370</c:v>
                </c:pt>
                <c:pt idx="1861">
                  <c:v>13371</c:v>
                </c:pt>
                <c:pt idx="1862">
                  <c:v>13372</c:v>
                </c:pt>
                <c:pt idx="1863">
                  <c:v>13373</c:v>
                </c:pt>
                <c:pt idx="1864">
                  <c:v>13374</c:v>
                </c:pt>
                <c:pt idx="1865">
                  <c:v>13375</c:v>
                </c:pt>
                <c:pt idx="1866">
                  <c:v>13376</c:v>
                </c:pt>
                <c:pt idx="1867">
                  <c:v>13377</c:v>
                </c:pt>
                <c:pt idx="1868">
                  <c:v>13378</c:v>
                </c:pt>
                <c:pt idx="1869">
                  <c:v>13379</c:v>
                </c:pt>
                <c:pt idx="1870">
                  <c:v>13380</c:v>
                </c:pt>
                <c:pt idx="1871">
                  <c:v>13381</c:v>
                </c:pt>
                <c:pt idx="1872">
                  <c:v>13382</c:v>
                </c:pt>
                <c:pt idx="1873">
                  <c:v>13383</c:v>
                </c:pt>
                <c:pt idx="1874">
                  <c:v>13384</c:v>
                </c:pt>
                <c:pt idx="1875">
                  <c:v>13385</c:v>
                </c:pt>
                <c:pt idx="1876">
                  <c:v>13386</c:v>
                </c:pt>
                <c:pt idx="1877">
                  <c:v>13387</c:v>
                </c:pt>
                <c:pt idx="1878">
                  <c:v>13388</c:v>
                </c:pt>
                <c:pt idx="1879">
                  <c:v>13389</c:v>
                </c:pt>
                <c:pt idx="1880">
                  <c:v>13390</c:v>
                </c:pt>
                <c:pt idx="1881">
                  <c:v>13391</c:v>
                </c:pt>
                <c:pt idx="1882">
                  <c:v>13392</c:v>
                </c:pt>
                <c:pt idx="1883">
                  <c:v>13393</c:v>
                </c:pt>
                <c:pt idx="1884">
                  <c:v>13394</c:v>
                </c:pt>
                <c:pt idx="1885">
                  <c:v>13395</c:v>
                </c:pt>
                <c:pt idx="1886">
                  <c:v>13396</c:v>
                </c:pt>
                <c:pt idx="1887">
                  <c:v>13397</c:v>
                </c:pt>
                <c:pt idx="1888">
                  <c:v>13398</c:v>
                </c:pt>
                <c:pt idx="1889">
                  <c:v>13399</c:v>
                </c:pt>
                <c:pt idx="1890">
                  <c:v>13400</c:v>
                </c:pt>
                <c:pt idx="1891">
                  <c:v>13401</c:v>
                </c:pt>
                <c:pt idx="1892">
                  <c:v>13402</c:v>
                </c:pt>
                <c:pt idx="1893">
                  <c:v>13403</c:v>
                </c:pt>
                <c:pt idx="1894">
                  <c:v>13404</c:v>
                </c:pt>
                <c:pt idx="1895">
                  <c:v>13405</c:v>
                </c:pt>
                <c:pt idx="1896">
                  <c:v>13406</c:v>
                </c:pt>
                <c:pt idx="1897">
                  <c:v>13407</c:v>
                </c:pt>
                <c:pt idx="1898">
                  <c:v>13408</c:v>
                </c:pt>
                <c:pt idx="1899">
                  <c:v>13409</c:v>
                </c:pt>
                <c:pt idx="1900">
                  <c:v>13410</c:v>
                </c:pt>
                <c:pt idx="1901">
                  <c:v>13411</c:v>
                </c:pt>
                <c:pt idx="1902">
                  <c:v>13412</c:v>
                </c:pt>
                <c:pt idx="1903">
                  <c:v>13413</c:v>
                </c:pt>
                <c:pt idx="1904">
                  <c:v>13414</c:v>
                </c:pt>
                <c:pt idx="1905">
                  <c:v>13415</c:v>
                </c:pt>
                <c:pt idx="1906">
                  <c:v>13416</c:v>
                </c:pt>
                <c:pt idx="1907">
                  <c:v>13417</c:v>
                </c:pt>
                <c:pt idx="1908">
                  <c:v>13418</c:v>
                </c:pt>
                <c:pt idx="1909">
                  <c:v>13419</c:v>
                </c:pt>
                <c:pt idx="1910">
                  <c:v>13420</c:v>
                </c:pt>
                <c:pt idx="1911">
                  <c:v>13421</c:v>
                </c:pt>
                <c:pt idx="1912">
                  <c:v>13422</c:v>
                </c:pt>
                <c:pt idx="1913">
                  <c:v>13423</c:v>
                </c:pt>
                <c:pt idx="1914">
                  <c:v>13424</c:v>
                </c:pt>
                <c:pt idx="1915">
                  <c:v>13425</c:v>
                </c:pt>
                <c:pt idx="1916">
                  <c:v>13426</c:v>
                </c:pt>
                <c:pt idx="1917">
                  <c:v>13427</c:v>
                </c:pt>
                <c:pt idx="1918">
                  <c:v>13428</c:v>
                </c:pt>
                <c:pt idx="1919">
                  <c:v>13429</c:v>
                </c:pt>
                <c:pt idx="1920">
                  <c:v>13430</c:v>
                </c:pt>
                <c:pt idx="1921">
                  <c:v>13431</c:v>
                </c:pt>
                <c:pt idx="1922">
                  <c:v>13432</c:v>
                </c:pt>
                <c:pt idx="1923">
                  <c:v>13433</c:v>
                </c:pt>
                <c:pt idx="1924">
                  <c:v>13434</c:v>
                </c:pt>
                <c:pt idx="1925">
                  <c:v>13435</c:v>
                </c:pt>
                <c:pt idx="1926">
                  <c:v>13436</c:v>
                </c:pt>
                <c:pt idx="1927">
                  <c:v>13437</c:v>
                </c:pt>
                <c:pt idx="1928">
                  <c:v>13438</c:v>
                </c:pt>
                <c:pt idx="1929">
                  <c:v>13439</c:v>
                </c:pt>
                <c:pt idx="1930">
                  <c:v>13440</c:v>
                </c:pt>
                <c:pt idx="1931">
                  <c:v>13441</c:v>
                </c:pt>
                <c:pt idx="1932">
                  <c:v>13442</c:v>
                </c:pt>
                <c:pt idx="1933">
                  <c:v>13443</c:v>
                </c:pt>
                <c:pt idx="1934">
                  <c:v>13444</c:v>
                </c:pt>
                <c:pt idx="1935">
                  <c:v>13445</c:v>
                </c:pt>
                <c:pt idx="1936">
                  <c:v>13446</c:v>
                </c:pt>
                <c:pt idx="1937">
                  <c:v>13447</c:v>
                </c:pt>
                <c:pt idx="1938">
                  <c:v>13448</c:v>
                </c:pt>
                <c:pt idx="1939">
                  <c:v>13449</c:v>
                </c:pt>
                <c:pt idx="1940">
                  <c:v>13450</c:v>
                </c:pt>
                <c:pt idx="1941">
                  <c:v>13451</c:v>
                </c:pt>
                <c:pt idx="1942">
                  <c:v>13452</c:v>
                </c:pt>
                <c:pt idx="1943">
                  <c:v>13453</c:v>
                </c:pt>
                <c:pt idx="1944">
                  <c:v>13454</c:v>
                </c:pt>
                <c:pt idx="1945">
                  <c:v>13455</c:v>
                </c:pt>
                <c:pt idx="1946">
                  <c:v>13456</c:v>
                </c:pt>
                <c:pt idx="1947">
                  <c:v>13457</c:v>
                </c:pt>
                <c:pt idx="1948">
                  <c:v>13458</c:v>
                </c:pt>
                <c:pt idx="1949">
                  <c:v>13459</c:v>
                </c:pt>
                <c:pt idx="1950">
                  <c:v>13460</c:v>
                </c:pt>
                <c:pt idx="1951">
                  <c:v>13461</c:v>
                </c:pt>
                <c:pt idx="1952">
                  <c:v>13462</c:v>
                </c:pt>
                <c:pt idx="1953">
                  <c:v>13463</c:v>
                </c:pt>
                <c:pt idx="1954">
                  <c:v>13464</c:v>
                </c:pt>
                <c:pt idx="1955">
                  <c:v>13465</c:v>
                </c:pt>
                <c:pt idx="1956">
                  <c:v>13466</c:v>
                </c:pt>
                <c:pt idx="1957">
                  <c:v>13467</c:v>
                </c:pt>
                <c:pt idx="1958">
                  <c:v>13468</c:v>
                </c:pt>
                <c:pt idx="1959">
                  <c:v>13469</c:v>
                </c:pt>
                <c:pt idx="1960">
                  <c:v>13470</c:v>
                </c:pt>
                <c:pt idx="1961">
                  <c:v>13471</c:v>
                </c:pt>
                <c:pt idx="1962">
                  <c:v>13472</c:v>
                </c:pt>
                <c:pt idx="1963">
                  <c:v>13473</c:v>
                </c:pt>
                <c:pt idx="1964">
                  <c:v>13474</c:v>
                </c:pt>
                <c:pt idx="1965">
                  <c:v>13475</c:v>
                </c:pt>
                <c:pt idx="1966">
                  <c:v>13476</c:v>
                </c:pt>
                <c:pt idx="1967">
                  <c:v>13477</c:v>
                </c:pt>
                <c:pt idx="1968">
                  <c:v>13478</c:v>
                </c:pt>
                <c:pt idx="1969">
                  <c:v>13479</c:v>
                </c:pt>
                <c:pt idx="1970">
                  <c:v>13480</c:v>
                </c:pt>
                <c:pt idx="1971">
                  <c:v>13481</c:v>
                </c:pt>
                <c:pt idx="1972">
                  <c:v>13482</c:v>
                </c:pt>
                <c:pt idx="1973">
                  <c:v>13483</c:v>
                </c:pt>
                <c:pt idx="1974">
                  <c:v>13484</c:v>
                </c:pt>
                <c:pt idx="1975">
                  <c:v>13485</c:v>
                </c:pt>
                <c:pt idx="1976">
                  <c:v>13486</c:v>
                </c:pt>
                <c:pt idx="1977">
                  <c:v>13487</c:v>
                </c:pt>
                <c:pt idx="1978">
                  <c:v>13488</c:v>
                </c:pt>
                <c:pt idx="1979">
                  <c:v>13489</c:v>
                </c:pt>
                <c:pt idx="1980">
                  <c:v>13490</c:v>
                </c:pt>
                <c:pt idx="1981">
                  <c:v>13491</c:v>
                </c:pt>
                <c:pt idx="1982">
                  <c:v>13492</c:v>
                </c:pt>
                <c:pt idx="1983">
                  <c:v>13493</c:v>
                </c:pt>
                <c:pt idx="1984">
                  <c:v>13494</c:v>
                </c:pt>
                <c:pt idx="1985">
                  <c:v>13495</c:v>
                </c:pt>
                <c:pt idx="1986">
                  <c:v>13496</c:v>
                </c:pt>
                <c:pt idx="1987">
                  <c:v>13497</c:v>
                </c:pt>
                <c:pt idx="1988">
                  <c:v>13498</c:v>
                </c:pt>
                <c:pt idx="1989">
                  <c:v>13499</c:v>
                </c:pt>
                <c:pt idx="1990">
                  <c:v>13500</c:v>
                </c:pt>
                <c:pt idx="1991">
                  <c:v>13501</c:v>
                </c:pt>
                <c:pt idx="1992">
                  <c:v>13502</c:v>
                </c:pt>
                <c:pt idx="1993">
                  <c:v>13503</c:v>
                </c:pt>
                <c:pt idx="1994">
                  <c:v>13504</c:v>
                </c:pt>
                <c:pt idx="1995">
                  <c:v>13505</c:v>
                </c:pt>
                <c:pt idx="1996">
                  <c:v>13506</c:v>
                </c:pt>
                <c:pt idx="1997">
                  <c:v>13507</c:v>
                </c:pt>
                <c:pt idx="1998">
                  <c:v>13508</c:v>
                </c:pt>
                <c:pt idx="1999">
                  <c:v>13509</c:v>
                </c:pt>
                <c:pt idx="2000">
                  <c:v>13510</c:v>
                </c:pt>
                <c:pt idx="2001">
                  <c:v>13511</c:v>
                </c:pt>
                <c:pt idx="2002">
                  <c:v>13512</c:v>
                </c:pt>
                <c:pt idx="2003">
                  <c:v>13513</c:v>
                </c:pt>
                <c:pt idx="2004">
                  <c:v>13514</c:v>
                </c:pt>
                <c:pt idx="2005">
                  <c:v>13515</c:v>
                </c:pt>
                <c:pt idx="2006">
                  <c:v>13516</c:v>
                </c:pt>
                <c:pt idx="2007">
                  <c:v>13517</c:v>
                </c:pt>
                <c:pt idx="2008">
                  <c:v>13518</c:v>
                </c:pt>
                <c:pt idx="2009">
                  <c:v>13519</c:v>
                </c:pt>
                <c:pt idx="2010">
                  <c:v>13520</c:v>
                </c:pt>
                <c:pt idx="2011">
                  <c:v>13521</c:v>
                </c:pt>
                <c:pt idx="2012">
                  <c:v>13522</c:v>
                </c:pt>
                <c:pt idx="2013">
                  <c:v>13523</c:v>
                </c:pt>
                <c:pt idx="2014">
                  <c:v>13524</c:v>
                </c:pt>
                <c:pt idx="2015">
                  <c:v>13525</c:v>
                </c:pt>
                <c:pt idx="2016">
                  <c:v>13526</c:v>
                </c:pt>
                <c:pt idx="2017">
                  <c:v>13527</c:v>
                </c:pt>
                <c:pt idx="2018">
                  <c:v>13528</c:v>
                </c:pt>
                <c:pt idx="2019">
                  <c:v>13529</c:v>
                </c:pt>
                <c:pt idx="2020">
                  <c:v>13530</c:v>
                </c:pt>
                <c:pt idx="2021">
                  <c:v>13531</c:v>
                </c:pt>
                <c:pt idx="2022">
                  <c:v>13532</c:v>
                </c:pt>
                <c:pt idx="2023">
                  <c:v>13533</c:v>
                </c:pt>
                <c:pt idx="2024">
                  <c:v>13534</c:v>
                </c:pt>
                <c:pt idx="2025">
                  <c:v>13535</c:v>
                </c:pt>
                <c:pt idx="2026">
                  <c:v>13536</c:v>
                </c:pt>
                <c:pt idx="2027">
                  <c:v>13537</c:v>
                </c:pt>
                <c:pt idx="2028">
                  <c:v>13538</c:v>
                </c:pt>
                <c:pt idx="2029">
                  <c:v>13539</c:v>
                </c:pt>
                <c:pt idx="2030">
                  <c:v>13540</c:v>
                </c:pt>
                <c:pt idx="2031">
                  <c:v>13541</c:v>
                </c:pt>
                <c:pt idx="2032">
                  <c:v>13542</c:v>
                </c:pt>
                <c:pt idx="2033">
                  <c:v>13543</c:v>
                </c:pt>
                <c:pt idx="2034">
                  <c:v>13544</c:v>
                </c:pt>
                <c:pt idx="2035">
                  <c:v>13545</c:v>
                </c:pt>
                <c:pt idx="2036">
                  <c:v>13546</c:v>
                </c:pt>
                <c:pt idx="2037">
                  <c:v>13547</c:v>
                </c:pt>
                <c:pt idx="2038">
                  <c:v>13548</c:v>
                </c:pt>
                <c:pt idx="2039">
                  <c:v>13549</c:v>
                </c:pt>
                <c:pt idx="2040">
                  <c:v>13550</c:v>
                </c:pt>
                <c:pt idx="2041">
                  <c:v>13551</c:v>
                </c:pt>
                <c:pt idx="2042">
                  <c:v>13552</c:v>
                </c:pt>
                <c:pt idx="2043">
                  <c:v>13553</c:v>
                </c:pt>
                <c:pt idx="2044">
                  <c:v>13554</c:v>
                </c:pt>
                <c:pt idx="2045">
                  <c:v>13555</c:v>
                </c:pt>
                <c:pt idx="2046">
                  <c:v>13556</c:v>
                </c:pt>
                <c:pt idx="2047">
                  <c:v>13557</c:v>
                </c:pt>
                <c:pt idx="2048">
                  <c:v>13558</c:v>
                </c:pt>
                <c:pt idx="2049">
                  <c:v>13559</c:v>
                </c:pt>
                <c:pt idx="2050">
                  <c:v>13560</c:v>
                </c:pt>
                <c:pt idx="2051">
                  <c:v>13561</c:v>
                </c:pt>
                <c:pt idx="2052">
                  <c:v>13562</c:v>
                </c:pt>
                <c:pt idx="2053">
                  <c:v>13563</c:v>
                </c:pt>
                <c:pt idx="2054">
                  <c:v>13564</c:v>
                </c:pt>
                <c:pt idx="2055">
                  <c:v>13565</c:v>
                </c:pt>
                <c:pt idx="2056">
                  <c:v>13566</c:v>
                </c:pt>
                <c:pt idx="2057">
                  <c:v>13567</c:v>
                </c:pt>
                <c:pt idx="2058">
                  <c:v>13568</c:v>
                </c:pt>
                <c:pt idx="2059">
                  <c:v>13569</c:v>
                </c:pt>
                <c:pt idx="2060">
                  <c:v>13570</c:v>
                </c:pt>
                <c:pt idx="2061">
                  <c:v>13571</c:v>
                </c:pt>
                <c:pt idx="2062">
                  <c:v>13572</c:v>
                </c:pt>
                <c:pt idx="2063">
                  <c:v>13573</c:v>
                </c:pt>
                <c:pt idx="2064">
                  <c:v>13574</c:v>
                </c:pt>
                <c:pt idx="2065">
                  <c:v>13575</c:v>
                </c:pt>
                <c:pt idx="2066">
                  <c:v>13576</c:v>
                </c:pt>
                <c:pt idx="2067">
                  <c:v>13577</c:v>
                </c:pt>
                <c:pt idx="2068">
                  <c:v>13578</c:v>
                </c:pt>
                <c:pt idx="2069">
                  <c:v>13579</c:v>
                </c:pt>
                <c:pt idx="2070">
                  <c:v>13580</c:v>
                </c:pt>
                <c:pt idx="2071">
                  <c:v>13581</c:v>
                </c:pt>
                <c:pt idx="2072">
                  <c:v>13582</c:v>
                </c:pt>
                <c:pt idx="2073">
                  <c:v>13583</c:v>
                </c:pt>
                <c:pt idx="2074">
                  <c:v>13584</c:v>
                </c:pt>
                <c:pt idx="2075">
                  <c:v>13585</c:v>
                </c:pt>
                <c:pt idx="2076">
                  <c:v>13586</c:v>
                </c:pt>
                <c:pt idx="2077">
                  <c:v>13587</c:v>
                </c:pt>
                <c:pt idx="2078">
                  <c:v>13588</c:v>
                </c:pt>
                <c:pt idx="2079">
                  <c:v>13589</c:v>
                </c:pt>
                <c:pt idx="2080">
                  <c:v>13590</c:v>
                </c:pt>
                <c:pt idx="2081">
                  <c:v>13591</c:v>
                </c:pt>
                <c:pt idx="2082">
                  <c:v>13592</c:v>
                </c:pt>
                <c:pt idx="2083">
                  <c:v>13593</c:v>
                </c:pt>
                <c:pt idx="2084">
                  <c:v>13594</c:v>
                </c:pt>
                <c:pt idx="2085">
                  <c:v>13595</c:v>
                </c:pt>
                <c:pt idx="2086">
                  <c:v>13596</c:v>
                </c:pt>
                <c:pt idx="2087">
                  <c:v>13597</c:v>
                </c:pt>
                <c:pt idx="2088">
                  <c:v>13598</c:v>
                </c:pt>
                <c:pt idx="2089">
                  <c:v>13599</c:v>
                </c:pt>
                <c:pt idx="2090">
                  <c:v>13600</c:v>
                </c:pt>
                <c:pt idx="2091">
                  <c:v>13601</c:v>
                </c:pt>
                <c:pt idx="2092">
                  <c:v>13602</c:v>
                </c:pt>
                <c:pt idx="2093">
                  <c:v>13603</c:v>
                </c:pt>
                <c:pt idx="2094">
                  <c:v>13604</c:v>
                </c:pt>
                <c:pt idx="2095">
                  <c:v>13605</c:v>
                </c:pt>
                <c:pt idx="2096">
                  <c:v>13606</c:v>
                </c:pt>
                <c:pt idx="2097">
                  <c:v>13607</c:v>
                </c:pt>
                <c:pt idx="2098">
                  <c:v>13608</c:v>
                </c:pt>
                <c:pt idx="2099">
                  <c:v>13609</c:v>
                </c:pt>
                <c:pt idx="2100">
                  <c:v>13610</c:v>
                </c:pt>
                <c:pt idx="2101">
                  <c:v>13611</c:v>
                </c:pt>
                <c:pt idx="2102">
                  <c:v>13612</c:v>
                </c:pt>
                <c:pt idx="2103">
                  <c:v>13613</c:v>
                </c:pt>
                <c:pt idx="2104">
                  <c:v>13614</c:v>
                </c:pt>
                <c:pt idx="2105">
                  <c:v>13615</c:v>
                </c:pt>
                <c:pt idx="2106">
                  <c:v>13616</c:v>
                </c:pt>
                <c:pt idx="2107">
                  <c:v>13617</c:v>
                </c:pt>
                <c:pt idx="2108">
                  <c:v>13618</c:v>
                </c:pt>
                <c:pt idx="2109">
                  <c:v>13619</c:v>
                </c:pt>
                <c:pt idx="2110">
                  <c:v>13620</c:v>
                </c:pt>
                <c:pt idx="2111">
                  <c:v>13621</c:v>
                </c:pt>
                <c:pt idx="2112">
                  <c:v>13622</c:v>
                </c:pt>
                <c:pt idx="2113">
                  <c:v>13623</c:v>
                </c:pt>
                <c:pt idx="2114">
                  <c:v>13624</c:v>
                </c:pt>
                <c:pt idx="2115">
                  <c:v>13625</c:v>
                </c:pt>
                <c:pt idx="2116">
                  <c:v>13626</c:v>
                </c:pt>
                <c:pt idx="2117">
                  <c:v>13627</c:v>
                </c:pt>
                <c:pt idx="2118">
                  <c:v>13628</c:v>
                </c:pt>
                <c:pt idx="2119">
                  <c:v>13629</c:v>
                </c:pt>
                <c:pt idx="2120">
                  <c:v>13630</c:v>
                </c:pt>
                <c:pt idx="2121">
                  <c:v>13631</c:v>
                </c:pt>
                <c:pt idx="2122">
                  <c:v>13632</c:v>
                </c:pt>
                <c:pt idx="2123">
                  <c:v>13633</c:v>
                </c:pt>
                <c:pt idx="2124">
                  <c:v>13634</c:v>
                </c:pt>
                <c:pt idx="2125">
                  <c:v>13635</c:v>
                </c:pt>
                <c:pt idx="2126">
                  <c:v>13636</c:v>
                </c:pt>
                <c:pt idx="2127">
                  <c:v>13637</c:v>
                </c:pt>
                <c:pt idx="2128">
                  <c:v>13638</c:v>
                </c:pt>
                <c:pt idx="2129">
                  <c:v>13639</c:v>
                </c:pt>
                <c:pt idx="2130">
                  <c:v>13640</c:v>
                </c:pt>
                <c:pt idx="2131">
                  <c:v>13641</c:v>
                </c:pt>
                <c:pt idx="2132">
                  <c:v>13642</c:v>
                </c:pt>
                <c:pt idx="2133">
                  <c:v>13643</c:v>
                </c:pt>
                <c:pt idx="2134">
                  <c:v>13644</c:v>
                </c:pt>
                <c:pt idx="2135">
                  <c:v>13645</c:v>
                </c:pt>
                <c:pt idx="2136">
                  <c:v>13646</c:v>
                </c:pt>
                <c:pt idx="2137">
                  <c:v>13647</c:v>
                </c:pt>
                <c:pt idx="2138">
                  <c:v>13648</c:v>
                </c:pt>
                <c:pt idx="2139">
                  <c:v>13649</c:v>
                </c:pt>
                <c:pt idx="2140">
                  <c:v>13650</c:v>
                </c:pt>
                <c:pt idx="2141">
                  <c:v>13651</c:v>
                </c:pt>
                <c:pt idx="2142">
                  <c:v>13652</c:v>
                </c:pt>
                <c:pt idx="2143">
                  <c:v>13653</c:v>
                </c:pt>
                <c:pt idx="2144">
                  <c:v>13654</c:v>
                </c:pt>
                <c:pt idx="2145">
                  <c:v>13655</c:v>
                </c:pt>
                <c:pt idx="2146">
                  <c:v>13656</c:v>
                </c:pt>
                <c:pt idx="2147">
                  <c:v>13657</c:v>
                </c:pt>
                <c:pt idx="2148">
                  <c:v>13658</c:v>
                </c:pt>
                <c:pt idx="2149">
                  <c:v>13659</c:v>
                </c:pt>
                <c:pt idx="2150">
                  <c:v>13660</c:v>
                </c:pt>
                <c:pt idx="2151">
                  <c:v>13661</c:v>
                </c:pt>
                <c:pt idx="2152">
                  <c:v>13662</c:v>
                </c:pt>
                <c:pt idx="2153">
                  <c:v>13663</c:v>
                </c:pt>
                <c:pt idx="2154">
                  <c:v>13664</c:v>
                </c:pt>
                <c:pt idx="2155">
                  <c:v>13665</c:v>
                </c:pt>
                <c:pt idx="2156">
                  <c:v>13666</c:v>
                </c:pt>
                <c:pt idx="2157">
                  <c:v>13667</c:v>
                </c:pt>
                <c:pt idx="2158">
                  <c:v>13668</c:v>
                </c:pt>
                <c:pt idx="2159">
                  <c:v>13669</c:v>
                </c:pt>
                <c:pt idx="2160">
                  <c:v>13670</c:v>
                </c:pt>
                <c:pt idx="2161">
                  <c:v>13671</c:v>
                </c:pt>
                <c:pt idx="2162">
                  <c:v>13672</c:v>
                </c:pt>
                <c:pt idx="2163">
                  <c:v>13673</c:v>
                </c:pt>
                <c:pt idx="2164">
                  <c:v>13674</c:v>
                </c:pt>
                <c:pt idx="2165">
                  <c:v>13675</c:v>
                </c:pt>
                <c:pt idx="2166">
                  <c:v>13676</c:v>
                </c:pt>
                <c:pt idx="2167">
                  <c:v>13677</c:v>
                </c:pt>
                <c:pt idx="2168">
                  <c:v>13678</c:v>
                </c:pt>
                <c:pt idx="2169">
                  <c:v>13679</c:v>
                </c:pt>
                <c:pt idx="2170">
                  <c:v>13680</c:v>
                </c:pt>
                <c:pt idx="2171">
                  <c:v>13681</c:v>
                </c:pt>
                <c:pt idx="2172">
                  <c:v>13682</c:v>
                </c:pt>
                <c:pt idx="2173">
                  <c:v>13683</c:v>
                </c:pt>
                <c:pt idx="2174">
                  <c:v>13684</c:v>
                </c:pt>
                <c:pt idx="2175">
                  <c:v>13685</c:v>
                </c:pt>
                <c:pt idx="2176">
                  <c:v>13686</c:v>
                </c:pt>
                <c:pt idx="2177">
                  <c:v>13687</c:v>
                </c:pt>
                <c:pt idx="2178">
                  <c:v>13688</c:v>
                </c:pt>
                <c:pt idx="2179">
                  <c:v>13689</c:v>
                </c:pt>
                <c:pt idx="2180">
                  <c:v>13690</c:v>
                </c:pt>
                <c:pt idx="2181">
                  <c:v>13691</c:v>
                </c:pt>
                <c:pt idx="2182">
                  <c:v>13692</c:v>
                </c:pt>
                <c:pt idx="2183">
                  <c:v>13693</c:v>
                </c:pt>
                <c:pt idx="2184">
                  <c:v>13694</c:v>
                </c:pt>
                <c:pt idx="2185">
                  <c:v>13695</c:v>
                </c:pt>
                <c:pt idx="2186">
                  <c:v>13696</c:v>
                </c:pt>
                <c:pt idx="2187">
                  <c:v>13697</c:v>
                </c:pt>
                <c:pt idx="2188">
                  <c:v>13698</c:v>
                </c:pt>
                <c:pt idx="2189">
                  <c:v>13699</c:v>
                </c:pt>
                <c:pt idx="2190">
                  <c:v>13700</c:v>
                </c:pt>
                <c:pt idx="2191">
                  <c:v>13701</c:v>
                </c:pt>
                <c:pt idx="2192">
                  <c:v>13702</c:v>
                </c:pt>
                <c:pt idx="2193">
                  <c:v>13703</c:v>
                </c:pt>
                <c:pt idx="2194">
                  <c:v>13704</c:v>
                </c:pt>
                <c:pt idx="2195">
                  <c:v>13705</c:v>
                </c:pt>
                <c:pt idx="2196">
                  <c:v>13706</c:v>
                </c:pt>
                <c:pt idx="2197">
                  <c:v>13707</c:v>
                </c:pt>
                <c:pt idx="2198">
                  <c:v>13708</c:v>
                </c:pt>
                <c:pt idx="2199">
                  <c:v>13709</c:v>
                </c:pt>
                <c:pt idx="2200">
                  <c:v>13710</c:v>
                </c:pt>
                <c:pt idx="2201">
                  <c:v>13711</c:v>
                </c:pt>
                <c:pt idx="2202">
                  <c:v>13712</c:v>
                </c:pt>
                <c:pt idx="2203">
                  <c:v>13713</c:v>
                </c:pt>
                <c:pt idx="2204">
                  <c:v>13714</c:v>
                </c:pt>
                <c:pt idx="2205">
                  <c:v>13715</c:v>
                </c:pt>
                <c:pt idx="2206">
                  <c:v>13716</c:v>
                </c:pt>
                <c:pt idx="2207">
                  <c:v>13717</c:v>
                </c:pt>
                <c:pt idx="2208">
                  <c:v>13718</c:v>
                </c:pt>
                <c:pt idx="2209">
                  <c:v>13719</c:v>
                </c:pt>
                <c:pt idx="2210">
                  <c:v>13720</c:v>
                </c:pt>
                <c:pt idx="2211">
                  <c:v>13721</c:v>
                </c:pt>
                <c:pt idx="2212">
                  <c:v>13722</c:v>
                </c:pt>
                <c:pt idx="2213">
                  <c:v>13723</c:v>
                </c:pt>
                <c:pt idx="2214">
                  <c:v>13724</c:v>
                </c:pt>
                <c:pt idx="2215">
                  <c:v>13725</c:v>
                </c:pt>
                <c:pt idx="2216">
                  <c:v>13726</c:v>
                </c:pt>
                <c:pt idx="2217">
                  <c:v>13727</c:v>
                </c:pt>
                <c:pt idx="2218">
                  <c:v>13728</c:v>
                </c:pt>
                <c:pt idx="2219">
                  <c:v>13729</c:v>
                </c:pt>
                <c:pt idx="2220">
                  <c:v>13730</c:v>
                </c:pt>
                <c:pt idx="2221">
                  <c:v>13731</c:v>
                </c:pt>
                <c:pt idx="2222">
                  <c:v>13732</c:v>
                </c:pt>
                <c:pt idx="2223">
                  <c:v>13733</c:v>
                </c:pt>
                <c:pt idx="2224">
                  <c:v>13734</c:v>
                </c:pt>
                <c:pt idx="2225">
                  <c:v>13735</c:v>
                </c:pt>
                <c:pt idx="2226">
                  <c:v>13736</c:v>
                </c:pt>
                <c:pt idx="2227">
                  <c:v>13737</c:v>
                </c:pt>
                <c:pt idx="2228">
                  <c:v>13738</c:v>
                </c:pt>
                <c:pt idx="2229">
                  <c:v>13739</c:v>
                </c:pt>
                <c:pt idx="2230">
                  <c:v>13740</c:v>
                </c:pt>
                <c:pt idx="2231">
                  <c:v>13741</c:v>
                </c:pt>
                <c:pt idx="2232">
                  <c:v>13742</c:v>
                </c:pt>
                <c:pt idx="2233">
                  <c:v>13743</c:v>
                </c:pt>
                <c:pt idx="2234">
                  <c:v>13744</c:v>
                </c:pt>
                <c:pt idx="2235">
                  <c:v>13745</c:v>
                </c:pt>
                <c:pt idx="2236">
                  <c:v>13746</c:v>
                </c:pt>
                <c:pt idx="2237">
                  <c:v>13747</c:v>
                </c:pt>
                <c:pt idx="2238">
                  <c:v>13748</c:v>
                </c:pt>
                <c:pt idx="2239">
                  <c:v>13749</c:v>
                </c:pt>
                <c:pt idx="2240">
                  <c:v>13750</c:v>
                </c:pt>
                <c:pt idx="2241">
                  <c:v>13751</c:v>
                </c:pt>
                <c:pt idx="2242">
                  <c:v>13752</c:v>
                </c:pt>
                <c:pt idx="2243">
                  <c:v>13753</c:v>
                </c:pt>
                <c:pt idx="2244">
                  <c:v>13754</c:v>
                </c:pt>
                <c:pt idx="2245">
                  <c:v>13755</c:v>
                </c:pt>
                <c:pt idx="2246">
                  <c:v>13756</c:v>
                </c:pt>
                <c:pt idx="2247">
                  <c:v>13757</c:v>
                </c:pt>
                <c:pt idx="2248">
                  <c:v>13758</c:v>
                </c:pt>
                <c:pt idx="2249">
                  <c:v>13759</c:v>
                </c:pt>
                <c:pt idx="2250">
                  <c:v>13760</c:v>
                </c:pt>
                <c:pt idx="2251">
                  <c:v>13761</c:v>
                </c:pt>
                <c:pt idx="2252">
                  <c:v>13762</c:v>
                </c:pt>
                <c:pt idx="2253">
                  <c:v>13763</c:v>
                </c:pt>
                <c:pt idx="2254">
                  <c:v>13764</c:v>
                </c:pt>
                <c:pt idx="2255">
                  <c:v>13765</c:v>
                </c:pt>
                <c:pt idx="2256">
                  <c:v>13766</c:v>
                </c:pt>
                <c:pt idx="2257">
                  <c:v>13767</c:v>
                </c:pt>
                <c:pt idx="2258">
                  <c:v>13768</c:v>
                </c:pt>
                <c:pt idx="2259">
                  <c:v>13769</c:v>
                </c:pt>
                <c:pt idx="2260">
                  <c:v>13770</c:v>
                </c:pt>
                <c:pt idx="2261">
                  <c:v>13771</c:v>
                </c:pt>
                <c:pt idx="2262">
                  <c:v>13772</c:v>
                </c:pt>
                <c:pt idx="2263">
                  <c:v>13773</c:v>
                </c:pt>
                <c:pt idx="2264">
                  <c:v>13774</c:v>
                </c:pt>
                <c:pt idx="2265">
                  <c:v>13775</c:v>
                </c:pt>
                <c:pt idx="2266">
                  <c:v>13776</c:v>
                </c:pt>
                <c:pt idx="2267">
                  <c:v>13777</c:v>
                </c:pt>
                <c:pt idx="2268">
                  <c:v>13778</c:v>
                </c:pt>
                <c:pt idx="2269">
                  <c:v>13779</c:v>
                </c:pt>
                <c:pt idx="2270">
                  <c:v>13780</c:v>
                </c:pt>
                <c:pt idx="2271">
                  <c:v>13781</c:v>
                </c:pt>
                <c:pt idx="2272">
                  <c:v>13782</c:v>
                </c:pt>
                <c:pt idx="2273">
                  <c:v>13783</c:v>
                </c:pt>
                <c:pt idx="2274">
                  <c:v>13784</c:v>
                </c:pt>
                <c:pt idx="2275">
                  <c:v>13785</c:v>
                </c:pt>
                <c:pt idx="2276">
                  <c:v>13786</c:v>
                </c:pt>
                <c:pt idx="2277">
                  <c:v>13787</c:v>
                </c:pt>
                <c:pt idx="2278">
                  <c:v>13788</c:v>
                </c:pt>
                <c:pt idx="2279">
                  <c:v>13789</c:v>
                </c:pt>
                <c:pt idx="2280">
                  <c:v>13790</c:v>
                </c:pt>
                <c:pt idx="2281">
                  <c:v>13791</c:v>
                </c:pt>
                <c:pt idx="2282">
                  <c:v>13792</c:v>
                </c:pt>
                <c:pt idx="2283">
                  <c:v>13793</c:v>
                </c:pt>
                <c:pt idx="2284">
                  <c:v>13794</c:v>
                </c:pt>
                <c:pt idx="2285">
                  <c:v>13795</c:v>
                </c:pt>
                <c:pt idx="2286">
                  <c:v>13796</c:v>
                </c:pt>
                <c:pt idx="2287">
                  <c:v>13797</c:v>
                </c:pt>
                <c:pt idx="2288">
                  <c:v>13798</c:v>
                </c:pt>
                <c:pt idx="2289">
                  <c:v>13799</c:v>
                </c:pt>
                <c:pt idx="2290">
                  <c:v>13800</c:v>
                </c:pt>
                <c:pt idx="2291">
                  <c:v>13801</c:v>
                </c:pt>
                <c:pt idx="2292">
                  <c:v>13802</c:v>
                </c:pt>
                <c:pt idx="2293">
                  <c:v>13803</c:v>
                </c:pt>
                <c:pt idx="2294">
                  <c:v>13804</c:v>
                </c:pt>
                <c:pt idx="2295">
                  <c:v>13805</c:v>
                </c:pt>
                <c:pt idx="2296">
                  <c:v>13806</c:v>
                </c:pt>
                <c:pt idx="2297">
                  <c:v>13807</c:v>
                </c:pt>
                <c:pt idx="2298">
                  <c:v>13808</c:v>
                </c:pt>
                <c:pt idx="2299">
                  <c:v>13809</c:v>
                </c:pt>
                <c:pt idx="2300">
                  <c:v>13810</c:v>
                </c:pt>
                <c:pt idx="2301">
                  <c:v>13811</c:v>
                </c:pt>
                <c:pt idx="2302">
                  <c:v>13812</c:v>
                </c:pt>
                <c:pt idx="2303">
                  <c:v>13813</c:v>
                </c:pt>
                <c:pt idx="2304">
                  <c:v>13814</c:v>
                </c:pt>
                <c:pt idx="2305">
                  <c:v>13815</c:v>
                </c:pt>
                <c:pt idx="2306">
                  <c:v>13816</c:v>
                </c:pt>
                <c:pt idx="2307">
                  <c:v>13817</c:v>
                </c:pt>
                <c:pt idx="2308">
                  <c:v>13818</c:v>
                </c:pt>
                <c:pt idx="2309">
                  <c:v>13819</c:v>
                </c:pt>
                <c:pt idx="2310">
                  <c:v>13820</c:v>
                </c:pt>
                <c:pt idx="2311">
                  <c:v>13821</c:v>
                </c:pt>
                <c:pt idx="2312">
                  <c:v>13822</c:v>
                </c:pt>
                <c:pt idx="2313">
                  <c:v>13823</c:v>
                </c:pt>
                <c:pt idx="2314">
                  <c:v>13824</c:v>
                </c:pt>
                <c:pt idx="2315">
                  <c:v>13825</c:v>
                </c:pt>
                <c:pt idx="2316">
                  <c:v>13826</c:v>
                </c:pt>
                <c:pt idx="2317">
                  <c:v>13827</c:v>
                </c:pt>
                <c:pt idx="2318">
                  <c:v>13828</c:v>
                </c:pt>
                <c:pt idx="2319">
                  <c:v>13829</c:v>
                </c:pt>
                <c:pt idx="2320">
                  <c:v>13830</c:v>
                </c:pt>
                <c:pt idx="2321">
                  <c:v>13831</c:v>
                </c:pt>
                <c:pt idx="2322">
                  <c:v>13832</c:v>
                </c:pt>
                <c:pt idx="2323">
                  <c:v>13833</c:v>
                </c:pt>
                <c:pt idx="2324">
                  <c:v>13834</c:v>
                </c:pt>
                <c:pt idx="2325">
                  <c:v>13835</c:v>
                </c:pt>
                <c:pt idx="2326">
                  <c:v>13836</c:v>
                </c:pt>
                <c:pt idx="2327">
                  <c:v>13837</c:v>
                </c:pt>
                <c:pt idx="2328">
                  <c:v>13838</c:v>
                </c:pt>
                <c:pt idx="2329">
                  <c:v>13839</c:v>
                </c:pt>
                <c:pt idx="2330">
                  <c:v>13840</c:v>
                </c:pt>
                <c:pt idx="2331">
                  <c:v>13841</c:v>
                </c:pt>
                <c:pt idx="2332">
                  <c:v>13842</c:v>
                </c:pt>
                <c:pt idx="2333">
                  <c:v>13843</c:v>
                </c:pt>
                <c:pt idx="2334">
                  <c:v>13844</c:v>
                </c:pt>
                <c:pt idx="2335">
                  <c:v>13845</c:v>
                </c:pt>
                <c:pt idx="2336">
                  <c:v>13846</c:v>
                </c:pt>
                <c:pt idx="2337">
                  <c:v>13847</c:v>
                </c:pt>
                <c:pt idx="2338">
                  <c:v>13848</c:v>
                </c:pt>
                <c:pt idx="2339">
                  <c:v>13849</c:v>
                </c:pt>
                <c:pt idx="2340">
                  <c:v>13850</c:v>
                </c:pt>
                <c:pt idx="2341">
                  <c:v>13851</c:v>
                </c:pt>
                <c:pt idx="2342">
                  <c:v>13852</c:v>
                </c:pt>
                <c:pt idx="2343">
                  <c:v>13853</c:v>
                </c:pt>
                <c:pt idx="2344">
                  <c:v>13854</c:v>
                </c:pt>
                <c:pt idx="2345">
                  <c:v>13855</c:v>
                </c:pt>
                <c:pt idx="2346">
                  <c:v>13856</c:v>
                </c:pt>
                <c:pt idx="2347">
                  <c:v>13857</c:v>
                </c:pt>
                <c:pt idx="2348">
                  <c:v>13858</c:v>
                </c:pt>
                <c:pt idx="2349">
                  <c:v>13859</c:v>
                </c:pt>
                <c:pt idx="2350">
                  <c:v>13860</c:v>
                </c:pt>
                <c:pt idx="2351">
                  <c:v>13861</c:v>
                </c:pt>
                <c:pt idx="2352">
                  <c:v>13862</c:v>
                </c:pt>
                <c:pt idx="2353">
                  <c:v>13863</c:v>
                </c:pt>
                <c:pt idx="2354">
                  <c:v>13864</c:v>
                </c:pt>
                <c:pt idx="2355">
                  <c:v>13865</c:v>
                </c:pt>
                <c:pt idx="2356">
                  <c:v>13866</c:v>
                </c:pt>
                <c:pt idx="2357">
                  <c:v>13867</c:v>
                </c:pt>
                <c:pt idx="2358">
                  <c:v>13868</c:v>
                </c:pt>
                <c:pt idx="2359">
                  <c:v>13869</c:v>
                </c:pt>
                <c:pt idx="2360">
                  <c:v>13870</c:v>
                </c:pt>
                <c:pt idx="2361">
                  <c:v>13871</c:v>
                </c:pt>
                <c:pt idx="2362">
                  <c:v>13872</c:v>
                </c:pt>
                <c:pt idx="2363">
                  <c:v>13873</c:v>
                </c:pt>
                <c:pt idx="2364">
                  <c:v>13874</c:v>
                </c:pt>
                <c:pt idx="2365">
                  <c:v>13875</c:v>
                </c:pt>
                <c:pt idx="2366">
                  <c:v>13876</c:v>
                </c:pt>
                <c:pt idx="2367">
                  <c:v>13877</c:v>
                </c:pt>
                <c:pt idx="2368">
                  <c:v>13878</c:v>
                </c:pt>
                <c:pt idx="2369">
                  <c:v>13879</c:v>
                </c:pt>
                <c:pt idx="2370">
                  <c:v>13880</c:v>
                </c:pt>
                <c:pt idx="2371">
                  <c:v>13881</c:v>
                </c:pt>
                <c:pt idx="2372">
                  <c:v>13882</c:v>
                </c:pt>
                <c:pt idx="2373">
                  <c:v>13883</c:v>
                </c:pt>
                <c:pt idx="2374">
                  <c:v>13884</c:v>
                </c:pt>
                <c:pt idx="2375">
                  <c:v>13885</c:v>
                </c:pt>
                <c:pt idx="2376">
                  <c:v>13886</c:v>
                </c:pt>
                <c:pt idx="2377">
                  <c:v>13887</c:v>
                </c:pt>
                <c:pt idx="2378">
                  <c:v>13888</c:v>
                </c:pt>
                <c:pt idx="2379">
                  <c:v>13889</c:v>
                </c:pt>
                <c:pt idx="2380">
                  <c:v>13890</c:v>
                </c:pt>
                <c:pt idx="2381">
                  <c:v>13891</c:v>
                </c:pt>
                <c:pt idx="2382">
                  <c:v>13892</c:v>
                </c:pt>
                <c:pt idx="2383">
                  <c:v>13893</c:v>
                </c:pt>
                <c:pt idx="2384">
                  <c:v>13894</c:v>
                </c:pt>
                <c:pt idx="2385">
                  <c:v>13895</c:v>
                </c:pt>
                <c:pt idx="2386">
                  <c:v>13896</c:v>
                </c:pt>
                <c:pt idx="2387">
                  <c:v>13897</c:v>
                </c:pt>
                <c:pt idx="2388">
                  <c:v>13898</c:v>
                </c:pt>
                <c:pt idx="2389">
                  <c:v>13899</c:v>
                </c:pt>
                <c:pt idx="2390">
                  <c:v>13900</c:v>
                </c:pt>
                <c:pt idx="2391">
                  <c:v>13901</c:v>
                </c:pt>
                <c:pt idx="2392">
                  <c:v>13902</c:v>
                </c:pt>
                <c:pt idx="2393">
                  <c:v>13903</c:v>
                </c:pt>
                <c:pt idx="2394">
                  <c:v>13904</c:v>
                </c:pt>
                <c:pt idx="2395">
                  <c:v>13905</c:v>
                </c:pt>
                <c:pt idx="2396">
                  <c:v>13906</c:v>
                </c:pt>
                <c:pt idx="2397">
                  <c:v>13907</c:v>
                </c:pt>
                <c:pt idx="2398">
                  <c:v>13908</c:v>
                </c:pt>
                <c:pt idx="2399">
                  <c:v>13909</c:v>
                </c:pt>
                <c:pt idx="2400">
                  <c:v>13910</c:v>
                </c:pt>
                <c:pt idx="2401">
                  <c:v>13911</c:v>
                </c:pt>
                <c:pt idx="2402">
                  <c:v>13912</c:v>
                </c:pt>
                <c:pt idx="2403">
                  <c:v>13913</c:v>
                </c:pt>
                <c:pt idx="2404">
                  <c:v>13914</c:v>
                </c:pt>
                <c:pt idx="2405">
                  <c:v>13915</c:v>
                </c:pt>
                <c:pt idx="2406">
                  <c:v>13916</c:v>
                </c:pt>
                <c:pt idx="2407">
                  <c:v>13917</c:v>
                </c:pt>
                <c:pt idx="2408">
                  <c:v>13918</c:v>
                </c:pt>
                <c:pt idx="2409">
                  <c:v>13919</c:v>
                </c:pt>
                <c:pt idx="2410">
                  <c:v>13920</c:v>
                </c:pt>
                <c:pt idx="2411">
                  <c:v>13921</c:v>
                </c:pt>
                <c:pt idx="2412">
                  <c:v>13922</c:v>
                </c:pt>
                <c:pt idx="2413">
                  <c:v>13923</c:v>
                </c:pt>
                <c:pt idx="2414">
                  <c:v>13924</c:v>
                </c:pt>
                <c:pt idx="2415">
                  <c:v>13925</c:v>
                </c:pt>
                <c:pt idx="2416">
                  <c:v>13926</c:v>
                </c:pt>
                <c:pt idx="2417">
                  <c:v>13927</c:v>
                </c:pt>
                <c:pt idx="2418">
                  <c:v>13928</c:v>
                </c:pt>
                <c:pt idx="2419">
                  <c:v>13929</c:v>
                </c:pt>
                <c:pt idx="2420">
                  <c:v>13930</c:v>
                </c:pt>
                <c:pt idx="2421">
                  <c:v>13931</c:v>
                </c:pt>
                <c:pt idx="2422">
                  <c:v>13932</c:v>
                </c:pt>
                <c:pt idx="2423">
                  <c:v>13933</c:v>
                </c:pt>
                <c:pt idx="2424">
                  <c:v>13934</c:v>
                </c:pt>
                <c:pt idx="2425">
                  <c:v>13935</c:v>
                </c:pt>
                <c:pt idx="2426">
                  <c:v>13936</c:v>
                </c:pt>
                <c:pt idx="2427">
                  <c:v>13937</c:v>
                </c:pt>
                <c:pt idx="2428">
                  <c:v>13938</c:v>
                </c:pt>
                <c:pt idx="2429">
                  <c:v>13939</c:v>
                </c:pt>
                <c:pt idx="2430">
                  <c:v>13940</c:v>
                </c:pt>
                <c:pt idx="2431">
                  <c:v>13941</c:v>
                </c:pt>
                <c:pt idx="2432">
                  <c:v>13942</c:v>
                </c:pt>
                <c:pt idx="2433">
                  <c:v>13943</c:v>
                </c:pt>
                <c:pt idx="2434">
                  <c:v>13944</c:v>
                </c:pt>
                <c:pt idx="2435">
                  <c:v>13945</c:v>
                </c:pt>
                <c:pt idx="2436">
                  <c:v>13946</c:v>
                </c:pt>
                <c:pt idx="2437">
                  <c:v>13947</c:v>
                </c:pt>
                <c:pt idx="2438">
                  <c:v>13948</c:v>
                </c:pt>
                <c:pt idx="2439">
                  <c:v>13949</c:v>
                </c:pt>
                <c:pt idx="2440">
                  <c:v>13950</c:v>
                </c:pt>
                <c:pt idx="2441">
                  <c:v>13951</c:v>
                </c:pt>
                <c:pt idx="2442">
                  <c:v>13952</c:v>
                </c:pt>
                <c:pt idx="2443">
                  <c:v>13953</c:v>
                </c:pt>
                <c:pt idx="2444">
                  <c:v>13954</c:v>
                </c:pt>
                <c:pt idx="2445">
                  <c:v>13955</c:v>
                </c:pt>
                <c:pt idx="2446">
                  <c:v>13956</c:v>
                </c:pt>
                <c:pt idx="2447">
                  <c:v>13957</c:v>
                </c:pt>
                <c:pt idx="2448">
                  <c:v>13958</c:v>
                </c:pt>
                <c:pt idx="2449">
                  <c:v>13959</c:v>
                </c:pt>
                <c:pt idx="2450">
                  <c:v>13960</c:v>
                </c:pt>
                <c:pt idx="2451">
                  <c:v>13961</c:v>
                </c:pt>
                <c:pt idx="2452">
                  <c:v>13962</c:v>
                </c:pt>
                <c:pt idx="2453">
                  <c:v>13963</c:v>
                </c:pt>
                <c:pt idx="2454">
                  <c:v>13964</c:v>
                </c:pt>
                <c:pt idx="2455">
                  <c:v>13965</c:v>
                </c:pt>
                <c:pt idx="2456">
                  <c:v>13966</c:v>
                </c:pt>
                <c:pt idx="2457">
                  <c:v>13967</c:v>
                </c:pt>
                <c:pt idx="2458">
                  <c:v>13968</c:v>
                </c:pt>
                <c:pt idx="2459">
                  <c:v>13969</c:v>
                </c:pt>
                <c:pt idx="2460">
                  <c:v>13970</c:v>
                </c:pt>
                <c:pt idx="2461">
                  <c:v>13971</c:v>
                </c:pt>
                <c:pt idx="2462">
                  <c:v>13972</c:v>
                </c:pt>
                <c:pt idx="2463">
                  <c:v>13973</c:v>
                </c:pt>
                <c:pt idx="2464">
                  <c:v>13974</c:v>
                </c:pt>
                <c:pt idx="2465">
                  <c:v>13975</c:v>
                </c:pt>
                <c:pt idx="2466">
                  <c:v>13976</c:v>
                </c:pt>
                <c:pt idx="2467">
                  <c:v>13977</c:v>
                </c:pt>
                <c:pt idx="2468">
                  <c:v>13978</c:v>
                </c:pt>
                <c:pt idx="2469">
                  <c:v>13979</c:v>
                </c:pt>
                <c:pt idx="2470">
                  <c:v>13980</c:v>
                </c:pt>
                <c:pt idx="2471">
                  <c:v>13981</c:v>
                </c:pt>
                <c:pt idx="2472">
                  <c:v>13982</c:v>
                </c:pt>
                <c:pt idx="2473">
                  <c:v>13983</c:v>
                </c:pt>
                <c:pt idx="2474">
                  <c:v>13984</c:v>
                </c:pt>
                <c:pt idx="2475">
                  <c:v>13985</c:v>
                </c:pt>
                <c:pt idx="2476">
                  <c:v>13986</c:v>
                </c:pt>
                <c:pt idx="2477">
                  <c:v>13987</c:v>
                </c:pt>
                <c:pt idx="2478">
                  <c:v>13988</c:v>
                </c:pt>
                <c:pt idx="2479">
                  <c:v>13989</c:v>
                </c:pt>
                <c:pt idx="2480">
                  <c:v>13990</c:v>
                </c:pt>
                <c:pt idx="2481">
                  <c:v>13991</c:v>
                </c:pt>
                <c:pt idx="2482">
                  <c:v>13992</c:v>
                </c:pt>
                <c:pt idx="2483">
                  <c:v>13993</c:v>
                </c:pt>
                <c:pt idx="2484">
                  <c:v>13994</c:v>
                </c:pt>
                <c:pt idx="2485">
                  <c:v>13995</c:v>
                </c:pt>
                <c:pt idx="2486">
                  <c:v>13996</c:v>
                </c:pt>
                <c:pt idx="2487">
                  <c:v>13997</c:v>
                </c:pt>
                <c:pt idx="2488">
                  <c:v>13998</c:v>
                </c:pt>
                <c:pt idx="2489">
                  <c:v>13999</c:v>
                </c:pt>
                <c:pt idx="2490">
                  <c:v>14000</c:v>
                </c:pt>
                <c:pt idx="2491">
                  <c:v>14001</c:v>
                </c:pt>
                <c:pt idx="2492">
                  <c:v>14002</c:v>
                </c:pt>
                <c:pt idx="2493">
                  <c:v>14003</c:v>
                </c:pt>
                <c:pt idx="2494">
                  <c:v>14004</c:v>
                </c:pt>
                <c:pt idx="2495">
                  <c:v>14005</c:v>
                </c:pt>
                <c:pt idx="2496">
                  <c:v>14006</c:v>
                </c:pt>
                <c:pt idx="2497">
                  <c:v>14007</c:v>
                </c:pt>
                <c:pt idx="2498">
                  <c:v>14008</c:v>
                </c:pt>
                <c:pt idx="2499">
                  <c:v>14009</c:v>
                </c:pt>
                <c:pt idx="2500">
                  <c:v>14010</c:v>
                </c:pt>
                <c:pt idx="2501">
                  <c:v>14011</c:v>
                </c:pt>
                <c:pt idx="2502">
                  <c:v>14012</c:v>
                </c:pt>
                <c:pt idx="2503">
                  <c:v>14013</c:v>
                </c:pt>
                <c:pt idx="2504">
                  <c:v>14014</c:v>
                </c:pt>
                <c:pt idx="2505">
                  <c:v>14015</c:v>
                </c:pt>
                <c:pt idx="2506">
                  <c:v>14016</c:v>
                </c:pt>
                <c:pt idx="2507">
                  <c:v>14017</c:v>
                </c:pt>
                <c:pt idx="2508">
                  <c:v>14018</c:v>
                </c:pt>
                <c:pt idx="2509">
                  <c:v>14019</c:v>
                </c:pt>
                <c:pt idx="2510">
                  <c:v>14020</c:v>
                </c:pt>
                <c:pt idx="2511">
                  <c:v>14021</c:v>
                </c:pt>
                <c:pt idx="2512">
                  <c:v>14022</c:v>
                </c:pt>
                <c:pt idx="2513">
                  <c:v>14023</c:v>
                </c:pt>
                <c:pt idx="2514">
                  <c:v>14024</c:v>
                </c:pt>
                <c:pt idx="2515">
                  <c:v>14025</c:v>
                </c:pt>
                <c:pt idx="2516">
                  <c:v>14026</c:v>
                </c:pt>
                <c:pt idx="2517">
                  <c:v>14027</c:v>
                </c:pt>
                <c:pt idx="2518">
                  <c:v>14028</c:v>
                </c:pt>
                <c:pt idx="2519">
                  <c:v>14029</c:v>
                </c:pt>
                <c:pt idx="2520">
                  <c:v>14030</c:v>
                </c:pt>
                <c:pt idx="2521">
                  <c:v>14031</c:v>
                </c:pt>
                <c:pt idx="2522">
                  <c:v>14032</c:v>
                </c:pt>
                <c:pt idx="2523">
                  <c:v>14033</c:v>
                </c:pt>
                <c:pt idx="2524">
                  <c:v>14034</c:v>
                </c:pt>
                <c:pt idx="2525">
                  <c:v>14035</c:v>
                </c:pt>
                <c:pt idx="2526">
                  <c:v>14036</c:v>
                </c:pt>
                <c:pt idx="2527">
                  <c:v>14037</c:v>
                </c:pt>
                <c:pt idx="2528">
                  <c:v>14038</c:v>
                </c:pt>
                <c:pt idx="2529">
                  <c:v>14039</c:v>
                </c:pt>
                <c:pt idx="2530">
                  <c:v>14040</c:v>
                </c:pt>
                <c:pt idx="2531">
                  <c:v>14041</c:v>
                </c:pt>
                <c:pt idx="2532">
                  <c:v>14042</c:v>
                </c:pt>
                <c:pt idx="2533">
                  <c:v>14043</c:v>
                </c:pt>
                <c:pt idx="2534">
                  <c:v>14044</c:v>
                </c:pt>
                <c:pt idx="2535">
                  <c:v>14045</c:v>
                </c:pt>
                <c:pt idx="2536">
                  <c:v>14046</c:v>
                </c:pt>
                <c:pt idx="2537">
                  <c:v>14047</c:v>
                </c:pt>
                <c:pt idx="2538">
                  <c:v>14048</c:v>
                </c:pt>
                <c:pt idx="2539">
                  <c:v>14049</c:v>
                </c:pt>
                <c:pt idx="2540">
                  <c:v>14050</c:v>
                </c:pt>
                <c:pt idx="2541">
                  <c:v>14051</c:v>
                </c:pt>
                <c:pt idx="2542">
                  <c:v>14052</c:v>
                </c:pt>
                <c:pt idx="2543">
                  <c:v>14053</c:v>
                </c:pt>
                <c:pt idx="2544">
                  <c:v>14054</c:v>
                </c:pt>
                <c:pt idx="2545">
                  <c:v>14055</c:v>
                </c:pt>
                <c:pt idx="2546">
                  <c:v>14056</c:v>
                </c:pt>
                <c:pt idx="2547">
                  <c:v>14057</c:v>
                </c:pt>
                <c:pt idx="2548">
                  <c:v>14058</c:v>
                </c:pt>
                <c:pt idx="2549">
                  <c:v>14059</c:v>
                </c:pt>
                <c:pt idx="2550">
                  <c:v>14060</c:v>
                </c:pt>
                <c:pt idx="2551">
                  <c:v>14061</c:v>
                </c:pt>
                <c:pt idx="2552">
                  <c:v>14062</c:v>
                </c:pt>
                <c:pt idx="2553">
                  <c:v>14063</c:v>
                </c:pt>
                <c:pt idx="2554">
                  <c:v>14064</c:v>
                </c:pt>
                <c:pt idx="2555">
                  <c:v>14065</c:v>
                </c:pt>
                <c:pt idx="2556">
                  <c:v>14066</c:v>
                </c:pt>
                <c:pt idx="2557">
                  <c:v>14067</c:v>
                </c:pt>
                <c:pt idx="2558">
                  <c:v>14068</c:v>
                </c:pt>
                <c:pt idx="2559">
                  <c:v>14069</c:v>
                </c:pt>
                <c:pt idx="2560">
                  <c:v>14070</c:v>
                </c:pt>
                <c:pt idx="2561">
                  <c:v>14071</c:v>
                </c:pt>
                <c:pt idx="2562">
                  <c:v>14072</c:v>
                </c:pt>
                <c:pt idx="2563">
                  <c:v>14073</c:v>
                </c:pt>
                <c:pt idx="2564">
                  <c:v>14074</c:v>
                </c:pt>
                <c:pt idx="2565">
                  <c:v>14075</c:v>
                </c:pt>
                <c:pt idx="2566">
                  <c:v>14076</c:v>
                </c:pt>
                <c:pt idx="2567">
                  <c:v>14077</c:v>
                </c:pt>
                <c:pt idx="2568">
                  <c:v>14078</c:v>
                </c:pt>
                <c:pt idx="2569">
                  <c:v>14079</c:v>
                </c:pt>
                <c:pt idx="2570">
                  <c:v>14080</c:v>
                </c:pt>
                <c:pt idx="2571">
                  <c:v>14081</c:v>
                </c:pt>
                <c:pt idx="2572">
                  <c:v>14082</c:v>
                </c:pt>
                <c:pt idx="2573">
                  <c:v>14083</c:v>
                </c:pt>
                <c:pt idx="2574">
                  <c:v>14084</c:v>
                </c:pt>
                <c:pt idx="2575">
                  <c:v>14085</c:v>
                </c:pt>
                <c:pt idx="2576">
                  <c:v>14086</c:v>
                </c:pt>
                <c:pt idx="2577">
                  <c:v>14087</c:v>
                </c:pt>
                <c:pt idx="2578">
                  <c:v>14088</c:v>
                </c:pt>
                <c:pt idx="2579">
                  <c:v>14089</c:v>
                </c:pt>
                <c:pt idx="2580">
                  <c:v>14090</c:v>
                </c:pt>
                <c:pt idx="2581">
                  <c:v>14091</c:v>
                </c:pt>
                <c:pt idx="2582">
                  <c:v>14092</c:v>
                </c:pt>
                <c:pt idx="2583">
                  <c:v>14093</c:v>
                </c:pt>
                <c:pt idx="2584">
                  <c:v>14094</c:v>
                </c:pt>
                <c:pt idx="2585">
                  <c:v>14095</c:v>
                </c:pt>
                <c:pt idx="2586">
                  <c:v>14096</c:v>
                </c:pt>
                <c:pt idx="2587">
                  <c:v>14097</c:v>
                </c:pt>
                <c:pt idx="2588">
                  <c:v>14098</c:v>
                </c:pt>
                <c:pt idx="2589">
                  <c:v>14099</c:v>
                </c:pt>
                <c:pt idx="2590">
                  <c:v>14100</c:v>
                </c:pt>
                <c:pt idx="2591">
                  <c:v>14101</c:v>
                </c:pt>
                <c:pt idx="2592">
                  <c:v>14102</c:v>
                </c:pt>
                <c:pt idx="2593">
                  <c:v>14103</c:v>
                </c:pt>
                <c:pt idx="2594">
                  <c:v>14104</c:v>
                </c:pt>
                <c:pt idx="2595">
                  <c:v>14105</c:v>
                </c:pt>
                <c:pt idx="2596">
                  <c:v>14106</c:v>
                </c:pt>
                <c:pt idx="2597">
                  <c:v>14107</c:v>
                </c:pt>
                <c:pt idx="2598">
                  <c:v>14108</c:v>
                </c:pt>
                <c:pt idx="2599">
                  <c:v>14109</c:v>
                </c:pt>
                <c:pt idx="2600">
                  <c:v>14110</c:v>
                </c:pt>
                <c:pt idx="2601">
                  <c:v>14111</c:v>
                </c:pt>
                <c:pt idx="2602">
                  <c:v>14112</c:v>
                </c:pt>
                <c:pt idx="2603">
                  <c:v>14113</c:v>
                </c:pt>
                <c:pt idx="2604">
                  <c:v>14114</c:v>
                </c:pt>
                <c:pt idx="2605">
                  <c:v>14115</c:v>
                </c:pt>
                <c:pt idx="2606">
                  <c:v>14116</c:v>
                </c:pt>
                <c:pt idx="2607">
                  <c:v>14117</c:v>
                </c:pt>
                <c:pt idx="2608">
                  <c:v>14118</c:v>
                </c:pt>
                <c:pt idx="2609">
                  <c:v>14119</c:v>
                </c:pt>
                <c:pt idx="2610">
                  <c:v>14120</c:v>
                </c:pt>
                <c:pt idx="2611">
                  <c:v>14121</c:v>
                </c:pt>
                <c:pt idx="2612">
                  <c:v>14122</c:v>
                </c:pt>
                <c:pt idx="2613">
                  <c:v>14123</c:v>
                </c:pt>
                <c:pt idx="2614">
                  <c:v>14124</c:v>
                </c:pt>
                <c:pt idx="2615">
                  <c:v>14125</c:v>
                </c:pt>
                <c:pt idx="2616">
                  <c:v>14126</c:v>
                </c:pt>
                <c:pt idx="2617">
                  <c:v>14127</c:v>
                </c:pt>
                <c:pt idx="2618">
                  <c:v>14128</c:v>
                </c:pt>
                <c:pt idx="2619">
                  <c:v>14129</c:v>
                </c:pt>
                <c:pt idx="2620">
                  <c:v>14130</c:v>
                </c:pt>
                <c:pt idx="2621">
                  <c:v>14131</c:v>
                </c:pt>
                <c:pt idx="2622">
                  <c:v>14132</c:v>
                </c:pt>
                <c:pt idx="2623">
                  <c:v>14133</c:v>
                </c:pt>
                <c:pt idx="2624">
                  <c:v>14134</c:v>
                </c:pt>
                <c:pt idx="2625">
                  <c:v>14135</c:v>
                </c:pt>
                <c:pt idx="2626">
                  <c:v>14136</c:v>
                </c:pt>
                <c:pt idx="2627">
                  <c:v>14137</c:v>
                </c:pt>
                <c:pt idx="2628">
                  <c:v>14138</c:v>
                </c:pt>
                <c:pt idx="2629">
                  <c:v>14139</c:v>
                </c:pt>
                <c:pt idx="2630">
                  <c:v>14140</c:v>
                </c:pt>
                <c:pt idx="2631">
                  <c:v>14141</c:v>
                </c:pt>
                <c:pt idx="2632">
                  <c:v>14142</c:v>
                </c:pt>
                <c:pt idx="2633">
                  <c:v>14143</c:v>
                </c:pt>
                <c:pt idx="2634">
                  <c:v>14144</c:v>
                </c:pt>
                <c:pt idx="2635">
                  <c:v>14145</c:v>
                </c:pt>
                <c:pt idx="2636">
                  <c:v>14146</c:v>
                </c:pt>
                <c:pt idx="2637">
                  <c:v>14147</c:v>
                </c:pt>
                <c:pt idx="2638">
                  <c:v>14148</c:v>
                </c:pt>
                <c:pt idx="2639">
                  <c:v>14149</c:v>
                </c:pt>
                <c:pt idx="2640">
                  <c:v>14150</c:v>
                </c:pt>
                <c:pt idx="2641">
                  <c:v>14151</c:v>
                </c:pt>
                <c:pt idx="2642">
                  <c:v>14152</c:v>
                </c:pt>
                <c:pt idx="2643">
                  <c:v>14153</c:v>
                </c:pt>
                <c:pt idx="2644">
                  <c:v>14154</c:v>
                </c:pt>
                <c:pt idx="2645">
                  <c:v>14155</c:v>
                </c:pt>
                <c:pt idx="2646">
                  <c:v>14156</c:v>
                </c:pt>
                <c:pt idx="2647">
                  <c:v>14157</c:v>
                </c:pt>
                <c:pt idx="2648">
                  <c:v>14158</c:v>
                </c:pt>
                <c:pt idx="2649">
                  <c:v>14159</c:v>
                </c:pt>
                <c:pt idx="2650">
                  <c:v>14160</c:v>
                </c:pt>
                <c:pt idx="2651">
                  <c:v>14161</c:v>
                </c:pt>
                <c:pt idx="2652">
                  <c:v>14162</c:v>
                </c:pt>
                <c:pt idx="2653">
                  <c:v>14163</c:v>
                </c:pt>
                <c:pt idx="2654">
                  <c:v>14164</c:v>
                </c:pt>
                <c:pt idx="2655">
                  <c:v>14165</c:v>
                </c:pt>
                <c:pt idx="2656">
                  <c:v>14166</c:v>
                </c:pt>
                <c:pt idx="2657">
                  <c:v>14167</c:v>
                </c:pt>
                <c:pt idx="2658">
                  <c:v>14168</c:v>
                </c:pt>
                <c:pt idx="2659">
                  <c:v>14169</c:v>
                </c:pt>
                <c:pt idx="2660">
                  <c:v>14170</c:v>
                </c:pt>
                <c:pt idx="2661">
                  <c:v>14171</c:v>
                </c:pt>
                <c:pt idx="2662">
                  <c:v>14172</c:v>
                </c:pt>
                <c:pt idx="2663">
                  <c:v>14173</c:v>
                </c:pt>
                <c:pt idx="2664">
                  <c:v>14174</c:v>
                </c:pt>
                <c:pt idx="2665">
                  <c:v>14175</c:v>
                </c:pt>
                <c:pt idx="2666">
                  <c:v>14176</c:v>
                </c:pt>
                <c:pt idx="2667">
                  <c:v>14177</c:v>
                </c:pt>
                <c:pt idx="2668">
                  <c:v>14178</c:v>
                </c:pt>
                <c:pt idx="2669">
                  <c:v>14179</c:v>
                </c:pt>
                <c:pt idx="2670">
                  <c:v>14180</c:v>
                </c:pt>
                <c:pt idx="2671">
                  <c:v>14181</c:v>
                </c:pt>
                <c:pt idx="2672">
                  <c:v>14182</c:v>
                </c:pt>
                <c:pt idx="2673">
                  <c:v>14183</c:v>
                </c:pt>
                <c:pt idx="2674">
                  <c:v>14184</c:v>
                </c:pt>
                <c:pt idx="2675">
                  <c:v>14185</c:v>
                </c:pt>
                <c:pt idx="2676">
                  <c:v>14186</c:v>
                </c:pt>
                <c:pt idx="2677">
                  <c:v>14187</c:v>
                </c:pt>
                <c:pt idx="2678">
                  <c:v>14188</c:v>
                </c:pt>
                <c:pt idx="2679">
                  <c:v>14189</c:v>
                </c:pt>
                <c:pt idx="2680">
                  <c:v>14190</c:v>
                </c:pt>
                <c:pt idx="2681">
                  <c:v>14191</c:v>
                </c:pt>
                <c:pt idx="2682">
                  <c:v>14192</c:v>
                </c:pt>
                <c:pt idx="2683">
                  <c:v>14193</c:v>
                </c:pt>
                <c:pt idx="2684">
                  <c:v>14194</c:v>
                </c:pt>
                <c:pt idx="2685">
                  <c:v>14195</c:v>
                </c:pt>
                <c:pt idx="2686">
                  <c:v>14196</c:v>
                </c:pt>
                <c:pt idx="2687">
                  <c:v>14197</c:v>
                </c:pt>
                <c:pt idx="2688">
                  <c:v>14198</c:v>
                </c:pt>
                <c:pt idx="2689">
                  <c:v>14199</c:v>
                </c:pt>
                <c:pt idx="2690">
                  <c:v>14200</c:v>
                </c:pt>
                <c:pt idx="2691">
                  <c:v>14201</c:v>
                </c:pt>
                <c:pt idx="2692">
                  <c:v>14202</c:v>
                </c:pt>
                <c:pt idx="2693">
                  <c:v>14203</c:v>
                </c:pt>
                <c:pt idx="2694">
                  <c:v>14204</c:v>
                </c:pt>
                <c:pt idx="2695">
                  <c:v>14205</c:v>
                </c:pt>
                <c:pt idx="2696">
                  <c:v>14206</c:v>
                </c:pt>
                <c:pt idx="2697">
                  <c:v>14207</c:v>
                </c:pt>
                <c:pt idx="2698">
                  <c:v>14208</c:v>
                </c:pt>
                <c:pt idx="2699">
                  <c:v>14209</c:v>
                </c:pt>
                <c:pt idx="2700">
                  <c:v>14210</c:v>
                </c:pt>
                <c:pt idx="2701">
                  <c:v>14211</c:v>
                </c:pt>
                <c:pt idx="2702">
                  <c:v>14212</c:v>
                </c:pt>
                <c:pt idx="2703">
                  <c:v>14213</c:v>
                </c:pt>
                <c:pt idx="2704">
                  <c:v>14214</c:v>
                </c:pt>
                <c:pt idx="2705">
                  <c:v>14215</c:v>
                </c:pt>
                <c:pt idx="2706">
                  <c:v>14216</c:v>
                </c:pt>
                <c:pt idx="2707">
                  <c:v>14217</c:v>
                </c:pt>
                <c:pt idx="2708">
                  <c:v>14218</c:v>
                </c:pt>
                <c:pt idx="2709">
                  <c:v>14219</c:v>
                </c:pt>
                <c:pt idx="2710">
                  <c:v>14220</c:v>
                </c:pt>
                <c:pt idx="2711">
                  <c:v>14221</c:v>
                </c:pt>
                <c:pt idx="2712">
                  <c:v>14222</c:v>
                </c:pt>
                <c:pt idx="2713">
                  <c:v>14223</c:v>
                </c:pt>
                <c:pt idx="2714">
                  <c:v>14224</c:v>
                </c:pt>
                <c:pt idx="2715">
                  <c:v>14225</c:v>
                </c:pt>
                <c:pt idx="2716">
                  <c:v>14226</c:v>
                </c:pt>
                <c:pt idx="2717">
                  <c:v>14227</c:v>
                </c:pt>
                <c:pt idx="2718">
                  <c:v>14228</c:v>
                </c:pt>
                <c:pt idx="2719">
                  <c:v>14229</c:v>
                </c:pt>
                <c:pt idx="2720">
                  <c:v>14230</c:v>
                </c:pt>
                <c:pt idx="2721">
                  <c:v>14231</c:v>
                </c:pt>
                <c:pt idx="2722">
                  <c:v>14232</c:v>
                </c:pt>
                <c:pt idx="2723">
                  <c:v>14233</c:v>
                </c:pt>
                <c:pt idx="2724">
                  <c:v>14234</c:v>
                </c:pt>
                <c:pt idx="2725">
                  <c:v>14235</c:v>
                </c:pt>
                <c:pt idx="2726">
                  <c:v>14236</c:v>
                </c:pt>
                <c:pt idx="2727">
                  <c:v>14237</c:v>
                </c:pt>
                <c:pt idx="2728">
                  <c:v>14238</c:v>
                </c:pt>
                <c:pt idx="2729">
                  <c:v>14239</c:v>
                </c:pt>
                <c:pt idx="2730">
                  <c:v>14240</c:v>
                </c:pt>
                <c:pt idx="2731">
                  <c:v>14241</c:v>
                </c:pt>
                <c:pt idx="2732">
                  <c:v>14242</c:v>
                </c:pt>
                <c:pt idx="2733">
                  <c:v>14243</c:v>
                </c:pt>
                <c:pt idx="2734">
                  <c:v>14244</c:v>
                </c:pt>
                <c:pt idx="2735">
                  <c:v>14245</c:v>
                </c:pt>
                <c:pt idx="2736">
                  <c:v>14246</c:v>
                </c:pt>
                <c:pt idx="2737">
                  <c:v>14247</c:v>
                </c:pt>
                <c:pt idx="2738">
                  <c:v>14248</c:v>
                </c:pt>
                <c:pt idx="2739">
                  <c:v>14249</c:v>
                </c:pt>
                <c:pt idx="2740">
                  <c:v>14250</c:v>
                </c:pt>
                <c:pt idx="2741">
                  <c:v>14251</c:v>
                </c:pt>
                <c:pt idx="2742">
                  <c:v>14252</c:v>
                </c:pt>
                <c:pt idx="2743">
                  <c:v>14253</c:v>
                </c:pt>
                <c:pt idx="2744">
                  <c:v>14254</c:v>
                </c:pt>
                <c:pt idx="2745">
                  <c:v>14255</c:v>
                </c:pt>
                <c:pt idx="2746">
                  <c:v>14256</c:v>
                </c:pt>
                <c:pt idx="2747">
                  <c:v>14257</c:v>
                </c:pt>
                <c:pt idx="2748">
                  <c:v>14258</c:v>
                </c:pt>
                <c:pt idx="2749">
                  <c:v>14259</c:v>
                </c:pt>
                <c:pt idx="2750">
                  <c:v>14260</c:v>
                </c:pt>
                <c:pt idx="2751">
                  <c:v>14261</c:v>
                </c:pt>
                <c:pt idx="2752">
                  <c:v>14262</c:v>
                </c:pt>
                <c:pt idx="2753">
                  <c:v>14263</c:v>
                </c:pt>
                <c:pt idx="2754">
                  <c:v>14264</c:v>
                </c:pt>
                <c:pt idx="2755">
                  <c:v>14265</c:v>
                </c:pt>
                <c:pt idx="2756">
                  <c:v>14266</c:v>
                </c:pt>
                <c:pt idx="2757">
                  <c:v>14267</c:v>
                </c:pt>
                <c:pt idx="2758">
                  <c:v>14268</c:v>
                </c:pt>
                <c:pt idx="2759">
                  <c:v>14269</c:v>
                </c:pt>
                <c:pt idx="2760">
                  <c:v>14270</c:v>
                </c:pt>
                <c:pt idx="2761">
                  <c:v>14271</c:v>
                </c:pt>
                <c:pt idx="2762">
                  <c:v>14272</c:v>
                </c:pt>
                <c:pt idx="2763">
                  <c:v>14273</c:v>
                </c:pt>
                <c:pt idx="2764">
                  <c:v>14274</c:v>
                </c:pt>
                <c:pt idx="2765">
                  <c:v>14275</c:v>
                </c:pt>
                <c:pt idx="2766">
                  <c:v>14276</c:v>
                </c:pt>
                <c:pt idx="2767">
                  <c:v>14277</c:v>
                </c:pt>
                <c:pt idx="2768">
                  <c:v>14278</c:v>
                </c:pt>
                <c:pt idx="2769">
                  <c:v>14279</c:v>
                </c:pt>
                <c:pt idx="2770">
                  <c:v>14280</c:v>
                </c:pt>
                <c:pt idx="2771">
                  <c:v>14281</c:v>
                </c:pt>
                <c:pt idx="2772">
                  <c:v>14282</c:v>
                </c:pt>
                <c:pt idx="2773">
                  <c:v>14283</c:v>
                </c:pt>
                <c:pt idx="2774">
                  <c:v>14284</c:v>
                </c:pt>
                <c:pt idx="2775">
                  <c:v>14285</c:v>
                </c:pt>
                <c:pt idx="2776">
                  <c:v>14286</c:v>
                </c:pt>
                <c:pt idx="2777">
                  <c:v>14287</c:v>
                </c:pt>
                <c:pt idx="2778">
                  <c:v>14288</c:v>
                </c:pt>
                <c:pt idx="2779">
                  <c:v>14289</c:v>
                </c:pt>
                <c:pt idx="2780">
                  <c:v>14290</c:v>
                </c:pt>
                <c:pt idx="2781">
                  <c:v>14291</c:v>
                </c:pt>
                <c:pt idx="2782">
                  <c:v>14292</c:v>
                </c:pt>
                <c:pt idx="2783">
                  <c:v>14293</c:v>
                </c:pt>
                <c:pt idx="2784">
                  <c:v>14294</c:v>
                </c:pt>
                <c:pt idx="2785">
                  <c:v>14295</c:v>
                </c:pt>
                <c:pt idx="2786">
                  <c:v>14296</c:v>
                </c:pt>
                <c:pt idx="2787">
                  <c:v>14297</c:v>
                </c:pt>
                <c:pt idx="2788">
                  <c:v>14298</c:v>
                </c:pt>
                <c:pt idx="2789">
                  <c:v>14299</c:v>
                </c:pt>
                <c:pt idx="2790">
                  <c:v>14300</c:v>
                </c:pt>
                <c:pt idx="2791">
                  <c:v>14301</c:v>
                </c:pt>
                <c:pt idx="2792">
                  <c:v>14302</c:v>
                </c:pt>
                <c:pt idx="2793">
                  <c:v>14303</c:v>
                </c:pt>
                <c:pt idx="2794">
                  <c:v>14304</c:v>
                </c:pt>
                <c:pt idx="2795">
                  <c:v>14305</c:v>
                </c:pt>
                <c:pt idx="2796">
                  <c:v>14306</c:v>
                </c:pt>
                <c:pt idx="2797">
                  <c:v>14307</c:v>
                </c:pt>
                <c:pt idx="2798">
                  <c:v>14308</c:v>
                </c:pt>
                <c:pt idx="2799">
                  <c:v>14309</c:v>
                </c:pt>
                <c:pt idx="2800">
                  <c:v>14310</c:v>
                </c:pt>
                <c:pt idx="2801">
                  <c:v>14311</c:v>
                </c:pt>
                <c:pt idx="2802">
                  <c:v>14312</c:v>
                </c:pt>
                <c:pt idx="2803">
                  <c:v>14313</c:v>
                </c:pt>
                <c:pt idx="2804">
                  <c:v>14314</c:v>
                </c:pt>
                <c:pt idx="2805">
                  <c:v>14315</c:v>
                </c:pt>
                <c:pt idx="2806">
                  <c:v>14316</c:v>
                </c:pt>
                <c:pt idx="2807">
                  <c:v>14317</c:v>
                </c:pt>
                <c:pt idx="2808">
                  <c:v>14318</c:v>
                </c:pt>
                <c:pt idx="2809">
                  <c:v>14319</c:v>
                </c:pt>
                <c:pt idx="2810">
                  <c:v>14320</c:v>
                </c:pt>
                <c:pt idx="2811">
                  <c:v>14321</c:v>
                </c:pt>
                <c:pt idx="2812">
                  <c:v>14322</c:v>
                </c:pt>
                <c:pt idx="2813">
                  <c:v>14323</c:v>
                </c:pt>
                <c:pt idx="2814">
                  <c:v>14324</c:v>
                </c:pt>
                <c:pt idx="2815">
                  <c:v>14325</c:v>
                </c:pt>
                <c:pt idx="2816">
                  <c:v>14326</c:v>
                </c:pt>
                <c:pt idx="2817">
                  <c:v>14327</c:v>
                </c:pt>
                <c:pt idx="2818">
                  <c:v>14328</c:v>
                </c:pt>
                <c:pt idx="2819">
                  <c:v>14329</c:v>
                </c:pt>
                <c:pt idx="2820">
                  <c:v>14330</c:v>
                </c:pt>
                <c:pt idx="2821">
                  <c:v>14331</c:v>
                </c:pt>
                <c:pt idx="2822">
                  <c:v>14332</c:v>
                </c:pt>
                <c:pt idx="2823">
                  <c:v>14333</c:v>
                </c:pt>
                <c:pt idx="2824">
                  <c:v>14334</c:v>
                </c:pt>
                <c:pt idx="2825">
                  <c:v>14335</c:v>
                </c:pt>
                <c:pt idx="2826">
                  <c:v>14336</c:v>
                </c:pt>
                <c:pt idx="2827">
                  <c:v>14337</c:v>
                </c:pt>
                <c:pt idx="2828">
                  <c:v>14338</c:v>
                </c:pt>
                <c:pt idx="2829">
                  <c:v>14339</c:v>
                </c:pt>
                <c:pt idx="2830">
                  <c:v>14340</c:v>
                </c:pt>
                <c:pt idx="2831">
                  <c:v>14341</c:v>
                </c:pt>
                <c:pt idx="2832">
                  <c:v>14342</c:v>
                </c:pt>
                <c:pt idx="2833">
                  <c:v>14343</c:v>
                </c:pt>
                <c:pt idx="2834">
                  <c:v>14344</c:v>
                </c:pt>
                <c:pt idx="2835">
                  <c:v>14345</c:v>
                </c:pt>
                <c:pt idx="2836">
                  <c:v>14346</c:v>
                </c:pt>
                <c:pt idx="2837">
                  <c:v>14347</c:v>
                </c:pt>
                <c:pt idx="2838">
                  <c:v>14348</c:v>
                </c:pt>
                <c:pt idx="2839">
                  <c:v>14349</c:v>
                </c:pt>
                <c:pt idx="2840">
                  <c:v>14350</c:v>
                </c:pt>
                <c:pt idx="2841">
                  <c:v>14351</c:v>
                </c:pt>
                <c:pt idx="2842">
                  <c:v>14352</c:v>
                </c:pt>
                <c:pt idx="2843">
                  <c:v>14353</c:v>
                </c:pt>
                <c:pt idx="2844">
                  <c:v>14354</c:v>
                </c:pt>
                <c:pt idx="2845">
                  <c:v>14355</c:v>
                </c:pt>
                <c:pt idx="2846">
                  <c:v>14356</c:v>
                </c:pt>
                <c:pt idx="2847">
                  <c:v>14357</c:v>
                </c:pt>
                <c:pt idx="2848">
                  <c:v>14358</c:v>
                </c:pt>
                <c:pt idx="2849">
                  <c:v>14359</c:v>
                </c:pt>
                <c:pt idx="2850">
                  <c:v>14360</c:v>
                </c:pt>
                <c:pt idx="2851">
                  <c:v>14361</c:v>
                </c:pt>
                <c:pt idx="2852">
                  <c:v>14362</c:v>
                </c:pt>
                <c:pt idx="2853">
                  <c:v>14363</c:v>
                </c:pt>
                <c:pt idx="2854">
                  <c:v>14364</c:v>
                </c:pt>
                <c:pt idx="2855">
                  <c:v>14365</c:v>
                </c:pt>
                <c:pt idx="2856">
                  <c:v>14366</c:v>
                </c:pt>
                <c:pt idx="2857">
                  <c:v>14367</c:v>
                </c:pt>
                <c:pt idx="2858">
                  <c:v>14368</c:v>
                </c:pt>
                <c:pt idx="2859">
                  <c:v>14369</c:v>
                </c:pt>
                <c:pt idx="2860">
                  <c:v>14370</c:v>
                </c:pt>
                <c:pt idx="2861">
                  <c:v>14371</c:v>
                </c:pt>
                <c:pt idx="2862">
                  <c:v>14372</c:v>
                </c:pt>
                <c:pt idx="2863">
                  <c:v>14373</c:v>
                </c:pt>
                <c:pt idx="2864">
                  <c:v>14374</c:v>
                </c:pt>
                <c:pt idx="2865">
                  <c:v>14375</c:v>
                </c:pt>
                <c:pt idx="2866">
                  <c:v>14376</c:v>
                </c:pt>
                <c:pt idx="2867">
                  <c:v>14377</c:v>
                </c:pt>
                <c:pt idx="2868">
                  <c:v>14378</c:v>
                </c:pt>
                <c:pt idx="2869">
                  <c:v>14379</c:v>
                </c:pt>
                <c:pt idx="2870">
                  <c:v>14380</c:v>
                </c:pt>
                <c:pt idx="2871">
                  <c:v>14381</c:v>
                </c:pt>
                <c:pt idx="2872">
                  <c:v>14382</c:v>
                </c:pt>
                <c:pt idx="2873">
                  <c:v>14383</c:v>
                </c:pt>
                <c:pt idx="2874">
                  <c:v>14384</c:v>
                </c:pt>
                <c:pt idx="2875">
                  <c:v>14385</c:v>
                </c:pt>
                <c:pt idx="2876">
                  <c:v>14386</c:v>
                </c:pt>
                <c:pt idx="2877">
                  <c:v>14387</c:v>
                </c:pt>
                <c:pt idx="2878">
                  <c:v>14388</c:v>
                </c:pt>
                <c:pt idx="2879">
                  <c:v>14389</c:v>
                </c:pt>
                <c:pt idx="2880">
                  <c:v>14390</c:v>
                </c:pt>
                <c:pt idx="2881">
                  <c:v>14391</c:v>
                </c:pt>
                <c:pt idx="2882">
                  <c:v>14392</c:v>
                </c:pt>
                <c:pt idx="2883">
                  <c:v>14393</c:v>
                </c:pt>
                <c:pt idx="2884">
                  <c:v>14394</c:v>
                </c:pt>
                <c:pt idx="2885">
                  <c:v>14395</c:v>
                </c:pt>
                <c:pt idx="2886">
                  <c:v>14396</c:v>
                </c:pt>
                <c:pt idx="2887">
                  <c:v>14397</c:v>
                </c:pt>
                <c:pt idx="2888">
                  <c:v>14398</c:v>
                </c:pt>
                <c:pt idx="2889">
                  <c:v>14399</c:v>
                </c:pt>
                <c:pt idx="2890">
                  <c:v>14400</c:v>
                </c:pt>
                <c:pt idx="2891">
                  <c:v>14401</c:v>
                </c:pt>
                <c:pt idx="2892">
                  <c:v>14402</c:v>
                </c:pt>
                <c:pt idx="2893">
                  <c:v>14403</c:v>
                </c:pt>
                <c:pt idx="2894">
                  <c:v>14404</c:v>
                </c:pt>
                <c:pt idx="2895">
                  <c:v>14405</c:v>
                </c:pt>
                <c:pt idx="2896">
                  <c:v>14406</c:v>
                </c:pt>
                <c:pt idx="2897">
                  <c:v>14407</c:v>
                </c:pt>
                <c:pt idx="2898">
                  <c:v>14408</c:v>
                </c:pt>
                <c:pt idx="2899">
                  <c:v>14409</c:v>
                </c:pt>
                <c:pt idx="2900">
                  <c:v>14410</c:v>
                </c:pt>
                <c:pt idx="2901">
                  <c:v>14411</c:v>
                </c:pt>
                <c:pt idx="2902">
                  <c:v>14412</c:v>
                </c:pt>
                <c:pt idx="2903">
                  <c:v>14413</c:v>
                </c:pt>
                <c:pt idx="2904">
                  <c:v>14414</c:v>
                </c:pt>
                <c:pt idx="2905">
                  <c:v>14415</c:v>
                </c:pt>
                <c:pt idx="2906">
                  <c:v>14416</c:v>
                </c:pt>
                <c:pt idx="2907">
                  <c:v>14417</c:v>
                </c:pt>
                <c:pt idx="2908">
                  <c:v>14418</c:v>
                </c:pt>
                <c:pt idx="2909">
                  <c:v>14419</c:v>
                </c:pt>
                <c:pt idx="2910">
                  <c:v>14420</c:v>
                </c:pt>
                <c:pt idx="2911">
                  <c:v>14421</c:v>
                </c:pt>
                <c:pt idx="2912">
                  <c:v>14422</c:v>
                </c:pt>
                <c:pt idx="2913">
                  <c:v>14423</c:v>
                </c:pt>
                <c:pt idx="2914">
                  <c:v>14424</c:v>
                </c:pt>
                <c:pt idx="2915">
                  <c:v>14425</c:v>
                </c:pt>
                <c:pt idx="2916">
                  <c:v>14426</c:v>
                </c:pt>
                <c:pt idx="2917">
                  <c:v>14427</c:v>
                </c:pt>
                <c:pt idx="2918">
                  <c:v>14428</c:v>
                </c:pt>
                <c:pt idx="2919">
                  <c:v>14429</c:v>
                </c:pt>
                <c:pt idx="2920">
                  <c:v>14430</c:v>
                </c:pt>
                <c:pt idx="2921">
                  <c:v>14431</c:v>
                </c:pt>
                <c:pt idx="2922">
                  <c:v>14432</c:v>
                </c:pt>
                <c:pt idx="2923">
                  <c:v>14433</c:v>
                </c:pt>
                <c:pt idx="2924">
                  <c:v>14434</c:v>
                </c:pt>
                <c:pt idx="2925">
                  <c:v>14435</c:v>
                </c:pt>
                <c:pt idx="2926">
                  <c:v>14436</c:v>
                </c:pt>
                <c:pt idx="2927">
                  <c:v>14437</c:v>
                </c:pt>
                <c:pt idx="2928">
                  <c:v>14438</c:v>
                </c:pt>
                <c:pt idx="2929">
                  <c:v>14439</c:v>
                </c:pt>
                <c:pt idx="2930">
                  <c:v>14440</c:v>
                </c:pt>
                <c:pt idx="2931">
                  <c:v>14441</c:v>
                </c:pt>
                <c:pt idx="2932">
                  <c:v>14442</c:v>
                </c:pt>
                <c:pt idx="2933">
                  <c:v>14443</c:v>
                </c:pt>
                <c:pt idx="2934">
                  <c:v>14444</c:v>
                </c:pt>
                <c:pt idx="2935">
                  <c:v>14445</c:v>
                </c:pt>
                <c:pt idx="2936">
                  <c:v>14446</c:v>
                </c:pt>
                <c:pt idx="2937">
                  <c:v>14447</c:v>
                </c:pt>
                <c:pt idx="2938">
                  <c:v>14448</c:v>
                </c:pt>
                <c:pt idx="2939">
                  <c:v>14449</c:v>
                </c:pt>
                <c:pt idx="2940">
                  <c:v>14450</c:v>
                </c:pt>
                <c:pt idx="2941">
                  <c:v>14451</c:v>
                </c:pt>
                <c:pt idx="2942">
                  <c:v>14452</c:v>
                </c:pt>
                <c:pt idx="2943">
                  <c:v>14453</c:v>
                </c:pt>
                <c:pt idx="2944">
                  <c:v>14454</c:v>
                </c:pt>
                <c:pt idx="2945">
                  <c:v>14455</c:v>
                </c:pt>
                <c:pt idx="2946">
                  <c:v>14456</c:v>
                </c:pt>
                <c:pt idx="2947">
                  <c:v>14457</c:v>
                </c:pt>
                <c:pt idx="2948">
                  <c:v>14458</c:v>
                </c:pt>
                <c:pt idx="2949">
                  <c:v>14459</c:v>
                </c:pt>
                <c:pt idx="2950">
                  <c:v>14460</c:v>
                </c:pt>
                <c:pt idx="2951">
                  <c:v>14461</c:v>
                </c:pt>
                <c:pt idx="2952">
                  <c:v>14462</c:v>
                </c:pt>
                <c:pt idx="2953">
                  <c:v>14463</c:v>
                </c:pt>
                <c:pt idx="2954">
                  <c:v>14464</c:v>
                </c:pt>
                <c:pt idx="2955">
                  <c:v>14465</c:v>
                </c:pt>
                <c:pt idx="2956">
                  <c:v>14466</c:v>
                </c:pt>
                <c:pt idx="2957">
                  <c:v>14467</c:v>
                </c:pt>
                <c:pt idx="2958">
                  <c:v>14468</c:v>
                </c:pt>
                <c:pt idx="2959">
                  <c:v>14469</c:v>
                </c:pt>
                <c:pt idx="2960">
                  <c:v>14470</c:v>
                </c:pt>
                <c:pt idx="2961">
                  <c:v>14471</c:v>
                </c:pt>
                <c:pt idx="2962">
                  <c:v>14472</c:v>
                </c:pt>
                <c:pt idx="2963">
                  <c:v>14473</c:v>
                </c:pt>
                <c:pt idx="2964">
                  <c:v>14474</c:v>
                </c:pt>
                <c:pt idx="2965">
                  <c:v>14475</c:v>
                </c:pt>
                <c:pt idx="2966">
                  <c:v>14476</c:v>
                </c:pt>
                <c:pt idx="2967">
                  <c:v>14477</c:v>
                </c:pt>
                <c:pt idx="2968">
                  <c:v>14478</c:v>
                </c:pt>
                <c:pt idx="2969">
                  <c:v>14479</c:v>
                </c:pt>
                <c:pt idx="2970">
                  <c:v>14480</c:v>
                </c:pt>
                <c:pt idx="2971">
                  <c:v>14481</c:v>
                </c:pt>
                <c:pt idx="2972">
                  <c:v>14482</c:v>
                </c:pt>
                <c:pt idx="2973">
                  <c:v>14483</c:v>
                </c:pt>
                <c:pt idx="2974">
                  <c:v>14484</c:v>
                </c:pt>
                <c:pt idx="2975">
                  <c:v>14485</c:v>
                </c:pt>
                <c:pt idx="2976">
                  <c:v>14486</c:v>
                </c:pt>
                <c:pt idx="2977">
                  <c:v>14487</c:v>
                </c:pt>
                <c:pt idx="2978">
                  <c:v>14488</c:v>
                </c:pt>
                <c:pt idx="2979">
                  <c:v>14489</c:v>
                </c:pt>
                <c:pt idx="2980">
                  <c:v>14490</c:v>
                </c:pt>
                <c:pt idx="2981">
                  <c:v>14491</c:v>
                </c:pt>
                <c:pt idx="2982">
                  <c:v>14492</c:v>
                </c:pt>
                <c:pt idx="2983">
                  <c:v>14493</c:v>
                </c:pt>
                <c:pt idx="2984">
                  <c:v>14494</c:v>
                </c:pt>
                <c:pt idx="2985">
                  <c:v>14495</c:v>
                </c:pt>
                <c:pt idx="2986">
                  <c:v>14496</c:v>
                </c:pt>
                <c:pt idx="2987">
                  <c:v>14497</c:v>
                </c:pt>
                <c:pt idx="2988">
                  <c:v>14498</c:v>
                </c:pt>
                <c:pt idx="2989">
                  <c:v>14499</c:v>
                </c:pt>
                <c:pt idx="2990">
                  <c:v>14500</c:v>
                </c:pt>
                <c:pt idx="2991">
                  <c:v>14501</c:v>
                </c:pt>
                <c:pt idx="2992">
                  <c:v>14502</c:v>
                </c:pt>
                <c:pt idx="2993">
                  <c:v>14503</c:v>
                </c:pt>
                <c:pt idx="2994">
                  <c:v>14504</c:v>
                </c:pt>
                <c:pt idx="2995">
                  <c:v>14505</c:v>
                </c:pt>
                <c:pt idx="2996">
                  <c:v>14506</c:v>
                </c:pt>
                <c:pt idx="2997">
                  <c:v>14507</c:v>
                </c:pt>
                <c:pt idx="2998">
                  <c:v>14508</c:v>
                </c:pt>
                <c:pt idx="2999">
                  <c:v>14509</c:v>
                </c:pt>
                <c:pt idx="3000">
                  <c:v>14510</c:v>
                </c:pt>
                <c:pt idx="3001">
                  <c:v>14511</c:v>
                </c:pt>
                <c:pt idx="3002">
                  <c:v>14512</c:v>
                </c:pt>
                <c:pt idx="3003">
                  <c:v>14513</c:v>
                </c:pt>
                <c:pt idx="3004">
                  <c:v>14514</c:v>
                </c:pt>
                <c:pt idx="3005">
                  <c:v>14515</c:v>
                </c:pt>
                <c:pt idx="3006">
                  <c:v>14516</c:v>
                </c:pt>
                <c:pt idx="3007">
                  <c:v>14517</c:v>
                </c:pt>
                <c:pt idx="3008">
                  <c:v>14518</c:v>
                </c:pt>
                <c:pt idx="3009">
                  <c:v>14519</c:v>
                </c:pt>
                <c:pt idx="3010">
                  <c:v>14520</c:v>
                </c:pt>
                <c:pt idx="3011">
                  <c:v>14521</c:v>
                </c:pt>
                <c:pt idx="3012">
                  <c:v>14522</c:v>
                </c:pt>
                <c:pt idx="3013">
                  <c:v>14523</c:v>
                </c:pt>
                <c:pt idx="3014">
                  <c:v>14524</c:v>
                </c:pt>
                <c:pt idx="3015">
                  <c:v>14525</c:v>
                </c:pt>
                <c:pt idx="3016">
                  <c:v>14526</c:v>
                </c:pt>
                <c:pt idx="3017">
                  <c:v>14527</c:v>
                </c:pt>
                <c:pt idx="3018">
                  <c:v>14528</c:v>
                </c:pt>
                <c:pt idx="3019">
                  <c:v>14529</c:v>
                </c:pt>
                <c:pt idx="3020">
                  <c:v>14530</c:v>
                </c:pt>
                <c:pt idx="3021">
                  <c:v>14531</c:v>
                </c:pt>
                <c:pt idx="3022">
                  <c:v>14532</c:v>
                </c:pt>
                <c:pt idx="3023">
                  <c:v>14533</c:v>
                </c:pt>
                <c:pt idx="3024">
                  <c:v>14534</c:v>
                </c:pt>
                <c:pt idx="3025">
                  <c:v>14535</c:v>
                </c:pt>
                <c:pt idx="3026">
                  <c:v>14536</c:v>
                </c:pt>
                <c:pt idx="3027">
                  <c:v>14537</c:v>
                </c:pt>
                <c:pt idx="3028">
                  <c:v>14538</c:v>
                </c:pt>
                <c:pt idx="3029">
                  <c:v>14539</c:v>
                </c:pt>
                <c:pt idx="3030">
                  <c:v>14540</c:v>
                </c:pt>
                <c:pt idx="3031">
                  <c:v>14541</c:v>
                </c:pt>
                <c:pt idx="3032">
                  <c:v>14542</c:v>
                </c:pt>
                <c:pt idx="3033">
                  <c:v>14543</c:v>
                </c:pt>
                <c:pt idx="3034">
                  <c:v>14544</c:v>
                </c:pt>
                <c:pt idx="3035">
                  <c:v>14545</c:v>
                </c:pt>
                <c:pt idx="3036">
                  <c:v>14546</c:v>
                </c:pt>
                <c:pt idx="3037">
                  <c:v>14547</c:v>
                </c:pt>
                <c:pt idx="3038">
                  <c:v>14548</c:v>
                </c:pt>
                <c:pt idx="3039">
                  <c:v>14549</c:v>
                </c:pt>
                <c:pt idx="3040">
                  <c:v>14550</c:v>
                </c:pt>
                <c:pt idx="3041">
                  <c:v>14551</c:v>
                </c:pt>
                <c:pt idx="3042">
                  <c:v>14552</c:v>
                </c:pt>
                <c:pt idx="3043">
                  <c:v>14553</c:v>
                </c:pt>
                <c:pt idx="3044">
                  <c:v>14554</c:v>
                </c:pt>
                <c:pt idx="3045">
                  <c:v>14555</c:v>
                </c:pt>
                <c:pt idx="3046">
                  <c:v>14556</c:v>
                </c:pt>
                <c:pt idx="3047">
                  <c:v>14557</c:v>
                </c:pt>
                <c:pt idx="3048">
                  <c:v>14558</c:v>
                </c:pt>
                <c:pt idx="3049">
                  <c:v>14559</c:v>
                </c:pt>
                <c:pt idx="3050">
                  <c:v>14560</c:v>
                </c:pt>
                <c:pt idx="3051">
                  <c:v>14561</c:v>
                </c:pt>
                <c:pt idx="3052">
                  <c:v>14562</c:v>
                </c:pt>
                <c:pt idx="3053">
                  <c:v>14563</c:v>
                </c:pt>
                <c:pt idx="3054">
                  <c:v>14564</c:v>
                </c:pt>
                <c:pt idx="3055">
                  <c:v>14565</c:v>
                </c:pt>
                <c:pt idx="3056">
                  <c:v>14566</c:v>
                </c:pt>
                <c:pt idx="3057">
                  <c:v>14567</c:v>
                </c:pt>
                <c:pt idx="3058">
                  <c:v>14568</c:v>
                </c:pt>
                <c:pt idx="3059">
                  <c:v>14569</c:v>
                </c:pt>
                <c:pt idx="3060">
                  <c:v>14570</c:v>
                </c:pt>
                <c:pt idx="3061">
                  <c:v>14571</c:v>
                </c:pt>
                <c:pt idx="3062">
                  <c:v>14572</c:v>
                </c:pt>
                <c:pt idx="3063">
                  <c:v>14573</c:v>
                </c:pt>
                <c:pt idx="3064">
                  <c:v>14574</c:v>
                </c:pt>
                <c:pt idx="3065">
                  <c:v>14575</c:v>
                </c:pt>
                <c:pt idx="3066">
                  <c:v>14576</c:v>
                </c:pt>
                <c:pt idx="3067">
                  <c:v>14577</c:v>
                </c:pt>
                <c:pt idx="3068">
                  <c:v>14578</c:v>
                </c:pt>
                <c:pt idx="3069">
                  <c:v>14579</c:v>
                </c:pt>
                <c:pt idx="3070">
                  <c:v>14580</c:v>
                </c:pt>
                <c:pt idx="3071">
                  <c:v>14581</c:v>
                </c:pt>
                <c:pt idx="3072">
                  <c:v>14582</c:v>
                </c:pt>
                <c:pt idx="3073">
                  <c:v>14583</c:v>
                </c:pt>
                <c:pt idx="3074">
                  <c:v>14584</c:v>
                </c:pt>
                <c:pt idx="3075">
                  <c:v>14585</c:v>
                </c:pt>
                <c:pt idx="3076">
                  <c:v>14586</c:v>
                </c:pt>
                <c:pt idx="3077">
                  <c:v>14587</c:v>
                </c:pt>
                <c:pt idx="3078">
                  <c:v>14588</c:v>
                </c:pt>
                <c:pt idx="3079">
                  <c:v>14589</c:v>
                </c:pt>
                <c:pt idx="3080">
                  <c:v>14590</c:v>
                </c:pt>
                <c:pt idx="3081">
                  <c:v>14591</c:v>
                </c:pt>
                <c:pt idx="3082">
                  <c:v>14592</c:v>
                </c:pt>
                <c:pt idx="3083">
                  <c:v>14593</c:v>
                </c:pt>
                <c:pt idx="3084">
                  <c:v>14594</c:v>
                </c:pt>
                <c:pt idx="3085">
                  <c:v>14595</c:v>
                </c:pt>
                <c:pt idx="3086">
                  <c:v>14596</c:v>
                </c:pt>
                <c:pt idx="3087">
                  <c:v>14597</c:v>
                </c:pt>
                <c:pt idx="3088">
                  <c:v>14598</c:v>
                </c:pt>
                <c:pt idx="3089">
                  <c:v>14599</c:v>
                </c:pt>
                <c:pt idx="3090">
                  <c:v>14600</c:v>
                </c:pt>
                <c:pt idx="3091">
                  <c:v>14601</c:v>
                </c:pt>
                <c:pt idx="3092">
                  <c:v>14602</c:v>
                </c:pt>
                <c:pt idx="3093">
                  <c:v>14603</c:v>
                </c:pt>
                <c:pt idx="3094">
                  <c:v>14604</c:v>
                </c:pt>
                <c:pt idx="3095">
                  <c:v>14605</c:v>
                </c:pt>
                <c:pt idx="3096">
                  <c:v>14606</c:v>
                </c:pt>
                <c:pt idx="3097">
                  <c:v>14607</c:v>
                </c:pt>
                <c:pt idx="3098">
                  <c:v>14608</c:v>
                </c:pt>
                <c:pt idx="3099">
                  <c:v>14609</c:v>
                </c:pt>
                <c:pt idx="3100">
                  <c:v>14610</c:v>
                </c:pt>
                <c:pt idx="3101">
                  <c:v>14611</c:v>
                </c:pt>
                <c:pt idx="3102">
                  <c:v>14612</c:v>
                </c:pt>
                <c:pt idx="3103">
                  <c:v>14613</c:v>
                </c:pt>
                <c:pt idx="3104">
                  <c:v>14614</c:v>
                </c:pt>
                <c:pt idx="3105">
                  <c:v>14615</c:v>
                </c:pt>
                <c:pt idx="3106">
                  <c:v>14616</c:v>
                </c:pt>
                <c:pt idx="3107">
                  <c:v>14617</c:v>
                </c:pt>
                <c:pt idx="3108">
                  <c:v>14618</c:v>
                </c:pt>
                <c:pt idx="3109">
                  <c:v>14619</c:v>
                </c:pt>
                <c:pt idx="3110">
                  <c:v>14620</c:v>
                </c:pt>
                <c:pt idx="3111">
                  <c:v>14621</c:v>
                </c:pt>
                <c:pt idx="3112">
                  <c:v>14622</c:v>
                </c:pt>
                <c:pt idx="3113">
                  <c:v>14623</c:v>
                </c:pt>
                <c:pt idx="3114">
                  <c:v>14624</c:v>
                </c:pt>
                <c:pt idx="3115">
                  <c:v>14625</c:v>
                </c:pt>
                <c:pt idx="3116">
                  <c:v>14626</c:v>
                </c:pt>
                <c:pt idx="3117">
                  <c:v>14627</c:v>
                </c:pt>
                <c:pt idx="3118">
                  <c:v>14628</c:v>
                </c:pt>
                <c:pt idx="3119">
                  <c:v>14629</c:v>
                </c:pt>
                <c:pt idx="3120">
                  <c:v>14630</c:v>
                </c:pt>
                <c:pt idx="3121">
                  <c:v>14631</c:v>
                </c:pt>
                <c:pt idx="3122">
                  <c:v>14632</c:v>
                </c:pt>
                <c:pt idx="3123">
                  <c:v>14633</c:v>
                </c:pt>
                <c:pt idx="3124">
                  <c:v>14634</c:v>
                </c:pt>
                <c:pt idx="3125">
                  <c:v>14635</c:v>
                </c:pt>
                <c:pt idx="3126">
                  <c:v>14636</c:v>
                </c:pt>
                <c:pt idx="3127">
                  <c:v>14637</c:v>
                </c:pt>
                <c:pt idx="3128">
                  <c:v>14638</c:v>
                </c:pt>
                <c:pt idx="3129">
                  <c:v>14639</c:v>
                </c:pt>
                <c:pt idx="3130">
                  <c:v>14640</c:v>
                </c:pt>
                <c:pt idx="3131">
                  <c:v>14641</c:v>
                </c:pt>
                <c:pt idx="3132">
                  <c:v>14642</c:v>
                </c:pt>
                <c:pt idx="3133">
                  <c:v>14643</c:v>
                </c:pt>
                <c:pt idx="3134">
                  <c:v>14644</c:v>
                </c:pt>
                <c:pt idx="3135">
                  <c:v>14645</c:v>
                </c:pt>
                <c:pt idx="3136">
                  <c:v>14646</c:v>
                </c:pt>
                <c:pt idx="3137">
                  <c:v>14647</c:v>
                </c:pt>
                <c:pt idx="3138">
                  <c:v>14648</c:v>
                </c:pt>
                <c:pt idx="3139">
                  <c:v>14649</c:v>
                </c:pt>
                <c:pt idx="3140">
                  <c:v>14650</c:v>
                </c:pt>
                <c:pt idx="3141">
                  <c:v>14651</c:v>
                </c:pt>
                <c:pt idx="3142">
                  <c:v>14652</c:v>
                </c:pt>
                <c:pt idx="3143">
                  <c:v>14653</c:v>
                </c:pt>
                <c:pt idx="3144">
                  <c:v>14654</c:v>
                </c:pt>
                <c:pt idx="3145">
                  <c:v>14655</c:v>
                </c:pt>
                <c:pt idx="3146">
                  <c:v>14656</c:v>
                </c:pt>
                <c:pt idx="3147">
                  <c:v>14657</c:v>
                </c:pt>
                <c:pt idx="3148">
                  <c:v>14658</c:v>
                </c:pt>
                <c:pt idx="3149">
                  <c:v>14659</c:v>
                </c:pt>
                <c:pt idx="3150">
                  <c:v>14660</c:v>
                </c:pt>
                <c:pt idx="3151">
                  <c:v>14661</c:v>
                </c:pt>
                <c:pt idx="3152">
                  <c:v>14662</c:v>
                </c:pt>
                <c:pt idx="3153">
                  <c:v>14663</c:v>
                </c:pt>
                <c:pt idx="3154">
                  <c:v>14664</c:v>
                </c:pt>
                <c:pt idx="3155">
                  <c:v>14665</c:v>
                </c:pt>
                <c:pt idx="3156">
                  <c:v>14666</c:v>
                </c:pt>
                <c:pt idx="3157">
                  <c:v>14667</c:v>
                </c:pt>
                <c:pt idx="3158">
                  <c:v>14668</c:v>
                </c:pt>
                <c:pt idx="3159">
                  <c:v>14669</c:v>
                </c:pt>
                <c:pt idx="3160">
                  <c:v>14670</c:v>
                </c:pt>
                <c:pt idx="3161">
                  <c:v>14671</c:v>
                </c:pt>
                <c:pt idx="3162">
                  <c:v>14672</c:v>
                </c:pt>
                <c:pt idx="3163">
                  <c:v>14673</c:v>
                </c:pt>
                <c:pt idx="3164">
                  <c:v>14674</c:v>
                </c:pt>
                <c:pt idx="3165">
                  <c:v>14675</c:v>
                </c:pt>
                <c:pt idx="3166">
                  <c:v>14676</c:v>
                </c:pt>
                <c:pt idx="3167">
                  <c:v>14677</c:v>
                </c:pt>
                <c:pt idx="3168">
                  <c:v>14678</c:v>
                </c:pt>
                <c:pt idx="3169">
                  <c:v>14679</c:v>
                </c:pt>
                <c:pt idx="3170">
                  <c:v>14680</c:v>
                </c:pt>
                <c:pt idx="3171">
                  <c:v>14681</c:v>
                </c:pt>
                <c:pt idx="3172">
                  <c:v>14682</c:v>
                </c:pt>
                <c:pt idx="3173">
                  <c:v>14683</c:v>
                </c:pt>
                <c:pt idx="3174">
                  <c:v>14684</c:v>
                </c:pt>
                <c:pt idx="3175">
                  <c:v>14685</c:v>
                </c:pt>
                <c:pt idx="3176">
                  <c:v>14686</c:v>
                </c:pt>
                <c:pt idx="3177">
                  <c:v>14687</c:v>
                </c:pt>
                <c:pt idx="3178">
                  <c:v>14688</c:v>
                </c:pt>
                <c:pt idx="3179">
                  <c:v>14689</c:v>
                </c:pt>
                <c:pt idx="3180">
                  <c:v>14690</c:v>
                </c:pt>
                <c:pt idx="3181">
                  <c:v>14691</c:v>
                </c:pt>
                <c:pt idx="3182">
                  <c:v>14692</c:v>
                </c:pt>
                <c:pt idx="3183">
                  <c:v>14693</c:v>
                </c:pt>
                <c:pt idx="3184">
                  <c:v>14694</c:v>
                </c:pt>
                <c:pt idx="3185">
                  <c:v>14695</c:v>
                </c:pt>
                <c:pt idx="3186">
                  <c:v>14696</c:v>
                </c:pt>
                <c:pt idx="3187">
                  <c:v>14697</c:v>
                </c:pt>
                <c:pt idx="3188">
                  <c:v>14698</c:v>
                </c:pt>
                <c:pt idx="3189">
                  <c:v>14699</c:v>
                </c:pt>
                <c:pt idx="3190">
                  <c:v>14700</c:v>
                </c:pt>
                <c:pt idx="3191">
                  <c:v>14701</c:v>
                </c:pt>
                <c:pt idx="3192">
                  <c:v>14702</c:v>
                </c:pt>
                <c:pt idx="3193">
                  <c:v>14703</c:v>
                </c:pt>
                <c:pt idx="3194">
                  <c:v>14704</c:v>
                </c:pt>
                <c:pt idx="3195">
                  <c:v>14705</c:v>
                </c:pt>
                <c:pt idx="3196">
                  <c:v>14706</c:v>
                </c:pt>
                <c:pt idx="3197">
                  <c:v>14707</c:v>
                </c:pt>
                <c:pt idx="3198">
                  <c:v>14708</c:v>
                </c:pt>
                <c:pt idx="3199">
                  <c:v>14709</c:v>
                </c:pt>
                <c:pt idx="3200">
                  <c:v>14710</c:v>
                </c:pt>
                <c:pt idx="3201">
                  <c:v>14711</c:v>
                </c:pt>
                <c:pt idx="3202">
                  <c:v>14712</c:v>
                </c:pt>
                <c:pt idx="3203">
                  <c:v>14713</c:v>
                </c:pt>
                <c:pt idx="3204">
                  <c:v>14714</c:v>
                </c:pt>
                <c:pt idx="3205">
                  <c:v>14715</c:v>
                </c:pt>
                <c:pt idx="3206">
                  <c:v>14716</c:v>
                </c:pt>
                <c:pt idx="3207">
                  <c:v>14717</c:v>
                </c:pt>
                <c:pt idx="3208">
                  <c:v>14718</c:v>
                </c:pt>
                <c:pt idx="3209">
                  <c:v>14719</c:v>
                </c:pt>
                <c:pt idx="3210">
                  <c:v>14720</c:v>
                </c:pt>
                <c:pt idx="3211">
                  <c:v>14721</c:v>
                </c:pt>
                <c:pt idx="3212">
                  <c:v>14722</c:v>
                </c:pt>
                <c:pt idx="3213">
                  <c:v>14723</c:v>
                </c:pt>
                <c:pt idx="3214">
                  <c:v>14724</c:v>
                </c:pt>
                <c:pt idx="3215">
                  <c:v>14725</c:v>
                </c:pt>
                <c:pt idx="3216">
                  <c:v>14726</c:v>
                </c:pt>
                <c:pt idx="3217">
                  <c:v>14727</c:v>
                </c:pt>
                <c:pt idx="3218">
                  <c:v>14728</c:v>
                </c:pt>
                <c:pt idx="3219">
                  <c:v>14729</c:v>
                </c:pt>
                <c:pt idx="3220">
                  <c:v>14730</c:v>
                </c:pt>
                <c:pt idx="3221">
                  <c:v>14731</c:v>
                </c:pt>
                <c:pt idx="3222">
                  <c:v>14732</c:v>
                </c:pt>
                <c:pt idx="3223">
                  <c:v>14733</c:v>
                </c:pt>
                <c:pt idx="3224">
                  <c:v>14734</c:v>
                </c:pt>
                <c:pt idx="3225">
                  <c:v>14735</c:v>
                </c:pt>
                <c:pt idx="3226">
                  <c:v>14736</c:v>
                </c:pt>
                <c:pt idx="3227">
                  <c:v>14737</c:v>
                </c:pt>
                <c:pt idx="3228">
                  <c:v>14738</c:v>
                </c:pt>
                <c:pt idx="3229">
                  <c:v>14739</c:v>
                </c:pt>
                <c:pt idx="3230">
                  <c:v>14740</c:v>
                </c:pt>
                <c:pt idx="3231">
                  <c:v>14741</c:v>
                </c:pt>
                <c:pt idx="3232">
                  <c:v>14742</c:v>
                </c:pt>
                <c:pt idx="3233">
                  <c:v>14743</c:v>
                </c:pt>
                <c:pt idx="3234">
                  <c:v>14744</c:v>
                </c:pt>
                <c:pt idx="3235">
                  <c:v>14745</c:v>
                </c:pt>
                <c:pt idx="3236">
                  <c:v>14746</c:v>
                </c:pt>
                <c:pt idx="3237">
                  <c:v>14747</c:v>
                </c:pt>
                <c:pt idx="3238">
                  <c:v>14748</c:v>
                </c:pt>
                <c:pt idx="3239">
                  <c:v>14749</c:v>
                </c:pt>
                <c:pt idx="3240">
                  <c:v>14750</c:v>
                </c:pt>
                <c:pt idx="3241">
                  <c:v>14751</c:v>
                </c:pt>
                <c:pt idx="3242">
                  <c:v>14752</c:v>
                </c:pt>
                <c:pt idx="3243">
                  <c:v>14753</c:v>
                </c:pt>
                <c:pt idx="3244">
                  <c:v>14754</c:v>
                </c:pt>
                <c:pt idx="3245">
                  <c:v>14755</c:v>
                </c:pt>
                <c:pt idx="3246">
                  <c:v>14756</c:v>
                </c:pt>
                <c:pt idx="3247">
                  <c:v>14757</c:v>
                </c:pt>
                <c:pt idx="3248">
                  <c:v>14758</c:v>
                </c:pt>
                <c:pt idx="3249">
                  <c:v>14759</c:v>
                </c:pt>
                <c:pt idx="3250">
                  <c:v>14760</c:v>
                </c:pt>
                <c:pt idx="3251">
                  <c:v>14761</c:v>
                </c:pt>
                <c:pt idx="3252">
                  <c:v>14762</c:v>
                </c:pt>
                <c:pt idx="3253">
                  <c:v>14763</c:v>
                </c:pt>
                <c:pt idx="3254">
                  <c:v>14764</c:v>
                </c:pt>
                <c:pt idx="3255">
                  <c:v>14765</c:v>
                </c:pt>
                <c:pt idx="3256">
                  <c:v>14766</c:v>
                </c:pt>
                <c:pt idx="3257">
                  <c:v>14767</c:v>
                </c:pt>
                <c:pt idx="3258">
                  <c:v>14768</c:v>
                </c:pt>
                <c:pt idx="3259">
                  <c:v>14769</c:v>
                </c:pt>
                <c:pt idx="3260">
                  <c:v>14770</c:v>
                </c:pt>
                <c:pt idx="3261">
                  <c:v>14771</c:v>
                </c:pt>
                <c:pt idx="3262">
                  <c:v>14772</c:v>
                </c:pt>
                <c:pt idx="3263">
                  <c:v>14773</c:v>
                </c:pt>
                <c:pt idx="3264">
                  <c:v>14774</c:v>
                </c:pt>
                <c:pt idx="3265">
                  <c:v>14775</c:v>
                </c:pt>
                <c:pt idx="3266">
                  <c:v>14776</c:v>
                </c:pt>
                <c:pt idx="3267">
                  <c:v>14777</c:v>
                </c:pt>
                <c:pt idx="3268">
                  <c:v>14778</c:v>
                </c:pt>
                <c:pt idx="3269">
                  <c:v>14779</c:v>
                </c:pt>
                <c:pt idx="3270">
                  <c:v>14780</c:v>
                </c:pt>
                <c:pt idx="3271">
                  <c:v>14781</c:v>
                </c:pt>
                <c:pt idx="3272">
                  <c:v>14782</c:v>
                </c:pt>
                <c:pt idx="3273">
                  <c:v>14783</c:v>
                </c:pt>
                <c:pt idx="3274">
                  <c:v>14784</c:v>
                </c:pt>
                <c:pt idx="3275">
                  <c:v>14785</c:v>
                </c:pt>
                <c:pt idx="3276">
                  <c:v>14786</c:v>
                </c:pt>
                <c:pt idx="3277">
                  <c:v>14787</c:v>
                </c:pt>
                <c:pt idx="3278">
                  <c:v>14788</c:v>
                </c:pt>
                <c:pt idx="3279">
                  <c:v>14789</c:v>
                </c:pt>
                <c:pt idx="3280">
                  <c:v>14790</c:v>
                </c:pt>
                <c:pt idx="3281">
                  <c:v>14791</c:v>
                </c:pt>
                <c:pt idx="3282">
                  <c:v>14792</c:v>
                </c:pt>
                <c:pt idx="3283">
                  <c:v>14793</c:v>
                </c:pt>
                <c:pt idx="3284">
                  <c:v>14794</c:v>
                </c:pt>
                <c:pt idx="3285">
                  <c:v>14795</c:v>
                </c:pt>
                <c:pt idx="3286">
                  <c:v>14796</c:v>
                </c:pt>
                <c:pt idx="3287">
                  <c:v>14797</c:v>
                </c:pt>
                <c:pt idx="3288">
                  <c:v>14798</c:v>
                </c:pt>
                <c:pt idx="3289">
                  <c:v>14799</c:v>
                </c:pt>
                <c:pt idx="3290">
                  <c:v>14800</c:v>
                </c:pt>
                <c:pt idx="3291">
                  <c:v>14801</c:v>
                </c:pt>
                <c:pt idx="3292">
                  <c:v>14802</c:v>
                </c:pt>
                <c:pt idx="3293">
                  <c:v>14803</c:v>
                </c:pt>
                <c:pt idx="3294">
                  <c:v>14804</c:v>
                </c:pt>
                <c:pt idx="3295">
                  <c:v>14805</c:v>
                </c:pt>
                <c:pt idx="3296">
                  <c:v>14806</c:v>
                </c:pt>
                <c:pt idx="3297">
                  <c:v>14807</c:v>
                </c:pt>
                <c:pt idx="3298">
                  <c:v>14808</c:v>
                </c:pt>
                <c:pt idx="3299">
                  <c:v>14809</c:v>
                </c:pt>
                <c:pt idx="3300">
                  <c:v>14810</c:v>
                </c:pt>
                <c:pt idx="3301">
                  <c:v>14811</c:v>
                </c:pt>
                <c:pt idx="3302">
                  <c:v>14812</c:v>
                </c:pt>
                <c:pt idx="3303">
                  <c:v>14813</c:v>
                </c:pt>
                <c:pt idx="3304">
                  <c:v>14814</c:v>
                </c:pt>
                <c:pt idx="3305">
                  <c:v>14815</c:v>
                </c:pt>
                <c:pt idx="3306">
                  <c:v>14816</c:v>
                </c:pt>
                <c:pt idx="3307">
                  <c:v>14817</c:v>
                </c:pt>
                <c:pt idx="3308">
                  <c:v>14818</c:v>
                </c:pt>
                <c:pt idx="3309">
                  <c:v>14819</c:v>
                </c:pt>
                <c:pt idx="3310">
                  <c:v>14820</c:v>
                </c:pt>
                <c:pt idx="3311">
                  <c:v>14821</c:v>
                </c:pt>
                <c:pt idx="3312">
                  <c:v>14822</c:v>
                </c:pt>
                <c:pt idx="3313">
                  <c:v>14823</c:v>
                </c:pt>
                <c:pt idx="3314">
                  <c:v>14824</c:v>
                </c:pt>
                <c:pt idx="3315">
                  <c:v>14825</c:v>
                </c:pt>
                <c:pt idx="3316">
                  <c:v>14826</c:v>
                </c:pt>
                <c:pt idx="3317">
                  <c:v>14827</c:v>
                </c:pt>
                <c:pt idx="3318">
                  <c:v>14828</c:v>
                </c:pt>
                <c:pt idx="3319">
                  <c:v>14829</c:v>
                </c:pt>
                <c:pt idx="3320">
                  <c:v>14830</c:v>
                </c:pt>
                <c:pt idx="3321">
                  <c:v>14831</c:v>
                </c:pt>
                <c:pt idx="3322">
                  <c:v>14832</c:v>
                </c:pt>
                <c:pt idx="3323">
                  <c:v>14833</c:v>
                </c:pt>
                <c:pt idx="3324">
                  <c:v>14834</c:v>
                </c:pt>
                <c:pt idx="3325">
                  <c:v>14835</c:v>
                </c:pt>
                <c:pt idx="3326">
                  <c:v>14836</c:v>
                </c:pt>
                <c:pt idx="3327">
                  <c:v>14837</c:v>
                </c:pt>
                <c:pt idx="3328">
                  <c:v>14838</c:v>
                </c:pt>
                <c:pt idx="3329">
                  <c:v>14839</c:v>
                </c:pt>
                <c:pt idx="3330">
                  <c:v>14840</c:v>
                </c:pt>
                <c:pt idx="3331">
                  <c:v>14841</c:v>
                </c:pt>
                <c:pt idx="3332">
                  <c:v>14842</c:v>
                </c:pt>
                <c:pt idx="3333">
                  <c:v>14843</c:v>
                </c:pt>
                <c:pt idx="3334">
                  <c:v>14844</c:v>
                </c:pt>
                <c:pt idx="3335">
                  <c:v>14845</c:v>
                </c:pt>
                <c:pt idx="3336">
                  <c:v>14846</c:v>
                </c:pt>
                <c:pt idx="3337">
                  <c:v>14847</c:v>
                </c:pt>
                <c:pt idx="3338">
                  <c:v>14848</c:v>
                </c:pt>
                <c:pt idx="3339">
                  <c:v>14849</c:v>
                </c:pt>
                <c:pt idx="3340">
                  <c:v>14850</c:v>
                </c:pt>
                <c:pt idx="3341">
                  <c:v>14851</c:v>
                </c:pt>
                <c:pt idx="3342">
                  <c:v>14852</c:v>
                </c:pt>
                <c:pt idx="3343">
                  <c:v>14853</c:v>
                </c:pt>
                <c:pt idx="3344">
                  <c:v>14854</c:v>
                </c:pt>
                <c:pt idx="3345">
                  <c:v>14855</c:v>
                </c:pt>
                <c:pt idx="3346">
                  <c:v>14856</c:v>
                </c:pt>
                <c:pt idx="3347">
                  <c:v>14857</c:v>
                </c:pt>
                <c:pt idx="3348">
                  <c:v>14858</c:v>
                </c:pt>
                <c:pt idx="3349">
                  <c:v>14859</c:v>
                </c:pt>
                <c:pt idx="3350">
                  <c:v>14860</c:v>
                </c:pt>
                <c:pt idx="3351">
                  <c:v>14861</c:v>
                </c:pt>
                <c:pt idx="3352">
                  <c:v>14862</c:v>
                </c:pt>
                <c:pt idx="3353">
                  <c:v>14863</c:v>
                </c:pt>
                <c:pt idx="3354">
                  <c:v>14864</c:v>
                </c:pt>
                <c:pt idx="3355">
                  <c:v>14865</c:v>
                </c:pt>
                <c:pt idx="3356">
                  <c:v>14866</c:v>
                </c:pt>
                <c:pt idx="3357">
                  <c:v>14867</c:v>
                </c:pt>
                <c:pt idx="3358">
                  <c:v>14868</c:v>
                </c:pt>
                <c:pt idx="3359">
                  <c:v>14869</c:v>
                </c:pt>
                <c:pt idx="3360">
                  <c:v>14870</c:v>
                </c:pt>
                <c:pt idx="3361">
                  <c:v>14871</c:v>
                </c:pt>
                <c:pt idx="3362">
                  <c:v>14872</c:v>
                </c:pt>
                <c:pt idx="3363">
                  <c:v>14873</c:v>
                </c:pt>
                <c:pt idx="3364">
                  <c:v>14874</c:v>
                </c:pt>
                <c:pt idx="3365">
                  <c:v>14875</c:v>
                </c:pt>
                <c:pt idx="3366">
                  <c:v>14876</c:v>
                </c:pt>
                <c:pt idx="3367">
                  <c:v>14877</c:v>
                </c:pt>
                <c:pt idx="3368">
                  <c:v>14878</c:v>
                </c:pt>
                <c:pt idx="3369">
                  <c:v>14879</c:v>
                </c:pt>
                <c:pt idx="3370">
                  <c:v>14880</c:v>
                </c:pt>
                <c:pt idx="3371">
                  <c:v>14881</c:v>
                </c:pt>
                <c:pt idx="3372">
                  <c:v>14882</c:v>
                </c:pt>
                <c:pt idx="3373">
                  <c:v>14883</c:v>
                </c:pt>
                <c:pt idx="3374">
                  <c:v>14884</c:v>
                </c:pt>
                <c:pt idx="3375">
                  <c:v>14885</c:v>
                </c:pt>
                <c:pt idx="3376">
                  <c:v>14886</c:v>
                </c:pt>
                <c:pt idx="3377">
                  <c:v>14887</c:v>
                </c:pt>
                <c:pt idx="3378">
                  <c:v>14888</c:v>
                </c:pt>
                <c:pt idx="3379">
                  <c:v>14889</c:v>
                </c:pt>
                <c:pt idx="3380">
                  <c:v>14890</c:v>
                </c:pt>
                <c:pt idx="3381">
                  <c:v>14891</c:v>
                </c:pt>
                <c:pt idx="3382">
                  <c:v>14892</c:v>
                </c:pt>
                <c:pt idx="3383">
                  <c:v>14893</c:v>
                </c:pt>
                <c:pt idx="3384">
                  <c:v>14894</c:v>
                </c:pt>
                <c:pt idx="3385">
                  <c:v>14895</c:v>
                </c:pt>
                <c:pt idx="3386">
                  <c:v>14896</c:v>
                </c:pt>
                <c:pt idx="3387">
                  <c:v>14897</c:v>
                </c:pt>
                <c:pt idx="3388">
                  <c:v>14898</c:v>
                </c:pt>
                <c:pt idx="3389">
                  <c:v>14899</c:v>
                </c:pt>
                <c:pt idx="3390">
                  <c:v>14900</c:v>
                </c:pt>
                <c:pt idx="3391">
                  <c:v>14901</c:v>
                </c:pt>
                <c:pt idx="3392">
                  <c:v>14902</c:v>
                </c:pt>
                <c:pt idx="3393">
                  <c:v>14903</c:v>
                </c:pt>
                <c:pt idx="3394">
                  <c:v>14904</c:v>
                </c:pt>
                <c:pt idx="3395">
                  <c:v>14905</c:v>
                </c:pt>
                <c:pt idx="3396">
                  <c:v>14906</c:v>
                </c:pt>
                <c:pt idx="3397">
                  <c:v>14907</c:v>
                </c:pt>
                <c:pt idx="3398">
                  <c:v>14908</c:v>
                </c:pt>
                <c:pt idx="3399">
                  <c:v>14909</c:v>
                </c:pt>
                <c:pt idx="3400">
                  <c:v>14910</c:v>
                </c:pt>
                <c:pt idx="3401">
                  <c:v>14911</c:v>
                </c:pt>
                <c:pt idx="3402">
                  <c:v>14912</c:v>
                </c:pt>
                <c:pt idx="3403">
                  <c:v>14913</c:v>
                </c:pt>
                <c:pt idx="3404">
                  <c:v>14914</c:v>
                </c:pt>
                <c:pt idx="3405">
                  <c:v>14915</c:v>
                </c:pt>
                <c:pt idx="3406">
                  <c:v>14916</c:v>
                </c:pt>
                <c:pt idx="3407">
                  <c:v>14917</c:v>
                </c:pt>
                <c:pt idx="3408">
                  <c:v>14918</c:v>
                </c:pt>
                <c:pt idx="3409">
                  <c:v>14919</c:v>
                </c:pt>
                <c:pt idx="3410">
                  <c:v>14920</c:v>
                </c:pt>
                <c:pt idx="3411">
                  <c:v>14921</c:v>
                </c:pt>
                <c:pt idx="3412">
                  <c:v>14922</c:v>
                </c:pt>
                <c:pt idx="3413">
                  <c:v>14923</c:v>
                </c:pt>
                <c:pt idx="3414">
                  <c:v>14924</c:v>
                </c:pt>
                <c:pt idx="3415">
                  <c:v>14925</c:v>
                </c:pt>
                <c:pt idx="3416">
                  <c:v>14926</c:v>
                </c:pt>
                <c:pt idx="3417">
                  <c:v>14927</c:v>
                </c:pt>
                <c:pt idx="3418">
                  <c:v>14928</c:v>
                </c:pt>
                <c:pt idx="3419">
                  <c:v>14929</c:v>
                </c:pt>
                <c:pt idx="3420">
                  <c:v>14930</c:v>
                </c:pt>
                <c:pt idx="3421">
                  <c:v>14931</c:v>
                </c:pt>
                <c:pt idx="3422">
                  <c:v>14932</c:v>
                </c:pt>
                <c:pt idx="3423">
                  <c:v>14933</c:v>
                </c:pt>
                <c:pt idx="3424">
                  <c:v>14934</c:v>
                </c:pt>
                <c:pt idx="3425">
                  <c:v>14935</c:v>
                </c:pt>
                <c:pt idx="3426">
                  <c:v>14936</c:v>
                </c:pt>
                <c:pt idx="3427">
                  <c:v>14937</c:v>
                </c:pt>
                <c:pt idx="3428">
                  <c:v>14938</c:v>
                </c:pt>
                <c:pt idx="3429">
                  <c:v>14939</c:v>
                </c:pt>
                <c:pt idx="3430">
                  <c:v>14940</c:v>
                </c:pt>
                <c:pt idx="3431">
                  <c:v>14941</c:v>
                </c:pt>
                <c:pt idx="3432">
                  <c:v>14942</c:v>
                </c:pt>
                <c:pt idx="3433">
                  <c:v>14943</c:v>
                </c:pt>
                <c:pt idx="3434">
                  <c:v>14944</c:v>
                </c:pt>
                <c:pt idx="3435">
                  <c:v>14945</c:v>
                </c:pt>
                <c:pt idx="3436">
                  <c:v>14946</c:v>
                </c:pt>
                <c:pt idx="3437">
                  <c:v>14947</c:v>
                </c:pt>
                <c:pt idx="3438">
                  <c:v>14948</c:v>
                </c:pt>
                <c:pt idx="3439">
                  <c:v>14949</c:v>
                </c:pt>
                <c:pt idx="3440">
                  <c:v>14950</c:v>
                </c:pt>
                <c:pt idx="3441">
                  <c:v>14951</c:v>
                </c:pt>
                <c:pt idx="3442">
                  <c:v>14952</c:v>
                </c:pt>
                <c:pt idx="3443">
                  <c:v>14953</c:v>
                </c:pt>
                <c:pt idx="3444">
                  <c:v>14954</c:v>
                </c:pt>
                <c:pt idx="3445">
                  <c:v>14955</c:v>
                </c:pt>
                <c:pt idx="3446">
                  <c:v>14956</c:v>
                </c:pt>
                <c:pt idx="3447">
                  <c:v>14957</c:v>
                </c:pt>
                <c:pt idx="3448">
                  <c:v>14958</c:v>
                </c:pt>
                <c:pt idx="3449">
                  <c:v>14959</c:v>
                </c:pt>
                <c:pt idx="3450">
                  <c:v>14960</c:v>
                </c:pt>
                <c:pt idx="3451">
                  <c:v>14961</c:v>
                </c:pt>
                <c:pt idx="3452">
                  <c:v>14962</c:v>
                </c:pt>
                <c:pt idx="3453">
                  <c:v>14963</c:v>
                </c:pt>
                <c:pt idx="3454">
                  <c:v>14964</c:v>
                </c:pt>
                <c:pt idx="3455">
                  <c:v>14965</c:v>
                </c:pt>
                <c:pt idx="3456">
                  <c:v>14966</c:v>
                </c:pt>
                <c:pt idx="3457">
                  <c:v>14967</c:v>
                </c:pt>
                <c:pt idx="3458">
                  <c:v>14968</c:v>
                </c:pt>
                <c:pt idx="3459">
                  <c:v>14969</c:v>
                </c:pt>
                <c:pt idx="3460">
                  <c:v>14970</c:v>
                </c:pt>
                <c:pt idx="3461">
                  <c:v>14971</c:v>
                </c:pt>
                <c:pt idx="3462">
                  <c:v>14972</c:v>
                </c:pt>
                <c:pt idx="3463">
                  <c:v>14973</c:v>
                </c:pt>
                <c:pt idx="3464">
                  <c:v>14974</c:v>
                </c:pt>
                <c:pt idx="3465">
                  <c:v>14975</c:v>
                </c:pt>
                <c:pt idx="3466">
                  <c:v>14976</c:v>
                </c:pt>
                <c:pt idx="3467">
                  <c:v>14977</c:v>
                </c:pt>
                <c:pt idx="3468">
                  <c:v>14978</c:v>
                </c:pt>
                <c:pt idx="3469">
                  <c:v>14979</c:v>
                </c:pt>
                <c:pt idx="3470">
                  <c:v>14980</c:v>
                </c:pt>
                <c:pt idx="3471">
                  <c:v>14981</c:v>
                </c:pt>
                <c:pt idx="3472">
                  <c:v>14982</c:v>
                </c:pt>
                <c:pt idx="3473">
                  <c:v>14983</c:v>
                </c:pt>
                <c:pt idx="3474">
                  <c:v>14984</c:v>
                </c:pt>
                <c:pt idx="3475">
                  <c:v>14985</c:v>
                </c:pt>
                <c:pt idx="3476">
                  <c:v>14986</c:v>
                </c:pt>
                <c:pt idx="3477">
                  <c:v>14987</c:v>
                </c:pt>
                <c:pt idx="3478">
                  <c:v>14988</c:v>
                </c:pt>
                <c:pt idx="3479">
                  <c:v>14989</c:v>
                </c:pt>
                <c:pt idx="3480">
                  <c:v>14990</c:v>
                </c:pt>
                <c:pt idx="3481">
                  <c:v>14991</c:v>
                </c:pt>
                <c:pt idx="3482">
                  <c:v>14992</c:v>
                </c:pt>
                <c:pt idx="3483">
                  <c:v>14993</c:v>
                </c:pt>
                <c:pt idx="3484">
                  <c:v>14994</c:v>
                </c:pt>
                <c:pt idx="3485">
                  <c:v>14995</c:v>
                </c:pt>
                <c:pt idx="3486">
                  <c:v>14996</c:v>
                </c:pt>
                <c:pt idx="3487">
                  <c:v>14997</c:v>
                </c:pt>
                <c:pt idx="3488">
                  <c:v>14998</c:v>
                </c:pt>
                <c:pt idx="3489">
                  <c:v>14999</c:v>
                </c:pt>
                <c:pt idx="3490">
                  <c:v>15000</c:v>
                </c:pt>
                <c:pt idx="3491">
                  <c:v>15001</c:v>
                </c:pt>
                <c:pt idx="3492">
                  <c:v>15002</c:v>
                </c:pt>
                <c:pt idx="3493">
                  <c:v>15003</c:v>
                </c:pt>
                <c:pt idx="3494">
                  <c:v>15004</c:v>
                </c:pt>
                <c:pt idx="3495">
                  <c:v>15005</c:v>
                </c:pt>
                <c:pt idx="3496">
                  <c:v>15006</c:v>
                </c:pt>
                <c:pt idx="3497">
                  <c:v>15007</c:v>
                </c:pt>
                <c:pt idx="3498">
                  <c:v>15008</c:v>
                </c:pt>
                <c:pt idx="3499">
                  <c:v>15009</c:v>
                </c:pt>
                <c:pt idx="3500">
                  <c:v>15010</c:v>
                </c:pt>
                <c:pt idx="3501">
                  <c:v>15011</c:v>
                </c:pt>
                <c:pt idx="3502">
                  <c:v>15012</c:v>
                </c:pt>
                <c:pt idx="3503">
                  <c:v>15013</c:v>
                </c:pt>
                <c:pt idx="3504">
                  <c:v>15014</c:v>
                </c:pt>
                <c:pt idx="3505">
                  <c:v>15015</c:v>
                </c:pt>
                <c:pt idx="3506">
                  <c:v>15016</c:v>
                </c:pt>
                <c:pt idx="3507">
                  <c:v>15017</c:v>
                </c:pt>
                <c:pt idx="3508">
                  <c:v>15018</c:v>
                </c:pt>
                <c:pt idx="3509">
                  <c:v>15019</c:v>
                </c:pt>
                <c:pt idx="3510">
                  <c:v>15020</c:v>
                </c:pt>
                <c:pt idx="3511">
                  <c:v>15021</c:v>
                </c:pt>
                <c:pt idx="3512">
                  <c:v>15022</c:v>
                </c:pt>
                <c:pt idx="3513">
                  <c:v>15023</c:v>
                </c:pt>
                <c:pt idx="3514">
                  <c:v>15024</c:v>
                </c:pt>
                <c:pt idx="3515">
                  <c:v>15025</c:v>
                </c:pt>
                <c:pt idx="3516">
                  <c:v>15026</c:v>
                </c:pt>
                <c:pt idx="3517">
                  <c:v>15027</c:v>
                </c:pt>
                <c:pt idx="3518">
                  <c:v>15028</c:v>
                </c:pt>
                <c:pt idx="3519">
                  <c:v>15029</c:v>
                </c:pt>
                <c:pt idx="3520">
                  <c:v>15030</c:v>
                </c:pt>
                <c:pt idx="3521">
                  <c:v>15031</c:v>
                </c:pt>
                <c:pt idx="3522">
                  <c:v>15032</c:v>
                </c:pt>
                <c:pt idx="3523">
                  <c:v>15033</c:v>
                </c:pt>
                <c:pt idx="3524">
                  <c:v>15034</c:v>
                </c:pt>
                <c:pt idx="3525">
                  <c:v>15035</c:v>
                </c:pt>
                <c:pt idx="3526">
                  <c:v>15036</c:v>
                </c:pt>
                <c:pt idx="3527">
                  <c:v>15037</c:v>
                </c:pt>
                <c:pt idx="3528">
                  <c:v>15038</c:v>
                </c:pt>
                <c:pt idx="3529">
                  <c:v>15039</c:v>
                </c:pt>
                <c:pt idx="3530">
                  <c:v>15040</c:v>
                </c:pt>
                <c:pt idx="3531">
                  <c:v>15041</c:v>
                </c:pt>
                <c:pt idx="3532">
                  <c:v>15042</c:v>
                </c:pt>
                <c:pt idx="3533">
                  <c:v>15043</c:v>
                </c:pt>
                <c:pt idx="3534">
                  <c:v>15044</c:v>
                </c:pt>
                <c:pt idx="3535">
                  <c:v>15045</c:v>
                </c:pt>
                <c:pt idx="3536">
                  <c:v>15046</c:v>
                </c:pt>
                <c:pt idx="3537">
                  <c:v>15047</c:v>
                </c:pt>
                <c:pt idx="3538">
                  <c:v>15048</c:v>
                </c:pt>
                <c:pt idx="3539">
                  <c:v>15049</c:v>
                </c:pt>
                <c:pt idx="3540">
                  <c:v>15050</c:v>
                </c:pt>
                <c:pt idx="3541">
                  <c:v>15051</c:v>
                </c:pt>
                <c:pt idx="3542">
                  <c:v>15052</c:v>
                </c:pt>
                <c:pt idx="3543">
                  <c:v>15053</c:v>
                </c:pt>
                <c:pt idx="3544">
                  <c:v>15054</c:v>
                </c:pt>
                <c:pt idx="3545">
                  <c:v>15055</c:v>
                </c:pt>
                <c:pt idx="3546">
                  <c:v>15056</c:v>
                </c:pt>
                <c:pt idx="3547">
                  <c:v>15057</c:v>
                </c:pt>
                <c:pt idx="3548">
                  <c:v>15058</c:v>
                </c:pt>
                <c:pt idx="3549">
                  <c:v>15059</c:v>
                </c:pt>
                <c:pt idx="3550">
                  <c:v>15060</c:v>
                </c:pt>
                <c:pt idx="3551">
                  <c:v>15061</c:v>
                </c:pt>
                <c:pt idx="3552">
                  <c:v>15062</c:v>
                </c:pt>
                <c:pt idx="3553">
                  <c:v>15063</c:v>
                </c:pt>
                <c:pt idx="3554">
                  <c:v>15064</c:v>
                </c:pt>
                <c:pt idx="3555">
                  <c:v>15065</c:v>
                </c:pt>
                <c:pt idx="3556">
                  <c:v>15066</c:v>
                </c:pt>
                <c:pt idx="3557">
                  <c:v>15067</c:v>
                </c:pt>
                <c:pt idx="3558">
                  <c:v>15068</c:v>
                </c:pt>
                <c:pt idx="3559">
                  <c:v>15069</c:v>
                </c:pt>
                <c:pt idx="3560">
                  <c:v>15070</c:v>
                </c:pt>
                <c:pt idx="3561">
                  <c:v>15071</c:v>
                </c:pt>
                <c:pt idx="3562">
                  <c:v>15072</c:v>
                </c:pt>
                <c:pt idx="3563">
                  <c:v>15073</c:v>
                </c:pt>
                <c:pt idx="3564">
                  <c:v>15074</c:v>
                </c:pt>
                <c:pt idx="3565">
                  <c:v>15075</c:v>
                </c:pt>
                <c:pt idx="3566">
                  <c:v>15076</c:v>
                </c:pt>
                <c:pt idx="3567">
                  <c:v>15077</c:v>
                </c:pt>
                <c:pt idx="3568">
                  <c:v>15078</c:v>
                </c:pt>
                <c:pt idx="3569">
                  <c:v>15079</c:v>
                </c:pt>
                <c:pt idx="3570">
                  <c:v>15080</c:v>
                </c:pt>
                <c:pt idx="3571">
                  <c:v>15081</c:v>
                </c:pt>
                <c:pt idx="3572">
                  <c:v>15082</c:v>
                </c:pt>
                <c:pt idx="3573">
                  <c:v>15083</c:v>
                </c:pt>
                <c:pt idx="3574">
                  <c:v>15084</c:v>
                </c:pt>
                <c:pt idx="3575">
                  <c:v>15085</c:v>
                </c:pt>
                <c:pt idx="3576">
                  <c:v>15086</c:v>
                </c:pt>
                <c:pt idx="3577">
                  <c:v>15087</c:v>
                </c:pt>
                <c:pt idx="3578">
                  <c:v>15088</c:v>
                </c:pt>
                <c:pt idx="3579">
                  <c:v>15089</c:v>
                </c:pt>
                <c:pt idx="3580">
                  <c:v>15090</c:v>
                </c:pt>
                <c:pt idx="3581">
                  <c:v>15091</c:v>
                </c:pt>
                <c:pt idx="3582">
                  <c:v>15092</c:v>
                </c:pt>
                <c:pt idx="3583">
                  <c:v>15093</c:v>
                </c:pt>
                <c:pt idx="3584">
                  <c:v>15094</c:v>
                </c:pt>
                <c:pt idx="3585">
                  <c:v>15095</c:v>
                </c:pt>
                <c:pt idx="3586">
                  <c:v>15096</c:v>
                </c:pt>
                <c:pt idx="3587">
                  <c:v>15097</c:v>
                </c:pt>
                <c:pt idx="3588">
                  <c:v>15098</c:v>
                </c:pt>
                <c:pt idx="3589">
                  <c:v>15099</c:v>
                </c:pt>
                <c:pt idx="3590">
                  <c:v>15100</c:v>
                </c:pt>
                <c:pt idx="3591">
                  <c:v>15101</c:v>
                </c:pt>
                <c:pt idx="3592">
                  <c:v>15102</c:v>
                </c:pt>
                <c:pt idx="3593">
                  <c:v>15103</c:v>
                </c:pt>
                <c:pt idx="3594">
                  <c:v>15104</c:v>
                </c:pt>
                <c:pt idx="3595">
                  <c:v>15105</c:v>
                </c:pt>
                <c:pt idx="3596">
                  <c:v>15106</c:v>
                </c:pt>
                <c:pt idx="3597">
                  <c:v>15107</c:v>
                </c:pt>
                <c:pt idx="3598">
                  <c:v>15108</c:v>
                </c:pt>
                <c:pt idx="3599">
                  <c:v>15109</c:v>
                </c:pt>
                <c:pt idx="3600">
                  <c:v>15110</c:v>
                </c:pt>
                <c:pt idx="3601">
                  <c:v>15111</c:v>
                </c:pt>
                <c:pt idx="3602">
                  <c:v>15112</c:v>
                </c:pt>
                <c:pt idx="3603">
                  <c:v>15113</c:v>
                </c:pt>
                <c:pt idx="3604">
                  <c:v>15114</c:v>
                </c:pt>
                <c:pt idx="3605">
                  <c:v>15115</c:v>
                </c:pt>
                <c:pt idx="3606">
                  <c:v>15116</c:v>
                </c:pt>
                <c:pt idx="3607">
                  <c:v>15117</c:v>
                </c:pt>
                <c:pt idx="3608">
                  <c:v>15118</c:v>
                </c:pt>
                <c:pt idx="3609">
                  <c:v>15119</c:v>
                </c:pt>
                <c:pt idx="3610">
                  <c:v>15120</c:v>
                </c:pt>
                <c:pt idx="3611">
                  <c:v>15121</c:v>
                </c:pt>
                <c:pt idx="3612">
                  <c:v>15122</c:v>
                </c:pt>
                <c:pt idx="3613">
                  <c:v>15123</c:v>
                </c:pt>
                <c:pt idx="3614">
                  <c:v>15124</c:v>
                </c:pt>
                <c:pt idx="3615">
                  <c:v>15125</c:v>
                </c:pt>
                <c:pt idx="3616">
                  <c:v>15126</c:v>
                </c:pt>
                <c:pt idx="3617">
                  <c:v>15127</c:v>
                </c:pt>
                <c:pt idx="3618">
                  <c:v>15128</c:v>
                </c:pt>
                <c:pt idx="3619">
                  <c:v>15129</c:v>
                </c:pt>
                <c:pt idx="3620">
                  <c:v>15130</c:v>
                </c:pt>
                <c:pt idx="3621">
                  <c:v>15131</c:v>
                </c:pt>
                <c:pt idx="3622">
                  <c:v>15132</c:v>
                </c:pt>
                <c:pt idx="3623">
                  <c:v>15133</c:v>
                </c:pt>
                <c:pt idx="3624">
                  <c:v>15134</c:v>
                </c:pt>
                <c:pt idx="3625">
                  <c:v>15135</c:v>
                </c:pt>
                <c:pt idx="3626">
                  <c:v>15136</c:v>
                </c:pt>
                <c:pt idx="3627">
                  <c:v>15137</c:v>
                </c:pt>
                <c:pt idx="3628">
                  <c:v>15138</c:v>
                </c:pt>
                <c:pt idx="3629">
                  <c:v>15139</c:v>
                </c:pt>
                <c:pt idx="3630">
                  <c:v>15140</c:v>
                </c:pt>
                <c:pt idx="3631">
                  <c:v>15141</c:v>
                </c:pt>
                <c:pt idx="3632">
                  <c:v>15142</c:v>
                </c:pt>
                <c:pt idx="3633">
                  <c:v>15143</c:v>
                </c:pt>
                <c:pt idx="3634">
                  <c:v>15144</c:v>
                </c:pt>
                <c:pt idx="3635">
                  <c:v>15145</c:v>
                </c:pt>
                <c:pt idx="3636">
                  <c:v>15146</c:v>
                </c:pt>
                <c:pt idx="3637">
                  <c:v>15147</c:v>
                </c:pt>
                <c:pt idx="3638">
                  <c:v>15148</c:v>
                </c:pt>
                <c:pt idx="3639">
                  <c:v>15149</c:v>
                </c:pt>
                <c:pt idx="3640">
                  <c:v>15150</c:v>
                </c:pt>
                <c:pt idx="3641">
                  <c:v>15151</c:v>
                </c:pt>
                <c:pt idx="3642">
                  <c:v>15152</c:v>
                </c:pt>
                <c:pt idx="3643">
                  <c:v>15153</c:v>
                </c:pt>
                <c:pt idx="3644">
                  <c:v>15154</c:v>
                </c:pt>
                <c:pt idx="3645">
                  <c:v>15155</c:v>
                </c:pt>
                <c:pt idx="3646">
                  <c:v>15156</c:v>
                </c:pt>
                <c:pt idx="3647">
                  <c:v>15157</c:v>
                </c:pt>
                <c:pt idx="3648">
                  <c:v>15158</c:v>
                </c:pt>
                <c:pt idx="3649">
                  <c:v>15159</c:v>
                </c:pt>
                <c:pt idx="3650">
                  <c:v>15160</c:v>
                </c:pt>
                <c:pt idx="3651">
                  <c:v>15161</c:v>
                </c:pt>
                <c:pt idx="3652">
                  <c:v>15162</c:v>
                </c:pt>
                <c:pt idx="3653">
                  <c:v>15163</c:v>
                </c:pt>
                <c:pt idx="3654">
                  <c:v>15164</c:v>
                </c:pt>
                <c:pt idx="3655">
                  <c:v>15165</c:v>
                </c:pt>
                <c:pt idx="3656">
                  <c:v>15166</c:v>
                </c:pt>
                <c:pt idx="3657">
                  <c:v>15167</c:v>
                </c:pt>
                <c:pt idx="3658">
                  <c:v>15168</c:v>
                </c:pt>
                <c:pt idx="3659">
                  <c:v>15169</c:v>
                </c:pt>
                <c:pt idx="3660">
                  <c:v>15170</c:v>
                </c:pt>
                <c:pt idx="3661">
                  <c:v>15171</c:v>
                </c:pt>
                <c:pt idx="3662">
                  <c:v>15172</c:v>
                </c:pt>
                <c:pt idx="3663">
                  <c:v>15173</c:v>
                </c:pt>
                <c:pt idx="3664">
                  <c:v>15174</c:v>
                </c:pt>
                <c:pt idx="3665">
                  <c:v>15175</c:v>
                </c:pt>
                <c:pt idx="3666">
                  <c:v>15176</c:v>
                </c:pt>
                <c:pt idx="3667">
                  <c:v>15177</c:v>
                </c:pt>
                <c:pt idx="3668">
                  <c:v>15178</c:v>
                </c:pt>
                <c:pt idx="3669">
                  <c:v>15179</c:v>
                </c:pt>
                <c:pt idx="3670">
                  <c:v>15180</c:v>
                </c:pt>
                <c:pt idx="3671">
                  <c:v>15181</c:v>
                </c:pt>
                <c:pt idx="3672">
                  <c:v>15182</c:v>
                </c:pt>
                <c:pt idx="3673">
                  <c:v>15183</c:v>
                </c:pt>
                <c:pt idx="3674">
                  <c:v>15184</c:v>
                </c:pt>
                <c:pt idx="3675">
                  <c:v>15185</c:v>
                </c:pt>
                <c:pt idx="3676">
                  <c:v>15186</c:v>
                </c:pt>
                <c:pt idx="3677">
                  <c:v>15187</c:v>
                </c:pt>
                <c:pt idx="3678">
                  <c:v>15188</c:v>
                </c:pt>
                <c:pt idx="3679">
                  <c:v>15189</c:v>
                </c:pt>
                <c:pt idx="3680">
                  <c:v>15190</c:v>
                </c:pt>
                <c:pt idx="3681">
                  <c:v>15191</c:v>
                </c:pt>
                <c:pt idx="3682">
                  <c:v>15192</c:v>
                </c:pt>
                <c:pt idx="3683">
                  <c:v>15193</c:v>
                </c:pt>
                <c:pt idx="3684">
                  <c:v>15194</c:v>
                </c:pt>
                <c:pt idx="3685">
                  <c:v>15195</c:v>
                </c:pt>
                <c:pt idx="3686">
                  <c:v>15196</c:v>
                </c:pt>
                <c:pt idx="3687">
                  <c:v>15197</c:v>
                </c:pt>
                <c:pt idx="3688">
                  <c:v>15198</c:v>
                </c:pt>
                <c:pt idx="3689">
                  <c:v>15199</c:v>
                </c:pt>
                <c:pt idx="3690">
                  <c:v>15200</c:v>
                </c:pt>
                <c:pt idx="3691">
                  <c:v>15201</c:v>
                </c:pt>
                <c:pt idx="3692">
                  <c:v>15202</c:v>
                </c:pt>
                <c:pt idx="3693">
                  <c:v>15203</c:v>
                </c:pt>
                <c:pt idx="3694">
                  <c:v>15204</c:v>
                </c:pt>
                <c:pt idx="3695">
                  <c:v>15205</c:v>
                </c:pt>
                <c:pt idx="3696">
                  <c:v>15206</c:v>
                </c:pt>
                <c:pt idx="3697">
                  <c:v>15207</c:v>
                </c:pt>
                <c:pt idx="3698">
                  <c:v>15208</c:v>
                </c:pt>
                <c:pt idx="3699">
                  <c:v>15209</c:v>
                </c:pt>
                <c:pt idx="3700">
                  <c:v>15210</c:v>
                </c:pt>
                <c:pt idx="3701">
                  <c:v>15211</c:v>
                </c:pt>
                <c:pt idx="3702">
                  <c:v>15212</c:v>
                </c:pt>
                <c:pt idx="3703">
                  <c:v>15213</c:v>
                </c:pt>
                <c:pt idx="3704">
                  <c:v>15214</c:v>
                </c:pt>
                <c:pt idx="3705">
                  <c:v>15215</c:v>
                </c:pt>
                <c:pt idx="3706">
                  <c:v>15216</c:v>
                </c:pt>
                <c:pt idx="3707">
                  <c:v>15217</c:v>
                </c:pt>
                <c:pt idx="3708">
                  <c:v>15218</c:v>
                </c:pt>
                <c:pt idx="3709">
                  <c:v>15219</c:v>
                </c:pt>
                <c:pt idx="3710">
                  <c:v>15220</c:v>
                </c:pt>
                <c:pt idx="3711">
                  <c:v>15221</c:v>
                </c:pt>
                <c:pt idx="3712">
                  <c:v>15222</c:v>
                </c:pt>
                <c:pt idx="3713">
                  <c:v>15223</c:v>
                </c:pt>
                <c:pt idx="3714">
                  <c:v>15224</c:v>
                </c:pt>
                <c:pt idx="3715">
                  <c:v>15225</c:v>
                </c:pt>
                <c:pt idx="3716">
                  <c:v>15226</c:v>
                </c:pt>
                <c:pt idx="3717">
                  <c:v>15227</c:v>
                </c:pt>
                <c:pt idx="3718">
                  <c:v>15228</c:v>
                </c:pt>
                <c:pt idx="3719">
                  <c:v>15229</c:v>
                </c:pt>
                <c:pt idx="3720">
                  <c:v>15230</c:v>
                </c:pt>
                <c:pt idx="3721">
                  <c:v>15231</c:v>
                </c:pt>
                <c:pt idx="3722">
                  <c:v>15232</c:v>
                </c:pt>
                <c:pt idx="3723">
                  <c:v>15233</c:v>
                </c:pt>
                <c:pt idx="3724">
                  <c:v>15234</c:v>
                </c:pt>
                <c:pt idx="3725">
                  <c:v>15235</c:v>
                </c:pt>
                <c:pt idx="3726">
                  <c:v>15236</c:v>
                </c:pt>
                <c:pt idx="3727">
                  <c:v>15237</c:v>
                </c:pt>
                <c:pt idx="3728">
                  <c:v>15238</c:v>
                </c:pt>
                <c:pt idx="3729">
                  <c:v>15239</c:v>
                </c:pt>
                <c:pt idx="3730">
                  <c:v>15240</c:v>
                </c:pt>
                <c:pt idx="3731">
                  <c:v>15241</c:v>
                </c:pt>
                <c:pt idx="3732">
                  <c:v>15242</c:v>
                </c:pt>
                <c:pt idx="3733">
                  <c:v>15243</c:v>
                </c:pt>
                <c:pt idx="3734">
                  <c:v>15244</c:v>
                </c:pt>
                <c:pt idx="3735">
                  <c:v>15245</c:v>
                </c:pt>
                <c:pt idx="3736">
                  <c:v>15246</c:v>
                </c:pt>
                <c:pt idx="3737">
                  <c:v>15247</c:v>
                </c:pt>
                <c:pt idx="3738">
                  <c:v>15248</c:v>
                </c:pt>
                <c:pt idx="3739">
                  <c:v>15249</c:v>
                </c:pt>
                <c:pt idx="3740">
                  <c:v>15250</c:v>
                </c:pt>
                <c:pt idx="3741">
                  <c:v>15251</c:v>
                </c:pt>
                <c:pt idx="3742">
                  <c:v>15252</c:v>
                </c:pt>
                <c:pt idx="3743">
                  <c:v>15253</c:v>
                </c:pt>
                <c:pt idx="3744">
                  <c:v>15254</c:v>
                </c:pt>
                <c:pt idx="3745">
                  <c:v>15255</c:v>
                </c:pt>
                <c:pt idx="3746">
                  <c:v>15256</c:v>
                </c:pt>
                <c:pt idx="3747">
                  <c:v>15257</c:v>
                </c:pt>
                <c:pt idx="3748">
                  <c:v>15258</c:v>
                </c:pt>
                <c:pt idx="3749">
                  <c:v>15259</c:v>
                </c:pt>
                <c:pt idx="3750">
                  <c:v>15260</c:v>
                </c:pt>
                <c:pt idx="3751">
                  <c:v>15261</c:v>
                </c:pt>
                <c:pt idx="3752">
                  <c:v>15262</c:v>
                </c:pt>
                <c:pt idx="3753">
                  <c:v>15263</c:v>
                </c:pt>
                <c:pt idx="3754">
                  <c:v>15264</c:v>
                </c:pt>
                <c:pt idx="3755">
                  <c:v>15265</c:v>
                </c:pt>
                <c:pt idx="3756">
                  <c:v>15266</c:v>
                </c:pt>
                <c:pt idx="3757">
                  <c:v>15267</c:v>
                </c:pt>
                <c:pt idx="3758">
                  <c:v>15268</c:v>
                </c:pt>
                <c:pt idx="3759">
                  <c:v>15269</c:v>
                </c:pt>
                <c:pt idx="3760">
                  <c:v>15270</c:v>
                </c:pt>
                <c:pt idx="3761">
                  <c:v>15271</c:v>
                </c:pt>
                <c:pt idx="3762">
                  <c:v>15272</c:v>
                </c:pt>
                <c:pt idx="3763">
                  <c:v>15273</c:v>
                </c:pt>
                <c:pt idx="3764">
                  <c:v>15274</c:v>
                </c:pt>
                <c:pt idx="3765">
                  <c:v>15275</c:v>
                </c:pt>
                <c:pt idx="3766">
                  <c:v>15276</c:v>
                </c:pt>
                <c:pt idx="3767">
                  <c:v>15277</c:v>
                </c:pt>
                <c:pt idx="3768">
                  <c:v>15278</c:v>
                </c:pt>
                <c:pt idx="3769">
                  <c:v>15279</c:v>
                </c:pt>
                <c:pt idx="3770">
                  <c:v>15280</c:v>
                </c:pt>
                <c:pt idx="3771">
                  <c:v>15281</c:v>
                </c:pt>
                <c:pt idx="3772">
                  <c:v>15282</c:v>
                </c:pt>
                <c:pt idx="3773">
                  <c:v>15283</c:v>
                </c:pt>
                <c:pt idx="3774">
                  <c:v>15284</c:v>
                </c:pt>
                <c:pt idx="3775">
                  <c:v>15285</c:v>
                </c:pt>
                <c:pt idx="3776">
                  <c:v>15286</c:v>
                </c:pt>
                <c:pt idx="3777">
                  <c:v>15287</c:v>
                </c:pt>
                <c:pt idx="3778">
                  <c:v>15288</c:v>
                </c:pt>
                <c:pt idx="3779">
                  <c:v>15289</c:v>
                </c:pt>
                <c:pt idx="3780">
                  <c:v>15290</c:v>
                </c:pt>
                <c:pt idx="3781">
                  <c:v>15291</c:v>
                </c:pt>
                <c:pt idx="3782">
                  <c:v>15292</c:v>
                </c:pt>
                <c:pt idx="3783">
                  <c:v>15293</c:v>
                </c:pt>
                <c:pt idx="3784">
                  <c:v>15294</c:v>
                </c:pt>
                <c:pt idx="3785">
                  <c:v>15295</c:v>
                </c:pt>
                <c:pt idx="3786">
                  <c:v>15296</c:v>
                </c:pt>
                <c:pt idx="3787">
                  <c:v>15297</c:v>
                </c:pt>
                <c:pt idx="3788">
                  <c:v>15298</c:v>
                </c:pt>
                <c:pt idx="3789">
                  <c:v>15299</c:v>
                </c:pt>
                <c:pt idx="3790">
                  <c:v>15300</c:v>
                </c:pt>
                <c:pt idx="3791">
                  <c:v>15301</c:v>
                </c:pt>
                <c:pt idx="3792">
                  <c:v>15302</c:v>
                </c:pt>
                <c:pt idx="3793">
                  <c:v>15303</c:v>
                </c:pt>
                <c:pt idx="3794">
                  <c:v>15304</c:v>
                </c:pt>
                <c:pt idx="3795">
                  <c:v>15305</c:v>
                </c:pt>
                <c:pt idx="3796">
                  <c:v>15306</c:v>
                </c:pt>
                <c:pt idx="3797">
                  <c:v>15307</c:v>
                </c:pt>
                <c:pt idx="3798">
                  <c:v>15308</c:v>
                </c:pt>
                <c:pt idx="3799">
                  <c:v>15309</c:v>
                </c:pt>
                <c:pt idx="3800">
                  <c:v>15310</c:v>
                </c:pt>
                <c:pt idx="3801">
                  <c:v>15311</c:v>
                </c:pt>
                <c:pt idx="3802">
                  <c:v>15312</c:v>
                </c:pt>
                <c:pt idx="3803">
                  <c:v>15313</c:v>
                </c:pt>
                <c:pt idx="3804">
                  <c:v>15314</c:v>
                </c:pt>
                <c:pt idx="3805">
                  <c:v>15315</c:v>
                </c:pt>
                <c:pt idx="3806">
                  <c:v>15316</c:v>
                </c:pt>
                <c:pt idx="3807">
                  <c:v>15317</c:v>
                </c:pt>
                <c:pt idx="3808">
                  <c:v>15318</c:v>
                </c:pt>
                <c:pt idx="3809">
                  <c:v>15319</c:v>
                </c:pt>
                <c:pt idx="3810">
                  <c:v>15320</c:v>
                </c:pt>
                <c:pt idx="3811">
                  <c:v>15321</c:v>
                </c:pt>
                <c:pt idx="3812">
                  <c:v>15322</c:v>
                </c:pt>
                <c:pt idx="3813">
                  <c:v>15323</c:v>
                </c:pt>
                <c:pt idx="3814">
                  <c:v>15324</c:v>
                </c:pt>
                <c:pt idx="3815">
                  <c:v>15325</c:v>
                </c:pt>
                <c:pt idx="3816">
                  <c:v>15326</c:v>
                </c:pt>
                <c:pt idx="3817">
                  <c:v>15327</c:v>
                </c:pt>
                <c:pt idx="3818">
                  <c:v>15328</c:v>
                </c:pt>
                <c:pt idx="3819">
                  <c:v>15329</c:v>
                </c:pt>
                <c:pt idx="3820">
                  <c:v>15330</c:v>
                </c:pt>
                <c:pt idx="3821">
                  <c:v>15331</c:v>
                </c:pt>
                <c:pt idx="3822">
                  <c:v>15332</c:v>
                </c:pt>
                <c:pt idx="3823">
                  <c:v>15333</c:v>
                </c:pt>
                <c:pt idx="3824">
                  <c:v>15334</c:v>
                </c:pt>
                <c:pt idx="3825">
                  <c:v>15335</c:v>
                </c:pt>
                <c:pt idx="3826">
                  <c:v>15336</c:v>
                </c:pt>
                <c:pt idx="3827">
                  <c:v>15337</c:v>
                </c:pt>
                <c:pt idx="3828">
                  <c:v>15338</c:v>
                </c:pt>
                <c:pt idx="3829">
                  <c:v>15339</c:v>
                </c:pt>
                <c:pt idx="3830">
                  <c:v>15340</c:v>
                </c:pt>
                <c:pt idx="3831">
                  <c:v>15341</c:v>
                </c:pt>
                <c:pt idx="3832">
                  <c:v>15342</c:v>
                </c:pt>
                <c:pt idx="3833">
                  <c:v>15343</c:v>
                </c:pt>
                <c:pt idx="3834">
                  <c:v>15344</c:v>
                </c:pt>
                <c:pt idx="3835">
                  <c:v>15345</c:v>
                </c:pt>
                <c:pt idx="3836">
                  <c:v>15346</c:v>
                </c:pt>
                <c:pt idx="3837">
                  <c:v>15347</c:v>
                </c:pt>
                <c:pt idx="3838">
                  <c:v>15348</c:v>
                </c:pt>
                <c:pt idx="3839">
                  <c:v>15349</c:v>
                </c:pt>
                <c:pt idx="3840">
                  <c:v>15350</c:v>
                </c:pt>
                <c:pt idx="3841">
                  <c:v>15351</c:v>
                </c:pt>
                <c:pt idx="3842">
                  <c:v>15352</c:v>
                </c:pt>
                <c:pt idx="3843">
                  <c:v>15353</c:v>
                </c:pt>
                <c:pt idx="3844">
                  <c:v>15354</c:v>
                </c:pt>
                <c:pt idx="3845">
                  <c:v>15355</c:v>
                </c:pt>
                <c:pt idx="3846">
                  <c:v>15356</c:v>
                </c:pt>
                <c:pt idx="3847">
                  <c:v>15357</c:v>
                </c:pt>
                <c:pt idx="3848">
                  <c:v>15358</c:v>
                </c:pt>
                <c:pt idx="3849">
                  <c:v>15359</c:v>
                </c:pt>
                <c:pt idx="3850">
                  <c:v>15360</c:v>
                </c:pt>
                <c:pt idx="3851">
                  <c:v>15361</c:v>
                </c:pt>
                <c:pt idx="3852">
                  <c:v>15362</c:v>
                </c:pt>
                <c:pt idx="3853">
                  <c:v>15363</c:v>
                </c:pt>
                <c:pt idx="3854">
                  <c:v>15364</c:v>
                </c:pt>
                <c:pt idx="3855">
                  <c:v>15365</c:v>
                </c:pt>
                <c:pt idx="3856">
                  <c:v>15366</c:v>
                </c:pt>
                <c:pt idx="3857">
                  <c:v>15367</c:v>
                </c:pt>
                <c:pt idx="3858">
                  <c:v>15368</c:v>
                </c:pt>
                <c:pt idx="3859">
                  <c:v>15369</c:v>
                </c:pt>
                <c:pt idx="3860">
                  <c:v>15370</c:v>
                </c:pt>
                <c:pt idx="3861">
                  <c:v>15371</c:v>
                </c:pt>
                <c:pt idx="3862">
                  <c:v>15372</c:v>
                </c:pt>
                <c:pt idx="3863">
                  <c:v>15373</c:v>
                </c:pt>
                <c:pt idx="3864">
                  <c:v>15374</c:v>
                </c:pt>
                <c:pt idx="3865">
                  <c:v>15375</c:v>
                </c:pt>
                <c:pt idx="3866">
                  <c:v>15376</c:v>
                </c:pt>
                <c:pt idx="3867">
                  <c:v>15377</c:v>
                </c:pt>
                <c:pt idx="3868">
                  <c:v>15378</c:v>
                </c:pt>
                <c:pt idx="3869">
                  <c:v>15379</c:v>
                </c:pt>
                <c:pt idx="3870">
                  <c:v>15380</c:v>
                </c:pt>
                <c:pt idx="3871">
                  <c:v>15381</c:v>
                </c:pt>
                <c:pt idx="3872">
                  <c:v>15382</c:v>
                </c:pt>
                <c:pt idx="3873">
                  <c:v>15383</c:v>
                </c:pt>
                <c:pt idx="3874">
                  <c:v>15384</c:v>
                </c:pt>
                <c:pt idx="3875">
                  <c:v>15385</c:v>
                </c:pt>
                <c:pt idx="3876">
                  <c:v>15386</c:v>
                </c:pt>
                <c:pt idx="3877">
                  <c:v>15387</c:v>
                </c:pt>
                <c:pt idx="3878">
                  <c:v>15388</c:v>
                </c:pt>
                <c:pt idx="3879">
                  <c:v>15389</c:v>
                </c:pt>
                <c:pt idx="3880">
                  <c:v>15390</c:v>
                </c:pt>
                <c:pt idx="3881">
                  <c:v>15391</c:v>
                </c:pt>
                <c:pt idx="3882">
                  <c:v>15392</c:v>
                </c:pt>
                <c:pt idx="3883">
                  <c:v>15393</c:v>
                </c:pt>
                <c:pt idx="3884">
                  <c:v>15394</c:v>
                </c:pt>
                <c:pt idx="3885">
                  <c:v>15395</c:v>
                </c:pt>
                <c:pt idx="3886">
                  <c:v>15396</c:v>
                </c:pt>
                <c:pt idx="3887">
                  <c:v>15397</c:v>
                </c:pt>
                <c:pt idx="3888">
                  <c:v>15398</c:v>
                </c:pt>
                <c:pt idx="3889">
                  <c:v>15399</c:v>
                </c:pt>
                <c:pt idx="3890">
                  <c:v>15400</c:v>
                </c:pt>
                <c:pt idx="3891">
                  <c:v>15401</c:v>
                </c:pt>
                <c:pt idx="3892">
                  <c:v>15402</c:v>
                </c:pt>
                <c:pt idx="3893">
                  <c:v>15403</c:v>
                </c:pt>
                <c:pt idx="3894">
                  <c:v>15404</c:v>
                </c:pt>
                <c:pt idx="3895">
                  <c:v>15405</c:v>
                </c:pt>
                <c:pt idx="3896">
                  <c:v>15406</c:v>
                </c:pt>
                <c:pt idx="3897">
                  <c:v>15407</c:v>
                </c:pt>
                <c:pt idx="3898">
                  <c:v>15408</c:v>
                </c:pt>
                <c:pt idx="3899">
                  <c:v>15409</c:v>
                </c:pt>
                <c:pt idx="3900">
                  <c:v>15410</c:v>
                </c:pt>
                <c:pt idx="3901">
                  <c:v>15411</c:v>
                </c:pt>
                <c:pt idx="3902">
                  <c:v>15412</c:v>
                </c:pt>
                <c:pt idx="3903">
                  <c:v>15413</c:v>
                </c:pt>
                <c:pt idx="3904">
                  <c:v>15414</c:v>
                </c:pt>
                <c:pt idx="3905">
                  <c:v>15415</c:v>
                </c:pt>
                <c:pt idx="3906">
                  <c:v>15416</c:v>
                </c:pt>
                <c:pt idx="3907">
                  <c:v>15417</c:v>
                </c:pt>
                <c:pt idx="3908">
                  <c:v>15418</c:v>
                </c:pt>
                <c:pt idx="3909">
                  <c:v>15419</c:v>
                </c:pt>
                <c:pt idx="3910">
                  <c:v>15420</c:v>
                </c:pt>
                <c:pt idx="3911">
                  <c:v>15421</c:v>
                </c:pt>
                <c:pt idx="3912">
                  <c:v>15422</c:v>
                </c:pt>
                <c:pt idx="3913">
                  <c:v>15423</c:v>
                </c:pt>
                <c:pt idx="3914">
                  <c:v>15424</c:v>
                </c:pt>
                <c:pt idx="3915">
                  <c:v>15425</c:v>
                </c:pt>
                <c:pt idx="3916">
                  <c:v>15426</c:v>
                </c:pt>
                <c:pt idx="3917">
                  <c:v>15427</c:v>
                </c:pt>
                <c:pt idx="3918">
                  <c:v>15428</c:v>
                </c:pt>
                <c:pt idx="3919">
                  <c:v>15429</c:v>
                </c:pt>
                <c:pt idx="3920">
                  <c:v>15430</c:v>
                </c:pt>
                <c:pt idx="3921">
                  <c:v>15431</c:v>
                </c:pt>
                <c:pt idx="3922">
                  <c:v>15432</c:v>
                </c:pt>
                <c:pt idx="3923">
                  <c:v>15433</c:v>
                </c:pt>
                <c:pt idx="3924">
                  <c:v>15434</c:v>
                </c:pt>
                <c:pt idx="3925">
                  <c:v>15435</c:v>
                </c:pt>
                <c:pt idx="3926">
                  <c:v>15436</c:v>
                </c:pt>
                <c:pt idx="3927">
                  <c:v>15437</c:v>
                </c:pt>
                <c:pt idx="3928">
                  <c:v>15438</c:v>
                </c:pt>
                <c:pt idx="3929">
                  <c:v>15439</c:v>
                </c:pt>
                <c:pt idx="3930">
                  <c:v>15440</c:v>
                </c:pt>
                <c:pt idx="3931">
                  <c:v>15441</c:v>
                </c:pt>
                <c:pt idx="3932">
                  <c:v>15442</c:v>
                </c:pt>
                <c:pt idx="3933">
                  <c:v>15443</c:v>
                </c:pt>
                <c:pt idx="3934">
                  <c:v>15444</c:v>
                </c:pt>
                <c:pt idx="3935">
                  <c:v>15445</c:v>
                </c:pt>
                <c:pt idx="3936">
                  <c:v>15446</c:v>
                </c:pt>
                <c:pt idx="3937">
                  <c:v>15447</c:v>
                </c:pt>
                <c:pt idx="3938">
                  <c:v>15448</c:v>
                </c:pt>
                <c:pt idx="3939">
                  <c:v>15449</c:v>
                </c:pt>
                <c:pt idx="3940">
                  <c:v>15450</c:v>
                </c:pt>
                <c:pt idx="3941">
                  <c:v>15451</c:v>
                </c:pt>
                <c:pt idx="3942">
                  <c:v>15452</c:v>
                </c:pt>
                <c:pt idx="3943">
                  <c:v>15453</c:v>
                </c:pt>
                <c:pt idx="3944">
                  <c:v>15454</c:v>
                </c:pt>
                <c:pt idx="3945">
                  <c:v>15455</c:v>
                </c:pt>
                <c:pt idx="3946">
                  <c:v>15456</c:v>
                </c:pt>
                <c:pt idx="3947">
                  <c:v>15457</c:v>
                </c:pt>
                <c:pt idx="3948">
                  <c:v>15458</c:v>
                </c:pt>
                <c:pt idx="3949">
                  <c:v>15459</c:v>
                </c:pt>
                <c:pt idx="3950">
                  <c:v>15460</c:v>
                </c:pt>
                <c:pt idx="3951">
                  <c:v>15461</c:v>
                </c:pt>
                <c:pt idx="3952">
                  <c:v>15462</c:v>
                </c:pt>
                <c:pt idx="3953">
                  <c:v>15463</c:v>
                </c:pt>
                <c:pt idx="3954">
                  <c:v>15464</c:v>
                </c:pt>
                <c:pt idx="3955">
                  <c:v>15465</c:v>
                </c:pt>
                <c:pt idx="3956">
                  <c:v>15466</c:v>
                </c:pt>
                <c:pt idx="3957">
                  <c:v>15467</c:v>
                </c:pt>
                <c:pt idx="3958">
                  <c:v>15468</c:v>
                </c:pt>
                <c:pt idx="3959">
                  <c:v>15469</c:v>
                </c:pt>
                <c:pt idx="3960">
                  <c:v>15470</c:v>
                </c:pt>
                <c:pt idx="3961">
                  <c:v>15471</c:v>
                </c:pt>
                <c:pt idx="3962">
                  <c:v>15472</c:v>
                </c:pt>
                <c:pt idx="3963">
                  <c:v>15473</c:v>
                </c:pt>
                <c:pt idx="3964">
                  <c:v>15474</c:v>
                </c:pt>
                <c:pt idx="3965">
                  <c:v>15475</c:v>
                </c:pt>
                <c:pt idx="3966">
                  <c:v>15476</c:v>
                </c:pt>
                <c:pt idx="3967">
                  <c:v>15477</c:v>
                </c:pt>
                <c:pt idx="3968">
                  <c:v>15478</c:v>
                </c:pt>
                <c:pt idx="3969">
                  <c:v>15479</c:v>
                </c:pt>
                <c:pt idx="3970">
                  <c:v>15480</c:v>
                </c:pt>
                <c:pt idx="3971">
                  <c:v>15481</c:v>
                </c:pt>
                <c:pt idx="3972">
                  <c:v>15482</c:v>
                </c:pt>
                <c:pt idx="3973">
                  <c:v>15483</c:v>
                </c:pt>
                <c:pt idx="3974">
                  <c:v>15484</c:v>
                </c:pt>
                <c:pt idx="3975">
                  <c:v>15485</c:v>
                </c:pt>
                <c:pt idx="3976">
                  <c:v>15486</c:v>
                </c:pt>
                <c:pt idx="3977">
                  <c:v>15487</c:v>
                </c:pt>
                <c:pt idx="3978">
                  <c:v>15488</c:v>
                </c:pt>
                <c:pt idx="3979">
                  <c:v>15489</c:v>
                </c:pt>
                <c:pt idx="3980">
                  <c:v>15490</c:v>
                </c:pt>
                <c:pt idx="3981">
                  <c:v>15491</c:v>
                </c:pt>
                <c:pt idx="3982">
                  <c:v>15492</c:v>
                </c:pt>
                <c:pt idx="3983">
                  <c:v>15493</c:v>
                </c:pt>
                <c:pt idx="3984">
                  <c:v>15494</c:v>
                </c:pt>
                <c:pt idx="3985">
                  <c:v>15495</c:v>
                </c:pt>
                <c:pt idx="3986">
                  <c:v>15496</c:v>
                </c:pt>
                <c:pt idx="3987">
                  <c:v>15497</c:v>
                </c:pt>
                <c:pt idx="3988">
                  <c:v>15498</c:v>
                </c:pt>
                <c:pt idx="3989">
                  <c:v>15499</c:v>
                </c:pt>
                <c:pt idx="3990">
                  <c:v>15500</c:v>
                </c:pt>
                <c:pt idx="3991">
                  <c:v>15501</c:v>
                </c:pt>
                <c:pt idx="3992">
                  <c:v>15502</c:v>
                </c:pt>
                <c:pt idx="3993">
                  <c:v>15503</c:v>
                </c:pt>
                <c:pt idx="3994">
                  <c:v>15504</c:v>
                </c:pt>
                <c:pt idx="3995">
                  <c:v>15505</c:v>
                </c:pt>
                <c:pt idx="3996">
                  <c:v>15506</c:v>
                </c:pt>
                <c:pt idx="3997">
                  <c:v>15507</c:v>
                </c:pt>
                <c:pt idx="3998">
                  <c:v>15508</c:v>
                </c:pt>
                <c:pt idx="3999">
                  <c:v>15509</c:v>
                </c:pt>
                <c:pt idx="4000">
                  <c:v>15510</c:v>
                </c:pt>
                <c:pt idx="4001">
                  <c:v>15511</c:v>
                </c:pt>
                <c:pt idx="4002">
                  <c:v>15512</c:v>
                </c:pt>
                <c:pt idx="4003">
                  <c:v>15513</c:v>
                </c:pt>
                <c:pt idx="4004">
                  <c:v>15514</c:v>
                </c:pt>
                <c:pt idx="4005">
                  <c:v>15515</c:v>
                </c:pt>
                <c:pt idx="4006">
                  <c:v>15516</c:v>
                </c:pt>
                <c:pt idx="4007">
                  <c:v>15517</c:v>
                </c:pt>
                <c:pt idx="4008">
                  <c:v>15518</c:v>
                </c:pt>
                <c:pt idx="4009">
                  <c:v>15519</c:v>
                </c:pt>
                <c:pt idx="4010">
                  <c:v>15520</c:v>
                </c:pt>
                <c:pt idx="4011">
                  <c:v>15521</c:v>
                </c:pt>
                <c:pt idx="4012">
                  <c:v>15522</c:v>
                </c:pt>
                <c:pt idx="4013">
                  <c:v>15523</c:v>
                </c:pt>
                <c:pt idx="4014">
                  <c:v>15524</c:v>
                </c:pt>
                <c:pt idx="4015">
                  <c:v>15525</c:v>
                </c:pt>
                <c:pt idx="4016">
                  <c:v>15526</c:v>
                </c:pt>
                <c:pt idx="4017">
                  <c:v>15527</c:v>
                </c:pt>
                <c:pt idx="4018">
                  <c:v>15528</c:v>
                </c:pt>
                <c:pt idx="4019">
                  <c:v>15529</c:v>
                </c:pt>
                <c:pt idx="4020">
                  <c:v>15530</c:v>
                </c:pt>
                <c:pt idx="4021">
                  <c:v>15531</c:v>
                </c:pt>
                <c:pt idx="4022">
                  <c:v>15532</c:v>
                </c:pt>
                <c:pt idx="4023">
                  <c:v>15533</c:v>
                </c:pt>
                <c:pt idx="4024">
                  <c:v>15534</c:v>
                </c:pt>
                <c:pt idx="4025">
                  <c:v>15535</c:v>
                </c:pt>
                <c:pt idx="4026">
                  <c:v>15536</c:v>
                </c:pt>
                <c:pt idx="4027">
                  <c:v>15537</c:v>
                </c:pt>
                <c:pt idx="4028">
                  <c:v>15538</c:v>
                </c:pt>
                <c:pt idx="4029">
                  <c:v>15539</c:v>
                </c:pt>
                <c:pt idx="4030">
                  <c:v>15540</c:v>
                </c:pt>
                <c:pt idx="4031">
                  <c:v>15541</c:v>
                </c:pt>
                <c:pt idx="4032">
                  <c:v>15542</c:v>
                </c:pt>
                <c:pt idx="4033">
                  <c:v>15543</c:v>
                </c:pt>
                <c:pt idx="4034">
                  <c:v>15544</c:v>
                </c:pt>
                <c:pt idx="4035">
                  <c:v>15545</c:v>
                </c:pt>
                <c:pt idx="4036">
                  <c:v>15546</c:v>
                </c:pt>
                <c:pt idx="4037">
                  <c:v>15547</c:v>
                </c:pt>
                <c:pt idx="4038">
                  <c:v>15548</c:v>
                </c:pt>
                <c:pt idx="4039">
                  <c:v>15549</c:v>
                </c:pt>
                <c:pt idx="4040">
                  <c:v>15550</c:v>
                </c:pt>
                <c:pt idx="4041">
                  <c:v>15551</c:v>
                </c:pt>
                <c:pt idx="4042">
                  <c:v>15552</c:v>
                </c:pt>
                <c:pt idx="4043">
                  <c:v>15553</c:v>
                </c:pt>
                <c:pt idx="4044">
                  <c:v>15554</c:v>
                </c:pt>
                <c:pt idx="4045">
                  <c:v>15555</c:v>
                </c:pt>
                <c:pt idx="4046">
                  <c:v>15556</c:v>
                </c:pt>
                <c:pt idx="4047">
                  <c:v>15557</c:v>
                </c:pt>
                <c:pt idx="4048">
                  <c:v>15558</c:v>
                </c:pt>
                <c:pt idx="4049">
                  <c:v>15559</c:v>
                </c:pt>
                <c:pt idx="4050">
                  <c:v>15560</c:v>
                </c:pt>
                <c:pt idx="4051">
                  <c:v>15561</c:v>
                </c:pt>
                <c:pt idx="4052">
                  <c:v>15562</c:v>
                </c:pt>
                <c:pt idx="4053">
                  <c:v>15563</c:v>
                </c:pt>
                <c:pt idx="4054">
                  <c:v>15564</c:v>
                </c:pt>
                <c:pt idx="4055">
                  <c:v>15565</c:v>
                </c:pt>
                <c:pt idx="4056">
                  <c:v>15566</c:v>
                </c:pt>
                <c:pt idx="4057">
                  <c:v>15567</c:v>
                </c:pt>
                <c:pt idx="4058">
                  <c:v>15568</c:v>
                </c:pt>
                <c:pt idx="4059">
                  <c:v>15569</c:v>
                </c:pt>
                <c:pt idx="4060">
                  <c:v>15570</c:v>
                </c:pt>
                <c:pt idx="4061">
                  <c:v>15571</c:v>
                </c:pt>
                <c:pt idx="4062">
                  <c:v>15572</c:v>
                </c:pt>
                <c:pt idx="4063">
                  <c:v>15573</c:v>
                </c:pt>
                <c:pt idx="4064">
                  <c:v>15574</c:v>
                </c:pt>
                <c:pt idx="4065">
                  <c:v>15575</c:v>
                </c:pt>
                <c:pt idx="4066">
                  <c:v>15576</c:v>
                </c:pt>
                <c:pt idx="4067">
                  <c:v>15577</c:v>
                </c:pt>
                <c:pt idx="4068">
                  <c:v>15578</c:v>
                </c:pt>
                <c:pt idx="4069">
                  <c:v>15579</c:v>
                </c:pt>
                <c:pt idx="4070">
                  <c:v>15580</c:v>
                </c:pt>
                <c:pt idx="4071">
                  <c:v>15581</c:v>
                </c:pt>
                <c:pt idx="4072">
                  <c:v>15582</c:v>
                </c:pt>
                <c:pt idx="4073">
                  <c:v>15583</c:v>
                </c:pt>
                <c:pt idx="4074">
                  <c:v>15584</c:v>
                </c:pt>
                <c:pt idx="4075">
                  <c:v>15585</c:v>
                </c:pt>
                <c:pt idx="4076">
                  <c:v>15586</c:v>
                </c:pt>
                <c:pt idx="4077">
                  <c:v>15587</c:v>
                </c:pt>
                <c:pt idx="4078">
                  <c:v>15588</c:v>
                </c:pt>
                <c:pt idx="4079">
                  <c:v>15589</c:v>
                </c:pt>
                <c:pt idx="4080">
                  <c:v>15590</c:v>
                </c:pt>
                <c:pt idx="4081">
                  <c:v>15591</c:v>
                </c:pt>
                <c:pt idx="4082">
                  <c:v>15592</c:v>
                </c:pt>
                <c:pt idx="4083">
                  <c:v>15593</c:v>
                </c:pt>
                <c:pt idx="4084">
                  <c:v>15594</c:v>
                </c:pt>
                <c:pt idx="4085">
                  <c:v>15595</c:v>
                </c:pt>
                <c:pt idx="4086">
                  <c:v>15596</c:v>
                </c:pt>
                <c:pt idx="4087">
                  <c:v>15597</c:v>
                </c:pt>
                <c:pt idx="4088">
                  <c:v>15598</c:v>
                </c:pt>
                <c:pt idx="4089">
                  <c:v>15599</c:v>
                </c:pt>
                <c:pt idx="4090">
                  <c:v>15600</c:v>
                </c:pt>
                <c:pt idx="4091">
                  <c:v>15601</c:v>
                </c:pt>
                <c:pt idx="4092">
                  <c:v>15602</c:v>
                </c:pt>
                <c:pt idx="4093">
                  <c:v>15603</c:v>
                </c:pt>
                <c:pt idx="4094">
                  <c:v>15604</c:v>
                </c:pt>
                <c:pt idx="4095">
                  <c:v>15605</c:v>
                </c:pt>
                <c:pt idx="4096">
                  <c:v>15606</c:v>
                </c:pt>
                <c:pt idx="4097">
                  <c:v>15607</c:v>
                </c:pt>
                <c:pt idx="4098">
                  <c:v>15608</c:v>
                </c:pt>
                <c:pt idx="4099">
                  <c:v>15609</c:v>
                </c:pt>
                <c:pt idx="4100">
                  <c:v>15610</c:v>
                </c:pt>
                <c:pt idx="4101">
                  <c:v>15611</c:v>
                </c:pt>
                <c:pt idx="4102">
                  <c:v>15612</c:v>
                </c:pt>
                <c:pt idx="4103">
                  <c:v>15613</c:v>
                </c:pt>
                <c:pt idx="4104">
                  <c:v>15614</c:v>
                </c:pt>
                <c:pt idx="4105">
                  <c:v>15615</c:v>
                </c:pt>
                <c:pt idx="4106">
                  <c:v>15616</c:v>
                </c:pt>
                <c:pt idx="4107">
                  <c:v>15617</c:v>
                </c:pt>
                <c:pt idx="4108">
                  <c:v>15618</c:v>
                </c:pt>
                <c:pt idx="4109">
                  <c:v>15619</c:v>
                </c:pt>
                <c:pt idx="4110">
                  <c:v>15620</c:v>
                </c:pt>
                <c:pt idx="4111">
                  <c:v>15621</c:v>
                </c:pt>
                <c:pt idx="4112">
                  <c:v>15622</c:v>
                </c:pt>
                <c:pt idx="4113">
                  <c:v>15623</c:v>
                </c:pt>
                <c:pt idx="4114">
                  <c:v>15624</c:v>
                </c:pt>
                <c:pt idx="4115">
                  <c:v>15625</c:v>
                </c:pt>
                <c:pt idx="4116">
                  <c:v>15626</c:v>
                </c:pt>
                <c:pt idx="4117">
                  <c:v>15627</c:v>
                </c:pt>
                <c:pt idx="4118">
                  <c:v>15628</c:v>
                </c:pt>
                <c:pt idx="4119">
                  <c:v>15629</c:v>
                </c:pt>
                <c:pt idx="4120">
                  <c:v>15630</c:v>
                </c:pt>
                <c:pt idx="4121">
                  <c:v>15631</c:v>
                </c:pt>
                <c:pt idx="4122">
                  <c:v>15632</c:v>
                </c:pt>
                <c:pt idx="4123">
                  <c:v>15633</c:v>
                </c:pt>
                <c:pt idx="4124">
                  <c:v>15634</c:v>
                </c:pt>
                <c:pt idx="4125">
                  <c:v>15635</c:v>
                </c:pt>
                <c:pt idx="4126">
                  <c:v>15636</c:v>
                </c:pt>
                <c:pt idx="4127">
                  <c:v>15637</c:v>
                </c:pt>
                <c:pt idx="4128">
                  <c:v>15638</c:v>
                </c:pt>
                <c:pt idx="4129">
                  <c:v>15639</c:v>
                </c:pt>
                <c:pt idx="4130">
                  <c:v>15640</c:v>
                </c:pt>
                <c:pt idx="4131">
                  <c:v>15641</c:v>
                </c:pt>
                <c:pt idx="4132">
                  <c:v>15642</c:v>
                </c:pt>
                <c:pt idx="4133">
                  <c:v>15643</c:v>
                </c:pt>
                <c:pt idx="4134">
                  <c:v>15644</c:v>
                </c:pt>
                <c:pt idx="4135">
                  <c:v>15645</c:v>
                </c:pt>
                <c:pt idx="4136">
                  <c:v>15646</c:v>
                </c:pt>
                <c:pt idx="4137">
                  <c:v>15647</c:v>
                </c:pt>
                <c:pt idx="4138">
                  <c:v>15648</c:v>
                </c:pt>
                <c:pt idx="4139">
                  <c:v>15649</c:v>
                </c:pt>
                <c:pt idx="4140">
                  <c:v>15650</c:v>
                </c:pt>
                <c:pt idx="4141">
                  <c:v>15651</c:v>
                </c:pt>
                <c:pt idx="4142">
                  <c:v>15652</c:v>
                </c:pt>
                <c:pt idx="4143">
                  <c:v>15653</c:v>
                </c:pt>
                <c:pt idx="4144">
                  <c:v>15654</c:v>
                </c:pt>
                <c:pt idx="4145">
                  <c:v>15655</c:v>
                </c:pt>
                <c:pt idx="4146">
                  <c:v>15656</c:v>
                </c:pt>
                <c:pt idx="4147">
                  <c:v>15657</c:v>
                </c:pt>
                <c:pt idx="4148">
                  <c:v>15658</c:v>
                </c:pt>
                <c:pt idx="4149">
                  <c:v>15659</c:v>
                </c:pt>
                <c:pt idx="4150">
                  <c:v>15660</c:v>
                </c:pt>
                <c:pt idx="4151">
                  <c:v>15661</c:v>
                </c:pt>
                <c:pt idx="4152">
                  <c:v>15662</c:v>
                </c:pt>
                <c:pt idx="4153">
                  <c:v>15663</c:v>
                </c:pt>
                <c:pt idx="4154">
                  <c:v>15664</c:v>
                </c:pt>
                <c:pt idx="4155">
                  <c:v>15665</c:v>
                </c:pt>
                <c:pt idx="4156">
                  <c:v>15666</c:v>
                </c:pt>
                <c:pt idx="4157">
                  <c:v>15667</c:v>
                </c:pt>
                <c:pt idx="4158">
                  <c:v>15668</c:v>
                </c:pt>
                <c:pt idx="4159">
                  <c:v>15669</c:v>
                </c:pt>
                <c:pt idx="4160">
                  <c:v>15670</c:v>
                </c:pt>
                <c:pt idx="4161">
                  <c:v>15671</c:v>
                </c:pt>
                <c:pt idx="4162">
                  <c:v>15672</c:v>
                </c:pt>
                <c:pt idx="4163">
                  <c:v>15673</c:v>
                </c:pt>
                <c:pt idx="4164">
                  <c:v>15674</c:v>
                </c:pt>
                <c:pt idx="4165">
                  <c:v>15675</c:v>
                </c:pt>
                <c:pt idx="4166">
                  <c:v>15676</c:v>
                </c:pt>
                <c:pt idx="4167">
                  <c:v>15677</c:v>
                </c:pt>
                <c:pt idx="4168">
                  <c:v>15678</c:v>
                </c:pt>
                <c:pt idx="4169">
                  <c:v>15679</c:v>
                </c:pt>
                <c:pt idx="4170">
                  <c:v>15680</c:v>
                </c:pt>
                <c:pt idx="4171">
                  <c:v>15681</c:v>
                </c:pt>
                <c:pt idx="4172">
                  <c:v>15682</c:v>
                </c:pt>
                <c:pt idx="4173">
                  <c:v>15683</c:v>
                </c:pt>
                <c:pt idx="4174">
                  <c:v>15684</c:v>
                </c:pt>
                <c:pt idx="4175">
                  <c:v>15685</c:v>
                </c:pt>
                <c:pt idx="4176">
                  <c:v>15686</c:v>
                </c:pt>
                <c:pt idx="4177">
                  <c:v>15687</c:v>
                </c:pt>
                <c:pt idx="4178">
                  <c:v>15688</c:v>
                </c:pt>
                <c:pt idx="4179">
                  <c:v>15689</c:v>
                </c:pt>
                <c:pt idx="4180">
                  <c:v>15690</c:v>
                </c:pt>
                <c:pt idx="4181">
                  <c:v>15691</c:v>
                </c:pt>
                <c:pt idx="4182">
                  <c:v>15692</c:v>
                </c:pt>
                <c:pt idx="4183">
                  <c:v>15693</c:v>
                </c:pt>
                <c:pt idx="4184">
                  <c:v>15694</c:v>
                </c:pt>
                <c:pt idx="4185">
                  <c:v>15695</c:v>
                </c:pt>
                <c:pt idx="4186">
                  <c:v>15696</c:v>
                </c:pt>
                <c:pt idx="4187">
                  <c:v>15697</c:v>
                </c:pt>
                <c:pt idx="4188">
                  <c:v>15698</c:v>
                </c:pt>
                <c:pt idx="4189">
                  <c:v>15699</c:v>
                </c:pt>
                <c:pt idx="4190">
                  <c:v>15700</c:v>
                </c:pt>
                <c:pt idx="4191">
                  <c:v>15701</c:v>
                </c:pt>
                <c:pt idx="4192">
                  <c:v>15702</c:v>
                </c:pt>
                <c:pt idx="4193">
                  <c:v>15703</c:v>
                </c:pt>
                <c:pt idx="4194">
                  <c:v>15704</c:v>
                </c:pt>
                <c:pt idx="4195">
                  <c:v>15705</c:v>
                </c:pt>
                <c:pt idx="4196">
                  <c:v>15706</c:v>
                </c:pt>
                <c:pt idx="4197">
                  <c:v>15707</c:v>
                </c:pt>
                <c:pt idx="4198">
                  <c:v>15708</c:v>
                </c:pt>
                <c:pt idx="4199">
                  <c:v>15709</c:v>
                </c:pt>
                <c:pt idx="4200">
                  <c:v>15710</c:v>
                </c:pt>
                <c:pt idx="4201">
                  <c:v>15711</c:v>
                </c:pt>
                <c:pt idx="4202">
                  <c:v>15712</c:v>
                </c:pt>
                <c:pt idx="4203">
                  <c:v>15713</c:v>
                </c:pt>
                <c:pt idx="4204">
                  <c:v>15714</c:v>
                </c:pt>
                <c:pt idx="4205">
                  <c:v>15715</c:v>
                </c:pt>
                <c:pt idx="4206">
                  <c:v>15716</c:v>
                </c:pt>
                <c:pt idx="4207">
                  <c:v>15717</c:v>
                </c:pt>
                <c:pt idx="4208">
                  <c:v>15718</c:v>
                </c:pt>
                <c:pt idx="4209">
                  <c:v>15719</c:v>
                </c:pt>
                <c:pt idx="4210">
                  <c:v>15720</c:v>
                </c:pt>
                <c:pt idx="4211">
                  <c:v>15721</c:v>
                </c:pt>
                <c:pt idx="4212">
                  <c:v>15722</c:v>
                </c:pt>
                <c:pt idx="4213">
                  <c:v>15723</c:v>
                </c:pt>
                <c:pt idx="4214">
                  <c:v>15724</c:v>
                </c:pt>
                <c:pt idx="4215">
                  <c:v>15725</c:v>
                </c:pt>
                <c:pt idx="4216">
                  <c:v>15726</c:v>
                </c:pt>
                <c:pt idx="4217">
                  <c:v>15727</c:v>
                </c:pt>
                <c:pt idx="4218">
                  <c:v>15728</c:v>
                </c:pt>
                <c:pt idx="4219">
                  <c:v>15729</c:v>
                </c:pt>
                <c:pt idx="4220">
                  <c:v>15730</c:v>
                </c:pt>
                <c:pt idx="4221">
                  <c:v>15731</c:v>
                </c:pt>
                <c:pt idx="4222">
                  <c:v>15732</c:v>
                </c:pt>
                <c:pt idx="4223">
                  <c:v>15733</c:v>
                </c:pt>
                <c:pt idx="4224">
                  <c:v>15734</c:v>
                </c:pt>
                <c:pt idx="4225">
                  <c:v>15735</c:v>
                </c:pt>
                <c:pt idx="4226">
                  <c:v>15736</c:v>
                </c:pt>
                <c:pt idx="4227">
                  <c:v>15737</c:v>
                </c:pt>
                <c:pt idx="4228">
                  <c:v>15738</c:v>
                </c:pt>
                <c:pt idx="4229">
                  <c:v>15739</c:v>
                </c:pt>
                <c:pt idx="4230">
                  <c:v>15740</c:v>
                </c:pt>
                <c:pt idx="4231">
                  <c:v>15741</c:v>
                </c:pt>
                <c:pt idx="4232">
                  <c:v>15742</c:v>
                </c:pt>
                <c:pt idx="4233">
                  <c:v>15743</c:v>
                </c:pt>
                <c:pt idx="4234">
                  <c:v>15744</c:v>
                </c:pt>
                <c:pt idx="4235">
                  <c:v>15745</c:v>
                </c:pt>
                <c:pt idx="4236">
                  <c:v>15746</c:v>
                </c:pt>
                <c:pt idx="4237">
                  <c:v>15747</c:v>
                </c:pt>
                <c:pt idx="4238">
                  <c:v>15748</c:v>
                </c:pt>
                <c:pt idx="4239">
                  <c:v>15749</c:v>
                </c:pt>
                <c:pt idx="4240">
                  <c:v>15750</c:v>
                </c:pt>
                <c:pt idx="4241">
                  <c:v>15751</c:v>
                </c:pt>
                <c:pt idx="4242">
                  <c:v>15752</c:v>
                </c:pt>
                <c:pt idx="4243">
                  <c:v>15753</c:v>
                </c:pt>
                <c:pt idx="4244">
                  <c:v>15754</c:v>
                </c:pt>
                <c:pt idx="4245">
                  <c:v>15755</c:v>
                </c:pt>
                <c:pt idx="4246">
                  <c:v>15756</c:v>
                </c:pt>
                <c:pt idx="4247">
                  <c:v>15757</c:v>
                </c:pt>
                <c:pt idx="4248">
                  <c:v>15758</c:v>
                </c:pt>
                <c:pt idx="4249">
                  <c:v>15759</c:v>
                </c:pt>
                <c:pt idx="4250">
                  <c:v>15760</c:v>
                </c:pt>
                <c:pt idx="4251">
                  <c:v>15761</c:v>
                </c:pt>
                <c:pt idx="4252">
                  <c:v>15762</c:v>
                </c:pt>
                <c:pt idx="4253">
                  <c:v>15763</c:v>
                </c:pt>
                <c:pt idx="4254">
                  <c:v>15764</c:v>
                </c:pt>
                <c:pt idx="4255">
                  <c:v>15765</c:v>
                </c:pt>
                <c:pt idx="4256">
                  <c:v>15766</c:v>
                </c:pt>
                <c:pt idx="4257">
                  <c:v>15767</c:v>
                </c:pt>
                <c:pt idx="4258">
                  <c:v>15768</c:v>
                </c:pt>
                <c:pt idx="4259">
                  <c:v>15769</c:v>
                </c:pt>
                <c:pt idx="4260">
                  <c:v>15770</c:v>
                </c:pt>
                <c:pt idx="4261">
                  <c:v>15771</c:v>
                </c:pt>
                <c:pt idx="4262">
                  <c:v>15772</c:v>
                </c:pt>
                <c:pt idx="4263">
                  <c:v>15773</c:v>
                </c:pt>
                <c:pt idx="4264">
                  <c:v>15774</c:v>
                </c:pt>
                <c:pt idx="4265">
                  <c:v>15775</c:v>
                </c:pt>
                <c:pt idx="4266">
                  <c:v>15776</c:v>
                </c:pt>
                <c:pt idx="4267">
                  <c:v>15777</c:v>
                </c:pt>
                <c:pt idx="4268">
                  <c:v>15778</c:v>
                </c:pt>
                <c:pt idx="4269">
                  <c:v>15779</c:v>
                </c:pt>
                <c:pt idx="4270">
                  <c:v>15780</c:v>
                </c:pt>
                <c:pt idx="4271">
                  <c:v>15781</c:v>
                </c:pt>
                <c:pt idx="4272">
                  <c:v>15782</c:v>
                </c:pt>
                <c:pt idx="4273">
                  <c:v>15783</c:v>
                </c:pt>
                <c:pt idx="4274">
                  <c:v>15784</c:v>
                </c:pt>
                <c:pt idx="4275">
                  <c:v>15785</c:v>
                </c:pt>
                <c:pt idx="4276">
                  <c:v>15786</c:v>
                </c:pt>
                <c:pt idx="4277">
                  <c:v>15787</c:v>
                </c:pt>
                <c:pt idx="4278">
                  <c:v>15788</c:v>
                </c:pt>
                <c:pt idx="4279">
                  <c:v>15789</c:v>
                </c:pt>
                <c:pt idx="4280">
                  <c:v>15790</c:v>
                </c:pt>
                <c:pt idx="4281">
                  <c:v>15791</c:v>
                </c:pt>
                <c:pt idx="4282">
                  <c:v>15792</c:v>
                </c:pt>
                <c:pt idx="4283">
                  <c:v>15793</c:v>
                </c:pt>
                <c:pt idx="4284">
                  <c:v>15794</c:v>
                </c:pt>
                <c:pt idx="4285">
                  <c:v>15795</c:v>
                </c:pt>
                <c:pt idx="4286">
                  <c:v>15796</c:v>
                </c:pt>
                <c:pt idx="4287">
                  <c:v>15797</c:v>
                </c:pt>
                <c:pt idx="4288">
                  <c:v>15798</c:v>
                </c:pt>
                <c:pt idx="4289">
                  <c:v>15799</c:v>
                </c:pt>
                <c:pt idx="4290">
                  <c:v>15800</c:v>
                </c:pt>
                <c:pt idx="4291">
                  <c:v>15801</c:v>
                </c:pt>
                <c:pt idx="4292">
                  <c:v>15802</c:v>
                </c:pt>
                <c:pt idx="4293">
                  <c:v>15803</c:v>
                </c:pt>
                <c:pt idx="4294">
                  <c:v>15804</c:v>
                </c:pt>
                <c:pt idx="4295">
                  <c:v>15805</c:v>
                </c:pt>
                <c:pt idx="4296">
                  <c:v>15806</c:v>
                </c:pt>
                <c:pt idx="4297">
                  <c:v>15807</c:v>
                </c:pt>
                <c:pt idx="4298">
                  <c:v>15808</c:v>
                </c:pt>
                <c:pt idx="4299">
                  <c:v>15809</c:v>
                </c:pt>
                <c:pt idx="4300">
                  <c:v>15810</c:v>
                </c:pt>
                <c:pt idx="4301">
                  <c:v>15811</c:v>
                </c:pt>
                <c:pt idx="4302">
                  <c:v>15812</c:v>
                </c:pt>
                <c:pt idx="4303">
                  <c:v>15813</c:v>
                </c:pt>
                <c:pt idx="4304">
                  <c:v>15814</c:v>
                </c:pt>
                <c:pt idx="4305">
                  <c:v>15815</c:v>
                </c:pt>
                <c:pt idx="4306">
                  <c:v>15816</c:v>
                </c:pt>
                <c:pt idx="4307">
                  <c:v>15817</c:v>
                </c:pt>
                <c:pt idx="4308">
                  <c:v>15818</c:v>
                </c:pt>
                <c:pt idx="4309">
                  <c:v>15819</c:v>
                </c:pt>
                <c:pt idx="4310">
                  <c:v>15820</c:v>
                </c:pt>
                <c:pt idx="4311">
                  <c:v>15821</c:v>
                </c:pt>
                <c:pt idx="4312">
                  <c:v>15822</c:v>
                </c:pt>
                <c:pt idx="4313">
                  <c:v>15823</c:v>
                </c:pt>
                <c:pt idx="4314">
                  <c:v>15824</c:v>
                </c:pt>
                <c:pt idx="4315">
                  <c:v>15825</c:v>
                </c:pt>
                <c:pt idx="4316">
                  <c:v>15826</c:v>
                </c:pt>
                <c:pt idx="4317">
                  <c:v>15827</c:v>
                </c:pt>
                <c:pt idx="4318">
                  <c:v>15828</c:v>
                </c:pt>
                <c:pt idx="4319">
                  <c:v>15829</c:v>
                </c:pt>
                <c:pt idx="4320">
                  <c:v>15830</c:v>
                </c:pt>
                <c:pt idx="4321">
                  <c:v>15831</c:v>
                </c:pt>
                <c:pt idx="4322">
                  <c:v>15832</c:v>
                </c:pt>
                <c:pt idx="4323">
                  <c:v>15833</c:v>
                </c:pt>
                <c:pt idx="4324">
                  <c:v>15834</c:v>
                </c:pt>
                <c:pt idx="4325">
                  <c:v>15835</c:v>
                </c:pt>
                <c:pt idx="4326">
                  <c:v>15836</c:v>
                </c:pt>
                <c:pt idx="4327">
                  <c:v>15837</c:v>
                </c:pt>
                <c:pt idx="4328">
                  <c:v>15838</c:v>
                </c:pt>
                <c:pt idx="4329">
                  <c:v>15839</c:v>
                </c:pt>
                <c:pt idx="4330">
                  <c:v>15840</c:v>
                </c:pt>
                <c:pt idx="4331">
                  <c:v>15841</c:v>
                </c:pt>
                <c:pt idx="4332">
                  <c:v>15842</c:v>
                </c:pt>
                <c:pt idx="4333">
                  <c:v>15843</c:v>
                </c:pt>
                <c:pt idx="4334">
                  <c:v>15844</c:v>
                </c:pt>
                <c:pt idx="4335">
                  <c:v>15845</c:v>
                </c:pt>
                <c:pt idx="4336">
                  <c:v>15846</c:v>
                </c:pt>
                <c:pt idx="4337">
                  <c:v>15847</c:v>
                </c:pt>
                <c:pt idx="4338">
                  <c:v>15848</c:v>
                </c:pt>
                <c:pt idx="4339">
                  <c:v>15849</c:v>
                </c:pt>
                <c:pt idx="4340">
                  <c:v>15850</c:v>
                </c:pt>
                <c:pt idx="4341">
                  <c:v>15851</c:v>
                </c:pt>
                <c:pt idx="4342">
                  <c:v>15852</c:v>
                </c:pt>
                <c:pt idx="4343">
                  <c:v>15853</c:v>
                </c:pt>
                <c:pt idx="4344">
                  <c:v>15854</c:v>
                </c:pt>
                <c:pt idx="4345">
                  <c:v>15855</c:v>
                </c:pt>
                <c:pt idx="4346">
                  <c:v>15856</c:v>
                </c:pt>
                <c:pt idx="4347">
                  <c:v>15857</c:v>
                </c:pt>
                <c:pt idx="4348">
                  <c:v>15858</c:v>
                </c:pt>
                <c:pt idx="4349">
                  <c:v>15859</c:v>
                </c:pt>
                <c:pt idx="4350">
                  <c:v>15860</c:v>
                </c:pt>
                <c:pt idx="4351">
                  <c:v>15861</c:v>
                </c:pt>
                <c:pt idx="4352">
                  <c:v>15862</c:v>
                </c:pt>
                <c:pt idx="4353">
                  <c:v>15863</c:v>
                </c:pt>
                <c:pt idx="4354">
                  <c:v>15864</c:v>
                </c:pt>
                <c:pt idx="4355">
                  <c:v>15865</c:v>
                </c:pt>
                <c:pt idx="4356">
                  <c:v>15866</c:v>
                </c:pt>
                <c:pt idx="4357">
                  <c:v>15867</c:v>
                </c:pt>
                <c:pt idx="4358">
                  <c:v>15868</c:v>
                </c:pt>
                <c:pt idx="4359">
                  <c:v>15869</c:v>
                </c:pt>
                <c:pt idx="4360">
                  <c:v>15870</c:v>
                </c:pt>
                <c:pt idx="4361">
                  <c:v>15871</c:v>
                </c:pt>
                <c:pt idx="4362">
                  <c:v>15872</c:v>
                </c:pt>
                <c:pt idx="4363">
                  <c:v>15873</c:v>
                </c:pt>
                <c:pt idx="4364">
                  <c:v>15874</c:v>
                </c:pt>
                <c:pt idx="4365">
                  <c:v>15875</c:v>
                </c:pt>
                <c:pt idx="4366">
                  <c:v>15876</c:v>
                </c:pt>
                <c:pt idx="4367">
                  <c:v>15877</c:v>
                </c:pt>
                <c:pt idx="4368">
                  <c:v>15878</c:v>
                </c:pt>
                <c:pt idx="4369">
                  <c:v>15879</c:v>
                </c:pt>
                <c:pt idx="4370">
                  <c:v>15880</c:v>
                </c:pt>
                <c:pt idx="4371">
                  <c:v>15881</c:v>
                </c:pt>
                <c:pt idx="4372">
                  <c:v>15882</c:v>
                </c:pt>
                <c:pt idx="4373">
                  <c:v>15883</c:v>
                </c:pt>
                <c:pt idx="4374">
                  <c:v>15884</c:v>
                </c:pt>
                <c:pt idx="4375">
                  <c:v>15885</c:v>
                </c:pt>
                <c:pt idx="4376">
                  <c:v>15886</c:v>
                </c:pt>
                <c:pt idx="4377">
                  <c:v>15887</c:v>
                </c:pt>
                <c:pt idx="4378">
                  <c:v>15888</c:v>
                </c:pt>
                <c:pt idx="4379">
                  <c:v>15889</c:v>
                </c:pt>
                <c:pt idx="4380">
                  <c:v>15890</c:v>
                </c:pt>
                <c:pt idx="4381">
                  <c:v>15891</c:v>
                </c:pt>
                <c:pt idx="4382">
                  <c:v>15892</c:v>
                </c:pt>
                <c:pt idx="4383">
                  <c:v>15893</c:v>
                </c:pt>
                <c:pt idx="4384">
                  <c:v>15894</c:v>
                </c:pt>
                <c:pt idx="4385">
                  <c:v>15895</c:v>
                </c:pt>
                <c:pt idx="4386">
                  <c:v>15896</c:v>
                </c:pt>
                <c:pt idx="4387">
                  <c:v>15897</c:v>
                </c:pt>
                <c:pt idx="4388">
                  <c:v>15898</c:v>
                </c:pt>
                <c:pt idx="4389">
                  <c:v>15899</c:v>
                </c:pt>
                <c:pt idx="4390">
                  <c:v>15900</c:v>
                </c:pt>
                <c:pt idx="4391">
                  <c:v>15901</c:v>
                </c:pt>
                <c:pt idx="4392">
                  <c:v>15902</c:v>
                </c:pt>
                <c:pt idx="4393">
                  <c:v>15903</c:v>
                </c:pt>
                <c:pt idx="4394">
                  <c:v>15904</c:v>
                </c:pt>
                <c:pt idx="4395">
                  <c:v>15905</c:v>
                </c:pt>
                <c:pt idx="4396">
                  <c:v>15906</c:v>
                </c:pt>
                <c:pt idx="4397">
                  <c:v>15907</c:v>
                </c:pt>
                <c:pt idx="4398">
                  <c:v>15908</c:v>
                </c:pt>
                <c:pt idx="4399">
                  <c:v>15909</c:v>
                </c:pt>
                <c:pt idx="4400">
                  <c:v>15910</c:v>
                </c:pt>
                <c:pt idx="4401">
                  <c:v>15911</c:v>
                </c:pt>
                <c:pt idx="4402">
                  <c:v>15912</c:v>
                </c:pt>
                <c:pt idx="4403">
                  <c:v>15913</c:v>
                </c:pt>
                <c:pt idx="4404">
                  <c:v>15914</c:v>
                </c:pt>
                <c:pt idx="4405">
                  <c:v>15915</c:v>
                </c:pt>
                <c:pt idx="4406">
                  <c:v>15916</c:v>
                </c:pt>
                <c:pt idx="4407">
                  <c:v>15917</c:v>
                </c:pt>
                <c:pt idx="4408">
                  <c:v>15918</c:v>
                </c:pt>
                <c:pt idx="4409">
                  <c:v>15919</c:v>
                </c:pt>
                <c:pt idx="4410">
                  <c:v>15920</c:v>
                </c:pt>
                <c:pt idx="4411">
                  <c:v>15921</c:v>
                </c:pt>
                <c:pt idx="4412">
                  <c:v>15922</c:v>
                </c:pt>
                <c:pt idx="4413">
                  <c:v>15923</c:v>
                </c:pt>
                <c:pt idx="4414">
                  <c:v>15924</c:v>
                </c:pt>
                <c:pt idx="4415">
                  <c:v>15925</c:v>
                </c:pt>
                <c:pt idx="4416">
                  <c:v>15926</c:v>
                </c:pt>
                <c:pt idx="4417">
                  <c:v>15927</c:v>
                </c:pt>
                <c:pt idx="4418">
                  <c:v>15928</c:v>
                </c:pt>
                <c:pt idx="4419">
                  <c:v>15929</c:v>
                </c:pt>
                <c:pt idx="4420">
                  <c:v>15930</c:v>
                </c:pt>
                <c:pt idx="4421">
                  <c:v>15931</c:v>
                </c:pt>
                <c:pt idx="4422">
                  <c:v>15932</c:v>
                </c:pt>
                <c:pt idx="4423">
                  <c:v>15933</c:v>
                </c:pt>
                <c:pt idx="4424">
                  <c:v>15934</c:v>
                </c:pt>
                <c:pt idx="4425">
                  <c:v>15935</c:v>
                </c:pt>
                <c:pt idx="4426">
                  <c:v>15936</c:v>
                </c:pt>
                <c:pt idx="4427">
                  <c:v>15937</c:v>
                </c:pt>
                <c:pt idx="4428">
                  <c:v>15938</c:v>
                </c:pt>
                <c:pt idx="4429">
                  <c:v>15939</c:v>
                </c:pt>
                <c:pt idx="4430">
                  <c:v>15940</c:v>
                </c:pt>
                <c:pt idx="4431">
                  <c:v>15941</c:v>
                </c:pt>
                <c:pt idx="4432">
                  <c:v>15942</c:v>
                </c:pt>
                <c:pt idx="4433">
                  <c:v>15943</c:v>
                </c:pt>
                <c:pt idx="4434">
                  <c:v>15944</c:v>
                </c:pt>
                <c:pt idx="4435">
                  <c:v>15945</c:v>
                </c:pt>
                <c:pt idx="4436">
                  <c:v>15946</c:v>
                </c:pt>
                <c:pt idx="4437">
                  <c:v>15947</c:v>
                </c:pt>
                <c:pt idx="4438">
                  <c:v>15948</c:v>
                </c:pt>
                <c:pt idx="4439">
                  <c:v>15949</c:v>
                </c:pt>
                <c:pt idx="4440">
                  <c:v>15950</c:v>
                </c:pt>
                <c:pt idx="4441">
                  <c:v>15951</c:v>
                </c:pt>
                <c:pt idx="4442">
                  <c:v>15952</c:v>
                </c:pt>
                <c:pt idx="4443">
                  <c:v>15953</c:v>
                </c:pt>
                <c:pt idx="4444">
                  <c:v>15954</c:v>
                </c:pt>
                <c:pt idx="4445">
                  <c:v>15955</c:v>
                </c:pt>
                <c:pt idx="4446">
                  <c:v>15956</c:v>
                </c:pt>
                <c:pt idx="4447">
                  <c:v>15957</c:v>
                </c:pt>
                <c:pt idx="4448">
                  <c:v>15958</c:v>
                </c:pt>
                <c:pt idx="4449">
                  <c:v>15959</c:v>
                </c:pt>
                <c:pt idx="4450">
                  <c:v>15960</c:v>
                </c:pt>
                <c:pt idx="4451">
                  <c:v>15961</c:v>
                </c:pt>
                <c:pt idx="4452">
                  <c:v>15962</c:v>
                </c:pt>
                <c:pt idx="4453">
                  <c:v>15963</c:v>
                </c:pt>
                <c:pt idx="4454">
                  <c:v>15964</c:v>
                </c:pt>
                <c:pt idx="4455">
                  <c:v>15965</c:v>
                </c:pt>
                <c:pt idx="4456">
                  <c:v>15966</c:v>
                </c:pt>
                <c:pt idx="4457">
                  <c:v>15967</c:v>
                </c:pt>
                <c:pt idx="4458">
                  <c:v>15968</c:v>
                </c:pt>
                <c:pt idx="4459">
                  <c:v>15969</c:v>
                </c:pt>
                <c:pt idx="4460">
                  <c:v>15970</c:v>
                </c:pt>
                <c:pt idx="4461">
                  <c:v>15971</c:v>
                </c:pt>
                <c:pt idx="4462">
                  <c:v>15972</c:v>
                </c:pt>
                <c:pt idx="4463">
                  <c:v>15973</c:v>
                </c:pt>
                <c:pt idx="4464">
                  <c:v>15974</c:v>
                </c:pt>
                <c:pt idx="4465">
                  <c:v>15975</c:v>
                </c:pt>
                <c:pt idx="4466">
                  <c:v>15976</c:v>
                </c:pt>
                <c:pt idx="4467">
                  <c:v>15977</c:v>
                </c:pt>
                <c:pt idx="4468">
                  <c:v>15978</c:v>
                </c:pt>
                <c:pt idx="4469">
                  <c:v>15979</c:v>
                </c:pt>
                <c:pt idx="4470">
                  <c:v>15980</c:v>
                </c:pt>
                <c:pt idx="4471">
                  <c:v>15981</c:v>
                </c:pt>
                <c:pt idx="4472">
                  <c:v>15982</c:v>
                </c:pt>
                <c:pt idx="4473">
                  <c:v>15983</c:v>
                </c:pt>
                <c:pt idx="4474">
                  <c:v>15984</c:v>
                </c:pt>
                <c:pt idx="4475">
                  <c:v>15985</c:v>
                </c:pt>
                <c:pt idx="4476">
                  <c:v>15986</c:v>
                </c:pt>
                <c:pt idx="4477">
                  <c:v>15987</c:v>
                </c:pt>
                <c:pt idx="4478">
                  <c:v>15988</c:v>
                </c:pt>
                <c:pt idx="4479">
                  <c:v>15989</c:v>
                </c:pt>
                <c:pt idx="4480">
                  <c:v>15990</c:v>
                </c:pt>
                <c:pt idx="4481">
                  <c:v>15991</c:v>
                </c:pt>
                <c:pt idx="4482">
                  <c:v>15992</c:v>
                </c:pt>
                <c:pt idx="4483">
                  <c:v>15993</c:v>
                </c:pt>
                <c:pt idx="4484">
                  <c:v>15994</c:v>
                </c:pt>
                <c:pt idx="4485">
                  <c:v>15995</c:v>
                </c:pt>
                <c:pt idx="4486">
                  <c:v>15996</c:v>
                </c:pt>
                <c:pt idx="4487">
                  <c:v>15997</c:v>
                </c:pt>
                <c:pt idx="4488">
                  <c:v>15998</c:v>
                </c:pt>
                <c:pt idx="4489">
                  <c:v>15999</c:v>
                </c:pt>
                <c:pt idx="4490">
                  <c:v>16000</c:v>
                </c:pt>
                <c:pt idx="4491">
                  <c:v>16001</c:v>
                </c:pt>
                <c:pt idx="4492">
                  <c:v>16002</c:v>
                </c:pt>
                <c:pt idx="4493">
                  <c:v>16003</c:v>
                </c:pt>
                <c:pt idx="4494">
                  <c:v>16004</c:v>
                </c:pt>
                <c:pt idx="4495">
                  <c:v>16005</c:v>
                </c:pt>
                <c:pt idx="4496">
                  <c:v>16006</c:v>
                </c:pt>
                <c:pt idx="4497">
                  <c:v>16007</c:v>
                </c:pt>
                <c:pt idx="4498">
                  <c:v>16008</c:v>
                </c:pt>
                <c:pt idx="4499">
                  <c:v>16009</c:v>
                </c:pt>
                <c:pt idx="4500">
                  <c:v>16010</c:v>
                </c:pt>
                <c:pt idx="4501">
                  <c:v>16011</c:v>
                </c:pt>
                <c:pt idx="4502">
                  <c:v>16012</c:v>
                </c:pt>
                <c:pt idx="4503">
                  <c:v>16013</c:v>
                </c:pt>
                <c:pt idx="4504">
                  <c:v>16014</c:v>
                </c:pt>
                <c:pt idx="4505">
                  <c:v>16015</c:v>
                </c:pt>
                <c:pt idx="4506">
                  <c:v>16016</c:v>
                </c:pt>
                <c:pt idx="4507">
                  <c:v>16017</c:v>
                </c:pt>
                <c:pt idx="4508">
                  <c:v>16018</c:v>
                </c:pt>
                <c:pt idx="4509">
                  <c:v>16019</c:v>
                </c:pt>
                <c:pt idx="4510">
                  <c:v>16020</c:v>
                </c:pt>
                <c:pt idx="4511">
                  <c:v>16021</c:v>
                </c:pt>
                <c:pt idx="4512">
                  <c:v>16022</c:v>
                </c:pt>
                <c:pt idx="4513">
                  <c:v>16023</c:v>
                </c:pt>
                <c:pt idx="4514">
                  <c:v>16024</c:v>
                </c:pt>
                <c:pt idx="4515">
                  <c:v>16025</c:v>
                </c:pt>
                <c:pt idx="4516">
                  <c:v>16026</c:v>
                </c:pt>
                <c:pt idx="4517">
                  <c:v>16027</c:v>
                </c:pt>
                <c:pt idx="4518">
                  <c:v>16028</c:v>
                </c:pt>
                <c:pt idx="4519">
                  <c:v>16029</c:v>
                </c:pt>
                <c:pt idx="4520">
                  <c:v>16030</c:v>
                </c:pt>
                <c:pt idx="4521">
                  <c:v>16031</c:v>
                </c:pt>
                <c:pt idx="4522">
                  <c:v>16032</c:v>
                </c:pt>
                <c:pt idx="4523">
                  <c:v>16033</c:v>
                </c:pt>
                <c:pt idx="4524">
                  <c:v>16034</c:v>
                </c:pt>
                <c:pt idx="4525">
                  <c:v>16035</c:v>
                </c:pt>
                <c:pt idx="4526">
                  <c:v>16036</c:v>
                </c:pt>
                <c:pt idx="4527">
                  <c:v>16037</c:v>
                </c:pt>
                <c:pt idx="4528">
                  <c:v>16038</c:v>
                </c:pt>
                <c:pt idx="4529">
                  <c:v>16039</c:v>
                </c:pt>
                <c:pt idx="4530">
                  <c:v>16040</c:v>
                </c:pt>
                <c:pt idx="4531">
                  <c:v>16041</c:v>
                </c:pt>
                <c:pt idx="4532">
                  <c:v>16042</c:v>
                </c:pt>
                <c:pt idx="4533">
                  <c:v>16043</c:v>
                </c:pt>
                <c:pt idx="4534">
                  <c:v>16044</c:v>
                </c:pt>
                <c:pt idx="4535">
                  <c:v>16045</c:v>
                </c:pt>
                <c:pt idx="4536">
                  <c:v>16046</c:v>
                </c:pt>
                <c:pt idx="4537">
                  <c:v>16047</c:v>
                </c:pt>
                <c:pt idx="4538">
                  <c:v>16048</c:v>
                </c:pt>
                <c:pt idx="4539">
                  <c:v>16049</c:v>
                </c:pt>
                <c:pt idx="4540">
                  <c:v>16050</c:v>
                </c:pt>
                <c:pt idx="4541">
                  <c:v>16051</c:v>
                </c:pt>
                <c:pt idx="4542">
                  <c:v>16052</c:v>
                </c:pt>
                <c:pt idx="4543">
                  <c:v>16053</c:v>
                </c:pt>
                <c:pt idx="4544">
                  <c:v>16054</c:v>
                </c:pt>
                <c:pt idx="4545">
                  <c:v>16055</c:v>
                </c:pt>
                <c:pt idx="4546">
                  <c:v>16056</c:v>
                </c:pt>
                <c:pt idx="4547">
                  <c:v>16057</c:v>
                </c:pt>
                <c:pt idx="4548">
                  <c:v>16058</c:v>
                </c:pt>
                <c:pt idx="4549">
                  <c:v>16059</c:v>
                </c:pt>
                <c:pt idx="4550">
                  <c:v>16060</c:v>
                </c:pt>
                <c:pt idx="4551">
                  <c:v>16061</c:v>
                </c:pt>
                <c:pt idx="4552">
                  <c:v>16062</c:v>
                </c:pt>
                <c:pt idx="4553">
                  <c:v>16063</c:v>
                </c:pt>
                <c:pt idx="4554">
                  <c:v>16064</c:v>
                </c:pt>
                <c:pt idx="4555">
                  <c:v>16065</c:v>
                </c:pt>
                <c:pt idx="4556">
                  <c:v>16066</c:v>
                </c:pt>
                <c:pt idx="4557">
                  <c:v>16067</c:v>
                </c:pt>
                <c:pt idx="4558">
                  <c:v>16068</c:v>
                </c:pt>
                <c:pt idx="4559">
                  <c:v>16069</c:v>
                </c:pt>
                <c:pt idx="4560">
                  <c:v>16070</c:v>
                </c:pt>
                <c:pt idx="4561">
                  <c:v>16071</c:v>
                </c:pt>
                <c:pt idx="4562">
                  <c:v>16072</c:v>
                </c:pt>
                <c:pt idx="4563">
                  <c:v>16073</c:v>
                </c:pt>
                <c:pt idx="4564">
                  <c:v>16074</c:v>
                </c:pt>
                <c:pt idx="4565">
                  <c:v>16075</c:v>
                </c:pt>
                <c:pt idx="4566">
                  <c:v>16076</c:v>
                </c:pt>
                <c:pt idx="4567">
                  <c:v>16077</c:v>
                </c:pt>
                <c:pt idx="4568">
                  <c:v>16078</c:v>
                </c:pt>
                <c:pt idx="4569">
                  <c:v>16079</c:v>
                </c:pt>
                <c:pt idx="4570">
                  <c:v>16080</c:v>
                </c:pt>
                <c:pt idx="4571">
                  <c:v>16081</c:v>
                </c:pt>
                <c:pt idx="4572">
                  <c:v>16082</c:v>
                </c:pt>
                <c:pt idx="4573">
                  <c:v>16083</c:v>
                </c:pt>
                <c:pt idx="4574">
                  <c:v>16084</c:v>
                </c:pt>
                <c:pt idx="4575">
                  <c:v>16085</c:v>
                </c:pt>
                <c:pt idx="4576">
                  <c:v>16086</c:v>
                </c:pt>
                <c:pt idx="4577">
                  <c:v>16087</c:v>
                </c:pt>
                <c:pt idx="4578">
                  <c:v>16088</c:v>
                </c:pt>
                <c:pt idx="4579">
                  <c:v>16089</c:v>
                </c:pt>
                <c:pt idx="4580">
                  <c:v>16090</c:v>
                </c:pt>
                <c:pt idx="4581">
                  <c:v>16091</c:v>
                </c:pt>
                <c:pt idx="4582">
                  <c:v>16092</c:v>
                </c:pt>
                <c:pt idx="4583">
                  <c:v>16093</c:v>
                </c:pt>
                <c:pt idx="4584">
                  <c:v>16094</c:v>
                </c:pt>
                <c:pt idx="4585">
                  <c:v>16095</c:v>
                </c:pt>
                <c:pt idx="4586">
                  <c:v>16096</c:v>
                </c:pt>
                <c:pt idx="4587">
                  <c:v>16097</c:v>
                </c:pt>
                <c:pt idx="4588">
                  <c:v>16098</c:v>
                </c:pt>
                <c:pt idx="4589">
                  <c:v>16099</c:v>
                </c:pt>
                <c:pt idx="4590">
                  <c:v>16100</c:v>
                </c:pt>
                <c:pt idx="4591">
                  <c:v>16101</c:v>
                </c:pt>
                <c:pt idx="4592">
                  <c:v>16102</c:v>
                </c:pt>
                <c:pt idx="4593">
                  <c:v>16103</c:v>
                </c:pt>
                <c:pt idx="4594">
                  <c:v>16104</c:v>
                </c:pt>
                <c:pt idx="4595">
                  <c:v>16105</c:v>
                </c:pt>
                <c:pt idx="4596">
                  <c:v>16106</c:v>
                </c:pt>
                <c:pt idx="4597">
                  <c:v>16107</c:v>
                </c:pt>
                <c:pt idx="4598">
                  <c:v>16108</c:v>
                </c:pt>
                <c:pt idx="4599">
                  <c:v>16109</c:v>
                </c:pt>
                <c:pt idx="4600">
                  <c:v>16110</c:v>
                </c:pt>
                <c:pt idx="4601">
                  <c:v>16111</c:v>
                </c:pt>
                <c:pt idx="4602">
                  <c:v>16112</c:v>
                </c:pt>
                <c:pt idx="4603">
                  <c:v>16113</c:v>
                </c:pt>
                <c:pt idx="4604">
                  <c:v>16114</c:v>
                </c:pt>
                <c:pt idx="4605">
                  <c:v>16115</c:v>
                </c:pt>
                <c:pt idx="4606">
                  <c:v>16116</c:v>
                </c:pt>
                <c:pt idx="4607">
                  <c:v>16117</c:v>
                </c:pt>
                <c:pt idx="4608">
                  <c:v>16118</c:v>
                </c:pt>
                <c:pt idx="4609">
                  <c:v>16119</c:v>
                </c:pt>
                <c:pt idx="4610">
                  <c:v>16120</c:v>
                </c:pt>
                <c:pt idx="4611">
                  <c:v>16121</c:v>
                </c:pt>
                <c:pt idx="4612">
                  <c:v>16122</c:v>
                </c:pt>
                <c:pt idx="4613">
                  <c:v>16123</c:v>
                </c:pt>
                <c:pt idx="4614">
                  <c:v>16124</c:v>
                </c:pt>
                <c:pt idx="4615">
                  <c:v>16125</c:v>
                </c:pt>
                <c:pt idx="4616">
                  <c:v>16126</c:v>
                </c:pt>
                <c:pt idx="4617">
                  <c:v>16127</c:v>
                </c:pt>
                <c:pt idx="4618">
                  <c:v>16128</c:v>
                </c:pt>
                <c:pt idx="4619">
                  <c:v>16129</c:v>
                </c:pt>
                <c:pt idx="4620">
                  <c:v>16130</c:v>
                </c:pt>
                <c:pt idx="4621">
                  <c:v>16131</c:v>
                </c:pt>
                <c:pt idx="4622">
                  <c:v>16132</c:v>
                </c:pt>
                <c:pt idx="4623">
                  <c:v>16133</c:v>
                </c:pt>
                <c:pt idx="4624">
                  <c:v>16134</c:v>
                </c:pt>
                <c:pt idx="4625">
                  <c:v>16135</c:v>
                </c:pt>
                <c:pt idx="4626">
                  <c:v>16136</c:v>
                </c:pt>
                <c:pt idx="4627">
                  <c:v>16137</c:v>
                </c:pt>
                <c:pt idx="4628">
                  <c:v>16138</c:v>
                </c:pt>
                <c:pt idx="4629">
                  <c:v>16139</c:v>
                </c:pt>
                <c:pt idx="4630">
                  <c:v>16140</c:v>
                </c:pt>
                <c:pt idx="4631">
                  <c:v>16141</c:v>
                </c:pt>
                <c:pt idx="4632">
                  <c:v>16142</c:v>
                </c:pt>
                <c:pt idx="4633">
                  <c:v>16143</c:v>
                </c:pt>
                <c:pt idx="4634">
                  <c:v>16144</c:v>
                </c:pt>
                <c:pt idx="4635">
                  <c:v>16145</c:v>
                </c:pt>
                <c:pt idx="4636">
                  <c:v>16146</c:v>
                </c:pt>
                <c:pt idx="4637">
                  <c:v>16147</c:v>
                </c:pt>
                <c:pt idx="4638">
                  <c:v>16148</c:v>
                </c:pt>
                <c:pt idx="4639">
                  <c:v>16149</c:v>
                </c:pt>
                <c:pt idx="4640">
                  <c:v>16150</c:v>
                </c:pt>
                <c:pt idx="4641">
                  <c:v>16151</c:v>
                </c:pt>
                <c:pt idx="4642">
                  <c:v>16152</c:v>
                </c:pt>
                <c:pt idx="4643">
                  <c:v>16153</c:v>
                </c:pt>
                <c:pt idx="4644">
                  <c:v>16154</c:v>
                </c:pt>
                <c:pt idx="4645">
                  <c:v>16155</c:v>
                </c:pt>
                <c:pt idx="4646">
                  <c:v>16156</c:v>
                </c:pt>
                <c:pt idx="4647">
                  <c:v>16157</c:v>
                </c:pt>
                <c:pt idx="4648">
                  <c:v>16158</c:v>
                </c:pt>
                <c:pt idx="4649">
                  <c:v>16159</c:v>
                </c:pt>
                <c:pt idx="4650">
                  <c:v>16160</c:v>
                </c:pt>
                <c:pt idx="4651">
                  <c:v>16161</c:v>
                </c:pt>
                <c:pt idx="4652">
                  <c:v>16162</c:v>
                </c:pt>
                <c:pt idx="4653">
                  <c:v>16163</c:v>
                </c:pt>
                <c:pt idx="4654">
                  <c:v>16164</c:v>
                </c:pt>
                <c:pt idx="4655">
                  <c:v>16165</c:v>
                </c:pt>
                <c:pt idx="4656">
                  <c:v>16166</c:v>
                </c:pt>
                <c:pt idx="4657">
                  <c:v>16167</c:v>
                </c:pt>
                <c:pt idx="4658">
                  <c:v>16168</c:v>
                </c:pt>
                <c:pt idx="4659">
                  <c:v>16169</c:v>
                </c:pt>
                <c:pt idx="4660">
                  <c:v>16170</c:v>
                </c:pt>
                <c:pt idx="4661">
                  <c:v>16171</c:v>
                </c:pt>
                <c:pt idx="4662">
                  <c:v>16172</c:v>
                </c:pt>
                <c:pt idx="4663">
                  <c:v>16173</c:v>
                </c:pt>
                <c:pt idx="4664">
                  <c:v>16174</c:v>
                </c:pt>
                <c:pt idx="4665">
                  <c:v>16175</c:v>
                </c:pt>
                <c:pt idx="4666">
                  <c:v>16176</c:v>
                </c:pt>
                <c:pt idx="4667">
                  <c:v>16177</c:v>
                </c:pt>
                <c:pt idx="4668">
                  <c:v>16178</c:v>
                </c:pt>
                <c:pt idx="4669">
                  <c:v>16179</c:v>
                </c:pt>
                <c:pt idx="4670">
                  <c:v>16180</c:v>
                </c:pt>
                <c:pt idx="4671">
                  <c:v>16181</c:v>
                </c:pt>
                <c:pt idx="4672">
                  <c:v>16182</c:v>
                </c:pt>
                <c:pt idx="4673">
                  <c:v>16183</c:v>
                </c:pt>
                <c:pt idx="4674">
                  <c:v>16184</c:v>
                </c:pt>
                <c:pt idx="4675">
                  <c:v>16185</c:v>
                </c:pt>
                <c:pt idx="4676">
                  <c:v>16186</c:v>
                </c:pt>
                <c:pt idx="4677">
                  <c:v>16187</c:v>
                </c:pt>
                <c:pt idx="4678">
                  <c:v>16188</c:v>
                </c:pt>
                <c:pt idx="4679">
                  <c:v>16189</c:v>
                </c:pt>
                <c:pt idx="4680">
                  <c:v>16190</c:v>
                </c:pt>
                <c:pt idx="4681">
                  <c:v>16191</c:v>
                </c:pt>
                <c:pt idx="4682">
                  <c:v>16192</c:v>
                </c:pt>
                <c:pt idx="4683">
                  <c:v>16193</c:v>
                </c:pt>
                <c:pt idx="4684">
                  <c:v>16194</c:v>
                </c:pt>
                <c:pt idx="4685">
                  <c:v>16195</c:v>
                </c:pt>
                <c:pt idx="4686">
                  <c:v>16196</c:v>
                </c:pt>
                <c:pt idx="4687">
                  <c:v>16197</c:v>
                </c:pt>
                <c:pt idx="4688">
                  <c:v>16198</c:v>
                </c:pt>
                <c:pt idx="4689">
                  <c:v>16199</c:v>
                </c:pt>
                <c:pt idx="4690">
                  <c:v>16200</c:v>
                </c:pt>
                <c:pt idx="4691">
                  <c:v>16201</c:v>
                </c:pt>
                <c:pt idx="4692">
                  <c:v>16202</c:v>
                </c:pt>
                <c:pt idx="4693">
                  <c:v>16203</c:v>
                </c:pt>
                <c:pt idx="4694">
                  <c:v>16204</c:v>
                </c:pt>
                <c:pt idx="4695">
                  <c:v>16205</c:v>
                </c:pt>
                <c:pt idx="4696">
                  <c:v>16206</c:v>
                </c:pt>
                <c:pt idx="4697">
                  <c:v>16207</c:v>
                </c:pt>
                <c:pt idx="4698">
                  <c:v>16208</c:v>
                </c:pt>
                <c:pt idx="4699">
                  <c:v>16209</c:v>
                </c:pt>
                <c:pt idx="4700">
                  <c:v>16210</c:v>
                </c:pt>
                <c:pt idx="4701">
                  <c:v>16211</c:v>
                </c:pt>
                <c:pt idx="4702">
                  <c:v>16212</c:v>
                </c:pt>
                <c:pt idx="4703">
                  <c:v>16213</c:v>
                </c:pt>
                <c:pt idx="4704">
                  <c:v>16214</c:v>
                </c:pt>
                <c:pt idx="4705">
                  <c:v>16215</c:v>
                </c:pt>
                <c:pt idx="4706">
                  <c:v>16216</c:v>
                </c:pt>
                <c:pt idx="4707">
                  <c:v>16217</c:v>
                </c:pt>
                <c:pt idx="4708">
                  <c:v>16218</c:v>
                </c:pt>
                <c:pt idx="4709">
                  <c:v>16219</c:v>
                </c:pt>
                <c:pt idx="4710">
                  <c:v>16220</c:v>
                </c:pt>
                <c:pt idx="4711">
                  <c:v>16221</c:v>
                </c:pt>
                <c:pt idx="4712">
                  <c:v>16222</c:v>
                </c:pt>
                <c:pt idx="4713">
                  <c:v>16223</c:v>
                </c:pt>
                <c:pt idx="4714">
                  <c:v>16224</c:v>
                </c:pt>
                <c:pt idx="4715">
                  <c:v>16225</c:v>
                </c:pt>
                <c:pt idx="4716">
                  <c:v>16226</c:v>
                </c:pt>
                <c:pt idx="4717">
                  <c:v>16227</c:v>
                </c:pt>
                <c:pt idx="4718">
                  <c:v>16228</c:v>
                </c:pt>
                <c:pt idx="4719">
                  <c:v>16229</c:v>
                </c:pt>
                <c:pt idx="4720">
                  <c:v>16230</c:v>
                </c:pt>
                <c:pt idx="4721">
                  <c:v>16231</c:v>
                </c:pt>
                <c:pt idx="4722">
                  <c:v>16232</c:v>
                </c:pt>
                <c:pt idx="4723">
                  <c:v>16233</c:v>
                </c:pt>
                <c:pt idx="4724">
                  <c:v>16234</c:v>
                </c:pt>
                <c:pt idx="4725">
                  <c:v>16235</c:v>
                </c:pt>
                <c:pt idx="4726">
                  <c:v>16236</c:v>
                </c:pt>
                <c:pt idx="4727">
                  <c:v>16237</c:v>
                </c:pt>
                <c:pt idx="4728">
                  <c:v>16238</c:v>
                </c:pt>
                <c:pt idx="4729">
                  <c:v>16239</c:v>
                </c:pt>
                <c:pt idx="4730">
                  <c:v>16240</c:v>
                </c:pt>
                <c:pt idx="4731">
                  <c:v>16241</c:v>
                </c:pt>
                <c:pt idx="4732">
                  <c:v>16242</c:v>
                </c:pt>
                <c:pt idx="4733">
                  <c:v>16243</c:v>
                </c:pt>
                <c:pt idx="4734">
                  <c:v>16244</c:v>
                </c:pt>
                <c:pt idx="4735">
                  <c:v>16245</c:v>
                </c:pt>
                <c:pt idx="4736">
                  <c:v>16246</c:v>
                </c:pt>
                <c:pt idx="4737">
                  <c:v>16247</c:v>
                </c:pt>
                <c:pt idx="4738">
                  <c:v>16248</c:v>
                </c:pt>
                <c:pt idx="4739">
                  <c:v>16249</c:v>
                </c:pt>
                <c:pt idx="4740">
                  <c:v>16250</c:v>
                </c:pt>
                <c:pt idx="4741">
                  <c:v>16251</c:v>
                </c:pt>
                <c:pt idx="4742">
                  <c:v>16252</c:v>
                </c:pt>
                <c:pt idx="4743">
                  <c:v>16253</c:v>
                </c:pt>
                <c:pt idx="4744">
                  <c:v>16254</c:v>
                </c:pt>
                <c:pt idx="4745">
                  <c:v>16255</c:v>
                </c:pt>
                <c:pt idx="4746">
                  <c:v>16256</c:v>
                </c:pt>
                <c:pt idx="4747">
                  <c:v>16257</c:v>
                </c:pt>
                <c:pt idx="4748">
                  <c:v>16258</c:v>
                </c:pt>
                <c:pt idx="4749">
                  <c:v>16259</c:v>
                </c:pt>
                <c:pt idx="4750">
                  <c:v>16260</c:v>
                </c:pt>
                <c:pt idx="4751">
                  <c:v>16261</c:v>
                </c:pt>
                <c:pt idx="4752">
                  <c:v>16262</c:v>
                </c:pt>
                <c:pt idx="4753">
                  <c:v>16263</c:v>
                </c:pt>
                <c:pt idx="4754">
                  <c:v>16264</c:v>
                </c:pt>
                <c:pt idx="4755">
                  <c:v>16265</c:v>
                </c:pt>
                <c:pt idx="4756">
                  <c:v>16266</c:v>
                </c:pt>
                <c:pt idx="4757">
                  <c:v>16267</c:v>
                </c:pt>
                <c:pt idx="4758">
                  <c:v>16268</c:v>
                </c:pt>
                <c:pt idx="4759">
                  <c:v>16269</c:v>
                </c:pt>
                <c:pt idx="4760">
                  <c:v>16270</c:v>
                </c:pt>
                <c:pt idx="4761">
                  <c:v>16271</c:v>
                </c:pt>
                <c:pt idx="4762">
                  <c:v>16272</c:v>
                </c:pt>
                <c:pt idx="4763">
                  <c:v>16273</c:v>
                </c:pt>
                <c:pt idx="4764">
                  <c:v>16274</c:v>
                </c:pt>
                <c:pt idx="4765">
                  <c:v>16275</c:v>
                </c:pt>
                <c:pt idx="4766">
                  <c:v>16276</c:v>
                </c:pt>
                <c:pt idx="4767">
                  <c:v>16277</c:v>
                </c:pt>
                <c:pt idx="4768">
                  <c:v>16278</c:v>
                </c:pt>
                <c:pt idx="4769">
                  <c:v>16279</c:v>
                </c:pt>
                <c:pt idx="4770">
                  <c:v>16280</c:v>
                </c:pt>
                <c:pt idx="4771">
                  <c:v>16281</c:v>
                </c:pt>
                <c:pt idx="4772">
                  <c:v>16282</c:v>
                </c:pt>
                <c:pt idx="4773">
                  <c:v>16283</c:v>
                </c:pt>
                <c:pt idx="4774">
                  <c:v>16284</c:v>
                </c:pt>
                <c:pt idx="4775">
                  <c:v>16285</c:v>
                </c:pt>
                <c:pt idx="4776">
                  <c:v>16286</c:v>
                </c:pt>
                <c:pt idx="4777">
                  <c:v>16287</c:v>
                </c:pt>
                <c:pt idx="4778">
                  <c:v>16288</c:v>
                </c:pt>
                <c:pt idx="4779">
                  <c:v>16289</c:v>
                </c:pt>
                <c:pt idx="4780">
                  <c:v>16290</c:v>
                </c:pt>
                <c:pt idx="4781">
                  <c:v>16291</c:v>
                </c:pt>
                <c:pt idx="4782">
                  <c:v>16292</c:v>
                </c:pt>
                <c:pt idx="4783">
                  <c:v>16293</c:v>
                </c:pt>
                <c:pt idx="4784">
                  <c:v>16294</c:v>
                </c:pt>
                <c:pt idx="4785">
                  <c:v>16295</c:v>
                </c:pt>
                <c:pt idx="4786">
                  <c:v>16296</c:v>
                </c:pt>
                <c:pt idx="4787">
                  <c:v>16297</c:v>
                </c:pt>
                <c:pt idx="4788">
                  <c:v>16298</c:v>
                </c:pt>
                <c:pt idx="4789">
                  <c:v>16299</c:v>
                </c:pt>
                <c:pt idx="4790">
                  <c:v>16300</c:v>
                </c:pt>
                <c:pt idx="4791">
                  <c:v>16301</c:v>
                </c:pt>
                <c:pt idx="4792">
                  <c:v>16302</c:v>
                </c:pt>
                <c:pt idx="4793">
                  <c:v>16303</c:v>
                </c:pt>
                <c:pt idx="4794">
                  <c:v>16304</c:v>
                </c:pt>
                <c:pt idx="4795">
                  <c:v>16305</c:v>
                </c:pt>
                <c:pt idx="4796">
                  <c:v>16306</c:v>
                </c:pt>
                <c:pt idx="4797">
                  <c:v>16307</c:v>
                </c:pt>
                <c:pt idx="4798">
                  <c:v>16308</c:v>
                </c:pt>
                <c:pt idx="4799">
                  <c:v>16309</c:v>
                </c:pt>
                <c:pt idx="4800">
                  <c:v>16310</c:v>
                </c:pt>
                <c:pt idx="4801">
                  <c:v>16311</c:v>
                </c:pt>
                <c:pt idx="4802">
                  <c:v>16312</c:v>
                </c:pt>
                <c:pt idx="4803">
                  <c:v>16313</c:v>
                </c:pt>
                <c:pt idx="4804">
                  <c:v>16314</c:v>
                </c:pt>
                <c:pt idx="4805">
                  <c:v>16315</c:v>
                </c:pt>
                <c:pt idx="4806">
                  <c:v>16316</c:v>
                </c:pt>
                <c:pt idx="4807">
                  <c:v>16317</c:v>
                </c:pt>
                <c:pt idx="4808">
                  <c:v>16318</c:v>
                </c:pt>
                <c:pt idx="4809">
                  <c:v>16319</c:v>
                </c:pt>
                <c:pt idx="4810">
                  <c:v>16320</c:v>
                </c:pt>
                <c:pt idx="4811">
                  <c:v>16321</c:v>
                </c:pt>
                <c:pt idx="4812">
                  <c:v>16322</c:v>
                </c:pt>
                <c:pt idx="4813">
                  <c:v>16323</c:v>
                </c:pt>
                <c:pt idx="4814">
                  <c:v>16324</c:v>
                </c:pt>
                <c:pt idx="4815">
                  <c:v>16325</c:v>
                </c:pt>
                <c:pt idx="4816">
                  <c:v>16326</c:v>
                </c:pt>
                <c:pt idx="4817">
                  <c:v>16327</c:v>
                </c:pt>
                <c:pt idx="4818">
                  <c:v>16328</c:v>
                </c:pt>
                <c:pt idx="4819">
                  <c:v>16329</c:v>
                </c:pt>
                <c:pt idx="4820">
                  <c:v>16330</c:v>
                </c:pt>
                <c:pt idx="4821">
                  <c:v>16331</c:v>
                </c:pt>
                <c:pt idx="4822">
                  <c:v>16332</c:v>
                </c:pt>
                <c:pt idx="4823">
                  <c:v>16333</c:v>
                </c:pt>
                <c:pt idx="4824">
                  <c:v>16334</c:v>
                </c:pt>
                <c:pt idx="4825">
                  <c:v>16335</c:v>
                </c:pt>
                <c:pt idx="4826">
                  <c:v>16336</c:v>
                </c:pt>
                <c:pt idx="4827">
                  <c:v>16337</c:v>
                </c:pt>
                <c:pt idx="4828">
                  <c:v>16338</c:v>
                </c:pt>
                <c:pt idx="4829">
                  <c:v>16339</c:v>
                </c:pt>
                <c:pt idx="4830">
                  <c:v>16340</c:v>
                </c:pt>
                <c:pt idx="4831">
                  <c:v>16341</c:v>
                </c:pt>
                <c:pt idx="4832">
                  <c:v>16342</c:v>
                </c:pt>
                <c:pt idx="4833">
                  <c:v>16343</c:v>
                </c:pt>
                <c:pt idx="4834">
                  <c:v>16344</c:v>
                </c:pt>
                <c:pt idx="4835">
                  <c:v>16345</c:v>
                </c:pt>
                <c:pt idx="4836">
                  <c:v>16346</c:v>
                </c:pt>
                <c:pt idx="4837">
                  <c:v>16347</c:v>
                </c:pt>
                <c:pt idx="4838">
                  <c:v>16348</c:v>
                </c:pt>
                <c:pt idx="4839">
                  <c:v>16349</c:v>
                </c:pt>
                <c:pt idx="4840">
                  <c:v>16350</c:v>
                </c:pt>
                <c:pt idx="4841">
                  <c:v>16351</c:v>
                </c:pt>
                <c:pt idx="4842">
                  <c:v>16352</c:v>
                </c:pt>
                <c:pt idx="4843">
                  <c:v>16353</c:v>
                </c:pt>
                <c:pt idx="4844">
                  <c:v>16354</c:v>
                </c:pt>
                <c:pt idx="4845">
                  <c:v>16355</c:v>
                </c:pt>
                <c:pt idx="4846">
                  <c:v>16356</c:v>
                </c:pt>
                <c:pt idx="4847">
                  <c:v>16357</c:v>
                </c:pt>
                <c:pt idx="4848">
                  <c:v>16358</c:v>
                </c:pt>
                <c:pt idx="4849">
                  <c:v>16359</c:v>
                </c:pt>
                <c:pt idx="4850">
                  <c:v>16360</c:v>
                </c:pt>
                <c:pt idx="4851">
                  <c:v>16361</c:v>
                </c:pt>
                <c:pt idx="4852">
                  <c:v>16362</c:v>
                </c:pt>
                <c:pt idx="4853">
                  <c:v>16363</c:v>
                </c:pt>
                <c:pt idx="4854">
                  <c:v>16364</c:v>
                </c:pt>
                <c:pt idx="4855">
                  <c:v>16365</c:v>
                </c:pt>
                <c:pt idx="4856">
                  <c:v>16366</c:v>
                </c:pt>
                <c:pt idx="4857">
                  <c:v>16367</c:v>
                </c:pt>
                <c:pt idx="4858">
                  <c:v>16368</c:v>
                </c:pt>
                <c:pt idx="4859">
                  <c:v>16369</c:v>
                </c:pt>
                <c:pt idx="4860">
                  <c:v>16370</c:v>
                </c:pt>
                <c:pt idx="4861">
                  <c:v>16371</c:v>
                </c:pt>
                <c:pt idx="4862">
                  <c:v>16372</c:v>
                </c:pt>
                <c:pt idx="4863">
                  <c:v>16373</c:v>
                </c:pt>
                <c:pt idx="4864">
                  <c:v>16374</c:v>
                </c:pt>
                <c:pt idx="4865">
                  <c:v>16375</c:v>
                </c:pt>
                <c:pt idx="4866">
                  <c:v>16376</c:v>
                </c:pt>
                <c:pt idx="4867">
                  <c:v>16377</c:v>
                </c:pt>
                <c:pt idx="4868">
                  <c:v>16378</c:v>
                </c:pt>
                <c:pt idx="4869">
                  <c:v>16379</c:v>
                </c:pt>
                <c:pt idx="4870">
                  <c:v>16380</c:v>
                </c:pt>
                <c:pt idx="4871">
                  <c:v>16381</c:v>
                </c:pt>
                <c:pt idx="4872">
                  <c:v>16382</c:v>
                </c:pt>
                <c:pt idx="4873">
                  <c:v>16383</c:v>
                </c:pt>
                <c:pt idx="4874">
                  <c:v>16384</c:v>
                </c:pt>
                <c:pt idx="4875">
                  <c:v>16385</c:v>
                </c:pt>
                <c:pt idx="4876">
                  <c:v>16386</c:v>
                </c:pt>
                <c:pt idx="4877">
                  <c:v>16387</c:v>
                </c:pt>
                <c:pt idx="4878">
                  <c:v>16388</c:v>
                </c:pt>
                <c:pt idx="4879">
                  <c:v>16389</c:v>
                </c:pt>
                <c:pt idx="4880">
                  <c:v>16390</c:v>
                </c:pt>
                <c:pt idx="4881">
                  <c:v>16391</c:v>
                </c:pt>
                <c:pt idx="4882">
                  <c:v>16392</c:v>
                </c:pt>
                <c:pt idx="4883">
                  <c:v>16393</c:v>
                </c:pt>
                <c:pt idx="4884">
                  <c:v>16394</c:v>
                </c:pt>
                <c:pt idx="4885">
                  <c:v>16395</c:v>
                </c:pt>
                <c:pt idx="4886">
                  <c:v>16396</c:v>
                </c:pt>
                <c:pt idx="4887">
                  <c:v>16397</c:v>
                </c:pt>
                <c:pt idx="4888">
                  <c:v>16398</c:v>
                </c:pt>
                <c:pt idx="4889">
                  <c:v>16399</c:v>
                </c:pt>
                <c:pt idx="4890">
                  <c:v>16400</c:v>
                </c:pt>
                <c:pt idx="4891">
                  <c:v>16401</c:v>
                </c:pt>
                <c:pt idx="4892">
                  <c:v>16402</c:v>
                </c:pt>
                <c:pt idx="4893">
                  <c:v>16403</c:v>
                </c:pt>
                <c:pt idx="4894">
                  <c:v>16404</c:v>
                </c:pt>
                <c:pt idx="4895">
                  <c:v>16405</c:v>
                </c:pt>
                <c:pt idx="4896">
                  <c:v>16406</c:v>
                </c:pt>
                <c:pt idx="4897">
                  <c:v>16407</c:v>
                </c:pt>
                <c:pt idx="4898">
                  <c:v>16408</c:v>
                </c:pt>
                <c:pt idx="4899">
                  <c:v>16409</c:v>
                </c:pt>
                <c:pt idx="4900">
                  <c:v>16410</c:v>
                </c:pt>
                <c:pt idx="4901">
                  <c:v>16411</c:v>
                </c:pt>
                <c:pt idx="4902">
                  <c:v>16412</c:v>
                </c:pt>
                <c:pt idx="4903">
                  <c:v>16413</c:v>
                </c:pt>
                <c:pt idx="4904">
                  <c:v>16414</c:v>
                </c:pt>
                <c:pt idx="4905">
                  <c:v>16415</c:v>
                </c:pt>
                <c:pt idx="4906">
                  <c:v>16416</c:v>
                </c:pt>
                <c:pt idx="4907">
                  <c:v>16417</c:v>
                </c:pt>
                <c:pt idx="4908">
                  <c:v>16418</c:v>
                </c:pt>
                <c:pt idx="4909">
                  <c:v>16419</c:v>
                </c:pt>
                <c:pt idx="4910">
                  <c:v>16420</c:v>
                </c:pt>
                <c:pt idx="4911">
                  <c:v>16421</c:v>
                </c:pt>
                <c:pt idx="4912">
                  <c:v>16422</c:v>
                </c:pt>
                <c:pt idx="4913">
                  <c:v>16423</c:v>
                </c:pt>
                <c:pt idx="4914">
                  <c:v>16424</c:v>
                </c:pt>
                <c:pt idx="4915">
                  <c:v>16425</c:v>
                </c:pt>
                <c:pt idx="4916">
                  <c:v>16426</c:v>
                </c:pt>
                <c:pt idx="4917">
                  <c:v>16427</c:v>
                </c:pt>
                <c:pt idx="4918">
                  <c:v>16428</c:v>
                </c:pt>
                <c:pt idx="4919">
                  <c:v>16429</c:v>
                </c:pt>
                <c:pt idx="4920">
                  <c:v>16430</c:v>
                </c:pt>
                <c:pt idx="4921">
                  <c:v>16431</c:v>
                </c:pt>
                <c:pt idx="4922">
                  <c:v>16432</c:v>
                </c:pt>
                <c:pt idx="4923">
                  <c:v>16433</c:v>
                </c:pt>
                <c:pt idx="4924">
                  <c:v>16434</c:v>
                </c:pt>
                <c:pt idx="4925">
                  <c:v>16435</c:v>
                </c:pt>
                <c:pt idx="4926">
                  <c:v>16436</c:v>
                </c:pt>
                <c:pt idx="4927">
                  <c:v>16437</c:v>
                </c:pt>
                <c:pt idx="4928">
                  <c:v>16438</c:v>
                </c:pt>
                <c:pt idx="4929">
                  <c:v>16439</c:v>
                </c:pt>
                <c:pt idx="4930">
                  <c:v>16440</c:v>
                </c:pt>
                <c:pt idx="4931">
                  <c:v>16441</c:v>
                </c:pt>
                <c:pt idx="4932">
                  <c:v>16442</c:v>
                </c:pt>
                <c:pt idx="4933">
                  <c:v>16443</c:v>
                </c:pt>
                <c:pt idx="4934">
                  <c:v>16444</c:v>
                </c:pt>
                <c:pt idx="4935">
                  <c:v>16445</c:v>
                </c:pt>
                <c:pt idx="4936">
                  <c:v>16446</c:v>
                </c:pt>
                <c:pt idx="4937">
                  <c:v>16447</c:v>
                </c:pt>
                <c:pt idx="4938">
                  <c:v>16448</c:v>
                </c:pt>
                <c:pt idx="4939">
                  <c:v>16449</c:v>
                </c:pt>
                <c:pt idx="4940">
                  <c:v>16450</c:v>
                </c:pt>
                <c:pt idx="4941">
                  <c:v>16451</c:v>
                </c:pt>
                <c:pt idx="4942">
                  <c:v>16452</c:v>
                </c:pt>
                <c:pt idx="4943">
                  <c:v>16453</c:v>
                </c:pt>
                <c:pt idx="4944">
                  <c:v>16454</c:v>
                </c:pt>
                <c:pt idx="4945">
                  <c:v>16455</c:v>
                </c:pt>
                <c:pt idx="4946">
                  <c:v>16456</c:v>
                </c:pt>
                <c:pt idx="4947">
                  <c:v>16457</c:v>
                </c:pt>
                <c:pt idx="4948">
                  <c:v>16458</c:v>
                </c:pt>
                <c:pt idx="4949">
                  <c:v>16459</c:v>
                </c:pt>
                <c:pt idx="4950">
                  <c:v>16460</c:v>
                </c:pt>
                <c:pt idx="4951">
                  <c:v>16461</c:v>
                </c:pt>
                <c:pt idx="4952">
                  <c:v>16462</c:v>
                </c:pt>
                <c:pt idx="4953">
                  <c:v>16463</c:v>
                </c:pt>
                <c:pt idx="4954">
                  <c:v>16464</c:v>
                </c:pt>
                <c:pt idx="4955">
                  <c:v>16465</c:v>
                </c:pt>
                <c:pt idx="4956">
                  <c:v>16466</c:v>
                </c:pt>
                <c:pt idx="4957">
                  <c:v>16467</c:v>
                </c:pt>
                <c:pt idx="4958">
                  <c:v>16468</c:v>
                </c:pt>
                <c:pt idx="4959">
                  <c:v>16469</c:v>
                </c:pt>
                <c:pt idx="4960">
                  <c:v>16470</c:v>
                </c:pt>
                <c:pt idx="4961">
                  <c:v>16471</c:v>
                </c:pt>
                <c:pt idx="4962">
                  <c:v>16472</c:v>
                </c:pt>
                <c:pt idx="4963">
                  <c:v>16473</c:v>
                </c:pt>
                <c:pt idx="4964">
                  <c:v>16474</c:v>
                </c:pt>
                <c:pt idx="4965">
                  <c:v>16475</c:v>
                </c:pt>
                <c:pt idx="4966">
                  <c:v>16476</c:v>
                </c:pt>
                <c:pt idx="4967">
                  <c:v>16477</c:v>
                </c:pt>
                <c:pt idx="4968">
                  <c:v>16478</c:v>
                </c:pt>
                <c:pt idx="4969">
                  <c:v>16479</c:v>
                </c:pt>
                <c:pt idx="4970">
                  <c:v>16480</c:v>
                </c:pt>
                <c:pt idx="4971">
                  <c:v>16481</c:v>
                </c:pt>
                <c:pt idx="4972">
                  <c:v>16482</c:v>
                </c:pt>
                <c:pt idx="4973">
                  <c:v>16483</c:v>
                </c:pt>
                <c:pt idx="4974">
                  <c:v>16484</c:v>
                </c:pt>
                <c:pt idx="4975">
                  <c:v>16485</c:v>
                </c:pt>
                <c:pt idx="4976">
                  <c:v>16486</c:v>
                </c:pt>
                <c:pt idx="4977">
                  <c:v>16487</c:v>
                </c:pt>
                <c:pt idx="4978">
                  <c:v>16488</c:v>
                </c:pt>
                <c:pt idx="4979">
                  <c:v>16489</c:v>
                </c:pt>
                <c:pt idx="4980">
                  <c:v>16490</c:v>
                </c:pt>
                <c:pt idx="4981">
                  <c:v>16491</c:v>
                </c:pt>
                <c:pt idx="4982">
                  <c:v>16492</c:v>
                </c:pt>
                <c:pt idx="4983">
                  <c:v>16493</c:v>
                </c:pt>
                <c:pt idx="4984">
                  <c:v>16494</c:v>
                </c:pt>
                <c:pt idx="4985">
                  <c:v>16495</c:v>
                </c:pt>
                <c:pt idx="4986">
                  <c:v>16496</c:v>
                </c:pt>
                <c:pt idx="4987">
                  <c:v>16497</c:v>
                </c:pt>
                <c:pt idx="4988">
                  <c:v>16498</c:v>
                </c:pt>
                <c:pt idx="4989">
                  <c:v>16499</c:v>
                </c:pt>
                <c:pt idx="4990">
                  <c:v>16500</c:v>
                </c:pt>
                <c:pt idx="4991">
                  <c:v>16501</c:v>
                </c:pt>
                <c:pt idx="4992">
                  <c:v>16502</c:v>
                </c:pt>
                <c:pt idx="4993">
                  <c:v>16503</c:v>
                </c:pt>
                <c:pt idx="4994">
                  <c:v>16504</c:v>
                </c:pt>
                <c:pt idx="4995">
                  <c:v>16505</c:v>
                </c:pt>
                <c:pt idx="4996">
                  <c:v>16506</c:v>
                </c:pt>
                <c:pt idx="4997">
                  <c:v>16507</c:v>
                </c:pt>
                <c:pt idx="4998">
                  <c:v>16508</c:v>
                </c:pt>
                <c:pt idx="4999">
                  <c:v>16509</c:v>
                </c:pt>
                <c:pt idx="5000">
                  <c:v>16510</c:v>
                </c:pt>
                <c:pt idx="5001">
                  <c:v>16511</c:v>
                </c:pt>
                <c:pt idx="5002">
                  <c:v>16512</c:v>
                </c:pt>
                <c:pt idx="5003">
                  <c:v>16513</c:v>
                </c:pt>
                <c:pt idx="5004">
                  <c:v>16514</c:v>
                </c:pt>
                <c:pt idx="5005">
                  <c:v>16515</c:v>
                </c:pt>
                <c:pt idx="5006">
                  <c:v>16516</c:v>
                </c:pt>
                <c:pt idx="5007">
                  <c:v>16517</c:v>
                </c:pt>
                <c:pt idx="5008">
                  <c:v>16518</c:v>
                </c:pt>
                <c:pt idx="5009">
                  <c:v>16519</c:v>
                </c:pt>
                <c:pt idx="5010">
                  <c:v>16520</c:v>
                </c:pt>
                <c:pt idx="5011">
                  <c:v>16521</c:v>
                </c:pt>
                <c:pt idx="5012">
                  <c:v>16522</c:v>
                </c:pt>
                <c:pt idx="5013">
                  <c:v>16523</c:v>
                </c:pt>
                <c:pt idx="5014">
                  <c:v>16524</c:v>
                </c:pt>
                <c:pt idx="5015">
                  <c:v>16525</c:v>
                </c:pt>
                <c:pt idx="5016">
                  <c:v>16526</c:v>
                </c:pt>
                <c:pt idx="5017">
                  <c:v>16527</c:v>
                </c:pt>
                <c:pt idx="5018">
                  <c:v>16528</c:v>
                </c:pt>
                <c:pt idx="5019">
                  <c:v>16529</c:v>
                </c:pt>
                <c:pt idx="5020">
                  <c:v>16530</c:v>
                </c:pt>
                <c:pt idx="5021">
                  <c:v>16531</c:v>
                </c:pt>
                <c:pt idx="5022">
                  <c:v>16532</c:v>
                </c:pt>
                <c:pt idx="5023">
                  <c:v>16533</c:v>
                </c:pt>
                <c:pt idx="5024">
                  <c:v>16534</c:v>
                </c:pt>
                <c:pt idx="5025">
                  <c:v>16535</c:v>
                </c:pt>
                <c:pt idx="5026">
                  <c:v>16536</c:v>
                </c:pt>
                <c:pt idx="5027">
                  <c:v>16537</c:v>
                </c:pt>
                <c:pt idx="5028">
                  <c:v>16538</c:v>
                </c:pt>
                <c:pt idx="5029">
                  <c:v>16539</c:v>
                </c:pt>
                <c:pt idx="5030">
                  <c:v>16540</c:v>
                </c:pt>
                <c:pt idx="5031">
                  <c:v>16541</c:v>
                </c:pt>
                <c:pt idx="5032">
                  <c:v>16542</c:v>
                </c:pt>
                <c:pt idx="5033">
                  <c:v>16543</c:v>
                </c:pt>
                <c:pt idx="5034">
                  <c:v>16544</c:v>
                </c:pt>
                <c:pt idx="5035">
                  <c:v>16545</c:v>
                </c:pt>
                <c:pt idx="5036">
                  <c:v>16546</c:v>
                </c:pt>
                <c:pt idx="5037">
                  <c:v>16547</c:v>
                </c:pt>
                <c:pt idx="5038">
                  <c:v>16548</c:v>
                </c:pt>
                <c:pt idx="5039">
                  <c:v>16549</c:v>
                </c:pt>
                <c:pt idx="5040">
                  <c:v>16550</c:v>
                </c:pt>
                <c:pt idx="5041">
                  <c:v>16551</c:v>
                </c:pt>
                <c:pt idx="5042">
                  <c:v>16552</c:v>
                </c:pt>
                <c:pt idx="5043">
                  <c:v>16553</c:v>
                </c:pt>
                <c:pt idx="5044">
                  <c:v>16554</c:v>
                </c:pt>
                <c:pt idx="5045">
                  <c:v>16555</c:v>
                </c:pt>
                <c:pt idx="5046">
                  <c:v>16556</c:v>
                </c:pt>
                <c:pt idx="5047">
                  <c:v>16557</c:v>
                </c:pt>
                <c:pt idx="5048">
                  <c:v>16558</c:v>
                </c:pt>
                <c:pt idx="5049">
                  <c:v>16559</c:v>
                </c:pt>
                <c:pt idx="5050">
                  <c:v>16560</c:v>
                </c:pt>
                <c:pt idx="5051">
                  <c:v>16561</c:v>
                </c:pt>
                <c:pt idx="5052">
                  <c:v>16562</c:v>
                </c:pt>
                <c:pt idx="5053">
                  <c:v>16563</c:v>
                </c:pt>
                <c:pt idx="5054">
                  <c:v>16564</c:v>
                </c:pt>
                <c:pt idx="5055">
                  <c:v>16565</c:v>
                </c:pt>
                <c:pt idx="5056">
                  <c:v>16566</c:v>
                </c:pt>
                <c:pt idx="5057">
                  <c:v>16567</c:v>
                </c:pt>
                <c:pt idx="5058">
                  <c:v>16568</c:v>
                </c:pt>
                <c:pt idx="5059">
                  <c:v>16569</c:v>
                </c:pt>
                <c:pt idx="5060">
                  <c:v>16570</c:v>
                </c:pt>
                <c:pt idx="5061">
                  <c:v>16571</c:v>
                </c:pt>
                <c:pt idx="5062">
                  <c:v>16572</c:v>
                </c:pt>
                <c:pt idx="5063">
                  <c:v>16573</c:v>
                </c:pt>
                <c:pt idx="5064">
                  <c:v>16574</c:v>
                </c:pt>
                <c:pt idx="5065">
                  <c:v>16575</c:v>
                </c:pt>
                <c:pt idx="5066">
                  <c:v>16576</c:v>
                </c:pt>
                <c:pt idx="5067">
                  <c:v>16577</c:v>
                </c:pt>
                <c:pt idx="5068">
                  <c:v>16578</c:v>
                </c:pt>
                <c:pt idx="5069">
                  <c:v>16579</c:v>
                </c:pt>
                <c:pt idx="5070">
                  <c:v>16580</c:v>
                </c:pt>
                <c:pt idx="5071">
                  <c:v>16581</c:v>
                </c:pt>
                <c:pt idx="5072">
                  <c:v>16582</c:v>
                </c:pt>
                <c:pt idx="5073">
                  <c:v>16583</c:v>
                </c:pt>
                <c:pt idx="5074">
                  <c:v>16584</c:v>
                </c:pt>
                <c:pt idx="5075">
                  <c:v>16585</c:v>
                </c:pt>
                <c:pt idx="5076">
                  <c:v>16586</c:v>
                </c:pt>
                <c:pt idx="5077">
                  <c:v>16587</c:v>
                </c:pt>
                <c:pt idx="5078">
                  <c:v>16588</c:v>
                </c:pt>
                <c:pt idx="5079">
                  <c:v>16589</c:v>
                </c:pt>
                <c:pt idx="5080">
                  <c:v>16590</c:v>
                </c:pt>
                <c:pt idx="5081">
                  <c:v>16591</c:v>
                </c:pt>
                <c:pt idx="5082">
                  <c:v>16592</c:v>
                </c:pt>
                <c:pt idx="5083">
                  <c:v>16593</c:v>
                </c:pt>
                <c:pt idx="5084">
                  <c:v>16594</c:v>
                </c:pt>
                <c:pt idx="5085">
                  <c:v>16595</c:v>
                </c:pt>
                <c:pt idx="5086">
                  <c:v>16596</c:v>
                </c:pt>
                <c:pt idx="5087">
                  <c:v>16597</c:v>
                </c:pt>
                <c:pt idx="5088">
                  <c:v>16598</c:v>
                </c:pt>
                <c:pt idx="5089">
                  <c:v>16599</c:v>
                </c:pt>
                <c:pt idx="5090">
                  <c:v>16600</c:v>
                </c:pt>
                <c:pt idx="5091">
                  <c:v>16601</c:v>
                </c:pt>
                <c:pt idx="5092">
                  <c:v>16602</c:v>
                </c:pt>
                <c:pt idx="5093">
                  <c:v>16603</c:v>
                </c:pt>
                <c:pt idx="5094">
                  <c:v>16604</c:v>
                </c:pt>
                <c:pt idx="5095">
                  <c:v>16605</c:v>
                </c:pt>
                <c:pt idx="5096">
                  <c:v>16606</c:v>
                </c:pt>
                <c:pt idx="5097">
                  <c:v>16607</c:v>
                </c:pt>
                <c:pt idx="5098">
                  <c:v>16608</c:v>
                </c:pt>
                <c:pt idx="5099">
                  <c:v>16609</c:v>
                </c:pt>
                <c:pt idx="5100">
                  <c:v>16610</c:v>
                </c:pt>
                <c:pt idx="5101">
                  <c:v>16611</c:v>
                </c:pt>
                <c:pt idx="5102">
                  <c:v>16612</c:v>
                </c:pt>
                <c:pt idx="5103">
                  <c:v>16613</c:v>
                </c:pt>
                <c:pt idx="5104">
                  <c:v>16614</c:v>
                </c:pt>
                <c:pt idx="5105">
                  <c:v>16615</c:v>
                </c:pt>
                <c:pt idx="5106">
                  <c:v>16616</c:v>
                </c:pt>
                <c:pt idx="5107">
                  <c:v>16617</c:v>
                </c:pt>
                <c:pt idx="5108">
                  <c:v>16618</c:v>
                </c:pt>
                <c:pt idx="5109">
                  <c:v>16619</c:v>
                </c:pt>
                <c:pt idx="5110">
                  <c:v>16620</c:v>
                </c:pt>
                <c:pt idx="5111">
                  <c:v>16621</c:v>
                </c:pt>
                <c:pt idx="5112">
                  <c:v>16622</c:v>
                </c:pt>
                <c:pt idx="5113">
                  <c:v>16623</c:v>
                </c:pt>
                <c:pt idx="5114">
                  <c:v>16624</c:v>
                </c:pt>
                <c:pt idx="5115">
                  <c:v>16625</c:v>
                </c:pt>
                <c:pt idx="5116">
                  <c:v>16626</c:v>
                </c:pt>
                <c:pt idx="5117">
                  <c:v>16627</c:v>
                </c:pt>
                <c:pt idx="5118">
                  <c:v>16628</c:v>
                </c:pt>
                <c:pt idx="5119">
                  <c:v>16629</c:v>
                </c:pt>
                <c:pt idx="5120">
                  <c:v>16630</c:v>
                </c:pt>
                <c:pt idx="5121">
                  <c:v>16631</c:v>
                </c:pt>
                <c:pt idx="5122">
                  <c:v>16632</c:v>
                </c:pt>
                <c:pt idx="5123">
                  <c:v>16633</c:v>
                </c:pt>
                <c:pt idx="5124">
                  <c:v>16634</c:v>
                </c:pt>
                <c:pt idx="5125">
                  <c:v>16635</c:v>
                </c:pt>
                <c:pt idx="5126">
                  <c:v>16636</c:v>
                </c:pt>
                <c:pt idx="5127">
                  <c:v>16637</c:v>
                </c:pt>
                <c:pt idx="5128">
                  <c:v>16638</c:v>
                </c:pt>
                <c:pt idx="5129">
                  <c:v>16639</c:v>
                </c:pt>
                <c:pt idx="5130">
                  <c:v>16640</c:v>
                </c:pt>
                <c:pt idx="5131">
                  <c:v>16641</c:v>
                </c:pt>
                <c:pt idx="5132">
                  <c:v>16642</c:v>
                </c:pt>
                <c:pt idx="5133">
                  <c:v>16643</c:v>
                </c:pt>
                <c:pt idx="5134">
                  <c:v>16644</c:v>
                </c:pt>
                <c:pt idx="5135">
                  <c:v>16645</c:v>
                </c:pt>
                <c:pt idx="5136">
                  <c:v>16646</c:v>
                </c:pt>
                <c:pt idx="5137">
                  <c:v>16647</c:v>
                </c:pt>
                <c:pt idx="5138">
                  <c:v>16648</c:v>
                </c:pt>
                <c:pt idx="5139">
                  <c:v>16649</c:v>
                </c:pt>
                <c:pt idx="5140">
                  <c:v>16650</c:v>
                </c:pt>
                <c:pt idx="5141">
                  <c:v>16651</c:v>
                </c:pt>
                <c:pt idx="5142">
                  <c:v>16652</c:v>
                </c:pt>
                <c:pt idx="5143">
                  <c:v>16653</c:v>
                </c:pt>
                <c:pt idx="5144">
                  <c:v>16654</c:v>
                </c:pt>
                <c:pt idx="5145">
                  <c:v>16655</c:v>
                </c:pt>
                <c:pt idx="5146">
                  <c:v>16656</c:v>
                </c:pt>
                <c:pt idx="5147">
                  <c:v>16657</c:v>
                </c:pt>
                <c:pt idx="5148">
                  <c:v>16658</c:v>
                </c:pt>
                <c:pt idx="5149">
                  <c:v>16659</c:v>
                </c:pt>
                <c:pt idx="5150">
                  <c:v>16660</c:v>
                </c:pt>
                <c:pt idx="5151">
                  <c:v>16661</c:v>
                </c:pt>
                <c:pt idx="5152">
                  <c:v>16662</c:v>
                </c:pt>
                <c:pt idx="5153">
                  <c:v>16663</c:v>
                </c:pt>
                <c:pt idx="5154">
                  <c:v>16664</c:v>
                </c:pt>
                <c:pt idx="5155">
                  <c:v>16665</c:v>
                </c:pt>
                <c:pt idx="5156">
                  <c:v>16666</c:v>
                </c:pt>
                <c:pt idx="5157">
                  <c:v>16667</c:v>
                </c:pt>
                <c:pt idx="5158">
                  <c:v>16668</c:v>
                </c:pt>
                <c:pt idx="5159">
                  <c:v>16669</c:v>
                </c:pt>
                <c:pt idx="5160">
                  <c:v>16670</c:v>
                </c:pt>
                <c:pt idx="5161">
                  <c:v>16671</c:v>
                </c:pt>
                <c:pt idx="5162">
                  <c:v>16672</c:v>
                </c:pt>
                <c:pt idx="5163">
                  <c:v>16673</c:v>
                </c:pt>
                <c:pt idx="5164">
                  <c:v>16674</c:v>
                </c:pt>
                <c:pt idx="5165">
                  <c:v>16675</c:v>
                </c:pt>
                <c:pt idx="5166">
                  <c:v>16676</c:v>
                </c:pt>
                <c:pt idx="5167">
                  <c:v>16677</c:v>
                </c:pt>
                <c:pt idx="5168">
                  <c:v>16678</c:v>
                </c:pt>
                <c:pt idx="5169">
                  <c:v>16679</c:v>
                </c:pt>
                <c:pt idx="5170">
                  <c:v>16680</c:v>
                </c:pt>
                <c:pt idx="5171">
                  <c:v>16681</c:v>
                </c:pt>
                <c:pt idx="5172">
                  <c:v>16682</c:v>
                </c:pt>
                <c:pt idx="5173">
                  <c:v>16683</c:v>
                </c:pt>
                <c:pt idx="5174">
                  <c:v>16684</c:v>
                </c:pt>
                <c:pt idx="5175">
                  <c:v>16685</c:v>
                </c:pt>
                <c:pt idx="5176">
                  <c:v>16686</c:v>
                </c:pt>
                <c:pt idx="5177">
                  <c:v>16687</c:v>
                </c:pt>
                <c:pt idx="5178">
                  <c:v>16688</c:v>
                </c:pt>
                <c:pt idx="5179">
                  <c:v>16689</c:v>
                </c:pt>
                <c:pt idx="5180">
                  <c:v>16690</c:v>
                </c:pt>
                <c:pt idx="5181">
                  <c:v>16691</c:v>
                </c:pt>
                <c:pt idx="5182">
                  <c:v>16692</c:v>
                </c:pt>
                <c:pt idx="5183">
                  <c:v>16693</c:v>
                </c:pt>
                <c:pt idx="5184">
                  <c:v>16694</c:v>
                </c:pt>
                <c:pt idx="5185">
                  <c:v>16695</c:v>
                </c:pt>
                <c:pt idx="5186">
                  <c:v>16696</c:v>
                </c:pt>
                <c:pt idx="5187">
                  <c:v>16697</c:v>
                </c:pt>
                <c:pt idx="5188">
                  <c:v>16698</c:v>
                </c:pt>
                <c:pt idx="5189">
                  <c:v>16699</c:v>
                </c:pt>
                <c:pt idx="5190">
                  <c:v>16700</c:v>
                </c:pt>
                <c:pt idx="5191">
                  <c:v>16701</c:v>
                </c:pt>
                <c:pt idx="5192">
                  <c:v>16702</c:v>
                </c:pt>
                <c:pt idx="5193">
                  <c:v>16703</c:v>
                </c:pt>
                <c:pt idx="5194">
                  <c:v>16704</c:v>
                </c:pt>
                <c:pt idx="5195">
                  <c:v>16705</c:v>
                </c:pt>
                <c:pt idx="5196">
                  <c:v>16706</c:v>
                </c:pt>
                <c:pt idx="5197">
                  <c:v>16707</c:v>
                </c:pt>
                <c:pt idx="5198">
                  <c:v>16708</c:v>
                </c:pt>
                <c:pt idx="5199">
                  <c:v>16709</c:v>
                </c:pt>
                <c:pt idx="5200">
                  <c:v>16710</c:v>
                </c:pt>
                <c:pt idx="5201">
                  <c:v>16711</c:v>
                </c:pt>
                <c:pt idx="5202">
                  <c:v>16712</c:v>
                </c:pt>
                <c:pt idx="5203">
                  <c:v>16713</c:v>
                </c:pt>
                <c:pt idx="5204">
                  <c:v>16714</c:v>
                </c:pt>
                <c:pt idx="5205">
                  <c:v>16715</c:v>
                </c:pt>
                <c:pt idx="5206">
                  <c:v>16716</c:v>
                </c:pt>
                <c:pt idx="5207">
                  <c:v>16717</c:v>
                </c:pt>
                <c:pt idx="5208">
                  <c:v>16718</c:v>
                </c:pt>
                <c:pt idx="5209">
                  <c:v>16719</c:v>
                </c:pt>
                <c:pt idx="5210">
                  <c:v>16720</c:v>
                </c:pt>
                <c:pt idx="5211">
                  <c:v>16721</c:v>
                </c:pt>
                <c:pt idx="5212">
                  <c:v>16722</c:v>
                </c:pt>
                <c:pt idx="5213">
                  <c:v>16723</c:v>
                </c:pt>
                <c:pt idx="5214">
                  <c:v>16724</c:v>
                </c:pt>
                <c:pt idx="5215">
                  <c:v>16725</c:v>
                </c:pt>
                <c:pt idx="5216">
                  <c:v>16726</c:v>
                </c:pt>
                <c:pt idx="5217">
                  <c:v>16727</c:v>
                </c:pt>
                <c:pt idx="5218">
                  <c:v>16728</c:v>
                </c:pt>
                <c:pt idx="5219">
                  <c:v>16729</c:v>
                </c:pt>
                <c:pt idx="5220">
                  <c:v>16730</c:v>
                </c:pt>
                <c:pt idx="5221">
                  <c:v>16731</c:v>
                </c:pt>
                <c:pt idx="5222">
                  <c:v>16732</c:v>
                </c:pt>
                <c:pt idx="5223">
                  <c:v>16733</c:v>
                </c:pt>
                <c:pt idx="5224">
                  <c:v>16734</c:v>
                </c:pt>
                <c:pt idx="5225">
                  <c:v>16735</c:v>
                </c:pt>
                <c:pt idx="5226">
                  <c:v>16736</c:v>
                </c:pt>
                <c:pt idx="5227">
                  <c:v>16737</c:v>
                </c:pt>
                <c:pt idx="5228">
                  <c:v>16738</c:v>
                </c:pt>
                <c:pt idx="5229">
                  <c:v>16739</c:v>
                </c:pt>
                <c:pt idx="5230">
                  <c:v>16740</c:v>
                </c:pt>
                <c:pt idx="5231">
                  <c:v>16741</c:v>
                </c:pt>
                <c:pt idx="5232">
                  <c:v>16742</c:v>
                </c:pt>
                <c:pt idx="5233">
                  <c:v>16743</c:v>
                </c:pt>
                <c:pt idx="5234">
                  <c:v>16744</c:v>
                </c:pt>
                <c:pt idx="5235">
                  <c:v>16745</c:v>
                </c:pt>
                <c:pt idx="5236">
                  <c:v>16746</c:v>
                </c:pt>
                <c:pt idx="5237">
                  <c:v>16747</c:v>
                </c:pt>
                <c:pt idx="5238">
                  <c:v>16748</c:v>
                </c:pt>
                <c:pt idx="5239">
                  <c:v>16749</c:v>
                </c:pt>
                <c:pt idx="5240">
                  <c:v>16750</c:v>
                </c:pt>
                <c:pt idx="5241">
                  <c:v>16751</c:v>
                </c:pt>
                <c:pt idx="5242">
                  <c:v>16752</c:v>
                </c:pt>
                <c:pt idx="5243">
                  <c:v>16753</c:v>
                </c:pt>
                <c:pt idx="5244">
                  <c:v>16754</c:v>
                </c:pt>
                <c:pt idx="5245">
                  <c:v>16755</c:v>
                </c:pt>
                <c:pt idx="5246">
                  <c:v>16756</c:v>
                </c:pt>
                <c:pt idx="5247">
                  <c:v>16757</c:v>
                </c:pt>
                <c:pt idx="5248">
                  <c:v>16758</c:v>
                </c:pt>
                <c:pt idx="5249">
                  <c:v>16759</c:v>
                </c:pt>
                <c:pt idx="5250">
                  <c:v>16760</c:v>
                </c:pt>
                <c:pt idx="5251">
                  <c:v>16761</c:v>
                </c:pt>
                <c:pt idx="5252">
                  <c:v>16762</c:v>
                </c:pt>
                <c:pt idx="5253">
                  <c:v>16763</c:v>
                </c:pt>
                <c:pt idx="5254">
                  <c:v>16764</c:v>
                </c:pt>
                <c:pt idx="5255">
                  <c:v>16765</c:v>
                </c:pt>
                <c:pt idx="5256">
                  <c:v>16766</c:v>
                </c:pt>
                <c:pt idx="5257">
                  <c:v>16767</c:v>
                </c:pt>
                <c:pt idx="5258">
                  <c:v>16768</c:v>
                </c:pt>
                <c:pt idx="5259">
                  <c:v>16769</c:v>
                </c:pt>
                <c:pt idx="5260">
                  <c:v>16770</c:v>
                </c:pt>
                <c:pt idx="5261">
                  <c:v>16771</c:v>
                </c:pt>
                <c:pt idx="5262">
                  <c:v>16772</c:v>
                </c:pt>
                <c:pt idx="5263">
                  <c:v>16773</c:v>
                </c:pt>
                <c:pt idx="5264">
                  <c:v>16774</c:v>
                </c:pt>
                <c:pt idx="5265">
                  <c:v>16775</c:v>
                </c:pt>
                <c:pt idx="5266">
                  <c:v>16776</c:v>
                </c:pt>
                <c:pt idx="5267">
                  <c:v>16777</c:v>
                </c:pt>
                <c:pt idx="5268">
                  <c:v>16778</c:v>
                </c:pt>
                <c:pt idx="5269">
                  <c:v>16779</c:v>
                </c:pt>
                <c:pt idx="5270">
                  <c:v>16780</c:v>
                </c:pt>
                <c:pt idx="5271">
                  <c:v>16781</c:v>
                </c:pt>
                <c:pt idx="5272">
                  <c:v>16782</c:v>
                </c:pt>
                <c:pt idx="5273">
                  <c:v>16783</c:v>
                </c:pt>
                <c:pt idx="5274">
                  <c:v>16784</c:v>
                </c:pt>
                <c:pt idx="5275">
                  <c:v>16785</c:v>
                </c:pt>
                <c:pt idx="5276">
                  <c:v>16786</c:v>
                </c:pt>
                <c:pt idx="5277">
                  <c:v>16787</c:v>
                </c:pt>
                <c:pt idx="5278">
                  <c:v>16788</c:v>
                </c:pt>
                <c:pt idx="5279">
                  <c:v>16789</c:v>
                </c:pt>
                <c:pt idx="5280">
                  <c:v>16790</c:v>
                </c:pt>
                <c:pt idx="5281">
                  <c:v>16791</c:v>
                </c:pt>
                <c:pt idx="5282">
                  <c:v>16792</c:v>
                </c:pt>
                <c:pt idx="5283">
                  <c:v>16793</c:v>
                </c:pt>
                <c:pt idx="5284">
                  <c:v>16794</c:v>
                </c:pt>
                <c:pt idx="5285">
                  <c:v>16795</c:v>
                </c:pt>
                <c:pt idx="5286">
                  <c:v>16796</c:v>
                </c:pt>
                <c:pt idx="5287">
                  <c:v>16797</c:v>
                </c:pt>
                <c:pt idx="5288">
                  <c:v>16798</c:v>
                </c:pt>
                <c:pt idx="5289">
                  <c:v>16799</c:v>
                </c:pt>
                <c:pt idx="5290">
                  <c:v>16800</c:v>
                </c:pt>
                <c:pt idx="5291">
                  <c:v>16801</c:v>
                </c:pt>
                <c:pt idx="5292">
                  <c:v>16802</c:v>
                </c:pt>
                <c:pt idx="5293">
                  <c:v>16803</c:v>
                </c:pt>
                <c:pt idx="5294">
                  <c:v>16804</c:v>
                </c:pt>
                <c:pt idx="5295">
                  <c:v>16805</c:v>
                </c:pt>
                <c:pt idx="5296">
                  <c:v>16806</c:v>
                </c:pt>
                <c:pt idx="5297">
                  <c:v>16807</c:v>
                </c:pt>
                <c:pt idx="5298">
                  <c:v>16808</c:v>
                </c:pt>
                <c:pt idx="5299">
                  <c:v>16809</c:v>
                </c:pt>
                <c:pt idx="5300">
                  <c:v>16810</c:v>
                </c:pt>
                <c:pt idx="5301">
                  <c:v>16811</c:v>
                </c:pt>
                <c:pt idx="5302">
                  <c:v>16812</c:v>
                </c:pt>
                <c:pt idx="5303">
                  <c:v>16813</c:v>
                </c:pt>
                <c:pt idx="5304">
                  <c:v>16814</c:v>
                </c:pt>
                <c:pt idx="5305">
                  <c:v>16815</c:v>
                </c:pt>
                <c:pt idx="5306">
                  <c:v>16816</c:v>
                </c:pt>
                <c:pt idx="5307">
                  <c:v>16817</c:v>
                </c:pt>
                <c:pt idx="5308">
                  <c:v>16818</c:v>
                </c:pt>
                <c:pt idx="5309">
                  <c:v>16819</c:v>
                </c:pt>
                <c:pt idx="5310">
                  <c:v>16820</c:v>
                </c:pt>
                <c:pt idx="5311">
                  <c:v>16821</c:v>
                </c:pt>
                <c:pt idx="5312">
                  <c:v>16822</c:v>
                </c:pt>
                <c:pt idx="5313">
                  <c:v>16823</c:v>
                </c:pt>
                <c:pt idx="5314">
                  <c:v>16824</c:v>
                </c:pt>
                <c:pt idx="5315">
                  <c:v>16825</c:v>
                </c:pt>
                <c:pt idx="5316">
                  <c:v>16826</c:v>
                </c:pt>
                <c:pt idx="5317">
                  <c:v>16827</c:v>
                </c:pt>
                <c:pt idx="5318">
                  <c:v>16828</c:v>
                </c:pt>
                <c:pt idx="5319">
                  <c:v>16829</c:v>
                </c:pt>
                <c:pt idx="5320">
                  <c:v>16830</c:v>
                </c:pt>
                <c:pt idx="5321">
                  <c:v>16831</c:v>
                </c:pt>
                <c:pt idx="5322">
                  <c:v>16832</c:v>
                </c:pt>
                <c:pt idx="5323">
                  <c:v>16833</c:v>
                </c:pt>
                <c:pt idx="5324">
                  <c:v>16834</c:v>
                </c:pt>
                <c:pt idx="5325">
                  <c:v>16835</c:v>
                </c:pt>
                <c:pt idx="5326">
                  <c:v>16836</c:v>
                </c:pt>
                <c:pt idx="5327">
                  <c:v>16837</c:v>
                </c:pt>
                <c:pt idx="5328">
                  <c:v>16838</c:v>
                </c:pt>
                <c:pt idx="5329">
                  <c:v>16839</c:v>
                </c:pt>
                <c:pt idx="5330">
                  <c:v>16840</c:v>
                </c:pt>
                <c:pt idx="5331">
                  <c:v>16841</c:v>
                </c:pt>
                <c:pt idx="5332">
                  <c:v>16842</c:v>
                </c:pt>
                <c:pt idx="5333">
                  <c:v>16843</c:v>
                </c:pt>
                <c:pt idx="5334">
                  <c:v>16844</c:v>
                </c:pt>
                <c:pt idx="5335">
                  <c:v>16845</c:v>
                </c:pt>
                <c:pt idx="5336">
                  <c:v>16846</c:v>
                </c:pt>
                <c:pt idx="5337">
                  <c:v>16847</c:v>
                </c:pt>
                <c:pt idx="5338">
                  <c:v>16848</c:v>
                </c:pt>
                <c:pt idx="5339">
                  <c:v>16849</c:v>
                </c:pt>
                <c:pt idx="5340">
                  <c:v>16850</c:v>
                </c:pt>
                <c:pt idx="5341">
                  <c:v>16851</c:v>
                </c:pt>
                <c:pt idx="5342">
                  <c:v>16852</c:v>
                </c:pt>
                <c:pt idx="5343">
                  <c:v>16853</c:v>
                </c:pt>
                <c:pt idx="5344">
                  <c:v>16854</c:v>
                </c:pt>
                <c:pt idx="5345">
                  <c:v>16855</c:v>
                </c:pt>
                <c:pt idx="5346">
                  <c:v>16856</c:v>
                </c:pt>
                <c:pt idx="5347">
                  <c:v>16857</c:v>
                </c:pt>
                <c:pt idx="5348">
                  <c:v>16858</c:v>
                </c:pt>
                <c:pt idx="5349">
                  <c:v>16859</c:v>
                </c:pt>
                <c:pt idx="5350">
                  <c:v>16860</c:v>
                </c:pt>
                <c:pt idx="5351">
                  <c:v>16861</c:v>
                </c:pt>
                <c:pt idx="5352">
                  <c:v>16862</c:v>
                </c:pt>
                <c:pt idx="5353">
                  <c:v>16863</c:v>
                </c:pt>
                <c:pt idx="5354">
                  <c:v>16864</c:v>
                </c:pt>
                <c:pt idx="5355">
                  <c:v>16865</c:v>
                </c:pt>
                <c:pt idx="5356">
                  <c:v>16866</c:v>
                </c:pt>
                <c:pt idx="5357">
                  <c:v>16867</c:v>
                </c:pt>
                <c:pt idx="5358">
                  <c:v>16868</c:v>
                </c:pt>
                <c:pt idx="5359">
                  <c:v>16869</c:v>
                </c:pt>
                <c:pt idx="5360">
                  <c:v>16870</c:v>
                </c:pt>
                <c:pt idx="5361">
                  <c:v>16871</c:v>
                </c:pt>
                <c:pt idx="5362">
                  <c:v>16872</c:v>
                </c:pt>
                <c:pt idx="5363">
                  <c:v>16873</c:v>
                </c:pt>
                <c:pt idx="5364">
                  <c:v>16874</c:v>
                </c:pt>
                <c:pt idx="5365">
                  <c:v>16875</c:v>
                </c:pt>
                <c:pt idx="5366">
                  <c:v>16876</c:v>
                </c:pt>
                <c:pt idx="5367">
                  <c:v>16877</c:v>
                </c:pt>
                <c:pt idx="5368">
                  <c:v>16878</c:v>
                </c:pt>
                <c:pt idx="5369">
                  <c:v>16879</c:v>
                </c:pt>
                <c:pt idx="5370">
                  <c:v>16880</c:v>
                </c:pt>
                <c:pt idx="5371">
                  <c:v>16881</c:v>
                </c:pt>
                <c:pt idx="5372">
                  <c:v>16882</c:v>
                </c:pt>
                <c:pt idx="5373">
                  <c:v>16883</c:v>
                </c:pt>
                <c:pt idx="5374">
                  <c:v>16884</c:v>
                </c:pt>
                <c:pt idx="5375">
                  <c:v>16885</c:v>
                </c:pt>
                <c:pt idx="5376">
                  <c:v>16886</c:v>
                </c:pt>
                <c:pt idx="5377">
                  <c:v>16887</c:v>
                </c:pt>
                <c:pt idx="5378">
                  <c:v>16888</c:v>
                </c:pt>
                <c:pt idx="5379">
                  <c:v>16889</c:v>
                </c:pt>
                <c:pt idx="5380">
                  <c:v>16890</c:v>
                </c:pt>
                <c:pt idx="5381">
                  <c:v>16891</c:v>
                </c:pt>
                <c:pt idx="5382">
                  <c:v>16892</c:v>
                </c:pt>
                <c:pt idx="5383">
                  <c:v>16893</c:v>
                </c:pt>
                <c:pt idx="5384">
                  <c:v>16894</c:v>
                </c:pt>
                <c:pt idx="5385">
                  <c:v>16895</c:v>
                </c:pt>
                <c:pt idx="5386">
                  <c:v>16896</c:v>
                </c:pt>
                <c:pt idx="5387">
                  <c:v>16897</c:v>
                </c:pt>
                <c:pt idx="5388">
                  <c:v>16898</c:v>
                </c:pt>
                <c:pt idx="5389">
                  <c:v>16899</c:v>
                </c:pt>
                <c:pt idx="5390">
                  <c:v>16900</c:v>
                </c:pt>
                <c:pt idx="5391">
                  <c:v>16901</c:v>
                </c:pt>
                <c:pt idx="5392">
                  <c:v>16902</c:v>
                </c:pt>
                <c:pt idx="5393">
                  <c:v>16903</c:v>
                </c:pt>
                <c:pt idx="5394">
                  <c:v>16904</c:v>
                </c:pt>
                <c:pt idx="5395">
                  <c:v>16905</c:v>
                </c:pt>
                <c:pt idx="5396">
                  <c:v>16906</c:v>
                </c:pt>
                <c:pt idx="5397">
                  <c:v>16907</c:v>
                </c:pt>
                <c:pt idx="5398">
                  <c:v>16908</c:v>
                </c:pt>
                <c:pt idx="5399">
                  <c:v>16909</c:v>
                </c:pt>
                <c:pt idx="5400">
                  <c:v>16910</c:v>
                </c:pt>
                <c:pt idx="5401">
                  <c:v>16911</c:v>
                </c:pt>
                <c:pt idx="5402">
                  <c:v>16912</c:v>
                </c:pt>
                <c:pt idx="5403">
                  <c:v>16913</c:v>
                </c:pt>
                <c:pt idx="5404">
                  <c:v>16914</c:v>
                </c:pt>
                <c:pt idx="5405">
                  <c:v>16915</c:v>
                </c:pt>
                <c:pt idx="5406">
                  <c:v>16916</c:v>
                </c:pt>
                <c:pt idx="5407">
                  <c:v>16917</c:v>
                </c:pt>
                <c:pt idx="5408">
                  <c:v>16918</c:v>
                </c:pt>
                <c:pt idx="5409">
                  <c:v>16919</c:v>
                </c:pt>
                <c:pt idx="5410">
                  <c:v>16920</c:v>
                </c:pt>
                <c:pt idx="5411">
                  <c:v>16921</c:v>
                </c:pt>
                <c:pt idx="5412">
                  <c:v>16922</c:v>
                </c:pt>
                <c:pt idx="5413">
                  <c:v>16923</c:v>
                </c:pt>
                <c:pt idx="5414">
                  <c:v>16924</c:v>
                </c:pt>
                <c:pt idx="5415">
                  <c:v>16925</c:v>
                </c:pt>
                <c:pt idx="5416">
                  <c:v>16926</c:v>
                </c:pt>
                <c:pt idx="5417">
                  <c:v>16927</c:v>
                </c:pt>
                <c:pt idx="5418">
                  <c:v>16928</c:v>
                </c:pt>
                <c:pt idx="5419">
                  <c:v>16929</c:v>
                </c:pt>
                <c:pt idx="5420">
                  <c:v>16930</c:v>
                </c:pt>
                <c:pt idx="5421">
                  <c:v>16931</c:v>
                </c:pt>
                <c:pt idx="5422">
                  <c:v>16932</c:v>
                </c:pt>
                <c:pt idx="5423">
                  <c:v>16933</c:v>
                </c:pt>
                <c:pt idx="5424">
                  <c:v>16934</c:v>
                </c:pt>
                <c:pt idx="5425">
                  <c:v>16935</c:v>
                </c:pt>
                <c:pt idx="5426">
                  <c:v>16936</c:v>
                </c:pt>
                <c:pt idx="5427">
                  <c:v>16937</c:v>
                </c:pt>
                <c:pt idx="5428">
                  <c:v>16938</c:v>
                </c:pt>
                <c:pt idx="5429">
                  <c:v>16939</c:v>
                </c:pt>
                <c:pt idx="5430">
                  <c:v>16940</c:v>
                </c:pt>
                <c:pt idx="5431">
                  <c:v>16941</c:v>
                </c:pt>
                <c:pt idx="5432">
                  <c:v>16942</c:v>
                </c:pt>
                <c:pt idx="5433">
                  <c:v>16943</c:v>
                </c:pt>
                <c:pt idx="5434">
                  <c:v>16944</c:v>
                </c:pt>
                <c:pt idx="5435">
                  <c:v>16945</c:v>
                </c:pt>
                <c:pt idx="5436">
                  <c:v>16946</c:v>
                </c:pt>
                <c:pt idx="5437">
                  <c:v>16947</c:v>
                </c:pt>
                <c:pt idx="5438">
                  <c:v>16948</c:v>
                </c:pt>
                <c:pt idx="5439">
                  <c:v>16949</c:v>
                </c:pt>
                <c:pt idx="5440">
                  <c:v>16950</c:v>
                </c:pt>
                <c:pt idx="5441">
                  <c:v>16951</c:v>
                </c:pt>
                <c:pt idx="5442">
                  <c:v>16952</c:v>
                </c:pt>
                <c:pt idx="5443">
                  <c:v>16953</c:v>
                </c:pt>
                <c:pt idx="5444">
                  <c:v>16954</c:v>
                </c:pt>
                <c:pt idx="5445">
                  <c:v>16955</c:v>
                </c:pt>
                <c:pt idx="5446">
                  <c:v>16956</c:v>
                </c:pt>
                <c:pt idx="5447">
                  <c:v>16957</c:v>
                </c:pt>
                <c:pt idx="5448">
                  <c:v>16958</c:v>
                </c:pt>
                <c:pt idx="5449">
                  <c:v>16959</c:v>
                </c:pt>
                <c:pt idx="5450">
                  <c:v>16960</c:v>
                </c:pt>
                <c:pt idx="5451">
                  <c:v>16961</c:v>
                </c:pt>
                <c:pt idx="5452">
                  <c:v>16962</c:v>
                </c:pt>
                <c:pt idx="5453">
                  <c:v>16963</c:v>
                </c:pt>
                <c:pt idx="5454">
                  <c:v>16964</c:v>
                </c:pt>
                <c:pt idx="5455">
                  <c:v>16965</c:v>
                </c:pt>
                <c:pt idx="5456">
                  <c:v>16966</c:v>
                </c:pt>
                <c:pt idx="5457">
                  <c:v>16967</c:v>
                </c:pt>
                <c:pt idx="5458">
                  <c:v>16968</c:v>
                </c:pt>
                <c:pt idx="5459">
                  <c:v>16969</c:v>
                </c:pt>
                <c:pt idx="5460">
                  <c:v>16970</c:v>
                </c:pt>
                <c:pt idx="5461">
                  <c:v>16971</c:v>
                </c:pt>
                <c:pt idx="5462">
                  <c:v>16972</c:v>
                </c:pt>
                <c:pt idx="5463">
                  <c:v>16973</c:v>
                </c:pt>
                <c:pt idx="5464">
                  <c:v>16974</c:v>
                </c:pt>
                <c:pt idx="5465">
                  <c:v>16975</c:v>
                </c:pt>
                <c:pt idx="5466">
                  <c:v>16976</c:v>
                </c:pt>
                <c:pt idx="5467">
                  <c:v>16977</c:v>
                </c:pt>
                <c:pt idx="5468">
                  <c:v>16978</c:v>
                </c:pt>
                <c:pt idx="5469">
                  <c:v>16979</c:v>
                </c:pt>
                <c:pt idx="5470">
                  <c:v>16980</c:v>
                </c:pt>
                <c:pt idx="5471">
                  <c:v>16981</c:v>
                </c:pt>
                <c:pt idx="5472">
                  <c:v>16982</c:v>
                </c:pt>
                <c:pt idx="5473">
                  <c:v>16983</c:v>
                </c:pt>
                <c:pt idx="5474">
                  <c:v>16984</c:v>
                </c:pt>
                <c:pt idx="5475">
                  <c:v>16985</c:v>
                </c:pt>
                <c:pt idx="5476">
                  <c:v>16986</c:v>
                </c:pt>
                <c:pt idx="5477">
                  <c:v>16987</c:v>
                </c:pt>
                <c:pt idx="5478">
                  <c:v>16988</c:v>
                </c:pt>
                <c:pt idx="5479">
                  <c:v>16989</c:v>
                </c:pt>
                <c:pt idx="5480">
                  <c:v>16990</c:v>
                </c:pt>
                <c:pt idx="5481">
                  <c:v>16991</c:v>
                </c:pt>
                <c:pt idx="5482">
                  <c:v>16992</c:v>
                </c:pt>
                <c:pt idx="5483">
                  <c:v>16993</c:v>
                </c:pt>
                <c:pt idx="5484">
                  <c:v>16994</c:v>
                </c:pt>
                <c:pt idx="5485">
                  <c:v>16995</c:v>
                </c:pt>
                <c:pt idx="5486">
                  <c:v>16996</c:v>
                </c:pt>
                <c:pt idx="5487">
                  <c:v>16997</c:v>
                </c:pt>
                <c:pt idx="5488">
                  <c:v>16998</c:v>
                </c:pt>
                <c:pt idx="5489">
                  <c:v>16999</c:v>
                </c:pt>
                <c:pt idx="5490">
                  <c:v>17000</c:v>
                </c:pt>
                <c:pt idx="5491">
                  <c:v>17001</c:v>
                </c:pt>
                <c:pt idx="5492">
                  <c:v>17002</c:v>
                </c:pt>
                <c:pt idx="5493">
                  <c:v>17003</c:v>
                </c:pt>
                <c:pt idx="5494">
                  <c:v>17004</c:v>
                </c:pt>
                <c:pt idx="5495">
                  <c:v>17005</c:v>
                </c:pt>
                <c:pt idx="5496">
                  <c:v>17006</c:v>
                </c:pt>
                <c:pt idx="5497">
                  <c:v>17007</c:v>
                </c:pt>
                <c:pt idx="5498">
                  <c:v>17008</c:v>
                </c:pt>
                <c:pt idx="5499">
                  <c:v>17009</c:v>
                </c:pt>
                <c:pt idx="5500">
                  <c:v>17010</c:v>
                </c:pt>
                <c:pt idx="5501">
                  <c:v>17011</c:v>
                </c:pt>
                <c:pt idx="5502">
                  <c:v>17012</c:v>
                </c:pt>
                <c:pt idx="5503">
                  <c:v>17013</c:v>
                </c:pt>
                <c:pt idx="5504">
                  <c:v>17014</c:v>
                </c:pt>
                <c:pt idx="5505">
                  <c:v>17015</c:v>
                </c:pt>
                <c:pt idx="5506">
                  <c:v>17016</c:v>
                </c:pt>
                <c:pt idx="5507">
                  <c:v>17017</c:v>
                </c:pt>
                <c:pt idx="5508">
                  <c:v>17018</c:v>
                </c:pt>
                <c:pt idx="5509">
                  <c:v>17019</c:v>
                </c:pt>
                <c:pt idx="5510">
                  <c:v>17020</c:v>
                </c:pt>
                <c:pt idx="5511">
                  <c:v>17021</c:v>
                </c:pt>
                <c:pt idx="5512">
                  <c:v>17022</c:v>
                </c:pt>
                <c:pt idx="5513">
                  <c:v>17023</c:v>
                </c:pt>
                <c:pt idx="5514">
                  <c:v>17024</c:v>
                </c:pt>
                <c:pt idx="5515">
                  <c:v>17025</c:v>
                </c:pt>
                <c:pt idx="5516">
                  <c:v>17026</c:v>
                </c:pt>
                <c:pt idx="5517">
                  <c:v>17027</c:v>
                </c:pt>
                <c:pt idx="5518">
                  <c:v>17028</c:v>
                </c:pt>
                <c:pt idx="5519">
                  <c:v>17029</c:v>
                </c:pt>
                <c:pt idx="5520">
                  <c:v>17030</c:v>
                </c:pt>
                <c:pt idx="5521">
                  <c:v>17031</c:v>
                </c:pt>
                <c:pt idx="5522">
                  <c:v>17032</c:v>
                </c:pt>
                <c:pt idx="5523">
                  <c:v>17033</c:v>
                </c:pt>
                <c:pt idx="5524">
                  <c:v>17034</c:v>
                </c:pt>
                <c:pt idx="5525">
                  <c:v>17035</c:v>
                </c:pt>
                <c:pt idx="5526">
                  <c:v>17036</c:v>
                </c:pt>
                <c:pt idx="5527">
                  <c:v>17037</c:v>
                </c:pt>
                <c:pt idx="5528">
                  <c:v>17038</c:v>
                </c:pt>
                <c:pt idx="5529">
                  <c:v>17039</c:v>
                </c:pt>
                <c:pt idx="5530">
                  <c:v>17040</c:v>
                </c:pt>
                <c:pt idx="5531">
                  <c:v>17041</c:v>
                </c:pt>
                <c:pt idx="5532">
                  <c:v>17042</c:v>
                </c:pt>
                <c:pt idx="5533">
                  <c:v>17043</c:v>
                </c:pt>
                <c:pt idx="5534">
                  <c:v>17044</c:v>
                </c:pt>
                <c:pt idx="5535">
                  <c:v>17045</c:v>
                </c:pt>
                <c:pt idx="5536">
                  <c:v>17046</c:v>
                </c:pt>
                <c:pt idx="5537">
                  <c:v>17047</c:v>
                </c:pt>
                <c:pt idx="5538">
                  <c:v>17048</c:v>
                </c:pt>
                <c:pt idx="5539">
                  <c:v>17049</c:v>
                </c:pt>
                <c:pt idx="5540">
                  <c:v>17050</c:v>
                </c:pt>
                <c:pt idx="5541">
                  <c:v>17051</c:v>
                </c:pt>
                <c:pt idx="5542">
                  <c:v>17052</c:v>
                </c:pt>
                <c:pt idx="5543">
                  <c:v>17053</c:v>
                </c:pt>
                <c:pt idx="5544">
                  <c:v>17054</c:v>
                </c:pt>
                <c:pt idx="5545">
                  <c:v>17055</c:v>
                </c:pt>
                <c:pt idx="5546">
                  <c:v>17056</c:v>
                </c:pt>
                <c:pt idx="5547">
                  <c:v>17057</c:v>
                </c:pt>
                <c:pt idx="5548">
                  <c:v>17058</c:v>
                </c:pt>
                <c:pt idx="5549">
                  <c:v>17059</c:v>
                </c:pt>
                <c:pt idx="5550">
                  <c:v>17060</c:v>
                </c:pt>
                <c:pt idx="5551">
                  <c:v>17061</c:v>
                </c:pt>
                <c:pt idx="5552">
                  <c:v>17062</c:v>
                </c:pt>
                <c:pt idx="5553">
                  <c:v>17063</c:v>
                </c:pt>
                <c:pt idx="5554">
                  <c:v>17064</c:v>
                </c:pt>
                <c:pt idx="5555">
                  <c:v>17065</c:v>
                </c:pt>
                <c:pt idx="5556">
                  <c:v>17066</c:v>
                </c:pt>
                <c:pt idx="5557">
                  <c:v>17067</c:v>
                </c:pt>
                <c:pt idx="5558">
                  <c:v>17068</c:v>
                </c:pt>
                <c:pt idx="5559">
                  <c:v>17069</c:v>
                </c:pt>
                <c:pt idx="5560">
                  <c:v>17070</c:v>
                </c:pt>
                <c:pt idx="5561">
                  <c:v>17071</c:v>
                </c:pt>
                <c:pt idx="5562">
                  <c:v>17072</c:v>
                </c:pt>
                <c:pt idx="5563">
                  <c:v>17073</c:v>
                </c:pt>
                <c:pt idx="5564">
                  <c:v>17074</c:v>
                </c:pt>
                <c:pt idx="5565">
                  <c:v>17075</c:v>
                </c:pt>
                <c:pt idx="5566">
                  <c:v>17076</c:v>
                </c:pt>
                <c:pt idx="5567">
                  <c:v>17077</c:v>
                </c:pt>
                <c:pt idx="5568">
                  <c:v>17078</c:v>
                </c:pt>
                <c:pt idx="5569">
                  <c:v>17079</c:v>
                </c:pt>
                <c:pt idx="5570">
                  <c:v>17080</c:v>
                </c:pt>
                <c:pt idx="5571">
                  <c:v>17081</c:v>
                </c:pt>
                <c:pt idx="5572">
                  <c:v>17082</c:v>
                </c:pt>
                <c:pt idx="5573">
                  <c:v>17083</c:v>
                </c:pt>
                <c:pt idx="5574">
                  <c:v>17084</c:v>
                </c:pt>
                <c:pt idx="5575">
                  <c:v>17085</c:v>
                </c:pt>
                <c:pt idx="5576">
                  <c:v>17086</c:v>
                </c:pt>
                <c:pt idx="5577">
                  <c:v>17087</c:v>
                </c:pt>
                <c:pt idx="5578">
                  <c:v>17088</c:v>
                </c:pt>
                <c:pt idx="5579">
                  <c:v>17089</c:v>
                </c:pt>
                <c:pt idx="5580">
                  <c:v>17090</c:v>
                </c:pt>
                <c:pt idx="5581">
                  <c:v>17091</c:v>
                </c:pt>
                <c:pt idx="5582">
                  <c:v>17092</c:v>
                </c:pt>
                <c:pt idx="5583">
                  <c:v>17093</c:v>
                </c:pt>
                <c:pt idx="5584">
                  <c:v>17094</c:v>
                </c:pt>
                <c:pt idx="5585">
                  <c:v>17095</c:v>
                </c:pt>
                <c:pt idx="5586">
                  <c:v>17096</c:v>
                </c:pt>
                <c:pt idx="5587">
                  <c:v>17097</c:v>
                </c:pt>
                <c:pt idx="5588">
                  <c:v>17098</c:v>
                </c:pt>
                <c:pt idx="5589">
                  <c:v>17099</c:v>
                </c:pt>
                <c:pt idx="5590">
                  <c:v>17100</c:v>
                </c:pt>
                <c:pt idx="5591">
                  <c:v>17101</c:v>
                </c:pt>
                <c:pt idx="5592">
                  <c:v>17102</c:v>
                </c:pt>
                <c:pt idx="5593">
                  <c:v>17103</c:v>
                </c:pt>
                <c:pt idx="5594">
                  <c:v>17104</c:v>
                </c:pt>
                <c:pt idx="5595">
                  <c:v>17105</c:v>
                </c:pt>
                <c:pt idx="5596">
                  <c:v>17106</c:v>
                </c:pt>
                <c:pt idx="5597">
                  <c:v>17107</c:v>
                </c:pt>
                <c:pt idx="5598">
                  <c:v>17108</c:v>
                </c:pt>
                <c:pt idx="5599">
                  <c:v>17109</c:v>
                </c:pt>
                <c:pt idx="5600">
                  <c:v>17110</c:v>
                </c:pt>
                <c:pt idx="5601">
                  <c:v>17111</c:v>
                </c:pt>
                <c:pt idx="5602">
                  <c:v>17112</c:v>
                </c:pt>
                <c:pt idx="5603">
                  <c:v>17113</c:v>
                </c:pt>
                <c:pt idx="5604">
                  <c:v>17114</c:v>
                </c:pt>
                <c:pt idx="5605">
                  <c:v>17115</c:v>
                </c:pt>
                <c:pt idx="5606">
                  <c:v>17116</c:v>
                </c:pt>
                <c:pt idx="5607">
                  <c:v>17117</c:v>
                </c:pt>
                <c:pt idx="5608">
                  <c:v>17118</c:v>
                </c:pt>
                <c:pt idx="5609">
                  <c:v>17119</c:v>
                </c:pt>
                <c:pt idx="5610">
                  <c:v>17120</c:v>
                </c:pt>
                <c:pt idx="5611">
                  <c:v>17121</c:v>
                </c:pt>
                <c:pt idx="5612">
                  <c:v>17122</c:v>
                </c:pt>
                <c:pt idx="5613">
                  <c:v>17123</c:v>
                </c:pt>
                <c:pt idx="5614">
                  <c:v>17124</c:v>
                </c:pt>
                <c:pt idx="5615">
                  <c:v>17125</c:v>
                </c:pt>
                <c:pt idx="5616">
                  <c:v>17126</c:v>
                </c:pt>
                <c:pt idx="5617">
                  <c:v>17127</c:v>
                </c:pt>
                <c:pt idx="5618">
                  <c:v>17128</c:v>
                </c:pt>
                <c:pt idx="5619">
                  <c:v>17129</c:v>
                </c:pt>
                <c:pt idx="5620">
                  <c:v>17130</c:v>
                </c:pt>
                <c:pt idx="5621">
                  <c:v>17131</c:v>
                </c:pt>
                <c:pt idx="5622">
                  <c:v>17132</c:v>
                </c:pt>
                <c:pt idx="5623">
                  <c:v>17133</c:v>
                </c:pt>
                <c:pt idx="5624">
                  <c:v>17134</c:v>
                </c:pt>
                <c:pt idx="5625">
                  <c:v>17135</c:v>
                </c:pt>
                <c:pt idx="5626">
                  <c:v>17136</c:v>
                </c:pt>
                <c:pt idx="5627">
                  <c:v>17137</c:v>
                </c:pt>
                <c:pt idx="5628">
                  <c:v>17138</c:v>
                </c:pt>
                <c:pt idx="5629">
                  <c:v>17139</c:v>
                </c:pt>
                <c:pt idx="5630">
                  <c:v>17140</c:v>
                </c:pt>
                <c:pt idx="5631">
                  <c:v>17141</c:v>
                </c:pt>
                <c:pt idx="5632">
                  <c:v>17142</c:v>
                </c:pt>
                <c:pt idx="5633">
                  <c:v>17143</c:v>
                </c:pt>
                <c:pt idx="5634">
                  <c:v>17144</c:v>
                </c:pt>
                <c:pt idx="5635">
                  <c:v>17145</c:v>
                </c:pt>
                <c:pt idx="5636">
                  <c:v>17146</c:v>
                </c:pt>
                <c:pt idx="5637">
                  <c:v>17147</c:v>
                </c:pt>
                <c:pt idx="5638">
                  <c:v>17148</c:v>
                </c:pt>
                <c:pt idx="5639">
                  <c:v>17149</c:v>
                </c:pt>
                <c:pt idx="5640">
                  <c:v>17150</c:v>
                </c:pt>
                <c:pt idx="5641">
                  <c:v>17151</c:v>
                </c:pt>
                <c:pt idx="5642">
                  <c:v>17152</c:v>
                </c:pt>
                <c:pt idx="5643">
                  <c:v>17153</c:v>
                </c:pt>
                <c:pt idx="5644">
                  <c:v>17154</c:v>
                </c:pt>
                <c:pt idx="5645">
                  <c:v>17155</c:v>
                </c:pt>
                <c:pt idx="5646">
                  <c:v>17156</c:v>
                </c:pt>
                <c:pt idx="5647">
                  <c:v>17157</c:v>
                </c:pt>
                <c:pt idx="5648">
                  <c:v>17158</c:v>
                </c:pt>
                <c:pt idx="5649">
                  <c:v>17159</c:v>
                </c:pt>
                <c:pt idx="5650">
                  <c:v>17160</c:v>
                </c:pt>
                <c:pt idx="5651">
                  <c:v>17161</c:v>
                </c:pt>
                <c:pt idx="5652">
                  <c:v>17162</c:v>
                </c:pt>
                <c:pt idx="5653">
                  <c:v>17163</c:v>
                </c:pt>
                <c:pt idx="5654">
                  <c:v>17164</c:v>
                </c:pt>
                <c:pt idx="5655">
                  <c:v>17165</c:v>
                </c:pt>
                <c:pt idx="5656">
                  <c:v>17166</c:v>
                </c:pt>
                <c:pt idx="5657">
                  <c:v>17167</c:v>
                </c:pt>
                <c:pt idx="5658">
                  <c:v>17168</c:v>
                </c:pt>
                <c:pt idx="5659">
                  <c:v>17169</c:v>
                </c:pt>
                <c:pt idx="5660">
                  <c:v>17170</c:v>
                </c:pt>
                <c:pt idx="5661">
                  <c:v>17171</c:v>
                </c:pt>
                <c:pt idx="5662">
                  <c:v>17172</c:v>
                </c:pt>
                <c:pt idx="5663">
                  <c:v>17173</c:v>
                </c:pt>
                <c:pt idx="5664">
                  <c:v>17174</c:v>
                </c:pt>
                <c:pt idx="5665">
                  <c:v>17175</c:v>
                </c:pt>
                <c:pt idx="5666">
                  <c:v>17176</c:v>
                </c:pt>
                <c:pt idx="5667">
                  <c:v>17177</c:v>
                </c:pt>
                <c:pt idx="5668">
                  <c:v>17178</c:v>
                </c:pt>
                <c:pt idx="5669">
                  <c:v>17179</c:v>
                </c:pt>
                <c:pt idx="5670">
                  <c:v>17180</c:v>
                </c:pt>
                <c:pt idx="5671">
                  <c:v>17181</c:v>
                </c:pt>
                <c:pt idx="5672">
                  <c:v>17182</c:v>
                </c:pt>
                <c:pt idx="5673">
                  <c:v>17183</c:v>
                </c:pt>
                <c:pt idx="5674">
                  <c:v>17184</c:v>
                </c:pt>
                <c:pt idx="5675">
                  <c:v>17185</c:v>
                </c:pt>
                <c:pt idx="5676">
                  <c:v>17186</c:v>
                </c:pt>
                <c:pt idx="5677">
                  <c:v>17187</c:v>
                </c:pt>
                <c:pt idx="5678">
                  <c:v>17188</c:v>
                </c:pt>
                <c:pt idx="5679">
                  <c:v>17189</c:v>
                </c:pt>
                <c:pt idx="5680">
                  <c:v>17190</c:v>
                </c:pt>
                <c:pt idx="5681">
                  <c:v>17191</c:v>
                </c:pt>
                <c:pt idx="5682">
                  <c:v>17192</c:v>
                </c:pt>
                <c:pt idx="5683">
                  <c:v>17193</c:v>
                </c:pt>
                <c:pt idx="5684">
                  <c:v>17194</c:v>
                </c:pt>
                <c:pt idx="5685">
                  <c:v>17195</c:v>
                </c:pt>
                <c:pt idx="5686">
                  <c:v>17196</c:v>
                </c:pt>
                <c:pt idx="5687">
                  <c:v>17197</c:v>
                </c:pt>
                <c:pt idx="5688">
                  <c:v>17198</c:v>
                </c:pt>
                <c:pt idx="5689">
                  <c:v>17199</c:v>
                </c:pt>
                <c:pt idx="5690">
                  <c:v>17200</c:v>
                </c:pt>
                <c:pt idx="5691">
                  <c:v>17201</c:v>
                </c:pt>
                <c:pt idx="5692">
                  <c:v>17202</c:v>
                </c:pt>
                <c:pt idx="5693">
                  <c:v>17203</c:v>
                </c:pt>
                <c:pt idx="5694">
                  <c:v>17204</c:v>
                </c:pt>
                <c:pt idx="5695">
                  <c:v>17205</c:v>
                </c:pt>
                <c:pt idx="5696">
                  <c:v>17206</c:v>
                </c:pt>
                <c:pt idx="5697">
                  <c:v>17207</c:v>
                </c:pt>
                <c:pt idx="5698">
                  <c:v>17208</c:v>
                </c:pt>
                <c:pt idx="5699">
                  <c:v>17209</c:v>
                </c:pt>
                <c:pt idx="5700">
                  <c:v>17210</c:v>
                </c:pt>
                <c:pt idx="5701">
                  <c:v>17211</c:v>
                </c:pt>
                <c:pt idx="5702">
                  <c:v>17212</c:v>
                </c:pt>
                <c:pt idx="5703">
                  <c:v>17213</c:v>
                </c:pt>
                <c:pt idx="5704">
                  <c:v>17214</c:v>
                </c:pt>
                <c:pt idx="5705">
                  <c:v>17215</c:v>
                </c:pt>
                <c:pt idx="5706">
                  <c:v>17216</c:v>
                </c:pt>
                <c:pt idx="5707">
                  <c:v>17217</c:v>
                </c:pt>
                <c:pt idx="5708">
                  <c:v>17218</c:v>
                </c:pt>
                <c:pt idx="5709">
                  <c:v>17219</c:v>
                </c:pt>
                <c:pt idx="5710">
                  <c:v>17220</c:v>
                </c:pt>
                <c:pt idx="5711">
                  <c:v>17221</c:v>
                </c:pt>
                <c:pt idx="5712">
                  <c:v>17222</c:v>
                </c:pt>
                <c:pt idx="5713">
                  <c:v>17223</c:v>
                </c:pt>
                <c:pt idx="5714">
                  <c:v>17224</c:v>
                </c:pt>
                <c:pt idx="5715">
                  <c:v>17225</c:v>
                </c:pt>
                <c:pt idx="5716">
                  <c:v>17226</c:v>
                </c:pt>
                <c:pt idx="5717">
                  <c:v>17227</c:v>
                </c:pt>
                <c:pt idx="5718">
                  <c:v>17228</c:v>
                </c:pt>
                <c:pt idx="5719">
                  <c:v>17229</c:v>
                </c:pt>
                <c:pt idx="5720">
                  <c:v>17230</c:v>
                </c:pt>
                <c:pt idx="5721">
                  <c:v>17231</c:v>
                </c:pt>
                <c:pt idx="5722">
                  <c:v>17232</c:v>
                </c:pt>
                <c:pt idx="5723">
                  <c:v>17233</c:v>
                </c:pt>
                <c:pt idx="5724">
                  <c:v>17234</c:v>
                </c:pt>
                <c:pt idx="5725">
                  <c:v>17235</c:v>
                </c:pt>
                <c:pt idx="5726">
                  <c:v>17236</c:v>
                </c:pt>
                <c:pt idx="5727">
                  <c:v>17237</c:v>
                </c:pt>
                <c:pt idx="5728">
                  <c:v>17238</c:v>
                </c:pt>
                <c:pt idx="5729">
                  <c:v>17239</c:v>
                </c:pt>
                <c:pt idx="5730">
                  <c:v>17240</c:v>
                </c:pt>
                <c:pt idx="5731">
                  <c:v>17241</c:v>
                </c:pt>
                <c:pt idx="5732">
                  <c:v>17242</c:v>
                </c:pt>
                <c:pt idx="5733">
                  <c:v>17243</c:v>
                </c:pt>
                <c:pt idx="5734">
                  <c:v>17244</c:v>
                </c:pt>
                <c:pt idx="5735">
                  <c:v>17245</c:v>
                </c:pt>
                <c:pt idx="5736">
                  <c:v>17246</c:v>
                </c:pt>
                <c:pt idx="5737">
                  <c:v>17247</c:v>
                </c:pt>
                <c:pt idx="5738">
                  <c:v>17248</c:v>
                </c:pt>
                <c:pt idx="5739">
                  <c:v>17249</c:v>
                </c:pt>
                <c:pt idx="5740">
                  <c:v>17250</c:v>
                </c:pt>
                <c:pt idx="5741">
                  <c:v>17251</c:v>
                </c:pt>
                <c:pt idx="5742">
                  <c:v>17252</c:v>
                </c:pt>
                <c:pt idx="5743">
                  <c:v>17253</c:v>
                </c:pt>
                <c:pt idx="5744">
                  <c:v>17254</c:v>
                </c:pt>
                <c:pt idx="5745">
                  <c:v>17255</c:v>
                </c:pt>
                <c:pt idx="5746">
                  <c:v>17256</c:v>
                </c:pt>
                <c:pt idx="5747">
                  <c:v>17257</c:v>
                </c:pt>
                <c:pt idx="5748">
                  <c:v>17258</c:v>
                </c:pt>
                <c:pt idx="5749">
                  <c:v>17259</c:v>
                </c:pt>
                <c:pt idx="5750">
                  <c:v>17260</c:v>
                </c:pt>
                <c:pt idx="5751">
                  <c:v>17261</c:v>
                </c:pt>
                <c:pt idx="5752">
                  <c:v>17262</c:v>
                </c:pt>
                <c:pt idx="5753">
                  <c:v>17263</c:v>
                </c:pt>
                <c:pt idx="5754">
                  <c:v>17264</c:v>
                </c:pt>
                <c:pt idx="5755">
                  <c:v>17265</c:v>
                </c:pt>
                <c:pt idx="5756">
                  <c:v>17266</c:v>
                </c:pt>
                <c:pt idx="5757">
                  <c:v>17267</c:v>
                </c:pt>
                <c:pt idx="5758">
                  <c:v>17268</c:v>
                </c:pt>
                <c:pt idx="5759">
                  <c:v>17269</c:v>
                </c:pt>
                <c:pt idx="5760">
                  <c:v>17270</c:v>
                </c:pt>
                <c:pt idx="5761">
                  <c:v>17271</c:v>
                </c:pt>
                <c:pt idx="5762">
                  <c:v>17272</c:v>
                </c:pt>
                <c:pt idx="5763">
                  <c:v>17273</c:v>
                </c:pt>
                <c:pt idx="5764">
                  <c:v>17274</c:v>
                </c:pt>
                <c:pt idx="5765">
                  <c:v>17275</c:v>
                </c:pt>
                <c:pt idx="5766">
                  <c:v>17276</c:v>
                </c:pt>
                <c:pt idx="5767">
                  <c:v>17277</c:v>
                </c:pt>
                <c:pt idx="5768">
                  <c:v>17278</c:v>
                </c:pt>
                <c:pt idx="5769">
                  <c:v>17279</c:v>
                </c:pt>
                <c:pt idx="5770">
                  <c:v>17280</c:v>
                </c:pt>
                <c:pt idx="5771">
                  <c:v>17281</c:v>
                </c:pt>
                <c:pt idx="5772">
                  <c:v>17282</c:v>
                </c:pt>
                <c:pt idx="5773">
                  <c:v>17283</c:v>
                </c:pt>
                <c:pt idx="5774">
                  <c:v>17284</c:v>
                </c:pt>
                <c:pt idx="5775">
                  <c:v>17285</c:v>
                </c:pt>
                <c:pt idx="5776">
                  <c:v>17286</c:v>
                </c:pt>
                <c:pt idx="5777">
                  <c:v>17287</c:v>
                </c:pt>
                <c:pt idx="5778">
                  <c:v>17288</c:v>
                </c:pt>
                <c:pt idx="5779">
                  <c:v>17289</c:v>
                </c:pt>
                <c:pt idx="5780">
                  <c:v>17290</c:v>
                </c:pt>
                <c:pt idx="5781">
                  <c:v>17291</c:v>
                </c:pt>
                <c:pt idx="5782">
                  <c:v>17292</c:v>
                </c:pt>
                <c:pt idx="5783">
                  <c:v>17293</c:v>
                </c:pt>
                <c:pt idx="5784">
                  <c:v>17294</c:v>
                </c:pt>
                <c:pt idx="5785">
                  <c:v>17295</c:v>
                </c:pt>
                <c:pt idx="5786">
                  <c:v>17296</c:v>
                </c:pt>
                <c:pt idx="5787">
                  <c:v>17297</c:v>
                </c:pt>
                <c:pt idx="5788">
                  <c:v>17298</c:v>
                </c:pt>
                <c:pt idx="5789">
                  <c:v>17299</c:v>
                </c:pt>
                <c:pt idx="5790">
                  <c:v>17300</c:v>
                </c:pt>
                <c:pt idx="5791">
                  <c:v>17301</c:v>
                </c:pt>
                <c:pt idx="5792">
                  <c:v>17302</c:v>
                </c:pt>
                <c:pt idx="5793">
                  <c:v>17303</c:v>
                </c:pt>
                <c:pt idx="5794">
                  <c:v>17304</c:v>
                </c:pt>
                <c:pt idx="5795">
                  <c:v>17305</c:v>
                </c:pt>
                <c:pt idx="5796">
                  <c:v>17306</c:v>
                </c:pt>
                <c:pt idx="5797">
                  <c:v>17307</c:v>
                </c:pt>
                <c:pt idx="5798">
                  <c:v>17308</c:v>
                </c:pt>
                <c:pt idx="5799">
                  <c:v>17309</c:v>
                </c:pt>
                <c:pt idx="5800">
                  <c:v>17310</c:v>
                </c:pt>
                <c:pt idx="5801">
                  <c:v>17311</c:v>
                </c:pt>
                <c:pt idx="5802">
                  <c:v>17312</c:v>
                </c:pt>
                <c:pt idx="5803">
                  <c:v>17313</c:v>
                </c:pt>
                <c:pt idx="5804">
                  <c:v>17314</c:v>
                </c:pt>
                <c:pt idx="5805">
                  <c:v>17315</c:v>
                </c:pt>
                <c:pt idx="5806">
                  <c:v>17316</c:v>
                </c:pt>
                <c:pt idx="5807">
                  <c:v>17317</c:v>
                </c:pt>
                <c:pt idx="5808">
                  <c:v>17318</c:v>
                </c:pt>
                <c:pt idx="5809">
                  <c:v>17319</c:v>
                </c:pt>
                <c:pt idx="5810">
                  <c:v>17320</c:v>
                </c:pt>
                <c:pt idx="5811">
                  <c:v>17321</c:v>
                </c:pt>
                <c:pt idx="5812">
                  <c:v>17322</c:v>
                </c:pt>
                <c:pt idx="5813">
                  <c:v>17323</c:v>
                </c:pt>
                <c:pt idx="5814">
                  <c:v>17324</c:v>
                </c:pt>
                <c:pt idx="5815">
                  <c:v>17325</c:v>
                </c:pt>
                <c:pt idx="5816">
                  <c:v>17326</c:v>
                </c:pt>
                <c:pt idx="5817">
                  <c:v>17327</c:v>
                </c:pt>
                <c:pt idx="5818">
                  <c:v>17328</c:v>
                </c:pt>
                <c:pt idx="5819">
                  <c:v>17329</c:v>
                </c:pt>
                <c:pt idx="5820">
                  <c:v>17330</c:v>
                </c:pt>
                <c:pt idx="5821">
                  <c:v>17331</c:v>
                </c:pt>
                <c:pt idx="5822">
                  <c:v>17332</c:v>
                </c:pt>
                <c:pt idx="5823">
                  <c:v>17333</c:v>
                </c:pt>
                <c:pt idx="5824">
                  <c:v>17334</c:v>
                </c:pt>
                <c:pt idx="5825">
                  <c:v>17335</c:v>
                </c:pt>
                <c:pt idx="5826">
                  <c:v>17336</c:v>
                </c:pt>
                <c:pt idx="5827">
                  <c:v>17337</c:v>
                </c:pt>
                <c:pt idx="5828">
                  <c:v>17338</c:v>
                </c:pt>
                <c:pt idx="5829">
                  <c:v>17339</c:v>
                </c:pt>
                <c:pt idx="5830">
                  <c:v>17340</c:v>
                </c:pt>
                <c:pt idx="5831">
                  <c:v>17341</c:v>
                </c:pt>
                <c:pt idx="5832">
                  <c:v>17342</c:v>
                </c:pt>
                <c:pt idx="5833">
                  <c:v>17343</c:v>
                </c:pt>
                <c:pt idx="5834">
                  <c:v>17344</c:v>
                </c:pt>
                <c:pt idx="5835">
                  <c:v>17345</c:v>
                </c:pt>
                <c:pt idx="5836">
                  <c:v>17346</c:v>
                </c:pt>
                <c:pt idx="5837">
                  <c:v>17347</c:v>
                </c:pt>
                <c:pt idx="5838">
                  <c:v>17348</c:v>
                </c:pt>
                <c:pt idx="5839">
                  <c:v>17349</c:v>
                </c:pt>
                <c:pt idx="5840">
                  <c:v>17350</c:v>
                </c:pt>
                <c:pt idx="5841">
                  <c:v>17351</c:v>
                </c:pt>
                <c:pt idx="5842">
                  <c:v>17352</c:v>
                </c:pt>
                <c:pt idx="5843">
                  <c:v>17353</c:v>
                </c:pt>
                <c:pt idx="5844">
                  <c:v>17354</c:v>
                </c:pt>
                <c:pt idx="5845">
                  <c:v>17355</c:v>
                </c:pt>
                <c:pt idx="5846">
                  <c:v>17356</c:v>
                </c:pt>
                <c:pt idx="5847">
                  <c:v>17357</c:v>
                </c:pt>
                <c:pt idx="5848">
                  <c:v>17358</c:v>
                </c:pt>
                <c:pt idx="5849">
                  <c:v>17359</c:v>
                </c:pt>
                <c:pt idx="5850">
                  <c:v>17360</c:v>
                </c:pt>
                <c:pt idx="5851">
                  <c:v>17361</c:v>
                </c:pt>
                <c:pt idx="5852">
                  <c:v>17362</c:v>
                </c:pt>
                <c:pt idx="5853">
                  <c:v>17363</c:v>
                </c:pt>
                <c:pt idx="5854">
                  <c:v>17364</c:v>
                </c:pt>
                <c:pt idx="5855">
                  <c:v>17365</c:v>
                </c:pt>
                <c:pt idx="5856">
                  <c:v>17366</c:v>
                </c:pt>
                <c:pt idx="5857">
                  <c:v>17367</c:v>
                </c:pt>
                <c:pt idx="5858">
                  <c:v>17368</c:v>
                </c:pt>
                <c:pt idx="5859">
                  <c:v>17369</c:v>
                </c:pt>
                <c:pt idx="5860">
                  <c:v>17370</c:v>
                </c:pt>
                <c:pt idx="5861">
                  <c:v>17371</c:v>
                </c:pt>
                <c:pt idx="5862">
                  <c:v>17372</c:v>
                </c:pt>
                <c:pt idx="5863">
                  <c:v>17373</c:v>
                </c:pt>
                <c:pt idx="5864">
                  <c:v>17374</c:v>
                </c:pt>
                <c:pt idx="5865">
                  <c:v>17375</c:v>
                </c:pt>
                <c:pt idx="5866">
                  <c:v>17376</c:v>
                </c:pt>
                <c:pt idx="5867">
                  <c:v>17377</c:v>
                </c:pt>
                <c:pt idx="5868">
                  <c:v>17378</c:v>
                </c:pt>
                <c:pt idx="5869">
                  <c:v>17379</c:v>
                </c:pt>
                <c:pt idx="5870">
                  <c:v>17380</c:v>
                </c:pt>
                <c:pt idx="5871">
                  <c:v>17381</c:v>
                </c:pt>
                <c:pt idx="5872">
                  <c:v>17382</c:v>
                </c:pt>
                <c:pt idx="5873">
                  <c:v>17383</c:v>
                </c:pt>
                <c:pt idx="5874">
                  <c:v>17384</c:v>
                </c:pt>
                <c:pt idx="5875">
                  <c:v>17385</c:v>
                </c:pt>
                <c:pt idx="5876">
                  <c:v>17386</c:v>
                </c:pt>
                <c:pt idx="5877">
                  <c:v>17387</c:v>
                </c:pt>
                <c:pt idx="5878">
                  <c:v>17388</c:v>
                </c:pt>
                <c:pt idx="5879">
                  <c:v>17389</c:v>
                </c:pt>
                <c:pt idx="5880">
                  <c:v>17390</c:v>
                </c:pt>
                <c:pt idx="5881">
                  <c:v>17391</c:v>
                </c:pt>
                <c:pt idx="5882">
                  <c:v>17392</c:v>
                </c:pt>
                <c:pt idx="5883">
                  <c:v>17393</c:v>
                </c:pt>
                <c:pt idx="5884">
                  <c:v>17394</c:v>
                </c:pt>
                <c:pt idx="5885">
                  <c:v>17395</c:v>
                </c:pt>
                <c:pt idx="5886">
                  <c:v>17396</c:v>
                </c:pt>
                <c:pt idx="5887">
                  <c:v>17397</c:v>
                </c:pt>
                <c:pt idx="5888">
                  <c:v>17398</c:v>
                </c:pt>
                <c:pt idx="5889">
                  <c:v>17399</c:v>
                </c:pt>
                <c:pt idx="5890">
                  <c:v>17400</c:v>
                </c:pt>
                <c:pt idx="5891">
                  <c:v>17401</c:v>
                </c:pt>
                <c:pt idx="5892">
                  <c:v>17402</c:v>
                </c:pt>
                <c:pt idx="5893">
                  <c:v>17403</c:v>
                </c:pt>
                <c:pt idx="5894">
                  <c:v>17404</c:v>
                </c:pt>
                <c:pt idx="5895">
                  <c:v>17405</c:v>
                </c:pt>
                <c:pt idx="5896">
                  <c:v>17406</c:v>
                </c:pt>
                <c:pt idx="5897">
                  <c:v>17407</c:v>
                </c:pt>
                <c:pt idx="5898">
                  <c:v>17408</c:v>
                </c:pt>
                <c:pt idx="5899">
                  <c:v>17409</c:v>
                </c:pt>
                <c:pt idx="5900">
                  <c:v>17410</c:v>
                </c:pt>
                <c:pt idx="5901">
                  <c:v>17411</c:v>
                </c:pt>
                <c:pt idx="5902">
                  <c:v>17412</c:v>
                </c:pt>
                <c:pt idx="5903">
                  <c:v>17413</c:v>
                </c:pt>
                <c:pt idx="5904">
                  <c:v>17414</c:v>
                </c:pt>
                <c:pt idx="5905">
                  <c:v>17415</c:v>
                </c:pt>
                <c:pt idx="5906">
                  <c:v>17416</c:v>
                </c:pt>
                <c:pt idx="5907">
                  <c:v>17417</c:v>
                </c:pt>
                <c:pt idx="5908">
                  <c:v>17418</c:v>
                </c:pt>
                <c:pt idx="5909">
                  <c:v>17419</c:v>
                </c:pt>
                <c:pt idx="5910">
                  <c:v>17420</c:v>
                </c:pt>
                <c:pt idx="5911">
                  <c:v>17421</c:v>
                </c:pt>
                <c:pt idx="5912">
                  <c:v>17422</c:v>
                </c:pt>
                <c:pt idx="5913">
                  <c:v>17423</c:v>
                </c:pt>
                <c:pt idx="5914">
                  <c:v>17424</c:v>
                </c:pt>
                <c:pt idx="5915">
                  <c:v>17425</c:v>
                </c:pt>
                <c:pt idx="5916">
                  <c:v>17426</c:v>
                </c:pt>
                <c:pt idx="5917">
                  <c:v>17427</c:v>
                </c:pt>
                <c:pt idx="5918">
                  <c:v>17428</c:v>
                </c:pt>
                <c:pt idx="5919">
                  <c:v>17429</c:v>
                </c:pt>
                <c:pt idx="5920">
                  <c:v>17430</c:v>
                </c:pt>
                <c:pt idx="5921">
                  <c:v>17431</c:v>
                </c:pt>
                <c:pt idx="5922">
                  <c:v>17432</c:v>
                </c:pt>
                <c:pt idx="5923">
                  <c:v>17433</c:v>
                </c:pt>
                <c:pt idx="5924">
                  <c:v>17434</c:v>
                </c:pt>
                <c:pt idx="5925">
                  <c:v>17435</c:v>
                </c:pt>
                <c:pt idx="5926">
                  <c:v>17436</c:v>
                </c:pt>
                <c:pt idx="5927">
                  <c:v>17437</c:v>
                </c:pt>
                <c:pt idx="5928">
                  <c:v>17438</c:v>
                </c:pt>
                <c:pt idx="5929">
                  <c:v>17439</c:v>
                </c:pt>
                <c:pt idx="5930">
                  <c:v>17440</c:v>
                </c:pt>
                <c:pt idx="5931">
                  <c:v>17441</c:v>
                </c:pt>
                <c:pt idx="5932">
                  <c:v>17442</c:v>
                </c:pt>
                <c:pt idx="5933">
                  <c:v>17443</c:v>
                </c:pt>
                <c:pt idx="5934">
                  <c:v>17444</c:v>
                </c:pt>
                <c:pt idx="5935">
                  <c:v>17445</c:v>
                </c:pt>
                <c:pt idx="5936">
                  <c:v>17446</c:v>
                </c:pt>
                <c:pt idx="5937">
                  <c:v>17447</c:v>
                </c:pt>
                <c:pt idx="5938">
                  <c:v>17448</c:v>
                </c:pt>
                <c:pt idx="5939">
                  <c:v>17449</c:v>
                </c:pt>
                <c:pt idx="5940">
                  <c:v>17450</c:v>
                </c:pt>
                <c:pt idx="5941">
                  <c:v>17451</c:v>
                </c:pt>
                <c:pt idx="5942">
                  <c:v>17452</c:v>
                </c:pt>
                <c:pt idx="5943">
                  <c:v>17453</c:v>
                </c:pt>
                <c:pt idx="5944">
                  <c:v>17454</c:v>
                </c:pt>
                <c:pt idx="5945">
                  <c:v>17455</c:v>
                </c:pt>
                <c:pt idx="5946">
                  <c:v>17456</c:v>
                </c:pt>
                <c:pt idx="5947">
                  <c:v>17457</c:v>
                </c:pt>
                <c:pt idx="5948">
                  <c:v>17458</c:v>
                </c:pt>
                <c:pt idx="5949">
                  <c:v>17459</c:v>
                </c:pt>
                <c:pt idx="5950">
                  <c:v>17460</c:v>
                </c:pt>
                <c:pt idx="5951">
                  <c:v>17461</c:v>
                </c:pt>
                <c:pt idx="5952">
                  <c:v>17462</c:v>
                </c:pt>
                <c:pt idx="5953">
                  <c:v>17463</c:v>
                </c:pt>
                <c:pt idx="5954">
                  <c:v>17464</c:v>
                </c:pt>
                <c:pt idx="5955">
                  <c:v>17465</c:v>
                </c:pt>
                <c:pt idx="5956">
                  <c:v>17466</c:v>
                </c:pt>
                <c:pt idx="5957">
                  <c:v>17467</c:v>
                </c:pt>
                <c:pt idx="5958">
                  <c:v>17468</c:v>
                </c:pt>
                <c:pt idx="5959">
                  <c:v>17469</c:v>
                </c:pt>
                <c:pt idx="5960">
                  <c:v>17470</c:v>
                </c:pt>
                <c:pt idx="5961">
                  <c:v>17471</c:v>
                </c:pt>
                <c:pt idx="5962">
                  <c:v>17472</c:v>
                </c:pt>
                <c:pt idx="5963">
                  <c:v>17473</c:v>
                </c:pt>
                <c:pt idx="5964">
                  <c:v>17474</c:v>
                </c:pt>
                <c:pt idx="5965">
                  <c:v>17475</c:v>
                </c:pt>
                <c:pt idx="5966">
                  <c:v>17476</c:v>
                </c:pt>
                <c:pt idx="5967">
                  <c:v>17477</c:v>
                </c:pt>
                <c:pt idx="5968">
                  <c:v>17478</c:v>
                </c:pt>
                <c:pt idx="5969">
                  <c:v>17479</c:v>
                </c:pt>
                <c:pt idx="5970">
                  <c:v>17480</c:v>
                </c:pt>
                <c:pt idx="5971">
                  <c:v>17481</c:v>
                </c:pt>
                <c:pt idx="5972">
                  <c:v>17482</c:v>
                </c:pt>
                <c:pt idx="5973">
                  <c:v>17483</c:v>
                </c:pt>
                <c:pt idx="5974">
                  <c:v>17484</c:v>
                </c:pt>
                <c:pt idx="5975">
                  <c:v>17485</c:v>
                </c:pt>
                <c:pt idx="5976">
                  <c:v>17486</c:v>
                </c:pt>
                <c:pt idx="5977">
                  <c:v>17487</c:v>
                </c:pt>
                <c:pt idx="5978">
                  <c:v>17488</c:v>
                </c:pt>
                <c:pt idx="5979">
                  <c:v>17489</c:v>
                </c:pt>
                <c:pt idx="5980">
                  <c:v>17490</c:v>
                </c:pt>
                <c:pt idx="5981">
                  <c:v>17491</c:v>
                </c:pt>
                <c:pt idx="5982">
                  <c:v>17492</c:v>
                </c:pt>
                <c:pt idx="5983">
                  <c:v>17493</c:v>
                </c:pt>
                <c:pt idx="5984">
                  <c:v>17494</c:v>
                </c:pt>
                <c:pt idx="5985">
                  <c:v>17495</c:v>
                </c:pt>
                <c:pt idx="5986">
                  <c:v>17496</c:v>
                </c:pt>
                <c:pt idx="5987">
                  <c:v>17497</c:v>
                </c:pt>
                <c:pt idx="5988">
                  <c:v>17498</c:v>
                </c:pt>
                <c:pt idx="5989">
                  <c:v>17499</c:v>
                </c:pt>
                <c:pt idx="5990">
                  <c:v>17500</c:v>
                </c:pt>
                <c:pt idx="5991">
                  <c:v>17501</c:v>
                </c:pt>
                <c:pt idx="5992">
                  <c:v>17502</c:v>
                </c:pt>
                <c:pt idx="5993">
                  <c:v>17503</c:v>
                </c:pt>
                <c:pt idx="5994">
                  <c:v>17504</c:v>
                </c:pt>
                <c:pt idx="5995">
                  <c:v>17505</c:v>
                </c:pt>
                <c:pt idx="5996">
                  <c:v>17506</c:v>
                </c:pt>
                <c:pt idx="5997">
                  <c:v>17507</c:v>
                </c:pt>
                <c:pt idx="5998">
                  <c:v>17508</c:v>
                </c:pt>
                <c:pt idx="5999">
                  <c:v>17509</c:v>
                </c:pt>
                <c:pt idx="6000">
                  <c:v>17510</c:v>
                </c:pt>
                <c:pt idx="6001">
                  <c:v>17511</c:v>
                </c:pt>
                <c:pt idx="6002">
                  <c:v>17512</c:v>
                </c:pt>
                <c:pt idx="6003">
                  <c:v>17513</c:v>
                </c:pt>
                <c:pt idx="6004">
                  <c:v>17514</c:v>
                </c:pt>
                <c:pt idx="6005">
                  <c:v>17515</c:v>
                </c:pt>
                <c:pt idx="6006">
                  <c:v>17516</c:v>
                </c:pt>
                <c:pt idx="6007">
                  <c:v>17517</c:v>
                </c:pt>
                <c:pt idx="6008">
                  <c:v>17518</c:v>
                </c:pt>
                <c:pt idx="6009">
                  <c:v>17519</c:v>
                </c:pt>
                <c:pt idx="6010">
                  <c:v>17520</c:v>
                </c:pt>
                <c:pt idx="6011">
                  <c:v>17521</c:v>
                </c:pt>
                <c:pt idx="6012">
                  <c:v>17522</c:v>
                </c:pt>
                <c:pt idx="6013">
                  <c:v>17523</c:v>
                </c:pt>
                <c:pt idx="6014">
                  <c:v>17524</c:v>
                </c:pt>
                <c:pt idx="6015">
                  <c:v>17525</c:v>
                </c:pt>
                <c:pt idx="6016">
                  <c:v>17526</c:v>
                </c:pt>
                <c:pt idx="6017">
                  <c:v>17527</c:v>
                </c:pt>
                <c:pt idx="6018">
                  <c:v>17528</c:v>
                </c:pt>
                <c:pt idx="6019">
                  <c:v>17529</c:v>
                </c:pt>
                <c:pt idx="6020">
                  <c:v>17530</c:v>
                </c:pt>
                <c:pt idx="6021">
                  <c:v>17531</c:v>
                </c:pt>
                <c:pt idx="6022">
                  <c:v>17532</c:v>
                </c:pt>
                <c:pt idx="6023">
                  <c:v>17533</c:v>
                </c:pt>
                <c:pt idx="6024">
                  <c:v>17534</c:v>
                </c:pt>
                <c:pt idx="6025">
                  <c:v>17535</c:v>
                </c:pt>
                <c:pt idx="6026">
                  <c:v>17536</c:v>
                </c:pt>
                <c:pt idx="6027">
                  <c:v>17537</c:v>
                </c:pt>
                <c:pt idx="6028">
                  <c:v>17538</c:v>
                </c:pt>
                <c:pt idx="6029">
                  <c:v>17539</c:v>
                </c:pt>
                <c:pt idx="6030">
                  <c:v>17540</c:v>
                </c:pt>
                <c:pt idx="6031">
                  <c:v>17541</c:v>
                </c:pt>
                <c:pt idx="6032">
                  <c:v>17542</c:v>
                </c:pt>
                <c:pt idx="6033">
                  <c:v>17543</c:v>
                </c:pt>
                <c:pt idx="6034">
                  <c:v>17544</c:v>
                </c:pt>
                <c:pt idx="6035">
                  <c:v>17545</c:v>
                </c:pt>
                <c:pt idx="6036">
                  <c:v>17546</c:v>
                </c:pt>
                <c:pt idx="6037">
                  <c:v>17547</c:v>
                </c:pt>
                <c:pt idx="6038">
                  <c:v>17548</c:v>
                </c:pt>
                <c:pt idx="6039">
                  <c:v>17549</c:v>
                </c:pt>
                <c:pt idx="6040">
                  <c:v>17550</c:v>
                </c:pt>
                <c:pt idx="6041">
                  <c:v>17551</c:v>
                </c:pt>
                <c:pt idx="6042">
                  <c:v>17552</c:v>
                </c:pt>
                <c:pt idx="6043">
                  <c:v>17553</c:v>
                </c:pt>
                <c:pt idx="6044">
                  <c:v>17554</c:v>
                </c:pt>
                <c:pt idx="6045">
                  <c:v>17555</c:v>
                </c:pt>
                <c:pt idx="6046">
                  <c:v>17556</c:v>
                </c:pt>
                <c:pt idx="6047">
                  <c:v>17557</c:v>
                </c:pt>
                <c:pt idx="6048">
                  <c:v>17558</c:v>
                </c:pt>
                <c:pt idx="6049">
                  <c:v>17559</c:v>
                </c:pt>
                <c:pt idx="6050">
                  <c:v>17560</c:v>
                </c:pt>
                <c:pt idx="6051">
                  <c:v>17561</c:v>
                </c:pt>
                <c:pt idx="6052">
                  <c:v>17562</c:v>
                </c:pt>
                <c:pt idx="6053">
                  <c:v>17563</c:v>
                </c:pt>
                <c:pt idx="6054">
                  <c:v>17564</c:v>
                </c:pt>
                <c:pt idx="6055">
                  <c:v>17565</c:v>
                </c:pt>
                <c:pt idx="6056">
                  <c:v>17566</c:v>
                </c:pt>
                <c:pt idx="6057">
                  <c:v>17567</c:v>
                </c:pt>
                <c:pt idx="6058">
                  <c:v>17568</c:v>
                </c:pt>
                <c:pt idx="6059">
                  <c:v>17569</c:v>
                </c:pt>
                <c:pt idx="6060">
                  <c:v>17570</c:v>
                </c:pt>
                <c:pt idx="6061">
                  <c:v>17571</c:v>
                </c:pt>
                <c:pt idx="6062">
                  <c:v>17572</c:v>
                </c:pt>
                <c:pt idx="6063">
                  <c:v>17573</c:v>
                </c:pt>
                <c:pt idx="6064">
                  <c:v>17574</c:v>
                </c:pt>
                <c:pt idx="6065">
                  <c:v>17575</c:v>
                </c:pt>
                <c:pt idx="6066">
                  <c:v>17576</c:v>
                </c:pt>
                <c:pt idx="6067">
                  <c:v>17577</c:v>
                </c:pt>
                <c:pt idx="6068">
                  <c:v>17578</c:v>
                </c:pt>
                <c:pt idx="6069">
                  <c:v>17579</c:v>
                </c:pt>
                <c:pt idx="6070">
                  <c:v>17580</c:v>
                </c:pt>
                <c:pt idx="6071">
                  <c:v>17581</c:v>
                </c:pt>
                <c:pt idx="6072">
                  <c:v>17582</c:v>
                </c:pt>
                <c:pt idx="6073">
                  <c:v>17583</c:v>
                </c:pt>
                <c:pt idx="6074">
                  <c:v>17584</c:v>
                </c:pt>
                <c:pt idx="6075">
                  <c:v>17585</c:v>
                </c:pt>
                <c:pt idx="6076">
                  <c:v>17586</c:v>
                </c:pt>
                <c:pt idx="6077">
                  <c:v>17587</c:v>
                </c:pt>
                <c:pt idx="6078">
                  <c:v>17588</c:v>
                </c:pt>
                <c:pt idx="6079">
                  <c:v>17589</c:v>
                </c:pt>
                <c:pt idx="6080">
                  <c:v>17590</c:v>
                </c:pt>
                <c:pt idx="6081">
                  <c:v>17591</c:v>
                </c:pt>
                <c:pt idx="6082">
                  <c:v>17592</c:v>
                </c:pt>
                <c:pt idx="6083">
                  <c:v>17593</c:v>
                </c:pt>
                <c:pt idx="6084">
                  <c:v>17594</c:v>
                </c:pt>
                <c:pt idx="6085">
                  <c:v>17595</c:v>
                </c:pt>
                <c:pt idx="6086">
                  <c:v>17596</c:v>
                </c:pt>
                <c:pt idx="6087">
                  <c:v>17597</c:v>
                </c:pt>
                <c:pt idx="6088">
                  <c:v>17598</c:v>
                </c:pt>
                <c:pt idx="6089">
                  <c:v>17599</c:v>
                </c:pt>
                <c:pt idx="6090">
                  <c:v>17600</c:v>
                </c:pt>
                <c:pt idx="6091">
                  <c:v>17601</c:v>
                </c:pt>
                <c:pt idx="6092">
                  <c:v>17602</c:v>
                </c:pt>
                <c:pt idx="6093">
                  <c:v>17603</c:v>
                </c:pt>
                <c:pt idx="6094">
                  <c:v>17604</c:v>
                </c:pt>
                <c:pt idx="6095">
                  <c:v>17605</c:v>
                </c:pt>
                <c:pt idx="6096">
                  <c:v>17606</c:v>
                </c:pt>
                <c:pt idx="6097">
                  <c:v>17607</c:v>
                </c:pt>
                <c:pt idx="6098">
                  <c:v>17608</c:v>
                </c:pt>
                <c:pt idx="6099">
                  <c:v>17609</c:v>
                </c:pt>
                <c:pt idx="6100">
                  <c:v>17610</c:v>
                </c:pt>
                <c:pt idx="6101">
                  <c:v>17611</c:v>
                </c:pt>
                <c:pt idx="6102">
                  <c:v>17612</c:v>
                </c:pt>
                <c:pt idx="6103">
                  <c:v>17613</c:v>
                </c:pt>
                <c:pt idx="6104">
                  <c:v>17614</c:v>
                </c:pt>
                <c:pt idx="6105">
                  <c:v>17615</c:v>
                </c:pt>
                <c:pt idx="6106">
                  <c:v>17616</c:v>
                </c:pt>
                <c:pt idx="6107">
                  <c:v>17617</c:v>
                </c:pt>
                <c:pt idx="6108">
                  <c:v>17618</c:v>
                </c:pt>
                <c:pt idx="6109">
                  <c:v>17619</c:v>
                </c:pt>
                <c:pt idx="6110">
                  <c:v>17620</c:v>
                </c:pt>
                <c:pt idx="6111">
                  <c:v>17621</c:v>
                </c:pt>
                <c:pt idx="6112">
                  <c:v>17622</c:v>
                </c:pt>
                <c:pt idx="6113">
                  <c:v>17623</c:v>
                </c:pt>
                <c:pt idx="6114">
                  <c:v>17624</c:v>
                </c:pt>
                <c:pt idx="6115">
                  <c:v>17625</c:v>
                </c:pt>
                <c:pt idx="6116">
                  <c:v>17626</c:v>
                </c:pt>
                <c:pt idx="6117">
                  <c:v>17627</c:v>
                </c:pt>
                <c:pt idx="6118">
                  <c:v>17628</c:v>
                </c:pt>
                <c:pt idx="6119">
                  <c:v>17629</c:v>
                </c:pt>
                <c:pt idx="6120">
                  <c:v>17630</c:v>
                </c:pt>
                <c:pt idx="6121">
                  <c:v>17631</c:v>
                </c:pt>
                <c:pt idx="6122">
                  <c:v>17632</c:v>
                </c:pt>
                <c:pt idx="6123">
                  <c:v>17633</c:v>
                </c:pt>
                <c:pt idx="6124">
                  <c:v>17634</c:v>
                </c:pt>
                <c:pt idx="6125">
                  <c:v>17635</c:v>
                </c:pt>
                <c:pt idx="6126">
                  <c:v>17636</c:v>
                </c:pt>
                <c:pt idx="6127">
                  <c:v>17637</c:v>
                </c:pt>
                <c:pt idx="6128">
                  <c:v>17638</c:v>
                </c:pt>
                <c:pt idx="6129">
                  <c:v>17639</c:v>
                </c:pt>
                <c:pt idx="6130">
                  <c:v>17640</c:v>
                </c:pt>
                <c:pt idx="6131">
                  <c:v>17641</c:v>
                </c:pt>
                <c:pt idx="6132">
                  <c:v>17642</c:v>
                </c:pt>
                <c:pt idx="6133">
                  <c:v>17643</c:v>
                </c:pt>
                <c:pt idx="6134">
                  <c:v>17644</c:v>
                </c:pt>
                <c:pt idx="6135">
                  <c:v>17645</c:v>
                </c:pt>
                <c:pt idx="6136">
                  <c:v>17646</c:v>
                </c:pt>
                <c:pt idx="6137">
                  <c:v>17647</c:v>
                </c:pt>
                <c:pt idx="6138">
                  <c:v>17648</c:v>
                </c:pt>
                <c:pt idx="6139">
                  <c:v>17649</c:v>
                </c:pt>
                <c:pt idx="6140">
                  <c:v>17650</c:v>
                </c:pt>
                <c:pt idx="6141">
                  <c:v>17651</c:v>
                </c:pt>
                <c:pt idx="6142">
                  <c:v>17652</c:v>
                </c:pt>
                <c:pt idx="6143">
                  <c:v>17653</c:v>
                </c:pt>
                <c:pt idx="6144">
                  <c:v>17654</c:v>
                </c:pt>
                <c:pt idx="6145">
                  <c:v>17655</c:v>
                </c:pt>
                <c:pt idx="6146">
                  <c:v>17656</c:v>
                </c:pt>
                <c:pt idx="6147">
                  <c:v>17657</c:v>
                </c:pt>
                <c:pt idx="6148">
                  <c:v>17658</c:v>
                </c:pt>
                <c:pt idx="6149">
                  <c:v>17659</c:v>
                </c:pt>
                <c:pt idx="6150">
                  <c:v>17660</c:v>
                </c:pt>
                <c:pt idx="6151">
                  <c:v>17661</c:v>
                </c:pt>
                <c:pt idx="6152">
                  <c:v>17662</c:v>
                </c:pt>
                <c:pt idx="6153">
                  <c:v>17663</c:v>
                </c:pt>
                <c:pt idx="6154">
                  <c:v>17664</c:v>
                </c:pt>
                <c:pt idx="6155">
                  <c:v>17665</c:v>
                </c:pt>
                <c:pt idx="6156">
                  <c:v>17666</c:v>
                </c:pt>
                <c:pt idx="6157">
                  <c:v>17667</c:v>
                </c:pt>
                <c:pt idx="6158">
                  <c:v>17668</c:v>
                </c:pt>
                <c:pt idx="6159">
                  <c:v>17669</c:v>
                </c:pt>
                <c:pt idx="6160">
                  <c:v>17670</c:v>
                </c:pt>
                <c:pt idx="6161">
                  <c:v>17671</c:v>
                </c:pt>
                <c:pt idx="6162">
                  <c:v>17672</c:v>
                </c:pt>
                <c:pt idx="6163">
                  <c:v>17673</c:v>
                </c:pt>
                <c:pt idx="6164">
                  <c:v>17674</c:v>
                </c:pt>
                <c:pt idx="6165">
                  <c:v>17675</c:v>
                </c:pt>
                <c:pt idx="6166">
                  <c:v>17676</c:v>
                </c:pt>
                <c:pt idx="6167">
                  <c:v>17677</c:v>
                </c:pt>
                <c:pt idx="6168">
                  <c:v>17678</c:v>
                </c:pt>
                <c:pt idx="6169">
                  <c:v>17679</c:v>
                </c:pt>
                <c:pt idx="6170">
                  <c:v>17680</c:v>
                </c:pt>
                <c:pt idx="6171">
                  <c:v>17681</c:v>
                </c:pt>
                <c:pt idx="6172">
                  <c:v>17682</c:v>
                </c:pt>
                <c:pt idx="6173">
                  <c:v>17683</c:v>
                </c:pt>
                <c:pt idx="6174">
                  <c:v>17684</c:v>
                </c:pt>
                <c:pt idx="6175">
                  <c:v>17685</c:v>
                </c:pt>
                <c:pt idx="6176">
                  <c:v>17686</c:v>
                </c:pt>
                <c:pt idx="6177">
                  <c:v>17687</c:v>
                </c:pt>
                <c:pt idx="6178">
                  <c:v>17688</c:v>
                </c:pt>
                <c:pt idx="6179">
                  <c:v>17689</c:v>
                </c:pt>
                <c:pt idx="6180">
                  <c:v>17690</c:v>
                </c:pt>
                <c:pt idx="6181">
                  <c:v>17691</c:v>
                </c:pt>
                <c:pt idx="6182">
                  <c:v>17692</c:v>
                </c:pt>
                <c:pt idx="6183">
                  <c:v>17693</c:v>
                </c:pt>
                <c:pt idx="6184">
                  <c:v>17694</c:v>
                </c:pt>
                <c:pt idx="6185">
                  <c:v>17695</c:v>
                </c:pt>
                <c:pt idx="6186">
                  <c:v>17696</c:v>
                </c:pt>
                <c:pt idx="6187">
                  <c:v>17697</c:v>
                </c:pt>
                <c:pt idx="6188">
                  <c:v>17698</c:v>
                </c:pt>
                <c:pt idx="6189">
                  <c:v>17699</c:v>
                </c:pt>
                <c:pt idx="6190">
                  <c:v>17700</c:v>
                </c:pt>
                <c:pt idx="6191">
                  <c:v>17701</c:v>
                </c:pt>
                <c:pt idx="6192">
                  <c:v>17702</c:v>
                </c:pt>
                <c:pt idx="6193">
                  <c:v>17703</c:v>
                </c:pt>
                <c:pt idx="6194">
                  <c:v>17704</c:v>
                </c:pt>
                <c:pt idx="6195">
                  <c:v>17705</c:v>
                </c:pt>
                <c:pt idx="6196">
                  <c:v>17706</c:v>
                </c:pt>
                <c:pt idx="6197">
                  <c:v>17707</c:v>
                </c:pt>
                <c:pt idx="6198">
                  <c:v>17708</c:v>
                </c:pt>
                <c:pt idx="6199">
                  <c:v>17709</c:v>
                </c:pt>
                <c:pt idx="6200">
                  <c:v>17710</c:v>
                </c:pt>
                <c:pt idx="6201">
                  <c:v>17711</c:v>
                </c:pt>
                <c:pt idx="6202">
                  <c:v>17712</c:v>
                </c:pt>
                <c:pt idx="6203">
                  <c:v>17713</c:v>
                </c:pt>
                <c:pt idx="6204">
                  <c:v>17714</c:v>
                </c:pt>
                <c:pt idx="6205">
                  <c:v>17715</c:v>
                </c:pt>
                <c:pt idx="6206">
                  <c:v>17716</c:v>
                </c:pt>
                <c:pt idx="6207">
                  <c:v>17717</c:v>
                </c:pt>
                <c:pt idx="6208">
                  <c:v>17718</c:v>
                </c:pt>
                <c:pt idx="6209">
                  <c:v>17719</c:v>
                </c:pt>
                <c:pt idx="6210">
                  <c:v>17720</c:v>
                </c:pt>
                <c:pt idx="6211">
                  <c:v>17721</c:v>
                </c:pt>
                <c:pt idx="6212">
                  <c:v>17722</c:v>
                </c:pt>
                <c:pt idx="6213">
                  <c:v>17723</c:v>
                </c:pt>
                <c:pt idx="6214">
                  <c:v>17724</c:v>
                </c:pt>
                <c:pt idx="6215">
                  <c:v>17725</c:v>
                </c:pt>
                <c:pt idx="6216">
                  <c:v>17726</c:v>
                </c:pt>
                <c:pt idx="6217">
                  <c:v>17727</c:v>
                </c:pt>
                <c:pt idx="6218">
                  <c:v>17728</c:v>
                </c:pt>
                <c:pt idx="6219">
                  <c:v>17729</c:v>
                </c:pt>
                <c:pt idx="6220">
                  <c:v>17730</c:v>
                </c:pt>
                <c:pt idx="6221">
                  <c:v>17731</c:v>
                </c:pt>
                <c:pt idx="6222">
                  <c:v>17732</c:v>
                </c:pt>
                <c:pt idx="6223">
                  <c:v>17733</c:v>
                </c:pt>
                <c:pt idx="6224">
                  <c:v>17734</c:v>
                </c:pt>
                <c:pt idx="6225">
                  <c:v>17735</c:v>
                </c:pt>
                <c:pt idx="6226">
                  <c:v>17736</c:v>
                </c:pt>
                <c:pt idx="6227">
                  <c:v>17737</c:v>
                </c:pt>
                <c:pt idx="6228">
                  <c:v>17738</c:v>
                </c:pt>
                <c:pt idx="6229">
                  <c:v>17739</c:v>
                </c:pt>
                <c:pt idx="6230">
                  <c:v>17740</c:v>
                </c:pt>
                <c:pt idx="6231">
                  <c:v>17741</c:v>
                </c:pt>
                <c:pt idx="6232">
                  <c:v>17742</c:v>
                </c:pt>
                <c:pt idx="6233">
                  <c:v>17743</c:v>
                </c:pt>
                <c:pt idx="6234">
                  <c:v>17744</c:v>
                </c:pt>
                <c:pt idx="6235">
                  <c:v>17745</c:v>
                </c:pt>
                <c:pt idx="6236">
                  <c:v>17746</c:v>
                </c:pt>
                <c:pt idx="6237">
                  <c:v>17747</c:v>
                </c:pt>
                <c:pt idx="6238">
                  <c:v>17748</c:v>
                </c:pt>
                <c:pt idx="6239">
                  <c:v>17749</c:v>
                </c:pt>
                <c:pt idx="6240">
                  <c:v>17750</c:v>
                </c:pt>
                <c:pt idx="6241">
                  <c:v>17751</c:v>
                </c:pt>
                <c:pt idx="6242">
                  <c:v>17752</c:v>
                </c:pt>
                <c:pt idx="6243">
                  <c:v>17753</c:v>
                </c:pt>
                <c:pt idx="6244">
                  <c:v>17754</c:v>
                </c:pt>
                <c:pt idx="6245">
                  <c:v>17755</c:v>
                </c:pt>
                <c:pt idx="6246">
                  <c:v>17756</c:v>
                </c:pt>
                <c:pt idx="6247">
                  <c:v>17757</c:v>
                </c:pt>
                <c:pt idx="6248">
                  <c:v>17758</c:v>
                </c:pt>
                <c:pt idx="6249">
                  <c:v>17759</c:v>
                </c:pt>
                <c:pt idx="6250">
                  <c:v>17760</c:v>
                </c:pt>
                <c:pt idx="6251">
                  <c:v>17761</c:v>
                </c:pt>
                <c:pt idx="6252">
                  <c:v>17762</c:v>
                </c:pt>
                <c:pt idx="6253">
                  <c:v>17763</c:v>
                </c:pt>
                <c:pt idx="6254">
                  <c:v>17764</c:v>
                </c:pt>
                <c:pt idx="6255">
                  <c:v>17765</c:v>
                </c:pt>
                <c:pt idx="6256">
                  <c:v>17766</c:v>
                </c:pt>
                <c:pt idx="6257">
                  <c:v>17767</c:v>
                </c:pt>
                <c:pt idx="6258">
                  <c:v>17768</c:v>
                </c:pt>
                <c:pt idx="6259">
                  <c:v>17769</c:v>
                </c:pt>
                <c:pt idx="6260">
                  <c:v>17770</c:v>
                </c:pt>
                <c:pt idx="6261">
                  <c:v>17771</c:v>
                </c:pt>
                <c:pt idx="6262">
                  <c:v>17772</c:v>
                </c:pt>
                <c:pt idx="6263">
                  <c:v>17773</c:v>
                </c:pt>
                <c:pt idx="6264">
                  <c:v>17774</c:v>
                </c:pt>
                <c:pt idx="6265">
                  <c:v>17775</c:v>
                </c:pt>
                <c:pt idx="6266">
                  <c:v>17776</c:v>
                </c:pt>
                <c:pt idx="6267">
                  <c:v>17777</c:v>
                </c:pt>
                <c:pt idx="6268">
                  <c:v>17778</c:v>
                </c:pt>
                <c:pt idx="6269">
                  <c:v>17779</c:v>
                </c:pt>
                <c:pt idx="6270">
                  <c:v>17780</c:v>
                </c:pt>
                <c:pt idx="6271">
                  <c:v>17781</c:v>
                </c:pt>
                <c:pt idx="6272">
                  <c:v>17782</c:v>
                </c:pt>
                <c:pt idx="6273">
                  <c:v>17783</c:v>
                </c:pt>
                <c:pt idx="6274">
                  <c:v>17784</c:v>
                </c:pt>
                <c:pt idx="6275">
                  <c:v>17785</c:v>
                </c:pt>
                <c:pt idx="6276">
                  <c:v>17786</c:v>
                </c:pt>
                <c:pt idx="6277">
                  <c:v>17787</c:v>
                </c:pt>
                <c:pt idx="6278">
                  <c:v>17788</c:v>
                </c:pt>
                <c:pt idx="6279">
                  <c:v>17789</c:v>
                </c:pt>
                <c:pt idx="6280">
                  <c:v>17790</c:v>
                </c:pt>
                <c:pt idx="6281">
                  <c:v>17791</c:v>
                </c:pt>
                <c:pt idx="6282">
                  <c:v>17792</c:v>
                </c:pt>
                <c:pt idx="6283">
                  <c:v>17793</c:v>
                </c:pt>
                <c:pt idx="6284">
                  <c:v>17794</c:v>
                </c:pt>
                <c:pt idx="6285">
                  <c:v>17795</c:v>
                </c:pt>
                <c:pt idx="6286">
                  <c:v>17796</c:v>
                </c:pt>
                <c:pt idx="6287">
                  <c:v>17797</c:v>
                </c:pt>
                <c:pt idx="6288">
                  <c:v>17798</c:v>
                </c:pt>
                <c:pt idx="6289">
                  <c:v>17799</c:v>
                </c:pt>
                <c:pt idx="6290">
                  <c:v>17800</c:v>
                </c:pt>
                <c:pt idx="6291">
                  <c:v>17801</c:v>
                </c:pt>
                <c:pt idx="6292">
                  <c:v>17802</c:v>
                </c:pt>
                <c:pt idx="6293">
                  <c:v>17803</c:v>
                </c:pt>
                <c:pt idx="6294">
                  <c:v>17804</c:v>
                </c:pt>
                <c:pt idx="6295">
                  <c:v>17805</c:v>
                </c:pt>
                <c:pt idx="6296">
                  <c:v>17806</c:v>
                </c:pt>
                <c:pt idx="6297">
                  <c:v>17807</c:v>
                </c:pt>
                <c:pt idx="6298">
                  <c:v>17808</c:v>
                </c:pt>
                <c:pt idx="6299">
                  <c:v>17809</c:v>
                </c:pt>
                <c:pt idx="6300">
                  <c:v>17810</c:v>
                </c:pt>
                <c:pt idx="6301">
                  <c:v>17811</c:v>
                </c:pt>
                <c:pt idx="6302">
                  <c:v>17812</c:v>
                </c:pt>
                <c:pt idx="6303">
                  <c:v>17813</c:v>
                </c:pt>
                <c:pt idx="6304">
                  <c:v>17814</c:v>
                </c:pt>
                <c:pt idx="6305">
                  <c:v>17815</c:v>
                </c:pt>
                <c:pt idx="6306">
                  <c:v>17816</c:v>
                </c:pt>
                <c:pt idx="6307">
                  <c:v>17817</c:v>
                </c:pt>
                <c:pt idx="6308">
                  <c:v>17818</c:v>
                </c:pt>
                <c:pt idx="6309">
                  <c:v>17819</c:v>
                </c:pt>
                <c:pt idx="6310">
                  <c:v>17820</c:v>
                </c:pt>
                <c:pt idx="6311">
                  <c:v>17821</c:v>
                </c:pt>
                <c:pt idx="6312">
                  <c:v>17822</c:v>
                </c:pt>
                <c:pt idx="6313">
                  <c:v>17823</c:v>
                </c:pt>
                <c:pt idx="6314">
                  <c:v>17824</c:v>
                </c:pt>
                <c:pt idx="6315">
                  <c:v>17825</c:v>
                </c:pt>
                <c:pt idx="6316">
                  <c:v>17826</c:v>
                </c:pt>
                <c:pt idx="6317">
                  <c:v>17827</c:v>
                </c:pt>
                <c:pt idx="6318">
                  <c:v>17828</c:v>
                </c:pt>
                <c:pt idx="6319">
                  <c:v>17829</c:v>
                </c:pt>
                <c:pt idx="6320">
                  <c:v>17830</c:v>
                </c:pt>
                <c:pt idx="6321">
                  <c:v>17831</c:v>
                </c:pt>
                <c:pt idx="6322">
                  <c:v>17832</c:v>
                </c:pt>
                <c:pt idx="6323">
                  <c:v>17833</c:v>
                </c:pt>
                <c:pt idx="6324">
                  <c:v>17834</c:v>
                </c:pt>
                <c:pt idx="6325">
                  <c:v>17835</c:v>
                </c:pt>
                <c:pt idx="6326">
                  <c:v>17836</c:v>
                </c:pt>
                <c:pt idx="6327">
                  <c:v>17837</c:v>
                </c:pt>
                <c:pt idx="6328">
                  <c:v>17838</c:v>
                </c:pt>
                <c:pt idx="6329">
                  <c:v>17839</c:v>
                </c:pt>
                <c:pt idx="6330">
                  <c:v>17840</c:v>
                </c:pt>
                <c:pt idx="6331">
                  <c:v>17841</c:v>
                </c:pt>
                <c:pt idx="6332">
                  <c:v>17842</c:v>
                </c:pt>
                <c:pt idx="6333">
                  <c:v>17843</c:v>
                </c:pt>
                <c:pt idx="6334">
                  <c:v>17844</c:v>
                </c:pt>
                <c:pt idx="6335">
                  <c:v>17845</c:v>
                </c:pt>
                <c:pt idx="6336">
                  <c:v>17846</c:v>
                </c:pt>
                <c:pt idx="6337">
                  <c:v>17847</c:v>
                </c:pt>
                <c:pt idx="6338">
                  <c:v>17848</c:v>
                </c:pt>
                <c:pt idx="6339">
                  <c:v>17849</c:v>
                </c:pt>
                <c:pt idx="6340">
                  <c:v>17850</c:v>
                </c:pt>
                <c:pt idx="6341">
                  <c:v>17851</c:v>
                </c:pt>
                <c:pt idx="6342">
                  <c:v>17852</c:v>
                </c:pt>
                <c:pt idx="6343">
                  <c:v>17853</c:v>
                </c:pt>
                <c:pt idx="6344">
                  <c:v>17854</c:v>
                </c:pt>
                <c:pt idx="6345">
                  <c:v>17855</c:v>
                </c:pt>
                <c:pt idx="6346">
                  <c:v>17856</c:v>
                </c:pt>
                <c:pt idx="6347">
                  <c:v>17857</c:v>
                </c:pt>
                <c:pt idx="6348">
                  <c:v>17858</c:v>
                </c:pt>
                <c:pt idx="6349">
                  <c:v>17859</c:v>
                </c:pt>
                <c:pt idx="6350">
                  <c:v>17860</c:v>
                </c:pt>
                <c:pt idx="6351">
                  <c:v>17861</c:v>
                </c:pt>
                <c:pt idx="6352">
                  <c:v>17862</c:v>
                </c:pt>
                <c:pt idx="6353">
                  <c:v>17863</c:v>
                </c:pt>
                <c:pt idx="6354">
                  <c:v>17864</c:v>
                </c:pt>
                <c:pt idx="6355">
                  <c:v>17865</c:v>
                </c:pt>
                <c:pt idx="6356">
                  <c:v>17866</c:v>
                </c:pt>
                <c:pt idx="6357">
                  <c:v>17867</c:v>
                </c:pt>
                <c:pt idx="6358">
                  <c:v>17868</c:v>
                </c:pt>
                <c:pt idx="6359">
                  <c:v>17869</c:v>
                </c:pt>
                <c:pt idx="6360">
                  <c:v>17870</c:v>
                </c:pt>
                <c:pt idx="6361">
                  <c:v>17871</c:v>
                </c:pt>
                <c:pt idx="6362">
                  <c:v>17872</c:v>
                </c:pt>
                <c:pt idx="6363">
                  <c:v>17873</c:v>
                </c:pt>
                <c:pt idx="6364">
                  <c:v>17874</c:v>
                </c:pt>
                <c:pt idx="6365">
                  <c:v>17875</c:v>
                </c:pt>
                <c:pt idx="6366">
                  <c:v>17876</c:v>
                </c:pt>
                <c:pt idx="6367">
                  <c:v>17877</c:v>
                </c:pt>
                <c:pt idx="6368">
                  <c:v>17878</c:v>
                </c:pt>
                <c:pt idx="6369">
                  <c:v>17879</c:v>
                </c:pt>
                <c:pt idx="6370">
                  <c:v>17880</c:v>
                </c:pt>
                <c:pt idx="6371">
                  <c:v>17881</c:v>
                </c:pt>
                <c:pt idx="6372">
                  <c:v>17882</c:v>
                </c:pt>
                <c:pt idx="6373">
                  <c:v>17883</c:v>
                </c:pt>
                <c:pt idx="6374">
                  <c:v>17884</c:v>
                </c:pt>
                <c:pt idx="6375">
                  <c:v>17885</c:v>
                </c:pt>
                <c:pt idx="6376">
                  <c:v>17886</c:v>
                </c:pt>
                <c:pt idx="6377">
                  <c:v>17887</c:v>
                </c:pt>
                <c:pt idx="6378">
                  <c:v>17888</c:v>
                </c:pt>
                <c:pt idx="6379">
                  <c:v>17889</c:v>
                </c:pt>
                <c:pt idx="6380">
                  <c:v>17890</c:v>
                </c:pt>
                <c:pt idx="6381">
                  <c:v>17891</c:v>
                </c:pt>
                <c:pt idx="6382">
                  <c:v>17892</c:v>
                </c:pt>
                <c:pt idx="6383">
                  <c:v>17893</c:v>
                </c:pt>
                <c:pt idx="6384">
                  <c:v>17894</c:v>
                </c:pt>
                <c:pt idx="6385">
                  <c:v>17895</c:v>
                </c:pt>
                <c:pt idx="6386">
                  <c:v>17896</c:v>
                </c:pt>
                <c:pt idx="6387">
                  <c:v>17897</c:v>
                </c:pt>
                <c:pt idx="6388">
                  <c:v>17898</c:v>
                </c:pt>
                <c:pt idx="6389">
                  <c:v>17899</c:v>
                </c:pt>
                <c:pt idx="6390">
                  <c:v>17900</c:v>
                </c:pt>
                <c:pt idx="6391">
                  <c:v>17901</c:v>
                </c:pt>
                <c:pt idx="6392">
                  <c:v>17902</c:v>
                </c:pt>
                <c:pt idx="6393">
                  <c:v>17903</c:v>
                </c:pt>
                <c:pt idx="6394">
                  <c:v>17904</c:v>
                </c:pt>
                <c:pt idx="6395">
                  <c:v>17905</c:v>
                </c:pt>
                <c:pt idx="6396">
                  <c:v>17906</c:v>
                </c:pt>
                <c:pt idx="6397">
                  <c:v>17907</c:v>
                </c:pt>
                <c:pt idx="6398">
                  <c:v>17908</c:v>
                </c:pt>
                <c:pt idx="6399">
                  <c:v>17909</c:v>
                </c:pt>
                <c:pt idx="6400">
                  <c:v>17910</c:v>
                </c:pt>
                <c:pt idx="6401">
                  <c:v>17911</c:v>
                </c:pt>
                <c:pt idx="6402">
                  <c:v>17912</c:v>
                </c:pt>
                <c:pt idx="6403">
                  <c:v>17913</c:v>
                </c:pt>
                <c:pt idx="6404">
                  <c:v>17914</c:v>
                </c:pt>
                <c:pt idx="6405">
                  <c:v>17915</c:v>
                </c:pt>
                <c:pt idx="6406">
                  <c:v>17916</c:v>
                </c:pt>
                <c:pt idx="6407">
                  <c:v>17917</c:v>
                </c:pt>
                <c:pt idx="6408">
                  <c:v>17918</c:v>
                </c:pt>
                <c:pt idx="6409">
                  <c:v>17919</c:v>
                </c:pt>
                <c:pt idx="6410">
                  <c:v>17920</c:v>
                </c:pt>
                <c:pt idx="6411">
                  <c:v>17921</c:v>
                </c:pt>
                <c:pt idx="6412">
                  <c:v>17922</c:v>
                </c:pt>
                <c:pt idx="6413">
                  <c:v>17923</c:v>
                </c:pt>
                <c:pt idx="6414">
                  <c:v>17924</c:v>
                </c:pt>
                <c:pt idx="6415">
                  <c:v>17925</c:v>
                </c:pt>
                <c:pt idx="6416">
                  <c:v>17926</c:v>
                </c:pt>
                <c:pt idx="6417">
                  <c:v>17927</c:v>
                </c:pt>
                <c:pt idx="6418">
                  <c:v>17928</c:v>
                </c:pt>
                <c:pt idx="6419">
                  <c:v>17929</c:v>
                </c:pt>
                <c:pt idx="6420">
                  <c:v>17930</c:v>
                </c:pt>
                <c:pt idx="6421">
                  <c:v>17931</c:v>
                </c:pt>
                <c:pt idx="6422">
                  <c:v>17932</c:v>
                </c:pt>
                <c:pt idx="6423">
                  <c:v>17933</c:v>
                </c:pt>
                <c:pt idx="6424">
                  <c:v>17934</c:v>
                </c:pt>
                <c:pt idx="6425">
                  <c:v>17935</c:v>
                </c:pt>
                <c:pt idx="6426">
                  <c:v>17936</c:v>
                </c:pt>
                <c:pt idx="6427">
                  <c:v>17937</c:v>
                </c:pt>
                <c:pt idx="6428">
                  <c:v>17938</c:v>
                </c:pt>
                <c:pt idx="6429">
                  <c:v>17939</c:v>
                </c:pt>
                <c:pt idx="6430">
                  <c:v>17940</c:v>
                </c:pt>
                <c:pt idx="6431">
                  <c:v>17941</c:v>
                </c:pt>
                <c:pt idx="6432">
                  <c:v>17942</c:v>
                </c:pt>
                <c:pt idx="6433">
                  <c:v>17943</c:v>
                </c:pt>
                <c:pt idx="6434">
                  <c:v>17944</c:v>
                </c:pt>
                <c:pt idx="6435">
                  <c:v>17945</c:v>
                </c:pt>
                <c:pt idx="6436">
                  <c:v>17946</c:v>
                </c:pt>
                <c:pt idx="6437">
                  <c:v>17947</c:v>
                </c:pt>
                <c:pt idx="6438">
                  <c:v>17948</c:v>
                </c:pt>
                <c:pt idx="6439">
                  <c:v>17949</c:v>
                </c:pt>
                <c:pt idx="6440">
                  <c:v>17950</c:v>
                </c:pt>
                <c:pt idx="6441">
                  <c:v>17951</c:v>
                </c:pt>
                <c:pt idx="6442">
                  <c:v>17952</c:v>
                </c:pt>
                <c:pt idx="6443">
                  <c:v>17953</c:v>
                </c:pt>
                <c:pt idx="6444">
                  <c:v>17954</c:v>
                </c:pt>
                <c:pt idx="6445">
                  <c:v>17955</c:v>
                </c:pt>
                <c:pt idx="6446">
                  <c:v>17956</c:v>
                </c:pt>
                <c:pt idx="6447">
                  <c:v>17957</c:v>
                </c:pt>
                <c:pt idx="6448">
                  <c:v>17958</c:v>
                </c:pt>
                <c:pt idx="6449">
                  <c:v>17959</c:v>
                </c:pt>
                <c:pt idx="6450">
                  <c:v>17960</c:v>
                </c:pt>
                <c:pt idx="6451">
                  <c:v>17961</c:v>
                </c:pt>
                <c:pt idx="6452">
                  <c:v>17962</c:v>
                </c:pt>
                <c:pt idx="6453">
                  <c:v>17963</c:v>
                </c:pt>
                <c:pt idx="6454">
                  <c:v>17964</c:v>
                </c:pt>
                <c:pt idx="6455">
                  <c:v>17965</c:v>
                </c:pt>
                <c:pt idx="6456">
                  <c:v>17966</c:v>
                </c:pt>
                <c:pt idx="6457">
                  <c:v>17967</c:v>
                </c:pt>
                <c:pt idx="6458">
                  <c:v>17968</c:v>
                </c:pt>
                <c:pt idx="6459">
                  <c:v>17969</c:v>
                </c:pt>
                <c:pt idx="6460">
                  <c:v>17970</c:v>
                </c:pt>
                <c:pt idx="6461">
                  <c:v>17971</c:v>
                </c:pt>
                <c:pt idx="6462">
                  <c:v>17972</c:v>
                </c:pt>
                <c:pt idx="6463">
                  <c:v>17973</c:v>
                </c:pt>
                <c:pt idx="6464">
                  <c:v>17974</c:v>
                </c:pt>
                <c:pt idx="6465">
                  <c:v>17975</c:v>
                </c:pt>
                <c:pt idx="6466">
                  <c:v>17976</c:v>
                </c:pt>
                <c:pt idx="6467">
                  <c:v>17977</c:v>
                </c:pt>
                <c:pt idx="6468">
                  <c:v>17978</c:v>
                </c:pt>
                <c:pt idx="6469">
                  <c:v>17979</c:v>
                </c:pt>
                <c:pt idx="6470">
                  <c:v>17980</c:v>
                </c:pt>
                <c:pt idx="6471">
                  <c:v>17981</c:v>
                </c:pt>
                <c:pt idx="6472">
                  <c:v>17982</c:v>
                </c:pt>
                <c:pt idx="6473">
                  <c:v>17983</c:v>
                </c:pt>
                <c:pt idx="6474">
                  <c:v>17984</c:v>
                </c:pt>
                <c:pt idx="6475">
                  <c:v>17985</c:v>
                </c:pt>
                <c:pt idx="6476">
                  <c:v>17986</c:v>
                </c:pt>
                <c:pt idx="6477">
                  <c:v>17987</c:v>
                </c:pt>
                <c:pt idx="6478">
                  <c:v>17988</c:v>
                </c:pt>
                <c:pt idx="6479">
                  <c:v>17989</c:v>
                </c:pt>
                <c:pt idx="6480">
                  <c:v>17990</c:v>
                </c:pt>
                <c:pt idx="6481">
                  <c:v>17991</c:v>
                </c:pt>
                <c:pt idx="6482">
                  <c:v>17992</c:v>
                </c:pt>
                <c:pt idx="6483">
                  <c:v>17993</c:v>
                </c:pt>
                <c:pt idx="6484">
                  <c:v>17994</c:v>
                </c:pt>
                <c:pt idx="6485">
                  <c:v>17995</c:v>
                </c:pt>
                <c:pt idx="6486">
                  <c:v>17996</c:v>
                </c:pt>
                <c:pt idx="6487">
                  <c:v>17997</c:v>
                </c:pt>
                <c:pt idx="6488">
                  <c:v>17998</c:v>
                </c:pt>
                <c:pt idx="6489">
                  <c:v>17999</c:v>
                </c:pt>
                <c:pt idx="6490">
                  <c:v>18000</c:v>
                </c:pt>
                <c:pt idx="6491">
                  <c:v>18001</c:v>
                </c:pt>
                <c:pt idx="6492">
                  <c:v>18002</c:v>
                </c:pt>
                <c:pt idx="6493">
                  <c:v>18003</c:v>
                </c:pt>
                <c:pt idx="6494">
                  <c:v>18004</c:v>
                </c:pt>
                <c:pt idx="6495">
                  <c:v>18005</c:v>
                </c:pt>
                <c:pt idx="6496">
                  <c:v>18006</c:v>
                </c:pt>
                <c:pt idx="6497">
                  <c:v>18007</c:v>
                </c:pt>
                <c:pt idx="6498">
                  <c:v>18008</c:v>
                </c:pt>
                <c:pt idx="6499">
                  <c:v>18009</c:v>
                </c:pt>
                <c:pt idx="6500">
                  <c:v>18010</c:v>
                </c:pt>
                <c:pt idx="6501">
                  <c:v>18011</c:v>
                </c:pt>
                <c:pt idx="6502">
                  <c:v>18012</c:v>
                </c:pt>
                <c:pt idx="6503">
                  <c:v>18013</c:v>
                </c:pt>
                <c:pt idx="6504">
                  <c:v>18014</c:v>
                </c:pt>
                <c:pt idx="6505">
                  <c:v>18015</c:v>
                </c:pt>
                <c:pt idx="6506">
                  <c:v>18016</c:v>
                </c:pt>
                <c:pt idx="6507">
                  <c:v>18017</c:v>
                </c:pt>
                <c:pt idx="6508">
                  <c:v>18018</c:v>
                </c:pt>
                <c:pt idx="6509">
                  <c:v>18019</c:v>
                </c:pt>
                <c:pt idx="6510">
                  <c:v>18020</c:v>
                </c:pt>
                <c:pt idx="6511">
                  <c:v>18021</c:v>
                </c:pt>
                <c:pt idx="6512">
                  <c:v>18022</c:v>
                </c:pt>
                <c:pt idx="6513">
                  <c:v>18023</c:v>
                </c:pt>
                <c:pt idx="6514">
                  <c:v>18024</c:v>
                </c:pt>
                <c:pt idx="6515">
                  <c:v>18025</c:v>
                </c:pt>
                <c:pt idx="6516">
                  <c:v>18026</c:v>
                </c:pt>
                <c:pt idx="6517">
                  <c:v>18027</c:v>
                </c:pt>
                <c:pt idx="6518">
                  <c:v>18028</c:v>
                </c:pt>
                <c:pt idx="6519">
                  <c:v>18029</c:v>
                </c:pt>
                <c:pt idx="6520">
                  <c:v>18030</c:v>
                </c:pt>
                <c:pt idx="6521">
                  <c:v>18031</c:v>
                </c:pt>
                <c:pt idx="6522">
                  <c:v>18032</c:v>
                </c:pt>
                <c:pt idx="6523">
                  <c:v>18033</c:v>
                </c:pt>
                <c:pt idx="6524">
                  <c:v>18034</c:v>
                </c:pt>
                <c:pt idx="6525">
                  <c:v>18035</c:v>
                </c:pt>
                <c:pt idx="6526">
                  <c:v>18036</c:v>
                </c:pt>
                <c:pt idx="6527">
                  <c:v>18037</c:v>
                </c:pt>
                <c:pt idx="6528">
                  <c:v>18038</c:v>
                </c:pt>
                <c:pt idx="6529">
                  <c:v>18039</c:v>
                </c:pt>
                <c:pt idx="6530">
                  <c:v>18040</c:v>
                </c:pt>
                <c:pt idx="6531">
                  <c:v>18041</c:v>
                </c:pt>
                <c:pt idx="6532">
                  <c:v>18042</c:v>
                </c:pt>
                <c:pt idx="6533">
                  <c:v>18043</c:v>
                </c:pt>
                <c:pt idx="6534">
                  <c:v>18044</c:v>
                </c:pt>
                <c:pt idx="6535">
                  <c:v>18045</c:v>
                </c:pt>
                <c:pt idx="6536">
                  <c:v>18046</c:v>
                </c:pt>
                <c:pt idx="6537">
                  <c:v>18047</c:v>
                </c:pt>
                <c:pt idx="6538">
                  <c:v>18048</c:v>
                </c:pt>
                <c:pt idx="6539">
                  <c:v>18049</c:v>
                </c:pt>
                <c:pt idx="6540">
                  <c:v>18050</c:v>
                </c:pt>
                <c:pt idx="6541">
                  <c:v>18051</c:v>
                </c:pt>
                <c:pt idx="6542">
                  <c:v>18052</c:v>
                </c:pt>
                <c:pt idx="6543">
                  <c:v>18053</c:v>
                </c:pt>
                <c:pt idx="6544">
                  <c:v>18054</c:v>
                </c:pt>
                <c:pt idx="6545">
                  <c:v>18055</c:v>
                </c:pt>
                <c:pt idx="6546">
                  <c:v>18056</c:v>
                </c:pt>
                <c:pt idx="6547">
                  <c:v>18057</c:v>
                </c:pt>
                <c:pt idx="6548">
                  <c:v>18058</c:v>
                </c:pt>
                <c:pt idx="6549">
                  <c:v>18059</c:v>
                </c:pt>
                <c:pt idx="6550">
                  <c:v>18060</c:v>
                </c:pt>
                <c:pt idx="6551">
                  <c:v>18061</c:v>
                </c:pt>
                <c:pt idx="6552">
                  <c:v>18062</c:v>
                </c:pt>
                <c:pt idx="6553">
                  <c:v>18063</c:v>
                </c:pt>
                <c:pt idx="6554">
                  <c:v>18064</c:v>
                </c:pt>
                <c:pt idx="6555">
                  <c:v>18065</c:v>
                </c:pt>
                <c:pt idx="6556">
                  <c:v>18066</c:v>
                </c:pt>
                <c:pt idx="6557">
                  <c:v>18067</c:v>
                </c:pt>
                <c:pt idx="6558">
                  <c:v>18068</c:v>
                </c:pt>
                <c:pt idx="6559">
                  <c:v>18069</c:v>
                </c:pt>
                <c:pt idx="6560">
                  <c:v>18070</c:v>
                </c:pt>
                <c:pt idx="6561">
                  <c:v>18071</c:v>
                </c:pt>
                <c:pt idx="6562">
                  <c:v>18072</c:v>
                </c:pt>
                <c:pt idx="6563">
                  <c:v>18073</c:v>
                </c:pt>
                <c:pt idx="6564">
                  <c:v>18074</c:v>
                </c:pt>
                <c:pt idx="6565">
                  <c:v>18075</c:v>
                </c:pt>
                <c:pt idx="6566">
                  <c:v>18076</c:v>
                </c:pt>
                <c:pt idx="6567">
                  <c:v>18077</c:v>
                </c:pt>
                <c:pt idx="6568">
                  <c:v>18078</c:v>
                </c:pt>
                <c:pt idx="6569">
                  <c:v>18079</c:v>
                </c:pt>
                <c:pt idx="6570">
                  <c:v>18080</c:v>
                </c:pt>
                <c:pt idx="6571">
                  <c:v>18081</c:v>
                </c:pt>
                <c:pt idx="6572">
                  <c:v>18082</c:v>
                </c:pt>
                <c:pt idx="6573">
                  <c:v>18083</c:v>
                </c:pt>
                <c:pt idx="6574">
                  <c:v>18084</c:v>
                </c:pt>
                <c:pt idx="6575">
                  <c:v>18085</c:v>
                </c:pt>
                <c:pt idx="6576">
                  <c:v>18086</c:v>
                </c:pt>
                <c:pt idx="6577">
                  <c:v>18087</c:v>
                </c:pt>
                <c:pt idx="6578">
                  <c:v>18088</c:v>
                </c:pt>
                <c:pt idx="6579">
                  <c:v>18089</c:v>
                </c:pt>
                <c:pt idx="6580">
                  <c:v>18090</c:v>
                </c:pt>
                <c:pt idx="6581">
                  <c:v>18091</c:v>
                </c:pt>
                <c:pt idx="6582">
                  <c:v>18092</c:v>
                </c:pt>
                <c:pt idx="6583">
                  <c:v>18093</c:v>
                </c:pt>
                <c:pt idx="6584">
                  <c:v>18094</c:v>
                </c:pt>
                <c:pt idx="6585">
                  <c:v>18095</c:v>
                </c:pt>
                <c:pt idx="6586">
                  <c:v>18096</c:v>
                </c:pt>
                <c:pt idx="6587">
                  <c:v>18097</c:v>
                </c:pt>
                <c:pt idx="6588">
                  <c:v>18098</c:v>
                </c:pt>
                <c:pt idx="6589">
                  <c:v>18099</c:v>
                </c:pt>
                <c:pt idx="6590">
                  <c:v>18100</c:v>
                </c:pt>
                <c:pt idx="6591">
                  <c:v>18101</c:v>
                </c:pt>
                <c:pt idx="6592">
                  <c:v>18102</c:v>
                </c:pt>
                <c:pt idx="6593">
                  <c:v>18103</c:v>
                </c:pt>
                <c:pt idx="6594">
                  <c:v>18104</c:v>
                </c:pt>
                <c:pt idx="6595">
                  <c:v>18105</c:v>
                </c:pt>
                <c:pt idx="6596">
                  <c:v>18106</c:v>
                </c:pt>
                <c:pt idx="6597">
                  <c:v>18107</c:v>
                </c:pt>
                <c:pt idx="6598">
                  <c:v>18108</c:v>
                </c:pt>
                <c:pt idx="6599">
                  <c:v>18109</c:v>
                </c:pt>
                <c:pt idx="6600">
                  <c:v>18110</c:v>
                </c:pt>
                <c:pt idx="6601">
                  <c:v>18111</c:v>
                </c:pt>
                <c:pt idx="6602">
                  <c:v>18112</c:v>
                </c:pt>
                <c:pt idx="6603">
                  <c:v>18113</c:v>
                </c:pt>
                <c:pt idx="6604">
                  <c:v>18114</c:v>
                </c:pt>
                <c:pt idx="6605">
                  <c:v>18115</c:v>
                </c:pt>
                <c:pt idx="6606">
                  <c:v>18116</c:v>
                </c:pt>
                <c:pt idx="6607">
                  <c:v>18117</c:v>
                </c:pt>
                <c:pt idx="6608">
                  <c:v>18118</c:v>
                </c:pt>
                <c:pt idx="6609">
                  <c:v>18119</c:v>
                </c:pt>
                <c:pt idx="6610">
                  <c:v>18120</c:v>
                </c:pt>
                <c:pt idx="6611">
                  <c:v>18121</c:v>
                </c:pt>
                <c:pt idx="6612">
                  <c:v>18122</c:v>
                </c:pt>
                <c:pt idx="6613">
                  <c:v>18123</c:v>
                </c:pt>
                <c:pt idx="6614">
                  <c:v>18124</c:v>
                </c:pt>
                <c:pt idx="6615">
                  <c:v>18125</c:v>
                </c:pt>
                <c:pt idx="6616">
                  <c:v>18126</c:v>
                </c:pt>
                <c:pt idx="6617">
                  <c:v>18127</c:v>
                </c:pt>
                <c:pt idx="6618">
                  <c:v>18128</c:v>
                </c:pt>
                <c:pt idx="6619">
                  <c:v>18129</c:v>
                </c:pt>
                <c:pt idx="6620">
                  <c:v>18130</c:v>
                </c:pt>
                <c:pt idx="6621">
                  <c:v>18131</c:v>
                </c:pt>
                <c:pt idx="6622">
                  <c:v>18132</c:v>
                </c:pt>
                <c:pt idx="6623">
                  <c:v>18133</c:v>
                </c:pt>
                <c:pt idx="6624">
                  <c:v>18134</c:v>
                </c:pt>
                <c:pt idx="6625">
                  <c:v>18135</c:v>
                </c:pt>
                <c:pt idx="6626">
                  <c:v>18136</c:v>
                </c:pt>
                <c:pt idx="6627">
                  <c:v>18137</c:v>
                </c:pt>
                <c:pt idx="6628">
                  <c:v>18138</c:v>
                </c:pt>
                <c:pt idx="6629">
                  <c:v>18139</c:v>
                </c:pt>
                <c:pt idx="6630">
                  <c:v>18140</c:v>
                </c:pt>
                <c:pt idx="6631">
                  <c:v>18141</c:v>
                </c:pt>
                <c:pt idx="6632">
                  <c:v>18142</c:v>
                </c:pt>
                <c:pt idx="6633">
                  <c:v>18143</c:v>
                </c:pt>
                <c:pt idx="6634">
                  <c:v>18144</c:v>
                </c:pt>
                <c:pt idx="6635">
                  <c:v>18145</c:v>
                </c:pt>
                <c:pt idx="6636">
                  <c:v>18146</c:v>
                </c:pt>
                <c:pt idx="6637">
                  <c:v>18147</c:v>
                </c:pt>
                <c:pt idx="6638">
                  <c:v>18148</c:v>
                </c:pt>
                <c:pt idx="6639">
                  <c:v>18149</c:v>
                </c:pt>
                <c:pt idx="6640">
                  <c:v>18150</c:v>
                </c:pt>
                <c:pt idx="6641">
                  <c:v>18151</c:v>
                </c:pt>
                <c:pt idx="6642">
                  <c:v>18152</c:v>
                </c:pt>
                <c:pt idx="6643">
                  <c:v>18153</c:v>
                </c:pt>
                <c:pt idx="6644">
                  <c:v>18154</c:v>
                </c:pt>
                <c:pt idx="6645">
                  <c:v>18155</c:v>
                </c:pt>
                <c:pt idx="6646">
                  <c:v>18156</c:v>
                </c:pt>
                <c:pt idx="6647">
                  <c:v>18157</c:v>
                </c:pt>
                <c:pt idx="6648">
                  <c:v>18158</c:v>
                </c:pt>
                <c:pt idx="6649">
                  <c:v>18159</c:v>
                </c:pt>
                <c:pt idx="6650">
                  <c:v>18160</c:v>
                </c:pt>
                <c:pt idx="6651">
                  <c:v>18161</c:v>
                </c:pt>
                <c:pt idx="6652">
                  <c:v>18162</c:v>
                </c:pt>
                <c:pt idx="6653">
                  <c:v>18163</c:v>
                </c:pt>
                <c:pt idx="6654">
                  <c:v>18164</c:v>
                </c:pt>
                <c:pt idx="6655">
                  <c:v>18165</c:v>
                </c:pt>
                <c:pt idx="6656">
                  <c:v>18166</c:v>
                </c:pt>
                <c:pt idx="6657">
                  <c:v>18167</c:v>
                </c:pt>
                <c:pt idx="6658">
                  <c:v>18168</c:v>
                </c:pt>
                <c:pt idx="6659">
                  <c:v>18169</c:v>
                </c:pt>
                <c:pt idx="6660">
                  <c:v>18170</c:v>
                </c:pt>
                <c:pt idx="6661">
                  <c:v>18171</c:v>
                </c:pt>
                <c:pt idx="6662">
                  <c:v>18172</c:v>
                </c:pt>
                <c:pt idx="6663">
                  <c:v>18173</c:v>
                </c:pt>
                <c:pt idx="6664">
                  <c:v>18174</c:v>
                </c:pt>
                <c:pt idx="6665">
                  <c:v>18175</c:v>
                </c:pt>
                <c:pt idx="6666">
                  <c:v>18176</c:v>
                </c:pt>
                <c:pt idx="6667">
                  <c:v>18177</c:v>
                </c:pt>
                <c:pt idx="6668">
                  <c:v>18178</c:v>
                </c:pt>
                <c:pt idx="6669">
                  <c:v>18179</c:v>
                </c:pt>
                <c:pt idx="6670">
                  <c:v>18180</c:v>
                </c:pt>
                <c:pt idx="6671">
                  <c:v>18181</c:v>
                </c:pt>
                <c:pt idx="6672">
                  <c:v>18182</c:v>
                </c:pt>
                <c:pt idx="6673">
                  <c:v>18183</c:v>
                </c:pt>
                <c:pt idx="6674">
                  <c:v>18184</c:v>
                </c:pt>
                <c:pt idx="6675">
                  <c:v>18185</c:v>
                </c:pt>
                <c:pt idx="6676">
                  <c:v>18186</c:v>
                </c:pt>
                <c:pt idx="6677">
                  <c:v>18187</c:v>
                </c:pt>
                <c:pt idx="6678">
                  <c:v>18188</c:v>
                </c:pt>
                <c:pt idx="6679">
                  <c:v>18189</c:v>
                </c:pt>
                <c:pt idx="6680">
                  <c:v>18190</c:v>
                </c:pt>
                <c:pt idx="6681">
                  <c:v>18191</c:v>
                </c:pt>
                <c:pt idx="6682">
                  <c:v>18192</c:v>
                </c:pt>
                <c:pt idx="6683">
                  <c:v>18193</c:v>
                </c:pt>
                <c:pt idx="6684">
                  <c:v>18194</c:v>
                </c:pt>
                <c:pt idx="6685">
                  <c:v>18195</c:v>
                </c:pt>
                <c:pt idx="6686">
                  <c:v>18196</c:v>
                </c:pt>
                <c:pt idx="6687">
                  <c:v>18197</c:v>
                </c:pt>
                <c:pt idx="6688">
                  <c:v>18198</c:v>
                </c:pt>
                <c:pt idx="6689">
                  <c:v>18199</c:v>
                </c:pt>
                <c:pt idx="6690">
                  <c:v>18200</c:v>
                </c:pt>
                <c:pt idx="6691">
                  <c:v>18201</c:v>
                </c:pt>
                <c:pt idx="6692">
                  <c:v>18202</c:v>
                </c:pt>
                <c:pt idx="6693">
                  <c:v>18203</c:v>
                </c:pt>
                <c:pt idx="6694">
                  <c:v>18204</c:v>
                </c:pt>
                <c:pt idx="6695">
                  <c:v>18205</c:v>
                </c:pt>
                <c:pt idx="6696">
                  <c:v>18206</c:v>
                </c:pt>
                <c:pt idx="6697">
                  <c:v>18207</c:v>
                </c:pt>
                <c:pt idx="6698">
                  <c:v>18208</c:v>
                </c:pt>
                <c:pt idx="6699">
                  <c:v>18209</c:v>
                </c:pt>
                <c:pt idx="6700">
                  <c:v>18210</c:v>
                </c:pt>
                <c:pt idx="6701">
                  <c:v>18211</c:v>
                </c:pt>
                <c:pt idx="6702">
                  <c:v>18212</c:v>
                </c:pt>
                <c:pt idx="6703">
                  <c:v>18213</c:v>
                </c:pt>
                <c:pt idx="6704">
                  <c:v>18214</c:v>
                </c:pt>
                <c:pt idx="6705">
                  <c:v>18215</c:v>
                </c:pt>
                <c:pt idx="6706">
                  <c:v>18216</c:v>
                </c:pt>
                <c:pt idx="6707">
                  <c:v>18217</c:v>
                </c:pt>
                <c:pt idx="6708">
                  <c:v>18218</c:v>
                </c:pt>
                <c:pt idx="6709">
                  <c:v>18219</c:v>
                </c:pt>
                <c:pt idx="6710">
                  <c:v>18220</c:v>
                </c:pt>
                <c:pt idx="6711">
                  <c:v>18221</c:v>
                </c:pt>
                <c:pt idx="6712">
                  <c:v>18222</c:v>
                </c:pt>
                <c:pt idx="6713">
                  <c:v>18223</c:v>
                </c:pt>
                <c:pt idx="6714">
                  <c:v>18224</c:v>
                </c:pt>
                <c:pt idx="6715">
                  <c:v>18225</c:v>
                </c:pt>
                <c:pt idx="6716">
                  <c:v>18226</c:v>
                </c:pt>
                <c:pt idx="6717">
                  <c:v>18227</c:v>
                </c:pt>
                <c:pt idx="6718">
                  <c:v>18228</c:v>
                </c:pt>
                <c:pt idx="6719">
                  <c:v>18229</c:v>
                </c:pt>
                <c:pt idx="6720">
                  <c:v>18230</c:v>
                </c:pt>
                <c:pt idx="6721">
                  <c:v>18231</c:v>
                </c:pt>
                <c:pt idx="6722">
                  <c:v>18232</c:v>
                </c:pt>
                <c:pt idx="6723">
                  <c:v>18233</c:v>
                </c:pt>
                <c:pt idx="6724">
                  <c:v>18234</c:v>
                </c:pt>
                <c:pt idx="6725">
                  <c:v>18235</c:v>
                </c:pt>
                <c:pt idx="6726">
                  <c:v>18236</c:v>
                </c:pt>
                <c:pt idx="6727">
                  <c:v>18237</c:v>
                </c:pt>
                <c:pt idx="6728">
                  <c:v>18238</c:v>
                </c:pt>
                <c:pt idx="6729">
                  <c:v>18239</c:v>
                </c:pt>
                <c:pt idx="6730">
                  <c:v>18240</c:v>
                </c:pt>
                <c:pt idx="6731">
                  <c:v>18241</c:v>
                </c:pt>
                <c:pt idx="6732">
                  <c:v>18242</c:v>
                </c:pt>
                <c:pt idx="6733">
                  <c:v>18243</c:v>
                </c:pt>
                <c:pt idx="6734">
                  <c:v>18244</c:v>
                </c:pt>
                <c:pt idx="6735">
                  <c:v>18245</c:v>
                </c:pt>
                <c:pt idx="6736">
                  <c:v>18246</c:v>
                </c:pt>
                <c:pt idx="6737">
                  <c:v>18247</c:v>
                </c:pt>
                <c:pt idx="6738">
                  <c:v>18248</c:v>
                </c:pt>
                <c:pt idx="6739">
                  <c:v>18249</c:v>
                </c:pt>
                <c:pt idx="6740">
                  <c:v>18250</c:v>
                </c:pt>
                <c:pt idx="6741">
                  <c:v>18251</c:v>
                </c:pt>
                <c:pt idx="6742">
                  <c:v>18252</c:v>
                </c:pt>
                <c:pt idx="6743">
                  <c:v>18253</c:v>
                </c:pt>
                <c:pt idx="6744">
                  <c:v>18254</c:v>
                </c:pt>
                <c:pt idx="6745">
                  <c:v>18255</c:v>
                </c:pt>
                <c:pt idx="6746">
                  <c:v>18256</c:v>
                </c:pt>
                <c:pt idx="6747">
                  <c:v>18257</c:v>
                </c:pt>
                <c:pt idx="6748">
                  <c:v>18258</c:v>
                </c:pt>
                <c:pt idx="6749">
                  <c:v>18259</c:v>
                </c:pt>
                <c:pt idx="6750">
                  <c:v>18260</c:v>
                </c:pt>
                <c:pt idx="6751">
                  <c:v>18261</c:v>
                </c:pt>
                <c:pt idx="6752">
                  <c:v>18262</c:v>
                </c:pt>
                <c:pt idx="6753">
                  <c:v>18263</c:v>
                </c:pt>
                <c:pt idx="6754">
                  <c:v>18264</c:v>
                </c:pt>
                <c:pt idx="6755">
                  <c:v>18265</c:v>
                </c:pt>
                <c:pt idx="6756">
                  <c:v>18266</c:v>
                </c:pt>
                <c:pt idx="6757">
                  <c:v>18267</c:v>
                </c:pt>
                <c:pt idx="6758">
                  <c:v>18268</c:v>
                </c:pt>
                <c:pt idx="6759">
                  <c:v>18269</c:v>
                </c:pt>
                <c:pt idx="6760">
                  <c:v>18270</c:v>
                </c:pt>
                <c:pt idx="6761">
                  <c:v>18271</c:v>
                </c:pt>
                <c:pt idx="6762">
                  <c:v>18272</c:v>
                </c:pt>
                <c:pt idx="6763">
                  <c:v>18273</c:v>
                </c:pt>
                <c:pt idx="6764">
                  <c:v>18274</c:v>
                </c:pt>
                <c:pt idx="6765">
                  <c:v>18275</c:v>
                </c:pt>
                <c:pt idx="6766">
                  <c:v>18276</c:v>
                </c:pt>
                <c:pt idx="6767">
                  <c:v>18277</c:v>
                </c:pt>
                <c:pt idx="6768">
                  <c:v>18278</c:v>
                </c:pt>
                <c:pt idx="6769">
                  <c:v>18279</c:v>
                </c:pt>
                <c:pt idx="6770">
                  <c:v>18280</c:v>
                </c:pt>
                <c:pt idx="6771">
                  <c:v>18281</c:v>
                </c:pt>
                <c:pt idx="6772">
                  <c:v>18282</c:v>
                </c:pt>
                <c:pt idx="6773">
                  <c:v>18283</c:v>
                </c:pt>
                <c:pt idx="6774">
                  <c:v>18284</c:v>
                </c:pt>
                <c:pt idx="6775">
                  <c:v>18285</c:v>
                </c:pt>
                <c:pt idx="6776">
                  <c:v>18286</c:v>
                </c:pt>
                <c:pt idx="6777">
                  <c:v>18287</c:v>
                </c:pt>
                <c:pt idx="6778">
                  <c:v>18288</c:v>
                </c:pt>
                <c:pt idx="6779">
                  <c:v>18289</c:v>
                </c:pt>
                <c:pt idx="6780">
                  <c:v>18290</c:v>
                </c:pt>
                <c:pt idx="6781">
                  <c:v>18291</c:v>
                </c:pt>
                <c:pt idx="6782">
                  <c:v>18292</c:v>
                </c:pt>
                <c:pt idx="6783">
                  <c:v>18293</c:v>
                </c:pt>
                <c:pt idx="6784">
                  <c:v>18294</c:v>
                </c:pt>
                <c:pt idx="6785">
                  <c:v>18295</c:v>
                </c:pt>
                <c:pt idx="6786">
                  <c:v>18296</c:v>
                </c:pt>
                <c:pt idx="6787">
                  <c:v>18297</c:v>
                </c:pt>
                <c:pt idx="6788">
                  <c:v>18298</c:v>
                </c:pt>
                <c:pt idx="6789">
                  <c:v>18299</c:v>
                </c:pt>
                <c:pt idx="6790">
                  <c:v>18300</c:v>
                </c:pt>
                <c:pt idx="6791">
                  <c:v>18301</c:v>
                </c:pt>
                <c:pt idx="6792">
                  <c:v>18302</c:v>
                </c:pt>
                <c:pt idx="6793">
                  <c:v>18303</c:v>
                </c:pt>
                <c:pt idx="6794">
                  <c:v>18304</c:v>
                </c:pt>
                <c:pt idx="6795">
                  <c:v>18305</c:v>
                </c:pt>
                <c:pt idx="6796">
                  <c:v>18306</c:v>
                </c:pt>
                <c:pt idx="6797">
                  <c:v>18307</c:v>
                </c:pt>
                <c:pt idx="6798">
                  <c:v>18308</c:v>
                </c:pt>
                <c:pt idx="6799">
                  <c:v>18309</c:v>
                </c:pt>
                <c:pt idx="6800">
                  <c:v>18310</c:v>
                </c:pt>
                <c:pt idx="6801">
                  <c:v>18311</c:v>
                </c:pt>
                <c:pt idx="6802">
                  <c:v>18312</c:v>
                </c:pt>
                <c:pt idx="6803">
                  <c:v>18313</c:v>
                </c:pt>
                <c:pt idx="6804">
                  <c:v>18314</c:v>
                </c:pt>
                <c:pt idx="6805">
                  <c:v>18315</c:v>
                </c:pt>
                <c:pt idx="6806">
                  <c:v>18316</c:v>
                </c:pt>
                <c:pt idx="6807">
                  <c:v>18317</c:v>
                </c:pt>
                <c:pt idx="6808">
                  <c:v>18318</c:v>
                </c:pt>
                <c:pt idx="6809">
                  <c:v>18319</c:v>
                </c:pt>
                <c:pt idx="6810">
                  <c:v>18320</c:v>
                </c:pt>
                <c:pt idx="6811">
                  <c:v>18321</c:v>
                </c:pt>
                <c:pt idx="6812">
                  <c:v>18322</c:v>
                </c:pt>
                <c:pt idx="6813">
                  <c:v>18323</c:v>
                </c:pt>
                <c:pt idx="6814">
                  <c:v>18324</c:v>
                </c:pt>
                <c:pt idx="6815">
                  <c:v>18325</c:v>
                </c:pt>
                <c:pt idx="6816">
                  <c:v>18326</c:v>
                </c:pt>
                <c:pt idx="6817">
                  <c:v>18327</c:v>
                </c:pt>
                <c:pt idx="6818">
                  <c:v>18328</c:v>
                </c:pt>
                <c:pt idx="6819">
                  <c:v>18329</c:v>
                </c:pt>
                <c:pt idx="6820">
                  <c:v>18330</c:v>
                </c:pt>
                <c:pt idx="6821">
                  <c:v>18331</c:v>
                </c:pt>
                <c:pt idx="6822">
                  <c:v>18332</c:v>
                </c:pt>
                <c:pt idx="6823">
                  <c:v>18333</c:v>
                </c:pt>
                <c:pt idx="6824">
                  <c:v>18334</c:v>
                </c:pt>
                <c:pt idx="6825">
                  <c:v>18335</c:v>
                </c:pt>
                <c:pt idx="6826">
                  <c:v>18336</c:v>
                </c:pt>
                <c:pt idx="6827">
                  <c:v>18337</c:v>
                </c:pt>
                <c:pt idx="6828">
                  <c:v>18338</c:v>
                </c:pt>
                <c:pt idx="6829">
                  <c:v>18339</c:v>
                </c:pt>
                <c:pt idx="6830">
                  <c:v>18340</c:v>
                </c:pt>
                <c:pt idx="6831">
                  <c:v>18341</c:v>
                </c:pt>
                <c:pt idx="6832">
                  <c:v>18342</c:v>
                </c:pt>
                <c:pt idx="6833">
                  <c:v>18343</c:v>
                </c:pt>
                <c:pt idx="6834">
                  <c:v>18344</c:v>
                </c:pt>
                <c:pt idx="6835">
                  <c:v>18345</c:v>
                </c:pt>
                <c:pt idx="6836">
                  <c:v>18346</c:v>
                </c:pt>
                <c:pt idx="6837">
                  <c:v>18347</c:v>
                </c:pt>
                <c:pt idx="6838">
                  <c:v>18348</c:v>
                </c:pt>
                <c:pt idx="6839">
                  <c:v>18349</c:v>
                </c:pt>
                <c:pt idx="6840">
                  <c:v>18350</c:v>
                </c:pt>
                <c:pt idx="6841">
                  <c:v>18351</c:v>
                </c:pt>
                <c:pt idx="6842">
                  <c:v>18352</c:v>
                </c:pt>
                <c:pt idx="6843">
                  <c:v>18353</c:v>
                </c:pt>
                <c:pt idx="6844">
                  <c:v>18354</c:v>
                </c:pt>
                <c:pt idx="6845">
                  <c:v>18355</c:v>
                </c:pt>
                <c:pt idx="6846">
                  <c:v>18356</c:v>
                </c:pt>
                <c:pt idx="6847">
                  <c:v>18357</c:v>
                </c:pt>
                <c:pt idx="6848">
                  <c:v>18358</c:v>
                </c:pt>
                <c:pt idx="6849">
                  <c:v>18359</c:v>
                </c:pt>
                <c:pt idx="6850">
                  <c:v>18360</c:v>
                </c:pt>
                <c:pt idx="6851">
                  <c:v>18361</c:v>
                </c:pt>
                <c:pt idx="6852">
                  <c:v>18362</c:v>
                </c:pt>
                <c:pt idx="6853">
                  <c:v>18363</c:v>
                </c:pt>
                <c:pt idx="6854">
                  <c:v>18364</c:v>
                </c:pt>
                <c:pt idx="6855">
                  <c:v>18365</c:v>
                </c:pt>
                <c:pt idx="6856">
                  <c:v>18366</c:v>
                </c:pt>
                <c:pt idx="6857">
                  <c:v>18367</c:v>
                </c:pt>
                <c:pt idx="6858">
                  <c:v>18368</c:v>
                </c:pt>
                <c:pt idx="6859">
                  <c:v>18369</c:v>
                </c:pt>
                <c:pt idx="6860">
                  <c:v>18370</c:v>
                </c:pt>
                <c:pt idx="6861">
                  <c:v>18371</c:v>
                </c:pt>
                <c:pt idx="6862">
                  <c:v>18372</c:v>
                </c:pt>
                <c:pt idx="6863">
                  <c:v>18373</c:v>
                </c:pt>
                <c:pt idx="6864">
                  <c:v>18374</c:v>
                </c:pt>
                <c:pt idx="6865">
                  <c:v>18375</c:v>
                </c:pt>
                <c:pt idx="6866">
                  <c:v>18376</c:v>
                </c:pt>
                <c:pt idx="6867">
                  <c:v>18377</c:v>
                </c:pt>
                <c:pt idx="6868">
                  <c:v>18378</c:v>
                </c:pt>
                <c:pt idx="6869">
                  <c:v>18379</c:v>
                </c:pt>
                <c:pt idx="6870">
                  <c:v>18380</c:v>
                </c:pt>
                <c:pt idx="6871">
                  <c:v>18381</c:v>
                </c:pt>
                <c:pt idx="6872">
                  <c:v>18382</c:v>
                </c:pt>
                <c:pt idx="6873">
                  <c:v>18383</c:v>
                </c:pt>
                <c:pt idx="6874">
                  <c:v>18384</c:v>
                </c:pt>
                <c:pt idx="6875">
                  <c:v>18385</c:v>
                </c:pt>
                <c:pt idx="6876">
                  <c:v>18386</c:v>
                </c:pt>
                <c:pt idx="6877">
                  <c:v>18387</c:v>
                </c:pt>
                <c:pt idx="6878">
                  <c:v>18388</c:v>
                </c:pt>
                <c:pt idx="6879">
                  <c:v>18389</c:v>
                </c:pt>
                <c:pt idx="6880">
                  <c:v>18390</c:v>
                </c:pt>
                <c:pt idx="6881">
                  <c:v>18391</c:v>
                </c:pt>
                <c:pt idx="6882">
                  <c:v>18392</c:v>
                </c:pt>
                <c:pt idx="6883">
                  <c:v>18393</c:v>
                </c:pt>
                <c:pt idx="6884">
                  <c:v>18394</c:v>
                </c:pt>
                <c:pt idx="6885">
                  <c:v>18395</c:v>
                </c:pt>
                <c:pt idx="6886">
                  <c:v>18396</c:v>
                </c:pt>
                <c:pt idx="6887">
                  <c:v>18397</c:v>
                </c:pt>
                <c:pt idx="6888">
                  <c:v>18398</c:v>
                </c:pt>
                <c:pt idx="6889">
                  <c:v>18399</c:v>
                </c:pt>
                <c:pt idx="6890">
                  <c:v>18400</c:v>
                </c:pt>
                <c:pt idx="6891">
                  <c:v>18401</c:v>
                </c:pt>
                <c:pt idx="6892">
                  <c:v>18402</c:v>
                </c:pt>
                <c:pt idx="6893">
                  <c:v>18403</c:v>
                </c:pt>
                <c:pt idx="6894">
                  <c:v>18404</c:v>
                </c:pt>
                <c:pt idx="6895">
                  <c:v>18405</c:v>
                </c:pt>
                <c:pt idx="6896">
                  <c:v>18406</c:v>
                </c:pt>
                <c:pt idx="6897">
                  <c:v>18407</c:v>
                </c:pt>
                <c:pt idx="6898">
                  <c:v>18408</c:v>
                </c:pt>
                <c:pt idx="6899">
                  <c:v>18409</c:v>
                </c:pt>
                <c:pt idx="6900">
                  <c:v>18410</c:v>
                </c:pt>
                <c:pt idx="6901">
                  <c:v>18411</c:v>
                </c:pt>
                <c:pt idx="6902">
                  <c:v>18412</c:v>
                </c:pt>
                <c:pt idx="6903">
                  <c:v>18413</c:v>
                </c:pt>
                <c:pt idx="6904">
                  <c:v>18414</c:v>
                </c:pt>
                <c:pt idx="6905">
                  <c:v>18415</c:v>
                </c:pt>
                <c:pt idx="6906">
                  <c:v>18416</c:v>
                </c:pt>
                <c:pt idx="6907">
                  <c:v>18417</c:v>
                </c:pt>
                <c:pt idx="6908">
                  <c:v>18418</c:v>
                </c:pt>
                <c:pt idx="6909">
                  <c:v>18419</c:v>
                </c:pt>
                <c:pt idx="6910">
                  <c:v>18420</c:v>
                </c:pt>
                <c:pt idx="6911">
                  <c:v>18421</c:v>
                </c:pt>
                <c:pt idx="6912">
                  <c:v>18422</c:v>
                </c:pt>
                <c:pt idx="6913">
                  <c:v>18423</c:v>
                </c:pt>
                <c:pt idx="6914">
                  <c:v>18424</c:v>
                </c:pt>
                <c:pt idx="6915">
                  <c:v>18425</c:v>
                </c:pt>
                <c:pt idx="6916">
                  <c:v>18426</c:v>
                </c:pt>
                <c:pt idx="6917">
                  <c:v>18427</c:v>
                </c:pt>
                <c:pt idx="6918">
                  <c:v>18428</c:v>
                </c:pt>
                <c:pt idx="6919">
                  <c:v>18429</c:v>
                </c:pt>
                <c:pt idx="6920">
                  <c:v>18430</c:v>
                </c:pt>
                <c:pt idx="6921">
                  <c:v>18431</c:v>
                </c:pt>
                <c:pt idx="6922">
                  <c:v>18432</c:v>
                </c:pt>
                <c:pt idx="6923">
                  <c:v>18433</c:v>
                </c:pt>
                <c:pt idx="6924">
                  <c:v>18434</c:v>
                </c:pt>
                <c:pt idx="6925">
                  <c:v>18435</c:v>
                </c:pt>
                <c:pt idx="6926">
                  <c:v>18436</c:v>
                </c:pt>
                <c:pt idx="6927">
                  <c:v>18437</c:v>
                </c:pt>
                <c:pt idx="6928">
                  <c:v>18438</c:v>
                </c:pt>
                <c:pt idx="6929">
                  <c:v>18439</c:v>
                </c:pt>
                <c:pt idx="6930">
                  <c:v>18440</c:v>
                </c:pt>
                <c:pt idx="6931">
                  <c:v>18441</c:v>
                </c:pt>
                <c:pt idx="6932">
                  <c:v>18442</c:v>
                </c:pt>
                <c:pt idx="6933">
                  <c:v>18443</c:v>
                </c:pt>
                <c:pt idx="6934">
                  <c:v>18444</c:v>
                </c:pt>
                <c:pt idx="6935">
                  <c:v>18445</c:v>
                </c:pt>
                <c:pt idx="6936">
                  <c:v>18446</c:v>
                </c:pt>
                <c:pt idx="6937">
                  <c:v>18447</c:v>
                </c:pt>
                <c:pt idx="6938">
                  <c:v>18448</c:v>
                </c:pt>
                <c:pt idx="6939">
                  <c:v>18449</c:v>
                </c:pt>
                <c:pt idx="6940">
                  <c:v>18450</c:v>
                </c:pt>
                <c:pt idx="6941">
                  <c:v>18451</c:v>
                </c:pt>
                <c:pt idx="6942">
                  <c:v>18452</c:v>
                </c:pt>
                <c:pt idx="6943">
                  <c:v>18453</c:v>
                </c:pt>
                <c:pt idx="6944">
                  <c:v>18454</c:v>
                </c:pt>
                <c:pt idx="6945">
                  <c:v>18455</c:v>
                </c:pt>
                <c:pt idx="6946">
                  <c:v>18456</c:v>
                </c:pt>
                <c:pt idx="6947">
                  <c:v>18457</c:v>
                </c:pt>
                <c:pt idx="6948">
                  <c:v>18458</c:v>
                </c:pt>
                <c:pt idx="6949">
                  <c:v>18459</c:v>
                </c:pt>
                <c:pt idx="6950">
                  <c:v>18460</c:v>
                </c:pt>
                <c:pt idx="6951">
                  <c:v>18461</c:v>
                </c:pt>
                <c:pt idx="6952">
                  <c:v>18462</c:v>
                </c:pt>
                <c:pt idx="6953">
                  <c:v>18463</c:v>
                </c:pt>
                <c:pt idx="6954">
                  <c:v>18464</c:v>
                </c:pt>
                <c:pt idx="6955">
                  <c:v>18465</c:v>
                </c:pt>
                <c:pt idx="6956">
                  <c:v>18466</c:v>
                </c:pt>
                <c:pt idx="6957">
                  <c:v>18467</c:v>
                </c:pt>
                <c:pt idx="6958">
                  <c:v>18468</c:v>
                </c:pt>
                <c:pt idx="6959">
                  <c:v>18469</c:v>
                </c:pt>
                <c:pt idx="6960">
                  <c:v>18470</c:v>
                </c:pt>
                <c:pt idx="6961">
                  <c:v>18471</c:v>
                </c:pt>
                <c:pt idx="6962">
                  <c:v>18472</c:v>
                </c:pt>
                <c:pt idx="6963">
                  <c:v>18473</c:v>
                </c:pt>
                <c:pt idx="6964">
                  <c:v>18474</c:v>
                </c:pt>
                <c:pt idx="6965">
                  <c:v>18475</c:v>
                </c:pt>
                <c:pt idx="6966">
                  <c:v>18476</c:v>
                </c:pt>
                <c:pt idx="6967">
                  <c:v>18477</c:v>
                </c:pt>
                <c:pt idx="6968">
                  <c:v>18478</c:v>
                </c:pt>
                <c:pt idx="6969">
                  <c:v>18479</c:v>
                </c:pt>
                <c:pt idx="6970">
                  <c:v>18480</c:v>
                </c:pt>
                <c:pt idx="6971">
                  <c:v>18481</c:v>
                </c:pt>
                <c:pt idx="6972">
                  <c:v>18482</c:v>
                </c:pt>
                <c:pt idx="6973">
                  <c:v>18483</c:v>
                </c:pt>
                <c:pt idx="6974">
                  <c:v>18484</c:v>
                </c:pt>
                <c:pt idx="6975">
                  <c:v>18485</c:v>
                </c:pt>
                <c:pt idx="6976">
                  <c:v>18486</c:v>
                </c:pt>
                <c:pt idx="6977">
                  <c:v>18487</c:v>
                </c:pt>
                <c:pt idx="6978">
                  <c:v>18488</c:v>
                </c:pt>
                <c:pt idx="6979">
                  <c:v>18489</c:v>
                </c:pt>
                <c:pt idx="6980">
                  <c:v>18490</c:v>
                </c:pt>
                <c:pt idx="6981">
                  <c:v>18491</c:v>
                </c:pt>
                <c:pt idx="6982">
                  <c:v>18492</c:v>
                </c:pt>
                <c:pt idx="6983">
                  <c:v>18493</c:v>
                </c:pt>
                <c:pt idx="6984">
                  <c:v>18494</c:v>
                </c:pt>
                <c:pt idx="6985">
                  <c:v>18495</c:v>
                </c:pt>
                <c:pt idx="6986">
                  <c:v>18496</c:v>
                </c:pt>
                <c:pt idx="6987">
                  <c:v>18497</c:v>
                </c:pt>
                <c:pt idx="6988">
                  <c:v>18498</c:v>
                </c:pt>
                <c:pt idx="6989">
                  <c:v>18499</c:v>
                </c:pt>
                <c:pt idx="6990">
                  <c:v>18500</c:v>
                </c:pt>
                <c:pt idx="6991">
                  <c:v>18501</c:v>
                </c:pt>
                <c:pt idx="6992">
                  <c:v>18502</c:v>
                </c:pt>
                <c:pt idx="6993">
                  <c:v>18503</c:v>
                </c:pt>
                <c:pt idx="6994">
                  <c:v>18504</c:v>
                </c:pt>
                <c:pt idx="6995">
                  <c:v>18505</c:v>
                </c:pt>
                <c:pt idx="6996">
                  <c:v>18506</c:v>
                </c:pt>
                <c:pt idx="6997">
                  <c:v>18507</c:v>
                </c:pt>
                <c:pt idx="6998">
                  <c:v>18508</c:v>
                </c:pt>
                <c:pt idx="6999">
                  <c:v>18509</c:v>
                </c:pt>
                <c:pt idx="7000">
                  <c:v>18510</c:v>
                </c:pt>
                <c:pt idx="7001">
                  <c:v>18511</c:v>
                </c:pt>
                <c:pt idx="7002">
                  <c:v>18512</c:v>
                </c:pt>
                <c:pt idx="7003">
                  <c:v>18513</c:v>
                </c:pt>
                <c:pt idx="7004">
                  <c:v>18514</c:v>
                </c:pt>
                <c:pt idx="7005">
                  <c:v>18515</c:v>
                </c:pt>
                <c:pt idx="7006">
                  <c:v>18516</c:v>
                </c:pt>
                <c:pt idx="7007">
                  <c:v>18517</c:v>
                </c:pt>
                <c:pt idx="7008">
                  <c:v>18518</c:v>
                </c:pt>
                <c:pt idx="7009">
                  <c:v>18519</c:v>
                </c:pt>
                <c:pt idx="7010">
                  <c:v>18520</c:v>
                </c:pt>
                <c:pt idx="7011">
                  <c:v>18521</c:v>
                </c:pt>
                <c:pt idx="7012">
                  <c:v>18522</c:v>
                </c:pt>
                <c:pt idx="7013">
                  <c:v>18523</c:v>
                </c:pt>
                <c:pt idx="7014">
                  <c:v>18524</c:v>
                </c:pt>
                <c:pt idx="7015">
                  <c:v>18525</c:v>
                </c:pt>
                <c:pt idx="7016">
                  <c:v>18526</c:v>
                </c:pt>
                <c:pt idx="7017">
                  <c:v>18527</c:v>
                </c:pt>
                <c:pt idx="7018">
                  <c:v>18528</c:v>
                </c:pt>
                <c:pt idx="7019">
                  <c:v>18529</c:v>
                </c:pt>
                <c:pt idx="7020">
                  <c:v>18530</c:v>
                </c:pt>
                <c:pt idx="7021">
                  <c:v>18531</c:v>
                </c:pt>
                <c:pt idx="7022">
                  <c:v>18532</c:v>
                </c:pt>
                <c:pt idx="7023">
                  <c:v>18533</c:v>
                </c:pt>
                <c:pt idx="7024">
                  <c:v>18534</c:v>
                </c:pt>
                <c:pt idx="7025">
                  <c:v>18535</c:v>
                </c:pt>
                <c:pt idx="7026">
                  <c:v>18536</c:v>
                </c:pt>
                <c:pt idx="7027">
                  <c:v>18537</c:v>
                </c:pt>
                <c:pt idx="7028">
                  <c:v>18538</c:v>
                </c:pt>
                <c:pt idx="7029">
                  <c:v>18539</c:v>
                </c:pt>
                <c:pt idx="7030">
                  <c:v>18540</c:v>
                </c:pt>
                <c:pt idx="7031">
                  <c:v>18541</c:v>
                </c:pt>
                <c:pt idx="7032">
                  <c:v>18542</c:v>
                </c:pt>
                <c:pt idx="7033">
                  <c:v>18543</c:v>
                </c:pt>
                <c:pt idx="7034">
                  <c:v>18544</c:v>
                </c:pt>
                <c:pt idx="7035">
                  <c:v>18545</c:v>
                </c:pt>
                <c:pt idx="7036">
                  <c:v>18546</c:v>
                </c:pt>
                <c:pt idx="7037">
                  <c:v>18547</c:v>
                </c:pt>
                <c:pt idx="7038">
                  <c:v>18548</c:v>
                </c:pt>
                <c:pt idx="7039">
                  <c:v>18549</c:v>
                </c:pt>
                <c:pt idx="7040">
                  <c:v>18550</c:v>
                </c:pt>
                <c:pt idx="7041">
                  <c:v>18551</c:v>
                </c:pt>
                <c:pt idx="7042">
                  <c:v>18552</c:v>
                </c:pt>
                <c:pt idx="7043">
                  <c:v>18553</c:v>
                </c:pt>
                <c:pt idx="7044">
                  <c:v>18554</c:v>
                </c:pt>
                <c:pt idx="7045">
                  <c:v>18555</c:v>
                </c:pt>
                <c:pt idx="7046">
                  <c:v>18556</c:v>
                </c:pt>
                <c:pt idx="7047">
                  <c:v>18557</c:v>
                </c:pt>
                <c:pt idx="7048">
                  <c:v>18558</c:v>
                </c:pt>
                <c:pt idx="7049">
                  <c:v>18559</c:v>
                </c:pt>
                <c:pt idx="7050">
                  <c:v>18560</c:v>
                </c:pt>
                <c:pt idx="7051">
                  <c:v>18561</c:v>
                </c:pt>
                <c:pt idx="7052">
                  <c:v>18562</c:v>
                </c:pt>
                <c:pt idx="7053">
                  <c:v>18563</c:v>
                </c:pt>
                <c:pt idx="7054">
                  <c:v>18564</c:v>
                </c:pt>
                <c:pt idx="7055">
                  <c:v>18565</c:v>
                </c:pt>
                <c:pt idx="7056">
                  <c:v>18566</c:v>
                </c:pt>
                <c:pt idx="7057">
                  <c:v>18567</c:v>
                </c:pt>
                <c:pt idx="7058">
                  <c:v>18568</c:v>
                </c:pt>
                <c:pt idx="7059">
                  <c:v>18569</c:v>
                </c:pt>
                <c:pt idx="7060">
                  <c:v>18570</c:v>
                </c:pt>
                <c:pt idx="7061">
                  <c:v>18571</c:v>
                </c:pt>
                <c:pt idx="7062">
                  <c:v>18572</c:v>
                </c:pt>
                <c:pt idx="7063">
                  <c:v>18573</c:v>
                </c:pt>
                <c:pt idx="7064">
                  <c:v>18574</c:v>
                </c:pt>
                <c:pt idx="7065">
                  <c:v>18575</c:v>
                </c:pt>
                <c:pt idx="7066">
                  <c:v>18576</c:v>
                </c:pt>
                <c:pt idx="7067">
                  <c:v>18577</c:v>
                </c:pt>
                <c:pt idx="7068">
                  <c:v>18578</c:v>
                </c:pt>
                <c:pt idx="7069">
                  <c:v>18579</c:v>
                </c:pt>
                <c:pt idx="7070">
                  <c:v>18580</c:v>
                </c:pt>
                <c:pt idx="7071">
                  <c:v>18581</c:v>
                </c:pt>
                <c:pt idx="7072">
                  <c:v>18582</c:v>
                </c:pt>
                <c:pt idx="7073">
                  <c:v>18583</c:v>
                </c:pt>
                <c:pt idx="7074">
                  <c:v>18584</c:v>
                </c:pt>
                <c:pt idx="7075">
                  <c:v>18585</c:v>
                </c:pt>
                <c:pt idx="7076">
                  <c:v>18586</c:v>
                </c:pt>
                <c:pt idx="7077">
                  <c:v>18587</c:v>
                </c:pt>
                <c:pt idx="7078">
                  <c:v>18588</c:v>
                </c:pt>
                <c:pt idx="7079">
                  <c:v>18589</c:v>
                </c:pt>
                <c:pt idx="7080">
                  <c:v>18590</c:v>
                </c:pt>
                <c:pt idx="7081">
                  <c:v>18591</c:v>
                </c:pt>
                <c:pt idx="7082">
                  <c:v>18592</c:v>
                </c:pt>
                <c:pt idx="7083">
                  <c:v>18593</c:v>
                </c:pt>
                <c:pt idx="7084">
                  <c:v>18594</c:v>
                </c:pt>
                <c:pt idx="7085">
                  <c:v>18595</c:v>
                </c:pt>
                <c:pt idx="7086">
                  <c:v>18596</c:v>
                </c:pt>
                <c:pt idx="7087">
                  <c:v>18597</c:v>
                </c:pt>
                <c:pt idx="7088">
                  <c:v>18598</c:v>
                </c:pt>
                <c:pt idx="7089">
                  <c:v>18599</c:v>
                </c:pt>
                <c:pt idx="7090">
                  <c:v>18600</c:v>
                </c:pt>
                <c:pt idx="7091">
                  <c:v>18601</c:v>
                </c:pt>
                <c:pt idx="7092">
                  <c:v>18602</c:v>
                </c:pt>
                <c:pt idx="7093">
                  <c:v>18603</c:v>
                </c:pt>
                <c:pt idx="7094">
                  <c:v>18604</c:v>
                </c:pt>
                <c:pt idx="7095">
                  <c:v>18605</c:v>
                </c:pt>
                <c:pt idx="7096">
                  <c:v>18606</c:v>
                </c:pt>
                <c:pt idx="7097">
                  <c:v>18607</c:v>
                </c:pt>
                <c:pt idx="7098">
                  <c:v>18608</c:v>
                </c:pt>
                <c:pt idx="7099">
                  <c:v>18609</c:v>
                </c:pt>
                <c:pt idx="7100">
                  <c:v>18610</c:v>
                </c:pt>
                <c:pt idx="7101">
                  <c:v>18611</c:v>
                </c:pt>
                <c:pt idx="7102">
                  <c:v>18612</c:v>
                </c:pt>
                <c:pt idx="7103">
                  <c:v>18613</c:v>
                </c:pt>
                <c:pt idx="7104">
                  <c:v>18614</c:v>
                </c:pt>
                <c:pt idx="7105">
                  <c:v>18615</c:v>
                </c:pt>
                <c:pt idx="7106">
                  <c:v>18616</c:v>
                </c:pt>
                <c:pt idx="7107">
                  <c:v>18617</c:v>
                </c:pt>
                <c:pt idx="7108">
                  <c:v>18618</c:v>
                </c:pt>
                <c:pt idx="7109">
                  <c:v>18619</c:v>
                </c:pt>
                <c:pt idx="7110">
                  <c:v>18620</c:v>
                </c:pt>
                <c:pt idx="7111">
                  <c:v>18621</c:v>
                </c:pt>
                <c:pt idx="7112">
                  <c:v>18622</c:v>
                </c:pt>
                <c:pt idx="7113">
                  <c:v>18623</c:v>
                </c:pt>
                <c:pt idx="7114">
                  <c:v>18624</c:v>
                </c:pt>
                <c:pt idx="7115">
                  <c:v>18625</c:v>
                </c:pt>
                <c:pt idx="7116">
                  <c:v>18626</c:v>
                </c:pt>
                <c:pt idx="7117">
                  <c:v>18627</c:v>
                </c:pt>
                <c:pt idx="7118">
                  <c:v>18628</c:v>
                </c:pt>
                <c:pt idx="7119">
                  <c:v>18629</c:v>
                </c:pt>
                <c:pt idx="7120">
                  <c:v>18630</c:v>
                </c:pt>
                <c:pt idx="7121">
                  <c:v>18631</c:v>
                </c:pt>
                <c:pt idx="7122">
                  <c:v>18632</c:v>
                </c:pt>
                <c:pt idx="7123">
                  <c:v>18633</c:v>
                </c:pt>
                <c:pt idx="7124">
                  <c:v>18634</c:v>
                </c:pt>
                <c:pt idx="7125">
                  <c:v>18635</c:v>
                </c:pt>
                <c:pt idx="7126">
                  <c:v>18636</c:v>
                </c:pt>
                <c:pt idx="7127">
                  <c:v>18637</c:v>
                </c:pt>
                <c:pt idx="7128">
                  <c:v>18638</c:v>
                </c:pt>
                <c:pt idx="7129">
                  <c:v>18639</c:v>
                </c:pt>
                <c:pt idx="7130">
                  <c:v>18640</c:v>
                </c:pt>
                <c:pt idx="7131">
                  <c:v>18641</c:v>
                </c:pt>
                <c:pt idx="7132">
                  <c:v>18642</c:v>
                </c:pt>
                <c:pt idx="7133">
                  <c:v>18643</c:v>
                </c:pt>
                <c:pt idx="7134">
                  <c:v>18644</c:v>
                </c:pt>
                <c:pt idx="7135">
                  <c:v>18645</c:v>
                </c:pt>
                <c:pt idx="7136">
                  <c:v>18646</c:v>
                </c:pt>
                <c:pt idx="7137">
                  <c:v>18647</c:v>
                </c:pt>
                <c:pt idx="7138">
                  <c:v>18648</c:v>
                </c:pt>
                <c:pt idx="7139">
                  <c:v>18649</c:v>
                </c:pt>
                <c:pt idx="7140">
                  <c:v>18650</c:v>
                </c:pt>
                <c:pt idx="7141">
                  <c:v>18651</c:v>
                </c:pt>
                <c:pt idx="7142">
                  <c:v>18652</c:v>
                </c:pt>
                <c:pt idx="7143">
                  <c:v>18653</c:v>
                </c:pt>
                <c:pt idx="7144">
                  <c:v>18654</c:v>
                </c:pt>
                <c:pt idx="7145">
                  <c:v>18655</c:v>
                </c:pt>
                <c:pt idx="7146">
                  <c:v>18656</c:v>
                </c:pt>
                <c:pt idx="7147">
                  <c:v>18657</c:v>
                </c:pt>
                <c:pt idx="7148">
                  <c:v>18658</c:v>
                </c:pt>
                <c:pt idx="7149">
                  <c:v>18659</c:v>
                </c:pt>
                <c:pt idx="7150">
                  <c:v>18660</c:v>
                </c:pt>
                <c:pt idx="7151">
                  <c:v>18661</c:v>
                </c:pt>
                <c:pt idx="7152">
                  <c:v>18662</c:v>
                </c:pt>
                <c:pt idx="7153">
                  <c:v>18663</c:v>
                </c:pt>
                <c:pt idx="7154">
                  <c:v>18664</c:v>
                </c:pt>
                <c:pt idx="7155">
                  <c:v>18665</c:v>
                </c:pt>
                <c:pt idx="7156">
                  <c:v>18666</c:v>
                </c:pt>
                <c:pt idx="7157">
                  <c:v>18667</c:v>
                </c:pt>
                <c:pt idx="7158">
                  <c:v>18668</c:v>
                </c:pt>
                <c:pt idx="7159">
                  <c:v>18669</c:v>
                </c:pt>
                <c:pt idx="7160">
                  <c:v>18670</c:v>
                </c:pt>
                <c:pt idx="7161">
                  <c:v>18671</c:v>
                </c:pt>
                <c:pt idx="7162">
                  <c:v>18672</c:v>
                </c:pt>
                <c:pt idx="7163">
                  <c:v>18673</c:v>
                </c:pt>
                <c:pt idx="7164">
                  <c:v>18674</c:v>
                </c:pt>
                <c:pt idx="7165">
                  <c:v>18675</c:v>
                </c:pt>
                <c:pt idx="7166">
                  <c:v>18676</c:v>
                </c:pt>
                <c:pt idx="7167">
                  <c:v>18677</c:v>
                </c:pt>
                <c:pt idx="7168">
                  <c:v>18678</c:v>
                </c:pt>
                <c:pt idx="7169">
                  <c:v>18679</c:v>
                </c:pt>
                <c:pt idx="7170">
                  <c:v>18680</c:v>
                </c:pt>
                <c:pt idx="7171">
                  <c:v>18681</c:v>
                </c:pt>
                <c:pt idx="7172">
                  <c:v>18682</c:v>
                </c:pt>
                <c:pt idx="7173">
                  <c:v>18683</c:v>
                </c:pt>
                <c:pt idx="7174">
                  <c:v>18684</c:v>
                </c:pt>
                <c:pt idx="7175">
                  <c:v>18685</c:v>
                </c:pt>
                <c:pt idx="7176">
                  <c:v>18686</c:v>
                </c:pt>
                <c:pt idx="7177">
                  <c:v>18687</c:v>
                </c:pt>
                <c:pt idx="7178">
                  <c:v>18688</c:v>
                </c:pt>
                <c:pt idx="7179">
                  <c:v>18689</c:v>
                </c:pt>
                <c:pt idx="7180">
                  <c:v>18690</c:v>
                </c:pt>
                <c:pt idx="7181">
                  <c:v>18691</c:v>
                </c:pt>
                <c:pt idx="7182">
                  <c:v>18692</c:v>
                </c:pt>
                <c:pt idx="7183">
                  <c:v>18693</c:v>
                </c:pt>
                <c:pt idx="7184">
                  <c:v>18694</c:v>
                </c:pt>
                <c:pt idx="7185">
                  <c:v>18695</c:v>
                </c:pt>
                <c:pt idx="7186">
                  <c:v>18696</c:v>
                </c:pt>
                <c:pt idx="7187">
                  <c:v>18697</c:v>
                </c:pt>
                <c:pt idx="7188">
                  <c:v>18698</c:v>
                </c:pt>
                <c:pt idx="7189">
                  <c:v>18699</c:v>
                </c:pt>
                <c:pt idx="7190">
                  <c:v>18700</c:v>
                </c:pt>
                <c:pt idx="7191">
                  <c:v>18701</c:v>
                </c:pt>
                <c:pt idx="7192">
                  <c:v>18702</c:v>
                </c:pt>
                <c:pt idx="7193">
                  <c:v>18703</c:v>
                </c:pt>
                <c:pt idx="7194">
                  <c:v>18704</c:v>
                </c:pt>
                <c:pt idx="7195">
                  <c:v>18705</c:v>
                </c:pt>
                <c:pt idx="7196">
                  <c:v>18706</c:v>
                </c:pt>
                <c:pt idx="7197">
                  <c:v>18707</c:v>
                </c:pt>
                <c:pt idx="7198">
                  <c:v>18708</c:v>
                </c:pt>
                <c:pt idx="7199">
                  <c:v>18709</c:v>
                </c:pt>
                <c:pt idx="7200">
                  <c:v>18710</c:v>
                </c:pt>
                <c:pt idx="7201">
                  <c:v>18711</c:v>
                </c:pt>
                <c:pt idx="7202">
                  <c:v>18712</c:v>
                </c:pt>
                <c:pt idx="7203">
                  <c:v>18713</c:v>
                </c:pt>
                <c:pt idx="7204">
                  <c:v>18714</c:v>
                </c:pt>
                <c:pt idx="7205">
                  <c:v>18715</c:v>
                </c:pt>
                <c:pt idx="7206">
                  <c:v>18716</c:v>
                </c:pt>
                <c:pt idx="7207">
                  <c:v>18717</c:v>
                </c:pt>
                <c:pt idx="7208">
                  <c:v>18718</c:v>
                </c:pt>
                <c:pt idx="7209">
                  <c:v>18719</c:v>
                </c:pt>
                <c:pt idx="7210">
                  <c:v>18720</c:v>
                </c:pt>
                <c:pt idx="7211">
                  <c:v>18721</c:v>
                </c:pt>
                <c:pt idx="7212">
                  <c:v>18722</c:v>
                </c:pt>
                <c:pt idx="7213">
                  <c:v>18723</c:v>
                </c:pt>
                <c:pt idx="7214">
                  <c:v>18724</c:v>
                </c:pt>
                <c:pt idx="7215">
                  <c:v>18725</c:v>
                </c:pt>
                <c:pt idx="7216">
                  <c:v>18726</c:v>
                </c:pt>
                <c:pt idx="7217">
                  <c:v>18727</c:v>
                </c:pt>
                <c:pt idx="7218">
                  <c:v>18728</c:v>
                </c:pt>
                <c:pt idx="7219">
                  <c:v>18729</c:v>
                </c:pt>
                <c:pt idx="7220">
                  <c:v>18730</c:v>
                </c:pt>
                <c:pt idx="7221">
                  <c:v>18731</c:v>
                </c:pt>
                <c:pt idx="7222">
                  <c:v>18732</c:v>
                </c:pt>
                <c:pt idx="7223">
                  <c:v>18733</c:v>
                </c:pt>
                <c:pt idx="7224">
                  <c:v>18734</c:v>
                </c:pt>
                <c:pt idx="7225">
                  <c:v>18735</c:v>
                </c:pt>
                <c:pt idx="7226">
                  <c:v>18736</c:v>
                </c:pt>
                <c:pt idx="7227">
                  <c:v>18737</c:v>
                </c:pt>
                <c:pt idx="7228">
                  <c:v>18738</c:v>
                </c:pt>
                <c:pt idx="7229">
                  <c:v>18739</c:v>
                </c:pt>
                <c:pt idx="7230">
                  <c:v>18740</c:v>
                </c:pt>
                <c:pt idx="7231">
                  <c:v>18741</c:v>
                </c:pt>
                <c:pt idx="7232">
                  <c:v>18742</c:v>
                </c:pt>
                <c:pt idx="7233">
                  <c:v>18743</c:v>
                </c:pt>
                <c:pt idx="7234">
                  <c:v>18744</c:v>
                </c:pt>
                <c:pt idx="7235">
                  <c:v>18745</c:v>
                </c:pt>
                <c:pt idx="7236">
                  <c:v>18746</c:v>
                </c:pt>
                <c:pt idx="7237">
                  <c:v>18747</c:v>
                </c:pt>
                <c:pt idx="7238">
                  <c:v>18748</c:v>
                </c:pt>
                <c:pt idx="7239">
                  <c:v>18749</c:v>
                </c:pt>
                <c:pt idx="7240">
                  <c:v>18750</c:v>
                </c:pt>
                <c:pt idx="7241">
                  <c:v>18751</c:v>
                </c:pt>
                <c:pt idx="7242">
                  <c:v>18752</c:v>
                </c:pt>
                <c:pt idx="7243">
                  <c:v>18753</c:v>
                </c:pt>
                <c:pt idx="7244">
                  <c:v>18754</c:v>
                </c:pt>
                <c:pt idx="7245">
                  <c:v>18755</c:v>
                </c:pt>
                <c:pt idx="7246">
                  <c:v>18756</c:v>
                </c:pt>
                <c:pt idx="7247">
                  <c:v>18757</c:v>
                </c:pt>
                <c:pt idx="7248">
                  <c:v>18758</c:v>
                </c:pt>
                <c:pt idx="7249">
                  <c:v>18759</c:v>
                </c:pt>
                <c:pt idx="7250">
                  <c:v>18760</c:v>
                </c:pt>
                <c:pt idx="7251">
                  <c:v>18761</c:v>
                </c:pt>
                <c:pt idx="7252">
                  <c:v>18762</c:v>
                </c:pt>
                <c:pt idx="7253">
                  <c:v>18763</c:v>
                </c:pt>
                <c:pt idx="7254">
                  <c:v>18764</c:v>
                </c:pt>
                <c:pt idx="7255">
                  <c:v>18765</c:v>
                </c:pt>
                <c:pt idx="7256">
                  <c:v>18766</c:v>
                </c:pt>
                <c:pt idx="7257">
                  <c:v>18767</c:v>
                </c:pt>
                <c:pt idx="7258">
                  <c:v>18768</c:v>
                </c:pt>
                <c:pt idx="7259">
                  <c:v>18769</c:v>
                </c:pt>
                <c:pt idx="7260">
                  <c:v>18770</c:v>
                </c:pt>
                <c:pt idx="7261">
                  <c:v>18771</c:v>
                </c:pt>
                <c:pt idx="7262">
                  <c:v>18772</c:v>
                </c:pt>
                <c:pt idx="7263">
                  <c:v>18773</c:v>
                </c:pt>
                <c:pt idx="7264">
                  <c:v>18774</c:v>
                </c:pt>
                <c:pt idx="7265">
                  <c:v>18775</c:v>
                </c:pt>
                <c:pt idx="7266">
                  <c:v>18776</c:v>
                </c:pt>
                <c:pt idx="7267">
                  <c:v>18777</c:v>
                </c:pt>
                <c:pt idx="7268">
                  <c:v>18778</c:v>
                </c:pt>
                <c:pt idx="7269">
                  <c:v>18779</c:v>
                </c:pt>
                <c:pt idx="7270">
                  <c:v>18780</c:v>
                </c:pt>
                <c:pt idx="7271">
                  <c:v>18781</c:v>
                </c:pt>
                <c:pt idx="7272">
                  <c:v>18782</c:v>
                </c:pt>
                <c:pt idx="7273">
                  <c:v>18783</c:v>
                </c:pt>
                <c:pt idx="7274">
                  <c:v>18784</c:v>
                </c:pt>
                <c:pt idx="7275">
                  <c:v>18785</c:v>
                </c:pt>
                <c:pt idx="7276">
                  <c:v>18786</c:v>
                </c:pt>
                <c:pt idx="7277">
                  <c:v>18787</c:v>
                </c:pt>
                <c:pt idx="7278">
                  <c:v>18788</c:v>
                </c:pt>
                <c:pt idx="7279">
                  <c:v>18789</c:v>
                </c:pt>
                <c:pt idx="7280">
                  <c:v>18790</c:v>
                </c:pt>
                <c:pt idx="7281">
                  <c:v>18791</c:v>
                </c:pt>
                <c:pt idx="7282">
                  <c:v>18792</c:v>
                </c:pt>
                <c:pt idx="7283">
                  <c:v>18793</c:v>
                </c:pt>
                <c:pt idx="7284">
                  <c:v>18794</c:v>
                </c:pt>
                <c:pt idx="7285">
                  <c:v>18795</c:v>
                </c:pt>
                <c:pt idx="7286">
                  <c:v>18796</c:v>
                </c:pt>
                <c:pt idx="7287">
                  <c:v>18797</c:v>
                </c:pt>
                <c:pt idx="7288">
                  <c:v>18798</c:v>
                </c:pt>
                <c:pt idx="7289">
                  <c:v>18799</c:v>
                </c:pt>
                <c:pt idx="7290">
                  <c:v>18800</c:v>
                </c:pt>
                <c:pt idx="7291">
                  <c:v>18801</c:v>
                </c:pt>
                <c:pt idx="7292">
                  <c:v>18802</c:v>
                </c:pt>
                <c:pt idx="7293">
                  <c:v>18803</c:v>
                </c:pt>
                <c:pt idx="7294">
                  <c:v>18804</c:v>
                </c:pt>
                <c:pt idx="7295">
                  <c:v>18805</c:v>
                </c:pt>
                <c:pt idx="7296">
                  <c:v>18806</c:v>
                </c:pt>
                <c:pt idx="7297">
                  <c:v>18807</c:v>
                </c:pt>
                <c:pt idx="7298">
                  <c:v>18808</c:v>
                </c:pt>
                <c:pt idx="7299">
                  <c:v>18809</c:v>
                </c:pt>
                <c:pt idx="7300">
                  <c:v>18810</c:v>
                </c:pt>
                <c:pt idx="7301">
                  <c:v>18811</c:v>
                </c:pt>
                <c:pt idx="7302">
                  <c:v>18812</c:v>
                </c:pt>
                <c:pt idx="7303">
                  <c:v>18813</c:v>
                </c:pt>
                <c:pt idx="7304">
                  <c:v>18814</c:v>
                </c:pt>
                <c:pt idx="7305">
                  <c:v>18815</c:v>
                </c:pt>
                <c:pt idx="7306">
                  <c:v>18816</c:v>
                </c:pt>
                <c:pt idx="7307">
                  <c:v>18817</c:v>
                </c:pt>
                <c:pt idx="7308">
                  <c:v>18818</c:v>
                </c:pt>
                <c:pt idx="7309">
                  <c:v>18819</c:v>
                </c:pt>
                <c:pt idx="7310">
                  <c:v>18820</c:v>
                </c:pt>
                <c:pt idx="7311">
                  <c:v>18821</c:v>
                </c:pt>
                <c:pt idx="7312">
                  <c:v>18822</c:v>
                </c:pt>
                <c:pt idx="7313">
                  <c:v>18823</c:v>
                </c:pt>
                <c:pt idx="7314">
                  <c:v>18824</c:v>
                </c:pt>
                <c:pt idx="7315">
                  <c:v>18825</c:v>
                </c:pt>
                <c:pt idx="7316">
                  <c:v>18826</c:v>
                </c:pt>
                <c:pt idx="7317">
                  <c:v>18827</c:v>
                </c:pt>
                <c:pt idx="7318">
                  <c:v>18828</c:v>
                </c:pt>
                <c:pt idx="7319">
                  <c:v>18829</c:v>
                </c:pt>
                <c:pt idx="7320">
                  <c:v>18830</c:v>
                </c:pt>
                <c:pt idx="7321">
                  <c:v>18831</c:v>
                </c:pt>
                <c:pt idx="7322">
                  <c:v>18832</c:v>
                </c:pt>
                <c:pt idx="7323">
                  <c:v>18833</c:v>
                </c:pt>
                <c:pt idx="7324">
                  <c:v>18834</c:v>
                </c:pt>
                <c:pt idx="7325">
                  <c:v>18835</c:v>
                </c:pt>
                <c:pt idx="7326">
                  <c:v>18836</c:v>
                </c:pt>
                <c:pt idx="7327">
                  <c:v>18837</c:v>
                </c:pt>
                <c:pt idx="7328">
                  <c:v>18838</c:v>
                </c:pt>
                <c:pt idx="7329">
                  <c:v>18839</c:v>
                </c:pt>
                <c:pt idx="7330">
                  <c:v>18840</c:v>
                </c:pt>
                <c:pt idx="7331">
                  <c:v>18841</c:v>
                </c:pt>
                <c:pt idx="7332">
                  <c:v>18842</c:v>
                </c:pt>
                <c:pt idx="7333">
                  <c:v>18843</c:v>
                </c:pt>
                <c:pt idx="7334">
                  <c:v>18844</c:v>
                </c:pt>
                <c:pt idx="7335">
                  <c:v>18845</c:v>
                </c:pt>
                <c:pt idx="7336">
                  <c:v>18846</c:v>
                </c:pt>
                <c:pt idx="7337">
                  <c:v>18847</c:v>
                </c:pt>
                <c:pt idx="7338">
                  <c:v>18848</c:v>
                </c:pt>
                <c:pt idx="7339">
                  <c:v>18849</c:v>
                </c:pt>
                <c:pt idx="7340">
                  <c:v>18850</c:v>
                </c:pt>
                <c:pt idx="7341">
                  <c:v>18851</c:v>
                </c:pt>
                <c:pt idx="7342">
                  <c:v>18852</c:v>
                </c:pt>
                <c:pt idx="7343">
                  <c:v>18853</c:v>
                </c:pt>
                <c:pt idx="7344">
                  <c:v>18854</c:v>
                </c:pt>
                <c:pt idx="7345">
                  <c:v>18855</c:v>
                </c:pt>
                <c:pt idx="7346">
                  <c:v>18856</c:v>
                </c:pt>
                <c:pt idx="7347">
                  <c:v>18857</c:v>
                </c:pt>
                <c:pt idx="7348">
                  <c:v>18858</c:v>
                </c:pt>
                <c:pt idx="7349">
                  <c:v>18859</c:v>
                </c:pt>
                <c:pt idx="7350">
                  <c:v>18860</c:v>
                </c:pt>
                <c:pt idx="7351">
                  <c:v>18861</c:v>
                </c:pt>
                <c:pt idx="7352">
                  <c:v>18862</c:v>
                </c:pt>
                <c:pt idx="7353">
                  <c:v>18863</c:v>
                </c:pt>
                <c:pt idx="7354">
                  <c:v>18864</c:v>
                </c:pt>
                <c:pt idx="7355">
                  <c:v>18865</c:v>
                </c:pt>
                <c:pt idx="7356">
                  <c:v>18866</c:v>
                </c:pt>
                <c:pt idx="7357">
                  <c:v>18867</c:v>
                </c:pt>
                <c:pt idx="7358">
                  <c:v>18868</c:v>
                </c:pt>
                <c:pt idx="7359">
                  <c:v>18869</c:v>
                </c:pt>
                <c:pt idx="7360">
                  <c:v>18870</c:v>
                </c:pt>
                <c:pt idx="7361">
                  <c:v>18871</c:v>
                </c:pt>
                <c:pt idx="7362">
                  <c:v>18872</c:v>
                </c:pt>
                <c:pt idx="7363">
                  <c:v>18873</c:v>
                </c:pt>
                <c:pt idx="7364">
                  <c:v>18874</c:v>
                </c:pt>
                <c:pt idx="7365">
                  <c:v>18875</c:v>
                </c:pt>
                <c:pt idx="7366">
                  <c:v>18876</c:v>
                </c:pt>
                <c:pt idx="7367">
                  <c:v>18877</c:v>
                </c:pt>
                <c:pt idx="7368">
                  <c:v>18878</c:v>
                </c:pt>
                <c:pt idx="7369">
                  <c:v>18879</c:v>
                </c:pt>
                <c:pt idx="7370">
                  <c:v>18880</c:v>
                </c:pt>
                <c:pt idx="7371">
                  <c:v>18881</c:v>
                </c:pt>
                <c:pt idx="7372">
                  <c:v>18882</c:v>
                </c:pt>
                <c:pt idx="7373">
                  <c:v>18883</c:v>
                </c:pt>
                <c:pt idx="7374">
                  <c:v>18884</c:v>
                </c:pt>
                <c:pt idx="7375">
                  <c:v>18885</c:v>
                </c:pt>
                <c:pt idx="7376">
                  <c:v>18886</c:v>
                </c:pt>
                <c:pt idx="7377">
                  <c:v>18887</c:v>
                </c:pt>
                <c:pt idx="7378">
                  <c:v>18888</c:v>
                </c:pt>
                <c:pt idx="7379">
                  <c:v>18889</c:v>
                </c:pt>
                <c:pt idx="7380">
                  <c:v>18890</c:v>
                </c:pt>
                <c:pt idx="7381">
                  <c:v>18891</c:v>
                </c:pt>
                <c:pt idx="7382">
                  <c:v>18892</c:v>
                </c:pt>
                <c:pt idx="7383">
                  <c:v>18893</c:v>
                </c:pt>
                <c:pt idx="7384">
                  <c:v>18894</c:v>
                </c:pt>
                <c:pt idx="7385">
                  <c:v>18895</c:v>
                </c:pt>
                <c:pt idx="7386">
                  <c:v>18896</c:v>
                </c:pt>
                <c:pt idx="7387">
                  <c:v>18897</c:v>
                </c:pt>
                <c:pt idx="7388">
                  <c:v>18898</c:v>
                </c:pt>
                <c:pt idx="7389">
                  <c:v>18899</c:v>
                </c:pt>
                <c:pt idx="7390">
                  <c:v>18900</c:v>
                </c:pt>
                <c:pt idx="7391">
                  <c:v>18901</c:v>
                </c:pt>
                <c:pt idx="7392">
                  <c:v>18902</c:v>
                </c:pt>
                <c:pt idx="7393">
                  <c:v>18903</c:v>
                </c:pt>
                <c:pt idx="7394">
                  <c:v>18904</c:v>
                </c:pt>
                <c:pt idx="7395">
                  <c:v>18905</c:v>
                </c:pt>
                <c:pt idx="7396">
                  <c:v>18906</c:v>
                </c:pt>
                <c:pt idx="7397">
                  <c:v>18907</c:v>
                </c:pt>
                <c:pt idx="7398">
                  <c:v>18908</c:v>
                </c:pt>
                <c:pt idx="7399">
                  <c:v>18909</c:v>
                </c:pt>
                <c:pt idx="7400">
                  <c:v>18910</c:v>
                </c:pt>
                <c:pt idx="7401">
                  <c:v>18911</c:v>
                </c:pt>
                <c:pt idx="7402">
                  <c:v>18912</c:v>
                </c:pt>
                <c:pt idx="7403">
                  <c:v>18913</c:v>
                </c:pt>
                <c:pt idx="7404">
                  <c:v>18914</c:v>
                </c:pt>
                <c:pt idx="7405">
                  <c:v>18915</c:v>
                </c:pt>
                <c:pt idx="7406">
                  <c:v>18916</c:v>
                </c:pt>
                <c:pt idx="7407">
                  <c:v>18917</c:v>
                </c:pt>
                <c:pt idx="7408">
                  <c:v>18918</c:v>
                </c:pt>
                <c:pt idx="7409">
                  <c:v>18919</c:v>
                </c:pt>
                <c:pt idx="7410">
                  <c:v>18920</c:v>
                </c:pt>
                <c:pt idx="7411">
                  <c:v>18921</c:v>
                </c:pt>
                <c:pt idx="7412">
                  <c:v>18922</c:v>
                </c:pt>
                <c:pt idx="7413">
                  <c:v>18923</c:v>
                </c:pt>
                <c:pt idx="7414">
                  <c:v>18924</c:v>
                </c:pt>
                <c:pt idx="7415">
                  <c:v>18925</c:v>
                </c:pt>
                <c:pt idx="7416">
                  <c:v>18926</c:v>
                </c:pt>
                <c:pt idx="7417">
                  <c:v>18927</c:v>
                </c:pt>
                <c:pt idx="7418">
                  <c:v>18928</c:v>
                </c:pt>
                <c:pt idx="7419">
                  <c:v>18929</c:v>
                </c:pt>
                <c:pt idx="7420">
                  <c:v>18930</c:v>
                </c:pt>
                <c:pt idx="7421">
                  <c:v>18931</c:v>
                </c:pt>
                <c:pt idx="7422">
                  <c:v>18932</c:v>
                </c:pt>
                <c:pt idx="7423">
                  <c:v>18933</c:v>
                </c:pt>
                <c:pt idx="7424">
                  <c:v>18934</c:v>
                </c:pt>
                <c:pt idx="7425">
                  <c:v>18935</c:v>
                </c:pt>
                <c:pt idx="7426">
                  <c:v>18936</c:v>
                </c:pt>
                <c:pt idx="7427">
                  <c:v>18937</c:v>
                </c:pt>
                <c:pt idx="7428">
                  <c:v>18938</c:v>
                </c:pt>
                <c:pt idx="7429">
                  <c:v>18939</c:v>
                </c:pt>
                <c:pt idx="7430">
                  <c:v>18940</c:v>
                </c:pt>
                <c:pt idx="7431">
                  <c:v>18941</c:v>
                </c:pt>
                <c:pt idx="7432">
                  <c:v>18942</c:v>
                </c:pt>
                <c:pt idx="7433">
                  <c:v>18943</c:v>
                </c:pt>
                <c:pt idx="7434">
                  <c:v>18944</c:v>
                </c:pt>
                <c:pt idx="7435">
                  <c:v>18945</c:v>
                </c:pt>
                <c:pt idx="7436">
                  <c:v>18946</c:v>
                </c:pt>
                <c:pt idx="7437">
                  <c:v>18947</c:v>
                </c:pt>
                <c:pt idx="7438">
                  <c:v>18948</c:v>
                </c:pt>
                <c:pt idx="7439">
                  <c:v>18949</c:v>
                </c:pt>
                <c:pt idx="7440">
                  <c:v>18950</c:v>
                </c:pt>
                <c:pt idx="7441">
                  <c:v>18951</c:v>
                </c:pt>
                <c:pt idx="7442">
                  <c:v>18952</c:v>
                </c:pt>
                <c:pt idx="7443">
                  <c:v>18953</c:v>
                </c:pt>
                <c:pt idx="7444">
                  <c:v>18954</c:v>
                </c:pt>
                <c:pt idx="7445">
                  <c:v>18955</c:v>
                </c:pt>
                <c:pt idx="7446">
                  <c:v>18956</c:v>
                </c:pt>
                <c:pt idx="7447">
                  <c:v>18957</c:v>
                </c:pt>
                <c:pt idx="7448">
                  <c:v>18958</c:v>
                </c:pt>
                <c:pt idx="7449">
                  <c:v>18959</c:v>
                </c:pt>
                <c:pt idx="7450">
                  <c:v>18960</c:v>
                </c:pt>
                <c:pt idx="7451">
                  <c:v>18961</c:v>
                </c:pt>
                <c:pt idx="7452">
                  <c:v>18962</c:v>
                </c:pt>
                <c:pt idx="7453">
                  <c:v>18963</c:v>
                </c:pt>
                <c:pt idx="7454">
                  <c:v>18964</c:v>
                </c:pt>
                <c:pt idx="7455">
                  <c:v>18965</c:v>
                </c:pt>
                <c:pt idx="7456">
                  <c:v>18966</c:v>
                </c:pt>
                <c:pt idx="7457">
                  <c:v>18967</c:v>
                </c:pt>
                <c:pt idx="7458">
                  <c:v>18968</c:v>
                </c:pt>
                <c:pt idx="7459">
                  <c:v>18969</c:v>
                </c:pt>
                <c:pt idx="7460">
                  <c:v>18970</c:v>
                </c:pt>
                <c:pt idx="7461">
                  <c:v>18971</c:v>
                </c:pt>
                <c:pt idx="7462">
                  <c:v>18972</c:v>
                </c:pt>
                <c:pt idx="7463">
                  <c:v>18973</c:v>
                </c:pt>
                <c:pt idx="7464">
                  <c:v>18974</c:v>
                </c:pt>
                <c:pt idx="7465">
                  <c:v>18975</c:v>
                </c:pt>
                <c:pt idx="7466">
                  <c:v>18976</c:v>
                </c:pt>
                <c:pt idx="7467">
                  <c:v>18977</c:v>
                </c:pt>
                <c:pt idx="7468">
                  <c:v>18978</c:v>
                </c:pt>
                <c:pt idx="7469">
                  <c:v>18979</c:v>
                </c:pt>
                <c:pt idx="7470">
                  <c:v>18980</c:v>
                </c:pt>
                <c:pt idx="7471">
                  <c:v>18981</c:v>
                </c:pt>
                <c:pt idx="7472">
                  <c:v>18982</c:v>
                </c:pt>
                <c:pt idx="7473">
                  <c:v>18983</c:v>
                </c:pt>
                <c:pt idx="7474">
                  <c:v>18984</c:v>
                </c:pt>
                <c:pt idx="7475">
                  <c:v>18985</c:v>
                </c:pt>
                <c:pt idx="7476">
                  <c:v>18986</c:v>
                </c:pt>
                <c:pt idx="7477">
                  <c:v>18987</c:v>
                </c:pt>
                <c:pt idx="7478">
                  <c:v>18988</c:v>
                </c:pt>
                <c:pt idx="7479">
                  <c:v>18989</c:v>
                </c:pt>
                <c:pt idx="7480">
                  <c:v>18990</c:v>
                </c:pt>
                <c:pt idx="7481">
                  <c:v>18991</c:v>
                </c:pt>
                <c:pt idx="7482">
                  <c:v>18992</c:v>
                </c:pt>
                <c:pt idx="7483">
                  <c:v>18993</c:v>
                </c:pt>
                <c:pt idx="7484">
                  <c:v>18994</c:v>
                </c:pt>
                <c:pt idx="7485">
                  <c:v>18995</c:v>
                </c:pt>
                <c:pt idx="7486">
                  <c:v>18996</c:v>
                </c:pt>
                <c:pt idx="7487">
                  <c:v>18997</c:v>
                </c:pt>
                <c:pt idx="7488">
                  <c:v>18998</c:v>
                </c:pt>
                <c:pt idx="7489">
                  <c:v>18999</c:v>
                </c:pt>
                <c:pt idx="7490">
                  <c:v>19000</c:v>
                </c:pt>
                <c:pt idx="7491">
                  <c:v>19001</c:v>
                </c:pt>
                <c:pt idx="7492">
                  <c:v>19002</c:v>
                </c:pt>
                <c:pt idx="7493">
                  <c:v>19003</c:v>
                </c:pt>
                <c:pt idx="7494">
                  <c:v>19004</c:v>
                </c:pt>
                <c:pt idx="7495">
                  <c:v>19005</c:v>
                </c:pt>
                <c:pt idx="7496">
                  <c:v>19006</c:v>
                </c:pt>
                <c:pt idx="7497">
                  <c:v>19007</c:v>
                </c:pt>
                <c:pt idx="7498">
                  <c:v>19008</c:v>
                </c:pt>
                <c:pt idx="7499">
                  <c:v>19009</c:v>
                </c:pt>
                <c:pt idx="7500">
                  <c:v>19010</c:v>
                </c:pt>
                <c:pt idx="7501">
                  <c:v>19011</c:v>
                </c:pt>
                <c:pt idx="7502">
                  <c:v>19012</c:v>
                </c:pt>
                <c:pt idx="7503">
                  <c:v>19013</c:v>
                </c:pt>
                <c:pt idx="7504">
                  <c:v>19014</c:v>
                </c:pt>
                <c:pt idx="7505">
                  <c:v>19015</c:v>
                </c:pt>
                <c:pt idx="7506">
                  <c:v>19016</c:v>
                </c:pt>
                <c:pt idx="7507">
                  <c:v>19017</c:v>
                </c:pt>
                <c:pt idx="7508">
                  <c:v>19018</c:v>
                </c:pt>
                <c:pt idx="7509">
                  <c:v>19019</c:v>
                </c:pt>
                <c:pt idx="7510">
                  <c:v>19020</c:v>
                </c:pt>
                <c:pt idx="7511">
                  <c:v>19021</c:v>
                </c:pt>
                <c:pt idx="7512">
                  <c:v>19022</c:v>
                </c:pt>
                <c:pt idx="7513">
                  <c:v>19023</c:v>
                </c:pt>
                <c:pt idx="7514">
                  <c:v>19024</c:v>
                </c:pt>
                <c:pt idx="7515">
                  <c:v>19025</c:v>
                </c:pt>
                <c:pt idx="7516">
                  <c:v>19026</c:v>
                </c:pt>
                <c:pt idx="7517">
                  <c:v>19027</c:v>
                </c:pt>
                <c:pt idx="7518">
                  <c:v>19028</c:v>
                </c:pt>
                <c:pt idx="7519">
                  <c:v>19029</c:v>
                </c:pt>
                <c:pt idx="7520">
                  <c:v>19030</c:v>
                </c:pt>
                <c:pt idx="7521">
                  <c:v>19031</c:v>
                </c:pt>
                <c:pt idx="7522">
                  <c:v>19032</c:v>
                </c:pt>
                <c:pt idx="7523">
                  <c:v>19033</c:v>
                </c:pt>
                <c:pt idx="7524">
                  <c:v>19034</c:v>
                </c:pt>
                <c:pt idx="7525">
                  <c:v>19035</c:v>
                </c:pt>
                <c:pt idx="7526">
                  <c:v>19036</c:v>
                </c:pt>
                <c:pt idx="7527">
                  <c:v>19037</c:v>
                </c:pt>
                <c:pt idx="7528">
                  <c:v>19038</c:v>
                </c:pt>
                <c:pt idx="7529">
                  <c:v>19039</c:v>
                </c:pt>
                <c:pt idx="7530">
                  <c:v>19040</c:v>
                </c:pt>
                <c:pt idx="7531">
                  <c:v>19041</c:v>
                </c:pt>
                <c:pt idx="7532">
                  <c:v>19042</c:v>
                </c:pt>
                <c:pt idx="7533">
                  <c:v>19043</c:v>
                </c:pt>
                <c:pt idx="7534">
                  <c:v>19044</c:v>
                </c:pt>
                <c:pt idx="7535">
                  <c:v>19045</c:v>
                </c:pt>
                <c:pt idx="7536">
                  <c:v>19046</c:v>
                </c:pt>
                <c:pt idx="7537">
                  <c:v>19047</c:v>
                </c:pt>
                <c:pt idx="7538">
                  <c:v>19048</c:v>
                </c:pt>
                <c:pt idx="7539">
                  <c:v>19049</c:v>
                </c:pt>
                <c:pt idx="7540">
                  <c:v>19050</c:v>
                </c:pt>
                <c:pt idx="7541">
                  <c:v>19051</c:v>
                </c:pt>
                <c:pt idx="7542">
                  <c:v>19052</c:v>
                </c:pt>
                <c:pt idx="7543">
                  <c:v>19053</c:v>
                </c:pt>
                <c:pt idx="7544">
                  <c:v>19054</c:v>
                </c:pt>
                <c:pt idx="7545">
                  <c:v>19055</c:v>
                </c:pt>
                <c:pt idx="7546">
                  <c:v>19056</c:v>
                </c:pt>
                <c:pt idx="7547">
                  <c:v>19057</c:v>
                </c:pt>
                <c:pt idx="7548">
                  <c:v>19058</c:v>
                </c:pt>
                <c:pt idx="7549">
                  <c:v>19059</c:v>
                </c:pt>
                <c:pt idx="7550">
                  <c:v>19060</c:v>
                </c:pt>
                <c:pt idx="7551">
                  <c:v>19061</c:v>
                </c:pt>
                <c:pt idx="7552">
                  <c:v>19062</c:v>
                </c:pt>
                <c:pt idx="7553">
                  <c:v>19063</c:v>
                </c:pt>
                <c:pt idx="7554">
                  <c:v>19064</c:v>
                </c:pt>
                <c:pt idx="7555">
                  <c:v>19065</c:v>
                </c:pt>
                <c:pt idx="7556">
                  <c:v>19066</c:v>
                </c:pt>
                <c:pt idx="7557">
                  <c:v>19067</c:v>
                </c:pt>
                <c:pt idx="7558">
                  <c:v>19068</c:v>
                </c:pt>
                <c:pt idx="7559">
                  <c:v>19069</c:v>
                </c:pt>
                <c:pt idx="7560">
                  <c:v>19070</c:v>
                </c:pt>
                <c:pt idx="7561">
                  <c:v>19071</c:v>
                </c:pt>
                <c:pt idx="7562">
                  <c:v>19072</c:v>
                </c:pt>
                <c:pt idx="7563">
                  <c:v>19073</c:v>
                </c:pt>
                <c:pt idx="7564">
                  <c:v>19074</c:v>
                </c:pt>
                <c:pt idx="7565">
                  <c:v>19075</c:v>
                </c:pt>
                <c:pt idx="7566">
                  <c:v>19076</c:v>
                </c:pt>
                <c:pt idx="7567">
                  <c:v>19077</c:v>
                </c:pt>
                <c:pt idx="7568">
                  <c:v>19078</c:v>
                </c:pt>
                <c:pt idx="7569">
                  <c:v>19079</c:v>
                </c:pt>
                <c:pt idx="7570">
                  <c:v>19080</c:v>
                </c:pt>
                <c:pt idx="7571">
                  <c:v>19081</c:v>
                </c:pt>
                <c:pt idx="7572">
                  <c:v>19082</c:v>
                </c:pt>
                <c:pt idx="7573">
                  <c:v>19083</c:v>
                </c:pt>
                <c:pt idx="7574">
                  <c:v>19084</c:v>
                </c:pt>
                <c:pt idx="7575">
                  <c:v>19085</c:v>
                </c:pt>
                <c:pt idx="7576">
                  <c:v>19086</c:v>
                </c:pt>
                <c:pt idx="7577">
                  <c:v>19087</c:v>
                </c:pt>
                <c:pt idx="7578">
                  <c:v>19088</c:v>
                </c:pt>
                <c:pt idx="7579">
                  <c:v>19089</c:v>
                </c:pt>
                <c:pt idx="7580">
                  <c:v>19090</c:v>
                </c:pt>
                <c:pt idx="7581">
                  <c:v>19091</c:v>
                </c:pt>
                <c:pt idx="7582">
                  <c:v>19092</c:v>
                </c:pt>
                <c:pt idx="7583">
                  <c:v>19093</c:v>
                </c:pt>
                <c:pt idx="7584">
                  <c:v>19094</c:v>
                </c:pt>
                <c:pt idx="7585">
                  <c:v>19095</c:v>
                </c:pt>
                <c:pt idx="7586">
                  <c:v>19096</c:v>
                </c:pt>
                <c:pt idx="7587">
                  <c:v>19097</c:v>
                </c:pt>
                <c:pt idx="7588">
                  <c:v>19098</c:v>
                </c:pt>
                <c:pt idx="7589">
                  <c:v>19099</c:v>
                </c:pt>
                <c:pt idx="7590">
                  <c:v>19100</c:v>
                </c:pt>
                <c:pt idx="7591">
                  <c:v>19101</c:v>
                </c:pt>
                <c:pt idx="7592">
                  <c:v>19102</c:v>
                </c:pt>
                <c:pt idx="7593">
                  <c:v>19103</c:v>
                </c:pt>
                <c:pt idx="7594">
                  <c:v>19104</c:v>
                </c:pt>
                <c:pt idx="7595">
                  <c:v>19105</c:v>
                </c:pt>
                <c:pt idx="7596">
                  <c:v>19106</c:v>
                </c:pt>
                <c:pt idx="7597">
                  <c:v>19107</c:v>
                </c:pt>
                <c:pt idx="7598">
                  <c:v>19108</c:v>
                </c:pt>
                <c:pt idx="7599">
                  <c:v>19109</c:v>
                </c:pt>
                <c:pt idx="7600">
                  <c:v>19110</c:v>
                </c:pt>
                <c:pt idx="7601">
                  <c:v>19111</c:v>
                </c:pt>
                <c:pt idx="7602">
                  <c:v>19112</c:v>
                </c:pt>
                <c:pt idx="7603">
                  <c:v>19113</c:v>
                </c:pt>
                <c:pt idx="7604">
                  <c:v>19114</c:v>
                </c:pt>
                <c:pt idx="7605">
                  <c:v>19115</c:v>
                </c:pt>
                <c:pt idx="7606">
                  <c:v>19116</c:v>
                </c:pt>
                <c:pt idx="7607">
                  <c:v>19117</c:v>
                </c:pt>
                <c:pt idx="7608">
                  <c:v>19118</c:v>
                </c:pt>
                <c:pt idx="7609">
                  <c:v>19119</c:v>
                </c:pt>
                <c:pt idx="7610">
                  <c:v>19120</c:v>
                </c:pt>
                <c:pt idx="7611">
                  <c:v>19121</c:v>
                </c:pt>
                <c:pt idx="7612">
                  <c:v>19122</c:v>
                </c:pt>
                <c:pt idx="7613">
                  <c:v>19123</c:v>
                </c:pt>
                <c:pt idx="7614">
                  <c:v>19124</c:v>
                </c:pt>
                <c:pt idx="7615">
                  <c:v>19125</c:v>
                </c:pt>
                <c:pt idx="7616">
                  <c:v>19126</c:v>
                </c:pt>
                <c:pt idx="7617">
                  <c:v>19127</c:v>
                </c:pt>
                <c:pt idx="7618">
                  <c:v>19128</c:v>
                </c:pt>
                <c:pt idx="7619">
                  <c:v>19129</c:v>
                </c:pt>
                <c:pt idx="7620">
                  <c:v>19130</c:v>
                </c:pt>
                <c:pt idx="7621">
                  <c:v>19131</c:v>
                </c:pt>
                <c:pt idx="7622">
                  <c:v>19132</c:v>
                </c:pt>
                <c:pt idx="7623">
                  <c:v>19133</c:v>
                </c:pt>
                <c:pt idx="7624">
                  <c:v>19134</c:v>
                </c:pt>
                <c:pt idx="7625">
                  <c:v>19135</c:v>
                </c:pt>
                <c:pt idx="7626">
                  <c:v>19136</c:v>
                </c:pt>
                <c:pt idx="7627">
                  <c:v>19137</c:v>
                </c:pt>
                <c:pt idx="7628">
                  <c:v>19138</c:v>
                </c:pt>
                <c:pt idx="7629">
                  <c:v>19139</c:v>
                </c:pt>
                <c:pt idx="7630">
                  <c:v>19140</c:v>
                </c:pt>
                <c:pt idx="7631">
                  <c:v>19141</c:v>
                </c:pt>
                <c:pt idx="7632">
                  <c:v>19142</c:v>
                </c:pt>
                <c:pt idx="7633">
                  <c:v>19143</c:v>
                </c:pt>
                <c:pt idx="7634">
                  <c:v>19144</c:v>
                </c:pt>
                <c:pt idx="7635">
                  <c:v>19145</c:v>
                </c:pt>
                <c:pt idx="7636">
                  <c:v>19146</c:v>
                </c:pt>
                <c:pt idx="7637">
                  <c:v>19147</c:v>
                </c:pt>
                <c:pt idx="7638">
                  <c:v>19148</c:v>
                </c:pt>
                <c:pt idx="7639">
                  <c:v>19149</c:v>
                </c:pt>
                <c:pt idx="7640">
                  <c:v>19150</c:v>
                </c:pt>
                <c:pt idx="7641">
                  <c:v>19151</c:v>
                </c:pt>
                <c:pt idx="7642">
                  <c:v>19152</c:v>
                </c:pt>
                <c:pt idx="7643">
                  <c:v>19153</c:v>
                </c:pt>
                <c:pt idx="7644">
                  <c:v>19154</c:v>
                </c:pt>
                <c:pt idx="7645">
                  <c:v>19155</c:v>
                </c:pt>
                <c:pt idx="7646">
                  <c:v>19156</c:v>
                </c:pt>
                <c:pt idx="7647">
                  <c:v>19157</c:v>
                </c:pt>
                <c:pt idx="7648">
                  <c:v>19158</c:v>
                </c:pt>
                <c:pt idx="7649">
                  <c:v>19159</c:v>
                </c:pt>
                <c:pt idx="7650">
                  <c:v>19160</c:v>
                </c:pt>
                <c:pt idx="7651">
                  <c:v>19161</c:v>
                </c:pt>
                <c:pt idx="7652">
                  <c:v>19162</c:v>
                </c:pt>
                <c:pt idx="7653">
                  <c:v>19163</c:v>
                </c:pt>
                <c:pt idx="7654">
                  <c:v>19164</c:v>
                </c:pt>
                <c:pt idx="7655">
                  <c:v>19165</c:v>
                </c:pt>
                <c:pt idx="7656">
                  <c:v>19166</c:v>
                </c:pt>
                <c:pt idx="7657">
                  <c:v>19167</c:v>
                </c:pt>
                <c:pt idx="7658">
                  <c:v>19168</c:v>
                </c:pt>
                <c:pt idx="7659">
                  <c:v>19169</c:v>
                </c:pt>
                <c:pt idx="7660">
                  <c:v>19170</c:v>
                </c:pt>
                <c:pt idx="7661">
                  <c:v>19171</c:v>
                </c:pt>
                <c:pt idx="7662">
                  <c:v>19172</c:v>
                </c:pt>
                <c:pt idx="7663">
                  <c:v>19173</c:v>
                </c:pt>
                <c:pt idx="7664">
                  <c:v>19174</c:v>
                </c:pt>
                <c:pt idx="7665">
                  <c:v>19175</c:v>
                </c:pt>
                <c:pt idx="7666">
                  <c:v>19176</c:v>
                </c:pt>
                <c:pt idx="7667">
                  <c:v>19177</c:v>
                </c:pt>
                <c:pt idx="7668">
                  <c:v>19178</c:v>
                </c:pt>
                <c:pt idx="7669">
                  <c:v>19179</c:v>
                </c:pt>
                <c:pt idx="7670">
                  <c:v>19180</c:v>
                </c:pt>
                <c:pt idx="7671">
                  <c:v>19181</c:v>
                </c:pt>
                <c:pt idx="7672">
                  <c:v>19182</c:v>
                </c:pt>
                <c:pt idx="7673">
                  <c:v>19183</c:v>
                </c:pt>
                <c:pt idx="7674">
                  <c:v>19184</c:v>
                </c:pt>
                <c:pt idx="7675">
                  <c:v>19185</c:v>
                </c:pt>
                <c:pt idx="7676">
                  <c:v>19186</c:v>
                </c:pt>
                <c:pt idx="7677">
                  <c:v>19187</c:v>
                </c:pt>
                <c:pt idx="7678">
                  <c:v>19188</c:v>
                </c:pt>
                <c:pt idx="7679">
                  <c:v>19189</c:v>
                </c:pt>
                <c:pt idx="7680">
                  <c:v>19190</c:v>
                </c:pt>
                <c:pt idx="7681">
                  <c:v>19191</c:v>
                </c:pt>
                <c:pt idx="7682">
                  <c:v>19192</c:v>
                </c:pt>
                <c:pt idx="7683">
                  <c:v>19193</c:v>
                </c:pt>
                <c:pt idx="7684">
                  <c:v>19194</c:v>
                </c:pt>
                <c:pt idx="7685">
                  <c:v>19195</c:v>
                </c:pt>
                <c:pt idx="7686">
                  <c:v>19196</c:v>
                </c:pt>
                <c:pt idx="7687">
                  <c:v>19197</c:v>
                </c:pt>
                <c:pt idx="7688">
                  <c:v>19198</c:v>
                </c:pt>
                <c:pt idx="7689">
                  <c:v>19199</c:v>
                </c:pt>
                <c:pt idx="7690">
                  <c:v>19200</c:v>
                </c:pt>
                <c:pt idx="7691">
                  <c:v>19201</c:v>
                </c:pt>
                <c:pt idx="7692">
                  <c:v>19202</c:v>
                </c:pt>
                <c:pt idx="7693">
                  <c:v>19203</c:v>
                </c:pt>
                <c:pt idx="7694">
                  <c:v>19204</c:v>
                </c:pt>
                <c:pt idx="7695">
                  <c:v>19205</c:v>
                </c:pt>
                <c:pt idx="7696">
                  <c:v>19206</c:v>
                </c:pt>
                <c:pt idx="7697">
                  <c:v>19207</c:v>
                </c:pt>
                <c:pt idx="7698">
                  <c:v>19208</c:v>
                </c:pt>
                <c:pt idx="7699">
                  <c:v>19209</c:v>
                </c:pt>
                <c:pt idx="7700">
                  <c:v>19210</c:v>
                </c:pt>
                <c:pt idx="7701">
                  <c:v>19211</c:v>
                </c:pt>
                <c:pt idx="7702">
                  <c:v>19212</c:v>
                </c:pt>
                <c:pt idx="7703">
                  <c:v>19213</c:v>
                </c:pt>
                <c:pt idx="7704">
                  <c:v>19214</c:v>
                </c:pt>
                <c:pt idx="7705">
                  <c:v>19215</c:v>
                </c:pt>
                <c:pt idx="7706">
                  <c:v>19216</c:v>
                </c:pt>
                <c:pt idx="7707">
                  <c:v>19217</c:v>
                </c:pt>
                <c:pt idx="7708">
                  <c:v>19218</c:v>
                </c:pt>
                <c:pt idx="7709">
                  <c:v>19219</c:v>
                </c:pt>
                <c:pt idx="7710">
                  <c:v>19220</c:v>
                </c:pt>
                <c:pt idx="7711">
                  <c:v>19221</c:v>
                </c:pt>
                <c:pt idx="7712">
                  <c:v>19222</c:v>
                </c:pt>
                <c:pt idx="7713">
                  <c:v>19223</c:v>
                </c:pt>
                <c:pt idx="7714">
                  <c:v>19224</c:v>
                </c:pt>
                <c:pt idx="7715">
                  <c:v>19225</c:v>
                </c:pt>
                <c:pt idx="7716">
                  <c:v>19226</c:v>
                </c:pt>
                <c:pt idx="7717">
                  <c:v>19227</c:v>
                </c:pt>
                <c:pt idx="7718">
                  <c:v>19228</c:v>
                </c:pt>
                <c:pt idx="7719">
                  <c:v>19229</c:v>
                </c:pt>
                <c:pt idx="7720">
                  <c:v>19230</c:v>
                </c:pt>
                <c:pt idx="7721">
                  <c:v>19231</c:v>
                </c:pt>
                <c:pt idx="7722">
                  <c:v>19232</c:v>
                </c:pt>
                <c:pt idx="7723">
                  <c:v>19233</c:v>
                </c:pt>
                <c:pt idx="7724">
                  <c:v>19234</c:v>
                </c:pt>
                <c:pt idx="7725">
                  <c:v>19235</c:v>
                </c:pt>
                <c:pt idx="7726">
                  <c:v>19236</c:v>
                </c:pt>
                <c:pt idx="7727">
                  <c:v>19237</c:v>
                </c:pt>
                <c:pt idx="7728">
                  <c:v>19238</c:v>
                </c:pt>
                <c:pt idx="7729">
                  <c:v>19239</c:v>
                </c:pt>
                <c:pt idx="7730">
                  <c:v>19240</c:v>
                </c:pt>
                <c:pt idx="7731">
                  <c:v>19241</c:v>
                </c:pt>
                <c:pt idx="7732">
                  <c:v>19242</c:v>
                </c:pt>
                <c:pt idx="7733">
                  <c:v>19243</c:v>
                </c:pt>
                <c:pt idx="7734">
                  <c:v>19244</c:v>
                </c:pt>
                <c:pt idx="7735">
                  <c:v>19245</c:v>
                </c:pt>
                <c:pt idx="7736">
                  <c:v>19246</c:v>
                </c:pt>
                <c:pt idx="7737">
                  <c:v>19247</c:v>
                </c:pt>
                <c:pt idx="7738">
                  <c:v>19248</c:v>
                </c:pt>
                <c:pt idx="7739">
                  <c:v>19249</c:v>
                </c:pt>
                <c:pt idx="7740">
                  <c:v>19250</c:v>
                </c:pt>
                <c:pt idx="7741">
                  <c:v>19251</c:v>
                </c:pt>
                <c:pt idx="7742">
                  <c:v>19252</c:v>
                </c:pt>
                <c:pt idx="7743">
                  <c:v>19253</c:v>
                </c:pt>
                <c:pt idx="7744">
                  <c:v>19254</c:v>
                </c:pt>
                <c:pt idx="7745">
                  <c:v>19255</c:v>
                </c:pt>
                <c:pt idx="7746">
                  <c:v>19256</c:v>
                </c:pt>
                <c:pt idx="7747">
                  <c:v>19257</c:v>
                </c:pt>
                <c:pt idx="7748">
                  <c:v>19258</c:v>
                </c:pt>
                <c:pt idx="7749">
                  <c:v>19259</c:v>
                </c:pt>
                <c:pt idx="7750">
                  <c:v>19260</c:v>
                </c:pt>
                <c:pt idx="7751">
                  <c:v>19261</c:v>
                </c:pt>
                <c:pt idx="7752">
                  <c:v>19262</c:v>
                </c:pt>
                <c:pt idx="7753">
                  <c:v>19263</c:v>
                </c:pt>
                <c:pt idx="7754">
                  <c:v>19264</c:v>
                </c:pt>
                <c:pt idx="7755">
                  <c:v>19265</c:v>
                </c:pt>
                <c:pt idx="7756">
                  <c:v>19266</c:v>
                </c:pt>
                <c:pt idx="7757">
                  <c:v>19267</c:v>
                </c:pt>
                <c:pt idx="7758">
                  <c:v>19268</c:v>
                </c:pt>
                <c:pt idx="7759">
                  <c:v>19269</c:v>
                </c:pt>
                <c:pt idx="7760">
                  <c:v>19270</c:v>
                </c:pt>
                <c:pt idx="7761">
                  <c:v>19271</c:v>
                </c:pt>
                <c:pt idx="7762">
                  <c:v>19272</c:v>
                </c:pt>
                <c:pt idx="7763">
                  <c:v>19273</c:v>
                </c:pt>
                <c:pt idx="7764">
                  <c:v>19274</c:v>
                </c:pt>
                <c:pt idx="7765">
                  <c:v>19275</c:v>
                </c:pt>
                <c:pt idx="7766">
                  <c:v>19276</c:v>
                </c:pt>
                <c:pt idx="7767">
                  <c:v>19277</c:v>
                </c:pt>
                <c:pt idx="7768">
                  <c:v>19278</c:v>
                </c:pt>
                <c:pt idx="7769">
                  <c:v>19279</c:v>
                </c:pt>
                <c:pt idx="7770">
                  <c:v>19280</c:v>
                </c:pt>
                <c:pt idx="7771">
                  <c:v>19281</c:v>
                </c:pt>
                <c:pt idx="7772">
                  <c:v>19282</c:v>
                </c:pt>
                <c:pt idx="7773">
                  <c:v>19283</c:v>
                </c:pt>
                <c:pt idx="7774">
                  <c:v>19284</c:v>
                </c:pt>
                <c:pt idx="7775">
                  <c:v>19285</c:v>
                </c:pt>
                <c:pt idx="7776">
                  <c:v>19286</c:v>
                </c:pt>
                <c:pt idx="7777">
                  <c:v>19287</c:v>
                </c:pt>
                <c:pt idx="7778">
                  <c:v>19288</c:v>
                </c:pt>
                <c:pt idx="7779">
                  <c:v>19289</c:v>
                </c:pt>
                <c:pt idx="7780">
                  <c:v>19290</c:v>
                </c:pt>
                <c:pt idx="7781">
                  <c:v>19291</c:v>
                </c:pt>
                <c:pt idx="7782">
                  <c:v>19292</c:v>
                </c:pt>
                <c:pt idx="7783">
                  <c:v>19293</c:v>
                </c:pt>
                <c:pt idx="7784">
                  <c:v>19294</c:v>
                </c:pt>
                <c:pt idx="7785">
                  <c:v>19295</c:v>
                </c:pt>
                <c:pt idx="7786">
                  <c:v>19296</c:v>
                </c:pt>
                <c:pt idx="7787">
                  <c:v>19297</c:v>
                </c:pt>
                <c:pt idx="7788">
                  <c:v>19298</c:v>
                </c:pt>
                <c:pt idx="7789">
                  <c:v>19299</c:v>
                </c:pt>
                <c:pt idx="7790">
                  <c:v>19300</c:v>
                </c:pt>
                <c:pt idx="7791">
                  <c:v>19301</c:v>
                </c:pt>
                <c:pt idx="7792">
                  <c:v>19302</c:v>
                </c:pt>
                <c:pt idx="7793">
                  <c:v>19303</c:v>
                </c:pt>
                <c:pt idx="7794">
                  <c:v>19304</c:v>
                </c:pt>
                <c:pt idx="7795">
                  <c:v>19305</c:v>
                </c:pt>
                <c:pt idx="7796">
                  <c:v>19306</c:v>
                </c:pt>
                <c:pt idx="7797">
                  <c:v>19307</c:v>
                </c:pt>
                <c:pt idx="7798">
                  <c:v>19308</c:v>
                </c:pt>
                <c:pt idx="7799">
                  <c:v>19309</c:v>
                </c:pt>
                <c:pt idx="7800">
                  <c:v>19310</c:v>
                </c:pt>
                <c:pt idx="7801">
                  <c:v>19311</c:v>
                </c:pt>
                <c:pt idx="7802">
                  <c:v>19312</c:v>
                </c:pt>
                <c:pt idx="7803">
                  <c:v>19313</c:v>
                </c:pt>
                <c:pt idx="7804">
                  <c:v>19314</c:v>
                </c:pt>
                <c:pt idx="7805">
                  <c:v>19315</c:v>
                </c:pt>
                <c:pt idx="7806">
                  <c:v>19316</c:v>
                </c:pt>
                <c:pt idx="7807">
                  <c:v>19317</c:v>
                </c:pt>
                <c:pt idx="7808">
                  <c:v>19318</c:v>
                </c:pt>
                <c:pt idx="7809">
                  <c:v>19319</c:v>
                </c:pt>
                <c:pt idx="7810">
                  <c:v>19320</c:v>
                </c:pt>
                <c:pt idx="7811">
                  <c:v>19321</c:v>
                </c:pt>
                <c:pt idx="7812">
                  <c:v>19322</c:v>
                </c:pt>
                <c:pt idx="7813">
                  <c:v>19323</c:v>
                </c:pt>
                <c:pt idx="7814">
                  <c:v>19324</c:v>
                </c:pt>
                <c:pt idx="7815">
                  <c:v>19325</c:v>
                </c:pt>
                <c:pt idx="7816">
                  <c:v>19326</c:v>
                </c:pt>
                <c:pt idx="7817">
                  <c:v>19327</c:v>
                </c:pt>
                <c:pt idx="7818">
                  <c:v>19328</c:v>
                </c:pt>
                <c:pt idx="7819">
                  <c:v>19329</c:v>
                </c:pt>
                <c:pt idx="7820">
                  <c:v>19330</c:v>
                </c:pt>
                <c:pt idx="7821">
                  <c:v>19331</c:v>
                </c:pt>
                <c:pt idx="7822">
                  <c:v>19332</c:v>
                </c:pt>
                <c:pt idx="7823">
                  <c:v>19333</c:v>
                </c:pt>
                <c:pt idx="7824">
                  <c:v>19334</c:v>
                </c:pt>
                <c:pt idx="7825">
                  <c:v>19335</c:v>
                </c:pt>
                <c:pt idx="7826">
                  <c:v>19336</c:v>
                </c:pt>
                <c:pt idx="7827">
                  <c:v>19337</c:v>
                </c:pt>
                <c:pt idx="7828">
                  <c:v>19338</c:v>
                </c:pt>
                <c:pt idx="7829">
                  <c:v>19339</c:v>
                </c:pt>
                <c:pt idx="7830">
                  <c:v>19340</c:v>
                </c:pt>
                <c:pt idx="7831">
                  <c:v>19341</c:v>
                </c:pt>
                <c:pt idx="7832">
                  <c:v>19342</c:v>
                </c:pt>
                <c:pt idx="7833">
                  <c:v>19343</c:v>
                </c:pt>
                <c:pt idx="7834">
                  <c:v>19344</c:v>
                </c:pt>
                <c:pt idx="7835">
                  <c:v>19345</c:v>
                </c:pt>
                <c:pt idx="7836">
                  <c:v>19346</c:v>
                </c:pt>
                <c:pt idx="7837">
                  <c:v>19347</c:v>
                </c:pt>
                <c:pt idx="7838">
                  <c:v>19348</c:v>
                </c:pt>
                <c:pt idx="7839">
                  <c:v>19349</c:v>
                </c:pt>
                <c:pt idx="7840">
                  <c:v>19350</c:v>
                </c:pt>
                <c:pt idx="7841">
                  <c:v>19351</c:v>
                </c:pt>
                <c:pt idx="7842">
                  <c:v>19352</c:v>
                </c:pt>
                <c:pt idx="7843">
                  <c:v>19353</c:v>
                </c:pt>
                <c:pt idx="7844">
                  <c:v>19354</c:v>
                </c:pt>
                <c:pt idx="7845">
                  <c:v>19355</c:v>
                </c:pt>
                <c:pt idx="7846">
                  <c:v>19356</c:v>
                </c:pt>
                <c:pt idx="7847">
                  <c:v>19357</c:v>
                </c:pt>
                <c:pt idx="7848">
                  <c:v>19358</c:v>
                </c:pt>
                <c:pt idx="7849">
                  <c:v>19359</c:v>
                </c:pt>
                <c:pt idx="7850">
                  <c:v>19360</c:v>
                </c:pt>
                <c:pt idx="7851">
                  <c:v>19361</c:v>
                </c:pt>
                <c:pt idx="7852">
                  <c:v>19362</c:v>
                </c:pt>
                <c:pt idx="7853">
                  <c:v>19363</c:v>
                </c:pt>
                <c:pt idx="7854">
                  <c:v>19364</c:v>
                </c:pt>
                <c:pt idx="7855">
                  <c:v>19365</c:v>
                </c:pt>
                <c:pt idx="7856">
                  <c:v>19366</c:v>
                </c:pt>
                <c:pt idx="7857">
                  <c:v>19367</c:v>
                </c:pt>
                <c:pt idx="7858">
                  <c:v>19368</c:v>
                </c:pt>
                <c:pt idx="7859">
                  <c:v>19369</c:v>
                </c:pt>
                <c:pt idx="7860">
                  <c:v>19370</c:v>
                </c:pt>
                <c:pt idx="7861">
                  <c:v>19371</c:v>
                </c:pt>
                <c:pt idx="7862">
                  <c:v>19372</c:v>
                </c:pt>
                <c:pt idx="7863">
                  <c:v>19373</c:v>
                </c:pt>
                <c:pt idx="7864">
                  <c:v>19374</c:v>
                </c:pt>
                <c:pt idx="7865">
                  <c:v>19375</c:v>
                </c:pt>
                <c:pt idx="7866">
                  <c:v>19376</c:v>
                </c:pt>
                <c:pt idx="7867">
                  <c:v>19377</c:v>
                </c:pt>
                <c:pt idx="7868">
                  <c:v>19378</c:v>
                </c:pt>
                <c:pt idx="7869">
                  <c:v>19379</c:v>
                </c:pt>
                <c:pt idx="7870">
                  <c:v>19380</c:v>
                </c:pt>
                <c:pt idx="7871">
                  <c:v>19381</c:v>
                </c:pt>
                <c:pt idx="7872">
                  <c:v>19382</c:v>
                </c:pt>
                <c:pt idx="7873">
                  <c:v>19383</c:v>
                </c:pt>
                <c:pt idx="7874">
                  <c:v>19384</c:v>
                </c:pt>
                <c:pt idx="7875">
                  <c:v>19385</c:v>
                </c:pt>
                <c:pt idx="7876">
                  <c:v>19386</c:v>
                </c:pt>
                <c:pt idx="7877">
                  <c:v>19387</c:v>
                </c:pt>
                <c:pt idx="7878">
                  <c:v>19388</c:v>
                </c:pt>
                <c:pt idx="7879">
                  <c:v>19389</c:v>
                </c:pt>
                <c:pt idx="7880">
                  <c:v>19390</c:v>
                </c:pt>
                <c:pt idx="7881">
                  <c:v>19391</c:v>
                </c:pt>
                <c:pt idx="7882">
                  <c:v>19392</c:v>
                </c:pt>
                <c:pt idx="7883">
                  <c:v>19393</c:v>
                </c:pt>
                <c:pt idx="7884">
                  <c:v>19394</c:v>
                </c:pt>
                <c:pt idx="7885">
                  <c:v>19395</c:v>
                </c:pt>
                <c:pt idx="7886">
                  <c:v>19396</c:v>
                </c:pt>
                <c:pt idx="7887">
                  <c:v>19397</c:v>
                </c:pt>
                <c:pt idx="7888">
                  <c:v>19398</c:v>
                </c:pt>
                <c:pt idx="7889">
                  <c:v>19399</c:v>
                </c:pt>
                <c:pt idx="7890">
                  <c:v>19400</c:v>
                </c:pt>
                <c:pt idx="7891">
                  <c:v>19401</c:v>
                </c:pt>
                <c:pt idx="7892">
                  <c:v>19402</c:v>
                </c:pt>
                <c:pt idx="7893">
                  <c:v>19403</c:v>
                </c:pt>
                <c:pt idx="7894">
                  <c:v>19404</c:v>
                </c:pt>
                <c:pt idx="7895">
                  <c:v>19405</c:v>
                </c:pt>
                <c:pt idx="7896">
                  <c:v>19406</c:v>
                </c:pt>
                <c:pt idx="7897">
                  <c:v>19407</c:v>
                </c:pt>
                <c:pt idx="7898">
                  <c:v>19408</c:v>
                </c:pt>
                <c:pt idx="7899">
                  <c:v>19409</c:v>
                </c:pt>
                <c:pt idx="7900">
                  <c:v>19410</c:v>
                </c:pt>
                <c:pt idx="7901">
                  <c:v>19411</c:v>
                </c:pt>
                <c:pt idx="7902">
                  <c:v>19412</c:v>
                </c:pt>
                <c:pt idx="7903">
                  <c:v>19413</c:v>
                </c:pt>
                <c:pt idx="7904">
                  <c:v>19414</c:v>
                </c:pt>
                <c:pt idx="7905">
                  <c:v>19415</c:v>
                </c:pt>
                <c:pt idx="7906">
                  <c:v>19416</c:v>
                </c:pt>
                <c:pt idx="7907">
                  <c:v>19417</c:v>
                </c:pt>
                <c:pt idx="7908">
                  <c:v>19418</c:v>
                </c:pt>
                <c:pt idx="7909">
                  <c:v>19419</c:v>
                </c:pt>
                <c:pt idx="7910">
                  <c:v>19420</c:v>
                </c:pt>
                <c:pt idx="7911">
                  <c:v>19421</c:v>
                </c:pt>
                <c:pt idx="7912">
                  <c:v>19422</c:v>
                </c:pt>
                <c:pt idx="7913">
                  <c:v>19423</c:v>
                </c:pt>
                <c:pt idx="7914">
                  <c:v>19424</c:v>
                </c:pt>
                <c:pt idx="7915">
                  <c:v>19425</c:v>
                </c:pt>
                <c:pt idx="7916">
                  <c:v>19426</c:v>
                </c:pt>
                <c:pt idx="7917">
                  <c:v>19427</c:v>
                </c:pt>
                <c:pt idx="7918">
                  <c:v>19428</c:v>
                </c:pt>
                <c:pt idx="7919">
                  <c:v>19429</c:v>
                </c:pt>
                <c:pt idx="7920">
                  <c:v>19430</c:v>
                </c:pt>
                <c:pt idx="7921">
                  <c:v>19431</c:v>
                </c:pt>
                <c:pt idx="7922">
                  <c:v>19432</c:v>
                </c:pt>
                <c:pt idx="7923">
                  <c:v>19433</c:v>
                </c:pt>
                <c:pt idx="7924">
                  <c:v>19434</c:v>
                </c:pt>
                <c:pt idx="7925">
                  <c:v>19435</c:v>
                </c:pt>
                <c:pt idx="7926">
                  <c:v>19436</c:v>
                </c:pt>
                <c:pt idx="7927">
                  <c:v>19437</c:v>
                </c:pt>
                <c:pt idx="7928">
                  <c:v>19438</c:v>
                </c:pt>
                <c:pt idx="7929">
                  <c:v>19439</c:v>
                </c:pt>
                <c:pt idx="7930">
                  <c:v>19440</c:v>
                </c:pt>
                <c:pt idx="7931">
                  <c:v>19441</c:v>
                </c:pt>
                <c:pt idx="7932">
                  <c:v>19442</c:v>
                </c:pt>
                <c:pt idx="7933">
                  <c:v>19443</c:v>
                </c:pt>
                <c:pt idx="7934">
                  <c:v>19444</c:v>
                </c:pt>
                <c:pt idx="7935">
                  <c:v>19445</c:v>
                </c:pt>
                <c:pt idx="7936">
                  <c:v>19446</c:v>
                </c:pt>
                <c:pt idx="7937">
                  <c:v>19447</c:v>
                </c:pt>
                <c:pt idx="7938">
                  <c:v>19448</c:v>
                </c:pt>
                <c:pt idx="7939">
                  <c:v>19449</c:v>
                </c:pt>
                <c:pt idx="7940">
                  <c:v>19450</c:v>
                </c:pt>
                <c:pt idx="7941">
                  <c:v>19451</c:v>
                </c:pt>
                <c:pt idx="7942">
                  <c:v>19452</c:v>
                </c:pt>
                <c:pt idx="7943">
                  <c:v>19453</c:v>
                </c:pt>
                <c:pt idx="7944">
                  <c:v>19454</c:v>
                </c:pt>
                <c:pt idx="7945">
                  <c:v>19455</c:v>
                </c:pt>
                <c:pt idx="7946">
                  <c:v>19456</c:v>
                </c:pt>
                <c:pt idx="7947">
                  <c:v>19457</c:v>
                </c:pt>
                <c:pt idx="7948">
                  <c:v>19458</c:v>
                </c:pt>
                <c:pt idx="7949">
                  <c:v>19459</c:v>
                </c:pt>
                <c:pt idx="7950">
                  <c:v>19460</c:v>
                </c:pt>
                <c:pt idx="7951">
                  <c:v>19461</c:v>
                </c:pt>
                <c:pt idx="7952">
                  <c:v>19462</c:v>
                </c:pt>
                <c:pt idx="7953">
                  <c:v>19463</c:v>
                </c:pt>
                <c:pt idx="7954">
                  <c:v>19464</c:v>
                </c:pt>
                <c:pt idx="7955">
                  <c:v>19465</c:v>
                </c:pt>
                <c:pt idx="7956">
                  <c:v>19466</c:v>
                </c:pt>
                <c:pt idx="7957">
                  <c:v>19467</c:v>
                </c:pt>
                <c:pt idx="7958">
                  <c:v>19468</c:v>
                </c:pt>
                <c:pt idx="7959">
                  <c:v>19469</c:v>
                </c:pt>
                <c:pt idx="7960">
                  <c:v>19470</c:v>
                </c:pt>
                <c:pt idx="7961">
                  <c:v>19471</c:v>
                </c:pt>
                <c:pt idx="7962">
                  <c:v>19472</c:v>
                </c:pt>
                <c:pt idx="7963">
                  <c:v>19473</c:v>
                </c:pt>
                <c:pt idx="7964">
                  <c:v>19474</c:v>
                </c:pt>
                <c:pt idx="7965">
                  <c:v>19475</c:v>
                </c:pt>
                <c:pt idx="7966">
                  <c:v>19476</c:v>
                </c:pt>
                <c:pt idx="7967">
                  <c:v>19477</c:v>
                </c:pt>
                <c:pt idx="7968">
                  <c:v>19478</c:v>
                </c:pt>
                <c:pt idx="7969">
                  <c:v>19479</c:v>
                </c:pt>
                <c:pt idx="7970">
                  <c:v>19480</c:v>
                </c:pt>
                <c:pt idx="7971">
                  <c:v>19481</c:v>
                </c:pt>
                <c:pt idx="7972">
                  <c:v>19482</c:v>
                </c:pt>
                <c:pt idx="7973">
                  <c:v>19483</c:v>
                </c:pt>
                <c:pt idx="7974">
                  <c:v>19484</c:v>
                </c:pt>
                <c:pt idx="7975">
                  <c:v>19485</c:v>
                </c:pt>
                <c:pt idx="7976">
                  <c:v>19486</c:v>
                </c:pt>
                <c:pt idx="7977">
                  <c:v>19487</c:v>
                </c:pt>
                <c:pt idx="7978">
                  <c:v>19488</c:v>
                </c:pt>
                <c:pt idx="7979">
                  <c:v>19489</c:v>
                </c:pt>
                <c:pt idx="7980">
                  <c:v>19490</c:v>
                </c:pt>
                <c:pt idx="7981">
                  <c:v>19491</c:v>
                </c:pt>
                <c:pt idx="7982">
                  <c:v>19492</c:v>
                </c:pt>
                <c:pt idx="7983">
                  <c:v>19493</c:v>
                </c:pt>
                <c:pt idx="7984">
                  <c:v>19494</c:v>
                </c:pt>
                <c:pt idx="7985">
                  <c:v>19495</c:v>
                </c:pt>
                <c:pt idx="7986">
                  <c:v>19496</c:v>
                </c:pt>
                <c:pt idx="7987">
                  <c:v>19497</c:v>
                </c:pt>
                <c:pt idx="7988">
                  <c:v>19498</c:v>
                </c:pt>
                <c:pt idx="7989">
                  <c:v>19499</c:v>
                </c:pt>
                <c:pt idx="7990">
                  <c:v>19500</c:v>
                </c:pt>
                <c:pt idx="7991">
                  <c:v>19501</c:v>
                </c:pt>
                <c:pt idx="7992">
                  <c:v>19502</c:v>
                </c:pt>
                <c:pt idx="7993">
                  <c:v>19503</c:v>
                </c:pt>
                <c:pt idx="7994">
                  <c:v>19504</c:v>
                </c:pt>
                <c:pt idx="7995">
                  <c:v>19505</c:v>
                </c:pt>
                <c:pt idx="7996">
                  <c:v>19506</c:v>
                </c:pt>
                <c:pt idx="7997">
                  <c:v>19507</c:v>
                </c:pt>
                <c:pt idx="7998">
                  <c:v>19508</c:v>
                </c:pt>
                <c:pt idx="7999">
                  <c:v>19509</c:v>
                </c:pt>
                <c:pt idx="8000">
                  <c:v>19510</c:v>
                </c:pt>
                <c:pt idx="8001">
                  <c:v>19511</c:v>
                </c:pt>
                <c:pt idx="8002">
                  <c:v>19512</c:v>
                </c:pt>
                <c:pt idx="8003">
                  <c:v>19513</c:v>
                </c:pt>
                <c:pt idx="8004">
                  <c:v>19514</c:v>
                </c:pt>
                <c:pt idx="8005">
                  <c:v>19515</c:v>
                </c:pt>
                <c:pt idx="8006">
                  <c:v>19516</c:v>
                </c:pt>
                <c:pt idx="8007">
                  <c:v>19517</c:v>
                </c:pt>
                <c:pt idx="8008">
                  <c:v>19518</c:v>
                </c:pt>
                <c:pt idx="8009">
                  <c:v>19519</c:v>
                </c:pt>
                <c:pt idx="8010">
                  <c:v>19520</c:v>
                </c:pt>
                <c:pt idx="8011">
                  <c:v>19521</c:v>
                </c:pt>
                <c:pt idx="8012">
                  <c:v>19522</c:v>
                </c:pt>
                <c:pt idx="8013">
                  <c:v>19523</c:v>
                </c:pt>
                <c:pt idx="8014">
                  <c:v>19524</c:v>
                </c:pt>
                <c:pt idx="8015">
                  <c:v>19525</c:v>
                </c:pt>
                <c:pt idx="8016">
                  <c:v>19526</c:v>
                </c:pt>
                <c:pt idx="8017">
                  <c:v>19527</c:v>
                </c:pt>
                <c:pt idx="8018">
                  <c:v>19528</c:v>
                </c:pt>
                <c:pt idx="8019">
                  <c:v>19529</c:v>
                </c:pt>
                <c:pt idx="8020">
                  <c:v>19530</c:v>
                </c:pt>
                <c:pt idx="8021">
                  <c:v>19531</c:v>
                </c:pt>
                <c:pt idx="8022">
                  <c:v>19532</c:v>
                </c:pt>
                <c:pt idx="8023">
                  <c:v>19533</c:v>
                </c:pt>
                <c:pt idx="8024">
                  <c:v>19534</c:v>
                </c:pt>
                <c:pt idx="8025">
                  <c:v>19535</c:v>
                </c:pt>
                <c:pt idx="8026">
                  <c:v>19536</c:v>
                </c:pt>
                <c:pt idx="8027">
                  <c:v>19537</c:v>
                </c:pt>
                <c:pt idx="8028">
                  <c:v>19538</c:v>
                </c:pt>
                <c:pt idx="8029">
                  <c:v>19539</c:v>
                </c:pt>
                <c:pt idx="8030">
                  <c:v>19540</c:v>
                </c:pt>
                <c:pt idx="8031">
                  <c:v>19541</c:v>
                </c:pt>
                <c:pt idx="8032">
                  <c:v>19542</c:v>
                </c:pt>
                <c:pt idx="8033">
                  <c:v>19543</c:v>
                </c:pt>
                <c:pt idx="8034">
                  <c:v>19544</c:v>
                </c:pt>
                <c:pt idx="8035">
                  <c:v>19545</c:v>
                </c:pt>
                <c:pt idx="8036">
                  <c:v>19546</c:v>
                </c:pt>
                <c:pt idx="8037">
                  <c:v>19547</c:v>
                </c:pt>
                <c:pt idx="8038">
                  <c:v>19548</c:v>
                </c:pt>
                <c:pt idx="8039">
                  <c:v>19549</c:v>
                </c:pt>
                <c:pt idx="8040">
                  <c:v>19550</c:v>
                </c:pt>
                <c:pt idx="8041">
                  <c:v>19551</c:v>
                </c:pt>
                <c:pt idx="8042">
                  <c:v>19552</c:v>
                </c:pt>
                <c:pt idx="8043">
                  <c:v>19553</c:v>
                </c:pt>
                <c:pt idx="8044">
                  <c:v>19554</c:v>
                </c:pt>
                <c:pt idx="8045">
                  <c:v>19555</c:v>
                </c:pt>
                <c:pt idx="8046">
                  <c:v>19556</c:v>
                </c:pt>
                <c:pt idx="8047">
                  <c:v>19557</c:v>
                </c:pt>
                <c:pt idx="8048">
                  <c:v>19558</c:v>
                </c:pt>
                <c:pt idx="8049">
                  <c:v>19559</c:v>
                </c:pt>
                <c:pt idx="8050">
                  <c:v>19560</c:v>
                </c:pt>
                <c:pt idx="8051">
                  <c:v>19561</c:v>
                </c:pt>
                <c:pt idx="8052">
                  <c:v>19562</c:v>
                </c:pt>
                <c:pt idx="8053">
                  <c:v>19563</c:v>
                </c:pt>
                <c:pt idx="8054">
                  <c:v>19564</c:v>
                </c:pt>
                <c:pt idx="8055">
                  <c:v>19565</c:v>
                </c:pt>
                <c:pt idx="8056">
                  <c:v>19566</c:v>
                </c:pt>
                <c:pt idx="8057">
                  <c:v>19567</c:v>
                </c:pt>
                <c:pt idx="8058">
                  <c:v>19568</c:v>
                </c:pt>
                <c:pt idx="8059">
                  <c:v>19569</c:v>
                </c:pt>
                <c:pt idx="8060">
                  <c:v>19570</c:v>
                </c:pt>
                <c:pt idx="8061">
                  <c:v>19571</c:v>
                </c:pt>
                <c:pt idx="8062">
                  <c:v>19572</c:v>
                </c:pt>
                <c:pt idx="8063">
                  <c:v>19573</c:v>
                </c:pt>
                <c:pt idx="8064">
                  <c:v>19574</c:v>
                </c:pt>
                <c:pt idx="8065">
                  <c:v>19575</c:v>
                </c:pt>
                <c:pt idx="8066">
                  <c:v>19576</c:v>
                </c:pt>
                <c:pt idx="8067">
                  <c:v>19577</c:v>
                </c:pt>
                <c:pt idx="8068">
                  <c:v>19578</c:v>
                </c:pt>
                <c:pt idx="8069">
                  <c:v>19579</c:v>
                </c:pt>
                <c:pt idx="8070">
                  <c:v>19580</c:v>
                </c:pt>
                <c:pt idx="8071">
                  <c:v>19581</c:v>
                </c:pt>
                <c:pt idx="8072">
                  <c:v>19582</c:v>
                </c:pt>
                <c:pt idx="8073">
                  <c:v>19583</c:v>
                </c:pt>
                <c:pt idx="8074">
                  <c:v>19584</c:v>
                </c:pt>
                <c:pt idx="8075">
                  <c:v>19585</c:v>
                </c:pt>
                <c:pt idx="8076">
                  <c:v>19586</c:v>
                </c:pt>
                <c:pt idx="8077">
                  <c:v>19587</c:v>
                </c:pt>
                <c:pt idx="8078">
                  <c:v>19588</c:v>
                </c:pt>
                <c:pt idx="8079">
                  <c:v>19589</c:v>
                </c:pt>
                <c:pt idx="8080">
                  <c:v>19590</c:v>
                </c:pt>
                <c:pt idx="8081">
                  <c:v>19591</c:v>
                </c:pt>
                <c:pt idx="8082">
                  <c:v>19592</c:v>
                </c:pt>
                <c:pt idx="8083">
                  <c:v>19593</c:v>
                </c:pt>
                <c:pt idx="8084">
                  <c:v>19594</c:v>
                </c:pt>
                <c:pt idx="8085">
                  <c:v>19595</c:v>
                </c:pt>
                <c:pt idx="8086">
                  <c:v>19596</c:v>
                </c:pt>
                <c:pt idx="8087">
                  <c:v>19597</c:v>
                </c:pt>
                <c:pt idx="8088">
                  <c:v>19598</c:v>
                </c:pt>
                <c:pt idx="8089">
                  <c:v>19599</c:v>
                </c:pt>
                <c:pt idx="8090">
                  <c:v>19600</c:v>
                </c:pt>
                <c:pt idx="8091">
                  <c:v>19601</c:v>
                </c:pt>
                <c:pt idx="8092">
                  <c:v>19602</c:v>
                </c:pt>
                <c:pt idx="8093">
                  <c:v>19603</c:v>
                </c:pt>
                <c:pt idx="8094">
                  <c:v>19604</c:v>
                </c:pt>
                <c:pt idx="8095">
                  <c:v>19605</c:v>
                </c:pt>
                <c:pt idx="8096">
                  <c:v>19606</c:v>
                </c:pt>
                <c:pt idx="8097">
                  <c:v>19607</c:v>
                </c:pt>
                <c:pt idx="8098">
                  <c:v>19608</c:v>
                </c:pt>
                <c:pt idx="8099">
                  <c:v>19609</c:v>
                </c:pt>
                <c:pt idx="8100">
                  <c:v>19610</c:v>
                </c:pt>
                <c:pt idx="8101">
                  <c:v>19611</c:v>
                </c:pt>
                <c:pt idx="8102">
                  <c:v>19612</c:v>
                </c:pt>
                <c:pt idx="8103">
                  <c:v>19613</c:v>
                </c:pt>
                <c:pt idx="8104">
                  <c:v>19614</c:v>
                </c:pt>
                <c:pt idx="8105">
                  <c:v>19615</c:v>
                </c:pt>
                <c:pt idx="8106">
                  <c:v>19616</c:v>
                </c:pt>
                <c:pt idx="8107">
                  <c:v>19617</c:v>
                </c:pt>
                <c:pt idx="8108">
                  <c:v>19618</c:v>
                </c:pt>
                <c:pt idx="8109">
                  <c:v>19619</c:v>
                </c:pt>
                <c:pt idx="8110">
                  <c:v>19620</c:v>
                </c:pt>
                <c:pt idx="8111">
                  <c:v>19621</c:v>
                </c:pt>
                <c:pt idx="8112">
                  <c:v>19622</c:v>
                </c:pt>
                <c:pt idx="8113">
                  <c:v>19623</c:v>
                </c:pt>
                <c:pt idx="8114">
                  <c:v>19624</c:v>
                </c:pt>
                <c:pt idx="8115">
                  <c:v>19625</c:v>
                </c:pt>
                <c:pt idx="8116">
                  <c:v>19626</c:v>
                </c:pt>
                <c:pt idx="8117">
                  <c:v>19627</c:v>
                </c:pt>
                <c:pt idx="8118">
                  <c:v>19628</c:v>
                </c:pt>
                <c:pt idx="8119">
                  <c:v>19629</c:v>
                </c:pt>
                <c:pt idx="8120">
                  <c:v>19630</c:v>
                </c:pt>
                <c:pt idx="8121">
                  <c:v>19631</c:v>
                </c:pt>
                <c:pt idx="8122">
                  <c:v>19632</c:v>
                </c:pt>
                <c:pt idx="8123">
                  <c:v>19633</c:v>
                </c:pt>
                <c:pt idx="8124">
                  <c:v>19634</c:v>
                </c:pt>
                <c:pt idx="8125">
                  <c:v>19635</c:v>
                </c:pt>
                <c:pt idx="8126">
                  <c:v>19636</c:v>
                </c:pt>
                <c:pt idx="8127">
                  <c:v>19637</c:v>
                </c:pt>
                <c:pt idx="8128">
                  <c:v>19638</c:v>
                </c:pt>
                <c:pt idx="8129">
                  <c:v>19639</c:v>
                </c:pt>
                <c:pt idx="8130">
                  <c:v>19640</c:v>
                </c:pt>
                <c:pt idx="8131">
                  <c:v>19641</c:v>
                </c:pt>
                <c:pt idx="8132">
                  <c:v>19642</c:v>
                </c:pt>
                <c:pt idx="8133">
                  <c:v>19643</c:v>
                </c:pt>
                <c:pt idx="8134">
                  <c:v>19644</c:v>
                </c:pt>
                <c:pt idx="8135">
                  <c:v>19645</c:v>
                </c:pt>
                <c:pt idx="8136">
                  <c:v>19646</c:v>
                </c:pt>
                <c:pt idx="8137">
                  <c:v>19647</c:v>
                </c:pt>
                <c:pt idx="8138">
                  <c:v>19648</c:v>
                </c:pt>
                <c:pt idx="8139">
                  <c:v>19649</c:v>
                </c:pt>
                <c:pt idx="8140">
                  <c:v>19650</c:v>
                </c:pt>
                <c:pt idx="8141">
                  <c:v>19651</c:v>
                </c:pt>
                <c:pt idx="8142">
                  <c:v>19652</c:v>
                </c:pt>
                <c:pt idx="8143">
                  <c:v>19653</c:v>
                </c:pt>
                <c:pt idx="8144">
                  <c:v>19654</c:v>
                </c:pt>
                <c:pt idx="8145">
                  <c:v>19655</c:v>
                </c:pt>
                <c:pt idx="8146">
                  <c:v>19656</c:v>
                </c:pt>
                <c:pt idx="8147">
                  <c:v>19657</c:v>
                </c:pt>
                <c:pt idx="8148">
                  <c:v>19658</c:v>
                </c:pt>
                <c:pt idx="8149">
                  <c:v>19659</c:v>
                </c:pt>
                <c:pt idx="8150">
                  <c:v>19660</c:v>
                </c:pt>
                <c:pt idx="8151">
                  <c:v>19661</c:v>
                </c:pt>
                <c:pt idx="8152">
                  <c:v>19662</c:v>
                </c:pt>
                <c:pt idx="8153">
                  <c:v>19663</c:v>
                </c:pt>
                <c:pt idx="8154">
                  <c:v>19664</c:v>
                </c:pt>
                <c:pt idx="8155">
                  <c:v>19665</c:v>
                </c:pt>
                <c:pt idx="8156">
                  <c:v>19666</c:v>
                </c:pt>
                <c:pt idx="8157">
                  <c:v>19667</c:v>
                </c:pt>
                <c:pt idx="8158">
                  <c:v>19668</c:v>
                </c:pt>
                <c:pt idx="8159">
                  <c:v>19669</c:v>
                </c:pt>
                <c:pt idx="8160">
                  <c:v>19670</c:v>
                </c:pt>
                <c:pt idx="8161">
                  <c:v>19671</c:v>
                </c:pt>
                <c:pt idx="8162">
                  <c:v>19672</c:v>
                </c:pt>
                <c:pt idx="8163">
                  <c:v>19673</c:v>
                </c:pt>
                <c:pt idx="8164">
                  <c:v>19674</c:v>
                </c:pt>
                <c:pt idx="8165">
                  <c:v>19675</c:v>
                </c:pt>
                <c:pt idx="8166">
                  <c:v>19676</c:v>
                </c:pt>
                <c:pt idx="8167">
                  <c:v>19677</c:v>
                </c:pt>
                <c:pt idx="8168">
                  <c:v>19678</c:v>
                </c:pt>
                <c:pt idx="8169">
                  <c:v>19679</c:v>
                </c:pt>
                <c:pt idx="8170">
                  <c:v>19680</c:v>
                </c:pt>
                <c:pt idx="8171">
                  <c:v>19681</c:v>
                </c:pt>
                <c:pt idx="8172">
                  <c:v>19682</c:v>
                </c:pt>
                <c:pt idx="8173">
                  <c:v>19683</c:v>
                </c:pt>
                <c:pt idx="8174">
                  <c:v>19684</c:v>
                </c:pt>
                <c:pt idx="8175">
                  <c:v>19685</c:v>
                </c:pt>
                <c:pt idx="8176">
                  <c:v>19686</c:v>
                </c:pt>
                <c:pt idx="8177">
                  <c:v>19687</c:v>
                </c:pt>
                <c:pt idx="8178">
                  <c:v>19688</c:v>
                </c:pt>
                <c:pt idx="8179">
                  <c:v>19689</c:v>
                </c:pt>
                <c:pt idx="8180">
                  <c:v>19690</c:v>
                </c:pt>
                <c:pt idx="8181">
                  <c:v>19691</c:v>
                </c:pt>
                <c:pt idx="8182">
                  <c:v>19692</c:v>
                </c:pt>
                <c:pt idx="8183">
                  <c:v>19693</c:v>
                </c:pt>
                <c:pt idx="8184">
                  <c:v>19694</c:v>
                </c:pt>
                <c:pt idx="8185">
                  <c:v>19695</c:v>
                </c:pt>
                <c:pt idx="8186">
                  <c:v>19696</c:v>
                </c:pt>
                <c:pt idx="8187">
                  <c:v>19697</c:v>
                </c:pt>
                <c:pt idx="8188">
                  <c:v>19698</c:v>
                </c:pt>
                <c:pt idx="8189">
                  <c:v>19699</c:v>
                </c:pt>
                <c:pt idx="8190">
                  <c:v>19700</c:v>
                </c:pt>
                <c:pt idx="8191">
                  <c:v>19701</c:v>
                </c:pt>
                <c:pt idx="8192">
                  <c:v>19702</c:v>
                </c:pt>
                <c:pt idx="8193">
                  <c:v>19703</c:v>
                </c:pt>
                <c:pt idx="8194">
                  <c:v>19704</c:v>
                </c:pt>
                <c:pt idx="8195">
                  <c:v>19705</c:v>
                </c:pt>
                <c:pt idx="8196">
                  <c:v>19706</c:v>
                </c:pt>
                <c:pt idx="8197">
                  <c:v>19707</c:v>
                </c:pt>
                <c:pt idx="8198">
                  <c:v>19708</c:v>
                </c:pt>
                <c:pt idx="8199">
                  <c:v>19709</c:v>
                </c:pt>
                <c:pt idx="8200">
                  <c:v>19710</c:v>
                </c:pt>
                <c:pt idx="8201">
                  <c:v>19711</c:v>
                </c:pt>
                <c:pt idx="8202">
                  <c:v>19712</c:v>
                </c:pt>
                <c:pt idx="8203">
                  <c:v>19713</c:v>
                </c:pt>
                <c:pt idx="8204">
                  <c:v>19714</c:v>
                </c:pt>
                <c:pt idx="8205">
                  <c:v>19715</c:v>
                </c:pt>
                <c:pt idx="8206">
                  <c:v>19716</c:v>
                </c:pt>
                <c:pt idx="8207">
                  <c:v>19717</c:v>
                </c:pt>
                <c:pt idx="8208">
                  <c:v>19718</c:v>
                </c:pt>
                <c:pt idx="8209">
                  <c:v>19719</c:v>
                </c:pt>
                <c:pt idx="8210">
                  <c:v>19720</c:v>
                </c:pt>
                <c:pt idx="8211">
                  <c:v>19721</c:v>
                </c:pt>
                <c:pt idx="8212">
                  <c:v>19722</c:v>
                </c:pt>
                <c:pt idx="8213">
                  <c:v>19723</c:v>
                </c:pt>
                <c:pt idx="8214">
                  <c:v>19724</c:v>
                </c:pt>
                <c:pt idx="8215">
                  <c:v>19725</c:v>
                </c:pt>
                <c:pt idx="8216">
                  <c:v>19726</c:v>
                </c:pt>
                <c:pt idx="8217">
                  <c:v>19727</c:v>
                </c:pt>
                <c:pt idx="8218">
                  <c:v>19728</c:v>
                </c:pt>
                <c:pt idx="8219">
                  <c:v>19729</c:v>
                </c:pt>
                <c:pt idx="8220">
                  <c:v>19730</c:v>
                </c:pt>
                <c:pt idx="8221">
                  <c:v>19731</c:v>
                </c:pt>
                <c:pt idx="8222">
                  <c:v>19732</c:v>
                </c:pt>
                <c:pt idx="8223">
                  <c:v>19733</c:v>
                </c:pt>
                <c:pt idx="8224">
                  <c:v>19734</c:v>
                </c:pt>
                <c:pt idx="8225">
                  <c:v>19735</c:v>
                </c:pt>
                <c:pt idx="8226">
                  <c:v>19736</c:v>
                </c:pt>
                <c:pt idx="8227">
                  <c:v>19737</c:v>
                </c:pt>
                <c:pt idx="8228">
                  <c:v>19738</c:v>
                </c:pt>
                <c:pt idx="8229">
                  <c:v>19739</c:v>
                </c:pt>
                <c:pt idx="8230">
                  <c:v>19740</c:v>
                </c:pt>
                <c:pt idx="8231">
                  <c:v>19741</c:v>
                </c:pt>
                <c:pt idx="8232">
                  <c:v>19742</c:v>
                </c:pt>
                <c:pt idx="8233">
                  <c:v>19743</c:v>
                </c:pt>
                <c:pt idx="8234">
                  <c:v>19744</c:v>
                </c:pt>
                <c:pt idx="8235">
                  <c:v>19745</c:v>
                </c:pt>
                <c:pt idx="8236">
                  <c:v>19746</c:v>
                </c:pt>
                <c:pt idx="8237">
                  <c:v>19747</c:v>
                </c:pt>
                <c:pt idx="8238">
                  <c:v>19748</c:v>
                </c:pt>
                <c:pt idx="8239">
                  <c:v>19749</c:v>
                </c:pt>
                <c:pt idx="8240">
                  <c:v>19750</c:v>
                </c:pt>
                <c:pt idx="8241">
                  <c:v>19751</c:v>
                </c:pt>
                <c:pt idx="8242">
                  <c:v>19752</c:v>
                </c:pt>
                <c:pt idx="8243">
                  <c:v>19753</c:v>
                </c:pt>
                <c:pt idx="8244">
                  <c:v>19754</c:v>
                </c:pt>
                <c:pt idx="8245">
                  <c:v>19755</c:v>
                </c:pt>
                <c:pt idx="8246">
                  <c:v>19756</c:v>
                </c:pt>
                <c:pt idx="8247">
                  <c:v>19757</c:v>
                </c:pt>
                <c:pt idx="8248">
                  <c:v>19758</c:v>
                </c:pt>
                <c:pt idx="8249">
                  <c:v>19759</c:v>
                </c:pt>
                <c:pt idx="8250">
                  <c:v>19760</c:v>
                </c:pt>
                <c:pt idx="8251">
                  <c:v>19761</c:v>
                </c:pt>
                <c:pt idx="8252">
                  <c:v>19762</c:v>
                </c:pt>
                <c:pt idx="8253">
                  <c:v>19763</c:v>
                </c:pt>
                <c:pt idx="8254">
                  <c:v>19764</c:v>
                </c:pt>
                <c:pt idx="8255">
                  <c:v>19765</c:v>
                </c:pt>
                <c:pt idx="8256">
                  <c:v>19766</c:v>
                </c:pt>
                <c:pt idx="8257">
                  <c:v>19767</c:v>
                </c:pt>
                <c:pt idx="8258">
                  <c:v>19768</c:v>
                </c:pt>
                <c:pt idx="8259">
                  <c:v>19769</c:v>
                </c:pt>
                <c:pt idx="8260">
                  <c:v>19770</c:v>
                </c:pt>
                <c:pt idx="8261">
                  <c:v>19771</c:v>
                </c:pt>
                <c:pt idx="8262">
                  <c:v>19772</c:v>
                </c:pt>
                <c:pt idx="8263">
                  <c:v>19773</c:v>
                </c:pt>
                <c:pt idx="8264">
                  <c:v>19774</c:v>
                </c:pt>
                <c:pt idx="8265">
                  <c:v>19775</c:v>
                </c:pt>
                <c:pt idx="8266">
                  <c:v>19776</c:v>
                </c:pt>
                <c:pt idx="8267">
                  <c:v>19777</c:v>
                </c:pt>
                <c:pt idx="8268">
                  <c:v>19778</c:v>
                </c:pt>
                <c:pt idx="8269">
                  <c:v>19779</c:v>
                </c:pt>
                <c:pt idx="8270">
                  <c:v>19780</c:v>
                </c:pt>
                <c:pt idx="8271">
                  <c:v>19781</c:v>
                </c:pt>
                <c:pt idx="8272">
                  <c:v>19782</c:v>
                </c:pt>
                <c:pt idx="8273">
                  <c:v>19783</c:v>
                </c:pt>
                <c:pt idx="8274">
                  <c:v>19784</c:v>
                </c:pt>
                <c:pt idx="8275">
                  <c:v>19785</c:v>
                </c:pt>
                <c:pt idx="8276">
                  <c:v>19786</c:v>
                </c:pt>
                <c:pt idx="8277">
                  <c:v>19787</c:v>
                </c:pt>
                <c:pt idx="8278">
                  <c:v>19788</c:v>
                </c:pt>
                <c:pt idx="8279">
                  <c:v>19789</c:v>
                </c:pt>
                <c:pt idx="8280">
                  <c:v>19790</c:v>
                </c:pt>
                <c:pt idx="8281">
                  <c:v>19791</c:v>
                </c:pt>
                <c:pt idx="8282">
                  <c:v>19792</c:v>
                </c:pt>
                <c:pt idx="8283">
                  <c:v>19793</c:v>
                </c:pt>
                <c:pt idx="8284">
                  <c:v>19794</c:v>
                </c:pt>
                <c:pt idx="8285">
                  <c:v>19795</c:v>
                </c:pt>
                <c:pt idx="8286">
                  <c:v>19796</c:v>
                </c:pt>
                <c:pt idx="8287">
                  <c:v>19797</c:v>
                </c:pt>
                <c:pt idx="8288">
                  <c:v>19798</c:v>
                </c:pt>
                <c:pt idx="8289">
                  <c:v>19799</c:v>
                </c:pt>
                <c:pt idx="8290">
                  <c:v>19800</c:v>
                </c:pt>
                <c:pt idx="8291">
                  <c:v>19801</c:v>
                </c:pt>
                <c:pt idx="8292">
                  <c:v>19802</c:v>
                </c:pt>
                <c:pt idx="8293">
                  <c:v>19803</c:v>
                </c:pt>
                <c:pt idx="8294">
                  <c:v>19804</c:v>
                </c:pt>
                <c:pt idx="8295">
                  <c:v>19805</c:v>
                </c:pt>
                <c:pt idx="8296">
                  <c:v>19806</c:v>
                </c:pt>
                <c:pt idx="8297">
                  <c:v>19807</c:v>
                </c:pt>
                <c:pt idx="8298">
                  <c:v>19808</c:v>
                </c:pt>
                <c:pt idx="8299">
                  <c:v>19809</c:v>
                </c:pt>
                <c:pt idx="8300">
                  <c:v>19810</c:v>
                </c:pt>
                <c:pt idx="8301">
                  <c:v>19811</c:v>
                </c:pt>
                <c:pt idx="8302">
                  <c:v>19812</c:v>
                </c:pt>
                <c:pt idx="8303">
                  <c:v>19813</c:v>
                </c:pt>
                <c:pt idx="8304">
                  <c:v>19814</c:v>
                </c:pt>
                <c:pt idx="8305">
                  <c:v>19815</c:v>
                </c:pt>
                <c:pt idx="8306">
                  <c:v>19816</c:v>
                </c:pt>
                <c:pt idx="8307">
                  <c:v>19817</c:v>
                </c:pt>
                <c:pt idx="8308">
                  <c:v>19818</c:v>
                </c:pt>
                <c:pt idx="8309">
                  <c:v>19819</c:v>
                </c:pt>
                <c:pt idx="8310">
                  <c:v>19820</c:v>
                </c:pt>
                <c:pt idx="8311">
                  <c:v>19821</c:v>
                </c:pt>
                <c:pt idx="8312">
                  <c:v>19822</c:v>
                </c:pt>
                <c:pt idx="8313">
                  <c:v>19823</c:v>
                </c:pt>
                <c:pt idx="8314">
                  <c:v>19824</c:v>
                </c:pt>
                <c:pt idx="8315">
                  <c:v>19825</c:v>
                </c:pt>
                <c:pt idx="8316">
                  <c:v>19826</c:v>
                </c:pt>
                <c:pt idx="8317">
                  <c:v>19827</c:v>
                </c:pt>
                <c:pt idx="8318">
                  <c:v>19828</c:v>
                </c:pt>
                <c:pt idx="8319">
                  <c:v>19829</c:v>
                </c:pt>
                <c:pt idx="8320">
                  <c:v>19830</c:v>
                </c:pt>
                <c:pt idx="8321">
                  <c:v>19831</c:v>
                </c:pt>
                <c:pt idx="8322">
                  <c:v>19832</c:v>
                </c:pt>
                <c:pt idx="8323">
                  <c:v>19833</c:v>
                </c:pt>
                <c:pt idx="8324">
                  <c:v>19834</c:v>
                </c:pt>
                <c:pt idx="8325">
                  <c:v>19835</c:v>
                </c:pt>
                <c:pt idx="8326">
                  <c:v>19836</c:v>
                </c:pt>
                <c:pt idx="8327">
                  <c:v>19837</c:v>
                </c:pt>
                <c:pt idx="8328">
                  <c:v>19838</c:v>
                </c:pt>
                <c:pt idx="8329">
                  <c:v>19839</c:v>
                </c:pt>
                <c:pt idx="8330">
                  <c:v>19840</c:v>
                </c:pt>
                <c:pt idx="8331">
                  <c:v>19841</c:v>
                </c:pt>
                <c:pt idx="8332">
                  <c:v>19842</c:v>
                </c:pt>
                <c:pt idx="8333">
                  <c:v>19843</c:v>
                </c:pt>
                <c:pt idx="8334">
                  <c:v>19844</c:v>
                </c:pt>
                <c:pt idx="8335">
                  <c:v>19845</c:v>
                </c:pt>
                <c:pt idx="8336">
                  <c:v>19846</c:v>
                </c:pt>
                <c:pt idx="8337">
                  <c:v>19847</c:v>
                </c:pt>
                <c:pt idx="8338">
                  <c:v>19848</c:v>
                </c:pt>
                <c:pt idx="8339">
                  <c:v>19849</c:v>
                </c:pt>
                <c:pt idx="8340">
                  <c:v>19850</c:v>
                </c:pt>
                <c:pt idx="8341">
                  <c:v>19851</c:v>
                </c:pt>
                <c:pt idx="8342">
                  <c:v>19852</c:v>
                </c:pt>
                <c:pt idx="8343">
                  <c:v>19853</c:v>
                </c:pt>
                <c:pt idx="8344">
                  <c:v>19854</c:v>
                </c:pt>
                <c:pt idx="8345">
                  <c:v>19855</c:v>
                </c:pt>
                <c:pt idx="8346">
                  <c:v>19856</c:v>
                </c:pt>
                <c:pt idx="8347">
                  <c:v>19857</c:v>
                </c:pt>
                <c:pt idx="8348">
                  <c:v>19858</c:v>
                </c:pt>
                <c:pt idx="8349">
                  <c:v>19859</c:v>
                </c:pt>
                <c:pt idx="8350">
                  <c:v>19860</c:v>
                </c:pt>
                <c:pt idx="8351">
                  <c:v>19861</c:v>
                </c:pt>
                <c:pt idx="8352">
                  <c:v>19862</c:v>
                </c:pt>
                <c:pt idx="8353">
                  <c:v>19863</c:v>
                </c:pt>
                <c:pt idx="8354">
                  <c:v>19864</c:v>
                </c:pt>
                <c:pt idx="8355">
                  <c:v>19865</c:v>
                </c:pt>
                <c:pt idx="8356">
                  <c:v>19866</c:v>
                </c:pt>
                <c:pt idx="8357">
                  <c:v>19867</c:v>
                </c:pt>
                <c:pt idx="8358">
                  <c:v>19868</c:v>
                </c:pt>
                <c:pt idx="8359">
                  <c:v>19869</c:v>
                </c:pt>
                <c:pt idx="8360">
                  <c:v>19870</c:v>
                </c:pt>
                <c:pt idx="8361">
                  <c:v>19871</c:v>
                </c:pt>
                <c:pt idx="8362">
                  <c:v>19872</c:v>
                </c:pt>
                <c:pt idx="8363">
                  <c:v>19873</c:v>
                </c:pt>
                <c:pt idx="8364">
                  <c:v>19874</c:v>
                </c:pt>
                <c:pt idx="8365">
                  <c:v>19875</c:v>
                </c:pt>
                <c:pt idx="8366">
                  <c:v>19876</c:v>
                </c:pt>
                <c:pt idx="8367">
                  <c:v>19877</c:v>
                </c:pt>
                <c:pt idx="8368">
                  <c:v>19878</c:v>
                </c:pt>
                <c:pt idx="8369">
                  <c:v>19879</c:v>
                </c:pt>
                <c:pt idx="8370">
                  <c:v>19880</c:v>
                </c:pt>
                <c:pt idx="8371">
                  <c:v>19881</c:v>
                </c:pt>
                <c:pt idx="8372">
                  <c:v>19882</c:v>
                </c:pt>
                <c:pt idx="8373">
                  <c:v>19883</c:v>
                </c:pt>
                <c:pt idx="8374">
                  <c:v>19884</c:v>
                </c:pt>
                <c:pt idx="8375">
                  <c:v>19885</c:v>
                </c:pt>
                <c:pt idx="8376">
                  <c:v>19886</c:v>
                </c:pt>
                <c:pt idx="8377">
                  <c:v>19887</c:v>
                </c:pt>
                <c:pt idx="8378">
                  <c:v>19888</c:v>
                </c:pt>
                <c:pt idx="8379">
                  <c:v>19889</c:v>
                </c:pt>
                <c:pt idx="8380">
                  <c:v>19890</c:v>
                </c:pt>
                <c:pt idx="8381">
                  <c:v>19891</c:v>
                </c:pt>
                <c:pt idx="8382">
                  <c:v>19892</c:v>
                </c:pt>
                <c:pt idx="8383">
                  <c:v>19893</c:v>
                </c:pt>
                <c:pt idx="8384">
                  <c:v>19894</c:v>
                </c:pt>
                <c:pt idx="8385">
                  <c:v>19895</c:v>
                </c:pt>
                <c:pt idx="8386">
                  <c:v>19896</c:v>
                </c:pt>
                <c:pt idx="8387">
                  <c:v>19897</c:v>
                </c:pt>
                <c:pt idx="8388">
                  <c:v>19898</c:v>
                </c:pt>
                <c:pt idx="8389">
                  <c:v>19899</c:v>
                </c:pt>
                <c:pt idx="8390">
                  <c:v>19900</c:v>
                </c:pt>
                <c:pt idx="8391">
                  <c:v>19901</c:v>
                </c:pt>
                <c:pt idx="8392">
                  <c:v>19902</c:v>
                </c:pt>
                <c:pt idx="8393">
                  <c:v>19903</c:v>
                </c:pt>
                <c:pt idx="8394">
                  <c:v>19904</c:v>
                </c:pt>
                <c:pt idx="8395">
                  <c:v>19905</c:v>
                </c:pt>
                <c:pt idx="8396">
                  <c:v>19906</c:v>
                </c:pt>
                <c:pt idx="8397">
                  <c:v>19907</c:v>
                </c:pt>
                <c:pt idx="8398">
                  <c:v>19908</c:v>
                </c:pt>
                <c:pt idx="8399">
                  <c:v>19909</c:v>
                </c:pt>
                <c:pt idx="8400">
                  <c:v>19910</c:v>
                </c:pt>
                <c:pt idx="8401">
                  <c:v>19911</c:v>
                </c:pt>
                <c:pt idx="8402">
                  <c:v>19912</c:v>
                </c:pt>
                <c:pt idx="8403">
                  <c:v>19913</c:v>
                </c:pt>
                <c:pt idx="8404">
                  <c:v>19914</c:v>
                </c:pt>
                <c:pt idx="8405">
                  <c:v>19915</c:v>
                </c:pt>
                <c:pt idx="8406">
                  <c:v>19916</c:v>
                </c:pt>
                <c:pt idx="8407">
                  <c:v>19917</c:v>
                </c:pt>
                <c:pt idx="8408">
                  <c:v>19918</c:v>
                </c:pt>
                <c:pt idx="8409">
                  <c:v>19919</c:v>
                </c:pt>
                <c:pt idx="8410">
                  <c:v>19920</c:v>
                </c:pt>
                <c:pt idx="8411">
                  <c:v>19921</c:v>
                </c:pt>
                <c:pt idx="8412">
                  <c:v>19922</c:v>
                </c:pt>
                <c:pt idx="8413">
                  <c:v>19923</c:v>
                </c:pt>
                <c:pt idx="8414">
                  <c:v>19924</c:v>
                </c:pt>
                <c:pt idx="8415">
                  <c:v>19925</c:v>
                </c:pt>
                <c:pt idx="8416">
                  <c:v>19926</c:v>
                </c:pt>
                <c:pt idx="8417">
                  <c:v>19927</c:v>
                </c:pt>
                <c:pt idx="8418">
                  <c:v>19928</c:v>
                </c:pt>
                <c:pt idx="8419">
                  <c:v>19929</c:v>
                </c:pt>
                <c:pt idx="8420">
                  <c:v>19930</c:v>
                </c:pt>
                <c:pt idx="8421">
                  <c:v>19931</c:v>
                </c:pt>
                <c:pt idx="8422">
                  <c:v>19932</c:v>
                </c:pt>
                <c:pt idx="8423">
                  <c:v>19933</c:v>
                </c:pt>
                <c:pt idx="8424">
                  <c:v>19934</c:v>
                </c:pt>
                <c:pt idx="8425">
                  <c:v>19935</c:v>
                </c:pt>
                <c:pt idx="8426">
                  <c:v>19936</c:v>
                </c:pt>
                <c:pt idx="8427">
                  <c:v>19937</c:v>
                </c:pt>
                <c:pt idx="8428">
                  <c:v>19938</c:v>
                </c:pt>
                <c:pt idx="8429">
                  <c:v>19939</c:v>
                </c:pt>
                <c:pt idx="8430">
                  <c:v>19940</c:v>
                </c:pt>
                <c:pt idx="8431">
                  <c:v>19941</c:v>
                </c:pt>
                <c:pt idx="8432">
                  <c:v>19942</c:v>
                </c:pt>
                <c:pt idx="8433">
                  <c:v>19943</c:v>
                </c:pt>
                <c:pt idx="8434">
                  <c:v>19944</c:v>
                </c:pt>
                <c:pt idx="8435">
                  <c:v>19945</c:v>
                </c:pt>
                <c:pt idx="8436">
                  <c:v>19946</c:v>
                </c:pt>
                <c:pt idx="8437">
                  <c:v>19947</c:v>
                </c:pt>
                <c:pt idx="8438">
                  <c:v>19948</c:v>
                </c:pt>
                <c:pt idx="8439">
                  <c:v>19949</c:v>
                </c:pt>
                <c:pt idx="8440">
                  <c:v>19950</c:v>
                </c:pt>
                <c:pt idx="8441">
                  <c:v>19951</c:v>
                </c:pt>
                <c:pt idx="8442">
                  <c:v>19952</c:v>
                </c:pt>
                <c:pt idx="8443">
                  <c:v>19953</c:v>
                </c:pt>
                <c:pt idx="8444">
                  <c:v>19954</c:v>
                </c:pt>
                <c:pt idx="8445">
                  <c:v>19955</c:v>
                </c:pt>
                <c:pt idx="8446">
                  <c:v>19956</c:v>
                </c:pt>
                <c:pt idx="8447">
                  <c:v>19957</c:v>
                </c:pt>
                <c:pt idx="8448">
                  <c:v>19958</c:v>
                </c:pt>
                <c:pt idx="8449">
                  <c:v>19959</c:v>
                </c:pt>
                <c:pt idx="8450">
                  <c:v>19960</c:v>
                </c:pt>
                <c:pt idx="8451">
                  <c:v>19961</c:v>
                </c:pt>
                <c:pt idx="8452">
                  <c:v>19962</c:v>
                </c:pt>
                <c:pt idx="8453">
                  <c:v>19963</c:v>
                </c:pt>
                <c:pt idx="8454">
                  <c:v>19964</c:v>
                </c:pt>
                <c:pt idx="8455">
                  <c:v>19965</c:v>
                </c:pt>
                <c:pt idx="8456">
                  <c:v>19966</c:v>
                </c:pt>
                <c:pt idx="8457">
                  <c:v>19967</c:v>
                </c:pt>
                <c:pt idx="8458">
                  <c:v>19968</c:v>
                </c:pt>
                <c:pt idx="8459">
                  <c:v>19969</c:v>
                </c:pt>
                <c:pt idx="8460">
                  <c:v>19970</c:v>
                </c:pt>
                <c:pt idx="8461">
                  <c:v>19971</c:v>
                </c:pt>
                <c:pt idx="8462">
                  <c:v>19972</c:v>
                </c:pt>
                <c:pt idx="8463">
                  <c:v>19973</c:v>
                </c:pt>
                <c:pt idx="8464">
                  <c:v>19974</c:v>
                </c:pt>
                <c:pt idx="8465">
                  <c:v>19975</c:v>
                </c:pt>
                <c:pt idx="8466">
                  <c:v>19976</c:v>
                </c:pt>
                <c:pt idx="8467">
                  <c:v>19977</c:v>
                </c:pt>
                <c:pt idx="8468">
                  <c:v>19978</c:v>
                </c:pt>
                <c:pt idx="8469">
                  <c:v>19979</c:v>
                </c:pt>
                <c:pt idx="8470">
                  <c:v>19980</c:v>
                </c:pt>
                <c:pt idx="8471">
                  <c:v>19981</c:v>
                </c:pt>
                <c:pt idx="8472">
                  <c:v>19982</c:v>
                </c:pt>
                <c:pt idx="8473">
                  <c:v>19983</c:v>
                </c:pt>
                <c:pt idx="8474">
                  <c:v>19984</c:v>
                </c:pt>
                <c:pt idx="8475">
                  <c:v>19985</c:v>
                </c:pt>
                <c:pt idx="8476">
                  <c:v>19986</c:v>
                </c:pt>
                <c:pt idx="8477">
                  <c:v>19987</c:v>
                </c:pt>
                <c:pt idx="8478">
                  <c:v>19988</c:v>
                </c:pt>
                <c:pt idx="8479">
                  <c:v>19989</c:v>
                </c:pt>
                <c:pt idx="8480">
                  <c:v>19990</c:v>
                </c:pt>
                <c:pt idx="8481">
                  <c:v>19991</c:v>
                </c:pt>
                <c:pt idx="8482">
                  <c:v>19992</c:v>
                </c:pt>
                <c:pt idx="8483">
                  <c:v>19993</c:v>
                </c:pt>
                <c:pt idx="8484">
                  <c:v>19994</c:v>
                </c:pt>
                <c:pt idx="8485">
                  <c:v>19995</c:v>
                </c:pt>
                <c:pt idx="8486">
                  <c:v>19996</c:v>
                </c:pt>
                <c:pt idx="8487">
                  <c:v>19997</c:v>
                </c:pt>
                <c:pt idx="8488">
                  <c:v>19998</c:v>
                </c:pt>
                <c:pt idx="8489">
                  <c:v>19999</c:v>
                </c:pt>
                <c:pt idx="8490">
                  <c:v>20000</c:v>
                </c:pt>
                <c:pt idx="8491">
                  <c:v>20001</c:v>
                </c:pt>
                <c:pt idx="8492">
                  <c:v>20002</c:v>
                </c:pt>
                <c:pt idx="8493">
                  <c:v>20003</c:v>
                </c:pt>
                <c:pt idx="8494">
                  <c:v>20004</c:v>
                </c:pt>
                <c:pt idx="8495">
                  <c:v>20005</c:v>
                </c:pt>
                <c:pt idx="8496">
                  <c:v>20006</c:v>
                </c:pt>
                <c:pt idx="8497">
                  <c:v>20007</c:v>
                </c:pt>
                <c:pt idx="8498">
                  <c:v>20008</c:v>
                </c:pt>
                <c:pt idx="8499">
                  <c:v>20009</c:v>
                </c:pt>
                <c:pt idx="8500">
                  <c:v>20010</c:v>
                </c:pt>
                <c:pt idx="8501">
                  <c:v>20011</c:v>
                </c:pt>
                <c:pt idx="8502">
                  <c:v>20012</c:v>
                </c:pt>
                <c:pt idx="8503">
                  <c:v>20013</c:v>
                </c:pt>
                <c:pt idx="8504">
                  <c:v>20014</c:v>
                </c:pt>
                <c:pt idx="8505">
                  <c:v>20015</c:v>
                </c:pt>
                <c:pt idx="8506">
                  <c:v>20016</c:v>
                </c:pt>
                <c:pt idx="8507">
                  <c:v>20017</c:v>
                </c:pt>
                <c:pt idx="8508">
                  <c:v>20018</c:v>
                </c:pt>
                <c:pt idx="8509">
                  <c:v>20019</c:v>
                </c:pt>
                <c:pt idx="8510">
                  <c:v>20020</c:v>
                </c:pt>
                <c:pt idx="8511">
                  <c:v>20021</c:v>
                </c:pt>
                <c:pt idx="8512">
                  <c:v>20022</c:v>
                </c:pt>
                <c:pt idx="8513">
                  <c:v>20023</c:v>
                </c:pt>
                <c:pt idx="8514">
                  <c:v>20024</c:v>
                </c:pt>
                <c:pt idx="8515">
                  <c:v>20025</c:v>
                </c:pt>
                <c:pt idx="8516">
                  <c:v>20026</c:v>
                </c:pt>
                <c:pt idx="8517">
                  <c:v>20027</c:v>
                </c:pt>
                <c:pt idx="8518">
                  <c:v>20028</c:v>
                </c:pt>
                <c:pt idx="8519">
                  <c:v>20029</c:v>
                </c:pt>
                <c:pt idx="8520">
                  <c:v>20030</c:v>
                </c:pt>
                <c:pt idx="8521">
                  <c:v>20031</c:v>
                </c:pt>
                <c:pt idx="8522">
                  <c:v>20032</c:v>
                </c:pt>
                <c:pt idx="8523">
                  <c:v>20033</c:v>
                </c:pt>
                <c:pt idx="8524">
                  <c:v>20034</c:v>
                </c:pt>
                <c:pt idx="8525">
                  <c:v>20035</c:v>
                </c:pt>
                <c:pt idx="8526">
                  <c:v>20036</c:v>
                </c:pt>
                <c:pt idx="8527">
                  <c:v>20037</c:v>
                </c:pt>
                <c:pt idx="8528">
                  <c:v>20038</c:v>
                </c:pt>
                <c:pt idx="8529">
                  <c:v>20039</c:v>
                </c:pt>
                <c:pt idx="8530">
                  <c:v>20040</c:v>
                </c:pt>
                <c:pt idx="8531">
                  <c:v>20041</c:v>
                </c:pt>
                <c:pt idx="8532">
                  <c:v>20042</c:v>
                </c:pt>
                <c:pt idx="8533">
                  <c:v>20043</c:v>
                </c:pt>
                <c:pt idx="8534">
                  <c:v>20044</c:v>
                </c:pt>
                <c:pt idx="8535">
                  <c:v>20045</c:v>
                </c:pt>
                <c:pt idx="8536">
                  <c:v>20046</c:v>
                </c:pt>
                <c:pt idx="8537">
                  <c:v>20047</c:v>
                </c:pt>
                <c:pt idx="8538">
                  <c:v>20048</c:v>
                </c:pt>
                <c:pt idx="8539">
                  <c:v>20049</c:v>
                </c:pt>
                <c:pt idx="8540">
                  <c:v>20050</c:v>
                </c:pt>
                <c:pt idx="8541">
                  <c:v>20051</c:v>
                </c:pt>
                <c:pt idx="8542">
                  <c:v>20052</c:v>
                </c:pt>
                <c:pt idx="8543">
                  <c:v>20053</c:v>
                </c:pt>
                <c:pt idx="8544">
                  <c:v>20054</c:v>
                </c:pt>
                <c:pt idx="8545">
                  <c:v>20055</c:v>
                </c:pt>
                <c:pt idx="8546">
                  <c:v>20056</c:v>
                </c:pt>
                <c:pt idx="8547">
                  <c:v>20057</c:v>
                </c:pt>
                <c:pt idx="8548">
                  <c:v>20058</c:v>
                </c:pt>
                <c:pt idx="8549">
                  <c:v>20059</c:v>
                </c:pt>
                <c:pt idx="8550">
                  <c:v>20060</c:v>
                </c:pt>
                <c:pt idx="8551">
                  <c:v>20061</c:v>
                </c:pt>
                <c:pt idx="8552">
                  <c:v>20062</c:v>
                </c:pt>
                <c:pt idx="8553">
                  <c:v>20063</c:v>
                </c:pt>
                <c:pt idx="8554">
                  <c:v>20064</c:v>
                </c:pt>
                <c:pt idx="8555">
                  <c:v>20065</c:v>
                </c:pt>
                <c:pt idx="8556">
                  <c:v>20066</c:v>
                </c:pt>
                <c:pt idx="8557">
                  <c:v>20067</c:v>
                </c:pt>
                <c:pt idx="8558">
                  <c:v>20068</c:v>
                </c:pt>
                <c:pt idx="8559">
                  <c:v>20069</c:v>
                </c:pt>
                <c:pt idx="8560">
                  <c:v>20070</c:v>
                </c:pt>
                <c:pt idx="8561">
                  <c:v>20071</c:v>
                </c:pt>
                <c:pt idx="8562">
                  <c:v>20072</c:v>
                </c:pt>
                <c:pt idx="8563">
                  <c:v>20073</c:v>
                </c:pt>
                <c:pt idx="8564">
                  <c:v>20074</c:v>
                </c:pt>
                <c:pt idx="8565">
                  <c:v>20075</c:v>
                </c:pt>
                <c:pt idx="8566">
                  <c:v>20076</c:v>
                </c:pt>
                <c:pt idx="8567">
                  <c:v>20077</c:v>
                </c:pt>
                <c:pt idx="8568">
                  <c:v>20078</c:v>
                </c:pt>
                <c:pt idx="8569">
                  <c:v>20079</c:v>
                </c:pt>
                <c:pt idx="8570">
                  <c:v>20080</c:v>
                </c:pt>
                <c:pt idx="8571">
                  <c:v>20081</c:v>
                </c:pt>
                <c:pt idx="8572">
                  <c:v>20082</c:v>
                </c:pt>
                <c:pt idx="8573">
                  <c:v>20083</c:v>
                </c:pt>
                <c:pt idx="8574">
                  <c:v>20084</c:v>
                </c:pt>
                <c:pt idx="8575">
                  <c:v>20085</c:v>
                </c:pt>
                <c:pt idx="8576">
                  <c:v>20086</c:v>
                </c:pt>
                <c:pt idx="8577">
                  <c:v>20087</c:v>
                </c:pt>
                <c:pt idx="8578">
                  <c:v>20088</c:v>
                </c:pt>
                <c:pt idx="8579">
                  <c:v>20089</c:v>
                </c:pt>
                <c:pt idx="8580">
                  <c:v>20090</c:v>
                </c:pt>
                <c:pt idx="8581">
                  <c:v>20091</c:v>
                </c:pt>
                <c:pt idx="8582">
                  <c:v>20092</c:v>
                </c:pt>
                <c:pt idx="8583">
                  <c:v>20093</c:v>
                </c:pt>
                <c:pt idx="8584">
                  <c:v>20094</c:v>
                </c:pt>
                <c:pt idx="8585">
                  <c:v>20095</c:v>
                </c:pt>
                <c:pt idx="8586">
                  <c:v>20096</c:v>
                </c:pt>
                <c:pt idx="8587">
                  <c:v>20097</c:v>
                </c:pt>
                <c:pt idx="8588">
                  <c:v>20098</c:v>
                </c:pt>
                <c:pt idx="8589">
                  <c:v>20099</c:v>
                </c:pt>
                <c:pt idx="8590">
                  <c:v>20100</c:v>
                </c:pt>
                <c:pt idx="8591">
                  <c:v>20101</c:v>
                </c:pt>
                <c:pt idx="8592">
                  <c:v>20102</c:v>
                </c:pt>
                <c:pt idx="8593">
                  <c:v>20103</c:v>
                </c:pt>
                <c:pt idx="8594">
                  <c:v>20104</c:v>
                </c:pt>
                <c:pt idx="8595">
                  <c:v>20105</c:v>
                </c:pt>
                <c:pt idx="8596">
                  <c:v>20106</c:v>
                </c:pt>
                <c:pt idx="8597">
                  <c:v>20107</c:v>
                </c:pt>
                <c:pt idx="8598">
                  <c:v>20108</c:v>
                </c:pt>
                <c:pt idx="8599">
                  <c:v>20109</c:v>
                </c:pt>
                <c:pt idx="8600">
                  <c:v>20110</c:v>
                </c:pt>
                <c:pt idx="8601">
                  <c:v>20111</c:v>
                </c:pt>
                <c:pt idx="8602">
                  <c:v>20112</c:v>
                </c:pt>
                <c:pt idx="8603">
                  <c:v>20113</c:v>
                </c:pt>
                <c:pt idx="8604">
                  <c:v>20114</c:v>
                </c:pt>
                <c:pt idx="8605">
                  <c:v>20115</c:v>
                </c:pt>
                <c:pt idx="8606">
                  <c:v>20116</c:v>
                </c:pt>
                <c:pt idx="8607">
                  <c:v>20117</c:v>
                </c:pt>
                <c:pt idx="8608">
                  <c:v>20118</c:v>
                </c:pt>
                <c:pt idx="8609">
                  <c:v>20119</c:v>
                </c:pt>
                <c:pt idx="8610">
                  <c:v>20120</c:v>
                </c:pt>
                <c:pt idx="8611">
                  <c:v>20121</c:v>
                </c:pt>
                <c:pt idx="8612">
                  <c:v>20122</c:v>
                </c:pt>
                <c:pt idx="8613">
                  <c:v>20123</c:v>
                </c:pt>
                <c:pt idx="8614">
                  <c:v>20124</c:v>
                </c:pt>
                <c:pt idx="8615">
                  <c:v>20125</c:v>
                </c:pt>
                <c:pt idx="8616">
                  <c:v>20126</c:v>
                </c:pt>
                <c:pt idx="8617">
                  <c:v>20127</c:v>
                </c:pt>
                <c:pt idx="8618">
                  <c:v>20128</c:v>
                </c:pt>
                <c:pt idx="8619">
                  <c:v>20129</c:v>
                </c:pt>
                <c:pt idx="8620">
                  <c:v>20130</c:v>
                </c:pt>
                <c:pt idx="8621">
                  <c:v>20131</c:v>
                </c:pt>
                <c:pt idx="8622">
                  <c:v>20132</c:v>
                </c:pt>
                <c:pt idx="8623">
                  <c:v>20133</c:v>
                </c:pt>
                <c:pt idx="8624">
                  <c:v>20134</c:v>
                </c:pt>
                <c:pt idx="8625">
                  <c:v>20135</c:v>
                </c:pt>
                <c:pt idx="8626">
                  <c:v>20136</c:v>
                </c:pt>
                <c:pt idx="8627">
                  <c:v>20137</c:v>
                </c:pt>
                <c:pt idx="8628">
                  <c:v>20138</c:v>
                </c:pt>
                <c:pt idx="8629">
                  <c:v>20139</c:v>
                </c:pt>
                <c:pt idx="8630">
                  <c:v>20140</c:v>
                </c:pt>
                <c:pt idx="8631">
                  <c:v>20141</c:v>
                </c:pt>
                <c:pt idx="8632">
                  <c:v>20142</c:v>
                </c:pt>
                <c:pt idx="8633">
                  <c:v>20143</c:v>
                </c:pt>
                <c:pt idx="8634">
                  <c:v>20144</c:v>
                </c:pt>
                <c:pt idx="8635">
                  <c:v>20145</c:v>
                </c:pt>
                <c:pt idx="8636">
                  <c:v>20146</c:v>
                </c:pt>
                <c:pt idx="8637">
                  <c:v>20147</c:v>
                </c:pt>
                <c:pt idx="8638">
                  <c:v>20148</c:v>
                </c:pt>
                <c:pt idx="8639">
                  <c:v>20149</c:v>
                </c:pt>
                <c:pt idx="8640">
                  <c:v>20150</c:v>
                </c:pt>
                <c:pt idx="8641">
                  <c:v>20151</c:v>
                </c:pt>
                <c:pt idx="8642">
                  <c:v>20152</c:v>
                </c:pt>
                <c:pt idx="8643">
                  <c:v>20153</c:v>
                </c:pt>
                <c:pt idx="8644">
                  <c:v>20154</c:v>
                </c:pt>
                <c:pt idx="8645">
                  <c:v>20155</c:v>
                </c:pt>
                <c:pt idx="8646">
                  <c:v>20156</c:v>
                </c:pt>
                <c:pt idx="8647">
                  <c:v>20157</c:v>
                </c:pt>
                <c:pt idx="8648">
                  <c:v>20158</c:v>
                </c:pt>
                <c:pt idx="8649">
                  <c:v>20159</c:v>
                </c:pt>
                <c:pt idx="8650">
                  <c:v>20160</c:v>
                </c:pt>
                <c:pt idx="8651">
                  <c:v>20161</c:v>
                </c:pt>
                <c:pt idx="8652">
                  <c:v>20162</c:v>
                </c:pt>
                <c:pt idx="8653">
                  <c:v>20163</c:v>
                </c:pt>
                <c:pt idx="8654">
                  <c:v>20164</c:v>
                </c:pt>
                <c:pt idx="8655">
                  <c:v>20165</c:v>
                </c:pt>
                <c:pt idx="8656">
                  <c:v>20166</c:v>
                </c:pt>
                <c:pt idx="8657">
                  <c:v>20167</c:v>
                </c:pt>
                <c:pt idx="8658">
                  <c:v>20168</c:v>
                </c:pt>
                <c:pt idx="8659">
                  <c:v>20169</c:v>
                </c:pt>
                <c:pt idx="8660">
                  <c:v>20170</c:v>
                </c:pt>
                <c:pt idx="8661">
                  <c:v>20171</c:v>
                </c:pt>
                <c:pt idx="8662">
                  <c:v>20172</c:v>
                </c:pt>
                <c:pt idx="8663">
                  <c:v>20173</c:v>
                </c:pt>
                <c:pt idx="8664">
                  <c:v>20174</c:v>
                </c:pt>
                <c:pt idx="8665">
                  <c:v>20175</c:v>
                </c:pt>
                <c:pt idx="8666">
                  <c:v>20176</c:v>
                </c:pt>
                <c:pt idx="8667">
                  <c:v>20177</c:v>
                </c:pt>
                <c:pt idx="8668">
                  <c:v>20178</c:v>
                </c:pt>
                <c:pt idx="8669">
                  <c:v>20179</c:v>
                </c:pt>
                <c:pt idx="8670">
                  <c:v>20180</c:v>
                </c:pt>
                <c:pt idx="8671">
                  <c:v>20181</c:v>
                </c:pt>
                <c:pt idx="8672">
                  <c:v>20182</c:v>
                </c:pt>
                <c:pt idx="8673">
                  <c:v>20183</c:v>
                </c:pt>
                <c:pt idx="8674">
                  <c:v>20184</c:v>
                </c:pt>
                <c:pt idx="8675">
                  <c:v>20185</c:v>
                </c:pt>
                <c:pt idx="8676">
                  <c:v>20186</c:v>
                </c:pt>
                <c:pt idx="8677">
                  <c:v>20187</c:v>
                </c:pt>
                <c:pt idx="8678">
                  <c:v>20188</c:v>
                </c:pt>
                <c:pt idx="8679">
                  <c:v>20189</c:v>
                </c:pt>
                <c:pt idx="8680">
                  <c:v>20190</c:v>
                </c:pt>
                <c:pt idx="8681">
                  <c:v>20191</c:v>
                </c:pt>
                <c:pt idx="8682">
                  <c:v>20192</c:v>
                </c:pt>
                <c:pt idx="8683">
                  <c:v>20193</c:v>
                </c:pt>
                <c:pt idx="8684">
                  <c:v>20194</c:v>
                </c:pt>
                <c:pt idx="8685">
                  <c:v>20195</c:v>
                </c:pt>
                <c:pt idx="8686">
                  <c:v>20196</c:v>
                </c:pt>
                <c:pt idx="8687">
                  <c:v>20197</c:v>
                </c:pt>
                <c:pt idx="8688">
                  <c:v>20198</c:v>
                </c:pt>
                <c:pt idx="8689">
                  <c:v>20199</c:v>
                </c:pt>
                <c:pt idx="8690">
                  <c:v>20200</c:v>
                </c:pt>
                <c:pt idx="8691">
                  <c:v>20201</c:v>
                </c:pt>
                <c:pt idx="8692">
                  <c:v>20202</c:v>
                </c:pt>
                <c:pt idx="8693">
                  <c:v>20203</c:v>
                </c:pt>
                <c:pt idx="8694">
                  <c:v>20204</c:v>
                </c:pt>
                <c:pt idx="8695">
                  <c:v>20205</c:v>
                </c:pt>
                <c:pt idx="8696">
                  <c:v>20206</c:v>
                </c:pt>
                <c:pt idx="8697">
                  <c:v>20207</c:v>
                </c:pt>
                <c:pt idx="8698">
                  <c:v>20208</c:v>
                </c:pt>
                <c:pt idx="8699">
                  <c:v>20209</c:v>
                </c:pt>
                <c:pt idx="8700">
                  <c:v>20210</c:v>
                </c:pt>
                <c:pt idx="8701">
                  <c:v>20211</c:v>
                </c:pt>
                <c:pt idx="8702">
                  <c:v>20212</c:v>
                </c:pt>
                <c:pt idx="8703">
                  <c:v>20213</c:v>
                </c:pt>
                <c:pt idx="8704">
                  <c:v>20214</c:v>
                </c:pt>
                <c:pt idx="8705">
                  <c:v>20215</c:v>
                </c:pt>
                <c:pt idx="8706">
                  <c:v>20216</c:v>
                </c:pt>
                <c:pt idx="8707">
                  <c:v>20217</c:v>
                </c:pt>
                <c:pt idx="8708">
                  <c:v>20218</c:v>
                </c:pt>
                <c:pt idx="8709">
                  <c:v>20219</c:v>
                </c:pt>
                <c:pt idx="8710">
                  <c:v>20220</c:v>
                </c:pt>
                <c:pt idx="8711">
                  <c:v>20221</c:v>
                </c:pt>
                <c:pt idx="8712">
                  <c:v>20222</c:v>
                </c:pt>
                <c:pt idx="8713">
                  <c:v>20223</c:v>
                </c:pt>
                <c:pt idx="8714">
                  <c:v>20224</c:v>
                </c:pt>
                <c:pt idx="8715">
                  <c:v>20225</c:v>
                </c:pt>
                <c:pt idx="8716">
                  <c:v>20226</c:v>
                </c:pt>
                <c:pt idx="8717">
                  <c:v>20227</c:v>
                </c:pt>
                <c:pt idx="8718">
                  <c:v>20228</c:v>
                </c:pt>
                <c:pt idx="8719">
                  <c:v>20229</c:v>
                </c:pt>
                <c:pt idx="8720">
                  <c:v>20230</c:v>
                </c:pt>
                <c:pt idx="8721">
                  <c:v>20231</c:v>
                </c:pt>
                <c:pt idx="8722">
                  <c:v>20232</c:v>
                </c:pt>
                <c:pt idx="8723">
                  <c:v>20233</c:v>
                </c:pt>
                <c:pt idx="8724">
                  <c:v>20234</c:v>
                </c:pt>
                <c:pt idx="8725">
                  <c:v>20235</c:v>
                </c:pt>
                <c:pt idx="8726">
                  <c:v>20236</c:v>
                </c:pt>
                <c:pt idx="8727">
                  <c:v>20237</c:v>
                </c:pt>
                <c:pt idx="8728">
                  <c:v>20238</c:v>
                </c:pt>
                <c:pt idx="8729">
                  <c:v>20239</c:v>
                </c:pt>
                <c:pt idx="8730">
                  <c:v>20240</c:v>
                </c:pt>
                <c:pt idx="8731">
                  <c:v>20241</c:v>
                </c:pt>
                <c:pt idx="8732">
                  <c:v>20242</c:v>
                </c:pt>
                <c:pt idx="8733">
                  <c:v>20243</c:v>
                </c:pt>
                <c:pt idx="8734">
                  <c:v>20244</c:v>
                </c:pt>
                <c:pt idx="8735">
                  <c:v>20245</c:v>
                </c:pt>
                <c:pt idx="8736">
                  <c:v>20246</c:v>
                </c:pt>
                <c:pt idx="8737">
                  <c:v>20247</c:v>
                </c:pt>
                <c:pt idx="8738">
                  <c:v>20248</c:v>
                </c:pt>
                <c:pt idx="8739">
                  <c:v>20249</c:v>
                </c:pt>
                <c:pt idx="8740">
                  <c:v>20250</c:v>
                </c:pt>
                <c:pt idx="8741">
                  <c:v>20251</c:v>
                </c:pt>
                <c:pt idx="8742">
                  <c:v>20252</c:v>
                </c:pt>
                <c:pt idx="8743">
                  <c:v>20253</c:v>
                </c:pt>
                <c:pt idx="8744">
                  <c:v>20254</c:v>
                </c:pt>
                <c:pt idx="8745">
                  <c:v>20255</c:v>
                </c:pt>
                <c:pt idx="8746">
                  <c:v>20256</c:v>
                </c:pt>
                <c:pt idx="8747">
                  <c:v>20257</c:v>
                </c:pt>
                <c:pt idx="8748">
                  <c:v>20258</c:v>
                </c:pt>
                <c:pt idx="8749">
                  <c:v>20259</c:v>
                </c:pt>
                <c:pt idx="8750">
                  <c:v>20260</c:v>
                </c:pt>
                <c:pt idx="8751">
                  <c:v>20261</c:v>
                </c:pt>
                <c:pt idx="8752">
                  <c:v>20262</c:v>
                </c:pt>
                <c:pt idx="8753">
                  <c:v>20263</c:v>
                </c:pt>
                <c:pt idx="8754">
                  <c:v>20264</c:v>
                </c:pt>
                <c:pt idx="8755">
                  <c:v>20265</c:v>
                </c:pt>
                <c:pt idx="8756">
                  <c:v>20266</c:v>
                </c:pt>
                <c:pt idx="8757">
                  <c:v>20267</c:v>
                </c:pt>
                <c:pt idx="8758">
                  <c:v>20268</c:v>
                </c:pt>
                <c:pt idx="8759">
                  <c:v>20269</c:v>
                </c:pt>
                <c:pt idx="8760">
                  <c:v>20270</c:v>
                </c:pt>
                <c:pt idx="8761">
                  <c:v>20271</c:v>
                </c:pt>
                <c:pt idx="8762">
                  <c:v>20272</c:v>
                </c:pt>
                <c:pt idx="8763">
                  <c:v>20273</c:v>
                </c:pt>
                <c:pt idx="8764">
                  <c:v>20274</c:v>
                </c:pt>
                <c:pt idx="8765">
                  <c:v>20275</c:v>
                </c:pt>
                <c:pt idx="8766">
                  <c:v>20276</c:v>
                </c:pt>
                <c:pt idx="8767">
                  <c:v>20277</c:v>
                </c:pt>
                <c:pt idx="8768">
                  <c:v>20278</c:v>
                </c:pt>
                <c:pt idx="8769">
                  <c:v>20279</c:v>
                </c:pt>
                <c:pt idx="8770">
                  <c:v>20280</c:v>
                </c:pt>
                <c:pt idx="8771">
                  <c:v>20281</c:v>
                </c:pt>
                <c:pt idx="8772">
                  <c:v>20282</c:v>
                </c:pt>
                <c:pt idx="8773">
                  <c:v>20283</c:v>
                </c:pt>
                <c:pt idx="8774">
                  <c:v>20284</c:v>
                </c:pt>
                <c:pt idx="8775">
                  <c:v>20285</c:v>
                </c:pt>
                <c:pt idx="8776">
                  <c:v>20286</c:v>
                </c:pt>
                <c:pt idx="8777">
                  <c:v>20287</c:v>
                </c:pt>
                <c:pt idx="8778">
                  <c:v>20288</c:v>
                </c:pt>
                <c:pt idx="8779">
                  <c:v>20289</c:v>
                </c:pt>
                <c:pt idx="8780">
                  <c:v>20290</c:v>
                </c:pt>
                <c:pt idx="8781">
                  <c:v>20291</c:v>
                </c:pt>
                <c:pt idx="8782">
                  <c:v>20292</c:v>
                </c:pt>
                <c:pt idx="8783">
                  <c:v>20293</c:v>
                </c:pt>
                <c:pt idx="8784">
                  <c:v>20294</c:v>
                </c:pt>
                <c:pt idx="8785">
                  <c:v>20295</c:v>
                </c:pt>
                <c:pt idx="8786">
                  <c:v>20296</c:v>
                </c:pt>
                <c:pt idx="8787">
                  <c:v>20297</c:v>
                </c:pt>
                <c:pt idx="8788">
                  <c:v>20298</c:v>
                </c:pt>
                <c:pt idx="8789">
                  <c:v>20299</c:v>
                </c:pt>
                <c:pt idx="8790">
                  <c:v>20300</c:v>
                </c:pt>
                <c:pt idx="8791">
                  <c:v>20301</c:v>
                </c:pt>
                <c:pt idx="8792">
                  <c:v>20302</c:v>
                </c:pt>
                <c:pt idx="8793">
                  <c:v>20303</c:v>
                </c:pt>
                <c:pt idx="8794">
                  <c:v>20304</c:v>
                </c:pt>
                <c:pt idx="8795">
                  <c:v>20305</c:v>
                </c:pt>
                <c:pt idx="8796">
                  <c:v>20306</c:v>
                </c:pt>
                <c:pt idx="8797">
                  <c:v>20307</c:v>
                </c:pt>
                <c:pt idx="8798">
                  <c:v>20308</c:v>
                </c:pt>
                <c:pt idx="8799">
                  <c:v>20309</c:v>
                </c:pt>
                <c:pt idx="8800">
                  <c:v>20310</c:v>
                </c:pt>
                <c:pt idx="8801">
                  <c:v>20311</c:v>
                </c:pt>
                <c:pt idx="8802">
                  <c:v>20312</c:v>
                </c:pt>
                <c:pt idx="8803">
                  <c:v>20313</c:v>
                </c:pt>
                <c:pt idx="8804">
                  <c:v>20314</c:v>
                </c:pt>
                <c:pt idx="8805">
                  <c:v>20315</c:v>
                </c:pt>
                <c:pt idx="8806">
                  <c:v>20316</c:v>
                </c:pt>
                <c:pt idx="8807">
                  <c:v>20317</c:v>
                </c:pt>
                <c:pt idx="8808">
                  <c:v>20318</c:v>
                </c:pt>
                <c:pt idx="8809">
                  <c:v>20319</c:v>
                </c:pt>
                <c:pt idx="8810">
                  <c:v>20320</c:v>
                </c:pt>
                <c:pt idx="8811">
                  <c:v>20321</c:v>
                </c:pt>
                <c:pt idx="8812">
                  <c:v>20322</c:v>
                </c:pt>
                <c:pt idx="8813">
                  <c:v>20323</c:v>
                </c:pt>
                <c:pt idx="8814">
                  <c:v>20324</c:v>
                </c:pt>
                <c:pt idx="8815">
                  <c:v>20325</c:v>
                </c:pt>
                <c:pt idx="8816">
                  <c:v>20326</c:v>
                </c:pt>
                <c:pt idx="8817">
                  <c:v>20327</c:v>
                </c:pt>
                <c:pt idx="8818">
                  <c:v>20328</c:v>
                </c:pt>
                <c:pt idx="8819">
                  <c:v>20329</c:v>
                </c:pt>
                <c:pt idx="8820">
                  <c:v>20330</c:v>
                </c:pt>
                <c:pt idx="8821">
                  <c:v>20331</c:v>
                </c:pt>
                <c:pt idx="8822">
                  <c:v>20332</c:v>
                </c:pt>
                <c:pt idx="8823">
                  <c:v>20333</c:v>
                </c:pt>
                <c:pt idx="8824">
                  <c:v>20334</c:v>
                </c:pt>
                <c:pt idx="8825">
                  <c:v>20335</c:v>
                </c:pt>
                <c:pt idx="8826">
                  <c:v>20336</c:v>
                </c:pt>
                <c:pt idx="8827">
                  <c:v>20337</c:v>
                </c:pt>
                <c:pt idx="8828">
                  <c:v>20338</c:v>
                </c:pt>
                <c:pt idx="8829">
                  <c:v>20339</c:v>
                </c:pt>
                <c:pt idx="8830">
                  <c:v>20340</c:v>
                </c:pt>
                <c:pt idx="8831">
                  <c:v>20341</c:v>
                </c:pt>
                <c:pt idx="8832">
                  <c:v>20342</c:v>
                </c:pt>
                <c:pt idx="8833">
                  <c:v>20343</c:v>
                </c:pt>
                <c:pt idx="8834">
                  <c:v>20344</c:v>
                </c:pt>
                <c:pt idx="8835">
                  <c:v>20345</c:v>
                </c:pt>
                <c:pt idx="8836">
                  <c:v>20346</c:v>
                </c:pt>
                <c:pt idx="8837">
                  <c:v>20347</c:v>
                </c:pt>
                <c:pt idx="8838">
                  <c:v>20348</c:v>
                </c:pt>
                <c:pt idx="8839">
                  <c:v>20349</c:v>
                </c:pt>
                <c:pt idx="8840">
                  <c:v>20350</c:v>
                </c:pt>
                <c:pt idx="8841">
                  <c:v>20351</c:v>
                </c:pt>
                <c:pt idx="8842">
                  <c:v>20352</c:v>
                </c:pt>
                <c:pt idx="8843">
                  <c:v>20353</c:v>
                </c:pt>
                <c:pt idx="8844">
                  <c:v>20354</c:v>
                </c:pt>
                <c:pt idx="8845">
                  <c:v>20355</c:v>
                </c:pt>
                <c:pt idx="8846">
                  <c:v>20356</c:v>
                </c:pt>
                <c:pt idx="8847">
                  <c:v>20357</c:v>
                </c:pt>
                <c:pt idx="8848">
                  <c:v>20358</c:v>
                </c:pt>
                <c:pt idx="8849">
                  <c:v>20359</c:v>
                </c:pt>
                <c:pt idx="8850">
                  <c:v>20360</c:v>
                </c:pt>
                <c:pt idx="8851">
                  <c:v>20361</c:v>
                </c:pt>
                <c:pt idx="8852">
                  <c:v>20362</c:v>
                </c:pt>
                <c:pt idx="8853">
                  <c:v>20363</c:v>
                </c:pt>
                <c:pt idx="8854">
                  <c:v>20364</c:v>
                </c:pt>
                <c:pt idx="8855">
                  <c:v>20365</c:v>
                </c:pt>
                <c:pt idx="8856">
                  <c:v>20366</c:v>
                </c:pt>
                <c:pt idx="8857">
                  <c:v>20367</c:v>
                </c:pt>
                <c:pt idx="8858">
                  <c:v>20368</c:v>
                </c:pt>
                <c:pt idx="8859">
                  <c:v>20369</c:v>
                </c:pt>
                <c:pt idx="8860">
                  <c:v>20370</c:v>
                </c:pt>
                <c:pt idx="8861">
                  <c:v>20371</c:v>
                </c:pt>
                <c:pt idx="8862">
                  <c:v>20372</c:v>
                </c:pt>
                <c:pt idx="8863">
                  <c:v>20373</c:v>
                </c:pt>
                <c:pt idx="8864">
                  <c:v>20374</c:v>
                </c:pt>
                <c:pt idx="8865">
                  <c:v>20375</c:v>
                </c:pt>
                <c:pt idx="8866">
                  <c:v>20376</c:v>
                </c:pt>
                <c:pt idx="8867">
                  <c:v>20377</c:v>
                </c:pt>
                <c:pt idx="8868">
                  <c:v>20378</c:v>
                </c:pt>
                <c:pt idx="8869">
                  <c:v>20379</c:v>
                </c:pt>
                <c:pt idx="8870">
                  <c:v>20380</c:v>
                </c:pt>
                <c:pt idx="8871">
                  <c:v>20381</c:v>
                </c:pt>
                <c:pt idx="8872">
                  <c:v>20382</c:v>
                </c:pt>
                <c:pt idx="8873">
                  <c:v>20383</c:v>
                </c:pt>
                <c:pt idx="8874">
                  <c:v>20384</c:v>
                </c:pt>
                <c:pt idx="8875">
                  <c:v>20385</c:v>
                </c:pt>
                <c:pt idx="8876">
                  <c:v>20386</c:v>
                </c:pt>
                <c:pt idx="8877">
                  <c:v>20387</c:v>
                </c:pt>
                <c:pt idx="8878">
                  <c:v>20388</c:v>
                </c:pt>
                <c:pt idx="8879">
                  <c:v>20389</c:v>
                </c:pt>
                <c:pt idx="8880">
                  <c:v>20390</c:v>
                </c:pt>
                <c:pt idx="8881">
                  <c:v>20391</c:v>
                </c:pt>
                <c:pt idx="8882">
                  <c:v>20392</c:v>
                </c:pt>
                <c:pt idx="8883">
                  <c:v>20393</c:v>
                </c:pt>
                <c:pt idx="8884">
                  <c:v>20394</c:v>
                </c:pt>
                <c:pt idx="8885">
                  <c:v>20395</c:v>
                </c:pt>
                <c:pt idx="8886">
                  <c:v>20396</c:v>
                </c:pt>
                <c:pt idx="8887">
                  <c:v>20397</c:v>
                </c:pt>
                <c:pt idx="8888">
                  <c:v>20398</c:v>
                </c:pt>
                <c:pt idx="8889">
                  <c:v>20399</c:v>
                </c:pt>
                <c:pt idx="8890">
                  <c:v>20400</c:v>
                </c:pt>
                <c:pt idx="8891">
                  <c:v>20401</c:v>
                </c:pt>
                <c:pt idx="8892">
                  <c:v>20402</c:v>
                </c:pt>
                <c:pt idx="8893">
                  <c:v>20403</c:v>
                </c:pt>
                <c:pt idx="8894">
                  <c:v>20404</c:v>
                </c:pt>
                <c:pt idx="8895">
                  <c:v>20405</c:v>
                </c:pt>
                <c:pt idx="8896">
                  <c:v>20406</c:v>
                </c:pt>
                <c:pt idx="8897">
                  <c:v>20407</c:v>
                </c:pt>
                <c:pt idx="8898">
                  <c:v>20408</c:v>
                </c:pt>
                <c:pt idx="8899">
                  <c:v>20409</c:v>
                </c:pt>
                <c:pt idx="8900">
                  <c:v>20410</c:v>
                </c:pt>
                <c:pt idx="8901">
                  <c:v>20411</c:v>
                </c:pt>
                <c:pt idx="8902">
                  <c:v>20412</c:v>
                </c:pt>
                <c:pt idx="8903">
                  <c:v>20413</c:v>
                </c:pt>
                <c:pt idx="8904">
                  <c:v>20414</c:v>
                </c:pt>
                <c:pt idx="8905">
                  <c:v>20415</c:v>
                </c:pt>
                <c:pt idx="8906">
                  <c:v>20416</c:v>
                </c:pt>
                <c:pt idx="8907">
                  <c:v>20417</c:v>
                </c:pt>
                <c:pt idx="8908">
                  <c:v>20418</c:v>
                </c:pt>
                <c:pt idx="8909">
                  <c:v>20419</c:v>
                </c:pt>
                <c:pt idx="8910">
                  <c:v>20420</c:v>
                </c:pt>
                <c:pt idx="8911">
                  <c:v>20421</c:v>
                </c:pt>
                <c:pt idx="8912">
                  <c:v>20422</c:v>
                </c:pt>
                <c:pt idx="8913">
                  <c:v>20423</c:v>
                </c:pt>
                <c:pt idx="8914">
                  <c:v>20424</c:v>
                </c:pt>
                <c:pt idx="8915">
                  <c:v>20425</c:v>
                </c:pt>
                <c:pt idx="8916">
                  <c:v>20426</c:v>
                </c:pt>
                <c:pt idx="8917">
                  <c:v>20427</c:v>
                </c:pt>
                <c:pt idx="8918">
                  <c:v>20428</c:v>
                </c:pt>
                <c:pt idx="8919">
                  <c:v>20429</c:v>
                </c:pt>
                <c:pt idx="8920">
                  <c:v>20430</c:v>
                </c:pt>
                <c:pt idx="8921">
                  <c:v>20431</c:v>
                </c:pt>
                <c:pt idx="8922">
                  <c:v>20432</c:v>
                </c:pt>
                <c:pt idx="8923">
                  <c:v>20433</c:v>
                </c:pt>
                <c:pt idx="8924">
                  <c:v>20434</c:v>
                </c:pt>
                <c:pt idx="8925">
                  <c:v>20435</c:v>
                </c:pt>
                <c:pt idx="8926">
                  <c:v>20436</c:v>
                </c:pt>
                <c:pt idx="8927">
                  <c:v>20437</c:v>
                </c:pt>
                <c:pt idx="8928">
                  <c:v>20438</c:v>
                </c:pt>
                <c:pt idx="8929">
                  <c:v>20439</c:v>
                </c:pt>
                <c:pt idx="8930">
                  <c:v>20440</c:v>
                </c:pt>
                <c:pt idx="8931">
                  <c:v>20441</c:v>
                </c:pt>
                <c:pt idx="8932">
                  <c:v>20442</c:v>
                </c:pt>
                <c:pt idx="8933">
                  <c:v>20443</c:v>
                </c:pt>
                <c:pt idx="8934">
                  <c:v>20444</c:v>
                </c:pt>
                <c:pt idx="8935">
                  <c:v>20445</c:v>
                </c:pt>
                <c:pt idx="8936">
                  <c:v>20446</c:v>
                </c:pt>
                <c:pt idx="8937">
                  <c:v>20447</c:v>
                </c:pt>
                <c:pt idx="8938">
                  <c:v>20448</c:v>
                </c:pt>
                <c:pt idx="8939">
                  <c:v>20449</c:v>
                </c:pt>
                <c:pt idx="8940">
                  <c:v>20450</c:v>
                </c:pt>
                <c:pt idx="8941">
                  <c:v>20451</c:v>
                </c:pt>
                <c:pt idx="8942">
                  <c:v>20452</c:v>
                </c:pt>
                <c:pt idx="8943">
                  <c:v>20453</c:v>
                </c:pt>
                <c:pt idx="8944">
                  <c:v>20454</c:v>
                </c:pt>
                <c:pt idx="8945">
                  <c:v>20455</c:v>
                </c:pt>
                <c:pt idx="8946">
                  <c:v>20456</c:v>
                </c:pt>
                <c:pt idx="8947">
                  <c:v>20457</c:v>
                </c:pt>
                <c:pt idx="8948">
                  <c:v>20458</c:v>
                </c:pt>
                <c:pt idx="8949">
                  <c:v>20459</c:v>
                </c:pt>
                <c:pt idx="8950">
                  <c:v>20460</c:v>
                </c:pt>
                <c:pt idx="8951">
                  <c:v>20461</c:v>
                </c:pt>
                <c:pt idx="8952">
                  <c:v>20462</c:v>
                </c:pt>
                <c:pt idx="8953">
                  <c:v>20463</c:v>
                </c:pt>
                <c:pt idx="8954">
                  <c:v>20464</c:v>
                </c:pt>
                <c:pt idx="8955">
                  <c:v>20465</c:v>
                </c:pt>
                <c:pt idx="8956">
                  <c:v>20466</c:v>
                </c:pt>
                <c:pt idx="8957">
                  <c:v>20467</c:v>
                </c:pt>
                <c:pt idx="8958">
                  <c:v>20468</c:v>
                </c:pt>
                <c:pt idx="8959">
                  <c:v>20469</c:v>
                </c:pt>
                <c:pt idx="8960">
                  <c:v>20470</c:v>
                </c:pt>
                <c:pt idx="8961">
                  <c:v>20471</c:v>
                </c:pt>
                <c:pt idx="8962">
                  <c:v>20472</c:v>
                </c:pt>
                <c:pt idx="8963">
                  <c:v>20473</c:v>
                </c:pt>
                <c:pt idx="8964">
                  <c:v>20474</c:v>
                </c:pt>
                <c:pt idx="8965">
                  <c:v>20475</c:v>
                </c:pt>
                <c:pt idx="8966">
                  <c:v>20476</c:v>
                </c:pt>
                <c:pt idx="8967">
                  <c:v>20477</c:v>
                </c:pt>
                <c:pt idx="8968">
                  <c:v>20478</c:v>
                </c:pt>
                <c:pt idx="8969">
                  <c:v>20479</c:v>
                </c:pt>
                <c:pt idx="8970">
                  <c:v>20480</c:v>
                </c:pt>
                <c:pt idx="8971">
                  <c:v>20481</c:v>
                </c:pt>
                <c:pt idx="8972">
                  <c:v>20482</c:v>
                </c:pt>
                <c:pt idx="8973">
                  <c:v>20483</c:v>
                </c:pt>
                <c:pt idx="8974">
                  <c:v>20484</c:v>
                </c:pt>
                <c:pt idx="8975">
                  <c:v>20485</c:v>
                </c:pt>
                <c:pt idx="8976">
                  <c:v>20486</c:v>
                </c:pt>
                <c:pt idx="8977">
                  <c:v>20487</c:v>
                </c:pt>
                <c:pt idx="8978">
                  <c:v>20488</c:v>
                </c:pt>
                <c:pt idx="8979">
                  <c:v>20489</c:v>
                </c:pt>
                <c:pt idx="8980">
                  <c:v>20490</c:v>
                </c:pt>
                <c:pt idx="8981">
                  <c:v>20491</c:v>
                </c:pt>
                <c:pt idx="8982">
                  <c:v>20492</c:v>
                </c:pt>
                <c:pt idx="8983">
                  <c:v>20493</c:v>
                </c:pt>
                <c:pt idx="8984">
                  <c:v>20494</c:v>
                </c:pt>
                <c:pt idx="8985">
                  <c:v>20495</c:v>
                </c:pt>
                <c:pt idx="8986">
                  <c:v>20496</c:v>
                </c:pt>
                <c:pt idx="8987">
                  <c:v>20497</c:v>
                </c:pt>
                <c:pt idx="8988">
                  <c:v>20498</c:v>
                </c:pt>
                <c:pt idx="8989">
                  <c:v>20499</c:v>
                </c:pt>
                <c:pt idx="8990">
                  <c:v>20500</c:v>
                </c:pt>
                <c:pt idx="8991">
                  <c:v>20501</c:v>
                </c:pt>
                <c:pt idx="8992">
                  <c:v>20502</c:v>
                </c:pt>
                <c:pt idx="8993">
                  <c:v>20503</c:v>
                </c:pt>
                <c:pt idx="8994">
                  <c:v>20504</c:v>
                </c:pt>
                <c:pt idx="8995">
                  <c:v>20505</c:v>
                </c:pt>
                <c:pt idx="8996">
                  <c:v>20506</c:v>
                </c:pt>
                <c:pt idx="8997">
                  <c:v>20507</c:v>
                </c:pt>
                <c:pt idx="8998">
                  <c:v>20508</c:v>
                </c:pt>
                <c:pt idx="8999">
                  <c:v>20509</c:v>
                </c:pt>
                <c:pt idx="9000">
                  <c:v>20510</c:v>
                </c:pt>
                <c:pt idx="9001">
                  <c:v>20511</c:v>
                </c:pt>
                <c:pt idx="9002">
                  <c:v>20512</c:v>
                </c:pt>
                <c:pt idx="9003">
                  <c:v>20513</c:v>
                </c:pt>
                <c:pt idx="9004">
                  <c:v>20514</c:v>
                </c:pt>
                <c:pt idx="9005">
                  <c:v>20515</c:v>
                </c:pt>
                <c:pt idx="9006">
                  <c:v>20516</c:v>
                </c:pt>
                <c:pt idx="9007">
                  <c:v>20517</c:v>
                </c:pt>
                <c:pt idx="9008">
                  <c:v>20518</c:v>
                </c:pt>
                <c:pt idx="9009">
                  <c:v>20519</c:v>
                </c:pt>
                <c:pt idx="9010">
                  <c:v>20520</c:v>
                </c:pt>
                <c:pt idx="9011">
                  <c:v>20521</c:v>
                </c:pt>
                <c:pt idx="9012">
                  <c:v>20522</c:v>
                </c:pt>
                <c:pt idx="9013">
                  <c:v>20523</c:v>
                </c:pt>
                <c:pt idx="9014">
                  <c:v>20524</c:v>
                </c:pt>
                <c:pt idx="9015">
                  <c:v>20525</c:v>
                </c:pt>
                <c:pt idx="9016">
                  <c:v>20526</c:v>
                </c:pt>
                <c:pt idx="9017">
                  <c:v>20527</c:v>
                </c:pt>
                <c:pt idx="9018">
                  <c:v>20528</c:v>
                </c:pt>
                <c:pt idx="9019">
                  <c:v>20529</c:v>
                </c:pt>
                <c:pt idx="9020">
                  <c:v>20530</c:v>
                </c:pt>
                <c:pt idx="9021">
                  <c:v>20531</c:v>
                </c:pt>
                <c:pt idx="9022">
                  <c:v>20532</c:v>
                </c:pt>
                <c:pt idx="9023">
                  <c:v>20533</c:v>
                </c:pt>
                <c:pt idx="9024">
                  <c:v>20534</c:v>
                </c:pt>
                <c:pt idx="9025">
                  <c:v>20535</c:v>
                </c:pt>
                <c:pt idx="9026">
                  <c:v>20536</c:v>
                </c:pt>
                <c:pt idx="9027">
                  <c:v>20537</c:v>
                </c:pt>
                <c:pt idx="9028">
                  <c:v>20538</c:v>
                </c:pt>
                <c:pt idx="9029">
                  <c:v>20539</c:v>
                </c:pt>
                <c:pt idx="9030">
                  <c:v>20540</c:v>
                </c:pt>
                <c:pt idx="9031">
                  <c:v>20541</c:v>
                </c:pt>
                <c:pt idx="9032">
                  <c:v>20542</c:v>
                </c:pt>
                <c:pt idx="9033">
                  <c:v>20543</c:v>
                </c:pt>
                <c:pt idx="9034">
                  <c:v>20544</c:v>
                </c:pt>
                <c:pt idx="9035">
                  <c:v>20545</c:v>
                </c:pt>
                <c:pt idx="9036">
                  <c:v>20546</c:v>
                </c:pt>
                <c:pt idx="9037">
                  <c:v>20547</c:v>
                </c:pt>
                <c:pt idx="9038">
                  <c:v>20548</c:v>
                </c:pt>
                <c:pt idx="9039">
                  <c:v>20549</c:v>
                </c:pt>
                <c:pt idx="9040">
                  <c:v>20550</c:v>
                </c:pt>
                <c:pt idx="9041">
                  <c:v>20551</c:v>
                </c:pt>
                <c:pt idx="9042">
                  <c:v>20552</c:v>
                </c:pt>
                <c:pt idx="9043">
                  <c:v>20553</c:v>
                </c:pt>
                <c:pt idx="9044">
                  <c:v>20554</c:v>
                </c:pt>
                <c:pt idx="9045">
                  <c:v>20555</c:v>
                </c:pt>
                <c:pt idx="9046">
                  <c:v>20556</c:v>
                </c:pt>
                <c:pt idx="9047">
                  <c:v>20557</c:v>
                </c:pt>
                <c:pt idx="9048">
                  <c:v>20558</c:v>
                </c:pt>
                <c:pt idx="9049">
                  <c:v>20559</c:v>
                </c:pt>
                <c:pt idx="9050">
                  <c:v>20560</c:v>
                </c:pt>
                <c:pt idx="9051">
                  <c:v>20561</c:v>
                </c:pt>
                <c:pt idx="9052">
                  <c:v>20562</c:v>
                </c:pt>
                <c:pt idx="9053">
                  <c:v>20563</c:v>
                </c:pt>
                <c:pt idx="9054">
                  <c:v>20564</c:v>
                </c:pt>
                <c:pt idx="9055">
                  <c:v>20565</c:v>
                </c:pt>
                <c:pt idx="9056">
                  <c:v>20566</c:v>
                </c:pt>
                <c:pt idx="9057">
                  <c:v>20567</c:v>
                </c:pt>
                <c:pt idx="9058">
                  <c:v>20568</c:v>
                </c:pt>
                <c:pt idx="9059">
                  <c:v>20569</c:v>
                </c:pt>
                <c:pt idx="9060">
                  <c:v>20570</c:v>
                </c:pt>
                <c:pt idx="9061">
                  <c:v>20571</c:v>
                </c:pt>
                <c:pt idx="9062">
                  <c:v>20572</c:v>
                </c:pt>
                <c:pt idx="9063">
                  <c:v>20573</c:v>
                </c:pt>
                <c:pt idx="9064">
                  <c:v>20574</c:v>
                </c:pt>
                <c:pt idx="9065">
                  <c:v>20575</c:v>
                </c:pt>
                <c:pt idx="9066">
                  <c:v>20576</c:v>
                </c:pt>
                <c:pt idx="9067">
                  <c:v>20577</c:v>
                </c:pt>
                <c:pt idx="9068">
                  <c:v>20578</c:v>
                </c:pt>
                <c:pt idx="9069">
                  <c:v>20579</c:v>
                </c:pt>
                <c:pt idx="9070">
                  <c:v>20580</c:v>
                </c:pt>
                <c:pt idx="9071">
                  <c:v>20581</c:v>
                </c:pt>
                <c:pt idx="9072">
                  <c:v>20582</c:v>
                </c:pt>
                <c:pt idx="9073">
                  <c:v>20583</c:v>
                </c:pt>
                <c:pt idx="9074">
                  <c:v>20584</c:v>
                </c:pt>
                <c:pt idx="9075">
                  <c:v>20585</c:v>
                </c:pt>
                <c:pt idx="9076">
                  <c:v>20586</c:v>
                </c:pt>
                <c:pt idx="9077">
                  <c:v>20587</c:v>
                </c:pt>
                <c:pt idx="9078">
                  <c:v>20588</c:v>
                </c:pt>
                <c:pt idx="9079">
                  <c:v>20589</c:v>
                </c:pt>
                <c:pt idx="9080">
                  <c:v>20590</c:v>
                </c:pt>
                <c:pt idx="9081">
                  <c:v>20591</c:v>
                </c:pt>
                <c:pt idx="9082">
                  <c:v>20592</c:v>
                </c:pt>
                <c:pt idx="9083">
                  <c:v>20593</c:v>
                </c:pt>
                <c:pt idx="9084">
                  <c:v>20594</c:v>
                </c:pt>
                <c:pt idx="9085">
                  <c:v>20595</c:v>
                </c:pt>
                <c:pt idx="9086">
                  <c:v>20596</c:v>
                </c:pt>
                <c:pt idx="9087">
                  <c:v>20597</c:v>
                </c:pt>
                <c:pt idx="9088">
                  <c:v>20598</c:v>
                </c:pt>
                <c:pt idx="9089">
                  <c:v>20599</c:v>
                </c:pt>
                <c:pt idx="9090">
                  <c:v>20600</c:v>
                </c:pt>
                <c:pt idx="9091">
                  <c:v>20601</c:v>
                </c:pt>
                <c:pt idx="9092">
                  <c:v>20602</c:v>
                </c:pt>
                <c:pt idx="9093">
                  <c:v>20603</c:v>
                </c:pt>
                <c:pt idx="9094">
                  <c:v>20604</c:v>
                </c:pt>
                <c:pt idx="9095">
                  <c:v>20605</c:v>
                </c:pt>
                <c:pt idx="9096">
                  <c:v>20606</c:v>
                </c:pt>
                <c:pt idx="9097">
                  <c:v>20607</c:v>
                </c:pt>
                <c:pt idx="9098">
                  <c:v>20608</c:v>
                </c:pt>
                <c:pt idx="9099">
                  <c:v>20609</c:v>
                </c:pt>
                <c:pt idx="9100">
                  <c:v>20610</c:v>
                </c:pt>
                <c:pt idx="9101">
                  <c:v>20611</c:v>
                </c:pt>
                <c:pt idx="9102">
                  <c:v>20612</c:v>
                </c:pt>
                <c:pt idx="9103">
                  <c:v>20613</c:v>
                </c:pt>
                <c:pt idx="9104">
                  <c:v>20614</c:v>
                </c:pt>
                <c:pt idx="9105">
                  <c:v>20615</c:v>
                </c:pt>
                <c:pt idx="9106">
                  <c:v>20616</c:v>
                </c:pt>
                <c:pt idx="9107">
                  <c:v>20617</c:v>
                </c:pt>
                <c:pt idx="9108">
                  <c:v>20618</c:v>
                </c:pt>
                <c:pt idx="9109">
                  <c:v>20619</c:v>
                </c:pt>
                <c:pt idx="9110">
                  <c:v>20620</c:v>
                </c:pt>
                <c:pt idx="9111">
                  <c:v>20621</c:v>
                </c:pt>
                <c:pt idx="9112">
                  <c:v>20622</c:v>
                </c:pt>
                <c:pt idx="9113">
                  <c:v>20623</c:v>
                </c:pt>
                <c:pt idx="9114">
                  <c:v>20624</c:v>
                </c:pt>
                <c:pt idx="9115">
                  <c:v>20625</c:v>
                </c:pt>
                <c:pt idx="9116">
                  <c:v>20626</c:v>
                </c:pt>
                <c:pt idx="9117">
                  <c:v>20627</c:v>
                </c:pt>
                <c:pt idx="9118">
                  <c:v>20628</c:v>
                </c:pt>
                <c:pt idx="9119">
                  <c:v>20629</c:v>
                </c:pt>
                <c:pt idx="9120">
                  <c:v>20630</c:v>
                </c:pt>
                <c:pt idx="9121">
                  <c:v>20631</c:v>
                </c:pt>
                <c:pt idx="9122">
                  <c:v>20632</c:v>
                </c:pt>
                <c:pt idx="9123">
                  <c:v>20633</c:v>
                </c:pt>
                <c:pt idx="9124">
                  <c:v>20634</c:v>
                </c:pt>
                <c:pt idx="9125">
                  <c:v>20635</c:v>
                </c:pt>
                <c:pt idx="9126">
                  <c:v>20636</c:v>
                </c:pt>
                <c:pt idx="9127">
                  <c:v>20637</c:v>
                </c:pt>
                <c:pt idx="9128">
                  <c:v>20638</c:v>
                </c:pt>
                <c:pt idx="9129">
                  <c:v>20639</c:v>
                </c:pt>
                <c:pt idx="9130">
                  <c:v>20640</c:v>
                </c:pt>
                <c:pt idx="9131">
                  <c:v>20641</c:v>
                </c:pt>
                <c:pt idx="9132">
                  <c:v>20642</c:v>
                </c:pt>
                <c:pt idx="9133">
                  <c:v>20643</c:v>
                </c:pt>
                <c:pt idx="9134">
                  <c:v>20644</c:v>
                </c:pt>
                <c:pt idx="9135">
                  <c:v>20645</c:v>
                </c:pt>
                <c:pt idx="9136">
                  <c:v>20646</c:v>
                </c:pt>
                <c:pt idx="9137">
                  <c:v>20647</c:v>
                </c:pt>
                <c:pt idx="9138">
                  <c:v>20648</c:v>
                </c:pt>
                <c:pt idx="9139">
                  <c:v>20649</c:v>
                </c:pt>
                <c:pt idx="9140">
                  <c:v>20650</c:v>
                </c:pt>
                <c:pt idx="9141">
                  <c:v>20651</c:v>
                </c:pt>
                <c:pt idx="9142">
                  <c:v>20652</c:v>
                </c:pt>
                <c:pt idx="9143">
                  <c:v>20653</c:v>
                </c:pt>
                <c:pt idx="9144">
                  <c:v>20654</c:v>
                </c:pt>
                <c:pt idx="9145">
                  <c:v>20655</c:v>
                </c:pt>
                <c:pt idx="9146">
                  <c:v>20656</c:v>
                </c:pt>
                <c:pt idx="9147">
                  <c:v>20657</c:v>
                </c:pt>
                <c:pt idx="9148">
                  <c:v>20658</c:v>
                </c:pt>
                <c:pt idx="9149">
                  <c:v>20659</c:v>
                </c:pt>
                <c:pt idx="9150">
                  <c:v>20660</c:v>
                </c:pt>
                <c:pt idx="9151">
                  <c:v>20661</c:v>
                </c:pt>
                <c:pt idx="9152">
                  <c:v>20662</c:v>
                </c:pt>
                <c:pt idx="9153">
                  <c:v>20663</c:v>
                </c:pt>
                <c:pt idx="9154">
                  <c:v>20664</c:v>
                </c:pt>
                <c:pt idx="9155">
                  <c:v>20665</c:v>
                </c:pt>
                <c:pt idx="9156">
                  <c:v>20666</c:v>
                </c:pt>
                <c:pt idx="9157">
                  <c:v>20667</c:v>
                </c:pt>
                <c:pt idx="9158">
                  <c:v>20668</c:v>
                </c:pt>
                <c:pt idx="9159">
                  <c:v>20669</c:v>
                </c:pt>
                <c:pt idx="9160">
                  <c:v>20670</c:v>
                </c:pt>
                <c:pt idx="9161">
                  <c:v>20671</c:v>
                </c:pt>
                <c:pt idx="9162">
                  <c:v>20672</c:v>
                </c:pt>
                <c:pt idx="9163">
                  <c:v>20673</c:v>
                </c:pt>
                <c:pt idx="9164">
                  <c:v>20674</c:v>
                </c:pt>
                <c:pt idx="9165">
                  <c:v>20675</c:v>
                </c:pt>
                <c:pt idx="9166">
                  <c:v>20676</c:v>
                </c:pt>
                <c:pt idx="9167">
                  <c:v>20677</c:v>
                </c:pt>
                <c:pt idx="9168">
                  <c:v>20678</c:v>
                </c:pt>
                <c:pt idx="9169">
                  <c:v>20679</c:v>
                </c:pt>
                <c:pt idx="9170">
                  <c:v>20680</c:v>
                </c:pt>
                <c:pt idx="9171">
                  <c:v>20681</c:v>
                </c:pt>
                <c:pt idx="9172">
                  <c:v>20682</c:v>
                </c:pt>
                <c:pt idx="9173">
                  <c:v>20683</c:v>
                </c:pt>
                <c:pt idx="9174">
                  <c:v>20684</c:v>
                </c:pt>
                <c:pt idx="9175">
                  <c:v>20685</c:v>
                </c:pt>
                <c:pt idx="9176">
                  <c:v>20686</c:v>
                </c:pt>
                <c:pt idx="9177">
                  <c:v>20687</c:v>
                </c:pt>
                <c:pt idx="9178">
                  <c:v>20688</c:v>
                </c:pt>
                <c:pt idx="9179">
                  <c:v>20689</c:v>
                </c:pt>
                <c:pt idx="9180">
                  <c:v>20690</c:v>
                </c:pt>
                <c:pt idx="9181">
                  <c:v>20691</c:v>
                </c:pt>
                <c:pt idx="9182">
                  <c:v>20692</c:v>
                </c:pt>
                <c:pt idx="9183">
                  <c:v>20693</c:v>
                </c:pt>
                <c:pt idx="9184">
                  <c:v>20694</c:v>
                </c:pt>
                <c:pt idx="9185">
                  <c:v>20695</c:v>
                </c:pt>
                <c:pt idx="9186">
                  <c:v>20696</c:v>
                </c:pt>
                <c:pt idx="9187">
                  <c:v>20697</c:v>
                </c:pt>
                <c:pt idx="9188">
                  <c:v>20698</c:v>
                </c:pt>
                <c:pt idx="9189">
                  <c:v>20699</c:v>
                </c:pt>
                <c:pt idx="9190">
                  <c:v>20700</c:v>
                </c:pt>
                <c:pt idx="9191">
                  <c:v>20701</c:v>
                </c:pt>
                <c:pt idx="9192">
                  <c:v>20702</c:v>
                </c:pt>
                <c:pt idx="9193">
                  <c:v>20703</c:v>
                </c:pt>
                <c:pt idx="9194">
                  <c:v>20704</c:v>
                </c:pt>
                <c:pt idx="9195">
                  <c:v>20705</c:v>
                </c:pt>
                <c:pt idx="9196">
                  <c:v>20706</c:v>
                </c:pt>
                <c:pt idx="9197">
                  <c:v>20707</c:v>
                </c:pt>
                <c:pt idx="9198">
                  <c:v>20708</c:v>
                </c:pt>
                <c:pt idx="9199">
                  <c:v>20709</c:v>
                </c:pt>
                <c:pt idx="9200">
                  <c:v>20710</c:v>
                </c:pt>
                <c:pt idx="9201">
                  <c:v>20711</c:v>
                </c:pt>
                <c:pt idx="9202">
                  <c:v>20712</c:v>
                </c:pt>
                <c:pt idx="9203">
                  <c:v>20713</c:v>
                </c:pt>
                <c:pt idx="9204">
                  <c:v>20714</c:v>
                </c:pt>
                <c:pt idx="9205">
                  <c:v>20715</c:v>
                </c:pt>
                <c:pt idx="9206">
                  <c:v>20716</c:v>
                </c:pt>
                <c:pt idx="9207">
                  <c:v>20717</c:v>
                </c:pt>
                <c:pt idx="9208">
                  <c:v>20718</c:v>
                </c:pt>
                <c:pt idx="9209">
                  <c:v>20719</c:v>
                </c:pt>
                <c:pt idx="9210">
                  <c:v>20720</c:v>
                </c:pt>
                <c:pt idx="9211">
                  <c:v>20721</c:v>
                </c:pt>
                <c:pt idx="9212">
                  <c:v>20722</c:v>
                </c:pt>
                <c:pt idx="9213">
                  <c:v>20723</c:v>
                </c:pt>
                <c:pt idx="9214">
                  <c:v>20724</c:v>
                </c:pt>
                <c:pt idx="9215">
                  <c:v>20725</c:v>
                </c:pt>
                <c:pt idx="9216">
                  <c:v>20726</c:v>
                </c:pt>
                <c:pt idx="9217">
                  <c:v>20727</c:v>
                </c:pt>
                <c:pt idx="9218">
                  <c:v>20728</c:v>
                </c:pt>
                <c:pt idx="9219">
                  <c:v>20729</c:v>
                </c:pt>
                <c:pt idx="9220">
                  <c:v>20730</c:v>
                </c:pt>
                <c:pt idx="9221">
                  <c:v>20731</c:v>
                </c:pt>
                <c:pt idx="9222">
                  <c:v>20732</c:v>
                </c:pt>
                <c:pt idx="9223">
                  <c:v>20733</c:v>
                </c:pt>
                <c:pt idx="9224">
                  <c:v>20734</c:v>
                </c:pt>
                <c:pt idx="9225">
                  <c:v>20735</c:v>
                </c:pt>
                <c:pt idx="9226">
                  <c:v>20736</c:v>
                </c:pt>
                <c:pt idx="9227">
                  <c:v>20737</c:v>
                </c:pt>
                <c:pt idx="9228">
                  <c:v>20738</c:v>
                </c:pt>
                <c:pt idx="9229">
                  <c:v>20739</c:v>
                </c:pt>
                <c:pt idx="9230">
                  <c:v>20740</c:v>
                </c:pt>
                <c:pt idx="9231">
                  <c:v>20741</c:v>
                </c:pt>
                <c:pt idx="9232">
                  <c:v>20742</c:v>
                </c:pt>
                <c:pt idx="9233">
                  <c:v>20743</c:v>
                </c:pt>
                <c:pt idx="9234">
                  <c:v>20744</c:v>
                </c:pt>
                <c:pt idx="9235">
                  <c:v>20745</c:v>
                </c:pt>
                <c:pt idx="9236">
                  <c:v>20746</c:v>
                </c:pt>
                <c:pt idx="9237">
                  <c:v>20747</c:v>
                </c:pt>
                <c:pt idx="9238">
                  <c:v>20748</c:v>
                </c:pt>
                <c:pt idx="9239">
                  <c:v>20749</c:v>
                </c:pt>
                <c:pt idx="9240">
                  <c:v>20750</c:v>
                </c:pt>
                <c:pt idx="9241">
                  <c:v>20751</c:v>
                </c:pt>
                <c:pt idx="9242">
                  <c:v>20752</c:v>
                </c:pt>
                <c:pt idx="9243">
                  <c:v>20753</c:v>
                </c:pt>
                <c:pt idx="9244">
                  <c:v>20754</c:v>
                </c:pt>
                <c:pt idx="9245">
                  <c:v>20755</c:v>
                </c:pt>
                <c:pt idx="9246">
                  <c:v>20756</c:v>
                </c:pt>
                <c:pt idx="9247">
                  <c:v>20757</c:v>
                </c:pt>
                <c:pt idx="9248">
                  <c:v>20758</c:v>
                </c:pt>
                <c:pt idx="9249">
                  <c:v>20759</c:v>
                </c:pt>
                <c:pt idx="9250">
                  <c:v>20760</c:v>
                </c:pt>
                <c:pt idx="9251">
                  <c:v>20761</c:v>
                </c:pt>
                <c:pt idx="9252">
                  <c:v>20762</c:v>
                </c:pt>
                <c:pt idx="9253">
                  <c:v>20763</c:v>
                </c:pt>
                <c:pt idx="9254">
                  <c:v>20764</c:v>
                </c:pt>
                <c:pt idx="9255">
                  <c:v>20765</c:v>
                </c:pt>
                <c:pt idx="9256">
                  <c:v>20766</c:v>
                </c:pt>
                <c:pt idx="9257">
                  <c:v>20767</c:v>
                </c:pt>
                <c:pt idx="9258">
                  <c:v>20768</c:v>
                </c:pt>
                <c:pt idx="9259">
                  <c:v>20769</c:v>
                </c:pt>
                <c:pt idx="9260">
                  <c:v>20770</c:v>
                </c:pt>
                <c:pt idx="9261">
                  <c:v>20771</c:v>
                </c:pt>
                <c:pt idx="9262">
                  <c:v>20772</c:v>
                </c:pt>
                <c:pt idx="9263">
                  <c:v>20773</c:v>
                </c:pt>
                <c:pt idx="9264">
                  <c:v>20774</c:v>
                </c:pt>
                <c:pt idx="9265">
                  <c:v>20775</c:v>
                </c:pt>
                <c:pt idx="9266">
                  <c:v>20776</c:v>
                </c:pt>
                <c:pt idx="9267">
                  <c:v>20777</c:v>
                </c:pt>
                <c:pt idx="9268">
                  <c:v>20778</c:v>
                </c:pt>
                <c:pt idx="9269">
                  <c:v>20779</c:v>
                </c:pt>
                <c:pt idx="9270">
                  <c:v>20780</c:v>
                </c:pt>
                <c:pt idx="9271">
                  <c:v>20781</c:v>
                </c:pt>
                <c:pt idx="9272">
                  <c:v>20782</c:v>
                </c:pt>
                <c:pt idx="9273">
                  <c:v>20783</c:v>
                </c:pt>
                <c:pt idx="9274">
                  <c:v>20784</c:v>
                </c:pt>
                <c:pt idx="9275">
                  <c:v>20785</c:v>
                </c:pt>
                <c:pt idx="9276">
                  <c:v>20786</c:v>
                </c:pt>
                <c:pt idx="9277">
                  <c:v>20787</c:v>
                </c:pt>
                <c:pt idx="9278">
                  <c:v>20788</c:v>
                </c:pt>
                <c:pt idx="9279">
                  <c:v>20789</c:v>
                </c:pt>
                <c:pt idx="9280">
                  <c:v>20790</c:v>
                </c:pt>
                <c:pt idx="9281">
                  <c:v>20791</c:v>
                </c:pt>
                <c:pt idx="9282">
                  <c:v>20792</c:v>
                </c:pt>
                <c:pt idx="9283">
                  <c:v>20793</c:v>
                </c:pt>
                <c:pt idx="9284">
                  <c:v>20794</c:v>
                </c:pt>
                <c:pt idx="9285">
                  <c:v>20795</c:v>
                </c:pt>
                <c:pt idx="9286">
                  <c:v>20796</c:v>
                </c:pt>
                <c:pt idx="9287">
                  <c:v>20797</c:v>
                </c:pt>
                <c:pt idx="9288">
                  <c:v>20798</c:v>
                </c:pt>
                <c:pt idx="9289">
                  <c:v>20799</c:v>
                </c:pt>
                <c:pt idx="9290">
                  <c:v>20800</c:v>
                </c:pt>
                <c:pt idx="9291">
                  <c:v>20801</c:v>
                </c:pt>
                <c:pt idx="9292">
                  <c:v>20802</c:v>
                </c:pt>
                <c:pt idx="9293">
                  <c:v>20803</c:v>
                </c:pt>
                <c:pt idx="9294">
                  <c:v>20804</c:v>
                </c:pt>
                <c:pt idx="9295">
                  <c:v>20805</c:v>
                </c:pt>
                <c:pt idx="9296">
                  <c:v>20806</c:v>
                </c:pt>
                <c:pt idx="9297">
                  <c:v>20807</c:v>
                </c:pt>
                <c:pt idx="9298">
                  <c:v>20808</c:v>
                </c:pt>
                <c:pt idx="9299">
                  <c:v>20809</c:v>
                </c:pt>
                <c:pt idx="9300">
                  <c:v>20810</c:v>
                </c:pt>
                <c:pt idx="9301">
                  <c:v>20811</c:v>
                </c:pt>
                <c:pt idx="9302">
                  <c:v>20812</c:v>
                </c:pt>
                <c:pt idx="9303">
                  <c:v>20813</c:v>
                </c:pt>
                <c:pt idx="9304">
                  <c:v>20814</c:v>
                </c:pt>
                <c:pt idx="9305">
                  <c:v>20815</c:v>
                </c:pt>
                <c:pt idx="9306">
                  <c:v>20816</c:v>
                </c:pt>
                <c:pt idx="9307">
                  <c:v>20817</c:v>
                </c:pt>
                <c:pt idx="9308">
                  <c:v>20818</c:v>
                </c:pt>
                <c:pt idx="9309">
                  <c:v>20819</c:v>
                </c:pt>
                <c:pt idx="9310">
                  <c:v>20820</c:v>
                </c:pt>
                <c:pt idx="9311">
                  <c:v>20821</c:v>
                </c:pt>
                <c:pt idx="9312">
                  <c:v>20822</c:v>
                </c:pt>
                <c:pt idx="9313">
                  <c:v>20823</c:v>
                </c:pt>
                <c:pt idx="9314">
                  <c:v>20824</c:v>
                </c:pt>
                <c:pt idx="9315">
                  <c:v>20825</c:v>
                </c:pt>
                <c:pt idx="9316">
                  <c:v>20826</c:v>
                </c:pt>
                <c:pt idx="9317">
                  <c:v>20827</c:v>
                </c:pt>
                <c:pt idx="9318">
                  <c:v>20828</c:v>
                </c:pt>
                <c:pt idx="9319">
                  <c:v>20829</c:v>
                </c:pt>
                <c:pt idx="9320">
                  <c:v>20830</c:v>
                </c:pt>
                <c:pt idx="9321">
                  <c:v>20831</c:v>
                </c:pt>
                <c:pt idx="9322">
                  <c:v>20832</c:v>
                </c:pt>
                <c:pt idx="9323">
                  <c:v>20833</c:v>
                </c:pt>
                <c:pt idx="9324">
                  <c:v>20834</c:v>
                </c:pt>
                <c:pt idx="9325">
                  <c:v>20835</c:v>
                </c:pt>
                <c:pt idx="9326">
                  <c:v>20836</c:v>
                </c:pt>
                <c:pt idx="9327">
                  <c:v>20837</c:v>
                </c:pt>
                <c:pt idx="9328">
                  <c:v>20838</c:v>
                </c:pt>
                <c:pt idx="9329">
                  <c:v>20839</c:v>
                </c:pt>
                <c:pt idx="9330">
                  <c:v>20840</c:v>
                </c:pt>
                <c:pt idx="9331">
                  <c:v>20841</c:v>
                </c:pt>
                <c:pt idx="9332">
                  <c:v>20842</c:v>
                </c:pt>
                <c:pt idx="9333">
                  <c:v>20843</c:v>
                </c:pt>
                <c:pt idx="9334">
                  <c:v>20844</c:v>
                </c:pt>
                <c:pt idx="9335">
                  <c:v>20845</c:v>
                </c:pt>
                <c:pt idx="9336">
                  <c:v>20846</c:v>
                </c:pt>
                <c:pt idx="9337">
                  <c:v>20847</c:v>
                </c:pt>
                <c:pt idx="9338">
                  <c:v>20848</c:v>
                </c:pt>
                <c:pt idx="9339">
                  <c:v>20849</c:v>
                </c:pt>
                <c:pt idx="9340">
                  <c:v>20850</c:v>
                </c:pt>
                <c:pt idx="9341">
                  <c:v>20851</c:v>
                </c:pt>
                <c:pt idx="9342">
                  <c:v>20852</c:v>
                </c:pt>
                <c:pt idx="9343">
                  <c:v>20853</c:v>
                </c:pt>
                <c:pt idx="9344">
                  <c:v>20854</c:v>
                </c:pt>
                <c:pt idx="9345">
                  <c:v>20855</c:v>
                </c:pt>
                <c:pt idx="9346">
                  <c:v>20856</c:v>
                </c:pt>
                <c:pt idx="9347">
                  <c:v>20857</c:v>
                </c:pt>
                <c:pt idx="9348">
                  <c:v>20858</c:v>
                </c:pt>
                <c:pt idx="9349">
                  <c:v>20859</c:v>
                </c:pt>
                <c:pt idx="9350">
                  <c:v>20860</c:v>
                </c:pt>
                <c:pt idx="9351">
                  <c:v>20861</c:v>
                </c:pt>
                <c:pt idx="9352">
                  <c:v>20862</c:v>
                </c:pt>
                <c:pt idx="9353">
                  <c:v>20863</c:v>
                </c:pt>
                <c:pt idx="9354">
                  <c:v>20864</c:v>
                </c:pt>
                <c:pt idx="9355">
                  <c:v>20865</c:v>
                </c:pt>
                <c:pt idx="9356">
                  <c:v>20866</c:v>
                </c:pt>
                <c:pt idx="9357">
                  <c:v>20867</c:v>
                </c:pt>
                <c:pt idx="9358">
                  <c:v>20868</c:v>
                </c:pt>
                <c:pt idx="9359">
                  <c:v>20869</c:v>
                </c:pt>
                <c:pt idx="9360">
                  <c:v>20870</c:v>
                </c:pt>
                <c:pt idx="9361">
                  <c:v>20871</c:v>
                </c:pt>
                <c:pt idx="9362">
                  <c:v>20872</c:v>
                </c:pt>
                <c:pt idx="9363">
                  <c:v>20873</c:v>
                </c:pt>
                <c:pt idx="9364">
                  <c:v>20874</c:v>
                </c:pt>
                <c:pt idx="9365">
                  <c:v>20875</c:v>
                </c:pt>
                <c:pt idx="9366">
                  <c:v>20876</c:v>
                </c:pt>
                <c:pt idx="9367">
                  <c:v>20877</c:v>
                </c:pt>
                <c:pt idx="9368">
                  <c:v>20878</c:v>
                </c:pt>
                <c:pt idx="9369">
                  <c:v>20879</c:v>
                </c:pt>
                <c:pt idx="9370">
                  <c:v>20880</c:v>
                </c:pt>
                <c:pt idx="9371">
                  <c:v>20881</c:v>
                </c:pt>
                <c:pt idx="9372">
                  <c:v>20882</c:v>
                </c:pt>
                <c:pt idx="9373">
                  <c:v>20883</c:v>
                </c:pt>
                <c:pt idx="9374">
                  <c:v>20884</c:v>
                </c:pt>
                <c:pt idx="9375">
                  <c:v>20885</c:v>
                </c:pt>
                <c:pt idx="9376">
                  <c:v>20886</c:v>
                </c:pt>
                <c:pt idx="9377">
                  <c:v>20887</c:v>
                </c:pt>
                <c:pt idx="9378">
                  <c:v>20888</c:v>
                </c:pt>
                <c:pt idx="9379">
                  <c:v>20889</c:v>
                </c:pt>
                <c:pt idx="9380">
                  <c:v>20890</c:v>
                </c:pt>
                <c:pt idx="9381">
                  <c:v>20891</c:v>
                </c:pt>
                <c:pt idx="9382">
                  <c:v>20892</c:v>
                </c:pt>
                <c:pt idx="9383">
                  <c:v>20893</c:v>
                </c:pt>
                <c:pt idx="9384">
                  <c:v>20894</c:v>
                </c:pt>
                <c:pt idx="9385">
                  <c:v>20895</c:v>
                </c:pt>
                <c:pt idx="9386">
                  <c:v>20896</c:v>
                </c:pt>
                <c:pt idx="9387">
                  <c:v>20897</c:v>
                </c:pt>
                <c:pt idx="9388">
                  <c:v>20898</c:v>
                </c:pt>
                <c:pt idx="9389">
                  <c:v>20899</c:v>
                </c:pt>
                <c:pt idx="9390">
                  <c:v>20900</c:v>
                </c:pt>
                <c:pt idx="9391">
                  <c:v>20901</c:v>
                </c:pt>
                <c:pt idx="9392">
                  <c:v>20902</c:v>
                </c:pt>
                <c:pt idx="9393">
                  <c:v>20903</c:v>
                </c:pt>
                <c:pt idx="9394">
                  <c:v>20904</c:v>
                </c:pt>
                <c:pt idx="9395">
                  <c:v>20905</c:v>
                </c:pt>
                <c:pt idx="9396">
                  <c:v>20906</c:v>
                </c:pt>
                <c:pt idx="9397">
                  <c:v>20907</c:v>
                </c:pt>
                <c:pt idx="9398">
                  <c:v>20908</c:v>
                </c:pt>
                <c:pt idx="9399">
                  <c:v>20909</c:v>
                </c:pt>
                <c:pt idx="9400">
                  <c:v>20910</c:v>
                </c:pt>
                <c:pt idx="9401">
                  <c:v>20911</c:v>
                </c:pt>
                <c:pt idx="9402">
                  <c:v>20912</c:v>
                </c:pt>
                <c:pt idx="9403">
                  <c:v>20913</c:v>
                </c:pt>
                <c:pt idx="9404">
                  <c:v>20914</c:v>
                </c:pt>
                <c:pt idx="9405">
                  <c:v>20915</c:v>
                </c:pt>
                <c:pt idx="9406">
                  <c:v>20916</c:v>
                </c:pt>
                <c:pt idx="9407">
                  <c:v>20917</c:v>
                </c:pt>
                <c:pt idx="9408">
                  <c:v>20918</c:v>
                </c:pt>
                <c:pt idx="9409">
                  <c:v>20919</c:v>
                </c:pt>
                <c:pt idx="9410">
                  <c:v>20920</c:v>
                </c:pt>
                <c:pt idx="9411">
                  <c:v>20921</c:v>
                </c:pt>
                <c:pt idx="9412">
                  <c:v>20922</c:v>
                </c:pt>
                <c:pt idx="9413">
                  <c:v>20923</c:v>
                </c:pt>
                <c:pt idx="9414">
                  <c:v>20924</c:v>
                </c:pt>
                <c:pt idx="9415">
                  <c:v>20925</c:v>
                </c:pt>
                <c:pt idx="9416">
                  <c:v>20926</c:v>
                </c:pt>
                <c:pt idx="9417">
                  <c:v>20927</c:v>
                </c:pt>
                <c:pt idx="9418">
                  <c:v>20928</c:v>
                </c:pt>
                <c:pt idx="9419">
                  <c:v>20929</c:v>
                </c:pt>
                <c:pt idx="9420">
                  <c:v>20930</c:v>
                </c:pt>
                <c:pt idx="9421">
                  <c:v>20931</c:v>
                </c:pt>
                <c:pt idx="9422">
                  <c:v>20932</c:v>
                </c:pt>
                <c:pt idx="9423">
                  <c:v>20933</c:v>
                </c:pt>
                <c:pt idx="9424">
                  <c:v>20934</c:v>
                </c:pt>
                <c:pt idx="9425">
                  <c:v>20935</c:v>
                </c:pt>
                <c:pt idx="9426">
                  <c:v>20936</c:v>
                </c:pt>
                <c:pt idx="9427">
                  <c:v>20937</c:v>
                </c:pt>
                <c:pt idx="9428">
                  <c:v>20938</c:v>
                </c:pt>
                <c:pt idx="9429">
                  <c:v>20939</c:v>
                </c:pt>
                <c:pt idx="9430">
                  <c:v>20940</c:v>
                </c:pt>
                <c:pt idx="9431">
                  <c:v>20941</c:v>
                </c:pt>
                <c:pt idx="9432">
                  <c:v>20942</c:v>
                </c:pt>
                <c:pt idx="9433">
                  <c:v>20943</c:v>
                </c:pt>
                <c:pt idx="9434">
                  <c:v>20944</c:v>
                </c:pt>
                <c:pt idx="9435">
                  <c:v>20945</c:v>
                </c:pt>
                <c:pt idx="9436">
                  <c:v>20946</c:v>
                </c:pt>
                <c:pt idx="9437">
                  <c:v>20947</c:v>
                </c:pt>
                <c:pt idx="9438">
                  <c:v>20948</c:v>
                </c:pt>
                <c:pt idx="9439">
                  <c:v>20949</c:v>
                </c:pt>
                <c:pt idx="9440">
                  <c:v>20950</c:v>
                </c:pt>
                <c:pt idx="9441">
                  <c:v>20951</c:v>
                </c:pt>
                <c:pt idx="9442">
                  <c:v>20952</c:v>
                </c:pt>
                <c:pt idx="9443">
                  <c:v>20953</c:v>
                </c:pt>
                <c:pt idx="9444">
                  <c:v>20954</c:v>
                </c:pt>
                <c:pt idx="9445">
                  <c:v>20955</c:v>
                </c:pt>
                <c:pt idx="9446">
                  <c:v>20956</c:v>
                </c:pt>
                <c:pt idx="9447">
                  <c:v>20957</c:v>
                </c:pt>
                <c:pt idx="9448">
                  <c:v>20958</c:v>
                </c:pt>
                <c:pt idx="9449">
                  <c:v>20959</c:v>
                </c:pt>
                <c:pt idx="9450">
                  <c:v>20960</c:v>
                </c:pt>
                <c:pt idx="9451">
                  <c:v>20961</c:v>
                </c:pt>
                <c:pt idx="9452">
                  <c:v>20962</c:v>
                </c:pt>
                <c:pt idx="9453">
                  <c:v>20963</c:v>
                </c:pt>
                <c:pt idx="9454">
                  <c:v>20964</c:v>
                </c:pt>
                <c:pt idx="9455">
                  <c:v>20965</c:v>
                </c:pt>
                <c:pt idx="9456">
                  <c:v>20966</c:v>
                </c:pt>
                <c:pt idx="9457">
                  <c:v>20967</c:v>
                </c:pt>
                <c:pt idx="9458">
                  <c:v>20968</c:v>
                </c:pt>
                <c:pt idx="9459">
                  <c:v>20969</c:v>
                </c:pt>
                <c:pt idx="9460">
                  <c:v>20970</c:v>
                </c:pt>
                <c:pt idx="9461">
                  <c:v>20971</c:v>
                </c:pt>
                <c:pt idx="9462">
                  <c:v>20972</c:v>
                </c:pt>
                <c:pt idx="9463">
                  <c:v>20973</c:v>
                </c:pt>
                <c:pt idx="9464">
                  <c:v>20974</c:v>
                </c:pt>
                <c:pt idx="9465">
                  <c:v>20975</c:v>
                </c:pt>
                <c:pt idx="9466">
                  <c:v>20976</c:v>
                </c:pt>
                <c:pt idx="9467">
                  <c:v>20977</c:v>
                </c:pt>
                <c:pt idx="9468">
                  <c:v>20978</c:v>
                </c:pt>
                <c:pt idx="9469">
                  <c:v>20979</c:v>
                </c:pt>
                <c:pt idx="9470">
                  <c:v>20980</c:v>
                </c:pt>
                <c:pt idx="9471">
                  <c:v>20981</c:v>
                </c:pt>
                <c:pt idx="9472">
                  <c:v>20982</c:v>
                </c:pt>
                <c:pt idx="9473">
                  <c:v>20983</c:v>
                </c:pt>
                <c:pt idx="9474">
                  <c:v>20984</c:v>
                </c:pt>
                <c:pt idx="9475">
                  <c:v>20985</c:v>
                </c:pt>
                <c:pt idx="9476">
                  <c:v>20986</c:v>
                </c:pt>
                <c:pt idx="9477">
                  <c:v>20987</c:v>
                </c:pt>
                <c:pt idx="9478">
                  <c:v>20988</c:v>
                </c:pt>
                <c:pt idx="9479">
                  <c:v>20989</c:v>
                </c:pt>
                <c:pt idx="9480">
                  <c:v>20990</c:v>
                </c:pt>
                <c:pt idx="9481">
                  <c:v>20991</c:v>
                </c:pt>
                <c:pt idx="9482">
                  <c:v>20992</c:v>
                </c:pt>
                <c:pt idx="9483">
                  <c:v>20993</c:v>
                </c:pt>
                <c:pt idx="9484">
                  <c:v>20994</c:v>
                </c:pt>
                <c:pt idx="9485">
                  <c:v>20995</c:v>
                </c:pt>
                <c:pt idx="9486">
                  <c:v>20996</c:v>
                </c:pt>
                <c:pt idx="9487">
                  <c:v>20997</c:v>
                </c:pt>
                <c:pt idx="9488">
                  <c:v>20998</c:v>
                </c:pt>
                <c:pt idx="9489">
                  <c:v>20999</c:v>
                </c:pt>
                <c:pt idx="9490">
                  <c:v>21000</c:v>
                </c:pt>
                <c:pt idx="9491">
                  <c:v>21001</c:v>
                </c:pt>
                <c:pt idx="9492">
                  <c:v>21002</c:v>
                </c:pt>
                <c:pt idx="9493">
                  <c:v>21003</c:v>
                </c:pt>
                <c:pt idx="9494">
                  <c:v>21004</c:v>
                </c:pt>
                <c:pt idx="9495">
                  <c:v>21005</c:v>
                </c:pt>
                <c:pt idx="9496">
                  <c:v>21006</c:v>
                </c:pt>
                <c:pt idx="9497">
                  <c:v>21007</c:v>
                </c:pt>
                <c:pt idx="9498">
                  <c:v>21008</c:v>
                </c:pt>
                <c:pt idx="9499">
                  <c:v>21009</c:v>
                </c:pt>
                <c:pt idx="9500">
                  <c:v>21010</c:v>
                </c:pt>
                <c:pt idx="9501">
                  <c:v>21011</c:v>
                </c:pt>
                <c:pt idx="9502">
                  <c:v>21012</c:v>
                </c:pt>
                <c:pt idx="9503">
                  <c:v>21013</c:v>
                </c:pt>
                <c:pt idx="9504">
                  <c:v>21014</c:v>
                </c:pt>
                <c:pt idx="9505">
                  <c:v>21015</c:v>
                </c:pt>
                <c:pt idx="9506">
                  <c:v>21016</c:v>
                </c:pt>
                <c:pt idx="9507">
                  <c:v>21017</c:v>
                </c:pt>
                <c:pt idx="9508">
                  <c:v>21018</c:v>
                </c:pt>
                <c:pt idx="9509">
                  <c:v>21019</c:v>
                </c:pt>
                <c:pt idx="9510">
                  <c:v>21020</c:v>
                </c:pt>
                <c:pt idx="9511">
                  <c:v>21021</c:v>
                </c:pt>
                <c:pt idx="9512">
                  <c:v>21022</c:v>
                </c:pt>
                <c:pt idx="9513">
                  <c:v>21023</c:v>
                </c:pt>
                <c:pt idx="9514">
                  <c:v>21024</c:v>
                </c:pt>
                <c:pt idx="9515">
                  <c:v>21025</c:v>
                </c:pt>
                <c:pt idx="9516">
                  <c:v>21026</c:v>
                </c:pt>
                <c:pt idx="9517">
                  <c:v>21027</c:v>
                </c:pt>
                <c:pt idx="9518">
                  <c:v>21028</c:v>
                </c:pt>
                <c:pt idx="9519">
                  <c:v>21029</c:v>
                </c:pt>
                <c:pt idx="9520">
                  <c:v>21030</c:v>
                </c:pt>
                <c:pt idx="9521">
                  <c:v>21031</c:v>
                </c:pt>
                <c:pt idx="9522">
                  <c:v>21032</c:v>
                </c:pt>
                <c:pt idx="9523">
                  <c:v>21033</c:v>
                </c:pt>
                <c:pt idx="9524">
                  <c:v>21034</c:v>
                </c:pt>
                <c:pt idx="9525">
                  <c:v>21035</c:v>
                </c:pt>
                <c:pt idx="9526">
                  <c:v>21036</c:v>
                </c:pt>
                <c:pt idx="9527">
                  <c:v>21037</c:v>
                </c:pt>
                <c:pt idx="9528">
                  <c:v>21038</c:v>
                </c:pt>
                <c:pt idx="9529">
                  <c:v>21039</c:v>
                </c:pt>
                <c:pt idx="9530">
                  <c:v>21040</c:v>
                </c:pt>
                <c:pt idx="9531">
                  <c:v>21041</c:v>
                </c:pt>
                <c:pt idx="9532">
                  <c:v>21042</c:v>
                </c:pt>
                <c:pt idx="9533">
                  <c:v>21043</c:v>
                </c:pt>
                <c:pt idx="9534">
                  <c:v>21044</c:v>
                </c:pt>
                <c:pt idx="9535">
                  <c:v>21045</c:v>
                </c:pt>
                <c:pt idx="9536">
                  <c:v>21046</c:v>
                </c:pt>
                <c:pt idx="9537">
                  <c:v>21047</c:v>
                </c:pt>
                <c:pt idx="9538">
                  <c:v>21048</c:v>
                </c:pt>
                <c:pt idx="9539">
                  <c:v>21049</c:v>
                </c:pt>
                <c:pt idx="9540">
                  <c:v>21050</c:v>
                </c:pt>
                <c:pt idx="9541">
                  <c:v>21051</c:v>
                </c:pt>
                <c:pt idx="9542">
                  <c:v>21052</c:v>
                </c:pt>
                <c:pt idx="9543">
                  <c:v>21053</c:v>
                </c:pt>
                <c:pt idx="9544">
                  <c:v>21054</c:v>
                </c:pt>
                <c:pt idx="9545">
                  <c:v>21055</c:v>
                </c:pt>
                <c:pt idx="9546">
                  <c:v>21056</c:v>
                </c:pt>
                <c:pt idx="9547">
                  <c:v>21057</c:v>
                </c:pt>
                <c:pt idx="9548">
                  <c:v>21058</c:v>
                </c:pt>
                <c:pt idx="9549">
                  <c:v>21059</c:v>
                </c:pt>
                <c:pt idx="9550">
                  <c:v>21060</c:v>
                </c:pt>
                <c:pt idx="9551">
                  <c:v>21061</c:v>
                </c:pt>
                <c:pt idx="9552">
                  <c:v>21062</c:v>
                </c:pt>
                <c:pt idx="9553">
                  <c:v>21063</c:v>
                </c:pt>
                <c:pt idx="9554">
                  <c:v>21064</c:v>
                </c:pt>
                <c:pt idx="9555">
                  <c:v>21065</c:v>
                </c:pt>
                <c:pt idx="9556">
                  <c:v>21066</c:v>
                </c:pt>
                <c:pt idx="9557">
                  <c:v>21067</c:v>
                </c:pt>
                <c:pt idx="9558">
                  <c:v>21068</c:v>
                </c:pt>
                <c:pt idx="9559">
                  <c:v>21069</c:v>
                </c:pt>
                <c:pt idx="9560">
                  <c:v>21070</c:v>
                </c:pt>
                <c:pt idx="9561">
                  <c:v>21071</c:v>
                </c:pt>
                <c:pt idx="9562">
                  <c:v>21072</c:v>
                </c:pt>
                <c:pt idx="9563">
                  <c:v>21073</c:v>
                </c:pt>
                <c:pt idx="9564">
                  <c:v>21074</c:v>
                </c:pt>
                <c:pt idx="9565">
                  <c:v>21075</c:v>
                </c:pt>
                <c:pt idx="9566">
                  <c:v>21076</c:v>
                </c:pt>
                <c:pt idx="9567">
                  <c:v>21077</c:v>
                </c:pt>
                <c:pt idx="9568">
                  <c:v>21078</c:v>
                </c:pt>
                <c:pt idx="9569">
                  <c:v>21079</c:v>
                </c:pt>
                <c:pt idx="9570">
                  <c:v>21080</c:v>
                </c:pt>
                <c:pt idx="9571">
                  <c:v>21081</c:v>
                </c:pt>
                <c:pt idx="9572">
                  <c:v>21082</c:v>
                </c:pt>
                <c:pt idx="9573">
                  <c:v>21083</c:v>
                </c:pt>
                <c:pt idx="9574">
                  <c:v>21084</c:v>
                </c:pt>
                <c:pt idx="9575">
                  <c:v>21085</c:v>
                </c:pt>
                <c:pt idx="9576">
                  <c:v>21086</c:v>
                </c:pt>
                <c:pt idx="9577">
                  <c:v>21087</c:v>
                </c:pt>
                <c:pt idx="9578">
                  <c:v>21088</c:v>
                </c:pt>
                <c:pt idx="9579">
                  <c:v>21089</c:v>
                </c:pt>
                <c:pt idx="9580">
                  <c:v>21090</c:v>
                </c:pt>
                <c:pt idx="9581">
                  <c:v>21091</c:v>
                </c:pt>
                <c:pt idx="9582">
                  <c:v>21092</c:v>
                </c:pt>
                <c:pt idx="9583">
                  <c:v>21093</c:v>
                </c:pt>
                <c:pt idx="9584">
                  <c:v>21094</c:v>
                </c:pt>
                <c:pt idx="9585">
                  <c:v>21095</c:v>
                </c:pt>
                <c:pt idx="9586">
                  <c:v>21096</c:v>
                </c:pt>
                <c:pt idx="9587">
                  <c:v>21097</c:v>
                </c:pt>
                <c:pt idx="9588">
                  <c:v>21098</c:v>
                </c:pt>
                <c:pt idx="9589">
                  <c:v>21099</c:v>
                </c:pt>
                <c:pt idx="9590">
                  <c:v>21100</c:v>
                </c:pt>
                <c:pt idx="9591">
                  <c:v>21101</c:v>
                </c:pt>
                <c:pt idx="9592">
                  <c:v>21102</c:v>
                </c:pt>
                <c:pt idx="9593">
                  <c:v>21103</c:v>
                </c:pt>
                <c:pt idx="9594">
                  <c:v>21104</c:v>
                </c:pt>
                <c:pt idx="9595">
                  <c:v>21105</c:v>
                </c:pt>
                <c:pt idx="9596">
                  <c:v>21106</c:v>
                </c:pt>
                <c:pt idx="9597">
                  <c:v>21107</c:v>
                </c:pt>
                <c:pt idx="9598">
                  <c:v>21108</c:v>
                </c:pt>
                <c:pt idx="9599">
                  <c:v>21109</c:v>
                </c:pt>
                <c:pt idx="9600">
                  <c:v>21110</c:v>
                </c:pt>
                <c:pt idx="9601">
                  <c:v>21111</c:v>
                </c:pt>
                <c:pt idx="9602">
                  <c:v>21112</c:v>
                </c:pt>
                <c:pt idx="9603">
                  <c:v>21113</c:v>
                </c:pt>
                <c:pt idx="9604">
                  <c:v>21114</c:v>
                </c:pt>
                <c:pt idx="9605">
                  <c:v>21115</c:v>
                </c:pt>
                <c:pt idx="9606">
                  <c:v>21116</c:v>
                </c:pt>
                <c:pt idx="9607">
                  <c:v>21117</c:v>
                </c:pt>
                <c:pt idx="9608">
                  <c:v>21118</c:v>
                </c:pt>
                <c:pt idx="9609">
                  <c:v>21119</c:v>
                </c:pt>
                <c:pt idx="9610">
                  <c:v>21120</c:v>
                </c:pt>
                <c:pt idx="9611">
                  <c:v>21121</c:v>
                </c:pt>
                <c:pt idx="9612">
                  <c:v>21122</c:v>
                </c:pt>
                <c:pt idx="9613">
                  <c:v>21123</c:v>
                </c:pt>
                <c:pt idx="9614">
                  <c:v>21124</c:v>
                </c:pt>
                <c:pt idx="9615">
                  <c:v>21125</c:v>
                </c:pt>
                <c:pt idx="9616">
                  <c:v>21126</c:v>
                </c:pt>
                <c:pt idx="9617">
                  <c:v>21127</c:v>
                </c:pt>
                <c:pt idx="9618">
                  <c:v>21128</c:v>
                </c:pt>
                <c:pt idx="9619">
                  <c:v>21129</c:v>
                </c:pt>
                <c:pt idx="9620">
                  <c:v>21130</c:v>
                </c:pt>
                <c:pt idx="9621">
                  <c:v>21131</c:v>
                </c:pt>
                <c:pt idx="9622">
                  <c:v>21132</c:v>
                </c:pt>
                <c:pt idx="9623">
                  <c:v>21133</c:v>
                </c:pt>
                <c:pt idx="9624">
                  <c:v>21134</c:v>
                </c:pt>
                <c:pt idx="9625">
                  <c:v>21135</c:v>
                </c:pt>
                <c:pt idx="9626">
                  <c:v>21136</c:v>
                </c:pt>
                <c:pt idx="9627">
                  <c:v>21137</c:v>
                </c:pt>
                <c:pt idx="9628">
                  <c:v>21138</c:v>
                </c:pt>
                <c:pt idx="9629">
                  <c:v>21139</c:v>
                </c:pt>
                <c:pt idx="9630">
                  <c:v>21140</c:v>
                </c:pt>
                <c:pt idx="9631">
                  <c:v>21141</c:v>
                </c:pt>
                <c:pt idx="9632">
                  <c:v>21142</c:v>
                </c:pt>
                <c:pt idx="9633">
                  <c:v>21143</c:v>
                </c:pt>
                <c:pt idx="9634">
                  <c:v>21144</c:v>
                </c:pt>
                <c:pt idx="9635">
                  <c:v>21145</c:v>
                </c:pt>
                <c:pt idx="9636">
                  <c:v>21146</c:v>
                </c:pt>
                <c:pt idx="9637">
                  <c:v>21147</c:v>
                </c:pt>
                <c:pt idx="9638">
                  <c:v>21148</c:v>
                </c:pt>
                <c:pt idx="9639">
                  <c:v>21149</c:v>
                </c:pt>
                <c:pt idx="9640">
                  <c:v>21150</c:v>
                </c:pt>
                <c:pt idx="9641">
                  <c:v>21151</c:v>
                </c:pt>
                <c:pt idx="9642">
                  <c:v>21152</c:v>
                </c:pt>
                <c:pt idx="9643">
                  <c:v>21153</c:v>
                </c:pt>
                <c:pt idx="9644">
                  <c:v>21154</c:v>
                </c:pt>
                <c:pt idx="9645">
                  <c:v>21155</c:v>
                </c:pt>
                <c:pt idx="9646">
                  <c:v>21156</c:v>
                </c:pt>
                <c:pt idx="9647">
                  <c:v>21157</c:v>
                </c:pt>
                <c:pt idx="9648">
                  <c:v>21158</c:v>
                </c:pt>
                <c:pt idx="9649">
                  <c:v>21159</c:v>
                </c:pt>
                <c:pt idx="9650">
                  <c:v>21160</c:v>
                </c:pt>
                <c:pt idx="9651">
                  <c:v>21161</c:v>
                </c:pt>
                <c:pt idx="9652">
                  <c:v>21162</c:v>
                </c:pt>
                <c:pt idx="9653">
                  <c:v>21163</c:v>
                </c:pt>
                <c:pt idx="9654">
                  <c:v>21164</c:v>
                </c:pt>
                <c:pt idx="9655">
                  <c:v>21165</c:v>
                </c:pt>
                <c:pt idx="9656">
                  <c:v>21166</c:v>
                </c:pt>
                <c:pt idx="9657">
                  <c:v>21167</c:v>
                </c:pt>
                <c:pt idx="9658">
                  <c:v>21168</c:v>
                </c:pt>
                <c:pt idx="9659">
                  <c:v>21169</c:v>
                </c:pt>
                <c:pt idx="9660">
                  <c:v>21170</c:v>
                </c:pt>
                <c:pt idx="9661">
                  <c:v>21171</c:v>
                </c:pt>
                <c:pt idx="9662">
                  <c:v>21172</c:v>
                </c:pt>
                <c:pt idx="9663">
                  <c:v>21173</c:v>
                </c:pt>
                <c:pt idx="9664">
                  <c:v>21174</c:v>
                </c:pt>
                <c:pt idx="9665">
                  <c:v>21175</c:v>
                </c:pt>
                <c:pt idx="9666">
                  <c:v>21176</c:v>
                </c:pt>
                <c:pt idx="9667">
                  <c:v>21177</c:v>
                </c:pt>
                <c:pt idx="9668">
                  <c:v>21178</c:v>
                </c:pt>
                <c:pt idx="9669">
                  <c:v>21179</c:v>
                </c:pt>
                <c:pt idx="9670">
                  <c:v>21180</c:v>
                </c:pt>
                <c:pt idx="9671">
                  <c:v>21181</c:v>
                </c:pt>
                <c:pt idx="9672">
                  <c:v>21182</c:v>
                </c:pt>
                <c:pt idx="9673">
                  <c:v>21183</c:v>
                </c:pt>
                <c:pt idx="9674">
                  <c:v>21184</c:v>
                </c:pt>
                <c:pt idx="9675">
                  <c:v>21185</c:v>
                </c:pt>
                <c:pt idx="9676">
                  <c:v>21186</c:v>
                </c:pt>
                <c:pt idx="9677">
                  <c:v>21187</c:v>
                </c:pt>
                <c:pt idx="9678">
                  <c:v>21188</c:v>
                </c:pt>
                <c:pt idx="9679">
                  <c:v>21189</c:v>
                </c:pt>
                <c:pt idx="9680">
                  <c:v>21190</c:v>
                </c:pt>
                <c:pt idx="9681">
                  <c:v>21191</c:v>
                </c:pt>
                <c:pt idx="9682">
                  <c:v>21192</c:v>
                </c:pt>
                <c:pt idx="9683">
                  <c:v>21193</c:v>
                </c:pt>
                <c:pt idx="9684">
                  <c:v>21194</c:v>
                </c:pt>
                <c:pt idx="9685">
                  <c:v>21195</c:v>
                </c:pt>
                <c:pt idx="9686">
                  <c:v>21196</c:v>
                </c:pt>
                <c:pt idx="9687">
                  <c:v>21197</c:v>
                </c:pt>
                <c:pt idx="9688">
                  <c:v>21198</c:v>
                </c:pt>
                <c:pt idx="9689">
                  <c:v>21199</c:v>
                </c:pt>
                <c:pt idx="9690">
                  <c:v>21200</c:v>
                </c:pt>
                <c:pt idx="9691">
                  <c:v>21201</c:v>
                </c:pt>
                <c:pt idx="9692">
                  <c:v>21202</c:v>
                </c:pt>
                <c:pt idx="9693">
                  <c:v>21203</c:v>
                </c:pt>
                <c:pt idx="9694">
                  <c:v>21204</c:v>
                </c:pt>
                <c:pt idx="9695">
                  <c:v>21205</c:v>
                </c:pt>
                <c:pt idx="9696">
                  <c:v>21206</c:v>
                </c:pt>
                <c:pt idx="9697">
                  <c:v>21207</c:v>
                </c:pt>
                <c:pt idx="9698">
                  <c:v>21208</c:v>
                </c:pt>
                <c:pt idx="9699">
                  <c:v>21209</c:v>
                </c:pt>
                <c:pt idx="9700">
                  <c:v>21210</c:v>
                </c:pt>
                <c:pt idx="9701">
                  <c:v>21211</c:v>
                </c:pt>
                <c:pt idx="9702">
                  <c:v>21212</c:v>
                </c:pt>
                <c:pt idx="9703">
                  <c:v>21213</c:v>
                </c:pt>
                <c:pt idx="9704">
                  <c:v>21214</c:v>
                </c:pt>
                <c:pt idx="9705">
                  <c:v>21215</c:v>
                </c:pt>
                <c:pt idx="9706">
                  <c:v>21216</c:v>
                </c:pt>
                <c:pt idx="9707">
                  <c:v>21217</c:v>
                </c:pt>
                <c:pt idx="9708">
                  <c:v>21218</c:v>
                </c:pt>
                <c:pt idx="9709">
                  <c:v>21219</c:v>
                </c:pt>
                <c:pt idx="9710">
                  <c:v>21220</c:v>
                </c:pt>
                <c:pt idx="9711">
                  <c:v>21221</c:v>
                </c:pt>
                <c:pt idx="9712">
                  <c:v>21222</c:v>
                </c:pt>
                <c:pt idx="9713">
                  <c:v>21223</c:v>
                </c:pt>
                <c:pt idx="9714">
                  <c:v>21224</c:v>
                </c:pt>
                <c:pt idx="9715">
                  <c:v>21225</c:v>
                </c:pt>
                <c:pt idx="9716">
                  <c:v>21226</c:v>
                </c:pt>
                <c:pt idx="9717">
                  <c:v>21227</c:v>
                </c:pt>
                <c:pt idx="9718">
                  <c:v>21228</c:v>
                </c:pt>
                <c:pt idx="9719">
                  <c:v>21229</c:v>
                </c:pt>
                <c:pt idx="9720">
                  <c:v>21230</c:v>
                </c:pt>
                <c:pt idx="9721">
                  <c:v>21231</c:v>
                </c:pt>
                <c:pt idx="9722">
                  <c:v>21232</c:v>
                </c:pt>
                <c:pt idx="9723">
                  <c:v>21233</c:v>
                </c:pt>
                <c:pt idx="9724">
                  <c:v>21234</c:v>
                </c:pt>
                <c:pt idx="9725">
                  <c:v>21235</c:v>
                </c:pt>
                <c:pt idx="9726">
                  <c:v>21236</c:v>
                </c:pt>
                <c:pt idx="9727">
                  <c:v>21237</c:v>
                </c:pt>
                <c:pt idx="9728">
                  <c:v>21238</c:v>
                </c:pt>
                <c:pt idx="9729">
                  <c:v>21239</c:v>
                </c:pt>
                <c:pt idx="9730">
                  <c:v>21240</c:v>
                </c:pt>
                <c:pt idx="9731">
                  <c:v>21241</c:v>
                </c:pt>
                <c:pt idx="9732">
                  <c:v>21242</c:v>
                </c:pt>
                <c:pt idx="9733">
                  <c:v>21243</c:v>
                </c:pt>
                <c:pt idx="9734">
                  <c:v>21244</c:v>
                </c:pt>
                <c:pt idx="9735">
                  <c:v>21245</c:v>
                </c:pt>
                <c:pt idx="9736">
                  <c:v>21246</c:v>
                </c:pt>
                <c:pt idx="9737">
                  <c:v>21247</c:v>
                </c:pt>
                <c:pt idx="9738">
                  <c:v>21248</c:v>
                </c:pt>
                <c:pt idx="9739">
                  <c:v>21249</c:v>
                </c:pt>
                <c:pt idx="9740">
                  <c:v>21250</c:v>
                </c:pt>
                <c:pt idx="9741">
                  <c:v>21251</c:v>
                </c:pt>
                <c:pt idx="9742">
                  <c:v>21252</c:v>
                </c:pt>
                <c:pt idx="9743">
                  <c:v>21253</c:v>
                </c:pt>
                <c:pt idx="9744">
                  <c:v>21254</c:v>
                </c:pt>
                <c:pt idx="9745">
                  <c:v>21255</c:v>
                </c:pt>
                <c:pt idx="9746">
                  <c:v>21256</c:v>
                </c:pt>
                <c:pt idx="9747">
                  <c:v>21257</c:v>
                </c:pt>
                <c:pt idx="9748">
                  <c:v>21258</c:v>
                </c:pt>
                <c:pt idx="9749">
                  <c:v>21259</c:v>
                </c:pt>
                <c:pt idx="9750">
                  <c:v>21260</c:v>
                </c:pt>
                <c:pt idx="9751">
                  <c:v>21261</c:v>
                </c:pt>
                <c:pt idx="9752">
                  <c:v>21262</c:v>
                </c:pt>
                <c:pt idx="9753">
                  <c:v>21263</c:v>
                </c:pt>
                <c:pt idx="9754">
                  <c:v>21264</c:v>
                </c:pt>
                <c:pt idx="9755">
                  <c:v>21265</c:v>
                </c:pt>
                <c:pt idx="9756">
                  <c:v>21266</c:v>
                </c:pt>
                <c:pt idx="9757">
                  <c:v>21267</c:v>
                </c:pt>
                <c:pt idx="9758">
                  <c:v>21268</c:v>
                </c:pt>
                <c:pt idx="9759">
                  <c:v>21269</c:v>
                </c:pt>
                <c:pt idx="9760">
                  <c:v>21270</c:v>
                </c:pt>
                <c:pt idx="9761">
                  <c:v>21271</c:v>
                </c:pt>
                <c:pt idx="9762">
                  <c:v>21272</c:v>
                </c:pt>
                <c:pt idx="9763">
                  <c:v>21273</c:v>
                </c:pt>
                <c:pt idx="9764">
                  <c:v>21274</c:v>
                </c:pt>
                <c:pt idx="9765">
                  <c:v>21275</c:v>
                </c:pt>
                <c:pt idx="9766">
                  <c:v>21276</c:v>
                </c:pt>
                <c:pt idx="9767">
                  <c:v>21277</c:v>
                </c:pt>
                <c:pt idx="9768">
                  <c:v>21278</c:v>
                </c:pt>
                <c:pt idx="9769">
                  <c:v>21279</c:v>
                </c:pt>
                <c:pt idx="9770">
                  <c:v>21280</c:v>
                </c:pt>
                <c:pt idx="9771">
                  <c:v>21281</c:v>
                </c:pt>
                <c:pt idx="9772">
                  <c:v>21282</c:v>
                </c:pt>
                <c:pt idx="9773">
                  <c:v>21283</c:v>
                </c:pt>
                <c:pt idx="9774">
                  <c:v>21284</c:v>
                </c:pt>
                <c:pt idx="9775">
                  <c:v>21285</c:v>
                </c:pt>
                <c:pt idx="9776">
                  <c:v>21286</c:v>
                </c:pt>
                <c:pt idx="9777">
                  <c:v>21287</c:v>
                </c:pt>
                <c:pt idx="9778">
                  <c:v>21288</c:v>
                </c:pt>
                <c:pt idx="9779">
                  <c:v>21289</c:v>
                </c:pt>
                <c:pt idx="9780">
                  <c:v>21290</c:v>
                </c:pt>
                <c:pt idx="9781">
                  <c:v>21291</c:v>
                </c:pt>
                <c:pt idx="9782">
                  <c:v>21292</c:v>
                </c:pt>
                <c:pt idx="9783">
                  <c:v>21293</c:v>
                </c:pt>
                <c:pt idx="9784">
                  <c:v>21294</c:v>
                </c:pt>
                <c:pt idx="9785">
                  <c:v>21295</c:v>
                </c:pt>
                <c:pt idx="9786">
                  <c:v>21296</c:v>
                </c:pt>
                <c:pt idx="9787">
                  <c:v>21297</c:v>
                </c:pt>
                <c:pt idx="9788">
                  <c:v>21298</c:v>
                </c:pt>
                <c:pt idx="9789">
                  <c:v>21299</c:v>
                </c:pt>
                <c:pt idx="9790">
                  <c:v>21300</c:v>
                </c:pt>
                <c:pt idx="9791">
                  <c:v>21301</c:v>
                </c:pt>
                <c:pt idx="9792">
                  <c:v>21302</c:v>
                </c:pt>
                <c:pt idx="9793">
                  <c:v>21303</c:v>
                </c:pt>
                <c:pt idx="9794">
                  <c:v>21304</c:v>
                </c:pt>
                <c:pt idx="9795">
                  <c:v>21305</c:v>
                </c:pt>
                <c:pt idx="9796">
                  <c:v>21306</c:v>
                </c:pt>
                <c:pt idx="9797">
                  <c:v>21307</c:v>
                </c:pt>
                <c:pt idx="9798">
                  <c:v>21308</c:v>
                </c:pt>
                <c:pt idx="9799">
                  <c:v>21309</c:v>
                </c:pt>
                <c:pt idx="9800">
                  <c:v>21310</c:v>
                </c:pt>
                <c:pt idx="9801">
                  <c:v>21311</c:v>
                </c:pt>
                <c:pt idx="9802">
                  <c:v>21312</c:v>
                </c:pt>
                <c:pt idx="9803">
                  <c:v>21313</c:v>
                </c:pt>
                <c:pt idx="9804">
                  <c:v>21314</c:v>
                </c:pt>
                <c:pt idx="9805">
                  <c:v>21315</c:v>
                </c:pt>
                <c:pt idx="9806">
                  <c:v>21316</c:v>
                </c:pt>
                <c:pt idx="9807">
                  <c:v>21317</c:v>
                </c:pt>
                <c:pt idx="9808">
                  <c:v>21318</c:v>
                </c:pt>
                <c:pt idx="9809">
                  <c:v>21319</c:v>
                </c:pt>
                <c:pt idx="9810">
                  <c:v>21320</c:v>
                </c:pt>
                <c:pt idx="9811">
                  <c:v>21321</c:v>
                </c:pt>
                <c:pt idx="9812">
                  <c:v>21322</c:v>
                </c:pt>
                <c:pt idx="9813">
                  <c:v>21323</c:v>
                </c:pt>
                <c:pt idx="9814">
                  <c:v>21324</c:v>
                </c:pt>
                <c:pt idx="9815">
                  <c:v>21325</c:v>
                </c:pt>
                <c:pt idx="9816">
                  <c:v>21326</c:v>
                </c:pt>
                <c:pt idx="9817">
                  <c:v>21327</c:v>
                </c:pt>
                <c:pt idx="9818">
                  <c:v>21328</c:v>
                </c:pt>
                <c:pt idx="9819">
                  <c:v>21329</c:v>
                </c:pt>
                <c:pt idx="9820">
                  <c:v>21330</c:v>
                </c:pt>
                <c:pt idx="9821">
                  <c:v>21331</c:v>
                </c:pt>
                <c:pt idx="9822">
                  <c:v>21332</c:v>
                </c:pt>
                <c:pt idx="9823">
                  <c:v>21333</c:v>
                </c:pt>
                <c:pt idx="9824">
                  <c:v>21334</c:v>
                </c:pt>
                <c:pt idx="9825">
                  <c:v>21335</c:v>
                </c:pt>
                <c:pt idx="9826">
                  <c:v>21336</c:v>
                </c:pt>
                <c:pt idx="9827">
                  <c:v>21337</c:v>
                </c:pt>
                <c:pt idx="9828">
                  <c:v>21338</c:v>
                </c:pt>
                <c:pt idx="9829">
                  <c:v>21339</c:v>
                </c:pt>
                <c:pt idx="9830">
                  <c:v>21340</c:v>
                </c:pt>
                <c:pt idx="9831">
                  <c:v>21341</c:v>
                </c:pt>
                <c:pt idx="9832">
                  <c:v>21342</c:v>
                </c:pt>
                <c:pt idx="9833">
                  <c:v>21343</c:v>
                </c:pt>
                <c:pt idx="9834">
                  <c:v>21344</c:v>
                </c:pt>
                <c:pt idx="9835">
                  <c:v>21345</c:v>
                </c:pt>
                <c:pt idx="9836">
                  <c:v>21346</c:v>
                </c:pt>
                <c:pt idx="9837">
                  <c:v>21347</c:v>
                </c:pt>
                <c:pt idx="9838">
                  <c:v>21348</c:v>
                </c:pt>
                <c:pt idx="9839">
                  <c:v>21349</c:v>
                </c:pt>
                <c:pt idx="9840">
                  <c:v>21350</c:v>
                </c:pt>
                <c:pt idx="9841">
                  <c:v>21351</c:v>
                </c:pt>
                <c:pt idx="9842">
                  <c:v>21352</c:v>
                </c:pt>
                <c:pt idx="9843">
                  <c:v>21353</c:v>
                </c:pt>
                <c:pt idx="9844">
                  <c:v>21354</c:v>
                </c:pt>
                <c:pt idx="9845">
                  <c:v>21355</c:v>
                </c:pt>
                <c:pt idx="9846">
                  <c:v>21356</c:v>
                </c:pt>
                <c:pt idx="9847">
                  <c:v>21357</c:v>
                </c:pt>
                <c:pt idx="9848">
                  <c:v>21358</c:v>
                </c:pt>
                <c:pt idx="9849">
                  <c:v>21359</c:v>
                </c:pt>
                <c:pt idx="9850">
                  <c:v>21360</c:v>
                </c:pt>
                <c:pt idx="9851">
                  <c:v>21361</c:v>
                </c:pt>
                <c:pt idx="9852">
                  <c:v>21362</c:v>
                </c:pt>
                <c:pt idx="9853">
                  <c:v>21363</c:v>
                </c:pt>
                <c:pt idx="9854">
                  <c:v>21364</c:v>
                </c:pt>
                <c:pt idx="9855">
                  <c:v>21365</c:v>
                </c:pt>
                <c:pt idx="9856">
                  <c:v>21366</c:v>
                </c:pt>
                <c:pt idx="9857">
                  <c:v>21367</c:v>
                </c:pt>
                <c:pt idx="9858">
                  <c:v>21368</c:v>
                </c:pt>
                <c:pt idx="9859">
                  <c:v>21369</c:v>
                </c:pt>
                <c:pt idx="9860">
                  <c:v>21370</c:v>
                </c:pt>
                <c:pt idx="9861">
                  <c:v>21371</c:v>
                </c:pt>
                <c:pt idx="9862">
                  <c:v>21372</c:v>
                </c:pt>
                <c:pt idx="9863">
                  <c:v>21373</c:v>
                </c:pt>
                <c:pt idx="9864">
                  <c:v>21374</c:v>
                </c:pt>
                <c:pt idx="9865">
                  <c:v>21375</c:v>
                </c:pt>
                <c:pt idx="9866">
                  <c:v>21376</c:v>
                </c:pt>
                <c:pt idx="9867">
                  <c:v>21377</c:v>
                </c:pt>
                <c:pt idx="9868">
                  <c:v>21378</c:v>
                </c:pt>
                <c:pt idx="9869">
                  <c:v>21379</c:v>
                </c:pt>
                <c:pt idx="9870">
                  <c:v>21380</c:v>
                </c:pt>
                <c:pt idx="9871">
                  <c:v>21381</c:v>
                </c:pt>
                <c:pt idx="9872">
                  <c:v>21382</c:v>
                </c:pt>
                <c:pt idx="9873">
                  <c:v>21383</c:v>
                </c:pt>
                <c:pt idx="9874">
                  <c:v>21384</c:v>
                </c:pt>
                <c:pt idx="9875">
                  <c:v>21385</c:v>
                </c:pt>
                <c:pt idx="9876">
                  <c:v>21386</c:v>
                </c:pt>
                <c:pt idx="9877">
                  <c:v>21387</c:v>
                </c:pt>
                <c:pt idx="9878">
                  <c:v>21388</c:v>
                </c:pt>
                <c:pt idx="9879">
                  <c:v>21389</c:v>
                </c:pt>
                <c:pt idx="9880">
                  <c:v>21390</c:v>
                </c:pt>
                <c:pt idx="9881">
                  <c:v>21391</c:v>
                </c:pt>
                <c:pt idx="9882">
                  <c:v>21392</c:v>
                </c:pt>
                <c:pt idx="9883">
                  <c:v>21393</c:v>
                </c:pt>
                <c:pt idx="9884">
                  <c:v>21394</c:v>
                </c:pt>
                <c:pt idx="9885">
                  <c:v>21395</c:v>
                </c:pt>
                <c:pt idx="9886">
                  <c:v>21396</c:v>
                </c:pt>
                <c:pt idx="9887">
                  <c:v>21397</c:v>
                </c:pt>
                <c:pt idx="9888">
                  <c:v>21398</c:v>
                </c:pt>
                <c:pt idx="9889">
                  <c:v>21399</c:v>
                </c:pt>
                <c:pt idx="9890">
                  <c:v>21400</c:v>
                </c:pt>
                <c:pt idx="9891">
                  <c:v>21401</c:v>
                </c:pt>
                <c:pt idx="9892">
                  <c:v>21402</c:v>
                </c:pt>
                <c:pt idx="9893">
                  <c:v>21403</c:v>
                </c:pt>
                <c:pt idx="9894">
                  <c:v>21404</c:v>
                </c:pt>
                <c:pt idx="9895">
                  <c:v>21405</c:v>
                </c:pt>
                <c:pt idx="9896">
                  <c:v>21406</c:v>
                </c:pt>
                <c:pt idx="9897">
                  <c:v>21407</c:v>
                </c:pt>
                <c:pt idx="9898">
                  <c:v>21408</c:v>
                </c:pt>
                <c:pt idx="9899">
                  <c:v>21409</c:v>
                </c:pt>
                <c:pt idx="9900">
                  <c:v>21410</c:v>
                </c:pt>
                <c:pt idx="9901">
                  <c:v>21411</c:v>
                </c:pt>
                <c:pt idx="9902">
                  <c:v>21412</c:v>
                </c:pt>
                <c:pt idx="9903">
                  <c:v>21413</c:v>
                </c:pt>
                <c:pt idx="9904">
                  <c:v>21414</c:v>
                </c:pt>
                <c:pt idx="9905">
                  <c:v>21415</c:v>
                </c:pt>
                <c:pt idx="9906">
                  <c:v>21416</c:v>
                </c:pt>
                <c:pt idx="9907">
                  <c:v>21417</c:v>
                </c:pt>
                <c:pt idx="9908">
                  <c:v>21418</c:v>
                </c:pt>
                <c:pt idx="9909">
                  <c:v>21419</c:v>
                </c:pt>
                <c:pt idx="9910">
                  <c:v>21420</c:v>
                </c:pt>
                <c:pt idx="9911">
                  <c:v>21421</c:v>
                </c:pt>
                <c:pt idx="9912">
                  <c:v>21422</c:v>
                </c:pt>
                <c:pt idx="9913">
                  <c:v>21423</c:v>
                </c:pt>
                <c:pt idx="9914">
                  <c:v>21424</c:v>
                </c:pt>
                <c:pt idx="9915">
                  <c:v>21425</c:v>
                </c:pt>
                <c:pt idx="9916">
                  <c:v>21426</c:v>
                </c:pt>
                <c:pt idx="9917">
                  <c:v>21427</c:v>
                </c:pt>
                <c:pt idx="9918">
                  <c:v>21428</c:v>
                </c:pt>
                <c:pt idx="9919">
                  <c:v>21429</c:v>
                </c:pt>
                <c:pt idx="9920">
                  <c:v>21430</c:v>
                </c:pt>
                <c:pt idx="9921">
                  <c:v>21431</c:v>
                </c:pt>
                <c:pt idx="9922">
                  <c:v>21432</c:v>
                </c:pt>
                <c:pt idx="9923">
                  <c:v>21433</c:v>
                </c:pt>
                <c:pt idx="9924">
                  <c:v>21434</c:v>
                </c:pt>
                <c:pt idx="9925">
                  <c:v>21435</c:v>
                </c:pt>
                <c:pt idx="9926">
                  <c:v>21436</c:v>
                </c:pt>
                <c:pt idx="9927">
                  <c:v>21437</c:v>
                </c:pt>
                <c:pt idx="9928">
                  <c:v>21438</c:v>
                </c:pt>
                <c:pt idx="9929">
                  <c:v>21439</c:v>
                </c:pt>
                <c:pt idx="9930">
                  <c:v>21440</c:v>
                </c:pt>
                <c:pt idx="9931">
                  <c:v>21441</c:v>
                </c:pt>
                <c:pt idx="9932">
                  <c:v>21442</c:v>
                </c:pt>
                <c:pt idx="9933">
                  <c:v>21443</c:v>
                </c:pt>
                <c:pt idx="9934">
                  <c:v>21444</c:v>
                </c:pt>
                <c:pt idx="9935">
                  <c:v>21445</c:v>
                </c:pt>
                <c:pt idx="9936">
                  <c:v>21446</c:v>
                </c:pt>
                <c:pt idx="9937">
                  <c:v>21447</c:v>
                </c:pt>
                <c:pt idx="9938">
                  <c:v>21448</c:v>
                </c:pt>
                <c:pt idx="9939">
                  <c:v>21449</c:v>
                </c:pt>
                <c:pt idx="9940">
                  <c:v>21450</c:v>
                </c:pt>
                <c:pt idx="9941">
                  <c:v>21451</c:v>
                </c:pt>
                <c:pt idx="9942">
                  <c:v>21452</c:v>
                </c:pt>
                <c:pt idx="9943">
                  <c:v>21453</c:v>
                </c:pt>
                <c:pt idx="9944">
                  <c:v>21454</c:v>
                </c:pt>
                <c:pt idx="9945">
                  <c:v>21455</c:v>
                </c:pt>
                <c:pt idx="9946">
                  <c:v>21456</c:v>
                </c:pt>
                <c:pt idx="9947">
                  <c:v>21457</c:v>
                </c:pt>
                <c:pt idx="9948">
                  <c:v>21458</c:v>
                </c:pt>
                <c:pt idx="9949">
                  <c:v>21459</c:v>
                </c:pt>
                <c:pt idx="9950">
                  <c:v>21460</c:v>
                </c:pt>
                <c:pt idx="9951">
                  <c:v>21461</c:v>
                </c:pt>
                <c:pt idx="9952">
                  <c:v>21462</c:v>
                </c:pt>
                <c:pt idx="9953">
                  <c:v>21463</c:v>
                </c:pt>
                <c:pt idx="9954">
                  <c:v>21464</c:v>
                </c:pt>
                <c:pt idx="9955">
                  <c:v>21465</c:v>
                </c:pt>
                <c:pt idx="9956">
                  <c:v>21466</c:v>
                </c:pt>
                <c:pt idx="9957">
                  <c:v>21467</c:v>
                </c:pt>
                <c:pt idx="9958">
                  <c:v>21468</c:v>
                </c:pt>
                <c:pt idx="9959">
                  <c:v>21469</c:v>
                </c:pt>
                <c:pt idx="9960">
                  <c:v>21470</c:v>
                </c:pt>
                <c:pt idx="9961">
                  <c:v>21471</c:v>
                </c:pt>
                <c:pt idx="9962">
                  <c:v>21472</c:v>
                </c:pt>
                <c:pt idx="9963">
                  <c:v>21473</c:v>
                </c:pt>
                <c:pt idx="9964">
                  <c:v>21474</c:v>
                </c:pt>
                <c:pt idx="9965">
                  <c:v>21475</c:v>
                </c:pt>
                <c:pt idx="9966">
                  <c:v>21476</c:v>
                </c:pt>
                <c:pt idx="9967">
                  <c:v>21477</c:v>
                </c:pt>
                <c:pt idx="9968">
                  <c:v>21478</c:v>
                </c:pt>
                <c:pt idx="9969">
                  <c:v>21479</c:v>
                </c:pt>
                <c:pt idx="9970">
                  <c:v>21480</c:v>
                </c:pt>
                <c:pt idx="9971">
                  <c:v>21481</c:v>
                </c:pt>
                <c:pt idx="9972">
                  <c:v>21482</c:v>
                </c:pt>
                <c:pt idx="9973">
                  <c:v>21483</c:v>
                </c:pt>
                <c:pt idx="9974">
                  <c:v>21484</c:v>
                </c:pt>
                <c:pt idx="9975">
                  <c:v>21485</c:v>
                </c:pt>
                <c:pt idx="9976">
                  <c:v>21486</c:v>
                </c:pt>
                <c:pt idx="9977">
                  <c:v>21487</c:v>
                </c:pt>
                <c:pt idx="9978">
                  <c:v>21488</c:v>
                </c:pt>
                <c:pt idx="9979">
                  <c:v>21489</c:v>
                </c:pt>
                <c:pt idx="9980">
                  <c:v>21490</c:v>
                </c:pt>
                <c:pt idx="9981">
                  <c:v>21491</c:v>
                </c:pt>
                <c:pt idx="9982">
                  <c:v>21492</c:v>
                </c:pt>
                <c:pt idx="9983">
                  <c:v>21493</c:v>
                </c:pt>
                <c:pt idx="9984">
                  <c:v>21494</c:v>
                </c:pt>
                <c:pt idx="9985">
                  <c:v>21495</c:v>
                </c:pt>
                <c:pt idx="9986">
                  <c:v>21496</c:v>
                </c:pt>
                <c:pt idx="9987">
                  <c:v>21497</c:v>
                </c:pt>
                <c:pt idx="9988">
                  <c:v>21498</c:v>
                </c:pt>
                <c:pt idx="9989">
                  <c:v>21499</c:v>
                </c:pt>
                <c:pt idx="9990">
                  <c:v>21500</c:v>
                </c:pt>
                <c:pt idx="9991">
                  <c:v>21501</c:v>
                </c:pt>
                <c:pt idx="9992">
                  <c:v>21502</c:v>
                </c:pt>
                <c:pt idx="9993">
                  <c:v>21503</c:v>
                </c:pt>
                <c:pt idx="9994">
                  <c:v>21504</c:v>
                </c:pt>
                <c:pt idx="9995">
                  <c:v>21505</c:v>
                </c:pt>
                <c:pt idx="9996">
                  <c:v>21506</c:v>
                </c:pt>
                <c:pt idx="9997">
                  <c:v>21507</c:v>
                </c:pt>
                <c:pt idx="9998">
                  <c:v>21508</c:v>
                </c:pt>
                <c:pt idx="9999">
                  <c:v>21509</c:v>
                </c:pt>
                <c:pt idx="10000">
                  <c:v>21510</c:v>
                </c:pt>
                <c:pt idx="10001">
                  <c:v>21511</c:v>
                </c:pt>
                <c:pt idx="10002">
                  <c:v>21512</c:v>
                </c:pt>
                <c:pt idx="10003">
                  <c:v>21513</c:v>
                </c:pt>
                <c:pt idx="10004">
                  <c:v>21514</c:v>
                </c:pt>
                <c:pt idx="10005">
                  <c:v>21515</c:v>
                </c:pt>
                <c:pt idx="10006">
                  <c:v>21516</c:v>
                </c:pt>
                <c:pt idx="10007">
                  <c:v>21517</c:v>
                </c:pt>
                <c:pt idx="10008">
                  <c:v>21518</c:v>
                </c:pt>
                <c:pt idx="10009">
                  <c:v>21519</c:v>
                </c:pt>
                <c:pt idx="10010">
                  <c:v>21520</c:v>
                </c:pt>
                <c:pt idx="10011">
                  <c:v>21521</c:v>
                </c:pt>
                <c:pt idx="10012">
                  <c:v>21522</c:v>
                </c:pt>
                <c:pt idx="10013">
                  <c:v>21523</c:v>
                </c:pt>
                <c:pt idx="10014">
                  <c:v>21524</c:v>
                </c:pt>
                <c:pt idx="10015">
                  <c:v>21525</c:v>
                </c:pt>
                <c:pt idx="10016">
                  <c:v>21526</c:v>
                </c:pt>
                <c:pt idx="10017">
                  <c:v>21527</c:v>
                </c:pt>
                <c:pt idx="10018">
                  <c:v>21528</c:v>
                </c:pt>
                <c:pt idx="10019">
                  <c:v>21529</c:v>
                </c:pt>
                <c:pt idx="10020">
                  <c:v>21530</c:v>
                </c:pt>
                <c:pt idx="10021">
                  <c:v>21531</c:v>
                </c:pt>
                <c:pt idx="10022">
                  <c:v>21532</c:v>
                </c:pt>
                <c:pt idx="10023">
                  <c:v>21533</c:v>
                </c:pt>
                <c:pt idx="10024">
                  <c:v>21534</c:v>
                </c:pt>
                <c:pt idx="10025">
                  <c:v>21535</c:v>
                </c:pt>
                <c:pt idx="10026">
                  <c:v>21536</c:v>
                </c:pt>
                <c:pt idx="10027">
                  <c:v>21537</c:v>
                </c:pt>
                <c:pt idx="10028">
                  <c:v>21538</c:v>
                </c:pt>
                <c:pt idx="10029">
                  <c:v>21539</c:v>
                </c:pt>
                <c:pt idx="10030">
                  <c:v>21540</c:v>
                </c:pt>
                <c:pt idx="10031">
                  <c:v>21541</c:v>
                </c:pt>
                <c:pt idx="10032">
                  <c:v>21542</c:v>
                </c:pt>
                <c:pt idx="10033">
                  <c:v>21543</c:v>
                </c:pt>
                <c:pt idx="10034">
                  <c:v>21544</c:v>
                </c:pt>
                <c:pt idx="10035">
                  <c:v>21545</c:v>
                </c:pt>
                <c:pt idx="10036">
                  <c:v>21546</c:v>
                </c:pt>
                <c:pt idx="10037">
                  <c:v>21547</c:v>
                </c:pt>
                <c:pt idx="10038">
                  <c:v>21548</c:v>
                </c:pt>
                <c:pt idx="10039">
                  <c:v>21549</c:v>
                </c:pt>
                <c:pt idx="10040">
                  <c:v>21550</c:v>
                </c:pt>
                <c:pt idx="10041">
                  <c:v>21551</c:v>
                </c:pt>
                <c:pt idx="10042">
                  <c:v>21552</c:v>
                </c:pt>
                <c:pt idx="10043">
                  <c:v>21553</c:v>
                </c:pt>
                <c:pt idx="10044">
                  <c:v>21554</c:v>
                </c:pt>
                <c:pt idx="10045">
                  <c:v>21555</c:v>
                </c:pt>
                <c:pt idx="10046">
                  <c:v>21556</c:v>
                </c:pt>
                <c:pt idx="10047">
                  <c:v>21557</c:v>
                </c:pt>
                <c:pt idx="10048">
                  <c:v>21558</c:v>
                </c:pt>
                <c:pt idx="10049">
                  <c:v>21559</c:v>
                </c:pt>
                <c:pt idx="10050">
                  <c:v>21560</c:v>
                </c:pt>
                <c:pt idx="10051">
                  <c:v>21561</c:v>
                </c:pt>
                <c:pt idx="10052">
                  <c:v>21562</c:v>
                </c:pt>
                <c:pt idx="10053">
                  <c:v>21563</c:v>
                </c:pt>
                <c:pt idx="10054">
                  <c:v>21564</c:v>
                </c:pt>
                <c:pt idx="10055">
                  <c:v>21565</c:v>
                </c:pt>
                <c:pt idx="10056">
                  <c:v>21566</c:v>
                </c:pt>
                <c:pt idx="10057">
                  <c:v>21567</c:v>
                </c:pt>
                <c:pt idx="10058">
                  <c:v>21568</c:v>
                </c:pt>
                <c:pt idx="10059">
                  <c:v>21569</c:v>
                </c:pt>
                <c:pt idx="10060">
                  <c:v>21570</c:v>
                </c:pt>
                <c:pt idx="10061">
                  <c:v>21571</c:v>
                </c:pt>
                <c:pt idx="10062">
                  <c:v>21572</c:v>
                </c:pt>
                <c:pt idx="10063">
                  <c:v>21573</c:v>
                </c:pt>
                <c:pt idx="10064">
                  <c:v>21574</c:v>
                </c:pt>
                <c:pt idx="10065">
                  <c:v>21575</c:v>
                </c:pt>
                <c:pt idx="10066">
                  <c:v>21576</c:v>
                </c:pt>
                <c:pt idx="10067">
                  <c:v>21577</c:v>
                </c:pt>
                <c:pt idx="10068">
                  <c:v>21578</c:v>
                </c:pt>
                <c:pt idx="10069">
                  <c:v>21579</c:v>
                </c:pt>
                <c:pt idx="10070">
                  <c:v>21580</c:v>
                </c:pt>
                <c:pt idx="10071">
                  <c:v>21581</c:v>
                </c:pt>
                <c:pt idx="10072">
                  <c:v>21582</c:v>
                </c:pt>
                <c:pt idx="10073">
                  <c:v>21583</c:v>
                </c:pt>
                <c:pt idx="10074">
                  <c:v>21584</c:v>
                </c:pt>
                <c:pt idx="10075">
                  <c:v>21585</c:v>
                </c:pt>
                <c:pt idx="10076">
                  <c:v>21586</c:v>
                </c:pt>
                <c:pt idx="10077">
                  <c:v>21587</c:v>
                </c:pt>
                <c:pt idx="10078">
                  <c:v>21588</c:v>
                </c:pt>
                <c:pt idx="10079">
                  <c:v>21589</c:v>
                </c:pt>
                <c:pt idx="10080">
                  <c:v>21590</c:v>
                </c:pt>
                <c:pt idx="10081">
                  <c:v>21591</c:v>
                </c:pt>
                <c:pt idx="10082">
                  <c:v>21592</c:v>
                </c:pt>
                <c:pt idx="10083">
                  <c:v>21593</c:v>
                </c:pt>
                <c:pt idx="10084">
                  <c:v>21594</c:v>
                </c:pt>
                <c:pt idx="10085">
                  <c:v>21595</c:v>
                </c:pt>
                <c:pt idx="10086">
                  <c:v>21596</c:v>
                </c:pt>
                <c:pt idx="10087">
                  <c:v>21597</c:v>
                </c:pt>
                <c:pt idx="10088">
                  <c:v>21598</c:v>
                </c:pt>
                <c:pt idx="10089">
                  <c:v>21599</c:v>
                </c:pt>
                <c:pt idx="10090">
                  <c:v>21600</c:v>
                </c:pt>
                <c:pt idx="10091">
                  <c:v>21601</c:v>
                </c:pt>
                <c:pt idx="10092">
                  <c:v>21602</c:v>
                </c:pt>
                <c:pt idx="10093">
                  <c:v>21603</c:v>
                </c:pt>
                <c:pt idx="10094">
                  <c:v>21604</c:v>
                </c:pt>
                <c:pt idx="10095">
                  <c:v>21605</c:v>
                </c:pt>
                <c:pt idx="10096">
                  <c:v>21606</c:v>
                </c:pt>
                <c:pt idx="10097">
                  <c:v>21607</c:v>
                </c:pt>
                <c:pt idx="10098">
                  <c:v>21608</c:v>
                </c:pt>
                <c:pt idx="10099">
                  <c:v>21609</c:v>
                </c:pt>
                <c:pt idx="10100">
                  <c:v>21610</c:v>
                </c:pt>
                <c:pt idx="10101">
                  <c:v>21611</c:v>
                </c:pt>
                <c:pt idx="10102">
                  <c:v>21612</c:v>
                </c:pt>
                <c:pt idx="10103">
                  <c:v>21613</c:v>
                </c:pt>
                <c:pt idx="10104">
                  <c:v>21614</c:v>
                </c:pt>
                <c:pt idx="10105">
                  <c:v>21615</c:v>
                </c:pt>
                <c:pt idx="10106">
                  <c:v>21616</c:v>
                </c:pt>
                <c:pt idx="10107">
                  <c:v>21617</c:v>
                </c:pt>
                <c:pt idx="10108">
                  <c:v>21618</c:v>
                </c:pt>
                <c:pt idx="10109">
                  <c:v>21619</c:v>
                </c:pt>
                <c:pt idx="10110">
                  <c:v>21620</c:v>
                </c:pt>
                <c:pt idx="10111">
                  <c:v>21621</c:v>
                </c:pt>
                <c:pt idx="10112">
                  <c:v>21622</c:v>
                </c:pt>
                <c:pt idx="10113">
                  <c:v>21623</c:v>
                </c:pt>
                <c:pt idx="10114">
                  <c:v>21624</c:v>
                </c:pt>
                <c:pt idx="10115">
                  <c:v>21625</c:v>
                </c:pt>
                <c:pt idx="10116">
                  <c:v>21626</c:v>
                </c:pt>
                <c:pt idx="10117">
                  <c:v>21627</c:v>
                </c:pt>
                <c:pt idx="10118">
                  <c:v>21628</c:v>
                </c:pt>
                <c:pt idx="10119">
                  <c:v>21629</c:v>
                </c:pt>
                <c:pt idx="10120">
                  <c:v>21630</c:v>
                </c:pt>
                <c:pt idx="10121">
                  <c:v>21631</c:v>
                </c:pt>
                <c:pt idx="10122">
                  <c:v>21632</c:v>
                </c:pt>
                <c:pt idx="10123">
                  <c:v>21633</c:v>
                </c:pt>
                <c:pt idx="10124">
                  <c:v>21634</c:v>
                </c:pt>
                <c:pt idx="10125">
                  <c:v>21635</c:v>
                </c:pt>
                <c:pt idx="10126">
                  <c:v>21636</c:v>
                </c:pt>
                <c:pt idx="10127">
                  <c:v>21637</c:v>
                </c:pt>
                <c:pt idx="10128">
                  <c:v>21638</c:v>
                </c:pt>
                <c:pt idx="10129">
                  <c:v>21639</c:v>
                </c:pt>
                <c:pt idx="10130">
                  <c:v>21640</c:v>
                </c:pt>
                <c:pt idx="10131">
                  <c:v>21641</c:v>
                </c:pt>
                <c:pt idx="10132">
                  <c:v>21642</c:v>
                </c:pt>
                <c:pt idx="10133">
                  <c:v>21643</c:v>
                </c:pt>
                <c:pt idx="10134">
                  <c:v>21644</c:v>
                </c:pt>
                <c:pt idx="10135">
                  <c:v>21645</c:v>
                </c:pt>
                <c:pt idx="10136">
                  <c:v>21646</c:v>
                </c:pt>
                <c:pt idx="10137">
                  <c:v>21647</c:v>
                </c:pt>
                <c:pt idx="10138">
                  <c:v>21648</c:v>
                </c:pt>
                <c:pt idx="10139">
                  <c:v>21649</c:v>
                </c:pt>
                <c:pt idx="10140">
                  <c:v>21650</c:v>
                </c:pt>
                <c:pt idx="10141">
                  <c:v>21651</c:v>
                </c:pt>
                <c:pt idx="10142">
                  <c:v>21652</c:v>
                </c:pt>
                <c:pt idx="10143">
                  <c:v>21653</c:v>
                </c:pt>
                <c:pt idx="10144">
                  <c:v>21654</c:v>
                </c:pt>
                <c:pt idx="10145">
                  <c:v>21655</c:v>
                </c:pt>
                <c:pt idx="10146">
                  <c:v>21656</c:v>
                </c:pt>
                <c:pt idx="10147">
                  <c:v>21657</c:v>
                </c:pt>
                <c:pt idx="10148">
                  <c:v>21658</c:v>
                </c:pt>
                <c:pt idx="10149">
                  <c:v>21659</c:v>
                </c:pt>
                <c:pt idx="10150">
                  <c:v>21660</c:v>
                </c:pt>
                <c:pt idx="10151">
                  <c:v>21661</c:v>
                </c:pt>
                <c:pt idx="10152">
                  <c:v>21662</c:v>
                </c:pt>
                <c:pt idx="10153">
                  <c:v>21663</c:v>
                </c:pt>
                <c:pt idx="10154">
                  <c:v>21664</c:v>
                </c:pt>
                <c:pt idx="10155">
                  <c:v>21665</c:v>
                </c:pt>
                <c:pt idx="10156">
                  <c:v>21666</c:v>
                </c:pt>
                <c:pt idx="10157">
                  <c:v>21667</c:v>
                </c:pt>
                <c:pt idx="10158">
                  <c:v>21668</c:v>
                </c:pt>
                <c:pt idx="10159">
                  <c:v>21669</c:v>
                </c:pt>
                <c:pt idx="10160">
                  <c:v>21670</c:v>
                </c:pt>
                <c:pt idx="10161">
                  <c:v>21671</c:v>
                </c:pt>
                <c:pt idx="10162">
                  <c:v>21672</c:v>
                </c:pt>
                <c:pt idx="10163">
                  <c:v>21673</c:v>
                </c:pt>
                <c:pt idx="10164">
                  <c:v>21674</c:v>
                </c:pt>
                <c:pt idx="10165">
                  <c:v>21675</c:v>
                </c:pt>
                <c:pt idx="10166">
                  <c:v>21676</c:v>
                </c:pt>
                <c:pt idx="10167">
                  <c:v>21677</c:v>
                </c:pt>
                <c:pt idx="10168">
                  <c:v>21678</c:v>
                </c:pt>
                <c:pt idx="10169">
                  <c:v>21679</c:v>
                </c:pt>
                <c:pt idx="10170">
                  <c:v>21680</c:v>
                </c:pt>
                <c:pt idx="10171">
                  <c:v>21681</c:v>
                </c:pt>
                <c:pt idx="10172">
                  <c:v>21682</c:v>
                </c:pt>
                <c:pt idx="10173">
                  <c:v>21683</c:v>
                </c:pt>
                <c:pt idx="10174">
                  <c:v>21684</c:v>
                </c:pt>
                <c:pt idx="10175">
                  <c:v>21685</c:v>
                </c:pt>
                <c:pt idx="10176">
                  <c:v>21686</c:v>
                </c:pt>
                <c:pt idx="10177">
                  <c:v>21687</c:v>
                </c:pt>
                <c:pt idx="10178">
                  <c:v>21688</c:v>
                </c:pt>
                <c:pt idx="10179">
                  <c:v>21689</c:v>
                </c:pt>
                <c:pt idx="10180">
                  <c:v>21690</c:v>
                </c:pt>
                <c:pt idx="10181">
                  <c:v>21691</c:v>
                </c:pt>
                <c:pt idx="10182">
                  <c:v>21692</c:v>
                </c:pt>
                <c:pt idx="10183">
                  <c:v>21693</c:v>
                </c:pt>
                <c:pt idx="10184">
                  <c:v>21694</c:v>
                </c:pt>
                <c:pt idx="10185">
                  <c:v>21695</c:v>
                </c:pt>
                <c:pt idx="10186">
                  <c:v>21696</c:v>
                </c:pt>
                <c:pt idx="10187">
                  <c:v>21697</c:v>
                </c:pt>
                <c:pt idx="10188">
                  <c:v>21698</c:v>
                </c:pt>
                <c:pt idx="10189">
                  <c:v>21699</c:v>
                </c:pt>
                <c:pt idx="10190">
                  <c:v>21700</c:v>
                </c:pt>
                <c:pt idx="10191">
                  <c:v>21701</c:v>
                </c:pt>
                <c:pt idx="10192">
                  <c:v>21702</c:v>
                </c:pt>
                <c:pt idx="10193">
                  <c:v>21703</c:v>
                </c:pt>
                <c:pt idx="10194">
                  <c:v>21704</c:v>
                </c:pt>
                <c:pt idx="10195">
                  <c:v>21705</c:v>
                </c:pt>
                <c:pt idx="10196">
                  <c:v>21706</c:v>
                </c:pt>
                <c:pt idx="10197">
                  <c:v>21707</c:v>
                </c:pt>
                <c:pt idx="10198">
                  <c:v>21708</c:v>
                </c:pt>
                <c:pt idx="10199">
                  <c:v>21709</c:v>
                </c:pt>
                <c:pt idx="10200">
                  <c:v>21710</c:v>
                </c:pt>
                <c:pt idx="10201">
                  <c:v>21711</c:v>
                </c:pt>
                <c:pt idx="10202">
                  <c:v>21712</c:v>
                </c:pt>
                <c:pt idx="10203">
                  <c:v>21713</c:v>
                </c:pt>
                <c:pt idx="10204">
                  <c:v>21714</c:v>
                </c:pt>
                <c:pt idx="10205">
                  <c:v>21715</c:v>
                </c:pt>
                <c:pt idx="10206">
                  <c:v>21716</c:v>
                </c:pt>
                <c:pt idx="10207">
                  <c:v>21717</c:v>
                </c:pt>
                <c:pt idx="10208">
                  <c:v>21718</c:v>
                </c:pt>
                <c:pt idx="10209">
                  <c:v>21719</c:v>
                </c:pt>
                <c:pt idx="10210">
                  <c:v>21720</c:v>
                </c:pt>
                <c:pt idx="10211">
                  <c:v>21721</c:v>
                </c:pt>
                <c:pt idx="10212">
                  <c:v>21722</c:v>
                </c:pt>
                <c:pt idx="10213">
                  <c:v>21723</c:v>
                </c:pt>
                <c:pt idx="10214">
                  <c:v>21724</c:v>
                </c:pt>
                <c:pt idx="10215">
                  <c:v>21725</c:v>
                </c:pt>
                <c:pt idx="10216">
                  <c:v>21726</c:v>
                </c:pt>
                <c:pt idx="10217">
                  <c:v>21727</c:v>
                </c:pt>
                <c:pt idx="10218">
                  <c:v>21728</c:v>
                </c:pt>
                <c:pt idx="10219">
                  <c:v>21729</c:v>
                </c:pt>
                <c:pt idx="10220">
                  <c:v>21730</c:v>
                </c:pt>
                <c:pt idx="10221">
                  <c:v>21731</c:v>
                </c:pt>
                <c:pt idx="10222">
                  <c:v>21732</c:v>
                </c:pt>
                <c:pt idx="10223">
                  <c:v>21733</c:v>
                </c:pt>
                <c:pt idx="10224">
                  <c:v>21734</c:v>
                </c:pt>
                <c:pt idx="10225">
                  <c:v>21735</c:v>
                </c:pt>
                <c:pt idx="10226">
                  <c:v>21736</c:v>
                </c:pt>
                <c:pt idx="10227">
                  <c:v>21737</c:v>
                </c:pt>
                <c:pt idx="10228">
                  <c:v>21738</c:v>
                </c:pt>
                <c:pt idx="10229">
                  <c:v>21739</c:v>
                </c:pt>
                <c:pt idx="10230">
                  <c:v>21740</c:v>
                </c:pt>
                <c:pt idx="10231">
                  <c:v>21741</c:v>
                </c:pt>
                <c:pt idx="10232">
                  <c:v>21742</c:v>
                </c:pt>
                <c:pt idx="10233">
                  <c:v>21743</c:v>
                </c:pt>
                <c:pt idx="10234">
                  <c:v>21744</c:v>
                </c:pt>
                <c:pt idx="10235">
                  <c:v>21745</c:v>
                </c:pt>
                <c:pt idx="10236">
                  <c:v>21746</c:v>
                </c:pt>
                <c:pt idx="10237">
                  <c:v>21747</c:v>
                </c:pt>
                <c:pt idx="10238">
                  <c:v>21748</c:v>
                </c:pt>
                <c:pt idx="10239">
                  <c:v>21749</c:v>
                </c:pt>
                <c:pt idx="10240">
                  <c:v>21750</c:v>
                </c:pt>
                <c:pt idx="10241">
                  <c:v>21751</c:v>
                </c:pt>
                <c:pt idx="10242">
                  <c:v>21752</c:v>
                </c:pt>
                <c:pt idx="10243">
                  <c:v>21753</c:v>
                </c:pt>
                <c:pt idx="10244">
                  <c:v>21754</c:v>
                </c:pt>
                <c:pt idx="10245">
                  <c:v>21755</c:v>
                </c:pt>
                <c:pt idx="10246">
                  <c:v>21756</c:v>
                </c:pt>
                <c:pt idx="10247">
                  <c:v>21757</c:v>
                </c:pt>
                <c:pt idx="10248">
                  <c:v>21758</c:v>
                </c:pt>
                <c:pt idx="10249">
                  <c:v>21759</c:v>
                </c:pt>
                <c:pt idx="10250">
                  <c:v>21760</c:v>
                </c:pt>
                <c:pt idx="10251">
                  <c:v>21761</c:v>
                </c:pt>
                <c:pt idx="10252">
                  <c:v>21762</c:v>
                </c:pt>
                <c:pt idx="10253">
                  <c:v>21763</c:v>
                </c:pt>
                <c:pt idx="10254">
                  <c:v>21764</c:v>
                </c:pt>
                <c:pt idx="10255">
                  <c:v>21765</c:v>
                </c:pt>
                <c:pt idx="10256">
                  <c:v>21766</c:v>
                </c:pt>
                <c:pt idx="10257">
                  <c:v>21767</c:v>
                </c:pt>
                <c:pt idx="10258">
                  <c:v>21768</c:v>
                </c:pt>
                <c:pt idx="10259">
                  <c:v>21769</c:v>
                </c:pt>
                <c:pt idx="10260">
                  <c:v>21770</c:v>
                </c:pt>
                <c:pt idx="10261">
                  <c:v>21771</c:v>
                </c:pt>
                <c:pt idx="10262">
                  <c:v>21772</c:v>
                </c:pt>
                <c:pt idx="10263">
                  <c:v>21773</c:v>
                </c:pt>
                <c:pt idx="10264">
                  <c:v>21774</c:v>
                </c:pt>
                <c:pt idx="10265">
                  <c:v>21775</c:v>
                </c:pt>
                <c:pt idx="10266">
                  <c:v>21776</c:v>
                </c:pt>
                <c:pt idx="10267">
                  <c:v>21777</c:v>
                </c:pt>
                <c:pt idx="10268">
                  <c:v>21778</c:v>
                </c:pt>
                <c:pt idx="10269">
                  <c:v>21779</c:v>
                </c:pt>
                <c:pt idx="10270">
                  <c:v>21780</c:v>
                </c:pt>
                <c:pt idx="10271">
                  <c:v>21781</c:v>
                </c:pt>
                <c:pt idx="10272">
                  <c:v>21782</c:v>
                </c:pt>
                <c:pt idx="10273">
                  <c:v>21783</c:v>
                </c:pt>
                <c:pt idx="10274">
                  <c:v>21784</c:v>
                </c:pt>
                <c:pt idx="10275">
                  <c:v>21785</c:v>
                </c:pt>
                <c:pt idx="10276">
                  <c:v>21786</c:v>
                </c:pt>
                <c:pt idx="10277">
                  <c:v>21787</c:v>
                </c:pt>
                <c:pt idx="10278">
                  <c:v>21788</c:v>
                </c:pt>
                <c:pt idx="10279">
                  <c:v>21789</c:v>
                </c:pt>
                <c:pt idx="10280">
                  <c:v>21790</c:v>
                </c:pt>
                <c:pt idx="10281">
                  <c:v>21791</c:v>
                </c:pt>
                <c:pt idx="10282">
                  <c:v>21792</c:v>
                </c:pt>
                <c:pt idx="10283">
                  <c:v>21793</c:v>
                </c:pt>
                <c:pt idx="10284">
                  <c:v>21794</c:v>
                </c:pt>
                <c:pt idx="10285">
                  <c:v>21795</c:v>
                </c:pt>
                <c:pt idx="10286">
                  <c:v>21796</c:v>
                </c:pt>
                <c:pt idx="10287">
                  <c:v>21797</c:v>
                </c:pt>
                <c:pt idx="10288">
                  <c:v>21798</c:v>
                </c:pt>
                <c:pt idx="10289">
                  <c:v>21799</c:v>
                </c:pt>
              </c:numCache>
            </c:numRef>
          </c:yVal>
          <c:smooth val="0"/>
          <c:extLst>
            <c:ext xmlns:c16="http://schemas.microsoft.com/office/drawing/2014/chart" uri="{C3380CC4-5D6E-409C-BE32-E72D297353CC}">
              <c16:uniqueId val="{00000000-E6FC-4D43-A08A-642149713B6E}"/>
            </c:ext>
          </c:extLst>
        </c:ser>
        <c:ser>
          <c:idx val="7"/>
          <c:order val="1"/>
          <c:tx>
            <c:strRef>
              <c:f>'Days vs. Depth'!$A$1:$D$1</c:f>
              <c:strCache>
                <c:ptCount val="1"/>
                <c:pt idx="0">
                  <c:v>DuraMax Motor 2</c:v>
                </c:pt>
              </c:strCache>
            </c:strRef>
          </c:tx>
          <c:spPr>
            <a:ln w="19050" cap="rnd">
              <a:solidFill>
                <a:srgbClr val="FCB714"/>
              </a:solidFill>
              <a:round/>
            </a:ln>
            <a:effectLst/>
          </c:spPr>
          <c:marker>
            <c:symbol val="none"/>
          </c:marker>
          <c:xVal>
            <c:numRef>
              <c:f>'Days vs. Depth'!$D$8:$D$10124</c:f>
              <c:numCache>
                <c:formatCode>General</c:formatCode>
                <c:ptCount val="10117"/>
                <c:pt idx="0">
                  <c:v>0</c:v>
                </c:pt>
                <c:pt idx="1">
                  <c:v>2.0833333837799728E-4</c:v>
                </c:pt>
                <c:pt idx="2">
                  <c:v>7.0601852348772809E-4</c:v>
                </c:pt>
                <c:pt idx="3">
                  <c:v>1.4004629629198462E-3</c:v>
                </c:pt>
                <c:pt idx="4">
                  <c:v>2.0833333401242271E-3</c:v>
                </c:pt>
                <c:pt idx="5">
                  <c:v>2.9166666718083434E-3</c:v>
                </c:pt>
                <c:pt idx="6">
                  <c:v>3.7962963033351116E-3</c:v>
                </c:pt>
                <c:pt idx="7">
                  <c:v>4.803240743058268E-3</c:v>
                </c:pt>
                <c:pt idx="8">
                  <c:v>5.6018518589553423E-3</c:v>
                </c:pt>
                <c:pt idx="9">
                  <c:v>6.2500000058207661E-3</c:v>
                </c:pt>
                <c:pt idx="10">
                  <c:v>7.0231481484370306E-2</c:v>
                </c:pt>
                <c:pt idx="11">
                  <c:v>7.0613425930787344E-2</c:v>
                </c:pt>
                <c:pt idx="12">
                  <c:v>7.0949074077361729E-2</c:v>
                </c:pt>
                <c:pt idx="13">
                  <c:v>7.127314815443242E-2</c:v>
                </c:pt>
                <c:pt idx="14">
                  <c:v>7.1608796301006805E-2</c:v>
                </c:pt>
                <c:pt idx="15">
                  <c:v>7.1990740747423843E-2</c:v>
                </c:pt>
                <c:pt idx="16">
                  <c:v>7.2430555555911269E-2</c:v>
                </c:pt>
                <c:pt idx="17">
                  <c:v>7.2835648148611654E-2</c:v>
                </c:pt>
                <c:pt idx="18">
                  <c:v>7.3206018525524996E-2</c:v>
                </c:pt>
                <c:pt idx="19">
                  <c:v>7.3611111118225381E-2</c:v>
                </c:pt>
                <c:pt idx="20">
                  <c:v>7.4004629634146113E-2</c:v>
                </c:pt>
                <c:pt idx="21">
                  <c:v>7.4421296296350192E-2</c:v>
                </c:pt>
                <c:pt idx="22">
                  <c:v>7.4791666673263535E-2</c:v>
                </c:pt>
                <c:pt idx="23">
                  <c:v>7.512731481983792E-2</c:v>
                </c:pt>
                <c:pt idx="24">
                  <c:v>7.5497685189475305E-2</c:v>
                </c:pt>
                <c:pt idx="25">
                  <c:v>7.5856481482333038E-2</c:v>
                </c:pt>
                <c:pt idx="26">
                  <c:v>7.6180555559403729E-2</c:v>
                </c:pt>
                <c:pt idx="27">
                  <c:v>7.6574074075324461E-2</c:v>
                </c:pt>
                <c:pt idx="28">
                  <c:v>8.1122685187438037E-2</c:v>
                </c:pt>
                <c:pt idx="29">
                  <c:v>8.1446759264508728E-2</c:v>
                </c:pt>
                <c:pt idx="30">
                  <c:v>8.1805555557366461E-2</c:v>
                </c:pt>
                <c:pt idx="31">
                  <c:v>8.2187500003783498E-2</c:v>
                </c:pt>
                <c:pt idx="32">
                  <c:v>8.2523148150357883E-2</c:v>
                </c:pt>
                <c:pt idx="33">
                  <c:v>8.2847222227428574E-2</c:v>
                </c:pt>
                <c:pt idx="34">
                  <c:v>8.3217592597065959E-2</c:v>
                </c:pt>
                <c:pt idx="35">
                  <c:v>8.3553240743640345E-2</c:v>
                </c:pt>
                <c:pt idx="36">
                  <c:v>8.3981481482624076E-2</c:v>
                </c:pt>
                <c:pt idx="37">
                  <c:v>8.4328703705978114E-2</c:v>
                </c:pt>
                <c:pt idx="38">
                  <c:v>8.4745370375458151E-2</c:v>
                </c:pt>
                <c:pt idx="39">
                  <c:v>8.5150462968158536E-2</c:v>
                </c:pt>
                <c:pt idx="40">
                  <c:v>8.5474537037953269E-2</c:v>
                </c:pt>
                <c:pt idx="41">
                  <c:v>8.5810185191803612E-2</c:v>
                </c:pt>
                <c:pt idx="42">
                  <c:v>8.6145833338377997E-2</c:v>
                </c:pt>
                <c:pt idx="43">
                  <c:v>8.6435185185109731E-2</c:v>
                </c:pt>
                <c:pt idx="44">
                  <c:v>8.6724537039117422E-2</c:v>
                </c:pt>
                <c:pt idx="45">
                  <c:v>8.7013888893125113E-2</c:v>
                </c:pt>
                <c:pt idx="46">
                  <c:v>8.7314814816636499E-2</c:v>
                </c:pt>
                <c:pt idx="47">
                  <c:v>8.7592592593864538E-2</c:v>
                </c:pt>
                <c:pt idx="48">
                  <c:v>8.8043981486407574E-2</c:v>
                </c:pt>
                <c:pt idx="49">
                  <c:v>8.8321759263635613E-2</c:v>
                </c:pt>
                <c:pt idx="50">
                  <c:v>8.8645833333430346E-2</c:v>
                </c:pt>
                <c:pt idx="51">
                  <c:v>8.8935185187438037E-2</c:v>
                </c:pt>
                <c:pt idx="52">
                  <c:v>8.9305555557075422E-2</c:v>
                </c:pt>
                <c:pt idx="53">
                  <c:v>8.9594907411083113E-2</c:v>
                </c:pt>
                <c:pt idx="54">
                  <c:v>9.0034722226846498E-2</c:v>
                </c:pt>
                <c:pt idx="55">
                  <c:v>9.0324074080854189E-2</c:v>
                </c:pt>
                <c:pt idx="56">
                  <c:v>9.075231481983792E-2</c:v>
                </c:pt>
                <c:pt idx="57">
                  <c:v>9.1041666673845612E-2</c:v>
                </c:pt>
                <c:pt idx="58">
                  <c:v>9.1388888889923692E-2</c:v>
                </c:pt>
                <c:pt idx="59">
                  <c:v>9.1724537043774035E-2</c:v>
                </c:pt>
                <c:pt idx="60">
                  <c:v>9.2118055559694767E-2</c:v>
                </c:pt>
                <c:pt idx="61">
                  <c:v>9.2395833336922806E-2</c:v>
                </c:pt>
                <c:pt idx="62">
                  <c:v>9.2812500006402843E-2</c:v>
                </c:pt>
                <c:pt idx="63">
                  <c:v>9.3159722222480923E-2</c:v>
                </c:pt>
                <c:pt idx="64">
                  <c:v>9.3530092599394266E-2</c:v>
                </c:pt>
                <c:pt idx="65">
                  <c:v>9.3923611115314998E-2</c:v>
                </c:pt>
                <c:pt idx="66">
                  <c:v>9.4247685185109731E-2</c:v>
                </c:pt>
                <c:pt idx="67">
                  <c:v>9.4652777777810115E-2</c:v>
                </c:pt>
                <c:pt idx="68">
                  <c:v>9.4953703708597459E-2</c:v>
                </c:pt>
                <c:pt idx="69">
                  <c:v>9.5347222224518191E-2</c:v>
                </c:pt>
                <c:pt idx="70">
                  <c:v>9.5659722224809229E-2</c:v>
                </c:pt>
                <c:pt idx="71">
                  <c:v>9.5995370371383615E-2</c:v>
                </c:pt>
                <c:pt idx="72">
                  <c:v>9.6342592594737653E-2</c:v>
                </c:pt>
                <c:pt idx="73">
                  <c:v>9.6689814818091691E-2</c:v>
                </c:pt>
                <c:pt idx="74">
                  <c:v>9.6990740741603076E-2</c:v>
                </c:pt>
                <c:pt idx="75">
                  <c:v>9.7337962964957114E-2</c:v>
                </c:pt>
                <c:pt idx="76">
                  <c:v>9.7638888895744458E-2</c:v>
                </c:pt>
                <c:pt idx="77">
                  <c:v>9.7951388896035496E-2</c:v>
                </c:pt>
                <c:pt idx="78">
                  <c:v>9.8275462965830229E-2</c:v>
                </c:pt>
                <c:pt idx="79">
                  <c:v>9.8576388889341615E-2</c:v>
                </c:pt>
                <c:pt idx="80">
                  <c:v>9.8912037043191958E-2</c:v>
                </c:pt>
                <c:pt idx="81">
                  <c:v>9.9224537043482997E-2</c:v>
                </c:pt>
                <c:pt idx="82">
                  <c:v>9.9525462966994382E-2</c:v>
                </c:pt>
                <c:pt idx="83">
                  <c:v>9.9861111113568768E-2</c:v>
                </c:pt>
                <c:pt idx="84">
                  <c:v>0.10016203703708015</c:v>
                </c:pt>
                <c:pt idx="85">
                  <c:v>0.1004629629678675</c:v>
                </c:pt>
                <c:pt idx="86">
                  <c:v>0.10077546296815854</c:v>
                </c:pt>
                <c:pt idx="87">
                  <c:v>0.10109953703795327</c:v>
                </c:pt>
                <c:pt idx="88">
                  <c:v>0.10141203703824431</c:v>
                </c:pt>
                <c:pt idx="89">
                  <c:v>0.10172453703853535</c:v>
                </c:pt>
                <c:pt idx="90">
                  <c:v>0.10203703703882638</c:v>
                </c:pt>
                <c:pt idx="91">
                  <c:v>0.10234953703911742</c:v>
                </c:pt>
                <c:pt idx="92">
                  <c:v>0.10266203703940846</c:v>
                </c:pt>
                <c:pt idx="93">
                  <c:v>0.10298611111647915</c:v>
                </c:pt>
                <c:pt idx="94">
                  <c:v>0.10331018518627388</c:v>
                </c:pt>
                <c:pt idx="95">
                  <c:v>0.10364583334012423</c:v>
                </c:pt>
                <c:pt idx="96">
                  <c:v>0.10399305555620231</c:v>
                </c:pt>
                <c:pt idx="97">
                  <c:v>0.104351851856336</c:v>
                </c:pt>
                <c:pt idx="98">
                  <c:v>0.10469907407969004</c:v>
                </c:pt>
                <c:pt idx="99">
                  <c:v>0.10502314814948477</c:v>
                </c:pt>
                <c:pt idx="100">
                  <c:v>0.10539351851912215</c:v>
                </c:pt>
                <c:pt idx="101">
                  <c:v>0.10574074074247619</c:v>
                </c:pt>
                <c:pt idx="102">
                  <c:v>0.10609953704260988</c:v>
                </c:pt>
                <c:pt idx="103">
                  <c:v>0.10646990741224727</c:v>
                </c:pt>
                <c:pt idx="104">
                  <c:v>0.106828703705105</c:v>
                </c:pt>
                <c:pt idx="105">
                  <c:v>0.10722222222830169</c:v>
                </c:pt>
                <c:pt idx="106">
                  <c:v>0.10759259259793907</c:v>
                </c:pt>
                <c:pt idx="107">
                  <c:v>0.10787037037516711</c:v>
                </c:pt>
                <c:pt idx="108">
                  <c:v>0.10818287037545815</c:v>
                </c:pt>
                <c:pt idx="109">
                  <c:v>0.10848379629896954</c:v>
                </c:pt>
                <c:pt idx="110">
                  <c:v>0.10880787037604023</c:v>
                </c:pt>
                <c:pt idx="111">
                  <c:v>0.10910879629955161</c:v>
                </c:pt>
                <c:pt idx="112">
                  <c:v>0.1094328703766223</c:v>
                </c:pt>
                <c:pt idx="113">
                  <c:v>0.10975694444641704</c:v>
                </c:pt>
                <c:pt idx="114">
                  <c:v>0.11005787037720438</c:v>
                </c:pt>
                <c:pt idx="115">
                  <c:v>0.11035879630071577</c:v>
                </c:pt>
                <c:pt idx="116">
                  <c:v>0.1106828703705105</c:v>
                </c:pt>
                <c:pt idx="117">
                  <c:v>0.11100694444758119</c:v>
                </c:pt>
                <c:pt idx="118">
                  <c:v>0.11133101852465188</c:v>
                </c:pt>
                <c:pt idx="119">
                  <c:v>0.12467592593020527</c:v>
                </c:pt>
                <c:pt idx="120">
                  <c:v>0.12496527778421296</c:v>
                </c:pt>
                <c:pt idx="121">
                  <c:v>0.12525462963094469</c:v>
                </c:pt>
                <c:pt idx="122">
                  <c:v>0.12553240740817273</c:v>
                </c:pt>
                <c:pt idx="123">
                  <c:v>0.12638888889341615</c:v>
                </c:pt>
                <c:pt idx="124">
                  <c:v>0.13064814815152204</c:v>
                </c:pt>
                <c:pt idx="125">
                  <c:v>0.13085648148262408</c:v>
                </c:pt>
                <c:pt idx="126">
                  <c:v>0.13106481482100207</c:v>
                </c:pt>
                <c:pt idx="127">
                  <c:v>0.13129629629838746</c:v>
                </c:pt>
                <c:pt idx="128">
                  <c:v>0.1315277777830488</c:v>
                </c:pt>
                <c:pt idx="129">
                  <c:v>0.1317476851909305</c:v>
                </c:pt>
                <c:pt idx="130">
                  <c:v>0.13195601852203254</c:v>
                </c:pt>
                <c:pt idx="131">
                  <c:v>0.13218750000669388</c:v>
                </c:pt>
                <c:pt idx="132">
                  <c:v>0.13243055556085892</c:v>
                </c:pt>
                <c:pt idx="133">
                  <c:v>0.13268518519180361</c:v>
                </c:pt>
                <c:pt idx="134">
                  <c:v>0.1329050925996853</c:v>
                </c:pt>
                <c:pt idx="135">
                  <c:v>0.13311342593078734</c:v>
                </c:pt>
                <c:pt idx="136">
                  <c:v>0.13335648148495238</c:v>
                </c:pt>
                <c:pt idx="137">
                  <c:v>0.13356481481605442</c:v>
                </c:pt>
                <c:pt idx="138">
                  <c:v>0.13379629630071577</c:v>
                </c:pt>
                <c:pt idx="139">
                  <c:v>0.13402777777810115</c:v>
                </c:pt>
                <c:pt idx="140">
                  <c:v>0.1342592592627625</c:v>
                </c:pt>
                <c:pt idx="141">
                  <c:v>0.13449074074742384</c:v>
                </c:pt>
                <c:pt idx="142">
                  <c:v>0.13472222222480923</c:v>
                </c:pt>
                <c:pt idx="143">
                  <c:v>0.13496527777897427</c:v>
                </c:pt>
                <c:pt idx="144">
                  <c:v>0.13516203704057261</c:v>
                </c:pt>
                <c:pt idx="145">
                  <c:v>0.13539351852523396</c:v>
                </c:pt>
                <c:pt idx="146">
                  <c:v>0.13561342593311565</c:v>
                </c:pt>
                <c:pt idx="147">
                  <c:v>0.13583333333372138</c:v>
                </c:pt>
                <c:pt idx="148">
                  <c:v>0.13607638889516238</c:v>
                </c:pt>
                <c:pt idx="149">
                  <c:v>0.13628472222626442</c:v>
                </c:pt>
                <c:pt idx="150">
                  <c:v>0.13650462963414611</c:v>
                </c:pt>
                <c:pt idx="151">
                  <c:v>0.1367361111115315</c:v>
                </c:pt>
                <c:pt idx="152">
                  <c:v>0.13696759259619284</c:v>
                </c:pt>
                <c:pt idx="153">
                  <c:v>0.13721064815035788</c:v>
                </c:pt>
                <c:pt idx="154">
                  <c:v>0.13740740741195623</c:v>
                </c:pt>
                <c:pt idx="155">
                  <c:v>0.13763888888934162</c:v>
                </c:pt>
                <c:pt idx="156">
                  <c:v>0.13784722222771961</c:v>
                </c:pt>
                <c:pt idx="157">
                  <c:v>0.13805555555882165</c:v>
                </c:pt>
                <c:pt idx="158">
                  <c:v>0.138287037043483</c:v>
                </c:pt>
                <c:pt idx="159">
                  <c:v>0.13853009259764804</c:v>
                </c:pt>
                <c:pt idx="160">
                  <c:v>0.13873842592875008</c:v>
                </c:pt>
                <c:pt idx="161">
                  <c:v>0.13896990741341142</c:v>
                </c:pt>
                <c:pt idx="162">
                  <c:v>0.13918981482129311</c:v>
                </c:pt>
                <c:pt idx="163">
                  <c:v>0.1394212962986785</c:v>
                </c:pt>
                <c:pt idx="164">
                  <c:v>0.13965277778333984</c:v>
                </c:pt>
                <c:pt idx="165">
                  <c:v>0.13988425926072523</c:v>
                </c:pt>
                <c:pt idx="166">
                  <c:v>0.14013888889166992</c:v>
                </c:pt>
                <c:pt idx="167">
                  <c:v>0.14040509259939427</c:v>
                </c:pt>
                <c:pt idx="168">
                  <c:v>0.140659722223063</c:v>
                </c:pt>
                <c:pt idx="169">
                  <c:v>0.14089120370772434</c:v>
                </c:pt>
                <c:pt idx="170">
                  <c:v>0.14107638889254304</c:v>
                </c:pt>
                <c:pt idx="171">
                  <c:v>0.14133101852348773</c:v>
                </c:pt>
                <c:pt idx="172">
                  <c:v>0.14151620370830642</c:v>
                </c:pt>
                <c:pt idx="173">
                  <c:v>0.14173611111618811</c:v>
                </c:pt>
                <c:pt idx="174">
                  <c:v>0.14194444444729015</c:v>
                </c:pt>
                <c:pt idx="175">
                  <c:v>0.14216435185517184</c:v>
                </c:pt>
                <c:pt idx="176">
                  <c:v>0.14236111111677019</c:v>
                </c:pt>
                <c:pt idx="177">
                  <c:v>0.14262731481721858</c:v>
                </c:pt>
                <c:pt idx="178">
                  <c:v>0.14287037037138361</c:v>
                </c:pt>
                <c:pt idx="179">
                  <c:v>0.14304398148669861</c:v>
                </c:pt>
                <c:pt idx="180">
                  <c:v>0.143275462964084</c:v>
                </c:pt>
                <c:pt idx="181">
                  <c:v>0.14349537037196569</c:v>
                </c:pt>
                <c:pt idx="182">
                  <c:v>0.14369212963356404</c:v>
                </c:pt>
                <c:pt idx="183">
                  <c:v>0.14388888889516238</c:v>
                </c:pt>
                <c:pt idx="184">
                  <c:v>0.14410879630304407</c:v>
                </c:pt>
                <c:pt idx="185">
                  <c:v>0.14429398148786277</c:v>
                </c:pt>
                <c:pt idx="186">
                  <c:v>0.1445486111115315</c:v>
                </c:pt>
                <c:pt idx="187">
                  <c:v>0.14474537037312984</c:v>
                </c:pt>
                <c:pt idx="188">
                  <c:v>0.14500000000407454</c:v>
                </c:pt>
                <c:pt idx="189">
                  <c:v>0.14518518518889323</c:v>
                </c:pt>
                <c:pt idx="190">
                  <c:v>0.14541666667355457</c:v>
                </c:pt>
                <c:pt idx="191">
                  <c:v>0.14563657407416031</c:v>
                </c:pt>
                <c:pt idx="192">
                  <c:v>0.14586805555882165</c:v>
                </c:pt>
                <c:pt idx="193">
                  <c:v>0.14606481482042</c:v>
                </c:pt>
                <c:pt idx="194">
                  <c:v>0.14630787037458504</c:v>
                </c:pt>
                <c:pt idx="195">
                  <c:v>0.14655092592875008</c:v>
                </c:pt>
                <c:pt idx="196">
                  <c:v>0.14673611111356877</c:v>
                </c:pt>
                <c:pt idx="197">
                  <c:v>0.14699074074451346</c:v>
                </c:pt>
                <c:pt idx="198">
                  <c:v>0.1471990740756155</c:v>
                </c:pt>
                <c:pt idx="199">
                  <c:v>0.14743055556027684</c:v>
                </c:pt>
                <c:pt idx="200">
                  <c:v>0.14761574074509554</c:v>
                </c:pt>
                <c:pt idx="201">
                  <c:v>0.14785879629926058</c:v>
                </c:pt>
                <c:pt idx="202">
                  <c:v>0.14806712963036261</c:v>
                </c:pt>
                <c:pt idx="203">
                  <c:v>0.14827546296874061</c:v>
                </c:pt>
                <c:pt idx="204">
                  <c:v>0.148472222223063</c:v>
                </c:pt>
                <c:pt idx="205">
                  <c:v>0.148680555561441</c:v>
                </c:pt>
                <c:pt idx="206">
                  <c:v>0.14888888889254304</c:v>
                </c:pt>
                <c:pt idx="207">
                  <c:v>0.14909722222364508</c:v>
                </c:pt>
                <c:pt idx="208">
                  <c:v>0.14929398148524342</c:v>
                </c:pt>
                <c:pt idx="209">
                  <c:v>0.14951388889312511</c:v>
                </c:pt>
                <c:pt idx="210">
                  <c:v>0.14972222222422715</c:v>
                </c:pt>
                <c:pt idx="211">
                  <c:v>0.15296296296583023</c:v>
                </c:pt>
                <c:pt idx="212">
                  <c:v>0.15331018518918427</c:v>
                </c:pt>
                <c:pt idx="213">
                  <c:v>0.15358796296641231</c:v>
                </c:pt>
                <c:pt idx="214">
                  <c:v>0.15387731482042</c:v>
                </c:pt>
                <c:pt idx="215">
                  <c:v>0.15414351852086838</c:v>
                </c:pt>
                <c:pt idx="216">
                  <c:v>0.15440972222859273</c:v>
                </c:pt>
                <c:pt idx="217">
                  <c:v>0.15471064815210411</c:v>
                </c:pt>
                <c:pt idx="218">
                  <c:v>0.15493055555998581</c:v>
                </c:pt>
                <c:pt idx="219">
                  <c:v>0.1551504629678675</c:v>
                </c:pt>
                <c:pt idx="220">
                  <c:v>0.15534722222218988</c:v>
                </c:pt>
                <c:pt idx="221">
                  <c:v>0.15553240741428453</c:v>
                </c:pt>
                <c:pt idx="222">
                  <c:v>0.15572916666860692</c:v>
                </c:pt>
                <c:pt idx="223">
                  <c:v>0.15593750000698492</c:v>
                </c:pt>
                <c:pt idx="224">
                  <c:v>0.15616898148437031</c:v>
                </c:pt>
                <c:pt idx="225">
                  <c:v>0.156354166669189</c:v>
                </c:pt>
                <c:pt idx="226">
                  <c:v>0.156527777784504</c:v>
                </c:pt>
                <c:pt idx="227">
                  <c:v>0.15678240740817273</c:v>
                </c:pt>
                <c:pt idx="228">
                  <c:v>0.15694444444670808</c:v>
                </c:pt>
                <c:pt idx="229">
                  <c:v>0.15712962963152677</c:v>
                </c:pt>
                <c:pt idx="230">
                  <c:v>0.15733796296990477</c:v>
                </c:pt>
                <c:pt idx="231">
                  <c:v>0.15750000000116415</c:v>
                </c:pt>
                <c:pt idx="232">
                  <c:v>0.15771990740904585</c:v>
                </c:pt>
                <c:pt idx="233">
                  <c:v>0.15790509259386454</c:v>
                </c:pt>
                <c:pt idx="234">
                  <c:v>0.15809027777868323</c:v>
                </c:pt>
                <c:pt idx="235">
                  <c:v>0.15827546296350192</c:v>
                </c:pt>
                <c:pt idx="236">
                  <c:v>0.15847222222510027</c:v>
                </c:pt>
                <c:pt idx="237">
                  <c:v>0.15865740740991896</c:v>
                </c:pt>
                <c:pt idx="238">
                  <c:v>0.15884259259473765</c:v>
                </c:pt>
                <c:pt idx="239">
                  <c:v>0.15901620371005265</c:v>
                </c:pt>
                <c:pt idx="240">
                  <c:v>0.15918981481809169</c:v>
                </c:pt>
                <c:pt idx="241">
                  <c:v>0.15937500000291038</c:v>
                </c:pt>
                <c:pt idx="242">
                  <c:v>0.15957175926450873</c:v>
                </c:pt>
                <c:pt idx="243">
                  <c:v>0.15975694444932742</c:v>
                </c:pt>
                <c:pt idx="244">
                  <c:v>0.15994212963414611</c:v>
                </c:pt>
                <c:pt idx="245">
                  <c:v>0.16013888889574446</c:v>
                </c:pt>
                <c:pt idx="246">
                  <c:v>0.1603472222268465</c:v>
                </c:pt>
                <c:pt idx="247">
                  <c:v>0.16055555555794854</c:v>
                </c:pt>
                <c:pt idx="248">
                  <c:v>0.16078703704260988</c:v>
                </c:pt>
                <c:pt idx="249">
                  <c:v>0.16100694445049157</c:v>
                </c:pt>
                <c:pt idx="250">
                  <c:v>0.16122685185837327</c:v>
                </c:pt>
                <c:pt idx="251">
                  <c:v>0.16140046296641231</c:v>
                </c:pt>
                <c:pt idx="252">
                  <c:v>0.16160879629751435</c:v>
                </c:pt>
                <c:pt idx="253">
                  <c:v>0.16179398148233304</c:v>
                </c:pt>
                <c:pt idx="254">
                  <c:v>0.16197916666715173</c:v>
                </c:pt>
                <c:pt idx="255">
                  <c:v>0.16218750000552973</c:v>
                </c:pt>
                <c:pt idx="256">
                  <c:v>0.16236111111356877</c:v>
                </c:pt>
                <c:pt idx="257">
                  <c:v>0.16256944444467081</c:v>
                </c:pt>
                <c:pt idx="258">
                  <c:v>0.1627777777830488</c:v>
                </c:pt>
                <c:pt idx="259">
                  <c:v>0.16297453703737119</c:v>
                </c:pt>
                <c:pt idx="260">
                  <c:v>0.16317129629896954</c:v>
                </c:pt>
                <c:pt idx="261">
                  <c:v>0.16337962963007158</c:v>
                </c:pt>
                <c:pt idx="262">
                  <c:v>0.16355324074538657</c:v>
                </c:pt>
                <c:pt idx="263">
                  <c:v>0.16379629629955161</c:v>
                </c:pt>
                <c:pt idx="264">
                  <c:v>0.16395833333808696</c:v>
                </c:pt>
                <c:pt idx="265">
                  <c:v>0.16418981481547235</c:v>
                </c:pt>
                <c:pt idx="266">
                  <c:v>0.16438657407707069</c:v>
                </c:pt>
                <c:pt idx="267">
                  <c:v>0.16459490740817273</c:v>
                </c:pt>
                <c:pt idx="268">
                  <c:v>0.16478009259299142</c:v>
                </c:pt>
                <c:pt idx="269">
                  <c:v>0.16498842593136942</c:v>
                </c:pt>
                <c:pt idx="270">
                  <c:v>0.16519675926247146</c:v>
                </c:pt>
                <c:pt idx="271">
                  <c:v>0.16538194444729015</c:v>
                </c:pt>
                <c:pt idx="272">
                  <c:v>0.16559027777839219</c:v>
                </c:pt>
                <c:pt idx="273">
                  <c:v>0.16577546296321088</c:v>
                </c:pt>
                <c:pt idx="274">
                  <c:v>0.16596064815530553</c:v>
                </c:pt>
                <c:pt idx="275">
                  <c:v>0.16615740740962792</c:v>
                </c:pt>
                <c:pt idx="276">
                  <c:v>0.16634259259444661</c:v>
                </c:pt>
                <c:pt idx="277">
                  <c:v>0.16656250000232831</c:v>
                </c:pt>
                <c:pt idx="278">
                  <c:v>0.16677083333343035</c:v>
                </c:pt>
                <c:pt idx="279">
                  <c:v>0.166956018525525</c:v>
                </c:pt>
                <c:pt idx="280">
                  <c:v>0.16716435185662704</c:v>
                </c:pt>
                <c:pt idx="281">
                  <c:v>0.16733796296466608</c:v>
                </c:pt>
                <c:pt idx="282">
                  <c:v>0.16753472222626442</c:v>
                </c:pt>
                <c:pt idx="283">
                  <c:v>0.16770833333430346</c:v>
                </c:pt>
                <c:pt idx="284">
                  <c:v>0.16791666667268146</c:v>
                </c:pt>
                <c:pt idx="285">
                  <c:v>0.16810185185750015</c:v>
                </c:pt>
                <c:pt idx="286">
                  <c:v>0.16828703704231884</c:v>
                </c:pt>
                <c:pt idx="287">
                  <c:v>0.16850694445020054</c:v>
                </c:pt>
                <c:pt idx="288">
                  <c:v>0.16870370370452292</c:v>
                </c:pt>
                <c:pt idx="289">
                  <c:v>0.16888888888934162</c:v>
                </c:pt>
                <c:pt idx="290">
                  <c:v>0.16907407407416031</c:v>
                </c:pt>
                <c:pt idx="291">
                  <c:v>0.16925925926625496</c:v>
                </c:pt>
                <c:pt idx="292">
                  <c:v>0.16944444445107365</c:v>
                </c:pt>
                <c:pt idx="293">
                  <c:v>0.16962962963589234</c:v>
                </c:pt>
                <c:pt idx="294">
                  <c:v>0.16979166666715173</c:v>
                </c:pt>
                <c:pt idx="295">
                  <c:v>0.16998842592875008</c:v>
                </c:pt>
                <c:pt idx="296">
                  <c:v>0.17017361111356877</c:v>
                </c:pt>
                <c:pt idx="297">
                  <c:v>0.17035879629838746</c:v>
                </c:pt>
                <c:pt idx="298">
                  <c:v>0.17055555555998581</c:v>
                </c:pt>
                <c:pt idx="299">
                  <c:v>0.17075231482158415</c:v>
                </c:pt>
                <c:pt idx="300">
                  <c:v>0.17093750000640284</c:v>
                </c:pt>
                <c:pt idx="301">
                  <c:v>0.17112268519122154</c:v>
                </c:pt>
                <c:pt idx="302">
                  <c:v>0.17468750000261934</c:v>
                </c:pt>
                <c:pt idx="303">
                  <c:v>0.17497685185662704</c:v>
                </c:pt>
                <c:pt idx="304">
                  <c:v>0.17526620371063473</c:v>
                </c:pt>
                <c:pt idx="305">
                  <c:v>0.17553240741108311</c:v>
                </c:pt>
                <c:pt idx="306">
                  <c:v>0.18034722222364508</c:v>
                </c:pt>
                <c:pt idx="307">
                  <c:v>0.18118055556260515</c:v>
                </c:pt>
                <c:pt idx="308">
                  <c:v>0.18202546296379296</c:v>
                </c:pt>
                <c:pt idx="309">
                  <c:v>0.18312500000320142</c:v>
                </c:pt>
                <c:pt idx="310">
                  <c:v>0.18452546296612127</c:v>
                </c:pt>
                <c:pt idx="311">
                  <c:v>0.18584490741341142</c:v>
                </c:pt>
                <c:pt idx="312">
                  <c:v>0.18657407407590654</c:v>
                </c:pt>
                <c:pt idx="313">
                  <c:v>0.18714120370714227</c:v>
                </c:pt>
                <c:pt idx="314">
                  <c:v>0.187743055561441</c:v>
                </c:pt>
                <c:pt idx="315">
                  <c:v>0.18827546296961373</c:v>
                </c:pt>
                <c:pt idx="316">
                  <c:v>0.1888078703705105</c:v>
                </c:pt>
                <c:pt idx="317">
                  <c:v>0.18934027777868323</c:v>
                </c:pt>
                <c:pt idx="318">
                  <c:v>0.19155092592700385</c:v>
                </c:pt>
                <c:pt idx="319">
                  <c:v>0.1917013888960355</c:v>
                </c:pt>
                <c:pt idx="320">
                  <c:v>0.19187500000407454</c:v>
                </c:pt>
                <c:pt idx="321">
                  <c:v>0.19202546296583023</c:v>
                </c:pt>
                <c:pt idx="322">
                  <c:v>0.19216435185808223</c:v>
                </c:pt>
                <c:pt idx="323">
                  <c:v>0.19230324074305827</c:v>
                </c:pt>
                <c:pt idx="324">
                  <c:v>0.19243055555853061</c:v>
                </c:pt>
                <c:pt idx="325">
                  <c:v>0.19255787037400296</c:v>
                </c:pt>
                <c:pt idx="326">
                  <c:v>0.19267361111269565</c:v>
                </c:pt>
                <c:pt idx="327">
                  <c:v>0.1927893518586643</c:v>
                </c:pt>
                <c:pt idx="328">
                  <c:v>0.192905092597357</c:v>
                </c:pt>
                <c:pt idx="329">
                  <c:v>0.19302083333604969</c:v>
                </c:pt>
                <c:pt idx="330">
                  <c:v>0.19313657407474238</c:v>
                </c:pt>
                <c:pt idx="331">
                  <c:v>0.19322916666715173</c:v>
                </c:pt>
                <c:pt idx="332">
                  <c:v>0.19341435185197042</c:v>
                </c:pt>
                <c:pt idx="333">
                  <c:v>0.19350694444437977</c:v>
                </c:pt>
                <c:pt idx="334">
                  <c:v>0.19363425925985212</c:v>
                </c:pt>
                <c:pt idx="335">
                  <c:v>0.19372685185226146</c:v>
                </c:pt>
                <c:pt idx="336">
                  <c:v>0.19384259259823011</c:v>
                </c:pt>
                <c:pt idx="337">
                  <c:v>0.19398148148320615</c:v>
                </c:pt>
                <c:pt idx="338">
                  <c:v>0.1940972222291748</c:v>
                </c:pt>
                <c:pt idx="339">
                  <c:v>0.1942129629678675</c:v>
                </c:pt>
                <c:pt idx="340">
                  <c:v>0.19434027778333984</c:v>
                </c:pt>
                <c:pt idx="341">
                  <c:v>0.19443287037574919</c:v>
                </c:pt>
                <c:pt idx="342">
                  <c:v>0.19454861111444188</c:v>
                </c:pt>
                <c:pt idx="343">
                  <c:v>0.19466435185313458</c:v>
                </c:pt>
                <c:pt idx="344">
                  <c:v>0.19478009259910323</c:v>
                </c:pt>
                <c:pt idx="345">
                  <c:v>0.19490740741457557</c:v>
                </c:pt>
                <c:pt idx="346">
                  <c:v>0.19501157407648861</c:v>
                </c:pt>
                <c:pt idx="347">
                  <c:v>0.19512731481518131</c:v>
                </c:pt>
                <c:pt idx="348">
                  <c:v>0.19524305556114996</c:v>
                </c:pt>
                <c:pt idx="349">
                  <c:v>0.19535879629984265</c:v>
                </c:pt>
                <c:pt idx="350">
                  <c:v>0.19549768519209465</c:v>
                </c:pt>
                <c:pt idx="351">
                  <c:v>0.19560185185400769</c:v>
                </c:pt>
                <c:pt idx="352">
                  <c:v>0.19571759259270038</c:v>
                </c:pt>
                <c:pt idx="353">
                  <c:v>0.19583333333866904</c:v>
                </c:pt>
                <c:pt idx="354">
                  <c:v>0.19594907407736173</c:v>
                </c:pt>
                <c:pt idx="355">
                  <c:v>0.19606481481605442</c:v>
                </c:pt>
                <c:pt idx="356">
                  <c:v>0.19620370370830642</c:v>
                </c:pt>
                <c:pt idx="357">
                  <c:v>0.19633101852377877</c:v>
                </c:pt>
                <c:pt idx="358">
                  <c:v>0.19642361111618811</c:v>
                </c:pt>
                <c:pt idx="359">
                  <c:v>0.19653935185488081</c:v>
                </c:pt>
                <c:pt idx="360">
                  <c:v>0.19666666667035315</c:v>
                </c:pt>
                <c:pt idx="361">
                  <c:v>0.1967939814858255</c:v>
                </c:pt>
                <c:pt idx="362">
                  <c:v>0.1968981481550145</c:v>
                </c:pt>
                <c:pt idx="363">
                  <c:v>0.19703703703999054</c:v>
                </c:pt>
                <c:pt idx="364">
                  <c:v>0.19716435185546288</c:v>
                </c:pt>
                <c:pt idx="365">
                  <c:v>0.19726851852465188</c:v>
                </c:pt>
                <c:pt idx="366">
                  <c:v>0.19738425926334457</c:v>
                </c:pt>
                <c:pt idx="367">
                  <c:v>0.19750000000203727</c:v>
                </c:pt>
                <c:pt idx="368">
                  <c:v>0.19761574074072996</c:v>
                </c:pt>
                <c:pt idx="369">
                  <c:v>0.19774305555620231</c:v>
                </c:pt>
                <c:pt idx="370">
                  <c:v>0.19788194444845431</c:v>
                </c:pt>
                <c:pt idx="371">
                  <c:v>0.197997685187147</c:v>
                </c:pt>
                <c:pt idx="372">
                  <c:v>0.198101851856336</c:v>
                </c:pt>
                <c:pt idx="373">
                  <c:v>0.19821759259502869</c:v>
                </c:pt>
                <c:pt idx="374">
                  <c:v>0.19835648148728069</c:v>
                </c:pt>
                <c:pt idx="375">
                  <c:v>0.19847222222597338</c:v>
                </c:pt>
                <c:pt idx="376">
                  <c:v>0.19858796296466608</c:v>
                </c:pt>
                <c:pt idx="377">
                  <c:v>0.19870370371063473</c:v>
                </c:pt>
                <c:pt idx="378">
                  <c:v>0.19884259259561077</c:v>
                </c:pt>
                <c:pt idx="379">
                  <c:v>0.19895833333430346</c:v>
                </c:pt>
                <c:pt idx="380">
                  <c:v>0.19910879630333511</c:v>
                </c:pt>
                <c:pt idx="381">
                  <c:v>0.19921296296524815</c:v>
                </c:pt>
                <c:pt idx="382">
                  <c:v>0.19936342592700385</c:v>
                </c:pt>
                <c:pt idx="383">
                  <c:v>0.19945601851941319</c:v>
                </c:pt>
                <c:pt idx="384">
                  <c:v>0.19959490741166519</c:v>
                </c:pt>
                <c:pt idx="385">
                  <c:v>0.19971064815035788</c:v>
                </c:pt>
                <c:pt idx="386">
                  <c:v>0.19984953704260988</c:v>
                </c:pt>
                <c:pt idx="387">
                  <c:v>0.19996527778130258</c:v>
                </c:pt>
                <c:pt idx="388">
                  <c:v>0.20009259259677492</c:v>
                </c:pt>
                <c:pt idx="389">
                  <c:v>0.20023148148175096</c:v>
                </c:pt>
                <c:pt idx="390">
                  <c:v>0.20034722222771961</c:v>
                </c:pt>
                <c:pt idx="391">
                  <c:v>0.20049768518947531</c:v>
                </c:pt>
                <c:pt idx="392">
                  <c:v>0.200613425928168</c:v>
                </c:pt>
                <c:pt idx="393">
                  <c:v>0.20578703704086365</c:v>
                </c:pt>
                <c:pt idx="394">
                  <c:v>0.20608796296437504</c:v>
                </c:pt>
                <c:pt idx="395">
                  <c:v>0.20636574074160308</c:v>
                </c:pt>
                <c:pt idx="396">
                  <c:v>0.20664351851883112</c:v>
                </c:pt>
                <c:pt idx="397">
                  <c:v>0.20690972222655546</c:v>
                </c:pt>
                <c:pt idx="398">
                  <c:v>0.2070833333345945</c:v>
                </c:pt>
                <c:pt idx="399">
                  <c:v>0.20721064815006685</c:v>
                </c:pt>
                <c:pt idx="400">
                  <c:v>0.20731481481925584</c:v>
                </c:pt>
                <c:pt idx="401">
                  <c:v>0.20745370370423188</c:v>
                </c:pt>
                <c:pt idx="402">
                  <c:v>0.20765046296583023</c:v>
                </c:pt>
                <c:pt idx="403">
                  <c:v>0.20776620370452292</c:v>
                </c:pt>
                <c:pt idx="404">
                  <c:v>0.20789351851999527</c:v>
                </c:pt>
                <c:pt idx="405">
                  <c:v>0.20800925926596392</c:v>
                </c:pt>
                <c:pt idx="406">
                  <c:v>0.20820601852028631</c:v>
                </c:pt>
                <c:pt idx="407">
                  <c:v>0.2083449074125383</c:v>
                </c:pt>
                <c:pt idx="408">
                  <c:v>0.20848379629751435</c:v>
                </c:pt>
                <c:pt idx="409">
                  <c:v>0.20862268518976634</c:v>
                </c:pt>
                <c:pt idx="410">
                  <c:v>0.20878472222830169</c:v>
                </c:pt>
                <c:pt idx="411">
                  <c:v>0.20893518519005738</c:v>
                </c:pt>
                <c:pt idx="412">
                  <c:v>0.20907407407503342</c:v>
                </c:pt>
                <c:pt idx="413">
                  <c:v>0.20921296296728542</c:v>
                </c:pt>
                <c:pt idx="414">
                  <c:v>0.20937500000582077</c:v>
                </c:pt>
                <c:pt idx="415">
                  <c:v>0.20951388889079681</c:v>
                </c:pt>
                <c:pt idx="416">
                  <c:v>0.2096643518525525</c:v>
                </c:pt>
                <c:pt idx="417">
                  <c:v>0.2098032407448045</c:v>
                </c:pt>
                <c:pt idx="418">
                  <c:v>0.20995370370656019</c:v>
                </c:pt>
                <c:pt idx="419">
                  <c:v>0.21009259259881219</c:v>
                </c:pt>
                <c:pt idx="420">
                  <c:v>0.21023148148378823</c:v>
                </c:pt>
                <c:pt idx="421">
                  <c:v>0.21037037037604023</c:v>
                </c:pt>
                <c:pt idx="422">
                  <c:v>0.21050925926101627</c:v>
                </c:pt>
                <c:pt idx="423">
                  <c:v>0.21064814815326827</c:v>
                </c:pt>
                <c:pt idx="424">
                  <c:v>0.21081018519180361</c:v>
                </c:pt>
                <c:pt idx="425">
                  <c:v>0.21094907407677965</c:v>
                </c:pt>
                <c:pt idx="426">
                  <c:v>0.211111111115315</c:v>
                </c:pt>
                <c:pt idx="427">
                  <c:v>0.21127314815385034</c:v>
                </c:pt>
                <c:pt idx="428">
                  <c:v>0.21141203703882638</c:v>
                </c:pt>
                <c:pt idx="429">
                  <c:v>0.21157407407736173</c:v>
                </c:pt>
                <c:pt idx="430">
                  <c:v>0.21172453703911742</c:v>
                </c:pt>
                <c:pt idx="431">
                  <c:v>0.21186342593136942</c:v>
                </c:pt>
                <c:pt idx="432">
                  <c:v>0.21202546296990477</c:v>
                </c:pt>
                <c:pt idx="433">
                  <c:v>0.21216435185488081</c:v>
                </c:pt>
                <c:pt idx="434">
                  <c:v>0.21232638889341615</c:v>
                </c:pt>
                <c:pt idx="435">
                  <c:v>0.21247685185517184</c:v>
                </c:pt>
                <c:pt idx="436">
                  <c:v>0.21261574074742384</c:v>
                </c:pt>
                <c:pt idx="437">
                  <c:v>0.21275462963239988</c:v>
                </c:pt>
                <c:pt idx="438">
                  <c:v>0.21291666667093523</c:v>
                </c:pt>
                <c:pt idx="439">
                  <c:v>0.21305555555591127</c:v>
                </c:pt>
                <c:pt idx="440">
                  <c:v>0.21320601852494292</c:v>
                </c:pt>
                <c:pt idx="441">
                  <c:v>0.21335648148669861</c:v>
                </c:pt>
                <c:pt idx="442">
                  <c:v>0.21350694444845431</c:v>
                </c:pt>
                <c:pt idx="443">
                  <c:v>0.21364583333343035</c:v>
                </c:pt>
                <c:pt idx="444">
                  <c:v>0.21378472222568234</c:v>
                </c:pt>
                <c:pt idx="445">
                  <c:v>0.21392361111793434</c:v>
                </c:pt>
                <c:pt idx="446">
                  <c:v>0.21406250000291038</c:v>
                </c:pt>
                <c:pt idx="447">
                  <c:v>0.21422453704144573</c:v>
                </c:pt>
                <c:pt idx="448">
                  <c:v>0.21437500000320142</c:v>
                </c:pt>
                <c:pt idx="449">
                  <c:v>0.21451388889545342</c:v>
                </c:pt>
                <c:pt idx="450">
                  <c:v>0.21466435185720911</c:v>
                </c:pt>
                <c:pt idx="451">
                  <c:v>0.21481481481896481</c:v>
                </c:pt>
                <c:pt idx="452">
                  <c:v>0.21494212963443715</c:v>
                </c:pt>
                <c:pt idx="453">
                  <c:v>0.21509259259619284</c:v>
                </c:pt>
                <c:pt idx="454">
                  <c:v>0.21525462963472819</c:v>
                </c:pt>
                <c:pt idx="455">
                  <c:v>0.21541666667326353</c:v>
                </c:pt>
                <c:pt idx="456">
                  <c:v>0.21555555555823958</c:v>
                </c:pt>
                <c:pt idx="457">
                  <c:v>0.21571759259677492</c:v>
                </c:pt>
                <c:pt idx="458">
                  <c:v>0.21585648148175096</c:v>
                </c:pt>
                <c:pt idx="459">
                  <c:v>0.21601851852028631</c:v>
                </c:pt>
                <c:pt idx="460">
                  <c:v>0.2161921296356013</c:v>
                </c:pt>
                <c:pt idx="461">
                  <c:v>0.21636574074364034</c:v>
                </c:pt>
                <c:pt idx="462">
                  <c:v>0.21650462963589234</c:v>
                </c:pt>
                <c:pt idx="463">
                  <c:v>0.21664351852086838</c:v>
                </c:pt>
                <c:pt idx="464">
                  <c:v>0.21680555555940373</c:v>
                </c:pt>
                <c:pt idx="465">
                  <c:v>0.21696759259793907</c:v>
                </c:pt>
                <c:pt idx="466">
                  <c:v>0.21711805555969477</c:v>
                </c:pt>
                <c:pt idx="467">
                  <c:v>0.21728009259823011</c:v>
                </c:pt>
                <c:pt idx="468">
                  <c:v>0.21744212963676546</c:v>
                </c:pt>
                <c:pt idx="469">
                  <c:v>0.2175810185217415</c:v>
                </c:pt>
                <c:pt idx="470">
                  <c:v>0.2177199074139935</c:v>
                </c:pt>
                <c:pt idx="471">
                  <c:v>0.21787037037574919</c:v>
                </c:pt>
                <c:pt idx="472">
                  <c:v>0.21800925926072523</c:v>
                </c:pt>
                <c:pt idx="473">
                  <c:v>0.21813657407619758</c:v>
                </c:pt>
                <c:pt idx="474">
                  <c:v>0.21831018519151257</c:v>
                </c:pt>
                <c:pt idx="475">
                  <c:v>0.21847222222277196</c:v>
                </c:pt>
                <c:pt idx="476">
                  <c:v>0.21858796296874061</c:v>
                </c:pt>
                <c:pt idx="477">
                  <c:v>0.21875</c:v>
                </c:pt>
                <c:pt idx="478">
                  <c:v>0.21890046296903165</c:v>
                </c:pt>
                <c:pt idx="479">
                  <c:v>0.21901620370772434</c:v>
                </c:pt>
                <c:pt idx="480">
                  <c:v>0.21915509259270038</c:v>
                </c:pt>
                <c:pt idx="481">
                  <c:v>0.21929398148495238</c:v>
                </c:pt>
                <c:pt idx="482">
                  <c:v>0.21947916666977108</c:v>
                </c:pt>
                <c:pt idx="483">
                  <c:v>0.21959490740846377</c:v>
                </c:pt>
                <c:pt idx="484">
                  <c:v>0.21973379630071577</c:v>
                </c:pt>
                <c:pt idx="485">
                  <c:v>0.22230324074189411</c:v>
                </c:pt>
                <c:pt idx="486">
                  <c:v>0.2227083333345945</c:v>
                </c:pt>
                <c:pt idx="487">
                  <c:v>0.22298611111182254</c:v>
                </c:pt>
                <c:pt idx="488">
                  <c:v>0.22325231481954688</c:v>
                </c:pt>
                <c:pt idx="489">
                  <c:v>0.22353009259677492</c:v>
                </c:pt>
                <c:pt idx="490">
                  <c:v>0.22381944445078261</c:v>
                </c:pt>
                <c:pt idx="491">
                  <c:v>0.22410879629751435</c:v>
                </c:pt>
                <c:pt idx="492">
                  <c:v>0.22438657407474238</c:v>
                </c:pt>
                <c:pt idx="493">
                  <c:v>0.22913194444845431</c:v>
                </c:pt>
                <c:pt idx="494">
                  <c:v>0.22997685185691807</c:v>
                </c:pt>
                <c:pt idx="495">
                  <c:v>0.23094907408085419</c:v>
                </c:pt>
                <c:pt idx="496">
                  <c:v>0.231828703705105</c:v>
                </c:pt>
                <c:pt idx="497">
                  <c:v>0.23269675925985212</c:v>
                </c:pt>
                <c:pt idx="498">
                  <c:v>0.23353009259881219</c:v>
                </c:pt>
                <c:pt idx="499">
                  <c:v>0.234375</c:v>
                </c:pt>
                <c:pt idx="500">
                  <c:v>0.23534722222393611</c:v>
                </c:pt>
                <c:pt idx="501">
                  <c:v>0.23627314815530553</c:v>
                </c:pt>
                <c:pt idx="502">
                  <c:v>0.23715277777955635</c:v>
                </c:pt>
                <c:pt idx="503">
                  <c:v>0.23789351851883112</c:v>
                </c:pt>
                <c:pt idx="504">
                  <c:v>0.23842592592700385</c:v>
                </c:pt>
                <c:pt idx="505">
                  <c:v>0.23895833333517658</c:v>
                </c:pt>
                <c:pt idx="506">
                  <c:v>0.23951388888963265</c:v>
                </c:pt>
                <c:pt idx="507">
                  <c:v>0.24004629629780538</c:v>
                </c:pt>
                <c:pt idx="508">
                  <c:v>0.24061342592904111</c:v>
                </c:pt>
                <c:pt idx="509">
                  <c:v>0.24119212962978054</c:v>
                </c:pt>
                <c:pt idx="510">
                  <c:v>0.24206018519180361</c:v>
                </c:pt>
                <c:pt idx="511">
                  <c:v>0.24289351852348773</c:v>
                </c:pt>
                <c:pt idx="512">
                  <c:v>0.24304398148524342</c:v>
                </c:pt>
                <c:pt idx="513">
                  <c:v>0.24318287037749542</c:v>
                </c:pt>
                <c:pt idx="514">
                  <c:v>0.24335648148553446</c:v>
                </c:pt>
                <c:pt idx="515">
                  <c:v>0.2434953703705105</c:v>
                </c:pt>
                <c:pt idx="516">
                  <c:v>0.24364583333954215</c:v>
                </c:pt>
                <c:pt idx="517">
                  <c:v>0.24379629630129784</c:v>
                </c:pt>
                <c:pt idx="518">
                  <c:v>0.24393518518627388</c:v>
                </c:pt>
                <c:pt idx="519">
                  <c:v>0.24409722222480923</c:v>
                </c:pt>
                <c:pt idx="520">
                  <c:v>0.24427083334012423</c:v>
                </c:pt>
                <c:pt idx="521">
                  <c:v>0.24438657407881692</c:v>
                </c:pt>
                <c:pt idx="522">
                  <c:v>0.24452546296379296</c:v>
                </c:pt>
                <c:pt idx="523">
                  <c:v>0.24464120370976161</c:v>
                </c:pt>
                <c:pt idx="524">
                  <c:v>0.24478009259473765</c:v>
                </c:pt>
                <c:pt idx="525">
                  <c:v>0.24489583333343035</c:v>
                </c:pt>
                <c:pt idx="526">
                  <c:v>0.245011574079399</c:v>
                </c:pt>
                <c:pt idx="527">
                  <c:v>0.24512731481809169</c:v>
                </c:pt>
                <c:pt idx="528">
                  <c:v>0.24521990741050104</c:v>
                </c:pt>
                <c:pt idx="529">
                  <c:v>0.24531250000291038</c:v>
                </c:pt>
                <c:pt idx="530">
                  <c:v>0.24542824074160308</c:v>
                </c:pt>
                <c:pt idx="531">
                  <c:v>0.24554398148757173</c:v>
                </c:pt>
                <c:pt idx="532">
                  <c:v>0.24565972222626442</c:v>
                </c:pt>
                <c:pt idx="533">
                  <c:v>0.24576388889545342</c:v>
                </c:pt>
                <c:pt idx="534">
                  <c:v>0.24589120370364981</c:v>
                </c:pt>
                <c:pt idx="535">
                  <c:v>0.24598379630333511</c:v>
                </c:pt>
                <c:pt idx="536">
                  <c:v>0.2461111111115315</c:v>
                </c:pt>
                <c:pt idx="537">
                  <c:v>0.24620370370394085</c:v>
                </c:pt>
                <c:pt idx="538">
                  <c:v>0.24634259259619284</c:v>
                </c:pt>
                <c:pt idx="539">
                  <c:v>0.24643518518860219</c:v>
                </c:pt>
                <c:pt idx="540">
                  <c:v>0.24655092592729488</c:v>
                </c:pt>
                <c:pt idx="541">
                  <c:v>0.24666666667326353</c:v>
                </c:pt>
                <c:pt idx="542">
                  <c:v>0.24678240741195623</c:v>
                </c:pt>
                <c:pt idx="543">
                  <c:v>0.24692129629693227</c:v>
                </c:pt>
                <c:pt idx="544">
                  <c:v>0.24701388888934162</c:v>
                </c:pt>
                <c:pt idx="545">
                  <c:v>0.24712962963531027</c:v>
                </c:pt>
                <c:pt idx="546">
                  <c:v>0.24724537037400296</c:v>
                </c:pt>
                <c:pt idx="547">
                  <c:v>0.24736111111269565</c:v>
                </c:pt>
                <c:pt idx="548">
                  <c:v>0.2474768518586643</c:v>
                </c:pt>
                <c:pt idx="549">
                  <c:v>0.247592592597357</c:v>
                </c:pt>
                <c:pt idx="550">
                  <c:v>0.24770833333604969</c:v>
                </c:pt>
                <c:pt idx="551">
                  <c:v>0.24782407407474238</c:v>
                </c:pt>
                <c:pt idx="552">
                  <c:v>0.24792824074393138</c:v>
                </c:pt>
                <c:pt idx="553">
                  <c:v>0.24804398148262408</c:v>
                </c:pt>
                <c:pt idx="554">
                  <c:v>0.24815972222859273</c:v>
                </c:pt>
                <c:pt idx="555">
                  <c:v>0.24827546296728542</c:v>
                </c:pt>
                <c:pt idx="556">
                  <c:v>0.24839120370597811</c:v>
                </c:pt>
                <c:pt idx="557">
                  <c:v>0.24850694444467081</c:v>
                </c:pt>
                <c:pt idx="558">
                  <c:v>0.24862268519063946</c:v>
                </c:pt>
                <c:pt idx="559">
                  <c:v>0.2487500000061118</c:v>
                </c:pt>
                <c:pt idx="560">
                  <c:v>0.24884259259852115</c:v>
                </c:pt>
                <c:pt idx="561">
                  <c:v>0.24900462962978054</c:v>
                </c:pt>
                <c:pt idx="562">
                  <c:v>0.24912037037574919</c:v>
                </c:pt>
                <c:pt idx="563">
                  <c:v>0.24921296296815854</c:v>
                </c:pt>
                <c:pt idx="564">
                  <c:v>0.24932870370685123</c:v>
                </c:pt>
                <c:pt idx="565">
                  <c:v>0.24945601852232357</c:v>
                </c:pt>
                <c:pt idx="566">
                  <c:v>0.24957175926101627</c:v>
                </c:pt>
                <c:pt idx="567">
                  <c:v>0.24967592593020527</c:v>
                </c:pt>
                <c:pt idx="568">
                  <c:v>0.24980324074567761</c:v>
                </c:pt>
                <c:pt idx="569">
                  <c:v>0.24991898148437031</c:v>
                </c:pt>
                <c:pt idx="570">
                  <c:v>0.250034722223063</c:v>
                </c:pt>
                <c:pt idx="571">
                  <c:v>0.25016203703853535</c:v>
                </c:pt>
                <c:pt idx="572">
                  <c:v>0.250277777784504</c:v>
                </c:pt>
                <c:pt idx="573">
                  <c:v>0.25039351852319669</c:v>
                </c:pt>
                <c:pt idx="574">
                  <c:v>0.25050925926188938</c:v>
                </c:pt>
                <c:pt idx="575">
                  <c:v>0.25062500000058208</c:v>
                </c:pt>
                <c:pt idx="576">
                  <c:v>0.25074074074655073</c:v>
                </c:pt>
                <c:pt idx="577">
                  <c:v>0.25087962963152677</c:v>
                </c:pt>
                <c:pt idx="578">
                  <c:v>0.25099537037749542</c:v>
                </c:pt>
                <c:pt idx="579">
                  <c:v>0.2540277777807205</c:v>
                </c:pt>
                <c:pt idx="580">
                  <c:v>0.25432870370423188</c:v>
                </c:pt>
                <c:pt idx="581">
                  <c:v>0.25460648148145992</c:v>
                </c:pt>
                <c:pt idx="582">
                  <c:v>0.25488425926596392</c:v>
                </c:pt>
                <c:pt idx="583">
                  <c:v>0.25515046296641231</c:v>
                </c:pt>
                <c:pt idx="584">
                  <c:v>0.25542824074364034</c:v>
                </c:pt>
                <c:pt idx="585">
                  <c:v>0.25556712963589234</c:v>
                </c:pt>
                <c:pt idx="586">
                  <c:v>0.25569444445136469</c:v>
                </c:pt>
                <c:pt idx="587">
                  <c:v>0.25584490741312038</c:v>
                </c:pt>
                <c:pt idx="588">
                  <c:v>0.25597222222859273</c:v>
                </c:pt>
                <c:pt idx="589">
                  <c:v>0.25608796296728542</c:v>
                </c:pt>
                <c:pt idx="590">
                  <c:v>0.25621527778275777</c:v>
                </c:pt>
                <c:pt idx="591">
                  <c:v>0.25633101852145046</c:v>
                </c:pt>
                <c:pt idx="592">
                  <c:v>0.25648148148320615</c:v>
                </c:pt>
                <c:pt idx="593">
                  <c:v>0.2566435185217415</c:v>
                </c:pt>
                <c:pt idx="594">
                  <c:v>0.2567824074139935</c:v>
                </c:pt>
                <c:pt idx="595">
                  <c:v>0.25689814815268619</c:v>
                </c:pt>
                <c:pt idx="596">
                  <c:v>0.25703703703766223</c:v>
                </c:pt>
                <c:pt idx="597">
                  <c:v>0.25717592592991423</c:v>
                </c:pt>
                <c:pt idx="598">
                  <c:v>0.25729166666860692</c:v>
                </c:pt>
                <c:pt idx="599">
                  <c:v>0.25743055556085892</c:v>
                </c:pt>
                <c:pt idx="600">
                  <c:v>0.25758101852261461</c:v>
                </c:pt>
                <c:pt idx="601">
                  <c:v>0.25770833333808696</c:v>
                </c:pt>
                <c:pt idx="602">
                  <c:v>0.25785879629984265</c:v>
                </c:pt>
                <c:pt idx="603">
                  <c:v>0.25797453703853535</c:v>
                </c:pt>
                <c:pt idx="604">
                  <c:v>0.25811342593078734</c:v>
                </c:pt>
                <c:pt idx="605">
                  <c:v>0.25825231481576338</c:v>
                </c:pt>
                <c:pt idx="606">
                  <c:v>0.25839120370801538</c:v>
                </c:pt>
                <c:pt idx="607">
                  <c:v>0.25853009259299142</c:v>
                </c:pt>
                <c:pt idx="608">
                  <c:v>0.25864583333896007</c:v>
                </c:pt>
                <c:pt idx="609">
                  <c:v>0.25878472222393611</c:v>
                </c:pt>
                <c:pt idx="610">
                  <c:v>0.25892361111618811</c:v>
                </c:pt>
                <c:pt idx="611">
                  <c:v>0.25905092593166046</c:v>
                </c:pt>
                <c:pt idx="612">
                  <c:v>0.2591898148166365</c:v>
                </c:pt>
                <c:pt idx="613">
                  <c:v>0.2593287037088885</c:v>
                </c:pt>
                <c:pt idx="614">
                  <c:v>0.25944444444758119</c:v>
                </c:pt>
                <c:pt idx="615">
                  <c:v>0.25958333333983319</c:v>
                </c:pt>
                <c:pt idx="616">
                  <c:v>0.25972222222480923</c:v>
                </c:pt>
                <c:pt idx="617">
                  <c:v>0.25983796296350192</c:v>
                </c:pt>
                <c:pt idx="618">
                  <c:v>0.26001157407881692</c:v>
                </c:pt>
                <c:pt idx="619">
                  <c:v>0.26012731481750961</c:v>
                </c:pt>
                <c:pt idx="620">
                  <c:v>0.26024305555620231</c:v>
                </c:pt>
                <c:pt idx="621">
                  <c:v>0.26038194444845431</c:v>
                </c:pt>
                <c:pt idx="622">
                  <c:v>0.26052083333343035</c:v>
                </c:pt>
                <c:pt idx="623">
                  <c:v>0.260636574079399</c:v>
                </c:pt>
                <c:pt idx="624">
                  <c:v>0.26077546296437504</c:v>
                </c:pt>
                <c:pt idx="625">
                  <c:v>0.26089120371034369</c:v>
                </c:pt>
                <c:pt idx="626">
                  <c:v>0.26107638889516238</c:v>
                </c:pt>
                <c:pt idx="627">
                  <c:v>0.26119212963385507</c:v>
                </c:pt>
                <c:pt idx="628">
                  <c:v>0.26130787037254777</c:v>
                </c:pt>
                <c:pt idx="629">
                  <c:v>0.26146990741108311</c:v>
                </c:pt>
                <c:pt idx="630">
                  <c:v>0.26162037037283881</c:v>
                </c:pt>
                <c:pt idx="631">
                  <c:v>0.2617361111115315</c:v>
                </c:pt>
                <c:pt idx="632">
                  <c:v>0.26186342592700385</c:v>
                </c:pt>
                <c:pt idx="633">
                  <c:v>0.26199074074247619</c:v>
                </c:pt>
                <c:pt idx="634">
                  <c:v>0.26216435185779119</c:v>
                </c:pt>
                <c:pt idx="635">
                  <c:v>0.26228009259648388</c:v>
                </c:pt>
                <c:pt idx="636">
                  <c:v>0.26239583333517658</c:v>
                </c:pt>
                <c:pt idx="637">
                  <c:v>0.26253472222742857</c:v>
                </c:pt>
                <c:pt idx="638">
                  <c:v>0.26267361111240461</c:v>
                </c:pt>
                <c:pt idx="639">
                  <c:v>0.26281250000465661</c:v>
                </c:pt>
                <c:pt idx="640">
                  <c:v>0.26295138888963265</c:v>
                </c:pt>
                <c:pt idx="641">
                  <c:v>0.263148148151231</c:v>
                </c:pt>
                <c:pt idx="642">
                  <c:v>0.26326388888992369</c:v>
                </c:pt>
                <c:pt idx="643">
                  <c:v>0.26337962963589234</c:v>
                </c:pt>
                <c:pt idx="644">
                  <c:v>0.26353009259764804</c:v>
                </c:pt>
                <c:pt idx="645">
                  <c:v>0.26363425925956108</c:v>
                </c:pt>
                <c:pt idx="646">
                  <c:v>0.26379629629809642</c:v>
                </c:pt>
                <c:pt idx="647">
                  <c:v>0.26392361111356877</c:v>
                </c:pt>
                <c:pt idx="648">
                  <c:v>0.26406250000582077</c:v>
                </c:pt>
                <c:pt idx="649">
                  <c:v>0.26420138889079681</c:v>
                </c:pt>
                <c:pt idx="650">
                  <c:v>0.2643402777830488</c:v>
                </c:pt>
                <c:pt idx="651">
                  <c:v>0.26446759259852115</c:v>
                </c:pt>
                <c:pt idx="652">
                  <c:v>0.26460648148349719</c:v>
                </c:pt>
                <c:pt idx="653">
                  <c:v>0.26473379629896954</c:v>
                </c:pt>
                <c:pt idx="654">
                  <c:v>0.26486111111444188</c:v>
                </c:pt>
                <c:pt idx="655">
                  <c:v>0.26502314815297723</c:v>
                </c:pt>
                <c:pt idx="656">
                  <c:v>0.26515046296844957</c:v>
                </c:pt>
                <c:pt idx="657">
                  <c:v>0.26531250000698492</c:v>
                </c:pt>
                <c:pt idx="658">
                  <c:v>0.26543981481518131</c:v>
                </c:pt>
                <c:pt idx="659">
                  <c:v>0.26556712963065365</c:v>
                </c:pt>
                <c:pt idx="660">
                  <c:v>0.265729166669189</c:v>
                </c:pt>
                <c:pt idx="661">
                  <c:v>0.26585648148466134</c:v>
                </c:pt>
                <c:pt idx="662">
                  <c:v>0.26599537037691334</c:v>
                </c:pt>
                <c:pt idx="663">
                  <c:v>0.26618055556173204</c:v>
                </c:pt>
                <c:pt idx="664">
                  <c:v>0.26633101852348773</c:v>
                </c:pt>
                <c:pt idx="665">
                  <c:v>0.26649305556202307</c:v>
                </c:pt>
                <c:pt idx="666">
                  <c:v>0.26663194444699911</c:v>
                </c:pt>
                <c:pt idx="667">
                  <c:v>0.26679398148553446</c:v>
                </c:pt>
                <c:pt idx="668">
                  <c:v>0.2669560185240698</c:v>
                </c:pt>
                <c:pt idx="669">
                  <c:v>0.26711805556260515</c:v>
                </c:pt>
                <c:pt idx="670">
                  <c:v>0.26726851852436084</c:v>
                </c:pt>
                <c:pt idx="671">
                  <c:v>0.27028935185808223</c:v>
                </c:pt>
                <c:pt idx="672">
                  <c:v>0.27056712963531027</c:v>
                </c:pt>
                <c:pt idx="673">
                  <c:v>0.2708449074125383</c:v>
                </c:pt>
                <c:pt idx="674">
                  <c:v>0.27113425925927004</c:v>
                </c:pt>
                <c:pt idx="675">
                  <c:v>0.27141203704377403</c:v>
                </c:pt>
                <c:pt idx="676">
                  <c:v>0.27167824074422242</c:v>
                </c:pt>
                <c:pt idx="677">
                  <c:v>0.27186342592904111</c:v>
                </c:pt>
                <c:pt idx="678">
                  <c:v>0.27197916666773381</c:v>
                </c:pt>
                <c:pt idx="679">
                  <c:v>0.27212962963676546</c:v>
                </c:pt>
                <c:pt idx="680">
                  <c:v>0.27228009259852115</c:v>
                </c:pt>
                <c:pt idx="681">
                  <c:v>0.2724074074139935</c:v>
                </c:pt>
                <c:pt idx="682">
                  <c:v>0.27254629629896954</c:v>
                </c:pt>
                <c:pt idx="683">
                  <c:v>0.27269675926072523</c:v>
                </c:pt>
                <c:pt idx="684">
                  <c:v>0.27282407407619758</c:v>
                </c:pt>
                <c:pt idx="685">
                  <c:v>0.27296296296844957</c:v>
                </c:pt>
                <c:pt idx="686">
                  <c:v>0.27313657407648861</c:v>
                </c:pt>
                <c:pt idx="687">
                  <c:v>0.27327546296874061</c:v>
                </c:pt>
                <c:pt idx="688">
                  <c:v>0.27339120370743331</c:v>
                </c:pt>
                <c:pt idx="689">
                  <c:v>0.2735300925996853</c:v>
                </c:pt>
                <c:pt idx="690">
                  <c:v>0.273645833338378</c:v>
                </c:pt>
                <c:pt idx="691">
                  <c:v>0.27378472222335404</c:v>
                </c:pt>
                <c:pt idx="692">
                  <c:v>0.27393518518510973</c:v>
                </c:pt>
                <c:pt idx="693">
                  <c:v>0.27407407407736173</c:v>
                </c:pt>
                <c:pt idx="694">
                  <c:v>0.27423611111589707</c:v>
                </c:pt>
                <c:pt idx="695">
                  <c:v>0.27435185185458977</c:v>
                </c:pt>
                <c:pt idx="696">
                  <c:v>0.27449074074684177</c:v>
                </c:pt>
                <c:pt idx="697">
                  <c:v>0.27461805556231411</c:v>
                </c:pt>
                <c:pt idx="698">
                  <c:v>0.27475694444729015</c:v>
                </c:pt>
                <c:pt idx="699">
                  <c:v>0.2748842592627625</c:v>
                </c:pt>
                <c:pt idx="700">
                  <c:v>0.27505787037080154</c:v>
                </c:pt>
                <c:pt idx="701">
                  <c:v>0.27519675926305354</c:v>
                </c:pt>
                <c:pt idx="702">
                  <c:v>0.27533564815530553</c:v>
                </c:pt>
                <c:pt idx="703">
                  <c:v>0.27547453704028158</c:v>
                </c:pt>
                <c:pt idx="704">
                  <c:v>0.27561342593253357</c:v>
                </c:pt>
                <c:pt idx="705">
                  <c:v>0.27579861111735227</c:v>
                </c:pt>
                <c:pt idx="706">
                  <c:v>0.27592592593282461</c:v>
                </c:pt>
                <c:pt idx="707">
                  <c:v>0.27603009259473765</c:v>
                </c:pt>
                <c:pt idx="708">
                  <c:v>0.27618055555649335</c:v>
                </c:pt>
                <c:pt idx="709">
                  <c:v>0.276331018525525</c:v>
                </c:pt>
                <c:pt idx="710">
                  <c:v>0.27645833333372138</c:v>
                </c:pt>
                <c:pt idx="711">
                  <c:v>0.27657407407969004</c:v>
                </c:pt>
                <c:pt idx="712">
                  <c:v>0.27673611111822538</c:v>
                </c:pt>
                <c:pt idx="713">
                  <c:v>0.27687500000320142</c:v>
                </c:pt>
                <c:pt idx="714">
                  <c:v>0.27701388889545342</c:v>
                </c:pt>
                <c:pt idx="715">
                  <c:v>0.27715277778042946</c:v>
                </c:pt>
                <c:pt idx="716">
                  <c:v>0.27730324074218515</c:v>
                </c:pt>
                <c:pt idx="717">
                  <c:v>0.2774652777807205</c:v>
                </c:pt>
                <c:pt idx="718">
                  <c:v>0.2776041666729725</c:v>
                </c:pt>
                <c:pt idx="719">
                  <c:v>0.27773148148844484</c:v>
                </c:pt>
                <c:pt idx="720">
                  <c:v>0.27787037037342088</c:v>
                </c:pt>
                <c:pt idx="721">
                  <c:v>0.27800925926567288</c:v>
                </c:pt>
                <c:pt idx="722">
                  <c:v>0.27814814815064892</c:v>
                </c:pt>
                <c:pt idx="723">
                  <c:v>0.27829861111240461</c:v>
                </c:pt>
                <c:pt idx="724">
                  <c:v>0.27843750000465661</c:v>
                </c:pt>
                <c:pt idx="725">
                  <c:v>0.27857638888963265</c:v>
                </c:pt>
                <c:pt idx="726">
                  <c:v>0.27871527778188465</c:v>
                </c:pt>
                <c:pt idx="727">
                  <c:v>0.27885416666686069</c:v>
                </c:pt>
                <c:pt idx="728">
                  <c:v>0.27900462963589234</c:v>
                </c:pt>
                <c:pt idx="729">
                  <c:v>0.27913194445136469</c:v>
                </c:pt>
                <c:pt idx="730">
                  <c:v>0.27925925925956108</c:v>
                </c:pt>
                <c:pt idx="731">
                  <c:v>0.27942129629809642</c:v>
                </c:pt>
                <c:pt idx="732">
                  <c:v>0.27956018519034842</c:v>
                </c:pt>
                <c:pt idx="733">
                  <c:v>0.27969907407532446</c:v>
                </c:pt>
                <c:pt idx="734">
                  <c:v>0.27981481482129311</c:v>
                </c:pt>
                <c:pt idx="735">
                  <c:v>0.27998842592933215</c:v>
                </c:pt>
                <c:pt idx="736">
                  <c:v>0.28012731482158415</c:v>
                </c:pt>
                <c:pt idx="737">
                  <c:v>0.28024305556027684</c:v>
                </c:pt>
                <c:pt idx="738">
                  <c:v>0.28040509259881219</c:v>
                </c:pt>
                <c:pt idx="739">
                  <c:v>0.28054398148378823</c:v>
                </c:pt>
                <c:pt idx="740">
                  <c:v>0.28068287037604023</c:v>
                </c:pt>
                <c:pt idx="741">
                  <c:v>0.28082175926101627</c:v>
                </c:pt>
                <c:pt idx="742">
                  <c:v>0.28096064815326827</c:v>
                </c:pt>
                <c:pt idx="743">
                  <c:v>0.28109953703824431</c:v>
                </c:pt>
                <c:pt idx="744">
                  <c:v>0.28125</c:v>
                </c:pt>
                <c:pt idx="745">
                  <c:v>0.28137731481547235</c:v>
                </c:pt>
                <c:pt idx="746">
                  <c:v>0.28151620370772434</c:v>
                </c:pt>
                <c:pt idx="747">
                  <c:v>0.28170138889254304</c:v>
                </c:pt>
                <c:pt idx="748">
                  <c:v>0.28181712963123573</c:v>
                </c:pt>
                <c:pt idx="749">
                  <c:v>0.28195601852348773</c:v>
                </c:pt>
                <c:pt idx="750">
                  <c:v>0.28209490740846377</c:v>
                </c:pt>
                <c:pt idx="751">
                  <c:v>0.28225694444699911</c:v>
                </c:pt>
                <c:pt idx="752">
                  <c:v>0.28239583333925111</c:v>
                </c:pt>
                <c:pt idx="753">
                  <c:v>0.2825578703705105</c:v>
                </c:pt>
                <c:pt idx="754">
                  <c:v>0.2826967592627625</c:v>
                </c:pt>
                <c:pt idx="755">
                  <c:v>0.2828356481550145</c:v>
                </c:pt>
                <c:pt idx="756">
                  <c:v>0.28297453703999054</c:v>
                </c:pt>
                <c:pt idx="757">
                  <c:v>0.28313657407852588</c:v>
                </c:pt>
                <c:pt idx="758">
                  <c:v>0.28327546296350192</c:v>
                </c:pt>
                <c:pt idx="759">
                  <c:v>0.28341435185575392</c:v>
                </c:pt>
                <c:pt idx="760">
                  <c:v>0.28355324074072996</c:v>
                </c:pt>
                <c:pt idx="761">
                  <c:v>0.28371527777926531</c:v>
                </c:pt>
                <c:pt idx="762">
                  <c:v>0.286655092597357</c:v>
                </c:pt>
                <c:pt idx="763">
                  <c:v>0.28693287037458504</c:v>
                </c:pt>
                <c:pt idx="764">
                  <c:v>0.28721064815181307</c:v>
                </c:pt>
                <c:pt idx="765">
                  <c:v>0.28751157407532446</c:v>
                </c:pt>
                <c:pt idx="766">
                  <c:v>0.28776620370626915</c:v>
                </c:pt>
                <c:pt idx="767">
                  <c:v>0.29252314814948477</c:v>
                </c:pt>
                <c:pt idx="768">
                  <c:v>0.29331018518860219</c:v>
                </c:pt>
                <c:pt idx="769">
                  <c:v>0.29409722222771961</c:v>
                </c:pt>
                <c:pt idx="770">
                  <c:v>0.29479166666715173</c:v>
                </c:pt>
                <c:pt idx="771">
                  <c:v>0.29545138889079681</c:v>
                </c:pt>
                <c:pt idx="772">
                  <c:v>0.29613425926072523</c:v>
                </c:pt>
                <c:pt idx="773">
                  <c:v>0.29685185185371665</c:v>
                </c:pt>
                <c:pt idx="774">
                  <c:v>0.29746527778479503</c:v>
                </c:pt>
                <c:pt idx="775">
                  <c:v>0.29805555556231411</c:v>
                </c:pt>
                <c:pt idx="776">
                  <c:v>0.29868055555562023</c:v>
                </c:pt>
                <c:pt idx="777">
                  <c:v>0.29929398148669861</c:v>
                </c:pt>
                <c:pt idx="778">
                  <c:v>0.29990740741050104</c:v>
                </c:pt>
                <c:pt idx="779">
                  <c:v>0.30061342592671281</c:v>
                </c:pt>
                <c:pt idx="780">
                  <c:v>0.30206018518947531</c:v>
                </c:pt>
                <c:pt idx="781">
                  <c:v>0.30219907407445135</c:v>
                </c:pt>
                <c:pt idx="782">
                  <c:v>0.30232638888992369</c:v>
                </c:pt>
                <c:pt idx="783">
                  <c:v>0.30246527778217569</c:v>
                </c:pt>
                <c:pt idx="784">
                  <c:v>0.30258101852086838</c:v>
                </c:pt>
                <c:pt idx="785">
                  <c:v>0.30269675925956108</c:v>
                </c:pt>
                <c:pt idx="786">
                  <c:v>0.30282407407503342</c:v>
                </c:pt>
                <c:pt idx="787">
                  <c:v>0.30295138889050577</c:v>
                </c:pt>
                <c:pt idx="788">
                  <c:v>0.30305555555969477</c:v>
                </c:pt>
                <c:pt idx="789">
                  <c:v>0.30314814815210411</c:v>
                </c:pt>
                <c:pt idx="790">
                  <c:v>0.30326388889079681</c:v>
                </c:pt>
                <c:pt idx="791">
                  <c:v>0.30339120370626915</c:v>
                </c:pt>
                <c:pt idx="792">
                  <c:v>0.30350694444496185</c:v>
                </c:pt>
                <c:pt idx="793">
                  <c:v>0.30359953703737119</c:v>
                </c:pt>
                <c:pt idx="794">
                  <c:v>0.30371527778333984</c:v>
                </c:pt>
                <c:pt idx="795">
                  <c:v>0.30380787037574919</c:v>
                </c:pt>
                <c:pt idx="796">
                  <c:v>0.30392361111444188</c:v>
                </c:pt>
                <c:pt idx="797">
                  <c:v>0.30401620370685123</c:v>
                </c:pt>
                <c:pt idx="798">
                  <c:v>0.30412037037604023</c:v>
                </c:pt>
                <c:pt idx="799">
                  <c:v>0.30423611111473292</c:v>
                </c:pt>
                <c:pt idx="800">
                  <c:v>0.30432870370714227</c:v>
                </c:pt>
                <c:pt idx="801">
                  <c:v>0.30442129629955161</c:v>
                </c:pt>
                <c:pt idx="802">
                  <c:v>0.30456018519180361</c:v>
                </c:pt>
                <c:pt idx="803">
                  <c:v>0.30467592593049631</c:v>
                </c:pt>
                <c:pt idx="804">
                  <c:v>0.304756944446126</c:v>
                </c:pt>
                <c:pt idx="805">
                  <c:v>0.304861111115315</c:v>
                </c:pt>
                <c:pt idx="806">
                  <c:v>0.30495370370772434</c:v>
                </c:pt>
                <c:pt idx="807">
                  <c:v>0.30508101852319669</c:v>
                </c:pt>
                <c:pt idx="808">
                  <c:v>0.30517361111560604</c:v>
                </c:pt>
                <c:pt idx="809">
                  <c:v>0.30528935185429873</c:v>
                </c:pt>
                <c:pt idx="810">
                  <c:v>0.30538194444670808</c:v>
                </c:pt>
                <c:pt idx="811">
                  <c:v>0.30547453703911742</c:v>
                </c:pt>
                <c:pt idx="812">
                  <c:v>0.30559027777781012</c:v>
                </c:pt>
                <c:pt idx="813">
                  <c:v>0.30571759259328246</c:v>
                </c:pt>
                <c:pt idx="814">
                  <c:v>0.30579861111618811</c:v>
                </c:pt>
                <c:pt idx="815">
                  <c:v>0.30592592593166046</c:v>
                </c:pt>
                <c:pt idx="816">
                  <c:v>0.3060185185240698</c:v>
                </c:pt>
                <c:pt idx="817">
                  <c:v>0.30611111111647915</c:v>
                </c:pt>
                <c:pt idx="818">
                  <c:v>0.30622685185517184</c:v>
                </c:pt>
                <c:pt idx="819">
                  <c:v>0.30634259259386454</c:v>
                </c:pt>
                <c:pt idx="820">
                  <c:v>0.30642361111677019</c:v>
                </c:pt>
                <c:pt idx="821">
                  <c:v>0.30655092593224254</c:v>
                </c:pt>
                <c:pt idx="822">
                  <c:v>0.30665509259415558</c:v>
                </c:pt>
                <c:pt idx="823">
                  <c:v>0.30677083334012423</c:v>
                </c:pt>
                <c:pt idx="824">
                  <c:v>0.30686342593253357</c:v>
                </c:pt>
                <c:pt idx="825">
                  <c:v>0.30696759259444661</c:v>
                </c:pt>
                <c:pt idx="826">
                  <c:v>0.30707175926363561</c:v>
                </c:pt>
                <c:pt idx="827">
                  <c:v>0.30717592593282461</c:v>
                </c:pt>
                <c:pt idx="828">
                  <c:v>0.30728009259473765</c:v>
                </c:pt>
                <c:pt idx="829">
                  <c:v>0.307372685187147</c:v>
                </c:pt>
                <c:pt idx="830">
                  <c:v>0.30750000000261934</c:v>
                </c:pt>
                <c:pt idx="831">
                  <c:v>0.30759259259502869</c:v>
                </c:pt>
                <c:pt idx="832">
                  <c:v>0.30768518518743804</c:v>
                </c:pt>
                <c:pt idx="833">
                  <c:v>0.30780092592613073</c:v>
                </c:pt>
                <c:pt idx="834">
                  <c:v>0.30791666667209938</c:v>
                </c:pt>
                <c:pt idx="835">
                  <c:v>0.30800925926450873</c:v>
                </c:pt>
                <c:pt idx="836">
                  <c:v>0.30810185185691807</c:v>
                </c:pt>
                <c:pt idx="837">
                  <c:v>0.30821759259561077</c:v>
                </c:pt>
                <c:pt idx="838">
                  <c:v>0.30831018518802011</c:v>
                </c:pt>
                <c:pt idx="839">
                  <c:v>0.30842592592671281</c:v>
                </c:pt>
                <c:pt idx="840">
                  <c:v>0.30851851851912215</c:v>
                </c:pt>
                <c:pt idx="841">
                  <c:v>0.30862268518831115</c:v>
                </c:pt>
                <c:pt idx="842">
                  <c:v>0.3087500000037835</c:v>
                </c:pt>
                <c:pt idx="843">
                  <c:v>0.30884259259619284</c:v>
                </c:pt>
                <c:pt idx="844">
                  <c:v>0.30893518518860219</c:v>
                </c:pt>
                <c:pt idx="845">
                  <c:v>0.30905092592729488</c:v>
                </c:pt>
                <c:pt idx="846">
                  <c:v>0.30914351851970423</c:v>
                </c:pt>
                <c:pt idx="847">
                  <c:v>0.30925925926567288</c:v>
                </c:pt>
                <c:pt idx="848">
                  <c:v>0.30937500000436557</c:v>
                </c:pt>
                <c:pt idx="849">
                  <c:v>0.30947916667355457</c:v>
                </c:pt>
                <c:pt idx="850">
                  <c:v>0.30957175926596392</c:v>
                </c:pt>
                <c:pt idx="851">
                  <c:v>0.30966435185837327</c:v>
                </c:pt>
                <c:pt idx="852">
                  <c:v>0.30975694445078261</c:v>
                </c:pt>
                <c:pt idx="853">
                  <c:v>0.30989583333575865</c:v>
                </c:pt>
                <c:pt idx="854">
                  <c:v>0.31342592593136942</c:v>
                </c:pt>
                <c:pt idx="855">
                  <c:v>0.31370370370859746</c:v>
                </c:pt>
                <c:pt idx="856">
                  <c:v>0.31399305556260515</c:v>
                </c:pt>
                <c:pt idx="857">
                  <c:v>0.31425925926305354</c:v>
                </c:pt>
                <c:pt idx="858">
                  <c:v>0.31453703704028158</c:v>
                </c:pt>
                <c:pt idx="859">
                  <c:v>0.31483796296379296</c:v>
                </c:pt>
                <c:pt idx="860">
                  <c:v>0.31501157407910796</c:v>
                </c:pt>
                <c:pt idx="861">
                  <c:v>0.315150462964084</c:v>
                </c:pt>
                <c:pt idx="862">
                  <c:v>0.31526620371005265</c:v>
                </c:pt>
                <c:pt idx="863">
                  <c:v>0.315393518525525</c:v>
                </c:pt>
                <c:pt idx="864">
                  <c:v>0.31553240741050104</c:v>
                </c:pt>
                <c:pt idx="865">
                  <c:v>0.31565972222597338</c:v>
                </c:pt>
                <c:pt idx="866">
                  <c:v>0.31577546296466608</c:v>
                </c:pt>
                <c:pt idx="867">
                  <c:v>0.31592592592642177</c:v>
                </c:pt>
                <c:pt idx="868">
                  <c:v>0.31605324074189411</c:v>
                </c:pt>
                <c:pt idx="869">
                  <c:v>0.31618055555736646</c:v>
                </c:pt>
                <c:pt idx="870">
                  <c:v>0.31631944444961846</c:v>
                </c:pt>
                <c:pt idx="871">
                  <c:v>0.3164583333345945</c:v>
                </c:pt>
                <c:pt idx="872">
                  <c:v>0.3165972222268465</c:v>
                </c:pt>
                <c:pt idx="873">
                  <c:v>0.31673611111182254</c:v>
                </c:pt>
                <c:pt idx="874">
                  <c:v>0.31687500000407454</c:v>
                </c:pt>
                <c:pt idx="875">
                  <c:v>0.31702546296583023</c:v>
                </c:pt>
                <c:pt idx="876">
                  <c:v>0.31714120370452292</c:v>
                </c:pt>
                <c:pt idx="877">
                  <c:v>0.31728009259677492</c:v>
                </c:pt>
                <c:pt idx="878">
                  <c:v>0.31741898148175096</c:v>
                </c:pt>
                <c:pt idx="879">
                  <c:v>0.31753472222771961</c:v>
                </c:pt>
                <c:pt idx="880">
                  <c:v>0.31767361111269565</c:v>
                </c:pt>
                <c:pt idx="881">
                  <c:v>0.31782407407445135</c:v>
                </c:pt>
                <c:pt idx="882">
                  <c:v>0.31796296296670334</c:v>
                </c:pt>
                <c:pt idx="883">
                  <c:v>0.31807870370539604</c:v>
                </c:pt>
                <c:pt idx="884">
                  <c:v>0.31821759259764804</c:v>
                </c:pt>
                <c:pt idx="885">
                  <c:v>0.31835648148262408</c:v>
                </c:pt>
                <c:pt idx="886">
                  <c:v>0.31851851852115942</c:v>
                </c:pt>
                <c:pt idx="887">
                  <c:v>0.31865740741341142</c:v>
                </c:pt>
                <c:pt idx="888">
                  <c:v>0.31880787037516711</c:v>
                </c:pt>
                <c:pt idx="889">
                  <c:v>0.31891203703708015</c:v>
                </c:pt>
                <c:pt idx="890">
                  <c:v>0.3190740740756155</c:v>
                </c:pt>
                <c:pt idx="891">
                  <c:v>0.3192129629678675</c:v>
                </c:pt>
                <c:pt idx="892">
                  <c:v>0.31932870370656019</c:v>
                </c:pt>
                <c:pt idx="893">
                  <c:v>0.31946759259881219</c:v>
                </c:pt>
                <c:pt idx="894">
                  <c:v>0.31964120370685123</c:v>
                </c:pt>
                <c:pt idx="895">
                  <c:v>0.31978009259910323</c:v>
                </c:pt>
                <c:pt idx="896">
                  <c:v>0.31989583333779592</c:v>
                </c:pt>
                <c:pt idx="897">
                  <c:v>0.32003472222277196</c:v>
                </c:pt>
                <c:pt idx="898">
                  <c:v>0.32015046296874061</c:v>
                </c:pt>
                <c:pt idx="899">
                  <c:v>0.32028935185371665</c:v>
                </c:pt>
                <c:pt idx="900">
                  <c:v>0.32042824074596865</c:v>
                </c:pt>
                <c:pt idx="901">
                  <c:v>0.320590277784504</c:v>
                </c:pt>
                <c:pt idx="902">
                  <c:v>0.32072916666948004</c:v>
                </c:pt>
                <c:pt idx="903">
                  <c:v>0.32084490740817273</c:v>
                </c:pt>
                <c:pt idx="904">
                  <c:v>0.32098379630042473</c:v>
                </c:pt>
                <c:pt idx="905">
                  <c:v>0.32112268518540077</c:v>
                </c:pt>
                <c:pt idx="906">
                  <c:v>0.32126157407765277</c:v>
                </c:pt>
                <c:pt idx="907">
                  <c:v>0.32140046296990477</c:v>
                </c:pt>
                <c:pt idx="908">
                  <c:v>0.32152777777810115</c:v>
                </c:pt>
                <c:pt idx="909">
                  <c:v>0.3216782407471328</c:v>
                </c:pt>
                <c:pt idx="910">
                  <c:v>0.32188657407823484</c:v>
                </c:pt>
                <c:pt idx="911">
                  <c:v>0.32200231481692754</c:v>
                </c:pt>
                <c:pt idx="912">
                  <c:v>0.32214120370917954</c:v>
                </c:pt>
                <c:pt idx="913">
                  <c:v>0.32225694444787223</c:v>
                </c:pt>
                <c:pt idx="914">
                  <c:v>0.32240740740962792</c:v>
                </c:pt>
                <c:pt idx="915">
                  <c:v>0.32254629630187992</c:v>
                </c:pt>
                <c:pt idx="916">
                  <c:v>0.32270833334041527</c:v>
                </c:pt>
                <c:pt idx="917">
                  <c:v>0.32284722222539131</c:v>
                </c:pt>
                <c:pt idx="918">
                  <c:v>0.322997685187147</c:v>
                </c:pt>
                <c:pt idx="919">
                  <c:v>0.323136574079399</c:v>
                </c:pt>
                <c:pt idx="920">
                  <c:v>0.32327546296437504</c:v>
                </c:pt>
                <c:pt idx="921">
                  <c:v>0.32343750000291038</c:v>
                </c:pt>
                <c:pt idx="922">
                  <c:v>0.32357638889516238</c:v>
                </c:pt>
                <c:pt idx="923">
                  <c:v>0.32371527778013842</c:v>
                </c:pt>
                <c:pt idx="924">
                  <c:v>0.32383101851883112</c:v>
                </c:pt>
                <c:pt idx="925">
                  <c:v>0.32396990741108311</c:v>
                </c:pt>
                <c:pt idx="926">
                  <c:v>0.32410879630333511</c:v>
                </c:pt>
                <c:pt idx="927">
                  <c:v>0.32424768518831115</c:v>
                </c:pt>
                <c:pt idx="928">
                  <c:v>0.32438657408056315</c:v>
                </c:pt>
                <c:pt idx="929">
                  <c:v>0.32452546296553919</c:v>
                </c:pt>
                <c:pt idx="930">
                  <c:v>0.32466435185779119</c:v>
                </c:pt>
                <c:pt idx="931">
                  <c:v>0.32483796296583023</c:v>
                </c:pt>
                <c:pt idx="932">
                  <c:v>0.32497685185808223</c:v>
                </c:pt>
                <c:pt idx="933">
                  <c:v>0.32513888888934162</c:v>
                </c:pt>
                <c:pt idx="934">
                  <c:v>0.32525462963531027</c:v>
                </c:pt>
                <c:pt idx="935">
                  <c:v>0.32539351852028631</c:v>
                </c:pt>
                <c:pt idx="936">
                  <c:v>0.3255671296356013</c:v>
                </c:pt>
                <c:pt idx="937">
                  <c:v>0.32570601852057735</c:v>
                </c:pt>
                <c:pt idx="938">
                  <c:v>0.32583333333604969</c:v>
                </c:pt>
                <c:pt idx="939">
                  <c:v>0.32599537037458504</c:v>
                </c:pt>
                <c:pt idx="940">
                  <c:v>0.32614583333634073</c:v>
                </c:pt>
                <c:pt idx="941">
                  <c:v>0.32626157407503342</c:v>
                </c:pt>
                <c:pt idx="942">
                  <c:v>0.32644675925985212</c:v>
                </c:pt>
                <c:pt idx="943">
                  <c:v>0.32656250000582077</c:v>
                </c:pt>
                <c:pt idx="944">
                  <c:v>0.32670138889079681</c:v>
                </c:pt>
                <c:pt idx="945">
                  <c:v>0.3268402777830488</c:v>
                </c:pt>
                <c:pt idx="946">
                  <c:v>0.3295370370396995</c:v>
                </c:pt>
                <c:pt idx="947">
                  <c:v>0.32981481481692754</c:v>
                </c:pt>
                <c:pt idx="948">
                  <c:v>0.33009259259415558</c:v>
                </c:pt>
                <c:pt idx="949">
                  <c:v>0.33039351852494292</c:v>
                </c:pt>
                <c:pt idx="950">
                  <c:v>0.33065972222539131</c:v>
                </c:pt>
                <c:pt idx="951">
                  <c:v>0.33445601852145046</c:v>
                </c:pt>
                <c:pt idx="952">
                  <c:v>0.33516203703766223</c:v>
                </c:pt>
                <c:pt idx="953">
                  <c:v>0.33585648148437031</c:v>
                </c:pt>
                <c:pt idx="954">
                  <c:v>0.33662037037720438</c:v>
                </c:pt>
                <c:pt idx="955">
                  <c:v>0.3374537037088885</c:v>
                </c:pt>
                <c:pt idx="956">
                  <c:v>0.33815972222510027</c:v>
                </c:pt>
                <c:pt idx="957">
                  <c:v>0.33888888889487134</c:v>
                </c:pt>
                <c:pt idx="958">
                  <c:v>0.33974537037283881</c:v>
                </c:pt>
                <c:pt idx="959">
                  <c:v>0.34046296296583023</c:v>
                </c:pt>
                <c:pt idx="960">
                  <c:v>0.34129629629751435</c:v>
                </c:pt>
                <c:pt idx="961">
                  <c:v>0.34202546296728542</c:v>
                </c:pt>
                <c:pt idx="962">
                  <c:v>0.3425462962986785</c:v>
                </c:pt>
                <c:pt idx="963">
                  <c:v>0.34311342592991423</c:v>
                </c:pt>
                <c:pt idx="964">
                  <c:v>0.34467592593136942</c:v>
                </c:pt>
                <c:pt idx="965">
                  <c:v>0.34479166667006211</c:v>
                </c:pt>
                <c:pt idx="966">
                  <c:v>0.34490740740875481</c:v>
                </c:pt>
                <c:pt idx="967">
                  <c:v>0.34502314815472346</c:v>
                </c:pt>
                <c:pt idx="968">
                  <c:v>0.3451157407471328</c:v>
                </c:pt>
                <c:pt idx="969">
                  <c:v>0.34520833333954215</c:v>
                </c:pt>
                <c:pt idx="970">
                  <c:v>0.3453356481550145</c:v>
                </c:pt>
                <c:pt idx="971">
                  <c:v>0.34542824074742384</c:v>
                </c:pt>
                <c:pt idx="972">
                  <c:v>0.34554398148611654</c:v>
                </c:pt>
                <c:pt idx="973">
                  <c:v>0.34563657407852588</c:v>
                </c:pt>
                <c:pt idx="974">
                  <c:v>0.34577546296350192</c:v>
                </c:pt>
                <c:pt idx="975">
                  <c:v>0.34586805555591127</c:v>
                </c:pt>
                <c:pt idx="976">
                  <c:v>0.34596064814832062</c:v>
                </c:pt>
                <c:pt idx="977">
                  <c:v>0.34607638889428927</c:v>
                </c:pt>
                <c:pt idx="978">
                  <c:v>0.34619212963298196</c:v>
                </c:pt>
                <c:pt idx="979">
                  <c:v>0.34630787037167465</c:v>
                </c:pt>
                <c:pt idx="980">
                  <c:v>0.346400462964084</c:v>
                </c:pt>
                <c:pt idx="981">
                  <c:v>0.346504629633273</c:v>
                </c:pt>
                <c:pt idx="982">
                  <c:v>0.34662037037196569</c:v>
                </c:pt>
                <c:pt idx="983">
                  <c:v>0.34673611111793434</c:v>
                </c:pt>
                <c:pt idx="984">
                  <c:v>0.34682870371034369</c:v>
                </c:pt>
                <c:pt idx="985">
                  <c:v>0.34694444444903638</c:v>
                </c:pt>
                <c:pt idx="986">
                  <c:v>0.34703703704144573</c:v>
                </c:pt>
                <c:pt idx="987">
                  <c:v>0.34715277778013842</c:v>
                </c:pt>
                <c:pt idx="988">
                  <c:v>0.34724537037254777</c:v>
                </c:pt>
                <c:pt idx="989">
                  <c:v>0.34737268518802011</c:v>
                </c:pt>
                <c:pt idx="990">
                  <c:v>0.34746527778042946</c:v>
                </c:pt>
                <c:pt idx="991">
                  <c:v>0.34758101851912215</c:v>
                </c:pt>
                <c:pt idx="992">
                  <c:v>0.3476736111115315</c:v>
                </c:pt>
                <c:pt idx="993">
                  <c:v>0.34778935185750015</c:v>
                </c:pt>
                <c:pt idx="994">
                  <c:v>0.34789351851941319</c:v>
                </c:pt>
                <c:pt idx="995">
                  <c:v>0.34799768518860219</c:v>
                </c:pt>
                <c:pt idx="996">
                  <c:v>0.34809027778101154</c:v>
                </c:pt>
                <c:pt idx="997">
                  <c:v>0.34820601851970423</c:v>
                </c:pt>
                <c:pt idx="998">
                  <c:v>0.34831018518889323</c:v>
                </c:pt>
                <c:pt idx="999">
                  <c:v>0.34842592592758592</c:v>
                </c:pt>
                <c:pt idx="1000">
                  <c:v>0.34854166667355457</c:v>
                </c:pt>
                <c:pt idx="1001">
                  <c:v>0.34863425926596392</c:v>
                </c:pt>
                <c:pt idx="1002">
                  <c:v>0.34873842592787696</c:v>
                </c:pt>
                <c:pt idx="1003">
                  <c:v>0.34885416667384561</c:v>
                </c:pt>
                <c:pt idx="1004">
                  <c:v>0.3489699074125383</c:v>
                </c:pt>
                <c:pt idx="1005">
                  <c:v>0.34907407407445135</c:v>
                </c:pt>
                <c:pt idx="1006">
                  <c:v>0.34920138888992369</c:v>
                </c:pt>
                <c:pt idx="1007">
                  <c:v>0.34929398148233304</c:v>
                </c:pt>
                <c:pt idx="1008">
                  <c:v>0.34940972222830169</c:v>
                </c:pt>
                <c:pt idx="1009">
                  <c:v>0.34952546296699438</c:v>
                </c:pt>
                <c:pt idx="1010">
                  <c:v>0.34961805555940373</c:v>
                </c:pt>
                <c:pt idx="1011">
                  <c:v>0.34973379629809642</c:v>
                </c:pt>
                <c:pt idx="1012">
                  <c:v>0.34984953704406507</c:v>
                </c:pt>
                <c:pt idx="1013">
                  <c:v>0.34995370370597811</c:v>
                </c:pt>
                <c:pt idx="1014">
                  <c:v>0.35004629629838746</c:v>
                </c:pt>
                <c:pt idx="1015">
                  <c:v>0.35016203703708015</c:v>
                </c:pt>
                <c:pt idx="1016">
                  <c:v>0.3502777777830488</c:v>
                </c:pt>
                <c:pt idx="1017">
                  <c:v>0.35037037037545815</c:v>
                </c:pt>
                <c:pt idx="1018">
                  <c:v>0.3504629629678675</c:v>
                </c:pt>
                <c:pt idx="1019">
                  <c:v>0.35057870370656019</c:v>
                </c:pt>
                <c:pt idx="1020">
                  <c:v>0.35067129629896954</c:v>
                </c:pt>
                <c:pt idx="1021">
                  <c:v>0.35078703703766223</c:v>
                </c:pt>
                <c:pt idx="1022">
                  <c:v>0.35087962963007158</c:v>
                </c:pt>
                <c:pt idx="1023">
                  <c:v>0.35099537037604023</c:v>
                </c:pt>
                <c:pt idx="1024">
                  <c:v>0.35108796296844957</c:v>
                </c:pt>
                <c:pt idx="1025">
                  <c:v>0.35119212963036261</c:v>
                </c:pt>
                <c:pt idx="1026">
                  <c:v>0.35130787037633127</c:v>
                </c:pt>
                <c:pt idx="1027">
                  <c:v>0.35142361111502396</c:v>
                </c:pt>
                <c:pt idx="1028">
                  <c:v>0.35151620370743331</c:v>
                </c:pt>
                <c:pt idx="1029">
                  <c:v>0.3516550925996853</c:v>
                </c:pt>
                <c:pt idx="1030">
                  <c:v>0.351770833338378</c:v>
                </c:pt>
                <c:pt idx="1031">
                  <c:v>0.35189814815385034</c:v>
                </c:pt>
                <c:pt idx="1032">
                  <c:v>0.35199074074625969</c:v>
                </c:pt>
                <c:pt idx="1033">
                  <c:v>0.35210648148495238</c:v>
                </c:pt>
                <c:pt idx="1034">
                  <c:v>0.35221064815414138</c:v>
                </c:pt>
                <c:pt idx="1035">
                  <c:v>0.35232638889283407</c:v>
                </c:pt>
                <c:pt idx="1036">
                  <c:v>0.35245370370830642</c:v>
                </c:pt>
                <c:pt idx="1037">
                  <c:v>0.35254629630071577</c:v>
                </c:pt>
                <c:pt idx="1038">
                  <c:v>0.35508101851883112</c:v>
                </c:pt>
                <c:pt idx="1039">
                  <c:v>0.35539351851912215</c:v>
                </c:pt>
                <c:pt idx="1040">
                  <c:v>0.3556597222268465</c:v>
                </c:pt>
                <c:pt idx="1041">
                  <c:v>0.35593750000407454</c:v>
                </c:pt>
                <c:pt idx="1042">
                  <c:v>0.35621527778130258</c:v>
                </c:pt>
                <c:pt idx="1043">
                  <c:v>0.35650462963531027</c:v>
                </c:pt>
                <c:pt idx="1044">
                  <c:v>0.3567824074125383</c:v>
                </c:pt>
                <c:pt idx="1045">
                  <c:v>0.35706018518976634</c:v>
                </c:pt>
                <c:pt idx="1046">
                  <c:v>0.35734953704377403</c:v>
                </c:pt>
                <c:pt idx="1047">
                  <c:v>0.36312500000349246</c:v>
                </c:pt>
                <c:pt idx="1048">
                  <c:v>0.36380787037342088</c:v>
                </c:pt>
                <c:pt idx="1049">
                  <c:v>0.36453703704319196</c:v>
                </c:pt>
                <c:pt idx="1050">
                  <c:v>0.36548611111356877</c:v>
                </c:pt>
                <c:pt idx="1051">
                  <c:v>0.36626157407590654</c:v>
                </c:pt>
                <c:pt idx="1052">
                  <c:v>0.36703703703824431</c:v>
                </c:pt>
                <c:pt idx="1053">
                  <c:v>0.36778935185429873</c:v>
                </c:pt>
                <c:pt idx="1054">
                  <c:v>0.36841435185488081</c:v>
                </c:pt>
                <c:pt idx="1055">
                  <c:v>0.36939814814832062</c:v>
                </c:pt>
                <c:pt idx="1056">
                  <c:v>0.36951388889428927</c:v>
                </c:pt>
                <c:pt idx="1057">
                  <c:v>0.36964120370976161</c:v>
                </c:pt>
                <c:pt idx="1058">
                  <c:v>0.36975694444845431</c:v>
                </c:pt>
                <c:pt idx="1059">
                  <c:v>0.36984953704086365</c:v>
                </c:pt>
                <c:pt idx="1060">
                  <c:v>0.36996527777955635</c:v>
                </c:pt>
                <c:pt idx="1061">
                  <c:v>0.370081018525525</c:v>
                </c:pt>
                <c:pt idx="1062">
                  <c:v>0.37019675926421769</c:v>
                </c:pt>
                <c:pt idx="1063">
                  <c:v>0.37031250000291038</c:v>
                </c:pt>
                <c:pt idx="1064">
                  <c:v>0.37040509259531973</c:v>
                </c:pt>
                <c:pt idx="1065">
                  <c:v>0.37053240741079208</c:v>
                </c:pt>
                <c:pt idx="1066">
                  <c:v>0.37064814814948477</c:v>
                </c:pt>
                <c:pt idx="1067">
                  <c:v>0.37076388889545342</c:v>
                </c:pt>
                <c:pt idx="1068">
                  <c:v>0.37087962963414611</c:v>
                </c:pt>
                <c:pt idx="1069">
                  <c:v>0.37098379630333511</c:v>
                </c:pt>
                <c:pt idx="1070">
                  <c:v>0.3711111111115315</c:v>
                </c:pt>
                <c:pt idx="1071">
                  <c:v>0.3712500000037835</c:v>
                </c:pt>
                <c:pt idx="1072">
                  <c:v>0.3713541666729725</c:v>
                </c:pt>
                <c:pt idx="1073">
                  <c:v>0.37146990741166519</c:v>
                </c:pt>
                <c:pt idx="1074">
                  <c:v>0.37158564815035788</c:v>
                </c:pt>
                <c:pt idx="1075">
                  <c:v>0.37167824074276723</c:v>
                </c:pt>
                <c:pt idx="1076">
                  <c:v>0.37179398148145992</c:v>
                </c:pt>
                <c:pt idx="1077">
                  <c:v>0.37190972222742857</c:v>
                </c:pt>
                <c:pt idx="1078">
                  <c:v>0.37202546296612127</c:v>
                </c:pt>
                <c:pt idx="1079">
                  <c:v>0.37215277778159361</c:v>
                </c:pt>
                <c:pt idx="1080">
                  <c:v>0.37226851852028631</c:v>
                </c:pt>
                <c:pt idx="1081">
                  <c:v>0.37238425926625496</c:v>
                </c:pt>
                <c:pt idx="1082">
                  <c:v>0.3724768518586643</c:v>
                </c:pt>
                <c:pt idx="1083">
                  <c:v>0.372592592597357</c:v>
                </c:pt>
                <c:pt idx="1084">
                  <c:v>0.37270833333604969</c:v>
                </c:pt>
                <c:pt idx="1085">
                  <c:v>0.37282407407474238</c:v>
                </c:pt>
                <c:pt idx="1086">
                  <c:v>0.37292824074393138</c:v>
                </c:pt>
                <c:pt idx="1087">
                  <c:v>0.37304398148262408</c:v>
                </c:pt>
                <c:pt idx="1088">
                  <c:v>0.37313657407503342</c:v>
                </c:pt>
                <c:pt idx="1089">
                  <c:v>0.37328703704406507</c:v>
                </c:pt>
                <c:pt idx="1090">
                  <c:v>0.37340277778275777</c:v>
                </c:pt>
                <c:pt idx="1091">
                  <c:v>0.37349537037516711</c:v>
                </c:pt>
                <c:pt idx="1092">
                  <c:v>0.37358796296757646</c:v>
                </c:pt>
                <c:pt idx="1093">
                  <c:v>0.37373842592933215</c:v>
                </c:pt>
                <c:pt idx="1094">
                  <c:v>0.37385416666802485</c:v>
                </c:pt>
                <c:pt idx="1095">
                  <c:v>0.37395833333721384</c:v>
                </c:pt>
                <c:pt idx="1096">
                  <c:v>0.37406250000640284</c:v>
                </c:pt>
                <c:pt idx="1097">
                  <c:v>0.37417824074509554</c:v>
                </c:pt>
                <c:pt idx="1098">
                  <c:v>0.37431712963007158</c:v>
                </c:pt>
                <c:pt idx="1099">
                  <c:v>0.37440972222248092</c:v>
                </c:pt>
                <c:pt idx="1100">
                  <c:v>0.37452546296844957</c:v>
                </c:pt>
                <c:pt idx="1101">
                  <c:v>0.37464120370714227</c:v>
                </c:pt>
                <c:pt idx="1102">
                  <c:v>0.37475694444583496</c:v>
                </c:pt>
                <c:pt idx="1103">
                  <c:v>0.37487268519180361</c:v>
                </c:pt>
                <c:pt idx="1104">
                  <c:v>0.37496527778421296</c:v>
                </c:pt>
                <c:pt idx="1105">
                  <c:v>0.3750925925996853</c:v>
                </c:pt>
                <c:pt idx="1106">
                  <c:v>0.37521990740788169</c:v>
                </c:pt>
                <c:pt idx="1107">
                  <c:v>0.37530092593078734</c:v>
                </c:pt>
                <c:pt idx="1108">
                  <c:v>0.37543981481576338</c:v>
                </c:pt>
                <c:pt idx="1109">
                  <c:v>0.37555555556173204</c:v>
                </c:pt>
                <c:pt idx="1110">
                  <c:v>0.37564814815414138</c:v>
                </c:pt>
                <c:pt idx="1111">
                  <c:v>0.37576388889283407</c:v>
                </c:pt>
                <c:pt idx="1112">
                  <c:v>0.37587962963152677</c:v>
                </c:pt>
                <c:pt idx="1113">
                  <c:v>0.37599537037749542</c:v>
                </c:pt>
                <c:pt idx="1114">
                  <c:v>0.37608796296990477</c:v>
                </c:pt>
                <c:pt idx="1115">
                  <c:v>0.37620370370859746</c:v>
                </c:pt>
                <c:pt idx="1116">
                  <c:v>0.37631944444729015</c:v>
                </c:pt>
                <c:pt idx="1117">
                  <c:v>0.3764467592627625</c:v>
                </c:pt>
                <c:pt idx="1118">
                  <c:v>0.37656250000145519</c:v>
                </c:pt>
                <c:pt idx="1119">
                  <c:v>0.37665509259386454</c:v>
                </c:pt>
                <c:pt idx="1120">
                  <c:v>0.37677083333983319</c:v>
                </c:pt>
                <c:pt idx="1121">
                  <c:v>0.37688657407852588</c:v>
                </c:pt>
                <c:pt idx="1122">
                  <c:v>0.37701388889399823</c:v>
                </c:pt>
                <c:pt idx="1123">
                  <c:v>0.37711805555591127</c:v>
                </c:pt>
                <c:pt idx="1124">
                  <c:v>0.37723379630187992</c:v>
                </c:pt>
                <c:pt idx="1125">
                  <c:v>0.37734953704057261</c:v>
                </c:pt>
                <c:pt idx="1126">
                  <c:v>0.37747685185604496</c:v>
                </c:pt>
                <c:pt idx="1127">
                  <c:v>0.37758101852523396</c:v>
                </c:pt>
                <c:pt idx="1128">
                  <c:v>0.37769675926392665</c:v>
                </c:pt>
                <c:pt idx="1129">
                  <c:v>0.377824074079399</c:v>
                </c:pt>
                <c:pt idx="1130">
                  <c:v>0.37792824074131204</c:v>
                </c:pt>
                <c:pt idx="1131">
                  <c:v>0.38065972222830169</c:v>
                </c:pt>
                <c:pt idx="1132">
                  <c:v>0.38093750000552973</c:v>
                </c:pt>
                <c:pt idx="1133">
                  <c:v>0.38122685185226146</c:v>
                </c:pt>
                <c:pt idx="1134">
                  <c:v>0.38149305555998581</c:v>
                </c:pt>
                <c:pt idx="1135">
                  <c:v>0.38177083333721384</c:v>
                </c:pt>
                <c:pt idx="1136">
                  <c:v>0.38199074074509554</c:v>
                </c:pt>
                <c:pt idx="1137">
                  <c:v>0.38210648148378823</c:v>
                </c:pt>
                <c:pt idx="1138">
                  <c:v>0.38221064815297723</c:v>
                </c:pt>
                <c:pt idx="1139">
                  <c:v>0.38232638889166992</c:v>
                </c:pt>
                <c:pt idx="1140">
                  <c:v>0.38243055556085892</c:v>
                </c:pt>
                <c:pt idx="1141">
                  <c:v>0.38253472222277196</c:v>
                </c:pt>
                <c:pt idx="1142">
                  <c:v>0.38266203703824431</c:v>
                </c:pt>
                <c:pt idx="1143">
                  <c:v>0.38276620370743331</c:v>
                </c:pt>
                <c:pt idx="1144">
                  <c:v>0.38285879629984265</c:v>
                </c:pt>
                <c:pt idx="1145">
                  <c:v>0.38296296296903165</c:v>
                </c:pt>
                <c:pt idx="1146">
                  <c:v>0.383090277784504</c:v>
                </c:pt>
                <c:pt idx="1147">
                  <c:v>0.38317129630013369</c:v>
                </c:pt>
                <c:pt idx="1148">
                  <c:v>0.38332175926188938</c:v>
                </c:pt>
                <c:pt idx="1149">
                  <c:v>0.38343750000058208</c:v>
                </c:pt>
                <c:pt idx="1150">
                  <c:v>0.38353009259299142</c:v>
                </c:pt>
                <c:pt idx="1151">
                  <c:v>0.38364583333896007</c:v>
                </c:pt>
                <c:pt idx="1152">
                  <c:v>0.38373842593136942</c:v>
                </c:pt>
                <c:pt idx="1153">
                  <c:v>0.38387731481634546</c:v>
                </c:pt>
                <c:pt idx="1154">
                  <c:v>0.38399305556231411</c:v>
                </c:pt>
                <c:pt idx="1155">
                  <c:v>0.38407407407794381</c:v>
                </c:pt>
                <c:pt idx="1156">
                  <c:v>0.38420138889341615</c:v>
                </c:pt>
                <c:pt idx="1157">
                  <c:v>0.38430555556260515</c:v>
                </c:pt>
                <c:pt idx="1158">
                  <c:v>0.38442129630129784</c:v>
                </c:pt>
                <c:pt idx="1159">
                  <c:v>0.38453703703999054</c:v>
                </c:pt>
                <c:pt idx="1160">
                  <c:v>0.38465277777868323</c:v>
                </c:pt>
                <c:pt idx="1161">
                  <c:v>0.38476851852465188</c:v>
                </c:pt>
                <c:pt idx="1162">
                  <c:v>0.38488425926334457</c:v>
                </c:pt>
                <c:pt idx="1163">
                  <c:v>0.38498842593253357</c:v>
                </c:pt>
                <c:pt idx="1164">
                  <c:v>0.38511574074072996</c:v>
                </c:pt>
                <c:pt idx="1165">
                  <c:v>0.38524305555620231</c:v>
                </c:pt>
                <c:pt idx="1166">
                  <c:v>0.38535879630217096</c:v>
                </c:pt>
                <c:pt idx="1167">
                  <c:v>0.385462962964084</c:v>
                </c:pt>
                <c:pt idx="1168">
                  <c:v>0.385601851856336</c:v>
                </c:pt>
                <c:pt idx="1169">
                  <c:v>0.38569444444874534</c:v>
                </c:pt>
                <c:pt idx="1170">
                  <c:v>0.38581018518743804</c:v>
                </c:pt>
                <c:pt idx="1171">
                  <c:v>0.38592592592613073</c:v>
                </c:pt>
                <c:pt idx="1172">
                  <c:v>0.38604166667209938</c:v>
                </c:pt>
                <c:pt idx="1173">
                  <c:v>0.38615740741079208</c:v>
                </c:pt>
                <c:pt idx="1174">
                  <c:v>0.38627314814948477</c:v>
                </c:pt>
                <c:pt idx="1175">
                  <c:v>0.38638888889545342</c:v>
                </c:pt>
                <c:pt idx="1176">
                  <c:v>0.38652777778042946</c:v>
                </c:pt>
                <c:pt idx="1177">
                  <c:v>0.38663194444961846</c:v>
                </c:pt>
                <c:pt idx="1178">
                  <c:v>0.38672453704202781</c:v>
                </c:pt>
                <c:pt idx="1179">
                  <c:v>0.3868402777807205</c:v>
                </c:pt>
                <c:pt idx="1180">
                  <c:v>0.38695601851941319</c:v>
                </c:pt>
                <c:pt idx="1181">
                  <c:v>0.38709490741166519</c:v>
                </c:pt>
                <c:pt idx="1182">
                  <c:v>0.38719907408085419</c:v>
                </c:pt>
                <c:pt idx="1183">
                  <c:v>0.38731481481954688</c:v>
                </c:pt>
                <c:pt idx="1184">
                  <c:v>0.38743055555823958</c:v>
                </c:pt>
                <c:pt idx="1185">
                  <c:v>0.38754629629693227</c:v>
                </c:pt>
                <c:pt idx="1186">
                  <c:v>0.38766203704290092</c:v>
                </c:pt>
                <c:pt idx="1187">
                  <c:v>0.38777777778159361</c:v>
                </c:pt>
                <c:pt idx="1188">
                  <c:v>0.38789351852028631</c:v>
                </c:pt>
                <c:pt idx="1189">
                  <c:v>0.38800925926625496</c:v>
                </c:pt>
                <c:pt idx="1190">
                  <c:v>0.38813657407445135</c:v>
                </c:pt>
                <c:pt idx="1191">
                  <c:v>0.38824074074364034</c:v>
                </c:pt>
                <c:pt idx="1192">
                  <c:v>0.38835648148233304</c:v>
                </c:pt>
                <c:pt idx="1193">
                  <c:v>0.38847222222830169</c:v>
                </c:pt>
                <c:pt idx="1194">
                  <c:v>0.38858796296699438</c:v>
                </c:pt>
                <c:pt idx="1195">
                  <c:v>0.38872685185197042</c:v>
                </c:pt>
                <c:pt idx="1196">
                  <c:v>0.38881944444437977</c:v>
                </c:pt>
                <c:pt idx="1197">
                  <c:v>0.38894675925985212</c:v>
                </c:pt>
                <c:pt idx="1198">
                  <c:v>0.38907407407532446</c:v>
                </c:pt>
                <c:pt idx="1199">
                  <c:v>0.38918981482129311</c:v>
                </c:pt>
                <c:pt idx="1200">
                  <c:v>0.38930555555998581</c:v>
                </c:pt>
                <c:pt idx="1201">
                  <c:v>0.3894212962986785</c:v>
                </c:pt>
                <c:pt idx="1202">
                  <c:v>0.38954861111415084</c:v>
                </c:pt>
                <c:pt idx="1203">
                  <c:v>0.38968750000640284</c:v>
                </c:pt>
                <c:pt idx="1204">
                  <c:v>0.38979166666831588</c:v>
                </c:pt>
                <c:pt idx="1205">
                  <c:v>0.38988425926072523</c:v>
                </c:pt>
                <c:pt idx="1206">
                  <c:v>0.39002314815297723</c:v>
                </c:pt>
                <c:pt idx="1207">
                  <c:v>0.39013888889166992</c:v>
                </c:pt>
                <c:pt idx="1208">
                  <c:v>0.39025462963036261</c:v>
                </c:pt>
                <c:pt idx="1209">
                  <c:v>0.39037037037633127</c:v>
                </c:pt>
                <c:pt idx="1210">
                  <c:v>0.39049768519180361</c:v>
                </c:pt>
                <c:pt idx="1211">
                  <c:v>0.39061342593049631</c:v>
                </c:pt>
                <c:pt idx="1212">
                  <c:v>0.390729166669189</c:v>
                </c:pt>
                <c:pt idx="1213">
                  <c:v>0.390833333338378</c:v>
                </c:pt>
                <c:pt idx="1214">
                  <c:v>0.39096064815385034</c:v>
                </c:pt>
                <c:pt idx="1215">
                  <c:v>0.39107638889254304</c:v>
                </c:pt>
                <c:pt idx="1216">
                  <c:v>0.39120370370801538</c:v>
                </c:pt>
                <c:pt idx="1217">
                  <c:v>0.39131944444670808</c:v>
                </c:pt>
                <c:pt idx="1218">
                  <c:v>0.39145833333896007</c:v>
                </c:pt>
                <c:pt idx="1219">
                  <c:v>0.39157407407765277</c:v>
                </c:pt>
                <c:pt idx="1220">
                  <c:v>0.39168981481634546</c:v>
                </c:pt>
                <c:pt idx="1221">
                  <c:v>0.39180555556231411</c:v>
                </c:pt>
                <c:pt idx="1222">
                  <c:v>0.39194444444729015</c:v>
                </c:pt>
                <c:pt idx="1223">
                  <c:v>0.39489583333488554</c:v>
                </c:pt>
                <c:pt idx="1224">
                  <c:v>0.39518518518889323</c:v>
                </c:pt>
                <c:pt idx="1225">
                  <c:v>0.39546296296612127</c:v>
                </c:pt>
                <c:pt idx="1226">
                  <c:v>0.39572916667384561</c:v>
                </c:pt>
                <c:pt idx="1227">
                  <c:v>0.39601851852057735</c:v>
                </c:pt>
                <c:pt idx="1228">
                  <c:v>0.39630787037458504</c:v>
                </c:pt>
                <c:pt idx="1229">
                  <c:v>0.39657407407503342</c:v>
                </c:pt>
                <c:pt idx="1230">
                  <c:v>0.40292824074276723</c:v>
                </c:pt>
                <c:pt idx="1231">
                  <c:v>0.40362268518947531</c:v>
                </c:pt>
                <c:pt idx="1232">
                  <c:v>0.40431712963618338</c:v>
                </c:pt>
                <c:pt idx="1233">
                  <c:v>0.4050347222291748</c:v>
                </c:pt>
                <c:pt idx="1234">
                  <c:v>0.40576388889166992</c:v>
                </c:pt>
                <c:pt idx="1235">
                  <c:v>0.40650462963094469</c:v>
                </c:pt>
                <c:pt idx="1236">
                  <c:v>0.40729166667006211</c:v>
                </c:pt>
                <c:pt idx="1237">
                  <c:v>0.40782407407823484</c:v>
                </c:pt>
                <c:pt idx="1238">
                  <c:v>0.40862268518685596</c:v>
                </c:pt>
                <c:pt idx="1239">
                  <c:v>0.40871527777926531</c:v>
                </c:pt>
                <c:pt idx="1240">
                  <c:v>0.40883101852523396</c:v>
                </c:pt>
                <c:pt idx="1241">
                  <c:v>0.4089236111176433</c:v>
                </c:pt>
                <c:pt idx="1242">
                  <c:v>0.409039351856336</c:v>
                </c:pt>
                <c:pt idx="1243">
                  <c:v>0.409143518525525</c:v>
                </c:pt>
                <c:pt idx="1244">
                  <c:v>0.40923611111793434</c:v>
                </c:pt>
                <c:pt idx="1245">
                  <c:v>0.40935185185662704</c:v>
                </c:pt>
                <c:pt idx="1246">
                  <c:v>0.40944444444903638</c:v>
                </c:pt>
                <c:pt idx="1247">
                  <c:v>0.40956018518772908</c:v>
                </c:pt>
                <c:pt idx="1248">
                  <c:v>0.40965277778013842</c:v>
                </c:pt>
                <c:pt idx="1249">
                  <c:v>0.40979166667239042</c:v>
                </c:pt>
                <c:pt idx="1250">
                  <c:v>0.40989583333430346</c:v>
                </c:pt>
                <c:pt idx="1251">
                  <c:v>0.40996527778042946</c:v>
                </c:pt>
                <c:pt idx="1252">
                  <c:v>0.41008101851912215</c:v>
                </c:pt>
                <c:pt idx="1253">
                  <c:v>0.4101736111115315</c:v>
                </c:pt>
                <c:pt idx="1254">
                  <c:v>0.41028935185750015</c:v>
                </c:pt>
                <c:pt idx="1255">
                  <c:v>0.4103819444499095</c:v>
                </c:pt>
                <c:pt idx="1256">
                  <c:v>0.41047453704231884</c:v>
                </c:pt>
                <c:pt idx="1257">
                  <c:v>0.41056712963472819</c:v>
                </c:pt>
                <c:pt idx="1258">
                  <c:v>0.41068287037342088</c:v>
                </c:pt>
                <c:pt idx="1259">
                  <c:v>0.41079861111211358</c:v>
                </c:pt>
                <c:pt idx="1260">
                  <c:v>0.41090277778130258</c:v>
                </c:pt>
                <c:pt idx="1261">
                  <c:v>0.41099537037371192</c:v>
                </c:pt>
                <c:pt idx="1262">
                  <c:v>0.41109953704290092</c:v>
                </c:pt>
                <c:pt idx="1263">
                  <c:v>0.41119212963531027</c:v>
                </c:pt>
                <c:pt idx="1264">
                  <c:v>0.41128472222771961</c:v>
                </c:pt>
                <c:pt idx="1265">
                  <c:v>0.41140046296641231</c:v>
                </c:pt>
                <c:pt idx="1266">
                  <c:v>0.4115046296356013</c:v>
                </c:pt>
                <c:pt idx="1267">
                  <c:v>0.411620370374294</c:v>
                </c:pt>
                <c:pt idx="1268">
                  <c:v>0.411724537043483</c:v>
                </c:pt>
                <c:pt idx="1269">
                  <c:v>0.41179398148233304</c:v>
                </c:pt>
                <c:pt idx="1270">
                  <c:v>0.41195601852086838</c:v>
                </c:pt>
                <c:pt idx="1271">
                  <c:v>0.41202546296699438</c:v>
                </c:pt>
                <c:pt idx="1272">
                  <c:v>0.41211805555940373</c:v>
                </c:pt>
                <c:pt idx="1273">
                  <c:v>0.41221064815181307</c:v>
                </c:pt>
                <c:pt idx="1274">
                  <c:v>0.41234953704406507</c:v>
                </c:pt>
                <c:pt idx="1275">
                  <c:v>0.41244212963647442</c:v>
                </c:pt>
                <c:pt idx="1276">
                  <c:v>0.41254629629838746</c:v>
                </c:pt>
                <c:pt idx="1277">
                  <c:v>0.41263888889079681</c:v>
                </c:pt>
                <c:pt idx="1278">
                  <c:v>0.41273148148320615</c:v>
                </c:pt>
                <c:pt idx="1279">
                  <c:v>0.41287037037545815</c:v>
                </c:pt>
                <c:pt idx="1280">
                  <c:v>0.4129629629678675</c:v>
                </c:pt>
                <c:pt idx="1281">
                  <c:v>0.4130324074139935</c:v>
                </c:pt>
                <c:pt idx="1282">
                  <c:v>0.41313657407590654</c:v>
                </c:pt>
                <c:pt idx="1283">
                  <c:v>0.41327546296815854</c:v>
                </c:pt>
                <c:pt idx="1284">
                  <c:v>0.41336805556056788</c:v>
                </c:pt>
                <c:pt idx="1285">
                  <c:v>0.41346064815297723</c:v>
                </c:pt>
                <c:pt idx="1286">
                  <c:v>0.41355324074538657</c:v>
                </c:pt>
                <c:pt idx="1287">
                  <c:v>0.41366898148407927</c:v>
                </c:pt>
                <c:pt idx="1288">
                  <c:v>0.41378472222277196</c:v>
                </c:pt>
                <c:pt idx="1289">
                  <c:v>0.41388888889196096</c:v>
                </c:pt>
                <c:pt idx="1290">
                  <c:v>0.41400462963065365</c:v>
                </c:pt>
                <c:pt idx="1291">
                  <c:v>0.414097222223063</c:v>
                </c:pt>
                <c:pt idx="1292">
                  <c:v>0.41418981481547235</c:v>
                </c:pt>
                <c:pt idx="1293">
                  <c:v>0.414305555561441</c:v>
                </c:pt>
                <c:pt idx="1294">
                  <c:v>0.41439814815385034</c:v>
                </c:pt>
                <c:pt idx="1295">
                  <c:v>0.41452546296932269</c:v>
                </c:pt>
                <c:pt idx="1296">
                  <c:v>0.41461805556173204</c:v>
                </c:pt>
                <c:pt idx="1297">
                  <c:v>0.41473379630042473</c:v>
                </c:pt>
                <c:pt idx="1298">
                  <c:v>0.41482638889283407</c:v>
                </c:pt>
                <c:pt idx="1299">
                  <c:v>0.41493055556202307</c:v>
                </c:pt>
                <c:pt idx="1300">
                  <c:v>0.41504629630071577</c:v>
                </c:pt>
                <c:pt idx="1301">
                  <c:v>0.41515046296990477</c:v>
                </c:pt>
                <c:pt idx="1302">
                  <c:v>0.41526620370859746</c:v>
                </c:pt>
                <c:pt idx="1303">
                  <c:v>0.4153703703705105</c:v>
                </c:pt>
                <c:pt idx="1304">
                  <c:v>0.41546296296291985</c:v>
                </c:pt>
                <c:pt idx="1305">
                  <c:v>0.4155787037088885</c:v>
                </c:pt>
                <c:pt idx="1306">
                  <c:v>0.41570601852436084</c:v>
                </c:pt>
                <c:pt idx="1307">
                  <c:v>0.41579861111677019</c:v>
                </c:pt>
                <c:pt idx="1308">
                  <c:v>0.41591435185546288</c:v>
                </c:pt>
                <c:pt idx="1309">
                  <c:v>0.41600694444787223</c:v>
                </c:pt>
                <c:pt idx="1310">
                  <c:v>0.41612268518656492</c:v>
                </c:pt>
                <c:pt idx="1311">
                  <c:v>0.41623842593253357</c:v>
                </c:pt>
                <c:pt idx="1312">
                  <c:v>0.41631944444816327</c:v>
                </c:pt>
                <c:pt idx="1313">
                  <c:v>0.41642361111735227</c:v>
                </c:pt>
                <c:pt idx="1314">
                  <c:v>0.41917824074334931</c:v>
                </c:pt>
                <c:pt idx="1315">
                  <c:v>0.41944444445107365</c:v>
                </c:pt>
                <c:pt idx="1316">
                  <c:v>0.41972222222830169</c:v>
                </c:pt>
                <c:pt idx="1317">
                  <c:v>0.42002314815181307</c:v>
                </c:pt>
                <c:pt idx="1318">
                  <c:v>0.42028935185226146</c:v>
                </c:pt>
                <c:pt idx="1319">
                  <c:v>0.42056712963676546</c:v>
                </c:pt>
                <c:pt idx="1320">
                  <c:v>0.42085648148349719</c:v>
                </c:pt>
                <c:pt idx="1321">
                  <c:v>0.42106481482187519</c:v>
                </c:pt>
                <c:pt idx="1322">
                  <c:v>0.42116898148378823</c:v>
                </c:pt>
                <c:pt idx="1323">
                  <c:v>0.42126157407619758</c:v>
                </c:pt>
                <c:pt idx="1324">
                  <c:v>0.42138888889166992</c:v>
                </c:pt>
                <c:pt idx="1325">
                  <c:v>0.42148148148407927</c:v>
                </c:pt>
                <c:pt idx="1326">
                  <c:v>0.42168981481518131</c:v>
                </c:pt>
                <c:pt idx="1327">
                  <c:v>0.42181712963065365</c:v>
                </c:pt>
                <c:pt idx="1328">
                  <c:v>0.42192129629984265</c:v>
                </c:pt>
                <c:pt idx="1329">
                  <c:v>0.42206018519209465</c:v>
                </c:pt>
                <c:pt idx="1330">
                  <c:v>0.42228009259270038</c:v>
                </c:pt>
                <c:pt idx="1331">
                  <c:v>0.42240740740817273</c:v>
                </c:pt>
                <c:pt idx="1332">
                  <c:v>0.42255787037720438</c:v>
                </c:pt>
                <c:pt idx="1333">
                  <c:v>0.42267361111589707</c:v>
                </c:pt>
                <c:pt idx="1334">
                  <c:v>0.42278935185458977</c:v>
                </c:pt>
                <c:pt idx="1335">
                  <c:v>0.42292824074684177</c:v>
                </c:pt>
                <c:pt idx="1336">
                  <c:v>0.42306712963181781</c:v>
                </c:pt>
                <c:pt idx="1337">
                  <c:v>0.42319444444729015</c:v>
                </c:pt>
                <c:pt idx="1338">
                  <c:v>0.42333333333954215</c:v>
                </c:pt>
                <c:pt idx="1339">
                  <c:v>0.4234606481550145</c:v>
                </c:pt>
                <c:pt idx="1340">
                  <c:v>0.42359953703999054</c:v>
                </c:pt>
                <c:pt idx="1341">
                  <c:v>0.42373842593224254</c:v>
                </c:pt>
                <c:pt idx="1342">
                  <c:v>0.42387731481721858</c:v>
                </c:pt>
                <c:pt idx="1343">
                  <c:v>0.42402777777897427</c:v>
                </c:pt>
                <c:pt idx="1344">
                  <c:v>0.42416666667122627</c:v>
                </c:pt>
                <c:pt idx="1345">
                  <c:v>0.42428240740991896</c:v>
                </c:pt>
                <c:pt idx="1346">
                  <c:v>0.42442129630217096</c:v>
                </c:pt>
                <c:pt idx="1347">
                  <c:v>0.4245486111176433</c:v>
                </c:pt>
                <c:pt idx="1348">
                  <c:v>0.424699074079399</c:v>
                </c:pt>
                <c:pt idx="1349">
                  <c:v>0.42483796296437504</c:v>
                </c:pt>
                <c:pt idx="1350">
                  <c:v>0.42496527777984738</c:v>
                </c:pt>
                <c:pt idx="1351">
                  <c:v>0.42509259259531973</c:v>
                </c:pt>
                <c:pt idx="1352">
                  <c:v>0.42521990741079208</c:v>
                </c:pt>
                <c:pt idx="1353">
                  <c:v>0.42533564814948477</c:v>
                </c:pt>
                <c:pt idx="1354">
                  <c:v>0.42548611111124046</c:v>
                </c:pt>
                <c:pt idx="1355">
                  <c:v>0.42560185185720911</c:v>
                </c:pt>
                <c:pt idx="1356">
                  <c:v>0.42574074074218515</c:v>
                </c:pt>
                <c:pt idx="1357">
                  <c:v>0.42587962963443715</c:v>
                </c:pt>
                <c:pt idx="1358">
                  <c:v>0.42599537037312984</c:v>
                </c:pt>
                <c:pt idx="1359">
                  <c:v>0.42615740741166519</c:v>
                </c:pt>
                <c:pt idx="1360">
                  <c:v>0.42627314815035788</c:v>
                </c:pt>
                <c:pt idx="1361">
                  <c:v>0.42640046296583023</c:v>
                </c:pt>
                <c:pt idx="1362">
                  <c:v>0.42653935185808223</c:v>
                </c:pt>
                <c:pt idx="1363">
                  <c:v>0.42667824074305827</c:v>
                </c:pt>
                <c:pt idx="1364">
                  <c:v>0.42681712963531027</c:v>
                </c:pt>
                <c:pt idx="1365">
                  <c:v>0.42693287037400296</c:v>
                </c:pt>
                <c:pt idx="1366">
                  <c:v>0.42708333333575865</c:v>
                </c:pt>
                <c:pt idx="1367">
                  <c:v>0.42722222222801065</c:v>
                </c:pt>
                <c:pt idx="1368">
                  <c:v>0.427349537043483</c:v>
                </c:pt>
                <c:pt idx="1369">
                  <c:v>0.42746527778217569</c:v>
                </c:pt>
                <c:pt idx="1370">
                  <c:v>0.42765046296699438</c:v>
                </c:pt>
                <c:pt idx="1371">
                  <c:v>0.42776620370568708</c:v>
                </c:pt>
                <c:pt idx="1372">
                  <c:v>0.42788194444437977</c:v>
                </c:pt>
                <c:pt idx="1373">
                  <c:v>0.42802083333663177</c:v>
                </c:pt>
                <c:pt idx="1374">
                  <c:v>0.42818287037516711</c:v>
                </c:pt>
                <c:pt idx="1375">
                  <c:v>0.42827546296757646</c:v>
                </c:pt>
                <c:pt idx="1376">
                  <c:v>0.4284027777830488</c:v>
                </c:pt>
                <c:pt idx="1377">
                  <c:v>0.42857638889108784</c:v>
                </c:pt>
                <c:pt idx="1378">
                  <c:v>0.42870370370656019</c:v>
                </c:pt>
                <c:pt idx="1379">
                  <c:v>0.42880787037574919</c:v>
                </c:pt>
                <c:pt idx="1380">
                  <c:v>0.42896990741428453</c:v>
                </c:pt>
                <c:pt idx="1381">
                  <c:v>0.42909722222248092</c:v>
                </c:pt>
                <c:pt idx="1382">
                  <c:v>0.42923611111473292</c:v>
                </c:pt>
                <c:pt idx="1383">
                  <c:v>0.42937500000698492</c:v>
                </c:pt>
                <c:pt idx="1384">
                  <c:v>0.42951388889196096</c:v>
                </c:pt>
                <c:pt idx="1385">
                  <c:v>0.42961805556114996</c:v>
                </c:pt>
                <c:pt idx="1386">
                  <c:v>0.429756944446126</c:v>
                </c:pt>
                <c:pt idx="1387">
                  <c:v>0.429895833338378</c:v>
                </c:pt>
                <c:pt idx="1388">
                  <c:v>0.43003472222335404</c:v>
                </c:pt>
                <c:pt idx="1389">
                  <c:v>0.43016203703882638</c:v>
                </c:pt>
                <c:pt idx="1390">
                  <c:v>0.43028935185429873</c:v>
                </c:pt>
                <c:pt idx="1391">
                  <c:v>0.43043981481605442</c:v>
                </c:pt>
                <c:pt idx="1392">
                  <c:v>0.43056712963152677</c:v>
                </c:pt>
                <c:pt idx="1393">
                  <c:v>0.43070601852377877</c:v>
                </c:pt>
                <c:pt idx="1394">
                  <c:v>0.43082175926247146</c:v>
                </c:pt>
                <c:pt idx="1395">
                  <c:v>0.43096064815472346</c:v>
                </c:pt>
                <c:pt idx="1396">
                  <c:v>0.43111111111647915</c:v>
                </c:pt>
                <c:pt idx="1397">
                  <c:v>0.43125000000145519</c:v>
                </c:pt>
                <c:pt idx="1398">
                  <c:v>0.43137731481692754</c:v>
                </c:pt>
                <c:pt idx="1399">
                  <c:v>0.43149305555562023</c:v>
                </c:pt>
                <c:pt idx="1400">
                  <c:v>0.43164351852465188</c:v>
                </c:pt>
                <c:pt idx="1401">
                  <c:v>0.43175925926334457</c:v>
                </c:pt>
                <c:pt idx="1402">
                  <c:v>0.43189814814832062</c:v>
                </c:pt>
                <c:pt idx="1403">
                  <c:v>0.43201388889428927</c:v>
                </c:pt>
                <c:pt idx="1404">
                  <c:v>0.43215277777926531</c:v>
                </c:pt>
                <c:pt idx="1405">
                  <c:v>0.43229166667151731</c:v>
                </c:pt>
                <c:pt idx="1406">
                  <c:v>0.43240740741021</c:v>
                </c:pt>
                <c:pt idx="1407">
                  <c:v>0.435023148151231</c:v>
                </c:pt>
                <c:pt idx="1408">
                  <c:v>0.43530092592845904</c:v>
                </c:pt>
                <c:pt idx="1409">
                  <c:v>0.43559027778246673</c:v>
                </c:pt>
                <c:pt idx="1410">
                  <c:v>0.43586805555969477</c:v>
                </c:pt>
                <c:pt idx="1411">
                  <c:v>0.43614583333692281</c:v>
                </c:pt>
                <c:pt idx="1412">
                  <c:v>0.43641203703737119</c:v>
                </c:pt>
                <c:pt idx="1413">
                  <c:v>0.43660879629896954</c:v>
                </c:pt>
                <c:pt idx="1414">
                  <c:v>0.43672453703766223</c:v>
                </c:pt>
                <c:pt idx="1415">
                  <c:v>0.43685185185313458</c:v>
                </c:pt>
                <c:pt idx="1416">
                  <c:v>0.43696759259910323</c:v>
                </c:pt>
                <c:pt idx="1417">
                  <c:v>0.43708333333779592</c:v>
                </c:pt>
                <c:pt idx="1418">
                  <c:v>0.43728009259939427</c:v>
                </c:pt>
                <c:pt idx="1419">
                  <c:v>0.43740740740759065</c:v>
                </c:pt>
                <c:pt idx="1420">
                  <c:v>0.4375231481535593</c:v>
                </c:pt>
                <c:pt idx="1421">
                  <c:v>0.43771990740788169</c:v>
                </c:pt>
                <c:pt idx="1422">
                  <c:v>0.43783564815385034</c:v>
                </c:pt>
                <c:pt idx="1423">
                  <c:v>0.43797453703882638</c:v>
                </c:pt>
                <c:pt idx="1424">
                  <c:v>0.43811342593107838</c:v>
                </c:pt>
                <c:pt idx="1425">
                  <c:v>0.43824074074655073</c:v>
                </c:pt>
                <c:pt idx="1426">
                  <c:v>0.43836805556202307</c:v>
                </c:pt>
                <c:pt idx="1427">
                  <c:v>0.43850694444699911</c:v>
                </c:pt>
                <c:pt idx="1428">
                  <c:v>0.43864583333925111</c:v>
                </c:pt>
                <c:pt idx="1429">
                  <c:v>0.43878472222422715</c:v>
                </c:pt>
                <c:pt idx="1430">
                  <c:v>0.43892361111647915</c:v>
                </c:pt>
                <c:pt idx="1431">
                  <c:v>0.43907407407823484</c:v>
                </c:pt>
                <c:pt idx="1432">
                  <c:v>0.43920138889370719</c:v>
                </c:pt>
                <c:pt idx="1433">
                  <c:v>0.43934027777868323</c:v>
                </c:pt>
                <c:pt idx="1434">
                  <c:v>0.43945601852465188</c:v>
                </c:pt>
                <c:pt idx="1435">
                  <c:v>0.43959490740962792</c:v>
                </c:pt>
                <c:pt idx="1436">
                  <c:v>0.43973379630187992</c:v>
                </c:pt>
                <c:pt idx="1437">
                  <c:v>0.43984953704057261</c:v>
                </c:pt>
                <c:pt idx="1438">
                  <c:v>0.43998842593282461</c:v>
                </c:pt>
                <c:pt idx="1439">
                  <c:v>0.4401388888945803</c:v>
                </c:pt>
                <c:pt idx="1440">
                  <c:v>0.44026620371005265</c:v>
                </c:pt>
                <c:pt idx="1441">
                  <c:v>0.44038194444874534</c:v>
                </c:pt>
                <c:pt idx="1442">
                  <c:v>0.44052083333372138</c:v>
                </c:pt>
                <c:pt idx="1443">
                  <c:v>0.44067129630275303</c:v>
                </c:pt>
                <c:pt idx="1444">
                  <c:v>0.44081018518772908</c:v>
                </c:pt>
                <c:pt idx="1445">
                  <c:v>0.44091435185691807</c:v>
                </c:pt>
                <c:pt idx="1446">
                  <c:v>0.44107638889545342</c:v>
                </c:pt>
                <c:pt idx="1447">
                  <c:v>0.44118055555736646</c:v>
                </c:pt>
                <c:pt idx="1448">
                  <c:v>0.44131944444961846</c:v>
                </c:pt>
                <c:pt idx="1449">
                  <c:v>0.4414583333345945</c:v>
                </c:pt>
                <c:pt idx="1450">
                  <c:v>0.4415972222268465</c:v>
                </c:pt>
                <c:pt idx="1451">
                  <c:v>0.44171296296553919</c:v>
                </c:pt>
                <c:pt idx="1452">
                  <c:v>0.44185185185779119</c:v>
                </c:pt>
                <c:pt idx="1453">
                  <c:v>0.44196759259648388</c:v>
                </c:pt>
                <c:pt idx="1454">
                  <c:v>0.44212962963501923</c:v>
                </c:pt>
                <c:pt idx="1455">
                  <c:v>0.44225694445049157</c:v>
                </c:pt>
                <c:pt idx="1456">
                  <c:v>0.44238425926596392</c:v>
                </c:pt>
                <c:pt idx="1457">
                  <c:v>0.44252314815093996</c:v>
                </c:pt>
                <c:pt idx="1458">
                  <c:v>0.44265046296641231</c:v>
                </c:pt>
                <c:pt idx="1459">
                  <c:v>0.4427893518586643</c:v>
                </c:pt>
                <c:pt idx="1460">
                  <c:v>0.44293981482042</c:v>
                </c:pt>
                <c:pt idx="1461">
                  <c:v>0.44306712963589234</c:v>
                </c:pt>
                <c:pt idx="1462">
                  <c:v>0.44320601852086838</c:v>
                </c:pt>
                <c:pt idx="1463">
                  <c:v>0.44334490741312038</c:v>
                </c:pt>
                <c:pt idx="1464">
                  <c:v>0.44346064815181307</c:v>
                </c:pt>
                <c:pt idx="1465">
                  <c:v>0.44359953704406507</c:v>
                </c:pt>
                <c:pt idx="1466">
                  <c:v>0.44373842592904111</c:v>
                </c:pt>
                <c:pt idx="1467">
                  <c:v>0.44386574074451346</c:v>
                </c:pt>
                <c:pt idx="1468">
                  <c:v>0.44400462963676546</c:v>
                </c:pt>
                <c:pt idx="1469">
                  <c:v>0.4441435185217415</c:v>
                </c:pt>
                <c:pt idx="1470">
                  <c:v>0.4442824074139935</c:v>
                </c:pt>
                <c:pt idx="1471">
                  <c:v>0.44442129629896954</c:v>
                </c:pt>
                <c:pt idx="1472">
                  <c:v>0.44454861111444188</c:v>
                </c:pt>
                <c:pt idx="1473">
                  <c:v>0.44469907407619758</c:v>
                </c:pt>
                <c:pt idx="1474">
                  <c:v>0.44483796296844957</c:v>
                </c:pt>
                <c:pt idx="1475">
                  <c:v>0.44496527778392192</c:v>
                </c:pt>
                <c:pt idx="1476">
                  <c:v>0.44511574074567761</c:v>
                </c:pt>
                <c:pt idx="1477">
                  <c:v>0.44525462963065365</c:v>
                </c:pt>
                <c:pt idx="1478">
                  <c:v>0.44539351852290565</c:v>
                </c:pt>
                <c:pt idx="1479">
                  <c:v>0.44553240740788169</c:v>
                </c:pt>
                <c:pt idx="1480">
                  <c:v>0.44567129630013369</c:v>
                </c:pt>
                <c:pt idx="1481">
                  <c:v>0.44581018518510973</c:v>
                </c:pt>
                <c:pt idx="1482">
                  <c:v>0.44594907407736173</c:v>
                </c:pt>
                <c:pt idx="1483">
                  <c:v>0.44608796296961373</c:v>
                </c:pt>
                <c:pt idx="1484">
                  <c:v>0.44623842593136942</c:v>
                </c:pt>
                <c:pt idx="1485">
                  <c:v>0.44638888889312511</c:v>
                </c:pt>
                <c:pt idx="1486">
                  <c:v>0.44651620370859746</c:v>
                </c:pt>
                <c:pt idx="1487">
                  <c:v>0.4466550925935735</c:v>
                </c:pt>
                <c:pt idx="1488">
                  <c:v>0.44681712963210884</c:v>
                </c:pt>
                <c:pt idx="1489">
                  <c:v>0.44695601852436084</c:v>
                </c:pt>
                <c:pt idx="1490">
                  <c:v>0.44710648148611654</c:v>
                </c:pt>
                <c:pt idx="1491">
                  <c:v>0.44726851852465188</c:v>
                </c:pt>
                <c:pt idx="1492">
                  <c:v>0.44743055555591127</c:v>
                </c:pt>
                <c:pt idx="1493">
                  <c:v>0.44756944444816327</c:v>
                </c:pt>
                <c:pt idx="1494">
                  <c:v>0.44774305555620231</c:v>
                </c:pt>
                <c:pt idx="1495">
                  <c:v>0.44790509259473765</c:v>
                </c:pt>
                <c:pt idx="1496">
                  <c:v>0.44804398148698965</c:v>
                </c:pt>
                <c:pt idx="1497">
                  <c:v>0.44819444444874534</c:v>
                </c:pt>
                <c:pt idx="1498">
                  <c:v>0.44836805555678438</c:v>
                </c:pt>
                <c:pt idx="1499">
                  <c:v>0.45113425925956108</c:v>
                </c:pt>
                <c:pt idx="1500">
                  <c:v>0.45141203704406507</c:v>
                </c:pt>
                <c:pt idx="1501">
                  <c:v>0.45170138889079681</c:v>
                </c:pt>
                <c:pt idx="1502">
                  <c:v>0.45197916666802485</c:v>
                </c:pt>
                <c:pt idx="1503">
                  <c:v>0.45225694444525288</c:v>
                </c:pt>
                <c:pt idx="1504">
                  <c:v>0.45253472222248092</c:v>
                </c:pt>
                <c:pt idx="1505">
                  <c:v>0.45281250000698492</c:v>
                </c:pt>
                <c:pt idx="1506">
                  <c:v>0.45730324074247619</c:v>
                </c:pt>
                <c:pt idx="1507">
                  <c:v>0.45799768518918427</c:v>
                </c:pt>
                <c:pt idx="1508">
                  <c:v>0.45871527778217569</c:v>
                </c:pt>
                <c:pt idx="1509">
                  <c:v>0.46057870370714227</c:v>
                </c:pt>
                <c:pt idx="1510">
                  <c:v>0.46116898148466134</c:v>
                </c:pt>
                <c:pt idx="1511">
                  <c:v>0.46175925926218042</c:v>
                </c:pt>
                <c:pt idx="1512">
                  <c:v>0.4623032407471328</c:v>
                </c:pt>
                <c:pt idx="1513">
                  <c:v>0.46283564815530553</c:v>
                </c:pt>
                <c:pt idx="1514">
                  <c:v>0.46337962963298196</c:v>
                </c:pt>
                <c:pt idx="1515">
                  <c:v>0.46391203704115469</c:v>
                </c:pt>
                <c:pt idx="1516">
                  <c:v>0.46451388889545342</c:v>
                </c:pt>
                <c:pt idx="1517">
                  <c:v>0.46511574074247619</c:v>
                </c:pt>
                <c:pt idx="1518">
                  <c:v>0.46587962963531027</c:v>
                </c:pt>
                <c:pt idx="1519">
                  <c:v>0.46656250000523869</c:v>
                </c:pt>
                <c:pt idx="1520">
                  <c:v>0.46707175925985212</c:v>
                </c:pt>
                <c:pt idx="1521">
                  <c:v>0.46759259259852115</c:v>
                </c:pt>
                <c:pt idx="1522">
                  <c:v>0.46815972222248092</c:v>
                </c:pt>
                <c:pt idx="1523">
                  <c:v>0.46865740740759065</c:v>
                </c:pt>
                <c:pt idx="1524">
                  <c:v>0.46956018518540077</c:v>
                </c:pt>
                <c:pt idx="1525">
                  <c:v>0.46969907407765277</c:v>
                </c:pt>
                <c:pt idx="1526">
                  <c:v>0.46984953703940846</c:v>
                </c:pt>
                <c:pt idx="1527">
                  <c:v>0.46998842593166046</c:v>
                </c:pt>
                <c:pt idx="1528">
                  <c:v>0.4701273148166365</c:v>
                </c:pt>
                <c:pt idx="1529">
                  <c:v>0.47024305556260515</c:v>
                </c:pt>
                <c:pt idx="1530">
                  <c:v>0.47035879630129784</c:v>
                </c:pt>
                <c:pt idx="1531">
                  <c:v>0.47045138889370719</c:v>
                </c:pt>
                <c:pt idx="1532">
                  <c:v>0.47056712963239988</c:v>
                </c:pt>
                <c:pt idx="1533">
                  <c:v>0.47068287037109258</c:v>
                </c:pt>
                <c:pt idx="1534">
                  <c:v>0.47078703704028158</c:v>
                </c:pt>
                <c:pt idx="1535">
                  <c:v>0.47087962963269092</c:v>
                </c:pt>
                <c:pt idx="1536">
                  <c:v>0.47099537037138361</c:v>
                </c:pt>
                <c:pt idx="1537">
                  <c:v>0.47111111111735227</c:v>
                </c:pt>
                <c:pt idx="1538">
                  <c:v>0.47121527777926531</c:v>
                </c:pt>
                <c:pt idx="1539">
                  <c:v>0.47131944444845431</c:v>
                </c:pt>
                <c:pt idx="1540">
                  <c:v>0.47141203704086365</c:v>
                </c:pt>
                <c:pt idx="1541">
                  <c:v>0.471504629633273</c:v>
                </c:pt>
                <c:pt idx="1542">
                  <c:v>0.47162037037196569</c:v>
                </c:pt>
                <c:pt idx="1543">
                  <c:v>0.47175925926421769</c:v>
                </c:pt>
                <c:pt idx="1544">
                  <c:v>0.47185185185662704</c:v>
                </c:pt>
                <c:pt idx="1545">
                  <c:v>0.47194444444903638</c:v>
                </c:pt>
                <c:pt idx="1546">
                  <c:v>0.47204861111822538</c:v>
                </c:pt>
                <c:pt idx="1547">
                  <c:v>0.47214120371063473</c:v>
                </c:pt>
                <c:pt idx="1548">
                  <c:v>0.47232638889545342</c:v>
                </c:pt>
                <c:pt idx="1549">
                  <c:v>0.47240740741108311</c:v>
                </c:pt>
                <c:pt idx="1550">
                  <c:v>0.47250000000349246</c:v>
                </c:pt>
                <c:pt idx="1551">
                  <c:v>0.47261574074218515</c:v>
                </c:pt>
                <c:pt idx="1552">
                  <c:v>0.47271990741137415</c:v>
                </c:pt>
                <c:pt idx="1553">
                  <c:v>0.4728125000037835</c:v>
                </c:pt>
                <c:pt idx="1554">
                  <c:v>0.47290509259619284</c:v>
                </c:pt>
                <c:pt idx="1555">
                  <c:v>0.47302083333488554</c:v>
                </c:pt>
                <c:pt idx="1556">
                  <c:v>0.47313657408085419</c:v>
                </c:pt>
                <c:pt idx="1557">
                  <c:v>0.47322916667326353</c:v>
                </c:pt>
                <c:pt idx="1558">
                  <c:v>0.47334490741195623</c:v>
                </c:pt>
                <c:pt idx="1559">
                  <c:v>0.47343750000436557</c:v>
                </c:pt>
                <c:pt idx="1560">
                  <c:v>0.47353009259677492</c:v>
                </c:pt>
                <c:pt idx="1561">
                  <c:v>0.47364583333546761</c:v>
                </c:pt>
                <c:pt idx="1562">
                  <c:v>0.47375000000465661</c:v>
                </c:pt>
                <c:pt idx="1563">
                  <c:v>0.47385416667384561</c:v>
                </c:pt>
                <c:pt idx="1564">
                  <c:v>0.47395833333575865</c:v>
                </c:pt>
                <c:pt idx="1565">
                  <c:v>0.47406250000494765</c:v>
                </c:pt>
                <c:pt idx="1566">
                  <c:v>0.474155092597357</c:v>
                </c:pt>
                <c:pt idx="1567">
                  <c:v>0.47424768518976634</c:v>
                </c:pt>
                <c:pt idx="1568">
                  <c:v>0.47436342592845904</c:v>
                </c:pt>
                <c:pt idx="1569">
                  <c:v>0.47446759259764804</c:v>
                </c:pt>
                <c:pt idx="1570">
                  <c:v>0.47456018519005738</c:v>
                </c:pt>
                <c:pt idx="1571">
                  <c:v>0.47465277778246673</c:v>
                </c:pt>
                <c:pt idx="1572">
                  <c:v>0.47478009259793907</c:v>
                </c:pt>
                <c:pt idx="1573">
                  <c:v>0.47487268519034842</c:v>
                </c:pt>
                <c:pt idx="1574">
                  <c:v>0.47496527778275777</c:v>
                </c:pt>
                <c:pt idx="1575">
                  <c:v>0.47508101852145046</c:v>
                </c:pt>
                <c:pt idx="1576">
                  <c:v>0.47518518519063946</c:v>
                </c:pt>
                <c:pt idx="1577">
                  <c:v>0.4752777777830488</c:v>
                </c:pt>
                <c:pt idx="1578">
                  <c:v>0.4753935185217415</c:v>
                </c:pt>
                <c:pt idx="1579">
                  <c:v>0.47550925926043419</c:v>
                </c:pt>
                <c:pt idx="1580">
                  <c:v>0.47560185185284354</c:v>
                </c:pt>
                <c:pt idx="1581">
                  <c:v>0.47569444444525288</c:v>
                </c:pt>
                <c:pt idx="1582">
                  <c:v>0.47581018519122154</c:v>
                </c:pt>
                <c:pt idx="1583">
                  <c:v>0.47590277778363088</c:v>
                </c:pt>
                <c:pt idx="1584">
                  <c:v>0.47599537037604023</c:v>
                </c:pt>
                <c:pt idx="1585">
                  <c:v>0.47612268519151257</c:v>
                </c:pt>
                <c:pt idx="1586">
                  <c:v>0.47621527778392192</c:v>
                </c:pt>
                <c:pt idx="1587">
                  <c:v>0.47633101852261461</c:v>
                </c:pt>
                <c:pt idx="1588">
                  <c:v>0.47642361111502396</c:v>
                </c:pt>
                <c:pt idx="1589">
                  <c:v>0.47653935185371665</c:v>
                </c:pt>
                <c:pt idx="1590">
                  <c:v>0.476631944446126</c:v>
                </c:pt>
                <c:pt idx="1591">
                  <c:v>0.48151620370481396</c:v>
                </c:pt>
                <c:pt idx="1592">
                  <c:v>0.48151620370481396</c:v>
                </c:pt>
                <c:pt idx="1593">
                  <c:v>0.48151620370481396</c:v>
                </c:pt>
                <c:pt idx="1594">
                  <c:v>0.48151620370481396</c:v>
                </c:pt>
                <c:pt idx="1595">
                  <c:v>0.48151620370481396</c:v>
                </c:pt>
                <c:pt idx="1596">
                  <c:v>0.48151620370481396</c:v>
                </c:pt>
                <c:pt idx="1597">
                  <c:v>0.48151620370481396</c:v>
                </c:pt>
                <c:pt idx="1598">
                  <c:v>0.48151620370481396</c:v>
                </c:pt>
                <c:pt idx="1599">
                  <c:v>0.48187500000494765</c:v>
                </c:pt>
                <c:pt idx="1600">
                  <c:v>0.48210648148233304</c:v>
                </c:pt>
                <c:pt idx="1601">
                  <c:v>0.48234953704377403</c:v>
                </c:pt>
                <c:pt idx="1602">
                  <c:v>0.48255787037487607</c:v>
                </c:pt>
                <c:pt idx="1603">
                  <c:v>0.48281250000582077</c:v>
                </c:pt>
                <c:pt idx="1604">
                  <c:v>0.48305555555998581</c:v>
                </c:pt>
                <c:pt idx="1605">
                  <c:v>0.48329861111415084</c:v>
                </c:pt>
                <c:pt idx="1606">
                  <c:v>0.48350694444525288</c:v>
                </c:pt>
                <c:pt idx="1607">
                  <c:v>0.48376157407619758</c:v>
                </c:pt>
                <c:pt idx="1608">
                  <c:v>0.48686342593282461</c:v>
                </c:pt>
                <c:pt idx="1609">
                  <c:v>0.486990740741021</c:v>
                </c:pt>
                <c:pt idx="1610">
                  <c:v>0.48710648148698965</c:v>
                </c:pt>
                <c:pt idx="1611">
                  <c:v>0.48722222222568234</c:v>
                </c:pt>
                <c:pt idx="1612">
                  <c:v>0.48734953704115469</c:v>
                </c:pt>
                <c:pt idx="1613">
                  <c:v>0.48753472222597338</c:v>
                </c:pt>
                <c:pt idx="1614">
                  <c:v>0.48765046296466608</c:v>
                </c:pt>
                <c:pt idx="1615">
                  <c:v>0.48775462963385507</c:v>
                </c:pt>
                <c:pt idx="1616">
                  <c:v>0.48787037037254777</c:v>
                </c:pt>
                <c:pt idx="1617">
                  <c:v>0.48806712963414611</c:v>
                </c:pt>
                <c:pt idx="1618">
                  <c:v>0.48817129630333511</c:v>
                </c:pt>
                <c:pt idx="1619">
                  <c:v>0.48828703704202781</c:v>
                </c:pt>
                <c:pt idx="1620">
                  <c:v>0.4884027777807205</c:v>
                </c:pt>
                <c:pt idx="1621">
                  <c:v>0.48853009259619284</c:v>
                </c:pt>
                <c:pt idx="1622">
                  <c:v>0.48864583333488554</c:v>
                </c:pt>
                <c:pt idx="1623">
                  <c:v>0.48877314815035788</c:v>
                </c:pt>
                <c:pt idx="1624">
                  <c:v>0.48892361111211358</c:v>
                </c:pt>
                <c:pt idx="1625">
                  <c:v>0.48903935185808223</c:v>
                </c:pt>
                <c:pt idx="1626">
                  <c:v>0.48915509259677492</c:v>
                </c:pt>
                <c:pt idx="1627">
                  <c:v>0.48927083333546761</c:v>
                </c:pt>
                <c:pt idx="1628">
                  <c:v>0.48945601852028631</c:v>
                </c:pt>
                <c:pt idx="1629">
                  <c:v>0.48956018518947531</c:v>
                </c:pt>
                <c:pt idx="1630">
                  <c:v>0.48969907407445135</c:v>
                </c:pt>
                <c:pt idx="1631">
                  <c:v>0.489849537043483</c:v>
                </c:pt>
                <c:pt idx="1632">
                  <c:v>0.48995370370539604</c:v>
                </c:pt>
                <c:pt idx="1633">
                  <c:v>0.49008101852086838</c:v>
                </c:pt>
                <c:pt idx="1634">
                  <c:v>0.49021990741312038</c:v>
                </c:pt>
                <c:pt idx="1635">
                  <c:v>0.49032407407503342</c:v>
                </c:pt>
                <c:pt idx="1636">
                  <c:v>0.49047453704406507</c:v>
                </c:pt>
                <c:pt idx="1637">
                  <c:v>0.49059027778275777</c:v>
                </c:pt>
                <c:pt idx="1638">
                  <c:v>0.49070601852145046</c:v>
                </c:pt>
                <c:pt idx="1639">
                  <c:v>0.49084490741370246</c:v>
                </c:pt>
                <c:pt idx="1640">
                  <c:v>0.49099537037545815</c:v>
                </c:pt>
                <c:pt idx="1641">
                  <c:v>0.49109953703737119</c:v>
                </c:pt>
                <c:pt idx="1642">
                  <c:v>0.49125000000640284</c:v>
                </c:pt>
                <c:pt idx="1643">
                  <c:v>0.49138888889137888</c:v>
                </c:pt>
                <c:pt idx="1644">
                  <c:v>0.49150462963007158</c:v>
                </c:pt>
                <c:pt idx="1645">
                  <c:v>0.49164351852232357</c:v>
                </c:pt>
                <c:pt idx="1646">
                  <c:v>0.49178240741457557</c:v>
                </c:pt>
                <c:pt idx="1647">
                  <c:v>0.49192129629955161</c:v>
                </c:pt>
                <c:pt idx="1648">
                  <c:v>0.49203703703824431</c:v>
                </c:pt>
                <c:pt idx="1649">
                  <c:v>0.49217592593049631</c:v>
                </c:pt>
                <c:pt idx="1650">
                  <c:v>0.49231481481547235</c:v>
                </c:pt>
                <c:pt idx="1651">
                  <c:v>0.49245370370772434</c:v>
                </c:pt>
                <c:pt idx="1652">
                  <c:v>0.49259259259270038</c:v>
                </c:pt>
                <c:pt idx="1653">
                  <c:v>0.49270833333866904</c:v>
                </c:pt>
                <c:pt idx="1654">
                  <c:v>0.49283564815414138</c:v>
                </c:pt>
                <c:pt idx="1655">
                  <c:v>0.49297453703911742</c:v>
                </c:pt>
                <c:pt idx="1656">
                  <c:v>0.49311342593136942</c:v>
                </c:pt>
                <c:pt idx="1657">
                  <c:v>0.49325231481634546</c:v>
                </c:pt>
                <c:pt idx="1658">
                  <c:v>0.49343750000116415</c:v>
                </c:pt>
                <c:pt idx="1659">
                  <c:v>0.4935300925935735</c:v>
                </c:pt>
                <c:pt idx="1660">
                  <c:v>0.49364583333954215</c:v>
                </c:pt>
                <c:pt idx="1661">
                  <c:v>0.49384259259386454</c:v>
                </c:pt>
                <c:pt idx="1662">
                  <c:v>0.49393518518627388</c:v>
                </c:pt>
                <c:pt idx="1663">
                  <c:v>0.49407407407852588</c:v>
                </c:pt>
                <c:pt idx="1664">
                  <c:v>0.49423611111706123</c:v>
                </c:pt>
                <c:pt idx="1665">
                  <c:v>0.49435185185575392</c:v>
                </c:pt>
                <c:pt idx="1666">
                  <c:v>0.49451388889428927</c:v>
                </c:pt>
                <c:pt idx="1667">
                  <c:v>0.49462962963298196</c:v>
                </c:pt>
                <c:pt idx="1668">
                  <c:v>0.49478009259473765</c:v>
                </c:pt>
                <c:pt idx="1669">
                  <c:v>0.49491898148698965</c:v>
                </c:pt>
                <c:pt idx="1670">
                  <c:v>0.49503472222568234</c:v>
                </c:pt>
                <c:pt idx="1671">
                  <c:v>0.49518518518743804</c:v>
                </c:pt>
                <c:pt idx="1672">
                  <c:v>0.49532407407969004</c:v>
                </c:pt>
                <c:pt idx="1673">
                  <c:v>0.49548611111822538</c:v>
                </c:pt>
                <c:pt idx="1674">
                  <c:v>0.49561342592642177</c:v>
                </c:pt>
                <c:pt idx="1675">
                  <c:v>0.49575231481867377</c:v>
                </c:pt>
                <c:pt idx="1676">
                  <c:v>0.49589120370364981</c:v>
                </c:pt>
                <c:pt idx="1677">
                  <c:v>0.49603009259590181</c:v>
                </c:pt>
                <c:pt idx="1678">
                  <c:v>0.4961689814881538</c:v>
                </c:pt>
                <c:pt idx="1679">
                  <c:v>0.49633101851941319</c:v>
                </c:pt>
                <c:pt idx="1680">
                  <c:v>0.49644675926538184</c:v>
                </c:pt>
                <c:pt idx="1681">
                  <c:v>0.49657407408085419</c:v>
                </c:pt>
                <c:pt idx="1682">
                  <c:v>0.49671296296583023</c:v>
                </c:pt>
                <c:pt idx="1683">
                  <c:v>0.49686342592758592</c:v>
                </c:pt>
                <c:pt idx="1684">
                  <c:v>0.49699074074305827</c:v>
                </c:pt>
                <c:pt idx="1685">
                  <c:v>0.49711805555853061</c:v>
                </c:pt>
                <c:pt idx="1686">
                  <c:v>0.49725694445078261</c:v>
                </c:pt>
                <c:pt idx="1687">
                  <c:v>0.4974074074125383</c:v>
                </c:pt>
                <c:pt idx="1688">
                  <c:v>0.49756944445107365</c:v>
                </c:pt>
                <c:pt idx="1689">
                  <c:v>0.50040509259270038</c:v>
                </c:pt>
                <c:pt idx="1690">
                  <c:v>0.50063657407736173</c:v>
                </c:pt>
                <c:pt idx="1691">
                  <c:v>0.50087962963152677</c:v>
                </c:pt>
                <c:pt idx="1692">
                  <c:v>0.50112268518569181</c:v>
                </c:pt>
                <c:pt idx="1693">
                  <c:v>0.5013657407471328</c:v>
                </c:pt>
                <c:pt idx="1694">
                  <c:v>0.50159722222451819</c:v>
                </c:pt>
                <c:pt idx="1695">
                  <c:v>0.50182870370917954</c:v>
                </c:pt>
                <c:pt idx="1696">
                  <c:v>0.50206018518656492</c:v>
                </c:pt>
                <c:pt idx="1697">
                  <c:v>0.50229166667122627</c:v>
                </c:pt>
                <c:pt idx="1698">
                  <c:v>0.50238425926363561</c:v>
                </c:pt>
                <c:pt idx="1699">
                  <c:v>0.50247685185604496</c:v>
                </c:pt>
                <c:pt idx="1700">
                  <c:v>0.50269675926392665</c:v>
                </c:pt>
                <c:pt idx="1701">
                  <c:v>0.502789351856336</c:v>
                </c:pt>
                <c:pt idx="1702">
                  <c:v>0.50295138889487134</c:v>
                </c:pt>
                <c:pt idx="1703">
                  <c:v>0.50304398148728069</c:v>
                </c:pt>
                <c:pt idx="1704">
                  <c:v>0.50328703704144573</c:v>
                </c:pt>
                <c:pt idx="1705">
                  <c:v>0.50340277778013842</c:v>
                </c:pt>
                <c:pt idx="1706">
                  <c:v>0.50349537037254777</c:v>
                </c:pt>
                <c:pt idx="1707">
                  <c:v>0.50370370370364981</c:v>
                </c:pt>
                <c:pt idx="1708">
                  <c:v>0.50384259259590181</c:v>
                </c:pt>
                <c:pt idx="1709">
                  <c:v>0.5039814814881538</c:v>
                </c:pt>
                <c:pt idx="1710">
                  <c:v>0.50412037037312984</c:v>
                </c:pt>
                <c:pt idx="1711">
                  <c:v>0.50427083333488554</c:v>
                </c:pt>
                <c:pt idx="1712">
                  <c:v>0.50439814815035788</c:v>
                </c:pt>
                <c:pt idx="1713">
                  <c:v>0.50453703704260988</c:v>
                </c:pt>
                <c:pt idx="1714">
                  <c:v>0.50468750000436557</c:v>
                </c:pt>
                <c:pt idx="1715">
                  <c:v>0.50482638888934162</c:v>
                </c:pt>
                <c:pt idx="1716">
                  <c:v>0.50495370370481396</c:v>
                </c:pt>
                <c:pt idx="1717">
                  <c:v>0.50509259259706596</c:v>
                </c:pt>
                <c:pt idx="1718">
                  <c:v>0.5052546296356013</c:v>
                </c:pt>
                <c:pt idx="1719">
                  <c:v>0.505370370374294</c:v>
                </c:pt>
                <c:pt idx="1720">
                  <c:v>0.50550925925927004</c:v>
                </c:pt>
                <c:pt idx="1721">
                  <c:v>0.50568287037458504</c:v>
                </c:pt>
                <c:pt idx="1722">
                  <c:v>0.50582175925956108</c:v>
                </c:pt>
                <c:pt idx="1723">
                  <c:v>0.50593750000552973</c:v>
                </c:pt>
                <c:pt idx="1724">
                  <c:v>0.50607638889050577</c:v>
                </c:pt>
                <c:pt idx="1725">
                  <c:v>0.50626157407532446</c:v>
                </c:pt>
                <c:pt idx="1726">
                  <c:v>0.50637731482129311</c:v>
                </c:pt>
                <c:pt idx="1727">
                  <c:v>0.50648148148320615</c:v>
                </c:pt>
                <c:pt idx="1728">
                  <c:v>0.50662037037545815</c:v>
                </c:pt>
                <c:pt idx="1729">
                  <c:v>0.50680555556027684</c:v>
                </c:pt>
                <c:pt idx="1730">
                  <c:v>0.50693287037574919</c:v>
                </c:pt>
                <c:pt idx="1731">
                  <c:v>0.50707175926072523</c:v>
                </c:pt>
                <c:pt idx="1732">
                  <c:v>0.50721064815297723</c:v>
                </c:pt>
                <c:pt idx="1733">
                  <c:v>0.50737268519151257</c:v>
                </c:pt>
                <c:pt idx="1734">
                  <c:v>0.50752314815326827</c:v>
                </c:pt>
                <c:pt idx="1735">
                  <c:v>0.50763888889196096</c:v>
                </c:pt>
                <c:pt idx="1736">
                  <c:v>0.50780092593049631</c:v>
                </c:pt>
                <c:pt idx="1737">
                  <c:v>0.50792824074596865</c:v>
                </c:pt>
                <c:pt idx="1738">
                  <c:v>0.50807870370772434</c:v>
                </c:pt>
                <c:pt idx="1739">
                  <c:v>0.50819444444641704</c:v>
                </c:pt>
                <c:pt idx="1740">
                  <c:v>0.50839120370801538</c:v>
                </c:pt>
                <c:pt idx="1741">
                  <c:v>0.50851851852348773</c:v>
                </c:pt>
                <c:pt idx="1742">
                  <c:v>0.50865740740846377</c:v>
                </c:pt>
                <c:pt idx="1743">
                  <c:v>0.50879629630071577</c:v>
                </c:pt>
                <c:pt idx="1744">
                  <c:v>0.50894675926247146</c:v>
                </c:pt>
                <c:pt idx="1745">
                  <c:v>0.50908564815472346</c:v>
                </c:pt>
                <c:pt idx="1746">
                  <c:v>0.50920138889341615</c:v>
                </c:pt>
                <c:pt idx="1747">
                  <c:v>0.50934027777839219</c:v>
                </c:pt>
                <c:pt idx="1748">
                  <c:v>0.50947916667064419</c:v>
                </c:pt>
                <c:pt idx="1749">
                  <c:v>0.50962962963239988</c:v>
                </c:pt>
                <c:pt idx="1750">
                  <c:v>0.50976851852465188</c:v>
                </c:pt>
                <c:pt idx="1751">
                  <c:v>0.50989583334012423</c:v>
                </c:pt>
                <c:pt idx="1752">
                  <c:v>0.51003472222510027</c:v>
                </c:pt>
                <c:pt idx="1753">
                  <c:v>0.51018518518685596</c:v>
                </c:pt>
                <c:pt idx="1754">
                  <c:v>0.51030092593282461</c:v>
                </c:pt>
                <c:pt idx="1755">
                  <c:v>0.510462962964084</c:v>
                </c:pt>
                <c:pt idx="1756">
                  <c:v>0.510601851856336</c:v>
                </c:pt>
                <c:pt idx="1757">
                  <c:v>0.51075231481809169</c:v>
                </c:pt>
                <c:pt idx="1758">
                  <c:v>0.51089120371034369</c:v>
                </c:pt>
                <c:pt idx="1759">
                  <c:v>0.51104166667209938</c:v>
                </c:pt>
                <c:pt idx="1760">
                  <c:v>0.51115740741079208</c:v>
                </c:pt>
                <c:pt idx="1761">
                  <c:v>0.51127314814948477</c:v>
                </c:pt>
                <c:pt idx="1762">
                  <c:v>0.51141203704173677</c:v>
                </c:pt>
                <c:pt idx="1763">
                  <c:v>0.51157407408027211</c:v>
                </c:pt>
                <c:pt idx="1764">
                  <c:v>0.51168981481896481</c:v>
                </c:pt>
                <c:pt idx="1765">
                  <c:v>0.5118055555576575</c:v>
                </c:pt>
                <c:pt idx="1766">
                  <c:v>0.51200231481925584</c:v>
                </c:pt>
                <c:pt idx="1767">
                  <c:v>0.51211805555794854</c:v>
                </c:pt>
                <c:pt idx="1768">
                  <c:v>0.51221064815035788</c:v>
                </c:pt>
                <c:pt idx="1769">
                  <c:v>0.51237268518889323</c:v>
                </c:pt>
                <c:pt idx="1770">
                  <c:v>0.51248842592758592</c:v>
                </c:pt>
                <c:pt idx="1771">
                  <c:v>0.51266203704290092</c:v>
                </c:pt>
                <c:pt idx="1772">
                  <c:v>0.51277777778159361</c:v>
                </c:pt>
                <c:pt idx="1773">
                  <c:v>0.51290509259706596</c:v>
                </c:pt>
                <c:pt idx="1774">
                  <c:v>0.5130671296356013</c:v>
                </c:pt>
                <c:pt idx="1775">
                  <c:v>0.513182870374294</c:v>
                </c:pt>
                <c:pt idx="1776">
                  <c:v>0.51329861111298669</c:v>
                </c:pt>
                <c:pt idx="1777">
                  <c:v>0.51346064815152204</c:v>
                </c:pt>
                <c:pt idx="1778">
                  <c:v>0.51357638889021473</c:v>
                </c:pt>
                <c:pt idx="1779">
                  <c:v>0.51373842592875008</c:v>
                </c:pt>
                <c:pt idx="1780">
                  <c:v>0.51386574074422242</c:v>
                </c:pt>
                <c:pt idx="1781">
                  <c:v>0.52755787037312984</c:v>
                </c:pt>
                <c:pt idx="1782">
                  <c:v>0.52773148148844484</c:v>
                </c:pt>
                <c:pt idx="1783">
                  <c:v>0.52788194445020054</c:v>
                </c:pt>
                <c:pt idx="1784">
                  <c:v>0.52799768518889323</c:v>
                </c:pt>
                <c:pt idx="1785">
                  <c:v>0.52809027778130258</c:v>
                </c:pt>
                <c:pt idx="1786">
                  <c:v>0.52818287037371192</c:v>
                </c:pt>
                <c:pt idx="1787">
                  <c:v>0.52829861111240461</c:v>
                </c:pt>
                <c:pt idx="1788">
                  <c:v>0.52839120370481396</c:v>
                </c:pt>
                <c:pt idx="1789">
                  <c:v>0.52850694445078261</c:v>
                </c:pt>
                <c:pt idx="1790">
                  <c:v>0.52859953704319196</c:v>
                </c:pt>
                <c:pt idx="1791">
                  <c:v>0.5287268518586643</c:v>
                </c:pt>
                <c:pt idx="1792">
                  <c:v>0.52881944445107365</c:v>
                </c:pt>
                <c:pt idx="1793">
                  <c:v>0.52893518518976634</c:v>
                </c:pt>
                <c:pt idx="1794">
                  <c:v>0.52902777778217569</c:v>
                </c:pt>
                <c:pt idx="1795">
                  <c:v>0.52912037037458504</c:v>
                </c:pt>
                <c:pt idx="1796">
                  <c:v>0.52923611111327773</c:v>
                </c:pt>
                <c:pt idx="1797">
                  <c:v>0.52934027778246673</c:v>
                </c:pt>
                <c:pt idx="1798">
                  <c:v>0.52945601852115942</c:v>
                </c:pt>
                <c:pt idx="1799">
                  <c:v>0.52954861111356877</c:v>
                </c:pt>
                <c:pt idx="1800">
                  <c:v>0.52966435185226146</c:v>
                </c:pt>
                <c:pt idx="1801">
                  <c:v>0.52975694444467081</c:v>
                </c:pt>
                <c:pt idx="1802">
                  <c:v>0.52986111111385981</c:v>
                </c:pt>
                <c:pt idx="1803">
                  <c:v>0.52995370370626915</c:v>
                </c:pt>
                <c:pt idx="1804">
                  <c:v>0.53006944444496185</c:v>
                </c:pt>
                <c:pt idx="1805">
                  <c:v>0.53016203703737119</c:v>
                </c:pt>
                <c:pt idx="1806">
                  <c:v>0.53025462962978054</c:v>
                </c:pt>
                <c:pt idx="1807">
                  <c:v>0.53037037037574919</c:v>
                </c:pt>
                <c:pt idx="1808">
                  <c:v>0.53046296296815854</c:v>
                </c:pt>
                <c:pt idx="1809">
                  <c:v>0.53055555556056788</c:v>
                </c:pt>
                <c:pt idx="1810">
                  <c:v>0.53067129629926058</c:v>
                </c:pt>
                <c:pt idx="1811">
                  <c:v>0.53077546296844957</c:v>
                </c:pt>
                <c:pt idx="1812">
                  <c:v>0.53086805556085892</c:v>
                </c:pt>
                <c:pt idx="1813">
                  <c:v>0.53098379629955161</c:v>
                </c:pt>
                <c:pt idx="1814">
                  <c:v>0.53107638889196096</c:v>
                </c:pt>
                <c:pt idx="1815">
                  <c:v>0.53116898148437031</c:v>
                </c:pt>
                <c:pt idx="1816">
                  <c:v>0.531284722223063</c:v>
                </c:pt>
                <c:pt idx="1817">
                  <c:v>0.53137731481547235</c:v>
                </c:pt>
                <c:pt idx="1818">
                  <c:v>0.53148148148466134</c:v>
                </c:pt>
                <c:pt idx="1819">
                  <c:v>0.53159722222335404</c:v>
                </c:pt>
                <c:pt idx="1820">
                  <c:v>0.53168981481576338</c:v>
                </c:pt>
                <c:pt idx="1821">
                  <c:v>0.53178240740817273</c:v>
                </c:pt>
                <c:pt idx="1822">
                  <c:v>0.53188657407736173</c:v>
                </c:pt>
                <c:pt idx="1823">
                  <c:v>0.53199074074655073</c:v>
                </c:pt>
                <c:pt idx="1824">
                  <c:v>0.53209490740846377</c:v>
                </c:pt>
                <c:pt idx="1825">
                  <c:v>0.53221064815443242</c:v>
                </c:pt>
                <c:pt idx="1826">
                  <c:v>0.53230324074684177</c:v>
                </c:pt>
                <c:pt idx="1827">
                  <c:v>0.53239583333925111</c:v>
                </c:pt>
                <c:pt idx="1828">
                  <c:v>0.53251157407794381</c:v>
                </c:pt>
                <c:pt idx="1829">
                  <c:v>0.53260416667035315</c:v>
                </c:pt>
                <c:pt idx="1830">
                  <c:v>0.53270833333954215</c:v>
                </c:pt>
                <c:pt idx="1831">
                  <c:v>0.5328009259319515</c:v>
                </c:pt>
                <c:pt idx="1832">
                  <c:v>0.53291666667064419</c:v>
                </c:pt>
                <c:pt idx="1833">
                  <c:v>0.53300925926305354</c:v>
                </c:pt>
                <c:pt idx="1834">
                  <c:v>0.53311342593224254</c:v>
                </c:pt>
                <c:pt idx="1835">
                  <c:v>0.53320601852465188</c:v>
                </c:pt>
                <c:pt idx="1836">
                  <c:v>0.53332175926334457</c:v>
                </c:pt>
                <c:pt idx="1837">
                  <c:v>0.53341435185575392</c:v>
                </c:pt>
                <c:pt idx="1838">
                  <c:v>0.53351851852494292</c:v>
                </c:pt>
                <c:pt idx="1839">
                  <c:v>0.53361111111735227</c:v>
                </c:pt>
                <c:pt idx="1840">
                  <c:v>0.53372685185604496</c:v>
                </c:pt>
                <c:pt idx="1841">
                  <c:v>0.53381944444845431</c:v>
                </c:pt>
                <c:pt idx="1842">
                  <c:v>0.533935185187147</c:v>
                </c:pt>
                <c:pt idx="1843">
                  <c:v>0.53402777777955635</c:v>
                </c:pt>
                <c:pt idx="1844">
                  <c:v>0.534143518525525</c:v>
                </c:pt>
                <c:pt idx="1845">
                  <c:v>0.53423611111793434</c:v>
                </c:pt>
                <c:pt idx="1846">
                  <c:v>0.53435185185662704</c:v>
                </c:pt>
                <c:pt idx="1847">
                  <c:v>0.53445601851854008</c:v>
                </c:pt>
                <c:pt idx="1848">
                  <c:v>0.53456018518772908</c:v>
                </c:pt>
                <c:pt idx="1849">
                  <c:v>0.53466435185691807</c:v>
                </c:pt>
                <c:pt idx="1850">
                  <c:v>0.53475694444932742</c:v>
                </c:pt>
                <c:pt idx="1851">
                  <c:v>0.53488425926479977</c:v>
                </c:pt>
                <c:pt idx="1852">
                  <c:v>0.53496527778042946</c:v>
                </c:pt>
                <c:pt idx="1853">
                  <c:v>0.53508101851912215</c:v>
                </c:pt>
                <c:pt idx="1854">
                  <c:v>0.5351967592650908</c:v>
                </c:pt>
                <c:pt idx="1855">
                  <c:v>0.53528935185750015</c:v>
                </c:pt>
                <c:pt idx="1856">
                  <c:v>0.53539351851941319</c:v>
                </c:pt>
                <c:pt idx="1857">
                  <c:v>0.53550925926538184</c:v>
                </c:pt>
                <c:pt idx="1858">
                  <c:v>0.53560185185779119</c:v>
                </c:pt>
                <c:pt idx="1859">
                  <c:v>0.53571759259648388</c:v>
                </c:pt>
                <c:pt idx="1860">
                  <c:v>0.53581018518889323</c:v>
                </c:pt>
                <c:pt idx="1861">
                  <c:v>0.53592592592758592</c:v>
                </c:pt>
                <c:pt idx="1862">
                  <c:v>0.53601851851999527</c:v>
                </c:pt>
                <c:pt idx="1863">
                  <c:v>0.53613425926596392</c:v>
                </c:pt>
                <c:pt idx="1864">
                  <c:v>0.53622685185837327</c:v>
                </c:pt>
                <c:pt idx="1865">
                  <c:v>0.53634259259706596</c:v>
                </c:pt>
                <c:pt idx="1866">
                  <c:v>0.53643518518947531</c:v>
                </c:pt>
                <c:pt idx="1867">
                  <c:v>0.53652777778188465</c:v>
                </c:pt>
                <c:pt idx="1868">
                  <c:v>0.536655092597357</c:v>
                </c:pt>
                <c:pt idx="1869">
                  <c:v>0.53674768518976634</c:v>
                </c:pt>
                <c:pt idx="1870">
                  <c:v>0.53686342592845904</c:v>
                </c:pt>
                <c:pt idx="1871">
                  <c:v>0.53695601852086838</c:v>
                </c:pt>
                <c:pt idx="1872">
                  <c:v>0.53707175925956108</c:v>
                </c:pt>
                <c:pt idx="1873">
                  <c:v>0.53993055556202307</c:v>
                </c:pt>
                <c:pt idx="1874">
                  <c:v>0.54013888889312511</c:v>
                </c:pt>
                <c:pt idx="1875">
                  <c:v>0.54033564815472346</c:v>
                </c:pt>
                <c:pt idx="1876">
                  <c:v>0.5405439814858255</c:v>
                </c:pt>
                <c:pt idx="1877">
                  <c:v>0.54075231481692754</c:v>
                </c:pt>
                <c:pt idx="1878">
                  <c:v>0.54097222222480923</c:v>
                </c:pt>
                <c:pt idx="1879">
                  <c:v>0.54118055555591127</c:v>
                </c:pt>
                <c:pt idx="1880">
                  <c:v>0.54137731481750961</c:v>
                </c:pt>
                <c:pt idx="1881">
                  <c:v>0.54150462963298196</c:v>
                </c:pt>
                <c:pt idx="1882">
                  <c:v>0.54159722222539131</c:v>
                </c:pt>
                <c:pt idx="1883">
                  <c:v>0.5417013888945803</c:v>
                </c:pt>
                <c:pt idx="1884">
                  <c:v>0.54182870371005265</c:v>
                </c:pt>
                <c:pt idx="1885">
                  <c:v>0.54190972222568234</c:v>
                </c:pt>
                <c:pt idx="1886">
                  <c:v>0.54201388889487134</c:v>
                </c:pt>
                <c:pt idx="1887">
                  <c:v>0.54211805555678438</c:v>
                </c:pt>
                <c:pt idx="1888">
                  <c:v>0.54223379630275303</c:v>
                </c:pt>
                <c:pt idx="1889">
                  <c:v>0.54232638889516238</c:v>
                </c:pt>
                <c:pt idx="1890">
                  <c:v>0.54243055555707542</c:v>
                </c:pt>
                <c:pt idx="1891">
                  <c:v>0.54254629630304407</c:v>
                </c:pt>
                <c:pt idx="1892">
                  <c:v>0.54266203704173677</c:v>
                </c:pt>
                <c:pt idx="1893">
                  <c:v>0.54276620370364981</c:v>
                </c:pt>
                <c:pt idx="1894">
                  <c:v>0.54285879630333511</c:v>
                </c:pt>
                <c:pt idx="1895">
                  <c:v>0.54297453704202781</c:v>
                </c:pt>
                <c:pt idx="1896">
                  <c:v>0.54306712963443715</c:v>
                </c:pt>
                <c:pt idx="1897">
                  <c:v>0.54318287037312984</c:v>
                </c:pt>
                <c:pt idx="1898">
                  <c:v>0.54327546296553919</c:v>
                </c:pt>
                <c:pt idx="1899">
                  <c:v>0.54340277778101154</c:v>
                </c:pt>
                <c:pt idx="1900">
                  <c:v>0.54348379629664123</c:v>
                </c:pt>
                <c:pt idx="1901">
                  <c:v>0.54361111111211358</c:v>
                </c:pt>
                <c:pt idx="1902">
                  <c:v>0.54371527778130258</c:v>
                </c:pt>
                <c:pt idx="1903">
                  <c:v>0.54380787037371192</c:v>
                </c:pt>
                <c:pt idx="1904">
                  <c:v>0.54392361111240461</c:v>
                </c:pt>
                <c:pt idx="1905">
                  <c:v>0.54402777778159361</c:v>
                </c:pt>
                <c:pt idx="1906">
                  <c:v>0.54412037037400296</c:v>
                </c:pt>
                <c:pt idx="1907">
                  <c:v>0.54423611111269565</c:v>
                </c:pt>
                <c:pt idx="1908">
                  <c:v>0.544328703705105</c:v>
                </c:pt>
                <c:pt idx="1909">
                  <c:v>0.54444444445107365</c:v>
                </c:pt>
                <c:pt idx="1910">
                  <c:v>0.544537037043483</c:v>
                </c:pt>
                <c:pt idx="1911">
                  <c:v>0.54465277778217569</c:v>
                </c:pt>
                <c:pt idx="1912">
                  <c:v>0.54475694445136469</c:v>
                </c:pt>
                <c:pt idx="1913">
                  <c:v>0.54487268519005738</c:v>
                </c:pt>
                <c:pt idx="1914">
                  <c:v>0.54502314815181307</c:v>
                </c:pt>
                <c:pt idx="1915">
                  <c:v>0.54511574074422242</c:v>
                </c:pt>
                <c:pt idx="1916">
                  <c:v>0.54520833333663177</c:v>
                </c:pt>
                <c:pt idx="1917">
                  <c:v>0.54530092592904111</c:v>
                </c:pt>
                <c:pt idx="1918">
                  <c:v>0.54541666666773381</c:v>
                </c:pt>
                <c:pt idx="1919">
                  <c:v>0.54554398148320615</c:v>
                </c:pt>
                <c:pt idx="1920">
                  <c:v>0.5456365740756155</c:v>
                </c:pt>
                <c:pt idx="1921">
                  <c:v>0.54575231482158415</c:v>
                </c:pt>
                <c:pt idx="1922">
                  <c:v>0.5458449074139935</c:v>
                </c:pt>
                <c:pt idx="1923">
                  <c:v>0.54594907407590654</c:v>
                </c:pt>
                <c:pt idx="1924">
                  <c:v>0.54606481482187519</c:v>
                </c:pt>
                <c:pt idx="1925">
                  <c:v>0.54615740741428453</c:v>
                </c:pt>
                <c:pt idx="1926">
                  <c:v>0.54628472222248092</c:v>
                </c:pt>
                <c:pt idx="1927">
                  <c:v>0.54636574074538657</c:v>
                </c:pt>
                <c:pt idx="1928">
                  <c:v>0.54649305556085892</c:v>
                </c:pt>
                <c:pt idx="1929">
                  <c:v>0.54660879629955161</c:v>
                </c:pt>
                <c:pt idx="1930">
                  <c:v>0.54670138889196096</c:v>
                </c:pt>
                <c:pt idx="1931">
                  <c:v>0.54679398148437031</c:v>
                </c:pt>
                <c:pt idx="1932">
                  <c:v>0.546909722223063</c:v>
                </c:pt>
                <c:pt idx="1933">
                  <c:v>0.54702546296903165</c:v>
                </c:pt>
                <c:pt idx="1934">
                  <c:v>0.547118055561441</c:v>
                </c:pt>
                <c:pt idx="1935">
                  <c:v>0.54726851852319669</c:v>
                </c:pt>
                <c:pt idx="1936">
                  <c:v>0.54736111111560604</c:v>
                </c:pt>
                <c:pt idx="1937">
                  <c:v>0.54745370370801538</c:v>
                </c:pt>
                <c:pt idx="1938">
                  <c:v>0.54756944444670808</c:v>
                </c:pt>
                <c:pt idx="1939">
                  <c:v>0.54766203703911742</c:v>
                </c:pt>
                <c:pt idx="1940">
                  <c:v>0.54777777777781012</c:v>
                </c:pt>
                <c:pt idx="1941">
                  <c:v>0.54789351852377877</c:v>
                </c:pt>
                <c:pt idx="1942">
                  <c:v>0.54800925926247146</c:v>
                </c:pt>
                <c:pt idx="1943">
                  <c:v>0.54812500000116415</c:v>
                </c:pt>
                <c:pt idx="1944">
                  <c:v>0.54822916667035315</c:v>
                </c:pt>
                <c:pt idx="1945">
                  <c:v>0.54833333333954215</c:v>
                </c:pt>
                <c:pt idx="1946">
                  <c:v>0.5484259259319515</c:v>
                </c:pt>
                <c:pt idx="1947">
                  <c:v>0.54854166667064419</c:v>
                </c:pt>
                <c:pt idx="1948">
                  <c:v>0.54865740740933688</c:v>
                </c:pt>
                <c:pt idx="1949">
                  <c:v>0.54875000000174623</c:v>
                </c:pt>
                <c:pt idx="1950">
                  <c:v>0.54891203704028158</c:v>
                </c:pt>
                <c:pt idx="1951">
                  <c:v>0.54900462963269092</c:v>
                </c:pt>
                <c:pt idx="1952">
                  <c:v>0.54912037037138361</c:v>
                </c:pt>
                <c:pt idx="1953">
                  <c:v>0.54922453704057261</c:v>
                </c:pt>
                <c:pt idx="1954">
                  <c:v>0.54936342593282461</c:v>
                </c:pt>
                <c:pt idx="1955">
                  <c:v>0.54945601852523396</c:v>
                </c:pt>
                <c:pt idx="1956">
                  <c:v>0.5495486111176433</c:v>
                </c:pt>
                <c:pt idx="1957">
                  <c:v>0.54967592593311565</c:v>
                </c:pt>
                <c:pt idx="1958">
                  <c:v>0.549768518525525</c:v>
                </c:pt>
                <c:pt idx="1959">
                  <c:v>0.54993055555678438</c:v>
                </c:pt>
                <c:pt idx="1960">
                  <c:v>0.55002314814919373</c:v>
                </c:pt>
                <c:pt idx="1961">
                  <c:v>0.55013888889516238</c:v>
                </c:pt>
                <c:pt idx="1962">
                  <c:v>0.55023148148757173</c:v>
                </c:pt>
                <c:pt idx="1963">
                  <c:v>0.55034722222626442</c:v>
                </c:pt>
                <c:pt idx="1964">
                  <c:v>0.55043981481867377</c:v>
                </c:pt>
                <c:pt idx="1965">
                  <c:v>0.55055555555736646</c:v>
                </c:pt>
                <c:pt idx="1966">
                  <c:v>0.55315972222888377</c:v>
                </c:pt>
                <c:pt idx="1967">
                  <c:v>0.55336805555998581</c:v>
                </c:pt>
                <c:pt idx="1968">
                  <c:v>0.5535879629678675</c:v>
                </c:pt>
                <c:pt idx="1969">
                  <c:v>0.55379629629896954</c:v>
                </c:pt>
                <c:pt idx="1970">
                  <c:v>0.55401620370685123</c:v>
                </c:pt>
                <c:pt idx="1971">
                  <c:v>0.55421296296844957</c:v>
                </c:pt>
                <c:pt idx="1972">
                  <c:v>0.55442129629955161</c:v>
                </c:pt>
                <c:pt idx="1973">
                  <c:v>0.55462962963065365</c:v>
                </c:pt>
                <c:pt idx="1974">
                  <c:v>0.55483796296903165</c:v>
                </c:pt>
                <c:pt idx="1975">
                  <c:v>0.55504629630013369</c:v>
                </c:pt>
                <c:pt idx="1976">
                  <c:v>0.55961805555853061</c:v>
                </c:pt>
                <c:pt idx="1977">
                  <c:v>0.56030092592845904</c:v>
                </c:pt>
                <c:pt idx="1978">
                  <c:v>0.56091435185226146</c:v>
                </c:pt>
                <c:pt idx="1979">
                  <c:v>0.5613657407448045</c:v>
                </c:pt>
                <c:pt idx="1980">
                  <c:v>0.56195601852232357</c:v>
                </c:pt>
                <c:pt idx="1981">
                  <c:v>0.56271990740788169</c:v>
                </c:pt>
                <c:pt idx="1982">
                  <c:v>0.56324074074655073</c:v>
                </c:pt>
                <c:pt idx="1983">
                  <c:v>0.5638657407471328</c:v>
                </c:pt>
                <c:pt idx="1984">
                  <c:v>0.56475694444816327</c:v>
                </c:pt>
                <c:pt idx="1985">
                  <c:v>0.56510416667151731</c:v>
                </c:pt>
                <c:pt idx="1986">
                  <c:v>0.565185185187147</c:v>
                </c:pt>
                <c:pt idx="1987">
                  <c:v>0.56531250000261934</c:v>
                </c:pt>
                <c:pt idx="1988">
                  <c:v>0.56540509259502869</c:v>
                </c:pt>
                <c:pt idx="1989">
                  <c:v>0.56549768518743804</c:v>
                </c:pt>
                <c:pt idx="1990">
                  <c:v>0.56561342592613073</c:v>
                </c:pt>
                <c:pt idx="1991">
                  <c:v>0.56570601851854008</c:v>
                </c:pt>
                <c:pt idx="1992">
                  <c:v>0.56579861111822538</c:v>
                </c:pt>
                <c:pt idx="1993">
                  <c:v>0.56591435185691807</c:v>
                </c:pt>
                <c:pt idx="1994">
                  <c:v>0.56601851851883112</c:v>
                </c:pt>
                <c:pt idx="1995">
                  <c:v>0.56611111111124046</c:v>
                </c:pt>
                <c:pt idx="1996">
                  <c:v>0.56622685185720911</c:v>
                </c:pt>
                <c:pt idx="1997">
                  <c:v>0.56631944444961846</c:v>
                </c:pt>
                <c:pt idx="1998">
                  <c:v>0.56641203704202781</c:v>
                </c:pt>
                <c:pt idx="1999">
                  <c:v>0.56650462963443715</c:v>
                </c:pt>
                <c:pt idx="2000">
                  <c:v>0.5665972222268465</c:v>
                </c:pt>
                <c:pt idx="2001">
                  <c:v>0.56672453704231884</c:v>
                </c:pt>
                <c:pt idx="2002">
                  <c:v>0.56678240741166519</c:v>
                </c:pt>
                <c:pt idx="2003">
                  <c:v>0.56688657408085419</c:v>
                </c:pt>
                <c:pt idx="2004">
                  <c:v>0.56700231481954688</c:v>
                </c:pt>
                <c:pt idx="2005">
                  <c:v>0.56709490741195623</c:v>
                </c:pt>
                <c:pt idx="2006">
                  <c:v>0.56718750000436557</c:v>
                </c:pt>
                <c:pt idx="2007">
                  <c:v>0.56728009259677492</c:v>
                </c:pt>
                <c:pt idx="2008">
                  <c:v>0.56737268518918427</c:v>
                </c:pt>
                <c:pt idx="2009">
                  <c:v>0.56747685185837327</c:v>
                </c:pt>
                <c:pt idx="2010">
                  <c:v>0.56756944445078261</c:v>
                </c:pt>
                <c:pt idx="2011">
                  <c:v>0.56768518518947531</c:v>
                </c:pt>
                <c:pt idx="2012">
                  <c:v>0.56777777778188465</c:v>
                </c:pt>
                <c:pt idx="2013">
                  <c:v>0.567870370374294</c:v>
                </c:pt>
                <c:pt idx="2014">
                  <c:v>0.56796296296670334</c:v>
                </c:pt>
                <c:pt idx="2015">
                  <c:v>0.56804398148233304</c:v>
                </c:pt>
                <c:pt idx="2016">
                  <c:v>0.56813657407474238</c:v>
                </c:pt>
                <c:pt idx="2017">
                  <c:v>0.56825231482071104</c:v>
                </c:pt>
                <c:pt idx="2018">
                  <c:v>0.56832175925956108</c:v>
                </c:pt>
                <c:pt idx="2019">
                  <c:v>0.56841435185197042</c:v>
                </c:pt>
                <c:pt idx="2020">
                  <c:v>0.56851851852115942</c:v>
                </c:pt>
                <c:pt idx="2021">
                  <c:v>0.56861111111356877</c:v>
                </c:pt>
                <c:pt idx="2022">
                  <c:v>0.56870370370597811</c:v>
                </c:pt>
                <c:pt idx="2023">
                  <c:v>0.56879629629838746</c:v>
                </c:pt>
                <c:pt idx="2024">
                  <c:v>0.56888888889079681</c:v>
                </c:pt>
                <c:pt idx="2025">
                  <c:v>0.56898148148320615</c:v>
                </c:pt>
                <c:pt idx="2026">
                  <c:v>0.5690740740756155</c:v>
                </c:pt>
                <c:pt idx="2027">
                  <c:v>0.56916666666802485</c:v>
                </c:pt>
                <c:pt idx="2028">
                  <c:v>0.56925925926043419</c:v>
                </c:pt>
                <c:pt idx="2029">
                  <c:v>0.56936342592962319</c:v>
                </c:pt>
                <c:pt idx="2030">
                  <c:v>0.56943287037574919</c:v>
                </c:pt>
                <c:pt idx="2031">
                  <c:v>0.56951388889137888</c:v>
                </c:pt>
                <c:pt idx="2032">
                  <c:v>0.56960648148378823</c:v>
                </c:pt>
                <c:pt idx="2033">
                  <c:v>0.56969907407619758</c:v>
                </c:pt>
                <c:pt idx="2034">
                  <c:v>0.56979166666860692</c:v>
                </c:pt>
                <c:pt idx="2035">
                  <c:v>0.56988425926101627</c:v>
                </c:pt>
                <c:pt idx="2036">
                  <c:v>0.56997685185342561</c:v>
                </c:pt>
                <c:pt idx="2037">
                  <c:v>0.57006944444583496</c:v>
                </c:pt>
                <c:pt idx="2038">
                  <c:v>0.57016203703824431</c:v>
                </c:pt>
                <c:pt idx="2039">
                  <c:v>0.57025462963065365</c:v>
                </c:pt>
                <c:pt idx="2040">
                  <c:v>0.570347222223063</c:v>
                </c:pt>
                <c:pt idx="2041">
                  <c:v>0.57043981481547235</c:v>
                </c:pt>
                <c:pt idx="2042">
                  <c:v>0.57053240740788169</c:v>
                </c:pt>
                <c:pt idx="2043">
                  <c:v>0.57062500000029104</c:v>
                </c:pt>
                <c:pt idx="2044">
                  <c:v>0.57069444444641704</c:v>
                </c:pt>
                <c:pt idx="2045">
                  <c:v>0.57079861111560604</c:v>
                </c:pt>
                <c:pt idx="2046">
                  <c:v>0.57089120370801538</c:v>
                </c:pt>
                <c:pt idx="2047">
                  <c:v>0.57097222222364508</c:v>
                </c:pt>
                <c:pt idx="2048">
                  <c:v>0.57107638889283407</c:v>
                </c:pt>
                <c:pt idx="2049">
                  <c:v>0.57116898148524342</c:v>
                </c:pt>
                <c:pt idx="2050">
                  <c:v>0.57126157407765277</c:v>
                </c:pt>
                <c:pt idx="2051">
                  <c:v>0.57133101852377877</c:v>
                </c:pt>
                <c:pt idx="2052">
                  <c:v>0.57142361111618811</c:v>
                </c:pt>
                <c:pt idx="2053">
                  <c:v>0.57151620370859746</c:v>
                </c:pt>
                <c:pt idx="2054">
                  <c:v>0.57160879630100681</c:v>
                </c:pt>
                <c:pt idx="2055">
                  <c:v>0.57170138889341615</c:v>
                </c:pt>
                <c:pt idx="2056">
                  <c:v>0.5717939814858255</c:v>
                </c:pt>
                <c:pt idx="2057">
                  <c:v>0.57393518518802011</c:v>
                </c:pt>
                <c:pt idx="2058">
                  <c:v>0.57393518518802011</c:v>
                </c:pt>
                <c:pt idx="2059">
                  <c:v>0.57393518518802011</c:v>
                </c:pt>
                <c:pt idx="2060">
                  <c:v>0.57393518518802011</c:v>
                </c:pt>
                <c:pt idx="2061">
                  <c:v>0.57393518518802011</c:v>
                </c:pt>
                <c:pt idx="2062">
                  <c:v>0.57415509259590181</c:v>
                </c:pt>
                <c:pt idx="2063">
                  <c:v>0.57432870370394085</c:v>
                </c:pt>
                <c:pt idx="2064">
                  <c:v>0.57449074074247619</c:v>
                </c:pt>
                <c:pt idx="2065">
                  <c:v>0.57466435185779119</c:v>
                </c:pt>
                <c:pt idx="2066">
                  <c:v>0.57481481481954688</c:v>
                </c:pt>
                <c:pt idx="2067">
                  <c:v>0.57497685185808223</c:v>
                </c:pt>
                <c:pt idx="2068">
                  <c:v>0.57516203704290092</c:v>
                </c:pt>
                <c:pt idx="2069">
                  <c:v>0.57532407407416031</c:v>
                </c:pt>
                <c:pt idx="2070">
                  <c:v>0.57549768518947531</c:v>
                </c:pt>
                <c:pt idx="2071">
                  <c:v>0.57565972222801065</c:v>
                </c:pt>
                <c:pt idx="2072">
                  <c:v>0.57583333333604969</c:v>
                </c:pt>
                <c:pt idx="2073">
                  <c:v>0.57599537037458504</c:v>
                </c:pt>
                <c:pt idx="2074">
                  <c:v>0.57613425925956108</c:v>
                </c:pt>
                <c:pt idx="2075">
                  <c:v>0.57622685185197042</c:v>
                </c:pt>
                <c:pt idx="2076">
                  <c:v>0.57630787037487607</c:v>
                </c:pt>
                <c:pt idx="2077">
                  <c:v>0.57640046296728542</c:v>
                </c:pt>
                <c:pt idx="2078">
                  <c:v>0.57649305555969477</c:v>
                </c:pt>
                <c:pt idx="2079">
                  <c:v>0.57659722222888377</c:v>
                </c:pt>
                <c:pt idx="2080">
                  <c:v>0.57668981482129311</c:v>
                </c:pt>
                <c:pt idx="2081">
                  <c:v>0.57678240741370246</c:v>
                </c:pt>
                <c:pt idx="2082">
                  <c:v>0.5768865740756155</c:v>
                </c:pt>
                <c:pt idx="2083">
                  <c:v>0.5769560185217415</c:v>
                </c:pt>
                <c:pt idx="2084">
                  <c:v>0.5770601851909305</c:v>
                </c:pt>
                <c:pt idx="2085">
                  <c:v>0.57714120370656019</c:v>
                </c:pt>
                <c:pt idx="2086">
                  <c:v>0.57725694444525288</c:v>
                </c:pt>
                <c:pt idx="2087">
                  <c:v>0.57733796296815854</c:v>
                </c:pt>
                <c:pt idx="2088">
                  <c:v>0.57741898148378823</c:v>
                </c:pt>
                <c:pt idx="2089">
                  <c:v>0.57751157407619758</c:v>
                </c:pt>
                <c:pt idx="2090">
                  <c:v>0.57761574074538657</c:v>
                </c:pt>
                <c:pt idx="2091">
                  <c:v>0.57770833333779592</c:v>
                </c:pt>
                <c:pt idx="2092">
                  <c:v>0.57778935185342561</c:v>
                </c:pt>
                <c:pt idx="2093">
                  <c:v>0.57788194444583496</c:v>
                </c:pt>
                <c:pt idx="2094">
                  <c:v>0.57798611111502396</c:v>
                </c:pt>
                <c:pt idx="2095">
                  <c:v>0.57807870370743331</c:v>
                </c:pt>
                <c:pt idx="2096">
                  <c:v>0.578159722223063</c:v>
                </c:pt>
                <c:pt idx="2097">
                  <c:v>0.57825231481547235</c:v>
                </c:pt>
                <c:pt idx="2098">
                  <c:v>0.57835648148466134</c:v>
                </c:pt>
                <c:pt idx="2099">
                  <c:v>0.57844907407707069</c:v>
                </c:pt>
                <c:pt idx="2100">
                  <c:v>0.57854166666948004</c:v>
                </c:pt>
                <c:pt idx="2101">
                  <c:v>0.57863425926188938</c:v>
                </c:pt>
                <c:pt idx="2102">
                  <c:v>0.57872685185429873</c:v>
                </c:pt>
                <c:pt idx="2103">
                  <c:v>0.57881944444670808</c:v>
                </c:pt>
                <c:pt idx="2104">
                  <c:v>0.57891203703911742</c:v>
                </c:pt>
                <c:pt idx="2105">
                  <c:v>0.57900462963152677</c:v>
                </c:pt>
                <c:pt idx="2106">
                  <c:v>0.57909722222393611</c:v>
                </c:pt>
                <c:pt idx="2107">
                  <c:v>0.57918981481634546</c:v>
                </c:pt>
                <c:pt idx="2108">
                  <c:v>0.57928240740875481</c:v>
                </c:pt>
                <c:pt idx="2109">
                  <c:v>0.57937500000116415</c:v>
                </c:pt>
                <c:pt idx="2110">
                  <c:v>0.5794675925935735</c:v>
                </c:pt>
                <c:pt idx="2111">
                  <c:v>0.57956018518598285</c:v>
                </c:pt>
                <c:pt idx="2112">
                  <c:v>0.57965277777839219</c:v>
                </c:pt>
                <c:pt idx="2113">
                  <c:v>0.57974537037080154</c:v>
                </c:pt>
                <c:pt idx="2114">
                  <c:v>0.57984953703999054</c:v>
                </c:pt>
                <c:pt idx="2115">
                  <c:v>0.57994212963239988</c:v>
                </c:pt>
                <c:pt idx="2116">
                  <c:v>0.58003472222480923</c:v>
                </c:pt>
                <c:pt idx="2117">
                  <c:v>0.58012731481721858</c:v>
                </c:pt>
                <c:pt idx="2118">
                  <c:v>0.58019675926334457</c:v>
                </c:pt>
                <c:pt idx="2119">
                  <c:v>0.58030092593253357</c:v>
                </c:pt>
                <c:pt idx="2120">
                  <c:v>0.58039351852494292</c:v>
                </c:pt>
                <c:pt idx="2121">
                  <c:v>0.58048611111735227</c:v>
                </c:pt>
                <c:pt idx="2122">
                  <c:v>0.58057870370976161</c:v>
                </c:pt>
                <c:pt idx="2123">
                  <c:v>0.58067129630217096</c:v>
                </c:pt>
                <c:pt idx="2124">
                  <c:v>0.5807638888945803</c:v>
                </c:pt>
                <c:pt idx="2125">
                  <c:v>0.58085648148698965</c:v>
                </c:pt>
                <c:pt idx="2126">
                  <c:v>0.58096064814890269</c:v>
                </c:pt>
                <c:pt idx="2127">
                  <c:v>0.58105324074131204</c:v>
                </c:pt>
                <c:pt idx="2128">
                  <c:v>0.58114583333372138</c:v>
                </c:pt>
                <c:pt idx="2129">
                  <c:v>0.58123842592613073</c:v>
                </c:pt>
                <c:pt idx="2130">
                  <c:v>0.58133101851854008</c:v>
                </c:pt>
                <c:pt idx="2131">
                  <c:v>0.58142361111822538</c:v>
                </c:pt>
                <c:pt idx="2132">
                  <c:v>0.58151620371063473</c:v>
                </c:pt>
                <c:pt idx="2133">
                  <c:v>0.58160879630304407</c:v>
                </c:pt>
                <c:pt idx="2134">
                  <c:v>0.58170138889545342</c:v>
                </c:pt>
                <c:pt idx="2135">
                  <c:v>0.58179398148786277</c:v>
                </c:pt>
                <c:pt idx="2136">
                  <c:v>0.58188657408027211</c:v>
                </c:pt>
                <c:pt idx="2137">
                  <c:v>0.58197916667268146</c:v>
                </c:pt>
                <c:pt idx="2138">
                  <c:v>0.58206018518831115</c:v>
                </c:pt>
                <c:pt idx="2139">
                  <c:v>0.5821527777807205</c:v>
                </c:pt>
                <c:pt idx="2140">
                  <c:v>0.58224537037312984</c:v>
                </c:pt>
                <c:pt idx="2141">
                  <c:v>0.58233796296553919</c:v>
                </c:pt>
                <c:pt idx="2142">
                  <c:v>0.58243055555794854</c:v>
                </c:pt>
                <c:pt idx="2143">
                  <c:v>0.58252314815035788</c:v>
                </c:pt>
                <c:pt idx="2144">
                  <c:v>0.58261574074276723</c:v>
                </c:pt>
                <c:pt idx="2145">
                  <c:v>0.58270833333517658</c:v>
                </c:pt>
                <c:pt idx="2146">
                  <c:v>0.58280092592758592</c:v>
                </c:pt>
                <c:pt idx="2147">
                  <c:v>0.58290509259677492</c:v>
                </c:pt>
                <c:pt idx="2148">
                  <c:v>0.58299768518918427</c:v>
                </c:pt>
                <c:pt idx="2149">
                  <c:v>0.58309027778159361</c:v>
                </c:pt>
                <c:pt idx="2150">
                  <c:v>0.58318287037400296</c:v>
                </c:pt>
                <c:pt idx="2151">
                  <c:v>0.58327546296641231</c:v>
                </c:pt>
                <c:pt idx="2152">
                  <c:v>0.5833796296356013</c:v>
                </c:pt>
                <c:pt idx="2153">
                  <c:v>0.58347222222801065</c:v>
                </c:pt>
                <c:pt idx="2154">
                  <c:v>0.58586805556114996</c:v>
                </c:pt>
                <c:pt idx="2155">
                  <c:v>0.58608796296903165</c:v>
                </c:pt>
                <c:pt idx="2156">
                  <c:v>0.58625000000029104</c:v>
                </c:pt>
                <c:pt idx="2157">
                  <c:v>0.58640046296932269</c:v>
                </c:pt>
                <c:pt idx="2158">
                  <c:v>0.58657407407736173</c:v>
                </c:pt>
                <c:pt idx="2159">
                  <c:v>0.58672453703911742</c:v>
                </c:pt>
                <c:pt idx="2160">
                  <c:v>0.58689814815443242</c:v>
                </c:pt>
                <c:pt idx="2161">
                  <c:v>0.58706018518569181</c:v>
                </c:pt>
                <c:pt idx="2162">
                  <c:v>0.5872453703705105</c:v>
                </c:pt>
                <c:pt idx="2163">
                  <c:v>0.58736111111647915</c:v>
                </c:pt>
                <c:pt idx="2164">
                  <c:v>0.58746527777839219</c:v>
                </c:pt>
                <c:pt idx="2165">
                  <c:v>0.58753472222451819</c:v>
                </c:pt>
                <c:pt idx="2166">
                  <c:v>0.58763888889370719</c:v>
                </c:pt>
                <c:pt idx="2167">
                  <c:v>0.58773148148611654</c:v>
                </c:pt>
                <c:pt idx="2168">
                  <c:v>0.58783564815530553</c:v>
                </c:pt>
                <c:pt idx="2169">
                  <c:v>0.58790509259415558</c:v>
                </c:pt>
                <c:pt idx="2170">
                  <c:v>0.58800925926334457</c:v>
                </c:pt>
                <c:pt idx="2171">
                  <c:v>0.58810185185575392</c:v>
                </c:pt>
                <c:pt idx="2172">
                  <c:v>0.58820601852494292</c:v>
                </c:pt>
                <c:pt idx="2173">
                  <c:v>0.58829861111735227</c:v>
                </c:pt>
                <c:pt idx="2174">
                  <c:v>0.58837962963298196</c:v>
                </c:pt>
                <c:pt idx="2175">
                  <c:v>0.58847222222539131</c:v>
                </c:pt>
                <c:pt idx="2176">
                  <c:v>0.5885763888945803</c:v>
                </c:pt>
                <c:pt idx="2177">
                  <c:v>0.58864583333343035</c:v>
                </c:pt>
                <c:pt idx="2178">
                  <c:v>0.588761574079399</c:v>
                </c:pt>
                <c:pt idx="2179">
                  <c:v>0.58888888889487134</c:v>
                </c:pt>
                <c:pt idx="2180">
                  <c:v>0.58898148148728069</c:v>
                </c:pt>
                <c:pt idx="2181">
                  <c:v>0.58907407407969004</c:v>
                </c:pt>
                <c:pt idx="2182">
                  <c:v>0.58916666667209938</c:v>
                </c:pt>
                <c:pt idx="2183">
                  <c:v>0.58925925926450873</c:v>
                </c:pt>
                <c:pt idx="2184">
                  <c:v>0.58935185185691807</c:v>
                </c:pt>
                <c:pt idx="2185">
                  <c:v>0.58945601851883112</c:v>
                </c:pt>
                <c:pt idx="2186">
                  <c:v>0.58954861111124046</c:v>
                </c:pt>
                <c:pt idx="2187">
                  <c:v>0.58964120370364981</c:v>
                </c:pt>
                <c:pt idx="2188">
                  <c:v>0.58973379630333511</c:v>
                </c:pt>
                <c:pt idx="2189">
                  <c:v>0.58983796296524815</c:v>
                </c:pt>
                <c:pt idx="2190">
                  <c:v>0.5899305555576575</c:v>
                </c:pt>
                <c:pt idx="2191">
                  <c:v>0.59002314815006685</c:v>
                </c:pt>
                <c:pt idx="2192">
                  <c:v>0.59012731481925584</c:v>
                </c:pt>
                <c:pt idx="2193">
                  <c:v>0.59023148148844484</c:v>
                </c:pt>
                <c:pt idx="2194">
                  <c:v>0.59032407408085419</c:v>
                </c:pt>
                <c:pt idx="2195">
                  <c:v>0.59041666667326353</c:v>
                </c:pt>
                <c:pt idx="2196">
                  <c:v>0.59050925926567288</c:v>
                </c:pt>
                <c:pt idx="2197">
                  <c:v>0.59060185185808223</c:v>
                </c:pt>
                <c:pt idx="2198">
                  <c:v>0.59071759259677492</c:v>
                </c:pt>
                <c:pt idx="2199">
                  <c:v>0.59083333333546761</c:v>
                </c:pt>
                <c:pt idx="2200">
                  <c:v>0.59093750000465661</c:v>
                </c:pt>
                <c:pt idx="2201">
                  <c:v>0.59103009259706596</c:v>
                </c:pt>
                <c:pt idx="2202">
                  <c:v>0.59112268518947531</c:v>
                </c:pt>
                <c:pt idx="2203">
                  <c:v>0.59121527778188465</c:v>
                </c:pt>
                <c:pt idx="2204">
                  <c:v>0.591307870374294</c:v>
                </c:pt>
                <c:pt idx="2205">
                  <c:v>0.591412037043483</c:v>
                </c:pt>
                <c:pt idx="2206">
                  <c:v>0.59150462963589234</c:v>
                </c:pt>
                <c:pt idx="2207">
                  <c:v>0.59159722222830169</c:v>
                </c:pt>
                <c:pt idx="2208">
                  <c:v>0.59168981482071104</c:v>
                </c:pt>
                <c:pt idx="2209">
                  <c:v>0.59178240741312038</c:v>
                </c:pt>
                <c:pt idx="2210">
                  <c:v>0.59187500000552973</c:v>
                </c:pt>
                <c:pt idx="2211">
                  <c:v>0.59196759259793907</c:v>
                </c:pt>
                <c:pt idx="2212">
                  <c:v>0.59206018519034842</c:v>
                </c:pt>
                <c:pt idx="2213">
                  <c:v>0.59215277778275777</c:v>
                </c:pt>
                <c:pt idx="2214">
                  <c:v>0.59225694444467081</c:v>
                </c:pt>
                <c:pt idx="2215">
                  <c:v>0.59234953703708015</c:v>
                </c:pt>
                <c:pt idx="2216">
                  <c:v>0.59244212963676546</c:v>
                </c:pt>
                <c:pt idx="2217">
                  <c:v>0.5925347222291748</c:v>
                </c:pt>
                <c:pt idx="2218">
                  <c:v>0.59262731482158415</c:v>
                </c:pt>
                <c:pt idx="2219">
                  <c:v>0.5927199074139935</c:v>
                </c:pt>
                <c:pt idx="2220">
                  <c:v>0.59282407407590654</c:v>
                </c:pt>
                <c:pt idx="2221">
                  <c:v>0.59291666666831588</c:v>
                </c:pt>
                <c:pt idx="2222">
                  <c:v>0.59300925926072523</c:v>
                </c:pt>
                <c:pt idx="2223">
                  <c:v>0.59313657407619758</c:v>
                </c:pt>
                <c:pt idx="2224">
                  <c:v>0.59322916666860692</c:v>
                </c:pt>
                <c:pt idx="2225">
                  <c:v>0.59332175926101627</c:v>
                </c:pt>
                <c:pt idx="2226">
                  <c:v>0.59341435185342561</c:v>
                </c:pt>
                <c:pt idx="2227">
                  <c:v>0.59351851852261461</c:v>
                </c:pt>
                <c:pt idx="2228">
                  <c:v>0.59361111111502396</c:v>
                </c:pt>
                <c:pt idx="2229">
                  <c:v>0.59370370370743331</c:v>
                </c:pt>
                <c:pt idx="2230">
                  <c:v>0.59379629629984265</c:v>
                </c:pt>
                <c:pt idx="2231">
                  <c:v>0.593888888892252</c:v>
                </c:pt>
                <c:pt idx="2232">
                  <c:v>0.59398148148466134</c:v>
                </c:pt>
                <c:pt idx="2233">
                  <c:v>0.59408564815385034</c:v>
                </c:pt>
                <c:pt idx="2234">
                  <c:v>0.59417824074625969</c:v>
                </c:pt>
                <c:pt idx="2235">
                  <c:v>0.59428240740817273</c:v>
                </c:pt>
                <c:pt idx="2236">
                  <c:v>0.59437500000058208</c:v>
                </c:pt>
                <c:pt idx="2237">
                  <c:v>0.59446759259299142</c:v>
                </c:pt>
                <c:pt idx="2238">
                  <c:v>0.59456018518540077</c:v>
                </c:pt>
                <c:pt idx="2239">
                  <c:v>0.59467592593136942</c:v>
                </c:pt>
                <c:pt idx="2240">
                  <c:v>0.59476851852377877</c:v>
                </c:pt>
                <c:pt idx="2241">
                  <c:v>0.59486111111618811</c:v>
                </c:pt>
                <c:pt idx="2242">
                  <c:v>0.59495370370859746</c:v>
                </c:pt>
                <c:pt idx="2243">
                  <c:v>0.59504629630100681</c:v>
                </c:pt>
                <c:pt idx="2244">
                  <c:v>0.59513888889341615</c:v>
                </c:pt>
                <c:pt idx="2245">
                  <c:v>0.59527777777839219</c:v>
                </c:pt>
                <c:pt idx="2246">
                  <c:v>0.59537037037080154</c:v>
                </c:pt>
                <c:pt idx="2247">
                  <c:v>0.59547453703999054</c:v>
                </c:pt>
                <c:pt idx="2248">
                  <c:v>0.59787037037312984</c:v>
                </c:pt>
                <c:pt idx="2249">
                  <c:v>0.59803240741166519</c:v>
                </c:pt>
                <c:pt idx="2250">
                  <c:v>0.59820601851970423</c:v>
                </c:pt>
                <c:pt idx="2251">
                  <c:v>0.59836805555823958</c:v>
                </c:pt>
                <c:pt idx="2252">
                  <c:v>0.59854166667355457</c:v>
                </c:pt>
                <c:pt idx="2253">
                  <c:v>0.59870370370481396</c:v>
                </c:pt>
                <c:pt idx="2254">
                  <c:v>0.59886574074334931</c:v>
                </c:pt>
                <c:pt idx="2255">
                  <c:v>0.599050925928168</c:v>
                </c:pt>
                <c:pt idx="2256">
                  <c:v>0.59920138888992369</c:v>
                </c:pt>
                <c:pt idx="2257">
                  <c:v>0.59937500000523869</c:v>
                </c:pt>
                <c:pt idx="2258">
                  <c:v>0.59954861111327773</c:v>
                </c:pt>
                <c:pt idx="2259">
                  <c:v>0.59971064815181307</c:v>
                </c:pt>
                <c:pt idx="2260">
                  <c:v>0.60623842592758592</c:v>
                </c:pt>
                <c:pt idx="2261">
                  <c:v>0.60674768518947531</c:v>
                </c:pt>
                <c:pt idx="2262">
                  <c:v>0.60734953704377403</c:v>
                </c:pt>
                <c:pt idx="2263">
                  <c:v>0.60803240741370246</c:v>
                </c:pt>
                <c:pt idx="2264">
                  <c:v>0.60869212963007158</c:v>
                </c:pt>
                <c:pt idx="2265">
                  <c:v>0.6093981481535593</c:v>
                </c:pt>
                <c:pt idx="2266">
                  <c:v>0.61011574074655073</c:v>
                </c:pt>
                <c:pt idx="2267">
                  <c:v>0.61079861111647915</c:v>
                </c:pt>
                <c:pt idx="2268">
                  <c:v>0.61150462963269092</c:v>
                </c:pt>
                <c:pt idx="2269">
                  <c:v>0.61215277777955635</c:v>
                </c:pt>
                <c:pt idx="2270">
                  <c:v>0.61268518518772908</c:v>
                </c:pt>
                <c:pt idx="2271">
                  <c:v>0.61312500000349246</c:v>
                </c:pt>
                <c:pt idx="2272">
                  <c:v>0.6135416666729725</c:v>
                </c:pt>
                <c:pt idx="2273">
                  <c:v>0.61405092592758592</c:v>
                </c:pt>
                <c:pt idx="2274">
                  <c:v>0.614606481482042</c:v>
                </c:pt>
                <c:pt idx="2275">
                  <c:v>0.61511574074393138</c:v>
                </c:pt>
                <c:pt idx="2276">
                  <c:v>0.61561342592904111</c:v>
                </c:pt>
                <c:pt idx="2277">
                  <c:v>0.6160879629678675</c:v>
                </c:pt>
                <c:pt idx="2278">
                  <c:v>0.61655092592991423</c:v>
                </c:pt>
                <c:pt idx="2279">
                  <c:v>0.61708333333808696</c:v>
                </c:pt>
                <c:pt idx="2280">
                  <c:v>0.61758101852319669</c:v>
                </c:pt>
                <c:pt idx="2281">
                  <c:v>0.61812500000087311</c:v>
                </c:pt>
                <c:pt idx="2282">
                  <c:v>0.61865740740904585</c:v>
                </c:pt>
                <c:pt idx="2283">
                  <c:v>0.61909722222480923</c:v>
                </c:pt>
                <c:pt idx="2284">
                  <c:v>0.61954861111735227</c:v>
                </c:pt>
                <c:pt idx="2285">
                  <c:v>0.62002314814890269</c:v>
                </c:pt>
                <c:pt idx="2286">
                  <c:v>0.62142361111182254</c:v>
                </c:pt>
                <c:pt idx="2287">
                  <c:v>0.62152777778101154</c:v>
                </c:pt>
                <c:pt idx="2288">
                  <c:v>0.62164351851970423</c:v>
                </c:pt>
                <c:pt idx="2289">
                  <c:v>0.62173611111211358</c:v>
                </c:pt>
                <c:pt idx="2290">
                  <c:v>0.62185185185808223</c:v>
                </c:pt>
                <c:pt idx="2291">
                  <c:v>0.62194444445049157</c:v>
                </c:pt>
                <c:pt idx="2292">
                  <c:v>0.62206018518918427</c:v>
                </c:pt>
                <c:pt idx="2293">
                  <c:v>0.62215277778159361</c:v>
                </c:pt>
                <c:pt idx="2294">
                  <c:v>0.62225694445078261</c:v>
                </c:pt>
                <c:pt idx="2295">
                  <c:v>0.62237268518947531</c:v>
                </c:pt>
                <c:pt idx="2296">
                  <c:v>0.6224768518586643</c:v>
                </c:pt>
                <c:pt idx="2297">
                  <c:v>0.62258101852057735</c:v>
                </c:pt>
                <c:pt idx="2298">
                  <c:v>0.62267361111298669</c:v>
                </c:pt>
                <c:pt idx="2299">
                  <c:v>0.62278935185895534</c:v>
                </c:pt>
                <c:pt idx="2300">
                  <c:v>0.62290509259764804</c:v>
                </c:pt>
                <c:pt idx="2301">
                  <c:v>0.62300925925956108</c:v>
                </c:pt>
                <c:pt idx="2302">
                  <c:v>0.62310185185197042</c:v>
                </c:pt>
                <c:pt idx="2303">
                  <c:v>0.62321759259793907</c:v>
                </c:pt>
                <c:pt idx="2304">
                  <c:v>0.62331018519034842</c:v>
                </c:pt>
                <c:pt idx="2305">
                  <c:v>0.62343750000582077</c:v>
                </c:pt>
                <c:pt idx="2306">
                  <c:v>0.62353009259823011</c:v>
                </c:pt>
                <c:pt idx="2307">
                  <c:v>0.62364583333692281</c:v>
                </c:pt>
                <c:pt idx="2308">
                  <c:v>0.62373842592933215</c:v>
                </c:pt>
                <c:pt idx="2309">
                  <c:v>0.6238310185217415</c:v>
                </c:pt>
                <c:pt idx="2310">
                  <c:v>0.62395833333721384</c:v>
                </c:pt>
                <c:pt idx="2311">
                  <c:v>0.62405092592962319</c:v>
                </c:pt>
                <c:pt idx="2312">
                  <c:v>0.62416666666831588</c:v>
                </c:pt>
                <c:pt idx="2313">
                  <c:v>0.62427083333750488</c:v>
                </c:pt>
                <c:pt idx="2314">
                  <c:v>0.62438657407619758</c:v>
                </c:pt>
                <c:pt idx="2315">
                  <c:v>0.62447916666860692</c:v>
                </c:pt>
                <c:pt idx="2316">
                  <c:v>0.62459490741457557</c:v>
                </c:pt>
                <c:pt idx="2317">
                  <c:v>0.62468750000698492</c:v>
                </c:pt>
                <c:pt idx="2318">
                  <c:v>0.62480324074567761</c:v>
                </c:pt>
                <c:pt idx="2319">
                  <c:v>0.62489583333808696</c:v>
                </c:pt>
                <c:pt idx="2320">
                  <c:v>0.62501157407677965</c:v>
                </c:pt>
                <c:pt idx="2321">
                  <c:v>0.62512731481547235</c:v>
                </c:pt>
                <c:pt idx="2322">
                  <c:v>0.62521990740788169</c:v>
                </c:pt>
                <c:pt idx="2323">
                  <c:v>0.62533564815385034</c:v>
                </c:pt>
                <c:pt idx="2324">
                  <c:v>0.62543981481576338</c:v>
                </c:pt>
                <c:pt idx="2325">
                  <c:v>0.62555555556173204</c:v>
                </c:pt>
                <c:pt idx="2326">
                  <c:v>0.62565972222364508</c:v>
                </c:pt>
                <c:pt idx="2327">
                  <c:v>0.62575231481605442</c:v>
                </c:pt>
                <c:pt idx="2328">
                  <c:v>0.62586805556202307</c:v>
                </c:pt>
                <c:pt idx="2329">
                  <c:v>0.62597222222393611</c:v>
                </c:pt>
                <c:pt idx="2330">
                  <c:v>0.62606481481634546</c:v>
                </c:pt>
                <c:pt idx="2331">
                  <c:v>0.62618055556231411</c:v>
                </c:pt>
                <c:pt idx="2332">
                  <c:v>0.62627314815472346</c:v>
                </c:pt>
                <c:pt idx="2333">
                  <c:v>0.62638888889341615</c:v>
                </c:pt>
                <c:pt idx="2334">
                  <c:v>0.6264814814858255</c:v>
                </c:pt>
                <c:pt idx="2335">
                  <c:v>0.62659722222451819</c:v>
                </c:pt>
                <c:pt idx="2336">
                  <c:v>0.62670138889370719</c:v>
                </c:pt>
                <c:pt idx="2337">
                  <c:v>0.62679398148611654</c:v>
                </c:pt>
                <c:pt idx="2338">
                  <c:v>0.62690972222480923</c:v>
                </c:pt>
                <c:pt idx="2339">
                  <c:v>0.62701388889399823</c:v>
                </c:pt>
                <c:pt idx="2340">
                  <c:v>0.62710648148640757</c:v>
                </c:pt>
                <c:pt idx="2341">
                  <c:v>0.62942129629664123</c:v>
                </c:pt>
                <c:pt idx="2342">
                  <c:v>0.62959490741195623</c:v>
                </c:pt>
                <c:pt idx="2343">
                  <c:v>0.62976851851999527</c:v>
                </c:pt>
                <c:pt idx="2344">
                  <c:v>0.62993055555853061</c:v>
                </c:pt>
                <c:pt idx="2345">
                  <c:v>0.63009259259706596</c:v>
                </c:pt>
                <c:pt idx="2346">
                  <c:v>0.630266203705105</c:v>
                </c:pt>
                <c:pt idx="2347">
                  <c:v>0.63043981482042</c:v>
                </c:pt>
                <c:pt idx="2348">
                  <c:v>0.63060185185895534</c:v>
                </c:pt>
                <c:pt idx="2349">
                  <c:v>0.63077546296699438</c:v>
                </c:pt>
                <c:pt idx="2350">
                  <c:v>0.63093750000552973</c:v>
                </c:pt>
                <c:pt idx="2351">
                  <c:v>0.63111111111356877</c:v>
                </c:pt>
                <c:pt idx="2352">
                  <c:v>0.63126157407532446</c:v>
                </c:pt>
                <c:pt idx="2353">
                  <c:v>0.63143518519063946</c:v>
                </c:pt>
                <c:pt idx="2354">
                  <c:v>0.6315625000061118</c:v>
                </c:pt>
                <c:pt idx="2355">
                  <c:v>0.63165509259852115</c:v>
                </c:pt>
                <c:pt idx="2356">
                  <c:v>0.63175925926043419</c:v>
                </c:pt>
                <c:pt idx="2357">
                  <c:v>0.63188657407590654</c:v>
                </c:pt>
                <c:pt idx="2358">
                  <c:v>0.63197916666831588</c:v>
                </c:pt>
                <c:pt idx="2359">
                  <c:v>0.63216435185313458</c:v>
                </c:pt>
                <c:pt idx="2360">
                  <c:v>0.63225694444554392</c:v>
                </c:pt>
                <c:pt idx="2361">
                  <c:v>0.63238425926101627</c:v>
                </c:pt>
                <c:pt idx="2362">
                  <c:v>0.63247685185342561</c:v>
                </c:pt>
                <c:pt idx="2363">
                  <c:v>0.63256944444583496</c:v>
                </c:pt>
                <c:pt idx="2364">
                  <c:v>0.63268518519180361</c:v>
                </c:pt>
                <c:pt idx="2365">
                  <c:v>0.63280092593049631</c:v>
                </c:pt>
                <c:pt idx="2366">
                  <c:v>0.6329050925996853</c:v>
                </c:pt>
                <c:pt idx="2367">
                  <c:v>0.63300925926159834</c:v>
                </c:pt>
                <c:pt idx="2368">
                  <c:v>0.63313657407707069</c:v>
                </c:pt>
                <c:pt idx="2369">
                  <c:v>0.63325231481576338</c:v>
                </c:pt>
                <c:pt idx="2370">
                  <c:v>0.63336805556173204</c:v>
                </c:pt>
                <c:pt idx="2371">
                  <c:v>0.63347222222364508</c:v>
                </c:pt>
                <c:pt idx="2372">
                  <c:v>0.63358796296961373</c:v>
                </c:pt>
                <c:pt idx="2373">
                  <c:v>0.63368055556202307</c:v>
                </c:pt>
                <c:pt idx="2374">
                  <c:v>0.63379629630071577</c:v>
                </c:pt>
                <c:pt idx="2375">
                  <c:v>0.63388888889312511</c:v>
                </c:pt>
                <c:pt idx="2376">
                  <c:v>0.63400462963181781</c:v>
                </c:pt>
                <c:pt idx="2377">
                  <c:v>0.63413194444729015</c:v>
                </c:pt>
                <c:pt idx="2378">
                  <c:v>0.6342245370396995</c:v>
                </c:pt>
                <c:pt idx="2379">
                  <c:v>0.6343634259319515</c:v>
                </c:pt>
                <c:pt idx="2380">
                  <c:v>0.63445601852436084</c:v>
                </c:pt>
                <c:pt idx="2381">
                  <c:v>0.63457175926305354</c:v>
                </c:pt>
                <c:pt idx="2382">
                  <c:v>0.63466435185546288</c:v>
                </c:pt>
                <c:pt idx="2383">
                  <c:v>0.63476851852465188</c:v>
                </c:pt>
                <c:pt idx="2384">
                  <c:v>0.63488425926334457</c:v>
                </c:pt>
                <c:pt idx="2385">
                  <c:v>0.63502314814832062</c:v>
                </c:pt>
                <c:pt idx="2386">
                  <c:v>0.63512731481750961</c:v>
                </c:pt>
                <c:pt idx="2387">
                  <c:v>0.63521990740991896</c:v>
                </c:pt>
                <c:pt idx="2388">
                  <c:v>0.63533564814861165</c:v>
                </c:pt>
                <c:pt idx="2389">
                  <c:v>0.63552083333343035</c:v>
                </c:pt>
                <c:pt idx="2390">
                  <c:v>0.63561342593311565</c:v>
                </c:pt>
                <c:pt idx="2391">
                  <c:v>0.63572916667180834</c:v>
                </c:pt>
                <c:pt idx="2392">
                  <c:v>0.63582175926421769</c:v>
                </c:pt>
                <c:pt idx="2393">
                  <c:v>0.63593750000291038</c:v>
                </c:pt>
                <c:pt idx="2394">
                  <c:v>0.63604166667209938</c:v>
                </c:pt>
                <c:pt idx="2395">
                  <c:v>0.63615740741079208</c:v>
                </c:pt>
                <c:pt idx="2396">
                  <c:v>0.63625000000320142</c:v>
                </c:pt>
                <c:pt idx="2397">
                  <c:v>0.63640046296495711</c:v>
                </c:pt>
                <c:pt idx="2398">
                  <c:v>0.63651620370364981</c:v>
                </c:pt>
                <c:pt idx="2399">
                  <c:v>0.63660879630333511</c:v>
                </c:pt>
                <c:pt idx="2400">
                  <c:v>0.63672453704202781</c:v>
                </c:pt>
                <c:pt idx="2401">
                  <c:v>0.63682870370394085</c:v>
                </c:pt>
                <c:pt idx="2402">
                  <c:v>0.63699074074247619</c:v>
                </c:pt>
                <c:pt idx="2403">
                  <c:v>0.63711805555794854</c:v>
                </c:pt>
                <c:pt idx="2404">
                  <c:v>0.63721064815035788</c:v>
                </c:pt>
                <c:pt idx="2405">
                  <c:v>0.63732638888905058</c:v>
                </c:pt>
                <c:pt idx="2406">
                  <c:v>0.63741898148145992</c:v>
                </c:pt>
                <c:pt idx="2407">
                  <c:v>0.63753472222742857</c:v>
                </c:pt>
                <c:pt idx="2408">
                  <c:v>0.63769675926596392</c:v>
                </c:pt>
                <c:pt idx="2409">
                  <c:v>0.63778935185837327</c:v>
                </c:pt>
                <c:pt idx="2410">
                  <c:v>0.63789351852028631</c:v>
                </c:pt>
                <c:pt idx="2411">
                  <c:v>0.63800925926625496</c:v>
                </c:pt>
                <c:pt idx="2412">
                  <c:v>0.63812500000494765</c:v>
                </c:pt>
                <c:pt idx="2413">
                  <c:v>0.63824074074364034</c:v>
                </c:pt>
                <c:pt idx="2414">
                  <c:v>0.63835648148233304</c:v>
                </c:pt>
                <c:pt idx="2415">
                  <c:v>0.63843750000523869</c:v>
                </c:pt>
                <c:pt idx="2416">
                  <c:v>0.63856481482071104</c:v>
                </c:pt>
                <c:pt idx="2417">
                  <c:v>0.63877314815181307</c:v>
                </c:pt>
                <c:pt idx="2418">
                  <c:v>0.63886574074422242</c:v>
                </c:pt>
                <c:pt idx="2419">
                  <c:v>0.63898148148291511</c:v>
                </c:pt>
                <c:pt idx="2420">
                  <c:v>0.63909722222888377</c:v>
                </c:pt>
                <c:pt idx="2421">
                  <c:v>0.63925925926014315</c:v>
                </c:pt>
                <c:pt idx="2422">
                  <c:v>0.6393518518525525</c:v>
                </c:pt>
                <c:pt idx="2423">
                  <c:v>0.63946759259852115</c:v>
                </c:pt>
                <c:pt idx="2424">
                  <c:v>0.63957175926043419</c:v>
                </c:pt>
                <c:pt idx="2425">
                  <c:v>0.63967592592962319</c:v>
                </c:pt>
                <c:pt idx="2426">
                  <c:v>0.63987268519122154</c:v>
                </c:pt>
                <c:pt idx="2427">
                  <c:v>0.63996527778363088</c:v>
                </c:pt>
                <c:pt idx="2428">
                  <c:v>0.64008101852232357</c:v>
                </c:pt>
                <c:pt idx="2429">
                  <c:v>0.64017361111473292</c:v>
                </c:pt>
                <c:pt idx="2430">
                  <c:v>0.64028935185342561</c:v>
                </c:pt>
                <c:pt idx="2431">
                  <c:v>0.64038194444583496</c:v>
                </c:pt>
                <c:pt idx="2432">
                  <c:v>0.64049768519180361</c:v>
                </c:pt>
                <c:pt idx="2433">
                  <c:v>0.640625</c:v>
                </c:pt>
                <c:pt idx="2434">
                  <c:v>0.64074074074596865</c:v>
                </c:pt>
                <c:pt idx="2435">
                  <c:v>0.64314814814861165</c:v>
                </c:pt>
                <c:pt idx="2436">
                  <c:v>0.643310185187147</c:v>
                </c:pt>
                <c:pt idx="2437">
                  <c:v>0.643483796302462</c:v>
                </c:pt>
                <c:pt idx="2438">
                  <c:v>0.64365740741050104</c:v>
                </c:pt>
                <c:pt idx="2439">
                  <c:v>0.64383101851854008</c:v>
                </c:pt>
                <c:pt idx="2440">
                  <c:v>0.64396990741079208</c:v>
                </c:pt>
                <c:pt idx="2441">
                  <c:v>0.64414351851883112</c:v>
                </c:pt>
                <c:pt idx="2442">
                  <c:v>0.64431712963414611</c:v>
                </c:pt>
                <c:pt idx="2443">
                  <c:v>0.64447916667268146</c:v>
                </c:pt>
                <c:pt idx="2444">
                  <c:v>0.64464120370394085</c:v>
                </c:pt>
                <c:pt idx="2445">
                  <c:v>0.64481481481925584</c:v>
                </c:pt>
                <c:pt idx="2446">
                  <c:v>0.65082175926363561</c:v>
                </c:pt>
                <c:pt idx="2447">
                  <c:v>0.65134259259502869</c:v>
                </c:pt>
                <c:pt idx="2448">
                  <c:v>0.65186342592642177</c:v>
                </c:pt>
                <c:pt idx="2449">
                  <c:v>0.6523842592650908</c:v>
                </c:pt>
                <c:pt idx="2450">
                  <c:v>0.65303240741195623</c:v>
                </c:pt>
                <c:pt idx="2451">
                  <c:v>0.6536574074125383</c:v>
                </c:pt>
                <c:pt idx="2452">
                  <c:v>0.65431712963618338</c:v>
                </c:pt>
                <c:pt idx="2453">
                  <c:v>0.65505787037545815</c:v>
                </c:pt>
                <c:pt idx="2454">
                  <c:v>0.65564814815297723</c:v>
                </c:pt>
                <c:pt idx="2455">
                  <c:v>0.65620370370743331</c:v>
                </c:pt>
                <c:pt idx="2456">
                  <c:v>0.65675925926188938</c:v>
                </c:pt>
                <c:pt idx="2457">
                  <c:v>0.65729166667006211</c:v>
                </c:pt>
                <c:pt idx="2458">
                  <c:v>0.65789351852436084</c:v>
                </c:pt>
                <c:pt idx="2459">
                  <c:v>0.65853009259444661</c:v>
                </c:pt>
                <c:pt idx="2460">
                  <c:v>0.65918981481809169</c:v>
                </c:pt>
                <c:pt idx="2461">
                  <c:v>0.65982638889545342</c:v>
                </c:pt>
                <c:pt idx="2462">
                  <c:v>0.66047453704231884</c:v>
                </c:pt>
                <c:pt idx="2463">
                  <c:v>0.66106481481983792</c:v>
                </c:pt>
                <c:pt idx="2464">
                  <c:v>0.661724537043483</c:v>
                </c:pt>
                <c:pt idx="2465">
                  <c:v>0.66229166666744277</c:v>
                </c:pt>
                <c:pt idx="2466">
                  <c:v>0.6628935185217415</c:v>
                </c:pt>
                <c:pt idx="2467">
                  <c:v>0.664236111115315</c:v>
                </c:pt>
                <c:pt idx="2468">
                  <c:v>0.66435185185400769</c:v>
                </c:pt>
                <c:pt idx="2469">
                  <c:v>0.66446759259270038</c:v>
                </c:pt>
                <c:pt idx="2470">
                  <c:v>0.66457175926188938</c:v>
                </c:pt>
                <c:pt idx="2471">
                  <c:v>0.66473379630042473</c:v>
                </c:pt>
                <c:pt idx="2472">
                  <c:v>0.66484953703911742</c:v>
                </c:pt>
                <c:pt idx="2473">
                  <c:v>0.66496527777781012</c:v>
                </c:pt>
                <c:pt idx="2474">
                  <c:v>0.66509259259328246</c:v>
                </c:pt>
                <c:pt idx="2475">
                  <c:v>0.66525462963181781</c:v>
                </c:pt>
                <c:pt idx="2476">
                  <c:v>0.6653703703705105</c:v>
                </c:pt>
                <c:pt idx="2477">
                  <c:v>0.66546296296291985</c:v>
                </c:pt>
                <c:pt idx="2478">
                  <c:v>0.66562500000145519</c:v>
                </c:pt>
                <c:pt idx="2479">
                  <c:v>0.66574074074742384</c:v>
                </c:pt>
                <c:pt idx="2480">
                  <c:v>0.66584490740933688</c:v>
                </c:pt>
                <c:pt idx="2481">
                  <c:v>0.66596064815530553</c:v>
                </c:pt>
                <c:pt idx="2482">
                  <c:v>0.66607638889399823</c:v>
                </c:pt>
                <c:pt idx="2483">
                  <c:v>0.66621527777897427</c:v>
                </c:pt>
                <c:pt idx="2484">
                  <c:v>0.66633101852494292</c:v>
                </c:pt>
                <c:pt idx="2485">
                  <c:v>0.66644675926363561</c:v>
                </c:pt>
                <c:pt idx="2486">
                  <c:v>0.66657407407910796</c:v>
                </c:pt>
                <c:pt idx="2487">
                  <c:v>0.666712962964084</c:v>
                </c:pt>
                <c:pt idx="2488">
                  <c:v>0.66680555555649335</c:v>
                </c:pt>
                <c:pt idx="2489">
                  <c:v>0.66693287037196569</c:v>
                </c:pt>
                <c:pt idx="2490">
                  <c:v>0.66702546296437504</c:v>
                </c:pt>
                <c:pt idx="2491">
                  <c:v>0.66715277777984738</c:v>
                </c:pt>
                <c:pt idx="2492">
                  <c:v>0.66729166667209938</c:v>
                </c:pt>
                <c:pt idx="2493">
                  <c:v>0.66740740741079208</c:v>
                </c:pt>
                <c:pt idx="2494">
                  <c:v>0.66752314814948477</c:v>
                </c:pt>
                <c:pt idx="2495">
                  <c:v>0.66763888889545342</c:v>
                </c:pt>
                <c:pt idx="2496">
                  <c:v>0.66776620370364981</c:v>
                </c:pt>
                <c:pt idx="2497">
                  <c:v>0.66792824074218515</c:v>
                </c:pt>
                <c:pt idx="2498">
                  <c:v>0.6680439814881538</c:v>
                </c:pt>
                <c:pt idx="2499">
                  <c:v>0.66813657408056315</c:v>
                </c:pt>
                <c:pt idx="2500">
                  <c:v>0.66825231481925584</c:v>
                </c:pt>
                <c:pt idx="2501">
                  <c:v>0.66841435185779119</c:v>
                </c:pt>
                <c:pt idx="2502">
                  <c:v>0.66850694445020054</c:v>
                </c:pt>
                <c:pt idx="2503">
                  <c:v>0.66862268518889323</c:v>
                </c:pt>
                <c:pt idx="2504">
                  <c:v>0.66873842592758592</c:v>
                </c:pt>
                <c:pt idx="2505">
                  <c:v>0.66893518518918427</c:v>
                </c:pt>
                <c:pt idx="2506">
                  <c:v>0.66902777778159361</c:v>
                </c:pt>
                <c:pt idx="2507">
                  <c:v>0.66915509259706596</c:v>
                </c:pt>
                <c:pt idx="2508">
                  <c:v>0.66924768518947531</c:v>
                </c:pt>
                <c:pt idx="2509">
                  <c:v>0.669363425928168</c:v>
                </c:pt>
                <c:pt idx="2510">
                  <c:v>0.66952546296670334</c:v>
                </c:pt>
                <c:pt idx="2511">
                  <c:v>0.66965277778217569</c:v>
                </c:pt>
                <c:pt idx="2512">
                  <c:v>0.66976851852086838</c:v>
                </c:pt>
                <c:pt idx="2513">
                  <c:v>0.66986111111327773</c:v>
                </c:pt>
                <c:pt idx="2514">
                  <c:v>0.67002314815181307</c:v>
                </c:pt>
                <c:pt idx="2515">
                  <c:v>0.67012731482100207</c:v>
                </c:pt>
                <c:pt idx="2516">
                  <c:v>0.67024305555969477</c:v>
                </c:pt>
                <c:pt idx="2517">
                  <c:v>0.67038194444467081</c:v>
                </c:pt>
                <c:pt idx="2518">
                  <c:v>0.67050925926014315</c:v>
                </c:pt>
                <c:pt idx="2519">
                  <c:v>0.6706018518525525</c:v>
                </c:pt>
                <c:pt idx="2520">
                  <c:v>0.67071759259852115</c:v>
                </c:pt>
                <c:pt idx="2521">
                  <c:v>0.67086805556027684</c:v>
                </c:pt>
                <c:pt idx="2522">
                  <c:v>0.67105324074509554</c:v>
                </c:pt>
                <c:pt idx="2523">
                  <c:v>0.67114583333750488</c:v>
                </c:pt>
                <c:pt idx="2524">
                  <c:v>0.67127314815297723</c:v>
                </c:pt>
                <c:pt idx="2525">
                  <c:v>0.67138888889166992</c:v>
                </c:pt>
                <c:pt idx="2526">
                  <c:v>0.67151620370714227</c:v>
                </c:pt>
                <c:pt idx="2527">
                  <c:v>0.67163194444583496</c:v>
                </c:pt>
                <c:pt idx="2528">
                  <c:v>0.67174768519180361</c:v>
                </c:pt>
                <c:pt idx="2529">
                  <c:v>0.67395833334012423</c:v>
                </c:pt>
                <c:pt idx="2530">
                  <c:v>0.67416666667122627</c:v>
                </c:pt>
                <c:pt idx="2531">
                  <c:v>0.67437500000232831</c:v>
                </c:pt>
                <c:pt idx="2532">
                  <c:v>0.67459490741021</c:v>
                </c:pt>
                <c:pt idx="2533">
                  <c:v>0.67478009259502869</c:v>
                </c:pt>
                <c:pt idx="2534">
                  <c:v>0.67498842592613073</c:v>
                </c:pt>
                <c:pt idx="2535">
                  <c:v>0.68067129630071577</c:v>
                </c:pt>
                <c:pt idx="2536">
                  <c:v>0.6811342592627625</c:v>
                </c:pt>
                <c:pt idx="2537">
                  <c:v>0.68159722222480923</c:v>
                </c:pt>
                <c:pt idx="2538">
                  <c:v>0.68206018518685596</c:v>
                </c:pt>
                <c:pt idx="2539">
                  <c:v>0.68255787037196569</c:v>
                </c:pt>
                <c:pt idx="2540">
                  <c:v>0.68319444444932742</c:v>
                </c:pt>
                <c:pt idx="2541">
                  <c:v>0.68414351851970423</c:v>
                </c:pt>
                <c:pt idx="2542">
                  <c:v>0.68467592592787696</c:v>
                </c:pt>
                <c:pt idx="2543">
                  <c:v>0.68519675925927004</c:v>
                </c:pt>
                <c:pt idx="2544">
                  <c:v>0.6862500000061118</c:v>
                </c:pt>
                <c:pt idx="2545">
                  <c:v>0.68680555556056788</c:v>
                </c:pt>
                <c:pt idx="2546">
                  <c:v>0.68758101852290565</c:v>
                </c:pt>
                <c:pt idx="2547">
                  <c:v>0.68810185185429873</c:v>
                </c:pt>
                <c:pt idx="2548">
                  <c:v>0.68872685185488081</c:v>
                </c:pt>
                <c:pt idx="2549">
                  <c:v>0.68927083333983319</c:v>
                </c:pt>
                <c:pt idx="2550">
                  <c:v>0.68983796296379296</c:v>
                </c:pt>
                <c:pt idx="2551">
                  <c:v>0.69049768518743804</c:v>
                </c:pt>
                <c:pt idx="2552">
                  <c:v>0.69115740741108311</c:v>
                </c:pt>
                <c:pt idx="2553">
                  <c:v>0.69180555555794854</c:v>
                </c:pt>
                <c:pt idx="2554">
                  <c:v>0.69255787037400296</c:v>
                </c:pt>
                <c:pt idx="2555">
                  <c:v>0.69376157407532446</c:v>
                </c:pt>
                <c:pt idx="2556">
                  <c:v>0.69385416666773381</c:v>
                </c:pt>
                <c:pt idx="2557">
                  <c:v>0.6940740740756155</c:v>
                </c:pt>
                <c:pt idx="2558">
                  <c:v>0.69418981482158415</c:v>
                </c:pt>
                <c:pt idx="2559">
                  <c:v>0.69430555556027684</c:v>
                </c:pt>
                <c:pt idx="2560">
                  <c:v>0.69446759259881219</c:v>
                </c:pt>
                <c:pt idx="2561">
                  <c:v>0.69458333333750488</c:v>
                </c:pt>
                <c:pt idx="2562">
                  <c:v>0.69469907407619758</c:v>
                </c:pt>
                <c:pt idx="2563">
                  <c:v>0.69481481481489027</c:v>
                </c:pt>
                <c:pt idx="2564">
                  <c:v>0.69494212963036261</c:v>
                </c:pt>
                <c:pt idx="2565">
                  <c:v>0.69511574074567761</c:v>
                </c:pt>
                <c:pt idx="2566">
                  <c:v>0.69523148148437031</c:v>
                </c:pt>
                <c:pt idx="2567">
                  <c:v>0.695347222223063</c:v>
                </c:pt>
                <c:pt idx="2568">
                  <c:v>0.69546296296903165</c:v>
                </c:pt>
                <c:pt idx="2569">
                  <c:v>0.69557870370772434</c:v>
                </c:pt>
                <c:pt idx="2570">
                  <c:v>0.69571759259270038</c:v>
                </c:pt>
                <c:pt idx="2571">
                  <c:v>0.69582175926188938</c:v>
                </c:pt>
                <c:pt idx="2572">
                  <c:v>0.69593750000058208</c:v>
                </c:pt>
                <c:pt idx="2573">
                  <c:v>0.69607638889283407</c:v>
                </c:pt>
                <c:pt idx="2574">
                  <c:v>0.69620370370830642</c:v>
                </c:pt>
                <c:pt idx="2575">
                  <c:v>0.69631944444699911</c:v>
                </c:pt>
                <c:pt idx="2576">
                  <c:v>0.69643518518569181</c:v>
                </c:pt>
                <c:pt idx="2577">
                  <c:v>0.69655092593166046</c:v>
                </c:pt>
                <c:pt idx="2578">
                  <c:v>0.6966898148166365</c:v>
                </c:pt>
                <c:pt idx="2579">
                  <c:v>0.69681712963210884</c:v>
                </c:pt>
                <c:pt idx="2580">
                  <c:v>0.69693287037080154</c:v>
                </c:pt>
                <c:pt idx="2581">
                  <c:v>0.69704861111677019</c:v>
                </c:pt>
                <c:pt idx="2582">
                  <c:v>0.69717592593224254</c:v>
                </c:pt>
                <c:pt idx="2583">
                  <c:v>0.69729166667093523</c:v>
                </c:pt>
                <c:pt idx="2584">
                  <c:v>0.69740740740962792</c:v>
                </c:pt>
                <c:pt idx="2585">
                  <c:v>0.69752314814832062</c:v>
                </c:pt>
                <c:pt idx="2586">
                  <c:v>0.69766203704057261</c:v>
                </c:pt>
                <c:pt idx="2587">
                  <c:v>0.69777777777926531</c:v>
                </c:pt>
                <c:pt idx="2588">
                  <c:v>0.69790509259473765</c:v>
                </c:pt>
                <c:pt idx="2589">
                  <c:v>0.69800925926392665</c:v>
                </c:pt>
                <c:pt idx="2590">
                  <c:v>0.69812500000261934</c:v>
                </c:pt>
                <c:pt idx="2591">
                  <c:v>0.69826388889487134</c:v>
                </c:pt>
                <c:pt idx="2592">
                  <c:v>0.69837962963356404</c:v>
                </c:pt>
                <c:pt idx="2593">
                  <c:v>0.69849537037225673</c:v>
                </c:pt>
                <c:pt idx="2594">
                  <c:v>0.69862268518772908</c:v>
                </c:pt>
                <c:pt idx="2595">
                  <c:v>0.69878472222626442</c:v>
                </c:pt>
                <c:pt idx="2596">
                  <c:v>0.69890046296495711</c:v>
                </c:pt>
                <c:pt idx="2597">
                  <c:v>0.69899305555736646</c:v>
                </c:pt>
                <c:pt idx="2598">
                  <c:v>0.69910879630333511</c:v>
                </c:pt>
                <c:pt idx="2599">
                  <c:v>0.69924768518831115</c:v>
                </c:pt>
                <c:pt idx="2600">
                  <c:v>0.69936342592700385</c:v>
                </c:pt>
                <c:pt idx="2601">
                  <c:v>0.69949074074247619</c:v>
                </c:pt>
                <c:pt idx="2602">
                  <c:v>0.69960648148844484</c:v>
                </c:pt>
                <c:pt idx="2603">
                  <c:v>0.69976851851970423</c:v>
                </c:pt>
                <c:pt idx="2604">
                  <c:v>0.69989583333517658</c:v>
                </c:pt>
                <c:pt idx="2605">
                  <c:v>0.70001157408114523</c:v>
                </c:pt>
                <c:pt idx="2606">
                  <c:v>0.70012731481983792</c:v>
                </c:pt>
                <c:pt idx="2607">
                  <c:v>0.70024305555853061</c:v>
                </c:pt>
                <c:pt idx="2608">
                  <c:v>0.70035879629722331</c:v>
                </c:pt>
                <c:pt idx="2609">
                  <c:v>0.70048611111269565</c:v>
                </c:pt>
                <c:pt idx="2610">
                  <c:v>0.70059027778188465</c:v>
                </c:pt>
                <c:pt idx="2611">
                  <c:v>0.700717592597357</c:v>
                </c:pt>
                <c:pt idx="2612">
                  <c:v>0.70087962963589234</c:v>
                </c:pt>
                <c:pt idx="2613">
                  <c:v>0.70099537037458504</c:v>
                </c:pt>
                <c:pt idx="2614">
                  <c:v>0.70111111111327773</c:v>
                </c:pt>
                <c:pt idx="2615">
                  <c:v>0.70122685185197042</c:v>
                </c:pt>
                <c:pt idx="2616">
                  <c:v>0.70135416666744277</c:v>
                </c:pt>
                <c:pt idx="2617">
                  <c:v>0.70146990741341142</c:v>
                </c:pt>
                <c:pt idx="2618">
                  <c:v>0.70158564815210411</c:v>
                </c:pt>
                <c:pt idx="2619">
                  <c:v>0.70173611111385981</c:v>
                </c:pt>
                <c:pt idx="2620">
                  <c:v>0.7018518518525525</c:v>
                </c:pt>
                <c:pt idx="2621">
                  <c:v>0.70201388889108784</c:v>
                </c:pt>
                <c:pt idx="2622">
                  <c:v>0.70212962962978054</c:v>
                </c:pt>
                <c:pt idx="2623">
                  <c:v>0.70440972222422715</c:v>
                </c:pt>
                <c:pt idx="2624">
                  <c:v>0.70440972222422715</c:v>
                </c:pt>
                <c:pt idx="2625">
                  <c:v>0.70440972222422715</c:v>
                </c:pt>
                <c:pt idx="2626">
                  <c:v>0.70440972222422715</c:v>
                </c:pt>
                <c:pt idx="2627">
                  <c:v>0.70461805556260515</c:v>
                </c:pt>
                <c:pt idx="2628">
                  <c:v>0.70479166667064419</c:v>
                </c:pt>
                <c:pt idx="2629">
                  <c:v>0.70495370370917954</c:v>
                </c:pt>
                <c:pt idx="2630">
                  <c:v>0.70512731481721858</c:v>
                </c:pt>
                <c:pt idx="2631">
                  <c:v>0.70528935185575392</c:v>
                </c:pt>
                <c:pt idx="2632">
                  <c:v>0.70545138889428927</c:v>
                </c:pt>
                <c:pt idx="2633">
                  <c:v>0.70561342593282461</c:v>
                </c:pt>
                <c:pt idx="2634">
                  <c:v>0.70578703704086365</c:v>
                </c:pt>
                <c:pt idx="2635">
                  <c:v>0.705949074079399</c:v>
                </c:pt>
                <c:pt idx="2636">
                  <c:v>0.70612268518743804</c:v>
                </c:pt>
                <c:pt idx="2637">
                  <c:v>0.70629629630275303</c:v>
                </c:pt>
                <c:pt idx="2638">
                  <c:v>0.70646990741079208</c:v>
                </c:pt>
                <c:pt idx="2639">
                  <c:v>0.70662037037254777</c:v>
                </c:pt>
                <c:pt idx="2640">
                  <c:v>0.70679398148786277</c:v>
                </c:pt>
                <c:pt idx="2641">
                  <c:v>0.70696759259590181</c:v>
                </c:pt>
                <c:pt idx="2642">
                  <c:v>0.7071180555576575</c:v>
                </c:pt>
                <c:pt idx="2643">
                  <c:v>0.70726851851941319</c:v>
                </c:pt>
                <c:pt idx="2644">
                  <c:v>0.70743055555794854</c:v>
                </c:pt>
                <c:pt idx="2645">
                  <c:v>0.70756944445020054</c:v>
                </c:pt>
                <c:pt idx="2646">
                  <c:v>0.70774305555823958</c:v>
                </c:pt>
                <c:pt idx="2647">
                  <c:v>0.70788194445049157</c:v>
                </c:pt>
                <c:pt idx="2648">
                  <c:v>0.70804398148175096</c:v>
                </c:pt>
                <c:pt idx="2649">
                  <c:v>0.70815972222771961</c:v>
                </c:pt>
                <c:pt idx="2650">
                  <c:v>0.70831018518947531</c:v>
                </c:pt>
                <c:pt idx="2651">
                  <c:v>0.708425925928168</c:v>
                </c:pt>
                <c:pt idx="2652">
                  <c:v>0.70854166666686069</c:v>
                </c:pt>
                <c:pt idx="2653">
                  <c:v>0.70871527778217569</c:v>
                </c:pt>
                <c:pt idx="2654">
                  <c:v>0.70881944445136469</c:v>
                </c:pt>
                <c:pt idx="2655">
                  <c:v>0.70896990741312038</c:v>
                </c:pt>
                <c:pt idx="2656">
                  <c:v>0.70908564815181307</c:v>
                </c:pt>
                <c:pt idx="2657">
                  <c:v>0.70920138889050577</c:v>
                </c:pt>
                <c:pt idx="2658">
                  <c:v>0.70939814815210411</c:v>
                </c:pt>
                <c:pt idx="2659">
                  <c:v>0.70953703703708015</c:v>
                </c:pt>
                <c:pt idx="2660">
                  <c:v>0.7096643518525525</c:v>
                </c:pt>
                <c:pt idx="2661">
                  <c:v>0.70978009259852115</c:v>
                </c:pt>
                <c:pt idx="2662">
                  <c:v>0.70991898148349719</c:v>
                </c:pt>
                <c:pt idx="2663">
                  <c:v>0.71005787037574919</c:v>
                </c:pt>
                <c:pt idx="2664">
                  <c:v>0.71017361111444188</c:v>
                </c:pt>
                <c:pt idx="2665">
                  <c:v>0.71028935185313458</c:v>
                </c:pt>
                <c:pt idx="2666">
                  <c:v>0.71053240741457557</c:v>
                </c:pt>
                <c:pt idx="2667">
                  <c:v>0.71064814815326827</c:v>
                </c:pt>
                <c:pt idx="2668">
                  <c:v>0.71076388889196096</c:v>
                </c:pt>
                <c:pt idx="2669">
                  <c:v>0.71090277778421296</c:v>
                </c:pt>
                <c:pt idx="2670">
                  <c:v>0.71101851852290565</c:v>
                </c:pt>
                <c:pt idx="2671">
                  <c:v>0.71115740740788169</c:v>
                </c:pt>
                <c:pt idx="2672">
                  <c:v>0.71133101852319669</c:v>
                </c:pt>
                <c:pt idx="2673">
                  <c:v>0.71144675926188938</c:v>
                </c:pt>
                <c:pt idx="2674">
                  <c:v>0.71158564815414138</c:v>
                </c:pt>
                <c:pt idx="2675">
                  <c:v>0.71170138889283407</c:v>
                </c:pt>
                <c:pt idx="2676">
                  <c:v>0.71184027777781012</c:v>
                </c:pt>
                <c:pt idx="2677">
                  <c:v>0.71201388889312511</c:v>
                </c:pt>
                <c:pt idx="2678">
                  <c:v>0.71212962963181781</c:v>
                </c:pt>
                <c:pt idx="2679">
                  <c:v>0.7122453703705105</c:v>
                </c:pt>
                <c:pt idx="2680">
                  <c:v>0.7123842592627625</c:v>
                </c:pt>
                <c:pt idx="2681">
                  <c:v>0.71254629630129784</c:v>
                </c:pt>
                <c:pt idx="2682">
                  <c:v>0.71267361111677019</c:v>
                </c:pt>
                <c:pt idx="2683">
                  <c:v>0.71278935185546288</c:v>
                </c:pt>
                <c:pt idx="2684">
                  <c:v>0.71295138889399823</c:v>
                </c:pt>
                <c:pt idx="2685">
                  <c:v>0.71306712963269092</c:v>
                </c:pt>
                <c:pt idx="2686">
                  <c:v>0.71318287037138361</c:v>
                </c:pt>
                <c:pt idx="2687">
                  <c:v>0.71332175926363561</c:v>
                </c:pt>
                <c:pt idx="2688">
                  <c:v>0.71349537037167465</c:v>
                </c:pt>
                <c:pt idx="2689">
                  <c:v>0.7136111111176433</c:v>
                </c:pt>
                <c:pt idx="2690">
                  <c:v>0.71375000000261934</c:v>
                </c:pt>
                <c:pt idx="2691">
                  <c:v>0.71387731481809169</c:v>
                </c:pt>
                <c:pt idx="2692">
                  <c:v>0.71399305555678438</c:v>
                </c:pt>
                <c:pt idx="2693">
                  <c:v>0.71420138889516238</c:v>
                </c:pt>
                <c:pt idx="2694">
                  <c:v>0.71431712963385507</c:v>
                </c:pt>
                <c:pt idx="2695">
                  <c:v>0.71445601851883112</c:v>
                </c:pt>
                <c:pt idx="2696">
                  <c:v>0.71458333333430346</c:v>
                </c:pt>
                <c:pt idx="2697">
                  <c:v>0.71472222222655546</c:v>
                </c:pt>
                <c:pt idx="2698">
                  <c:v>0.71483796296524815</c:v>
                </c:pt>
                <c:pt idx="2699">
                  <c:v>0.71502314815006685</c:v>
                </c:pt>
                <c:pt idx="2700">
                  <c:v>0.7151388888960355</c:v>
                </c:pt>
                <c:pt idx="2701">
                  <c:v>0.71526620370423188</c:v>
                </c:pt>
                <c:pt idx="2702">
                  <c:v>0.71538194445020054</c:v>
                </c:pt>
                <c:pt idx="2703">
                  <c:v>0.71554398148145992</c:v>
                </c:pt>
                <c:pt idx="2704">
                  <c:v>0.71568287037371192</c:v>
                </c:pt>
                <c:pt idx="2705">
                  <c:v>0.71579861111240461</c:v>
                </c:pt>
                <c:pt idx="2706">
                  <c:v>0.71592592592787696</c:v>
                </c:pt>
                <c:pt idx="2707">
                  <c:v>0.71606481482012896</c:v>
                </c:pt>
                <c:pt idx="2708">
                  <c:v>0.7161921296356013</c:v>
                </c:pt>
                <c:pt idx="2709">
                  <c:v>0.71635416666686069</c:v>
                </c:pt>
                <c:pt idx="2710">
                  <c:v>0.71646990741282934</c:v>
                </c:pt>
                <c:pt idx="2711">
                  <c:v>0.71658564815152204</c:v>
                </c:pt>
                <c:pt idx="2712">
                  <c:v>0.71672453704377403</c:v>
                </c:pt>
                <c:pt idx="2713">
                  <c:v>0.71688657407503342</c:v>
                </c:pt>
                <c:pt idx="2714">
                  <c:v>0.71700231482100207</c:v>
                </c:pt>
                <c:pt idx="2715">
                  <c:v>0.71711805555969477</c:v>
                </c:pt>
                <c:pt idx="2716">
                  <c:v>0.71729166666773381</c:v>
                </c:pt>
                <c:pt idx="2717">
                  <c:v>0.71744212963676546</c:v>
                </c:pt>
                <c:pt idx="2718">
                  <c:v>0.7175462962986785</c:v>
                </c:pt>
                <c:pt idx="2719">
                  <c:v>0.71773148148349719</c:v>
                </c:pt>
                <c:pt idx="2720">
                  <c:v>0.7202314814858255</c:v>
                </c:pt>
                <c:pt idx="2721">
                  <c:v>0.72040509259386454</c:v>
                </c:pt>
                <c:pt idx="2722">
                  <c:v>0.72056712963239988</c:v>
                </c:pt>
                <c:pt idx="2723">
                  <c:v>0.72071759259415558</c:v>
                </c:pt>
                <c:pt idx="2724">
                  <c:v>0.72087962963269092</c:v>
                </c:pt>
                <c:pt idx="2725">
                  <c:v>0.72106481481750961</c:v>
                </c:pt>
                <c:pt idx="2726">
                  <c:v>0.72122685185604496</c:v>
                </c:pt>
                <c:pt idx="2727">
                  <c:v>0.721400462964084</c:v>
                </c:pt>
                <c:pt idx="2728">
                  <c:v>0.72155092593311565</c:v>
                </c:pt>
                <c:pt idx="2729">
                  <c:v>0.72171296296437504</c:v>
                </c:pt>
                <c:pt idx="2730">
                  <c:v>0.72188657407969004</c:v>
                </c:pt>
                <c:pt idx="2731">
                  <c:v>0.72206018518772908</c:v>
                </c:pt>
                <c:pt idx="2732">
                  <c:v>0.72219907407998107</c:v>
                </c:pt>
                <c:pt idx="2733">
                  <c:v>0.72232638889545342</c:v>
                </c:pt>
                <c:pt idx="2734">
                  <c:v>0.72253472222655546</c:v>
                </c:pt>
                <c:pt idx="2735">
                  <c:v>0.72266203704202781</c:v>
                </c:pt>
                <c:pt idx="2736">
                  <c:v>0.72278935185750015</c:v>
                </c:pt>
                <c:pt idx="2737">
                  <c:v>0.7229166666729725</c:v>
                </c:pt>
                <c:pt idx="2738">
                  <c:v>0.72318287037342088</c:v>
                </c:pt>
                <c:pt idx="2739">
                  <c:v>0.72331018518889323</c:v>
                </c:pt>
                <c:pt idx="2740">
                  <c:v>0.72343750000436557</c:v>
                </c:pt>
                <c:pt idx="2741">
                  <c:v>0.72355324074305827</c:v>
                </c:pt>
                <c:pt idx="2742">
                  <c:v>0.72366898148175096</c:v>
                </c:pt>
                <c:pt idx="2743">
                  <c:v>0.72386574074334931</c:v>
                </c:pt>
                <c:pt idx="2744">
                  <c:v>0.7240046296356013</c:v>
                </c:pt>
                <c:pt idx="2745">
                  <c:v>0.724120370374294</c:v>
                </c:pt>
                <c:pt idx="2746">
                  <c:v>0.72425925925927004</c:v>
                </c:pt>
                <c:pt idx="2747">
                  <c:v>0.72444444445136469</c:v>
                </c:pt>
                <c:pt idx="2748">
                  <c:v>0.72456018519005738</c:v>
                </c:pt>
                <c:pt idx="2749">
                  <c:v>0.72468750000552973</c:v>
                </c:pt>
                <c:pt idx="2750">
                  <c:v>0.72482638889050577</c:v>
                </c:pt>
                <c:pt idx="2751">
                  <c:v>0.72505787037516711</c:v>
                </c:pt>
                <c:pt idx="2752">
                  <c:v>0.72517361111385981</c:v>
                </c:pt>
                <c:pt idx="2753">
                  <c:v>0.7252893518525525</c:v>
                </c:pt>
                <c:pt idx="2754">
                  <c:v>0.72541666666802485</c:v>
                </c:pt>
                <c:pt idx="2755">
                  <c:v>0.72562500000640284</c:v>
                </c:pt>
                <c:pt idx="2756">
                  <c:v>0.72574074074509554</c:v>
                </c:pt>
                <c:pt idx="2757">
                  <c:v>0.72587962963007158</c:v>
                </c:pt>
                <c:pt idx="2758">
                  <c:v>0.72599537037604023</c:v>
                </c:pt>
                <c:pt idx="2759">
                  <c:v>0.72619212963036261</c:v>
                </c:pt>
                <c:pt idx="2760">
                  <c:v>0.72630787037633127</c:v>
                </c:pt>
                <c:pt idx="2761">
                  <c:v>0.72644675926130731</c:v>
                </c:pt>
                <c:pt idx="2762">
                  <c:v>0.7265856481535593</c:v>
                </c:pt>
                <c:pt idx="2763">
                  <c:v>0.726701388892252</c:v>
                </c:pt>
                <c:pt idx="2764">
                  <c:v>0.72685185185400769</c:v>
                </c:pt>
                <c:pt idx="2765">
                  <c:v>0.72701388889254304</c:v>
                </c:pt>
                <c:pt idx="2766">
                  <c:v>0.72712962963123573</c:v>
                </c:pt>
                <c:pt idx="2767">
                  <c:v>0.72726851852348773</c:v>
                </c:pt>
                <c:pt idx="2768">
                  <c:v>0.72744212963152677</c:v>
                </c:pt>
                <c:pt idx="2769">
                  <c:v>0.72755787037749542</c:v>
                </c:pt>
                <c:pt idx="2770">
                  <c:v>0.72767361111618811</c:v>
                </c:pt>
                <c:pt idx="2771">
                  <c:v>0.72781250000116415</c:v>
                </c:pt>
                <c:pt idx="2772">
                  <c:v>0.72802083333954215</c:v>
                </c:pt>
                <c:pt idx="2773">
                  <c:v>0.7281481481550145</c:v>
                </c:pt>
                <c:pt idx="2774">
                  <c:v>0.72827546296321088</c:v>
                </c:pt>
                <c:pt idx="2775">
                  <c:v>0.72839120370917954</c:v>
                </c:pt>
                <c:pt idx="2776">
                  <c:v>0.72857638889399823</c:v>
                </c:pt>
                <c:pt idx="2777">
                  <c:v>0.72870370370947057</c:v>
                </c:pt>
                <c:pt idx="2778">
                  <c:v>0.72881944444816327</c:v>
                </c:pt>
                <c:pt idx="2779">
                  <c:v>0.72895833334041527</c:v>
                </c:pt>
                <c:pt idx="2780">
                  <c:v>0.72914351852523396</c:v>
                </c:pt>
                <c:pt idx="2781">
                  <c:v>0.72925925926392665</c:v>
                </c:pt>
                <c:pt idx="2782">
                  <c:v>0.729386574079399</c:v>
                </c:pt>
                <c:pt idx="2783">
                  <c:v>0.72950231481809169</c:v>
                </c:pt>
                <c:pt idx="2784">
                  <c:v>0.72964120371034369</c:v>
                </c:pt>
                <c:pt idx="2785">
                  <c:v>0.72978009259531973</c:v>
                </c:pt>
                <c:pt idx="2786">
                  <c:v>0.72989583333401242</c:v>
                </c:pt>
                <c:pt idx="2787">
                  <c:v>0.73002314814948477</c:v>
                </c:pt>
                <c:pt idx="2788">
                  <c:v>0.73016203704173677</c:v>
                </c:pt>
                <c:pt idx="2789">
                  <c:v>0.73030092592671281</c:v>
                </c:pt>
                <c:pt idx="2790">
                  <c:v>0.73049768518831115</c:v>
                </c:pt>
                <c:pt idx="2791">
                  <c:v>0.73061342592700385</c:v>
                </c:pt>
                <c:pt idx="2792">
                  <c:v>0.7307291666729725</c:v>
                </c:pt>
                <c:pt idx="2793">
                  <c:v>0.73086805555794854</c:v>
                </c:pt>
                <c:pt idx="2794">
                  <c:v>0.73099537037342088</c:v>
                </c:pt>
                <c:pt idx="2795">
                  <c:v>0.73118055555823958</c:v>
                </c:pt>
                <c:pt idx="2796">
                  <c:v>0.73129629629693227</c:v>
                </c:pt>
                <c:pt idx="2797">
                  <c:v>0.73142361111240461</c:v>
                </c:pt>
                <c:pt idx="2798">
                  <c:v>0.73156250000465661</c:v>
                </c:pt>
                <c:pt idx="2799">
                  <c:v>0.73170138888963265</c:v>
                </c:pt>
                <c:pt idx="2800">
                  <c:v>0.731828703705105</c:v>
                </c:pt>
                <c:pt idx="2801">
                  <c:v>0.731967592597357</c:v>
                </c:pt>
                <c:pt idx="2802">
                  <c:v>0.73208333333604969</c:v>
                </c:pt>
                <c:pt idx="2803">
                  <c:v>0.73219907407474238</c:v>
                </c:pt>
                <c:pt idx="2804">
                  <c:v>0.73233796296699438</c:v>
                </c:pt>
                <c:pt idx="2805">
                  <c:v>0.73247685185197042</c:v>
                </c:pt>
                <c:pt idx="2806">
                  <c:v>0.73269675925985212</c:v>
                </c:pt>
                <c:pt idx="2807">
                  <c:v>0.73281250000582077</c:v>
                </c:pt>
                <c:pt idx="2808">
                  <c:v>0.73292824074451346</c:v>
                </c:pt>
                <c:pt idx="2809">
                  <c:v>0.73304398148320615</c:v>
                </c:pt>
                <c:pt idx="2810">
                  <c:v>0.73318287037545815</c:v>
                </c:pt>
                <c:pt idx="2811">
                  <c:v>0.7333449074139935</c:v>
                </c:pt>
                <c:pt idx="2812">
                  <c:v>0.73349537037574919</c:v>
                </c:pt>
                <c:pt idx="2813">
                  <c:v>0.73576388889341615</c:v>
                </c:pt>
                <c:pt idx="2814">
                  <c:v>0.7359259259319515</c:v>
                </c:pt>
                <c:pt idx="2815">
                  <c:v>0.73611111111677019</c:v>
                </c:pt>
                <c:pt idx="2816">
                  <c:v>0.73628472222480923</c:v>
                </c:pt>
                <c:pt idx="2817">
                  <c:v>0.73645833334012423</c:v>
                </c:pt>
                <c:pt idx="2818">
                  <c:v>0.73662037037138361</c:v>
                </c:pt>
                <c:pt idx="2819">
                  <c:v>0.73678240740991896</c:v>
                </c:pt>
                <c:pt idx="2820">
                  <c:v>0.73695601852523396</c:v>
                </c:pt>
                <c:pt idx="2821">
                  <c:v>0.73711805555649335</c:v>
                </c:pt>
                <c:pt idx="2822">
                  <c:v>0.73728009259502869</c:v>
                </c:pt>
                <c:pt idx="2823">
                  <c:v>0.73744212963356404</c:v>
                </c:pt>
                <c:pt idx="2824">
                  <c:v>0.73761574074160308</c:v>
                </c:pt>
                <c:pt idx="2825">
                  <c:v>0.73778935185691807</c:v>
                </c:pt>
                <c:pt idx="2826">
                  <c:v>0.73793981481867377</c:v>
                </c:pt>
                <c:pt idx="2827">
                  <c:v>0.73811342592671281</c:v>
                </c:pt>
                <c:pt idx="2828">
                  <c:v>0.73824074074218515</c:v>
                </c:pt>
                <c:pt idx="2829">
                  <c:v>0.73839120370394085</c:v>
                </c:pt>
                <c:pt idx="2830">
                  <c:v>0.7385069444499095</c:v>
                </c:pt>
                <c:pt idx="2831">
                  <c:v>0.73868055555794854</c:v>
                </c:pt>
                <c:pt idx="2832">
                  <c:v>0.73883101851970423</c:v>
                </c:pt>
                <c:pt idx="2833">
                  <c:v>0.73894675926567288</c:v>
                </c:pt>
                <c:pt idx="2834">
                  <c:v>0.73906250000436557</c:v>
                </c:pt>
                <c:pt idx="2835">
                  <c:v>0.73923611111240461</c:v>
                </c:pt>
                <c:pt idx="2836">
                  <c:v>0.73935185185837327</c:v>
                </c:pt>
                <c:pt idx="2837">
                  <c:v>0.73946759259706596</c:v>
                </c:pt>
                <c:pt idx="2838">
                  <c:v>0.73961805555882165</c:v>
                </c:pt>
                <c:pt idx="2839">
                  <c:v>0.73980324074364034</c:v>
                </c:pt>
                <c:pt idx="2840">
                  <c:v>0.73994212963589234</c:v>
                </c:pt>
                <c:pt idx="2841">
                  <c:v>0.74005787037458504</c:v>
                </c:pt>
                <c:pt idx="2842">
                  <c:v>0.74018518519005738</c:v>
                </c:pt>
                <c:pt idx="2843">
                  <c:v>0.74034722222859273</c:v>
                </c:pt>
                <c:pt idx="2844">
                  <c:v>0.74046296296728542</c:v>
                </c:pt>
                <c:pt idx="2845">
                  <c:v>0.74060185185226146</c:v>
                </c:pt>
                <c:pt idx="2846">
                  <c:v>0.74071759259823011</c:v>
                </c:pt>
                <c:pt idx="2847">
                  <c:v>0.7409027777830488</c:v>
                </c:pt>
                <c:pt idx="2848">
                  <c:v>0.74103009259852115</c:v>
                </c:pt>
                <c:pt idx="2849">
                  <c:v>0.74114583333721384</c:v>
                </c:pt>
                <c:pt idx="2850">
                  <c:v>0.74128472222218988</c:v>
                </c:pt>
                <c:pt idx="2851">
                  <c:v>0.74140046296815854</c:v>
                </c:pt>
                <c:pt idx="2852">
                  <c:v>0.74156250000669388</c:v>
                </c:pt>
                <c:pt idx="2853">
                  <c:v>0.74170138889166992</c:v>
                </c:pt>
                <c:pt idx="2854">
                  <c:v>0.74181712963036261</c:v>
                </c:pt>
                <c:pt idx="2855">
                  <c:v>0.74195601852261461</c:v>
                </c:pt>
                <c:pt idx="2856">
                  <c:v>0.74215277778421296</c:v>
                </c:pt>
                <c:pt idx="2857">
                  <c:v>0.742291666669189</c:v>
                </c:pt>
                <c:pt idx="2858">
                  <c:v>0.74240740740788169</c:v>
                </c:pt>
                <c:pt idx="2859">
                  <c:v>0.74254629630013369</c:v>
                </c:pt>
                <c:pt idx="2860">
                  <c:v>0.74266203703882638</c:v>
                </c:pt>
                <c:pt idx="2861">
                  <c:v>0.74280092593107838</c:v>
                </c:pt>
                <c:pt idx="2862">
                  <c:v>0.74297453703911742</c:v>
                </c:pt>
                <c:pt idx="2863">
                  <c:v>0.74309027777781012</c:v>
                </c:pt>
                <c:pt idx="2864">
                  <c:v>0.74322916667006211</c:v>
                </c:pt>
                <c:pt idx="2865">
                  <c:v>0.74334490740875481</c:v>
                </c:pt>
                <c:pt idx="2866">
                  <c:v>0.74346064815472346</c:v>
                </c:pt>
                <c:pt idx="2867">
                  <c:v>0.74361111111647915</c:v>
                </c:pt>
                <c:pt idx="2868">
                  <c:v>0.7437731481550145</c:v>
                </c:pt>
                <c:pt idx="2869">
                  <c:v>0.74388888889370719</c:v>
                </c:pt>
                <c:pt idx="2870">
                  <c:v>0.74402777777868323</c:v>
                </c:pt>
                <c:pt idx="2871">
                  <c:v>0.74415509259415558</c:v>
                </c:pt>
                <c:pt idx="2872">
                  <c:v>0.74428240740962792</c:v>
                </c:pt>
                <c:pt idx="2873">
                  <c:v>0.74443287037138361</c:v>
                </c:pt>
                <c:pt idx="2874">
                  <c:v>0.74459490740991896</c:v>
                </c:pt>
                <c:pt idx="2875">
                  <c:v>0.74472222222539131</c:v>
                </c:pt>
                <c:pt idx="2876">
                  <c:v>0.744837962964084</c:v>
                </c:pt>
                <c:pt idx="2877">
                  <c:v>0.744976851856336</c:v>
                </c:pt>
                <c:pt idx="2878">
                  <c:v>0.74513888889487134</c:v>
                </c:pt>
                <c:pt idx="2879">
                  <c:v>0.74527777777984738</c:v>
                </c:pt>
                <c:pt idx="2880">
                  <c:v>0.74539351851854008</c:v>
                </c:pt>
                <c:pt idx="2881">
                  <c:v>0.74552083333401242</c:v>
                </c:pt>
                <c:pt idx="2882">
                  <c:v>0.74565972222626442</c:v>
                </c:pt>
                <c:pt idx="2883">
                  <c:v>0.74579861111124046</c:v>
                </c:pt>
                <c:pt idx="2884">
                  <c:v>0.74594907408027211</c:v>
                </c:pt>
                <c:pt idx="2885">
                  <c:v>0.74608796296524815</c:v>
                </c:pt>
                <c:pt idx="2886">
                  <c:v>0.74620370370394085</c:v>
                </c:pt>
                <c:pt idx="2887">
                  <c:v>0.74636574074247619</c:v>
                </c:pt>
                <c:pt idx="2888">
                  <c:v>0.74648148148844484</c:v>
                </c:pt>
                <c:pt idx="2889">
                  <c:v>0.74662037037342088</c:v>
                </c:pt>
                <c:pt idx="2890">
                  <c:v>0.74673611111211358</c:v>
                </c:pt>
                <c:pt idx="2891">
                  <c:v>0.74688657408114523</c:v>
                </c:pt>
                <c:pt idx="2892">
                  <c:v>0.74702546296612127</c:v>
                </c:pt>
                <c:pt idx="2893">
                  <c:v>0.74716435185837327</c:v>
                </c:pt>
                <c:pt idx="2894">
                  <c:v>0.74732638888963265</c:v>
                </c:pt>
                <c:pt idx="2895">
                  <c:v>0.747453703705105</c:v>
                </c:pt>
                <c:pt idx="2896">
                  <c:v>0.74758101852057735</c:v>
                </c:pt>
                <c:pt idx="2897">
                  <c:v>0.74769675925927004</c:v>
                </c:pt>
                <c:pt idx="2898">
                  <c:v>0.74783564815152204</c:v>
                </c:pt>
                <c:pt idx="2899">
                  <c:v>0.74799768519005738</c:v>
                </c:pt>
                <c:pt idx="2900">
                  <c:v>0.74811342592875008</c:v>
                </c:pt>
                <c:pt idx="2901">
                  <c:v>0.74825231482100207</c:v>
                </c:pt>
                <c:pt idx="2902">
                  <c:v>0.74836805555969477</c:v>
                </c:pt>
                <c:pt idx="2903">
                  <c:v>0.74850694444467081</c:v>
                </c:pt>
                <c:pt idx="2904">
                  <c:v>0.74862268519063946</c:v>
                </c:pt>
                <c:pt idx="2905">
                  <c:v>0.74880787037545815</c:v>
                </c:pt>
                <c:pt idx="2906">
                  <c:v>0.74894675926043419</c:v>
                </c:pt>
                <c:pt idx="2907">
                  <c:v>0.75140046296291985</c:v>
                </c:pt>
                <c:pt idx="2908">
                  <c:v>0.75157407407823484</c:v>
                </c:pt>
                <c:pt idx="2909">
                  <c:v>0.75173611111677019</c:v>
                </c:pt>
                <c:pt idx="2910">
                  <c:v>0.75190972222480923</c:v>
                </c:pt>
                <c:pt idx="2911">
                  <c:v>0.75207175926334457</c:v>
                </c:pt>
                <c:pt idx="2912">
                  <c:v>0.75224537037138361</c:v>
                </c:pt>
                <c:pt idx="2913">
                  <c:v>0.75240740740991896</c:v>
                </c:pt>
                <c:pt idx="2914">
                  <c:v>0.75256944444845431</c:v>
                </c:pt>
                <c:pt idx="2915">
                  <c:v>0.75273148148698965</c:v>
                </c:pt>
                <c:pt idx="2916">
                  <c:v>0.75291666667180834</c:v>
                </c:pt>
                <c:pt idx="2917">
                  <c:v>0.75307870371034369</c:v>
                </c:pt>
                <c:pt idx="2918">
                  <c:v>0.75322916667209938</c:v>
                </c:pt>
                <c:pt idx="2919">
                  <c:v>0.75335648148757173</c:v>
                </c:pt>
                <c:pt idx="2920">
                  <c:v>0.75355324074189411</c:v>
                </c:pt>
                <c:pt idx="2921">
                  <c:v>0.75368055555736646</c:v>
                </c:pt>
                <c:pt idx="2922">
                  <c:v>0.75379629630333511</c:v>
                </c:pt>
                <c:pt idx="2923">
                  <c:v>0.75396990741137415</c:v>
                </c:pt>
                <c:pt idx="2924">
                  <c:v>0.75408564815006685</c:v>
                </c:pt>
                <c:pt idx="2925">
                  <c:v>0.7542013888960355</c:v>
                </c:pt>
                <c:pt idx="2926">
                  <c:v>0.75434027778101154</c:v>
                </c:pt>
                <c:pt idx="2927">
                  <c:v>0.75447916667326353</c:v>
                </c:pt>
                <c:pt idx="2928">
                  <c:v>0.75461805555823958</c:v>
                </c:pt>
                <c:pt idx="2929">
                  <c:v>0.75474537037371192</c:v>
                </c:pt>
                <c:pt idx="2930">
                  <c:v>0.75489583333546761</c:v>
                </c:pt>
                <c:pt idx="2931">
                  <c:v>0.75502314815093996</c:v>
                </c:pt>
                <c:pt idx="2932">
                  <c:v>0.75516203704319196</c:v>
                </c:pt>
                <c:pt idx="2933">
                  <c:v>0.75527777778188465</c:v>
                </c:pt>
                <c:pt idx="2934">
                  <c:v>0.75542824074364034</c:v>
                </c:pt>
                <c:pt idx="2935">
                  <c:v>0.75554398148233304</c:v>
                </c:pt>
                <c:pt idx="2936">
                  <c:v>0.75567129629780538</c:v>
                </c:pt>
                <c:pt idx="2937">
                  <c:v>0.75585648148262408</c:v>
                </c:pt>
                <c:pt idx="2938">
                  <c:v>0.75597222222859273</c:v>
                </c:pt>
                <c:pt idx="2939">
                  <c:v>0.75611111111356877</c:v>
                </c:pt>
                <c:pt idx="2940">
                  <c:v>0.75622685185226146</c:v>
                </c:pt>
                <c:pt idx="2941">
                  <c:v>0.75638888889079681</c:v>
                </c:pt>
                <c:pt idx="2942">
                  <c:v>0.75650462963676546</c:v>
                </c:pt>
                <c:pt idx="2943">
                  <c:v>0.7566435185217415</c:v>
                </c:pt>
                <c:pt idx="2944">
                  <c:v>0.75675925926043419</c:v>
                </c:pt>
                <c:pt idx="2945">
                  <c:v>0.75688657407590654</c:v>
                </c:pt>
                <c:pt idx="2946">
                  <c:v>0.75702546296815854</c:v>
                </c:pt>
                <c:pt idx="2947">
                  <c:v>0.75716435185313458</c:v>
                </c:pt>
                <c:pt idx="2948">
                  <c:v>0.75728009259910323</c:v>
                </c:pt>
                <c:pt idx="2949">
                  <c:v>0.75741898148407927</c:v>
                </c:pt>
                <c:pt idx="2950">
                  <c:v>0.75753472222277196</c:v>
                </c:pt>
                <c:pt idx="2951">
                  <c:v>0.75770833333808696</c:v>
                </c:pt>
                <c:pt idx="2952">
                  <c:v>0.75785879629984265</c:v>
                </c:pt>
                <c:pt idx="2953">
                  <c:v>0.75797453703853535</c:v>
                </c:pt>
                <c:pt idx="2954">
                  <c:v>0.758090277784504</c:v>
                </c:pt>
                <c:pt idx="2955">
                  <c:v>0.75822916666948004</c:v>
                </c:pt>
                <c:pt idx="2956">
                  <c:v>0.75836805556173204</c:v>
                </c:pt>
                <c:pt idx="2957">
                  <c:v>0.75853009259299142</c:v>
                </c:pt>
                <c:pt idx="2958">
                  <c:v>0.75865740740846377</c:v>
                </c:pt>
                <c:pt idx="2959">
                  <c:v>0.75877314815443242</c:v>
                </c:pt>
                <c:pt idx="2960">
                  <c:v>0.75891203703940846</c:v>
                </c:pt>
                <c:pt idx="2961">
                  <c:v>0.75902777777810115</c:v>
                </c:pt>
                <c:pt idx="2962">
                  <c:v>0.7591898148166365</c:v>
                </c:pt>
                <c:pt idx="2963">
                  <c:v>0.75931712963210884</c:v>
                </c:pt>
                <c:pt idx="2964">
                  <c:v>0.75945601852436084</c:v>
                </c:pt>
                <c:pt idx="2965">
                  <c:v>0.75957175926305354</c:v>
                </c:pt>
                <c:pt idx="2966">
                  <c:v>0.75972222222480923</c:v>
                </c:pt>
                <c:pt idx="2967">
                  <c:v>0.75983796296350192</c:v>
                </c:pt>
                <c:pt idx="2968">
                  <c:v>0.75997685185575392</c:v>
                </c:pt>
                <c:pt idx="2969">
                  <c:v>0.76011574074072996</c:v>
                </c:pt>
                <c:pt idx="2970">
                  <c:v>0.76023148148669861</c:v>
                </c:pt>
                <c:pt idx="2971">
                  <c:v>0.76037037037167465</c:v>
                </c:pt>
                <c:pt idx="2972">
                  <c:v>0.76052083333343035</c:v>
                </c:pt>
                <c:pt idx="2973">
                  <c:v>0.76065972222568234</c:v>
                </c:pt>
                <c:pt idx="2974">
                  <c:v>0.76079861111793434</c:v>
                </c:pt>
                <c:pt idx="2975">
                  <c:v>0.76091435185662704</c:v>
                </c:pt>
                <c:pt idx="2976">
                  <c:v>0.76103009259531973</c:v>
                </c:pt>
                <c:pt idx="2977">
                  <c:v>0.76116898148757173</c:v>
                </c:pt>
                <c:pt idx="2978">
                  <c:v>0.76133101851883112</c:v>
                </c:pt>
                <c:pt idx="2979">
                  <c:v>0.76146990741108311</c:v>
                </c:pt>
                <c:pt idx="2980">
                  <c:v>0.76159722222655546</c:v>
                </c:pt>
                <c:pt idx="2981">
                  <c:v>0.76171296296524815</c:v>
                </c:pt>
                <c:pt idx="2982">
                  <c:v>0.76186342592700385</c:v>
                </c:pt>
                <c:pt idx="2983">
                  <c:v>0.76200231481925584</c:v>
                </c:pt>
                <c:pt idx="2984">
                  <c:v>0.76212962963472819</c:v>
                </c:pt>
                <c:pt idx="2985">
                  <c:v>0.76224537037342088</c:v>
                </c:pt>
                <c:pt idx="2986">
                  <c:v>0.76238425926567288</c:v>
                </c:pt>
                <c:pt idx="2987">
                  <c:v>0.76256944445049157</c:v>
                </c:pt>
                <c:pt idx="2988">
                  <c:v>0.76270833333546761</c:v>
                </c:pt>
                <c:pt idx="2989">
                  <c:v>0.76282407407416031</c:v>
                </c:pt>
                <c:pt idx="2990">
                  <c:v>0.76293981482012896</c:v>
                </c:pt>
                <c:pt idx="2991">
                  <c:v>0.76309027778188465</c:v>
                </c:pt>
                <c:pt idx="2992">
                  <c:v>0.76322916666686069</c:v>
                </c:pt>
                <c:pt idx="2993">
                  <c:v>0.76335648148233304</c:v>
                </c:pt>
                <c:pt idx="2994">
                  <c:v>0.76348379629780538</c:v>
                </c:pt>
                <c:pt idx="2995">
                  <c:v>0.76361111111327773</c:v>
                </c:pt>
                <c:pt idx="2996">
                  <c:v>0.76379629629809642</c:v>
                </c:pt>
                <c:pt idx="2997">
                  <c:v>0.76393518519034842</c:v>
                </c:pt>
                <c:pt idx="2998">
                  <c:v>0.76406250000582077</c:v>
                </c:pt>
                <c:pt idx="2999">
                  <c:v>0.76416666666773381</c:v>
                </c:pt>
                <c:pt idx="3000">
                  <c:v>0.76708333333954215</c:v>
                </c:pt>
                <c:pt idx="3001">
                  <c:v>0.76724537037080154</c:v>
                </c:pt>
                <c:pt idx="3002">
                  <c:v>0.76740740740933688</c:v>
                </c:pt>
                <c:pt idx="3003">
                  <c:v>0.76756944444787223</c:v>
                </c:pt>
                <c:pt idx="3004">
                  <c:v>0.76773148148640757</c:v>
                </c:pt>
                <c:pt idx="3005">
                  <c:v>0.76789351852494292</c:v>
                </c:pt>
                <c:pt idx="3006">
                  <c:v>0.76805555555620231</c:v>
                </c:pt>
                <c:pt idx="3007">
                  <c:v>0.76822916667151731</c:v>
                </c:pt>
                <c:pt idx="3008">
                  <c:v>0.768414351856336</c:v>
                </c:pt>
                <c:pt idx="3009">
                  <c:v>0.76857638889487134</c:v>
                </c:pt>
                <c:pt idx="3010">
                  <c:v>0.76875000000291038</c:v>
                </c:pt>
                <c:pt idx="3011">
                  <c:v>0.76891203704144573</c:v>
                </c:pt>
                <c:pt idx="3012">
                  <c:v>0.76906250000320142</c:v>
                </c:pt>
                <c:pt idx="3013">
                  <c:v>0.77407407407736173</c:v>
                </c:pt>
                <c:pt idx="3014">
                  <c:v>0.77451388889312511</c:v>
                </c:pt>
                <c:pt idx="3015">
                  <c:v>0.77497685185517184</c:v>
                </c:pt>
                <c:pt idx="3016">
                  <c:v>0.77545138889399823</c:v>
                </c:pt>
                <c:pt idx="3017">
                  <c:v>0.77591435185604496</c:v>
                </c:pt>
                <c:pt idx="3018">
                  <c:v>0.77642361111793434</c:v>
                </c:pt>
                <c:pt idx="3019">
                  <c:v>0.77718750000349246</c:v>
                </c:pt>
                <c:pt idx="3020">
                  <c:v>0.77785879629664123</c:v>
                </c:pt>
                <c:pt idx="3021">
                  <c:v>0.77849537037400296</c:v>
                </c:pt>
                <c:pt idx="3022">
                  <c:v>0.77915509259764804</c:v>
                </c:pt>
                <c:pt idx="3023">
                  <c:v>0.77984953703708015</c:v>
                </c:pt>
                <c:pt idx="3024">
                  <c:v>0.78049768519122154</c:v>
                </c:pt>
                <c:pt idx="3025">
                  <c:v>0.78116898148437031</c:v>
                </c:pt>
                <c:pt idx="3026">
                  <c:v>0.78184027778479503</c:v>
                </c:pt>
                <c:pt idx="3027">
                  <c:v>0.78251157407794381</c:v>
                </c:pt>
                <c:pt idx="3028">
                  <c:v>0.78319444444787223</c:v>
                </c:pt>
                <c:pt idx="3029">
                  <c:v>0.78451388889516238</c:v>
                </c:pt>
                <c:pt idx="3030">
                  <c:v>0.78465277778013842</c:v>
                </c:pt>
                <c:pt idx="3031">
                  <c:v>0.78476851851883112</c:v>
                </c:pt>
                <c:pt idx="3032">
                  <c:v>0.78490740741108311</c:v>
                </c:pt>
                <c:pt idx="3033">
                  <c:v>0.78502314814977581</c:v>
                </c:pt>
                <c:pt idx="3034">
                  <c:v>0.78513888889574446</c:v>
                </c:pt>
                <c:pt idx="3035">
                  <c:v>0.78525462963443715</c:v>
                </c:pt>
                <c:pt idx="3036">
                  <c:v>0.78539351851941319</c:v>
                </c:pt>
                <c:pt idx="3037">
                  <c:v>0.78552083333488554</c:v>
                </c:pt>
                <c:pt idx="3038">
                  <c:v>0.78563657408085419</c:v>
                </c:pt>
                <c:pt idx="3039">
                  <c:v>0.78575231481954688</c:v>
                </c:pt>
                <c:pt idx="3040">
                  <c:v>0.78586805555823958</c:v>
                </c:pt>
                <c:pt idx="3041">
                  <c:v>0.78598379629693227</c:v>
                </c:pt>
                <c:pt idx="3042">
                  <c:v>0.78609953704290092</c:v>
                </c:pt>
                <c:pt idx="3043">
                  <c:v>0.78621527778159361</c:v>
                </c:pt>
                <c:pt idx="3044">
                  <c:v>0.78631944445078261</c:v>
                </c:pt>
                <c:pt idx="3045">
                  <c:v>0.78643518518947531</c:v>
                </c:pt>
                <c:pt idx="3046">
                  <c:v>0.786550925928168</c:v>
                </c:pt>
                <c:pt idx="3047">
                  <c:v>0.78666666666686069</c:v>
                </c:pt>
                <c:pt idx="3048">
                  <c:v>0.78675925925927004</c:v>
                </c:pt>
                <c:pt idx="3049">
                  <c:v>0.78688657407474238</c:v>
                </c:pt>
                <c:pt idx="3050">
                  <c:v>0.78700231482071104</c:v>
                </c:pt>
                <c:pt idx="3051">
                  <c:v>0.78709490741312038</c:v>
                </c:pt>
                <c:pt idx="3052">
                  <c:v>0.78721064815181307</c:v>
                </c:pt>
                <c:pt idx="3053">
                  <c:v>0.78731481482100207</c:v>
                </c:pt>
                <c:pt idx="3054">
                  <c:v>0.78743055555969477</c:v>
                </c:pt>
                <c:pt idx="3055">
                  <c:v>0.78754629629838746</c:v>
                </c:pt>
                <c:pt idx="3056">
                  <c:v>0.78765046296757646</c:v>
                </c:pt>
                <c:pt idx="3057">
                  <c:v>0.78776620370626915</c:v>
                </c:pt>
                <c:pt idx="3058">
                  <c:v>0.78788194444496185</c:v>
                </c:pt>
                <c:pt idx="3059">
                  <c:v>0.78797453703737119</c:v>
                </c:pt>
                <c:pt idx="3060">
                  <c:v>0.78809027778333984</c:v>
                </c:pt>
                <c:pt idx="3061">
                  <c:v>0.78820601852203254</c:v>
                </c:pt>
                <c:pt idx="3062">
                  <c:v>0.78831018519122154</c:v>
                </c:pt>
                <c:pt idx="3063">
                  <c:v>0.78842592592991423</c:v>
                </c:pt>
                <c:pt idx="3064">
                  <c:v>0.78854166666860692</c:v>
                </c:pt>
                <c:pt idx="3065">
                  <c:v>0.78863425926101627</c:v>
                </c:pt>
                <c:pt idx="3066">
                  <c:v>0.78875000000698492</c:v>
                </c:pt>
                <c:pt idx="3067">
                  <c:v>0.78886574074567761</c:v>
                </c:pt>
                <c:pt idx="3068">
                  <c:v>0.78898148148437031</c:v>
                </c:pt>
                <c:pt idx="3069">
                  <c:v>0.78907407407677965</c:v>
                </c:pt>
                <c:pt idx="3070">
                  <c:v>0.78918981481547235</c:v>
                </c:pt>
                <c:pt idx="3071">
                  <c:v>0.78929398148466134</c:v>
                </c:pt>
                <c:pt idx="3072">
                  <c:v>0.78940972222335404</c:v>
                </c:pt>
                <c:pt idx="3073">
                  <c:v>0.78953703703882638</c:v>
                </c:pt>
                <c:pt idx="3074">
                  <c:v>0.78962962963123573</c:v>
                </c:pt>
                <c:pt idx="3075">
                  <c:v>0.78974537037720438</c:v>
                </c:pt>
                <c:pt idx="3076">
                  <c:v>0.78983796296961373</c:v>
                </c:pt>
                <c:pt idx="3077">
                  <c:v>0.78995370370830642</c:v>
                </c:pt>
                <c:pt idx="3078">
                  <c:v>0.79005787037749542</c:v>
                </c:pt>
                <c:pt idx="3079">
                  <c:v>0.79017361111618811</c:v>
                </c:pt>
                <c:pt idx="3080">
                  <c:v>0.79028935185488081</c:v>
                </c:pt>
                <c:pt idx="3081">
                  <c:v>0.79038194444729015</c:v>
                </c:pt>
                <c:pt idx="3082">
                  <c:v>0.79049768518598285</c:v>
                </c:pt>
                <c:pt idx="3083">
                  <c:v>0.7906134259319515</c:v>
                </c:pt>
                <c:pt idx="3084">
                  <c:v>0.79072916667064419</c:v>
                </c:pt>
                <c:pt idx="3085">
                  <c:v>0.79084490740933688</c:v>
                </c:pt>
                <c:pt idx="3086">
                  <c:v>0.79093750000174623</c:v>
                </c:pt>
                <c:pt idx="3087">
                  <c:v>0.79105324074771488</c:v>
                </c:pt>
                <c:pt idx="3088">
                  <c:v>0.79116898148640757</c:v>
                </c:pt>
                <c:pt idx="3089">
                  <c:v>0.79126157407881692</c:v>
                </c:pt>
                <c:pt idx="3090">
                  <c:v>0.79138888889428927</c:v>
                </c:pt>
                <c:pt idx="3091">
                  <c:v>0.79149305555620231</c:v>
                </c:pt>
                <c:pt idx="3092">
                  <c:v>0.79159722222539131</c:v>
                </c:pt>
                <c:pt idx="3093">
                  <c:v>0.791712962964084</c:v>
                </c:pt>
                <c:pt idx="3094">
                  <c:v>0.79438657407445135</c:v>
                </c:pt>
                <c:pt idx="3095">
                  <c:v>0.79457175925927004</c:v>
                </c:pt>
                <c:pt idx="3096">
                  <c:v>0.79472222222830169</c:v>
                </c:pt>
                <c:pt idx="3097">
                  <c:v>0.79489583333634073</c:v>
                </c:pt>
                <c:pt idx="3098">
                  <c:v>0.79505787037487607</c:v>
                </c:pt>
                <c:pt idx="3099">
                  <c:v>0.79524305555969477</c:v>
                </c:pt>
                <c:pt idx="3100">
                  <c:v>0.79539351852145046</c:v>
                </c:pt>
                <c:pt idx="3101">
                  <c:v>0.79557870370626915</c:v>
                </c:pt>
                <c:pt idx="3102">
                  <c:v>0.79572916666802485</c:v>
                </c:pt>
                <c:pt idx="3103">
                  <c:v>0.79589120370656019</c:v>
                </c:pt>
                <c:pt idx="3104">
                  <c:v>0.79605324074509554</c:v>
                </c:pt>
                <c:pt idx="3105">
                  <c:v>0.79622685185313458</c:v>
                </c:pt>
                <c:pt idx="3106">
                  <c:v>0.79638888889166992</c:v>
                </c:pt>
                <c:pt idx="3107">
                  <c:v>0.79656250000698492</c:v>
                </c:pt>
                <c:pt idx="3108">
                  <c:v>0.80331018519063946</c:v>
                </c:pt>
                <c:pt idx="3109">
                  <c:v>0.80376157407590654</c:v>
                </c:pt>
                <c:pt idx="3110">
                  <c:v>0.80421296296844957</c:v>
                </c:pt>
                <c:pt idx="3111">
                  <c:v>0.8046875</c:v>
                </c:pt>
                <c:pt idx="3112">
                  <c:v>0.80518518518510973</c:v>
                </c:pt>
                <c:pt idx="3113">
                  <c:v>0.80570601852377877</c:v>
                </c:pt>
                <c:pt idx="3114">
                  <c:v>0.8062384259319515</c:v>
                </c:pt>
                <c:pt idx="3115">
                  <c:v>0.80679398148640757</c:v>
                </c:pt>
                <c:pt idx="3116">
                  <c:v>0.80731481481780065</c:v>
                </c:pt>
                <c:pt idx="3117">
                  <c:v>0.80791666667209938</c:v>
                </c:pt>
                <c:pt idx="3118">
                  <c:v>0.80854166667268146</c:v>
                </c:pt>
                <c:pt idx="3119">
                  <c:v>0.80908564815035788</c:v>
                </c:pt>
                <c:pt idx="3120">
                  <c:v>0.80975694445078261</c:v>
                </c:pt>
                <c:pt idx="3121">
                  <c:v>0.81032407407474238</c:v>
                </c:pt>
                <c:pt idx="3122">
                  <c:v>0.81091435185226146</c:v>
                </c:pt>
                <c:pt idx="3123">
                  <c:v>0.81152777778333984</c:v>
                </c:pt>
                <c:pt idx="3124">
                  <c:v>0.812743055561441</c:v>
                </c:pt>
                <c:pt idx="3125">
                  <c:v>0.81288194444641704</c:v>
                </c:pt>
                <c:pt idx="3126">
                  <c:v>0.81299768518510973</c:v>
                </c:pt>
                <c:pt idx="3127">
                  <c:v>0.81313657407736173</c:v>
                </c:pt>
                <c:pt idx="3128">
                  <c:v>0.81325231481605442</c:v>
                </c:pt>
                <c:pt idx="3129">
                  <c:v>0.81339120370830642</c:v>
                </c:pt>
                <c:pt idx="3130">
                  <c:v>0.81350694444699911</c:v>
                </c:pt>
                <c:pt idx="3131">
                  <c:v>0.81363425926247146</c:v>
                </c:pt>
                <c:pt idx="3132">
                  <c:v>0.81377314815472346</c:v>
                </c:pt>
                <c:pt idx="3133">
                  <c:v>0.8139120370396995</c:v>
                </c:pt>
                <c:pt idx="3134">
                  <c:v>0.81402777777839219</c:v>
                </c:pt>
                <c:pt idx="3135">
                  <c:v>0.81414351852436084</c:v>
                </c:pt>
                <c:pt idx="3136">
                  <c:v>0.81427083333983319</c:v>
                </c:pt>
                <c:pt idx="3137">
                  <c:v>0.81439814815530553</c:v>
                </c:pt>
                <c:pt idx="3138">
                  <c:v>0.81453703704028158</c:v>
                </c:pt>
                <c:pt idx="3139">
                  <c:v>0.81465277777897427</c:v>
                </c:pt>
                <c:pt idx="3140">
                  <c:v>0.81479166667122627</c:v>
                </c:pt>
                <c:pt idx="3141">
                  <c:v>0.81491898148669861</c:v>
                </c:pt>
                <c:pt idx="3142">
                  <c:v>0.81503472222539131</c:v>
                </c:pt>
                <c:pt idx="3143">
                  <c:v>0.8151736111176433</c:v>
                </c:pt>
                <c:pt idx="3144">
                  <c:v>0.815289351856336</c:v>
                </c:pt>
                <c:pt idx="3145">
                  <c:v>0.81542824074131204</c:v>
                </c:pt>
                <c:pt idx="3146">
                  <c:v>0.81554398148728069</c:v>
                </c:pt>
                <c:pt idx="3147">
                  <c:v>0.81565972222597338</c:v>
                </c:pt>
                <c:pt idx="3148">
                  <c:v>0.81579861111822538</c:v>
                </c:pt>
                <c:pt idx="3149">
                  <c:v>0.81592592592642177</c:v>
                </c:pt>
                <c:pt idx="3150">
                  <c:v>0.81603009259561077</c:v>
                </c:pt>
                <c:pt idx="3151">
                  <c:v>0.81614583333430346</c:v>
                </c:pt>
                <c:pt idx="3152">
                  <c:v>0.81629629630333511</c:v>
                </c:pt>
                <c:pt idx="3153">
                  <c:v>0.81641203704202781</c:v>
                </c:pt>
                <c:pt idx="3154">
                  <c:v>0.81653935185750015</c:v>
                </c:pt>
                <c:pt idx="3155">
                  <c:v>0.8166666666729725</c:v>
                </c:pt>
                <c:pt idx="3156">
                  <c:v>0.81680555555794854</c:v>
                </c:pt>
                <c:pt idx="3157">
                  <c:v>0.81692129629664123</c:v>
                </c:pt>
                <c:pt idx="3158">
                  <c:v>0.81703703704260988</c:v>
                </c:pt>
                <c:pt idx="3159">
                  <c:v>0.81717592592758592</c:v>
                </c:pt>
                <c:pt idx="3160">
                  <c:v>0.81729166667355457</c:v>
                </c:pt>
                <c:pt idx="3161">
                  <c:v>0.81740740741224727</c:v>
                </c:pt>
                <c:pt idx="3162">
                  <c:v>0.81752314815093996</c:v>
                </c:pt>
                <c:pt idx="3163">
                  <c:v>0.81765046296641231</c:v>
                </c:pt>
                <c:pt idx="3164">
                  <c:v>0.8177893518586643</c:v>
                </c:pt>
                <c:pt idx="3165">
                  <c:v>0.817905092597357</c:v>
                </c:pt>
                <c:pt idx="3166">
                  <c:v>0.81802083333604969</c:v>
                </c:pt>
                <c:pt idx="3167">
                  <c:v>0.81815972222830169</c:v>
                </c:pt>
                <c:pt idx="3168">
                  <c:v>0.81827546296699438</c:v>
                </c:pt>
                <c:pt idx="3169">
                  <c:v>0.81839120370568708</c:v>
                </c:pt>
                <c:pt idx="3170">
                  <c:v>0.81853009259793907</c:v>
                </c:pt>
                <c:pt idx="3171">
                  <c:v>0.81866898148291511</c:v>
                </c:pt>
                <c:pt idx="3172">
                  <c:v>0.81880787037516711</c:v>
                </c:pt>
                <c:pt idx="3173">
                  <c:v>0.81892361111385981</c:v>
                </c:pt>
                <c:pt idx="3174">
                  <c:v>0.8190393518525525</c:v>
                </c:pt>
                <c:pt idx="3175">
                  <c:v>0.81915509259852115</c:v>
                </c:pt>
                <c:pt idx="3176">
                  <c:v>0.81929398148349719</c:v>
                </c:pt>
                <c:pt idx="3177">
                  <c:v>0.81940972222218988</c:v>
                </c:pt>
                <c:pt idx="3178">
                  <c:v>0.81952546296815854</c:v>
                </c:pt>
                <c:pt idx="3179">
                  <c:v>0.81965277778363088</c:v>
                </c:pt>
                <c:pt idx="3180">
                  <c:v>0.81979166666860692</c:v>
                </c:pt>
                <c:pt idx="3181">
                  <c:v>0.81990740741457557</c:v>
                </c:pt>
                <c:pt idx="3182">
                  <c:v>0.82002314815326827</c:v>
                </c:pt>
                <c:pt idx="3183">
                  <c:v>0.82016203703824431</c:v>
                </c:pt>
                <c:pt idx="3184">
                  <c:v>0.82027777778421296</c:v>
                </c:pt>
                <c:pt idx="3185">
                  <c:v>0.82039351852290565</c:v>
                </c:pt>
                <c:pt idx="3186">
                  <c:v>0.82050925926159834</c:v>
                </c:pt>
                <c:pt idx="3187">
                  <c:v>0.82291666667151731</c:v>
                </c:pt>
                <c:pt idx="3188">
                  <c:v>0.823101851856336</c:v>
                </c:pt>
                <c:pt idx="3189">
                  <c:v>0.82327546296437504</c:v>
                </c:pt>
                <c:pt idx="3190">
                  <c:v>0.82343750000291038</c:v>
                </c:pt>
                <c:pt idx="3191">
                  <c:v>0.82361111111822538</c:v>
                </c:pt>
                <c:pt idx="3192">
                  <c:v>0.82377314814948477</c:v>
                </c:pt>
                <c:pt idx="3193">
                  <c:v>0.82394675926479977</c:v>
                </c:pt>
                <c:pt idx="3194">
                  <c:v>0.82410879630333511</c:v>
                </c:pt>
                <c:pt idx="3195">
                  <c:v>0.82428240741137415</c:v>
                </c:pt>
                <c:pt idx="3196">
                  <c:v>0.8244444444499095</c:v>
                </c:pt>
                <c:pt idx="3197">
                  <c:v>0.82460648148844484</c:v>
                </c:pt>
                <c:pt idx="3198">
                  <c:v>0.82478009259648388</c:v>
                </c:pt>
                <c:pt idx="3199">
                  <c:v>0.82495370370452292</c:v>
                </c:pt>
                <c:pt idx="3200">
                  <c:v>0.82510416667355457</c:v>
                </c:pt>
                <c:pt idx="3201">
                  <c:v>0.82521990741224727</c:v>
                </c:pt>
                <c:pt idx="3202">
                  <c:v>0.82533564815093996</c:v>
                </c:pt>
                <c:pt idx="3203">
                  <c:v>0.82546296296641231</c:v>
                </c:pt>
                <c:pt idx="3204">
                  <c:v>0.82559027778188465</c:v>
                </c:pt>
                <c:pt idx="3205">
                  <c:v>0.825717592597357</c:v>
                </c:pt>
                <c:pt idx="3206">
                  <c:v>0.82584490741282934</c:v>
                </c:pt>
                <c:pt idx="3207">
                  <c:v>0.82596064815152204</c:v>
                </c:pt>
                <c:pt idx="3208">
                  <c:v>0.82607638889021473</c:v>
                </c:pt>
                <c:pt idx="3209">
                  <c:v>0.82619212963618338</c:v>
                </c:pt>
                <c:pt idx="3210">
                  <c:v>0.82636574074422242</c:v>
                </c:pt>
                <c:pt idx="3211">
                  <c:v>0.82648148148291511</c:v>
                </c:pt>
                <c:pt idx="3212">
                  <c:v>0.82659722222888377</c:v>
                </c:pt>
                <c:pt idx="3213">
                  <c:v>0.82671296296757646</c:v>
                </c:pt>
                <c:pt idx="3214">
                  <c:v>0.8268518518525525</c:v>
                </c:pt>
                <c:pt idx="3215">
                  <c:v>0.82697916666802485</c:v>
                </c:pt>
                <c:pt idx="3216">
                  <c:v>0.8270949074139935</c:v>
                </c:pt>
                <c:pt idx="3217">
                  <c:v>0.82723379629896954</c:v>
                </c:pt>
                <c:pt idx="3218">
                  <c:v>0.82734953703766223</c:v>
                </c:pt>
                <c:pt idx="3219">
                  <c:v>0.82747685185313458</c:v>
                </c:pt>
                <c:pt idx="3220">
                  <c:v>0.82759259259910323</c:v>
                </c:pt>
                <c:pt idx="3221">
                  <c:v>0.82770833333779592</c:v>
                </c:pt>
                <c:pt idx="3222">
                  <c:v>0.82784722222277196</c:v>
                </c:pt>
                <c:pt idx="3223">
                  <c:v>0.82796296296874061</c:v>
                </c:pt>
                <c:pt idx="3224">
                  <c:v>0.828125</c:v>
                </c:pt>
                <c:pt idx="3225">
                  <c:v>0.82825231481547235</c:v>
                </c:pt>
                <c:pt idx="3226">
                  <c:v>0.828368055561441</c:v>
                </c:pt>
                <c:pt idx="3227">
                  <c:v>0.82850694444641704</c:v>
                </c:pt>
                <c:pt idx="3228">
                  <c:v>0.82862268518510973</c:v>
                </c:pt>
                <c:pt idx="3229">
                  <c:v>0.82873842593107838</c:v>
                </c:pt>
                <c:pt idx="3230">
                  <c:v>0.82886574074655073</c:v>
                </c:pt>
                <c:pt idx="3231">
                  <c:v>0.82898148148524342</c:v>
                </c:pt>
                <c:pt idx="3232">
                  <c:v>0.82912037037749542</c:v>
                </c:pt>
                <c:pt idx="3233">
                  <c:v>0.82923611111618811</c:v>
                </c:pt>
                <c:pt idx="3234">
                  <c:v>0.82934027777810115</c:v>
                </c:pt>
                <c:pt idx="3235">
                  <c:v>0.82947916667035315</c:v>
                </c:pt>
                <c:pt idx="3236">
                  <c:v>0.8296064814858255</c:v>
                </c:pt>
                <c:pt idx="3237">
                  <c:v>0.82972222222451819</c:v>
                </c:pt>
                <c:pt idx="3238">
                  <c:v>0.82983796296321088</c:v>
                </c:pt>
                <c:pt idx="3239">
                  <c:v>0.82995370370917954</c:v>
                </c:pt>
                <c:pt idx="3240">
                  <c:v>0.83009259259415558</c:v>
                </c:pt>
                <c:pt idx="3241">
                  <c:v>0.83020833334012423</c:v>
                </c:pt>
                <c:pt idx="3242">
                  <c:v>0.83033564814832062</c:v>
                </c:pt>
                <c:pt idx="3243">
                  <c:v>0.83710648148553446</c:v>
                </c:pt>
                <c:pt idx="3244">
                  <c:v>0.83723379630100681</c:v>
                </c:pt>
                <c:pt idx="3245">
                  <c:v>0.83737268518598285</c:v>
                </c:pt>
                <c:pt idx="3246">
                  <c:v>0.8374884259319515</c:v>
                </c:pt>
                <c:pt idx="3247">
                  <c:v>0.83761574074742384</c:v>
                </c:pt>
                <c:pt idx="3248">
                  <c:v>0.83773148148611654</c:v>
                </c:pt>
                <c:pt idx="3249">
                  <c:v>0.83783564815530553</c:v>
                </c:pt>
                <c:pt idx="3250">
                  <c:v>0.83796296296350192</c:v>
                </c:pt>
                <c:pt idx="3251">
                  <c:v>0.83810185185575392</c:v>
                </c:pt>
                <c:pt idx="3252">
                  <c:v>0.83821759259444661</c:v>
                </c:pt>
                <c:pt idx="3253">
                  <c:v>0.83834490740991896</c:v>
                </c:pt>
                <c:pt idx="3254">
                  <c:v>0.83846064814861165</c:v>
                </c:pt>
                <c:pt idx="3255">
                  <c:v>0.838587962964084</c:v>
                </c:pt>
                <c:pt idx="3256">
                  <c:v>0.83871527777955635</c:v>
                </c:pt>
                <c:pt idx="3257">
                  <c:v>0.838831018525525</c:v>
                </c:pt>
                <c:pt idx="3258">
                  <c:v>0.83894675926421769</c:v>
                </c:pt>
                <c:pt idx="3259">
                  <c:v>0.83907407407969004</c:v>
                </c:pt>
                <c:pt idx="3260">
                  <c:v>0.83918981481838273</c:v>
                </c:pt>
                <c:pt idx="3261">
                  <c:v>0.83931712963385507</c:v>
                </c:pt>
                <c:pt idx="3262">
                  <c:v>0.83943287037254777</c:v>
                </c:pt>
                <c:pt idx="3263">
                  <c:v>0.83957175926479977</c:v>
                </c:pt>
                <c:pt idx="3264">
                  <c:v>0.83969907408027211</c:v>
                </c:pt>
                <c:pt idx="3265">
                  <c:v>0.83981481481896481</c:v>
                </c:pt>
                <c:pt idx="3266">
                  <c:v>0.83994212963443715</c:v>
                </c:pt>
                <c:pt idx="3267">
                  <c:v>0.84004629629635019</c:v>
                </c:pt>
                <c:pt idx="3268">
                  <c:v>0.84018518518860219</c:v>
                </c:pt>
                <c:pt idx="3269">
                  <c:v>0.84031250000407454</c:v>
                </c:pt>
                <c:pt idx="3270">
                  <c:v>0.84042824074276723</c:v>
                </c:pt>
                <c:pt idx="3271">
                  <c:v>0.84054398148145992</c:v>
                </c:pt>
                <c:pt idx="3272">
                  <c:v>0.84065972222742857</c:v>
                </c:pt>
                <c:pt idx="3273">
                  <c:v>0.84077546296612127</c:v>
                </c:pt>
                <c:pt idx="3274">
                  <c:v>0.84091435185837327</c:v>
                </c:pt>
                <c:pt idx="3275">
                  <c:v>0.84103009259706596</c:v>
                </c:pt>
                <c:pt idx="3276">
                  <c:v>0.84114583333575865</c:v>
                </c:pt>
                <c:pt idx="3277">
                  <c:v>0.84129629629751435</c:v>
                </c:pt>
                <c:pt idx="3278">
                  <c:v>0.84140046296670334</c:v>
                </c:pt>
                <c:pt idx="3279">
                  <c:v>0.84152777778217569</c:v>
                </c:pt>
                <c:pt idx="3280">
                  <c:v>0.84164351852086838</c:v>
                </c:pt>
                <c:pt idx="3281">
                  <c:v>0.84376157407677965</c:v>
                </c:pt>
                <c:pt idx="3282">
                  <c:v>0.843923611115315</c:v>
                </c:pt>
                <c:pt idx="3283">
                  <c:v>0.843923611115315</c:v>
                </c:pt>
                <c:pt idx="3284">
                  <c:v>0.843923611115315</c:v>
                </c:pt>
                <c:pt idx="3285">
                  <c:v>0.84401620370772434</c:v>
                </c:pt>
                <c:pt idx="3286">
                  <c:v>0.84417824074625969</c:v>
                </c:pt>
                <c:pt idx="3287">
                  <c:v>0.84432870370801538</c:v>
                </c:pt>
                <c:pt idx="3288">
                  <c:v>0.84449074074655073</c:v>
                </c:pt>
                <c:pt idx="3289">
                  <c:v>0.84466435185458977</c:v>
                </c:pt>
                <c:pt idx="3290">
                  <c:v>0.84483796296990477</c:v>
                </c:pt>
                <c:pt idx="3291">
                  <c:v>0.84500000000116415</c:v>
                </c:pt>
                <c:pt idx="3292">
                  <c:v>0.8451620370396995</c:v>
                </c:pt>
                <c:pt idx="3293">
                  <c:v>0.8453356481550145</c:v>
                </c:pt>
                <c:pt idx="3294">
                  <c:v>0.84548611111677019</c:v>
                </c:pt>
                <c:pt idx="3295">
                  <c:v>0.84567129630158888</c:v>
                </c:pt>
                <c:pt idx="3296">
                  <c:v>0.84584490740962792</c:v>
                </c:pt>
                <c:pt idx="3297">
                  <c:v>0.84597222222510027</c:v>
                </c:pt>
                <c:pt idx="3298">
                  <c:v>0.84608796296379296</c:v>
                </c:pt>
                <c:pt idx="3299">
                  <c:v>0.84622685185604496</c:v>
                </c:pt>
                <c:pt idx="3300">
                  <c:v>0.84635416667151731</c:v>
                </c:pt>
                <c:pt idx="3301">
                  <c:v>0.84648148148698965</c:v>
                </c:pt>
                <c:pt idx="3302">
                  <c:v>0.84659722222568234</c:v>
                </c:pt>
                <c:pt idx="3303">
                  <c:v>0.84675925926421769</c:v>
                </c:pt>
                <c:pt idx="3304">
                  <c:v>0.84688657407969004</c:v>
                </c:pt>
                <c:pt idx="3305">
                  <c:v>0.84700231481838273</c:v>
                </c:pt>
                <c:pt idx="3306">
                  <c:v>0.84714120371063473</c:v>
                </c:pt>
                <c:pt idx="3307">
                  <c:v>0.84725694444932742</c:v>
                </c:pt>
                <c:pt idx="3308">
                  <c:v>0.84737268518802011</c:v>
                </c:pt>
                <c:pt idx="3309">
                  <c:v>0.84748842592671281</c:v>
                </c:pt>
                <c:pt idx="3310">
                  <c:v>0.84760416667268146</c:v>
                </c:pt>
                <c:pt idx="3311">
                  <c:v>0.8477083333345945</c:v>
                </c:pt>
                <c:pt idx="3312">
                  <c:v>0.84783564815006685</c:v>
                </c:pt>
                <c:pt idx="3313">
                  <c:v>0.84792824074247619</c:v>
                </c:pt>
                <c:pt idx="3314">
                  <c:v>0.84804398148844484</c:v>
                </c:pt>
                <c:pt idx="3315">
                  <c:v>0.84815972222713754</c:v>
                </c:pt>
                <c:pt idx="3316">
                  <c:v>0.84827546296583023</c:v>
                </c:pt>
                <c:pt idx="3317">
                  <c:v>0.84840277778130258</c:v>
                </c:pt>
                <c:pt idx="3318">
                  <c:v>0.84849537037371192</c:v>
                </c:pt>
                <c:pt idx="3319">
                  <c:v>0.84861111111240461</c:v>
                </c:pt>
                <c:pt idx="3320">
                  <c:v>0.84871527778159361</c:v>
                </c:pt>
                <c:pt idx="3321">
                  <c:v>0.84883101852028631</c:v>
                </c:pt>
                <c:pt idx="3322">
                  <c:v>0.84892361111269565</c:v>
                </c:pt>
                <c:pt idx="3323">
                  <c:v>0.8490393518586643</c:v>
                </c:pt>
                <c:pt idx="3324">
                  <c:v>0.84913194445107365</c:v>
                </c:pt>
                <c:pt idx="3325">
                  <c:v>0.84924768518976634</c:v>
                </c:pt>
                <c:pt idx="3326">
                  <c:v>0.84936342592845904</c:v>
                </c:pt>
                <c:pt idx="3327">
                  <c:v>0.84945601852086838</c:v>
                </c:pt>
                <c:pt idx="3328">
                  <c:v>0.84958333333634073</c:v>
                </c:pt>
                <c:pt idx="3329">
                  <c:v>0.84967592592875008</c:v>
                </c:pt>
                <c:pt idx="3330">
                  <c:v>0.84979166666744277</c:v>
                </c:pt>
                <c:pt idx="3331">
                  <c:v>0.84988425925985212</c:v>
                </c:pt>
                <c:pt idx="3332">
                  <c:v>0.85000000000582077</c:v>
                </c:pt>
                <c:pt idx="3333">
                  <c:v>0.85011574074451346</c:v>
                </c:pt>
                <c:pt idx="3334">
                  <c:v>0.85021990741370246</c:v>
                </c:pt>
                <c:pt idx="3335">
                  <c:v>0.8503240740756155</c:v>
                </c:pt>
                <c:pt idx="3336">
                  <c:v>0.85045138889108784</c:v>
                </c:pt>
                <c:pt idx="3337">
                  <c:v>0.85054398148349719</c:v>
                </c:pt>
                <c:pt idx="3338">
                  <c:v>0.85065972222218988</c:v>
                </c:pt>
                <c:pt idx="3339">
                  <c:v>0.85075231482187519</c:v>
                </c:pt>
                <c:pt idx="3340">
                  <c:v>0.85086805556056788</c:v>
                </c:pt>
                <c:pt idx="3341">
                  <c:v>0.85098379629926058</c:v>
                </c:pt>
                <c:pt idx="3342">
                  <c:v>0.85114583333779592</c:v>
                </c:pt>
                <c:pt idx="3343">
                  <c:v>0.85126157407648861</c:v>
                </c:pt>
                <c:pt idx="3344">
                  <c:v>0.85135416666889796</c:v>
                </c:pt>
                <c:pt idx="3345">
                  <c:v>0.85146990740759065</c:v>
                </c:pt>
                <c:pt idx="3346">
                  <c:v>0.8515625</c:v>
                </c:pt>
                <c:pt idx="3347">
                  <c:v>0.851701388892252</c:v>
                </c:pt>
                <c:pt idx="3348">
                  <c:v>0.85179398148466134</c:v>
                </c:pt>
                <c:pt idx="3349">
                  <c:v>0.85190972222335404</c:v>
                </c:pt>
                <c:pt idx="3350">
                  <c:v>0.85203703703882638</c:v>
                </c:pt>
                <c:pt idx="3351">
                  <c:v>0.85215277778479503</c:v>
                </c:pt>
                <c:pt idx="3352">
                  <c:v>0.85226851852348773</c:v>
                </c:pt>
                <c:pt idx="3353">
                  <c:v>0.85236111111589707</c:v>
                </c:pt>
                <c:pt idx="3354">
                  <c:v>0.85248842593136942</c:v>
                </c:pt>
                <c:pt idx="3355">
                  <c:v>0.85260416667006211</c:v>
                </c:pt>
                <c:pt idx="3356">
                  <c:v>0.85269675926247146</c:v>
                </c:pt>
                <c:pt idx="3357">
                  <c:v>0.85281250000116415</c:v>
                </c:pt>
                <c:pt idx="3358">
                  <c:v>0.85295138889341615</c:v>
                </c:pt>
                <c:pt idx="3359">
                  <c:v>0.85306712963210884</c:v>
                </c:pt>
                <c:pt idx="3360">
                  <c:v>0.85318287037080154</c:v>
                </c:pt>
                <c:pt idx="3361">
                  <c:v>0.85327546296321088</c:v>
                </c:pt>
                <c:pt idx="3362">
                  <c:v>0.85339120370917954</c:v>
                </c:pt>
                <c:pt idx="3363">
                  <c:v>0.85350694444787223</c:v>
                </c:pt>
                <c:pt idx="3364">
                  <c:v>0.85362268518656492</c:v>
                </c:pt>
                <c:pt idx="3365">
                  <c:v>0.85371527777897427</c:v>
                </c:pt>
                <c:pt idx="3366">
                  <c:v>0.85381944444816327</c:v>
                </c:pt>
                <c:pt idx="3367">
                  <c:v>0.85393518518685596</c:v>
                </c:pt>
                <c:pt idx="3368">
                  <c:v>0.85405092593282461</c:v>
                </c:pt>
                <c:pt idx="3369">
                  <c:v>0.85416666667151731</c:v>
                </c:pt>
                <c:pt idx="3370">
                  <c:v>0.85503472222626442</c:v>
                </c:pt>
                <c:pt idx="3371">
                  <c:v>0.85513888889545342</c:v>
                </c:pt>
                <c:pt idx="3372">
                  <c:v>0.85521990741108311</c:v>
                </c:pt>
                <c:pt idx="3373">
                  <c:v>0.85534722222655546</c:v>
                </c:pt>
                <c:pt idx="3374">
                  <c:v>0.85543981481896481</c:v>
                </c:pt>
                <c:pt idx="3375">
                  <c:v>0.8555555555576575</c:v>
                </c:pt>
                <c:pt idx="3376">
                  <c:v>0.85567129629635019</c:v>
                </c:pt>
                <c:pt idx="3377">
                  <c:v>0.8557638888960355</c:v>
                </c:pt>
                <c:pt idx="3378">
                  <c:v>0.85863425926072523</c:v>
                </c:pt>
                <c:pt idx="3379">
                  <c:v>0.85879629629926058</c:v>
                </c:pt>
                <c:pt idx="3380">
                  <c:v>0.85895833333779592</c:v>
                </c:pt>
                <c:pt idx="3381">
                  <c:v>0.85912037037633127</c:v>
                </c:pt>
                <c:pt idx="3382">
                  <c:v>0.85928240740759065</c:v>
                </c:pt>
                <c:pt idx="3383">
                  <c:v>0.85945601852290565</c:v>
                </c:pt>
                <c:pt idx="3384">
                  <c:v>0.859618055561441</c:v>
                </c:pt>
                <c:pt idx="3385">
                  <c:v>0.85978009259270038</c:v>
                </c:pt>
                <c:pt idx="3386">
                  <c:v>0.85995370370801538</c:v>
                </c:pt>
                <c:pt idx="3387">
                  <c:v>0.86011574074655073</c:v>
                </c:pt>
                <c:pt idx="3388">
                  <c:v>0.86027777777781012</c:v>
                </c:pt>
                <c:pt idx="3389">
                  <c:v>0.86045138889312511</c:v>
                </c:pt>
                <c:pt idx="3390">
                  <c:v>0.86062500000116415</c:v>
                </c:pt>
                <c:pt idx="3391">
                  <c:v>0.86079861111647915</c:v>
                </c:pt>
                <c:pt idx="3392">
                  <c:v>0.86756944444641704</c:v>
                </c:pt>
                <c:pt idx="3393">
                  <c:v>0.86804398148524342</c:v>
                </c:pt>
                <c:pt idx="3394">
                  <c:v>0.86850694444729015</c:v>
                </c:pt>
                <c:pt idx="3395">
                  <c:v>0.86899305555562023</c:v>
                </c:pt>
                <c:pt idx="3396">
                  <c:v>0.87042824074160308</c:v>
                </c:pt>
                <c:pt idx="3397">
                  <c:v>0.87112268518831115</c:v>
                </c:pt>
                <c:pt idx="3398">
                  <c:v>0.87239583333575865</c:v>
                </c:pt>
                <c:pt idx="3399">
                  <c:v>0.87319444444437977</c:v>
                </c:pt>
                <c:pt idx="3400">
                  <c:v>0.87409722222218988</c:v>
                </c:pt>
                <c:pt idx="3401">
                  <c:v>0.87461805556085892</c:v>
                </c:pt>
                <c:pt idx="3402">
                  <c:v>0.87515046296903165</c:v>
                </c:pt>
                <c:pt idx="3403">
                  <c:v>0.87567129630042473</c:v>
                </c:pt>
                <c:pt idx="3404">
                  <c:v>0.87619212963181781</c:v>
                </c:pt>
                <c:pt idx="3405">
                  <c:v>0.87675925926305354</c:v>
                </c:pt>
                <c:pt idx="3406">
                  <c:v>0.87762731481780065</c:v>
                </c:pt>
                <c:pt idx="3407">
                  <c:v>0.87847222222626442</c:v>
                </c:pt>
                <c:pt idx="3408">
                  <c:v>0.88204861111444188</c:v>
                </c:pt>
                <c:pt idx="3409">
                  <c:v>0.88215277778363088</c:v>
                </c:pt>
                <c:pt idx="3410">
                  <c:v>0.88226851852232357</c:v>
                </c:pt>
                <c:pt idx="3411">
                  <c:v>0.88236111111473292</c:v>
                </c:pt>
                <c:pt idx="3412">
                  <c:v>0.88247685185342561</c:v>
                </c:pt>
                <c:pt idx="3413">
                  <c:v>0.88258101852261461</c:v>
                </c:pt>
                <c:pt idx="3414">
                  <c:v>0.88269675926130731</c:v>
                </c:pt>
                <c:pt idx="3415">
                  <c:v>0.8828125</c:v>
                </c:pt>
                <c:pt idx="3416">
                  <c:v>0.8829050925996853</c:v>
                </c:pt>
                <c:pt idx="3417">
                  <c:v>0.88303240740788169</c:v>
                </c:pt>
                <c:pt idx="3418">
                  <c:v>0.88312500000029104</c:v>
                </c:pt>
                <c:pt idx="3419">
                  <c:v>0.88325231481576338</c:v>
                </c:pt>
                <c:pt idx="3420">
                  <c:v>0.88336805556173204</c:v>
                </c:pt>
                <c:pt idx="3421">
                  <c:v>0.88346064815414138</c:v>
                </c:pt>
                <c:pt idx="3422">
                  <c:v>0.88357638889283407</c:v>
                </c:pt>
                <c:pt idx="3423">
                  <c:v>0.88366898148524342</c:v>
                </c:pt>
                <c:pt idx="3424">
                  <c:v>0.88380787037749542</c:v>
                </c:pt>
                <c:pt idx="3425">
                  <c:v>0.88391203703940846</c:v>
                </c:pt>
                <c:pt idx="3426">
                  <c:v>0.88400462963181781</c:v>
                </c:pt>
                <c:pt idx="3427">
                  <c:v>0.88410879630100681</c:v>
                </c:pt>
                <c:pt idx="3428">
                  <c:v>0.8842245370396995</c:v>
                </c:pt>
                <c:pt idx="3429">
                  <c:v>0.8843287037088885</c:v>
                </c:pt>
                <c:pt idx="3430">
                  <c:v>0.88442129630129784</c:v>
                </c:pt>
                <c:pt idx="3431">
                  <c:v>0.88453703703999054</c:v>
                </c:pt>
                <c:pt idx="3432">
                  <c:v>0.88464120370917954</c:v>
                </c:pt>
                <c:pt idx="3433">
                  <c:v>0.88473379630158888</c:v>
                </c:pt>
                <c:pt idx="3434">
                  <c:v>0.88484953704028158</c:v>
                </c:pt>
                <c:pt idx="3435">
                  <c:v>0.88494212963269092</c:v>
                </c:pt>
                <c:pt idx="3436">
                  <c:v>0.88505787037138361</c:v>
                </c:pt>
                <c:pt idx="3437">
                  <c:v>0.88515046296379296</c:v>
                </c:pt>
                <c:pt idx="3438">
                  <c:v>0.88526620370976161</c:v>
                </c:pt>
                <c:pt idx="3439">
                  <c:v>0.88535879630217096</c:v>
                </c:pt>
                <c:pt idx="3440">
                  <c:v>0.88547453704086365</c:v>
                </c:pt>
                <c:pt idx="3441">
                  <c:v>0.88557870371005265</c:v>
                </c:pt>
                <c:pt idx="3442">
                  <c:v>0.88568287037196569</c:v>
                </c:pt>
                <c:pt idx="3443">
                  <c:v>0.88577546296437504</c:v>
                </c:pt>
                <c:pt idx="3444">
                  <c:v>0.88589120371034369</c:v>
                </c:pt>
                <c:pt idx="3445">
                  <c:v>0.88598379630275303</c:v>
                </c:pt>
                <c:pt idx="3446">
                  <c:v>0.88609953704144573</c:v>
                </c:pt>
                <c:pt idx="3447">
                  <c:v>0.88619212963385507</c:v>
                </c:pt>
                <c:pt idx="3448">
                  <c:v>0.88630787037254777</c:v>
                </c:pt>
                <c:pt idx="3449">
                  <c:v>0.88640046296495711</c:v>
                </c:pt>
                <c:pt idx="3450">
                  <c:v>0.88651620370364981</c:v>
                </c:pt>
                <c:pt idx="3451">
                  <c:v>0.88660879630333511</c:v>
                </c:pt>
                <c:pt idx="3452">
                  <c:v>0.8867361111115315</c:v>
                </c:pt>
                <c:pt idx="3453">
                  <c:v>0.88681712963443715</c:v>
                </c:pt>
                <c:pt idx="3454">
                  <c:v>0.88693287037312984</c:v>
                </c:pt>
                <c:pt idx="3455">
                  <c:v>0.88703703704231884</c:v>
                </c:pt>
                <c:pt idx="3456">
                  <c:v>0.88712962963472819</c:v>
                </c:pt>
                <c:pt idx="3457">
                  <c:v>0.88724537037342088</c:v>
                </c:pt>
                <c:pt idx="3458">
                  <c:v>0.88733796296583023</c:v>
                </c:pt>
                <c:pt idx="3459">
                  <c:v>0.88745370370452292</c:v>
                </c:pt>
                <c:pt idx="3460">
                  <c:v>0.88755787037371192</c:v>
                </c:pt>
                <c:pt idx="3461">
                  <c:v>0.88765046296612127</c:v>
                </c:pt>
                <c:pt idx="3462">
                  <c:v>0.88777777778159361</c:v>
                </c:pt>
                <c:pt idx="3463">
                  <c:v>0.88787037037400296</c:v>
                </c:pt>
                <c:pt idx="3464">
                  <c:v>0.88796296296641231</c:v>
                </c:pt>
                <c:pt idx="3465">
                  <c:v>0.888078703705105</c:v>
                </c:pt>
                <c:pt idx="3466">
                  <c:v>0.88817129629751435</c:v>
                </c:pt>
                <c:pt idx="3467">
                  <c:v>0.888287037043483</c:v>
                </c:pt>
                <c:pt idx="3468">
                  <c:v>0.88837962963589234</c:v>
                </c:pt>
                <c:pt idx="3469">
                  <c:v>0.88848379629780538</c:v>
                </c:pt>
                <c:pt idx="3470">
                  <c:v>0.88859953704377403</c:v>
                </c:pt>
                <c:pt idx="3471">
                  <c:v>0.89115740740817273</c:v>
                </c:pt>
                <c:pt idx="3472">
                  <c:v>0.89130787037720438</c:v>
                </c:pt>
                <c:pt idx="3473">
                  <c:v>0.89149305556202307</c:v>
                </c:pt>
                <c:pt idx="3474">
                  <c:v>0.89166666667006211</c:v>
                </c:pt>
                <c:pt idx="3475">
                  <c:v>0.89182870370859746</c:v>
                </c:pt>
                <c:pt idx="3476">
                  <c:v>0.89197916667035315</c:v>
                </c:pt>
                <c:pt idx="3477">
                  <c:v>0.89215277777839219</c:v>
                </c:pt>
                <c:pt idx="3478">
                  <c:v>0.89231481481692754</c:v>
                </c:pt>
                <c:pt idx="3479">
                  <c:v>0.89247685185546288</c:v>
                </c:pt>
                <c:pt idx="3480">
                  <c:v>0.89265046296350192</c:v>
                </c:pt>
                <c:pt idx="3481">
                  <c:v>0.89281250000203727</c:v>
                </c:pt>
                <c:pt idx="3482">
                  <c:v>0.89297453704057261</c:v>
                </c:pt>
                <c:pt idx="3483">
                  <c:v>0.89314814814861165</c:v>
                </c:pt>
                <c:pt idx="3484">
                  <c:v>0.89332175926392665</c:v>
                </c:pt>
                <c:pt idx="3485">
                  <c:v>0.893483796302462</c:v>
                </c:pt>
                <c:pt idx="3486">
                  <c:v>0.89361111111793434</c:v>
                </c:pt>
                <c:pt idx="3487">
                  <c:v>0.89373842592613073</c:v>
                </c:pt>
                <c:pt idx="3488">
                  <c:v>0.89386574074160308</c:v>
                </c:pt>
                <c:pt idx="3489">
                  <c:v>0.89398148148757173</c:v>
                </c:pt>
                <c:pt idx="3490">
                  <c:v>0.89409722222626442</c:v>
                </c:pt>
                <c:pt idx="3491">
                  <c:v>0.89421296296495711</c:v>
                </c:pt>
                <c:pt idx="3492">
                  <c:v>0.89435185185720911</c:v>
                </c:pt>
                <c:pt idx="3493">
                  <c:v>0.89446759259590181</c:v>
                </c:pt>
                <c:pt idx="3494">
                  <c:v>0.8945833333345945</c:v>
                </c:pt>
                <c:pt idx="3495">
                  <c:v>0.8947222222268465</c:v>
                </c:pt>
                <c:pt idx="3496">
                  <c:v>0.89483796296553919</c:v>
                </c:pt>
                <c:pt idx="3497">
                  <c:v>0.89495370370423188</c:v>
                </c:pt>
                <c:pt idx="3498">
                  <c:v>0.89506944445020054</c:v>
                </c:pt>
                <c:pt idx="3499">
                  <c:v>0.89521990741195623</c:v>
                </c:pt>
                <c:pt idx="3500">
                  <c:v>0.89533564815064892</c:v>
                </c:pt>
                <c:pt idx="3501">
                  <c:v>0.89545138888934162</c:v>
                </c:pt>
                <c:pt idx="3502">
                  <c:v>0.89555555555853061</c:v>
                </c:pt>
                <c:pt idx="3503">
                  <c:v>0.89568287037400296</c:v>
                </c:pt>
                <c:pt idx="3504">
                  <c:v>0.89582175926625496</c:v>
                </c:pt>
                <c:pt idx="3505">
                  <c:v>0.89594907407445135</c:v>
                </c:pt>
                <c:pt idx="3506">
                  <c:v>0.89605324074364034</c:v>
                </c:pt>
                <c:pt idx="3507">
                  <c:v>0.89618055555911269</c:v>
                </c:pt>
                <c:pt idx="3508">
                  <c:v>0.89631944445136469</c:v>
                </c:pt>
                <c:pt idx="3509">
                  <c:v>0.89643518519005738</c:v>
                </c:pt>
                <c:pt idx="3510">
                  <c:v>0.89655092592875008</c:v>
                </c:pt>
                <c:pt idx="3511">
                  <c:v>0.89666666666744277</c:v>
                </c:pt>
                <c:pt idx="3512">
                  <c:v>0.89679398148291511</c:v>
                </c:pt>
                <c:pt idx="3513">
                  <c:v>0.89693287037516711</c:v>
                </c:pt>
                <c:pt idx="3514">
                  <c:v>0.89704861111385981</c:v>
                </c:pt>
                <c:pt idx="3515">
                  <c:v>0.8971643518525525</c:v>
                </c:pt>
                <c:pt idx="3516">
                  <c:v>0.8973032407448045</c:v>
                </c:pt>
                <c:pt idx="3517">
                  <c:v>0.89741898148349719</c:v>
                </c:pt>
                <c:pt idx="3518">
                  <c:v>0.89753472222218988</c:v>
                </c:pt>
                <c:pt idx="3519">
                  <c:v>0.89767361111444188</c:v>
                </c:pt>
                <c:pt idx="3520">
                  <c:v>0.89778935185313458</c:v>
                </c:pt>
                <c:pt idx="3521">
                  <c:v>0.89790509259910323</c:v>
                </c:pt>
                <c:pt idx="3522">
                  <c:v>0.89803240741457557</c:v>
                </c:pt>
                <c:pt idx="3523">
                  <c:v>0.89813657407648861</c:v>
                </c:pt>
                <c:pt idx="3524">
                  <c:v>0.89827546296874061</c:v>
                </c:pt>
                <c:pt idx="3525">
                  <c:v>0.89840277778421296</c:v>
                </c:pt>
                <c:pt idx="3526">
                  <c:v>0.89851851852290565</c:v>
                </c:pt>
                <c:pt idx="3527">
                  <c:v>0.89863425926159834</c:v>
                </c:pt>
                <c:pt idx="3528">
                  <c:v>0.89878472222335404</c:v>
                </c:pt>
                <c:pt idx="3529">
                  <c:v>0.89890046296932269</c:v>
                </c:pt>
                <c:pt idx="3530">
                  <c:v>0.89900462963123573</c:v>
                </c:pt>
                <c:pt idx="3531">
                  <c:v>0.89912037037720438</c:v>
                </c:pt>
                <c:pt idx="3532">
                  <c:v>0.89924768518540077</c:v>
                </c:pt>
                <c:pt idx="3533">
                  <c:v>0.89938657407765277</c:v>
                </c:pt>
                <c:pt idx="3534">
                  <c:v>0.89950231481634546</c:v>
                </c:pt>
                <c:pt idx="3535">
                  <c:v>0.89964120370859746</c:v>
                </c:pt>
                <c:pt idx="3536">
                  <c:v>0.89975694444729015</c:v>
                </c:pt>
                <c:pt idx="3537">
                  <c:v>0.89987268518598285</c:v>
                </c:pt>
                <c:pt idx="3538">
                  <c:v>0.8999884259319515</c:v>
                </c:pt>
                <c:pt idx="3539">
                  <c:v>0.90012731481692754</c:v>
                </c:pt>
                <c:pt idx="3540">
                  <c:v>0.90024305555562023</c:v>
                </c:pt>
                <c:pt idx="3541">
                  <c:v>0.90035879630158888</c:v>
                </c:pt>
                <c:pt idx="3542">
                  <c:v>0.90047453704028158</c:v>
                </c:pt>
                <c:pt idx="3543">
                  <c:v>0.90062500000203727</c:v>
                </c:pt>
                <c:pt idx="3544">
                  <c:v>0.90074074074072996</c:v>
                </c:pt>
                <c:pt idx="3545">
                  <c:v>0.90085648148669861</c:v>
                </c:pt>
                <c:pt idx="3546">
                  <c:v>0.90098379630217096</c:v>
                </c:pt>
                <c:pt idx="3547">
                  <c:v>0.90109953704086365</c:v>
                </c:pt>
                <c:pt idx="3548">
                  <c:v>0.901226851856336</c:v>
                </c:pt>
                <c:pt idx="3549">
                  <c:v>0.901331018525525</c:v>
                </c:pt>
                <c:pt idx="3550">
                  <c:v>0.90148148148728069</c:v>
                </c:pt>
                <c:pt idx="3551">
                  <c:v>0.90158564814919373</c:v>
                </c:pt>
                <c:pt idx="3552">
                  <c:v>0.90174768518772908</c:v>
                </c:pt>
                <c:pt idx="3553">
                  <c:v>0.90189814814948477</c:v>
                </c:pt>
                <c:pt idx="3554">
                  <c:v>0.90200231481867377</c:v>
                </c:pt>
                <c:pt idx="3555">
                  <c:v>0.90212962963414611</c:v>
                </c:pt>
                <c:pt idx="3556">
                  <c:v>0.90226851851912215</c:v>
                </c:pt>
                <c:pt idx="3557">
                  <c:v>0.9023842592650908</c:v>
                </c:pt>
                <c:pt idx="3558">
                  <c:v>0.90252314815006685</c:v>
                </c:pt>
                <c:pt idx="3559">
                  <c:v>0.9026388888960355</c:v>
                </c:pt>
                <c:pt idx="3560">
                  <c:v>0.90277777778101154</c:v>
                </c:pt>
                <c:pt idx="3561">
                  <c:v>0.90289351851970423</c:v>
                </c:pt>
                <c:pt idx="3562">
                  <c:v>0.90300925926567288</c:v>
                </c:pt>
                <c:pt idx="3563">
                  <c:v>0.90315972222742857</c:v>
                </c:pt>
                <c:pt idx="3564">
                  <c:v>0.90327546296612127</c:v>
                </c:pt>
                <c:pt idx="3565">
                  <c:v>0.90579861111473292</c:v>
                </c:pt>
                <c:pt idx="3566">
                  <c:v>0.90597222222277196</c:v>
                </c:pt>
                <c:pt idx="3567">
                  <c:v>0.90613425926130731</c:v>
                </c:pt>
                <c:pt idx="3568">
                  <c:v>0.9063078703766223</c:v>
                </c:pt>
                <c:pt idx="3569">
                  <c:v>0.90648148148466134</c:v>
                </c:pt>
                <c:pt idx="3570">
                  <c:v>0.90664351852319669</c:v>
                </c:pt>
                <c:pt idx="3571">
                  <c:v>0.90679398148495238</c:v>
                </c:pt>
                <c:pt idx="3572">
                  <c:v>0.90695601852348773</c:v>
                </c:pt>
                <c:pt idx="3573">
                  <c:v>0.90712962963152677</c:v>
                </c:pt>
                <c:pt idx="3574">
                  <c:v>0.90729166667006211</c:v>
                </c:pt>
                <c:pt idx="3575">
                  <c:v>0.90747685185488081</c:v>
                </c:pt>
                <c:pt idx="3576">
                  <c:v>0.9076273148166365</c:v>
                </c:pt>
                <c:pt idx="3577">
                  <c:v>0.9078009259319515</c:v>
                </c:pt>
                <c:pt idx="3578">
                  <c:v>0.90797453703999054</c:v>
                </c:pt>
                <c:pt idx="3579">
                  <c:v>0.90813657407852588</c:v>
                </c:pt>
                <c:pt idx="3580">
                  <c:v>0.90828703704028158</c:v>
                </c:pt>
                <c:pt idx="3581">
                  <c:v>0.91907407407416031</c:v>
                </c:pt>
                <c:pt idx="3582">
                  <c:v>0.91957175925927004</c:v>
                </c:pt>
                <c:pt idx="3583">
                  <c:v>0.92009259259793907</c:v>
                </c:pt>
                <c:pt idx="3584">
                  <c:v>0.92057870370626915</c:v>
                </c:pt>
                <c:pt idx="3585">
                  <c:v>0.92103009259881219</c:v>
                </c:pt>
                <c:pt idx="3586">
                  <c:v>0.92153935185342561</c:v>
                </c:pt>
                <c:pt idx="3587">
                  <c:v>0.92300925926247146</c:v>
                </c:pt>
                <c:pt idx="3588">
                  <c:v>0.92359953703999054</c:v>
                </c:pt>
                <c:pt idx="3589">
                  <c:v>0.92421296296379296</c:v>
                </c:pt>
                <c:pt idx="3590">
                  <c:v>0.92481481481809169</c:v>
                </c:pt>
                <c:pt idx="3591">
                  <c:v>0.92546296296495711</c:v>
                </c:pt>
                <c:pt idx="3592">
                  <c:v>0.92605324074247619</c:v>
                </c:pt>
                <c:pt idx="3593">
                  <c:v>0.92665509259677492</c:v>
                </c:pt>
                <c:pt idx="3594">
                  <c:v>0.92723379629751435</c:v>
                </c:pt>
                <c:pt idx="3595">
                  <c:v>0.92782407407503342</c:v>
                </c:pt>
                <c:pt idx="3596">
                  <c:v>0.92842592592933215</c:v>
                </c:pt>
                <c:pt idx="3597">
                  <c:v>0.92901620370685123</c:v>
                </c:pt>
                <c:pt idx="3598">
                  <c:v>0.92960648148437031</c:v>
                </c:pt>
                <c:pt idx="3599">
                  <c:v>0.93020833333866904</c:v>
                </c:pt>
                <c:pt idx="3600">
                  <c:v>0.93079861111618811</c:v>
                </c:pt>
                <c:pt idx="3601">
                  <c:v>0.93201388889428927</c:v>
                </c:pt>
                <c:pt idx="3602">
                  <c:v>0.93212962963298196</c:v>
                </c:pt>
                <c:pt idx="3603">
                  <c:v>0.93224537037167465</c:v>
                </c:pt>
                <c:pt idx="3604">
                  <c:v>0.932372685187147</c:v>
                </c:pt>
                <c:pt idx="3605">
                  <c:v>0.93248842593311565</c:v>
                </c:pt>
                <c:pt idx="3606">
                  <c:v>0.93261574074131204</c:v>
                </c:pt>
                <c:pt idx="3607">
                  <c:v>0.93271990741050104</c:v>
                </c:pt>
                <c:pt idx="3608">
                  <c:v>0.93285879630275303</c:v>
                </c:pt>
                <c:pt idx="3609">
                  <c:v>0.93297453704144573</c:v>
                </c:pt>
                <c:pt idx="3610">
                  <c:v>0.93309027778013842</c:v>
                </c:pt>
                <c:pt idx="3611">
                  <c:v>0.93320601851883112</c:v>
                </c:pt>
                <c:pt idx="3612">
                  <c:v>0.93332175926479977</c:v>
                </c:pt>
                <c:pt idx="3613">
                  <c:v>0.93343750000349246</c:v>
                </c:pt>
                <c:pt idx="3614">
                  <c:v>0.93357638889574446</c:v>
                </c:pt>
                <c:pt idx="3615">
                  <c:v>0.93369212963443715</c:v>
                </c:pt>
                <c:pt idx="3616">
                  <c:v>0.93379629629635019</c:v>
                </c:pt>
                <c:pt idx="3617">
                  <c:v>0.93391203704231884</c:v>
                </c:pt>
                <c:pt idx="3618">
                  <c:v>0.93402777778101154</c:v>
                </c:pt>
                <c:pt idx="3619">
                  <c:v>0.93416666667326353</c:v>
                </c:pt>
                <c:pt idx="3620">
                  <c:v>0.93428240741195623</c:v>
                </c:pt>
                <c:pt idx="3621">
                  <c:v>0.93439814815064892</c:v>
                </c:pt>
                <c:pt idx="3622">
                  <c:v>0.93452546296612127</c:v>
                </c:pt>
                <c:pt idx="3623">
                  <c:v>0.93464120370481396</c:v>
                </c:pt>
                <c:pt idx="3624">
                  <c:v>0.93475694445078261</c:v>
                </c:pt>
                <c:pt idx="3625">
                  <c:v>0.93487268518947531</c:v>
                </c:pt>
                <c:pt idx="3626">
                  <c:v>0.934988425928168</c:v>
                </c:pt>
                <c:pt idx="3627">
                  <c:v>0.93510416666686069</c:v>
                </c:pt>
                <c:pt idx="3628">
                  <c:v>0.93523148148233304</c:v>
                </c:pt>
                <c:pt idx="3629">
                  <c:v>0.93533564815152204</c:v>
                </c:pt>
                <c:pt idx="3630">
                  <c:v>0.93546296296699438</c:v>
                </c:pt>
                <c:pt idx="3631">
                  <c:v>0.93560185185197042</c:v>
                </c:pt>
                <c:pt idx="3632">
                  <c:v>0.93571759259793907</c:v>
                </c:pt>
                <c:pt idx="3633">
                  <c:v>0.93583333333663177</c:v>
                </c:pt>
                <c:pt idx="3634">
                  <c:v>0.93594907407532446</c:v>
                </c:pt>
                <c:pt idx="3635">
                  <c:v>0.93606481482129311</c:v>
                </c:pt>
                <c:pt idx="3636">
                  <c:v>0.93618055555998581</c:v>
                </c:pt>
                <c:pt idx="3637">
                  <c:v>0.9362962962986785</c:v>
                </c:pt>
                <c:pt idx="3638">
                  <c:v>0.93642361111415084</c:v>
                </c:pt>
                <c:pt idx="3639">
                  <c:v>0.93653935185284354</c:v>
                </c:pt>
                <c:pt idx="3640">
                  <c:v>0.93665509259881219</c:v>
                </c:pt>
                <c:pt idx="3641">
                  <c:v>0.93674768519122154</c:v>
                </c:pt>
                <c:pt idx="3642">
                  <c:v>0.93685185185313458</c:v>
                </c:pt>
                <c:pt idx="3643">
                  <c:v>0.93697916666860692</c:v>
                </c:pt>
                <c:pt idx="3644">
                  <c:v>0.93709490741457557</c:v>
                </c:pt>
                <c:pt idx="3645">
                  <c:v>0.93721064815326827</c:v>
                </c:pt>
                <c:pt idx="3646">
                  <c:v>0.93730324074567761</c:v>
                </c:pt>
                <c:pt idx="3647">
                  <c:v>0.93743055556114996</c:v>
                </c:pt>
                <c:pt idx="3648">
                  <c:v>0.93754629629984265</c:v>
                </c:pt>
                <c:pt idx="3649">
                  <c:v>0.93765046296903165</c:v>
                </c:pt>
                <c:pt idx="3650">
                  <c:v>0.937777777784504</c:v>
                </c:pt>
                <c:pt idx="3651">
                  <c:v>0.93787037037691334</c:v>
                </c:pt>
                <c:pt idx="3652">
                  <c:v>0.93797453703882638</c:v>
                </c:pt>
                <c:pt idx="3653">
                  <c:v>0.93809027778479503</c:v>
                </c:pt>
                <c:pt idx="3654">
                  <c:v>0.93821759259299142</c:v>
                </c:pt>
                <c:pt idx="3655">
                  <c:v>0.93832175926218042</c:v>
                </c:pt>
                <c:pt idx="3656">
                  <c:v>0.93843750000087311</c:v>
                </c:pt>
                <c:pt idx="3657">
                  <c:v>0.93855324074684177</c:v>
                </c:pt>
                <c:pt idx="3658">
                  <c:v>0.93865740740875481</c:v>
                </c:pt>
                <c:pt idx="3659">
                  <c:v>0.95828703704319196</c:v>
                </c:pt>
                <c:pt idx="3660">
                  <c:v>0.95844907407445135</c:v>
                </c:pt>
                <c:pt idx="3661">
                  <c:v>0.95861111111298669</c:v>
                </c:pt>
                <c:pt idx="3662">
                  <c:v>0.95878472222830169</c:v>
                </c:pt>
                <c:pt idx="3663">
                  <c:v>0.95894675925956108</c:v>
                </c:pt>
                <c:pt idx="3664">
                  <c:v>0.95910879629809642</c:v>
                </c:pt>
                <c:pt idx="3665">
                  <c:v>0.95928240741341142</c:v>
                </c:pt>
                <c:pt idx="3666">
                  <c:v>0.95944444444467081</c:v>
                </c:pt>
                <c:pt idx="3667">
                  <c:v>0.95961805555998581</c:v>
                </c:pt>
                <c:pt idx="3668">
                  <c:v>0.95979166666802485</c:v>
                </c:pt>
                <c:pt idx="3669">
                  <c:v>0.95995370370656019</c:v>
                </c:pt>
                <c:pt idx="3670">
                  <c:v>0.96010416666831588</c:v>
                </c:pt>
                <c:pt idx="3671">
                  <c:v>0.96023148148378823</c:v>
                </c:pt>
                <c:pt idx="3672">
                  <c:v>0.96038194444554392</c:v>
                </c:pt>
                <c:pt idx="3673">
                  <c:v>0.96047453703795327</c:v>
                </c:pt>
                <c:pt idx="3674">
                  <c:v>0.96061342593020527</c:v>
                </c:pt>
                <c:pt idx="3675">
                  <c:v>0.96075231481518131</c:v>
                </c:pt>
                <c:pt idx="3676">
                  <c:v>0.96087962963065365</c:v>
                </c:pt>
                <c:pt idx="3677">
                  <c:v>0.9609953703766223</c:v>
                </c:pt>
                <c:pt idx="3678">
                  <c:v>0.961111111115315</c:v>
                </c:pt>
                <c:pt idx="3679">
                  <c:v>0.96125000000029104</c:v>
                </c:pt>
                <c:pt idx="3680">
                  <c:v>0.96137731481576338</c:v>
                </c:pt>
                <c:pt idx="3681">
                  <c:v>0.96151620370801538</c:v>
                </c:pt>
                <c:pt idx="3682">
                  <c:v>0.96163194444670808</c:v>
                </c:pt>
                <c:pt idx="3683">
                  <c:v>0.96174768518540077</c:v>
                </c:pt>
                <c:pt idx="3684">
                  <c:v>0.96188657407765277</c:v>
                </c:pt>
                <c:pt idx="3685">
                  <c:v>0.96200231481634546</c:v>
                </c:pt>
                <c:pt idx="3686">
                  <c:v>0.96212962963181781</c:v>
                </c:pt>
                <c:pt idx="3687">
                  <c:v>0.9622685185240698</c:v>
                </c:pt>
                <c:pt idx="3688">
                  <c:v>0.9623842592627625</c:v>
                </c:pt>
                <c:pt idx="3689">
                  <c:v>0.96251157407823484</c:v>
                </c:pt>
                <c:pt idx="3690">
                  <c:v>0.96265046296321088</c:v>
                </c:pt>
                <c:pt idx="3691">
                  <c:v>0.96275462963239988</c:v>
                </c:pt>
                <c:pt idx="3692">
                  <c:v>0.96290509259415558</c:v>
                </c:pt>
                <c:pt idx="3693">
                  <c:v>0.96300925926334457</c:v>
                </c:pt>
                <c:pt idx="3694">
                  <c:v>0.96315972222510027</c:v>
                </c:pt>
                <c:pt idx="3695">
                  <c:v>0.96327546296379296</c:v>
                </c:pt>
                <c:pt idx="3696">
                  <c:v>0.96340277777926531</c:v>
                </c:pt>
                <c:pt idx="3697">
                  <c:v>0.96351851852523396</c:v>
                </c:pt>
                <c:pt idx="3698">
                  <c:v>0.96365740741021</c:v>
                </c:pt>
                <c:pt idx="3699">
                  <c:v>0.96377314814890269</c:v>
                </c:pt>
                <c:pt idx="3700">
                  <c:v>0.96391203704115469</c:v>
                </c:pt>
                <c:pt idx="3701">
                  <c:v>0.96402777777984738</c:v>
                </c:pt>
                <c:pt idx="3702">
                  <c:v>0.96417824074160308</c:v>
                </c:pt>
                <c:pt idx="3703">
                  <c:v>0.96429398148757173</c:v>
                </c:pt>
                <c:pt idx="3704">
                  <c:v>0.96440972222626442</c:v>
                </c:pt>
                <c:pt idx="3705">
                  <c:v>0.96454861111124046</c:v>
                </c:pt>
                <c:pt idx="3706">
                  <c:v>0.96466435185720911</c:v>
                </c:pt>
                <c:pt idx="3707">
                  <c:v>0.96480324074218515</c:v>
                </c:pt>
                <c:pt idx="3708">
                  <c:v>0.9649189814881538</c:v>
                </c:pt>
                <c:pt idx="3709">
                  <c:v>0.96505787037312984</c:v>
                </c:pt>
                <c:pt idx="3710">
                  <c:v>0.96517361111182254</c:v>
                </c:pt>
                <c:pt idx="3711">
                  <c:v>0.96530092592729488</c:v>
                </c:pt>
                <c:pt idx="3712">
                  <c:v>0.96543981481954688</c:v>
                </c:pt>
                <c:pt idx="3713">
                  <c:v>0.96557870370452292</c:v>
                </c:pt>
                <c:pt idx="3714">
                  <c:v>0.96570601851999527</c:v>
                </c:pt>
                <c:pt idx="3715">
                  <c:v>0.96582175926596392</c:v>
                </c:pt>
                <c:pt idx="3716">
                  <c:v>0.96597222222771961</c:v>
                </c:pt>
                <c:pt idx="3717">
                  <c:v>0.96608796296641231</c:v>
                </c:pt>
                <c:pt idx="3718">
                  <c:v>0.966203703705105</c:v>
                </c:pt>
                <c:pt idx="3719">
                  <c:v>0.966342592597357</c:v>
                </c:pt>
                <c:pt idx="3720">
                  <c:v>0.96645833333604969</c:v>
                </c:pt>
                <c:pt idx="3721">
                  <c:v>0.96659722222830169</c:v>
                </c:pt>
                <c:pt idx="3722">
                  <c:v>0.96671296296699438</c:v>
                </c:pt>
                <c:pt idx="3723">
                  <c:v>0.96685185185197042</c:v>
                </c:pt>
                <c:pt idx="3724">
                  <c:v>0.96696759259793907</c:v>
                </c:pt>
                <c:pt idx="3725">
                  <c:v>0.96708333333663177</c:v>
                </c:pt>
                <c:pt idx="3726">
                  <c:v>0.96723379629838746</c:v>
                </c:pt>
                <c:pt idx="3727">
                  <c:v>0.96734953703708015</c:v>
                </c:pt>
                <c:pt idx="3728">
                  <c:v>0.9674652777830488</c:v>
                </c:pt>
                <c:pt idx="3729">
                  <c:v>0.96760416666802485</c:v>
                </c:pt>
                <c:pt idx="3730">
                  <c:v>0.96774305556027684</c:v>
                </c:pt>
                <c:pt idx="3731">
                  <c:v>0.96787037037574919</c:v>
                </c:pt>
                <c:pt idx="3732">
                  <c:v>0.96798611111444188</c:v>
                </c:pt>
                <c:pt idx="3733">
                  <c:v>0.96810185185313458</c:v>
                </c:pt>
                <c:pt idx="3734">
                  <c:v>0.96824074074538657</c:v>
                </c:pt>
                <c:pt idx="3735">
                  <c:v>0.96835648148407927</c:v>
                </c:pt>
                <c:pt idx="3736">
                  <c:v>0.96850694444583496</c:v>
                </c:pt>
                <c:pt idx="3737">
                  <c:v>0.96862268519180361</c:v>
                </c:pt>
                <c:pt idx="3738">
                  <c:v>0.96873842593049631</c:v>
                </c:pt>
                <c:pt idx="3739">
                  <c:v>0.96887731481547235</c:v>
                </c:pt>
                <c:pt idx="3740">
                  <c:v>0.968993055561441</c:v>
                </c:pt>
                <c:pt idx="3741">
                  <c:v>0.96913194444641704</c:v>
                </c:pt>
                <c:pt idx="3742">
                  <c:v>0.96924768518510973</c:v>
                </c:pt>
                <c:pt idx="3743">
                  <c:v>0.96938657407736173</c:v>
                </c:pt>
                <c:pt idx="3744">
                  <c:v>0.96950231481605442</c:v>
                </c:pt>
                <c:pt idx="3745">
                  <c:v>0.96964120370830642</c:v>
                </c:pt>
                <c:pt idx="3746">
                  <c:v>0.96976851852377877</c:v>
                </c:pt>
                <c:pt idx="3747">
                  <c:v>0.96988425926247146</c:v>
                </c:pt>
                <c:pt idx="3748">
                  <c:v>0.97002314815472346</c:v>
                </c:pt>
                <c:pt idx="3749">
                  <c:v>0.97013888889341615</c:v>
                </c:pt>
                <c:pt idx="3750">
                  <c:v>0.97027777777839219</c:v>
                </c:pt>
                <c:pt idx="3751">
                  <c:v>0.97039351852436084</c:v>
                </c:pt>
                <c:pt idx="3752">
                  <c:v>0.97053240740933688</c:v>
                </c:pt>
                <c:pt idx="3753">
                  <c:v>0.97564814815268619</c:v>
                </c:pt>
                <c:pt idx="3754">
                  <c:v>0.97564814815268619</c:v>
                </c:pt>
                <c:pt idx="3755">
                  <c:v>0.97564814815268619</c:v>
                </c:pt>
                <c:pt idx="3756">
                  <c:v>0.97564814815268619</c:v>
                </c:pt>
                <c:pt idx="3757">
                  <c:v>0.97574074074509554</c:v>
                </c:pt>
                <c:pt idx="3758">
                  <c:v>0.97590277778363088</c:v>
                </c:pt>
                <c:pt idx="3759">
                  <c:v>0.97606481481489027</c:v>
                </c:pt>
                <c:pt idx="3760">
                  <c:v>0.97623842593020527</c:v>
                </c:pt>
                <c:pt idx="3761">
                  <c:v>0.97640046296874061</c:v>
                </c:pt>
                <c:pt idx="3762">
                  <c:v>0.9765625</c:v>
                </c:pt>
                <c:pt idx="3763">
                  <c:v>0.976736111115315</c:v>
                </c:pt>
                <c:pt idx="3764">
                  <c:v>0.97689814815385034</c:v>
                </c:pt>
                <c:pt idx="3765">
                  <c:v>0.97706018518510973</c:v>
                </c:pt>
                <c:pt idx="3766">
                  <c:v>0.97717592593107838</c:v>
                </c:pt>
                <c:pt idx="3767">
                  <c:v>0.97730324074655073</c:v>
                </c:pt>
                <c:pt idx="3768">
                  <c:v>0.97743055556202307</c:v>
                </c:pt>
                <c:pt idx="3769">
                  <c:v>0.97754629630071577</c:v>
                </c:pt>
                <c:pt idx="3770">
                  <c:v>0.97767361111618811</c:v>
                </c:pt>
                <c:pt idx="3771">
                  <c:v>0.97780092593166046</c:v>
                </c:pt>
                <c:pt idx="3772">
                  <c:v>0.9779282407471328</c:v>
                </c:pt>
                <c:pt idx="3773">
                  <c:v>0.9780787037088885</c:v>
                </c:pt>
                <c:pt idx="3774">
                  <c:v>0.97820601852436084</c:v>
                </c:pt>
                <c:pt idx="3775">
                  <c:v>0.97832175926305354</c:v>
                </c:pt>
                <c:pt idx="3776">
                  <c:v>0.97848379630158888</c:v>
                </c:pt>
                <c:pt idx="3777">
                  <c:v>0.97859953704028158</c:v>
                </c:pt>
                <c:pt idx="3778">
                  <c:v>0.97873842593253357</c:v>
                </c:pt>
                <c:pt idx="3779">
                  <c:v>0.97886574074072996</c:v>
                </c:pt>
                <c:pt idx="3780">
                  <c:v>0.97898148148669861</c:v>
                </c:pt>
                <c:pt idx="3781">
                  <c:v>0.97912037037167465</c:v>
                </c:pt>
                <c:pt idx="3782">
                  <c:v>0.9792361111176433</c:v>
                </c:pt>
                <c:pt idx="3783">
                  <c:v>0.97937500000261934</c:v>
                </c:pt>
                <c:pt idx="3784">
                  <c:v>0.97951388889487134</c:v>
                </c:pt>
                <c:pt idx="3785">
                  <c:v>0.97965277777984738</c:v>
                </c:pt>
                <c:pt idx="3786">
                  <c:v>0.97975694444903638</c:v>
                </c:pt>
                <c:pt idx="3787">
                  <c:v>0.97989583333401242</c:v>
                </c:pt>
                <c:pt idx="3788">
                  <c:v>0.98001157407998107</c:v>
                </c:pt>
                <c:pt idx="3789">
                  <c:v>0.98015046296495711</c:v>
                </c:pt>
                <c:pt idx="3790">
                  <c:v>0.98026620370364981</c:v>
                </c:pt>
                <c:pt idx="3791">
                  <c:v>0.98041666667268146</c:v>
                </c:pt>
                <c:pt idx="3792">
                  <c:v>0.98053240741137415</c:v>
                </c:pt>
                <c:pt idx="3793">
                  <c:v>0.98067129629635019</c:v>
                </c:pt>
                <c:pt idx="3794">
                  <c:v>0.98081018518860219</c:v>
                </c:pt>
                <c:pt idx="3795">
                  <c:v>0.98093750000407454</c:v>
                </c:pt>
                <c:pt idx="3796">
                  <c:v>0.98105324074276723</c:v>
                </c:pt>
                <c:pt idx="3797">
                  <c:v>0.98119212963501923</c:v>
                </c:pt>
                <c:pt idx="3798">
                  <c:v>0.98131944445049157</c:v>
                </c:pt>
                <c:pt idx="3799">
                  <c:v>0.98144675926596392</c:v>
                </c:pt>
                <c:pt idx="3800">
                  <c:v>0.98157407407416031</c:v>
                </c:pt>
                <c:pt idx="3801">
                  <c:v>0.98171296296641231</c:v>
                </c:pt>
                <c:pt idx="3802">
                  <c:v>0.981828703705105</c:v>
                </c:pt>
                <c:pt idx="3803">
                  <c:v>0.981967592597357</c:v>
                </c:pt>
                <c:pt idx="3804">
                  <c:v>0.98208333333604969</c:v>
                </c:pt>
                <c:pt idx="3805">
                  <c:v>0.98222222222830169</c:v>
                </c:pt>
                <c:pt idx="3806">
                  <c:v>0.98233796296699438</c:v>
                </c:pt>
                <c:pt idx="3807">
                  <c:v>0.98247685185197042</c:v>
                </c:pt>
                <c:pt idx="3808">
                  <c:v>0.98259259259793907</c:v>
                </c:pt>
                <c:pt idx="3809">
                  <c:v>0.98275462963647442</c:v>
                </c:pt>
                <c:pt idx="3810">
                  <c:v>0.98287037037516711</c:v>
                </c:pt>
                <c:pt idx="3811">
                  <c:v>0.98300925926014315</c:v>
                </c:pt>
                <c:pt idx="3812">
                  <c:v>0.9831250000061118</c:v>
                </c:pt>
                <c:pt idx="3813">
                  <c:v>0.9832407407448045</c:v>
                </c:pt>
                <c:pt idx="3814">
                  <c:v>0.98339120370656019</c:v>
                </c:pt>
                <c:pt idx="3815">
                  <c:v>0.98349537037574919</c:v>
                </c:pt>
                <c:pt idx="3816">
                  <c:v>0.98362268519122154</c:v>
                </c:pt>
                <c:pt idx="3817">
                  <c:v>0.98376157407619758</c:v>
                </c:pt>
                <c:pt idx="3818">
                  <c:v>0.98387731481489027</c:v>
                </c:pt>
                <c:pt idx="3819">
                  <c:v>0.98401620370714227</c:v>
                </c:pt>
                <c:pt idx="3820">
                  <c:v>0.98413194444583496</c:v>
                </c:pt>
                <c:pt idx="3821">
                  <c:v>0.98428240740759065</c:v>
                </c:pt>
                <c:pt idx="3822">
                  <c:v>0.9843981481535593</c:v>
                </c:pt>
                <c:pt idx="3823">
                  <c:v>0.98453703703853535</c:v>
                </c:pt>
                <c:pt idx="3824">
                  <c:v>0.984652777784504</c:v>
                </c:pt>
                <c:pt idx="3825">
                  <c:v>0.98479166666948004</c:v>
                </c:pt>
                <c:pt idx="3826">
                  <c:v>0.98490740740817273</c:v>
                </c:pt>
                <c:pt idx="3827">
                  <c:v>0.98506944444670808</c:v>
                </c:pt>
                <c:pt idx="3828">
                  <c:v>0.98518518518540077</c:v>
                </c:pt>
                <c:pt idx="3829">
                  <c:v>0.98530092593136942</c:v>
                </c:pt>
                <c:pt idx="3830">
                  <c:v>0.98543981481634546</c:v>
                </c:pt>
                <c:pt idx="3831">
                  <c:v>0.98554398148553446</c:v>
                </c:pt>
                <c:pt idx="3832">
                  <c:v>0.98569444444729015</c:v>
                </c:pt>
                <c:pt idx="3833">
                  <c:v>0.98581018518598285</c:v>
                </c:pt>
                <c:pt idx="3834">
                  <c:v>0.98594907407823484</c:v>
                </c:pt>
                <c:pt idx="3835">
                  <c:v>0.98606481481692754</c:v>
                </c:pt>
                <c:pt idx="3836">
                  <c:v>0.98618055555562023</c:v>
                </c:pt>
                <c:pt idx="3837">
                  <c:v>0.98633101852465188</c:v>
                </c:pt>
                <c:pt idx="3838">
                  <c:v>0.98644675926334457</c:v>
                </c:pt>
                <c:pt idx="3839">
                  <c:v>0.98657407407881692</c:v>
                </c:pt>
                <c:pt idx="3840">
                  <c:v>0.98668981481750961</c:v>
                </c:pt>
                <c:pt idx="3841">
                  <c:v>0.98682870370976161</c:v>
                </c:pt>
                <c:pt idx="3842">
                  <c:v>0.98697916667151731</c:v>
                </c:pt>
                <c:pt idx="3843">
                  <c:v>0.98711805555649335</c:v>
                </c:pt>
                <c:pt idx="3844">
                  <c:v>0.987233796302462</c:v>
                </c:pt>
                <c:pt idx="3845">
                  <c:v>0.98734953704115469</c:v>
                </c:pt>
                <c:pt idx="3846">
                  <c:v>0.98748842592613073</c:v>
                </c:pt>
                <c:pt idx="3847">
                  <c:v>0.98762731481838273</c:v>
                </c:pt>
                <c:pt idx="3848">
                  <c:v>0.98774305555707542</c:v>
                </c:pt>
                <c:pt idx="3849">
                  <c:v>0.98787037037254777</c:v>
                </c:pt>
                <c:pt idx="3850">
                  <c:v>0.99027777778246673</c:v>
                </c:pt>
                <c:pt idx="3851">
                  <c:v>0.99045138889050577</c:v>
                </c:pt>
                <c:pt idx="3852">
                  <c:v>0.99061342592904111</c:v>
                </c:pt>
                <c:pt idx="3853">
                  <c:v>0.99078703703708015</c:v>
                </c:pt>
                <c:pt idx="3854">
                  <c:v>0.9909490740756155</c:v>
                </c:pt>
                <c:pt idx="3855">
                  <c:v>0.99111111111415084</c:v>
                </c:pt>
                <c:pt idx="3856">
                  <c:v>0.99127314815268619</c:v>
                </c:pt>
                <c:pt idx="3857">
                  <c:v>0.99145833333750488</c:v>
                </c:pt>
                <c:pt idx="3858">
                  <c:v>0.99160879629926058</c:v>
                </c:pt>
                <c:pt idx="3859">
                  <c:v>0.99178240741457557</c:v>
                </c:pt>
                <c:pt idx="3860">
                  <c:v>0.99194444444583496</c:v>
                </c:pt>
                <c:pt idx="3861">
                  <c:v>0.99211805556114996</c:v>
                </c:pt>
                <c:pt idx="3862">
                  <c:v>0.99226851852290565</c:v>
                </c:pt>
                <c:pt idx="3863">
                  <c:v>0.99238425926159834</c:v>
                </c:pt>
                <c:pt idx="3864">
                  <c:v>0.99251157407707069</c:v>
                </c:pt>
                <c:pt idx="3865">
                  <c:v>0.99260416666948004</c:v>
                </c:pt>
                <c:pt idx="3866">
                  <c:v>0.99270833333866904</c:v>
                </c:pt>
                <c:pt idx="3867">
                  <c:v>0.99283564815414138</c:v>
                </c:pt>
                <c:pt idx="3868">
                  <c:v>0.99292824074655073</c:v>
                </c:pt>
                <c:pt idx="3869">
                  <c:v>0.99304398148524342</c:v>
                </c:pt>
                <c:pt idx="3870">
                  <c:v>0.99315972222393611</c:v>
                </c:pt>
                <c:pt idx="3871">
                  <c:v>0.99325231481634546</c:v>
                </c:pt>
                <c:pt idx="3872">
                  <c:v>0.99336805556231411</c:v>
                </c:pt>
                <c:pt idx="3873">
                  <c:v>0.9934953703705105</c:v>
                </c:pt>
                <c:pt idx="3874">
                  <c:v>0.99358796296291985</c:v>
                </c:pt>
                <c:pt idx="3875">
                  <c:v>0.9937037037088885</c:v>
                </c:pt>
                <c:pt idx="3876">
                  <c:v>0.99381944444758119</c:v>
                </c:pt>
                <c:pt idx="3877">
                  <c:v>0.99391203703999054</c:v>
                </c:pt>
                <c:pt idx="3878">
                  <c:v>0.99402777777868323</c:v>
                </c:pt>
                <c:pt idx="3879">
                  <c:v>0.99414351852465188</c:v>
                </c:pt>
                <c:pt idx="3880">
                  <c:v>0.99425925926334457</c:v>
                </c:pt>
                <c:pt idx="3881">
                  <c:v>0.99435185185575392</c:v>
                </c:pt>
                <c:pt idx="3882">
                  <c:v>0.99446759259444661</c:v>
                </c:pt>
                <c:pt idx="3883">
                  <c:v>0.99458333334041527</c:v>
                </c:pt>
                <c:pt idx="3884">
                  <c:v>0.99468750000232831</c:v>
                </c:pt>
                <c:pt idx="3885">
                  <c:v>0.994803240741021</c:v>
                </c:pt>
                <c:pt idx="3886">
                  <c:v>0.99491898148698965</c:v>
                </c:pt>
                <c:pt idx="3887">
                  <c:v>0.995011574079399</c:v>
                </c:pt>
                <c:pt idx="3888">
                  <c:v>0.99512731481809169</c:v>
                </c:pt>
                <c:pt idx="3889">
                  <c:v>0.99524305555678438</c:v>
                </c:pt>
                <c:pt idx="3890">
                  <c:v>0.99537037037225673</c:v>
                </c:pt>
                <c:pt idx="3891">
                  <c:v>0.99546296296466608</c:v>
                </c:pt>
                <c:pt idx="3892">
                  <c:v>0.99557870371063473</c:v>
                </c:pt>
                <c:pt idx="3893">
                  <c:v>0.99568287037254777</c:v>
                </c:pt>
                <c:pt idx="3894">
                  <c:v>0.99578703704173677</c:v>
                </c:pt>
                <c:pt idx="3895">
                  <c:v>0.99587962963414611</c:v>
                </c:pt>
                <c:pt idx="3896">
                  <c:v>0.99599537037283881</c:v>
                </c:pt>
                <c:pt idx="3897">
                  <c:v>0.9961111111115315</c:v>
                </c:pt>
                <c:pt idx="3898">
                  <c:v>0.99622685185750015</c:v>
                </c:pt>
                <c:pt idx="3899">
                  <c:v>0.9963194444499095</c:v>
                </c:pt>
                <c:pt idx="3900">
                  <c:v>0.99643518518860219</c:v>
                </c:pt>
                <c:pt idx="3901">
                  <c:v>0.99652777778101154</c:v>
                </c:pt>
                <c:pt idx="3902">
                  <c:v>0.99664351851970423</c:v>
                </c:pt>
                <c:pt idx="3903">
                  <c:v>0.99675925926567288</c:v>
                </c:pt>
                <c:pt idx="3904">
                  <c:v>0.99685185185808223</c:v>
                </c:pt>
                <c:pt idx="3905">
                  <c:v>0.99696759259677492</c:v>
                </c:pt>
                <c:pt idx="3906">
                  <c:v>0.99707175926596392</c:v>
                </c:pt>
                <c:pt idx="3907">
                  <c:v>0.99718750000465661</c:v>
                </c:pt>
                <c:pt idx="3908">
                  <c:v>0.99728009259706596</c:v>
                </c:pt>
                <c:pt idx="3909">
                  <c:v>0.99739583333575865</c:v>
                </c:pt>
                <c:pt idx="3910">
                  <c:v>0.99751157407445135</c:v>
                </c:pt>
                <c:pt idx="3911">
                  <c:v>0.99762731482042</c:v>
                </c:pt>
                <c:pt idx="3912">
                  <c:v>0.99771990741282934</c:v>
                </c:pt>
                <c:pt idx="3913">
                  <c:v>0.99784722222830169</c:v>
                </c:pt>
                <c:pt idx="3914">
                  <c:v>0.99795138889021473</c:v>
                </c:pt>
                <c:pt idx="3915">
                  <c:v>0.99805555555940373</c:v>
                </c:pt>
                <c:pt idx="3916">
                  <c:v>0.99817129629809642</c:v>
                </c:pt>
                <c:pt idx="3917">
                  <c:v>0.99828703704406507</c:v>
                </c:pt>
                <c:pt idx="3918">
                  <c:v>0.99840277778275777</c:v>
                </c:pt>
                <c:pt idx="3919">
                  <c:v>0.99849537037516711</c:v>
                </c:pt>
                <c:pt idx="3920">
                  <c:v>0.99861111111385981</c:v>
                </c:pt>
                <c:pt idx="3921">
                  <c:v>0.9987152777830488</c:v>
                </c:pt>
                <c:pt idx="3922">
                  <c:v>0.9988310185217415</c:v>
                </c:pt>
                <c:pt idx="3923">
                  <c:v>0.99894675926043419</c:v>
                </c:pt>
                <c:pt idx="3924">
                  <c:v>0.99903935185284354</c:v>
                </c:pt>
                <c:pt idx="3925">
                  <c:v>0.99915509259881219</c:v>
                </c:pt>
                <c:pt idx="3926">
                  <c:v>0.99925925926072523</c:v>
                </c:pt>
                <c:pt idx="3927">
                  <c:v>0.99937500000669388</c:v>
                </c:pt>
                <c:pt idx="3928">
                  <c:v>0.99949074074538657</c:v>
                </c:pt>
                <c:pt idx="3929">
                  <c:v>0.99960648148407927</c:v>
                </c:pt>
                <c:pt idx="3930">
                  <c:v>0.99969907407648861</c:v>
                </c:pt>
                <c:pt idx="3931">
                  <c:v>0.99980324074567761</c:v>
                </c:pt>
                <c:pt idx="3932">
                  <c:v>0.99991898148437031</c:v>
                </c:pt>
                <c:pt idx="3933">
                  <c:v>1.000034722223063</c:v>
                </c:pt>
                <c:pt idx="3934">
                  <c:v>1.0001273148154723</c:v>
                </c:pt>
                <c:pt idx="3935">
                  <c:v>1.000243055561441</c:v>
                </c:pt>
                <c:pt idx="3936">
                  <c:v>1.0003587963001337</c:v>
                </c:pt>
                <c:pt idx="3937">
                  <c:v>1.000451388892543</c:v>
                </c:pt>
                <c:pt idx="3938">
                  <c:v>1.0005671296312357</c:v>
                </c:pt>
                <c:pt idx="3939">
                  <c:v>1.0006828703772044</c:v>
                </c:pt>
                <c:pt idx="3940">
                  <c:v>1.0007754629696137</c:v>
                </c:pt>
                <c:pt idx="3941">
                  <c:v>1.0008912037083064</c:v>
                </c:pt>
                <c:pt idx="3942">
                  <c:v>1.0009837963007158</c:v>
                </c:pt>
                <c:pt idx="3943">
                  <c:v>1.0010995370394085</c:v>
                </c:pt>
                <c:pt idx="3944">
                  <c:v>1.0036111111112405</c:v>
                </c:pt>
                <c:pt idx="3945">
                  <c:v>1.0037847222265555</c:v>
                </c:pt>
                <c:pt idx="3946">
                  <c:v>1.0039467592650908</c:v>
                </c:pt>
                <c:pt idx="3947">
                  <c:v>1.0041087962963502</c:v>
                </c:pt>
                <c:pt idx="3948">
                  <c:v>1.0042708333348855</c:v>
                </c:pt>
                <c:pt idx="3949">
                  <c:v>1.0044444444502005</c:v>
                </c:pt>
                <c:pt idx="3950">
                  <c:v>1.0046180555582396</c:v>
                </c:pt>
                <c:pt idx="3951">
                  <c:v>1.0047800925967749</c:v>
                </c:pt>
                <c:pt idx="3952">
                  <c:v>1.0049421296353103</c:v>
                </c:pt>
                <c:pt idx="3953">
                  <c:v>1.0051157407433493</c:v>
                </c:pt>
                <c:pt idx="3954">
                  <c:v>1.005231481482042</c:v>
                </c:pt>
                <c:pt idx="3955">
                  <c:v>1.0053587962975143</c:v>
                </c:pt>
                <c:pt idx="3956">
                  <c:v>1.0054861111129867</c:v>
                </c:pt>
                <c:pt idx="3957">
                  <c:v>1.005613425928459</c:v>
                </c:pt>
                <c:pt idx="3958">
                  <c:v>1.0057291666671517</c:v>
                </c:pt>
                <c:pt idx="3959">
                  <c:v>1.0058564814826241</c:v>
                </c:pt>
                <c:pt idx="3960">
                  <c:v>1.0059837962980964</c:v>
                </c:pt>
                <c:pt idx="3961">
                  <c:v>1.0061805555596948</c:v>
                </c:pt>
                <c:pt idx="3962">
                  <c:v>1.0062962962983875</c:v>
                </c:pt>
                <c:pt idx="3963">
                  <c:v>1.0064120370370802</c:v>
                </c:pt>
                <c:pt idx="3964">
                  <c:v>1.0065393518525525</c:v>
                </c:pt>
                <c:pt idx="3965">
                  <c:v>1.0066782407448045</c:v>
                </c:pt>
                <c:pt idx="3966">
                  <c:v>1.0067939814834972</c:v>
                </c:pt>
                <c:pt idx="3967">
                  <c:v>1.0069328703757492</c:v>
                </c:pt>
                <c:pt idx="3968">
                  <c:v>1.0070717592607252</c:v>
                </c:pt>
                <c:pt idx="3969">
                  <c:v>1.0071875000066939</c:v>
                </c:pt>
                <c:pt idx="3970">
                  <c:v>1.0073263888916699</c:v>
                </c:pt>
                <c:pt idx="3971">
                  <c:v>1.0074768518534256</c:v>
                </c:pt>
                <c:pt idx="3972">
                  <c:v>1.0075925925993943</c:v>
                </c:pt>
                <c:pt idx="3973">
                  <c:v>1.007708333338087</c:v>
                </c:pt>
                <c:pt idx="3974">
                  <c:v>1.0078240740767797</c:v>
                </c:pt>
                <c:pt idx="3975">
                  <c:v>1.0079629629690317</c:v>
                </c:pt>
                <c:pt idx="3976">
                  <c:v>1.008090277784504</c:v>
                </c:pt>
                <c:pt idx="3977">
                  <c:v>1.0082060185231967</c:v>
                </c:pt>
                <c:pt idx="3978">
                  <c:v>1.0083217592618894</c:v>
                </c:pt>
                <c:pt idx="3979">
                  <c:v>1.0085532407465507</c:v>
                </c:pt>
                <c:pt idx="3980">
                  <c:v>1.0086689814852434</c:v>
                </c:pt>
                <c:pt idx="3981">
                  <c:v>1.0087847222239361</c:v>
                </c:pt>
                <c:pt idx="3982">
                  <c:v>1.0089236111161881</c:v>
                </c:pt>
                <c:pt idx="3983">
                  <c:v>1.0090393518548808</c:v>
                </c:pt>
                <c:pt idx="3984">
                  <c:v>1.0091550925935735</c:v>
                </c:pt>
                <c:pt idx="3985">
                  <c:v>1.0093055555626052</c:v>
                </c:pt>
                <c:pt idx="3986">
                  <c:v>1.0094212963012978</c:v>
                </c:pt>
                <c:pt idx="3987">
                  <c:v>1.0095370370399905</c:v>
                </c:pt>
                <c:pt idx="3988">
                  <c:v>1.0096759259322425</c:v>
                </c:pt>
                <c:pt idx="3989">
                  <c:v>1.0097916666709352</c:v>
                </c:pt>
                <c:pt idx="3990">
                  <c:v>1.0099189814864076</c:v>
                </c:pt>
                <c:pt idx="3991">
                  <c:v>1.0100347222251003</c:v>
                </c:pt>
                <c:pt idx="3992">
                  <c:v>1.010150462963793</c:v>
                </c:pt>
                <c:pt idx="3993">
                  <c:v>1.010289351856045</c:v>
                </c:pt>
                <c:pt idx="3994">
                  <c:v>1.0104050925947377</c:v>
                </c:pt>
                <c:pt idx="3995">
                  <c:v>1.010567129633273</c:v>
                </c:pt>
                <c:pt idx="3996">
                  <c:v>1.0106828703719657</c:v>
                </c:pt>
                <c:pt idx="3997">
                  <c:v>1.0107986111179343</c:v>
                </c:pt>
                <c:pt idx="3998">
                  <c:v>1.0109375000029104</c:v>
                </c:pt>
                <c:pt idx="3999">
                  <c:v>1.0110532407416031</c:v>
                </c:pt>
                <c:pt idx="4000">
                  <c:v>1.0111689814875717</c:v>
                </c:pt>
                <c:pt idx="4001">
                  <c:v>1.0113078703725478</c:v>
                </c:pt>
                <c:pt idx="4002">
                  <c:v>1.0114236111112405</c:v>
                </c:pt>
                <c:pt idx="4003">
                  <c:v>1.0115509259267128</c:v>
                </c:pt>
                <c:pt idx="4004">
                  <c:v>1.0116666666726815</c:v>
                </c:pt>
                <c:pt idx="4005">
                  <c:v>1.0117824074113742</c:v>
                </c:pt>
                <c:pt idx="4006">
                  <c:v>1.0119328703731298</c:v>
                </c:pt>
                <c:pt idx="4007">
                  <c:v>1.0120370370423188</c:v>
                </c:pt>
                <c:pt idx="4008">
                  <c:v>1.0121527777810115</c:v>
                </c:pt>
                <c:pt idx="4009">
                  <c:v>1.0123032407427672</c:v>
                </c:pt>
                <c:pt idx="4010">
                  <c:v>1.0124189814814599</c:v>
                </c:pt>
                <c:pt idx="4011">
                  <c:v>1.0125347222274286</c:v>
                </c:pt>
                <c:pt idx="4012">
                  <c:v>1.0127083333354676</c:v>
                </c:pt>
                <c:pt idx="4013">
                  <c:v>1.0128125000046566</c:v>
                </c:pt>
                <c:pt idx="4014">
                  <c:v>1.0129629629664123</c:v>
                </c:pt>
                <c:pt idx="4015">
                  <c:v>1.013078703705105</c:v>
                </c:pt>
                <c:pt idx="4016">
                  <c:v>1.0131944444510737</c:v>
                </c:pt>
                <c:pt idx="4017">
                  <c:v>1.0133101851897663</c:v>
                </c:pt>
                <c:pt idx="4018">
                  <c:v>1.0134490740747424</c:v>
                </c:pt>
                <c:pt idx="4019">
                  <c:v>1.013564814820711</c:v>
                </c:pt>
                <c:pt idx="4020">
                  <c:v>1.0136805555594037</c:v>
                </c:pt>
                <c:pt idx="4021">
                  <c:v>1.0138541666674428</c:v>
                </c:pt>
                <c:pt idx="4022">
                  <c:v>1.0139699074134114</c:v>
                </c:pt>
                <c:pt idx="4023">
                  <c:v>1.0140856481521041</c:v>
                </c:pt>
                <c:pt idx="4024">
                  <c:v>1.0142013888907968</c:v>
                </c:pt>
                <c:pt idx="4025">
                  <c:v>1.0143171296367655</c:v>
                </c:pt>
                <c:pt idx="4026">
                  <c:v>1.0144560185217415</c:v>
                </c:pt>
                <c:pt idx="4027">
                  <c:v>1.0145717592604342</c:v>
                </c:pt>
                <c:pt idx="4028">
                  <c:v>1.0147106481526862</c:v>
                </c:pt>
                <c:pt idx="4029">
                  <c:v>1.0148726851912215</c:v>
                </c:pt>
                <c:pt idx="4030">
                  <c:v>1.0150115740761976</c:v>
                </c:pt>
                <c:pt idx="4031">
                  <c:v>1.0151273148148903</c:v>
                </c:pt>
                <c:pt idx="4032">
                  <c:v>1.0152430555608589</c:v>
                </c:pt>
                <c:pt idx="4033">
                  <c:v>1.0153587962995516</c:v>
                </c:pt>
                <c:pt idx="4034">
                  <c:v>1.015486111115024</c:v>
                </c:pt>
                <c:pt idx="4035">
                  <c:v>1.015625</c:v>
                </c:pt>
                <c:pt idx="4036">
                  <c:v>1.015763888892252</c:v>
                </c:pt>
                <c:pt idx="4037">
                  <c:v>1.015902777784504</c:v>
                </c:pt>
                <c:pt idx="4038">
                  <c:v>1.0194444444496185</c:v>
                </c:pt>
                <c:pt idx="4039">
                  <c:v>1.0196643518575002</c:v>
                </c:pt>
                <c:pt idx="4040">
                  <c:v>1.0198611111118225</c:v>
                </c:pt>
                <c:pt idx="4041">
                  <c:v>1.0200694444502005</c:v>
                </c:pt>
                <c:pt idx="4042">
                  <c:v>1.0202893518580822</c:v>
                </c:pt>
                <c:pt idx="4043">
                  <c:v>1.0204976851891843</c:v>
                </c:pt>
                <c:pt idx="4044">
                  <c:v>1.0206944444507826</c:v>
                </c:pt>
                <c:pt idx="4045">
                  <c:v>1.0209027777818847</c:v>
                </c:pt>
                <c:pt idx="4046">
                  <c:v>1.0211226851897663</c:v>
                </c:pt>
                <c:pt idx="4047">
                  <c:v>1.0213194444513647</c:v>
                </c:pt>
                <c:pt idx="4048">
                  <c:v>1.0215162037056871</c:v>
                </c:pt>
                <c:pt idx="4049">
                  <c:v>1.0217361111135688</c:v>
                </c:pt>
                <c:pt idx="4050">
                  <c:v>1.0218865740753245</c:v>
                </c:pt>
                <c:pt idx="4051">
                  <c:v>1.0220138888907968</c:v>
                </c:pt>
                <c:pt idx="4052">
                  <c:v>1.0221064814832062</c:v>
                </c:pt>
                <c:pt idx="4053">
                  <c:v>1.0222337962986785</c:v>
                </c:pt>
                <c:pt idx="4054">
                  <c:v>1.0223379629678675</c:v>
                </c:pt>
                <c:pt idx="4055">
                  <c:v>1.0226041666683159</c:v>
                </c:pt>
                <c:pt idx="4056">
                  <c:v>1.0227199074142845</c:v>
                </c:pt>
                <c:pt idx="4057">
                  <c:v>1.0228356481529772</c:v>
                </c:pt>
                <c:pt idx="4058">
                  <c:v>1.0229513888916699</c:v>
                </c:pt>
                <c:pt idx="4059">
                  <c:v>1.0230671296303626</c:v>
                </c:pt>
                <c:pt idx="4060">
                  <c:v>1.0232754629687406</c:v>
                </c:pt>
                <c:pt idx="4061">
                  <c:v>1.023402777784213</c:v>
                </c:pt>
                <c:pt idx="4062">
                  <c:v>1.023506944446126</c:v>
                </c:pt>
                <c:pt idx="4063">
                  <c:v>1.023611111115315</c:v>
                </c:pt>
                <c:pt idx="4064">
                  <c:v>1.023750000000291</c:v>
                </c:pt>
                <c:pt idx="4065">
                  <c:v>1.0238657407462597</c:v>
                </c:pt>
                <c:pt idx="4066">
                  <c:v>1.0239814814849524</c:v>
                </c:pt>
                <c:pt idx="4067">
                  <c:v>1.0240972222236451</c:v>
                </c:pt>
                <c:pt idx="4068">
                  <c:v>1.0242129629696137</c:v>
                </c:pt>
                <c:pt idx="4069">
                  <c:v>1.0243981481544324</c:v>
                </c:pt>
                <c:pt idx="4070">
                  <c:v>1.0245254629699048</c:v>
                </c:pt>
                <c:pt idx="4071">
                  <c:v>1.0246412037085975</c:v>
                </c:pt>
                <c:pt idx="4072">
                  <c:v>1.0247453703705105</c:v>
                </c:pt>
                <c:pt idx="4073">
                  <c:v>1.0248842592627625</c:v>
                </c:pt>
                <c:pt idx="4074">
                  <c:v>1.0250231481550145</c:v>
                </c:pt>
                <c:pt idx="4075">
                  <c:v>1.0251388888937072</c:v>
                </c:pt>
                <c:pt idx="4076">
                  <c:v>1.0252546296323999</c:v>
                </c:pt>
                <c:pt idx="4077">
                  <c:v>1.0253935185246519</c:v>
                </c:pt>
                <c:pt idx="4078">
                  <c:v>1.0255092592633446</c:v>
                </c:pt>
                <c:pt idx="4079">
                  <c:v>1.0256018518557539</c:v>
                </c:pt>
                <c:pt idx="4080">
                  <c:v>1.0257638888942893</c:v>
                </c:pt>
                <c:pt idx="4081">
                  <c:v>1.0258680555562023</c:v>
                </c:pt>
                <c:pt idx="4082">
                  <c:v>1.025983796302171</c:v>
                </c:pt>
                <c:pt idx="4083">
                  <c:v>1.0261111111176433</c:v>
                </c:pt>
                <c:pt idx="4084">
                  <c:v>1.0262500000026193</c:v>
                </c:pt>
                <c:pt idx="4085">
                  <c:v>1.0263773148180917</c:v>
                </c:pt>
                <c:pt idx="4086">
                  <c:v>1.026504629633564</c:v>
                </c:pt>
                <c:pt idx="4087">
                  <c:v>1.0266319444490364</c:v>
                </c:pt>
                <c:pt idx="4088">
                  <c:v>1.0267476851877291</c:v>
                </c:pt>
                <c:pt idx="4089">
                  <c:v>1.0268634259264218</c:v>
                </c:pt>
                <c:pt idx="4090">
                  <c:v>1.0270023148186738</c:v>
                </c:pt>
                <c:pt idx="4091">
                  <c:v>1.0271180555573665</c:v>
                </c:pt>
                <c:pt idx="4092">
                  <c:v>1.0272569444496185</c:v>
                </c:pt>
                <c:pt idx="4093">
                  <c:v>1.0273842592650908</c:v>
                </c:pt>
                <c:pt idx="4094">
                  <c:v>1.0275694444499095</c:v>
                </c:pt>
                <c:pt idx="4095">
                  <c:v>1.0276851851886022</c:v>
                </c:pt>
                <c:pt idx="4096">
                  <c:v>1.0278009259272949</c:v>
                </c:pt>
                <c:pt idx="4097">
                  <c:v>1.0279282407427672</c:v>
                </c:pt>
                <c:pt idx="4098">
                  <c:v>1.0280324074119562</c:v>
                </c:pt>
                <c:pt idx="4099">
                  <c:v>1.0281481481506489</c:v>
                </c:pt>
                <c:pt idx="4100">
                  <c:v>1.0283217592659639</c:v>
                </c:pt>
                <c:pt idx="4101">
                  <c:v>1.0284375000046566</c:v>
                </c:pt>
                <c:pt idx="4102">
                  <c:v>1.0285532407433493</c:v>
                </c:pt>
                <c:pt idx="4103">
                  <c:v>1.0287615740744513</c:v>
                </c:pt>
                <c:pt idx="4104">
                  <c:v>1.02887731482042</c:v>
                </c:pt>
                <c:pt idx="4105">
                  <c:v>1.0289699074128293</c:v>
                </c:pt>
                <c:pt idx="4106">
                  <c:v>1.0290972222283017</c:v>
                </c:pt>
                <c:pt idx="4107">
                  <c:v>1.0292129629669944</c:v>
                </c:pt>
                <c:pt idx="4108">
                  <c:v>1.0293287037056871</c:v>
                </c:pt>
                <c:pt idx="4109">
                  <c:v>1.0294444444443798</c:v>
                </c:pt>
                <c:pt idx="4110">
                  <c:v>1.0295601851903484</c:v>
                </c:pt>
                <c:pt idx="4111">
                  <c:v>1.0296759259290411</c:v>
                </c:pt>
                <c:pt idx="4112">
                  <c:v>1.0298032407445135</c:v>
                </c:pt>
                <c:pt idx="4113">
                  <c:v>1.0298958333369228</c:v>
                </c:pt>
                <c:pt idx="4114">
                  <c:v>1.0300231481523952</c:v>
                </c:pt>
                <c:pt idx="4115">
                  <c:v>1.0301388888910878</c:v>
                </c:pt>
                <c:pt idx="4116">
                  <c:v>1.0302546296297805</c:v>
                </c:pt>
                <c:pt idx="4117">
                  <c:v>1.0303819444452529</c:v>
                </c:pt>
                <c:pt idx="4118">
                  <c:v>1.0304976851912215</c:v>
                </c:pt>
                <c:pt idx="4119">
                  <c:v>1.0306250000066939</c:v>
                </c:pt>
                <c:pt idx="4120">
                  <c:v>1.0307523148148903</c:v>
                </c:pt>
                <c:pt idx="4121">
                  <c:v>1.0308796296303626</c:v>
                </c:pt>
                <c:pt idx="4122">
                  <c:v>1.0309953703763313</c:v>
                </c:pt>
                <c:pt idx="4123">
                  <c:v>1.031111111115024</c:v>
                </c:pt>
                <c:pt idx="4124">
                  <c:v>1.03125</c:v>
                </c:pt>
                <c:pt idx="4125">
                  <c:v>1.0313657407459687</c:v>
                </c:pt>
                <c:pt idx="4126">
                  <c:v>1.0314814814846613</c:v>
                </c:pt>
                <c:pt idx="4127">
                  <c:v>1.0316203703769133</c:v>
                </c:pt>
                <c:pt idx="4128">
                  <c:v>1.0317245370388264</c:v>
                </c:pt>
                <c:pt idx="4129">
                  <c:v>1.0318518518542987</c:v>
                </c:pt>
                <c:pt idx="4130">
                  <c:v>1.0319675925929914</c:v>
                </c:pt>
                <c:pt idx="4131">
                  <c:v>1.0320601851854008</c:v>
                </c:pt>
                <c:pt idx="4132">
                  <c:v>1.0371296296361834</c:v>
                </c:pt>
                <c:pt idx="4133">
                  <c:v>1.0373611111135688</c:v>
                </c:pt>
                <c:pt idx="4134">
                  <c:v>1.0375462962983875</c:v>
                </c:pt>
                <c:pt idx="4135">
                  <c:v>1.0377777777830488</c:v>
                </c:pt>
                <c:pt idx="4136">
                  <c:v>1.0379745370373712</c:v>
                </c:pt>
                <c:pt idx="4137">
                  <c:v>1.0381944444452529</c:v>
                </c:pt>
                <c:pt idx="4138">
                  <c:v>1.0383912037068512</c:v>
                </c:pt>
                <c:pt idx="4139">
                  <c:v>1.0385879629684496</c:v>
                </c:pt>
                <c:pt idx="4140">
                  <c:v>1.0387615740764886</c:v>
                </c:pt>
                <c:pt idx="4141">
                  <c:v>1.0388657407456776</c:v>
                </c:pt>
                <c:pt idx="4142">
                  <c:v>1.03899305556115</c:v>
                </c:pt>
                <c:pt idx="4143">
                  <c:v>1.0391087962998427</c:v>
                </c:pt>
                <c:pt idx="4144">
                  <c:v>1.039201388892252</c:v>
                </c:pt>
                <c:pt idx="4145">
                  <c:v>1.0392939814846613</c:v>
                </c:pt>
                <c:pt idx="4146">
                  <c:v>1.03947916666948</c:v>
                </c:pt>
                <c:pt idx="4147">
                  <c:v>1.039618055561732</c:v>
                </c:pt>
                <c:pt idx="4148">
                  <c:v>1.0397106481541414</c:v>
                </c:pt>
                <c:pt idx="4149">
                  <c:v>1.0398148148160544</c:v>
                </c:pt>
                <c:pt idx="4150">
                  <c:v>1.0400347222239361</c:v>
                </c:pt>
                <c:pt idx="4151">
                  <c:v>1.0401504629699048</c:v>
                </c:pt>
                <c:pt idx="4152">
                  <c:v>1.0402430555623141</c:v>
                </c:pt>
                <c:pt idx="4153">
                  <c:v>1.0403356481547235</c:v>
                </c:pt>
                <c:pt idx="4154">
                  <c:v>1.0404629629629198</c:v>
                </c:pt>
                <c:pt idx="4155">
                  <c:v>1.0406018518551718</c:v>
                </c:pt>
                <c:pt idx="4156">
                  <c:v>1.0407175925938645</c:v>
                </c:pt>
                <c:pt idx="4157">
                  <c:v>1.0408101851862739</c:v>
                </c:pt>
                <c:pt idx="4158">
                  <c:v>1.0409259259322425</c:v>
                </c:pt>
                <c:pt idx="4159">
                  <c:v>1.0411921296326909</c:v>
                </c:pt>
                <c:pt idx="4160">
                  <c:v>1.0412847222251003</c:v>
                </c:pt>
                <c:pt idx="4161">
                  <c:v>1.041400462963793</c:v>
                </c:pt>
                <c:pt idx="4162">
                  <c:v>1.0415162037097616</c:v>
                </c:pt>
                <c:pt idx="4163">
                  <c:v>1.041608796302171</c:v>
                </c:pt>
                <c:pt idx="4164">
                  <c:v>1.041747685187147</c:v>
                </c:pt>
                <c:pt idx="4165">
                  <c:v>1.0419097222256823</c:v>
                </c:pt>
                <c:pt idx="4166">
                  <c:v>1.0420023148180917</c:v>
                </c:pt>
                <c:pt idx="4167">
                  <c:v>1.0421180555567844</c:v>
                </c:pt>
                <c:pt idx="4168">
                  <c:v>1.0422569444490364</c:v>
                </c:pt>
                <c:pt idx="4169">
                  <c:v>1.0423726851877291</c:v>
                </c:pt>
                <c:pt idx="4170">
                  <c:v>1.0424884259264218</c:v>
                </c:pt>
                <c:pt idx="4171">
                  <c:v>1.0426041666723904</c:v>
                </c:pt>
                <c:pt idx="4172">
                  <c:v>1.0427314814878628</c:v>
                </c:pt>
                <c:pt idx="4173">
                  <c:v>1.0428240740802721</c:v>
                </c:pt>
                <c:pt idx="4174">
                  <c:v>1.0429398148189648</c:v>
                </c:pt>
                <c:pt idx="4175">
                  <c:v>1.0431018518575002</c:v>
                </c:pt>
                <c:pt idx="4176">
                  <c:v>1.0432175925961928</c:v>
                </c:pt>
                <c:pt idx="4177">
                  <c:v>1.0433333333348855</c:v>
                </c:pt>
                <c:pt idx="4178">
                  <c:v>1.0434490740808542</c:v>
                </c:pt>
                <c:pt idx="4179">
                  <c:v>1.0435648148195469</c:v>
                </c:pt>
                <c:pt idx="4180">
                  <c:v>1.0437037037045229</c:v>
                </c:pt>
                <c:pt idx="4181">
                  <c:v>1.0438194444504916</c:v>
                </c:pt>
                <c:pt idx="4182">
                  <c:v>1.0439351851891843</c:v>
                </c:pt>
                <c:pt idx="4183">
                  <c:v>1.04408564815094</c:v>
                </c:pt>
                <c:pt idx="4184">
                  <c:v>1.0442013888896327</c:v>
                </c:pt>
                <c:pt idx="4185">
                  <c:v>1.0443402777818847</c:v>
                </c:pt>
                <c:pt idx="4186">
                  <c:v>1.0444444444510737</c:v>
                </c:pt>
                <c:pt idx="4187">
                  <c:v>1.0445833333360497</c:v>
                </c:pt>
                <c:pt idx="4188">
                  <c:v>1.044710648151522</c:v>
                </c:pt>
                <c:pt idx="4189">
                  <c:v>1.0448379629669944</c:v>
                </c:pt>
                <c:pt idx="4190">
                  <c:v>1.0449884259287501</c:v>
                </c:pt>
                <c:pt idx="4191">
                  <c:v>1.0451041666674428</c:v>
                </c:pt>
                <c:pt idx="4192">
                  <c:v>1.0452199074134114</c:v>
                </c:pt>
                <c:pt idx="4193">
                  <c:v>1.0453587962983875</c:v>
                </c:pt>
                <c:pt idx="4194">
                  <c:v>1.0454745370370802</c:v>
                </c:pt>
                <c:pt idx="4195">
                  <c:v>1.0456134259293322</c:v>
                </c:pt>
                <c:pt idx="4196">
                  <c:v>1.0457407407448045</c:v>
                </c:pt>
                <c:pt idx="4197">
                  <c:v>1.0458796296297805</c:v>
                </c:pt>
                <c:pt idx="4198">
                  <c:v>1.0459953703757492</c:v>
                </c:pt>
                <c:pt idx="4199">
                  <c:v>1.0461111111144419</c:v>
                </c:pt>
                <c:pt idx="4200">
                  <c:v>1.0462268518531346</c:v>
                </c:pt>
                <c:pt idx="4201">
                  <c:v>1.0463657407453866</c:v>
                </c:pt>
                <c:pt idx="4202">
                  <c:v>1.0465162037071423</c:v>
                </c:pt>
                <c:pt idx="4203">
                  <c:v>1.046631944445835</c:v>
                </c:pt>
                <c:pt idx="4204">
                  <c:v>1.0467476851918036</c:v>
                </c:pt>
                <c:pt idx="4205">
                  <c:v>1.0468634259304963</c:v>
                </c:pt>
                <c:pt idx="4206">
                  <c:v>1.047013888892252</c:v>
                </c:pt>
                <c:pt idx="4207">
                  <c:v>1.0471296296309447</c:v>
                </c:pt>
                <c:pt idx="4208">
                  <c:v>1.047256944446417</c:v>
                </c:pt>
                <c:pt idx="4209">
                  <c:v>1.047395833338669</c:v>
                </c:pt>
                <c:pt idx="4210">
                  <c:v>1.0475115740773617</c:v>
                </c:pt>
                <c:pt idx="4211">
                  <c:v>1.0476504629696137</c:v>
                </c:pt>
                <c:pt idx="4212">
                  <c:v>1.0477662037083064</c:v>
                </c:pt>
                <c:pt idx="4213">
                  <c:v>1.0479166666700621</c:v>
                </c:pt>
                <c:pt idx="4214">
                  <c:v>1.0480324074087548</c:v>
                </c:pt>
                <c:pt idx="4215">
                  <c:v>1.0481712963010068</c:v>
                </c:pt>
                <c:pt idx="4216">
                  <c:v>1.0482986111164792</c:v>
                </c:pt>
                <c:pt idx="4217">
                  <c:v>1.0484375000014552</c:v>
                </c:pt>
                <c:pt idx="4218">
                  <c:v>1.0485300925938645</c:v>
                </c:pt>
                <c:pt idx="4219">
                  <c:v>1.0486458333398332</c:v>
                </c:pt>
                <c:pt idx="4220">
                  <c:v>1.0487615740785259</c:v>
                </c:pt>
                <c:pt idx="4221">
                  <c:v>1.0488773148172186</c:v>
                </c:pt>
                <c:pt idx="4222">
                  <c:v>1.0490162037094706</c:v>
                </c:pt>
                <c:pt idx="4223">
                  <c:v>1.0491087963018799</c:v>
                </c:pt>
                <c:pt idx="4224">
                  <c:v>1.0492361111173523</c:v>
                </c:pt>
                <c:pt idx="4225">
                  <c:v>1.049351851856045</c:v>
                </c:pt>
                <c:pt idx="4226">
                  <c:v>1.052141203705105</c:v>
                </c:pt>
                <c:pt idx="4227">
                  <c:v>1.0523611111129867</c:v>
                </c:pt>
                <c:pt idx="4228">
                  <c:v>1.0525694444513647</c:v>
                </c:pt>
                <c:pt idx="4229">
                  <c:v>1.0527777777824667</c:v>
                </c:pt>
                <c:pt idx="4230">
                  <c:v>1.0529861111135688</c:v>
                </c:pt>
                <c:pt idx="4231">
                  <c:v>1.0531828703751671</c:v>
                </c:pt>
                <c:pt idx="4232">
                  <c:v>1.0534027777830488</c:v>
                </c:pt>
                <c:pt idx="4233">
                  <c:v>1.0535648148215842</c:v>
                </c:pt>
                <c:pt idx="4234">
                  <c:v>1.0537037037065602</c:v>
                </c:pt>
                <c:pt idx="4235">
                  <c:v>1.0538425925988122</c:v>
                </c:pt>
                <c:pt idx="4236">
                  <c:v>1.0539930555605679</c:v>
                </c:pt>
                <c:pt idx="4237">
                  <c:v>1.0541087962992606</c:v>
                </c:pt>
                <c:pt idx="4238">
                  <c:v>1.0542245370379533</c:v>
                </c:pt>
                <c:pt idx="4239">
                  <c:v>1.0543287037071423</c:v>
                </c:pt>
                <c:pt idx="4240">
                  <c:v>1.0544560185226146</c:v>
                </c:pt>
                <c:pt idx="4241">
                  <c:v>1.0545601851918036</c:v>
                </c:pt>
                <c:pt idx="4242">
                  <c:v>1.0546875</c:v>
                </c:pt>
                <c:pt idx="4243">
                  <c:v>1.0548495370385353</c:v>
                </c:pt>
                <c:pt idx="4244">
                  <c:v>1.054965277784504</c:v>
                </c:pt>
                <c:pt idx="4245">
                  <c:v>1.0550810185231967</c:v>
                </c:pt>
                <c:pt idx="4246">
                  <c:v>1.0551967592618894</c:v>
                </c:pt>
                <c:pt idx="4247">
                  <c:v>1.0553125000005821</c:v>
                </c:pt>
                <c:pt idx="4248">
                  <c:v>1.0554282407465507</c:v>
                </c:pt>
                <c:pt idx="4249">
                  <c:v>1.0555671296315268</c:v>
                </c:pt>
                <c:pt idx="4250">
                  <c:v>1.0556828703774954</c:v>
                </c:pt>
                <c:pt idx="4251">
                  <c:v>1.0558217592624715</c:v>
                </c:pt>
                <c:pt idx="4252">
                  <c:v>1.0559490740779438</c:v>
                </c:pt>
                <c:pt idx="4253">
                  <c:v>1.0560879629629198</c:v>
                </c:pt>
                <c:pt idx="4254">
                  <c:v>1.0562037037088885</c:v>
                </c:pt>
                <c:pt idx="4255">
                  <c:v>1.0563078703708015</c:v>
                </c:pt>
                <c:pt idx="4256">
                  <c:v>1.0564236111167702</c:v>
                </c:pt>
                <c:pt idx="4257">
                  <c:v>1.0565740740785259</c:v>
                </c:pt>
                <c:pt idx="4258">
                  <c:v>1.0566898148172186</c:v>
                </c:pt>
                <c:pt idx="4259">
                  <c:v>1.0568287037094706</c:v>
                </c:pt>
                <c:pt idx="4260">
                  <c:v>1.0569675925944466</c:v>
                </c:pt>
                <c:pt idx="4261">
                  <c:v>1.0570833333404153</c:v>
                </c:pt>
                <c:pt idx="4262">
                  <c:v>1.057199074079108</c:v>
                </c:pt>
                <c:pt idx="4263">
                  <c:v>1.0573495370408637</c:v>
                </c:pt>
                <c:pt idx="4264">
                  <c:v>1.0574652777795563</c:v>
                </c:pt>
                <c:pt idx="4265">
                  <c:v>1.057581018525525</c:v>
                </c:pt>
                <c:pt idx="4266">
                  <c:v>1.0576967592642177</c:v>
                </c:pt>
                <c:pt idx="4267">
                  <c:v>1.0578125000029104</c:v>
                </c:pt>
                <c:pt idx="4268">
                  <c:v>1.0579629629646661</c:v>
                </c:pt>
                <c:pt idx="4269">
                  <c:v>1.0580787037106347</c:v>
                </c:pt>
                <c:pt idx="4270">
                  <c:v>1.0581944444493274</c:v>
                </c:pt>
                <c:pt idx="4271">
                  <c:v>1.0583217592647998</c:v>
                </c:pt>
                <c:pt idx="4272">
                  <c:v>1.0584375000034925</c:v>
                </c:pt>
                <c:pt idx="4273">
                  <c:v>1.0585763888957445</c:v>
                </c:pt>
                <c:pt idx="4274">
                  <c:v>1.0586921296344372</c:v>
                </c:pt>
                <c:pt idx="4275">
                  <c:v>1.0588078703731298</c:v>
                </c:pt>
                <c:pt idx="4276">
                  <c:v>1.0589467592653818</c:v>
                </c:pt>
                <c:pt idx="4277">
                  <c:v>1.0590625000040745</c:v>
                </c:pt>
                <c:pt idx="4278">
                  <c:v>1.0592129629658302</c:v>
                </c:pt>
                <c:pt idx="4279">
                  <c:v>1.0593171296350192</c:v>
                </c:pt>
                <c:pt idx="4280">
                  <c:v>1.0594444444504916</c:v>
                </c:pt>
                <c:pt idx="4281">
                  <c:v>1.0595601851891843</c:v>
                </c:pt>
                <c:pt idx="4282">
                  <c:v>1.0596990740741603</c:v>
                </c:pt>
                <c:pt idx="4283">
                  <c:v>1.0598726851894753</c:v>
                </c:pt>
                <c:pt idx="4284">
                  <c:v>1.059988425928168</c:v>
                </c:pt>
                <c:pt idx="4285">
                  <c:v>1.0601041666668607</c:v>
                </c:pt>
                <c:pt idx="4286">
                  <c:v>1.0603125000052387</c:v>
                </c:pt>
                <c:pt idx="4287">
                  <c:v>1.0604166666671517</c:v>
                </c:pt>
                <c:pt idx="4288">
                  <c:v>1.0605324074131204</c:v>
                </c:pt>
                <c:pt idx="4289">
                  <c:v>1.0606712962980964</c:v>
                </c:pt>
                <c:pt idx="4290">
                  <c:v>1.0608101851903484</c:v>
                </c:pt>
                <c:pt idx="4291">
                  <c:v>1.0609722222288838</c:v>
                </c:pt>
                <c:pt idx="4292">
                  <c:v>1.0610879629675765</c:v>
                </c:pt>
                <c:pt idx="4293">
                  <c:v>1.0612152777830488</c:v>
                </c:pt>
                <c:pt idx="4294">
                  <c:v>1.0613425925985212</c:v>
                </c:pt>
                <c:pt idx="4295">
                  <c:v>1.0614930555602768</c:v>
                </c:pt>
                <c:pt idx="4296">
                  <c:v>1.0616435185220325</c:v>
                </c:pt>
                <c:pt idx="4297">
                  <c:v>1.0617824074142845</c:v>
                </c:pt>
                <c:pt idx="4298">
                  <c:v>1.0619097222224809</c:v>
                </c:pt>
                <c:pt idx="4299">
                  <c:v>1.0620254629684496</c:v>
                </c:pt>
                <c:pt idx="4300">
                  <c:v>1.0621759259302053</c:v>
                </c:pt>
                <c:pt idx="4301">
                  <c:v>1.0623148148151813</c:v>
                </c:pt>
                <c:pt idx="4302">
                  <c:v>1.0624537037074333</c:v>
                </c:pt>
                <c:pt idx="4303">
                  <c:v>1.0625925925996853</c:v>
                </c:pt>
                <c:pt idx="4304">
                  <c:v>1.0627314814846613</c:v>
                </c:pt>
                <c:pt idx="4305">
                  <c:v>1.0628703703769133</c:v>
                </c:pt>
                <c:pt idx="4306">
                  <c:v>1.0630092592618894</c:v>
                </c:pt>
                <c:pt idx="4307">
                  <c:v>1.0631828703772044</c:v>
                </c:pt>
                <c:pt idx="4308">
                  <c:v>1.0632986111158971</c:v>
                </c:pt>
                <c:pt idx="4309">
                  <c:v>1.0634259259313694</c:v>
                </c:pt>
                <c:pt idx="4310">
                  <c:v>1.0635648148163455</c:v>
                </c:pt>
                <c:pt idx="4311">
                  <c:v>1.0637037037085975</c:v>
                </c:pt>
                <c:pt idx="4312">
                  <c:v>1.0638310185240698</c:v>
                </c:pt>
                <c:pt idx="4313">
                  <c:v>1.0639699074090458</c:v>
                </c:pt>
                <c:pt idx="4314">
                  <c:v>1.0640856481550145</c:v>
                </c:pt>
                <c:pt idx="4315">
                  <c:v>1.0642245370399905</c:v>
                </c:pt>
                <c:pt idx="4316">
                  <c:v>1.0643402777786832</c:v>
                </c:pt>
                <c:pt idx="4317">
                  <c:v>1.0644560185246519</c:v>
                </c:pt>
                <c:pt idx="4318">
                  <c:v>1.0645601851865649</c:v>
                </c:pt>
                <c:pt idx="4319">
                  <c:v>1.0646759259325336</c:v>
                </c:pt>
                <c:pt idx="4320">
                  <c:v>1.0676388888896327</c:v>
                </c:pt>
                <c:pt idx="4321">
                  <c:v>1.0678472222280107</c:v>
                </c:pt>
                <c:pt idx="4322">
                  <c:v>1.068043981482333</c:v>
                </c:pt>
                <c:pt idx="4323">
                  <c:v>1.0682638888902147</c:v>
                </c:pt>
                <c:pt idx="4324">
                  <c:v>1.0684722222285927</c:v>
                </c:pt>
                <c:pt idx="4325">
                  <c:v>1.0686689814829151</c:v>
                </c:pt>
                <c:pt idx="4326">
                  <c:v>1.0688888888907968</c:v>
                </c:pt>
                <c:pt idx="4327">
                  <c:v>1.0690972222291748</c:v>
                </c:pt>
                <c:pt idx="4328">
                  <c:v>1.0693055555602768</c:v>
                </c:pt>
                <c:pt idx="4329">
                  <c:v>1.0694791666683159</c:v>
                </c:pt>
                <c:pt idx="4330">
                  <c:v>1.0696527777836309</c:v>
                </c:pt>
                <c:pt idx="4331">
                  <c:v>1.0698032407453866</c:v>
                </c:pt>
                <c:pt idx="4332">
                  <c:v>1.0699189814840793</c:v>
                </c:pt>
                <c:pt idx="4333">
                  <c:v>1.0700810185226146</c:v>
                </c:pt>
                <c:pt idx="4334">
                  <c:v>1.0701851851918036</c:v>
                </c:pt>
                <c:pt idx="4335">
                  <c:v>1.0703009259304963</c:v>
                </c:pt>
                <c:pt idx="4336">
                  <c:v>1.0703935185229057</c:v>
                </c:pt>
                <c:pt idx="4337">
                  <c:v>1.0705092592615983</c:v>
                </c:pt>
                <c:pt idx="4338">
                  <c:v>1.0706134259307873</c:v>
                </c:pt>
                <c:pt idx="4339">
                  <c:v>1.07072916666948</c:v>
                </c:pt>
                <c:pt idx="4340">
                  <c:v>1.0709722222236451</c:v>
                </c:pt>
                <c:pt idx="4341">
                  <c:v>1.0710648148160544</c:v>
                </c:pt>
                <c:pt idx="4342">
                  <c:v>1.0711805555620231</c:v>
                </c:pt>
                <c:pt idx="4343">
                  <c:v>1.0712731481544324</c:v>
                </c:pt>
                <c:pt idx="4344">
                  <c:v>1.0713888888931251</c:v>
                </c:pt>
                <c:pt idx="4345">
                  <c:v>1.0715046296318178</c:v>
                </c:pt>
                <c:pt idx="4346">
                  <c:v>1.0716319444472902</c:v>
                </c:pt>
                <c:pt idx="4347">
                  <c:v>1.0717476851859828</c:v>
                </c:pt>
                <c:pt idx="4348">
                  <c:v>1.0718518518551718</c:v>
                </c:pt>
                <c:pt idx="4349">
                  <c:v>1.0719675925938645</c:v>
                </c:pt>
                <c:pt idx="4350">
                  <c:v>1.0720949074093369</c:v>
                </c:pt>
                <c:pt idx="4351">
                  <c:v>1.0721990740785259</c:v>
                </c:pt>
                <c:pt idx="4352">
                  <c:v>1.0723032407477149</c:v>
                </c:pt>
                <c:pt idx="4353">
                  <c:v>1.0724189814864076</c:v>
                </c:pt>
                <c:pt idx="4354">
                  <c:v>1.0725462963018799</c:v>
                </c:pt>
                <c:pt idx="4355">
                  <c:v>1.0727314814866986</c:v>
                </c:pt>
                <c:pt idx="4356">
                  <c:v>1.0728472222253913</c:v>
                </c:pt>
                <c:pt idx="4357">
                  <c:v>1.072962962964084</c:v>
                </c:pt>
                <c:pt idx="4358">
                  <c:v>1.073101851856336</c:v>
                </c:pt>
                <c:pt idx="4359">
                  <c:v>1.0732175925950287</c:v>
                </c:pt>
                <c:pt idx="4360">
                  <c:v>1.0733333333337214</c:v>
                </c:pt>
                <c:pt idx="4361">
                  <c:v>1.07344907407969</c:v>
                </c:pt>
                <c:pt idx="4362">
                  <c:v>1.0735648148183827</c:v>
                </c:pt>
                <c:pt idx="4363">
                  <c:v>1.0736921296338551</c:v>
                </c:pt>
                <c:pt idx="4364">
                  <c:v>1.0737962963030441</c:v>
                </c:pt>
                <c:pt idx="4365">
                  <c:v>1.0739236111112405</c:v>
                </c:pt>
                <c:pt idx="4366">
                  <c:v>1.0740509259267128</c:v>
                </c:pt>
                <c:pt idx="4367">
                  <c:v>1.0741666666726815</c:v>
                </c:pt>
                <c:pt idx="4368">
                  <c:v>1.0742824074113742</c:v>
                </c:pt>
                <c:pt idx="4369">
                  <c:v>1.0743981481500668</c:v>
                </c:pt>
                <c:pt idx="4370">
                  <c:v>1.0745138888960355</c:v>
                </c:pt>
                <c:pt idx="4371">
                  <c:v>1.0746296296347282</c:v>
                </c:pt>
                <c:pt idx="4372">
                  <c:v>1.0747453703734209</c:v>
                </c:pt>
                <c:pt idx="4373">
                  <c:v>1.0748611111121136</c:v>
                </c:pt>
                <c:pt idx="4374">
                  <c:v>1.0750000000043656</c:v>
                </c:pt>
                <c:pt idx="4375">
                  <c:v>1.0751157407430583</c:v>
                </c:pt>
                <c:pt idx="4376">
                  <c:v>1.075231481481751</c:v>
                </c:pt>
                <c:pt idx="4377">
                  <c:v>1.0753587962972233</c:v>
                </c:pt>
                <c:pt idx="4378">
                  <c:v>1.075474537043192</c:v>
                </c:pt>
                <c:pt idx="4379">
                  <c:v>1.0755902777818847</c:v>
                </c:pt>
                <c:pt idx="4380">
                  <c:v>1.0757060185205773</c:v>
                </c:pt>
                <c:pt idx="4381">
                  <c:v>1.07582175925927</c:v>
                </c:pt>
                <c:pt idx="4382">
                  <c:v>1.0759375000052387</c:v>
                </c:pt>
                <c:pt idx="4383">
                  <c:v>1.076064814820711</c:v>
                </c:pt>
                <c:pt idx="4384">
                  <c:v>1.0762037037056871</c:v>
                </c:pt>
                <c:pt idx="4385">
                  <c:v>1.0763310185211594</c:v>
                </c:pt>
                <c:pt idx="4386">
                  <c:v>1.0764467592598521</c:v>
                </c:pt>
                <c:pt idx="4387">
                  <c:v>1.0765625000058208</c:v>
                </c:pt>
                <c:pt idx="4388">
                  <c:v>1.0767013888907968</c:v>
                </c:pt>
                <c:pt idx="4389">
                  <c:v>1.0768402777830488</c:v>
                </c:pt>
                <c:pt idx="4390">
                  <c:v>1.0769675925985212</c:v>
                </c:pt>
                <c:pt idx="4391">
                  <c:v>1.0770833333372138</c:v>
                </c:pt>
                <c:pt idx="4392">
                  <c:v>1.0771759259296232</c:v>
                </c:pt>
                <c:pt idx="4393">
                  <c:v>1.0772916666683159</c:v>
                </c:pt>
                <c:pt idx="4394">
                  <c:v>1.0773842592607252</c:v>
                </c:pt>
                <c:pt idx="4395">
                  <c:v>1.0775115740761976</c:v>
                </c:pt>
                <c:pt idx="4396">
                  <c:v>1.0776273148148903</c:v>
                </c:pt>
                <c:pt idx="4397">
                  <c:v>1.0777430555608589</c:v>
                </c:pt>
                <c:pt idx="4398">
                  <c:v>1.0778587962995516</c:v>
                </c:pt>
                <c:pt idx="4399">
                  <c:v>1.077951388891961</c:v>
                </c:pt>
                <c:pt idx="4400">
                  <c:v>1.0780787037074333</c:v>
                </c:pt>
                <c:pt idx="4401">
                  <c:v>1.078194444446126</c:v>
                </c:pt>
                <c:pt idx="4402">
                  <c:v>1.0783101851920947</c:v>
                </c:pt>
                <c:pt idx="4403">
                  <c:v>1.0784259259307873</c:v>
                </c:pt>
                <c:pt idx="4404">
                  <c:v>1.07854166666948</c:v>
                </c:pt>
                <c:pt idx="4405">
                  <c:v>1.0786574074081727</c:v>
                </c:pt>
                <c:pt idx="4406">
                  <c:v>1.0787500000005821</c:v>
                </c:pt>
                <c:pt idx="4407">
                  <c:v>1.0788657407465507</c:v>
                </c:pt>
                <c:pt idx="4408">
                  <c:v>1.0790046296315268</c:v>
                </c:pt>
                <c:pt idx="4409">
                  <c:v>1.0791666666700621</c:v>
                </c:pt>
                <c:pt idx="4410">
                  <c:v>1.0792824074087548</c:v>
                </c:pt>
                <c:pt idx="4411">
                  <c:v>1.0793865740779438</c:v>
                </c:pt>
                <c:pt idx="4412">
                  <c:v>1.0794791666703532</c:v>
                </c:pt>
                <c:pt idx="4413">
                  <c:v>1.0795949074090458</c:v>
                </c:pt>
                <c:pt idx="4414">
                  <c:v>1.0825231481503579</c:v>
                </c:pt>
                <c:pt idx="4415">
                  <c:v>1.0827430555582396</c:v>
                </c:pt>
                <c:pt idx="4416">
                  <c:v>1.0829282407430583</c:v>
                </c:pt>
                <c:pt idx="4417">
                  <c:v>1.08314814815094</c:v>
                </c:pt>
                <c:pt idx="4418">
                  <c:v>1.0833449074125383</c:v>
                </c:pt>
                <c:pt idx="4419">
                  <c:v>1.0835532407436403</c:v>
                </c:pt>
                <c:pt idx="4420">
                  <c:v>1.0837615740747424</c:v>
                </c:pt>
                <c:pt idx="4421">
                  <c:v>1.0839814814826241</c:v>
                </c:pt>
                <c:pt idx="4422">
                  <c:v>1.0841087962980964</c:v>
                </c:pt>
                <c:pt idx="4423">
                  <c:v>1.0842245370440651</c:v>
                </c:pt>
                <c:pt idx="4424">
                  <c:v>1.0843171296364744</c:v>
                </c:pt>
                <c:pt idx="4425">
                  <c:v>1.0844212962983875</c:v>
                </c:pt>
                <c:pt idx="4426">
                  <c:v>1.0845370370370802</c:v>
                </c:pt>
                <c:pt idx="4427">
                  <c:v>1.0846643518525525</c:v>
                </c:pt>
                <c:pt idx="4428">
                  <c:v>1.0847685185217415</c:v>
                </c:pt>
                <c:pt idx="4429">
                  <c:v>1.0848726851909305</c:v>
                </c:pt>
                <c:pt idx="4430">
                  <c:v>1.0849884259296232</c:v>
                </c:pt>
                <c:pt idx="4431">
                  <c:v>1.0851157407450955</c:v>
                </c:pt>
                <c:pt idx="4432">
                  <c:v>1.0852546296300716</c:v>
                </c:pt>
                <c:pt idx="4433">
                  <c:v>1.0853703703760402</c:v>
                </c:pt>
                <c:pt idx="4434">
                  <c:v>1.0854976851915126</c:v>
                </c:pt>
                <c:pt idx="4435">
                  <c:v>1.0856134259302053</c:v>
                </c:pt>
                <c:pt idx="4436">
                  <c:v>1.0857060185226146</c:v>
                </c:pt>
                <c:pt idx="4437">
                  <c:v>1.085798611115024</c:v>
                </c:pt>
                <c:pt idx="4438">
                  <c:v>1.0859375</c:v>
                </c:pt>
                <c:pt idx="4439">
                  <c:v>1.0860532407459687</c:v>
                </c:pt>
                <c:pt idx="4440">
                  <c:v>1.086145833338378</c:v>
                </c:pt>
                <c:pt idx="4441">
                  <c:v>1.0862962963001337</c:v>
                </c:pt>
                <c:pt idx="4442">
                  <c:v>1.0864120370388264</c:v>
                </c:pt>
                <c:pt idx="4443">
                  <c:v>1.086527777784795</c:v>
                </c:pt>
                <c:pt idx="4444">
                  <c:v>1.0866203703772044</c:v>
                </c:pt>
                <c:pt idx="4445">
                  <c:v>1.0867129629696137</c:v>
                </c:pt>
                <c:pt idx="4446">
                  <c:v>1.0868518518545898</c:v>
                </c:pt>
                <c:pt idx="4447">
                  <c:v>1.0870023148163455</c:v>
                </c:pt>
                <c:pt idx="4448">
                  <c:v>1.0870833333392511</c:v>
                </c:pt>
                <c:pt idx="4449">
                  <c:v>1.0871990740779438</c:v>
                </c:pt>
                <c:pt idx="4450">
                  <c:v>1.0873148148166365</c:v>
                </c:pt>
                <c:pt idx="4451">
                  <c:v>1.0875462963012978</c:v>
                </c:pt>
                <c:pt idx="4452">
                  <c:v>1.0876620370399905</c:v>
                </c:pt>
                <c:pt idx="4453">
                  <c:v>1.0877546296323999</c:v>
                </c:pt>
                <c:pt idx="4454">
                  <c:v>1.0878472222248092</c:v>
                </c:pt>
                <c:pt idx="4455">
                  <c:v>1.0879629629635019</c:v>
                </c:pt>
                <c:pt idx="4456">
                  <c:v>1.0880555555559113</c:v>
                </c:pt>
                <c:pt idx="4457">
                  <c:v>1.0881712963018799</c:v>
                </c:pt>
                <c:pt idx="4458">
                  <c:v>1.088379629632982</c:v>
                </c:pt>
                <c:pt idx="4459">
                  <c:v>1.0884953703716747</c:v>
                </c:pt>
                <c:pt idx="4460">
                  <c:v>1.0885995370408637</c:v>
                </c:pt>
                <c:pt idx="4461">
                  <c:v>1.0887152777795563</c:v>
                </c:pt>
                <c:pt idx="4462">
                  <c:v>1.0888425925950287</c:v>
                </c:pt>
                <c:pt idx="4463">
                  <c:v>1.0889814814872807</c:v>
                </c:pt>
                <c:pt idx="4464">
                  <c:v>1.0890972222259734</c:v>
                </c:pt>
                <c:pt idx="4465">
                  <c:v>1.0892013888951624</c:v>
                </c:pt>
                <c:pt idx="4466">
                  <c:v>1.0893171296338551</c:v>
                </c:pt>
                <c:pt idx="4467">
                  <c:v>1.0894444444493274</c:v>
                </c:pt>
                <c:pt idx="4468">
                  <c:v>1.0895601851880201</c:v>
                </c:pt>
                <c:pt idx="4469">
                  <c:v>1.0896759259267128</c:v>
                </c:pt>
                <c:pt idx="4470">
                  <c:v>1.0897916666726815</c:v>
                </c:pt>
                <c:pt idx="4471">
                  <c:v>1.0899074074113742</c:v>
                </c:pt>
                <c:pt idx="4472">
                  <c:v>1.0900231481500668</c:v>
                </c:pt>
                <c:pt idx="4473">
                  <c:v>1.0901388888960355</c:v>
                </c:pt>
                <c:pt idx="4474">
                  <c:v>1.0902662037042319</c:v>
                </c:pt>
                <c:pt idx="4475">
                  <c:v>1.0903819444502005</c:v>
                </c:pt>
                <c:pt idx="4476">
                  <c:v>1.0904976851888932</c:v>
                </c:pt>
                <c:pt idx="4477">
                  <c:v>1.0906134259275859</c:v>
                </c:pt>
                <c:pt idx="4478">
                  <c:v>1.0907870370429009</c:v>
                </c:pt>
                <c:pt idx="4479">
                  <c:v>1.0909027777815936</c:v>
                </c:pt>
                <c:pt idx="4480">
                  <c:v>1.090995370374003</c:v>
                </c:pt>
                <c:pt idx="4481">
                  <c:v>1.091099537043192</c:v>
                </c:pt>
                <c:pt idx="4482">
                  <c:v>1.0912500000049477</c:v>
                </c:pt>
                <c:pt idx="4483">
                  <c:v>1.0913888888899237</c:v>
                </c:pt>
                <c:pt idx="4484">
                  <c:v>1.0915046296358923</c:v>
                </c:pt>
                <c:pt idx="4485">
                  <c:v>1.091620370374585</c:v>
                </c:pt>
                <c:pt idx="4486">
                  <c:v>1.0917361111132777</c:v>
                </c:pt>
                <c:pt idx="4487">
                  <c:v>1.0918750000055297</c:v>
                </c:pt>
                <c:pt idx="4488">
                  <c:v>1.0920023148210021</c:v>
                </c:pt>
                <c:pt idx="4489">
                  <c:v>1.0920949074134114</c:v>
                </c:pt>
                <c:pt idx="4490">
                  <c:v>1.0922106481521041</c:v>
                </c:pt>
                <c:pt idx="4491">
                  <c:v>1.0923495370370802</c:v>
                </c:pt>
                <c:pt idx="4492">
                  <c:v>1.0924652777830488</c:v>
                </c:pt>
                <c:pt idx="4493">
                  <c:v>1.0925810185217415</c:v>
                </c:pt>
                <c:pt idx="4494">
                  <c:v>1.0927083333372138</c:v>
                </c:pt>
                <c:pt idx="4495">
                  <c:v>1.0928472222221899</c:v>
                </c:pt>
                <c:pt idx="4496">
                  <c:v>1.0929398148218752</c:v>
                </c:pt>
                <c:pt idx="4497">
                  <c:v>1.0930555555605679</c:v>
                </c:pt>
                <c:pt idx="4498">
                  <c:v>1.0931712962992606</c:v>
                </c:pt>
                <c:pt idx="4499">
                  <c:v>1.0932870370379533</c:v>
                </c:pt>
                <c:pt idx="4500">
                  <c:v>1.0934027777839219</c:v>
                </c:pt>
                <c:pt idx="4501">
                  <c:v>1.0935185185226146</c:v>
                </c:pt>
                <c:pt idx="4502">
                  <c:v>1.0936574074075907</c:v>
                </c:pt>
                <c:pt idx="4503">
                  <c:v>1.0937615740767797</c:v>
                </c:pt>
                <c:pt idx="4504">
                  <c:v>1.0938773148154723</c:v>
                </c:pt>
                <c:pt idx="4505">
                  <c:v>1.094027777784504</c:v>
                </c:pt>
                <c:pt idx="4506">
                  <c:v>1.0941435185231967</c:v>
                </c:pt>
                <c:pt idx="4507">
                  <c:v>1.0942592592618894</c:v>
                </c:pt>
                <c:pt idx="4508">
                  <c:v>1.0979976851886022</c:v>
                </c:pt>
                <c:pt idx="4509">
                  <c:v>1.0982175925964839</c:v>
                </c:pt>
                <c:pt idx="4510">
                  <c:v>1.0984143518580822</c:v>
                </c:pt>
                <c:pt idx="4511">
                  <c:v>1.0986226851891843</c:v>
                </c:pt>
                <c:pt idx="4512">
                  <c:v>1.098842592597066</c:v>
                </c:pt>
                <c:pt idx="4513">
                  <c:v>1.0990393518586643</c:v>
                </c:pt>
                <c:pt idx="4514">
                  <c:v>1.0992129629667033</c:v>
                </c:pt>
                <c:pt idx="4515">
                  <c:v>1.0993518518589553</c:v>
                </c:pt>
                <c:pt idx="4516">
                  <c:v>1.0994560185208684</c:v>
                </c:pt>
                <c:pt idx="4517">
                  <c:v>1.0995949074131204</c:v>
                </c:pt>
                <c:pt idx="4518">
                  <c:v>1.0997222222285927</c:v>
                </c:pt>
                <c:pt idx="4519">
                  <c:v>1.0998611111135688</c:v>
                </c:pt>
                <c:pt idx="4520">
                  <c:v>1.0999768518522615</c:v>
                </c:pt>
                <c:pt idx="4521">
                  <c:v>1.1000925925982301</c:v>
                </c:pt>
                <c:pt idx="4522">
                  <c:v>1.1002199074137025</c:v>
                </c:pt>
                <c:pt idx="4523">
                  <c:v>1.1003356481523952</c:v>
                </c:pt>
                <c:pt idx="4524">
                  <c:v>1.1004976851909305</c:v>
                </c:pt>
                <c:pt idx="4525">
                  <c:v>1.1006134259296232</c:v>
                </c:pt>
                <c:pt idx="4526">
                  <c:v>1.1007407407450955</c:v>
                </c:pt>
                <c:pt idx="4527">
                  <c:v>1.1008680555605679</c:v>
                </c:pt>
                <c:pt idx="4528">
                  <c:v>1.1009953703760402</c:v>
                </c:pt>
                <c:pt idx="4529">
                  <c:v>1.1010995370379533</c:v>
                </c:pt>
                <c:pt idx="4530">
                  <c:v>1.1012268518534256</c:v>
                </c:pt>
                <c:pt idx="4531">
                  <c:v>1.1014004629687406</c:v>
                </c:pt>
                <c:pt idx="4532">
                  <c:v>1.101527777784213</c:v>
                </c:pt>
                <c:pt idx="4533">
                  <c:v>1.1016435185229057</c:v>
                </c:pt>
                <c:pt idx="4534">
                  <c:v>1.101736111115315</c:v>
                </c:pt>
                <c:pt idx="4535">
                  <c:v>1.101875000000291</c:v>
                </c:pt>
                <c:pt idx="4536">
                  <c:v>1.1020949074081727</c:v>
                </c:pt>
                <c:pt idx="4537">
                  <c:v>1.1021990740773617</c:v>
                </c:pt>
                <c:pt idx="4538">
                  <c:v>1.1023148148160544</c:v>
                </c:pt>
                <c:pt idx="4539">
                  <c:v>1.1024305555620231</c:v>
                </c:pt>
                <c:pt idx="4540">
                  <c:v>1.1025462963007158</c:v>
                </c:pt>
                <c:pt idx="4541">
                  <c:v>1.1026851851856918</c:v>
                </c:pt>
                <c:pt idx="4542">
                  <c:v>1.1028703703705105</c:v>
                </c:pt>
                <c:pt idx="4543">
                  <c:v>1.1029629629629198</c:v>
                </c:pt>
                <c:pt idx="4544">
                  <c:v>1.1030787037088885</c:v>
                </c:pt>
                <c:pt idx="4545">
                  <c:v>1.1031944444475812</c:v>
                </c:pt>
                <c:pt idx="4546">
                  <c:v>1.1033333333398332</c:v>
                </c:pt>
                <c:pt idx="4547">
                  <c:v>1.1035069444478722</c:v>
                </c:pt>
                <c:pt idx="4548">
                  <c:v>1.1036111111170612</c:v>
                </c:pt>
                <c:pt idx="4549">
                  <c:v>1.1037268518557539</c:v>
                </c:pt>
                <c:pt idx="4550">
                  <c:v>1.1038541666712263</c:v>
                </c:pt>
                <c:pt idx="4551">
                  <c:v>1.104039351856045</c:v>
                </c:pt>
                <c:pt idx="4552">
                  <c:v>1.1041550925947377</c:v>
                </c:pt>
                <c:pt idx="4553">
                  <c:v>1.1042708333334303</c:v>
                </c:pt>
                <c:pt idx="4554">
                  <c:v>1.1044097222256823</c:v>
                </c:pt>
                <c:pt idx="4555">
                  <c:v>1.1045486111179343</c:v>
                </c:pt>
                <c:pt idx="4556">
                  <c:v>1.1046875000029104</c:v>
                </c:pt>
                <c:pt idx="4557">
                  <c:v>1.1048032407416031</c:v>
                </c:pt>
                <c:pt idx="4558">
                  <c:v>1.1049421296338551</c:v>
                </c:pt>
                <c:pt idx="4559">
                  <c:v>1.1050810185188311</c:v>
                </c:pt>
                <c:pt idx="4560">
                  <c:v>1.1052199074110831</c:v>
                </c:pt>
                <c:pt idx="4561">
                  <c:v>1.1053587963033351</c:v>
                </c:pt>
                <c:pt idx="4562">
                  <c:v>1.1054745370420278</c:v>
                </c:pt>
                <c:pt idx="4563">
                  <c:v>1.1056134259270038</c:v>
                </c:pt>
                <c:pt idx="4564">
                  <c:v>1.1057523148192558</c:v>
                </c:pt>
                <c:pt idx="4565">
                  <c:v>1.1058796296347282</c:v>
                </c:pt>
                <c:pt idx="4566">
                  <c:v>1.1060185185197042</c:v>
                </c:pt>
                <c:pt idx="4567">
                  <c:v>1.1061689814814599</c:v>
                </c:pt>
                <c:pt idx="4568">
                  <c:v>1.1062962962969323</c:v>
                </c:pt>
                <c:pt idx="4569">
                  <c:v>1.1064351851891843</c:v>
                </c:pt>
                <c:pt idx="4570">
                  <c:v>1.1065740740741603</c:v>
                </c:pt>
                <c:pt idx="4571">
                  <c:v>1.106724537043192</c:v>
                </c:pt>
                <c:pt idx="4572">
                  <c:v>1.1068402777818847</c:v>
                </c:pt>
                <c:pt idx="4573">
                  <c:v>1.1069907407436403</c:v>
                </c:pt>
                <c:pt idx="4574">
                  <c:v>1.1071296296358923</c:v>
                </c:pt>
                <c:pt idx="4575">
                  <c:v>1.1072685185208684</c:v>
                </c:pt>
                <c:pt idx="4576">
                  <c:v>1.1073842592595611</c:v>
                </c:pt>
                <c:pt idx="4577">
                  <c:v>1.1075231481518131</c:v>
                </c:pt>
                <c:pt idx="4578">
                  <c:v>1.1076967592598521</c:v>
                </c:pt>
                <c:pt idx="4579">
                  <c:v>1.1078587962983875</c:v>
                </c:pt>
                <c:pt idx="4580">
                  <c:v>1.1079745370370802</c:v>
                </c:pt>
                <c:pt idx="4581">
                  <c:v>1.1081018518525525</c:v>
                </c:pt>
                <c:pt idx="4582">
                  <c:v>1.1082175925985212</c:v>
                </c:pt>
                <c:pt idx="4583">
                  <c:v>1.1083333333372138</c:v>
                </c:pt>
                <c:pt idx="4584">
                  <c:v>1.1084490740759065</c:v>
                </c:pt>
                <c:pt idx="4585">
                  <c:v>1.1085648148218752</c:v>
                </c:pt>
                <c:pt idx="4586">
                  <c:v>1.1087152777836309</c:v>
                </c:pt>
                <c:pt idx="4587">
                  <c:v>1.1088310185223236</c:v>
                </c:pt>
                <c:pt idx="4588">
                  <c:v>1.1089467592610163</c:v>
                </c:pt>
                <c:pt idx="4589">
                  <c:v>1.1090625000069849</c:v>
                </c:pt>
                <c:pt idx="4590">
                  <c:v>1.1091898148151813</c:v>
                </c:pt>
                <c:pt idx="4591">
                  <c:v>1.10930555556115</c:v>
                </c:pt>
                <c:pt idx="4592">
                  <c:v>1.109409722223063</c:v>
                </c:pt>
                <c:pt idx="4593">
                  <c:v>1.1095949074078817</c:v>
                </c:pt>
                <c:pt idx="4594">
                  <c:v>1.109687500000291</c:v>
                </c:pt>
                <c:pt idx="4595">
                  <c:v>1.1098032407462597</c:v>
                </c:pt>
                <c:pt idx="4596">
                  <c:v>1.109930555561732</c:v>
                </c:pt>
                <c:pt idx="4597">
                  <c:v>1.1100462963004247</c:v>
                </c:pt>
                <c:pt idx="4598">
                  <c:v>1.1101620370391174</c:v>
                </c:pt>
                <c:pt idx="4599">
                  <c:v>1.1102777777778101</c:v>
                </c:pt>
                <c:pt idx="4600">
                  <c:v>1.1104513888931251</c:v>
                </c:pt>
                <c:pt idx="4601">
                  <c:v>1.1105671296318178</c:v>
                </c:pt>
                <c:pt idx="4602">
                  <c:v>1.1133333333345945</c:v>
                </c:pt>
                <c:pt idx="4603">
                  <c:v>1.1135763888960355</c:v>
                </c:pt>
                <c:pt idx="4604">
                  <c:v>1.1135763888960355</c:v>
                </c:pt>
                <c:pt idx="4605">
                  <c:v>1.1135763888960355</c:v>
                </c:pt>
                <c:pt idx="4606">
                  <c:v>1.1135763888960355</c:v>
                </c:pt>
                <c:pt idx="4607">
                  <c:v>1.1135763888960355</c:v>
                </c:pt>
                <c:pt idx="4608">
                  <c:v>1.1137152777810115</c:v>
                </c:pt>
                <c:pt idx="4609">
                  <c:v>1.1139351851888932</c:v>
                </c:pt>
                <c:pt idx="4610">
                  <c:v>1.1141319444504916</c:v>
                </c:pt>
                <c:pt idx="4611">
                  <c:v>1.1143402777815936</c:v>
                </c:pt>
                <c:pt idx="4612">
                  <c:v>1.1145601851894753</c:v>
                </c:pt>
                <c:pt idx="4613">
                  <c:v>1.1147685185205773</c:v>
                </c:pt>
                <c:pt idx="4614">
                  <c:v>1.114988425928459</c:v>
                </c:pt>
                <c:pt idx="4615">
                  <c:v>1.1151388888902147</c:v>
                </c:pt>
                <c:pt idx="4616">
                  <c:v>1.1152893518519704</c:v>
                </c:pt>
                <c:pt idx="4617">
                  <c:v>1.1154398148210021</c:v>
                </c:pt>
                <c:pt idx="4618">
                  <c:v>1.1155902777827578</c:v>
                </c:pt>
                <c:pt idx="4619">
                  <c:v>1.1157291666677338</c:v>
                </c:pt>
                <c:pt idx="4620">
                  <c:v>1.1158564814832062</c:v>
                </c:pt>
                <c:pt idx="4621">
                  <c:v>1.1159953703754582</c:v>
                </c:pt>
                <c:pt idx="4622">
                  <c:v>1.1161111111141508</c:v>
                </c:pt>
                <c:pt idx="4623">
                  <c:v>1.1162384259296232</c:v>
                </c:pt>
                <c:pt idx="4624">
                  <c:v>1.1163541666683159</c:v>
                </c:pt>
                <c:pt idx="4625">
                  <c:v>1.1165509259299142</c:v>
                </c:pt>
                <c:pt idx="4626">
                  <c:v>1.1166898148148903</c:v>
                </c:pt>
                <c:pt idx="4627">
                  <c:v>1.1167824074145756</c:v>
                </c:pt>
                <c:pt idx="4628">
                  <c:v>1.1168981481532683</c:v>
                </c:pt>
                <c:pt idx="4629">
                  <c:v>1.1170023148151813</c:v>
                </c:pt>
                <c:pt idx="4630">
                  <c:v>1.11711805556115</c:v>
                </c:pt>
                <c:pt idx="4631">
                  <c:v>1.1173495370385353</c:v>
                </c:pt>
                <c:pt idx="4632">
                  <c:v>1.1174421296309447</c:v>
                </c:pt>
                <c:pt idx="4633">
                  <c:v>1.1175578703769133</c:v>
                </c:pt>
                <c:pt idx="4634">
                  <c:v>1.1176851851851097</c:v>
                </c:pt>
                <c:pt idx="4635">
                  <c:v>1.1178009259310784</c:v>
                </c:pt>
                <c:pt idx="4636">
                  <c:v>1.1179166666697711</c:v>
                </c:pt>
                <c:pt idx="4637">
                  <c:v>1.1180555555620231</c:v>
                </c:pt>
                <c:pt idx="4638">
                  <c:v>1.1181828703774954</c:v>
                </c:pt>
                <c:pt idx="4639">
                  <c:v>1.1182986111161881</c:v>
                </c:pt>
                <c:pt idx="4640">
                  <c:v>1.1184606481547235</c:v>
                </c:pt>
                <c:pt idx="4641">
                  <c:v>1.1186111111164792</c:v>
                </c:pt>
                <c:pt idx="4642">
                  <c:v>1.1187500000014552</c:v>
                </c:pt>
                <c:pt idx="4643">
                  <c:v>1.1188657407474238</c:v>
                </c:pt>
                <c:pt idx="4644">
                  <c:v>1.1189930555556202</c:v>
                </c:pt>
                <c:pt idx="4645">
                  <c:v>1.1191435185246519</c:v>
                </c:pt>
                <c:pt idx="4646">
                  <c:v>1.1192476851865649</c:v>
                </c:pt>
                <c:pt idx="4647">
                  <c:v>1.1193634259325336</c:v>
                </c:pt>
                <c:pt idx="4648">
                  <c:v>1.11949074074073</c:v>
                </c:pt>
                <c:pt idx="4649">
                  <c:v>1.119699074079108</c:v>
                </c:pt>
                <c:pt idx="4650">
                  <c:v>1.1198148148178007</c:v>
                </c:pt>
                <c:pt idx="4651">
                  <c:v>1.1199305555564933</c:v>
                </c:pt>
                <c:pt idx="4652">
                  <c:v>1.1200578703719657</c:v>
                </c:pt>
                <c:pt idx="4653">
                  <c:v>1.1201736111179343</c:v>
                </c:pt>
                <c:pt idx="4654">
                  <c:v>1.1203125000029104</c:v>
                </c:pt>
                <c:pt idx="4655">
                  <c:v>1.1205092592645087</c:v>
                </c:pt>
                <c:pt idx="4656">
                  <c:v>1.1206250000032014</c:v>
                </c:pt>
                <c:pt idx="4657">
                  <c:v>1.1207638888954534</c:v>
                </c:pt>
                <c:pt idx="4658">
                  <c:v>1.1209027777804295</c:v>
                </c:pt>
                <c:pt idx="4659">
                  <c:v>1.1210300925959018</c:v>
                </c:pt>
                <c:pt idx="4660">
                  <c:v>1.1211689814881538</c:v>
                </c:pt>
                <c:pt idx="4661">
                  <c:v>1.1212962962963502</c:v>
                </c:pt>
                <c:pt idx="4662">
                  <c:v>1.1214467592653818</c:v>
                </c:pt>
                <c:pt idx="4663">
                  <c:v>1.1215856481503579</c:v>
                </c:pt>
                <c:pt idx="4664">
                  <c:v>1.1217245370426099</c:v>
                </c:pt>
                <c:pt idx="4665">
                  <c:v>1.1218402777813026</c:v>
                </c:pt>
                <c:pt idx="4666">
                  <c:v>1.1219791666735546</c:v>
                </c:pt>
                <c:pt idx="4667">
                  <c:v>1.1221180555585306</c:v>
                </c:pt>
                <c:pt idx="4668">
                  <c:v>1.122245370374003</c:v>
                </c:pt>
                <c:pt idx="4669">
                  <c:v>1.122384259266255</c:v>
                </c:pt>
                <c:pt idx="4670">
                  <c:v>1.1225000000049477</c:v>
                </c:pt>
                <c:pt idx="4671">
                  <c:v>1.12262731482042</c:v>
                </c:pt>
                <c:pt idx="4672">
                  <c:v>1.1227893518589553</c:v>
                </c:pt>
                <c:pt idx="4673">
                  <c:v>1.1229166666671517</c:v>
                </c:pt>
                <c:pt idx="4674">
                  <c:v>1.1230324074131204</c:v>
                </c:pt>
                <c:pt idx="4675">
                  <c:v>1.1231481481518131</c:v>
                </c:pt>
                <c:pt idx="4676">
                  <c:v>1.1232638888905058</c:v>
                </c:pt>
                <c:pt idx="4677">
                  <c:v>1.1234259259290411</c:v>
                </c:pt>
                <c:pt idx="4678">
                  <c:v>1.1235648148212931</c:v>
                </c:pt>
                <c:pt idx="4679">
                  <c:v>1.1236689814832062</c:v>
                </c:pt>
                <c:pt idx="4680">
                  <c:v>1.1237847222291748</c:v>
                </c:pt>
                <c:pt idx="4681">
                  <c:v>1.1239236111141508</c:v>
                </c:pt>
                <c:pt idx="4682">
                  <c:v>1.1240625000064028</c:v>
                </c:pt>
                <c:pt idx="4683">
                  <c:v>1.1241666666683159</c:v>
                </c:pt>
                <c:pt idx="4684">
                  <c:v>1.1243055555605679</c:v>
                </c:pt>
                <c:pt idx="4685">
                  <c:v>1.1244212962992606</c:v>
                </c:pt>
                <c:pt idx="4686">
                  <c:v>1.1245370370379533</c:v>
                </c:pt>
                <c:pt idx="4687">
                  <c:v>1.1246759259302053</c:v>
                </c:pt>
                <c:pt idx="4688">
                  <c:v>1.124791666668898</c:v>
                </c:pt>
                <c:pt idx="4689">
                  <c:v>1.1249189814843703</c:v>
                </c:pt>
                <c:pt idx="4690">
                  <c:v>1.125034722223063</c:v>
                </c:pt>
                <c:pt idx="4691">
                  <c:v>1.1251504629690317</c:v>
                </c:pt>
                <c:pt idx="4692">
                  <c:v>1.1252893518540077</c:v>
                </c:pt>
                <c:pt idx="4693">
                  <c:v>1.1254050925927004</c:v>
                </c:pt>
                <c:pt idx="4694">
                  <c:v>1.125520833338669</c:v>
                </c:pt>
                <c:pt idx="4695">
                  <c:v>1.1256481481541414</c:v>
                </c:pt>
                <c:pt idx="4696">
                  <c:v>1.1257870370391174</c:v>
                </c:pt>
                <c:pt idx="4697">
                  <c:v>1.1259027777778101</c:v>
                </c:pt>
                <c:pt idx="4698">
                  <c:v>1.1260185185237788</c:v>
                </c:pt>
                <c:pt idx="4699">
                  <c:v>1.1261458333392511</c:v>
                </c:pt>
                <c:pt idx="4700">
                  <c:v>1.1262847222242272</c:v>
                </c:pt>
                <c:pt idx="4701">
                  <c:v>1.1290740740805632</c:v>
                </c:pt>
                <c:pt idx="4702">
                  <c:v>1.1292939814884448</c:v>
                </c:pt>
                <c:pt idx="4703">
                  <c:v>1.1294907407427672</c:v>
                </c:pt>
                <c:pt idx="4704">
                  <c:v>1.1296990740811452</c:v>
                </c:pt>
                <c:pt idx="4705">
                  <c:v>1.129918981481751</c:v>
                </c:pt>
                <c:pt idx="4706">
                  <c:v>1.130127314820129</c:v>
                </c:pt>
                <c:pt idx="4707">
                  <c:v>1.1303240740744513</c:v>
                </c:pt>
                <c:pt idx="4708">
                  <c:v>1.1305324074128293</c:v>
                </c:pt>
                <c:pt idx="4709">
                  <c:v>1.1307407407439314</c:v>
                </c:pt>
                <c:pt idx="4710">
                  <c:v>1.1309143518519704</c:v>
                </c:pt>
                <c:pt idx="4711">
                  <c:v>1.1310185185211594</c:v>
                </c:pt>
                <c:pt idx="4712">
                  <c:v>1.1311342592598521</c:v>
                </c:pt>
                <c:pt idx="4713">
                  <c:v>1.1312384259290411</c:v>
                </c:pt>
                <c:pt idx="4714">
                  <c:v>1.1313425925982301</c:v>
                </c:pt>
                <c:pt idx="4715">
                  <c:v>1.1314930555599858</c:v>
                </c:pt>
                <c:pt idx="4716">
                  <c:v>1.1316435185217415</c:v>
                </c:pt>
                <c:pt idx="4717">
                  <c:v>1.1317592592604342</c:v>
                </c:pt>
                <c:pt idx="4718">
                  <c:v>1.1318750000064028</c:v>
                </c:pt>
                <c:pt idx="4719">
                  <c:v>1.1320254629681585</c:v>
                </c:pt>
                <c:pt idx="4720">
                  <c:v>1.1321412037068512</c:v>
                </c:pt>
                <c:pt idx="4721">
                  <c:v>1.1322685185223236</c:v>
                </c:pt>
                <c:pt idx="4722">
                  <c:v>1.1324074074145756</c:v>
                </c:pt>
                <c:pt idx="4723">
                  <c:v>1.1325231481532683</c:v>
                </c:pt>
                <c:pt idx="4724">
                  <c:v>1.1326620370382443</c:v>
                </c:pt>
                <c:pt idx="4725">
                  <c:v>1.132777777784213</c:v>
                </c:pt>
                <c:pt idx="4726">
                  <c:v>1.1329629629690317</c:v>
                </c:pt>
                <c:pt idx="4727">
                  <c:v>1.1330787037077243</c:v>
                </c:pt>
                <c:pt idx="4728">
                  <c:v>1.133194444446417</c:v>
                </c:pt>
                <c:pt idx="4729">
                  <c:v>1.133298611115606</c:v>
                </c:pt>
                <c:pt idx="4730">
                  <c:v>1.1334375000005821</c:v>
                </c:pt>
                <c:pt idx="4731">
                  <c:v>1.1335532407465507</c:v>
                </c:pt>
                <c:pt idx="4732">
                  <c:v>1.1336921296315268</c:v>
                </c:pt>
                <c:pt idx="4733">
                  <c:v>1.1338194444469991</c:v>
                </c:pt>
                <c:pt idx="4734">
                  <c:v>1.1339351851856918</c:v>
                </c:pt>
                <c:pt idx="4735">
                  <c:v>1.1340740740779438</c:v>
                </c:pt>
                <c:pt idx="4736">
                  <c:v>1.1342245370396995</c:v>
                </c:pt>
                <c:pt idx="4737">
                  <c:v>1.1343402777783922</c:v>
                </c:pt>
                <c:pt idx="4738">
                  <c:v>1.1344675925938645</c:v>
                </c:pt>
                <c:pt idx="4739">
                  <c:v>1.1346064814861165</c:v>
                </c:pt>
                <c:pt idx="4740">
                  <c:v>1.1347453703710926</c:v>
                </c:pt>
                <c:pt idx="4741">
                  <c:v>1.1348611111170612</c:v>
                </c:pt>
                <c:pt idx="4742">
                  <c:v>1.1349768518557539</c:v>
                </c:pt>
                <c:pt idx="4743">
                  <c:v>1.1350925925944466</c:v>
                </c:pt>
                <c:pt idx="4744">
                  <c:v>1.1352083333404153</c:v>
                </c:pt>
                <c:pt idx="4745">
                  <c:v>1.135393518525234</c:v>
                </c:pt>
                <c:pt idx="4746">
                  <c:v>1.1354861111176433</c:v>
                </c:pt>
                <c:pt idx="4747">
                  <c:v>1.135601851856336</c:v>
                </c:pt>
                <c:pt idx="4748">
                  <c:v>1.1357175925950287</c:v>
                </c:pt>
                <c:pt idx="4749">
                  <c:v>1.1358333333337214</c:v>
                </c:pt>
                <c:pt idx="4750">
                  <c:v>1.13594907407969</c:v>
                </c:pt>
                <c:pt idx="4751">
                  <c:v>1.1360763888951624</c:v>
                </c:pt>
                <c:pt idx="4752">
                  <c:v>1.1361689814875717</c:v>
                </c:pt>
                <c:pt idx="4753">
                  <c:v>1.1362847222262644</c:v>
                </c:pt>
                <c:pt idx="4754">
                  <c:v>1.1364004629649571</c:v>
                </c:pt>
                <c:pt idx="4755">
                  <c:v>1.1364930555573665</c:v>
                </c:pt>
                <c:pt idx="4756">
                  <c:v>1.1366087963033351</c:v>
                </c:pt>
                <c:pt idx="4757">
                  <c:v>1.1367361111115315</c:v>
                </c:pt>
                <c:pt idx="4758">
                  <c:v>1.1368518518575002</c:v>
                </c:pt>
                <c:pt idx="4759">
                  <c:v>1.1369444444499095</c:v>
                </c:pt>
                <c:pt idx="4760">
                  <c:v>1.1370717592653818</c:v>
                </c:pt>
                <c:pt idx="4761">
                  <c:v>1.1371875000040745</c:v>
                </c:pt>
                <c:pt idx="4762">
                  <c:v>1.1373032407427672</c:v>
                </c:pt>
                <c:pt idx="4763">
                  <c:v>1.1374189814814599</c:v>
                </c:pt>
                <c:pt idx="4764">
                  <c:v>1.1375347222274286</c:v>
                </c:pt>
                <c:pt idx="4765">
                  <c:v>1.1376273148198379</c:v>
                </c:pt>
                <c:pt idx="4766">
                  <c:v>1.1377430555585306</c:v>
                </c:pt>
                <c:pt idx="4767">
                  <c:v>1.137870370374003</c:v>
                </c:pt>
                <c:pt idx="4768">
                  <c:v>1.1379861111126957</c:v>
                </c:pt>
                <c:pt idx="4769">
                  <c:v>1.1381018518586643</c:v>
                </c:pt>
                <c:pt idx="4770">
                  <c:v>1.1382291666668607</c:v>
                </c:pt>
                <c:pt idx="4771">
                  <c:v>1.138356481482333</c:v>
                </c:pt>
                <c:pt idx="4772">
                  <c:v>1.1384722222283017</c:v>
                </c:pt>
                <c:pt idx="4773">
                  <c:v>1.1385879629669944</c:v>
                </c:pt>
                <c:pt idx="4774">
                  <c:v>1.1387037037056871</c:v>
                </c:pt>
                <c:pt idx="4775">
                  <c:v>1.1388078703748761</c:v>
                </c:pt>
                <c:pt idx="4776">
                  <c:v>1.1389236111135688</c:v>
                </c:pt>
                <c:pt idx="4777">
                  <c:v>1.1390625000058208</c:v>
                </c:pt>
                <c:pt idx="4778">
                  <c:v>1.1391782407445135</c:v>
                </c:pt>
                <c:pt idx="4779">
                  <c:v>1.1392939814832062</c:v>
                </c:pt>
                <c:pt idx="4780">
                  <c:v>1.1393865740756155</c:v>
                </c:pt>
                <c:pt idx="4781">
                  <c:v>1.1396296296297805</c:v>
                </c:pt>
                <c:pt idx="4782">
                  <c:v>1.1397222222221899</c:v>
                </c:pt>
                <c:pt idx="4783">
                  <c:v>1.1398379629681585</c:v>
                </c:pt>
                <c:pt idx="4784">
                  <c:v>1.1399305555605679</c:v>
                </c:pt>
                <c:pt idx="4785">
                  <c:v>1.1400462962992606</c:v>
                </c:pt>
                <c:pt idx="4786">
                  <c:v>1.1401620370379533</c:v>
                </c:pt>
                <c:pt idx="4787">
                  <c:v>1.1403009259302053</c:v>
                </c:pt>
                <c:pt idx="4788">
                  <c:v>1.1404745370382443</c:v>
                </c:pt>
                <c:pt idx="4789">
                  <c:v>1.1405671296306537</c:v>
                </c:pt>
                <c:pt idx="4790">
                  <c:v>1.1406828703766223</c:v>
                </c:pt>
                <c:pt idx="4791">
                  <c:v>1.1408217592615983</c:v>
                </c:pt>
                <c:pt idx="4792">
                  <c:v>1.1409490740770707</c:v>
                </c:pt>
                <c:pt idx="4793">
                  <c:v>1.1410532407462597</c:v>
                </c:pt>
                <c:pt idx="4794">
                  <c:v>1.1411921296312357</c:v>
                </c:pt>
                <c:pt idx="4795">
                  <c:v>1.1438657407416031</c:v>
                </c:pt>
                <c:pt idx="4796">
                  <c:v>1.1441087963030441</c:v>
                </c:pt>
                <c:pt idx="4797">
                  <c:v>1.1443055555573665</c:v>
                </c:pt>
                <c:pt idx="4798">
                  <c:v>1.1445138888957445</c:v>
                </c:pt>
                <c:pt idx="4799">
                  <c:v>1.1447337962963502</c:v>
                </c:pt>
                <c:pt idx="4800">
                  <c:v>1.1449421296347282</c:v>
                </c:pt>
                <c:pt idx="4801">
                  <c:v>1.1451388888890506</c:v>
                </c:pt>
                <c:pt idx="4802">
                  <c:v>1.1453472222274286</c:v>
                </c:pt>
                <c:pt idx="4803">
                  <c:v>1.1455324074122473</c:v>
                </c:pt>
                <c:pt idx="4804">
                  <c:v>1.1456365740741603</c:v>
                </c:pt>
                <c:pt idx="4805">
                  <c:v>1.1457638888896327</c:v>
                </c:pt>
                <c:pt idx="4806">
                  <c:v>1.1458680555588217</c:v>
                </c:pt>
                <c:pt idx="4807">
                  <c:v>1.145995370374294</c:v>
                </c:pt>
                <c:pt idx="4808">
                  <c:v>1.146099537043483</c:v>
                </c:pt>
                <c:pt idx="4809">
                  <c:v>1.1462268518589553</c:v>
                </c:pt>
                <c:pt idx="4810">
                  <c:v>1.1463310185208684</c:v>
                </c:pt>
                <c:pt idx="4811">
                  <c:v>1.1465046296361834</c:v>
                </c:pt>
                <c:pt idx="4812">
                  <c:v>1.1466319444443798</c:v>
                </c:pt>
                <c:pt idx="4813">
                  <c:v>1.1467245370440651</c:v>
                </c:pt>
                <c:pt idx="4814">
                  <c:v>1.1468402777827578</c:v>
                </c:pt>
                <c:pt idx="4815">
                  <c:v>1.1470833333369228</c:v>
                </c:pt>
                <c:pt idx="4816">
                  <c:v>1.1471990740756155</c:v>
                </c:pt>
                <c:pt idx="4817">
                  <c:v>1.1472916666680248</c:v>
                </c:pt>
                <c:pt idx="4818">
                  <c:v>1.1474074074139935</c:v>
                </c:pt>
                <c:pt idx="4819">
                  <c:v>1.1475000000064028</c:v>
                </c:pt>
                <c:pt idx="4820">
                  <c:v>1.1476388888913789</c:v>
                </c:pt>
                <c:pt idx="4821">
                  <c:v>1.1477777777836309</c:v>
                </c:pt>
                <c:pt idx="4822">
                  <c:v>1.1478935185223236</c:v>
                </c:pt>
                <c:pt idx="4823">
                  <c:v>1.1480092592610163</c:v>
                </c:pt>
                <c:pt idx="4824">
                  <c:v>1.1481250000069849</c:v>
                </c:pt>
                <c:pt idx="4825">
                  <c:v>1.1482407407456776</c:v>
                </c:pt>
                <c:pt idx="4826">
                  <c:v>1.14836805556115</c:v>
                </c:pt>
                <c:pt idx="4827">
                  <c:v>1.148506944446126</c:v>
                </c:pt>
                <c:pt idx="4828">
                  <c:v>1.1486226851920947</c:v>
                </c:pt>
                <c:pt idx="4829">
                  <c:v>1.1487268518540077</c:v>
                </c:pt>
                <c:pt idx="4830">
                  <c:v>1.1488773148157634</c:v>
                </c:pt>
                <c:pt idx="4831">
                  <c:v>1.1490162037080154</c:v>
                </c:pt>
                <c:pt idx="4832">
                  <c:v>1.1491319444467081</c:v>
                </c:pt>
                <c:pt idx="4833">
                  <c:v>1.1492476851854008</c:v>
                </c:pt>
                <c:pt idx="4834">
                  <c:v>1.1493634259313694</c:v>
                </c:pt>
                <c:pt idx="4835">
                  <c:v>1.1495023148163455</c:v>
                </c:pt>
                <c:pt idx="4836">
                  <c:v>1.1496180555623141</c:v>
                </c:pt>
                <c:pt idx="4837">
                  <c:v>1.1497453703705105</c:v>
                </c:pt>
                <c:pt idx="4838">
                  <c:v>1.1498611111164792</c:v>
                </c:pt>
                <c:pt idx="4839">
                  <c:v>1.1499884259319515</c:v>
                </c:pt>
                <c:pt idx="4840">
                  <c:v>1.1501041666706442</c:v>
                </c:pt>
                <c:pt idx="4841">
                  <c:v>1.1502199074093369</c:v>
                </c:pt>
                <c:pt idx="4842">
                  <c:v>1.1503472222248092</c:v>
                </c:pt>
                <c:pt idx="4843">
                  <c:v>1.1504629629635019</c:v>
                </c:pt>
                <c:pt idx="4844">
                  <c:v>1.1505787037094706</c:v>
                </c:pt>
                <c:pt idx="4845">
                  <c:v>1.1507175925944466</c:v>
                </c:pt>
                <c:pt idx="4846">
                  <c:v>1.1508333333404153</c:v>
                </c:pt>
                <c:pt idx="4847">
                  <c:v>1.1509606481486117</c:v>
                </c:pt>
                <c:pt idx="4848">
                  <c:v>1.151087962964084</c:v>
                </c:pt>
                <c:pt idx="4849">
                  <c:v>1.151261574079399</c:v>
                </c:pt>
                <c:pt idx="4850">
                  <c:v>1.1513773148180917</c:v>
                </c:pt>
                <c:pt idx="4851">
                  <c:v>1.1515162037103437</c:v>
                </c:pt>
                <c:pt idx="4852">
                  <c:v>1.1516319444490364</c:v>
                </c:pt>
                <c:pt idx="4853">
                  <c:v>1.1517476851877291</c:v>
                </c:pt>
                <c:pt idx="4854">
                  <c:v>1.1518865740799811</c:v>
                </c:pt>
                <c:pt idx="4855">
                  <c:v>1.1520486111112405</c:v>
                </c:pt>
                <c:pt idx="4856">
                  <c:v>1.1521759259267128</c:v>
                </c:pt>
                <c:pt idx="4857">
                  <c:v>1.1522916666726815</c:v>
                </c:pt>
                <c:pt idx="4858">
                  <c:v>1.1524189814881538</c:v>
                </c:pt>
                <c:pt idx="4859">
                  <c:v>1.1525578703731298</c:v>
                </c:pt>
                <c:pt idx="4860">
                  <c:v>1.1526967592653818</c:v>
                </c:pt>
                <c:pt idx="4861">
                  <c:v>1.1528125000040745</c:v>
                </c:pt>
                <c:pt idx="4862">
                  <c:v>1.1529282407427672</c:v>
                </c:pt>
                <c:pt idx="4863">
                  <c:v>1.1530671296350192</c:v>
                </c:pt>
                <c:pt idx="4864">
                  <c:v>1.1532060185199953</c:v>
                </c:pt>
                <c:pt idx="4865">
                  <c:v>1.1533680555585306</c:v>
                </c:pt>
                <c:pt idx="4866">
                  <c:v>1.1535185185202863</c:v>
                </c:pt>
                <c:pt idx="4867">
                  <c:v>1.153634259266255</c:v>
                </c:pt>
                <c:pt idx="4868">
                  <c:v>1.153738425928168</c:v>
                </c:pt>
                <c:pt idx="4869">
                  <c:v>1.1538888888899237</c:v>
                </c:pt>
                <c:pt idx="4870">
                  <c:v>1.1540046296358923</c:v>
                </c:pt>
                <c:pt idx="4871">
                  <c:v>1.1541435185208684</c:v>
                </c:pt>
                <c:pt idx="4872">
                  <c:v>1.1542708333363407</c:v>
                </c:pt>
                <c:pt idx="4873">
                  <c:v>1.1543865740750334</c:v>
                </c:pt>
                <c:pt idx="4874">
                  <c:v>1.1545138888905058</c:v>
                </c:pt>
                <c:pt idx="4875">
                  <c:v>1.1546527777827578</c:v>
                </c:pt>
                <c:pt idx="4876">
                  <c:v>1.1547916666677338</c:v>
                </c:pt>
                <c:pt idx="4877">
                  <c:v>1.1549074074137025</c:v>
                </c:pt>
                <c:pt idx="4878">
                  <c:v>1.1550462962986785</c:v>
                </c:pt>
                <c:pt idx="4879">
                  <c:v>1.1551967592604342</c:v>
                </c:pt>
                <c:pt idx="4880">
                  <c:v>1.1553125000064028</c:v>
                </c:pt>
                <c:pt idx="4881">
                  <c:v>1.1554282407450955</c:v>
                </c:pt>
                <c:pt idx="4882">
                  <c:v>1.1555439814837882</c:v>
                </c:pt>
                <c:pt idx="4883">
                  <c:v>1.1556828703760402</c:v>
                </c:pt>
                <c:pt idx="4884">
                  <c:v>1.1557986111147329</c:v>
                </c:pt>
                <c:pt idx="4885">
                  <c:v>1.1559375000069849</c:v>
                </c:pt>
                <c:pt idx="4886">
                  <c:v>1.1560300925993943</c:v>
                </c:pt>
                <c:pt idx="4887">
                  <c:v>1.156145833338087</c:v>
                </c:pt>
                <c:pt idx="4888">
                  <c:v>1.15625</c:v>
                </c:pt>
                <c:pt idx="4889">
                  <c:v>1.1592013888948713</c:v>
                </c:pt>
                <c:pt idx="4890">
                  <c:v>1.1594328703722567</c:v>
                </c:pt>
                <c:pt idx="4891">
                  <c:v>1.1596296296338551</c:v>
                </c:pt>
                <c:pt idx="4892">
                  <c:v>1.1598379629649571</c:v>
                </c:pt>
                <c:pt idx="4893">
                  <c:v>1.1600578703728388</c:v>
                </c:pt>
                <c:pt idx="4894">
                  <c:v>1.1602777777807205</c:v>
                </c:pt>
                <c:pt idx="4895">
                  <c:v>1.1604629629655392</c:v>
                </c:pt>
                <c:pt idx="4896">
                  <c:v>1.1606828703734209</c:v>
                </c:pt>
                <c:pt idx="4897">
                  <c:v>1.1608796296350192</c:v>
                </c:pt>
                <c:pt idx="4898">
                  <c:v>1.1610300925967749</c:v>
                </c:pt>
                <c:pt idx="4899">
                  <c:v>1.1611342592659639</c:v>
                </c:pt>
                <c:pt idx="4900">
                  <c:v>1.1612615740741603</c:v>
                </c:pt>
                <c:pt idx="4901">
                  <c:v>1.1613541666738456</c:v>
                </c:pt>
                <c:pt idx="4902">
                  <c:v>1.161481481482042</c:v>
                </c:pt>
                <c:pt idx="4903">
                  <c:v>1.161585648151231</c:v>
                </c:pt>
                <c:pt idx="4904">
                  <c:v>1.1617013888899237</c:v>
                </c:pt>
                <c:pt idx="4905">
                  <c:v>1.1618518518589553</c:v>
                </c:pt>
                <c:pt idx="4906">
                  <c:v>1.161967592597648</c:v>
                </c:pt>
                <c:pt idx="4907">
                  <c:v>1.1620833333363407</c:v>
                </c:pt>
                <c:pt idx="4908">
                  <c:v>1.1622106481518131</c:v>
                </c:pt>
                <c:pt idx="4909">
                  <c:v>1.1623611111135688</c:v>
                </c:pt>
                <c:pt idx="4910">
                  <c:v>1.1625231481521041</c:v>
                </c:pt>
                <c:pt idx="4911">
                  <c:v>1.1626620370370802</c:v>
                </c:pt>
                <c:pt idx="4912">
                  <c:v>1.1627777777830488</c:v>
                </c:pt>
                <c:pt idx="4913">
                  <c:v>1.1629166666680248</c:v>
                </c:pt>
                <c:pt idx="4914">
                  <c:v>1.1630324074139935</c:v>
                </c:pt>
                <c:pt idx="4915">
                  <c:v>1.1631828703757492</c:v>
                </c:pt>
                <c:pt idx="4916">
                  <c:v>1.1632986111144419</c:v>
                </c:pt>
                <c:pt idx="4917">
                  <c:v>1.1634143518531346</c:v>
                </c:pt>
                <c:pt idx="4918">
                  <c:v>1.1635300925991032</c:v>
                </c:pt>
                <c:pt idx="4919">
                  <c:v>1.1636458333377959</c:v>
                </c:pt>
                <c:pt idx="4920">
                  <c:v>1.163784722222772</c:v>
                </c:pt>
                <c:pt idx="4921">
                  <c:v>1.1639120370382443</c:v>
                </c:pt>
                <c:pt idx="4922">
                  <c:v>1.1640162037074333</c:v>
                </c:pt>
                <c:pt idx="4923">
                  <c:v>1.164166666669189</c:v>
                </c:pt>
                <c:pt idx="4924">
                  <c:v>1.1642824074078817</c:v>
                </c:pt>
                <c:pt idx="4925">
                  <c:v>1.1643981481538503</c:v>
                </c:pt>
                <c:pt idx="4926">
                  <c:v>1.1645370370388264</c:v>
                </c:pt>
                <c:pt idx="4927">
                  <c:v>1.1646759259310784</c:v>
                </c:pt>
                <c:pt idx="4928">
                  <c:v>1.1648032407465507</c:v>
                </c:pt>
                <c:pt idx="4929">
                  <c:v>1.1649189814852434</c:v>
                </c:pt>
                <c:pt idx="4930">
                  <c:v>1.1650347222239361</c:v>
                </c:pt>
                <c:pt idx="4931">
                  <c:v>1.1651620370394085</c:v>
                </c:pt>
                <c:pt idx="4932">
                  <c:v>1.1652777777781012</c:v>
                </c:pt>
                <c:pt idx="4933">
                  <c:v>1.1653935185240698</c:v>
                </c:pt>
                <c:pt idx="4934">
                  <c:v>1.1655208333395422</c:v>
                </c:pt>
                <c:pt idx="4935">
                  <c:v>1.1656597222245182</c:v>
                </c:pt>
                <c:pt idx="4936">
                  <c:v>1.1657754629632109</c:v>
                </c:pt>
                <c:pt idx="4937">
                  <c:v>1.1658912037091795</c:v>
                </c:pt>
                <c:pt idx="4938">
                  <c:v>1.1659837963015889</c:v>
                </c:pt>
                <c:pt idx="4939">
                  <c:v>1.1662037037094706</c:v>
                </c:pt>
                <c:pt idx="4940">
                  <c:v>1.1662962963018799</c:v>
                </c:pt>
                <c:pt idx="4941">
                  <c:v>1.1664236111173523</c:v>
                </c:pt>
                <c:pt idx="4942">
                  <c:v>1.166539351856045</c:v>
                </c:pt>
                <c:pt idx="4943">
                  <c:v>1.166678240741021</c:v>
                </c:pt>
                <c:pt idx="4944">
                  <c:v>1.1667939814869897</c:v>
                </c:pt>
                <c:pt idx="4945">
                  <c:v>1.1669097222256823</c:v>
                </c:pt>
                <c:pt idx="4946">
                  <c:v>1.1670370370411547</c:v>
                </c:pt>
                <c:pt idx="4947">
                  <c:v>1.1671412037103437</c:v>
                </c:pt>
                <c:pt idx="4948">
                  <c:v>1.1672685185185401</c:v>
                </c:pt>
                <c:pt idx="4949">
                  <c:v>1.1673842592645087</c:v>
                </c:pt>
                <c:pt idx="4950">
                  <c:v>1.1675115740799811</c:v>
                </c:pt>
                <c:pt idx="4951">
                  <c:v>1.1676273148186738</c:v>
                </c:pt>
                <c:pt idx="4952">
                  <c:v>1.1677430555573665</c:v>
                </c:pt>
                <c:pt idx="4953">
                  <c:v>1.1678587963033351</c:v>
                </c:pt>
                <c:pt idx="4954">
                  <c:v>1.1679745370420278</c:v>
                </c:pt>
                <c:pt idx="4955">
                  <c:v>1.1680902777807205</c:v>
                </c:pt>
                <c:pt idx="4956">
                  <c:v>1.1682060185194132</c:v>
                </c:pt>
                <c:pt idx="4957">
                  <c:v>1.1682986111118225</c:v>
                </c:pt>
                <c:pt idx="4958">
                  <c:v>1.1683912037042319</c:v>
                </c:pt>
                <c:pt idx="4959">
                  <c:v>1.1685185185197042</c:v>
                </c:pt>
                <c:pt idx="4960">
                  <c:v>1.1686342592656729</c:v>
                </c:pt>
                <c:pt idx="4961">
                  <c:v>1.1687500000043656</c:v>
                </c:pt>
                <c:pt idx="4962">
                  <c:v>1.1688425925967749</c:v>
                </c:pt>
                <c:pt idx="4963">
                  <c:v>1.1689583333354676</c:v>
                </c:pt>
                <c:pt idx="4964">
                  <c:v>1.169050925927877</c:v>
                </c:pt>
                <c:pt idx="4965">
                  <c:v>1.1691666666738456</c:v>
                </c:pt>
                <c:pt idx="4966">
                  <c:v>1.1692824074125383</c:v>
                </c:pt>
                <c:pt idx="4967">
                  <c:v>1.1694444444510737</c:v>
                </c:pt>
                <c:pt idx="4968">
                  <c:v>1.1695601851897663</c:v>
                </c:pt>
                <c:pt idx="4969">
                  <c:v>1.1696643518589553</c:v>
                </c:pt>
                <c:pt idx="4970">
                  <c:v>1.169780092597648</c:v>
                </c:pt>
                <c:pt idx="4971">
                  <c:v>1.1699652777824667</c:v>
                </c:pt>
                <c:pt idx="4972">
                  <c:v>1.1700925925979391</c:v>
                </c:pt>
                <c:pt idx="4973">
                  <c:v>1.1701851851903484</c:v>
                </c:pt>
                <c:pt idx="4974">
                  <c:v>1.1703009259290411</c:v>
                </c:pt>
                <c:pt idx="4975">
                  <c:v>1.1704398148212931</c:v>
                </c:pt>
                <c:pt idx="4976">
                  <c:v>1.1705671296367655</c:v>
                </c:pt>
                <c:pt idx="4977">
                  <c:v>1.1706828703754582</c:v>
                </c:pt>
                <c:pt idx="4978">
                  <c:v>1.1707986111141508</c:v>
                </c:pt>
                <c:pt idx="4979">
                  <c:v>1.1710300925988122</c:v>
                </c:pt>
                <c:pt idx="4980">
                  <c:v>1.1711226851912215</c:v>
                </c:pt>
                <c:pt idx="4981">
                  <c:v>1.1712500000066939</c:v>
                </c:pt>
                <c:pt idx="4982">
                  <c:v>1.1713657407453866</c:v>
                </c:pt>
                <c:pt idx="4983">
                  <c:v>1.1714814814840793</c:v>
                </c:pt>
                <c:pt idx="4984">
                  <c:v>1.1743402777792653</c:v>
                </c:pt>
                <c:pt idx="4985">
                  <c:v>1.174560185187147</c:v>
                </c:pt>
                <c:pt idx="4986">
                  <c:v>1.1747453703719657</c:v>
                </c:pt>
                <c:pt idx="4987">
                  <c:v>1.1749652777798474</c:v>
                </c:pt>
                <c:pt idx="4988">
                  <c:v>1.1751736111182254</c:v>
                </c:pt>
                <c:pt idx="4989">
                  <c:v>1.1753703703725478</c:v>
                </c:pt>
                <c:pt idx="4990">
                  <c:v>1.1755787037036498</c:v>
                </c:pt>
                <c:pt idx="4991">
                  <c:v>1.1757870370420278</c:v>
                </c:pt>
                <c:pt idx="4992">
                  <c:v>1.1759375000037835</c:v>
                </c:pt>
                <c:pt idx="4993">
                  <c:v>1.1760300925961928</c:v>
                </c:pt>
                <c:pt idx="4994">
                  <c:v>1.1761574074116652</c:v>
                </c:pt>
                <c:pt idx="4995">
                  <c:v>1.1763078703734209</c:v>
                </c:pt>
                <c:pt idx="4996">
                  <c:v>1.1764120370426099</c:v>
                </c:pt>
                <c:pt idx="4997">
                  <c:v>1.1765740740811452</c:v>
                </c:pt>
                <c:pt idx="4998">
                  <c:v>1.1767013888893416</c:v>
                </c:pt>
                <c:pt idx="4999">
                  <c:v>1.1768171296353103</c:v>
                </c:pt>
                <c:pt idx="5000">
                  <c:v>1.1770254629664123</c:v>
                </c:pt>
                <c:pt idx="5001">
                  <c:v>1.1771180555588217</c:v>
                </c:pt>
                <c:pt idx="5002">
                  <c:v>1.177245370374294</c:v>
                </c:pt>
                <c:pt idx="5003">
                  <c:v>1.1774305555591127</c:v>
                </c:pt>
                <c:pt idx="5004">
                  <c:v>1.1775462962978054</c:v>
                </c:pt>
                <c:pt idx="5005">
                  <c:v>1.177662037043774</c:v>
                </c:pt>
                <c:pt idx="5006">
                  <c:v>1.1777893518519704</c:v>
                </c:pt>
                <c:pt idx="5007">
                  <c:v>1.1780092592598521</c:v>
                </c:pt>
                <c:pt idx="5008">
                  <c:v>1.1781597222288838</c:v>
                </c:pt>
                <c:pt idx="5009">
                  <c:v>1.1782754629675765</c:v>
                </c:pt>
                <c:pt idx="5010">
                  <c:v>1.1784259259293322</c:v>
                </c:pt>
                <c:pt idx="5011">
                  <c:v>1.1785648148215842</c:v>
                </c:pt>
                <c:pt idx="5012">
                  <c:v>1.1787037037065602</c:v>
                </c:pt>
                <c:pt idx="5013">
                  <c:v>1.1788425925988122</c:v>
                </c:pt>
                <c:pt idx="5014">
                  <c:v>1.1789583333375049</c:v>
                </c:pt>
                <c:pt idx="5015">
                  <c:v>1.1791087962992606</c:v>
                </c:pt>
                <c:pt idx="5016">
                  <c:v>1.1792592592610163</c:v>
                </c:pt>
                <c:pt idx="5017">
                  <c:v>1.1793865740764886</c:v>
                </c:pt>
                <c:pt idx="5018">
                  <c:v>1.179513888891961</c:v>
                </c:pt>
                <c:pt idx="5019">
                  <c:v>1.1796643518537167</c:v>
                </c:pt>
                <c:pt idx="5020">
                  <c:v>1.1798032407459687</c:v>
                </c:pt>
                <c:pt idx="5021">
                  <c:v>1.1799421296309447</c:v>
                </c:pt>
                <c:pt idx="5022">
                  <c:v>1.1800810185231967</c:v>
                </c:pt>
                <c:pt idx="5023">
                  <c:v>1.1802199074081727</c:v>
                </c:pt>
                <c:pt idx="5024">
                  <c:v>1.1803472222236451</c:v>
                </c:pt>
                <c:pt idx="5025">
                  <c:v>1.1804745370391174</c:v>
                </c:pt>
                <c:pt idx="5026">
                  <c:v>1.1805902777778101</c:v>
                </c:pt>
                <c:pt idx="5027">
                  <c:v>1.1807060185237788</c:v>
                </c:pt>
                <c:pt idx="5028">
                  <c:v>1.1808449074087548</c:v>
                </c:pt>
                <c:pt idx="5029">
                  <c:v>1.1809722222242272</c:v>
                </c:pt>
                <c:pt idx="5030">
                  <c:v>1.1810879629629198</c:v>
                </c:pt>
                <c:pt idx="5031">
                  <c:v>1.1812268518551718</c:v>
                </c:pt>
                <c:pt idx="5032">
                  <c:v>1.1814814814861165</c:v>
                </c:pt>
                <c:pt idx="5033">
                  <c:v>1.1815972222248092</c:v>
                </c:pt>
                <c:pt idx="5034">
                  <c:v>1.1817245370402816</c:v>
                </c:pt>
                <c:pt idx="5035">
                  <c:v>1.1818402777789743</c:v>
                </c:pt>
                <c:pt idx="5036">
                  <c:v>1.1819791666712263</c:v>
                </c:pt>
                <c:pt idx="5037">
                  <c:v>1.1821180555562023</c:v>
                </c:pt>
                <c:pt idx="5038">
                  <c:v>1.1822569444484543</c:v>
                </c:pt>
                <c:pt idx="5039">
                  <c:v>1.1823958333334303</c:v>
                </c:pt>
                <c:pt idx="5040">
                  <c:v>1.182546296302462</c:v>
                </c:pt>
                <c:pt idx="5041">
                  <c:v>1.1826736111179343</c:v>
                </c:pt>
                <c:pt idx="5042">
                  <c:v>1.1828125000029104</c:v>
                </c:pt>
                <c:pt idx="5043">
                  <c:v>1.1829513888951624</c:v>
                </c:pt>
                <c:pt idx="5044">
                  <c:v>1.1830902777801384</c:v>
                </c:pt>
                <c:pt idx="5045">
                  <c:v>1.1832291666723904</c:v>
                </c:pt>
                <c:pt idx="5046">
                  <c:v>1.1833796296341461</c:v>
                </c:pt>
                <c:pt idx="5047">
                  <c:v>1.1834953703728388</c:v>
                </c:pt>
                <c:pt idx="5048">
                  <c:v>1.1836574074113742</c:v>
                </c:pt>
                <c:pt idx="5049">
                  <c:v>1.1837962962963502</c:v>
                </c:pt>
                <c:pt idx="5050">
                  <c:v>1.1839120370423188</c:v>
                </c:pt>
                <c:pt idx="5051">
                  <c:v>1.1840509259272949</c:v>
                </c:pt>
                <c:pt idx="5052">
                  <c:v>1.1842013888890506</c:v>
                </c:pt>
                <c:pt idx="5053">
                  <c:v>1.1843402777813026</c:v>
                </c:pt>
                <c:pt idx="5054">
                  <c:v>1.1844907407430583</c:v>
                </c:pt>
                <c:pt idx="5055">
                  <c:v>1.1846643518583733</c:v>
                </c:pt>
                <c:pt idx="5056">
                  <c:v>1.1847916666738456</c:v>
                </c:pt>
                <c:pt idx="5057">
                  <c:v>1.1849305555588217</c:v>
                </c:pt>
                <c:pt idx="5058">
                  <c:v>1.1850462962975143</c:v>
                </c:pt>
                <c:pt idx="5059">
                  <c:v>1.1852083333360497</c:v>
                </c:pt>
                <c:pt idx="5060">
                  <c:v>1.1853240740747424</c:v>
                </c:pt>
                <c:pt idx="5061">
                  <c:v>1.185439814820711</c:v>
                </c:pt>
                <c:pt idx="5062">
                  <c:v>1.1855555555594037</c:v>
                </c:pt>
                <c:pt idx="5063">
                  <c:v>1.1856944444443798</c:v>
                </c:pt>
                <c:pt idx="5064">
                  <c:v>1.1858101851903484</c:v>
                </c:pt>
                <c:pt idx="5065">
                  <c:v>1.1859490740753245</c:v>
                </c:pt>
                <c:pt idx="5066">
                  <c:v>1.1860648148212931</c:v>
                </c:pt>
                <c:pt idx="5067">
                  <c:v>1.1862037037062692</c:v>
                </c:pt>
                <c:pt idx="5068">
                  <c:v>1.1863194444449618</c:v>
                </c:pt>
                <c:pt idx="5069">
                  <c:v>1.1864467592604342</c:v>
                </c:pt>
                <c:pt idx="5070">
                  <c:v>1.1865625000064028</c:v>
                </c:pt>
                <c:pt idx="5071">
                  <c:v>1.1867013888913789</c:v>
                </c:pt>
                <c:pt idx="5072">
                  <c:v>1.1868171296300716</c:v>
                </c:pt>
                <c:pt idx="5073">
                  <c:v>1.1869328703760402</c:v>
                </c:pt>
                <c:pt idx="5074">
                  <c:v>1.1870717592610163</c:v>
                </c:pt>
                <c:pt idx="5075">
                  <c:v>1.1871990740764886</c:v>
                </c:pt>
                <c:pt idx="5076">
                  <c:v>1.1873148148151813</c:v>
                </c:pt>
                <c:pt idx="5077">
                  <c:v>1.18743055556115</c:v>
                </c:pt>
                <c:pt idx="5078">
                  <c:v>1.1875462962998427</c:v>
                </c:pt>
                <c:pt idx="5079">
                  <c:v>1.1905439814872807</c:v>
                </c:pt>
                <c:pt idx="5080">
                  <c:v>1.1907754629646661</c:v>
                </c:pt>
                <c:pt idx="5081">
                  <c:v>1.1909606481494848</c:v>
                </c:pt>
                <c:pt idx="5082">
                  <c:v>1.1911689814878628</c:v>
                </c:pt>
                <c:pt idx="5083">
                  <c:v>1.1913888888957445</c:v>
                </c:pt>
                <c:pt idx="5084">
                  <c:v>1.1915972222268465</c:v>
                </c:pt>
                <c:pt idx="5085">
                  <c:v>1.1918055555579485</c:v>
                </c:pt>
                <c:pt idx="5086">
                  <c:v>1.1920023148195469</c:v>
                </c:pt>
                <c:pt idx="5087">
                  <c:v>1.1922222222274286</c:v>
                </c:pt>
                <c:pt idx="5088">
                  <c:v>1.1925115740741603</c:v>
                </c:pt>
                <c:pt idx="5089">
                  <c:v>1.1926851851894753</c:v>
                </c:pt>
                <c:pt idx="5090">
                  <c:v>1.1928472222280107</c:v>
                </c:pt>
                <c:pt idx="5091">
                  <c:v>1.1930208333360497</c:v>
                </c:pt>
                <c:pt idx="5092">
                  <c:v>1.1931712962978054</c:v>
                </c:pt>
                <c:pt idx="5093">
                  <c:v>1.1933912037056871</c:v>
                </c:pt>
                <c:pt idx="5094">
                  <c:v>1.1935532407442224</c:v>
                </c:pt>
                <c:pt idx="5095">
                  <c:v>1.1937847222288838</c:v>
                </c:pt>
                <c:pt idx="5096">
                  <c:v>1.1939467592601432</c:v>
                </c:pt>
                <c:pt idx="5097">
                  <c:v>1.1941087962986785</c:v>
                </c:pt>
                <c:pt idx="5098">
                  <c:v>1.1942708333372138</c:v>
                </c:pt>
                <c:pt idx="5099">
                  <c:v>1.1945138888913789</c:v>
                </c:pt>
                <c:pt idx="5100">
                  <c:v>1.1947222222224809</c:v>
                </c:pt>
                <c:pt idx="5101">
                  <c:v>1.1948842592610163</c:v>
                </c:pt>
                <c:pt idx="5102">
                  <c:v>1.195034722222772</c:v>
                </c:pt>
                <c:pt idx="5103">
                  <c:v>1.1951851851918036</c:v>
                </c:pt>
                <c:pt idx="5104">
                  <c:v>1.195416666669189</c:v>
                </c:pt>
                <c:pt idx="5105">
                  <c:v>1.1955787037077243</c:v>
                </c:pt>
                <c:pt idx="5106">
                  <c:v>1.1957523148157634</c:v>
                </c:pt>
                <c:pt idx="5107">
                  <c:v>1.1959143518542987</c:v>
                </c:pt>
                <c:pt idx="5108">
                  <c:v>1.1960995370391174</c:v>
                </c:pt>
                <c:pt idx="5109">
                  <c:v>1.1962731481544324</c:v>
                </c:pt>
                <c:pt idx="5110">
                  <c:v>1.1964351851856918</c:v>
                </c:pt>
                <c:pt idx="5111">
                  <c:v>1.1965972222242272</c:v>
                </c:pt>
                <c:pt idx="5112">
                  <c:v>1.1967708333395422</c:v>
                </c:pt>
                <c:pt idx="5113">
                  <c:v>1.1969328703708015</c:v>
                </c:pt>
                <c:pt idx="5114">
                  <c:v>1.1970949074093369</c:v>
                </c:pt>
                <c:pt idx="5115">
                  <c:v>1.1972685185246519</c:v>
                </c:pt>
                <c:pt idx="5116">
                  <c:v>1.1974537037094706</c:v>
                </c:pt>
                <c:pt idx="5117">
                  <c:v>1.1976388888942893</c:v>
                </c:pt>
                <c:pt idx="5118">
                  <c:v>1.1978472222253913</c:v>
                </c:pt>
                <c:pt idx="5119">
                  <c:v>1.1979861111176433</c:v>
                </c:pt>
                <c:pt idx="5120">
                  <c:v>1.1981481481489027</c:v>
                </c:pt>
                <c:pt idx="5121">
                  <c:v>1.198310185187438</c:v>
                </c:pt>
                <c:pt idx="5122">
                  <c:v>1.1984722222259734</c:v>
                </c:pt>
                <c:pt idx="5123">
                  <c:v>1.1986342592645087</c:v>
                </c:pt>
                <c:pt idx="5124">
                  <c:v>1.1987962963030441</c:v>
                </c:pt>
                <c:pt idx="5125">
                  <c:v>1.1989814814878628</c:v>
                </c:pt>
                <c:pt idx="5126">
                  <c:v>1.1991319444496185</c:v>
                </c:pt>
                <c:pt idx="5127">
                  <c:v>1.1992708333345945</c:v>
                </c:pt>
                <c:pt idx="5128">
                  <c:v>1.1994328703731298</c:v>
                </c:pt>
                <c:pt idx="5129">
                  <c:v>1.1995949074116652</c:v>
                </c:pt>
                <c:pt idx="5130">
                  <c:v>1.1997569444502005</c:v>
                </c:pt>
                <c:pt idx="5131">
                  <c:v>1.1999189814814599</c:v>
                </c:pt>
                <c:pt idx="5132">
                  <c:v>1.2000925925967749</c:v>
                </c:pt>
                <c:pt idx="5133">
                  <c:v>1.2002546296353103</c:v>
                </c:pt>
                <c:pt idx="5134">
                  <c:v>1.2004166666738456</c:v>
                </c:pt>
                <c:pt idx="5135">
                  <c:v>1.2005671296356013</c:v>
                </c:pt>
                <c:pt idx="5136">
                  <c:v>1.2007291666668607</c:v>
                </c:pt>
                <c:pt idx="5137">
                  <c:v>1.2008680555591127</c:v>
                </c:pt>
                <c:pt idx="5138">
                  <c:v>1.2010532407439314</c:v>
                </c:pt>
                <c:pt idx="5139">
                  <c:v>1.2012037037056871</c:v>
                </c:pt>
                <c:pt idx="5140">
                  <c:v>1.2013657407442224</c:v>
                </c:pt>
                <c:pt idx="5141">
                  <c:v>1.2015277777827578</c:v>
                </c:pt>
                <c:pt idx="5142">
                  <c:v>1.2016898148212931</c:v>
                </c:pt>
                <c:pt idx="5143">
                  <c:v>1.2018634259293322</c:v>
                </c:pt>
                <c:pt idx="5144">
                  <c:v>1.2020254629678675</c:v>
                </c:pt>
                <c:pt idx="5145">
                  <c:v>1.2021990740759065</c:v>
                </c:pt>
                <c:pt idx="5146">
                  <c:v>1.2023726851912215</c:v>
                </c:pt>
                <c:pt idx="5147">
                  <c:v>1.2025347222224809</c:v>
                </c:pt>
                <c:pt idx="5148">
                  <c:v>1.2027662037071423</c:v>
                </c:pt>
                <c:pt idx="5149">
                  <c:v>1.2029976851918036</c:v>
                </c:pt>
                <c:pt idx="5150">
                  <c:v>1.2031712962998427</c:v>
                </c:pt>
                <c:pt idx="5151">
                  <c:v>1.2033101851920947</c:v>
                </c:pt>
                <c:pt idx="5152">
                  <c:v>1.2034490740770707</c:v>
                </c:pt>
                <c:pt idx="5153">
                  <c:v>1.2035995370388264</c:v>
                </c:pt>
                <c:pt idx="5154">
                  <c:v>1.2037615740773617</c:v>
                </c:pt>
                <c:pt idx="5155">
                  <c:v>1.2039467592621804</c:v>
                </c:pt>
                <c:pt idx="5156">
                  <c:v>1.2041087963007158</c:v>
                </c:pt>
                <c:pt idx="5157">
                  <c:v>1.2042476851856918</c:v>
                </c:pt>
                <c:pt idx="5158">
                  <c:v>1.2044444444472902</c:v>
                </c:pt>
                <c:pt idx="5159">
                  <c:v>1.2045833333395422</c:v>
                </c:pt>
                <c:pt idx="5160">
                  <c:v>1.2047800925938645</c:v>
                </c:pt>
                <c:pt idx="5161">
                  <c:v>1.2049305555556202</c:v>
                </c:pt>
                <c:pt idx="5162">
                  <c:v>1.2050810185246519</c:v>
                </c:pt>
                <c:pt idx="5163">
                  <c:v>1.2052430555559113</c:v>
                </c:pt>
                <c:pt idx="5164">
                  <c:v>1.2054050925944466</c:v>
                </c:pt>
                <c:pt idx="5165">
                  <c:v>1.2055787037097616</c:v>
                </c:pt>
                <c:pt idx="5166">
                  <c:v>1.205706018525234</c:v>
                </c:pt>
                <c:pt idx="5167">
                  <c:v>1.205879629633273</c:v>
                </c:pt>
                <c:pt idx="5168">
                  <c:v>1.2060416666718083</c:v>
                </c:pt>
                <c:pt idx="5169">
                  <c:v>1.2062037037103437</c:v>
                </c:pt>
                <c:pt idx="5170">
                  <c:v>1.2063773148183827</c:v>
                </c:pt>
                <c:pt idx="5171">
                  <c:v>1.2065277777801384</c:v>
                </c:pt>
                <c:pt idx="5172">
                  <c:v>1.2066435185188311</c:v>
                </c:pt>
                <c:pt idx="5173">
                  <c:v>1.2102083333375049</c:v>
                </c:pt>
                <c:pt idx="5174">
                  <c:v>1.2104166666686069</c:v>
                </c:pt>
                <c:pt idx="5175">
                  <c:v>1.2106250000069849</c:v>
                </c:pt>
                <c:pt idx="5176">
                  <c:v>1.2108449074075907</c:v>
                </c:pt>
                <c:pt idx="5177">
                  <c:v>1.2150925925961928</c:v>
                </c:pt>
                <c:pt idx="5178">
                  <c:v>1.2157523148198379</c:v>
                </c:pt>
                <c:pt idx="5179">
                  <c:v>1.2163541666668607</c:v>
                </c:pt>
                <c:pt idx="5180">
                  <c:v>1.2170023148210021</c:v>
                </c:pt>
                <c:pt idx="5181">
                  <c:v>1.2182060185223236</c:v>
                </c:pt>
                <c:pt idx="5182">
                  <c:v>1.2190162037077243</c:v>
                </c:pt>
                <c:pt idx="5183">
                  <c:v>1.2196990740776528</c:v>
                </c:pt>
                <c:pt idx="5184">
                  <c:v>1.2202893518551718</c:v>
                </c:pt>
                <c:pt idx="5185">
                  <c:v>1.2209027777789743</c:v>
                </c:pt>
                <c:pt idx="5186">
                  <c:v>1.2215856481489027</c:v>
                </c:pt>
                <c:pt idx="5187">
                  <c:v>1.2221643518569181</c:v>
                </c:pt>
                <c:pt idx="5188">
                  <c:v>1.2228009259270038</c:v>
                </c:pt>
                <c:pt idx="5189">
                  <c:v>1.2233796296350192</c:v>
                </c:pt>
                <c:pt idx="5190">
                  <c:v>1.2239930555588217</c:v>
                </c:pt>
                <c:pt idx="5191">
                  <c:v>1.2248958333366318</c:v>
                </c:pt>
                <c:pt idx="5192">
                  <c:v>1.2254861111141508</c:v>
                </c:pt>
                <c:pt idx="5193">
                  <c:v>1.2260879629684496</c:v>
                </c:pt>
                <c:pt idx="5194">
                  <c:v>1.2266782407459687</c:v>
                </c:pt>
                <c:pt idx="5195">
                  <c:v>1.2272800925929914</c:v>
                </c:pt>
                <c:pt idx="5196">
                  <c:v>1.2278587963010068</c:v>
                </c:pt>
                <c:pt idx="5197">
                  <c:v>1.2284606481553055</c:v>
                </c:pt>
                <c:pt idx="5198">
                  <c:v>1.2290509259328246</c:v>
                </c:pt>
                <c:pt idx="5199">
                  <c:v>1.229664351856627</c:v>
                </c:pt>
                <c:pt idx="5200">
                  <c:v>1.2302546296341461</c:v>
                </c:pt>
                <c:pt idx="5201">
                  <c:v>1.2308449074116652</c:v>
                </c:pt>
                <c:pt idx="5202">
                  <c:v>1.2314351851891843</c:v>
                </c:pt>
                <c:pt idx="5203">
                  <c:v>1.2324652777824667</c:v>
                </c:pt>
                <c:pt idx="5204">
                  <c:v>1.2325925925979391</c:v>
                </c:pt>
                <c:pt idx="5205">
                  <c:v>1.2327083333366318</c:v>
                </c:pt>
                <c:pt idx="5206">
                  <c:v>1.2328472222288838</c:v>
                </c:pt>
                <c:pt idx="5207">
                  <c:v>1.2330092592601432</c:v>
                </c:pt>
                <c:pt idx="5208">
                  <c:v>1.2331481481523952</c:v>
                </c:pt>
                <c:pt idx="5209">
                  <c:v>1.2332638888910878</c:v>
                </c:pt>
                <c:pt idx="5210">
                  <c:v>1.2333564814834972</c:v>
                </c:pt>
                <c:pt idx="5211">
                  <c:v>1.2334837962989695</c:v>
                </c:pt>
                <c:pt idx="5212">
                  <c:v>1.2335995370376622</c:v>
                </c:pt>
                <c:pt idx="5213">
                  <c:v>1.2336921296300716</c:v>
                </c:pt>
                <c:pt idx="5214">
                  <c:v>1.2338078703760402</c:v>
                </c:pt>
                <c:pt idx="5215">
                  <c:v>1.2339004629684496</c:v>
                </c:pt>
                <c:pt idx="5216">
                  <c:v>1.2340162037071423</c:v>
                </c:pt>
                <c:pt idx="5217">
                  <c:v>1.2341203703763313</c:v>
                </c:pt>
                <c:pt idx="5218">
                  <c:v>1.2342129629687406</c:v>
                </c:pt>
                <c:pt idx="5219">
                  <c:v>1.23430555556115</c:v>
                </c:pt>
                <c:pt idx="5220">
                  <c:v>1.2344328703766223</c:v>
                </c:pt>
                <c:pt idx="5221">
                  <c:v>1.2345254629690317</c:v>
                </c:pt>
                <c:pt idx="5222">
                  <c:v>1.234618055561441</c:v>
                </c:pt>
                <c:pt idx="5223">
                  <c:v>1.2347106481538503</c:v>
                </c:pt>
                <c:pt idx="5224">
                  <c:v>1.234826388892543</c:v>
                </c:pt>
                <c:pt idx="5225">
                  <c:v>1.234930555561732</c:v>
                </c:pt>
                <c:pt idx="5226">
                  <c:v>1.2350347222236451</c:v>
                </c:pt>
                <c:pt idx="5227">
                  <c:v>1.2351273148160544</c:v>
                </c:pt>
                <c:pt idx="5228">
                  <c:v>1.2352199074084638</c:v>
                </c:pt>
                <c:pt idx="5229">
                  <c:v>1.2353240740776528</c:v>
                </c:pt>
                <c:pt idx="5230">
                  <c:v>1.2354166666700621</c:v>
                </c:pt>
                <c:pt idx="5231">
                  <c:v>1.2355324074087548</c:v>
                </c:pt>
                <c:pt idx="5232">
                  <c:v>1.2356250000011642</c:v>
                </c:pt>
                <c:pt idx="5233">
                  <c:v>1.2357175925935735</c:v>
                </c:pt>
                <c:pt idx="5234">
                  <c:v>1.2358101851859828</c:v>
                </c:pt>
                <c:pt idx="5235">
                  <c:v>1.2359259259319515</c:v>
                </c:pt>
                <c:pt idx="5236">
                  <c:v>1.2360185185243608</c:v>
                </c:pt>
                <c:pt idx="5237">
                  <c:v>1.2361111111167702</c:v>
                </c:pt>
                <c:pt idx="5238">
                  <c:v>1.2362152777786832</c:v>
                </c:pt>
                <c:pt idx="5239">
                  <c:v>1.2363194444478722</c:v>
                </c:pt>
                <c:pt idx="5240">
                  <c:v>1.2364120370402816</c:v>
                </c:pt>
                <c:pt idx="5241">
                  <c:v>1.2365277777789743</c:v>
                </c:pt>
                <c:pt idx="5242">
                  <c:v>1.2366203703713836</c:v>
                </c:pt>
                <c:pt idx="5243">
                  <c:v>1.2367361111173523</c:v>
                </c:pt>
                <c:pt idx="5244">
                  <c:v>1.2368287037097616</c:v>
                </c:pt>
                <c:pt idx="5245">
                  <c:v>1.2369328703716747</c:v>
                </c:pt>
                <c:pt idx="5246">
                  <c:v>1.237025462964084</c:v>
                </c:pt>
                <c:pt idx="5247">
                  <c:v>1.2371180555564933</c:v>
                </c:pt>
                <c:pt idx="5248">
                  <c:v>1.2372106481489027</c:v>
                </c:pt>
                <c:pt idx="5249">
                  <c:v>1.2373148148180917</c:v>
                </c:pt>
                <c:pt idx="5250">
                  <c:v>1.2373958333337214</c:v>
                </c:pt>
                <c:pt idx="5251">
                  <c:v>1.2375000000029104</c:v>
                </c:pt>
                <c:pt idx="5252">
                  <c:v>1.2375925925953197</c:v>
                </c:pt>
                <c:pt idx="5253">
                  <c:v>1.2377083333340124</c:v>
                </c:pt>
                <c:pt idx="5254">
                  <c:v>1.2378009259264218</c:v>
                </c:pt>
                <c:pt idx="5255">
                  <c:v>1.2378935185188311</c:v>
                </c:pt>
                <c:pt idx="5256">
                  <c:v>1.2379745370417368</c:v>
                </c:pt>
                <c:pt idx="5257">
                  <c:v>1.2380787037036498</c:v>
                </c:pt>
                <c:pt idx="5258">
                  <c:v>1.2381712963033351</c:v>
                </c:pt>
                <c:pt idx="5259">
                  <c:v>1.2382754629652482</c:v>
                </c:pt>
                <c:pt idx="5260">
                  <c:v>1.2383680555576575</c:v>
                </c:pt>
                <c:pt idx="5261">
                  <c:v>1.2384606481500668</c:v>
                </c:pt>
                <c:pt idx="5262">
                  <c:v>1.2385763888960355</c:v>
                </c:pt>
                <c:pt idx="5263">
                  <c:v>1.2386689814884448</c:v>
                </c:pt>
                <c:pt idx="5264">
                  <c:v>1.2387731481503579</c:v>
                </c:pt>
                <c:pt idx="5265">
                  <c:v>1.2388657407427672</c:v>
                </c:pt>
                <c:pt idx="5266">
                  <c:v>1.2420949074075907</c:v>
                </c:pt>
                <c:pt idx="5267">
                  <c:v>1.2423032407459687</c:v>
                </c:pt>
                <c:pt idx="5268">
                  <c:v>1.242500000000291</c:v>
                </c:pt>
                <c:pt idx="5269">
                  <c:v>1.2427199074081727</c:v>
                </c:pt>
                <c:pt idx="5270">
                  <c:v>1.2429282407465507</c:v>
                </c:pt>
                <c:pt idx="5271">
                  <c:v>1.2431365740776528</c:v>
                </c:pt>
                <c:pt idx="5272">
                  <c:v>1.2433449074087548</c:v>
                </c:pt>
                <c:pt idx="5273">
                  <c:v>1.2435416666703532</c:v>
                </c:pt>
                <c:pt idx="5274">
                  <c:v>1.2437615740782348</c:v>
                </c:pt>
                <c:pt idx="5275">
                  <c:v>1.2439120370399905</c:v>
                </c:pt>
                <c:pt idx="5276">
                  <c:v>1.2440393518554629</c:v>
                </c:pt>
                <c:pt idx="5277">
                  <c:v>1.2441319444478722</c:v>
                </c:pt>
                <c:pt idx="5278">
                  <c:v>1.2442476851865649</c:v>
                </c:pt>
                <c:pt idx="5279">
                  <c:v>1.2443402777789743</c:v>
                </c:pt>
                <c:pt idx="5280">
                  <c:v>1.2444444444481633</c:v>
                </c:pt>
                <c:pt idx="5281">
                  <c:v>1.2445486111173523</c:v>
                </c:pt>
                <c:pt idx="5282">
                  <c:v>1.244664351856045</c:v>
                </c:pt>
                <c:pt idx="5283">
                  <c:v>1.244768518525234</c:v>
                </c:pt>
                <c:pt idx="5284">
                  <c:v>1.2449884259331156</c:v>
                </c:pt>
                <c:pt idx="5285">
                  <c:v>1.245081018525525</c:v>
                </c:pt>
                <c:pt idx="5286">
                  <c:v>1.2451736111179343</c:v>
                </c:pt>
                <c:pt idx="5287">
                  <c:v>1.2453009259261307</c:v>
                </c:pt>
                <c:pt idx="5288">
                  <c:v>1.2453935185185401</c:v>
                </c:pt>
                <c:pt idx="5289">
                  <c:v>1.2454861111182254</c:v>
                </c:pt>
                <c:pt idx="5290">
                  <c:v>1.2456018518569181</c:v>
                </c:pt>
                <c:pt idx="5291">
                  <c:v>1.2457291666723904</c:v>
                </c:pt>
                <c:pt idx="5292">
                  <c:v>1.2458217592647998</c:v>
                </c:pt>
                <c:pt idx="5293">
                  <c:v>1.2459375000034925</c:v>
                </c:pt>
                <c:pt idx="5294">
                  <c:v>1.2460763888957445</c:v>
                </c:pt>
                <c:pt idx="5295">
                  <c:v>1.2462268518575002</c:v>
                </c:pt>
                <c:pt idx="5296">
                  <c:v>1.2463194444499095</c:v>
                </c:pt>
                <c:pt idx="5297">
                  <c:v>1.2464814814884448</c:v>
                </c:pt>
                <c:pt idx="5298">
                  <c:v>1.2466203703734209</c:v>
                </c:pt>
                <c:pt idx="5299">
                  <c:v>1.2467361111121136</c:v>
                </c:pt>
                <c:pt idx="5300">
                  <c:v>1.2468287037045229</c:v>
                </c:pt>
                <c:pt idx="5301">
                  <c:v>1.2470949074122473</c:v>
                </c:pt>
                <c:pt idx="5302">
                  <c:v>1.24721064815094</c:v>
                </c:pt>
                <c:pt idx="5303">
                  <c:v>1.247314814820129</c:v>
                </c:pt>
                <c:pt idx="5304">
                  <c:v>1.247418981482042</c:v>
                </c:pt>
                <c:pt idx="5305">
                  <c:v>1.247557870374294</c:v>
                </c:pt>
                <c:pt idx="5306">
                  <c:v>1.2476736111129867</c:v>
                </c:pt>
                <c:pt idx="5307">
                  <c:v>1.2477893518589553</c:v>
                </c:pt>
                <c:pt idx="5308">
                  <c:v>1.2478935185208684</c:v>
                </c:pt>
                <c:pt idx="5309">
                  <c:v>1.2479976851900574</c:v>
                </c:pt>
                <c:pt idx="5310">
                  <c:v>1.2481250000055297</c:v>
                </c:pt>
                <c:pt idx="5311">
                  <c:v>1.2482407407442224</c:v>
                </c:pt>
                <c:pt idx="5312">
                  <c:v>1.2483564814829151</c:v>
                </c:pt>
                <c:pt idx="5313">
                  <c:v>1.2484837962983875</c:v>
                </c:pt>
                <c:pt idx="5314">
                  <c:v>1.2485995370370802</c:v>
                </c:pt>
                <c:pt idx="5315">
                  <c:v>1.2486921296367655</c:v>
                </c:pt>
                <c:pt idx="5316">
                  <c:v>1.2488310185217415</c:v>
                </c:pt>
                <c:pt idx="5317">
                  <c:v>1.2489236111141508</c:v>
                </c:pt>
                <c:pt idx="5318">
                  <c:v>1.2490393518528435</c:v>
                </c:pt>
                <c:pt idx="5319">
                  <c:v>1.2491435185220325</c:v>
                </c:pt>
                <c:pt idx="5320">
                  <c:v>1.2492939814837882</c:v>
                </c:pt>
                <c:pt idx="5321">
                  <c:v>1.2494328703760402</c:v>
                </c:pt>
                <c:pt idx="5322">
                  <c:v>1.2495370370379533</c:v>
                </c:pt>
                <c:pt idx="5323">
                  <c:v>1.2496412037071423</c:v>
                </c:pt>
                <c:pt idx="5324">
                  <c:v>1.2497337962995516</c:v>
                </c:pt>
                <c:pt idx="5325">
                  <c:v>1.2499074074075907</c:v>
                </c:pt>
                <c:pt idx="5326">
                  <c:v>1.2500231481535593</c:v>
                </c:pt>
                <c:pt idx="5327">
                  <c:v>1.2501157407459687</c:v>
                </c:pt>
                <c:pt idx="5328">
                  <c:v>1.2502314814846613</c:v>
                </c:pt>
                <c:pt idx="5329">
                  <c:v>1.2503240740770707</c:v>
                </c:pt>
                <c:pt idx="5330">
                  <c:v>1.250451388892543</c:v>
                </c:pt>
                <c:pt idx="5331">
                  <c:v>1.2505671296312357</c:v>
                </c:pt>
                <c:pt idx="5332">
                  <c:v>1.2506828703772044</c:v>
                </c:pt>
                <c:pt idx="5333">
                  <c:v>1.2507986111158971</c:v>
                </c:pt>
                <c:pt idx="5334">
                  <c:v>1.2509143518545898</c:v>
                </c:pt>
                <c:pt idx="5335">
                  <c:v>1.2510416666700621</c:v>
                </c:pt>
                <c:pt idx="5336">
                  <c:v>1.2511574074087548</c:v>
                </c:pt>
                <c:pt idx="5337">
                  <c:v>1.2512731481547235</c:v>
                </c:pt>
                <c:pt idx="5338">
                  <c:v>1.2513888888934162</c:v>
                </c:pt>
                <c:pt idx="5339">
                  <c:v>1.2515046296321088</c:v>
                </c:pt>
                <c:pt idx="5340">
                  <c:v>1.2516203703708015</c:v>
                </c:pt>
                <c:pt idx="5341">
                  <c:v>1.2517245370399905</c:v>
                </c:pt>
                <c:pt idx="5342">
                  <c:v>1.2518402777786832</c:v>
                </c:pt>
                <c:pt idx="5343">
                  <c:v>1.2519328703710926</c:v>
                </c:pt>
                <c:pt idx="5344">
                  <c:v>1.2520486111170612</c:v>
                </c:pt>
                <c:pt idx="5345">
                  <c:v>1.2521875000020373</c:v>
                </c:pt>
                <c:pt idx="5346">
                  <c:v>1.25230324074073</c:v>
                </c:pt>
                <c:pt idx="5347">
                  <c:v>1.2523958333404153</c:v>
                </c:pt>
                <c:pt idx="5348">
                  <c:v>1.252511574079108</c:v>
                </c:pt>
                <c:pt idx="5349">
                  <c:v>1.2526273148178007</c:v>
                </c:pt>
                <c:pt idx="5350">
                  <c:v>1.2527430555564933</c:v>
                </c:pt>
                <c:pt idx="5351">
                  <c:v>1.252858796302462</c:v>
                </c:pt>
                <c:pt idx="5352">
                  <c:v>1.2529513888948713</c:v>
                </c:pt>
                <c:pt idx="5353">
                  <c:v>1.2530787037103437</c:v>
                </c:pt>
                <c:pt idx="5354">
                  <c:v>1.2531944444490364</c:v>
                </c:pt>
                <c:pt idx="5355">
                  <c:v>1.2533101851877291</c:v>
                </c:pt>
                <c:pt idx="5356">
                  <c:v>1.2534259259264218</c:v>
                </c:pt>
                <c:pt idx="5357">
                  <c:v>1.2535532407418941</c:v>
                </c:pt>
                <c:pt idx="5358">
                  <c:v>1.2536689814878628</c:v>
                </c:pt>
                <c:pt idx="5359">
                  <c:v>1.2537847222265555</c:v>
                </c:pt>
                <c:pt idx="5360">
                  <c:v>1.2538888888957445</c:v>
                </c:pt>
                <c:pt idx="5361">
                  <c:v>1.2567939814834972</c:v>
                </c:pt>
                <c:pt idx="5362">
                  <c:v>1.2570138888913789</c:v>
                </c:pt>
                <c:pt idx="5363">
                  <c:v>1.2572106481529772</c:v>
                </c:pt>
                <c:pt idx="5364">
                  <c:v>1.2574189814840793</c:v>
                </c:pt>
                <c:pt idx="5365">
                  <c:v>1.2576273148151813</c:v>
                </c:pt>
                <c:pt idx="5366">
                  <c:v>1.257847222223063</c:v>
                </c:pt>
                <c:pt idx="5367">
                  <c:v>1.2580439814846613</c:v>
                </c:pt>
                <c:pt idx="5368">
                  <c:v>1.2582407407462597</c:v>
                </c:pt>
                <c:pt idx="5369">
                  <c:v>1.258368055561732</c:v>
                </c:pt>
                <c:pt idx="5370">
                  <c:v>1.2584953703772044</c:v>
                </c:pt>
                <c:pt idx="5371">
                  <c:v>1.2586226851854008</c:v>
                </c:pt>
                <c:pt idx="5372">
                  <c:v>1.2587731481544324</c:v>
                </c:pt>
                <c:pt idx="5373">
                  <c:v>1.2588888888931251</c:v>
                </c:pt>
                <c:pt idx="5374">
                  <c:v>1.2590393518548808</c:v>
                </c:pt>
                <c:pt idx="5375">
                  <c:v>1.2591898148166365</c:v>
                </c:pt>
                <c:pt idx="5376">
                  <c:v>1.2596064814861165</c:v>
                </c:pt>
                <c:pt idx="5377">
                  <c:v>1.2597916666709352</c:v>
                </c:pt>
                <c:pt idx="5378">
                  <c:v>1.2599768518557539</c:v>
                </c:pt>
                <c:pt idx="5379">
                  <c:v>1.2601388888942893</c:v>
                </c:pt>
                <c:pt idx="5380">
                  <c:v>1.260324074079108</c:v>
                </c:pt>
                <c:pt idx="5381">
                  <c:v>1.2605208333334303</c:v>
                </c:pt>
                <c:pt idx="5382">
                  <c:v>1.260706018525525</c:v>
                </c:pt>
                <c:pt idx="5383">
                  <c:v>1.2608912037103437</c:v>
                </c:pt>
                <c:pt idx="5384">
                  <c:v>1.2610879629646661</c:v>
                </c:pt>
                <c:pt idx="5385">
                  <c:v>1.2612615740799811</c:v>
                </c:pt>
                <c:pt idx="5386">
                  <c:v>1.2614351851880201</c:v>
                </c:pt>
                <c:pt idx="5387">
                  <c:v>1.2615856481497758</c:v>
                </c:pt>
                <c:pt idx="5388">
                  <c:v>1.2617245370420278</c:v>
                </c:pt>
                <c:pt idx="5389">
                  <c:v>1.2618402777807205</c:v>
                </c:pt>
                <c:pt idx="5390">
                  <c:v>1.2619791666729725</c:v>
                </c:pt>
                <c:pt idx="5391">
                  <c:v>1.2620949074116652</c:v>
                </c:pt>
                <c:pt idx="5392">
                  <c:v>1.2622337962966412</c:v>
                </c:pt>
                <c:pt idx="5393">
                  <c:v>1.2623495370426099</c:v>
                </c:pt>
                <c:pt idx="5394">
                  <c:v>1.2624884259275859</c:v>
                </c:pt>
                <c:pt idx="5395">
                  <c:v>1.2626157407430583</c:v>
                </c:pt>
                <c:pt idx="5396">
                  <c:v>1.2627546296353103</c:v>
                </c:pt>
                <c:pt idx="5397">
                  <c:v>1.262870370374003</c:v>
                </c:pt>
                <c:pt idx="5398">
                  <c:v>1.263009259266255</c:v>
                </c:pt>
                <c:pt idx="5399">
                  <c:v>1.263148148151231</c:v>
                </c:pt>
                <c:pt idx="5400">
                  <c:v>1.2632638888899237</c:v>
                </c:pt>
                <c:pt idx="5401">
                  <c:v>1.2634027777821757</c:v>
                </c:pt>
                <c:pt idx="5402">
                  <c:v>1.2635185185208684</c:v>
                </c:pt>
                <c:pt idx="5403">
                  <c:v>1.2636689814826241</c:v>
                </c:pt>
                <c:pt idx="5404">
                  <c:v>1.2637847222285927</c:v>
                </c:pt>
                <c:pt idx="5405">
                  <c:v>1.2639236111135688</c:v>
                </c:pt>
                <c:pt idx="5406">
                  <c:v>1.2640393518522615</c:v>
                </c:pt>
                <c:pt idx="5407">
                  <c:v>1.2641782407445135</c:v>
                </c:pt>
                <c:pt idx="5408">
                  <c:v>1.2642939814832062</c:v>
                </c:pt>
                <c:pt idx="5409">
                  <c:v>1.2644328703754582</c:v>
                </c:pt>
                <c:pt idx="5410">
                  <c:v>1.2645601851909305</c:v>
                </c:pt>
                <c:pt idx="5411">
                  <c:v>1.2646875000064028</c:v>
                </c:pt>
                <c:pt idx="5412">
                  <c:v>1.2648263888913789</c:v>
                </c:pt>
                <c:pt idx="5413">
                  <c:v>1.2649537037068512</c:v>
                </c:pt>
                <c:pt idx="5414">
                  <c:v>1.2650810185223236</c:v>
                </c:pt>
                <c:pt idx="5415">
                  <c:v>1.2652083333377959</c:v>
                </c:pt>
                <c:pt idx="5416">
                  <c:v>1.2653240740764886</c:v>
                </c:pt>
                <c:pt idx="5417">
                  <c:v>1.2654745370382443</c:v>
                </c:pt>
                <c:pt idx="5418">
                  <c:v>1.265590277784213</c:v>
                </c:pt>
                <c:pt idx="5419">
                  <c:v>1.265729166669189</c:v>
                </c:pt>
                <c:pt idx="5420">
                  <c:v>1.265868055561441</c:v>
                </c:pt>
                <c:pt idx="5421">
                  <c:v>1.266006944446417</c:v>
                </c:pt>
                <c:pt idx="5422">
                  <c:v>1.266145833338669</c:v>
                </c:pt>
                <c:pt idx="5423">
                  <c:v>1.2662731481541414</c:v>
                </c:pt>
                <c:pt idx="5424">
                  <c:v>1.2664120370391174</c:v>
                </c:pt>
                <c:pt idx="5425">
                  <c:v>1.2665509259313694</c:v>
                </c:pt>
                <c:pt idx="5426">
                  <c:v>1.2666898148163455</c:v>
                </c:pt>
                <c:pt idx="5427">
                  <c:v>1.2668287037085975</c:v>
                </c:pt>
                <c:pt idx="5428">
                  <c:v>1.2669560185240698</c:v>
                </c:pt>
                <c:pt idx="5429">
                  <c:v>1.2671064814858255</c:v>
                </c:pt>
                <c:pt idx="5430">
                  <c:v>1.2672453703708015</c:v>
                </c:pt>
                <c:pt idx="5431">
                  <c:v>1.2674074074093369</c:v>
                </c:pt>
                <c:pt idx="5432">
                  <c:v>1.2675462963015889</c:v>
                </c:pt>
                <c:pt idx="5433">
                  <c:v>1.2676736111170612</c:v>
                </c:pt>
                <c:pt idx="5434">
                  <c:v>1.2678240740788169</c:v>
                </c:pt>
                <c:pt idx="5435">
                  <c:v>1.2679513888942893</c:v>
                </c:pt>
                <c:pt idx="5436">
                  <c:v>1.268101851856045</c:v>
                </c:pt>
                <c:pt idx="5437">
                  <c:v>1.2682638888945803</c:v>
                </c:pt>
                <c:pt idx="5438">
                  <c:v>1.2684027777795563</c:v>
                </c:pt>
                <c:pt idx="5439">
                  <c:v>1.2685416666718083</c:v>
                </c:pt>
                <c:pt idx="5440">
                  <c:v>1.2687037037103437</c:v>
                </c:pt>
                <c:pt idx="5441">
                  <c:v>1.2688425925953197</c:v>
                </c:pt>
                <c:pt idx="5442">
                  <c:v>1.2690046296338551</c:v>
                </c:pt>
                <c:pt idx="5443">
                  <c:v>1.2691782407418941</c:v>
                </c:pt>
                <c:pt idx="5444">
                  <c:v>1.2693171296341461</c:v>
                </c:pt>
                <c:pt idx="5445">
                  <c:v>1.2694791666726815</c:v>
                </c:pt>
                <c:pt idx="5446">
                  <c:v>1.2696296296344372</c:v>
                </c:pt>
                <c:pt idx="5447">
                  <c:v>1.2697685185194132</c:v>
                </c:pt>
                <c:pt idx="5448">
                  <c:v>1.2699305555579485</c:v>
                </c:pt>
                <c:pt idx="5449">
                  <c:v>1.2700810185197042</c:v>
                </c:pt>
                <c:pt idx="5450">
                  <c:v>1.2702430555582396</c:v>
                </c:pt>
                <c:pt idx="5451">
                  <c:v>1.2703819444504916</c:v>
                </c:pt>
                <c:pt idx="5452">
                  <c:v>1.2705324074122473</c:v>
                </c:pt>
                <c:pt idx="5453">
                  <c:v>1.270682870374003</c:v>
                </c:pt>
                <c:pt idx="5454">
                  <c:v>1.273645833338378</c:v>
                </c:pt>
                <c:pt idx="5455">
                  <c:v>1.27385416666948</c:v>
                </c:pt>
                <c:pt idx="5456">
                  <c:v>1.2740509259310784</c:v>
                </c:pt>
                <c:pt idx="5457">
                  <c:v>1.2742592592621804</c:v>
                </c:pt>
                <c:pt idx="5458">
                  <c:v>1.2744791666700621</c:v>
                </c:pt>
                <c:pt idx="5459">
                  <c:v>1.2746990740779438</c:v>
                </c:pt>
                <c:pt idx="5460">
                  <c:v>1.2749074074090458</c:v>
                </c:pt>
                <c:pt idx="5461">
                  <c:v>1.2751041666706442</c:v>
                </c:pt>
                <c:pt idx="5462">
                  <c:v>1.2752314814861165</c:v>
                </c:pt>
                <c:pt idx="5463">
                  <c:v>1.2753240740785259</c:v>
                </c:pt>
                <c:pt idx="5464">
                  <c:v>1.2754513888939982</c:v>
                </c:pt>
                <c:pt idx="5465">
                  <c:v>1.2755787037094706</c:v>
                </c:pt>
                <c:pt idx="5466">
                  <c:v>1.2757060185249429</c:v>
                </c:pt>
                <c:pt idx="5467">
                  <c:v>1.2758217592636356</c:v>
                </c:pt>
                <c:pt idx="5468">
                  <c:v>1.275949074079108</c:v>
                </c:pt>
                <c:pt idx="5469">
                  <c:v>1.2760763888945803</c:v>
                </c:pt>
                <c:pt idx="5470">
                  <c:v>1.2762037037100527</c:v>
                </c:pt>
                <c:pt idx="5471">
                  <c:v>1.2763425925950287</c:v>
                </c:pt>
                <c:pt idx="5472">
                  <c:v>1.276469907410501</c:v>
                </c:pt>
                <c:pt idx="5473">
                  <c:v>1.2765856481491937</c:v>
                </c:pt>
                <c:pt idx="5474">
                  <c:v>1.2767245370414457</c:v>
                </c:pt>
                <c:pt idx="5475">
                  <c:v>1.2768518518569181</c:v>
                </c:pt>
                <c:pt idx="5476">
                  <c:v>1.2769907407418941</c:v>
                </c:pt>
                <c:pt idx="5477">
                  <c:v>1.2771064814878628</c:v>
                </c:pt>
                <c:pt idx="5478">
                  <c:v>1.2772453703728388</c:v>
                </c:pt>
                <c:pt idx="5479">
                  <c:v>1.2773726851883112</c:v>
                </c:pt>
                <c:pt idx="5480">
                  <c:v>1.2774768518575002</c:v>
                </c:pt>
                <c:pt idx="5481">
                  <c:v>1.2776041666729725</c:v>
                </c:pt>
                <c:pt idx="5482">
                  <c:v>1.2777199074116652</c:v>
                </c:pt>
                <c:pt idx="5483">
                  <c:v>1.2778356481503579</c:v>
                </c:pt>
                <c:pt idx="5484">
                  <c:v>1.2779513888890506</c:v>
                </c:pt>
                <c:pt idx="5485">
                  <c:v>1.2780671296350192</c:v>
                </c:pt>
                <c:pt idx="5486">
                  <c:v>1.2781597222274286</c:v>
                </c:pt>
                <c:pt idx="5487">
                  <c:v>1.2782754629661213</c:v>
                </c:pt>
                <c:pt idx="5488">
                  <c:v>1.278391203704814</c:v>
                </c:pt>
                <c:pt idx="5489">
                  <c:v>1.2786226851894753</c:v>
                </c:pt>
                <c:pt idx="5490">
                  <c:v>1.2787615740744513</c:v>
                </c:pt>
                <c:pt idx="5491">
                  <c:v>1.2789004629667033</c:v>
                </c:pt>
                <c:pt idx="5492">
                  <c:v>1.2790393518589553</c:v>
                </c:pt>
                <c:pt idx="5493">
                  <c:v>1.2792129629669944</c:v>
                </c:pt>
                <c:pt idx="5494">
                  <c:v>1.2793402777824667</c:v>
                </c:pt>
                <c:pt idx="5495">
                  <c:v>1.2794791666674428</c:v>
                </c:pt>
                <c:pt idx="5496">
                  <c:v>1.2796180555596948</c:v>
                </c:pt>
                <c:pt idx="5497">
                  <c:v>1.2797453703751671</c:v>
                </c:pt>
                <c:pt idx="5498">
                  <c:v>1.2798842592601432</c:v>
                </c:pt>
                <c:pt idx="5499">
                  <c:v>1.2800231481523952</c:v>
                </c:pt>
                <c:pt idx="5500">
                  <c:v>1.2801388888910878</c:v>
                </c:pt>
                <c:pt idx="5501">
                  <c:v>1.2802777777833398</c:v>
                </c:pt>
                <c:pt idx="5502">
                  <c:v>1.2804166666683159</c:v>
                </c:pt>
                <c:pt idx="5503">
                  <c:v>1.2805439814837882</c:v>
                </c:pt>
                <c:pt idx="5504">
                  <c:v>1.2806828703760402</c:v>
                </c:pt>
                <c:pt idx="5505">
                  <c:v>1.2808449074145756</c:v>
                </c:pt>
                <c:pt idx="5506">
                  <c:v>1.2809606481532683</c:v>
                </c:pt>
                <c:pt idx="5507">
                  <c:v>1.2810995370382443</c:v>
                </c:pt>
                <c:pt idx="5508">
                  <c:v>1.28125</c:v>
                </c:pt>
                <c:pt idx="5509">
                  <c:v>1.281388888892252</c:v>
                </c:pt>
                <c:pt idx="5510">
                  <c:v>1.281527777784504</c:v>
                </c:pt>
                <c:pt idx="5511">
                  <c:v>1.28166666666948</c:v>
                </c:pt>
                <c:pt idx="5512">
                  <c:v>1.281805555561732</c:v>
                </c:pt>
                <c:pt idx="5513">
                  <c:v>1.2819328703772044</c:v>
                </c:pt>
                <c:pt idx="5514">
                  <c:v>1.2820833333389601</c:v>
                </c:pt>
                <c:pt idx="5515">
                  <c:v>1.2822222222239361</c:v>
                </c:pt>
                <c:pt idx="5516">
                  <c:v>1.2823379629699048</c:v>
                </c:pt>
                <c:pt idx="5517">
                  <c:v>1.2824537037085975</c:v>
                </c:pt>
                <c:pt idx="5518">
                  <c:v>1.2825810185240698</c:v>
                </c:pt>
                <c:pt idx="5519">
                  <c:v>1.2826967592627625</c:v>
                </c:pt>
                <c:pt idx="5520">
                  <c:v>1.2828125000014552</c:v>
                </c:pt>
                <c:pt idx="5521">
                  <c:v>1.2829398148169275</c:v>
                </c:pt>
                <c:pt idx="5522">
                  <c:v>1.2830555555556202</c:v>
                </c:pt>
                <c:pt idx="5523">
                  <c:v>1.2831828703710926</c:v>
                </c:pt>
                <c:pt idx="5524">
                  <c:v>1.2833449074096279</c:v>
                </c:pt>
                <c:pt idx="5525">
                  <c:v>1.2834837963018799</c:v>
                </c:pt>
                <c:pt idx="5526">
                  <c:v>1.283587962963793</c:v>
                </c:pt>
                <c:pt idx="5527">
                  <c:v>1.2837152777792653</c:v>
                </c:pt>
                <c:pt idx="5528">
                  <c:v>1.283831018525234</c:v>
                </c:pt>
                <c:pt idx="5529">
                  <c:v>1.2839467592639267</c:v>
                </c:pt>
                <c:pt idx="5530">
                  <c:v>1.2840856481489027</c:v>
                </c:pt>
                <c:pt idx="5531">
                  <c:v>1.2842013888948713</c:v>
                </c:pt>
                <c:pt idx="5532">
                  <c:v>1.2843402777798474</c:v>
                </c:pt>
                <c:pt idx="5533">
                  <c:v>1.2844560185185401</c:v>
                </c:pt>
                <c:pt idx="5534">
                  <c:v>1.2846064814875717</c:v>
                </c:pt>
                <c:pt idx="5535">
                  <c:v>1.2847222222262644</c:v>
                </c:pt>
                <c:pt idx="5536">
                  <c:v>1.2848379629649571</c:v>
                </c:pt>
                <c:pt idx="5537">
                  <c:v>1.2849189814878628</c:v>
                </c:pt>
                <c:pt idx="5538">
                  <c:v>1.2850347222265555</c:v>
                </c:pt>
                <c:pt idx="5539">
                  <c:v>1.2851273148189648</c:v>
                </c:pt>
                <c:pt idx="5540">
                  <c:v>1.2852546296344372</c:v>
                </c:pt>
                <c:pt idx="5541">
                  <c:v>1.2853935185194132</c:v>
                </c:pt>
                <c:pt idx="5542">
                  <c:v>1.2855092592653818</c:v>
                </c:pt>
                <c:pt idx="5543">
                  <c:v>1.2856018518577912</c:v>
                </c:pt>
                <c:pt idx="5544">
                  <c:v>1.2857175925964839</c:v>
                </c:pt>
                <c:pt idx="5545">
                  <c:v>1.2858217592656729</c:v>
                </c:pt>
                <c:pt idx="5546">
                  <c:v>1.2859375000043656</c:v>
                </c:pt>
                <c:pt idx="5547">
                  <c:v>1.2860532407430583</c:v>
                </c:pt>
                <c:pt idx="5548">
                  <c:v>1.2888773148151813</c:v>
                </c:pt>
                <c:pt idx="5549">
                  <c:v>1.2890856481535593</c:v>
                </c:pt>
                <c:pt idx="5550">
                  <c:v>1.289305555561441</c:v>
                </c:pt>
                <c:pt idx="5551">
                  <c:v>1.2895023148157634</c:v>
                </c:pt>
                <c:pt idx="5552">
                  <c:v>1.2897222222236451</c:v>
                </c:pt>
                <c:pt idx="5553">
                  <c:v>1.2899074074084638</c:v>
                </c:pt>
                <c:pt idx="5554">
                  <c:v>1.2901273148163455</c:v>
                </c:pt>
                <c:pt idx="5555">
                  <c:v>1.2903472222242272</c:v>
                </c:pt>
                <c:pt idx="5556">
                  <c:v>1.2904976851859828</c:v>
                </c:pt>
                <c:pt idx="5557">
                  <c:v>1.2906250000014552</c:v>
                </c:pt>
                <c:pt idx="5558">
                  <c:v>1.2907407407474238</c:v>
                </c:pt>
                <c:pt idx="5559">
                  <c:v>1.2908680555556202</c:v>
                </c:pt>
                <c:pt idx="5560">
                  <c:v>1.2910185185246519</c:v>
                </c:pt>
                <c:pt idx="5561">
                  <c:v>1.2911226851865649</c:v>
                </c:pt>
                <c:pt idx="5562">
                  <c:v>1.2912731481483206</c:v>
                </c:pt>
                <c:pt idx="5563">
                  <c:v>1.2913888888942893</c:v>
                </c:pt>
                <c:pt idx="5564">
                  <c:v>1.2915162037097616</c:v>
                </c:pt>
                <c:pt idx="5565">
                  <c:v>1.2916319444484543</c:v>
                </c:pt>
                <c:pt idx="5566">
                  <c:v>1.2917708333334303</c:v>
                </c:pt>
                <c:pt idx="5567">
                  <c:v>1.2918981481489027</c:v>
                </c:pt>
                <c:pt idx="5568">
                  <c:v>1.2920370370411547</c:v>
                </c:pt>
                <c:pt idx="5569">
                  <c:v>1.2921527777798474</c:v>
                </c:pt>
                <c:pt idx="5570">
                  <c:v>1.2922916666720994</c:v>
                </c:pt>
                <c:pt idx="5571">
                  <c:v>1.2924074074107921</c:v>
                </c:pt>
                <c:pt idx="5572">
                  <c:v>1.2925578703725478</c:v>
                </c:pt>
                <c:pt idx="5573">
                  <c:v>1.2926736111112405</c:v>
                </c:pt>
                <c:pt idx="5574">
                  <c:v>1.2927893518572091</c:v>
                </c:pt>
                <c:pt idx="5575">
                  <c:v>1.2929282407421852</c:v>
                </c:pt>
                <c:pt idx="5576">
                  <c:v>1.2930555555576575</c:v>
                </c:pt>
                <c:pt idx="5577">
                  <c:v>1.2931597222268465</c:v>
                </c:pt>
                <c:pt idx="5578">
                  <c:v>1.2932754629655392</c:v>
                </c:pt>
                <c:pt idx="5579">
                  <c:v>1.2933680555579485</c:v>
                </c:pt>
                <c:pt idx="5580">
                  <c:v>1.2934953703734209</c:v>
                </c:pt>
                <c:pt idx="5581">
                  <c:v>1.2935879629658302</c:v>
                </c:pt>
                <c:pt idx="5582">
                  <c:v>1.2937037037045229</c:v>
                </c:pt>
                <c:pt idx="5583">
                  <c:v>1.2939351851891843</c:v>
                </c:pt>
                <c:pt idx="5584">
                  <c:v>1.2940393518583733</c:v>
                </c:pt>
                <c:pt idx="5585">
                  <c:v>1.2941319444507826</c:v>
                </c:pt>
                <c:pt idx="5586">
                  <c:v>1.2942361111126957</c:v>
                </c:pt>
                <c:pt idx="5587">
                  <c:v>1.294328703705105</c:v>
                </c:pt>
                <c:pt idx="5588">
                  <c:v>1.2944444444510737</c:v>
                </c:pt>
                <c:pt idx="5589">
                  <c:v>1.2945486111129867</c:v>
                </c:pt>
                <c:pt idx="5590">
                  <c:v>1.294641203705396</c:v>
                </c:pt>
                <c:pt idx="5591">
                  <c:v>1.2947337962978054</c:v>
                </c:pt>
                <c:pt idx="5592">
                  <c:v>1.2948379629669944</c:v>
                </c:pt>
                <c:pt idx="5593">
                  <c:v>1.2949537037056871</c:v>
                </c:pt>
                <c:pt idx="5594">
                  <c:v>1.2950347222285927</c:v>
                </c:pt>
                <c:pt idx="5595">
                  <c:v>1.2951504629672854</c:v>
                </c:pt>
                <c:pt idx="5596">
                  <c:v>1.2952546296364744</c:v>
                </c:pt>
                <c:pt idx="5597">
                  <c:v>1.2953472222288838</c:v>
                </c:pt>
                <c:pt idx="5598">
                  <c:v>1.2954513888907968</c:v>
                </c:pt>
                <c:pt idx="5599">
                  <c:v>1.2955555555599858</c:v>
                </c:pt>
                <c:pt idx="5600">
                  <c:v>1.2956712962986785</c:v>
                </c:pt>
                <c:pt idx="5601">
                  <c:v>1.2957870370373712</c:v>
                </c:pt>
                <c:pt idx="5602">
                  <c:v>1.2959027777833398</c:v>
                </c:pt>
                <c:pt idx="5603">
                  <c:v>1.2959953703757492</c:v>
                </c:pt>
                <c:pt idx="5604">
                  <c:v>1.2961111111144419</c:v>
                </c:pt>
                <c:pt idx="5605">
                  <c:v>1.2962037037068512</c:v>
                </c:pt>
                <c:pt idx="5606">
                  <c:v>1.2962962962992606</c:v>
                </c:pt>
                <c:pt idx="5607">
                  <c:v>1.2964120370379533</c:v>
                </c:pt>
                <c:pt idx="5608">
                  <c:v>1.2965162037071423</c:v>
                </c:pt>
                <c:pt idx="5609">
                  <c:v>1.2966435185226146</c:v>
                </c:pt>
                <c:pt idx="5610">
                  <c:v>1.296736111115024</c:v>
                </c:pt>
                <c:pt idx="5611">
                  <c:v>1.2968518518537167</c:v>
                </c:pt>
                <c:pt idx="5612">
                  <c:v>1.2969560185229057</c:v>
                </c:pt>
                <c:pt idx="5613">
                  <c:v>1.297048611115315</c:v>
                </c:pt>
                <c:pt idx="5614">
                  <c:v>1.2971759259307873</c:v>
                </c:pt>
                <c:pt idx="5615">
                  <c:v>1.2972685185231967</c:v>
                </c:pt>
                <c:pt idx="5616">
                  <c:v>1.2973842592618894</c:v>
                </c:pt>
                <c:pt idx="5617">
                  <c:v>1.2975231481541414</c:v>
                </c:pt>
                <c:pt idx="5618">
                  <c:v>1.2976388888928341</c:v>
                </c:pt>
                <c:pt idx="5619">
                  <c:v>1.2977662037083064</c:v>
                </c:pt>
                <c:pt idx="5620">
                  <c:v>1.2978587963007158</c:v>
                </c:pt>
                <c:pt idx="5621">
                  <c:v>1.2979745370394085</c:v>
                </c:pt>
                <c:pt idx="5622">
                  <c:v>1.2981018518548808</c:v>
                </c:pt>
                <c:pt idx="5623">
                  <c:v>1.2982638888934162</c:v>
                </c:pt>
                <c:pt idx="5624">
                  <c:v>1.2983680555626052</c:v>
                </c:pt>
                <c:pt idx="5625">
                  <c:v>1.2984722222245182</c:v>
                </c:pt>
                <c:pt idx="5626">
                  <c:v>1.2985763888937072</c:v>
                </c:pt>
                <c:pt idx="5627">
                  <c:v>1.2986921296323999</c:v>
                </c:pt>
                <c:pt idx="5628">
                  <c:v>1.2988078703710926</c:v>
                </c:pt>
                <c:pt idx="5629">
                  <c:v>1.2989467592633446</c:v>
                </c:pt>
                <c:pt idx="5630">
                  <c:v>1.2990625000020373</c:v>
                </c:pt>
                <c:pt idx="5631">
                  <c:v>1.2991898148175096</c:v>
                </c:pt>
                <c:pt idx="5632">
                  <c:v>1.2993287037097616</c:v>
                </c:pt>
                <c:pt idx="5633">
                  <c:v>1.2994444444484543</c:v>
                </c:pt>
                <c:pt idx="5634">
                  <c:v>1.299560185187147</c:v>
                </c:pt>
                <c:pt idx="5635">
                  <c:v>1.299699074079399</c:v>
                </c:pt>
                <c:pt idx="5636">
                  <c:v>1.2998263888948713</c:v>
                </c:pt>
                <c:pt idx="5637">
                  <c:v>1.2999652777798474</c:v>
                </c:pt>
                <c:pt idx="5638">
                  <c:v>1.3000810185185401</c:v>
                </c:pt>
                <c:pt idx="5639">
                  <c:v>1.3002199074107921</c:v>
                </c:pt>
                <c:pt idx="5640">
                  <c:v>1.3003472222262644</c:v>
                </c:pt>
                <c:pt idx="5641">
                  <c:v>1.3004629629649571</c:v>
                </c:pt>
                <c:pt idx="5642">
                  <c:v>1.3005787037036498</c:v>
                </c:pt>
                <c:pt idx="5643">
                  <c:v>1.3033449074137025</c:v>
                </c:pt>
                <c:pt idx="5644">
                  <c:v>1.3035532407448045</c:v>
                </c:pt>
                <c:pt idx="5645">
                  <c:v>1.3037615740759065</c:v>
                </c:pt>
                <c:pt idx="5646">
                  <c:v>1.3039699074142845</c:v>
                </c:pt>
                <c:pt idx="5647">
                  <c:v>1.3041666666686069</c:v>
                </c:pt>
                <c:pt idx="5648">
                  <c:v>1.3043865740764886</c:v>
                </c:pt>
                <c:pt idx="5649">
                  <c:v>1.3045949074075907</c:v>
                </c:pt>
                <c:pt idx="5650">
                  <c:v>1.3048148148154723</c:v>
                </c:pt>
                <c:pt idx="5651">
                  <c:v>1.3050115740770707</c:v>
                </c:pt>
                <c:pt idx="5652">
                  <c:v>1.3051620370388264</c:v>
                </c:pt>
                <c:pt idx="5653">
                  <c:v>1.3052662037080154</c:v>
                </c:pt>
                <c:pt idx="5654">
                  <c:v>1.3053819444467081</c:v>
                </c:pt>
                <c:pt idx="5655">
                  <c:v>1.3054976851854008</c:v>
                </c:pt>
                <c:pt idx="5656">
                  <c:v>1.3056250000008731</c:v>
                </c:pt>
                <c:pt idx="5657">
                  <c:v>1.3057407407468418</c:v>
                </c:pt>
                <c:pt idx="5658">
                  <c:v>1.3058333333392511</c:v>
                </c:pt>
                <c:pt idx="5659">
                  <c:v>1.3059606481547235</c:v>
                </c:pt>
                <c:pt idx="5660">
                  <c:v>1.3060995370396995</c:v>
                </c:pt>
                <c:pt idx="5661">
                  <c:v>1.3061921296321088</c:v>
                </c:pt>
                <c:pt idx="5662">
                  <c:v>1.3063194444475812</c:v>
                </c:pt>
                <c:pt idx="5663">
                  <c:v>1.3064351851862739</c:v>
                </c:pt>
                <c:pt idx="5664">
                  <c:v>1.3065740740785259</c:v>
                </c:pt>
                <c:pt idx="5665">
                  <c:v>1.3066782407477149</c:v>
                </c:pt>
                <c:pt idx="5666">
                  <c:v>1.3067939814864076</c:v>
                </c:pt>
                <c:pt idx="5667">
                  <c:v>1.3069791666712263</c:v>
                </c:pt>
                <c:pt idx="5668">
                  <c:v>1.307094907409919</c:v>
                </c:pt>
                <c:pt idx="5669">
                  <c:v>1.3072106481486117</c:v>
                </c:pt>
                <c:pt idx="5670">
                  <c:v>1.3073263888945803</c:v>
                </c:pt>
                <c:pt idx="5671">
                  <c:v>1.3074537037100527</c:v>
                </c:pt>
                <c:pt idx="5672">
                  <c:v>1.3075925925950287</c:v>
                </c:pt>
                <c:pt idx="5673">
                  <c:v>1.307685185187438</c:v>
                </c:pt>
                <c:pt idx="5674">
                  <c:v>1.3078009259261307</c:v>
                </c:pt>
                <c:pt idx="5675">
                  <c:v>1.3079166666720994</c:v>
                </c:pt>
                <c:pt idx="5676">
                  <c:v>1.3080555555570754</c:v>
                </c:pt>
                <c:pt idx="5677">
                  <c:v>1.3081712963030441</c:v>
                </c:pt>
                <c:pt idx="5678">
                  <c:v>1.3083217592647998</c:v>
                </c:pt>
                <c:pt idx="5679">
                  <c:v>1.3084837963033351</c:v>
                </c:pt>
                <c:pt idx="5680">
                  <c:v>1.3085995370420278</c:v>
                </c:pt>
                <c:pt idx="5681">
                  <c:v>1.3087268518575002</c:v>
                </c:pt>
                <c:pt idx="5682">
                  <c:v>1.3088541666729725</c:v>
                </c:pt>
                <c:pt idx="5683">
                  <c:v>1.3089699074116652</c:v>
                </c:pt>
                <c:pt idx="5684">
                  <c:v>1.3090856481503579</c:v>
                </c:pt>
                <c:pt idx="5685">
                  <c:v>1.3092013888890506</c:v>
                </c:pt>
                <c:pt idx="5686">
                  <c:v>1.3093055555582396</c:v>
                </c:pt>
                <c:pt idx="5687">
                  <c:v>1.3094212962969323</c:v>
                </c:pt>
                <c:pt idx="5688">
                  <c:v>1.3095601851891843</c:v>
                </c:pt>
                <c:pt idx="5689">
                  <c:v>1.309675925927877</c:v>
                </c:pt>
                <c:pt idx="5690">
                  <c:v>1.3097916666738456</c:v>
                </c:pt>
                <c:pt idx="5691">
                  <c:v>1.3099074074125383</c:v>
                </c:pt>
                <c:pt idx="5692">
                  <c:v>1.310023148151231</c:v>
                </c:pt>
                <c:pt idx="5693">
                  <c:v>1.3101388888899237</c:v>
                </c:pt>
                <c:pt idx="5694">
                  <c:v>1.310266203705396</c:v>
                </c:pt>
                <c:pt idx="5695">
                  <c:v>1.3103819444513647</c:v>
                </c:pt>
                <c:pt idx="5696">
                  <c:v>1.3105208333363407</c:v>
                </c:pt>
                <c:pt idx="5697">
                  <c:v>1.3106597222285927</c:v>
                </c:pt>
                <c:pt idx="5698">
                  <c:v>1.3107754629672854</c:v>
                </c:pt>
                <c:pt idx="5699">
                  <c:v>1.3108796296364744</c:v>
                </c:pt>
                <c:pt idx="5700">
                  <c:v>1.3109953703751671</c:v>
                </c:pt>
                <c:pt idx="5701">
                  <c:v>1.3111111111138598</c:v>
                </c:pt>
                <c:pt idx="5702">
                  <c:v>1.3112384259293322</c:v>
                </c:pt>
                <c:pt idx="5703">
                  <c:v>1.3113541666680248</c:v>
                </c:pt>
                <c:pt idx="5704">
                  <c:v>1.3114699074139935</c:v>
                </c:pt>
                <c:pt idx="5705">
                  <c:v>1.3115856481526862</c:v>
                </c:pt>
                <c:pt idx="5706">
                  <c:v>1.3117013888913789</c:v>
                </c:pt>
                <c:pt idx="5707">
                  <c:v>1.3118518518531346</c:v>
                </c:pt>
                <c:pt idx="5708">
                  <c:v>1.3119675925991032</c:v>
                </c:pt>
                <c:pt idx="5709">
                  <c:v>1.3120949074145756</c:v>
                </c:pt>
                <c:pt idx="5710">
                  <c:v>1.3122106481532683</c:v>
                </c:pt>
                <c:pt idx="5711">
                  <c:v>1.3123379629687406</c:v>
                </c:pt>
                <c:pt idx="5712">
                  <c:v>1.3124537037074333</c:v>
                </c:pt>
                <c:pt idx="5713">
                  <c:v>1.3126273148154723</c:v>
                </c:pt>
                <c:pt idx="5714">
                  <c:v>1.312743055561441</c:v>
                </c:pt>
                <c:pt idx="5715">
                  <c:v>1.3128587963001337</c:v>
                </c:pt>
                <c:pt idx="5716">
                  <c:v>1.3129976851851097</c:v>
                </c:pt>
                <c:pt idx="5717">
                  <c:v>1.3131134259310784</c:v>
                </c:pt>
                <c:pt idx="5718">
                  <c:v>1.3132291666697711</c:v>
                </c:pt>
                <c:pt idx="5719">
                  <c:v>1.3133680555620231</c:v>
                </c:pt>
                <c:pt idx="5720">
                  <c:v>1.3134837963007158</c:v>
                </c:pt>
                <c:pt idx="5721">
                  <c:v>1.3136226851856918</c:v>
                </c:pt>
                <c:pt idx="5722">
                  <c:v>1.3137384259316605</c:v>
                </c:pt>
                <c:pt idx="5723">
                  <c:v>1.3138888888934162</c:v>
                </c:pt>
                <c:pt idx="5724">
                  <c:v>1.3140046296321088</c:v>
                </c:pt>
                <c:pt idx="5725">
                  <c:v>1.3141435185243608</c:v>
                </c:pt>
                <c:pt idx="5726">
                  <c:v>1.3142476851862739</c:v>
                </c:pt>
                <c:pt idx="5727">
                  <c:v>1.3143634259322425</c:v>
                </c:pt>
                <c:pt idx="5728">
                  <c:v>1.3145023148172186</c:v>
                </c:pt>
                <c:pt idx="5729">
                  <c:v>1.3146296296326909</c:v>
                </c:pt>
                <c:pt idx="5730">
                  <c:v>1.3147685185249429</c:v>
                </c:pt>
                <c:pt idx="5731">
                  <c:v>1.3148842592636356</c:v>
                </c:pt>
                <c:pt idx="5732">
                  <c:v>1.3150000000023283</c:v>
                </c:pt>
                <c:pt idx="5733">
                  <c:v>1.315115740741021</c:v>
                </c:pt>
                <c:pt idx="5734">
                  <c:v>1.315254629633273</c:v>
                </c:pt>
                <c:pt idx="5735">
                  <c:v>1.3153703703719657</c:v>
                </c:pt>
                <c:pt idx="5736">
                  <c:v>1.3154861111179343</c:v>
                </c:pt>
                <c:pt idx="5737">
                  <c:v>1.318182870374585</c:v>
                </c:pt>
                <c:pt idx="5738">
                  <c:v>1.3184027777824667</c:v>
                </c:pt>
                <c:pt idx="5739">
                  <c:v>1.3185995370440651</c:v>
                </c:pt>
                <c:pt idx="5740">
                  <c:v>1.3187962962983875</c:v>
                </c:pt>
                <c:pt idx="5741">
                  <c:v>1.3190046296367655</c:v>
                </c:pt>
                <c:pt idx="5742">
                  <c:v>1.3192245370373712</c:v>
                </c:pt>
                <c:pt idx="5743">
                  <c:v>1.3194212962989695</c:v>
                </c:pt>
                <c:pt idx="5744">
                  <c:v>1.3196296296300716</c:v>
                </c:pt>
                <c:pt idx="5745">
                  <c:v>1.3258680555591127</c:v>
                </c:pt>
                <c:pt idx="5746">
                  <c:v>1.3265856481521041</c:v>
                </c:pt>
                <c:pt idx="5747">
                  <c:v>1.3272685185220325</c:v>
                </c:pt>
                <c:pt idx="5748">
                  <c:v>1.3279745370382443</c:v>
                </c:pt>
                <c:pt idx="5749">
                  <c:v>1.3288194444467081</c:v>
                </c:pt>
                <c:pt idx="5750">
                  <c:v>1.3296643518551718</c:v>
                </c:pt>
                <c:pt idx="5751">
                  <c:v>1.3305092592636356</c:v>
                </c:pt>
                <c:pt idx="5752">
                  <c:v>1.3313078703722567</c:v>
                </c:pt>
                <c:pt idx="5753">
                  <c:v>1.3325347222271375</c:v>
                </c:pt>
                <c:pt idx="5754">
                  <c:v>1.333356481482042</c:v>
                </c:pt>
                <c:pt idx="5755">
                  <c:v>1.3342476851903484</c:v>
                </c:pt>
                <c:pt idx="5756">
                  <c:v>1.3351736111144419</c:v>
                </c:pt>
                <c:pt idx="5757">
                  <c:v>1.3359490740767797</c:v>
                </c:pt>
                <c:pt idx="5758">
                  <c:v>1.3365509259310784</c:v>
                </c:pt>
                <c:pt idx="5759">
                  <c:v>1.3373726851859828</c:v>
                </c:pt>
                <c:pt idx="5760">
                  <c:v>1.3379861111170612</c:v>
                </c:pt>
                <c:pt idx="5761">
                  <c:v>1.3388541666718083</c:v>
                </c:pt>
                <c:pt idx="5762">
                  <c:v>1.3398726851883112</c:v>
                </c:pt>
                <c:pt idx="5763">
                  <c:v>1.3405671296350192</c:v>
                </c:pt>
                <c:pt idx="5764">
                  <c:v>1.3414699074128293</c:v>
                </c:pt>
                <c:pt idx="5765">
                  <c:v>1.3428009259296232</c:v>
                </c:pt>
                <c:pt idx="5766">
                  <c:v>1.3428935185220325</c:v>
                </c:pt>
                <c:pt idx="5767">
                  <c:v>1.3430208333375049</c:v>
                </c:pt>
                <c:pt idx="5768">
                  <c:v>1.3431365740761976</c:v>
                </c:pt>
                <c:pt idx="5769">
                  <c:v>1.3432523148148903</c:v>
                </c:pt>
                <c:pt idx="5770">
                  <c:v>1.3433680555608589</c:v>
                </c:pt>
                <c:pt idx="5771">
                  <c:v>1.3434606481532683</c:v>
                </c:pt>
                <c:pt idx="5772">
                  <c:v>1.3435879629687406</c:v>
                </c:pt>
                <c:pt idx="5773">
                  <c:v>1.3437037037074333</c:v>
                </c:pt>
                <c:pt idx="5774">
                  <c:v>1.343819444446126</c:v>
                </c:pt>
                <c:pt idx="5775">
                  <c:v>1.3439351851920947</c:v>
                </c:pt>
                <c:pt idx="5776">
                  <c:v>1.3440740740770707</c:v>
                </c:pt>
                <c:pt idx="5777">
                  <c:v>1.344201388892543</c:v>
                </c:pt>
                <c:pt idx="5778">
                  <c:v>1.3442824074081727</c:v>
                </c:pt>
                <c:pt idx="5779">
                  <c:v>1.3443981481541414</c:v>
                </c:pt>
                <c:pt idx="5780">
                  <c:v>1.3445138888928341</c:v>
                </c:pt>
                <c:pt idx="5781">
                  <c:v>1.3446296296315268</c:v>
                </c:pt>
                <c:pt idx="5782">
                  <c:v>1.3447453703774954</c:v>
                </c:pt>
                <c:pt idx="5783">
                  <c:v>1.3448611111161881</c:v>
                </c:pt>
                <c:pt idx="5784">
                  <c:v>1.3449652777781012</c:v>
                </c:pt>
                <c:pt idx="5785">
                  <c:v>1.3450810185240698</c:v>
                </c:pt>
                <c:pt idx="5786">
                  <c:v>1.3451967592627625</c:v>
                </c:pt>
                <c:pt idx="5787">
                  <c:v>1.3453125000014552</c:v>
                </c:pt>
                <c:pt idx="5788">
                  <c:v>1.3454282407474238</c:v>
                </c:pt>
                <c:pt idx="5789">
                  <c:v>1.3455439814861165</c:v>
                </c:pt>
                <c:pt idx="5790">
                  <c:v>1.3456365740785259</c:v>
                </c:pt>
                <c:pt idx="5791">
                  <c:v>1.3457638888939982</c:v>
                </c:pt>
                <c:pt idx="5792">
                  <c:v>1.3458796296326909</c:v>
                </c:pt>
                <c:pt idx="5793">
                  <c:v>1.3459953703713836</c:v>
                </c:pt>
                <c:pt idx="5794">
                  <c:v>1.346087962963793</c:v>
                </c:pt>
                <c:pt idx="5795">
                  <c:v>1.3461805555562023</c:v>
                </c:pt>
                <c:pt idx="5796">
                  <c:v>1.3462731481486117</c:v>
                </c:pt>
                <c:pt idx="5797">
                  <c:v>1.3463888888945803</c:v>
                </c:pt>
                <c:pt idx="5798">
                  <c:v>1.3464814814869897</c:v>
                </c:pt>
                <c:pt idx="5799">
                  <c:v>1.3465972222256823</c:v>
                </c:pt>
                <c:pt idx="5800">
                  <c:v>1.3466898148180917</c:v>
                </c:pt>
                <c:pt idx="5801">
                  <c:v>1.346782407410501</c:v>
                </c:pt>
                <c:pt idx="5802">
                  <c:v>1.34688657407969</c:v>
                </c:pt>
                <c:pt idx="5803">
                  <c:v>1.3470023148183827</c:v>
                </c:pt>
                <c:pt idx="5804">
                  <c:v>1.3470833333340124</c:v>
                </c:pt>
                <c:pt idx="5805">
                  <c:v>1.3472106481494848</c:v>
                </c:pt>
                <c:pt idx="5806">
                  <c:v>1.3473032407418941</c:v>
                </c:pt>
                <c:pt idx="5807">
                  <c:v>1.3474189814878628</c:v>
                </c:pt>
                <c:pt idx="5808">
                  <c:v>1.3475231481497758</c:v>
                </c:pt>
                <c:pt idx="5809">
                  <c:v>1.3476273148189648</c:v>
                </c:pt>
                <c:pt idx="5810">
                  <c:v>1.3477199074113742</c:v>
                </c:pt>
                <c:pt idx="5811">
                  <c:v>1.3478356481500668</c:v>
                </c:pt>
                <c:pt idx="5812">
                  <c:v>1.3479282407424762</c:v>
                </c:pt>
                <c:pt idx="5813">
                  <c:v>1.3480439814884448</c:v>
                </c:pt>
                <c:pt idx="5814">
                  <c:v>1.3481828703734209</c:v>
                </c:pt>
                <c:pt idx="5815">
                  <c:v>1.3482986111121136</c:v>
                </c:pt>
                <c:pt idx="5816">
                  <c:v>1.3483912037045229</c:v>
                </c:pt>
                <c:pt idx="5817">
                  <c:v>1.3484953703737119</c:v>
                </c:pt>
                <c:pt idx="5818">
                  <c:v>1.3486111111124046</c:v>
                </c:pt>
                <c:pt idx="5819">
                  <c:v>1.3487268518583733</c:v>
                </c:pt>
                <c:pt idx="5820">
                  <c:v>1.3488194444507826</c:v>
                </c:pt>
                <c:pt idx="5821">
                  <c:v>1.348946759266255</c:v>
                </c:pt>
                <c:pt idx="5822">
                  <c:v>1.3490625000049477</c:v>
                </c:pt>
                <c:pt idx="5823">
                  <c:v>1.349155092597357</c:v>
                </c:pt>
                <c:pt idx="5824">
                  <c:v>1.3492476851897663</c:v>
                </c:pt>
                <c:pt idx="5825">
                  <c:v>1.3493402777821757</c:v>
                </c:pt>
                <c:pt idx="5826">
                  <c:v>1.3494560185208684</c:v>
                </c:pt>
                <c:pt idx="5827">
                  <c:v>1.3495486111132777</c:v>
                </c:pt>
                <c:pt idx="5828">
                  <c:v>1.3496643518519704</c:v>
                </c:pt>
                <c:pt idx="5829">
                  <c:v>1.3497569444443798</c:v>
                </c:pt>
                <c:pt idx="5830">
                  <c:v>1.3498611111135688</c:v>
                </c:pt>
                <c:pt idx="5831">
                  <c:v>1.3524305555620231</c:v>
                </c:pt>
                <c:pt idx="5832">
                  <c:v>1.3526388888931251</c:v>
                </c:pt>
                <c:pt idx="5833">
                  <c:v>1.3526388888931251</c:v>
                </c:pt>
                <c:pt idx="5834">
                  <c:v>1.3526388888931251</c:v>
                </c:pt>
                <c:pt idx="5835">
                  <c:v>1.3526388888931251</c:v>
                </c:pt>
                <c:pt idx="5836">
                  <c:v>1.3526388888931251</c:v>
                </c:pt>
                <c:pt idx="5837">
                  <c:v>1.3526388888931251</c:v>
                </c:pt>
                <c:pt idx="5838">
                  <c:v>1.3526388888931251</c:v>
                </c:pt>
                <c:pt idx="5839">
                  <c:v>1.3534606481553055</c:v>
                </c:pt>
                <c:pt idx="5840">
                  <c:v>1.3536574074096279</c:v>
                </c:pt>
                <c:pt idx="5841">
                  <c:v>1.3538773148175096</c:v>
                </c:pt>
                <c:pt idx="5842">
                  <c:v>1.3540856481486117</c:v>
                </c:pt>
                <c:pt idx="5843">
                  <c:v>1.35428240741021</c:v>
                </c:pt>
                <c:pt idx="5844">
                  <c:v>1.354386574079399</c:v>
                </c:pt>
                <c:pt idx="5845">
                  <c:v>1.3545138888948713</c:v>
                </c:pt>
                <c:pt idx="5846">
                  <c:v>1.3546180555567844</c:v>
                </c:pt>
                <c:pt idx="5847">
                  <c:v>1.354733796302753</c:v>
                </c:pt>
                <c:pt idx="5848">
                  <c:v>1.3549884259264218</c:v>
                </c:pt>
                <c:pt idx="5849">
                  <c:v>1.3551157407418941</c:v>
                </c:pt>
                <c:pt idx="5850">
                  <c:v>1.3552083333343035</c:v>
                </c:pt>
                <c:pt idx="5851">
                  <c:v>1.3553356481497758</c:v>
                </c:pt>
                <c:pt idx="5852">
                  <c:v>1.3554513888957445</c:v>
                </c:pt>
                <c:pt idx="5853">
                  <c:v>1.3555787037039408</c:v>
                </c:pt>
                <c:pt idx="5854">
                  <c:v>1.3557407407424762</c:v>
                </c:pt>
                <c:pt idx="5855">
                  <c:v>1.3559259259272949</c:v>
                </c:pt>
                <c:pt idx="5856">
                  <c:v>1.3560416666732635</c:v>
                </c:pt>
                <c:pt idx="5857">
                  <c:v>1.3561574074119562</c:v>
                </c:pt>
                <c:pt idx="5858">
                  <c:v>1.3562962962969323</c:v>
                </c:pt>
                <c:pt idx="5859">
                  <c:v>1.3564351851891843</c:v>
                </c:pt>
                <c:pt idx="5860">
                  <c:v>1.356620370374003</c:v>
                </c:pt>
                <c:pt idx="5861">
                  <c:v>1.3567129629664123</c:v>
                </c:pt>
                <c:pt idx="5862">
                  <c:v>1.356828703705105</c:v>
                </c:pt>
                <c:pt idx="5863">
                  <c:v>1.3569444444510737</c:v>
                </c:pt>
                <c:pt idx="5864">
                  <c:v>1.357106481482333</c:v>
                </c:pt>
                <c:pt idx="5865">
                  <c:v>1.357245370374585</c:v>
                </c:pt>
                <c:pt idx="5866">
                  <c:v>1.3573611111132777</c:v>
                </c:pt>
                <c:pt idx="5867">
                  <c:v>1.3574768518519704</c:v>
                </c:pt>
                <c:pt idx="5868">
                  <c:v>1.3576273148210021</c:v>
                </c:pt>
                <c:pt idx="5869">
                  <c:v>1.3578125000058208</c:v>
                </c:pt>
                <c:pt idx="5870">
                  <c:v>1.3579282407445135</c:v>
                </c:pt>
                <c:pt idx="5871">
                  <c:v>1.3580671296367655</c:v>
                </c:pt>
                <c:pt idx="5872">
                  <c:v>1.3582060185217415</c:v>
                </c:pt>
                <c:pt idx="5873">
                  <c:v>1.3583680555602768</c:v>
                </c:pt>
                <c:pt idx="5874">
                  <c:v>1.3584837962989695</c:v>
                </c:pt>
                <c:pt idx="5875">
                  <c:v>1.3586458333375049</c:v>
                </c:pt>
                <c:pt idx="5876">
                  <c:v>1.3587847222224809</c:v>
                </c:pt>
                <c:pt idx="5877">
                  <c:v>1.3589236111147329</c:v>
                </c:pt>
                <c:pt idx="5878">
                  <c:v>1.3590625000069849</c:v>
                </c:pt>
                <c:pt idx="5879">
                  <c:v>1.3591782407456776</c:v>
                </c:pt>
                <c:pt idx="5880">
                  <c:v>1.3593171296306537</c:v>
                </c:pt>
                <c:pt idx="5881">
                  <c:v>1.359444444446126</c:v>
                </c:pt>
                <c:pt idx="5882">
                  <c:v>1.359583333338378</c:v>
                </c:pt>
                <c:pt idx="5883">
                  <c:v>1.359722222223354</c:v>
                </c:pt>
                <c:pt idx="5884">
                  <c:v>1.3599074074081727</c:v>
                </c:pt>
                <c:pt idx="5885">
                  <c:v>1.3600115740773617</c:v>
                </c:pt>
                <c:pt idx="5886">
                  <c:v>1.3601388888928341</c:v>
                </c:pt>
                <c:pt idx="5887">
                  <c:v>1.3602777777778101</c:v>
                </c:pt>
                <c:pt idx="5888">
                  <c:v>1.3604166666700621</c:v>
                </c:pt>
                <c:pt idx="5889">
                  <c:v>1.3605324074087548</c:v>
                </c:pt>
                <c:pt idx="5890">
                  <c:v>1.3606828703705105</c:v>
                </c:pt>
                <c:pt idx="5891">
                  <c:v>1.3608217592627625</c:v>
                </c:pt>
                <c:pt idx="5892">
                  <c:v>1.3609606481550145</c:v>
                </c:pt>
                <c:pt idx="5893">
                  <c:v>1.3610995370399905</c:v>
                </c:pt>
                <c:pt idx="5894">
                  <c:v>1.3612500000017462</c:v>
                </c:pt>
                <c:pt idx="5895">
                  <c:v>1.3613657407477149</c:v>
                </c:pt>
                <c:pt idx="5896">
                  <c:v>1.3615277777789743</c:v>
                </c:pt>
                <c:pt idx="5897">
                  <c:v>1.3616550925944466</c:v>
                </c:pt>
                <c:pt idx="5898">
                  <c:v>1.3617939814866986</c:v>
                </c:pt>
                <c:pt idx="5899">
                  <c:v>1.3620023148178007</c:v>
                </c:pt>
                <c:pt idx="5900">
                  <c:v>1.3621412037100527</c:v>
                </c:pt>
                <c:pt idx="5901">
                  <c:v>1.3622800925950287</c:v>
                </c:pt>
                <c:pt idx="5902">
                  <c:v>1.362442129633564</c:v>
                </c:pt>
                <c:pt idx="5903">
                  <c:v>1.3625810185185401</c:v>
                </c:pt>
                <c:pt idx="5904">
                  <c:v>1.3627430555570754</c:v>
                </c:pt>
                <c:pt idx="5905">
                  <c:v>1.3628819444493274</c:v>
                </c:pt>
                <c:pt idx="5906">
                  <c:v>1.3630439814878628</c:v>
                </c:pt>
                <c:pt idx="5907">
                  <c:v>1.3631944444496185</c:v>
                </c:pt>
                <c:pt idx="5908">
                  <c:v>1.3633680555576575</c:v>
                </c:pt>
                <c:pt idx="5909">
                  <c:v>1.3635185185194132</c:v>
                </c:pt>
                <c:pt idx="5910">
                  <c:v>1.3636574074116652</c:v>
                </c:pt>
                <c:pt idx="5911">
                  <c:v>1.3637847222271375</c:v>
                </c:pt>
                <c:pt idx="5912">
                  <c:v>1.3639236111121136</c:v>
                </c:pt>
                <c:pt idx="5913">
                  <c:v>1.3640856481506489</c:v>
                </c:pt>
                <c:pt idx="5914">
                  <c:v>1.3642245370429009</c:v>
                </c:pt>
                <c:pt idx="5915">
                  <c:v>1.364363425927877</c:v>
                </c:pt>
                <c:pt idx="5916">
                  <c:v>1.364502314820129</c:v>
                </c:pt>
                <c:pt idx="5917">
                  <c:v>1.3646527777818847</c:v>
                </c:pt>
                <c:pt idx="5918">
                  <c:v>1.3647916666668607</c:v>
                </c:pt>
                <c:pt idx="5919">
                  <c:v>1.3649421296358923</c:v>
                </c:pt>
                <c:pt idx="5920">
                  <c:v>1.3650810185208684</c:v>
                </c:pt>
                <c:pt idx="5921">
                  <c:v>1.3652199074131204</c:v>
                </c:pt>
                <c:pt idx="5922">
                  <c:v>1.3653819444443798</c:v>
                </c:pt>
                <c:pt idx="5923">
                  <c:v>1.3655555555596948</c:v>
                </c:pt>
                <c:pt idx="5924">
                  <c:v>1.3656944444446708</c:v>
                </c:pt>
                <c:pt idx="5925">
                  <c:v>1.3658333333369228</c:v>
                </c:pt>
                <c:pt idx="5926">
                  <c:v>1.3659490740756155</c:v>
                </c:pt>
                <c:pt idx="5927">
                  <c:v>1.3660879629678675</c:v>
                </c:pt>
                <c:pt idx="5928">
                  <c:v>1.3663194444452529</c:v>
                </c:pt>
                <c:pt idx="5929">
                  <c:v>1.3664583333375049</c:v>
                </c:pt>
                <c:pt idx="5930">
                  <c:v>1.3665972222224809</c:v>
                </c:pt>
                <c:pt idx="5931">
                  <c:v>1.3667476851915126</c:v>
                </c:pt>
                <c:pt idx="5932">
                  <c:v>1.3693865740788169</c:v>
                </c:pt>
                <c:pt idx="5933">
                  <c:v>1.3695833333404153</c:v>
                </c:pt>
                <c:pt idx="5934">
                  <c:v>1.3697916666715173</c:v>
                </c:pt>
                <c:pt idx="5935">
                  <c:v>1.370011574079399</c:v>
                </c:pt>
                <c:pt idx="5936">
                  <c:v>1.370219907410501</c:v>
                </c:pt>
                <c:pt idx="5937">
                  <c:v>1.3704282407416031</c:v>
                </c:pt>
                <c:pt idx="5938">
                  <c:v>1.3706365740799811</c:v>
                </c:pt>
                <c:pt idx="5939">
                  <c:v>1.3708564814878628</c:v>
                </c:pt>
                <c:pt idx="5940">
                  <c:v>1.3710416666726815</c:v>
                </c:pt>
                <c:pt idx="5941">
                  <c:v>1.3712731481500668</c:v>
                </c:pt>
                <c:pt idx="5942">
                  <c:v>1.375104166669189</c:v>
                </c:pt>
                <c:pt idx="5943">
                  <c:v>1.3833101851851097</c:v>
                </c:pt>
                <c:pt idx="5944">
                  <c:v>1.3839930555623141</c:v>
                </c:pt>
                <c:pt idx="5945">
                  <c:v>1.3847106481553055</c:v>
                </c:pt>
                <c:pt idx="5946">
                  <c:v>1.3853703703716747</c:v>
                </c:pt>
                <c:pt idx="5947">
                  <c:v>1.3859606481491937</c:v>
                </c:pt>
                <c:pt idx="5948">
                  <c:v>1.3865509259267128</c:v>
                </c:pt>
                <c:pt idx="5949">
                  <c:v>1.3871527777810115</c:v>
                </c:pt>
                <c:pt idx="5950">
                  <c:v>1.387766203704814</c:v>
                </c:pt>
                <c:pt idx="5951">
                  <c:v>1.388356481482333</c:v>
                </c:pt>
                <c:pt idx="5952">
                  <c:v>1.3889467592598521</c:v>
                </c:pt>
                <c:pt idx="5953">
                  <c:v>1.3900000000066939</c:v>
                </c:pt>
                <c:pt idx="5954">
                  <c:v>1.3901041666686069</c:v>
                </c:pt>
                <c:pt idx="5955">
                  <c:v>1.3902199074145756</c:v>
                </c:pt>
                <c:pt idx="5956">
                  <c:v>1.390347222222772</c:v>
                </c:pt>
                <c:pt idx="5957">
                  <c:v>1.3904398148151813</c:v>
                </c:pt>
                <c:pt idx="5958">
                  <c:v>1.39055555556115</c:v>
                </c:pt>
                <c:pt idx="5959">
                  <c:v>1.3906712962998427</c:v>
                </c:pt>
                <c:pt idx="5960">
                  <c:v>1.3907870370385353</c:v>
                </c:pt>
                <c:pt idx="5961">
                  <c:v>1.390902777784504</c:v>
                </c:pt>
                <c:pt idx="5962">
                  <c:v>1.3910185185231967</c:v>
                </c:pt>
                <c:pt idx="5963">
                  <c:v>1.3911342592618894</c:v>
                </c:pt>
                <c:pt idx="5964">
                  <c:v>1.3912384259310784</c:v>
                </c:pt>
                <c:pt idx="5965">
                  <c:v>1.3913541666697711</c:v>
                </c:pt>
                <c:pt idx="5966">
                  <c:v>1.3914699074084638</c:v>
                </c:pt>
                <c:pt idx="5967">
                  <c:v>1.3915856481544324</c:v>
                </c:pt>
                <c:pt idx="5968">
                  <c:v>1.3917013888931251</c:v>
                </c:pt>
                <c:pt idx="5969">
                  <c:v>1.3917939814855345</c:v>
                </c:pt>
                <c:pt idx="5970">
                  <c:v>1.3919097222242272</c:v>
                </c:pt>
                <c:pt idx="5971">
                  <c:v>1.3920254629629198</c:v>
                </c:pt>
                <c:pt idx="5972">
                  <c:v>1.3921412037088885</c:v>
                </c:pt>
                <c:pt idx="5973">
                  <c:v>1.3922453703708015</c:v>
                </c:pt>
                <c:pt idx="5974">
                  <c:v>1.3923379629632109</c:v>
                </c:pt>
                <c:pt idx="5975">
                  <c:v>1.3924537037091795</c:v>
                </c:pt>
                <c:pt idx="5976">
                  <c:v>1.3925578703710926</c:v>
                </c:pt>
                <c:pt idx="5977">
                  <c:v>1.3926736111170612</c:v>
                </c:pt>
                <c:pt idx="5978">
                  <c:v>1.3927662037094706</c:v>
                </c:pt>
                <c:pt idx="5979">
                  <c:v>1.3928819444481633</c:v>
                </c:pt>
                <c:pt idx="5980">
                  <c:v>1.392997685186856</c:v>
                </c:pt>
                <c:pt idx="5981">
                  <c:v>1.393101851856045</c:v>
                </c:pt>
                <c:pt idx="5982">
                  <c:v>1.3932175925947377</c:v>
                </c:pt>
                <c:pt idx="5983">
                  <c:v>1.393310185187147</c:v>
                </c:pt>
                <c:pt idx="5984">
                  <c:v>1.3934259259331156</c:v>
                </c:pt>
                <c:pt idx="5985">
                  <c:v>1.393518518525525</c:v>
                </c:pt>
                <c:pt idx="5986">
                  <c:v>1.3936342592642177</c:v>
                </c:pt>
                <c:pt idx="5987">
                  <c:v>1.393726851856627</c:v>
                </c:pt>
                <c:pt idx="5988">
                  <c:v>1.3938310185185401</c:v>
                </c:pt>
                <c:pt idx="5989">
                  <c:v>1.3939467592645087</c:v>
                </c:pt>
                <c:pt idx="5990">
                  <c:v>1.3940509259264218</c:v>
                </c:pt>
                <c:pt idx="5991">
                  <c:v>1.3941666666723904</c:v>
                </c:pt>
                <c:pt idx="5992">
                  <c:v>1.3942824074110831</c:v>
                </c:pt>
                <c:pt idx="5993">
                  <c:v>1.3943750000034925</c:v>
                </c:pt>
                <c:pt idx="5994">
                  <c:v>1.3944907407421852</c:v>
                </c:pt>
                <c:pt idx="5995">
                  <c:v>1.3946064814881538</c:v>
                </c:pt>
                <c:pt idx="5996">
                  <c:v>1.3946990740805632</c:v>
                </c:pt>
                <c:pt idx="5997">
                  <c:v>1.3948148148192558</c:v>
                </c:pt>
                <c:pt idx="5998">
                  <c:v>1.3949421296347282</c:v>
                </c:pt>
                <c:pt idx="5999">
                  <c:v>1.3950347222271375</c:v>
                </c:pt>
                <c:pt idx="6000">
                  <c:v>1.3951504629658302</c:v>
                </c:pt>
                <c:pt idx="6001">
                  <c:v>1.3952662037045229</c:v>
                </c:pt>
                <c:pt idx="6002">
                  <c:v>1.3953819444504916</c:v>
                </c:pt>
                <c:pt idx="6003">
                  <c:v>1.3954976851891843</c:v>
                </c:pt>
                <c:pt idx="6004">
                  <c:v>1.3955902777815936</c:v>
                </c:pt>
                <c:pt idx="6005">
                  <c:v>1.3957060185202863</c:v>
                </c:pt>
                <c:pt idx="6006">
                  <c:v>1.395821759266255</c:v>
                </c:pt>
                <c:pt idx="6007">
                  <c:v>1.395925925928168</c:v>
                </c:pt>
                <c:pt idx="6008">
                  <c:v>1.3960416666668607</c:v>
                </c:pt>
                <c:pt idx="6009">
                  <c:v>1.3961574074128293</c:v>
                </c:pt>
                <c:pt idx="6010">
                  <c:v>1.396273148151522</c:v>
                </c:pt>
                <c:pt idx="6011">
                  <c:v>1.3964004629669944</c:v>
                </c:pt>
                <c:pt idx="6012">
                  <c:v>1.3965162037056871</c:v>
                </c:pt>
                <c:pt idx="6013">
                  <c:v>1.3965972222285927</c:v>
                </c:pt>
                <c:pt idx="6014">
                  <c:v>1.3967129629672854</c:v>
                </c:pt>
                <c:pt idx="6015">
                  <c:v>1.3968171296364744</c:v>
                </c:pt>
                <c:pt idx="6016">
                  <c:v>1.3969328703751671</c:v>
                </c:pt>
                <c:pt idx="6017">
                  <c:v>1.3970370370370802</c:v>
                </c:pt>
                <c:pt idx="6018">
                  <c:v>1.3971527777830488</c:v>
                </c:pt>
                <c:pt idx="6019">
                  <c:v>1.3972453703754582</c:v>
                </c:pt>
                <c:pt idx="6020">
                  <c:v>1.3973611111141508</c:v>
                </c:pt>
                <c:pt idx="6021">
                  <c:v>1.3974768518528435</c:v>
                </c:pt>
                <c:pt idx="6022">
                  <c:v>1.3975694444452529</c:v>
                </c:pt>
                <c:pt idx="6023">
                  <c:v>1.3976967592607252</c:v>
                </c:pt>
                <c:pt idx="6024">
                  <c:v>1.3977893518531346</c:v>
                </c:pt>
                <c:pt idx="6025">
                  <c:v>1.3979050925991032</c:v>
                </c:pt>
                <c:pt idx="6026">
                  <c:v>1.4006712963018799</c:v>
                </c:pt>
                <c:pt idx="6027">
                  <c:v>1.400879629632982</c:v>
                </c:pt>
                <c:pt idx="6028">
                  <c:v>1.4010995370408637</c:v>
                </c:pt>
                <c:pt idx="6029">
                  <c:v>1.4013078703719657</c:v>
                </c:pt>
                <c:pt idx="6030">
                  <c:v>1.401504629633564</c:v>
                </c:pt>
                <c:pt idx="6031">
                  <c:v>1.4017129629646661</c:v>
                </c:pt>
                <c:pt idx="6032">
                  <c:v>1.4019212963030441</c:v>
                </c:pt>
                <c:pt idx="6033">
                  <c:v>1.4021180555573665</c:v>
                </c:pt>
                <c:pt idx="6034">
                  <c:v>1.4022569444496185</c:v>
                </c:pt>
                <c:pt idx="6035">
                  <c:v>1.4023842592650908</c:v>
                </c:pt>
                <c:pt idx="6036">
                  <c:v>1.4024768518575002</c:v>
                </c:pt>
                <c:pt idx="6037">
                  <c:v>1.4026041666729725</c:v>
                </c:pt>
                <c:pt idx="6038">
                  <c:v>1.4026967592653818</c:v>
                </c:pt>
                <c:pt idx="6039">
                  <c:v>1.4028009259272949</c:v>
                </c:pt>
                <c:pt idx="6040">
                  <c:v>1.4028935185197042</c:v>
                </c:pt>
                <c:pt idx="6041">
                  <c:v>1.4029976851888932</c:v>
                </c:pt>
                <c:pt idx="6042">
                  <c:v>1.4030902777813026</c:v>
                </c:pt>
                <c:pt idx="6043">
                  <c:v>1.4032060185199953</c:v>
                </c:pt>
                <c:pt idx="6044">
                  <c:v>1.4033333333354676</c:v>
                </c:pt>
                <c:pt idx="6045">
                  <c:v>1.40346064815094</c:v>
                </c:pt>
                <c:pt idx="6046">
                  <c:v>1.4035532407433493</c:v>
                </c:pt>
                <c:pt idx="6047">
                  <c:v>1.403668981482042</c:v>
                </c:pt>
                <c:pt idx="6048">
                  <c:v>1.4037615740744513</c:v>
                </c:pt>
                <c:pt idx="6049">
                  <c:v>1.4038541666668607</c:v>
                </c:pt>
                <c:pt idx="6050">
                  <c:v>1.4039699074128293</c:v>
                </c:pt>
                <c:pt idx="6051">
                  <c:v>1.4040625000052387</c:v>
                </c:pt>
                <c:pt idx="6052">
                  <c:v>1.4041782407439314</c:v>
                </c:pt>
                <c:pt idx="6053">
                  <c:v>1.4042939814826241</c:v>
                </c:pt>
                <c:pt idx="6054">
                  <c:v>1.4043981481518131</c:v>
                </c:pt>
                <c:pt idx="6055">
                  <c:v>1.4045138888905058</c:v>
                </c:pt>
                <c:pt idx="6056">
                  <c:v>1.4046296296364744</c:v>
                </c:pt>
                <c:pt idx="6057">
                  <c:v>1.4047453703751671</c:v>
                </c:pt>
                <c:pt idx="6058">
                  <c:v>1.4048379629675765</c:v>
                </c:pt>
                <c:pt idx="6059">
                  <c:v>1.4049652777830488</c:v>
                </c:pt>
                <c:pt idx="6060">
                  <c:v>1.4050578703754582</c:v>
                </c:pt>
                <c:pt idx="6061">
                  <c:v>1.4051851851909305</c:v>
                </c:pt>
                <c:pt idx="6062">
                  <c:v>1.4053009259296232</c:v>
                </c:pt>
                <c:pt idx="6063">
                  <c:v>1.4053935185220325</c:v>
                </c:pt>
                <c:pt idx="6064">
                  <c:v>1.4054976851912215</c:v>
                </c:pt>
                <c:pt idx="6065">
                  <c:v>1.4056250000066939</c:v>
                </c:pt>
                <c:pt idx="6066">
                  <c:v>1.4057407407453866</c:v>
                </c:pt>
                <c:pt idx="6067">
                  <c:v>1.4058564814840793</c:v>
                </c:pt>
                <c:pt idx="6068">
                  <c:v>1.4059490740764886</c:v>
                </c:pt>
                <c:pt idx="6069">
                  <c:v>1.4060648148151813</c:v>
                </c:pt>
                <c:pt idx="6070">
                  <c:v>1.40618055556115</c:v>
                </c:pt>
                <c:pt idx="6071">
                  <c:v>1.4062962962998427</c:v>
                </c:pt>
                <c:pt idx="6072">
                  <c:v>1.4064004629690317</c:v>
                </c:pt>
                <c:pt idx="6073">
                  <c:v>1.4065162037077243</c:v>
                </c:pt>
                <c:pt idx="6074">
                  <c:v>1.406631944446417</c:v>
                </c:pt>
                <c:pt idx="6075">
                  <c:v>1.4067245370388264</c:v>
                </c:pt>
                <c:pt idx="6076">
                  <c:v>1.4068518518542987</c:v>
                </c:pt>
                <c:pt idx="6077">
                  <c:v>1.4069675925929914</c:v>
                </c:pt>
                <c:pt idx="6078">
                  <c:v>1.4070833333389601</c:v>
                </c:pt>
                <c:pt idx="6079">
                  <c:v>1.4071759259313694</c:v>
                </c:pt>
                <c:pt idx="6080">
                  <c:v>1.4072916666700621</c:v>
                </c:pt>
                <c:pt idx="6081">
                  <c:v>1.4074074074087548</c:v>
                </c:pt>
                <c:pt idx="6082">
                  <c:v>1.4075000000011642</c:v>
                </c:pt>
                <c:pt idx="6083">
                  <c:v>1.4076273148166365</c:v>
                </c:pt>
                <c:pt idx="6084">
                  <c:v>1.4077199074090458</c:v>
                </c:pt>
                <c:pt idx="6085">
                  <c:v>1.4078356481550145</c:v>
                </c:pt>
                <c:pt idx="6086">
                  <c:v>1.4079513888937072</c:v>
                </c:pt>
                <c:pt idx="6087">
                  <c:v>1.4080439814861165</c:v>
                </c:pt>
                <c:pt idx="6088">
                  <c:v>1.4081597222248092</c:v>
                </c:pt>
                <c:pt idx="6089">
                  <c:v>1.4082523148172186</c:v>
                </c:pt>
                <c:pt idx="6090">
                  <c:v>1.4083680555559113</c:v>
                </c:pt>
                <c:pt idx="6091">
                  <c:v>1.4084837963018799</c:v>
                </c:pt>
                <c:pt idx="6092">
                  <c:v>1.4085763888942893</c:v>
                </c:pt>
                <c:pt idx="6093">
                  <c:v>1.4087037037097616</c:v>
                </c:pt>
                <c:pt idx="6094">
                  <c:v>1.408796296302171</c:v>
                </c:pt>
                <c:pt idx="6095">
                  <c:v>1.4089120370408637</c:v>
                </c:pt>
                <c:pt idx="6096">
                  <c:v>1.409004629633273</c:v>
                </c:pt>
                <c:pt idx="6097">
                  <c:v>1.4091203703719657</c:v>
                </c:pt>
                <c:pt idx="6098">
                  <c:v>1.409212962964375</c:v>
                </c:pt>
                <c:pt idx="6099">
                  <c:v>1.4093287037103437</c:v>
                </c:pt>
                <c:pt idx="6100">
                  <c:v>1.409421296302753</c:v>
                </c:pt>
                <c:pt idx="6101">
                  <c:v>1.4095138888951624</c:v>
                </c:pt>
                <c:pt idx="6102">
                  <c:v>1.4096412037106347</c:v>
                </c:pt>
                <c:pt idx="6103">
                  <c:v>1.4097337963030441</c:v>
                </c:pt>
                <c:pt idx="6104">
                  <c:v>1.4098495370417368</c:v>
                </c:pt>
                <c:pt idx="6105">
                  <c:v>1.4099421296341461</c:v>
                </c:pt>
                <c:pt idx="6106">
                  <c:v>1.4100578703728388</c:v>
                </c:pt>
                <c:pt idx="6107">
                  <c:v>1.4101736111115315</c:v>
                </c:pt>
                <c:pt idx="6108">
                  <c:v>1.4102662037039408</c:v>
                </c:pt>
                <c:pt idx="6109">
                  <c:v>1.4103935185194132</c:v>
                </c:pt>
                <c:pt idx="6110">
                  <c:v>1.4104861111118225</c:v>
                </c:pt>
                <c:pt idx="6111">
                  <c:v>1.4105787037042319</c:v>
                </c:pt>
                <c:pt idx="6112">
                  <c:v>1.4106944444502005</c:v>
                </c:pt>
                <c:pt idx="6113">
                  <c:v>1.4108101851888932</c:v>
                </c:pt>
                <c:pt idx="6114">
                  <c:v>1.4109027777813026</c:v>
                </c:pt>
                <c:pt idx="6115">
                  <c:v>1.4110185185199953</c:v>
                </c:pt>
                <c:pt idx="6116">
                  <c:v>1.4111226851891843</c:v>
                </c:pt>
                <c:pt idx="6117">
                  <c:v>1.411238425927877</c:v>
                </c:pt>
                <c:pt idx="6118">
                  <c:v>1.4113310185202863</c:v>
                </c:pt>
                <c:pt idx="6119">
                  <c:v>1.411446759266255</c:v>
                </c:pt>
                <c:pt idx="6120">
                  <c:v>1.4142939814846613</c:v>
                </c:pt>
                <c:pt idx="6121">
                  <c:v>1.414513888892543</c:v>
                </c:pt>
                <c:pt idx="6122">
                  <c:v>1.4147222222236451</c:v>
                </c:pt>
                <c:pt idx="6123">
                  <c:v>1.4149305555620231</c:v>
                </c:pt>
                <c:pt idx="6124">
                  <c:v>1.4151273148163455</c:v>
                </c:pt>
                <c:pt idx="6125">
                  <c:v>1.4153356481547235</c:v>
                </c:pt>
                <c:pt idx="6126">
                  <c:v>1.4155439814858255</c:v>
                </c:pt>
                <c:pt idx="6127">
                  <c:v>1.4157523148169275</c:v>
                </c:pt>
                <c:pt idx="6128">
                  <c:v>1.4159259259322425</c:v>
                </c:pt>
                <c:pt idx="6129">
                  <c:v>1.4160532407477149</c:v>
                </c:pt>
                <c:pt idx="6130">
                  <c:v>1.4161458333401242</c:v>
                </c:pt>
                <c:pt idx="6131">
                  <c:v>1.4162500000020373</c:v>
                </c:pt>
                <c:pt idx="6132">
                  <c:v>1.4163541666712263</c:v>
                </c:pt>
                <c:pt idx="6133">
                  <c:v>1.4164814814866986</c:v>
                </c:pt>
                <c:pt idx="6134">
                  <c:v>1.416574074079108</c:v>
                </c:pt>
                <c:pt idx="6135">
                  <c:v>1.416678240741021</c:v>
                </c:pt>
                <c:pt idx="6136">
                  <c:v>1.41678240741021</c:v>
                </c:pt>
                <c:pt idx="6137">
                  <c:v>1.416886574079399</c:v>
                </c:pt>
                <c:pt idx="6138">
                  <c:v>1.4170023148180917</c:v>
                </c:pt>
                <c:pt idx="6139">
                  <c:v>1.417094907410501</c:v>
                </c:pt>
                <c:pt idx="6140">
                  <c:v>1.4173148148183827</c:v>
                </c:pt>
                <c:pt idx="6141">
                  <c:v>1.4174189814875717</c:v>
                </c:pt>
                <c:pt idx="6142">
                  <c:v>1.4175462963030441</c:v>
                </c:pt>
                <c:pt idx="6143">
                  <c:v>1.4176388888954534</c:v>
                </c:pt>
                <c:pt idx="6144">
                  <c:v>1.4177546296341461</c:v>
                </c:pt>
                <c:pt idx="6145">
                  <c:v>1.4178472222265555</c:v>
                </c:pt>
                <c:pt idx="6146">
                  <c:v>1.4179861111115315</c:v>
                </c:pt>
                <c:pt idx="6147">
                  <c:v>1.4181712962963502</c:v>
                </c:pt>
                <c:pt idx="6148">
                  <c:v>1.4182870370423188</c:v>
                </c:pt>
                <c:pt idx="6149">
                  <c:v>1.4183796296347282</c:v>
                </c:pt>
                <c:pt idx="6150">
                  <c:v>1.4185185185197042</c:v>
                </c:pt>
                <c:pt idx="6151">
                  <c:v>1.4186342592656729</c:v>
                </c:pt>
                <c:pt idx="6152">
                  <c:v>1.4187500000043656</c:v>
                </c:pt>
                <c:pt idx="6153">
                  <c:v>1.4188657407430583</c:v>
                </c:pt>
                <c:pt idx="6154">
                  <c:v>1.4189583333354676</c:v>
                </c:pt>
                <c:pt idx="6155">
                  <c:v>1.4190972222277196</c:v>
                </c:pt>
                <c:pt idx="6156">
                  <c:v>1.419224537043192</c:v>
                </c:pt>
                <c:pt idx="6157">
                  <c:v>1.419328703705105</c:v>
                </c:pt>
                <c:pt idx="6158">
                  <c:v>1.4194444444510737</c:v>
                </c:pt>
                <c:pt idx="6159">
                  <c:v>1.4195601851897663</c:v>
                </c:pt>
                <c:pt idx="6160">
                  <c:v>1.4196643518589553</c:v>
                </c:pt>
                <c:pt idx="6161">
                  <c:v>1.419780092597648</c:v>
                </c:pt>
                <c:pt idx="6162">
                  <c:v>1.4198726851900574</c:v>
                </c:pt>
                <c:pt idx="6163">
                  <c:v>1.4199884259287501</c:v>
                </c:pt>
                <c:pt idx="6164">
                  <c:v>1.4201273148210021</c:v>
                </c:pt>
                <c:pt idx="6165">
                  <c:v>1.4202430555596948</c:v>
                </c:pt>
                <c:pt idx="6166">
                  <c:v>1.4203472222288838</c:v>
                </c:pt>
                <c:pt idx="6167">
                  <c:v>1.4204629629675765</c:v>
                </c:pt>
                <c:pt idx="6168">
                  <c:v>1.4205555555599858</c:v>
                </c:pt>
                <c:pt idx="6169">
                  <c:v>1.4206712962986785</c:v>
                </c:pt>
                <c:pt idx="6170">
                  <c:v>1.4208101851909305</c:v>
                </c:pt>
                <c:pt idx="6171">
                  <c:v>1.4209259259296232</c:v>
                </c:pt>
                <c:pt idx="6172">
                  <c:v>1.4210416666683159</c:v>
                </c:pt>
                <c:pt idx="6173">
                  <c:v>1.4211342592607252</c:v>
                </c:pt>
                <c:pt idx="6174">
                  <c:v>1.4212731481529772</c:v>
                </c:pt>
                <c:pt idx="6175">
                  <c:v>1.4214351851915126</c:v>
                </c:pt>
                <c:pt idx="6176">
                  <c:v>1.4215277777839219</c:v>
                </c:pt>
                <c:pt idx="6177">
                  <c:v>1.4216435185226146</c:v>
                </c:pt>
                <c:pt idx="6178">
                  <c:v>1.4217476851918036</c:v>
                </c:pt>
                <c:pt idx="6179">
                  <c:v>1.4218634259304963</c:v>
                </c:pt>
                <c:pt idx="6180">
                  <c:v>1.4219560185229057</c:v>
                </c:pt>
                <c:pt idx="6181">
                  <c:v>1.4221412037077243</c:v>
                </c:pt>
                <c:pt idx="6182">
                  <c:v>1.4222337963001337</c:v>
                </c:pt>
                <c:pt idx="6183">
                  <c:v>1.422361111115606</c:v>
                </c:pt>
                <c:pt idx="6184">
                  <c:v>1.4224537037080154</c:v>
                </c:pt>
                <c:pt idx="6185">
                  <c:v>1.4225462963004247</c:v>
                </c:pt>
                <c:pt idx="6186">
                  <c:v>1.4227314814852434</c:v>
                </c:pt>
                <c:pt idx="6187">
                  <c:v>1.4228240740776528</c:v>
                </c:pt>
                <c:pt idx="6188">
                  <c:v>1.4229398148163455</c:v>
                </c:pt>
                <c:pt idx="6189">
                  <c:v>1.4230555555623141</c:v>
                </c:pt>
                <c:pt idx="6190">
                  <c:v>1.4231481481547235</c:v>
                </c:pt>
                <c:pt idx="6191">
                  <c:v>1.4232638888934162</c:v>
                </c:pt>
                <c:pt idx="6192">
                  <c:v>1.4234027777783922</c:v>
                </c:pt>
                <c:pt idx="6193">
                  <c:v>1.4235185185243608</c:v>
                </c:pt>
                <c:pt idx="6194">
                  <c:v>1.4236342592630535</c:v>
                </c:pt>
                <c:pt idx="6195">
                  <c:v>1.4237268518554629</c:v>
                </c:pt>
                <c:pt idx="6196">
                  <c:v>1.4238425925941556</c:v>
                </c:pt>
                <c:pt idx="6197">
                  <c:v>1.4239583333401242</c:v>
                </c:pt>
                <c:pt idx="6198">
                  <c:v>1.4240740740788169</c:v>
                </c:pt>
                <c:pt idx="6199">
                  <c:v>1.4242013888942893</c:v>
                </c:pt>
                <c:pt idx="6200">
                  <c:v>1.4242939814866986</c:v>
                </c:pt>
                <c:pt idx="6201">
                  <c:v>1.4244097222253913</c:v>
                </c:pt>
                <c:pt idx="6202">
                  <c:v>1.4245138888945803</c:v>
                </c:pt>
                <c:pt idx="6203">
                  <c:v>1.424629629633273</c:v>
                </c:pt>
                <c:pt idx="6204">
                  <c:v>1.4247453703719657</c:v>
                </c:pt>
                <c:pt idx="6205">
                  <c:v>1.4248611111179343</c:v>
                </c:pt>
                <c:pt idx="6206">
                  <c:v>1.424976851856627</c:v>
                </c:pt>
                <c:pt idx="6207">
                  <c:v>1.4251041666720994</c:v>
                </c:pt>
                <c:pt idx="6208">
                  <c:v>1.4252083333340124</c:v>
                </c:pt>
                <c:pt idx="6209">
                  <c:v>1.4253240740799811</c:v>
                </c:pt>
                <c:pt idx="6210">
                  <c:v>1.4254398148186738</c:v>
                </c:pt>
                <c:pt idx="6211">
                  <c:v>1.4255902777804295</c:v>
                </c:pt>
                <c:pt idx="6212">
                  <c:v>1.4257060185191222</c:v>
                </c:pt>
                <c:pt idx="6213">
                  <c:v>1.4258217592650908</c:v>
                </c:pt>
                <c:pt idx="6214">
                  <c:v>1.4283449074137025</c:v>
                </c:pt>
                <c:pt idx="6215">
                  <c:v>1.4285532407448045</c:v>
                </c:pt>
                <c:pt idx="6216">
                  <c:v>1.4287615740759065</c:v>
                </c:pt>
                <c:pt idx="6217">
                  <c:v>1.4289814814837882</c:v>
                </c:pt>
                <c:pt idx="6218">
                  <c:v>1.4291666666686069</c:v>
                </c:pt>
                <c:pt idx="6219">
                  <c:v>1.4293865740764886</c:v>
                </c:pt>
                <c:pt idx="6220">
                  <c:v>1.4295949074075907</c:v>
                </c:pt>
                <c:pt idx="6221">
                  <c:v>1.429791666669189</c:v>
                </c:pt>
                <c:pt idx="6222">
                  <c:v>1.4300115740770707</c:v>
                </c:pt>
                <c:pt idx="6223">
                  <c:v>1.430208333338669</c:v>
                </c:pt>
                <c:pt idx="6224">
                  <c:v>1.4303703703772044</c:v>
                </c:pt>
                <c:pt idx="6225">
                  <c:v>1.4304629629696137</c:v>
                </c:pt>
                <c:pt idx="6226">
                  <c:v>1.4305671296315268</c:v>
                </c:pt>
                <c:pt idx="6227">
                  <c:v>1.4306712963007158</c:v>
                </c:pt>
                <c:pt idx="6228">
                  <c:v>1.4307870370394085</c:v>
                </c:pt>
                <c:pt idx="6229">
                  <c:v>1.4308912037085975</c:v>
                </c:pt>
                <c:pt idx="6230">
                  <c:v>1.4310069444472902</c:v>
                </c:pt>
                <c:pt idx="6231">
                  <c:v>1.4311805555626052</c:v>
                </c:pt>
                <c:pt idx="6232">
                  <c:v>1.4312731481550145</c:v>
                </c:pt>
                <c:pt idx="6233">
                  <c:v>1.4313888888937072</c:v>
                </c:pt>
                <c:pt idx="6234">
                  <c:v>1.4314930555556202</c:v>
                </c:pt>
                <c:pt idx="6235">
                  <c:v>1.4316087963015889</c:v>
                </c:pt>
                <c:pt idx="6236">
                  <c:v>1.4317013888939982</c:v>
                </c:pt>
                <c:pt idx="6237">
                  <c:v>1.4318055555559113</c:v>
                </c:pt>
                <c:pt idx="6238">
                  <c:v>1.4319212963018799</c:v>
                </c:pt>
                <c:pt idx="6239">
                  <c:v>1.4320370370405726</c:v>
                </c:pt>
                <c:pt idx="6240">
                  <c:v>1.4321527777792653</c:v>
                </c:pt>
                <c:pt idx="6241">
                  <c:v>1.432268518525234</c:v>
                </c:pt>
                <c:pt idx="6242">
                  <c:v>1.4323958333334303</c:v>
                </c:pt>
                <c:pt idx="6243">
                  <c:v>1.432511574079399</c:v>
                </c:pt>
                <c:pt idx="6244">
                  <c:v>1.4326273148180917</c:v>
                </c:pt>
                <c:pt idx="6245">
                  <c:v>1.4327430555567844</c:v>
                </c:pt>
                <c:pt idx="6246">
                  <c:v>1.4328703703722567</c:v>
                </c:pt>
                <c:pt idx="6247">
                  <c:v>1.4329861111182254</c:v>
                </c:pt>
                <c:pt idx="6248">
                  <c:v>1.4331018518569181</c:v>
                </c:pt>
                <c:pt idx="6249">
                  <c:v>1.4332175925956108</c:v>
                </c:pt>
                <c:pt idx="6250">
                  <c:v>1.4333333333343035</c:v>
                </c:pt>
                <c:pt idx="6251">
                  <c:v>1.4334606481497758</c:v>
                </c:pt>
                <c:pt idx="6252">
                  <c:v>1.4335995370420278</c:v>
                </c:pt>
                <c:pt idx="6253">
                  <c:v>1.4337152777807205</c:v>
                </c:pt>
                <c:pt idx="6254">
                  <c:v>1.4338310185194132</c:v>
                </c:pt>
                <c:pt idx="6255">
                  <c:v>1.4339467592653818</c:v>
                </c:pt>
                <c:pt idx="6256">
                  <c:v>1.4340625000040745</c:v>
                </c:pt>
                <c:pt idx="6257">
                  <c:v>1.4341435185197042</c:v>
                </c:pt>
                <c:pt idx="6258">
                  <c:v>1.4342708333351766</c:v>
                </c:pt>
                <c:pt idx="6259">
                  <c:v>1.4343750000043656</c:v>
                </c:pt>
                <c:pt idx="6260">
                  <c:v>1.4344907407430583</c:v>
                </c:pt>
                <c:pt idx="6261">
                  <c:v>1.434606481481751</c:v>
                </c:pt>
                <c:pt idx="6262">
                  <c:v>1.4347222222277196</c:v>
                </c:pt>
                <c:pt idx="6263">
                  <c:v>1.4348263888896327</c:v>
                </c:pt>
                <c:pt idx="6264">
                  <c:v>1.4349305555588217</c:v>
                </c:pt>
                <c:pt idx="6265">
                  <c:v>1.4350462962975143</c:v>
                </c:pt>
                <c:pt idx="6266">
                  <c:v>1.435162037043483</c:v>
                </c:pt>
                <c:pt idx="6267">
                  <c:v>1.4352546296358923</c:v>
                </c:pt>
                <c:pt idx="6268">
                  <c:v>1.4353472222283017</c:v>
                </c:pt>
                <c:pt idx="6269">
                  <c:v>1.435439814820711</c:v>
                </c:pt>
                <c:pt idx="6270">
                  <c:v>1.4355555555594037</c:v>
                </c:pt>
                <c:pt idx="6271">
                  <c:v>1.4356944444443798</c:v>
                </c:pt>
                <c:pt idx="6272">
                  <c:v>1.4357870370440651</c:v>
                </c:pt>
                <c:pt idx="6273">
                  <c:v>1.4358912037059781</c:v>
                </c:pt>
                <c:pt idx="6274">
                  <c:v>1.4359837962983875</c:v>
                </c:pt>
                <c:pt idx="6275">
                  <c:v>1.4360763888907968</c:v>
                </c:pt>
                <c:pt idx="6276">
                  <c:v>1.4361689814832062</c:v>
                </c:pt>
                <c:pt idx="6277">
                  <c:v>1.4362731481523952</c:v>
                </c:pt>
                <c:pt idx="6278">
                  <c:v>1.4363773148215842</c:v>
                </c:pt>
                <c:pt idx="6279">
                  <c:v>1.4364699074139935</c:v>
                </c:pt>
                <c:pt idx="6280">
                  <c:v>1.4365972222221899</c:v>
                </c:pt>
                <c:pt idx="6281">
                  <c:v>1.4366898148218752</c:v>
                </c:pt>
                <c:pt idx="6282">
                  <c:v>1.4367824074142845</c:v>
                </c:pt>
                <c:pt idx="6283">
                  <c:v>1.4368981481529772</c:v>
                </c:pt>
                <c:pt idx="6284">
                  <c:v>1.4370023148148903</c:v>
                </c:pt>
                <c:pt idx="6285">
                  <c:v>1.4371180555608589</c:v>
                </c:pt>
                <c:pt idx="6286">
                  <c:v>1.4371990740764886</c:v>
                </c:pt>
                <c:pt idx="6287">
                  <c:v>1.4373148148151813</c:v>
                </c:pt>
                <c:pt idx="6288">
                  <c:v>1.4374074074075907</c:v>
                </c:pt>
                <c:pt idx="6289">
                  <c:v>1.4375231481535593</c:v>
                </c:pt>
                <c:pt idx="6290">
                  <c:v>1.4376157407459687</c:v>
                </c:pt>
                <c:pt idx="6291">
                  <c:v>1.4377314814846613</c:v>
                </c:pt>
                <c:pt idx="6292">
                  <c:v>1.437847222223354</c:v>
                </c:pt>
                <c:pt idx="6293">
                  <c:v>1.437951388892543</c:v>
                </c:pt>
                <c:pt idx="6294">
                  <c:v>1.4380671296312357</c:v>
                </c:pt>
                <c:pt idx="6295">
                  <c:v>1.4381597222236451</c:v>
                </c:pt>
                <c:pt idx="6296">
                  <c:v>1.4382523148160544</c:v>
                </c:pt>
                <c:pt idx="6297">
                  <c:v>1.4383564814852434</c:v>
                </c:pt>
                <c:pt idx="6298">
                  <c:v>1.4384722222239361</c:v>
                </c:pt>
                <c:pt idx="6299">
                  <c:v>1.4385648148163455</c:v>
                </c:pt>
                <c:pt idx="6300">
                  <c:v>1.4387037037085975</c:v>
                </c:pt>
                <c:pt idx="6301">
                  <c:v>1.4388078703705105</c:v>
                </c:pt>
                <c:pt idx="6302">
                  <c:v>1.4389467592627625</c:v>
                </c:pt>
                <c:pt idx="6303">
                  <c:v>1.4390625000014552</c:v>
                </c:pt>
                <c:pt idx="6304">
                  <c:v>1.4391782407474238</c:v>
                </c:pt>
                <c:pt idx="6305">
                  <c:v>1.4393171296323999</c:v>
                </c:pt>
                <c:pt idx="6306">
                  <c:v>1.4394328703710926</c:v>
                </c:pt>
                <c:pt idx="6307">
                  <c:v>1.4395601851865649</c:v>
                </c:pt>
                <c:pt idx="6308">
                  <c:v>1.442800925928168</c:v>
                </c:pt>
                <c:pt idx="6309">
                  <c:v>1.44300925925927</c:v>
                </c:pt>
                <c:pt idx="6310">
                  <c:v>1.443217592597648</c:v>
                </c:pt>
                <c:pt idx="6311">
                  <c:v>1.4434143518519704</c:v>
                </c:pt>
                <c:pt idx="6312">
                  <c:v>1.4436111111135688</c:v>
                </c:pt>
                <c:pt idx="6313">
                  <c:v>1.4438194444446708</c:v>
                </c:pt>
                <c:pt idx="6314">
                  <c:v>1.4440162037062692</c:v>
                </c:pt>
                <c:pt idx="6315">
                  <c:v>1.4441203703754582</c:v>
                </c:pt>
                <c:pt idx="6316">
                  <c:v>1.4442013888910878</c:v>
                </c:pt>
                <c:pt idx="6317">
                  <c:v>1.4443055555602768</c:v>
                </c:pt>
                <c:pt idx="6318">
                  <c:v>1.4443981481526862</c:v>
                </c:pt>
                <c:pt idx="6319">
                  <c:v>1.4445023148218752</c:v>
                </c:pt>
                <c:pt idx="6320">
                  <c:v>1.4445949074142845</c:v>
                </c:pt>
                <c:pt idx="6321">
                  <c:v>1.4446875000066939</c:v>
                </c:pt>
                <c:pt idx="6322">
                  <c:v>1.4447916666686069</c:v>
                </c:pt>
                <c:pt idx="6323">
                  <c:v>1.4448958333377959</c:v>
                </c:pt>
                <c:pt idx="6324">
                  <c:v>1.4449884259302053</c:v>
                </c:pt>
                <c:pt idx="6325">
                  <c:v>1.4450925925993943</c:v>
                </c:pt>
                <c:pt idx="6326">
                  <c:v>1.4451967592613073</c:v>
                </c:pt>
                <c:pt idx="6327">
                  <c:v>1.4452662037074333</c:v>
                </c:pt>
                <c:pt idx="6328">
                  <c:v>1.4453587962998427</c:v>
                </c:pt>
                <c:pt idx="6329">
                  <c:v>1.445451388892252</c:v>
                </c:pt>
                <c:pt idx="6330">
                  <c:v>1.4455439814846613</c:v>
                </c:pt>
                <c:pt idx="6331">
                  <c:v>1.4456481481538503</c:v>
                </c:pt>
                <c:pt idx="6332">
                  <c:v>1.4458796296312357</c:v>
                </c:pt>
                <c:pt idx="6333">
                  <c:v>1.4459837963004247</c:v>
                </c:pt>
                <c:pt idx="6334">
                  <c:v>1.4460763888928341</c:v>
                </c:pt>
                <c:pt idx="6335">
                  <c:v>1.4461689814852434</c:v>
                </c:pt>
                <c:pt idx="6336">
                  <c:v>1.4462615740776528</c:v>
                </c:pt>
                <c:pt idx="6337">
                  <c:v>1.4463310185237788</c:v>
                </c:pt>
                <c:pt idx="6338">
                  <c:v>1.4464236111161881</c:v>
                </c:pt>
                <c:pt idx="6339">
                  <c:v>1.4465393518548808</c:v>
                </c:pt>
                <c:pt idx="6340">
                  <c:v>1.4466550925935735</c:v>
                </c:pt>
                <c:pt idx="6341">
                  <c:v>1.4467592592627625</c:v>
                </c:pt>
                <c:pt idx="6342">
                  <c:v>1.4468750000014552</c:v>
                </c:pt>
                <c:pt idx="6343">
                  <c:v>1.4469791666706442</c:v>
                </c:pt>
                <c:pt idx="6344">
                  <c:v>1.4470717592630535</c:v>
                </c:pt>
                <c:pt idx="6345">
                  <c:v>1.4471412037091795</c:v>
                </c:pt>
                <c:pt idx="6346">
                  <c:v>1.4472453703710926</c:v>
                </c:pt>
                <c:pt idx="6347">
                  <c:v>1.4473495370402816</c:v>
                </c:pt>
                <c:pt idx="6348">
                  <c:v>1.4474537037094706</c:v>
                </c:pt>
                <c:pt idx="6349">
                  <c:v>1.4475462963018799</c:v>
                </c:pt>
                <c:pt idx="6350">
                  <c:v>1.4476388888942893</c:v>
                </c:pt>
                <c:pt idx="6351">
                  <c:v>1.4477430555562023</c:v>
                </c:pt>
                <c:pt idx="6352">
                  <c:v>1.447824074079108</c:v>
                </c:pt>
                <c:pt idx="6353">
                  <c:v>1.4479050925947377</c:v>
                </c:pt>
                <c:pt idx="6354">
                  <c:v>1.4480208333334303</c:v>
                </c:pt>
                <c:pt idx="6355">
                  <c:v>1.4481134259331156</c:v>
                </c:pt>
                <c:pt idx="6356">
                  <c:v>1.448206018525525</c:v>
                </c:pt>
                <c:pt idx="6357">
                  <c:v>1.4483564814872807</c:v>
                </c:pt>
                <c:pt idx="6358">
                  <c:v>1.4484606481491937</c:v>
                </c:pt>
                <c:pt idx="6359">
                  <c:v>1.4485532407416031</c:v>
                </c:pt>
                <c:pt idx="6360">
                  <c:v>1.4486574074107921</c:v>
                </c:pt>
                <c:pt idx="6361">
                  <c:v>1.4487615740799811</c:v>
                </c:pt>
                <c:pt idx="6362">
                  <c:v>1.4488773148186738</c:v>
                </c:pt>
                <c:pt idx="6363">
                  <c:v>1.4489814814878628</c:v>
                </c:pt>
                <c:pt idx="6364">
                  <c:v>1.4490740740802721</c:v>
                </c:pt>
                <c:pt idx="6365">
                  <c:v>1.4491666666726815</c:v>
                </c:pt>
                <c:pt idx="6366">
                  <c:v>1.4492824074113742</c:v>
                </c:pt>
                <c:pt idx="6367">
                  <c:v>1.4493981481500668</c:v>
                </c:pt>
                <c:pt idx="6368">
                  <c:v>1.4495138888960355</c:v>
                </c:pt>
                <c:pt idx="6369">
                  <c:v>1.4496296296347282</c:v>
                </c:pt>
                <c:pt idx="6370">
                  <c:v>1.4497222222271375</c:v>
                </c:pt>
                <c:pt idx="6371">
                  <c:v>1.4498148148195469</c:v>
                </c:pt>
                <c:pt idx="6372">
                  <c:v>1.4499305555582396</c:v>
                </c:pt>
                <c:pt idx="6373">
                  <c:v>1.4500115740811452</c:v>
                </c:pt>
                <c:pt idx="6374">
                  <c:v>1.4501273148198379</c:v>
                </c:pt>
                <c:pt idx="6375">
                  <c:v>1.4502430555585306</c:v>
                </c:pt>
                <c:pt idx="6376">
                  <c:v>1.45033564815094</c:v>
                </c:pt>
                <c:pt idx="6377">
                  <c:v>1.4504629629664123</c:v>
                </c:pt>
                <c:pt idx="6378">
                  <c:v>1.450578703705105</c:v>
                </c:pt>
                <c:pt idx="6379">
                  <c:v>1.4506944444510737</c:v>
                </c:pt>
                <c:pt idx="6380">
                  <c:v>1.450787037043483</c:v>
                </c:pt>
                <c:pt idx="6381">
                  <c:v>1.4509027777821757</c:v>
                </c:pt>
                <c:pt idx="6382">
                  <c:v>1.450995370374585</c:v>
                </c:pt>
                <c:pt idx="6383">
                  <c:v>1.4511111111132777</c:v>
                </c:pt>
                <c:pt idx="6384">
                  <c:v>1.4512268518519704</c:v>
                </c:pt>
                <c:pt idx="6385">
                  <c:v>1.4513425925979391</c:v>
                </c:pt>
                <c:pt idx="6386">
                  <c:v>1.4514351851903484</c:v>
                </c:pt>
                <c:pt idx="6387">
                  <c:v>1.4515509259290411</c:v>
                </c:pt>
                <c:pt idx="6388">
                  <c:v>1.4516666666677338</c:v>
                </c:pt>
                <c:pt idx="6389">
                  <c:v>1.4517824074137025</c:v>
                </c:pt>
                <c:pt idx="6390">
                  <c:v>1.4518750000061118</c:v>
                </c:pt>
                <c:pt idx="6391">
                  <c:v>1.4519907407448045</c:v>
                </c:pt>
                <c:pt idx="6392">
                  <c:v>1.4521064814834972</c:v>
                </c:pt>
                <c:pt idx="6393">
                  <c:v>1.4521990740759065</c:v>
                </c:pt>
                <c:pt idx="6394">
                  <c:v>1.4523148148218752</c:v>
                </c:pt>
                <c:pt idx="6395">
                  <c:v>1.4524421296300716</c:v>
                </c:pt>
                <c:pt idx="6396">
                  <c:v>1.4525347222224809</c:v>
                </c:pt>
                <c:pt idx="6397">
                  <c:v>1.4526504629684496</c:v>
                </c:pt>
                <c:pt idx="6398">
                  <c:v>1.4527662037071423</c:v>
                </c:pt>
                <c:pt idx="6399">
                  <c:v>1.452881944445835</c:v>
                </c:pt>
                <c:pt idx="6400">
                  <c:v>1.4529745370382443</c:v>
                </c:pt>
                <c:pt idx="6401">
                  <c:v>1.455601851856045</c:v>
                </c:pt>
                <c:pt idx="6402">
                  <c:v>1.455810185187147</c:v>
                </c:pt>
                <c:pt idx="6403">
                  <c:v>1.456018518525525</c:v>
                </c:pt>
                <c:pt idx="6404">
                  <c:v>1.4562152777798474</c:v>
                </c:pt>
                <c:pt idx="6405">
                  <c:v>1.4564351851877291</c:v>
                </c:pt>
                <c:pt idx="6406">
                  <c:v>1.4566435185188311</c:v>
                </c:pt>
                <c:pt idx="6407">
                  <c:v>1.4568402777804295</c:v>
                </c:pt>
                <c:pt idx="6408">
                  <c:v>1.4570601851883112</c:v>
                </c:pt>
                <c:pt idx="6409">
                  <c:v>1.4572800925961928</c:v>
                </c:pt>
                <c:pt idx="6410">
                  <c:v>1.4618402777778101</c:v>
                </c:pt>
                <c:pt idx="6411">
                  <c:v>1.4625462963012978</c:v>
                </c:pt>
                <c:pt idx="6412">
                  <c:v>1.4631250000020373</c:v>
                </c:pt>
                <c:pt idx="6413">
                  <c:v>1.4637384259331156</c:v>
                </c:pt>
                <c:pt idx="6414">
                  <c:v>1.4643171296338551</c:v>
                </c:pt>
                <c:pt idx="6415">
                  <c:v>1.4648842592650908</c:v>
                </c:pt>
                <c:pt idx="6416">
                  <c:v>1.4655324074119562</c:v>
                </c:pt>
                <c:pt idx="6417">
                  <c:v>1.466585648151522</c:v>
                </c:pt>
                <c:pt idx="6418">
                  <c:v>1.4672569444446708</c:v>
                </c:pt>
                <c:pt idx="6419">
                  <c:v>1.4678703703757492</c:v>
                </c:pt>
                <c:pt idx="6420">
                  <c:v>1.4684606481532683</c:v>
                </c:pt>
                <c:pt idx="6421">
                  <c:v>1.4690162037077243</c:v>
                </c:pt>
                <c:pt idx="6422">
                  <c:v>1.4695601851854008</c:v>
                </c:pt>
                <c:pt idx="6423">
                  <c:v>1.4707291666709352</c:v>
                </c:pt>
                <c:pt idx="6424">
                  <c:v>1.4708333333401242</c:v>
                </c:pt>
                <c:pt idx="6425">
                  <c:v>1.4709490740788169</c:v>
                </c:pt>
                <c:pt idx="6426">
                  <c:v>1.47105324074073</c:v>
                </c:pt>
                <c:pt idx="6427">
                  <c:v>1.471157407409919</c:v>
                </c:pt>
                <c:pt idx="6428">
                  <c:v>1.471261574079108</c:v>
                </c:pt>
                <c:pt idx="6429">
                  <c:v>1.4713541666715173</c:v>
                </c:pt>
                <c:pt idx="6430">
                  <c:v>1.4714467592639267</c:v>
                </c:pt>
                <c:pt idx="6431">
                  <c:v>1.4715625000026193</c:v>
                </c:pt>
                <c:pt idx="6432">
                  <c:v>1.4716550925950287</c:v>
                </c:pt>
                <c:pt idx="6433">
                  <c:v>1.471747685187438</c:v>
                </c:pt>
                <c:pt idx="6434">
                  <c:v>1.4718402777798474</c:v>
                </c:pt>
                <c:pt idx="6435">
                  <c:v>1.4719560185185401</c:v>
                </c:pt>
                <c:pt idx="6436">
                  <c:v>1.4720486111182254</c:v>
                </c:pt>
                <c:pt idx="6437">
                  <c:v>1.4721412037106347</c:v>
                </c:pt>
                <c:pt idx="6438">
                  <c:v>1.4722337963030441</c:v>
                </c:pt>
                <c:pt idx="6439">
                  <c:v>1.4723263888954534</c:v>
                </c:pt>
                <c:pt idx="6440">
                  <c:v>1.4724305555573665</c:v>
                </c:pt>
                <c:pt idx="6441">
                  <c:v>1.4725231481497758</c:v>
                </c:pt>
                <c:pt idx="6442">
                  <c:v>1.4726157407421852</c:v>
                </c:pt>
                <c:pt idx="6443">
                  <c:v>1.4726851851883112</c:v>
                </c:pt>
                <c:pt idx="6444">
                  <c:v>1.4727777777807205</c:v>
                </c:pt>
                <c:pt idx="6445">
                  <c:v>1.4728703703731298</c:v>
                </c:pt>
                <c:pt idx="6446">
                  <c:v>1.4729513888960355</c:v>
                </c:pt>
                <c:pt idx="6447">
                  <c:v>1.4730439814884448</c:v>
                </c:pt>
                <c:pt idx="6448">
                  <c:v>1.4731597222271375</c:v>
                </c:pt>
                <c:pt idx="6449">
                  <c:v>1.4732754629658302</c:v>
                </c:pt>
                <c:pt idx="6450">
                  <c:v>1.4733564814814599</c:v>
                </c:pt>
                <c:pt idx="6451">
                  <c:v>1.4734722222274286</c:v>
                </c:pt>
                <c:pt idx="6452">
                  <c:v>1.4735648148198379</c:v>
                </c:pt>
                <c:pt idx="6453">
                  <c:v>1.4736574074122473</c:v>
                </c:pt>
                <c:pt idx="6454">
                  <c:v>1.4737500000046566</c:v>
                </c:pt>
                <c:pt idx="6455">
                  <c:v>1.473842592597066</c:v>
                </c:pt>
                <c:pt idx="6456">
                  <c:v>1.473946759266255</c:v>
                </c:pt>
                <c:pt idx="6457">
                  <c:v>1.4740740740744513</c:v>
                </c:pt>
                <c:pt idx="6458">
                  <c:v>1.4741782407436403</c:v>
                </c:pt>
                <c:pt idx="6459">
                  <c:v>1.474293981482333</c:v>
                </c:pt>
                <c:pt idx="6460">
                  <c:v>1.4743865740747424</c:v>
                </c:pt>
                <c:pt idx="6461">
                  <c:v>1.4744791666671517</c:v>
                </c:pt>
                <c:pt idx="6462">
                  <c:v>1.4745949074131204</c:v>
                </c:pt>
                <c:pt idx="6463">
                  <c:v>1.4747106481518131</c:v>
                </c:pt>
                <c:pt idx="6464">
                  <c:v>1.4748032407442224</c:v>
                </c:pt>
                <c:pt idx="6465">
                  <c:v>1.4749305555596948</c:v>
                </c:pt>
                <c:pt idx="6466">
                  <c:v>1.4750231481521041</c:v>
                </c:pt>
                <c:pt idx="6467">
                  <c:v>1.4751157407445135</c:v>
                </c:pt>
                <c:pt idx="6468">
                  <c:v>1.4752314814832062</c:v>
                </c:pt>
                <c:pt idx="6469">
                  <c:v>1.4753240740756155</c:v>
                </c:pt>
                <c:pt idx="6470">
                  <c:v>1.4754398148215842</c:v>
                </c:pt>
                <c:pt idx="6471">
                  <c:v>1.4755324074139935</c:v>
                </c:pt>
                <c:pt idx="6472">
                  <c:v>1.4756712962989695</c:v>
                </c:pt>
                <c:pt idx="6473">
                  <c:v>1.4757638888913789</c:v>
                </c:pt>
                <c:pt idx="6474">
                  <c:v>1.4758564814837882</c:v>
                </c:pt>
                <c:pt idx="6475">
                  <c:v>1.4759722222224809</c:v>
                </c:pt>
                <c:pt idx="6476">
                  <c:v>1.4760648148148903</c:v>
                </c:pt>
                <c:pt idx="6477">
                  <c:v>1.4761689814840793</c:v>
                </c:pt>
                <c:pt idx="6478">
                  <c:v>1.476284722222772</c:v>
                </c:pt>
                <c:pt idx="6479">
                  <c:v>1.4764004629687406</c:v>
                </c:pt>
                <c:pt idx="6480">
                  <c:v>1.4765162037074333</c:v>
                </c:pt>
                <c:pt idx="6481">
                  <c:v>1.4766087962998427</c:v>
                </c:pt>
                <c:pt idx="6482">
                  <c:v>1.4767245370385353</c:v>
                </c:pt>
                <c:pt idx="6483">
                  <c:v>1.476840277784504</c:v>
                </c:pt>
                <c:pt idx="6484">
                  <c:v>1.476944444446417</c:v>
                </c:pt>
                <c:pt idx="6485">
                  <c:v>1.4770370370388264</c:v>
                </c:pt>
                <c:pt idx="6486">
                  <c:v>1.4771296296312357</c:v>
                </c:pt>
                <c:pt idx="6487">
                  <c:v>1.4772453703772044</c:v>
                </c:pt>
                <c:pt idx="6488">
                  <c:v>1.4773379629696137</c:v>
                </c:pt>
                <c:pt idx="6489">
                  <c:v>1.4774305555620231</c:v>
                </c:pt>
                <c:pt idx="6490">
                  <c:v>1.4775462963007158</c:v>
                </c:pt>
                <c:pt idx="6491">
                  <c:v>1.4776388888931251</c:v>
                </c:pt>
                <c:pt idx="6492">
                  <c:v>1.4777546296318178</c:v>
                </c:pt>
                <c:pt idx="6493">
                  <c:v>1.4778472222242272</c:v>
                </c:pt>
                <c:pt idx="6494">
                  <c:v>1.4779398148166365</c:v>
                </c:pt>
                <c:pt idx="6495">
                  <c:v>1.4780555555626052</c:v>
                </c:pt>
                <c:pt idx="6496">
                  <c:v>1.4841550925993943</c:v>
                </c:pt>
                <c:pt idx="6497">
                  <c:v>1.4843634259304963</c:v>
                </c:pt>
                <c:pt idx="6498">
                  <c:v>1.484583333338378</c:v>
                </c:pt>
                <c:pt idx="6499">
                  <c:v>1.48479166666948</c:v>
                </c:pt>
                <c:pt idx="6500">
                  <c:v>1.4849768518542987</c:v>
                </c:pt>
                <c:pt idx="6501">
                  <c:v>1.4851967592621804</c:v>
                </c:pt>
                <c:pt idx="6502">
                  <c:v>1.4853935185237788</c:v>
                </c:pt>
                <c:pt idx="6503">
                  <c:v>1.4856018518548808</c:v>
                </c:pt>
                <c:pt idx="6504">
                  <c:v>1.4857060185240698</c:v>
                </c:pt>
                <c:pt idx="6505">
                  <c:v>1.4857986111164792</c:v>
                </c:pt>
                <c:pt idx="6506">
                  <c:v>1.4859259259319515</c:v>
                </c:pt>
                <c:pt idx="6507">
                  <c:v>1.4860300925938645</c:v>
                </c:pt>
                <c:pt idx="6508">
                  <c:v>1.4861226851862739</c:v>
                </c:pt>
                <c:pt idx="6509">
                  <c:v>1.4862384259322425</c:v>
                </c:pt>
                <c:pt idx="6510">
                  <c:v>1.4864583333401242</c:v>
                </c:pt>
                <c:pt idx="6511">
                  <c:v>1.4865625000020373</c:v>
                </c:pt>
                <c:pt idx="6512">
                  <c:v>1.4866550925944466</c:v>
                </c:pt>
                <c:pt idx="6513">
                  <c:v>1.4867708333404153</c:v>
                </c:pt>
                <c:pt idx="6514">
                  <c:v>1.4868981481486117</c:v>
                </c:pt>
                <c:pt idx="6515">
                  <c:v>1.486990740741021</c:v>
                </c:pt>
                <c:pt idx="6516">
                  <c:v>1.487164351856336</c:v>
                </c:pt>
                <c:pt idx="6517">
                  <c:v>1.4872800925950287</c:v>
                </c:pt>
                <c:pt idx="6518">
                  <c:v>1.4873958333337214</c:v>
                </c:pt>
                <c:pt idx="6519">
                  <c:v>1.4874884259261307</c:v>
                </c:pt>
                <c:pt idx="6520">
                  <c:v>1.4876041666720994</c:v>
                </c:pt>
                <c:pt idx="6521">
                  <c:v>1.4877893518569181</c:v>
                </c:pt>
                <c:pt idx="6522">
                  <c:v>1.4879166666723904</c:v>
                </c:pt>
                <c:pt idx="6523">
                  <c:v>1.4880092592647998</c:v>
                </c:pt>
                <c:pt idx="6524">
                  <c:v>1.4881250000034925</c:v>
                </c:pt>
                <c:pt idx="6525">
                  <c:v>1.4882407407421852</c:v>
                </c:pt>
                <c:pt idx="6526">
                  <c:v>1.4883564814881538</c:v>
                </c:pt>
                <c:pt idx="6527">
                  <c:v>1.4884953703731298</c:v>
                </c:pt>
                <c:pt idx="6528">
                  <c:v>1.4886342592653818</c:v>
                </c:pt>
                <c:pt idx="6529">
                  <c:v>1.4887500000040745</c:v>
                </c:pt>
                <c:pt idx="6530">
                  <c:v>1.4889004629658302</c:v>
                </c:pt>
                <c:pt idx="6531">
                  <c:v>1.4890162037045229</c:v>
                </c:pt>
                <c:pt idx="6532">
                  <c:v>1.4891666666735546</c:v>
                </c:pt>
                <c:pt idx="6533">
                  <c:v>1.4892824074122473</c:v>
                </c:pt>
                <c:pt idx="6534">
                  <c:v>1.4894444444507826</c:v>
                </c:pt>
                <c:pt idx="6535">
                  <c:v>1.4895601851894753</c:v>
                </c:pt>
                <c:pt idx="6536">
                  <c:v>1.489675925928168</c:v>
                </c:pt>
                <c:pt idx="6537">
                  <c:v>1.48981481482042</c:v>
                </c:pt>
                <c:pt idx="6538">
                  <c:v>1.4899305555591127</c:v>
                </c:pt>
                <c:pt idx="6539">
                  <c:v>1.4900462962978054</c:v>
                </c:pt>
                <c:pt idx="6540">
                  <c:v>1.4901967592595611</c:v>
                </c:pt>
                <c:pt idx="6541">
                  <c:v>1.4903356481518131</c:v>
                </c:pt>
                <c:pt idx="6542">
                  <c:v>1.4904745370440651</c:v>
                </c:pt>
                <c:pt idx="6543">
                  <c:v>1.4905671296364744</c:v>
                </c:pt>
                <c:pt idx="6544">
                  <c:v>1.4906828703751671</c:v>
                </c:pt>
                <c:pt idx="6545">
                  <c:v>1.4907754629675765</c:v>
                </c:pt>
                <c:pt idx="6546">
                  <c:v>1.4909027777830488</c:v>
                </c:pt>
                <c:pt idx="6547">
                  <c:v>1.4910185185217415</c:v>
                </c:pt>
                <c:pt idx="6548">
                  <c:v>1.4911342592604342</c:v>
                </c:pt>
                <c:pt idx="6549">
                  <c:v>1.4912731481526862</c:v>
                </c:pt>
                <c:pt idx="6550">
                  <c:v>1.4913888888913789</c:v>
                </c:pt>
                <c:pt idx="6551">
                  <c:v>1.4915162037068512</c:v>
                </c:pt>
                <c:pt idx="6552">
                  <c:v>1.4916319444455439</c:v>
                </c:pt>
                <c:pt idx="6553">
                  <c:v>1.4917245370379533</c:v>
                </c:pt>
                <c:pt idx="6554">
                  <c:v>1.4918518518534256</c:v>
                </c:pt>
                <c:pt idx="6555">
                  <c:v>1.4919907407456776</c:v>
                </c:pt>
                <c:pt idx="6556">
                  <c:v>1.4921296296306537</c:v>
                </c:pt>
                <c:pt idx="6557">
                  <c:v>1.4922337962998427</c:v>
                </c:pt>
                <c:pt idx="6558">
                  <c:v>1.4923726851920947</c:v>
                </c:pt>
                <c:pt idx="6559">
                  <c:v>1.4925115740770707</c:v>
                </c:pt>
                <c:pt idx="6560">
                  <c:v>1.49260416666948</c:v>
                </c:pt>
                <c:pt idx="6561">
                  <c:v>1.4927199074081727</c:v>
                </c:pt>
                <c:pt idx="6562">
                  <c:v>1.4928472222236451</c:v>
                </c:pt>
                <c:pt idx="6563">
                  <c:v>1.4929629629696137</c:v>
                </c:pt>
                <c:pt idx="6564">
                  <c:v>1.4931018518545898</c:v>
                </c:pt>
                <c:pt idx="6565">
                  <c:v>1.4932175925932825</c:v>
                </c:pt>
                <c:pt idx="6566">
                  <c:v>1.4933564814855345</c:v>
                </c:pt>
                <c:pt idx="6567">
                  <c:v>1.4934722222242272</c:v>
                </c:pt>
                <c:pt idx="6568">
                  <c:v>1.4935879629629198</c:v>
                </c:pt>
                <c:pt idx="6569">
                  <c:v>1.4937037037088885</c:v>
                </c:pt>
                <c:pt idx="6570">
                  <c:v>1.4938541666706442</c:v>
                </c:pt>
                <c:pt idx="6571">
                  <c:v>1.4939699074093369</c:v>
                </c:pt>
                <c:pt idx="6572">
                  <c:v>1.4940856481553055</c:v>
                </c:pt>
                <c:pt idx="6573">
                  <c:v>1.4942013888939982</c:v>
                </c:pt>
                <c:pt idx="6574">
                  <c:v>1.4943171296326909</c:v>
                </c:pt>
                <c:pt idx="6575">
                  <c:v>1.4944675925944466</c:v>
                </c:pt>
                <c:pt idx="6576">
                  <c:v>1.4945833333404153</c:v>
                </c:pt>
                <c:pt idx="6577">
                  <c:v>1.4947453703716747</c:v>
                </c:pt>
                <c:pt idx="6578">
                  <c:v>1.4948842592639267</c:v>
                </c:pt>
                <c:pt idx="6579">
                  <c:v>1.495046296302462</c:v>
                </c:pt>
                <c:pt idx="6580">
                  <c:v>1.4952083333337214</c:v>
                </c:pt>
                <c:pt idx="6581">
                  <c:v>1.495358796302753</c:v>
                </c:pt>
                <c:pt idx="6582">
                  <c:v>1.4955208333340124</c:v>
                </c:pt>
                <c:pt idx="6583">
                  <c:v>1.4956597222262644</c:v>
                </c:pt>
                <c:pt idx="6584">
                  <c:v>1.4957986111112405</c:v>
                </c:pt>
                <c:pt idx="6585">
                  <c:v>1.4959375000034925</c:v>
                </c:pt>
                <c:pt idx="6586">
                  <c:v>1.4960995370420278</c:v>
                </c:pt>
                <c:pt idx="6587">
                  <c:v>1.4962152777807205</c:v>
                </c:pt>
                <c:pt idx="6588">
                  <c:v>1.4963541666729725</c:v>
                </c:pt>
                <c:pt idx="6589">
                  <c:v>1.4991319444452529</c:v>
                </c:pt>
                <c:pt idx="6590">
                  <c:v>1.4993402777836309</c:v>
                </c:pt>
                <c:pt idx="6591">
                  <c:v>1.4995370370379533</c:v>
                </c:pt>
                <c:pt idx="6592">
                  <c:v>1.499756944445835</c:v>
                </c:pt>
                <c:pt idx="6593">
                  <c:v>1.4999421296306537</c:v>
                </c:pt>
                <c:pt idx="6594">
                  <c:v>1.5001620370385353</c:v>
                </c:pt>
                <c:pt idx="6595">
                  <c:v>1.500347222223354</c:v>
                </c:pt>
                <c:pt idx="6596">
                  <c:v>1.500555555561732</c:v>
                </c:pt>
                <c:pt idx="6597">
                  <c:v>1.5007638888928341</c:v>
                </c:pt>
                <c:pt idx="6598">
                  <c:v>1.5009606481544324</c:v>
                </c:pt>
                <c:pt idx="6599">
                  <c:v>1.5011574074087548</c:v>
                </c:pt>
                <c:pt idx="6600">
                  <c:v>1.5013657407471328</c:v>
                </c:pt>
                <c:pt idx="6601">
                  <c:v>1.5015625000014552</c:v>
                </c:pt>
                <c:pt idx="6602">
                  <c:v>1.5016898148169275</c:v>
                </c:pt>
                <c:pt idx="6603">
                  <c:v>1.5017939814861165</c:v>
                </c:pt>
                <c:pt idx="6604">
                  <c:v>1.5019212963015889</c:v>
                </c:pt>
                <c:pt idx="6605">
                  <c:v>1.5020370370402816</c:v>
                </c:pt>
                <c:pt idx="6606">
                  <c:v>1.5021412037094706</c:v>
                </c:pt>
                <c:pt idx="6607">
                  <c:v>1.5022569444481633</c:v>
                </c:pt>
                <c:pt idx="6608">
                  <c:v>1.5023495370405726</c:v>
                </c:pt>
                <c:pt idx="6609">
                  <c:v>1.5024652777792653</c:v>
                </c:pt>
                <c:pt idx="6610">
                  <c:v>1.502581018525234</c:v>
                </c:pt>
                <c:pt idx="6611">
                  <c:v>1.5026736111176433</c:v>
                </c:pt>
                <c:pt idx="6612">
                  <c:v>1.5028125000026193</c:v>
                </c:pt>
                <c:pt idx="6613">
                  <c:v>1.5029513888948713</c:v>
                </c:pt>
                <c:pt idx="6614">
                  <c:v>1.503067129633564</c:v>
                </c:pt>
                <c:pt idx="6615">
                  <c:v>1.5032175925953197</c:v>
                </c:pt>
                <c:pt idx="6616">
                  <c:v>1.5033796296338551</c:v>
                </c:pt>
                <c:pt idx="6617">
                  <c:v>1.5035300925956108</c:v>
                </c:pt>
                <c:pt idx="6618">
                  <c:v>1.5036458333343035</c:v>
                </c:pt>
                <c:pt idx="6619">
                  <c:v>1.5037615740802721</c:v>
                </c:pt>
                <c:pt idx="6620">
                  <c:v>1.5038773148189648</c:v>
                </c:pt>
                <c:pt idx="6621">
                  <c:v>1.5040162037039408</c:v>
                </c:pt>
                <c:pt idx="6622">
                  <c:v>1.5041319444499095</c:v>
                </c:pt>
                <c:pt idx="6623">
                  <c:v>1.5042592592653818</c:v>
                </c:pt>
                <c:pt idx="6624">
                  <c:v>1.5043750000040745</c:v>
                </c:pt>
                <c:pt idx="6625">
                  <c:v>1.5044907407427672</c:v>
                </c:pt>
                <c:pt idx="6626">
                  <c:v>1.5046064814814599</c:v>
                </c:pt>
                <c:pt idx="6627">
                  <c:v>1.5047222222274286</c:v>
                </c:pt>
                <c:pt idx="6628">
                  <c:v>1.5048379629661213</c:v>
                </c:pt>
                <c:pt idx="6629">
                  <c:v>1.5049652777815936</c:v>
                </c:pt>
                <c:pt idx="6630">
                  <c:v>1.5050810185202863</c:v>
                </c:pt>
                <c:pt idx="6631">
                  <c:v>1.505196759266255</c:v>
                </c:pt>
                <c:pt idx="6632">
                  <c:v>1.5053125000049477</c:v>
                </c:pt>
                <c:pt idx="6633">
                  <c:v>1.5054282407436403</c:v>
                </c:pt>
                <c:pt idx="6634">
                  <c:v>1.505543981482333</c:v>
                </c:pt>
                <c:pt idx="6635">
                  <c:v>1.5056712962978054</c:v>
                </c:pt>
                <c:pt idx="6636">
                  <c:v>1.5057754629669944</c:v>
                </c:pt>
                <c:pt idx="6637">
                  <c:v>1.5058796296361834</c:v>
                </c:pt>
                <c:pt idx="6638">
                  <c:v>1.5059953703748761</c:v>
                </c:pt>
                <c:pt idx="6639">
                  <c:v>1.5060995370440651</c:v>
                </c:pt>
                <c:pt idx="6640">
                  <c:v>1.5062268518522615</c:v>
                </c:pt>
                <c:pt idx="6641">
                  <c:v>1.5063425925982301</c:v>
                </c:pt>
                <c:pt idx="6642">
                  <c:v>1.5064583333369228</c:v>
                </c:pt>
                <c:pt idx="6643">
                  <c:v>1.5065740740756155</c:v>
                </c:pt>
                <c:pt idx="6644">
                  <c:v>1.5066898148215842</c:v>
                </c:pt>
                <c:pt idx="6645">
                  <c:v>1.5067824074139935</c:v>
                </c:pt>
                <c:pt idx="6646">
                  <c:v>1.5068981481526862</c:v>
                </c:pt>
                <c:pt idx="6647">
                  <c:v>1.5070254629681585</c:v>
                </c:pt>
                <c:pt idx="6648">
                  <c:v>1.5071412037068512</c:v>
                </c:pt>
                <c:pt idx="6649">
                  <c:v>1.5072800925991032</c:v>
                </c:pt>
                <c:pt idx="6650">
                  <c:v>1.5073958333377959</c:v>
                </c:pt>
                <c:pt idx="6651">
                  <c:v>1.5075115740764886</c:v>
                </c:pt>
                <c:pt idx="6652">
                  <c:v>1.5076504629687406</c:v>
                </c:pt>
                <c:pt idx="6653">
                  <c:v>1.5077662037074333</c:v>
                </c:pt>
                <c:pt idx="6654">
                  <c:v>1.5079050925996853</c:v>
                </c:pt>
                <c:pt idx="6655">
                  <c:v>1.508020833338378</c:v>
                </c:pt>
                <c:pt idx="6656">
                  <c:v>1.5081712963001337</c:v>
                </c:pt>
                <c:pt idx="6657">
                  <c:v>1.5082870370388264</c:v>
                </c:pt>
                <c:pt idx="6658">
                  <c:v>1.5084259259310784</c:v>
                </c:pt>
                <c:pt idx="6659">
                  <c:v>1.5085416666697711</c:v>
                </c:pt>
                <c:pt idx="6660">
                  <c:v>1.5086805555620231</c:v>
                </c:pt>
                <c:pt idx="6661">
                  <c:v>1.5087962963007158</c:v>
                </c:pt>
                <c:pt idx="6662">
                  <c:v>1.5089120370394085</c:v>
                </c:pt>
                <c:pt idx="6663">
                  <c:v>1.5090393518548808</c:v>
                </c:pt>
                <c:pt idx="6664">
                  <c:v>1.5091550925935735</c:v>
                </c:pt>
                <c:pt idx="6665">
                  <c:v>1.5092708333395422</c:v>
                </c:pt>
                <c:pt idx="6666">
                  <c:v>1.5094097222245182</c:v>
                </c:pt>
                <c:pt idx="6667">
                  <c:v>1.5095486111167702</c:v>
                </c:pt>
                <c:pt idx="6668">
                  <c:v>1.5096643518554629</c:v>
                </c:pt>
                <c:pt idx="6669">
                  <c:v>1.5098032407477149</c:v>
                </c:pt>
                <c:pt idx="6670">
                  <c:v>1.5099421296326909</c:v>
                </c:pt>
                <c:pt idx="6671">
                  <c:v>1.5100578703713836</c:v>
                </c:pt>
                <c:pt idx="6672">
                  <c:v>1.5101967592636356</c:v>
                </c:pt>
                <c:pt idx="6673">
                  <c:v>1.5103356481486117</c:v>
                </c:pt>
                <c:pt idx="6674">
                  <c:v>1.5104745370408637</c:v>
                </c:pt>
                <c:pt idx="6675">
                  <c:v>1.5106134259331156</c:v>
                </c:pt>
                <c:pt idx="6676">
                  <c:v>1.5107523148180917</c:v>
                </c:pt>
                <c:pt idx="6677">
                  <c:v>1.5109027777798474</c:v>
                </c:pt>
                <c:pt idx="6678">
                  <c:v>1.5110416666720994</c:v>
                </c:pt>
                <c:pt idx="6679">
                  <c:v>1.5111921296338551</c:v>
                </c:pt>
                <c:pt idx="6680">
                  <c:v>1.5113310185188311</c:v>
                </c:pt>
                <c:pt idx="6681">
                  <c:v>1.5114583333343035</c:v>
                </c:pt>
                <c:pt idx="6682">
                  <c:v>1.5116203703728388</c:v>
                </c:pt>
                <c:pt idx="6683">
                  <c:v>1.5145833333372138</c:v>
                </c:pt>
                <c:pt idx="6684">
                  <c:v>1.5150578703760402</c:v>
                </c:pt>
                <c:pt idx="6685">
                  <c:v>1.5152662037071423</c:v>
                </c:pt>
                <c:pt idx="6686">
                  <c:v>1.515486111115024</c:v>
                </c:pt>
                <c:pt idx="6687">
                  <c:v>1.5157060185229057</c:v>
                </c:pt>
                <c:pt idx="6688">
                  <c:v>1.515902777784504</c:v>
                </c:pt>
                <c:pt idx="6689">
                  <c:v>1.5161226851851097</c:v>
                </c:pt>
                <c:pt idx="6690">
                  <c:v>1.5281134259275859</c:v>
                </c:pt>
                <c:pt idx="6691">
                  <c:v>1.528634259266255</c:v>
                </c:pt>
                <c:pt idx="6692">
                  <c:v>1.529155092597648</c:v>
                </c:pt>
                <c:pt idx="6693">
                  <c:v>1.5297106481521041</c:v>
                </c:pt>
                <c:pt idx="6694">
                  <c:v>1.5302314814834972</c:v>
                </c:pt>
                <c:pt idx="6695">
                  <c:v>1.5309606481532683</c:v>
                </c:pt>
                <c:pt idx="6696">
                  <c:v>1.531597222223354</c:v>
                </c:pt>
                <c:pt idx="6697">
                  <c:v>1.5321875000008731</c:v>
                </c:pt>
                <c:pt idx="6698">
                  <c:v>1.5327893518551718</c:v>
                </c:pt>
                <c:pt idx="6699">
                  <c:v>1.5338773148178007</c:v>
                </c:pt>
                <c:pt idx="6700">
                  <c:v>1.5347453703725478</c:v>
                </c:pt>
                <c:pt idx="6701">
                  <c:v>1.5354513888960355</c:v>
                </c:pt>
                <c:pt idx="6702">
                  <c:v>1.5360648148198379</c:v>
                </c:pt>
                <c:pt idx="6703">
                  <c:v>1.5367129629667033</c:v>
                </c:pt>
                <c:pt idx="6704">
                  <c:v>1.5374189814829151</c:v>
                </c:pt>
                <c:pt idx="6705">
                  <c:v>1.5380787037065602</c:v>
                </c:pt>
                <c:pt idx="6706">
                  <c:v>1.5387268518534256</c:v>
                </c:pt>
                <c:pt idx="6707">
                  <c:v>1.5395254629693227</c:v>
                </c:pt>
                <c:pt idx="6708">
                  <c:v>1.5401504629699048</c:v>
                </c:pt>
                <c:pt idx="6709">
                  <c:v>1.5408217592630535</c:v>
                </c:pt>
                <c:pt idx="6710">
                  <c:v>1.5415277777792653</c:v>
                </c:pt>
                <c:pt idx="6711">
                  <c:v>1.5434953703734209</c:v>
                </c:pt>
                <c:pt idx="6712">
                  <c:v>1.5436111111121136</c:v>
                </c:pt>
                <c:pt idx="6713">
                  <c:v>1.5437268518580822</c:v>
                </c:pt>
                <c:pt idx="6714">
                  <c:v>1.5438425925967749</c:v>
                </c:pt>
                <c:pt idx="6715">
                  <c:v>1.5439699074122473</c:v>
                </c:pt>
                <c:pt idx="6716">
                  <c:v>1.54408564815094</c:v>
                </c:pt>
                <c:pt idx="6717">
                  <c:v>1.544224537043192</c:v>
                </c:pt>
                <c:pt idx="6718">
                  <c:v>1.544363425928168</c:v>
                </c:pt>
                <c:pt idx="6719">
                  <c:v>1.5445254629667033</c:v>
                </c:pt>
                <c:pt idx="6720">
                  <c:v>1.5446643518589553</c:v>
                </c:pt>
                <c:pt idx="6721">
                  <c:v>1.544780092597648</c:v>
                </c:pt>
                <c:pt idx="6722">
                  <c:v>1.5448958333363407</c:v>
                </c:pt>
                <c:pt idx="6723">
                  <c:v>1.5450115740750334</c:v>
                </c:pt>
                <c:pt idx="6724">
                  <c:v>1.5451273148210021</c:v>
                </c:pt>
                <c:pt idx="6725">
                  <c:v>1.5452662037059781</c:v>
                </c:pt>
                <c:pt idx="6726">
                  <c:v>1.5454166666677338</c:v>
                </c:pt>
                <c:pt idx="6727">
                  <c:v>1.5455324074137025</c:v>
                </c:pt>
                <c:pt idx="6728">
                  <c:v>1.5456481481523952</c:v>
                </c:pt>
                <c:pt idx="6729">
                  <c:v>1.5457870370373712</c:v>
                </c:pt>
                <c:pt idx="6730">
                  <c:v>1.5459375000064028</c:v>
                </c:pt>
                <c:pt idx="6731">
                  <c:v>1.5460532407450955</c:v>
                </c:pt>
                <c:pt idx="6732">
                  <c:v>1.5461689814837882</c:v>
                </c:pt>
                <c:pt idx="6733">
                  <c:v>1.5462962962992606</c:v>
                </c:pt>
                <c:pt idx="6734">
                  <c:v>1.5464583333377959</c:v>
                </c:pt>
                <c:pt idx="6735">
                  <c:v>1.546631944445835</c:v>
                </c:pt>
                <c:pt idx="6736">
                  <c:v>1.5467129629687406</c:v>
                </c:pt>
                <c:pt idx="6737">
                  <c:v>1.5468287037074333</c:v>
                </c:pt>
                <c:pt idx="6738">
                  <c:v>1.5469560185229057</c:v>
                </c:pt>
                <c:pt idx="6739">
                  <c:v>1.547048611115315</c:v>
                </c:pt>
                <c:pt idx="6740">
                  <c:v>1.5471643518540077</c:v>
                </c:pt>
                <c:pt idx="6741">
                  <c:v>1.5472800925927004</c:v>
                </c:pt>
                <c:pt idx="6742">
                  <c:v>1.547395833338669</c:v>
                </c:pt>
                <c:pt idx="6743">
                  <c:v>1.5476041666697711</c:v>
                </c:pt>
                <c:pt idx="6744">
                  <c:v>1.5477199074084638</c:v>
                </c:pt>
                <c:pt idx="6745">
                  <c:v>1.5478125000008731</c:v>
                </c:pt>
                <c:pt idx="6746">
                  <c:v>1.5479282407468418</c:v>
                </c:pt>
                <c:pt idx="6747">
                  <c:v>1.5480555555623141</c:v>
                </c:pt>
                <c:pt idx="6748">
                  <c:v>1.5481481481547235</c:v>
                </c:pt>
                <c:pt idx="6749">
                  <c:v>1.5482638888934162</c:v>
                </c:pt>
                <c:pt idx="6750">
                  <c:v>1.5483796296321088</c:v>
                </c:pt>
                <c:pt idx="6751">
                  <c:v>1.5484722222245182</c:v>
                </c:pt>
                <c:pt idx="6752">
                  <c:v>1.5486226851862739</c:v>
                </c:pt>
                <c:pt idx="6753">
                  <c:v>1.5487615740785259</c:v>
                </c:pt>
                <c:pt idx="6754">
                  <c:v>1.5488773148172186</c:v>
                </c:pt>
                <c:pt idx="6755">
                  <c:v>1.5489930555559113</c:v>
                </c:pt>
                <c:pt idx="6756">
                  <c:v>1.5491087963018799</c:v>
                </c:pt>
                <c:pt idx="6757">
                  <c:v>1.5492013888942893</c:v>
                </c:pt>
                <c:pt idx="6758">
                  <c:v>1.5493402777792653</c:v>
                </c:pt>
                <c:pt idx="6759">
                  <c:v>1.5494675925947377</c:v>
                </c:pt>
                <c:pt idx="6760">
                  <c:v>1.549560185187147</c:v>
                </c:pt>
                <c:pt idx="6761">
                  <c:v>1.5496759259331156</c:v>
                </c:pt>
                <c:pt idx="6762">
                  <c:v>1.5497800925950287</c:v>
                </c:pt>
                <c:pt idx="6763">
                  <c:v>1.549907407410501</c:v>
                </c:pt>
                <c:pt idx="6764">
                  <c:v>1.55001157407969</c:v>
                </c:pt>
                <c:pt idx="6765">
                  <c:v>1.5501273148183827</c:v>
                </c:pt>
                <c:pt idx="6766">
                  <c:v>1.5502430555570754</c:v>
                </c:pt>
                <c:pt idx="6767">
                  <c:v>1.5503587963030441</c:v>
                </c:pt>
                <c:pt idx="6768">
                  <c:v>1.5504976851880201</c:v>
                </c:pt>
                <c:pt idx="6769">
                  <c:v>1.5506134259267128</c:v>
                </c:pt>
                <c:pt idx="6770">
                  <c:v>1.5507407407421852</c:v>
                </c:pt>
                <c:pt idx="6771">
                  <c:v>1.5508333333345945</c:v>
                </c:pt>
                <c:pt idx="6772">
                  <c:v>1.5509490740805632</c:v>
                </c:pt>
                <c:pt idx="6773">
                  <c:v>1.5510648148192558</c:v>
                </c:pt>
                <c:pt idx="6774">
                  <c:v>1.5511689814884448</c:v>
                </c:pt>
                <c:pt idx="6775">
                  <c:v>1.5512847222271375</c:v>
                </c:pt>
                <c:pt idx="6776">
                  <c:v>1.5514004629658302</c:v>
                </c:pt>
                <c:pt idx="6777">
                  <c:v>1.5550231481538503</c:v>
                </c:pt>
                <c:pt idx="6778">
                  <c:v>1.5551851851851097</c:v>
                </c:pt>
                <c:pt idx="6779">
                  <c:v>1.5553587963004247</c:v>
                </c:pt>
                <c:pt idx="6780">
                  <c:v>1.5555208333389601</c:v>
                </c:pt>
                <c:pt idx="6781">
                  <c:v>1.5556944444469991</c:v>
                </c:pt>
                <c:pt idx="6782">
                  <c:v>1.5558564814855345</c:v>
                </c:pt>
                <c:pt idx="6783">
                  <c:v>1.5560300925935735</c:v>
                </c:pt>
                <c:pt idx="6784">
                  <c:v>1.5561921296321088</c:v>
                </c:pt>
                <c:pt idx="6785">
                  <c:v>1.5563541666706442</c:v>
                </c:pt>
                <c:pt idx="6786">
                  <c:v>1.5565277777786832</c:v>
                </c:pt>
                <c:pt idx="6787">
                  <c:v>1.5567013888939982</c:v>
                </c:pt>
                <c:pt idx="6788">
                  <c:v>1.5568750000020373</c:v>
                </c:pt>
                <c:pt idx="6789">
                  <c:v>1.5570138888942893</c:v>
                </c:pt>
                <c:pt idx="6790">
                  <c:v>1.5571875000023283</c:v>
                </c:pt>
                <c:pt idx="6791">
                  <c:v>1.5573611111176433</c:v>
                </c:pt>
                <c:pt idx="6792">
                  <c:v>1.5575231481489027</c:v>
                </c:pt>
                <c:pt idx="6793">
                  <c:v>1.5577083333337214</c:v>
                </c:pt>
                <c:pt idx="6794">
                  <c:v>1.557858796302753</c:v>
                </c:pt>
                <c:pt idx="6795">
                  <c:v>1.5580324074107921</c:v>
                </c:pt>
                <c:pt idx="6796">
                  <c:v>1.5582060185188311</c:v>
                </c:pt>
                <c:pt idx="6797">
                  <c:v>1.5727314814866986</c:v>
                </c:pt>
                <c:pt idx="6798">
                  <c:v>1.5734606481491937</c:v>
                </c:pt>
                <c:pt idx="6799">
                  <c:v>1.5741898148189648</c:v>
                </c:pt>
                <c:pt idx="6800">
                  <c:v>1.5748263888890506</c:v>
                </c:pt>
                <c:pt idx="6801">
                  <c:v>1.5755671296356013</c:v>
                </c:pt>
                <c:pt idx="6802">
                  <c:v>1.5763425925979391</c:v>
                </c:pt>
                <c:pt idx="6803">
                  <c:v>1.5768750000061118</c:v>
                </c:pt>
                <c:pt idx="6804">
                  <c:v>1.5777199074145756</c:v>
                </c:pt>
                <c:pt idx="6805">
                  <c:v>1.57854166666948</c:v>
                </c:pt>
                <c:pt idx="6806">
                  <c:v>1.5793634259316605</c:v>
                </c:pt>
                <c:pt idx="6807">
                  <c:v>1.5802662037094706</c:v>
                </c:pt>
                <c:pt idx="6808">
                  <c:v>1.5808680555564933</c:v>
                </c:pt>
                <c:pt idx="6809">
                  <c:v>1.5815509259264218</c:v>
                </c:pt>
                <c:pt idx="6810">
                  <c:v>1.5824305555579485</c:v>
                </c:pt>
                <c:pt idx="6811">
                  <c:v>1.583425925928168</c:v>
                </c:pt>
                <c:pt idx="6812">
                  <c:v>1.5845138888907968</c:v>
                </c:pt>
                <c:pt idx="6813">
                  <c:v>1.5856365740764886</c:v>
                </c:pt>
                <c:pt idx="6814">
                  <c:v>1.5865972222236451</c:v>
                </c:pt>
                <c:pt idx="6815">
                  <c:v>1.5877314814861165</c:v>
                </c:pt>
                <c:pt idx="6816">
                  <c:v>1.5895023148186738</c:v>
                </c:pt>
                <c:pt idx="6817">
                  <c:v>1.5896296296341461</c:v>
                </c:pt>
                <c:pt idx="6818">
                  <c:v>1.5897453703728388</c:v>
                </c:pt>
                <c:pt idx="6819">
                  <c:v>1.5902662037042319</c:v>
                </c:pt>
                <c:pt idx="6820">
                  <c:v>1.5903819444502005</c:v>
                </c:pt>
                <c:pt idx="6821">
                  <c:v>1.5904976851888932</c:v>
                </c:pt>
                <c:pt idx="6822">
                  <c:v>1.5906365740811452</c:v>
                </c:pt>
                <c:pt idx="6823">
                  <c:v>1.5907523148198379</c:v>
                </c:pt>
                <c:pt idx="6824">
                  <c:v>1.5908796296353103</c:v>
                </c:pt>
                <c:pt idx="6825">
                  <c:v>1.590995370374003</c:v>
                </c:pt>
                <c:pt idx="6826">
                  <c:v>1.591134259266255</c:v>
                </c:pt>
                <c:pt idx="6827">
                  <c:v>1.5912500000049477</c:v>
                </c:pt>
                <c:pt idx="6828">
                  <c:v>1.5914351851897663</c:v>
                </c:pt>
                <c:pt idx="6829">
                  <c:v>1.5916782407439314</c:v>
                </c:pt>
                <c:pt idx="6830">
                  <c:v>1.5917939814826241</c:v>
                </c:pt>
                <c:pt idx="6831">
                  <c:v>1.5919097222285927</c:v>
                </c:pt>
                <c:pt idx="6832">
                  <c:v>1.5920254629672854</c:v>
                </c:pt>
                <c:pt idx="6833">
                  <c:v>1.5921643518522615</c:v>
                </c:pt>
                <c:pt idx="6834">
                  <c:v>1.5922800925982301</c:v>
                </c:pt>
                <c:pt idx="6835">
                  <c:v>1.5923958333369228</c:v>
                </c:pt>
                <c:pt idx="6836">
                  <c:v>1.5925347222291748</c:v>
                </c:pt>
                <c:pt idx="6837">
                  <c:v>1.5926851851909305</c:v>
                </c:pt>
                <c:pt idx="6838">
                  <c:v>1.5928240740759065</c:v>
                </c:pt>
                <c:pt idx="6839">
                  <c:v>1.5929398148218752</c:v>
                </c:pt>
                <c:pt idx="6840">
                  <c:v>1.5930555555605679</c:v>
                </c:pt>
                <c:pt idx="6841">
                  <c:v>1.5931944444455439</c:v>
                </c:pt>
                <c:pt idx="6842">
                  <c:v>1.5933101851915126</c:v>
                </c:pt>
                <c:pt idx="6843">
                  <c:v>1.5934606481532683</c:v>
                </c:pt>
                <c:pt idx="6844">
                  <c:v>1.5936689814843703</c:v>
                </c:pt>
                <c:pt idx="6845">
                  <c:v>1.593784722223063</c:v>
                </c:pt>
                <c:pt idx="6846">
                  <c:v>1.5939120370385353</c:v>
                </c:pt>
                <c:pt idx="6847">
                  <c:v>1.594027777784504</c:v>
                </c:pt>
                <c:pt idx="6848">
                  <c:v>1.5941550925927004</c:v>
                </c:pt>
                <c:pt idx="6849">
                  <c:v>1.5942824074081727</c:v>
                </c:pt>
                <c:pt idx="6850">
                  <c:v>1.5943981481541414</c:v>
                </c:pt>
                <c:pt idx="6851">
                  <c:v>1.5946412037083064</c:v>
                </c:pt>
                <c:pt idx="6852">
                  <c:v>1.5947569444469991</c:v>
                </c:pt>
                <c:pt idx="6853">
                  <c:v>1.5948958333392511</c:v>
                </c:pt>
                <c:pt idx="6854">
                  <c:v>1.5950115740779438</c:v>
                </c:pt>
                <c:pt idx="6855">
                  <c:v>1.5951273148166365</c:v>
                </c:pt>
                <c:pt idx="6856">
                  <c:v>1.5952430555626052</c:v>
                </c:pt>
                <c:pt idx="6857">
                  <c:v>1.5953587963012978</c:v>
                </c:pt>
                <c:pt idx="6858">
                  <c:v>1.5954976851862739</c:v>
                </c:pt>
                <c:pt idx="6859">
                  <c:v>1.5956134259322425</c:v>
                </c:pt>
                <c:pt idx="6860">
                  <c:v>1.5957291666709352</c:v>
                </c:pt>
                <c:pt idx="6861">
                  <c:v>1.5959490740788169</c:v>
                </c:pt>
                <c:pt idx="6862">
                  <c:v>1.5961689814866986</c:v>
                </c:pt>
                <c:pt idx="6863">
                  <c:v>1.5963078703716747</c:v>
                </c:pt>
                <c:pt idx="6864">
                  <c:v>1.5964236111176433</c:v>
                </c:pt>
                <c:pt idx="6865">
                  <c:v>1.5965625000026193</c:v>
                </c:pt>
                <c:pt idx="6866">
                  <c:v>1.596678240741312</c:v>
                </c:pt>
                <c:pt idx="6867">
                  <c:v>1.5967939814872807</c:v>
                </c:pt>
                <c:pt idx="6868">
                  <c:v>1.5971412037106347</c:v>
                </c:pt>
                <c:pt idx="6869">
                  <c:v>1.5972685185188311</c:v>
                </c:pt>
                <c:pt idx="6870">
                  <c:v>1.5974074074110831</c:v>
                </c:pt>
                <c:pt idx="6871">
                  <c:v>1.6001620370370802</c:v>
                </c:pt>
                <c:pt idx="6872">
                  <c:v>1.6003240740756155</c:v>
                </c:pt>
                <c:pt idx="6873">
                  <c:v>1.6004976851909305</c:v>
                </c:pt>
                <c:pt idx="6874">
                  <c:v>1.6006597222221899</c:v>
                </c:pt>
                <c:pt idx="6875">
                  <c:v>1.6008101851912215</c:v>
                </c:pt>
                <c:pt idx="6876">
                  <c:v>1.6009953703760402</c:v>
                </c:pt>
                <c:pt idx="6877">
                  <c:v>1.6011689814840793</c:v>
                </c:pt>
                <c:pt idx="6878">
                  <c:v>1.601319444445835</c:v>
                </c:pt>
                <c:pt idx="6879">
                  <c:v>1.6014814814843703</c:v>
                </c:pt>
                <c:pt idx="6880">
                  <c:v>1.6016435185229057</c:v>
                </c:pt>
                <c:pt idx="6881">
                  <c:v>1.6018171296309447</c:v>
                </c:pt>
                <c:pt idx="6882">
                  <c:v>1.6020023148157634</c:v>
                </c:pt>
                <c:pt idx="6883">
                  <c:v>1.6021643518542987</c:v>
                </c:pt>
                <c:pt idx="6884">
                  <c:v>1.6023263888928341</c:v>
                </c:pt>
                <c:pt idx="6885">
                  <c:v>1.6025000000008731</c:v>
                </c:pt>
                <c:pt idx="6886">
                  <c:v>1.6026620370394085</c:v>
                </c:pt>
                <c:pt idx="6887">
                  <c:v>1.6028240740779438</c:v>
                </c:pt>
                <c:pt idx="6888">
                  <c:v>1.6031134259319515</c:v>
                </c:pt>
                <c:pt idx="6889">
                  <c:v>1.6032754629632109</c:v>
                </c:pt>
                <c:pt idx="6890">
                  <c:v>1.6034375000017462</c:v>
                </c:pt>
                <c:pt idx="6891">
                  <c:v>1.6035995370402816</c:v>
                </c:pt>
                <c:pt idx="6892">
                  <c:v>1.6037731481483206</c:v>
                </c:pt>
                <c:pt idx="6893">
                  <c:v>1.603935185186856</c:v>
                </c:pt>
                <c:pt idx="6894">
                  <c:v>1.6041203703716747</c:v>
                </c:pt>
                <c:pt idx="6895">
                  <c:v>1.60428240741021</c:v>
                </c:pt>
                <c:pt idx="6896">
                  <c:v>1.6044444444487453</c:v>
                </c:pt>
                <c:pt idx="6897">
                  <c:v>1.6046064814872807</c:v>
                </c:pt>
                <c:pt idx="6898">
                  <c:v>1.6047916666720994</c:v>
                </c:pt>
                <c:pt idx="6899">
                  <c:v>1.6049537037106347</c:v>
                </c:pt>
                <c:pt idx="6900">
                  <c:v>1.6051157407418941</c:v>
                </c:pt>
                <c:pt idx="6901">
                  <c:v>1.6052893518572091</c:v>
                </c:pt>
                <c:pt idx="6902">
                  <c:v>1.6054398148189648</c:v>
                </c:pt>
                <c:pt idx="6903">
                  <c:v>1.6172106481535593</c:v>
                </c:pt>
                <c:pt idx="6904">
                  <c:v>1.6176504629693227</c:v>
                </c:pt>
                <c:pt idx="6905">
                  <c:v>1.6180671296315268</c:v>
                </c:pt>
                <c:pt idx="6906">
                  <c:v>1.6184837963010068</c:v>
                </c:pt>
                <c:pt idx="6907">
                  <c:v>1.6189467592630535</c:v>
                </c:pt>
                <c:pt idx="6908">
                  <c:v>1.6194791666712263</c:v>
                </c:pt>
                <c:pt idx="6909">
                  <c:v>1.6201273148180917</c:v>
                </c:pt>
                <c:pt idx="6910">
                  <c:v>1.6214930555579485</c:v>
                </c:pt>
                <c:pt idx="6911">
                  <c:v>1.6228935185208684</c:v>
                </c:pt>
                <c:pt idx="6912">
                  <c:v>1.6236574074137025</c:v>
                </c:pt>
                <c:pt idx="6913">
                  <c:v>1.6245601851915126</c:v>
                </c:pt>
                <c:pt idx="6914">
                  <c:v>1.6253703703769133</c:v>
                </c:pt>
                <c:pt idx="6915">
                  <c:v>1.6271875000020373</c:v>
                </c:pt>
                <c:pt idx="6916">
                  <c:v>1.6278356481489027</c:v>
                </c:pt>
                <c:pt idx="6917">
                  <c:v>1.6285416666723904</c:v>
                </c:pt>
                <c:pt idx="6918">
                  <c:v>1.6293865740808542</c:v>
                </c:pt>
                <c:pt idx="6919">
                  <c:v>1.630196759266255</c:v>
                </c:pt>
                <c:pt idx="6920">
                  <c:v>1.6313657407445135</c:v>
                </c:pt>
                <c:pt idx="6921">
                  <c:v>1.6319560185220325</c:v>
                </c:pt>
                <c:pt idx="6922">
                  <c:v>1.6325578703763313</c:v>
                </c:pt>
                <c:pt idx="6923">
                  <c:v>1.6331365740770707</c:v>
                </c:pt>
                <c:pt idx="6924">
                  <c:v>1.6345949074093369</c:v>
                </c:pt>
                <c:pt idx="6925">
                  <c:v>1.6346990740785259</c:v>
                </c:pt>
                <c:pt idx="6926">
                  <c:v>1.6348379629635019</c:v>
                </c:pt>
                <c:pt idx="6927">
                  <c:v>1.6349537037094706</c:v>
                </c:pt>
                <c:pt idx="6928">
                  <c:v>1.6350694444481633</c:v>
                </c:pt>
                <c:pt idx="6929">
                  <c:v>1.635219907409919</c:v>
                </c:pt>
                <c:pt idx="6930">
                  <c:v>1.6354050925947377</c:v>
                </c:pt>
                <c:pt idx="6931">
                  <c:v>1.6355555555564933</c:v>
                </c:pt>
                <c:pt idx="6932">
                  <c:v>1.6356828703719657</c:v>
                </c:pt>
                <c:pt idx="6933">
                  <c:v>1.6358217592642177</c:v>
                </c:pt>
                <c:pt idx="6934">
                  <c:v>1.6359375000029104</c:v>
                </c:pt>
                <c:pt idx="6935">
                  <c:v>1.6361458333340124</c:v>
                </c:pt>
                <c:pt idx="6936">
                  <c:v>1.6363078703725478</c:v>
                </c:pt>
                <c:pt idx="6937">
                  <c:v>1.6364351851880201</c:v>
                </c:pt>
                <c:pt idx="6938">
                  <c:v>1.6365509259267128</c:v>
                </c:pt>
                <c:pt idx="6939">
                  <c:v>1.6366666666726815</c:v>
                </c:pt>
                <c:pt idx="6940">
                  <c:v>1.6367824074113742</c:v>
                </c:pt>
                <c:pt idx="6941">
                  <c:v>1.6369328703731298</c:v>
                </c:pt>
                <c:pt idx="6942">
                  <c:v>1.6371643518577912</c:v>
                </c:pt>
                <c:pt idx="6943">
                  <c:v>1.6372916666732635</c:v>
                </c:pt>
                <c:pt idx="6944">
                  <c:v>1.6374189814814599</c:v>
                </c:pt>
                <c:pt idx="6945">
                  <c:v>1.6375347222274286</c:v>
                </c:pt>
                <c:pt idx="6946">
                  <c:v>1.6376504629661213</c:v>
                </c:pt>
                <c:pt idx="6947">
                  <c:v>1.6379629629664123</c:v>
                </c:pt>
                <c:pt idx="6948">
                  <c:v>1.6381018518586643</c:v>
                </c:pt>
                <c:pt idx="6949">
                  <c:v>1.6382291666668607</c:v>
                </c:pt>
                <c:pt idx="6950">
                  <c:v>1.6383680555591127</c:v>
                </c:pt>
                <c:pt idx="6951">
                  <c:v>1.6384837962978054</c:v>
                </c:pt>
                <c:pt idx="6952">
                  <c:v>1.6386226851900574</c:v>
                </c:pt>
                <c:pt idx="6953">
                  <c:v>1.6387615740750334</c:v>
                </c:pt>
                <c:pt idx="6954">
                  <c:v>1.6388773148210021</c:v>
                </c:pt>
                <c:pt idx="6955">
                  <c:v>1.6390162037059781</c:v>
                </c:pt>
                <c:pt idx="6956">
                  <c:v>1.6393287037062692</c:v>
                </c:pt>
                <c:pt idx="6957">
                  <c:v>1.6394560185217415</c:v>
                </c:pt>
                <c:pt idx="6958">
                  <c:v>1.6395833333372138</c:v>
                </c:pt>
                <c:pt idx="6959">
                  <c:v>1.6397337962989695</c:v>
                </c:pt>
                <c:pt idx="6960">
                  <c:v>1.6398495370376622</c:v>
                </c:pt>
                <c:pt idx="6961">
                  <c:v>1.6399884259299142</c:v>
                </c:pt>
                <c:pt idx="6962">
                  <c:v>1.6401273148148903</c:v>
                </c:pt>
                <c:pt idx="6963">
                  <c:v>1.6402430555608589</c:v>
                </c:pt>
                <c:pt idx="6964">
                  <c:v>1.640381944445835</c:v>
                </c:pt>
                <c:pt idx="6965">
                  <c:v>1.6430092592636356</c:v>
                </c:pt>
                <c:pt idx="6966">
                  <c:v>1.6431944444484543</c:v>
                </c:pt>
                <c:pt idx="6967">
                  <c:v>1.6433564814869897</c:v>
                </c:pt>
                <c:pt idx="6968">
                  <c:v>1.6435300925950287</c:v>
                </c:pt>
                <c:pt idx="6969">
                  <c:v>1.6436805555567844</c:v>
                </c:pt>
                <c:pt idx="6970">
                  <c:v>1.6438657407416031</c:v>
                </c:pt>
                <c:pt idx="6971">
                  <c:v>1.6440277777801384</c:v>
                </c:pt>
                <c:pt idx="6972">
                  <c:v>1.6441898148186738</c:v>
                </c:pt>
                <c:pt idx="6973">
                  <c:v>1.6443518518572091</c:v>
                </c:pt>
                <c:pt idx="6974">
                  <c:v>1.6445254629652482</c:v>
                </c:pt>
                <c:pt idx="6975">
                  <c:v>1.6446990740805632</c:v>
                </c:pt>
                <c:pt idx="6976">
                  <c:v>1.6448495370423188</c:v>
                </c:pt>
                <c:pt idx="6977">
                  <c:v>1.6450462962966412</c:v>
                </c:pt>
                <c:pt idx="6978">
                  <c:v>1.6451967592656729</c:v>
                </c:pt>
                <c:pt idx="6979">
                  <c:v>1.6453703703737119</c:v>
                </c:pt>
                <c:pt idx="6980">
                  <c:v>1.645543981481751</c:v>
                </c:pt>
                <c:pt idx="6981">
                  <c:v>1.6456944444507826</c:v>
                </c:pt>
                <c:pt idx="6982">
                  <c:v>1.6458796296356013</c:v>
                </c:pt>
                <c:pt idx="6983">
                  <c:v>1.6460416666668607</c:v>
                </c:pt>
                <c:pt idx="6984">
                  <c:v>1.646203703705396</c:v>
                </c:pt>
                <c:pt idx="6985">
                  <c:v>1.6463657407439314</c:v>
                </c:pt>
                <c:pt idx="6986">
                  <c:v>1.6464814814826241</c:v>
                </c:pt>
                <c:pt idx="6987">
                  <c:v>1.6466203703748761</c:v>
                </c:pt>
                <c:pt idx="6988">
                  <c:v>1.6467361111135688</c:v>
                </c:pt>
                <c:pt idx="6989">
                  <c:v>1.6468750000058208</c:v>
                </c:pt>
                <c:pt idx="6990">
                  <c:v>1.6470138888907968</c:v>
                </c:pt>
                <c:pt idx="6991">
                  <c:v>1.6471412037062692</c:v>
                </c:pt>
                <c:pt idx="6992">
                  <c:v>1.6472800925985212</c:v>
                </c:pt>
                <c:pt idx="6993">
                  <c:v>1.6473842592604342</c:v>
                </c:pt>
                <c:pt idx="6994">
                  <c:v>1.6475231481526862</c:v>
                </c:pt>
                <c:pt idx="6995">
                  <c:v>1.6476736111144419</c:v>
                </c:pt>
                <c:pt idx="6996">
                  <c:v>1.6477893518531346</c:v>
                </c:pt>
                <c:pt idx="6997">
                  <c:v>1.6479282407453866</c:v>
                </c:pt>
                <c:pt idx="6998">
                  <c:v>1.6547337962983875</c:v>
                </c:pt>
                <c:pt idx="6999">
                  <c:v>1.6552546296297805</c:v>
                </c:pt>
                <c:pt idx="7000">
                  <c:v>1.6557754629684496</c:v>
                </c:pt>
                <c:pt idx="7001">
                  <c:v>1.6562962962998427</c:v>
                </c:pt>
                <c:pt idx="7002">
                  <c:v>1.6568287037080154</c:v>
                </c:pt>
                <c:pt idx="7003">
                  <c:v>1.6573495370394085</c:v>
                </c:pt>
                <c:pt idx="7004">
                  <c:v>1.6580208333398332</c:v>
                </c:pt>
                <c:pt idx="7005">
                  <c:v>1.658831018525234</c:v>
                </c:pt>
                <c:pt idx="7006">
                  <c:v>1.6596064814875717</c:v>
                </c:pt>
                <c:pt idx="7007">
                  <c:v>1.6607870370426099</c:v>
                </c:pt>
                <c:pt idx="7008">
                  <c:v>1.6615277777818847</c:v>
                </c:pt>
                <c:pt idx="7009">
                  <c:v>1.6631944444452529</c:v>
                </c:pt>
                <c:pt idx="7010">
                  <c:v>1.664201388892252</c:v>
                </c:pt>
                <c:pt idx="7011">
                  <c:v>1.6648032407465507</c:v>
                </c:pt>
                <c:pt idx="7012">
                  <c:v>1.6653935185240698</c:v>
                </c:pt>
                <c:pt idx="7013">
                  <c:v>1.6660069444478722</c:v>
                </c:pt>
                <c:pt idx="7014">
                  <c:v>1.6675694444493274</c:v>
                </c:pt>
                <c:pt idx="7015">
                  <c:v>1.6677083333343035</c:v>
                </c:pt>
                <c:pt idx="7016">
                  <c:v>1.6678240740802721</c:v>
                </c:pt>
                <c:pt idx="7017">
                  <c:v>1.6679745370420278</c:v>
                </c:pt>
                <c:pt idx="7018">
                  <c:v>1.6680902777807205</c:v>
                </c:pt>
                <c:pt idx="7019">
                  <c:v>1.6682291666729725</c:v>
                </c:pt>
                <c:pt idx="7020">
                  <c:v>1.6683449074116652</c:v>
                </c:pt>
                <c:pt idx="7021">
                  <c:v>1.6684837962966412</c:v>
                </c:pt>
                <c:pt idx="7022">
                  <c:v>1.6686226851888932</c:v>
                </c:pt>
                <c:pt idx="7023">
                  <c:v>1.6687384259275859</c:v>
                </c:pt>
                <c:pt idx="7024">
                  <c:v>1.6688888888893416</c:v>
                </c:pt>
                <c:pt idx="7025">
                  <c:v>1.6690277777815936</c:v>
                </c:pt>
                <c:pt idx="7026">
                  <c:v>1.6691435185202863</c:v>
                </c:pt>
                <c:pt idx="7027">
                  <c:v>1.669432870374294</c:v>
                </c:pt>
                <c:pt idx="7028">
                  <c:v>1.66957175925927</c:v>
                </c:pt>
                <c:pt idx="7029">
                  <c:v>1.6696875000052387</c:v>
                </c:pt>
                <c:pt idx="7030">
                  <c:v>1.6698379629669944</c:v>
                </c:pt>
                <c:pt idx="7031">
                  <c:v>1.6699537037056871</c:v>
                </c:pt>
                <c:pt idx="7032">
                  <c:v>1.6700925925979391</c:v>
                </c:pt>
                <c:pt idx="7033">
                  <c:v>1.6702314814829151</c:v>
                </c:pt>
                <c:pt idx="7034">
                  <c:v>1.6703472222288838</c:v>
                </c:pt>
                <c:pt idx="7035">
                  <c:v>1.6704861111138598</c:v>
                </c:pt>
                <c:pt idx="7036">
                  <c:v>1.6706250000061118</c:v>
                </c:pt>
                <c:pt idx="7037">
                  <c:v>1.6709027777833398</c:v>
                </c:pt>
                <c:pt idx="7038">
                  <c:v>1.6710532407450955</c:v>
                </c:pt>
                <c:pt idx="7039">
                  <c:v>1.6711921296300716</c:v>
                </c:pt>
                <c:pt idx="7040">
                  <c:v>1.6713078703760402</c:v>
                </c:pt>
                <c:pt idx="7041">
                  <c:v>1.6714583333377959</c:v>
                </c:pt>
                <c:pt idx="7042">
                  <c:v>1.6715740740764886</c:v>
                </c:pt>
                <c:pt idx="7043">
                  <c:v>1.6717129629687406</c:v>
                </c:pt>
                <c:pt idx="7044">
                  <c:v>1.6720717592615983</c:v>
                </c:pt>
                <c:pt idx="7045">
                  <c:v>1.6722106481538503</c:v>
                </c:pt>
                <c:pt idx="7046">
                  <c:v>1.672326388892543</c:v>
                </c:pt>
                <c:pt idx="7047">
                  <c:v>1.672465277784795</c:v>
                </c:pt>
                <c:pt idx="7048">
                  <c:v>1.6725810185234877</c:v>
                </c:pt>
                <c:pt idx="7049">
                  <c:v>1.6727199074084638</c:v>
                </c:pt>
                <c:pt idx="7050">
                  <c:v>1.6728587963007158</c:v>
                </c:pt>
                <c:pt idx="7051">
                  <c:v>1.6729745370394085</c:v>
                </c:pt>
                <c:pt idx="7052">
                  <c:v>1.6731134259316605</c:v>
                </c:pt>
                <c:pt idx="7053">
                  <c:v>1.6732870370396995</c:v>
                </c:pt>
                <c:pt idx="7054">
                  <c:v>1.6734837963012978</c:v>
                </c:pt>
                <c:pt idx="7055">
                  <c:v>1.6736111111167702</c:v>
                </c:pt>
                <c:pt idx="7056">
                  <c:v>1.6737500000017462</c:v>
                </c:pt>
                <c:pt idx="7057">
                  <c:v>1.6738657407477149</c:v>
                </c:pt>
                <c:pt idx="7058">
                  <c:v>1.6740046296326909</c:v>
                </c:pt>
                <c:pt idx="7059">
                  <c:v>1.6768402777815936</c:v>
                </c:pt>
                <c:pt idx="7060">
                  <c:v>1.6768402777815936</c:v>
                </c:pt>
                <c:pt idx="7061">
                  <c:v>1.6768402777815936</c:v>
                </c:pt>
                <c:pt idx="7062">
                  <c:v>1.6768402777815936</c:v>
                </c:pt>
                <c:pt idx="7063">
                  <c:v>1.6768402777815936</c:v>
                </c:pt>
                <c:pt idx="7064">
                  <c:v>1.6768402777815936</c:v>
                </c:pt>
                <c:pt idx="7065">
                  <c:v>1.6768402777815936</c:v>
                </c:pt>
                <c:pt idx="7066">
                  <c:v>1.6769791666738456</c:v>
                </c:pt>
                <c:pt idx="7067">
                  <c:v>1.677141203705105</c:v>
                </c:pt>
                <c:pt idx="7068">
                  <c:v>1.67731481482042</c:v>
                </c:pt>
                <c:pt idx="7069">
                  <c:v>1.677488425928459</c:v>
                </c:pt>
                <c:pt idx="7070">
                  <c:v>1.6776388888902147</c:v>
                </c:pt>
                <c:pt idx="7071">
                  <c:v>1.6778009259287501</c:v>
                </c:pt>
                <c:pt idx="7072">
                  <c:v>1.6779745370440651</c:v>
                </c:pt>
                <c:pt idx="7073">
                  <c:v>1.6781597222288838</c:v>
                </c:pt>
                <c:pt idx="7074">
                  <c:v>1.6783217592601432</c:v>
                </c:pt>
                <c:pt idx="7075">
                  <c:v>1.6784606481523952</c:v>
                </c:pt>
                <c:pt idx="7076">
                  <c:v>1.6785879629678675</c:v>
                </c:pt>
                <c:pt idx="7077">
                  <c:v>1.6789583333375049</c:v>
                </c:pt>
                <c:pt idx="7078">
                  <c:v>1.6790740740761976</c:v>
                </c:pt>
                <c:pt idx="7079">
                  <c:v>1.6792013888916699</c:v>
                </c:pt>
                <c:pt idx="7080">
                  <c:v>1.6793518518534256</c:v>
                </c:pt>
                <c:pt idx="7081">
                  <c:v>1.6794675925993943</c:v>
                </c:pt>
                <c:pt idx="7082">
                  <c:v>1.6795949074075907</c:v>
                </c:pt>
                <c:pt idx="7083">
                  <c:v>1.6797337962998427</c:v>
                </c:pt>
                <c:pt idx="7084">
                  <c:v>1.679861111115315</c:v>
                </c:pt>
                <c:pt idx="7085">
                  <c:v>1.680034722223354</c:v>
                </c:pt>
                <c:pt idx="7086">
                  <c:v>1.6801851851851097</c:v>
                </c:pt>
                <c:pt idx="7087">
                  <c:v>1.6803587963004247</c:v>
                </c:pt>
                <c:pt idx="7088">
                  <c:v>1.6805208333389601</c:v>
                </c:pt>
                <c:pt idx="7089">
                  <c:v>1.6806712963007158</c:v>
                </c:pt>
                <c:pt idx="7090">
                  <c:v>1.6808101851856918</c:v>
                </c:pt>
                <c:pt idx="7091">
                  <c:v>1.6809490740779438</c:v>
                </c:pt>
                <c:pt idx="7092">
                  <c:v>1.6810648148166365</c:v>
                </c:pt>
                <c:pt idx="7093">
                  <c:v>1.6812037037088885</c:v>
                </c:pt>
                <c:pt idx="7094">
                  <c:v>1.6813310185243608</c:v>
                </c:pt>
                <c:pt idx="7095">
                  <c:v>1.6815972222248092</c:v>
                </c:pt>
                <c:pt idx="7096">
                  <c:v>1.6817361111170612</c:v>
                </c:pt>
                <c:pt idx="7097">
                  <c:v>1.6818634259325336</c:v>
                </c:pt>
                <c:pt idx="7098">
                  <c:v>1.6820023148175096</c:v>
                </c:pt>
                <c:pt idx="7099">
                  <c:v>1.6821180555562023</c:v>
                </c:pt>
                <c:pt idx="7100">
                  <c:v>1.6822569444484543</c:v>
                </c:pt>
                <c:pt idx="7101">
                  <c:v>1.6823958333334303</c:v>
                </c:pt>
                <c:pt idx="7102">
                  <c:v>1.682511574079399</c:v>
                </c:pt>
                <c:pt idx="7103">
                  <c:v>1.682685185187438</c:v>
                </c:pt>
                <c:pt idx="7104">
                  <c:v>1.682858796302753</c:v>
                </c:pt>
                <c:pt idx="7105">
                  <c:v>1.6829976851877291</c:v>
                </c:pt>
                <c:pt idx="7106">
                  <c:v>1.6831365740799811</c:v>
                </c:pt>
                <c:pt idx="7107">
                  <c:v>1.6832638888954534</c:v>
                </c:pt>
                <c:pt idx="7108">
                  <c:v>1.6833796296341461</c:v>
                </c:pt>
                <c:pt idx="7109">
                  <c:v>1.6835185185191222</c:v>
                </c:pt>
                <c:pt idx="7110">
                  <c:v>1.6836574074113742</c:v>
                </c:pt>
                <c:pt idx="7111">
                  <c:v>1.6839120370423188</c:v>
                </c:pt>
                <c:pt idx="7112">
                  <c:v>1.6840277777810115</c:v>
                </c:pt>
                <c:pt idx="7113">
                  <c:v>1.6841666666732635</c:v>
                </c:pt>
                <c:pt idx="7114">
                  <c:v>1.6843055555582396</c:v>
                </c:pt>
                <c:pt idx="7115">
                  <c:v>1.6844444444504916</c:v>
                </c:pt>
                <c:pt idx="7116">
                  <c:v>1.6845601851891843</c:v>
                </c:pt>
                <c:pt idx="7117">
                  <c:v>1.68471064815094</c:v>
                </c:pt>
                <c:pt idx="7118">
                  <c:v>1.684849537043192</c:v>
                </c:pt>
                <c:pt idx="7119">
                  <c:v>1.6850462962975143</c:v>
                </c:pt>
                <c:pt idx="7120">
                  <c:v>1.6851851851897663</c:v>
                </c:pt>
                <c:pt idx="7121">
                  <c:v>1.685335648151522</c:v>
                </c:pt>
                <c:pt idx="7122">
                  <c:v>1.6854513888902147</c:v>
                </c:pt>
                <c:pt idx="7123">
                  <c:v>1.6855671296361834</c:v>
                </c:pt>
                <c:pt idx="7124">
                  <c:v>1.6857060185211594</c:v>
                </c:pt>
                <c:pt idx="7125">
                  <c:v>1.6859953703751671</c:v>
                </c:pt>
                <c:pt idx="7126">
                  <c:v>1.6861342592601432</c:v>
                </c:pt>
                <c:pt idx="7127">
                  <c:v>1.6862731481523952</c:v>
                </c:pt>
                <c:pt idx="7128">
                  <c:v>1.6863888888910878</c:v>
                </c:pt>
                <c:pt idx="7129">
                  <c:v>1.6865277777833398</c:v>
                </c:pt>
                <c:pt idx="7130">
                  <c:v>1.6866550925988122</c:v>
                </c:pt>
                <c:pt idx="7131">
                  <c:v>1.6867939814837882</c:v>
                </c:pt>
                <c:pt idx="7132">
                  <c:v>1.6869212962992606</c:v>
                </c:pt>
                <c:pt idx="7133">
                  <c:v>1.6870833333377959</c:v>
                </c:pt>
                <c:pt idx="7134">
                  <c:v>1.6873495370382443</c:v>
                </c:pt>
                <c:pt idx="7135">
                  <c:v>1.687465277784213</c:v>
                </c:pt>
                <c:pt idx="7136">
                  <c:v>1.687604166669189</c:v>
                </c:pt>
                <c:pt idx="7137">
                  <c:v>1.6877199074078817</c:v>
                </c:pt>
                <c:pt idx="7138">
                  <c:v>1.6878587963001337</c:v>
                </c:pt>
                <c:pt idx="7139">
                  <c:v>1.6879745370388264</c:v>
                </c:pt>
                <c:pt idx="7140">
                  <c:v>1.6881481481541414</c:v>
                </c:pt>
                <c:pt idx="7141">
                  <c:v>1.6883101851854008</c:v>
                </c:pt>
                <c:pt idx="7142">
                  <c:v>1.6884375000008731</c:v>
                </c:pt>
                <c:pt idx="7143">
                  <c:v>1.6885763888931251</c:v>
                </c:pt>
                <c:pt idx="7144">
                  <c:v>1.6887037037085975</c:v>
                </c:pt>
                <c:pt idx="7145">
                  <c:v>1.6889583333395422</c:v>
                </c:pt>
                <c:pt idx="7146">
                  <c:v>1.6891319444475812</c:v>
                </c:pt>
                <c:pt idx="7147">
                  <c:v>1.6892592592630535</c:v>
                </c:pt>
                <c:pt idx="7148">
                  <c:v>1.6893981481553055</c:v>
                </c:pt>
                <c:pt idx="7149">
                  <c:v>1.6895138888939982</c:v>
                </c:pt>
                <c:pt idx="7150">
                  <c:v>1.6896643518557539</c:v>
                </c:pt>
                <c:pt idx="7151">
                  <c:v>1.68980324074073</c:v>
                </c:pt>
                <c:pt idx="7152">
                  <c:v>1.6899189814866986</c:v>
                </c:pt>
                <c:pt idx="7153">
                  <c:v>1.6900578703716747</c:v>
                </c:pt>
                <c:pt idx="7154">
                  <c:v>1.690358796302462</c:v>
                </c:pt>
                <c:pt idx="7155">
                  <c:v>1.6904745370411547</c:v>
                </c:pt>
                <c:pt idx="7156">
                  <c:v>1.6906134259261307</c:v>
                </c:pt>
                <c:pt idx="7157">
                  <c:v>1.6907523148183827</c:v>
                </c:pt>
                <c:pt idx="7158">
                  <c:v>1.6908680555570754</c:v>
                </c:pt>
                <c:pt idx="7159">
                  <c:v>1.6938310185214505</c:v>
                </c:pt>
                <c:pt idx="7160">
                  <c:v>1.6939930555599858</c:v>
                </c:pt>
                <c:pt idx="7161">
                  <c:v>1.6941666666680248</c:v>
                </c:pt>
                <c:pt idx="7162">
                  <c:v>1.6943287037065602</c:v>
                </c:pt>
                <c:pt idx="7163">
                  <c:v>1.6944907407450955</c:v>
                </c:pt>
                <c:pt idx="7164">
                  <c:v>1.6946643518531346</c:v>
                </c:pt>
                <c:pt idx="7165">
                  <c:v>1.6948379629684496</c:v>
                </c:pt>
                <c:pt idx="7166">
                  <c:v>1.6949884259302053</c:v>
                </c:pt>
                <c:pt idx="7167">
                  <c:v>1.6951620370382443</c:v>
                </c:pt>
                <c:pt idx="7168">
                  <c:v>1.6953356481535593</c:v>
                </c:pt>
                <c:pt idx="7169">
                  <c:v>1.6958217592618894</c:v>
                </c:pt>
                <c:pt idx="7170">
                  <c:v>1.6959722222236451</c:v>
                </c:pt>
                <c:pt idx="7171">
                  <c:v>1.6961226851854008</c:v>
                </c:pt>
                <c:pt idx="7172">
                  <c:v>1.6962500000008731</c:v>
                </c:pt>
                <c:pt idx="7173">
                  <c:v>1.6963888888931251</c:v>
                </c:pt>
                <c:pt idx="7174">
                  <c:v>1.6965277777781012</c:v>
                </c:pt>
                <c:pt idx="7175">
                  <c:v>1.6966666666703532</c:v>
                </c:pt>
                <c:pt idx="7176">
                  <c:v>1.6968055555626052</c:v>
                </c:pt>
                <c:pt idx="7177">
                  <c:v>1.6970023148169275</c:v>
                </c:pt>
                <c:pt idx="7178">
                  <c:v>1.6971643518554629</c:v>
                </c:pt>
                <c:pt idx="7179">
                  <c:v>1.6973032407477149</c:v>
                </c:pt>
                <c:pt idx="7180">
                  <c:v>1.6974305555559113</c:v>
                </c:pt>
                <c:pt idx="7181">
                  <c:v>1.6975694444481633</c:v>
                </c:pt>
                <c:pt idx="7182">
                  <c:v>1.6977083333404153</c:v>
                </c:pt>
                <c:pt idx="7183">
                  <c:v>1.697858796302171</c:v>
                </c:pt>
                <c:pt idx="7184">
                  <c:v>1.697997685187147</c:v>
                </c:pt>
                <c:pt idx="7185">
                  <c:v>1.6981481481489027</c:v>
                </c:pt>
                <c:pt idx="7186">
                  <c:v>1.698275462964375</c:v>
                </c:pt>
                <c:pt idx="7187">
                  <c:v>1.698414351856627</c:v>
                </c:pt>
                <c:pt idx="7188">
                  <c:v>1.6985648148183827</c:v>
                </c:pt>
                <c:pt idx="7189">
                  <c:v>1.6987152777801384</c:v>
                </c:pt>
                <c:pt idx="7190">
                  <c:v>1.6988773148186738</c:v>
                </c:pt>
                <c:pt idx="7191">
                  <c:v>1.6990393518572091</c:v>
                </c:pt>
                <c:pt idx="7192">
                  <c:v>1.6992013888957445</c:v>
                </c:pt>
                <c:pt idx="7193">
                  <c:v>1.6993402777807205</c:v>
                </c:pt>
                <c:pt idx="7194">
                  <c:v>1.6994675925961928</c:v>
                </c:pt>
                <c:pt idx="7195">
                  <c:v>1.6996064814884448</c:v>
                </c:pt>
                <c:pt idx="7196">
                  <c:v>1.6997569444502005</c:v>
                </c:pt>
                <c:pt idx="7197">
                  <c:v>1.6999074074119562</c:v>
                </c:pt>
                <c:pt idx="7198">
                  <c:v>1.7001273148198379</c:v>
                </c:pt>
                <c:pt idx="7199">
                  <c:v>1.700266203704814</c:v>
                </c:pt>
                <c:pt idx="7200">
                  <c:v>1.700405092597066</c:v>
                </c:pt>
                <c:pt idx="7201">
                  <c:v>1.7005555555588217</c:v>
                </c:pt>
                <c:pt idx="7202">
                  <c:v>1.7006944444510737</c:v>
                </c:pt>
                <c:pt idx="7203">
                  <c:v>1.7008680555591127</c:v>
                </c:pt>
                <c:pt idx="7204">
                  <c:v>1.7011111111132777</c:v>
                </c:pt>
                <c:pt idx="7205">
                  <c:v>1.7012615740750334</c:v>
                </c:pt>
                <c:pt idx="7206">
                  <c:v>1.7014004629672854</c:v>
                </c:pt>
                <c:pt idx="7207">
                  <c:v>1.7015277777827578</c:v>
                </c:pt>
                <c:pt idx="7208">
                  <c:v>1.7016666666677338</c:v>
                </c:pt>
                <c:pt idx="7209">
                  <c:v>1.7018055555599858</c:v>
                </c:pt>
                <c:pt idx="7210">
                  <c:v>1.7019675925985212</c:v>
                </c:pt>
                <c:pt idx="7211">
                  <c:v>1.7021759259296232</c:v>
                </c:pt>
                <c:pt idx="7212">
                  <c:v>1.7023379629681585</c:v>
                </c:pt>
                <c:pt idx="7213">
                  <c:v>1.7024768518531346</c:v>
                </c:pt>
                <c:pt idx="7214">
                  <c:v>1.7026157407453866</c:v>
                </c:pt>
                <c:pt idx="7215">
                  <c:v>1.7027546296303626</c:v>
                </c:pt>
                <c:pt idx="7216">
                  <c:v>1.7028935185226146</c:v>
                </c:pt>
                <c:pt idx="7217">
                  <c:v>1.7031018518537167</c:v>
                </c:pt>
                <c:pt idx="7218">
                  <c:v>1.703333333338378</c:v>
                </c:pt>
                <c:pt idx="7219">
                  <c:v>1.7034606481538503</c:v>
                </c:pt>
                <c:pt idx="7220">
                  <c:v>1.7035995370388264</c:v>
                </c:pt>
                <c:pt idx="7221">
                  <c:v>1.7037384259310784</c:v>
                </c:pt>
                <c:pt idx="7222">
                  <c:v>1.7038773148160544</c:v>
                </c:pt>
                <c:pt idx="7223">
                  <c:v>1.7042013888931251</c:v>
                </c:pt>
                <c:pt idx="7224">
                  <c:v>1.7043287037085975</c:v>
                </c:pt>
                <c:pt idx="7225">
                  <c:v>1.7044675925935735</c:v>
                </c:pt>
                <c:pt idx="7226">
                  <c:v>1.7046064814858255</c:v>
                </c:pt>
                <c:pt idx="7227">
                  <c:v>1.7047453703708015</c:v>
                </c:pt>
                <c:pt idx="7228">
                  <c:v>1.7048842592630535</c:v>
                </c:pt>
                <c:pt idx="7229">
                  <c:v>1.7051736111170612</c:v>
                </c:pt>
                <c:pt idx="7230">
                  <c:v>1.7053703703713836</c:v>
                </c:pt>
                <c:pt idx="7231">
                  <c:v>1.7055092592636356</c:v>
                </c:pt>
                <c:pt idx="7232">
                  <c:v>1.7056481481486117</c:v>
                </c:pt>
                <c:pt idx="7233">
                  <c:v>1.7057870370408637</c:v>
                </c:pt>
                <c:pt idx="7234">
                  <c:v>1.7059259259331156</c:v>
                </c:pt>
                <c:pt idx="7235">
                  <c:v>1.7060763888948713</c:v>
                </c:pt>
                <c:pt idx="7236">
                  <c:v>1.7063425925953197</c:v>
                </c:pt>
                <c:pt idx="7237">
                  <c:v>1.7064930555570754</c:v>
                </c:pt>
                <c:pt idx="7238">
                  <c:v>1.7066319444493274</c:v>
                </c:pt>
                <c:pt idx="7239">
                  <c:v>1.7067824074110831</c:v>
                </c:pt>
                <c:pt idx="7240">
                  <c:v>1.7069212963033351</c:v>
                </c:pt>
                <c:pt idx="7241">
                  <c:v>1.7070370370420278</c:v>
                </c:pt>
                <c:pt idx="7242">
                  <c:v>1.7071759259270038</c:v>
                </c:pt>
                <c:pt idx="7243">
                  <c:v>1.7073379629655392</c:v>
                </c:pt>
                <c:pt idx="7244">
                  <c:v>1.7077083333351766</c:v>
                </c:pt>
                <c:pt idx="7245">
                  <c:v>1.7078587962969323</c:v>
                </c:pt>
                <c:pt idx="7246">
                  <c:v>1.7079976851891843</c:v>
                </c:pt>
                <c:pt idx="7247">
                  <c:v>1.7081365740741603</c:v>
                </c:pt>
                <c:pt idx="7248">
                  <c:v>1.7082754629664123</c:v>
                </c:pt>
                <c:pt idx="7249">
                  <c:v>1.7084143518586643</c:v>
                </c:pt>
                <c:pt idx="7250">
                  <c:v>1.7085532407436403</c:v>
                </c:pt>
                <c:pt idx="7251">
                  <c:v>1.7086921296358923</c:v>
                </c:pt>
                <c:pt idx="7252">
                  <c:v>1.7090740740750334</c:v>
                </c:pt>
                <c:pt idx="7253">
                  <c:v>1.7120370370394085</c:v>
                </c:pt>
                <c:pt idx="7254">
                  <c:v>1.7121990740779438</c:v>
                </c:pt>
                <c:pt idx="7255">
                  <c:v>1.7123611111164792</c:v>
                </c:pt>
                <c:pt idx="7256">
                  <c:v>1.7125231481550145</c:v>
                </c:pt>
                <c:pt idx="7257">
                  <c:v>1.7126851851862739</c:v>
                </c:pt>
                <c:pt idx="7258">
                  <c:v>1.7128587963015889</c:v>
                </c:pt>
                <c:pt idx="7259">
                  <c:v>1.7130208333401242</c:v>
                </c:pt>
                <c:pt idx="7260">
                  <c:v>1.7131944444481633</c:v>
                </c:pt>
                <c:pt idx="7261">
                  <c:v>1.7133564814866986</c:v>
                </c:pt>
                <c:pt idx="7262">
                  <c:v>1.713553240741021</c:v>
                </c:pt>
                <c:pt idx="7263">
                  <c:v>1.713831018525525</c:v>
                </c:pt>
                <c:pt idx="7264">
                  <c:v>1.7140277777798474</c:v>
                </c:pt>
                <c:pt idx="7265">
                  <c:v>1.7141898148183827</c:v>
                </c:pt>
                <c:pt idx="7266">
                  <c:v>1.7143634259264218</c:v>
                </c:pt>
                <c:pt idx="7267">
                  <c:v>1.7145138888954534</c:v>
                </c:pt>
                <c:pt idx="7268">
                  <c:v>1.7146875000034925</c:v>
                </c:pt>
                <c:pt idx="7269">
                  <c:v>1.7148726851883112</c:v>
                </c:pt>
                <c:pt idx="7270">
                  <c:v>1.7201273148166365</c:v>
                </c:pt>
                <c:pt idx="7271">
                  <c:v>1.7206365740785259</c:v>
                </c:pt>
                <c:pt idx="7272">
                  <c:v>1.721157407409919</c:v>
                </c:pt>
                <c:pt idx="7273">
                  <c:v>1.721678240741312</c:v>
                </c:pt>
                <c:pt idx="7274">
                  <c:v>1.7222337963030441</c:v>
                </c:pt>
                <c:pt idx="7275">
                  <c:v>1.723912037043192</c:v>
                </c:pt>
                <c:pt idx="7276">
                  <c:v>1.7245949074131204</c:v>
                </c:pt>
                <c:pt idx="7277">
                  <c:v>1.7252662037062692</c:v>
                </c:pt>
                <c:pt idx="7278">
                  <c:v>1.7259606481529772</c:v>
                </c:pt>
                <c:pt idx="7279">
                  <c:v>1.726875000000291</c:v>
                </c:pt>
                <c:pt idx="7280">
                  <c:v>1.7275231481544324</c:v>
                </c:pt>
                <c:pt idx="7281">
                  <c:v>1.7280439814858255</c:v>
                </c:pt>
                <c:pt idx="7282">
                  <c:v>1.7285879629635019</c:v>
                </c:pt>
                <c:pt idx="7283">
                  <c:v>1.7290972222253913</c:v>
                </c:pt>
                <c:pt idx="7284">
                  <c:v>1.7297222222259734</c:v>
                </c:pt>
                <c:pt idx="7285">
                  <c:v>1.7303356481497758</c:v>
                </c:pt>
                <c:pt idx="7286">
                  <c:v>1.7318402777818847</c:v>
                </c:pt>
                <c:pt idx="7287">
                  <c:v>1.7319791666668607</c:v>
                </c:pt>
                <c:pt idx="7288">
                  <c:v>1.7321296296358923</c:v>
                </c:pt>
                <c:pt idx="7289">
                  <c:v>1.7322685185208684</c:v>
                </c:pt>
                <c:pt idx="7290">
                  <c:v>1.7323842592595611</c:v>
                </c:pt>
                <c:pt idx="7291">
                  <c:v>1.7325462962980964</c:v>
                </c:pt>
                <c:pt idx="7292">
                  <c:v>1.7326851851903484</c:v>
                </c:pt>
                <c:pt idx="7293">
                  <c:v>1.7328240740753245</c:v>
                </c:pt>
                <c:pt idx="7294">
                  <c:v>1.7329398148212931</c:v>
                </c:pt>
                <c:pt idx="7295">
                  <c:v>1.7330555555599858</c:v>
                </c:pt>
                <c:pt idx="7296">
                  <c:v>1.7331944444449618</c:v>
                </c:pt>
                <c:pt idx="7297">
                  <c:v>1.7333101851909305</c:v>
                </c:pt>
                <c:pt idx="7298">
                  <c:v>1.7334259259296232</c:v>
                </c:pt>
                <c:pt idx="7299">
                  <c:v>1.7335416666683159</c:v>
                </c:pt>
                <c:pt idx="7300">
                  <c:v>1.7336805555605679</c:v>
                </c:pt>
                <c:pt idx="7301">
                  <c:v>1.7337962962992606</c:v>
                </c:pt>
                <c:pt idx="7302">
                  <c:v>1.7339120370379533</c:v>
                </c:pt>
                <c:pt idx="7303">
                  <c:v>1.7340393518534256</c:v>
                </c:pt>
                <c:pt idx="7304">
                  <c:v>1.7341550925993943</c:v>
                </c:pt>
                <c:pt idx="7305">
                  <c:v>1.734270833338087</c:v>
                </c:pt>
                <c:pt idx="7306">
                  <c:v>1.734409722223063</c:v>
                </c:pt>
                <c:pt idx="7307">
                  <c:v>1.7345370370385353</c:v>
                </c:pt>
                <c:pt idx="7308">
                  <c:v>1.734756944446417</c:v>
                </c:pt>
                <c:pt idx="7309">
                  <c:v>1.7348842592618894</c:v>
                </c:pt>
                <c:pt idx="7310">
                  <c:v>1.7350115740773617</c:v>
                </c:pt>
                <c:pt idx="7311">
                  <c:v>1.7351273148160544</c:v>
                </c:pt>
                <c:pt idx="7312">
                  <c:v>1.7352546296315268</c:v>
                </c:pt>
                <c:pt idx="7313">
                  <c:v>1.7353703703774954</c:v>
                </c:pt>
                <c:pt idx="7314">
                  <c:v>1.7354976851856918</c:v>
                </c:pt>
                <c:pt idx="7315">
                  <c:v>1.7356365740779438</c:v>
                </c:pt>
                <c:pt idx="7316">
                  <c:v>1.7357523148166365</c:v>
                </c:pt>
                <c:pt idx="7317">
                  <c:v>1.7358680555626052</c:v>
                </c:pt>
                <c:pt idx="7318">
                  <c:v>1.7360416666706442</c:v>
                </c:pt>
                <c:pt idx="7319">
                  <c:v>1.7361574074093369</c:v>
                </c:pt>
                <c:pt idx="7320">
                  <c:v>1.7362731481553055</c:v>
                </c:pt>
                <c:pt idx="7321">
                  <c:v>1.7363888888939982</c:v>
                </c:pt>
                <c:pt idx="7322">
                  <c:v>1.7365393518557539</c:v>
                </c:pt>
                <c:pt idx="7323">
                  <c:v>1.7366550925944466</c:v>
                </c:pt>
                <c:pt idx="7324">
                  <c:v>1.736921296302171</c:v>
                </c:pt>
                <c:pt idx="7325">
                  <c:v>1.7370370370408637</c:v>
                </c:pt>
                <c:pt idx="7326">
                  <c:v>1.7371527777795563</c:v>
                </c:pt>
                <c:pt idx="7327">
                  <c:v>1.737268518525525</c:v>
                </c:pt>
                <c:pt idx="7328">
                  <c:v>1.737407407410501</c:v>
                </c:pt>
                <c:pt idx="7329">
                  <c:v>1.7375347222259734</c:v>
                </c:pt>
                <c:pt idx="7330">
                  <c:v>1.7376504629646661</c:v>
                </c:pt>
                <c:pt idx="7331">
                  <c:v>1.7377662037106347</c:v>
                </c:pt>
                <c:pt idx="7332">
                  <c:v>1.7379050925956108</c:v>
                </c:pt>
                <c:pt idx="7333">
                  <c:v>1.7380208333343035</c:v>
                </c:pt>
                <c:pt idx="7334">
                  <c:v>1.7381365740802721</c:v>
                </c:pt>
                <c:pt idx="7335">
                  <c:v>1.7382754629652482</c:v>
                </c:pt>
                <c:pt idx="7336">
                  <c:v>1.7384375000037835</c:v>
                </c:pt>
                <c:pt idx="7337">
                  <c:v>1.7385763888960355</c:v>
                </c:pt>
                <c:pt idx="7338">
                  <c:v>1.7386921296347282</c:v>
                </c:pt>
                <c:pt idx="7339">
                  <c:v>1.7388078703734209</c:v>
                </c:pt>
                <c:pt idx="7340">
                  <c:v>1.7389467592656729</c:v>
                </c:pt>
                <c:pt idx="7341">
                  <c:v>1.7390625000043656</c:v>
                </c:pt>
                <c:pt idx="7342">
                  <c:v>1.7391782407430583</c:v>
                </c:pt>
                <c:pt idx="7343">
                  <c:v>1.739328703704814</c:v>
                </c:pt>
                <c:pt idx="7344">
                  <c:v>1.7394444444507826</c:v>
                </c:pt>
                <c:pt idx="7345">
                  <c:v>1.7395601851894753</c:v>
                </c:pt>
                <c:pt idx="7346">
                  <c:v>1.7396990740744513</c:v>
                </c:pt>
                <c:pt idx="7347">
                  <c:v>1.7425462963001337</c:v>
                </c:pt>
                <c:pt idx="7348">
                  <c:v>1.742708333338669</c:v>
                </c:pt>
                <c:pt idx="7349">
                  <c:v>1.7428819444467081</c:v>
                </c:pt>
                <c:pt idx="7350">
                  <c:v>1.7430439814852434</c:v>
                </c:pt>
                <c:pt idx="7351">
                  <c:v>1.7432060185237788</c:v>
                </c:pt>
                <c:pt idx="7352">
                  <c:v>1.7433796296318178</c:v>
                </c:pt>
                <c:pt idx="7353">
                  <c:v>1.7435416666703532</c:v>
                </c:pt>
                <c:pt idx="7354">
                  <c:v>1.7437152777783922</c:v>
                </c:pt>
                <c:pt idx="7355">
                  <c:v>1.7438657407474238</c:v>
                </c:pt>
                <c:pt idx="7356">
                  <c:v>1.7440277777786832</c:v>
                </c:pt>
                <c:pt idx="7357">
                  <c:v>1.7441666666709352</c:v>
                </c:pt>
                <c:pt idx="7358">
                  <c:v>1.7443055555559113</c:v>
                </c:pt>
                <c:pt idx="7359">
                  <c:v>1.7444560185249429</c:v>
                </c:pt>
                <c:pt idx="7360">
                  <c:v>1.7445833333404153</c:v>
                </c:pt>
                <c:pt idx="7361">
                  <c:v>1.744733796302171</c:v>
                </c:pt>
                <c:pt idx="7362">
                  <c:v>1.7448611111176433</c:v>
                </c:pt>
                <c:pt idx="7363">
                  <c:v>1.7449884259331156</c:v>
                </c:pt>
                <c:pt idx="7364">
                  <c:v>1.7451041666718083</c:v>
                </c:pt>
                <c:pt idx="7365">
                  <c:v>1.7452314814872807</c:v>
                </c:pt>
                <c:pt idx="7366">
                  <c:v>1.745358796302753</c:v>
                </c:pt>
                <c:pt idx="7367">
                  <c:v>1.7454745370414457</c:v>
                </c:pt>
                <c:pt idx="7368">
                  <c:v>1.7455902777801384</c:v>
                </c:pt>
                <c:pt idx="7369">
                  <c:v>1.7457291666723904</c:v>
                </c:pt>
                <c:pt idx="7370">
                  <c:v>1.7458449074110831</c:v>
                </c:pt>
                <c:pt idx="7371">
                  <c:v>1.7459606481497758</c:v>
                </c:pt>
                <c:pt idx="7372">
                  <c:v>1.7460763888957445</c:v>
                </c:pt>
                <c:pt idx="7373">
                  <c:v>1.7462268518575002</c:v>
                </c:pt>
                <c:pt idx="7374">
                  <c:v>1.7463425925961928</c:v>
                </c:pt>
                <c:pt idx="7375">
                  <c:v>1.7464583333348855</c:v>
                </c:pt>
                <c:pt idx="7376">
                  <c:v>1.7465972222271375</c:v>
                </c:pt>
                <c:pt idx="7377">
                  <c:v>1.7467129629658302</c:v>
                </c:pt>
                <c:pt idx="7378">
                  <c:v>1.7468402777813026</c:v>
                </c:pt>
                <c:pt idx="7379">
                  <c:v>1.7469560185199953</c:v>
                </c:pt>
                <c:pt idx="7380">
                  <c:v>1.7470949074122473</c:v>
                </c:pt>
                <c:pt idx="7381">
                  <c:v>1.74721064815094</c:v>
                </c:pt>
                <c:pt idx="7382">
                  <c:v>1.7473263888896327</c:v>
                </c:pt>
                <c:pt idx="7383">
                  <c:v>1.7474421296356013</c:v>
                </c:pt>
                <c:pt idx="7384">
                  <c:v>1.7476157407436403</c:v>
                </c:pt>
                <c:pt idx="7385">
                  <c:v>1.7477430555591127</c:v>
                </c:pt>
                <c:pt idx="7386">
                  <c:v>1.747870370374585</c:v>
                </c:pt>
                <c:pt idx="7387">
                  <c:v>1.7480092592595611</c:v>
                </c:pt>
                <c:pt idx="7388">
                  <c:v>1.7481365740750334</c:v>
                </c:pt>
                <c:pt idx="7389">
                  <c:v>1.7482523148210021</c:v>
                </c:pt>
                <c:pt idx="7390">
                  <c:v>1.7483680555596948</c:v>
                </c:pt>
                <c:pt idx="7391">
                  <c:v>1.7484837962983875</c:v>
                </c:pt>
                <c:pt idx="7392">
                  <c:v>1.7486226851906395</c:v>
                </c:pt>
                <c:pt idx="7393">
                  <c:v>1.7487384259293322</c:v>
                </c:pt>
                <c:pt idx="7394">
                  <c:v>1.7488657407448045</c:v>
                </c:pt>
                <c:pt idx="7395">
                  <c:v>1.7490046296297805</c:v>
                </c:pt>
                <c:pt idx="7396">
                  <c:v>1.7491203703757492</c:v>
                </c:pt>
                <c:pt idx="7397">
                  <c:v>1.7492361111144419</c:v>
                </c:pt>
                <c:pt idx="7398">
                  <c:v>1.7493634259299142</c:v>
                </c:pt>
                <c:pt idx="7399">
                  <c:v>1.7494791666686069</c:v>
                </c:pt>
                <c:pt idx="7400">
                  <c:v>1.7496875000069849</c:v>
                </c:pt>
                <c:pt idx="7401">
                  <c:v>1.749861111115024</c:v>
                </c:pt>
                <c:pt idx="7402">
                  <c:v>1.75</c:v>
                </c:pt>
                <c:pt idx="7403">
                  <c:v>1.7501157407459687</c:v>
                </c:pt>
                <c:pt idx="7404">
                  <c:v>1.7502314814846613</c:v>
                </c:pt>
                <c:pt idx="7405">
                  <c:v>1.750347222223354</c:v>
                </c:pt>
                <c:pt idx="7406">
                  <c:v>1.750486111115606</c:v>
                </c:pt>
                <c:pt idx="7407">
                  <c:v>1.7506018518542987</c:v>
                </c:pt>
                <c:pt idx="7408">
                  <c:v>1.7507175925929914</c:v>
                </c:pt>
                <c:pt idx="7409">
                  <c:v>1.7508564814852434</c:v>
                </c:pt>
                <c:pt idx="7410">
                  <c:v>1.7509722222239361</c:v>
                </c:pt>
                <c:pt idx="7411">
                  <c:v>1.7510879629699048</c:v>
                </c:pt>
                <c:pt idx="7412">
                  <c:v>1.7512037037085975</c:v>
                </c:pt>
                <c:pt idx="7413">
                  <c:v>1.7513310185240698</c:v>
                </c:pt>
                <c:pt idx="7414">
                  <c:v>1.7514699074090458</c:v>
                </c:pt>
                <c:pt idx="7415">
                  <c:v>1.7516087963012978</c:v>
                </c:pt>
                <c:pt idx="7416">
                  <c:v>1.7517476851862739</c:v>
                </c:pt>
                <c:pt idx="7417">
                  <c:v>1.7519212963015889</c:v>
                </c:pt>
                <c:pt idx="7418">
                  <c:v>1.7520486111170612</c:v>
                </c:pt>
                <c:pt idx="7419">
                  <c:v>1.7521759259325336</c:v>
                </c:pt>
                <c:pt idx="7420">
                  <c:v>1.7523148148175096</c:v>
                </c:pt>
                <c:pt idx="7421">
                  <c:v>1.7524305555562023</c:v>
                </c:pt>
                <c:pt idx="7422">
                  <c:v>1.752546296302171</c:v>
                </c:pt>
                <c:pt idx="7423">
                  <c:v>1.7526620370408637</c:v>
                </c:pt>
                <c:pt idx="7424">
                  <c:v>1.7528009259331156</c:v>
                </c:pt>
                <c:pt idx="7425">
                  <c:v>1.7529513888948713</c:v>
                </c:pt>
                <c:pt idx="7426">
                  <c:v>1.7530902777798474</c:v>
                </c:pt>
                <c:pt idx="7427">
                  <c:v>1.7532291666720994</c:v>
                </c:pt>
                <c:pt idx="7428">
                  <c:v>1.7533680555570754</c:v>
                </c:pt>
                <c:pt idx="7429">
                  <c:v>1.7534837963030441</c:v>
                </c:pt>
                <c:pt idx="7430">
                  <c:v>1.7536111111112405</c:v>
                </c:pt>
                <c:pt idx="7431">
                  <c:v>1.7537500000034925</c:v>
                </c:pt>
                <c:pt idx="7432">
                  <c:v>1.7538657407421852</c:v>
                </c:pt>
                <c:pt idx="7433">
                  <c:v>1.7540393518575002</c:v>
                </c:pt>
                <c:pt idx="7434">
                  <c:v>1.7542245370423188</c:v>
                </c:pt>
                <c:pt idx="7435">
                  <c:v>1.7543634259272949</c:v>
                </c:pt>
                <c:pt idx="7436">
                  <c:v>1.7544907407427672</c:v>
                </c:pt>
                <c:pt idx="7437">
                  <c:v>1.7546064814814599</c:v>
                </c:pt>
                <c:pt idx="7438">
                  <c:v>1.7547453703737119</c:v>
                </c:pt>
                <c:pt idx="7439">
                  <c:v>1.7548611111124046</c:v>
                </c:pt>
                <c:pt idx="7440">
                  <c:v>1.7575000000069849</c:v>
                </c:pt>
                <c:pt idx="7441">
                  <c:v>1.7576851851918036</c:v>
                </c:pt>
                <c:pt idx="7442">
                  <c:v>1.757847222223063</c:v>
                </c:pt>
                <c:pt idx="7443">
                  <c:v>1.7580092592615983</c:v>
                </c:pt>
                <c:pt idx="7444">
                  <c:v>1.7581712963001337</c:v>
                </c:pt>
                <c:pt idx="7445">
                  <c:v>1.758333333338669</c:v>
                </c:pt>
                <c:pt idx="7446">
                  <c:v>1.7585185185234877</c:v>
                </c:pt>
                <c:pt idx="7447">
                  <c:v>1.7586574074084638</c:v>
                </c:pt>
                <c:pt idx="7448">
                  <c:v>1.7588541666700621</c:v>
                </c:pt>
                <c:pt idx="7449">
                  <c:v>1.7590162037085975</c:v>
                </c:pt>
                <c:pt idx="7450">
                  <c:v>1.7591782407471328</c:v>
                </c:pt>
                <c:pt idx="7451">
                  <c:v>1.7593750000014552</c:v>
                </c:pt>
                <c:pt idx="7452">
                  <c:v>1.7595717592630535</c:v>
                </c:pt>
                <c:pt idx="7453">
                  <c:v>1.7597453703710926</c:v>
                </c:pt>
                <c:pt idx="7454">
                  <c:v>1.7598726851865649</c:v>
                </c:pt>
                <c:pt idx="7455">
                  <c:v>1.7600115740788169</c:v>
                </c:pt>
                <c:pt idx="7456">
                  <c:v>1.7601620370405726</c:v>
                </c:pt>
                <c:pt idx="7457">
                  <c:v>1.7603009259328246</c:v>
                </c:pt>
                <c:pt idx="7458">
                  <c:v>1.7604513888945803</c:v>
                </c:pt>
                <c:pt idx="7459">
                  <c:v>1.760567129633273</c:v>
                </c:pt>
                <c:pt idx="7460">
                  <c:v>1.760706018525525</c:v>
                </c:pt>
                <c:pt idx="7461">
                  <c:v>1.760844907410501</c:v>
                </c:pt>
                <c:pt idx="7462">
                  <c:v>1.760983796302753</c:v>
                </c:pt>
                <c:pt idx="7463">
                  <c:v>1.7611226851877291</c:v>
                </c:pt>
                <c:pt idx="7464">
                  <c:v>1.7612731481494848</c:v>
                </c:pt>
                <c:pt idx="7465">
                  <c:v>1.7614236111112405</c:v>
                </c:pt>
                <c:pt idx="7466">
                  <c:v>1.7615625000034925</c:v>
                </c:pt>
                <c:pt idx="7467">
                  <c:v>1.7617013888957445</c:v>
                </c:pt>
                <c:pt idx="7468">
                  <c:v>1.7618634259270038</c:v>
                </c:pt>
                <c:pt idx="7469">
                  <c:v>1.7620023148192558</c:v>
                </c:pt>
                <c:pt idx="7470">
                  <c:v>1.7621759259272949</c:v>
                </c:pt>
                <c:pt idx="7471">
                  <c:v>1.7623379629658302</c:v>
                </c:pt>
                <c:pt idx="7472">
                  <c:v>1.7625000000043656</c:v>
                </c:pt>
                <c:pt idx="7473">
                  <c:v>1.7626620370429009</c:v>
                </c:pt>
                <c:pt idx="7474">
                  <c:v>1.76283564815094</c:v>
                </c:pt>
                <c:pt idx="7475">
                  <c:v>1.7629976851894753</c:v>
                </c:pt>
                <c:pt idx="7476">
                  <c:v>1.7631597222280107</c:v>
                </c:pt>
                <c:pt idx="7477">
                  <c:v>1.76332175925927</c:v>
                </c:pt>
                <c:pt idx="7478">
                  <c:v>1.763495370374585</c:v>
                </c:pt>
                <c:pt idx="7479">
                  <c:v>1.7636574074131204</c:v>
                </c:pt>
                <c:pt idx="7480">
                  <c:v>1.7638194444443798</c:v>
                </c:pt>
                <c:pt idx="7481">
                  <c:v>1.7640046296364744</c:v>
                </c:pt>
                <c:pt idx="7482">
                  <c:v>1.7641666666677338</c:v>
                </c:pt>
                <c:pt idx="7483">
                  <c:v>1.7643402777830488</c:v>
                </c:pt>
                <c:pt idx="7484">
                  <c:v>1.7645023148215842</c:v>
                </c:pt>
                <c:pt idx="7485">
                  <c:v>1.7646643518528435</c:v>
                </c:pt>
                <c:pt idx="7486">
                  <c:v>1.7648263888913789</c:v>
                </c:pt>
                <c:pt idx="7487">
                  <c:v>1.7650000000066939</c:v>
                </c:pt>
                <c:pt idx="7488">
                  <c:v>1.7651620370379533</c:v>
                </c:pt>
                <c:pt idx="7489">
                  <c:v>1.7653009259302053</c:v>
                </c:pt>
                <c:pt idx="7490">
                  <c:v>1.7654629629687406</c:v>
                </c:pt>
                <c:pt idx="7491">
                  <c:v>1.7656018518537167</c:v>
                </c:pt>
                <c:pt idx="7492">
                  <c:v>1.7657754629690317</c:v>
                </c:pt>
                <c:pt idx="7493">
                  <c:v>1.7659143518540077</c:v>
                </c:pt>
                <c:pt idx="7494">
                  <c:v>1.7660879629693227</c:v>
                </c:pt>
                <c:pt idx="7495">
                  <c:v>1.7662500000005821</c:v>
                </c:pt>
                <c:pt idx="7496">
                  <c:v>1.7664120370391174</c:v>
                </c:pt>
                <c:pt idx="7497">
                  <c:v>1.7665740740776528</c:v>
                </c:pt>
                <c:pt idx="7498">
                  <c:v>1.7667245370394085</c:v>
                </c:pt>
                <c:pt idx="7499">
                  <c:v>1.7668865740779438</c:v>
                </c:pt>
                <c:pt idx="7500">
                  <c:v>1.7670486111164792</c:v>
                </c:pt>
                <c:pt idx="7501">
                  <c:v>1.7672106481550145</c:v>
                </c:pt>
                <c:pt idx="7502">
                  <c:v>1.7673842592630535</c:v>
                </c:pt>
                <c:pt idx="7503">
                  <c:v>1.7675347222248092</c:v>
                </c:pt>
                <c:pt idx="7504">
                  <c:v>1.7676851851865649</c:v>
                </c:pt>
                <c:pt idx="7505">
                  <c:v>1.7678587963018799</c:v>
                </c:pt>
                <c:pt idx="7506">
                  <c:v>1.767997685186856</c:v>
                </c:pt>
                <c:pt idx="7507">
                  <c:v>1.7681597222253913</c:v>
                </c:pt>
                <c:pt idx="7508">
                  <c:v>1.7682986111176433</c:v>
                </c:pt>
                <c:pt idx="7509">
                  <c:v>1.7684606481489027</c:v>
                </c:pt>
                <c:pt idx="7510">
                  <c:v>1.7685995370411547</c:v>
                </c:pt>
                <c:pt idx="7511">
                  <c:v>1.7687384259261307</c:v>
                </c:pt>
                <c:pt idx="7512">
                  <c:v>1.7689120370414457</c:v>
                </c:pt>
                <c:pt idx="7513">
                  <c:v>1.7690509259264218</c:v>
                </c:pt>
                <c:pt idx="7514">
                  <c:v>1.7692129629649571</c:v>
                </c:pt>
                <c:pt idx="7515">
                  <c:v>1.7693750000034925</c:v>
                </c:pt>
                <c:pt idx="7516">
                  <c:v>1.7695138888957445</c:v>
                </c:pt>
                <c:pt idx="7517">
                  <c:v>1.7696527777807205</c:v>
                </c:pt>
                <c:pt idx="7518">
                  <c:v>1.7698148148192558</c:v>
                </c:pt>
                <c:pt idx="7519">
                  <c:v>1.7699537037042319</c:v>
                </c:pt>
                <c:pt idx="7520">
                  <c:v>1.7701157407427672</c:v>
                </c:pt>
                <c:pt idx="7521">
                  <c:v>1.7702777777813026</c:v>
                </c:pt>
                <c:pt idx="7522">
                  <c:v>1.7704398148198379</c:v>
                </c:pt>
                <c:pt idx="7523">
                  <c:v>1.7706018518583733</c:v>
                </c:pt>
                <c:pt idx="7524">
                  <c:v>1.7707407407433493</c:v>
                </c:pt>
                <c:pt idx="7525">
                  <c:v>1.7709027777818847</c:v>
                </c:pt>
                <c:pt idx="7526">
                  <c:v>1.7710416666668607</c:v>
                </c:pt>
                <c:pt idx="7527">
                  <c:v>1.7711921296358923</c:v>
                </c:pt>
                <c:pt idx="7528">
                  <c:v>1.7713310185208684</c:v>
                </c:pt>
                <c:pt idx="7529">
                  <c:v>1.7714814814826241</c:v>
                </c:pt>
                <c:pt idx="7530">
                  <c:v>1.7716203703748761</c:v>
                </c:pt>
                <c:pt idx="7531">
                  <c:v>1.7717592592598521</c:v>
                </c:pt>
                <c:pt idx="7532">
                  <c:v>1.7719097222288838</c:v>
                </c:pt>
                <c:pt idx="7533">
                  <c:v>1.7720486111138598</c:v>
                </c:pt>
                <c:pt idx="7534">
                  <c:v>1.7748958333395422</c:v>
                </c:pt>
                <c:pt idx="7535">
                  <c:v>1.7748958333395422</c:v>
                </c:pt>
                <c:pt idx="7536">
                  <c:v>1.7748958333395422</c:v>
                </c:pt>
                <c:pt idx="7537">
                  <c:v>1.7748958333395422</c:v>
                </c:pt>
                <c:pt idx="7538">
                  <c:v>1.7748958333395422</c:v>
                </c:pt>
                <c:pt idx="7539">
                  <c:v>1.7751388888937072</c:v>
                </c:pt>
                <c:pt idx="7540">
                  <c:v>1.7753009259322425</c:v>
                </c:pt>
                <c:pt idx="7541">
                  <c:v>1.7754745370402816</c:v>
                </c:pt>
                <c:pt idx="7542">
                  <c:v>1.7756250000020373</c:v>
                </c:pt>
                <c:pt idx="7543">
                  <c:v>1.7757870370405726</c:v>
                </c:pt>
                <c:pt idx="7544">
                  <c:v>1.775949074079108</c:v>
                </c:pt>
                <c:pt idx="7545">
                  <c:v>1.776122685187147</c:v>
                </c:pt>
                <c:pt idx="7546">
                  <c:v>1.7762847222256823</c:v>
                </c:pt>
                <c:pt idx="7547">
                  <c:v>1.776469907410501</c:v>
                </c:pt>
                <c:pt idx="7548">
                  <c:v>1.7766435185185401</c:v>
                </c:pt>
                <c:pt idx="7549">
                  <c:v>1.7768171296338551</c:v>
                </c:pt>
                <c:pt idx="7550">
                  <c:v>1.7772222222265555</c:v>
                </c:pt>
                <c:pt idx="7551">
                  <c:v>1.7773726851883112</c:v>
                </c:pt>
                <c:pt idx="7552">
                  <c:v>1.7774884259270038</c:v>
                </c:pt>
                <c:pt idx="7553">
                  <c:v>1.7776504629655392</c:v>
                </c:pt>
                <c:pt idx="7554">
                  <c:v>1.7777893518577912</c:v>
                </c:pt>
                <c:pt idx="7555">
                  <c:v>1.7779050925964839</c:v>
                </c:pt>
                <c:pt idx="7556">
                  <c:v>1.7780555555582396</c:v>
                </c:pt>
                <c:pt idx="7557">
                  <c:v>1.7781944444504916</c:v>
                </c:pt>
                <c:pt idx="7558">
                  <c:v>1.7783449074122473</c:v>
                </c:pt>
                <c:pt idx="7559">
                  <c:v>1.7784722222277196</c:v>
                </c:pt>
                <c:pt idx="7560">
                  <c:v>1.7786111111126957</c:v>
                </c:pt>
                <c:pt idx="7561">
                  <c:v>1.7787847222280107</c:v>
                </c:pt>
                <c:pt idx="7562">
                  <c:v>1.7790393518589553</c:v>
                </c:pt>
                <c:pt idx="7563">
                  <c:v>1.7791782407439314</c:v>
                </c:pt>
                <c:pt idx="7564">
                  <c:v>1.7793055555594037</c:v>
                </c:pt>
                <c:pt idx="7565">
                  <c:v>1.7794560185211594</c:v>
                </c:pt>
                <c:pt idx="7566">
                  <c:v>1.7796064814829151</c:v>
                </c:pt>
                <c:pt idx="7567">
                  <c:v>1.7797222222288838</c:v>
                </c:pt>
                <c:pt idx="7568">
                  <c:v>1.7798611111138598</c:v>
                </c:pt>
                <c:pt idx="7569">
                  <c:v>1.7800115740756155</c:v>
                </c:pt>
                <c:pt idx="7570">
                  <c:v>1.7801620370373712</c:v>
                </c:pt>
                <c:pt idx="7571">
                  <c:v>1.7803356481526862</c:v>
                </c:pt>
                <c:pt idx="7572">
                  <c:v>1.7804745370376622</c:v>
                </c:pt>
                <c:pt idx="7573">
                  <c:v>1.7806134259299142</c:v>
                </c:pt>
                <c:pt idx="7574">
                  <c:v>1.7807523148148903</c:v>
                </c:pt>
                <c:pt idx="7575">
                  <c:v>1.7808912037071423</c:v>
                </c:pt>
                <c:pt idx="7576">
                  <c:v>1.7810300925993943</c:v>
                </c:pt>
                <c:pt idx="7577">
                  <c:v>1.78118055556115</c:v>
                </c:pt>
                <c:pt idx="7578">
                  <c:v>1.7813425925996853</c:v>
                </c:pt>
                <c:pt idx="7579">
                  <c:v>1.7814814814846613</c:v>
                </c:pt>
                <c:pt idx="7580">
                  <c:v>1.7816203703769133</c:v>
                </c:pt>
                <c:pt idx="7581">
                  <c:v>1.7817592592618894</c:v>
                </c:pt>
                <c:pt idx="7582">
                  <c:v>1.7818981481541414</c:v>
                </c:pt>
                <c:pt idx="7583">
                  <c:v>1.7820833333389601</c:v>
                </c:pt>
                <c:pt idx="7584">
                  <c:v>1.7822569444469991</c:v>
                </c:pt>
                <c:pt idx="7585">
                  <c:v>1.7823958333392511</c:v>
                </c:pt>
                <c:pt idx="7586">
                  <c:v>1.7825347222242272</c:v>
                </c:pt>
                <c:pt idx="7587">
                  <c:v>1.7826736111164792</c:v>
                </c:pt>
                <c:pt idx="7588">
                  <c:v>1.7828125000014552</c:v>
                </c:pt>
                <c:pt idx="7589">
                  <c:v>1.7829745370399905</c:v>
                </c:pt>
                <c:pt idx="7590">
                  <c:v>1.7831134259322425</c:v>
                </c:pt>
                <c:pt idx="7591">
                  <c:v>1.7832638888939982</c:v>
                </c:pt>
                <c:pt idx="7592">
                  <c:v>1.7833796296326909</c:v>
                </c:pt>
                <c:pt idx="7593">
                  <c:v>1.7835185185249429</c:v>
                </c:pt>
                <c:pt idx="7594">
                  <c:v>1.7836805555562023</c:v>
                </c:pt>
                <c:pt idx="7595">
                  <c:v>1.7838425925947377</c:v>
                </c:pt>
                <c:pt idx="7596">
                  <c:v>1.7839814814869897</c:v>
                </c:pt>
                <c:pt idx="7597">
                  <c:v>1.7841203703719657</c:v>
                </c:pt>
                <c:pt idx="7598">
                  <c:v>1.7842708333337214</c:v>
                </c:pt>
                <c:pt idx="7599">
                  <c:v>1.7844791666720994</c:v>
                </c:pt>
                <c:pt idx="7600">
                  <c:v>1.7846180555570754</c:v>
                </c:pt>
                <c:pt idx="7601">
                  <c:v>1.7847453703725478</c:v>
                </c:pt>
                <c:pt idx="7602">
                  <c:v>1.7848958333343035</c:v>
                </c:pt>
                <c:pt idx="7603">
                  <c:v>1.7850115740802721</c:v>
                </c:pt>
                <c:pt idx="7604">
                  <c:v>1.7851620370420278</c:v>
                </c:pt>
                <c:pt idx="7605">
                  <c:v>1.7852893518575002</c:v>
                </c:pt>
                <c:pt idx="7606">
                  <c:v>1.7854282407424762</c:v>
                </c:pt>
                <c:pt idx="7607">
                  <c:v>1.7855671296347282</c:v>
                </c:pt>
                <c:pt idx="7608">
                  <c:v>1.7857175925964839</c:v>
                </c:pt>
                <c:pt idx="7609">
                  <c:v>1.7858564814814599</c:v>
                </c:pt>
                <c:pt idx="7610">
                  <c:v>1.7859953703737119</c:v>
                </c:pt>
                <c:pt idx="7611">
                  <c:v>1.7862152777815936</c:v>
                </c:pt>
                <c:pt idx="7612">
                  <c:v>1.7863541666738456</c:v>
                </c:pt>
                <c:pt idx="7613">
                  <c:v>1.7865046296356013</c:v>
                </c:pt>
                <c:pt idx="7614">
                  <c:v>1.7866319444510737</c:v>
                </c:pt>
                <c:pt idx="7615">
                  <c:v>1.7867708333360497</c:v>
                </c:pt>
                <c:pt idx="7616">
                  <c:v>1.7869212962978054</c:v>
                </c:pt>
                <c:pt idx="7617">
                  <c:v>1.7870717592595611</c:v>
                </c:pt>
                <c:pt idx="7618">
                  <c:v>1.7872106481518131</c:v>
                </c:pt>
                <c:pt idx="7619">
                  <c:v>1.7873495370440651</c:v>
                </c:pt>
                <c:pt idx="7620">
                  <c:v>1.7874884259290411</c:v>
                </c:pt>
                <c:pt idx="7621">
                  <c:v>1.7876157407445135</c:v>
                </c:pt>
                <c:pt idx="7622">
                  <c:v>1.7877430555599858</c:v>
                </c:pt>
                <c:pt idx="7623">
                  <c:v>1.7878935185217415</c:v>
                </c:pt>
                <c:pt idx="7624">
                  <c:v>1.7880324074139935</c:v>
                </c:pt>
                <c:pt idx="7625">
                  <c:v>1.7881944444452529</c:v>
                </c:pt>
                <c:pt idx="7626">
                  <c:v>1.7883333333375049</c:v>
                </c:pt>
                <c:pt idx="7627">
                  <c:v>1.7884953703760402</c:v>
                </c:pt>
                <c:pt idx="7628">
                  <c:v>1.7886342592610163</c:v>
                </c:pt>
                <c:pt idx="7629">
                  <c:v>1.788784722222772</c:v>
                </c:pt>
                <c:pt idx="7630">
                  <c:v>1.7889351851918036</c:v>
                </c:pt>
                <c:pt idx="7631">
                  <c:v>1.7890740740767797</c:v>
                </c:pt>
                <c:pt idx="7632">
                  <c:v>1.7917708333334303</c:v>
                </c:pt>
                <c:pt idx="7633">
                  <c:v>1.7919328703719657</c:v>
                </c:pt>
                <c:pt idx="7634">
                  <c:v>1.7921180555567844</c:v>
                </c:pt>
                <c:pt idx="7635">
                  <c:v>1.7922569444490364</c:v>
                </c:pt>
                <c:pt idx="7636">
                  <c:v>1.7924537037106347</c:v>
                </c:pt>
                <c:pt idx="7637">
                  <c:v>1.7925925925956108</c:v>
                </c:pt>
                <c:pt idx="7638">
                  <c:v>1.7927662037036498</c:v>
                </c:pt>
                <c:pt idx="7639">
                  <c:v>1.7929282407421852</c:v>
                </c:pt>
                <c:pt idx="7640">
                  <c:v>1.7931018518575002</c:v>
                </c:pt>
                <c:pt idx="7641">
                  <c:v>1.7932638888960355</c:v>
                </c:pt>
                <c:pt idx="7642">
                  <c:v>1.7934259259272949</c:v>
                </c:pt>
                <c:pt idx="7643">
                  <c:v>1.7935879629658302</c:v>
                </c:pt>
                <c:pt idx="7644">
                  <c:v>1.7937731481506489</c:v>
                </c:pt>
                <c:pt idx="7645">
                  <c:v>1.7940625000046566</c:v>
                </c:pt>
                <c:pt idx="7646">
                  <c:v>1.794259259266255</c:v>
                </c:pt>
                <c:pt idx="7647">
                  <c:v>1.7943865740744513</c:v>
                </c:pt>
                <c:pt idx="7648">
                  <c:v>1.7945486111129867</c:v>
                </c:pt>
                <c:pt idx="7649">
                  <c:v>1.7946643518589553</c:v>
                </c:pt>
                <c:pt idx="7650">
                  <c:v>1.7948032407439314</c:v>
                </c:pt>
                <c:pt idx="7651">
                  <c:v>1.7949421296361834</c:v>
                </c:pt>
                <c:pt idx="7652">
                  <c:v>1.7950578703748761</c:v>
                </c:pt>
                <c:pt idx="7653">
                  <c:v>1.7951967592598521</c:v>
                </c:pt>
                <c:pt idx="7654">
                  <c:v>1.7954745370370802</c:v>
                </c:pt>
                <c:pt idx="7655">
                  <c:v>1.7956134259293322</c:v>
                </c:pt>
                <c:pt idx="7656">
                  <c:v>1.7957407407448045</c:v>
                </c:pt>
                <c:pt idx="7657">
                  <c:v>1.7958449074139935</c:v>
                </c:pt>
                <c:pt idx="7658">
                  <c:v>1.7959606481526862</c:v>
                </c:pt>
                <c:pt idx="7659">
                  <c:v>1.7961111111144419</c:v>
                </c:pt>
                <c:pt idx="7660">
                  <c:v>1.7963888888916699</c:v>
                </c:pt>
                <c:pt idx="7661">
                  <c:v>1.7965509259302053</c:v>
                </c:pt>
                <c:pt idx="7662">
                  <c:v>1.796666666668898</c:v>
                </c:pt>
                <c:pt idx="7663">
                  <c:v>1.79680555556115</c:v>
                </c:pt>
                <c:pt idx="7664">
                  <c:v>1.7969212962998427</c:v>
                </c:pt>
                <c:pt idx="7665">
                  <c:v>1.7970370370385353</c:v>
                </c:pt>
                <c:pt idx="7666">
                  <c:v>1.7971643518540077</c:v>
                </c:pt>
                <c:pt idx="7667">
                  <c:v>1.7974884259310784</c:v>
                </c:pt>
                <c:pt idx="7668">
                  <c:v>1.7976504629696137</c:v>
                </c:pt>
                <c:pt idx="7669">
                  <c:v>1.7977662037083064</c:v>
                </c:pt>
                <c:pt idx="7670">
                  <c:v>1.7978935185237788</c:v>
                </c:pt>
                <c:pt idx="7671">
                  <c:v>1.7980324074087548</c:v>
                </c:pt>
                <c:pt idx="7672">
                  <c:v>1.7981365740779438</c:v>
                </c:pt>
                <c:pt idx="7673">
                  <c:v>1.7982638888934162</c:v>
                </c:pt>
                <c:pt idx="7674">
                  <c:v>1.7986805555556202</c:v>
                </c:pt>
                <c:pt idx="7675">
                  <c:v>1.7988310185246519</c:v>
                </c:pt>
                <c:pt idx="7676">
                  <c:v>1.7989467592633446</c:v>
                </c:pt>
                <c:pt idx="7677">
                  <c:v>1.7990625000020373</c:v>
                </c:pt>
                <c:pt idx="7678">
                  <c:v>1.79917824074073</c:v>
                </c:pt>
                <c:pt idx="7679">
                  <c:v>1.7992939814866986</c:v>
                </c:pt>
                <c:pt idx="7680">
                  <c:v>1.799421296302171</c:v>
                </c:pt>
                <c:pt idx="7681">
                  <c:v>1.7995370370408637</c:v>
                </c:pt>
                <c:pt idx="7682">
                  <c:v>1.7996759259331156</c:v>
                </c:pt>
                <c:pt idx="7683">
                  <c:v>1.8000578703722567</c:v>
                </c:pt>
                <c:pt idx="7684">
                  <c:v>1.8001736111182254</c:v>
                </c:pt>
                <c:pt idx="7685">
                  <c:v>1.8002893518569181</c:v>
                </c:pt>
                <c:pt idx="7686">
                  <c:v>1.8004050925956108</c:v>
                </c:pt>
                <c:pt idx="7687">
                  <c:v>1.8005439814878628</c:v>
                </c:pt>
                <c:pt idx="7688">
                  <c:v>1.8006597222265555</c:v>
                </c:pt>
                <c:pt idx="7689">
                  <c:v>1.8007754629652482</c:v>
                </c:pt>
                <c:pt idx="7690">
                  <c:v>1.8009143518575002</c:v>
                </c:pt>
                <c:pt idx="7691">
                  <c:v>1.8013078703734209</c:v>
                </c:pt>
                <c:pt idx="7692">
                  <c:v>1.8014467592656729</c:v>
                </c:pt>
                <c:pt idx="7693">
                  <c:v>1.8015625000043656</c:v>
                </c:pt>
                <c:pt idx="7694">
                  <c:v>1.8016898148198379</c:v>
                </c:pt>
                <c:pt idx="7695">
                  <c:v>1.801828703704814</c:v>
                </c:pt>
                <c:pt idx="7696">
                  <c:v>1.8019444444507826</c:v>
                </c:pt>
                <c:pt idx="7697">
                  <c:v>1.8020833333357587</c:v>
                </c:pt>
                <c:pt idx="7698">
                  <c:v>1.8022222222280107</c:v>
                </c:pt>
                <c:pt idx="7699">
                  <c:v>1.8023726851897663</c:v>
                </c:pt>
                <c:pt idx="7700">
                  <c:v>1.8025810185208684</c:v>
                </c:pt>
                <c:pt idx="7701">
                  <c:v>1.8027430555594037</c:v>
                </c:pt>
                <c:pt idx="7702">
                  <c:v>1.8028819444443798</c:v>
                </c:pt>
                <c:pt idx="7703">
                  <c:v>1.8030092592598521</c:v>
                </c:pt>
                <c:pt idx="7704">
                  <c:v>1.8031481481521041</c:v>
                </c:pt>
                <c:pt idx="7705">
                  <c:v>1.8032638888907968</c:v>
                </c:pt>
                <c:pt idx="7706">
                  <c:v>1.8034027777830488</c:v>
                </c:pt>
                <c:pt idx="7707">
                  <c:v>1.8035185185217415</c:v>
                </c:pt>
                <c:pt idx="7708">
                  <c:v>1.8036689814834972</c:v>
                </c:pt>
                <c:pt idx="7709">
                  <c:v>1.8038541666683159</c:v>
                </c:pt>
                <c:pt idx="7710">
                  <c:v>1.8040162037068512</c:v>
                </c:pt>
                <c:pt idx="7711">
                  <c:v>1.8041319444455439</c:v>
                </c:pt>
                <c:pt idx="7712">
                  <c:v>1.8042708333377959</c:v>
                </c:pt>
                <c:pt idx="7713">
                  <c:v>1.8043865740764886</c:v>
                </c:pt>
                <c:pt idx="7714">
                  <c:v>1.8045254629687406</c:v>
                </c:pt>
                <c:pt idx="7715">
                  <c:v>1.8046643518537167</c:v>
                </c:pt>
                <c:pt idx="7716">
                  <c:v>1.804791666669189</c:v>
                </c:pt>
                <c:pt idx="7717">
                  <c:v>1.8049421296309447</c:v>
                </c:pt>
                <c:pt idx="7718">
                  <c:v>1.8051157407462597</c:v>
                </c:pt>
                <c:pt idx="7719">
                  <c:v>1.8052893518542987</c:v>
                </c:pt>
                <c:pt idx="7720">
                  <c:v>1.8054282407465507</c:v>
                </c:pt>
                <c:pt idx="7721">
                  <c:v>1.8055439814852434</c:v>
                </c:pt>
                <c:pt idx="7722">
                  <c:v>1.8056712963007158</c:v>
                </c:pt>
                <c:pt idx="7723">
                  <c:v>1.8058101851856918</c:v>
                </c:pt>
                <c:pt idx="7724">
                  <c:v>1.8060416666703532</c:v>
                </c:pt>
                <c:pt idx="7725">
                  <c:v>1.8062152777783922</c:v>
                </c:pt>
                <c:pt idx="7726">
                  <c:v>1.8063541666706442</c:v>
                </c:pt>
                <c:pt idx="7727">
                  <c:v>1.8092708333351766</c:v>
                </c:pt>
                <c:pt idx="7728">
                  <c:v>1.8094444444504916</c:v>
                </c:pt>
                <c:pt idx="7729">
                  <c:v>1.809606481481751</c:v>
                </c:pt>
                <c:pt idx="7730">
                  <c:v>1.809780092597066</c:v>
                </c:pt>
                <c:pt idx="7731">
                  <c:v>1.8099421296356013</c:v>
                </c:pt>
                <c:pt idx="7732">
                  <c:v>1.8101157407436403</c:v>
                </c:pt>
                <c:pt idx="7733">
                  <c:v>1.8102893518589553</c:v>
                </c:pt>
                <c:pt idx="7734">
                  <c:v>1.8104513888902147</c:v>
                </c:pt>
                <c:pt idx="7735">
                  <c:v>1.8106134259287501</c:v>
                </c:pt>
                <c:pt idx="7736">
                  <c:v>1.8107754629672854</c:v>
                </c:pt>
                <c:pt idx="7737">
                  <c:v>1.8109375000058208</c:v>
                </c:pt>
                <c:pt idx="7738">
                  <c:v>1.8110995370370802</c:v>
                </c:pt>
                <c:pt idx="7739">
                  <c:v>1.8112731481523952</c:v>
                </c:pt>
                <c:pt idx="7740">
                  <c:v>1.8114351851909305</c:v>
                </c:pt>
                <c:pt idx="7741">
                  <c:v>1.8116087962989695</c:v>
                </c:pt>
                <c:pt idx="7742">
                  <c:v>1.8117708333375049</c:v>
                </c:pt>
                <c:pt idx="7743">
                  <c:v>1.8119328703760402</c:v>
                </c:pt>
                <c:pt idx="7744">
                  <c:v>1.8172106481506489</c:v>
                </c:pt>
                <c:pt idx="7745">
                  <c:v>1.8176736111126957</c:v>
                </c:pt>
                <c:pt idx="7746">
                  <c:v>1.818078703705396</c:v>
                </c:pt>
                <c:pt idx="7747">
                  <c:v>1.8185185185211594</c:v>
                </c:pt>
                <c:pt idx="7748">
                  <c:v>1.8189699074137025</c:v>
                </c:pt>
                <c:pt idx="7749">
                  <c:v>1.8194212962989695</c:v>
                </c:pt>
                <c:pt idx="7750">
                  <c:v>1.8221412037091795</c:v>
                </c:pt>
                <c:pt idx="7751">
                  <c:v>1.8226620370405726</c:v>
                </c:pt>
                <c:pt idx="7752">
                  <c:v>1.8231597222256823</c:v>
                </c:pt>
                <c:pt idx="7753">
                  <c:v>1.8236226851877291</c:v>
                </c:pt>
                <c:pt idx="7754">
                  <c:v>1.8241550925959018</c:v>
                </c:pt>
                <c:pt idx="7755">
                  <c:v>1.8246527777810115</c:v>
                </c:pt>
                <c:pt idx="7756">
                  <c:v>1.8251851851891843</c:v>
                </c:pt>
                <c:pt idx="7757">
                  <c:v>1.8260416666671517</c:v>
                </c:pt>
                <c:pt idx="7758">
                  <c:v>1.8265162037059781</c:v>
                </c:pt>
                <c:pt idx="7759">
                  <c:v>1.8270138888910878</c:v>
                </c:pt>
                <c:pt idx="7760">
                  <c:v>1.8286689814849524</c:v>
                </c:pt>
                <c:pt idx="7761">
                  <c:v>1.8298842592630535</c:v>
                </c:pt>
                <c:pt idx="7762">
                  <c:v>1.8314004629646661</c:v>
                </c:pt>
                <c:pt idx="7763">
                  <c:v>1.8320254629652482</c:v>
                </c:pt>
                <c:pt idx="7764">
                  <c:v>1.8325231481503579</c:v>
                </c:pt>
                <c:pt idx="7765">
                  <c:v>1.8329976851891843</c:v>
                </c:pt>
                <c:pt idx="7766">
                  <c:v>1.8334722222280107</c:v>
                </c:pt>
                <c:pt idx="7767">
                  <c:v>1.8339351851900574</c:v>
                </c:pt>
                <c:pt idx="7768">
                  <c:v>1.8343865740753245</c:v>
                </c:pt>
                <c:pt idx="7769">
                  <c:v>1.8348611111141508</c:v>
                </c:pt>
                <c:pt idx="7770">
                  <c:v>1.8363310185231967</c:v>
                </c:pt>
                <c:pt idx="7771">
                  <c:v>1.8364467592618894</c:v>
                </c:pt>
                <c:pt idx="7772">
                  <c:v>1.8365856481541414</c:v>
                </c:pt>
                <c:pt idx="7773">
                  <c:v>1.8367013888928341</c:v>
                </c:pt>
                <c:pt idx="7774">
                  <c:v>1.8368287037083064</c:v>
                </c:pt>
                <c:pt idx="7775">
                  <c:v>1.8369560185237788</c:v>
                </c:pt>
                <c:pt idx="7776">
                  <c:v>1.8370833333392511</c:v>
                </c:pt>
                <c:pt idx="7777">
                  <c:v>1.8372222222242272</c:v>
                </c:pt>
                <c:pt idx="7778">
                  <c:v>1.8373379629629198</c:v>
                </c:pt>
                <c:pt idx="7779">
                  <c:v>1.8374768518551718</c:v>
                </c:pt>
                <c:pt idx="7780">
                  <c:v>1.8376157407474238</c:v>
                </c:pt>
                <c:pt idx="7781">
                  <c:v>1.8377893518554629</c:v>
                </c:pt>
                <c:pt idx="7782">
                  <c:v>1.8379629629635019</c:v>
                </c:pt>
                <c:pt idx="7783">
                  <c:v>1.8380902777789743</c:v>
                </c:pt>
                <c:pt idx="7784">
                  <c:v>1.8382060185249429</c:v>
                </c:pt>
                <c:pt idx="7785">
                  <c:v>1.838344907409919</c:v>
                </c:pt>
                <c:pt idx="7786">
                  <c:v>1.8384722222253913</c:v>
                </c:pt>
                <c:pt idx="7787">
                  <c:v>1.838587962964084</c:v>
                </c:pt>
                <c:pt idx="7788">
                  <c:v>1.838726851856336</c:v>
                </c:pt>
                <c:pt idx="7789">
                  <c:v>1.838900462964375</c:v>
                </c:pt>
                <c:pt idx="7790">
                  <c:v>1.8390277777798474</c:v>
                </c:pt>
                <c:pt idx="7791">
                  <c:v>1.8391666666720994</c:v>
                </c:pt>
                <c:pt idx="7792">
                  <c:v>1.8394791666723904</c:v>
                </c:pt>
                <c:pt idx="7793">
                  <c:v>1.8396064814878628</c:v>
                </c:pt>
                <c:pt idx="7794">
                  <c:v>1.8397453703728388</c:v>
                </c:pt>
                <c:pt idx="7795">
                  <c:v>1.8398611111115315</c:v>
                </c:pt>
                <c:pt idx="7796">
                  <c:v>1.8399768518575002</c:v>
                </c:pt>
                <c:pt idx="7797">
                  <c:v>1.8401157407424762</c:v>
                </c:pt>
                <c:pt idx="7798">
                  <c:v>1.8402314814884448</c:v>
                </c:pt>
                <c:pt idx="7799">
                  <c:v>1.8403703703734209</c:v>
                </c:pt>
                <c:pt idx="7800">
                  <c:v>1.8404861111121136</c:v>
                </c:pt>
                <c:pt idx="7801">
                  <c:v>1.8406365740811452</c:v>
                </c:pt>
                <c:pt idx="7802">
                  <c:v>1.8407523148198379</c:v>
                </c:pt>
                <c:pt idx="7803">
                  <c:v>1.840891203704814</c:v>
                </c:pt>
                <c:pt idx="7804">
                  <c:v>1.841030092597066</c:v>
                </c:pt>
                <c:pt idx="7805">
                  <c:v>1.8411458333357587</c:v>
                </c:pt>
                <c:pt idx="7806">
                  <c:v>1.8412847222280107</c:v>
                </c:pt>
                <c:pt idx="7807">
                  <c:v>1.8414004629667033</c:v>
                </c:pt>
                <c:pt idx="7808">
                  <c:v>1.8415277777821757</c:v>
                </c:pt>
                <c:pt idx="7809">
                  <c:v>1.8416666666671517</c:v>
                </c:pt>
                <c:pt idx="7810">
                  <c:v>1.8417824074131204</c:v>
                </c:pt>
                <c:pt idx="7811">
                  <c:v>1.8419097222285927</c:v>
                </c:pt>
                <c:pt idx="7812">
                  <c:v>1.8420370370440651</c:v>
                </c:pt>
                <c:pt idx="7813">
                  <c:v>1.8421643518522615</c:v>
                </c:pt>
                <c:pt idx="7814">
                  <c:v>1.8422800925982301</c:v>
                </c:pt>
                <c:pt idx="7815">
                  <c:v>1.8424189814832062</c:v>
                </c:pt>
                <c:pt idx="7816">
                  <c:v>1.8425347222291748</c:v>
                </c:pt>
                <c:pt idx="7817">
                  <c:v>1.8426736111141508</c:v>
                </c:pt>
                <c:pt idx="7818">
                  <c:v>1.8427893518528435</c:v>
                </c:pt>
                <c:pt idx="7819">
                  <c:v>1.8429282407450955</c:v>
                </c:pt>
                <c:pt idx="7820">
                  <c:v>1.8430439814837882</c:v>
                </c:pt>
                <c:pt idx="7821">
                  <c:v>1.8456597222248092</c:v>
                </c:pt>
                <c:pt idx="7822">
                  <c:v>1.8458217592633446</c:v>
                </c:pt>
                <c:pt idx="7823">
                  <c:v>1.8459953703713836</c:v>
                </c:pt>
                <c:pt idx="7824">
                  <c:v>1.8461689814866986</c:v>
                </c:pt>
                <c:pt idx="7825">
                  <c:v>1.846331018525234</c:v>
                </c:pt>
                <c:pt idx="7826">
                  <c:v>1.8464930555564933</c:v>
                </c:pt>
                <c:pt idx="7827">
                  <c:v>1.8466550925950287</c:v>
                </c:pt>
                <c:pt idx="7828">
                  <c:v>1.8468287037103437</c:v>
                </c:pt>
                <c:pt idx="7829">
                  <c:v>1.8469907407416031</c:v>
                </c:pt>
                <c:pt idx="7830">
                  <c:v>1.8471643518569181</c:v>
                </c:pt>
                <c:pt idx="7831">
                  <c:v>1.8473263888954534</c:v>
                </c:pt>
                <c:pt idx="7832">
                  <c:v>1.8474884259267128</c:v>
                </c:pt>
                <c:pt idx="7833">
                  <c:v>1.8476620370420278</c:v>
                </c:pt>
                <c:pt idx="7834">
                  <c:v>1.8478472222268465</c:v>
                </c:pt>
                <c:pt idx="7835">
                  <c:v>1.8479861111118225</c:v>
                </c:pt>
                <c:pt idx="7836">
                  <c:v>1.8481365740808542</c:v>
                </c:pt>
                <c:pt idx="7837">
                  <c:v>1.8483101851888932</c:v>
                </c:pt>
                <c:pt idx="7838">
                  <c:v>1.8484259259275859</c:v>
                </c:pt>
                <c:pt idx="7839">
                  <c:v>1.8485879629661213</c:v>
                </c:pt>
                <c:pt idx="7840">
                  <c:v>1.848703703704814</c:v>
                </c:pt>
                <c:pt idx="7841">
                  <c:v>1.8488541666738456</c:v>
                </c:pt>
                <c:pt idx="7842">
                  <c:v>1.8489930555588217</c:v>
                </c:pt>
                <c:pt idx="7843">
                  <c:v>1.8491319444510737</c:v>
                </c:pt>
                <c:pt idx="7844">
                  <c:v>1.8492708333360497</c:v>
                </c:pt>
                <c:pt idx="7845">
                  <c:v>1.8494097222283017</c:v>
                </c:pt>
                <c:pt idx="7846">
                  <c:v>1.8495486111132777</c:v>
                </c:pt>
                <c:pt idx="7847">
                  <c:v>1.8496990740750334</c:v>
                </c:pt>
                <c:pt idx="7848">
                  <c:v>1.8498379629672854</c:v>
                </c:pt>
                <c:pt idx="7849">
                  <c:v>1.8499537037059781</c:v>
                </c:pt>
                <c:pt idx="7850">
                  <c:v>1.8500925925982301</c:v>
                </c:pt>
                <c:pt idx="7851">
                  <c:v>1.8502314814832062</c:v>
                </c:pt>
                <c:pt idx="7852">
                  <c:v>1.8503819444449618</c:v>
                </c:pt>
                <c:pt idx="7853">
                  <c:v>1.8505208333372138</c:v>
                </c:pt>
                <c:pt idx="7854">
                  <c:v>1.8506597222221899</c:v>
                </c:pt>
                <c:pt idx="7855">
                  <c:v>1.8507986111144419</c:v>
                </c:pt>
                <c:pt idx="7856">
                  <c:v>1.8509375000066939</c:v>
                </c:pt>
                <c:pt idx="7857">
                  <c:v>1.8510763888916699</c:v>
                </c:pt>
                <c:pt idx="7858">
                  <c:v>1.8512152777839219</c:v>
                </c:pt>
                <c:pt idx="7859">
                  <c:v>1.851354166668898</c:v>
                </c:pt>
                <c:pt idx="7860">
                  <c:v>1.8515046296306537</c:v>
                </c:pt>
                <c:pt idx="7861">
                  <c:v>1.8516435185229057</c:v>
                </c:pt>
                <c:pt idx="7862">
                  <c:v>1.8517824074078817</c:v>
                </c:pt>
                <c:pt idx="7863">
                  <c:v>1.8519212963001337</c:v>
                </c:pt>
                <c:pt idx="7864">
                  <c:v>1.8520601851851097</c:v>
                </c:pt>
                <c:pt idx="7865">
                  <c:v>1.8521990740773617</c:v>
                </c:pt>
                <c:pt idx="7866">
                  <c:v>1.8523379629696137</c:v>
                </c:pt>
                <c:pt idx="7867">
                  <c:v>1.8524768518545898</c:v>
                </c:pt>
                <c:pt idx="7868">
                  <c:v>1.8526157407468418</c:v>
                </c:pt>
                <c:pt idx="7869">
                  <c:v>1.8527546296318178</c:v>
                </c:pt>
                <c:pt idx="7870">
                  <c:v>1.8528935185240698</c:v>
                </c:pt>
                <c:pt idx="7871">
                  <c:v>1.8530439814858255</c:v>
                </c:pt>
                <c:pt idx="7872">
                  <c:v>1.8531828703708015</c:v>
                </c:pt>
                <c:pt idx="7873">
                  <c:v>1.8533217592630535</c:v>
                </c:pt>
                <c:pt idx="7874">
                  <c:v>1.8534606481553055</c:v>
                </c:pt>
                <c:pt idx="7875">
                  <c:v>1.8535879629635019</c:v>
                </c:pt>
                <c:pt idx="7876">
                  <c:v>1.8537268518557539</c:v>
                </c:pt>
                <c:pt idx="7877">
                  <c:v>1.85386574074073</c:v>
                </c:pt>
                <c:pt idx="7878">
                  <c:v>1.854004629632982</c:v>
                </c:pt>
                <c:pt idx="7879">
                  <c:v>1.854143518525234</c:v>
                </c:pt>
                <c:pt idx="7880">
                  <c:v>1.85428240741021</c:v>
                </c:pt>
                <c:pt idx="7881">
                  <c:v>1.8544328703719657</c:v>
                </c:pt>
                <c:pt idx="7882">
                  <c:v>1.8545486111179343</c:v>
                </c:pt>
                <c:pt idx="7883">
                  <c:v>1.8547106481491937</c:v>
                </c:pt>
                <c:pt idx="7884">
                  <c:v>1.8548611111182254</c:v>
                </c:pt>
                <c:pt idx="7885">
                  <c:v>1.8549768518569181</c:v>
                </c:pt>
                <c:pt idx="7886">
                  <c:v>1.8551157407418941</c:v>
                </c:pt>
                <c:pt idx="7887">
                  <c:v>1.8552546296341461</c:v>
                </c:pt>
                <c:pt idx="7888">
                  <c:v>1.8553935185191222</c:v>
                </c:pt>
                <c:pt idx="7889">
                  <c:v>1.8555324074113742</c:v>
                </c:pt>
                <c:pt idx="7890">
                  <c:v>1.8556828703731298</c:v>
                </c:pt>
                <c:pt idx="7891">
                  <c:v>1.8558101851886022</c:v>
                </c:pt>
                <c:pt idx="7892">
                  <c:v>1.8559606481503579</c:v>
                </c:pt>
                <c:pt idx="7893">
                  <c:v>1.8560995370426099</c:v>
                </c:pt>
                <c:pt idx="7894">
                  <c:v>1.8562384259275859</c:v>
                </c:pt>
                <c:pt idx="7895">
                  <c:v>1.8563773148198379</c:v>
                </c:pt>
                <c:pt idx="7896">
                  <c:v>1.8565046296353103</c:v>
                </c:pt>
                <c:pt idx="7897">
                  <c:v>1.8566435185202863</c:v>
                </c:pt>
                <c:pt idx="7898">
                  <c:v>1.8567824074125383</c:v>
                </c:pt>
                <c:pt idx="7899">
                  <c:v>1.8569212962975143</c:v>
                </c:pt>
                <c:pt idx="7900">
                  <c:v>1.85707175925927</c:v>
                </c:pt>
                <c:pt idx="7901">
                  <c:v>1.857210648151522</c:v>
                </c:pt>
                <c:pt idx="7902">
                  <c:v>1.8573726851900574</c:v>
                </c:pt>
                <c:pt idx="7903">
                  <c:v>1.8575115740750334</c:v>
                </c:pt>
                <c:pt idx="7904">
                  <c:v>1.8576504629672854</c:v>
                </c:pt>
                <c:pt idx="7905">
                  <c:v>1.8577893518522615</c:v>
                </c:pt>
                <c:pt idx="7906">
                  <c:v>1.8579629629675765</c:v>
                </c:pt>
                <c:pt idx="7907">
                  <c:v>1.8580902777830488</c:v>
                </c:pt>
                <c:pt idx="7908">
                  <c:v>1.8582407407448045</c:v>
                </c:pt>
                <c:pt idx="7909">
                  <c:v>1.8584027777833398</c:v>
                </c:pt>
                <c:pt idx="7910">
                  <c:v>1.8585532407450955</c:v>
                </c:pt>
                <c:pt idx="7911">
                  <c:v>1.8587152777836309</c:v>
                </c:pt>
                <c:pt idx="7912">
                  <c:v>1.8588541666686069</c:v>
                </c:pt>
                <c:pt idx="7913">
                  <c:v>1.8589930555608589</c:v>
                </c:pt>
                <c:pt idx="7914">
                  <c:v>1.8615740740788169</c:v>
                </c:pt>
                <c:pt idx="7915">
                  <c:v>1.8617708333404153</c:v>
                </c:pt>
                <c:pt idx="7916">
                  <c:v>1.8619328703716747</c:v>
                </c:pt>
                <c:pt idx="7917">
                  <c:v>1.8621064814869897</c:v>
                </c:pt>
                <c:pt idx="7918">
                  <c:v>1.862268518525525</c:v>
                </c:pt>
                <c:pt idx="7919">
                  <c:v>1.862442129633564</c:v>
                </c:pt>
                <c:pt idx="7920">
                  <c:v>1.8625925925953197</c:v>
                </c:pt>
                <c:pt idx="7921">
                  <c:v>1.8627546296338551</c:v>
                </c:pt>
                <c:pt idx="7922">
                  <c:v>1.8629282407418941</c:v>
                </c:pt>
                <c:pt idx="7923">
                  <c:v>1.8630902777804295</c:v>
                </c:pt>
                <c:pt idx="7924">
                  <c:v>1.8632523148189648</c:v>
                </c:pt>
                <c:pt idx="7925">
                  <c:v>1.8634259259270038</c:v>
                </c:pt>
                <c:pt idx="7926">
                  <c:v>1.8635995370423188</c:v>
                </c:pt>
                <c:pt idx="7927">
                  <c:v>1.8637500000040745</c:v>
                </c:pt>
                <c:pt idx="7928">
                  <c:v>1.8639467592656729</c:v>
                </c:pt>
                <c:pt idx="7929">
                  <c:v>1.8640972222274286</c:v>
                </c:pt>
                <c:pt idx="7930">
                  <c:v>1.8642476851891843</c:v>
                </c:pt>
                <c:pt idx="7931">
                  <c:v>1.8643865740741603</c:v>
                </c:pt>
                <c:pt idx="7932">
                  <c:v>1.8645254629664123</c:v>
                </c:pt>
                <c:pt idx="7933">
                  <c:v>1.864675925928168</c:v>
                </c:pt>
                <c:pt idx="7934">
                  <c:v>1.86481481482042</c:v>
                </c:pt>
                <c:pt idx="7935">
                  <c:v>1.864953703705396</c:v>
                </c:pt>
                <c:pt idx="7936">
                  <c:v>1.865092592597648</c:v>
                </c:pt>
                <c:pt idx="7937">
                  <c:v>1.8652314814826241</c:v>
                </c:pt>
                <c:pt idx="7938">
                  <c:v>1.8653703703748761</c:v>
                </c:pt>
                <c:pt idx="7939">
                  <c:v>1.8655092592598521</c:v>
                </c:pt>
                <c:pt idx="7940">
                  <c:v>1.8656597222288838</c:v>
                </c:pt>
                <c:pt idx="7941">
                  <c:v>1.8657986111138598</c:v>
                </c:pt>
                <c:pt idx="7942">
                  <c:v>1.8659375000061118</c:v>
                </c:pt>
                <c:pt idx="7943">
                  <c:v>1.8660879629678675</c:v>
                </c:pt>
                <c:pt idx="7944">
                  <c:v>1.8662268518528435</c:v>
                </c:pt>
                <c:pt idx="7945">
                  <c:v>1.8663657407450955</c:v>
                </c:pt>
                <c:pt idx="7946">
                  <c:v>1.8665046296300716</c:v>
                </c:pt>
                <c:pt idx="7947">
                  <c:v>1.8666550925991032</c:v>
                </c:pt>
                <c:pt idx="7948">
                  <c:v>1.8668171296303626</c:v>
                </c:pt>
                <c:pt idx="7949">
                  <c:v>1.8669560185226146</c:v>
                </c:pt>
                <c:pt idx="7950">
                  <c:v>1.8670949074075907</c:v>
                </c:pt>
                <c:pt idx="7951">
                  <c:v>1.867256944446126</c:v>
                </c:pt>
                <c:pt idx="7952">
                  <c:v>1.867395833338378</c:v>
                </c:pt>
                <c:pt idx="7953">
                  <c:v>1.867534722223354</c:v>
                </c:pt>
                <c:pt idx="7954">
                  <c:v>1.8676851851851097</c:v>
                </c:pt>
                <c:pt idx="7955">
                  <c:v>1.8678703703772044</c:v>
                </c:pt>
                <c:pt idx="7956">
                  <c:v>1.8680324074084638</c:v>
                </c:pt>
                <c:pt idx="7957">
                  <c:v>1.8682175925932825</c:v>
                </c:pt>
                <c:pt idx="7958">
                  <c:v>1.8683796296318178</c:v>
                </c:pt>
                <c:pt idx="7959">
                  <c:v>1.8685648148166365</c:v>
                </c:pt>
                <c:pt idx="7960">
                  <c:v>1.8687268518551718</c:v>
                </c:pt>
                <c:pt idx="7961">
                  <c:v>1.8689004629632109</c:v>
                </c:pt>
                <c:pt idx="7962">
                  <c:v>1.8690393518554629</c:v>
                </c:pt>
                <c:pt idx="7963">
                  <c:v>1.8691782407477149</c:v>
                </c:pt>
                <c:pt idx="7964">
                  <c:v>1.8693171296326909</c:v>
                </c:pt>
                <c:pt idx="7965">
                  <c:v>1.8694560185249429</c:v>
                </c:pt>
                <c:pt idx="7966">
                  <c:v>1.869594907409919</c:v>
                </c:pt>
                <c:pt idx="7967">
                  <c:v>1.8697453703716747</c:v>
                </c:pt>
                <c:pt idx="7968">
                  <c:v>1.869872685187147</c:v>
                </c:pt>
                <c:pt idx="7969">
                  <c:v>1.870011574079399</c:v>
                </c:pt>
                <c:pt idx="7970">
                  <c:v>1.870150462964375</c:v>
                </c:pt>
                <c:pt idx="7971">
                  <c:v>1.870289351856627</c:v>
                </c:pt>
                <c:pt idx="7972">
                  <c:v>1.8704282407416031</c:v>
                </c:pt>
                <c:pt idx="7973">
                  <c:v>1.8705787037106347</c:v>
                </c:pt>
                <c:pt idx="7974">
                  <c:v>1.8707175925956108</c:v>
                </c:pt>
                <c:pt idx="7975">
                  <c:v>1.8708796296341461</c:v>
                </c:pt>
                <c:pt idx="7976">
                  <c:v>1.8710185185191222</c:v>
                </c:pt>
                <c:pt idx="7977">
                  <c:v>1.8711574074113742</c:v>
                </c:pt>
                <c:pt idx="7978">
                  <c:v>1.8713078703731298</c:v>
                </c:pt>
                <c:pt idx="7979">
                  <c:v>1.8714467592653818</c:v>
                </c:pt>
                <c:pt idx="7980">
                  <c:v>1.8715856481503579</c:v>
                </c:pt>
                <c:pt idx="7981">
                  <c:v>1.8717129629658302</c:v>
                </c:pt>
                <c:pt idx="7982">
                  <c:v>1.8718518518580822</c:v>
                </c:pt>
                <c:pt idx="7983">
                  <c:v>1.8719907407430583</c:v>
                </c:pt>
                <c:pt idx="7984">
                  <c:v>1.8721296296353103</c:v>
                </c:pt>
                <c:pt idx="7985">
                  <c:v>1.8722685185202863</c:v>
                </c:pt>
                <c:pt idx="7986">
                  <c:v>1.8724074074125383</c:v>
                </c:pt>
                <c:pt idx="7987">
                  <c:v>1.8725462962975143</c:v>
                </c:pt>
                <c:pt idx="7988">
                  <c:v>1.8726851851897663</c:v>
                </c:pt>
                <c:pt idx="7989">
                  <c:v>1.8728240740747424</c:v>
                </c:pt>
                <c:pt idx="7990">
                  <c:v>1.8729629629669944</c:v>
                </c:pt>
                <c:pt idx="7991">
                  <c:v>1.8731018518519704</c:v>
                </c:pt>
                <c:pt idx="7992">
                  <c:v>1.8732523148210021</c:v>
                </c:pt>
                <c:pt idx="7993">
                  <c:v>1.8773958333404153</c:v>
                </c:pt>
                <c:pt idx="7994">
                  <c:v>1.877546296302171</c:v>
                </c:pt>
                <c:pt idx="7995">
                  <c:v>1.877685185187147</c:v>
                </c:pt>
                <c:pt idx="7996">
                  <c:v>1.8778125000026193</c:v>
                </c:pt>
                <c:pt idx="7997">
                  <c:v>1.877962962964375</c:v>
                </c:pt>
                <c:pt idx="7998">
                  <c:v>1.8781134259261307</c:v>
                </c:pt>
                <c:pt idx="7999">
                  <c:v>1.8784027777801384</c:v>
                </c:pt>
                <c:pt idx="8000">
                  <c:v>1.8786342592647998</c:v>
                </c:pt>
                <c:pt idx="8001">
                  <c:v>1.8787731481497758</c:v>
                </c:pt>
                <c:pt idx="8002">
                  <c:v>1.8788888888957445</c:v>
                </c:pt>
                <c:pt idx="8003">
                  <c:v>1.8790277777807205</c:v>
                </c:pt>
                <c:pt idx="8004">
                  <c:v>1.8791666666729725</c:v>
                </c:pt>
                <c:pt idx="8005">
                  <c:v>1.8793287037042319</c:v>
                </c:pt>
                <c:pt idx="8006">
                  <c:v>1.8794675925964839</c:v>
                </c:pt>
                <c:pt idx="8007">
                  <c:v>1.8795833333351766</c:v>
                </c:pt>
                <c:pt idx="8008">
                  <c:v>1.8797453703737119</c:v>
                </c:pt>
                <c:pt idx="8009">
                  <c:v>1.882638888891961</c:v>
                </c:pt>
                <c:pt idx="8010">
                  <c:v>1.882847222223063</c:v>
                </c:pt>
                <c:pt idx="8011">
                  <c:v>1.8830671296309447</c:v>
                </c:pt>
                <c:pt idx="8012">
                  <c:v>1.8832523148157634</c:v>
                </c:pt>
                <c:pt idx="8013">
                  <c:v>1.8834722222236451</c:v>
                </c:pt>
                <c:pt idx="8014">
                  <c:v>1.8836689814852434</c:v>
                </c:pt>
                <c:pt idx="8015">
                  <c:v>1.8838888888931251</c:v>
                </c:pt>
                <c:pt idx="8016">
                  <c:v>1.8840972222242272</c:v>
                </c:pt>
                <c:pt idx="8017">
                  <c:v>1.8842939814858255</c:v>
                </c:pt>
                <c:pt idx="8018">
                  <c:v>1.8845138888937072</c:v>
                </c:pt>
                <c:pt idx="8019">
                  <c:v>1.8847106481553055</c:v>
                </c:pt>
                <c:pt idx="8020">
                  <c:v>1.8849189814864076</c:v>
                </c:pt>
                <c:pt idx="8021">
                  <c:v>1.8851273148175096</c:v>
                </c:pt>
                <c:pt idx="8022">
                  <c:v>1.885289351856045</c:v>
                </c:pt>
                <c:pt idx="8023">
                  <c:v>1.8854745370408637</c:v>
                </c:pt>
                <c:pt idx="8024">
                  <c:v>1.885636574079399</c:v>
                </c:pt>
                <c:pt idx="8025">
                  <c:v>1.885810185187438</c:v>
                </c:pt>
                <c:pt idx="8026">
                  <c:v>1.8859722222259734</c:v>
                </c:pt>
                <c:pt idx="8027">
                  <c:v>1.8930092592636356</c:v>
                </c:pt>
                <c:pt idx="8028">
                  <c:v>1.893275462964084</c:v>
                </c:pt>
                <c:pt idx="8029">
                  <c:v>1.8935648148180917</c:v>
                </c:pt>
                <c:pt idx="8030">
                  <c:v>1.8938310185185401</c:v>
                </c:pt>
                <c:pt idx="8031">
                  <c:v>1.8942245370417368</c:v>
                </c:pt>
                <c:pt idx="8032">
                  <c:v>1.8947453703731298</c:v>
                </c:pt>
                <c:pt idx="8033">
                  <c:v>1.8952893518580822</c:v>
                </c:pt>
                <c:pt idx="8034">
                  <c:v>1.8957638888896327</c:v>
                </c:pt>
                <c:pt idx="8035">
                  <c:v>1.8962962962978054</c:v>
                </c:pt>
                <c:pt idx="8036">
                  <c:v>1.8968981481521041</c:v>
                </c:pt>
                <c:pt idx="8037">
                  <c:v>1.9003240740785259</c:v>
                </c:pt>
                <c:pt idx="8038">
                  <c:v>1.901018518525234</c:v>
                </c:pt>
                <c:pt idx="8039">
                  <c:v>1.9017245370414457</c:v>
                </c:pt>
                <c:pt idx="8040">
                  <c:v>1.9025462962963502</c:v>
                </c:pt>
                <c:pt idx="8041">
                  <c:v>1.9032175925967749</c:v>
                </c:pt>
                <c:pt idx="8042">
                  <c:v>1.9037847222280107</c:v>
                </c:pt>
                <c:pt idx="8043">
                  <c:v>1.9044097222285927</c:v>
                </c:pt>
                <c:pt idx="8044">
                  <c:v>1.9049652777830488</c:v>
                </c:pt>
                <c:pt idx="8045">
                  <c:v>1.9056712962992606</c:v>
                </c:pt>
                <c:pt idx="8046">
                  <c:v>1.906423611115315</c:v>
                </c:pt>
                <c:pt idx="8047">
                  <c:v>1.9069444444467081</c:v>
                </c:pt>
                <c:pt idx="8048">
                  <c:v>1.9074884259316605</c:v>
                </c:pt>
                <c:pt idx="8049">
                  <c:v>1.9079398148169275</c:v>
                </c:pt>
                <c:pt idx="8050">
                  <c:v>1.9083796296326909</c:v>
                </c:pt>
                <c:pt idx="8051">
                  <c:v>1.9119560185208684</c:v>
                </c:pt>
                <c:pt idx="8052">
                  <c:v>1.9168750000026193</c:v>
                </c:pt>
                <c:pt idx="8053">
                  <c:v>1.9170023148180917</c:v>
                </c:pt>
                <c:pt idx="8054">
                  <c:v>1.9171412037103437</c:v>
                </c:pt>
                <c:pt idx="8055">
                  <c:v>1.9172800925953197</c:v>
                </c:pt>
                <c:pt idx="8056">
                  <c:v>1.9174305555570754</c:v>
                </c:pt>
                <c:pt idx="8057">
                  <c:v>1.9175694444493274</c:v>
                </c:pt>
                <c:pt idx="8058">
                  <c:v>1.9177083333343035</c:v>
                </c:pt>
                <c:pt idx="8059">
                  <c:v>1.9178472222265555</c:v>
                </c:pt>
                <c:pt idx="8060">
                  <c:v>1.9179976851883112</c:v>
                </c:pt>
                <c:pt idx="8061">
                  <c:v>1.9181134259270038</c:v>
                </c:pt>
                <c:pt idx="8062">
                  <c:v>1.9182523148192558</c:v>
                </c:pt>
                <c:pt idx="8063">
                  <c:v>1.9184027777810115</c:v>
                </c:pt>
                <c:pt idx="8064">
                  <c:v>1.9185300925964839</c:v>
                </c:pt>
                <c:pt idx="8065">
                  <c:v>1.9186458333351766</c:v>
                </c:pt>
                <c:pt idx="8066">
                  <c:v>1.9187500000043656</c:v>
                </c:pt>
                <c:pt idx="8067">
                  <c:v>1.9188888888893416</c:v>
                </c:pt>
                <c:pt idx="8068">
                  <c:v>1.919016203704814</c:v>
                </c:pt>
                <c:pt idx="8069">
                  <c:v>1.9191319444507826</c:v>
                </c:pt>
                <c:pt idx="8070">
                  <c:v>1.9192476851894753</c:v>
                </c:pt>
                <c:pt idx="8071">
                  <c:v>1.919363425928168</c:v>
                </c:pt>
                <c:pt idx="8072">
                  <c:v>1.91950231482042</c:v>
                </c:pt>
                <c:pt idx="8073">
                  <c:v>1.919641203705396</c:v>
                </c:pt>
                <c:pt idx="8074">
                  <c:v>1.919780092597648</c:v>
                </c:pt>
                <c:pt idx="8075">
                  <c:v>1.9199189814826241</c:v>
                </c:pt>
                <c:pt idx="8076">
                  <c:v>1.9200462962980964</c:v>
                </c:pt>
                <c:pt idx="8077">
                  <c:v>1.9201851851903484</c:v>
                </c:pt>
                <c:pt idx="8078">
                  <c:v>1.9203125000058208</c:v>
                </c:pt>
                <c:pt idx="8079">
                  <c:v>1.9204513888907968</c:v>
                </c:pt>
                <c:pt idx="8080">
                  <c:v>1.9205671296367655</c:v>
                </c:pt>
                <c:pt idx="8081">
                  <c:v>1.9207060185217415</c:v>
                </c:pt>
                <c:pt idx="8082">
                  <c:v>1.9208217592604342</c:v>
                </c:pt>
                <c:pt idx="8083">
                  <c:v>1.9209606481526862</c:v>
                </c:pt>
                <c:pt idx="8084">
                  <c:v>1.9211111111144419</c:v>
                </c:pt>
                <c:pt idx="8085">
                  <c:v>1.9212268518531346</c:v>
                </c:pt>
                <c:pt idx="8086">
                  <c:v>1.9213425925991032</c:v>
                </c:pt>
                <c:pt idx="8087">
                  <c:v>1.9214814814840793</c:v>
                </c:pt>
                <c:pt idx="8088">
                  <c:v>1.921631944445835</c:v>
                </c:pt>
                <c:pt idx="8089">
                  <c:v>1.9217476851918036</c:v>
                </c:pt>
                <c:pt idx="8090">
                  <c:v>1.9218865740767797</c:v>
                </c:pt>
                <c:pt idx="8091">
                  <c:v>1.9220023148154723</c:v>
                </c:pt>
                <c:pt idx="8092">
                  <c:v>1.9221412037077243</c:v>
                </c:pt>
                <c:pt idx="8093">
                  <c:v>1.922256944446417</c:v>
                </c:pt>
                <c:pt idx="8094">
                  <c:v>1.922395833338669</c:v>
                </c:pt>
                <c:pt idx="8095">
                  <c:v>1.9225231481541414</c:v>
                </c:pt>
                <c:pt idx="8096">
                  <c:v>1.9226620370391174</c:v>
                </c:pt>
                <c:pt idx="8097">
                  <c:v>1.9228009259313694</c:v>
                </c:pt>
                <c:pt idx="8098">
                  <c:v>1.9229166666700621</c:v>
                </c:pt>
                <c:pt idx="8099">
                  <c:v>1.9230555555623141</c:v>
                </c:pt>
                <c:pt idx="8100">
                  <c:v>1.9231828703705105</c:v>
                </c:pt>
                <c:pt idx="8101">
                  <c:v>1.9233217592627625</c:v>
                </c:pt>
                <c:pt idx="8102">
                  <c:v>1.9234375000014552</c:v>
                </c:pt>
                <c:pt idx="8103">
                  <c:v>1.9261805555579485</c:v>
                </c:pt>
                <c:pt idx="8104">
                  <c:v>1.9263657407427672</c:v>
                </c:pt>
                <c:pt idx="8105">
                  <c:v>1.9265277777813026</c:v>
                </c:pt>
                <c:pt idx="8106">
                  <c:v>1.9267013888893416</c:v>
                </c:pt>
                <c:pt idx="8107">
                  <c:v>1.926863425927877</c:v>
                </c:pt>
                <c:pt idx="8108">
                  <c:v>1.9270138888896327</c:v>
                </c:pt>
                <c:pt idx="8109">
                  <c:v>1.9271875000049477</c:v>
                </c:pt>
                <c:pt idx="8110">
                  <c:v>1.927349537043483</c:v>
                </c:pt>
                <c:pt idx="8111">
                  <c:v>1.927523148151522</c:v>
                </c:pt>
                <c:pt idx="8112">
                  <c:v>1.9276851851900574</c:v>
                </c:pt>
                <c:pt idx="8113">
                  <c:v>1.9278587962980964</c:v>
                </c:pt>
                <c:pt idx="8114">
                  <c:v>1.9280208333366318</c:v>
                </c:pt>
                <c:pt idx="8115">
                  <c:v>1.9281828703751671</c:v>
                </c:pt>
                <c:pt idx="8116">
                  <c:v>1.9283564814832062</c:v>
                </c:pt>
                <c:pt idx="8117">
                  <c:v>1.9285416666680248</c:v>
                </c:pt>
                <c:pt idx="8118">
                  <c:v>1.9286921296297805</c:v>
                </c:pt>
                <c:pt idx="8119">
                  <c:v>1.9288541666683159</c:v>
                </c:pt>
                <c:pt idx="8120">
                  <c:v>1.9290277777836309</c:v>
                </c:pt>
                <c:pt idx="8121">
                  <c:v>1.9339004629655392</c:v>
                </c:pt>
                <c:pt idx="8122">
                  <c:v>1.9345486111124046</c:v>
                </c:pt>
                <c:pt idx="8123">
                  <c:v>1.9349652777818847</c:v>
                </c:pt>
                <c:pt idx="8124">
                  <c:v>1.9353935185208684</c:v>
                </c:pt>
                <c:pt idx="8125">
                  <c:v>1.9357986111135688</c:v>
                </c:pt>
                <c:pt idx="8126">
                  <c:v>1.9362268518525525</c:v>
                </c:pt>
                <c:pt idx="8127">
                  <c:v>1.9367129629681585</c:v>
                </c:pt>
                <c:pt idx="8128">
                  <c:v>1.9373495370382443</c:v>
                </c:pt>
                <c:pt idx="8129">
                  <c:v>1.9378587963001337</c:v>
                </c:pt>
                <c:pt idx="8130">
                  <c:v>1.9389236111164792</c:v>
                </c:pt>
                <c:pt idx="8131">
                  <c:v>1.9420601851888932</c:v>
                </c:pt>
                <c:pt idx="8132">
                  <c:v>1.942731481482042</c:v>
                </c:pt>
                <c:pt idx="8133">
                  <c:v>1.9432407407439314</c:v>
                </c:pt>
                <c:pt idx="8134">
                  <c:v>1.9437615740753245</c:v>
                </c:pt>
                <c:pt idx="8135">
                  <c:v>1.9447453703760402</c:v>
                </c:pt>
                <c:pt idx="8136">
                  <c:v>1.9454398148154723</c:v>
                </c:pt>
                <c:pt idx="8137">
                  <c:v>1.9459837963004247</c:v>
                </c:pt>
                <c:pt idx="8138">
                  <c:v>1.9479861111176433</c:v>
                </c:pt>
                <c:pt idx="8139">
                  <c:v>1.9484606481491937</c:v>
                </c:pt>
                <c:pt idx="8140">
                  <c:v>1.9488888888954534</c:v>
                </c:pt>
                <c:pt idx="8141">
                  <c:v>1.9495023148192558</c:v>
                </c:pt>
                <c:pt idx="8142">
                  <c:v>1.9517708333369228</c:v>
                </c:pt>
                <c:pt idx="8143">
                  <c:v>1.958495370374294</c:v>
                </c:pt>
                <c:pt idx="8144">
                  <c:v>1.9590740740750334</c:v>
                </c:pt>
                <c:pt idx="8145">
                  <c:v>1.9596527777830488</c:v>
                </c:pt>
                <c:pt idx="8146">
                  <c:v>1.9601736111144419</c:v>
                </c:pt>
                <c:pt idx="8147">
                  <c:v>1.960694444445835</c:v>
                </c:pt>
                <c:pt idx="8148">
                  <c:v>1.9612268518540077</c:v>
                </c:pt>
                <c:pt idx="8149">
                  <c:v>1.9617361111158971</c:v>
                </c:pt>
                <c:pt idx="8150">
                  <c:v>1.9637731481489027</c:v>
                </c:pt>
                <c:pt idx="8151">
                  <c:v>1.9638888888948713</c:v>
                </c:pt>
                <c:pt idx="8152">
                  <c:v>1.9640277777798474</c:v>
                </c:pt>
                <c:pt idx="8153">
                  <c:v>1.9641666666720994</c:v>
                </c:pt>
                <c:pt idx="8154">
                  <c:v>1.9643055555570754</c:v>
                </c:pt>
                <c:pt idx="8155">
                  <c:v>1.9644560185188311</c:v>
                </c:pt>
                <c:pt idx="8156">
                  <c:v>1.9645949074110831</c:v>
                </c:pt>
                <c:pt idx="8157">
                  <c:v>1.9647337963033351</c:v>
                </c:pt>
                <c:pt idx="8158">
                  <c:v>1.9648726851883112</c:v>
                </c:pt>
                <c:pt idx="8159">
                  <c:v>1.9650115740805632</c:v>
                </c:pt>
                <c:pt idx="8160">
                  <c:v>1.9651620370423188</c:v>
                </c:pt>
                <c:pt idx="8161">
                  <c:v>1.9653009259272949</c:v>
                </c:pt>
                <c:pt idx="8162">
                  <c:v>1.9654398148195469</c:v>
                </c:pt>
                <c:pt idx="8163">
                  <c:v>1.9655787037045229</c:v>
                </c:pt>
                <c:pt idx="8164">
                  <c:v>1.9656944444504916</c:v>
                </c:pt>
                <c:pt idx="8165">
                  <c:v>1.9658333333354676</c:v>
                </c:pt>
                <c:pt idx="8166">
                  <c:v>1.9659722222277196</c:v>
                </c:pt>
                <c:pt idx="8167">
                  <c:v>1.9661226851894753</c:v>
                </c:pt>
                <c:pt idx="8168">
                  <c:v>1.9662615740744513</c:v>
                </c:pt>
                <c:pt idx="8169">
                  <c:v>1.9664004629667033</c:v>
                </c:pt>
                <c:pt idx="8170">
                  <c:v>1.966516203705396</c:v>
                </c:pt>
                <c:pt idx="8171">
                  <c:v>1.966655092597648</c:v>
                </c:pt>
                <c:pt idx="8172">
                  <c:v>1.9667824074131204</c:v>
                </c:pt>
                <c:pt idx="8173">
                  <c:v>1.9669097222285927</c:v>
                </c:pt>
                <c:pt idx="8174">
                  <c:v>1.9670486111135688</c:v>
                </c:pt>
                <c:pt idx="8175">
                  <c:v>1.9671643518522615</c:v>
                </c:pt>
                <c:pt idx="8176">
                  <c:v>1.9673032407445135</c:v>
                </c:pt>
                <c:pt idx="8177">
                  <c:v>1.9674305555599858</c:v>
                </c:pt>
                <c:pt idx="8178">
                  <c:v>1.9675694444449618</c:v>
                </c:pt>
                <c:pt idx="8179">
                  <c:v>1.9677083333372138</c:v>
                </c:pt>
                <c:pt idx="8180">
                  <c:v>1.9678240740759065</c:v>
                </c:pt>
                <c:pt idx="8181">
                  <c:v>1.9679513888913789</c:v>
                </c:pt>
                <c:pt idx="8182">
                  <c:v>1.9680902777836309</c:v>
                </c:pt>
                <c:pt idx="8183">
                  <c:v>1.9682060185223236</c:v>
                </c:pt>
                <c:pt idx="8184">
                  <c:v>1.9683449074145756</c:v>
                </c:pt>
                <c:pt idx="8185">
                  <c:v>1.9684837962995516</c:v>
                </c:pt>
                <c:pt idx="8186">
                  <c:v>1.968611111115024</c:v>
                </c:pt>
                <c:pt idx="8187">
                  <c:v>1.96875</c:v>
                </c:pt>
                <c:pt idx="8188">
                  <c:v>1.9688657407459687</c:v>
                </c:pt>
                <c:pt idx="8189">
                  <c:v>1.9690046296309447</c:v>
                </c:pt>
                <c:pt idx="8190">
                  <c:v>1.9691203703769133</c:v>
                </c:pt>
                <c:pt idx="8191">
                  <c:v>1.9692592592618894</c:v>
                </c:pt>
                <c:pt idx="8192">
                  <c:v>1.9693865740773617</c:v>
                </c:pt>
                <c:pt idx="8193">
                  <c:v>1.9695254629696137</c:v>
                </c:pt>
                <c:pt idx="8194">
                  <c:v>1.9696643518545898</c:v>
                </c:pt>
                <c:pt idx="8195">
                  <c:v>1.9697800925932825</c:v>
                </c:pt>
                <c:pt idx="8196">
                  <c:v>1.9699189814855345</c:v>
                </c:pt>
                <c:pt idx="8197">
                  <c:v>1.9822916666671517</c:v>
                </c:pt>
                <c:pt idx="8198">
                  <c:v>1.9825810185211594</c:v>
                </c:pt>
                <c:pt idx="8199">
                  <c:v>1.9825810185211594</c:v>
                </c:pt>
                <c:pt idx="8200">
                  <c:v>1.9825810185211594</c:v>
                </c:pt>
                <c:pt idx="8201">
                  <c:v>1.9827430555596948</c:v>
                </c:pt>
                <c:pt idx="8202">
                  <c:v>1.9829050925982301</c:v>
                </c:pt>
                <c:pt idx="8203">
                  <c:v>1.9830555555599858</c:v>
                </c:pt>
                <c:pt idx="8204">
                  <c:v>1.9832291666680248</c:v>
                </c:pt>
                <c:pt idx="8205">
                  <c:v>1.9833912037065602</c:v>
                </c:pt>
                <c:pt idx="8206">
                  <c:v>1.9835648148218752</c:v>
                </c:pt>
                <c:pt idx="8207">
                  <c:v>1.9837268518531346</c:v>
                </c:pt>
                <c:pt idx="8208">
                  <c:v>1.9839004629684496</c:v>
                </c:pt>
                <c:pt idx="8209">
                  <c:v>1.9840625000069849</c:v>
                </c:pt>
                <c:pt idx="8210">
                  <c:v>1.9842476851918036</c:v>
                </c:pt>
                <c:pt idx="8211">
                  <c:v>1.9843865740767797</c:v>
                </c:pt>
                <c:pt idx="8212">
                  <c:v>1.984548611115315</c:v>
                </c:pt>
                <c:pt idx="8213">
                  <c:v>1.9847337963001337</c:v>
                </c:pt>
                <c:pt idx="8214">
                  <c:v>1.9849074074081727</c:v>
                </c:pt>
                <c:pt idx="8215">
                  <c:v>1.9850578703772044</c:v>
                </c:pt>
                <c:pt idx="8216">
                  <c:v>1.9922685185229057</c:v>
                </c:pt>
                <c:pt idx="8217">
                  <c:v>1.9925578703769133</c:v>
                </c:pt>
                <c:pt idx="8218">
                  <c:v>1.9938773148169275</c:v>
                </c:pt>
                <c:pt idx="8219">
                  <c:v>1.9942708333401242</c:v>
                </c:pt>
                <c:pt idx="8220">
                  <c:v>1.9956828703725478</c:v>
                </c:pt>
                <c:pt idx="8221">
                  <c:v>2.0005092592618894</c:v>
                </c:pt>
                <c:pt idx="8222">
                  <c:v>2.0012037037085975</c:v>
                </c:pt>
                <c:pt idx="8223">
                  <c:v>2.0019212963015889</c:v>
                </c:pt>
                <c:pt idx="8224">
                  <c:v>2.0026967592639267</c:v>
                </c:pt>
                <c:pt idx="8225">
                  <c:v>2.0050000000046566</c:v>
                </c:pt>
                <c:pt idx="8226">
                  <c:v>2.0055902777821757</c:v>
                </c:pt>
                <c:pt idx="8227">
                  <c:v>2.0062268518522615</c:v>
                </c:pt>
                <c:pt idx="8228">
                  <c:v>2.0068287037065602</c:v>
                </c:pt>
                <c:pt idx="8229">
                  <c:v>2.0074652777839219</c:v>
                </c:pt>
                <c:pt idx="8230">
                  <c:v>2.0080671296309447</c:v>
                </c:pt>
                <c:pt idx="8231">
                  <c:v>2.0086458333389601</c:v>
                </c:pt>
                <c:pt idx="8232">
                  <c:v>2.0092592592627625</c:v>
                </c:pt>
                <c:pt idx="8233">
                  <c:v>2.0098495370402816</c:v>
                </c:pt>
                <c:pt idx="8234">
                  <c:v>2.0104398148178007</c:v>
                </c:pt>
                <c:pt idx="8235">
                  <c:v>2.0110416666720994</c:v>
                </c:pt>
                <c:pt idx="8236">
                  <c:v>2.0116319444496185</c:v>
                </c:pt>
                <c:pt idx="8237">
                  <c:v>2.0122222222271375</c:v>
                </c:pt>
                <c:pt idx="8238">
                  <c:v>2.0147800925988122</c:v>
                </c:pt>
                <c:pt idx="8239">
                  <c:v>2.0149074074142845</c:v>
                </c:pt>
                <c:pt idx="8240">
                  <c:v>2.0150462962992606</c:v>
                </c:pt>
                <c:pt idx="8241">
                  <c:v>2.0151851851915126</c:v>
                </c:pt>
                <c:pt idx="8242">
                  <c:v>2.0153240740764886</c:v>
                </c:pt>
                <c:pt idx="8243">
                  <c:v>2.0154629629687406</c:v>
                </c:pt>
                <c:pt idx="8244">
                  <c:v>2.0156018518537167</c:v>
                </c:pt>
                <c:pt idx="8245">
                  <c:v>2.0157407407459687</c:v>
                </c:pt>
                <c:pt idx="8246">
                  <c:v>2.0158912037077243</c:v>
                </c:pt>
                <c:pt idx="8247">
                  <c:v>2.0160185185231967</c:v>
                </c:pt>
                <c:pt idx="8248">
                  <c:v>2.0161574074081727</c:v>
                </c:pt>
                <c:pt idx="8249">
                  <c:v>2.0162962963004247</c:v>
                </c:pt>
                <c:pt idx="8250">
                  <c:v>2.0164236111158971</c:v>
                </c:pt>
                <c:pt idx="8251">
                  <c:v>2.0165856481544324</c:v>
                </c:pt>
                <c:pt idx="8252">
                  <c:v>2.0167013888931251</c:v>
                </c:pt>
                <c:pt idx="8253">
                  <c:v>2.0168402777781012</c:v>
                </c:pt>
                <c:pt idx="8254">
                  <c:v>2.0169791666703532</c:v>
                </c:pt>
                <c:pt idx="8255">
                  <c:v>2.0171296296321088</c:v>
                </c:pt>
                <c:pt idx="8256">
                  <c:v>2.0172685185243608</c:v>
                </c:pt>
                <c:pt idx="8257">
                  <c:v>2.0174074074093369</c:v>
                </c:pt>
                <c:pt idx="8258">
                  <c:v>2.0175462963015889</c:v>
                </c:pt>
                <c:pt idx="8259">
                  <c:v>2.0176967592633446</c:v>
                </c:pt>
                <c:pt idx="8260">
                  <c:v>2.0178125000020373</c:v>
                </c:pt>
                <c:pt idx="8261">
                  <c:v>2.0179513888942893</c:v>
                </c:pt>
                <c:pt idx="8262">
                  <c:v>2.018101851856045</c:v>
                </c:pt>
                <c:pt idx="8263">
                  <c:v>2.018240740741021</c:v>
                </c:pt>
                <c:pt idx="8264">
                  <c:v>2.018379629633273</c:v>
                </c:pt>
                <c:pt idx="8265">
                  <c:v>2.0184953703719657</c:v>
                </c:pt>
                <c:pt idx="8266">
                  <c:v>2.0186111111179343</c:v>
                </c:pt>
                <c:pt idx="8267">
                  <c:v>2.018726851856627</c:v>
                </c:pt>
                <c:pt idx="8268">
                  <c:v>2.0188194444490364</c:v>
                </c:pt>
                <c:pt idx="8269">
                  <c:v>2.0189351851877291</c:v>
                </c:pt>
                <c:pt idx="8270">
                  <c:v>2.0190277777801384</c:v>
                </c:pt>
                <c:pt idx="8271">
                  <c:v>2.0193750000034925</c:v>
                </c:pt>
                <c:pt idx="8272">
                  <c:v>2.0194907407421852</c:v>
                </c:pt>
                <c:pt idx="8273">
                  <c:v>2.0196064814881538</c:v>
                </c:pt>
                <c:pt idx="8274">
                  <c:v>2.0197453703731298</c:v>
                </c:pt>
                <c:pt idx="8275">
                  <c:v>2.0198958333348855</c:v>
                </c:pt>
                <c:pt idx="8276">
                  <c:v>2.0200347222271375</c:v>
                </c:pt>
                <c:pt idx="8277">
                  <c:v>2.0201851851888932</c:v>
                </c:pt>
                <c:pt idx="8278">
                  <c:v>2.0203356481506489</c:v>
                </c:pt>
                <c:pt idx="8279">
                  <c:v>2.0204976851891843</c:v>
                </c:pt>
                <c:pt idx="8280">
                  <c:v>2.0206365740741603</c:v>
                </c:pt>
                <c:pt idx="8281">
                  <c:v>2.0207754629664123</c:v>
                </c:pt>
                <c:pt idx="8282">
                  <c:v>2.020925925928168</c:v>
                </c:pt>
                <c:pt idx="8283">
                  <c:v>2.02106481482042</c:v>
                </c:pt>
                <c:pt idx="8284">
                  <c:v>2.0211805555591127</c:v>
                </c:pt>
                <c:pt idx="8285">
                  <c:v>2.0213194444513647</c:v>
                </c:pt>
                <c:pt idx="8286">
                  <c:v>2.0214351851900574</c:v>
                </c:pt>
                <c:pt idx="8287">
                  <c:v>2.0215509259287501</c:v>
                </c:pt>
                <c:pt idx="8288">
                  <c:v>2.0216898148210021</c:v>
                </c:pt>
                <c:pt idx="8289">
                  <c:v>2.0218171296364744</c:v>
                </c:pt>
                <c:pt idx="8290">
                  <c:v>2.0219328703751671</c:v>
                </c:pt>
                <c:pt idx="8291">
                  <c:v>2.0220833333369228</c:v>
                </c:pt>
                <c:pt idx="8292">
                  <c:v>2.0221875000061118</c:v>
                </c:pt>
                <c:pt idx="8293">
                  <c:v>2.0223263888910878</c:v>
                </c:pt>
                <c:pt idx="8294">
                  <c:v>2.0253703703710926</c:v>
                </c:pt>
                <c:pt idx="8295">
                  <c:v>2.0255902777789743</c:v>
                </c:pt>
                <c:pt idx="8296">
                  <c:v>2.0257870370405726</c:v>
                </c:pt>
                <c:pt idx="8297">
                  <c:v>2.0259953703716747</c:v>
                </c:pt>
                <c:pt idx="8298">
                  <c:v>2.0262037037100527</c:v>
                </c:pt>
                <c:pt idx="8299">
                  <c:v>2.0264236111179343</c:v>
                </c:pt>
                <c:pt idx="8300">
                  <c:v>2.026608796302753</c:v>
                </c:pt>
                <c:pt idx="8301">
                  <c:v>2.0268287037106347</c:v>
                </c:pt>
                <c:pt idx="8302">
                  <c:v>2.0270254629649571</c:v>
                </c:pt>
                <c:pt idx="8303">
                  <c:v>2.0271759259267128</c:v>
                </c:pt>
                <c:pt idx="8304">
                  <c:v>2.0272800925959018</c:v>
                </c:pt>
                <c:pt idx="8305">
                  <c:v>2.0273958333345945</c:v>
                </c:pt>
                <c:pt idx="8306">
                  <c:v>2.0275694444499095</c:v>
                </c:pt>
                <c:pt idx="8307">
                  <c:v>2.0277430555579485</c:v>
                </c:pt>
                <c:pt idx="8308">
                  <c:v>2.0279166666732635</c:v>
                </c:pt>
                <c:pt idx="8309">
                  <c:v>2.0280787037045229</c:v>
                </c:pt>
                <c:pt idx="8310">
                  <c:v>2.0282523148198379</c:v>
                </c:pt>
                <c:pt idx="8311">
                  <c:v>2.0284143518583733</c:v>
                </c:pt>
                <c:pt idx="8312">
                  <c:v>2.028564814820129</c:v>
                </c:pt>
                <c:pt idx="8313">
                  <c:v>2.0287268518586643</c:v>
                </c:pt>
                <c:pt idx="8314">
                  <c:v>2.0288888888899237</c:v>
                </c:pt>
                <c:pt idx="8315">
                  <c:v>2.029050925928459</c:v>
                </c:pt>
                <c:pt idx="8316">
                  <c:v>2.0292129629669944</c:v>
                </c:pt>
                <c:pt idx="8317">
                  <c:v>2.0293865740750334</c:v>
                </c:pt>
                <c:pt idx="8318">
                  <c:v>2.0295486111135688</c:v>
                </c:pt>
                <c:pt idx="8319">
                  <c:v>2.0296759259290411</c:v>
                </c:pt>
                <c:pt idx="8320">
                  <c:v>2.0298032407445135</c:v>
                </c:pt>
                <c:pt idx="8321">
                  <c:v>2.0302314814834972</c:v>
                </c:pt>
                <c:pt idx="8322">
                  <c:v>2.0303356481526862</c:v>
                </c:pt>
                <c:pt idx="8323">
                  <c:v>2.0304282407450955</c:v>
                </c:pt>
                <c:pt idx="8324">
                  <c:v>2.0305555555605679</c:v>
                </c:pt>
                <c:pt idx="8325">
                  <c:v>2.0306712962992606</c:v>
                </c:pt>
                <c:pt idx="8326">
                  <c:v>2.0307638888916699</c:v>
                </c:pt>
                <c:pt idx="8327">
                  <c:v>2.0308796296303626</c:v>
                </c:pt>
                <c:pt idx="8328">
                  <c:v>2.031006944445835</c:v>
                </c:pt>
                <c:pt idx="8329">
                  <c:v>2.0314004629690317</c:v>
                </c:pt>
                <c:pt idx="8330">
                  <c:v>2.0315162037077243</c:v>
                </c:pt>
                <c:pt idx="8331">
                  <c:v>2.031631944446417</c:v>
                </c:pt>
                <c:pt idx="8332">
                  <c:v>2.0317476851851097</c:v>
                </c:pt>
                <c:pt idx="8333">
                  <c:v>2.0318981481541414</c:v>
                </c:pt>
                <c:pt idx="8334">
                  <c:v>2.0320370370391174</c:v>
                </c:pt>
                <c:pt idx="8335">
                  <c:v>2.0321527777778101</c:v>
                </c:pt>
                <c:pt idx="8336">
                  <c:v>2.0322916666700621</c:v>
                </c:pt>
                <c:pt idx="8337">
                  <c:v>2.0324074074087548</c:v>
                </c:pt>
                <c:pt idx="8338">
                  <c:v>2.0325347222242272</c:v>
                </c:pt>
                <c:pt idx="8339">
                  <c:v>2.0326736111164792</c:v>
                </c:pt>
                <c:pt idx="8340">
                  <c:v>2.0328125000014552</c:v>
                </c:pt>
                <c:pt idx="8341">
                  <c:v>2.0329513888937072</c:v>
                </c:pt>
                <c:pt idx="8342">
                  <c:v>2.0331018518554629</c:v>
                </c:pt>
                <c:pt idx="8343">
                  <c:v>2.0332175925941556</c:v>
                </c:pt>
                <c:pt idx="8344">
                  <c:v>2.0333680555559113</c:v>
                </c:pt>
                <c:pt idx="8345">
                  <c:v>2.0334953703713836</c:v>
                </c:pt>
                <c:pt idx="8346">
                  <c:v>2.0336342592636356</c:v>
                </c:pt>
                <c:pt idx="8347">
                  <c:v>2.0337847222253913</c:v>
                </c:pt>
                <c:pt idx="8348">
                  <c:v>2.0339236111176433</c:v>
                </c:pt>
                <c:pt idx="8349">
                  <c:v>2.034074074079399</c:v>
                </c:pt>
                <c:pt idx="8350">
                  <c:v>2.034212962964375</c:v>
                </c:pt>
                <c:pt idx="8351">
                  <c:v>2.034351851856627</c:v>
                </c:pt>
                <c:pt idx="8352">
                  <c:v>2.0344907407416031</c:v>
                </c:pt>
                <c:pt idx="8353">
                  <c:v>2.0346064814875717</c:v>
                </c:pt>
                <c:pt idx="8354">
                  <c:v>2.0347569444493274</c:v>
                </c:pt>
                <c:pt idx="8355">
                  <c:v>2.0348958333343035</c:v>
                </c:pt>
                <c:pt idx="8356">
                  <c:v>2.0350578703728388</c:v>
                </c:pt>
                <c:pt idx="8357">
                  <c:v>2.0351967592650908</c:v>
                </c:pt>
                <c:pt idx="8358">
                  <c:v>2.0353356481500668</c:v>
                </c:pt>
                <c:pt idx="8359">
                  <c:v>2.0354745370423188</c:v>
                </c:pt>
                <c:pt idx="8360">
                  <c:v>2.0356250000040745</c:v>
                </c:pt>
                <c:pt idx="8361">
                  <c:v>2.0357638888890506</c:v>
                </c:pt>
                <c:pt idx="8362">
                  <c:v>2.0359027777813026</c:v>
                </c:pt>
                <c:pt idx="8363">
                  <c:v>2.0360648148198379</c:v>
                </c:pt>
                <c:pt idx="8364">
                  <c:v>2.036238425927877</c:v>
                </c:pt>
                <c:pt idx="8365">
                  <c:v>2.036377314820129</c:v>
                </c:pt>
                <c:pt idx="8366">
                  <c:v>2.0365277777818847</c:v>
                </c:pt>
                <c:pt idx="8367">
                  <c:v>2.0366666666668607</c:v>
                </c:pt>
                <c:pt idx="8368">
                  <c:v>2.036828703705396</c:v>
                </c:pt>
                <c:pt idx="8369">
                  <c:v>2.036967592597648</c:v>
                </c:pt>
                <c:pt idx="8370">
                  <c:v>2.0371064814826241</c:v>
                </c:pt>
                <c:pt idx="8371">
                  <c:v>2.0372337962980964</c:v>
                </c:pt>
                <c:pt idx="8372">
                  <c:v>2.0373726851903484</c:v>
                </c:pt>
                <c:pt idx="8373">
                  <c:v>2.0375347222288838</c:v>
                </c:pt>
                <c:pt idx="8374">
                  <c:v>2.0376736111138598</c:v>
                </c:pt>
                <c:pt idx="8375">
                  <c:v>2.0378240740756155</c:v>
                </c:pt>
                <c:pt idx="8376">
                  <c:v>2.0379629629678675</c:v>
                </c:pt>
                <c:pt idx="8377">
                  <c:v>2.0381250000064028</c:v>
                </c:pt>
                <c:pt idx="8378">
                  <c:v>2.0382754629681585</c:v>
                </c:pt>
                <c:pt idx="8379">
                  <c:v>2.0384143518531346</c:v>
                </c:pt>
                <c:pt idx="8380">
                  <c:v>2.0385879629684496</c:v>
                </c:pt>
                <c:pt idx="8381">
                  <c:v>2.0387268518534256</c:v>
                </c:pt>
                <c:pt idx="8382">
                  <c:v>2.038888888891961</c:v>
                </c:pt>
                <c:pt idx="8383">
                  <c:v>2.0390509259304963</c:v>
                </c:pt>
                <c:pt idx="8384">
                  <c:v>2.0391898148154723</c:v>
                </c:pt>
                <c:pt idx="8385">
                  <c:v>2.039340277784504</c:v>
                </c:pt>
                <c:pt idx="8386">
                  <c:v>2.03947916666948</c:v>
                </c:pt>
                <c:pt idx="8387">
                  <c:v>2.0396412037080154</c:v>
                </c:pt>
                <c:pt idx="8388">
                  <c:v>2.0398032407465507</c:v>
                </c:pt>
                <c:pt idx="8389">
                  <c:v>2.0428009259267128</c:v>
                </c:pt>
                <c:pt idx="8390">
                  <c:v>2.0429861111115315</c:v>
                </c:pt>
                <c:pt idx="8391">
                  <c:v>2.0432060185194132</c:v>
                </c:pt>
                <c:pt idx="8392">
                  <c:v>2.0434143518577912</c:v>
                </c:pt>
                <c:pt idx="8393">
                  <c:v>2.0436226851888932</c:v>
                </c:pt>
                <c:pt idx="8394">
                  <c:v>2.0438310185199953</c:v>
                </c:pt>
                <c:pt idx="8395">
                  <c:v>2.0440277777815936</c:v>
                </c:pt>
                <c:pt idx="8396">
                  <c:v>2.044224537043192</c:v>
                </c:pt>
                <c:pt idx="8397">
                  <c:v>2.044363425928168</c:v>
                </c:pt>
                <c:pt idx="8398">
                  <c:v>2.0444907407436403</c:v>
                </c:pt>
                <c:pt idx="8399">
                  <c:v>2.0448611111132777</c:v>
                </c:pt>
                <c:pt idx="8400">
                  <c:v>2.0449884259287501</c:v>
                </c:pt>
                <c:pt idx="8401">
                  <c:v>2.0450925925979391</c:v>
                </c:pt>
                <c:pt idx="8402">
                  <c:v>2.0452083333366318</c:v>
                </c:pt>
                <c:pt idx="8403">
                  <c:v>2.0453356481521041</c:v>
                </c:pt>
                <c:pt idx="8404">
                  <c:v>2.0454861111138598</c:v>
                </c:pt>
                <c:pt idx="8405">
                  <c:v>2.0459375000064028</c:v>
                </c:pt>
                <c:pt idx="8406">
                  <c:v>2.0460300925988122</c:v>
                </c:pt>
                <c:pt idx="8407">
                  <c:v>2.0461458333375049</c:v>
                </c:pt>
                <c:pt idx="8408">
                  <c:v>2.0462731481529772</c:v>
                </c:pt>
                <c:pt idx="8409">
                  <c:v>2.0464236111147329</c:v>
                </c:pt>
                <c:pt idx="8410">
                  <c:v>2.0465856481532683</c:v>
                </c:pt>
                <c:pt idx="8411">
                  <c:v>2.0468287037074333</c:v>
                </c:pt>
                <c:pt idx="8412">
                  <c:v>2.0469907407459687</c:v>
                </c:pt>
                <c:pt idx="8413">
                  <c:v>2.0471296296309447</c:v>
                </c:pt>
                <c:pt idx="8414">
                  <c:v>2.04729166666948</c:v>
                </c:pt>
                <c:pt idx="8415">
                  <c:v>2.047465277784795</c:v>
                </c:pt>
                <c:pt idx="8416">
                  <c:v>2.0476967592621804</c:v>
                </c:pt>
                <c:pt idx="8417">
                  <c:v>2.0480324074087548</c:v>
                </c:pt>
                <c:pt idx="8418">
                  <c:v>2.0483101851859828</c:v>
                </c:pt>
                <c:pt idx="8419">
                  <c:v>2.0484722222245182</c:v>
                </c:pt>
                <c:pt idx="8420">
                  <c:v>2.0486342592630535</c:v>
                </c:pt>
                <c:pt idx="8421">
                  <c:v>2.0487962963015889</c:v>
                </c:pt>
                <c:pt idx="8422">
                  <c:v>2.0490046296326909</c:v>
                </c:pt>
                <c:pt idx="8423">
                  <c:v>2.04917824074073</c:v>
                </c:pt>
                <c:pt idx="8424">
                  <c:v>2.0493402777792653</c:v>
                </c:pt>
                <c:pt idx="8425">
                  <c:v>2.0495023148178007</c:v>
                </c:pt>
                <c:pt idx="8426">
                  <c:v>2.0496875000026193</c:v>
                </c:pt>
                <c:pt idx="8427">
                  <c:v>2.0499189814872807</c:v>
                </c:pt>
                <c:pt idx="8428">
                  <c:v>2.0500925925953197</c:v>
                </c:pt>
                <c:pt idx="8429">
                  <c:v>2.0502083333340124</c:v>
                </c:pt>
                <c:pt idx="8430">
                  <c:v>2.0503703703725478</c:v>
                </c:pt>
                <c:pt idx="8431">
                  <c:v>2.0505671296341461</c:v>
                </c:pt>
                <c:pt idx="8432">
                  <c:v>2.0507291666726815</c:v>
                </c:pt>
                <c:pt idx="8433">
                  <c:v>2.0508680555576575</c:v>
                </c:pt>
                <c:pt idx="8434">
                  <c:v>2.0510648148192558</c:v>
                </c:pt>
                <c:pt idx="8435">
                  <c:v>2.0512268518577912</c:v>
                </c:pt>
                <c:pt idx="8436">
                  <c:v>2.0514004629658302</c:v>
                </c:pt>
                <c:pt idx="8437">
                  <c:v>2.0515625000043656</c:v>
                </c:pt>
                <c:pt idx="8438">
                  <c:v>2.0517245370429009</c:v>
                </c:pt>
                <c:pt idx="8439">
                  <c:v>2.0519097222277196</c:v>
                </c:pt>
                <c:pt idx="8440">
                  <c:v>2.0520601851894753</c:v>
                </c:pt>
                <c:pt idx="8441">
                  <c:v>2.052245370374294</c:v>
                </c:pt>
                <c:pt idx="8442">
                  <c:v>2.052418981482333</c:v>
                </c:pt>
                <c:pt idx="8443">
                  <c:v>2.0525694444513647</c:v>
                </c:pt>
                <c:pt idx="8444">
                  <c:v>2.0527430555594037</c:v>
                </c:pt>
                <c:pt idx="8445">
                  <c:v>2.0529050925979391</c:v>
                </c:pt>
                <c:pt idx="8446">
                  <c:v>2.0530787037059781</c:v>
                </c:pt>
                <c:pt idx="8447">
                  <c:v>2.0532291666677338</c:v>
                </c:pt>
                <c:pt idx="8448">
                  <c:v>2.0534027777830488</c:v>
                </c:pt>
                <c:pt idx="8449">
                  <c:v>2.0535879629678675</c:v>
                </c:pt>
                <c:pt idx="8450">
                  <c:v>2.0537500000064028</c:v>
                </c:pt>
                <c:pt idx="8451">
                  <c:v>2.0539351851912215</c:v>
                </c:pt>
                <c:pt idx="8452">
                  <c:v>2.0541087962992606</c:v>
                </c:pt>
                <c:pt idx="8453">
                  <c:v>2.0542939814840793</c:v>
                </c:pt>
                <c:pt idx="8454">
                  <c:v>2.0544560185226146</c:v>
                </c:pt>
                <c:pt idx="8455">
                  <c:v>2.0546412037074333</c:v>
                </c:pt>
                <c:pt idx="8456">
                  <c:v>2.054826388892252</c:v>
                </c:pt>
                <c:pt idx="8457">
                  <c:v>2.055000000000291</c:v>
                </c:pt>
                <c:pt idx="8458">
                  <c:v>2.0552314814849524</c:v>
                </c:pt>
                <c:pt idx="8459">
                  <c:v>2.0554166666697711</c:v>
                </c:pt>
                <c:pt idx="8460">
                  <c:v>2.0555555555620231</c:v>
                </c:pt>
                <c:pt idx="8461">
                  <c:v>2.0557060185237788</c:v>
                </c:pt>
                <c:pt idx="8462">
                  <c:v>2.0558912037085975</c:v>
                </c:pt>
                <c:pt idx="8463">
                  <c:v>2.0560532407471328</c:v>
                </c:pt>
                <c:pt idx="8464">
                  <c:v>2.0562500000014552</c:v>
                </c:pt>
                <c:pt idx="8465">
                  <c:v>2.0564351851862739</c:v>
                </c:pt>
                <c:pt idx="8466">
                  <c:v>2.0566435185246519</c:v>
                </c:pt>
                <c:pt idx="8467">
                  <c:v>2.0567824074096279</c:v>
                </c:pt>
                <c:pt idx="8468">
                  <c:v>2.0569560185249429</c:v>
                </c:pt>
                <c:pt idx="8469">
                  <c:v>2.0571412037097616</c:v>
                </c:pt>
                <c:pt idx="8470">
                  <c:v>2.057303240741021</c:v>
                </c:pt>
                <c:pt idx="8471">
                  <c:v>2.0575000000026193</c:v>
                </c:pt>
                <c:pt idx="8472">
                  <c:v>2.0576620370411547</c:v>
                </c:pt>
                <c:pt idx="8473">
                  <c:v>2.0578356481491937</c:v>
                </c:pt>
                <c:pt idx="8474">
                  <c:v>2.0580208333340124</c:v>
                </c:pt>
                <c:pt idx="8475">
                  <c:v>2.0581828703725478</c:v>
                </c:pt>
                <c:pt idx="8476">
                  <c:v>2.0583449074110831</c:v>
                </c:pt>
                <c:pt idx="8477">
                  <c:v>2.0584837963033351</c:v>
                </c:pt>
                <c:pt idx="8478">
                  <c:v>2.0586458333345945</c:v>
                </c:pt>
                <c:pt idx="8479">
                  <c:v>2.0588194444499095</c:v>
                </c:pt>
                <c:pt idx="8480">
                  <c:v>2.0589814814884448</c:v>
                </c:pt>
                <c:pt idx="8481">
                  <c:v>2.0591435185197042</c:v>
                </c:pt>
                <c:pt idx="8482">
                  <c:v>2.0621412037071423</c:v>
                </c:pt>
                <c:pt idx="8483">
                  <c:v>2.062326388891961</c:v>
                </c:pt>
                <c:pt idx="8484">
                  <c:v>2.062534722223063</c:v>
                </c:pt>
                <c:pt idx="8485">
                  <c:v>2.062743055561441</c:v>
                </c:pt>
                <c:pt idx="8486">
                  <c:v>2.062951388892543</c:v>
                </c:pt>
                <c:pt idx="8487">
                  <c:v>2.0631597222236451</c:v>
                </c:pt>
                <c:pt idx="8488">
                  <c:v>2.0633680555620231</c:v>
                </c:pt>
                <c:pt idx="8489">
                  <c:v>2.0636342592624715</c:v>
                </c:pt>
                <c:pt idx="8490">
                  <c:v>2.0638310185240698</c:v>
                </c:pt>
                <c:pt idx="8491">
                  <c:v>2.0640393518551718</c:v>
                </c:pt>
                <c:pt idx="8492">
                  <c:v>2.0641666666706442</c:v>
                </c:pt>
                <c:pt idx="8493">
                  <c:v>2.0642592592630535</c:v>
                </c:pt>
                <c:pt idx="8494">
                  <c:v>2.0644097222248092</c:v>
                </c:pt>
                <c:pt idx="8495">
                  <c:v>2.0648842592636356</c:v>
                </c:pt>
                <c:pt idx="8496">
                  <c:v>2.0650000000023283</c:v>
                </c:pt>
                <c:pt idx="8497">
                  <c:v>2.065115740741021</c:v>
                </c:pt>
                <c:pt idx="8498">
                  <c:v>2.0653125000026193</c:v>
                </c:pt>
                <c:pt idx="8499">
                  <c:v>2.065497685187438</c:v>
                </c:pt>
                <c:pt idx="8500">
                  <c:v>2.0656828703722567</c:v>
                </c:pt>
                <c:pt idx="8501">
                  <c:v>2.0658680555570754</c:v>
                </c:pt>
                <c:pt idx="8502">
                  <c:v>2.0660648148186738</c:v>
                </c:pt>
                <c:pt idx="8503">
                  <c:v>2.0662500000034925</c:v>
                </c:pt>
                <c:pt idx="8504">
                  <c:v>2.0664351851883112</c:v>
                </c:pt>
                <c:pt idx="8505">
                  <c:v>2.0665972222268465</c:v>
                </c:pt>
                <c:pt idx="8506">
                  <c:v>2.0667592592653818</c:v>
                </c:pt>
                <c:pt idx="8507">
                  <c:v>2.0669328703734209</c:v>
                </c:pt>
                <c:pt idx="8508">
                  <c:v>2.0670949074119562</c:v>
                </c:pt>
                <c:pt idx="8509">
                  <c:v>2.0672800925967749</c:v>
                </c:pt>
                <c:pt idx="8510">
                  <c:v>2.0674652777815936</c:v>
                </c:pt>
                <c:pt idx="8511">
                  <c:v>2.0676388888896327</c:v>
                </c:pt>
                <c:pt idx="8512">
                  <c:v>2.067800925928168</c:v>
                </c:pt>
                <c:pt idx="8513">
                  <c:v>2.0679513888899237</c:v>
                </c:pt>
                <c:pt idx="8514">
                  <c:v>2.068148148151522</c:v>
                </c:pt>
                <c:pt idx="8515">
                  <c:v>2.0683101851900574</c:v>
                </c:pt>
                <c:pt idx="8516">
                  <c:v>2.0684837962980964</c:v>
                </c:pt>
                <c:pt idx="8517">
                  <c:v>2.0686458333366318</c:v>
                </c:pt>
                <c:pt idx="8518">
                  <c:v>2.0688078703751671</c:v>
                </c:pt>
                <c:pt idx="8519">
                  <c:v>2.0689930555599858</c:v>
                </c:pt>
                <c:pt idx="8520">
                  <c:v>2.0691666666680248</c:v>
                </c:pt>
                <c:pt idx="8521">
                  <c:v>2.0693518518528435</c:v>
                </c:pt>
                <c:pt idx="8522">
                  <c:v>2.0695370370376622</c:v>
                </c:pt>
                <c:pt idx="8523">
                  <c:v>2.0696759259299142</c:v>
                </c:pt>
                <c:pt idx="8524">
                  <c:v>2.0698495370379533</c:v>
                </c:pt>
                <c:pt idx="8525">
                  <c:v>2.0700115740764886</c:v>
                </c:pt>
                <c:pt idx="8526">
                  <c:v>2.070173611115024</c:v>
                </c:pt>
                <c:pt idx="8527">
                  <c:v>2.070347222223063</c:v>
                </c:pt>
                <c:pt idx="8528">
                  <c:v>2.0705324074078817</c:v>
                </c:pt>
                <c:pt idx="8529">
                  <c:v>2.070694444446417</c:v>
                </c:pt>
                <c:pt idx="8530">
                  <c:v>2.0708564814849524</c:v>
                </c:pt>
                <c:pt idx="8531">
                  <c:v>2.0710185185234877</c:v>
                </c:pt>
                <c:pt idx="8532">
                  <c:v>2.0711689814852434</c:v>
                </c:pt>
                <c:pt idx="8533">
                  <c:v>2.0713541666700621</c:v>
                </c:pt>
                <c:pt idx="8534">
                  <c:v>2.0715393518548808</c:v>
                </c:pt>
                <c:pt idx="8535">
                  <c:v>2.0717245370396995</c:v>
                </c:pt>
                <c:pt idx="8536">
                  <c:v>2.0718634259319515</c:v>
                </c:pt>
                <c:pt idx="8537">
                  <c:v>2.0720370370399905</c:v>
                </c:pt>
                <c:pt idx="8538">
                  <c:v>2.0721759259322425</c:v>
                </c:pt>
                <c:pt idx="8539">
                  <c:v>2.0723379629635019</c:v>
                </c:pt>
                <c:pt idx="8540">
                  <c:v>2.0725000000020373</c:v>
                </c:pt>
                <c:pt idx="8541">
                  <c:v>2.0726620370405726</c:v>
                </c:pt>
                <c:pt idx="8542">
                  <c:v>2.0728356481486117</c:v>
                </c:pt>
                <c:pt idx="8543">
                  <c:v>2.072997685187147</c:v>
                </c:pt>
                <c:pt idx="8544">
                  <c:v>2.0731597222256823</c:v>
                </c:pt>
                <c:pt idx="8545">
                  <c:v>2.0733217592642177</c:v>
                </c:pt>
                <c:pt idx="8546">
                  <c:v>2.0735069444490364</c:v>
                </c:pt>
                <c:pt idx="8547">
                  <c:v>2.0736689814875717</c:v>
                </c:pt>
                <c:pt idx="8548">
                  <c:v>2.0738310185188311</c:v>
                </c:pt>
                <c:pt idx="8549">
                  <c:v>2.0740046296341461</c:v>
                </c:pt>
                <c:pt idx="8550">
                  <c:v>2.0741666666726815</c:v>
                </c:pt>
                <c:pt idx="8551">
                  <c:v>2.0743402777807205</c:v>
                </c:pt>
                <c:pt idx="8552">
                  <c:v>2.0745486111118225</c:v>
                </c:pt>
                <c:pt idx="8553">
                  <c:v>2.0746990740808542</c:v>
                </c:pt>
                <c:pt idx="8554">
                  <c:v>2.0748495370426099</c:v>
                </c:pt>
                <c:pt idx="8555">
                  <c:v>2.0750115740811452</c:v>
                </c:pt>
                <c:pt idx="8556">
                  <c:v>2.0751736111124046</c:v>
                </c:pt>
                <c:pt idx="8557">
                  <c:v>2.0753125000046566</c:v>
                </c:pt>
                <c:pt idx="8558">
                  <c:v>2.0754513888896327</c:v>
                </c:pt>
                <c:pt idx="8559">
                  <c:v>2.075613425928168</c:v>
                </c:pt>
                <c:pt idx="8560">
                  <c:v>2.07582175925927</c:v>
                </c:pt>
                <c:pt idx="8561">
                  <c:v>2.0760185185208684</c:v>
                </c:pt>
                <c:pt idx="8562">
                  <c:v>2.0761342592595611</c:v>
                </c:pt>
                <c:pt idx="8563">
                  <c:v>2.0762962962980964</c:v>
                </c:pt>
                <c:pt idx="8564">
                  <c:v>2.0764467592598521</c:v>
                </c:pt>
                <c:pt idx="8565">
                  <c:v>2.0765972222288838</c:v>
                </c:pt>
                <c:pt idx="8566">
                  <c:v>2.0767708333369228</c:v>
                </c:pt>
                <c:pt idx="8567">
                  <c:v>2.0769560185217415</c:v>
                </c:pt>
                <c:pt idx="8568">
                  <c:v>2.0771180555602768</c:v>
                </c:pt>
                <c:pt idx="8569">
                  <c:v>2.0772685185220325</c:v>
                </c:pt>
                <c:pt idx="8570">
                  <c:v>2.0774421296300716</c:v>
                </c:pt>
                <c:pt idx="8571">
                  <c:v>2.0775925925991032</c:v>
                </c:pt>
                <c:pt idx="8572">
                  <c:v>2.0777546296303626</c:v>
                </c:pt>
                <c:pt idx="8573">
                  <c:v>2.077916666668898</c:v>
                </c:pt>
                <c:pt idx="8574">
                  <c:v>2.0780787037074333</c:v>
                </c:pt>
                <c:pt idx="8575">
                  <c:v>2.0782523148154723</c:v>
                </c:pt>
                <c:pt idx="8576">
                  <c:v>2.0784143518540077</c:v>
                </c:pt>
                <c:pt idx="8577">
                  <c:v>2.0814004629646661</c:v>
                </c:pt>
                <c:pt idx="8578">
                  <c:v>2.0816087963030441</c:v>
                </c:pt>
                <c:pt idx="8579">
                  <c:v>2.0818287037036498</c:v>
                </c:pt>
                <c:pt idx="8580">
                  <c:v>2.0820486111115315</c:v>
                </c:pt>
                <c:pt idx="8581">
                  <c:v>2.0822453703731298</c:v>
                </c:pt>
                <c:pt idx="8582">
                  <c:v>2.0824537037042319</c:v>
                </c:pt>
                <c:pt idx="8583">
                  <c:v>2.0826736111121136</c:v>
                </c:pt>
                <c:pt idx="8584">
                  <c:v>2.0828703703737119</c:v>
                </c:pt>
                <c:pt idx="8585">
                  <c:v>2.0830671296353103</c:v>
                </c:pt>
                <c:pt idx="8586">
                  <c:v>2.083287037043192</c:v>
                </c:pt>
                <c:pt idx="8587">
                  <c:v>2.083495370374294</c:v>
                </c:pt>
                <c:pt idx="8588">
                  <c:v>2.0836921296358923</c:v>
                </c:pt>
                <c:pt idx="8589">
                  <c:v>2.083912037043774</c:v>
                </c:pt>
                <c:pt idx="8590">
                  <c:v>2.0840856481518131</c:v>
                </c:pt>
                <c:pt idx="8591">
                  <c:v>2.0842245370440651</c:v>
                </c:pt>
                <c:pt idx="8592">
                  <c:v>2.0843750000058208</c:v>
                </c:pt>
                <c:pt idx="8593">
                  <c:v>2.0845023148212931</c:v>
                </c:pt>
                <c:pt idx="8594">
                  <c:v>2.0846527777830488</c:v>
                </c:pt>
                <c:pt idx="8595">
                  <c:v>2.0847916666680248</c:v>
                </c:pt>
                <c:pt idx="8596">
                  <c:v>2.0849421296297805</c:v>
                </c:pt>
                <c:pt idx="8597">
                  <c:v>2.0852199074142845</c:v>
                </c:pt>
                <c:pt idx="8598">
                  <c:v>2.0853587962992606</c:v>
                </c:pt>
                <c:pt idx="8599">
                  <c:v>2.0854976851915126</c:v>
                </c:pt>
                <c:pt idx="8600">
                  <c:v>2.0856365740764886</c:v>
                </c:pt>
                <c:pt idx="8601">
                  <c:v>2.0857523148151813</c:v>
                </c:pt>
                <c:pt idx="8602">
                  <c:v>2.0859143518537167</c:v>
                </c:pt>
                <c:pt idx="8603">
                  <c:v>2.0861574074078817</c:v>
                </c:pt>
                <c:pt idx="8604">
                  <c:v>2.0863078703769133</c:v>
                </c:pt>
                <c:pt idx="8605">
                  <c:v>2.0864120370388264</c:v>
                </c:pt>
                <c:pt idx="8606">
                  <c:v>2.0865393518542987</c:v>
                </c:pt>
                <c:pt idx="8607">
                  <c:v>2.0867476851854008</c:v>
                </c:pt>
                <c:pt idx="8608">
                  <c:v>2.0868865740776528</c:v>
                </c:pt>
                <c:pt idx="8609">
                  <c:v>2.0870023148163455</c:v>
                </c:pt>
                <c:pt idx="8610">
                  <c:v>2.0871412037085975</c:v>
                </c:pt>
                <c:pt idx="8611">
                  <c:v>2.0873032407471328</c:v>
                </c:pt>
                <c:pt idx="8612">
                  <c:v>2.0875925925938645</c:v>
                </c:pt>
                <c:pt idx="8613">
                  <c:v>2.0877083333398332</c:v>
                </c:pt>
                <c:pt idx="8614">
                  <c:v>2.0878472222248092</c:v>
                </c:pt>
                <c:pt idx="8615">
                  <c:v>2.0880324074096279</c:v>
                </c:pt>
                <c:pt idx="8616">
                  <c:v>2.0881828703713836</c:v>
                </c:pt>
                <c:pt idx="8617">
                  <c:v>2.0882986111173523</c:v>
                </c:pt>
                <c:pt idx="8618">
                  <c:v>2.0884375000023283</c:v>
                </c:pt>
                <c:pt idx="8619">
                  <c:v>2.0885995370408637</c:v>
                </c:pt>
                <c:pt idx="8620">
                  <c:v>2.0888194444487453</c:v>
                </c:pt>
                <c:pt idx="8621">
                  <c:v>2.0889583333337214</c:v>
                </c:pt>
                <c:pt idx="8622">
                  <c:v>2.089108796302753</c:v>
                </c:pt>
                <c:pt idx="8623">
                  <c:v>2.0892708333340124</c:v>
                </c:pt>
                <c:pt idx="8624">
                  <c:v>2.0894097222262644</c:v>
                </c:pt>
                <c:pt idx="8625">
                  <c:v>2.0895833333343035</c:v>
                </c:pt>
                <c:pt idx="8626">
                  <c:v>2.0897222222265555</c:v>
                </c:pt>
                <c:pt idx="8627">
                  <c:v>2.0898842592650908</c:v>
                </c:pt>
                <c:pt idx="8628">
                  <c:v>2.0900462962963502</c:v>
                </c:pt>
                <c:pt idx="8629">
                  <c:v>2.0902083333348855</c:v>
                </c:pt>
                <c:pt idx="8630">
                  <c:v>2.0903587962966412</c:v>
                </c:pt>
                <c:pt idx="8631">
                  <c:v>2.0905208333351766</c:v>
                </c:pt>
                <c:pt idx="8632">
                  <c:v>2.0906828703737119</c:v>
                </c:pt>
                <c:pt idx="8633">
                  <c:v>2.0908449074122473</c:v>
                </c:pt>
                <c:pt idx="8634">
                  <c:v>2.0910069444507826</c:v>
                </c:pt>
                <c:pt idx="8635">
                  <c:v>2.0911574074125383</c:v>
                </c:pt>
                <c:pt idx="8636">
                  <c:v>2.0913310185205773</c:v>
                </c:pt>
                <c:pt idx="8637">
                  <c:v>2.0914930555591127</c:v>
                </c:pt>
                <c:pt idx="8638">
                  <c:v>2.091655092597648</c:v>
                </c:pt>
                <c:pt idx="8639">
                  <c:v>2.0918171296361834</c:v>
                </c:pt>
                <c:pt idx="8640">
                  <c:v>2.0919791666674428</c:v>
                </c:pt>
                <c:pt idx="8641">
                  <c:v>2.0921412037059781</c:v>
                </c:pt>
                <c:pt idx="8642">
                  <c:v>2.0923148148212931</c:v>
                </c:pt>
                <c:pt idx="8643">
                  <c:v>2.0924537037062692</c:v>
                </c:pt>
                <c:pt idx="8644">
                  <c:v>2.0925925925985212</c:v>
                </c:pt>
                <c:pt idx="8645">
                  <c:v>2.0927314814834972</c:v>
                </c:pt>
                <c:pt idx="8646">
                  <c:v>2.0929398148218752</c:v>
                </c:pt>
                <c:pt idx="8647">
                  <c:v>2.0931365740761976</c:v>
                </c:pt>
                <c:pt idx="8648">
                  <c:v>2.0932870370379533</c:v>
                </c:pt>
                <c:pt idx="8649">
                  <c:v>2.0934143518534256</c:v>
                </c:pt>
                <c:pt idx="8650">
                  <c:v>2.093576388891961</c:v>
                </c:pt>
                <c:pt idx="8651">
                  <c:v>2.093715277784213</c:v>
                </c:pt>
                <c:pt idx="8652">
                  <c:v>2.0938773148154723</c:v>
                </c:pt>
                <c:pt idx="8653">
                  <c:v>2.0940162037077243</c:v>
                </c:pt>
                <c:pt idx="8654">
                  <c:v>2.0941898148157634</c:v>
                </c:pt>
                <c:pt idx="8655">
                  <c:v>2.0943518518542987</c:v>
                </c:pt>
                <c:pt idx="8656">
                  <c:v>2.0945254629696137</c:v>
                </c:pt>
                <c:pt idx="8657">
                  <c:v>2.0946875000008731</c:v>
                </c:pt>
                <c:pt idx="8658">
                  <c:v>2.0948379629699048</c:v>
                </c:pt>
                <c:pt idx="8659">
                  <c:v>2.0949768518548808</c:v>
                </c:pt>
                <c:pt idx="8660">
                  <c:v>2.0951273148166365</c:v>
                </c:pt>
                <c:pt idx="8661">
                  <c:v>2.0952893518551718</c:v>
                </c:pt>
                <c:pt idx="8662">
                  <c:v>2.0954513888937072</c:v>
                </c:pt>
                <c:pt idx="8663">
                  <c:v>2.0956134259322425</c:v>
                </c:pt>
                <c:pt idx="8664">
                  <c:v>2.0957754629635019</c:v>
                </c:pt>
                <c:pt idx="8665">
                  <c:v>2.0959259259325336</c:v>
                </c:pt>
                <c:pt idx="8666">
                  <c:v>2.0960648148175096</c:v>
                </c:pt>
                <c:pt idx="8667">
                  <c:v>2.0962152777792653</c:v>
                </c:pt>
                <c:pt idx="8668">
                  <c:v>2.0963773148178007</c:v>
                </c:pt>
                <c:pt idx="8669">
                  <c:v>2.0965162037100527</c:v>
                </c:pt>
                <c:pt idx="8670">
                  <c:v>2.096678240741312</c:v>
                </c:pt>
                <c:pt idx="8671">
                  <c:v>2.1000231481521041</c:v>
                </c:pt>
                <c:pt idx="8672">
                  <c:v>2.1001620370370802</c:v>
                </c:pt>
                <c:pt idx="8673">
                  <c:v>2.1002893518525525</c:v>
                </c:pt>
                <c:pt idx="8674">
                  <c:v>2.1003819444449618</c:v>
                </c:pt>
                <c:pt idx="8675">
                  <c:v>2.1005787037065602</c:v>
                </c:pt>
                <c:pt idx="8676">
                  <c:v>2.1007986111144419</c:v>
                </c:pt>
                <c:pt idx="8677">
                  <c:v>2.1009375000066939</c:v>
                </c:pt>
                <c:pt idx="8678">
                  <c:v>2.1010879629684496</c:v>
                </c:pt>
                <c:pt idx="8679">
                  <c:v>2.1012152777839219</c:v>
                </c:pt>
                <c:pt idx="8680">
                  <c:v>2.1013657407456776</c:v>
                </c:pt>
                <c:pt idx="8681">
                  <c:v>2.1016782407459687</c:v>
                </c:pt>
                <c:pt idx="8682">
                  <c:v>2.101770833338378</c:v>
                </c:pt>
                <c:pt idx="8683">
                  <c:v>2.1018981481538503</c:v>
                </c:pt>
                <c:pt idx="8684">
                  <c:v>2.102013888892543</c:v>
                </c:pt>
                <c:pt idx="8685">
                  <c:v>2.1021990740773617</c:v>
                </c:pt>
                <c:pt idx="8686">
                  <c:v>2.1024884259313694</c:v>
                </c:pt>
                <c:pt idx="8687">
                  <c:v>2.1026041666700621</c:v>
                </c:pt>
                <c:pt idx="8688">
                  <c:v>2.1027083333392511</c:v>
                </c:pt>
                <c:pt idx="8689">
                  <c:v>2.1028472222242272</c:v>
                </c:pt>
                <c:pt idx="8690">
                  <c:v>2.1029629629629198</c:v>
                </c:pt>
                <c:pt idx="8691">
                  <c:v>2.1031944444475812</c:v>
                </c:pt>
                <c:pt idx="8692">
                  <c:v>2.1033796296323999</c:v>
                </c:pt>
                <c:pt idx="8693">
                  <c:v>2.1034722222248092</c:v>
                </c:pt>
                <c:pt idx="8694">
                  <c:v>2.1036111111170612</c:v>
                </c:pt>
                <c:pt idx="8695">
                  <c:v>2.1037615740788169</c:v>
                </c:pt>
                <c:pt idx="8696">
                  <c:v>2.1039236111173523</c:v>
                </c:pt>
                <c:pt idx="8697">
                  <c:v>2.1040625000023283</c:v>
                </c:pt>
                <c:pt idx="8698">
                  <c:v>2.1043634259331156</c:v>
                </c:pt>
                <c:pt idx="8699">
                  <c:v>2.1044791666718083</c:v>
                </c:pt>
                <c:pt idx="8700">
                  <c:v>2.104594907410501</c:v>
                </c:pt>
                <c:pt idx="8701">
                  <c:v>2.1047106481491937</c:v>
                </c:pt>
                <c:pt idx="8702">
                  <c:v>2.1048495370414457</c:v>
                </c:pt>
                <c:pt idx="8703">
                  <c:v>2.1050000000032014</c:v>
                </c:pt>
                <c:pt idx="8704">
                  <c:v>2.1051388888954534</c:v>
                </c:pt>
                <c:pt idx="8705">
                  <c:v>2.1053009259267128</c:v>
                </c:pt>
                <c:pt idx="8706">
                  <c:v>2.1054398148189648</c:v>
                </c:pt>
                <c:pt idx="8707">
                  <c:v>2.1056018518575002</c:v>
                </c:pt>
                <c:pt idx="8708">
                  <c:v>2.1057407407424762</c:v>
                </c:pt>
                <c:pt idx="8709">
                  <c:v>2.1059143518577912</c:v>
                </c:pt>
                <c:pt idx="8710">
                  <c:v>2.1060763888890506</c:v>
                </c:pt>
                <c:pt idx="8711">
                  <c:v>2.1062268518580822</c:v>
                </c:pt>
                <c:pt idx="8712">
                  <c:v>2.1063310185199953</c:v>
                </c:pt>
                <c:pt idx="8713">
                  <c:v>2.106481481481751</c:v>
                </c:pt>
                <c:pt idx="8714">
                  <c:v>2.106620370374003</c:v>
                </c:pt>
                <c:pt idx="8715">
                  <c:v>2.106759259266255</c:v>
                </c:pt>
                <c:pt idx="8716">
                  <c:v>2.1069097222280107</c:v>
                </c:pt>
                <c:pt idx="8717">
                  <c:v>2.1070486111129867</c:v>
                </c:pt>
                <c:pt idx="8718">
                  <c:v>2.107210648151522</c:v>
                </c:pt>
                <c:pt idx="8719">
                  <c:v>2.107349537043774</c:v>
                </c:pt>
                <c:pt idx="8720">
                  <c:v>2.1074884259287501</c:v>
                </c:pt>
                <c:pt idx="8721">
                  <c:v>2.1076504629672854</c:v>
                </c:pt>
                <c:pt idx="8722">
                  <c:v>2.1077777777827578</c:v>
                </c:pt>
                <c:pt idx="8723">
                  <c:v>2.1079398148212931</c:v>
                </c:pt>
                <c:pt idx="8724">
                  <c:v>2.1080787037062692</c:v>
                </c:pt>
                <c:pt idx="8725">
                  <c:v>2.1082291666680248</c:v>
                </c:pt>
                <c:pt idx="8726">
                  <c:v>2.1083912037065602</c:v>
                </c:pt>
                <c:pt idx="8727">
                  <c:v>2.1085532407450955</c:v>
                </c:pt>
                <c:pt idx="8728">
                  <c:v>2.1086921296300716</c:v>
                </c:pt>
                <c:pt idx="8729">
                  <c:v>2.1088310185223236</c:v>
                </c:pt>
                <c:pt idx="8730">
                  <c:v>2.1089930555608589</c:v>
                </c:pt>
                <c:pt idx="8731">
                  <c:v>2.109131944445835</c:v>
                </c:pt>
                <c:pt idx="8732">
                  <c:v>2.1092939814843703</c:v>
                </c:pt>
                <c:pt idx="8733">
                  <c:v>2.1094560185229057</c:v>
                </c:pt>
                <c:pt idx="8734">
                  <c:v>2.1096064814846613</c:v>
                </c:pt>
                <c:pt idx="8735">
                  <c:v>2.1097685185231967</c:v>
                </c:pt>
                <c:pt idx="8736">
                  <c:v>2.1099189814849524</c:v>
                </c:pt>
                <c:pt idx="8737">
                  <c:v>2.1100810185234877</c:v>
                </c:pt>
                <c:pt idx="8738">
                  <c:v>2.1102314814852434</c:v>
                </c:pt>
                <c:pt idx="8739">
                  <c:v>2.1104050925932825</c:v>
                </c:pt>
                <c:pt idx="8740">
                  <c:v>2.1105671296318178</c:v>
                </c:pt>
                <c:pt idx="8741">
                  <c:v>2.1107523148166365</c:v>
                </c:pt>
                <c:pt idx="8742">
                  <c:v>2.1109375000014552</c:v>
                </c:pt>
                <c:pt idx="8743">
                  <c:v>2.1110648148169275</c:v>
                </c:pt>
                <c:pt idx="8744">
                  <c:v>2.1112268518554629</c:v>
                </c:pt>
                <c:pt idx="8745">
                  <c:v>2.1113888888939982</c:v>
                </c:pt>
                <c:pt idx="8746">
                  <c:v>2.1115277777789743</c:v>
                </c:pt>
                <c:pt idx="8747">
                  <c:v>2.1117013888942893</c:v>
                </c:pt>
                <c:pt idx="8748">
                  <c:v>2.1118634259328246</c:v>
                </c:pt>
                <c:pt idx="8749">
                  <c:v>2.112025462964084</c:v>
                </c:pt>
                <c:pt idx="8750">
                  <c:v>2.1121875000026193</c:v>
                </c:pt>
                <c:pt idx="8751">
                  <c:v>2.112337962964375</c:v>
                </c:pt>
                <c:pt idx="8752">
                  <c:v>2.1125000000029104</c:v>
                </c:pt>
                <c:pt idx="8753">
                  <c:v>2.1126504629646661</c:v>
                </c:pt>
                <c:pt idx="8754">
                  <c:v>2.1128356481494848</c:v>
                </c:pt>
                <c:pt idx="8755">
                  <c:v>2.1129976851880201</c:v>
                </c:pt>
                <c:pt idx="8756">
                  <c:v>2.1131597222265555</c:v>
                </c:pt>
                <c:pt idx="8757">
                  <c:v>2.1133217592650908</c:v>
                </c:pt>
                <c:pt idx="8758">
                  <c:v>2.1134953703731298</c:v>
                </c:pt>
                <c:pt idx="8759">
                  <c:v>2.1136574074116652</c:v>
                </c:pt>
                <c:pt idx="8760">
                  <c:v>2.1138194444502005</c:v>
                </c:pt>
                <c:pt idx="8761">
                  <c:v>2.1139814814814599</c:v>
                </c:pt>
                <c:pt idx="8762">
                  <c:v>2.1141435185199953</c:v>
                </c:pt>
                <c:pt idx="8763">
                  <c:v>2.114293981481751</c:v>
                </c:pt>
                <c:pt idx="8764">
                  <c:v>2.114467592597066</c:v>
                </c:pt>
                <c:pt idx="8765">
                  <c:v>2.1175925925927004</c:v>
                </c:pt>
                <c:pt idx="8766">
                  <c:v>2.1178125000005821</c:v>
                </c:pt>
                <c:pt idx="8767">
                  <c:v>2.1180324074084638</c:v>
                </c:pt>
                <c:pt idx="8768">
                  <c:v>2.1182291666700621</c:v>
                </c:pt>
                <c:pt idx="8769">
                  <c:v>2.1184375000011642</c:v>
                </c:pt>
                <c:pt idx="8770">
                  <c:v>2.1186458333395422</c:v>
                </c:pt>
                <c:pt idx="8771">
                  <c:v>2.1188425925938645</c:v>
                </c:pt>
                <c:pt idx="8772">
                  <c:v>2.1190856481553055</c:v>
                </c:pt>
                <c:pt idx="8773">
                  <c:v>2.1193055555559113</c:v>
                </c:pt>
                <c:pt idx="8774">
                  <c:v>2.1195023148175096</c:v>
                </c:pt>
                <c:pt idx="8775">
                  <c:v>2.1196875000023283</c:v>
                </c:pt>
                <c:pt idx="8776">
                  <c:v>2.119872685187147</c:v>
                </c:pt>
                <c:pt idx="8777">
                  <c:v>2.120046296302462</c:v>
                </c:pt>
                <c:pt idx="8778">
                  <c:v>2.120254629633564</c:v>
                </c:pt>
                <c:pt idx="8779">
                  <c:v>2.1203819444490364</c:v>
                </c:pt>
                <c:pt idx="8780">
                  <c:v>2.1205324074107921</c:v>
                </c:pt>
                <c:pt idx="8781">
                  <c:v>2.1206597222262644</c:v>
                </c:pt>
                <c:pt idx="8782">
                  <c:v>2.1207754629649571</c:v>
                </c:pt>
                <c:pt idx="8783">
                  <c:v>2.1209027777804295</c:v>
                </c:pt>
                <c:pt idx="8784">
                  <c:v>2.1210532407421852</c:v>
                </c:pt>
                <c:pt idx="8785">
                  <c:v>2.1212152777807205</c:v>
                </c:pt>
                <c:pt idx="8786">
                  <c:v>2.1213310185194132</c:v>
                </c:pt>
                <c:pt idx="8787">
                  <c:v>2.1214699074116652</c:v>
                </c:pt>
                <c:pt idx="8788">
                  <c:v>2.1215972222271375</c:v>
                </c:pt>
                <c:pt idx="8789">
                  <c:v>2.1217129629658302</c:v>
                </c:pt>
                <c:pt idx="8790">
                  <c:v>2.1218518518580822</c:v>
                </c:pt>
                <c:pt idx="8791">
                  <c:v>2.1219675925967749</c:v>
                </c:pt>
                <c:pt idx="8792">
                  <c:v>2.122106481481751</c:v>
                </c:pt>
                <c:pt idx="8793">
                  <c:v>2.1222222222277196</c:v>
                </c:pt>
                <c:pt idx="8794">
                  <c:v>2.122314814820129</c:v>
                </c:pt>
                <c:pt idx="8795">
                  <c:v>2.1224421296356013</c:v>
                </c:pt>
                <c:pt idx="8796">
                  <c:v>2.1225810185205773</c:v>
                </c:pt>
                <c:pt idx="8797">
                  <c:v>2.1230208333363407</c:v>
                </c:pt>
                <c:pt idx="8798">
                  <c:v>2.1231828703748761</c:v>
                </c:pt>
                <c:pt idx="8799">
                  <c:v>2.1232870370440651</c:v>
                </c:pt>
                <c:pt idx="8800">
                  <c:v>2.1234027777827578</c:v>
                </c:pt>
                <c:pt idx="8801">
                  <c:v>2.1235185185214505</c:v>
                </c:pt>
                <c:pt idx="8802">
                  <c:v>2.1236342592601432</c:v>
                </c:pt>
                <c:pt idx="8803">
                  <c:v>2.1238310185217415</c:v>
                </c:pt>
                <c:pt idx="8804">
                  <c:v>2.1239699074139935</c:v>
                </c:pt>
                <c:pt idx="8805">
                  <c:v>2.1241087962989695</c:v>
                </c:pt>
                <c:pt idx="8806">
                  <c:v>2.1242245370376622</c:v>
                </c:pt>
                <c:pt idx="8807">
                  <c:v>2.1243750000066939</c:v>
                </c:pt>
                <c:pt idx="8808">
                  <c:v>2.1245138888916699</c:v>
                </c:pt>
                <c:pt idx="8809">
                  <c:v>2.1246527777839219</c:v>
                </c:pt>
                <c:pt idx="8810">
                  <c:v>2.124791666668898</c:v>
                </c:pt>
                <c:pt idx="8811">
                  <c:v>2.1249189814843703</c:v>
                </c:pt>
                <c:pt idx="8812">
                  <c:v>2.125034722223063</c:v>
                </c:pt>
                <c:pt idx="8813">
                  <c:v>2.1252199074078817</c:v>
                </c:pt>
                <c:pt idx="8814">
                  <c:v>2.1253356481538503</c:v>
                </c:pt>
                <c:pt idx="8815">
                  <c:v>2.125451388892543</c:v>
                </c:pt>
                <c:pt idx="8816">
                  <c:v>2.1256018518542987</c:v>
                </c:pt>
                <c:pt idx="8817">
                  <c:v>2.1257407407465507</c:v>
                </c:pt>
                <c:pt idx="8818">
                  <c:v>2.1258796296315268</c:v>
                </c:pt>
                <c:pt idx="8819">
                  <c:v>2.1260879629699048</c:v>
                </c:pt>
                <c:pt idx="8820">
                  <c:v>2.1262037037085975</c:v>
                </c:pt>
                <c:pt idx="8821">
                  <c:v>2.1263310185240698</c:v>
                </c:pt>
                <c:pt idx="8822">
                  <c:v>2.1264699074090458</c:v>
                </c:pt>
                <c:pt idx="8823">
                  <c:v>2.1266087963012978</c:v>
                </c:pt>
                <c:pt idx="8824">
                  <c:v>2.1267476851862739</c:v>
                </c:pt>
                <c:pt idx="8825">
                  <c:v>2.1269097222248092</c:v>
                </c:pt>
                <c:pt idx="8826">
                  <c:v>2.1270601851865649</c:v>
                </c:pt>
                <c:pt idx="8827">
                  <c:v>2.1271990740788169</c:v>
                </c:pt>
                <c:pt idx="8828">
                  <c:v>2.1273495370405726</c:v>
                </c:pt>
                <c:pt idx="8829">
                  <c:v>2.127511574079108</c:v>
                </c:pt>
                <c:pt idx="8830">
                  <c:v>2.1276273148178007</c:v>
                </c:pt>
                <c:pt idx="8831">
                  <c:v>2.127789351856336</c:v>
                </c:pt>
                <c:pt idx="8832">
                  <c:v>2.1279050925950287</c:v>
                </c:pt>
                <c:pt idx="8833">
                  <c:v>2.1280439814872807</c:v>
                </c:pt>
                <c:pt idx="8834">
                  <c:v>2.1282060185185401</c:v>
                </c:pt>
                <c:pt idx="8835">
                  <c:v>2.1283912037106347</c:v>
                </c:pt>
                <c:pt idx="8836">
                  <c:v>2.1285532407418941</c:v>
                </c:pt>
                <c:pt idx="8837">
                  <c:v>2.1286805555573665</c:v>
                </c:pt>
                <c:pt idx="8838">
                  <c:v>2.1287962963033351</c:v>
                </c:pt>
                <c:pt idx="8839">
                  <c:v>2.1289467592650908</c:v>
                </c:pt>
                <c:pt idx="8840">
                  <c:v>2.1290856481500668</c:v>
                </c:pt>
                <c:pt idx="8841">
                  <c:v>2.1292245370423188</c:v>
                </c:pt>
                <c:pt idx="8842">
                  <c:v>2.1293865740808542</c:v>
                </c:pt>
                <c:pt idx="8843">
                  <c:v>2.1295254629658302</c:v>
                </c:pt>
                <c:pt idx="8844">
                  <c:v>2.1296759259275859</c:v>
                </c:pt>
                <c:pt idx="8845">
                  <c:v>2.1298148148198379</c:v>
                </c:pt>
                <c:pt idx="8846">
                  <c:v>2.129953703704814</c:v>
                </c:pt>
                <c:pt idx="8847">
                  <c:v>2.130092592597066</c:v>
                </c:pt>
                <c:pt idx="8848">
                  <c:v>2.130231481482042</c:v>
                </c:pt>
                <c:pt idx="8849">
                  <c:v>2.130370370374294</c:v>
                </c:pt>
                <c:pt idx="8850">
                  <c:v>2.130543981482333</c:v>
                </c:pt>
                <c:pt idx="8851">
                  <c:v>2.130682870374585</c:v>
                </c:pt>
                <c:pt idx="8852">
                  <c:v>2.1308217592595611</c:v>
                </c:pt>
                <c:pt idx="8853">
                  <c:v>2.1309722222285927</c:v>
                </c:pt>
                <c:pt idx="8854">
                  <c:v>2.1311111111135688</c:v>
                </c:pt>
                <c:pt idx="8855">
                  <c:v>2.1312500000058208</c:v>
                </c:pt>
                <c:pt idx="8856">
                  <c:v>2.1314120370370802</c:v>
                </c:pt>
                <c:pt idx="8857">
                  <c:v>2.1315509259293322</c:v>
                </c:pt>
                <c:pt idx="8858">
                  <c:v>2.1316898148215842</c:v>
                </c:pt>
                <c:pt idx="8859">
                  <c:v>2.1343287037088885</c:v>
                </c:pt>
                <c:pt idx="8860">
                  <c:v>2.1345370370399905</c:v>
                </c:pt>
                <c:pt idx="8861">
                  <c:v>2.1347569444478722</c:v>
                </c:pt>
                <c:pt idx="8862">
                  <c:v>2.1349652777789743</c:v>
                </c:pt>
                <c:pt idx="8863">
                  <c:v>2.1351620370405726</c:v>
                </c:pt>
                <c:pt idx="8864">
                  <c:v>2.1353819444484543</c:v>
                </c:pt>
                <c:pt idx="8865">
                  <c:v>2.135601851856336</c:v>
                </c:pt>
                <c:pt idx="8866">
                  <c:v>2.1357870370411547</c:v>
                </c:pt>
                <c:pt idx="8867">
                  <c:v>2.1360069444490364</c:v>
                </c:pt>
                <c:pt idx="8868">
                  <c:v>2.1361574074107921</c:v>
                </c:pt>
                <c:pt idx="8869">
                  <c:v>2.1362731481494848</c:v>
                </c:pt>
                <c:pt idx="8870">
                  <c:v>2.1364120370417368</c:v>
                </c:pt>
                <c:pt idx="8871">
                  <c:v>2.1365277777804295</c:v>
                </c:pt>
                <c:pt idx="8872">
                  <c:v>2.1366550925959018</c:v>
                </c:pt>
                <c:pt idx="8873">
                  <c:v>2.1367824074113742</c:v>
                </c:pt>
                <c:pt idx="8874">
                  <c:v>2.1369560185194132</c:v>
                </c:pt>
                <c:pt idx="8875">
                  <c:v>2.1371643518577912</c:v>
                </c:pt>
                <c:pt idx="8876">
                  <c:v>2.1373263888890506</c:v>
                </c:pt>
                <c:pt idx="8877">
                  <c:v>2.1374652777813026</c:v>
                </c:pt>
                <c:pt idx="8878">
                  <c:v>2.1376273148198379</c:v>
                </c:pt>
                <c:pt idx="8879">
                  <c:v>2.1377777777815936</c:v>
                </c:pt>
                <c:pt idx="8880">
                  <c:v>2.1379513888896327</c:v>
                </c:pt>
                <c:pt idx="8881">
                  <c:v>2.1381018518586643</c:v>
                </c:pt>
                <c:pt idx="8882">
                  <c:v>2.1382407407436403</c:v>
                </c:pt>
                <c:pt idx="8883">
                  <c:v>2.1384143518589553</c:v>
                </c:pt>
                <c:pt idx="8884">
                  <c:v>2.1385879629669944</c:v>
                </c:pt>
                <c:pt idx="8885">
                  <c:v>2.1387268518519704</c:v>
                </c:pt>
                <c:pt idx="8886">
                  <c:v>2.1388773148210021</c:v>
                </c:pt>
                <c:pt idx="8887">
                  <c:v>2.1390046296364744</c:v>
                </c:pt>
                <c:pt idx="8888">
                  <c:v>2.1391550925982301</c:v>
                </c:pt>
                <c:pt idx="8889">
                  <c:v>2.1392939814832062</c:v>
                </c:pt>
                <c:pt idx="8890">
                  <c:v>2.1394328703754582</c:v>
                </c:pt>
                <c:pt idx="8891">
                  <c:v>2.1395949074139935</c:v>
                </c:pt>
                <c:pt idx="8892">
                  <c:v>2.1397453703757492</c:v>
                </c:pt>
                <c:pt idx="8893">
                  <c:v>2.1398726851912215</c:v>
                </c:pt>
                <c:pt idx="8894">
                  <c:v>2.1400231481529772</c:v>
                </c:pt>
                <c:pt idx="8895">
                  <c:v>2.1401620370379533</c:v>
                </c:pt>
                <c:pt idx="8896">
                  <c:v>2.1403009259302053</c:v>
                </c:pt>
                <c:pt idx="8897">
                  <c:v>2.1404976851918036</c:v>
                </c:pt>
                <c:pt idx="8898">
                  <c:v>2.1406365740767797</c:v>
                </c:pt>
                <c:pt idx="8899">
                  <c:v>2.1407754629690317</c:v>
                </c:pt>
                <c:pt idx="8900">
                  <c:v>2.1409259259307873</c:v>
                </c:pt>
                <c:pt idx="8901">
                  <c:v>2.1410300925927004</c:v>
                </c:pt>
                <c:pt idx="8902">
                  <c:v>2.141180555561732</c:v>
                </c:pt>
                <c:pt idx="8903">
                  <c:v>2.1413194444467081</c:v>
                </c:pt>
                <c:pt idx="8904">
                  <c:v>2.1414583333389601</c:v>
                </c:pt>
                <c:pt idx="8905">
                  <c:v>2.1415972222239361</c:v>
                </c:pt>
                <c:pt idx="8906">
                  <c:v>2.1417361111161881</c:v>
                </c:pt>
                <c:pt idx="8907">
                  <c:v>2.1418865740779438</c:v>
                </c:pt>
                <c:pt idx="8908">
                  <c:v>2.1420254629629198</c:v>
                </c:pt>
                <c:pt idx="8909">
                  <c:v>2.1421643518551718</c:v>
                </c:pt>
                <c:pt idx="8910">
                  <c:v>2.1423148148169275</c:v>
                </c:pt>
                <c:pt idx="8911">
                  <c:v>2.1424537037091795</c:v>
                </c:pt>
                <c:pt idx="8912">
                  <c:v>2.1426041666709352</c:v>
                </c:pt>
                <c:pt idx="8913">
                  <c:v>2.1427430555559113</c:v>
                </c:pt>
                <c:pt idx="8914">
                  <c:v>2.1428819444481633</c:v>
                </c:pt>
                <c:pt idx="8915">
                  <c:v>2.1430208333404153</c:v>
                </c:pt>
                <c:pt idx="8916">
                  <c:v>2.1431597222253913</c:v>
                </c:pt>
                <c:pt idx="8917">
                  <c:v>2.1432986111176433</c:v>
                </c:pt>
                <c:pt idx="8918">
                  <c:v>2.1434722222256823</c:v>
                </c:pt>
                <c:pt idx="8919">
                  <c:v>2.1436111111179343</c:v>
                </c:pt>
                <c:pt idx="8920">
                  <c:v>2.1437500000029104</c:v>
                </c:pt>
                <c:pt idx="8921">
                  <c:v>2.1438888888951624</c:v>
                </c:pt>
                <c:pt idx="8922">
                  <c:v>2.1440393518569181</c:v>
                </c:pt>
                <c:pt idx="8923">
                  <c:v>2.1442013888954534</c:v>
                </c:pt>
                <c:pt idx="8924">
                  <c:v>2.1443402777804295</c:v>
                </c:pt>
                <c:pt idx="8925">
                  <c:v>2.1444791666726815</c:v>
                </c:pt>
                <c:pt idx="8926">
                  <c:v>2.1446296296344372</c:v>
                </c:pt>
                <c:pt idx="8927">
                  <c:v>2.1447685185194132</c:v>
                </c:pt>
                <c:pt idx="8928">
                  <c:v>2.1449074074116652</c:v>
                </c:pt>
                <c:pt idx="8929">
                  <c:v>2.1450578703734209</c:v>
                </c:pt>
                <c:pt idx="8930">
                  <c:v>2.1451967592656729</c:v>
                </c:pt>
                <c:pt idx="8931">
                  <c:v>2.1453125000043656</c:v>
                </c:pt>
                <c:pt idx="8932">
                  <c:v>2.1454629629661213</c:v>
                </c:pt>
                <c:pt idx="8933">
                  <c:v>2.1456018518583733</c:v>
                </c:pt>
                <c:pt idx="8934">
                  <c:v>2.1457407407433493</c:v>
                </c:pt>
                <c:pt idx="8935">
                  <c:v>2.1459143518586643</c:v>
                </c:pt>
                <c:pt idx="8936">
                  <c:v>2.1460763888899237</c:v>
                </c:pt>
                <c:pt idx="8937">
                  <c:v>2.1462268518589553</c:v>
                </c:pt>
                <c:pt idx="8938">
                  <c:v>2.146342592597648</c:v>
                </c:pt>
                <c:pt idx="8939">
                  <c:v>2.1464814814826241</c:v>
                </c:pt>
                <c:pt idx="8940">
                  <c:v>2.1466319444443798</c:v>
                </c:pt>
                <c:pt idx="8941">
                  <c:v>2.1470138888907968</c:v>
                </c:pt>
                <c:pt idx="8942">
                  <c:v>2.1472222222291748</c:v>
                </c:pt>
                <c:pt idx="8943">
                  <c:v>2.1473379629678675</c:v>
                </c:pt>
                <c:pt idx="8944">
                  <c:v>2.1474768518528435</c:v>
                </c:pt>
                <c:pt idx="8945">
                  <c:v>2.1475925925988122</c:v>
                </c:pt>
                <c:pt idx="8946">
                  <c:v>2.1477314814837882</c:v>
                </c:pt>
                <c:pt idx="8947">
                  <c:v>2.1479166666686069</c:v>
                </c:pt>
                <c:pt idx="8948">
                  <c:v>2.1480787037071423</c:v>
                </c:pt>
                <c:pt idx="8949">
                  <c:v>2.1482523148151813</c:v>
                </c:pt>
                <c:pt idx="8950">
                  <c:v>2.1484143518537167</c:v>
                </c:pt>
                <c:pt idx="8951">
                  <c:v>2.1485879629690317</c:v>
                </c:pt>
                <c:pt idx="8952">
                  <c:v>2.1487731481538503</c:v>
                </c:pt>
                <c:pt idx="8953">
                  <c:v>2.1489120370388264</c:v>
                </c:pt>
                <c:pt idx="8954">
                  <c:v>2.1516435185185401</c:v>
                </c:pt>
                <c:pt idx="8955">
                  <c:v>2.1518402777801384</c:v>
                </c:pt>
                <c:pt idx="8956">
                  <c:v>2.1520486111112405</c:v>
                </c:pt>
                <c:pt idx="8957">
                  <c:v>2.1522685185191222</c:v>
                </c:pt>
                <c:pt idx="8958">
                  <c:v>2.1524537037039408</c:v>
                </c:pt>
                <c:pt idx="8959">
                  <c:v>2.1526620370423188</c:v>
                </c:pt>
                <c:pt idx="8960">
                  <c:v>2.1528703703734209</c:v>
                </c:pt>
                <c:pt idx="8961">
                  <c:v>2.1530671296350192</c:v>
                </c:pt>
                <c:pt idx="8962">
                  <c:v>2.1609143518580822</c:v>
                </c:pt>
                <c:pt idx="8963">
                  <c:v>2.1624421296364744</c:v>
                </c:pt>
                <c:pt idx="8964">
                  <c:v>2.1679282407421852</c:v>
                </c:pt>
                <c:pt idx="8965">
                  <c:v>2.1686111111121136</c:v>
                </c:pt>
                <c:pt idx="8966">
                  <c:v>2.1692013888896327</c:v>
                </c:pt>
                <c:pt idx="8967">
                  <c:v>2.1697916666671517</c:v>
                </c:pt>
                <c:pt idx="8968">
                  <c:v>2.1703935185214505</c:v>
                </c:pt>
                <c:pt idx="8969">
                  <c:v>2.1709837962989695</c:v>
                </c:pt>
                <c:pt idx="8970">
                  <c:v>2.1716435185226146</c:v>
                </c:pt>
                <c:pt idx="8971">
                  <c:v>2.1723032407462597</c:v>
                </c:pt>
                <c:pt idx="8972">
                  <c:v>2.1729976851856918</c:v>
                </c:pt>
                <c:pt idx="8973">
                  <c:v>2.1735879629632109</c:v>
                </c:pt>
                <c:pt idx="8974">
                  <c:v>2.174942129633564</c:v>
                </c:pt>
                <c:pt idx="8975">
                  <c:v>2.1755902777804295</c:v>
                </c:pt>
                <c:pt idx="8976">
                  <c:v>2.1761805555579485</c:v>
                </c:pt>
                <c:pt idx="8977">
                  <c:v>2.1776851851900574</c:v>
                </c:pt>
                <c:pt idx="8978">
                  <c:v>2.1777777777824667</c:v>
                </c:pt>
                <c:pt idx="8979">
                  <c:v>2.1778935185211594</c:v>
                </c:pt>
                <c:pt idx="8980">
                  <c:v>2.1780439814829151</c:v>
                </c:pt>
                <c:pt idx="8981">
                  <c:v>2.1781597222288838</c:v>
                </c:pt>
                <c:pt idx="8982">
                  <c:v>2.1785532407448045</c:v>
                </c:pt>
                <c:pt idx="8983">
                  <c:v>2.1787037037065602</c:v>
                </c:pt>
                <c:pt idx="8984">
                  <c:v>2.1788194444452529</c:v>
                </c:pt>
                <c:pt idx="8985">
                  <c:v>2.1789236111144419</c:v>
                </c:pt>
                <c:pt idx="8986">
                  <c:v>2.1790393518531346</c:v>
                </c:pt>
                <c:pt idx="8987">
                  <c:v>2.1791782407453866</c:v>
                </c:pt>
                <c:pt idx="8988">
                  <c:v>2.179479166668898</c:v>
                </c:pt>
                <c:pt idx="8989">
                  <c:v>2.1796643518537167</c:v>
                </c:pt>
                <c:pt idx="8990">
                  <c:v>2.1797685185229057</c:v>
                </c:pt>
                <c:pt idx="8991">
                  <c:v>2.1798842592615983</c:v>
                </c:pt>
                <c:pt idx="8992">
                  <c:v>2.1800231481538503</c:v>
                </c:pt>
                <c:pt idx="8993">
                  <c:v>2.1801967592618894</c:v>
                </c:pt>
                <c:pt idx="8994">
                  <c:v>2.1803587963004247</c:v>
                </c:pt>
                <c:pt idx="8995">
                  <c:v>2.1804745370391174</c:v>
                </c:pt>
                <c:pt idx="8996">
                  <c:v>2.1806018518545898</c:v>
                </c:pt>
                <c:pt idx="8997">
                  <c:v>2.1807754629699048</c:v>
                </c:pt>
                <c:pt idx="8998">
                  <c:v>2.1809722222242272</c:v>
                </c:pt>
                <c:pt idx="8999">
                  <c:v>2.1810879629629198</c:v>
                </c:pt>
                <c:pt idx="9000">
                  <c:v>2.1812037037088885</c:v>
                </c:pt>
                <c:pt idx="9001">
                  <c:v>2.1813310185243608</c:v>
                </c:pt>
                <c:pt idx="9002">
                  <c:v>2.1816435185246519</c:v>
                </c:pt>
                <c:pt idx="9003">
                  <c:v>2.1817824074096279</c:v>
                </c:pt>
                <c:pt idx="9004">
                  <c:v>2.1818981481483206</c:v>
                </c:pt>
                <c:pt idx="9005">
                  <c:v>2.1820138888942893</c:v>
                </c:pt>
                <c:pt idx="9006">
                  <c:v>2.182129629632982</c:v>
                </c:pt>
                <c:pt idx="9007">
                  <c:v>2.1823263888945803</c:v>
                </c:pt>
                <c:pt idx="9008">
                  <c:v>2.1826273148180917</c:v>
                </c:pt>
                <c:pt idx="9009">
                  <c:v>2.182719907410501</c:v>
                </c:pt>
                <c:pt idx="9010">
                  <c:v>2.1828472222259734</c:v>
                </c:pt>
                <c:pt idx="9011">
                  <c:v>2.1829861111182254</c:v>
                </c:pt>
                <c:pt idx="9012">
                  <c:v>2.1831134259264218</c:v>
                </c:pt>
                <c:pt idx="9013">
                  <c:v>2.1832754629649571</c:v>
                </c:pt>
                <c:pt idx="9014">
                  <c:v>2.1834259259267128</c:v>
                </c:pt>
                <c:pt idx="9015">
                  <c:v>2.1835879629652482</c:v>
                </c:pt>
                <c:pt idx="9016">
                  <c:v>2.1837500000037835</c:v>
                </c:pt>
                <c:pt idx="9017">
                  <c:v>2.1838888888960355</c:v>
                </c:pt>
                <c:pt idx="9018">
                  <c:v>2.1840509259272949</c:v>
                </c:pt>
                <c:pt idx="9019">
                  <c:v>2.1842129629658302</c:v>
                </c:pt>
                <c:pt idx="9020">
                  <c:v>2.1843634259275859</c:v>
                </c:pt>
                <c:pt idx="9021">
                  <c:v>2.1845023148198379</c:v>
                </c:pt>
                <c:pt idx="9022">
                  <c:v>2.184675925927877</c:v>
                </c:pt>
                <c:pt idx="9023">
                  <c:v>2.1848379629664123</c:v>
                </c:pt>
                <c:pt idx="9024">
                  <c:v>2.185023148151231</c:v>
                </c:pt>
                <c:pt idx="9025">
                  <c:v>2.1851851851897663</c:v>
                </c:pt>
                <c:pt idx="9026">
                  <c:v>2.185335648151522</c:v>
                </c:pt>
                <c:pt idx="9027">
                  <c:v>2.1854861111132777</c:v>
                </c:pt>
                <c:pt idx="9028">
                  <c:v>2.1856481481518131</c:v>
                </c:pt>
                <c:pt idx="9029">
                  <c:v>2.1857986111135688</c:v>
                </c:pt>
                <c:pt idx="9030">
                  <c:v>2.1859490740753245</c:v>
                </c:pt>
                <c:pt idx="9031">
                  <c:v>2.1861111111138598</c:v>
                </c:pt>
                <c:pt idx="9032">
                  <c:v>2.1862731481523952</c:v>
                </c:pt>
                <c:pt idx="9033">
                  <c:v>2.1864351851909305</c:v>
                </c:pt>
                <c:pt idx="9034">
                  <c:v>2.1865740740759065</c:v>
                </c:pt>
                <c:pt idx="9035">
                  <c:v>2.1867476851912215</c:v>
                </c:pt>
                <c:pt idx="9036">
                  <c:v>2.1869097222224809</c:v>
                </c:pt>
                <c:pt idx="9037">
                  <c:v>2.1870833333377959</c:v>
                </c:pt>
                <c:pt idx="9038">
                  <c:v>2.1872337962995516</c:v>
                </c:pt>
                <c:pt idx="9039">
                  <c:v>2.187395833338087</c:v>
                </c:pt>
                <c:pt idx="9040">
                  <c:v>2.1875115740767797</c:v>
                </c:pt>
                <c:pt idx="9041">
                  <c:v>2.1876504629690317</c:v>
                </c:pt>
                <c:pt idx="9042">
                  <c:v>2.1877893518540077</c:v>
                </c:pt>
                <c:pt idx="9043">
                  <c:v>2.187951388892543</c:v>
                </c:pt>
                <c:pt idx="9044">
                  <c:v>2.188090277784795</c:v>
                </c:pt>
                <c:pt idx="9045">
                  <c:v>2.1882407407465507</c:v>
                </c:pt>
                <c:pt idx="9046">
                  <c:v>2.1884027777778101</c:v>
                </c:pt>
                <c:pt idx="9047">
                  <c:v>2.1885648148163455</c:v>
                </c:pt>
                <c:pt idx="9048">
                  <c:v>2.1911921296341461</c:v>
                </c:pt>
                <c:pt idx="9049">
                  <c:v>2.1914120370420278</c:v>
                </c:pt>
                <c:pt idx="9050">
                  <c:v>2.1916087962963502</c:v>
                </c:pt>
                <c:pt idx="9051">
                  <c:v>2.1918287037042319</c:v>
                </c:pt>
                <c:pt idx="9052">
                  <c:v>2.1920370370426099</c:v>
                </c:pt>
                <c:pt idx="9053">
                  <c:v>2.1922453703737119</c:v>
                </c:pt>
                <c:pt idx="9054">
                  <c:v>2.192453703704814</c:v>
                </c:pt>
                <c:pt idx="9055">
                  <c:v>2.1926504629664123</c:v>
                </c:pt>
                <c:pt idx="9056">
                  <c:v>2.192870370374294</c:v>
                </c:pt>
                <c:pt idx="9057">
                  <c:v>2.1930555555591127</c:v>
                </c:pt>
                <c:pt idx="9058">
                  <c:v>2.1996643518577912</c:v>
                </c:pt>
                <c:pt idx="9059">
                  <c:v>2.200370370374003</c:v>
                </c:pt>
                <c:pt idx="9060">
                  <c:v>2.2010532407439314</c:v>
                </c:pt>
                <c:pt idx="9061">
                  <c:v>2.2017476851906395</c:v>
                </c:pt>
                <c:pt idx="9062">
                  <c:v>2.2023958333375049</c:v>
                </c:pt>
                <c:pt idx="9063">
                  <c:v>2.202986111115024</c:v>
                </c:pt>
                <c:pt idx="9064">
                  <c:v>2.2039351851854008</c:v>
                </c:pt>
                <c:pt idx="9065">
                  <c:v>2.2045254629629198</c:v>
                </c:pt>
                <c:pt idx="9066">
                  <c:v>2.2051273148172186</c:v>
                </c:pt>
                <c:pt idx="9067">
                  <c:v>2.205775462964084</c:v>
                </c:pt>
                <c:pt idx="9068">
                  <c:v>2.2066782407418941</c:v>
                </c:pt>
                <c:pt idx="9069">
                  <c:v>2.2073842592653818</c:v>
                </c:pt>
                <c:pt idx="9070">
                  <c:v>2.2081250000046566</c:v>
                </c:pt>
                <c:pt idx="9071">
                  <c:v>2.2090277777824667</c:v>
                </c:pt>
                <c:pt idx="9072">
                  <c:v>2.2097569444449618</c:v>
                </c:pt>
                <c:pt idx="9073">
                  <c:v>2.2104861111147329</c:v>
                </c:pt>
                <c:pt idx="9074">
                  <c:v>2.211215277784504</c:v>
                </c:pt>
                <c:pt idx="9075">
                  <c:v>2.2119328703774954</c:v>
                </c:pt>
                <c:pt idx="9076">
                  <c:v>2.2128009259322425</c:v>
                </c:pt>
                <c:pt idx="9077">
                  <c:v>2.2148611111115315</c:v>
                </c:pt>
                <c:pt idx="9078">
                  <c:v>2.2150347222268465</c:v>
                </c:pt>
                <c:pt idx="9079">
                  <c:v>2.2156018518580822</c:v>
                </c:pt>
                <c:pt idx="9080">
                  <c:v>2.2157291666735546</c:v>
                </c:pt>
                <c:pt idx="9081">
                  <c:v>2.215856481481751</c:v>
                </c:pt>
                <c:pt idx="9082">
                  <c:v>2.215995370374003</c:v>
                </c:pt>
                <c:pt idx="9083">
                  <c:v>2.216134259266255</c:v>
                </c:pt>
                <c:pt idx="9084">
                  <c:v>2.2162962962975143</c:v>
                </c:pt>
                <c:pt idx="9085">
                  <c:v>2.2166319444513647</c:v>
                </c:pt>
                <c:pt idx="9086">
                  <c:v>2.2167708333363407</c:v>
                </c:pt>
                <c:pt idx="9087">
                  <c:v>2.2169791666674428</c:v>
                </c:pt>
                <c:pt idx="9088">
                  <c:v>2.2171643518522615</c:v>
                </c:pt>
                <c:pt idx="9089">
                  <c:v>2.2173263888907968</c:v>
                </c:pt>
                <c:pt idx="9090">
                  <c:v>2.2175231481523952</c:v>
                </c:pt>
                <c:pt idx="9091">
                  <c:v>2.2177314814834972</c:v>
                </c:pt>
                <c:pt idx="9092">
                  <c:v>2.2179050925988122</c:v>
                </c:pt>
                <c:pt idx="9093">
                  <c:v>2.2180671296300716</c:v>
                </c:pt>
                <c:pt idx="9094">
                  <c:v>2.2182523148148903</c:v>
                </c:pt>
                <c:pt idx="9095">
                  <c:v>2.2184606481532683</c:v>
                </c:pt>
                <c:pt idx="9096">
                  <c:v>2.2186226851918036</c:v>
                </c:pt>
                <c:pt idx="9097">
                  <c:v>2.2188078703766223</c:v>
                </c:pt>
                <c:pt idx="9098">
                  <c:v>2.2189699074078817</c:v>
                </c:pt>
                <c:pt idx="9099">
                  <c:v>2.2191550925927004</c:v>
                </c:pt>
                <c:pt idx="9100">
                  <c:v>2.219340277784795</c:v>
                </c:pt>
                <c:pt idx="9101">
                  <c:v>2.2195370370391174</c:v>
                </c:pt>
                <c:pt idx="9102">
                  <c:v>2.2197800925932825</c:v>
                </c:pt>
                <c:pt idx="9103">
                  <c:v>2.2199537037085975</c:v>
                </c:pt>
                <c:pt idx="9104">
                  <c:v>2.2201157407471328</c:v>
                </c:pt>
                <c:pt idx="9105">
                  <c:v>2.2202777777783922</c:v>
                </c:pt>
                <c:pt idx="9106">
                  <c:v>2.2204745370399905</c:v>
                </c:pt>
                <c:pt idx="9107">
                  <c:v>2.2206597222248092</c:v>
                </c:pt>
                <c:pt idx="9108">
                  <c:v>2.2208449074096279</c:v>
                </c:pt>
                <c:pt idx="9109">
                  <c:v>2.2210300925944466</c:v>
                </c:pt>
                <c:pt idx="9110">
                  <c:v>2.2212152777792653</c:v>
                </c:pt>
                <c:pt idx="9111">
                  <c:v>2.2214120370408637</c:v>
                </c:pt>
                <c:pt idx="9112">
                  <c:v>2.2215972222256823</c:v>
                </c:pt>
                <c:pt idx="9113">
                  <c:v>2.2217939814872807</c:v>
                </c:pt>
                <c:pt idx="9114">
                  <c:v>2.2219791666720994</c:v>
                </c:pt>
                <c:pt idx="9115">
                  <c:v>2.2221759259264218</c:v>
                </c:pt>
                <c:pt idx="9116">
                  <c:v>2.2223379629649571</c:v>
                </c:pt>
                <c:pt idx="9117">
                  <c:v>2.2225231481497758</c:v>
                </c:pt>
                <c:pt idx="9118">
                  <c:v>2.2227662037039408</c:v>
                </c:pt>
                <c:pt idx="9119">
                  <c:v>2.2229513888960355</c:v>
                </c:pt>
                <c:pt idx="9120">
                  <c:v>2.2231365740808542</c:v>
                </c:pt>
                <c:pt idx="9121">
                  <c:v>2.2233101851888932</c:v>
                </c:pt>
                <c:pt idx="9122">
                  <c:v>2.2235069444504916</c:v>
                </c:pt>
                <c:pt idx="9123">
                  <c:v>2.2237500000046566</c:v>
                </c:pt>
                <c:pt idx="9124">
                  <c:v>2.2239004629664123</c:v>
                </c:pt>
                <c:pt idx="9125">
                  <c:v>2.2240625000049477</c:v>
                </c:pt>
                <c:pt idx="9126">
                  <c:v>2.224224537043483</c:v>
                </c:pt>
                <c:pt idx="9127">
                  <c:v>2.224432870374585</c:v>
                </c:pt>
                <c:pt idx="9128">
                  <c:v>2.2246180555594037</c:v>
                </c:pt>
                <c:pt idx="9129">
                  <c:v>2.2247800925979391</c:v>
                </c:pt>
                <c:pt idx="9130">
                  <c:v>2.2249421296364744</c:v>
                </c:pt>
                <c:pt idx="9131">
                  <c:v>2.2251273148212931</c:v>
                </c:pt>
                <c:pt idx="9132">
                  <c:v>2.2253125000061118</c:v>
                </c:pt>
                <c:pt idx="9133">
                  <c:v>2.2254629629678675</c:v>
                </c:pt>
                <c:pt idx="9134">
                  <c:v>2.2256597222221899</c:v>
                </c:pt>
                <c:pt idx="9135">
                  <c:v>2.2258333333375049</c:v>
                </c:pt>
                <c:pt idx="9136">
                  <c:v>2.2260185185223236</c:v>
                </c:pt>
                <c:pt idx="9137">
                  <c:v>2.2262268518534256</c:v>
                </c:pt>
                <c:pt idx="9138">
                  <c:v>2.2264120370382443</c:v>
                </c:pt>
                <c:pt idx="9139">
                  <c:v>2.226597222223063</c:v>
                </c:pt>
                <c:pt idx="9140">
                  <c:v>2.2267824074078817</c:v>
                </c:pt>
                <c:pt idx="9141">
                  <c:v>2.2269675925927004</c:v>
                </c:pt>
                <c:pt idx="9142">
                  <c:v>2.2273379629696137</c:v>
                </c:pt>
                <c:pt idx="9143">
                  <c:v>2.2302199074110831</c:v>
                </c:pt>
                <c:pt idx="9144">
                  <c:v>2.2304398148189648</c:v>
                </c:pt>
                <c:pt idx="9145">
                  <c:v>2.2306365740805632</c:v>
                </c:pt>
                <c:pt idx="9146">
                  <c:v>2.2308449074116652</c:v>
                </c:pt>
                <c:pt idx="9147">
                  <c:v>2.2310648148195469</c:v>
                </c:pt>
                <c:pt idx="9148">
                  <c:v>2.2312731481506489</c:v>
                </c:pt>
                <c:pt idx="9149">
                  <c:v>2.2315625000046566</c:v>
                </c:pt>
                <c:pt idx="9150">
                  <c:v>2.231724537043192</c:v>
                </c:pt>
                <c:pt idx="9151">
                  <c:v>2.2318518518586643</c:v>
                </c:pt>
                <c:pt idx="9152">
                  <c:v>2.2323379629669944</c:v>
                </c:pt>
                <c:pt idx="9153">
                  <c:v>2.2324652777824667</c:v>
                </c:pt>
                <c:pt idx="9154">
                  <c:v>2.2325578703748761</c:v>
                </c:pt>
                <c:pt idx="9155">
                  <c:v>2.2326851851903484</c:v>
                </c:pt>
                <c:pt idx="9156">
                  <c:v>2.2328356481521041</c:v>
                </c:pt>
                <c:pt idx="9157">
                  <c:v>2.2333564814834972</c:v>
                </c:pt>
                <c:pt idx="9158">
                  <c:v>2.2334953703757492</c:v>
                </c:pt>
                <c:pt idx="9159">
                  <c:v>2.2336574074142845</c:v>
                </c:pt>
                <c:pt idx="9160">
                  <c:v>2.2338194444455439</c:v>
                </c:pt>
                <c:pt idx="9161">
                  <c:v>2.234201388891961</c:v>
                </c:pt>
                <c:pt idx="9162">
                  <c:v>2.2343171296306537</c:v>
                </c:pt>
                <c:pt idx="9163">
                  <c:v>2.2344560185229057</c:v>
                </c:pt>
                <c:pt idx="9164">
                  <c:v>2.234618055561441</c:v>
                </c:pt>
                <c:pt idx="9165">
                  <c:v>2.2347800925927004</c:v>
                </c:pt>
                <c:pt idx="9166">
                  <c:v>2.2352083333389601</c:v>
                </c:pt>
                <c:pt idx="9167">
                  <c:v>2.2353472222239361</c:v>
                </c:pt>
                <c:pt idx="9168">
                  <c:v>2.2355208333392511</c:v>
                </c:pt>
                <c:pt idx="9169">
                  <c:v>2.2357060185240698</c:v>
                </c:pt>
                <c:pt idx="9170">
                  <c:v>2.2359027777783922</c:v>
                </c:pt>
                <c:pt idx="9171">
                  <c:v>2.2361111111167702</c:v>
                </c:pt>
                <c:pt idx="9172">
                  <c:v>2.2362962963015889</c:v>
                </c:pt>
                <c:pt idx="9173">
                  <c:v>2.2364930555559113</c:v>
                </c:pt>
                <c:pt idx="9174">
                  <c:v>2.236712962963793</c:v>
                </c:pt>
                <c:pt idx="9175">
                  <c:v>2.2368981481486117</c:v>
                </c:pt>
                <c:pt idx="9176">
                  <c:v>2.2371064814869897</c:v>
                </c:pt>
                <c:pt idx="9177">
                  <c:v>2.2373148148180917</c:v>
                </c:pt>
                <c:pt idx="9178">
                  <c:v>2.2375231481491937</c:v>
                </c:pt>
                <c:pt idx="9179">
                  <c:v>2.2377430555570754</c:v>
                </c:pt>
                <c:pt idx="9180">
                  <c:v>2.2379398148186738</c:v>
                </c:pt>
                <c:pt idx="9181">
                  <c:v>2.2381597222265555</c:v>
                </c:pt>
                <c:pt idx="9182">
                  <c:v>2.2383796296344372</c:v>
                </c:pt>
                <c:pt idx="9183">
                  <c:v>2.2385648148192558</c:v>
                </c:pt>
                <c:pt idx="9184">
                  <c:v>2.2387500000040745</c:v>
                </c:pt>
                <c:pt idx="9185">
                  <c:v>2.2389583333351766</c:v>
                </c:pt>
                <c:pt idx="9186">
                  <c:v>2.2391435185199953</c:v>
                </c:pt>
                <c:pt idx="9187">
                  <c:v>2.2394097222277196</c:v>
                </c:pt>
                <c:pt idx="9188">
                  <c:v>2.239641203705105</c:v>
                </c:pt>
                <c:pt idx="9189">
                  <c:v>2.23981481482042</c:v>
                </c:pt>
                <c:pt idx="9190">
                  <c:v>2.2400000000052387</c:v>
                </c:pt>
                <c:pt idx="9191">
                  <c:v>2.2401851851900574</c:v>
                </c:pt>
                <c:pt idx="9192">
                  <c:v>2.2404282407442224</c:v>
                </c:pt>
                <c:pt idx="9193">
                  <c:v>2.2406365740753245</c:v>
                </c:pt>
                <c:pt idx="9194">
                  <c:v>2.2408217592601432</c:v>
                </c:pt>
                <c:pt idx="9195">
                  <c:v>2.2410185185217415</c:v>
                </c:pt>
                <c:pt idx="9196">
                  <c:v>2.2412268518528435</c:v>
                </c:pt>
                <c:pt idx="9197">
                  <c:v>2.2414467592607252</c:v>
                </c:pt>
                <c:pt idx="9198">
                  <c:v>2.2416550925991032</c:v>
                </c:pt>
                <c:pt idx="9199">
                  <c:v>2.2418750000069849</c:v>
                </c:pt>
                <c:pt idx="9200">
                  <c:v>2.2420601851918036</c:v>
                </c:pt>
                <c:pt idx="9201">
                  <c:v>2.242256944446126</c:v>
                </c:pt>
                <c:pt idx="9202">
                  <c:v>2.2424421296309447</c:v>
                </c:pt>
                <c:pt idx="9203">
                  <c:v>2.2426157407462597</c:v>
                </c:pt>
                <c:pt idx="9204">
                  <c:v>2.2427893518542987</c:v>
                </c:pt>
                <c:pt idx="9205">
                  <c:v>2.2429861111158971</c:v>
                </c:pt>
                <c:pt idx="9206">
                  <c:v>2.2431712963007158</c:v>
                </c:pt>
                <c:pt idx="9207">
                  <c:v>2.2435185185240698</c:v>
                </c:pt>
                <c:pt idx="9208">
                  <c:v>2.2437615740782348</c:v>
                </c:pt>
                <c:pt idx="9209">
                  <c:v>2.2439699074093369</c:v>
                </c:pt>
                <c:pt idx="9210">
                  <c:v>2.2442129629635019</c:v>
                </c:pt>
                <c:pt idx="9211">
                  <c:v>2.2444444444481633</c:v>
                </c:pt>
                <c:pt idx="9212">
                  <c:v>2.2447222222253913</c:v>
                </c:pt>
                <c:pt idx="9213">
                  <c:v>2.244976851856336</c:v>
                </c:pt>
                <c:pt idx="9214">
                  <c:v>2.2452083333337214</c:v>
                </c:pt>
                <c:pt idx="9215">
                  <c:v>2.2454166666720994</c:v>
                </c:pt>
                <c:pt idx="9216">
                  <c:v>2.2456018518569181</c:v>
                </c:pt>
                <c:pt idx="9217">
                  <c:v>2.2457986111112405</c:v>
                </c:pt>
                <c:pt idx="9218">
                  <c:v>2.2460300925959018</c:v>
                </c:pt>
                <c:pt idx="9219">
                  <c:v>2.2463425925961928</c:v>
                </c:pt>
                <c:pt idx="9220">
                  <c:v>2.2464814814884448</c:v>
                </c:pt>
                <c:pt idx="9221">
                  <c:v>2.2466898148195469</c:v>
                </c:pt>
                <c:pt idx="9222">
                  <c:v>2.2468981481506489</c:v>
                </c:pt>
                <c:pt idx="9223">
                  <c:v>2.2471875000046566</c:v>
                </c:pt>
                <c:pt idx="9224">
                  <c:v>2.2473958333357587</c:v>
                </c:pt>
                <c:pt idx="9225">
                  <c:v>2.24762731482042</c:v>
                </c:pt>
                <c:pt idx="9226">
                  <c:v>2.2480324074131204</c:v>
                </c:pt>
                <c:pt idx="9227">
                  <c:v>2.2481712962980964</c:v>
                </c:pt>
                <c:pt idx="9228">
                  <c:v>2.2483680555596948</c:v>
                </c:pt>
                <c:pt idx="9229">
                  <c:v>2.2486111111138598</c:v>
                </c:pt>
                <c:pt idx="9230">
                  <c:v>2.2488425925985212</c:v>
                </c:pt>
                <c:pt idx="9231">
                  <c:v>2.2490740740759065</c:v>
                </c:pt>
                <c:pt idx="9232">
                  <c:v>2.2492824074142845</c:v>
                </c:pt>
                <c:pt idx="9233">
                  <c:v>2.2495023148148903</c:v>
                </c:pt>
                <c:pt idx="9234">
                  <c:v>2.2497337962995516</c:v>
                </c:pt>
                <c:pt idx="9235">
                  <c:v>2.2499537037074333</c:v>
                </c:pt>
                <c:pt idx="9236">
                  <c:v>2.2501851851920947</c:v>
                </c:pt>
                <c:pt idx="9237">
                  <c:v>2.2535995370417368</c:v>
                </c:pt>
                <c:pt idx="9238">
                  <c:v>2.2538078703728388</c:v>
                </c:pt>
                <c:pt idx="9239">
                  <c:v>2.2540162037039408</c:v>
                </c:pt>
                <c:pt idx="9240">
                  <c:v>2.2542245370423188</c:v>
                </c:pt>
                <c:pt idx="9241">
                  <c:v>2.2545138888890506</c:v>
                </c:pt>
                <c:pt idx="9242">
                  <c:v>2.2548148148198379</c:v>
                </c:pt>
                <c:pt idx="9243">
                  <c:v>2.2551388888896327</c:v>
                </c:pt>
                <c:pt idx="9244">
                  <c:v>2.255300925928168</c:v>
                </c:pt>
                <c:pt idx="9245">
                  <c:v>2.2554513888899237</c:v>
                </c:pt>
                <c:pt idx="9246">
                  <c:v>2.2558564814826241</c:v>
                </c:pt>
                <c:pt idx="9247">
                  <c:v>2.2559953703748761</c:v>
                </c:pt>
                <c:pt idx="9248">
                  <c:v>2.2561458333366318</c:v>
                </c:pt>
                <c:pt idx="9249">
                  <c:v>2.2567592592604342</c:v>
                </c:pt>
                <c:pt idx="9250">
                  <c:v>2.2568981481526862</c:v>
                </c:pt>
                <c:pt idx="9251">
                  <c:v>2.2570370370376622</c:v>
                </c:pt>
                <c:pt idx="9252">
                  <c:v>2.2571875000066939</c:v>
                </c:pt>
                <c:pt idx="9253">
                  <c:v>2.257673611115024</c:v>
                </c:pt>
                <c:pt idx="9254">
                  <c:v>2.2578240740767797</c:v>
                </c:pt>
                <c:pt idx="9255">
                  <c:v>2.2580092592615983</c:v>
                </c:pt>
                <c:pt idx="9256">
                  <c:v>2.25822916666948</c:v>
                </c:pt>
                <c:pt idx="9257">
                  <c:v>2.2585879629696137</c:v>
                </c:pt>
                <c:pt idx="9258">
                  <c:v>2.2587731481544324</c:v>
                </c:pt>
                <c:pt idx="9259">
                  <c:v>2.2590046296318178</c:v>
                </c:pt>
                <c:pt idx="9260">
                  <c:v>2.2592592592627625</c:v>
                </c:pt>
                <c:pt idx="9261">
                  <c:v>2.2595138888937072</c:v>
                </c:pt>
                <c:pt idx="9262">
                  <c:v>2.2597222222248092</c:v>
                </c:pt>
                <c:pt idx="9263">
                  <c:v>2.2599421296326909</c:v>
                </c:pt>
                <c:pt idx="9264">
                  <c:v>2.260185185186856</c:v>
                </c:pt>
                <c:pt idx="9265">
                  <c:v>2.260393518525234</c:v>
                </c:pt>
                <c:pt idx="9266">
                  <c:v>2.260636574079399</c:v>
                </c:pt>
                <c:pt idx="9267">
                  <c:v>2.2608680555567844</c:v>
                </c:pt>
                <c:pt idx="9268">
                  <c:v>2.2610995370414457</c:v>
                </c:pt>
                <c:pt idx="9269">
                  <c:v>2.2613310185188311</c:v>
                </c:pt>
                <c:pt idx="9270">
                  <c:v>2.2615393518572091</c:v>
                </c:pt>
                <c:pt idx="9271">
                  <c:v>2.2617013888957445</c:v>
                </c:pt>
                <c:pt idx="9272">
                  <c:v>2.2618518518575002</c:v>
                </c:pt>
                <c:pt idx="9273">
                  <c:v>2.2619907407424762</c:v>
                </c:pt>
                <c:pt idx="9274">
                  <c:v>2.2621064814884448</c:v>
                </c:pt>
                <c:pt idx="9275">
                  <c:v>2.2622685185197042</c:v>
                </c:pt>
                <c:pt idx="9276">
                  <c:v>2.2626388888893416</c:v>
                </c:pt>
                <c:pt idx="9277">
                  <c:v>2.2627777777815936</c:v>
                </c:pt>
                <c:pt idx="9278">
                  <c:v>2.2629166666738456</c:v>
                </c:pt>
                <c:pt idx="9279">
                  <c:v>2.2630324074125383</c:v>
                </c:pt>
                <c:pt idx="9280">
                  <c:v>2.263182870374294</c:v>
                </c:pt>
                <c:pt idx="9281">
                  <c:v>2.2633796296358923</c:v>
                </c:pt>
                <c:pt idx="9282">
                  <c:v>2.263564814820711</c:v>
                </c:pt>
                <c:pt idx="9283">
                  <c:v>2.2638773148210021</c:v>
                </c:pt>
                <c:pt idx="9284">
                  <c:v>2.2640162037059781</c:v>
                </c:pt>
                <c:pt idx="9285">
                  <c:v>2.2641319444446708</c:v>
                </c:pt>
                <c:pt idx="9286">
                  <c:v>2.2642708333369228</c:v>
                </c:pt>
                <c:pt idx="9287">
                  <c:v>2.2644328703754582</c:v>
                </c:pt>
                <c:pt idx="9288">
                  <c:v>2.2645949074139935</c:v>
                </c:pt>
                <c:pt idx="9289">
                  <c:v>2.2648032407450955</c:v>
                </c:pt>
                <c:pt idx="9290">
                  <c:v>2.2651388888916699</c:v>
                </c:pt>
                <c:pt idx="9291">
                  <c:v>2.2652430555608589</c:v>
                </c:pt>
                <c:pt idx="9292">
                  <c:v>2.2653935185226146</c:v>
                </c:pt>
                <c:pt idx="9293">
                  <c:v>2.2655324074075907</c:v>
                </c:pt>
                <c:pt idx="9294">
                  <c:v>2.2656712962998427</c:v>
                </c:pt>
                <c:pt idx="9295">
                  <c:v>2.26604166666948</c:v>
                </c:pt>
                <c:pt idx="9296">
                  <c:v>2.2661689814849524</c:v>
                </c:pt>
                <c:pt idx="9297">
                  <c:v>2.2662847222236451</c:v>
                </c:pt>
                <c:pt idx="9298">
                  <c:v>2.2664236111158971</c:v>
                </c:pt>
                <c:pt idx="9299">
                  <c:v>2.2665625000008731</c:v>
                </c:pt>
                <c:pt idx="9300">
                  <c:v>2.2668055555623141</c:v>
                </c:pt>
                <c:pt idx="9301">
                  <c:v>2.2670601851859828</c:v>
                </c:pt>
                <c:pt idx="9302">
                  <c:v>2.2671875000014552</c:v>
                </c:pt>
                <c:pt idx="9303">
                  <c:v>2.2673263888937072</c:v>
                </c:pt>
                <c:pt idx="9304">
                  <c:v>2.2674768518554629</c:v>
                </c:pt>
                <c:pt idx="9305">
                  <c:v>2.2676620370402816</c:v>
                </c:pt>
                <c:pt idx="9306">
                  <c:v>2.2678472222251003</c:v>
                </c:pt>
                <c:pt idx="9307">
                  <c:v>2.2680555555562023</c:v>
                </c:pt>
                <c:pt idx="9308">
                  <c:v>2.268206018525234</c:v>
                </c:pt>
                <c:pt idx="9309">
                  <c:v>2.268379629633273</c:v>
                </c:pt>
                <c:pt idx="9310">
                  <c:v>2.268518518525525</c:v>
                </c:pt>
                <c:pt idx="9311">
                  <c:v>2.2687037037103437</c:v>
                </c:pt>
                <c:pt idx="9312">
                  <c:v>2.2688657407416031</c:v>
                </c:pt>
                <c:pt idx="9313">
                  <c:v>2.2690277777801384</c:v>
                </c:pt>
                <c:pt idx="9314">
                  <c:v>2.2691898148186738</c:v>
                </c:pt>
                <c:pt idx="9315">
                  <c:v>2.2693865740802721</c:v>
                </c:pt>
                <c:pt idx="9316">
                  <c:v>2.2695717592650908</c:v>
                </c:pt>
                <c:pt idx="9317">
                  <c:v>2.2697337962963502</c:v>
                </c:pt>
                <c:pt idx="9318">
                  <c:v>2.2699074074116652</c:v>
                </c:pt>
                <c:pt idx="9319">
                  <c:v>2.2700694444502005</c:v>
                </c:pt>
                <c:pt idx="9320">
                  <c:v>2.2702314814814599</c:v>
                </c:pt>
                <c:pt idx="9321">
                  <c:v>2.2704166666735546</c:v>
                </c:pt>
                <c:pt idx="9322">
                  <c:v>2.270578703704814</c:v>
                </c:pt>
                <c:pt idx="9323">
                  <c:v>2.2707754629664123</c:v>
                </c:pt>
                <c:pt idx="9324">
                  <c:v>2.2709375000049477</c:v>
                </c:pt>
                <c:pt idx="9325">
                  <c:v>2.2711111111129867</c:v>
                </c:pt>
                <c:pt idx="9326">
                  <c:v>2.2712847222283017</c:v>
                </c:pt>
                <c:pt idx="9327">
                  <c:v>2.2714699074131204</c:v>
                </c:pt>
                <c:pt idx="9328">
                  <c:v>2.2716550925979391</c:v>
                </c:pt>
                <c:pt idx="9329">
                  <c:v>2.2718287037059781</c:v>
                </c:pt>
                <c:pt idx="9330">
                  <c:v>2.2720138888907968</c:v>
                </c:pt>
                <c:pt idx="9331">
                  <c:v>2.2755439814864076</c:v>
                </c:pt>
                <c:pt idx="9332">
                  <c:v>2.2757638888942893</c:v>
                </c:pt>
                <c:pt idx="9333">
                  <c:v>2.2759722222253913</c:v>
                </c:pt>
                <c:pt idx="9334">
                  <c:v>2.2761805555564933</c:v>
                </c:pt>
                <c:pt idx="9335">
                  <c:v>2.2763888888948713</c:v>
                </c:pt>
                <c:pt idx="9336">
                  <c:v>2.2765972222259734</c:v>
                </c:pt>
                <c:pt idx="9337">
                  <c:v>2.2767939814875717</c:v>
                </c:pt>
                <c:pt idx="9338">
                  <c:v>2.2770717592647998</c:v>
                </c:pt>
                <c:pt idx="9339">
                  <c:v>2.2772685185191222</c:v>
                </c:pt>
                <c:pt idx="9340">
                  <c:v>2.2774884259270038</c:v>
                </c:pt>
                <c:pt idx="9341">
                  <c:v>2.2776388888960355</c:v>
                </c:pt>
                <c:pt idx="9342">
                  <c:v>2.2777662037042319</c:v>
                </c:pt>
                <c:pt idx="9343">
                  <c:v>2.2779166666732635</c:v>
                </c:pt>
                <c:pt idx="9344">
                  <c:v>2.2780787037045229</c:v>
                </c:pt>
                <c:pt idx="9345">
                  <c:v>2.2784837962972233</c:v>
                </c:pt>
                <c:pt idx="9346">
                  <c:v>2.2786226851894753</c:v>
                </c:pt>
                <c:pt idx="9347">
                  <c:v>2.2787962962975143</c:v>
                </c:pt>
                <c:pt idx="9348">
                  <c:v>2.278981481482333</c:v>
                </c:pt>
                <c:pt idx="9349">
                  <c:v>2.2791666666671517</c:v>
                </c:pt>
                <c:pt idx="9350">
                  <c:v>2.2793518518519704</c:v>
                </c:pt>
                <c:pt idx="9351">
                  <c:v>2.2795601851903484</c:v>
                </c:pt>
                <c:pt idx="9352">
                  <c:v>2.2797453703751671</c:v>
                </c:pt>
                <c:pt idx="9353">
                  <c:v>2.2799421296367655</c:v>
                </c:pt>
                <c:pt idx="9354">
                  <c:v>2.2801041666680248</c:v>
                </c:pt>
                <c:pt idx="9355">
                  <c:v>2.2802893518528435</c:v>
                </c:pt>
                <c:pt idx="9356">
                  <c:v>2.2804513888913789</c:v>
                </c:pt>
                <c:pt idx="9357">
                  <c:v>2.2806250000066939</c:v>
                </c:pt>
                <c:pt idx="9358">
                  <c:v>2.2808101851915126</c:v>
                </c:pt>
                <c:pt idx="9359">
                  <c:v>2.2809953703763313</c:v>
                </c:pt>
                <c:pt idx="9360">
                  <c:v>2.28118055556115</c:v>
                </c:pt>
                <c:pt idx="9361">
                  <c:v>2.2813657407459687</c:v>
                </c:pt>
                <c:pt idx="9362">
                  <c:v>2.2815393518540077</c:v>
                </c:pt>
                <c:pt idx="9363">
                  <c:v>2.281736111115606</c:v>
                </c:pt>
                <c:pt idx="9364">
                  <c:v>2.2819212963004247</c:v>
                </c:pt>
                <c:pt idx="9365">
                  <c:v>2.2821064814852434</c:v>
                </c:pt>
                <c:pt idx="9366">
                  <c:v>2.2822800925932825</c:v>
                </c:pt>
                <c:pt idx="9367">
                  <c:v>2.2824884259316605</c:v>
                </c:pt>
                <c:pt idx="9368">
                  <c:v>2.2826851851859828</c:v>
                </c:pt>
                <c:pt idx="9369">
                  <c:v>2.2828935185243608</c:v>
                </c:pt>
                <c:pt idx="9370">
                  <c:v>2.2830787037091795</c:v>
                </c:pt>
                <c:pt idx="9371">
                  <c:v>2.2832407407477149</c:v>
                </c:pt>
                <c:pt idx="9372">
                  <c:v>2.2833796296326909</c:v>
                </c:pt>
                <c:pt idx="9373">
                  <c:v>2.2835185185249429</c:v>
                </c:pt>
                <c:pt idx="9374">
                  <c:v>2.283900462964084</c:v>
                </c:pt>
                <c:pt idx="9375">
                  <c:v>2.284039351856336</c:v>
                </c:pt>
                <c:pt idx="9376">
                  <c:v>2.2842245370411547</c:v>
                </c:pt>
                <c:pt idx="9377">
                  <c:v>2.2843634259261307</c:v>
                </c:pt>
                <c:pt idx="9378">
                  <c:v>2.2845370370414457</c:v>
                </c:pt>
                <c:pt idx="9379">
                  <c:v>2.2848611111112405</c:v>
                </c:pt>
                <c:pt idx="9380">
                  <c:v>2.2850925925959018</c:v>
                </c:pt>
                <c:pt idx="9381">
                  <c:v>2.2852430555576575</c:v>
                </c:pt>
                <c:pt idx="9382">
                  <c:v>2.2854050925961928</c:v>
                </c:pt>
                <c:pt idx="9383">
                  <c:v>2.2855671296347282</c:v>
                </c:pt>
                <c:pt idx="9384">
                  <c:v>2.2857523148195469</c:v>
                </c:pt>
                <c:pt idx="9385">
                  <c:v>2.2859722222274286</c:v>
                </c:pt>
                <c:pt idx="9386">
                  <c:v>2.2861342592659639</c:v>
                </c:pt>
                <c:pt idx="9387">
                  <c:v>2.2863194444507826</c:v>
                </c:pt>
                <c:pt idx="9388">
                  <c:v>2.286516203705105</c:v>
                </c:pt>
                <c:pt idx="9389">
                  <c:v>2.2866782407436403</c:v>
                </c:pt>
                <c:pt idx="9390">
                  <c:v>2.2868865740747424</c:v>
                </c:pt>
                <c:pt idx="9391">
                  <c:v>2.2871412037056871</c:v>
                </c:pt>
                <c:pt idx="9392">
                  <c:v>2.2872800925979391</c:v>
                </c:pt>
                <c:pt idx="9393">
                  <c:v>2.2874652777827578</c:v>
                </c:pt>
                <c:pt idx="9394">
                  <c:v>2.2876620370370802</c:v>
                </c:pt>
                <c:pt idx="9395">
                  <c:v>2.2878472222291748</c:v>
                </c:pt>
                <c:pt idx="9396">
                  <c:v>2.2880555555602768</c:v>
                </c:pt>
                <c:pt idx="9397">
                  <c:v>2.2882407407450955</c:v>
                </c:pt>
                <c:pt idx="9398">
                  <c:v>2.2884259259299142</c:v>
                </c:pt>
                <c:pt idx="9399">
                  <c:v>2.2886226851915126</c:v>
                </c:pt>
                <c:pt idx="9400">
                  <c:v>2.2888078703763313</c:v>
                </c:pt>
                <c:pt idx="9401">
                  <c:v>2.2890393518537167</c:v>
                </c:pt>
                <c:pt idx="9402">
                  <c:v>2.2892592592615983</c:v>
                </c:pt>
                <c:pt idx="9403">
                  <c:v>2.289444444446417</c:v>
                </c:pt>
                <c:pt idx="9404">
                  <c:v>2.2896296296312357</c:v>
                </c:pt>
                <c:pt idx="9405">
                  <c:v>2.2898032407465507</c:v>
                </c:pt>
                <c:pt idx="9406">
                  <c:v>2.2899884259313694</c:v>
                </c:pt>
                <c:pt idx="9407">
                  <c:v>2.2901967592624715</c:v>
                </c:pt>
                <c:pt idx="9408">
                  <c:v>2.2904050925935735</c:v>
                </c:pt>
                <c:pt idx="9409">
                  <c:v>2.2905902777783922</c:v>
                </c:pt>
                <c:pt idx="9410">
                  <c:v>2.2907870370399905</c:v>
                </c:pt>
                <c:pt idx="9411">
                  <c:v>2.2909722222248092</c:v>
                </c:pt>
                <c:pt idx="9412">
                  <c:v>2.2911574074096279</c:v>
                </c:pt>
                <c:pt idx="9413">
                  <c:v>2.2913541666712263</c:v>
                </c:pt>
                <c:pt idx="9414">
                  <c:v>2.291539351856045</c:v>
                </c:pt>
                <c:pt idx="9415">
                  <c:v>2.2917245370408637</c:v>
                </c:pt>
                <c:pt idx="9416">
                  <c:v>2.2919097222256823</c:v>
                </c:pt>
                <c:pt idx="9417">
                  <c:v>2.2921180555567844</c:v>
                </c:pt>
                <c:pt idx="9418">
                  <c:v>2.2923032407416031</c:v>
                </c:pt>
                <c:pt idx="9419">
                  <c:v>2.2925000000032014</c:v>
                </c:pt>
                <c:pt idx="9420">
                  <c:v>2.2927083333343035</c:v>
                </c:pt>
                <c:pt idx="9421">
                  <c:v>2.2928935185191222</c:v>
                </c:pt>
                <c:pt idx="9422">
                  <c:v>2.2931018518575002</c:v>
                </c:pt>
                <c:pt idx="9423">
                  <c:v>2.2932870370423188</c:v>
                </c:pt>
                <c:pt idx="9424">
                  <c:v>2.2934953703734209</c:v>
                </c:pt>
                <c:pt idx="9425">
                  <c:v>2.2937037037045229</c:v>
                </c:pt>
                <c:pt idx="9426">
                  <c:v>2.2965625000069849</c:v>
                </c:pt>
                <c:pt idx="9427">
                  <c:v>2.2967824074075907</c:v>
                </c:pt>
                <c:pt idx="9428">
                  <c:v>2.296979166669189</c:v>
                </c:pt>
                <c:pt idx="9429">
                  <c:v>2.2971759259307873</c:v>
                </c:pt>
                <c:pt idx="9430">
                  <c:v>2.2974189814849524</c:v>
                </c:pt>
                <c:pt idx="9431">
                  <c:v>2.2976851851854008</c:v>
                </c:pt>
                <c:pt idx="9432">
                  <c:v>2.2979976851856918</c:v>
                </c:pt>
                <c:pt idx="9433">
                  <c:v>2.2981944444472902</c:v>
                </c:pt>
                <c:pt idx="9434">
                  <c:v>2.2984143518551718</c:v>
                </c:pt>
                <c:pt idx="9435">
                  <c:v>2.2986111111167702</c:v>
                </c:pt>
                <c:pt idx="9436">
                  <c:v>2.2988078703710926</c:v>
                </c:pt>
                <c:pt idx="9437">
                  <c:v>2.2989351851865649</c:v>
                </c:pt>
                <c:pt idx="9438">
                  <c:v>2.2990856481483206</c:v>
                </c:pt>
                <c:pt idx="9439">
                  <c:v>2.2992361111173523</c:v>
                </c:pt>
                <c:pt idx="9440">
                  <c:v>2.299421296302171</c:v>
                </c:pt>
                <c:pt idx="9441">
                  <c:v>2.2998263888948713</c:v>
                </c:pt>
                <c:pt idx="9442">
                  <c:v>2.299976851856627</c:v>
                </c:pt>
                <c:pt idx="9443">
                  <c:v>2.3001157407416031</c:v>
                </c:pt>
                <c:pt idx="9444">
                  <c:v>2.3002546296338551</c:v>
                </c:pt>
                <c:pt idx="9445">
                  <c:v>2.3004166666723904</c:v>
                </c:pt>
                <c:pt idx="9446">
                  <c:v>2.3005902777804295</c:v>
                </c:pt>
                <c:pt idx="9447">
                  <c:v>2.3008217592650908</c:v>
                </c:pt>
                <c:pt idx="9448">
                  <c:v>2.3010300925961928</c:v>
                </c:pt>
                <c:pt idx="9449">
                  <c:v>2.3012268518577912</c:v>
                </c:pt>
                <c:pt idx="9450">
                  <c:v>2.3014120370426099</c:v>
                </c:pt>
                <c:pt idx="9451">
                  <c:v>2.3016203703737119</c:v>
                </c:pt>
                <c:pt idx="9452">
                  <c:v>2.3018171296353103</c:v>
                </c:pt>
                <c:pt idx="9453">
                  <c:v>2.3019791666738456</c:v>
                </c:pt>
                <c:pt idx="9454">
                  <c:v>2.3021527777818847</c:v>
                </c:pt>
                <c:pt idx="9455">
                  <c:v>2.3023263888899237</c:v>
                </c:pt>
                <c:pt idx="9456">
                  <c:v>2.3025694444513647</c:v>
                </c:pt>
                <c:pt idx="9457">
                  <c:v>2.3027546296361834</c:v>
                </c:pt>
                <c:pt idx="9458">
                  <c:v>2.3029398148210021</c:v>
                </c:pt>
                <c:pt idx="9459">
                  <c:v>2.3031018518522615</c:v>
                </c:pt>
                <c:pt idx="9460">
                  <c:v>2.3032986111138598</c:v>
                </c:pt>
                <c:pt idx="9461">
                  <c:v>2.3035069444449618</c:v>
                </c:pt>
                <c:pt idx="9462">
                  <c:v>2.3036921296297805</c:v>
                </c:pt>
                <c:pt idx="9463">
                  <c:v>2.3039120370376622</c:v>
                </c:pt>
                <c:pt idx="9464">
                  <c:v>2.3041203703760402</c:v>
                </c:pt>
                <c:pt idx="9465">
                  <c:v>2.3043171296303626</c:v>
                </c:pt>
                <c:pt idx="9466">
                  <c:v>2.3045023148151813</c:v>
                </c:pt>
                <c:pt idx="9467">
                  <c:v>2.3046990740767797</c:v>
                </c:pt>
                <c:pt idx="9468">
                  <c:v>2.3048842592615983</c:v>
                </c:pt>
                <c:pt idx="9469">
                  <c:v>2.3050925925927004</c:v>
                </c:pt>
                <c:pt idx="9470">
                  <c:v>2.305277777784795</c:v>
                </c:pt>
                <c:pt idx="9471">
                  <c:v>2.3054745370391174</c:v>
                </c:pt>
                <c:pt idx="9472">
                  <c:v>2.3056597222239361</c:v>
                </c:pt>
                <c:pt idx="9473">
                  <c:v>2.3058680555623141</c:v>
                </c:pt>
                <c:pt idx="9474">
                  <c:v>2.3062268518551718</c:v>
                </c:pt>
                <c:pt idx="9475">
                  <c:v>2.3063425925938645</c:v>
                </c:pt>
                <c:pt idx="9476">
                  <c:v>2.3065046296323999</c:v>
                </c:pt>
                <c:pt idx="9477">
                  <c:v>2.3067013888939982</c:v>
                </c:pt>
                <c:pt idx="9478">
                  <c:v>2.3068981481483206</c:v>
                </c:pt>
                <c:pt idx="9479">
                  <c:v>2.3071180555562023</c:v>
                </c:pt>
                <c:pt idx="9480">
                  <c:v>2.3072800925947377</c:v>
                </c:pt>
                <c:pt idx="9481">
                  <c:v>2.3074884259331156</c:v>
                </c:pt>
                <c:pt idx="9482">
                  <c:v>2.3076736111179343</c:v>
                </c:pt>
                <c:pt idx="9483">
                  <c:v>2.3078935185185401</c:v>
                </c:pt>
                <c:pt idx="9484">
                  <c:v>2.3081134259264218</c:v>
                </c:pt>
                <c:pt idx="9485">
                  <c:v>2.3083217592647998</c:v>
                </c:pt>
                <c:pt idx="9486">
                  <c:v>2.3084953703728388</c:v>
                </c:pt>
                <c:pt idx="9487">
                  <c:v>2.3086805555576575</c:v>
                </c:pt>
                <c:pt idx="9488">
                  <c:v>2.3089004629655392</c:v>
                </c:pt>
                <c:pt idx="9489">
                  <c:v>2.3090856481503579</c:v>
                </c:pt>
                <c:pt idx="9490">
                  <c:v>2.3093055555582396</c:v>
                </c:pt>
                <c:pt idx="9491">
                  <c:v>2.3094907407430583</c:v>
                </c:pt>
                <c:pt idx="9492">
                  <c:v>2.30971064815094</c:v>
                </c:pt>
                <c:pt idx="9493">
                  <c:v>2.309918981482042</c:v>
                </c:pt>
                <c:pt idx="9494">
                  <c:v>2.3101041666668607</c:v>
                </c:pt>
                <c:pt idx="9495">
                  <c:v>2.3103587962978054</c:v>
                </c:pt>
                <c:pt idx="9496">
                  <c:v>2.3105787037056871</c:v>
                </c:pt>
                <c:pt idx="9497">
                  <c:v>2.3107870370440651</c:v>
                </c:pt>
                <c:pt idx="9498">
                  <c:v>2.3109606481521041</c:v>
                </c:pt>
                <c:pt idx="9499">
                  <c:v>2.3111689814832062</c:v>
                </c:pt>
                <c:pt idx="9500">
                  <c:v>2.3113657407448045</c:v>
                </c:pt>
                <c:pt idx="9501">
                  <c:v>2.3115740740759065</c:v>
                </c:pt>
                <c:pt idx="9502">
                  <c:v>2.3117824074142845</c:v>
                </c:pt>
                <c:pt idx="9503">
                  <c:v>2.3119791666686069</c:v>
                </c:pt>
                <c:pt idx="9504">
                  <c:v>2.3121990740764886</c:v>
                </c:pt>
                <c:pt idx="9505">
                  <c:v>2.3124074074075907</c:v>
                </c:pt>
                <c:pt idx="9506">
                  <c:v>2.312638888892252</c:v>
                </c:pt>
                <c:pt idx="9507">
                  <c:v>2.3128356481538503</c:v>
                </c:pt>
                <c:pt idx="9508">
                  <c:v>2.3130671296312357</c:v>
                </c:pt>
                <c:pt idx="9509">
                  <c:v>2.3132523148160544</c:v>
                </c:pt>
                <c:pt idx="9510">
                  <c:v>2.3134606481544324</c:v>
                </c:pt>
                <c:pt idx="9511">
                  <c:v>2.3136689814855345</c:v>
                </c:pt>
                <c:pt idx="9512">
                  <c:v>2.3138773148166365</c:v>
                </c:pt>
                <c:pt idx="9513">
                  <c:v>2.3140856481550145</c:v>
                </c:pt>
                <c:pt idx="9514">
                  <c:v>2.3142708333398332</c:v>
                </c:pt>
                <c:pt idx="9515">
                  <c:v>2.3143981481553055</c:v>
                </c:pt>
                <c:pt idx="9516">
                  <c:v>2.3145601851865649</c:v>
                </c:pt>
                <c:pt idx="9517">
                  <c:v>2.3147453703713836</c:v>
                </c:pt>
                <c:pt idx="9518">
                  <c:v>2.3149537037097616</c:v>
                </c:pt>
                <c:pt idx="9519">
                  <c:v>2.3151620370408637</c:v>
                </c:pt>
                <c:pt idx="9520">
                  <c:v>2.317557870374003</c:v>
                </c:pt>
                <c:pt idx="9521">
                  <c:v>2.3177777777818847</c:v>
                </c:pt>
                <c:pt idx="9522">
                  <c:v>2.317974537043483</c:v>
                </c:pt>
                <c:pt idx="9523">
                  <c:v>2.3181944444513647</c:v>
                </c:pt>
                <c:pt idx="9524">
                  <c:v>2.3183796296361834</c:v>
                </c:pt>
                <c:pt idx="9525">
                  <c:v>2.3185995370440651</c:v>
                </c:pt>
                <c:pt idx="9526">
                  <c:v>2.3188078703751671</c:v>
                </c:pt>
                <c:pt idx="9527">
                  <c:v>2.3190856481523952</c:v>
                </c:pt>
                <c:pt idx="9528">
                  <c:v>2.3192939814834972</c:v>
                </c:pt>
                <c:pt idx="9529">
                  <c:v>2.3195138888913789</c:v>
                </c:pt>
                <c:pt idx="9530">
                  <c:v>2.3196875000066939</c:v>
                </c:pt>
                <c:pt idx="9531">
                  <c:v>2.3200925925993943</c:v>
                </c:pt>
                <c:pt idx="9532">
                  <c:v>2.3202314814843703</c:v>
                </c:pt>
                <c:pt idx="9533">
                  <c:v>2.3203703703766223</c:v>
                </c:pt>
                <c:pt idx="9534">
                  <c:v>2.320520833338378</c:v>
                </c:pt>
                <c:pt idx="9535">
                  <c:v>2.3207175925927004</c:v>
                </c:pt>
                <c:pt idx="9536">
                  <c:v>2.320902777784795</c:v>
                </c:pt>
                <c:pt idx="9537">
                  <c:v>2.3212152777778101</c:v>
                </c:pt>
                <c:pt idx="9538">
                  <c:v>2.3213541666700621</c:v>
                </c:pt>
                <c:pt idx="9539">
                  <c:v>2.3215277777781012</c:v>
                </c:pt>
                <c:pt idx="9540">
                  <c:v>2.3217129629629198</c:v>
                </c:pt>
                <c:pt idx="9541">
                  <c:v>2.3220833333398332</c:v>
                </c:pt>
                <c:pt idx="9542">
                  <c:v>2.3222453703710926</c:v>
                </c:pt>
                <c:pt idx="9543">
                  <c:v>2.3224189814864076</c:v>
                </c:pt>
                <c:pt idx="9544">
                  <c:v>2.3226041666712263</c:v>
                </c:pt>
                <c:pt idx="9545">
                  <c:v>2.322824074079108</c:v>
                </c:pt>
                <c:pt idx="9546">
                  <c:v>2.3230439814869897</c:v>
                </c:pt>
                <c:pt idx="9547">
                  <c:v>2.323240740741312</c:v>
                </c:pt>
                <c:pt idx="9548">
                  <c:v>2.32344907407969</c:v>
                </c:pt>
                <c:pt idx="9549">
                  <c:v>2.3236574074107921</c:v>
                </c:pt>
                <c:pt idx="9550">
                  <c:v>2.3238657407418941</c:v>
                </c:pt>
                <c:pt idx="9551">
                  <c:v>2.3240740740802721</c:v>
                </c:pt>
                <c:pt idx="9552">
                  <c:v>2.3242592592650908</c:v>
                </c:pt>
                <c:pt idx="9553">
                  <c:v>2.3244212962963502</c:v>
                </c:pt>
                <c:pt idx="9554">
                  <c:v>2.3245949074116652</c:v>
                </c:pt>
                <c:pt idx="9555">
                  <c:v>2.3247800925964839</c:v>
                </c:pt>
                <c:pt idx="9556">
                  <c:v>2.3249652777813026</c:v>
                </c:pt>
                <c:pt idx="9557">
                  <c:v>2.3251388888893416</c:v>
                </c:pt>
                <c:pt idx="9558">
                  <c:v>2.32533564815094</c:v>
                </c:pt>
                <c:pt idx="9559">
                  <c:v>2.3254976851894753</c:v>
                </c:pt>
                <c:pt idx="9560">
                  <c:v>2.325682870374294</c:v>
                </c:pt>
                <c:pt idx="9561">
                  <c:v>2.3258680555591127</c:v>
                </c:pt>
                <c:pt idx="9562">
                  <c:v>2.3260185185208684</c:v>
                </c:pt>
                <c:pt idx="9563">
                  <c:v>2.3261805555594037</c:v>
                </c:pt>
                <c:pt idx="9564">
                  <c:v>2.3263425925979391</c:v>
                </c:pt>
                <c:pt idx="9565">
                  <c:v>2.3265277777827578</c:v>
                </c:pt>
                <c:pt idx="9566">
                  <c:v>2.3267013888907968</c:v>
                </c:pt>
                <c:pt idx="9567">
                  <c:v>2.3268750000061118</c:v>
                </c:pt>
                <c:pt idx="9568">
                  <c:v>2.3270717592604342</c:v>
                </c:pt>
                <c:pt idx="9569">
                  <c:v>2.3272337962989695</c:v>
                </c:pt>
                <c:pt idx="9570">
                  <c:v>2.3274189814837882</c:v>
                </c:pt>
                <c:pt idx="9571">
                  <c:v>2.3275925925991032</c:v>
                </c:pt>
                <c:pt idx="9572">
                  <c:v>2.3277546296303626</c:v>
                </c:pt>
                <c:pt idx="9573">
                  <c:v>2.327951388891961</c:v>
                </c:pt>
                <c:pt idx="9574">
                  <c:v>2.3281134259304963</c:v>
                </c:pt>
                <c:pt idx="9575">
                  <c:v>2.328402777784504</c:v>
                </c:pt>
                <c:pt idx="9576">
                  <c:v>2.3285300925927004</c:v>
                </c:pt>
                <c:pt idx="9577">
                  <c:v>2.3287037037080154</c:v>
                </c:pt>
                <c:pt idx="9578">
                  <c:v>2.3288657407465507</c:v>
                </c:pt>
                <c:pt idx="9579">
                  <c:v>2.3290625000008731</c:v>
                </c:pt>
                <c:pt idx="9580">
                  <c:v>2.3294444444472902</c:v>
                </c:pt>
                <c:pt idx="9581">
                  <c:v>2.3296064814858255</c:v>
                </c:pt>
                <c:pt idx="9582">
                  <c:v>2.3297453703708015</c:v>
                </c:pt>
                <c:pt idx="9583">
                  <c:v>2.3298842592630535</c:v>
                </c:pt>
                <c:pt idx="9584">
                  <c:v>2.3300462963015889</c:v>
                </c:pt>
                <c:pt idx="9585">
                  <c:v>2.3302083333401242</c:v>
                </c:pt>
                <c:pt idx="9586">
                  <c:v>2.330567129632982</c:v>
                </c:pt>
                <c:pt idx="9587">
                  <c:v>2.330706018525234</c:v>
                </c:pt>
                <c:pt idx="9588">
                  <c:v>2.3308564814869897</c:v>
                </c:pt>
                <c:pt idx="9589">
                  <c:v>2.3309953703719657</c:v>
                </c:pt>
                <c:pt idx="9590">
                  <c:v>2.331192129633564</c:v>
                </c:pt>
                <c:pt idx="9591">
                  <c:v>2.3315509259264218</c:v>
                </c:pt>
                <c:pt idx="9592">
                  <c:v>2.3317361111112405</c:v>
                </c:pt>
                <c:pt idx="9593">
                  <c:v>2.3319212963033351</c:v>
                </c:pt>
                <c:pt idx="9594">
                  <c:v>2.3321064814881538</c:v>
                </c:pt>
                <c:pt idx="9595">
                  <c:v>2.3322916666729725</c:v>
                </c:pt>
                <c:pt idx="9596">
                  <c:v>2.3325115740808542</c:v>
                </c:pt>
                <c:pt idx="9597">
                  <c:v>2.3326736111121136</c:v>
                </c:pt>
                <c:pt idx="9598">
                  <c:v>2.3328356481506489</c:v>
                </c:pt>
                <c:pt idx="9599">
                  <c:v>2.3330208333354676</c:v>
                </c:pt>
                <c:pt idx="9600">
                  <c:v>2.3332060185202863</c:v>
                </c:pt>
                <c:pt idx="9601">
                  <c:v>2.3333796296356013</c:v>
                </c:pt>
                <c:pt idx="9602">
                  <c:v>2.33363425925927</c:v>
                </c:pt>
                <c:pt idx="9603">
                  <c:v>2.333807870374585</c:v>
                </c:pt>
                <c:pt idx="9604">
                  <c:v>2.3339467592595611</c:v>
                </c:pt>
                <c:pt idx="9605">
                  <c:v>2.3341087962980964</c:v>
                </c:pt>
                <c:pt idx="9606">
                  <c:v>2.3342939814829151</c:v>
                </c:pt>
                <c:pt idx="9607">
                  <c:v>2.3344791666677338</c:v>
                </c:pt>
                <c:pt idx="9608">
                  <c:v>2.3346527777830488</c:v>
                </c:pt>
                <c:pt idx="9609">
                  <c:v>2.3348379629678675</c:v>
                </c:pt>
                <c:pt idx="9610">
                  <c:v>2.3350231481526862</c:v>
                </c:pt>
                <c:pt idx="9611">
                  <c:v>2.3352083333375049</c:v>
                </c:pt>
                <c:pt idx="9612">
                  <c:v>2.3353935185223236</c:v>
                </c:pt>
                <c:pt idx="9613">
                  <c:v>2.3355902777839219</c:v>
                </c:pt>
                <c:pt idx="9614">
                  <c:v>2.335798611115024</c:v>
                </c:pt>
                <c:pt idx="9615">
                  <c:v>2.338587962964084</c:v>
                </c:pt>
                <c:pt idx="9616">
                  <c:v>2.3388194444487453</c:v>
                </c:pt>
                <c:pt idx="9617">
                  <c:v>2.3390625000029104</c:v>
                </c:pt>
                <c:pt idx="9618">
                  <c:v>2.3393055555570754</c:v>
                </c:pt>
                <c:pt idx="9619">
                  <c:v>2.3395370370417368</c:v>
                </c:pt>
                <c:pt idx="9620">
                  <c:v>2.3397685185191222</c:v>
                </c:pt>
                <c:pt idx="9621">
                  <c:v>2.3400347222268465</c:v>
                </c:pt>
                <c:pt idx="9622">
                  <c:v>2.3402777777810115</c:v>
                </c:pt>
                <c:pt idx="9623">
                  <c:v>2.3404745370426099</c:v>
                </c:pt>
                <c:pt idx="9624">
                  <c:v>2.340891203704814</c:v>
                </c:pt>
                <c:pt idx="9625">
                  <c:v>2.3410416666738456</c:v>
                </c:pt>
                <c:pt idx="9626">
                  <c:v>2.341238425928168</c:v>
                </c:pt>
                <c:pt idx="9627">
                  <c:v>2.3414236111129867</c:v>
                </c:pt>
                <c:pt idx="9628">
                  <c:v>2.3416319444513647</c:v>
                </c:pt>
                <c:pt idx="9629">
                  <c:v>2.3418634259287501</c:v>
                </c:pt>
                <c:pt idx="9630">
                  <c:v>2.3420949074134114</c:v>
                </c:pt>
                <c:pt idx="9631">
                  <c:v>2.3423263888907968</c:v>
                </c:pt>
                <c:pt idx="9632">
                  <c:v>2.3425462962986785</c:v>
                </c:pt>
                <c:pt idx="9633">
                  <c:v>2.3427662037065602</c:v>
                </c:pt>
                <c:pt idx="9634">
                  <c:v>2.3429861111144419</c:v>
                </c:pt>
                <c:pt idx="9635">
                  <c:v>2.3432407407453866</c:v>
                </c:pt>
                <c:pt idx="9636">
                  <c:v>2.3434606481532683</c:v>
                </c:pt>
                <c:pt idx="9637">
                  <c:v>2.343923611115315</c:v>
                </c:pt>
                <c:pt idx="9638">
                  <c:v>2.344097222223354</c:v>
                </c:pt>
                <c:pt idx="9639">
                  <c:v>2.3442824074081727</c:v>
                </c:pt>
                <c:pt idx="9640">
                  <c:v>2.3445138888928341</c:v>
                </c:pt>
                <c:pt idx="9641">
                  <c:v>2.3447569444469991</c:v>
                </c:pt>
                <c:pt idx="9642">
                  <c:v>2.3449884259316605</c:v>
                </c:pt>
                <c:pt idx="9643">
                  <c:v>2.3452083333395422</c:v>
                </c:pt>
                <c:pt idx="9644">
                  <c:v>2.3454398148169275</c:v>
                </c:pt>
                <c:pt idx="9645">
                  <c:v>2.3456597222248092</c:v>
                </c:pt>
                <c:pt idx="9646">
                  <c:v>2.3458680555559113</c:v>
                </c:pt>
                <c:pt idx="9647">
                  <c:v>2.3461111111173523</c:v>
                </c:pt>
                <c:pt idx="9648">
                  <c:v>2.3463541666715173</c:v>
                </c:pt>
                <c:pt idx="9649">
                  <c:v>2.3465625000026193</c:v>
                </c:pt>
                <c:pt idx="9650">
                  <c:v>2.346817129633564</c:v>
                </c:pt>
                <c:pt idx="9651">
                  <c:v>2.3470486111182254</c:v>
                </c:pt>
                <c:pt idx="9652">
                  <c:v>2.3472916666723904</c:v>
                </c:pt>
                <c:pt idx="9653">
                  <c:v>2.3475462963033351</c:v>
                </c:pt>
                <c:pt idx="9654">
                  <c:v>2.3477546296344372</c:v>
                </c:pt>
                <c:pt idx="9655">
                  <c:v>2.3480208333348855</c:v>
                </c:pt>
                <c:pt idx="9656">
                  <c:v>2.3482291666732635</c:v>
                </c:pt>
                <c:pt idx="9657">
                  <c:v>2.3484375000043656</c:v>
                </c:pt>
                <c:pt idx="9658">
                  <c:v>2.3486574074122473</c:v>
                </c:pt>
                <c:pt idx="9659">
                  <c:v>2.3488888888896327</c:v>
                </c:pt>
                <c:pt idx="9660">
                  <c:v>2.349120370374294</c:v>
                </c:pt>
                <c:pt idx="9661">
                  <c:v>2.349363425928459</c:v>
                </c:pt>
                <c:pt idx="9662">
                  <c:v>2.3495949074131204</c:v>
                </c:pt>
                <c:pt idx="9663">
                  <c:v>2.3498032407442224</c:v>
                </c:pt>
                <c:pt idx="9664">
                  <c:v>2.3500462962983875</c:v>
                </c:pt>
                <c:pt idx="9665">
                  <c:v>2.3502777777830488</c:v>
                </c:pt>
                <c:pt idx="9666">
                  <c:v>2.3505092592604342</c:v>
                </c:pt>
                <c:pt idx="9667">
                  <c:v>2.3507407407450955</c:v>
                </c:pt>
                <c:pt idx="9668">
                  <c:v>2.3509490740761976</c:v>
                </c:pt>
                <c:pt idx="9669">
                  <c:v>2.3512037037071423</c:v>
                </c:pt>
                <c:pt idx="9670">
                  <c:v>2.3514351851918036</c:v>
                </c:pt>
                <c:pt idx="9671">
                  <c:v>2.3516203703766223</c:v>
                </c:pt>
                <c:pt idx="9672">
                  <c:v>2.351840277784504</c:v>
                </c:pt>
                <c:pt idx="9673">
                  <c:v>2.352048611115606</c:v>
                </c:pt>
                <c:pt idx="9674">
                  <c:v>2.3522569444467081</c:v>
                </c:pt>
                <c:pt idx="9675">
                  <c:v>2.3524768518545898</c:v>
                </c:pt>
                <c:pt idx="9676">
                  <c:v>2.3526851851856918</c:v>
                </c:pt>
                <c:pt idx="9677">
                  <c:v>2.3528935185240698</c:v>
                </c:pt>
                <c:pt idx="9678">
                  <c:v>2.3531134259319515</c:v>
                </c:pt>
                <c:pt idx="9679">
                  <c:v>2.3533101851862739</c:v>
                </c:pt>
                <c:pt idx="9680">
                  <c:v>2.3535300925941556</c:v>
                </c:pt>
                <c:pt idx="9681">
                  <c:v>2.3537615740788169</c:v>
                </c:pt>
                <c:pt idx="9682">
                  <c:v>2.3540162037097616</c:v>
                </c:pt>
                <c:pt idx="9683">
                  <c:v>2.3542245370408637</c:v>
                </c:pt>
                <c:pt idx="9684">
                  <c:v>2.3545138888948713</c:v>
                </c:pt>
                <c:pt idx="9685">
                  <c:v>2.3547685185185401</c:v>
                </c:pt>
                <c:pt idx="9686">
                  <c:v>2.3550115740799811</c:v>
                </c:pt>
                <c:pt idx="9687">
                  <c:v>2.3551967592647998</c:v>
                </c:pt>
                <c:pt idx="9688">
                  <c:v>2.3553819444496185</c:v>
                </c:pt>
                <c:pt idx="9689">
                  <c:v>2.3555902777807205</c:v>
                </c:pt>
                <c:pt idx="9690">
                  <c:v>2.3558217592653818</c:v>
                </c:pt>
                <c:pt idx="9691">
                  <c:v>2.3560532407427672</c:v>
                </c:pt>
                <c:pt idx="9692">
                  <c:v>2.3562615740811452</c:v>
                </c:pt>
                <c:pt idx="9693">
                  <c:v>2.356481481481751</c:v>
                </c:pt>
                <c:pt idx="9694">
                  <c:v>2.356689814820129</c:v>
                </c:pt>
                <c:pt idx="9695">
                  <c:v>2.3569444444510737</c:v>
                </c:pt>
                <c:pt idx="9696">
                  <c:v>2.3571643518589553</c:v>
                </c:pt>
                <c:pt idx="9697">
                  <c:v>2.3573726851900574</c:v>
                </c:pt>
                <c:pt idx="9698">
                  <c:v>2.3575810185211594</c:v>
                </c:pt>
                <c:pt idx="9699">
                  <c:v>2.3578240740753245</c:v>
                </c:pt>
                <c:pt idx="9700">
                  <c:v>2.3580439814832062</c:v>
                </c:pt>
                <c:pt idx="9701">
                  <c:v>2.3582754629678675</c:v>
                </c:pt>
                <c:pt idx="9702">
                  <c:v>2.3584953703757492</c:v>
                </c:pt>
                <c:pt idx="9703">
                  <c:v>2.3587384259299142</c:v>
                </c:pt>
                <c:pt idx="9704">
                  <c:v>2.3589467592610163</c:v>
                </c:pt>
                <c:pt idx="9705">
                  <c:v>2.3591550925993943</c:v>
                </c:pt>
                <c:pt idx="9706">
                  <c:v>2.3593518518537167</c:v>
                </c:pt>
                <c:pt idx="9707">
                  <c:v>2.3595601851920947</c:v>
                </c:pt>
                <c:pt idx="9708">
                  <c:v>2.35979166666948</c:v>
                </c:pt>
                <c:pt idx="9709">
                  <c:v>2.3628703703725478</c:v>
                </c:pt>
                <c:pt idx="9710">
                  <c:v>2.3631481481497758</c:v>
                </c:pt>
                <c:pt idx="9711">
                  <c:v>2.3634375000037835</c:v>
                </c:pt>
                <c:pt idx="9712">
                  <c:v>2.3637152777810115</c:v>
                </c:pt>
                <c:pt idx="9713">
                  <c:v>2.3639814814814599</c:v>
                </c:pt>
                <c:pt idx="9714">
                  <c:v>2.3642708333354676</c:v>
                </c:pt>
                <c:pt idx="9715">
                  <c:v>2.3645486111126957</c:v>
                </c:pt>
                <c:pt idx="9716">
                  <c:v>2.36481481482042</c:v>
                </c:pt>
                <c:pt idx="9717">
                  <c:v>2.3652199074131204</c:v>
                </c:pt>
                <c:pt idx="9718">
                  <c:v>2.3654282407442224</c:v>
                </c:pt>
                <c:pt idx="9719">
                  <c:v>2.3656481481521041</c:v>
                </c:pt>
                <c:pt idx="9720">
                  <c:v>2.3658796296367655</c:v>
                </c:pt>
                <c:pt idx="9721">
                  <c:v>2.3660995370373712</c:v>
                </c:pt>
                <c:pt idx="9722">
                  <c:v>2.3663773148218752</c:v>
                </c:pt>
                <c:pt idx="9723">
                  <c:v>2.3666319444455439</c:v>
                </c:pt>
                <c:pt idx="9724">
                  <c:v>2.3668750000069849</c:v>
                </c:pt>
                <c:pt idx="9725">
                  <c:v>2.3671064814843703</c:v>
                </c:pt>
                <c:pt idx="9726">
                  <c:v>2.3673379629690317</c:v>
                </c:pt>
                <c:pt idx="9727">
                  <c:v>2.3675810185231967</c:v>
                </c:pt>
                <c:pt idx="9728">
                  <c:v>2.3678125000005821</c:v>
                </c:pt>
                <c:pt idx="9729">
                  <c:v>2.3680324074084638</c:v>
                </c:pt>
                <c:pt idx="9730">
                  <c:v>2.3682870370394085</c:v>
                </c:pt>
                <c:pt idx="9731">
                  <c:v>2.3685069444472902</c:v>
                </c:pt>
                <c:pt idx="9732">
                  <c:v>2.3687037037088885</c:v>
                </c:pt>
                <c:pt idx="9733">
                  <c:v>2.3689236111167702</c:v>
                </c:pt>
                <c:pt idx="9734">
                  <c:v>2.3691898148172186</c:v>
                </c:pt>
                <c:pt idx="9735">
                  <c:v>2.3694328703713836</c:v>
                </c:pt>
                <c:pt idx="9736">
                  <c:v>2.3696412037097616</c:v>
                </c:pt>
                <c:pt idx="9737">
                  <c:v>2.3698495370408637</c:v>
                </c:pt>
                <c:pt idx="9738">
                  <c:v>2.370150462964375</c:v>
                </c:pt>
                <c:pt idx="9739">
                  <c:v>2.3703935185185401</c:v>
                </c:pt>
                <c:pt idx="9740">
                  <c:v>2.3705787037106347</c:v>
                </c:pt>
                <c:pt idx="9741">
                  <c:v>2.3708217592647998</c:v>
                </c:pt>
                <c:pt idx="9742">
                  <c:v>2.3710763888957445</c:v>
                </c:pt>
                <c:pt idx="9743">
                  <c:v>2.3713425925961928</c:v>
                </c:pt>
                <c:pt idx="9744">
                  <c:v>2.3715740740808542</c:v>
                </c:pt>
                <c:pt idx="9745">
                  <c:v>2.3717939814814599</c:v>
                </c:pt>
                <c:pt idx="9746">
                  <c:v>2.3720370370429009</c:v>
                </c:pt>
                <c:pt idx="9747">
                  <c:v>2.3723379629664123</c:v>
                </c:pt>
                <c:pt idx="9748">
                  <c:v>2.3725694444510737</c:v>
                </c:pt>
                <c:pt idx="9749">
                  <c:v>2.3728472222283017</c:v>
                </c:pt>
                <c:pt idx="9750">
                  <c:v>2.3730787037056871</c:v>
                </c:pt>
                <c:pt idx="9751">
                  <c:v>2.3733101851903484</c:v>
                </c:pt>
                <c:pt idx="9752">
                  <c:v>2.3735416666677338</c:v>
                </c:pt>
                <c:pt idx="9753">
                  <c:v>2.3737731481523952</c:v>
                </c:pt>
                <c:pt idx="9754">
                  <c:v>2.3741087962989695</c:v>
                </c:pt>
                <c:pt idx="9755">
                  <c:v>2.3744328703760402</c:v>
                </c:pt>
                <c:pt idx="9756">
                  <c:v>2.3746412037071423</c:v>
                </c:pt>
                <c:pt idx="9757">
                  <c:v>2.3748495370382443</c:v>
                </c:pt>
                <c:pt idx="9758">
                  <c:v>2.375104166669189</c:v>
                </c:pt>
                <c:pt idx="9759">
                  <c:v>2.375347222223354</c:v>
                </c:pt>
                <c:pt idx="9760">
                  <c:v>2.375590277784795</c:v>
                </c:pt>
                <c:pt idx="9761">
                  <c:v>2.3758333333389601</c:v>
                </c:pt>
                <c:pt idx="9762">
                  <c:v>2.3760995370394085</c:v>
                </c:pt>
                <c:pt idx="9763">
                  <c:v>2.3763541666703532</c:v>
                </c:pt>
                <c:pt idx="9764">
                  <c:v>2.3766087963012978</c:v>
                </c:pt>
                <c:pt idx="9765">
                  <c:v>2.3768402777786832</c:v>
                </c:pt>
                <c:pt idx="9766">
                  <c:v>2.3770833333401242</c:v>
                </c:pt>
                <c:pt idx="9767">
                  <c:v>2.377337962963793</c:v>
                </c:pt>
                <c:pt idx="9768">
                  <c:v>2.3775925925947377</c:v>
                </c:pt>
                <c:pt idx="9769">
                  <c:v>2.3778356481489027</c:v>
                </c:pt>
                <c:pt idx="9770">
                  <c:v>2.3780439814872807</c:v>
                </c:pt>
                <c:pt idx="9771">
                  <c:v>2.3782754629646661</c:v>
                </c:pt>
                <c:pt idx="9772">
                  <c:v>2.3784837963030441</c:v>
                </c:pt>
                <c:pt idx="9773">
                  <c:v>2.3787500000034925</c:v>
                </c:pt>
                <c:pt idx="9774">
                  <c:v>2.3789814814881538</c:v>
                </c:pt>
                <c:pt idx="9775">
                  <c:v>2.3792245370423188</c:v>
                </c:pt>
                <c:pt idx="9776">
                  <c:v>2.3794675925964839</c:v>
                </c:pt>
                <c:pt idx="9777">
                  <c:v>2.3796990740811452</c:v>
                </c:pt>
                <c:pt idx="9778">
                  <c:v>2.3799768518583733</c:v>
                </c:pt>
                <c:pt idx="9779">
                  <c:v>2.3802546296356013</c:v>
                </c:pt>
                <c:pt idx="9780">
                  <c:v>2.3805555555591127</c:v>
                </c:pt>
                <c:pt idx="9781">
                  <c:v>2.3807986111132777</c:v>
                </c:pt>
                <c:pt idx="9782">
                  <c:v>2.3810069444443798</c:v>
                </c:pt>
                <c:pt idx="9783">
                  <c:v>2.3812615740753245</c:v>
                </c:pt>
                <c:pt idx="9784">
                  <c:v>2.3815277777830488</c:v>
                </c:pt>
                <c:pt idx="9785">
                  <c:v>2.3818055555602768</c:v>
                </c:pt>
                <c:pt idx="9786">
                  <c:v>2.3820601851912215</c:v>
                </c:pt>
                <c:pt idx="9787">
                  <c:v>2.3823148148148903</c:v>
                </c:pt>
                <c:pt idx="9788">
                  <c:v>2.3825462962995516</c:v>
                </c:pt>
                <c:pt idx="9789">
                  <c:v>2.3828125</c:v>
                </c:pt>
                <c:pt idx="9790">
                  <c:v>2.383090277784504</c:v>
                </c:pt>
                <c:pt idx="9791">
                  <c:v>2.383333333338669</c:v>
                </c:pt>
                <c:pt idx="9792">
                  <c:v>2.3835763888928341</c:v>
                </c:pt>
                <c:pt idx="9793">
                  <c:v>2.3838194444469991</c:v>
                </c:pt>
                <c:pt idx="9794">
                  <c:v>2.3840740740779438</c:v>
                </c:pt>
                <c:pt idx="9795">
                  <c:v>2.3843287037088885</c:v>
                </c:pt>
                <c:pt idx="9796">
                  <c:v>2.3845833333398332</c:v>
                </c:pt>
                <c:pt idx="9797">
                  <c:v>2.3848495370402816</c:v>
                </c:pt>
                <c:pt idx="9798">
                  <c:v>2.3851273148175096</c:v>
                </c:pt>
                <c:pt idx="9799">
                  <c:v>2.385393518525234</c:v>
                </c:pt>
                <c:pt idx="9800">
                  <c:v>2.385636574079399</c:v>
                </c:pt>
                <c:pt idx="9801">
                  <c:v>2.3859259259261307</c:v>
                </c:pt>
                <c:pt idx="9802">
                  <c:v>2.3861805555570754</c:v>
                </c:pt>
                <c:pt idx="9803">
                  <c:v>2.3891782407445135</c:v>
                </c:pt>
                <c:pt idx="9804">
                  <c:v>2.3895370370373712</c:v>
                </c:pt>
                <c:pt idx="9805">
                  <c:v>2.3898726851912215</c:v>
                </c:pt>
                <c:pt idx="9806">
                  <c:v>2.3902083333377959</c:v>
                </c:pt>
                <c:pt idx="9807">
                  <c:v>2.3905439814843703</c:v>
                </c:pt>
                <c:pt idx="9808">
                  <c:v>2.390868055561441</c:v>
                </c:pt>
                <c:pt idx="9809">
                  <c:v>2.3912500000005821</c:v>
                </c:pt>
                <c:pt idx="9810">
                  <c:v>2.3916203703774954</c:v>
                </c:pt>
                <c:pt idx="9811">
                  <c:v>2.3919444444472902</c:v>
                </c:pt>
                <c:pt idx="9812">
                  <c:v>2.3923032407474238</c:v>
                </c:pt>
                <c:pt idx="9813">
                  <c:v>2.398194444445835</c:v>
                </c:pt>
                <c:pt idx="9814">
                  <c:v>2.399027777784795</c:v>
                </c:pt>
                <c:pt idx="9815">
                  <c:v>2.3998726851859828</c:v>
                </c:pt>
                <c:pt idx="9816">
                  <c:v>2.4007060185249429</c:v>
                </c:pt>
                <c:pt idx="9817">
                  <c:v>2.4015625000029104</c:v>
                </c:pt>
                <c:pt idx="9818">
                  <c:v>2.4023842592650908</c:v>
                </c:pt>
                <c:pt idx="9819">
                  <c:v>2.4031828703737119</c:v>
                </c:pt>
                <c:pt idx="9820">
                  <c:v>2.4039004629667033</c:v>
                </c:pt>
                <c:pt idx="9821">
                  <c:v>2.4044675925979391</c:v>
                </c:pt>
                <c:pt idx="9822">
                  <c:v>2.4049537037062692</c:v>
                </c:pt>
                <c:pt idx="9823">
                  <c:v>2.4054166666683159</c:v>
                </c:pt>
                <c:pt idx="9824">
                  <c:v>2.4058796296303626</c:v>
                </c:pt>
                <c:pt idx="9825">
                  <c:v>2.406354166669189</c:v>
                </c:pt>
                <c:pt idx="9826">
                  <c:v>2.4074768518548808</c:v>
                </c:pt>
                <c:pt idx="9827">
                  <c:v>2.4080902777786832</c:v>
                </c:pt>
                <c:pt idx="9828">
                  <c:v>2.4087037037097616</c:v>
                </c:pt>
                <c:pt idx="9829">
                  <c:v>2.4113310185202863</c:v>
                </c:pt>
                <c:pt idx="9830">
                  <c:v>2.4115046296356013</c:v>
                </c:pt>
                <c:pt idx="9831">
                  <c:v>2.41168981482042</c:v>
                </c:pt>
                <c:pt idx="9832">
                  <c:v>2.411898148151522</c:v>
                </c:pt>
                <c:pt idx="9833">
                  <c:v>2.4121296296361834</c:v>
                </c:pt>
                <c:pt idx="9834">
                  <c:v>2.4123379629672854</c:v>
                </c:pt>
                <c:pt idx="9835">
                  <c:v>2.4125347222288838</c:v>
                </c:pt>
                <c:pt idx="9836">
                  <c:v>2.4127199074137025</c:v>
                </c:pt>
                <c:pt idx="9837">
                  <c:v>2.4129050925985212</c:v>
                </c:pt>
                <c:pt idx="9838">
                  <c:v>2.4130671296297805</c:v>
                </c:pt>
                <c:pt idx="9839">
                  <c:v>2.4132175925988122</c:v>
                </c:pt>
                <c:pt idx="9840">
                  <c:v>2.4133796296300716</c:v>
                </c:pt>
                <c:pt idx="9841">
                  <c:v>2.4135416666686069</c:v>
                </c:pt>
                <c:pt idx="9842">
                  <c:v>2.4136921296303626</c:v>
                </c:pt>
                <c:pt idx="9843">
                  <c:v>2.413854166668898</c:v>
                </c:pt>
                <c:pt idx="9844">
                  <c:v>2.4140046296306537</c:v>
                </c:pt>
                <c:pt idx="9845">
                  <c:v>2.414166666669189</c:v>
                </c:pt>
                <c:pt idx="9846">
                  <c:v>2.414305555561441</c:v>
                </c:pt>
                <c:pt idx="9847">
                  <c:v>2.4144560185231967</c:v>
                </c:pt>
                <c:pt idx="9848">
                  <c:v>2.414618055561732</c:v>
                </c:pt>
                <c:pt idx="9849">
                  <c:v>2.4147569444467081</c:v>
                </c:pt>
                <c:pt idx="9850">
                  <c:v>2.4149189814852434</c:v>
                </c:pt>
                <c:pt idx="9851">
                  <c:v>2.4150694444469991</c:v>
                </c:pt>
                <c:pt idx="9852">
                  <c:v>2.4152083333392511</c:v>
                </c:pt>
                <c:pt idx="9853">
                  <c:v>2.4153703703705105</c:v>
                </c:pt>
                <c:pt idx="9854">
                  <c:v>2.4155092592627625</c:v>
                </c:pt>
                <c:pt idx="9855">
                  <c:v>2.4156712963012978</c:v>
                </c:pt>
                <c:pt idx="9856">
                  <c:v>2.4158101851862739</c:v>
                </c:pt>
                <c:pt idx="9857">
                  <c:v>2.4159837963015889</c:v>
                </c:pt>
                <c:pt idx="9858">
                  <c:v>2.4161226851865649</c:v>
                </c:pt>
                <c:pt idx="9859">
                  <c:v>2.4162731481483206</c:v>
                </c:pt>
                <c:pt idx="9860">
                  <c:v>2.4164120370405726</c:v>
                </c:pt>
                <c:pt idx="9861">
                  <c:v>2.4165509259328246</c:v>
                </c:pt>
                <c:pt idx="9862">
                  <c:v>2.4166898148178007</c:v>
                </c:pt>
                <c:pt idx="9863">
                  <c:v>2.4168287037100527</c:v>
                </c:pt>
                <c:pt idx="9864">
                  <c:v>2.416990740741312</c:v>
                </c:pt>
                <c:pt idx="9865">
                  <c:v>2.4171412037103437</c:v>
                </c:pt>
                <c:pt idx="9866">
                  <c:v>2.4172800925953197</c:v>
                </c:pt>
                <c:pt idx="9867">
                  <c:v>2.4173958333340124</c:v>
                </c:pt>
                <c:pt idx="9868">
                  <c:v>2.4175347222262644</c:v>
                </c:pt>
                <c:pt idx="9869">
                  <c:v>2.4176736111112405</c:v>
                </c:pt>
                <c:pt idx="9870">
                  <c:v>2.4178125000034925</c:v>
                </c:pt>
                <c:pt idx="9871">
                  <c:v>2.4179513888957445</c:v>
                </c:pt>
                <c:pt idx="9872">
                  <c:v>2.4181018518575002</c:v>
                </c:pt>
                <c:pt idx="9873">
                  <c:v>2.4183101851886022</c:v>
                </c:pt>
                <c:pt idx="9874">
                  <c:v>2.4184375000040745</c:v>
                </c:pt>
                <c:pt idx="9875">
                  <c:v>2.4185763888890506</c:v>
                </c:pt>
                <c:pt idx="9876">
                  <c:v>2.4187152777813026</c:v>
                </c:pt>
                <c:pt idx="9877">
                  <c:v>2.4188541666735546</c:v>
                </c:pt>
                <c:pt idx="9878">
                  <c:v>2.4190046296353103</c:v>
                </c:pt>
                <c:pt idx="9879">
                  <c:v>2.419120370374003</c:v>
                </c:pt>
                <c:pt idx="9880">
                  <c:v>2.419259259266255</c:v>
                </c:pt>
                <c:pt idx="9881">
                  <c:v>2.419398148151231</c:v>
                </c:pt>
                <c:pt idx="9882">
                  <c:v>2.4195138888899237</c:v>
                </c:pt>
                <c:pt idx="9883">
                  <c:v>2.4196643518589553</c:v>
                </c:pt>
                <c:pt idx="9884">
                  <c:v>2.419780092597648</c:v>
                </c:pt>
                <c:pt idx="9885">
                  <c:v>2.4198958333363407</c:v>
                </c:pt>
                <c:pt idx="9886">
                  <c:v>2.4200347222285927</c:v>
                </c:pt>
                <c:pt idx="9887">
                  <c:v>2.4203703703751671</c:v>
                </c:pt>
                <c:pt idx="9888">
                  <c:v>2.4205208333369228</c:v>
                </c:pt>
                <c:pt idx="9889">
                  <c:v>2.4206365740756155</c:v>
                </c:pt>
                <c:pt idx="9890">
                  <c:v>2.4207754629678675</c:v>
                </c:pt>
                <c:pt idx="9891">
                  <c:v>2.4209143518528435</c:v>
                </c:pt>
                <c:pt idx="9892">
                  <c:v>2.4210763888913789</c:v>
                </c:pt>
                <c:pt idx="9893">
                  <c:v>2.4212152777836309</c:v>
                </c:pt>
                <c:pt idx="9894">
                  <c:v>2.4213888888916699</c:v>
                </c:pt>
                <c:pt idx="9895">
                  <c:v>2.4215625000069849</c:v>
                </c:pt>
                <c:pt idx="9896">
                  <c:v>2.4217245370382443</c:v>
                </c:pt>
                <c:pt idx="9897">
                  <c:v>2.424525462964084</c:v>
                </c:pt>
                <c:pt idx="9898">
                  <c:v>2.4248148148180917</c:v>
                </c:pt>
                <c:pt idx="9899">
                  <c:v>2.4251041666720994</c:v>
                </c:pt>
                <c:pt idx="9900">
                  <c:v>2.4253703703725478</c:v>
                </c:pt>
                <c:pt idx="9901">
                  <c:v>2.4256597222265555</c:v>
                </c:pt>
                <c:pt idx="9902">
                  <c:v>2.4259259259270038</c:v>
                </c:pt>
                <c:pt idx="9903">
                  <c:v>2.4262268518577912</c:v>
                </c:pt>
                <c:pt idx="9904">
                  <c:v>2.4264814814814599</c:v>
                </c:pt>
                <c:pt idx="9905">
                  <c:v>2.4267824074122473</c:v>
                </c:pt>
                <c:pt idx="9906">
                  <c:v>2.4270254629664123</c:v>
                </c:pt>
                <c:pt idx="9907">
                  <c:v>2.4271527777818847</c:v>
                </c:pt>
                <c:pt idx="9908">
                  <c:v>2.4272916666668607</c:v>
                </c:pt>
                <c:pt idx="9909">
                  <c:v>2.427418981482333</c:v>
                </c:pt>
                <c:pt idx="9910">
                  <c:v>2.4275462962978054</c:v>
                </c:pt>
                <c:pt idx="9911">
                  <c:v>2.427662037043774</c:v>
                </c:pt>
                <c:pt idx="9912">
                  <c:v>2.4277777777824667</c:v>
                </c:pt>
                <c:pt idx="9913">
                  <c:v>2.4279050925979391</c:v>
                </c:pt>
                <c:pt idx="9914">
                  <c:v>2.4280439814829151</c:v>
                </c:pt>
                <c:pt idx="9915">
                  <c:v>2.4281712962983875</c:v>
                </c:pt>
                <c:pt idx="9916">
                  <c:v>2.4283333333369228</c:v>
                </c:pt>
                <c:pt idx="9917">
                  <c:v>2.4284722222291748</c:v>
                </c:pt>
                <c:pt idx="9918">
                  <c:v>2.4286226851909305</c:v>
                </c:pt>
                <c:pt idx="9919">
                  <c:v>2.4287268518528435</c:v>
                </c:pt>
                <c:pt idx="9920">
                  <c:v>2.4288773148218752</c:v>
                </c:pt>
                <c:pt idx="9921">
                  <c:v>2.4290046296300716</c:v>
                </c:pt>
                <c:pt idx="9922">
                  <c:v>2.4292013888916699</c:v>
                </c:pt>
                <c:pt idx="9923">
                  <c:v>2.4293171296303626</c:v>
                </c:pt>
                <c:pt idx="9924">
                  <c:v>2.4294328703763313</c:v>
                </c:pt>
                <c:pt idx="9925">
                  <c:v>2.429548611115024</c:v>
                </c:pt>
                <c:pt idx="9926">
                  <c:v>2.4296875</c:v>
                </c:pt>
                <c:pt idx="9927">
                  <c:v>2.429826388892252</c:v>
                </c:pt>
                <c:pt idx="9928">
                  <c:v>2.430208333338669</c:v>
                </c:pt>
                <c:pt idx="9929">
                  <c:v>2.4303356481541414</c:v>
                </c:pt>
                <c:pt idx="9930">
                  <c:v>2.4304513888928341</c:v>
                </c:pt>
                <c:pt idx="9931">
                  <c:v>2.4306134259313694</c:v>
                </c:pt>
                <c:pt idx="9932">
                  <c:v>2.4308101851856918</c:v>
                </c:pt>
                <c:pt idx="9933">
                  <c:v>2.4309722222242272</c:v>
                </c:pt>
                <c:pt idx="9934">
                  <c:v>2.4311342592627625</c:v>
                </c:pt>
                <c:pt idx="9935">
                  <c:v>2.4313078703708015</c:v>
                </c:pt>
                <c:pt idx="9936">
                  <c:v>2.4314467592630535</c:v>
                </c:pt>
                <c:pt idx="9937">
                  <c:v>2.4316319444478722</c:v>
                </c:pt>
                <c:pt idx="9938">
                  <c:v>2.4317939814864076</c:v>
                </c:pt>
                <c:pt idx="9939">
                  <c:v>2.4319097222251003</c:v>
                </c:pt>
                <c:pt idx="9940">
                  <c:v>2.4320370370405726</c:v>
                </c:pt>
                <c:pt idx="9941">
                  <c:v>2.432164351856045</c:v>
                </c:pt>
                <c:pt idx="9942">
                  <c:v>2.4323148148178007</c:v>
                </c:pt>
                <c:pt idx="9943">
                  <c:v>2.432476851856336</c:v>
                </c:pt>
                <c:pt idx="9944">
                  <c:v>2.4326273148180917</c:v>
                </c:pt>
                <c:pt idx="9945">
                  <c:v>2.4327662037103437</c:v>
                </c:pt>
                <c:pt idx="9946">
                  <c:v>2.4329282407416031</c:v>
                </c:pt>
                <c:pt idx="9947">
                  <c:v>2.4330671296338551</c:v>
                </c:pt>
                <c:pt idx="9948">
                  <c:v>2.4332175925956108</c:v>
                </c:pt>
                <c:pt idx="9949">
                  <c:v>2.4333564814878628</c:v>
                </c:pt>
                <c:pt idx="9950">
                  <c:v>2.4334953703728388</c:v>
                </c:pt>
                <c:pt idx="9951">
                  <c:v>2.4336342592650908</c:v>
                </c:pt>
                <c:pt idx="9952">
                  <c:v>2.4337731481500668</c:v>
                </c:pt>
                <c:pt idx="9953">
                  <c:v>2.4339236111118225</c:v>
                </c:pt>
                <c:pt idx="9954">
                  <c:v>2.4340740740808542</c:v>
                </c:pt>
                <c:pt idx="9955">
                  <c:v>2.4342245370426099</c:v>
                </c:pt>
                <c:pt idx="9956">
                  <c:v>2.4343518518580822</c:v>
                </c:pt>
                <c:pt idx="9957">
                  <c:v>2.4344907407430583</c:v>
                </c:pt>
                <c:pt idx="9958">
                  <c:v>2.434675925927877</c:v>
                </c:pt>
                <c:pt idx="9959">
                  <c:v>2.4348263888896327</c:v>
                </c:pt>
                <c:pt idx="9960">
                  <c:v>2.4349421296356013</c:v>
                </c:pt>
                <c:pt idx="9961">
                  <c:v>2.435057870374294</c:v>
                </c:pt>
                <c:pt idx="9962">
                  <c:v>2.43519675925927</c:v>
                </c:pt>
                <c:pt idx="9963">
                  <c:v>2.4353472222283017</c:v>
                </c:pt>
                <c:pt idx="9964">
                  <c:v>2.4354976851900574</c:v>
                </c:pt>
                <c:pt idx="9965">
                  <c:v>2.4356134259287501</c:v>
                </c:pt>
                <c:pt idx="9966">
                  <c:v>2.4357523148210021</c:v>
                </c:pt>
                <c:pt idx="9967">
                  <c:v>2.4359143518522615</c:v>
                </c:pt>
                <c:pt idx="9968">
                  <c:v>2.4360532407445135</c:v>
                </c:pt>
                <c:pt idx="9969">
                  <c:v>2.4361921296367655</c:v>
                </c:pt>
                <c:pt idx="9970">
                  <c:v>2.4363078703754582</c:v>
                </c:pt>
                <c:pt idx="9971">
                  <c:v>2.4364467592604342</c:v>
                </c:pt>
                <c:pt idx="9972">
                  <c:v>2.4365972222221899</c:v>
                </c:pt>
                <c:pt idx="9973">
                  <c:v>2.4367361111144419</c:v>
                </c:pt>
                <c:pt idx="9974">
                  <c:v>2.4368750000066939</c:v>
                </c:pt>
                <c:pt idx="9975">
                  <c:v>2.4370138888916699</c:v>
                </c:pt>
                <c:pt idx="9976">
                  <c:v>2.4371990740764886</c:v>
                </c:pt>
                <c:pt idx="9977">
                  <c:v>2.437465277784213</c:v>
                </c:pt>
                <c:pt idx="9978">
                  <c:v>2.437569444446126</c:v>
                </c:pt>
                <c:pt idx="9979">
                  <c:v>2.437673611115315</c:v>
                </c:pt>
                <c:pt idx="9980">
                  <c:v>2.4377893518540077</c:v>
                </c:pt>
                <c:pt idx="9981">
                  <c:v>2.4379282407462597</c:v>
                </c:pt>
                <c:pt idx="9982">
                  <c:v>2.438090277784795</c:v>
                </c:pt>
                <c:pt idx="9983">
                  <c:v>2.4382407407465507</c:v>
                </c:pt>
                <c:pt idx="9984">
                  <c:v>2.4384143518545898</c:v>
                </c:pt>
                <c:pt idx="9985">
                  <c:v>2.4387037037085975</c:v>
                </c:pt>
                <c:pt idx="9986">
                  <c:v>2.4388888888934162</c:v>
                </c:pt>
                <c:pt idx="9987">
                  <c:v>2.4390509259319515</c:v>
                </c:pt>
                <c:pt idx="9988">
                  <c:v>2.4392245370399905</c:v>
                </c:pt>
                <c:pt idx="9989">
                  <c:v>2.4394328703710926</c:v>
                </c:pt>
                <c:pt idx="9990">
                  <c:v>2.4396180555559113</c:v>
                </c:pt>
                <c:pt idx="9991">
                  <c:v>2.4428125000049477</c:v>
                </c:pt>
                <c:pt idx="9992">
                  <c:v>2.4428125000049477</c:v>
                </c:pt>
                <c:pt idx="9993">
                  <c:v>2.4428125000049477</c:v>
                </c:pt>
                <c:pt idx="9994">
                  <c:v>2.4428125000049477</c:v>
                </c:pt>
                <c:pt idx="9995">
                  <c:v>2.4428125000049477</c:v>
                </c:pt>
                <c:pt idx="9996">
                  <c:v>2.4428125000049477</c:v>
                </c:pt>
                <c:pt idx="9997">
                  <c:v>2.4428125000049477</c:v>
                </c:pt>
                <c:pt idx="9998">
                  <c:v>2.4428125000049477</c:v>
                </c:pt>
                <c:pt idx="9999">
                  <c:v>2.4432986111132777</c:v>
                </c:pt>
                <c:pt idx="10000">
                  <c:v>2.4435185185211594</c:v>
                </c:pt>
                <c:pt idx="10001">
                  <c:v>2.4437268518522615</c:v>
                </c:pt>
                <c:pt idx="10002">
                  <c:v>2.4439351851906395</c:v>
                </c:pt>
                <c:pt idx="10003">
                  <c:v>2.4441550925985212</c:v>
                </c:pt>
                <c:pt idx="10004">
                  <c:v>2.4443750000064028</c:v>
                </c:pt>
                <c:pt idx="10005">
                  <c:v>2.4446064814837882</c:v>
                </c:pt>
                <c:pt idx="10006">
                  <c:v>2.4448263888916699</c:v>
                </c:pt>
                <c:pt idx="10007">
                  <c:v>2.4449652777839219</c:v>
                </c:pt>
                <c:pt idx="10008">
                  <c:v>2.4450810185226146</c:v>
                </c:pt>
                <c:pt idx="10009">
                  <c:v>2.44524305556115</c:v>
                </c:pt>
                <c:pt idx="10010">
                  <c:v>2.4454050925996853</c:v>
                </c:pt>
                <c:pt idx="10011">
                  <c:v>2.4455787037077243</c:v>
                </c:pt>
                <c:pt idx="10012">
                  <c:v>2.4457523148157634</c:v>
                </c:pt>
                <c:pt idx="10013">
                  <c:v>2.4459143518542987</c:v>
                </c:pt>
                <c:pt idx="10014">
                  <c:v>2.4460763888928341</c:v>
                </c:pt>
                <c:pt idx="10015">
                  <c:v>2.4462500000008731</c:v>
                </c:pt>
                <c:pt idx="10016">
                  <c:v>2.4463888888931251</c:v>
                </c:pt>
                <c:pt idx="10017">
                  <c:v>2.4465046296318178</c:v>
                </c:pt>
                <c:pt idx="10018">
                  <c:v>2.4466666666703532</c:v>
                </c:pt>
                <c:pt idx="10019">
                  <c:v>2.4468055555626052</c:v>
                </c:pt>
                <c:pt idx="10020">
                  <c:v>2.4469560185243608</c:v>
                </c:pt>
                <c:pt idx="10021">
                  <c:v>2.4470949074093369</c:v>
                </c:pt>
                <c:pt idx="10022">
                  <c:v>2.4472337963015889</c:v>
                </c:pt>
                <c:pt idx="10023">
                  <c:v>2.4473611111170612</c:v>
                </c:pt>
                <c:pt idx="10024">
                  <c:v>2.4475231481483206</c:v>
                </c:pt>
                <c:pt idx="10025">
                  <c:v>2.4476620370405726</c:v>
                </c:pt>
                <c:pt idx="10026">
                  <c:v>2.4478009259328246</c:v>
                </c:pt>
                <c:pt idx="10027">
                  <c:v>2.4479513888945803</c:v>
                </c:pt>
                <c:pt idx="10028">
                  <c:v>2.4480902777795563</c:v>
                </c:pt>
                <c:pt idx="10029">
                  <c:v>2.4482291666718083</c:v>
                </c:pt>
                <c:pt idx="10030">
                  <c:v>2.4484027777798474</c:v>
                </c:pt>
                <c:pt idx="10031">
                  <c:v>2.4485416666720994</c:v>
                </c:pt>
                <c:pt idx="10032">
                  <c:v>2.4486805555570754</c:v>
                </c:pt>
                <c:pt idx="10033">
                  <c:v>2.4488425925956108</c:v>
                </c:pt>
                <c:pt idx="10034">
                  <c:v>2.4489814814878628</c:v>
                </c:pt>
                <c:pt idx="10035">
                  <c:v>2.4491203703728388</c:v>
                </c:pt>
                <c:pt idx="10036">
                  <c:v>2.4492824074113742</c:v>
                </c:pt>
                <c:pt idx="10037">
                  <c:v>2.4494328703731298</c:v>
                </c:pt>
                <c:pt idx="10038">
                  <c:v>2.4495717592653818</c:v>
                </c:pt>
                <c:pt idx="10039">
                  <c:v>2.4497106481503579</c:v>
                </c:pt>
                <c:pt idx="10040">
                  <c:v>2.4498726851888932</c:v>
                </c:pt>
                <c:pt idx="10041">
                  <c:v>2.4500231481506489</c:v>
                </c:pt>
                <c:pt idx="10042">
                  <c:v>2.4501620370429009</c:v>
                </c:pt>
                <c:pt idx="10043">
                  <c:v>2.450300925927877</c:v>
                </c:pt>
                <c:pt idx="10044">
                  <c:v>2.450439814820129</c:v>
                </c:pt>
                <c:pt idx="10045">
                  <c:v>2.450613425928168</c:v>
                </c:pt>
                <c:pt idx="10046">
                  <c:v>2.45075231482042</c:v>
                </c:pt>
                <c:pt idx="10047">
                  <c:v>2.450891203705396</c:v>
                </c:pt>
                <c:pt idx="10048">
                  <c:v>2.4510416666671517</c:v>
                </c:pt>
                <c:pt idx="10049">
                  <c:v>2.4512037037056871</c:v>
                </c:pt>
                <c:pt idx="10050">
                  <c:v>2.4513425925979391</c:v>
                </c:pt>
                <c:pt idx="10051">
                  <c:v>2.4514930555596948</c:v>
                </c:pt>
                <c:pt idx="10052">
                  <c:v>2.4516087962983875</c:v>
                </c:pt>
                <c:pt idx="10053">
                  <c:v>2.4517476851906395</c:v>
                </c:pt>
                <c:pt idx="10054">
                  <c:v>2.4518865740756155</c:v>
                </c:pt>
                <c:pt idx="10055">
                  <c:v>2.4520254629678675</c:v>
                </c:pt>
                <c:pt idx="10056">
                  <c:v>2.4521643518528435</c:v>
                </c:pt>
                <c:pt idx="10057">
                  <c:v>2.4523032407450955</c:v>
                </c:pt>
                <c:pt idx="10058">
                  <c:v>2.4524189814837882</c:v>
                </c:pt>
                <c:pt idx="10059">
                  <c:v>2.4525578703760402</c:v>
                </c:pt>
                <c:pt idx="10060">
                  <c:v>2.4528703703763313</c:v>
                </c:pt>
                <c:pt idx="10061">
                  <c:v>2.4530324074075907</c:v>
                </c:pt>
                <c:pt idx="10062">
                  <c:v>2.453194444446126</c:v>
                </c:pt>
                <c:pt idx="10063">
                  <c:v>2.4533564814846613</c:v>
                </c:pt>
                <c:pt idx="10064">
                  <c:v>2.4535300925927004</c:v>
                </c:pt>
                <c:pt idx="10065">
                  <c:v>2.4536921296312357</c:v>
                </c:pt>
                <c:pt idx="10066">
                  <c:v>2.4538657407465507</c:v>
                </c:pt>
                <c:pt idx="10067">
                  <c:v>2.4540277777778101</c:v>
                </c:pt>
                <c:pt idx="10068">
                  <c:v>2.4541782407468418</c:v>
                </c:pt>
                <c:pt idx="10069">
                  <c:v>2.4543750000011642</c:v>
                </c:pt>
                <c:pt idx="10070">
                  <c:v>2.4545254629629198</c:v>
                </c:pt>
                <c:pt idx="10071">
                  <c:v>2.4546759259319515</c:v>
                </c:pt>
                <c:pt idx="10072">
                  <c:v>2.4548495370399905</c:v>
                </c:pt>
                <c:pt idx="10073">
                  <c:v>2.4550115740785259</c:v>
                </c:pt>
                <c:pt idx="10074">
                  <c:v>2.4551967592633446</c:v>
                </c:pt>
                <c:pt idx="10075">
                  <c:v>2.4553587963018799</c:v>
                </c:pt>
                <c:pt idx="10076">
                  <c:v>2.4555208333404153</c:v>
                </c:pt>
                <c:pt idx="10077">
                  <c:v>2.455671296302171</c:v>
                </c:pt>
                <c:pt idx="10078">
                  <c:v>2.4558564814869897</c:v>
                </c:pt>
                <c:pt idx="10079">
                  <c:v>2.456018518525525</c:v>
                </c:pt>
                <c:pt idx="10080">
                  <c:v>2.456192129633564</c:v>
                </c:pt>
                <c:pt idx="10081">
                  <c:v>2.4563541666720994</c:v>
                </c:pt>
                <c:pt idx="10082">
                  <c:v>2.4565046296338551</c:v>
                </c:pt>
                <c:pt idx="10083">
                  <c:v>2.4566203703725478</c:v>
                </c:pt>
                <c:pt idx="10084">
                  <c:v>2.4567476851880201</c:v>
                </c:pt>
                <c:pt idx="10085">
                  <c:v>2.4569097222265555</c:v>
                </c:pt>
                <c:pt idx="10086">
                  <c:v>2.4570486111115315</c:v>
                </c:pt>
                <c:pt idx="10087">
                  <c:v>2.4571990740805632</c:v>
                </c:pt>
                <c:pt idx="10088">
                  <c:v>2.4573379629655392</c:v>
                </c:pt>
                <c:pt idx="10089">
                  <c:v>2.4575000000040745</c:v>
                </c:pt>
                <c:pt idx="10090">
                  <c:v>2.4576388888890506</c:v>
                </c:pt>
                <c:pt idx="10091">
                  <c:v>2.4577777777813026</c:v>
                </c:pt>
                <c:pt idx="10092">
                  <c:v>2.4617939814852434</c:v>
                </c:pt>
                <c:pt idx="10093">
                  <c:v>2.4620138888931251</c:v>
                </c:pt>
                <c:pt idx="10094">
                  <c:v>2.4622222222242272</c:v>
                </c:pt>
                <c:pt idx="10095">
                  <c:v>2.4624305555626052</c:v>
                </c:pt>
                <c:pt idx="10096">
                  <c:v>2.4626273148169275</c:v>
                </c:pt>
                <c:pt idx="10097">
                  <c:v>2.4628472222248092</c:v>
                </c:pt>
                <c:pt idx="10098">
                  <c:v>2.4630555555559113</c:v>
                </c:pt>
                <c:pt idx="10099">
                  <c:v>2.4632291666712263</c:v>
                </c:pt>
                <c:pt idx="10100">
                  <c:v>2.463379629632982</c:v>
                </c:pt>
                <c:pt idx="10101">
                  <c:v>2.463518518525234</c:v>
                </c:pt>
                <c:pt idx="10102">
                  <c:v>2.4637037037100527</c:v>
                </c:pt>
                <c:pt idx="10103">
                  <c:v>2.4638194444487453</c:v>
                </c:pt>
                <c:pt idx="10104">
                  <c:v>2.4639814814872807</c:v>
                </c:pt>
                <c:pt idx="10105">
                  <c:v>2.4641550925953197</c:v>
                </c:pt>
                <c:pt idx="10106">
                  <c:v>2.4642939814875717</c:v>
                </c:pt>
                <c:pt idx="10107">
                  <c:v>2.4644444444493274</c:v>
                </c:pt>
                <c:pt idx="10108">
                  <c:v>2.4645833333343035</c:v>
                </c:pt>
                <c:pt idx="10109">
                  <c:v>2.4647337963033351</c:v>
                </c:pt>
                <c:pt idx="10110">
                  <c:v>2.4648726851883112</c:v>
                </c:pt>
                <c:pt idx="10111">
                  <c:v>2.4649884259270038</c:v>
                </c:pt>
                <c:pt idx="10112">
                  <c:v>2.4651504629655392</c:v>
                </c:pt>
                <c:pt idx="10113">
                  <c:v>2.4652893518577912</c:v>
                </c:pt>
                <c:pt idx="10114">
                  <c:v>2.4654282407427672</c:v>
                </c:pt>
                <c:pt idx="10115">
                  <c:v>2.4655787037045229</c:v>
                </c:pt>
                <c:pt idx="10116">
                  <c:v>2.4657175925967749</c:v>
                </c:pt>
              </c:numCache>
            </c:numRef>
          </c:xVal>
          <c:yVal>
            <c:numRef>
              <c:f>'Days vs. Depth'!$A$8:$A$10124</c:f>
              <c:numCache>
                <c:formatCode>General</c:formatCode>
                <c:ptCount val="10117"/>
                <c:pt idx="0">
                  <c:v>11776</c:v>
                </c:pt>
                <c:pt idx="1">
                  <c:v>11777</c:v>
                </c:pt>
                <c:pt idx="2">
                  <c:v>11778</c:v>
                </c:pt>
                <c:pt idx="3">
                  <c:v>11779</c:v>
                </c:pt>
                <c:pt idx="4">
                  <c:v>11780</c:v>
                </c:pt>
                <c:pt idx="5">
                  <c:v>11781</c:v>
                </c:pt>
                <c:pt idx="6">
                  <c:v>11782</c:v>
                </c:pt>
                <c:pt idx="7">
                  <c:v>11783</c:v>
                </c:pt>
                <c:pt idx="8">
                  <c:v>11784</c:v>
                </c:pt>
                <c:pt idx="9">
                  <c:v>11785</c:v>
                </c:pt>
                <c:pt idx="10">
                  <c:v>11786</c:v>
                </c:pt>
                <c:pt idx="11">
                  <c:v>11787</c:v>
                </c:pt>
                <c:pt idx="12">
                  <c:v>11788</c:v>
                </c:pt>
                <c:pt idx="13">
                  <c:v>11789</c:v>
                </c:pt>
                <c:pt idx="14">
                  <c:v>11790</c:v>
                </c:pt>
                <c:pt idx="15">
                  <c:v>11791</c:v>
                </c:pt>
                <c:pt idx="16">
                  <c:v>11792</c:v>
                </c:pt>
                <c:pt idx="17">
                  <c:v>11793</c:v>
                </c:pt>
                <c:pt idx="18">
                  <c:v>11794</c:v>
                </c:pt>
                <c:pt idx="19">
                  <c:v>11795</c:v>
                </c:pt>
                <c:pt idx="20">
                  <c:v>11796</c:v>
                </c:pt>
                <c:pt idx="21">
                  <c:v>11797</c:v>
                </c:pt>
                <c:pt idx="22">
                  <c:v>11798</c:v>
                </c:pt>
                <c:pt idx="23">
                  <c:v>11799</c:v>
                </c:pt>
                <c:pt idx="24">
                  <c:v>11800</c:v>
                </c:pt>
                <c:pt idx="25">
                  <c:v>11801</c:v>
                </c:pt>
                <c:pt idx="26">
                  <c:v>11802</c:v>
                </c:pt>
                <c:pt idx="27">
                  <c:v>11803</c:v>
                </c:pt>
                <c:pt idx="28">
                  <c:v>11804</c:v>
                </c:pt>
                <c:pt idx="29">
                  <c:v>11805</c:v>
                </c:pt>
                <c:pt idx="30">
                  <c:v>11806</c:v>
                </c:pt>
                <c:pt idx="31">
                  <c:v>11807</c:v>
                </c:pt>
                <c:pt idx="32">
                  <c:v>11808</c:v>
                </c:pt>
                <c:pt idx="33">
                  <c:v>11809</c:v>
                </c:pt>
                <c:pt idx="34">
                  <c:v>11810</c:v>
                </c:pt>
                <c:pt idx="35">
                  <c:v>11811</c:v>
                </c:pt>
                <c:pt idx="36">
                  <c:v>11812</c:v>
                </c:pt>
                <c:pt idx="37">
                  <c:v>11813</c:v>
                </c:pt>
                <c:pt idx="38">
                  <c:v>11814</c:v>
                </c:pt>
                <c:pt idx="39">
                  <c:v>11815</c:v>
                </c:pt>
                <c:pt idx="40">
                  <c:v>11816</c:v>
                </c:pt>
                <c:pt idx="41">
                  <c:v>11817</c:v>
                </c:pt>
                <c:pt idx="42">
                  <c:v>11818</c:v>
                </c:pt>
                <c:pt idx="43">
                  <c:v>11819</c:v>
                </c:pt>
                <c:pt idx="44">
                  <c:v>11820</c:v>
                </c:pt>
                <c:pt idx="45">
                  <c:v>11821</c:v>
                </c:pt>
                <c:pt idx="46">
                  <c:v>11822</c:v>
                </c:pt>
                <c:pt idx="47">
                  <c:v>11823</c:v>
                </c:pt>
                <c:pt idx="48">
                  <c:v>11824</c:v>
                </c:pt>
                <c:pt idx="49">
                  <c:v>11825</c:v>
                </c:pt>
                <c:pt idx="50">
                  <c:v>11826</c:v>
                </c:pt>
                <c:pt idx="51">
                  <c:v>11827</c:v>
                </c:pt>
                <c:pt idx="52">
                  <c:v>11828</c:v>
                </c:pt>
                <c:pt idx="53">
                  <c:v>11829</c:v>
                </c:pt>
                <c:pt idx="54">
                  <c:v>11830</c:v>
                </c:pt>
                <c:pt idx="55">
                  <c:v>11831</c:v>
                </c:pt>
                <c:pt idx="56">
                  <c:v>11832</c:v>
                </c:pt>
                <c:pt idx="57">
                  <c:v>11833</c:v>
                </c:pt>
                <c:pt idx="58">
                  <c:v>11834</c:v>
                </c:pt>
                <c:pt idx="59">
                  <c:v>11835</c:v>
                </c:pt>
                <c:pt idx="60">
                  <c:v>11836</c:v>
                </c:pt>
                <c:pt idx="61">
                  <c:v>11837</c:v>
                </c:pt>
                <c:pt idx="62">
                  <c:v>11838</c:v>
                </c:pt>
                <c:pt idx="63">
                  <c:v>11839</c:v>
                </c:pt>
                <c:pt idx="64">
                  <c:v>11840</c:v>
                </c:pt>
                <c:pt idx="65">
                  <c:v>11841</c:v>
                </c:pt>
                <c:pt idx="66">
                  <c:v>11842</c:v>
                </c:pt>
                <c:pt idx="67">
                  <c:v>11843</c:v>
                </c:pt>
                <c:pt idx="68">
                  <c:v>11844</c:v>
                </c:pt>
                <c:pt idx="69">
                  <c:v>11845</c:v>
                </c:pt>
                <c:pt idx="70">
                  <c:v>11846</c:v>
                </c:pt>
                <c:pt idx="71">
                  <c:v>11847</c:v>
                </c:pt>
                <c:pt idx="72">
                  <c:v>11848</c:v>
                </c:pt>
                <c:pt idx="73">
                  <c:v>11849</c:v>
                </c:pt>
                <c:pt idx="74">
                  <c:v>11850</c:v>
                </c:pt>
                <c:pt idx="75">
                  <c:v>11851</c:v>
                </c:pt>
                <c:pt idx="76">
                  <c:v>11852</c:v>
                </c:pt>
                <c:pt idx="77">
                  <c:v>11853</c:v>
                </c:pt>
                <c:pt idx="78">
                  <c:v>11854</c:v>
                </c:pt>
                <c:pt idx="79">
                  <c:v>11855</c:v>
                </c:pt>
                <c:pt idx="80">
                  <c:v>11856</c:v>
                </c:pt>
                <c:pt idx="81">
                  <c:v>11857</c:v>
                </c:pt>
                <c:pt idx="82">
                  <c:v>11858</c:v>
                </c:pt>
                <c:pt idx="83">
                  <c:v>11859</c:v>
                </c:pt>
                <c:pt idx="84">
                  <c:v>11860</c:v>
                </c:pt>
                <c:pt idx="85">
                  <c:v>11861</c:v>
                </c:pt>
                <c:pt idx="86">
                  <c:v>11862</c:v>
                </c:pt>
                <c:pt idx="87">
                  <c:v>11863</c:v>
                </c:pt>
                <c:pt idx="88">
                  <c:v>11864</c:v>
                </c:pt>
                <c:pt idx="89">
                  <c:v>11865</c:v>
                </c:pt>
                <c:pt idx="90">
                  <c:v>11866</c:v>
                </c:pt>
                <c:pt idx="91">
                  <c:v>11867</c:v>
                </c:pt>
                <c:pt idx="92">
                  <c:v>11868</c:v>
                </c:pt>
                <c:pt idx="93">
                  <c:v>11869</c:v>
                </c:pt>
                <c:pt idx="94">
                  <c:v>11870</c:v>
                </c:pt>
                <c:pt idx="95">
                  <c:v>11871</c:v>
                </c:pt>
                <c:pt idx="96">
                  <c:v>11872</c:v>
                </c:pt>
                <c:pt idx="97">
                  <c:v>11873</c:v>
                </c:pt>
                <c:pt idx="98">
                  <c:v>11874</c:v>
                </c:pt>
                <c:pt idx="99">
                  <c:v>11875</c:v>
                </c:pt>
                <c:pt idx="100">
                  <c:v>11876</c:v>
                </c:pt>
                <c:pt idx="101">
                  <c:v>11877</c:v>
                </c:pt>
                <c:pt idx="102">
                  <c:v>11878</c:v>
                </c:pt>
                <c:pt idx="103">
                  <c:v>11879</c:v>
                </c:pt>
                <c:pt idx="104">
                  <c:v>11880</c:v>
                </c:pt>
                <c:pt idx="105">
                  <c:v>11881</c:v>
                </c:pt>
                <c:pt idx="106">
                  <c:v>11882</c:v>
                </c:pt>
                <c:pt idx="107">
                  <c:v>11883</c:v>
                </c:pt>
                <c:pt idx="108">
                  <c:v>11884</c:v>
                </c:pt>
                <c:pt idx="109">
                  <c:v>11885</c:v>
                </c:pt>
                <c:pt idx="110">
                  <c:v>11886</c:v>
                </c:pt>
                <c:pt idx="111">
                  <c:v>11887</c:v>
                </c:pt>
                <c:pt idx="112">
                  <c:v>11888</c:v>
                </c:pt>
                <c:pt idx="113">
                  <c:v>11889</c:v>
                </c:pt>
                <c:pt idx="114">
                  <c:v>11890</c:v>
                </c:pt>
                <c:pt idx="115">
                  <c:v>11891</c:v>
                </c:pt>
                <c:pt idx="116">
                  <c:v>11892</c:v>
                </c:pt>
                <c:pt idx="117">
                  <c:v>11893</c:v>
                </c:pt>
                <c:pt idx="118">
                  <c:v>11894</c:v>
                </c:pt>
                <c:pt idx="119">
                  <c:v>11895</c:v>
                </c:pt>
                <c:pt idx="120">
                  <c:v>11896</c:v>
                </c:pt>
                <c:pt idx="121">
                  <c:v>11897</c:v>
                </c:pt>
                <c:pt idx="122">
                  <c:v>11898</c:v>
                </c:pt>
                <c:pt idx="123">
                  <c:v>11899</c:v>
                </c:pt>
                <c:pt idx="124">
                  <c:v>11900</c:v>
                </c:pt>
                <c:pt idx="125">
                  <c:v>11901</c:v>
                </c:pt>
                <c:pt idx="126">
                  <c:v>11902</c:v>
                </c:pt>
                <c:pt idx="127">
                  <c:v>11903</c:v>
                </c:pt>
                <c:pt idx="128">
                  <c:v>11904</c:v>
                </c:pt>
                <c:pt idx="129">
                  <c:v>11905</c:v>
                </c:pt>
                <c:pt idx="130">
                  <c:v>11906</c:v>
                </c:pt>
                <c:pt idx="131">
                  <c:v>11907</c:v>
                </c:pt>
                <c:pt idx="132">
                  <c:v>11908</c:v>
                </c:pt>
                <c:pt idx="133">
                  <c:v>11909</c:v>
                </c:pt>
                <c:pt idx="134">
                  <c:v>11910</c:v>
                </c:pt>
                <c:pt idx="135">
                  <c:v>11911</c:v>
                </c:pt>
                <c:pt idx="136">
                  <c:v>11912</c:v>
                </c:pt>
                <c:pt idx="137">
                  <c:v>11913</c:v>
                </c:pt>
                <c:pt idx="138">
                  <c:v>11914</c:v>
                </c:pt>
                <c:pt idx="139">
                  <c:v>11915</c:v>
                </c:pt>
                <c:pt idx="140">
                  <c:v>11916</c:v>
                </c:pt>
                <c:pt idx="141">
                  <c:v>11917</c:v>
                </c:pt>
                <c:pt idx="142">
                  <c:v>11918</c:v>
                </c:pt>
                <c:pt idx="143">
                  <c:v>11919</c:v>
                </c:pt>
                <c:pt idx="144">
                  <c:v>11920</c:v>
                </c:pt>
                <c:pt idx="145">
                  <c:v>11921</c:v>
                </c:pt>
                <c:pt idx="146">
                  <c:v>11922</c:v>
                </c:pt>
                <c:pt idx="147">
                  <c:v>11923</c:v>
                </c:pt>
                <c:pt idx="148">
                  <c:v>11924</c:v>
                </c:pt>
                <c:pt idx="149">
                  <c:v>11925</c:v>
                </c:pt>
                <c:pt idx="150">
                  <c:v>11926</c:v>
                </c:pt>
                <c:pt idx="151">
                  <c:v>11927</c:v>
                </c:pt>
                <c:pt idx="152">
                  <c:v>11928</c:v>
                </c:pt>
                <c:pt idx="153">
                  <c:v>11929</c:v>
                </c:pt>
                <c:pt idx="154">
                  <c:v>11930</c:v>
                </c:pt>
                <c:pt idx="155">
                  <c:v>11931</c:v>
                </c:pt>
                <c:pt idx="156">
                  <c:v>11932</c:v>
                </c:pt>
                <c:pt idx="157">
                  <c:v>11933</c:v>
                </c:pt>
                <c:pt idx="158">
                  <c:v>11934</c:v>
                </c:pt>
                <c:pt idx="159">
                  <c:v>11935</c:v>
                </c:pt>
                <c:pt idx="160">
                  <c:v>11936</c:v>
                </c:pt>
                <c:pt idx="161">
                  <c:v>11937</c:v>
                </c:pt>
                <c:pt idx="162">
                  <c:v>11938</c:v>
                </c:pt>
                <c:pt idx="163">
                  <c:v>11939</c:v>
                </c:pt>
                <c:pt idx="164">
                  <c:v>11940</c:v>
                </c:pt>
                <c:pt idx="165">
                  <c:v>11941</c:v>
                </c:pt>
                <c:pt idx="166">
                  <c:v>11942</c:v>
                </c:pt>
                <c:pt idx="167">
                  <c:v>11943</c:v>
                </c:pt>
                <c:pt idx="168">
                  <c:v>11944</c:v>
                </c:pt>
                <c:pt idx="169">
                  <c:v>11945</c:v>
                </c:pt>
                <c:pt idx="170">
                  <c:v>11946</c:v>
                </c:pt>
                <c:pt idx="171">
                  <c:v>11947</c:v>
                </c:pt>
                <c:pt idx="172">
                  <c:v>11948</c:v>
                </c:pt>
                <c:pt idx="173">
                  <c:v>11949</c:v>
                </c:pt>
                <c:pt idx="174">
                  <c:v>11950</c:v>
                </c:pt>
                <c:pt idx="175">
                  <c:v>11951</c:v>
                </c:pt>
                <c:pt idx="176">
                  <c:v>11952</c:v>
                </c:pt>
                <c:pt idx="177">
                  <c:v>11953</c:v>
                </c:pt>
                <c:pt idx="178">
                  <c:v>11954</c:v>
                </c:pt>
                <c:pt idx="179">
                  <c:v>11955</c:v>
                </c:pt>
                <c:pt idx="180">
                  <c:v>11956</c:v>
                </c:pt>
                <c:pt idx="181">
                  <c:v>11957</c:v>
                </c:pt>
                <c:pt idx="182">
                  <c:v>11958</c:v>
                </c:pt>
                <c:pt idx="183">
                  <c:v>11959</c:v>
                </c:pt>
                <c:pt idx="184">
                  <c:v>11960</c:v>
                </c:pt>
                <c:pt idx="185">
                  <c:v>11961</c:v>
                </c:pt>
                <c:pt idx="186">
                  <c:v>11962</c:v>
                </c:pt>
                <c:pt idx="187">
                  <c:v>11963</c:v>
                </c:pt>
                <c:pt idx="188">
                  <c:v>11964</c:v>
                </c:pt>
                <c:pt idx="189">
                  <c:v>11965</c:v>
                </c:pt>
                <c:pt idx="190">
                  <c:v>11966</c:v>
                </c:pt>
                <c:pt idx="191">
                  <c:v>11967</c:v>
                </c:pt>
                <c:pt idx="192">
                  <c:v>11968</c:v>
                </c:pt>
                <c:pt idx="193">
                  <c:v>11969</c:v>
                </c:pt>
                <c:pt idx="194">
                  <c:v>11970</c:v>
                </c:pt>
                <c:pt idx="195">
                  <c:v>11971</c:v>
                </c:pt>
                <c:pt idx="196">
                  <c:v>11972</c:v>
                </c:pt>
                <c:pt idx="197">
                  <c:v>11973</c:v>
                </c:pt>
                <c:pt idx="198">
                  <c:v>11974</c:v>
                </c:pt>
                <c:pt idx="199">
                  <c:v>11975</c:v>
                </c:pt>
                <c:pt idx="200">
                  <c:v>11976</c:v>
                </c:pt>
                <c:pt idx="201">
                  <c:v>11977</c:v>
                </c:pt>
                <c:pt idx="202">
                  <c:v>11978</c:v>
                </c:pt>
                <c:pt idx="203">
                  <c:v>11979</c:v>
                </c:pt>
                <c:pt idx="204">
                  <c:v>11980</c:v>
                </c:pt>
                <c:pt idx="205">
                  <c:v>11981</c:v>
                </c:pt>
                <c:pt idx="206">
                  <c:v>11982</c:v>
                </c:pt>
                <c:pt idx="207">
                  <c:v>11983</c:v>
                </c:pt>
                <c:pt idx="208">
                  <c:v>11984</c:v>
                </c:pt>
                <c:pt idx="209">
                  <c:v>11985</c:v>
                </c:pt>
                <c:pt idx="210">
                  <c:v>11986</c:v>
                </c:pt>
                <c:pt idx="211">
                  <c:v>11987</c:v>
                </c:pt>
                <c:pt idx="212">
                  <c:v>11988</c:v>
                </c:pt>
                <c:pt idx="213">
                  <c:v>11989</c:v>
                </c:pt>
                <c:pt idx="214">
                  <c:v>11990</c:v>
                </c:pt>
                <c:pt idx="215">
                  <c:v>11991</c:v>
                </c:pt>
                <c:pt idx="216">
                  <c:v>11992</c:v>
                </c:pt>
                <c:pt idx="217">
                  <c:v>11993</c:v>
                </c:pt>
                <c:pt idx="218">
                  <c:v>11994</c:v>
                </c:pt>
                <c:pt idx="219">
                  <c:v>11995</c:v>
                </c:pt>
                <c:pt idx="220">
                  <c:v>11996</c:v>
                </c:pt>
                <c:pt idx="221">
                  <c:v>11997</c:v>
                </c:pt>
                <c:pt idx="222">
                  <c:v>11998</c:v>
                </c:pt>
                <c:pt idx="223">
                  <c:v>11999</c:v>
                </c:pt>
                <c:pt idx="224">
                  <c:v>12000</c:v>
                </c:pt>
                <c:pt idx="225">
                  <c:v>12001</c:v>
                </c:pt>
                <c:pt idx="226">
                  <c:v>12002</c:v>
                </c:pt>
                <c:pt idx="227">
                  <c:v>12003</c:v>
                </c:pt>
                <c:pt idx="228">
                  <c:v>12004</c:v>
                </c:pt>
                <c:pt idx="229">
                  <c:v>12005</c:v>
                </c:pt>
                <c:pt idx="230">
                  <c:v>12006</c:v>
                </c:pt>
                <c:pt idx="231">
                  <c:v>12007</c:v>
                </c:pt>
                <c:pt idx="232">
                  <c:v>12008</c:v>
                </c:pt>
                <c:pt idx="233">
                  <c:v>12009</c:v>
                </c:pt>
                <c:pt idx="234">
                  <c:v>12010</c:v>
                </c:pt>
                <c:pt idx="235">
                  <c:v>12011</c:v>
                </c:pt>
                <c:pt idx="236">
                  <c:v>12012</c:v>
                </c:pt>
                <c:pt idx="237">
                  <c:v>12013</c:v>
                </c:pt>
                <c:pt idx="238">
                  <c:v>12014</c:v>
                </c:pt>
                <c:pt idx="239">
                  <c:v>12015</c:v>
                </c:pt>
                <c:pt idx="240">
                  <c:v>12016</c:v>
                </c:pt>
                <c:pt idx="241">
                  <c:v>12017</c:v>
                </c:pt>
                <c:pt idx="242">
                  <c:v>12018</c:v>
                </c:pt>
                <c:pt idx="243">
                  <c:v>12019</c:v>
                </c:pt>
                <c:pt idx="244">
                  <c:v>12020</c:v>
                </c:pt>
                <c:pt idx="245">
                  <c:v>12021</c:v>
                </c:pt>
                <c:pt idx="246">
                  <c:v>12022</c:v>
                </c:pt>
                <c:pt idx="247">
                  <c:v>12023</c:v>
                </c:pt>
                <c:pt idx="248">
                  <c:v>12024</c:v>
                </c:pt>
                <c:pt idx="249">
                  <c:v>12025</c:v>
                </c:pt>
                <c:pt idx="250">
                  <c:v>12026</c:v>
                </c:pt>
                <c:pt idx="251">
                  <c:v>12027</c:v>
                </c:pt>
                <c:pt idx="252">
                  <c:v>12028</c:v>
                </c:pt>
                <c:pt idx="253">
                  <c:v>12029</c:v>
                </c:pt>
                <c:pt idx="254">
                  <c:v>12030</c:v>
                </c:pt>
                <c:pt idx="255">
                  <c:v>12031</c:v>
                </c:pt>
                <c:pt idx="256">
                  <c:v>12032</c:v>
                </c:pt>
                <c:pt idx="257">
                  <c:v>12033</c:v>
                </c:pt>
                <c:pt idx="258">
                  <c:v>12034</c:v>
                </c:pt>
                <c:pt idx="259">
                  <c:v>12035</c:v>
                </c:pt>
                <c:pt idx="260">
                  <c:v>12036</c:v>
                </c:pt>
                <c:pt idx="261">
                  <c:v>12037</c:v>
                </c:pt>
                <c:pt idx="262">
                  <c:v>12038</c:v>
                </c:pt>
                <c:pt idx="263">
                  <c:v>12039</c:v>
                </c:pt>
                <c:pt idx="264">
                  <c:v>12040</c:v>
                </c:pt>
                <c:pt idx="265">
                  <c:v>12041</c:v>
                </c:pt>
                <c:pt idx="266">
                  <c:v>12042</c:v>
                </c:pt>
                <c:pt idx="267">
                  <c:v>12043</c:v>
                </c:pt>
                <c:pt idx="268">
                  <c:v>12044</c:v>
                </c:pt>
                <c:pt idx="269">
                  <c:v>12045</c:v>
                </c:pt>
                <c:pt idx="270">
                  <c:v>12046</c:v>
                </c:pt>
                <c:pt idx="271">
                  <c:v>12047</c:v>
                </c:pt>
                <c:pt idx="272">
                  <c:v>12048</c:v>
                </c:pt>
                <c:pt idx="273">
                  <c:v>12049</c:v>
                </c:pt>
                <c:pt idx="274">
                  <c:v>12050</c:v>
                </c:pt>
                <c:pt idx="275">
                  <c:v>12051</c:v>
                </c:pt>
                <c:pt idx="276">
                  <c:v>12052</c:v>
                </c:pt>
                <c:pt idx="277">
                  <c:v>12053</c:v>
                </c:pt>
                <c:pt idx="278">
                  <c:v>12054</c:v>
                </c:pt>
                <c:pt idx="279">
                  <c:v>12055</c:v>
                </c:pt>
                <c:pt idx="280">
                  <c:v>12056</c:v>
                </c:pt>
                <c:pt idx="281">
                  <c:v>12057</c:v>
                </c:pt>
                <c:pt idx="282">
                  <c:v>12058</c:v>
                </c:pt>
                <c:pt idx="283">
                  <c:v>12059</c:v>
                </c:pt>
                <c:pt idx="284">
                  <c:v>12060</c:v>
                </c:pt>
                <c:pt idx="285">
                  <c:v>12061</c:v>
                </c:pt>
                <c:pt idx="286">
                  <c:v>12062</c:v>
                </c:pt>
                <c:pt idx="287">
                  <c:v>12063</c:v>
                </c:pt>
                <c:pt idx="288">
                  <c:v>12064</c:v>
                </c:pt>
                <c:pt idx="289">
                  <c:v>12065</c:v>
                </c:pt>
                <c:pt idx="290">
                  <c:v>12066</c:v>
                </c:pt>
                <c:pt idx="291">
                  <c:v>12067</c:v>
                </c:pt>
                <c:pt idx="292">
                  <c:v>12068</c:v>
                </c:pt>
                <c:pt idx="293">
                  <c:v>12069</c:v>
                </c:pt>
                <c:pt idx="294">
                  <c:v>12070</c:v>
                </c:pt>
                <c:pt idx="295">
                  <c:v>12071</c:v>
                </c:pt>
                <c:pt idx="296">
                  <c:v>12072</c:v>
                </c:pt>
                <c:pt idx="297">
                  <c:v>12073</c:v>
                </c:pt>
                <c:pt idx="298">
                  <c:v>12074</c:v>
                </c:pt>
                <c:pt idx="299">
                  <c:v>12075</c:v>
                </c:pt>
                <c:pt idx="300">
                  <c:v>12076</c:v>
                </c:pt>
                <c:pt idx="301">
                  <c:v>12077</c:v>
                </c:pt>
                <c:pt idx="302">
                  <c:v>12078</c:v>
                </c:pt>
                <c:pt idx="303">
                  <c:v>12079</c:v>
                </c:pt>
                <c:pt idx="304">
                  <c:v>12080</c:v>
                </c:pt>
                <c:pt idx="305">
                  <c:v>12081</c:v>
                </c:pt>
                <c:pt idx="306">
                  <c:v>12082</c:v>
                </c:pt>
                <c:pt idx="307">
                  <c:v>12083</c:v>
                </c:pt>
                <c:pt idx="308">
                  <c:v>12084</c:v>
                </c:pt>
                <c:pt idx="309">
                  <c:v>12085</c:v>
                </c:pt>
                <c:pt idx="310">
                  <c:v>12086</c:v>
                </c:pt>
                <c:pt idx="311">
                  <c:v>12087</c:v>
                </c:pt>
                <c:pt idx="312">
                  <c:v>12088</c:v>
                </c:pt>
                <c:pt idx="313">
                  <c:v>12089</c:v>
                </c:pt>
                <c:pt idx="314">
                  <c:v>12090</c:v>
                </c:pt>
                <c:pt idx="315">
                  <c:v>12091</c:v>
                </c:pt>
                <c:pt idx="316">
                  <c:v>12092</c:v>
                </c:pt>
                <c:pt idx="317">
                  <c:v>12093</c:v>
                </c:pt>
                <c:pt idx="318">
                  <c:v>12094</c:v>
                </c:pt>
                <c:pt idx="319">
                  <c:v>12095</c:v>
                </c:pt>
                <c:pt idx="320">
                  <c:v>12096</c:v>
                </c:pt>
                <c:pt idx="321">
                  <c:v>12097</c:v>
                </c:pt>
                <c:pt idx="322">
                  <c:v>12098</c:v>
                </c:pt>
                <c:pt idx="323">
                  <c:v>12099</c:v>
                </c:pt>
                <c:pt idx="324">
                  <c:v>12100</c:v>
                </c:pt>
                <c:pt idx="325">
                  <c:v>12101</c:v>
                </c:pt>
                <c:pt idx="326">
                  <c:v>12102</c:v>
                </c:pt>
                <c:pt idx="327">
                  <c:v>12103</c:v>
                </c:pt>
                <c:pt idx="328">
                  <c:v>12104</c:v>
                </c:pt>
                <c:pt idx="329">
                  <c:v>12105</c:v>
                </c:pt>
                <c:pt idx="330">
                  <c:v>12106</c:v>
                </c:pt>
                <c:pt idx="331">
                  <c:v>12107</c:v>
                </c:pt>
                <c:pt idx="332">
                  <c:v>12108</c:v>
                </c:pt>
                <c:pt idx="333">
                  <c:v>12109</c:v>
                </c:pt>
                <c:pt idx="334">
                  <c:v>12110</c:v>
                </c:pt>
                <c:pt idx="335">
                  <c:v>12111</c:v>
                </c:pt>
                <c:pt idx="336">
                  <c:v>12112</c:v>
                </c:pt>
                <c:pt idx="337">
                  <c:v>12113</c:v>
                </c:pt>
                <c:pt idx="338">
                  <c:v>12114</c:v>
                </c:pt>
                <c:pt idx="339">
                  <c:v>12115</c:v>
                </c:pt>
                <c:pt idx="340">
                  <c:v>12116</c:v>
                </c:pt>
                <c:pt idx="341">
                  <c:v>12117</c:v>
                </c:pt>
                <c:pt idx="342">
                  <c:v>12118</c:v>
                </c:pt>
                <c:pt idx="343">
                  <c:v>12119</c:v>
                </c:pt>
                <c:pt idx="344">
                  <c:v>12120</c:v>
                </c:pt>
                <c:pt idx="345">
                  <c:v>12121</c:v>
                </c:pt>
                <c:pt idx="346">
                  <c:v>12122</c:v>
                </c:pt>
                <c:pt idx="347">
                  <c:v>12123</c:v>
                </c:pt>
                <c:pt idx="348">
                  <c:v>12124</c:v>
                </c:pt>
                <c:pt idx="349">
                  <c:v>12125</c:v>
                </c:pt>
                <c:pt idx="350">
                  <c:v>12126</c:v>
                </c:pt>
                <c:pt idx="351">
                  <c:v>12127</c:v>
                </c:pt>
                <c:pt idx="352">
                  <c:v>12128</c:v>
                </c:pt>
                <c:pt idx="353">
                  <c:v>12129</c:v>
                </c:pt>
                <c:pt idx="354">
                  <c:v>12130</c:v>
                </c:pt>
                <c:pt idx="355">
                  <c:v>12131</c:v>
                </c:pt>
                <c:pt idx="356">
                  <c:v>12132</c:v>
                </c:pt>
                <c:pt idx="357">
                  <c:v>12133</c:v>
                </c:pt>
                <c:pt idx="358">
                  <c:v>12134</c:v>
                </c:pt>
                <c:pt idx="359">
                  <c:v>12135</c:v>
                </c:pt>
                <c:pt idx="360">
                  <c:v>12136</c:v>
                </c:pt>
                <c:pt idx="361">
                  <c:v>12137</c:v>
                </c:pt>
                <c:pt idx="362">
                  <c:v>12138</c:v>
                </c:pt>
                <c:pt idx="363">
                  <c:v>12139</c:v>
                </c:pt>
                <c:pt idx="364">
                  <c:v>12140</c:v>
                </c:pt>
                <c:pt idx="365">
                  <c:v>12141</c:v>
                </c:pt>
                <c:pt idx="366">
                  <c:v>12142</c:v>
                </c:pt>
                <c:pt idx="367">
                  <c:v>12143</c:v>
                </c:pt>
                <c:pt idx="368">
                  <c:v>12144</c:v>
                </c:pt>
                <c:pt idx="369">
                  <c:v>12145</c:v>
                </c:pt>
                <c:pt idx="370">
                  <c:v>12146</c:v>
                </c:pt>
                <c:pt idx="371">
                  <c:v>12147</c:v>
                </c:pt>
                <c:pt idx="372">
                  <c:v>12148</c:v>
                </c:pt>
                <c:pt idx="373">
                  <c:v>12149</c:v>
                </c:pt>
                <c:pt idx="374">
                  <c:v>12150</c:v>
                </c:pt>
                <c:pt idx="375">
                  <c:v>12151</c:v>
                </c:pt>
                <c:pt idx="376">
                  <c:v>12152</c:v>
                </c:pt>
                <c:pt idx="377">
                  <c:v>12153</c:v>
                </c:pt>
                <c:pt idx="378">
                  <c:v>12154</c:v>
                </c:pt>
                <c:pt idx="379">
                  <c:v>12155</c:v>
                </c:pt>
                <c:pt idx="380">
                  <c:v>12156</c:v>
                </c:pt>
                <c:pt idx="381">
                  <c:v>12157</c:v>
                </c:pt>
                <c:pt idx="382">
                  <c:v>12158</c:v>
                </c:pt>
                <c:pt idx="383">
                  <c:v>12159</c:v>
                </c:pt>
                <c:pt idx="384">
                  <c:v>12160</c:v>
                </c:pt>
                <c:pt idx="385">
                  <c:v>12161</c:v>
                </c:pt>
                <c:pt idx="386">
                  <c:v>12162</c:v>
                </c:pt>
                <c:pt idx="387">
                  <c:v>12163</c:v>
                </c:pt>
                <c:pt idx="388">
                  <c:v>12164</c:v>
                </c:pt>
                <c:pt idx="389">
                  <c:v>12165</c:v>
                </c:pt>
                <c:pt idx="390">
                  <c:v>12166</c:v>
                </c:pt>
                <c:pt idx="391">
                  <c:v>12167</c:v>
                </c:pt>
                <c:pt idx="392">
                  <c:v>12168</c:v>
                </c:pt>
                <c:pt idx="393">
                  <c:v>12169</c:v>
                </c:pt>
                <c:pt idx="394">
                  <c:v>12170</c:v>
                </c:pt>
                <c:pt idx="395">
                  <c:v>12171</c:v>
                </c:pt>
                <c:pt idx="396">
                  <c:v>12172</c:v>
                </c:pt>
                <c:pt idx="397">
                  <c:v>12173</c:v>
                </c:pt>
                <c:pt idx="398">
                  <c:v>12174</c:v>
                </c:pt>
                <c:pt idx="399">
                  <c:v>12175</c:v>
                </c:pt>
                <c:pt idx="400">
                  <c:v>12176</c:v>
                </c:pt>
                <c:pt idx="401">
                  <c:v>12177</c:v>
                </c:pt>
                <c:pt idx="402">
                  <c:v>12178</c:v>
                </c:pt>
                <c:pt idx="403">
                  <c:v>12179</c:v>
                </c:pt>
                <c:pt idx="404">
                  <c:v>12180</c:v>
                </c:pt>
                <c:pt idx="405">
                  <c:v>12181</c:v>
                </c:pt>
                <c:pt idx="406">
                  <c:v>12182</c:v>
                </c:pt>
                <c:pt idx="407">
                  <c:v>12183</c:v>
                </c:pt>
                <c:pt idx="408">
                  <c:v>12184</c:v>
                </c:pt>
                <c:pt idx="409">
                  <c:v>12185</c:v>
                </c:pt>
                <c:pt idx="410">
                  <c:v>12186</c:v>
                </c:pt>
                <c:pt idx="411">
                  <c:v>12187</c:v>
                </c:pt>
                <c:pt idx="412">
                  <c:v>12188</c:v>
                </c:pt>
                <c:pt idx="413">
                  <c:v>12189</c:v>
                </c:pt>
                <c:pt idx="414">
                  <c:v>12190</c:v>
                </c:pt>
                <c:pt idx="415">
                  <c:v>12191</c:v>
                </c:pt>
                <c:pt idx="416">
                  <c:v>12192</c:v>
                </c:pt>
                <c:pt idx="417">
                  <c:v>12193</c:v>
                </c:pt>
                <c:pt idx="418">
                  <c:v>12194</c:v>
                </c:pt>
                <c:pt idx="419">
                  <c:v>12195</c:v>
                </c:pt>
                <c:pt idx="420">
                  <c:v>12196</c:v>
                </c:pt>
                <c:pt idx="421">
                  <c:v>12197</c:v>
                </c:pt>
                <c:pt idx="422">
                  <c:v>12198</c:v>
                </c:pt>
                <c:pt idx="423">
                  <c:v>12199</c:v>
                </c:pt>
                <c:pt idx="424">
                  <c:v>12200</c:v>
                </c:pt>
                <c:pt idx="425">
                  <c:v>12201</c:v>
                </c:pt>
                <c:pt idx="426">
                  <c:v>12202</c:v>
                </c:pt>
                <c:pt idx="427">
                  <c:v>12203</c:v>
                </c:pt>
                <c:pt idx="428">
                  <c:v>12204</c:v>
                </c:pt>
                <c:pt idx="429">
                  <c:v>12205</c:v>
                </c:pt>
                <c:pt idx="430">
                  <c:v>12206</c:v>
                </c:pt>
                <c:pt idx="431">
                  <c:v>12207</c:v>
                </c:pt>
                <c:pt idx="432">
                  <c:v>12208</c:v>
                </c:pt>
                <c:pt idx="433">
                  <c:v>12209</c:v>
                </c:pt>
                <c:pt idx="434">
                  <c:v>12210</c:v>
                </c:pt>
                <c:pt idx="435">
                  <c:v>12211</c:v>
                </c:pt>
                <c:pt idx="436">
                  <c:v>12212</c:v>
                </c:pt>
                <c:pt idx="437">
                  <c:v>12213</c:v>
                </c:pt>
                <c:pt idx="438">
                  <c:v>12214</c:v>
                </c:pt>
                <c:pt idx="439">
                  <c:v>12215</c:v>
                </c:pt>
                <c:pt idx="440">
                  <c:v>12216</c:v>
                </c:pt>
                <c:pt idx="441">
                  <c:v>12217</c:v>
                </c:pt>
                <c:pt idx="442">
                  <c:v>12218</c:v>
                </c:pt>
                <c:pt idx="443">
                  <c:v>12219</c:v>
                </c:pt>
                <c:pt idx="444">
                  <c:v>12220</c:v>
                </c:pt>
                <c:pt idx="445">
                  <c:v>12221</c:v>
                </c:pt>
                <c:pt idx="446">
                  <c:v>12222</c:v>
                </c:pt>
                <c:pt idx="447">
                  <c:v>12223</c:v>
                </c:pt>
                <c:pt idx="448">
                  <c:v>12224</c:v>
                </c:pt>
                <c:pt idx="449">
                  <c:v>12225</c:v>
                </c:pt>
                <c:pt idx="450">
                  <c:v>12226</c:v>
                </c:pt>
                <c:pt idx="451">
                  <c:v>12227</c:v>
                </c:pt>
                <c:pt idx="452">
                  <c:v>12228</c:v>
                </c:pt>
                <c:pt idx="453">
                  <c:v>12229</c:v>
                </c:pt>
                <c:pt idx="454">
                  <c:v>12230</c:v>
                </c:pt>
                <c:pt idx="455">
                  <c:v>12231</c:v>
                </c:pt>
                <c:pt idx="456">
                  <c:v>12232</c:v>
                </c:pt>
                <c:pt idx="457">
                  <c:v>12233</c:v>
                </c:pt>
                <c:pt idx="458">
                  <c:v>12234</c:v>
                </c:pt>
                <c:pt idx="459">
                  <c:v>12235</c:v>
                </c:pt>
                <c:pt idx="460">
                  <c:v>12236</c:v>
                </c:pt>
                <c:pt idx="461">
                  <c:v>12237</c:v>
                </c:pt>
                <c:pt idx="462">
                  <c:v>12238</c:v>
                </c:pt>
                <c:pt idx="463">
                  <c:v>12239</c:v>
                </c:pt>
                <c:pt idx="464">
                  <c:v>12240</c:v>
                </c:pt>
                <c:pt idx="465">
                  <c:v>12241</c:v>
                </c:pt>
                <c:pt idx="466">
                  <c:v>12242</c:v>
                </c:pt>
                <c:pt idx="467">
                  <c:v>12243</c:v>
                </c:pt>
                <c:pt idx="468">
                  <c:v>12244</c:v>
                </c:pt>
                <c:pt idx="469">
                  <c:v>12245</c:v>
                </c:pt>
                <c:pt idx="470">
                  <c:v>12246</c:v>
                </c:pt>
                <c:pt idx="471">
                  <c:v>12247</c:v>
                </c:pt>
                <c:pt idx="472">
                  <c:v>12248</c:v>
                </c:pt>
                <c:pt idx="473">
                  <c:v>12249</c:v>
                </c:pt>
                <c:pt idx="474">
                  <c:v>12250</c:v>
                </c:pt>
                <c:pt idx="475">
                  <c:v>12251</c:v>
                </c:pt>
                <c:pt idx="476">
                  <c:v>12252</c:v>
                </c:pt>
                <c:pt idx="477">
                  <c:v>12253</c:v>
                </c:pt>
                <c:pt idx="478">
                  <c:v>12254</c:v>
                </c:pt>
                <c:pt idx="479">
                  <c:v>12255</c:v>
                </c:pt>
                <c:pt idx="480">
                  <c:v>12256</c:v>
                </c:pt>
                <c:pt idx="481">
                  <c:v>12257</c:v>
                </c:pt>
                <c:pt idx="482">
                  <c:v>12258</c:v>
                </c:pt>
                <c:pt idx="483">
                  <c:v>12259</c:v>
                </c:pt>
                <c:pt idx="484">
                  <c:v>12260</c:v>
                </c:pt>
                <c:pt idx="485">
                  <c:v>12261</c:v>
                </c:pt>
                <c:pt idx="486">
                  <c:v>12262</c:v>
                </c:pt>
                <c:pt idx="487">
                  <c:v>12263</c:v>
                </c:pt>
                <c:pt idx="488">
                  <c:v>12264</c:v>
                </c:pt>
                <c:pt idx="489">
                  <c:v>12265</c:v>
                </c:pt>
                <c:pt idx="490">
                  <c:v>12266</c:v>
                </c:pt>
                <c:pt idx="491">
                  <c:v>12267</c:v>
                </c:pt>
                <c:pt idx="492">
                  <c:v>12268</c:v>
                </c:pt>
                <c:pt idx="493">
                  <c:v>12269</c:v>
                </c:pt>
                <c:pt idx="494">
                  <c:v>12270</c:v>
                </c:pt>
                <c:pt idx="495">
                  <c:v>12271</c:v>
                </c:pt>
                <c:pt idx="496">
                  <c:v>12272</c:v>
                </c:pt>
                <c:pt idx="497">
                  <c:v>12273</c:v>
                </c:pt>
                <c:pt idx="498">
                  <c:v>12274</c:v>
                </c:pt>
                <c:pt idx="499">
                  <c:v>12275</c:v>
                </c:pt>
                <c:pt idx="500">
                  <c:v>12276</c:v>
                </c:pt>
                <c:pt idx="501">
                  <c:v>12277</c:v>
                </c:pt>
                <c:pt idx="502">
                  <c:v>12278</c:v>
                </c:pt>
                <c:pt idx="503">
                  <c:v>12279</c:v>
                </c:pt>
                <c:pt idx="504">
                  <c:v>12280</c:v>
                </c:pt>
                <c:pt idx="505">
                  <c:v>12281</c:v>
                </c:pt>
                <c:pt idx="506">
                  <c:v>12282</c:v>
                </c:pt>
                <c:pt idx="507">
                  <c:v>12283</c:v>
                </c:pt>
                <c:pt idx="508">
                  <c:v>12284</c:v>
                </c:pt>
                <c:pt idx="509">
                  <c:v>12285</c:v>
                </c:pt>
                <c:pt idx="510">
                  <c:v>12286</c:v>
                </c:pt>
                <c:pt idx="511">
                  <c:v>12287</c:v>
                </c:pt>
                <c:pt idx="512">
                  <c:v>12288</c:v>
                </c:pt>
                <c:pt idx="513">
                  <c:v>12289</c:v>
                </c:pt>
                <c:pt idx="514">
                  <c:v>12290</c:v>
                </c:pt>
                <c:pt idx="515">
                  <c:v>12291</c:v>
                </c:pt>
                <c:pt idx="516">
                  <c:v>12292</c:v>
                </c:pt>
                <c:pt idx="517">
                  <c:v>12293</c:v>
                </c:pt>
                <c:pt idx="518">
                  <c:v>12294</c:v>
                </c:pt>
                <c:pt idx="519">
                  <c:v>12295</c:v>
                </c:pt>
                <c:pt idx="520">
                  <c:v>12296</c:v>
                </c:pt>
                <c:pt idx="521">
                  <c:v>12297</c:v>
                </c:pt>
                <c:pt idx="522">
                  <c:v>12298</c:v>
                </c:pt>
                <c:pt idx="523">
                  <c:v>12299</c:v>
                </c:pt>
                <c:pt idx="524">
                  <c:v>12300</c:v>
                </c:pt>
                <c:pt idx="525">
                  <c:v>12301</c:v>
                </c:pt>
                <c:pt idx="526">
                  <c:v>12302</c:v>
                </c:pt>
                <c:pt idx="527">
                  <c:v>12303</c:v>
                </c:pt>
                <c:pt idx="528">
                  <c:v>12304</c:v>
                </c:pt>
                <c:pt idx="529">
                  <c:v>12305</c:v>
                </c:pt>
                <c:pt idx="530">
                  <c:v>12306</c:v>
                </c:pt>
                <c:pt idx="531">
                  <c:v>12307</c:v>
                </c:pt>
                <c:pt idx="532">
                  <c:v>12308</c:v>
                </c:pt>
                <c:pt idx="533">
                  <c:v>12309</c:v>
                </c:pt>
                <c:pt idx="534">
                  <c:v>12310</c:v>
                </c:pt>
                <c:pt idx="535">
                  <c:v>12311</c:v>
                </c:pt>
                <c:pt idx="536">
                  <c:v>12312</c:v>
                </c:pt>
                <c:pt idx="537">
                  <c:v>12313</c:v>
                </c:pt>
                <c:pt idx="538">
                  <c:v>12314</c:v>
                </c:pt>
                <c:pt idx="539">
                  <c:v>12315</c:v>
                </c:pt>
                <c:pt idx="540">
                  <c:v>12316</c:v>
                </c:pt>
                <c:pt idx="541">
                  <c:v>12317</c:v>
                </c:pt>
                <c:pt idx="542">
                  <c:v>12318</c:v>
                </c:pt>
                <c:pt idx="543">
                  <c:v>12319</c:v>
                </c:pt>
                <c:pt idx="544">
                  <c:v>12320</c:v>
                </c:pt>
                <c:pt idx="545">
                  <c:v>12321</c:v>
                </c:pt>
                <c:pt idx="546">
                  <c:v>12322</c:v>
                </c:pt>
                <c:pt idx="547">
                  <c:v>12323</c:v>
                </c:pt>
                <c:pt idx="548">
                  <c:v>12324</c:v>
                </c:pt>
                <c:pt idx="549">
                  <c:v>12325</c:v>
                </c:pt>
                <c:pt idx="550">
                  <c:v>12326</c:v>
                </c:pt>
                <c:pt idx="551">
                  <c:v>12327</c:v>
                </c:pt>
                <c:pt idx="552">
                  <c:v>12328</c:v>
                </c:pt>
                <c:pt idx="553">
                  <c:v>12329</c:v>
                </c:pt>
                <c:pt idx="554">
                  <c:v>12330</c:v>
                </c:pt>
                <c:pt idx="555">
                  <c:v>12331</c:v>
                </c:pt>
                <c:pt idx="556">
                  <c:v>12332</c:v>
                </c:pt>
                <c:pt idx="557">
                  <c:v>12333</c:v>
                </c:pt>
                <c:pt idx="558">
                  <c:v>12334</c:v>
                </c:pt>
                <c:pt idx="559">
                  <c:v>12335</c:v>
                </c:pt>
                <c:pt idx="560">
                  <c:v>12336</c:v>
                </c:pt>
                <c:pt idx="561">
                  <c:v>12337</c:v>
                </c:pt>
                <c:pt idx="562">
                  <c:v>12338</c:v>
                </c:pt>
                <c:pt idx="563">
                  <c:v>12339</c:v>
                </c:pt>
                <c:pt idx="564">
                  <c:v>12340</c:v>
                </c:pt>
                <c:pt idx="565">
                  <c:v>12341</c:v>
                </c:pt>
                <c:pt idx="566">
                  <c:v>12342</c:v>
                </c:pt>
                <c:pt idx="567">
                  <c:v>12343</c:v>
                </c:pt>
                <c:pt idx="568">
                  <c:v>12344</c:v>
                </c:pt>
                <c:pt idx="569">
                  <c:v>12345</c:v>
                </c:pt>
                <c:pt idx="570">
                  <c:v>12346</c:v>
                </c:pt>
                <c:pt idx="571">
                  <c:v>12347</c:v>
                </c:pt>
                <c:pt idx="572">
                  <c:v>12348</c:v>
                </c:pt>
                <c:pt idx="573">
                  <c:v>12349</c:v>
                </c:pt>
                <c:pt idx="574">
                  <c:v>12350</c:v>
                </c:pt>
                <c:pt idx="575">
                  <c:v>12351</c:v>
                </c:pt>
                <c:pt idx="576">
                  <c:v>12352</c:v>
                </c:pt>
                <c:pt idx="577">
                  <c:v>12353</c:v>
                </c:pt>
                <c:pt idx="578">
                  <c:v>12354</c:v>
                </c:pt>
                <c:pt idx="579">
                  <c:v>12355</c:v>
                </c:pt>
                <c:pt idx="580">
                  <c:v>12356</c:v>
                </c:pt>
                <c:pt idx="581">
                  <c:v>12357</c:v>
                </c:pt>
                <c:pt idx="582">
                  <c:v>12358</c:v>
                </c:pt>
                <c:pt idx="583">
                  <c:v>12359</c:v>
                </c:pt>
                <c:pt idx="584">
                  <c:v>12360</c:v>
                </c:pt>
                <c:pt idx="585">
                  <c:v>12361</c:v>
                </c:pt>
                <c:pt idx="586">
                  <c:v>12362</c:v>
                </c:pt>
                <c:pt idx="587">
                  <c:v>12363</c:v>
                </c:pt>
                <c:pt idx="588">
                  <c:v>12364</c:v>
                </c:pt>
                <c:pt idx="589">
                  <c:v>12365</c:v>
                </c:pt>
                <c:pt idx="590">
                  <c:v>12366</c:v>
                </c:pt>
                <c:pt idx="591">
                  <c:v>12367</c:v>
                </c:pt>
                <c:pt idx="592">
                  <c:v>12368</c:v>
                </c:pt>
                <c:pt idx="593">
                  <c:v>12369</c:v>
                </c:pt>
                <c:pt idx="594">
                  <c:v>12370</c:v>
                </c:pt>
                <c:pt idx="595">
                  <c:v>12371</c:v>
                </c:pt>
                <c:pt idx="596">
                  <c:v>12372</c:v>
                </c:pt>
                <c:pt idx="597">
                  <c:v>12373</c:v>
                </c:pt>
                <c:pt idx="598">
                  <c:v>12374</c:v>
                </c:pt>
                <c:pt idx="599">
                  <c:v>12375</c:v>
                </c:pt>
                <c:pt idx="600">
                  <c:v>12376</c:v>
                </c:pt>
                <c:pt idx="601">
                  <c:v>12377</c:v>
                </c:pt>
                <c:pt idx="602">
                  <c:v>12378</c:v>
                </c:pt>
                <c:pt idx="603">
                  <c:v>12379</c:v>
                </c:pt>
                <c:pt idx="604">
                  <c:v>12380</c:v>
                </c:pt>
                <c:pt idx="605">
                  <c:v>12381</c:v>
                </c:pt>
                <c:pt idx="606">
                  <c:v>12382</c:v>
                </c:pt>
                <c:pt idx="607">
                  <c:v>12383</c:v>
                </c:pt>
                <c:pt idx="608">
                  <c:v>12384</c:v>
                </c:pt>
                <c:pt idx="609">
                  <c:v>12385</c:v>
                </c:pt>
                <c:pt idx="610">
                  <c:v>12386</c:v>
                </c:pt>
                <c:pt idx="611">
                  <c:v>12387</c:v>
                </c:pt>
                <c:pt idx="612">
                  <c:v>12388</c:v>
                </c:pt>
                <c:pt idx="613">
                  <c:v>12389</c:v>
                </c:pt>
                <c:pt idx="614">
                  <c:v>12390</c:v>
                </c:pt>
                <c:pt idx="615">
                  <c:v>12391</c:v>
                </c:pt>
                <c:pt idx="616">
                  <c:v>12392</c:v>
                </c:pt>
                <c:pt idx="617">
                  <c:v>12393</c:v>
                </c:pt>
                <c:pt idx="618">
                  <c:v>12394</c:v>
                </c:pt>
                <c:pt idx="619">
                  <c:v>12395</c:v>
                </c:pt>
                <c:pt idx="620">
                  <c:v>12396</c:v>
                </c:pt>
                <c:pt idx="621">
                  <c:v>12397</c:v>
                </c:pt>
                <c:pt idx="622">
                  <c:v>12398</c:v>
                </c:pt>
                <c:pt idx="623">
                  <c:v>12399</c:v>
                </c:pt>
                <c:pt idx="624">
                  <c:v>12400</c:v>
                </c:pt>
                <c:pt idx="625">
                  <c:v>12401</c:v>
                </c:pt>
                <c:pt idx="626">
                  <c:v>12402</c:v>
                </c:pt>
                <c:pt idx="627">
                  <c:v>12403</c:v>
                </c:pt>
                <c:pt idx="628">
                  <c:v>12404</c:v>
                </c:pt>
                <c:pt idx="629">
                  <c:v>12405</c:v>
                </c:pt>
                <c:pt idx="630">
                  <c:v>12406</c:v>
                </c:pt>
                <c:pt idx="631">
                  <c:v>12407</c:v>
                </c:pt>
                <c:pt idx="632">
                  <c:v>12408</c:v>
                </c:pt>
                <c:pt idx="633">
                  <c:v>12409</c:v>
                </c:pt>
                <c:pt idx="634">
                  <c:v>12410</c:v>
                </c:pt>
                <c:pt idx="635">
                  <c:v>12411</c:v>
                </c:pt>
                <c:pt idx="636">
                  <c:v>12412</c:v>
                </c:pt>
                <c:pt idx="637">
                  <c:v>12413</c:v>
                </c:pt>
                <c:pt idx="638">
                  <c:v>12414</c:v>
                </c:pt>
                <c:pt idx="639">
                  <c:v>12415</c:v>
                </c:pt>
                <c:pt idx="640">
                  <c:v>12416</c:v>
                </c:pt>
                <c:pt idx="641">
                  <c:v>12417</c:v>
                </c:pt>
                <c:pt idx="642">
                  <c:v>12418</c:v>
                </c:pt>
                <c:pt idx="643">
                  <c:v>12419</c:v>
                </c:pt>
                <c:pt idx="644">
                  <c:v>12420</c:v>
                </c:pt>
                <c:pt idx="645">
                  <c:v>12421</c:v>
                </c:pt>
                <c:pt idx="646">
                  <c:v>12422</c:v>
                </c:pt>
                <c:pt idx="647">
                  <c:v>12423</c:v>
                </c:pt>
                <c:pt idx="648">
                  <c:v>12424</c:v>
                </c:pt>
                <c:pt idx="649">
                  <c:v>12425</c:v>
                </c:pt>
                <c:pt idx="650">
                  <c:v>12426</c:v>
                </c:pt>
                <c:pt idx="651">
                  <c:v>12427</c:v>
                </c:pt>
                <c:pt idx="652">
                  <c:v>12428</c:v>
                </c:pt>
                <c:pt idx="653">
                  <c:v>12429</c:v>
                </c:pt>
                <c:pt idx="654">
                  <c:v>12430</c:v>
                </c:pt>
                <c:pt idx="655">
                  <c:v>12431</c:v>
                </c:pt>
                <c:pt idx="656">
                  <c:v>12432</c:v>
                </c:pt>
                <c:pt idx="657">
                  <c:v>12433</c:v>
                </c:pt>
                <c:pt idx="658">
                  <c:v>12434</c:v>
                </c:pt>
                <c:pt idx="659">
                  <c:v>12435</c:v>
                </c:pt>
                <c:pt idx="660">
                  <c:v>12436</c:v>
                </c:pt>
                <c:pt idx="661">
                  <c:v>12437</c:v>
                </c:pt>
                <c:pt idx="662">
                  <c:v>12438</c:v>
                </c:pt>
                <c:pt idx="663">
                  <c:v>12439</c:v>
                </c:pt>
                <c:pt idx="664">
                  <c:v>12440</c:v>
                </c:pt>
                <c:pt idx="665">
                  <c:v>12441</c:v>
                </c:pt>
                <c:pt idx="666">
                  <c:v>12442</c:v>
                </c:pt>
                <c:pt idx="667">
                  <c:v>12443</c:v>
                </c:pt>
                <c:pt idx="668">
                  <c:v>12444</c:v>
                </c:pt>
                <c:pt idx="669">
                  <c:v>12445</c:v>
                </c:pt>
                <c:pt idx="670">
                  <c:v>12446</c:v>
                </c:pt>
                <c:pt idx="671">
                  <c:v>12447</c:v>
                </c:pt>
                <c:pt idx="672">
                  <c:v>12448</c:v>
                </c:pt>
                <c:pt idx="673">
                  <c:v>12449</c:v>
                </c:pt>
                <c:pt idx="674">
                  <c:v>12450</c:v>
                </c:pt>
                <c:pt idx="675">
                  <c:v>12451</c:v>
                </c:pt>
                <c:pt idx="676">
                  <c:v>12452</c:v>
                </c:pt>
                <c:pt idx="677">
                  <c:v>12453</c:v>
                </c:pt>
                <c:pt idx="678">
                  <c:v>12454</c:v>
                </c:pt>
                <c:pt idx="679">
                  <c:v>12455</c:v>
                </c:pt>
                <c:pt idx="680">
                  <c:v>12456</c:v>
                </c:pt>
                <c:pt idx="681">
                  <c:v>12457</c:v>
                </c:pt>
                <c:pt idx="682">
                  <c:v>12458</c:v>
                </c:pt>
                <c:pt idx="683">
                  <c:v>12459</c:v>
                </c:pt>
                <c:pt idx="684">
                  <c:v>12460</c:v>
                </c:pt>
                <c:pt idx="685">
                  <c:v>12461</c:v>
                </c:pt>
                <c:pt idx="686">
                  <c:v>12462</c:v>
                </c:pt>
                <c:pt idx="687">
                  <c:v>12463</c:v>
                </c:pt>
                <c:pt idx="688">
                  <c:v>12464</c:v>
                </c:pt>
                <c:pt idx="689">
                  <c:v>12465</c:v>
                </c:pt>
                <c:pt idx="690">
                  <c:v>12466</c:v>
                </c:pt>
                <c:pt idx="691">
                  <c:v>12467</c:v>
                </c:pt>
                <c:pt idx="692">
                  <c:v>12468</c:v>
                </c:pt>
                <c:pt idx="693">
                  <c:v>12469</c:v>
                </c:pt>
                <c:pt idx="694">
                  <c:v>12470</c:v>
                </c:pt>
                <c:pt idx="695">
                  <c:v>12471</c:v>
                </c:pt>
                <c:pt idx="696">
                  <c:v>12472</c:v>
                </c:pt>
                <c:pt idx="697">
                  <c:v>12473</c:v>
                </c:pt>
                <c:pt idx="698">
                  <c:v>12474</c:v>
                </c:pt>
                <c:pt idx="699">
                  <c:v>12475</c:v>
                </c:pt>
                <c:pt idx="700">
                  <c:v>12476</c:v>
                </c:pt>
                <c:pt idx="701">
                  <c:v>12477</c:v>
                </c:pt>
                <c:pt idx="702">
                  <c:v>12478</c:v>
                </c:pt>
                <c:pt idx="703">
                  <c:v>12479</c:v>
                </c:pt>
                <c:pt idx="704">
                  <c:v>12480</c:v>
                </c:pt>
                <c:pt idx="705">
                  <c:v>12481</c:v>
                </c:pt>
                <c:pt idx="706">
                  <c:v>12482</c:v>
                </c:pt>
                <c:pt idx="707">
                  <c:v>12483</c:v>
                </c:pt>
                <c:pt idx="708">
                  <c:v>12484</c:v>
                </c:pt>
                <c:pt idx="709">
                  <c:v>12485</c:v>
                </c:pt>
                <c:pt idx="710">
                  <c:v>12486</c:v>
                </c:pt>
                <c:pt idx="711">
                  <c:v>12487</c:v>
                </c:pt>
                <c:pt idx="712">
                  <c:v>12488</c:v>
                </c:pt>
                <c:pt idx="713">
                  <c:v>12489</c:v>
                </c:pt>
                <c:pt idx="714">
                  <c:v>12490</c:v>
                </c:pt>
                <c:pt idx="715">
                  <c:v>12491</c:v>
                </c:pt>
                <c:pt idx="716">
                  <c:v>12492</c:v>
                </c:pt>
                <c:pt idx="717">
                  <c:v>12493</c:v>
                </c:pt>
                <c:pt idx="718">
                  <c:v>12494</c:v>
                </c:pt>
                <c:pt idx="719">
                  <c:v>12495</c:v>
                </c:pt>
                <c:pt idx="720">
                  <c:v>12496</c:v>
                </c:pt>
                <c:pt idx="721">
                  <c:v>12497</c:v>
                </c:pt>
                <c:pt idx="722">
                  <c:v>12498</c:v>
                </c:pt>
                <c:pt idx="723">
                  <c:v>12499</c:v>
                </c:pt>
                <c:pt idx="724">
                  <c:v>12500</c:v>
                </c:pt>
                <c:pt idx="725">
                  <c:v>12501</c:v>
                </c:pt>
                <c:pt idx="726">
                  <c:v>12502</c:v>
                </c:pt>
                <c:pt idx="727">
                  <c:v>12503</c:v>
                </c:pt>
                <c:pt idx="728">
                  <c:v>12504</c:v>
                </c:pt>
                <c:pt idx="729">
                  <c:v>12505</c:v>
                </c:pt>
                <c:pt idx="730">
                  <c:v>12506</c:v>
                </c:pt>
                <c:pt idx="731">
                  <c:v>12507</c:v>
                </c:pt>
                <c:pt idx="732">
                  <c:v>12508</c:v>
                </c:pt>
                <c:pt idx="733">
                  <c:v>12509</c:v>
                </c:pt>
                <c:pt idx="734">
                  <c:v>12510</c:v>
                </c:pt>
                <c:pt idx="735">
                  <c:v>12511</c:v>
                </c:pt>
                <c:pt idx="736">
                  <c:v>12512</c:v>
                </c:pt>
                <c:pt idx="737">
                  <c:v>12513</c:v>
                </c:pt>
                <c:pt idx="738">
                  <c:v>12514</c:v>
                </c:pt>
                <c:pt idx="739">
                  <c:v>12515</c:v>
                </c:pt>
                <c:pt idx="740">
                  <c:v>12516</c:v>
                </c:pt>
                <c:pt idx="741">
                  <c:v>12517</c:v>
                </c:pt>
                <c:pt idx="742">
                  <c:v>12518</c:v>
                </c:pt>
                <c:pt idx="743">
                  <c:v>12519</c:v>
                </c:pt>
                <c:pt idx="744">
                  <c:v>12520</c:v>
                </c:pt>
                <c:pt idx="745">
                  <c:v>12521</c:v>
                </c:pt>
                <c:pt idx="746">
                  <c:v>12522</c:v>
                </c:pt>
                <c:pt idx="747">
                  <c:v>12523</c:v>
                </c:pt>
                <c:pt idx="748">
                  <c:v>12524</c:v>
                </c:pt>
                <c:pt idx="749">
                  <c:v>12525</c:v>
                </c:pt>
                <c:pt idx="750">
                  <c:v>12526</c:v>
                </c:pt>
                <c:pt idx="751">
                  <c:v>12527</c:v>
                </c:pt>
                <c:pt idx="752">
                  <c:v>12528</c:v>
                </c:pt>
                <c:pt idx="753">
                  <c:v>12529</c:v>
                </c:pt>
                <c:pt idx="754">
                  <c:v>12530</c:v>
                </c:pt>
                <c:pt idx="755">
                  <c:v>12531</c:v>
                </c:pt>
                <c:pt idx="756">
                  <c:v>12532</c:v>
                </c:pt>
                <c:pt idx="757">
                  <c:v>12533</c:v>
                </c:pt>
                <c:pt idx="758">
                  <c:v>12534</c:v>
                </c:pt>
                <c:pt idx="759">
                  <c:v>12535</c:v>
                </c:pt>
                <c:pt idx="760">
                  <c:v>12536</c:v>
                </c:pt>
                <c:pt idx="761">
                  <c:v>12537</c:v>
                </c:pt>
                <c:pt idx="762">
                  <c:v>12538</c:v>
                </c:pt>
                <c:pt idx="763">
                  <c:v>12539</c:v>
                </c:pt>
                <c:pt idx="764">
                  <c:v>12540</c:v>
                </c:pt>
                <c:pt idx="765">
                  <c:v>12541</c:v>
                </c:pt>
                <c:pt idx="766">
                  <c:v>12542</c:v>
                </c:pt>
                <c:pt idx="767">
                  <c:v>12543</c:v>
                </c:pt>
                <c:pt idx="768">
                  <c:v>12544</c:v>
                </c:pt>
                <c:pt idx="769">
                  <c:v>12545</c:v>
                </c:pt>
                <c:pt idx="770">
                  <c:v>12546</c:v>
                </c:pt>
                <c:pt idx="771">
                  <c:v>12547</c:v>
                </c:pt>
                <c:pt idx="772">
                  <c:v>12548</c:v>
                </c:pt>
                <c:pt idx="773">
                  <c:v>12549</c:v>
                </c:pt>
                <c:pt idx="774">
                  <c:v>12550</c:v>
                </c:pt>
                <c:pt idx="775">
                  <c:v>12551</c:v>
                </c:pt>
                <c:pt idx="776">
                  <c:v>12552</c:v>
                </c:pt>
                <c:pt idx="777">
                  <c:v>12553</c:v>
                </c:pt>
                <c:pt idx="778">
                  <c:v>12554</c:v>
                </c:pt>
                <c:pt idx="779">
                  <c:v>12555</c:v>
                </c:pt>
                <c:pt idx="780">
                  <c:v>12556</c:v>
                </c:pt>
                <c:pt idx="781">
                  <c:v>12557</c:v>
                </c:pt>
                <c:pt idx="782">
                  <c:v>12558</c:v>
                </c:pt>
                <c:pt idx="783">
                  <c:v>12559</c:v>
                </c:pt>
                <c:pt idx="784">
                  <c:v>12560</c:v>
                </c:pt>
                <c:pt idx="785">
                  <c:v>12561</c:v>
                </c:pt>
                <c:pt idx="786">
                  <c:v>12562</c:v>
                </c:pt>
                <c:pt idx="787">
                  <c:v>12563</c:v>
                </c:pt>
                <c:pt idx="788">
                  <c:v>12564</c:v>
                </c:pt>
                <c:pt idx="789">
                  <c:v>12565</c:v>
                </c:pt>
                <c:pt idx="790">
                  <c:v>12566</c:v>
                </c:pt>
                <c:pt idx="791">
                  <c:v>12567</c:v>
                </c:pt>
                <c:pt idx="792">
                  <c:v>12568</c:v>
                </c:pt>
                <c:pt idx="793">
                  <c:v>12569</c:v>
                </c:pt>
                <c:pt idx="794">
                  <c:v>12570</c:v>
                </c:pt>
                <c:pt idx="795">
                  <c:v>12571</c:v>
                </c:pt>
                <c:pt idx="796">
                  <c:v>12572</c:v>
                </c:pt>
                <c:pt idx="797">
                  <c:v>12573</c:v>
                </c:pt>
                <c:pt idx="798">
                  <c:v>12574</c:v>
                </c:pt>
                <c:pt idx="799">
                  <c:v>12575</c:v>
                </c:pt>
                <c:pt idx="800">
                  <c:v>12576</c:v>
                </c:pt>
                <c:pt idx="801">
                  <c:v>12577</c:v>
                </c:pt>
                <c:pt idx="802">
                  <c:v>12578</c:v>
                </c:pt>
                <c:pt idx="803">
                  <c:v>12579</c:v>
                </c:pt>
                <c:pt idx="804">
                  <c:v>12580</c:v>
                </c:pt>
                <c:pt idx="805">
                  <c:v>12581</c:v>
                </c:pt>
                <c:pt idx="806">
                  <c:v>12582</c:v>
                </c:pt>
                <c:pt idx="807">
                  <c:v>12583</c:v>
                </c:pt>
                <c:pt idx="808">
                  <c:v>12584</c:v>
                </c:pt>
                <c:pt idx="809">
                  <c:v>12585</c:v>
                </c:pt>
                <c:pt idx="810">
                  <c:v>12586</c:v>
                </c:pt>
                <c:pt idx="811">
                  <c:v>12587</c:v>
                </c:pt>
                <c:pt idx="812">
                  <c:v>12588</c:v>
                </c:pt>
                <c:pt idx="813">
                  <c:v>12589</c:v>
                </c:pt>
                <c:pt idx="814">
                  <c:v>12590</c:v>
                </c:pt>
                <c:pt idx="815">
                  <c:v>12591</c:v>
                </c:pt>
                <c:pt idx="816">
                  <c:v>12592</c:v>
                </c:pt>
                <c:pt idx="817">
                  <c:v>12593</c:v>
                </c:pt>
                <c:pt idx="818">
                  <c:v>12594</c:v>
                </c:pt>
                <c:pt idx="819">
                  <c:v>12595</c:v>
                </c:pt>
                <c:pt idx="820">
                  <c:v>12596</c:v>
                </c:pt>
                <c:pt idx="821">
                  <c:v>12597</c:v>
                </c:pt>
                <c:pt idx="822">
                  <c:v>12598</c:v>
                </c:pt>
                <c:pt idx="823">
                  <c:v>12599</c:v>
                </c:pt>
                <c:pt idx="824">
                  <c:v>12600</c:v>
                </c:pt>
                <c:pt idx="825">
                  <c:v>12601</c:v>
                </c:pt>
                <c:pt idx="826">
                  <c:v>12602</c:v>
                </c:pt>
                <c:pt idx="827">
                  <c:v>12603</c:v>
                </c:pt>
                <c:pt idx="828">
                  <c:v>12604</c:v>
                </c:pt>
                <c:pt idx="829">
                  <c:v>12605</c:v>
                </c:pt>
                <c:pt idx="830">
                  <c:v>12606</c:v>
                </c:pt>
                <c:pt idx="831">
                  <c:v>12607</c:v>
                </c:pt>
                <c:pt idx="832">
                  <c:v>12608</c:v>
                </c:pt>
                <c:pt idx="833">
                  <c:v>12609</c:v>
                </c:pt>
                <c:pt idx="834">
                  <c:v>12610</c:v>
                </c:pt>
                <c:pt idx="835">
                  <c:v>12611</c:v>
                </c:pt>
                <c:pt idx="836">
                  <c:v>12612</c:v>
                </c:pt>
                <c:pt idx="837">
                  <c:v>12613</c:v>
                </c:pt>
                <c:pt idx="838">
                  <c:v>12614</c:v>
                </c:pt>
                <c:pt idx="839">
                  <c:v>12615</c:v>
                </c:pt>
                <c:pt idx="840">
                  <c:v>12616</c:v>
                </c:pt>
                <c:pt idx="841">
                  <c:v>12617</c:v>
                </c:pt>
                <c:pt idx="842">
                  <c:v>12618</c:v>
                </c:pt>
                <c:pt idx="843">
                  <c:v>12619</c:v>
                </c:pt>
                <c:pt idx="844">
                  <c:v>12620</c:v>
                </c:pt>
                <c:pt idx="845">
                  <c:v>12621</c:v>
                </c:pt>
                <c:pt idx="846">
                  <c:v>12622</c:v>
                </c:pt>
                <c:pt idx="847">
                  <c:v>12623</c:v>
                </c:pt>
                <c:pt idx="848">
                  <c:v>12624</c:v>
                </c:pt>
                <c:pt idx="849">
                  <c:v>12625</c:v>
                </c:pt>
                <c:pt idx="850">
                  <c:v>12626</c:v>
                </c:pt>
                <c:pt idx="851">
                  <c:v>12627</c:v>
                </c:pt>
                <c:pt idx="852">
                  <c:v>12628</c:v>
                </c:pt>
                <c:pt idx="853">
                  <c:v>12629</c:v>
                </c:pt>
                <c:pt idx="854">
                  <c:v>12630</c:v>
                </c:pt>
                <c:pt idx="855">
                  <c:v>12631</c:v>
                </c:pt>
                <c:pt idx="856">
                  <c:v>12632</c:v>
                </c:pt>
                <c:pt idx="857">
                  <c:v>12633</c:v>
                </c:pt>
                <c:pt idx="858">
                  <c:v>12634</c:v>
                </c:pt>
                <c:pt idx="859">
                  <c:v>12635</c:v>
                </c:pt>
                <c:pt idx="860">
                  <c:v>12636</c:v>
                </c:pt>
                <c:pt idx="861">
                  <c:v>12637</c:v>
                </c:pt>
                <c:pt idx="862">
                  <c:v>12638</c:v>
                </c:pt>
                <c:pt idx="863">
                  <c:v>12639</c:v>
                </c:pt>
                <c:pt idx="864">
                  <c:v>12640</c:v>
                </c:pt>
                <c:pt idx="865">
                  <c:v>12641</c:v>
                </c:pt>
                <c:pt idx="866">
                  <c:v>12642</c:v>
                </c:pt>
                <c:pt idx="867">
                  <c:v>12643</c:v>
                </c:pt>
                <c:pt idx="868">
                  <c:v>12644</c:v>
                </c:pt>
                <c:pt idx="869">
                  <c:v>12645</c:v>
                </c:pt>
                <c:pt idx="870">
                  <c:v>12646</c:v>
                </c:pt>
                <c:pt idx="871">
                  <c:v>12647</c:v>
                </c:pt>
                <c:pt idx="872">
                  <c:v>12648</c:v>
                </c:pt>
                <c:pt idx="873">
                  <c:v>12649</c:v>
                </c:pt>
                <c:pt idx="874">
                  <c:v>12650</c:v>
                </c:pt>
                <c:pt idx="875">
                  <c:v>12651</c:v>
                </c:pt>
                <c:pt idx="876">
                  <c:v>12652</c:v>
                </c:pt>
                <c:pt idx="877">
                  <c:v>12653</c:v>
                </c:pt>
                <c:pt idx="878">
                  <c:v>12654</c:v>
                </c:pt>
                <c:pt idx="879">
                  <c:v>12655</c:v>
                </c:pt>
                <c:pt idx="880">
                  <c:v>12656</c:v>
                </c:pt>
                <c:pt idx="881">
                  <c:v>12657</c:v>
                </c:pt>
                <c:pt idx="882">
                  <c:v>12658</c:v>
                </c:pt>
                <c:pt idx="883">
                  <c:v>12659</c:v>
                </c:pt>
                <c:pt idx="884">
                  <c:v>12660</c:v>
                </c:pt>
                <c:pt idx="885">
                  <c:v>12661</c:v>
                </c:pt>
                <c:pt idx="886">
                  <c:v>12662</c:v>
                </c:pt>
                <c:pt idx="887">
                  <c:v>12663</c:v>
                </c:pt>
                <c:pt idx="888">
                  <c:v>12664</c:v>
                </c:pt>
                <c:pt idx="889">
                  <c:v>12665</c:v>
                </c:pt>
                <c:pt idx="890">
                  <c:v>12666</c:v>
                </c:pt>
                <c:pt idx="891">
                  <c:v>12667</c:v>
                </c:pt>
                <c:pt idx="892">
                  <c:v>12668</c:v>
                </c:pt>
                <c:pt idx="893">
                  <c:v>12669</c:v>
                </c:pt>
                <c:pt idx="894">
                  <c:v>12670</c:v>
                </c:pt>
                <c:pt idx="895">
                  <c:v>12671</c:v>
                </c:pt>
                <c:pt idx="896">
                  <c:v>12672</c:v>
                </c:pt>
                <c:pt idx="897">
                  <c:v>12673</c:v>
                </c:pt>
                <c:pt idx="898">
                  <c:v>12674</c:v>
                </c:pt>
                <c:pt idx="899">
                  <c:v>12675</c:v>
                </c:pt>
                <c:pt idx="900">
                  <c:v>12676</c:v>
                </c:pt>
                <c:pt idx="901">
                  <c:v>12677</c:v>
                </c:pt>
                <c:pt idx="902">
                  <c:v>12678</c:v>
                </c:pt>
                <c:pt idx="903">
                  <c:v>12679</c:v>
                </c:pt>
                <c:pt idx="904">
                  <c:v>12680</c:v>
                </c:pt>
                <c:pt idx="905">
                  <c:v>12681</c:v>
                </c:pt>
                <c:pt idx="906">
                  <c:v>12682</c:v>
                </c:pt>
                <c:pt idx="907">
                  <c:v>12683</c:v>
                </c:pt>
                <c:pt idx="908">
                  <c:v>12684</c:v>
                </c:pt>
                <c:pt idx="909">
                  <c:v>12685</c:v>
                </c:pt>
                <c:pt idx="910">
                  <c:v>12686</c:v>
                </c:pt>
                <c:pt idx="911">
                  <c:v>12687</c:v>
                </c:pt>
                <c:pt idx="912">
                  <c:v>12688</c:v>
                </c:pt>
                <c:pt idx="913">
                  <c:v>12689</c:v>
                </c:pt>
                <c:pt idx="914">
                  <c:v>12690</c:v>
                </c:pt>
                <c:pt idx="915">
                  <c:v>12691</c:v>
                </c:pt>
                <c:pt idx="916">
                  <c:v>12692</c:v>
                </c:pt>
                <c:pt idx="917">
                  <c:v>12693</c:v>
                </c:pt>
                <c:pt idx="918">
                  <c:v>12694</c:v>
                </c:pt>
                <c:pt idx="919">
                  <c:v>12695</c:v>
                </c:pt>
                <c:pt idx="920">
                  <c:v>12696</c:v>
                </c:pt>
                <c:pt idx="921">
                  <c:v>12697</c:v>
                </c:pt>
                <c:pt idx="922">
                  <c:v>12698</c:v>
                </c:pt>
                <c:pt idx="923">
                  <c:v>12699</c:v>
                </c:pt>
                <c:pt idx="924">
                  <c:v>12700</c:v>
                </c:pt>
                <c:pt idx="925">
                  <c:v>12701</c:v>
                </c:pt>
                <c:pt idx="926">
                  <c:v>12702</c:v>
                </c:pt>
                <c:pt idx="927">
                  <c:v>12703</c:v>
                </c:pt>
                <c:pt idx="928">
                  <c:v>12704</c:v>
                </c:pt>
                <c:pt idx="929">
                  <c:v>12705</c:v>
                </c:pt>
                <c:pt idx="930">
                  <c:v>12706</c:v>
                </c:pt>
                <c:pt idx="931">
                  <c:v>12707</c:v>
                </c:pt>
                <c:pt idx="932">
                  <c:v>12708</c:v>
                </c:pt>
                <c:pt idx="933">
                  <c:v>12709</c:v>
                </c:pt>
                <c:pt idx="934">
                  <c:v>12710</c:v>
                </c:pt>
                <c:pt idx="935">
                  <c:v>12711</c:v>
                </c:pt>
                <c:pt idx="936">
                  <c:v>12712</c:v>
                </c:pt>
                <c:pt idx="937">
                  <c:v>12713</c:v>
                </c:pt>
                <c:pt idx="938">
                  <c:v>12714</c:v>
                </c:pt>
                <c:pt idx="939">
                  <c:v>12715</c:v>
                </c:pt>
                <c:pt idx="940">
                  <c:v>12716</c:v>
                </c:pt>
                <c:pt idx="941">
                  <c:v>12717</c:v>
                </c:pt>
                <c:pt idx="942">
                  <c:v>12718</c:v>
                </c:pt>
                <c:pt idx="943">
                  <c:v>12719</c:v>
                </c:pt>
                <c:pt idx="944">
                  <c:v>12720</c:v>
                </c:pt>
                <c:pt idx="945">
                  <c:v>12721</c:v>
                </c:pt>
                <c:pt idx="946">
                  <c:v>12722</c:v>
                </c:pt>
                <c:pt idx="947">
                  <c:v>12723</c:v>
                </c:pt>
                <c:pt idx="948">
                  <c:v>12724</c:v>
                </c:pt>
                <c:pt idx="949">
                  <c:v>12725</c:v>
                </c:pt>
                <c:pt idx="950">
                  <c:v>12726</c:v>
                </c:pt>
                <c:pt idx="951">
                  <c:v>12727</c:v>
                </c:pt>
                <c:pt idx="952">
                  <c:v>12728</c:v>
                </c:pt>
                <c:pt idx="953">
                  <c:v>12729</c:v>
                </c:pt>
                <c:pt idx="954">
                  <c:v>12730</c:v>
                </c:pt>
                <c:pt idx="955">
                  <c:v>12731</c:v>
                </c:pt>
                <c:pt idx="956">
                  <c:v>12732</c:v>
                </c:pt>
                <c:pt idx="957">
                  <c:v>12733</c:v>
                </c:pt>
                <c:pt idx="958">
                  <c:v>12734</c:v>
                </c:pt>
                <c:pt idx="959">
                  <c:v>12735</c:v>
                </c:pt>
                <c:pt idx="960">
                  <c:v>12736</c:v>
                </c:pt>
                <c:pt idx="961">
                  <c:v>12737</c:v>
                </c:pt>
                <c:pt idx="962">
                  <c:v>12738</c:v>
                </c:pt>
                <c:pt idx="963">
                  <c:v>12739</c:v>
                </c:pt>
                <c:pt idx="964">
                  <c:v>12740</c:v>
                </c:pt>
                <c:pt idx="965">
                  <c:v>12741</c:v>
                </c:pt>
                <c:pt idx="966">
                  <c:v>12742</c:v>
                </c:pt>
                <c:pt idx="967">
                  <c:v>12743</c:v>
                </c:pt>
                <c:pt idx="968">
                  <c:v>12744</c:v>
                </c:pt>
                <c:pt idx="969">
                  <c:v>12745</c:v>
                </c:pt>
                <c:pt idx="970">
                  <c:v>12746</c:v>
                </c:pt>
                <c:pt idx="971">
                  <c:v>12747</c:v>
                </c:pt>
                <c:pt idx="972">
                  <c:v>12748</c:v>
                </c:pt>
                <c:pt idx="973">
                  <c:v>12749</c:v>
                </c:pt>
                <c:pt idx="974">
                  <c:v>12750</c:v>
                </c:pt>
                <c:pt idx="975">
                  <c:v>12751</c:v>
                </c:pt>
                <c:pt idx="976">
                  <c:v>12752</c:v>
                </c:pt>
                <c:pt idx="977">
                  <c:v>12753</c:v>
                </c:pt>
                <c:pt idx="978">
                  <c:v>12754</c:v>
                </c:pt>
                <c:pt idx="979">
                  <c:v>12755</c:v>
                </c:pt>
                <c:pt idx="980">
                  <c:v>12756</c:v>
                </c:pt>
                <c:pt idx="981">
                  <c:v>12757</c:v>
                </c:pt>
                <c:pt idx="982">
                  <c:v>12758</c:v>
                </c:pt>
                <c:pt idx="983">
                  <c:v>12759</c:v>
                </c:pt>
                <c:pt idx="984">
                  <c:v>12760</c:v>
                </c:pt>
                <c:pt idx="985">
                  <c:v>12761</c:v>
                </c:pt>
                <c:pt idx="986">
                  <c:v>12762</c:v>
                </c:pt>
                <c:pt idx="987">
                  <c:v>12763</c:v>
                </c:pt>
                <c:pt idx="988">
                  <c:v>12764</c:v>
                </c:pt>
                <c:pt idx="989">
                  <c:v>12765</c:v>
                </c:pt>
                <c:pt idx="990">
                  <c:v>12766</c:v>
                </c:pt>
                <c:pt idx="991">
                  <c:v>12767</c:v>
                </c:pt>
                <c:pt idx="992">
                  <c:v>12768</c:v>
                </c:pt>
                <c:pt idx="993">
                  <c:v>12769</c:v>
                </c:pt>
                <c:pt idx="994">
                  <c:v>12770</c:v>
                </c:pt>
                <c:pt idx="995">
                  <c:v>12771</c:v>
                </c:pt>
                <c:pt idx="996">
                  <c:v>12772</c:v>
                </c:pt>
                <c:pt idx="997">
                  <c:v>12773</c:v>
                </c:pt>
                <c:pt idx="998">
                  <c:v>12774</c:v>
                </c:pt>
                <c:pt idx="999">
                  <c:v>12775</c:v>
                </c:pt>
                <c:pt idx="1000">
                  <c:v>12776</c:v>
                </c:pt>
                <c:pt idx="1001">
                  <c:v>12777</c:v>
                </c:pt>
                <c:pt idx="1002">
                  <c:v>12778</c:v>
                </c:pt>
                <c:pt idx="1003">
                  <c:v>12779</c:v>
                </c:pt>
                <c:pt idx="1004">
                  <c:v>12780</c:v>
                </c:pt>
                <c:pt idx="1005">
                  <c:v>12781</c:v>
                </c:pt>
                <c:pt idx="1006">
                  <c:v>12782</c:v>
                </c:pt>
                <c:pt idx="1007">
                  <c:v>12783</c:v>
                </c:pt>
                <c:pt idx="1008">
                  <c:v>12784</c:v>
                </c:pt>
                <c:pt idx="1009">
                  <c:v>12785</c:v>
                </c:pt>
                <c:pt idx="1010">
                  <c:v>12786</c:v>
                </c:pt>
                <c:pt idx="1011">
                  <c:v>12787</c:v>
                </c:pt>
                <c:pt idx="1012">
                  <c:v>12788</c:v>
                </c:pt>
                <c:pt idx="1013">
                  <c:v>12789</c:v>
                </c:pt>
                <c:pt idx="1014">
                  <c:v>12790</c:v>
                </c:pt>
                <c:pt idx="1015">
                  <c:v>12791</c:v>
                </c:pt>
                <c:pt idx="1016">
                  <c:v>12792</c:v>
                </c:pt>
                <c:pt idx="1017">
                  <c:v>12793</c:v>
                </c:pt>
                <c:pt idx="1018">
                  <c:v>12794</c:v>
                </c:pt>
                <c:pt idx="1019">
                  <c:v>12795</c:v>
                </c:pt>
                <c:pt idx="1020">
                  <c:v>12796</c:v>
                </c:pt>
                <c:pt idx="1021">
                  <c:v>12797</c:v>
                </c:pt>
                <c:pt idx="1022">
                  <c:v>12798</c:v>
                </c:pt>
                <c:pt idx="1023">
                  <c:v>12799</c:v>
                </c:pt>
                <c:pt idx="1024">
                  <c:v>12800</c:v>
                </c:pt>
                <c:pt idx="1025">
                  <c:v>12801</c:v>
                </c:pt>
                <c:pt idx="1026">
                  <c:v>12802</c:v>
                </c:pt>
                <c:pt idx="1027">
                  <c:v>12803</c:v>
                </c:pt>
                <c:pt idx="1028">
                  <c:v>12804</c:v>
                </c:pt>
                <c:pt idx="1029">
                  <c:v>12805</c:v>
                </c:pt>
                <c:pt idx="1030">
                  <c:v>12806</c:v>
                </c:pt>
                <c:pt idx="1031">
                  <c:v>12807</c:v>
                </c:pt>
                <c:pt idx="1032">
                  <c:v>12808</c:v>
                </c:pt>
                <c:pt idx="1033">
                  <c:v>12809</c:v>
                </c:pt>
                <c:pt idx="1034">
                  <c:v>12810</c:v>
                </c:pt>
                <c:pt idx="1035">
                  <c:v>12811</c:v>
                </c:pt>
                <c:pt idx="1036">
                  <c:v>12812</c:v>
                </c:pt>
                <c:pt idx="1037">
                  <c:v>12813</c:v>
                </c:pt>
                <c:pt idx="1038">
                  <c:v>12814</c:v>
                </c:pt>
                <c:pt idx="1039">
                  <c:v>12815</c:v>
                </c:pt>
                <c:pt idx="1040">
                  <c:v>12816</c:v>
                </c:pt>
                <c:pt idx="1041">
                  <c:v>12817</c:v>
                </c:pt>
                <c:pt idx="1042">
                  <c:v>12818</c:v>
                </c:pt>
                <c:pt idx="1043">
                  <c:v>12819</c:v>
                </c:pt>
                <c:pt idx="1044">
                  <c:v>12820</c:v>
                </c:pt>
                <c:pt idx="1045">
                  <c:v>12821</c:v>
                </c:pt>
                <c:pt idx="1046">
                  <c:v>12822</c:v>
                </c:pt>
                <c:pt idx="1047">
                  <c:v>12823</c:v>
                </c:pt>
                <c:pt idx="1048">
                  <c:v>12824</c:v>
                </c:pt>
                <c:pt idx="1049">
                  <c:v>12825</c:v>
                </c:pt>
                <c:pt idx="1050">
                  <c:v>12826</c:v>
                </c:pt>
                <c:pt idx="1051">
                  <c:v>12827</c:v>
                </c:pt>
                <c:pt idx="1052">
                  <c:v>12828</c:v>
                </c:pt>
                <c:pt idx="1053">
                  <c:v>12829</c:v>
                </c:pt>
                <c:pt idx="1054">
                  <c:v>12830</c:v>
                </c:pt>
                <c:pt idx="1055">
                  <c:v>12831</c:v>
                </c:pt>
                <c:pt idx="1056">
                  <c:v>12832</c:v>
                </c:pt>
                <c:pt idx="1057">
                  <c:v>12833</c:v>
                </c:pt>
                <c:pt idx="1058">
                  <c:v>12834</c:v>
                </c:pt>
                <c:pt idx="1059">
                  <c:v>12835</c:v>
                </c:pt>
                <c:pt idx="1060">
                  <c:v>12836</c:v>
                </c:pt>
                <c:pt idx="1061">
                  <c:v>12837</c:v>
                </c:pt>
                <c:pt idx="1062">
                  <c:v>12838</c:v>
                </c:pt>
                <c:pt idx="1063">
                  <c:v>12839</c:v>
                </c:pt>
                <c:pt idx="1064">
                  <c:v>12840</c:v>
                </c:pt>
                <c:pt idx="1065">
                  <c:v>12841</c:v>
                </c:pt>
                <c:pt idx="1066">
                  <c:v>12842</c:v>
                </c:pt>
                <c:pt idx="1067">
                  <c:v>12843</c:v>
                </c:pt>
                <c:pt idx="1068">
                  <c:v>12844</c:v>
                </c:pt>
                <c:pt idx="1069">
                  <c:v>12845</c:v>
                </c:pt>
                <c:pt idx="1070">
                  <c:v>12846</c:v>
                </c:pt>
                <c:pt idx="1071">
                  <c:v>12847</c:v>
                </c:pt>
                <c:pt idx="1072">
                  <c:v>12848</c:v>
                </c:pt>
                <c:pt idx="1073">
                  <c:v>12849</c:v>
                </c:pt>
                <c:pt idx="1074">
                  <c:v>12850</c:v>
                </c:pt>
                <c:pt idx="1075">
                  <c:v>12851</c:v>
                </c:pt>
                <c:pt idx="1076">
                  <c:v>12852</c:v>
                </c:pt>
                <c:pt idx="1077">
                  <c:v>12853</c:v>
                </c:pt>
                <c:pt idx="1078">
                  <c:v>12854</c:v>
                </c:pt>
                <c:pt idx="1079">
                  <c:v>12855</c:v>
                </c:pt>
                <c:pt idx="1080">
                  <c:v>12856</c:v>
                </c:pt>
                <c:pt idx="1081">
                  <c:v>12857</c:v>
                </c:pt>
                <c:pt idx="1082">
                  <c:v>12858</c:v>
                </c:pt>
                <c:pt idx="1083">
                  <c:v>12859</c:v>
                </c:pt>
                <c:pt idx="1084">
                  <c:v>12860</c:v>
                </c:pt>
                <c:pt idx="1085">
                  <c:v>12861</c:v>
                </c:pt>
                <c:pt idx="1086">
                  <c:v>12862</c:v>
                </c:pt>
                <c:pt idx="1087">
                  <c:v>12863</c:v>
                </c:pt>
                <c:pt idx="1088">
                  <c:v>12864</c:v>
                </c:pt>
                <c:pt idx="1089">
                  <c:v>12865</c:v>
                </c:pt>
                <c:pt idx="1090">
                  <c:v>12866</c:v>
                </c:pt>
                <c:pt idx="1091">
                  <c:v>12867</c:v>
                </c:pt>
                <c:pt idx="1092">
                  <c:v>12868</c:v>
                </c:pt>
                <c:pt idx="1093">
                  <c:v>12869</c:v>
                </c:pt>
                <c:pt idx="1094">
                  <c:v>12870</c:v>
                </c:pt>
                <c:pt idx="1095">
                  <c:v>12871</c:v>
                </c:pt>
                <c:pt idx="1096">
                  <c:v>12872</c:v>
                </c:pt>
                <c:pt idx="1097">
                  <c:v>12873</c:v>
                </c:pt>
                <c:pt idx="1098">
                  <c:v>12874</c:v>
                </c:pt>
                <c:pt idx="1099">
                  <c:v>12875</c:v>
                </c:pt>
                <c:pt idx="1100">
                  <c:v>12876</c:v>
                </c:pt>
                <c:pt idx="1101">
                  <c:v>12877</c:v>
                </c:pt>
                <c:pt idx="1102">
                  <c:v>12878</c:v>
                </c:pt>
                <c:pt idx="1103">
                  <c:v>12879</c:v>
                </c:pt>
                <c:pt idx="1104">
                  <c:v>12880</c:v>
                </c:pt>
                <c:pt idx="1105">
                  <c:v>12881</c:v>
                </c:pt>
                <c:pt idx="1106">
                  <c:v>12882</c:v>
                </c:pt>
                <c:pt idx="1107">
                  <c:v>12883</c:v>
                </c:pt>
                <c:pt idx="1108">
                  <c:v>12884</c:v>
                </c:pt>
                <c:pt idx="1109">
                  <c:v>12885</c:v>
                </c:pt>
                <c:pt idx="1110">
                  <c:v>12886</c:v>
                </c:pt>
                <c:pt idx="1111">
                  <c:v>12887</c:v>
                </c:pt>
                <c:pt idx="1112">
                  <c:v>12888</c:v>
                </c:pt>
                <c:pt idx="1113">
                  <c:v>12889</c:v>
                </c:pt>
                <c:pt idx="1114">
                  <c:v>12890</c:v>
                </c:pt>
                <c:pt idx="1115">
                  <c:v>12891</c:v>
                </c:pt>
                <c:pt idx="1116">
                  <c:v>12892</c:v>
                </c:pt>
                <c:pt idx="1117">
                  <c:v>12893</c:v>
                </c:pt>
                <c:pt idx="1118">
                  <c:v>12894</c:v>
                </c:pt>
                <c:pt idx="1119">
                  <c:v>12895</c:v>
                </c:pt>
                <c:pt idx="1120">
                  <c:v>12896</c:v>
                </c:pt>
                <c:pt idx="1121">
                  <c:v>12897</c:v>
                </c:pt>
                <c:pt idx="1122">
                  <c:v>12898</c:v>
                </c:pt>
                <c:pt idx="1123">
                  <c:v>12899</c:v>
                </c:pt>
                <c:pt idx="1124">
                  <c:v>12900</c:v>
                </c:pt>
                <c:pt idx="1125">
                  <c:v>12901</c:v>
                </c:pt>
                <c:pt idx="1126">
                  <c:v>12902</c:v>
                </c:pt>
                <c:pt idx="1127">
                  <c:v>12903</c:v>
                </c:pt>
                <c:pt idx="1128">
                  <c:v>12904</c:v>
                </c:pt>
                <c:pt idx="1129">
                  <c:v>12905</c:v>
                </c:pt>
                <c:pt idx="1130">
                  <c:v>12906</c:v>
                </c:pt>
                <c:pt idx="1131">
                  <c:v>12907</c:v>
                </c:pt>
                <c:pt idx="1132">
                  <c:v>12908</c:v>
                </c:pt>
                <c:pt idx="1133">
                  <c:v>12909</c:v>
                </c:pt>
                <c:pt idx="1134">
                  <c:v>12910</c:v>
                </c:pt>
                <c:pt idx="1135">
                  <c:v>12911</c:v>
                </c:pt>
                <c:pt idx="1136">
                  <c:v>12912</c:v>
                </c:pt>
                <c:pt idx="1137">
                  <c:v>12913</c:v>
                </c:pt>
                <c:pt idx="1138">
                  <c:v>12914</c:v>
                </c:pt>
                <c:pt idx="1139">
                  <c:v>12915</c:v>
                </c:pt>
                <c:pt idx="1140">
                  <c:v>12916</c:v>
                </c:pt>
                <c:pt idx="1141">
                  <c:v>12917</c:v>
                </c:pt>
                <c:pt idx="1142">
                  <c:v>12918</c:v>
                </c:pt>
                <c:pt idx="1143">
                  <c:v>12919</c:v>
                </c:pt>
                <c:pt idx="1144">
                  <c:v>12920</c:v>
                </c:pt>
                <c:pt idx="1145">
                  <c:v>12921</c:v>
                </c:pt>
                <c:pt idx="1146">
                  <c:v>12922</c:v>
                </c:pt>
                <c:pt idx="1147">
                  <c:v>12923</c:v>
                </c:pt>
                <c:pt idx="1148">
                  <c:v>12924</c:v>
                </c:pt>
                <c:pt idx="1149">
                  <c:v>12925</c:v>
                </c:pt>
                <c:pt idx="1150">
                  <c:v>12926</c:v>
                </c:pt>
                <c:pt idx="1151">
                  <c:v>12927</c:v>
                </c:pt>
                <c:pt idx="1152">
                  <c:v>12928</c:v>
                </c:pt>
                <c:pt idx="1153">
                  <c:v>12929</c:v>
                </c:pt>
                <c:pt idx="1154">
                  <c:v>12930</c:v>
                </c:pt>
                <c:pt idx="1155">
                  <c:v>12931</c:v>
                </c:pt>
                <c:pt idx="1156">
                  <c:v>12932</c:v>
                </c:pt>
                <c:pt idx="1157">
                  <c:v>12933</c:v>
                </c:pt>
                <c:pt idx="1158">
                  <c:v>12934</c:v>
                </c:pt>
                <c:pt idx="1159">
                  <c:v>12935</c:v>
                </c:pt>
                <c:pt idx="1160">
                  <c:v>12936</c:v>
                </c:pt>
                <c:pt idx="1161">
                  <c:v>12937</c:v>
                </c:pt>
                <c:pt idx="1162">
                  <c:v>12938</c:v>
                </c:pt>
                <c:pt idx="1163">
                  <c:v>12939</c:v>
                </c:pt>
                <c:pt idx="1164">
                  <c:v>12940</c:v>
                </c:pt>
                <c:pt idx="1165">
                  <c:v>12941</c:v>
                </c:pt>
                <c:pt idx="1166">
                  <c:v>12942</c:v>
                </c:pt>
                <c:pt idx="1167">
                  <c:v>12943</c:v>
                </c:pt>
                <c:pt idx="1168">
                  <c:v>12944</c:v>
                </c:pt>
                <c:pt idx="1169">
                  <c:v>12945</c:v>
                </c:pt>
                <c:pt idx="1170">
                  <c:v>12946</c:v>
                </c:pt>
                <c:pt idx="1171">
                  <c:v>12947</c:v>
                </c:pt>
                <c:pt idx="1172">
                  <c:v>12948</c:v>
                </c:pt>
                <c:pt idx="1173">
                  <c:v>12949</c:v>
                </c:pt>
                <c:pt idx="1174">
                  <c:v>12950</c:v>
                </c:pt>
                <c:pt idx="1175">
                  <c:v>12951</c:v>
                </c:pt>
                <c:pt idx="1176">
                  <c:v>12952</c:v>
                </c:pt>
                <c:pt idx="1177">
                  <c:v>12953</c:v>
                </c:pt>
                <c:pt idx="1178">
                  <c:v>12954</c:v>
                </c:pt>
                <c:pt idx="1179">
                  <c:v>12955</c:v>
                </c:pt>
                <c:pt idx="1180">
                  <c:v>12956</c:v>
                </c:pt>
                <c:pt idx="1181">
                  <c:v>12957</c:v>
                </c:pt>
                <c:pt idx="1182">
                  <c:v>12958</c:v>
                </c:pt>
                <c:pt idx="1183">
                  <c:v>12959</c:v>
                </c:pt>
                <c:pt idx="1184">
                  <c:v>12960</c:v>
                </c:pt>
                <c:pt idx="1185">
                  <c:v>12961</c:v>
                </c:pt>
                <c:pt idx="1186">
                  <c:v>12962</c:v>
                </c:pt>
                <c:pt idx="1187">
                  <c:v>12963</c:v>
                </c:pt>
                <c:pt idx="1188">
                  <c:v>12964</c:v>
                </c:pt>
                <c:pt idx="1189">
                  <c:v>12965</c:v>
                </c:pt>
                <c:pt idx="1190">
                  <c:v>12966</c:v>
                </c:pt>
                <c:pt idx="1191">
                  <c:v>12967</c:v>
                </c:pt>
                <c:pt idx="1192">
                  <c:v>12968</c:v>
                </c:pt>
                <c:pt idx="1193">
                  <c:v>12969</c:v>
                </c:pt>
                <c:pt idx="1194">
                  <c:v>12970</c:v>
                </c:pt>
                <c:pt idx="1195">
                  <c:v>12971</c:v>
                </c:pt>
                <c:pt idx="1196">
                  <c:v>12972</c:v>
                </c:pt>
                <c:pt idx="1197">
                  <c:v>12973</c:v>
                </c:pt>
                <c:pt idx="1198">
                  <c:v>12974</c:v>
                </c:pt>
                <c:pt idx="1199">
                  <c:v>12975</c:v>
                </c:pt>
                <c:pt idx="1200">
                  <c:v>12976</c:v>
                </c:pt>
                <c:pt idx="1201">
                  <c:v>12977</c:v>
                </c:pt>
                <c:pt idx="1202">
                  <c:v>12978</c:v>
                </c:pt>
                <c:pt idx="1203">
                  <c:v>12979</c:v>
                </c:pt>
                <c:pt idx="1204">
                  <c:v>12980</c:v>
                </c:pt>
                <c:pt idx="1205">
                  <c:v>12981</c:v>
                </c:pt>
                <c:pt idx="1206">
                  <c:v>12982</c:v>
                </c:pt>
                <c:pt idx="1207">
                  <c:v>12983</c:v>
                </c:pt>
                <c:pt idx="1208">
                  <c:v>12984</c:v>
                </c:pt>
                <c:pt idx="1209">
                  <c:v>12985</c:v>
                </c:pt>
                <c:pt idx="1210">
                  <c:v>12986</c:v>
                </c:pt>
                <c:pt idx="1211">
                  <c:v>12987</c:v>
                </c:pt>
                <c:pt idx="1212">
                  <c:v>12988</c:v>
                </c:pt>
                <c:pt idx="1213">
                  <c:v>12989</c:v>
                </c:pt>
                <c:pt idx="1214">
                  <c:v>12990</c:v>
                </c:pt>
                <c:pt idx="1215">
                  <c:v>12991</c:v>
                </c:pt>
                <c:pt idx="1216">
                  <c:v>12992</c:v>
                </c:pt>
                <c:pt idx="1217">
                  <c:v>12993</c:v>
                </c:pt>
                <c:pt idx="1218">
                  <c:v>12994</c:v>
                </c:pt>
                <c:pt idx="1219">
                  <c:v>12995</c:v>
                </c:pt>
                <c:pt idx="1220">
                  <c:v>12996</c:v>
                </c:pt>
                <c:pt idx="1221">
                  <c:v>12997</c:v>
                </c:pt>
                <c:pt idx="1222">
                  <c:v>12998</c:v>
                </c:pt>
                <c:pt idx="1223">
                  <c:v>12999</c:v>
                </c:pt>
                <c:pt idx="1224">
                  <c:v>13000</c:v>
                </c:pt>
                <c:pt idx="1225">
                  <c:v>13001</c:v>
                </c:pt>
                <c:pt idx="1226">
                  <c:v>13002</c:v>
                </c:pt>
                <c:pt idx="1227">
                  <c:v>13003</c:v>
                </c:pt>
                <c:pt idx="1228">
                  <c:v>13004</c:v>
                </c:pt>
                <c:pt idx="1229">
                  <c:v>13005</c:v>
                </c:pt>
                <c:pt idx="1230">
                  <c:v>13006</c:v>
                </c:pt>
                <c:pt idx="1231">
                  <c:v>13007</c:v>
                </c:pt>
                <c:pt idx="1232">
                  <c:v>13008</c:v>
                </c:pt>
                <c:pt idx="1233">
                  <c:v>13009</c:v>
                </c:pt>
                <c:pt idx="1234">
                  <c:v>13010</c:v>
                </c:pt>
                <c:pt idx="1235">
                  <c:v>13011</c:v>
                </c:pt>
                <c:pt idx="1236">
                  <c:v>13012</c:v>
                </c:pt>
                <c:pt idx="1237">
                  <c:v>13013</c:v>
                </c:pt>
                <c:pt idx="1238">
                  <c:v>13014</c:v>
                </c:pt>
                <c:pt idx="1239">
                  <c:v>13015</c:v>
                </c:pt>
                <c:pt idx="1240">
                  <c:v>13016</c:v>
                </c:pt>
                <c:pt idx="1241">
                  <c:v>13017</c:v>
                </c:pt>
                <c:pt idx="1242">
                  <c:v>13018</c:v>
                </c:pt>
                <c:pt idx="1243">
                  <c:v>13019</c:v>
                </c:pt>
                <c:pt idx="1244">
                  <c:v>13020</c:v>
                </c:pt>
                <c:pt idx="1245">
                  <c:v>13021</c:v>
                </c:pt>
                <c:pt idx="1246">
                  <c:v>13022</c:v>
                </c:pt>
                <c:pt idx="1247">
                  <c:v>13023</c:v>
                </c:pt>
                <c:pt idx="1248">
                  <c:v>13024</c:v>
                </c:pt>
                <c:pt idx="1249">
                  <c:v>13025</c:v>
                </c:pt>
                <c:pt idx="1250">
                  <c:v>13026</c:v>
                </c:pt>
                <c:pt idx="1251">
                  <c:v>13027</c:v>
                </c:pt>
                <c:pt idx="1252">
                  <c:v>13028</c:v>
                </c:pt>
                <c:pt idx="1253">
                  <c:v>13029</c:v>
                </c:pt>
                <c:pt idx="1254">
                  <c:v>13030</c:v>
                </c:pt>
                <c:pt idx="1255">
                  <c:v>13031</c:v>
                </c:pt>
                <c:pt idx="1256">
                  <c:v>13032</c:v>
                </c:pt>
                <c:pt idx="1257">
                  <c:v>13033</c:v>
                </c:pt>
                <c:pt idx="1258">
                  <c:v>13034</c:v>
                </c:pt>
                <c:pt idx="1259">
                  <c:v>13035</c:v>
                </c:pt>
                <c:pt idx="1260">
                  <c:v>13036</c:v>
                </c:pt>
                <c:pt idx="1261">
                  <c:v>13037</c:v>
                </c:pt>
                <c:pt idx="1262">
                  <c:v>13038</c:v>
                </c:pt>
                <c:pt idx="1263">
                  <c:v>13039</c:v>
                </c:pt>
                <c:pt idx="1264">
                  <c:v>13040</c:v>
                </c:pt>
                <c:pt idx="1265">
                  <c:v>13041</c:v>
                </c:pt>
                <c:pt idx="1266">
                  <c:v>13042</c:v>
                </c:pt>
                <c:pt idx="1267">
                  <c:v>13043</c:v>
                </c:pt>
                <c:pt idx="1268">
                  <c:v>13044</c:v>
                </c:pt>
                <c:pt idx="1269">
                  <c:v>13045</c:v>
                </c:pt>
                <c:pt idx="1270">
                  <c:v>13046</c:v>
                </c:pt>
                <c:pt idx="1271">
                  <c:v>13047</c:v>
                </c:pt>
                <c:pt idx="1272">
                  <c:v>13048</c:v>
                </c:pt>
                <c:pt idx="1273">
                  <c:v>13049</c:v>
                </c:pt>
                <c:pt idx="1274">
                  <c:v>13050</c:v>
                </c:pt>
                <c:pt idx="1275">
                  <c:v>13051</c:v>
                </c:pt>
                <c:pt idx="1276">
                  <c:v>13052</c:v>
                </c:pt>
                <c:pt idx="1277">
                  <c:v>13053</c:v>
                </c:pt>
                <c:pt idx="1278">
                  <c:v>13054</c:v>
                </c:pt>
                <c:pt idx="1279">
                  <c:v>13055</c:v>
                </c:pt>
                <c:pt idx="1280">
                  <c:v>13056</c:v>
                </c:pt>
                <c:pt idx="1281">
                  <c:v>13057</c:v>
                </c:pt>
                <c:pt idx="1282">
                  <c:v>13058</c:v>
                </c:pt>
                <c:pt idx="1283">
                  <c:v>13059</c:v>
                </c:pt>
                <c:pt idx="1284">
                  <c:v>13060</c:v>
                </c:pt>
                <c:pt idx="1285">
                  <c:v>13061</c:v>
                </c:pt>
                <c:pt idx="1286">
                  <c:v>13062</c:v>
                </c:pt>
                <c:pt idx="1287">
                  <c:v>13063</c:v>
                </c:pt>
                <c:pt idx="1288">
                  <c:v>13064</c:v>
                </c:pt>
                <c:pt idx="1289">
                  <c:v>13065</c:v>
                </c:pt>
                <c:pt idx="1290">
                  <c:v>13066</c:v>
                </c:pt>
                <c:pt idx="1291">
                  <c:v>13067</c:v>
                </c:pt>
                <c:pt idx="1292">
                  <c:v>13068</c:v>
                </c:pt>
                <c:pt idx="1293">
                  <c:v>13069</c:v>
                </c:pt>
                <c:pt idx="1294">
                  <c:v>13070</c:v>
                </c:pt>
                <c:pt idx="1295">
                  <c:v>13071</c:v>
                </c:pt>
                <c:pt idx="1296">
                  <c:v>13072</c:v>
                </c:pt>
                <c:pt idx="1297">
                  <c:v>13073</c:v>
                </c:pt>
                <c:pt idx="1298">
                  <c:v>13074</c:v>
                </c:pt>
                <c:pt idx="1299">
                  <c:v>13075</c:v>
                </c:pt>
                <c:pt idx="1300">
                  <c:v>13076</c:v>
                </c:pt>
                <c:pt idx="1301">
                  <c:v>13077</c:v>
                </c:pt>
                <c:pt idx="1302">
                  <c:v>13078</c:v>
                </c:pt>
                <c:pt idx="1303">
                  <c:v>13079</c:v>
                </c:pt>
                <c:pt idx="1304">
                  <c:v>13080</c:v>
                </c:pt>
                <c:pt idx="1305">
                  <c:v>13081</c:v>
                </c:pt>
                <c:pt idx="1306">
                  <c:v>13082</c:v>
                </c:pt>
                <c:pt idx="1307">
                  <c:v>13083</c:v>
                </c:pt>
                <c:pt idx="1308">
                  <c:v>13084</c:v>
                </c:pt>
                <c:pt idx="1309">
                  <c:v>13085</c:v>
                </c:pt>
                <c:pt idx="1310">
                  <c:v>13086</c:v>
                </c:pt>
                <c:pt idx="1311">
                  <c:v>13087</c:v>
                </c:pt>
                <c:pt idx="1312">
                  <c:v>13088</c:v>
                </c:pt>
                <c:pt idx="1313">
                  <c:v>13089</c:v>
                </c:pt>
                <c:pt idx="1314">
                  <c:v>13090</c:v>
                </c:pt>
                <c:pt idx="1315">
                  <c:v>13091</c:v>
                </c:pt>
                <c:pt idx="1316">
                  <c:v>13092</c:v>
                </c:pt>
                <c:pt idx="1317">
                  <c:v>13093</c:v>
                </c:pt>
                <c:pt idx="1318">
                  <c:v>13094</c:v>
                </c:pt>
                <c:pt idx="1319">
                  <c:v>13095</c:v>
                </c:pt>
                <c:pt idx="1320">
                  <c:v>13096</c:v>
                </c:pt>
                <c:pt idx="1321">
                  <c:v>13097</c:v>
                </c:pt>
                <c:pt idx="1322">
                  <c:v>13098</c:v>
                </c:pt>
                <c:pt idx="1323">
                  <c:v>13099</c:v>
                </c:pt>
                <c:pt idx="1324">
                  <c:v>13100</c:v>
                </c:pt>
                <c:pt idx="1325">
                  <c:v>13101</c:v>
                </c:pt>
                <c:pt idx="1326">
                  <c:v>13102</c:v>
                </c:pt>
                <c:pt idx="1327">
                  <c:v>13103</c:v>
                </c:pt>
                <c:pt idx="1328">
                  <c:v>13104</c:v>
                </c:pt>
                <c:pt idx="1329">
                  <c:v>13105</c:v>
                </c:pt>
                <c:pt idx="1330">
                  <c:v>13106</c:v>
                </c:pt>
                <c:pt idx="1331">
                  <c:v>13107</c:v>
                </c:pt>
                <c:pt idx="1332">
                  <c:v>13108</c:v>
                </c:pt>
                <c:pt idx="1333">
                  <c:v>13109</c:v>
                </c:pt>
                <c:pt idx="1334">
                  <c:v>13110</c:v>
                </c:pt>
                <c:pt idx="1335">
                  <c:v>13111</c:v>
                </c:pt>
                <c:pt idx="1336">
                  <c:v>13112</c:v>
                </c:pt>
                <c:pt idx="1337">
                  <c:v>13113</c:v>
                </c:pt>
                <c:pt idx="1338">
                  <c:v>13114</c:v>
                </c:pt>
                <c:pt idx="1339">
                  <c:v>13115</c:v>
                </c:pt>
                <c:pt idx="1340">
                  <c:v>13116</c:v>
                </c:pt>
                <c:pt idx="1341">
                  <c:v>13117</c:v>
                </c:pt>
                <c:pt idx="1342">
                  <c:v>13118</c:v>
                </c:pt>
                <c:pt idx="1343">
                  <c:v>13119</c:v>
                </c:pt>
                <c:pt idx="1344">
                  <c:v>13120</c:v>
                </c:pt>
                <c:pt idx="1345">
                  <c:v>13121</c:v>
                </c:pt>
                <c:pt idx="1346">
                  <c:v>13122</c:v>
                </c:pt>
                <c:pt idx="1347">
                  <c:v>13123</c:v>
                </c:pt>
                <c:pt idx="1348">
                  <c:v>13124</c:v>
                </c:pt>
                <c:pt idx="1349">
                  <c:v>13125</c:v>
                </c:pt>
                <c:pt idx="1350">
                  <c:v>13126</c:v>
                </c:pt>
                <c:pt idx="1351">
                  <c:v>13127</c:v>
                </c:pt>
                <c:pt idx="1352">
                  <c:v>13128</c:v>
                </c:pt>
                <c:pt idx="1353">
                  <c:v>13129</c:v>
                </c:pt>
                <c:pt idx="1354">
                  <c:v>13130</c:v>
                </c:pt>
                <c:pt idx="1355">
                  <c:v>13131</c:v>
                </c:pt>
                <c:pt idx="1356">
                  <c:v>13132</c:v>
                </c:pt>
                <c:pt idx="1357">
                  <c:v>13133</c:v>
                </c:pt>
                <c:pt idx="1358">
                  <c:v>13134</c:v>
                </c:pt>
                <c:pt idx="1359">
                  <c:v>13135</c:v>
                </c:pt>
                <c:pt idx="1360">
                  <c:v>13136</c:v>
                </c:pt>
                <c:pt idx="1361">
                  <c:v>13137</c:v>
                </c:pt>
                <c:pt idx="1362">
                  <c:v>13138</c:v>
                </c:pt>
                <c:pt idx="1363">
                  <c:v>13139</c:v>
                </c:pt>
                <c:pt idx="1364">
                  <c:v>13140</c:v>
                </c:pt>
                <c:pt idx="1365">
                  <c:v>13141</c:v>
                </c:pt>
                <c:pt idx="1366">
                  <c:v>13142</c:v>
                </c:pt>
                <c:pt idx="1367">
                  <c:v>13143</c:v>
                </c:pt>
                <c:pt idx="1368">
                  <c:v>13144</c:v>
                </c:pt>
                <c:pt idx="1369">
                  <c:v>13145</c:v>
                </c:pt>
                <c:pt idx="1370">
                  <c:v>13146</c:v>
                </c:pt>
                <c:pt idx="1371">
                  <c:v>13147</c:v>
                </c:pt>
                <c:pt idx="1372">
                  <c:v>13148</c:v>
                </c:pt>
                <c:pt idx="1373">
                  <c:v>13149</c:v>
                </c:pt>
                <c:pt idx="1374">
                  <c:v>13150</c:v>
                </c:pt>
                <c:pt idx="1375">
                  <c:v>13151</c:v>
                </c:pt>
                <c:pt idx="1376">
                  <c:v>13152</c:v>
                </c:pt>
                <c:pt idx="1377">
                  <c:v>13153</c:v>
                </c:pt>
                <c:pt idx="1378">
                  <c:v>13154</c:v>
                </c:pt>
                <c:pt idx="1379">
                  <c:v>13155</c:v>
                </c:pt>
                <c:pt idx="1380">
                  <c:v>13156</c:v>
                </c:pt>
                <c:pt idx="1381">
                  <c:v>13157</c:v>
                </c:pt>
                <c:pt idx="1382">
                  <c:v>13158</c:v>
                </c:pt>
                <c:pt idx="1383">
                  <c:v>13159</c:v>
                </c:pt>
                <c:pt idx="1384">
                  <c:v>13160</c:v>
                </c:pt>
                <c:pt idx="1385">
                  <c:v>13161</c:v>
                </c:pt>
                <c:pt idx="1386">
                  <c:v>13162</c:v>
                </c:pt>
                <c:pt idx="1387">
                  <c:v>13163</c:v>
                </c:pt>
                <c:pt idx="1388">
                  <c:v>13164</c:v>
                </c:pt>
                <c:pt idx="1389">
                  <c:v>13165</c:v>
                </c:pt>
                <c:pt idx="1390">
                  <c:v>13166</c:v>
                </c:pt>
                <c:pt idx="1391">
                  <c:v>13167</c:v>
                </c:pt>
                <c:pt idx="1392">
                  <c:v>13168</c:v>
                </c:pt>
                <c:pt idx="1393">
                  <c:v>13169</c:v>
                </c:pt>
                <c:pt idx="1394">
                  <c:v>13170</c:v>
                </c:pt>
                <c:pt idx="1395">
                  <c:v>13171</c:v>
                </c:pt>
                <c:pt idx="1396">
                  <c:v>13172</c:v>
                </c:pt>
                <c:pt idx="1397">
                  <c:v>13173</c:v>
                </c:pt>
                <c:pt idx="1398">
                  <c:v>13174</c:v>
                </c:pt>
                <c:pt idx="1399">
                  <c:v>13175</c:v>
                </c:pt>
                <c:pt idx="1400">
                  <c:v>13176</c:v>
                </c:pt>
                <c:pt idx="1401">
                  <c:v>13177</c:v>
                </c:pt>
                <c:pt idx="1402">
                  <c:v>13178</c:v>
                </c:pt>
                <c:pt idx="1403">
                  <c:v>13179</c:v>
                </c:pt>
                <c:pt idx="1404">
                  <c:v>13180</c:v>
                </c:pt>
                <c:pt idx="1405">
                  <c:v>13181</c:v>
                </c:pt>
                <c:pt idx="1406">
                  <c:v>13182</c:v>
                </c:pt>
                <c:pt idx="1407">
                  <c:v>13183</c:v>
                </c:pt>
                <c:pt idx="1408">
                  <c:v>13184</c:v>
                </c:pt>
                <c:pt idx="1409">
                  <c:v>13185</c:v>
                </c:pt>
                <c:pt idx="1410">
                  <c:v>13186</c:v>
                </c:pt>
                <c:pt idx="1411">
                  <c:v>13187</c:v>
                </c:pt>
                <c:pt idx="1412">
                  <c:v>13188</c:v>
                </c:pt>
                <c:pt idx="1413">
                  <c:v>13189</c:v>
                </c:pt>
                <c:pt idx="1414">
                  <c:v>13190</c:v>
                </c:pt>
                <c:pt idx="1415">
                  <c:v>13191</c:v>
                </c:pt>
                <c:pt idx="1416">
                  <c:v>13192</c:v>
                </c:pt>
                <c:pt idx="1417">
                  <c:v>13193</c:v>
                </c:pt>
                <c:pt idx="1418">
                  <c:v>13194</c:v>
                </c:pt>
                <c:pt idx="1419">
                  <c:v>13195</c:v>
                </c:pt>
                <c:pt idx="1420">
                  <c:v>13196</c:v>
                </c:pt>
                <c:pt idx="1421">
                  <c:v>13197</c:v>
                </c:pt>
                <c:pt idx="1422">
                  <c:v>13198</c:v>
                </c:pt>
                <c:pt idx="1423">
                  <c:v>13199</c:v>
                </c:pt>
                <c:pt idx="1424">
                  <c:v>13200</c:v>
                </c:pt>
                <c:pt idx="1425">
                  <c:v>13201</c:v>
                </c:pt>
                <c:pt idx="1426">
                  <c:v>13202</c:v>
                </c:pt>
                <c:pt idx="1427">
                  <c:v>13203</c:v>
                </c:pt>
                <c:pt idx="1428">
                  <c:v>13204</c:v>
                </c:pt>
                <c:pt idx="1429">
                  <c:v>13205</c:v>
                </c:pt>
                <c:pt idx="1430">
                  <c:v>13206</c:v>
                </c:pt>
                <c:pt idx="1431">
                  <c:v>13207</c:v>
                </c:pt>
                <c:pt idx="1432">
                  <c:v>13208</c:v>
                </c:pt>
                <c:pt idx="1433">
                  <c:v>13209</c:v>
                </c:pt>
                <c:pt idx="1434">
                  <c:v>13210</c:v>
                </c:pt>
                <c:pt idx="1435">
                  <c:v>13211</c:v>
                </c:pt>
                <c:pt idx="1436">
                  <c:v>13212</c:v>
                </c:pt>
                <c:pt idx="1437">
                  <c:v>13213</c:v>
                </c:pt>
                <c:pt idx="1438">
                  <c:v>13214</c:v>
                </c:pt>
                <c:pt idx="1439">
                  <c:v>13215</c:v>
                </c:pt>
                <c:pt idx="1440">
                  <c:v>13216</c:v>
                </c:pt>
                <c:pt idx="1441">
                  <c:v>13217</c:v>
                </c:pt>
                <c:pt idx="1442">
                  <c:v>13218</c:v>
                </c:pt>
                <c:pt idx="1443">
                  <c:v>13219</c:v>
                </c:pt>
                <c:pt idx="1444">
                  <c:v>13220</c:v>
                </c:pt>
                <c:pt idx="1445">
                  <c:v>13221</c:v>
                </c:pt>
                <c:pt idx="1446">
                  <c:v>13222</c:v>
                </c:pt>
                <c:pt idx="1447">
                  <c:v>13223</c:v>
                </c:pt>
                <c:pt idx="1448">
                  <c:v>13224</c:v>
                </c:pt>
                <c:pt idx="1449">
                  <c:v>13225</c:v>
                </c:pt>
                <c:pt idx="1450">
                  <c:v>13226</c:v>
                </c:pt>
                <c:pt idx="1451">
                  <c:v>13227</c:v>
                </c:pt>
                <c:pt idx="1452">
                  <c:v>13228</c:v>
                </c:pt>
                <c:pt idx="1453">
                  <c:v>13229</c:v>
                </c:pt>
                <c:pt idx="1454">
                  <c:v>13230</c:v>
                </c:pt>
                <c:pt idx="1455">
                  <c:v>13231</c:v>
                </c:pt>
                <c:pt idx="1456">
                  <c:v>13232</c:v>
                </c:pt>
                <c:pt idx="1457">
                  <c:v>13233</c:v>
                </c:pt>
                <c:pt idx="1458">
                  <c:v>13234</c:v>
                </c:pt>
                <c:pt idx="1459">
                  <c:v>13235</c:v>
                </c:pt>
                <c:pt idx="1460">
                  <c:v>13236</c:v>
                </c:pt>
                <c:pt idx="1461">
                  <c:v>13237</c:v>
                </c:pt>
                <c:pt idx="1462">
                  <c:v>13238</c:v>
                </c:pt>
                <c:pt idx="1463">
                  <c:v>13239</c:v>
                </c:pt>
                <c:pt idx="1464">
                  <c:v>13240</c:v>
                </c:pt>
                <c:pt idx="1465">
                  <c:v>13241</c:v>
                </c:pt>
                <c:pt idx="1466">
                  <c:v>13242</c:v>
                </c:pt>
                <c:pt idx="1467">
                  <c:v>13243</c:v>
                </c:pt>
                <c:pt idx="1468">
                  <c:v>13244</c:v>
                </c:pt>
                <c:pt idx="1469">
                  <c:v>13245</c:v>
                </c:pt>
                <c:pt idx="1470">
                  <c:v>13246</c:v>
                </c:pt>
                <c:pt idx="1471">
                  <c:v>13247</c:v>
                </c:pt>
                <c:pt idx="1472">
                  <c:v>13248</c:v>
                </c:pt>
                <c:pt idx="1473">
                  <c:v>13249</c:v>
                </c:pt>
                <c:pt idx="1474">
                  <c:v>13250</c:v>
                </c:pt>
                <c:pt idx="1475">
                  <c:v>13251</c:v>
                </c:pt>
                <c:pt idx="1476">
                  <c:v>13252</c:v>
                </c:pt>
                <c:pt idx="1477">
                  <c:v>13253</c:v>
                </c:pt>
                <c:pt idx="1478">
                  <c:v>13254</c:v>
                </c:pt>
                <c:pt idx="1479">
                  <c:v>13255</c:v>
                </c:pt>
                <c:pt idx="1480">
                  <c:v>13256</c:v>
                </c:pt>
                <c:pt idx="1481">
                  <c:v>13257</c:v>
                </c:pt>
                <c:pt idx="1482">
                  <c:v>13258</c:v>
                </c:pt>
                <c:pt idx="1483">
                  <c:v>13259</c:v>
                </c:pt>
                <c:pt idx="1484">
                  <c:v>13260</c:v>
                </c:pt>
                <c:pt idx="1485">
                  <c:v>13261</c:v>
                </c:pt>
                <c:pt idx="1486">
                  <c:v>13262</c:v>
                </c:pt>
                <c:pt idx="1487">
                  <c:v>13263</c:v>
                </c:pt>
                <c:pt idx="1488">
                  <c:v>13264</c:v>
                </c:pt>
                <c:pt idx="1489">
                  <c:v>13265</c:v>
                </c:pt>
                <c:pt idx="1490">
                  <c:v>13266</c:v>
                </c:pt>
                <c:pt idx="1491">
                  <c:v>13267</c:v>
                </c:pt>
                <c:pt idx="1492">
                  <c:v>13268</c:v>
                </c:pt>
                <c:pt idx="1493">
                  <c:v>13269</c:v>
                </c:pt>
                <c:pt idx="1494">
                  <c:v>13270</c:v>
                </c:pt>
                <c:pt idx="1495">
                  <c:v>13271</c:v>
                </c:pt>
                <c:pt idx="1496">
                  <c:v>13272</c:v>
                </c:pt>
                <c:pt idx="1497">
                  <c:v>13273</c:v>
                </c:pt>
                <c:pt idx="1498">
                  <c:v>13274</c:v>
                </c:pt>
                <c:pt idx="1499">
                  <c:v>13275</c:v>
                </c:pt>
                <c:pt idx="1500">
                  <c:v>13276</c:v>
                </c:pt>
                <c:pt idx="1501">
                  <c:v>13277</c:v>
                </c:pt>
                <c:pt idx="1502">
                  <c:v>13278</c:v>
                </c:pt>
                <c:pt idx="1503">
                  <c:v>13279</c:v>
                </c:pt>
                <c:pt idx="1504">
                  <c:v>13280</c:v>
                </c:pt>
                <c:pt idx="1505">
                  <c:v>13281</c:v>
                </c:pt>
                <c:pt idx="1506">
                  <c:v>13282</c:v>
                </c:pt>
                <c:pt idx="1507">
                  <c:v>13283</c:v>
                </c:pt>
                <c:pt idx="1508">
                  <c:v>13284</c:v>
                </c:pt>
                <c:pt idx="1509">
                  <c:v>13285</c:v>
                </c:pt>
                <c:pt idx="1510">
                  <c:v>13286</c:v>
                </c:pt>
                <c:pt idx="1511">
                  <c:v>13287</c:v>
                </c:pt>
                <c:pt idx="1512">
                  <c:v>13288</c:v>
                </c:pt>
                <c:pt idx="1513">
                  <c:v>13289</c:v>
                </c:pt>
                <c:pt idx="1514">
                  <c:v>13290</c:v>
                </c:pt>
                <c:pt idx="1515">
                  <c:v>13291</c:v>
                </c:pt>
                <c:pt idx="1516">
                  <c:v>13292</c:v>
                </c:pt>
                <c:pt idx="1517">
                  <c:v>13293</c:v>
                </c:pt>
                <c:pt idx="1518">
                  <c:v>13294</c:v>
                </c:pt>
                <c:pt idx="1519">
                  <c:v>13295</c:v>
                </c:pt>
                <c:pt idx="1520">
                  <c:v>13296</c:v>
                </c:pt>
                <c:pt idx="1521">
                  <c:v>13297</c:v>
                </c:pt>
                <c:pt idx="1522">
                  <c:v>13298</c:v>
                </c:pt>
                <c:pt idx="1523">
                  <c:v>13299</c:v>
                </c:pt>
                <c:pt idx="1524">
                  <c:v>13300</c:v>
                </c:pt>
                <c:pt idx="1525">
                  <c:v>13301</c:v>
                </c:pt>
                <c:pt idx="1526">
                  <c:v>13302</c:v>
                </c:pt>
                <c:pt idx="1527">
                  <c:v>13303</c:v>
                </c:pt>
                <c:pt idx="1528">
                  <c:v>13304</c:v>
                </c:pt>
                <c:pt idx="1529">
                  <c:v>13305</c:v>
                </c:pt>
                <c:pt idx="1530">
                  <c:v>13306</c:v>
                </c:pt>
                <c:pt idx="1531">
                  <c:v>13307</c:v>
                </c:pt>
                <c:pt idx="1532">
                  <c:v>13308</c:v>
                </c:pt>
                <c:pt idx="1533">
                  <c:v>13309</c:v>
                </c:pt>
                <c:pt idx="1534">
                  <c:v>13310</c:v>
                </c:pt>
                <c:pt idx="1535">
                  <c:v>13311</c:v>
                </c:pt>
                <c:pt idx="1536">
                  <c:v>13312</c:v>
                </c:pt>
                <c:pt idx="1537">
                  <c:v>13313</c:v>
                </c:pt>
                <c:pt idx="1538">
                  <c:v>13314</c:v>
                </c:pt>
                <c:pt idx="1539">
                  <c:v>13315</c:v>
                </c:pt>
                <c:pt idx="1540">
                  <c:v>13316</c:v>
                </c:pt>
                <c:pt idx="1541">
                  <c:v>13317</c:v>
                </c:pt>
                <c:pt idx="1542">
                  <c:v>13318</c:v>
                </c:pt>
                <c:pt idx="1543">
                  <c:v>13319</c:v>
                </c:pt>
                <c:pt idx="1544">
                  <c:v>13320</c:v>
                </c:pt>
                <c:pt idx="1545">
                  <c:v>13321</c:v>
                </c:pt>
                <c:pt idx="1546">
                  <c:v>13322</c:v>
                </c:pt>
                <c:pt idx="1547">
                  <c:v>13323</c:v>
                </c:pt>
                <c:pt idx="1548">
                  <c:v>13324</c:v>
                </c:pt>
                <c:pt idx="1549">
                  <c:v>13325</c:v>
                </c:pt>
                <c:pt idx="1550">
                  <c:v>13326</c:v>
                </c:pt>
                <c:pt idx="1551">
                  <c:v>13327</c:v>
                </c:pt>
                <c:pt idx="1552">
                  <c:v>13328</c:v>
                </c:pt>
                <c:pt idx="1553">
                  <c:v>13329</c:v>
                </c:pt>
                <c:pt idx="1554">
                  <c:v>13330</c:v>
                </c:pt>
                <c:pt idx="1555">
                  <c:v>13331</c:v>
                </c:pt>
                <c:pt idx="1556">
                  <c:v>13332</c:v>
                </c:pt>
                <c:pt idx="1557">
                  <c:v>13333</c:v>
                </c:pt>
                <c:pt idx="1558">
                  <c:v>13334</c:v>
                </c:pt>
                <c:pt idx="1559">
                  <c:v>13335</c:v>
                </c:pt>
                <c:pt idx="1560">
                  <c:v>13336</c:v>
                </c:pt>
                <c:pt idx="1561">
                  <c:v>13337</c:v>
                </c:pt>
                <c:pt idx="1562">
                  <c:v>13338</c:v>
                </c:pt>
                <c:pt idx="1563">
                  <c:v>13339</c:v>
                </c:pt>
                <c:pt idx="1564">
                  <c:v>13340</c:v>
                </c:pt>
                <c:pt idx="1565">
                  <c:v>13341</c:v>
                </c:pt>
                <c:pt idx="1566">
                  <c:v>13342</c:v>
                </c:pt>
                <c:pt idx="1567">
                  <c:v>13343</c:v>
                </c:pt>
                <c:pt idx="1568">
                  <c:v>13344</c:v>
                </c:pt>
                <c:pt idx="1569">
                  <c:v>13345</c:v>
                </c:pt>
                <c:pt idx="1570">
                  <c:v>13346</c:v>
                </c:pt>
                <c:pt idx="1571">
                  <c:v>13347</c:v>
                </c:pt>
                <c:pt idx="1572">
                  <c:v>13348</c:v>
                </c:pt>
                <c:pt idx="1573">
                  <c:v>13349</c:v>
                </c:pt>
                <c:pt idx="1574">
                  <c:v>13350</c:v>
                </c:pt>
                <c:pt idx="1575">
                  <c:v>13351</c:v>
                </c:pt>
                <c:pt idx="1576">
                  <c:v>13352</c:v>
                </c:pt>
                <c:pt idx="1577">
                  <c:v>13353</c:v>
                </c:pt>
                <c:pt idx="1578">
                  <c:v>13354</c:v>
                </c:pt>
                <c:pt idx="1579">
                  <c:v>13355</c:v>
                </c:pt>
                <c:pt idx="1580">
                  <c:v>13356</c:v>
                </c:pt>
                <c:pt idx="1581">
                  <c:v>13357</c:v>
                </c:pt>
                <c:pt idx="1582">
                  <c:v>13358</c:v>
                </c:pt>
                <c:pt idx="1583">
                  <c:v>13359</c:v>
                </c:pt>
                <c:pt idx="1584">
                  <c:v>13360</c:v>
                </c:pt>
                <c:pt idx="1585">
                  <c:v>13361</c:v>
                </c:pt>
                <c:pt idx="1586">
                  <c:v>13362</c:v>
                </c:pt>
                <c:pt idx="1587">
                  <c:v>13363</c:v>
                </c:pt>
                <c:pt idx="1588">
                  <c:v>13364</c:v>
                </c:pt>
                <c:pt idx="1589">
                  <c:v>13365</c:v>
                </c:pt>
                <c:pt idx="1590">
                  <c:v>13366</c:v>
                </c:pt>
                <c:pt idx="1591">
                  <c:v>13367</c:v>
                </c:pt>
                <c:pt idx="1592">
                  <c:v>13368</c:v>
                </c:pt>
                <c:pt idx="1593">
                  <c:v>13369</c:v>
                </c:pt>
                <c:pt idx="1594">
                  <c:v>13370</c:v>
                </c:pt>
                <c:pt idx="1595">
                  <c:v>13371</c:v>
                </c:pt>
                <c:pt idx="1596">
                  <c:v>13372</c:v>
                </c:pt>
                <c:pt idx="1597">
                  <c:v>13373</c:v>
                </c:pt>
                <c:pt idx="1598">
                  <c:v>13374</c:v>
                </c:pt>
                <c:pt idx="1599">
                  <c:v>13375</c:v>
                </c:pt>
                <c:pt idx="1600">
                  <c:v>13376</c:v>
                </c:pt>
                <c:pt idx="1601">
                  <c:v>13377</c:v>
                </c:pt>
                <c:pt idx="1602">
                  <c:v>13378</c:v>
                </c:pt>
                <c:pt idx="1603">
                  <c:v>13379</c:v>
                </c:pt>
                <c:pt idx="1604">
                  <c:v>13380</c:v>
                </c:pt>
                <c:pt idx="1605">
                  <c:v>13381</c:v>
                </c:pt>
                <c:pt idx="1606">
                  <c:v>13382</c:v>
                </c:pt>
                <c:pt idx="1607">
                  <c:v>13383</c:v>
                </c:pt>
                <c:pt idx="1608">
                  <c:v>13384</c:v>
                </c:pt>
                <c:pt idx="1609">
                  <c:v>13385</c:v>
                </c:pt>
                <c:pt idx="1610">
                  <c:v>13386</c:v>
                </c:pt>
                <c:pt idx="1611">
                  <c:v>13387</c:v>
                </c:pt>
                <c:pt idx="1612">
                  <c:v>13388</c:v>
                </c:pt>
                <c:pt idx="1613">
                  <c:v>13389</c:v>
                </c:pt>
                <c:pt idx="1614">
                  <c:v>13390</c:v>
                </c:pt>
                <c:pt idx="1615">
                  <c:v>13391</c:v>
                </c:pt>
                <c:pt idx="1616">
                  <c:v>13392</c:v>
                </c:pt>
                <c:pt idx="1617">
                  <c:v>13393</c:v>
                </c:pt>
                <c:pt idx="1618">
                  <c:v>13394</c:v>
                </c:pt>
                <c:pt idx="1619">
                  <c:v>13395</c:v>
                </c:pt>
                <c:pt idx="1620">
                  <c:v>13396</c:v>
                </c:pt>
                <c:pt idx="1621">
                  <c:v>13397</c:v>
                </c:pt>
                <c:pt idx="1622">
                  <c:v>13398</c:v>
                </c:pt>
                <c:pt idx="1623">
                  <c:v>13399</c:v>
                </c:pt>
                <c:pt idx="1624">
                  <c:v>13400</c:v>
                </c:pt>
                <c:pt idx="1625">
                  <c:v>13401</c:v>
                </c:pt>
                <c:pt idx="1626">
                  <c:v>13402</c:v>
                </c:pt>
                <c:pt idx="1627">
                  <c:v>13403</c:v>
                </c:pt>
                <c:pt idx="1628">
                  <c:v>13404</c:v>
                </c:pt>
                <c:pt idx="1629">
                  <c:v>13405</c:v>
                </c:pt>
                <c:pt idx="1630">
                  <c:v>13406</c:v>
                </c:pt>
                <c:pt idx="1631">
                  <c:v>13407</c:v>
                </c:pt>
                <c:pt idx="1632">
                  <c:v>13408</c:v>
                </c:pt>
                <c:pt idx="1633">
                  <c:v>13409</c:v>
                </c:pt>
                <c:pt idx="1634">
                  <c:v>13410</c:v>
                </c:pt>
                <c:pt idx="1635">
                  <c:v>13411</c:v>
                </c:pt>
                <c:pt idx="1636">
                  <c:v>13412</c:v>
                </c:pt>
                <c:pt idx="1637">
                  <c:v>13413</c:v>
                </c:pt>
                <c:pt idx="1638">
                  <c:v>13414</c:v>
                </c:pt>
                <c:pt idx="1639">
                  <c:v>13415</c:v>
                </c:pt>
                <c:pt idx="1640">
                  <c:v>13416</c:v>
                </c:pt>
                <c:pt idx="1641">
                  <c:v>13417</c:v>
                </c:pt>
                <c:pt idx="1642">
                  <c:v>13418</c:v>
                </c:pt>
                <c:pt idx="1643">
                  <c:v>13419</c:v>
                </c:pt>
                <c:pt idx="1644">
                  <c:v>13420</c:v>
                </c:pt>
                <c:pt idx="1645">
                  <c:v>13421</c:v>
                </c:pt>
                <c:pt idx="1646">
                  <c:v>13422</c:v>
                </c:pt>
                <c:pt idx="1647">
                  <c:v>13423</c:v>
                </c:pt>
                <c:pt idx="1648">
                  <c:v>13424</c:v>
                </c:pt>
                <c:pt idx="1649">
                  <c:v>13425</c:v>
                </c:pt>
                <c:pt idx="1650">
                  <c:v>13426</c:v>
                </c:pt>
                <c:pt idx="1651">
                  <c:v>13427</c:v>
                </c:pt>
                <c:pt idx="1652">
                  <c:v>13428</c:v>
                </c:pt>
                <c:pt idx="1653">
                  <c:v>13429</c:v>
                </c:pt>
                <c:pt idx="1654">
                  <c:v>13430</c:v>
                </c:pt>
                <c:pt idx="1655">
                  <c:v>13431</c:v>
                </c:pt>
                <c:pt idx="1656">
                  <c:v>13432</c:v>
                </c:pt>
                <c:pt idx="1657">
                  <c:v>13433</c:v>
                </c:pt>
                <c:pt idx="1658">
                  <c:v>13434</c:v>
                </c:pt>
                <c:pt idx="1659">
                  <c:v>13435</c:v>
                </c:pt>
                <c:pt idx="1660">
                  <c:v>13436</c:v>
                </c:pt>
                <c:pt idx="1661">
                  <c:v>13437</c:v>
                </c:pt>
                <c:pt idx="1662">
                  <c:v>13438</c:v>
                </c:pt>
                <c:pt idx="1663">
                  <c:v>13439</c:v>
                </c:pt>
                <c:pt idx="1664">
                  <c:v>13440</c:v>
                </c:pt>
                <c:pt idx="1665">
                  <c:v>13441</c:v>
                </c:pt>
                <c:pt idx="1666">
                  <c:v>13442</c:v>
                </c:pt>
                <c:pt idx="1667">
                  <c:v>13443</c:v>
                </c:pt>
                <c:pt idx="1668">
                  <c:v>13444</c:v>
                </c:pt>
                <c:pt idx="1669">
                  <c:v>13445</c:v>
                </c:pt>
                <c:pt idx="1670">
                  <c:v>13446</c:v>
                </c:pt>
                <c:pt idx="1671">
                  <c:v>13447</c:v>
                </c:pt>
                <c:pt idx="1672">
                  <c:v>13448</c:v>
                </c:pt>
                <c:pt idx="1673">
                  <c:v>13449</c:v>
                </c:pt>
                <c:pt idx="1674">
                  <c:v>13450</c:v>
                </c:pt>
                <c:pt idx="1675">
                  <c:v>13451</c:v>
                </c:pt>
                <c:pt idx="1676">
                  <c:v>13452</c:v>
                </c:pt>
                <c:pt idx="1677">
                  <c:v>13453</c:v>
                </c:pt>
                <c:pt idx="1678">
                  <c:v>13454</c:v>
                </c:pt>
                <c:pt idx="1679">
                  <c:v>13455</c:v>
                </c:pt>
                <c:pt idx="1680">
                  <c:v>13456</c:v>
                </c:pt>
                <c:pt idx="1681">
                  <c:v>13457</c:v>
                </c:pt>
                <c:pt idx="1682">
                  <c:v>13458</c:v>
                </c:pt>
                <c:pt idx="1683">
                  <c:v>13459</c:v>
                </c:pt>
                <c:pt idx="1684">
                  <c:v>13460</c:v>
                </c:pt>
                <c:pt idx="1685">
                  <c:v>13461</c:v>
                </c:pt>
                <c:pt idx="1686">
                  <c:v>13462</c:v>
                </c:pt>
                <c:pt idx="1687">
                  <c:v>13463</c:v>
                </c:pt>
                <c:pt idx="1688">
                  <c:v>13464</c:v>
                </c:pt>
                <c:pt idx="1689">
                  <c:v>13465</c:v>
                </c:pt>
                <c:pt idx="1690">
                  <c:v>13466</c:v>
                </c:pt>
                <c:pt idx="1691">
                  <c:v>13467</c:v>
                </c:pt>
                <c:pt idx="1692">
                  <c:v>13468</c:v>
                </c:pt>
                <c:pt idx="1693">
                  <c:v>13469</c:v>
                </c:pt>
                <c:pt idx="1694">
                  <c:v>13470</c:v>
                </c:pt>
                <c:pt idx="1695">
                  <c:v>13471</c:v>
                </c:pt>
                <c:pt idx="1696">
                  <c:v>13472</c:v>
                </c:pt>
                <c:pt idx="1697">
                  <c:v>13473</c:v>
                </c:pt>
                <c:pt idx="1698">
                  <c:v>13474</c:v>
                </c:pt>
                <c:pt idx="1699">
                  <c:v>13475</c:v>
                </c:pt>
                <c:pt idx="1700">
                  <c:v>13476</c:v>
                </c:pt>
                <c:pt idx="1701">
                  <c:v>13477</c:v>
                </c:pt>
                <c:pt idx="1702">
                  <c:v>13478</c:v>
                </c:pt>
                <c:pt idx="1703">
                  <c:v>13479</c:v>
                </c:pt>
                <c:pt idx="1704">
                  <c:v>13480</c:v>
                </c:pt>
                <c:pt idx="1705">
                  <c:v>13481</c:v>
                </c:pt>
                <c:pt idx="1706">
                  <c:v>13482</c:v>
                </c:pt>
                <c:pt idx="1707">
                  <c:v>13483</c:v>
                </c:pt>
                <c:pt idx="1708">
                  <c:v>13484</c:v>
                </c:pt>
                <c:pt idx="1709">
                  <c:v>13485</c:v>
                </c:pt>
                <c:pt idx="1710">
                  <c:v>13486</c:v>
                </c:pt>
                <c:pt idx="1711">
                  <c:v>13487</c:v>
                </c:pt>
                <c:pt idx="1712">
                  <c:v>13488</c:v>
                </c:pt>
                <c:pt idx="1713">
                  <c:v>13489</c:v>
                </c:pt>
                <c:pt idx="1714">
                  <c:v>13490</c:v>
                </c:pt>
                <c:pt idx="1715">
                  <c:v>13491</c:v>
                </c:pt>
                <c:pt idx="1716">
                  <c:v>13492</c:v>
                </c:pt>
                <c:pt idx="1717">
                  <c:v>13493</c:v>
                </c:pt>
                <c:pt idx="1718">
                  <c:v>13494</c:v>
                </c:pt>
                <c:pt idx="1719">
                  <c:v>13495</c:v>
                </c:pt>
                <c:pt idx="1720">
                  <c:v>13496</c:v>
                </c:pt>
                <c:pt idx="1721">
                  <c:v>13497</c:v>
                </c:pt>
                <c:pt idx="1722">
                  <c:v>13498</c:v>
                </c:pt>
                <c:pt idx="1723">
                  <c:v>13499</c:v>
                </c:pt>
                <c:pt idx="1724">
                  <c:v>13500</c:v>
                </c:pt>
                <c:pt idx="1725">
                  <c:v>13501</c:v>
                </c:pt>
                <c:pt idx="1726">
                  <c:v>13502</c:v>
                </c:pt>
                <c:pt idx="1727">
                  <c:v>13503</c:v>
                </c:pt>
                <c:pt idx="1728">
                  <c:v>13504</c:v>
                </c:pt>
                <c:pt idx="1729">
                  <c:v>13505</c:v>
                </c:pt>
                <c:pt idx="1730">
                  <c:v>13506</c:v>
                </c:pt>
                <c:pt idx="1731">
                  <c:v>13507</c:v>
                </c:pt>
                <c:pt idx="1732">
                  <c:v>13508</c:v>
                </c:pt>
                <c:pt idx="1733">
                  <c:v>13509</c:v>
                </c:pt>
                <c:pt idx="1734">
                  <c:v>13510</c:v>
                </c:pt>
                <c:pt idx="1735">
                  <c:v>13511</c:v>
                </c:pt>
                <c:pt idx="1736">
                  <c:v>13512</c:v>
                </c:pt>
                <c:pt idx="1737">
                  <c:v>13513</c:v>
                </c:pt>
                <c:pt idx="1738">
                  <c:v>13514</c:v>
                </c:pt>
                <c:pt idx="1739">
                  <c:v>13515</c:v>
                </c:pt>
                <c:pt idx="1740">
                  <c:v>13516</c:v>
                </c:pt>
                <c:pt idx="1741">
                  <c:v>13517</c:v>
                </c:pt>
                <c:pt idx="1742">
                  <c:v>13518</c:v>
                </c:pt>
                <c:pt idx="1743">
                  <c:v>13519</c:v>
                </c:pt>
                <c:pt idx="1744">
                  <c:v>13520</c:v>
                </c:pt>
                <c:pt idx="1745">
                  <c:v>13521</c:v>
                </c:pt>
                <c:pt idx="1746">
                  <c:v>13522</c:v>
                </c:pt>
                <c:pt idx="1747">
                  <c:v>13523</c:v>
                </c:pt>
                <c:pt idx="1748">
                  <c:v>13524</c:v>
                </c:pt>
                <c:pt idx="1749">
                  <c:v>13525</c:v>
                </c:pt>
                <c:pt idx="1750">
                  <c:v>13526</c:v>
                </c:pt>
                <c:pt idx="1751">
                  <c:v>13527</c:v>
                </c:pt>
                <c:pt idx="1752">
                  <c:v>13528</c:v>
                </c:pt>
                <c:pt idx="1753">
                  <c:v>13529</c:v>
                </c:pt>
                <c:pt idx="1754">
                  <c:v>13530</c:v>
                </c:pt>
                <c:pt idx="1755">
                  <c:v>13531</c:v>
                </c:pt>
                <c:pt idx="1756">
                  <c:v>13532</c:v>
                </c:pt>
                <c:pt idx="1757">
                  <c:v>13533</c:v>
                </c:pt>
                <c:pt idx="1758">
                  <c:v>13534</c:v>
                </c:pt>
                <c:pt idx="1759">
                  <c:v>13535</c:v>
                </c:pt>
                <c:pt idx="1760">
                  <c:v>13536</c:v>
                </c:pt>
                <c:pt idx="1761">
                  <c:v>13537</c:v>
                </c:pt>
                <c:pt idx="1762">
                  <c:v>13538</c:v>
                </c:pt>
                <c:pt idx="1763">
                  <c:v>13539</c:v>
                </c:pt>
                <c:pt idx="1764">
                  <c:v>13540</c:v>
                </c:pt>
                <c:pt idx="1765">
                  <c:v>13541</c:v>
                </c:pt>
                <c:pt idx="1766">
                  <c:v>13542</c:v>
                </c:pt>
                <c:pt idx="1767">
                  <c:v>13543</c:v>
                </c:pt>
                <c:pt idx="1768">
                  <c:v>13544</c:v>
                </c:pt>
                <c:pt idx="1769">
                  <c:v>13545</c:v>
                </c:pt>
                <c:pt idx="1770">
                  <c:v>13546</c:v>
                </c:pt>
                <c:pt idx="1771">
                  <c:v>13547</c:v>
                </c:pt>
                <c:pt idx="1772">
                  <c:v>13548</c:v>
                </c:pt>
                <c:pt idx="1773">
                  <c:v>13549</c:v>
                </c:pt>
                <c:pt idx="1774">
                  <c:v>13550</c:v>
                </c:pt>
                <c:pt idx="1775">
                  <c:v>13551</c:v>
                </c:pt>
                <c:pt idx="1776">
                  <c:v>13552</c:v>
                </c:pt>
                <c:pt idx="1777">
                  <c:v>13553</c:v>
                </c:pt>
                <c:pt idx="1778">
                  <c:v>13554</c:v>
                </c:pt>
                <c:pt idx="1779">
                  <c:v>13555</c:v>
                </c:pt>
                <c:pt idx="1780">
                  <c:v>13556</c:v>
                </c:pt>
                <c:pt idx="1781">
                  <c:v>13557</c:v>
                </c:pt>
                <c:pt idx="1782">
                  <c:v>13558</c:v>
                </c:pt>
                <c:pt idx="1783">
                  <c:v>13559</c:v>
                </c:pt>
                <c:pt idx="1784">
                  <c:v>13560</c:v>
                </c:pt>
                <c:pt idx="1785">
                  <c:v>13561</c:v>
                </c:pt>
                <c:pt idx="1786">
                  <c:v>13562</c:v>
                </c:pt>
                <c:pt idx="1787">
                  <c:v>13563</c:v>
                </c:pt>
                <c:pt idx="1788">
                  <c:v>13564</c:v>
                </c:pt>
                <c:pt idx="1789">
                  <c:v>13565</c:v>
                </c:pt>
                <c:pt idx="1790">
                  <c:v>13566</c:v>
                </c:pt>
                <c:pt idx="1791">
                  <c:v>13567</c:v>
                </c:pt>
                <c:pt idx="1792">
                  <c:v>13568</c:v>
                </c:pt>
                <c:pt idx="1793">
                  <c:v>13569</c:v>
                </c:pt>
                <c:pt idx="1794">
                  <c:v>13570</c:v>
                </c:pt>
                <c:pt idx="1795">
                  <c:v>13571</c:v>
                </c:pt>
                <c:pt idx="1796">
                  <c:v>13572</c:v>
                </c:pt>
                <c:pt idx="1797">
                  <c:v>13573</c:v>
                </c:pt>
                <c:pt idx="1798">
                  <c:v>13574</c:v>
                </c:pt>
                <c:pt idx="1799">
                  <c:v>13575</c:v>
                </c:pt>
                <c:pt idx="1800">
                  <c:v>13576</c:v>
                </c:pt>
                <c:pt idx="1801">
                  <c:v>13577</c:v>
                </c:pt>
                <c:pt idx="1802">
                  <c:v>13578</c:v>
                </c:pt>
                <c:pt idx="1803">
                  <c:v>13579</c:v>
                </c:pt>
                <c:pt idx="1804">
                  <c:v>13580</c:v>
                </c:pt>
                <c:pt idx="1805">
                  <c:v>13581</c:v>
                </c:pt>
                <c:pt idx="1806">
                  <c:v>13582</c:v>
                </c:pt>
                <c:pt idx="1807">
                  <c:v>13583</c:v>
                </c:pt>
                <c:pt idx="1808">
                  <c:v>13584</c:v>
                </c:pt>
                <c:pt idx="1809">
                  <c:v>13585</c:v>
                </c:pt>
                <c:pt idx="1810">
                  <c:v>13586</c:v>
                </c:pt>
                <c:pt idx="1811">
                  <c:v>13587</c:v>
                </c:pt>
                <c:pt idx="1812">
                  <c:v>13588</c:v>
                </c:pt>
                <c:pt idx="1813">
                  <c:v>13589</c:v>
                </c:pt>
                <c:pt idx="1814">
                  <c:v>13590</c:v>
                </c:pt>
                <c:pt idx="1815">
                  <c:v>13591</c:v>
                </c:pt>
                <c:pt idx="1816">
                  <c:v>13592</c:v>
                </c:pt>
                <c:pt idx="1817">
                  <c:v>13593</c:v>
                </c:pt>
                <c:pt idx="1818">
                  <c:v>13594</c:v>
                </c:pt>
                <c:pt idx="1819">
                  <c:v>13595</c:v>
                </c:pt>
                <c:pt idx="1820">
                  <c:v>13596</c:v>
                </c:pt>
                <c:pt idx="1821">
                  <c:v>13597</c:v>
                </c:pt>
                <c:pt idx="1822">
                  <c:v>13598</c:v>
                </c:pt>
                <c:pt idx="1823">
                  <c:v>13599</c:v>
                </c:pt>
                <c:pt idx="1824">
                  <c:v>13600</c:v>
                </c:pt>
                <c:pt idx="1825">
                  <c:v>13601</c:v>
                </c:pt>
                <c:pt idx="1826">
                  <c:v>13602</c:v>
                </c:pt>
                <c:pt idx="1827">
                  <c:v>13603</c:v>
                </c:pt>
                <c:pt idx="1828">
                  <c:v>13604</c:v>
                </c:pt>
                <c:pt idx="1829">
                  <c:v>13605</c:v>
                </c:pt>
                <c:pt idx="1830">
                  <c:v>13606</c:v>
                </c:pt>
                <c:pt idx="1831">
                  <c:v>13607</c:v>
                </c:pt>
                <c:pt idx="1832">
                  <c:v>13608</c:v>
                </c:pt>
                <c:pt idx="1833">
                  <c:v>13609</c:v>
                </c:pt>
                <c:pt idx="1834">
                  <c:v>13610</c:v>
                </c:pt>
                <c:pt idx="1835">
                  <c:v>13611</c:v>
                </c:pt>
                <c:pt idx="1836">
                  <c:v>13612</c:v>
                </c:pt>
                <c:pt idx="1837">
                  <c:v>13613</c:v>
                </c:pt>
                <c:pt idx="1838">
                  <c:v>13614</c:v>
                </c:pt>
                <c:pt idx="1839">
                  <c:v>13615</c:v>
                </c:pt>
                <c:pt idx="1840">
                  <c:v>13616</c:v>
                </c:pt>
                <c:pt idx="1841">
                  <c:v>13617</c:v>
                </c:pt>
                <c:pt idx="1842">
                  <c:v>13618</c:v>
                </c:pt>
                <c:pt idx="1843">
                  <c:v>13619</c:v>
                </c:pt>
                <c:pt idx="1844">
                  <c:v>13620</c:v>
                </c:pt>
                <c:pt idx="1845">
                  <c:v>13621</c:v>
                </c:pt>
                <c:pt idx="1846">
                  <c:v>13622</c:v>
                </c:pt>
                <c:pt idx="1847">
                  <c:v>13623</c:v>
                </c:pt>
                <c:pt idx="1848">
                  <c:v>13624</c:v>
                </c:pt>
                <c:pt idx="1849">
                  <c:v>13625</c:v>
                </c:pt>
                <c:pt idx="1850">
                  <c:v>13626</c:v>
                </c:pt>
                <c:pt idx="1851">
                  <c:v>13627</c:v>
                </c:pt>
                <c:pt idx="1852">
                  <c:v>13628</c:v>
                </c:pt>
                <c:pt idx="1853">
                  <c:v>13629</c:v>
                </c:pt>
                <c:pt idx="1854">
                  <c:v>13630</c:v>
                </c:pt>
                <c:pt idx="1855">
                  <c:v>13631</c:v>
                </c:pt>
                <c:pt idx="1856">
                  <c:v>13632</c:v>
                </c:pt>
                <c:pt idx="1857">
                  <c:v>13633</c:v>
                </c:pt>
                <c:pt idx="1858">
                  <c:v>13634</c:v>
                </c:pt>
                <c:pt idx="1859">
                  <c:v>13635</c:v>
                </c:pt>
                <c:pt idx="1860">
                  <c:v>13636</c:v>
                </c:pt>
                <c:pt idx="1861">
                  <c:v>13637</c:v>
                </c:pt>
                <c:pt idx="1862">
                  <c:v>13638</c:v>
                </c:pt>
                <c:pt idx="1863">
                  <c:v>13639</c:v>
                </c:pt>
                <c:pt idx="1864">
                  <c:v>13640</c:v>
                </c:pt>
                <c:pt idx="1865">
                  <c:v>13641</c:v>
                </c:pt>
                <c:pt idx="1866">
                  <c:v>13642</c:v>
                </c:pt>
                <c:pt idx="1867">
                  <c:v>13643</c:v>
                </c:pt>
                <c:pt idx="1868">
                  <c:v>13644</c:v>
                </c:pt>
                <c:pt idx="1869">
                  <c:v>13645</c:v>
                </c:pt>
                <c:pt idx="1870">
                  <c:v>13646</c:v>
                </c:pt>
                <c:pt idx="1871">
                  <c:v>13647</c:v>
                </c:pt>
                <c:pt idx="1872">
                  <c:v>13648</c:v>
                </c:pt>
                <c:pt idx="1873">
                  <c:v>13649</c:v>
                </c:pt>
                <c:pt idx="1874">
                  <c:v>13650</c:v>
                </c:pt>
                <c:pt idx="1875">
                  <c:v>13651</c:v>
                </c:pt>
                <c:pt idx="1876">
                  <c:v>13652</c:v>
                </c:pt>
                <c:pt idx="1877">
                  <c:v>13653</c:v>
                </c:pt>
                <c:pt idx="1878">
                  <c:v>13654</c:v>
                </c:pt>
                <c:pt idx="1879">
                  <c:v>13655</c:v>
                </c:pt>
                <c:pt idx="1880">
                  <c:v>13656</c:v>
                </c:pt>
                <c:pt idx="1881">
                  <c:v>13657</c:v>
                </c:pt>
                <c:pt idx="1882">
                  <c:v>13658</c:v>
                </c:pt>
                <c:pt idx="1883">
                  <c:v>13659</c:v>
                </c:pt>
                <c:pt idx="1884">
                  <c:v>13660</c:v>
                </c:pt>
                <c:pt idx="1885">
                  <c:v>13661</c:v>
                </c:pt>
                <c:pt idx="1886">
                  <c:v>13662</c:v>
                </c:pt>
                <c:pt idx="1887">
                  <c:v>13663</c:v>
                </c:pt>
                <c:pt idx="1888">
                  <c:v>13664</c:v>
                </c:pt>
                <c:pt idx="1889">
                  <c:v>13665</c:v>
                </c:pt>
                <c:pt idx="1890">
                  <c:v>13666</c:v>
                </c:pt>
                <c:pt idx="1891">
                  <c:v>13667</c:v>
                </c:pt>
                <c:pt idx="1892">
                  <c:v>13668</c:v>
                </c:pt>
                <c:pt idx="1893">
                  <c:v>13669</c:v>
                </c:pt>
                <c:pt idx="1894">
                  <c:v>13670</c:v>
                </c:pt>
                <c:pt idx="1895">
                  <c:v>13671</c:v>
                </c:pt>
                <c:pt idx="1896">
                  <c:v>13672</c:v>
                </c:pt>
                <c:pt idx="1897">
                  <c:v>13673</c:v>
                </c:pt>
                <c:pt idx="1898">
                  <c:v>13674</c:v>
                </c:pt>
                <c:pt idx="1899">
                  <c:v>13675</c:v>
                </c:pt>
                <c:pt idx="1900">
                  <c:v>13676</c:v>
                </c:pt>
                <c:pt idx="1901">
                  <c:v>13677</c:v>
                </c:pt>
                <c:pt idx="1902">
                  <c:v>13678</c:v>
                </c:pt>
                <c:pt idx="1903">
                  <c:v>13679</c:v>
                </c:pt>
                <c:pt idx="1904">
                  <c:v>13680</c:v>
                </c:pt>
                <c:pt idx="1905">
                  <c:v>13681</c:v>
                </c:pt>
                <c:pt idx="1906">
                  <c:v>13682</c:v>
                </c:pt>
                <c:pt idx="1907">
                  <c:v>13683</c:v>
                </c:pt>
                <c:pt idx="1908">
                  <c:v>13684</c:v>
                </c:pt>
                <c:pt idx="1909">
                  <c:v>13685</c:v>
                </c:pt>
                <c:pt idx="1910">
                  <c:v>13686</c:v>
                </c:pt>
                <c:pt idx="1911">
                  <c:v>13687</c:v>
                </c:pt>
                <c:pt idx="1912">
                  <c:v>13688</c:v>
                </c:pt>
                <c:pt idx="1913">
                  <c:v>13689</c:v>
                </c:pt>
                <c:pt idx="1914">
                  <c:v>13690</c:v>
                </c:pt>
                <c:pt idx="1915">
                  <c:v>13691</c:v>
                </c:pt>
                <c:pt idx="1916">
                  <c:v>13692</c:v>
                </c:pt>
                <c:pt idx="1917">
                  <c:v>13693</c:v>
                </c:pt>
                <c:pt idx="1918">
                  <c:v>13694</c:v>
                </c:pt>
                <c:pt idx="1919">
                  <c:v>13695</c:v>
                </c:pt>
                <c:pt idx="1920">
                  <c:v>13696</c:v>
                </c:pt>
                <c:pt idx="1921">
                  <c:v>13697</c:v>
                </c:pt>
                <c:pt idx="1922">
                  <c:v>13698</c:v>
                </c:pt>
                <c:pt idx="1923">
                  <c:v>13699</c:v>
                </c:pt>
                <c:pt idx="1924">
                  <c:v>13700</c:v>
                </c:pt>
                <c:pt idx="1925">
                  <c:v>13701</c:v>
                </c:pt>
                <c:pt idx="1926">
                  <c:v>13702</c:v>
                </c:pt>
                <c:pt idx="1927">
                  <c:v>13703</c:v>
                </c:pt>
                <c:pt idx="1928">
                  <c:v>13704</c:v>
                </c:pt>
                <c:pt idx="1929">
                  <c:v>13705</c:v>
                </c:pt>
                <c:pt idx="1930">
                  <c:v>13706</c:v>
                </c:pt>
                <c:pt idx="1931">
                  <c:v>13707</c:v>
                </c:pt>
                <c:pt idx="1932">
                  <c:v>13708</c:v>
                </c:pt>
                <c:pt idx="1933">
                  <c:v>13709</c:v>
                </c:pt>
                <c:pt idx="1934">
                  <c:v>13710</c:v>
                </c:pt>
                <c:pt idx="1935">
                  <c:v>13711</c:v>
                </c:pt>
                <c:pt idx="1936">
                  <c:v>13712</c:v>
                </c:pt>
                <c:pt idx="1937">
                  <c:v>13713</c:v>
                </c:pt>
                <c:pt idx="1938">
                  <c:v>13714</c:v>
                </c:pt>
                <c:pt idx="1939">
                  <c:v>13715</c:v>
                </c:pt>
                <c:pt idx="1940">
                  <c:v>13716</c:v>
                </c:pt>
                <c:pt idx="1941">
                  <c:v>13717</c:v>
                </c:pt>
                <c:pt idx="1942">
                  <c:v>13718</c:v>
                </c:pt>
                <c:pt idx="1943">
                  <c:v>13719</c:v>
                </c:pt>
                <c:pt idx="1944">
                  <c:v>13720</c:v>
                </c:pt>
                <c:pt idx="1945">
                  <c:v>13721</c:v>
                </c:pt>
                <c:pt idx="1946">
                  <c:v>13722</c:v>
                </c:pt>
                <c:pt idx="1947">
                  <c:v>13723</c:v>
                </c:pt>
                <c:pt idx="1948">
                  <c:v>13724</c:v>
                </c:pt>
                <c:pt idx="1949">
                  <c:v>13725</c:v>
                </c:pt>
                <c:pt idx="1950">
                  <c:v>13726</c:v>
                </c:pt>
                <c:pt idx="1951">
                  <c:v>13727</c:v>
                </c:pt>
                <c:pt idx="1952">
                  <c:v>13728</c:v>
                </c:pt>
                <c:pt idx="1953">
                  <c:v>13729</c:v>
                </c:pt>
                <c:pt idx="1954">
                  <c:v>13730</c:v>
                </c:pt>
                <c:pt idx="1955">
                  <c:v>13731</c:v>
                </c:pt>
                <c:pt idx="1956">
                  <c:v>13732</c:v>
                </c:pt>
                <c:pt idx="1957">
                  <c:v>13733</c:v>
                </c:pt>
                <c:pt idx="1958">
                  <c:v>13734</c:v>
                </c:pt>
                <c:pt idx="1959">
                  <c:v>13735</c:v>
                </c:pt>
                <c:pt idx="1960">
                  <c:v>13736</c:v>
                </c:pt>
                <c:pt idx="1961">
                  <c:v>13737</c:v>
                </c:pt>
                <c:pt idx="1962">
                  <c:v>13738</c:v>
                </c:pt>
                <c:pt idx="1963">
                  <c:v>13739</c:v>
                </c:pt>
                <c:pt idx="1964">
                  <c:v>13740</c:v>
                </c:pt>
                <c:pt idx="1965">
                  <c:v>13741</c:v>
                </c:pt>
                <c:pt idx="1966">
                  <c:v>13742</c:v>
                </c:pt>
                <c:pt idx="1967">
                  <c:v>13743</c:v>
                </c:pt>
                <c:pt idx="1968">
                  <c:v>13744</c:v>
                </c:pt>
                <c:pt idx="1969">
                  <c:v>13745</c:v>
                </c:pt>
                <c:pt idx="1970">
                  <c:v>13746</c:v>
                </c:pt>
                <c:pt idx="1971">
                  <c:v>13747</c:v>
                </c:pt>
                <c:pt idx="1972">
                  <c:v>13748</c:v>
                </c:pt>
                <c:pt idx="1973">
                  <c:v>13749</c:v>
                </c:pt>
                <c:pt idx="1974">
                  <c:v>13750</c:v>
                </c:pt>
                <c:pt idx="1975">
                  <c:v>13751</c:v>
                </c:pt>
                <c:pt idx="1976">
                  <c:v>13752</c:v>
                </c:pt>
                <c:pt idx="1977">
                  <c:v>13753</c:v>
                </c:pt>
                <c:pt idx="1978">
                  <c:v>13754</c:v>
                </c:pt>
                <c:pt idx="1979">
                  <c:v>13755</c:v>
                </c:pt>
                <c:pt idx="1980">
                  <c:v>13756</c:v>
                </c:pt>
                <c:pt idx="1981">
                  <c:v>13757</c:v>
                </c:pt>
                <c:pt idx="1982">
                  <c:v>13758</c:v>
                </c:pt>
                <c:pt idx="1983">
                  <c:v>13759</c:v>
                </c:pt>
                <c:pt idx="1984">
                  <c:v>13760</c:v>
                </c:pt>
                <c:pt idx="1985">
                  <c:v>13761</c:v>
                </c:pt>
                <c:pt idx="1986">
                  <c:v>13762</c:v>
                </c:pt>
                <c:pt idx="1987">
                  <c:v>13763</c:v>
                </c:pt>
                <c:pt idx="1988">
                  <c:v>13764</c:v>
                </c:pt>
                <c:pt idx="1989">
                  <c:v>13765</c:v>
                </c:pt>
                <c:pt idx="1990">
                  <c:v>13766</c:v>
                </c:pt>
                <c:pt idx="1991">
                  <c:v>13767</c:v>
                </c:pt>
                <c:pt idx="1992">
                  <c:v>13768</c:v>
                </c:pt>
                <c:pt idx="1993">
                  <c:v>13769</c:v>
                </c:pt>
                <c:pt idx="1994">
                  <c:v>13770</c:v>
                </c:pt>
                <c:pt idx="1995">
                  <c:v>13771</c:v>
                </c:pt>
                <c:pt idx="1996">
                  <c:v>13772</c:v>
                </c:pt>
                <c:pt idx="1997">
                  <c:v>13773</c:v>
                </c:pt>
                <c:pt idx="1998">
                  <c:v>13774</c:v>
                </c:pt>
                <c:pt idx="1999">
                  <c:v>13775</c:v>
                </c:pt>
                <c:pt idx="2000">
                  <c:v>13776</c:v>
                </c:pt>
                <c:pt idx="2001">
                  <c:v>13777</c:v>
                </c:pt>
                <c:pt idx="2002">
                  <c:v>13778</c:v>
                </c:pt>
                <c:pt idx="2003">
                  <c:v>13779</c:v>
                </c:pt>
                <c:pt idx="2004">
                  <c:v>13780</c:v>
                </c:pt>
                <c:pt idx="2005">
                  <c:v>13781</c:v>
                </c:pt>
                <c:pt idx="2006">
                  <c:v>13782</c:v>
                </c:pt>
                <c:pt idx="2007">
                  <c:v>13783</c:v>
                </c:pt>
                <c:pt idx="2008">
                  <c:v>13784</c:v>
                </c:pt>
                <c:pt idx="2009">
                  <c:v>13785</c:v>
                </c:pt>
                <c:pt idx="2010">
                  <c:v>13786</c:v>
                </c:pt>
                <c:pt idx="2011">
                  <c:v>13787</c:v>
                </c:pt>
                <c:pt idx="2012">
                  <c:v>13788</c:v>
                </c:pt>
                <c:pt idx="2013">
                  <c:v>13789</c:v>
                </c:pt>
                <c:pt idx="2014">
                  <c:v>13790</c:v>
                </c:pt>
                <c:pt idx="2015">
                  <c:v>13791</c:v>
                </c:pt>
                <c:pt idx="2016">
                  <c:v>13792</c:v>
                </c:pt>
                <c:pt idx="2017">
                  <c:v>13793</c:v>
                </c:pt>
                <c:pt idx="2018">
                  <c:v>13794</c:v>
                </c:pt>
                <c:pt idx="2019">
                  <c:v>13795</c:v>
                </c:pt>
                <c:pt idx="2020">
                  <c:v>13796</c:v>
                </c:pt>
                <c:pt idx="2021">
                  <c:v>13797</c:v>
                </c:pt>
                <c:pt idx="2022">
                  <c:v>13798</c:v>
                </c:pt>
                <c:pt idx="2023">
                  <c:v>13799</c:v>
                </c:pt>
                <c:pt idx="2024">
                  <c:v>13800</c:v>
                </c:pt>
                <c:pt idx="2025">
                  <c:v>13801</c:v>
                </c:pt>
                <c:pt idx="2026">
                  <c:v>13802</c:v>
                </c:pt>
                <c:pt idx="2027">
                  <c:v>13803</c:v>
                </c:pt>
                <c:pt idx="2028">
                  <c:v>13804</c:v>
                </c:pt>
                <c:pt idx="2029">
                  <c:v>13805</c:v>
                </c:pt>
                <c:pt idx="2030">
                  <c:v>13806</c:v>
                </c:pt>
                <c:pt idx="2031">
                  <c:v>13807</c:v>
                </c:pt>
                <c:pt idx="2032">
                  <c:v>13808</c:v>
                </c:pt>
                <c:pt idx="2033">
                  <c:v>13809</c:v>
                </c:pt>
                <c:pt idx="2034">
                  <c:v>13810</c:v>
                </c:pt>
                <c:pt idx="2035">
                  <c:v>13811</c:v>
                </c:pt>
                <c:pt idx="2036">
                  <c:v>13812</c:v>
                </c:pt>
                <c:pt idx="2037">
                  <c:v>13813</c:v>
                </c:pt>
                <c:pt idx="2038">
                  <c:v>13814</c:v>
                </c:pt>
                <c:pt idx="2039">
                  <c:v>13815</c:v>
                </c:pt>
                <c:pt idx="2040">
                  <c:v>13816</c:v>
                </c:pt>
                <c:pt idx="2041">
                  <c:v>13817</c:v>
                </c:pt>
                <c:pt idx="2042">
                  <c:v>13818</c:v>
                </c:pt>
                <c:pt idx="2043">
                  <c:v>13819</c:v>
                </c:pt>
                <c:pt idx="2044">
                  <c:v>13820</c:v>
                </c:pt>
                <c:pt idx="2045">
                  <c:v>13821</c:v>
                </c:pt>
                <c:pt idx="2046">
                  <c:v>13822</c:v>
                </c:pt>
                <c:pt idx="2047">
                  <c:v>13823</c:v>
                </c:pt>
                <c:pt idx="2048">
                  <c:v>13824</c:v>
                </c:pt>
                <c:pt idx="2049">
                  <c:v>13825</c:v>
                </c:pt>
                <c:pt idx="2050">
                  <c:v>13826</c:v>
                </c:pt>
                <c:pt idx="2051">
                  <c:v>13827</c:v>
                </c:pt>
                <c:pt idx="2052">
                  <c:v>13828</c:v>
                </c:pt>
                <c:pt idx="2053">
                  <c:v>13829</c:v>
                </c:pt>
                <c:pt idx="2054">
                  <c:v>13830</c:v>
                </c:pt>
                <c:pt idx="2055">
                  <c:v>13831</c:v>
                </c:pt>
                <c:pt idx="2056">
                  <c:v>13832</c:v>
                </c:pt>
                <c:pt idx="2057">
                  <c:v>13833</c:v>
                </c:pt>
                <c:pt idx="2058">
                  <c:v>13834</c:v>
                </c:pt>
                <c:pt idx="2059">
                  <c:v>13835</c:v>
                </c:pt>
                <c:pt idx="2060">
                  <c:v>13836</c:v>
                </c:pt>
                <c:pt idx="2061">
                  <c:v>13837</c:v>
                </c:pt>
                <c:pt idx="2062">
                  <c:v>13838</c:v>
                </c:pt>
                <c:pt idx="2063">
                  <c:v>13839</c:v>
                </c:pt>
                <c:pt idx="2064">
                  <c:v>13840</c:v>
                </c:pt>
                <c:pt idx="2065">
                  <c:v>13841</c:v>
                </c:pt>
                <c:pt idx="2066">
                  <c:v>13842</c:v>
                </c:pt>
                <c:pt idx="2067">
                  <c:v>13843</c:v>
                </c:pt>
                <c:pt idx="2068">
                  <c:v>13844</c:v>
                </c:pt>
                <c:pt idx="2069">
                  <c:v>13845</c:v>
                </c:pt>
                <c:pt idx="2070">
                  <c:v>13846</c:v>
                </c:pt>
                <c:pt idx="2071">
                  <c:v>13847</c:v>
                </c:pt>
                <c:pt idx="2072">
                  <c:v>13848</c:v>
                </c:pt>
                <c:pt idx="2073">
                  <c:v>13849</c:v>
                </c:pt>
                <c:pt idx="2074">
                  <c:v>13850</c:v>
                </c:pt>
                <c:pt idx="2075">
                  <c:v>13851</c:v>
                </c:pt>
                <c:pt idx="2076">
                  <c:v>13852</c:v>
                </c:pt>
                <c:pt idx="2077">
                  <c:v>13853</c:v>
                </c:pt>
                <c:pt idx="2078">
                  <c:v>13854</c:v>
                </c:pt>
                <c:pt idx="2079">
                  <c:v>13855</c:v>
                </c:pt>
                <c:pt idx="2080">
                  <c:v>13856</c:v>
                </c:pt>
                <c:pt idx="2081">
                  <c:v>13857</c:v>
                </c:pt>
                <c:pt idx="2082">
                  <c:v>13858</c:v>
                </c:pt>
                <c:pt idx="2083">
                  <c:v>13859</c:v>
                </c:pt>
                <c:pt idx="2084">
                  <c:v>13860</c:v>
                </c:pt>
                <c:pt idx="2085">
                  <c:v>13861</c:v>
                </c:pt>
                <c:pt idx="2086">
                  <c:v>13862</c:v>
                </c:pt>
                <c:pt idx="2087">
                  <c:v>13863</c:v>
                </c:pt>
                <c:pt idx="2088">
                  <c:v>13864</c:v>
                </c:pt>
                <c:pt idx="2089">
                  <c:v>13865</c:v>
                </c:pt>
                <c:pt idx="2090">
                  <c:v>13866</c:v>
                </c:pt>
                <c:pt idx="2091">
                  <c:v>13867</c:v>
                </c:pt>
                <c:pt idx="2092">
                  <c:v>13868</c:v>
                </c:pt>
                <c:pt idx="2093">
                  <c:v>13869</c:v>
                </c:pt>
                <c:pt idx="2094">
                  <c:v>13870</c:v>
                </c:pt>
                <c:pt idx="2095">
                  <c:v>13871</c:v>
                </c:pt>
                <c:pt idx="2096">
                  <c:v>13872</c:v>
                </c:pt>
                <c:pt idx="2097">
                  <c:v>13873</c:v>
                </c:pt>
                <c:pt idx="2098">
                  <c:v>13874</c:v>
                </c:pt>
                <c:pt idx="2099">
                  <c:v>13875</c:v>
                </c:pt>
                <c:pt idx="2100">
                  <c:v>13876</c:v>
                </c:pt>
                <c:pt idx="2101">
                  <c:v>13877</c:v>
                </c:pt>
                <c:pt idx="2102">
                  <c:v>13878</c:v>
                </c:pt>
                <c:pt idx="2103">
                  <c:v>13879</c:v>
                </c:pt>
                <c:pt idx="2104">
                  <c:v>13880</c:v>
                </c:pt>
                <c:pt idx="2105">
                  <c:v>13881</c:v>
                </c:pt>
                <c:pt idx="2106">
                  <c:v>13882</c:v>
                </c:pt>
                <c:pt idx="2107">
                  <c:v>13883</c:v>
                </c:pt>
                <c:pt idx="2108">
                  <c:v>13884</c:v>
                </c:pt>
                <c:pt idx="2109">
                  <c:v>13885</c:v>
                </c:pt>
                <c:pt idx="2110">
                  <c:v>13886</c:v>
                </c:pt>
                <c:pt idx="2111">
                  <c:v>13887</c:v>
                </c:pt>
                <c:pt idx="2112">
                  <c:v>13888</c:v>
                </c:pt>
                <c:pt idx="2113">
                  <c:v>13889</c:v>
                </c:pt>
                <c:pt idx="2114">
                  <c:v>13890</c:v>
                </c:pt>
                <c:pt idx="2115">
                  <c:v>13891</c:v>
                </c:pt>
                <c:pt idx="2116">
                  <c:v>13892</c:v>
                </c:pt>
                <c:pt idx="2117">
                  <c:v>13893</c:v>
                </c:pt>
                <c:pt idx="2118">
                  <c:v>13894</c:v>
                </c:pt>
                <c:pt idx="2119">
                  <c:v>13895</c:v>
                </c:pt>
                <c:pt idx="2120">
                  <c:v>13896</c:v>
                </c:pt>
                <c:pt idx="2121">
                  <c:v>13897</c:v>
                </c:pt>
                <c:pt idx="2122">
                  <c:v>13898</c:v>
                </c:pt>
                <c:pt idx="2123">
                  <c:v>13899</c:v>
                </c:pt>
                <c:pt idx="2124">
                  <c:v>13900</c:v>
                </c:pt>
                <c:pt idx="2125">
                  <c:v>13901</c:v>
                </c:pt>
                <c:pt idx="2126">
                  <c:v>13902</c:v>
                </c:pt>
                <c:pt idx="2127">
                  <c:v>13903</c:v>
                </c:pt>
                <c:pt idx="2128">
                  <c:v>13904</c:v>
                </c:pt>
                <c:pt idx="2129">
                  <c:v>13905</c:v>
                </c:pt>
                <c:pt idx="2130">
                  <c:v>13906</c:v>
                </c:pt>
                <c:pt idx="2131">
                  <c:v>13907</c:v>
                </c:pt>
                <c:pt idx="2132">
                  <c:v>13908</c:v>
                </c:pt>
                <c:pt idx="2133">
                  <c:v>13909</c:v>
                </c:pt>
                <c:pt idx="2134">
                  <c:v>13910</c:v>
                </c:pt>
                <c:pt idx="2135">
                  <c:v>13911</c:v>
                </c:pt>
                <c:pt idx="2136">
                  <c:v>13912</c:v>
                </c:pt>
                <c:pt idx="2137">
                  <c:v>13913</c:v>
                </c:pt>
                <c:pt idx="2138">
                  <c:v>13914</c:v>
                </c:pt>
                <c:pt idx="2139">
                  <c:v>13915</c:v>
                </c:pt>
                <c:pt idx="2140">
                  <c:v>13916</c:v>
                </c:pt>
                <c:pt idx="2141">
                  <c:v>13917</c:v>
                </c:pt>
                <c:pt idx="2142">
                  <c:v>13918</c:v>
                </c:pt>
                <c:pt idx="2143">
                  <c:v>13919</c:v>
                </c:pt>
                <c:pt idx="2144">
                  <c:v>13920</c:v>
                </c:pt>
                <c:pt idx="2145">
                  <c:v>13921</c:v>
                </c:pt>
                <c:pt idx="2146">
                  <c:v>13922</c:v>
                </c:pt>
                <c:pt idx="2147">
                  <c:v>13923</c:v>
                </c:pt>
                <c:pt idx="2148">
                  <c:v>13924</c:v>
                </c:pt>
                <c:pt idx="2149">
                  <c:v>13925</c:v>
                </c:pt>
                <c:pt idx="2150">
                  <c:v>13926</c:v>
                </c:pt>
                <c:pt idx="2151">
                  <c:v>13927</c:v>
                </c:pt>
                <c:pt idx="2152">
                  <c:v>13928</c:v>
                </c:pt>
                <c:pt idx="2153">
                  <c:v>13929</c:v>
                </c:pt>
                <c:pt idx="2154">
                  <c:v>13930</c:v>
                </c:pt>
                <c:pt idx="2155">
                  <c:v>13931</c:v>
                </c:pt>
                <c:pt idx="2156">
                  <c:v>13932</c:v>
                </c:pt>
                <c:pt idx="2157">
                  <c:v>13933</c:v>
                </c:pt>
                <c:pt idx="2158">
                  <c:v>13934</c:v>
                </c:pt>
                <c:pt idx="2159">
                  <c:v>13935</c:v>
                </c:pt>
                <c:pt idx="2160">
                  <c:v>13936</c:v>
                </c:pt>
                <c:pt idx="2161">
                  <c:v>13937</c:v>
                </c:pt>
                <c:pt idx="2162">
                  <c:v>13938</c:v>
                </c:pt>
                <c:pt idx="2163">
                  <c:v>13939</c:v>
                </c:pt>
                <c:pt idx="2164">
                  <c:v>13940</c:v>
                </c:pt>
                <c:pt idx="2165">
                  <c:v>13941</c:v>
                </c:pt>
                <c:pt idx="2166">
                  <c:v>13942</c:v>
                </c:pt>
                <c:pt idx="2167">
                  <c:v>13943</c:v>
                </c:pt>
                <c:pt idx="2168">
                  <c:v>13944</c:v>
                </c:pt>
                <c:pt idx="2169">
                  <c:v>13945</c:v>
                </c:pt>
                <c:pt idx="2170">
                  <c:v>13946</c:v>
                </c:pt>
                <c:pt idx="2171">
                  <c:v>13947</c:v>
                </c:pt>
                <c:pt idx="2172">
                  <c:v>13948</c:v>
                </c:pt>
                <c:pt idx="2173">
                  <c:v>13949</c:v>
                </c:pt>
                <c:pt idx="2174">
                  <c:v>13950</c:v>
                </c:pt>
                <c:pt idx="2175">
                  <c:v>13951</c:v>
                </c:pt>
                <c:pt idx="2176">
                  <c:v>13952</c:v>
                </c:pt>
                <c:pt idx="2177">
                  <c:v>13953</c:v>
                </c:pt>
                <c:pt idx="2178">
                  <c:v>13954</c:v>
                </c:pt>
                <c:pt idx="2179">
                  <c:v>13955</c:v>
                </c:pt>
                <c:pt idx="2180">
                  <c:v>13956</c:v>
                </c:pt>
                <c:pt idx="2181">
                  <c:v>13957</c:v>
                </c:pt>
                <c:pt idx="2182">
                  <c:v>13958</c:v>
                </c:pt>
                <c:pt idx="2183">
                  <c:v>13959</c:v>
                </c:pt>
                <c:pt idx="2184">
                  <c:v>13960</c:v>
                </c:pt>
                <c:pt idx="2185">
                  <c:v>13961</c:v>
                </c:pt>
                <c:pt idx="2186">
                  <c:v>13962</c:v>
                </c:pt>
                <c:pt idx="2187">
                  <c:v>13963</c:v>
                </c:pt>
                <c:pt idx="2188">
                  <c:v>13964</c:v>
                </c:pt>
                <c:pt idx="2189">
                  <c:v>13965</c:v>
                </c:pt>
                <c:pt idx="2190">
                  <c:v>13966</c:v>
                </c:pt>
                <c:pt idx="2191">
                  <c:v>13967</c:v>
                </c:pt>
                <c:pt idx="2192">
                  <c:v>13968</c:v>
                </c:pt>
                <c:pt idx="2193">
                  <c:v>13969</c:v>
                </c:pt>
                <c:pt idx="2194">
                  <c:v>13970</c:v>
                </c:pt>
                <c:pt idx="2195">
                  <c:v>13971</c:v>
                </c:pt>
                <c:pt idx="2196">
                  <c:v>13972</c:v>
                </c:pt>
                <c:pt idx="2197">
                  <c:v>13973</c:v>
                </c:pt>
                <c:pt idx="2198">
                  <c:v>13974</c:v>
                </c:pt>
                <c:pt idx="2199">
                  <c:v>13975</c:v>
                </c:pt>
                <c:pt idx="2200">
                  <c:v>13976</c:v>
                </c:pt>
                <c:pt idx="2201">
                  <c:v>13977</c:v>
                </c:pt>
                <c:pt idx="2202">
                  <c:v>13978</c:v>
                </c:pt>
                <c:pt idx="2203">
                  <c:v>13979</c:v>
                </c:pt>
                <c:pt idx="2204">
                  <c:v>13980</c:v>
                </c:pt>
                <c:pt idx="2205">
                  <c:v>13981</c:v>
                </c:pt>
                <c:pt idx="2206">
                  <c:v>13982</c:v>
                </c:pt>
                <c:pt idx="2207">
                  <c:v>13983</c:v>
                </c:pt>
                <c:pt idx="2208">
                  <c:v>13984</c:v>
                </c:pt>
                <c:pt idx="2209">
                  <c:v>13985</c:v>
                </c:pt>
                <c:pt idx="2210">
                  <c:v>13986</c:v>
                </c:pt>
                <c:pt idx="2211">
                  <c:v>13987</c:v>
                </c:pt>
                <c:pt idx="2212">
                  <c:v>13988</c:v>
                </c:pt>
                <c:pt idx="2213">
                  <c:v>13989</c:v>
                </c:pt>
                <c:pt idx="2214">
                  <c:v>13990</c:v>
                </c:pt>
                <c:pt idx="2215">
                  <c:v>13991</c:v>
                </c:pt>
                <c:pt idx="2216">
                  <c:v>13992</c:v>
                </c:pt>
                <c:pt idx="2217">
                  <c:v>13993</c:v>
                </c:pt>
                <c:pt idx="2218">
                  <c:v>13994</c:v>
                </c:pt>
                <c:pt idx="2219">
                  <c:v>13995</c:v>
                </c:pt>
                <c:pt idx="2220">
                  <c:v>13996</c:v>
                </c:pt>
                <c:pt idx="2221">
                  <c:v>13997</c:v>
                </c:pt>
                <c:pt idx="2222">
                  <c:v>13998</c:v>
                </c:pt>
                <c:pt idx="2223">
                  <c:v>13999</c:v>
                </c:pt>
                <c:pt idx="2224">
                  <c:v>14000</c:v>
                </c:pt>
                <c:pt idx="2225">
                  <c:v>14001</c:v>
                </c:pt>
                <c:pt idx="2226">
                  <c:v>14002</c:v>
                </c:pt>
                <c:pt idx="2227">
                  <c:v>14003</c:v>
                </c:pt>
                <c:pt idx="2228">
                  <c:v>14004</c:v>
                </c:pt>
                <c:pt idx="2229">
                  <c:v>14005</c:v>
                </c:pt>
                <c:pt idx="2230">
                  <c:v>14006</c:v>
                </c:pt>
                <c:pt idx="2231">
                  <c:v>14007</c:v>
                </c:pt>
                <c:pt idx="2232">
                  <c:v>14008</c:v>
                </c:pt>
                <c:pt idx="2233">
                  <c:v>14009</c:v>
                </c:pt>
                <c:pt idx="2234">
                  <c:v>14010</c:v>
                </c:pt>
                <c:pt idx="2235">
                  <c:v>14011</c:v>
                </c:pt>
                <c:pt idx="2236">
                  <c:v>14012</c:v>
                </c:pt>
                <c:pt idx="2237">
                  <c:v>14013</c:v>
                </c:pt>
                <c:pt idx="2238">
                  <c:v>14014</c:v>
                </c:pt>
                <c:pt idx="2239">
                  <c:v>14015</c:v>
                </c:pt>
                <c:pt idx="2240">
                  <c:v>14016</c:v>
                </c:pt>
                <c:pt idx="2241">
                  <c:v>14017</c:v>
                </c:pt>
                <c:pt idx="2242">
                  <c:v>14018</c:v>
                </c:pt>
                <c:pt idx="2243">
                  <c:v>14019</c:v>
                </c:pt>
                <c:pt idx="2244">
                  <c:v>14020</c:v>
                </c:pt>
                <c:pt idx="2245">
                  <c:v>14021</c:v>
                </c:pt>
                <c:pt idx="2246">
                  <c:v>14022</c:v>
                </c:pt>
                <c:pt idx="2247">
                  <c:v>14023</c:v>
                </c:pt>
                <c:pt idx="2248">
                  <c:v>14024</c:v>
                </c:pt>
                <c:pt idx="2249">
                  <c:v>14025</c:v>
                </c:pt>
                <c:pt idx="2250">
                  <c:v>14026</c:v>
                </c:pt>
                <c:pt idx="2251">
                  <c:v>14027</c:v>
                </c:pt>
                <c:pt idx="2252">
                  <c:v>14028</c:v>
                </c:pt>
                <c:pt idx="2253">
                  <c:v>14029</c:v>
                </c:pt>
                <c:pt idx="2254">
                  <c:v>14030</c:v>
                </c:pt>
                <c:pt idx="2255">
                  <c:v>14031</c:v>
                </c:pt>
                <c:pt idx="2256">
                  <c:v>14032</c:v>
                </c:pt>
                <c:pt idx="2257">
                  <c:v>14033</c:v>
                </c:pt>
                <c:pt idx="2258">
                  <c:v>14034</c:v>
                </c:pt>
                <c:pt idx="2259">
                  <c:v>14035</c:v>
                </c:pt>
                <c:pt idx="2260">
                  <c:v>14036</c:v>
                </c:pt>
                <c:pt idx="2261">
                  <c:v>14037</c:v>
                </c:pt>
                <c:pt idx="2262">
                  <c:v>14038</c:v>
                </c:pt>
                <c:pt idx="2263">
                  <c:v>14039</c:v>
                </c:pt>
                <c:pt idx="2264">
                  <c:v>14040</c:v>
                </c:pt>
                <c:pt idx="2265">
                  <c:v>14041</c:v>
                </c:pt>
                <c:pt idx="2266">
                  <c:v>14042</c:v>
                </c:pt>
                <c:pt idx="2267">
                  <c:v>14043</c:v>
                </c:pt>
                <c:pt idx="2268">
                  <c:v>14044</c:v>
                </c:pt>
                <c:pt idx="2269">
                  <c:v>14045</c:v>
                </c:pt>
                <c:pt idx="2270">
                  <c:v>14046</c:v>
                </c:pt>
                <c:pt idx="2271">
                  <c:v>14047</c:v>
                </c:pt>
                <c:pt idx="2272">
                  <c:v>14048</c:v>
                </c:pt>
                <c:pt idx="2273">
                  <c:v>14049</c:v>
                </c:pt>
                <c:pt idx="2274">
                  <c:v>14050</c:v>
                </c:pt>
                <c:pt idx="2275">
                  <c:v>14051</c:v>
                </c:pt>
                <c:pt idx="2276">
                  <c:v>14052</c:v>
                </c:pt>
                <c:pt idx="2277">
                  <c:v>14053</c:v>
                </c:pt>
                <c:pt idx="2278">
                  <c:v>14054</c:v>
                </c:pt>
                <c:pt idx="2279">
                  <c:v>14055</c:v>
                </c:pt>
                <c:pt idx="2280">
                  <c:v>14056</c:v>
                </c:pt>
                <c:pt idx="2281">
                  <c:v>14057</c:v>
                </c:pt>
                <c:pt idx="2282">
                  <c:v>14058</c:v>
                </c:pt>
                <c:pt idx="2283">
                  <c:v>14059</c:v>
                </c:pt>
                <c:pt idx="2284">
                  <c:v>14060</c:v>
                </c:pt>
                <c:pt idx="2285">
                  <c:v>14061</c:v>
                </c:pt>
                <c:pt idx="2286">
                  <c:v>14062</c:v>
                </c:pt>
                <c:pt idx="2287">
                  <c:v>14063</c:v>
                </c:pt>
                <c:pt idx="2288">
                  <c:v>14064</c:v>
                </c:pt>
                <c:pt idx="2289">
                  <c:v>14065</c:v>
                </c:pt>
                <c:pt idx="2290">
                  <c:v>14066</c:v>
                </c:pt>
                <c:pt idx="2291">
                  <c:v>14067</c:v>
                </c:pt>
                <c:pt idx="2292">
                  <c:v>14068</c:v>
                </c:pt>
                <c:pt idx="2293">
                  <c:v>14069</c:v>
                </c:pt>
                <c:pt idx="2294">
                  <c:v>14070</c:v>
                </c:pt>
                <c:pt idx="2295">
                  <c:v>14071</c:v>
                </c:pt>
                <c:pt idx="2296">
                  <c:v>14072</c:v>
                </c:pt>
                <c:pt idx="2297">
                  <c:v>14073</c:v>
                </c:pt>
                <c:pt idx="2298">
                  <c:v>14074</c:v>
                </c:pt>
                <c:pt idx="2299">
                  <c:v>14075</c:v>
                </c:pt>
                <c:pt idx="2300">
                  <c:v>14076</c:v>
                </c:pt>
                <c:pt idx="2301">
                  <c:v>14077</c:v>
                </c:pt>
                <c:pt idx="2302">
                  <c:v>14078</c:v>
                </c:pt>
                <c:pt idx="2303">
                  <c:v>14079</c:v>
                </c:pt>
                <c:pt idx="2304">
                  <c:v>14080</c:v>
                </c:pt>
                <c:pt idx="2305">
                  <c:v>14081</c:v>
                </c:pt>
                <c:pt idx="2306">
                  <c:v>14082</c:v>
                </c:pt>
                <c:pt idx="2307">
                  <c:v>14083</c:v>
                </c:pt>
                <c:pt idx="2308">
                  <c:v>14084</c:v>
                </c:pt>
                <c:pt idx="2309">
                  <c:v>14085</c:v>
                </c:pt>
                <c:pt idx="2310">
                  <c:v>14086</c:v>
                </c:pt>
                <c:pt idx="2311">
                  <c:v>14087</c:v>
                </c:pt>
                <c:pt idx="2312">
                  <c:v>14088</c:v>
                </c:pt>
                <c:pt idx="2313">
                  <c:v>14089</c:v>
                </c:pt>
                <c:pt idx="2314">
                  <c:v>14090</c:v>
                </c:pt>
                <c:pt idx="2315">
                  <c:v>14091</c:v>
                </c:pt>
                <c:pt idx="2316">
                  <c:v>14092</c:v>
                </c:pt>
                <c:pt idx="2317">
                  <c:v>14093</c:v>
                </c:pt>
                <c:pt idx="2318">
                  <c:v>14094</c:v>
                </c:pt>
                <c:pt idx="2319">
                  <c:v>14095</c:v>
                </c:pt>
                <c:pt idx="2320">
                  <c:v>14096</c:v>
                </c:pt>
                <c:pt idx="2321">
                  <c:v>14097</c:v>
                </c:pt>
                <c:pt idx="2322">
                  <c:v>14098</c:v>
                </c:pt>
                <c:pt idx="2323">
                  <c:v>14099</c:v>
                </c:pt>
                <c:pt idx="2324">
                  <c:v>14100</c:v>
                </c:pt>
                <c:pt idx="2325">
                  <c:v>14101</c:v>
                </c:pt>
                <c:pt idx="2326">
                  <c:v>14102</c:v>
                </c:pt>
                <c:pt idx="2327">
                  <c:v>14103</c:v>
                </c:pt>
                <c:pt idx="2328">
                  <c:v>14104</c:v>
                </c:pt>
                <c:pt idx="2329">
                  <c:v>14105</c:v>
                </c:pt>
                <c:pt idx="2330">
                  <c:v>14106</c:v>
                </c:pt>
                <c:pt idx="2331">
                  <c:v>14107</c:v>
                </c:pt>
                <c:pt idx="2332">
                  <c:v>14108</c:v>
                </c:pt>
                <c:pt idx="2333">
                  <c:v>14109</c:v>
                </c:pt>
                <c:pt idx="2334">
                  <c:v>14110</c:v>
                </c:pt>
                <c:pt idx="2335">
                  <c:v>14111</c:v>
                </c:pt>
                <c:pt idx="2336">
                  <c:v>14112</c:v>
                </c:pt>
                <c:pt idx="2337">
                  <c:v>14113</c:v>
                </c:pt>
                <c:pt idx="2338">
                  <c:v>14114</c:v>
                </c:pt>
                <c:pt idx="2339">
                  <c:v>14115</c:v>
                </c:pt>
                <c:pt idx="2340">
                  <c:v>14116</c:v>
                </c:pt>
                <c:pt idx="2341">
                  <c:v>14117</c:v>
                </c:pt>
                <c:pt idx="2342">
                  <c:v>14118</c:v>
                </c:pt>
                <c:pt idx="2343">
                  <c:v>14119</c:v>
                </c:pt>
                <c:pt idx="2344">
                  <c:v>14120</c:v>
                </c:pt>
                <c:pt idx="2345">
                  <c:v>14121</c:v>
                </c:pt>
                <c:pt idx="2346">
                  <c:v>14122</c:v>
                </c:pt>
                <c:pt idx="2347">
                  <c:v>14123</c:v>
                </c:pt>
                <c:pt idx="2348">
                  <c:v>14124</c:v>
                </c:pt>
                <c:pt idx="2349">
                  <c:v>14125</c:v>
                </c:pt>
                <c:pt idx="2350">
                  <c:v>14126</c:v>
                </c:pt>
                <c:pt idx="2351">
                  <c:v>14127</c:v>
                </c:pt>
                <c:pt idx="2352">
                  <c:v>14128</c:v>
                </c:pt>
                <c:pt idx="2353">
                  <c:v>14129</c:v>
                </c:pt>
                <c:pt idx="2354">
                  <c:v>14130</c:v>
                </c:pt>
                <c:pt idx="2355">
                  <c:v>14131</c:v>
                </c:pt>
                <c:pt idx="2356">
                  <c:v>14132</c:v>
                </c:pt>
                <c:pt idx="2357">
                  <c:v>14133</c:v>
                </c:pt>
                <c:pt idx="2358">
                  <c:v>14134</c:v>
                </c:pt>
                <c:pt idx="2359">
                  <c:v>14135</c:v>
                </c:pt>
                <c:pt idx="2360">
                  <c:v>14136</c:v>
                </c:pt>
                <c:pt idx="2361">
                  <c:v>14137</c:v>
                </c:pt>
                <c:pt idx="2362">
                  <c:v>14138</c:v>
                </c:pt>
                <c:pt idx="2363">
                  <c:v>14139</c:v>
                </c:pt>
                <c:pt idx="2364">
                  <c:v>14140</c:v>
                </c:pt>
                <c:pt idx="2365">
                  <c:v>14141</c:v>
                </c:pt>
                <c:pt idx="2366">
                  <c:v>14142</c:v>
                </c:pt>
                <c:pt idx="2367">
                  <c:v>14143</c:v>
                </c:pt>
                <c:pt idx="2368">
                  <c:v>14144</c:v>
                </c:pt>
                <c:pt idx="2369">
                  <c:v>14145</c:v>
                </c:pt>
                <c:pt idx="2370">
                  <c:v>14146</c:v>
                </c:pt>
                <c:pt idx="2371">
                  <c:v>14147</c:v>
                </c:pt>
                <c:pt idx="2372">
                  <c:v>14148</c:v>
                </c:pt>
                <c:pt idx="2373">
                  <c:v>14149</c:v>
                </c:pt>
                <c:pt idx="2374">
                  <c:v>14150</c:v>
                </c:pt>
                <c:pt idx="2375">
                  <c:v>14151</c:v>
                </c:pt>
                <c:pt idx="2376">
                  <c:v>14152</c:v>
                </c:pt>
                <c:pt idx="2377">
                  <c:v>14153</c:v>
                </c:pt>
                <c:pt idx="2378">
                  <c:v>14154</c:v>
                </c:pt>
                <c:pt idx="2379">
                  <c:v>14155</c:v>
                </c:pt>
                <c:pt idx="2380">
                  <c:v>14156</c:v>
                </c:pt>
                <c:pt idx="2381">
                  <c:v>14157</c:v>
                </c:pt>
                <c:pt idx="2382">
                  <c:v>14158</c:v>
                </c:pt>
                <c:pt idx="2383">
                  <c:v>14159</c:v>
                </c:pt>
                <c:pt idx="2384">
                  <c:v>14160</c:v>
                </c:pt>
                <c:pt idx="2385">
                  <c:v>14161</c:v>
                </c:pt>
                <c:pt idx="2386">
                  <c:v>14162</c:v>
                </c:pt>
                <c:pt idx="2387">
                  <c:v>14163</c:v>
                </c:pt>
                <c:pt idx="2388">
                  <c:v>14164</c:v>
                </c:pt>
                <c:pt idx="2389">
                  <c:v>14165</c:v>
                </c:pt>
                <c:pt idx="2390">
                  <c:v>14166</c:v>
                </c:pt>
                <c:pt idx="2391">
                  <c:v>14167</c:v>
                </c:pt>
                <c:pt idx="2392">
                  <c:v>14168</c:v>
                </c:pt>
                <c:pt idx="2393">
                  <c:v>14169</c:v>
                </c:pt>
                <c:pt idx="2394">
                  <c:v>14170</c:v>
                </c:pt>
                <c:pt idx="2395">
                  <c:v>14171</c:v>
                </c:pt>
                <c:pt idx="2396">
                  <c:v>14172</c:v>
                </c:pt>
                <c:pt idx="2397">
                  <c:v>14173</c:v>
                </c:pt>
                <c:pt idx="2398">
                  <c:v>14174</c:v>
                </c:pt>
                <c:pt idx="2399">
                  <c:v>14175</c:v>
                </c:pt>
                <c:pt idx="2400">
                  <c:v>14176</c:v>
                </c:pt>
                <c:pt idx="2401">
                  <c:v>14177</c:v>
                </c:pt>
                <c:pt idx="2402">
                  <c:v>14178</c:v>
                </c:pt>
                <c:pt idx="2403">
                  <c:v>14179</c:v>
                </c:pt>
                <c:pt idx="2404">
                  <c:v>14180</c:v>
                </c:pt>
                <c:pt idx="2405">
                  <c:v>14181</c:v>
                </c:pt>
                <c:pt idx="2406">
                  <c:v>14182</c:v>
                </c:pt>
                <c:pt idx="2407">
                  <c:v>14183</c:v>
                </c:pt>
                <c:pt idx="2408">
                  <c:v>14184</c:v>
                </c:pt>
                <c:pt idx="2409">
                  <c:v>14185</c:v>
                </c:pt>
                <c:pt idx="2410">
                  <c:v>14186</c:v>
                </c:pt>
                <c:pt idx="2411">
                  <c:v>14187</c:v>
                </c:pt>
                <c:pt idx="2412">
                  <c:v>14188</c:v>
                </c:pt>
                <c:pt idx="2413">
                  <c:v>14189</c:v>
                </c:pt>
                <c:pt idx="2414">
                  <c:v>14190</c:v>
                </c:pt>
                <c:pt idx="2415">
                  <c:v>14191</c:v>
                </c:pt>
                <c:pt idx="2416">
                  <c:v>14192</c:v>
                </c:pt>
                <c:pt idx="2417">
                  <c:v>14193</c:v>
                </c:pt>
                <c:pt idx="2418">
                  <c:v>14194</c:v>
                </c:pt>
                <c:pt idx="2419">
                  <c:v>14195</c:v>
                </c:pt>
                <c:pt idx="2420">
                  <c:v>14196</c:v>
                </c:pt>
                <c:pt idx="2421">
                  <c:v>14197</c:v>
                </c:pt>
                <c:pt idx="2422">
                  <c:v>14198</c:v>
                </c:pt>
                <c:pt idx="2423">
                  <c:v>14199</c:v>
                </c:pt>
                <c:pt idx="2424">
                  <c:v>14200</c:v>
                </c:pt>
                <c:pt idx="2425">
                  <c:v>14201</c:v>
                </c:pt>
                <c:pt idx="2426">
                  <c:v>14202</c:v>
                </c:pt>
                <c:pt idx="2427">
                  <c:v>14203</c:v>
                </c:pt>
                <c:pt idx="2428">
                  <c:v>14204</c:v>
                </c:pt>
                <c:pt idx="2429">
                  <c:v>14205</c:v>
                </c:pt>
                <c:pt idx="2430">
                  <c:v>14206</c:v>
                </c:pt>
                <c:pt idx="2431">
                  <c:v>14207</c:v>
                </c:pt>
                <c:pt idx="2432">
                  <c:v>14208</c:v>
                </c:pt>
                <c:pt idx="2433">
                  <c:v>14209</c:v>
                </c:pt>
                <c:pt idx="2434">
                  <c:v>14210</c:v>
                </c:pt>
                <c:pt idx="2435">
                  <c:v>14211</c:v>
                </c:pt>
                <c:pt idx="2436">
                  <c:v>14212</c:v>
                </c:pt>
                <c:pt idx="2437">
                  <c:v>14213</c:v>
                </c:pt>
                <c:pt idx="2438">
                  <c:v>14214</c:v>
                </c:pt>
                <c:pt idx="2439">
                  <c:v>14215</c:v>
                </c:pt>
                <c:pt idx="2440">
                  <c:v>14216</c:v>
                </c:pt>
                <c:pt idx="2441">
                  <c:v>14217</c:v>
                </c:pt>
                <c:pt idx="2442">
                  <c:v>14218</c:v>
                </c:pt>
                <c:pt idx="2443">
                  <c:v>14219</c:v>
                </c:pt>
                <c:pt idx="2444">
                  <c:v>14220</c:v>
                </c:pt>
                <c:pt idx="2445">
                  <c:v>14221</c:v>
                </c:pt>
                <c:pt idx="2446">
                  <c:v>14222</c:v>
                </c:pt>
                <c:pt idx="2447">
                  <c:v>14223</c:v>
                </c:pt>
                <c:pt idx="2448">
                  <c:v>14224</c:v>
                </c:pt>
                <c:pt idx="2449">
                  <c:v>14225</c:v>
                </c:pt>
                <c:pt idx="2450">
                  <c:v>14226</c:v>
                </c:pt>
                <c:pt idx="2451">
                  <c:v>14227</c:v>
                </c:pt>
                <c:pt idx="2452">
                  <c:v>14228</c:v>
                </c:pt>
                <c:pt idx="2453">
                  <c:v>14229</c:v>
                </c:pt>
                <c:pt idx="2454">
                  <c:v>14230</c:v>
                </c:pt>
                <c:pt idx="2455">
                  <c:v>14231</c:v>
                </c:pt>
                <c:pt idx="2456">
                  <c:v>14232</c:v>
                </c:pt>
                <c:pt idx="2457">
                  <c:v>14233</c:v>
                </c:pt>
                <c:pt idx="2458">
                  <c:v>14234</c:v>
                </c:pt>
                <c:pt idx="2459">
                  <c:v>14235</c:v>
                </c:pt>
                <c:pt idx="2460">
                  <c:v>14236</c:v>
                </c:pt>
                <c:pt idx="2461">
                  <c:v>14237</c:v>
                </c:pt>
                <c:pt idx="2462">
                  <c:v>14238</c:v>
                </c:pt>
                <c:pt idx="2463">
                  <c:v>14239</c:v>
                </c:pt>
                <c:pt idx="2464">
                  <c:v>14240</c:v>
                </c:pt>
                <c:pt idx="2465">
                  <c:v>14241</c:v>
                </c:pt>
                <c:pt idx="2466">
                  <c:v>14242</c:v>
                </c:pt>
                <c:pt idx="2467">
                  <c:v>14243</c:v>
                </c:pt>
                <c:pt idx="2468">
                  <c:v>14244</c:v>
                </c:pt>
                <c:pt idx="2469">
                  <c:v>14245</c:v>
                </c:pt>
                <c:pt idx="2470">
                  <c:v>14246</c:v>
                </c:pt>
                <c:pt idx="2471">
                  <c:v>14247</c:v>
                </c:pt>
                <c:pt idx="2472">
                  <c:v>14248</c:v>
                </c:pt>
                <c:pt idx="2473">
                  <c:v>14249</c:v>
                </c:pt>
                <c:pt idx="2474">
                  <c:v>14250</c:v>
                </c:pt>
                <c:pt idx="2475">
                  <c:v>14251</c:v>
                </c:pt>
                <c:pt idx="2476">
                  <c:v>14252</c:v>
                </c:pt>
                <c:pt idx="2477">
                  <c:v>14253</c:v>
                </c:pt>
                <c:pt idx="2478">
                  <c:v>14254</c:v>
                </c:pt>
                <c:pt idx="2479">
                  <c:v>14255</c:v>
                </c:pt>
                <c:pt idx="2480">
                  <c:v>14256</c:v>
                </c:pt>
                <c:pt idx="2481">
                  <c:v>14257</c:v>
                </c:pt>
                <c:pt idx="2482">
                  <c:v>14258</c:v>
                </c:pt>
                <c:pt idx="2483">
                  <c:v>14259</c:v>
                </c:pt>
                <c:pt idx="2484">
                  <c:v>14260</c:v>
                </c:pt>
                <c:pt idx="2485">
                  <c:v>14261</c:v>
                </c:pt>
                <c:pt idx="2486">
                  <c:v>14262</c:v>
                </c:pt>
                <c:pt idx="2487">
                  <c:v>14263</c:v>
                </c:pt>
                <c:pt idx="2488">
                  <c:v>14264</c:v>
                </c:pt>
                <c:pt idx="2489">
                  <c:v>14265</c:v>
                </c:pt>
                <c:pt idx="2490">
                  <c:v>14266</c:v>
                </c:pt>
                <c:pt idx="2491">
                  <c:v>14267</c:v>
                </c:pt>
                <c:pt idx="2492">
                  <c:v>14268</c:v>
                </c:pt>
                <c:pt idx="2493">
                  <c:v>14269</c:v>
                </c:pt>
                <c:pt idx="2494">
                  <c:v>14270</c:v>
                </c:pt>
                <c:pt idx="2495">
                  <c:v>14271</c:v>
                </c:pt>
                <c:pt idx="2496">
                  <c:v>14272</c:v>
                </c:pt>
                <c:pt idx="2497">
                  <c:v>14273</c:v>
                </c:pt>
                <c:pt idx="2498">
                  <c:v>14274</c:v>
                </c:pt>
                <c:pt idx="2499">
                  <c:v>14275</c:v>
                </c:pt>
                <c:pt idx="2500">
                  <c:v>14276</c:v>
                </c:pt>
                <c:pt idx="2501">
                  <c:v>14277</c:v>
                </c:pt>
                <c:pt idx="2502">
                  <c:v>14278</c:v>
                </c:pt>
                <c:pt idx="2503">
                  <c:v>14279</c:v>
                </c:pt>
                <c:pt idx="2504">
                  <c:v>14280</c:v>
                </c:pt>
                <c:pt idx="2505">
                  <c:v>14281</c:v>
                </c:pt>
                <c:pt idx="2506">
                  <c:v>14282</c:v>
                </c:pt>
                <c:pt idx="2507">
                  <c:v>14283</c:v>
                </c:pt>
                <c:pt idx="2508">
                  <c:v>14284</c:v>
                </c:pt>
                <c:pt idx="2509">
                  <c:v>14285</c:v>
                </c:pt>
                <c:pt idx="2510">
                  <c:v>14286</c:v>
                </c:pt>
                <c:pt idx="2511">
                  <c:v>14287</c:v>
                </c:pt>
                <c:pt idx="2512">
                  <c:v>14288</c:v>
                </c:pt>
                <c:pt idx="2513">
                  <c:v>14289</c:v>
                </c:pt>
                <c:pt idx="2514">
                  <c:v>14290</c:v>
                </c:pt>
                <c:pt idx="2515">
                  <c:v>14291</c:v>
                </c:pt>
                <c:pt idx="2516">
                  <c:v>14292</c:v>
                </c:pt>
                <c:pt idx="2517">
                  <c:v>14293</c:v>
                </c:pt>
                <c:pt idx="2518">
                  <c:v>14294</c:v>
                </c:pt>
                <c:pt idx="2519">
                  <c:v>14295</c:v>
                </c:pt>
                <c:pt idx="2520">
                  <c:v>14296</c:v>
                </c:pt>
                <c:pt idx="2521">
                  <c:v>14297</c:v>
                </c:pt>
                <c:pt idx="2522">
                  <c:v>14298</c:v>
                </c:pt>
                <c:pt idx="2523">
                  <c:v>14299</c:v>
                </c:pt>
                <c:pt idx="2524">
                  <c:v>14300</c:v>
                </c:pt>
                <c:pt idx="2525">
                  <c:v>14301</c:v>
                </c:pt>
                <c:pt idx="2526">
                  <c:v>14302</c:v>
                </c:pt>
                <c:pt idx="2527">
                  <c:v>14303</c:v>
                </c:pt>
                <c:pt idx="2528">
                  <c:v>14304</c:v>
                </c:pt>
                <c:pt idx="2529">
                  <c:v>14305</c:v>
                </c:pt>
                <c:pt idx="2530">
                  <c:v>14306</c:v>
                </c:pt>
                <c:pt idx="2531">
                  <c:v>14307</c:v>
                </c:pt>
                <c:pt idx="2532">
                  <c:v>14308</c:v>
                </c:pt>
                <c:pt idx="2533">
                  <c:v>14309</c:v>
                </c:pt>
                <c:pt idx="2534">
                  <c:v>14310</c:v>
                </c:pt>
                <c:pt idx="2535">
                  <c:v>14311</c:v>
                </c:pt>
                <c:pt idx="2536">
                  <c:v>14312</c:v>
                </c:pt>
                <c:pt idx="2537">
                  <c:v>14313</c:v>
                </c:pt>
                <c:pt idx="2538">
                  <c:v>14314</c:v>
                </c:pt>
                <c:pt idx="2539">
                  <c:v>14315</c:v>
                </c:pt>
                <c:pt idx="2540">
                  <c:v>14316</c:v>
                </c:pt>
                <c:pt idx="2541">
                  <c:v>14317</c:v>
                </c:pt>
                <c:pt idx="2542">
                  <c:v>14318</c:v>
                </c:pt>
                <c:pt idx="2543">
                  <c:v>14319</c:v>
                </c:pt>
                <c:pt idx="2544">
                  <c:v>14320</c:v>
                </c:pt>
                <c:pt idx="2545">
                  <c:v>14321</c:v>
                </c:pt>
                <c:pt idx="2546">
                  <c:v>14322</c:v>
                </c:pt>
                <c:pt idx="2547">
                  <c:v>14323</c:v>
                </c:pt>
                <c:pt idx="2548">
                  <c:v>14324</c:v>
                </c:pt>
                <c:pt idx="2549">
                  <c:v>14325</c:v>
                </c:pt>
                <c:pt idx="2550">
                  <c:v>14326</c:v>
                </c:pt>
                <c:pt idx="2551">
                  <c:v>14327</c:v>
                </c:pt>
                <c:pt idx="2552">
                  <c:v>14328</c:v>
                </c:pt>
                <c:pt idx="2553">
                  <c:v>14329</c:v>
                </c:pt>
                <c:pt idx="2554">
                  <c:v>14330</c:v>
                </c:pt>
                <c:pt idx="2555">
                  <c:v>14331</c:v>
                </c:pt>
                <c:pt idx="2556">
                  <c:v>14332</c:v>
                </c:pt>
                <c:pt idx="2557">
                  <c:v>14333</c:v>
                </c:pt>
                <c:pt idx="2558">
                  <c:v>14334</c:v>
                </c:pt>
                <c:pt idx="2559">
                  <c:v>14335</c:v>
                </c:pt>
                <c:pt idx="2560">
                  <c:v>14336</c:v>
                </c:pt>
                <c:pt idx="2561">
                  <c:v>14337</c:v>
                </c:pt>
                <c:pt idx="2562">
                  <c:v>14338</c:v>
                </c:pt>
                <c:pt idx="2563">
                  <c:v>14339</c:v>
                </c:pt>
                <c:pt idx="2564">
                  <c:v>14340</c:v>
                </c:pt>
                <c:pt idx="2565">
                  <c:v>14341</c:v>
                </c:pt>
                <c:pt idx="2566">
                  <c:v>14342</c:v>
                </c:pt>
                <c:pt idx="2567">
                  <c:v>14343</c:v>
                </c:pt>
                <c:pt idx="2568">
                  <c:v>14344</c:v>
                </c:pt>
                <c:pt idx="2569">
                  <c:v>14345</c:v>
                </c:pt>
                <c:pt idx="2570">
                  <c:v>14346</c:v>
                </c:pt>
                <c:pt idx="2571">
                  <c:v>14347</c:v>
                </c:pt>
                <c:pt idx="2572">
                  <c:v>14348</c:v>
                </c:pt>
                <c:pt idx="2573">
                  <c:v>14349</c:v>
                </c:pt>
                <c:pt idx="2574">
                  <c:v>14350</c:v>
                </c:pt>
                <c:pt idx="2575">
                  <c:v>14351</c:v>
                </c:pt>
                <c:pt idx="2576">
                  <c:v>14352</c:v>
                </c:pt>
                <c:pt idx="2577">
                  <c:v>14353</c:v>
                </c:pt>
                <c:pt idx="2578">
                  <c:v>14354</c:v>
                </c:pt>
                <c:pt idx="2579">
                  <c:v>14355</c:v>
                </c:pt>
                <c:pt idx="2580">
                  <c:v>14356</c:v>
                </c:pt>
                <c:pt idx="2581">
                  <c:v>14357</c:v>
                </c:pt>
                <c:pt idx="2582">
                  <c:v>14358</c:v>
                </c:pt>
                <c:pt idx="2583">
                  <c:v>14359</c:v>
                </c:pt>
                <c:pt idx="2584">
                  <c:v>14360</c:v>
                </c:pt>
                <c:pt idx="2585">
                  <c:v>14361</c:v>
                </c:pt>
                <c:pt idx="2586">
                  <c:v>14362</c:v>
                </c:pt>
                <c:pt idx="2587">
                  <c:v>14363</c:v>
                </c:pt>
                <c:pt idx="2588">
                  <c:v>14364</c:v>
                </c:pt>
                <c:pt idx="2589">
                  <c:v>14365</c:v>
                </c:pt>
                <c:pt idx="2590">
                  <c:v>14366</c:v>
                </c:pt>
                <c:pt idx="2591">
                  <c:v>14367</c:v>
                </c:pt>
                <c:pt idx="2592">
                  <c:v>14368</c:v>
                </c:pt>
                <c:pt idx="2593">
                  <c:v>14369</c:v>
                </c:pt>
                <c:pt idx="2594">
                  <c:v>14370</c:v>
                </c:pt>
                <c:pt idx="2595">
                  <c:v>14371</c:v>
                </c:pt>
                <c:pt idx="2596">
                  <c:v>14372</c:v>
                </c:pt>
                <c:pt idx="2597">
                  <c:v>14373</c:v>
                </c:pt>
                <c:pt idx="2598">
                  <c:v>14374</c:v>
                </c:pt>
                <c:pt idx="2599">
                  <c:v>14375</c:v>
                </c:pt>
                <c:pt idx="2600">
                  <c:v>14376</c:v>
                </c:pt>
                <c:pt idx="2601">
                  <c:v>14377</c:v>
                </c:pt>
                <c:pt idx="2602">
                  <c:v>14378</c:v>
                </c:pt>
                <c:pt idx="2603">
                  <c:v>14379</c:v>
                </c:pt>
                <c:pt idx="2604">
                  <c:v>14380</c:v>
                </c:pt>
                <c:pt idx="2605">
                  <c:v>14381</c:v>
                </c:pt>
                <c:pt idx="2606">
                  <c:v>14382</c:v>
                </c:pt>
                <c:pt idx="2607">
                  <c:v>14383</c:v>
                </c:pt>
                <c:pt idx="2608">
                  <c:v>14384</c:v>
                </c:pt>
                <c:pt idx="2609">
                  <c:v>14385</c:v>
                </c:pt>
                <c:pt idx="2610">
                  <c:v>14386</c:v>
                </c:pt>
                <c:pt idx="2611">
                  <c:v>14387</c:v>
                </c:pt>
                <c:pt idx="2612">
                  <c:v>14388</c:v>
                </c:pt>
                <c:pt idx="2613">
                  <c:v>14389</c:v>
                </c:pt>
                <c:pt idx="2614">
                  <c:v>14390</c:v>
                </c:pt>
                <c:pt idx="2615">
                  <c:v>14391</c:v>
                </c:pt>
                <c:pt idx="2616">
                  <c:v>14392</c:v>
                </c:pt>
                <c:pt idx="2617">
                  <c:v>14393</c:v>
                </c:pt>
                <c:pt idx="2618">
                  <c:v>14394</c:v>
                </c:pt>
                <c:pt idx="2619">
                  <c:v>14395</c:v>
                </c:pt>
                <c:pt idx="2620">
                  <c:v>14396</c:v>
                </c:pt>
                <c:pt idx="2621">
                  <c:v>14397</c:v>
                </c:pt>
                <c:pt idx="2622">
                  <c:v>14398</c:v>
                </c:pt>
                <c:pt idx="2623">
                  <c:v>14399</c:v>
                </c:pt>
                <c:pt idx="2624">
                  <c:v>14400</c:v>
                </c:pt>
                <c:pt idx="2625">
                  <c:v>14401</c:v>
                </c:pt>
                <c:pt idx="2626">
                  <c:v>14402</c:v>
                </c:pt>
                <c:pt idx="2627">
                  <c:v>14403</c:v>
                </c:pt>
                <c:pt idx="2628">
                  <c:v>14404</c:v>
                </c:pt>
                <c:pt idx="2629">
                  <c:v>14405</c:v>
                </c:pt>
                <c:pt idx="2630">
                  <c:v>14406</c:v>
                </c:pt>
                <c:pt idx="2631">
                  <c:v>14407</c:v>
                </c:pt>
                <c:pt idx="2632">
                  <c:v>14408</c:v>
                </c:pt>
                <c:pt idx="2633">
                  <c:v>14409</c:v>
                </c:pt>
                <c:pt idx="2634">
                  <c:v>14410</c:v>
                </c:pt>
                <c:pt idx="2635">
                  <c:v>14411</c:v>
                </c:pt>
                <c:pt idx="2636">
                  <c:v>14412</c:v>
                </c:pt>
                <c:pt idx="2637">
                  <c:v>14413</c:v>
                </c:pt>
                <c:pt idx="2638">
                  <c:v>14414</c:v>
                </c:pt>
                <c:pt idx="2639">
                  <c:v>14415</c:v>
                </c:pt>
                <c:pt idx="2640">
                  <c:v>14416</c:v>
                </c:pt>
                <c:pt idx="2641">
                  <c:v>14417</c:v>
                </c:pt>
                <c:pt idx="2642">
                  <c:v>14418</c:v>
                </c:pt>
                <c:pt idx="2643">
                  <c:v>14419</c:v>
                </c:pt>
                <c:pt idx="2644">
                  <c:v>14420</c:v>
                </c:pt>
                <c:pt idx="2645">
                  <c:v>14421</c:v>
                </c:pt>
                <c:pt idx="2646">
                  <c:v>14422</c:v>
                </c:pt>
                <c:pt idx="2647">
                  <c:v>14423</c:v>
                </c:pt>
                <c:pt idx="2648">
                  <c:v>14424</c:v>
                </c:pt>
                <c:pt idx="2649">
                  <c:v>14425</c:v>
                </c:pt>
                <c:pt idx="2650">
                  <c:v>14426</c:v>
                </c:pt>
                <c:pt idx="2651">
                  <c:v>14427</c:v>
                </c:pt>
                <c:pt idx="2652">
                  <c:v>14428</c:v>
                </c:pt>
                <c:pt idx="2653">
                  <c:v>14429</c:v>
                </c:pt>
                <c:pt idx="2654">
                  <c:v>14430</c:v>
                </c:pt>
                <c:pt idx="2655">
                  <c:v>14431</c:v>
                </c:pt>
                <c:pt idx="2656">
                  <c:v>14432</c:v>
                </c:pt>
                <c:pt idx="2657">
                  <c:v>14433</c:v>
                </c:pt>
                <c:pt idx="2658">
                  <c:v>14434</c:v>
                </c:pt>
                <c:pt idx="2659">
                  <c:v>14435</c:v>
                </c:pt>
                <c:pt idx="2660">
                  <c:v>14436</c:v>
                </c:pt>
                <c:pt idx="2661">
                  <c:v>14437</c:v>
                </c:pt>
                <c:pt idx="2662">
                  <c:v>14438</c:v>
                </c:pt>
                <c:pt idx="2663">
                  <c:v>14439</c:v>
                </c:pt>
                <c:pt idx="2664">
                  <c:v>14440</c:v>
                </c:pt>
                <c:pt idx="2665">
                  <c:v>14441</c:v>
                </c:pt>
                <c:pt idx="2666">
                  <c:v>14442</c:v>
                </c:pt>
                <c:pt idx="2667">
                  <c:v>14443</c:v>
                </c:pt>
                <c:pt idx="2668">
                  <c:v>14444</c:v>
                </c:pt>
                <c:pt idx="2669">
                  <c:v>14445</c:v>
                </c:pt>
                <c:pt idx="2670">
                  <c:v>14446</c:v>
                </c:pt>
                <c:pt idx="2671">
                  <c:v>14447</c:v>
                </c:pt>
                <c:pt idx="2672">
                  <c:v>14448</c:v>
                </c:pt>
                <c:pt idx="2673">
                  <c:v>14449</c:v>
                </c:pt>
                <c:pt idx="2674">
                  <c:v>14450</c:v>
                </c:pt>
                <c:pt idx="2675">
                  <c:v>14451</c:v>
                </c:pt>
                <c:pt idx="2676">
                  <c:v>14452</c:v>
                </c:pt>
                <c:pt idx="2677">
                  <c:v>14453</c:v>
                </c:pt>
                <c:pt idx="2678">
                  <c:v>14454</c:v>
                </c:pt>
                <c:pt idx="2679">
                  <c:v>14455</c:v>
                </c:pt>
                <c:pt idx="2680">
                  <c:v>14456</c:v>
                </c:pt>
                <c:pt idx="2681">
                  <c:v>14457</c:v>
                </c:pt>
                <c:pt idx="2682">
                  <c:v>14458</c:v>
                </c:pt>
                <c:pt idx="2683">
                  <c:v>14459</c:v>
                </c:pt>
                <c:pt idx="2684">
                  <c:v>14460</c:v>
                </c:pt>
                <c:pt idx="2685">
                  <c:v>14461</c:v>
                </c:pt>
                <c:pt idx="2686">
                  <c:v>14462</c:v>
                </c:pt>
                <c:pt idx="2687">
                  <c:v>14463</c:v>
                </c:pt>
                <c:pt idx="2688">
                  <c:v>14464</c:v>
                </c:pt>
                <c:pt idx="2689">
                  <c:v>14465</c:v>
                </c:pt>
                <c:pt idx="2690">
                  <c:v>14466</c:v>
                </c:pt>
                <c:pt idx="2691">
                  <c:v>14467</c:v>
                </c:pt>
                <c:pt idx="2692">
                  <c:v>14468</c:v>
                </c:pt>
                <c:pt idx="2693">
                  <c:v>14469</c:v>
                </c:pt>
                <c:pt idx="2694">
                  <c:v>14470</c:v>
                </c:pt>
                <c:pt idx="2695">
                  <c:v>14471</c:v>
                </c:pt>
                <c:pt idx="2696">
                  <c:v>14472</c:v>
                </c:pt>
                <c:pt idx="2697">
                  <c:v>14473</c:v>
                </c:pt>
                <c:pt idx="2698">
                  <c:v>14474</c:v>
                </c:pt>
                <c:pt idx="2699">
                  <c:v>14475</c:v>
                </c:pt>
                <c:pt idx="2700">
                  <c:v>14476</c:v>
                </c:pt>
                <c:pt idx="2701">
                  <c:v>14477</c:v>
                </c:pt>
                <c:pt idx="2702">
                  <c:v>14478</c:v>
                </c:pt>
                <c:pt idx="2703">
                  <c:v>14479</c:v>
                </c:pt>
                <c:pt idx="2704">
                  <c:v>14480</c:v>
                </c:pt>
                <c:pt idx="2705">
                  <c:v>14481</c:v>
                </c:pt>
                <c:pt idx="2706">
                  <c:v>14482</c:v>
                </c:pt>
                <c:pt idx="2707">
                  <c:v>14483</c:v>
                </c:pt>
                <c:pt idx="2708">
                  <c:v>14484</c:v>
                </c:pt>
                <c:pt idx="2709">
                  <c:v>14485</c:v>
                </c:pt>
                <c:pt idx="2710">
                  <c:v>14486</c:v>
                </c:pt>
                <c:pt idx="2711">
                  <c:v>14487</c:v>
                </c:pt>
                <c:pt idx="2712">
                  <c:v>14488</c:v>
                </c:pt>
                <c:pt idx="2713">
                  <c:v>14489</c:v>
                </c:pt>
                <c:pt idx="2714">
                  <c:v>14490</c:v>
                </c:pt>
                <c:pt idx="2715">
                  <c:v>14491</c:v>
                </c:pt>
                <c:pt idx="2716">
                  <c:v>14492</c:v>
                </c:pt>
                <c:pt idx="2717">
                  <c:v>14493</c:v>
                </c:pt>
                <c:pt idx="2718">
                  <c:v>14494</c:v>
                </c:pt>
                <c:pt idx="2719">
                  <c:v>14495</c:v>
                </c:pt>
                <c:pt idx="2720">
                  <c:v>14496</c:v>
                </c:pt>
                <c:pt idx="2721">
                  <c:v>14497</c:v>
                </c:pt>
                <c:pt idx="2722">
                  <c:v>14498</c:v>
                </c:pt>
                <c:pt idx="2723">
                  <c:v>14499</c:v>
                </c:pt>
                <c:pt idx="2724">
                  <c:v>14500</c:v>
                </c:pt>
                <c:pt idx="2725">
                  <c:v>14501</c:v>
                </c:pt>
                <c:pt idx="2726">
                  <c:v>14502</c:v>
                </c:pt>
                <c:pt idx="2727">
                  <c:v>14503</c:v>
                </c:pt>
                <c:pt idx="2728">
                  <c:v>14504</c:v>
                </c:pt>
                <c:pt idx="2729">
                  <c:v>14505</c:v>
                </c:pt>
                <c:pt idx="2730">
                  <c:v>14506</c:v>
                </c:pt>
                <c:pt idx="2731">
                  <c:v>14507</c:v>
                </c:pt>
                <c:pt idx="2732">
                  <c:v>14508</c:v>
                </c:pt>
                <c:pt idx="2733">
                  <c:v>14509</c:v>
                </c:pt>
                <c:pt idx="2734">
                  <c:v>14510</c:v>
                </c:pt>
                <c:pt idx="2735">
                  <c:v>14511</c:v>
                </c:pt>
                <c:pt idx="2736">
                  <c:v>14512</c:v>
                </c:pt>
                <c:pt idx="2737">
                  <c:v>14513</c:v>
                </c:pt>
                <c:pt idx="2738">
                  <c:v>14514</c:v>
                </c:pt>
                <c:pt idx="2739">
                  <c:v>14515</c:v>
                </c:pt>
                <c:pt idx="2740">
                  <c:v>14516</c:v>
                </c:pt>
                <c:pt idx="2741">
                  <c:v>14517</c:v>
                </c:pt>
                <c:pt idx="2742">
                  <c:v>14518</c:v>
                </c:pt>
                <c:pt idx="2743">
                  <c:v>14519</c:v>
                </c:pt>
                <c:pt idx="2744">
                  <c:v>14520</c:v>
                </c:pt>
                <c:pt idx="2745">
                  <c:v>14521</c:v>
                </c:pt>
                <c:pt idx="2746">
                  <c:v>14522</c:v>
                </c:pt>
                <c:pt idx="2747">
                  <c:v>14523</c:v>
                </c:pt>
                <c:pt idx="2748">
                  <c:v>14524</c:v>
                </c:pt>
                <c:pt idx="2749">
                  <c:v>14525</c:v>
                </c:pt>
                <c:pt idx="2750">
                  <c:v>14526</c:v>
                </c:pt>
                <c:pt idx="2751">
                  <c:v>14527</c:v>
                </c:pt>
                <c:pt idx="2752">
                  <c:v>14528</c:v>
                </c:pt>
                <c:pt idx="2753">
                  <c:v>14529</c:v>
                </c:pt>
                <c:pt idx="2754">
                  <c:v>14530</c:v>
                </c:pt>
                <c:pt idx="2755">
                  <c:v>14531</c:v>
                </c:pt>
                <c:pt idx="2756">
                  <c:v>14532</c:v>
                </c:pt>
                <c:pt idx="2757">
                  <c:v>14533</c:v>
                </c:pt>
                <c:pt idx="2758">
                  <c:v>14534</c:v>
                </c:pt>
                <c:pt idx="2759">
                  <c:v>14535</c:v>
                </c:pt>
                <c:pt idx="2760">
                  <c:v>14536</c:v>
                </c:pt>
                <c:pt idx="2761">
                  <c:v>14537</c:v>
                </c:pt>
                <c:pt idx="2762">
                  <c:v>14538</c:v>
                </c:pt>
                <c:pt idx="2763">
                  <c:v>14539</c:v>
                </c:pt>
                <c:pt idx="2764">
                  <c:v>14540</c:v>
                </c:pt>
                <c:pt idx="2765">
                  <c:v>14541</c:v>
                </c:pt>
                <c:pt idx="2766">
                  <c:v>14542</c:v>
                </c:pt>
                <c:pt idx="2767">
                  <c:v>14543</c:v>
                </c:pt>
                <c:pt idx="2768">
                  <c:v>14544</c:v>
                </c:pt>
                <c:pt idx="2769">
                  <c:v>14545</c:v>
                </c:pt>
                <c:pt idx="2770">
                  <c:v>14546</c:v>
                </c:pt>
                <c:pt idx="2771">
                  <c:v>14547</c:v>
                </c:pt>
                <c:pt idx="2772">
                  <c:v>14548</c:v>
                </c:pt>
                <c:pt idx="2773">
                  <c:v>14549</c:v>
                </c:pt>
                <c:pt idx="2774">
                  <c:v>14550</c:v>
                </c:pt>
                <c:pt idx="2775">
                  <c:v>14551</c:v>
                </c:pt>
                <c:pt idx="2776">
                  <c:v>14552</c:v>
                </c:pt>
                <c:pt idx="2777">
                  <c:v>14553</c:v>
                </c:pt>
                <c:pt idx="2778">
                  <c:v>14554</c:v>
                </c:pt>
                <c:pt idx="2779">
                  <c:v>14555</c:v>
                </c:pt>
                <c:pt idx="2780">
                  <c:v>14556</c:v>
                </c:pt>
                <c:pt idx="2781">
                  <c:v>14557</c:v>
                </c:pt>
                <c:pt idx="2782">
                  <c:v>14558</c:v>
                </c:pt>
                <c:pt idx="2783">
                  <c:v>14559</c:v>
                </c:pt>
                <c:pt idx="2784">
                  <c:v>14560</c:v>
                </c:pt>
                <c:pt idx="2785">
                  <c:v>14561</c:v>
                </c:pt>
                <c:pt idx="2786">
                  <c:v>14562</c:v>
                </c:pt>
                <c:pt idx="2787">
                  <c:v>14563</c:v>
                </c:pt>
                <c:pt idx="2788">
                  <c:v>14564</c:v>
                </c:pt>
                <c:pt idx="2789">
                  <c:v>14565</c:v>
                </c:pt>
                <c:pt idx="2790">
                  <c:v>14566</c:v>
                </c:pt>
                <c:pt idx="2791">
                  <c:v>14567</c:v>
                </c:pt>
                <c:pt idx="2792">
                  <c:v>14568</c:v>
                </c:pt>
                <c:pt idx="2793">
                  <c:v>14569</c:v>
                </c:pt>
                <c:pt idx="2794">
                  <c:v>14570</c:v>
                </c:pt>
                <c:pt idx="2795">
                  <c:v>14571</c:v>
                </c:pt>
                <c:pt idx="2796">
                  <c:v>14572</c:v>
                </c:pt>
                <c:pt idx="2797">
                  <c:v>14573</c:v>
                </c:pt>
                <c:pt idx="2798">
                  <c:v>14574</c:v>
                </c:pt>
                <c:pt idx="2799">
                  <c:v>14575</c:v>
                </c:pt>
                <c:pt idx="2800">
                  <c:v>14576</c:v>
                </c:pt>
                <c:pt idx="2801">
                  <c:v>14577</c:v>
                </c:pt>
                <c:pt idx="2802">
                  <c:v>14578</c:v>
                </c:pt>
                <c:pt idx="2803">
                  <c:v>14579</c:v>
                </c:pt>
                <c:pt idx="2804">
                  <c:v>14580</c:v>
                </c:pt>
                <c:pt idx="2805">
                  <c:v>14581</c:v>
                </c:pt>
                <c:pt idx="2806">
                  <c:v>14582</c:v>
                </c:pt>
                <c:pt idx="2807">
                  <c:v>14583</c:v>
                </c:pt>
                <c:pt idx="2808">
                  <c:v>14584</c:v>
                </c:pt>
                <c:pt idx="2809">
                  <c:v>14585</c:v>
                </c:pt>
                <c:pt idx="2810">
                  <c:v>14586</c:v>
                </c:pt>
                <c:pt idx="2811">
                  <c:v>14587</c:v>
                </c:pt>
                <c:pt idx="2812">
                  <c:v>14588</c:v>
                </c:pt>
                <c:pt idx="2813">
                  <c:v>14589</c:v>
                </c:pt>
                <c:pt idx="2814">
                  <c:v>14590</c:v>
                </c:pt>
                <c:pt idx="2815">
                  <c:v>14591</c:v>
                </c:pt>
                <c:pt idx="2816">
                  <c:v>14592</c:v>
                </c:pt>
                <c:pt idx="2817">
                  <c:v>14593</c:v>
                </c:pt>
                <c:pt idx="2818">
                  <c:v>14594</c:v>
                </c:pt>
                <c:pt idx="2819">
                  <c:v>14595</c:v>
                </c:pt>
                <c:pt idx="2820">
                  <c:v>14596</c:v>
                </c:pt>
                <c:pt idx="2821">
                  <c:v>14597</c:v>
                </c:pt>
                <c:pt idx="2822">
                  <c:v>14598</c:v>
                </c:pt>
                <c:pt idx="2823">
                  <c:v>14599</c:v>
                </c:pt>
                <c:pt idx="2824">
                  <c:v>14600</c:v>
                </c:pt>
                <c:pt idx="2825">
                  <c:v>14601</c:v>
                </c:pt>
                <c:pt idx="2826">
                  <c:v>14602</c:v>
                </c:pt>
                <c:pt idx="2827">
                  <c:v>14603</c:v>
                </c:pt>
                <c:pt idx="2828">
                  <c:v>14604</c:v>
                </c:pt>
                <c:pt idx="2829">
                  <c:v>14605</c:v>
                </c:pt>
                <c:pt idx="2830">
                  <c:v>14606</c:v>
                </c:pt>
                <c:pt idx="2831">
                  <c:v>14607</c:v>
                </c:pt>
                <c:pt idx="2832">
                  <c:v>14608</c:v>
                </c:pt>
                <c:pt idx="2833">
                  <c:v>14609</c:v>
                </c:pt>
                <c:pt idx="2834">
                  <c:v>14610</c:v>
                </c:pt>
                <c:pt idx="2835">
                  <c:v>14611</c:v>
                </c:pt>
                <c:pt idx="2836">
                  <c:v>14612</c:v>
                </c:pt>
                <c:pt idx="2837">
                  <c:v>14613</c:v>
                </c:pt>
                <c:pt idx="2838">
                  <c:v>14614</c:v>
                </c:pt>
                <c:pt idx="2839">
                  <c:v>14615</c:v>
                </c:pt>
                <c:pt idx="2840">
                  <c:v>14616</c:v>
                </c:pt>
                <c:pt idx="2841">
                  <c:v>14617</c:v>
                </c:pt>
                <c:pt idx="2842">
                  <c:v>14618</c:v>
                </c:pt>
                <c:pt idx="2843">
                  <c:v>14619</c:v>
                </c:pt>
                <c:pt idx="2844">
                  <c:v>14620</c:v>
                </c:pt>
                <c:pt idx="2845">
                  <c:v>14621</c:v>
                </c:pt>
                <c:pt idx="2846">
                  <c:v>14622</c:v>
                </c:pt>
                <c:pt idx="2847">
                  <c:v>14623</c:v>
                </c:pt>
                <c:pt idx="2848">
                  <c:v>14624</c:v>
                </c:pt>
                <c:pt idx="2849">
                  <c:v>14625</c:v>
                </c:pt>
                <c:pt idx="2850">
                  <c:v>14626</c:v>
                </c:pt>
                <c:pt idx="2851">
                  <c:v>14627</c:v>
                </c:pt>
                <c:pt idx="2852">
                  <c:v>14628</c:v>
                </c:pt>
                <c:pt idx="2853">
                  <c:v>14629</c:v>
                </c:pt>
                <c:pt idx="2854">
                  <c:v>14630</c:v>
                </c:pt>
                <c:pt idx="2855">
                  <c:v>14631</c:v>
                </c:pt>
                <c:pt idx="2856">
                  <c:v>14632</c:v>
                </c:pt>
                <c:pt idx="2857">
                  <c:v>14633</c:v>
                </c:pt>
                <c:pt idx="2858">
                  <c:v>14634</c:v>
                </c:pt>
                <c:pt idx="2859">
                  <c:v>14635</c:v>
                </c:pt>
                <c:pt idx="2860">
                  <c:v>14636</c:v>
                </c:pt>
                <c:pt idx="2861">
                  <c:v>14637</c:v>
                </c:pt>
                <c:pt idx="2862">
                  <c:v>14638</c:v>
                </c:pt>
                <c:pt idx="2863">
                  <c:v>14639</c:v>
                </c:pt>
                <c:pt idx="2864">
                  <c:v>14640</c:v>
                </c:pt>
                <c:pt idx="2865">
                  <c:v>14641</c:v>
                </c:pt>
                <c:pt idx="2866">
                  <c:v>14642</c:v>
                </c:pt>
                <c:pt idx="2867">
                  <c:v>14643</c:v>
                </c:pt>
                <c:pt idx="2868">
                  <c:v>14644</c:v>
                </c:pt>
                <c:pt idx="2869">
                  <c:v>14645</c:v>
                </c:pt>
                <c:pt idx="2870">
                  <c:v>14646</c:v>
                </c:pt>
                <c:pt idx="2871">
                  <c:v>14647</c:v>
                </c:pt>
                <c:pt idx="2872">
                  <c:v>14648</c:v>
                </c:pt>
                <c:pt idx="2873">
                  <c:v>14649</c:v>
                </c:pt>
                <c:pt idx="2874">
                  <c:v>14650</c:v>
                </c:pt>
                <c:pt idx="2875">
                  <c:v>14651</c:v>
                </c:pt>
                <c:pt idx="2876">
                  <c:v>14652</c:v>
                </c:pt>
                <c:pt idx="2877">
                  <c:v>14653</c:v>
                </c:pt>
                <c:pt idx="2878">
                  <c:v>14654</c:v>
                </c:pt>
                <c:pt idx="2879">
                  <c:v>14655</c:v>
                </c:pt>
                <c:pt idx="2880">
                  <c:v>14656</c:v>
                </c:pt>
                <c:pt idx="2881">
                  <c:v>14657</c:v>
                </c:pt>
                <c:pt idx="2882">
                  <c:v>14658</c:v>
                </c:pt>
                <c:pt idx="2883">
                  <c:v>14659</c:v>
                </c:pt>
                <c:pt idx="2884">
                  <c:v>14660</c:v>
                </c:pt>
                <c:pt idx="2885">
                  <c:v>14661</c:v>
                </c:pt>
                <c:pt idx="2886">
                  <c:v>14662</c:v>
                </c:pt>
                <c:pt idx="2887">
                  <c:v>14663</c:v>
                </c:pt>
                <c:pt idx="2888">
                  <c:v>14664</c:v>
                </c:pt>
                <c:pt idx="2889">
                  <c:v>14665</c:v>
                </c:pt>
                <c:pt idx="2890">
                  <c:v>14666</c:v>
                </c:pt>
                <c:pt idx="2891">
                  <c:v>14667</c:v>
                </c:pt>
                <c:pt idx="2892">
                  <c:v>14668</c:v>
                </c:pt>
                <c:pt idx="2893">
                  <c:v>14669</c:v>
                </c:pt>
                <c:pt idx="2894">
                  <c:v>14670</c:v>
                </c:pt>
                <c:pt idx="2895">
                  <c:v>14671</c:v>
                </c:pt>
                <c:pt idx="2896">
                  <c:v>14672</c:v>
                </c:pt>
                <c:pt idx="2897">
                  <c:v>14673</c:v>
                </c:pt>
                <c:pt idx="2898">
                  <c:v>14674</c:v>
                </c:pt>
                <c:pt idx="2899">
                  <c:v>14675</c:v>
                </c:pt>
                <c:pt idx="2900">
                  <c:v>14676</c:v>
                </c:pt>
                <c:pt idx="2901">
                  <c:v>14677</c:v>
                </c:pt>
                <c:pt idx="2902">
                  <c:v>14678</c:v>
                </c:pt>
                <c:pt idx="2903">
                  <c:v>14679</c:v>
                </c:pt>
                <c:pt idx="2904">
                  <c:v>14680</c:v>
                </c:pt>
                <c:pt idx="2905">
                  <c:v>14681</c:v>
                </c:pt>
                <c:pt idx="2906">
                  <c:v>14682</c:v>
                </c:pt>
                <c:pt idx="2907">
                  <c:v>14683</c:v>
                </c:pt>
                <c:pt idx="2908">
                  <c:v>14684</c:v>
                </c:pt>
                <c:pt idx="2909">
                  <c:v>14685</c:v>
                </c:pt>
                <c:pt idx="2910">
                  <c:v>14686</c:v>
                </c:pt>
                <c:pt idx="2911">
                  <c:v>14687</c:v>
                </c:pt>
                <c:pt idx="2912">
                  <c:v>14688</c:v>
                </c:pt>
                <c:pt idx="2913">
                  <c:v>14689</c:v>
                </c:pt>
                <c:pt idx="2914">
                  <c:v>14690</c:v>
                </c:pt>
                <c:pt idx="2915">
                  <c:v>14691</c:v>
                </c:pt>
                <c:pt idx="2916">
                  <c:v>14692</c:v>
                </c:pt>
                <c:pt idx="2917">
                  <c:v>14693</c:v>
                </c:pt>
                <c:pt idx="2918">
                  <c:v>14694</c:v>
                </c:pt>
                <c:pt idx="2919">
                  <c:v>14695</c:v>
                </c:pt>
                <c:pt idx="2920">
                  <c:v>14696</c:v>
                </c:pt>
                <c:pt idx="2921">
                  <c:v>14697</c:v>
                </c:pt>
                <c:pt idx="2922">
                  <c:v>14698</c:v>
                </c:pt>
                <c:pt idx="2923">
                  <c:v>14699</c:v>
                </c:pt>
                <c:pt idx="2924">
                  <c:v>14700</c:v>
                </c:pt>
                <c:pt idx="2925">
                  <c:v>14701</c:v>
                </c:pt>
                <c:pt idx="2926">
                  <c:v>14702</c:v>
                </c:pt>
                <c:pt idx="2927">
                  <c:v>14703</c:v>
                </c:pt>
                <c:pt idx="2928">
                  <c:v>14704</c:v>
                </c:pt>
                <c:pt idx="2929">
                  <c:v>14705</c:v>
                </c:pt>
                <c:pt idx="2930">
                  <c:v>14706</c:v>
                </c:pt>
                <c:pt idx="2931">
                  <c:v>14707</c:v>
                </c:pt>
                <c:pt idx="2932">
                  <c:v>14708</c:v>
                </c:pt>
                <c:pt idx="2933">
                  <c:v>14709</c:v>
                </c:pt>
                <c:pt idx="2934">
                  <c:v>14710</c:v>
                </c:pt>
                <c:pt idx="2935">
                  <c:v>14711</c:v>
                </c:pt>
                <c:pt idx="2936">
                  <c:v>14712</c:v>
                </c:pt>
                <c:pt idx="2937">
                  <c:v>14713</c:v>
                </c:pt>
                <c:pt idx="2938">
                  <c:v>14714</c:v>
                </c:pt>
                <c:pt idx="2939">
                  <c:v>14715</c:v>
                </c:pt>
                <c:pt idx="2940">
                  <c:v>14716</c:v>
                </c:pt>
                <c:pt idx="2941">
                  <c:v>14717</c:v>
                </c:pt>
                <c:pt idx="2942">
                  <c:v>14718</c:v>
                </c:pt>
                <c:pt idx="2943">
                  <c:v>14719</c:v>
                </c:pt>
                <c:pt idx="2944">
                  <c:v>14720</c:v>
                </c:pt>
                <c:pt idx="2945">
                  <c:v>14721</c:v>
                </c:pt>
                <c:pt idx="2946">
                  <c:v>14722</c:v>
                </c:pt>
                <c:pt idx="2947">
                  <c:v>14723</c:v>
                </c:pt>
                <c:pt idx="2948">
                  <c:v>14724</c:v>
                </c:pt>
                <c:pt idx="2949">
                  <c:v>14725</c:v>
                </c:pt>
                <c:pt idx="2950">
                  <c:v>14726</c:v>
                </c:pt>
                <c:pt idx="2951">
                  <c:v>14727</c:v>
                </c:pt>
                <c:pt idx="2952">
                  <c:v>14728</c:v>
                </c:pt>
                <c:pt idx="2953">
                  <c:v>14729</c:v>
                </c:pt>
                <c:pt idx="2954">
                  <c:v>14730</c:v>
                </c:pt>
                <c:pt idx="2955">
                  <c:v>14731</c:v>
                </c:pt>
                <c:pt idx="2956">
                  <c:v>14732</c:v>
                </c:pt>
                <c:pt idx="2957">
                  <c:v>14733</c:v>
                </c:pt>
                <c:pt idx="2958">
                  <c:v>14734</c:v>
                </c:pt>
                <c:pt idx="2959">
                  <c:v>14735</c:v>
                </c:pt>
                <c:pt idx="2960">
                  <c:v>14736</c:v>
                </c:pt>
                <c:pt idx="2961">
                  <c:v>14737</c:v>
                </c:pt>
                <c:pt idx="2962">
                  <c:v>14738</c:v>
                </c:pt>
                <c:pt idx="2963">
                  <c:v>14739</c:v>
                </c:pt>
                <c:pt idx="2964">
                  <c:v>14740</c:v>
                </c:pt>
                <c:pt idx="2965">
                  <c:v>14741</c:v>
                </c:pt>
                <c:pt idx="2966">
                  <c:v>14742</c:v>
                </c:pt>
                <c:pt idx="2967">
                  <c:v>14743</c:v>
                </c:pt>
                <c:pt idx="2968">
                  <c:v>14744</c:v>
                </c:pt>
                <c:pt idx="2969">
                  <c:v>14745</c:v>
                </c:pt>
                <c:pt idx="2970">
                  <c:v>14746</c:v>
                </c:pt>
                <c:pt idx="2971">
                  <c:v>14747</c:v>
                </c:pt>
                <c:pt idx="2972">
                  <c:v>14748</c:v>
                </c:pt>
                <c:pt idx="2973">
                  <c:v>14749</c:v>
                </c:pt>
                <c:pt idx="2974">
                  <c:v>14750</c:v>
                </c:pt>
                <c:pt idx="2975">
                  <c:v>14751</c:v>
                </c:pt>
                <c:pt idx="2976">
                  <c:v>14752</c:v>
                </c:pt>
                <c:pt idx="2977">
                  <c:v>14753</c:v>
                </c:pt>
                <c:pt idx="2978">
                  <c:v>14754</c:v>
                </c:pt>
                <c:pt idx="2979">
                  <c:v>14755</c:v>
                </c:pt>
                <c:pt idx="2980">
                  <c:v>14756</c:v>
                </c:pt>
                <c:pt idx="2981">
                  <c:v>14757</c:v>
                </c:pt>
                <c:pt idx="2982">
                  <c:v>14758</c:v>
                </c:pt>
                <c:pt idx="2983">
                  <c:v>14759</c:v>
                </c:pt>
                <c:pt idx="2984">
                  <c:v>14760</c:v>
                </c:pt>
                <c:pt idx="2985">
                  <c:v>14761</c:v>
                </c:pt>
                <c:pt idx="2986">
                  <c:v>14762</c:v>
                </c:pt>
                <c:pt idx="2987">
                  <c:v>14763</c:v>
                </c:pt>
                <c:pt idx="2988">
                  <c:v>14764</c:v>
                </c:pt>
                <c:pt idx="2989">
                  <c:v>14765</c:v>
                </c:pt>
                <c:pt idx="2990">
                  <c:v>14766</c:v>
                </c:pt>
                <c:pt idx="2991">
                  <c:v>14767</c:v>
                </c:pt>
                <c:pt idx="2992">
                  <c:v>14768</c:v>
                </c:pt>
                <c:pt idx="2993">
                  <c:v>14769</c:v>
                </c:pt>
                <c:pt idx="2994">
                  <c:v>14770</c:v>
                </c:pt>
                <c:pt idx="2995">
                  <c:v>14771</c:v>
                </c:pt>
                <c:pt idx="2996">
                  <c:v>14772</c:v>
                </c:pt>
                <c:pt idx="2997">
                  <c:v>14773</c:v>
                </c:pt>
                <c:pt idx="2998">
                  <c:v>14774</c:v>
                </c:pt>
                <c:pt idx="2999">
                  <c:v>14775</c:v>
                </c:pt>
                <c:pt idx="3000">
                  <c:v>14776</c:v>
                </c:pt>
                <c:pt idx="3001">
                  <c:v>14777</c:v>
                </c:pt>
                <c:pt idx="3002">
                  <c:v>14778</c:v>
                </c:pt>
                <c:pt idx="3003">
                  <c:v>14779</c:v>
                </c:pt>
                <c:pt idx="3004">
                  <c:v>14780</c:v>
                </c:pt>
                <c:pt idx="3005">
                  <c:v>14781</c:v>
                </c:pt>
                <c:pt idx="3006">
                  <c:v>14782</c:v>
                </c:pt>
                <c:pt idx="3007">
                  <c:v>14783</c:v>
                </c:pt>
                <c:pt idx="3008">
                  <c:v>14784</c:v>
                </c:pt>
                <c:pt idx="3009">
                  <c:v>14785</c:v>
                </c:pt>
                <c:pt idx="3010">
                  <c:v>14786</c:v>
                </c:pt>
                <c:pt idx="3011">
                  <c:v>14787</c:v>
                </c:pt>
                <c:pt idx="3012">
                  <c:v>14788</c:v>
                </c:pt>
                <c:pt idx="3013">
                  <c:v>14789</c:v>
                </c:pt>
                <c:pt idx="3014">
                  <c:v>14790</c:v>
                </c:pt>
                <c:pt idx="3015">
                  <c:v>14791</c:v>
                </c:pt>
                <c:pt idx="3016">
                  <c:v>14792</c:v>
                </c:pt>
                <c:pt idx="3017">
                  <c:v>14793</c:v>
                </c:pt>
                <c:pt idx="3018">
                  <c:v>14794</c:v>
                </c:pt>
                <c:pt idx="3019">
                  <c:v>14795</c:v>
                </c:pt>
                <c:pt idx="3020">
                  <c:v>14796</c:v>
                </c:pt>
                <c:pt idx="3021">
                  <c:v>14797</c:v>
                </c:pt>
                <c:pt idx="3022">
                  <c:v>14798</c:v>
                </c:pt>
                <c:pt idx="3023">
                  <c:v>14799</c:v>
                </c:pt>
                <c:pt idx="3024">
                  <c:v>14800</c:v>
                </c:pt>
                <c:pt idx="3025">
                  <c:v>14801</c:v>
                </c:pt>
                <c:pt idx="3026">
                  <c:v>14802</c:v>
                </c:pt>
                <c:pt idx="3027">
                  <c:v>14803</c:v>
                </c:pt>
                <c:pt idx="3028">
                  <c:v>14804</c:v>
                </c:pt>
                <c:pt idx="3029">
                  <c:v>14805</c:v>
                </c:pt>
                <c:pt idx="3030">
                  <c:v>14806</c:v>
                </c:pt>
                <c:pt idx="3031">
                  <c:v>14807</c:v>
                </c:pt>
                <c:pt idx="3032">
                  <c:v>14808</c:v>
                </c:pt>
                <c:pt idx="3033">
                  <c:v>14809</c:v>
                </c:pt>
                <c:pt idx="3034">
                  <c:v>14810</c:v>
                </c:pt>
                <c:pt idx="3035">
                  <c:v>14811</c:v>
                </c:pt>
                <c:pt idx="3036">
                  <c:v>14812</c:v>
                </c:pt>
                <c:pt idx="3037">
                  <c:v>14813</c:v>
                </c:pt>
                <c:pt idx="3038">
                  <c:v>14814</c:v>
                </c:pt>
                <c:pt idx="3039">
                  <c:v>14815</c:v>
                </c:pt>
                <c:pt idx="3040">
                  <c:v>14816</c:v>
                </c:pt>
                <c:pt idx="3041">
                  <c:v>14817</c:v>
                </c:pt>
                <c:pt idx="3042">
                  <c:v>14818</c:v>
                </c:pt>
                <c:pt idx="3043">
                  <c:v>14819</c:v>
                </c:pt>
                <c:pt idx="3044">
                  <c:v>14820</c:v>
                </c:pt>
                <c:pt idx="3045">
                  <c:v>14821</c:v>
                </c:pt>
                <c:pt idx="3046">
                  <c:v>14822</c:v>
                </c:pt>
                <c:pt idx="3047">
                  <c:v>14823</c:v>
                </c:pt>
                <c:pt idx="3048">
                  <c:v>14824</c:v>
                </c:pt>
                <c:pt idx="3049">
                  <c:v>14825</c:v>
                </c:pt>
                <c:pt idx="3050">
                  <c:v>14826</c:v>
                </c:pt>
                <c:pt idx="3051">
                  <c:v>14827</c:v>
                </c:pt>
                <c:pt idx="3052">
                  <c:v>14828</c:v>
                </c:pt>
                <c:pt idx="3053">
                  <c:v>14829</c:v>
                </c:pt>
                <c:pt idx="3054">
                  <c:v>14830</c:v>
                </c:pt>
                <c:pt idx="3055">
                  <c:v>14831</c:v>
                </c:pt>
                <c:pt idx="3056">
                  <c:v>14832</c:v>
                </c:pt>
                <c:pt idx="3057">
                  <c:v>14833</c:v>
                </c:pt>
                <c:pt idx="3058">
                  <c:v>14834</c:v>
                </c:pt>
                <c:pt idx="3059">
                  <c:v>14835</c:v>
                </c:pt>
                <c:pt idx="3060">
                  <c:v>14836</c:v>
                </c:pt>
                <c:pt idx="3061">
                  <c:v>14837</c:v>
                </c:pt>
                <c:pt idx="3062">
                  <c:v>14838</c:v>
                </c:pt>
                <c:pt idx="3063">
                  <c:v>14839</c:v>
                </c:pt>
                <c:pt idx="3064">
                  <c:v>14840</c:v>
                </c:pt>
                <c:pt idx="3065">
                  <c:v>14841</c:v>
                </c:pt>
                <c:pt idx="3066">
                  <c:v>14842</c:v>
                </c:pt>
                <c:pt idx="3067">
                  <c:v>14843</c:v>
                </c:pt>
                <c:pt idx="3068">
                  <c:v>14844</c:v>
                </c:pt>
                <c:pt idx="3069">
                  <c:v>14845</c:v>
                </c:pt>
                <c:pt idx="3070">
                  <c:v>14846</c:v>
                </c:pt>
                <c:pt idx="3071">
                  <c:v>14847</c:v>
                </c:pt>
                <c:pt idx="3072">
                  <c:v>14848</c:v>
                </c:pt>
                <c:pt idx="3073">
                  <c:v>14849</c:v>
                </c:pt>
                <c:pt idx="3074">
                  <c:v>14850</c:v>
                </c:pt>
                <c:pt idx="3075">
                  <c:v>14851</c:v>
                </c:pt>
                <c:pt idx="3076">
                  <c:v>14852</c:v>
                </c:pt>
                <c:pt idx="3077">
                  <c:v>14853</c:v>
                </c:pt>
                <c:pt idx="3078">
                  <c:v>14854</c:v>
                </c:pt>
                <c:pt idx="3079">
                  <c:v>14855</c:v>
                </c:pt>
                <c:pt idx="3080">
                  <c:v>14856</c:v>
                </c:pt>
                <c:pt idx="3081">
                  <c:v>14857</c:v>
                </c:pt>
                <c:pt idx="3082">
                  <c:v>14858</c:v>
                </c:pt>
                <c:pt idx="3083">
                  <c:v>14859</c:v>
                </c:pt>
                <c:pt idx="3084">
                  <c:v>14860</c:v>
                </c:pt>
                <c:pt idx="3085">
                  <c:v>14861</c:v>
                </c:pt>
                <c:pt idx="3086">
                  <c:v>14862</c:v>
                </c:pt>
                <c:pt idx="3087">
                  <c:v>14863</c:v>
                </c:pt>
                <c:pt idx="3088">
                  <c:v>14864</c:v>
                </c:pt>
                <c:pt idx="3089">
                  <c:v>14865</c:v>
                </c:pt>
                <c:pt idx="3090">
                  <c:v>14866</c:v>
                </c:pt>
                <c:pt idx="3091">
                  <c:v>14867</c:v>
                </c:pt>
                <c:pt idx="3092">
                  <c:v>14868</c:v>
                </c:pt>
                <c:pt idx="3093">
                  <c:v>14869</c:v>
                </c:pt>
                <c:pt idx="3094">
                  <c:v>14870</c:v>
                </c:pt>
                <c:pt idx="3095">
                  <c:v>14871</c:v>
                </c:pt>
                <c:pt idx="3096">
                  <c:v>14872</c:v>
                </c:pt>
                <c:pt idx="3097">
                  <c:v>14873</c:v>
                </c:pt>
                <c:pt idx="3098">
                  <c:v>14874</c:v>
                </c:pt>
                <c:pt idx="3099">
                  <c:v>14875</c:v>
                </c:pt>
                <c:pt idx="3100">
                  <c:v>14876</c:v>
                </c:pt>
                <c:pt idx="3101">
                  <c:v>14877</c:v>
                </c:pt>
                <c:pt idx="3102">
                  <c:v>14878</c:v>
                </c:pt>
                <c:pt idx="3103">
                  <c:v>14879</c:v>
                </c:pt>
                <c:pt idx="3104">
                  <c:v>14880</c:v>
                </c:pt>
                <c:pt idx="3105">
                  <c:v>14881</c:v>
                </c:pt>
                <c:pt idx="3106">
                  <c:v>14882</c:v>
                </c:pt>
                <c:pt idx="3107">
                  <c:v>14883</c:v>
                </c:pt>
                <c:pt idx="3108">
                  <c:v>14884</c:v>
                </c:pt>
                <c:pt idx="3109">
                  <c:v>14885</c:v>
                </c:pt>
                <c:pt idx="3110">
                  <c:v>14886</c:v>
                </c:pt>
                <c:pt idx="3111">
                  <c:v>14887</c:v>
                </c:pt>
                <c:pt idx="3112">
                  <c:v>14888</c:v>
                </c:pt>
                <c:pt idx="3113">
                  <c:v>14889</c:v>
                </c:pt>
                <c:pt idx="3114">
                  <c:v>14890</c:v>
                </c:pt>
                <c:pt idx="3115">
                  <c:v>14891</c:v>
                </c:pt>
                <c:pt idx="3116">
                  <c:v>14892</c:v>
                </c:pt>
                <c:pt idx="3117">
                  <c:v>14893</c:v>
                </c:pt>
                <c:pt idx="3118">
                  <c:v>14894</c:v>
                </c:pt>
                <c:pt idx="3119">
                  <c:v>14895</c:v>
                </c:pt>
                <c:pt idx="3120">
                  <c:v>14896</c:v>
                </c:pt>
                <c:pt idx="3121">
                  <c:v>14897</c:v>
                </c:pt>
                <c:pt idx="3122">
                  <c:v>14898</c:v>
                </c:pt>
                <c:pt idx="3123">
                  <c:v>14899</c:v>
                </c:pt>
                <c:pt idx="3124">
                  <c:v>14900</c:v>
                </c:pt>
                <c:pt idx="3125">
                  <c:v>14901</c:v>
                </c:pt>
                <c:pt idx="3126">
                  <c:v>14902</c:v>
                </c:pt>
                <c:pt idx="3127">
                  <c:v>14903</c:v>
                </c:pt>
                <c:pt idx="3128">
                  <c:v>14904</c:v>
                </c:pt>
                <c:pt idx="3129">
                  <c:v>14905</c:v>
                </c:pt>
                <c:pt idx="3130">
                  <c:v>14906</c:v>
                </c:pt>
                <c:pt idx="3131">
                  <c:v>14907</c:v>
                </c:pt>
                <c:pt idx="3132">
                  <c:v>14908</c:v>
                </c:pt>
                <c:pt idx="3133">
                  <c:v>14909</c:v>
                </c:pt>
                <c:pt idx="3134">
                  <c:v>14910</c:v>
                </c:pt>
                <c:pt idx="3135">
                  <c:v>14911</c:v>
                </c:pt>
                <c:pt idx="3136">
                  <c:v>14912</c:v>
                </c:pt>
                <c:pt idx="3137">
                  <c:v>14913</c:v>
                </c:pt>
                <c:pt idx="3138">
                  <c:v>14914</c:v>
                </c:pt>
                <c:pt idx="3139">
                  <c:v>14915</c:v>
                </c:pt>
                <c:pt idx="3140">
                  <c:v>14916</c:v>
                </c:pt>
                <c:pt idx="3141">
                  <c:v>14917</c:v>
                </c:pt>
                <c:pt idx="3142">
                  <c:v>14918</c:v>
                </c:pt>
                <c:pt idx="3143">
                  <c:v>14919</c:v>
                </c:pt>
                <c:pt idx="3144">
                  <c:v>14920</c:v>
                </c:pt>
                <c:pt idx="3145">
                  <c:v>14921</c:v>
                </c:pt>
                <c:pt idx="3146">
                  <c:v>14922</c:v>
                </c:pt>
                <c:pt idx="3147">
                  <c:v>14923</c:v>
                </c:pt>
                <c:pt idx="3148">
                  <c:v>14924</c:v>
                </c:pt>
                <c:pt idx="3149">
                  <c:v>14925</c:v>
                </c:pt>
                <c:pt idx="3150">
                  <c:v>14926</c:v>
                </c:pt>
                <c:pt idx="3151">
                  <c:v>14927</c:v>
                </c:pt>
                <c:pt idx="3152">
                  <c:v>14928</c:v>
                </c:pt>
                <c:pt idx="3153">
                  <c:v>14929</c:v>
                </c:pt>
                <c:pt idx="3154">
                  <c:v>14930</c:v>
                </c:pt>
                <c:pt idx="3155">
                  <c:v>14931</c:v>
                </c:pt>
                <c:pt idx="3156">
                  <c:v>14932</c:v>
                </c:pt>
                <c:pt idx="3157">
                  <c:v>14933</c:v>
                </c:pt>
                <c:pt idx="3158">
                  <c:v>14934</c:v>
                </c:pt>
                <c:pt idx="3159">
                  <c:v>14935</c:v>
                </c:pt>
                <c:pt idx="3160">
                  <c:v>14936</c:v>
                </c:pt>
                <c:pt idx="3161">
                  <c:v>14937</c:v>
                </c:pt>
                <c:pt idx="3162">
                  <c:v>14938</c:v>
                </c:pt>
                <c:pt idx="3163">
                  <c:v>14939</c:v>
                </c:pt>
                <c:pt idx="3164">
                  <c:v>14940</c:v>
                </c:pt>
                <c:pt idx="3165">
                  <c:v>14941</c:v>
                </c:pt>
                <c:pt idx="3166">
                  <c:v>14942</c:v>
                </c:pt>
                <c:pt idx="3167">
                  <c:v>14943</c:v>
                </c:pt>
                <c:pt idx="3168">
                  <c:v>14944</c:v>
                </c:pt>
                <c:pt idx="3169">
                  <c:v>14945</c:v>
                </c:pt>
                <c:pt idx="3170">
                  <c:v>14946</c:v>
                </c:pt>
                <c:pt idx="3171">
                  <c:v>14947</c:v>
                </c:pt>
                <c:pt idx="3172">
                  <c:v>14948</c:v>
                </c:pt>
                <c:pt idx="3173">
                  <c:v>14949</c:v>
                </c:pt>
                <c:pt idx="3174">
                  <c:v>14950</c:v>
                </c:pt>
                <c:pt idx="3175">
                  <c:v>14951</c:v>
                </c:pt>
                <c:pt idx="3176">
                  <c:v>14952</c:v>
                </c:pt>
                <c:pt idx="3177">
                  <c:v>14953</c:v>
                </c:pt>
                <c:pt idx="3178">
                  <c:v>14954</c:v>
                </c:pt>
                <c:pt idx="3179">
                  <c:v>14955</c:v>
                </c:pt>
                <c:pt idx="3180">
                  <c:v>14956</c:v>
                </c:pt>
                <c:pt idx="3181">
                  <c:v>14957</c:v>
                </c:pt>
                <c:pt idx="3182">
                  <c:v>14958</c:v>
                </c:pt>
                <c:pt idx="3183">
                  <c:v>14959</c:v>
                </c:pt>
                <c:pt idx="3184">
                  <c:v>14960</c:v>
                </c:pt>
                <c:pt idx="3185">
                  <c:v>14961</c:v>
                </c:pt>
                <c:pt idx="3186">
                  <c:v>14962</c:v>
                </c:pt>
                <c:pt idx="3187">
                  <c:v>14963</c:v>
                </c:pt>
                <c:pt idx="3188">
                  <c:v>14964</c:v>
                </c:pt>
                <c:pt idx="3189">
                  <c:v>14965</c:v>
                </c:pt>
                <c:pt idx="3190">
                  <c:v>14966</c:v>
                </c:pt>
                <c:pt idx="3191">
                  <c:v>14967</c:v>
                </c:pt>
                <c:pt idx="3192">
                  <c:v>14968</c:v>
                </c:pt>
                <c:pt idx="3193">
                  <c:v>14969</c:v>
                </c:pt>
                <c:pt idx="3194">
                  <c:v>14970</c:v>
                </c:pt>
                <c:pt idx="3195">
                  <c:v>14971</c:v>
                </c:pt>
                <c:pt idx="3196">
                  <c:v>14972</c:v>
                </c:pt>
                <c:pt idx="3197">
                  <c:v>14973</c:v>
                </c:pt>
                <c:pt idx="3198">
                  <c:v>14974</c:v>
                </c:pt>
                <c:pt idx="3199">
                  <c:v>14975</c:v>
                </c:pt>
                <c:pt idx="3200">
                  <c:v>14976</c:v>
                </c:pt>
                <c:pt idx="3201">
                  <c:v>14977</c:v>
                </c:pt>
                <c:pt idx="3202">
                  <c:v>14978</c:v>
                </c:pt>
                <c:pt idx="3203">
                  <c:v>14979</c:v>
                </c:pt>
                <c:pt idx="3204">
                  <c:v>14980</c:v>
                </c:pt>
                <c:pt idx="3205">
                  <c:v>14981</c:v>
                </c:pt>
                <c:pt idx="3206">
                  <c:v>14982</c:v>
                </c:pt>
                <c:pt idx="3207">
                  <c:v>14983</c:v>
                </c:pt>
                <c:pt idx="3208">
                  <c:v>14984</c:v>
                </c:pt>
                <c:pt idx="3209">
                  <c:v>14985</c:v>
                </c:pt>
                <c:pt idx="3210">
                  <c:v>14986</c:v>
                </c:pt>
                <c:pt idx="3211">
                  <c:v>14987</c:v>
                </c:pt>
                <c:pt idx="3212">
                  <c:v>14988</c:v>
                </c:pt>
                <c:pt idx="3213">
                  <c:v>14989</c:v>
                </c:pt>
                <c:pt idx="3214">
                  <c:v>14990</c:v>
                </c:pt>
                <c:pt idx="3215">
                  <c:v>14991</c:v>
                </c:pt>
                <c:pt idx="3216">
                  <c:v>14992</c:v>
                </c:pt>
                <c:pt idx="3217">
                  <c:v>14993</c:v>
                </c:pt>
                <c:pt idx="3218">
                  <c:v>14994</c:v>
                </c:pt>
                <c:pt idx="3219">
                  <c:v>14995</c:v>
                </c:pt>
                <c:pt idx="3220">
                  <c:v>14996</c:v>
                </c:pt>
                <c:pt idx="3221">
                  <c:v>14997</c:v>
                </c:pt>
                <c:pt idx="3222">
                  <c:v>14998</c:v>
                </c:pt>
                <c:pt idx="3223">
                  <c:v>14999</c:v>
                </c:pt>
                <c:pt idx="3224">
                  <c:v>15000</c:v>
                </c:pt>
                <c:pt idx="3225">
                  <c:v>15001</c:v>
                </c:pt>
                <c:pt idx="3226">
                  <c:v>15002</c:v>
                </c:pt>
                <c:pt idx="3227">
                  <c:v>15003</c:v>
                </c:pt>
                <c:pt idx="3228">
                  <c:v>15004</c:v>
                </c:pt>
                <c:pt idx="3229">
                  <c:v>15005</c:v>
                </c:pt>
                <c:pt idx="3230">
                  <c:v>15006</c:v>
                </c:pt>
                <c:pt idx="3231">
                  <c:v>15007</c:v>
                </c:pt>
                <c:pt idx="3232">
                  <c:v>15008</c:v>
                </c:pt>
                <c:pt idx="3233">
                  <c:v>15009</c:v>
                </c:pt>
                <c:pt idx="3234">
                  <c:v>15010</c:v>
                </c:pt>
                <c:pt idx="3235">
                  <c:v>15011</c:v>
                </c:pt>
                <c:pt idx="3236">
                  <c:v>15012</c:v>
                </c:pt>
                <c:pt idx="3237">
                  <c:v>15013</c:v>
                </c:pt>
                <c:pt idx="3238">
                  <c:v>15014</c:v>
                </c:pt>
                <c:pt idx="3239">
                  <c:v>15015</c:v>
                </c:pt>
                <c:pt idx="3240">
                  <c:v>15016</c:v>
                </c:pt>
                <c:pt idx="3241">
                  <c:v>15017</c:v>
                </c:pt>
                <c:pt idx="3242">
                  <c:v>15018</c:v>
                </c:pt>
                <c:pt idx="3243">
                  <c:v>15019</c:v>
                </c:pt>
                <c:pt idx="3244">
                  <c:v>15020</c:v>
                </c:pt>
                <c:pt idx="3245">
                  <c:v>15021</c:v>
                </c:pt>
                <c:pt idx="3246">
                  <c:v>15022</c:v>
                </c:pt>
                <c:pt idx="3247">
                  <c:v>15023</c:v>
                </c:pt>
                <c:pt idx="3248">
                  <c:v>15024</c:v>
                </c:pt>
                <c:pt idx="3249">
                  <c:v>15025</c:v>
                </c:pt>
                <c:pt idx="3250">
                  <c:v>15026</c:v>
                </c:pt>
                <c:pt idx="3251">
                  <c:v>15027</c:v>
                </c:pt>
                <c:pt idx="3252">
                  <c:v>15028</c:v>
                </c:pt>
                <c:pt idx="3253">
                  <c:v>15029</c:v>
                </c:pt>
                <c:pt idx="3254">
                  <c:v>15030</c:v>
                </c:pt>
                <c:pt idx="3255">
                  <c:v>15031</c:v>
                </c:pt>
                <c:pt idx="3256">
                  <c:v>15032</c:v>
                </c:pt>
                <c:pt idx="3257">
                  <c:v>15033</c:v>
                </c:pt>
                <c:pt idx="3258">
                  <c:v>15034</c:v>
                </c:pt>
                <c:pt idx="3259">
                  <c:v>15035</c:v>
                </c:pt>
                <c:pt idx="3260">
                  <c:v>15036</c:v>
                </c:pt>
                <c:pt idx="3261">
                  <c:v>15037</c:v>
                </c:pt>
                <c:pt idx="3262">
                  <c:v>15038</c:v>
                </c:pt>
                <c:pt idx="3263">
                  <c:v>15039</c:v>
                </c:pt>
                <c:pt idx="3264">
                  <c:v>15040</c:v>
                </c:pt>
                <c:pt idx="3265">
                  <c:v>15041</c:v>
                </c:pt>
                <c:pt idx="3266">
                  <c:v>15042</c:v>
                </c:pt>
                <c:pt idx="3267">
                  <c:v>15043</c:v>
                </c:pt>
                <c:pt idx="3268">
                  <c:v>15044</c:v>
                </c:pt>
                <c:pt idx="3269">
                  <c:v>15045</c:v>
                </c:pt>
                <c:pt idx="3270">
                  <c:v>15046</c:v>
                </c:pt>
                <c:pt idx="3271">
                  <c:v>15047</c:v>
                </c:pt>
                <c:pt idx="3272">
                  <c:v>15048</c:v>
                </c:pt>
                <c:pt idx="3273">
                  <c:v>15049</c:v>
                </c:pt>
                <c:pt idx="3274">
                  <c:v>15050</c:v>
                </c:pt>
                <c:pt idx="3275">
                  <c:v>15051</c:v>
                </c:pt>
                <c:pt idx="3276">
                  <c:v>15052</c:v>
                </c:pt>
                <c:pt idx="3277">
                  <c:v>15053</c:v>
                </c:pt>
                <c:pt idx="3278">
                  <c:v>15054</c:v>
                </c:pt>
                <c:pt idx="3279">
                  <c:v>15055</c:v>
                </c:pt>
                <c:pt idx="3280">
                  <c:v>15056</c:v>
                </c:pt>
                <c:pt idx="3281">
                  <c:v>15057</c:v>
                </c:pt>
                <c:pt idx="3282">
                  <c:v>15058</c:v>
                </c:pt>
                <c:pt idx="3283">
                  <c:v>15059</c:v>
                </c:pt>
                <c:pt idx="3284">
                  <c:v>15060</c:v>
                </c:pt>
                <c:pt idx="3285">
                  <c:v>15061</c:v>
                </c:pt>
                <c:pt idx="3286">
                  <c:v>15062</c:v>
                </c:pt>
                <c:pt idx="3287">
                  <c:v>15063</c:v>
                </c:pt>
                <c:pt idx="3288">
                  <c:v>15064</c:v>
                </c:pt>
                <c:pt idx="3289">
                  <c:v>15065</c:v>
                </c:pt>
                <c:pt idx="3290">
                  <c:v>15066</c:v>
                </c:pt>
                <c:pt idx="3291">
                  <c:v>15067</c:v>
                </c:pt>
                <c:pt idx="3292">
                  <c:v>15068</c:v>
                </c:pt>
                <c:pt idx="3293">
                  <c:v>15069</c:v>
                </c:pt>
                <c:pt idx="3294">
                  <c:v>15070</c:v>
                </c:pt>
                <c:pt idx="3295">
                  <c:v>15071</c:v>
                </c:pt>
                <c:pt idx="3296">
                  <c:v>15072</c:v>
                </c:pt>
                <c:pt idx="3297">
                  <c:v>15073</c:v>
                </c:pt>
                <c:pt idx="3298">
                  <c:v>15074</c:v>
                </c:pt>
                <c:pt idx="3299">
                  <c:v>15075</c:v>
                </c:pt>
                <c:pt idx="3300">
                  <c:v>15076</c:v>
                </c:pt>
                <c:pt idx="3301">
                  <c:v>15077</c:v>
                </c:pt>
                <c:pt idx="3302">
                  <c:v>15078</c:v>
                </c:pt>
                <c:pt idx="3303">
                  <c:v>15079</c:v>
                </c:pt>
                <c:pt idx="3304">
                  <c:v>15080</c:v>
                </c:pt>
                <c:pt idx="3305">
                  <c:v>15081</c:v>
                </c:pt>
                <c:pt idx="3306">
                  <c:v>15082</c:v>
                </c:pt>
                <c:pt idx="3307">
                  <c:v>15083</c:v>
                </c:pt>
                <c:pt idx="3308">
                  <c:v>15084</c:v>
                </c:pt>
                <c:pt idx="3309">
                  <c:v>15085</c:v>
                </c:pt>
                <c:pt idx="3310">
                  <c:v>15086</c:v>
                </c:pt>
                <c:pt idx="3311">
                  <c:v>15087</c:v>
                </c:pt>
                <c:pt idx="3312">
                  <c:v>15088</c:v>
                </c:pt>
                <c:pt idx="3313">
                  <c:v>15089</c:v>
                </c:pt>
                <c:pt idx="3314">
                  <c:v>15090</c:v>
                </c:pt>
                <c:pt idx="3315">
                  <c:v>15091</c:v>
                </c:pt>
                <c:pt idx="3316">
                  <c:v>15092</c:v>
                </c:pt>
                <c:pt idx="3317">
                  <c:v>15093</c:v>
                </c:pt>
                <c:pt idx="3318">
                  <c:v>15094</c:v>
                </c:pt>
                <c:pt idx="3319">
                  <c:v>15095</c:v>
                </c:pt>
                <c:pt idx="3320">
                  <c:v>15096</c:v>
                </c:pt>
                <c:pt idx="3321">
                  <c:v>15097</c:v>
                </c:pt>
                <c:pt idx="3322">
                  <c:v>15098</c:v>
                </c:pt>
                <c:pt idx="3323">
                  <c:v>15099</c:v>
                </c:pt>
                <c:pt idx="3324">
                  <c:v>15100</c:v>
                </c:pt>
                <c:pt idx="3325">
                  <c:v>15101</c:v>
                </c:pt>
                <c:pt idx="3326">
                  <c:v>15102</c:v>
                </c:pt>
                <c:pt idx="3327">
                  <c:v>15103</c:v>
                </c:pt>
                <c:pt idx="3328">
                  <c:v>15104</c:v>
                </c:pt>
                <c:pt idx="3329">
                  <c:v>15105</c:v>
                </c:pt>
                <c:pt idx="3330">
                  <c:v>15106</c:v>
                </c:pt>
                <c:pt idx="3331">
                  <c:v>15107</c:v>
                </c:pt>
                <c:pt idx="3332">
                  <c:v>15108</c:v>
                </c:pt>
                <c:pt idx="3333">
                  <c:v>15109</c:v>
                </c:pt>
                <c:pt idx="3334">
                  <c:v>15110</c:v>
                </c:pt>
                <c:pt idx="3335">
                  <c:v>15111</c:v>
                </c:pt>
                <c:pt idx="3336">
                  <c:v>15112</c:v>
                </c:pt>
                <c:pt idx="3337">
                  <c:v>15113</c:v>
                </c:pt>
                <c:pt idx="3338">
                  <c:v>15114</c:v>
                </c:pt>
                <c:pt idx="3339">
                  <c:v>15115</c:v>
                </c:pt>
                <c:pt idx="3340">
                  <c:v>15116</c:v>
                </c:pt>
                <c:pt idx="3341">
                  <c:v>15117</c:v>
                </c:pt>
                <c:pt idx="3342">
                  <c:v>15118</c:v>
                </c:pt>
                <c:pt idx="3343">
                  <c:v>15119</c:v>
                </c:pt>
                <c:pt idx="3344">
                  <c:v>15120</c:v>
                </c:pt>
                <c:pt idx="3345">
                  <c:v>15121</c:v>
                </c:pt>
                <c:pt idx="3346">
                  <c:v>15122</c:v>
                </c:pt>
                <c:pt idx="3347">
                  <c:v>15123</c:v>
                </c:pt>
                <c:pt idx="3348">
                  <c:v>15124</c:v>
                </c:pt>
                <c:pt idx="3349">
                  <c:v>15125</c:v>
                </c:pt>
                <c:pt idx="3350">
                  <c:v>15126</c:v>
                </c:pt>
                <c:pt idx="3351">
                  <c:v>15127</c:v>
                </c:pt>
                <c:pt idx="3352">
                  <c:v>15128</c:v>
                </c:pt>
                <c:pt idx="3353">
                  <c:v>15129</c:v>
                </c:pt>
                <c:pt idx="3354">
                  <c:v>15130</c:v>
                </c:pt>
                <c:pt idx="3355">
                  <c:v>15131</c:v>
                </c:pt>
                <c:pt idx="3356">
                  <c:v>15132</c:v>
                </c:pt>
                <c:pt idx="3357">
                  <c:v>15133</c:v>
                </c:pt>
                <c:pt idx="3358">
                  <c:v>15134</c:v>
                </c:pt>
                <c:pt idx="3359">
                  <c:v>15135</c:v>
                </c:pt>
                <c:pt idx="3360">
                  <c:v>15136</c:v>
                </c:pt>
                <c:pt idx="3361">
                  <c:v>15137</c:v>
                </c:pt>
                <c:pt idx="3362">
                  <c:v>15138</c:v>
                </c:pt>
                <c:pt idx="3363">
                  <c:v>15139</c:v>
                </c:pt>
                <c:pt idx="3364">
                  <c:v>15140</c:v>
                </c:pt>
                <c:pt idx="3365">
                  <c:v>15141</c:v>
                </c:pt>
                <c:pt idx="3366">
                  <c:v>15142</c:v>
                </c:pt>
                <c:pt idx="3367">
                  <c:v>15143</c:v>
                </c:pt>
                <c:pt idx="3368">
                  <c:v>15144</c:v>
                </c:pt>
                <c:pt idx="3369">
                  <c:v>15145</c:v>
                </c:pt>
                <c:pt idx="3370">
                  <c:v>15146</c:v>
                </c:pt>
                <c:pt idx="3371">
                  <c:v>15147</c:v>
                </c:pt>
                <c:pt idx="3372">
                  <c:v>15148</c:v>
                </c:pt>
                <c:pt idx="3373">
                  <c:v>15149</c:v>
                </c:pt>
                <c:pt idx="3374">
                  <c:v>15150</c:v>
                </c:pt>
                <c:pt idx="3375">
                  <c:v>15151</c:v>
                </c:pt>
                <c:pt idx="3376">
                  <c:v>15152</c:v>
                </c:pt>
                <c:pt idx="3377">
                  <c:v>15153</c:v>
                </c:pt>
                <c:pt idx="3378">
                  <c:v>15154</c:v>
                </c:pt>
                <c:pt idx="3379">
                  <c:v>15155</c:v>
                </c:pt>
                <c:pt idx="3380">
                  <c:v>15156</c:v>
                </c:pt>
                <c:pt idx="3381">
                  <c:v>15157</c:v>
                </c:pt>
                <c:pt idx="3382">
                  <c:v>15158</c:v>
                </c:pt>
                <c:pt idx="3383">
                  <c:v>15159</c:v>
                </c:pt>
                <c:pt idx="3384">
                  <c:v>15160</c:v>
                </c:pt>
                <c:pt idx="3385">
                  <c:v>15161</c:v>
                </c:pt>
                <c:pt idx="3386">
                  <c:v>15162</c:v>
                </c:pt>
                <c:pt idx="3387">
                  <c:v>15163</c:v>
                </c:pt>
                <c:pt idx="3388">
                  <c:v>15164</c:v>
                </c:pt>
                <c:pt idx="3389">
                  <c:v>15165</c:v>
                </c:pt>
                <c:pt idx="3390">
                  <c:v>15166</c:v>
                </c:pt>
                <c:pt idx="3391">
                  <c:v>15167</c:v>
                </c:pt>
                <c:pt idx="3392">
                  <c:v>15168</c:v>
                </c:pt>
                <c:pt idx="3393">
                  <c:v>15169</c:v>
                </c:pt>
                <c:pt idx="3394">
                  <c:v>15170</c:v>
                </c:pt>
                <c:pt idx="3395">
                  <c:v>15171</c:v>
                </c:pt>
                <c:pt idx="3396">
                  <c:v>15172</c:v>
                </c:pt>
                <c:pt idx="3397">
                  <c:v>15173</c:v>
                </c:pt>
                <c:pt idx="3398">
                  <c:v>15174</c:v>
                </c:pt>
                <c:pt idx="3399">
                  <c:v>15175</c:v>
                </c:pt>
                <c:pt idx="3400">
                  <c:v>15176</c:v>
                </c:pt>
                <c:pt idx="3401">
                  <c:v>15177</c:v>
                </c:pt>
                <c:pt idx="3402">
                  <c:v>15178</c:v>
                </c:pt>
                <c:pt idx="3403">
                  <c:v>15179</c:v>
                </c:pt>
                <c:pt idx="3404">
                  <c:v>15180</c:v>
                </c:pt>
                <c:pt idx="3405">
                  <c:v>15181</c:v>
                </c:pt>
                <c:pt idx="3406">
                  <c:v>15182</c:v>
                </c:pt>
                <c:pt idx="3407">
                  <c:v>15183</c:v>
                </c:pt>
                <c:pt idx="3408">
                  <c:v>15184</c:v>
                </c:pt>
                <c:pt idx="3409">
                  <c:v>15185</c:v>
                </c:pt>
                <c:pt idx="3410">
                  <c:v>15186</c:v>
                </c:pt>
                <c:pt idx="3411">
                  <c:v>15187</c:v>
                </c:pt>
                <c:pt idx="3412">
                  <c:v>15188</c:v>
                </c:pt>
                <c:pt idx="3413">
                  <c:v>15189</c:v>
                </c:pt>
                <c:pt idx="3414">
                  <c:v>15190</c:v>
                </c:pt>
                <c:pt idx="3415">
                  <c:v>15191</c:v>
                </c:pt>
                <c:pt idx="3416">
                  <c:v>15192</c:v>
                </c:pt>
                <c:pt idx="3417">
                  <c:v>15193</c:v>
                </c:pt>
                <c:pt idx="3418">
                  <c:v>15194</c:v>
                </c:pt>
                <c:pt idx="3419">
                  <c:v>15195</c:v>
                </c:pt>
                <c:pt idx="3420">
                  <c:v>15196</c:v>
                </c:pt>
                <c:pt idx="3421">
                  <c:v>15197</c:v>
                </c:pt>
                <c:pt idx="3422">
                  <c:v>15198</c:v>
                </c:pt>
                <c:pt idx="3423">
                  <c:v>15199</c:v>
                </c:pt>
                <c:pt idx="3424">
                  <c:v>15200</c:v>
                </c:pt>
                <c:pt idx="3425">
                  <c:v>15201</c:v>
                </c:pt>
                <c:pt idx="3426">
                  <c:v>15202</c:v>
                </c:pt>
                <c:pt idx="3427">
                  <c:v>15203</c:v>
                </c:pt>
                <c:pt idx="3428">
                  <c:v>15204</c:v>
                </c:pt>
                <c:pt idx="3429">
                  <c:v>15205</c:v>
                </c:pt>
                <c:pt idx="3430">
                  <c:v>15206</c:v>
                </c:pt>
                <c:pt idx="3431">
                  <c:v>15207</c:v>
                </c:pt>
                <c:pt idx="3432">
                  <c:v>15208</c:v>
                </c:pt>
                <c:pt idx="3433">
                  <c:v>15209</c:v>
                </c:pt>
                <c:pt idx="3434">
                  <c:v>15210</c:v>
                </c:pt>
                <c:pt idx="3435">
                  <c:v>15211</c:v>
                </c:pt>
                <c:pt idx="3436">
                  <c:v>15212</c:v>
                </c:pt>
                <c:pt idx="3437">
                  <c:v>15213</c:v>
                </c:pt>
                <c:pt idx="3438">
                  <c:v>15214</c:v>
                </c:pt>
                <c:pt idx="3439">
                  <c:v>15215</c:v>
                </c:pt>
                <c:pt idx="3440">
                  <c:v>15216</c:v>
                </c:pt>
                <c:pt idx="3441">
                  <c:v>15217</c:v>
                </c:pt>
                <c:pt idx="3442">
                  <c:v>15218</c:v>
                </c:pt>
                <c:pt idx="3443">
                  <c:v>15219</c:v>
                </c:pt>
                <c:pt idx="3444">
                  <c:v>15220</c:v>
                </c:pt>
                <c:pt idx="3445">
                  <c:v>15221</c:v>
                </c:pt>
                <c:pt idx="3446">
                  <c:v>15222</c:v>
                </c:pt>
                <c:pt idx="3447">
                  <c:v>15223</c:v>
                </c:pt>
                <c:pt idx="3448">
                  <c:v>15224</c:v>
                </c:pt>
                <c:pt idx="3449">
                  <c:v>15225</c:v>
                </c:pt>
                <c:pt idx="3450">
                  <c:v>15226</c:v>
                </c:pt>
                <c:pt idx="3451">
                  <c:v>15227</c:v>
                </c:pt>
                <c:pt idx="3452">
                  <c:v>15228</c:v>
                </c:pt>
                <c:pt idx="3453">
                  <c:v>15229</c:v>
                </c:pt>
                <c:pt idx="3454">
                  <c:v>15230</c:v>
                </c:pt>
                <c:pt idx="3455">
                  <c:v>15231</c:v>
                </c:pt>
                <c:pt idx="3456">
                  <c:v>15232</c:v>
                </c:pt>
                <c:pt idx="3457">
                  <c:v>15233</c:v>
                </c:pt>
                <c:pt idx="3458">
                  <c:v>15234</c:v>
                </c:pt>
                <c:pt idx="3459">
                  <c:v>15235</c:v>
                </c:pt>
                <c:pt idx="3460">
                  <c:v>15236</c:v>
                </c:pt>
                <c:pt idx="3461">
                  <c:v>15237</c:v>
                </c:pt>
                <c:pt idx="3462">
                  <c:v>15238</c:v>
                </c:pt>
                <c:pt idx="3463">
                  <c:v>15239</c:v>
                </c:pt>
                <c:pt idx="3464">
                  <c:v>15240</c:v>
                </c:pt>
                <c:pt idx="3465">
                  <c:v>15241</c:v>
                </c:pt>
                <c:pt idx="3466">
                  <c:v>15242</c:v>
                </c:pt>
                <c:pt idx="3467">
                  <c:v>15243</c:v>
                </c:pt>
                <c:pt idx="3468">
                  <c:v>15244</c:v>
                </c:pt>
                <c:pt idx="3469">
                  <c:v>15245</c:v>
                </c:pt>
                <c:pt idx="3470">
                  <c:v>15246</c:v>
                </c:pt>
                <c:pt idx="3471">
                  <c:v>15247</c:v>
                </c:pt>
                <c:pt idx="3472">
                  <c:v>15248</c:v>
                </c:pt>
                <c:pt idx="3473">
                  <c:v>15249</c:v>
                </c:pt>
                <c:pt idx="3474">
                  <c:v>15250</c:v>
                </c:pt>
                <c:pt idx="3475">
                  <c:v>15251</c:v>
                </c:pt>
                <c:pt idx="3476">
                  <c:v>15252</c:v>
                </c:pt>
                <c:pt idx="3477">
                  <c:v>15253</c:v>
                </c:pt>
                <c:pt idx="3478">
                  <c:v>15254</c:v>
                </c:pt>
                <c:pt idx="3479">
                  <c:v>15255</c:v>
                </c:pt>
                <c:pt idx="3480">
                  <c:v>15256</c:v>
                </c:pt>
                <c:pt idx="3481">
                  <c:v>15257</c:v>
                </c:pt>
                <c:pt idx="3482">
                  <c:v>15258</c:v>
                </c:pt>
                <c:pt idx="3483">
                  <c:v>15259</c:v>
                </c:pt>
                <c:pt idx="3484">
                  <c:v>15260</c:v>
                </c:pt>
                <c:pt idx="3485">
                  <c:v>15261</c:v>
                </c:pt>
                <c:pt idx="3486">
                  <c:v>15262</c:v>
                </c:pt>
                <c:pt idx="3487">
                  <c:v>15263</c:v>
                </c:pt>
                <c:pt idx="3488">
                  <c:v>15264</c:v>
                </c:pt>
                <c:pt idx="3489">
                  <c:v>15265</c:v>
                </c:pt>
                <c:pt idx="3490">
                  <c:v>15266</c:v>
                </c:pt>
                <c:pt idx="3491">
                  <c:v>15267</c:v>
                </c:pt>
                <c:pt idx="3492">
                  <c:v>15268</c:v>
                </c:pt>
                <c:pt idx="3493">
                  <c:v>15269</c:v>
                </c:pt>
                <c:pt idx="3494">
                  <c:v>15270</c:v>
                </c:pt>
                <c:pt idx="3495">
                  <c:v>15271</c:v>
                </c:pt>
                <c:pt idx="3496">
                  <c:v>15272</c:v>
                </c:pt>
                <c:pt idx="3497">
                  <c:v>15273</c:v>
                </c:pt>
                <c:pt idx="3498">
                  <c:v>15274</c:v>
                </c:pt>
                <c:pt idx="3499">
                  <c:v>15275</c:v>
                </c:pt>
                <c:pt idx="3500">
                  <c:v>15276</c:v>
                </c:pt>
                <c:pt idx="3501">
                  <c:v>15277</c:v>
                </c:pt>
                <c:pt idx="3502">
                  <c:v>15278</c:v>
                </c:pt>
                <c:pt idx="3503">
                  <c:v>15279</c:v>
                </c:pt>
                <c:pt idx="3504">
                  <c:v>15280</c:v>
                </c:pt>
                <c:pt idx="3505">
                  <c:v>15281</c:v>
                </c:pt>
                <c:pt idx="3506">
                  <c:v>15282</c:v>
                </c:pt>
                <c:pt idx="3507">
                  <c:v>15283</c:v>
                </c:pt>
                <c:pt idx="3508">
                  <c:v>15284</c:v>
                </c:pt>
                <c:pt idx="3509">
                  <c:v>15285</c:v>
                </c:pt>
                <c:pt idx="3510">
                  <c:v>15286</c:v>
                </c:pt>
                <c:pt idx="3511">
                  <c:v>15287</c:v>
                </c:pt>
                <c:pt idx="3512">
                  <c:v>15288</c:v>
                </c:pt>
                <c:pt idx="3513">
                  <c:v>15289</c:v>
                </c:pt>
                <c:pt idx="3514">
                  <c:v>15290</c:v>
                </c:pt>
                <c:pt idx="3515">
                  <c:v>15291</c:v>
                </c:pt>
                <c:pt idx="3516">
                  <c:v>15292</c:v>
                </c:pt>
                <c:pt idx="3517">
                  <c:v>15293</c:v>
                </c:pt>
                <c:pt idx="3518">
                  <c:v>15294</c:v>
                </c:pt>
                <c:pt idx="3519">
                  <c:v>15295</c:v>
                </c:pt>
                <c:pt idx="3520">
                  <c:v>15296</c:v>
                </c:pt>
                <c:pt idx="3521">
                  <c:v>15297</c:v>
                </c:pt>
                <c:pt idx="3522">
                  <c:v>15298</c:v>
                </c:pt>
                <c:pt idx="3523">
                  <c:v>15299</c:v>
                </c:pt>
                <c:pt idx="3524">
                  <c:v>15300</c:v>
                </c:pt>
                <c:pt idx="3525">
                  <c:v>15301</c:v>
                </c:pt>
                <c:pt idx="3526">
                  <c:v>15302</c:v>
                </c:pt>
                <c:pt idx="3527">
                  <c:v>15303</c:v>
                </c:pt>
                <c:pt idx="3528">
                  <c:v>15304</c:v>
                </c:pt>
                <c:pt idx="3529">
                  <c:v>15305</c:v>
                </c:pt>
                <c:pt idx="3530">
                  <c:v>15306</c:v>
                </c:pt>
                <c:pt idx="3531">
                  <c:v>15307</c:v>
                </c:pt>
                <c:pt idx="3532">
                  <c:v>15308</c:v>
                </c:pt>
                <c:pt idx="3533">
                  <c:v>15309</c:v>
                </c:pt>
                <c:pt idx="3534">
                  <c:v>15310</c:v>
                </c:pt>
                <c:pt idx="3535">
                  <c:v>15311</c:v>
                </c:pt>
                <c:pt idx="3536">
                  <c:v>15312</c:v>
                </c:pt>
                <c:pt idx="3537">
                  <c:v>15313</c:v>
                </c:pt>
                <c:pt idx="3538">
                  <c:v>15314</c:v>
                </c:pt>
                <c:pt idx="3539">
                  <c:v>15315</c:v>
                </c:pt>
                <c:pt idx="3540">
                  <c:v>15316</c:v>
                </c:pt>
                <c:pt idx="3541">
                  <c:v>15317</c:v>
                </c:pt>
                <c:pt idx="3542">
                  <c:v>15318</c:v>
                </c:pt>
                <c:pt idx="3543">
                  <c:v>15319</c:v>
                </c:pt>
                <c:pt idx="3544">
                  <c:v>15320</c:v>
                </c:pt>
                <c:pt idx="3545">
                  <c:v>15321</c:v>
                </c:pt>
                <c:pt idx="3546">
                  <c:v>15322</c:v>
                </c:pt>
                <c:pt idx="3547">
                  <c:v>15323</c:v>
                </c:pt>
                <c:pt idx="3548">
                  <c:v>15324</c:v>
                </c:pt>
                <c:pt idx="3549">
                  <c:v>15325</c:v>
                </c:pt>
                <c:pt idx="3550">
                  <c:v>15326</c:v>
                </c:pt>
                <c:pt idx="3551">
                  <c:v>15327</c:v>
                </c:pt>
                <c:pt idx="3552">
                  <c:v>15328</c:v>
                </c:pt>
                <c:pt idx="3553">
                  <c:v>15329</c:v>
                </c:pt>
                <c:pt idx="3554">
                  <c:v>15330</c:v>
                </c:pt>
                <c:pt idx="3555">
                  <c:v>15331</c:v>
                </c:pt>
                <c:pt idx="3556">
                  <c:v>15332</c:v>
                </c:pt>
                <c:pt idx="3557">
                  <c:v>15333</c:v>
                </c:pt>
                <c:pt idx="3558">
                  <c:v>15334</c:v>
                </c:pt>
                <c:pt idx="3559">
                  <c:v>15335</c:v>
                </c:pt>
                <c:pt idx="3560">
                  <c:v>15336</c:v>
                </c:pt>
                <c:pt idx="3561">
                  <c:v>15337</c:v>
                </c:pt>
                <c:pt idx="3562">
                  <c:v>15338</c:v>
                </c:pt>
                <c:pt idx="3563">
                  <c:v>15339</c:v>
                </c:pt>
                <c:pt idx="3564">
                  <c:v>15340</c:v>
                </c:pt>
                <c:pt idx="3565">
                  <c:v>15341</c:v>
                </c:pt>
                <c:pt idx="3566">
                  <c:v>15342</c:v>
                </c:pt>
                <c:pt idx="3567">
                  <c:v>15343</c:v>
                </c:pt>
                <c:pt idx="3568">
                  <c:v>15344</c:v>
                </c:pt>
                <c:pt idx="3569">
                  <c:v>15345</c:v>
                </c:pt>
                <c:pt idx="3570">
                  <c:v>15346</c:v>
                </c:pt>
                <c:pt idx="3571">
                  <c:v>15347</c:v>
                </c:pt>
                <c:pt idx="3572">
                  <c:v>15348</c:v>
                </c:pt>
                <c:pt idx="3573">
                  <c:v>15349</c:v>
                </c:pt>
                <c:pt idx="3574">
                  <c:v>15350</c:v>
                </c:pt>
                <c:pt idx="3575">
                  <c:v>15351</c:v>
                </c:pt>
                <c:pt idx="3576">
                  <c:v>15352</c:v>
                </c:pt>
                <c:pt idx="3577">
                  <c:v>15353</c:v>
                </c:pt>
                <c:pt idx="3578">
                  <c:v>15354</c:v>
                </c:pt>
                <c:pt idx="3579">
                  <c:v>15355</c:v>
                </c:pt>
                <c:pt idx="3580">
                  <c:v>15356</c:v>
                </c:pt>
                <c:pt idx="3581">
                  <c:v>15357</c:v>
                </c:pt>
                <c:pt idx="3582">
                  <c:v>15358</c:v>
                </c:pt>
                <c:pt idx="3583">
                  <c:v>15359</c:v>
                </c:pt>
                <c:pt idx="3584">
                  <c:v>15360</c:v>
                </c:pt>
                <c:pt idx="3585">
                  <c:v>15361</c:v>
                </c:pt>
                <c:pt idx="3586">
                  <c:v>15362</c:v>
                </c:pt>
                <c:pt idx="3587">
                  <c:v>15363</c:v>
                </c:pt>
                <c:pt idx="3588">
                  <c:v>15364</c:v>
                </c:pt>
                <c:pt idx="3589">
                  <c:v>15365</c:v>
                </c:pt>
                <c:pt idx="3590">
                  <c:v>15366</c:v>
                </c:pt>
                <c:pt idx="3591">
                  <c:v>15367</c:v>
                </c:pt>
                <c:pt idx="3592">
                  <c:v>15368</c:v>
                </c:pt>
                <c:pt idx="3593">
                  <c:v>15369</c:v>
                </c:pt>
                <c:pt idx="3594">
                  <c:v>15370</c:v>
                </c:pt>
                <c:pt idx="3595">
                  <c:v>15371</c:v>
                </c:pt>
                <c:pt idx="3596">
                  <c:v>15372</c:v>
                </c:pt>
                <c:pt idx="3597">
                  <c:v>15373</c:v>
                </c:pt>
                <c:pt idx="3598">
                  <c:v>15374</c:v>
                </c:pt>
                <c:pt idx="3599">
                  <c:v>15375</c:v>
                </c:pt>
                <c:pt idx="3600">
                  <c:v>15376</c:v>
                </c:pt>
                <c:pt idx="3601">
                  <c:v>15377</c:v>
                </c:pt>
                <c:pt idx="3602">
                  <c:v>15378</c:v>
                </c:pt>
                <c:pt idx="3603">
                  <c:v>15379</c:v>
                </c:pt>
                <c:pt idx="3604">
                  <c:v>15380</c:v>
                </c:pt>
                <c:pt idx="3605">
                  <c:v>15381</c:v>
                </c:pt>
                <c:pt idx="3606">
                  <c:v>15382</c:v>
                </c:pt>
                <c:pt idx="3607">
                  <c:v>15383</c:v>
                </c:pt>
                <c:pt idx="3608">
                  <c:v>15384</c:v>
                </c:pt>
                <c:pt idx="3609">
                  <c:v>15385</c:v>
                </c:pt>
                <c:pt idx="3610">
                  <c:v>15386</c:v>
                </c:pt>
                <c:pt idx="3611">
                  <c:v>15387</c:v>
                </c:pt>
                <c:pt idx="3612">
                  <c:v>15388</c:v>
                </c:pt>
                <c:pt idx="3613">
                  <c:v>15389</c:v>
                </c:pt>
                <c:pt idx="3614">
                  <c:v>15390</c:v>
                </c:pt>
                <c:pt idx="3615">
                  <c:v>15391</c:v>
                </c:pt>
                <c:pt idx="3616">
                  <c:v>15392</c:v>
                </c:pt>
                <c:pt idx="3617">
                  <c:v>15393</c:v>
                </c:pt>
                <c:pt idx="3618">
                  <c:v>15394</c:v>
                </c:pt>
                <c:pt idx="3619">
                  <c:v>15395</c:v>
                </c:pt>
                <c:pt idx="3620">
                  <c:v>15396</c:v>
                </c:pt>
                <c:pt idx="3621">
                  <c:v>15397</c:v>
                </c:pt>
                <c:pt idx="3622">
                  <c:v>15398</c:v>
                </c:pt>
                <c:pt idx="3623">
                  <c:v>15399</c:v>
                </c:pt>
                <c:pt idx="3624">
                  <c:v>15400</c:v>
                </c:pt>
                <c:pt idx="3625">
                  <c:v>15401</c:v>
                </c:pt>
                <c:pt idx="3626">
                  <c:v>15402</c:v>
                </c:pt>
                <c:pt idx="3627">
                  <c:v>15403</c:v>
                </c:pt>
                <c:pt idx="3628">
                  <c:v>15404</c:v>
                </c:pt>
                <c:pt idx="3629">
                  <c:v>15405</c:v>
                </c:pt>
                <c:pt idx="3630">
                  <c:v>15406</c:v>
                </c:pt>
                <c:pt idx="3631">
                  <c:v>15407</c:v>
                </c:pt>
                <c:pt idx="3632">
                  <c:v>15408</c:v>
                </c:pt>
                <c:pt idx="3633">
                  <c:v>15409</c:v>
                </c:pt>
                <c:pt idx="3634">
                  <c:v>15410</c:v>
                </c:pt>
                <c:pt idx="3635">
                  <c:v>15411</c:v>
                </c:pt>
                <c:pt idx="3636">
                  <c:v>15412</c:v>
                </c:pt>
                <c:pt idx="3637">
                  <c:v>15413</c:v>
                </c:pt>
                <c:pt idx="3638">
                  <c:v>15414</c:v>
                </c:pt>
                <c:pt idx="3639">
                  <c:v>15415</c:v>
                </c:pt>
                <c:pt idx="3640">
                  <c:v>15416</c:v>
                </c:pt>
                <c:pt idx="3641">
                  <c:v>15417</c:v>
                </c:pt>
                <c:pt idx="3642">
                  <c:v>15418</c:v>
                </c:pt>
                <c:pt idx="3643">
                  <c:v>15419</c:v>
                </c:pt>
                <c:pt idx="3644">
                  <c:v>15420</c:v>
                </c:pt>
                <c:pt idx="3645">
                  <c:v>15421</c:v>
                </c:pt>
                <c:pt idx="3646">
                  <c:v>15422</c:v>
                </c:pt>
                <c:pt idx="3647">
                  <c:v>15423</c:v>
                </c:pt>
                <c:pt idx="3648">
                  <c:v>15424</c:v>
                </c:pt>
                <c:pt idx="3649">
                  <c:v>15425</c:v>
                </c:pt>
                <c:pt idx="3650">
                  <c:v>15426</c:v>
                </c:pt>
                <c:pt idx="3651">
                  <c:v>15427</c:v>
                </c:pt>
                <c:pt idx="3652">
                  <c:v>15428</c:v>
                </c:pt>
                <c:pt idx="3653">
                  <c:v>15429</c:v>
                </c:pt>
                <c:pt idx="3654">
                  <c:v>15430</c:v>
                </c:pt>
                <c:pt idx="3655">
                  <c:v>15431</c:v>
                </c:pt>
                <c:pt idx="3656">
                  <c:v>15432</c:v>
                </c:pt>
                <c:pt idx="3657">
                  <c:v>15433</c:v>
                </c:pt>
                <c:pt idx="3658">
                  <c:v>15434</c:v>
                </c:pt>
                <c:pt idx="3659">
                  <c:v>15435</c:v>
                </c:pt>
                <c:pt idx="3660">
                  <c:v>15436</c:v>
                </c:pt>
                <c:pt idx="3661">
                  <c:v>15437</c:v>
                </c:pt>
                <c:pt idx="3662">
                  <c:v>15438</c:v>
                </c:pt>
                <c:pt idx="3663">
                  <c:v>15439</c:v>
                </c:pt>
                <c:pt idx="3664">
                  <c:v>15440</c:v>
                </c:pt>
                <c:pt idx="3665">
                  <c:v>15441</c:v>
                </c:pt>
                <c:pt idx="3666">
                  <c:v>15442</c:v>
                </c:pt>
                <c:pt idx="3667">
                  <c:v>15443</c:v>
                </c:pt>
                <c:pt idx="3668">
                  <c:v>15444</c:v>
                </c:pt>
                <c:pt idx="3669">
                  <c:v>15445</c:v>
                </c:pt>
                <c:pt idx="3670">
                  <c:v>15446</c:v>
                </c:pt>
                <c:pt idx="3671">
                  <c:v>15447</c:v>
                </c:pt>
                <c:pt idx="3672">
                  <c:v>15448</c:v>
                </c:pt>
                <c:pt idx="3673">
                  <c:v>15449</c:v>
                </c:pt>
                <c:pt idx="3674">
                  <c:v>15450</c:v>
                </c:pt>
                <c:pt idx="3675">
                  <c:v>15451</c:v>
                </c:pt>
                <c:pt idx="3676">
                  <c:v>15452</c:v>
                </c:pt>
                <c:pt idx="3677">
                  <c:v>15453</c:v>
                </c:pt>
                <c:pt idx="3678">
                  <c:v>15454</c:v>
                </c:pt>
                <c:pt idx="3679">
                  <c:v>15455</c:v>
                </c:pt>
                <c:pt idx="3680">
                  <c:v>15456</c:v>
                </c:pt>
                <c:pt idx="3681">
                  <c:v>15457</c:v>
                </c:pt>
                <c:pt idx="3682">
                  <c:v>15458</c:v>
                </c:pt>
                <c:pt idx="3683">
                  <c:v>15459</c:v>
                </c:pt>
                <c:pt idx="3684">
                  <c:v>15460</c:v>
                </c:pt>
                <c:pt idx="3685">
                  <c:v>15461</c:v>
                </c:pt>
                <c:pt idx="3686">
                  <c:v>15462</c:v>
                </c:pt>
                <c:pt idx="3687">
                  <c:v>15463</c:v>
                </c:pt>
                <c:pt idx="3688">
                  <c:v>15464</c:v>
                </c:pt>
                <c:pt idx="3689">
                  <c:v>15465</c:v>
                </c:pt>
                <c:pt idx="3690">
                  <c:v>15466</c:v>
                </c:pt>
                <c:pt idx="3691">
                  <c:v>15467</c:v>
                </c:pt>
                <c:pt idx="3692">
                  <c:v>15468</c:v>
                </c:pt>
                <c:pt idx="3693">
                  <c:v>15469</c:v>
                </c:pt>
                <c:pt idx="3694">
                  <c:v>15470</c:v>
                </c:pt>
                <c:pt idx="3695">
                  <c:v>15471</c:v>
                </c:pt>
                <c:pt idx="3696">
                  <c:v>15472</c:v>
                </c:pt>
                <c:pt idx="3697">
                  <c:v>15473</c:v>
                </c:pt>
                <c:pt idx="3698">
                  <c:v>15474</c:v>
                </c:pt>
                <c:pt idx="3699">
                  <c:v>15475</c:v>
                </c:pt>
                <c:pt idx="3700">
                  <c:v>15476</c:v>
                </c:pt>
                <c:pt idx="3701">
                  <c:v>15477</c:v>
                </c:pt>
                <c:pt idx="3702">
                  <c:v>15478</c:v>
                </c:pt>
                <c:pt idx="3703">
                  <c:v>15479</c:v>
                </c:pt>
                <c:pt idx="3704">
                  <c:v>15480</c:v>
                </c:pt>
                <c:pt idx="3705">
                  <c:v>15481</c:v>
                </c:pt>
                <c:pt idx="3706">
                  <c:v>15482</c:v>
                </c:pt>
                <c:pt idx="3707">
                  <c:v>15483</c:v>
                </c:pt>
                <c:pt idx="3708">
                  <c:v>15484</c:v>
                </c:pt>
                <c:pt idx="3709">
                  <c:v>15485</c:v>
                </c:pt>
                <c:pt idx="3710">
                  <c:v>15486</c:v>
                </c:pt>
                <c:pt idx="3711">
                  <c:v>15487</c:v>
                </c:pt>
                <c:pt idx="3712">
                  <c:v>15488</c:v>
                </c:pt>
                <c:pt idx="3713">
                  <c:v>15489</c:v>
                </c:pt>
                <c:pt idx="3714">
                  <c:v>15490</c:v>
                </c:pt>
                <c:pt idx="3715">
                  <c:v>15491</c:v>
                </c:pt>
                <c:pt idx="3716">
                  <c:v>15492</c:v>
                </c:pt>
                <c:pt idx="3717">
                  <c:v>15493</c:v>
                </c:pt>
                <c:pt idx="3718">
                  <c:v>15494</c:v>
                </c:pt>
                <c:pt idx="3719">
                  <c:v>15495</c:v>
                </c:pt>
                <c:pt idx="3720">
                  <c:v>15496</c:v>
                </c:pt>
                <c:pt idx="3721">
                  <c:v>15497</c:v>
                </c:pt>
                <c:pt idx="3722">
                  <c:v>15498</c:v>
                </c:pt>
                <c:pt idx="3723">
                  <c:v>15499</c:v>
                </c:pt>
                <c:pt idx="3724">
                  <c:v>15500</c:v>
                </c:pt>
                <c:pt idx="3725">
                  <c:v>15501</c:v>
                </c:pt>
                <c:pt idx="3726">
                  <c:v>15502</c:v>
                </c:pt>
                <c:pt idx="3727">
                  <c:v>15503</c:v>
                </c:pt>
                <c:pt idx="3728">
                  <c:v>15504</c:v>
                </c:pt>
                <c:pt idx="3729">
                  <c:v>15505</c:v>
                </c:pt>
                <c:pt idx="3730">
                  <c:v>15506</c:v>
                </c:pt>
                <c:pt idx="3731">
                  <c:v>15507</c:v>
                </c:pt>
                <c:pt idx="3732">
                  <c:v>15508</c:v>
                </c:pt>
                <c:pt idx="3733">
                  <c:v>15509</c:v>
                </c:pt>
                <c:pt idx="3734">
                  <c:v>15510</c:v>
                </c:pt>
                <c:pt idx="3735">
                  <c:v>15511</c:v>
                </c:pt>
                <c:pt idx="3736">
                  <c:v>15512</c:v>
                </c:pt>
                <c:pt idx="3737">
                  <c:v>15513</c:v>
                </c:pt>
                <c:pt idx="3738">
                  <c:v>15514</c:v>
                </c:pt>
                <c:pt idx="3739">
                  <c:v>15515</c:v>
                </c:pt>
                <c:pt idx="3740">
                  <c:v>15516</c:v>
                </c:pt>
                <c:pt idx="3741">
                  <c:v>15517</c:v>
                </c:pt>
                <c:pt idx="3742">
                  <c:v>15518</c:v>
                </c:pt>
                <c:pt idx="3743">
                  <c:v>15519</c:v>
                </c:pt>
                <c:pt idx="3744">
                  <c:v>15520</c:v>
                </c:pt>
                <c:pt idx="3745">
                  <c:v>15521</c:v>
                </c:pt>
                <c:pt idx="3746">
                  <c:v>15522</c:v>
                </c:pt>
                <c:pt idx="3747">
                  <c:v>15523</c:v>
                </c:pt>
                <c:pt idx="3748">
                  <c:v>15524</c:v>
                </c:pt>
                <c:pt idx="3749">
                  <c:v>15525</c:v>
                </c:pt>
                <c:pt idx="3750">
                  <c:v>15526</c:v>
                </c:pt>
                <c:pt idx="3751">
                  <c:v>15527</c:v>
                </c:pt>
                <c:pt idx="3752">
                  <c:v>15528</c:v>
                </c:pt>
                <c:pt idx="3753">
                  <c:v>15529</c:v>
                </c:pt>
                <c:pt idx="3754">
                  <c:v>15530</c:v>
                </c:pt>
                <c:pt idx="3755">
                  <c:v>15531</c:v>
                </c:pt>
                <c:pt idx="3756">
                  <c:v>15532</c:v>
                </c:pt>
                <c:pt idx="3757">
                  <c:v>15533</c:v>
                </c:pt>
                <c:pt idx="3758">
                  <c:v>15534</c:v>
                </c:pt>
                <c:pt idx="3759">
                  <c:v>15535</c:v>
                </c:pt>
                <c:pt idx="3760">
                  <c:v>15536</c:v>
                </c:pt>
                <c:pt idx="3761">
                  <c:v>15537</c:v>
                </c:pt>
                <c:pt idx="3762">
                  <c:v>15538</c:v>
                </c:pt>
                <c:pt idx="3763">
                  <c:v>15539</c:v>
                </c:pt>
                <c:pt idx="3764">
                  <c:v>15540</c:v>
                </c:pt>
                <c:pt idx="3765">
                  <c:v>15541</c:v>
                </c:pt>
                <c:pt idx="3766">
                  <c:v>15542</c:v>
                </c:pt>
                <c:pt idx="3767">
                  <c:v>15543</c:v>
                </c:pt>
                <c:pt idx="3768">
                  <c:v>15544</c:v>
                </c:pt>
                <c:pt idx="3769">
                  <c:v>15545</c:v>
                </c:pt>
                <c:pt idx="3770">
                  <c:v>15546</c:v>
                </c:pt>
                <c:pt idx="3771">
                  <c:v>15547</c:v>
                </c:pt>
                <c:pt idx="3772">
                  <c:v>15548</c:v>
                </c:pt>
                <c:pt idx="3773">
                  <c:v>15549</c:v>
                </c:pt>
                <c:pt idx="3774">
                  <c:v>15550</c:v>
                </c:pt>
                <c:pt idx="3775">
                  <c:v>15551</c:v>
                </c:pt>
                <c:pt idx="3776">
                  <c:v>15552</c:v>
                </c:pt>
                <c:pt idx="3777">
                  <c:v>15553</c:v>
                </c:pt>
                <c:pt idx="3778">
                  <c:v>15554</c:v>
                </c:pt>
                <c:pt idx="3779">
                  <c:v>15555</c:v>
                </c:pt>
                <c:pt idx="3780">
                  <c:v>15556</c:v>
                </c:pt>
                <c:pt idx="3781">
                  <c:v>15557</c:v>
                </c:pt>
                <c:pt idx="3782">
                  <c:v>15558</c:v>
                </c:pt>
                <c:pt idx="3783">
                  <c:v>15559</c:v>
                </c:pt>
                <c:pt idx="3784">
                  <c:v>15560</c:v>
                </c:pt>
                <c:pt idx="3785">
                  <c:v>15561</c:v>
                </c:pt>
                <c:pt idx="3786">
                  <c:v>15562</c:v>
                </c:pt>
                <c:pt idx="3787">
                  <c:v>15563</c:v>
                </c:pt>
                <c:pt idx="3788">
                  <c:v>15564</c:v>
                </c:pt>
                <c:pt idx="3789">
                  <c:v>15565</c:v>
                </c:pt>
                <c:pt idx="3790">
                  <c:v>15566</c:v>
                </c:pt>
                <c:pt idx="3791">
                  <c:v>15567</c:v>
                </c:pt>
                <c:pt idx="3792">
                  <c:v>15568</c:v>
                </c:pt>
                <c:pt idx="3793">
                  <c:v>15569</c:v>
                </c:pt>
                <c:pt idx="3794">
                  <c:v>15570</c:v>
                </c:pt>
                <c:pt idx="3795">
                  <c:v>15571</c:v>
                </c:pt>
                <c:pt idx="3796">
                  <c:v>15572</c:v>
                </c:pt>
                <c:pt idx="3797">
                  <c:v>15573</c:v>
                </c:pt>
                <c:pt idx="3798">
                  <c:v>15574</c:v>
                </c:pt>
                <c:pt idx="3799">
                  <c:v>15575</c:v>
                </c:pt>
                <c:pt idx="3800">
                  <c:v>15576</c:v>
                </c:pt>
                <c:pt idx="3801">
                  <c:v>15577</c:v>
                </c:pt>
                <c:pt idx="3802">
                  <c:v>15578</c:v>
                </c:pt>
                <c:pt idx="3803">
                  <c:v>15579</c:v>
                </c:pt>
                <c:pt idx="3804">
                  <c:v>15580</c:v>
                </c:pt>
                <c:pt idx="3805">
                  <c:v>15581</c:v>
                </c:pt>
                <c:pt idx="3806">
                  <c:v>15582</c:v>
                </c:pt>
                <c:pt idx="3807">
                  <c:v>15583</c:v>
                </c:pt>
                <c:pt idx="3808">
                  <c:v>15584</c:v>
                </c:pt>
                <c:pt idx="3809">
                  <c:v>15585</c:v>
                </c:pt>
                <c:pt idx="3810">
                  <c:v>15586</c:v>
                </c:pt>
                <c:pt idx="3811">
                  <c:v>15587</c:v>
                </c:pt>
                <c:pt idx="3812">
                  <c:v>15588</c:v>
                </c:pt>
                <c:pt idx="3813">
                  <c:v>15589</c:v>
                </c:pt>
                <c:pt idx="3814">
                  <c:v>15590</c:v>
                </c:pt>
                <c:pt idx="3815">
                  <c:v>15591</c:v>
                </c:pt>
                <c:pt idx="3816">
                  <c:v>15592</c:v>
                </c:pt>
                <c:pt idx="3817">
                  <c:v>15593</c:v>
                </c:pt>
                <c:pt idx="3818">
                  <c:v>15594</c:v>
                </c:pt>
                <c:pt idx="3819">
                  <c:v>15595</c:v>
                </c:pt>
                <c:pt idx="3820">
                  <c:v>15596</c:v>
                </c:pt>
                <c:pt idx="3821">
                  <c:v>15597</c:v>
                </c:pt>
                <c:pt idx="3822">
                  <c:v>15598</c:v>
                </c:pt>
                <c:pt idx="3823">
                  <c:v>15599</c:v>
                </c:pt>
                <c:pt idx="3824">
                  <c:v>15600</c:v>
                </c:pt>
                <c:pt idx="3825">
                  <c:v>15601</c:v>
                </c:pt>
                <c:pt idx="3826">
                  <c:v>15602</c:v>
                </c:pt>
                <c:pt idx="3827">
                  <c:v>15603</c:v>
                </c:pt>
                <c:pt idx="3828">
                  <c:v>15604</c:v>
                </c:pt>
                <c:pt idx="3829">
                  <c:v>15605</c:v>
                </c:pt>
                <c:pt idx="3830">
                  <c:v>15606</c:v>
                </c:pt>
                <c:pt idx="3831">
                  <c:v>15607</c:v>
                </c:pt>
                <c:pt idx="3832">
                  <c:v>15608</c:v>
                </c:pt>
                <c:pt idx="3833">
                  <c:v>15609</c:v>
                </c:pt>
                <c:pt idx="3834">
                  <c:v>15610</c:v>
                </c:pt>
                <c:pt idx="3835">
                  <c:v>15611</c:v>
                </c:pt>
                <c:pt idx="3836">
                  <c:v>15612</c:v>
                </c:pt>
                <c:pt idx="3837">
                  <c:v>15613</c:v>
                </c:pt>
                <c:pt idx="3838">
                  <c:v>15614</c:v>
                </c:pt>
                <c:pt idx="3839">
                  <c:v>15615</c:v>
                </c:pt>
                <c:pt idx="3840">
                  <c:v>15616</c:v>
                </c:pt>
                <c:pt idx="3841">
                  <c:v>15617</c:v>
                </c:pt>
                <c:pt idx="3842">
                  <c:v>15618</c:v>
                </c:pt>
                <c:pt idx="3843">
                  <c:v>15619</c:v>
                </c:pt>
                <c:pt idx="3844">
                  <c:v>15620</c:v>
                </c:pt>
                <c:pt idx="3845">
                  <c:v>15621</c:v>
                </c:pt>
                <c:pt idx="3846">
                  <c:v>15622</c:v>
                </c:pt>
                <c:pt idx="3847">
                  <c:v>15623</c:v>
                </c:pt>
                <c:pt idx="3848">
                  <c:v>15624</c:v>
                </c:pt>
                <c:pt idx="3849">
                  <c:v>15625</c:v>
                </c:pt>
                <c:pt idx="3850">
                  <c:v>15626</c:v>
                </c:pt>
                <c:pt idx="3851">
                  <c:v>15627</c:v>
                </c:pt>
                <c:pt idx="3852">
                  <c:v>15628</c:v>
                </c:pt>
                <c:pt idx="3853">
                  <c:v>15629</c:v>
                </c:pt>
                <c:pt idx="3854">
                  <c:v>15630</c:v>
                </c:pt>
                <c:pt idx="3855">
                  <c:v>15631</c:v>
                </c:pt>
                <c:pt idx="3856">
                  <c:v>15632</c:v>
                </c:pt>
                <c:pt idx="3857">
                  <c:v>15633</c:v>
                </c:pt>
                <c:pt idx="3858">
                  <c:v>15634</c:v>
                </c:pt>
                <c:pt idx="3859">
                  <c:v>15635</c:v>
                </c:pt>
                <c:pt idx="3860">
                  <c:v>15636</c:v>
                </c:pt>
                <c:pt idx="3861">
                  <c:v>15637</c:v>
                </c:pt>
                <c:pt idx="3862">
                  <c:v>15638</c:v>
                </c:pt>
                <c:pt idx="3863">
                  <c:v>15639</c:v>
                </c:pt>
                <c:pt idx="3864">
                  <c:v>15640</c:v>
                </c:pt>
                <c:pt idx="3865">
                  <c:v>15641</c:v>
                </c:pt>
                <c:pt idx="3866">
                  <c:v>15642</c:v>
                </c:pt>
                <c:pt idx="3867">
                  <c:v>15643</c:v>
                </c:pt>
                <c:pt idx="3868">
                  <c:v>15644</c:v>
                </c:pt>
                <c:pt idx="3869">
                  <c:v>15645</c:v>
                </c:pt>
                <c:pt idx="3870">
                  <c:v>15646</c:v>
                </c:pt>
                <c:pt idx="3871">
                  <c:v>15647</c:v>
                </c:pt>
                <c:pt idx="3872">
                  <c:v>15648</c:v>
                </c:pt>
                <c:pt idx="3873">
                  <c:v>15649</c:v>
                </c:pt>
                <c:pt idx="3874">
                  <c:v>15650</c:v>
                </c:pt>
                <c:pt idx="3875">
                  <c:v>15651</c:v>
                </c:pt>
                <c:pt idx="3876">
                  <c:v>15652</c:v>
                </c:pt>
                <c:pt idx="3877">
                  <c:v>15653</c:v>
                </c:pt>
                <c:pt idx="3878">
                  <c:v>15654</c:v>
                </c:pt>
                <c:pt idx="3879">
                  <c:v>15655</c:v>
                </c:pt>
                <c:pt idx="3880">
                  <c:v>15656</c:v>
                </c:pt>
                <c:pt idx="3881">
                  <c:v>15657</c:v>
                </c:pt>
                <c:pt idx="3882">
                  <c:v>15658</c:v>
                </c:pt>
                <c:pt idx="3883">
                  <c:v>15659</c:v>
                </c:pt>
                <c:pt idx="3884">
                  <c:v>15660</c:v>
                </c:pt>
                <c:pt idx="3885">
                  <c:v>15661</c:v>
                </c:pt>
                <c:pt idx="3886">
                  <c:v>15662</c:v>
                </c:pt>
                <c:pt idx="3887">
                  <c:v>15663</c:v>
                </c:pt>
                <c:pt idx="3888">
                  <c:v>15664</c:v>
                </c:pt>
                <c:pt idx="3889">
                  <c:v>15665</c:v>
                </c:pt>
                <c:pt idx="3890">
                  <c:v>15666</c:v>
                </c:pt>
                <c:pt idx="3891">
                  <c:v>15667</c:v>
                </c:pt>
                <c:pt idx="3892">
                  <c:v>15668</c:v>
                </c:pt>
                <c:pt idx="3893">
                  <c:v>15669</c:v>
                </c:pt>
                <c:pt idx="3894">
                  <c:v>15670</c:v>
                </c:pt>
                <c:pt idx="3895">
                  <c:v>15671</c:v>
                </c:pt>
                <c:pt idx="3896">
                  <c:v>15672</c:v>
                </c:pt>
                <c:pt idx="3897">
                  <c:v>15673</c:v>
                </c:pt>
                <c:pt idx="3898">
                  <c:v>15674</c:v>
                </c:pt>
                <c:pt idx="3899">
                  <c:v>15675</c:v>
                </c:pt>
                <c:pt idx="3900">
                  <c:v>15676</c:v>
                </c:pt>
                <c:pt idx="3901">
                  <c:v>15677</c:v>
                </c:pt>
                <c:pt idx="3902">
                  <c:v>15678</c:v>
                </c:pt>
                <c:pt idx="3903">
                  <c:v>15679</c:v>
                </c:pt>
                <c:pt idx="3904">
                  <c:v>15680</c:v>
                </c:pt>
                <c:pt idx="3905">
                  <c:v>15681</c:v>
                </c:pt>
                <c:pt idx="3906">
                  <c:v>15682</c:v>
                </c:pt>
                <c:pt idx="3907">
                  <c:v>15683</c:v>
                </c:pt>
                <c:pt idx="3908">
                  <c:v>15684</c:v>
                </c:pt>
                <c:pt idx="3909">
                  <c:v>15685</c:v>
                </c:pt>
                <c:pt idx="3910">
                  <c:v>15686</c:v>
                </c:pt>
                <c:pt idx="3911">
                  <c:v>15687</c:v>
                </c:pt>
                <c:pt idx="3912">
                  <c:v>15688</c:v>
                </c:pt>
                <c:pt idx="3913">
                  <c:v>15689</c:v>
                </c:pt>
                <c:pt idx="3914">
                  <c:v>15690</c:v>
                </c:pt>
                <c:pt idx="3915">
                  <c:v>15691</c:v>
                </c:pt>
                <c:pt idx="3916">
                  <c:v>15692</c:v>
                </c:pt>
                <c:pt idx="3917">
                  <c:v>15693</c:v>
                </c:pt>
                <c:pt idx="3918">
                  <c:v>15694</c:v>
                </c:pt>
                <c:pt idx="3919">
                  <c:v>15695</c:v>
                </c:pt>
                <c:pt idx="3920">
                  <c:v>15696</c:v>
                </c:pt>
                <c:pt idx="3921">
                  <c:v>15697</c:v>
                </c:pt>
                <c:pt idx="3922">
                  <c:v>15698</c:v>
                </c:pt>
                <c:pt idx="3923">
                  <c:v>15699</c:v>
                </c:pt>
                <c:pt idx="3924">
                  <c:v>15700</c:v>
                </c:pt>
                <c:pt idx="3925">
                  <c:v>15701</c:v>
                </c:pt>
                <c:pt idx="3926">
                  <c:v>15702</c:v>
                </c:pt>
                <c:pt idx="3927">
                  <c:v>15703</c:v>
                </c:pt>
                <c:pt idx="3928">
                  <c:v>15704</c:v>
                </c:pt>
                <c:pt idx="3929">
                  <c:v>15705</c:v>
                </c:pt>
                <c:pt idx="3930">
                  <c:v>15706</c:v>
                </c:pt>
                <c:pt idx="3931">
                  <c:v>15707</c:v>
                </c:pt>
                <c:pt idx="3932">
                  <c:v>15708</c:v>
                </c:pt>
                <c:pt idx="3933">
                  <c:v>15709</c:v>
                </c:pt>
                <c:pt idx="3934">
                  <c:v>15710</c:v>
                </c:pt>
                <c:pt idx="3935">
                  <c:v>15711</c:v>
                </c:pt>
                <c:pt idx="3936">
                  <c:v>15712</c:v>
                </c:pt>
                <c:pt idx="3937">
                  <c:v>15713</c:v>
                </c:pt>
                <c:pt idx="3938">
                  <c:v>15714</c:v>
                </c:pt>
                <c:pt idx="3939">
                  <c:v>15715</c:v>
                </c:pt>
                <c:pt idx="3940">
                  <c:v>15716</c:v>
                </c:pt>
                <c:pt idx="3941">
                  <c:v>15717</c:v>
                </c:pt>
                <c:pt idx="3942">
                  <c:v>15718</c:v>
                </c:pt>
                <c:pt idx="3943">
                  <c:v>15719</c:v>
                </c:pt>
                <c:pt idx="3944">
                  <c:v>15720</c:v>
                </c:pt>
                <c:pt idx="3945">
                  <c:v>15721</c:v>
                </c:pt>
                <c:pt idx="3946">
                  <c:v>15722</c:v>
                </c:pt>
                <c:pt idx="3947">
                  <c:v>15723</c:v>
                </c:pt>
                <c:pt idx="3948">
                  <c:v>15724</c:v>
                </c:pt>
                <c:pt idx="3949">
                  <c:v>15725</c:v>
                </c:pt>
                <c:pt idx="3950">
                  <c:v>15726</c:v>
                </c:pt>
                <c:pt idx="3951">
                  <c:v>15727</c:v>
                </c:pt>
                <c:pt idx="3952">
                  <c:v>15728</c:v>
                </c:pt>
                <c:pt idx="3953">
                  <c:v>15729</c:v>
                </c:pt>
                <c:pt idx="3954">
                  <c:v>15730</c:v>
                </c:pt>
                <c:pt idx="3955">
                  <c:v>15731</c:v>
                </c:pt>
                <c:pt idx="3956">
                  <c:v>15732</c:v>
                </c:pt>
                <c:pt idx="3957">
                  <c:v>15733</c:v>
                </c:pt>
                <c:pt idx="3958">
                  <c:v>15734</c:v>
                </c:pt>
                <c:pt idx="3959">
                  <c:v>15735</c:v>
                </c:pt>
                <c:pt idx="3960">
                  <c:v>15736</c:v>
                </c:pt>
                <c:pt idx="3961">
                  <c:v>15737</c:v>
                </c:pt>
                <c:pt idx="3962">
                  <c:v>15738</c:v>
                </c:pt>
                <c:pt idx="3963">
                  <c:v>15739</c:v>
                </c:pt>
                <c:pt idx="3964">
                  <c:v>15740</c:v>
                </c:pt>
                <c:pt idx="3965">
                  <c:v>15741</c:v>
                </c:pt>
                <c:pt idx="3966">
                  <c:v>15742</c:v>
                </c:pt>
                <c:pt idx="3967">
                  <c:v>15743</c:v>
                </c:pt>
                <c:pt idx="3968">
                  <c:v>15744</c:v>
                </c:pt>
                <c:pt idx="3969">
                  <c:v>15745</c:v>
                </c:pt>
                <c:pt idx="3970">
                  <c:v>15746</c:v>
                </c:pt>
                <c:pt idx="3971">
                  <c:v>15747</c:v>
                </c:pt>
                <c:pt idx="3972">
                  <c:v>15748</c:v>
                </c:pt>
                <c:pt idx="3973">
                  <c:v>15749</c:v>
                </c:pt>
                <c:pt idx="3974">
                  <c:v>15750</c:v>
                </c:pt>
                <c:pt idx="3975">
                  <c:v>15751</c:v>
                </c:pt>
                <c:pt idx="3976">
                  <c:v>15752</c:v>
                </c:pt>
                <c:pt idx="3977">
                  <c:v>15753</c:v>
                </c:pt>
                <c:pt idx="3978">
                  <c:v>15754</c:v>
                </c:pt>
                <c:pt idx="3979">
                  <c:v>15755</c:v>
                </c:pt>
                <c:pt idx="3980">
                  <c:v>15756</c:v>
                </c:pt>
                <c:pt idx="3981">
                  <c:v>15757</c:v>
                </c:pt>
                <c:pt idx="3982">
                  <c:v>15758</c:v>
                </c:pt>
                <c:pt idx="3983">
                  <c:v>15759</c:v>
                </c:pt>
                <c:pt idx="3984">
                  <c:v>15760</c:v>
                </c:pt>
                <c:pt idx="3985">
                  <c:v>15761</c:v>
                </c:pt>
                <c:pt idx="3986">
                  <c:v>15762</c:v>
                </c:pt>
                <c:pt idx="3987">
                  <c:v>15763</c:v>
                </c:pt>
                <c:pt idx="3988">
                  <c:v>15764</c:v>
                </c:pt>
                <c:pt idx="3989">
                  <c:v>15765</c:v>
                </c:pt>
                <c:pt idx="3990">
                  <c:v>15766</c:v>
                </c:pt>
                <c:pt idx="3991">
                  <c:v>15767</c:v>
                </c:pt>
                <c:pt idx="3992">
                  <c:v>15768</c:v>
                </c:pt>
                <c:pt idx="3993">
                  <c:v>15769</c:v>
                </c:pt>
                <c:pt idx="3994">
                  <c:v>15770</c:v>
                </c:pt>
                <c:pt idx="3995">
                  <c:v>15771</c:v>
                </c:pt>
                <c:pt idx="3996">
                  <c:v>15772</c:v>
                </c:pt>
                <c:pt idx="3997">
                  <c:v>15773</c:v>
                </c:pt>
                <c:pt idx="3998">
                  <c:v>15774</c:v>
                </c:pt>
                <c:pt idx="3999">
                  <c:v>15775</c:v>
                </c:pt>
                <c:pt idx="4000">
                  <c:v>15776</c:v>
                </c:pt>
                <c:pt idx="4001">
                  <c:v>15777</c:v>
                </c:pt>
                <c:pt idx="4002">
                  <c:v>15778</c:v>
                </c:pt>
                <c:pt idx="4003">
                  <c:v>15779</c:v>
                </c:pt>
                <c:pt idx="4004">
                  <c:v>15780</c:v>
                </c:pt>
                <c:pt idx="4005">
                  <c:v>15781</c:v>
                </c:pt>
                <c:pt idx="4006">
                  <c:v>15782</c:v>
                </c:pt>
                <c:pt idx="4007">
                  <c:v>15783</c:v>
                </c:pt>
                <c:pt idx="4008">
                  <c:v>15784</c:v>
                </c:pt>
                <c:pt idx="4009">
                  <c:v>15785</c:v>
                </c:pt>
                <c:pt idx="4010">
                  <c:v>15786</c:v>
                </c:pt>
                <c:pt idx="4011">
                  <c:v>15787</c:v>
                </c:pt>
                <c:pt idx="4012">
                  <c:v>15788</c:v>
                </c:pt>
                <c:pt idx="4013">
                  <c:v>15789</c:v>
                </c:pt>
                <c:pt idx="4014">
                  <c:v>15790</c:v>
                </c:pt>
                <c:pt idx="4015">
                  <c:v>15791</c:v>
                </c:pt>
                <c:pt idx="4016">
                  <c:v>15792</c:v>
                </c:pt>
                <c:pt idx="4017">
                  <c:v>15793</c:v>
                </c:pt>
                <c:pt idx="4018">
                  <c:v>15794</c:v>
                </c:pt>
                <c:pt idx="4019">
                  <c:v>15795</c:v>
                </c:pt>
                <c:pt idx="4020">
                  <c:v>15796</c:v>
                </c:pt>
                <c:pt idx="4021">
                  <c:v>15797</c:v>
                </c:pt>
                <c:pt idx="4022">
                  <c:v>15798</c:v>
                </c:pt>
                <c:pt idx="4023">
                  <c:v>15799</c:v>
                </c:pt>
                <c:pt idx="4024">
                  <c:v>15800</c:v>
                </c:pt>
                <c:pt idx="4025">
                  <c:v>15801</c:v>
                </c:pt>
                <c:pt idx="4026">
                  <c:v>15802</c:v>
                </c:pt>
                <c:pt idx="4027">
                  <c:v>15803</c:v>
                </c:pt>
                <c:pt idx="4028">
                  <c:v>15804</c:v>
                </c:pt>
                <c:pt idx="4029">
                  <c:v>15805</c:v>
                </c:pt>
                <c:pt idx="4030">
                  <c:v>15806</c:v>
                </c:pt>
                <c:pt idx="4031">
                  <c:v>15807</c:v>
                </c:pt>
                <c:pt idx="4032">
                  <c:v>15808</c:v>
                </c:pt>
                <c:pt idx="4033">
                  <c:v>15809</c:v>
                </c:pt>
                <c:pt idx="4034">
                  <c:v>15810</c:v>
                </c:pt>
                <c:pt idx="4035">
                  <c:v>15811</c:v>
                </c:pt>
                <c:pt idx="4036">
                  <c:v>15812</c:v>
                </c:pt>
                <c:pt idx="4037">
                  <c:v>15813</c:v>
                </c:pt>
                <c:pt idx="4038">
                  <c:v>15814</c:v>
                </c:pt>
                <c:pt idx="4039">
                  <c:v>15815</c:v>
                </c:pt>
                <c:pt idx="4040">
                  <c:v>15816</c:v>
                </c:pt>
                <c:pt idx="4041">
                  <c:v>15817</c:v>
                </c:pt>
                <c:pt idx="4042">
                  <c:v>15818</c:v>
                </c:pt>
                <c:pt idx="4043">
                  <c:v>15819</c:v>
                </c:pt>
                <c:pt idx="4044">
                  <c:v>15820</c:v>
                </c:pt>
                <c:pt idx="4045">
                  <c:v>15821</c:v>
                </c:pt>
                <c:pt idx="4046">
                  <c:v>15822</c:v>
                </c:pt>
                <c:pt idx="4047">
                  <c:v>15823</c:v>
                </c:pt>
                <c:pt idx="4048">
                  <c:v>15824</c:v>
                </c:pt>
                <c:pt idx="4049">
                  <c:v>15825</c:v>
                </c:pt>
                <c:pt idx="4050">
                  <c:v>15826</c:v>
                </c:pt>
                <c:pt idx="4051">
                  <c:v>15827</c:v>
                </c:pt>
                <c:pt idx="4052">
                  <c:v>15828</c:v>
                </c:pt>
                <c:pt idx="4053">
                  <c:v>15829</c:v>
                </c:pt>
                <c:pt idx="4054">
                  <c:v>15830</c:v>
                </c:pt>
                <c:pt idx="4055">
                  <c:v>15831</c:v>
                </c:pt>
                <c:pt idx="4056">
                  <c:v>15832</c:v>
                </c:pt>
                <c:pt idx="4057">
                  <c:v>15833</c:v>
                </c:pt>
                <c:pt idx="4058">
                  <c:v>15834</c:v>
                </c:pt>
                <c:pt idx="4059">
                  <c:v>15835</c:v>
                </c:pt>
                <c:pt idx="4060">
                  <c:v>15836</c:v>
                </c:pt>
                <c:pt idx="4061">
                  <c:v>15837</c:v>
                </c:pt>
                <c:pt idx="4062">
                  <c:v>15838</c:v>
                </c:pt>
                <c:pt idx="4063">
                  <c:v>15839</c:v>
                </c:pt>
                <c:pt idx="4064">
                  <c:v>15840</c:v>
                </c:pt>
                <c:pt idx="4065">
                  <c:v>15841</c:v>
                </c:pt>
                <c:pt idx="4066">
                  <c:v>15842</c:v>
                </c:pt>
                <c:pt idx="4067">
                  <c:v>15843</c:v>
                </c:pt>
                <c:pt idx="4068">
                  <c:v>15844</c:v>
                </c:pt>
                <c:pt idx="4069">
                  <c:v>15845</c:v>
                </c:pt>
                <c:pt idx="4070">
                  <c:v>15846</c:v>
                </c:pt>
                <c:pt idx="4071">
                  <c:v>15847</c:v>
                </c:pt>
                <c:pt idx="4072">
                  <c:v>15848</c:v>
                </c:pt>
                <c:pt idx="4073">
                  <c:v>15849</c:v>
                </c:pt>
                <c:pt idx="4074">
                  <c:v>15850</c:v>
                </c:pt>
                <c:pt idx="4075">
                  <c:v>15851</c:v>
                </c:pt>
                <c:pt idx="4076">
                  <c:v>15852</c:v>
                </c:pt>
                <c:pt idx="4077">
                  <c:v>15853</c:v>
                </c:pt>
                <c:pt idx="4078">
                  <c:v>15854</c:v>
                </c:pt>
                <c:pt idx="4079">
                  <c:v>15855</c:v>
                </c:pt>
                <c:pt idx="4080">
                  <c:v>15856</c:v>
                </c:pt>
                <c:pt idx="4081">
                  <c:v>15857</c:v>
                </c:pt>
                <c:pt idx="4082">
                  <c:v>15858</c:v>
                </c:pt>
                <c:pt idx="4083">
                  <c:v>15859</c:v>
                </c:pt>
                <c:pt idx="4084">
                  <c:v>15860</c:v>
                </c:pt>
                <c:pt idx="4085">
                  <c:v>15861</c:v>
                </c:pt>
                <c:pt idx="4086">
                  <c:v>15862</c:v>
                </c:pt>
                <c:pt idx="4087">
                  <c:v>15863</c:v>
                </c:pt>
                <c:pt idx="4088">
                  <c:v>15864</c:v>
                </c:pt>
                <c:pt idx="4089">
                  <c:v>15865</c:v>
                </c:pt>
                <c:pt idx="4090">
                  <c:v>15866</c:v>
                </c:pt>
                <c:pt idx="4091">
                  <c:v>15867</c:v>
                </c:pt>
                <c:pt idx="4092">
                  <c:v>15868</c:v>
                </c:pt>
                <c:pt idx="4093">
                  <c:v>15869</c:v>
                </c:pt>
                <c:pt idx="4094">
                  <c:v>15870</c:v>
                </c:pt>
                <c:pt idx="4095">
                  <c:v>15871</c:v>
                </c:pt>
                <c:pt idx="4096">
                  <c:v>15872</c:v>
                </c:pt>
                <c:pt idx="4097">
                  <c:v>15873</c:v>
                </c:pt>
                <c:pt idx="4098">
                  <c:v>15874</c:v>
                </c:pt>
                <c:pt idx="4099">
                  <c:v>15875</c:v>
                </c:pt>
                <c:pt idx="4100">
                  <c:v>15876</c:v>
                </c:pt>
                <c:pt idx="4101">
                  <c:v>15877</c:v>
                </c:pt>
                <c:pt idx="4102">
                  <c:v>15878</c:v>
                </c:pt>
                <c:pt idx="4103">
                  <c:v>15879</c:v>
                </c:pt>
                <c:pt idx="4104">
                  <c:v>15880</c:v>
                </c:pt>
                <c:pt idx="4105">
                  <c:v>15881</c:v>
                </c:pt>
                <c:pt idx="4106">
                  <c:v>15882</c:v>
                </c:pt>
                <c:pt idx="4107">
                  <c:v>15883</c:v>
                </c:pt>
                <c:pt idx="4108">
                  <c:v>15884</c:v>
                </c:pt>
                <c:pt idx="4109">
                  <c:v>15885</c:v>
                </c:pt>
                <c:pt idx="4110">
                  <c:v>15886</c:v>
                </c:pt>
                <c:pt idx="4111">
                  <c:v>15887</c:v>
                </c:pt>
                <c:pt idx="4112">
                  <c:v>15888</c:v>
                </c:pt>
                <c:pt idx="4113">
                  <c:v>15889</c:v>
                </c:pt>
                <c:pt idx="4114">
                  <c:v>15890</c:v>
                </c:pt>
                <c:pt idx="4115">
                  <c:v>15891</c:v>
                </c:pt>
                <c:pt idx="4116">
                  <c:v>15892</c:v>
                </c:pt>
                <c:pt idx="4117">
                  <c:v>15893</c:v>
                </c:pt>
                <c:pt idx="4118">
                  <c:v>15894</c:v>
                </c:pt>
                <c:pt idx="4119">
                  <c:v>15895</c:v>
                </c:pt>
                <c:pt idx="4120">
                  <c:v>15896</c:v>
                </c:pt>
                <c:pt idx="4121">
                  <c:v>15897</c:v>
                </c:pt>
                <c:pt idx="4122">
                  <c:v>15898</c:v>
                </c:pt>
                <c:pt idx="4123">
                  <c:v>15899</c:v>
                </c:pt>
                <c:pt idx="4124">
                  <c:v>15900</c:v>
                </c:pt>
                <c:pt idx="4125">
                  <c:v>15901</c:v>
                </c:pt>
                <c:pt idx="4126">
                  <c:v>15902</c:v>
                </c:pt>
                <c:pt idx="4127">
                  <c:v>15903</c:v>
                </c:pt>
                <c:pt idx="4128">
                  <c:v>15904</c:v>
                </c:pt>
                <c:pt idx="4129">
                  <c:v>15905</c:v>
                </c:pt>
                <c:pt idx="4130">
                  <c:v>15906</c:v>
                </c:pt>
                <c:pt idx="4131">
                  <c:v>15907</c:v>
                </c:pt>
                <c:pt idx="4132">
                  <c:v>15908</c:v>
                </c:pt>
                <c:pt idx="4133">
                  <c:v>15909</c:v>
                </c:pt>
                <c:pt idx="4134">
                  <c:v>15910</c:v>
                </c:pt>
                <c:pt idx="4135">
                  <c:v>15911</c:v>
                </c:pt>
                <c:pt idx="4136">
                  <c:v>15912</c:v>
                </c:pt>
                <c:pt idx="4137">
                  <c:v>15913</c:v>
                </c:pt>
                <c:pt idx="4138">
                  <c:v>15914</c:v>
                </c:pt>
                <c:pt idx="4139">
                  <c:v>15915</c:v>
                </c:pt>
                <c:pt idx="4140">
                  <c:v>15916</c:v>
                </c:pt>
                <c:pt idx="4141">
                  <c:v>15917</c:v>
                </c:pt>
                <c:pt idx="4142">
                  <c:v>15918</c:v>
                </c:pt>
                <c:pt idx="4143">
                  <c:v>15919</c:v>
                </c:pt>
                <c:pt idx="4144">
                  <c:v>15920</c:v>
                </c:pt>
                <c:pt idx="4145">
                  <c:v>15921</c:v>
                </c:pt>
                <c:pt idx="4146">
                  <c:v>15922</c:v>
                </c:pt>
                <c:pt idx="4147">
                  <c:v>15923</c:v>
                </c:pt>
                <c:pt idx="4148">
                  <c:v>15924</c:v>
                </c:pt>
                <c:pt idx="4149">
                  <c:v>15925</c:v>
                </c:pt>
                <c:pt idx="4150">
                  <c:v>15926</c:v>
                </c:pt>
                <c:pt idx="4151">
                  <c:v>15927</c:v>
                </c:pt>
                <c:pt idx="4152">
                  <c:v>15928</c:v>
                </c:pt>
                <c:pt idx="4153">
                  <c:v>15929</c:v>
                </c:pt>
                <c:pt idx="4154">
                  <c:v>15930</c:v>
                </c:pt>
                <c:pt idx="4155">
                  <c:v>15931</c:v>
                </c:pt>
                <c:pt idx="4156">
                  <c:v>15932</c:v>
                </c:pt>
                <c:pt idx="4157">
                  <c:v>15933</c:v>
                </c:pt>
                <c:pt idx="4158">
                  <c:v>15934</c:v>
                </c:pt>
                <c:pt idx="4159">
                  <c:v>15935</c:v>
                </c:pt>
                <c:pt idx="4160">
                  <c:v>15936</c:v>
                </c:pt>
                <c:pt idx="4161">
                  <c:v>15937</c:v>
                </c:pt>
                <c:pt idx="4162">
                  <c:v>15938</c:v>
                </c:pt>
                <c:pt idx="4163">
                  <c:v>15939</c:v>
                </c:pt>
                <c:pt idx="4164">
                  <c:v>15940</c:v>
                </c:pt>
                <c:pt idx="4165">
                  <c:v>15941</c:v>
                </c:pt>
                <c:pt idx="4166">
                  <c:v>15942</c:v>
                </c:pt>
                <c:pt idx="4167">
                  <c:v>15943</c:v>
                </c:pt>
                <c:pt idx="4168">
                  <c:v>15944</c:v>
                </c:pt>
                <c:pt idx="4169">
                  <c:v>15945</c:v>
                </c:pt>
                <c:pt idx="4170">
                  <c:v>15946</c:v>
                </c:pt>
                <c:pt idx="4171">
                  <c:v>15947</c:v>
                </c:pt>
                <c:pt idx="4172">
                  <c:v>15948</c:v>
                </c:pt>
                <c:pt idx="4173">
                  <c:v>15949</c:v>
                </c:pt>
                <c:pt idx="4174">
                  <c:v>15950</c:v>
                </c:pt>
                <c:pt idx="4175">
                  <c:v>15951</c:v>
                </c:pt>
                <c:pt idx="4176">
                  <c:v>15952</c:v>
                </c:pt>
                <c:pt idx="4177">
                  <c:v>15953</c:v>
                </c:pt>
                <c:pt idx="4178">
                  <c:v>15954</c:v>
                </c:pt>
                <c:pt idx="4179">
                  <c:v>15955</c:v>
                </c:pt>
                <c:pt idx="4180">
                  <c:v>15956</c:v>
                </c:pt>
                <c:pt idx="4181">
                  <c:v>15957</c:v>
                </c:pt>
                <c:pt idx="4182">
                  <c:v>15958</c:v>
                </c:pt>
                <c:pt idx="4183">
                  <c:v>15959</c:v>
                </c:pt>
                <c:pt idx="4184">
                  <c:v>15960</c:v>
                </c:pt>
                <c:pt idx="4185">
                  <c:v>15961</c:v>
                </c:pt>
                <c:pt idx="4186">
                  <c:v>15962</c:v>
                </c:pt>
                <c:pt idx="4187">
                  <c:v>15963</c:v>
                </c:pt>
                <c:pt idx="4188">
                  <c:v>15964</c:v>
                </c:pt>
                <c:pt idx="4189">
                  <c:v>15965</c:v>
                </c:pt>
                <c:pt idx="4190">
                  <c:v>15966</c:v>
                </c:pt>
                <c:pt idx="4191">
                  <c:v>15967</c:v>
                </c:pt>
                <c:pt idx="4192">
                  <c:v>15968</c:v>
                </c:pt>
                <c:pt idx="4193">
                  <c:v>15969</c:v>
                </c:pt>
                <c:pt idx="4194">
                  <c:v>15970</c:v>
                </c:pt>
                <c:pt idx="4195">
                  <c:v>15971</c:v>
                </c:pt>
                <c:pt idx="4196">
                  <c:v>15972</c:v>
                </c:pt>
                <c:pt idx="4197">
                  <c:v>15973</c:v>
                </c:pt>
                <c:pt idx="4198">
                  <c:v>15974</c:v>
                </c:pt>
                <c:pt idx="4199">
                  <c:v>15975</c:v>
                </c:pt>
                <c:pt idx="4200">
                  <c:v>15976</c:v>
                </c:pt>
                <c:pt idx="4201">
                  <c:v>15977</c:v>
                </c:pt>
                <c:pt idx="4202">
                  <c:v>15978</c:v>
                </c:pt>
                <c:pt idx="4203">
                  <c:v>15979</c:v>
                </c:pt>
                <c:pt idx="4204">
                  <c:v>15980</c:v>
                </c:pt>
                <c:pt idx="4205">
                  <c:v>15981</c:v>
                </c:pt>
                <c:pt idx="4206">
                  <c:v>15982</c:v>
                </c:pt>
                <c:pt idx="4207">
                  <c:v>15983</c:v>
                </c:pt>
                <c:pt idx="4208">
                  <c:v>15984</c:v>
                </c:pt>
                <c:pt idx="4209">
                  <c:v>15985</c:v>
                </c:pt>
                <c:pt idx="4210">
                  <c:v>15986</c:v>
                </c:pt>
                <c:pt idx="4211">
                  <c:v>15987</c:v>
                </c:pt>
                <c:pt idx="4212">
                  <c:v>15988</c:v>
                </c:pt>
                <c:pt idx="4213">
                  <c:v>15989</c:v>
                </c:pt>
                <c:pt idx="4214">
                  <c:v>15990</c:v>
                </c:pt>
                <c:pt idx="4215">
                  <c:v>15991</c:v>
                </c:pt>
                <c:pt idx="4216">
                  <c:v>15992</c:v>
                </c:pt>
                <c:pt idx="4217">
                  <c:v>15993</c:v>
                </c:pt>
                <c:pt idx="4218">
                  <c:v>15994</c:v>
                </c:pt>
                <c:pt idx="4219">
                  <c:v>15995</c:v>
                </c:pt>
                <c:pt idx="4220">
                  <c:v>15996</c:v>
                </c:pt>
                <c:pt idx="4221">
                  <c:v>15997</c:v>
                </c:pt>
                <c:pt idx="4222">
                  <c:v>15998</c:v>
                </c:pt>
                <c:pt idx="4223">
                  <c:v>15999</c:v>
                </c:pt>
                <c:pt idx="4224">
                  <c:v>16000</c:v>
                </c:pt>
                <c:pt idx="4225">
                  <c:v>16001</c:v>
                </c:pt>
                <c:pt idx="4226">
                  <c:v>16002</c:v>
                </c:pt>
                <c:pt idx="4227">
                  <c:v>16003</c:v>
                </c:pt>
                <c:pt idx="4228">
                  <c:v>16004</c:v>
                </c:pt>
                <c:pt idx="4229">
                  <c:v>16005</c:v>
                </c:pt>
                <c:pt idx="4230">
                  <c:v>16006</c:v>
                </c:pt>
                <c:pt idx="4231">
                  <c:v>16007</c:v>
                </c:pt>
                <c:pt idx="4232">
                  <c:v>16008</c:v>
                </c:pt>
                <c:pt idx="4233">
                  <c:v>16009</c:v>
                </c:pt>
                <c:pt idx="4234">
                  <c:v>16010</c:v>
                </c:pt>
                <c:pt idx="4235">
                  <c:v>16011</c:v>
                </c:pt>
                <c:pt idx="4236">
                  <c:v>16012</c:v>
                </c:pt>
                <c:pt idx="4237">
                  <c:v>16013</c:v>
                </c:pt>
                <c:pt idx="4238">
                  <c:v>16014</c:v>
                </c:pt>
                <c:pt idx="4239">
                  <c:v>16015</c:v>
                </c:pt>
                <c:pt idx="4240">
                  <c:v>16016</c:v>
                </c:pt>
                <c:pt idx="4241">
                  <c:v>16017</c:v>
                </c:pt>
                <c:pt idx="4242">
                  <c:v>16018</c:v>
                </c:pt>
                <c:pt idx="4243">
                  <c:v>16019</c:v>
                </c:pt>
                <c:pt idx="4244">
                  <c:v>16020</c:v>
                </c:pt>
                <c:pt idx="4245">
                  <c:v>16021</c:v>
                </c:pt>
                <c:pt idx="4246">
                  <c:v>16022</c:v>
                </c:pt>
                <c:pt idx="4247">
                  <c:v>16023</c:v>
                </c:pt>
                <c:pt idx="4248">
                  <c:v>16024</c:v>
                </c:pt>
                <c:pt idx="4249">
                  <c:v>16025</c:v>
                </c:pt>
                <c:pt idx="4250">
                  <c:v>16026</c:v>
                </c:pt>
                <c:pt idx="4251">
                  <c:v>16027</c:v>
                </c:pt>
                <c:pt idx="4252">
                  <c:v>16028</c:v>
                </c:pt>
                <c:pt idx="4253">
                  <c:v>16029</c:v>
                </c:pt>
                <c:pt idx="4254">
                  <c:v>16030</c:v>
                </c:pt>
                <c:pt idx="4255">
                  <c:v>16031</c:v>
                </c:pt>
                <c:pt idx="4256">
                  <c:v>16032</c:v>
                </c:pt>
                <c:pt idx="4257">
                  <c:v>16033</c:v>
                </c:pt>
                <c:pt idx="4258">
                  <c:v>16034</c:v>
                </c:pt>
                <c:pt idx="4259">
                  <c:v>16035</c:v>
                </c:pt>
                <c:pt idx="4260">
                  <c:v>16036</c:v>
                </c:pt>
                <c:pt idx="4261">
                  <c:v>16037</c:v>
                </c:pt>
                <c:pt idx="4262">
                  <c:v>16038</c:v>
                </c:pt>
                <c:pt idx="4263">
                  <c:v>16039</c:v>
                </c:pt>
                <c:pt idx="4264">
                  <c:v>16040</c:v>
                </c:pt>
                <c:pt idx="4265">
                  <c:v>16041</c:v>
                </c:pt>
                <c:pt idx="4266">
                  <c:v>16042</c:v>
                </c:pt>
                <c:pt idx="4267">
                  <c:v>16043</c:v>
                </c:pt>
                <c:pt idx="4268">
                  <c:v>16044</c:v>
                </c:pt>
                <c:pt idx="4269">
                  <c:v>16045</c:v>
                </c:pt>
                <c:pt idx="4270">
                  <c:v>16046</c:v>
                </c:pt>
                <c:pt idx="4271">
                  <c:v>16047</c:v>
                </c:pt>
                <c:pt idx="4272">
                  <c:v>16048</c:v>
                </c:pt>
                <c:pt idx="4273">
                  <c:v>16049</c:v>
                </c:pt>
                <c:pt idx="4274">
                  <c:v>16050</c:v>
                </c:pt>
                <c:pt idx="4275">
                  <c:v>16051</c:v>
                </c:pt>
                <c:pt idx="4276">
                  <c:v>16052</c:v>
                </c:pt>
                <c:pt idx="4277">
                  <c:v>16053</c:v>
                </c:pt>
                <c:pt idx="4278">
                  <c:v>16054</c:v>
                </c:pt>
                <c:pt idx="4279">
                  <c:v>16055</c:v>
                </c:pt>
                <c:pt idx="4280">
                  <c:v>16056</c:v>
                </c:pt>
                <c:pt idx="4281">
                  <c:v>16057</c:v>
                </c:pt>
                <c:pt idx="4282">
                  <c:v>16058</c:v>
                </c:pt>
                <c:pt idx="4283">
                  <c:v>16059</c:v>
                </c:pt>
                <c:pt idx="4284">
                  <c:v>16060</c:v>
                </c:pt>
                <c:pt idx="4285">
                  <c:v>16061</c:v>
                </c:pt>
                <c:pt idx="4286">
                  <c:v>16062</c:v>
                </c:pt>
                <c:pt idx="4287">
                  <c:v>16063</c:v>
                </c:pt>
                <c:pt idx="4288">
                  <c:v>16064</c:v>
                </c:pt>
                <c:pt idx="4289">
                  <c:v>16065</c:v>
                </c:pt>
                <c:pt idx="4290">
                  <c:v>16066</c:v>
                </c:pt>
                <c:pt idx="4291">
                  <c:v>16067</c:v>
                </c:pt>
                <c:pt idx="4292">
                  <c:v>16068</c:v>
                </c:pt>
                <c:pt idx="4293">
                  <c:v>16069</c:v>
                </c:pt>
                <c:pt idx="4294">
                  <c:v>16070</c:v>
                </c:pt>
                <c:pt idx="4295">
                  <c:v>16071</c:v>
                </c:pt>
                <c:pt idx="4296">
                  <c:v>16072</c:v>
                </c:pt>
                <c:pt idx="4297">
                  <c:v>16073</c:v>
                </c:pt>
                <c:pt idx="4298">
                  <c:v>16074</c:v>
                </c:pt>
                <c:pt idx="4299">
                  <c:v>16075</c:v>
                </c:pt>
                <c:pt idx="4300">
                  <c:v>16076</c:v>
                </c:pt>
                <c:pt idx="4301">
                  <c:v>16077</c:v>
                </c:pt>
                <c:pt idx="4302">
                  <c:v>16078</c:v>
                </c:pt>
                <c:pt idx="4303">
                  <c:v>16079</c:v>
                </c:pt>
                <c:pt idx="4304">
                  <c:v>16080</c:v>
                </c:pt>
                <c:pt idx="4305">
                  <c:v>16081</c:v>
                </c:pt>
                <c:pt idx="4306">
                  <c:v>16082</c:v>
                </c:pt>
                <c:pt idx="4307">
                  <c:v>16083</c:v>
                </c:pt>
                <c:pt idx="4308">
                  <c:v>16084</c:v>
                </c:pt>
                <c:pt idx="4309">
                  <c:v>16085</c:v>
                </c:pt>
                <c:pt idx="4310">
                  <c:v>16086</c:v>
                </c:pt>
                <c:pt idx="4311">
                  <c:v>16087</c:v>
                </c:pt>
                <c:pt idx="4312">
                  <c:v>16088</c:v>
                </c:pt>
                <c:pt idx="4313">
                  <c:v>16089</c:v>
                </c:pt>
                <c:pt idx="4314">
                  <c:v>16090</c:v>
                </c:pt>
                <c:pt idx="4315">
                  <c:v>16091</c:v>
                </c:pt>
                <c:pt idx="4316">
                  <c:v>16092</c:v>
                </c:pt>
                <c:pt idx="4317">
                  <c:v>16093</c:v>
                </c:pt>
                <c:pt idx="4318">
                  <c:v>16094</c:v>
                </c:pt>
                <c:pt idx="4319">
                  <c:v>16095</c:v>
                </c:pt>
                <c:pt idx="4320">
                  <c:v>16096</c:v>
                </c:pt>
                <c:pt idx="4321">
                  <c:v>16097</c:v>
                </c:pt>
                <c:pt idx="4322">
                  <c:v>16098</c:v>
                </c:pt>
                <c:pt idx="4323">
                  <c:v>16099</c:v>
                </c:pt>
                <c:pt idx="4324">
                  <c:v>16100</c:v>
                </c:pt>
                <c:pt idx="4325">
                  <c:v>16101</c:v>
                </c:pt>
                <c:pt idx="4326">
                  <c:v>16102</c:v>
                </c:pt>
                <c:pt idx="4327">
                  <c:v>16103</c:v>
                </c:pt>
                <c:pt idx="4328">
                  <c:v>16104</c:v>
                </c:pt>
                <c:pt idx="4329">
                  <c:v>16105</c:v>
                </c:pt>
                <c:pt idx="4330">
                  <c:v>16106</c:v>
                </c:pt>
                <c:pt idx="4331">
                  <c:v>16107</c:v>
                </c:pt>
                <c:pt idx="4332">
                  <c:v>16108</c:v>
                </c:pt>
                <c:pt idx="4333">
                  <c:v>16109</c:v>
                </c:pt>
                <c:pt idx="4334">
                  <c:v>16110</c:v>
                </c:pt>
                <c:pt idx="4335">
                  <c:v>16111</c:v>
                </c:pt>
                <c:pt idx="4336">
                  <c:v>16112</c:v>
                </c:pt>
                <c:pt idx="4337">
                  <c:v>16113</c:v>
                </c:pt>
                <c:pt idx="4338">
                  <c:v>16114</c:v>
                </c:pt>
                <c:pt idx="4339">
                  <c:v>16115</c:v>
                </c:pt>
                <c:pt idx="4340">
                  <c:v>16116</c:v>
                </c:pt>
                <c:pt idx="4341">
                  <c:v>16117</c:v>
                </c:pt>
                <c:pt idx="4342">
                  <c:v>16118</c:v>
                </c:pt>
                <c:pt idx="4343">
                  <c:v>16119</c:v>
                </c:pt>
                <c:pt idx="4344">
                  <c:v>16120</c:v>
                </c:pt>
                <c:pt idx="4345">
                  <c:v>16121</c:v>
                </c:pt>
                <c:pt idx="4346">
                  <c:v>16122</c:v>
                </c:pt>
                <c:pt idx="4347">
                  <c:v>16123</c:v>
                </c:pt>
                <c:pt idx="4348">
                  <c:v>16124</c:v>
                </c:pt>
                <c:pt idx="4349">
                  <c:v>16125</c:v>
                </c:pt>
                <c:pt idx="4350">
                  <c:v>16126</c:v>
                </c:pt>
                <c:pt idx="4351">
                  <c:v>16127</c:v>
                </c:pt>
                <c:pt idx="4352">
                  <c:v>16128</c:v>
                </c:pt>
                <c:pt idx="4353">
                  <c:v>16129</c:v>
                </c:pt>
                <c:pt idx="4354">
                  <c:v>16130</c:v>
                </c:pt>
                <c:pt idx="4355">
                  <c:v>16131</c:v>
                </c:pt>
                <c:pt idx="4356">
                  <c:v>16132</c:v>
                </c:pt>
                <c:pt idx="4357">
                  <c:v>16133</c:v>
                </c:pt>
                <c:pt idx="4358">
                  <c:v>16134</c:v>
                </c:pt>
                <c:pt idx="4359">
                  <c:v>16135</c:v>
                </c:pt>
                <c:pt idx="4360">
                  <c:v>16136</c:v>
                </c:pt>
                <c:pt idx="4361">
                  <c:v>16137</c:v>
                </c:pt>
                <c:pt idx="4362">
                  <c:v>16138</c:v>
                </c:pt>
                <c:pt idx="4363">
                  <c:v>16139</c:v>
                </c:pt>
                <c:pt idx="4364">
                  <c:v>16140</c:v>
                </c:pt>
                <c:pt idx="4365">
                  <c:v>16141</c:v>
                </c:pt>
                <c:pt idx="4366">
                  <c:v>16142</c:v>
                </c:pt>
                <c:pt idx="4367">
                  <c:v>16143</c:v>
                </c:pt>
                <c:pt idx="4368">
                  <c:v>16144</c:v>
                </c:pt>
                <c:pt idx="4369">
                  <c:v>16145</c:v>
                </c:pt>
                <c:pt idx="4370">
                  <c:v>16146</c:v>
                </c:pt>
                <c:pt idx="4371">
                  <c:v>16147</c:v>
                </c:pt>
                <c:pt idx="4372">
                  <c:v>16148</c:v>
                </c:pt>
                <c:pt idx="4373">
                  <c:v>16149</c:v>
                </c:pt>
                <c:pt idx="4374">
                  <c:v>16150</c:v>
                </c:pt>
                <c:pt idx="4375">
                  <c:v>16151</c:v>
                </c:pt>
                <c:pt idx="4376">
                  <c:v>16152</c:v>
                </c:pt>
                <c:pt idx="4377">
                  <c:v>16153</c:v>
                </c:pt>
                <c:pt idx="4378">
                  <c:v>16154</c:v>
                </c:pt>
                <c:pt idx="4379">
                  <c:v>16155</c:v>
                </c:pt>
                <c:pt idx="4380">
                  <c:v>16156</c:v>
                </c:pt>
                <c:pt idx="4381">
                  <c:v>16157</c:v>
                </c:pt>
                <c:pt idx="4382">
                  <c:v>16158</c:v>
                </c:pt>
                <c:pt idx="4383">
                  <c:v>16159</c:v>
                </c:pt>
                <c:pt idx="4384">
                  <c:v>16160</c:v>
                </c:pt>
                <c:pt idx="4385">
                  <c:v>16161</c:v>
                </c:pt>
                <c:pt idx="4386">
                  <c:v>16162</c:v>
                </c:pt>
                <c:pt idx="4387">
                  <c:v>16163</c:v>
                </c:pt>
                <c:pt idx="4388">
                  <c:v>16164</c:v>
                </c:pt>
                <c:pt idx="4389">
                  <c:v>16165</c:v>
                </c:pt>
                <c:pt idx="4390">
                  <c:v>16166</c:v>
                </c:pt>
                <c:pt idx="4391">
                  <c:v>16167</c:v>
                </c:pt>
                <c:pt idx="4392">
                  <c:v>16168</c:v>
                </c:pt>
                <c:pt idx="4393">
                  <c:v>16169</c:v>
                </c:pt>
                <c:pt idx="4394">
                  <c:v>16170</c:v>
                </c:pt>
                <c:pt idx="4395">
                  <c:v>16171</c:v>
                </c:pt>
                <c:pt idx="4396">
                  <c:v>16172</c:v>
                </c:pt>
                <c:pt idx="4397">
                  <c:v>16173</c:v>
                </c:pt>
                <c:pt idx="4398">
                  <c:v>16174</c:v>
                </c:pt>
                <c:pt idx="4399">
                  <c:v>16175</c:v>
                </c:pt>
                <c:pt idx="4400">
                  <c:v>16176</c:v>
                </c:pt>
                <c:pt idx="4401">
                  <c:v>16177</c:v>
                </c:pt>
                <c:pt idx="4402">
                  <c:v>16178</c:v>
                </c:pt>
                <c:pt idx="4403">
                  <c:v>16179</c:v>
                </c:pt>
                <c:pt idx="4404">
                  <c:v>16180</c:v>
                </c:pt>
                <c:pt idx="4405">
                  <c:v>16181</c:v>
                </c:pt>
                <c:pt idx="4406">
                  <c:v>16182</c:v>
                </c:pt>
                <c:pt idx="4407">
                  <c:v>16183</c:v>
                </c:pt>
                <c:pt idx="4408">
                  <c:v>16184</c:v>
                </c:pt>
                <c:pt idx="4409">
                  <c:v>16185</c:v>
                </c:pt>
                <c:pt idx="4410">
                  <c:v>16186</c:v>
                </c:pt>
                <c:pt idx="4411">
                  <c:v>16187</c:v>
                </c:pt>
                <c:pt idx="4412">
                  <c:v>16188</c:v>
                </c:pt>
                <c:pt idx="4413">
                  <c:v>16189</c:v>
                </c:pt>
                <c:pt idx="4414">
                  <c:v>16190</c:v>
                </c:pt>
                <c:pt idx="4415">
                  <c:v>16191</c:v>
                </c:pt>
                <c:pt idx="4416">
                  <c:v>16192</c:v>
                </c:pt>
                <c:pt idx="4417">
                  <c:v>16193</c:v>
                </c:pt>
                <c:pt idx="4418">
                  <c:v>16194</c:v>
                </c:pt>
                <c:pt idx="4419">
                  <c:v>16195</c:v>
                </c:pt>
                <c:pt idx="4420">
                  <c:v>16196</c:v>
                </c:pt>
                <c:pt idx="4421">
                  <c:v>16197</c:v>
                </c:pt>
                <c:pt idx="4422">
                  <c:v>16198</c:v>
                </c:pt>
                <c:pt idx="4423">
                  <c:v>16199</c:v>
                </c:pt>
                <c:pt idx="4424">
                  <c:v>16200</c:v>
                </c:pt>
                <c:pt idx="4425">
                  <c:v>16201</c:v>
                </c:pt>
                <c:pt idx="4426">
                  <c:v>16202</c:v>
                </c:pt>
                <c:pt idx="4427">
                  <c:v>16203</c:v>
                </c:pt>
                <c:pt idx="4428">
                  <c:v>16204</c:v>
                </c:pt>
                <c:pt idx="4429">
                  <c:v>16205</c:v>
                </c:pt>
                <c:pt idx="4430">
                  <c:v>16206</c:v>
                </c:pt>
                <c:pt idx="4431">
                  <c:v>16207</c:v>
                </c:pt>
                <c:pt idx="4432">
                  <c:v>16208</c:v>
                </c:pt>
                <c:pt idx="4433">
                  <c:v>16209</c:v>
                </c:pt>
                <c:pt idx="4434">
                  <c:v>16210</c:v>
                </c:pt>
                <c:pt idx="4435">
                  <c:v>16211</c:v>
                </c:pt>
                <c:pt idx="4436">
                  <c:v>16212</c:v>
                </c:pt>
                <c:pt idx="4437">
                  <c:v>16213</c:v>
                </c:pt>
                <c:pt idx="4438">
                  <c:v>16214</c:v>
                </c:pt>
                <c:pt idx="4439">
                  <c:v>16215</c:v>
                </c:pt>
                <c:pt idx="4440">
                  <c:v>16216</c:v>
                </c:pt>
                <c:pt idx="4441">
                  <c:v>16217</c:v>
                </c:pt>
                <c:pt idx="4442">
                  <c:v>16218</c:v>
                </c:pt>
                <c:pt idx="4443">
                  <c:v>16219</c:v>
                </c:pt>
                <c:pt idx="4444">
                  <c:v>16220</c:v>
                </c:pt>
                <c:pt idx="4445">
                  <c:v>16221</c:v>
                </c:pt>
                <c:pt idx="4446">
                  <c:v>16222</c:v>
                </c:pt>
                <c:pt idx="4447">
                  <c:v>16223</c:v>
                </c:pt>
                <c:pt idx="4448">
                  <c:v>16224</c:v>
                </c:pt>
                <c:pt idx="4449">
                  <c:v>16225</c:v>
                </c:pt>
                <c:pt idx="4450">
                  <c:v>16226</c:v>
                </c:pt>
                <c:pt idx="4451">
                  <c:v>16227</c:v>
                </c:pt>
                <c:pt idx="4452">
                  <c:v>16228</c:v>
                </c:pt>
                <c:pt idx="4453">
                  <c:v>16229</c:v>
                </c:pt>
                <c:pt idx="4454">
                  <c:v>16230</c:v>
                </c:pt>
                <c:pt idx="4455">
                  <c:v>16231</c:v>
                </c:pt>
                <c:pt idx="4456">
                  <c:v>16232</c:v>
                </c:pt>
                <c:pt idx="4457">
                  <c:v>16233</c:v>
                </c:pt>
                <c:pt idx="4458">
                  <c:v>16234</c:v>
                </c:pt>
                <c:pt idx="4459">
                  <c:v>16235</c:v>
                </c:pt>
                <c:pt idx="4460">
                  <c:v>16236</c:v>
                </c:pt>
                <c:pt idx="4461">
                  <c:v>16237</c:v>
                </c:pt>
                <c:pt idx="4462">
                  <c:v>16238</c:v>
                </c:pt>
                <c:pt idx="4463">
                  <c:v>16239</c:v>
                </c:pt>
                <c:pt idx="4464">
                  <c:v>16240</c:v>
                </c:pt>
                <c:pt idx="4465">
                  <c:v>16241</c:v>
                </c:pt>
                <c:pt idx="4466">
                  <c:v>16242</c:v>
                </c:pt>
                <c:pt idx="4467">
                  <c:v>16243</c:v>
                </c:pt>
                <c:pt idx="4468">
                  <c:v>16244</c:v>
                </c:pt>
                <c:pt idx="4469">
                  <c:v>16245</c:v>
                </c:pt>
                <c:pt idx="4470">
                  <c:v>16246</c:v>
                </c:pt>
                <c:pt idx="4471">
                  <c:v>16247</c:v>
                </c:pt>
                <c:pt idx="4472">
                  <c:v>16248</c:v>
                </c:pt>
                <c:pt idx="4473">
                  <c:v>16249</c:v>
                </c:pt>
                <c:pt idx="4474">
                  <c:v>16250</c:v>
                </c:pt>
                <c:pt idx="4475">
                  <c:v>16251</c:v>
                </c:pt>
                <c:pt idx="4476">
                  <c:v>16252</c:v>
                </c:pt>
                <c:pt idx="4477">
                  <c:v>16253</c:v>
                </c:pt>
                <c:pt idx="4478">
                  <c:v>16254</c:v>
                </c:pt>
                <c:pt idx="4479">
                  <c:v>16255</c:v>
                </c:pt>
                <c:pt idx="4480">
                  <c:v>16256</c:v>
                </c:pt>
                <c:pt idx="4481">
                  <c:v>16257</c:v>
                </c:pt>
                <c:pt idx="4482">
                  <c:v>16258</c:v>
                </c:pt>
                <c:pt idx="4483">
                  <c:v>16259</c:v>
                </c:pt>
                <c:pt idx="4484">
                  <c:v>16260</c:v>
                </c:pt>
                <c:pt idx="4485">
                  <c:v>16261</c:v>
                </c:pt>
                <c:pt idx="4486">
                  <c:v>16262</c:v>
                </c:pt>
                <c:pt idx="4487">
                  <c:v>16263</c:v>
                </c:pt>
                <c:pt idx="4488">
                  <c:v>16264</c:v>
                </c:pt>
                <c:pt idx="4489">
                  <c:v>16265</c:v>
                </c:pt>
                <c:pt idx="4490">
                  <c:v>16266</c:v>
                </c:pt>
                <c:pt idx="4491">
                  <c:v>16267</c:v>
                </c:pt>
                <c:pt idx="4492">
                  <c:v>16268</c:v>
                </c:pt>
                <c:pt idx="4493">
                  <c:v>16269</c:v>
                </c:pt>
                <c:pt idx="4494">
                  <c:v>16270</c:v>
                </c:pt>
                <c:pt idx="4495">
                  <c:v>16271</c:v>
                </c:pt>
                <c:pt idx="4496">
                  <c:v>16272</c:v>
                </c:pt>
                <c:pt idx="4497">
                  <c:v>16273</c:v>
                </c:pt>
                <c:pt idx="4498">
                  <c:v>16274</c:v>
                </c:pt>
                <c:pt idx="4499">
                  <c:v>16275</c:v>
                </c:pt>
                <c:pt idx="4500">
                  <c:v>16276</c:v>
                </c:pt>
                <c:pt idx="4501">
                  <c:v>16277</c:v>
                </c:pt>
                <c:pt idx="4502">
                  <c:v>16278</c:v>
                </c:pt>
                <c:pt idx="4503">
                  <c:v>16279</c:v>
                </c:pt>
                <c:pt idx="4504">
                  <c:v>16280</c:v>
                </c:pt>
                <c:pt idx="4505">
                  <c:v>16281</c:v>
                </c:pt>
                <c:pt idx="4506">
                  <c:v>16282</c:v>
                </c:pt>
                <c:pt idx="4507">
                  <c:v>16283</c:v>
                </c:pt>
                <c:pt idx="4508">
                  <c:v>16284</c:v>
                </c:pt>
                <c:pt idx="4509">
                  <c:v>16285</c:v>
                </c:pt>
                <c:pt idx="4510">
                  <c:v>16286</c:v>
                </c:pt>
                <c:pt idx="4511">
                  <c:v>16287</c:v>
                </c:pt>
                <c:pt idx="4512">
                  <c:v>16288</c:v>
                </c:pt>
                <c:pt idx="4513">
                  <c:v>16289</c:v>
                </c:pt>
                <c:pt idx="4514">
                  <c:v>16290</c:v>
                </c:pt>
                <c:pt idx="4515">
                  <c:v>16291</c:v>
                </c:pt>
                <c:pt idx="4516">
                  <c:v>16292</c:v>
                </c:pt>
                <c:pt idx="4517">
                  <c:v>16293</c:v>
                </c:pt>
                <c:pt idx="4518">
                  <c:v>16294</c:v>
                </c:pt>
                <c:pt idx="4519">
                  <c:v>16295</c:v>
                </c:pt>
                <c:pt idx="4520">
                  <c:v>16296</c:v>
                </c:pt>
                <c:pt idx="4521">
                  <c:v>16297</c:v>
                </c:pt>
                <c:pt idx="4522">
                  <c:v>16298</c:v>
                </c:pt>
                <c:pt idx="4523">
                  <c:v>16299</c:v>
                </c:pt>
                <c:pt idx="4524">
                  <c:v>16300</c:v>
                </c:pt>
                <c:pt idx="4525">
                  <c:v>16301</c:v>
                </c:pt>
                <c:pt idx="4526">
                  <c:v>16302</c:v>
                </c:pt>
                <c:pt idx="4527">
                  <c:v>16303</c:v>
                </c:pt>
                <c:pt idx="4528">
                  <c:v>16304</c:v>
                </c:pt>
                <c:pt idx="4529">
                  <c:v>16305</c:v>
                </c:pt>
                <c:pt idx="4530">
                  <c:v>16306</c:v>
                </c:pt>
                <c:pt idx="4531">
                  <c:v>16307</c:v>
                </c:pt>
                <c:pt idx="4532">
                  <c:v>16308</c:v>
                </c:pt>
                <c:pt idx="4533">
                  <c:v>16309</c:v>
                </c:pt>
                <c:pt idx="4534">
                  <c:v>16310</c:v>
                </c:pt>
                <c:pt idx="4535">
                  <c:v>16311</c:v>
                </c:pt>
                <c:pt idx="4536">
                  <c:v>16312</c:v>
                </c:pt>
                <c:pt idx="4537">
                  <c:v>16313</c:v>
                </c:pt>
                <c:pt idx="4538">
                  <c:v>16314</c:v>
                </c:pt>
                <c:pt idx="4539">
                  <c:v>16315</c:v>
                </c:pt>
                <c:pt idx="4540">
                  <c:v>16316</c:v>
                </c:pt>
                <c:pt idx="4541">
                  <c:v>16317</c:v>
                </c:pt>
                <c:pt idx="4542">
                  <c:v>16318</c:v>
                </c:pt>
                <c:pt idx="4543">
                  <c:v>16319</c:v>
                </c:pt>
                <c:pt idx="4544">
                  <c:v>16320</c:v>
                </c:pt>
                <c:pt idx="4545">
                  <c:v>16321</c:v>
                </c:pt>
                <c:pt idx="4546">
                  <c:v>16322</c:v>
                </c:pt>
                <c:pt idx="4547">
                  <c:v>16323</c:v>
                </c:pt>
                <c:pt idx="4548">
                  <c:v>16324</c:v>
                </c:pt>
                <c:pt idx="4549">
                  <c:v>16325</c:v>
                </c:pt>
                <c:pt idx="4550">
                  <c:v>16326</c:v>
                </c:pt>
                <c:pt idx="4551">
                  <c:v>16327</c:v>
                </c:pt>
                <c:pt idx="4552">
                  <c:v>16328</c:v>
                </c:pt>
                <c:pt idx="4553">
                  <c:v>16329</c:v>
                </c:pt>
                <c:pt idx="4554">
                  <c:v>16330</c:v>
                </c:pt>
                <c:pt idx="4555">
                  <c:v>16331</c:v>
                </c:pt>
                <c:pt idx="4556">
                  <c:v>16332</c:v>
                </c:pt>
                <c:pt idx="4557">
                  <c:v>16333</c:v>
                </c:pt>
                <c:pt idx="4558">
                  <c:v>16334</c:v>
                </c:pt>
                <c:pt idx="4559">
                  <c:v>16335</c:v>
                </c:pt>
                <c:pt idx="4560">
                  <c:v>16336</c:v>
                </c:pt>
                <c:pt idx="4561">
                  <c:v>16337</c:v>
                </c:pt>
                <c:pt idx="4562">
                  <c:v>16338</c:v>
                </c:pt>
                <c:pt idx="4563">
                  <c:v>16339</c:v>
                </c:pt>
                <c:pt idx="4564">
                  <c:v>16340</c:v>
                </c:pt>
                <c:pt idx="4565">
                  <c:v>16341</c:v>
                </c:pt>
                <c:pt idx="4566">
                  <c:v>16342</c:v>
                </c:pt>
                <c:pt idx="4567">
                  <c:v>16343</c:v>
                </c:pt>
                <c:pt idx="4568">
                  <c:v>16344</c:v>
                </c:pt>
                <c:pt idx="4569">
                  <c:v>16345</c:v>
                </c:pt>
                <c:pt idx="4570">
                  <c:v>16346</c:v>
                </c:pt>
                <c:pt idx="4571">
                  <c:v>16347</c:v>
                </c:pt>
                <c:pt idx="4572">
                  <c:v>16348</c:v>
                </c:pt>
                <c:pt idx="4573">
                  <c:v>16349</c:v>
                </c:pt>
                <c:pt idx="4574">
                  <c:v>16350</c:v>
                </c:pt>
                <c:pt idx="4575">
                  <c:v>16351</c:v>
                </c:pt>
                <c:pt idx="4576">
                  <c:v>16352</c:v>
                </c:pt>
                <c:pt idx="4577">
                  <c:v>16353</c:v>
                </c:pt>
                <c:pt idx="4578">
                  <c:v>16354</c:v>
                </c:pt>
                <c:pt idx="4579">
                  <c:v>16355</c:v>
                </c:pt>
                <c:pt idx="4580">
                  <c:v>16356</c:v>
                </c:pt>
                <c:pt idx="4581">
                  <c:v>16357</c:v>
                </c:pt>
                <c:pt idx="4582">
                  <c:v>16358</c:v>
                </c:pt>
                <c:pt idx="4583">
                  <c:v>16359</c:v>
                </c:pt>
                <c:pt idx="4584">
                  <c:v>16360</c:v>
                </c:pt>
                <c:pt idx="4585">
                  <c:v>16361</c:v>
                </c:pt>
                <c:pt idx="4586">
                  <c:v>16362</c:v>
                </c:pt>
                <c:pt idx="4587">
                  <c:v>16363</c:v>
                </c:pt>
                <c:pt idx="4588">
                  <c:v>16364</c:v>
                </c:pt>
                <c:pt idx="4589">
                  <c:v>16365</c:v>
                </c:pt>
                <c:pt idx="4590">
                  <c:v>16366</c:v>
                </c:pt>
                <c:pt idx="4591">
                  <c:v>16367</c:v>
                </c:pt>
                <c:pt idx="4592">
                  <c:v>16368</c:v>
                </c:pt>
                <c:pt idx="4593">
                  <c:v>16369</c:v>
                </c:pt>
                <c:pt idx="4594">
                  <c:v>16370</c:v>
                </c:pt>
                <c:pt idx="4595">
                  <c:v>16371</c:v>
                </c:pt>
                <c:pt idx="4596">
                  <c:v>16372</c:v>
                </c:pt>
                <c:pt idx="4597">
                  <c:v>16373</c:v>
                </c:pt>
                <c:pt idx="4598">
                  <c:v>16374</c:v>
                </c:pt>
                <c:pt idx="4599">
                  <c:v>16375</c:v>
                </c:pt>
                <c:pt idx="4600">
                  <c:v>16376</c:v>
                </c:pt>
                <c:pt idx="4601">
                  <c:v>16377</c:v>
                </c:pt>
                <c:pt idx="4602">
                  <c:v>16378</c:v>
                </c:pt>
                <c:pt idx="4603">
                  <c:v>16379</c:v>
                </c:pt>
                <c:pt idx="4604">
                  <c:v>16380</c:v>
                </c:pt>
                <c:pt idx="4605">
                  <c:v>16381</c:v>
                </c:pt>
                <c:pt idx="4606">
                  <c:v>16382</c:v>
                </c:pt>
                <c:pt idx="4607">
                  <c:v>16383</c:v>
                </c:pt>
                <c:pt idx="4608">
                  <c:v>16384</c:v>
                </c:pt>
                <c:pt idx="4609">
                  <c:v>16385</c:v>
                </c:pt>
                <c:pt idx="4610">
                  <c:v>16386</c:v>
                </c:pt>
                <c:pt idx="4611">
                  <c:v>16387</c:v>
                </c:pt>
                <c:pt idx="4612">
                  <c:v>16388</c:v>
                </c:pt>
                <c:pt idx="4613">
                  <c:v>16389</c:v>
                </c:pt>
                <c:pt idx="4614">
                  <c:v>16390</c:v>
                </c:pt>
                <c:pt idx="4615">
                  <c:v>16391</c:v>
                </c:pt>
                <c:pt idx="4616">
                  <c:v>16392</c:v>
                </c:pt>
                <c:pt idx="4617">
                  <c:v>16393</c:v>
                </c:pt>
                <c:pt idx="4618">
                  <c:v>16394</c:v>
                </c:pt>
                <c:pt idx="4619">
                  <c:v>16395</c:v>
                </c:pt>
                <c:pt idx="4620">
                  <c:v>16396</c:v>
                </c:pt>
                <c:pt idx="4621">
                  <c:v>16397</c:v>
                </c:pt>
                <c:pt idx="4622">
                  <c:v>16398</c:v>
                </c:pt>
                <c:pt idx="4623">
                  <c:v>16399</c:v>
                </c:pt>
                <c:pt idx="4624">
                  <c:v>16400</c:v>
                </c:pt>
                <c:pt idx="4625">
                  <c:v>16401</c:v>
                </c:pt>
                <c:pt idx="4626">
                  <c:v>16402</c:v>
                </c:pt>
                <c:pt idx="4627">
                  <c:v>16403</c:v>
                </c:pt>
                <c:pt idx="4628">
                  <c:v>16404</c:v>
                </c:pt>
                <c:pt idx="4629">
                  <c:v>16405</c:v>
                </c:pt>
                <c:pt idx="4630">
                  <c:v>16406</c:v>
                </c:pt>
                <c:pt idx="4631">
                  <c:v>16407</c:v>
                </c:pt>
                <c:pt idx="4632">
                  <c:v>16408</c:v>
                </c:pt>
                <c:pt idx="4633">
                  <c:v>16409</c:v>
                </c:pt>
                <c:pt idx="4634">
                  <c:v>16410</c:v>
                </c:pt>
                <c:pt idx="4635">
                  <c:v>16411</c:v>
                </c:pt>
                <c:pt idx="4636">
                  <c:v>16412</c:v>
                </c:pt>
                <c:pt idx="4637">
                  <c:v>16413</c:v>
                </c:pt>
                <c:pt idx="4638">
                  <c:v>16414</c:v>
                </c:pt>
                <c:pt idx="4639">
                  <c:v>16415</c:v>
                </c:pt>
                <c:pt idx="4640">
                  <c:v>16416</c:v>
                </c:pt>
                <c:pt idx="4641">
                  <c:v>16417</c:v>
                </c:pt>
                <c:pt idx="4642">
                  <c:v>16418</c:v>
                </c:pt>
                <c:pt idx="4643">
                  <c:v>16419</c:v>
                </c:pt>
                <c:pt idx="4644">
                  <c:v>16420</c:v>
                </c:pt>
                <c:pt idx="4645">
                  <c:v>16421</c:v>
                </c:pt>
                <c:pt idx="4646">
                  <c:v>16422</c:v>
                </c:pt>
                <c:pt idx="4647">
                  <c:v>16423</c:v>
                </c:pt>
                <c:pt idx="4648">
                  <c:v>16424</c:v>
                </c:pt>
                <c:pt idx="4649">
                  <c:v>16425</c:v>
                </c:pt>
                <c:pt idx="4650">
                  <c:v>16426</c:v>
                </c:pt>
                <c:pt idx="4651">
                  <c:v>16427</c:v>
                </c:pt>
                <c:pt idx="4652">
                  <c:v>16428</c:v>
                </c:pt>
                <c:pt idx="4653">
                  <c:v>16429</c:v>
                </c:pt>
                <c:pt idx="4654">
                  <c:v>16430</c:v>
                </c:pt>
                <c:pt idx="4655">
                  <c:v>16431</c:v>
                </c:pt>
                <c:pt idx="4656">
                  <c:v>16432</c:v>
                </c:pt>
                <c:pt idx="4657">
                  <c:v>16433</c:v>
                </c:pt>
                <c:pt idx="4658">
                  <c:v>16434</c:v>
                </c:pt>
                <c:pt idx="4659">
                  <c:v>16435</c:v>
                </c:pt>
                <c:pt idx="4660">
                  <c:v>16436</c:v>
                </c:pt>
                <c:pt idx="4661">
                  <c:v>16437</c:v>
                </c:pt>
                <c:pt idx="4662">
                  <c:v>16438</c:v>
                </c:pt>
                <c:pt idx="4663">
                  <c:v>16439</c:v>
                </c:pt>
                <c:pt idx="4664">
                  <c:v>16440</c:v>
                </c:pt>
                <c:pt idx="4665">
                  <c:v>16441</c:v>
                </c:pt>
                <c:pt idx="4666">
                  <c:v>16442</c:v>
                </c:pt>
                <c:pt idx="4667">
                  <c:v>16443</c:v>
                </c:pt>
                <c:pt idx="4668">
                  <c:v>16444</c:v>
                </c:pt>
                <c:pt idx="4669">
                  <c:v>16445</c:v>
                </c:pt>
                <c:pt idx="4670">
                  <c:v>16446</c:v>
                </c:pt>
                <c:pt idx="4671">
                  <c:v>16447</c:v>
                </c:pt>
                <c:pt idx="4672">
                  <c:v>16448</c:v>
                </c:pt>
                <c:pt idx="4673">
                  <c:v>16449</c:v>
                </c:pt>
                <c:pt idx="4674">
                  <c:v>16450</c:v>
                </c:pt>
                <c:pt idx="4675">
                  <c:v>16451</c:v>
                </c:pt>
                <c:pt idx="4676">
                  <c:v>16452</c:v>
                </c:pt>
                <c:pt idx="4677">
                  <c:v>16453</c:v>
                </c:pt>
                <c:pt idx="4678">
                  <c:v>16454</c:v>
                </c:pt>
                <c:pt idx="4679">
                  <c:v>16455</c:v>
                </c:pt>
                <c:pt idx="4680">
                  <c:v>16456</c:v>
                </c:pt>
                <c:pt idx="4681">
                  <c:v>16457</c:v>
                </c:pt>
                <c:pt idx="4682">
                  <c:v>16458</c:v>
                </c:pt>
                <c:pt idx="4683">
                  <c:v>16459</c:v>
                </c:pt>
                <c:pt idx="4684">
                  <c:v>16460</c:v>
                </c:pt>
                <c:pt idx="4685">
                  <c:v>16461</c:v>
                </c:pt>
                <c:pt idx="4686">
                  <c:v>16462</c:v>
                </c:pt>
                <c:pt idx="4687">
                  <c:v>16463</c:v>
                </c:pt>
                <c:pt idx="4688">
                  <c:v>16464</c:v>
                </c:pt>
                <c:pt idx="4689">
                  <c:v>16465</c:v>
                </c:pt>
                <c:pt idx="4690">
                  <c:v>16466</c:v>
                </c:pt>
                <c:pt idx="4691">
                  <c:v>16467</c:v>
                </c:pt>
                <c:pt idx="4692">
                  <c:v>16468</c:v>
                </c:pt>
                <c:pt idx="4693">
                  <c:v>16469</c:v>
                </c:pt>
                <c:pt idx="4694">
                  <c:v>16470</c:v>
                </c:pt>
                <c:pt idx="4695">
                  <c:v>16471</c:v>
                </c:pt>
                <c:pt idx="4696">
                  <c:v>16472</c:v>
                </c:pt>
                <c:pt idx="4697">
                  <c:v>16473</c:v>
                </c:pt>
                <c:pt idx="4698">
                  <c:v>16474</c:v>
                </c:pt>
                <c:pt idx="4699">
                  <c:v>16475</c:v>
                </c:pt>
                <c:pt idx="4700">
                  <c:v>16476</c:v>
                </c:pt>
                <c:pt idx="4701">
                  <c:v>16477</c:v>
                </c:pt>
                <c:pt idx="4702">
                  <c:v>16478</c:v>
                </c:pt>
                <c:pt idx="4703">
                  <c:v>16479</c:v>
                </c:pt>
                <c:pt idx="4704">
                  <c:v>16480</c:v>
                </c:pt>
                <c:pt idx="4705">
                  <c:v>16481</c:v>
                </c:pt>
                <c:pt idx="4706">
                  <c:v>16482</c:v>
                </c:pt>
                <c:pt idx="4707">
                  <c:v>16483</c:v>
                </c:pt>
                <c:pt idx="4708">
                  <c:v>16484</c:v>
                </c:pt>
                <c:pt idx="4709">
                  <c:v>16485</c:v>
                </c:pt>
                <c:pt idx="4710">
                  <c:v>16486</c:v>
                </c:pt>
                <c:pt idx="4711">
                  <c:v>16487</c:v>
                </c:pt>
                <c:pt idx="4712">
                  <c:v>16488</c:v>
                </c:pt>
                <c:pt idx="4713">
                  <c:v>16489</c:v>
                </c:pt>
                <c:pt idx="4714">
                  <c:v>16490</c:v>
                </c:pt>
                <c:pt idx="4715">
                  <c:v>16491</c:v>
                </c:pt>
                <c:pt idx="4716">
                  <c:v>16492</c:v>
                </c:pt>
                <c:pt idx="4717">
                  <c:v>16493</c:v>
                </c:pt>
                <c:pt idx="4718">
                  <c:v>16494</c:v>
                </c:pt>
                <c:pt idx="4719">
                  <c:v>16495</c:v>
                </c:pt>
                <c:pt idx="4720">
                  <c:v>16496</c:v>
                </c:pt>
                <c:pt idx="4721">
                  <c:v>16497</c:v>
                </c:pt>
                <c:pt idx="4722">
                  <c:v>16498</c:v>
                </c:pt>
                <c:pt idx="4723">
                  <c:v>16499</c:v>
                </c:pt>
                <c:pt idx="4724">
                  <c:v>16500</c:v>
                </c:pt>
                <c:pt idx="4725">
                  <c:v>16501</c:v>
                </c:pt>
                <c:pt idx="4726">
                  <c:v>16502</c:v>
                </c:pt>
                <c:pt idx="4727">
                  <c:v>16503</c:v>
                </c:pt>
                <c:pt idx="4728">
                  <c:v>16504</c:v>
                </c:pt>
                <c:pt idx="4729">
                  <c:v>16505</c:v>
                </c:pt>
                <c:pt idx="4730">
                  <c:v>16506</c:v>
                </c:pt>
                <c:pt idx="4731">
                  <c:v>16507</c:v>
                </c:pt>
                <c:pt idx="4732">
                  <c:v>16508</c:v>
                </c:pt>
                <c:pt idx="4733">
                  <c:v>16509</c:v>
                </c:pt>
                <c:pt idx="4734">
                  <c:v>16510</c:v>
                </c:pt>
                <c:pt idx="4735">
                  <c:v>16511</c:v>
                </c:pt>
                <c:pt idx="4736">
                  <c:v>16512</c:v>
                </c:pt>
                <c:pt idx="4737">
                  <c:v>16513</c:v>
                </c:pt>
                <c:pt idx="4738">
                  <c:v>16514</c:v>
                </c:pt>
                <c:pt idx="4739">
                  <c:v>16515</c:v>
                </c:pt>
                <c:pt idx="4740">
                  <c:v>16516</c:v>
                </c:pt>
                <c:pt idx="4741">
                  <c:v>16517</c:v>
                </c:pt>
                <c:pt idx="4742">
                  <c:v>16518</c:v>
                </c:pt>
                <c:pt idx="4743">
                  <c:v>16519</c:v>
                </c:pt>
                <c:pt idx="4744">
                  <c:v>16520</c:v>
                </c:pt>
                <c:pt idx="4745">
                  <c:v>16521</c:v>
                </c:pt>
                <c:pt idx="4746">
                  <c:v>16522</c:v>
                </c:pt>
                <c:pt idx="4747">
                  <c:v>16523</c:v>
                </c:pt>
                <c:pt idx="4748">
                  <c:v>16524</c:v>
                </c:pt>
                <c:pt idx="4749">
                  <c:v>16525</c:v>
                </c:pt>
                <c:pt idx="4750">
                  <c:v>16526</c:v>
                </c:pt>
                <c:pt idx="4751">
                  <c:v>16527</c:v>
                </c:pt>
                <c:pt idx="4752">
                  <c:v>16528</c:v>
                </c:pt>
                <c:pt idx="4753">
                  <c:v>16529</c:v>
                </c:pt>
                <c:pt idx="4754">
                  <c:v>16530</c:v>
                </c:pt>
                <c:pt idx="4755">
                  <c:v>16531</c:v>
                </c:pt>
                <c:pt idx="4756">
                  <c:v>16532</c:v>
                </c:pt>
                <c:pt idx="4757">
                  <c:v>16533</c:v>
                </c:pt>
                <c:pt idx="4758">
                  <c:v>16534</c:v>
                </c:pt>
                <c:pt idx="4759">
                  <c:v>16535</c:v>
                </c:pt>
                <c:pt idx="4760">
                  <c:v>16536</c:v>
                </c:pt>
                <c:pt idx="4761">
                  <c:v>16537</c:v>
                </c:pt>
                <c:pt idx="4762">
                  <c:v>16538</c:v>
                </c:pt>
                <c:pt idx="4763">
                  <c:v>16539</c:v>
                </c:pt>
                <c:pt idx="4764">
                  <c:v>16540</c:v>
                </c:pt>
                <c:pt idx="4765">
                  <c:v>16541</c:v>
                </c:pt>
                <c:pt idx="4766">
                  <c:v>16542</c:v>
                </c:pt>
                <c:pt idx="4767">
                  <c:v>16543</c:v>
                </c:pt>
                <c:pt idx="4768">
                  <c:v>16544</c:v>
                </c:pt>
                <c:pt idx="4769">
                  <c:v>16545</c:v>
                </c:pt>
                <c:pt idx="4770">
                  <c:v>16546</c:v>
                </c:pt>
                <c:pt idx="4771">
                  <c:v>16547</c:v>
                </c:pt>
                <c:pt idx="4772">
                  <c:v>16548</c:v>
                </c:pt>
                <c:pt idx="4773">
                  <c:v>16549</c:v>
                </c:pt>
                <c:pt idx="4774">
                  <c:v>16550</c:v>
                </c:pt>
                <c:pt idx="4775">
                  <c:v>16551</c:v>
                </c:pt>
                <c:pt idx="4776">
                  <c:v>16552</c:v>
                </c:pt>
                <c:pt idx="4777">
                  <c:v>16553</c:v>
                </c:pt>
                <c:pt idx="4778">
                  <c:v>16554</c:v>
                </c:pt>
                <c:pt idx="4779">
                  <c:v>16555</c:v>
                </c:pt>
                <c:pt idx="4780">
                  <c:v>16556</c:v>
                </c:pt>
                <c:pt idx="4781">
                  <c:v>16557</c:v>
                </c:pt>
                <c:pt idx="4782">
                  <c:v>16558</c:v>
                </c:pt>
                <c:pt idx="4783">
                  <c:v>16559</c:v>
                </c:pt>
                <c:pt idx="4784">
                  <c:v>16560</c:v>
                </c:pt>
                <c:pt idx="4785">
                  <c:v>16561</c:v>
                </c:pt>
                <c:pt idx="4786">
                  <c:v>16562</c:v>
                </c:pt>
                <c:pt idx="4787">
                  <c:v>16563</c:v>
                </c:pt>
                <c:pt idx="4788">
                  <c:v>16564</c:v>
                </c:pt>
                <c:pt idx="4789">
                  <c:v>16565</c:v>
                </c:pt>
                <c:pt idx="4790">
                  <c:v>16566</c:v>
                </c:pt>
                <c:pt idx="4791">
                  <c:v>16567</c:v>
                </c:pt>
                <c:pt idx="4792">
                  <c:v>16568</c:v>
                </c:pt>
                <c:pt idx="4793">
                  <c:v>16569</c:v>
                </c:pt>
                <c:pt idx="4794">
                  <c:v>16570</c:v>
                </c:pt>
                <c:pt idx="4795">
                  <c:v>16571</c:v>
                </c:pt>
                <c:pt idx="4796">
                  <c:v>16572</c:v>
                </c:pt>
                <c:pt idx="4797">
                  <c:v>16573</c:v>
                </c:pt>
                <c:pt idx="4798">
                  <c:v>16574</c:v>
                </c:pt>
                <c:pt idx="4799">
                  <c:v>16575</c:v>
                </c:pt>
                <c:pt idx="4800">
                  <c:v>16576</c:v>
                </c:pt>
                <c:pt idx="4801">
                  <c:v>16577</c:v>
                </c:pt>
                <c:pt idx="4802">
                  <c:v>16578</c:v>
                </c:pt>
                <c:pt idx="4803">
                  <c:v>16579</c:v>
                </c:pt>
                <c:pt idx="4804">
                  <c:v>16580</c:v>
                </c:pt>
                <c:pt idx="4805">
                  <c:v>16581</c:v>
                </c:pt>
                <c:pt idx="4806">
                  <c:v>16582</c:v>
                </c:pt>
                <c:pt idx="4807">
                  <c:v>16583</c:v>
                </c:pt>
                <c:pt idx="4808">
                  <c:v>16584</c:v>
                </c:pt>
                <c:pt idx="4809">
                  <c:v>16585</c:v>
                </c:pt>
                <c:pt idx="4810">
                  <c:v>16586</c:v>
                </c:pt>
                <c:pt idx="4811">
                  <c:v>16587</c:v>
                </c:pt>
                <c:pt idx="4812">
                  <c:v>16588</c:v>
                </c:pt>
                <c:pt idx="4813">
                  <c:v>16589</c:v>
                </c:pt>
                <c:pt idx="4814">
                  <c:v>16590</c:v>
                </c:pt>
                <c:pt idx="4815">
                  <c:v>16591</c:v>
                </c:pt>
                <c:pt idx="4816">
                  <c:v>16592</c:v>
                </c:pt>
                <c:pt idx="4817">
                  <c:v>16593</c:v>
                </c:pt>
                <c:pt idx="4818">
                  <c:v>16594</c:v>
                </c:pt>
                <c:pt idx="4819">
                  <c:v>16595</c:v>
                </c:pt>
                <c:pt idx="4820">
                  <c:v>16596</c:v>
                </c:pt>
                <c:pt idx="4821">
                  <c:v>16597</c:v>
                </c:pt>
                <c:pt idx="4822">
                  <c:v>16598</c:v>
                </c:pt>
                <c:pt idx="4823">
                  <c:v>16599</c:v>
                </c:pt>
                <c:pt idx="4824">
                  <c:v>16600</c:v>
                </c:pt>
                <c:pt idx="4825">
                  <c:v>16601</c:v>
                </c:pt>
                <c:pt idx="4826">
                  <c:v>16602</c:v>
                </c:pt>
                <c:pt idx="4827">
                  <c:v>16603</c:v>
                </c:pt>
                <c:pt idx="4828">
                  <c:v>16604</c:v>
                </c:pt>
                <c:pt idx="4829">
                  <c:v>16605</c:v>
                </c:pt>
                <c:pt idx="4830">
                  <c:v>16606</c:v>
                </c:pt>
                <c:pt idx="4831">
                  <c:v>16607</c:v>
                </c:pt>
                <c:pt idx="4832">
                  <c:v>16608</c:v>
                </c:pt>
                <c:pt idx="4833">
                  <c:v>16609</c:v>
                </c:pt>
                <c:pt idx="4834">
                  <c:v>16610</c:v>
                </c:pt>
                <c:pt idx="4835">
                  <c:v>16611</c:v>
                </c:pt>
                <c:pt idx="4836">
                  <c:v>16612</c:v>
                </c:pt>
                <c:pt idx="4837">
                  <c:v>16613</c:v>
                </c:pt>
                <c:pt idx="4838">
                  <c:v>16614</c:v>
                </c:pt>
                <c:pt idx="4839">
                  <c:v>16615</c:v>
                </c:pt>
                <c:pt idx="4840">
                  <c:v>16616</c:v>
                </c:pt>
                <c:pt idx="4841">
                  <c:v>16617</c:v>
                </c:pt>
                <c:pt idx="4842">
                  <c:v>16618</c:v>
                </c:pt>
                <c:pt idx="4843">
                  <c:v>16619</c:v>
                </c:pt>
                <c:pt idx="4844">
                  <c:v>16620</c:v>
                </c:pt>
                <c:pt idx="4845">
                  <c:v>16621</c:v>
                </c:pt>
                <c:pt idx="4846">
                  <c:v>16622</c:v>
                </c:pt>
                <c:pt idx="4847">
                  <c:v>16623</c:v>
                </c:pt>
                <c:pt idx="4848">
                  <c:v>16624</c:v>
                </c:pt>
                <c:pt idx="4849">
                  <c:v>16625</c:v>
                </c:pt>
                <c:pt idx="4850">
                  <c:v>16626</c:v>
                </c:pt>
                <c:pt idx="4851">
                  <c:v>16627</c:v>
                </c:pt>
                <c:pt idx="4852">
                  <c:v>16628</c:v>
                </c:pt>
                <c:pt idx="4853">
                  <c:v>16629</c:v>
                </c:pt>
                <c:pt idx="4854">
                  <c:v>16630</c:v>
                </c:pt>
                <c:pt idx="4855">
                  <c:v>16631</c:v>
                </c:pt>
                <c:pt idx="4856">
                  <c:v>16632</c:v>
                </c:pt>
                <c:pt idx="4857">
                  <c:v>16633</c:v>
                </c:pt>
                <c:pt idx="4858">
                  <c:v>16634</c:v>
                </c:pt>
                <c:pt idx="4859">
                  <c:v>16635</c:v>
                </c:pt>
                <c:pt idx="4860">
                  <c:v>16636</c:v>
                </c:pt>
                <c:pt idx="4861">
                  <c:v>16637</c:v>
                </c:pt>
                <c:pt idx="4862">
                  <c:v>16638</c:v>
                </c:pt>
                <c:pt idx="4863">
                  <c:v>16639</c:v>
                </c:pt>
                <c:pt idx="4864">
                  <c:v>16640</c:v>
                </c:pt>
                <c:pt idx="4865">
                  <c:v>16641</c:v>
                </c:pt>
                <c:pt idx="4866">
                  <c:v>16642</c:v>
                </c:pt>
                <c:pt idx="4867">
                  <c:v>16643</c:v>
                </c:pt>
                <c:pt idx="4868">
                  <c:v>16644</c:v>
                </c:pt>
                <c:pt idx="4869">
                  <c:v>16645</c:v>
                </c:pt>
                <c:pt idx="4870">
                  <c:v>16646</c:v>
                </c:pt>
                <c:pt idx="4871">
                  <c:v>16647</c:v>
                </c:pt>
                <c:pt idx="4872">
                  <c:v>16648</c:v>
                </c:pt>
                <c:pt idx="4873">
                  <c:v>16649</c:v>
                </c:pt>
                <c:pt idx="4874">
                  <c:v>16650</c:v>
                </c:pt>
                <c:pt idx="4875">
                  <c:v>16651</c:v>
                </c:pt>
                <c:pt idx="4876">
                  <c:v>16652</c:v>
                </c:pt>
                <c:pt idx="4877">
                  <c:v>16653</c:v>
                </c:pt>
                <c:pt idx="4878">
                  <c:v>16654</c:v>
                </c:pt>
                <c:pt idx="4879">
                  <c:v>16655</c:v>
                </c:pt>
                <c:pt idx="4880">
                  <c:v>16656</c:v>
                </c:pt>
                <c:pt idx="4881">
                  <c:v>16657</c:v>
                </c:pt>
                <c:pt idx="4882">
                  <c:v>16658</c:v>
                </c:pt>
                <c:pt idx="4883">
                  <c:v>16659</c:v>
                </c:pt>
                <c:pt idx="4884">
                  <c:v>16660</c:v>
                </c:pt>
                <c:pt idx="4885">
                  <c:v>16661</c:v>
                </c:pt>
                <c:pt idx="4886">
                  <c:v>16662</c:v>
                </c:pt>
                <c:pt idx="4887">
                  <c:v>16663</c:v>
                </c:pt>
                <c:pt idx="4888">
                  <c:v>16664</c:v>
                </c:pt>
                <c:pt idx="4889">
                  <c:v>16665</c:v>
                </c:pt>
                <c:pt idx="4890">
                  <c:v>16666</c:v>
                </c:pt>
                <c:pt idx="4891">
                  <c:v>16667</c:v>
                </c:pt>
                <c:pt idx="4892">
                  <c:v>16668</c:v>
                </c:pt>
                <c:pt idx="4893">
                  <c:v>16669</c:v>
                </c:pt>
                <c:pt idx="4894">
                  <c:v>16670</c:v>
                </c:pt>
                <c:pt idx="4895">
                  <c:v>16671</c:v>
                </c:pt>
                <c:pt idx="4896">
                  <c:v>16672</c:v>
                </c:pt>
                <c:pt idx="4897">
                  <c:v>16673</c:v>
                </c:pt>
                <c:pt idx="4898">
                  <c:v>16674</c:v>
                </c:pt>
                <c:pt idx="4899">
                  <c:v>16675</c:v>
                </c:pt>
                <c:pt idx="4900">
                  <c:v>16676</c:v>
                </c:pt>
                <c:pt idx="4901">
                  <c:v>16677</c:v>
                </c:pt>
                <c:pt idx="4902">
                  <c:v>16678</c:v>
                </c:pt>
                <c:pt idx="4903">
                  <c:v>16679</c:v>
                </c:pt>
                <c:pt idx="4904">
                  <c:v>16680</c:v>
                </c:pt>
                <c:pt idx="4905">
                  <c:v>16681</c:v>
                </c:pt>
                <c:pt idx="4906">
                  <c:v>16682</c:v>
                </c:pt>
                <c:pt idx="4907">
                  <c:v>16683</c:v>
                </c:pt>
                <c:pt idx="4908">
                  <c:v>16684</c:v>
                </c:pt>
                <c:pt idx="4909">
                  <c:v>16685</c:v>
                </c:pt>
                <c:pt idx="4910">
                  <c:v>16686</c:v>
                </c:pt>
                <c:pt idx="4911">
                  <c:v>16687</c:v>
                </c:pt>
                <c:pt idx="4912">
                  <c:v>16688</c:v>
                </c:pt>
                <c:pt idx="4913">
                  <c:v>16689</c:v>
                </c:pt>
                <c:pt idx="4914">
                  <c:v>16690</c:v>
                </c:pt>
                <c:pt idx="4915">
                  <c:v>16691</c:v>
                </c:pt>
                <c:pt idx="4916">
                  <c:v>16692</c:v>
                </c:pt>
                <c:pt idx="4917">
                  <c:v>16693</c:v>
                </c:pt>
                <c:pt idx="4918">
                  <c:v>16694</c:v>
                </c:pt>
                <c:pt idx="4919">
                  <c:v>16695</c:v>
                </c:pt>
                <c:pt idx="4920">
                  <c:v>16696</c:v>
                </c:pt>
                <c:pt idx="4921">
                  <c:v>16697</c:v>
                </c:pt>
                <c:pt idx="4922">
                  <c:v>16698</c:v>
                </c:pt>
                <c:pt idx="4923">
                  <c:v>16699</c:v>
                </c:pt>
                <c:pt idx="4924">
                  <c:v>16700</c:v>
                </c:pt>
                <c:pt idx="4925">
                  <c:v>16701</c:v>
                </c:pt>
                <c:pt idx="4926">
                  <c:v>16702</c:v>
                </c:pt>
                <c:pt idx="4927">
                  <c:v>16703</c:v>
                </c:pt>
                <c:pt idx="4928">
                  <c:v>16704</c:v>
                </c:pt>
                <c:pt idx="4929">
                  <c:v>16705</c:v>
                </c:pt>
                <c:pt idx="4930">
                  <c:v>16706</c:v>
                </c:pt>
                <c:pt idx="4931">
                  <c:v>16707</c:v>
                </c:pt>
                <c:pt idx="4932">
                  <c:v>16708</c:v>
                </c:pt>
                <c:pt idx="4933">
                  <c:v>16709</c:v>
                </c:pt>
                <c:pt idx="4934">
                  <c:v>16710</c:v>
                </c:pt>
                <c:pt idx="4935">
                  <c:v>16711</c:v>
                </c:pt>
                <c:pt idx="4936">
                  <c:v>16712</c:v>
                </c:pt>
                <c:pt idx="4937">
                  <c:v>16713</c:v>
                </c:pt>
                <c:pt idx="4938">
                  <c:v>16714</c:v>
                </c:pt>
                <c:pt idx="4939">
                  <c:v>16715</c:v>
                </c:pt>
                <c:pt idx="4940">
                  <c:v>16716</c:v>
                </c:pt>
                <c:pt idx="4941">
                  <c:v>16717</c:v>
                </c:pt>
                <c:pt idx="4942">
                  <c:v>16718</c:v>
                </c:pt>
                <c:pt idx="4943">
                  <c:v>16719</c:v>
                </c:pt>
                <c:pt idx="4944">
                  <c:v>16720</c:v>
                </c:pt>
                <c:pt idx="4945">
                  <c:v>16721</c:v>
                </c:pt>
                <c:pt idx="4946">
                  <c:v>16722</c:v>
                </c:pt>
                <c:pt idx="4947">
                  <c:v>16723</c:v>
                </c:pt>
                <c:pt idx="4948">
                  <c:v>16724</c:v>
                </c:pt>
                <c:pt idx="4949">
                  <c:v>16725</c:v>
                </c:pt>
                <c:pt idx="4950">
                  <c:v>16726</c:v>
                </c:pt>
                <c:pt idx="4951">
                  <c:v>16727</c:v>
                </c:pt>
                <c:pt idx="4952">
                  <c:v>16728</c:v>
                </c:pt>
                <c:pt idx="4953">
                  <c:v>16729</c:v>
                </c:pt>
                <c:pt idx="4954">
                  <c:v>16730</c:v>
                </c:pt>
                <c:pt idx="4955">
                  <c:v>16731</c:v>
                </c:pt>
                <c:pt idx="4956">
                  <c:v>16732</c:v>
                </c:pt>
                <c:pt idx="4957">
                  <c:v>16733</c:v>
                </c:pt>
                <c:pt idx="4958">
                  <c:v>16734</c:v>
                </c:pt>
                <c:pt idx="4959">
                  <c:v>16735</c:v>
                </c:pt>
                <c:pt idx="4960">
                  <c:v>16736</c:v>
                </c:pt>
                <c:pt idx="4961">
                  <c:v>16737</c:v>
                </c:pt>
                <c:pt idx="4962">
                  <c:v>16738</c:v>
                </c:pt>
                <c:pt idx="4963">
                  <c:v>16739</c:v>
                </c:pt>
                <c:pt idx="4964">
                  <c:v>16740</c:v>
                </c:pt>
                <c:pt idx="4965">
                  <c:v>16741</c:v>
                </c:pt>
                <c:pt idx="4966">
                  <c:v>16742</c:v>
                </c:pt>
                <c:pt idx="4967">
                  <c:v>16743</c:v>
                </c:pt>
                <c:pt idx="4968">
                  <c:v>16744</c:v>
                </c:pt>
                <c:pt idx="4969">
                  <c:v>16745</c:v>
                </c:pt>
                <c:pt idx="4970">
                  <c:v>16746</c:v>
                </c:pt>
                <c:pt idx="4971">
                  <c:v>16747</c:v>
                </c:pt>
                <c:pt idx="4972">
                  <c:v>16748</c:v>
                </c:pt>
                <c:pt idx="4973">
                  <c:v>16749</c:v>
                </c:pt>
                <c:pt idx="4974">
                  <c:v>16750</c:v>
                </c:pt>
                <c:pt idx="4975">
                  <c:v>16751</c:v>
                </c:pt>
                <c:pt idx="4976">
                  <c:v>16752</c:v>
                </c:pt>
                <c:pt idx="4977">
                  <c:v>16753</c:v>
                </c:pt>
                <c:pt idx="4978">
                  <c:v>16754</c:v>
                </c:pt>
                <c:pt idx="4979">
                  <c:v>16755</c:v>
                </c:pt>
                <c:pt idx="4980">
                  <c:v>16756</c:v>
                </c:pt>
                <c:pt idx="4981">
                  <c:v>16757</c:v>
                </c:pt>
                <c:pt idx="4982">
                  <c:v>16758</c:v>
                </c:pt>
                <c:pt idx="4983">
                  <c:v>16759</c:v>
                </c:pt>
                <c:pt idx="4984">
                  <c:v>16760</c:v>
                </c:pt>
                <c:pt idx="4985">
                  <c:v>16761</c:v>
                </c:pt>
                <c:pt idx="4986">
                  <c:v>16762</c:v>
                </c:pt>
                <c:pt idx="4987">
                  <c:v>16763</c:v>
                </c:pt>
                <c:pt idx="4988">
                  <c:v>16764</c:v>
                </c:pt>
                <c:pt idx="4989">
                  <c:v>16765</c:v>
                </c:pt>
                <c:pt idx="4990">
                  <c:v>16766</c:v>
                </c:pt>
                <c:pt idx="4991">
                  <c:v>16767</c:v>
                </c:pt>
                <c:pt idx="4992">
                  <c:v>16768</c:v>
                </c:pt>
                <c:pt idx="4993">
                  <c:v>16769</c:v>
                </c:pt>
                <c:pt idx="4994">
                  <c:v>16770</c:v>
                </c:pt>
                <c:pt idx="4995">
                  <c:v>16771</c:v>
                </c:pt>
                <c:pt idx="4996">
                  <c:v>16772</c:v>
                </c:pt>
                <c:pt idx="4997">
                  <c:v>16773</c:v>
                </c:pt>
                <c:pt idx="4998">
                  <c:v>16774</c:v>
                </c:pt>
                <c:pt idx="4999">
                  <c:v>16775</c:v>
                </c:pt>
                <c:pt idx="5000">
                  <c:v>16776</c:v>
                </c:pt>
                <c:pt idx="5001">
                  <c:v>16777</c:v>
                </c:pt>
                <c:pt idx="5002">
                  <c:v>16778</c:v>
                </c:pt>
                <c:pt idx="5003">
                  <c:v>16779</c:v>
                </c:pt>
                <c:pt idx="5004">
                  <c:v>16780</c:v>
                </c:pt>
                <c:pt idx="5005">
                  <c:v>16781</c:v>
                </c:pt>
                <c:pt idx="5006">
                  <c:v>16782</c:v>
                </c:pt>
                <c:pt idx="5007">
                  <c:v>16783</c:v>
                </c:pt>
                <c:pt idx="5008">
                  <c:v>16784</c:v>
                </c:pt>
                <c:pt idx="5009">
                  <c:v>16785</c:v>
                </c:pt>
                <c:pt idx="5010">
                  <c:v>16786</c:v>
                </c:pt>
                <c:pt idx="5011">
                  <c:v>16787</c:v>
                </c:pt>
                <c:pt idx="5012">
                  <c:v>16788</c:v>
                </c:pt>
                <c:pt idx="5013">
                  <c:v>16789</c:v>
                </c:pt>
                <c:pt idx="5014">
                  <c:v>16790</c:v>
                </c:pt>
                <c:pt idx="5015">
                  <c:v>16791</c:v>
                </c:pt>
                <c:pt idx="5016">
                  <c:v>16792</c:v>
                </c:pt>
                <c:pt idx="5017">
                  <c:v>16793</c:v>
                </c:pt>
                <c:pt idx="5018">
                  <c:v>16794</c:v>
                </c:pt>
                <c:pt idx="5019">
                  <c:v>16795</c:v>
                </c:pt>
                <c:pt idx="5020">
                  <c:v>16796</c:v>
                </c:pt>
                <c:pt idx="5021">
                  <c:v>16797</c:v>
                </c:pt>
                <c:pt idx="5022">
                  <c:v>16798</c:v>
                </c:pt>
                <c:pt idx="5023">
                  <c:v>16799</c:v>
                </c:pt>
                <c:pt idx="5024">
                  <c:v>16800</c:v>
                </c:pt>
                <c:pt idx="5025">
                  <c:v>16801</c:v>
                </c:pt>
                <c:pt idx="5026">
                  <c:v>16802</c:v>
                </c:pt>
                <c:pt idx="5027">
                  <c:v>16803</c:v>
                </c:pt>
                <c:pt idx="5028">
                  <c:v>16804</c:v>
                </c:pt>
                <c:pt idx="5029">
                  <c:v>16805</c:v>
                </c:pt>
                <c:pt idx="5030">
                  <c:v>16806</c:v>
                </c:pt>
                <c:pt idx="5031">
                  <c:v>16807</c:v>
                </c:pt>
                <c:pt idx="5032">
                  <c:v>16808</c:v>
                </c:pt>
                <c:pt idx="5033">
                  <c:v>16809</c:v>
                </c:pt>
                <c:pt idx="5034">
                  <c:v>16810</c:v>
                </c:pt>
                <c:pt idx="5035">
                  <c:v>16811</c:v>
                </c:pt>
                <c:pt idx="5036">
                  <c:v>16812</c:v>
                </c:pt>
                <c:pt idx="5037">
                  <c:v>16813</c:v>
                </c:pt>
                <c:pt idx="5038">
                  <c:v>16814</c:v>
                </c:pt>
                <c:pt idx="5039">
                  <c:v>16815</c:v>
                </c:pt>
                <c:pt idx="5040">
                  <c:v>16816</c:v>
                </c:pt>
                <c:pt idx="5041">
                  <c:v>16817</c:v>
                </c:pt>
                <c:pt idx="5042">
                  <c:v>16818</c:v>
                </c:pt>
                <c:pt idx="5043">
                  <c:v>16819</c:v>
                </c:pt>
                <c:pt idx="5044">
                  <c:v>16820</c:v>
                </c:pt>
                <c:pt idx="5045">
                  <c:v>16821</c:v>
                </c:pt>
                <c:pt idx="5046">
                  <c:v>16822</c:v>
                </c:pt>
                <c:pt idx="5047">
                  <c:v>16823</c:v>
                </c:pt>
                <c:pt idx="5048">
                  <c:v>16824</c:v>
                </c:pt>
                <c:pt idx="5049">
                  <c:v>16825</c:v>
                </c:pt>
                <c:pt idx="5050">
                  <c:v>16826</c:v>
                </c:pt>
                <c:pt idx="5051">
                  <c:v>16827</c:v>
                </c:pt>
                <c:pt idx="5052">
                  <c:v>16828</c:v>
                </c:pt>
                <c:pt idx="5053">
                  <c:v>16829</c:v>
                </c:pt>
                <c:pt idx="5054">
                  <c:v>16830</c:v>
                </c:pt>
                <c:pt idx="5055">
                  <c:v>16831</c:v>
                </c:pt>
                <c:pt idx="5056">
                  <c:v>16832</c:v>
                </c:pt>
                <c:pt idx="5057">
                  <c:v>16833</c:v>
                </c:pt>
                <c:pt idx="5058">
                  <c:v>16834</c:v>
                </c:pt>
                <c:pt idx="5059">
                  <c:v>16835</c:v>
                </c:pt>
                <c:pt idx="5060">
                  <c:v>16836</c:v>
                </c:pt>
                <c:pt idx="5061">
                  <c:v>16837</c:v>
                </c:pt>
                <c:pt idx="5062">
                  <c:v>16838</c:v>
                </c:pt>
                <c:pt idx="5063">
                  <c:v>16839</c:v>
                </c:pt>
                <c:pt idx="5064">
                  <c:v>16840</c:v>
                </c:pt>
                <c:pt idx="5065">
                  <c:v>16841</c:v>
                </c:pt>
                <c:pt idx="5066">
                  <c:v>16842</c:v>
                </c:pt>
                <c:pt idx="5067">
                  <c:v>16843</c:v>
                </c:pt>
                <c:pt idx="5068">
                  <c:v>16844</c:v>
                </c:pt>
                <c:pt idx="5069">
                  <c:v>16845</c:v>
                </c:pt>
                <c:pt idx="5070">
                  <c:v>16846</c:v>
                </c:pt>
                <c:pt idx="5071">
                  <c:v>16847</c:v>
                </c:pt>
                <c:pt idx="5072">
                  <c:v>16848</c:v>
                </c:pt>
                <c:pt idx="5073">
                  <c:v>16849</c:v>
                </c:pt>
                <c:pt idx="5074">
                  <c:v>16850</c:v>
                </c:pt>
                <c:pt idx="5075">
                  <c:v>16851</c:v>
                </c:pt>
                <c:pt idx="5076">
                  <c:v>16852</c:v>
                </c:pt>
                <c:pt idx="5077">
                  <c:v>16853</c:v>
                </c:pt>
                <c:pt idx="5078">
                  <c:v>16854</c:v>
                </c:pt>
                <c:pt idx="5079">
                  <c:v>16855</c:v>
                </c:pt>
                <c:pt idx="5080">
                  <c:v>16856</c:v>
                </c:pt>
                <c:pt idx="5081">
                  <c:v>16857</c:v>
                </c:pt>
                <c:pt idx="5082">
                  <c:v>16858</c:v>
                </c:pt>
                <c:pt idx="5083">
                  <c:v>16859</c:v>
                </c:pt>
                <c:pt idx="5084">
                  <c:v>16860</c:v>
                </c:pt>
                <c:pt idx="5085">
                  <c:v>16861</c:v>
                </c:pt>
                <c:pt idx="5086">
                  <c:v>16862</c:v>
                </c:pt>
                <c:pt idx="5087">
                  <c:v>16863</c:v>
                </c:pt>
                <c:pt idx="5088">
                  <c:v>16864</c:v>
                </c:pt>
                <c:pt idx="5089">
                  <c:v>16865</c:v>
                </c:pt>
                <c:pt idx="5090">
                  <c:v>16866</c:v>
                </c:pt>
                <c:pt idx="5091">
                  <c:v>16867</c:v>
                </c:pt>
                <c:pt idx="5092">
                  <c:v>16868</c:v>
                </c:pt>
                <c:pt idx="5093">
                  <c:v>16869</c:v>
                </c:pt>
                <c:pt idx="5094">
                  <c:v>16870</c:v>
                </c:pt>
                <c:pt idx="5095">
                  <c:v>16871</c:v>
                </c:pt>
                <c:pt idx="5096">
                  <c:v>16872</c:v>
                </c:pt>
                <c:pt idx="5097">
                  <c:v>16873</c:v>
                </c:pt>
                <c:pt idx="5098">
                  <c:v>16874</c:v>
                </c:pt>
                <c:pt idx="5099">
                  <c:v>16875</c:v>
                </c:pt>
                <c:pt idx="5100">
                  <c:v>16876</c:v>
                </c:pt>
                <c:pt idx="5101">
                  <c:v>16877</c:v>
                </c:pt>
                <c:pt idx="5102">
                  <c:v>16878</c:v>
                </c:pt>
                <c:pt idx="5103">
                  <c:v>16879</c:v>
                </c:pt>
                <c:pt idx="5104">
                  <c:v>16880</c:v>
                </c:pt>
                <c:pt idx="5105">
                  <c:v>16881</c:v>
                </c:pt>
                <c:pt idx="5106">
                  <c:v>16882</c:v>
                </c:pt>
                <c:pt idx="5107">
                  <c:v>16883</c:v>
                </c:pt>
                <c:pt idx="5108">
                  <c:v>16884</c:v>
                </c:pt>
                <c:pt idx="5109">
                  <c:v>16885</c:v>
                </c:pt>
                <c:pt idx="5110">
                  <c:v>16886</c:v>
                </c:pt>
                <c:pt idx="5111">
                  <c:v>16887</c:v>
                </c:pt>
                <c:pt idx="5112">
                  <c:v>16888</c:v>
                </c:pt>
                <c:pt idx="5113">
                  <c:v>16889</c:v>
                </c:pt>
                <c:pt idx="5114">
                  <c:v>16890</c:v>
                </c:pt>
                <c:pt idx="5115">
                  <c:v>16891</c:v>
                </c:pt>
                <c:pt idx="5116">
                  <c:v>16892</c:v>
                </c:pt>
                <c:pt idx="5117">
                  <c:v>16893</c:v>
                </c:pt>
                <c:pt idx="5118">
                  <c:v>16894</c:v>
                </c:pt>
                <c:pt idx="5119">
                  <c:v>16895</c:v>
                </c:pt>
                <c:pt idx="5120">
                  <c:v>16896</c:v>
                </c:pt>
                <c:pt idx="5121">
                  <c:v>16897</c:v>
                </c:pt>
                <c:pt idx="5122">
                  <c:v>16898</c:v>
                </c:pt>
                <c:pt idx="5123">
                  <c:v>16899</c:v>
                </c:pt>
                <c:pt idx="5124">
                  <c:v>16900</c:v>
                </c:pt>
                <c:pt idx="5125">
                  <c:v>16901</c:v>
                </c:pt>
                <c:pt idx="5126">
                  <c:v>16902</c:v>
                </c:pt>
                <c:pt idx="5127">
                  <c:v>16903</c:v>
                </c:pt>
                <c:pt idx="5128">
                  <c:v>16904</c:v>
                </c:pt>
                <c:pt idx="5129">
                  <c:v>16905</c:v>
                </c:pt>
                <c:pt idx="5130">
                  <c:v>16906</c:v>
                </c:pt>
                <c:pt idx="5131">
                  <c:v>16907</c:v>
                </c:pt>
                <c:pt idx="5132">
                  <c:v>16908</c:v>
                </c:pt>
                <c:pt idx="5133">
                  <c:v>16909</c:v>
                </c:pt>
                <c:pt idx="5134">
                  <c:v>16910</c:v>
                </c:pt>
                <c:pt idx="5135">
                  <c:v>16911</c:v>
                </c:pt>
                <c:pt idx="5136">
                  <c:v>16912</c:v>
                </c:pt>
                <c:pt idx="5137">
                  <c:v>16913</c:v>
                </c:pt>
                <c:pt idx="5138">
                  <c:v>16914</c:v>
                </c:pt>
                <c:pt idx="5139">
                  <c:v>16915</c:v>
                </c:pt>
                <c:pt idx="5140">
                  <c:v>16916</c:v>
                </c:pt>
                <c:pt idx="5141">
                  <c:v>16917</c:v>
                </c:pt>
                <c:pt idx="5142">
                  <c:v>16918</c:v>
                </c:pt>
                <c:pt idx="5143">
                  <c:v>16919</c:v>
                </c:pt>
                <c:pt idx="5144">
                  <c:v>16920</c:v>
                </c:pt>
                <c:pt idx="5145">
                  <c:v>16921</c:v>
                </c:pt>
                <c:pt idx="5146">
                  <c:v>16922</c:v>
                </c:pt>
                <c:pt idx="5147">
                  <c:v>16923</c:v>
                </c:pt>
                <c:pt idx="5148">
                  <c:v>16924</c:v>
                </c:pt>
                <c:pt idx="5149">
                  <c:v>16925</c:v>
                </c:pt>
                <c:pt idx="5150">
                  <c:v>16926</c:v>
                </c:pt>
                <c:pt idx="5151">
                  <c:v>16927</c:v>
                </c:pt>
                <c:pt idx="5152">
                  <c:v>16928</c:v>
                </c:pt>
                <c:pt idx="5153">
                  <c:v>16929</c:v>
                </c:pt>
                <c:pt idx="5154">
                  <c:v>16930</c:v>
                </c:pt>
                <c:pt idx="5155">
                  <c:v>16931</c:v>
                </c:pt>
                <c:pt idx="5156">
                  <c:v>16932</c:v>
                </c:pt>
                <c:pt idx="5157">
                  <c:v>16933</c:v>
                </c:pt>
                <c:pt idx="5158">
                  <c:v>16934</c:v>
                </c:pt>
                <c:pt idx="5159">
                  <c:v>16935</c:v>
                </c:pt>
                <c:pt idx="5160">
                  <c:v>16936</c:v>
                </c:pt>
                <c:pt idx="5161">
                  <c:v>16937</c:v>
                </c:pt>
                <c:pt idx="5162">
                  <c:v>16938</c:v>
                </c:pt>
                <c:pt idx="5163">
                  <c:v>16939</c:v>
                </c:pt>
                <c:pt idx="5164">
                  <c:v>16940</c:v>
                </c:pt>
                <c:pt idx="5165">
                  <c:v>16941</c:v>
                </c:pt>
                <c:pt idx="5166">
                  <c:v>16942</c:v>
                </c:pt>
                <c:pt idx="5167">
                  <c:v>16943</c:v>
                </c:pt>
                <c:pt idx="5168">
                  <c:v>16944</c:v>
                </c:pt>
                <c:pt idx="5169">
                  <c:v>16945</c:v>
                </c:pt>
                <c:pt idx="5170">
                  <c:v>16946</c:v>
                </c:pt>
                <c:pt idx="5171">
                  <c:v>16947</c:v>
                </c:pt>
                <c:pt idx="5172">
                  <c:v>16948</c:v>
                </c:pt>
                <c:pt idx="5173">
                  <c:v>16949</c:v>
                </c:pt>
                <c:pt idx="5174">
                  <c:v>16950</c:v>
                </c:pt>
                <c:pt idx="5175">
                  <c:v>16951</c:v>
                </c:pt>
                <c:pt idx="5176">
                  <c:v>16952</c:v>
                </c:pt>
                <c:pt idx="5177">
                  <c:v>16953</c:v>
                </c:pt>
                <c:pt idx="5178">
                  <c:v>16954</c:v>
                </c:pt>
                <c:pt idx="5179">
                  <c:v>16955</c:v>
                </c:pt>
                <c:pt idx="5180">
                  <c:v>16956</c:v>
                </c:pt>
                <c:pt idx="5181">
                  <c:v>16957</c:v>
                </c:pt>
                <c:pt idx="5182">
                  <c:v>16958</c:v>
                </c:pt>
                <c:pt idx="5183">
                  <c:v>16959</c:v>
                </c:pt>
                <c:pt idx="5184">
                  <c:v>16960</c:v>
                </c:pt>
                <c:pt idx="5185">
                  <c:v>16961</c:v>
                </c:pt>
                <c:pt idx="5186">
                  <c:v>16962</c:v>
                </c:pt>
                <c:pt idx="5187">
                  <c:v>16963</c:v>
                </c:pt>
                <c:pt idx="5188">
                  <c:v>16964</c:v>
                </c:pt>
                <c:pt idx="5189">
                  <c:v>16965</c:v>
                </c:pt>
                <c:pt idx="5190">
                  <c:v>16966</c:v>
                </c:pt>
                <c:pt idx="5191">
                  <c:v>16967</c:v>
                </c:pt>
                <c:pt idx="5192">
                  <c:v>16968</c:v>
                </c:pt>
                <c:pt idx="5193">
                  <c:v>16969</c:v>
                </c:pt>
                <c:pt idx="5194">
                  <c:v>16970</c:v>
                </c:pt>
                <c:pt idx="5195">
                  <c:v>16971</c:v>
                </c:pt>
                <c:pt idx="5196">
                  <c:v>16972</c:v>
                </c:pt>
                <c:pt idx="5197">
                  <c:v>16973</c:v>
                </c:pt>
                <c:pt idx="5198">
                  <c:v>16974</c:v>
                </c:pt>
                <c:pt idx="5199">
                  <c:v>16975</c:v>
                </c:pt>
                <c:pt idx="5200">
                  <c:v>16976</c:v>
                </c:pt>
                <c:pt idx="5201">
                  <c:v>16977</c:v>
                </c:pt>
                <c:pt idx="5202">
                  <c:v>16978</c:v>
                </c:pt>
                <c:pt idx="5203">
                  <c:v>16979</c:v>
                </c:pt>
                <c:pt idx="5204">
                  <c:v>16980</c:v>
                </c:pt>
                <c:pt idx="5205">
                  <c:v>16981</c:v>
                </c:pt>
                <c:pt idx="5206">
                  <c:v>16982</c:v>
                </c:pt>
                <c:pt idx="5207">
                  <c:v>16983</c:v>
                </c:pt>
                <c:pt idx="5208">
                  <c:v>16984</c:v>
                </c:pt>
                <c:pt idx="5209">
                  <c:v>16985</c:v>
                </c:pt>
                <c:pt idx="5210">
                  <c:v>16986</c:v>
                </c:pt>
                <c:pt idx="5211">
                  <c:v>16987</c:v>
                </c:pt>
                <c:pt idx="5212">
                  <c:v>16988</c:v>
                </c:pt>
                <c:pt idx="5213">
                  <c:v>16989</c:v>
                </c:pt>
                <c:pt idx="5214">
                  <c:v>16990</c:v>
                </c:pt>
                <c:pt idx="5215">
                  <c:v>16991</c:v>
                </c:pt>
                <c:pt idx="5216">
                  <c:v>16992</c:v>
                </c:pt>
                <c:pt idx="5217">
                  <c:v>16993</c:v>
                </c:pt>
                <c:pt idx="5218">
                  <c:v>16994</c:v>
                </c:pt>
                <c:pt idx="5219">
                  <c:v>16995</c:v>
                </c:pt>
                <c:pt idx="5220">
                  <c:v>16996</c:v>
                </c:pt>
                <c:pt idx="5221">
                  <c:v>16997</c:v>
                </c:pt>
                <c:pt idx="5222">
                  <c:v>16998</c:v>
                </c:pt>
                <c:pt idx="5223">
                  <c:v>16999</c:v>
                </c:pt>
                <c:pt idx="5224">
                  <c:v>17000</c:v>
                </c:pt>
                <c:pt idx="5225">
                  <c:v>17001</c:v>
                </c:pt>
                <c:pt idx="5226">
                  <c:v>17002</c:v>
                </c:pt>
                <c:pt idx="5227">
                  <c:v>17003</c:v>
                </c:pt>
                <c:pt idx="5228">
                  <c:v>17004</c:v>
                </c:pt>
                <c:pt idx="5229">
                  <c:v>17005</c:v>
                </c:pt>
                <c:pt idx="5230">
                  <c:v>17006</c:v>
                </c:pt>
                <c:pt idx="5231">
                  <c:v>17007</c:v>
                </c:pt>
                <c:pt idx="5232">
                  <c:v>17008</c:v>
                </c:pt>
                <c:pt idx="5233">
                  <c:v>17009</c:v>
                </c:pt>
                <c:pt idx="5234">
                  <c:v>17010</c:v>
                </c:pt>
                <c:pt idx="5235">
                  <c:v>17011</c:v>
                </c:pt>
                <c:pt idx="5236">
                  <c:v>17012</c:v>
                </c:pt>
                <c:pt idx="5237">
                  <c:v>17013</c:v>
                </c:pt>
                <c:pt idx="5238">
                  <c:v>17014</c:v>
                </c:pt>
                <c:pt idx="5239">
                  <c:v>17015</c:v>
                </c:pt>
                <c:pt idx="5240">
                  <c:v>17016</c:v>
                </c:pt>
                <c:pt idx="5241">
                  <c:v>17017</c:v>
                </c:pt>
                <c:pt idx="5242">
                  <c:v>17018</c:v>
                </c:pt>
                <c:pt idx="5243">
                  <c:v>17019</c:v>
                </c:pt>
                <c:pt idx="5244">
                  <c:v>17020</c:v>
                </c:pt>
                <c:pt idx="5245">
                  <c:v>17021</c:v>
                </c:pt>
                <c:pt idx="5246">
                  <c:v>17022</c:v>
                </c:pt>
                <c:pt idx="5247">
                  <c:v>17023</c:v>
                </c:pt>
                <c:pt idx="5248">
                  <c:v>17024</c:v>
                </c:pt>
                <c:pt idx="5249">
                  <c:v>17025</c:v>
                </c:pt>
                <c:pt idx="5250">
                  <c:v>17026</c:v>
                </c:pt>
                <c:pt idx="5251">
                  <c:v>17027</c:v>
                </c:pt>
                <c:pt idx="5252">
                  <c:v>17028</c:v>
                </c:pt>
                <c:pt idx="5253">
                  <c:v>17029</c:v>
                </c:pt>
                <c:pt idx="5254">
                  <c:v>17030</c:v>
                </c:pt>
                <c:pt idx="5255">
                  <c:v>17031</c:v>
                </c:pt>
                <c:pt idx="5256">
                  <c:v>17032</c:v>
                </c:pt>
                <c:pt idx="5257">
                  <c:v>17033</c:v>
                </c:pt>
                <c:pt idx="5258">
                  <c:v>17034</c:v>
                </c:pt>
                <c:pt idx="5259">
                  <c:v>17035</c:v>
                </c:pt>
                <c:pt idx="5260">
                  <c:v>17036</c:v>
                </c:pt>
                <c:pt idx="5261">
                  <c:v>17037</c:v>
                </c:pt>
                <c:pt idx="5262">
                  <c:v>17038</c:v>
                </c:pt>
                <c:pt idx="5263">
                  <c:v>17039</c:v>
                </c:pt>
                <c:pt idx="5264">
                  <c:v>17040</c:v>
                </c:pt>
                <c:pt idx="5265">
                  <c:v>17041</c:v>
                </c:pt>
                <c:pt idx="5266">
                  <c:v>17042</c:v>
                </c:pt>
                <c:pt idx="5267">
                  <c:v>17043</c:v>
                </c:pt>
                <c:pt idx="5268">
                  <c:v>17044</c:v>
                </c:pt>
                <c:pt idx="5269">
                  <c:v>17045</c:v>
                </c:pt>
                <c:pt idx="5270">
                  <c:v>17046</c:v>
                </c:pt>
                <c:pt idx="5271">
                  <c:v>17047</c:v>
                </c:pt>
                <c:pt idx="5272">
                  <c:v>17048</c:v>
                </c:pt>
                <c:pt idx="5273">
                  <c:v>17049</c:v>
                </c:pt>
                <c:pt idx="5274">
                  <c:v>17050</c:v>
                </c:pt>
                <c:pt idx="5275">
                  <c:v>17051</c:v>
                </c:pt>
                <c:pt idx="5276">
                  <c:v>17052</c:v>
                </c:pt>
                <c:pt idx="5277">
                  <c:v>17053</c:v>
                </c:pt>
                <c:pt idx="5278">
                  <c:v>17054</c:v>
                </c:pt>
                <c:pt idx="5279">
                  <c:v>17055</c:v>
                </c:pt>
                <c:pt idx="5280">
                  <c:v>17056</c:v>
                </c:pt>
                <c:pt idx="5281">
                  <c:v>17057</c:v>
                </c:pt>
                <c:pt idx="5282">
                  <c:v>17058</c:v>
                </c:pt>
                <c:pt idx="5283">
                  <c:v>17059</c:v>
                </c:pt>
                <c:pt idx="5284">
                  <c:v>17060</c:v>
                </c:pt>
                <c:pt idx="5285">
                  <c:v>17061</c:v>
                </c:pt>
                <c:pt idx="5286">
                  <c:v>17062</c:v>
                </c:pt>
                <c:pt idx="5287">
                  <c:v>17063</c:v>
                </c:pt>
                <c:pt idx="5288">
                  <c:v>17064</c:v>
                </c:pt>
                <c:pt idx="5289">
                  <c:v>17065</c:v>
                </c:pt>
                <c:pt idx="5290">
                  <c:v>17066</c:v>
                </c:pt>
                <c:pt idx="5291">
                  <c:v>17067</c:v>
                </c:pt>
                <c:pt idx="5292">
                  <c:v>17068</c:v>
                </c:pt>
                <c:pt idx="5293">
                  <c:v>17069</c:v>
                </c:pt>
                <c:pt idx="5294">
                  <c:v>17070</c:v>
                </c:pt>
                <c:pt idx="5295">
                  <c:v>17071</c:v>
                </c:pt>
                <c:pt idx="5296">
                  <c:v>17072</c:v>
                </c:pt>
                <c:pt idx="5297">
                  <c:v>17073</c:v>
                </c:pt>
                <c:pt idx="5298">
                  <c:v>17074</c:v>
                </c:pt>
                <c:pt idx="5299">
                  <c:v>17075</c:v>
                </c:pt>
                <c:pt idx="5300">
                  <c:v>17076</c:v>
                </c:pt>
                <c:pt idx="5301">
                  <c:v>17077</c:v>
                </c:pt>
                <c:pt idx="5302">
                  <c:v>17078</c:v>
                </c:pt>
                <c:pt idx="5303">
                  <c:v>17079</c:v>
                </c:pt>
                <c:pt idx="5304">
                  <c:v>17080</c:v>
                </c:pt>
                <c:pt idx="5305">
                  <c:v>17081</c:v>
                </c:pt>
                <c:pt idx="5306">
                  <c:v>17082</c:v>
                </c:pt>
                <c:pt idx="5307">
                  <c:v>17083</c:v>
                </c:pt>
                <c:pt idx="5308">
                  <c:v>17084</c:v>
                </c:pt>
                <c:pt idx="5309">
                  <c:v>17085</c:v>
                </c:pt>
                <c:pt idx="5310">
                  <c:v>17086</c:v>
                </c:pt>
                <c:pt idx="5311">
                  <c:v>17087</c:v>
                </c:pt>
                <c:pt idx="5312">
                  <c:v>17088</c:v>
                </c:pt>
                <c:pt idx="5313">
                  <c:v>17089</c:v>
                </c:pt>
                <c:pt idx="5314">
                  <c:v>17090</c:v>
                </c:pt>
                <c:pt idx="5315">
                  <c:v>17091</c:v>
                </c:pt>
                <c:pt idx="5316">
                  <c:v>17092</c:v>
                </c:pt>
                <c:pt idx="5317">
                  <c:v>17093</c:v>
                </c:pt>
                <c:pt idx="5318">
                  <c:v>17094</c:v>
                </c:pt>
                <c:pt idx="5319">
                  <c:v>17095</c:v>
                </c:pt>
                <c:pt idx="5320">
                  <c:v>17096</c:v>
                </c:pt>
                <c:pt idx="5321">
                  <c:v>17097</c:v>
                </c:pt>
                <c:pt idx="5322">
                  <c:v>17098</c:v>
                </c:pt>
                <c:pt idx="5323">
                  <c:v>17099</c:v>
                </c:pt>
                <c:pt idx="5324">
                  <c:v>17100</c:v>
                </c:pt>
                <c:pt idx="5325">
                  <c:v>17101</c:v>
                </c:pt>
                <c:pt idx="5326">
                  <c:v>17102</c:v>
                </c:pt>
                <c:pt idx="5327">
                  <c:v>17103</c:v>
                </c:pt>
                <c:pt idx="5328">
                  <c:v>17104</c:v>
                </c:pt>
                <c:pt idx="5329">
                  <c:v>17105</c:v>
                </c:pt>
                <c:pt idx="5330">
                  <c:v>17106</c:v>
                </c:pt>
                <c:pt idx="5331">
                  <c:v>17107</c:v>
                </c:pt>
                <c:pt idx="5332">
                  <c:v>17108</c:v>
                </c:pt>
                <c:pt idx="5333">
                  <c:v>17109</c:v>
                </c:pt>
                <c:pt idx="5334">
                  <c:v>17110</c:v>
                </c:pt>
                <c:pt idx="5335">
                  <c:v>17111</c:v>
                </c:pt>
                <c:pt idx="5336">
                  <c:v>17112</c:v>
                </c:pt>
                <c:pt idx="5337">
                  <c:v>17113</c:v>
                </c:pt>
                <c:pt idx="5338">
                  <c:v>17114</c:v>
                </c:pt>
                <c:pt idx="5339">
                  <c:v>17115</c:v>
                </c:pt>
                <c:pt idx="5340">
                  <c:v>17116</c:v>
                </c:pt>
                <c:pt idx="5341">
                  <c:v>17117</c:v>
                </c:pt>
                <c:pt idx="5342">
                  <c:v>17118</c:v>
                </c:pt>
                <c:pt idx="5343">
                  <c:v>17119</c:v>
                </c:pt>
                <c:pt idx="5344">
                  <c:v>17120</c:v>
                </c:pt>
                <c:pt idx="5345">
                  <c:v>17121</c:v>
                </c:pt>
                <c:pt idx="5346">
                  <c:v>17122</c:v>
                </c:pt>
                <c:pt idx="5347">
                  <c:v>17123</c:v>
                </c:pt>
                <c:pt idx="5348">
                  <c:v>17124</c:v>
                </c:pt>
                <c:pt idx="5349">
                  <c:v>17125</c:v>
                </c:pt>
                <c:pt idx="5350">
                  <c:v>17126</c:v>
                </c:pt>
                <c:pt idx="5351">
                  <c:v>17127</c:v>
                </c:pt>
                <c:pt idx="5352">
                  <c:v>17128</c:v>
                </c:pt>
                <c:pt idx="5353">
                  <c:v>17129</c:v>
                </c:pt>
                <c:pt idx="5354">
                  <c:v>17130</c:v>
                </c:pt>
                <c:pt idx="5355">
                  <c:v>17131</c:v>
                </c:pt>
                <c:pt idx="5356">
                  <c:v>17132</c:v>
                </c:pt>
                <c:pt idx="5357">
                  <c:v>17133</c:v>
                </c:pt>
                <c:pt idx="5358">
                  <c:v>17134</c:v>
                </c:pt>
                <c:pt idx="5359">
                  <c:v>17135</c:v>
                </c:pt>
                <c:pt idx="5360">
                  <c:v>17136</c:v>
                </c:pt>
                <c:pt idx="5361">
                  <c:v>17137</c:v>
                </c:pt>
                <c:pt idx="5362">
                  <c:v>17138</c:v>
                </c:pt>
                <c:pt idx="5363">
                  <c:v>17139</c:v>
                </c:pt>
                <c:pt idx="5364">
                  <c:v>17140</c:v>
                </c:pt>
                <c:pt idx="5365">
                  <c:v>17141</c:v>
                </c:pt>
                <c:pt idx="5366">
                  <c:v>17142</c:v>
                </c:pt>
                <c:pt idx="5367">
                  <c:v>17143</c:v>
                </c:pt>
                <c:pt idx="5368">
                  <c:v>17144</c:v>
                </c:pt>
                <c:pt idx="5369">
                  <c:v>17145</c:v>
                </c:pt>
                <c:pt idx="5370">
                  <c:v>17146</c:v>
                </c:pt>
                <c:pt idx="5371">
                  <c:v>17147</c:v>
                </c:pt>
                <c:pt idx="5372">
                  <c:v>17148</c:v>
                </c:pt>
                <c:pt idx="5373">
                  <c:v>17149</c:v>
                </c:pt>
                <c:pt idx="5374">
                  <c:v>17150</c:v>
                </c:pt>
                <c:pt idx="5375">
                  <c:v>17151</c:v>
                </c:pt>
                <c:pt idx="5376">
                  <c:v>17152</c:v>
                </c:pt>
                <c:pt idx="5377">
                  <c:v>17153</c:v>
                </c:pt>
                <c:pt idx="5378">
                  <c:v>17154</c:v>
                </c:pt>
                <c:pt idx="5379">
                  <c:v>17155</c:v>
                </c:pt>
                <c:pt idx="5380">
                  <c:v>17156</c:v>
                </c:pt>
                <c:pt idx="5381">
                  <c:v>17157</c:v>
                </c:pt>
                <c:pt idx="5382">
                  <c:v>17158</c:v>
                </c:pt>
                <c:pt idx="5383">
                  <c:v>17159</c:v>
                </c:pt>
                <c:pt idx="5384">
                  <c:v>17160</c:v>
                </c:pt>
                <c:pt idx="5385">
                  <c:v>17161</c:v>
                </c:pt>
                <c:pt idx="5386">
                  <c:v>17162</c:v>
                </c:pt>
                <c:pt idx="5387">
                  <c:v>17163</c:v>
                </c:pt>
                <c:pt idx="5388">
                  <c:v>17164</c:v>
                </c:pt>
                <c:pt idx="5389">
                  <c:v>17165</c:v>
                </c:pt>
                <c:pt idx="5390">
                  <c:v>17166</c:v>
                </c:pt>
                <c:pt idx="5391">
                  <c:v>17167</c:v>
                </c:pt>
                <c:pt idx="5392">
                  <c:v>17168</c:v>
                </c:pt>
                <c:pt idx="5393">
                  <c:v>17169</c:v>
                </c:pt>
                <c:pt idx="5394">
                  <c:v>17170</c:v>
                </c:pt>
                <c:pt idx="5395">
                  <c:v>17171</c:v>
                </c:pt>
                <c:pt idx="5396">
                  <c:v>17172</c:v>
                </c:pt>
                <c:pt idx="5397">
                  <c:v>17173</c:v>
                </c:pt>
                <c:pt idx="5398">
                  <c:v>17174</c:v>
                </c:pt>
                <c:pt idx="5399">
                  <c:v>17175</c:v>
                </c:pt>
                <c:pt idx="5400">
                  <c:v>17176</c:v>
                </c:pt>
                <c:pt idx="5401">
                  <c:v>17177</c:v>
                </c:pt>
                <c:pt idx="5402">
                  <c:v>17178</c:v>
                </c:pt>
                <c:pt idx="5403">
                  <c:v>17179</c:v>
                </c:pt>
                <c:pt idx="5404">
                  <c:v>17180</c:v>
                </c:pt>
                <c:pt idx="5405">
                  <c:v>17181</c:v>
                </c:pt>
                <c:pt idx="5406">
                  <c:v>17182</c:v>
                </c:pt>
                <c:pt idx="5407">
                  <c:v>17183</c:v>
                </c:pt>
                <c:pt idx="5408">
                  <c:v>17184</c:v>
                </c:pt>
                <c:pt idx="5409">
                  <c:v>17185</c:v>
                </c:pt>
                <c:pt idx="5410">
                  <c:v>17186</c:v>
                </c:pt>
                <c:pt idx="5411">
                  <c:v>17187</c:v>
                </c:pt>
                <c:pt idx="5412">
                  <c:v>17188</c:v>
                </c:pt>
                <c:pt idx="5413">
                  <c:v>17189</c:v>
                </c:pt>
                <c:pt idx="5414">
                  <c:v>17190</c:v>
                </c:pt>
                <c:pt idx="5415">
                  <c:v>17191</c:v>
                </c:pt>
                <c:pt idx="5416">
                  <c:v>17192</c:v>
                </c:pt>
                <c:pt idx="5417">
                  <c:v>17193</c:v>
                </c:pt>
                <c:pt idx="5418">
                  <c:v>17194</c:v>
                </c:pt>
                <c:pt idx="5419">
                  <c:v>17195</c:v>
                </c:pt>
                <c:pt idx="5420">
                  <c:v>17196</c:v>
                </c:pt>
                <c:pt idx="5421">
                  <c:v>17197</c:v>
                </c:pt>
                <c:pt idx="5422">
                  <c:v>17198</c:v>
                </c:pt>
                <c:pt idx="5423">
                  <c:v>17199</c:v>
                </c:pt>
                <c:pt idx="5424">
                  <c:v>17200</c:v>
                </c:pt>
                <c:pt idx="5425">
                  <c:v>17201</c:v>
                </c:pt>
                <c:pt idx="5426">
                  <c:v>17202</c:v>
                </c:pt>
                <c:pt idx="5427">
                  <c:v>17203</c:v>
                </c:pt>
                <c:pt idx="5428">
                  <c:v>17204</c:v>
                </c:pt>
                <c:pt idx="5429">
                  <c:v>17205</c:v>
                </c:pt>
                <c:pt idx="5430">
                  <c:v>17206</c:v>
                </c:pt>
                <c:pt idx="5431">
                  <c:v>17207</c:v>
                </c:pt>
                <c:pt idx="5432">
                  <c:v>17208</c:v>
                </c:pt>
                <c:pt idx="5433">
                  <c:v>17209</c:v>
                </c:pt>
                <c:pt idx="5434">
                  <c:v>17210</c:v>
                </c:pt>
                <c:pt idx="5435">
                  <c:v>17211</c:v>
                </c:pt>
                <c:pt idx="5436">
                  <c:v>17212</c:v>
                </c:pt>
                <c:pt idx="5437">
                  <c:v>17213</c:v>
                </c:pt>
                <c:pt idx="5438">
                  <c:v>17214</c:v>
                </c:pt>
                <c:pt idx="5439">
                  <c:v>17215</c:v>
                </c:pt>
                <c:pt idx="5440">
                  <c:v>17216</c:v>
                </c:pt>
                <c:pt idx="5441">
                  <c:v>17217</c:v>
                </c:pt>
                <c:pt idx="5442">
                  <c:v>17218</c:v>
                </c:pt>
                <c:pt idx="5443">
                  <c:v>17219</c:v>
                </c:pt>
                <c:pt idx="5444">
                  <c:v>17220</c:v>
                </c:pt>
                <c:pt idx="5445">
                  <c:v>17221</c:v>
                </c:pt>
                <c:pt idx="5446">
                  <c:v>17222</c:v>
                </c:pt>
                <c:pt idx="5447">
                  <c:v>17223</c:v>
                </c:pt>
                <c:pt idx="5448">
                  <c:v>17224</c:v>
                </c:pt>
                <c:pt idx="5449">
                  <c:v>17225</c:v>
                </c:pt>
                <c:pt idx="5450">
                  <c:v>17226</c:v>
                </c:pt>
                <c:pt idx="5451">
                  <c:v>17227</c:v>
                </c:pt>
                <c:pt idx="5452">
                  <c:v>17228</c:v>
                </c:pt>
                <c:pt idx="5453">
                  <c:v>17229</c:v>
                </c:pt>
                <c:pt idx="5454">
                  <c:v>17230</c:v>
                </c:pt>
                <c:pt idx="5455">
                  <c:v>17231</c:v>
                </c:pt>
                <c:pt idx="5456">
                  <c:v>17232</c:v>
                </c:pt>
                <c:pt idx="5457">
                  <c:v>17233</c:v>
                </c:pt>
                <c:pt idx="5458">
                  <c:v>17234</c:v>
                </c:pt>
                <c:pt idx="5459">
                  <c:v>17235</c:v>
                </c:pt>
                <c:pt idx="5460">
                  <c:v>17236</c:v>
                </c:pt>
                <c:pt idx="5461">
                  <c:v>17237</c:v>
                </c:pt>
                <c:pt idx="5462">
                  <c:v>17238</c:v>
                </c:pt>
                <c:pt idx="5463">
                  <c:v>17239</c:v>
                </c:pt>
                <c:pt idx="5464">
                  <c:v>17240</c:v>
                </c:pt>
                <c:pt idx="5465">
                  <c:v>17241</c:v>
                </c:pt>
                <c:pt idx="5466">
                  <c:v>17242</c:v>
                </c:pt>
                <c:pt idx="5467">
                  <c:v>17243</c:v>
                </c:pt>
                <c:pt idx="5468">
                  <c:v>17244</c:v>
                </c:pt>
                <c:pt idx="5469">
                  <c:v>17245</c:v>
                </c:pt>
                <c:pt idx="5470">
                  <c:v>17246</c:v>
                </c:pt>
                <c:pt idx="5471">
                  <c:v>17247</c:v>
                </c:pt>
                <c:pt idx="5472">
                  <c:v>17248</c:v>
                </c:pt>
                <c:pt idx="5473">
                  <c:v>17249</c:v>
                </c:pt>
                <c:pt idx="5474">
                  <c:v>17250</c:v>
                </c:pt>
                <c:pt idx="5475">
                  <c:v>17251</c:v>
                </c:pt>
                <c:pt idx="5476">
                  <c:v>17252</c:v>
                </c:pt>
                <c:pt idx="5477">
                  <c:v>17253</c:v>
                </c:pt>
                <c:pt idx="5478">
                  <c:v>17254</c:v>
                </c:pt>
                <c:pt idx="5479">
                  <c:v>17255</c:v>
                </c:pt>
                <c:pt idx="5480">
                  <c:v>17256</c:v>
                </c:pt>
                <c:pt idx="5481">
                  <c:v>17257</c:v>
                </c:pt>
                <c:pt idx="5482">
                  <c:v>17258</c:v>
                </c:pt>
                <c:pt idx="5483">
                  <c:v>17259</c:v>
                </c:pt>
                <c:pt idx="5484">
                  <c:v>17260</c:v>
                </c:pt>
                <c:pt idx="5485">
                  <c:v>17261</c:v>
                </c:pt>
                <c:pt idx="5486">
                  <c:v>17262</c:v>
                </c:pt>
                <c:pt idx="5487">
                  <c:v>17263</c:v>
                </c:pt>
                <c:pt idx="5488">
                  <c:v>17264</c:v>
                </c:pt>
                <c:pt idx="5489">
                  <c:v>17265</c:v>
                </c:pt>
                <c:pt idx="5490">
                  <c:v>17266</c:v>
                </c:pt>
                <c:pt idx="5491">
                  <c:v>17267</c:v>
                </c:pt>
                <c:pt idx="5492">
                  <c:v>17268</c:v>
                </c:pt>
                <c:pt idx="5493">
                  <c:v>17269</c:v>
                </c:pt>
                <c:pt idx="5494">
                  <c:v>17270</c:v>
                </c:pt>
                <c:pt idx="5495">
                  <c:v>17271</c:v>
                </c:pt>
                <c:pt idx="5496">
                  <c:v>17272</c:v>
                </c:pt>
                <c:pt idx="5497">
                  <c:v>17273</c:v>
                </c:pt>
                <c:pt idx="5498">
                  <c:v>17274</c:v>
                </c:pt>
                <c:pt idx="5499">
                  <c:v>17275</c:v>
                </c:pt>
                <c:pt idx="5500">
                  <c:v>17276</c:v>
                </c:pt>
                <c:pt idx="5501">
                  <c:v>17277</c:v>
                </c:pt>
                <c:pt idx="5502">
                  <c:v>17278</c:v>
                </c:pt>
                <c:pt idx="5503">
                  <c:v>17279</c:v>
                </c:pt>
                <c:pt idx="5504">
                  <c:v>17280</c:v>
                </c:pt>
                <c:pt idx="5505">
                  <c:v>17281</c:v>
                </c:pt>
                <c:pt idx="5506">
                  <c:v>17282</c:v>
                </c:pt>
                <c:pt idx="5507">
                  <c:v>17283</c:v>
                </c:pt>
                <c:pt idx="5508">
                  <c:v>17284</c:v>
                </c:pt>
                <c:pt idx="5509">
                  <c:v>17285</c:v>
                </c:pt>
                <c:pt idx="5510">
                  <c:v>17286</c:v>
                </c:pt>
                <c:pt idx="5511">
                  <c:v>17287</c:v>
                </c:pt>
                <c:pt idx="5512">
                  <c:v>17288</c:v>
                </c:pt>
                <c:pt idx="5513">
                  <c:v>17289</c:v>
                </c:pt>
                <c:pt idx="5514">
                  <c:v>17290</c:v>
                </c:pt>
                <c:pt idx="5515">
                  <c:v>17291</c:v>
                </c:pt>
                <c:pt idx="5516">
                  <c:v>17292</c:v>
                </c:pt>
                <c:pt idx="5517">
                  <c:v>17293</c:v>
                </c:pt>
                <c:pt idx="5518">
                  <c:v>17294</c:v>
                </c:pt>
                <c:pt idx="5519">
                  <c:v>17295</c:v>
                </c:pt>
                <c:pt idx="5520">
                  <c:v>17296</c:v>
                </c:pt>
                <c:pt idx="5521">
                  <c:v>17297</c:v>
                </c:pt>
                <c:pt idx="5522">
                  <c:v>17298</c:v>
                </c:pt>
                <c:pt idx="5523">
                  <c:v>17299</c:v>
                </c:pt>
                <c:pt idx="5524">
                  <c:v>17300</c:v>
                </c:pt>
                <c:pt idx="5525">
                  <c:v>17301</c:v>
                </c:pt>
                <c:pt idx="5526">
                  <c:v>17302</c:v>
                </c:pt>
                <c:pt idx="5527">
                  <c:v>17303</c:v>
                </c:pt>
                <c:pt idx="5528">
                  <c:v>17304</c:v>
                </c:pt>
                <c:pt idx="5529">
                  <c:v>17305</c:v>
                </c:pt>
                <c:pt idx="5530">
                  <c:v>17306</c:v>
                </c:pt>
                <c:pt idx="5531">
                  <c:v>17307</c:v>
                </c:pt>
                <c:pt idx="5532">
                  <c:v>17308</c:v>
                </c:pt>
                <c:pt idx="5533">
                  <c:v>17309</c:v>
                </c:pt>
                <c:pt idx="5534">
                  <c:v>17310</c:v>
                </c:pt>
                <c:pt idx="5535">
                  <c:v>17311</c:v>
                </c:pt>
                <c:pt idx="5536">
                  <c:v>17312</c:v>
                </c:pt>
                <c:pt idx="5537">
                  <c:v>17313</c:v>
                </c:pt>
                <c:pt idx="5538">
                  <c:v>17314</c:v>
                </c:pt>
                <c:pt idx="5539">
                  <c:v>17315</c:v>
                </c:pt>
                <c:pt idx="5540">
                  <c:v>17316</c:v>
                </c:pt>
                <c:pt idx="5541">
                  <c:v>17317</c:v>
                </c:pt>
                <c:pt idx="5542">
                  <c:v>17318</c:v>
                </c:pt>
                <c:pt idx="5543">
                  <c:v>17319</c:v>
                </c:pt>
                <c:pt idx="5544">
                  <c:v>17320</c:v>
                </c:pt>
                <c:pt idx="5545">
                  <c:v>17321</c:v>
                </c:pt>
                <c:pt idx="5546">
                  <c:v>17322</c:v>
                </c:pt>
                <c:pt idx="5547">
                  <c:v>17323</c:v>
                </c:pt>
                <c:pt idx="5548">
                  <c:v>17324</c:v>
                </c:pt>
                <c:pt idx="5549">
                  <c:v>17325</c:v>
                </c:pt>
                <c:pt idx="5550">
                  <c:v>17326</c:v>
                </c:pt>
                <c:pt idx="5551">
                  <c:v>17327</c:v>
                </c:pt>
                <c:pt idx="5552">
                  <c:v>17328</c:v>
                </c:pt>
                <c:pt idx="5553">
                  <c:v>17329</c:v>
                </c:pt>
                <c:pt idx="5554">
                  <c:v>17330</c:v>
                </c:pt>
                <c:pt idx="5555">
                  <c:v>17331</c:v>
                </c:pt>
                <c:pt idx="5556">
                  <c:v>17332</c:v>
                </c:pt>
                <c:pt idx="5557">
                  <c:v>17333</c:v>
                </c:pt>
                <c:pt idx="5558">
                  <c:v>17334</c:v>
                </c:pt>
                <c:pt idx="5559">
                  <c:v>17335</c:v>
                </c:pt>
                <c:pt idx="5560">
                  <c:v>17336</c:v>
                </c:pt>
                <c:pt idx="5561">
                  <c:v>17337</c:v>
                </c:pt>
                <c:pt idx="5562">
                  <c:v>17338</c:v>
                </c:pt>
                <c:pt idx="5563">
                  <c:v>17339</c:v>
                </c:pt>
                <c:pt idx="5564">
                  <c:v>17340</c:v>
                </c:pt>
                <c:pt idx="5565">
                  <c:v>17341</c:v>
                </c:pt>
                <c:pt idx="5566">
                  <c:v>17342</c:v>
                </c:pt>
                <c:pt idx="5567">
                  <c:v>17343</c:v>
                </c:pt>
                <c:pt idx="5568">
                  <c:v>17344</c:v>
                </c:pt>
                <c:pt idx="5569">
                  <c:v>17345</c:v>
                </c:pt>
                <c:pt idx="5570">
                  <c:v>17346</c:v>
                </c:pt>
                <c:pt idx="5571">
                  <c:v>17347</c:v>
                </c:pt>
                <c:pt idx="5572">
                  <c:v>17348</c:v>
                </c:pt>
                <c:pt idx="5573">
                  <c:v>17349</c:v>
                </c:pt>
                <c:pt idx="5574">
                  <c:v>17350</c:v>
                </c:pt>
                <c:pt idx="5575">
                  <c:v>17351</c:v>
                </c:pt>
                <c:pt idx="5576">
                  <c:v>17352</c:v>
                </c:pt>
                <c:pt idx="5577">
                  <c:v>17353</c:v>
                </c:pt>
                <c:pt idx="5578">
                  <c:v>17354</c:v>
                </c:pt>
                <c:pt idx="5579">
                  <c:v>17355</c:v>
                </c:pt>
                <c:pt idx="5580">
                  <c:v>17356</c:v>
                </c:pt>
                <c:pt idx="5581">
                  <c:v>17357</c:v>
                </c:pt>
                <c:pt idx="5582">
                  <c:v>17358</c:v>
                </c:pt>
                <c:pt idx="5583">
                  <c:v>17359</c:v>
                </c:pt>
                <c:pt idx="5584">
                  <c:v>17360</c:v>
                </c:pt>
                <c:pt idx="5585">
                  <c:v>17361</c:v>
                </c:pt>
                <c:pt idx="5586">
                  <c:v>17362</c:v>
                </c:pt>
                <c:pt idx="5587">
                  <c:v>17363</c:v>
                </c:pt>
                <c:pt idx="5588">
                  <c:v>17364</c:v>
                </c:pt>
                <c:pt idx="5589">
                  <c:v>17365</c:v>
                </c:pt>
                <c:pt idx="5590">
                  <c:v>17366</c:v>
                </c:pt>
                <c:pt idx="5591">
                  <c:v>17367</c:v>
                </c:pt>
                <c:pt idx="5592">
                  <c:v>17368</c:v>
                </c:pt>
                <c:pt idx="5593">
                  <c:v>17369</c:v>
                </c:pt>
                <c:pt idx="5594">
                  <c:v>17370</c:v>
                </c:pt>
                <c:pt idx="5595">
                  <c:v>17371</c:v>
                </c:pt>
                <c:pt idx="5596">
                  <c:v>17372</c:v>
                </c:pt>
                <c:pt idx="5597">
                  <c:v>17373</c:v>
                </c:pt>
                <c:pt idx="5598">
                  <c:v>17374</c:v>
                </c:pt>
                <c:pt idx="5599">
                  <c:v>17375</c:v>
                </c:pt>
                <c:pt idx="5600">
                  <c:v>17376</c:v>
                </c:pt>
                <c:pt idx="5601">
                  <c:v>17377</c:v>
                </c:pt>
                <c:pt idx="5602">
                  <c:v>17378</c:v>
                </c:pt>
                <c:pt idx="5603">
                  <c:v>17379</c:v>
                </c:pt>
                <c:pt idx="5604">
                  <c:v>17380</c:v>
                </c:pt>
                <c:pt idx="5605">
                  <c:v>17381</c:v>
                </c:pt>
                <c:pt idx="5606">
                  <c:v>17382</c:v>
                </c:pt>
                <c:pt idx="5607">
                  <c:v>17383</c:v>
                </c:pt>
                <c:pt idx="5608">
                  <c:v>17384</c:v>
                </c:pt>
                <c:pt idx="5609">
                  <c:v>17385</c:v>
                </c:pt>
                <c:pt idx="5610">
                  <c:v>17386</c:v>
                </c:pt>
                <c:pt idx="5611">
                  <c:v>17387</c:v>
                </c:pt>
                <c:pt idx="5612">
                  <c:v>17388</c:v>
                </c:pt>
                <c:pt idx="5613">
                  <c:v>17389</c:v>
                </c:pt>
                <c:pt idx="5614">
                  <c:v>17390</c:v>
                </c:pt>
                <c:pt idx="5615">
                  <c:v>17391</c:v>
                </c:pt>
                <c:pt idx="5616">
                  <c:v>17392</c:v>
                </c:pt>
                <c:pt idx="5617">
                  <c:v>17393</c:v>
                </c:pt>
                <c:pt idx="5618">
                  <c:v>17394</c:v>
                </c:pt>
                <c:pt idx="5619">
                  <c:v>17395</c:v>
                </c:pt>
                <c:pt idx="5620">
                  <c:v>17396</c:v>
                </c:pt>
                <c:pt idx="5621">
                  <c:v>17397</c:v>
                </c:pt>
                <c:pt idx="5622">
                  <c:v>17398</c:v>
                </c:pt>
                <c:pt idx="5623">
                  <c:v>17399</c:v>
                </c:pt>
                <c:pt idx="5624">
                  <c:v>17400</c:v>
                </c:pt>
                <c:pt idx="5625">
                  <c:v>17401</c:v>
                </c:pt>
                <c:pt idx="5626">
                  <c:v>17402</c:v>
                </c:pt>
                <c:pt idx="5627">
                  <c:v>17403</c:v>
                </c:pt>
                <c:pt idx="5628">
                  <c:v>17404</c:v>
                </c:pt>
                <c:pt idx="5629">
                  <c:v>17405</c:v>
                </c:pt>
                <c:pt idx="5630">
                  <c:v>17406</c:v>
                </c:pt>
                <c:pt idx="5631">
                  <c:v>17407</c:v>
                </c:pt>
                <c:pt idx="5632">
                  <c:v>17408</c:v>
                </c:pt>
                <c:pt idx="5633">
                  <c:v>17409</c:v>
                </c:pt>
                <c:pt idx="5634">
                  <c:v>17410</c:v>
                </c:pt>
                <c:pt idx="5635">
                  <c:v>17411</c:v>
                </c:pt>
                <c:pt idx="5636">
                  <c:v>17412</c:v>
                </c:pt>
                <c:pt idx="5637">
                  <c:v>17413</c:v>
                </c:pt>
                <c:pt idx="5638">
                  <c:v>17414</c:v>
                </c:pt>
                <c:pt idx="5639">
                  <c:v>17415</c:v>
                </c:pt>
                <c:pt idx="5640">
                  <c:v>17416</c:v>
                </c:pt>
                <c:pt idx="5641">
                  <c:v>17417</c:v>
                </c:pt>
                <c:pt idx="5642">
                  <c:v>17418</c:v>
                </c:pt>
                <c:pt idx="5643">
                  <c:v>17419</c:v>
                </c:pt>
                <c:pt idx="5644">
                  <c:v>17420</c:v>
                </c:pt>
                <c:pt idx="5645">
                  <c:v>17421</c:v>
                </c:pt>
                <c:pt idx="5646">
                  <c:v>17422</c:v>
                </c:pt>
                <c:pt idx="5647">
                  <c:v>17423</c:v>
                </c:pt>
                <c:pt idx="5648">
                  <c:v>17424</c:v>
                </c:pt>
                <c:pt idx="5649">
                  <c:v>17425</c:v>
                </c:pt>
                <c:pt idx="5650">
                  <c:v>17426</c:v>
                </c:pt>
                <c:pt idx="5651">
                  <c:v>17427</c:v>
                </c:pt>
                <c:pt idx="5652">
                  <c:v>17428</c:v>
                </c:pt>
                <c:pt idx="5653">
                  <c:v>17429</c:v>
                </c:pt>
                <c:pt idx="5654">
                  <c:v>17430</c:v>
                </c:pt>
                <c:pt idx="5655">
                  <c:v>17431</c:v>
                </c:pt>
                <c:pt idx="5656">
                  <c:v>17432</c:v>
                </c:pt>
                <c:pt idx="5657">
                  <c:v>17433</c:v>
                </c:pt>
                <c:pt idx="5658">
                  <c:v>17434</c:v>
                </c:pt>
                <c:pt idx="5659">
                  <c:v>17435</c:v>
                </c:pt>
                <c:pt idx="5660">
                  <c:v>17436</c:v>
                </c:pt>
                <c:pt idx="5661">
                  <c:v>17437</c:v>
                </c:pt>
                <c:pt idx="5662">
                  <c:v>17438</c:v>
                </c:pt>
                <c:pt idx="5663">
                  <c:v>17439</c:v>
                </c:pt>
                <c:pt idx="5664">
                  <c:v>17440</c:v>
                </c:pt>
                <c:pt idx="5665">
                  <c:v>17441</c:v>
                </c:pt>
                <c:pt idx="5666">
                  <c:v>17442</c:v>
                </c:pt>
                <c:pt idx="5667">
                  <c:v>17443</c:v>
                </c:pt>
                <c:pt idx="5668">
                  <c:v>17444</c:v>
                </c:pt>
                <c:pt idx="5669">
                  <c:v>17445</c:v>
                </c:pt>
                <c:pt idx="5670">
                  <c:v>17446</c:v>
                </c:pt>
                <c:pt idx="5671">
                  <c:v>17447</c:v>
                </c:pt>
                <c:pt idx="5672">
                  <c:v>17448</c:v>
                </c:pt>
                <c:pt idx="5673">
                  <c:v>17449</c:v>
                </c:pt>
                <c:pt idx="5674">
                  <c:v>17450</c:v>
                </c:pt>
                <c:pt idx="5675">
                  <c:v>17451</c:v>
                </c:pt>
                <c:pt idx="5676">
                  <c:v>17452</c:v>
                </c:pt>
                <c:pt idx="5677">
                  <c:v>17453</c:v>
                </c:pt>
                <c:pt idx="5678">
                  <c:v>17454</c:v>
                </c:pt>
                <c:pt idx="5679">
                  <c:v>17455</c:v>
                </c:pt>
                <c:pt idx="5680">
                  <c:v>17456</c:v>
                </c:pt>
                <c:pt idx="5681">
                  <c:v>17457</c:v>
                </c:pt>
                <c:pt idx="5682">
                  <c:v>17458</c:v>
                </c:pt>
                <c:pt idx="5683">
                  <c:v>17459</c:v>
                </c:pt>
                <c:pt idx="5684">
                  <c:v>17460</c:v>
                </c:pt>
                <c:pt idx="5685">
                  <c:v>17461</c:v>
                </c:pt>
                <c:pt idx="5686">
                  <c:v>17462</c:v>
                </c:pt>
                <c:pt idx="5687">
                  <c:v>17463</c:v>
                </c:pt>
                <c:pt idx="5688">
                  <c:v>17464</c:v>
                </c:pt>
                <c:pt idx="5689">
                  <c:v>17465</c:v>
                </c:pt>
                <c:pt idx="5690">
                  <c:v>17466</c:v>
                </c:pt>
                <c:pt idx="5691">
                  <c:v>17467</c:v>
                </c:pt>
                <c:pt idx="5692">
                  <c:v>17468</c:v>
                </c:pt>
                <c:pt idx="5693">
                  <c:v>17469</c:v>
                </c:pt>
                <c:pt idx="5694">
                  <c:v>17470</c:v>
                </c:pt>
                <c:pt idx="5695">
                  <c:v>17471</c:v>
                </c:pt>
                <c:pt idx="5696">
                  <c:v>17472</c:v>
                </c:pt>
                <c:pt idx="5697">
                  <c:v>17473</c:v>
                </c:pt>
                <c:pt idx="5698">
                  <c:v>17474</c:v>
                </c:pt>
                <c:pt idx="5699">
                  <c:v>17475</c:v>
                </c:pt>
                <c:pt idx="5700">
                  <c:v>17476</c:v>
                </c:pt>
                <c:pt idx="5701">
                  <c:v>17477</c:v>
                </c:pt>
                <c:pt idx="5702">
                  <c:v>17478</c:v>
                </c:pt>
                <c:pt idx="5703">
                  <c:v>17479</c:v>
                </c:pt>
                <c:pt idx="5704">
                  <c:v>17480</c:v>
                </c:pt>
                <c:pt idx="5705">
                  <c:v>17481</c:v>
                </c:pt>
                <c:pt idx="5706">
                  <c:v>17482</c:v>
                </c:pt>
                <c:pt idx="5707">
                  <c:v>17483</c:v>
                </c:pt>
                <c:pt idx="5708">
                  <c:v>17484</c:v>
                </c:pt>
                <c:pt idx="5709">
                  <c:v>17485</c:v>
                </c:pt>
                <c:pt idx="5710">
                  <c:v>17486</c:v>
                </c:pt>
                <c:pt idx="5711">
                  <c:v>17487</c:v>
                </c:pt>
                <c:pt idx="5712">
                  <c:v>17488</c:v>
                </c:pt>
                <c:pt idx="5713">
                  <c:v>17489</c:v>
                </c:pt>
                <c:pt idx="5714">
                  <c:v>17490</c:v>
                </c:pt>
                <c:pt idx="5715">
                  <c:v>17491</c:v>
                </c:pt>
                <c:pt idx="5716">
                  <c:v>17492</c:v>
                </c:pt>
                <c:pt idx="5717">
                  <c:v>17493</c:v>
                </c:pt>
                <c:pt idx="5718">
                  <c:v>17494</c:v>
                </c:pt>
                <c:pt idx="5719">
                  <c:v>17495</c:v>
                </c:pt>
                <c:pt idx="5720">
                  <c:v>17496</c:v>
                </c:pt>
                <c:pt idx="5721">
                  <c:v>17497</c:v>
                </c:pt>
                <c:pt idx="5722">
                  <c:v>17498</c:v>
                </c:pt>
                <c:pt idx="5723">
                  <c:v>17499</c:v>
                </c:pt>
                <c:pt idx="5724">
                  <c:v>17500</c:v>
                </c:pt>
                <c:pt idx="5725">
                  <c:v>17501</c:v>
                </c:pt>
                <c:pt idx="5726">
                  <c:v>17502</c:v>
                </c:pt>
                <c:pt idx="5727">
                  <c:v>17503</c:v>
                </c:pt>
                <c:pt idx="5728">
                  <c:v>17504</c:v>
                </c:pt>
                <c:pt idx="5729">
                  <c:v>17505</c:v>
                </c:pt>
                <c:pt idx="5730">
                  <c:v>17506</c:v>
                </c:pt>
                <c:pt idx="5731">
                  <c:v>17507</c:v>
                </c:pt>
                <c:pt idx="5732">
                  <c:v>17508</c:v>
                </c:pt>
                <c:pt idx="5733">
                  <c:v>17509</c:v>
                </c:pt>
                <c:pt idx="5734">
                  <c:v>17510</c:v>
                </c:pt>
                <c:pt idx="5735">
                  <c:v>17511</c:v>
                </c:pt>
                <c:pt idx="5736">
                  <c:v>17512</c:v>
                </c:pt>
                <c:pt idx="5737">
                  <c:v>17513</c:v>
                </c:pt>
                <c:pt idx="5738">
                  <c:v>17514</c:v>
                </c:pt>
                <c:pt idx="5739">
                  <c:v>17515</c:v>
                </c:pt>
                <c:pt idx="5740">
                  <c:v>17516</c:v>
                </c:pt>
                <c:pt idx="5741">
                  <c:v>17517</c:v>
                </c:pt>
                <c:pt idx="5742">
                  <c:v>17518</c:v>
                </c:pt>
                <c:pt idx="5743">
                  <c:v>17519</c:v>
                </c:pt>
                <c:pt idx="5744">
                  <c:v>17520</c:v>
                </c:pt>
                <c:pt idx="5745">
                  <c:v>17521</c:v>
                </c:pt>
                <c:pt idx="5746">
                  <c:v>17522</c:v>
                </c:pt>
                <c:pt idx="5747">
                  <c:v>17523</c:v>
                </c:pt>
                <c:pt idx="5748">
                  <c:v>17524</c:v>
                </c:pt>
                <c:pt idx="5749">
                  <c:v>17525</c:v>
                </c:pt>
                <c:pt idx="5750">
                  <c:v>17526</c:v>
                </c:pt>
                <c:pt idx="5751">
                  <c:v>17527</c:v>
                </c:pt>
                <c:pt idx="5752">
                  <c:v>17528</c:v>
                </c:pt>
                <c:pt idx="5753">
                  <c:v>17529</c:v>
                </c:pt>
                <c:pt idx="5754">
                  <c:v>17530</c:v>
                </c:pt>
                <c:pt idx="5755">
                  <c:v>17531</c:v>
                </c:pt>
                <c:pt idx="5756">
                  <c:v>17532</c:v>
                </c:pt>
                <c:pt idx="5757">
                  <c:v>17533</c:v>
                </c:pt>
                <c:pt idx="5758">
                  <c:v>17534</c:v>
                </c:pt>
                <c:pt idx="5759">
                  <c:v>17535</c:v>
                </c:pt>
                <c:pt idx="5760">
                  <c:v>17536</c:v>
                </c:pt>
                <c:pt idx="5761">
                  <c:v>17537</c:v>
                </c:pt>
                <c:pt idx="5762">
                  <c:v>17538</c:v>
                </c:pt>
                <c:pt idx="5763">
                  <c:v>17539</c:v>
                </c:pt>
                <c:pt idx="5764">
                  <c:v>17540</c:v>
                </c:pt>
                <c:pt idx="5765">
                  <c:v>17541</c:v>
                </c:pt>
                <c:pt idx="5766">
                  <c:v>17542</c:v>
                </c:pt>
                <c:pt idx="5767">
                  <c:v>17543</c:v>
                </c:pt>
                <c:pt idx="5768">
                  <c:v>17544</c:v>
                </c:pt>
                <c:pt idx="5769">
                  <c:v>17545</c:v>
                </c:pt>
                <c:pt idx="5770">
                  <c:v>17546</c:v>
                </c:pt>
                <c:pt idx="5771">
                  <c:v>17547</c:v>
                </c:pt>
                <c:pt idx="5772">
                  <c:v>17548</c:v>
                </c:pt>
                <c:pt idx="5773">
                  <c:v>17549</c:v>
                </c:pt>
                <c:pt idx="5774">
                  <c:v>17550</c:v>
                </c:pt>
                <c:pt idx="5775">
                  <c:v>17551</c:v>
                </c:pt>
                <c:pt idx="5776">
                  <c:v>17552</c:v>
                </c:pt>
                <c:pt idx="5777">
                  <c:v>17553</c:v>
                </c:pt>
                <c:pt idx="5778">
                  <c:v>17554</c:v>
                </c:pt>
                <c:pt idx="5779">
                  <c:v>17555</c:v>
                </c:pt>
                <c:pt idx="5780">
                  <c:v>17556</c:v>
                </c:pt>
                <c:pt idx="5781">
                  <c:v>17557</c:v>
                </c:pt>
                <c:pt idx="5782">
                  <c:v>17558</c:v>
                </c:pt>
                <c:pt idx="5783">
                  <c:v>17559</c:v>
                </c:pt>
                <c:pt idx="5784">
                  <c:v>17560</c:v>
                </c:pt>
                <c:pt idx="5785">
                  <c:v>17561</c:v>
                </c:pt>
                <c:pt idx="5786">
                  <c:v>17562</c:v>
                </c:pt>
                <c:pt idx="5787">
                  <c:v>17563</c:v>
                </c:pt>
                <c:pt idx="5788">
                  <c:v>17564</c:v>
                </c:pt>
                <c:pt idx="5789">
                  <c:v>17565</c:v>
                </c:pt>
                <c:pt idx="5790">
                  <c:v>17566</c:v>
                </c:pt>
                <c:pt idx="5791">
                  <c:v>17567</c:v>
                </c:pt>
                <c:pt idx="5792">
                  <c:v>17568</c:v>
                </c:pt>
                <c:pt idx="5793">
                  <c:v>17569</c:v>
                </c:pt>
                <c:pt idx="5794">
                  <c:v>17570</c:v>
                </c:pt>
                <c:pt idx="5795">
                  <c:v>17571</c:v>
                </c:pt>
                <c:pt idx="5796">
                  <c:v>17572</c:v>
                </c:pt>
                <c:pt idx="5797">
                  <c:v>17573</c:v>
                </c:pt>
                <c:pt idx="5798">
                  <c:v>17574</c:v>
                </c:pt>
                <c:pt idx="5799">
                  <c:v>17575</c:v>
                </c:pt>
                <c:pt idx="5800">
                  <c:v>17576</c:v>
                </c:pt>
                <c:pt idx="5801">
                  <c:v>17577</c:v>
                </c:pt>
                <c:pt idx="5802">
                  <c:v>17578</c:v>
                </c:pt>
                <c:pt idx="5803">
                  <c:v>17579</c:v>
                </c:pt>
                <c:pt idx="5804">
                  <c:v>17580</c:v>
                </c:pt>
                <c:pt idx="5805">
                  <c:v>17581</c:v>
                </c:pt>
                <c:pt idx="5806">
                  <c:v>17582</c:v>
                </c:pt>
                <c:pt idx="5807">
                  <c:v>17583</c:v>
                </c:pt>
                <c:pt idx="5808">
                  <c:v>17584</c:v>
                </c:pt>
                <c:pt idx="5809">
                  <c:v>17585</c:v>
                </c:pt>
                <c:pt idx="5810">
                  <c:v>17586</c:v>
                </c:pt>
                <c:pt idx="5811">
                  <c:v>17587</c:v>
                </c:pt>
                <c:pt idx="5812">
                  <c:v>17588</c:v>
                </c:pt>
                <c:pt idx="5813">
                  <c:v>17589</c:v>
                </c:pt>
                <c:pt idx="5814">
                  <c:v>17590</c:v>
                </c:pt>
                <c:pt idx="5815">
                  <c:v>17591</c:v>
                </c:pt>
                <c:pt idx="5816">
                  <c:v>17592</c:v>
                </c:pt>
                <c:pt idx="5817">
                  <c:v>17593</c:v>
                </c:pt>
                <c:pt idx="5818">
                  <c:v>17594</c:v>
                </c:pt>
                <c:pt idx="5819">
                  <c:v>17595</c:v>
                </c:pt>
                <c:pt idx="5820">
                  <c:v>17596</c:v>
                </c:pt>
                <c:pt idx="5821">
                  <c:v>17597</c:v>
                </c:pt>
                <c:pt idx="5822">
                  <c:v>17598</c:v>
                </c:pt>
                <c:pt idx="5823">
                  <c:v>17599</c:v>
                </c:pt>
                <c:pt idx="5824">
                  <c:v>17600</c:v>
                </c:pt>
                <c:pt idx="5825">
                  <c:v>17601</c:v>
                </c:pt>
                <c:pt idx="5826">
                  <c:v>17602</c:v>
                </c:pt>
                <c:pt idx="5827">
                  <c:v>17603</c:v>
                </c:pt>
                <c:pt idx="5828">
                  <c:v>17604</c:v>
                </c:pt>
                <c:pt idx="5829">
                  <c:v>17605</c:v>
                </c:pt>
                <c:pt idx="5830">
                  <c:v>17606</c:v>
                </c:pt>
                <c:pt idx="5831">
                  <c:v>17607</c:v>
                </c:pt>
                <c:pt idx="5832">
                  <c:v>17608</c:v>
                </c:pt>
                <c:pt idx="5833">
                  <c:v>17609</c:v>
                </c:pt>
                <c:pt idx="5834">
                  <c:v>17610</c:v>
                </c:pt>
                <c:pt idx="5835">
                  <c:v>17611</c:v>
                </c:pt>
                <c:pt idx="5836">
                  <c:v>17612</c:v>
                </c:pt>
                <c:pt idx="5837">
                  <c:v>17613</c:v>
                </c:pt>
                <c:pt idx="5838">
                  <c:v>17614</c:v>
                </c:pt>
                <c:pt idx="5839">
                  <c:v>17615</c:v>
                </c:pt>
                <c:pt idx="5840">
                  <c:v>17616</c:v>
                </c:pt>
                <c:pt idx="5841">
                  <c:v>17617</c:v>
                </c:pt>
                <c:pt idx="5842">
                  <c:v>17618</c:v>
                </c:pt>
                <c:pt idx="5843">
                  <c:v>17619</c:v>
                </c:pt>
                <c:pt idx="5844">
                  <c:v>17620</c:v>
                </c:pt>
                <c:pt idx="5845">
                  <c:v>17621</c:v>
                </c:pt>
                <c:pt idx="5846">
                  <c:v>17622</c:v>
                </c:pt>
                <c:pt idx="5847">
                  <c:v>17623</c:v>
                </c:pt>
                <c:pt idx="5848">
                  <c:v>17624</c:v>
                </c:pt>
                <c:pt idx="5849">
                  <c:v>17625</c:v>
                </c:pt>
                <c:pt idx="5850">
                  <c:v>17626</c:v>
                </c:pt>
                <c:pt idx="5851">
                  <c:v>17627</c:v>
                </c:pt>
                <c:pt idx="5852">
                  <c:v>17628</c:v>
                </c:pt>
                <c:pt idx="5853">
                  <c:v>17629</c:v>
                </c:pt>
                <c:pt idx="5854">
                  <c:v>17630</c:v>
                </c:pt>
                <c:pt idx="5855">
                  <c:v>17631</c:v>
                </c:pt>
                <c:pt idx="5856">
                  <c:v>17632</c:v>
                </c:pt>
                <c:pt idx="5857">
                  <c:v>17633</c:v>
                </c:pt>
                <c:pt idx="5858">
                  <c:v>17634</c:v>
                </c:pt>
                <c:pt idx="5859">
                  <c:v>17635</c:v>
                </c:pt>
                <c:pt idx="5860">
                  <c:v>17636</c:v>
                </c:pt>
                <c:pt idx="5861">
                  <c:v>17637</c:v>
                </c:pt>
                <c:pt idx="5862">
                  <c:v>17638</c:v>
                </c:pt>
                <c:pt idx="5863">
                  <c:v>17639</c:v>
                </c:pt>
                <c:pt idx="5864">
                  <c:v>17640</c:v>
                </c:pt>
                <c:pt idx="5865">
                  <c:v>17641</c:v>
                </c:pt>
                <c:pt idx="5866">
                  <c:v>17642</c:v>
                </c:pt>
                <c:pt idx="5867">
                  <c:v>17643</c:v>
                </c:pt>
                <c:pt idx="5868">
                  <c:v>17644</c:v>
                </c:pt>
                <c:pt idx="5869">
                  <c:v>17645</c:v>
                </c:pt>
                <c:pt idx="5870">
                  <c:v>17646</c:v>
                </c:pt>
                <c:pt idx="5871">
                  <c:v>17647</c:v>
                </c:pt>
                <c:pt idx="5872">
                  <c:v>17648</c:v>
                </c:pt>
                <c:pt idx="5873">
                  <c:v>17649</c:v>
                </c:pt>
                <c:pt idx="5874">
                  <c:v>17650</c:v>
                </c:pt>
                <c:pt idx="5875">
                  <c:v>17651</c:v>
                </c:pt>
                <c:pt idx="5876">
                  <c:v>17652</c:v>
                </c:pt>
                <c:pt idx="5877">
                  <c:v>17653</c:v>
                </c:pt>
                <c:pt idx="5878">
                  <c:v>17654</c:v>
                </c:pt>
                <c:pt idx="5879">
                  <c:v>17655</c:v>
                </c:pt>
                <c:pt idx="5880">
                  <c:v>17656</c:v>
                </c:pt>
                <c:pt idx="5881">
                  <c:v>17657</c:v>
                </c:pt>
                <c:pt idx="5882">
                  <c:v>17658</c:v>
                </c:pt>
                <c:pt idx="5883">
                  <c:v>17659</c:v>
                </c:pt>
                <c:pt idx="5884">
                  <c:v>17660</c:v>
                </c:pt>
                <c:pt idx="5885">
                  <c:v>17661</c:v>
                </c:pt>
                <c:pt idx="5886">
                  <c:v>17662</c:v>
                </c:pt>
                <c:pt idx="5887">
                  <c:v>17663</c:v>
                </c:pt>
                <c:pt idx="5888">
                  <c:v>17664</c:v>
                </c:pt>
                <c:pt idx="5889">
                  <c:v>17665</c:v>
                </c:pt>
                <c:pt idx="5890">
                  <c:v>17666</c:v>
                </c:pt>
                <c:pt idx="5891">
                  <c:v>17667</c:v>
                </c:pt>
                <c:pt idx="5892">
                  <c:v>17668</c:v>
                </c:pt>
                <c:pt idx="5893">
                  <c:v>17669</c:v>
                </c:pt>
                <c:pt idx="5894">
                  <c:v>17670</c:v>
                </c:pt>
                <c:pt idx="5895">
                  <c:v>17671</c:v>
                </c:pt>
                <c:pt idx="5896">
                  <c:v>17672</c:v>
                </c:pt>
                <c:pt idx="5897">
                  <c:v>17673</c:v>
                </c:pt>
                <c:pt idx="5898">
                  <c:v>17674</c:v>
                </c:pt>
                <c:pt idx="5899">
                  <c:v>17675</c:v>
                </c:pt>
                <c:pt idx="5900">
                  <c:v>17676</c:v>
                </c:pt>
                <c:pt idx="5901">
                  <c:v>17677</c:v>
                </c:pt>
                <c:pt idx="5902">
                  <c:v>17678</c:v>
                </c:pt>
                <c:pt idx="5903">
                  <c:v>17679</c:v>
                </c:pt>
                <c:pt idx="5904">
                  <c:v>17680</c:v>
                </c:pt>
                <c:pt idx="5905">
                  <c:v>17681</c:v>
                </c:pt>
                <c:pt idx="5906">
                  <c:v>17682</c:v>
                </c:pt>
                <c:pt idx="5907">
                  <c:v>17683</c:v>
                </c:pt>
                <c:pt idx="5908">
                  <c:v>17684</c:v>
                </c:pt>
                <c:pt idx="5909">
                  <c:v>17685</c:v>
                </c:pt>
                <c:pt idx="5910">
                  <c:v>17686</c:v>
                </c:pt>
                <c:pt idx="5911">
                  <c:v>17687</c:v>
                </c:pt>
                <c:pt idx="5912">
                  <c:v>17688</c:v>
                </c:pt>
                <c:pt idx="5913">
                  <c:v>17689</c:v>
                </c:pt>
                <c:pt idx="5914">
                  <c:v>17690</c:v>
                </c:pt>
                <c:pt idx="5915">
                  <c:v>17691</c:v>
                </c:pt>
                <c:pt idx="5916">
                  <c:v>17692</c:v>
                </c:pt>
                <c:pt idx="5917">
                  <c:v>17693</c:v>
                </c:pt>
                <c:pt idx="5918">
                  <c:v>17694</c:v>
                </c:pt>
                <c:pt idx="5919">
                  <c:v>17695</c:v>
                </c:pt>
                <c:pt idx="5920">
                  <c:v>17696</c:v>
                </c:pt>
                <c:pt idx="5921">
                  <c:v>17697</c:v>
                </c:pt>
                <c:pt idx="5922">
                  <c:v>17698</c:v>
                </c:pt>
                <c:pt idx="5923">
                  <c:v>17699</c:v>
                </c:pt>
                <c:pt idx="5924">
                  <c:v>17700</c:v>
                </c:pt>
                <c:pt idx="5925">
                  <c:v>17701</c:v>
                </c:pt>
                <c:pt idx="5926">
                  <c:v>17702</c:v>
                </c:pt>
                <c:pt idx="5927">
                  <c:v>17703</c:v>
                </c:pt>
                <c:pt idx="5928">
                  <c:v>17704</c:v>
                </c:pt>
                <c:pt idx="5929">
                  <c:v>17705</c:v>
                </c:pt>
                <c:pt idx="5930">
                  <c:v>17706</c:v>
                </c:pt>
                <c:pt idx="5931">
                  <c:v>17707</c:v>
                </c:pt>
                <c:pt idx="5932">
                  <c:v>17708</c:v>
                </c:pt>
                <c:pt idx="5933">
                  <c:v>17709</c:v>
                </c:pt>
                <c:pt idx="5934">
                  <c:v>17710</c:v>
                </c:pt>
                <c:pt idx="5935">
                  <c:v>17711</c:v>
                </c:pt>
                <c:pt idx="5936">
                  <c:v>17712</c:v>
                </c:pt>
                <c:pt idx="5937">
                  <c:v>17713</c:v>
                </c:pt>
                <c:pt idx="5938">
                  <c:v>17714</c:v>
                </c:pt>
                <c:pt idx="5939">
                  <c:v>17715</c:v>
                </c:pt>
                <c:pt idx="5940">
                  <c:v>17716</c:v>
                </c:pt>
                <c:pt idx="5941">
                  <c:v>17717</c:v>
                </c:pt>
                <c:pt idx="5942">
                  <c:v>17718</c:v>
                </c:pt>
                <c:pt idx="5943">
                  <c:v>17719</c:v>
                </c:pt>
                <c:pt idx="5944">
                  <c:v>17720</c:v>
                </c:pt>
                <c:pt idx="5945">
                  <c:v>17721</c:v>
                </c:pt>
                <c:pt idx="5946">
                  <c:v>17722</c:v>
                </c:pt>
                <c:pt idx="5947">
                  <c:v>17723</c:v>
                </c:pt>
                <c:pt idx="5948">
                  <c:v>17724</c:v>
                </c:pt>
                <c:pt idx="5949">
                  <c:v>17725</c:v>
                </c:pt>
                <c:pt idx="5950">
                  <c:v>17726</c:v>
                </c:pt>
                <c:pt idx="5951">
                  <c:v>17727</c:v>
                </c:pt>
                <c:pt idx="5952">
                  <c:v>17728</c:v>
                </c:pt>
                <c:pt idx="5953">
                  <c:v>17729</c:v>
                </c:pt>
                <c:pt idx="5954">
                  <c:v>17730</c:v>
                </c:pt>
                <c:pt idx="5955">
                  <c:v>17731</c:v>
                </c:pt>
                <c:pt idx="5956">
                  <c:v>17732</c:v>
                </c:pt>
                <c:pt idx="5957">
                  <c:v>17733</c:v>
                </c:pt>
                <c:pt idx="5958">
                  <c:v>17734</c:v>
                </c:pt>
                <c:pt idx="5959">
                  <c:v>17735</c:v>
                </c:pt>
                <c:pt idx="5960">
                  <c:v>17736</c:v>
                </c:pt>
                <c:pt idx="5961">
                  <c:v>17737</c:v>
                </c:pt>
                <c:pt idx="5962">
                  <c:v>17738</c:v>
                </c:pt>
                <c:pt idx="5963">
                  <c:v>17739</c:v>
                </c:pt>
                <c:pt idx="5964">
                  <c:v>17740</c:v>
                </c:pt>
                <c:pt idx="5965">
                  <c:v>17741</c:v>
                </c:pt>
                <c:pt idx="5966">
                  <c:v>17742</c:v>
                </c:pt>
                <c:pt idx="5967">
                  <c:v>17743</c:v>
                </c:pt>
                <c:pt idx="5968">
                  <c:v>17744</c:v>
                </c:pt>
                <c:pt idx="5969">
                  <c:v>17745</c:v>
                </c:pt>
                <c:pt idx="5970">
                  <c:v>17746</c:v>
                </c:pt>
                <c:pt idx="5971">
                  <c:v>17747</c:v>
                </c:pt>
                <c:pt idx="5972">
                  <c:v>17748</c:v>
                </c:pt>
                <c:pt idx="5973">
                  <c:v>17749</c:v>
                </c:pt>
                <c:pt idx="5974">
                  <c:v>17750</c:v>
                </c:pt>
                <c:pt idx="5975">
                  <c:v>17751</c:v>
                </c:pt>
                <c:pt idx="5976">
                  <c:v>17752</c:v>
                </c:pt>
                <c:pt idx="5977">
                  <c:v>17753</c:v>
                </c:pt>
                <c:pt idx="5978">
                  <c:v>17754</c:v>
                </c:pt>
                <c:pt idx="5979">
                  <c:v>17755</c:v>
                </c:pt>
                <c:pt idx="5980">
                  <c:v>17756</c:v>
                </c:pt>
                <c:pt idx="5981">
                  <c:v>17757</c:v>
                </c:pt>
                <c:pt idx="5982">
                  <c:v>17758</c:v>
                </c:pt>
                <c:pt idx="5983">
                  <c:v>17759</c:v>
                </c:pt>
                <c:pt idx="5984">
                  <c:v>17760</c:v>
                </c:pt>
                <c:pt idx="5985">
                  <c:v>17761</c:v>
                </c:pt>
                <c:pt idx="5986">
                  <c:v>17762</c:v>
                </c:pt>
                <c:pt idx="5987">
                  <c:v>17763</c:v>
                </c:pt>
                <c:pt idx="5988">
                  <c:v>17764</c:v>
                </c:pt>
                <c:pt idx="5989">
                  <c:v>17765</c:v>
                </c:pt>
                <c:pt idx="5990">
                  <c:v>17766</c:v>
                </c:pt>
                <c:pt idx="5991">
                  <c:v>17767</c:v>
                </c:pt>
                <c:pt idx="5992">
                  <c:v>17768</c:v>
                </c:pt>
                <c:pt idx="5993">
                  <c:v>17769</c:v>
                </c:pt>
                <c:pt idx="5994">
                  <c:v>17770</c:v>
                </c:pt>
                <c:pt idx="5995">
                  <c:v>17771</c:v>
                </c:pt>
                <c:pt idx="5996">
                  <c:v>17772</c:v>
                </c:pt>
                <c:pt idx="5997">
                  <c:v>17773</c:v>
                </c:pt>
                <c:pt idx="5998">
                  <c:v>17774</c:v>
                </c:pt>
                <c:pt idx="5999">
                  <c:v>17775</c:v>
                </c:pt>
                <c:pt idx="6000">
                  <c:v>17776</c:v>
                </c:pt>
                <c:pt idx="6001">
                  <c:v>17777</c:v>
                </c:pt>
                <c:pt idx="6002">
                  <c:v>17778</c:v>
                </c:pt>
                <c:pt idx="6003">
                  <c:v>17779</c:v>
                </c:pt>
                <c:pt idx="6004">
                  <c:v>17780</c:v>
                </c:pt>
                <c:pt idx="6005">
                  <c:v>17781</c:v>
                </c:pt>
                <c:pt idx="6006">
                  <c:v>17782</c:v>
                </c:pt>
                <c:pt idx="6007">
                  <c:v>17783</c:v>
                </c:pt>
                <c:pt idx="6008">
                  <c:v>17784</c:v>
                </c:pt>
                <c:pt idx="6009">
                  <c:v>17785</c:v>
                </c:pt>
                <c:pt idx="6010">
                  <c:v>17786</c:v>
                </c:pt>
                <c:pt idx="6011">
                  <c:v>17787</c:v>
                </c:pt>
                <c:pt idx="6012">
                  <c:v>17788</c:v>
                </c:pt>
                <c:pt idx="6013">
                  <c:v>17789</c:v>
                </c:pt>
                <c:pt idx="6014">
                  <c:v>17790</c:v>
                </c:pt>
                <c:pt idx="6015">
                  <c:v>17791</c:v>
                </c:pt>
                <c:pt idx="6016">
                  <c:v>17792</c:v>
                </c:pt>
                <c:pt idx="6017">
                  <c:v>17793</c:v>
                </c:pt>
                <c:pt idx="6018">
                  <c:v>17794</c:v>
                </c:pt>
                <c:pt idx="6019">
                  <c:v>17795</c:v>
                </c:pt>
                <c:pt idx="6020">
                  <c:v>17796</c:v>
                </c:pt>
                <c:pt idx="6021">
                  <c:v>17797</c:v>
                </c:pt>
                <c:pt idx="6022">
                  <c:v>17798</c:v>
                </c:pt>
                <c:pt idx="6023">
                  <c:v>17799</c:v>
                </c:pt>
                <c:pt idx="6024">
                  <c:v>17800</c:v>
                </c:pt>
                <c:pt idx="6025">
                  <c:v>17801</c:v>
                </c:pt>
                <c:pt idx="6026">
                  <c:v>17802</c:v>
                </c:pt>
                <c:pt idx="6027">
                  <c:v>17803</c:v>
                </c:pt>
                <c:pt idx="6028">
                  <c:v>17804</c:v>
                </c:pt>
                <c:pt idx="6029">
                  <c:v>17805</c:v>
                </c:pt>
                <c:pt idx="6030">
                  <c:v>17806</c:v>
                </c:pt>
                <c:pt idx="6031">
                  <c:v>17807</c:v>
                </c:pt>
                <c:pt idx="6032">
                  <c:v>17808</c:v>
                </c:pt>
                <c:pt idx="6033">
                  <c:v>17809</c:v>
                </c:pt>
                <c:pt idx="6034">
                  <c:v>17810</c:v>
                </c:pt>
                <c:pt idx="6035">
                  <c:v>17811</c:v>
                </c:pt>
                <c:pt idx="6036">
                  <c:v>17812</c:v>
                </c:pt>
                <c:pt idx="6037">
                  <c:v>17813</c:v>
                </c:pt>
                <c:pt idx="6038">
                  <c:v>17814</c:v>
                </c:pt>
                <c:pt idx="6039">
                  <c:v>17815</c:v>
                </c:pt>
                <c:pt idx="6040">
                  <c:v>17816</c:v>
                </c:pt>
                <c:pt idx="6041">
                  <c:v>17817</c:v>
                </c:pt>
                <c:pt idx="6042">
                  <c:v>17818</c:v>
                </c:pt>
                <c:pt idx="6043">
                  <c:v>17819</c:v>
                </c:pt>
                <c:pt idx="6044">
                  <c:v>17820</c:v>
                </c:pt>
                <c:pt idx="6045">
                  <c:v>17821</c:v>
                </c:pt>
                <c:pt idx="6046">
                  <c:v>17822</c:v>
                </c:pt>
                <c:pt idx="6047">
                  <c:v>17823</c:v>
                </c:pt>
                <c:pt idx="6048">
                  <c:v>17824</c:v>
                </c:pt>
                <c:pt idx="6049">
                  <c:v>17825</c:v>
                </c:pt>
                <c:pt idx="6050">
                  <c:v>17826</c:v>
                </c:pt>
                <c:pt idx="6051">
                  <c:v>17827</c:v>
                </c:pt>
                <c:pt idx="6052">
                  <c:v>17828</c:v>
                </c:pt>
                <c:pt idx="6053">
                  <c:v>17829</c:v>
                </c:pt>
                <c:pt idx="6054">
                  <c:v>17830</c:v>
                </c:pt>
                <c:pt idx="6055">
                  <c:v>17831</c:v>
                </c:pt>
                <c:pt idx="6056">
                  <c:v>17832</c:v>
                </c:pt>
                <c:pt idx="6057">
                  <c:v>17833</c:v>
                </c:pt>
                <c:pt idx="6058">
                  <c:v>17834</c:v>
                </c:pt>
                <c:pt idx="6059">
                  <c:v>17835</c:v>
                </c:pt>
                <c:pt idx="6060">
                  <c:v>17836</c:v>
                </c:pt>
                <c:pt idx="6061">
                  <c:v>17837</c:v>
                </c:pt>
                <c:pt idx="6062">
                  <c:v>17838</c:v>
                </c:pt>
                <c:pt idx="6063">
                  <c:v>17839</c:v>
                </c:pt>
                <c:pt idx="6064">
                  <c:v>17840</c:v>
                </c:pt>
                <c:pt idx="6065">
                  <c:v>17841</c:v>
                </c:pt>
                <c:pt idx="6066">
                  <c:v>17842</c:v>
                </c:pt>
                <c:pt idx="6067">
                  <c:v>17843</c:v>
                </c:pt>
                <c:pt idx="6068">
                  <c:v>17844</c:v>
                </c:pt>
                <c:pt idx="6069">
                  <c:v>17845</c:v>
                </c:pt>
                <c:pt idx="6070">
                  <c:v>17846</c:v>
                </c:pt>
                <c:pt idx="6071">
                  <c:v>17847</c:v>
                </c:pt>
                <c:pt idx="6072">
                  <c:v>17848</c:v>
                </c:pt>
                <c:pt idx="6073">
                  <c:v>17849</c:v>
                </c:pt>
                <c:pt idx="6074">
                  <c:v>17850</c:v>
                </c:pt>
                <c:pt idx="6075">
                  <c:v>17851</c:v>
                </c:pt>
                <c:pt idx="6076">
                  <c:v>17852</c:v>
                </c:pt>
                <c:pt idx="6077">
                  <c:v>17853</c:v>
                </c:pt>
                <c:pt idx="6078">
                  <c:v>17854</c:v>
                </c:pt>
                <c:pt idx="6079">
                  <c:v>17855</c:v>
                </c:pt>
                <c:pt idx="6080">
                  <c:v>17856</c:v>
                </c:pt>
                <c:pt idx="6081">
                  <c:v>17857</c:v>
                </c:pt>
                <c:pt idx="6082">
                  <c:v>17858</c:v>
                </c:pt>
                <c:pt idx="6083">
                  <c:v>17859</c:v>
                </c:pt>
                <c:pt idx="6084">
                  <c:v>17860</c:v>
                </c:pt>
                <c:pt idx="6085">
                  <c:v>17861</c:v>
                </c:pt>
                <c:pt idx="6086">
                  <c:v>17862</c:v>
                </c:pt>
                <c:pt idx="6087">
                  <c:v>17863</c:v>
                </c:pt>
                <c:pt idx="6088">
                  <c:v>17864</c:v>
                </c:pt>
                <c:pt idx="6089">
                  <c:v>17865</c:v>
                </c:pt>
                <c:pt idx="6090">
                  <c:v>17866</c:v>
                </c:pt>
                <c:pt idx="6091">
                  <c:v>17867</c:v>
                </c:pt>
                <c:pt idx="6092">
                  <c:v>17868</c:v>
                </c:pt>
                <c:pt idx="6093">
                  <c:v>17869</c:v>
                </c:pt>
                <c:pt idx="6094">
                  <c:v>17870</c:v>
                </c:pt>
                <c:pt idx="6095">
                  <c:v>17871</c:v>
                </c:pt>
                <c:pt idx="6096">
                  <c:v>17872</c:v>
                </c:pt>
                <c:pt idx="6097">
                  <c:v>17873</c:v>
                </c:pt>
                <c:pt idx="6098">
                  <c:v>17874</c:v>
                </c:pt>
                <c:pt idx="6099">
                  <c:v>17875</c:v>
                </c:pt>
                <c:pt idx="6100">
                  <c:v>17876</c:v>
                </c:pt>
                <c:pt idx="6101">
                  <c:v>17877</c:v>
                </c:pt>
                <c:pt idx="6102">
                  <c:v>17878</c:v>
                </c:pt>
                <c:pt idx="6103">
                  <c:v>17879</c:v>
                </c:pt>
                <c:pt idx="6104">
                  <c:v>17880</c:v>
                </c:pt>
                <c:pt idx="6105">
                  <c:v>17881</c:v>
                </c:pt>
                <c:pt idx="6106">
                  <c:v>17882</c:v>
                </c:pt>
                <c:pt idx="6107">
                  <c:v>17883</c:v>
                </c:pt>
                <c:pt idx="6108">
                  <c:v>17884</c:v>
                </c:pt>
                <c:pt idx="6109">
                  <c:v>17885</c:v>
                </c:pt>
                <c:pt idx="6110">
                  <c:v>17886</c:v>
                </c:pt>
                <c:pt idx="6111">
                  <c:v>17887</c:v>
                </c:pt>
                <c:pt idx="6112">
                  <c:v>17888</c:v>
                </c:pt>
                <c:pt idx="6113">
                  <c:v>17889</c:v>
                </c:pt>
                <c:pt idx="6114">
                  <c:v>17890</c:v>
                </c:pt>
                <c:pt idx="6115">
                  <c:v>17891</c:v>
                </c:pt>
                <c:pt idx="6116">
                  <c:v>17892</c:v>
                </c:pt>
                <c:pt idx="6117">
                  <c:v>17893</c:v>
                </c:pt>
                <c:pt idx="6118">
                  <c:v>17894</c:v>
                </c:pt>
                <c:pt idx="6119">
                  <c:v>17895</c:v>
                </c:pt>
                <c:pt idx="6120">
                  <c:v>17896</c:v>
                </c:pt>
                <c:pt idx="6121">
                  <c:v>17897</c:v>
                </c:pt>
                <c:pt idx="6122">
                  <c:v>17898</c:v>
                </c:pt>
                <c:pt idx="6123">
                  <c:v>17899</c:v>
                </c:pt>
                <c:pt idx="6124">
                  <c:v>17900</c:v>
                </c:pt>
                <c:pt idx="6125">
                  <c:v>17901</c:v>
                </c:pt>
                <c:pt idx="6126">
                  <c:v>17902</c:v>
                </c:pt>
                <c:pt idx="6127">
                  <c:v>17903</c:v>
                </c:pt>
                <c:pt idx="6128">
                  <c:v>17904</c:v>
                </c:pt>
                <c:pt idx="6129">
                  <c:v>17905</c:v>
                </c:pt>
                <c:pt idx="6130">
                  <c:v>17906</c:v>
                </c:pt>
                <c:pt idx="6131">
                  <c:v>17907</c:v>
                </c:pt>
                <c:pt idx="6132">
                  <c:v>17908</c:v>
                </c:pt>
                <c:pt idx="6133">
                  <c:v>17909</c:v>
                </c:pt>
                <c:pt idx="6134">
                  <c:v>17910</c:v>
                </c:pt>
                <c:pt idx="6135">
                  <c:v>17911</c:v>
                </c:pt>
                <c:pt idx="6136">
                  <c:v>17912</c:v>
                </c:pt>
                <c:pt idx="6137">
                  <c:v>17913</c:v>
                </c:pt>
                <c:pt idx="6138">
                  <c:v>17914</c:v>
                </c:pt>
                <c:pt idx="6139">
                  <c:v>17915</c:v>
                </c:pt>
                <c:pt idx="6140">
                  <c:v>17916</c:v>
                </c:pt>
                <c:pt idx="6141">
                  <c:v>17917</c:v>
                </c:pt>
                <c:pt idx="6142">
                  <c:v>17918</c:v>
                </c:pt>
                <c:pt idx="6143">
                  <c:v>17919</c:v>
                </c:pt>
                <c:pt idx="6144">
                  <c:v>17920</c:v>
                </c:pt>
                <c:pt idx="6145">
                  <c:v>17921</c:v>
                </c:pt>
                <c:pt idx="6146">
                  <c:v>17922</c:v>
                </c:pt>
                <c:pt idx="6147">
                  <c:v>17923</c:v>
                </c:pt>
                <c:pt idx="6148">
                  <c:v>17924</c:v>
                </c:pt>
                <c:pt idx="6149">
                  <c:v>17925</c:v>
                </c:pt>
                <c:pt idx="6150">
                  <c:v>17926</c:v>
                </c:pt>
                <c:pt idx="6151">
                  <c:v>17927</c:v>
                </c:pt>
                <c:pt idx="6152">
                  <c:v>17928</c:v>
                </c:pt>
                <c:pt idx="6153">
                  <c:v>17929</c:v>
                </c:pt>
                <c:pt idx="6154">
                  <c:v>17930</c:v>
                </c:pt>
                <c:pt idx="6155">
                  <c:v>17931</c:v>
                </c:pt>
                <c:pt idx="6156">
                  <c:v>17932</c:v>
                </c:pt>
                <c:pt idx="6157">
                  <c:v>17933</c:v>
                </c:pt>
                <c:pt idx="6158">
                  <c:v>17934</c:v>
                </c:pt>
                <c:pt idx="6159">
                  <c:v>17935</c:v>
                </c:pt>
                <c:pt idx="6160">
                  <c:v>17936</c:v>
                </c:pt>
                <c:pt idx="6161">
                  <c:v>17937</c:v>
                </c:pt>
                <c:pt idx="6162">
                  <c:v>17938</c:v>
                </c:pt>
                <c:pt idx="6163">
                  <c:v>17939</c:v>
                </c:pt>
                <c:pt idx="6164">
                  <c:v>17940</c:v>
                </c:pt>
                <c:pt idx="6165">
                  <c:v>17941</c:v>
                </c:pt>
                <c:pt idx="6166">
                  <c:v>17942</c:v>
                </c:pt>
                <c:pt idx="6167">
                  <c:v>17943</c:v>
                </c:pt>
                <c:pt idx="6168">
                  <c:v>17944</c:v>
                </c:pt>
                <c:pt idx="6169">
                  <c:v>17945</c:v>
                </c:pt>
                <c:pt idx="6170">
                  <c:v>17946</c:v>
                </c:pt>
                <c:pt idx="6171">
                  <c:v>17947</c:v>
                </c:pt>
                <c:pt idx="6172">
                  <c:v>17948</c:v>
                </c:pt>
                <c:pt idx="6173">
                  <c:v>17949</c:v>
                </c:pt>
                <c:pt idx="6174">
                  <c:v>17950</c:v>
                </c:pt>
                <c:pt idx="6175">
                  <c:v>17951</c:v>
                </c:pt>
                <c:pt idx="6176">
                  <c:v>17952</c:v>
                </c:pt>
                <c:pt idx="6177">
                  <c:v>17953</c:v>
                </c:pt>
                <c:pt idx="6178">
                  <c:v>17954</c:v>
                </c:pt>
                <c:pt idx="6179">
                  <c:v>17955</c:v>
                </c:pt>
                <c:pt idx="6180">
                  <c:v>17956</c:v>
                </c:pt>
                <c:pt idx="6181">
                  <c:v>17957</c:v>
                </c:pt>
                <c:pt idx="6182">
                  <c:v>17958</c:v>
                </c:pt>
                <c:pt idx="6183">
                  <c:v>17959</c:v>
                </c:pt>
                <c:pt idx="6184">
                  <c:v>17960</c:v>
                </c:pt>
                <c:pt idx="6185">
                  <c:v>17961</c:v>
                </c:pt>
                <c:pt idx="6186">
                  <c:v>17962</c:v>
                </c:pt>
                <c:pt idx="6187">
                  <c:v>17963</c:v>
                </c:pt>
                <c:pt idx="6188">
                  <c:v>17964</c:v>
                </c:pt>
                <c:pt idx="6189">
                  <c:v>17965</c:v>
                </c:pt>
                <c:pt idx="6190">
                  <c:v>17966</c:v>
                </c:pt>
                <c:pt idx="6191">
                  <c:v>17967</c:v>
                </c:pt>
                <c:pt idx="6192">
                  <c:v>17968</c:v>
                </c:pt>
                <c:pt idx="6193">
                  <c:v>17969</c:v>
                </c:pt>
                <c:pt idx="6194">
                  <c:v>17970</c:v>
                </c:pt>
                <c:pt idx="6195">
                  <c:v>17971</c:v>
                </c:pt>
                <c:pt idx="6196">
                  <c:v>17972</c:v>
                </c:pt>
                <c:pt idx="6197">
                  <c:v>17973</c:v>
                </c:pt>
                <c:pt idx="6198">
                  <c:v>17974</c:v>
                </c:pt>
                <c:pt idx="6199">
                  <c:v>17975</c:v>
                </c:pt>
                <c:pt idx="6200">
                  <c:v>17976</c:v>
                </c:pt>
                <c:pt idx="6201">
                  <c:v>17977</c:v>
                </c:pt>
                <c:pt idx="6202">
                  <c:v>17978</c:v>
                </c:pt>
                <c:pt idx="6203">
                  <c:v>17979</c:v>
                </c:pt>
                <c:pt idx="6204">
                  <c:v>17980</c:v>
                </c:pt>
                <c:pt idx="6205">
                  <c:v>17981</c:v>
                </c:pt>
                <c:pt idx="6206">
                  <c:v>17982</c:v>
                </c:pt>
                <c:pt idx="6207">
                  <c:v>17983</c:v>
                </c:pt>
                <c:pt idx="6208">
                  <c:v>17984</c:v>
                </c:pt>
                <c:pt idx="6209">
                  <c:v>17985</c:v>
                </c:pt>
                <c:pt idx="6210">
                  <c:v>17986</c:v>
                </c:pt>
                <c:pt idx="6211">
                  <c:v>17987</c:v>
                </c:pt>
                <c:pt idx="6212">
                  <c:v>17988</c:v>
                </c:pt>
                <c:pt idx="6213">
                  <c:v>17989</c:v>
                </c:pt>
                <c:pt idx="6214">
                  <c:v>17990</c:v>
                </c:pt>
                <c:pt idx="6215">
                  <c:v>17991</c:v>
                </c:pt>
                <c:pt idx="6216">
                  <c:v>17992</c:v>
                </c:pt>
                <c:pt idx="6217">
                  <c:v>17993</c:v>
                </c:pt>
                <c:pt idx="6218">
                  <c:v>17994</c:v>
                </c:pt>
                <c:pt idx="6219">
                  <c:v>17995</c:v>
                </c:pt>
                <c:pt idx="6220">
                  <c:v>17996</c:v>
                </c:pt>
                <c:pt idx="6221">
                  <c:v>17997</c:v>
                </c:pt>
                <c:pt idx="6222">
                  <c:v>17998</c:v>
                </c:pt>
                <c:pt idx="6223">
                  <c:v>17999</c:v>
                </c:pt>
                <c:pt idx="6224">
                  <c:v>18000</c:v>
                </c:pt>
                <c:pt idx="6225">
                  <c:v>18001</c:v>
                </c:pt>
                <c:pt idx="6226">
                  <c:v>18002</c:v>
                </c:pt>
                <c:pt idx="6227">
                  <c:v>18003</c:v>
                </c:pt>
                <c:pt idx="6228">
                  <c:v>18004</c:v>
                </c:pt>
                <c:pt idx="6229">
                  <c:v>18005</c:v>
                </c:pt>
                <c:pt idx="6230">
                  <c:v>18006</c:v>
                </c:pt>
                <c:pt idx="6231">
                  <c:v>18007</c:v>
                </c:pt>
                <c:pt idx="6232">
                  <c:v>18008</c:v>
                </c:pt>
                <c:pt idx="6233">
                  <c:v>18009</c:v>
                </c:pt>
                <c:pt idx="6234">
                  <c:v>18010</c:v>
                </c:pt>
                <c:pt idx="6235">
                  <c:v>18011</c:v>
                </c:pt>
                <c:pt idx="6236">
                  <c:v>18012</c:v>
                </c:pt>
                <c:pt idx="6237">
                  <c:v>18013</c:v>
                </c:pt>
                <c:pt idx="6238">
                  <c:v>18014</c:v>
                </c:pt>
                <c:pt idx="6239">
                  <c:v>18015</c:v>
                </c:pt>
                <c:pt idx="6240">
                  <c:v>18016</c:v>
                </c:pt>
                <c:pt idx="6241">
                  <c:v>18017</c:v>
                </c:pt>
                <c:pt idx="6242">
                  <c:v>18018</c:v>
                </c:pt>
                <c:pt idx="6243">
                  <c:v>18019</c:v>
                </c:pt>
                <c:pt idx="6244">
                  <c:v>18020</c:v>
                </c:pt>
                <c:pt idx="6245">
                  <c:v>18021</c:v>
                </c:pt>
                <c:pt idx="6246">
                  <c:v>18022</c:v>
                </c:pt>
                <c:pt idx="6247">
                  <c:v>18023</c:v>
                </c:pt>
                <c:pt idx="6248">
                  <c:v>18024</c:v>
                </c:pt>
                <c:pt idx="6249">
                  <c:v>18025</c:v>
                </c:pt>
                <c:pt idx="6250">
                  <c:v>18026</c:v>
                </c:pt>
                <c:pt idx="6251">
                  <c:v>18027</c:v>
                </c:pt>
                <c:pt idx="6252">
                  <c:v>18028</c:v>
                </c:pt>
                <c:pt idx="6253">
                  <c:v>18029</c:v>
                </c:pt>
                <c:pt idx="6254">
                  <c:v>18030</c:v>
                </c:pt>
                <c:pt idx="6255">
                  <c:v>18031</c:v>
                </c:pt>
                <c:pt idx="6256">
                  <c:v>18032</c:v>
                </c:pt>
                <c:pt idx="6257">
                  <c:v>18033</c:v>
                </c:pt>
                <c:pt idx="6258">
                  <c:v>18034</c:v>
                </c:pt>
                <c:pt idx="6259">
                  <c:v>18035</c:v>
                </c:pt>
                <c:pt idx="6260">
                  <c:v>18036</c:v>
                </c:pt>
                <c:pt idx="6261">
                  <c:v>18037</c:v>
                </c:pt>
                <c:pt idx="6262">
                  <c:v>18038</c:v>
                </c:pt>
                <c:pt idx="6263">
                  <c:v>18039</c:v>
                </c:pt>
                <c:pt idx="6264">
                  <c:v>18040</c:v>
                </c:pt>
                <c:pt idx="6265">
                  <c:v>18041</c:v>
                </c:pt>
                <c:pt idx="6266">
                  <c:v>18042</c:v>
                </c:pt>
                <c:pt idx="6267">
                  <c:v>18043</c:v>
                </c:pt>
                <c:pt idx="6268">
                  <c:v>18044</c:v>
                </c:pt>
                <c:pt idx="6269">
                  <c:v>18045</c:v>
                </c:pt>
                <c:pt idx="6270">
                  <c:v>18046</c:v>
                </c:pt>
                <c:pt idx="6271">
                  <c:v>18047</c:v>
                </c:pt>
                <c:pt idx="6272">
                  <c:v>18048</c:v>
                </c:pt>
                <c:pt idx="6273">
                  <c:v>18049</c:v>
                </c:pt>
                <c:pt idx="6274">
                  <c:v>18050</c:v>
                </c:pt>
                <c:pt idx="6275">
                  <c:v>18051</c:v>
                </c:pt>
                <c:pt idx="6276">
                  <c:v>18052</c:v>
                </c:pt>
                <c:pt idx="6277">
                  <c:v>18053</c:v>
                </c:pt>
                <c:pt idx="6278">
                  <c:v>18054</c:v>
                </c:pt>
                <c:pt idx="6279">
                  <c:v>18055</c:v>
                </c:pt>
                <c:pt idx="6280">
                  <c:v>18056</c:v>
                </c:pt>
                <c:pt idx="6281">
                  <c:v>18057</c:v>
                </c:pt>
                <c:pt idx="6282">
                  <c:v>18058</c:v>
                </c:pt>
                <c:pt idx="6283">
                  <c:v>18059</c:v>
                </c:pt>
                <c:pt idx="6284">
                  <c:v>18060</c:v>
                </c:pt>
                <c:pt idx="6285">
                  <c:v>18061</c:v>
                </c:pt>
                <c:pt idx="6286">
                  <c:v>18062</c:v>
                </c:pt>
                <c:pt idx="6287">
                  <c:v>18063</c:v>
                </c:pt>
                <c:pt idx="6288">
                  <c:v>18064</c:v>
                </c:pt>
                <c:pt idx="6289">
                  <c:v>18065</c:v>
                </c:pt>
                <c:pt idx="6290">
                  <c:v>18066</c:v>
                </c:pt>
                <c:pt idx="6291">
                  <c:v>18067</c:v>
                </c:pt>
                <c:pt idx="6292">
                  <c:v>18068</c:v>
                </c:pt>
                <c:pt idx="6293">
                  <c:v>18069</c:v>
                </c:pt>
                <c:pt idx="6294">
                  <c:v>18070</c:v>
                </c:pt>
                <c:pt idx="6295">
                  <c:v>18071</c:v>
                </c:pt>
                <c:pt idx="6296">
                  <c:v>18072</c:v>
                </c:pt>
                <c:pt idx="6297">
                  <c:v>18073</c:v>
                </c:pt>
                <c:pt idx="6298">
                  <c:v>18074</c:v>
                </c:pt>
                <c:pt idx="6299">
                  <c:v>18075</c:v>
                </c:pt>
                <c:pt idx="6300">
                  <c:v>18076</c:v>
                </c:pt>
                <c:pt idx="6301">
                  <c:v>18077</c:v>
                </c:pt>
                <c:pt idx="6302">
                  <c:v>18078</c:v>
                </c:pt>
                <c:pt idx="6303">
                  <c:v>18079</c:v>
                </c:pt>
                <c:pt idx="6304">
                  <c:v>18080</c:v>
                </c:pt>
                <c:pt idx="6305">
                  <c:v>18081</c:v>
                </c:pt>
                <c:pt idx="6306">
                  <c:v>18082</c:v>
                </c:pt>
                <c:pt idx="6307">
                  <c:v>18083</c:v>
                </c:pt>
                <c:pt idx="6308">
                  <c:v>18084</c:v>
                </c:pt>
                <c:pt idx="6309">
                  <c:v>18085</c:v>
                </c:pt>
                <c:pt idx="6310">
                  <c:v>18086</c:v>
                </c:pt>
                <c:pt idx="6311">
                  <c:v>18087</c:v>
                </c:pt>
                <c:pt idx="6312">
                  <c:v>18088</c:v>
                </c:pt>
                <c:pt idx="6313">
                  <c:v>18089</c:v>
                </c:pt>
                <c:pt idx="6314">
                  <c:v>18090</c:v>
                </c:pt>
                <c:pt idx="6315">
                  <c:v>18091</c:v>
                </c:pt>
                <c:pt idx="6316">
                  <c:v>18092</c:v>
                </c:pt>
                <c:pt idx="6317">
                  <c:v>18093</c:v>
                </c:pt>
                <c:pt idx="6318">
                  <c:v>18094</c:v>
                </c:pt>
                <c:pt idx="6319">
                  <c:v>18095</c:v>
                </c:pt>
                <c:pt idx="6320">
                  <c:v>18096</c:v>
                </c:pt>
                <c:pt idx="6321">
                  <c:v>18097</c:v>
                </c:pt>
                <c:pt idx="6322">
                  <c:v>18098</c:v>
                </c:pt>
                <c:pt idx="6323">
                  <c:v>18099</c:v>
                </c:pt>
                <c:pt idx="6324">
                  <c:v>18100</c:v>
                </c:pt>
                <c:pt idx="6325">
                  <c:v>18101</c:v>
                </c:pt>
                <c:pt idx="6326">
                  <c:v>18102</c:v>
                </c:pt>
                <c:pt idx="6327">
                  <c:v>18103</c:v>
                </c:pt>
                <c:pt idx="6328">
                  <c:v>18104</c:v>
                </c:pt>
                <c:pt idx="6329">
                  <c:v>18105</c:v>
                </c:pt>
                <c:pt idx="6330">
                  <c:v>18106</c:v>
                </c:pt>
                <c:pt idx="6331">
                  <c:v>18107</c:v>
                </c:pt>
                <c:pt idx="6332">
                  <c:v>18108</c:v>
                </c:pt>
                <c:pt idx="6333">
                  <c:v>18109</c:v>
                </c:pt>
                <c:pt idx="6334">
                  <c:v>18110</c:v>
                </c:pt>
                <c:pt idx="6335">
                  <c:v>18111</c:v>
                </c:pt>
                <c:pt idx="6336">
                  <c:v>18112</c:v>
                </c:pt>
                <c:pt idx="6337">
                  <c:v>18113</c:v>
                </c:pt>
                <c:pt idx="6338">
                  <c:v>18114</c:v>
                </c:pt>
                <c:pt idx="6339">
                  <c:v>18115</c:v>
                </c:pt>
                <c:pt idx="6340">
                  <c:v>18116</c:v>
                </c:pt>
                <c:pt idx="6341">
                  <c:v>18117</c:v>
                </c:pt>
                <c:pt idx="6342">
                  <c:v>18118</c:v>
                </c:pt>
                <c:pt idx="6343">
                  <c:v>18119</c:v>
                </c:pt>
                <c:pt idx="6344">
                  <c:v>18120</c:v>
                </c:pt>
                <c:pt idx="6345">
                  <c:v>18121</c:v>
                </c:pt>
                <c:pt idx="6346">
                  <c:v>18122</c:v>
                </c:pt>
                <c:pt idx="6347">
                  <c:v>18123</c:v>
                </c:pt>
                <c:pt idx="6348">
                  <c:v>18124</c:v>
                </c:pt>
                <c:pt idx="6349">
                  <c:v>18125</c:v>
                </c:pt>
                <c:pt idx="6350">
                  <c:v>18126</c:v>
                </c:pt>
                <c:pt idx="6351">
                  <c:v>18127</c:v>
                </c:pt>
                <c:pt idx="6352">
                  <c:v>18128</c:v>
                </c:pt>
                <c:pt idx="6353">
                  <c:v>18129</c:v>
                </c:pt>
                <c:pt idx="6354">
                  <c:v>18130</c:v>
                </c:pt>
                <c:pt idx="6355">
                  <c:v>18131</c:v>
                </c:pt>
                <c:pt idx="6356">
                  <c:v>18132</c:v>
                </c:pt>
                <c:pt idx="6357">
                  <c:v>18133</c:v>
                </c:pt>
                <c:pt idx="6358">
                  <c:v>18134</c:v>
                </c:pt>
                <c:pt idx="6359">
                  <c:v>18135</c:v>
                </c:pt>
                <c:pt idx="6360">
                  <c:v>18136</c:v>
                </c:pt>
                <c:pt idx="6361">
                  <c:v>18137</c:v>
                </c:pt>
                <c:pt idx="6362">
                  <c:v>18138</c:v>
                </c:pt>
                <c:pt idx="6363">
                  <c:v>18139</c:v>
                </c:pt>
                <c:pt idx="6364">
                  <c:v>18140</c:v>
                </c:pt>
                <c:pt idx="6365">
                  <c:v>18141</c:v>
                </c:pt>
                <c:pt idx="6366">
                  <c:v>18142</c:v>
                </c:pt>
                <c:pt idx="6367">
                  <c:v>18143</c:v>
                </c:pt>
                <c:pt idx="6368">
                  <c:v>18144</c:v>
                </c:pt>
                <c:pt idx="6369">
                  <c:v>18145</c:v>
                </c:pt>
                <c:pt idx="6370">
                  <c:v>18146</c:v>
                </c:pt>
                <c:pt idx="6371">
                  <c:v>18147</c:v>
                </c:pt>
                <c:pt idx="6372">
                  <c:v>18148</c:v>
                </c:pt>
                <c:pt idx="6373">
                  <c:v>18149</c:v>
                </c:pt>
                <c:pt idx="6374">
                  <c:v>18150</c:v>
                </c:pt>
                <c:pt idx="6375">
                  <c:v>18151</c:v>
                </c:pt>
                <c:pt idx="6376">
                  <c:v>18152</c:v>
                </c:pt>
                <c:pt idx="6377">
                  <c:v>18153</c:v>
                </c:pt>
                <c:pt idx="6378">
                  <c:v>18154</c:v>
                </c:pt>
                <c:pt idx="6379">
                  <c:v>18155</c:v>
                </c:pt>
                <c:pt idx="6380">
                  <c:v>18156</c:v>
                </c:pt>
                <c:pt idx="6381">
                  <c:v>18157</c:v>
                </c:pt>
                <c:pt idx="6382">
                  <c:v>18158</c:v>
                </c:pt>
                <c:pt idx="6383">
                  <c:v>18159</c:v>
                </c:pt>
                <c:pt idx="6384">
                  <c:v>18160</c:v>
                </c:pt>
                <c:pt idx="6385">
                  <c:v>18161</c:v>
                </c:pt>
                <c:pt idx="6386">
                  <c:v>18162</c:v>
                </c:pt>
                <c:pt idx="6387">
                  <c:v>18163</c:v>
                </c:pt>
                <c:pt idx="6388">
                  <c:v>18164</c:v>
                </c:pt>
                <c:pt idx="6389">
                  <c:v>18165</c:v>
                </c:pt>
                <c:pt idx="6390">
                  <c:v>18166</c:v>
                </c:pt>
                <c:pt idx="6391">
                  <c:v>18167</c:v>
                </c:pt>
                <c:pt idx="6392">
                  <c:v>18168</c:v>
                </c:pt>
                <c:pt idx="6393">
                  <c:v>18169</c:v>
                </c:pt>
                <c:pt idx="6394">
                  <c:v>18170</c:v>
                </c:pt>
                <c:pt idx="6395">
                  <c:v>18171</c:v>
                </c:pt>
                <c:pt idx="6396">
                  <c:v>18172</c:v>
                </c:pt>
                <c:pt idx="6397">
                  <c:v>18173</c:v>
                </c:pt>
                <c:pt idx="6398">
                  <c:v>18174</c:v>
                </c:pt>
                <c:pt idx="6399">
                  <c:v>18175</c:v>
                </c:pt>
                <c:pt idx="6400">
                  <c:v>18176</c:v>
                </c:pt>
                <c:pt idx="6401">
                  <c:v>18177</c:v>
                </c:pt>
                <c:pt idx="6402">
                  <c:v>18178</c:v>
                </c:pt>
                <c:pt idx="6403">
                  <c:v>18179</c:v>
                </c:pt>
                <c:pt idx="6404">
                  <c:v>18180</c:v>
                </c:pt>
                <c:pt idx="6405">
                  <c:v>18181</c:v>
                </c:pt>
                <c:pt idx="6406">
                  <c:v>18182</c:v>
                </c:pt>
                <c:pt idx="6407">
                  <c:v>18183</c:v>
                </c:pt>
                <c:pt idx="6408">
                  <c:v>18184</c:v>
                </c:pt>
                <c:pt idx="6409">
                  <c:v>18185</c:v>
                </c:pt>
                <c:pt idx="6410">
                  <c:v>18186</c:v>
                </c:pt>
                <c:pt idx="6411">
                  <c:v>18187</c:v>
                </c:pt>
                <c:pt idx="6412">
                  <c:v>18188</c:v>
                </c:pt>
                <c:pt idx="6413">
                  <c:v>18189</c:v>
                </c:pt>
                <c:pt idx="6414">
                  <c:v>18190</c:v>
                </c:pt>
                <c:pt idx="6415">
                  <c:v>18191</c:v>
                </c:pt>
                <c:pt idx="6416">
                  <c:v>18192</c:v>
                </c:pt>
                <c:pt idx="6417">
                  <c:v>18193</c:v>
                </c:pt>
                <c:pt idx="6418">
                  <c:v>18194</c:v>
                </c:pt>
                <c:pt idx="6419">
                  <c:v>18195</c:v>
                </c:pt>
                <c:pt idx="6420">
                  <c:v>18196</c:v>
                </c:pt>
                <c:pt idx="6421">
                  <c:v>18197</c:v>
                </c:pt>
                <c:pt idx="6422">
                  <c:v>18198</c:v>
                </c:pt>
                <c:pt idx="6423">
                  <c:v>18199</c:v>
                </c:pt>
                <c:pt idx="6424">
                  <c:v>18200</c:v>
                </c:pt>
                <c:pt idx="6425">
                  <c:v>18201</c:v>
                </c:pt>
                <c:pt idx="6426">
                  <c:v>18202</c:v>
                </c:pt>
                <c:pt idx="6427">
                  <c:v>18203</c:v>
                </c:pt>
                <c:pt idx="6428">
                  <c:v>18204</c:v>
                </c:pt>
                <c:pt idx="6429">
                  <c:v>18205</c:v>
                </c:pt>
                <c:pt idx="6430">
                  <c:v>18206</c:v>
                </c:pt>
                <c:pt idx="6431">
                  <c:v>18207</c:v>
                </c:pt>
                <c:pt idx="6432">
                  <c:v>18208</c:v>
                </c:pt>
                <c:pt idx="6433">
                  <c:v>18209</c:v>
                </c:pt>
                <c:pt idx="6434">
                  <c:v>18210</c:v>
                </c:pt>
                <c:pt idx="6435">
                  <c:v>18211</c:v>
                </c:pt>
                <c:pt idx="6436">
                  <c:v>18212</c:v>
                </c:pt>
                <c:pt idx="6437">
                  <c:v>18213</c:v>
                </c:pt>
                <c:pt idx="6438">
                  <c:v>18214</c:v>
                </c:pt>
                <c:pt idx="6439">
                  <c:v>18215</c:v>
                </c:pt>
                <c:pt idx="6440">
                  <c:v>18216</c:v>
                </c:pt>
                <c:pt idx="6441">
                  <c:v>18217</c:v>
                </c:pt>
                <c:pt idx="6442">
                  <c:v>18218</c:v>
                </c:pt>
                <c:pt idx="6443">
                  <c:v>18219</c:v>
                </c:pt>
                <c:pt idx="6444">
                  <c:v>18220</c:v>
                </c:pt>
                <c:pt idx="6445">
                  <c:v>18221</c:v>
                </c:pt>
                <c:pt idx="6446">
                  <c:v>18222</c:v>
                </c:pt>
                <c:pt idx="6447">
                  <c:v>18223</c:v>
                </c:pt>
                <c:pt idx="6448">
                  <c:v>18224</c:v>
                </c:pt>
                <c:pt idx="6449">
                  <c:v>18225</c:v>
                </c:pt>
                <c:pt idx="6450">
                  <c:v>18226</c:v>
                </c:pt>
                <c:pt idx="6451">
                  <c:v>18227</c:v>
                </c:pt>
                <c:pt idx="6452">
                  <c:v>18228</c:v>
                </c:pt>
                <c:pt idx="6453">
                  <c:v>18229</c:v>
                </c:pt>
                <c:pt idx="6454">
                  <c:v>18230</c:v>
                </c:pt>
                <c:pt idx="6455">
                  <c:v>18231</c:v>
                </c:pt>
                <c:pt idx="6456">
                  <c:v>18232</c:v>
                </c:pt>
                <c:pt idx="6457">
                  <c:v>18233</c:v>
                </c:pt>
                <c:pt idx="6458">
                  <c:v>18234</c:v>
                </c:pt>
                <c:pt idx="6459">
                  <c:v>18235</c:v>
                </c:pt>
                <c:pt idx="6460">
                  <c:v>18236</c:v>
                </c:pt>
                <c:pt idx="6461">
                  <c:v>18237</c:v>
                </c:pt>
                <c:pt idx="6462">
                  <c:v>18238</c:v>
                </c:pt>
                <c:pt idx="6463">
                  <c:v>18239</c:v>
                </c:pt>
                <c:pt idx="6464">
                  <c:v>18240</c:v>
                </c:pt>
                <c:pt idx="6465">
                  <c:v>18241</c:v>
                </c:pt>
                <c:pt idx="6466">
                  <c:v>18242</c:v>
                </c:pt>
                <c:pt idx="6467">
                  <c:v>18243</c:v>
                </c:pt>
                <c:pt idx="6468">
                  <c:v>18244</c:v>
                </c:pt>
                <c:pt idx="6469">
                  <c:v>18245</c:v>
                </c:pt>
                <c:pt idx="6470">
                  <c:v>18246</c:v>
                </c:pt>
                <c:pt idx="6471">
                  <c:v>18247</c:v>
                </c:pt>
                <c:pt idx="6472">
                  <c:v>18248</c:v>
                </c:pt>
                <c:pt idx="6473">
                  <c:v>18249</c:v>
                </c:pt>
                <c:pt idx="6474">
                  <c:v>18250</c:v>
                </c:pt>
                <c:pt idx="6475">
                  <c:v>18251</c:v>
                </c:pt>
                <c:pt idx="6476">
                  <c:v>18252</c:v>
                </c:pt>
                <c:pt idx="6477">
                  <c:v>18253</c:v>
                </c:pt>
                <c:pt idx="6478">
                  <c:v>18254</c:v>
                </c:pt>
                <c:pt idx="6479">
                  <c:v>18255</c:v>
                </c:pt>
                <c:pt idx="6480">
                  <c:v>18256</c:v>
                </c:pt>
                <c:pt idx="6481">
                  <c:v>18257</c:v>
                </c:pt>
                <c:pt idx="6482">
                  <c:v>18258</c:v>
                </c:pt>
                <c:pt idx="6483">
                  <c:v>18259</c:v>
                </c:pt>
                <c:pt idx="6484">
                  <c:v>18260</c:v>
                </c:pt>
                <c:pt idx="6485">
                  <c:v>18261</c:v>
                </c:pt>
                <c:pt idx="6486">
                  <c:v>18262</c:v>
                </c:pt>
                <c:pt idx="6487">
                  <c:v>18263</c:v>
                </c:pt>
                <c:pt idx="6488">
                  <c:v>18264</c:v>
                </c:pt>
                <c:pt idx="6489">
                  <c:v>18265</c:v>
                </c:pt>
                <c:pt idx="6490">
                  <c:v>18266</c:v>
                </c:pt>
                <c:pt idx="6491">
                  <c:v>18267</c:v>
                </c:pt>
                <c:pt idx="6492">
                  <c:v>18268</c:v>
                </c:pt>
                <c:pt idx="6493">
                  <c:v>18269</c:v>
                </c:pt>
                <c:pt idx="6494">
                  <c:v>18270</c:v>
                </c:pt>
                <c:pt idx="6495">
                  <c:v>18271</c:v>
                </c:pt>
                <c:pt idx="6496">
                  <c:v>18272</c:v>
                </c:pt>
                <c:pt idx="6497">
                  <c:v>18273</c:v>
                </c:pt>
                <c:pt idx="6498">
                  <c:v>18274</c:v>
                </c:pt>
                <c:pt idx="6499">
                  <c:v>18275</c:v>
                </c:pt>
                <c:pt idx="6500">
                  <c:v>18276</c:v>
                </c:pt>
                <c:pt idx="6501">
                  <c:v>18277</c:v>
                </c:pt>
                <c:pt idx="6502">
                  <c:v>18278</c:v>
                </c:pt>
                <c:pt idx="6503">
                  <c:v>18279</c:v>
                </c:pt>
                <c:pt idx="6504">
                  <c:v>18280</c:v>
                </c:pt>
                <c:pt idx="6505">
                  <c:v>18281</c:v>
                </c:pt>
                <c:pt idx="6506">
                  <c:v>18282</c:v>
                </c:pt>
                <c:pt idx="6507">
                  <c:v>18283</c:v>
                </c:pt>
                <c:pt idx="6508">
                  <c:v>18284</c:v>
                </c:pt>
                <c:pt idx="6509">
                  <c:v>18285</c:v>
                </c:pt>
                <c:pt idx="6510">
                  <c:v>18286</c:v>
                </c:pt>
                <c:pt idx="6511">
                  <c:v>18287</c:v>
                </c:pt>
                <c:pt idx="6512">
                  <c:v>18288</c:v>
                </c:pt>
                <c:pt idx="6513">
                  <c:v>18289</c:v>
                </c:pt>
                <c:pt idx="6514">
                  <c:v>18290</c:v>
                </c:pt>
                <c:pt idx="6515">
                  <c:v>18291</c:v>
                </c:pt>
                <c:pt idx="6516">
                  <c:v>18292</c:v>
                </c:pt>
                <c:pt idx="6517">
                  <c:v>18293</c:v>
                </c:pt>
                <c:pt idx="6518">
                  <c:v>18294</c:v>
                </c:pt>
                <c:pt idx="6519">
                  <c:v>18295</c:v>
                </c:pt>
                <c:pt idx="6520">
                  <c:v>18296</c:v>
                </c:pt>
                <c:pt idx="6521">
                  <c:v>18297</c:v>
                </c:pt>
                <c:pt idx="6522">
                  <c:v>18298</c:v>
                </c:pt>
                <c:pt idx="6523">
                  <c:v>18299</c:v>
                </c:pt>
                <c:pt idx="6524">
                  <c:v>18300</c:v>
                </c:pt>
                <c:pt idx="6525">
                  <c:v>18301</c:v>
                </c:pt>
                <c:pt idx="6526">
                  <c:v>18302</c:v>
                </c:pt>
                <c:pt idx="6527">
                  <c:v>18303</c:v>
                </c:pt>
                <c:pt idx="6528">
                  <c:v>18304</c:v>
                </c:pt>
                <c:pt idx="6529">
                  <c:v>18305</c:v>
                </c:pt>
                <c:pt idx="6530">
                  <c:v>18306</c:v>
                </c:pt>
                <c:pt idx="6531">
                  <c:v>18307</c:v>
                </c:pt>
                <c:pt idx="6532">
                  <c:v>18308</c:v>
                </c:pt>
                <c:pt idx="6533">
                  <c:v>18309</c:v>
                </c:pt>
                <c:pt idx="6534">
                  <c:v>18310</c:v>
                </c:pt>
                <c:pt idx="6535">
                  <c:v>18311</c:v>
                </c:pt>
                <c:pt idx="6536">
                  <c:v>18312</c:v>
                </c:pt>
                <c:pt idx="6537">
                  <c:v>18313</c:v>
                </c:pt>
                <c:pt idx="6538">
                  <c:v>18314</c:v>
                </c:pt>
                <c:pt idx="6539">
                  <c:v>18315</c:v>
                </c:pt>
                <c:pt idx="6540">
                  <c:v>18316</c:v>
                </c:pt>
                <c:pt idx="6541">
                  <c:v>18317</c:v>
                </c:pt>
                <c:pt idx="6542">
                  <c:v>18318</c:v>
                </c:pt>
                <c:pt idx="6543">
                  <c:v>18319</c:v>
                </c:pt>
                <c:pt idx="6544">
                  <c:v>18320</c:v>
                </c:pt>
                <c:pt idx="6545">
                  <c:v>18321</c:v>
                </c:pt>
                <c:pt idx="6546">
                  <c:v>18322</c:v>
                </c:pt>
                <c:pt idx="6547">
                  <c:v>18323</c:v>
                </c:pt>
                <c:pt idx="6548">
                  <c:v>18324</c:v>
                </c:pt>
                <c:pt idx="6549">
                  <c:v>18325</c:v>
                </c:pt>
                <c:pt idx="6550">
                  <c:v>18326</c:v>
                </c:pt>
                <c:pt idx="6551">
                  <c:v>18327</c:v>
                </c:pt>
                <c:pt idx="6552">
                  <c:v>18328</c:v>
                </c:pt>
                <c:pt idx="6553">
                  <c:v>18329</c:v>
                </c:pt>
                <c:pt idx="6554">
                  <c:v>18330</c:v>
                </c:pt>
                <c:pt idx="6555">
                  <c:v>18331</c:v>
                </c:pt>
                <c:pt idx="6556">
                  <c:v>18332</c:v>
                </c:pt>
                <c:pt idx="6557">
                  <c:v>18333</c:v>
                </c:pt>
                <c:pt idx="6558">
                  <c:v>18334</c:v>
                </c:pt>
                <c:pt idx="6559">
                  <c:v>18335</c:v>
                </c:pt>
                <c:pt idx="6560">
                  <c:v>18336</c:v>
                </c:pt>
                <c:pt idx="6561">
                  <c:v>18337</c:v>
                </c:pt>
                <c:pt idx="6562">
                  <c:v>18338</c:v>
                </c:pt>
                <c:pt idx="6563">
                  <c:v>18339</c:v>
                </c:pt>
                <c:pt idx="6564">
                  <c:v>18340</c:v>
                </c:pt>
                <c:pt idx="6565">
                  <c:v>18341</c:v>
                </c:pt>
                <c:pt idx="6566">
                  <c:v>18342</c:v>
                </c:pt>
                <c:pt idx="6567">
                  <c:v>18343</c:v>
                </c:pt>
                <c:pt idx="6568">
                  <c:v>18344</c:v>
                </c:pt>
                <c:pt idx="6569">
                  <c:v>18345</c:v>
                </c:pt>
                <c:pt idx="6570">
                  <c:v>18346</c:v>
                </c:pt>
                <c:pt idx="6571">
                  <c:v>18347</c:v>
                </c:pt>
                <c:pt idx="6572">
                  <c:v>18348</c:v>
                </c:pt>
                <c:pt idx="6573">
                  <c:v>18349</c:v>
                </c:pt>
                <c:pt idx="6574">
                  <c:v>18350</c:v>
                </c:pt>
                <c:pt idx="6575">
                  <c:v>18351</c:v>
                </c:pt>
                <c:pt idx="6576">
                  <c:v>18352</c:v>
                </c:pt>
                <c:pt idx="6577">
                  <c:v>18353</c:v>
                </c:pt>
                <c:pt idx="6578">
                  <c:v>18354</c:v>
                </c:pt>
                <c:pt idx="6579">
                  <c:v>18355</c:v>
                </c:pt>
                <c:pt idx="6580">
                  <c:v>18356</c:v>
                </c:pt>
                <c:pt idx="6581">
                  <c:v>18357</c:v>
                </c:pt>
                <c:pt idx="6582">
                  <c:v>18358</c:v>
                </c:pt>
                <c:pt idx="6583">
                  <c:v>18359</c:v>
                </c:pt>
                <c:pt idx="6584">
                  <c:v>18360</c:v>
                </c:pt>
                <c:pt idx="6585">
                  <c:v>18361</c:v>
                </c:pt>
                <c:pt idx="6586">
                  <c:v>18362</c:v>
                </c:pt>
                <c:pt idx="6587">
                  <c:v>18363</c:v>
                </c:pt>
                <c:pt idx="6588">
                  <c:v>18364</c:v>
                </c:pt>
                <c:pt idx="6589">
                  <c:v>18365</c:v>
                </c:pt>
                <c:pt idx="6590">
                  <c:v>18366</c:v>
                </c:pt>
                <c:pt idx="6591">
                  <c:v>18367</c:v>
                </c:pt>
                <c:pt idx="6592">
                  <c:v>18368</c:v>
                </c:pt>
                <c:pt idx="6593">
                  <c:v>18369</c:v>
                </c:pt>
                <c:pt idx="6594">
                  <c:v>18370</c:v>
                </c:pt>
                <c:pt idx="6595">
                  <c:v>18371</c:v>
                </c:pt>
                <c:pt idx="6596">
                  <c:v>18372</c:v>
                </c:pt>
                <c:pt idx="6597">
                  <c:v>18373</c:v>
                </c:pt>
                <c:pt idx="6598">
                  <c:v>18374</c:v>
                </c:pt>
                <c:pt idx="6599">
                  <c:v>18375</c:v>
                </c:pt>
                <c:pt idx="6600">
                  <c:v>18376</c:v>
                </c:pt>
                <c:pt idx="6601">
                  <c:v>18377</c:v>
                </c:pt>
                <c:pt idx="6602">
                  <c:v>18378</c:v>
                </c:pt>
                <c:pt idx="6603">
                  <c:v>18379</c:v>
                </c:pt>
                <c:pt idx="6604">
                  <c:v>18380</c:v>
                </c:pt>
                <c:pt idx="6605">
                  <c:v>18381</c:v>
                </c:pt>
                <c:pt idx="6606">
                  <c:v>18382</c:v>
                </c:pt>
                <c:pt idx="6607">
                  <c:v>18383</c:v>
                </c:pt>
                <c:pt idx="6608">
                  <c:v>18384</c:v>
                </c:pt>
                <c:pt idx="6609">
                  <c:v>18385</c:v>
                </c:pt>
                <c:pt idx="6610">
                  <c:v>18386</c:v>
                </c:pt>
                <c:pt idx="6611">
                  <c:v>18387</c:v>
                </c:pt>
                <c:pt idx="6612">
                  <c:v>18388</c:v>
                </c:pt>
                <c:pt idx="6613">
                  <c:v>18389</c:v>
                </c:pt>
                <c:pt idx="6614">
                  <c:v>18390</c:v>
                </c:pt>
                <c:pt idx="6615">
                  <c:v>18391</c:v>
                </c:pt>
                <c:pt idx="6616">
                  <c:v>18392</c:v>
                </c:pt>
                <c:pt idx="6617">
                  <c:v>18393</c:v>
                </c:pt>
                <c:pt idx="6618">
                  <c:v>18394</c:v>
                </c:pt>
                <c:pt idx="6619">
                  <c:v>18395</c:v>
                </c:pt>
                <c:pt idx="6620">
                  <c:v>18396</c:v>
                </c:pt>
                <c:pt idx="6621">
                  <c:v>18397</c:v>
                </c:pt>
                <c:pt idx="6622">
                  <c:v>18398</c:v>
                </c:pt>
                <c:pt idx="6623">
                  <c:v>18399</c:v>
                </c:pt>
                <c:pt idx="6624">
                  <c:v>18400</c:v>
                </c:pt>
                <c:pt idx="6625">
                  <c:v>18401</c:v>
                </c:pt>
                <c:pt idx="6626">
                  <c:v>18402</c:v>
                </c:pt>
                <c:pt idx="6627">
                  <c:v>18403</c:v>
                </c:pt>
                <c:pt idx="6628">
                  <c:v>18404</c:v>
                </c:pt>
                <c:pt idx="6629">
                  <c:v>18405</c:v>
                </c:pt>
                <c:pt idx="6630">
                  <c:v>18406</c:v>
                </c:pt>
                <c:pt idx="6631">
                  <c:v>18407</c:v>
                </c:pt>
                <c:pt idx="6632">
                  <c:v>18408</c:v>
                </c:pt>
                <c:pt idx="6633">
                  <c:v>18409</c:v>
                </c:pt>
                <c:pt idx="6634">
                  <c:v>18410</c:v>
                </c:pt>
                <c:pt idx="6635">
                  <c:v>18411</c:v>
                </c:pt>
                <c:pt idx="6636">
                  <c:v>18412</c:v>
                </c:pt>
                <c:pt idx="6637">
                  <c:v>18413</c:v>
                </c:pt>
                <c:pt idx="6638">
                  <c:v>18414</c:v>
                </c:pt>
                <c:pt idx="6639">
                  <c:v>18415</c:v>
                </c:pt>
                <c:pt idx="6640">
                  <c:v>18416</c:v>
                </c:pt>
                <c:pt idx="6641">
                  <c:v>18417</c:v>
                </c:pt>
                <c:pt idx="6642">
                  <c:v>18418</c:v>
                </c:pt>
                <c:pt idx="6643">
                  <c:v>18419</c:v>
                </c:pt>
                <c:pt idx="6644">
                  <c:v>18420</c:v>
                </c:pt>
                <c:pt idx="6645">
                  <c:v>18421</c:v>
                </c:pt>
                <c:pt idx="6646">
                  <c:v>18422</c:v>
                </c:pt>
                <c:pt idx="6647">
                  <c:v>18423</c:v>
                </c:pt>
                <c:pt idx="6648">
                  <c:v>18424</c:v>
                </c:pt>
                <c:pt idx="6649">
                  <c:v>18425</c:v>
                </c:pt>
                <c:pt idx="6650">
                  <c:v>18426</c:v>
                </c:pt>
                <c:pt idx="6651">
                  <c:v>18427</c:v>
                </c:pt>
                <c:pt idx="6652">
                  <c:v>18428</c:v>
                </c:pt>
                <c:pt idx="6653">
                  <c:v>18429</c:v>
                </c:pt>
                <c:pt idx="6654">
                  <c:v>18430</c:v>
                </c:pt>
                <c:pt idx="6655">
                  <c:v>18431</c:v>
                </c:pt>
                <c:pt idx="6656">
                  <c:v>18432</c:v>
                </c:pt>
                <c:pt idx="6657">
                  <c:v>18433</c:v>
                </c:pt>
                <c:pt idx="6658">
                  <c:v>18434</c:v>
                </c:pt>
                <c:pt idx="6659">
                  <c:v>18435</c:v>
                </c:pt>
                <c:pt idx="6660">
                  <c:v>18436</c:v>
                </c:pt>
                <c:pt idx="6661">
                  <c:v>18437</c:v>
                </c:pt>
                <c:pt idx="6662">
                  <c:v>18438</c:v>
                </c:pt>
                <c:pt idx="6663">
                  <c:v>18439</c:v>
                </c:pt>
                <c:pt idx="6664">
                  <c:v>18440</c:v>
                </c:pt>
                <c:pt idx="6665">
                  <c:v>18441</c:v>
                </c:pt>
                <c:pt idx="6666">
                  <c:v>18442</c:v>
                </c:pt>
                <c:pt idx="6667">
                  <c:v>18443</c:v>
                </c:pt>
                <c:pt idx="6668">
                  <c:v>18444</c:v>
                </c:pt>
                <c:pt idx="6669">
                  <c:v>18445</c:v>
                </c:pt>
                <c:pt idx="6670">
                  <c:v>18446</c:v>
                </c:pt>
                <c:pt idx="6671">
                  <c:v>18447</c:v>
                </c:pt>
                <c:pt idx="6672">
                  <c:v>18448</c:v>
                </c:pt>
                <c:pt idx="6673">
                  <c:v>18449</c:v>
                </c:pt>
                <c:pt idx="6674">
                  <c:v>18450</c:v>
                </c:pt>
                <c:pt idx="6675">
                  <c:v>18451</c:v>
                </c:pt>
                <c:pt idx="6676">
                  <c:v>18452</c:v>
                </c:pt>
                <c:pt idx="6677">
                  <c:v>18453</c:v>
                </c:pt>
                <c:pt idx="6678">
                  <c:v>18454</c:v>
                </c:pt>
                <c:pt idx="6679">
                  <c:v>18455</c:v>
                </c:pt>
                <c:pt idx="6680">
                  <c:v>18456</c:v>
                </c:pt>
                <c:pt idx="6681">
                  <c:v>18457</c:v>
                </c:pt>
                <c:pt idx="6682">
                  <c:v>18458</c:v>
                </c:pt>
                <c:pt idx="6683">
                  <c:v>18459</c:v>
                </c:pt>
                <c:pt idx="6684">
                  <c:v>18460</c:v>
                </c:pt>
                <c:pt idx="6685">
                  <c:v>18461</c:v>
                </c:pt>
                <c:pt idx="6686">
                  <c:v>18462</c:v>
                </c:pt>
                <c:pt idx="6687">
                  <c:v>18463</c:v>
                </c:pt>
                <c:pt idx="6688">
                  <c:v>18464</c:v>
                </c:pt>
                <c:pt idx="6689">
                  <c:v>18465</c:v>
                </c:pt>
                <c:pt idx="6690">
                  <c:v>18466</c:v>
                </c:pt>
                <c:pt idx="6691">
                  <c:v>18467</c:v>
                </c:pt>
                <c:pt idx="6692">
                  <c:v>18468</c:v>
                </c:pt>
                <c:pt idx="6693">
                  <c:v>18469</c:v>
                </c:pt>
                <c:pt idx="6694">
                  <c:v>18470</c:v>
                </c:pt>
                <c:pt idx="6695">
                  <c:v>18471</c:v>
                </c:pt>
                <c:pt idx="6696">
                  <c:v>18472</c:v>
                </c:pt>
                <c:pt idx="6697">
                  <c:v>18473</c:v>
                </c:pt>
                <c:pt idx="6698">
                  <c:v>18474</c:v>
                </c:pt>
                <c:pt idx="6699">
                  <c:v>18475</c:v>
                </c:pt>
                <c:pt idx="6700">
                  <c:v>18476</c:v>
                </c:pt>
                <c:pt idx="6701">
                  <c:v>18477</c:v>
                </c:pt>
                <c:pt idx="6702">
                  <c:v>18478</c:v>
                </c:pt>
                <c:pt idx="6703">
                  <c:v>18479</c:v>
                </c:pt>
                <c:pt idx="6704">
                  <c:v>18480</c:v>
                </c:pt>
                <c:pt idx="6705">
                  <c:v>18481</c:v>
                </c:pt>
                <c:pt idx="6706">
                  <c:v>18482</c:v>
                </c:pt>
                <c:pt idx="6707">
                  <c:v>18483</c:v>
                </c:pt>
                <c:pt idx="6708">
                  <c:v>18484</c:v>
                </c:pt>
                <c:pt idx="6709">
                  <c:v>18485</c:v>
                </c:pt>
                <c:pt idx="6710">
                  <c:v>18486</c:v>
                </c:pt>
                <c:pt idx="6711">
                  <c:v>18487</c:v>
                </c:pt>
                <c:pt idx="6712">
                  <c:v>18488</c:v>
                </c:pt>
                <c:pt idx="6713">
                  <c:v>18489</c:v>
                </c:pt>
                <c:pt idx="6714">
                  <c:v>18490</c:v>
                </c:pt>
                <c:pt idx="6715">
                  <c:v>18491</c:v>
                </c:pt>
                <c:pt idx="6716">
                  <c:v>18492</c:v>
                </c:pt>
                <c:pt idx="6717">
                  <c:v>18493</c:v>
                </c:pt>
                <c:pt idx="6718">
                  <c:v>18494</c:v>
                </c:pt>
                <c:pt idx="6719">
                  <c:v>18495</c:v>
                </c:pt>
                <c:pt idx="6720">
                  <c:v>18496</c:v>
                </c:pt>
                <c:pt idx="6721">
                  <c:v>18497</c:v>
                </c:pt>
                <c:pt idx="6722">
                  <c:v>18498</c:v>
                </c:pt>
                <c:pt idx="6723">
                  <c:v>18499</c:v>
                </c:pt>
                <c:pt idx="6724">
                  <c:v>18500</c:v>
                </c:pt>
                <c:pt idx="6725">
                  <c:v>18501</c:v>
                </c:pt>
                <c:pt idx="6726">
                  <c:v>18502</c:v>
                </c:pt>
                <c:pt idx="6727">
                  <c:v>18503</c:v>
                </c:pt>
                <c:pt idx="6728">
                  <c:v>18504</c:v>
                </c:pt>
                <c:pt idx="6729">
                  <c:v>18505</c:v>
                </c:pt>
                <c:pt idx="6730">
                  <c:v>18506</c:v>
                </c:pt>
                <c:pt idx="6731">
                  <c:v>18507</c:v>
                </c:pt>
                <c:pt idx="6732">
                  <c:v>18508</c:v>
                </c:pt>
                <c:pt idx="6733">
                  <c:v>18509</c:v>
                </c:pt>
                <c:pt idx="6734">
                  <c:v>18510</c:v>
                </c:pt>
                <c:pt idx="6735">
                  <c:v>18511</c:v>
                </c:pt>
                <c:pt idx="6736">
                  <c:v>18512</c:v>
                </c:pt>
                <c:pt idx="6737">
                  <c:v>18513</c:v>
                </c:pt>
                <c:pt idx="6738">
                  <c:v>18514</c:v>
                </c:pt>
                <c:pt idx="6739">
                  <c:v>18515</c:v>
                </c:pt>
                <c:pt idx="6740">
                  <c:v>18516</c:v>
                </c:pt>
                <c:pt idx="6741">
                  <c:v>18517</c:v>
                </c:pt>
                <c:pt idx="6742">
                  <c:v>18518</c:v>
                </c:pt>
                <c:pt idx="6743">
                  <c:v>18519</c:v>
                </c:pt>
                <c:pt idx="6744">
                  <c:v>18520</c:v>
                </c:pt>
                <c:pt idx="6745">
                  <c:v>18521</c:v>
                </c:pt>
                <c:pt idx="6746">
                  <c:v>18522</c:v>
                </c:pt>
                <c:pt idx="6747">
                  <c:v>18523</c:v>
                </c:pt>
                <c:pt idx="6748">
                  <c:v>18524</c:v>
                </c:pt>
                <c:pt idx="6749">
                  <c:v>18525</c:v>
                </c:pt>
                <c:pt idx="6750">
                  <c:v>18526</c:v>
                </c:pt>
                <c:pt idx="6751">
                  <c:v>18527</c:v>
                </c:pt>
                <c:pt idx="6752">
                  <c:v>18528</c:v>
                </c:pt>
                <c:pt idx="6753">
                  <c:v>18529</c:v>
                </c:pt>
                <c:pt idx="6754">
                  <c:v>18530</c:v>
                </c:pt>
                <c:pt idx="6755">
                  <c:v>18531</c:v>
                </c:pt>
                <c:pt idx="6756">
                  <c:v>18532</c:v>
                </c:pt>
                <c:pt idx="6757">
                  <c:v>18533</c:v>
                </c:pt>
                <c:pt idx="6758">
                  <c:v>18534</c:v>
                </c:pt>
                <c:pt idx="6759">
                  <c:v>18535</c:v>
                </c:pt>
                <c:pt idx="6760">
                  <c:v>18536</c:v>
                </c:pt>
                <c:pt idx="6761">
                  <c:v>18537</c:v>
                </c:pt>
                <c:pt idx="6762">
                  <c:v>18538</c:v>
                </c:pt>
                <c:pt idx="6763">
                  <c:v>18539</c:v>
                </c:pt>
                <c:pt idx="6764">
                  <c:v>18540</c:v>
                </c:pt>
                <c:pt idx="6765">
                  <c:v>18541</c:v>
                </c:pt>
                <c:pt idx="6766">
                  <c:v>18542</c:v>
                </c:pt>
                <c:pt idx="6767">
                  <c:v>18543</c:v>
                </c:pt>
                <c:pt idx="6768">
                  <c:v>18544</c:v>
                </c:pt>
                <c:pt idx="6769">
                  <c:v>18545</c:v>
                </c:pt>
                <c:pt idx="6770">
                  <c:v>18546</c:v>
                </c:pt>
                <c:pt idx="6771">
                  <c:v>18547</c:v>
                </c:pt>
                <c:pt idx="6772">
                  <c:v>18548</c:v>
                </c:pt>
                <c:pt idx="6773">
                  <c:v>18549</c:v>
                </c:pt>
                <c:pt idx="6774">
                  <c:v>18550</c:v>
                </c:pt>
                <c:pt idx="6775">
                  <c:v>18551</c:v>
                </c:pt>
                <c:pt idx="6776">
                  <c:v>18552</c:v>
                </c:pt>
                <c:pt idx="6777">
                  <c:v>18553</c:v>
                </c:pt>
                <c:pt idx="6778">
                  <c:v>18554</c:v>
                </c:pt>
                <c:pt idx="6779">
                  <c:v>18555</c:v>
                </c:pt>
                <c:pt idx="6780">
                  <c:v>18556</c:v>
                </c:pt>
                <c:pt idx="6781">
                  <c:v>18557</c:v>
                </c:pt>
                <c:pt idx="6782">
                  <c:v>18558</c:v>
                </c:pt>
                <c:pt idx="6783">
                  <c:v>18559</c:v>
                </c:pt>
                <c:pt idx="6784">
                  <c:v>18560</c:v>
                </c:pt>
                <c:pt idx="6785">
                  <c:v>18561</c:v>
                </c:pt>
                <c:pt idx="6786">
                  <c:v>18562</c:v>
                </c:pt>
                <c:pt idx="6787">
                  <c:v>18563</c:v>
                </c:pt>
                <c:pt idx="6788">
                  <c:v>18564</c:v>
                </c:pt>
                <c:pt idx="6789">
                  <c:v>18565</c:v>
                </c:pt>
                <c:pt idx="6790">
                  <c:v>18566</c:v>
                </c:pt>
                <c:pt idx="6791">
                  <c:v>18567</c:v>
                </c:pt>
                <c:pt idx="6792">
                  <c:v>18568</c:v>
                </c:pt>
                <c:pt idx="6793">
                  <c:v>18569</c:v>
                </c:pt>
                <c:pt idx="6794">
                  <c:v>18570</c:v>
                </c:pt>
                <c:pt idx="6795">
                  <c:v>18571</c:v>
                </c:pt>
                <c:pt idx="6796">
                  <c:v>18572</c:v>
                </c:pt>
                <c:pt idx="6797">
                  <c:v>18573</c:v>
                </c:pt>
                <c:pt idx="6798">
                  <c:v>18574</c:v>
                </c:pt>
                <c:pt idx="6799">
                  <c:v>18575</c:v>
                </c:pt>
                <c:pt idx="6800">
                  <c:v>18576</c:v>
                </c:pt>
                <c:pt idx="6801">
                  <c:v>18577</c:v>
                </c:pt>
                <c:pt idx="6802">
                  <c:v>18578</c:v>
                </c:pt>
                <c:pt idx="6803">
                  <c:v>18579</c:v>
                </c:pt>
                <c:pt idx="6804">
                  <c:v>18580</c:v>
                </c:pt>
                <c:pt idx="6805">
                  <c:v>18581</c:v>
                </c:pt>
                <c:pt idx="6806">
                  <c:v>18582</c:v>
                </c:pt>
                <c:pt idx="6807">
                  <c:v>18583</c:v>
                </c:pt>
                <c:pt idx="6808">
                  <c:v>18584</c:v>
                </c:pt>
                <c:pt idx="6809">
                  <c:v>18585</c:v>
                </c:pt>
                <c:pt idx="6810">
                  <c:v>18586</c:v>
                </c:pt>
                <c:pt idx="6811">
                  <c:v>18587</c:v>
                </c:pt>
                <c:pt idx="6812">
                  <c:v>18588</c:v>
                </c:pt>
                <c:pt idx="6813">
                  <c:v>18589</c:v>
                </c:pt>
                <c:pt idx="6814">
                  <c:v>18590</c:v>
                </c:pt>
                <c:pt idx="6815">
                  <c:v>18591</c:v>
                </c:pt>
                <c:pt idx="6816">
                  <c:v>18592</c:v>
                </c:pt>
                <c:pt idx="6817">
                  <c:v>18593</c:v>
                </c:pt>
                <c:pt idx="6818">
                  <c:v>18594</c:v>
                </c:pt>
                <c:pt idx="6819">
                  <c:v>18595</c:v>
                </c:pt>
                <c:pt idx="6820">
                  <c:v>18596</c:v>
                </c:pt>
                <c:pt idx="6821">
                  <c:v>18597</c:v>
                </c:pt>
                <c:pt idx="6822">
                  <c:v>18598</c:v>
                </c:pt>
                <c:pt idx="6823">
                  <c:v>18599</c:v>
                </c:pt>
                <c:pt idx="6824">
                  <c:v>18600</c:v>
                </c:pt>
                <c:pt idx="6825">
                  <c:v>18601</c:v>
                </c:pt>
                <c:pt idx="6826">
                  <c:v>18602</c:v>
                </c:pt>
                <c:pt idx="6827">
                  <c:v>18603</c:v>
                </c:pt>
                <c:pt idx="6828">
                  <c:v>18604</c:v>
                </c:pt>
                <c:pt idx="6829">
                  <c:v>18605</c:v>
                </c:pt>
                <c:pt idx="6830">
                  <c:v>18606</c:v>
                </c:pt>
                <c:pt idx="6831">
                  <c:v>18607</c:v>
                </c:pt>
                <c:pt idx="6832">
                  <c:v>18608</c:v>
                </c:pt>
                <c:pt idx="6833">
                  <c:v>18609</c:v>
                </c:pt>
                <c:pt idx="6834">
                  <c:v>18610</c:v>
                </c:pt>
                <c:pt idx="6835">
                  <c:v>18611</c:v>
                </c:pt>
                <c:pt idx="6836">
                  <c:v>18612</c:v>
                </c:pt>
                <c:pt idx="6837">
                  <c:v>18613</c:v>
                </c:pt>
                <c:pt idx="6838">
                  <c:v>18614</c:v>
                </c:pt>
                <c:pt idx="6839">
                  <c:v>18615</c:v>
                </c:pt>
                <c:pt idx="6840">
                  <c:v>18616</c:v>
                </c:pt>
                <c:pt idx="6841">
                  <c:v>18617</c:v>
                </c:pt>
                <c:pt idx="6842">
                  <c:v>18618</c:v>
                </c:pt>
                <c:pt idx="6843">
                  <c:v>18619</c:v>
                </c:pt>
                <c:pt idx="6844">
                  <c:v>18620</c:v>
                </c:pt>
                <c:pt idx="6845">
                  <c:v>18621</c:v>
                </c:pt>
                <c:pt idx="6846">
                  <c:v>18622</c:v>
                </c:pt>
                <c:pt idx="6847">
                  <c:v>18623</c:v>
                </c:pt>
                <c:pt idx="6848">
                  <c:v>18624</c:v>
                </c:pt>
                <c:pt idx="6849">
                  <c:v>18625</c:v>
                </c:pt>
                <c:pt idx="6850">
                  <c:v>18626</c:v>
                </c:pt>
                <c:pt idx="6851">
                  <c:v>18627</c:v>
                </c:pt>
                <c:pt idx="6852">
                  <c:v>18628</c:v>
                </c:pt>
                <c:pt idx="6853">
                  <c:v>18629</c:v>
                </c:pt>
                <c:pt idx="6854">
                  <c:v>18630</c:v>
                </c:pt>
                <c:pt idx="6855">
                  <c:v>18631</c:v>
                </c:pt>
                <c:pt idx="6856">
                  <c:v>18632</c:v>
                </c:pt>
                <c:pt idx="6857">
                  <c:v>18633</c:v>
                </c:pt>
                <c:pt idx="6858">
                  <c:v>18634</c:v>
                </c:pt>
                <c:pt idx="6859">
                  <c:v>18635</c:v>
                </c:pt>
                <c:pt idx="6860">
                  <c:v>18636</c:v>
                </c:pt>
                <c:pt idx="6861">
                  <c:v>18637</c:v>
                </c:pt>
                <c:pt idx="6862">
                  <c:v>18638</c:v>
                </c:pt>
                <c:pt idx="6863">
                  <c:v>18639</c:v>
                </c:pt>
                <c:pt idx="6864">
                  <c:v>18640</c:v>
                </c:pt>
                <c:pt idx="6865">
                  <c:v>18641</c:v>
                </c:pt>
                <c:pt idx="6866">
                  <c:v>18642</c:v>
                </c:pt>
                <c:pt idx="6867">
                  <c:v>18643</c:v>
                </c:pt>
                <c:pt idx="6868">
                  <c:v>18644</c:v>
                </c:pt>
                <c:pt idx="6869">
                  <c:v>18645</c:v>
                </c:pt>
                <c:pt idx="6870">
                  <c:v>18646</c:v>
                </c:pt>
                <c:pt idx="6871">
                  <c:v>18647</c:v>
                </c:pt>
                <c:pt idx="6872">
                  <c:v>18648</c:v>
                </c:pt>
                <c:pt idx="6873">
                  <c:v>18649</c:v>
                </c:pt>
                <c:pt idx="6874">
                  <c:v>18650</c:v>
                </c:pt>
                <c:pt idx="6875">
                  <c:v>18651</c:v>
                </c:pt>
                <c:pt idx="6876">
                  <c:v>18652</c:v>
                </c:pt>
                <c:pt idx="6877">
                  <c:v>18653</c:v>
                </c:pt>
                <c:pt idx="6878">
                  <c:v>18654</c:v>
                </c:pt>
                <c:pt idx="6879">
                  <c:v>18655</c:v>
                </c:pt>
                <c:pt idx="6880">
                  <c:v>18656</c:v>
                </c:pt>
                <c:pt idx="6881">
                  <c:v>18657</c:v>
                </c:pt>
                <c:pt idx="6882">
                  <c:v>18658</c:v>
                </c:pt>
                <c:pt idx="6883">
                  <c:v>18659</c:v>
                </c:pt>
                <c:pt idx="6884">
                  <c:v>18660</c:v>
                </c:pt>
                <c:pt idx="6885">
                  <c:v>18661</c:v>
                </c:pt>
                <c:pt idx="6886">
                  <c:v>18662</c:v>
                </c:pt>
                <c:pt idx="6887">
                  <c:v>18663</c:v>
                </c:pt>
                <c:pt idx="6888">
                  <c:v>18664</c:v>
                </c:pt>
                <c:pt idx="6889">
                  <c:v>18665</c:v>
                </c:pt>
                <c:pt idx="6890">
                  <c:v>18666</c:v>
                </c:pt>
                <c:pt idx="6891">
                  <c:v>18667</c:v>
                </c:pt>
                <c:pt idx="6892">
                  <c:v>18668</c:v>
                </c:pt>
                <c:pt idx="6893">
                  <c:v>18669</c:v>
                </c:pt>
                <c:pt idx="6894">
                  <c:v>18670</c:v>
                </c:pt>
                <c:pt idx="6895">
                  <c:v>18671</c:v>
                </c:pt>
                <c:pt idx="6896">
                  <c:v>18672</c:v>
                </c:pt>
                <c:pt idx="6897">
                  <c:v>18673</c:v>
                </c:pt>
                <c:pt idx="6898">
                  <c:v>18674</c:v>
                </c:pt>
                <c:pt idx="6899">
                  <c:v>18675</c:v>
                </c:pt>
                <c:pt idx="6900">
                  <c:v>18676</c:v>
                </c:pt>
                <c:pt idx="6901">
                  <c:v>18677</c:v>
                </c:pt>
                <c:pt idx="6902">
                  <c:v>18678</c:v>
                </c:pt>
                <c:pt idx="6903">
                  <c:v>18679</c:v>
                </c:pt>
                <c:pt idx="6904">
                  <c:v>18680</c:v>
                </c:pt>
                <c:pt idx="6905">
                  <c:v>18681</c:v>
                </c:pt>
                <c:pt idx="6906">
                  <c:v>18682</c:v>
                </c:pt>
                <c:pt idx="6907">
                  <c:v>18683</c:v>
                </c:pt>
                <c:pt idx="6908">
                  <c:v>18684</c:v>
                </c:pt>
                <c:pt idx="6909">
                  <c:v>18685</c:v>
                </c:pt>
                <c:pt idx="6910">
                  <c:v>18686</c:v>
                </c:pt>
                <c:pt idx="6911">
                  <c:v>18687</c:v>
                </c:pt>
                <c:pt idx="6912">
                  <c:v>18688</c:v>
                </c:pt>
                <c:pt idx="6913">
                  <c:v>18689</c:v>
                </c:pt>
                <c:pt idx="6914">
                  <c:v>18690</c:v>
                </c:pt>
                <c:pt idx="6915">
                  <c:v>18691</c:v>
                </c:pt>
                <c:pt idx="6916">
                  <c:v>18692</c:v>
                </c:pt>
                <c:pt idx="6917">
                  <c:v>18693</c:v>
                </c:pt>
                <c:pt idx="6918">
                  <c:v>18694</c:v>
                </c:pt>
                <c:pt idx="6919">
                  <c:v>18695</c:v>
                </c:pt>
                <c:pt idx="6920">
                  <c:v>18696</c:v>
                </c:pt>
                <c:pt idx="6921">
                  <c:v>18697</c:v>
                </c:pt>
                <c:pt idx="6922">
                  <c:v>18698</c:v>
                </c:pt>
                <c:pt idx="6923">
                  <c:v>18699</c:v>
                </c:pt>
                <c:pt idx="6924">
                  <c:v>18700</c:v>
                </c:pt>
                <c:pt idx="6925">
                  <c:v>18701</c:v>
                </c:pt>
                <c:pt idx="6926">
                  <c:v>18702</c:v>
                </c:pt>
                <c:pt idx="6927">
                  <c:v>18703</c:v>
                </c:pt>
                <c:pt idx="6928">
                  <c:v>18704</c:v>
                </c:pt>
                <c:pt idx="6929">
                  <c:v>18705</c:v>
                </c:pt>
                <c:pt idx="6930">
                  <c:v>18706</c:v>
                </c:pt>
                <c:pt idx="6931">
                  <c:v>18707</c:v>
                </c:pt>
                <c:pt idx="6932">
                  <c:v>18708</c:v>
                </c:pt>
                <c:pt idx="6933">
                  <c:v>18709</c:v>
                </c:pt>
                <c:pt idx="6934">
                  <c:v>18710</c:v>
                </c:pt>
                <c:pt idx="6935">
                  <c:v>18711</c:v>
                </c:pt>
                <c:pt idx="6936">
                  <c:v>18712</c:v>
                </c:pt>
                <c:pt idx="6937">
                  <c:v>18713</c:v>
                </c:pt>
                <c:pt idx="6938">
                  <c:v>18714</c:v>
                </c:pt>
                <c:pt idx="6939">
                  <c:v>18715</c:v>
                </c:pt>
                <c:pt idx="6940">
                  <c:v>18716</c:v>
                </c:pt>
                <c:pt idx="6941">
                  <c:v>18717</c:v>
                </c:pt>
                <c:pt idx="6942">
                  <c:v>18718</c:v>
                </c:pt>
                <c:pt idx="6943">
                  <c:v>18719</c:v>
                </c:pt>
                <c:pt idx="6944">
                  <c:v>18720</c:v>
                </c:pt>
                <c:pt idx="6945">
                  <c:v>18721</c:v>
                </c:pt>
                <c:pt idx="6946">
                  <c:v>18722</c:v>
                </c:pt>
                <c:pt idx="6947">
                  <c:v>18723</c:v>
                </c:pt>
                <c:pt idx="6948">
                  <c:v>18724</c:v>
                </c:pt>
                <c:pt idx="6949">
                  <c:v>18725</c:v>
                </c:pt>
                <c:pt idx="6950">
                  <c:v>18726</c:v>
                </c:pt>
                <c:pt idx="6951">
                  <c:v>18727</c:v>
                </c:pt>
                <c:pt idx="6952">
                  <c:v>18728</c:v>
                </c:pt>
                <c:pt idx="6953">
                  <c:v>18729</c:v>
                </c:pt>
                <c:pt idx="6954">
                  <c:v>18730</c:v>
                </c:pt>
                <c:pt idx="6955">
                  <c:v>18731</c:v>
                </c:pt>
                <c:pt idx="6956">
                  <c:v>18732</c:v>
                </c:pt>
                <c:pt idx="6957">
                  <c:v>18733</c:v>
                </c:pt>
                <c:pt idx="6958">
                  <c:v>18734</c:v>
                </c:pt>
                <c:pt idx="6959">
                  <c:v>18735</c:v>
                </c:pt>
                <c:pt idx="6960">
                  <c:v>18736</c:v>
                </c:pt>
                <c:pt idx="6961">
                  <c:v>18737</c:v>
                </c:pt>
                <c:pt idx="6962">
                  <c:v>18738</c:v>
                </c:pt>
                <c:pt idx="6963">
                  <c:v>18739</c:v>
                </c:pt>
                <c:pt idx="6964">
                  <c:v>18740</c:v>
                </c:pt>
                <c:pt idx="6965">
                  <c:v>18741</c:v>
                </c:pt>
                <c:pt idx="6966">
                  <c:v>18742</c:v>
                </c:pt>
                <c:pt idx="6967">
                  <c:v>18743</c:v>
                </c:pt>
                <c:pt idx="6968">
                  <c:v>18744</c:v>
                </c:pt>
                <c:pt idx="6969">
                  <c:v>18745</c:v>
                </c:pt>
                <c:pt idx="6970">
                  <c:v>18746</c:v>
                </c:pt>
                <c:pt idx="6971">
                  <c:v>18747</c:v>
                </c:pt>
                <c:pt idx="6972">
                  <c:v>18748</c:v>
                </c:pt>
                <c:pt idx="6973">
                  <c:v>18749</c:v>
                </c:pt>
                <c:pt idx="6974">
                  <c:v>18750</c:v>
                </c:pt>
                <c:pt idx="6975">
                  <c:v>18751</c:v>
                </c:pt>
                <c:pt idx="6976">
                  <c:v>18752</c:v>
                </c:pt>
                <c:pt idx="6977">
                  <c:v>18753</c:v>
                </c:pt>
                <c:pt idx="6978">
                  <c:v>18754</c:v>
                </c:pt>
                <c:pt idx="6979">
                  <c:v>18755</c:v>
                </c:pt>
                <c:pt idx="6980">
                  <c:v>18756</c:v>
                </c:pt>
                <c:pt idx="6981">
                  <c:v>18757</c:v>
                </c:pt>
                <c:pt idx="6982">
                  <c:v>18758</c:v>
                </c:pt>
                <c:pt idx="6983">
                  <c:v>18759</c:v>
                </c:pt>
                <c:pt idx="6984">
                  <c:v>18760</c:v>
                </c:pt>
                <c:pt idx="6985">
                  <c:v>18761</c:v>
                </c:pt>
                <c:pt idx="6986">
                  <c:v>18762</c:v>
                </c:pt>
                <c:pt idx="6987">
                  <c:v>18763</c:v>
                </c:pt>
                <c:pt idx="6988">
                  <c:v>18764</c:v>
                </c:pt>
                <c:pt idx="6989">
                  <c:v>18765</c:v>
                </c:pt>
                <c:pt idx="6990">
                  <c:v>18766</c:v>
                </c:pt>
                <c:pt idx="6991">
                  <c:v>18767</c:v>
                </c:pt>
                <c:pt idx="6992">
                  <c:v>18768</c:v>
                </c:pt>
                <c:pt idx="6993">
                  <c:v>18769</c:v>
                </c:pt>
                <c:pt idx="6994">
                  <c:v>18770</c:v>
                </c:pt>
                <c:pt idx="6995">
                  <c:v>18771</c:v>
                </c:pt>
                <c:pt idx="6996">
                  <c:v>18772</c:v>
                </c:pt>
                <c:pt idx="6997">
                  <c:v>18773</c:v>
                </c:pt>
                <c:pt idx="6998">
                  <c:v>18774</c:v>
                </c:pt>
                <c:pt idx="6999">
                  <c:v>18775</c:v>
                </c:pt>
                <c:pt idx="7000">
                  <c:v>18776</c:v>
                </c:pt>
                <c:pt idx="7001">
                  <c:v>18777</c:v>
                </c:pt>
                <c:pt idx="7002">
                  <c:v>18778</c:v>
                </c:pt>
                <c:pt idx="7003">
                  <c:v>18779</c:v>
                </c:pt>
                <c:pt idx="7004">
                  <c:v>18780</c:v>
                </c:pt>
                <c:pt idx="7005">
                  <c:v>18781</c:v>
                </c:pt>
                <c:pt idx="7006">
                  <c:v>18782</c:v>
                </c:pt>
                <c:pt idx="7007">
                  <c:v>18783</c:v>
                </c:pt>
                <c:pt idx="7008">
                  <c:v>18784</c:v>
                </c:pt>
                <c:pt idx="7009">
                  <c:v>18785</c:v>
                </c:pt>
                <c:pt idx="7010">
                  <c:v>18786</c:v>
                </c:pt>
                <c:pt idx="7011">
                  <c:v>18787</c:v>
                </c:pt>
                <c:pt idx="7012">
                  <c:v>18788</c:v>
                </c:pt>
                <c:pt idx="7013">
                  <c:v>18789</c:v>
                </c:pt>
                <c:pt idx="7014">
                  <c:v>18790</c:v>
                </c:pt>
                <c:pt idx="7015">
                  <c:v>18791</c:v>
                </c:pt>
                <c:pt idx="7016">
                  <c:v>18792</c:v>
                </c:pt>
                <c:pt idx="7017">
                  <c:v>18793</c:v>
                </c:pt>
                <c:pt idx="7018">
                  <c:v>18794</c:v>
                </c:pt>
                <c:pt idx="7019">
                  <c:v>18795</c:v>
                </c:pt>
                <c:pt idx="7020">
                  <c:v>18796</c:v>
                </c:pt>
                <c:pt idx="7021">
                  <c:v>18797</c:v>
                </c:pt>
                <c:pt idx="7022">
                  <c:v>18798</c:v>
                </c:pt>
                <c:pt idx="7023">
                  <c:v>18799</c:v>
                </c:pt>
                <c:pt idx="7024">
                  <c:v>18800</c:v>
                </c:pt>
                <c:pt idx="7025">
                  <c:v>18801</c:v>
                </c:pt>
                <c:pt idx="7026">
                  <c:v>18802</c:v>
                </c:pt>
                <c:pt idx="7027">
                  <c:v>18803</c:v>
                </c:pt>
                <c:pt idx="7028">
                  <c:v>18804</c:v>
                </c:pt>
                <c:pt idx="7029">
                  <c:v>18805</c:v>
                </c:pt>
                <c:pt idx="7030">
                  <c:v>18806</c:v>
                </c:pt>
                <c:pt idx="7031">
                  <c:v>18807</c:v>
                </c:pt>
                <c:pt idx="7032">
                  <c:v>18808</c:v>
                </c:pt>
                <c:pt idx="7033">
                  <c:v>18809</c:v>
                </c:pt>
                <c:pt idx="7034">
                  <c:v>18810</c:v>
                </c:pt>
                <c:pt idx="7035">
                  <c:v>18811</c:v>
                </c:pt>
                <c:pt idx="7036">
                  <c:v>18812</c:v>
                </c:pt>
                <c:pt idx="7037">
                  <c:v>18813</c:v>
                </c:pt>
                <c:pt idx="7038">
                  <c:v>18814</c:v>
                </c:pt>
                <c:pt idx="7039">
                  <c:v>18815</c:v>
                </c:pt>
                <c:pt idx="7040">
                  <c:v>18816</c:v>
                </c:pt>
                <c:pt idx="7041">
                  <c:v>18817</c:v>
                </c:pt>
                <c:pt idx="7042">
                  <c:v>18818</c:v>
                </c:pt>
                <c:pt idx="7043">
                  <c:v>18819</c:v>
                </c:pt>
                <c:pt idx="7044">
                  <c:v>18820</c:v>
                </c:pt>
                <c:pt idx="7045">
                  <c:v>18821</c:v>
                </c:pt>
                <c:pt idx="7046">
                  <c:v>18822</c:v>
                </c:pt>
                <c:pt idx="7047">
                  <c:v>18823</c:v>
                </c:pt>
                <c:pt idx="7048">
                  <c:v>18824</c:v>
                </c:pt>
                <c:pt idx="7049">
                  <c:v>18825</c:v>
                </c:pt>
                <c:pt idx="7050">
                  <c:v>18826</c:v>
                </c:pt>
                <c:pt idx="7051">
                  <c:v>18827</c:v>
                </c:pt>
                <c:pt idx="7052">
                  <c:v>18828</c:v>
                </c:pt>
                <c:pt idx="7053">
                  <c:v>18829</c:v>
                </c:pt>
                <c:pt idx="7054">
                  <c:v>18830</c:v>
                </c:pt>
                <c:pt idx="7055">
                  <c:v>18831</c:v>
                </c:pt>
                <c:pt idx="7056">
                  <c:v>18832</c:v>
                </c:pt>
                <c:pt idx="7057">
                  <c:v>18833</c:v>
                </c:pt>
                <c:pt idx="7058">
                  <c:v>18834</c:v>
                </c:pt>
                <c:pt idx="7059">
                  <c:v>18835</c:v>
                </c:pt>
                <c:pt idx="7060">
                  <c:v>18836</c:v>
                </c:pt>
                <c:pt idx="7061">
                  <c:v>18837</c:v>
                </c:pt>
                <c:pt idx="7062">
                  <c:v>18838</c:v>
                </c:pt>
                <c:pt idx="7063">
                  <c:v>18839</c:v>
                </c:pt>
                <c:pt idx="7064">
                  <c:v>18840</c:v>
                </c:pt>
                <c:pt idx="7065">
                  <c:v>18841</c:v>
                </c:pt>
                <c:pt idx="7066">
                  <c:v>18842</c:v>
                </c:pt>
                <c:pt idx="7067">
                  <c:v>18843</c:v>
                </c:pt>
                <c:pt idx="7068">
                  <c:v>18844</c:v>
                </c:pt>
                <c:pt idx="7069">
                  <c:v>18845</c:v>
                </c:pt>
                <c:pt idx="7070">
                  <c:v>18846</c:v>
                </c:pt>
                <c:pt idx="7071">
                  <c:v>18847</c:v>
                </c:pt>
                <c:pt idx="7072">
                  <c:v>18848</c:v>
                </c:pt>
                <c:pt idx="7073">
                  <c:v>18849</c:v>
                </c:pt>
                <c:pt idx="7074">
                  <c:v>18850</c:v>
                </c:pt>
                <c:pt idx="7075">
                  <c:v>18851</c:v>
                </c:pt>
                <c:pt idx="7076">
                  <c:v>18852</c:v>
                </c:pt>
                <c:pt idx="7077">
                  <c:v>18853</c:v>
                </c:pt>
                <c:pt idx="7078">
                  <c:v>18854</c:v>
                </c:pt>
                <c:pt idx="7079">
                  <c:v>18855</c:v>
                </c:pt>
                <c:pt idx="7080">
                  <c:v>18856</c:v>
                </c:pt>
                <c:pt idx="7081">
                  <c:v>18857</c:v>
                </c:pt>
                <c:pt idx="7082">
                  <c:v>18858</c:v>
                </c:pt>
                <c:pt idx="7083">
                  <c:v>18859</c:v>
                </c:pt>
                <c:pt idx="7084">
                  <c:v>18860</c:v>
                </c:pt>
                <c:pt idx="7085">
                  <c:v>18861</c:v>
                </c:pt>
                <c:pt idx="7086">
                  <c:v>18862</c:v>
                </c:pt>
                <c:pt idx="7087">
                  <c:v>18863</c:v>
                </c:pt>
                <c:pt idx="7088">
                  <c:v>18864</c:v>
                </c:pt>
                <c:pt idx="7089">
                  <c:v>18865</c:v>
                </c:pt>
                <c:pt idx="7090">
                  <c:v>18866</c:v>
                </c:pt>
                <c:pt idx="7091">
                  <c:v>18867</c:v>
                </c:pt>
                <c:pt idx="7092">
                  <c:v>18868</c:v>
                </c:pt>
                <c:pt idx="7093">
                  <c:v>18869</c:v>
                </c:pt>
                <c:pt idx="7094">
                  <c:v>18870</c:v>
                </c:pt>
                <c:pt idx="7095">
                  <c:v>18871</c:v>
                </c:pt>
                <c:pt idx="7096">
                  <c:v>18872</c:v>
                </c:pt>
                <c:pt idx="7097">
                  <c:v>18873</c:v>
                </c:pt>
                <c:pt idx="7098">
                  <c:v>18874</c:v>
                </c:pt>
                <c:pt idx="7099">
                  <c:v>18875</c:v>
                </c:pt>
                <c:pt idx="7100">
                  <c:v>18876</c:v>
                </c:pt>
                <c:pt idx="7101">
                  <c:v>18877</c:v>
                </c:pt>
                <c:pt idx="7102">
                  <c:v>18878</c:v>
                </c:pt>
                <c:pt idx="7103">
                  <c:v>18879</c:v>
                </c:pt>
                <c:pt idx="7104">
                  <c:v>18880</c:v>
                </c:pt>
                <c:pt idx="7105">
                  <c:v>18881</c:v>
                </c:pt>
                <c:pt idx="7106">
                  <c:v>18882</c:v>
                </c:pt>
                <c:pt idx="7107">
                  <c:v>18883</c:v>
                </c:pt>
                <c:pt idx="7108">
                  <c:v>18884</c:v>
                </c:pt>
                <c:pt idx="7109">
                  <c:v>18885</c:v>
                </c:pt>
                <c:pt idx="7110">
                  <c:v>18886</c:v>
                </c:pt>
                <c:pt idx="7111">
                  <c:v>18887</c:v>
                </c:pt>
                <c:pt idx="7112">
                  <c:v>18888</c:v>
                </c:pt>
                <c:pt idx="7113">
                  <c:v>18889</c:v>
                </c:pt>
                <c:pt idx="7114">
                  <c:v>18890</c:v>
                </c:pt>
                <c:pt idx="7115">
                  <c:v>18891</c:v>
                </c:pt>
                <c:pt idx="7116">
                  <c:v>18892</c:v>
                </c:pt>
                <c:pt idx="7117">
                  <c:v>18893</c:v>
                </c:pt>
                <c:pt idx="7118">
                  <c:v>18894</c:v>
                </c:pt>
                <c:pt idx="7119">
                  <c:v>18895</c:v>
                </c:pt>
                <c:pt idx="7120">
                  <c:v>18896</c:v>
                </c:pt>
                <c:pt idx="7121">
                  <c:v>18897</c:v>
                </c:pt>
                <c:pt idx="7122">
                  <c:v>18898</c:v>
                </c:pt>
                <c:pt idx="7123">
                  <c:v>18899</c:v>
                </c:pt>
                <c:pt idx="7124">
                  <c:v>18900</c:v>
                </c:pt>
                <c:pt idx="7125">
                  <c:v>18901</c:v>
                </c:pt>
                <c:pt idx="7126">
                  <c:v>18902</c:v>
                </c:pt>
                <c:pt idx="7127">
                  <c:v>18903</c:v>
                </c:pt>
                <c:pt idx="7128">
                  <c:v>18904</c:v>
                </c:pt>
                <c:pt idx="7129">
                  <c:v>18905</c:v>
                </c:pt>
                <c:pt idx="7130">
                  <c:v>18906</c:v>
                </c:pt>
                <c:pt idx="7131">
                  <c:v>18907</c:v>
                </c:pt>
                <c:pt idx="7132">
                  <c:v>18908</c:v>
                </c:pt>
                <c:pt idx="7133">
                  <c:v>18909</c:v>
                </c:pt>
                <c:pt idx="7134">
                  <c:v>18910</c:v>
                </c:pt>
                <c:pt idx="7135">
                  <c:v>18911</c:v>
                </c:pt>
                <c:pt idx="7136">
                  <c:v>18912</c:v>
                </c:pt>
                <c:pt idx="7137">
                  <c:v>18913</c:v>
                </c:pt>
                <c:pt idx="7138">
                  <c:v>18914</c:v>
                </c:pt>
                <c:pt idx="7139">
                  <c:v>18915</c:v>
                </c:pt>
                <c:pt idx="7140">
                  <c:v>18916</c:v>
                </c:pt>
                <c:pt idx="7141">
                  <c:v>18917</c:v>
                </c:pt>
                <c:pt idx="7142">
                  <c:v>18918</c:v>
                </c:pt>
                <c:pt idx="7143">
                  <c:v>18919</c:v>
                </c:pt>
                <c:pt idx="7144">
                  <c:v>18920</c:v>
                </c:pt>
                <c:pt idx="7145">
                  <c:v>18921</c:v>
                </c:pt>
                <c:pt idx="7146">
                  <c:v>18922</c:v>
                </c:pt>
                <c:pt idx="7147">
                  <c:v>18923</c:v>
                </c:pt>
                <c:pt idx="7148">
                  <c:v>18924</c:v>
                </c:pt>
                <c:pt idx="7149">
                  <c:v>18925</c:v>
                </c:pt>
                <c:pt idx="7150">
                  <c:v>18926</c:v>
                </c:pt>
                <c:pt idx="7151">
                  <c:v>18927</c:v>
                </c:pt>
                <c:pt idx="7152">
                  <c:v>18928</c:v>
                </c:pt>
                <c:pt idx="7153">
                  <c:v>18929</c:v>
                </c:pt>
                <c:pt idx="7154">
                  <c:v>18930</c:v>
                </c:pt>
                <c:pt idx="7155">
                  <c:v>18931</c:v>
                </c:pt>
                <c:pt idx="7156">
                  <c:v>18932</c:v>
                </c:pt>
                <c:pt idx="7157">
                  <c:v>18933</c:v>
                </c:pt>
                <c:pt idx="7158">
                  <c:v>18934</c:v>
                </c:pt>
                <c:pt idx="7159">
                  <c:v>18935</c:v>
                </c:pt>
                <c:pt idx="7160">
                  <c:v>18936</c:v>
                </c:pt>
                <c:pt idx="7161">
                  <c:v>18937</c:v>
                </c:pt>
                <c:pt idx="7162">
                  <c:v>18938</c:v>
                </c:pt>
                <c:pt idx="7163">
                  <c:v>18939</c:v>
                </c:pt>
                <c:pt idx="7164">
                  <c:v>18940</c:v>
                </c:pt>
                <c:pt idx="7165">
                  <c:v>18941</c:v>
                </c:pt>
                <c:pt idx="7166">
                  <c:v>18942</c:v>
                </c:pt>
                <c:pt idx="7167">
                  <c:v>18943</c:v>
                </c:pt>
                <c:pt idx="7168">
                  <c:v>18944</c:v>
                </c:pt>
                <c:pt idx="7169">
                  <c:v>18945</c:v>
                </c:pt>
                <c:pt idx="7170">
                  <c:v>18946</c:v>
                </c:pt>
                <c:pt idx="7171">
                  <c:v>18947</c:v>
                </c:pt>
                <c:pt idx="7172">
                  <c:v>18948</c:v>
                </c:pt>
                <c:pt idx="7173">
                  <c:v>18949</c:v>
                </c:pt>
                <c:pt idx="7174">
                  <c:v>18950</c:v>
                </c:pt>
                <c:pt idx="7175">
                  <c:v>18951</c:v>
                </c:pt>
                <c:pt idx="7176">
                  <c:v>18952</c:v>
                </c:pt>
                <c:pt idx="7177">
                  <c:v>18953</c:v>
                </c:pt>
                <c:pt idx="7178">
                  <c:v>18954</c:v>
                </c:pt>
                <c:pt idx="7179">
                  <c:v>18955</c:v>
                </c:pt>
                <c:pt idx="7180">
                  <c:v>18956</c:v>
                </c:pt>
                <c:pt idx="7181">
                  <c:v>18957</c:v>
                </c:pt>
                <c:pt idx="7182">
                  <c:v>18958</c:v>
                </c:pt>
                <c:pt idx="7183">
                  <c:v>18959</c:v>
                </c:pt>
                <c:pt idx="7184">
                  <c:v>18960</c:v>
                </c:pt>
                <c:pt idx="7185">
                  <c:v>18961</c:v>
                </c:pt>
                <c:pt idx="7186">
                  <c:v>18962</c:v>
                </c:pt>
                <c:pt idx="7187">
                  <c:v>18963</c:v>
                </c:pt>
                <c:pt idx="7188">
                  <c:v>18964</c:v>
                </c:pt>
                <c:pt idx="7189">
                  <c:v>18965</c:v>
                </c:pt>
                <c:pt idx="7190">
                  <c:v>18966</c:v>
                </c:pt>
                <c:pt idx="7191">
                  <c:v>18967</c:v>
                </c:pt>
                <c:pt idx="7192">
                  <c:v>18968</c:v>
                </c:pt>
                <c:pt idx="7193">
                  <c:v>18969</c:v>
                </c:pt>
                <c:pt idx="7194">
                  <c:v>18970</c:v>
                </c:pt>
                <c:pt idx="7195">
                  <c:v>18971</c:v>
                </c:pt>
                <c:pt idx="7196">
                  <c:v>18972</c:v>
                </c:pt>
                <c:pt idx="7197">
                  <c:v>18973</c:v>
                </c:pt>
                <c:pt idx="7198">
                  <c:v>18974</c:v>
                </c:pt>
                <c:pt idx="7199">
                  <c:v>18975</c:v>
                </c:pt>
                <c:pt idx="7200">
                  <c:v>18976</c:v>
                </c:pt>
                <c:pt idx="7201">
                  <c:v>18977</c:v>
                </c:pt>
                <c:pt idx="7202">
                  <c:v>18978</c:v>
                </c:pt>
                <c:pt idx="7203">
                  <c:v>18979</c:v>
                </c:pt>
                <c:pt idx="7204">
                  <c:v>18980</c:v>
                </c:pt>
                <c:pt idx="7205">
                  <c:v>18981</c:v>
                </c:pt>
                <c:pt idx="7206">
                  <c:v>18982</c:v>
                </c:pt>
                <c:pt idx="7207">
                  <c:v>18983</c:v>
                </c:pt>
                <c:pt idx="7208">
                  <c:v>18984</c:v>
                </c:pt>
                <c:pt idx="7209">
                  <c:v>18985</c:v>
                </c:pt>
                <c:pt idx="7210">
                  <c:v>18986</c:v>
                </c:pt>
                <c:pt idx="7211">
                  <c:v>18987</c:v>
                </c:pt>
                <c:pt idx="7212">
                  <c:v>18988</c:v>
                </c:pt>
                <c:pt idx="7213">
                  <c:v>18989</c:v>
                </c:pt>
                <c:pt idx="7214">
                  <c:v>18990</c:v>
                </c:pt>
                <c:pt idx="7215">
                  <c:v>18991</c:v>
                </c:pt>
                <c:pt idx="7216">
                  <c:v>18992</c:v>
                </c:pt>
                <c:pt idx="7217">
                  <c:v>18993</c:v>
                </c:pt>
                <c:pt idx="7218">
                  <c:v>18994</c:v>
                </c:pt>
                <c:pt idx="7219">
                  <c:v>18995</c:v>
                </c:pt>
                <c:pt idx="7220">
                  <c:v>18996</c:v>
                </c:pt>
                <c:pt idx="7221">
                  <c:v>18997</c:v>
                </c:pt>
                <c:pt idx="7222">
                  <c:v>18998</c:v>
                </c:pt>
                <c:pt idx="7223">
                  <c:v>18999</c:v>
                </c:pt>
                <c:pt idx="7224">
                  <c:v>19000</c:v>
                </c:pt>
                <c:pt idx="7225">
                  <c:v>19001</c:v>
                </c:pt>
                <c:pt idx="7226">
                  <c:v>19002</c:v>
                </c:pt>
                <c:pt idx="7227">
                  <c:v>19003</c:v>
                </c:pt>
                <c:pt idx="7228">
                  <c:v>19004</c:v>
                </c:pt>
                <c:pt idx="7229">
                  <c:v>19005</c:v>
                </c:pt>
                <c:pt idx="7230">
                  <c:v>19006</c:v>
                </c:pt>
                <c:pt idx="7231">
                  <c:v>19007</c:v>
                </c:pt>
                <c:pt idx="7232">
                  <c:v>19008</c:v>
                </c:pt>
                <c:pt idx="7233">
                  <c:v>19009</c:v>
                </c:pt>
                <c:pt idx="7234">
                  <c:v>19010</c:v>
                </c:pt>
                <c:pt idx="7235">
                  <c:v>19011</c:v>
                </c:pt>
                <c:pt idx="7236">
                  <c:v>19012</c:v>
                </c:pt>
                <c:pt idx="7237">
                  <c:v>19013</c:v>
                </c:pt>
                <c:pt idx="7238">
                  <c:v>19014</c:v>
                </c:pt>
                <c:pt idx="7239">
                  <c:v>19015</c:v>
                </c:pt>
                <c:pt idx="7240">
                  <c:v>19016</c:v>
                </c:pt>
                <c:pt idx="7241">
                  <c:v>19017</c:v>
                </c:pt>
                <c:pt idx="7242">
                  <c:v>19018</c:v>
                </c:pt>
                <c:pt idx="7243">
                  <c:v>19019</c:v>
                </c:pt>
                <c:pt idx="7244">
                  <c:v>19020</c:v>
                </c:pt>
                <c:pt idx="7245">
                  <c:v>19021</c:v>
                </c:pt>
                <c:pt idx="7246">
                  <c:v>19022</c:v>
                </c:pt>
                <c:pt idx="7247">
                  <c:v>19023</c:v>
                </c:pt>
                <c:pt idx="7248">
                  <c:v>19024</c:v>
                </c:pt>
                <c:pt idx="7249">
                  <c:v>19025</c:v>
                </c:pt>
                <c:pt idx="7250">
                  <c:v>19026</c:v>
                </c:pt>
                <c:pt idx="7251">
                  <c:v>19027</c:v>
                </c:pt>
                <c:pt idx="7252">
                  <c:v>19028</c:v>
                </c:pt>
                <c:pt idx="7253">
                  <c:v>19029</c:v>
                </c:pt>
                <c:pt idx="7254">
                  <c:v>19030</c:v>
                </c:pt>
                <c:pt idx="7255">
                  <c:v>19031</c:v>
                </c:pt>
                <c:pt idx="7256">
                  <c:v>19032</c:v>
                </c:pt>
                <c:pt idx="7257">
                  <c:v>19033</c:v>
                </c:pt>
                <c:pt idx="7258">
                  <c:v>19034</c:v>
                </c:pt>
                <c:pt idx="7259">
                  <c:v>19035</c:v>
                </c:pt>
                <c:pt idx="7260">
                  <c:v>19036</c:v>
                </c:pt>
                <c:pt idx="7261">
                  <c:v>19037</c:v>
                </c:pt>
                <c:pt idx="7262">
                  <c:v>19038</c:v>
                </c:pt>
                <c:pt idx="7263">
                  <c:v>19039</c:v>
                </c:pt>
                <c:pt idx="7264">
                  <c:v>19040</c:v>
                </c:pt>
                <c:pt idx="7265">
                  <c:v>19041</c:v>
                </c:pt>
                <c:pt idx="7266">
                  <c:v>19042</c:v>
                </c:pt>
                <c:pt idx="7267">
                  <c:v>19043</c:v>
                </c:pt>
                <c:pt idx="7268">
                  <c:v>19044</c:v>
                </c:pt>
                <c:pt idx="7269">
                  <c:v>19045</c:v>
                </c:pt>
                <c:pt idx="7270">
                  <c:v>19046</c:v>
                </c:pt>
                <c:pt idx="7271">
                  <c:v>19047</c:v>
                </c:pt>
                <c:pt idx="7272">
                  <c:v>19048</c:v>
                </c:pt>
                <c:pt idx="7273">
                  <c:v>19049</c:v>
                </c:pt>
                <c:pt idx="7274">
                  <c:v>19050</c:v>
                </c:pt>
                <c:pt idx="7275">
                  <c:v>19051</c:v>
                </c:pt>
                <c:pt idx="7276">
                  <c:v>19052</c:v>
                </c:pt>
                <c:pt idx="7277">
                  <c:v>19053</c:v>
                </c:pt>
                <c:pt idx="7278">
                  <c:v>19054</c:v>
                </c:pt>
                <c:pt idx="7279">
                  <c:v>19055</c:v>
                </c:pt>
                <c:pt idx="7280">
                  <c:v>19056</c:v>
                </c:pt>
                <c:pt idx="7281">
                  <c:v>19057</c:v>
                </c:pt>
                <c:pt idx="7282">
                  <c:v>19058</c:v>
                </c:pt>
                <c:pt idx="7283">
                  <c:v>19059</c:v>
                </c:pt>
                <c:pt idx="7284">
                  <c:v>19060</c:v>
                </c:pt>
                <c:pt idx="7285">
                  <c:v>19061</c:v>
                </c:pt>
                <c:pt idx="7286">
                  <c:v>19062</c:v>
                </c:pt>
                <c:pt idx="7287">
                  <c:v>19063</c:v>
                </c:pt>
                <c:pt idx="7288">
                  <c:v>19064</c:v>
                </c:pt>
                <c:pt idx="7289">
                  <c:v>19065</c:v>
                </c:pt>
                <c:pt idx="7290">
                  <c:v>19066</c:v>
                </c:pt>
                <c:pt idx="7291">
                  <c:v>19067</c:v>
                </c:pt>
                <c:pt idx="7292">
                  <c:v>19068</c:v>
                </c:pt>
                <c:pt idx="7293">
                  <c:v>19069</c:v>
                </c:pt>
                <c:pt idx="7294">
                  <c:v>19070</c:v>
                </c:pt>
                <c:pt idx="7295">
                  <c:v>19071</c:v>
                </c:pt>
                <c:pt idx="7296">
                  <c:v>19072</c:v>
                </c:pt>
                <c:pt idx="7297">
                  <c:v>19073</c:v>
                </c:pt>
                <c:pt idx="7298">
                  <c:v>19074</c:v>
                </c:pt>
                <c:pt idx="7299">
                  <c:v>19075</c:v>
                </c:pt>
                <c:pt idx="7300">
                  <c:v>19076</c:v>
                </c:pt>
                <c:pt idx="7301">
                  <c:v>19077</c:v>
                </c:pt>
                <c:pt idx="7302">
                  <c:v>19078</c:v>
                </c:pt>
                <c:pt idx="7303">
                  <c:v>19079</c:v>
                </c:pt>
                <c:pt idx="7304">
                  <c:v>19080</c:v>
                </c:pt>
                <c:pt idx="7305">
                  <c:v>19081</c:v>
                </c:pt>
                <c:pt idx="7306">
                  <c:v>19082</c:v>
                </c:pt>
                <c:pt idx="7307">
                  <c:v>19083</c:v>
                </c:pt>
                <c:pt idx="7308">
                  <c:v>19084</c:v>
                </c:pt>
                <c:pt idx="7309">
                  <c:v>19085</c:v>
                </c:pt>
                <c:pt idx="7310">
                  <c:v>19086</c:v>
                </c:pt>
                <c:pt idx="7311">
                  <c:v>19087</c:v>
                </c:pt>
                <c:pt idx="7312">
                  <c:v>19088</c:v>
                </c:pt>
                <c:pt idx="7313">
                  <c:v>19089</c:v>
                </c:pt>
                <c:pt idx="7314">
                  <c:v>19090</c:v>
                </c:pt>
                <c:pt idx="7315">
                  <c:v>19091</c:v>
                </c:pt>
                <c:pt idx="7316">
                  <c:v>19092</c:v>
                </c:pt>
                <c:pt idx="7317">
                  <c:v>19093</c:v>
                </c:pt>
                <c:pt idx="7318">
                  <c:v>19094</c:v>
                </c:pt>
                <c:pt idx="7319">
                  <c:v>19095</c:v>
                </c:pt>
                <c:pt idx="7320">
                  <c:v>19096</c:v>
                </c:pt>
                <c:pt idx="7321">
                  <c:v>19097</c:v>
                </c:pt>
                <c:pt idx="7322">
                  <c:v>19098</c:v>
                </c:pt>
                <c:pt idx="7323">
                  <c:v>19099</c:v>
                </c:pt>
                <c:pt idx="7324">
                  <c:v>19100</c:v>
                </c:pt>
                <c:pt idx="7325">
                  <c:v>19101</c:v>
                </c:pt>
                <c:pt idx="7326">
                  <c:v>19102</c:v>
                </c:pt>
                <c:pt idx="7327">
                  <c:v>19103</c:v>
                </c:pt>
                <c:pt idx="7328">
                  <c:v>19104</c:v>
                </c:pt>
                <c:pt idx="7329">
                  <c:v>19105</c:v>
                </c:pt>
                <c:pt idx="7330">
                  <c:v>19106</c:v>
                </c:pt>
                <c:pt idx="7331">
                  <c:v>19107</c:v>
                </c:pt>
                <c:pt idx="7332">
                  <c:v>19108</c:v>
                </c:pt>
                <c:pt idx="7333">
                  <c:v>19109</c:v>
                </c:pt>
                <c:pt idx="7334">
                  <c:v>19110</c:v>
                </c:pt>
                <c:pt idx="7335">
                  <c:v>19111</c:v>
                </c:pt>
                <c:pt idx="7336">
                  <c:v>19112</c:v>
                </c:pt>
                <c:pt idx="7337">
                  <c:v>19113</c:v>
                </c:pt>
                <c:pt idx="7338">
                  <c:v>19114</c:v>
                </c:pt>
                <c:pt idx="7339">
                  <c:v>19115</c:v>
                </c:pt>
                <c:pt idx="7340">
                  <c:v>19116</c:v>
                </c:pt>
                <c:pt idx="7341">
                  <c:v>19117</c:v>
                </c:pt>
                <c:pt idx="7342">
                  <c:v>19118</c:v>
                </c:pt>
                <c:pt idx="7343">
                  <c:v>19119</c:v>
                </c:pt>
                <c:pt idx="7344">
                  <c:v>19120</c:v>
                </c:pt>
                <c:pt idx="7345">
                  <c:v>19121</c:v>
                </c:pt>
                <c:pt idx="7346">
                  <c:v>19122</c:v>
                </c:pt>
                <c:pt idx="7347">
                  <c:v>19123</c:v>
                </c:pt>
                <c:pt idx="7348">
                  <c:v>19124</c:v>
                </c:pt>
                <c:pt idx="7349">
                  <c:v>19125</c:v>
                </c:pt>
                <c:pt idx="7350">
                  <c:v>19126</c:v>
                </c:pt>
                <c:pt idx="7351">
                  <c:v>19127</c:v>
                </c:pt>
                <c:pt idx="7352">
                  <c:v>19128</c:v>
                </c:pt>
                <c:pt idx="7353">
                  <c:v>19129</c:v>
                </c:pt>
                <c:pt idx="7354">
                  <c:v>19130</c:v>
                </c:pt>
                <c:pt idx="7355">
                  <c:v>19131</c:v>
                </c:pt>
                <c:pt idx="7356">
                  <c:v>19132</c:v>
                </c:pt>
                <c:pt idx="7357">
                  <c:v>19133</c:v>
                </c:pt>
                <c:pt idx="7358">
                  <c:v>19134</c:v>
                </c:pt>
                <c:pt idx="7359">
                  <c:v>19135</c:v>
                </c:pt>
                <c:pt idx="7360">
                  <c:v>19136</c:v>
                </c:pt>
                <c:pt idx="7361">
                  <c:v>19137</c:v>
                </c:pt>
                <c:pt idx="7362">
                  <c:v>19138</c:v>
                </c:pt>
                <c:pt idx="7363">
                  <c:v>19139</c:v>
                </c:pt>
                <c:pt idx="7364">
                  <c:v>19140</c:v>
                </c:pt>
                <c:pt idx="7365">
                  <c:v>19141</c:v>
                </c:pt>
                <c:pt idx="7366">
                  <c:v>19142</c:v>
                </c:pt>
                <c:pt idx="7367">
                  <c:v>19143</c:v>
                </c:pt>
                <c:pt idx="7368">
                  <c:v>19144</c:v>
                </c:pt>
                <c:pt idx="7369">
                  <c:v>19145</c:v>
                </c:pt>
                <c:pt idx="7370">
                  <c:v>19146</c:v>
                </c:pt>
                <c:pt idx="7371">
                  <c:v>19147</c:v>
                </c:pt>
                <c:pt idx="7372">
                  <c:v>19148</c:v>
                </c:pt>
                <c:pt idx="7373">
                  <c:v>19149</c:v>
                </c:pt>
                <c:pt idx="7374">
                  <c:v>19150</c:v>
                </c:pt>
                <c:pt idx="7375">
                  <c:v>19151</c:v>
                </c:pt>
                <c:pt idx="7376">
                  <c:v>19152</c:v>
                </c:pt>
                <c:pt idx="7377">
                  <c:v>19153</c:v>
                </c:pt>
                <c:pt idx="7378">
                  <c:v>19154</c:v>
                </c:pt>
                <c:pt idx="7379">
                  <c:v>19155</c:v>
                </c:pt>
                <c:pt idx="7380">
                  <c:v>19156</c:v>
                </c:pt>
                <c:pt idx="7381">
                  <c:v>19157</c:v>
                </c:pt>
                <c:pt idx="7382">
                  <c:v>19158</c:v>
                </c:pt>
                <c:pt idx="7383">
                  <c:v>19159</c:v>
                </c:pt>
                <c:pt idx="7384">
                  <c:v>19160</c:v>
                </c:pt>
                <c:pt idx="7385">
                  <c:v>19161</c:v>
                </c:pt>
                <c:pt idx="7386">
                  <c:v>19162</c:v>
                </c:pt>
                <c:pt idx="7387">
                  <c:v>19163</c:v>
                </c:pt>
                <c:pt idx="7388">
                  <c:v>19164</c:v>
                </c:pt>
                <c:pt idx="7389">
                  <c:v>19165</c:v>
                </c:pt>
                <c:pt idx="7390">
                  <c:v>19166</c:v>
                </c:pt>
                <c:pt idx="7391">
                  <c:v>19167</c:v>
                </c:pt>
                <c:pt idx="7392">
                  <c:v>19168</c:v>
                </c:pt>
                <c:pt idx="7393">
                  <c:v>19169</c:v>
                </c:pt>
                <c:pt idx="7394">
                  <c:v>19170</c:v>
                </c:pt>
                <c:pt idx="7395">
                  <c:v>19171</c:v>
                </c:pt>
                <c:pt idx="7396">
                  <c:v>19172</c:v>
                </c:pt>
                <c:pt idx="7397">
                  <c:v>19173</c:v>
                </c:pt>
                <c:pt idx="7398">
                  <c:v>19174</c:v>
                </c:pt>
                <c:pt idx="7399">
                  <c:v>19175</c:v>
                </c:pt>
                <c:pt idx="7400">
                  <c:v>19176</c:v>
                </c:pt>
                <c:pt idx="7401">
                  <c:v>19177</c:v>
                </c:pt>
                <c:pt idx="7402">
                  <c:v>19178</c:v>
                </c:pt>
                <c:pt idx="7403">
                  <c:v>19179</c:v>
                </c:pt>
                <c:pt idx="7404">
                  <c:v>19180</c:v>
                </c:pt>
                <c:pt idx="7405">
                  <c:v>19181</c:v>
                </c:pt>
                <c:pt idx="7406">
                  <c:v>19182</c:v>
                </c:pt>
                <c:pt idx="7407">
                  <c:v>19183</c:v>
                </c:pt>
                <c:pt idx="7408">
                  <c:v>19184</c:v>
                </c:pt>
                <c:pt idx="7409">
                  <c:v>19185</c:v>
                </c:pt>
                <c:pt idx="7410">
                  <c:v>19186</c:v>
                </c:pt>
                <c:pt idx="7411">
                  <c:v>19187</c:v>
                </c:pt>
                <c:pt idx="7412">
                  <c:v>19188</c:v>
                </c:pt>
                <c:pt idx="7413">
                  <c:v>19189</c:v>
                </c:pt>
                <c:pt idx="7414">
                  <c:v>19190</c:v>
                </c:pt>
                <c:pt idx="7415">
                  <c:v>19191</c:v>
                </c:pt>
                <c:pt idx="7416">
                  <c:v>19192</c:v>
                </c:pt>
                <c:pt idx="7417">
                  <c:v>19193</c:v>
                </c:pt>
                <c:pt idx="7418">
                  <c:v>19194</c:v>
                </c:pt>
                <c:pt idx="7419">
                  <c:v>19195</c:v>
                </c:pt>
                <c:pt idx="7420">
                  <c:v>19196</c:v>
                </c:pt>
                <c:pt idx="7421">
                  <c:v>19197</c:v>
                </c:pt>
                <c:pt idx="7422">
                  <c:v>19198</c:v>
                </c:pt>
                <c:pt idx="7423">
                  <c:v>19199</c:v>
                </c:pt>
                <c:pt idx="7424">
                  <c:v>19200</c:v>
                </c:pt>
                <c:pt idx="7425">
                  <c:v>19201</c:v>
                </c:pt>
                <c:pt idx="7426">
                  <c:v>19202</c:v>
                </c:pt>
                <c:pt idx="7427">
                  <c:v>19203</c:v>
                </c:pt>
                <c:pt idx="7428">
                  <c:v>19204</c:v>
                </c:pt>
                <c:pt idx="7429">
                  <c:v>19205</c:v>
                </c:pt>
                <c:pt idx="7430">
                  <c:v>19206</c:v>
                </c:pt>
                <c:pt idx="7431">
                  <c:v>19207</c:v>
                </c:pt>
                <c:pt idx="7432">
                  <c:v>19208</c:v>
                </c:pt>
                <c:pt idx="7433">
                  <c:v>19209</c:v>
                </c:pt>
                <c:pt idx="7434">
                  <c:v>19210</c:v>
                </c:pt>
                <c:pt idx="7435">
                  <c:v>19211</c:v>
                </c:pt>
                <c:pt idx="7436">
                  <c:v>19212</c:v>
                </c:pt>
                <c:pt idx="7437">
                  <c:v>19213</c:v>
                </c:pt>
                <c:pt idx="7438">
                  <c:v>19214</c:v>
                </c:pt>
                <c:pt idx="7439">
                  <c:v>19215</c:v>
                </c:pt>
                <c:pt idx="7440">
                  <c:v>19216</c:v>
                </c:pt>
                <c:pt idx="7441">
                  <c:v>19217</c:v>
                </c:pt>
                <c:pt idx="7442">
                  <c:v>19218</c:v>
                </c:pt>
                <c:pt idx="7443">
                  <c:v>19219</c:v>
                </c:pt>
                <c:pt idx="7444">
                  <c:v>19220</c:v>
                </c:pt>
                <c:pt idx="7445">
                  <c:v>19221</c:v>
                </c:pt>
                <c:pt idx="7446">
                  <c:v>19222</c:v>
                </c:pt>
                <c:pt idx="7447">
                  <c:v>19223</c:v>
                </c:pt>
                <c:pt idx="7448">
                  <c:v>19224</c:v>
                </c:pt>
                <c:pt idx="7449">
                  <c:v>19225</c:v>
                </c:pt>
                <c:pt idx="7450">
                  <c:v>19226</c:v>
                </c:pt>
                <c:pt idx="7451">
                  <c:v>19227</c:v>
                </c:pt>
                <c:pt idx="7452">
                  <c:v>19228</c:v>
                </c:pt>
                <c:pt idx="7453">
                  <c:v>19229</c:v>
                </c:pt>
                <c:pt idx="7454">
                  <c:v>19230</c:v>
                </c:pt>
                <c:pt idx="7455">
                  <c:v>19231</c:v>
                </c:pt>
                <c:pt idx="7456">
                  <c:v>19232</c:v>
                </c:pt>
                <c:pt idx="7457">
                  <c:v>19233</c:v>
                </c:pt>
                <c:pt idx="7458">
                  <c:v>19234</c:v>
                </c:pt>
                <c:pt idx="7459">
                  <c:v>19235</c:v>
                </c:pt>
                <c:pt idx="7460">
                  <c:v>19236</c:v>
                </c:pt>
                <c:pt idx="7461">
                  <c:v>19237</c:v>
                </c:pt>
                <c:pt idx="7462">
                  <c:v>19238</c:v>
                </c:pt>
                <c:pt idx="7463">
                  <c:v>19239</c:v>
                </c:pt>
                <c:pt idx="7464">
                  <c:v>19240</c:v>
                </c:pt>
                <c:pt idx="7465">
                  <c:v>19241</c:v>
                </c:pt>
                <c:pt idx="7466">
                  <c:v>19242</c:v>
                </c:pt>
                <c:pt idx="7467">
                  <c:v>19243</c:v>
                </c:pt>
                <c:pt idx="7468">
                  <c:v>19244</c:v>
                </c:pt>
                <c:pt idx="7469">
                  <c:v>19245</c:v>
                </c:pt>
                <c:pt idx="7470">
                  <c:v>19246</c:v>
                </c:pt>
                <c:pt idx="7471">
                  <c:v>19247</c:v>
                </c:pt>
                <c:pt idx="7472">
                  <c:v>19248</c:v>
                </c:pt>
                <c:pt idx="7473">
                  <c:v>19249</c:v>
                </c:pt>
                <c:pt idx="7474">
                  <c:v>19250</c:v>
                </c:pt>
                <c:pt idx="7475">
                  <c:v>19251</c:v>
                </c:pt>
                <c:pt idx="7476">
                  <c:v>19252</c:v>
                </c:pt>
                <c:pt idx="7477">
                  <c:v>19253</c:v>
                </c:pt>
                <c:pt idx="7478">
                  <c:v>19254</c:v>
                </c:pt>
                <c:pt idx="7479">
                  <c:v>19255</c:v>
                </c:pt>
                <c:pt idx="7480">
                  <c:v>19256</c:v>
                </c:pt>
                <c:pt idx="7481">
                  <c:v>19257</c:v>
                </c:pt>
                <c:pt idx="7482">
                  <c:v>19258</c:v>
                </c:pt>
                <c:pt idx="7483">
                  <c:v>19259</c:v>
                </c:pt>
                <c:pt idx="7484">
                  <c:v>19260</c:v>
                </c:pt>
                <c:pt idx="7485">
                  <c:v>19261</c:v>
                </c:pt>
                <c:pt idx="7486">
                  <c:v>19262</c:v>
                </c:pt>
                <c:pt idx="7487">
                  <c:v>19263</c:v>
                </c:pt>
                <c:pt idx="7488">
                  <c:v>19264</c:v>
                </c:pt>
                <c:pt idx="7489">
                  <c:v>19265</c:v>
                </c:pt>
                <c:pt idx="7490">
                  <c:v>19266</c:v>
                </c:pt>
                <c:pt idx="7491">
                  <c:v>19267</c:v>
                </c:pt>
                <c:pt idx="7492">
                  <c:v>19268</c:v>
                </c:pt>
                <c:pt idx="7493">
                  <c:v>19269</c:v>
                </c:pt>
                <c:pt idx="7494">
                  <c:v>19270</c:v>
                </c:pt>
                <c:pt idx="7495">
                  <c:v>19271</c:v>
                </c:pt>
                <c:pt idx="7496">
                  <c:v>19272</c:v>
                </c:pt>
                <c:pt idx="7497">
                  <c:v>19273</c:v>
                </c:pt>
                <c:pt idx="7498">
                  <c:v>19274</c:v>
                </c:pt>
                <c:pt idx="7499">
                  <c:v>19275</c:v>
                </c:pt>
                <c:pt idx="7500">
                  <c:v>19276</c:v>
                </c:pt>
                <c:pt idx="7501">
                  <c:v>19277</c:v>
                </c:pt>
                <c:pt idx="7502">
                  <c:v>19278</c:v>
                </c:pt>
                <c:pt idx="7503">
                  <c:v>19279</c:v>
                </c:pt>
                <c:pt idx="7504">
                  <c:v>19280</c:v>
                </c:pt>
                <c:pt idx="7505">
                  <c:v>19281</c:v>
                </c:pt>
                <c:pt idx="7506">
                  <c:v>19282</c:v>
                </c:pt>
                <c:pt idx="7507">
                  <c:v>19283</c:v>
                </c:pt>
                <c:pt idx="7508">
                  <c:v>19284</c:v>
                </c:pt>
                <c:pt idx="7509">
                  <c:v>19285</c:v>
                </c:pt>
                <c:pt idx="7510">
                  <c:v>19286</c:v>
                </c:pt>
                <c:pt idx="7511">
                  <c:v>19287</c:v>
                </c:pt>
                <c:pt idx="7512">
                  <c:v>19288</c:v>
                </c:pt>
                <c:pt idx="7513">
                  <c:v>19289</c:v>
                </c:pt>
                <c:pt idx="7514">
                  <c:v>19290</c:v>
                </c:pt>
                <c:pt idx="7515">
                  <c:v>19291</c:v>
                </c:pt>
                <c:pt idx="7516">
                  <c:v>19292</c:v>
                </c:pt>
                <c:pt idx="7517">
                  <c:v>19293</c:v>
                </c:pt>
                <c:pt idx="7518">
                  <c:v>19294</c:v>
                </c:pt>
                <c:pt idx="7519">
                  <c:v>19295</c:v>
                </c:pt>
                <c:pt idx="7520">
                  <c:v>19296</c:v>
                </c:pt>
                <c:pt idx="7521">
                  <c:v>19297</c:v>
                </c:pt>
                <c:pt idx="7522">
                  <c:v>19298</c:v>
                </c:pt>
                <c:pt idx="7523">
                  <c:v>19299</c:v>
                </c:pt>
                <c:pt idx="7524">
                  <c:v>19300</c:v>
                </c:pt>
                <c:pt idx="7525">
                  <c:v>19301</c:v>
                </c:pt>
                <c:pt idx="7526">
                  <c:v>19302</c:v>
                </c:pt>
                <c:pt idx="7527">
                  <c:v>19303</c:v>
                </c:pt>
                <c:pt idx="7528">
                  <c:v>19304</c:v>
                </c:pt>
                <c:pt idx="7529">
                  <c:v>19305</c:v>
                </c:pt>
                <c:pt idx="7530">
                  <c:v>19306</c:v>
                </c:pt>
                <c:pt idx="7531">
                  <c:v>19307</c:v>
                </c:pt>
                <c:pt idx="7532">
                  <c:v>19308</c:v>
                </c:pt>
                <c:pt idx="7533">
                  <c:v>19309</c:v>
                </c:pt>
                <c:pt idx="7534">
                  <c:v>19310</c:v>
                </c:pt>
                <c:pt idx="7535">
                  <c:v>19311</c:v>
                </c:pt>
                <c:pt idx="7536">
                  <c:v>19312</c:v>
                </c:pt>
                <c:pt idx="7537">
                  <c:v>19313</c:v>
                </c:pt>
                <c:pt idx="7538">
                  <c:v>19314</c:v>
                </c:pt>
                <c:pt idx="7539">
                  <c:v>19315</c:v>
                </c:pt>
                <c:pt idx="7540">
                  <c:v>19316</c:v>
                </c:pt>
                <c:pt idx="7541">
                  <c:v>19317</c:v>
                </c:pt>
                <c:pt idx="7542">
                  <c:v>19318</c:v>
                </c:pt>
                <c:pt idx="7543">
                  <c:v>19319</c:v>
                </c:pt>
                <c:pt idx="7544">
                  <c:v>19320</c:v>
                </c:pt>
                <c:pt idx="7545">
                  <c:v>19321</c:v>
                </c:pt>
                <c:pt idx="7546">
                  <c:v>19322</c:v>
                </c:pt>
                <c:pt idx="7547">
                  <c:v>19323</c:v>
                </c:pt>
                <c:pt idx="7548">
                  <c:v>19324</c:v>
                </c:pt>
                <c:pt idx="7549">
                  <c:v>19325</c:v>
                </c:pt>
                <c:pt idx="7550">
                  <c:v>19326</c:v>
                </c:pt>
                <c:pt idx="7551">
                  <c:v>19327</c:v>
                </c:pt>
                <c:pt idx="7552">
                  <c:v>19328</c:v>
                </c:pt>
                <c:pt idx="7553">
                  <c:v>19329</c:v>
                </c:pt>
                <c:pt idx="7554">
                  <c:v>19330</c:v>
                </c:pt>
                <c:pt idx="7555">
                  <c:v>19331</c:v>
                </c:pt>
                <c:pt idx="7556">
                  <c:v>19332</c:v>
                </c:pt>
                <c:pt idx="7557">
                  <c:v>19333</c:v>
                </c:pt>
                <c:pt idx="7558">
                  <c:v>19334</c:v>
                </c:pt>
                <c:pt idx="7559">
                  <c:v>19335</c:v>
                </c:pt>
                <c:pt idx="7560">
                  <c:v>19336</c:v>
                </c:pt>
                <c:pt idx="7561">
                  <c:v>19337</c:v>
                </c:pt>
                <c:pt idx="7562">
                  <c:v>19338</c:v>
                </c:pt>
                <c:pt idx="7563">
                  <c:v>19339</c:v>
                </c:pt>
                <c:pt idx="7564">
                  <c:v>19340</c:v>
                </c:pt>
                <c:pt idx="7565">
                  <c:v>19341</c:v>
                </c:pt>
                <c:pt idx="7566">
                  <c:v>19342</c:v>
                </c:pt>
                <c:pt idx="7567">
                  <c:v>19343</c:v>
                </c:pt>
                <c:pt idx="7568">
                  <c:v>19344</c:v>
                </c:pt>
                <c:pt idx="7569">
                  <c:v>19345</c:v>
                </c:pt>
                <c:pt idx="7570">
                  <c:v>19346</c:v>
                </c:pt>
                <c:pt idx="7571">
                  <c:v>19347</c:v>
                </c:pt>
                <c:pt idx="7572">
                  <c:v>19348</c:v>
                </c:pt>
                <c:pt idx="7573">
                  <c:v>19349</c:v>
                </c:pt>
                <c:pt idx="7574">
                  <c:v>19350</c:v>
                </c:pt>
                <c:pt idx="7575">
                  <c:v>19351</c:v>
                </c:pt>
                <c:pt idx="7576">
                  <c:v>19352</c:v>
                </c:pt>
                <c:pt idx="7577">
                  <c:v>19353</c:v>
                </c:pt>
                <c:pt idx="7578">
                  <c:v>19354</c:v>
                </c:pt>
                <c:pt idx="7579">
                  <c:v>19355</c:v>
                </c:pt>
                <c:pt idx="7580">
                  <c:v>19356</c:v>
                </c:pt>
                <c:pt idx="7581">
                  <c:v>19357</c:v>
                </c:pt>
                <c:pt idx="7582">
                  <c:v>19358</c:v>
                </c:pt>
                <c:pt idx="7583">
                  <c:v>19359</c:v>
                </c:pt>
                <c:pt idx="7584">
                  <c:v>19360</c:v>
                </c:pt>
                <c:pt idx="7585">
                  <c:v>19361</c:v>
                </c:pt>
                <c:pt idx="7586">
                  <c:v>19362</c:v>
                </c:pt>
                <c:pt idx="7587">
                  <c:v>19363</c:v>
                </c:pt>
                <c:pt idx="7588">
                  <c:v>19364</c:v>
                </c:pt>
                <c:pt idx="7589">
                  <c:v>19365</c:v>
                </c:pt>
                <c:pt idx="7590">
                  <c:v>19366</c:v>
                </c:pt>
                <c:pt idx="7591">
                  <c:v>19367</c:v>
                </c:pt>
                <c:pt idx="7592">
                  <c:v>19368</c:v>
                </c:pt>
                <c:pt idx="7593">
                  <c:v>19369</c:v>
                </c:pt>
                <c:pt idx="7594">
                  <c:v>19370</c:v>
                </c:pt>
                <c:pt idx="7595">
                  <c:v>19371</c:v>
                </c:pt>
                <c:pt idx="7596">
                  <c:v>19372</c:v>
                </c:pt>
                <c:pt idx="7597">
                  <c:v>19373</c:v>
                </c:pt>
                <c:pt idx="7598">
                  <c:v>19374</c:v>
                </c:pt>
                <c:pt idx="7599">
                  <c:v>19375</c:v>
                </c:pt>
                <c:pt idx="7600">
                  <c:v>19376</c:v>
                </c:pt>
                <c:pt idx="7601">
                  <c:v>19377</c:v>
                </c:pt>
                <c:pt idx="7602">
                  <c:v>19378</c:v>
                </c:pt>
                <c:pt idx="7603">
                  <c:v>19379</c:v>
                </c:pt>
                <c:pt idx="7604">
                  <c:v>19380</c:v>
                </c:pt>
                <c:pt idx="7605">
                  <c:v>19381</c:v>
                </c:pt>
                <c:pt idx="7606">
                  <c:v>19382</c:v>
                </c:pt>
                <c:pt idx="7607">
                  <c:v>19383</c:v>
                </c:pt>
                <c:pt idx="7608">
                  <c:v>19384</c:v>
                </c:pt>
                <c:pt idx="7609">
                  <c:v>19385</c:v>
                </c:pt>
                <c:pt idx="7610">
                  <c:v>19386</c:v>
                </c:pt>
                <c:pt idx="7611">
                  <c:v>19387</c:v>
                </c:pt>
                <c:pt idx="7612">
                  <c:v>19388</c:v>
                </c:pt>
                <c:pt idx="7613">
                  <c:v>19389</c:v>
                </c:pt>
                <c:pt idx="7614">
                  <c:v>19390</c:v>
                </c:pt>
                <c:pt idx="7615">
                  <c:v>19391</c:v>
                </c:pt>
                <c:pt idx="7616">
                  <c:v>19392</c:v>
                </c:pt>
                <c:pt idx="7617">
                  <c:v>19393</c:v>
                </c:pt>
                <c:pt idx="7618">
                  <c:v>19394</c:v>
                </c:pt>
                <c:pt idx="7619">
                  <c:v>19395</c:v>
                </c:pt>
                <c:pt idx="7620">
                  <c:v>19396</c:v>
                </c:pt>
                <c:pt idx="7621">
                  <c:v>19397</c:v>
                </c:pt>
                <c:pt idx="7622">
                  <c:v>19398</c:v>
                </c:pt>
                <c:pt idx="7623">
                  <c:v>19399</c:v>
                </c:pt>
                <c:pt idx="7624">
                  <c:v>19400</c:v>
                </c:pt>
                <c:pt idx="7625">
                  <c:v>19401</c:v>
                </c:pt>
                <c:pt idx="7626">
                  <c:v>19402</c:v>
                </c:pt>
                <c:pt idx="7627">
                  <c:v>19403</c:v>
                </c:pt>
                <c:pt idx="7628">
                  <c:v>19404</c:v>
                </c:pt>
                <c:pt idx="7629">
                  <c:v>19405</c:v>
                </c:pt>
                <c:pt idx="7630">
                  <c:v>19406</c:v>
                </c:pt>
                <c:pt idx="7631">
                  <c:v>19407</c:v>
                </c:pt>
                <c:pt idx="7632">
                  <c:v>19408</c:v>
                </c:pt>
                <c:pt idx="7633">
                  <c:v>19409</c:v>
                </c:pt>
                <c:pt idx="7634">
                  <c:v>19410</c:v>
                </c:pt>
                <c:pt idx="7635">
                  <c:v>19411</c:v>
                </c:pt>
                <c:pt idx="7636">
                  <c:v>19412</c:v>
                </c:pt>
                <c:pt idx="7637">
                  <c:v>19413</c:v>
                </c:pt>
                <c:pt idx="7638">
                  <c:v>19414</c:v>
                </c:pt>
                <c:pt idx="7639">
                  <c:v>19415</c:v>
                </c:pt>
                <c:pt idx="7640">
                  <c:v>19416</c:v>
                </c:pt>
                <c:pt idx="7641">
                  <c:v>19417</c:v>
                </c:pt>
                <c:pt idx="7642">
                  <c:v>19418</c:v>
                </c:pt>
                <c:pt idx="7643">
                  <c:v>19419</c:v>
                </c:pt>
                <c:pt idx="7644">
                  <c:v>19420</c:v>
                </c:pt>
                <c:pt idx="7645">
                  <c:v>19421</c:v>
                </c:pt>
                <c:pt idx="7646">
                  <c:v>19422</c:v>
                </c:pt>
                <c:pt idx="7647">
                  <c:v>19423</c:v>
                </c:pt>
                <c:pt idx="7648">
                  <c:v>19424</c:v>
                </c:pt>
                <c:pt idx="7649">
                  <c:v>19425</c:v>
                </c:pt>
                <c:pt idx="7650">
                  <c:v>19426</c:v>
                </c:pt>
                <c:pt idx="7651">
                  <c:v>19427</c:v>
                </c:pt>
                <c:pt idx="7652">
                  <c:v>19428</c:v>
                </c:pt>
                <c:pt idx="7653">
                  <c:v>19429</c:v>
                </c:pt>
                <c:pt idx="7654">
                  <c:v>19430</c:v>
                </c:pt>
                <c:pt idx="7655">
                  <c:v>19431</c:v>
                </c:pt>
                <c:pt idx="7656">
                  <c:v>19432</c:v>
                </c:pt>
                <c:pt idx="7657">
                  <c:v>19433</c:v>
                </c:pt>
                <c:pt idx="7658">
                  <c:v>19434</c:v>
                </c:pt>
                <c:pt idx="7659">
                  <c:v>19435</c:v>
                </c:pt>
                <c:pt idx="7660">
                  <c:v>19436</c:v>
                </c:pt>
                <c:pt idx="7661">
                  <c:v>19437</c:v>
                </c:pt>
                <c:pt idx="7662">
                  <c:v>19438</c:v>
                </c:pt>
                <c:pt idx="7663">
                  <c:v>19439</c:v>
                </c:pt>
                <c:pt idx="7664">
                  <c:v>19440</c:v>
                </c:pt>
                <c:pt idx="7665">
                  <c:v>19441</c:v>
                </c:pt>
                <c:pt idx="7666">
                  <c:v>19442</c:v>
                </c:pt>
                <c:pt idx="7667">
                  <c:v>19443</c:v>
                </c:pt>
                <c:pt idx="7668">
                  <c:v>19444</c:v>
                </c:pt>
                <c:pt idx="7669">
                  <c:v>19445</c:v>
                </c:pt>
                <c:pt idx="7670">
                  <c:v>19446</c:v>
                </c:pt>
                <c:pt idx="7671">
                  <c:v>19447</c:v>
                </c:pt>
                <c:pt idx="7672">
                  <c:v>19448</c:v>
                </c:pt>
                <c:pt idx="7673">
                  <c:v>19449</c:v>
                </c:pt>
                <c:pt idx="7674">
                  <c:v>19450</c:v>
                </c:pt>
                <c:pt idx="7675">
                  <c:v>19451</c:v>
                </c:pt>
                <c:pt idx="7676">
                  <c:v>19452</c:v>
                </c:pt>
                <c:pt idx="7677">
                  <c:v>19453</c:v>
                </c:pt>
                <c:pt idx="7678">
                  <c:v>19454</c:v>
                </c:pt>
                <c:pt idx="7679">
                  <c:v>19455</c:v>
                </c:pt>
                <c:pt idx="7680">
                  <c:v>19456</c:v>
                </c:pt>
                <c:pt idx="7681">
                  <c:v>19457</c:v>
                </c:pt>
                <c:pt idx="7682">
                  <c:v>19458</c:v>
                </c:pt>
                <c:pt idx="7683">
                  <c:v>19459</c:v>
                </c:pt>
                <c:pt idx="7684">
                  <c:v>19460</c:v>
                </c:pt>
                <c:pt idx="7685">
                  <c:v>19461</c:v>
                </c:pt>
                <c:pt idx="7686">
                  <c:v>19462</c:v>
                </c:pt>
                <c:pt idx="7687">
                  <c:v>19463</c:v>
                </c:pt>
                <c:pt idx="7688">
                  <c:v>19464</c:v>
                </c:pt>
                <c:pt idx="7689">
                  <c:v>19465</c:v>
                </c:pt>
                <c:pt idx="7690">
                  <c:v>19466</c:v>
                </c:pt>
                <c:pt idx="7691">
                  <c:v>19467</c:v>
                </c:pt>
                <c:pt idx="7692">
                  <c:v>19468</c:v>
                </c:pt>
                <c:pt idx="7693">
                  <c:v>19469</c:v>
                </c:pt>
                <c:pt idx="7694">
                  <c:v>19470</c:v>
                </c:pt>
                <c:pt idx="7695">
                  <c:v>19471</c:v>
                </c:pt>
                <c:pt idx="7696">
                  <c:v>19472</c:v>
                </c:pt>
                <c:pt idx="7697">
                  <c:v>19473</c:v>
                </c:pt>
                <c:pt idx="7698">
                  <c:v>19474</c:v>
                </c:pt>
                <c:pt idx="7699">
                  <c:v>19475</c:v>
                </c:pt>
                <c:pt idx="7700">
                  <c:v>19476</c:v>
                </c:pt>
                <c:pt idx="7701">
                  <c:v>19477</c:v>
                </c:pt>
                <c:pt idx="7702">
                  <c:v>19478</c:v>
                </c:pt>
                <c:pt idx="7703">
                  <c:v>19479</c:v>
                </c:pt>
                <c:pt idx="7704">
                  <c:v>19480</c:v>
                </c:pt>
                <c:pt idx="7705">
                  <c:v>19481</c:v>
                </c:pt>
                <c:pt idx="7706">
                  <c:v>19482</c:v>
                </c:pt>
                <c:pt idx="7707">
                  <c:v>19483</c:v>
                </c:pt>
                <c:pt idx="7708">
                  <c:v>19484</c:v>
                </c:pt>
                <c:pt idx="7709">
                  <c:v>19485</c:v>
                </c:pt>
                <c:pt idx="7710">
                  <c:v>19486</c:v>
                </c:pt>
                <c:pt idx="7711">
                  <c:v>19487</c:v>
                </c:pt>
                <c:pt idx="7712">
                  <c:v>19488</c:v>
                </c:pt>
                <c:pt idx="7713">
                  <c:v>19489</c:v>
                </c:pt>
                <c:pt idx="7714">
                  <c:v>19490</c:v>
                </c:pt>
                <c:pt idx="7715">
                  <c:v>19491</c:v>
                </c:pt>
                <c:pt idx="7716">
                  <c:v>19492</c:v>
                </c:pt>
                <c:pt idx="7717">
                  <c:v>19493</c:v>
                </c:pt>
                <c:pt idx="7718">
                  <c:v>19494</c:v>
                </c:pt>
                <c:pt idx="7719">
                  <c:v>19495</c:v>
                </c:pt>
                <c:pt idx="7720">
                  <c:v>19496</c:v>
                </c:pt>
                <c:pt idx="7721">
                  <c:v>19497</c:v>
                </c:pt>
                <c:pt idx="7722">
                  <c:v>19498</c:v>
                </c:pt>
                <c:pt idx="7723">
                  <c:v>19499</c:v>
                </c:pt>
                <c:pt idx="7724">
                  <c:v>19500</c:v>
                </c:pt>
                <c:pt idx="7725">
                  <c:v>19501</c:v>
                </c:pt>
                <c:pt idx="7726">
                  <c:v>19502</c:v>
                </c:pt>
                <c:pt idx="7727">
                  <c:v>19503</c:v>
                </c:pt>
                <c:pt idx="7728">
                  <c:v>19504</c:v>
                </c:pt>
                <c:pt idx="7729">
                  <c:v>19505</c:v>
                </c:pt>
                <c:pt idx="7730">
                  <c:v>19506</c:v>
                </c:pt>
                <c:pt idx="7731">
                  <c:v>19507</c:v>
                </c:pt>
                <c:pt idx="7732">
                  <c:v>19508</c:v>
                </c:pt>
                <c:pt idx="7733">
                  <c:v>19509</c:v>
                </c:pt>
                <c:pt idx="7734">
                  <c:v>19510</c:v>
                </c:pt>
                <c:pt idx="7735">
                  <c:v>19511</c:v>
                </c:pt>
                <c:pt idx="7736">
                  <c:v>19512</c:v>
                </c:pt>
                <c:pt idx="7737">
                  <c:v>19513</c:v>
                </c:pt>
                <c:pt idx="7738">
                  <c:v>19514</c:v>
                </c:pt>
                <c:pt idx="7739">
                  <c:v>19515</c:v>
                </c:pt>
                <c:pt idx="7740">
                  <c:v>19516</c:v>
                </c:pt>
                <c:pt idx="7741">
                  <c:v>19517</c:v>
                </c:pt>
                <c:pt idx="7742">
                  <c:v>19518</c:v>
                </c:pt>
                <c:pt idx="7743">
                  <c:v>19519</c:v>
                </c:pt>
                <c:pt idx="7744">
                  <c:v>19520</c:v>
                </c:pt>
                <c:pt idx="7745">
                  <c:v>19521</c:v>
                </c:pt>
                <c:pt idx="7746">
                  <c:v>19522</c:v>
                </c:pt>
                <c:pt idx="7747">
                  <c:v>19523</c:v>
                </c:pt>
                <c:pt idx="7748">
                  <c:v>19524</c:v>
                </c:pt>
                <c:pt idx="7749">
                  <c:v>19525</c:v>
                </c:pt>
                <c:pt idx="7750">
                  <c:v>19526</c:v>
                </c:pt>
                <c:pt idx="7751">
                  <c:v>19527</c:v>
                </c:pt>
                <c:pt idx="7752">
                  <c:v>19528</c:v>
                </c:pt>
                <c:pt idx="7753">
                  <c:v>19529</c:v>
                </c:pt>
                <c:pt idx="7754">
                  <c:v>19530</c:v>
                </c:pt>
                <c:pt idx="7755">
                  <c:v>19531</c:v>
                </c:pt>
                <c:pt idx="7756">
                  <c:v>19532</c:v>
                </c:pt>
                <c:pt idx="7757">
                  <c:v>19533</c:v>
                </c:pt>
                <c:pt idx="7758">
                  <c:v>19534</c:v>
                </c:pt>
                <c:pt idx="7759">
                  <c:v>19535</c:v>
                </c:pt>
                <c:pt idx="7760">
                  <c:v>19536</c:v>
                </c:pt>
                <c:pt idx="7761">
                  <c:v>19537</c:v>
                </c:pt>
                <c:pt idx="7762">
                  <c:v>19538</c:v>
                </c:pt>
                <c:pt idx="7763">
                  <c:v>19539</c:v>
                </c:pt>
                <c:pt idx="7764">
                  <c:v>19540</c:v>
                </c:pt>
                <c:pt idx="7765">
                  <c:v>19541</c:v>
                </c:pt>
                <c:pt idx="7766">
                  <c:v>19542</c:v>
                </c:pt>
                <c:pt idx="7767">
                  <c:v>19543</c:v>
                </c:pt>
                <c:pt idx="7768">
                  <c:v>19544</c:v>
                </c:pt>
                <c:pt idx="7769">
                  <c:v>19545</c:v>
                </c:pt>
                <c:pt idx="7770">
                  <c:v>19546</c:v>
                </c:pt>
                <c:pt idx="7771">
                  <c:v>19547</c:v>
                </c:pt>
                <c:pt idx="7772">
                  <c:v>19548</c:v>
                </c:pt>
                <c:pt idx="7773">
                  <c:v>19549</c:v>
                </c:pt>
                <c:pt idx="7774">
                  <c:v>19550</c:v>
                </c:pt>
                <c:pt idx="7775">
                  <c:v>19551</c:v>
                </c:pt>
                <c:pt idx="7776">
                  <c:v>19552</c:v>
                </c:pt>
                <c:pt idx="7777">
                  <c:v>19553</c:v>
                </c:pt>
                <c:pt idx="7778">
                  <c:v>19554</c:v>
                </c:pt>
                <c:pt idx="7779">
                  <c:v>19555</c:v>
                </c:pt>
                <c:pt idx="7780">
                  <c:v>19556</c:v>
                </c:pt>
                <c:pt idx="7781">
                  <c:v>19557</c:v>
                </c:pt>
                <c:pt idx="7782">
                  <c:v>19558</c:v>
                </c:pt>
                <c:pt idx="7783">
                  <c:v>19559</c:v>
                </c:pt>
                <c:pt idx="7784">
                  <c:v>19560</c:v>
                </c:pt>
                <c:pt idx="7785">
                  <c:v>19561</c:v>
                </c:pt>
                <c:pt idx="7786">
                  <c:v>19562</c:v>
                </c:pt>
                <c:pt idx="7787">
                  <c:v>19563</c:v>
                </c:pt>
                <c:pt idx="7788">
                  <c:v>19564</c:v>
                </c:pt>
                <c:pt idx="7789">
                  <c:v>19565</c:v>
                </c:pt>
                <c:pt idx="7790">
                  <c:v>19566</c:v>
                </c:pt>
                <c:pt idx="7791">
                  <c:v>19567</c:v>
                </c:pt>
                <c:pt idx="7792">
                  <c:v>19568</c:v>
                </c:pt>
                <c:pt idx="7793">
                  <c:v>19569</c:v>
                </c:pt>
                <c:pt idx="7794">
                  <c:v>19570</c:v>
                </c:pt>
                <c:pt idx="7795">
                  <c:v>19571</c:v>
                </c:pt>
                <c:pt idx="7796">
                  <c:v>19572</c:v>
                </c:pt>
                <c:pt idx="7797">
                  <c:v>19573</c:v>
                </c:pt>
                <c:pt idx="7798">
                  <c:v>19574</c:v>
                </c:pt>
                <c:pt idx="7799">
                  <c:v>19575</c:v>
                </c:pt>
                <c:pt idx="7800">
                  <c:v>19576</c:v>
                </c:pt>
                <c:pt idx="7801">
                  <c:v>19577</c:v>
                </c:pt>
                <c:pt idx="7802">
                  <c:v>19578</c:v>
                </c:pt>
                <c:pt idx="7803">
                  <c:v>19579</c:v>
                </c:pt>
                <c:pt idx="7804">
                  <c:v>19580</c:v>
                </c:pt>
                <c:pt idx="7805">
                  <c:v>19581</c:v>
                </c:pt>
                <c:pt idx="7806">
                  <c:v>19582</c:v>
                </c:pt>
                <c:pt idx="7807">
                  <c:v>19583</c:v>
                </c:pt>
                <c:pt idx="7808">
                  <c:v>19584</c:v>
                </c:pt>
                <c:pt idx="7809">
                  <c:v>19585</c:v>
                </c:pt>
                <c:pt idx="7810">
                  <c:v>19586</c:v>
                </c:pt>
                <c:pt idx="7811">
                  <c:v>19587</c:v>
                </c:pt>
                <c:pt idx="7812">
                  <c:v>19588</c:v>
                </c:pt>
                <c:pt idx="7813">
                  <c:v>19589</c:v>
                </c:pt>
                <c:pt idx="7814">
                  <c:v>19590</c:v>
                </c:pt>
                <c:pt idx="7815">
                  <c:v>19591</c:v>
                </c:pt>
                <c:pt idx="7816">
                  <c:v>19592</c:v>
                </c:pt>
                <c:pt idx="7817">
                  <c:v>19593</c:v>
                </c:pt>
                <c:pt idx="7818">
                  <c:v>19594</c:v>
                </c:pt>
                <c:pt idx="7819">
                  <c:v>19595</c:v>
                </c:pt>
                <c:pt idx="7820">
                  <c:v>19596</c:v>
                </c:pt>
                <c:pt idx="7821">
                  <c:v>19597</c:v>
                </c:pt>
                <c:pt idx="7822">
                  <c:v>19598</c:v>
                </c:pt>
                <c:pt idx="7823">
                  <c:v>19599</c:v>
                </c:pt>
                <c:pt idx="7824">
                  <c:v>19600</c:v>
                </c:pt>
                <c:pt idx="7825">
                  <c:v>19601</c:v>
                </c:pt>
                <c:pt idx="7826">
                  <c:v>19602</c:v>
                </c:pt>
                <c:pt idx="7827">
                  <c:v>19603</c:v>
                </c:pt>
                <c:pt idx="7828">
                  <c:v>19604</c:v>
                </c:pt>
                <c:pt idx="7829">
                  <c:v>19605</c:v>
                </c:pt>
                <c:pt idx="7830">
                  <c:v>19606</c:v>
                </c:pt>
                <c:pt idx="7831">
                  <c:v>19607</c:v>
                </c:pt>
                <c:pt idx="7832">
                  <c:v>19608</c:v>
                </c:pt>
                <c:pt idx="7833">
                  <c:v>19609</c:v>
                </c:pt>
                <c:pt idx="7834">
                  <c:v>19610</c:v>
                </c:pt>
                <c:pt idx="7835">
                  <c:v>19611</c:v>
                </c:pt>
                <c:pt idx="7836">
                  <c:v>19612</c:v>
                </c:pt>
                <c:pt idx="7837">
                  <c:v>19613</c:v>
                </c:pt>
                <c:pt idx="7838">
                  <c:v>19614</c:v>
                </c:pt>
                <c:pt idx="7839">
                  <c:v>19615</c:v>
                </c:pt>
                <c:pt idx="7840">
                  <c:v>19616</c:v>
                </c:pt>
                <c:pt idx="7841">
                  <c:v>19617</c:v>
                </c:pt>
                <c:pt idx="7842">
                  <c:v>19618</c:v>
                </c:pt>
                <c:pt idx="7843">
                  <c:v>19619</c:v>
                </c:pt>
                <c:pt idx="7844">
                  <c:v>19620</c:v>
                </c:pt>
                <c:pt idx="7845">
                  <c:v>19621</c:v>
                </c:pt>
                <c:pt idx="7846">
                  <c:v>19622</c:v>
                </c:pt>
                <c:pt idx="7847">
                  <c:v>19623</c:v>
                </c:pt>
                <c:pt idx="7848">
                  <c:v>19624</c:v>
                </c:pt>
                <c:pt idx="7849">
                  <c:v>19625</c:v>
                </c:pt>
                <c:pt idx="7850">
                  <c:v>19626</c:v>
                </c:pt>
                <c:pt idx="7851">
                  <c:v>19627</c:v>
                </c:pt>
                <c:pt idx="7852">
                  <c:v>19628</c:v>
                </c:pt>
                <c:pt idx="7853">
                  <c:v>19629</c:v>
                </c:pt>
                <c:pt idx="7854">
                  <c:v>19630</c:v>
                </c:pt>
                <c:pt idx="7855">
                  <c:v>19631</c:v>
                </c:pt>
                <c:pt idx="7856">
                  <c:v>19632</c:v>
                </c:pt>
                <c:pt idx="7857">
                  <c:v>19633</c:v>
                </c:pt>
                <c:pt idx="7858">
                  <c:v>19634</c:v>
                </c:pt>
                <c:pt idx="7859">
                  <c:v>19635</c:v>
                </c:pt>
                <c:pt idx="7860">
                  <c:v>19636</c:v>
                </c:pt>
                <c:pt idx="7861">
                  <c:v>19637</c:v>
                </c:pt>
                <c:pt idx="7862">
                  <c:v>19638</c:v>
                </c:pt>
                <c:pt idx="7863">
                  <c:v>19639</c:v>
                </c:pt>
                <c:pt idx="7864">
                  <c:v>19640</c:v>
                </c:pt>
                <c:pt idx="7865">
                  <c:v>19641</c:v>
                </c:pt>
                <c:pt idx="7866">
                  <c:v>19642</c:v>
                </c:pt>
                <c:pt idx="7867">
                  <c:v>19643</c:v>
                </c:pt>
                <c:pt idx="7868">
                  <c:v>19644</c:v>
                </c:pt>
                <c:pt idx="7869">
                  <c:v>19645</c:v>
                </c:pt>
                <c:pt idx="7870">
                  <c:v>19646</c:v>
                </c:pt>
                <c:pt idx="7871">
                  <c:v>19647</c:v>
                </c:pt>
                <c:pt idx="7872">
                  <c:v>19648</c:v>
                </c:pt>
                <c:pt idx="7873">
                  <c:v>19649</c:v>
                </c:pt>
                <c:pt idx="7874">
                  <c:v>19650</c:v>
                </c:pt>
                <c:pt idx="7875">
                  <c:v>19651</c:v>
                </c:pt>
                <c:pt idx="7876">
                  <c:v>19652</c:v>
                </c:pt>
                <c:pt idx="7877">
                  <c:v>19653</c:v>
                </c:pt>
                <c:pt idx="7878">
                  <c:v>19654</c:v>
                </c:pt>
                <c:pt idx="7879">
                  <c:v>19655</c:v>
                </c:pt>
                <c:pt idx="7880">
                  <c:v>19656</c:v>
                </c:pt>
                <c:pt idx="7881">
                  <c:v>19657</c:v>
                </c:pt>
                <c:pt idx="7882">
                  <c:v>19658</c:v>
                </c:pt>
                <c:pt idx="7883">
                  <c:v>19659</c:v>
                </c:pt>
                <c:pt idx="7884">
                  <c:v>19660</c:v>
                </c:pt>
                <c:pt idx="7885">
                  <c:v>19661</c:v>
                </c:pt>
                <c:pt idx="7886">
                  <c:v>19662</c:v>
                </c:pt>
                <c:pt idx="7887">
                  <c:v>19663</c:v>
                </c:pt>
                <c:pt idx="7888">
                  <c:v>19664</c:v>
                </c:pt>
                <c:pt idx="7889">
                  <c:v>19665</c:v>
                </c:pt>
                <c:pt idx="7890">
                  <c:v>19666</c:v>
                </c:pt>
                <c:pt idx="7891">
                  <c:v>19667</c:v>
                </c:pt>
                <c:pt idx="7892">
                  <c:v>19668</c:v>
                </c:pt>
                <c:pt idx="7893">
                  <c:v>19669</c:v>
                </c:pt>
                <c:pt idx="7894">
                  <c:v>19670</c:v>
                </c:pt>
                <c:pt idx="7895">
                  <c:v>19671</c:v>
                </c:pt>
                <c:pt idx="7896">
                  <c:v>19672</c:v>
                </c:pt>
                <c:pt idx="7897">
                  <c:v>19673</c:v>
                </c:pt>
                <c:pt idx="7898">
                  <c:v>19674</c:v>
                </c:pt>
                <c:pt idx="7899">
                  <c:v>19675</c:v>
                </c:pt>
                <c:pt idx="7900">
                  <c:v>19676</c:v>
                </c:pt>
                <c:pt idx="7901">
                  <c:v>19677</c:v>
                </c:pt>
                <c:pt idx="7902">
                  <c:v>19678</c:v>
                </c:pt>
                <c:pt idx="7903">
                  <c:v>19679</c:v>
                </c:pt>
                <c:pt idx="7904">
                  <c:v>19680</c:v>
                </c:pt>
                <c:pt idx="7905">
                  <c:v>19681</c:v>
                </c:pt>
                <c:pt idx="7906">
                  <c:v>19682</c:v>
                </c:pt>
                <c:pt idx="7907">
                  <c:v>19683</c:v>
                </c:pt>
                <c:pt idx="7908">
                  <c:v>19684</c:v>
                </c:pt>
                <c:pt idx="7909">
                  <c:v>19685</c:v>
                </c:pt>
                <c:pt idx="7910">
                  <c:v>19686</c:v>
                </c:pt>
                <c:pt idx="7911">
                  <c:v>19687</c:v>
                </c:pt>
                <c:pt idx="7912">
                  <c:v>19688</c:v>
                </c:pt>
                <c:pt idx="7913">
                  <c:v>19689</c:v>
                </c:pt>
                <c:pt idx="7914">
                  <c:v>19690</c:v>
                </c:pt>
                <c:pt idx="7915">
                  <c:v>19691</c:v>
                </c:pt>
                <c:pt idx="7916">
                  <c:v>19692</c:v>
                </c:pt>
                <c:pt idx="7917">
                  <c:v>19693</c:v>
                </c:pt>
                <c:pt idx="7918">
                  <c:v>19694</c:v>
                </c:pt>
                <c:pt idx="7919">
                  <c:v>19695</c:v>
                </c:pt>
                <c:pt idx="7920">
                  <c:v>19696</c:v>
                </c:pt>
                <c:pt idx="7921">
                  <c:v>19697</c:v>
                </c:pt>
                <c:pt idx="7922">
                  <c:v>19698</c:v>
                </c:pt>
                <c:pt idx="7923">
                  <c:v>19699</c:v>
                </c:pt>
                <c:pt idx="7924">
                  <c:v>19700</c:v>
                </c:pt>
                <c:pt idx="7925">
                  <c:v>19701</c:v>
                </c:pt>
                <c:pt idx="7926">
                  <c:v>19702</c:v>
                </c:pt>
                <c:pt idx="7927">
                  <c:v>19703</c:v>
                </c:pt>
                <c:pt idx="7928">
                  <c:v>19704</c:v>
                </c:pt>
                <c:pt idx="7929">
                  <c:v>19705</c:v>
                </c:pt>
                <c:pt idx="7930">
                  <c:v>19706</c:v>
                </c:pt>
                <c:pt idx="7931">
                  <c:v>19707</c:v>
                </c:pt>
                <c:pt idx="7932">
                  <c:v>19708</c:v>
                </c:pt>
                <c:pt idx="7933">
                  <c:v>19709</c:v>
                </c:pt>
                <c:pt idx="7934">
                  <c:v>19710</c:v>
                </c:pt>
                <c:pt idx="7935">
                  <c:v>19711</c:v>
                </c:pt>
                <c:pt idx="7936">
                  <c:v>19712</c:v>
                </c:pt>
                <c:pt idx="7937">
                  <c:v>19713</c:v>
                </c:pt>
                <c:pt idx="7938">
                  <c:v>19714</c:v>
                </c:pt>
                <c:pt idx="7939">
                  <c:v>19715</c:v>
                </c:pt>
                <c:pt idx="7940">
                  <c:v>19716</c:v>
                </c:pt>
                <c:pt idx="7941">
                  <c:v>19717</c:v>
                </c:pt>
                <c:pt idx="7942">
                  <c:v>19718</c:v>
                </c:pt>
                <c:pt idx="7943">
                  <c:v>19719</c:v>
                </c:pt>
                <c:pt idx="7944">
                  <c:v>19720</c:v>
                </c:pt>
                <c:pt idx="7945">
                  <c:v>19721</c:v>
                </c:pt>
                <c:pt idx="7946">
                  <c:v>19722</c:v>
                </c:pt>
                <c:pt idx="7947">
                  <c:v>19723</c:v>
                </c:pt>
                <c:pt idx="7948">
                  <c:v>19724</c:v>
                </c:pt>
                <c:pt idx="7949">
                  <c:v>19725</c:v>
                </c:pt>
                <c:pt idx="7950">
                  <c:v>19726</c:v>
                </c:pt>
                <c:pt idx="7951">
                  <c:v>19727</c:v>
                </c:pt>
                <c:pt idx="7952">
                  <c:v>19728</c:v>
                </c:pt>
                <c:pt idx="7953">
                  <c:v>19729</c:v>
                </c:pt>
                <c:pt idx="7954">
                  <c:v>19730</c:v>
                </c:pt>
                <c:pt idx="7955">
                  <c:v>19731</c:v>
                </c:pt>
                <c:pt idx="7956">
                  <c:v>19732</c:v>
                </c:pt>
                <c:pt idx="7957">
                  <c:v>19733</c:v>
                </c:pt>
                <c:pt idx="7958">
                  <c:v>19734</c:v>
                </c:pt>
                <c:pt idx="7959">
                  <c:v>19735</c:v>
                </c:pt>
                <c:pt idx="7960">
                  <c:v>19736</c:v>
                </c:pt>
                <c:pt idx="7961">
                  <c:v>19737</c:v>
                </c:pt>
                <c:pt idx="7962">
                  <c:v>19738</c:v>
                </c:pt>
                <c:pt idx="7963">
                  <c:v>19739</c:v>
                </c:pt>
                <c:pt idx="7964">
                  <c:v>19740</c:v>
                </c:pt>
                <c:pt idx="7965">
                  <c:v>19741</c:v>
                </c:pt>
                <c:pt idx="7966">
                  <c:v>19742</c:v>
                </c:pt>
                <c:pt idx="7967">
                  <c:v>19743</c:v>
                </c:pt>
                <c:pt idx="7968">
                  <c:v>19744</c:v>
                </c:pt>
                <c:pt idx="7969">
                  <c:v>19745</c:v>
                </c:pt>
                <c:pt idx="7970">
                  <c:v>19746</c:v>
                </c:pt>
                <c:pt idx="7971">
                  <c:v>19747</c:v>
                </c:pt>
                <c:pt idx="7972">
                  <c:v>19748</c:v>
                </c:pt>
                <c:pt idx="7973">
                  <c:v>19749</c:v>
                </c:pt>
                <c:pt idx="7974">
                  <c:v>19750</c:v>
                </c:pt>
                <c:pt idx="7975">
                  <c:v>19751</c:v>
                </c:pt>
                <c:pt idx="7976">
                  <c:v>19752</c:v>
                </c:pt>
                <c:pt idx="7977">
                  <c:v>19753</c:v>
                </c:pt>
                <c:pt idx="7978">
                  <c:v>19754</c:v>
                </c:pt>
                <c:pt idx="7979">
                  <c:v>19755</c:v>
                </c:pt>
                <c:pt idx="7980">
                  <c:v>19756</c:v>
                </c:pt>
                <c:pt idx="7981">
                  <c:v>19757</c:v>
                </c:pt>
                <c:pt idx="7982">
                  <c:v>19758</c:v>
                </c:pt>
                <c:pt idx="7983">
                  <c:v>19759</c:v>
                </c:pt>
                <c:pt idx="7984">
                  <c:v>19760</c:v>
                </c:pt>
                <c:pt idx="7985">
                  <c:v>19761</c:v>
                </c:pt>
                <c:pt idx="7986">
                  <c:v>19762</c:v>
                </c:pt>
                <c:pt idx="7987">
                  <c:v>19763</c:v>
                </c:pt>
                <c:pt idx="7988">
                  <c:v>19764</c:v>
                </c:pt>
                <c:pt idx="7989">
                  <c:v>19765</c:v>
                </c:pt>
                <c:pt idx="7990">
                  <c:v>19766</c:v>
                </c:pt>
                <c:pt idx="7991">
                  <c:v>19767</c:v>
                </c:pt>
                <c:pt idx="7992">
                  <c:v>19768</c:v>
                </c:pt>
                <c:pt idx="7993">
                  <c:v>19769</c:v>
                </c:pt>
                <c:pt idx="7994">
                  <c:v>19770</c:v>
                </c:pt>
                <c:pt idx="7995">
                  <c:v>19771</c:v>
                </c:pt>
                <c:pt idx="7996">
                  <c:v>19772</c:v>
                </c:pt>
                <c:pt idx="7997">
                  <c:v>19773</c:v>
                </c:pt>
                <c:pt idx="7998">
                  <c:v>19774</c:v>
                </c:pt>
                <c:pt idx="7999">
                  <c:v>19775</c:v>
                </c:pt>
                <c:pt idx="8000">
                  <c:v>19776</c:v>
                </c:pt>
                <c:pt idx="8001">
                  <c:v>19777</c:v>
                </c:pt>
                <c:pt idx="8002">
                  <c:v>19778</c:v>
                </c:pt>
                <c:pt idx="8003">
                  <c:v>19779</c:v>
                </c:pt>
                <c:pt idx="8004">
                  <c:v>19780</c:v>
                </c:pt>
                <c:pt idx="8005">
                  <c:v>19781</c:v>
                </c:pt>
                <c:pt idx="8006">
                  <c:v>19782</c:v>
                </c:pt>
                <c:pt idx="8007">
                  <c:v>19783</c:v>
                </c:pt>
                <c:pt idx="8008">
                  <c:v>19784</c:v>
                </c:pt>
                <c:pt idx="8009">
                  <c:v>19785</c:v>
                </c:pt>
                <c:pt idx="8010">
                  <c:v>19786</c:v>
                </c:pt>
                <c:pt idx="8011">
                  <c:v>19787</c:v>
                </c:pt>
                <c:pt idx="8012">
                  <c:v>19788</c:v>
                </c:pt>
                <c:pt idx="8013">
                  <c:v>19789</c:v>
                </c:pt>
                <c:pt idx="8014">
                  <c:v>19790</c:v>
                </c:pt>
                <c:pt idx="8015">
                  <c:v>19791</c:v>
                </c:pt>
                <c:pt idx="8016">
                  <c:v>19792</c:v>
                </c:pt>
                <c:pt idx="8017">
                  <c:v>19793</c:v>
                </c:pt>
                <c:pt idx="8018">
                  <c:v>19794</c:v>
                </c:pt>
                <c:pt idx="8019">
                  <c:v>19795</c:v>
                </c:pt>
                <c:pt idx="8020">
                  <c:v>19796</c:v>
                </c:pt>
                <c:pt idx="8021">
                  <c:v>19797</c:v>
                </c:pt>
                <c:pt idx="8022">
                  <c:v>19798</c:v>
                </c:pt>
                <c:pt idx="8023">
                  <c:v>19799</c:v>
                </c:pt>
                <c:pt idx="8024">
                  <c:v>19800</c:v>
                </c:pt>
                <c:pt idx="8025">
                  <c:v>19801</c:v>
                </c:pt>
                <c:pt idx="8026">
                  <c:v>19802</c:v>
                </c:pt>
                <c:pt idx="8027">
                  <c:v>19803</c:v>
                </c:pt>
                <c:pt idx="8028">
                  <c:v>19804</c:v>
                </c:pt>
                <c:pt idx="8029">
                  <c:v>19805</c:v>
                </c:pt>
                <c:pt idx="8030">
                  <c:v>19806</c:v>
                </c:pt>
                <c:pt idx="8031">
                  <c:v>19807</c:v>
                </c:pt>
                <c:pt idx="8032">
                  <c:v>19808</c:v>
                </c:pt>
                <c:pt idx="8033">
                  <c:v>19809</c:v>
                </c:pt>
                <c:pt idx="8034">
                  <c:v>19810</c:v>
                </c:pt>
                <c:pt idx="8035">
                  <c:v>19811</c:v>
                </c:pt>
                <c:pt idx="8036">
                  <c:v>19812</c:v>
                </c:pt>
                <c:pt idx="8037">
                  <c:v>19813</c:v>
                </c:pt>
                <c:pt idx="8038">
                  <c:v>19814</c:v>
                </c:pt>
                <c:pt idx="8039">
                  <c:v>19815</c:v>
                </c:pt>
                <c:pt idx="8040">
                  <c:v>19816</c:v>
                </c:pt>
                <c:pt idx="8041">
                  <c:v>19817</c:v>
                </c:pt>
                <c:pt idx="8042">
                  <c:v>19818</c:v>
                </c:pt>
                <c:pt idx="8043">
                  <c:v>19819</c:v>
                </c:pt>
                <c:pt idx="8044">
                  <c:v>19820</c:v>
                </c:pt>
                <c:pt idx="8045">
                  <c:v>19821</c:v>
                </c:pt>
                <c:pt idx="8046">
                  <c:v>19822</c:v>
                </c:pt>
                <c:pt idx="8047">
                  <c:v>19823</c:v>
                </c:pt>
                <c:pt idx="8048">
                  <c:v>19824</c:v>
                </c:pt>
                <c:pt idx="8049">
                  <c:v>19825</c:v>
                </c:pt>
                <c:pt idx="8050">
                  <c:v>19826</c:v>
                </c:pt>
                <c:pt idx="8051">
                  <c:v>19827</c:v>
                </c:pt>
                <c:pt idx="8052">
                  <c:v>19828</c:v>
                </c:pt>
                <c:pt idx="8053">
                  <c:v>19829</c:v>
                </c:pt>
                <c:pt idx="8054">
                  <c:v>19830</c:v>
                </c:pt>
                <c:pt idx="8055">
                  <c:v>19831</c:v>
                </c:pt>
                <c:pt idx="8056">
                  <c:v>19832</c:v>
                </c:pt>
                <c:pt idx="8057">
                  <c:v>19833</c:v>
                </c:pt>
                <c:pt idx="8058">
                  <c:v>19834</c:v>
                </c:pt>
                <c:pt idx="8059">
                  <c:v>19835</c:v>
                </c:pt>
                <c:pt idx="8060">
                  <c:v>19836</c:v>
                </c:pt>
                <c:pt idx="8061">
                  <c:v>19837</c:v>
                </c:pt>
                <c:pt idx="8062">
                  <c:v>19838</c:v>
                </c:pt>
                <c:pt idx="8063">
                  <c:v>19839</c:v>
                </c:pt>
                <c:pt idx="8064">
                  <c:v>19840</c:v>
                </c:pt>
                <c:pt idx="8065">
                  <c:v>19841</c:v>
                </c:pt>
                <c:pt idx="8066">
                  <c:v>19842</c:v>
                </c:pt>
                <c:pt idx="8067">
                  <c:v>19843</c:v>
                </c:pt>
                <c:pt idx="8068">
                  <c:v>19844</c:v>
                </c:pt>
                <c:pt idx="8069">
                  <c:v>19845</c:v>
                </c:pt>
                <c:pt idx="8070">
                  <c:v>19846</c:v>
                </c:pt>
                <c:pt idx="8071">
                  <c:v>19847</c:v>
                </c:pt>
                <c:pt idx="8072">
                  <c:v>19848</c:v>
                </c:pt>
                <c:pt idx="8073">
                  <c:v>19849</c:v>
                </c:pt>
                <c:pt idx="8074">
                  <c:v>19850</c:v>
                </c:pt>
                <c:pt idx="8075">
                  <c:v>19851</c:v>
                </c:pt>
                <c:pt idx="8076">
                  <c:v>19852</c:v>
                </c:pt>
                <c:pt idx="8077">
                  <c:v>19853</c:v>
                </c:pt>
                <c:pt idx="8078">
                  <c:v>19854</c:v>
                </c:pt>
                <c:pt idx="8079">
                  <c:v>19855</c:v>
                </c:pt>
                <c:pt idx="8080">
                  <c:v>19856</c:v>
                </c:pt>
                <c:pt idx="8081">
                  <c:v>19857</c:v>
                </c:pt>
                <c:pt idx="8082">
                  <c:v>19858</c:v>
                </c:pt>
                <c:pt idx="8083">
                  <c:v>19859</c:v>
                </c:pt>
                <c:pt idx="8084">
                  <c:v>19860</c:v>
                </c:pt>
                <c:pt idx="8085">
                  <c:v>19861</c:v>
                </c:pt>
                <c:pt idx="8086">
                  <c:v>19862</c:v>
                </c:pt>
                <c:pt idx="8087">
                  <c:v>19863</c:v>
                </c:pt>
                <c:pt idx="8088">
                  <c:v>19864</c:v>
                </c:pt>
                <c:pt idx="8089">
                  <c:v>19865</c:v>
                </c:pt>
                <c:pt idx="8090">
                  <c:v>19866</c:v>
                </c:pt>
                <c:pt idx="8091">
                  <c:v>19867</c:v>
                </c:pt>
                <c:pt idx="8092">
                  <c:v>19868</c:v>
                </c:pt>
                <c:pt idx="8093">
                  <c:v>19869</c:v>
                </c:pt>
                <c:pt idx="8094">
                  <c:v>19870</c:v>
                </c:pt>
                <c:pt idx="8095">
                  <c:v>19871</c:v>
                </c:pt>
                <c:pt idx="8096">
                  <c:v>19872</c:v>
                </c:pt>
                <c:pt idx="8097">
                  <c:v>19873</c:v>
                </c:pt>
                <c:pt idx="8098">
                  <c:v>19874</c:v>
                </c:pt>
                <c:pt idx="8099">
                  <c:v>19875</c:v>
                </c:pt>
                <c:pt idx="8100">
                  <c:v>19876</c:v>
                </c:pt>
                <c:pt idx="8101">
                  <c:v>19877</c:v>
                </c:pt>
                <c:pt idx="8102">
                  <c:v>19878</c:v>
                </c:pt>
                <c:pt idx="8103">
                  <c:v>19879</c:v>
                </c:pt>
                <c:pt idx="8104">
                  <c:v>19880</c:v>
                </c:pt>
                <c:pt idx="8105">
                  <c:v>19881</c:v>
                </c:pt>
                <c:pt idx="8106">
                  <c:v>19882</c:v>
                </c:pt>
                <c:pt idx="8107">
                  <c:v>19883</c:v>
                </c:pt>
                <c:pt idx="8108">
                  <c:v>19884</c:v>
                </c:pt>
                <c:pt idx="8109">
                  <c:v>19885</c:v>
                </c:pt>
                <c:pt idx="8110">
                  <c:v>19886</c:v>
                </c:pt>
                <c:pt idx="8111">
                  <c:v>19887</c:v>
                </c:pt>
                <c:pt idx="8112">
                  <c:v>19888</c:v>
                </c:pt>
                <c:pt idx="8113">
                  <c:v>19889</c:v>
                </c:pt>
                <c:pt idx="8114">
                  <c:v>19890</c:v>
                </c:pt>
                <c:pt idx="8115">
                  <c:v>19891</c:v>
                </c:pt>
                <c:pt idx="8116">
                  <c:v>19892</c:v>
                </c:pt>
                <c:pt idx="8117">
                  <c:v>19893</c:v>
                </c:pt>
                <c:pt idx="8118">
                  <c:v>19894</c:v>
                </c:pt>
                <c:pt idx="8119">
                  <c:v>19895</c:v>
                </c:pt>
                <c:pt idx="8120">
                  <c:v>19896</c:v>
                </c:pt>
                <c:pt idx="8121">
                  <c:v>19897</c:v>
                </c:pt>
                <c:pt idx="8122">
                  <c:v>19898</c:v>
                </c:pt>
                <c:pt idx="8123">
                  <c:v>19899</c:v>
                </c:pt>
                <c:pt idx="8124">
                  <c:v>19900</c:v>
                </c:pt>
                <c:pt idx="8125">
                  <c:v>19901</c:v>
                </c:pt>
                <c:pt idx="8126">
                  <c:v>19902</c:v>
                </c:pt>
                <c:pt idx="8127">
                  <c:v>19903</c:v>
                </c:pt>
                <c:pt idx="8128">
                  <c:v>19904</c:v>
                </c:pt>
                <c:pt idx="8129">
                  <c:v>19905</c:v>
                </c:pt>
                <c:pt idx="8130">
                  <c:v>19906</c:v>
                </c:pt>
                <c:pt idx="8131">
                  <c:v>19907</c:v>
                </c:pt>
                <c:pt idx="8132">
                  <c:v>19908</c:v>
                </c:pt>
                <c:pt idx="8133">
                  <c:v>19909</c:v>
                </c:pt>
                <c:pt idx="8134">
                  <c:v>19910</c:v>
                </c:pt>
                <c:pt idx="8135">
                  <c:v>19911</c:v>
                </c:pt>
                <c:pt idx="8136">
                  <c:v>19912</c:v>
                </c:pt>
                <c:pt idx="8137">
                  <c:v>19913</c:v>
                </c:pt>
                <c:pt idx="8138">
                  <c:v>19914</c:v>
                </c:pt>
                <c:pt idx="8139">
                  <c:v>19915</c:v>
                </c:pt>
                <c:pt idx="8140">
                  <c:v>19916</c:v>
                </c:pt>
                <c:pt idx="8141">
                  <c:v>19917</c:v>
                </c:pt>
                <c:pt idx="8142">
                  <c:v>19918</c:v>
                </c:pt>
                <c:pt idx="8143">
                  <c:v>19919</c:v>
                </c:pt>
                <c:pt idx="8144">
                  <c:v>19920</c:v>
                </c:pt>
                <c:pt idx="8145">
                  <c:v>19921</c:v>
                </c:pt>
                <c:pt idx="8146">
                  <c:v>19922</c:v>
                </c:pt>
                <c:pt idx="8147">
                  <c:v>19923</c:v>
                </c:pt>
                <c:pt idx="8148">
                  <c:v>19924</c:v>
                </c:pt>
                <c:pt idx="8149">
                  <c:v>19925</c:v>
                </c:pt>
                <c:pt idx="8150">
                  <c:v>19926</c:v>
                </c:pt>
                <c:pt idx="8151">
                  <c:v>19927</c:v>
                </c:pt>
                <c:pt idx="8152">
                  <c:v>19928</c:v>
                </c:pt>
                <c:pt idx="8153">
                  <c:v>19929</c:v>
                </c:pt>
                <c:pt idx="8154">
                  <c:v>19930</c:v>
                </c:pt>
                <c:pt idx="8155">
                  <c:v>19931</c:v>
                </c:pt>
                <c:pt idx="8156">
                  <c:v>19932</c:v>
                </c:pt>
                <c:pt idx="8157">
                  <c:v>19933</c:v>
                </c:pt>
                <c:pt idx="8158">
                  <c:v>19934</c:v>
                </c:pt>
                <c:pt idx="8159">
                  <c:v>19935</c:v>
                </c:pt>
                <c:pt idx="8160">
                  <c:v>19936</c:v>
                </c:pt>
                <c:pt idx="8161">
                  <c:v>19937</c:v>
                </c:pt>
                <c:pt idx="8162">
                  <c:v>19938</c:v>
                </c:pt>
                <c:pt idx="8163">
                  <c:v>19939</c:v>
                </c:pt>
                <c:pt idx="8164">
                  <c:v>19940</c:v>
                </c:pt>
                <c:pt idx="8165">
                  <c:v>19941</c:v>
                </c:pt>
                <c:pt idx="8166">
                  <c:v>19942</c:v>
                </c:pt>
                <c:pt idx="8167">
                  <c:v>19943</c:v>
                </c:pt>
                <c:pt idx="8168">
                  <c:v>19944</c:v>
                </c:pt>
                <c:pt idx="8169">
                  <c:v>19945</c:v>
                </c:pt>
                <c:pt idx="8170">
                  <c:v>19946</c:v>
                </c:pt>
                <c:pt idx="8171">
                  <c:v>19947</c:v>
                </c:pt>
                <c:pt idx="8172">
                  <c:v>19948</c:v>
                </c:pt>
                <c:pt idx="8173">
                  <c:v>19949</c:v>
                </c:pt>
                <c:pt idx="8174">
                  <c:v>19950</c:v>
                </c:pt>
                <c:pt idx="8175">
                  <c:v>19951</c:v>
                </c:pt>
                <c:pt idx="8176">
                  <c:v>19952</c:v>
                </c:pt>
                <c:pt idx="8177">
                  <c:v>19953</c:v>
                </c:pt>
                <c:pt idx="8178">
                  <c:v>19954</c:v>
                </c:pt>
                <c:pt idx="8179">
                  <c:v>19955</c:v>
                </c:pt>
                <c:pt idx="8180">
                  <c:v>19956</c:v>
                </c:pt>
                <c:pt idx="8181">
                  <c:v>19957</c:v>
                </c:pt>
                <c:pt idx="8182">
                  <c:v>19958</c:v>
                </c:pt>
                <c:pt idx="8183">
                  <c:v>19959</c:v>
                </c:pt>
                <c:pt idx="8184">
                  <c:v>19960</c:v>
                </c:pt>
                <c:pt idx="8185">
                  <c:v>19961</c:v>
                </c:pt>
                <c:pt idx="8186">
                  <c:v>19962</c:v>
                </c:pt>
                <c:pt idx="8187">
                  <c:v>19963</c:v>
                </c:pt>
                <c:pt idx="8188">
                  <c:v>19964</c:v>
                </c:pt>
                <c:pt idx="8189">
                  <c:v>19965</c:v>
                </c:pt>
                <c:pt idx="8190">
                  <c:v>19966</c:v>
                </c:pt>
                <c:pt idx="8191">
                  <c:v>19967</c:v>
                </c:pt>
                <c:pt idx="8192">
                  <c:v>19968</c:v>
                </c:pt>
                <c:pt idx="8193">
                  <c:v>19969</c:v>
                </c:pt>
                <c:pt idx="8194">
                  <c:v>19970</c:v>
                </c:pt>
                <c:pt idx="8195">
                  <c:v>19971</c:v>
                </c:pt>
                <c:pt idx="8196">
                  <c:v>19972</c:v>
                </c:pt>
                <c:pt idx="8197">
                  <c:v>19973</c:v>
                </c:pt>
                <c:pt idx="8198">
                  <c:v>19974</c:v>
                </c:pt>
                <c:pt idx="8199">
                  <c:v>19975</c:v>
                </c:pt>
                <c:pt idx="8200">
                  <c:v>19976</c:v>
                </c:pt>
                <c:pt idx="8201">
                  <c:v>19977</c:v>
                </c:pt>
                <c:pt idx="8202">
                  <c:v>19978</c:v>
                </c:pt>
                <c:pt idx="8203">
                  <c:v>19979</c:v>
                </c:pt>
                <c:pt idx="8204">
                  <c:v>19980</c:v>
                </c:pt>
                <c:pt idx="8205">
                  <c:v>19981</c:v>
                </c:pt>
                <c:pt idx="8206">
                  <c:v>19982</c:v>
                </c:pt>
                <c:pt idx="8207">
                  <c:v>19983</c:v>
                </c:pt>
                <c:pt idx="8208">
                  <c:v>19984</c:v>
                </c:pt>
                <c:pt idx="8209">
                  <c:v>19985</c:v>
                </c:pt>
                <c:pt idx="8210">
                  <c:v>19986</c:v>
                </c:pt>
                <c:pt idx="8211">
                  <c:v>19987</c:v>
                </c:pt>
                <c:pt idx="8212">
                  <c:v>19988</c:v>
                </c:pt>
                <c:pt idx="8213">
                  <c:v>19989</c:v>
                </c:pt>
                <c:pt idx="8214">
                  <c:v>19990</c:v>
                </c:pt>
                <c:pt idx="8215">
                  <c:v>19991</c:v>
                </c:pt>
                <c:pt idx="8216">
                  <c:v>19992</c:v>
                </c:pt>
                <c:pt idx="8217">
                  <c:v>19993</c:v>
                </c:pt>
                <c:pt idx="8218">
                  <c:v>19994</c:v>
                </c:pt>
                <c:pt idx="8219">
                  <c:v>19995</c:v>
                </c:pt>
                <c:pt idx="8220">
                  <c:v>19996</c:v>
                </c:pt>
                <c:pt idx="8221">
                  <c:v>19997</c:v>
                </c:pt>
                <c:pt idx="8222">
                  <c:v>19998</c:v>
                </c:pt>
                <c:pt idx="8223">
                  <c:v>19999</c:v>
                </c:pt>
                <c:pt idx="8224">
                  <c:v>20000</c:v>
                </c:pt>
                <c:pt idx="8225">
                  <c:v>20001</c:v>
                </c:pt>
                <c:pt idx="8226">
                  <c:v>20002</c:v>
                </c:pt>
                <c:pt idx="8227">
                  <c:v>20003</c:v>
                </c:pt>
                <c:pt idx="8228">
                  <c:v>20004</c:v>
                </c:pt>
                <c:pt idx="8229">
                  <c:v>20005</c:v>
                </c:pt>
                <c:pt idx="8230">
                  <c:v>20006</c:v>
                </c:pt>
                <c:pt idx="8231">
                  <c:v>20007</c:v>
                </c:pt>
                <c:pt idx="8232">
                  <c:v>20008</c:v>
                </c:pt>
                <c:pt idx="8233">
                  <c:v>20009</c:v>
                </c:pt>
                <c:pt idx="8234">
                  <c:v>20010</c:v>
                </c:pt>
                <c:pt idx="8235">
                  <c:v>20011</c:v>
                </c:pt>
                <c:pt idx="8236">
                  <c:v>20012</c:v>
                </c:pt>
                <c:pt idx="8237">
                  <c:v>20013</c:v>
                </c:pt>
                <c:pt idx="8238">
                  <c:v>20014</c:v>
                </c:pt>
                <c:pt idx="8239">
                  <c:v>20015</c:v>
                </c:pt>
                <c:pt idx="8240">
                  <c:v>20016</c:v>
                </c:pt>
                <c:pt idx="8241">
                  <c:v>20017</c:v>
                </c:pt>
                <c:pt idx="8242">
                  <c:v>20018</c:v>
                </c:pt>
                <c:pt idx="8243">
                  <c:v>20019</c:v>
                </c:pt>
                <c:pt idx="8244">
                  <c:v>20020</c:v>
                </c:pt>
                <c:pt idx="8245">
                  <c:v>20021</c:v>
                </c:pt>
                <c:pt idx="8246">
                  <c:v>20022</c:v>
                </c:pt>
                <c:pt idx="8247">
                  <c:v>20023</c:v>
                </c:pt>
                <c:pt idx="8248">
                  <c:v>20024</c:v>
                </c:pt>
                <c:pt idx="8249">
                  <c:v>20025</c:v>
                </c:pt>
                <c:pt idx="8250">
                  <c:v>20026</c:v>
                </c:pt>
                <c:pt idx="8251">
                  <c:v>20027</c:v>
                </c:pt>
                <c:pt idx="8252">
                  <c:v>20028</c:v>
                </c:pt>
                <c:pt idx="8253">
                  <c:v>20029</c:v>
                </c:pt>
                <c:pt idx="8254">
                  <c:v>20030</c:v>
                </c:pt>
                <c:pt idx="8255">
                  <c:v>20031</c:v>
                </c:pt>
                <c:pt idx="8256">
                  <c:v>20032</c:v>
                </c:pt>
                <c:pt idx="8257">
                  <c:v>20033</c:v>
                </c:pt>
                <c:pt idx="8258">
                  <c:v>20034</c:v>
                </c:pt>
                <c:pt idx="8259">
                  <c:v>20035</c:v>
                </c:pt>
                <c:pt idx="8260">
                  <c:v>20036</c:v>
                </c:pt>
                <c:pt idx="8261">
                  <c:v>20037</c:v>
                </c:pt>
                <c:pt idx="8262">
                  <c:v>20038</c:v>
                </c:pt>
                <c:pt idx="8263">
                  <c:v>20039</c:v>
                </c:pt>
                <c:pt idx="8264">
                  <c:v>20040</c:v>
                </c:pt>
                <c:pt idx="8265">
                  <c:v>20041</c:v>
                </c:pt>
                <c:pt idx="8266">
                  <c:v>20042</c:v>
                </c:pt>
                <c:pt idx="8267">
                  <c:v>20043</c:v>
                </c:pt>
                <c:pt idx="8268">
                  <c:v>20044</c:v>
                </c:pt>
                <c:pt idx="8269">
                  <c:v>20045</c:v>
                </c:pt>
                <c:pt idx="8270">
                  <c:v>20046</c:v>
                </c:pt>
                <c:pt idx="8271">
                  <c:v>20047</c:v>
                </c:pt>
                <c:pt idx="8272">
                  <c:v>20048</c:v>
                </c:pt>
                <c:pt idx="8273">
                  <c:v>20049</c:v>
                </c:pt>
                <c:pt idx="8274">
                  <c:v>20050</c:v>
                </c:pt>
                <c:pt idx="8275">
                  <c:v>20051</c:v>
                </c:pt>
                <c:pt idx="8276">
                  <c:v>20052</c:v>
                </c:pt>
                <c:pt idx="8277">
                  <c:v>20053</c:v>
                </c:pt>
                <c:pt idx="8278">
                  <c:v>20054</c:v>
                </c:pt>
                <c:pt idx="8279">
                  <c:v>20055</c:v>
                </c:pt>
                <c:pt idx="8280">
                  <c:v>20056</c:v>
                </c:pt>
                <c:pt idx="8281">
                  <c:v>20057</c:v>
                </c:pt>
                <c:pt idx="8282">
                  <c:v>20058</c:v>
                </c:pt>
                <c:pt idx="8283">
                  <c:v>20059</c:v>
                </c:pt>
                <c:pt idx="8284">
                  <c:v>20060</c:v>
                </c:pt>
                <c:pt idx="8285">
                  <c:v>20061</c:v>
                </c:pt>
                <c:pt idx="8286">
                  <c:v>20062</c:v>
                </c:pt>
                <c:pt idx="8287">
                  <c:v>20063</c:v>
                </c:pt>
                <c:pt idx="8288">
                  <c:v>20064</c:v>
                </c:pt>
                <c:pt idx="8289">
                  <c:v>20065</c:v>
                </c:pt>
                <c:pt idx="8290">
                  <c:v>20066</c:v>
                </c:pt>
                <c:pt idx="8291">
                  <c:v>20067</c:v>
                </c:pt>
                <c:pt idx="8292">
                  <c:v>20068</c:v>
                </c:pt>
                <c:pt idx="8293">
                  <c:v>20069</c:v>
                </c:pt>
                <c:pt idx="8294">
                  <c:v>20070</c:v>
                </c:pt>
                <c:pt idx="8295">
                  <c:v>20071</c:v>
                </c:pt>
                <c:pt idx="8296">
                  <c:v>20072</c:v>
                </c:pt>
                <c:pt idx="8297">
                  <c:v>20073</c:v>
                </c:pt>
                <c:pt idx="8298">
                  <c:v>20074</c:v>
                </c:pt>
                <c:pt idx="8299">
                  <c:v>20075</c:v>
                </c:pt>
                <c:pt idx="8300">
                  <c:v>20076</c:v>
                </c:pt>
                <c:pt idx="8301">
                  <c:v>20077</c:v>
                </c:pt>
                <c:pt idx="8302">
                  <c:v>20078</c:v>
                </c:pt>
                <c:pt idx="8303">
                  <c:v>20079</c:v>
                </c:pt>
                <c:pt idx="8304">
                  <c:v>20080</c:v>
                </c:pt>
                <c:pt idx="8305">
                  <c:v>20081</c:v>
                </c:pt>
                <c:pt idx="8306">
                  <c:v>20082</c:v>
                </c:pt>
                <c:pt idx="8307">
                  <c:v>20083</c:v>
                </c:pt>
                <c:pt idx="8308">
                  <c:v>20084</c:v>
                </c:pt>
                <c:pt idx="8309">
                  <c:v>20085</c:v>
                </c:pt>
                <c:pt idx="8310">
                  <c:v>20086</c:v>
                </c:pt>
                <c:pt idx="8311">
                  <c:v>20087</c:v>
                </c:pt>
                <c:pt idx="8312">
                  <c:v>20088</c:v>
                </c:pt>
                <c:pt idx="8313">
                  <c:v>20089</c:v>
                </c:pt>
                <c:pt idx="8314">
                  <c:v>20090</c:v>
                </c:pt>
                <c:pt idx="8315">
                  <c:v>20091</c:v>
                </c:pt>
                <c:pt idx="8316">
                  <c:v>20092</c:v>
                </c:pt>
                <c:pt idx="8317">
                  <c:v>20093</c:v>
                </c:pt>
                <c:pt idx="8318">
                  <c:v>20094</c:v>
                </c:pt>
                <c:pt idx="8319">
                  <c:v>20095</c:v>
                </c:pt>
                <c:pt idx="8320">
                  <c:v>20096</c:v>
                </c:pt>
                <c:pt idx="8321">
                  <c:v>20097</c:v>
                </c:pt>
                <c:pt idx="8322">
                  <c:v>20098</c:v>
                </c:pt>
                <c:pt idx="8323">
                  <c:v>20099</c:v>
                </c:pt>
                <c:pt idx="8324">
                  <c:v>20100</c:v>
                </c:pt>
                <c:pt idx="8325">
                  <c:v>20101</c:v>
                </c:pt>
                <c:pt idx="8326">
                  <c:v>20102</c:v>
                </c:pt>
                <c:pt idx="8327">
                  <c:v>20103</c:v>
                </c:pt>
                <c:pt idx="8328">
                  <c:v>20104</c:v>
                </c:pt>
                <c:pt idx="8329">
                  <c:v>20105</c:v>
                </c:pt>
                <c:pt idx="8330">
                  <c:v>20106</c:v>
                </c:pt>
                <c:pt idx="8331">
                  <c:v>20107</c:v>
                </c:pt>
                <c:pt idx="8332">
                  <c:v>20108</c:v>
                </c:pt>
                <c:pt idx="8333">
                  <c:v>20109</c:v>
                </c:pt>
                <c:pt idx="8334">
                  <c:v>20110</c:v>
                </c:pt>
                <c:pt idx="8335">
                  <c:v>20111</c:v>
                </c:pt>
                <c:pt idx="8336">
                  <c:v>20112</c:v>
                </c:pt>
                <c:pt idx="8337">
                  <c:v>20113</c:v>
                </c:pt>
                <c:pt idx="8338">
                  <c:v>20114</c:v>
                </c:pt>
                <c:pt idx="8339">
                  <c:v>20115</c:v>
                </c:pt>
                <c:pt idx="8340">
                  <c:v>20116</c:v>
                </c:pt>
                <c:pt idx="8341">
                  <c:v>20117</c:v>
                </c:pt>
                <c:pt idx="8342">
                  <c:v>20118</c:v>
                </c:pt>
                <c:pt idx="8343">
                  <c:v>20119</c:v>
                </c:pt>
                <c:pt idx="8344">
                  <c:v>20120</c:v>
                </c:pt>
                <c:pt idx="8345">
                  <c:v>20121</c:v>
                </c:pt>
                <c:pt idx="8346">
                  <c:v>20122</c:v>
                </c:pt>
                <c:pt idx="8347">
                  <c:v>20123</c:v>
                </c:pt>
                <c:pt idx="8348">
                  <c:v>20124</c:v>
                </c:pt>
                <c:pt idx="8349">
                  <c:v>20125</c:v>
                </c:pt>
                <c:pt idx="8350">
                  <c:v>20126</c:v>
                </c:pt>
                <c:pt idx="8351">
                  <c:v>20127</c:v>
                </c:pt>
                <c:pt idx="8352">
                  <c:v>20128</c:v>
                </c:pt>
                <c:pt idx="8353">
                  <c:v>20129</c:v>
                </c:pt>
                <c:pt idx="8354">
                  <c:v>20130</c:v>
                </c:pt>
                <c:pt idx="8355">
                  <c:v>20131</c:v>
                </c:pt>
                <c:pt idx="8356">
                  <c:v>20132</c:v>
                </c:pt>
                <c:pt idx="8357">
                  <c:v>20133</c:v>
                </c:pt>
                <c:pt idx="8358">
                  <c:v>20134</c:v>
                </c:pt>
                <c:pt idx="8359">
                  <c:v>20135</c:v>
                </c:pt>
                <c:pt idx="8360">
                  <c:v>20136</c:v>
                </c:pt>
                <c:pt idx="8361">
                  <c:v>20137</c:v>
                </c:pt>
                <c:pt idx="8362">
                  <c:v>20138</c:v>
                </c:pt>
                <c:pt idx="8363">
                  <c:v>20139</c:v>
                </c:pt>
                <c:pt idx="8364">
                  <c:v>20140</c:v>
                </c:pt>
                <c:pt idx="8365">
                  <c:v>20141</c:v>
                </c:pt>
                <c:pt idx="8366">
                  <c:v>20142</c:v>
                </c:pt>
                <c:pt idx="8367">
                  <c:v>20143</c:v>
                </c:pt>
                <c:pt idx="8368">
                  <c:v>20144</c:v>
                </c:pt>
                <c:pt idx="8369">
                  <c:v>20145</c:v>
                </c:pt>
                <c:pt idx="8370">
                  <c:v>20146</c:v>
                </c:pt>
                <c:pt idx="8371">
                  <c:v>20147</c:v>
                </c:pt>
                <c:pt idx="8372">
                  <c:v>20148</c:v>
                </c:pt>
                <c:pt idx="8373">
                  <c:v>20149</c:v>
                </c:pt>
                <c:pt idx="8374">
                  <c:v>20150</c:v>
                </c:pt>
                <c:pt idx="8375">
                  <c:v>20151</c:v>
                </c:pt>
                <c:pt idx="8376">
                  <c:v>20152</c:v>
                </c:pt>
                <c:pt idx="8377">
                  <c:v>20153</c:v>
                </c:pt>
                <c:pt idx="8378">
                  <c:v>20154</c:v>
                </c:pt>
                <c:pt idx="8379">
                  <c:v>20155</c:v>
                </c:pt>
                <c:pt idx="8380">
                  <c:v>20156</c:v>
                </c:pt>
                <c:pt idx="8381">
                  <c:v>20157</c:v>
                </c:pt>
                <c:pt idx="8382">
                  <c:v>20158</c:v>
                </c:pt>
                <c:pt idx="8383">
                  <c:v>20159</c:v>
                </c:pt>
                <c:pt idx="8384">
                  <c:v>20160</c:v>
                </c:pt>
                <c:pt idx="8385">
                  <c:v>20161</c:v>
                </c:pt>
                <c:pt idx="8386">
                  <c:v>20162</c:v>
                </c:pt>
                <c:pt idx="8387">
                  <c:v>20163</c:v>
                </c:pt>
                <c:pt idx="8388">
                  <c:v>20164</c:v>
                </c:pt>
                <c:pt idx="8389">
                  <c:v>20165</c:v>
                </c:pt>
                <c:pt idx="8390">
                  <c:v>20166</c:v>
                </c:pt>
                <c:pt idx="8391">
                  <c:v>20167</c:v>
                </c:pt>
                <c:pt idx="8392">
                  <c:v>20168</c:v>
                </c:pt>
                <c:pt idx="8393">
                  <c:v>20169</c:v>
                </c:pt>
                <c:pt idx="8394">
                  <c:v>20170</c:v>
                </c:pt>
                <c:pt idx="8395">
                  <c:v>20171</c:v>
                </c:pt>
                <c:pt idx="8396">
                  <c:v>20172</c:v>
                </c:pt>
                <c:pt idx="8397">
                  <c:v>20173</c:v>
                </c:pt>
                <c:pt idx="8398">
                  <c:v>20174</c:v>
                </c:pt>
                <c:pt idx="8399">
                  <c:v>20175</c:v>
                </c:pt>
                <c:pt idx="8400">
                  <c:v>20176</c:v>
                </c:pt>
                <c:pt idx="8401">
                  <c:v>20177</c:v>
                </c:pt>
                <c:pt idx="8402">
                  <c:v>20178</c:v>
                </c:pt>
                <c:pt idx="8403">
                  <c:v>20179</c:v>
                </c:pt>
                <c:pt idx="8404">
                  <c:v>20180</c:v>
                </c:pt>
                <c:pt idx="8405">
                  <c:v>20181</c:v>
                </c:pt>
                <c:pt idx="8406">
                  <c:v>20182</c:v>
                </c:pt>
                <c:pt idx="8407">
                  <c:v>20183</c:v>
                </c:pt>
                <c:pt idx="8408">
                  <c:v>20184</c:v>
                </c:pt>
                <c:pt idx="8409">
                  <c:v>20185</c:v>
                </c:pt>
                <c:pt idx="8410">
                  <c:v>20186</c:v>
                </c:pt>
                <c:pt idx="8411">
                  <c:v>20187</c:v>
                </c:pt>
                <c:pt idx="8412">
                  <c:v>20188</c:v>
                </c:pt>
                <c:pt idx="8413">
                  <c:v>20189</c:v>
                </c:pt>
                <c:pt idx="8414">
                  <c:v>20190</c:v>
                </c:pt>
                <c:pt idx="8415">
                  <c:v>20191</c:v>
                </c:pt>
                <c:pt idx="8416">
                  <c:v>20192</c:v>
                </c:pt>
                <c:pt idx="8417">
                  <c:v>20193</c:v>
                </c:pt>
                <c:pt idx="8418">
                  <c:v>20194</c:v>
                </c:pt>
                <c:pt idx="8419">
                  <c:v>20195</c:v>
                </c:pt>
                <c:pt idx="8420">
                  <c:v>20196</c:v>
                </c:pt>
                <c:pt idx="8421">
                  <c:v>20197</c:v>
                </c:pt>
                <c:pt idx="8422">
                  <c:v>20198</c:v>
                </c:pt>
                <c:pt idx="8423">
                  <c:v>20199</c:v>
                </c:pt>
                <c:pt idx="8424">
                  <c:v>20200</c:v>
                </c:pt>
                <c:pt idx="8425">
                  <c:v>20201</c:v>
                </c:pt>
                <c:pt idx="8426">
                  <c:v>20202</c:v>
                </c:pt>
                <c:pt idx="8427">
                  <c:v>20203</c:v>
                </c:pt>
                <c:pt idx="8428">
                  <c:v>20204</c:v>
                </c:pt>
                <c:pt idx="8429">
                  <c:v>20205</c:v>
                </c:pt>
                <c:pt idx="8430">
                  <c:v>20206</c:v>
                </c:pt>
                <c:pt idx="8431">
                  <c:v>20207</c:v>
                </c:pt>
                <c:pt idx="8432">
                  <c:v>20208</c:v>
                </c:pt>
                <c:pt idx="8433">
                  <c:v>20209</c:v>
                </c:pt>
                <c:pt idx="8434">
                  <c:v>20210</c:v>
                </c:pt>
                <c:pt idx="8435">
                  <c:v>20211</c:v>
                </c:pt>
                <c:pt idx="8436">
                  <c:v>20212</c:v>
                </c:pt>
                <c:pt idx="8437">
                  <c:v>20213</c:v>
                </c:pt>
                <c:pt idx="8438">
                  <c:v>20214</c:v>
                </c:pt>
                <c:pt idx="8439">
                  <c:v>20215</c:v>
                </c:pt>
                <c:pt idx="8440">
                  <c:v>20216</c:v>
                </c:pt>
                <c:pt idx="8441">
                  <c:v>20217</c:v>
                </c:pt>
                <c:pt idx="8442">
                  <c:v>20218</c:v>
                </c:pt>
                <c:pt idx="8443">
                  <c:v>20219</c:v>
                </c:pt>
                <c:pt idx="8444">
                  <c:v>20220</c:v>
                </c:pt>
                <c:pt idx="8445">
                  <c:v>20221</c:v>
                </c:pt>
                <c:pt idx="8446">
                  <c:v>20222</c:v>
                </c:pt>
                <c:pt idx="8447">
                  <c:v>20223</c:v>
                </c:pt>
                <c:pt idx="8448">
                  <c:v>20224</c:v>
                </c:pt>
                <c:pt idx="8449">
                  <c:v>20225</c:v>
                </c:pt>
                <c:pt idx="8450">
                  <c:v>20226</c:v>
                </c:pt>
                <c:pt idx="8451">
                  <c:v>20227</c:v>
                </c:pt>
                <c:pt idx="8452">
                  <c:v>20228</c:v>
                </c:pt>
                <c:pt idx="8453">
                  <c:v>20229</c:v>
                </c:pt>
                <c:pt idx="8454">
                  <c:v>20230</c:v>
                </c:pt>
                <c:pt idx="8455">
                  <c:v>20231</c:v>
                </c:pt>
                <c:pt idx="8456">
                  <c:v>20232</c:v>
                </c:pt>
                <c:pt idx="8457">
                  <c:v>20233</c:v>
                </c:pt>
                <c:pt idx="8458">
                  <c:v>20234</c:v>
                </c:pt>
                <c:pt idx="8459">
                  <c:v>20235</c:v>
                </c:pt>
                <c:pt idx="8460">
                  <c:v>20236</c:v>
                </c:pt>
                <c:pt idx="8461">
                  <c:v>20237</c:v>
                </c:pt>
                <c:pt idx="8462">
                  <c:v>20238</c:v>
                </c:pt>
                <c:pt idx="8463">
                  <c:v>20239</c:v>
                </c:pt>
                <c:pt idx="8464">
                  <c:v>20240</c:v>
                </c:pt>
                <c:pt idx="8465">
                  <c:v>20241</c:v>
                </c:pt>
                <c:pt idx="8466">
                  <c:v>20242</c:v>
                </c:pt>
                <c:pt idx="8467">
                  <c:v>20243</c:v>
                </c:pt>
                <c:pt idx="8468">
                  <c:v>20244</c:v>
                </c:pt>
                <c:pt idx="8469">
                  <c:v>20245</c:v>
                </c:pt>
                <c:pt idx="8470">
                  <c:v>20246</c:v>
                </c:pt>
                <c:pt idx="8471">
                  <c:v>20247</c:v>
                </c:pt>
                <c:pt idx="8472">
                  <c:v>20248</c:v>
                </c:pt>
                <c:pt idx="8473">
                  <c:v>20249</c:v>
                </c:pt>
                <c:pt idx="8474">
                  <c:v>20250</c:v>
                </c:pt>
                <c:pt idx="8475">
                  <c:v>20251</c:v>
                </c:pt>
                <c:pt idx="8476">
                  <c:v>20252</c:v>
                </c:pt>
                <c:pt idx="8477">
                  <c:v>20253</c:v>
                </c:pt>
                <c:pt idx="8478">
                  <c:v>20254</c:v>
                </c:pt>
                <c:pt idx="8479">
                  <c:v>20255</c:v>
                </c:pt>
                <c:pt idx="8480">
                  <c:v>20256</c:v>
                </c:pt>
                <c:pt idx="8481">
                  <c:v>20257</c:v>
                </c:pt>
                <c:pt idx="8482">
                  <c:v>20258</c:v>
                </c:pt>
                <c:pt idx="8483">
                  <c:v>20259</c:v>
                </c:pt>
                <c:pt idx="8484">
                  <c:v>20260</c:v>
                </c:pt>
                <c:pt idx="8485">
                  <c:v>20261</c:v>
                </c:pt>
                <c:pt idx="8486">
                  <c:v>20262</c:v>
                </c:pt>
                <c:pt idx="8487">
                  <c:v>20263</c:v>
                </c:pt>
                <c:pt idx="8488">
                  <c:v>20264</c:v>
                </c:pt>
                <c:pt idx="8489">
                  <c:v>20265</c:v>
                </c:pt>
                <c:pt idx="8490">
                  <c:v>20266</c:v>
                </c:pt>
                <c:pt idx="8491">
                  <c:v>20267</c:v>
                </c:pt>
                <c:pt idx="8492">
                  <c:v>20268</c:v>
                </c:pt>
                <c:pt idx="8493">
                  <c:v>20269</c:v>
                </c:pt>
                <c:pt idx="8494">
                  <c:v>20270</c:v>
                </c:pt>
                <c:pt idx="8495">
                  <c:v>20271</c:v>
                </c:pt>
                <c:pt idx="8496">
                  <c:v>20272</c:v>
                </c:pt>
                <c:pt idx="8497">
                  <c:v>20273</c:v>
                </c:pt>
                <c:pt idx="8498">
                  <c:v>20274</c:v>
                </c:pt>
                <c:pt idx="8499">
                  <c:v>20275</c:v>
                </c:pt>
                <c:pt idx="8500">
                  <c:v>20276</c:v>
                </c:pt>
                <c:pt idx="8501">
                  <c:v>20277</c:v>
                </c:pt>
                <c:pt idx="8502">
                  <c:v>20278</c:v>
                </c:pt>
                <c:pt idx="8503">
                  <c:v>20279</c:v>
                </c:pt>
                <c:pt idx="8504">
                  <c:v>20280</c:v>
                </c:pt>
                <c:pt idx="8505">
                  <c:v>20281</c:v>
                </c:pt>
                <c:pt idx="8506">
                  <c:v>20282</c:v>
                </c:pt>
                <c:pt idx="8507">
                  <c:v>20283</c:v>
                </c:pt>
                <c:pt idx="8508">
                  <c:v>20284</c:v>
                </c:pt>
                <c:pt idx="8509">
                  <c:v>20285</c:v>
                </c:pt>
                <c:pt idx="8510">
                  <c:v>20286</c:v>
                </c:pt>
                <c:pt idx="8511">
                  <c:v>20287</c:v>
                </c:pt>
                <c:pt idx="8512">
                  <c:v>20288</c:v>
                </c:pt>
                <c:pt idx="8513">
                  <c:v>20289</c:v>
                </c:pt>
                <c:pt idx="8514">
                  <c:v>20290</c:v>
                </c:pt>
                <c:pt idx="8515">
                  <c:v>20291</c:v>
                </c:pt>
                <c:pt idx="8516">
                  <c:v>20292</c:v>
                </c:pt>
                <c:pt idx="8517">
                  <c:v>20293</c:v>
                </c:pt>
                <c:pt idx="8518">
                  <c:v>20294</c:v>
                </c:pt>
                <c:pt idx="8519">
                  <c:v>20295</c:v>
                </c:pt>
                <c:pt idx="8520">
                  <c:v>20296</c:v>
                </c:pt>
                <c:pt idx="8521">
                  <c:v>20297</c:v>
                </c:pt>
                <c:pt idx="8522">
                  <c:v>20298</c:v>
                </c:pt>
                <c:pt idx="8523">
                  <c:v>20299</c:v>
                </c:pt>
                <c:pt idx="8524">
                  <c:v>20300</c:v>
                </c:pt>
                <c:pt idx="8525">
                  <c:v>20301</c:v>
                </c:pt>
                <c:pt idx="8526">
                  <c:v>20302</c:v>
                </c:pt>
                <c:pt idx="8527">
                  <c:v>20303</c:v>
                </c:pt>
                <c:pt idx="8528">
                  <c:v>20304</c:v>
                </c:pt>
                <c:pt idx="8529">
                  <c:v>20305</c:v>
                </c:pt>
                <c:pt idx="8530">
                  <c:v>20306</c:v>
                </c:pt>
                <c:pt idx="8531">
                  <c:v>20307</c:v>
                </c:pt>
                <c:pt idx="8532">
                  <c:v>20308</c:v>
                </c:pt>
                <c:pt idx="8533">
                  <c:v>20309</c:v>
                </c:pt>
                <c:pt idx="8534">
                  <c:v>20310</c:v>
                </c:pt>
                <c:pt idx="8535">
                  <c:v>20311</c:v>
                </c:pt>
                <c:pt idx="8536">
                  <c:v>20312</c:v>
                </c:pt>
                <c:pt idx="8537">
                  <c:v>20313</c:v>
                </c:pt>
                <c:pt idx="8538">
                  <c:v>20314</c:v>
                </c:pt>
                <c:pt idx="8539">
                  <c:v>20315</c:v>
                </c:pt>
                <c:pt idx="8540">
                  <c:v>20316</c:v>
                </c:pt>
                <c:pt idx="8541">
                  <c:v>20317</c:v>
                </c:pt>
                <c:pt idx="8542">
                  <c:v>20318</c:v>
                </c:pt>
                <c:pt idx="8543">
                  <c:v>20319</c:v>
                </c:pt>
                <c:pt idx="8544">
                  <c:v>20320</c:v>
                </c:pt>
                <c:pt idx="8545">
                  <c:v>20321</c:v>
                </c:pt>
                <c:pt idx="8546">
                  <c:v>20322</c:v>
                </c:pt>
                <c:pt idx="8547">
                  <c:v>20323</c:v>
                </c:pt>
                <c:pt idx="8548">
                  <c:v>20324</c:v>
                </c:pt>
                <c:pt idx="8549">
                  <c:v>20325</c:v>
                </c:pt>
                <c:pt idx="8550">
                  <c:v>20326</c:v>
                </c:pt>
                <c:pt idx="8551">
                  <c:v>20327</c:v>
                </c:pt>
                <c:pt idx="8552">
                  <c:v>20328</c:v>
                </c:pt>
                <c:pt idx="8553">
                  <c:v>20329</c:v>
                </c:pt>
                <c:pt idx="8554">
                  <c:v>20330</c:v>
                </c:pt>
                <c:pt idx="8555">
                  <c:v>20331</c:v>
                </c:pt>
                <c:pt idx="8556">
                  <c:v>20332</c:v>
                </c:pt>
                <c:pt idx="8557">
                  <c:v>20333</c:v>
                </c:pt>
                <c:pt idx="8558">
                  <c:v>20334</c:v>
                </c:pt>
                <c:pt idx="8559">
                  <c:v>20335</c:v>
                </c:pt>
                <c:pt idx="8560">
                  <c:v>20336</c:v>
                </c:pt>
                <c:pt idx="8561">
                  <c:v>20337</c:v>
                </c:pt>
                <c:pt idx="8562">
                  <c:v>20338</c:v>
                </c:pt>
                <c:pt idx="8563">
                  <c:v>20339</c:v>
                </c:pt>
                <c:pt idx="8564">
                  <c:v>20340</c:v>
                </c:pt>
                <c:pt idx="8565">
                  <c:v>20341</c:v>
                </c:pt>
                <c:pt idx="8566">
                  <c:v>20342</c:v>
                </c:pt>
                <c:pt idx="8567">
                  <c:v>20343</c:v>
                </c:pt>
                <c:pt idx="8568">
                  <c:v>20344</c:v>
                </c:pt>
                <c:pt idx="8569">
                  <c:v>20345</c:v>
                </c:pt>
                <c:pt idx="8570">
                  <c:v>20346</c:v>
                </c:pt>
                <c:pt idx="8571">
                  <c:v>20347</c:v>
                </c:pt>
                <c:pt idx="8572">
                  <c:v>20348</c:v>
                </c:pt>
                <c:pt idx="8573">
                  <c:v>20349</c:v>
                </c:pt>
                <c:pt idx="8574">
                  <c:v>20350</c:v>
                </c:pt>
                <c:pt idx="8575">
                  <c:v>20351</c:v>
                </c:pt>
                <c:pt idx="8576">
                  <c:v>20352</c:v>
                </c:pt>
                <c:pt idx="8577">
                  <c:v>20353</c:v>
                </c:pt>
                <c:pt idx="8578">
                  <c:v>20354</c:v>
                </c:pt>
                <c:pt idx="8579">
                  <c:v>20355</c:v>
                </c:pt>
                <c:pt idx="8580">
                  <c:v>20356</c:v>
                </c:pt>
                <c:pt idx="8581">
                  <c:v>20357</c:v>
                </c:pt>
                <c:pt idx="8582">
                  <c:v>20358</c:v>
                </c:pt>
                <c:pt idx="8583">
                  <c:v>20359</c:v>
                </c:pt>
                <c:pt idx="8584">
                  <c:v>20360</c:v>
                </c:pt>
                <c:pt idx="8585">
                  <c:v>20361</c:v>
                </c:pt>
                <c:pt idx="8586">
                  <c:v>20362</c:v>
                </c:pt>
                <c:pt idx="8587">
                  <c:v>20363</c:v>
                </c:pt>
                <c:pt idx="8588">
                  <c:v>20364</c:v>
                </c:pt>
                <c:pt idx="8589">
                  <c:v>20365</c:v>
                </c:pt>
                <c:pt idx="8590">
                  <c:v>20366</c:v>
                </c:pt>
                <c:pt idx="8591">
                  <c:v>20367</c:v>
                </c:pt>
                <c:pt idx="8592">
                  <c:v>20368</c:v>
                </c:pt>
                <c:pt idx="8593">
                  <c:v>20369</c:v>
                </c:pt>
                <c:pt idx="8594">
                  <c:v>20370</c:v>
                </c:pt>
                <c:pt idx="8595">
                  <c:v>20371</c:v>
                </c:pt>
                <c:pt idx="8596">
                  <c:v>20372</c:v>
                </c:pt>
                <c:pt idx="8597">
                  <c:v>20373</c:v>
                </c:pt>
                <c:pt idx="8598">
                  <c:v>20374</c:v>
                </c:pt>
                <c:pt idx="8599">
                  <c:v>20375</c:v>
                </c:pt>
                <c:pt idx="8600">
                  <c:v>20376</c:v>
                </c:pt>
                <c:pt idx="8601">
                  <c:v>20377</c:v>
                </c:pt>
                <c:pt idx="8602">
                  <c:v>20378</c:v>
                </c:pt>
                <c:pt idx="8603">
                  <c:v>20379</c:v>
                </c:pt>
                <c:pt idx="8604">
                  <c:v>20380</c:v>
                </c:pt>
                <c:pt idx="8605">
                  <c:v>20381</c:v>
                </c:pt>
                <c:pt idx="8606">
                  <c:v>20382</c:v>
                </c:pt>
                <c:pt idx="8607">
                  <c:v>20383</c:v>
                </c:pt>
                <c:pt idx="8608">
                  <c:v>20384</c:v>
                </c:pt>
                <c:pt idx="8609">
                  <c:v>20385</c:v>
                </c:pt>
                <c:pt idx="8610">
                  <c:v>20386</c:v>
                </c:pt>
                <c:pt idx="8611">
                  <c:v>20387</c:v>
                </c:pt>
                <c:pt idx="8612">
                  <c:v>20388</c:v>
                </c:pt>
                <c:pt idx="8613">
                  <c:v>20389</c:v>
                </c:pt>
                <c:pt idx="8614">
                  <c:v>20390</c:v>
                </c:pt>
                <c:pt idx="8615">
                  <c:v>20391</c:v>
                </c:pt>
                <c:pt idx="8616">
                  <c:v>20392</c:v>
                </c:pt>
                <c:pt idx="8617">
                  <c:v>20393</c:v>
                </c:pt>
                <c:pt idx="8618">
                  <c:v>20394</c:v>
                </c:pt>
                <c:pt idx="8619">
                  <c:v>20395</c:v>
                </c:pt>
                <c:pt idx="8620">
                  <c:v>20396</c:v>
                </c:pt>
                <c:pt idx="8621">
                  <c:v>20397</c:v>
                </c:pt>
                <c:pt idx="8622">
                  <c:v>20398</c:v>
                </c:pt>
                <c:pt idx="8623">
                  <c:v>20399</c:v>
                </c:pt>
                <c:pt idx="8624">
                  <c:v>20400</c:v>
                </c:pt>
                <c:pt idx="8625">
                  <c:v>20401</c:v>
                </c:pt>
                <c:pt idx="8626">
                  <c:v>20402</c:v>
                </c:pt>
                <c:pt idx="8627">
                  <c:v>20403</c:v>
                </c:pt>
                <c:pt idx="8628">
                  <c:v>20404</c:v>
                </c:pt>
                <c:pt idx="8629">
                  <c:v>20405</c:v>
                </c:pt>
                <c:pt idx="8630">
                  <c:v>20406</c:v>
                </c:pt>
                <c:pt idx="8631">
                  <c:v>20407</c:v>
                </c:pt>
                <c:pt idx="8632">
                  <c:v>20408</c:v>
                </c:pt>
                <c:pt idx="8633">
                  <c:v>20409</c:v>
                </c:pt>
                <c:pt idx="8634">
                  <c:v>20410</c:v>
                </c:pt>
                <c:pt idx="8635">
                  <c:v>20411</c:v>
                </c:pt>
                <c:pt idx="8636">
                  <c:v>20412</c:v>
                </c:pt>
                <c:pt idx="8637">
                  <c:v>20413</c:v>
                </c:pt>
                <c:pt idx="8638">
                  <c:v>20414</c:v>
                </c:pt>
                <c:pt idx="8639">
                  <c:v>20415</c:v>
                </c:pt>
                <c:pt idx="8640">
                  <c:v>20416</c:v>
                </c:pt>
                <c:pt idx="8641">
                  <c:v>20417</c:v>
                </c:pt>
                <c:pt idx="8642">
                  <c:v>20418</c:v>
                </c:pt>
                <c:pt idx="8643">
                  <c:v>20419</c:v>
                </c:pt>
                <c:pt idx="8644">
                  <c:v>20420</c:v>
                </c:pt>
                <c:pt idx="8645">
                  <c:v>20421</c:v>
                </c:pt>
                <c:pt idx="8646">
                  <c:v>20422</c:v>
                </c:pt>
                <c:pt idx="8647">
                  <c:v>20423</c:v>
                </c:pt>
                <c:pt idx="8648">
                  <c:v>20424</c:v>
                </c:pt>
                <c:pt idx="8649">
                  <c:v>20425</c:v>
                </c:pt>
                <c:pt idx="8650">
                  <c:v>20426</c:v>
                </c:pt>
                <c:pt idx="8651">
                  <c:v>20427</c:v>
                </c:pt>
                <c:pt idx="8652">
                  <c:v>20428</c:v>
                </c:pt>
                <c:pt idx="8653">
                  <c:v>20429</c:v>
                </c:pt>
                <c:pt idx="8654">
                  <c:v>20430</c:v>
                </c:pt>
                <c:pt idx="8655">
                  <c:v>20431</c:v>
                </c:pt>
                <c:pt idx="8656">
                  <c:v>20432</c:v>
                </c:pt>
                <c:pt idx="8657">
                  <c:v>20433</c:v>
                </c:pt>
                <c:pt idx="8658">
                  <c:v>20434</c:v>
                </c:pt>
                <c:pt idx="8659">
                  <c:v>20435</c:v>
                </c:pt>
                <c:pt idx="8660">
                  <c:v>20436</c:v>
                </c:pt>
                <c:pt idx="8661">
                  <c:v>20437</c:v>
                </c:pt>
                <c:pt idx="8662">
                  <c:v>20438</c:v>
                </c:pt>
                <c:pt idx="8663">
                  <c:v>20439</c:v>
                </c:pt>
                <c:pt idx="8664">
                  <c:v>20440</c:v>
                </c:pt>
                <c:pt idx="8665">
                  <c:v>20441</c:v>
                </c:pt>
                <c:pt idx="8666">
                  <c:v>20442</c:v>
                </c:pt>
                <c:pt idx="8667">
                  <c:v>20443</c:v>
                </c:pt>
                <c:pt idx="8668">
                  <c:v>20444</c:v>
                </c:pt>
                <c:pt idx="8669">
                  <c:v>20445</c:v>
                </c:pt>
                <c:pt idx="8670">
                  <c:v>20446</c:v>
                </c:pt>
                <c:pt idx="8671">
                  <c:v>20447</c:v>
                </c:pt>
                <c:pt idx="8672">
                  <c:v>20448</c:v>
                </c:pt>
                <c:pt idx="8673">
                  <c:v>20449</c:v>
                </c:pt>
                <c:pt idx="8674">
                  <c:v>20450</c:v>
                </c:pt>
                <c:pt idx="8675">
                  <c:v>20451</c:v>
                </c:pt>
                <c:pt idx="8676">
                  <c:v>20452</c:v>
                </c:pt>
                <c:pt idx="8677">
                  <c:v>20453</c:v>
                </c:pt>
                <c:pt idx="8678">
                  <c:v>20454</c:v>
                </c:pt>
                <c:pt idx="8679">
                  <c:v>20455</c:v>
                </c:pt>
                <c:pt idx="8680">
                  <c:v>20456</c:v>
                </c:pt>
                <c:pt idx="8681">
                  <c:v>20457</c:v>
                </c:pt>
                <c:pt idx="8682">
                  <c:v>20458</c:v>
                </c:pt>
                <c:pt idx="8683">
                  <c:v>20459</c:v>
                </c:pt>
                <c:pt idx="8684">
                  <c:v>20460</c:v>
                </c:pt>
                <c:pt idx="8685">
                  <c:v>20461</c:v>
                </c:pt>
                <c:pt idx="8686">
                  <c:v>20462</c:v>
                </c:pt>
                <c:pt idx="8687">
                  <c:v>20463</c:v>
                </c:pt>
                <c:pt idx="8688">
                  <c:v>20464</c:v>
                </c:pt>
                <c:pt idx="8689">
                  <c:v>20465</c:v>
                </c:pt>
                <c:pt idx="8690">
                  <c:v>20466</c:v>
                </c:pt>
                <c:pt idx="8691">
                  <c:v>20467</c:v>
                </c:pt>
                <c:pt idx="8692">
                  <c:v>20468</c:v>
                </c:pt>
                <c:pt idx="8693">
                  <c:v>20469</c:v>
                </c:pt>
                <c:pt idx="8694">
                  <c:v>20470</c:v>
                </c:pt>
                <c:pt idx="8695">
                  <c:v>20471</c:v>
                </c:pt>
                <c:pt idx="8696">
                  <c:v>20472</c:v>
                </c:pt>
                <c:pt idx="8697">
                  <c:v>20473</c:v>
                </c:pt>
                <c:pt idx="8698">
                  <c:v>20474</c:v>
                </c:pt>
                <c:pt idx="8699">
                  <c:v>20475</c:v>
                </c:pt>
                <c:pt idx="8700">
                  <c:v>20476</c:v>
                </c:pt>
                <c:pt idx="8701">
                  <c:v>20477</c:v>
                </c:pt>
                <c:pt idx="8702">
                  <c:v>20478</c:v>
                </c:pt>
                <c:pt idx="8703">
                  <c:v>20479</c:v>
                </c:pt>
                <c:pt idx="8704">
                  <c:v>20480</c:v>
                </c:pt>
                <c:pt idx="8705">
                  <c:v>20481</c:v>
                </c:pt>
                <c:pt idx="8706">
                  <c:v>20482</c:v>
                </c:pt>
                <c:pt idx="8707">
                  <c:v>20483</c:v>
                </c:pt>
                <c:pt idx="8708">
                  <c:v>20484</c:v>
                </c:pt>
                <c:pt idx="8709">
                  <c:v>20485</c:v>
                </c:pt>
                <c:pt idx="8710">
                  <c:v>20486</c:v>
                </c:pt>
                <c:pt idx="8711">
                  <c:v>20487</c:v>
                </c:pt>
                <c:pt idx="8712">
                  <c:v>20488</c:v>
                </c:pt>
                <c:pt idx="8713">
                  <c:v>20489</c:v>
                </c:pt>
                <c:pt idx="8714">
                  <c:v>20490</c:v>
                </c:pt>
                <c:pt idx="8715">
                  <c:v>20491</c:v>
                </c:pt>
                <c:pt idx="8716">
                  <c:v>20492</c:v>
                </c:pt>
                <c:pt idx="8717">
                  <c:v>20493</c:v>
                </c:pt>
                <c:pt idx="8718">
                  <c:v>20494</c:v>
                </c:pt>
                <c:pt idx="8719">
                  <c:v>20495</c:v>
                </c:pt>
                <c:pt idx="8720">
                  <c:v>20496</c:v>
                </c:pt>
                <c:pt idx="8721">
                  <c:v>20497</c:v>
                </c:pt>
                <c:pt idx="8722">
                  <c:v>20498</c:v>
                </c:pt>
                <c:pt idx="8723">
                  <c:v>20499</c:v>
                </c:pt>
                <c:pt idx="8724">
                  <c:v>20500</c:v>
                </c:pt>
                <c:pt idx="8725">
                  <c:v>20501</c:v>
                </c:pt>
                <c:pt idx="8726">
                  <c:v>20502</c:v>
                </c:pt>
                <c:pt idx="8727">
                  <c:v>20503</c:v>
                </c:pt>
                <c:pt idx="8728">
                  <c:v>20504</c:v>
                </c:pt>
                <c:pt idx="8729">
                  <c:v>20505</c:v>
                </c:pt>
                <c:pt idx="8730">
                  <c:v>20506</c:v>
                </c:pt>
                <c:pt idx="8731">
                  <c:v>20507</c:v>
                </c:pt>
                <c:pt idx="8732">
                  <c:v>20508</c:v>
                </c:pt>
                <c:pt idx="8733">
                  <c:v>20509</c:v>
                </c:pt>
                <c:pt idx="8734">
                  <c:v>20510</c:v>
                </c:pt>
                <c:pt idx="8735">
                  <c:v>20511</c:v>
                </c:pt>
                <c:pt idx="8736">
                  <c:v>20512</c:v>
                </c:pt>
                <c:pt idx="8737">
                  <c:v>20513</c:v>
                </c:pt>
                <c:pt idx="8738">
                  <c:v>20514</c:v>
                </c:pt>
                <c:pt idx="8739">
                  <c:v>20515</c:v>
                </c:pt>
                <c:pt idx="8740">
                  <c:v>20516</c:v>
                </c:pt>
                <c:pt idx="8741">
                  <c:v>20517</c:v>
                </c:pt>
                <c:pt idx="8742">
                  <c:v>20518</c:v>
                </c:pt>
                <c:pt idx="8743">
                  <c:v>20519</c:v>
                </c:pt>
                <c:pt idx="8744">
                  <c:v>20520</c:v>
                </c:pt>
                <c:pt idx="8745">
                  <c:v>20521</c:v>
                </c:pt>
                <c:pt idx="8746">
                  <c:v>20522</c:v>
                </c:pt>
                <c:pt idx="8747">
                  <c:v>20523</c:v>
                </c:pt>
                <c:pt idx="8748">
                  <c:v>20524</c:v>
                </c:pt>
                <c:pt idx="8749">
                  <c:v>20525</c:v>
                </c:pt>
                <c:pt idx="8750">
                  <c:v>20526</c:v>
                </c:pt>
                <c:pt idx="8751">
                  <c:v>20527</c:v>
                </c:pt>
                <c:pt idx="8752">
                  <c:v>20528</c:v>
                </c:pt>
                <c:pt idx="8753">
                  <c:v>20529</c:v>
                </c:pt>
                <c:pt idx="8754">
                  <c:v>20530</c:v>
                </c:pt>
                <c:pt idx="8755">
                  <c:v>20531</c:v>
                </c:pt>
                <c:pt idx="8756">
                  <c:v>20532</c:v>
                </c:pt>
                <c:pt idx="8757">
                  <c:v>20533</c:v>
                </c:pt>
                <c:pt idx="8758">
                  <c:v>20534</c:v>
                </c:pt>
                <c:pt idx="8759">
                  <c:v>20535</c:v>
                </c:pt>
                <c:pt idx="8760">
                  <c:v>20536</c:v>
                </c:pt>
                <c:pt idx="8761">
                  <c:v>20537</c:v>
                </c:pt>
                <c:pt idx="8762">
                  <c:v>20538</c:v>
                </c:pt>
                <c:pt idx="8763">
                  <c:v>20539</c:v>
                </c:pt>
                <c:pt idx="8764">
                  <c:v>20540</c:v>
                </c:pt>
                <c:pt idx="8765">
                  <c:v>20541</c:v>
                </c:pt>
                <c:pt idx="8766">
                  <c:v>20542</c:v>
                </c:pt>
                <c:pt idx="8767">
                  <c:v>20543</c:v>
                </c:pt>
                <c:pt idx="8768">
                  <c:v>20544</c:v>
                </c:pt>
                <c:pt idx="8769">
                  <c:v>20545</c:v>
                </c:pt>
                <c:pt idx="8770">
                  <c:v>20546</c:v>
                </c:pt>
                <c:pt idx="8771">
                  <c:v>20547</c:v>
                </c:pt>
                <c:pt idx="8772">
                  <c:v>20548</c:v>
                </c:pt>
                <c:pt idx="8773">
                  <c:v>20549</c:v>
                </c:pt>
                <c:pt idx="8774">
                  <c:v>20550</c:v>
                </c:pt>
                <c:pt idx="8775">
                  <c:v>20551</c:v>
                </c:pt>
                <c:pt idx="8776">
                  <c:v>20552</c:v>
                </c:pt>
                <c:pt idx="8777">
                  <c:v>20553</c:v>
                </c:pt>
                <c:pt idx="8778">
                  <c:v>20554</c:v>
                </c:pt>
                <c:pt idx="8779">
                  <c:v>20555</c:v>
                </c:pt>
                <c:pt idx="8780">
                  <c:v>20556</c:v>
                </c:pt>
                <c:pt idx="8781">
                  <c:v>20557</c:v>
                </c:pt>
                <c:pt idx="8782">
                  <c:v>20558</c:v>
                </c:pt>
                <c:pt idx="8783">
                  <c:v>20559</c:v>
                </c:pt>
                <c:pt idx="8784">
                  <c:v>20560</c:v>
                </c:pt>
                <c:pt idx="8785">
                  <c:v>20561</c:v>
                </c:pt>
                <c:pt idx="8786">
                  <c:v>20562</c:v>
                </c:pt>
                <c:pt idx="8787">
                  <c:v>20563</c:v>
                </c:pt>
                <c:pt idx="8788">
                  <c:v>20564</c:v>
                </c:pt>
                <c:pt idx="8789">
                  <c:v>20565</c:v>
                </c:pt>
                <c:pt idx="8790">
                  <c:v>20566</c:v>
                </c:pt>
                <c:pt idx="8791">
                  <c:v>20567</c:v>
                </c:pt>
                <c:pt idx="8792">
                  <c:v>20568</c:v>
                </c:pt>
                <c:pt idx="8793">
                  <c:v>20569</c:v>
                </c:pt>
                <c:pt idx="8794">
                  <c:v>20570</c:v>
                </c:pt>
                <c:pt idx="8795">
                  <c:v>20571</c:v>
                </c:pt>
                <c:pt idx="8796">
                  <c:v>20572</c:v>
                </c:pt>
                <c:pt idx="8797">
                  <c:v>20573</c:v>
                </c:pt>
                <c:pt idx="8798">
                  <c:v>20574</c:v>
                </c:pt>
                <c:pt idx="8799">
                  <c:v>20575</c:v>
                </c:pt>
                <c:pt idx="8800">
                  <c:v>20576</c:v>
                </c:pt>
                <c:pt idx="8801">
                  <c:v>20577</c:v>
                </c:pt>
                <c:pt idx="8802">
                  <c:v>20578</c:v>
                </c:pt>
                <c:pt idx="8803">
                  <c:v>20579</c:v>
                </c:pt>
                <c:pt idx="8804">
                  <c:v>20580</c:v>
                </c:pt>
                <c:pt idx="8805">
                  <c:v>20581</c:v>
                </c:pt>
                <c:pt idx="8806">
                  <c:v>20582</c:v>
                </c:pt>
                <c:pt idx="8807">
                  <c:v>20583</c:v>
                </c:pt>
                <c:pt idx="8808">
                  <c:v>20584</c:v>
                </c:pt>
                <c:pt idx="8809">
                  <c:v>20585</c:v>
                </c:pt>
                <c:pt idx="8810">
                  <c:v>20586</c:v>
                </c:pt>
                <c:pt idx="8811">
                  <c:v>20587</c:v>
                </c:pt>
                <c:pt idx="8812">
                  <c:v>20588</c:v>
                </c:pt>
                <c:pt idx="8813">
                  <c:v>20589</c:v>
                </c:pt>
                <c:pt idx="8814">
                  <c:v>20590</c:v>
                </c:pt>
                <c:pt idx="8815">
                  <c:v>20591</c:v>
                </c:pt>
                <c:pt idx="8816">
                  <c:v>20592</c:v>
                </c:pt>
                <c:pt idx="8817">
                  <c:v>20593</c:v>
                </c:pt>
                <c:pt idx="8818">
                  <c:v>20594</c:v>
                </c:pt>
                <c:pt idx="8819">
                  <c:v>20595</c:v>
                </c:pt>
                <c:pt idx="8820">
                  <c:v>20596</c:v>
                </c:pt>
                <c:pt idx="8821">
                  <c:v>20597</c:v>
                </c:pt>
                <c:pt idx="8822">
                  <c:v>20598</c:v>
                </c:pt>
                <c:pt idx="8823">
                  <c:v>20599</c:v>
                </c:pt>
                <c:pt idx="8824">
                  <c:v>20600</c:v>
                </c:pt>
                <c:pt idx="8825">
                  <c:v>20601</c:v>
                </c:pt>
                <c:pt idx="8826">
                  <c:v>20602</c:v>
                </c:pt>
                <c:pt idx="8827">
                  <c:v>20603</c:v>
                </c:pt>
                <c:pt idx="8828">
                  <c:v>20604</c:v>
                </c:pt>
                <c:pt idx="8829">
                  <c:v>20605</c:v>
                </c:pt>
                <c:pt idx="8830">
                  <c:v>20606</c:v>
                </c:pt>
                <c:pt idx="8831">
                  <c:v>20607</c:v>
                </c:pt>
                <c:pt idx="8832">
                  <c:v>20608</c:v>
                </c:pt>
                <c:pt idx="8833">
                  <c:v>20609</c:v>
                </c:pt>
                <c:pt idx="8834">
                  <c:v>20610</c:v>
                </c:pt>
                <c:pt idx="8835">
                  <c:v>20611</c:v>
                </c:pt>
                <c:pt idx="8836">
                  <c:v>20612</c:v>
                </c:pt>
                <c:pt idx="8837">
                  <c:v>20613</c:v>
                </c:pt>
                <c:pt idx="8838">
                  <c:v>20614</c:v>
                </c:pt>
                <c:pt idx="8839">
                  <c:v>20615</c:v>
                </c:pt>
                <c:pt idx="8840">
                  <c:v>20616</c:v>
                </c:pt>
                <c:pt idx="8841">
                  <c:v>20617</c:v>
                </c:pt>
                <c:pt idx="8842">
                  <c:v>20618</c:v>
                </c:pt>
                <c:pt idx="8843">
                  <c:v>20619</c:v>
                </c:pt>
                <c:pt idx="8844">
                  <c:v>20620</c:v>
                </c:pt>
                <c:pt idx="8845">
                  <c:v>20621</c:v>
                </c:pt>
                <c:pt idx="8846">
                  <c:v>20622</c:v>
                </c:pt>
                <c:pt idx="8847">
                  <c:v>20623</c:v>
                </c:pt>
                <c:pt idx="8848">
                  <c:v>20624</c:v>
                </c:pt>
                <c:pt idx="8849">
                  <c:v>20625</c:v>
                </c:pt>
                <c:pt idx="8850">
                  <c:v>20626</c:v>
                </c:pt>
                <c:pt idx="8851">
                  <c:v>20627</c:v>
                </c:pt>
                <c:pt idx="8852">
                  <c:v>20628</c:v>
                </c:pt>
                <c:pt idx="8853">
                  <c:v>20629</c:v>
                </c:pt>
                <c:pt idx="8854">
                  <c:v>20630</c:v>
                </c:pt>
                <c:pt idx="8855">
                  <c:v>20631</c:v>
                </c:pt>
                <c:pt idx="8856">
                  <c:v>20632</c:v>
                </c:pt>
                <c:pt idx="8857">
                  <c:v>20633</c:v>
                </c:pt>
                <c:pt idx="8858">
                  <c:v>20634</c:v>
                </c:pt>
                <c:pt idx="8859">
                  <c:v>20635</c:v>
                </c:pt>
                <c:pt idx="8860">
                  <c:v>20636</c:v>
                </c:pt>
                <c:pt idx="8861">
                  <c:v>20637</c:v>
                </c:pt>
                <c:pt idx="8862">
                  <c:v>20638</c:v>
                </c:pt>
                <c:pt idx="8863">
                  <c:v>20639</c:v>
                </c:pt>
                <c:pt idx="8864">
                  <c:v>20640</c:v>
                </c:pt>
                <c:pt idx="8865">
                  <c:v>20641</c:v>
                </c:pt>
                <c:pt idx="8866">
                  <c:v>20642</c:v>
                </c:pt>
                <c:pt idx="8867">
                  <c:v>20643</c:v>
                </c:pt>
                <c:pt idx="8868">
                  <c:v>20644</c:v>
                </c:pt>
                <c:pt idx="8869">
                  <c:v>20645</c:v>
                </c:pt>
                <c:pt idx="8870">
                  <c:v>20646</c:v>
                </c:pt>
                <c:pt idx="8871">
                  <c:v>20647</c:v>
                </c:pt>
                <c:pt idx="8872">
                  <c:v>20648</c:v>
                </c:pt>
                <c:pt idx="8873">
                  <c:v>20649</c:v>
                </c:pt>
                <c:pt idx="8874">
                  <c:v>20650</c:v>
                </c:pt>
                <c:pt idx="8875">
                  <c:v>20651</c:v>
                </c:pt>
                <c:pt idx="8876">
                  <c:v>20652</c:v>
                </c:pt>
                <c:pt idx="8877">
                  <c:v>20653</c:v>
                </c:pt>
                <c:pt idx="8878">
                  <c:v>20654</c:v>
                </c:pt>
                <c:pt idx="8879">
                  <c:v>20655</c:v>
                </c:pt>
                <c:pt idx="8880">
                  <c:v>20656</c:v>
                </c:pt>
                <c:pt idx="8881">
                  <c:v>20657</c:v>
                </c:pt>
                <c:pt idx="8882">
                  <c:v>20658</c:v>
                </c:pt>
                <c:pt idx="8883">
                  <c:v>20659</c:v>
                </c:pt>
                <c:pt idx="8884">
                  <c:v>20660</c:v>
                </c:pt>
                <c:pt idx="8885">
                  <c:v>20661</c:v>
                </c:pt>
                <c:pt idx="8886">
                  <c:v>20662</c:v>
                </c:pt>
                <c:pt idx="8887">
                  <c:v>20663</c:v>
                </c:pt>
                <c:pt idx="8888">
                  <c:v>20664</c:v>
                </c:pt>
                <c:pt idx="8889">
                  <c:v>20665</c:v>
                </c:pt>
                <c:pt idx="8890">
                  <c:v>20666</c:v>
                </c:pt>
                <c:pt idx="8891">
                  <c:v>20667</c:v>
                </c:pt>
                <c:pt idx="8892">
                  <c:v>20668</c:v>
                </c:pt>
                <c:pt idx="8893">
                  <c:v>20669</c:v>
                </c:pt>
                <c:pt idx="8894">
                  <c:v>20670</c:v>
                </c:pt>
                <c:pt idx="8895">
                  <c:v>20671</c:v>
                </c:pt>
                <c:pt idx="8896">
                  <c:v>20672</c:v>
                </c:pt>
                <c:pt idx="8897">
                  <c:v>20673</c:v>
                </c:pt>
                <c:pt idx="8898">
                  <c:v>20674</c:v>
                </c:pt>
                <c:pt idx="8899">
                  <c:v>20675</c:v>
                </c:pt>
                <c:pt idx="8900">
                  <c:v>20676</c:v>
                </c:pt>
                <c:pt idx="8901">
                  <c:v>20677</c:v>
                </c:pt>
                <c:pt idx="8902">
                  <c:v>20678</c:v>
                </c:pt>
                <c:pt idx="8903">
                  <c:v>20679</c:v>
                </c:pt>
                <c:pt idx="8904">
                  <c:v>20680</c:v>
                </c:pt>
                <c:pt idx="8905">
                  <c:v>20681</c:v>
                </c:pt>
                <c:pt idx="8906">
                  <c:v>20682</c:v>
                </c:pt>
                <c:pt idx="8907">
                  <c:v>20683</c:v>
                </c:pt>
                <c:pt idx="8908">
                  <c:v>20684</c:v>
                </c:pt>
                <c:pt idx="8909">
                  <c:v>20685</c:v>
                </c:pt>
                <c:pt idx="8910">
                  <c:v>20686</c:v>
                </c:pt>
                <c:pt idx="8911">
                  <c:v>20687</c:v>
                </c:pt>
                <c:pt idx="8912">
                  <c:v>20688</c:v>
                </c:pt>
                <c:pt idx="8913">
                  <c:v>20689</c:v>
                </c:pt>
                <c:pt idx="8914">
                  <c:v>20690</c:v>
                </c:pt>
                <c:pt idx="8915">
                  <c:v>20691</c:v>
                </c:pt>
                <c:pt idx="8916">
                  <c:v>20692</c:v>
                </c:pt>
                <c:pt idx="8917">
                  <c:v>20693</c:v>
                </c:pt>
                <c:pt idx="8918">
                  <c:v>20694</c:v>
                </c:pt>
                <c:pt idx="8919">
                  <c:v>20695</c:v>
                </c:pt>
                <c:pt idx="8920">
                  <c:v>20696</c:v>
                </c:pt>
                <c:pt idx="8921">
                  <c:v>20697</c:v>
                </c:pt>
                <c:pt idx="8922">
                  <c:v>20698</c:v>
                </c:pt>
                <c:pt idx="8923">
                  <c:v>20699</c:v>
                </c:pt>
                <c:pt idx="8924">
                  <c:v>20700</c:v>
                </c:pt>
                <c:pt idx="8925">
                  <c:v>20701</c:v>
                </c:pt>
                <c:pt idx="8926">
                  <c:v>20702</c:v>
                </c:pt>
                <c:pt idx="8927">
                  <c:v>20703</c:v>
                </c:pt>
                <c:pt idx="8928">
                  <c:v>20704</c:v>
                </c:pt>
                <c:pt idx="8929">
                  <c:v>20705</c:v>
                </c:pt>
                <c:pt idx="8930">
                  <c:v>20706</c:v>
                </c:pt>
                <c:pt idx="8931">
                  <c:v>20707</c:v>
                </c:pt>
                <c:pt idx="8932">
                  <c:v>20708</c:v>
                </c:pt>
                <c:pt idx="8933">
                  <c:v>20709</c:v>
                </c:pt>
                <c:pt idx="8934">
                  <c:v>20710</c:v>
                </c:pt>
                <c:pt idx="8935">
                  <c:v>20711</c:v>
                </c:pt>
                <c:pt idx="8936">
                  <c:v>20712</c:v>
                </c:pt>
                <c:pt idx="8937">
                  <c:v>20713</c:v>
                </c:pt>
                <c:pt idx="8938">
                  <c:v>20714</c:v>
                </c:pt>
                <c:pt idx="8939">
                  <c:v>20715</c:v>
                </c:pt>
                <c:pt idx="8940">
                  <c:v>20716</c:v>
                </c:pt>
                <c:pt idx="8941">
                  <c:v>20717</c:v>
                </c:pt>
                <c:pt idx="8942">
                  <c:v>20718</c:v>
                </c:pt>
                <c:pt idx="8943">
                  <c:v>20719</c:v>
                </c:pt>
                <c:pt idx="8944">
                  <c:v>20720</c:v>
                </c:pt>
                <c:pt idx="8945">
                  <c:v>20721</c:v>
                </c:pt>
                <c:pt idx="8946">
                  <c:v>20722</c:v>
                </c:pt>
                <c:pt idx="8947">
                  <c:v>20723</c:v>
                </c:pt>
                <c:pt idx="8948">
                  <c:v>20724</c:v>
                </c:pt>
                <c:pt idx="8949">
                  <c:v>20725</c:v>
                </c:pt>
                <c:pt idx="8950">
                  <c:v>20726</c:v>
                </c:pt>
                <c:pt idx="8951">
                  <c:v>20727</c:v>
                </c:pt>
                <c:pt idx="8952">
                  <c:v>20728</c:v>
                </c:pt>
                <c:pt idx="8953">
                  <c:v>20729</c:v>
                </c:pt>
                <c:pt idx="8954">
                  <c:v>20730</c:v>
                </c:pt>
                <c:pt idx="8955">
                  <c:v>20731</c:v>
                </c:pt>
                <c:pt idx="8956">
                  <c:v>20732</c:v>
                </c:pt>
                <c:pt idx="8957">
                  <c:v>20733</c:v>
                </c:pt>
                <c:pt idx="8958">
                  <c:v>20734</c:v>
                </c:pt>
                <c:pt idx="8959">
                  <c:v>20735</c:v>
                </c:pt>
                <c:pt idx="8960">
                  <c:v>20736</c:v>
                </c:pt>
                <c:pt idx="8961">
                  <c:v>20737</c:v>
                </c:pt>
                <c:pt idx="8962">
                  <c:v>20738</c:v>
                </c:pt>
                <c:pt idx="8963">
                  <c:v>20739</c:v>
                </c:pt>
                <c:pt idx="8964">
                  <c:v>20740</c:v>
                </c:pt>
                <c:pt idx="8965">
                  <c:v>20741</c:v>
                </c:pt>
                <c:pt idx="8966">
                  <c:v>20742</c:v>
                </c:pt>
                <c:pt idx="8967">
                  <c:v>20743</c:v>
                </c:pt>
                <c:pt idx="8968">
                  <c:v>20744</c:v>
                </c:pt>
                <c:pt idx="8969">
                  <c:v>20745</c:v>
                </c:pt>
                <c:pt idx="8970">
                  <c:v>20746</c:v>
                </c:pt>
                <c:pt idx="8971">
                  <c:v>20747</c:v>
                </c:pt>
                <c:pt idx="8972">
                  <c:v>20748</c:v>
                </c:pt>
                <c:pt idx="8973">
                  <c:v>20749</c:v>
                </c:pt>
                <c:pt idx="8974">
                  <c:v>20750</c:v>
                </c:pt>
                <c:pt idx="8975">
                  <c:v>20751</c:v>
                </c:pt>
                <c:pt idx="8976">
                  <c:v>20752</c:v>
                </c:pt>
                <c:pt idx="8977">
                  <c:v>20753</c:v>
                </c:pt>
                <c:pt idx="8978">
                  <c:v>20754</c:v>
                </c:pt>
                <c:pt idx="8979">
                  <c:v>20755</c:v>
                </c:pt>
                <c:pt idx="8980">
                  <c:v>20756</c:v>
                </c:pt>
                <c:pt idx="8981">
                  <c:v>20757</c:v>
                </c:pt>
                <c:pt idx="8982">
                  <c:v>20758</c:v>
                </c:pt>
                <c:pt idx="8983">
                  <c:v>20759</c:v>
                </c:pt>
                <c:pt idx="8984">
                  <c:v>20760</c:v>
                </c:pt>
                <c:pt idx="8985">
                  <c:v>20761</c:v>
                </c:pt>
                <c:pt idx="8986">
                  <c:v>20762</c:v>
                </c:pt>
                <c:pt idx="8987">
                  <c:v>20763</c:v>
                </c:pt>
                <c:pt idx="8988">
                  <c:v>20764</c:v>
                </c:pt>
                <c:pt idx="8989">
                  <c:v>20765</c:v>
                </c:pt>
                <c:pt idx="8990">
                  <c:v>20766</c:v>
                </c:pt>
                <c:pt idx="8991">
                  <c:v>20767</c:v>
                </c:pt>
                <c:pt idx="8992">
                  <c:v>20768</c:v>
                </c:pt>
                <c:pt idx="8993">
                  <c:v>20769</c:v>
                </c:pt>
                <c:pt idx="8994">
                  <c:v>20770</c:v>
                </c:pt>
                <c:pt idx="8995">
                  <c:v>20771</c:v>
                </c:pt>
                <c:pt idx="8996">
                  <c:v>20772</c:v>
                </c:pt>
                <c:pt idx="8997">
                  <c:v>20773</c:v>
                </c:pt>
                <c:pt idx="8998">
                  <c:v>20774</c:v>
                </c:pt>
                <c:pt idx="8999">
                  <c:v>20775</c:v>
                </c:pt>
                <c:pt idx="9000">
                  <c:v>20776</c:v>
                </c:pt>
                <c:pt idx="9001">
                  <c:v>20777</c:v>
                </c:pt>
                <c:pt idx="9002">
                  <c:v>20778</c:v>
                </c:pt>
                <c:pt idx="9003">
                  <c:v>20779</c:v>
                </c:pt>
                <c:pt idx="9004">
                  <c:v>20780</c:v>
                </c:pt>
                <c:pt idx="9005">
                  <c:v>20781</c:v>
                </c:pt>
                <c:pt idx="9006">
                  <c:v>20782</c:v>
                </c:pt>
                <c:pt idx="9007">
                  <c:v>20783</c:v>
                </c:pt>
                <c:pt idx="9008">
                  <c:v>20784</c:v>
                </c:pt>
                <c:pt idx="9009">
                  <c:v>20785</c:v>
                </c:pt>
                <c:pt idx="9010">
                  <c:v>20786</c:v>
                </c:pt>
                <c:pt idx="9011">
                  <c:v>20787</c:v>
                </c:pt>
                <c:pt idx="9012">
                  <c:v>20788</c:v>
                </c:pt>
                <c:pt idx="9013">
                  <c:v>20789</c:v>
                </c:pt>
                <c:pt idx="9014">
                  <c:v>20790</c:v>
                </c:pt>
                <c:pt idx="9015">
                  <c:v>20791</c:v>
                </c:pt>
                <c:pt idx="9016">
                  <c:v>20792</c:v>
                </c:pt>
                <c:pt idx="9017">
                  <c:v>20793</c:v>
                </c:pt>
                <c:pt idx="9018">
                  <c:v>20794</c:v>
                </c:pt>
                <c:pt idx="9019">
                  <c:v>20795</c:v>
                </c:pt>
                <c:pt idx="9020">
                  <c:v>20796</c:v>
                </c:pt>
                <c:pt idx="9021">
                  <c:v>20797</c:v>
                </c:pt>
                <c:pt idx="9022">
                  <c:v>20798</c:v>
                </c:pt>
                <c:pt idx="9023">
                  <c:v>20799</c:v>
                </c:pt>
                <c:pt idx="9024">
                  <c:v>20800</c:v>
                </c:pt>
                <c:pt idx="9025">
                  <c:v>20801</c:v>
                </c:pt>
                <c:pt idx="9026">
                  <c:v>20802</c:v>
                </c:pt>
                <c:pt idx="9027">
                  <c:v>20803</c:v>
                </c:pt>
                <c:pt idx="9028">
                  <c:v>20804</c:v>
                </c:pt>
                <c:pt idx="9029">
                  <c:v>20805</c:v>
                </c:pt>
                <c:pt idx="9030">
                  <c:v>20806</c:v>
                </c:pt>
                <c:pt idx="9031">
                  <c:v>20807</c:v>
                </c:pt>
                <c:pt idx="9032">
                  <c:v>20808</c:v>
                </c:pt>
                <c:pt idx="9033">
                  <c:v>20809</c:v>
                </c:pt>
                <c:pt idx="9034">
                  <c:v>20810</c:v>
                </c:pt>
                <c:pt idx="9035">
                  <c:v>20811</c:v>
                </c:pt>
                <c:pt idx="9036">
                  <c:v>20812</c:v>
                </c:pt>
                <c:pt idx="9037">
                  <c:v>20813</c:v>
                </c:pt>
                <c:pt idx="9038">
                  <c:v>20814</c:v>
                </c:pt>
                <c:pt idx="9039">
                  <c:v>20815</c:v>
                </c:pt>
                <c:pt idx="9040">
                  <c:v>20816</c:v>
                </c:pt>
                <c:pt idx="9041">
                  <c:v>20817</c:v>
                </c:pt>
                <c:pt idx="9042">
                  <c:v>20818</c:v>
                </c:pt>
                <c:pt idx="9043">
                  <c:v>20819</c:v>
                </c:pt>
                <c:pt idx="9044">
                  <c:v>20820</c:v>
                </c:pt>
                <c:pt idx="9045">
                  <c:v>20821</c:v>
                </c:pt>
                <c:pt idx="9046">
                  <c:v>20822</c:v>
                </c:pt>
                <c:pt idx="9047">
                  <c:v>20823</c:v>
                </c:pt>
                <c:pt idx="9048">
                  <c:v>20824</c:v>
                </c:pt>
                <c:pt idx="9049">
                  <c:v>20825</c:v>
                </c:pt>
                <c:pt idx="9050">
                  <c:v>20826</c:v>
                </c:pt>
                <c:pt idx="9051">
                  <c:v>20827</c:v>
                </c:pt>
                <c:pt idx="9052">
                  <c:v>20828</c:v>
                </c:pt>
                <c:pt idx="9053">
                  <c:v>20829</c:v>
                </c:pt>
                <c:pt idx="9054">
                  <c:v>20830</c:v>
                </c:pt>
                <c:pt idx="9055">
                  <c:v>20831</c:v>
                </c:pt>
                <c:pt idx="9056">
                  <c:v>20832</c:v>
                </c:pt>
                <c:pt idx="9057">
                  <c:v>20833</c:v>
                </c:pt>
                <c:pt idx="9058">
                  <c:v>20834</c:v>
                </c:pt>
                <c:pt idx="9059">
                  <c:v>20835</c:v>
                </c:pt>
                <c:pt idx="9060">
                  <c:v>20836</c:v>
                </c:pt>
                <c:pt idx="9061">
                  <c:v>20837</c:v>
                </c:pt>
                <c:pt idx="9062">
                  <c:v>20838</c:v>
                </c:pt>
                <c:pt idx="9063">
                  <c:v>20839</c:v>
                </c:pt>
                <c:pt idx="9064">
                  <c:v>20840</c:v>
                </c:pt>
                <c:pt idx="9065">
                  <c:v>20841</c:v>
                </c:pt>
                <c:pt idx="9066">
                  <c:v>20842</c:v>
                </c:pt>
                <c:pt idx="9067">
                  <c:v>20843</c:v>
                </c:pt>
                <c:pt idx="9068">
                  <c:v>20844</c:v>
                </c:pt>
                <c:pt idx="9069">
                  <c:v>20845</c:v>
                </c:pt>
                <c:pt idx="9070">
                  <c:v>20846</c:v>
                </c:pt>
                <c:pt idx="9071">
                  <c:v>20847</c:v>
                </c:pt>
                <c:pt idx="9072">
                  <c:v>20848</c:v>
                </c:pt>
                <c:pt idx="9073">
                  <c:v>20849</c:v>
                </c:pt>
                <c:pt idx="9074">
                  <c:v>20850</c:v>
                </c:pt>
                <c:pt idx="9075">
                  <c:v>20851</c:v>
                </c:pt>
                <c:pt idx="9076">
                  <c:v>20852</c:v>
                </c:pt>
                <c:pt idx="9077">
                  <c:v>20853</c:v>
                </c:pt>
                <c:pt idx="9078">
                  <c:v>20854</c:v>
                </c:pt>
                <c:pt idx="9079">
                  <c:v>20855</c:v>
                </c:pt>
                <c:pt idx="9080">
                  <c:v>20856</c:v>
                </c:pt>
                <c:pt idx="9081">
                  <c:v>20857</c:v>
                </c:pt>
                <c:pt idx="9082">
                  <c:v>20858</c:v>
                </c:pt>
                <c:pt idx="9083">
                  <c:v>20859</c:v>
                </c:pt>
                <c:pt idx="9084">
                  <c:v>20860</c:v>
                </c:pt>
                <c:pt idx="9085">
                  <c:v>20861</c:v>
                </c:pt>
                <c:pt idx="9086">
                  <c:v>20862</c:v>
                </c:pt>
                <c:pt idx="9087">
                  <c:v>20863</c:v>
                </c:pt>
                <c:pt idx="9088">
                  <c:v>20864</c:v>
                </c:pt>
                <c:pt idx="9089">
                  <c:v>20865</c:v>
                </c:pt>
                <c:pt idx="9090">
                  <c:v>20866</c:v>
                </c:pt>
                <c:pt idx="9091">
                  <c:v>20867</c:v>
                </c:pt>
                <c:pt idx="9092">
                  <c:v>20868</c:v>
                </c:pt>
                <c:pt idx="9093">
                  <c:v>20869</c:v>
                </c:pt>
                <c:pt idx="9094">
                  <c:v>20870</c:v>
                </c:pt>
                <c:pt idx="9095">
                  <c:v>20871</c:v>
                </c:pt>
                <c:pt idx="9096">
                  <c:v>20872</c:v>
                </c:pt>
                <c:pt idx="9097">
                  <c:v>20873</c:v>
                </c:pt>
                <c:pt idx="9098">
                  <c:v>20874</c:v>
                </c:pt>
                <c:pt idx="9099">
                  <c:v>20875</c:v>
                </c:pt>
                <c:pt idx="9100">
                  <c:v>20876</c:v>
                </c:pt>
                <c:pt idx="9101">
                  <c:v>20877</c:v>
                </c:pt>
                <c:pt idx="9102">
                  <c:v>20878</c:v>
                </c:pt>
                <c:pt idx="9103">
                  <c:v>20879</c:v>
                </c:pt>
                <c:pt idx="9104">
                  <c:v>20880</c:v>
                </c:pt>
                <c:pt idx="9105">
                  <c:v>20881</c:v>
                </c:pt>
                <c:pt idx="9106">
                  <c:v>20882</c:v>
                </c:pt>
                <c:pt idx="9107">
                  <c:v>20883</c:v>
                </c:pt>
                <c:pt idx="9108">
                  <c:v>20884</c:v>
                </c:pt>
                <c:pt idx="9109">
                  <c:v>20885</c:v>
                </c:pt>
                <c:pt idx="9110">
                  <c:v>20886</c:v>
                </c:pt>
                <c:pt idx="9111">
                  <c:v>20887</c:v>
                </c:pt>
                <c:pt idx="9112">
                  <c:v>20888</c:v>
                </c:pt>
                <c:pt idx="9113">
                  <c:v>20889</c:v>
                </c:pt>
                <c:pt idx="9114">
                  <c:v>20890</c:v>
                </c:pt>
                <c:pt idx="9115">
                  <c:v>20891</c:v>
                </c:pt>
                <c:pt idx="9116">
                  <c:v>20892</c:v>
                </c:pt>
                <c:pt idx="9117">
                  <c:v>20893</c:v>
                </c:pt>
                <c:pt idx="9118">
                  <c:v>20894</c:v>
                </c:pt>
                <c:pt idx="9119">
                  <c:v>20895</c:v>
                </c:pt>
                <c:pt idx="9120">
                  <c:v>20896</c:v>
                </c:pt>
                <c:pt idx="9121">
                  <c:v>20897</c:v>
                </c:pt>
                <c:pt idx="9122">
                  <c:v>20898</c:v>
                </c:pt>
                <c:pt idx="9123">
                  <c:v>20899</c:v>
                </c:pt>
                <c:pt idx="9124">
                  <c:v>20900</c:v>
                </c:pt>
                <c:pt idx="9125">
                  <c:v>20901</c:v>
                </c:pt>
                <c:pt idx="9126">
                  <c:v>20902</c:v>
                </c:pt>
                <c:pt idx="9127">
                  <c:v>20903</c:v>
                </c:pt>
                <c:pt idx="9128">
                  <c:v>20904</c:v>
                </c:pt>
                <c:pt idx="9129">
                  <c:v>20905</c:v>
                </c:pt>
                <c:pt idx="9130">
                  <c:v>20906</c:v>
                </c:pt>
                <c:pt idx="9131">
                  <c:v>20907</c:v>
                </c:pt>
                <c:pt idx="9132">
                  <c:v>20908</c:v>
                </c:pt>
                <c:pt idx="9133">
                  <c:v>20909</c:v>
                </c:pt>
                <c:pt idx="9134">
                  <c:v>20910</c:v>
                </c:pt>
                <c:pt idx="9135">
                  <c:v>20911</c:v>
                </c:pt>
                <c:pt idx="9136">
                  <c:v>20912</c:v>
                </c:pt>
                <c:pt idx="9137">
                  <c:v>20913</c:v>
                </c:pt>
                <c:pt idx="9138">
                  <c:v>20914</c:v>
                </c:pt>
                <c:pt idx="9139">
                  <c:v>20915</c:v>
                </c:pt>
                <c:pt idx="9140">
                  <c:v>20916</c:v>
                </c:pt>
                <c:pt idx="9141">
                  <c:v>20917</c:v>
                </c:pt>
                <c:pt idx="9142">
                  <c:v>20918</c:v>
                </c:pt>
                <c:pt idx="9143">
                  <c:v>20919</c:v>
                </c:pt>
                <c:pt idx="9144">
                  <c:v>20920</c:v>
                </c:pt>
                <c:pt idx="9145">
                  <c:v>20921</c:v>
                </c:pt>
                <c:pt idx="9146">
                  <c:v>20922</c:v>
                </c:pt>
                <c:pt idx="9147">
                  <c:v>20923</c:v>
                </c:pt>
                <c:pt idx="9148">
                  <c:v>20924</c:v>
                </c:pt>
                <c:pt idx="9149">
                  <c:v>20925</c:v>
                </c:pt>
                <c:pt idx="9150">
                  <c:v>20926</c:v>
                </c:pt>
                <c:pt idx="9151">
                  <c:v>20927</c:v>
                </c:pt>
                <c:pt idx="9152">
                  <c:v>20928</c:v>
                </c:pt>
                <c:pt idx="9153">
                  <c:v>20929</c:v>
                </c:pt>
                <c:pt idx="9154">
                  <c:v>20930</c:v>
                </c:pt>
                <c:pt idx="9155">
                  <c:v>20931</c:v>
                </c:pt>
                <c:pt idx="9156">
                  <c:v>20932</c:v>
                </c:pt>
                <c:pt idx="9157">
                  <c:v>20933</c:v>
                </c:pt>
                <c:pt idx="9158">
                  <c:v>20934</c:v>
                </c:pt>
                <c:pt idx="9159">
                  <c:v>20935</c:v>
                </c:pt>
                <c:pt idx="9160">
                  <c:v>20936</c:v>
                </c:pt>
                <c:pt idx="9161">
                  <c:v>20937</c:v>
                </c:pt>
                <c:pt idx="9162">
                  <c:v>20938</c:v>
                </c:pt>
                <c:pt idx="9163">
                  <c:v>20939</c:v>
                </c:pt>
                <c:pt idx="9164">
                  <c:v>20940</c:v>
                </c:pt>
                <c:pt idx="9165">
                  <c:v>20941</c:v>
                </c:pt>
                <c:pt idx="9166">
                  <c:v>20942</c:v>
                </c:pt>
                <c:pt idx="9167">
                  <c:v>20943</c:v>
                </c:pt>
                <c:pt idx="9168">
                  <c:v>20944</c:v>
                </c:pt>
                <c:pt idx="9169">
                  <c:v>20945</c:v>
                </c:pt>
                <c:pt idx="9170">
                  <c:v>20946</c:v>
                </c:pt>
                <c:pt idx="9171">
                  <c:v>20947</c:v>
                </c:pt>
                <c:pt idx="9172">
                  <c:v>20948</c:v>
                </c:pt>
                <c:pt idx="9173">
                  <c:v>20949</c:v>
                </c:pt>
                <c:pt idx="9174">
                  <c:v>20950</c:v>
                </c:pt>
                <c:pt idx="9175">
                  <c:v>20951</c:v>
                </c:pt>
                <c:pt idx="9176">
                  <c:v>20952</c:v>
                </c:pt>
                <c:pt idx="9177">
                  <c:v>20953</c:v>
                </c:pt>
                <c:pt idx="9178">
                  <c:v>20954</c:v>
                </c:pt>
                <c:pt idx="9179">
                  <c:v>20955</c:v>
                </c:pt>
                <c:pt idx="9180">
                  <c:v>20956</c:v>
                </c:pt>
                <c:pt idx="9181">
                  <c:v>20957</c:v>
                </c:pt>
                <c:pt idx="9182">
                  <c:v>20958</c:v>
                </c:pt>
                <c:pt idx="9183">
                  <c:v>20959</c:v>
                </c:pt>
                <c:pt idx="9184">
                  <c:v>20960</c:v>
                </c:pt>
                <c:pt idx="9185">
                  <c:v>20961</c:v>
                </c:pt>
                <c:pt idx="9186">
                  <c:v>20962</c:v>
                </c:pt>
                <c:pt idx="9187">
                  <c:v>20963</c:v>
                </c:pt>
                <c:pt idx="9188">
                  <c:v>20964</c:v>
                </c:pt>
                <c:pt idx="9189">
                  <c:v>20965</c:v>
                </c:pt>
                <c:pt idx="9190">
                  <c:v>20966</c:v>
                </c:pt>
                <c:pt idx="9191">
                  <c:v>20967</c:v>
                </c:pt>
                <c:pt idx="9192">
                  <c:v>20968</c:v>
                </c:pt>
                <c:pt idx="9193">
                  <c:v>20969</c:v>
                </c:pt>
                <c:pt idx="9194">
                  <c:v>20970</c:v>
                </c:pt>
                <c:pt idx="9195">
                  <c:v>20971</c:v>
                </c:pt>
                <c:pt idx="9196">
                  <c:v>20972</c:v>
                </c:pt>
                <c:pt idx="9197">
                  <c:v>20973</c:v>
                </c:pt>
                <c:pt idx="9198">
                  <c:v>20974</c:v>
                </c:pt>
                <c:pt idx="9199">
                  <c:v>20975</c:v>
                </c:pt>
                <c:pt idx="9200">
                  <c:v>20976</c:v>
                </c:pt>
                <c:pt idx="9201">
                  <c:v>20977</c:v>
                </c:pt>
                <c:pt idx="9202">
                  <c:v>20978</c:v>
                </c:pt>
                <c:pt idx="9203">
                  <c:v>20979</c:v>
                </c:pt>
                <c:pt idx="9204">
                  <c:v>20980</c:v>
                </c:pt>
                <c:pt idx="9205">
                  <c:v>20981</c:v>
                </c:pt>
                <c:pt idx="9206">
                  <c:v>20982</c:v>
                </c:pt>
                <c:pt idx="9207">
                  <c:v>20983</c:v>
                </c:pt>
                <c:pt idx="9208">
                  <c:v>20984</c:v>
                </c:pt>
                <c:pt idx="9209">
                  <c:v>20985</c:v>
                </c:pt>
                <c:pt idx="9210">
                  <c:v>20986</c:v>
                </c:pt>
                <c:pt idx="9211">
                  <c:v>20987</c:v>
                </c:pt>
                <c:pt idx="9212">
                  <c:v>20988</c:v>
                </c:pt>
                <c:pt idx="9213">
                  <c:v>20989</c:v>
                </c:pt>
                <c:pt idx="9214">
                  <c:v>20990</c:v>
                </c:pt>
                <c:pt idx="9215">
                  <c:v>20991</c:v>
                </c:pt>
                <c:pt idx="9216">
                  <c:v>20992</c:v>
                </c:pt>
                <c:pt idx="9217">
                  <c:v>20993</c:v>
                </c:pt>
                <c:pt idx="9218">
                  <c:v>20994</c:v>
                </c:pt>
                <c:pt idx="9219">
                  <c:v>20995</c:v>
                </c:pt>
                <c:pt idx="9220">
                  <c:v>20996</c:v>
                </c:pt>
                <c:pt idx="9221">
                  <c:v>20997</c:v>
                </c:pt>
                <c:pt idx="9222">
                  <c:v>20998</c:v>
                </c:pt>
                <c:pt idx="9223">
                  <c:v>20999</c:v>
                </c:pt>
                <c:pt idx="9224">
                  <c:v>21000</c:v>
                </c:pt>
                <c:pt idx="9225">
                  <c:v>21001</c:v>
                </c:pt>
                <c:pt idx="9226">
                  <c:v>21002</c:v>
                </c:pt>
                <c:pt idx="9227">
                  <c:v>21003</c:v>
                </c:pt>
                <c:pt idx="9228">
                  <c:v>21004</c:v>
                </c:pt>
                <c:pt idx="9229">
                  <c:v>21005</c:v>
                </c:pt>
                <c:pt idx="9230">
                  <c:v>21006</c:v>
                </c:pt>
                <c:pt idx="9231">
                  <c:v>21007</c:v>
                </c:pt>
                <c:pt idx="9232">
                  <c:v>21008</c:v>
                </c:pt>
                <c:pt idx="9233">
                  <c:v>21009</c:v>
                </c:pt>
                <c:pt idx="9234">
                  <c:v>21010</c:v>
                </c:pt>
                <c:pt idx="9235">
                  <c:v>21011</c:v>
                </c:pt>
                <c:pt idx="9236">
                  <c:v>21012</c:v>
                </c:pt>
                <c:pt idx="9237">
                  <c:v>21013</c:v>
                </c:pt>
                <c:pt idx="9238">
                  <c:v>21014</c:v>
                </c:pt>
                <c:pt idx="9239">
                  <c:v>21015</c:v>
                </c:pt>
                <c:pt idx="9240">
                  <c:v>21016</c:v>
                </c:pt>
                <c:pt idx="9241">
                  <c:v>21017</c:v>
                </c:pt>
                <c:pt idx="9242">
                  <c:v>21018</c:v>
                </c:pt>
                <c:pt idx="9243">
                  <c:v>21019</c:v>
                </c:pt>
                <c:pt idx="9244">
                  <c:v>21020</c:v>
                </c:pt>
                <c:pt idx="9245">
                  <c:v>21021</c:v>
                </c:pt>
                <c:pt idx="9246">
                  <c:v>21022</c:v>
                </c:pt>
                <c:pt idx="9247">
                  <c:v>21023</c:v>
                </c:pt>
                <c:pt idx="9248">
                  <c:v>21024</c:v>
                </c:pt>
                <c:pt idx="9249">
                  <c:v>21025</c:v>
                </c:pt>
                <c:pt idx="9250">
                  <c:v>21026</c:v>
                </c:pt>
                <c:pt idx="9251">
                  <c:v>21027</c:v>
                </c:pt>
                <c:pt idx="9252">
                  <c:v>21028</c:v>
                </c:pt>
                <c:pt idx="9253">
                  <c:v>21029</c:v>
                </c:pt>
                <c:pt idx="9254">
                  <c:v>21030</c:v>
                </c:pt>
                <c:pt idx="9255">
                  <c:v>21031</c:v>
                </c:pt>
                <c:pt idx="9256">
                  <c:v>21032</c:v>
                </c:pt>
                <c:pt idx="9257">
                  <c:v>21033</c:v>
                </c:pt>
                <c:pt idx="9258">
                  <c:v>21034</c:v>
                </c:pt>
                <c:pt idx="9259">
                  <c:v>21035</c:v>
                </c:pt>
                <c:pt idx="9260">
                  <c:v>21036</c:v>
                </c:pt>
                <c:pt idx="9261">
                  <c:v>21037</c:v>
                </c:pt>
                <c:pt idx="9262">
                  <c:v>21038</c:v>
                </c:pt>
                <c:pt idx="9263">
                  <c:v>21039</c:v>
                </c:pt>
                <c:pt idx="9264">
                  <c:v>21040</c:v>
                </c:pt>
                <c:pt idx="9265">
                  <c:v>21041</c:v>
                </c:pt>
                <c:pt idx="9266">
                  <c:v>21042</c:v>
                </c:pt>
                <c:pt idx="9267">
                  <c:v>21043</c:v>
                </c:pt>
                <c:pt idx="9268">
                  <c:v>21044</c:v>
                </c:pt>
                <c:pt idx="9269">
                  <c:v>21045</c:v>
                </c:pt>
                <c:pt idx="9270">
                  <c:v>21046</c:v>
                </c:pt>
                <c:pt idx="9271">
                  <c:v>21047</c:v>
                </c:pt>
                <c:pt idx="9272">
                  <c:v>21048</c:v>
                </c:pt>
                <c:pt idx="9273">
                  <c:v>21049</c:v>
                </c:pt>
                <c:pt idx="9274">
                  <c:v>21050</c:v>
                </c:pt>
                <c:pt idx="9275">
                  <c:v>21051</c:v>
                </c:pt>
                <c:pt idx="9276">
                  <c:v>21052</c:v>
                </c:pt>
                <c:pt idx="9277">
                  <c:v>21053</c:v>
                </c:pt>
                <c:pt idx="9278">
                  <c:v>21054</c:v>
                </c:pt>
                <c:pt idx="9279">
                  <c:v>21055</c:v>
                </c:pt>
                <c:pt idx="9280">
                  <c:v>21056</c:v>
                </c:pt>
                <c:pt idx="9281">
                  <c:v>21057</c:v>
                </c:pt>
                <c:pt idx="9282">
                  <c:v>21058</c:v>
                </c:pt>
                <c:pt idx="9283">
                  <c:v>21059</c:v>
                </c:pt>
                <c:pt idx="9284">
                  <c:v>21060</c:v>
                </c:pt>
                <c:pt idx="9285">
                  <c:v>21061</c:v>
                </c:pt>
                <c:pt idx="9286">
                  <c:v>21062</c:v>
                </c:pt>
                <c:pt idx="9287">
                  <c:v>21063</c:v>
                </c:pt>
                <c:pt idx="9288">
                  <c:v>21064</c:v>
                </c:pt>
                <c:pt idx="9289">
                  <c:v>21065</c:v>
                </c:pt>
                <c:pt idx="9290">
                  <c:v>21066</c:v>
                </c:pt>
                <c:pt idx="9291">
                  <c:v>21067</c:v>
                </c:pt>
                <c:pt idx="9292">
                  <c:v>21068</c:v>
                </c:pt>
                <c:pt idx="9293">
                  <c:v>21069</c:v>
                </c:pt>
                <c:pt idx="9294">
                  <c:v>21070</c:v>
                </c:pt>
                <c:pt idx="9295">
                  <c:v>21071</c:v>
                </c:pt>
                <c:pt idx="9296">
                  <c:v>21072</c:v>
                </c:pt>
                <c:pt idx="9297">
                  <c:v>21073</c:v>
                </c:pt>
                <c:pt idx="9298">
                  <c:v>21074</c:v>
                </c:pt>
                <c:pt idx="9299">
                  <c:v>21075</c:v>
                </c:pt>
                <c:pt idx="9300">
                  <c:v>21076</c:v>
                </c:pt>
                <c:pt idx="9301">
                  <c:v>21077</c:v>
                </c:pt>
                <c:pt idx="9302">
                  <c:v>21078</c:v>
                </c:pt>
                <c:pt idx="9303">
                  <c:v>21079</c:v>
                </c:pt>
                <c:pt idx="9304">
                  <c:v>21080</c:v>
                </c:pt>
                <c:pt idx="9305">
                  <c:v>21081</c:v>
                </c:pt>
                <c:pt idx="9306">
                  <c:v>21082</c:v>
                </c:pt>
                <c:pt idx="9307">
                  <c:v>21083</c:v>
                </c:pt>
                <c:pt idx="9308">
                  <c:v>21084</c:v>
                </c:pt>
                <c:pt idx="9309">
                  <c:v>21085</c:v>
                </c:pt>
                <c:pt idx="9310">
                  <c:v>21086</c:v>
                </c:pt>
                <c:pt idx="9311">
                  <c:v>21087</c:v>
                </c:pt>
                <c:pt idx="9312">
                  <c:v>21088</c:v>
                </c:pt>
                <c:pt idx="9313">
                  <c:v>21089</c:v>
                </c:pt>
                <c:pt idx="9314">
                  <c:v>21090</c:v>
                </c:pt>
                <c:pt idx="9315">
                  <c:v>21091</c:v>
                </c:pt>
                <c:pt idx="9316">
                  <c:v>21092</c:v>
                </c:pt>
                <c:pt idx="9317">
                  <c:v>21093</c:v>
                </c:pt>
                <c:pt idx="9318">
                  <c:v>21094</c:v>
                </c:pt>
                <c:pt idx="9319">
                  <c:v>21095</c:v>
                </c:pt>
                <c:pt idx="9320">
                  <c:v>21096</c:v>
                </c:pt>
                <c:pt idx="9321">
                  <c:v>21097</c:v>
                </c:pt>
                <c:pt idx="9322">
                  <c:v>21098</c:v>
                </c:pt>
                <c:pt idx="9323">
                  <c:v>21099</c:v>
                </c:pt>
                <c:pt idx="9324">
                  <c:v>21100</c:v>
                </c:pt>
                <c:pt idx="9325">
                  <c:v>21101</c:v>
                </c:pt>
                <c:pt idx="9326">
                  <c:v>21102</c:v>
                </c:pt>
                <c:pt idx="9327">
                  <c:v>21103</c:v>
                </c:pt>
                <c:pt idx="9328">
                  <c:v>21104</c:v>
                </c:pt>
                <c:pt idx="9329">
                  <c:v>21105</c:v>
                </c:pt>
                <c:pt idx="9330">
                  <c:v>21106</c:v>
                </c:pt>
                <c:pt idx="9331">
                  <c:v>21107</c:v>
                </c:pt>
                <c:pt idx="9332">
                  <c:v>21108</c:v>
                </c:pt>
                <c:pt idx="9333">
                  <c:v>21109</c:v>
                </c:pt>
                <c:pt idx="9334">
                  <c:v>21110</c:v>
                </c:pt>
                <c:pt idx="9335">
                  <c:v>21111</c:v>
                </c:pt>
                <c:pt idx="9336">
                  <c:v>21112</c:v>
                </c:pt>
                <c:pt idx="9337">
                  <c:v>21113</c:v>
                </c:pt>
                <c:pt idx="9338">
                  <c:v>21114</c:v>
                </c:pt>
                <c:pt idx="9339">
                  <c:v>21115</c:v>
                </c:pt>
                <c:pt idx="9340">
                  <c:v>21116</c:v>
                </c:pt>
                <c:pt idx="9341">
                  <c:v>21117</c:v>
                </c:pt>
                <c:pt idx="9342">
                  <c:v>21118</c:v>
                </c:pt>
                <c:pt idx="9343">
                  <c:v>21119</c:v>
                </c:pt>
                <c:pt idx="9344">
                  <c:v>21120</c:v>
                </c:pt>
                <c:pt idx="9345">
                  <c:v>21121</c:v>
                </c:pt>
                <c:pt idx="9346">
                  <c:v>21122</c:v>
                </c:pt>
                <c:pt idx="9347">
                  <c:v>21123</c:v>
                </c:pt>
                <c:pt idx="9348">
                  <c:v>21124</c:v>
                </c:pt>
                <c:pt idx="9349">
                  <c:v>21125</c:v>
                </c:pt>
                <c:pt idx="9350">
                  <c:v>21126</c:v>
                </c:pt>
                <c:pt idx="9351">
                  <c:v>21127</c:v>
                </c:pt>
                <c:pt idx="9352">
                  <c:v>21128</c:v>
                </c:pt>
                <c:pt idx="9353">
                  <c:v>21129</c:v>
                </c:pt>
                <c:pt idx="9354">
                  <c:v>21130</c:v>
                </c:pt>
                <c:pt idx="9355">
                  <c:v>21131</c:v>
                </c:pt>
                <c:pt idx="9356">
                  <c:v>21132</c:v>
                </c:pt>
                <c:pt idx="9357">
                  <c:v>21133</c:v>
                </c:pt>
                <c:pt idx="9358">
                  <c:v>21134</c:v>
                </c:pt>
                <c:pt idx="9359">
                  <c:v>21135</c:v>
                </c:pt>
                <c:pt idx="9360">
                  <c:v>21136</c:v>
                </c:pt>
                <c:pt idx="9361">
                  <c:v>21137</c:v>
                </c:pt>
                <c:pt idx="9362">
                  <c:v>21138</c:v>
                </c:pt>
                <c:pt idx="9363">
                  <c:v>21139</c:v>
                </c:pt>
                <c:pt idx="9364">
                  <c:v>21140</c:v>
                </c:pt>
                <c:pt idx="9365">
                  <c:v>21141</c:v>
                </c:pt>
                <c:pt idx="9366">
                  <c:v>21142</c:v>
                </c:pt>
                <c:pt idx="9367">
                  <c:v>21143</c:v>
                </c:pt>
                <c:pt idx="9368">
                  <c:v>21144</c:v>
                </c:pt>
                <c:pt idx="9369">
                  <c:v>21145</c:v>
                </c:pt>
                <c:pt idx="9370">
                  <c:v>21146</c:v>
                </c:pt>
                <c:pt idx="9371">
                  <c:v>21147</c:v>
                </c:pt>
                <c:pt idx="9372">
                  <c:v>21148</c:v>
                </c:pt>
                <c:pt idx="9373">
                  <c:v>21149</c:v>
                </c:pt>
                <c:pt idx="9374">
                  <c:v>21150</c:v>
                </c:pt>
                <c:pt idx="9375">
                  <c:v>21151</c:v>
                </c:pt>
                <c:pt idx="9376">
                  <c:v>21152</c:v>
                </c:pt>
                <c:pt idx="9377">
                  <c:v>21153</c:v>
                </c:pt>
                <c:pt idx="9378">
                  <c:v>21154</c:v>
                </c:pt>
                <c:pt idx="9379">
                  <c:v>21155</c:v>
                </c:pt>
                <c:pt idx="9380">
                  <c:v>21156</c:v>
                </c:pt>
                <c:pt idx="9381">
                  <c:v>21157</c:v>
                </c:pt>
                <c:pt idx="9382">
                  <c:v>21158</c:v>
                </c:pt>
                <c:pt idx="9383">
                  <c:v>21159</c:v>
                </c:pt>
                <c:pt idx="9384">
                  <c:v>21160</c:v>
                </c:pt>
                <c:pt idx="9385">
                  <c:v>21161</c:v>
                </c:pt>
                <c:pt idx="9386">
                  <c:v>21162</c:v>
                </c:pt>
                <c:pt idx="9387">
                  <c:v>21163</c:v>
                </c:pt>
                <c:pt idx="9388">
                  <c:v>21164</c:v>
                </c:pt>
                <c:pt idx="9389">
                  <c:v>21165</c:v>
                </c:pt>
                <c:pt idx="9390">
                  <c:v>21166</c:v>
                </c:pt>
                <c:pt idx="9391">
                  <c:v>21167</c:v>
                </c:pt>
                <c:pt idx="9392">
                  <c:v>21168</c:v>
                </c:pt>
                <c:pt idx="9393">
                  <c:v>21169</c:v>
                </c:pt>
                <c:pt idx="9394">
                  <c:v>21170</c:v>
                </c:pt>
                <c:pt idx="9395">
                  <c:v>21171</c:v>
                </c:pt>
                <c:pt idx="9396">
                  <c:v>21172</c:v>
                </c:pt>
                <c:pt idx="9397">
                  <c:v>21173</c:v>
                </c:pt>
                <c:pt idx="9398">
                  <c:v>21174</c:v>
                </c:pt>
                <c:pt idx="9399">
                  <c:v>21175</c:v>
                </c:pt>
                <c:pt idx="9400">
                  <c:v>21176</c:v>
                </c:pt>
                <c:pt idx="9401">
                  <c:v>21177</c:v>
                </c:pt>
                <c:pt idx="9402">
                  <c:v>21178</c:v>
                </c:pt>
                <c:pt idx="9403">
                  <c:v>21179</c:v>
                </c:pt>
                <c:pt idx="9404">
                  <c:v>21180</c:v>
                </c:pt>
                <c:pt idx="9405">
                  <c:v>21181</c:v>
                </c:pt>
                <c:pt idx="9406">
                  <c:v>21182</c:v>
                </c:pt>
                <c:pt idx="9407">
                  <c:v>21183</c:v>
                </c:pt>
                <c:pt idx="9408">
                  <c:v>21184</c:v>
                </c:pt>
                <c:pt idx="9409">
                  <c:v>21185</c:v>
                </c:pt>
                <c:pt idx="9410">
                  <c:v>21186</c:v>
                </c:pt>
                <c:pt idx="9411">
                  <c:v>21187</c:v>
                </c:pt>
                <c:pt idx="9412">
                  <c:v>21188</c:v>
                </c:pt>
                <c:pt idx="9413">
                  <c:v>21189</c:v>
                </c:pt>
                <c:pt idx="9414">
                  <c:v>21190</c:v>
                </c:pt>
                <c:pt idx="9415">
                  <c:v>21191</c:v>
                </c:pt>
                <c:pt idx="9416">
                  <c:v>21192</c:v>
                </c:pt>
                <c:pt idx="9417">
                  <c:v>21193</c:v>
                </c:pt>
                <c:pt idx="9418">
                  <c:v>21194</c:v>
                </c:pt>
                <c:pt idx="9419">
                  <c:v>21195</c:v>
                </c:pt>
                <c:pt idx="9420">
                  <c:v>21196</c:v>
                </c:pt>
                <c:pt idx="9421">
                  <c:v>21197</c:v>
                </c:pt>
                <c:pt idx="9422">
                  <c:v>21198</c:v>
                </c:pt>
                <c:pt idx="9423">
                  <c:v>21199</c:v>
                </c:pt>
                <c:pt idx="9424">
                  <c:v>21200</c:v>
                </c:pt>
                <c:pt idx="9425">
                  <c:v>21201</c:v>
                </c:pt>
                <c:pt idx="9426">
                  <c:v>21202</c:v>
                </c:pt>
                <c:pt idx="9427">
                  <c:v>21203</c:v>
                </c:pt>
                <c:pt idx="9428">
                  <c:v>21204</c:v>
                </c:pt>
                <c:pt idx="9429">
                  <c:v>21205</c:v>
                </c:pt>
                <c:pt idx="9430">
                  <c:v>21206</c:v>
                </c:pt>
                <c:pt idx="9431">
                  <c:v>21207</c:v>
                </c:pt>
                <c:pt idx="9432">
                  <c:v>21208</c:v>
                </c:pt>
                <c:pt idx="9433">
                  <c:v>21209</c:v>
                </c:pt>
                <c:pt idx="9434">
                  <c:v>21210</c:v>
                </c:pt>
                <c:pt idx="9435">
                  <c:v>21211</c:v>
                </c:pt>
                <c:pt idx="9436">
                  <c:v>21212</c:v>
                </c:pt>
                <c:pt idx="9437">
                  <c:v>21213</c:v>
                </c:pt>
                <c:pt idx="9438">
                  <c:v>21214</c:v>
                </c:pt>
                <c:pt idx="9439">
                  <c:v>21215</c:v>
                </c:pt>
                <c:pt idx="9440">
                  <c:v>21216</c:v>
                </c:pt>
                <c:pt idx="9441">
                  <c:v>21217</c:v>
                </c:pt>
                <c:pt idx="9442">
                  <c:v>21218</c:v>
                </c:pt>
                <c:pt idx="9443">
                  <c:v>21219</c:v>
                </c:pt>
                <c:pt idx="9444">
                  <c:v>21220</c:v>
                </c:pt>
                <c:pt idx="9445">
                  <c:v>21221</c:v>
                </c:pt>
                <c:pt idx="9446">
                  <c:v>21222</c:v>
                </c:pt>
                <c:pt idx="9447">
                  <c:v>21223</c:v>
                </c:pt>
                <c:pt idx="9448">
                  <c:v>21224</c:v>
                </c:pt>
                <c:pt idx="9449">
                  <c:v>21225</c:v>
                </c:pt>
                <c:pt idx="9450">
                  <c:v>21226</c:v>
                </c:pt>
                <c:pt idx="9451">
                  <c:v>21227</c:v>
                </c:pt>
                <c:pt idx="9452">
                  <c:v>21228</c:v>
                </c:pt>
                <c:pt idx="9453">
                  <c:v>21229</c:v>
                </c:pt>
                <c:pt idx="9454">
                  <c:v>21230</c:v>
                </c:pt>
                <c:pt idx="9455">
                  <c:v>21231</c:v>
                </c:pt>
                <c:pt idx="9456">
                  <c:v>21232</c:v>
                </c:pt>
                <c:pt idx="9457">
                  <c:v>21233</c:v>
                </c:pt>
                <c:pt idx="9458">
                  <c:v>21234</c:v>
                </c:pt>
                <c:pt idx="9459">
                  <c:v>21235</c:v>
                </c:pt>
                <c:pt idx="9460">
                  <c:v>21236</c:v>
                </c:pt>
                <c:pt idx="9461">
                  <c:v>21237</c:v>
                </c:pt>
                <c:pt idx="9462">
                  <c:v>21238</c:v>
                </c:pt>
                <c:pt idx="9463">
                  <c:v>21239</c:v>
                </c:pt>
                <c:pt idx="9464">
                  <c:v>21240</c:v>
                </c:pt>
                <c:pt idx="9465">
                  <c:v>21241</c:v>
                </c:pt>
                <c:pt idx="9466">
                  <c:v>21242</c:v>
                </c:pt>
                <c:pt idx="9467">
                  <c:v>21243</c:v>
                </c:pt>
                <c:pt idx="9468">
                  <c:v>21244</c:v>
                </c:pt>
                <c:pt idx="9469">
                  <c:v>21245</c:v>
                </c:pt>
                <c:pt idx="9470">
                  <c:v>21246</c:v>
                </c:pt>
                <c:pt idx="9471">
                  <c:v>21247</c:v>
                </c:pt>
                <c:pt idx="9472">
                  <c:v>21248</c:v>
                </c:pt>
                <c:pt idx="9473">
                  <c:v>21249</c:v>
                </c:pt>
                <c:pt idx="9474">
                  <c:v>21250</c:v>
                </c:pt>
                <c:pt idx="9475">
                  <c:v>21251</c:v>
                </c:pt>
                <c:pt idx="9476">
                  <c:v>21252</c:v>
                </c:pt>
                <c:pt idx="9477">
                  <c:v>21253</c:v>
                </c:pt>
                <c:pt idx="9478">
                  <c:v>21254</c:v>
                </c:pt>
                <c:pt idx="9479">
                  <c:v>21255</c:v>
                </c:pt>
                <c:pt idx="9480">
                  <c:v>21256</c:v>
                </c:pt>
                <c:pt idx="9481">
                  <c:v>21257</c:v>
                </c:pt>
                <c:pt idx="9482">
                  <c:v>21258</c:v>
                </c:pt>
                <c:pt idx="9483">
                  <c:v>21259</c:v>
                </c:pt>
                <c:pt idx="9484">
                  <c:v>21260</c:v>
                </c:pt>
                <c:pt idx="9485">
                  <c:v>21261</c:v>
                </c:pt>
                <c:pt idx="9486">
                  <c:v>21262</c:v>
                </c:pt>
                <c:pt idx="9487">
                  <c:v>21263</c:v>
                </c:pt>
                <c:pt idx="9488">
                  <c:v>21264</c:v>
                </c:pt>
                <c:pt idx="9489">
                  <c:v>21265</c:v>
                </c:pt>
                <c:pt idx="9490">
                  <c:v>21266</c:v>
                </c:pt>
                <c:pt idx="9491">
                  <c:v>21267</c:v>
                </c:pt>
                <c:pt idx="9492">
                  <c:v>21268</c:v>
                </c:pt>
                <c:pt idx="9493">
                  <c:v>21269</c:v>
                </c:pt>
                <c:pt idx="9494">
                  <c:v>21270</c:v>
                </c:pt>
                <c:pt idx="9495">
                  <c:v>21271</c:v>
                </c:pt>
                <c:pt idx="9496">
                  <c:v>21272</c:v>
                </c:pt>
                <c:pt idx="9497">
                  <c:v>21273</c:v>
                </c:pt>
                <c:pt idx="9498">
                  <c:v>21274</c:v>
                </c:pt>
                <c:pt idx="9499">
                  <c:v>21275</c:v>
                </c:pt>
                <c:pt idx="9500">
                  <c:v>21276</c:v>
                </c:pt>
                <c:pt idx="9501">
                  <c:v>21277</c:v>
                </c:pt>
                <c:pt idx="9502">
                  <c:v>21278</c:v>
                </c:pt>
                <c:pt idx="9503">
                  <c:v>21279</c:v>
                </c:pt>
                <c:pt idx="9504">
                  <c:v>21280</c:v>
                </c:pt>
                <c:pt idx="9505">
                  <c:v>21281</c:v>
                </c:pt>
                <c:pt idx="9506">
                  <c:v>21282</c:v>
                </c:pt>
                <c:pt idx="9507">
                  <c:v>21283</c:v>
                </c:pt>
                <c:pt idx="9508">
                  <c:v>21284</c:v>
                </c:pt>
                <c:pt idx="9509">
                  <c:v>21285</c:v>
                </c:pt>
                <c:pt idx="9510">
                  <c:v>21286</c:v>
                </c:pt>
                <c:pt idx="9511">
                  <c:v>21287</c:v>
                </c:pt>
                <c:pt idx="9512">
                  <c:v>21288</c:v>
                </c:pt>
                <c:pt idx="9513">
                  <c:v>21289</c:v>
                </c:pt>
                <c:pt idx="9514">
                  <c:v>21290</c:v>
                </c:pt>
                <c:pt idx="9515">
                  <c:v>21291</c:v>
                </c:pt>
                <c:pt idx="9516">
                  <c:v>21292</c:v>
                </c:pt>
                <c:pt idx="9517">
                  <c:v>21293</c:v>
                </c:pt>
                <c:pt idx="9518">
                  <c:v>21294</c:v>
                </c:pt>
                <c:pt idx="9519">
                  <c:v>21295</c:v>
                </c:pt>
                <c:pt idx="9520">
                  <c:v>21296</c:v>
                </c:pt>
                <c:pt idx="9521">
                  <c:v>21297</c:v>
                </c:pt>
                <c:pt idx="9522">
                  <c:v>21298</c:v>
                </c:pt>
                <c:pt idx="9523">
                  <c:v>21299</c:v>
                </c:pt>
                <c:pt idx="9524">
                  <c:v>21300</c:v>
                </c:pt>
                <c:pt idx="9525">
                  <c:v>21301</c:v>
                </c:pt>
                <c:pt idx="9526">
                  <c:v>21302</c:v>
                </c:pt>
                <c:pt idx="9527">
                  <c:v>21303</c:v>
                </c:pt>
                <c:pt idx="9528">
                  <c:v>21304</c:v>
                </c:pt>
                <c:pt idx="9529">
                  <c:v>21305</c:v>
                </c:pt>
                <c:pt idx="9530">
                  <c:v>21306</c:v>
                </c:pt>
                <c:pt idx="9531">
                  <c:v>21307</c:v>
                </c:pt>
                <c:pt idx="9532">
                  <c:v>21308</c:v>
                </c:pt>
                <c:pt idx="9533">
                  <c:v>21309</c:v>
                </c:pt>
                <c:pt idx="9534">
                  <c:v>21310</c:v>
                </c:pt>
                <c:pt idx="9535">
                  <c:v>21311</c:v>
                </c:pt>
                <c:pt idx="9536">
                  <c:v>21312</c:v>
                </c:pt>
                <c:pt idx="9537">
                  <c:v>21313</c:v>
                </c:pt>
                <c:pt idx="9538">
                  <c:v>21314</c:v>
                </c:pt>
                <c:pt idx="9539">
                  <c:v>21315</c:v>
                </c:pt>
                <c:pt idx="9540">
                  <c:v>21316</c:v>
                </c:pt>
                <c:pt idx="9541">
                  <c:v>21317</c:v>
                </c:pt>
                <c:pt idx="9542">
                  <c:v>21318</c:v>
                </c:pt>
                <c:pt idx="9543">
                  <c:v>21319</c:v>
                </c:pt>
                <c:pt idx="9544">
                  <c:v>21320</c:v>
                </c:pt>
                <c:pt idx="9545">
                  <c:v>21321</c:v>
                </c:pt>
                <c:pt idx="9546">
                  <c:v>21322</c:v>
                </c:pt>
                <c:pt idx="9547">
                  <c:v>21323</c:v>
                </c:pt>
                <c:pt idx="9548">
                  <c:v>21324</c:v>
                </c:pt>
                <c:pt idx="9549">
                  <c:v>21325</c:v>
                </c:pt>
                <c:pt idx="9550">
                  <c:v>21326</c:v>
                </c:pt>
                <c:pt idx="9551">
                  <c:v>21327</c:v>
                </c:pt>
                <c:pt idx="9552">
                  <c:v>21328</c:v>
                </c:pt>
                <c:pt idx="9553">
                  <c:v>21329</c:v>
                </c:pt>
                <c:pt idx="9554">
                  <c:v>21330</c:v>
                </c:pt>
                <c:pt idx="9555">
                  <c:v>21331</c:v>
                </c:pt>
                <c:pt idx="9556">
                  <c:v>21332</c:v>
                </c:pt>
                <c:pt idx="9557">
                  <c:v>21333</c:v>
                </c:pt>
                <c:pt idx="9558">
                  <c:v>21334</c:v>
                </c:pt>
                <c:pt idx="9559">
                  <c:v>21335</c:v>
                </c:pt>
                <c:pt idx="9560">
                  <c:v>21336</c:v>
                </c:pt>
                <c:pt idx="9561">
                  <c:v>21337</c:v>
                </c:pt>
                <c:pt idx="9562">
                  <c:v>21338</c:v>
                </c:pt>
                <c:pt idx="9563">
                  <c:v>21339</c:v>
                </c:pt>
                <c:pt idx="9564">
                  <c:v>21340</c:v>
                </c:pt>
                <c:pt idx="9565">
                  <c:v>21341</c:v>
                </c:pt>
                <c:pt idx="9566">
                  <c:v>21342</c:v>
                </c:pt>
                <c:pt idx="9567">
                  <c:v>21343</c:v>
                </c:pt>
                <c:pt idx="9568">
                  <c:v>21344</c:v>
                </c:pt>
                <c:pt idx="9569">
                  <c:v>21345</c:v>
                </c:pt>
                <c:pt idx="9570">
                  <c:v>21346</c:v>
                </c:pt>
                <c:pt idx="9571">
                  <c:v>21347</c:v>
                </c:pt>
                <c:pt idx="9572">
                  <c:v>21348</c:v>
                </c:pt>
                <c:pt idx="9573">
                  <c:v>21349</c:v>
                </c:pt>
                <c:pt idx="9574">
                  <c:v>21350</c:v>
                </c:pt>
                <c:pt idx="9575">
                  <c:v>21351</c:v>
                </c:pt>
                <c:pt idx="9576">
                  <c:v>21352</c:v>
                </c:pt>
                <c:pt idx="9577">
                  <c:v>21353</c:v>
                </c:pt>
                <c:pt idx="9578">
                  <c:v>21354</c:v>
                </c:pt>
                <c:pt idx="9579">
                  <c:v>21355</c:v>
                </c:pt>
                <c:pt idx="9580">
                  <c:v>21356</c:v>
                </c:pt>
                <c:pt idx="9581">
                  <c:v>21357</c:v>
                </c:pt>
                <c:pt idx="9582">
                  <c:v>21358</c:v>
                </c:pt>
                <c:pt idx="9583">
                  <c:v>21359</c:v>
                </c:pt>
                <c:pt idx="9584">
                  <c:v>21360</c:v>
                </c:pt>
                <c:pt idx="9585">
                  <c:v>21361</c:v>
                </c:pt>
                <c:pt idx="9586">
                  <c:v>21362</c:v>
                </c:pt>
                <c:pt idx="9587">
                  <c:v>21363</c:v>
                </c:pt>
                <c:pt idx="9588">
                  <c:v>21364</c:v>
                </c:pt>
                <c:pt idx="9589">
                  <c:v>21365</c:v>
                </c:pt>
                <c:pt idx="9590">
                  <c:v>21366</c:v>
                </c:pt>
                <c:pt idx="9591">
                  <c:v>21367</c:v>
                </c:pt>
                <c:pt idx="9592">
                  <c:v>21368</c:v>
                </c:pt>
                <c:pt idx="9593">
                  <c:v>21369</c:v>
                </c:pt>
                <c:pt idx="9594">
                  <c:v>21370</c:v>
                </c:pt>
                <c:pt idx="9595">
                  <c:v>21371</c:v>
                </c:pt>
                <c:pt idx="9596">
                  <c:v>21372</c:v>
                </c:pt>
                <c:pt idx="9597">
                  <c:v>21373</c:v>
                </c:pt>
                <c:pt idx="9598">
                  <c:v>21374</c:v>
                </c:pt>
                <c:pt idx="9599">
                  <c:v>21375</c:v>
                </c:pt>
                <c:pt idx="9600">
                  <c:v>21376</c:v>
                </c:pt>
                <c:pt idx="9601">
                  <c:v>21377</c:v>
                </c:pt>
                <c:pt idx="9602">
                  <c:v>21378</c:v>
                </c:pt>
                <c:pt idx="9603">
                  <c:v>21379</c:v>
                </c:pt>
                <c:pt idx="9604">
                  <c:v>21380</c:v>
                </c:pt>
                <c:pt idx="9605">
                  <c:v>21381</c:v>
                </c:pt>
                <c:pt idx="9606">
                  <c:v>21382</c:v>
                </c:pt>
                <c:pt idx="9607">
                  <c:v>21383</c:v>
                </c:pt>
                <c:pt idx="9608">
                  <c:v>21384</c:v>
                </c:pt>
                <c:pt idx="9609">
                  <c:v>21385</c:v>
                </c:pt>
                <c:pt idx="9610">
                  <c:v>21386</c:v>
                </c:pt>
                <c:pt idx="9611">
                  <c:v>21387</c:v>
                </c:pt>
                <c:pt idx="9612">
                  <c:v>21388</c:v>
                </c:pt>
                <c:pt idx="9613">
                  <c:v>21389</c:v>
                </c:pt>
                <c:pt idx="9614">
                  <c:v>21390</c:v>
                </c:pt>
                <c:pt idx="9615">
                  <c:v>21391</c:v>
                </c:pt>
                <c:pt idx="9616">
                  <c:v>21392</c:v>
                </c:pt>
                <c:pt idx="9617">
                  <c:v>21393</c:v>
                </c:pt>
                <c:pt idx="9618">
                  <c:v>21394</c:v>
                </c:pt>
                <c:pt idx="9619">
                  <c:v>21395</c:v>
                </c:pt>
                <c:pt idx="9620">
                  <c:v>21396</c:v>
                </c:pt>
                <c:pt idx="9621">
                  <c:v>21397</c:v>
                </c:pt>
                <c:pt idx="9622">
                  <c:v>21398</c:v>
                </c:pt>
                <c:pt idx="9623">
                  <c:v>21399</c:v>
                </c:pt>
                <c:pt idx="9624">
                  <c:v>21400</c:v>
                </c:pt>
                <c:pt idx="9625">
                  <c:v>21401</c:v>
                </c:pt>
                <c:pt idx="9626">
                  <c:v>21402</c:v>
                </c:pt>
                <c:pt idx="9627">
                  <c:v>21403</c:v>
                </c:pt>
                <c:pt idx="9628">
                  <c:v>21404</c:v>
                </c:pt>
                <c:pt idx="9629">
                  <c:v>21405</c:v>
                </c:pt>
                <c:pt idx="9630">
                  <c:v>21406</c:v>
                </c:pt>
                <c:pt idx="9631">
                  <c:v>21407</c:v>
                </c:pt>
                <c:pt idx="9632">
                  <c:v>21408</c:v>
                </c:pt>
                <c:pt idx="9633">
                  <c:v>21409</c:v>
                </c:pt>
                <c:pt idx="9634">
                  <c:v>21410</c:v>
                </c:pt>
                <c:pt idx="9635">
                  <c:v>21411</c:v>
                </c:pt>
                <c:pt idx="9636">
                  <c:v>21412</c:v>
                </c:pt>
                <c:pt idx="9637">
                  <c:v>21413</c:v>
                </c:pt>
                <c:pt idx="9638">
                  <c:v>21414</c:v>
                </c:pt>
                <c:pt idx="9639">
                  <c:v>21415</c:v>
                </c:pt>
                <c:pt idx="9640">
                  <c:v>21416</c:v>
                </c:pt>
                <c:pt idx="9641">
                  <c:v>21417</c:v>
                </c:pt>
                <c:pt idx="9642">
                  <c:v>21418</c:v>
                </c:pt>
                <c:pt idx="9643">
                  <c:v>21419</c:v>
                </c:pt>
                <c:pt idx="9644">
                  <c:v>21420</c:v>
                </c:pt>
                <c:pt idx="9645">
                  <c:v>21421</c:v>
                </c:pt>
                <c:pt idx="9646">
                  <c:v>21422</c:v>
                </c:pt>
                <c:pt idx="9647">
                  <c:v>21423</c:v>
                </c:pt>
                <c:pt idx="9648">
                  <c:v>21424</c:v>
                </c:pt>
                <c:pt idx="9649">
                  <c:v>21425</c:v>
                </c:pt>
                <c:pt idx="9650">
                  <c:v>21426</c:v>
                </c:pt>
                <c:pt idx="9651">
                  <c:v>21427</c:v>
                </c:pt>
                <c:pt idx="9652">
                  <c:v>21428</c:v>
                </c:pt>
                <c:pt idx="9653">
                  <c:v>21429</c:v>
                </c:pt>
                <c:pt idx="9654">
                  <c:v>21430</c:v>
                </c:pt>
                <c:pt idx="9655">
                  <c:v>21431</c:v>
                </c:pt>
                <c:pt idx="9656">
                  <c:v>21432</c:v>
                </c:pt>
                <c:pt idx="9657">
                  <c:v>21433</c:v>
                </c:pt>
                <c:pt idx="9658">
                  <c:v>21434</c:v>
                </c:pt>
                <c:pt idx="9659">
                  <c:v>21435</c:v>
                </c:pt>
                <c:pt idx="9660">
                  <c:v>21436</c:v>
                </c:pt>
                <c:pt idx="9661">
                  <c:v>21437</c:v>
                </c:pt>
                <c:pt idx="9662">
                  <c:v>21438</c:v>
                </c:pt>
                <c:pt idx="9663">
                  <c:v>21439</c:v>
                </c:pt>
                <c:pt idx="9664">
                  <c:v>21440</c:v>
                </c:pt>
                <c:pt idx="9665">
                  <c:v>21441</c:v>
                </c:pt>
                <c:pt idx="9666">
                  <c:v>21442</c:v>
                </c:pt>
                <c:pt idx="9667">
                  <c:v>21443</c:v>
                </c:pt>
                <c:pt idx="9668">
                  <c:v>21444</c:v>
                </c:pt>
                <c:pt idx="9669">
                  <c:v>21445</c:v>
                </c:pt>
                <c:pt idx="9670">
                  <c:v>21446</c:v>
                </c:pt>
                <c:pt idx="9671">
                  <c:v>21447</c:v>
                </c:pt>
                <c:pt idx="9672">
                  <c:v>21448</c:v>
                </c:pt>
                <c:pt idx="9673">
                  <c:v>21449</c:v>
                </c:pt>
                <c:pt idx="9674">
                  <c:v>21450</c:v>
                </c:pt>
                <c:pt idx="9675">
                  <c:v>21451</c:v>
                </c:pt>
                <c:pt idx="9676">
                  <c:v>21452</c:v>
                </c:pt>
                <c:pt idx="9677">
                  <c:v>21453</c:v>
                </c:pt>
                <c:pt idx="9678">
                  <c:v>21454</c:v>
                </c:pt>
                <c:pt idx="9679">
                  <c:v>21455</c:v>
                </c:pt>
                <c:pt idx="9680">
                  <c:v>21456</c:v>
                </c:pt>
                <c:pt idx="9681">
                  <c:v>21457</c:v>
                </c:pt>
                <c:pt idx="9682">
                  <c:v>21458</c:v>
                </c:pt>
                <c:pt idx="9683">
                  <c:v>21459</c:v>
                </c:pt>
                <c:pt idx="9684">
                  <c:v>21460</c:v>
                </c:pt>
                <c:pt idx="9685">
                  <c:v>21461</c:v>
                </c:pt>
                <c:pt idx="9686">
                  <c:v>21462</c:v>
                </c:pt>
                <c:pt idx="9687">
                  <c:v>21463</c:v>
                </c:pt>
                <c:pt idx="9688">
                  <c:v>21464</c:v>
                </c:pt>
                <c:pt idx="9689">
                  <c:v>21465</c:v>
                </c:pt>
                <c:pt idx="9690">
                  <c:v>21466</c:v>
                </c:pt>
                <c:pt idx="9691">
                  <c:v>21467</c:v>
                </c:pt>
                <c:pt idx="9692">
                  <c:v>21468</c:v>
                </c:pt>
                <c:pt idx="9693">
                  <c:v>21469</c:v>
                </c:pt>
                <c:pt idx="9694">
                  <c:v>21470</c:v>
                </c:pt>
                <c:pt idx="9695">
                  <c:v>21471</c:v>
                </c:pt>
                <c:pt idx="9696">
                  <c:v>21472</c:v>
                </c:pt>
                <c:pt idx="9697">
                  <c:v>21473</c:v>
                </c:pt>
                <c:pt idx="9698">
                  <c:v>21474</c:v>
                </c:pt>
                <c:pt idx="9699">
                  <c:v>21475</c:v>
                </c:pt>
                <c:pt idx="9700">
                  <c:v>21476</c:v>
                </c:pt>
                <c:pt idx="9701">
                  <c:v>21477</c:v>
                </c:pt>
                <c:pt idx="9702">
                  <c:v>21478</c:v>
                </c:pt>
                <c:pt idx="9703">
                  <c:v>21479</c:v>
                </c:pt>
                <c:pt idx="9704">
                  <c:v>21480</c:v>
                </c:pt>
                <c:pt idx="9705">
                  <c:v>21481</c:v>
                </c:pt>
                <c:pt idx="9706">
                  <c:v>21482</c:v>
                </c:pt>
                <c:pt idx="9707">
                  <c:v>21483</c:v>
                </c:pt>
                <c:pt idx="9708">
                  <c:v>21484</c:v>
                </c:pt>
                <c:pt idx="9709">
                  <c:v>21485</c:v>
                </c:pt>
                <c:pt idx="9710">
                  <c:v>21486</c:v>
                </c:pt>
                <c:pt idx="9711">
                  <c:v>21487</c:v>
                </c:pt>
                <c:pt idx="9712">
                  <c:v>21488</c:v>
                </c:pt>
                <c:pt idx="9713">
                  <c:v>21489</c:v>
                </c:pt>
                <c:pt idx="9714">
                  <c:v>21490</c:v>
                </c:pt>
                <c:pt idx="9715">
                  <c:v>21491</c:v>
                </c:pt>
                <c:pt idx="9716">
                  <c:v>21492</c:v>
                </c:pt>
                <c:pt idx="9717">
                  <c:v>21493</c:v>
                </c:pt>
                <c:pt idx="9718">
                  <c:v>21494</c:v>
                </c:pt>
                <c:pt idx="9719">
                  <c:v>21495</c:v>
                </c:pt>
                <c:pt idx="9720">
                  <c:v>21496</c:v>
                </c:pt>
                <c:pt idx="9721">
                  <c:v>21497</c:v>
                </c:pt>
                <c:pt idx="9722">
                  <c:v>21498</c:v>
                </c:pt>
                <c:pt idx="9723">
                  <c:v>21499</c:v>
                </c:pt>
                <c:pt idx="9724">
                  <c:v>21500</c:v>
                </c:pt>
                <c:pt idx="9725">
                  <c:v>21501</c:v>
                </c:pt>
                <c:pt idx="9726">
                  <c:v>21502</c:v>
                </c:pt>
                <c:pt idx="9727">
                  <c:v>21503</c:v>
                </c:pt>
                <c:pt idx="9728">
                  <c:v>21504</c:v>
                </c:pt>
                <c:pt idx="9729">
                  <c:v>21505</c:v>
                </c:pt>
                <c:pt idx="9730">
                  <c:v>21506</c:v>
                </c:pt>
                <c:pt idx="9731">
                  <c:v>21507</c:v>
                </c:pt>
                <c:pt idx="9732">
                  <c:v>21508</c:v>
                </c:pt>
                <c:pt idx="9733">
                  <c:v>21509</c:v>
                </c:pt>
                <c:pt idx="9734">
                  <c:v>21510</c:v>
                </c:pt>
                <c:pt idx="9735">
                  <c:v>21511</c:v>
                </c:pt>
                <c:pt idx="9736">
                  <c:v>21512</c:v>
                </c:pt>
                <c:pt idx="9737">
                  <c:v>21513</c:v>
                </c:pt>
                <c:pt idx="9738">
                  <c:v>21514</c:v>
                </c:pt>
                <c:pt idx="9739">
                  <c:v>21515</c:v>
                </c:pt>
                <c:pt idx="9740">
                  <c:v>21516</c:v>
                </c:pt>
                <c:pt idx="9741">
                  <c:v>21517</c:v>
                </c:pt>
                <c:pt idx="9742">
                  <c:v>21518</c:v>
                </c:pt>
                <c:pt idx="9743">
                  <c:v>21519</c:v>
                </c:pt>
                <c:pt idx="9744">
                  <c:v>21520</c:v>
                </c:pt>
                <c:pt idx="9745">
                  <c:v>21521</c:v>
                </c:pt>
                <c:pt idx="9746">
                  <c:v>21522</c:v>
                </c:pt>
                <c:pt idx="9747">
                  <c:v>21523</c:v>
                </c:pt>
                <c:pt idx="9748">
                  <c:v>21524</c:v>
                </c:pt>
                <c:pt idx="9749">
                  <c:v>21525</c:v>
                </c:pt>
                <c:pt idx="9750">
                  <c:v>21526</c:v>
                </c:pt>
                <c:pt idx="9751">
                  <c:v>21527</c:v>
                </c:pt>
                <c:pt idx="9752">
                  <c:v>21528</c:v>
                </c:pt>
                <c:pt idx="9753">
                  <c:v>21529</c:v>
                </c:pt>
                <c:pt idx="9754">
                  <c:v>21530</c:v>
                </c:pt>
                <c:pt idx="9755">
                  <c:v>21531</c:v>
                </c:pt>
                <c:pt idx="9756">
                  <c:v>21532</c:v>
                </c:pt>
                <c:pt idx="9757">
                  <c:v>21533</c:v>
                </c:pt>
                <c:pt idx="9758">
                  <c:v>21534</c:v>
                </c:pt>
                <c:pt idx="9759">
                  <c:v>21535</c:v>
                </c:pt>
                <c:pt idx="9760">
                  <c:v>21536</c:v>
                </c:pt>
                <c:pt idx="9761">
                  <c:v>21537</c:v>
                </c:pt>
                <c:pt idx="9762">
                  <c:v>21538</c:v>
                </c:pt>
                <c:pt idx="9763">
                  <c:v>21539</c:v>
                </c:pt>
                <c:pt idx="9764">
                  <c:v>21540</c:v>
                </c:pt>
                <c:pt idx="9765">
                  <c:v>21541</c:v>
                </c:pt>
                <c:pt idx="9766">
                  <c:v>21542</c:v>
                </c:pt>
                <c:pt idx="9767">
                  <c:v>21543</c:v>
                </c:pt>
                <c:pt idx="9768">
                  <c:v>21544</c:v>
                </c:pt>
                <c:pt idx="9769">
                  <c:v>21545</c:v>
                </c:pt>
                <c:pt idx="9770">
                  <c:v>21546</c:v>
                </c:pt>
                <c:pt idx="9771">
                  <c:v>21547</c:v>
                </c:pt>
                <c:pt idx="9772">
                  <c:v>21548</c:v>
                </c:pt>
                <c:pt idx="9773">
                  <c:v>21549</c:v>
                </c:pt>
                <c:pt idx="9774">
                  <c:v>21550</c:v>
                </c:pt>
                <c:pt idx="9775">
                  <c:v>21551</c:v>
                </c:pt>
                <c:pt idx="9776">
                  <c:v>21552</c:v>
                </c:pt>
                <c:pt idx="9777">
                  <c:v>21553</c:v>
                </c:pt>
                <c:pt idx="9778">
                  <c:v>21554</c:v>
                </c:pt>
                <c:pt idx="9779">
                  <c:v>21555</c:v>
                </c:pt>
                <c:pt idx="9780">
                  <c:v>21556</c:v>
                </c:pt>
                <c:pt idx="9781">
                  <c:v>21557</c:v>
                </c:pt>
                <c:pt idx="9782">
                  <c:v>21558</c:v>
                </c:pt>
                <c:pt idx="9783">
                  <c:v>21559</c:v>
                </c:pt>
                <c:pt idx="9784">
                  <c:v>21560</c:v>
                </c:pt>
                <c:pt idx="9785">
                  <c:v>21561</c:v>
                </c:pt>
                <c:pt idx="9786">
                  <c:v>21562</c:v>
                </c:pt>
                <c:pt idx="9787">
                  <c:v>21563</c:v>
                </c:pt>
                <c:pt idx="9788">
                  <c:v>21564</c:v>
                </c:pt>
                <c:pt idx="9789">
                  <c:v>21565</c:v>
                </c:pt>
                <c:pt idx="9790">
                  <c:v>21566</c:v>
                </c:pt>
                <c:pt idx="9791">
                  <c:v>21567</c:v>
                </c:pt>
                <c:pt idx="9792">
                  <c:v>21568</c:v>
                </c:pt>
                <c:pt idx="9793">
                  <c:v>21569</c:v>
                </c:pt>
                <c:pt idx="9794">
                  <c:v>21570</c:v>
                </c:pt>
                <c:pt idx="9795">
                  <c:v>21571</c:v>
                </c:pt>
                <c:pt idx="9796">
                  <c:v>21572</c:v>
                </c:pt>
                <c:pt idx="9797">
                  <c:v>21573</c:v>
                </c:pt>
                <c:pt idx="9798">
                  <c:v>21574</c:v>
                </c:pt>
                <c:pt idx="9799">
                  <c:v>21575</c:v>
                </c:pt>
                <c:pt idx="9800">
                  <c:v>21576</c:v>
                </c:pt>
                <c:pt idx="9801">
                  <c:v>21577</c:v>
                </c:pt>
                <c:pt idx="9802">
                  <c:v>21578</c:v>
                </c:pt>
                <c:pt idx="9803">
                  <c:v>21579</c:v>
                </c:pt>
                <c:pt idx="9804">
                  <c:v>21580</c:v>
                </c:pt>
                <c:pt idx="9805">
                  <c:v>21581</c:v>
                </c:pt>
                <c:pt idx="9806">
                  <c:v>21582</c:v>
                </c:pt>
                <c:pt idx="9807">
                  <c:v>21583</c:v>
                </c:pt>
                <c:pt idx="9808">
                  <c:v>21584</c:v>
                </c:pt>
                <c:pt idx="9809">
                  <c:v>21585</c:v>
                </c:pt>
                <c:pt idx="9810">
                  <c:v>21586</c:v>
                </c:pt>
                <c:pt idx="9811">
                  <c:v>21587</c:v>
                </c:pt>
                <c:pt idx="9812">
                  <c:v>21588</c:v>
                </c:pt>
                <c:pt idx="9813">
                  <c:v>21589</c:v>
                </c:pt>
                <c:pt idx="9814">
                  <c:v>21590</c:v>
                </c:pt>
                <c:pt idx="9815">
                  <c:v>21591</c:v>
                </c:pt>
                <c:pt idx="9816">
                  <c:v>21592</c:v>
                </c:pt>
                <c:pt idx="9817">
                  <c:v>21593</c:v>
                </c:pt>
                <c:pt idx="9818">
                  <c:v>21594</c:v>
                </c:pt>
                <c:pt idx="9819">
                  <c:v>21595</c:v>
                </c:pt>
                <c:pt idx="9820">
                  <c:v>21596</c:v>
                </c:pt>
                <c:pt idx="9821">
                  <c:v>21597</c:v>
                </c:pt>
                <c:pt idx="9822">
                  <c:v>21598</c:v>
                </c:pt>
                <c:pt idx="9823">
                  <c:v>21599</c:v>
                </c:pt>
                <c:pt idx="9824">
                  <c:v>21600</c:v>
                </c:pt>
                <c:pt idx="9825">
                  <c:v>21601</c:v>
                </c:pt>
                <c:pt idx="9826">
                  <c:v>21602</c:v>
                </c:pt>
                <c:pt idx="9827">
                  <c:v>21603</c:v>
                </c:pt>
                <c:pt idx="9828">
                  <c:v>21604</c:v>
                </c:pt>
                <c:pt idx="9829">
                  <c:v>21605</c:v>
                </c:pt>
                <c:pt idx="9830">
                  <c:v>21606</c:v>
                </c:pt>
                <c:pt idx="9831">
                  <c:v>21607</c:v>
                </c:pt>
                <c:pt idx="9832">
                  <c:v>21608</c:v>
                </c:pt>
                <c:pt idx="9833">
                  <c:v>21609</c:v>
                </c:pt>
                <c:pt idx="9834">
                  <c:v>21610</c:v>
                </c:pt>
                <c:pt idx="9835">
                  <c:v>21611</c:v>
                </c:pt>
                <c:pt idx="9836">
                  <c:v>21612</c:v>
                </c:pt>
                <c:pt idx="9837">
                  <c:v>21613</c:v>
                </c:pt>
                <c:pt idx="9838">
                  <c:v>21614</c:v>
                </c:pt>
                <c:pt idx="9839">
                  <c:v>21615</c:v>
                </c:pt>
                <c:pt idx="9840">
                  <c:v>21616</c:v>
                </c:pt>
                <c:pt idx="9841">
                  <c:v>21617</c:v>
                </c:pt>
                <c:pt idx="9842">
                  <c:v>21618</c:v>
                </c:pt>
                <c:pt idx="9843">
                  <c:v>21619</c:v>
                </c:pt>
                <c:pt idx="9844">
                  <c:v>21620</c:v>
                </c:pt>
                <c:pt idx="9845">
                  <c:v>21621</c:v>
                </c:pt>
                <c:pt idx="9846">
                  <c:v>21622</c:v>
                </c:pt>
                <c:pt idx="9847">
                  <c:v>21623</c:v>
                </c:pt>
                <c:pt idx="9848">
                  <c:v>21624</c:v>
                </c:pt>
                <c:pt idx="9849">
                  <c:v>21625</c:v>
                </c:pt>
                <c:pt idx="9850">
                  <c:v>21626</c:v>
                </c:pt>
                <c:pt idx="9851">
                  <c:v>21627</c:v>
                </c:pt>
                <c:pt idx="9852">
                  <c:v>21628</c:v>
                </c:pt>
                <c:pt idx="9853">
                  <c:v>21629</c:v>
                </c:pt>
                <c:pt idx="9854">
                  <c:v>21630</c:v>
                </c:pt>
                <c:pt idx="9855">
                  <c:v>21631</c:v>
                </c:pt>
                <c:pt idx="9856">
                  <c:v>21632</c:v>
                </c:pt>
                <c:pt idx="9857">
                  <c:v>21633</c:v>
                </c:pt>
                <c:pt idx="9858">
                  <c:v>21634</c:v>
                </c:pt>
                <c:pt idx="9859">
                  <c:v>21635</c:v>
                </c:pt>
                <c:pt idx="9860">
                  <c:v>21636</c:v>
                </c:pt>
                <c:pt idx="9861">
                  <c:v>21637</c:v>
                </c:pt>
                <c:pt idx="9862">
                  <c:v>21638</c:v>
                </c:pt>
                <c:pt idx="9863">
                  <c:v>21639</c:v>
                </c:pt>
                <c:pt idx="9864">
                  <c:v>21640</c:v>
                </c:pt>
                <c:pt idx="9865">
                  <c:v>21641</c:v>
                </c:pt>
                <c:pt idx="9866">
                  <c:v>21642</c:v>
                </c:pt>
                <c:pt idx="9867">
                  <c:v>21643</c:v>
                </c:pt>
                <c:pt idx="9868">
                  <c:v>21644</c:v>
                </c:pt>
                <c:pt idx="9869">
                  <c:v>21645</c:v>
                </c:pt>
                <c:pt idx="9870">
                  <c:v>21646</c:v>
                </c:pt>
                <c:pt idx="9871">
                  <c:v>21647</c:v>
                </c:pt>
                <c:pt idx="9872">
                  <c:v>21648</c:v>
                </c:pt>
                <c:pt idx="9873">
                  <c:v>21649</c:v>
                </c:pt>
                <c:pt idx="9874">
                  <c:v>21650</c:v>
                </c:pt>
                <c:pt idx="9875">
                  <c:v>21651</c:v>
                </c:pt>
                <c:pt idx="9876">
                  <c:v>21652</c:v>
                </c:pt>
                <c:pt idx="9877">
                  <c:v>21653</c:v>
                </c:pt>
                <c:pt idx="9878">
                  <c:v>21654</c:v>
                </c:pt>
                <c:pt idx="9879">
                  <c:v>21655</c:v>
                </c:pt>
                <c:pt idx="9880">
                  <c:v>21656</c:v>
                </c:pt>
                <c:pt idx="9881">
                  <c:v>21657</c:v>
                </c:pt>
                <c:pt idx="9882">
                  <c:v>21658</c:v>
                </c:pt>
                <c:pt idx="9883">
                  <c:v>21659</c:v>
                </c:pt>
                <c:pt idx="9884">
                  <c:v>21660</c:v>
                </c:pt>
                <c:pt idx="9885">
                  <c:v>21661</c:v>
                </c:pt>
                <c:pt idx="9886">
                  <c:v>21662</c:v>
                </c:pt>
                <c:pt idx="9887">
                  <c:v>21663</c:v>
                </c:pt>
                <c:pt idx="9888">
                  <c:v>21664</c:v>
                </c:pt>
                <c:pt idx="9889">
                  <c:v>21665</c:v>
                </c:pt>
                <c:pt idx="9890">
                  <c:v>21666</c:v>
                </c:pt>
                <c:pt idx="9891">
                  <c:v>21667</c:v>
                </c:pt>
                <c:pt idx="9892">
                  <c:v>21668</c:v>
                </c:pt>
                <c:pt idx="9893">
                  <c:v>21669</c:v>
                </c:pt>
                <c:pt idx="9894">
                  <c:v>21670</c:v>
                </c:pt>
                <c:pt idx="9895">
                  <c:v>21671</c:v>
                </c:pt>
                <c:pt idx="9896">
                  <c:v>21672</c:v>
                </c:pt>
                <c:pt idx="9897">
                  <c:v>21673</c:v>
                </c:pt>
                <c:pt idx="9898">
                  <c:v>21674</c:v>
                </c:pt>
                <c:pt idx="9899">
                  <c:v>21675</c:v>
                </c:pt>
                <c:pt idx="9900">
                  <c:v>21676</c:v>
                </c:pt>
                <c:pt idx="9901">
                  <c:v>21677</c:v>
                </c:pt>
                <c:pt idx="9902">
                  <c:v>21678</c:v>
                </c:pt>
                <c:pt idx="9903">
                  <c:v>21679</c:v>
                </c:pt>
                <c:pt idx="9904">
                  <c:v>21680</c:v>
                </c:pt>
                <c:pt idx="9905">
                  <c:v>21681</c:v>
                </c:pt>
                <c:pt idx="9906">
                  <c:v>21682</c:v>
                </c:pt>
                <c:pt idx="9907">
                  <c:v>21683</c:v>
                </c:pt>
                <c:pt idx="9908">
                  <c:v>21684</c:v>
                </c:pt>
                <c:pt idx="9909">
                  <c:v>21685</c:v>
                </c:pt>
                <c:pt idx="9910">
                  <c:v>21686</c:v>
                </c:pt>
                <c:pt idx="9911">
                  <c:v>21687</c:v>
                </c:pt>
                <c:pt idx="9912">
                  <c:v>21688</c:v>
                </c:pt>
                <c:pt idx="9913">
                  <c:v>21689</c:v>
                </c:pt>
                <c:pt idx="9914">
                  <c:v>21690</c:v>
                </c:pt>
                <c:pt idx="9915">
                  <c:v>21691</c:v>
                </c:pt>
                <c:pt idx="9916">
                  <c:v>21692</c:v>
                </c:pt>
                <c:pt idx="9917">
                  <c:v>21693</c:v>
                </c:pt>
                <c:pt idx="9918">
                  <c:v>21694</c:v>
                </c:pt>
                <c:pt idx="9919">
                  <c:v>21695</c:v>
                </c:pt>
                <c:pt idx="9920">
                  <c:v>21696</c:v>
                </c:pt>
                <c:pt idx="9921">
                  <c:v>21697</c:v>
                </c:pt>
                <c:pt idx="9922">
                  <c:v>21698</c:v>
                </c:pt>
                <c:pt idx="9923">
                  <c:v>21699</c:v>
                </c:pt>
                <c:pt idx="9924">
                  <c:v>21700</c:v>
                </c:pt>
                <c:pt idx="9925">
                  <c:v>21701</c:v>
                </c:pt>
                <c:pt idx="9926">
                  <c:v>21702</c:v>
                </c:pt>
                <c:pt idx="9927">
                  <c:v>21703</c:v>
                </c:pt>
                <c:pt idx="9928">
                  <c:v>21704</c:v>
                </c:pt>
                <c:pt idx="9929">
                  <c:v>21705</c:v>
                </c:pt>
                <c:pt idx="9930">
                  <c:v>21706</c:v>
                </c:pt>
                <c:pt idx="9931">
                  <c:v>21707</c:v>
                </c:pt>
                <c:pt idx="9932">
                  <c:v>21708</c:v>
                </c:pt>
                <c:pt idx="9933">
                  <c:v>21709</c:v>
                </c:pt>
                <c:pt idx="9934">
                  <c:v>21710</c:v>
                </c:pt>
                <c:pt idx="9935">
                  <c:v>21711</c:v>
                </c:pt>
                <c:pt idx="9936">
                  <c:v>21712</c:v>
                </c:pt>
                <c:pt idx="9937">
                  <c:v>21713</c:v>
                </c:pt>
                <c:pt idx="9938">
                  <c:v>21714</c:v>
                </c:pt>
                <c:pt idx="9939">
                  <c:v>21715</c:v>
                </c:pt>
                <c:pt idx="9940">
                  <c:v>21716</c:v>
                </c:pt>
                <c:pt idx="9941">
                  <c:v>21717</c:v>
                </c:pt>
                <c:pt idx="9942">
                  <c:v>21718</c:v>
                </c:pt>
                <c:pt idx="9943">
                  <c:v>21719</c:v>
                </c:pt>
                <c:pt idx="9944">
                  <c:v>21720</c:v>
                </c:pt>
                <c:pt idx="9945">
                  <c:v>21721</c:v>
                </c:pt>
                <c:pt idx="9946">
                  <c:v>21722</c:v>
                </c:pt>
                <c:pt idx="9947">
                  <c:v>21723</c:v>
                </c:pt>
                <c:pt idx="9948">
                  <c:v>21724</c:v>
                </c:pt>
                <c:pt idx="9949">
                  <c:v>21725</c:v>
                </c:pt>
                <c:pt idx="9950">
                  <c:v>21726</c:v>
                </c:pt>
                <c:pt idx="9951">
                  <c:v>21727</c:v>
                </c:pt>
                <c:pt idx="9952">
                  <c:v>21728</c:v>
                </c:pt>
                <c:pt idx="9953">
                  <c:v>21729</c:v>
                </c:pt>
                <c:pt idx="9954">
                  <c:v>21730</c:v>
                </c:pt>
                <c:pt idx="9955">
                  <c:v>21731</c:v>
                </c:pt>
                <c:pt idx="9956">
                  <c:v>21732</c:v>
                </c:pt>
                <c:pt idx="9957">
                  <c:v>21733</c:v>
                </c:pt>
                <c:pt idx="9958">
                  <c:v>21734</c:v>
                </c:pt>
                <c:pt idx="9959">
                  <c:v>21735</c:v>
                </c:pt>
                <c:pt idx="9960">
                  <c:v>21736</c:v>
                </c:pt>
                <c:pt idx="9961">
                  <c:v>21737</c:v>
                </c:pt>
                <c:pt idx="9962">
                  <c:v>21738</c:v>
                </c:pt>
                <c:pt idx="9963">
                  <c:v>21739</c:v>
                </c:pt>
                <c:pt idx="9964">
                  <c:v>21740</c:v>
                </c:pt>
                <c:pt idx="9965">
                  <c:v>21741</c:v>
                </c:pt>
                <c:pt idx="9966">
                  <c:v>21742</c:v>
                </c:pt>
                <c:pt idx="9967">
                  <c:v>21743</c:v>
                </c:pt>
                <c:pt idx="9968">
                  <c:v>21744</c:v>
                </c:pt>
                <c:pt idx="9969">
                  <c:v>21745</c:v>
                </c:pt>
                <c:pt idx="9970">
                  <c:v>21746</c:v>
                </c:pt>
                <c:pt idx="9971">
                  <c:v>21747</c:v>
                </c:pt>
                <c:pt idx="9972">
                  <c:v>21748</c:v>
                </c:pt>
                <c:pt idx="9973">
                  <c:v>21749</c:v>
                </c:pt>
                <c:pt idx="9974">
                  <c:v>21750</c:v>
                </c:pt>
                <c:pt idx="9975">
                  <c:v>21751</c:v>
                </c:pt>
                <c:pt idx="9976">
                  <c:v>21752</c:v>
                </c:pt>
                <c:pt idx="9977">
                  <c:v>21753</c:v>
                </c:pt>
                <c:pt idx="9978">
                  <c:v>21754</c:v>
                </c:pt>
                <c:pt idx="9979">
                  <c:v>21755</c:v>
                </c:pt>
                <c:pt idx="9980">
                  <c:v>21756</c:v>
                </c:pt>
                <c:pt idx="9981">
                  <c:v>21757</c:v>
                </c:pt>
                <c:pt idx="9982">
                  <c:v>21758</c:v>
                </c:pt>
                <c:pt idx="9983">
                  <c:v>21759</c:v>
                </c:pt>
                <c:pt idx="9984">
                  <c:v>21760</c:v>
                </c:pt>
                <c:pt idx="9985">
                  <c:v>21761</c:v>
                </c:pt>
                <c:pt idx="9986">
                  <c:v>21762</c:v>
                </c:pt>
                <c:pt idx="9987">
                  <c:v>21763</c:v>
                </c:pt>
                <c:pt idx="9988">
                  <c:v>21764</c:v>
                </c:pt>
                <c:pt idx="9989">
                  <c:v>21765</c:v>
                </c:pt>
                <c:pt idx="9990">
                  <c:v>21766</c:v>
                </c:pt>
                <c:pt idx="9991">
                  <c:v>21767</c:v>
                </c:pt>
                <c:pt idx="9992">
                  <c:v>21768</c:v>
                </c:pt>
                <c:pt idx="9993">
                  <c:v>21769</c:v>
                </c:pt>
                <c:pt idx="9994">
                  <c:v>21770</c:v>
                </c:pt>
                <c:pt idx="9995">
                  <c:v>21771</c:v>
                </c:pt>
                <c:pt idx="9996">
                  <c:v>21772</c:v>
                </c:pt>
                <c:pt idx="9997">
                  <c:v>21773</c:v>
                </c:pt>
                <c:pt idx="9998">
                  <c:v>21774</c:v>
                </c:pt>
                <c:pt idx="9999">
                  <c:v>21775</c:v>
                </c:pt>
                <c:pt idx="10000">
                  <c:v>21776</c:v>
                </c:pt>
                <c:pt idx="10001">
                  <c:v>21777</c:v>
                </c:pt>
                <c:pt idx="10002">
                  <c:v>21778</c:v>
                </c:pt>
                <c:pt idx="10003">
                  <c:v>21779</c:v>
                </c:pt>
                <c:pt idx="10004">
                  <c:v>21780</c:v>
                </c:pt>
                <c:pt idx="10005">
                  <c:v>21781</c:v>
                </c:pt>
                <c:pt idx="10006">
                  <c:v>21782</c:v>
                </c:pt>
                <c:pt idx="10007">
                  <c:v>21783</c:v>
                </c:pt>
                <c:pt idx="10008">
                  <c:v>21784</c:v>
                </c:pt>
                <c:pt idx="10009">
                  <c:v>21785</c:v>
                </c:pt>
                <c:pt idx="10010">
                  <c:v>21786</c:v>
                </c:pt>
                <c:pt idx="10011">
                  <c:v>21787</c:v>
                </c:pt>
                <c:pt idx="10012">
                  <c:v>21788</c:v>
                </c:pt>
                <c:pt idx="10013">
                  <c:v>21789</c:v>
                </c:pt>
                <c:pt idx="10014">
                  <c:v>21790</c:v>
                </c:pt>
                <c:pt idx="10015">
                  <c:v>21791</c:v>
                </c:pt>
                <c:pt idx="10016">
                  <c:v>21792</c:v>
                </c:pt>
                <c:pt idx="10017">
                  <c:v>21793</c:v>
                </c:pt>
                <c:pt idx="10018">
                  <c:v>21794</c:v>
                </c:pt>
                <c:pt idx="10019">
                  <c:v>21795</c:v>
                </c:pt>
                <c:pt idx="10020">
                  <c:v>21796</c:v>
                </c:pt>
                <c:pt idx="10021">
                  <c:v>21797</c:v>
                </c:pt>
                <c:pt idx="10022">
                  <c:v>21798</c:v>
                </c:pt>
                <c:pt idx="10023">
                  <c:v>21799</c:v>
                </c:pt>
                <c:pt idx="10024">
                  <c:v>21800</c:v>
                </c:pt>
                <c:pt idx="10025">
                  <c:v>21801</c:v>
                </c:pt>
                <c:pt idx="10026">
                  <c:v>21802</c:v>
                </c:pt>
                <c:pt idx="10027">
                  <c:v>21803</c:v>
                </c:pt>
                <c:pt idx="10028">
                  <c:v>21804</c:v>
                </c:pt>
                <c:pt idx="10029">
                  <c:v>21805</c:v>
                </c:pt>
                <c:pt idx="10030">
                  <c:v>21806</c:v>
                </c:pt>
                <c:pt idx="10031">
                  <c:v>21807</c:v>
                </c:pt>
                <c:pt idx="10032">
                  <c:v>21808</c:v>
                </c:pt>
                <c:pt idx="10033">
                  <c:v>21809</c:v>
                </c:pt>
                <c:pt idx="10034">
                  <c:v>21810</c:v>
                </c:pt>
                <c:pt idx="10035">
                  <c:v>21811</c:v>
                </c:pt>
                <c:pt idx="10036">
                  <c:v>21812</c:v>
                </c:pt>
                <c:pt idx="10037">
                  <c:v>21813</c:v>
                </c:pt>
                <c:pt idx="10038">
                  <c:v>21814</c:v>
                </c:pt>
                <c:pt idx="10039">
                  <c:v>21815</c:v>
                </c:pt>
                <c:pt idx="10040">
                  <c:v>21816</c:v>
                </c:pt>
                <c:pt idx="10041">
                  <c:v>21817</c:v>
                </c:pt>
                <c:pt idx="10042">
                  <c:v>21818</c:v>
                </c:pt>
                <c:pt idx="10043">
                  <c:v>21819</c:v>
                </c:pt>
                <c:pt idx="10044">
                  <c:v>21820</c:v>
                </c:pt>
                <c:pt idx="10045">
                  <c:v>21821</c:v>
                </c:pt>
                <c:pt idx="10046">
                  <c:v>21822</c:v>
                </c:pt>
                <c:pt idx="10047">
                  <c:v>21823</c:v>
                </c:pt>
                <c:pt idx="10048">
                  <c:v>21824</c:v>
                </c:pt>
                <c:pt idx="10049">
                  <c:v>21825</c:v>
                </c:pt>
                <c:pt idx="10050">
                  <c:v>21826</c:v>
                </c:pt>
                <c:pt idx="10051">
                  <c:v>21827</c:v>
                </c:pt>
                <c:pt idx="10052">
                  <c:v>21828</c:v>
                </c:pt>
                <c:pt idx="10053">
                  <c:v>21829</c:v>
                </c:pt>
                <c:pt idx="10054">
                  <c:v>21830</c:v>
                </c:pt>
                <c:pt idx="10055">
                  <c:v>21831</c:v>
                </c:pt>
                <c:pt idx="10056">
                  <c:v>21832</c:v>
                </c:pt>
                <c:pt idx="10057">
                  <c:v>21833</c:v>
                </c:pt>
                <c:pt idx="10058">
                  <c:v>21834</c:v>
                </c:pt>
                <c:pt idx="10059">
                  <c:v>21835</c:v>
                </c:pt>
                <c:pt idx="10060">
                  <c:v>21836</c:v>
                </c:pt>
                <c:pt idx="10061">
                  <c:v>21837</c:v>
                </c:pt>
                <c:pt idx="10062">
                  <c:v>21838</c:v>
                </c:pt>
                <c:pt idx="10063">
                  <c:v>21839</c:v>
                </c:pt>
                <c:pt idx="10064">
                  <c:v>21840</c:v>
                </c:pt>
                <c:pt idx="10065">
                  <c:v>21841</c:v>
                </c:pt>
                <c:pt idx="10066">
                  <c:v>21842</c:v>
                </c:pt>
                <c:pt idx="10067">
                  <c:v>21843</c:v>
                </c:pt>
                <c:pt idx="10068">
                  <c:v>21844</c:v>
                </c:pt>
                <c:pt idx="10069">
                  <c:v>21845</c:v>
                </c:pt>
                <c:pt idx="10070">
                  <c:v>21846</c:v>
                </c:pt>
                <c:pt idx="10071">
                  <c:v>21847</c:v>
                </c:pt>
                <c:pt idx="10072">
                  <c:v>21848</c:v>
                </c:pt>
                <c:pt idx="10073">
                  <c:v>21849</c:v>
                </c:pt>
                <c:pt idx="10074">
                  <c:v>21850</c:v>
                </c:pt>
                <c:pt idx="10075">
                  <c:v>21851</c:v>
                </c:pt>
                <c:pt idx="10076">
                  <c:v>21852</c:v>
                </c:pt>
                <c:pt idx="10077">
                  <c:v>21853</c:v>
                </c:pt>
                <c:pt idx="10078">
                  <c:v>21854</c:v>
                </c:pt>
                <c:pt idx="10079">
                  <c:v>21855</c:v>
                </c:pt>
                <c:pt idx="10080">
                  <c:v>21856</c:v>
                </c:pt>
                <c:pt idx="10081">
                  <c:v>21857</c:v>
                </c:pt>
                <c:pt idx="10082">
                  <c:v>21858</c:v>
                </c:pt>
                <c:pt idx="10083">
                  <c:v>21859</c:v>
                </c:pt>
                <c:pt idx="10084">
                  <c:v>21860</c:v>
                </c:pt>
                <c:pt idx="10085">
                  <c:v>21861</c:v>
                </c:pt>
                <c:pt idx="10086">
                  <c:v>21862</c:v>
                </c:pt>
                <c:pt idx="10087">
                  <c:v>21863</c:v>
                </c:pt>
                <c:pt idx="10088">
                  <c:v>21864</c:v>
                </c:pt>
                <c:pt idx="10089">
                  <c:v>21865</c:v>
                </c:pt>
                <c:pt idx="10090">
                  <c:v>21866</c:v>
                </c:pt>
                <c:pt idx="10091">
                  <c:v>21867</c:v>
                </c:pt>
                <c:pt idx="10092">
                  <c:v>21868</c:v>
                </c:pt>
                <c:pt idx="10093">
                  <c:v>21869</c:v>
                </c:pt>
                <c:pt idx="10094">
                  <c:v>21870</c:v>
                </c:pt>
                <c:pt idx="10095">
                  <c:v>21871</c:v>
                </c:pt>
                <c:pt idx="10096">
                  <c:v>21872</c:v>
                </c:pt>
                <c:pt idx="10097">
                  <c:v>21873</c:v>
                </c:pt>
                <c:pt idx="10098">
                  <c:v>21874</c:v>
                </c:pt>
                <c:pt idx="10099">
                  <c:v>21875</c:v>
                </c:pt>
                <c:pt idx="10100">
                  <c:v>21876</c:v>
                </c:pt>
                <c:pt idx="10101">
                  <c:v>21877</c:v>
                </c:pt>
                <c:pt idx="10102">
                  <c:v>21878</c:v>
                </c:pt>
                <c:pt idx="10103">
                  <c:v>21879</c:v>
                </c:pt>
                <c:pt idx="10104">
                  <c:v>21880</c:v>
                </c:pt>
                <c:pt idx="10105">
                  <c:v>21881</c:v>
                </c:pt>
                <c:pt idx="10106">
                  <c:v>21882</c:v>
                </c:pt>
                <c:pt idx="10107">
                  <c:v>21883</c:v>
                </c:pt>
                <c:pt idx="10108">
                  <c:v>21884</c:v>
                </c:pt>
                <c:pt idx="10109">
                  <c:v>21885</c:v>
                </c:pt>
                <c:pt idx="10110">
                  <c:v>21886</c:v>
                </c:pt>
                <c:pt idx="10111">
                  <c:v>21887</c:v>
                </c:pt>
                <c:pt idx="10112">
                  <c:v>21888</c:v>
                </c:pt>
                <c:pt idx="10113">
                  <c:v>21889</c:v>
                </c:pt>
                <c:pt idx="10114">
                  <c:v>21890</c:v>
                </c:pt>
                <c:pt idx="10115">
                  <c:v>21891</c:v>
                </c:pt>
                <c:pt idx="10116">
                  <c:v>21892</c:v>
                </c:pt>
              </c:numCache>
            </c:numRef>
          </c:yVal>
          <c:smooth val="0"/>
          <c:extLst>
            <c:ext xmlns:c16="http://schemas.microsoft.com/office/drawing/2014/chart" uri="{C3380CC4-5D6E-409C-BE32-E72D297353CC}">
              <c16:uniqueId val="{00000001-E6FC-4D43-A08A-642149713B6E}"/>
            </c:ext>
          </c:extLst>
        </c:ser>
        <c:ser>
          <c:idx val="1"/>
          <c:order val="2"/>
          <c:tx>
            <c:strRef>
              <c:f>'Days vs. Depth'!$K$1:$N$1</c:f>
              <c:strCache>
                <c:ptCount val="1"/>
                <c:pt idx="0">
                  <c:v>Well 1</c:v>
                </c:pt>
              </c:strCache>
            </c:strRef>
          </c:tx>
          <c:spPr>
            <a:ln w="19050" cap="rnd">
              <a:solidFill>
                <a:schemeClr val="accent2"/>
              </a:solidFill>
              <a:round/>
            </a:ln>
            <a:effectLst/>
          </c:spPr>
          <c:marker>
            <c:symbol val="none"/>
          </c:marker>
          <c:xVal>
            <c:numRef>
              <c:f>'Days vs. Depth'!$N$8:$N$10678</c:f>
              <c:numCache>
                <c:formatCode>General</c:formatCode>
                <c:ptCount val="10671"/>
                <c:pt idx="0">
                  <c:v>0</c:v>
                </c:pt>
                <c:pt idx="1">
                  <c:v>1.8518518481869251E-4</c:v>
                </c:pt>
                <c:pt idx="2">
                  <c:v>3.9351852319668978E-4</c:v>
                </c:pt>
                <c:pt idx="3">
                  <c:v>1.5856481477385387E-3</c:v>
                </c:pt>
                <c:pt idx="4">
                  <c:v>2.5462963021709584E-3</c:v>
                </c:pt>
                <c:pt idx="5">
                  <c:v>3.645833334303461E-3</c:v>
                </c:pt>
                <c:pt idx="6">
                  <c:v>4.8379629661212675E-3</c:v>
                </c:pt>
                <c:pt idx="7">
                  <c:v>6.0416666674427688E-3</c:v>
                </c:pt>
                <c:pt idx="8">
                  <c:v>5.115740741166519E-2</c:v>
                </c:pt>
                <c:pt idx="9">
                  <c:v>5.1770833335467614E-2</c:v>
                </c:pt>
                <c:pt idx="10">
                  <c:v>5.2337962966703344E-2</c:v>
                </c:pt>
                <c:pt idx="11">
                  <c:v>5.2986111113568768E-2</c:v>
                </c:pt>
                <c:pt idx="12">
                  <c:v>5.3587962967867497E-2</c:v>
                </c:pt>
                <c:pt idx="13">
                  <c:v>5.4247685191512574E-2</c:v>
                </c:pt>
                <c:pt idx="14">
                  <c:v>5.4837962969031651E-2</c:v>
                </c:pt>
                <c:pt idx="15">
                  <c:v>5.5416666669771075E-2</c:v>
                </c:pt>
                <c:pt idx="16">
                  <c:v>5.6006944447290152E-2</c:v>
                </c:pt>
                <c:pt idx="17">
                  <c:v>5.6643518524651881E-2</c:v>
                </c:pt>
                <c:pt idx="18">
                  <c:v>5.7245370371674653E-2</c:v>
                </c:pt>
                <c:pt idx="19">
                  <c:v>5.783564814919373E-2</c:v>
                </c:pt>
                <c:pt idx="20">
                  <c:v>5.8414351857209112E-2</c:v>
                </c:pt>
                <c:pt idx="21">
                  <c:v>5.8981481481168885E-2</c:v>
                </c:pt>
                <c:pt idx="22">
                  <c:v>5.9571759258687962E-2</c:v>
                </c:pt>
                <c:pt idx="23">
                  <c:v>6.0127314820419997E-2</c:v>
                </c:pt>
                <c:pt idx="24">
                  <c:v>6.0752314821002074E-2</c:v>
                </c:pt>
                <c:pt idx="25">
                  <c:v>6.1342592598521151E-2</c:v>
                </c:pt>
                <c:pt idx="26">
                  <c:v>6.1944444445543922E-2</c:v>
                </c:pt>
                <c:pt idx="27">
                  <c:v>6.2569444446125999E-2</c:v>
                </c:pt>
                <c:pt idx="28">
                  <c:v>6.3182870369928423E-2</c:v>
                </c:pt>
                <c:pt idx="29">
                  <c:v>6.3819444447290152E-2</c:v>
                </c:pt>
                <c:pt idx="30">
                  <c:v>6.4479166670935228E-2</c:v>
                </c:pt>
                <c:pt idx="31">
                  <c:v>6.5150462964083999E-2</c:v>
                </c:pt>
                <c:pt idx="32">
                  <c:v>6.5694444449036382E-2</c:v>
                </c:pt>
                <c:pt idx="33">
                  <c:v>6.6342592595901806E-2</c:v>
                </c:pt>
                <c:pt idx="34">
                  <c:v>6.699074074276723E-2</c:v>
                </c:pt>
                <c:pt idx="35">
                  <c:v>6.7650462966412306E-2</c:v>
                </c:pt>
                <c:pt idx="36">
                  <c:v>6.826388889021473E-2</c:v>
                </c:pt>
                <c:pt idx="37">
                  <c:v>6.8912037037080154E-2</c:v>
                </c:pt>
                <c:pt idx="38">
                  <c:v>6.957175926072523E-2</c:v>
                </c:pt>
                <c:pt idx="39">
                  <c:v>7.0231481484370306E-2</c:v>
                </c:pt>
                <c:pt idx="40">
                  <c:v>7.0787037038826384E-2</c:v>
                </c:pt>
                <c:pt idx="41">
                  <c:v>7.1342592593282461E-2</c:v>
                </c:pt>
                <c:pt idx="42">
                  <c:v>7.197916667064419E-2</c:v>
                </c:pt>
                <c:pt idx="43">
                  <c:v>7.2534722225100268E-2</c:v>
                </c:pt>
                <c:pt idx="44">
                  <c:v>7.3136574079398997E-2</c:v>
                </c:pt>
                <c:pt idx="45">
                  <c:v>7.3738425926421769E-2</c:v>
                </c:pt>
                <c:pt idx="46">
                  <c:v>7.4375000003783498E-2</c:v>
                </c:pt>
                <c:pt idx="47">
                  <c:v>7.5000000004365575E-2</c:v>
                </c:pt>
                <c:pt idx="48">
                  <c:v>7.5671296297514345E-2</c:v>
                </c:pt>
                <c:pt idx="49">
                  <c:v>7.6331018521159422E-2</c:v>
                </c:pt>
                <c:pt idx="50">
                  <c:v>7.6932870375458151E-2</c:v>
                </c:pt>
                <c:pt idx="51">
                  <c:v>7.7546296299260575E-2</c:v>
                </c:pt>
                <c:pt idx="52">
                  <c:v>7.8125E-2</c:v>
                </c:pt>
                <c:pt idx="53">
                  <c:v>7.869212963123573E-2</c:v>
                </c:pt>
                <c:pt idx="54">
                  <c:v>7.9293981485534459E-2</c:v>
                </c:pt>
                <c:pt idx="55">
                  <c:v>7.9918981486116536E-2</c:v>
                </c:pt>
                <c:pt idx="56">
                  <c:v>8.0486111117352266E-2</c:v>
                </c:pt>
                <c:pt idx="57">
                  <c:v>8.1041666671808343E-2</c:v>
                </c:pt>
                <c:pt idx="58">
                  <c:v>8.1597222226264421E-2</c:v>
                </c:pt>
                <c:pt idx="59">
                  <c:v>8.2152777780720498E-2</c:v>
                </c:pt>
                <c:pt idx="60">
                  <c:v>8.2673611112113576E-2</c:v>
                </c:pt>
                <c:pt idx="61">
                  <c:v>8.3252314820128959E-2</c:v>
                </c:pt>
                <c:pt idx="62">
                  <c:v>8.3842592597648036E-2</c:v>
                </c:pt>
                <c:pt idx="63">
                  <c:v>8.9166666672099382E-2</c:v>
                </c:pt>
                <c:pt idx="64">
                  <c:v>9.9143518520577345E-2</c:v>
                </c:pt>
                <c:pt idx="65">
                  <c:v>0.10971064815385034</c:v>
                </c:pt>
                <c:pt idx="66">
                  <c:v>0.10998842593107838</c:v>
                </c:pt>
                <c:pt idx="67">
                  <c:v>0.11045138889312511</c:v>
                </c:pt>
                <c:pt idx="68">
                  <c:v>0.1108912037088885</c:v>
                </c:pt>
                <c:pt idx="69">
                  <c:v>0.11140046296350192</c:v>
                </c:pt>
                <c:pt idx="70">
                  <c:v>0.11174768518685596</c:v>
                </c:pt>
                <c:pt idx="71">
                  <c:v>0.11214120371005265</c:v>
                </c:pt>
                <c:pt idx="72">
                  <c:v>0.11250000000291038</c:v>
                </c:pt>
                <c:pt idx="73">
                  <c:v>0.11284722222626442</c:v>
                </c:pt>
                <c:pt idx="74">
                  <c:v>0.1133333333345945</c:v>
                </c:pt>
                <c:pt idx="75">
                  <c:v>0.11376157407357823</c:v>
                </c:pt>
                <c:pt idx="76">
                  <c:v>0.11414351851999527</c:v>
                </c:pt>
                <c:pt idx="77">
                  <c:v>0.11451388888963265</c:v>
                </c:pt>
                <c:pt idx="78">
                  <c:v>0.11494212963589234</c:v>
                </c:pt>
                <c:pt idx="79">
                  <c:v>0.11532407407503342</c:v>
                </c:pt>
                <c:pt idx="80">
                  <c:v>0.11576388889079681</c:v>
                </c:pt>
                <c:pt idx="81">
                  <c:v>0.11864583333954215</c:v>
                </c:pt>
                <c:pt idx="82">
                  <c:v>0.11949074074072996</c:v>
                </c:pt>
                <c:pt idx="83">
                  <c:v>0.12032407407969004</c:v>
                </c:pt>
                <c:pt idx="84">
                  <c:v>0.12115740741137415</c:v>
                </c:pt>
                <c:pt idx="85">
                  <c:v>0.12200231481983792</c:v>
                </c:pt>
                <c:pt idx="86">
                  <c:v>0.12283564815152204</c:v>
                </c:pt>
                <c:pt idx="87">
                  <c:v>0.12368055555998581</c:v>
                </c:pt>
                <c:pt idx="88">
                  <c:v>0.12451388889166992</c:v>
                </c:pt>
                <c:pt idx="89">
                  <c:v>0.12534722222335404</c:v>
                </c:pt>
                <c:pt idx="90">
                  <c:v>0.12619212963181781</c:v>
                </c:pt>
                <c:pt idx="91">
                  <c:v>0.12702546296350192</c:v>
                </c:pt>
                <c:pt idx="92">
                  <c:v>0.127858796302462</c:v>
                </c:pt>
                <c:pt idx="93">
                  <c:v>0.12869212963414611</c:v>
                </c:pt>
                <c:pt idx="94">
                  <c:v>0.12952546296583023</c:v>
                </c:pt>
                <c:pt idx="95">
                  <c:v>0.13035879629751435</c:v>
                </c:pt>
                <c:pt idx="96">
                  <c:v>0.13120370370597811</c:v>
                </c:pt>
                <c:pt idx="97">
                  <c:v>0.13203703703766223</c:v>
                </c:pt>
                <c:pt idx="98">
                  <c:v>0.1328703703766223</c:v>
                </c:pt>
                <c:pt idx="99">
                  <c:v>0.13370370370830642</c:v>
                </c:pt>
                <c:pt idx="100">
                  <c:v>0.13453703703999054</c:v>
                </c:pt>
                <c:pt idx="101">
                  <c:v>0.13538194444845431</c:v>
                </c:pt>
                <c:pt idx="102">
                  <c:v>0.13651620370364981</c:v>
                </c:pt>
                <c:pt idx="103">
                  <c:v>0.13928240741370246</c:v>
                </c:pt>
                <c:pt idx="104">
                  <c:v>0.13964120370656019</c:v>
                </c:pt>
                <c:pt idx="105">
                  <c:v>0.13998842592991423</c:v>
                </c:pt>
                <c:pt idx="106">
                  <c:v>0.14034722222277196</c:v>
                </c:pt>
                <c:pt idx="107">
                  <c:v>0.14070601852290565</c:v>
                </c:pt>
                <c:pt idx="108">
                  <c:v>0.14107638889254304</c:v>
                </c:pt>
                <c:pt idx="109">
                  <c:v>0.14142361111589707</c:v>
                </c:pt>
                <c:pt idx="110">
                  <c:v>0.14178240740875481</c:v>
                </c:pt>
                <c:pt idx="111">
                  <c:v>0.1421412037088885</c:v>
                </c:pt>
                <c:pt idx="112">
                  <c:v>0.14248842593224254</c:v>
                </c:pt>
                <c:pt idx="113">
                  <c:v>0.14283564814832062</c:v>
                </c:pt>
                <c:pt idx="114">
                  <c:v>0.143206018517958</c:v>
                </c:pt>
                <c:pt idx="115">
                  <c:v>0.14354166667180834</c:v>
                </c:pt>
                <c:pt idx="116">
                  <c:v>0.14387731481838273</c:v>
                </c:pt>
                <c:pt idx="117">
                  <c:v>0.14415509259561077</c:v>
                </c:pt>
                <c:pt idx="118">
                  <c:v>0.14444444444961846</c:v>
                </c:pt>
                <c:pt idx="119">
                  <c:v>0.1447222222268465</c:v>
                </c:pt>
                <c:pt idx="120">
                  <c:v>0.14500000000407454</c:v>
                </c:pt>
                <c:pt idx="121">
                  <c:v>0.14527777778130258</c:v>
                </c:pt>
                <c:pt idx="122">
                  <c:v>0.14555555555853061</c:v>
                </c:pt>
                <c:pt idx="123">
                  <c:v>0.145821759258979</c:v>
                </c:pt>
                <c:pt idx="124">
                  <c:v>0.14607638888992369</c:v>
                </c:pt>
                <c:pt idx="125">
                  <c:v>0.14633101852086838</c:v>
                </c:pt>
                <c:pt idx="126">
                  <c:v>0.14663194444437977</c:v>
                </c:pt>
                <c:pt idx="127">
                  <c:v>0.14693287037516711</c:v>
                </c:pt>
                <c:pt idx="128">
                  <c:v>0.14724537037545815</c:v>
                </c:pt>
                <c:pt idx="129">
                  <c:v>0.14752314815268619</c:v>
                </c:pt>
                <c:pt idx="130">
                  <c:v>0.14776620370685123</c:v>
                </c:pt>
                <c:pt idx="131">
                  <c:v>0.14805555556085892</c:v>
                </c:pt>
                <c:pt idx="132">
                  <c:v>0.14837962963065365</c:v>
                </c:pt>
                <c:pt idx="133">
                  <c:v>0.14859953703853535</c:v>
                </c:pt>
                <c:pt idx="134">
                  <c:v>0.14883101852319669</c:v>
                </c:pt>
                <c:pt idx="135">
                  <c:v>0.14912037036992842</c:v>
                </c:pt>
                <c:pt idx="136">
                  <c:v>0.14937500000087311</c:v>
                </c:pt>
                <c:pt idx="137">
                  <c:v>0.14961805555503815</c:v>
                </c:pt>
                <c:pt idx="138">
                  <c:v>0.14990740740904585</c:v>
                </c:pt>
                <c:pt idx="139">
                  <c:v>0.15017361111677019</c:v>
                </c:pt>
                <c:pt idx="140">
                  <c:v>0.15042824074043892</c:v>
                </c:pt>
                <c:pt idx="141">
                  <c:v>0.15070601852494292</c:v>
                </c:pt>
                <c:pt idx="142">
                  <c:v>0.15099537037167465</c:v>
                </c:pt>
                <c:pt idx="143">
                  <c:v>0.15125000000261934</c:v>
                </c:pt>
                <c:pt idx="144">
                  <c:v>0.15149305555678438</c:v>
                </c:pt>
                <c:pt idx="145">
                  <c:v>0.15175925926450873</c:v>
                </c:pt>
                <c:pt idx="146">
                  <c:v>0.15197916667239042</c:v>
                </c:pt>
                <c:pt idx="147">
                  <c:v>0.15225694444961846</c:v>
                </c:pt>
                <c:pt idx="148">
                  <c:v>0.1526041666729725</c:v>
                </c:pt>
                <c:pt idx="149">
                  <c:v>0.15282407407357823</c:v>
                </c:pt>
                <c:pt idx="150">
                  <c:v>0.15309027778130258</c:v>
                </c:pt>
                <c:pt idx="151">
                  <c:v>0.15332175925868796</c:v>
                </c:pt>
                <c:pt idx="152">
                  <c:v>0.15361111111269565</c:v>
                </c:pt>
                <c:pt idx="153">
                  <c:v>0.15385416666686069</c:v>
                </c:pt>
                <c:pt idx="154">
                  <c:v>0.15410879629780538</c:v>
                </c:pt>
                <c:pt idx="155">
                  <c:v>0.15435185185197042</c:v>
                </c:pt>
                <c:pt idx="156">
                  <c:v>0.1577662037088885</c:v>
                </c:pt>
                <c:pt idx="157">
                  <c:v>0.15968750000320142</c:v>
                </c:pt>
                <c:pt idx="158">
                  <c:v>0.16600694444787223</c:v>
                </c:pt>
                <c:pt idx="159">
                  <c:v>0.16684027777955635</c:v>
                </c:pt>
                <c:pt idx="160">
                  <c:v>0.17129629629926058</c:v>
                </c:pt>
                <c:pt idx="161">
                  <c:v>0.17458333333343035</c:v>
                </c:pt>
                <c:pt idx="162">
                  <c:v>0.17542824074189411</c:v>
                </c:pt>
                <c:pt idx="163">
                  <c:v>0.17625000000407454</c:v>
                </c:pt>
                <c:pt idx="164">
                  <c:v>0.17824074074451346</c:v>
                </c:pt>
                <c:pt idx="165">
                  <c:v>0.17907407407619758</c:v>
                </c:pt>
                <c:pt idx="166">
                  <c:v>0.17990740740788169</c:v>
                </c:pt>
                <c:pt idx="167">
                  <c:v>0.18221064814861165</c:v>
                </c:pt>
                <c:pt idx="168">
                  <c:v>0.18305555555707542</c:v>
                </c:pt>
                <c:pt idx="169">
                  <c:v>0.18388888888875954</c:v>
                </c:pt>
                <c:pt idx="170">
                  <c:v>0.18473379629722331</c:v>
                </c:pt>
                <c:pt idx="171">
                  <c:v>0.18556712963618338</c:v>
                </c:pt>
                <c:pt idx="172">
                  <c:v>0.18641203703737119</c:v>
                </c:pt>
                <c:pt idx="173">
                  <c:v>0.18723379629955161</c:v>
                </c:pt>
                <c:pt idx="174">
                  <c:v>0.18993055555620231</c:v>
                </c:pt>
                <c:pt idx="175">
                  <c:v>0.19020833333343035</c:v>
                </c:pt>
                <c:pt idx="176">
                  <c:v>0.19045138889487134</c:v>
                </c:pt>
                <c:pt idx="177">
                  <c:v>0.19068287037225673</c:v>
                </c:pt>
                <c:pt idx="178">
                  <c:v>0.19090277778013842</c:v>
                </c:pt>
                <c:pt idx="179">
                  <c:v>0.19108796296495711</c:v>
                </c:pt>
                <c:pt idx="180">
                  <c:v>0.19129629629605915</c:v>
                </c:pt>
                <c:pt idx="181">
                  <c:v>0.1914930555576575</c:v>
                </c:pt>
                <c:pt idx="182">
                  <c:v>0.19168981481925584</c:v>
                </c:pt>
                <c:pt idx="183">
                  <c:v>0.19189814815035788</c:v>
                </c:pt>
                <c:pt idx="184">
                  <c:v>0.19210648148145992</c:v>
                </c:pt>
                <c:pt idx="185">
                  <c:v>0.19230324074305827</c:v>
                </c:pt>
                <c:pt idx="186">
                  <c:v>0.19248842592787696</c:v>
                </c:pt>
                <c:pt idx="187">
                  <c:v>0.19267361111269565</c:v>
                </c:pt>
                <c:pt idx="188">
                  <c:v>0.19285879629751435</c:v>
                </c:pt>
                <c:pt idx="189">
                  <c:v>0.19305555555911269</c:v>
                </c:pt>
                <c:pt idx="190">
                  <c:v>0.19324074074393138</c:v>
                </c:pt>
                <c:pt idx="191">
                  <c:v>0.19341435185197042</c:v>
                </c:pt>
                <c:pt idx="192">
                  <c:v>0.19362268519034842</c:v>
                </c:pt>
                <c:pt idx="193">
                  <c:v>0.19381944444467081</c:v>
                </c:pt>
                <c:pt idx="194">
                  <c:v>0.19401620370626915</c:v>
                </c:pt>
                <c:pt idx="195">
                  <c:v>0.19423611111415084</c:v>
                </c:pt>
                <c:pt idx="196">
                  <c:v>0.19442129629896954</c:v>
                </c:pt>
                <c:pt idx="197">
                  <c:v>0.19457175926072523</c:v>
                </c:pt>
                <c:pt idx="198">
                  <c:v>0.19478009259910323</c:v>
                </c:pt>
                <c:pt idx="199">
                  <c:v>0.19498842593020527</c:v>
                </c:pt>
                <c:pt idx="200">
                  <c:v>0.19516203703824431</c:v>
                </c:pt>
                <c:pt idx="201">
                  <c:v>0.19535879629984265</c:v>
                </c:pt>
                <c:pt idx="202">
                  <c:v>0.19554398148466134</c:v>
                </c:pt>
                <c:pt idx="203">
                  <c:v>0.19571759259270038</c:v>
                </c:pt>
                <c:pt idx="204">
                  <c:v>0.19594907407736173</c:v>
                </c:pt>
                <c:pt idx="205">
                  <c:v>0.19611111111589707</c:v>
                </c:pt>
                <c:pt idx="206">
                  <c:v>0.19629629630071577</c:v>
                </c:pt>
                <c:pt idx="207">
                  <c:v>0.19649305555503815</c:v>
                </c:pt>
                <c:pt idx="208">
                  <c:v>0.1966782407471328</c:v>
                </c:pt>
                <c:pt idx="209">
                  <c:v>0.1968634259319515</c:v>
                </c:pt>
                <c:pt idx="210">
                  <c:v>0.19707175926305354</c:v>
                </c:pt>
                <c:pt idx="211">
                  <c:v>0.19724537037109258</c:v>
                </c:pt>
                <c:pt idx="212">
                  <c:v>0.19743055555591127</c:v>
                </c:pt>
                <c:pt idx="213">
                  <c:v>0.19762731481750961</c:v>
                </c:pt>
                <c:pt idx="214">
                  <c:v>0.19782407407910796</c:v>
                </c:pt>
                <c:pt idx="215">
                  <c:v>0.19800925926392665</c:v>
                </c:pt>
                <c:pt idx="216">
                  <c:v>0.19821759259502869</c:v>
                </c:pt>
                <c:pt idx="217">
                  <c:v>0.19840277777984738</c:v>
                </c:pt>
                <c:pt idx="218">
                  <c:v>0.19859953704144573</c:v>
                </c:pt>
                <c:pt idx="219">
                  <c:v>0.19879629629576812</c:v>
                </c:pt>
                <c:pt idx="220">
                  <c:v>0.19899305555736646</c:v>
                </c:pt>
                <c:pt idx="221">
                  <c:v>0.1992361111115315</c:v>
                </c:pt>
                <c:pt idx="222">
                  <c:v>0.19943287037312984</c:v>
                </c:pt>
                <c:pt idx="223">
                  <c:v>0.19962962963472819</c:v>
                </c:pt>
                <c:pt idx="224">
                  <c:v>0.19982638888905058</c:v>
                </c:pt>
                <c:pt idx="225">
                  <c:v>0.20002314815064892</c:v>
                </c:pt>
                <c:pt idx="226">
                  <c:v>0.20027777778159361</c:v>
                </c:pt>
                <c:pt idx="227">
                  <c:v>0.20045138888963265</c:v>
                </c:pt>
                <c:pt idx="228">
                  <c:v>0.200648148151231</c:v>
                </c:pt>
                <c:pt idx="229">
                  <c:v>0.20079861111298669</c:v>
                </c:pt>
                <c:pt idx="230">
                  <c:v>0.20104166666715173</c:v>
                </c:pt>
                <c:pt idx="231">
                  <c:v>0.20122685185197042</c:v>
                </c:pt>
                <c:pt idx="232">
                  <c:v>0.20141203703678912</c:v>
                </c:pt>
                <c:pt idx="233">
                  <c:v>0.20159722222160781</c:v>
                </c:pt>
                <c:pt idx="234">
                  <c:v>0.20180555555998581</c:v>
                </c:pt>
                <c:pt idx="235">
                  <c:v>0.2019907407448045</c:v>
                </c:pt>
                <c:pt idx="236">
                  <c:v>0.20218750000640284</c:v>
                </c:pt>
                <c:pt idx="237">
                  <c:v>0.20238425926072523</c:v>
                </c:pt>
                <c:pt idx="238">
                  <c:v>0.20255787037604023</c:v>
                </c:pt>
                <c:pt idx="239">
                  <c:v>0.20275462963036261</c:v>
                </c:pt>
                <c:pt idx="240">
                  <c:v>0.20293981481518131</c:v>
                </c:pt>
                <c:pt idx="241">
                  <c:v>0.20310185185371665</c:v>
                </c:pt>
                <c:pt idx="242">
                  <c:v>0.20334490740788169</c:v>
                </c:pt>
                <c:pt idx="243">
                  <c:v>0.20348379630013369</c:v>
                </c:pt>
                <c:pt idx="244">
                  <c:v>0.20369212963123573</c:v>
                </c:pt>
                <c:pt idx="245">
                  <c:v>0.20388888889283407</c:v>
                </c:pt>
                <c:pt idx="246">
                  <c:v>0.20407407407765277</c:v>
                </c:pt>
                <c:pt idx="247">
                  <c:v>0.20431712963181781</c:v>
                </c:pt>
                <c:pt idx="248">
                  <c:v>0.2044907407471328</c:v>
                </c:pt>
                <c:pt idx="249">
                  <c:v>0.2046759259319515</c:v>
                </c:pt>
                <c:pt idx="250">
                  <c:v>0.20862268518976634</c:v>
                </c:pt>
                <c:pt idx="251">
                  <c:v>0.20964120370626915</c:v>
                </c:pt>
                <c:pt idx="252">
                  <c:v>0.20986111111415084</c:v>
                </c:pt>
                <c:pt idx="253">
                  <c:v>0.21002314815268619</c:v>
                </c:pt>
                <c:pt idx="254">
                  <c:v>0.21018518519122154</c:v>
                </c:pt>
                <c:pt idx="255">
                  <c:v>0.21041666666860692</c:v>
                </c:pt>
                <c:pt idx="256">
                  <c:v>0.21063657407648861</c:v>
                </c:pt>
                <c:pt idx="257">
                  <c:v>0.21086805556114996</c:v>
                </c:pt>
                <c:pt idx="258">
                  <c:v>0.211076388892252</c:v>
                </c:pt>
                <c:pt idx="259">
                  <c:v>0.21123842593078734</c:v>
                </c:pt>
                <c:pt idx="260">
                  <c:v>0.21146990740817273</c:v>
                </c:pt>
                <c:pt idx="261">
                  <c:v>0.21163194444670808</c:v>
                </c:pt>
                <c:pt idx="262">
                  <c:v>0.21186342593136942</c:v>
                </c:pt>
                <c:pt idx="263">
                  <c:v>0.21203703703940846</c:v>
                </c:pt>
                <c:pt idx="264">
                  <c:v>0.21222222222422715</c:v>
                </c:pt>
                <c:pt idx="265">
                  <c:v>0.2124537037088885</c:v>
                </c:pt>
                <c:pt idx="266">
                  <c:v>0.21262731481692754</c:v>
                </c:pt>
                <c:pt idx="267">
                  <c:v>0.21287037037109258</c:v>
                </c:pt>
                <c:pt idx="268">
                  <c:v>0.21304398148640757</c:v>
                </c:pt>
                <c:pt idx="269">
                  <c:v>0.21325231481750961</c:v>
                </c:pt>
                <c:pt idx="270">
                  <c:v>0.21341435185604496</c:v>
                </c:pt>
                <c:pt idx="271">
                  <c:v>0.21363425926392665</c:v>
                </c:pt>
                <c:pt idx="272">
                  <c:v>0.21381944444874534</c:v>
                </c:pt>
                <c:pt idx="273">
                  <c:v>0.21402777777984738</c:v>
                </c:pt>
                <c:pt idx="274">
                  <c:v>0.21420138889516238</c:v>
                </c:pt>
                <c:pt idx="275">
                  <c:v>0.21440972222626442</c:v>
                </c:pt>
                <c:pt idx="276">
                  <c:v>0.21462962963414611</c:v>
                </c:pt>
                <c:pt idx="277">
                  <c:v>0.21479166667268146</c:v>
                </c:pt>
                <c:pt idx="278">
                  <c:v>0.21501157408056315</c:v>
                </c:pt>
                <c:pt idx="279">
                  <c:v>0.21519675926538184</c:v>
                </c:pt>
                <c:pt idx="280">
                  <c:v>0.21538194445020054</c:v>
                </c:pt>
                <c:pt idx="281">
                  <c:v>0.21561342592758592</c:v>
                </c:pt>
                <c:pt idx="282">
                  <c:v>0.21579861111240461</c:v>
                </c:pt>
                <c:pt idx="283">
                  <c:v>0.21600694445078261</c:v>
                </c:pt>
                <c:pt idx="284">
                  <c:v>0.2161921296356013</c:v>
                </c:pt>
                <c:pt idx="285">
                  <c:v>0.21638888888992369</c:v>
                </c:pt>
                <c:pt idx="286">
                  <c:v>0.21660879629780538</c:v>
                </c:pt>
                <c:pt idx="287">
                  <c:v>0.21680555555940373</c:v>
                </c:pt>
                <c:pt idx="288">
                  <c:v>0.21703703703678912</c:v>
                </c:pt>
                <c:pt idx="289">
                  <c:v>0.21723379629838746</c:v>
                </c:pt>
                <c:pt idx="290">
                  <c:v>0.21743055555998581</c:v>
                </c:pt>
                <c:pt idx="291">
                  <c:v>0.2176157407448045</c:v>
                </c:pt>
                <c:pt idx="292">
                  <c:v>0.21784722222218988</c:v>
                </c:pt>
                <c:pt idx="293">
                  <c:v>0.21802083333750488</c:v>
                </c:pt>
                <c:pt idx="294">
                  <c:v>0.21824074074538657</c:v>
                </c:pt>
                <c:pt idx="295">
                  <c:v>0.21842592593020527</c:v>
                </c:pt>
                <c:pt idx="296">
                  <c:v>0.21864583333808696</c:v>
                </c:pt>
                <c:pt idx="297">
                  <c:v>0.21883101852290565</c:v>
                </c:pt>
                <c:pt idx="298">
                  <c:v>0.21909722222335404</c:v>
                </c:pt>
                <c:pt idx="299">
                  <c:v>0.21929398148495238</c:v>
                </c:pt>
                <c:pt idx="300">
                  <c:v>0.21946759259299142</c:v>
                </c:pt>
                <c:pt idx="301">
                  <c:v>0.21968750000087311</c:v>
                </c:pt>
                <c:pt idx="302">
                  <c:v>0.21989583333925111</c:v>
                </c:pt>
                <c:pt idx="303">
                  <c:v>0.22010416667035315</c:v>
                </c:pt>
                <c:pt idx="304">
                  <c:v>0.22031250000145519</c:v>
                </c:pt>
                <c:pt idx="305">
                  <c:v>0.22048611111677019</c:v>
                </c:pt>
                <c:pt idx="306">
                  <c:v>0.22070601852465188</c:v>
                </c:pt>
                <c:pt idx="307">
                  <c:v>0.22091435185575392</c:v>
                </c:pt>
                <c:pt idx="308">
                  <c:v>0.22111111111735227</c:v>
                </c:pt>
                <c:pt idx="309">
                  <c:v>0.22128472222539131</c:v>
                </c:pt>
                <c:pt idx="310">
                  <c:v>0.221504629633273</c:v>
                </c:pt>
                <c:pt idx="311">
                  <c:v>0.22170138889487134</c:v>
                </c:pt>
                <c:pt idx="312">
                  <c:v>0.22192129630275303</c:v>
                </c:pt>
                <c:pt idx="313">
                  <c:v>0.22215277778013842</c:v>
                </c:pt>
                <c:pt idx="314">
                  <c:v>0.22234953704173677</c:v>
                </c:pt>
                <c:pt idx="315">
                  <c:v>0.22256944444961846</c:v>
                </c:pt>
                <c:pt idx="316">
                  <c:v>0.2227777777807205</c:v>
                </c:pt>
                <c:pt idx="317">
                  <c:v>0.22297453704231884</c:v>
                </c:pt>
                <c:pt idx="318">
                  <c:v>0.22318287037342088</c:v>
                </c:pt>
                <c:pt idx="319">
                  <c:v>0.22340277778130258</c:v>
                </c:pt>
                <c:pt idx="320">
                  <c:v>0.22361111111240461</c:v>
                </c:pt>
                <c:pt idx="321">
                  <c:v>0.22381944445078261</c:v>
                </c:pt>
                <c:pt idx="322">
                  <c:v>0.2239699074125383</c:v>
                </c:pt>
                <c:pt idx="323">
                  <c:v>0.224224537043483</c:v>
                </c:pt>
                <c:pt idx="324">
                  <c:v>0.22438657407474238</c:v>
                </c:pt>
                <c:pt idx="325">
                  <c:v>0.22460648148262408</c:v>
                </c:pt>
                <c:pt idx="326">
                  <c:v>0.22480324074422242</c:v>
                </c:pt>
                <c:pt idx="327">
                  <c:v>0.22501157407532446</c:v>
                </c:pt>
                <c:pt idx="328">
                  <c:v>0.22523148148320615</c:v>
                </c:pt>
                <c:pt idx="329">
                  <c:v>0.22545138889108784</c:v>
                </c:pt>
                <c:pt idx="330">
                  <c:v>0.22565972222218988</c:v>
                </c:pt>
                <c:pt idx="331">
                  <c:v>0.22585648148378823</c:v>
                </c:pt>
                <c:pt idx="332">
                  <c:v>0.22604166666860692</c:v>
                </c:pt>
                <c:pt idx="333">
                  <c:v>0.22623842593020527</c:v>
                </c:pt>
                <c:pt idx="334">
                  <c:v>0.22641203703824431</c:v>
                </c:pt>
                <c:pt idx="335">
                  <c:v>0.22660879629984265</c:v>
                </c:pt>
                <c:pt idx="336">
                  <c:v>0.22681712963094469</c:v>
                </c:pt>
                <c:pt idx="337">
                  <c:v>0.22697916666948004</c:v>
                </c:pt>
                <c:pt idx="338">
                  <c:v>0.22719907407736173</c:v>
                </c:pt>
                <c:pt idx="339">
                  <c:v>0.22741898148524342</c:v>
                </c:pt>
                <c:pt idx="340">
                  <c:v>0.22756944444699911</c:v>
                </c:pt>
                <c:pt idx="341">
                  <c:v>0.22777777777810115</c:v>
                </c:pt>
                <c:pt idx="342">
                  <c:v>0.22795138889341615</c:v>
                </c:pt>
                <c:pt idx="343">
                  <c:v>0.22819444444758119</c:v>
                </c:pt>
                <c:pt idx="344">
                  <c:v>0.24892361111415084</c:v>
                </c:pt>
                <c:pt idx="345">
                  <c:v>0.24987268518452765</c:v>
                </c:pt>
                <c:pt idx="346">
                  <c:v>0.25215277777897427</c:v>
                </c:pt>
                <c:pt idx="347">
                  <c:v>0.25469907407386927</c:v>
                </c:pt>
                <c:pt idx="348">
                  <c:v>0.25607638889050577</c:v>
                </c:pt>
                <c:pt idx="349">
                  <c:v>0.25711805556056788</c:v>
                </c:pt>
                <c:pt idx="350">
                  <c:v>0.25817129630013369</c:v>
                </c:pt>
                <c:pt idx="351">
                  <c:v>0.25921296296291985</c:v>
                </c:pt>
                <c:pt idx="352">
                  <c:v>0.2604513888945803</c:v>
                </c:pt>
                <c:pt idx="353">
                  <c:v>0.26152777778042946</c:v>
                </c:pt>
                <c:pt idx="354">
                  <c:v>0.26268518518918427</c:v>
                </c:pt>
                <c:pt idx="355">
                  <c:v>0.26375000000552973</c:v>
                </c:pt>
                <c:pt idx="356">
                  <c:v>0.26479166666831588</c:v>
                </c:pt>
                <c:pt idx="357">
                  <c:v>0.26604166666948004</c:v>
                </c:pt>
                <c:pt idx="358">
                  <c:v>0.26719907407823484</c:v>
                </c:pt>
                <c:pt idx="359">
                  <c:v>0.268275462964084</c:v>
                </c:pt>
                <c:pt idx="360">
                  <c:v>0.27197916666773381</c:v>
                </c:pt>
                <c:pt idx="361">
                  <c:v>0.2721875000061118</c:v>
                </c:pt>
                <c:pt idx="362">
                  <c:v>0.27240740740671754</c:v>
                </c:pt>
                <c:pt idx="363">
                  <c:v>0.27277777778363088</c:v>
                </c:pt>
                <c:pt idx="364">
                  <c:v>0.27293981481489027</c:v>
                </c:pt>
                <c:pt idx="365">
                  <c:v>0.27309027778392192</c:v>
                </c:pt>
                <c:pt idx="366">
                  <c:v>0.27322916666889796</c:v>
                </c:pt>
                <c:pt idx="367">
                  <c:v>0.27341435185371665</c:v>
                </c:pt>
                <c:pt idx="368">
                  <c:v>0.27359953703853535</c:v>
                </c:pt>
                <c:pt idx="369">
                  <c:v>0.27376157407707069</c:v>
                </c:pt>
                <c:pt idx="370">
                  <c:v>0.27394675926188938</c:v>
                </c:pt>
                <c:pt idx="371">
                  <c:v>0.27412037036992842</c:v>
                </c:pt>
                <c:pt idx="372">
                  <c:v>0.27429398148524342</c:v>
                </c:pt>
                <c:pt idx="373">
                  <c:v>0.27445601852377877</c:v>
                </c:pt>
                <c:pt idx="374">
                  <c:v>0.27462962963181781</c:v>
                </c:pt>
                <c:pt idx="375">
                  <c:v>0.2748032407471328</c:v>
                </c:pt>
                <c:pt idx="376">
                  <c:v>0.27497685185517184</c:v>
                </c:pt>
                <c:pt idx="377">
                  <c:v>0.27515046296321088</c:v>
                </c:pt>
                <c:pt idx="378">
                  <c:v>0.27532407407852588</c:v>
                </c:pt>
                <c:pt idx="379">
                  <c:v>0.27549768518656492</c:v>
                </c:pt>
                <c:pt idx="380">
                  <c:v>0.27564814814832062</c:v>
                </c:pt>
                <c:pt idx="381">
                  <c:v>0.27583333333313931</c:v>
                </c:pt>
                <c:pt idx="382">
                  <c:v>0.27603009259473765</c:v>
                </c:pt>
                <c:pt idx="383">
                  <c:v>0.276192129633273</c:v>
                </c:pt>
                <c:pt idx="384">
                  <c:v>0.27637731481809169</c:v>
                </c:pt>
                <c:pt idx="385">
                  <c:v>0.27653935185662704</c:v>
                </c:pt>
                <c:pt idx="386">
                  <c:v>0.27672453704144573</c:v>
                </c:pt>
                <c:pt idx="387">
                  <c:v>0.27688657407998107</c:v>
                </c:pt>
                <c:pt idx="388">
                  <c:v>0.27706018518802011</c:v>
                </c:pt>
                <c:pt idx="389">
                  <c:v>0.27723379629605915</c:v>
                </c:pt>
                <c:pt idx="390">
                  <c:v>0.2774305555576575</c:v>
                </c:pt>
                <c:pt idx="391">
                  <c:v>0.2776041666729725</c:v>
                </c:pt>
                <c:pt idx="392">
                  <c:v>0.27776620370423188</c:v>
                </c:pt>
                <c:pt idx="393">
                  <c:v>0.27792824074276723</c:v>
                </c:pt>
                <c:pt idx="394">
                  <c:v>0.27810185185808223</c:v>
                </c:pt>
                <c:pt idx="395">
                  <c:v>0.27826388888934162</c:v>
                </c:pt>
                <c:pt idx="396">
                  <c:v>0.27846064815093996</c:v>
                </c:pt>
                <c:pt idx="397">
                  <c:v>0.27861111111269565</c:v>
                </c:pt>
                <c:pt idx="398">
                  <c:v>0.27878472222801065</c:v>
                </c:pt>
                <c:pt idx="399">
                  <c:v>0.27894675925927004</c:v>
                </c:pt>
                <c:pt idx="400">
                  <c:v>0.27912037037458504</c:v>
                </c:pt>
                <c:pt idx="401">
                  <c:v>0.27929398148262408</c:v>
                </c:pt>
                <c:pt idx="402">
                  <c:v>0.27946759259793907</c:v>
                </c:pt>
                <c:pt idx="403">
                  <c:v>0.27964120370597811</c:v>
                </c:pt>
                <c:pt idx="404">
                  <c:v>0.27981481482129311</c:v>
                </c:pt>
                <c:pt idx="405">
                  <c:v>0.27998842592933215</c:v>
                </c:pt>
                <c:pt idx="406">
                  <c:v>0.28016203703737119</c:v>
                </c:pt>
                <c:pt idx="407">
                  <c:v>0.28035879629896954</c:v>
                </c:pt>
                <c:pt idx="408">
                  <c:v>0.28054398148378823</c:v>
                </c:pt>
                <c:pt idx="409">
                  <c:v>0.28074074074538657</c:v>
                </c:pt>
                <c:pt idx="410">
                  <c:v>0.28091435185342561</c:v>
                </c:pt>
                <c:pt idx="411">
                  <c:v>0.28109953703824431</c:v>
                </c:pt>
                <c:pt idx="412">
                  <c:v>0.28129629629984265</c:v>
                </c:pt>
                <c:pt idx="413">
                  <c:v>0.28148148148466134</c:v>
                </c:pt>
                <c:pt idx="414">
                  <c:v>0.28165509259270038</c:v>
                </c:pt>
                <c:pt idx="415">
                  <c:v>0.28182870370801538</c:v>
                </c:pt>
                <c:pt idx="416">
                  <c:v>0.28199074074655073</c:v>
                </c:pt>
                <c:pt idx="417">
                  <c:v>0.28216435185458977</c:v>
                </c:pt>
                <c:pt idx="418">
                  <c:v>0.28234953703940846</c:v>
                </c:pt>
                <c:pt idx="419">
                  <c:v>0.28252314815472346</c:v>
                </c:pt>
                <c:pt idx="420">
                  <c:v>0.2826967592627625</c:v>
                </c:pt>
                <c:pt idx="421">
                  <c:v>0.28289351852436084</c:v>
                </c:pt>
                <c:pt idx="422">
                  <c:v>0.28306712963239988</c:v>
                </c:pt>
                <c:pt idx="423">
                  <c:v>0.28326388889399823</c:v>
                </c:pt>
                <c:pt idx="424">
                  <c:v>0.28343750000203727</c:v>
                </c:pt>
                <c:pt idx="425">
                  <c:v>0.28361111111735227</c:v>
                </c:pt>
                <c:pt idx="426">
                  <c:v>0.28377314814861165</c:v>
                </c:pt>
                <c:pt idx="427">
                  <c:v>0.283935185187147</c:v>
                </c:pt>
                <c:pt idx="428">
                  <c:v>0.284108796302462</c:v>
                </c:pt>
                <c:pt idx="429">
                  <c:v>0.28428240741050104</c:v>
                </c:pt>
                <c:pt idx="430">
                  <c:v>0.28445601851854008</c:v>
                </c:pt>
                <c:pt idx="431">
                  <c:v>0.28462962963385507</c:v>
                </c:pt>
                <c:pt idx="432">
                  <c:v>0.28479166667239042</c:v>
                </c:pt>
                <c:pt idx="433">
                  <c:v>0.28496527778042946</c:v>
                </c:pt>
                <c:pt idx="434">
                  <c:v>0.2851388888884685</c:v>
                </c:pt>
                <c:pt idx="435">
                  <c:v>0.2853125000037835</c:v>
                </c:pt>
                <c:pt idx="436">
                  <c:v>0.28547453704231884</c:v>
                </c:pt>
                <c:pt idx="437">
                  <c:v>0.28565972222713754</c:v>
                </c:pt>
                <c:pt idx="438">
                  <c:v>0.28894675926130731</c:v>
                </c:pt>
                <c:pt idx="439">
                  <c:v>0.289097222223063</c:v>
                </c:pt>
                <c:pt idx="440">
                  <c:v>0.28925925926159834</c:v>
                </c:pt>
                <c:pt idx="441">
                  <c:v>0.28942129630013369</c:v>
                </c:pt>
                <c:pt idx="442">
                  <c:v>0.28964120370801538</c:v>
                </c:pt>
                <c:pt idx="443">
                  <c:v>0.28996527777781012</c:v>
                </c:pt>
                <c:pt idx="444">
                  <c:v>0.29018518518569181</c:v>
                </c:pt>
                <c:pt idx="445">
                  <c:v>0.29034722222422715</c:v>
                </c:pt>
                <c:pt idx="446">
                  <c:v>0.29052083333954215</c:v>
                </c:pt>
                <c:pt idx="447">
                  <c:v>0.29082175926305354</c:v>
                </c:pt>
                <c:pt idx="448">
                  <c:v>0.29099537037109258</c:v>
                </c:pt>
                <c:pt idx="449">
                  <c:v>0.29114583333284827</c:v>
                </c:pt>
                <c:pt idx="450">
                  <c:v>0.29130787037138361</c:v>
                </c:pt>
                <c:pt idx="451">
                  <c:v>0.29152777777926531</c:v>
                </c:pt>
                <c:pt idx="452">
                  <c:v>0.29166666667151731</c:v>
                </c:pt>
                <c:pt idx="453">
                  <c:v>0.291817129633273</c:v>
                </c:pt>
                <c:pt idx="454">
                  <c:v>0.29203703704115469</c:v>
                </c:pt>
                <c:pt idx="455">
                  <c:v>0.29222222222597338</c:v>
                </c:pt>
                <c:pt idx="456">
                  <c:v>0.29241898148757173</c:v>
                </c:pt>
                <c:pt idx="457">
                  <c:v>0.29256944444932742</c:v>
                </c:pt>
                <c:pt idx="458">
                  <c:v>0.29274305555736646</c:v>
                </c:pt>
                <c:pt idx="459">
                  <c:v>0.29293981481896481</c:v>
                </c:pt>
                <c:pt idx="460">
                  <c:v>0.29310185185750015</c:v>
                </c:pt>
                <c:pt idx="461">
                  <c:v>0.29327546296553919</c:v>
                </c:pt>
                <c:pt idx="462">
                  <c:v>0.29348379629664123</c:v>
                </c:pt>
                <c:pt idx="463">
                  <c:v>0.29364583333517658</c:v>
                </c:pt>
                <c:pt idx="464">
                  <c:v>0.29381944445049157</c:v>
                </c:pt>
                <c:pt idx="465">
                  <c:v>0.29401620370481396</c:v>
                </c:pt>
                <c:pt idx="466">
                  <c:v>0.29417824074334931</c:v>
                </c:pt>
                <c:pt idx="467">
                  <c:v>0.294363425928168</c:v>
                </c:pt>
                <c:pt idx="468">
                  <c:v>0.29454861111298669</c:v>
                </c:pt>
                <c:pt idx="469">
                  <c:v>0.29473379629780538</c:v>
                </c:pt>
                <c:pt idx="470">
                  <c:v>0.29491898148262408</c:v>
                </c:pt>
                <c:pt idx="471">
                  <c:v>0.29509259259793907</c:v>
                </c:pt>
                <c:pt idx="472">
                  <c:v>0.29525462962919846</c:v>
                </c:pt>
                <c:pt idx="473">
                  <c:v>0.29545138889079681</c:v>
                </c:pt>
                <c:pt idx="474">
                  <c:v>0.29561342592933215</c:v>
                </c:pt>
                <c:pt idx="475">
                  <c:v>0.29578703703737119</c:v>
                </c:pt>
                <c:pt idx="476">
                  <c:v>0.29599537037574919</c:v>
                </c:pt>
                <c:pt idx="477">
                  <c:v>0.29618055556056788</c:v>
                </c:pt>
                <c:pt idx="478">
                  <c:v>0.29634259259910323</c:v>
                </c:pt>
                <c:pt idx="479">
                  <c:v>0.29651620370714227</c:v>
                </c:pt>
                <c:pt idx="480">
                  <c:v>0.29670138889196096</c:v>
                </c:pt>
                <c:pt idx="481">
                  <c:v>0.29686342593049631</c:v>
                </c:pt>
                <c:pt idx="482">
                  <c:v>0.29703703703853535</c:v>
                </c:pt>
                <c:pt idx="483">
                  <c:v>0.29723379630013369</c:v>
                </c:pt>
                <c:pt idx="484">
                  <c:v>0.29739583333866904</c:v>
                </c:pt>
                <c:pt idx="485">
                  <c:v>0.29759259259299142</c:v>
                </c:pt>
                <c:pt idx="486">
                  <c:v>0.29776620370830642</c:v>
                </c:pt>
                <c:pt idx="487">
                  <c:v>0.29793981481634546</c:v>
                </c:pt>
                <c:pt idx="488">
                  <c:v>0.29811342593166046</c:v>
                </c:pt>
                <c:pt idx="489">
                  <c:v>0.2982870370396995</c:v>
                </c:pt>
                <c:pt idx="490">
                  <c:v>0.29848379630129784</c:v>
                </c:pt>
                <c:pt idx="491">
                  <c:v>0.29865740740933688</c:v>
                </c:pt>
                <c:pt idx="492">
                  <c:v>0.29883101852465188</c:v>
                </c:pt>
                <c:pt idx="493">
                  <c:v>0.29901620370947057</c:v>
                </c:pt>
                <c:pt idx="494">
                  <c:v>0.29918981481750961</c:v>
                </c:pt>
                <c:pt idx="495">
                  <c:v>0.29936342592554865</c:v>
                </c:pt>
                <c:pt idx="496">
                  <c:v>0.2995486111176433</c:v>
                </c:pt>
                <c:pt idx="497">
                  <c:v>0.299733796302462</c:v>
                </c:pt>
                <c:pt idx="498">
                  <c:v>0.29991898148728069</c:v>
                </c:pt>
                <c:pt idx="499">
                  <c:v>0.30008101851854008</c:v>
                </c:pt>
                <c:pt idx="500">
                  <c:v>0.30028935185691807</c:v>
                </c:pt>
                <c:pt idx="501">
                  <c:v>0.30047453704173677</c:v>
                </c:pt>
                <c:pt idx="502">
                  <c:v>0.30063657408027211</c:v>
                </c:pt>
                <c:pt idx="503">
                  <c:v>0.3008217592650908</c:v>
                </c:pt>
                <c:pt idx="504">
                  <c:v>0.30099537037312984</c:v>
                </c:pt>
                <c:pt idx="505">
                  <c:v>0.30118055555794854</c:v>
                </c:pt>
                <c:pt idx="506">
                  <c:v>0.30135416666598758</c:v>
                </c:pt>
                <c:pt idx="507">
                  <c:v>0.30156250000436557</c:v>
                </c:pt>
                <c:pt idx="508">
                  <c:v>0.30177083333546761</c:v>
                </c:pt>
                <c:pt idx="509">
                  <c:v>0.30192129629722331</c:v>
                </c:pt>
                <c:pt idx="510">
                  <c:v>0.30206018518947531</c:v>
                </c:pt>
                <c:pt idx="511">
                  <c:v>0.30223379629751435</c:v>
                </c:pt>
                <c:pt idx="512">
                  <c:v>0.30240740741282934</c:v>
                </c:pt>
                <c:pt idx="513">
                  <c:v>0.30258101852086838</c:v>
                </c:pt>
                <c:pt idx="514">
                  <c:v>0.30275462963618338</c:v>
                </c:pt>
                <c:pt idx="515">
                  <c:v>0.30292824074422242</c:v>
                </c:pt>
                <c:pt idx="516">
                  <c:v>0.30312500000582077</c:v>
                </c:pt>
                <c:pt idx="517">
                  <c:v>0.30331018519063946</c:v>
                </c:pt>
                <c:pt idx="518">
                  <c:v>0.30349537037545815</c:v>
                </c:pt>
                <c:pt idx="519">
                  <c:v>0.30364583333721384</c:v>
                </c:pt>
                <c:pt idx="520">
                  <c:v>0.30381944444525288</c:v>
                </c:pt>
                <c:pt idx="521">
                  <c:v>0.30398148148378823</c:v>
                </c:pt>
                <c:pt idx="522">
                  <c:v>0.30413194444554392</c:v>
                </c:pt>
                <c:pt idx="523">
                  <c:v>0.30428240740729962</c:v>
                </c:pt>
                <c:pt idx="524">
                  <c:v>0.30447916666889796</c:v>
                </c:pt>
                <c:pt idx="525">
                  <c:v>0.30464120370743331</c:v>
                </c:pt>
                <c:pt idx="526">
                  <c:v>0.30481481481547235</c:v>
                </c:pt>
                <c:pt idx="527">
                  <c:v>0.30497685185400769</c:v>
                </c:pt>
                <c:pt idx="528">
                  <c:v>0.30515046296932269</c:v>
                </c:pt>
                <c:pt idx="529">
                  <c:v>0.30530092593107838</c:v>
                </c:pt>
                <c:pt idx="530">
                  <c:v>0.30547453703911742</c:v>
                </c:pt>
                <c:pt idx="531">
                  <c:v>0.30563657407765277</c:v>
                </c:pt>
                <c:pt idx="532">
                  <c:v>0.30892361111182254</c:v>
                </c:pt>
                <c:pt idx="533">
                  <c:v>0.30909722222713754</c:v>
                </c:pt>
                <c:pt idx="534">
                  <c:v>0.30909722222713754</c:v>
                </c:pt>
                <c:pt idx="535">
                  <c:v>0.30909722222713754</c:v>
                </c:pt>
                <c:pt idx="536">
                  <c:v>0.30909722222713754</c:v>
                </c:pt>
                <c:pt idx="537">
                  <c:v>0.309953703705105</c:v>
                </c:pt>
                <c:pt idx="538">
                  <c:v>0.31015046296670334</c:v>
                </c:pt>
                <c:pt idx="539">
                  <c:v>0.31032407407474238</c:v>
                </c:pt>
                <c:pt idx="540">
                  <c:v>0.3216203703705105</c:v>
                </c:pt>
                <c:pt idx="541">
                  <c:v>0.32303240741021</c:v>
                </c:pt>
                <c:pt idx="542">
                  <c:v>0.3244791666729725</c:v>
                </c:pt>
                <c:pt idx="543">
                  <c:v>0.32569444444379769</c:v>
                </c:pt>
                <c:pt idx="544">
                  <c:v>0.32674768519063946</c:v>
                </c:pt>
                <c:pt idx="545">
                  <c:v>0.32780092593020527</c:v>
                </c:pt>
                <c:pt idx="546">
                  <c:v>0.32869212963123573</c:v>
                </c:pt>
                <c:pt idx="547">
                  <c:v>0.32959490740904585</c:v>
                </c:pt>
                <c:pt idx="548">
                  <c:v>0.33045138889428927</c:v>
                </c:pt>
                <c:pt idx="549">
                  <c:v>0.33131944444903638</c:v>
                </c:pt>
                <c:pt idx="550">
                  <c:v>0.3322916666729725</c:v>
                </c:pt>
                <c:pt idx="551">
                  <c:v>0.33324074074334931</c:v>
                </c:pt>
                <c:pt idx="552">
                  <c:v>0.33420138889050577</c:v>
                </c:pt>
                <c:pt idx="553">
                  <c:v>0.33512731481459923</c:v>
                </c:pt>
                <c:pt idx="554">
                  <c:v>0.33609953703853535</c:v>
                </c:pt>
                <c:pt idx="555">
                  <c:v>0.33699074074684177</c:v>
                </c:pt>
                <c:pt idx="556">
                  <c:v>0.33780092593224254</c:v>
                </c:pt>
                <c:pt idx="557">
                  <c:v>0.33863425926392665</c:v>
                </c:pt>
                <c:pt idx="558">
                  <c:v>0.33939814814948477</c:v>
                </c:pt>
                <c:pt idx="559">
                  <c:v>0.34021990741166519</c:v>
                </c:pt>
                <c:pt idx="560">
                  <c:v>0.34106481482012896</c:v>
                </c:pt>
                <c:pt idx="561">
                  <c:v>0.34241898148320615</c:v>
                </c:pt>
                <c:pt idx="562">
                  <c:v>0.34260416666802485</c:v>
                </c:pt>
                <c:pt idx="563">
                  <c:v>0.34280092592962319</c:v>
                </c:pt>
                <c:pt idx="564">
                  <c:v>0.34297453703766223</c:v>
                </c:pt>
                <c:pt idx="565">
                  <c:v>0.34317129629926058</c:v>
                </c:pt>
                <c:pt idx="566">
                  <c:v>0.34335648148407927</c:v>
                </c:pt>
                <c:pt idx="567">
                  <c:v>0.34351851852261461</c:v>
                </c:pt>
                <c:pt idx="568">
                  <c:v>0.34368055556114996</c:v>
                </c:pt>
                <c:pt idx="569">
                  <c:v>0.343854166669189</c:v>
                </c:pt>
                <c:pt idx="570">
                  <c:v>0.34402777777722804</c:v>
                </c:pt>
                <c:pt idx="571">
                  <c:v>0.34418981481576338</c:v>
                </c:pt>
                <c:pt idx="572">
                  <c:v>0.34435185185429873</c:v>
                </c:pt>
                <c:pt idx="573">
                  <c:v>0.34453703703911742</c:v>
                </c:pt>
                <c:pt idx="574">
                  <c:v>0.34471064815443242</c:v>
                </c:pt>
                <c:pt idx="575">
                  <c:v>0.34488425926247146</c:v>
                </c:pt>
                <c:pt idx="576">
                  <c:v>0.34504629630100681</c:v>
                </c:pt>
                <c:pt idx="577">
                  <c:v>0.34521990740904585</c:v>
                </c:pt>
                <c:pt idx="578">
                  <c:v>0.34538194444758119</c:v>
                </c:pt>
                <c:pt idx="579">
                  <c:v>0.34554398148611654</c:v>
                </c:pt>
                <c:pt idx="580">
                  <c:v>0.34572916667093523</c:v>
                </c:pt>
                <c:pt idx="581">
                  <c:v>0.34590277777897427</c:v>
                </c:pt>
                <c:pt idx="582">
                  <c:v>0.34605324074072996</c:v>
                </c:pt>
                <c:pt idx="583">
                  <c:v>0.34622685185604496</c:v>
                </c:pt>
                <c:pt idx="584">
                  <c:v>0.3463888888945803</c:v>
                </c:pt>
                <c:pt idx="585">
                  <c:v>0.346539351856336</c:v>
                </c:pt>
                <c:pt idx="586">
                  <c:v>0.34670138889487134</c:v>
                </c:pt>
                <c:pt idx="587">
                  <c:v>0.34688657407969004</c:v>
                </c:pt>
                <c:pt idx="588">
                  <c:v>0.34703703704144573</c:v>
                </c:pt>
                <c:pt idx="589">
                  <c:v>0.34717592592642177</c:v>
                </c:pt>
                <c:pt idx="590">
                  <c:v>0.34734953704173677</c:v>
                </c:pt>
                <c:pt idx="591">
                  <c:v>0.34752314814977581</c:v>
                </c:pt>
                <c:pt idx="592">
                  <c:v>0.34768518518831115</c:v>
                </c:pt>
                <c:pt idx="593">
                  <c:v>0.3478472222268465</c:v>
                </c:pt>
                <c:pt idx="594">
                  <c:v>0.34803240741166519</c:v>
                </c:pt>
                <c:pt idx="595">
                  <c:v>0.34818287037342088</c:v>
                </c:pt>
                <c:pt idx="596">
                  <c:v>0.34835648148145992</c:v>
                </c:pt>
                <c:pt idx="597">
                  <c:v>0.34855324074305827</c:v>
                </c:pt>
                <c:pt idx="598">
                  <c:v>0.34875000000465661</c:v>
                </c:pt>
                <c:pt idx="599">
                  <c:v>0.34893518518947531</c:v>
                </c:pt>
                <c:pt idx="600">
                  <c:v>0.34913194444379769</c:v>
                </c:pt>
                <c:pt idx="601">
                  <c:v>0.34934027778217569</c:v>
                </c:pt>
                <c:pt idx="602">
                  <c:v>0.34951388889021473</c:v>
                </c:pt>
                <c:pt idx="603">
                  <c:v>0.34968750000552973</c:v>
                </c:pt>
                <c:pt idx="604">
                  <c:v>0.34987268519034842</c:v>
                </c:pt>
                <c:pt idx="605">
                  <c:v>0.35005787037516711</c:v>
                </c:pt>
                <c:pt idx="606">
                  <c:v>0.35023148148320615</c:v>
                </c:pt>
                <c:pt idx="607">
                  <c:v>0.3503935185217415</c:v>
                </c:pt>
                <c:pt idx="608">
                  <c:v>0.35056712962978054</c:v>
                </c:pt>
                <c:pt idx="609">
                  <c:v>0.35074074074509554</c:v>
                </c:pt>
                <c:pt idx="610">
                  <c:v>0.35092592592991423</c:v>
                </c:pt>
                <c:pt idx="611">
                  <c:v>0.35111111111473292</c:v>
                </c:pt>
                <c:pt idx="612">
                  <c:v>0.35128472222277196</c:v>
                </c:pt>
                <c:pt idx="613">
                  <c:v>0.35145833333808696</c:v>
                </c:pt>
                <c:pt idx="614">
                  <c:v>0.35164351852290565</c:v>
                </c:pt>
                <c:pt idx="615">
                  <c:v>0.35184027777722804</c:v>
                </c:pt>
                <c:pt idx="616">
                  <c:v>0.35201388889254304</c:v>
                </c:pt>
                <c:pt idx="617">
                  <c:v>0.35218750000058208</c:v>
                </c:pt>
                <c:pt idx="618">
                  <c:v>0.35234953703911742</c:v>
                </c:pt>
                <c:pt idx="619">
                  <c:v>0.35252314815443242</c:v>
                </c:pt>
                <c:pt idx="620">
                  <c:v>0.35267361111618811</c:v>
                </c:pt>
                <c:pt idx="621">
                  <c:v>0.35284722222422715</c:v>
                </c:pt>
                <c:pt idx="622">
                  <c:v>0.35303240740904585</c:v>
                </c:pt>
                <c:pt idx="623">
                  <c:v>0.35320601852436084</c:v>
                </c:pt>
                <c:pt idx="624">
                  <c:v>0.35340277777868323</c:v>
                </c:pt>
                <c:pt idx="625">
                  <c:v>0.35359953704028158</c:v>
                </c:pt>
                <c:pt idx="626">
                  <c:v>0.35377314814832062</c:v>
                </c:pt>
                <c:pt idx="627">
                  <c:v>0.35395833333313931</c:v>
                </c:pt>
                <c:pt idx="628">
                  <c:v>0.354143518517958</c:v>
                </c:pt>
                <c:pt idx="629">
                  <c:v>0.35781250000582077</c:v>
                </c:pt>
                <c:pt idx="630">
                  <c:v>0.35803240741370246</c:v>
                </c:pt>
                <c:pt idx="631">
                  <c:v>0.3582754629678675</c:v>
                </c:pt>
                <c:pt idx="632">
                  <c:v>0.35851851852203254</c:v>
                </c:pt>
                <c:pt idx="633">
                  <c:v>0.35876157407619758</c:v>
                </c:pt>
                <c:pt idx="634">
                  <c:v>0.35899305556085892</c:v>
                </c:pt>
                <c:pt idx="635">
                  <c:v>0.35923611111502396</c:v>
                </c:pt>
                <c:pt idx="636">
                  <c:v>0.359444444446126</c:v>
                </c:pt>
                <c:pt idx="637">
                  <c:v>0.359618055561441</c:v>
                </c:pt>
                <c:pt idx="638">
                  <c:v>0.35979166666948004</c:v>
                </c:pt>
                <c:pt idx="639">
                  <c:v>0.35996527777751908</c:v>
                </c:pt>
                <c:pt idx="640">
                  <c:v>0.36013888889283407</c:v>
                </c:pt>
                <c:pt idx="641">
                  <c:v>0.36033564815443242</c:v>
                </c:pt>
                <c:pt idx="642">
                  <c:v>0.36049768518569181</c:v>
                </c:pt>
                <c:pt idx="643">
                  <c:v>0.36067129630100681</c:v>
                </c:pt>
                <c:pt idx="644">
                  <c:v>0.3608564814858255</c:v>
                </c:pt>
                <c:pt idx="645">
                  <c:v>0.36103009259386454</c:v>
                </c:pt>
                <c:pt idx="646">
                  <c:v>0.36121527777868323</c:v>
                </c:pt>
                <c:pt idx="647">
                  <c:v>0.36137731481721858</c:v>
                </c:pt>
                <c:pt idx="648">
                  <c:v>0.36153935185575392</c:v>
                </c:pt>
                <c:pt idx="649">
                  <c:v>0.36171296296379296</c:v>
                </c:pt>
                <c:pt idx="650">
                  <c:v>0.36188657407910796</c:v>
                </c:pt>
                <c:pt idx="651">
                  <c:v>0.36207175926392665</c:v>
                </c:pt>
                <c:pt idx="652">
                  <c:v>0.36225694444874534</c:v>
                </c:pt>
                <c:pt idx="653">
                  <c:v>0.36240740741050104</c:v>
                </c:pt>
                <c:pt idx="654">
                  <c:v>0.36258101851854008</c:v>
                </c:pt>
                <c:pt idx="655">
                  <c:v>0.36275462963385507</c:v>
                </c:pt>
                <c:pt idx="656">
                  <c:v>0.36291666667239042</c:v>
                </c:pt>
                <c:pt idx="657">
                  <c:v>0.36312500000349246</c:v>
                </c:pt>
                <c:pt idx="658">
                  <c:v>0.36327546296524815</c:v>
                </c:pt>
                <c:pt idx="659">
                  <c:v>0.3634375000037835</c:v>
                </c:pt>
                <c:pt idx="660">
                  <c:v>0.36364583333488554</c:v>
                </c:pt>
                <c:pt idx="661">
                  <c:v>0.36381944445020054</c:v>
                </c:pt>
                <c:pt idx="662">
                  <c:v>0.36398148148145992</c:v>
                </c:pt>
                <c:pt idx="663">
                  <c:v>0.36417824074305827</c:v>
                </c:pt>
                <c:pt idx="664">
                  <c:v>0.36435185185837327</c:v>
                </c:pt>
                <c:pt idx="665">
                  <c:v>0.36452546296641231</c:v>
                </c:pt>
                <c:pt idx="666">
                  <c:v>0.36469907407445135</c:v>
                </c:pt>
                <c:pt idx="667">
                  <c:v>0.36488425925927004</c:v>
                </c:pt>
                <c:pt idx="668">
                  <c:v>0.36506944444408873</c:v>
                </c:pt>
                <c:pt idx="669">
                  <c:v>0.36525462963618338</c:v>
                </c:pt>
                <c:pt idx="670">
                  <c:v>0.36541666666744277</c:v>
                </c:pt>
                <c:pt idx="671">
                  <c:v>0.36560185185226146</c:v>
                </c:pt>
                <c:pt idx="672">
                  <c:v>0.36576388889079681</c:v>
                </c:pt>
                <c:pt idx="673">
                  <c:v>0.3659375000061118</c:v>
                </c:pt>
                <c:pt idx="674">
                  <c:v>0.36611111111415084</c:v>
                </c:pt>
                <c:pt idx="675">
                  <c:v>0.36631944444525288</c:v>
                </c:pt>
                <c:pt idx="676">
                  <c:v>0.36648148148378823</c:v>
                </c:pt>
                <c:pt idx="677">
                  <c:v>0.36665509259910323</c:v>
                </c:pt>
                <c:pt idx="678">
                  <c:v>0.36681712963036261</c:v>
                </c:pt>
                <c:pt idx="679">
                  <c:v>0.36699074074567761</c:v>
                </c:pt>
                <c:pt idx="680">
                  <c:v>0.3671875</c:v>
                </c:pt>
                <c:pt idx="681">
                  <c:v>0.36734953703853535</c:v>
                </c:pt>
                <c:pt idx="682">
                  <c:v>0.36753472222335404</c:v>
                </c:pt>
                <c:pt idx="683">
                  <c:v>0.36769675926188938</c:v>
                </c:pt>
                <c:pt idx="684">
                  <c:v>0.36788194444670808</c:v>
                </c:pt>
                <c:pt idx="685">
                  <c:v>0.36804398148524342</c:v>
                </c:pt>
                <c:pt idx="686">
                  <c:v>0.36821759259328246</c:v>
                </c:pt>
                <c:pt idx="687">
                  <c:v>0.36841435185488081</c:v>
                </c:pt>
                <c:pt idx="688">
                  <c:v>0.36857638889341615</c:v>
                </c:pt>
                <c:pt idx="689">
                  <c:v>0.3687384259319515</c:v>
                </c:pt>
                <c:pt idx="690">
                  <c:v>0.36892361111677019</c:v>
                </c:pt>
                <c:pt idx="691">
                  <c:v>0.36910879630158888</c:v>
                </c:pt>
                <c:pt idx="692">
                  <c:v>0.36928240740962792</c:v>
                </c:pt>
                <c:pt idx="693">
                  <c:v>0.36944444444816327</c:v>
                </c:pt>
                <c:pt idx="694">
                  <c:v>0.36964120370976161</c:v>
                </c:pt>
                <c:pt idx="695">
                  <c:v>0.3698263888945803</c:v>
                </c:pt>
                <c:pt idx="696">
                  <c:v>0.370011574079399</c:v>
                </c:pt>
                <c:pt idx="697">
                  <c:v>0.37019675926421769</c:v>
                </c:pt>
                <c:pt idx="698">
                  <c:v>0.37038194444903638</c:v>
                </c:pt>
                <c:pt idx="699">
                  <c:v>0.37060185185691807</c:v>
                </c:pt>
                <c:pt idx="700">
                  <c:v>0.37078703704173677</c:v>
                </c:pt>
                <c:pt idx="701">
                  <c:v>0.37094907408027211</c:v>
                </c:pt>
                <c:pt idx="702">
                  <c:v>0.37112268518831115</c:v>
                </c:pt>
                <c:pt idx="703">
                  <c:v>0.37130787037312984</c:v>
                </c:pt>
                <c:pt idx="704">
                  <c:v>0.37150462963472819</c:v>
                </c:pt>
                <c:pt idx="705">
                  <c:v>0.37168981481954688</c:v>
                </c:pt>
                <c:pt idx="706">
                  <c:v>0.37186342592758592</c:v>
                </c:pt>
                <c:pt idx="707">
                  <c:v>0.37206018518918427</c:v>
                </c:pt>
                <c:pt idx="708">
                  <c:v>0.37225694445078261</c:v>
                </c:pt>
                <c:pt idx="709">
                  <c:v>0.372453703705105</c:v>
                </c:pt>
                <c:pt idx="710">
                  <c:v>0.37261574074364034</c:v>
                </c:pt>
                <c:pt idx="711">
                  <c:v>0.37281250000523869</c:v>
                </c:pt>
                <c:pt idx="712">
                  <c:v>0.37298611111327773</c:v>
                </c:pt>
                <c:pt idx="713">
                  <c:v>0.37314814815181307</c:v>
                </c:pt>
                <c:pt idx="714">
                  <c:v>0.37334490741341142</c:v>
                </c:pt>
                <c:pt idx="715">
                  <c:v>0.37350694444467081</c:v>
                </c:pt>
                <c:pt idx="716">
                  <c:v>0.37368055555998581</c:v>
                </c:pt>
                <c:pt idx="717">
                  <c:v>0.37388888889108784</c:v>
                </c:pt>
                <c:pt idx="718">
                  <c:v>0.37405092592962319</c:v>
                </c:pt>
                <c:pt idx="719">
                  <c:v>0.37421296296815854</c:v>
                </c:pt>
                <c:pt idx="720">
                  <c:v>0.37439814815297723</c:v>
                </c:pt>
                <c:pt idx="721">
                  <c:v>0.37458333333779592</c:v>
                </c:pt>
                <c:pt idx="722">
                  <c:v>0.37475694444583496</c:v>
                </c:pt>
                <c:pt idx="723">
                  <c:v>0.37745370370976161</c:v>
                </c:pt>
                <c:pt idx="724">
                  <c:v>0.377615740741021</c:v>
                </c:pt>
                <c:pt idx="725">
                  <c:v>0.37784722222568234</c:v>
                </c:pt>
                <c:pt idx="726">
                  <c:v>0.37809027777984738</c:v>
                </c:pt>
                <c:pt idx="727">
                  <c:v>0.37832175926450873</c:v>
                </c:pt>
                <c:pt idx="728">
                  <c:v>0.37855324074189411</c:v>
                </c:pt>
                <c:pt idx="729">
                  <c:v>0.37879629629605915</c:v>
                </c:pt>
                <c:pt idx="730">
                  <c:v>0.37903935185750015</c:v>
                </c:pt>
                <c:pt idx="731">
                  <c:v>0.37928240741166519</c:v>
                </c:pt>
                <c:pt idx="732">
                  <c:v>0.37951388888905058</c:v>
                </c:pt>
                <c:pt idx="733">
                  <c:v>0.37974537037371192</c:v>
                </c:pt>
                <c:pt idx="734">
                  <c:v>0.37990740741224727</c:v>
                </c:pt>
                <c:pt idx="735">
                  <c:v>0.38005787037400296</c:v>
                </c:pt>
                <c:pt idx="736">
                  <c:v>0.3802199074125383</c:v>
                </c:pt>
                <c:pt idx="737">
                  <c:v>0.38039351852057735</c:v>
                </c:pt>
                <c:pt idx="738">
                  <c:v>0.38054398148233304</c:v>
                </c:pt>
                <c:pt idx="739">
                  <c:v>0.38069444444408873</c:v>
                </c:pt>
                <c:pt idx="740">
                  <c:v>0.38086805555940373</c:v>
                </c:pt>
                <c:pt idx="741">
                  <c:v>0.38104166666744277</c:v>
                </c:pt>
                <c:pt idx="742">
                  <c:v>0.38120370370597811</c:v>
                </c:pt>
                <c:pt idx="743">
                  <c:v>0.38141203703708015</c:v>
                </c:pt>
                <c:pt idx="744">
                  <c:v>0.3815740740756155</c:v>
                </c:pt>
                <c:pt idx="745">
                  <c:v>0.38173611111415084</c:v>
                </c:pt>
                <c:pt idx="746">
                  <c:v>0.38189814815268619</c:v>
                </c:pt>
                <c:pt idx="747">
                  <c:v>0.38207175926072523</c:v>
                </c:pt>
                <c:pt idx="748">
                  <c:v>0.38225694444554392</c:v>
                </c:pt>
                <c:pt idx="749">
                  <c:v>0.38243055556085892</c:v>
                </c:pt>
                <c:pt idx="750">
                  <c:v>0.38261574074567761</c:v>
                </c:pt>
                <c:pt idx="751">
                  <c:v>0.38280092593049631</c:v>
                </c:pt>
                <c:pt idx="752">
                  <c:v>0.38297453703853535</c:v>
                </c:pt>
                <c:pt idx="753">
                  <c:v>0.38313657407707069</c:v>
                </c:pt>
                <c:pt idx="754">
                  <c:v>0.38331018518510973</c:v>
                </c:pt>
                <c:pt idx="755">
                  <c:v>0.38347222222364508</c:v>
                </c:pt>
                <c:pt idx="756">
                  <c:v>0.38363425926218042</c:v>
                </c:pt>
                <c:pt idx="757">
                  <c:v>0.38380787037021946</c:v>
                </c:pt>
                <c:pt idx="758">
                  <c:v>0.38396990740875481</c:v>
                </c:pt>
                <c:pt idx="759">
                  <c:v>0.3841203703705105</c:v>
                </c:pt>
                <c:pt idx="760">
                  <c:v>0.38428240740904585</c:v>
                </c:pt>
                <c:pt idx="761">
                  <c:v>0.38447916667064419</c:v>
                </c:pt>
                <c:pt idx="762">
                  <c:v>0.38464120370917954</c:v>
                </c:pt>
                <c:pt idx="763">
                  <c:v>0.38481481481721858</c:v>
                </c:pt>
                <c:pt idx="764">
                  <c:v>0.38497685185575392</c:v>
                </c:pt>
                <c:pt idx="765">
                  <c:v>0.38515046296379296</c:v>
                </c:pt>
                <c:pt idx="766">
                  <c:v>0.38532407407910796</c:v>
                </c:pt>
                <c:pt idx="767">
                  <c:v>0.3854861111176433</c:v>
                </c:pt>
                <c:pt idx="768">
                  <c:v>0.385636574079399</c:v>
                </c:pt>
                <c:pt idx="769">
                  <c:v>0.38581018518743804</c:v>
                </c:pt>
                <c:pt idx="770">
                  <c:v>0.38597222222597338</c:v>
                </c:pt>
                <c:pt idx="771">
                  <c:v>0.38614583333401242</c:v>
                </c:pt>
                <c:pt idx="772">
                  <c:v>0.38630787037254777</c:v>
                </c:pt>
                <c:pt idx="773">
                  <c:v>0.38644675926479977</c:v>
                </c:pt>
                <c:pt idx="774">
                  <c:v>0.38660879629605915</c:v>
                </c:pt>
                <c:pt idx="775">
                  <c:v>0.38678240741137415</c:v>
                </c:pt>
                <c:pt idx="776">
                  <c:v>0.38695601851941319</c:v>
                </c:pt>
                <c:pt idx="777">
                  <c:v>0.38711805555794854</c:v>
                </c:pt>
                <c:pt idx="778">
                  <c:v>0.38728009259648388</c:v>
                </c:pt>
                <c:pt idx="779">
                  <c:v>0.38744212963501923</c:v>
                </c:pt>
                <c:pt idx="780">
                  <c:v>0.38760416666627862</c:v>
                </c:pt>
                <c:pt idx="781">
                  <c:v>0.38777777778159361</c:v>
                </c:pt>
                <c:pt idx="782">
                  <c:v>0.38792824074334931</c:v>
                </c:pt>
                <c:pt idx="783">
                  <c:v>0.38809027778188465</c:v>
                </c:pt>
                <c:pt idx="784">
                  <c:v>0.38825231482042</c:v>
                </c:pt>
                <c:pt idx="785">
                  <c:v>0.38842592592845904</c:v>
                </c:pt>
                <c:pt idx="786">
                  <c:v>0.38859953703649808</c:v>
                </c:pt>
                <c:pt idx="787">
                  <c:v>0.38877314815181307</c:v>
                </c:pt>
                <c:pt idx="788">
                  <c:v>0.38894675925985212</c:v>
                </c:pt>
                <c:pt idx="789">
                  <c:v>0.38913194444467081</c:v>
                </c:pt>
                <c:pt idx="790">
                  <c:v>0.38929398148320615</c:v>
                </c:pt>
                <c:pt idx="791">
                  <c:v>0.38946759259852115</c:v>
                </c:pt>
                <c:pt idx="792">
                  <c:v>0.38966435185284354</c:v>
                </c:pt>
                <c:pt idx="793">
                  <c:v>0.38986111111444188</c:v>
                </c:pt>
                <c:pt idx="794">
                  <c:v>0.39005787037604023</c:v>
                </c:pt>
                <c:pt idx="795">
                  <c:v>0.39020833333779592</c:v>
                </c:pt>
                <c:pt idx="796">
                  <c:v>0.39035879629955161</c:v>
                </c:pt>
                <c:pt idx="797">
                  <c:v>0.39053240740759065</c:v>
                </c:pt>
                <c:pt idx="798">
                  <c:v>0.39071759259240935</c:v>
                </c:pt>
                <c:pt idx="799">
                  <c:v>0.39089120370772434</c:v>
                </c:pt>
                <c:pt idx="800">
                  <c:v>0.39107638889254304</c:v>
                </c:pt>
                <c:pt idx="801">
                  <c:v>0.39126157407736173</c:v>
                </c:pt>
                <c:pt idx="802">
                  <c:v>0.39143518518540077</c:v>
                </c:pt>
                <c:pt idx="803">
                  <c:v>0.39160879630071577</c:v>
                </c:pt>
                <c:pt idx="804">
                  <c:v>0.39178240740875481</c:v>
                </c:pt>
                <c:pt idx="805">
                  <c:v>0.3919328703705105</c:v>
                </c:pt>
                <c:pt idx="806">
                  <c:v>0.39209490740904585</c:v>
                </c:pt>
                <c:pt idx="807">
                  <c:v>0.39226851852436084</c:v>
                </c:pt>
                <c:pt idx="808">
                  <c:v>0.39243055555562023</c:v>
                </c:pt>
                <c:pt idx="809">
                  <c:v>0.39259259259415558</c:v>
                </c:pt>
                <c:pt idx="810">
                  <c:v>0.39275462963269092</c:v>
                </c:pt>
                <c:pt idx="811">
                  <c:v>0.39292824074072996</c:v>
                </c:pt>
                <c:pt idx="812">
                  <c:v>0.39311342592554865</c:v>
                </c:pt>
                <c:pt idx="813">
                  <c:v>0.393275462964084</c:v>
                </c:pt>
                <c:pt idx="814">
                  <c:v>0.39343750000261934</c:v>
                </c:pt>
                <c:pt idx="815">
                  <c:v>0.39359953704115469</c:v>
                </c:pt>
                <c:pt idx="816">
                  <c:v>0.39377314814919373</c:v>
                </c:pt>
                <c:pt idx="817">
                  <c:v>0.39394675926450873</c:v>
                </c:pt>
                <c:pt idx="818">
                  <c:v>0.39643518519005738</c:v>
                </c:pt>
                <c:pt idx="819">
                  <c:v>0.39667824074422242</c:v>
                </c:pt>
                <c:pt idx="820">
                  <c:v>0.39690972222160781</c:v>
                </c:pt>
                <c:pt idx="821">
                  <c:v>0.3971527777830488</c:v>
                </c:pt>
                <c:pt idx="822">
                  <c:v>0.39738425926043419</c:v>
                </c:pt>
                <c:pt idx="823">
                  <c:v>0.39761574074509554</c:v>
                </c:pt>
                <c:pt idx="824">
                  <c:v>0.39787037037604023</c:v>
                </c:pt>
                <c:pt idx="825">
                  <c:v>0.39810185185342561</c:v>
                </c:pt>
                <c:pt idx="826">
                  <c:v>0.39833333333808696</c:v>
                </c:pt>
                <c:pt idx="827">
                  <c:v>0.40689814815414138</c:v>
                </c:pt>
                <c:pt idx="828">
                  <c:v>0.40770833333954215</c:v>
                </c:pt>
                <c:pt idx="829">
                  <c:v>0.40872685185604496</c:v>
                </c:pt>
                <c:pt idx="830">
                  <c:v>0.40953703704144573</c:v>
                </c:pt>
                <c:pt idx="831">
                  <c:v>0.4103819444499095</c:v>
                </c:pt>
                <c:pt idx="832">
                  <c:v>0.41107638888934162</c:v>
                </c:pt>
                <c:pt idx="833">
                  <c:v>0.41188657407474238</c:v>
                </c:pt>
                <c:pt idx="834">
                  <c:v>0.41261574074451346</c:v>
                </c:pt>
                <c:pt idx="835">
                  <c:v>0.41340277778363088</c:v>
                </c:pt>
                <c:pt idx="836">
                  <c:v>0.41418981481547235</c:v>
                </c:pt>
                <c:pt idx="837">
                  <c:v>0.41501157407765277</c:v>
                </c:pt>
                <c:pt idx="838">
                  <c:v>0.41589120370917954</c:v>
                </c:pt>
                <c:pt idx="839">
                  <c:v>0.41668981481780065</c:v>
                </c:pt>
                <c:pt idx="840">
                  <c:v>0.41758101851883112</c:v>
                </c:pt>
                <c:pt idx="841">
                  <c:v>0.41833333333488554</c:v>
                </c:pt>
                <c:pt idx="842">
                  <c:v>0.41914351852028631</c:v>
                </c:pt>
                <c:pt idx="843">
                  <c:v>0.41986111111327773</c:v>
                </c:pt>
                <c:pt idx="844">
                  <c:v>0.4205902777830488</c:v>
                </c:pt>
                <c:pt idx="845">
                  <c:v>0.42129629629926058</c:v>
                </c:pt>
                <c:pt idx="846">
                  <c:v>0.421944444446126</c:v>
                </c:pt>
                <c:pt idx="847">
                  <c:v>0.42254629630042473</c:v>
                </c:pt>
                <c:pt idx="848">
                  <c:v>0.42314814815472346</c:v>
                </c:pt>
                <c:pt idx="849">
                  <c:v>0.42375000000174623</c:v>
                </c:pt>
                <c:pt idx="850">
                  <c:v>0.42444444444845431</c:v>
                </c:pt>
                <c:pt idx="851">
                  <c:v>0.42519675926450873</c:v>
                </c:pt>
                <c:pt idx="852">
                  <c:v>0.4259027777807205</c:v>
                </c:pt>
                <c:pt idx="853">
                  <c:v>0.42740740741282934</c:v>
                </c:pt>
                <c:pt idx="854">
                  <c:v>0.42758101852086838</c:v>
                </c:pt>
                <c:pt idx="855">
                  <c:v>0.42774305555940373</c:v>
                </c:pt>
                <c:pt idx="856">
                  <c:v>0.42791666666744277</c:v>
                </c:pt>
                <c:pt idx="857">
                  <c:v>0.42807870370597811</c:v>
                </c:pt>
                <c:pt idx="858">
                  <c:v>0.42824074074451346</c:v>
                </c:pt>
                <c:pt idx="859">
                  <c:v>0.4284027777830488</c:v>
                </c:pt>
                <c:pt idx="860">
                  <c:v>0.42856481481430819</c:v>
                </c:pt>
                <c:pt idx="861">
                  <c:v>0.42872685185284354</c:v>
                </c:pt>
                <c:pt idx="862">
                  <c:v>0.42888888889137888</c:v>
                </c:pt>
                <c:pt idx="863">
                  <c:v>0.42905092592991423</c:v>
                </c:pt>
                <c:pt idx="864">
                  <c:v>0.42918981481489027</c:v>
                </c:pt>
                <c:pt idx="865">
                  <c:v>0.42936342593020527</c:v>
                </c:pt>
                <c:pt idx="866">
                  <c:v>0.42951388889196096</c:v>
                </c:pt>
                <c:pt idx="867">
                  <c:v>0.42967592593049631</c:v>
                </c:pt>
                <c:pt idx="868">
                  <c:v>0.429826388892252</c:v>
                </c:pt>
                <c:pt idx="869">
                  <c:v>0.42998842593078734</c:v>
                </c:pt>
                <c:pt idx="870">
                  <c:v>0.43013888889254304</c:v>
                </c:pt>
                <c:pt idx="871">
                  <c:v>0.43028935185429873</c:v>
                </c:pt>
                <c:pt idx="872">
                  <c:v>0.43045138889283407</c:v>
                </c:pt>
                <c:pt idx="873">
                  <c:v>0.43060185185458977</c:v>
                </c:pt>
                <c:pt idx="874">
                  <c:v>0.43076388889312511</c:v>
                </c:pt>
                <c:pt idx="875">
                  <c:v>0.43092592593166046</c:v>
                </c:pt>
                <c:pt idx="876">
                  <c:v>0.43108796296291985</c:v>
                </c:pt>
                <c:pt idx="877">
                  <c:v>0.43126157407823484</c:v>
                </c:pt>
                <c:pt idx="878">
                  <c:v>0.43142361111677019</c:v>
                </c:pt>
                <c:pt idx="879">
                  <c:v>0.43159722222480923</c:v>
                </c:pt>
                <c:pt idx="880">
                  <c:v>0.43175925926334457</c:v>
                </c:pt>
                <c:pt idx="881">
                  <c:v>0.43193287037138361</c:v>
                </c:pt>
                <c:pt idx="882">
                  <c:v>0.43209490740991896</c:v>
                </c:pt>
                <c:pt idx="883">
                  <c:v>0.432268518517958</c:v>
                </c:pt>
                <c:pt idx="884">
                  <c:v>0.43243055555649335</c:v>
                </c:pt>
                <c:pt idx="885">
                  <c:v>0.43261574074131204</c:v>
                </c:pt>
                <c:pt idx="886">
                  <c:v>0.43280092592613073</c:v>
                </c:pt>
                <c:pt idx="887">
                  <c:v>0.43302083333401242</c:v>
                </c:pt>
                <c:pt idx="888">
                  <c:v>0.43320601851883112</c:v>
                </c:pt>
                <c:pt idx="889">
                  <c:v>0.43337962963414611</c:v>
                </c:pt>
                <c:pt idx="890">
                  <c:v>0.43355324074218515</c:v>
                </c:pt>
                <c:pt idx="891">
                  <c:v>0.4337500000037835</c:v>
                </c:pt>
                <c:pt idx="892">
                  <c:v>0.43392361111182254</c:v>
                </c:pt>
                <c:pt idx="893">
                  <c:v>0.43410879629664123</c:v>
                </c:pt>
                <c:pt idx="894">
                  <c:v>0.43429398148145992</c:v>
                </c:pt>
                <c:pt idx="895">
                  <c:v>0.43449074074305827</c:v>
                </c:pt>
                <c:pt idx="896">
                  <c:v>0.43469907407416031</c:v>
                </c:pt>
                <c:pt idx="897">
                  <c:v>0.434884259258979</c:v>
                </c:pt>
                <c:pt idx="898">
                  <c:v>0.43508101852057735</c:v>
                </c:pt>
                <c:pt idx="899">
                  <c:v>0.43527777778217569</c:v>
                </c:pt>
                <c:pt idx="900">
                  <c:v>0.43545138889021473</c:v>
                </c:pt>
                <c:pt idx="901">
                  <c:v>0.43561342592875008</c:v>
                </c:pt>
                <c:pt idx="902">
                  <c:v>0.43579861111356877</c:v>
                </c:pt>
                <c:pt idx="903">
                  <c:v>0.43599537037516711</c:v>
                </c:pt>
                <c:pt idx="904">
                  <c:v>0.43618055555998581</c:v>
                </c:pt>
                <c:pt idx="905">
                  <c:v>0.43635416666802485</c:v>
                </c:pt>
                <c:pt idx="906">
                  <c:v>0.43653935185284354</c:v>
                </c:pt>
                <c:pt idx="907">
                  <c:v>0.43672453703766223</c:v>
                </c:pt>
                <c:pt idx="908">
                  <c:v>0.43692129629926058</c:v>
                </c:pt>
                <c:pt idx="909">
                  <c:v>0.43710648148407927</c:v>
                </c:pt>
                <c:pt idx="910">
                  <c:v>0.43729166666889796</c:v>
                </c:pt>
                <c:pt idx="911">
                  <c:v>0.43748842593049631</c:v>
                </c:pt>
                <c:pt idx="912">
                  <c:v>0.43986111111735227</c:v>
                </c:pt>
                <c:pt idx="913">
                  <c:v>0.44006944444845431</c:v>
                </c:pt>
                <c:pt idx="914">
                  <c:v>0.44031250000261934</c:v>
                </c:pt>
                <c:pt idx="915">
                  <c:v>0.44060185185662704</c:v>
                </c:pt>
                <c:pt idx="916">
                  <c:v>0.44089120370335877</c:v>
                </c:pt>
                <c:pt idx="917">
                  <c:v>0.44116898148786277</c:v>
                </c:pt>
                <c:pt idx="918">
                  <c:v>0.44146990741137415</c:v>
                </c:pt>
                <c:pt idx="919">
                  <c:v>0.44175925926538184</c:v>
                </c:pt>
                <c:pt idx="920">
                  <c:v>0.44200231481954688</c:v>
                </c:pt>
                <c:pt idx="921">
                  <c:v>0.44221064815064892</c:v>
                </c:pt>
                <c:pt idx="922">
                  <c:v>0.44243055555853061</c:v>
                </c:pt>
                <c:pt idx="923">
                  <c:v>0.44262731482012896</c:v>
                </c:pt>
                <c:pt idx="924">
                  <c:v>0.44282407407445135</c:v>
                </c:pt>
                <c:pt idx="925">
                  <c:v>0.44303240741282934</c:v>
                </c:pt>
                <c:pt idx="926">
                  <c:v>0.44321759259764804</c:v>
                </c:pt>
                <c:pt idx="927">
                  <c:v>0.44341435185197042</c:v>
                </c:pt>
                <c:pt idx="928">
                  <c:v>0.44359953703678912</c:v>
                </c:pt>
                <c:pt idx="929">
                  <c:v>0.44379629629838746</c:v>
                </c:pt>
                <c:pt idx="930">
                  <c:v>0.44398148148320615</c:v>
                </c:pt>
                <c:pt idx="931">
                  <c:v>0.4441782407448045</c:v>
                </c:pt>
                <c:pt idx="932">
                  <c:v>0.44436342592962319</c:v>
                </c:pt>
                <c:pt idx="933">
                  <c:v>0.44456018519122154</c:v>
                </c:pt>
                <c:pt idx="934">
                  <c:v>0.44473379629926058</c:v>
                </c:pt>
                <c:pt idx="935">
                  <c:v>0.44491898148407927</c:v>
                </c:pt>
                <c:pt idx="936">
                  <c:v>0.44511574074567761</c:v>
                </c:pt>
                <c:pt idx="937">
                  <c:v>0.44528935185371665</c:v>
                </c:pt>
                <c:pt idx="938">
                  <c:v>0.44547453703853535</c:v>
                </c:pt>
                <c:pt idx="939">
                  <c:v>0.44564814815385034</c:v>
                </c:pt>
                <c:pt idx="940">
                  <c:v>0.44583333333866904</c:v>
                </c:pt>
                <c:pt idx="941">
                  <c:v>0.44601851852348773</c:v>
                </c:pt>
                <c:pt idx="942">
                  <c:v>0.44620370370830642</c:v>
                </c:pt>
                <c:pt idx="943">
                  <c:v>0.44638888889312511</c:v>
                </c:pt>
                <c:pt idx="944">
                  <c:v>0.44657407407794381</c:v>
                </c:pt>
                <c:pt idx="945">
                  <c:v>0.44674768518598285</c:v>
                </c:pt>
                <c:pt idx="946">
                  <c:v>0.44693287037080154</c:v>
                </c:pt>
                <c:pt idx="947">
                  <c:v>0.44711805555562023</c:v>
                </c:pt>
                <c:pt idx="948">
                  <c:v>0.44730324074043892</c:v>
                </c:pt>
                <c:pt idx="949">
                  <c:v>0.44752314814832062</c:v>
                </c:pt>
                <c:pt idx="950">
                  <c:v>0.44774305555620231</c:v>
                </c:pt>
                <c:pt idx="951">
                  <c:v>0.44793981481780065</c:v>
                </c:pt>
                <c:pt idx="952">
                  <c:v>0.44812500000261934</c:v>
                </c:pt>
                <c:pt idx="953">
                  <c:v>0.44829861111065838</c:v>
                </c:pt>
                <c:pt idx="954">
                  <c:v>0.44849537037225673</c:v>
                </c:pt>
                <c:pt idx="955">
                  <c:v>0.44866898148757173</c:v>
                </c:pt>
                <c:pt idx="956">
                  <c:v>0.44885416667239042</c:v>
                </c:pt>
                <c:pt idx="957">
                  <c:v>0.44903935185720911</c:v>
                </c:pt>
                <c:pt idx="958">
                  <c:v>0.44921296296524815</c:v>
                </c:pt>
                <c:pt idx="959">
                  <c:v>0.44939814815006685</c:v>
                </c:pt>
                <c:pt idx="960">
                  <c:v>0.44958333333488554</c:v>
                </c:pt>
                <c:pt idx="961">
                  <c:v>0.44975694445020054</c:v>
                </c:pt>
                <c:pt idx="962">
                  <c:v>0.44994212963501923</c:v>
                </c:pt>
                <c:pt idx="963">
                  <c:v>0.45012731481983792</c:v>
                </c:pt>
                <c:pt idx="964">
                  <c:v>0.45031250000465661</c:v>
                </c:pt>
                <c:pt idx="965">
                  <c:v>0.45048611111269565</c:v>
                </c:pt>
                <c:pt idx="966">
                  <c:v>0.45067129629751435</c:v>
                </c:pt>
                <c:pt idx="967">
                  <c:v>0.45085648148233304</c:v>
                </c:pt>
                <c:pt idx="968">
                  <c:v>0.45104166666715173</c:v>
                </c:pt>
                <c:pt idx="969">
                  <c:v>0.45122685185197042</c:v>
                </c:pt>
                <c:pt idx="970">
                  <c:v>0.45142361111356877</c:v>
                </c:pt>
                <c:pt idx="971">
                  <c:v>0.45162037037516711</c:v>
                </c:pt>
                <c:pt idx="972">
                  <c:v>0.45180555555998581</c:v>
                </c:pt>
                <c:pt idx="973">
                  <c:v>0.45201388889108784</c:v>
                </c:pt>
                <c:pt idx="974">
                  <c:v>0.45219907407590654</c:v>
                </c:pt>
                <c:pt idx="975">
                  <c:v>0.45239583333750488</c:v>
                </c:pt>
                <c:pt idx="976">
                  <c:v>0.45259259259910323</c:v>
                </c:pt>
                <c:pt idx="977">
                  <c:v>0.45277777778392192</c:v>
                </c:pt>
                <c:pt idx="978">
                  <c:v>0.45297453703824431</c:v>
                </c:pt>
                <c:pt idx="979">
                  <c:v>0.4531828703766223</c:v>
                </c:pt>
                <c:pt idx="980">
                  <c:v>0.45337962963094469</c:v>
                </c:pt>
                <c:pt idx="981">
                  <c:v>0.45358796296932269</c:v>
                </c:pt>
                <c:pt idx="982">
                  <c:v>0.45381944444670808</c:v>
                </c:pt>
                <c:pt idx="983">
                  <c:v>0.45401620370830642</c:v>
                </c:pt>
                <c:pt idx="984">
                  <c:v>0.45420138889312511</c:v>
                </c:pt>
                <c:pt idx="985">
                  <c:v>0.45437500000116415</c:v>
                </c:pt>
                <c:pt idx="986">
                  <c:v>0.45458333333954215</c:v>
                </c:pt>
                <c:pt idx="987">
                  <c:v>0.45478009259386454</c:v>
                </c:pt>
                <c:pt idx="988">
                  <c:v>0.45497685185546288</c:v>
                </c:pt>
                <c:pt idx="989">
                  <c:v>0.45517361111706123</c:v>
                </c:pt>
                <c:pt idx="990">
                  <c:v>0.45539351852494292</c:v>
                </c:pt>
                <c:pt idx="991">
                  <c:v>0.45559027777926531</c:v>
                </c:pt>
                <c:pt idx="992">
                  <c:v>0.455775462964084</c:v>
                </c:pt>
                <c:pt idx="993">
                  <c:v>0.45596064814890269</c:v>
                </c:pt>
                <c:pt idx="994">
                  <c:v>0.45615740741050104</c:v>
                </c:pt>
                <c:pt idx="995">
                  <c:v>0.45635416667209938</c:v>
                </c:pt>
                <c:pt idx="996">
                  <c:v>0.45653935185691807</c:v>
                </c:pt>
                <c:pt idx="997">
                  <c:v>0.45672453704173677</c:v>
                </c:pt>
                <c:pt idx="998">
                  <c:v>0.45692129629605915</c:v>
                </c:pt>
                <c:pt idx="999">
                  <c:v>0.4571180555576575</c:v>
                </c:pt>
                <c:pt idx="1000">
                  <c:v>0.45731481481925584</c:v>
                </c:pt>
                <c:pt idx="1001">
                  <c:v>0.45751157407357823</c:v>
                </c:pt>
                <c:pt idx="1002">
                  <c:v>0.45769675926567288</c:v>
                </c:pt>
                <c:pt idx="1003">
                  <c:v>0.45789351851999527</c:v>
                </c:pt>
                <c:pt idx="1004">
                  <c:v>0.45806712963531027</c:v>
                </c:pt>
                <c:pt idx="1005">
                  <c:v>0.45825231482012896</c:v>
                </c:pt>
                <c:pt idx="1006">
                  <c:v>0.46082175926130731</c:v>
                </c:pt>
                <c:pt idx="1007">
                  <c:v>0.46105324074596865</c:v>
                </c:pt>
                <c:pt idx="1008">
                  <c:v>0.46129629630013369</c:v>
                </c:pt>
                <c:pt idx="1009">
                  <c:v>0.46151620370801538</c:v>
                </c:pt>
                <c:pt idx="1010">
                  <c:v>0.46172453703911742</c:v>
                </c:pt>
                <c:pt idx="1011">
                  <c:v>0.46193287037021946</c:v>
                </c:pt>
                <c:pt idx="1012">
                  <c:v>0.46216435185488081</c:v>
                </c:pt>
                <c:pt idx="1013">
                  <c:v>0.4623495370396995</c:v>
                </c:pt>
                <c:pt idx="1014">
                  <c:v>0.46252314814773854</c:v>
                </c:pt>
                <c:pt idx="1015">
                  <c:v>0.46270833333983319</c:v>
                </c:pt>
                <c:pt idx="1016">
                  <c:v>0.46287037037109258</c:v>
                </c:pt>
                <c:pt idx="1017">
                  <c:v>0.46304398148640757</c:v>
                </c:pt>
                <c:pt idx="1018">
                  <c:v>0.46321759259444661</c:v>
                </c:pt>
                <c:pt idx="1019">
                  <c:v>0.46337962963298196</c:v>
                </c:pt>
                <c:pt idx="1020">
                  <c:v>0.463553240741021</c:v>
                </c:pt>
                <c:pt idx="1021">
                  <c:v>0.46375000000261934</c:v>
                </c:pt>
                <c:pt idx="1022">
                  <c:v>0.46391203704115469</c:v>
                </c:pt>
                <c:pt idx="1023">
                  <c:v>0.46409722222597338</c:v>
                </c:pt>
                <c:pt idx="1024">
                  <c:v>0.46427083333401242</c:v>
                </c:pt>
                <c:pt idx="1025">
                  <c:v>0.46445601851883112</c:v>
                </c:pt>
                <c:pt idx="1026">
                  <c:v>0.46460648148786277</c:v>
                </c:pt>
                <c:pt idx="1027">
                  <c:v>0.46479166667268146</c:v>
                </c:pt>
                <c:pt idx="1028">
                  <c:v>0.46494212963443715</c:v>
                </c:pt>
                <c:pt idx="1029">
                  <c:v>0.46517361111182254</c:v>
                </c:pt>
                <c:pt idx="1030">
                  <c:v>0.46533564815035788</c:v>
                </c:pt>
                <c:pt idx="1031">
                  <c:v>0.46547453704260988</c:v>
                </c:pt>
                <c:pt idx="1032">
                  <c:v>0.46569444445049157</c:v>
                </c:pt>
                <c:pt idx="1033">
                  <c:v>0.46586805555853061</c:v>
                </c:pt>
                <c:pt idx="1034">
                  <c:v>0.46606481482012896</c:v>
                </c:pt>
                <c:pt idx="1035">
                  <c:v>0.466238425928168</c:v>
                </c:pt>
                <c:pt idx="1036">
                  <c:v>0.46642361111298669</c:v>
                </c:pt>
                <c:pt idx="1037">
                  <c:v>0.46659722222830169</c:v>
                </c:pt>
                <c:pt idx="1038">
                  <c:v>0.46678240741312038</c:v>
                </c:pt>
                <c:pt idx="1039">
                  <c:v>0.46696759259793907</c:v>
                </c:pt>
                <c:pt idx="1040">
                  <c:v>0.46715277778275777</c:v>
                </c:pt>
                <c:pt idx="1041">
                  <c:v>0.46733796296757646</c:v>
                </c:pt>
                <c:pt idx="1042">
                  <c:v>0.46752314815239515</c:v>
                </c:pt>
                <c:pt idx="1043">
                  <c:v>0.46771990740671754</c:v>
                </c:pt>
                <c:pt idx="1044">
                  <c:v>0.46797453703766223</c:v>
                </c:pt>
                <c:pt idx="1045">
                  <c:v>0.46817129629926058</c:v>
                </c:pt>
                <c:pt idx="1046">
                  <c:v>0.46835648148407927</c:v>
                </c:pt>
                <c:pt idx="1047">
                  <c:v>0.46853009259211831</c:v>
                </c:pt>
                <c:pt idx="1048">
                  <c:v>0.46873842593049631</c:v>
                </c:pt>
                <c:pt idx="1049">
                  <c:v>0.468923611115315</c:v>
                </c:pt>
                <c:pt idx="1050">
                  <c:v>0.46910879630013369</c:v>
                </c:pt>
                <c:pt idx="1051">
                  <c:v>0.46929398148495238</c:v>
                </c:pt>
                <c:pt idx="1052">
                  <c:v>0.46946759259299142</c:v>
                </c:pt>
                <c:pt idx="1053">
                  <c:v>0.46966435185458977</c:v>
                </c:pt>
                <c:pt idx="1054">
                  <c:v>0.46986111111618811</c:v>
                </c:pt>
                <c:pt idx="1055">
                  <c:v>0.47004629630100681</c:v>
                </c:pt>
                <c:pt idx="1056">
                  <c:v>0.4702314814858255</c:v>
                </c:pt>
                <c:pt idx="1057">
                  <c:v>0.47040509259386454</c:v>
                </c:pt>
                <c:pt idx="1058">
                  <c:v>0.47059027777868323</c:v>
                </c:pt>
                <c:pt idx="1059">
                  <c:v>0.47077546296350192</c:v>
                </c:pt>
                <c:pt idx="1060">
                  <c:v>0.47096064814832062</c:v>
                </c:pt>
                <c:pt idx="1061">
                  <c:v>0.47114583333313931</c:v>
                </c:pt>
                <c:pt idx="1062">
                  <c:v>0.47130787037167465</c:v>
                </c:pt>
                <c:pt idx="1063">
                  <c:v>0.47148148148698965</c:v>
                </c:pt>
                <c:pt idx="1064">
                  <c:v>0.47168981481809169</c:v>
                </c:pt>
                <c:pt idx="1065">
                  <c:v>0.47185185185662704</c:v>
                </c:pt>
                <c:pt idx="1066">
                  <c:v>0.47203703704144573</c:v>
                </c:pt>
                <c:pt idx="1067">
                  <c:v>0.47224537037254777</c:v>
                </c:pt>
                <c:pt idx="1068">
                  <c:v>0.47243055555736646</c:v>
                </c:pt>
                <c:pt idx="1069">
                  <c:v>0.47260416667268146</c:v>
                </c:pt>
                <c:pt idx="1070">
                  <c:v>0.47278935185750015</c:v>
                </c:pt>
                <c:pt idx="1071">
                  <c:v>0.47298611111182254</c:v>
                </c:pt>
                <c:pt idx="1072">
                  <c:v>0.47315972222713754</c:v>
                </c:pt>
                <c:pt idx="1073">
                  <c:v>0.47333333333517658</c:v>
                </c:pt>
                <c:pt idx="1074">
                  <c:v>0.47353009259677492</c:v>
                </c:pt>
                <c:pt idx="1075">
                  <c:v>0.47372685185837327</c:v>
                </c:pt>
                <c:pt idx="1076">
                  <c:v>0.473946759258979</c:v>
                </c:pt>
                <c:pt idx="1077">
                  <c:v>0.47414351852057735</c:v>
                </c:pt>
                <c:pt idx="1078">
                  <c:v>0.47429398148233304</c:v>
                </c:pt>
                <c:pt idx="1079">
                  <c:v>0.47445601852086838</c:v>
                </c:pt>
                <c:pt idx="1080">
                  <c:v>0.47465277778246673</c:v>
                </c:pt>
                <c:pt idx="1081">
                  <c:v>0.47481481482100207</c:v>
                </c:pt>
                <c:pt idx="1082">
                  <c:v>0.47500000000582077</c:v>
                </c:pt>
                <c:pt idx="1083">
                  <c:v>0.47518518519063946</c:v>
                </c:pt>
                <c:pt idx="1084">
                  <c:v>0.47537037037545815</c:v>
                </c:pt>
                <c:pt idx="1085">
                  <c:v>0.47554398148349719</c:v>
                </c:pt>
                <c:pt idx="1086">
                  <c:v>0.47571759259881219</c:v>
                </c:pt>
                <c:pt idx="1087">
                  <c:v>0.47589120370685123</c:v>
                </c:pt>
                <c:pt idx="1088">
                  <c:v>0.47606481481489027</c:v>
                </c:pt>
                <c:pt idx="1089">
                  <c:v>0.47624999999970896</c:v>
                </c:pt>
                <c:pt idx="1090">
                  <c:v>0.47641203703824431</c:v>
                </c:pt>
                <c:pt idx="1091">
                  <c:v>0.4766203703766223</c:v>
                </c:pt>
                <c:pt idx="1092">
                  <c:v>0.47678240740788169</c:v>
                </c:pt>
                <c:pt idx="1093">
                  <c:v>0.47694444444641704</c:v>
                </c:pt>
                <c:pt idx="1094">
                  <c:v>0.47712962963123573</c:v>
                </c:pt>
                <c:pt idx="1095">
                  <c:v>0.47731481481605442</c:v>
                </c:pt>
                <c:pt idx="1096">
                  <c:v>0.47747685185458977</c:v>
                </c:pt>
                <c:pt idx="1097">
                  <c:v>0.47765046296262881</c:v>
                </c:pt>
                <c:pt idx="1098">
                  <c:v>0.47782407407794381</c:v>
                </c:pt>
                <c:pt idx="1099">
                  <c:v>0.47799768518598285</c:v>
                </c:pt>
                <c:pt idx="1100">
                  <c:v>0.48061342592700385</c:v>
                </c:pt>
                <c:pt idx="1101">
                  <c:v>0.48084490741166519</c:v>
                </c:pt>
                <c:pt idx="1102">
                  <c:v>0.48108796296583023</c:v>
                </c:pt>
                <c:pt idx="1103">
                  <c:v>0.48133101851999527</c:v>
                </c:pt>
                <c:pt idx="1104">
                  <c:v>0.48156250000465661</c:v>
                </c:pt>
                <c:pt idx="1105">
                  <c:v>0.481793981482042</c:v>
                </c:pt>
                <c:pt idx="1106">
                  <c:v>0.482037037043483</c:v>
                </c:pt>
                <c:pt idx="1107">
                  <c:v>0.48219907407474238</c:v>
                </c:pt>
                <c:pt idx="1108">
                  <c:v>0.48239583333634073</c:v>
                </c:pt>
                <c:pt idx="1109">
                  <c:v>0.48255787037487607</c:v>
                </c:pt>
                <c:pt idx="1110">
                  <c:v>0.48273148148291511</c:v>
                </c:pt>
                <c:pt idx="1111">
                  <c:v>0.48290509259823011</c:v>
                </c:pt>
                <c:pt idx="1112">
                  <c:v>0.48307870370626915</c:v>
                </c:pt>
                <c:pt idx="1113">
                  <c:v>0.48325231481430819</c:v>
                </c:pt>
                <c:pt idx="1114">
                  <c:v>0.48342592592962319</c:v>
                </c:pt>
                <c:pt idx="1115">
                  <c:v>0.48361111111444188</c:v>
                </c:pt>
                <c:pt idx="1116">
                  <c:v>0.48377314815297723</c:v>
                </c:pt>
                <c:pt idx="1117">
                  <c:v>0.48395833333779592</c:v>
                </c:pt>
                <c:pt idx="1118">
                  <c:v>0.48413194444583496</c:v>
                </c:pt>
                <c:pt idx="1119">
                  <c:v>0.48430555556114996</c:v>
                </c:pt>
                <c:pt idx="1120">
                  <c:v>0.48446759259240935</c:v>
                </c:pt>
                <c:pt idx="1121">
                  <c:v>0.48464120370772434</c:v>
                </c:pt>
                <c:pt idx="1122">
                  <c:v>0.48481481481576338</c:v>
                </c:pt>
                <c:pt idx="1123">
                  <c:v>0.48497685185429873</c:v>
                </c:pt>
                <c:pt idx="1124">
                  <c:v>0.48518518518540077</c:v>
                </c:pt>
                <c:pt idx="1125">
                  <c:v>0.48535879630071577</c:v>
                </c:pt>
                <c:pt idx="1126">
                  <c:v>0.48552083333925111</c:v>
                </c:pt>
                <c:pt idx="1127">
                  <c:v>0.4857175925935735</c:v>
                </c:pt>
                <c:pt idx="1128">
                  <c:v>0.48590277777839219</c:v>
                </c:pt>
                <c:pt idx="1129">
                  <c:v>0.48607638889370719</c:v>
                </c:pt>
                <c:pt idx="1130">
                  <c:v>0.48625000000174623</c:v>
                </c:pt>
                <c:pt idx="1131">
                  <c:v>0.48642361111706123</c:v>
                </c:pt>
                <c:pt idx="1132">
                  <c:v>0.48659722222510027</c:v>
                </c:pt>
                <c:pt idx="1133">
                  <c:v>0.48678240740991896</c:v>
                </c:pt>
                <c:pt idx="1134">
                  <c:v>0.486956018517958</c:v>
                </c:pt>
                <c:pt idx="1135">
                  <c:v>0.487129629633273</c:v>
                </c:pt>
                <c:pt idx="1136">
                  <c:v>0.48729166667180834</c:v>
                </c:pt>
                <c:pt idx="1137">
                  <c:v>0.48748842592613073</c:v>
                </c:pt>
                <c:pt idx="1138">
                  <c:v>0.48768518518772908</c:v>
                </c:pt>
                <c:pt idx="1139">
                  <c:v>0.48787037037254777</c:v>
                </c:pt>
                <c:pt idx="1140">
                  <c:v>0.48803240741108311</c:v>
                </c:pt>
                <c:pt idx="1141">
                  <c:v>0.48820601851912215</c:v>
                </c:pt>
                <c:pt idx="1142">
                  <c:v>0.48837962963443715</c:v>
                </c:pt>
                <c:pt idx="1143">
                  <c:v>0.48855324074247619</c:v>
                </c:pt>
                <c:pt idx="1144">
                  <c:v>0.48872685185779119</c:v>
                </c:pt>
                <c:pt idx="1145">
                  <c:v>0.48890046296583023</c:v>
                </c:pt>
                <c:pt idx="1146">
                  <c:v>0.48907407407386927</c:v>
                </c:pt>
                <c:pt idx="1147">
                  <c:v>0.48924768518918427</c:v>
                </c:pt>
                <c:pt idx="1148">
                  <c:v>0.48944444445078261</c:v>
                </c:pt>
                <c:pt idx="1149">
                  <c:v>0.4895949074125383</c:v>
                </c:pt>
                <c:pt idx="1150">
                  <c:v>0.48975694444379769</c:v>
                </c:pt>
                <c:pt idx="1151">
                  <c:v>0.48998842592845904</c:v>
                </c:pt>
                <c:pt idx="1152">
                  <c:v>0.49015046296699438</c:v>
                </c:pt>
                <c:pt idx="1153">
                  <c:v>0.49031250000552973</c:v>
                </c:pt>
                <c:pt idx="1154">
                  <c:v>0.49050925925985212</c:v>
                </c:pt>
                <c:pt idx="1155">
                  <c:v>0.49067129629838746</c:v>
                </c:pt>
                <c:pt idx="1156">
                  <c:v>0.49083333333692281</c:v>
                </c:pt>
                <c:pt idx="1157">
                  <c:v>0.49104166666802485</c:v>
                </c:pt>
                <c:pt idx="1158">
                  <c:v>0.49119212962978054</c:v>
                </c:pt>
                <c:pt idx="1159">
                  <c:v>0.49136574074509554</c:v>
                </c:pt>
                <c:pt idx="1160">
                  <c:v>0.49155092592991423</c:v>
                </c:pt>
                <c:pt idx="1161">
                  <c:v>0.49174768519151257</c:v>
                </c:pt>
                <c:pt idx="1162">
                  <c:v>0.49190972222277196</c:v>
                </c:pt>
                <c:pt idx="1163">
                  <c:v>0.49209490740759065</c:v>
                </c:pt>
                <c:pt idx="1164">
                  <c:v>0.49226851852290565</c:v>
                </c:pt>
                <c:pt idx="1165">
                  <c:v>0.49245370370772434</c:v>
                </c:pt>
                <c:pt idx="1166">
                  <c:v>0.49262731481576338</c:v>
                </c:pt>
                <c:pt idx="1167">
                  <c:v>0.49278935185429873</c:v>
                </c:pt>
                <c:pt idx="1168">
                  <c:v>0.49295138889283407</c:v>
                </c:pt>
                <c:pt idx="1169">
                  <c:v>0.49314814815443242</c:v>
                </c:pt>
                <c:pt idx="1170">
                  <c:v>0.49332175926247146</c:v>
                </c:pt>
                <c:pt idx="1171">
                  <c:v>0.4934953703705105</c:v>
                </c:pt>
                <c:pt idx="1172">
                  <c:v>0.49365740740904585</c:v>
                </c:pt>
                <c:pt idx="1173">
                  <c:v>0.49383101852436084</c:v>
                </c:pt>
                <c:pt idx="1174">
                  <c:v>0.49403935185546288</c:v>
                </c:pt>
                <c:pt idx="1175">
                  <c:v>0.49418981481721858</c:v>
                </c:pt>
                <c:pt idx="1176">
                  <c:v>0.49435185185575392</c:v>
                </c:pt>
                <c:pt idx="1177">
                  <c:v>0.49451388889428927</c:v>
                </c:pt>
                <c:pt idx="1178">
                  <c:v>0.49471064814861165</c:v>
                </c:pt>
                <c:pt idx="1179">
                  <c:v>0.4948611111176433</c:v>
                </c:pt>
                <c:pt idx="1180">
                  <c:v>0.49503472222568234</c:v>
                </c:pt>
                <c:pt idx="1181">
                  <c:v>0.49520833333372138</c:v>
                </c:pt>
                <c:pt idx="1182">
                  <c:v>0.49538194444903638</c:v>
                </c:pt>
                <c:pt idx="1183">
                  <c:v>0.49554398148757173</c:v>
                </c:pt>
                <c:pt idx="1184">
                  <c:v>0.49571759259561077</c:v>
                </c:pt>
                <c:pt idx="1185">
                  <c:v>0.49587962963414611</c:v>
                </c:pt>
                <c:pt idx="1186">
                  <c:v>0.4960763888884685</c:v>
                </c:pt>
                <c:pt idx="1187">
                  <c:v>0.4962500000037835</c:v>
                </c:pt>
                <c:pt idx="1188">
                  <c:v>0.49642361111182254</c:v>
                </c:pt>
                <c:pt idx="1189">
                  <c:v>0.49657407407357823</c:v>
                </c:pt>
                <c:pt idx="1190">
                  <c:v>0.49675925926567288</c:v>
                </c:pt>
                <c:pt idx="1191">
                  <c:v>0.49692129629693227</c:v>
                </c:pt>
                <c:pt idx="1192">
                  <c:v>0.49708333333546761</c:v>
                </c:pt>
                <c:pt idx="1193">
                  <c:v>0.49725694445078261</c:v>
                </c:pt>
                <c:pt idx="1194">
                  <c:v>0.49972222222277196</c:v>
                </c:pt>
                <c:pt idx="1195">
                  <c:v>0.49997685185371665</c:v>
                </c:pt>
                <c:pt idx="1196">
                  <c:v>0.50021990740788169</c:v>
                </c:pt>
                <c:pt idx="1197">
                  <c:v>0.50045138889254304</c:v>
                </c:pt>
                <c:pt idx="1198">
                  <c:v>0.50069444444670808</c:v>
                </c:pt>
                <c:pt idx="1199">
                  <c:v>0.50092592593136942</c:v>
                </c:pt>
                <c:pt idx="1200">
                  <c:v>0.50119212963181781</c:v>
                </c:pt>
                <c:pt idx="1201">
                  <c:v>0.50143518518598285</c:v>
                </c:pt>
                <c:pt idx="1202">
                  <c:v>0.50163194444758119</c:v>
                </c:pt>
                <c:pt idx="1203">
                  <c:v>0.50180555555562023</c:v>
                </c:pt>
                <c:pt idx="1204">
                  <c:v>0.50196759259415558</c:v>
                </c:pt>
                <c:pt idx="1205">
                  <c:v>0.50212962963269092</c:v>
                </c:pt>
                <c:pt idx="1206">
                  <c:v>0.50230324074072996</c:v>
                </c:pt>
                <c:pt idx="1207">
                  <c:v>0.50250000000232831</c:v>
                </c:pt>
                <c:pt idx="1208">
                  <c:v>0.5026736111176433</c:v>
                </c:pt>
                <c:pt idx="1209">
                  <c:v>0.50288194444874534</c:v>
                </c:pt>
                <c:pt idx="1210">
                  <c:v>0.50304398148728069</c:v>
                </c:pt>
                <c:pt idx="1211">
                  <c:v>0.50320601851854008</c:v>
                </c:pt>
                <c:pt idx="1212">
                  <c:v>0.50336805555707542</c:v>
                </c:pt>
                <c:pt idx="1213">
                  <c:v>0.50353009259561077</c:v>
                </c:pt>
                <c:pt idx="1214">
                  <c:v>0.50369212963414611</c:v>
                </c:pt>
                <c:pt idx="1215">
                  <c:v>0.50386574074218515</c:v>
                </c:pt>
                <c:pt idx="1216">
                  <c:v>0.50403935185750015</c:v>
                </c:pt>
                <c:pt idx="1217">
                  <c:v>0.50418981481925584</c:v>
                </c:pt>
                <c:pt idx="1218">
                  <c:v>0.50435185185779119</c:v>
                </c:pt>
                <c:pt idx="1219">
                  <c:v>0.50453703704260988</c:v>
                </c:pt>
                <c:pt idx="1220">
                  <c:v>0.50471064815064892</c:v>
                </c:pt>
                <c:pt idx="1221">
                  <c:v>0.50488425925868796</c:v>
                </c:pt>
                <c:pt idx="1222">
                  <c:v>0.50505787037400296</c:v>
                </c:pt>
                <c:pt idx="1223">
                  <c:v>0.5052199074125383</c:v>
                </c:pt>
                <c:pt idx="1224">
                  <c:v>0.50539351852057735</c:v>
                </c:pt>
                <c:pt idx="1225">
                  <c:v>0.50557870370539604</c:v>
                </c:pt>
                <c:pt idx="1226">
                  <c:v>0.50574074074393138</c:v>
                </c:pt>
                <c:pt idx="1227">
                  <c:v>0.50590277778246673</c:v>
                </c:pt>
                <c:pt idx="1228">
                  <c:v>0.50608796296728542</c:v>
                </c:pt>
                <c:pt idx="1229">
                  <c:v>0.50625000000582077</c:v>
                </c:pt>
                <c:pt idx="1230">
                  <c:v>0.50644675926014315</c:v>
                </c:pt>
                <c:pt idx="1231">
                  <c:v>0.50662037037545815</c:v>
                </c:pt>
                <c:pt idx="1232">
                  <c:v>0.50681712962978054</c:v>
                </c:pt>
                <c:pt idx="1233">
                  <c:v>0.50699074074509554</c:v>
                </c:pt>
                <c:pt idx="1234">
                  <c:v>0.50714120370685123</c:v>
                </c:pt>
                <c:pt idx="1235">
                  <c:v>0.50731481481489027</c:v>
                </c:pt>
                <c:pt idx="1236">
                  <c:v>0.50748842593020527</c:v>
                </c:pt>
                <c:pt idx="1237">
                  <c:v>0.50767361111502396</c:v>
                </c:pt>
                <c:pt idx="1238">
                  <c:v>0.5078356481535593</c:v>
                </c:pt>
                <c:pt idx="1239">
                  <c:v>0.50800925926159834</c:v>
                </c:pt>
                <c:pt idx="1240">
                  <c:v>0.50820601852319669</c:v>
                </c:pt>
                <c:pt idx="1241">
                  <c:v>0.50836805556173204</c:v>
                </c:pt>
                <c:pt idx="1242">
                  <c:v>0.50851851852348773</c:v>
                </c:pt>
                <c:pt idx="1243">
                  <c:v>0.50870370370830642</c:v>
                </c:pt>
                <c:pt idx="1244">
                  <c:v>0.50886574074684177</c:v>
                </c:pt>
                <c:pt idx="1245">
                  <c:v>0.50906250000116415</c:v>
                </c:pt>
                <c:pt idx="1246">
                  <c:v>0.50923611111647915</c:v>
                </c:pt>
                <c:pt idx="1247">
                  <c:v>0.50939814814773854</c:v>
                </c:pt>
                <c:pt idx="1248">
                  <c:v>0.50957175926305354</c:v>
                </c:pt>
                <c:pt idx="1249">
                  <c:v>0.50975694444787223</c:v>
                </c:pt>
                <c:pt idx="1250">
                  <c:v>0.50993055555591127</c:v>
                </c:pt>
                <c:pt idx="1251">
                  <c:v>0.51009259259444661</c:v>
                </c:pt>
                <c:pt idx="1252">
                  <c:v>0.51027777777926531</c:v>
                </c:pt>
                <c:pt idx="1253">
                  <c:v>0.510462962964084</c:v>
                </c:pt>
                <c:pt idx="1254">
                  <c:v>0.510636574079399</c:v>
                </c:pt>
                <c:pt idx="1255">
                  <c:v>0.51082175926421769</c:v>
                </c:pt>
                <c:pt idx="1256">
                  <c:v>0.51098379630275303</c:v>
                </c:pt>
                <c:pt idx="1257">
                  <c:v>0.51115740741079208</c:v>
                </c:pt>
                <c:pt idx="1258">
                  <c:v>0.51137731481867377</c:v>
                </c:pt>
                <c:pt idx="1259">
                  <c:v>0.51153935185720911</c:v>
                </c:pt>
                <c:pt idx="1260">
                  <c:v>0.51171296296524815</c:v>
                </c:pt>
                <c:pt idx="1261">
                  <c:v>0.51189814815006685</c:v>
                </c:pt>
                <c:pt idx="1262">
                  <c:v>0.51207175926538184</c:v>
                </c:pt>
                <c:pt idx="1263">
                  <c:v>0.51228009259648388</c:v>
                </c:pt>
                <c:pt idx="1264">
                  <c:v>0.51248842592758592</c:v>
                </c:pt>
                <c:pt idx="1265">
                  <c:v>0.51266203704290092</c:v>
                </c:pt>
                <c:pt idx="1266">
                  <c:v>0.51281250000465661</c:v>
                </c:pt>
                <c:pt idx="1267">
                  <c:v>0.51298611111269565</c:v>
                </c:pt>
                <c:pt idx="1268">
                  <c:v>0.51315972222801065</c:v>
                </c:pt>
                <c:pt idx="1269">
                  <c:v>0.51334490741282934</c:v>
                </c:pt>
                <c:pt idx="1270">
                  <c:v>0.51353009259764804</c:v>
                </c:pt>
                <c:pt idx="1271">
                  <c:v>0.51371527778246673</c:v>
                </c:pt>
                <c:pt idx="1272">
                  <c:v>0.51387731482100207</c:v>
                </c:pt>
                <c:pt idx="1273">
                  <c:v>0.51405092592904111</c:v>
                </c:pt>
                <c:pt idx="1274">
                  <c:v>0.51422453703708015</c:v>
                </c:pt>
                <c:pt idx="1275">
                  <c:v>0.5143865740756155</c:v>
                </c:pt>
                <c:pt idx="1276">
                  <c:v>0.51457175926043419</c:v>
                </c:pt>
                <c:pt idx="1277">
                  <c:v>0.51474537037574919</c:v>
                </c:pt>
                <c:pt idx="1278">
                  <c:v>0.51490740740700858</c:v>
                </c:pt>
                <c:pt idx="1279">
                  <c:v>0.51509259259910323</c:v>
                </c:pt>
                <c:pt idx="1280">
                  <c:v>0.51526620370714227</c:v>
                </c:pt>
                <c:pt idx="1281">
                  <c:v>0.51543981481518131</c:v>
                </c:pt>
                <c:pt idx="1282">
                  <c:v>0.515625</c:v>
                </c:pt>
                <c:pt idx="1283">
                  <c:v>0.51578703703853535</c:v>
                </c:pt>
                <c:pt idx="1284">
                  <c:v>0.51596064815385034</c:v>
                </c:pt>
                <c:pt idx="1285">
                  <c:v>0.51614583333866904</c:v>
                </c:pt>
                <c:pt idx="1286">
                  <c:v>0.51631944444670808</c:v>
                </c:pt>
                <c:pt idx="1287">
                  <c:v>0.51650462963152677</c:v>
                </c:pt>
                <c:pt idx="1288">
                  <c:v>0.51923611111124046</c:v>
                </c:pt>
                <c:pt idx="1289">
                  <c:v>0.51940972222655546</c:v>
                </c:pt>
                <c:pt idx="1290">
                  <c:v>0.5196527777807205</c:v>
                </c:pt>
                <c:pt idx="1291">
                  <c:v>0.51989583333488554</c:v>
                </c:pt>
                <c:pt idx="1292">
                  <c:v>0.52012731481954688</c:v>
                </c:pt>
                <c:pt idx="1293">
                  <c:v>0.52037037037371192</c:v>
                </c:pt>
                <c:pt idx="1294">
                  <c:v>0.52057870370481396</c:v>
                </c:pt>
                <c:pt idx="1295">
                  <c:v>0.52076388888963265</c:v>
                </c:pt>
                <c:pt idx="1296">
                  <c:v>0.520925925928168</c:v>
                </c:pt>
                <c:pt idx="1297">
                  <c:v>0.521099537043483</c:v>
                </c:pt>
                <c:pt idx="1298">
                  <c:v>0.52126157407474238</c:v>
                </c:pt>
                <c:pt idx="1299">
                  <c:v>0.52143518519005738</c:v>
                </c:pt>
                <c:pt idx="1300">
                  <c:v>0.52162037037487607</c:v>
                </c:pt>
                <c:pt idx="1301">
                  <c:v>0.52181712962919846</c:v>
                </c:pt>
                <c:pt idx="1302">
                  <c:v>0.52200231482129311</c:v>
                </c:pt>
                <c:pt idx="1303">
                  <c:v>0.5221643518525525</c:v>
                </c:pt>
                <c:pt idx="1304">
                  <c:v>0.5223379629678675</c:v>
                </c:pt>
                <c:pt idx="1305">
                  <c:v>0.52248842592962319</c:v>
                </c:pt>
                <c:pt idx="1306">
                  <c:v>0.52266203703766223</c:v>
                </c:pt>
                <c:pt idx="1307">
                  <c:v>0.52282407407619758</c:v>
                </c:pt>
                <c:pt idx="1308">
                  <c:v>0.52299768519151257</c:v>
                </c:pt>
                <c:pt idx="1309">
                  <c:v>0.52318287037633127</c:v>
                </c:pt>
                <c:pt idx="1310">
                  <c:v>0.52336805556114996</c:v>
                </c:pt>
                <c:pt idx="1311">
                  <c:v>0.52356481481547235</c:v>
                </c:pt>
                <c:pt idx="1312">
                  <c:v>0.52371527777722804</c:v>
                </c:pt>
                <c:pt idx="1313">
                  <c:v>0.52388888889254304</c:v>
                </c:pt>
                <c:pt idx="1314">
                  <c:v>0.52408564815414138</c:v>
                </c:pt>
                <c:pt idx="1315">
                  <c:v>0.52425925926218042</c:v>
                </c:pt>
                <c:pt idx="1316">
                  <c:v>0.52443287037021946</c:v>
                </c:pt>
                <c:pt idx="1317">
                  <c:v>0.52462962963181781</c:v>
                </c:pt>
                <c:pt idx="1318">
                  <c:v>0.5248148148166365</c:v>
                </c:pt>
                <c:pt idx="1319">
                  <c:v>0.52497685185517184</c:v>
                </c:pt>
                <c:pt idx="1320">
                  <c:v>0.52513888889370719</c:v>
                </c:pt>
                <c:pt idx="1321">
                  <c:v>0.52531250000174623</c:v>
                </c:pt>
                <c:pt idx="1322">
                  <c:v>0.52549768518656492</c:v>
                </c:pt>
                <c:pt idx="1323">
                  <c:v>0.52568287037138361</c:v>
                </c:pt>
                <c:pt idx="1324">
                  <c:v>0.52587962963298196</c:v>
                </c:pt>
                <c:pt idx="1325">
                  <c:v>0.5260763888945803</c:v>
                </c:pt>
                <c:pt idx="1326">
                  <c:v>0.52625000000261934</c:v>
                </c:pt>
                <c:pt idx="1327">
                  <c:v>0.52643518518743804</c:v>
                </c:pt>
                <c:pt idx="1328">
                  <c:v>0.52658564814919373</c:v>
                </c:pt>
                <c:pt idx="1329">
                  <c:v>0.52675925926450873</c:v>
                </c:pt>
                <c:pt idx="1330">
                  <c:v>0.52693287037254777</c:v>
                </c:pt>
                <c:pt idx="1331">
                  <c:v>0.52710648148786277</c:v>
                </c:pt>
                <c:pt idx="1332">
                  <c:v>0.52729166667268146</c:v>
                </c:pt>
                <c:pt idx="1333">
                  <c:v>0.5274652777807205</c:v>
                </c:pt>
                <c:pt idx="1334">
                  <c:v>0.52763888888875954</c:v>
                </c:pt>
                <c:pt idx="1335">
                  <c:v>0.52781250000407454</c:v>
                </c:pt>
                <c:pt idx="1336">
                  <c:v>0.52797453704260988</c:v>
                </c:pt>
                <c:pt idx="1337">
                  <c:v>0.52817129629693227</c:v>
                </c:pt>
                <c:pt idx="1338">
                  <c:v>0.52835648148175096</c:v>
                </c:pt>
                <c:pt idx="1339">
                  <c:v>0.52853009259706596</c:v>
                </c:pt>
                <c:pt idx="1340">
                  <c:v>0.52871527778188465</c:v>
                </c:pt>
                <c:pt idx="1341">
                  <c:v>0.52888888888992369</c:v>
                </c:pt>
                <c:pt idx="1342">
                  <c:v>0.52906250000523869</c:v>
                </c:pt>
                <c:pt idx="1343">
                  <c:v>0.52922453703649808</c:v>
                </c:pt>
                <c:pt idx="1344">
                  <c:v>0.52940972222859273</c:v>
                </c:pt>
                <c:pt idx="1345">
                  <c:v>0.52959490741341142</c:v>
                </c:pt>
                <c:pt idx="1346">
                  <c:v>0.52976851852145046</c:v>
                </c:pt>
                <c:pt idx="1347">
                  <c:v>0.5299421296294895</c:v>
                </c:pt>
                <c:pt idx="1348">
                  <c:v>0.53012731481430819</c:v>
                </c:pt>
                <c:pt idx="1349">
                  <c:v>0.53031250000640284</c:v>
                </c:pt>
                <c:pt idx="1350">
                  <c:v>0.53047453703766223</c:v>
                </c:pt>
                <c:pt idx="1351">
                  <c:v>0.53067129629926058</c:v>
                </c:pt>
                <c:pt idx="1352">
                  <c:v>0.53085648148407927</c:v>
                </c:pt>
                <c:pt idx="1353">
                  <c:v>0.53101851852261461</c:v>
                </c:pt>
                <c:pt idx="1354">
                  <c:v>0.53122685185371665</c:v>
                </c:pt>
                <c:pt idx="1355">
                  <c:v>0.53143518518481869</c:v>
                </c:pt>
                <c:pt idx="1356">
                  <c:v>0.53163194444641704</c:v>
                </c:pt>
                <c:pt idx="1357">
                  <c:v>0.53182870370801538</c:v>
                </c:pt>
                <c:pt idx="1358">
                  <c:v>0.53199074074655073</c:v>
                </c:pt>
                <c:pt idx="1359">
                  <c:v>0.53217592593136942</c:v>
                </c:pt>
                <c:pt idx="1360">
                  <c:v>0.53236111111618811</c:v>
                </c:pt>
                <c:pt idx="1361">
                  <c:v>0.5325578703705105</c:v>
                </c:pt>
                <c:pt idx="1362">
                  <c:v>0.53275462963210884</c:v>
                </c:pt>
                <c:pt idx="1363">
                  <c:v>0.53295138889370719</c:v>
                </c:pt>
                <c:pt idx="1364">
                  <c:v>0.53315972222480923</c:v>
                </c:pt>
                <c:pt idx="1365">
                  <c:v>0.53333333333284827</c:v>
                </c:pt>
                <c:pt idx="1366">
                  <c:v>0.53349537037138361</c:v>
                </c:pt>
                <c:pt idx="1367">
                  <c:v>0.53366898148669861</c:v>
                </c:pt>
                <c:pt idx="1368">
                  <c:v>0.533865740741021</c:v>
                </c:pt>
                <c:pt idx="1369">
                  <c:v>0.53402777777955635</c:v>
                </c:pt>
                <c:pt idx="1370">
                  <c:v>0.53423611111065838</c:v>
                </c:pt>
                <c:pt idx="1371">
                  <c:v>0.53444444444903638</c:v>
                </c:pt>
                <c:pt idx="1372">
                  <c:v>0.53462962963385507</c:v>
                </c:pt>
                <c:pt idx="1373">
                  <c:v>0.53479166667239042</c:v>
                </c:pt>
                <c:pt idx="1374">
                  <c:v>0.53496527778042946</c:v>
                </c:pt>
                <c:pt idx="1375">
                  <c:v>0.53515046296524815</c:v>
                </c:pt>
                <c:pt idx="1376">
                  <c:v>0.53533564815006685</c:v>
                </c:pt>
                <c:pt idx="1377">
                  <c:v>0.53550925926538184</c:v>
                </c:pt>
                <c:pt idx="1378">
                  <c:v>0.53570601851970423</c:v>
                </c:pt>
                <c:pt idx="1379">
                  <c:v>0.53844907407619758</c:v>
                </c:pt>
                <c:pt idx="1380">
                  <c:v>0.53844907407619758</c:v>
                </c:pt>
                <c:pt idx="1381">
                  <c:v>0.53844907407619758</c:v>
                </c:pt>
                <c:pt idx="1382">
                  <c:v>0.53872685185342561</c:v>
                </c:pt>
                <c:pt idx="1383">
                  <c:v>0.53895833333808696</c:v>
                </c:pt>
                <c:pt idx="1384">
                  <c:v>0.539201388892252</c:v>
                </c:pt>
                <c:pt idx="1385">
                  <c:v>0.53944444444641704</c:v>
                </c:pt>
                <c:pt idx="1386">
                  <c:v>0.53967592593107838</c:v>
                </c:pt>
                <c:pt idx="1387">
                  <c:v>0.53984953703911742</c:v>
                </c:pt>
                <c:pt idx="1388">
                  <c:v>0.54003472222393611</c:v>
                </c:pt>
                <c:pt idx="1389">
                  <c:v>0.54020833333925111</c:v>
                </c:pt>
                <c:pt idx="1390">
                  <c:v>0.54038194444729015</c:v>
                </c:pt>
                <c:pt idx="1391">
                  <c:v>0.5405439814858255</c:v>
                </c:pt>
                <c:pt idx="1392">
                  <c:v>0.54071759259386454</c:v>
                </c:pt>
                <c:pt idx="1393">
                  <c:v>0.54092592593224254</c:v>
                </c:pt>
                <c:pt idx="1394">
                  <c:v>0.54111111111706123</c:v>
                </c:pt>
                <c:pt idx="1395">
                  <c:v>0.54129629630187992</c:v>
                </c:pt>
                <c:pt idx="1396">
                  <c:v>0.54148148148669861</c:v>
                </c:pt>
                <c:pt idx="1397">
                  <c:v>0.54165509259473765</c:v>
                </c:pt>
                <c:pt idx="1398">
                  <c:v>0.54182870371005265</c:v>
                </c:pt>
                <c:pt idx="1399">
                  <c:v>0.54200231481809169</c:v>
                </c:pt>
                <c:pt idx="1400">
                  <c:v>0.54217592592613073</c:v>
                </c:pt>
                <c:pt idx="1401">
                  <c:v>0.54233796296466608</c:v>
                </c:pt>
                <c:pt idx="1402">
                  <c:v>0.54252314814948477</c:v>
                </c:pt>
                <c:pt idx="1403">
                  <c:v>0.54270833333430346</c:v>
                </c:pt>
                <c:pt idx="1404">
                  <c:v>0.54289351851912215</c:v>
                </c:pt>
                <c:pt idx="1405">
                  <c:v>0.54306712963443715</c:v>
                </c:pt>
                <c:pt idx="1406">
                  <c:v>0.54324074074247619</c:v>
                </c:pt>
                <c:pt idx="1407">
                  <c:v>0.54341435185779119</c:v>
                </c:pt>
                <c:pt idx="1408">
                  <c:v>0.54359953704260988</c:v>
                </c:pt>
                <c:pt idx="1409">
                  <c:v>0.54378472222742857</c:v>
                </c:pt>
                <c:pt idx="1410">
                  <c:v>0.54398148148175096</c:v>
                </c:pt>
                <c:pt idx="1411">
                  <c:v>0.54416666666656965</c:v>
                </c:pt>
                <c:pt idx="1412">
                  <c:v>0.54434027778188465</c:v>
                </c:pt>
                <c:pt idx="1413">
                  <c:v>0.54450231482042</c:v>
                </c:pt>
                <c:pt idx="1414">
                  <c:v>0.54468750000523869</c:v>
                </c:pt>
                <c:pt idx="1415">
                  <c:v>0.54487268519005738</c:v>
                </c:pt>
                <c:pt idx="1416">
                  <c:v>0.54505787037487607</c:v>
                </c:pt>
                <c:pt idx="1417">
                  <c:v>0.54526620370597811</c:v>
                </c:pt>
                <c:pt idx="1418">
                  <c:v>0.54543981482129311</c:v>
                </c:pt>
                <c:pt idx="1419">
                  <c:v>0.54561342592933215</c:v>
                </c:pt>
                <c:pt idx="1420">
                  <c:v>0.5458101851909305</c:v>
                </c:pt>
                <c:pt idx="1421">
                  <c:v>0.54597222222218988</c:v>
                </c:pt>
                <c:pt idx="1422">
                  <c:v>0.54614583333750488</c:v>
                </c:pt>
                <c:pt idx="1423">
                  <c:v>0.54631944444554392</c:v>
                </c:pt>
                <c:pt idx="1424">
                  <c:v>0.54650462963036261</c:v>
                </c:pt>
                <c:pt idx="1425">
                  <c:v>0.54668981481518131</c:v>
                </c:pt>
                <c:pt idx="1426">
                  <c:v>0.54688657407677965</c:v>
                </c:pt>
                <c:pt idx="1427">
                  <c:v>0.54707175926159834</c:v>
                </c:pt>
                <c:pt idx="1428">
                  <c:v>0.54723379630013369</c:v>
                </c:pt>
                <c:pt idx="1429">
                  <c:v>0.54740740740817273</c:v>
                </c:pt>
                <c:pt idx="1430">
                  <c:v>0.54758101852348773</c:v>
                </c:pt>
                <c:pt idx="1431">
                  <c:v>0.54777777777781012</c:v>
                </c:pt>
                <c:pt idx="1432">
                  <c:v>0.54795138889312511</c:v>
                </c:pt>
                <c:pt idx="1433">
                  <c:v>0.54812500000116415</c:v>
                </c:pt>
                <c:pt idx="1434">
                  <c:v>0.54831018518598285</c:v>
                </c:pt>
                <c:pt idx="1435">
                  <c:v>0.54849537037080154</c:v>
                </c:pt>
                <c:pt idx="1436">
                  <c:v>0.54868055555562023</c:v>
                </c:pt>
                <c:pt idx="1437">
                  <c:v>0.54886574074043892</c:v>
                </c:pt>
                <c:pt idx="1438">
                  <c:v>0.54905092592525762</c:v>
                </c:pt>
                <c:pt idx="1439">
                  <c:v>0.54922453704057261</c:v>
                </c:pt>
                <c:pt idx="1440">
                  <c:v>0.54942129630217096</c:v>
                </c:pt>
                <c:pt idx="1441">
                  <c:v>0.549629629633273</c:v>
                </c:pt>
                <c:pt idx="1442">
                  <c:v>0.54981481481809169</c:v>
                </c:pt>
                <c:pt idx="1443">
                  <c:v>0.55000000000291038</c:v>
                </c:pt>
                <c:pt idx="1444">
                  <c:v>0.55019675926450873</c:v>
                </c:pt>
                <c:pt idx="1445">
                  <c:v>0.55040509259561077</c:v>
                </c:pt>
                <c:pt idx="1446">
                  <c:v>0.55059027778042946</c:v>
                </c:pt>
                <c:pt idx="1447">
                  <c:v>0.5508217592650908</c:v>
                </c:pt>
                <c:pt idx="1448">
                  <c:v>0.55105324074247619</c:v>
                </c:pt>
                <c:pt idx="1449">
                  <c:v>0.55126157407357823</c:v>
                </c:pt>
                <c:pt idx="1450">
                  <c:v>0.55145833333517658</c:v>
                </c:pt>
                <c:pt idx="1451">
                  <c:v>0.55163194445049157</c:v>
                </c:pt>
                <c:pt idx="1452">
                  <c:v>0.55182870370481396</c:v>
                </c:pt>
                <c:pt idx="1453">
                  <c:v>0.55202546296641231</c:v>
                </c:pt>
                <c:pt idx="1454">
                  <c:v>0.55223379629751435</c:v>
                </c:pt>
                <c:pt idx="1455">
                  <c:v>0.55243055555911269</c:v>
                </c:pt>
                <c:pt idx="1456">
                  <c:v>0.55266203703649808</c:v>
                </c:pt>
                <c:pt idx="1457">
                  <c:v>0.55288194444437977</c:v>
                </c:pt>
                <c:pt idx="1458">
                  <c:v>0.55307870370597811</c:v>
                </c:pt>
                <c:pt idx="1459">
                  <c:v>0.55324074074451346</c:v>
                </c:pt>
                <c:pt idx="1460">
                  <c:v>0.5534375000061118</c:v>
                </c:pt>
                <c:pt idx="1461">
                  <c:v>0.55363425926043419</c:v>
                </c:pt>
                <c:pt idx="1462">
                  <c:v>0.55383101852203254</c:v>
                </c:pt>
                <c:pt idx="1463">
                  <c:v>0.55403935185313458</c:v>
                </c:pt>
                <c:pt idx="1464">
                  <c:v>0.55425925926101627</c:v>
                </c:pt>
                <c:pt idx="1465">
                  <c:v>0.55445601852261461</c:v>
                </c:pt>
                <c:pt idx="1466">
                  <c:v>0.55464120370743331</c:v>
                </c:pt>
                <c:pt idx="1467">
                  <c:v>0.55481481481547235</c:v>
                </c:pt>
                <c:pt idx="1468">
                  <c:v>0.55498842593078734</c:v>
                </c:pt>
                <c:pt idx="1469">
                  <c:v>0.55519675926188938</c:v>
                </c:pt>
                <c:pt idx="1470">
                  <c:v>0.55539351852348773</c:v>
                </c:pt>
                <c:pt idx="1471">
                  <c:v>0.55559027777781012</c:v>
                </c:pt>
                <c:pt idx="1472">
                  <c:v>0.55824074074189411</c:v>
                </c:pt>
                <c:pt idx="1473">
                  <c:v>0.55847222222655546</c:v>
                </c:pt>
                <c:pt idx="1474">
                  <c:v>0.5587152777807205</c:v>
                </c:pt>
                <c:pt idx="1475">
                  <c:v>0.55894675926538184</c:v>
                </c:pt>
                <c:pt idx="1476">
                  <c:v>0.55917824074276723</c:v>
                </c:pt>
                <c:pt idx="1477">
                  <c:v>0.55944444445049157</c:v>
                </c:pt>
                <c:pt idx="1478">
                  <c:v>0.55967592592787696</c:v>
                </c:pt>
                <c:pt idx="1479">
                  <c:v>0.559918981482042</c:v>
                </c:pt>
                <c:pt idx="1480">
                  <c:v>0.56015046296670334</c:v>
                </c:pt>
                <c:pt idx="1481">
                  <c:v>0.56034722222830169</c:v>
                </c:pt>
                <c:pt idx="1482">
                  <c:v>0.56055555555940373</c:v>
                </c:pt>
                <c:pt idx="1483">
                  <c:v>0.56075231482100207</c:v>
                </c:pt>
                <c:pt idx="1484">
                  <c:v>0.56096064815210411</c:v>
                </c:pt>
                <c:pt idx="1485">
                  <c:v>0.56114583333692281</c:v>
                </c:pt>
                <c:pt idx="1486">
                  <c:v>0.56131944444496185</c:v>
                </c:pt>
                <c:pt idx="1487">
                  <c:v>0.56149305556027684</c:v>
                </c:pt>
                <c:pt idx="1488">
                  <c:v>0.56166666666831588</c:v>
                </c:pt>
                <c:pt idx="1489">
                  <c:v>0.56185185185313458</c:v>
                </c:pt>
                <c:pt idx="1490">
                  <c:v>0.56202546296844957</c:v>
                </c:pt>
                <c:pt idx="1491">
                  <c:v>0.56219907407648861</c:v>
                </c:pt>
                <c:pt idx="1492">
                  <c:v>0.56238425926130731</c:v>
                </c:pt>
                <c:pt idx="1493">
                  <c:v>0.562569444446126</c:v>
                </c:pt>
                <c:pt idx="1494">
                  <c:v>0.562743055561441</c:v>
                </c:pt>
                <c:pt idx="1495">
                  <c:v>0.56295138889254304</c:v>
                </c:pt>
                <c:pt idx="1496">
                  <c:v>0.56311342593107838</c:v>
                </c:pt>
                <c:pt idx="1497">
                  <c:v>0.56328703703911742</c:v>
                </c:pt>
                <c:pt idx="1498">
                  <c:v>0.56347222222393611</c:v>
                </c:pt>
                <c:pt idx="1499">
                  <c:v>0.56363425926247146</c:v>
                </c:pt>
                <c:pt idx="1500">
                  <c:v>0.56381944444729015</c:v>
                </c:pt>
                <c:pt idx="1501">
                  <c:v>0.56399305555532919</c:v>
                </c:pt>
                <c:pt idx="1502">
                  <c:v>0.56417824074014788</c:v>
                </c:pt>
                <c:pt idx="1503">
                  <c:v>0.56436342593224254</c:v>
                </c:pt>
                <c:pt idx="1504">
                  <c:v>0.56454861111706123</c:v>
                </c:pt>
                <c:pt idx="1505">
                  <c:v>0.56473379630187992</c:v>
                </c:pt>
                <c:pt idx="1506">
                  <c:v>0.56491898148669861</c:v>
                </c:pt>
                <c:pt idx="1507">
                  <c:v>0.565115740741021</c:v>
                </c:pt>
                <c:pt idx="1508">
                  <c:v>0.56530092592583969</c:v>
                </c:pt>
                <c:pt idx="1509">
                  <c:v>0.56554398148728069</c:v>
                </c:pt>
                <c:pt idx="1510">
                  <c:v>0.56572916667209938</c:v>
                </c:pt>
                <c:pt idx="1511">
                  <c:v>0.56590277778013842</c:v>
                </c:pt>
                <c:pt idx="1512">
                  <c:v>0.56606481481867377</c:v>
                </c:pt>
                <c:pt idx="1513">
                  <c:v>0.56623842592671281</c:v>
                </c:pt>
                <c:pt idx="1514">
                  <c:v>0.56641203704202781</c:v>
                </c:pt>
                <c:pt idx="1515">
                  <c:v>0.56662037037312984</c:v>
                </c:pt>
                <c:pt idx="1516">
                  <c:v>0.56679398148116888</c:v>
                </c:pt>
                <c:pt idx="1517">
                  <c:v>0.56695601851970423</c:v>
                </c:pt>
                <c:pt idx="1518">
                  <c:v>0.56715277778130258</c:v>
                </c:pt>
                <c:pt idx="1519">
                  <c:v>0.56733796296612127</c:v>
                </c:pt>
                <c:pt idx="1520">
                  <c:v>0.56751157407416031</c:v>
                </c:pt>
                <c:pt idx="1521">
                  <c:v>0.56768518518947531</c:v>
                </c:pt>
                <c:pt idx="1522">
                  <c:v>0.567870370374294</c:v>
                </c:pt>
                <c:pt idx="1523">
                  <c:v>0.56805555555911269</c:v>
                </c:pt>
                <c:pt idx="1524">
                  <c:v>0.56824074074393138</c:v>
                </c:pt>
                <c:pt idx="1525">
                  <c:v>0.56844907407503342</c:v>
                </c:pt>
                <c:pt idx="1526">
                  <c:v>0.56863425925985212</c:v>
                </c:pt>
                <c:pt idx="1527">
                  <c:v>0.56879629629838746</c:v>
                </c:pt>
                <c:pt idx="1528">
                  <c:v>0.56898148148320615</c:v>
                </c:pt>
                <c:pt idx="1529">
                  <c:v>0.56915509259852115</c:v>
                </c:pt>
                <c:pt idx="1530">
                  <c:v>0.56932870370656019</c:v>
                </c:pt>
                <c:pt idx="1531">
                  <c:v>0.56951388889137888</c:v>
                </c:pt>
                <c:pt idx="1532">
                  <c:v>0.56968749999941792</c:v>
                </c:pt>
                <c:pt idx="1533">
                  <c:v>0.56987268519151257</c:v>
                </c:pt>
                <c:pt idx="1534">
                  <c:v>0.57006944444583496</c:v>
                </c:pt>
                <c:pt idx="1535">
                  <c:v>0.57026620370743331</c:v>
                </c:pt>
                <c:pt idx="1536">
                  <c:v>0.570451388892252</c:v>
                </c:pt>
                <c:pt idx="1537">
                  <c:v>0.57063657407707069</c:v>
                </c:pt>
                <c:pt idx="1538">
                  <c:v>0.57086805556173204</c:v>
                </c:pt>
                <c:pt idx="1539">
                  <c:v>0.57109953703911742</c:v>
                </c:pt>
                <c:pt idx="1540">
                  <c:v>0.57133101852377877</c:v>
                </c:pt>
                <c:pt idx="1541">
                  <c:v>0.57152777777810115</c:v>
                </c:pt>
                <c:pt idx="1542">
                  <c:v>0.5716898148166365</c:v>
                </c:pt>
                <c:pt idx="1543">
                  <c:v>0.5718634259319515</c:v>
                </c:pt>
                <c:pt idx="1544">
                  <c:v>0.57206018518627388</c:v>
                </c:pt>
                <c:pt idx="1545">
                  <c:v>0.57225694444787223</c:v>
                </c:pt>
                <c:pt idx="1546">
                  <c:v>0.57245370370947057</c:v>
                </c:pt>
                <c:pt idx="1547">
                  <c:v>0.57265046296379296</c:v>
                </c:pt>
                <c:pt idx="1548">
                  <c:v>0.57284722222539131</c:v>
                </c:pt>
                <c:pt idx="1549">
                  <c:v>0.57304398148698965</c:v>
                </c:pt>
                <c:pt idx="1550">
                  <c:v>0.57322916667180834</c:v>
                </c:pt>
                <c:pt idx="1551">
                  <c:v>0.57342592592613073</c:v>
                </c:pt>
                <c:pt idx="1552">
                  <c:v>0.57362268518772908</c:v>
                </c:pt>
                <c:pt idx="1553">
                  <c:v>0.57381944444932742</c:v>
                </c:pt>
                <c:pt idx="1554">
                  <c:v>0.57402777778042946</c:v>
                </c:pt>
                <c:pt idx="1555">
                  <c:v>0.57424768518831115</c:v>
                </c:pt>
                <c:pt idx="1556">
                  <c:v>0.57446759259619284</c:v>
                </c:pt>
                <c:pt idx="1557">
                  <c:v>0.57461805555794854</c:v>
                </c:pt>
                <c:pt idx="1558">
                  <c:v>0.57480324074276723</c:v>
                </c:pt>
                <c:pt idx="1559">
                  <c:v>0.57500000000436557</c:v>
                </c:pt>
                <c:pt idx="1560">
                  <c:v>0.57519675925868796</c:v>
                </c:pt>
                <c:pt idx="1561">
                  <c:v>0.57538194445078261</c:v>
                </c:pt>
                <c:pt idx="1562">
                  <c:v>0.575578703705105</c:v>
                </c:pt>
                <c:pt idx="1563">
                  <c:v>0.57834490740788169</c:v>
                </c:pt>
                <c:pt idx="1564">
                  <c:v>0.57858796296932269</c:v>
                </c:pt>
                <c:pt idx="1565">
                  <c:v>0.57881944444670808</c:v>
                </c:pt>
                <c:pt idx="1566">
                  <c:v>0.57905092593136942</c:v>
                </c:pt>
                <c:pt idx="1567">
                  <c:v>0.57929398148553446</c:v>
                </c:pt>
                <c:pt idx="1568">
                  <c:v>0.57954861111647915</c:v>
                </c:pt>
                <c:pt idx="1569">
                  <c:v>0.57982638889370719</c:v>
                </c:pt>
                <c:pt idx="1570">
                  <c:v>0.58010416667093523</c:v>
                </c:pt>
                <c:pt idx="1571">
                  <c:v>0.58532407407619758</c:v>
                </c:pt>
                <c:pt idx="1572">
                  <c:v>0.58836805555620231</c:v>
                </c:pt>
                <c:pt idx="1573">
                  <c:v>0.58921296296466608</c:v>
                </c:pt>
                <c:pt idx="1574">
                  <c:v>0.58990740741137415</c:v>
                </c:pt>
                <c:pt idx="1575">
                  <c:v>0.59061342592758592</c:v>
                </c:pt>
                <c:pt idx="1576">
                  <c:v>0.59157407407474238</c:v>
                </c:pt>
                <c:pt idx="1577">
                  <c:v>0.59260416666802485</c:v>
                </c:pt>
                <c:pt idx="1578">
                  <c:v>0.59368055556114996</c:v>
                </c:pt>
                <c:pt idx="1579">
                  <c:v>0.59459490740846377</c:v>
                </c:pt>
                <c:pt idx="1580">
                  <c:v>0.59557870370917954</c:v>
                </c:pt>
                <c:pt idx="1581">
                  <c:v>0.59668981481809169</c:v>
                </c:pt>
                <c:pt idx="1582">
                  <c:v>0.59755787037283881</c:v>
                </c:pt>
                <c:pt idx="1583">
                  <c:v>0.59849537037371192</c:v>
                </c:pt>
                <c:pt idx="1584">
                  <c:v>0.59943287037458504</c:v>
                </c:pt>
                <c:pt idx="1585">
                  <c:v>0.60037037037545815</c:v>
                </c:pt>
                <c:pt idx="1586">
                  <c:v>0.60224537036992842</c:v>
                </c:pt>
                <c:pt idx="1587">
                  <c:v>0.60401620370976161</c:v>
                </c:pt>
                <c:pt idx="1588">
                  <c:v>0.60478009259531973</c:v>
                </c:pt>
                <c:pt idx="1589">
                  <c:v>0.6055902777807205</c:v>
                </c:pt>
                <c:pt idx="1590">
                  <c:v>0.60643518518918427</c:v>
                </c:pt>
                <c:pt idx="1591">
                  <c:v>0.60722222222830169</c:v>
                </c:pt>
                <c:pt idx="1592">
                  <c:v>0.60818287037545815</c:v>
                </c:pt>
                <c:pt idx="1593">
                  <c:v>0.60896990740729962</c:v>
                </c:pt>
                <c:pt idx="1594">
                  <c:v>0.60997685185429873</c:v>
                </c:pt>
                <c:pt idx="1595">
                  <c:v>0.61101851852436084</c:v>
                </c:pt>
                <c:pt idx="1596">
                  <c:v>0.612060185187147</c:v>
                </c:pt>
                <c:pt idx="1597">
                  <c:v>0.61302083333430346</c:v>
                </c:pt>
                <c:pt idx="1598">
                  <c:v>0.61388888888905058</c:v>
                </c:pt>
                <c:pt idx="1599">
                  <c:v>0.614849537043483</c:v>
                </c:pt>
                <c:pt idx="1600">
                  <c:v>0.61650462963007158</c:v>
                </c:pt>
                <c:pt idx="1601">
                  <c:v>0.61667824074538657</c:v>
                </c:pt>
                <c:pt idx="1602">
                  <c:v>0.61690972222277196</c:v>
                </c:pt>
                <c:pt idx="1603">
                  <c:v>0.61710648148437031</c:v>
                </c:pt>
                <c:pt idx="1604">
                  <c:v>0.61728009259240935</c:v>
                </c:pt>
                <c:pt idx="1605">
                  <c:v>0.61744212963094469</c:v>
                </c:pt>
                <c:pt idx="1606">
                  <c:v>0.61761574074625969</c:v>
                </c:pt>
                <c:pt idx="1607">
                  <c:v>0.61778935185429873</c:v>
                </c:pt>
                <c:pt idx="1608">
                  <c:v>0.61796296296233777</c:v>
                </c:pt>
                <c:pt idx="1609">
                  <c:v>0.61812500000087311</c:v>
                </c:pt>
                <c:pt idx="1610">
                  <c:v>0.61828703703940846</c:v>
                </c:pt>
                <c:pt idx="1611">
                  <c:v>0.61846064815472346</c:v>
                </c:pt>
                <c:pt idx="1612">
                  <c:v>0.61862268518598285</c:v>
                </c:pt>
                <c:pt idx="1613">
                  <c:v>0.61879629630129784</c:v>
                </c:pt>
                <c:pt idx="1614">
                  <c:v>0.61896990740933688</c:v>
                </c:pt>
                <c:pt idx="1615">
                  <c:v>0.61915509259415558</c:v>
                </c:pt>
                <c:pt idx="1616">
                  <c:v>0.61934027777897427</c:v>
                </c:pt>
                <c:pt idx="1617">
                  <c:v>0.61956018518685596</c:v>
                </c:pt>
                <c:pt idx="1618">
                  <c:v>0.61972222222539131</c:v>
                </c:pt>
                <c:pt idx="1619">
                  <c:v>0.61988425926392665</c:v>
                </c:pt>
                <c:pt idx="1620">
                  <c:v>0.620046296302462</c:v>
                </c:pt>
                <c:pt idx="1621">
                  <c:v>0.62021990741050104</c:v>
                </c:pt>
                <c:pt idx="1622">
                  <c:v>0.62039351851854008</c:v>
                </c:pt>
                <c:pt idx="1623">
                  <c:v>0.62056712963385507</c:v>
                </c:pt>
                <c:pt idx="1624">
                  <c:v>0.62072916667239042</c:v>
                </c:pt>
                <c:pt idx="1625">
                  <c:v>0.62091435185720911</c:v>
                </c:pt>
                <c:pt idx="1626">
                  <c:v>0.62108796296524815</c:v>
                </c:pt>
                <c:pt idx="1627">
                  <c:v>0.62127314815006685</c:v>
                </c:pt>
                <c:pt idx="1628">
                  <c:v>0.62145833333488554</c:v>
                </c:pt>
                <c:pt idx="1629">
                  <c:v>0.62163194445020054</c:v>
                </c:pt>
                <c:pt idx="1630">
                  <c:v>0.62182870370452292</c:v>
                </c:pt>
                <c:pt idx="1631">
                  <c:v>0.62207175925868796</c:v>
                </c:pt>
                <c:pt idx="1632">
                  <c:v>0.62225694445078261</c:v>
                </c:pt>
                <c:pt idx="1633">
                  <c:v>0.6224421296356013</c:v>
                </c:pt>
                <c:pt idx="1634">
                  <c:v>0.62262731482042</c:v>
                </c:pt>
                <c:pt idx="1635">
                  <c:v>0.62277777778217569</c:v>
                </c:pt>
                <c:pt idx="1636">
                  <c:v>0.62296296296699438</c:v>
                </c:pt>
                <c:pt idx="1637">
                  <c:v>0.62314814815181307</c:v>
                </c:pt>
                <c:pt idx="1638">
                  <c:v>0.62333333333663177</c:v>
                </c:pt>
                <c:pt idx="1639">
                  <c:v>0.62353009259823011</c:v>
                </c:pt>
                <c:pt idx="1640">
                  <c:v>0.62370370370626915</c:v>
                </c:pt>
                <c:pt idx="1641">
                  <c:v>0.62388888889108784</c:v>
                </c:pt>
                <c:pt idx="1642">
                  <c:v>0.62409722222218988</c:v>
                </c:pt>
                <c:pt idx="1643">
                  <c:v>0.62427083333750488</c:v>
                </c:pt>
                <c:pt idx="1644">
                  <c:v>0.62444444444554392</c:v>
                </c:pt>
                <c:pt idx="1645">
                  <c:v>0.62461805556085892</c:v>
                </c:pt>
                <c:pt idx="1646">
                  <c:v>0.62482638889196096</c:v>
                </c:pt>
                <c:pt idx="1647">
                  <c:v>0.6250578703766223</c:v>
                </c:pt>
                <c:pt idx="1648">
                  <c:v>0.62526620370772434</c:v>
                </c:pt>
                <c:pt idx="1649">
                  <c:v>0.62542824074625969</c:v>
                </c:pt>
                <c:pt idx="1650">
                  <c:v>0.62560185185429873</c:v>
                </c:pt>
                <c:pt idx="1651">
                  <c:v>0.62577546296233777</c:v>
                </c:pt>
                <c:pt idx="1652">
                  <c:v>0.62596064815443242</c:v>
                </c:pt>
                <c:pt idx="1653">
                  <c:v>0.62614583333925111</c:v>
                </c:pt>
                <c:pt idx="1654">
                  <c:v>0.62631944444729015</c:v>
                </c:pt>
                <c:pt idx="1655">
                  <c:v>0.6291319444499095</c:v>
                </c:pt>
                <c:pt idx="1656">
                  <c:v>0.62937500000407454</c:v>
                </c:pt>
                <c:pt idx="1657">
                  <c:v>0.62960648148145992</c:v>
                </c:pt>
                <c:pt idx="1658">
                  <c:v>0.62984953704290092</c:v>
                </c:pt>
                <c:pt idx="1659">
                  <c:v>0.63009259259706596</c:v>
                </c:pt>
                <c:pt idx="1660">
                  <c:v>0.63035879629751435</c:v>
                </c:pt>
                <c:pt idx="1661">
                  <c:v>0.63060185185167938</c:v>
                </c:pt>
                <c:pt idx="1662">
                  <c:v>0.63084490741312038</c:v>
                </c:pt>
                <c:pt idx="1663">
                  <c:v>0.63107638889050577</c:v>
                </c:pt>
                <c:pt idx="1664">
                  <c:v>0.63127314815210411</c:v>
                </c:pt>
                <c:pt idx="1665">
                  <c:v>0.63144675926014315</c:v>
                </c:pt>
                <c:pt idx="1666">
                  <c:v>0.63162037037545815</c:v>
                </c:pt>
                <c:pt idx="1667">
                  <c:v>0.63180555556027684</c:v>
                </c:pt>
                <c:pt idx="1668">
                  <c:v>0.63199074074509554</c:v>
                </c:pt>
                <c:pt idx="1669">
                  <c:v>0.63218749999941792</c:v>
                </c:pt>
                <c:pt idx="1670">
                  <c:v>0.63237268519151257</c:v>
                </c:pt>
                <c:pt idx="1671">
                  <c:v>0.63256944444583496</c:v>
                </c:pt>
                <c:pt idx="1672">
                  <c:v>0.63274305556114996</c:v>
                </c:pt>
                <c:pt idx="1673">
                  <c:v>0.63293981481547235</c:v>
                </c:pt>
                <c:pt idx="1674">
                  <c:v>0.63312500000029104</c:v>
                </c:pt>
                <c:pt idx="1675">
                  <c:v>0.63329861111560604</c:v>
                </c:pt>
                <c:pt idx="1676">
                  <c:v>0.63347222222364508</c:v>
                </c:pt>
                <c:pt idx="1677">
                  <c:v>0.63368055556202307</c:v>
                </c:pt>
                <c:pt idx="1678">
                  <c:v>0.63386574074684177</c:v>
                </c:pt>
                <c:pt idx="1679">
                  <c:v>0.63407407407794381</c:v>
                </c:pt>
                <c:pt idx="1680">
                  <c:v>0.63424768518598285</c:v>
                </c:pt>
                <c:pt idx="1681">
                  <c:v>0.63442129630129784</c:v>
                </c:pt>
                <c:pt idx="1682">
                  <c:v>0.63459490740933688</c:v>
                </c:pt>
                <c:pt idx="1683">
                  <c:v>0.63480324074043892</c:v>
                </c:pt>
                <c:pt idx="1684">
                  <c:v>0.63500000000203727</c:v>
                </c:pt>
                <c:pt idx="1685">
                  <c:v>0.63518518518685596</c:v>
                </c:pt>
                <c:pt idx="1686">
                  <c:v>0.63535879630217096</c:v>
                </c:pt>
                <c:pt idx="1687">
                  <c:v>0.63554398148698965</c:v>
                </c:pt>
                <c:pt idx="1688">
                  <c:v>0.63572916667180834</c:v>
                </c:pt>
                <c:pt idx="1689">
                  <c:v>0.63593750000291038</c:v>
                </c:pt>
                <c:pt idx="1690">
                  <c:v>0.63612268518772908</c:v>
                </c:pt>
                <c:pt idx="1691">
                  <c:v>0.63630787037254777</c:v>
                </c:pt>
                <c:pt idx="1692">
                  <c:v>0.63651620370364981</c:v>
                </c:pt>
                <c:pt idx="1693">
                  <c:v>0.6367708333345945</c:v>
                </c:pt>
                <c:pt idx="1694">
                  <c:v>0.63695601851941319</c:v>
                </c:pt>
                <c:pt idx="1695">
                  <c:v>0.63717592592729488</c:v>
                </c:pt>
                <c:pt idx="1696">
                  <c:v>0.63736111111211358</c:v>
                </c:pt>
                <c:pt idx="1697">
                  <c:v>0.63752314815064892</c:v>
                </c:pt>
                <c:pt idx="1698">
                  <c:v>0.63770833333546761</c:v>
                </c:pt>
                <c:pt idx="1699">
                  <c:v>0.63790509259706596</c:v>
                </c:pt>
                <c:pt idx="1700">
                  <c:v>0.63809027778188465</c:v>
                </c:pt>
                <c:pt idx="1701">
                  <c:v>0.638287037043483</c:v>
                </c:pt>
                <c:pt idx="1702">
                  <c:v>0.63847222222830169</c:v>
                </c:pt>
                <c:pt idx="1703">
                  <c:v>0.63865740741312038</c:v>
                </c:pt>
                <c:pt idx="1704">
                  <c:v>0.63883101852115942</c:v>
                </c:pt>
                <c:pt idx="1705">
                  <c:v>0.63902777778275777</c:v>
                </c:pt>
                <c:pt idx="1706">
                  <c:v>0.63920138889079681</c:v>
                </c:pt>
                <c:pt idx="1707">
                  <c:v>0.6393865740756155</c:v>
                </c:pt>
                <c:pt idx="1708">
                  <c:v>0.63958333333721384</c:v>
                </c:pt>
                <c:pt idx="1709">
                  <c:v>0.63980324074509554</c:v>
                </c:pt>
                <c:pt idx="1710">
                  <c:v>0.64002314815297723</c:v>
                </c:pt>
                <c:pt idx="1711">
                  <c:v>0.64018518519151257</c:v>
                </c:pt>
                <c:pt idx="1712">
                  <c:v>0.64037037037633127</c:v>
                </c:pt>
                <c:pt idx="1713">
                  <c:v>0.64056712963065365</c:v>
                </c:pt>
                <c:pt idx="1714">
                  <c:v>0.64077546296903165</c:v>
                </c:pt>
                <c:pt idx="1715">
                  <c:v>0.64096064815385034</c:v>
                </c:pt>
                <c:pt idx="1716">
                  <c:v>0.64114583333866904</c:v>
                </c:pt>
                <c:pt idx="1717">
                  <c:v>0.64133101852348773</c:v>
                </c:pt>
                <c:pt idx="1718">
                  <c:v>0.64153935185458977</c:v>
                </c:pt>
                <c:pt idx="1719">
                  <c:v>0.64174768518569181</c:v>
                </c:pt>
                <c:pt idx="1720">
                  <c:v>0.64194444444729015</c:v>
                </c:pt>
                <c:pt idx="1721">
                  <c:v>0.6421412037088885</c:v>
                </c:pt>
                <c:pt idx="1722">
                  <c:v>0.64232638889370719</c:v>
                </c:pt>
                <c:pt idx="1723">
                  <c:v>0.64256944444787223</c:v>
                </c:pt>
                <c:pt idx="1724">
                  <c:v>0.64282407407881692</c:v>
                </c:pt>
                <c:pt idx="1725">
                  <c:v>0.64303240740991896</c:v>
                </c:pt>
                <c:pt idx="1726">
                  <c:v>0.643275462964084</c:v>
                </c:pt>
                <c:pt idx="1727">
                  <c:v>0.643449074079399</c:v>
                </c:pt>
                <c:pt idx="1728">
                  <c:v>0.64363425926421769</c:v>
                </c:pt>
                <c:pt idx="1729">
                  <c:v>0.64381944444903638</c:v>
                </c:pt>
                <c:pt idx="1730">
                  <c:v>0.64401620370335877</c:v>
                </c:pt>
                <c:pt idx="1731">
                  <c:v>0.64422453704173677</c:v>
                </c:pt>
                <c:pt idx="1732">
                  <c:v>0.64444444444961846</c:v>
                </c:pt>
                <c:pt idx="1733">
                  <c:v>0.6446527777807205</c:v>
                </c:pt>
                <c:pt idx="1734">
                  <c:v>0.64488425926538184</c:v>
                </c:pt>
                <c:pt idx="1735">
                  <c:v>0.64508101851970423</c:v>
                </c:pt>
                <c:pt idx="1736">
                  <c:v>0.64526620370452292</c:v>
                </c:pt>
                <c:pt idx="1737">
                  <c:v>0.64545138888934162</c:v>
                </c:pt>
                <c:pt idx="1738">
                  <c:v>0.64564814815093996</c:v>
                </c:pt>
                <c:pt idx="1739">
                  <c:v>0.6458796296356013</c:v>
                </c:pt>
                <c:pt idx="1740">
                  <c:v>0.64608796296670334</c:v>
                </c:pt>
                <c:pt idx="1741">
                  <c:v>0.64629629629780538</c:v>
                </c:pt>
                <c:pt idx="1742">
                  <c:v>0.64646990741312038</c:v>
                </c:pt>
                <c:pt idx="1743">
                  <c:v>0.64665509259793907</c:v>
                </c:pt>
                <c:pt idx="1744">
                  <c:v>0.64686342592904111</c:v>
                </c:pt>
                <c:pt idx="1745">
                  <c:v>0.64708333333692281</c:v>
                </c:pt>
                <c:pt idx="1746">
                  <c:v>0.6472685185217415</c:v>
                </c:pt>
                <c:pt idx="1747">
                  <c:v>0.64747685185284354</c:v>
                </c:pt>
                <c:pt idx="1748">
                  <c:v>0.65027777777868323</c:v>
                </c:pt>
                <c:pt idx="1749">
                  <c:v>0.651087962964084</c:v>
                </c:pt>
                <c:pt idx="1750">
                  <c:v>0.65134259259502869</c:v>
                </c:pt>
                <c:pt idx="1751">
                  <c:v>0.65158564814919373</c:v>
                </c:pt>
                <c:pt idx="1752">
                  <c:v>0.65178240741079208</c:v>
                </c:pt>
                <c:pt idx="1753">
                  <c:v>0.65199074074189411</c:v>
                </c:pt>
                <c:pt idx="1754">
                  <c:v>0.65218750000349246</c:v>
                </c:pt>
                <c:pt idx="1755">
                  <c:v>0.65237268518831115</c:v>
                </c:pt>
                <c:pt idx="1756">
                  <c:v>0.6525347222268465</c:v>
                </c:pt>
                <c:pt idx="1757">
                  <c:v>0.65271990741166519</c:v>
                </c:pt>
                <c:pt idx="1758">
                  <c:v>0.65295138888905058</c:v>
                </c:pt>
                <c:pt idx="1759">
                  <c:v>0.65315972222742857</c:v>
                </c:pt>
                <c:pt idx="1760">
                  <c:v>0.65333333333546761</c:v>
                </c:pt>
                <c:pt idx="1761">
                  <c:v>0.65351851852028631</c:v>
                </c:pt>
                <c:pt idx="1762">
                  <c:v>0.65371527778188465</c:v>
                </c:pt>
                <c:pt idx="1763">
                  <c:v>0.65387731482042</c:v>
                </c:pt>
                <c:pt idx="1764">
                  <c:v>0.65406250000523869</c:v>
                </c:pt>
                <c:pt idx="1765">
                  <c:v>0.65424768519005738</c:v>
                </c:pt>
                <c:pt idx="1766">
                  <c:v>0.65443287037487607</c:v>
                </c:pt>
                <c:pt idx="1767">
                  <c:v>0.65461805555969477</c:v>
                </c:pt>
                <c:pt idx="1768">
                  <c:v>0.65481481482129311</c:v>
                </c:pt>
                <c:pt idx="1769">
                  <c:v>0.65502314815239515</c:v>
                </c:pt>
                <c:pt idx="1770">
                  <c:v>0.6551851851909305</c:v>
                </c:pt>
                <c:pt idx="1771">
                  <c:v>0.65535879629896954</c:v>
                </c:pt>
                <c:pt idx="1772">
                  <c:v>0.65554398148378823</c:v>
                </c:pt>
                <c:pt idx="1773">
                  <c:v>0.65572916666860692</c:v>
                </c:pt>
                <c:pt idx="1774">
                  <c:v>0.65590277778392192</c:v>
                </c:pt>
                <c:pt idx="1775">
                  <c:v>0.65607638889196096</c:v>
                </c:pt>
                <c:pt idx="1776">
                  <c:v>0.65626157407677965</c:v>
                </c:pt>
                <c:pt idx="1777">
                  <c:v>0.65643518518481869</c:v>
                </c:pt>
                <c:pt idx="1778">
                  <c:v>0.65660879630013369</c:v>
                </c:pt>
                <c:pt idx="1779">
                  <c:v>0.65678240740817273</c:v>
                </c:pt>
                <c:pt idx="1780">
                  <c:v>0.65695601852348773</c:v>
                </c:pt>
                <c:pt idx="1781">
                  <c:v>0.65714120370830642</c:v>
                </c:pt>
                <c:pt idx="1782">
                  <c:v>0.65733796296262881</c:v>
                </c:pt>
                <c:pt idx="1783">
                  <c:v>0.65752314815472346</c:v>
                </c:pt>
                <c:pt idx="1784">
                  <c:v>0.65770833333954215</c:v>
                </c:pt>
                <c:pt idx="1785">
                  <c:v>0.65789351852436084</c:v>
                </c:pt>
                <c:pt idx="1786">
                  <c:v>0.65806712963239988</c:v>
                </c:pt>
                <c:pt idx="1787">
                  <c:v>0.65822916667093523</c:v>
                </c:pt>
                <c:pt idx="1788">
                  <c:v>0.65840277777897427</c:v>
                </c:pt>
                <c:pt idx="1789">
                  <c:v>0.65858796296379296</c:v>
                </c:pt>
                <c:pt idx="1790">
                  <c:v>0.65876157407910796</c:v>
                </c:pt>
                <c:pt idx="1791">
                  <c:v>0.65894675926392665</c:v>
                </c:pt>
                <c:pt idx="1792">
                  <c:v>0.65913194444874534</c:v>
                </c:pt>
                <c:pt idx="1793">
                  <c:v>0.65930555555678438</c:v>
                </c:pt>
                <c:pt idx="1794">
                  <c:v>0.65947916667209938</c:v>
                </c:pt>
                <c:pt idx="1795">
                  <c:v>0.65967592592642177</c:v>
                </c:pt>
                <c:pt idx="1796">
                  <c:v>0.65986111111124046</c:v>
                </c:pt>
                <c:pt idx="1797">
                  <c:v>0.66004629629605915</c:v>
                </c:pt>
                <c:pt idx="1798">
                  <c:v>0.66023148148087785</c:v>
                </c:pt>
                <c:pt idx="1799">
                  <c:v>0.66043981481925584</c:v>
                </c:pt>
                <c:pt idx="1800">
                  <c:v>0.66060185185779119</c:v>
                </c:pt>
                <c:pt idx="1801">
                  <c:v>0.66077546296583023</c:v>
                </c:pt>
                <c:pt idx="1802">
                  <c:v>0.66096064815064892</c:v>
                </c:pt>
                <c:pt idx="1803">
                  <c:v>0.66114583333546761</c:v>
                </c:pt>
                <c:pt idx="1804">
                  <c:v>0.66133101852028631</c:v>
                </c:pt>
                <c:pt idx="1805">
                  <c:v>0.661516203705105</c:v>
                </c:pt>
                <c:pt idx="1806">
                  <c:v>0.66171296296670334</c:v>
                </c:pt>
                <c:pt idx="1807">
                  <c:v>0.66188657407474238</c:v>
                </c:pt>
                <c:pt idx="1808">
                  <c:v>0.66206018519005738</c:v>
                </c:pt>
                <c:pt idx="1809">
                  <c:v>0.66225694444437977</c:v>
                </c:pt>
                <c:pt idx="1810">
                  <c:v>0.66245370370597811</c:v>
                </c:pt>
                <c:pt idx="1811">
                  <c:v>0.66262731482129311</c:v>
                </c:pt>
                <c:pt idx="1812">
                  <c:v>0.66284722222189885</c:v>
                </c:pt>
                <c:pt idx="1813">
                  <c:v>0.66305555556027684</c:v>
                </c:pt>
                <c:pt idx="1814">
                  <c:v>0.66327546296815854</c:v>
                </c:pt>
                <c:pt idx="1815">
                  <c:v>0.66347222222248092</c:v>
                </c:pt>
                <c:pt idx="1816">
                  <c:v>0.66364583333779592</c:v>
                </c:pt>
                <c:pt idx="1817">
                  <c:v>0.66380787037633127</c:v>
                </c:pt>
                <c:pt idx="1818">
                  <c:v>0.66400462963065365</c:v>
                </c:pt>
                <c:pt idx="1819">
                  <c:v>0.664201388892252</c:v>
                </c:pt>
                <c:pt idx="1820">
                  <c:v>0.66438657407707069</c:v>
                </c:pt>
                <c:pt idx="1821">
                  <c:v>0.66458333333866904</c:v>
                </c:pt>
                <c:pt idx="1822">
                  <c:v>0.66479166666977108</c:v>
                </c:pt>
                <c:pt idx="1823">
                  <c:v>0.66497685185458977</c:v>
                </c:pt>
                <c:pt idx="1824">
                  <c:v>0.66515046296262881</c:v>
                </c:pt>
                <c:pt idx="1825">
                  <c:v>0.66533564815472346</c:v>
                </c:pt>
                <c:pt idx="1826">
                  <c:v>0.6655092592627625</c:v>
                </c:pt>
                <c:pt idx="1827">
                  <c:v>0.66569444444758119</c:v>
                </c:pt>
                <c:pt idx="1828">
                  <c:v>0.66589120370917954</c:v>
                </c:pt>
                <c:pt idx="1829">
                  <c:v>0.66609953704028158</c:v>
                </c:pt>
                <c:pt idx="1830">
                  <c:v>0.66630787037138361</c:v>
                </c:pt>
                <c:pt idx="1831">
                  <c:v>0.66648148148669861</c:v>
                </c:pt>
                <c:pt idx="1832">
                  <c:v>0.666678240741021</c:v>
                </c:pt>
                <c:pt idx="1833">
                  <c:v>0.66687500000261934</c:v>
                </c:pt>
                <c:pt idx="1834">
                  <c:v>0.66706018518743804</c:v>
                </c:pt>
                <c:pt idx="1835">
                  <c:v>0.66725694444903638</c:v>
                </c:pt>
                <c:pt idx="1836">
                  <c:v>0.66744212963385507</c:v>
                </c:pt>
                <c:pt idx="1837">
                  <c:v>0.67021990741341142</c:v>
                </c:pt>
                <c:pt idx="1838">
                  <c:v>0.67038194444467081</c:v>
                </c:pt>
                <c:pt idx="1839">
                  <c:v>0.67054398148320615</c:v>
                </c:pt>
                <c:pt idx="1840">
                  <c:v>0.67071759259852115</c:v>
                </c:pt>
                <c:pt idx="1841">
                  <c:v>0.67093750000640284</c:v>
                </c:pt>
                <c:pt idx="1842">
                  <c:v>0.67116898148378823</c:v>
                </c:pt>
                <c:pt idx="1843">
                  <c:v>0.67137731481489027</c:v>
                </c:pt>
                <c:pt idx="1844">
                  <c:v>0.67156249999970896</c:v>
                </c:pt>
                <c:pt idx="1845">
                  <c:v>0.67180555556114996</c:v>
                </c:pt>
                <c:pt idx="1846">
                  <c:v>0.67196759259240935</c:v>
                </c:pt>
                <c:pt idx="1847">
                  <c:v>0.67212962963094469</c:v>
                </c:pt>
                <c:pt idx="1848">
                  <c:v>0.67229166666948004</c:v>
                </c:pt>
                <c:pt idx="1849">
                  <c:v>0.67246527777751908</c:v>
                </c:pt>
                <c:pt idx="1850">
                  <c:v>0.67261574074655073</c:v>
                </c:pt>
                <c:pt idx="1851">
                  <c:v>0.67278935185458977</c:v>
                </c:pt>
                <c:pt idx="1852">
                  <c:v>0.67295138889312511</c:v>
                </c:pt>
                <c:pt idx="1853">
                  <c:v>0.67311342593166046</c:v>
                </c:pt>
                <c:pt idx="1854">
                  <c:v>0.6732870370396995</c:v>
                </c:pt>
                <c:pt idx="1855">
                  <c:v>0.67344907407823484</c:v>
                </c:pt>
                <c:pt idx="1856">
                  <c:v>0.67361111111677019</c:v>
                </c:pt>
                <c:pt idx="1857">
                  <c:v>0.67377314814802958</c:v>
                </c:pt>
                <c:pt idx="1858">
                  <c:v>0.67393518518656492</c:v>
                </c:pt>
                <c:pt idx="1859">
                  <c:v>0.67409722222510027</c:v>
                </c:pt>
                <c:pt idx="1860">
                  <c:v>0.67425925926363561</c:v>
                </c:pt>
                <c:pt idx="1861">
                  <c:v>0.67442129630217096</c:v>
                </c:pt>
                <c:pt idx="1862">
                  <c:v>0.67458333333343035</c:v>
                </c:pt>
                <c:pt idx="1863">
                  <c:v>0.67475694444874534</c:v>
                </c:pt>
                <c:pt idx="1864">
                  <c:v>0.67491898148728069</c:v>
                </c:pt>
                <c:pt idx="1865">
                  <c:v>0.67509259259531973</c:v>
                </c:pt>
                <c:pt idx="1866">
                  <c:v>0.67524305555707542</c:v>
                </c:pt>
                <c:pt idx="1867">
                  <c:v>0.67539351851883112</c:v>
                </c:pt>
                <c:pt idx="1868">
                  <c:v>0.67554398148786277</c:v>
                </c:pt>
                <c:pt idx="1869">
                  <c:v>0.67569444444961846</c:v>
                </c:pt>
                <c:pt idx="1870">
                  <c:v>0.6758333333345945</c:v>
                </c:pt>
                <c:pt idx="1871">
                  <c:v>0.6759722222268465</c:v>
                </c:pt>
                <c:pt idx="1872">
                  <c:v>0.67612268518860219</c:v>
                </c:pt>
                <c:pt idx="1873">
                  <c:v>0.67630787037342088</c:v>
                </c:pt>
                <c:pt idx="1874">
                  <c:v>0.67646990741195623</c:v>
                </c:pt>
                <c:pt idx="1875">
                  <c:v>0.67662037037371192</c:v>
                </c:pt>
                <c:pt idx="1876">
                  <c:v>0.67675925925868796</c:v>
                </c:pt>
                <c:pt idx="1877">
                  <c:v>0.67692129629722331</c:v>
                </c:pt>
                <c:pt idx="1878">
                  <c:v>0.67706018518947531</c:v>
                </c:pt>
                <c:pt idx="1879">
                  <c:v>0.677210648151231</c:v>
                </c:pt>
                <c:pt idx="1880">
                  <c:v>0.67736111111298669</c:v>
                </c:pt>
                <c:pt idx="1881">
                  <c:v>0.67750000000523869</c:v>
                </c:pt>
                <c:pt idx="1882">
                  <c:v>0.67765046296699438</c:v>
                </c:pt>
                <c:pt idx="1883">
                  <c:v>0.67780092592875008</c:v>
                </c:pt>
                <c:pt idx="1884">
                  <c:v>0.67795138889050577</c:v>
                </c:pt>
                <c:pt idx="1885">
                  <c:v>0.67810185185226146</c:v>
                </c:pt>
                <c:pt idx="1886">
                  <c:v>0.67824074074451346</c:v>
                </c:pt>
                <c:pt idx="1887">
                  <c:v>0.67839120370626915</c:v>
                </c:pt>
                <c:pt idx="1888">
                  <c:v>0.67854166666802485</c:v>
                </c:pt>
                <c:pt idx="1889">
                  <c:v>0.67869212962978054</c:v>
                </c:pt>
                <c:pt idx="1890">
                  <c:v>0.67884259259881219</c:v>
                </c:pt>
                <c:pt idx="1891">
                  <c:v>0.67898148148378823</c:v>
                </c:pt>
                <c:pt idx="1892">
                  <c:v>0.67913194444554392</c:v>
                </c:pt>
                <c:pt idx="1893">
                  <c:v>0.67927083333779592</c:v>
                </c:pt>
                <c:pt idx="1894">
                  <c:v>0.67940972222277196</c:v>
                </c:pt>
                <c:pt idx="1895">
                  <c:v>0.67954861111502396</c:v>
                </c:pt>
                <c:pt idx="1896">
                  <c:v>0.67969907407677965</c:v>
                </c:pt>
                <c:pt idx="1897">
                  <c:v>0.67983796296903165</c:v>
                </c:pt>
                <c:pt idx="1898">
                  <c:v>0.67998842593078734</c:v>
                </c:pt>
                <c:pt idx="1899">
                  <c:v>0.68013888889254304</c:v>
                </c:pt>
                <c:pt idx="1900">
                  <c:v>0.68032407407736173</c:v>
                </c:pt>
                <c:pt idx="1901">
                  <c:v>0.68045138889283407</c:v>
                </c:pt>
                <c:pt idx="1902">
                  <c:v>0.68059027777781012</c:v>
                </c:pt>
                <c:pt idx="1903">
                  <c:v>0.68077546296262881</c:v>
                </c:pt>
                <c:pt idx="1904">
                  <c:v>0.68093750000116415</c:v>
                </c:pt>
                <c:pt idx="1905">
                  <c:v>0.68108796296291985</c:v>
                </c:pt>
                <c:pt idx="1906">
                  <c:v>0.6812384259319515</c:v>
                </c:pt>
                <c:pt idx="1907">
                  <c:v>0.68137731481692754</c:v>
                </c:pt>
                <c:pt idx="1908">
                  <c:v>0.68151620370917954</c:v>
                </c:pt>
                <c:pt idx="1909">
                  <c:v>0.68166666667093523</c:v>
                </c:pt>
                <c:pt idx="1910">
                  <c:v>0.68185185185575392</c:v>
                </c:pt>
                <c:pt idx="1911">
                  <c:v>0.68199074074072996</c:v>
                </c:pt>
                <c:pt idx="1912">
                  <c:v>0.68223379630217096</c:v>
                </c:pt>
                <c:pt idx="1913">
                  <c:v>0.6823611111176433</c:v>
                </c:pt>
                <c:pt idx="1914">
                  <c:v>0.68252314814890269</c:v>
                </c:pt>
                <c:pt idx="1915">
                  <c:v>0.68275462963356404</c:v>
                </c:pt>
                <c:pt idx="1916">
                  <c:v>0.68293981481838273</c:v>
                </c:pt>
                <c:pt idx="1917">
                  <c:v>0.68306712963385507</c:v>
                </c:pt>
                <c:pt idx="1918">
                  <c:v>0.68321759259561077</c:v>
                </c:pt>
                <c:pt idx="1919">
                  <c:v>0.68351851851912215</c:v>
                </c:pt>
                <c:pt idx="1920">
                  <c:v>0.68365740741137415</c:v>
                </c:pt>
                <c:pt idx="1921">
                  <c:v>0.68379629629635019</c:v>
                </c:pt>
                <c:pt idx="1922">
                  <c:v>0.68403935185779119</c:v>
                </c:pt>
                <c:pt idx="1923">
                  <c:v>0.68417824074276723</c:v>
                </c:pt>
                <c:pt idx="1924">
                  <c:v>0.68432870370452292</c:v>
                </c:pt>
                <c:pt idx="1925">
                  <c:v>0.68454861111240461</c:v>
                </c:pt>
                <c:pt idx="1926">
                  <c:v>0.68467592592787696</c:v>
                </c:pt>
                <c:pt idx="1927">
                  <c:v>0.687534722223063</c:v>
                </c:pt>
                <c:pt idx="1928">
                  <c:v>0.68771990740788169</c:v>
                </c:pt>
                <c:pt idx="1929">
                  <c:v>0.68799768518510973</c:v>
                </c:pt>
                <c:pt idx="1930">
                  <c:v>0.68831018518540077</c:v>
                </c:pt>
                <c:pt idx="1931">
                  <c:v>0.68862268518569181</c:v>
                </c:pt>
                <c:pt idx="1932">
                  <c:v>0.6889120370396995</c:v>
                </c:pt>
                <c:pt idx="1933">
                  <c:v>0.68922453703999054</c:v>
                </c:pt>
                <c:pt idx="1934">
                  <c:v>0.68943287037109258</c:v>
                </c:pt>
                <c:pt idx="1935">
                  <c:v>0.68962962963269092</c:v>
                </c:pt>
                <c:pt idx="1936">
                  <c:v>0.68984953704057261</c:v>
                </c:pt>
                <c:pt idx="1937">
                  <c:v>0.69002314814861165</c:v>
                </c:pt>
                <c:pt idx="1938">
                  <c:v>0.69020833333343035</c:v>
                </c:pt>
                <c:pt idx="1939">
                  <c:v>0.69046296296437504</c:v>
                </c:pt>
                <c:pt idx="1940">
                  <c:v>0.69063657407969004</c:v>
                </c:pt>
                <c:pt idx="1941">
                  <c:v>0.69084490741079208</c:v>
                </c:pt>
                <c:pt idx="1942">
                  <c:v>0.69107638889545342</c:v>
                </c:pt>
                <c:pt idx="1943">
                  <c:v>0.69129629629605915</c:v>
                </c:pt>
                <c:pt idx="1944">
                  <c:v>0.69148148148087785</c:v>
                </c:pt>
                <c:pt idx="1945">
                  <c:v>0.69167824074247619</c:v>
                </c:pt>
                <c:pt idx="1946">
                  <c:v>0.69188657407357823</c:v>
                </c:pt>
                <c:pt idx="1947">
                  <c:v>0.69209490741195623</c:v>
                </c:pt>
                <c:pt idx="1948">
                  <c:v>0.69230324074305827</c:v>
                </c:pt>
                <c:pt idx="1949">
                  <c:v>0.69253472222771961</c:v>
                </c:pt>
                <c:pt idx="1950">
                  <c:v>0.692766203705105</c:v>
                </c:pt>
                <c:pt idx="1951">
                  <c:v>0.692974537043483</c:v>
                </c:pt>
                <c:pt idx="1952">
                  <c:v>0.69317129629780538</c:v>
                </c:pt>
                <c:pt idx="1953">
                  <c:v>0.69337962963618338</c:v>
                </c:pt>
                <c:pt idx="1954">
                  <c:v>0.69358796296728542</c:v>
                </c:pt>
                <c:pt idx="1955">
                  <c:v>0.69379629629838746</c:v>
                </c:pt>
                <c:pt idx="1956">
                  <c:v>0.6940277777830488</c:v>
                </c:pt>
                <c:pt idx="1957">
                  <c:v>0.69425925926043419</c:v>
                </c:pt>
                <c:pt idx="1958">
                  <c:v>0.69447916666831588</c:v>
                </c:pt>
                <c:pt idx="1959">
                  <c:v>0.69467592592991423</c:v>
                </c:pt>
                <c:pt idx="1960">
                  <c:v>0.69488425926101627</c:v>
                </c:pt>
                <c:pt idx="1961">
                  <c:v>0.69512731481518131</c:v>
                </c:pt>
                <c:pt idx="1962">
                  <c:v>0.695347222223063</c:v>
                </c:pt>
                <c:pt idx="1963">
                  <c:v>0.69559027777722804</c:v>
                </c:pt>
                <c:pt idx="1964">
                  <c:v>0.69586805556173204</c:v>
                </c:pt>
                <c:pt idx="1965">
                  <c:v>0.69612268518540077</c:v>
                </c:pt>
                <c:pt idx="1966">
                  <c:v>0.69636574074684177</c:v>
                </c:pt>
                <c:pt idx="1967">
                  <c:v>0.69659722222422715</c:v>
                </c:pt>
                <c:pt idx="1968">
                  <c:v>0.6967592592627625</c:v>
                </c:pt>
                <c:pt idx="1969">
                  <c:v>0.69699074074014788</c:v>
                </c:pt>
                <c:pt idx="1970">
                  <c:v>0.69721064814802958</c:v>
                </c:pt>
                <c:pt idx="1971">
                  <c:v>0.69743055555591127</c:v>
                </c:pt>
                <c:pt idx="1972">
                  <c:v>0.69763888889428927</c:v>
                </c:pt>
                <c:pt idx="1973">
                  <c:v>0.69785879630217096</c:v>
                </c:pt>
                <c:pt idx="1974">
                  <c:v>0.69807870371005265</c:v>
                </c:pt>
                <c:pt idx="1975">
                  <c:v>0.69826388889487134</c:v>
                </c:pt>
                <c:pt idx="1976">
                  <c:v>0.69848379630275303</c:v>
                </c:pt>
                <c:pt idx="1977">
                  <c:v>0.69871527778013842</c:v>
                </c:pt>
                <c:pt idx="1978">
                  <c:v>0.69893518518802011</c:v>
                </c:pt>
                <c:pt idx="1979">
                  <c:v>0.69914351851912215</c:v>
                </c:pt>
                <c:pt idx="1980">
                  <c:v>0.69938657408056315</c:v>
                </c:pt>
                <c:pt idx="1981">
                  <c:v>0.69964120370423188</c:v>
                </c:pt>
                <c:pt idx="1982">
                  <c:v>0.69981481481954688</c:v>
                </c:pt>
                <c:pt idx="1983">
                  <c:v>0.70001157407386927</c:v>
                </c:pt>
                <c:pt idx="1984">
                  <c:v>0.70024305555853061</c:v>
                </c:pt>
                <c:pt idx="1985">
                  <c:v>0.70043981482012896</c:v>
                </c:pt>
                <c:pt idx="1986">
                  <c:v>0.70063657407445135</c:v>
                </c:pt>
                <c:pt idx="1987">
                  <c:v>0.70086805555911269</c:v>
                </c:pt>
                <c:pt idx="1988">
                  <c:v>0.70106481482071104</c:v>
                </c:pt>
                <c:pt idx="1989">
                  <c:v>0.70126157407503342</c:v>
                </c:pt>
                <c:pt idx="1990">
                  <c:v>0.70149305555969477</c:v>
                </c:pt>
                <c:pt idx="1991">
                  <c:v>0.70172453703708015</c:v>
                </c:pt>
                <c:pt idx="1992">
                  <c:v>0.70193287037545815</c:v>
                </c:pt>
                <c:pt idx="1993">
                  <c:v>0.70214120370656019</c:v>
                </c:pt>
                <c:pt idx="1994">
                  <c:v>0.70244212963007158</c:v>
                </c:pt>
                <c:pt idx="1995">
                  <c:v>0.70271990740729962</c:v>
                </c:pt>
                <c:pt idx="1996">
                  <c:v>0.70298611111502396</c:v>
                </c:pt>
                <c:pt idx="1997">
                  <c:v>0.70325231481547235</c:v>
                </c:pt>
                <c:pt idx="1998">
                  <c:v>0.70342592593078734</c:v>
                </c:pt>
                <c:pt idx="1999">
                  <c:v>0.70365740740817273</c:v>
                </c:pt>
                <c:pt idx="2000">
                  <c:v>0.70391203703911742</c:v>
                </c:pt>
                <c:pt idx="2001">
                  <c:v>0.70414351852377877</c:v>
                </c:pt>
                <c:pt idx="2002">
                  <c:v>0.70436342593166046</c:v>
                </c:pt>
                <c:pt idx="2003">
                  <c:v>0.7046412037088885</c:v>
                </c:pt>
                <c:pt idx="2004">
                  <c:v>0.70490740740933688</c:v>
                </c:pt>
                <c:pt idx="2005">
                  <c:v>0.70509259259415558</c:v>
                </c:pt>
                <c:pt idx="2006">
                  <c:v>0.70530092592525762</c:v>
                </c:pt>
                <c:pt idx="2007">
                  <c:v>0.70553240740991896</c:v>
                </c:pt>
                <c:pt idx="2008">
                  <c:v>0.70575231481780065</c:v>
                </c:pt>
                <c:pt idx="2009">
                  <c:v>0.70597222222568234</c:v>
                </c:pt>
                <c:pt idx="2010">
                  <c:v>0.70625000000291038</c:v>
                </c:pt>
                <c:pt idx="2011">
                  <c:v>0.70648148148757173</c:v>
                </c:pt>
                <c:pt idx="2012">
                  <c:v>0.70668981481867377</c:v>
                </c:pt>
                <c:pt idx="2013">
                  <c:v>0.70690972222655546</c:v>
                </c:pt>
                <c:pt idx="2014">
                  <c:v>0.7071527777807205</c:v>
                </c:pt>
                <c:pt idx="2015">
                  <c:v>0.70737268518860219</c:v>
                </c:pt>
                <c:pt idx="2016">
                  <c:v>0.70759259259648388</c:v>
                </c:pt>
                <c:pt idx="2017">
                  <c:v>0.70784722222742857</c:v>
                </c:pt>
                <c:pt idx="2018">
                  <c:v>0.71269675926305354</c:v>
                </c:pt>
                <c:pt idx="2019">
                  <c:v>0.71284722222480923</c:v>
                </c:pt>
                <c:pt idx="2020">
                  <c:v>0.71313657407881692</c:v>
                </c:pt>
                <c:pt idx="2021">
                  <c:v>0.71339120370976161</c:v>
                </c:pt>
                <c:pt idx="2022">
                  <c:v>0.713692129633273</c:v>
                </c:pt>
                <c:pt idx="2023">
                  <c:v>0.71399305555678438</c:v>
                </c:pt>
                <c:pt idx="2024">
                  <c:v>0.71432870370335877</c:v>
                </c:pt>
                <c:pt idx="2025">
                  <c:v>0.72094907407881692</c:v>
                </c:pt>
                <c:pt idx="2026">
                  <c:v>0.72194444444903638</c:v>
                </c:pt>
                <c:pt idx="2027">
                  <c:v>0.72465277778246673</c:v>
                </c:pt>
                <c:pt idx="2028">
                  <c:v>0.72585648148378823</c:v>
                </c:pt>
                <c:pt idx="2029">
                  <c:v>0.726805555561441</c:v>
                </c:pt>
                <c:pt idx="2030">
                  <c:v>0.72759259259328246</c:v>
                </c:pt>
                <c:pt idx="2031">
                  <c:v>0.72828703703999054</c:v>
                </c:pt>
                <c:pt idx="2032">
                  <c:v>0.72898148148669861</c:v>
                </c:pt>
                <c:pt idx="2033">
                  <c:v>0.72969907407969004</c:v>
                </c:pt>
                <c:pt idx="2034">
                  <c:v>0.73046296296524815</c:v>
                </c:pt>
                <c:pt idx="2035">
                  <c:v>0.73115740741195623</c:v>
                </c:pt>
                <c:pt idx="2036">
                  <c:v>0.73208333333604969</c:v>
                </c:pt>
                <c:pt idx="2037">
                  <c:v>0.73291666666773381</c:v>
                </c:pt>
                <c:pt idx="2038">
                  <c:v>0.73386574074538657</c:v>
                </c:pt>
                <c:pt idx="2039">
                  <c:v>0.73473379630013369</c:v>
                </c:pt>
                <c:pt idx="2040">
                  <c:v>0.73564814815472346</c:v>
                </c:pt>
                <c:pt idx="2041">
                  <c:v>0.73656250000203727</c:v>
                </c:pt>
                <c:pt idx="2042">
                  <c:v>0.73738425926421769</c:v>
                </c:pt>
                <c:pt idx="2043">
                  <c:v>0.73828703704202781</c:v>
                </c:pt>
                <c:pt idx="2044">
                  <c:v>0.73907407407386927</c:v>
                </c:pt>
                <c:pt idx="2045">
                  <c:v>0.73996527778217569</c:v>
                </c:pt>
                <c:pt idx="2046">
                  <c:v>0.74081018519063946</c:v>
                </c:pt>
                <c:pt idx="2047">
                  <c:v>0.74175925926101627</c:v>
                </c:pt>
                <c:pt idx="2048">
                  <c:v>0.74252314815385034</c:v>
                </c:pt>
                <c:pt idx="2049">
                  <c:v>0.74334490740875481</c:v>
                </c:pt>
                <c:pt idx="2050">
                  <c:v>0.74423611111706123</c:v>
                </c:pt>
                <c:pt idx="2051">
                  <c:v>0.74506944444874534</c:v>
                </c:pt>
                <c:pt idx="2052">
                  <c:v>0.74589120370364981</c:v>
                </c:pt>
                <c:pt idx="2053">
                  <c:v>0.74670138888905058</c:v>
                </c:pt>
                <c:pt idx="2054">
                  <c:v>0.74765046296670334</c:v>
                </c:pt>
                <c:pt idx="2055">
                  <c:v>0.74849537037516711</c:v>
                </c:pt>
                <c:pt idx="2056">
                  <c:v>0.74930555556056788</c:v>
                </c:pt>
                <c:pt idx="2057">
                  <c:v>0.75114583333925111</c:v>
                </c:pt>
                <c:pt idx="2058">
                  <c:v>0.75131944444729015</c:v>
                </c:pt>
                <c:pt idx="2059">
                  <c:v>0.75149305555532919</c:v>
                </c:pt>
                <c:pt idx="2060">
                  <c:v>0.75170138889370719</c:v>
                </c:pt>
                <c:pt idx="2061">
                  <c:v>0.75190972222480923</c:v>
                </c:pt>
                <c:pt idx="2062">
                  <c:v>0.75209490740962792</c:v>
                </c:pt>
                <c:pt idx="2063">
                  <c:v>0.75230324074072996</c:v>
                </c:pt>
                <c:pt idx="2064">
                  <c:v>0.75252314814861165</c:v>
                </c:pt>
                <c:pt idx="2065">
                  <c:v>0.75271990741021</c:v>
                </c:pt>
                <c:pt idx="2066">
                  <c:v>0.75288194444874534</c:v>
                </c:pt>
                <c:pt idx="2067">
                  <c:v>0.75307870370306773</c:v>
                </c:pt>
                <c:pt idx="2068">
                  <c:v>0.75328703704144573</c:v>
                </c:pt>
                <c:pt idx="2069">
                  <c:v>0.75346064814948477</c:v>
                </c:pt>
                <c:pt idx="2070">
                  <c:v>0.75366898148786277</c:v>
                </c:pt>
                <c:pt idx="2071">
                  <c:v>0.75387731481896481</c:v>
                </c:pt>
                <c:pt idx="2072">
                  <c:v>0.75408564815006685</c:v>
                </c:pt>
                <c:pt idx="2073">
                  <c:v>0.75424768518860219</c:v>
                </c:pt>
                <c:pt idx="2074">
                  <c:v>0.75444444445020054</c:v>
                </c:pt>
                <c:pt idx="2075">
                  <c:v>0.75464120370452292</c:v>
                </c:pt>
                <c:pt idx="2076">
                  <c:v>0.75483796296612127</c:v>
                </c:pt>
                <c:pt idx="2077">
                  <c:v>0.75504629629722331</c:v>
                </c:pt>
                <c:pt idx="2078">
                  <c:v>0.7552546296356013</c:v>
                </c:pt>
                <c:pt idx="2079">
                  <c:v>0.75546296296670334</c:v>
                </c:pt>
                <c:pt idx="2080">
                  <c:v>0.75564814815152204</c:v>
                </c:pt>
                <c:pt idx="2081">
                  <c:v>0.75583333333634073</c:v>
                </c:pt>
                <c:pt idx="2082">
                  <c:v>0.75604166666744277</c:v>
                </c:pt>
                <c:pt idx="2083">
                  <c:v>0.75623842592904111</c:v>
                </c:pt>
                <c:pt idx="2084">
                  <c:v>0.75648148148320615</c:v>
                </c:pt>
                <c:pt idx="2085">
                  <c:v>0.75673611111415084</c:v>
                </c:pt>
                <c:pt idx="2086">
                  <c:v>0.75699074074509554</c:v>
                </c:pt>
                <c:pt idx="2087">
                  <c:v>0.75725694444554392</c:v>
                </c:pt>
                <c:pt idx="2088">
                  <c:v>0.75746527778392192</c:v>
                </c:pt>
                <c:pt idx="2089">
                  <c:v>0.75765046296874061</c:v>
                </c:pt>
                <c:pt idx="2090">
                  <c:v>0.757881944446126</c:v>
                </c:pt>
                <c:pt idx="2091">
                  <c:v>0.75812500000029104</c:v>
                </c:pt>
                <c:pt idx="2092">
                  <c:v>0.75834490740817273</c:v>
                </c:pt>
                <c:pt idx="2093">
                  <c:v>0.75857638889283407</c:v>
                </c:pt>
                <c:pt idx="2094">
                  <c:v>0.75884259259328246</c:v>
                </c:pt>
                <c:pt idx="2095">
                  <c:v>0.75907407407794381</c:v>
                </c:pt>
                <c:pt idx="2096">
                  <c:v>0.75927083333954215</c:v>
                </c:pt>
                <c:pt idx="2097">
                  <c:v>0.75951388889370719</c:v>
                </c:pt>
                <c:pt idx="2098">
                  <c:v>0.75973379630158888</c:v>
                </c:pt>
                <c:pt idx="2099">
                  <c:v>0.75996527777897427</c:v>
                </c:pt>
                <c:pt idx="2100">
                  <c:v>0.76023148148669861</c:v>
                </c:pt>
                <c:pt idx="2101">
                  <c:v>0.760497685187147</c:v>
                </c:pt>
                <c:pt idx="2102">
                  <c:v>0.76072916667180834</c:v>
                </c:pt>
                <c:pt idx="2103">
                  <c:v>0.76092592592613073</c:v>
                </c:pt>
                <c:pt idx="2104">
                  <c:v>0.76116898148757173</c:v>
                </c:pt>
                <c:pt idx="2105">
                  <c:v>0.76141203704173677</c:v>
                </c:pt>
                <c:pt idx="2106">
                  <c:v>0.76163194444961846</c:v>
                </c:pt>
                <c:pt idx="2107">
                  <c:v>0.76186342592700385</c:v>
                </c:pt>
                <c:pt idx="2108">
                  <c:v>0.76217592592729488</c:v>
                </c:pt>
                <c:pt idx="2109">
                  <c:v>0.76490740740700858</c:v>
                </c:pt>
                <c:pt idx="2110">
                  <c:v>0.76490740740700858</c:v>
                </c:pt>
                <c:pt idx="2111">
                  <c:v>0.76490740740700858</c:v>
                </c:pt>
                <c:pt idx="2112">
                  <c:v>0.76502314815297723</c:v>
                </c:pt>
                <c:pt idx="2113">
                  <c:v>0.76532407407648861</c:v>
                </c:pt>
                <c:pt idx="2114">
                  <c:v>0.76563657407677965</c:v>
                </c:pt>
                <c:pt idx="2115">
                  <c:v>0.76591435185400769</c:v>
                </c:pt>
                <c:pt idx="2116">
                  <c:v>0.76613425926188938</c:v>
                </c:pt>
                <c:pt idx="2117">
                  <c:v>0.76642361111589707</c:v>
                </c:pt>
                <c:pt idx="2118">
                  <c:v>0.76667824074684177</c:v>
                </c:pt>
                <c:pt idx="2119">
                  <c:v>0.76685185185488081</c:v>
                </c:pt>
                <c:pt idx="2120">
                  <c:v>0.7670717592627625</c:v>
                </c:pt>
                <c:pt idx="2121">
                  <c:v>0.76724537037080154</c:v>
                </c:pt>
                <c:pt idx="2122">
                  <c:v>0.76746527777868323</c:v>
                </c:pt>
                <c:pt idx="2123">
                  <c:v>0.76771990740962792</c:v>
                </c:pt>
                <c:pt idx="2124">
                  <c:v>0.76793981481750961</c:v>
                </c:pt>
                <c:pt idx="2125">
                  <c:v>0.76815972222539131</c:v>
                </c:pt>
                <c:pt idx="2126">
                  <c:v>0.76836805555649335</c:v>
                </c:pt>
                <c:pt idx="2127">
                  <c:v>0.76859953704115469</c:v>
                </c:pt>
                <c:pt idx="2128">
                  <c:v>0.76879629630275303</c:v>
                </c:pt>
                <c:pt idx="2129">
                  <c:v>0.76900462963385507</c:v>
                </c:pt>
                <c:pt idx="2130">
                  <c:v>0.76922453704173677</c:v>
                </c:pt>
                <c:pt idx="2131">
                  <c:v>0.76943287037283881</c:v>
                </c:pt>
                <c:pt idx="2132">
                  <c:v>0.76964120370394085</c:v>
                </c:pt>
                <c:pt idx="2133">
                  <c:v>0.76988425926538184</c:v>
                </c:pt>
                <c:pt idx="2134">
                  <c:v>0.77012731481954688</c:v>
                </c:pt>
                <c:pt idx="2135">
                  <c:v>0.77030092592758592</c:v>
                </c:pt>
                <c:pt idx="2136">
                  <c:v>0.77052083333546761</c:v>
                </c:pt>
                <c:pt idx="2137">
                  <c:v>0.77074074074334931</c:v>
                </c:pt>
                <c:pt idx="2138">
                  <c:v>0.77093750000494765</c:v>
                </c:pt>
                <c:pt idx="2139">
                  <c:v>0.77113425925927004</c:v>
                </c:pt>
                <c:pt idx="2140">
                  <c:v>0.77135416666715173</c:v>
                </c:pt>
                <c:pt idx="2141">
                  <c:v>0.77156250000552973</c:v>
                </c:pt>
                <c:pt idx="2142">
                  <c:v>0.77178240741341142</c:v>
                </c:pt>
                <c:pt idx="2143">
                  <c:v>0.77200231482129311</c:v>
                </c:pt>
                <c:pt idx="2144">
                  <c:v>0.77222222222189885</c:v>
                </c:pt>
                <c:pt idx="2145">
                  <c:v>0.77243055556027684</c:v>
                </c:pt>
                <c:pt idx="2146">
                  <c:v>0.77263888889137888</c:v>
                </c:pt>
                <c:pt idx="2147">
                  <c:v>0.77292824074538657</c:v>
                </c:pt>
                <c:pt idx="2148">
                  <c:v>0.77321759259211831</c:v>
                </c:pt>
                <c:pt idx="2149">
                  <c:v>0.77342592593049631</c:v>
                </c:pt>
                <c:pt idx="2150">
                  <c:v>0.77366898148466134</c:v>
                </c:pt>
                <c:pt idx="2151">
                  <c:v>0.77384259259270038</c:v>
                </c:pt>
                <c:pt idx="2152">
                  <c:v>0.77406250000058208</c:v>
                </c:pt>
                <c:pt idx="2153">
                  <c:v>0.77430555556202307</c:v>
                </c:pt>
                <c:pt idx="2154">
                  <c:v>0.77451388889312511</c:v>
                </c:pt>
                <c:pt idx="2155">
                  <c:v>0.77472222222422715</c:v>
                </c:pt>
                <c:pt idx="2156">
                  <c:v>0.77493055555532919</c:v>
                </c:pt>
                <c:pt idx="2157">
                  <c:v>0.77515046296321088</c:v>
                </c:pt>
                <c:pt idx="2158">
                  <c:v>0.77537037037109258</c:v>
                </c:pt>
                <c:pt idx="2159">
                  <c:v>0.77559027777897427</c:v>
                </c:pt>
                <c:pt idx="2160">
                  <c:v>0.77581018518685596</c:v>
                </c:pt>
                <c:pt idx="2161">
                  <c:v>0.77604166667151731</c:v>
                </c:pt>
                <c:pt idx="2162">
                  <c:v>0.776261574079399</c:v>
                </c:pt>
                <c:pt idx="2163">
                  <c:v>0.77650462963356404</c:v>
                </c:pt>
                <c:pt idx="2164">
                  <c:v>0.77679398148757173</c:v>
                </c:pt>
                <c:pt idx="2165">
                  <c:v>0.77702546296495711</c:v>
                </c:pt>
                <c:pt idx="2166">
                  <c:v>0.77721064814977581</c:v>
                </c:pt>
                <c:pt idx="2167">
                  <c:v>0.77744212963443715</c:v>
                </c:pt>
                <c:pt idx="2168">
                  <c:v>0.77766203704231884</c:v>
                </c:pt>
                <c:pt idx="2169">
                  <c:v>0.77788194445020054</c:v>
                </c:pt>
                <c:pt idx="2170">
                  <c:v>0.77810185185808223</c:v>
                </c:pt>
                <c:pt idx="2171">
                  <c:v>0.77832175925868796</c:v>
                </c:pt>
                <c:pt idx="2172">
                  <c:v>0.77853009259706596</c:v>
                </c:pt>
                <c:pt idx="2173">
                  <c:v>0.778773148151231</c:v>
                </c:pt>
                <c:pt idx="2174">
                  <c:v>0.77901620370539604</c:v>
                </c:pt>
                <c:pt idx="2175">
                  <c:v>0.77925925925956108</c:v>
                </c:pt>
                <c:pt idx="2176">
                  <c:v>0.77947916666744277</c:v>
                </c:pt>
                <c:pt idx="2177">
                  <c:v>0.77978009259823011</c:v>
                </c:pt>
                <c:pt idx="2178">
                  <c:v>0.78009259259852115</c:v>
                </c:pt>
                <c:pt idx="2179">
                  <c:v>0.78037037037574919</c:v>
                </c:pt>
                <c:pt idx="2180">
                  <c:v>0.78063657407619758</c:v>
                </c:pt>
                <c:pt idx="2181">
                  <c:v>0.78092592593020527</c:v>
                </c:pt>
                <c:pt idx="2182">
                  <c:v>0.78109953703824431</c:v>
                </c:pt>
                <c:pt idx="2183">
                  <c:v>0.781354166669189</c:v>
                </c:pt>
                <c:pt idx="2184">
                  <c:v>0.78163194444641704</c:v>
                </c:pt>
                <c:pt idx="2185">
                  <c:v>0.78188657407736173</c:v>
                </c:pt>
                <c:pt idx="2186">
                  <c:v>0.78212962963152677</c:v>
                </c:pt>
                <c:pt idx="2187">
                  <c:v>0.78238425926247146</c:v>
                </c:pt>
                <c:pt idx="2188">
                  <c:v>0.78263888889341615</c:v>
                </c:pt>
                <c:pt idx="2189">
                  <c:v>0.78288194444758119</c:v>
                </c:pt>
                <c:pt idx="2190">
                  <c:v>0.78313657407852588</c:v>
                </c:pt>
                <c:pt idx="2191">
                  <c:v>0.78340277777897427</c:v>
                </c:pt>
                <c:pt idx="2192">
                  <c:v>0.78364583333313931</c:v>
                </c:pt>
                <c:pt idx="2193">
                  <c:v>0.7838888888945803</c:v>
                </c:pt>
                <c:pt idx="2194">
                  <c:v>0.78423611111065838</c:v>
                </c:pt>
                <c:pt idx="2195">
                  <c:v>0.78451388889516238</c:v>
                </c:pt>
                <c:pt idx="2196">
                  <c:v>0.78472222222626442</c:v>
                </c:pt>
                <c:pt idx="2197">
                  <c:v>0.78495370370364981</c:v>
                </c:pt>
                <c:pt idx="2198">
                  <c:v>0.7852083333345945</c:v>
                </c:pt>
                <c:pt idx="2199">
                  <c:v>0.78542824074247619</c:v>
                </c:pt>
                <c:pt idx="2200">
                  <c:v>0.78564814815035788</c:v>
                </c:pt>
                <c:pt idx="2201">
                  <c:v>0.78590277778130258</c:v>
                </c:pt>
                <c:pt idx="2202">
                  <c:v>0.78893518518452765</c:v>
                </c:pt>
                <c:pt idx="2203">
                  <c:v>0.789097222223063</c:v>
                </c:pt>
                <c:pt idx="2204">
                  <c:v>0.789270833338378</c:v>
                </c:pt>
                <c:pt idx="2205">
                  <c:v>0.78943287037691334</c:v>
                </c:pt>
                <c:pt idx="2206">
                  <c:v>0.78966435185429873</c:v>
                </c:pt>
                <c:pt idx="2207">
                  <c:v>0.78987268518540077</c:v>
                </c:pt>
                <c:pt idx="2208">
                  <c:v>0.79011574074684177</c:v>
                </c:pt>
                <c:pt idx="2209">
                  <c:v>0.7903935185240698</c:v>
                </c:pt>
                <c:pt idx="2210">
                  <c:v>0.7905787037088885</c:v>
                </c:pt>
                <c:pt idx="2211">
                  <c:v>0.79082175926305354</c:v>
                </c:pt>
                <c:pt idx="2212">
                  <c:v>0.79100694444787223</c:v>
                </c:pt>
                <c:pt idx="2213">
                  <c:v>0.79122685185575392</c:v>
                </c:pt>
                <c:pt idx="2214">
                  <c:v>0.79143518518685596</c:v>
                </c:pt>
                <c:pt idx="2215">
                  <c:v>0.791643518517958</c:v>
                </c:pt>
                <c:pt idx="2216">
                  <c:v>0.79186342592583969</c:v>
                </c:pt>
                <c:pt idx="2217">
                  <c:v>0.80128472222713754</c:v>
                </c:pt>
                <c:pt idx="2218">
                  <c:v>0.80193287037400296</c:v>
                </c:pt>
                <c:pt idx="2219">
                  <c:v>0.80421296296844957</c:v>
                </c:pt>
                <c:pt idx="2220">
                  <c:v>0.80511574074625969</c:v>
                </c:pt>
                <c:pt idx="2221">
                  <c:v>0.80593750000116415</c:v>
                </c:pt>
                <c:pt idx="2222">
                  <c:v>0.80670138889399823</c:v>
                </c:pt>
                <c:pt idx="2223">
                  <c:v>0.80738425926392665</c:v>
                </c:pt>
                <c:pt idx="2224">
                  <c:v>0.80810185185691807</c:v>
                </c:pt>
                <c:pt idx="2225">
                  <c:v>0.8087500000037835</c:v>
                </c:pt>
                <c:pt idx="2226">
                  <c:v>0.80952546296612127</c:v>
                </c:pt>
                <c:pt idx="2227">
                  <c:v>0.81030092592845904</c:v>
                </c:pt>
                <c:pt idx="2228">
                  <c:v>0.81091435185226146</c:v>
                </c:pt>
                <c:pt idx="2229">
                  <c:v>0.81157407407590654</c:v>
                </c:pt>
                <c:pt idx="2230">
                  <c:v>0.81233796296874061</c:v>
                </c:pt>
                <c:pt idx="2231">
                  <c:v>0.81295138889254304</c:v>
                </c:pt>
                <c:pt idx="2232">
                  <c:v>0.81366898148553446</c:v>
                </c:pt>
                <c:pt idx="2233">
                  <c:v>0.81440972222480923</c:v>
                </c:pt>
                <c:pt idx="2234">
                  <c:v>0.81572916667209938</c:v>
                </c:pt>
                <c:pt idx="2235">
                  <c:v>0.81701388888905058</c:v>
                </c:pt>
                <c:pt idx="2236">
                  <c:v>0.81803240741282934</c:v>
                </c:pt>
                <c:pt idx="2237">
                  <c:v>0.81884259259823011</c:v>
                </c:pt>
                <c:pt idx="2238">
                  <c:v>0.81959490740700858</c:v>
                </c:pt>
                <c:pt idx="2239">
                  <c:v>0.82023148148437031</c:v>
                </c:pt>
                <c:pt idx="2240">
                  <c:v>0.82083333333866904</c:v>
                </c:pt>
                <c:pt idx="2241">
                  <c:v>0.82144675926247146</c:v>
                </c:pt>
                <c:pt idx="2242">
                  <c:v>0.82204861111677019</c:v>
                </c:pt>
                <c:pt idx="2243">
                  <c:v>0.82263888889428927</c:v>
                </c:pt>
                <c:pt idx="2244">
                  <c:v>0.82335648148728069</c:v>
                </c:pt>
                <c:pt idx="2245">
                  <c:v>0.82396990741108311</c:v>
                </c:pt>
                <c:pt idx="2246">
                  <c:v>0.82478009259648388</c:v>
                </c:pt>
                <c:pt idx="2247">
                  <c:v>0.82547453704319196</c:v>
                </c:pt>
                <c:pt idx="2248">
                  <c:v>0.82616898148262408</c:v>
                </c:pt>
                <c:pt idx="2249">
                  <c:v>0.82686342592933215</c:v>
                </c:pt>
                <c:pt idx="2250">
                  <c:v>0.82766203703795327</c:v>
                </c:pt>
                <c:pt idx="2251">
                  <c:v>0.82851851852319669</c:v>
                </c:pt>
                <c:pt idx="2252">
                  <c:v>0.8295023148166365</c:v>
                </c:pt>
                <c:pt idx="2253">
                  <c:v>0.83287037037371192</c:v>
                </c:pt>
                <c:pt idx="2254">
                  <c:v>0.83304398148175096</c:v>
                </c:pt>
                <c:pt idx="2255">
                  <c:v>0.83324074074334931</c:v>
                </c:pt>
                <c:pt idx="2256">
                  <c:v>0.833460648151231</c:v>
                </c:pt>
                <c:pt idx="2257">
                  <c:v>0.83361111111298669</c:v>
                </c:pt>
                <c:pt idx="2258">
                  <c:v>0.83375000000523869</c:v>
                </c:pt>
                <c:pt idx="2259">
                  <c:v>0.83391203703649808</c:v>
                </c:pt>
                <c:pt idx="2260">
                  <c:v>0.83407407407503342</c:v>
                </c:pt>
                <c:pt idx="2261">
                  <c:v>0.83423611111356877</c:v>
                </c:pt>
                <c:pt idx="2262">
                  <c:v>0.83439814815210411</c:v>
                </c:pt>
                <c:pt idx="2263">
                  <c:v>0.83456018519063946</c:v>
                </c:pt>
                <c:pt idx="2264">
                  <c:v>0.83472222222189885</c:v>
                </c:pt>
                <c:pt idx="2265">
                  <c:v>0.83489583333721384</c:v>
                </c:pt>
                <c:pt idx="2266">
                  <c:v>0.83505787037574919</c:v>
                </c:pt>
                <c:pt idx="2267">
                  <c:v>0.83521990740700858</c:v>
                </c:pt>
                <c:pt idx="2268">
                  <c:v>0.83538194444554392</c:v>
                </c:pt>
                <c:pt idx="2269">
                  <c:v>0.83556712963036261</c:v>
                </c:pt>
                <c:pt idx="2270">
                  <c:v>0.83577546296874061</c:v>
                </c:pt>
                <c:pt idx="2271">
                  <c:v>0.8359606481535593</c:v>
                </c:pt>
                <c:pt idx="2272">
                  <c:v>0.83613425926159834</c:v>
                </c:pt>
                <c:pt idx="2273">
                  <c:v>0.83633101852319669</c:v>
                </c:pt>
                <c:pt idx="2274">
                  <c:v>0.83645833333866904</c:v>
                </c:pt>
                <c:pt idx="2275">
                  <c:v>0.83660879630042473</c:v>
                </c:pt>
                <c:pt idx="2276">
                  <c:v>0.83678240740846377</c:v>
                </c:pt>
                <c:pt idx="2277">
                  <c:v>0.83696759259328246</c:v>
                </c:pt>
                <c:pt idx="2278">
                  <c:v>0.83714120370859746</c:v>
                </c:pt>
                <c:pt idx="2279">
                  <c:v>0.8373032407471328</c:v>
                </c:pt>
                <c:pt idx="2280">
                  <c:v>0.83746527777839219</c:v>
                </c:pt>
                <c:pt idx="2281">
                  <c:v>0.83763888889370719</c:v>
                </c:pt>
                <c:pt idx="2282">
                  <c:v>0.83782407407852588</c:v>
                </c:pt>
                <c:pt idx="2283">
                  <c:v>0.83798611111706123</c:v>
                </c:pt>
                <c:pt idx="2284">
                  <c:v>0.83817129630187992</c:v>
                </c:pt>
                <c:pt idx="2285">
                  <c:v>0.83833333333313931</c:v>
                </c:pt>
                <c:pt idx="2286">
                  <c:v>0.83854166667151731</c:v>
                </c:pt>
                <c:pt idx="2287">
                  <c:v>0.83875000000261934</c:v>
                </c:pt>
                <c:pt idx="2288">
                  <c:v>0.83892361111065838</c:v>
                </c:pt>
                <c:pt idx="2289">
                  <c:v>0.83906250000291038</c:v>
                </c:pt>
                <c:pt idx="2290">
                  <c:v>0.83923611111094942</c:v>
                </c:pt>
                <c:pt idx="2291">
                  <c:v>0.83940972222626442</c:v>
                </c:pt>
                <c:pt idx="2292">
                  <c:v>0.83958333333430346</c:v>
                </c:pt>
                <c:pt idx="2293">
                  <c:v>0.83973379629605915</c:v>
                </c:pt>
                <c:pt idx="2294">
                  <c:v>0.83990740741137415</c:v>
                </c:pt>
                <c:pt idx="2295">
                  <c:v>0.84327546296844957</c:v>
                </c:pt>
                <c:pt idx="2296">
                  <c:v>0.84341435185342561</c:v>
                </c:pt>
                <c:pt idx="2297">
                  <c:v>0.84357638889196096</c:v>
                </c:pt>
                <c:pt idx="2298">
                  <c:v>0.84375</c:v>
                </c:pt>
                <c:pt idx="2299">
                  <c:v>0.84393518518481869</c:v>
                </c:pt>
                <c:pt idx="2300">
                  <c:v>0.84418981481576338</c:v>
                </c:pt>
                <c:pt idx="2301">
                  <c:v>0.84440972222364508</c:v>
                </c:pt>
                <c:pt idx="2302">
                  <c:v>0.84459490740846377</c:v>
                </c:pt>
                <c:pt idx="2303">
                  <c:v>0.84498842593166046</c:v>
                </c:pt>
                <c:pt idx="2304">
                  <c:v>0.84515046296291985</c:v>
                </c:pt>
                <c:pt idx="2305">
                  <c:v>0.84528935185517184</c:v>
                </c:pt>
                <c:pt idx="2306">
                  <c:v>0.84542824074014788</c:v>
                </c:pt>
                <c:pt idx="2307">
                  <c:v>0.84557870370917954</c:v>
                </c:pt>
                <c:pt idx="2308">
                  <c:v>0.84574074074043892</c:v>
                </c:pt>
                <c:pt idx="2309">
                  <c:v>0.84589120370947057</c:v>
                </c:pt>
                <c:pt idx="2310">
                  <c:v>0.84606481481750961</c:v>
                </c:pt>
                <c:pt idx="2311">
                  <c:v>0.84621527777926531</c:v>
                </c:pt>
                <c:pt idx="2312">
                  <c:v>0.84635416667151731</c:v>
                </c:pt>
                <c:pt idx="2313">
                  <c:v>0.84649305555649335</c:v>
                </c:pt>
                <c:pt idx="2314">
                  <c:v>0.84675925926421769</c:v>
                </c:pt>
                <c:pt idx="2315">
                  <c:v>0.84692129630275303</c:v>
                </c:pt>
                <c:pt idx="2316">
                  <c:v>0.84710648148757173</c:v>
                </c:pt>
                <c:pt idx="2317">
                  <c:v>0.84726851851883112</c:v>
                </c:pt>
                <c:pt idx="2318">
                  <c:v>0.84743055555736646</c:v>
                </c:pt>
                <c:pt idx="2319">
                  <c:v>0.84758101851912215</c:v>
                </c:pt>
                <c:pt idx="2320">
                  <c:v>0.84773148148087785</c:v>
                </c:pt>
                <c:pt idx="2321">
                  <c:v>0.84789351851941319</c:v>
                </c:pt>
                <c:pt idx="2322">
                  <c:v>0.84804398148116888</c:v>
                </c:pt>
                <c:pt idx="2323">
                  <c:v>0.84820601851970423</c:v>
                </c:pt>
                <c:pt idx="2324">
                  <c:v>0.84839120370452292</c:v>
                </c:pt>
                <c:pt idx="2325">
                  <c:v>0.84855324074305827</c:v>
                </c:pt>
                <c:pt idx="2326">
                  <c:v>0.84870370370481396</c:v>
                </c:pt>
                <c:pt idx="2327">
                  <c:v>0.84885416666656965</c:v>
                </c:pt>
                <c:pt idx="2328">
                  <c:v>0.8490046296356013</c:v>
                </c:pt>
                <c:pt idx="2329">
                  <c:v>0.849155092597357</c:v>
                </c:pt>
                <c:pt idx="2330">
                  <c:v>0.84931712963589234</c:v>
                </c:pt>
                <c:pt idx="2331">
                  <c:v>0.84951388889021473</c:v>
                </c:pt>
                <c:pt idx="2332">
                  <c:v>0.84971064815181307</c:v>
                </c:pt>
                <c:pt idx="2333">
                  <c:v>0.84988425925985212</c:v>
                </c:pt>
                <c:pt idx="2334">
                  <c:v>0.85003472222160781</c:v>
                </c:pt>
                <c:pt idx="2335">
                  <c:v>0.85016203703708015</c:v>
                </c:pt>
                <c:pt idx="2336">
                  <c:v>0.8503587962986785</c:v>
                </c:pt>
                <c:pt idx="2337">
                  <c:v>0.85053240740671754</c:v>
                </c:pt>
                <c:pt idx="2338">
                  <c:v>0.85069444444525288</c:v>
                </c:pt>
                <c:pt idx="2339">
                  <c:v>0.85083333333750488</c:v>
                </c:pt>
                <c:pt idx="2340">
                  <c:v>0.85101851852232357</c:v>
                </c:pt>
                <c:pt idx="2341">
                  <c:v>0.85119212963036261</c:v>
                </c:pt>
                <c:pt idx="2342">
                  <c:v>0.85134259259211831</c:v>
                </c:pt>
                <c:pt idx="2343">
                  <c:v>0.85151620370743331</c:v>
                </c:pt>
                <c:pt idx="2344">
                  <c:v>0.851666666669189</c:v>
                </c:pt>
                <c:pt idx="2345">
                  <c:v>0.85182870370772434</c:v>
                </c:pt>
                <c:pt idx="2346">
                  <c:v>0.85199074074625969</c:v>
                </c:pt>
                <c:pt idx="2347">
                  <c:v>0.85217592593107838</c:v>
                </c:pt>
                <c:pt idx="2348">
                  <c:v>0.85234953703911742</c:v>
                </c:pt>
                <c:pt idx="2349">
                  <c:v>0.85250000000087311</c:v>
                </c:pt>
                <c:pt idx="2350">
                  <c:v>0.85265046296262881</c:v>
                </c:pt>
                <c:pt idx="2351">
                  <c:v>0.85282407407794381</c:v>
                </c:pt>
                <c:pt idx="2352">
                  <c:v>0.8529745370396995</c:v>
                </c:pt>
                <c:pt idx="2353">
                  <c:v>0.85313657407823484</c:v>
                </c:pt>
                <c:pt idx="2354">
                  <c:v>0.85329861111677019</c:v>
                </c:pt>
                <c:pt idx="2355">
                  <c:v>0.85347222222480923</c:v>
                </c:pt>
                <c:pt idx="2356">
                  <c:v>0.85364583333284827</c:v>
                </c:pt>
                <c:pt idx="2357">
                  <c:v>0.85380787037138361</c:v>
                </c:pt>
                <c:pt idx="2358">
                  <c:v>0.85395833333313931</c:v>
                </c:pt>
                <c:pt idx="2359">
                  <c:v>0.85413194444845431</c:v>
                </c:pt>
                <c:pt idx="2360">
                  <c:v>0.85429398148698965</c:v>
                </c:pt>
                <c:pt idx="2361">
                  <c:v>0.85451388889487134</c:v>
                </c:pt>
                <c:pt idx="2362">
                  <c:v>0.85468750000291038</c:v>
                </c:pt>
                <c:pt idx="2363">
                  <c:v>0.85486111111094942</c:v>
                </c:pt>
                <c:pt idx="2364">
                  <c:v>0.85501157407998107</c:v>
                </c:pt>
                <c:pt idx="2365">
                  <c:v>0.85515046296495711</c:v>
                </c:pt>
                <c:pt idx="2366">
                  <c:v>0.85531250000349246</c:v>
                </c:pt>
                <c:pt idx="2367">
                  <c:v>0.8554861111115315</c:v>
                </c:pt>
                <c:pt idx="2368">
                  <c:v>0.85564814815006685</c:v>
                </c:pt>
                <c:pt idx="2369">
                  <c:v>0.85579861111182254</c:v>
                </c:pt>
                <c:pt idx="2370">
                  <c:v>0.85599537037342088</c:v>
                </c:pt>
                <c:pt idx="2371">
                  <c:v>0.85615740741195623</c:v>
                </c:pt>
                <c:pt idx="2372">
                  <c:v>0.85629629629693227</c:v>
                </c:pt>
                <c:pt idx="2373">
                  <c:v>0.85645833333546761</c:v>
                </c:pt>
                <c:pt idx="2374">
                  <c:v>0.85662037037400296</c:v>
                </c:pt>
                <c:pt idx="2375">
                  <c:v>0.856793981482042</c:v>
                </c:pt>
                <c:pt idx="2376">
                  <c:v>0.85695601852057735</c:v>
                </c:pt>
                <c:pt idx="2377">
                  <c:v>0.85714120370539604</c:v>
                </c:pt>
                <c:pt idx="2378">
                  <c:v>0.85731481482071104</c:v>
                </c:pt>
                <c:pt idx="2379">
                  <c:v>0.85744212963618338</c:v>
                </c:pt>
                <c:pt idx="2380">
                  <c:v>0.85760416666744277</c:v>
                </c:pt>
                <c:pt idx="2381">
                  <c:v>0.85777777778275777</c:v>
                </c:pt>
                <c:pt idx="2382">
                  <c:v>0.85793981482129311</c:v>
                </c:pt>
                <c:pt idx="2383">
                  <c:v>0.8581018518525525</c:v>
                </c:pt>
                <c:pt idx="2384">
                  <c:v>0.85829861111415084</c:v>
                </c:pt>
                <c:pt idx="2385">
                  <c:v>0.86138888889399823</c:v>
                </c:pt>
                <c:pt idx="2386">
                  <c:v>0.86152777777897427</c:v>
                </c:pt>
                <c:pt idx="2387">
                  <c:v>0.86171296296379296</c:v>
                </c:pt>
                <c:pt idx="2388">
                  <c:v>0.86190972222539131</c:v>
                </c:pt>
                <c:pt idx="2389">
                  <c:v>0.862129629633273</c:v>
                </c:pt>
                <c:pt idx="2390">
                  <c:v>0.86234953704115469</c:v>
                </c:pt>
                <c:pt idx="2391">
                  <c:v>0.86258101851854008</c:v>
                </c:pt>
                <c:pt idx="2392">
                  <c:v>0.86281250000320142</c:v>
                </c:pt>
                <c:pt idx="2393">
                  <c:v>0.86298611111124046</c:v>
                </c:pt>
                <c:pt idx="2394">
                  <c:v>0.86319444444961846</c:v>
                </c:pt>
                <c:pt idx="2395">
                  <c:v>0.86337962963443715</c:v>
                </c:pt>
                <c:pt idx="2396">
                  <c:v>0.86359953704231884</c:v>
                </c:pt>
                <c:pt idx="2397">
                  <c:v>0.86385416666598758</c:v>
                </c:pt>
                <c:pt idx="2398">
                  <c:v>0.86408564815064892</c:v>
                </c:pt>
                <c:pt idx="2399">
                  <c:v>0.86430555555853061</c:v>
                </c:pt>
                <c:pt idx="2400">
                  <c:v>0.86452546296641231</c:v>
                </c:pt>
                <c:pt idx="2401">
                  <c:v>0.86503472222830169</c:v>
                </c:pt>
                <c:pt idx="2402">
                  <c:v>0.86517361111327773</c:v>
                </c:pt>
                <c:pt idx="2403">
                  <c:v>0.86531250000552973</c:v>
                </c:pt>
                <c:pt idx="2404">
                  <c:v>0.86546296296728542</c:v>
                </c:pt>
                <c:pt idx="2405">
                  <c:v>0.86563657407532446</c:v>
                </c:pt>
                <c:pt idx="2406">
                  <c:v>0.86581018519063946</c:v>
                </c:pt>
                <c:pt idx="2407">
                  <c:v>0.86600694444496185</c:v>
                </c:pt>
                <c:pt idx="2408">
                  <c:v>0.86616898148349719</c:v>
                </c:pt>
                <c:pt idx="2409">
                  <c:v>0.86630787037574919</c:v>
                </c:pt>
                <c:pt idx="2410">
                  <c:v>0.86648148148378823</c:v>
                </c:pt>
                <c:pt idx="2411">
                  <c:v>0.86665509259910323</c:v>
                </c:pt>
                <c:pt idx="2412">
                  <c:v>0.86682870370714227</c:v>
                </c:pt>
                <c:pt idx="2413">
                  <c:v>0.86699074074567761</c:v>
                </c:pt>
                <c:pt idx="2414">
                  <c:v>0.86717592593049631</c:v>
                </c:pt>
                <c:pt idx="2415">
                  <c:v>0.86734953703853535</c:v>
                </c:pt>
                <c:pt idx="2416">
                  <c:v>0.86751157407707069</c:v>
                </c:pt>
                <c:pt idx="2417">
                  <c:v>0.86768518518510973</c:v>
                </c:pt>
                <c:pt idx="2418">
                  <c:v>0.86785879630042473</c:v>
                </c:pt>
                <c:pt idx="2419">
                  <c:v>0.86804398148524342</c:v>
                </c:pt>
                <c:pt idx="2420">
                  <c:v>0.86821759259328246</c:v>
                </c:pt>
                <c:pt idx="2421">
                  <c:v>0.86842592593166046</c:v>
                </c:pt>
                <c:pt idx="2422">
                  <c:v>0.8685995370396995</c:v>
                </c:pt>
                <c:pt idx="2423">
                  <c:v>0.86876157407823484</c:v>
                </c:pt>
                <c:pt idx="2424">
                  <c:v>0.86893518518627388</c:v>
                </c:pt>
                <c:pt idx="2425">
                  <c:v>0.86908564814802958</c:v>
                </c:pt>
                <c:pt idx="2426">
                  <c:v>0.86925925926334457</c:v>
                </c:pt>
                <c:pt idx="2427">
                  <c:v>0.86943287037138361</c:v>
                </c:pt>
                <c:pt idx="2428">
                  <c:v>0.86962962963298196</c:v>
                </c:pt>
                <c:pt idx="2429">
                  <c:v>0.869803240741021</c:v>
                </c:pt>
                <c:pt idx="2430">
                  <c:v>0.86996527777955635</c:v>
                </c:pt>
                <c:pt idx="2431">
                  <c:v>0.87015046296437504</c:v>
                </c:pt>
                <c:pt idx="2432">
                  <c:v>0.87031250000291038</c:v>
                </c:pt>
                <c:pt idx="2433">
                  <c:v>0.87046296296466608</c:v>
                </c:pt>
                <c:pt idx="2434">
                  <c:v>0.87063657407998107</c:v>
                </c:pt>
                <c:pt idx="2435">
                  <c:v>0.87081018518802011</c:v>
                </c:pt>
                <c:pt idx="2436">
                  <c:v>0.87097222222655546</c:v>
                </c:pt>
                <c:pt idx="2437">
                  <c:v>0.87115740741137415</c:v>
                </c:pt>
                <c:pt idx="2438">
                  <c:v>0.87134259259619284</c:v>
                </c:pt>
                <c:pt idx="2439">
                  <c:v>0.87150462963472819</c:v>
                </c:pt>
                <c:pt idx="2440">
                  <c:v>0.87164351851970423</c:v>
                </c:pt>
                <c:pt idx="2441">
                  <c:v>0.87181712963501923</c:v>
                </c:pt>
                <c:pt idx="2442">
                  <c:v>0.87197916666627862</c:v>
                </c:pt>
                <c:pt idx="2443">
                  <c:v>0.87215277778159361</c:v>
                </c:pt>
                <c:pt idx="2444">
                  <c:v>0.87232638888963265</c:v>
                </c:pt>
                <c:pt idx="2445">
                  <c:v>0.87251157407445135</c:v>
                </c:pt>
                <c:pt idx="2446">
                  <c:v>0.87268518518976634</c:v>
                </c:pt>
                <c:pt idx="2447">
                  <c:v>0.87285879629780538</c:v>
                </c:pt>
                <c:pt idx="2448">
                  <c:v>0.87303240741312038</c:v>
                </c:pt>
                <c:pt idx="2449">
                  <c:v>0.87320601852115942</c:v>
                </c:pt>
                <c:pt idx="2450">
                  <c:v>0.87337962962919846</c:v>
                </c:pt>
                <c:pt idx="2451">
                  <c:v>0.87358796296757646</c:v>
                </c:pt>
                <c:pt idx="2452">
                  <c:v>0.87378472222189885</c:v>
                </c:pt>
                <c:pt idx="2453">
                  <c:v>0.87398148148349719</c:v>
                </c:pt>
                <c:pt idx="2454">
                  <c:v>0.87416666666831588</c:v>
                </c:pt>
                <c:pt idx="2455">
                  <c:v>0.87432870370685123</c:v>
                </c:pt>
                <c:pt idx="2456">
                  <c:v>0.87449074074538657</c:v>
                </c:pt>
                <c:pt idx="2457">
                  <c:v>0.87468749999970896</c:v>
                </c:pt>
                <c:pt idx="2458">
                  <c:v>0.87488425926130731</c:v>
                </c:pt>
                <c:pt idx="2459">
                  <c:v>0.8750578703766223</c:v>
                </c:pt>
                <c:pt idx="2460">
                  <c:v>0.87525462963094469</c:v>
                </c:pt>
                <c:pt idx="2461">
                  <c:v>0.87547453703882638</c:v>
                </c:pt>
                <c:pt idx="2462">
                  <c:v>0.87565972222364508</c:v>
                </c:pt>
                <c:pt idx="2463">
                  <c:v>0.87582175926218042</c:v>
                </c:pt>
                <c:pt idx="2464">
                  <c:v>0.87600694444699911</c:v>
                </c:pt>
                <c:pt idx="2465">
                  <c:v>0.87619212963181781</c:v>
                </c:pt>
                <c:pt idx="2466">
                  <c:v>0.8763773148166365</c:v>
                </c:pt>
                <c:pt idx="2467">
                  <c:v>0.87656250000145519</c:v>
                </c:pt>
                <c:pt idx="2468">
                  <c:v>0.87675925926305354</c:v>
                </c:pt>
                <c:pt idx="2469">
                  <c:v>0.87694444444787223</c:v>
                </c:pt>
                <c:pt idx="2470">
                  <c:v>0.87709490740962792</c:v>
                </c:pt>
                <c:pt idx="2471">
                  <c:v>0.87726851852494292</c:v>
                </c:pt>
                <c:pt idx="2472">
                  <c:v>0.87744212963298196</c:v>
                </c:pt>
                <c:pt idx="2473">
                  <c:v>0.877615740741021</c:v>
                </c:pt>
                <c:pt idx="2474">
                  <c:v>0.87777777777955635</c:v>
                </c:pt>
                <c:pt idx="2475">
                  <c:v>0.87799768518743804</c:v>
                </c:pt>
                <c:pt idx="2476">
                  <c:v>0.88111111111356877</c:v>
                </c:pt>
                <c:pt idx="2477">
                  <c:v>0.88126157407532446</c:v>
                </c:pt>
                <c:pt idx="2478">
                  <c:v>0.88142361111385981</c:v>
                </c:pt>
                <c:pt idx="2479">
                  <c:v>0.88158564815239515</c:v>
                </c:pt>
                <c:pt idx="2480">
                  <c:v>0.88179398148349719</c:v>
                </c:pt>
                <c:pt idx="2481">
                  <c:v>0.88203703703766223</c:v>
                </c:pt>
                <c:pt idx="2482">
                  <c:v>0.88226851852232357</c:v>
                </c:pt>
                <c:pt idx="2483">
                  <c:v>0.89381944444903638</c:v>
                </c:pt>
                <c:pt idx="2484">
                  <c:v>0.89466435185750015</c:v>
                </c:pt>
                <c:pt idx="2485">
                  <c:v>0.89653935185197042</c:v>
                </c:pt>
                <c:pt idx="2486">
                  <c:v>0.89753472222218988</c:v>
                </c:pt>
                <c:pt idx="2487">
                  <c:v>0.89832175926130731</c:v>
                </c:pt>
                <c:pt idx="2488">
                  <c:v>0.89903935185429873</c:v>
                </c:pt>
                <c:pt idx="2489">
                  <c:v>0.8997453703705105</c:v>
                </c:pt>
                <c:pt idx="2490">
                  <c:v>0.90045138889399823</c:v>
                </c:pt>
                <c:pt idx="2491">
                  <c:v>0.90115740741021</c:v>
                </c:pt>
                <c:pt idx="2492">
                  <c:v>0.90204861111124046</c:v>
                </c:pt>
                <c:pt idx="2493">
                  <c:v>0.90289351851970423</c:v>
                </c:pt>
                <c:pt idx="2494">
                  <c:v>0.903738425928168</c:v>
                </c:pt>
                <c:pt idx="2495">
                  <c:v>0.90471064815210411</c:v>
                </c:pt>
                <c:pt idx="2496">
                  <c:v>0.90561342592991423</c:v>
                </c:pt>
                <c:pt idx="2497">
                  <c:v>0.90652777777722804</c:v>
                </c:pt>
                <c:pt idx="2498">
                  <c:v>0.90738425926247146</c:v>
                </c:pt>
                <c:pt idx="2499">
                  <c:v>0.90832175926334457</c:v>
                </c:pt>
                <c:pt idx="2500">
                  <c:v>0.90925925926421769</c:v>
                </c:pt>
                <c:pt idx="2501">
                  <c:v>0.9103472222268465</c:v>
                </c:pt>
                <c:pt idx="2502">
                  <c:v>0.91130787037400296</c:v>
                </c:pt>
                <c:pt idx="2503">
                  <c:v>0.91224537037487607</c:v>
                </c:pt>
                <c:pt idx="2504">
                  <c:v>0.91325231481459923</c:v>
                </c:pt>
                <c:pt idx="2505">
                  <c:v>0.91418981481547235</c:v>
                </c:pt>
                <c:pt idx="2506">
                  <c:v>0.91512731481634546</c:v>
                </c:pt>
                <c:pt idx="2507">
                  <c:v>0.91607638889399823</c:v>
                </c:pt>
                <c:pt idx="2508">
                  <c:v>0.91704861111065838</c:v>
                </c:pt>
                <c:pt idx="2509">
                  <c:v>0.91797453704202781</c:v>
                </c:pt>
                <c:pt idx="2510">
                  <c:v>0.91892361111240461</c:v>
                </c:pt>
                <c:pt idx="2511">
                  <c:v>0.92244212963123573</c:v>
                </c:pt>
                <c:pt idx="2512">
                  <c:v>0.92258101852348773</c:v>
                </c:pt>
                <c:pt idx="2513">
                  <c:v>0.92271990740846377</c:v>
                </c:pt>
                <c:pt idx="2514">
                  <c:v>0.92287037037021946</c:v>
                </c:pt>
                <c:pt idx="2515">
                  <c:v>0.92302083333925111</c:v>
                </c:pt>
                <c:pt idx="2516">
                  <c:v>0.92315972222422715</c:v>
                </c:pt>
                <c:pt idx="2517">
                  <c:v>0.92331018518598285</c:v>
                </c:pt>
                <c:pt idx="2518">
                  <c:v>0.92346064814773854</c:v>
                </c:pt>
                <c:pt idx="2519">
                  <c:v>0.92362268518627388</c:v>
                </c:pt>
                <c:pt idx="2520">
                  <c:v>0.92377314814802958</c:v>
                </c:pt>
                <c:pt idx="2521">
                  <c:v>0.92393518518656492</c:v>
                </c:pt>
                <c:pt idx="2522">
                  <c:v>0.92409722222510027</c:v>
                </c:pt>
                <c:pt idx="2523">
                  <c:v>0.92423611111735227</c:v>
                </c:pt>
                <c:pt idx="2524">
                  <c:v>0.92437500000232831</c:v>
                </c:pt>
                <c:pt idx="2525">
                  <c:v>0.92450231481780065</c:v>
                </c:pt>
                <c:pt idx="2526">
                  <c:v>0.924664351856336</c:v>
                </c:pt>
                <c:pt idx="2527">
                  <c:v>0.92482638889487134</c:v>
                </c:pt>
                <c:pt idx="2528">
                  <c:v>0.92504629630275303</c:v>
                </c:pt>
                <c:pt idx="2529">
                  <c:v>0.92518518518772908</c:v>
                </c:pt>
                <c:pt idx="2530">
                  <c:v>0.92532407407998107</c:v>
                </c:pt>
                <c:pt idx="2531">
                  <c:v>0.92546296296495711</c:v>
                </c:pt>
                <c:pt idx="2532">
                  <c:v>0.92560185185720911</c:v>
                </c:pt>
                <c:pt idx="2533">
                  <c:v>0.92574074074218515</c:v>
                </c:pt>
                <c:pt idx="2534">
                  <c:v>0.92589120370394085</c:v>
                </c:pt>
                <c:pt idx="2535">
                  <c:v>0.92606481481925584</c:v>
                </c:pt>
                <c:pt idx="2536">
                  <c:v>0.92622685185779119</c:v>
                </c:pt>
                <c:pt idx="2537">
                  <c:v>0.92637731481954688</c:v>
                </c:pt>
                <c:pt idx="2538">
                  <c:v>0.92652777778130258</c:v>
                </c:pt>
                <c:pt idx="2539">
                  <c:v>0.92668981481983792</c:v>
                </c:pt>
                <c:pt idx="2540">
                  <c:v>0.92685185185837327</c:v>
                </c:pt>
                <c:pt idx="2541">
                  <c:v>0.92700231482012896</c:v>
                </c:pt>
                <c:pt idx="2542">
                  <c:v>0.927175925928168</c:v>
                </c:pt>
                <c:pt idx="2543">
                  <c:v>0.92737268518976634</c:v>
                </c:pt>
                <c:pt idx="2544">
                  <c:v>0.92753472222830169</c:v>
                </c:pt>
                <c:pt idx="2545">
                  <c:v>0.92770833333634073</c:v>
                </c:pt>
                <c:pt idx="2546">
                  <c:v>0.92784722222859273</c:v>
                </c:pt>
                <c:pt idx="2547">
                  <c:v>0.92799768519034842</c:v>
                </c:pt>
                <c:pt idx="2548">
                  <c:v>0.92814814815210411</c:v>
                </c:pt>
                <c:pt idx="2549">
                  <c:v>0.92832175926014315</c:v>
                </c:pt>
                <c:pt idx="2550">
                  <c:v>0.9284837962986785</c:v>
                </c:pt>
                <c:pt idx="2551">
                  <c:v>0.92865740740671754</c:v>
                </c:pt>
                <c:pt idx="2552">
                  <c:v>0.92883101852203254</c:v>
                </c:pt>
                <c:pt idx="2553">
                  <c:v>0.92898148148378823</c:v>
                </c:pt>
                <c:pt idx="2554">
                  <c:v>0.92912037037604023</c:v>
                </c:pt>
                <c:pt idx="2555">
                  <c:v>0.92930555556085892</c:v>
                </c:pt>
                <c:pt idx="2556">
                  <c:v>0.92946759259211831</c:v>
                </c:pt>
                <c:pt idx="2557">
                  <c:v>0.92961805556114996</c:v>
                </c:pt>
                <c:pt idx="2558">
                  <c:v>0.92978009259240935</c:v>
                </c:pt>
                <c:pt idx="2559">
                  <c:v>0.92995370370772434</c:v>
                </c:pt>
                <c:pt idx="2560">
                  <c:v>0.93011574074625969</c:v>
                </c:pt>
                <c:pt idx="2561">
                  <c:v>0.93025462963123573</c:v>
                </c:pt>
                <c:pt idx="2562">
                  <c:v>0.93040509259299142</c:v>
                </c:pt>
                <c:pt idx="2563">
                  <c:v>0.93056712963152677</c:v>
                </c:pt>
                <c:pt idx="2564">
                  <c:v>0.93070601852377877</c:v>
                </c:pt>
                <c:pt idx="2565">
                  <c:v>0.93085648148553446</c:v>
                </c:pt>
                <c:pt idx="2566">
                  <c:v>0.9310300925935735</c:v>
                </c:pt>
                <c:pt idx="2567">
                  <c:v>0.93500000000494765</c:v>
                </c:pt>
                <c:pt idx="2568">
                  <c:v>0.93513888888992369</c:v>
                </c:pt>
                <c:pt idx="2569">
                  <c:v>0.93528935185167938</c:v>
                </c:pt>
                <c:pt idx="2570">
                  <c:v>0.93543981482071104</c:v>
                </c:pt>
                <c:pt idx="2571">
                  <c:v>0.93562500000552973</c:v>
                </c:pt>
                <c:pt idx="2572">
                  <c:v>0.93586805555969477</c:v>
                </c:pt>
                <c:pt idx="2573">
                  <c:v>0.93608796296757646</c:v>
                </c:pt>
                <c:pt idx="2574">
                  <c:v>0.9362962962986785</c:v>
                </c:pt>
                <c:pt idx="2575">
                  <c:v>0.93645833333721384</c:v>
                </c:pt>
                <c:pt idx="2576">
                  <c:v>0.93662037037574919</c:v>
                </c:pt>
                <c:pt idx="2577">
                  <c:v>0.93675925926072523</c:v>
                </c:pt>
                <c:pt idx="2578">
                  <c:v>0.93690972222248092</c:v>
                </c:pt>
                <c:pt idx="2579">
                  <c:v>0.93707175926101627</c:v>
                </c:pt>
                <c:pt idx="2580">
                  <c:v>0.93724537037633127</c:v>
                </c:pt>
                <c:pt idx="2581">
                  <c:v>0.93740740740759065</c:v>
                </c:pt>
                <c:pt idx="2582">
                  <c:v>0.937569444446126</c:v>
                </c:pt>
                <c:pt idx="2583">
                  <c:v>0.937743055561441</c:v>
                </c:pt>
                <c:pt idx="2584">
                  <c:v>0.93788194444641704</c:v>
                </c:pt>
                <c:pt idx="2585">
                  <c:v>0.93803240740817273</c:v>
                </c:pt>
                <c:pt idx="2586">
                  <c:v>0.93820601852348773</c:v>
                </c:pt>
                <c:pt idx="2587">
                  <c:v>0.93836805556202307</c:v>
                </c:pt>
                <c:pt idx="2588">
                  <c:v>0.93853009259328246</c:v>
                </c:pt>
                <c:pt idx="2589">
                  <c:v>0.93870370370859746</c:v>
                </c:pt>
                <c:pt idx="2590">
                  <c:v>0.9388773148166365</c:v>
                </c:pt>
                <c:pt idx="2591">
                  <c:v>0.9390162037088885</c:v>
                </c:pt>
                <c:pt idx="2592">
                  <c:v>0.93916666667064419</c:v>
                </c:pt>
                <c:pt idx="2593">
                  <c:v>0.93932870370917954</c:v>
                </c:pt>
                <c:pt idx="2594">
                  <c:v>0.93947916667093523</c:v>
                </c:pt>
                <c:pt idx="2595">
                  <c:v>0.93964120370947057</c:v>
                </c:pt>
                <c:pt idx="2596">
                  <c:v>0.93982638889428927</c:v>
                </c:pt>
                <c:pt idx="2597">
                  <c:v>0.93997685185604496</c:v>
                </c:pt>
                <c:pt idx="2598">
                  <c:v>0.94012731481780065</c:v>
                </c:pt>
                <c:pt idx="2599">
                  <c:v>0.94027777777955635</c:v>
                </c:pt>
                <c:pt idx="2600">
                  <c:v>0.94043981481809169</c:v>
                </c:pt>
                <c:pt idx="2601">
                  <c:v>0.94060185185662704</c:v>
                </c:pt>
                <c:pt idx="2602">
                  <c:v>0.94075231481838273</c:v>
                </c:pt>
                <c:pt idx="2603">
                  <c:v>0.94096064814948477</c:v>
                </c:pt>
                <c:pt idx="2604">
                  <c:v>0.94113425926479977</c:v>
                </c:pt>
                <c:pt idx="2605">
                  <c:v>0.94128472222655546</c:v>
                </c:pt>
                <c:pt idx="2606">
                  <c:v>0.9414467592650908</c:v>
                </c:pt>
                <c:pt idx="2607">
                  <c:v>0.94157407408056315</c:v>
                </c:pt>
                <c:pt idx="2608">
                  <c:v>0.94173611111182254</c:v>
                </c:pt>
                <c:pt idx="2609">
                  <c:v>0.94190972222713754</c:v>
                </c:pt>
                <c:pt idx="2610">
                  <c:v>0.94207175926567288</c:v>
                </c:pt>
                <c:pt idx="2611">
                  <c:v>0.94222222222742857</c:v>
                </c:pt>
                <c:pt idx="2612">
                  <c:v>0.94238425925868796</c:v>
                </c:pt>
                <c:pt idx="2613">
                  <c:v>0.94255787037400296</c:v>
                </c:pt>
                <c:pt idx="2614">
                  <c:v>0.9427199074125383</c:v>
                </c:pt>
                <c:pt idx="2615">
                  <c:v>0.942870370374294</c:v>
                </c:pt>
                <c:pt idx="2616">
                  <c:v>0.94303240741282934</c:v>
                </c:pt>
                <c:pt idx="2617">
                  <c:v>0.94319444444408873</c:v>
                </c:pt>
                <c:pt idx="2618">
                  <c:v>0.94336805555940373</c:v>
                </c:pt>
                <c:pt idx="2619">
                  <c:v>0.94355324074422242</c:v>
                </c:pt>
                <c:pt idx="2620">
                  <c:v>0.94372685185226146</c:v>
                </c:pt>
                <c:pt idx="2621">
                  <c:v>0.94387731482129311</c:v>
                </c:pt>
                <c:pt idx="2622">
                  <c:v>0.94401620370626915</c:v>
                </c:pt>
                <c:pt idx="2623">
                  <c:v>0.94418981481430819</c:v>
                </c:pt>
                <c:pt idx="2624">
                  <c:v>0.94436342592962319</c:v>
                </c:pt>
                <c:pt idx="2625">
                  <c:v>0.94451388889137888</c:v>
                </c:pt>
                <c:pt idx="2626">
                  <c:v>0.94468749999941792</c:v>
                </c:pt>
                <c:pt idx="2627">
                  <c:v>0.94487268519151257</c:v>
                </c:pt>
                <c:pt idx="2628">
                  <c:v>0.94503472222277196</c:v>
                </c:pt>
                <c:pt idx="2629">
                  <c:v>0.94519675926130731</c:v>
                </c:pt>
                <c:pt idx="2630">
                  <c:v>0.9453703703766223</c:v>
                </c:pt>
                <c:pt idx="2631">
                  <c:v>0.945555555561441</c:v>
                </c:pt>
                <c:pt idx="2632">
                  <c:v>0.94571759259270038</c:v>
                </c:pt>
                <c:pt idx="2633">
                  <c:v>0.94592592593107838</c:v>
                </c:pt>
                <c:pt idx="2634">
                  <c:v>0.94614583333896007</c:v>
                </c:pt>
                <c:pt idx="2635">
                  <c:v>0.94631944444699911</c:v>
                </c:pt>
                <c:pt idx="2636">
                  <c:v>0.94649305555503815</c:v>
                </c:pt>
                <c:pt idx="2637">
                  <c:v>0.9466782407471328</c:v>
                </c:pt>
                <c:pt idx="2638">
                  <c:v>0.9468287037088885</c:v>
                </c:pt>
                <c:pt idx="2639">
                  <c:v>0.94701388889370719</c:v>
                </c:pt>
                <c:pt idx="2640">
                  <c:v>0.94719907407852588</c:v>
                </c:pt>
                <c:pt idx="2641">
                  <c:v>0.94737268518656492</c:v>
                </c:pt>
                <c:pt idx="2642">
                  <c:v>0.94754629630187992</c:v>
                </c:pt>
                <c:pt idx="2643">
                  <c:v>0.94776620370976161</c:v>
                </c:pt>
                <c:pt idx="2644">
                  <c:v>0.94793981481780065</c:v>
                </c:pt>
                <c:pt idx="2645">
                  <c:v>0.94809027777955635</c:v>
                </c:pt>
                <c:pt idx="2646">
                  <c:v>0.94827546296437504</c:v>
                </c:pt>
                <c:pt idx="2647">
                  <c:v>0.94844907407969004</c:v>
                </c:pt>
                <c:pt idx="2648">
                  <c:v>0.94861111111094942</c:v>
                </c:pt>
                <c:pt idx="2649">
                  <c:v>0.94879629629576812</c:v>
                </c:pt>
                <c:pt idx="2650">
                  <c:v>0.94900462963414611</c:v>
                </c:pt>
                <c:pt idx="2651">
                  <c:v>0.94917824074218515</c:v>
                </c:pt>
                <c:pt idx="2652">
                  <c:v>0.9493402777807205</c:v>
                </c:pt>
                <c:pt idx="2653">
                  <c:v>0.94950231481925584</c:v>
                </c:pt>
                <c:pt idx="2654">
                  <c:v>0.94967592592729488</c:v>
                </c:pt>
                <c:pt idx="2655">
                  <c:v>0.94984953704260988</c:v>
                </c:pt>
                <c:pt idx="2656">
                  <c:v>0.95002314815064892</c:v>
                </c:pt>
                <c:pt idx="2657">
                  <c:v>0.95021990741224727</c:v>
                </c:pt>
                <c:pt idx="2658">
                  <c:v>0.95350694444641704</c:v>
                </c:pt>
                <c:pt idx="2659">
                  <c:v>0.95366898148495238</c:v>
                </c:pt>
                <c:pt idx="2660">
                  <c:v>0.95380787036992842</c:v>
                </c:pt>
                <c:pt idx="2661">
                  <c:v>0.95395833333896007</c:v>
                </c:pt>
                <c:pt idx="2662">
                  <c:v>0.95416666667006211</c:v>
                </c:pt>
                <c:pt idx="2663">
                  <c:v>0.95438657407794381</c:v>
                </c:pt>
                <c:pt idx="2664">
                  <c:v>0.95461805555532919</c:v>
                </c:pt>
                <c:pt idx="2665">
                  <c:v>0.95480324074014788</c:v>
                </c:pt>
                <c:pt idx="2666">
                  <c:v>0.95496527777868323</c:v>
                </c:pt>
                <c:pt idx="2667">
                  <c:v>0.95512731481721858</c:v>
                </c:pt>
                <c:pt idx="2668">
                  <c:v>0.95526620370947057</c:v>
                </c:pt>
                <c:pt idx="2669">
                  <c:v>0.95541666667122627</c:v>
                </c:pt>
                <c:pt idx="2670">
                  <c:v>0.95560185185604496</c:v>
                </c:pt>
                <c:pt idx="2671">
                  <c:v>0.955775462964084</c:v>
                </c:pt>
                <c:pt idx="2672">
                  <c:v>0.95593750000261934</c:v>
                </c:pt>
                <c:pt idx="2673">
                  <c:v>0.95609953704115469</c:v>
                </c:pt>
                <c:pt idx="2674">
                  <c:v>0.95626157407969004</c:v>
                </c:pt>
                <c:pt idx="2675">
                  <c:v>0.95642361111094942</c:v>
                </c:pt>
                <c:pt idx="2676">
                  <c:v>0.95658564814948477</c:v>
                </c:pt>
                <c:pt idx="2677">
                  <c:v>0.95673611111124046</c:v>
                </c:pt>
                <c:pt idx="2678">
                  <c:v>0.95689814814977581</c:v>
                </c:pt>
                <c:pt idx="2679">
                  <c:v>0.95706018518831115</c:v>
                </c:pt>
                <c:pt idx="2680">
                  <c:v>0.95723379629635019</c:v>
                </c:pt>
                <c:pt idx="2681">
                  <c:v>0.95740740741166519</c:v>
                </c:pt>
                <c:pt idx="2682">
                  <c:v>0.95754629629664123</c:v>
                </c:pt>
                <c:pt idx="2683">
                  <c:v>0.95770833333517658</c:v>
                </c:pt>
                <c:pt idx="2684">
                  <c:v>0.95784722222742857</c:v>
                </c:pt>
                <c:pt idx="2685">
                  <c:v>0.95800925925868796</c:v>
                </c:pt>
                <c:pt idx="2686">
                  <c:v>0.95817129629722331</c:v>
                </c:pt>
                <c:pt idx="2687">
                  <c:v>0.95833333333575865</c:v>
                </c:pt>
                <c:pt idx="2688">
                  <c:v>0.958495370374294</c:v>
                </c:pt>
                <c:pt idx="2689">
                  <c:v>0.95864583333604969</c:v>
                </c:pt>
                <c:pt idx="2690">
                  <c:v>0.95878472222830169</c:v>
                </c:pt>
                <c:pt idx="2691">
                  <c:v>0.95892361111327773</c:v>
                </c:pt>
                <c:pt idx="2692">
                  <c:v>0.95908564815181307</c:v>
                </c:pt>
                <c:pt idx="2693">
                  <c:v>0.95925925925985212</c:v>
                </c:pt>
                <c:pt idx="2694">
                  <c:v>0.95944444444467081</c:v>
                </c:pt>
                <c:pt idx="2695">
                  <c:v>0.95961805555998581</c:v>
                </c:pt>
                <c:pt idx="2696">
                  <c:v>0.95978009259852115</c:v>
                </c:pt>
                <c:pt idx="2697">
                  <c:v>0.95995370370656019</c:v>
                </c:pt>
                <c:pt idx="2698">
                  <c:v>0.96009259259881219</c:v>
                </c:pt>
                <c:pt idx="2699">
                  <c:v>0.96024305556056788</c:v>
                </c:pt>
                <c:pt idx="2700">
                  <c:v>0.96040509259910323</c:v>
                </c:pt>
                <c:pt idx="2701">
                  <c:v>0.96056712963036261</c:v>
                </c:pt>
                <c:pt idx="2702">
                  <c:v>0.96072916666889796</c:v>
                </c:pt>
                <c:pt idx="2703">
                  <c:v>0.96089120370743331</c:v>
                </c:pt>
                <c:pt idx="2704">
                  <c:v>0.96106481481547235</c:v>
                </c:pt>
                <c:pt idx="2705">
                  <c:v>0.96122685185400769</c:v>
                </c:pt>
                <c:pt idx="2706">
                  <c:v>0.96137731481576338</c:v>
                </c:pt>
                <c:pt idx="2707">
                  <c:v>0.96153935185429873</c:v>
                </c:pt>
                <c:pt idx="2708">
                  <c:v>0.96170138889283407</c:v>
                </c:pt>
                <c:pt idx="2709">
                  <c:v>0.96186342593136942</c:v>
                </c:pt>
                <c:pt idx="2710">
                  <c:v>0.96202546296262881</c:v>
                </c:pt>
                <c:pt idx="2711">
                  <c:v>0.96218750000116415</c:v>
                </c:pt>
                <c:pt idx="2712">
                  <c:v>0.96236111111647915</c:v>
                </c:pt>
                <c:pt idx="2713">
                  <c:v>0.9624884259319515</c:v>
                </c:pt>
                <c:pt idx="2714">
                  <c:v>0.96265046296321088</c:v>
                </c:pt>
                <c:pt idx="2715">
                  <c:v>0.96280092593224254</c:v>
                </c:pt>
                <c:pt idx="2716">
                  <c:v>0.96297453704028158</c:v>
                </c:pt>
                <c:pt idx="2717">
                  <c:v>0.96314814814832062</c:v>
                </c:pt>
                <c:pt idx="2718">
                  <c:v>0.96329861111735227</c:v>
                </c:pt>
                <c:pt idx="2719">
                  <c:v>0.96347222222539131</c:v>
                </c:pt>
                <c:pt idx="2720">
                  <c:v>0.963622685187147</c:v>
                </c:pt>
                <c:pt idx="2721">
                  <c:v>0.963796296302462</c:v>
                </c:pt>
                <c:pt idx="2722">
                  <c:v>0.96396990741050104</c:v>
                </c:pt>
                <c:pt idx="2723">
                  <c:v>0.96413194444903638</c:v>
                </c:pt>
                <c:pt idx="2724">
                  <c:v>0.96428240741079208</c:v>
                </c:pt>
                <c:pt idx="2725">
                  <c:v>0.96447916667239042</c:v>
                </c:pt>
                <c:pt idx="2726">
                  <c:v>0.96466435185720911</c:v>
                </c:pt>
                <c:pt idx="2727">
                  <c:v>0.96484953704202781</c:v>
                </c:pt>
                <c:pt idx="2728">
                  <c:v>0.96502314815006685</c:v>
                </c:pt>
                <c:pt idx="2729">
                  <c:v>0.96515046296553919</c:v>
                </c:pt>
                <c:pt idx="2730">
                  <c:v>0.96532407407357823</c:v>
                </c:pt>
                <c:pt idx="2731">
                  <c:v>0.96550925926567288</c:v>
                </c:pt>
                <c:pt idx="2732">
                  <c:v>0.96568287037371192</c:v>
                </c:pt>
                <c:pt idx="2733">
                  <c:v>0.96584490741224727</c:v>
                </c:pt>
                <c:pt idx="2734">
                  <c:v>0.96604166666656965</c:v>
                </c:pt>
                <c:pt idx="2735">
                  <c:v>0.966203703705105</c:v>
                </c:pt>
                <c:pt idx="2736">
                  <c:v>0.96635416666686069</c:v>
                </c:pt>
                <c:pt idx="2737">
                  <c:v>0.96653935185167938</c:v>
                </c:pt>
                <c:pt idx="2738">
                  <c:v>0.96671296296699438</c:v>
                </c:pt>
                <c:pt idx="2739">
                  <c:v>0.96687500000552973</c:v>
                </c:pt>
                <c:pt idx="2740">
                  <c:v>0.96704861111356877</c:v>
                </c:pt>
                <c:pt idx="2741">
                  <c:v>0.96724537037516711</c:v>
                </c:pt>
                <c:pt idx="2742">
                  <c:v>0.96740740741370246</c:v>
                </c:pt>
                <c:pt idx="2743">
                  <c:v>0.96755787037545815</c:v>
                </c:pt>
                <c:pt idx="2744">
                  <c:v>0.96771990740671754</c:v>
                </c:pt>
                <c:pt idx="2745">
                  <c:v>0.96789351852203254</c:v>
                </c:pt>
                <c:pt idx="2746">
                  <c:v>0.96805555556056788</c:v>
                </c:pt>
                <c:pt idx="2747">
                  <c:v>0.96821759259910323</c:v>
                </c:pt>
                <c:pt idx="2748">
                  <c:v>0.96840277778392192</c:v>
                </c:pt>
                <c:pt idx="2749">
                  <c:v>0.97469907407503342</c:v>
                </c:pt>
                <c:pt idx="2750">
                  <c:v>0.97482638889050577</c:v>
                </c:pt>
                <c:pt idx="2751">
                  <c:v>0.97497685185226146</c:v>
                </c:pt>
                <c:pt idx="2752">
                  <c:v>0.97516203703708015</c:v>
                </c:pt>
                <c:pt idx="2753">
                  <c:v>0.97537037037545815</c:v>
                </c:pt>
                <c:pt idx="2754">
                  <c:v>0.97557870370656019</c:v>
                </c:pt>
                <c:pt idx="2755">
                  <c:v>0.97583333333750488</c:v>
                </c:pt>
                <c:pt idx="2756">
                  <c:v>0.97605324074538657</c:v>
                </c:pt>
                <c:pt idx="2757">
                  <c:v>0.97624999999970896</c:v>
                </c:pt>
                <c:pt idx="2758">
                  <c:v>0.97645833333808696</c:v>
                </c:pt>
                <c:pt idx="2759">
                  <c:v>0.9766203703766223</c:v>
                </c:pt>
                <c:pt idx="2760">
                  <c:v>0.97679398148466134</c:v>
                </c:pt>
                <c:pt idx="2761">
                  <c:v>0.97696759259270038</c:v>
                </c:pt>
                <c:pt idx="2762">
                  <c:v>0.97715277777751908</c:v>
                </c:pt>
                <c:pt idx="2763">
                  <c:v>0.97733796296233777</c:v>
                </c:pt>
                <c:pt idx="2764">
                  <c:v>0.97751157407765277</c:v>
                </c:pt>
                <c:pt idx="2765">
                  <c:v>0.97767361111618811</c:v>
                </c:pt>
                <c:pt idx="2766">
                  <c:v>0.97781250000116415</c:v>
                </c:pt>
                <c:pt idx="2767">
                  <c:v>0.97796296296291985</c:v>
                </c:pt>
                <c:pt idx="2768">
                  <c:v>0.9781134259319515</c:v>
                </c:pt>
                <c:pt idx="2769">
                  <c:v>0.97827546296321088</c:v>
                </c:pt>
                <c:pt idx="2770">
                  <c:v>0.97842592593224254</c:v>
                </c:pt>
                <c:pt idx="2771">
                  <c:v>0.97861111111706123</c:v>
                </c:pt>
                <c:pt idx="2772">
                  <c:v>0.97879629630187992</c:v>
                </c:pt>
                <c:pt idx="2773">
                  <c:v>0.97892361111735227</c:v>
                </c:pt>
                <c:pt idx="2774">
                  <c:v>0.97907407407910796</c:v>
                </c:pt>
                <c:pt idx="2775">
                  <c:v>0.97922453704086365</c:v>
                </c:pt>
                <c:pt idx="2776">
                  <c:v>0.97937500000261934</c:v>
                </c:pt>
                <c:pt idx="2777">
                  <c:v>0.97953703704115469</c:v>
                </c:pt>
                <c:pt idx="2778">
                  <c:v>0.97969907407969004</c:v>
                </c:pt>
                <c:pt idx="2779">
                  <c:v>0.97986111111094942</c:v>
                </c:pt>
                <c:pt idx="2780">
                  <c:v>0.98001157407998107</c:v>
                </c:pt>
                <c:pt idx="2781">
                  <c:v>0.98015046296495711</c:v>
                </c:pt>
                <c:pt idx="2782">
                  <c:v>0.98031250000349246</c:v>
                </c:pt>
                <c:pt idx="2783">
                  <c:v>0.98047453704202781</c:v>
                </c:pt>
                <c:pt idx="2784">
                  <c:v>0.98063657408056315</c:v>
                </c:pt>
                <c:pt idx="2785">
                  <c:v>0.98082175926538184</c:v>
                </c:pt>
                <c:pt idx="2786">
                  <c:v>0.98099537037342088</c:v>
                </c:pt>
                <c:pt idx="2787">
                  <c:v>0.98115740741195623</c:v>
                </c:pt>
                <c:pt idx="2788">
                  <c:v>0.98133101851999527</c:v>
                </c:pt>
                <c:pt idx="2789">
                  <c:v>0.98146990741224727</c:v>
                </c:pt>
                <c:pt idx="2790">
                  <c:v>0.98162037037400296</c:v>
                </c:pt>
                <c:pt idx="2791">
                  <c:v>0.981793981482042</c:v>
                </c:pt>
                <c:pt idx="2792">
                  <c:v>0.98194444444379769</c:v>
                </c:pt>
                <c:pt idx="2793">
                  <c:v>0.98209490741282934</c:v>
                </c:pt>
                <c:pt idx="2794">
                  <c:v>0.98226851852086838</c:v>
                </c:pt>
                <c:pt idx="2795">
                  <c:v>0.98243055555940373</c:v>
                </c:pt>
                <c:pt idx="2796">
                  <c:v>0.98259259259793907</c:v>
                </c:pt>
                <c:pt idx="2797">
                  <c:v>0.98274305555969477</c:v>
                </c:pt>
                <c:pt idx="2798">
                  <c:v>0.98290509259823011</c:v>
                </c:pt>
                <c:pt idx="2799">
                  <c:v>0.9830671296294895</c:v>
                </c:pt>
                <c:pt idx="2800">
                  <c:v>0.9832407407448045</c:v>
                </c:pt>
                <c:pt idx="2801">
                  <c:v>0.98341435185284354</c:v>
                </c:pt>
                <c:pt idx="2802">
                  <c:v>0.98358796296815854</c:v>
                </c:pt>
                <c:pt idx="2803">
                  <c:v>0.98374999999941792</c:v>
                </c:pt>
                <c:pt idx="2804">
                  <c:v>0.98388888889166992</c:v>
                </c:pt>
                <c:pt idx="2805">
                  <c:v>0.98403935185342561</c:v>
                </c:pt>
                <c:pt idx="2806">
                  <c:v>0.98420138889196096</c:v>
                </c:pt>
                <c:pt idx="2807">
                  <c:v>0.98435185185371665</c:v>
                </c:pt>
                <c:pt idx="2808">
                  <c:v>0.984513888892252</c:v>
                </c:pt>
                <c:pt idx="2809">
                  <c:v>0.98468750000029104</c:v>
                </c:pt>
                <c:pt idx="2810">
                  <c:v>0.98484953703882638</c:v>
                </c:pt>
                <c:pt idx="2811">
                  <c:v>0.98501157407736173</c:v>
                </c:pt>
                <c:pt idx="2812">
                  <c:v>0.98517361111589707</c:v>
                </c:pt>
                <c:pt idx="2813">
                  <c:v>0.98533564815443242</c:v>
                </c:pt>
                <c:pt idx="2814">
                  <c:v>0.98549768518569181</c:v>
                </c:pt>
                <c:pt idx="2815">
                  <c:v>0.98569444444729015</c:v>
                </c:pt>
                <c:pt idx="2816">
                  <c:v>0.98586805555532919</c:v>
                </c:pt>
                <c:pt idx="2817">
                  <c:v>0.98604166667064419</c:v>
                </c:pt>
                <c:pt idx="2818">
                  <c:v>0.98621527777868323</c:v>
                </c:pt>
                <c:pt idx="2819">
                  <c:v>0.98636574074043892</c:v>
                </c:pt>
                <c:pt idx="2820">
                  <c:v>0.98650462963269092</c:v>
                </c:pt>
                <c:pt idx="2821">
                  <c:v>0.98666666667122627</c:v>
                </c:pt>
                <c:pt idx="2822">
                  <c:v>0.98685185185604496</c:v>
                </c:pt>
                <c:pt idx="2823">
                  <c:v>0.9870138888945803</c:v>
                </c:pt>
                <c:pt idx="2824">
                  <c:v>0.98718750000261934</c:v>
                </c:pt>
                <c:pt idx="2825">
                  <c:v>0.98739583333372138</c:v>
                </c:pt>
                <c:pt idx="2826">
                  <c:v>0.98756944444903638</c:v>
                </c:pt>
                <c:pt idx="2827">
                  <c:v>0.98771990741079208</c:v>
                </c:pt>
                <c:pt idx="2828">
                  <c:v>0.98787037037254777</c:v>
                </c:pt>
                <c:pt idx="2829">
                  <c:v>0.98803240741108311</c:v>
                </c:pt>
                <c:pt idx="2830">
                  <c:v>0.98820601851912215</c:v>
                </c:pt>
                <c:pt idx="2831">
                  <c:v>0.9883680555576575</c:v>
                </c:pt>
                <c:pt idx="2832">
                  <c:v>0.98856481481925584</c:v>
                </c:pt>
                <c:pt idx="2833">
                  <c:v>0.98871527778101154</c:v>
                </c:pt>
                <c:pt idx="2834">
                  <c:v>0.98885416666598758</c:v>
                </c:pt>
                <c:pt idx="2835">
                  <c:v>0.98900462963501923</c:v>
                </c:pt>
                <c:pt idx="2836">
                  <c:v>0.98914351851999527</c:v>
                </c:pt>
                <c:pt idx="2837">
                  <c:v>0.98929398148175096</c:v>
                </c:pt>
                <c:pt idx="2838">
                  <c:v>0.98945601852028631</c:v>
                </c:pt>
                <c:pt idx="2839">
                  <c:v>0.989641203705105</c:v>
                </c:pt>
                <c:pt idx="2840">
                  <c:v>1.0042013888887595</c:v>
                </c:pt>
                <c:pt idx="2841">
                  <c:v>1.0043287037042319</c:v>
                </c:pt>
                <c:pt idx="2842">
                  <c:v>1.0045254629658302</c:v>
                </c:pt>
                <c:pt idx="2843">
                  <c:v>1.0047222222274286</c:v>
                </c:pt>
                <c:pt idx="2844">
                  <c:v>1.0049652777815936</c:v>
                </c:pt>
                <c:pt idx="2845">
                  <c:v>1.0051851851894753</c:v>
                </c:pt>
                <c:pt idx="2846">
                  <c:v>1.0054282407436403</c:v>
                </c:pt>
                <c:pt idx="2847">
                  <c:v>1.005648148151522</c:v>
                </c:pt>
                <c:pt idx="2848">
                  <c:v>1.0058796296361834</c:v>
                </c:pt>
                <c:pt idx="2849">
                  <c:v>1.0061111111135688</c:v>
                </c:pt>
                <c:pt idx="2850">
                  <c:v>1.013148148151231</c:v>
                </c:pt>
                <c:pt idx="2851">
                  <c:v>1.0139814814829151</c:v>
                </c:pt>
                <c:pt idx="2852">
                  <c:v>1.0148148148145992</c:v>
                </c:pt>
                <c:pt idx="2853">
                  <c:v>1.015659722223063</c:v>
                </c:pt>
                <c:pt idx="2854">
                  <c:v>1.0176273148172186</c:v>
                </c:pt>
                <c:pt idx="2855">
                  <c:v>1.018449074079399</c:v>
                </c:pt>
                <c:pt idx="2856">
                  <c:v>1.0192476851880201</c:v>
                </c:pt>
                <c:pt idx="2857">
                  <c:v>1.0199537037042319</c:v>
                </c:pt>
                <c:pt idx="2858">
                  <c:v>1.02064814815094</c:v>
                </c:pt>
                <c:pt idx="2859">
                  <c:v>1.0213541666671517</c:v>
                </c:pt>
                <c:pt idx="2860">
                  <c:v>1.0220601851906395</c:v>
                </c:pt>
                <c:pt idx="2861">
                  <c:v>1.0227662037068512</c:v>
                </c:pt>
                <c:pt idx="2862">
                  <c:v>1.023472222223063</c:v>
                </c:pt>
                <c:pt idx="2863">
                  <c:v>1.0241898148160544</c:v>
                </c:pt>
                <c:pt idx="2864">
                  <c:v>1.0249421296321088</c:v>
                </c:pt>
                <c:pt idx="2865">
                  <c:v>1.0256828703713836</c:v>
                </c:pt>
                <c:pt idx="2866">
                  <c:v>1.0264236111106584</c:v>
                </c:pt>
                <c:pt idx="2867">
                  <c:v>1.0275000000037835</c:v>
                </c:pt>
                <c:pt idx="2868">
                  <c:v>1.0282407407430583</c:v>
                </c:pt>
                <c:pt idx="2869">
                  <c:v>1.0292245370364981</c:v>
                </c:pt>
                <c:pt idx="2870">
                  <c:v>1.0300115740756155</c:v>
                </c:pt>
                <c:pt idx="2871">
                  <c:v>1.0308680555608589</c:v>
                </c:pt>
                <c:pt idx="2872">
                  <c:v>1.0318402777775191</c:v>
                </c:pt>
                <c:pt idx="2873">
                  <c:v>1.0327662037088885</c:v>
                </c:pt>
                <c:pt idx="2874">
                  <c:v>1.033692129632982</c:v>
                </c:pt>
                <c:pt idx="2875">
                  <c:v>1.0346527777801384</c:v>
                </c:pt>
                <c:pt idx="2876">
                  <c:v>1.0357870370426099</c:v>
                </c:pt>
                <c:pt idx="2877">
                  <c:v>1.0367361111129867</c:v>
                </c:pt>
                <c:pt idx="2878">
                  <c:v>1.0376967592601432</c:v>
                </c:pt>
                <c:pt idx="2879">
                  <c:v>1.0413078703713836</c:v>
                </c:pt>
                <c:pt idx="2880">
                  <c:v>1.041469907409919</c:v>
                </c:pt>
                <c:pt idx="2881">
                  <c:v>1.0416319444484543</c:v>
                </c:pt>
                <c:pt idx="2882">
                  <c:v>1.0418055555564933</c:v>
                </c:pt>
                <c:pt idx="2883">
                  <c:v>1.0419675925950287</c:v>
                </c:pt>
                <c:pt idx="2884">
                  <c:v>1.042129629633564</c:v>
                </c:pt>
                <c:pt idx="2885">
                  <c:v>1.0423032407416031</c:v>
                </c:pt>
                <c:pt idx="2886">
                  <c:v>1.0424884259264218</c:v>
                </c:pt>
                <c:pt idx="2887">
                  <c:v>1.0426388888954534</c:v>
                </c:pt>
                <c:pt idx="2888">
                  <c:v>1.0428009259267128</c:v>
                </c:pt>
                <c:pt idx="2889">
                  <c:v>1.0429513888884685</c:v>
                </c:pt>
                <c:pt idx="2890">
                  <c:v>1.0431250000037835</c:v>
                </c:pt>
                <c:pt idx="2891">
                  <c:v>1.0433101851886022</c:v>
                </c:pt>
                <c:pt idx="2892">
                  <c:v>1.0434837962966412</c:v>
                </c:pt>
                <c:pt idx="2893">
                  <c:v>1.0436574074119562</c:v>
                </c:pt>
                <c:pt idx="2894">
                  <c:v>1.0438194444504916</c:v>
                </c:pt>
                <c:pt idx="2895">
                  <c:v>1.0439699074122473</c:v>
                </c:pt>
                <c:pt idx="2896">
                  <c:v>1.0441319444507826</c:v>
                </c:pt>
                <c:pt idx="2897">
                  <c:v>1.0442708333357587</c:v>
                </c:pt>
                <c:pt idx="2898">
                  <c:v>1.044432870374294</c:v>
                </c:pt>
                <c:pt idx="2899">
                  <c:v>1.0445949074128293</c:v>
                </c:pt>
                <c:pt idx="2900">
                  <c:v>1.0447685185208684</c:v>
                </c:pt>
                <c:pt idx="2901">
                  <c:v>1.0449537037056871</c:v>
                </c:pt>
                <c:pt idx="2902">
                  <c:v>1.0451157407442224</c:v>
                </c:pt>
                <c:pt idx="2903">
                  <c:v>1.0452893518522615</c:v>
                </c:pt>
                <c:pt idx="2904">
                  <c:v>1.0454513888907968</c:v>
                </c:pt>
                <c:pt idx="2905">
                  <c:v>1.0456365740756155</c:v>
                </c:pt>
                <c:pt idx="2906">
                  <c:v>1.0458449074067175</c:v>
                </c:pt>
                <c:pt idx="2907">
                  <c:v>1.0460300925988122</c:v>
                </c:pt>
                <c:pt idx="2908">
                  <c:v>1.0462268518531346</c:v>
                </c:pt>
                <c:pt idx="2909">
                  <c:v>1.0464120370379533</c:v>
                </c:pt>
                <c:pt idx="2910">
                  <c:v>1.046562499999709</c:v>
                </c:pt>
                <c:pt idx="2911">
                  <c:v>1.0467245370382443</c:v>
                </c:pt>
                <c:pt idx="2912">
                  <c:v>1.0468634259304963</c:v>
                </c:pt>
                <c:pt idx="2913">
                  <c:v>1.0470023148154723</c:v>
                </c:pt>
                <c:pt idx="2914">
                  <c:v>1.0471643518540077</c:v>
                </c:pt>
                <c:pt idx="2915">
                  <c:v>1.0473495370388264</c:v>
                </c:pt>
                <c:pt idx="2916">
                  <c:v>1.0475347222236451</c:v>
                </c:pt>
                <c:pt idx="2917">
                  <c:v>1.0476967592621804</c:v>
                </c:pt>
                <c:pt idx="2918">
                  <c:v>1.0478356481544324</c:v>
                </c:pt>
                <c:pt idx="2919">
                  <c:v>1.0479976851856918</c:v>
                </c:pt>
                <c:pt idx="2920">
                  <c:v>1.0481597222242272</c:v>
                </c:pt>
                <c:pt idx="2921">
                  <c:v>1.0483333333395422</c:v>
                </c:pt>
                <c:pt idx="2922">
                  <c:v>1.0485069444475812</c:v>
                </c:pt>
                <c:pt idx="2923">
                  <c:v>1.0486805555556202</c:v>
                </c:pt>
                <c:pt idx="2924">
                  <c:v>1.0488541666709352</c:v>
                </c:pt>
                <c:pt idx="2925">
                  <c:v>1.0489930555559113</c:v>
                </c:pt>
                <c:pt idx="2926">
                  <c:v>1.0491550925944466</c:v>
                </c:pt>
                <c:pt idx="2927">
                  <c:v>1.049317129632982</c:v>
                </c:pt>
                <c:pt idx="2928">
                  <c:v>1.0494791666715173</c:v>
                </c:pt>
                <c:pt idx="2929">
                  <c:v>1.0496412037100527</c:v>
                </c:pt>
                <c:pt idx="2930">
                  <c:v>1.0498263888948713</c:v>
                </c:pt>
                <c:pt idx="2931">
                  <c:v>1.0526620370364981</c:v>
                </c:pt>
                <c:pt idx="2932">
                  <c:v>1.0528009259287501</c:v>
                </c:pt>
                <c:pt idx="2933">
                  <c:v>1.0567939814864076</c:v>
                </c:pt>
                <c:pt idx="2934">
                  <c:v>1.0569328703713836</c:v>
                </c:pt>
                <c:pt idx="2935">
                  <c:v>1.0570486111173523</c:v>
                </c:pt>
                <c:pt idx="2936">
                  <c:v>1.0571875000023283</c:v>
                </c:pt>
                <c:pt idx="2937">
                  <c:v>1.0573148148178007</c:v>
                </c:pt>
                <c:pt idx="2938">
                  <c:v>1.057442129633273</c:v>
                </c:pt>
                <c:pt idx="2939">
                  <c:v>1.057615740741312</c:v>
                </c:pt>
                <c:pt idx="2940">
                  <c:v>1.057789351856627</c:v>
                </c:pt>
                <c:pt idx="2941">
                  <c:v>1.0579513888951624</c:v>
                </c:pt>
                <c:pt idx="2942">
                  <c:v>1.0580671296338551</c:v>
                </c:pt>
                <c:pt idx="2943">
                  <c:v>1.0582291666723904</c:v>
                </c:pt>
                <c:pt idx="2944">
                  <c:v>1.0583912037036498</c:v>
                </c:pt>
                <c:pt idx="2945">
                  <c:v>1.0585532407421852</c:v>
                </c:pt>
                <c:pt idx="2946">
                  <c:v>1.0587268518575002</c:v>
                </c:pt>
                <c:pt idx="2947">
                  <c:v>1.0588773148192558</c:v>
                </c:pt>
                <c:pt idx="2948">
                  <c:v>1.0590393518577912</c:v>
                </c:pt>
                <c:pt idx="2949">
                  <c:v>1.0591898148195469</c:v>
                </c:pt>
                <c:pt idx="2950">
                  <c:v>1.0593287037045229</c:v>
                </c:pt>
                <c:pt idx="2951">
                  <c:v>1.0594791666662786</c:v>
                </c:pt>
                <c:pt idx="2952">
                  <c:v>1.0596527777815936</c:v>
                </c:pt>
                <c:pt idx="2953">
                  <c:v>1.0598032407433493</c:v>
                </c:pt>
                <c:pt idx="2954">
                  <c:v>1.059988425928168</c:v>
                </c:pt>
                <c:pt idx="2955">
                  <c:v>1.060162037043483</c:v>
                </c:pt>
                <c:pt idx="2956">
                  <c:v>1.060300925928459</c:v>
                </c:pt>
                <c:pt idx="2957">
                  <c:v>1.060439814820711</c:v>
                </c:pt>
                <c:pt idx="2958">
                  <c:v>1.0605902777824667</c:v>
                </c:pt>
                <c:pt idx="2959">
                  <c:v>1.0607407407442224</c:v>
                </c:pt>
                <c:pt idx="2960">
                  <c:v>1.0608912037059781</c:v>
                </c:pt>
                <c:pt idx="2961">
                  <c:v>1.0610648148212931</c:v>
                </c:pt>
                <c:pt idx="2962">
                  <c:v>1.0612268518525525</c:v>
                </c:pt>
                <c:pt idx="2963">
                  <c:v>1.0613773148143082</c:v>
                </c:pt>
                <c:pt idx="2964">
                  <c:v>1.0615162037065602</c:v>
                </c:pt>
                <c:pt idx="2965">
                  <c:v>1.0616666666683159</c:v>
                </c:pt>
                <c:pt idx="2966">
                  <c:v>1.0618402777836309</c:v>
                </c:pt>
                <c:pt idx="2967">
                  <c:v>1.0620023148148903</c:v>
                </c:pt>
                <c:pt idx="2968">
                  <c:v>1.0621759259302053</c:v>
                </c:pt>
                <c:pt idx="2969">
                  <c:v>1.0623495370382443</c:v>
                </c:pt>
                <c:pt idx="2970">
                  <c:v>1.062534722223063</c:v>
                </c:pt>
                <c:pt idx="2971">
                  <c:v>1.0626967592615983</c:v>
                </c:pt>
                <c:pt idx="2972">
                  <c:v>1.062847222223354</c:v>
                </c:pt>
                <c:pt idx="2973">
                  <c:v>1.062986111115606</c:v>
                </c:pt>
                <c:pt idx="2974">
                  <c:v>1.0631481481541414</c:v>
                </c:pt>
                <c:pt idx="2975">
                  <c:v>1.0633101851854008</c:v>
                </c:pt>
                <c:pt idx="2976">
                  <c:v>1.0634606481544324</c:v>
                </c:pt>
                <c:pt idx="2977">
                  <c:v>1.0636226851856918</c:v>
                </c:pt>
                <c:pt idx="2978">
                  <c:v>1.0637847222242272</c:v>
                </c:pt>
                <c:pt idx="2979">
                  <c:v>1.0639583333395422</c:v>
                </c:pt>
                <c:pt idx="2980">
                  <c:v>1.0640972222245182</c:v>
                </c:pt>
                <c:pt idx="2981">
                  <c:v>1.0642476851862739</c:v>
                </c:pt>
                <c:pt idx="2982">
                  <c:v>1.0644328703710926</c:v>
                </c:pt>
                <c:pt idx="2983">
                  <c:v>1.0645949074096279</c:v>
                </c:pt>
                <c:pt idx="2984">
                  <c:v>1.0647569444481633</c:v>
                </c:pt>
                <c:pt idx="2985">
                  <c:v>1.0649305555562023</c:v>
                </c:pt>
                <c:pt idx="2986">
                  <c:v>1.0651041666715173</c:v>
                </c:pt>
                <c:pt idx="2987">
                  <c:v>1.0652430555564933</c:v>
                </c:pt>
                <c:pt idx="2988">
                  <c:v>1.065393518518249</c:v>
                </c:pt>
                <c:pt idx="2989">
                  <c:v>1.0655555555567844</c:v>
                </c:pt>
                <c:pt idx="2990">
                  <c:v>1.0657175925953197</c:v>
                </c:pt>
                <c:pt idx="2991">
                  <c:v>1.0658796296338551</c:v>
                </c:pt>
                <c:pt idx="2992">
                  <c:v>1.0660532407418941</c:v>
                </c:pt>
                <c:pt idx="2993">
                  <c:v>1.0662268518572091</c:v>
                </c:pt>
                <c:pt idx="2994">
                  <c:v>1.0663773148189648</c:v>
                </c:pt>
                <c:pt idx="2995">
                  <c:v>1.0665393518575002</c:v>
                </c:pt>
                <c:pt idx="2996">
                  <c:v>1.0667129629655392</c:v>
                </c:pt>
                <c:pt idx="2997">
                  <c:v>1.0668750000040745</c:v>
                </c:pt>
                <c:pt idx="2998">
                  <c:v>1.0670486111121136</c:v>
                </c:pt>
                <c:pt idx="2999">
                  <c:v>1.0672337962969323</c:v>
                </c:pt>
                <c:pt idx="3000">
                  <c:v>1.0674074074122473</c:v>
                </c:pt>
                <c:pt idx="3001">
                  <c:v>1.0675694444507826</c:v>
                </c:pt>
                <c:pt idx="3002">
                  <c:v>1.0677199074125383</c:v>
                </c:pt>
                <c:pt idx="3003">
                  <c:v>1.0678472222280107</c:v>
                </c:pt>
                <c:pt idx="3004">
                  <c:v>1.0679976851897663</c:v>
                </c:pt>
                <c:pt idx="3005">
                  <c:v>1.0681712962978054</c:v>
                </c:pt>
                <c:pt idx="3006">
                  <c:v>1.0683333333363407</c:v>
                </c:pt>
                <c:pt idx="3007">
                  <c:v>1.0684722222285927</c:v>
                </c:pt>
                <c:pt idx="3008">
                  <c:v>1.0686458333366318</c:v>
                </c:pt>
                <c:pt idx="3009">
                  <c:v>1.0688194444446708</c:v>
                </c:pt>
                <c:pt idx="3010">
                  <c:v>1.0689583333369228</c:v>
                </c:pt>
                <c:pt idx="3011">
                  <c:v>1.0690972222218988</c:v>
                </c:pt>
                <c:pt idx="3012">
                  <c:v>1.0692592592604342</c:v>
                </c:pt>
                <c:pt idx="3013">
                  <c:v>1.0694097222221899</c:v>
                </c:pt>
                <c:pt idx="3014">
                  <c:v>1.0695717592607252</c:v>
                </c:pt>
                <c:pt idx="3015">
                  <c:v>1.0697337962992606</c:v>
                </c:pt>
                <c:pt idx="3016">
                  <c:v>1.0698958333377959</c:v>
                </c:pt>
                <c:pt idx="3017">
                  <c:v>1.0700462962995516</c:v>
                </c:pt>
                <c:pt idx="3018">
                  <c:v>1.070173611115024</c:v>
                </c:pt>
                <c:pt idx="3019">
                  <c:v>1.0703240740767797</c:v>
                </c:pt>
                <c:pt idx="3020">
                  <c:v>1.0704629629690317</c:v>
                </c:pt>
                <c:pt idx="3021">
                  <c:v>1.0706134259307873</c:v>
                </c:pt>
                <c:pt idx="3022">
                  <c:v>1.0707754629693227</c:v>
                </c:pt>
                <c:pt idx="3023">
                  <c:v>1.0709375000005821</c:v>
                </c:pt>
                <c:pt idx="3024">
                  <c:v>1.0739814814878628</c:v>
                </c:pt>
                <c:pt idx="3025">
                  <c:v>1.0741087962960592</c:v>
                </c:pt>
                <c:pt idx="3026">
                  <c:v>1.0742476851883112</c:v>
                </c:pt>
                <c:pt idx="3027">
                  <c:v>1.0744097222268465</c:v>
                </c:pt>
                <c:pt idx="3028">
                  <c:v>1.0745833333348855</c:v>
                </c:pt>
                <c:pt idx="3029">
                  <c:v>1.0748032407427672</c:v>
                </c:pt>
                <c:pt idx="3030">
                  <c:v>1.0749884259275859</c:v>
                </c:pt>
                <c:pt idx="3031">
                  <c:v>1.0751851851891843</c:v>
                </c:pt>
                <c:pt idx="3032">
                  <c:v>1.0753935185202863</c:v>
                </c:pt>
                <c:pt idx="3033">
                  <c:v>1.0755324074125383</c:v>
                </c:pt>
                <c:pt idx="3034">
                  <c:v>1.075717592597357</c:v>
                </c:pt>
                <c:pt idx="3035">
                  <c:v>1.0843750000058208</c:v>
                </c:pt>
                <c:pt idx="3036">
                  <c:v>1.0850810185220325</c:v>
                </c:pt>
                <c:pt idx="3037">
                  <c:v>1.0857870370382443</c:v>
                </c:pt>
                <c:pt idx="3038">
                  <c:v>1.0874884259319515</c:v>
                </c:pt>
                <c:pt idx="3039">
                  <c:v>1.0883333333331393</c:v>
                </c:pt>
                <c:pt idx="3040">
                  <c:v>1.0891782407416031</c:v>
                </c:pt>
                <c:pt idx="3041">
                  <c:v>1.0900462962963502</c:v>
                </c:pt>
                <c:pt idx="3042">
                  <c:v>1.090891203704814</c:v>
                </c:pt>
                <c:pt idx="3043">
                  <c:v>1.0917361111132777</c:v>
                </c:pt>
                <c:pt idx="3044">
                  <c:v>1.0925694444449618</c:v>
                </c:pt>
                <c:pt idx="3045">
                  <c:v>1.0934259259302053</c:v>
                </c:pt>
                <c:pt idx="3046">
                  <c:v>1.0943518518542987</c:v>
                </c:pt>
                <c:pt idx="3047">
                  <c:v>1.0952546296321088</c:v>
                </c:pt>
                <c:pt idx="3048">
                  <c:v>1.0960995370405726</c:v>
                </c:pt>
                <c:pt idx="3049">
                  <c:v>1.0969444444490364</c:v>
                </c:pt>
                <c:pt idx="3050">
                  <c:v>1.0978125000037835</c:v>
                </c:pt>
                <c:pt idx="3051">
                  <c:v>1.0987500000046566</c:v>
                </c:pt>
                <c:pt idx="3052">
                  <c:v>1.0996180555594037</c:v>
                </c:pt>
                <c:pt idx="3053">
                  <c:v>1.1006365740759065</c:v>
                </c:pt>
                <c:pt idx="3054">
                  <c:v>1.1027430555550382</c:v>
                </c:pt>
                <c:pt idx="3055">
                  <c:v>1.1028819444472902</c:v>
                </c:pt>
                <c:pt idx="3056">
                  <c:v>1.1030439814858255</c:v>
                </c:pt>
                <c:pt idx="3057">
                  <c:v>1.1032060185243608</c:v>
                </c:pt>
                <c:pt idx="3058">
                  <c:v>1.1033680555556202</c:v>
                </c:pt>
                <c:pt idx="3059">
                  <c:v>1.1035416666709352</c:v>
                </c:pt>
                <c:pt idx="3060">
                  <c:v>1.1037384259252576</c:v>
                </c:pt>
                <c:pt idx="3061">
                  <c:v>1.1038773148175096</c:v>
                </c:pt>
                <c:pt idx="3062">
                  <c:v>1.1040162037097616</c:v>
                </c:pt>
                <c:pt idx="3063">
                  <c:v>1.1041666666715173</c:v>
                </c:pt>
                <c:pt idx="3064">
                  <c:v>1.1042939814869897</c:v>
                </c:pt>
                <c:pt idx="3065">
                  <c:v>1.1044328703719657</c:v>
                </c:pt>
                <c:pt idx="3066">
                  <c:v>1.104594907410501</c:v>
                </c:pt>
                <c:pt idx="3067">
                  <c:v>1.1047569444490364</c:v>
                </c:pt>
                <c:pt idx="3068">
                  <c:v>1.1049074074107921</c:v>
                </c:pt>
                <c:pt idx="3069">
                  <c:v>1.1050694444493274</c:v>
                </c:pt>
                <c:pt idx="3070">
                  <c:v>1.1052199074110831</c:v>
                </c:pt>
                <c:pt idx="3071">
                  <c:v>1.1053356481497758</c:v>
                </c:pt>
                <c:pt idx="3072">
                  <c:v>1.1054745370420278</c:v>
                </c:pt>
                <c:pt idx="3073">
                  <c:v>1.1056365740805632</c:v>
                </c:pt>
                <c:pt idx="3074">
                  <c:v>1.1057986111118225</c:v>
                </c:pt>
                <c:pt idx="3075">
                  <c:v>1.1059606481503579</c:v>
                </c:pt>
                <c:pt idx="3076">
                  <c:v>1.1061574074119562</c:v>
                </c:pt>
                <c:pt idx="3077">
                  <c:v>1.1063078703737119</c:v>
                </c:pt>
                <c:pt idx="3078">
                  <c:v>1.106446759258688</c:v>
                </c:pt>
                <c:pt idx="3079">
                  <c:v>1.10658564815094</c:v>
                </c:pt>
                <c:pt idx="3080">
                  <c:v>1.106724537043192</c:v>
                </c:pt>
                <c:pt idx="3081">
                  <c:v>1.1068518518513883</c:v>
                </c:pt>
                <c:pt idx="3082">
                  <c:v>1.1069907407436403</c:v>
                </c:pt>
                <c:pt idx="3083">
                  <c:v>1.1071643518516794</c:v>
                </c:pt>
                <c:pt idx="3084">
                  <c:v>1.107314814820711</c:v>
                </c:pt>
                <c:pt idx="3085">
                  <c:v>1.1074652777824667</c:v>
                </c:pt>
                <c:pt idx="3086">
                  <c:v>1.1076041666674428</c:v>
                </c:pt>
                <c:pt idx="3087">
                  <c:v>1.1077314814829151</c:v>
                </c:pt>
                <c:pt idx="3088">
                  <c:v>1.1078819444446708</c:v>
                </c:pt>
                <c:pt idx="3089">
                  <c:v>1.1080324074137025</c:v>
                </c:pt>
                <c:pt idx="3090">
                  <c:v>1.1082291666680248</c:v>
                </c:pt>
                <c:pt idx="3091">
                  <c:v>1.1083796296297805</c:v>
                </c:pt>
                <c:pt idx="3092">
                  <c:v>1.1085185185220325</c:v>
                </c:pt>
                <c:pt idx="3093">
                  <c:v>1.1086805555605679</c:v>
                </c:pt>
                <c:pt idx="3094">
                  <c:v>1.1088194444455439</c:v>
                </c:pt>
                <c:pt idx="3095">
                  <c:v>1.1089583333377959</c:v>
                </c:pt>
                <c:pt idx="3096">
                  <c:v>1.1090856481532683</c:v>
                </c:pt>
                <c:pt idx="3097">
                  <c:v>1.1092245370382443</c:v>
                </c:pt>
                <c:pt idx="3098">
                  <c:v>1.109375</c:v>
                </c:pt>
                <c:pt idx="3099">
                  <c:v>1.1095370370385353</c:v>
                </c:pt>
                <c:pt idx="3100">
                  <c:v>1.109687500000291</c:v>
                </c:pt>
                <c:pt idx="3101">
                  <c:v>1.1098379629693227</c:v>
                </c:pt>
                <c:pt idx="3102">
                  <c:v>1.1099768518542987</c:v>
                </c:pt>
                <c:pt idx="3103">
                  <c:v>1.1101157407465507</c:v>
                </c:pt>
                <c:pt idx="3104">
                  <c:v>1.1102662037083064</c:v>
                </c:pt>
                <c:pt idx="3105">
                  <c:v>1.1104166666700621</c:v>
                </c:pt>
                <c:pt idx="3106">
                  <c:v>1.1105902777781012</c:v>
                </c:pt>
                <c:pt idx="3107">
                  <c:v>1.1107523148166365</c:v>
                </c:pt>
                <c:pt idx="3108">
                  <c:v>1.1108912037088885</c:v>
                </c:pt>
                <c:pt idx="3109">
                  <c:v>1.1110300925938645</c:v>
                </c:pt>
                <c:pt idx="3110">
                  <c:v>1.1111805555556202</c:v>
                </c:pt>
                <c:pt idx="3111">
                  <c:v>1.1113194444478722</c:v>
                </c:pt>
                <c:pt idx="3112">
                  <c:v>1.1114699074096279</c:v>
                </c:pt>
                <c:pt idx="3113">
                  <c:v>1.1116203703713836</c:v>
                </c:pt>
                <c:pt idx="3114">
                  <c:v>1.1117708333331393</c:v>
                </c:pt>
                <c:pt idx="3115">
                  <c:v>1.1158333333369228</c:v>
                </c:pt>
                <c:pt idx="3116">
                  <c:v>1.1159837962986785</c:v>
                </c:pt>
                <c:pt idx="3117">
                  <c:v>1.1161111111141508</c:v>
                </c:pt>
                <c:pt idx="3118">
                  <c:v>1.1162500000064028</c:v>
                </c:pt>
                <c:pt idx="3119">
                  <c:v>1.1164236111144419</c:v>
                </c:pt>
                <c:pt idx="3120">
                  <c:v>1.1166435185223236</c:v>
                </c:pt>
                <c:pt idx="3121">
                  <c:v>1.1168865740764886</c:v>
                </c:pt>
                <c:pt idx="3122">
                  <c:v>1.117048611115024</c:v>
                </c:pt>
                <c:pt idx="3123">
                  <c:v>1.1171990740767797</c:v>
                </c:pt>
                <c:pt idx="3124">
                  <c:v>1.1173842592615983</c:v>
                </c:pt>
                <c:pt idx="3125">
                  <c:v>1.1175462963001337</c:v>
                </c:pt>
                <c:pt idx="3126">
                  <c:v>1.1177199074081727</c:v>
                </c:pt>
                <c:pt idx="3127">
                  <c:v>1.1179166666697711</c:v>
                </c:pt>
                <c:pt idx="3128">
                  <c:v>1.1180902777778101</c:v>
                </c:pt>
                <c:pt idx="3129">
                  <c:v>1.1182407407468418</c:v>
                </c:pt>
                <c:pt idx="3130">
                  <c:v>1.1183796296318178</c:v>
                </c:pt>
                <c:pt idx="3131">
                  <c:v>1.1185185185240698</c:v>
                </c:pt>
                <c:pt idx="3132">
                  <c:v>1.1187731481477385</c:v>
                </c:pt>
                <c:pt idx="3133">
                  <c:v>1.1189004629632109</c:v>
                </c:pt>
                <c:pt idx="3134">
                  <c:v>1.1190393518554629</c:v>
                </c:pt>
                <c:pt idx="3135">
                  <c:v>1.1191898148172186</c:v>
                </c:pt>
                <c:pt idx="3136">
                  <c:v>1.1193287037094706</c:v>
                </c:pt>
                <c:pt idx="3137">
                  <c:v>1.1195023148175096</c:v>
                </c:pt>
                <c:pt idx="3138">
                  <c:v>1.1196527777792653</c:v>
                </c:pt>
                <c:pt idx="3139">
                  <c:v>1.1197916666715173</c:v>
                </c:pt>
                <c:pt idx="3140">
                  <c:v>1.1199189814869897</c:v>
                </c:pt>
                <c:pt idx="3141">
                  <c:v>1.1200694444487453</c:v>
                </c:pt>
                <c:pt idx="3142">
                  <c:v>1.1202314814872807</c:v>
                </c:pt>
                <c:pt idx="3143">
                  <c:v>1.1203819444490364</c:v>
                </c:pt>
                <c:pt idx="3144">
                  <c:v>1.1205439814875717</c:v>
                </c:pt>
                <c:pt idx="3145">
                  <c:v>1.1207060185188311</c:v>
                </c:pt>
                <c:pt idx="3146">
                  <c:v>1.1208333333343035</c:v>
                </c:pt>
                <c:pt idx="3147">
                  <c:v>1.1209722222265555</c:v>
                </c:pt>
                <c:pt idx="3148">
                  <c:v>1.1211226851883112</c:v>
                </c:pt>
                <c:pt idx="3149">
                  <c:v>1.1212731481500668</c:v>
                </c:pt>
                <c:pt idx="3150">
                  <c:v>1.1214236111118225</c:v>
                </c:pt>
                <c:pt idx="3151">
                  <c:v>1.1216087962966412</c:v>
                </c:pt>
                <c:pt idx="3152">
                  <c:v>1.1217708333351766</c:v>
                </c:pt>
                <c:pt idx="3153">
                  <c:v>1.1219212962969323</c:v>
                </c:pt>
                <c:pt idx="3154">
                  <c:v>1.1220601851891843</c:v>
                </c:pt>
                <c:pt idx="3155">
                  <c:v>1.1221875000046566</c:v>
                </c:pt>
                <c:pt idx="3156">
                  <c:v>1.122314814820129</c:v>
                </c:pt>
                <c:pt idx="3157">
                  <c:v>1.122453703705105</c:v>
                </c:pt>
                <c:pt idx="3158">
                  <c:v>1.1226388888899237</c:v>
                </c:pt>
                <c:pt idx="3159">
                  <c:v>1.1227777777821757</c:v>
                </c:pt>
                <c:pt idx="3160">
                  <c:v>1.122905092597648</c:v>
                </c:pt>
                <c:pt idx="3161">
                  <c:v>1.1230324074131204</c:v>
                </c:pt>
                <c:pt idx="3162">
                  <c:v>1.1231597222285927</c:v>
                </c:pt>
                <c:pt idx="3163">
                  <c:v>1.1233101851903484</c:v>
                </c:pt>
                <c:pt idx="3164">
                  <c:v>1.1234490740753245</c:v>
                </c:pt>
                <c:pt idx="3165">
                  <c:v>1.1235995370370802</c:v>
                </c:pt>
                <c:pt idx="3166">
                  <c:v>1.1237500000061118</c:v>
                </c:pt>
                <c:pt idx="3167">
                  <c:v>1.1239351851909305</c:v>
                </c:pt>
                <c:pt idx="3168">
                  <c:v>1.1240740740759065</c:v>
                </c:pt>
                <c:pt idx="3169">
                  <c:v>1.1242013888913789</c:v>
                </c:pt>
                <c:pt idx="3170">
                  <c:v>1.1243402777836309</c:v>
                </c:pt>
                <c:pt idx="3171">
                  <c:v>1.1244791666686069</c:v>
                </c:pt>
                <c:pt idx="3172">
                  <c:v>1.1246296296303626</c:v>
                </c:pt>
                <c:pt idx="3173">
                  <c:v>1.1247800925921183</c:v>
                </c:pt>
                <c:pt idx="3174">
                  <c:v>1.1249189814843703</c:v>
                </c:pt>
                <c:pt idx="3175">
                  <c:v>1.125069444446126</c:v>
                </c:pt>
                <c:pt idx="3176">
                  <c:v>1.1252199074078817</c:v>
                </c:pt>
                <c:pt idx="3177">
                  <c:v>1.1253703703769133</c:v>
                </c:pt>
                <c:pt idx="3178">
                  <c:v>1.125520833338669</c:v>
                </c:pt>
                <c:pt idx="3179">
                  <c:v>1.1256597222236451</c:v>
                </c:pt>
                <c:pt idx="3180">
                  <c:v>1.1258217592621804</c:v>
                </c:pt>
                <c:pt idx="3181">
                  <c:v>1.1260300925932825</c:v>
                </c:pt>
                <c:pt idx="3182">
                  <c:v>1.1261921296318178</c:v>
                </c:pt>
                <c:pt idx="3183">
                  <c:v>1.1263425925935735</c:v>
                </c:pt>
                <c:pt idx="3184">
                  <c:v>1.1264814814858255</c:v>
                </c:pt>
                <c:pt idx="3185">
                  <c:v>1.1266087963012978</c:v>
                </c:pt>
                <c:pt idx="3186">
                  <c:v>1.1267361111167702</c:v>
                </c:pt>
                <c:pt idx="3187">
                  <c:v>1.1268865740785259</c:v>
                </c:pt>
                <c:pt idx="3188">
                  <c:v>1.1270254629635019</c:v>
                </c:pt>
                <c:pt idx="3189">
                  <c:v>1.1271875000020373</c:v>
                </c:pt>
                <c:pt idx="3190">
                  <c:v>1.1273611111173523</c:v>
                </c:pt>
                <c:pt idx="3191">
                  <c:v>1.1275231481486117</c:v>
                </c:pt>
                <c:pt idx="3192">
                  <c:v>1.127650462964084</c:v>
                </c:pt>
                <c:pt idx="3193">
                  <c:v>1.127789351856336</c:v>
                </c:pt>
                <c:pt idx="3194">
                  <c:v>1.127928240741312</c:v>
                </c:pt>
                <c:pt idx="3195">
                  <c:v>1.1280902777798474</c:v>
                </c:pt>
                <c:pt idx="3196">
                  <c:v>1.1282407407416031</c:v>
                </c:pt>
                <c:pt idx="3197">
                  <c:v>1.1284143518569181</c:v>
                </c:pt>
                <c:pt idx="3198">
                  <c:v>1.1285532407418941</c:v>
                </c:pt>
                <c:pt idx="3199">
                  <c:v>1.1286921296341461</c:v>
                </c:pt>
                <c:pt idx="3200">
                  <c:v>1.1288425925959018</c:v>
                </c:pt>
                <c:pt idx="3201">
                  <c:v>1.1289930555576575</c:v>
                </c:pt>
                <c:pt idx="3202">
                  <c:v>1.1291550925961928</c:v>
                </c:pt>
                <c:pt idx="3203">
                  <c:v>1.1293055555579485</c:v>
                </c:pt>
                <c:pt idx="3204">
                  <c:v>1.1294560185197042</c:v>
                </c:pt>
                <c:pt idx="3205">
                  <c:v>1.1325231481532683</c:v>
                </c:pt>
                <c:pt idx="3206">
                  <c:v>1.1326620370382443</c:v>
                </c:pt>
                <c:pt idx="3207">
                  <c:v>1.1328125</c:v>
                </c:pt>
                <c:pt idx="3208">
                  <c:v>1.1329282407459687</c:v>
                </c:pt>
                <c:pt idx="3209">
                  <c:v>1.133090277777228</c:v>
                </c:pt>
                <c:pt idx="3210">
                  <c:v>1.133263888892543</c:v>
                </c:pt>
                <c:pt idx="3211">
                  <c:v>1.1335185185234877</c:v>
                </c:pt>
                <c:pt idx="3212">
                  <c:v>1.1337847222239361</c:v>
                </c:pt>
                <c:pt idx="3213">
                  <c:v>1.1339930555550382</c:v>
                </c:pt>
                <c:pt idx="3214">
                  <c:v>1.1341898148166365</c:v>
                </c:pt>
                <c:pt idx="3215">
                  <c:v>1.1343634259319515</c:v>
                </c:pt>
                <c:pt idx="3216">
                  <c:v>1.1345138888937072</c:v>
                </c:pt>
                <c:pt idx="3217">
                  <c:v>1.1346527777786832</c:v>
                </c:pt>
                <c:pt idx="3218">
                  <c:v>1.1347916666709352</c:v>
                </c:pt>
                <c:pt idx="3219">
                  <c:v>1.1349305555559113</c:v>
                </c:pt>
                <c:pt idx="3220">
                  <c:v>1.1350925925944466</c:v>
                </c:pt>
                <c:pt idx="3221">
                  <c:v>1.1352662037097616</c:v>
                </c:pt>
                <c:pt idx="3222">
                  <c:v>1.1354050925947377</c:v>
                </c:pt>
                <c:pt idx="3223">
                  <c:v>1.1355439814869897</c:v>
                </c:pt>
                <c:pt idx="3224">
                  <c:v>1.1356828703719657</c:v>
                </c:pt>
                <c:pt idx="3225">
                  <c:v>1.1358333333337214</c:v>
                </c:pt>
                <c:pt idx="3226">
                  <c:v>1.135983796302753</c:v>
                </c:pt>
                <c:pt idx="3227">
                  <c:v>1.1361805555570754</c:v>
                </c:pt>
                <c:pt idx="3228">
                  <c:v>1.1363425925956108</c:v>
                </c:pt>
                <c:pt idx="3229">
                  <c:v>1.1365046296341461</c:v>
                </c:pt>
                <c:pt idx="3230">
                  <c:v>1.1366435185191222</c:v>
                </c:pt>
                <c:pt idx="3231">
                  <c:v>1.1367824074113742</c:v>
                </c:pt>
                <c:pt idx="3232">
                  <c:v>1.1369212962963502</c:v>
                </c:pt>
                <c:pt idx="3233">
                  <c:v>1.1370717592653818</c:v>
                </c:pt>
                <c:pt idx="3234">
                  <c:v>1.1372337962966412</c:v>
                </c:pt>
                <c:pt idx="3235">
                  <c:v>1.1374074074119562</c:v>
                </c:pt>
                <c:pt idx="3236">
                  <c:v>1.1375810185199953</c:v>
                </c:pt>
                <c:pt idx="3237">
                  <c:v>1.1377083333354676</c:v>
                </c:pt>
                <c:pt idx="3238">
                  <c:v>1.1378587962972233</c:v>
                </c:pt>
                <c:pt idx="3239">
                  <c:v>1.1379976851894753</c:v>
                </c:pt>
                <c:pt idx="3240">
                  <c:v>1.138148148151231</c:v>
                </c:pt>
                <c:pt idx="3241">
                  <c:v>1.1382986111129867</c:v>
                </c:pt>
                <c:pt idx="3242">
                  <c:v>1.1385069444440887</c:v>
                </c:pt>
                <c:pt idx="3243">
                  <c:v>1.1386805555594037</c:v>
                </c:pt>
                <c:pt idx="3244">
                  <c:v>1.1388425925979391</c:v>
                </c:pt>
                <c:pt idx="3245">
                  <c:v>1.1390046296291985</c:v>
                </c:pt>
                <c:pt idx="3246">
                  <c:v>1.1391435185214505</c:v>
                </c:pt>
                <c:pt idx="3247">
                  <c:v>1.1392824074137025</c:v>
                </c:pt>
                <c:pt idx="3248">
                  <c:v>1.1394212962986785</c:v>
                </c:pt>
                <c:pt idx="3249">
                  <c:v>1.1395833333372138</c:v>
                </c:pt>
                <c:pt idx="3250">
                  <c:v>1.1397453703757492</c:v>
                </c:pt>
                <c:pt idx="3251">
                  <c:v>1.1399305555605679</c:v>
                </c:pt>
                <c:pt idx="3252">
                  <c:v>1.1400810185223236</c:v>
                </c:pt>
                <c:pt idx="3253">
                  <c:v>1.1402314814840793</c:v>
                </c:pt>
                <c:pt idx="3254">
                  <c:v>1.1403703703763313</c:v>
                </c:pt>
                <c:pt idx="3255">
                  <c:v>1.1405092592613073</c:v>
                </c:pt>
                <c:pt idx="3256">
                  <c:v>1.1406828703766223</c:v>
                </c:pt>
                <c:pt idx="3257">
                  <c:v>1.1408449074078817</c:v>
                </c:pt>
                <c:pt idx="3258">
                  <c:v>1.1410185185231967</c:v>
                </c:pt>
                <c:pt idx="3259">
                  <c:v>1.1411689814849524</c:v>
                </c:pt>
                <c:pt idx="3260">
                  <c:v>1.1412962963004247</c:v>
                </c:pt>
                <c:pt idx="3261">
                  <c:v>1.1414236111158971</c:v>
                </c:pt>
                <c:pt idx="3262">
                  <c:v>1.1415625000008731</c:v>
                </c:pt>
                <c:pt idx="3263">
                  <c:v>1.1417245370394085</c:v>
                </c:pt>
                <c:pt idx="3264">
                  <c:v>1.1418865740779438</c:v>
                </c:pt>
                <c:pt idx="3265">
                  <c:v>1.1420601851859828</c:v>
                </c:pt>
                <c:pt idx="3266">
                  <c:v>1.1422106481477385</c:v>
                </c:pt>
                <c:pt idx="3267">
                  <c:v>1.1423726851862739</c:v>
                </c:pt>
                <c:pt idx="3268">
                  <c:v>1.1425115740785259</c:v>
                </c:pt>
                <c:pt idx="3269">
                  <c:v>1.1426620370402816</c:v>
                </c:pt>
                <c:pt idx="3270">
                  <c:v>1.1428356481483206</c:v>
                </c:pt>
                <c:pt idx="3271">
                  <c:v>1.1429861111173523</c:v>
                </c:pt>
                <c:pt idx="3272">
                  <c:v>1.1431944444484543</c:v>
                </c:pt>
                <c:pt idx="3273">
                  <c:v>1.143379629633273</c:v>
                </c:pt>
                <c:pt idx="3274">
                  <c:v>1.1435416666718083</c:v>
                </c:pt>
                <c:pt idx="3275">
                  <c:v>1.1437037037030677</c:v>
                </c:pt>
                <c:pt idx="3276">
                  <c:v>1.1438425925953197</c:v>
                </c:pt>
                <c:pt idx="3277">
                  <c:v>1.1439930555570754</c:v>
                </c:pt>
                <c:pt idx="3278">
                  <c:v>1.1441666666723904</c:v>
                </c:pt>
                <c:pt idx="3279">
                  <c:v>1.1443287037036498</c:v>
                </c:pt>
                <c:pt idx="3280">
                  <c:v>1.1445023148189648</c:v>
                </c:pt>
                <c:pt idx="3281">
                  <c:v>1.1446875000037835</c:v>
                </c:pt>
                <c:pt idx="3282">
                  <c:v>1.1448495370423188</c:v>
                </c:pt>
                <c:pt idx="3283">
                  <c:v>1.1450115740735782</c:v>
                </c:pt>
                <c:pt idx="3284">
                  <c:v>1.1451620370426099</c:v>
                </c:pt>
                <c:pt idx="3285">
                  <c:v>1.1453356481506489</c:v>
                </c:pt>
                <c:pt idx="3286">
                  <c:v>1.1454976851891843</c:v>
                </c:pt>
                <c:pt idx="3287">
                  <c:v>1.1456597222277196</c:v>
                </c:pt>
                <c:pt idx="3288">
                  <c:v>1.1458449074125383</c:v>
                </c:pt>
                <c:pt idx="3289">
                  <c:v>1.1460069444437977</c:v>
                </c:pt>
                <c:pt idx="3290">
                  <c:v>1.1461574074128293</c:v>
                </c:pt>
                <c:pt idx="3291">
                  <c:v>1.1462962962978054</c:v>
                </c:pt>
                <c:pt idx="3292">
                  <c:v>1.1464583333363407</c:v>
                </c:pt>
                <c:pt idx="3293">
                  <c:v>1.1466087962980964</c:v>
                </c:pt>
                <c:pt idx="3294">
                  <c:v>1.1467708333366318</c:v>
                </c:pt>
                <c:pt idx="3295">
                  <c:v>1.1469328703751671</c:v>
                </c:pt>
                <c:pt idx="3296">
                  <c:v>1.1503009259322425</c:v>
                </c:pt>
                <c:pt idx="3297">
                  <c:v>1.1504282407404389</c:v>
                </c:pt>
                <c:pt idx="3298">
                  <c:v>1.1505787037094706</c:v>
                </c:pt>
                <c:pt idx="3299">
                  <c:v>1.15074074074073</c:v>
                </c:pt>
                <c:pt idx="3300">
                  <c:v>1.1509027777792653</c:v>
                </c:pt>
                <c:pt idx="3301">
                  <c:v>1.1510995370408637</c:v>
                </c:pt>
                <c:pt idx="3302">
                  <c:v>1.151365740741312</c:v>
                </c:pt>
                <c:pt idx="3303">
                  <c:v>1.1515625000029104</c:v>
                </c:pt>
                <c:pt idx="3304">
                  <c:v>1.1517361111109494</c:v>
                </c:pt>
                <c:pt idx="3305">
                  <c:v>1.1519791666723904</c:v>
                </c:pt>
                <c:pt idx="3306">
                  <c:v>1.1521412037036498</c:v>
                </c:pt>
                <c:pt idx="3307">
                  <c:v>1.1522916666726815</c:v>
                </c:pt>
                <c:pt idx="3308">
                  <c:v>1.1525347222268465</c:v>
                </c:pt>
                <c:pt idx="3309">
                  <c:v>1.1526736111118225</c:v>
                </c:pt>
                <c:pt idx="3310">
                  <c:v>1.1528009259272949</c:v>
                </c:pt>
                <c:pt idx="3311">
                  <c:v>1.1529398148195469</c:v>
                </c:pt>
                <c:pt idx="3312">
                  <c:v>1.1531134259275859</c:v>
                </c:pt>
                <c:pt idx="3313">
                  <c:v>1.1533101851891843</c:v>
                </c:pt>
                <c:pt idx="3314">
                  <c:v>1.1534490740741603</c:v>
                </c:pt>
                <c:pt idx="3315">
                  <c:v>1.1535879629664123</c:v>
                </c:pt>
                <c:pt idx="3316">
                  <c:v>1.1537268518513883</c:v>
                </c:pt>
                <c:pt idx="3317">
                  <c:v>1.153981481482333</c:v>
                </c:pt>
                <c:pt idx="3318">
                  <c:v>1.1541087962978054</c:v>
                </c:pt>
                <c:pt idx="3319">
                  <c:v>1.1542592592595611</c:v>
                </c:pt>
                <c:pt idx="3320">
                  <c:v>1.1544212962980964</c:v>
                </c:pt>
                <c:pt idx="3321">
                  <c:v>1.1545486111135688</c:v>
                </c:pt>
                <c:pt idx="3322">
                  <c:v>1.1546990740753245</c:v>
                </c:pt>
                <c:pt idx="3323">
                  <c:v>1.1548842592601432</c:v>
                </c:pt>
                <c:pt idx="3324">
                  <c:v>1.1550231481523952</c:v>
                </c:pt>
                <c:pt idx="3325">
                  <c:v>1.1551620370373712</c:v>
                </c:pt>
                <c:pt idx="3326">
                  <c:v>1.1553819444452529</c:v>
                </c:pt>
                <c:pt idx="3327">
                  <c:v>1.1555208333375049</c:v>
                </c:pt>
                <c:pt idx="3328">
                  <c:v>1.1556597222224809</c:v>
                </c:pt>
                <c:pt idx="3329">
                  <c:v>1.1558101851915126</c:v>
                </c:pt>
                <c:pt idx="3330">
                  <c:v>1.155972222222772</c:v>
                </c:pt>
                <c:pt idx="3331">
                  <c:v>1.1561226851845277</c:v>
                </c:pt>
                <c:pt idx="3332">
                  <c:v>1.156284722223063</c:v>
                </c:pt>
                <c:pt idx="3333">
                  <c:v>1.1564699074078817</c:v>
                </c:pt>
                <c:pt idx="3334">
                  <c:v>1.1566550925927004</c:v>
                </c:pt>
                <c:pt idx="3335">
                  <c:v>1.1568171296312357</c:v>
                </c:pt>
                <c:pt idx="3336">
                  <c:v>1.1569560185234877</c:v>
                </c:pt>
                <c:pt idx="3337">
                  <c:v>1.1570949074084638</c:v>
                </c:pt>
                <c:pt idx="3338">
                  <c:v>1.1572337963007158</c:v>
                </c:pt>
                <c:pt idx="3339">
                  <c:v>1.1574305555550382</c:v>
                </c:pt>
                <c:pt idx="3340">
                  <c:v>1.1575810185240698</c:v>
                </c:pt>
                <c:pt idx="3341">
                  <c:v>1.1577199074090458</c:v>
                </c:pt>
                <c:pt idx="3342">
                  <c:v>1.1578819444475812</c:v>
                </c:pt>
                <c:pt idx="3343">
                  <c:v>1.1580439814861165</c:v>
                </c:pt>
                <c:pt idx="3344">
                  <c:v>1.1581944444478722</c:v>
                </c:pt>
                <c:pt idx="3345">
                  <c:v>1.1583564814864076</c:v>
                </c:pt>
                <c:pt idx="3346">
                  <c:v>1.1585069444481633</c:v>
                </c:pt>
                <c:pt idx="3347">
                  <c:v>1.158657407409919</c:v>
                </c:pt>
                <c:pt idx="3348">
                  <c:v>1.1588078703716747</c:v>
                </c:pt>
                <c:pt idx="3349">
                  <c:v>1.1589814814869897</c:v>
                </c:pt>
                <c:pt idx="3350">
                  <c:v>1.159178240741312</c:v>
                </c:pt>
                <c:pt idx="3351">
                  <c:v>1.1593634259261307</c:v>
                </c:pt>
                <c:pt idx="3352">
                  <c:v>1.1595138888951624</c:v>
                </c:pt>
                <c:pt idx="3353">
                  <c:v>1.1596643518569181</c:v>
                </c:pt>
                <c:pt idx="3354">
                  <c:v>1.1598148148186738</c:v>
                </c:pt>
                <c:pt idx="3355">
                  <c:v>1.1599768518572091</c:v>
                </c:pt>
                <c:pt idx="3356">
                  <c:v>1.1601504629652482</c:v>
                </c:pt>
                <c:pt idx="3357">
                  <c:v>1.1603240740805632</c:v>
                </c:pt>
                <c:pt idx="3358">
                  <c:v>1.1604861111118225</c:v>
                </c:pt>
                <c:pt idx="3359">
                  <c:v>1.1606597222271375</c:v>
                </c:pt>
                <c:pt idx="3360">
                  <c:v>1.1608449074119562</c:v>
                </c:pt>
                <c:pt idx="3361">
                  <c:v>1.1610185185199953</c:v>
                </c:pt>
                <c:pt idx="3362">
                  <c:v>1.1611921296353103</c:v>
                </c:pt>
                <c:pt idx="3363">
                  <c:v>1.1613888888896327</c:v>
                </c:pt>
                <c:pt idx="3364">
                  <c:v>1.161585648151231</c:v>
                </c:pt>
                <c:pt idx="3365">
                  <c:v>1.16175925925927</c:v>
                </c:pt>
                <c:pt idx="3366">
                  <c:v>1.1619097222283017</c:v>
                </c:pt>
                <c:pt idx="3367">
                  <c:v>1.1620601851900574</c:v>
                </c:pt>
                <c:pt idx="3368">
                  <c:v>1.1621990740750334</c:v>
                </c:pt>
                <c:pt idx="3369">
                  <c:v>1.1623495370367891</c:v>
                </c:pt>
                <c:pt idx="3370">
                  <c:v>1.1625347222216078</c:v>
                </c:pt>
                <c:pt idx="3371">
                  <c:v>1.1626967592601432</c:v>
                </c:pt>
                <c:pt idx="3372">
                  <c:v>1.1628472222218988</c:v>
                </c:pt>
                <c:pt idx="3373">
                  <c:v>1.1629861111141508</c:v>
                </c:pt>
                <c:pt idx="3374">
                  <c:v>1.1631597222221899</c:v>
                </c:pt>
                <c:pt idx="3375">
                  <c:v>1.1633101851912215</c:v>
                </c:pt>
                <c:pt idx="3376">
                  <c:v>1.1634606481529772</c:v>
                </c:pt>
                <c:pt idx="3377">
                  <c:v>1.1636342592610163</c:v>
                </c:pt>
                <c:pt idx="3378">
                  <c:v>1.1638078703763313</c:v>
                </c:pt>
                <c:pt idx="3379">
                  <c:v>1.1639699074075907</c:v>
                </c:pt>
                <c:pt idx="3380">
                  <c:v>1.1641550925924093</c:v>
                </c:pt>
                <c:pt idx="3381">
                  <c:v>1.1643287037077243</c:v>
                </c:pt>
                <c:pt idx="3382">
                  <c:v>1.1645023148157634</c:v>
                </c:pt>
                <c:pt idx="3383">
                  <c:v>1.1646412037080154</c:v>
                </c:pt>
                <c:pt idx="3384">
                  <c:v>1.1647800925929914</c:v>
                </c:pt>
                <c:pt idx="3385">
                  <c:v>1.1649421296315268</c:v>
                </c:pt>
                <c:pt idx="3386">
                  <c:v>1.1651041666700621</c:v>
                </c:pt>
                <c:pt idx="3387">
                  <c:v>1.1652546296318178</c:v>
                </c:pt>
                <c:pt idx="3388">
                  <c:v>1.1654050925935735</c:v>
                </c:pt>
                <c:pt idx="3389">
                  <c:v>1.1687731481506489</c:v>
                </c:pt>
                <c:pt idx="3390">
                  <c:v>1.1687731481506489</c:v>
                </c:pt>
                <c:pt idx="3391">
                  <c:v>1.1687731481506489</c:v>
                </c:pt>
                <c:pt idx="3392">
                  <c:v>1.1687731481506489</c:v>
                </c:pt>
                <c:pt idx="3393">
                  <c:v>1.1687731481506489</c:v>
                </c:pt>
                <c:pt idx="3394">
                  <c:v>1.1687731481506489</c:v>
                </c:pt>
                <c:pt idx="3395">
                  <c:v>1.1687731481506489</c:v>
                </c:pt>
                <c:pt idx="3396">
                  <c:v>1.168946759258688</c:v>
                </c:pt>
                <c:pt idx="3397">
                  <c:v>1.1690972222277196</c:v>
                </c:pt>
                <c:pt idx="3398">
                  <c:v>1.1692361111126957</c:v>
                </c:pt>
                <c:pt idx="3399">
                  <c:v>1.1693865740744513</c:v>
                </c:pt>
                <c:pt idx="3400">
                  <c:v>1.169641203705396</c:v>
                </c:pt>
                <c:pt idx="3401">
                  <c:v>1.1698611111132777</c:v>
                </c:pt>
                <c:pt idx="3402">
                  <c:v>1.1700462962980964</c:v>
                </c:pt>
                <c:pt idx="3403">
                  <c:v>1.1702199074134114</c:v>
                </c:pt>
                <c:pt idx="3404">
                  <c:v>1.1787615740759065</c:v>
                </c:pt>
                <c:pt idx="3405">
                  <c:v>1.1800578703769133</c:v>
                </c:pt>
                <c:pt idx="3406">
                  <c:v>1.1810069444472902</c:v>
                </c:pt>
                <c:pt idx="3407">
                  <c:v>1.1822106481486117</c:v>
                </c:pt>
                <c:pt idx="3408">
                  <c:v>1.1834027777804295</c:v>
                </c:pt>
                <c:pt idx="3409">
                  <c:v>1.1843171296350192</c:v>
                </c:pt>
                <c:pt idx="3410">
                  <c:v>1.185092592597357</c:v>
                </c:pt>
                <c:pt idx="3411">
                  <c:v>1.1858333333366318</c:v>
                </c:pt>
                <c:pt idx="3412">
                  <c:v>1.1867129629681585</c:v>
                </c:pt>
                <c:pt idx="3413">
                  <c:v>1.1875462962998427</c:v>
                </c:pt>
                <c:pt idx="3414">
                  <c:v>1.1883912037083064</c:v>
                </c:pt>
                <c:pt idx="3415">
                  <c:v>1.1892476851862739</c:v>
                </c:pt>
                <c:pt idx="3416">
                  <c:v>1.190115740741021</c:v>
                </c:pt>
                <c:pt idx="3417">
                  <c:v>1.1910879629649571</c:v>
                </c:pt>
                <c:pt idx="3418">
                  <c:v>1.1919675925964839</c:v>
                </c:pt>
                <c:pt idx="3419">
                  <c:v>1.1928935185205773</c:v>
                </c:pt>
                <c:pt idx="3420">
                  <c:v>1.1938194444446708</c:v>
                </c:pt>
                <c:pt idx="3421">
                  <c:v>1.1947337962992606</c:v>
                </c:pt>
                <c:pt idx="3422">
                  <c:v>1.1956828703769133</c:v>
                </c:pt>
                <c:pt idx="3423">
                  <c:v>1.1966898148166365</c:v>
                </c:pt>
                <c:pt idx="3424">
                  <c:v>1.19761574074073</c:v>
                </c:pt>
                <c:pt idx="3425">
                  <c:v>1.1983912037030677</c:v>
                </c:pt>
                <c:pt idx="3426">
                  <c:v>1.1993518518575002</c:v>
                </c:pt>
                <c:pt idx="3427">
                  <c:v>1.2004166666665697</c:v>
                </c:pt>
                <c:pt idx="3428">
                  <c:v>1.2012615740750334</c:v>
                </c:pt>
                <c:pt idx="3429">
                  <c:v>1.2021180555602768</c:v>
                </c:pt>
                <c:pt idx="3430">
                  <c:v>1.2029629629687406</c:v>
                </c:pt>
                <c:pt idx="3431">
                  <c:v>1.2039351851854008</c:v>
                </c:pt>
                <c:pt idx="3432">
                  <c:v>1.2050000000017462</c:v>
                </c:pt>
                <c:pt idx="3433">
                  <c:v>1.2059027777795563</c:v>
                </c:pt>
                <c:pt idx="3434">
                  <c:v>1.2086805555591127</c:v>
                </c:pt>
                <c:pt idx="3435">
                  <c:v>1.2088541666671517</c:v>
                </c:pt>
                <c:pt idx="3436">
                  <c:v>1.2089814814826241</c:v>
                </c:pt>
                <c:pt idx="3437">
                  <c:v>1.2091087962980964</c:v>
                </c:pt>
                <c:pt idx="3438">
                  <c:v>1.2092592592598521</c:v>
                </c:pt>
                <c:pt idx="3439">
                  <c:v>1.2094097222216078</c:v>
                </c:pt>
                <c:pt idx="3440">
                  <c:v>1.2095833333369228</c:v>
                </c:pt>
                <c:pt idx="3441">
                  <c:v>1.2097222222218988</c:v>
                </c:pt>
                <c:pt idx="3442">
                  <c:v>1.2098726851909305</c:v>
                </c:pt>
                <c:pt idx="3443">
                  <c:v>1.2100231481526862</c:v>
                </c:pt>
                <c:pt idx="3444">
                  <c:v>1.2101851851912215</c:v>
                </c:pt>
                <c:pt idx="3445">
                  <c:v>1.2103472222224809</c:v>
                </c:pt>
                <c:pt idx="3446">
                  <c:v>1.2104976851915126</c:v>
                </c:pt>
                <c:pt idx="3447">
                  <c:v>1.210659722222772</c:v>
                </c:pt>
                <c:pt idx="3448">
                  <c:v>1.210833333338087</c:v>
                </c:pt>
                <c:pt idx="3449">
                  <c:v>1.2110185185229057</c:v>
                </c:pt>
                <c:pt idx="3450">
                  <c:v>1.2111689814846613</c:v>
                </c:pt>
                <c:pt idx="3451">
                  <c:v>1.2113078703769133</c:v>
                </c:pt>
                <c:pt idx="3452">
                  <c:v>1.211458333338669</c:v>
                </c:pt>
                <c:pt idx="3453">
                  <c:v>1.2116087963004247</c:v>
                </c:pt>
                <c:pt idx="3454">
                  <c:v>1.2117708333389601</c:v>
                </c:pt>
                <c:pt idx="3455">
                  <c:v>1.2119328703702195</c:v>
                </c:pt>
                <c:pt idx="3456">
                  <c:v>1.2120833333392511</c:v>
                </c:pt>
                <c:pt idx="3457">
                  <c:v>1.2122337963010068</c:v>
                </c:pt>
                <c:pt idx="3458">
                  <c:v>1.2124074074090458</c:v>
                </c:pt>
                <c:pt idx="3459">
                  <c:v>1.2125694444475812</c:v>
                </c:pt>
                <c:pt idx="3460">
                  <c:v>1.2127199074093369</c:v>
                </c:pt>
                <c:pt idx="3461">
                  <c:v>1.2128819444478722</c:v>
                </c:pt>
                <c:pt idx="3462">
                  <c:v>1.2130671296326909</c:v>
                </c:pt>
                <c:pt idx="3463">
                  <c:v>1.2132638888942893</c:v>
                </c:pt>
                <c:pt idx="3464">
                  <c:v>1.2134606481486117</c:v>
                </c:pt>
                <c:pt idx="3465">
                  <c:v>1.2136342592639267</c:v>
                </c:pt>
                <c:pt idx="3466">
                  <c:v>1.2138078703719657</c:v>
                </c:pt>
                <c:pt idx="3467">
                  <c:v>1.213935185187438</c:v>
                </c:pt>
                <c:pt idx="3468">
                  <c:v>1.2140856481491937</c:v>
                </c:pt>
                <c:pt idx="3469">
                  <c:v>1.2142592592645087</c:v>
                </c:pt>
                <c:pt idx="3470">
                  <c:v>1.2144328703725478</c:v>
                </c:pt>
                <c:pt idx="3471">
                  <c:v>1.2145833333343035</c:v>
                </c:pt>
                <c:pt idx="3472">
                  <c:v>1.2147337962960592</c:v>
                </c:pt>
                <c:pt idx="3473">
                  <c:v>1.2149074074113742</c:v>
                </c:pt>
                <c:pt idx="3474">
                  <c:v>1.2150694444499095</c:v>
                </c:pt>
                <c:pt idx="3475">
                  <c:v>1.2152430555579485</c:v>
                </c:pt>
                <c:pt idx="3476">
                  <c:v>1.2154050925964839</c:v>
                </c:pt>
                <c:pt idx="3477">
                  <c:v>1.2155787037045229</c:v>
                </c:pt>
                <c:pt idx="3478">
                  <c:v>1.2157407407430583</c:v>
                </c:pt>
                <c:pt idx="3479">
                  <c:v>1.2159490740741603</c:v>
                </c:pt>
                <c:pt idx="3480">
                  <c:v>1.2165972222283017</c:v>
                </c:pt>
                <c:pt idx="3481">
                  <c:v>1.2167129629669944</c:v>
                </c:pt>
                <c:pt idx="3482">
                  <c:v>1.2168402777824667</c:v>
                </c:pt>
                <c:pt idx="3483">
                  <c:v>1.2169560185211594</c:v>
                </c:pt>
                <c:pt idx="3484">
                  <c:v>1.2170949074134114</c:v>
                </c:pt>
                <c:pt idx="3485">
                  <c:v>1.2172685185214505</c:v>
                </c:pt>
                <c:pt idx="3486">
                  <c:v>1.2174305555599858</c:v>
                </c:pt>
                <c:pt idx="3487">
                  <c:v>1.2175925925985212</c:v>
                </c:pt>
                <c:pt idx="3488">
                  <c:v>1.2207060185246519</c:v>
                </c:pt>
                <c:pt idx="3489">
                  <c:v>1.2208449074096279</c:v>
                </c:pt>
                <c:pt idx="3490">
                  <c:v>1.2210648148175096</c:v>
                </c:pt>
                <c:pt idx="3491">
                  <c:v>1.221261574079108</c:v>
                </c:pt>
                <c:pt idx="3492">
                  <c:v>1.2214814814869897</c:v>
                </c:pt>
                <c:pt idx="3493">
                  <c:v>1.2217361111106584</c:v>
                </c:pt>
                <c:pt idx="3494">
                  <c:v>1.2219791666720994</c:v>
                </c:pt>
                <c:pt idx="3495">
                  <c:v>1.2221643518569181</c:v>
                </c:pt>
                <c:pt idx="3496">
                  <c:v>1.2223263888954534</c:v>
                </c:pt>
                <c:pt idx="3497">
                  <c:v>1.2225347222265555</c:v>
                </c:pt>
                <c:pt idx="3498">
                  <c:v>1.2227199074113742</c:v>
                </c:pt>
                <c:pt idx="3499">
                  <c:v>1.2229513888887595</c:v>
                </c:pt>
                <c:pt idx="3500">
                  <c:v>1.2231481481503579</c:v>
                </c:pt>
                <c:pt idx="3501">
                  <c:v>1.2233564814814599</c:v>
                </c:pt>
                <c:pt idx="3502">
                  <c:v>1.2235763888893416</c:v>
                </c:pt>
                <c:pt idx="3503">
                  <c:v>1.2237962962972233</c:v>
                </c:pt>
                <c:pt idx="3504">
                  <c:v>1.2239930555588217</c:v>
                </c:pt>
                <c:pt idx="3505">
                  <c:v>1.22418981482042</c:v>
                </c:pt>
                <c:pt idx="3506">
                  <c:v>1.224363425928459</c:v>
                </c:pt>
                <c:pt idx="3507">
                  <c:v>1.224502314820711</c:v>
                </c:pt>
                <c:pt idx="3508">
                  <c:v>1.2246643518519704</c:v>
                </c:pt>
                <c:pt idx="3509">
                  <c:v>1.2248495370367891</c:v>
                </c:pt>
                <c:pt idx="3510">
                  <c:v>1.2260416666686069</c:v>
                </c:pt>
                <c:pt idx="3511">
                  <c:v>1.2261805555608589</c:v>
                </c:pt>
                <c:pt idx="3512">
                  <c:v>1.226319444445835</c:v>
                </c:pt>
                <c:pt idx="3513">
                  <c:v>1.226458333338087</c:v>
                </c:pt>
                <c:pt idx="3514">
                  <c:v>1.226597222223063</c:v>
                </c:pt>
                <c:pt idx="3515">
                  <c:v>1.226736111115315</c:v>
                </c:pt>
                <c:pt idx="3516">
                  <c:v>1.226875000000291</c:v>
                </c:pt>
                <c:pt idx="3517">
                  <c:v>1.227013888892543</c:v>
                </c:pt>
                <c:pt idx="3518">
                  <c:v>1.2271527777775191</c:v>
                </c:pt>
                <c:pt idx="3519">
                  <c:v>1.2272916666697711</c:v>
                </c:pt>
                <c:pt idx="3520">
                  <c:v>1.2274305555620231</c:v>
                </c:pt>
                <c:pt idx="3521">
                  <c:v>1.2275694444469991</c:v>
                </c:pt>
                <c:pt idx="3522">
                  <c:v>1.2277083333392511</c:v>
                </c:pt>
                <c:pt idx="3523">
                  <c:v>1.2278587963010068</c:v>
                </c:pt>
                <c:pt idx="3524">
                  <c:v>1.2280208333395422</c:v>
                </c:pt>
                <c:pt idx="3525">
                  <c:v>1.2282060185243608</c:v>
                </c:pt>
                <c:pt idx="3526">
                  <c:v>1.2283564814861165</c:v>
                </c:pt>
                <c:pt idx="3527">
                  <c:v>1.2285069444478722</c:v>
                </c:pt>
                <c:pt idx="3528">
                  <c:v>1.2286458333328483</c:v>
                </c:pt>
                <c:pt idx="3529">
                  <c:v>1.2287847222251003</c:v>
                </c:pt>
                <c:pt idx="3530">
                  <c:v>1.2289236111173523</c:v>
                </c:pt>
                <c:pt idx="3531">
                  <c:v>1.2290625000023283</c:v>
                </c:pt>
                <c:pt idx="3532">
                  <c:v>1.2292013888945803</c:v>
                </c:pt>
                <c:pt idx="3533">
                  <c:v>1.229351851856336</c:v>
                </c:pt>
                <c:pt idx="3534">
                  <c:v>1.2295023148180917</c:v>
                </c:pt>
                <c:pt idx="3535">
                  <c:v>1.2296412037030677</c:v>
                </c:pt>
                <c:pt idx="3536">
                  <c:v>1.2297800925953197</c:v>
                </c:pt>
                <c:pt idx="3537">
                  <c:v>1.2299189814875717</c:v>
                </c:pt>
                <c:pt idx="3538">
                  <c:v>1.2300694444493274</c:v>
                </c:pt>
                <c:pt idx="3539">
                  <c:v>1.2302199074110831</c:v>
                </c:pt>
                <c:pt idx="3540">
                  <c:v>1.2303819444496185</c:v>
                </c:pt>
                <c:pt idx="3541">
                  <c:v>1.2305439814808778</c:v>
                </c:pt>
                <c:pt idx="3542">
                  <c:v>1.2306944444499095</c:v>
                </c:pt>
                <c:pt idx="3543">
                  <c:v>1.2308449074116652</c:v>
                </c:pt>
                <c:pt idx="3544">
                  <c:v>1.2309837962966412</c:v>
                </c:pt>
                <c:pt idx="3545">
                  <c:v>1.2311111111121136</c:v>
                </c:pt>
                <c:pt idx="3546">
                  <c:v>1.2312615740738693</c:v>
                </c:pt>
                <c:pt idx="3547">
                  <c:v>1.2314120370429009</c:v>
                </c:pt>
                <c:pt idx="3548">
                  <c:v>1.2315625000046566</c:v>
                </c:pt>
                <c:pt idx="3549">
                  <c:v>1.231724537043192</c:v>
                </c:pt>
                <c:pt idx="3550">
                  <c:v>1.2318750000049477</c:v>
                </c:pt>
                <c:pt idx="3551">
                  <c:v>1.232037037043483</c:v>
                </c:pt>
                <c:pt idx="3552">
                  <c:v>1.2321990740747424</c:v>
                </c:pt>
                <c:pt idx="3553">
                  <c:v>1.2323495370364981</c:v>
                </c:pt>
                <c:pt idx="3554">
                  <c:v>1.2325000000055297</c:v>
                </c:pt>
                <c:pt idx="3555">
                  <c:v>1.2326851851903484</c:v>
                </c:pt>
                <c:pt idx="3556">
                  <c:v>1.2328935185214505</c:v>
                </c:pt>
                <c:pt idx="3557">
                  <c:v>1.2330439814832062</c:v>
                </c:pt>
                <c:pt idx="3558">
                  <c:v>1.2332060185217415</c:v>
                </c:pt>
                <c:pt idx="3559">
                  <c:v>1.2333564814834972</c:v>
                </c:pt>
                <c:pt idx="3560">
                  <c:v>1.2334837962989695</c:v>
                </c:pt>
                <c:pt idx="3561">
                  <c:v>1.2336342592607252</c:v>
                </c:pt>
                <c:pt idx="3562">
                  <c:v>1.2337847222224809</c:v>
                </c:pt>
                <c:pt idx="3563">
                  <c:v>1.2339467592610163</c:v>
                </c:pt>
                <c:pt idx="3564">
                  <c:v>1.2341087962995516</c:v>
                </c:pt>
                <c:pt idx="3565">
                  <c:v>1.234270833338087</c:v>
                </c:pt>
                <c:pt idx="3566">
                  <c:v>1.2344328703766223</c:v>
                </c:pt>
                <c:pt idx="3567">
                  <c:v>1.2345949074078817</c:v>
                </c:pt>
                <c:pt idx="3568">
                  <c:v>1.2347453703769133</c:v>
                </c:pt>
                <c:pt idx="3569">
                  <c:v>1.2349189814849524</c:v>
                </c:pt>
                <c:pt idx="3570">
                  <c:v>1.2350694444467081</c:v>
                </c:pt>
                <c:pt idx="3571">
                  <c:v>1.2352546296315268</c:v>
                </c:pt>
                <c:pt idx="3572">
                  <c:v>1.2354398148163455</c:v>
                </c:pt>
                <c:pt idx="3573">
                  <c:v>1.2356250000011642</c:v>
                </c:pt>
                <c:pt idx="3574">
                  <c:v>1.2357638888934162</c:v>
                </c:pt>
                <c:pt idx="3575">
                  <c:v>1.2359143518551718</c:v>
                </c:pt>
                <c:pt idx="3576">
                  <c:v>1.2360763888937072</c:v>
                </c:pt>
                <c:pt idx="3577">
                  <c:v>1.2362268518554629</c:v>
                </c:pt>
                <c:pt idx="3578">
                  <c:v>1.2363888888939982</c:v>
                </c:pt>
                <c:pt idx="3579">
                  <c:v>1.2365393518557539</c:v>
                </c:pt>
                <c:pt idx="3580">
                  <c:v>1.2535185185188311</c:v>
                </c:pt>
                <c:pt idx="3581">
                  <c:v>1.2567592592604342</c:v>
                </c:pt>
                <c:pt idx="3582">
                  <c:v>1.2577546296306537</c:v>
                </c:pt>
                <c:pt idx="3583">
                  <c:v>1.2585879629623378</c:v>
                </c:pt>
                <c:pt idx="3584">
                  <c:v>1.2595601851862739</c:v>
                </c:pt>
                <c:pt idx="3585">
                  <c:v>1.2606250000026193</c:v>
                </c:pt>
                <c:pt idx="3586">
                  <c:v>1.2618402777807205</c:v>
                </c:pt>
                <c:pt idx="3587">
                  <c:v>1.262905092597066</c:v>
                </c:pt>
                <c:pt idx="3588">
                  <c:v>1.2639120370367891</c:v>
                </c:pt>
                <c:pt idx="3589">
                  <c:v>1.2648148148145992</c:v>
                </c:pt>
                <c:pt idx="3590">
                  <c:v>1.2656018518537167</c:v>
                </c:pt>
                <c:pt idx="3591">
                  <c:v>1.2663541666697711</c:v>
                </c:pt>
                <c:pt idx="3592">
                  <c:v>1.2671180555553292</c:v>
                </c:pt>
                <c:pt idx="3593">
                  <c:v>1.2678935185249429</c:v>
                </c:pt>
                <c:pt idx="3594">
                  <c:v>1.2686458333337214</c:v>
                </c:pt>
                <c:pt idx="3595">
                  <c:v>1.2694097222265555</c:v>
                </c:pt>
                <c:pt idx="3596">
                  <c:v>1.2701851851888932</c:v>
                </c:pt>
                <c:pt idx="3597">
                  <c:v>1.2709375000049477</c:v>
                </c:pt>
                <c:pt idx="3598">
                  <c:v>1.2717013888905058</c:v>
                </c:pt>
                <c:pt idx="3599">
                  <c:v>1.2724652777833398</c:v>
                </c:pt>
                <c:pt idx="3600">
                  <c:v>1.273229166668898</c:v>
                </c:pt>
                <c:pt idx="3601">
                  <c:v>1.273993055561732</c:v>
                </c:pt>
                <c:pt idx="3602">
                  <c:v>1.2747569444472902</c:v>
                </c:pt>
                <c:pt idx="3603">
                  <c:v>1.2755439814864076</c:v>
                </c:pt>
                <c:pt idx="3604">
                  <c:v>1.2763078703719657</c:v>
                </c:pt>
                <c:pt idx="3605">
                  <c:v>1.2770717592647998</c:v>
                </c:pt>
                <c:pt idx="3606">
                  <c:v>1.2778356481503579</c:v>
                </c:pt>
                <c:pt idx="3607">
                  <c:v>1.278599537043192</c:v>
                </c:pt>
                <c:pt idx="3608">
                  <c:v>1.2793634259287501</c:v>
                </c:pt>
                <c:pt idx="3609">
                  <c:v>1.2801157407448045</c:v>
                </c:pt>
                <c:pt idx="3610">
                  <c:v>1.2808796296303626</c:v>
                </c:pt>
                <c:pt idx="3611">
                  <c:v>1.2836689814866986</c:v>
                </c:pt>
                <c:pt idx="3612">
                  <c:v>1.283831018517958</c:v>
                </c:pt>
                <c:pt idx="3613">
                  <c:v>1.28396990741021</c:v>
                </c:pt>
                <c:pt idx="3614">
                  <c:v>1.284108796302462</c:v>
                </c:pt>
                <c:pt idx="3615">
                  <c:v>1.284247685187438</c:v>
                </c:pt>
                <c:pt idx="3616">
                  <c:v>1.2844444444490364</c:v>
                </c:pt>
                <c:pt idx="3617">
                  <c:v>1.2846296296338551</c:v>
                </c:pt>
                <c:pt idx="3618">
                  <c:v>1.2847916666723904</c:v>
                </c:pt>
                <c:pt idx="3619">
                  <c:v>1.2849421296341461</c:v>
                </c:pt>
                <c:pt idx="3620">
                  <c:v>1.2851273148189648</c:v>
                </c:pt>
                <c:pt idx="3621">
                  <c:v>1.2852546296344372</c:v>
                </c:pt>
                <c:pt idx="3622">
                  <c:v>1.2854050925961928</c:v>
                </c:pt>
                <c:pt idx="3623">
                  <c:v>1.2855439814811689</c:v>
                </c:pt>
                <c:pt idx="3624">
                  <c:v>1.2857175925964839</c:v>
                </c:pt>
                <c:pt idx="3625">
                  <c:v>1.2858796296350192</c:v>
                </c:pt>
                <c:pt idx="3626">
                  <c:v>1.2860416666662786</c:v>
                </c:pt>
                <c:pt idx="3627">
                  <c:v>1.2861921296353103</c:v>
                </c:pt>
                <c:pt idx="3628">
                  <c:v>1.2863310185202863</c:v>
                </c:pt>
                <c:pt idx="3629">
                  <c:v>1.2865046296356013</c:v>
                </c:pt>
                <c:pt idx="3630">
                  <c:v>1.286655092597357</c:v>
                </c:pt>
                <c:pt idx="3631">
                  <c:v>1.286828703705396</c:v>
                </c:pt>
                <c:pt idx="3632">
                  <c:v>1.2869907407439314</c:v>
                </c:pt>
                <c:pt idx="3633">
                  <c:v>1.2871643518519704</c:v>
                </c:pt>
                <c:pt idx="3634">
                  <c:v>1.2873842592598521</c:v>
                </c:pt>
                <c:pt idx="3635">
                  <c:v>1.2875347222216078</c:v>
                </c:pt>
                <c:pt idx="3636">
                  <c:v>1.2876736111138598</c:v>
                </c:pt>
                <c:pt idx="3637">
                  <c:v>1.2878125000061118</c:v>
                </c:pt>
                <c:pt idx="3638">
                  <c:v>1.2879745370373712</c:v>
                </c:pt>
                <c:pt idx="3639">
                  <c:v>1.2881481481526862</c:v>
                </c:pt>
                <c:pt idx="3640">
                  <c:v>1.2883217592607252</c:v>
                </c:pt>
                <c:pt idx="3641">
                  <c:v>1.2884722222224809</c:v>
                </c:pt>
                <c:pt idx="3642">
                  <c:v>1.2886458333377959</c:v>
                </c:pt>
                <c:pt idx="3643">
                  <c:v>1.288819444445835</c:v>
                </c:pt>
                <c:pt idx="3644">
                  <c:v>1.28899305556115</c:v>
                </c:pt>
                <c:pt idx="3645">
                  <c:v>1.2891435185229057</c:v>
                </c:pt>
                <c:pt idx="3646">
                  <c:v>1.289305555561441</c:v>
                </c:pt>
                <c:pt idx="3647">
                  <c:v>1.2895023148157634</c:v>
                </c:pt>
                <c:pt idx="3648">
                  <c:v>1.2896990740773617</c:v>
                </c:pt>
                <c:pt idx="3649">
                  <c:v>1.2899074074084638</c:v>
                </c:pt>
                <c:pt idx="3650">
                  <c:v>1.2900810185237788</c:v>
                </c:pt>
                <c:pt idx="3651">
                  <c:v>1.2902546296318178</c:v>
                </c:pt>
                <c:pt idx="3652">
                  <c:v>1.2903935185240698</c:v>
                </c:pt>
                <c:pt idx="3653">
                  <c:v>1.2905555555553292</c:v>
                </c:pt>
                <c:pt idx="3654">
                  <c:v>1.2907175925938645</c:v>
                </c:pt>
                <c:pt idx="3655">
                  <c:v>1.2908680555556202</c:v>
                </c:pt>
                <c:pt idx="3656">
                  <c:v>1.2910416666709352</c:v>
                </c:pt>
                <c:pt idx="3657">
                  <c:v>1.2912037037094706</c:v>
                </c:pt>
                <c:pt idx="3658">
                  <c:v>1.2913541666712263</c:v>
                </c:pt>
                <c:pt idx="3659">
                  <c:v>1.2915162037097616</c:v>
                </c:pt>
                <c:pt idx="3660">
                  <c:v>1.2916666666715173</c:v>
                </c:pt>
                <c:pt idx="3661">
                  <c:v>1.2918287037100527</c:v>
                </c:pt>
                <c:pt idx="3662">
                  <c:v>1.291990740741312</c:v>
                </c:pt>
                <c:pt idx="3663">
                  <c:v>1.2921527777798474</c:v>
                </c:pt>
                <c:pt idx="3664">
                  <c:v>1.2923379629646661</c:v>
                </c:pt>
                <c:pt idx="3665">
                  <c:v>1.2925347222262644</c:v>
                </c:pt>
                <c:pt idx="3666">
                  <c:v>1.2926967592647998</c:v>
                </c:pt>
                <c:pt idx="3667">
                  <c:v>1.2928356481497758</c:v>
                </c:pt>
                <c:pt idx="3668">
                  <c:v>1.2929861111115315</c:v>
                </c:pt>
                <c:pt idx="3669">
                  <c:v>1.2931481481500668</c:v>
                </c:pt>
                <c:pt idx="3670">
                  <c:v>1.2933101851886022</c:v>
                </c:pt>
                <c:pt idx="3671">
                  <c:v>1.2934837962966412</c:v>
                </c:pt>
                <c:pt idx="3672">
                  <c:v>1.2936574074119562</c:v>
                </c:pt>
                <c:pt idx="3673">
                  <c:v>1.2968518518537167</c:v>
                </c:pt>
                <c:pt idx="3674">
                  <c:v>1.2970023148154723</c:v>
                </c:pt>
                <c:pt idx="3675">
                  <c:v>1.297187500000291</c:v>
                </c:pt>
                <c:pt idx="3676">
                  <c:v>1.2973379629693227</c:v>
                </c:pt>
                <c:pt idx="3677">
                  <c:v>1.2975231481541414</c:v>
                </c:pt>
                <c:pt idx="3678">
                  <c:v>1.2978125000008731</c:v>
                </c:pt>
                <c:pt idx="3679">
                  <c:v>1.2980555555550382</c:v>
                </c:pt>
                <c:pt idx="3680">
                  <c:v>1.2982175925935735</c:v>
                </c:pt>
                <c:pt idx="3681">
                  <c:v>1.2983564814858255</c:v>
                </c:pt>
                <c:pt idx="3682">
                  <c:v>1.2985648148169275</c:v>
                </c:pt>
                <c:pt idx="3683">
                  <c:v>1.2986921296323999</c:v>
                </c:pt>
                <c:pt idx="3684">
                  <c:v>1.2988425925941556</c:v>
                </c:pt>
                <c:pt idx="3685">
                  <c:v>1.2990162037094706</c:v>
                </c:pt>
                <c:pt idx="3686">
                  <c:v>1.29917824074073</c:v>
                </c:pt>
                <c:pt idx="3687">
                  <c:v>1.2993287037097616</c:v>
                </c:pt>
                <c:pt idx="3688">
                  <c:v>1.2995138888945803</c:v>
                </c:pt>
                <c:pt idx="3689">
                  <c:v>1.299664351856336</c:v>
                </c:pt>
                <c:pt idx="3690">
                  <c:v>1.2998263888948713</c:v>
                </c:pt>
                <c:pt idx="3691">
                  <c:v>1.299976851856627</c:v>
                </c:pt>
                <c:pt idx="3692">
                  <c:v>1.3001388888951624</c:v>
                </c:pt>
                <c:pt idx="3693">
                  <c:v>1.3003009259264218</c:v>
                </c:pt>
                <c:pt idx="3694">
                  <c:v>1.3004745370417368</c:v>
                </c:pt>
                <c:pt idx="3695">
                  <c:v>1.3007175925959018</c:v>
                </c:pt>
                <c:pt idx="3696">
                  <c:v>1.3008796296344372</c:v>
                </c:pt>
                <c:pt idx="3697">
                  <c:v>1.3010300925961928</c:v>
                </c:pt>
                <c:pt idx="3698">
                  <c:v>1.3011574074116652</c:v>
                </c:pt>
                <c:pt idx="3699">
                  <c:v>1.3013078703734209</c:v>
                </c:pt>
                <c:pt idx="3700">
                  <c:v>1.3014699074119562</c:v>
                </c:pt>
                <c:pt idx="3701">
                  <c:v>1.3016203703737119</c:v>
                </c:pt>
                <c:pt idx="3702">
                  <c:v>1.3017824074122473</c:v>
                </c:pt>
                <c:pt idx="3703">
                  <c:v>1.301932870374003</c:v>
                </c:pt>
                <c:pt idx="3704">
                  <c:v>1.302106481482042</c:v>
                </c:pt>
                <c:pt idx="3705">
                  <c:v>1.302280092597357</c:v>
                </c:pt>
                <c:pt idx="3706">
                  <c:v>1.302453703705396</c:v>
                </c:pt>
                <c:pt idx="3707">
                  <c:v>1.3026157407439314</c:v>
                </c:pt>
                <c:pt idx="3708">
                  <c:v>1.3027777777824667</c:v>
                </c:pt>
                <c:pt idx="3709">
                  <c:v>1.3029629629672854</c:v>
                </c:pt>
                <c:pt idx="3710">
                  <c:v>1.3031597222216078</c:v>
                </c:pt>
                <c:pt idx="3711">
                  <c:v>1.3033333333369228</c:v>
                </c:pt>
                <c:pt idx="3712">
                  <c:v>1.3034837962986785</c:v>
                </c:pt>
                <c:pt idx="3713">
                  <c:v>1.3036458333372138</c:v>
                </c:pt>
                <c:pt idx="3714">
                  <c:v>1.3037847222221899</c:v>
                </c:pt>
                <c:pt idx="3715">
                  <c:v>1.3039236111144419</c:v>
                </c:pt>
                <c:pt idx="3716">
                  <c:v>1.3040856481529772</c:v>
                </c:pt>
                <c:pt idx="3717">
                  <c:v>1.3042476851915126</c:v>
                </c:pt>
                <c:pt idx="3718">
                  <c:v>1.3043981481532683</c:v>
                </c:pt>
                <c:pt idx="3719">
                  <c:v>1.3045601851845277</c:v>
                </c:pt>
                <c:pt idx="3720">
                  <c:v>1.304722222223063</c:v>
                </c:pt>
                <c:pt idx="3721">
                  <c:v>1.3048842592615983</c:v>
                </c:pt>
                <c:pt idx="3722">
                  <c:v>1.3050462963001337</c:v>
                </c:pt>
                <c:pt idx="3723">
                  <c:v>1.3051967592618894</c:v>
                </c:pt>
                <c:pt idx="3724">
                  <c:v>1.3053356481541414</c:v>
                </c:pt>
                <c:pt idx="3725">
                  <c:v>1.3055208333389601</c:v>
                </c:pt>
                <c:pt idx="3726">
                  <c:v>1.3057291666700621</c:v>
                </c:pt>
                <c:pt idx="3727">
                  <c:v>1.3059606481547235</c:v>
                </c:pt>
                <c:pt idx="3728">
                  <c:v>1.3060995370396995</c:v>
                </c:pt>
                <c:pt idx="3729">
                  <c:v>1.3062500000014552</c:v>
                </c:pt>
                <c:pt idx="3730">
                  <c:v>1.3064004629632109</c:v>
                </c:pt>
                <c:pt idx="3731">
                  <c:v>1.3065509259322425</c:v>
                </c:pt>
                <c:pt idx="3732">
                  <c:v>1.3067245370402816</c:v>
                </c:pt>
                <c:pt idx="3733">
                  <c:v>1.3068981481483206</c:v>
                </c:pt>
                <c:pt idx="3734">
                  <c:v>1.3070486111173523</c:v>
                </c:pt>
                <c:pt idx="3735">
                  <c:v>1.307199074079108</c:v>
                </c:pt>
                <c:pt idx="3736">
                  <c:v>1.3073611111176433</c:v>
                </c:pt>
                <c:pt idx="3737">
                  <c:v>1.3075347222256823</c:v>
                </c:pt>
                <c:pt idx="3738">
                  <c:v>1.307685185187438</c:v>
                </c:pt>
                <c:pt idx="3739">
                  <c:v>1.307858796302753</c:v>
                </c:pt>
                <c:pt idx="3740">
                  <c:v>1.3080787037033588</c:v>
                </c:pt>
                <c:pt idx="3741">
                  <c:v>1.3082754629649571</c:v>
                </c:pt>
                <c:pt idx="3742">
                  <c:v>1.3084490740802721</c:v>
                </c:pt>
                <c:pt idx="3743">
                  <c:v>1.3086226851883112</c:v>
                </c:pt>
                <c:pt idx="3744">
                  <c:v>1.3087962962963502</c:v>
                </c:pt>
                <c:pt idx="3745">
                  <c:v>1.3089699074116652</c:v>
                </c:pt>
                <c:pt idx="3746">
                  <c:v>1.3091319444502005</c:v>
                </c:pt>
                <c:pt idx="3747">
                  <c:v>1.3093055555582396</c:v>
                </c:pt>
                <c:pt idx="3748">
                  <c:v>1.3094675925967749</c:v>
                </c:pt>
                <c:pt idx="3749">
                  <c:v>1.309641203704814</c:v>
                </c:pt>
                <c:pt idx="3750">
                  <c:v>1.3097916666665697</c:v>
                </c:pt>
                <c:pt idx="3751">
                  <c:v>1.3099652777818847</c:v>
                </c:pt>
                <c:pt idx="3752">
                  <c:v>1.3101388888899237</c:v>
                </c:pt>
                <c:pt idx="3753">
                  <c:v>1.3103125000052387</c:v>
                </c:pt>
                <c:pt idx="3754">
                  <c:v>1.3104629629669944</c:v>
                </c:pt>
                <c:pt idx="3755">
                  <c:v>1.3106365740750334</c:v>
                </c:pt>
                <c:pt idx="3756">
                  <c:v>1.3108217592598521</c:v>
                </c:pt>
                <c:pt idx="3757">
                  <c:v>1.3110185185214505</c:v>
                </c:pt>
                <c:pt idx="3758">
                  <c:v>1.3112037037062692</c:v>
                </c:pt>
                <c:pt idx="3759">
                  <c:v>1.3113657407448045</c:v>
                </c:pt>
                <c:pt idx="3760">
                  <c:v>1.3115162037065602</c:v>
                </c:pt>
                <c:pt idx="3761">
                  <c:v>1.3116666666683159</c:v>
                </c:pt>
                <c:pt idx="3762">
                  <c:v>1.3118287037068512</c:v>
                </c:pt>
                <c:pt idx="3763">
                  <c:v>1.3120023148148903</c:v>
                </c:pt>
                <c:pt idx="3764">
                  <c:v>1.3121643518534256</c:v>
                </c:pt>
                <c:pt idx="3765">
                  <c:v>1.3123379629687406</c:v>
                </c:pt>
                <c:pt idx="3766">
                  <c:v>1.315150462964084</c:v>
                </c:pt>
                <c:pt idx="3767">
                  <c:v>1.3153125000026193</c:v>
                </c:pt>
                <c:pt idx="3768">
                  <c:v>1.3154745370411547</c:v>
                </c:pt>
                <c:pt idx="3769">
                  <c:v>1.3156828703722567</c:v>
                </c:pt>
                <c:pt idx="3770">
                  <c:v>1.3159143518569181</c:v>
                </c:pt>
                <c:pt idx="3771">
                  <c:v>1.3161689814878628</c:v>
                </c:pt>
                <c:pt idx="3772">
                  <c:v>1.3163425925959018</c:v>
                </c:pt>
                <c:pt idx="3773">
                  <c:v>1.3164930555576575</c:v>
                </c:pt>
                <c:pt idx="3774">
                  <c:v>1.3166782407424762</c:v>
                </c:pt>
                <c:pt idx="3775">
                  <c:v>1.3168634259272949</c:v>
                </c:pt>
                <c:pt idx="3776">
                  <c:v>1.3170138888890506</c:v>
                </c:pt>
                <c:pt idx="3777">
                  <c:v>1.3171643518580822</c:v>
                </c:pt>
                <c:pt idx="3778">
                  <c:v>1.3173032407430583</c:v>
                </c:pt>
                <c:pt idx="3779">
                  <c:v>1.317453703704814</c:v>
                </c:pt>
                <c:pt idx="3780">
                  <c:v>1.3176157407433493</c:v>
                </c:pt>
                <c:pt idx="3781">
                  <c:v>1.3177777777818847</c:v>
                </c:pt>
                <c:pt idx="3782">
                  <c:v>1.31793981482042</c:v>
                </c:pt>
                <c:pt idx="3783">
                  <c:v>1.318078703705396</c:v>
                </c:pt>
                <c:pt idx="3784">
                  <c:v>1.3182291666671517</c:v>
                </c:pt>
                <c:pt idx="3785">
                  <c:v>1.3183796296361834</c:v>
                </c:pt>
                <c:pt idx="3786">
                  <c:v>1.3185300925979391</c:v>
                </c:pt>
                <c:pt idx="3787">
                  <c:v>1.3186921296291985</c:v>
                </c:pt>
                <c:pt idx="3788">
                  <c:v>1.3189004629675765</c:v>
                </c:pt>
                <c:pt idx="3789">
                  <c:v>1.3190625000061118</c:v>
                </c:pt>
                <c:pt idx="3790">
                  <c:v>1.3192245370373712</c:v>
                </c:pt>
                <c:pt idx="3791">
                  <c:v>1.3193634259296232</c:v>
                </c:pt>
                <c:pt idx="3792">
                  <c:v>1.3195138888913789</c:v>
                </c:pt>
                <c:pt idx="3793">
                  <c:v>1.3196759259299142</c:v>
                </c:pt>
                <c:pt idx="3794">
                  <c:v>1.3198379629684496</c:v>
                </c:pt>
                <c:pt idx="3795">
                  <c:v>1.3199884259302053</c:v>
                </c:pt>
                <c:pt idx="3796">
                  <c:v>1.320138888891961</c:v>
                </c:pt>
                <c:pt idx="3797">
                  <c:v>1.3202893518537167</c:v>
                </c:pt>
                <c:pt idx="3798">
                  <c:v>1.3204398148154723</c:v>
                </c:pt>
                <c:pt idx="3799">
                  <c:v>1.320590277777228</c:v>
                </c:pt>
                <c:pt idx="3800">
                  <c:v>1.3207407407462597</c:v>
                </c:pt>
                <c:pt idx="3801">
                  <c:v>1.3209027777775191</c:v>
                </c:pt>
                <c:pt idx="3802">
                  <c:v>1.3210763888928341</c:v>
                </c:pt>
                <c:pt idx="3803">
                  <c:v>1.3212615740776528</c:v>
                </c:pt>
                <c:pt idx="3804">
                  <c:v>1.3214120370394085</c:v>
                </c:pt>
                <c:pt idx="3805">
                  <c:v>1.3215740740779438</c:v>
                </c:pt>
                <c:pt idx="3806">
                  <c:v>1.3217129629629198</c:v>
                </c:pt>
                <c:pt idx="3807">
                  <c:v>1.3218750000014552</c:v>
                </c:pt>
                <c:pt idx="3808">
                  <c:v>1.3220254629632109</c:v>
                </c:pt>
                <c:pt idx="3809">
                  <c:v>1.3221643518554629</c:v>
                </c:pt>
                <c:pt idx="3810">
                  <c:v>1.3223148148172186</c:v>
                </c:pt>
                <c:pt idx="3811">
                  <c:v>1.3224768518557539</c:v>
                </c:pt>
                <c:pt idx="3812">
                  <c:v>1.3226273148175096</c:v>
                </c:pt>
                <c:pt idx="3813">
                  <c:v>1.3227662037097616</c:v>
                </c:pt>
                <c:pt idx="3814">
                  <c:v>1.3229166666715173</c:v>
                </c:pt>
                <c:pt idx="3815">
                  <c:v>1.323067129633273</c:v>
                </c:pt>
                <c:pt idx="3816">
                  <c:v>1.3232175925950287</c:v>
                </c:pt>
                <c:pt idx="3817">
                  <c:v>1.3233564814872807</c:v>
                </c:pt>
                <c:pt idx="3818">
                  <c:v>1.3234953703722567</c:v>
                </c:pt>
                <c:pt idx="3819">
                  <c:v>1.3236805555570754</c:v>
                </c:pt>
                <c:pt idx="3820">
                  <c:v>1.3239004629649571</c:v>
                </c:pt>
                <c:pt idx="3821">
                  <c:v>1.3240509259267128</c:v>
                </c:pt>
                <c:pt idx="3822">
                  <c:v>1.3241898148189648</c:v>
                </c:pt>
                <c:pt idx="3823">
                  <c:v>1.3243402777807205</c:v>
                </c:pt>
                <c:pt idx="3824">
                  <c:v>1.3244907407424762</c:v>
                </c:pt>
                <c:pt idx="3825">
                  <c:v>1.3246527777810115</c:v>
                </c:pt>
                <c:pt idx="3826">
                  <c:v>1.3247916666659876</c:v>
                </c:pt>
                <c:pt idx="3827">
                  <c:v>1.3249652777813026</c:v>
                </c:pt>
                <c:pt idx="3828">
                  <c:v>1.3251388888893416</c:v>
                </c:pt>
                <c:pt idx="3829">
                  <c:v>1.325300925927877</c:v>
                </c:pt>
                <c:pt idx="3830">
                  <c:v>1.3254629629664123</c:v>
                </c:pt>
                <c:pt idx="3831">
                  <c:v>1.325613425928168</c:v>
                </c:pt>
                <c:pt idx="3832">
                  <c:v>1.3257754629667033</c:v>
                </c:pt>
                <c:pt idx="3833">
                  <c:v>1.3259722222283017</c:v>
                </c:pt>
                <c:pt idx="3834">
                  <c:v>1.3261921296361834</c:v>
                </c:pt>
                <c:pt idx="3835">
                  <c:v>1.3263888888905058</c:v>
                </c:pt>
                <c:pt idx="3836">
                  <c:v>1.3265740740753245</c:v>
                </c:pt>
                <c:pt idx="3837">
                  <c:v>1.3267592592601432</c:v>
                </c:pt>
                <c:pt idx="3838">
                  <c:v>1.3269097222218988</c:v>
                </c:pt>
                <c:pt idx="3839">
                  <c:v>1.3270949074067175</c:v>
                </c:pt>
                <c:pt idx="3840">
                  <c:v>1.3272916666683159</c:v>
                </c:pt>
                <c:pt idx="3841">
                  <c:v>1.3274652777836309</c:v>
                </c:pt>
                <c:pt idx="3842">
                  <c:v>1.3276273148148903</c:v>
                </c:pt>
                <c:pt idx="3843">
                  <c:v>1.3278009259302053</c:v>
                </c:pt>
                <c:pt idx="3844">
                  <c:v>1.327986111115024</c:v>
                </c:pt>
                <c:pt idx="3845">
                  <c:v>1.3281481481535593</c:v>
                </c:pt>
                <c:pt idx="3846">
                  <c:v>1.3283217592615983</c:v>
                </c:pt>
                <c:pt idx="3847">
                  <c:v>1.3284953703769133</c:v>
                </c:pt>
                <c:pt idx="3848">
                  <c:v>1.328680555561732</c:v>
                </c:pt>
                <c:pt idx="3849">
                  <c:v>1.3288657407465507</c:v>
                </c:pt>
                <c:pt idx="3850">
                  <c:v>1.3290972222239361</c:v>
                </c:pt>
                <c:pt idx="3851">
                  <c:v>1.3293171296318178</c:v>
                </c:pt>
                <c:pt idx="3852">
                  <c:v>1.3294675925935735</c:v>
                </c:pt>
                <c:pt idx="3853">
                  <c:v>1.3296296296321088</c:v>
                </c:pt>
                <c:pt idx="3854">
                  <c:v>1.3298263888937072</c:v>
                </c:pt>
                <c:pt idx="3855">
                  <c:v>1.3300231481480296</c:v>
                </c:pt>
                <c:pt idx="3856">
                  <c:v>1.3302083333328483</c:v>
                </c:pt>
                <c:pt idx="3857">
                  <c:v>1.3303819444481633</c:v>
                </c:pt>
                <c:pt idx="3858">
                  <c:v>1.3329166666662786</c:v>
                </c:pt>
                <c:pt idx="3859">
                  <c:v>1.3330671296353103</c:v>
                </c:pt>
                <c:pt idx="3860">
                  <c:v>1.3332754629664123</c:v>
                </c:pt>
                <c:pt idx="3861">
                  <c:v>1.333495370374294</c:v>
                </c:pt>
                <c:pt idx="3862">
                  <c:v>1.3337962962978054</c:v>
                </c:pt>
                <c:pt idx="3863">
                  <c:v>1.3340856481518131</c:v>
                </c:pt>
                <c:pt idx="3864">
                  <c:v>1.3343634259290411</c:v>
                </c:pt>
                <c:pt idx="3865">
                  <c:v>1.3346296296294895</c:v>
                </c:pt>
                <c:pt idx="3866">
                  <c:v>1.3348379629678675</c:v>
                </c:pt>
                <c:pt idx="3867">
                  <c:v>1.3350115740759065</c:v>
                </c:pt>
                <c:pt idx="3868">
                  <c:v>1.3352083333375049</c:v>
                </c:pt>
                <c:pt idx="3869">
                  <c:v>1.3353819444455439</c:v>
                </c:pt>
                <c:pt idx="3870">
                  <c:v>1.3355787037071423</c:v>
                </c:pt>
                <c:pt idx="3871">
                  <c:v>1.335763888891961</c:v>
                </c:pt>
                <c:pt idx="3872">
                  <c:v>1.3359490740767797</c:v>
                </c:pt>
                <c:pt idx="3873">
                  <c:v>1.3361574074078817</c:v>
                </c:pt>
                <c:pt idx="3874">
                  <c:v>1.3363425925927004</c:v>
                </c:pt>
                <c:pt idx="3875">
                  <c:v>1.3365162037080154</c:v>
                </c:pt>
                <c:pt idx="3876">
                  <c:v>1.3366898148160544</c:v>
                </c:pt>
                <c:pt idx="3877">
                  <c:v>1.3368634259313694</c:v>
                </c:pt>
                <c:pt idx="3878">
                  <c:v>1.3370486111161881</c:v>
                </c:pt>
                <c:pt idx="3879">
                  <c:v>1.3372453703705105</c:v>
                </c:pt>
                <c:pt idx="3880">
                  <c:v>1.3374768518551718</c:v>
                </c:pt>
                <c:pt idx="3881">
                  <c:v>1.3377083333398332</c:v>
                </c:pt>
                <c:pt idx="3882">
                  <c:v>1.3378819444478722</c:v>
                </c:pt>
                <c:pt idx="3883">
                  <c:v>1.3380324074096279</c:v>
                </c:pt>
                <c:pt idx="3884">
                  <c:v>1.3381944444481633</c:v>
                </c:pt>
                <c:pt idx="3885">
                  <c:v>1.3383680555562023</c:v>
                </c:pt>
                <c:pt idx="3886">
                  <c:v>1.3385300925947377</c:v>
                </c:pt>
                <c:pt idx="3887">
                  <c:v>1.3387152777795563</c:v>
                </c:pt>
                <c:pt idx="3888">
                  <c:v>1.3388773148180917</c:v>
                </c:pt>
                <c:pt idx="3889">
                  <c:v>1.3390509259261307</c:v>
                </c:pt>
                <c:pt idx="3890">
                  <c:v>1.3392129629646661</c:v>
                </c:pt>
                <c:pt idx="3891">
                  <c:v>1.3393750000032014</c:v>
                </c:pt>
                <c:pt idx="3892">
                  <c:v>1.3395601851880201</c:v>
                </c:pt>
                <c:pt idx="3893">
                  <c:v>1.3397222222265555</c:v>
                </c:pt>
                <c:pt idx="3894">
                  <c:v>1.3398958333345945</c:v>
                </c:pt>
                <c:pt idx="3895">
                  <c:v>1.3401157407424762</c:v>
                </c:pt>
                <c:pt idx="3896">
                  <c:v>1.3404282407427672</c:v>
                </c:pt>
                <c:pt idx="3897">
                  <c:v>1.3405787037045229</c:v>
                </c:pt>
                <c:pt idx="3898">
                  <c:v>1.3407523148198379</c:v>
                </c:pt>
                <c:pt idx="3899">
                  <c:v>1.340891203704814</c:v>
                </c:pt>
                <c:pt idx="3900">
                  <c:v>1.3410532407433493</c:v>
                </c:pt>
                <c:pt idx="3901">
                  <c:v>1.3412268518513883</c:v>
                </c:pt>
                <c:pt idx="3902">
                  <c:v>1.3413888888899237</c:v>
                </c:pt>
                <c:pt idx="3903">
                  <c:v>1.3415625000052387</c:v>
                </c:pt>
                <c:pt idx="3904">
                  <c:v>1.3417476851900574</c:v>
                </c:pt>
                <c:pt idx="3905">
                  <c:v>1.3419212962980964</c:v>
                </c:pt>
                <c:pt idx="3906">
                  <c:v>1.3420949074134114</c:v>
                </c:pt>
                <c:pt idx="3907">
                  <c:v>1.3422685185214505</c:v>
                </c:pt>
                <c:pt idx="3908">
                  <c:v>1.3424421296294895</c:v>
                </c:pt>
                <c:pt idx="3909">
                  <c:v>1.3426388888910878</c:v>
                </c:pt>
                <c:pt idx="3910">
                  <c:v>1.3428240740759065</c:v>
                </c:pt>
                <c:pt idx="3911">
                  <c:v>1.3430092592607252</c:v>
                </c:pt>
                <c:pt idx="3912">
                  <c:v>1.3432638888916699</c:v>
                </c:pt>
                <c:pt idx="3913">
                  <c:v>1.3434837962995516</c:v>
                </c:pt>
                <c:pt idx="3914">
                  <c:v>1.343645833338087</c:v>
                </c:pt>
                <c:pt idx="3915">
                  <c:v>1.3438310185229057</c:v>
                </c:pt>
                <c:pt idx="3916">
                  <c:v>1.344027777777228</c:v>
                </c:pt>
                <c:pt idx="3917">
                  <c:v>1.3442129629693227</c:v>
                </c:pt>
                <c:pt idx="3918">
                  <c:v>1.3443750000005821</c:v>
                </c:pt>
                <c:pt idx="3919">
                  <c:v>1.3445601851854008</c:v>
                </c:pt>
                <c:pt idx="3920">
                  <c:v>1.3447453703702195</c:v>
                </c:pt>
                <c:pt idx="3921">
                  <c:v>1.3449305555550382</c:v>
                </c:pt>
                <c:pt idx="3922">
                  <c:v>1.3451273148166365</c:v>
                </c:pt>
                <c:pt idx="3923">
                  <c:v>1.3453125000014552</c:v>
                </c:pt>
                <c:pt idx="3924">
                  <c:v>1.3455092592630535</c:v>
                </c:pt>
                <c:pt idx="3925">
                  <c:v>1.3457175925941556</c:v>
                </c:pt>
                <c:pt idx="3926">
                  <c:v>1.3459375000020373</c:v>
                </c:pt>
                <c:pt idx="3927">
                  <c:v>1.346226851856045</c:v>
                </c:pt>
                <c:pt idx="3928">
                  <c:v>1.3464467592639267</c:v>
                </c:pt>
                <c:pt idx="3929">
                  <c:v>1.346643518518249</c:v>
                </c:pt>
                <c:pt idx="3930">
                  <c:v>1.346817129633564</c:v>
                </c:pt>
                <c:pt idx="3931">
                  <c:v>1.3469675925953197</c:v>
                </c:pt>
                <c:pt idx="3932">
                  <c:v>1.3471527777801384</c:v>
                </c:pt>
                <c:pt idx="3933">
                  <c:v>1.3473379629649571</c:v>
                </c:pt>
                <c:pt idx="3934">
                  <c:v>1.3475347222265555</c:v>
                </c:pt>
                <c:pt idx="3935">
                  <c:v>1.3477199074113742</c:v>
                </c:pt>
                <c:pt idx="3936">
                  <c:v>1.3479050925961928</c:v>
                </c:pt>
                <c:pt idx="3937">
                  <c:v>1.3480902777810115</c:v>
                </c:pt>
                <c:pt idx="3938">
                  <c:v>1.3482870370426099</c:v>
                </c:pt>
                <c:pt idx="3939">
                  <c:v>1.3484722222274286</c:v>
                </c:pt>
                <c:pt idx="3940">
                  <c:v>1.348668981481751</c:v>
                </c:pt>
                <c:pt idx="3941">
                  <c:v>1.3488541666665697</c:v>
                </c:pt>
                <c:pt idx="3942">
                  <c:v>1.3490740740744513</c:v>
                </c:pt>
                <c:pt idx="3943">
                  <c:v>1.349293981482333</c:v>
                </c:pt>
                <c:pt idx="3944">
                  <c:v>1.349502314820711</c:v>
                </c:pt>
                <c:pt idx="3945">
                  <c:v>1.3496643518519704</c:v>
                </c:pt>
                <c:pt idx="3946">
                  <c:v>1.3498495370367891</c:v>
                </c:pt>
                <c:pt idx="3947">
                  <c:v>1.3500578703751671</c:v>
                </c:pt>
                <c:pt idx="3948">
                  <c:v>1.3502314814832062</c:v>
                </c:pt>
                <c:pt idx="3949">
                  <c:v>1.3504166666680248</c:v>
                </c:pt>
                <c:pt idx="3950">
                  <c:v>1.3506134259296232</c:v>
                </c:pt>
                <c:pt idx="3951">
                  <c:v>1.3532407407401479</c:v>
                </c:pt>
                <c:pt idx="3952">
                  <c:v>1.3534027777786832</c:v>
                </c:pt>
                <c:pt idx="3953">
                  <c:v>1.3536226851865649</c:v>
                </c:pt>
                <c:pt idx="3954">
                  <c:v>1.3538310185249429</c:v>
                </c:pt>
                <c:pt idx="3955">
                  <c:v>1.354074074079108</c:v>
                </c:pt>
                <c:pt idx="3956">
                  <c:v>1.3543634259258397</c:v>
                </c:pt>
                <c:pt idx="3957">
                  <c:v>1.3546412037030677</c:v>
                </c:pt>
                <c:pt idx="3958">
                  <c:v>1.3549768518569181</c:v>
                </c:pt>
                <c:pt idx="3959">
                  <c:v>1.3551504629649571</c:v>
                </c:pt>
                <c:pt idx="3960">
                  <c:v>1.3554282407421852</c:v>
                </c:pt>
                <c:pt idx="3961">
                  <c:v>1.3555787037039408</c:v>
                </c:pt>
                <c:pt idx="3962">
                  <c:v>1.3557523148192558</c:v>
                </c:pt>
                <c:pt idx="3963">
                  <c:v>1.3559490740735782</c:v>
                </c:pt>
                <c:pt idx="3964">
                  <c:v>1.3561226851888932</c:v>
                </c:pt>
                <c:pt idx="3965">
                  <c:v>1.3563078703737119</c:v>
                </c:pt>
                <c:pt idx="3966">
                  <c:v>1.3565046296353103</c:v>
                </c:pt>
                <c:pt idx="3967">
                  <c:v>1.356689814820129</c:v>
                </c:pt>
                <c:pt idx="3968">
                  <c:v>1.356863425928168</c:v>
                </c:pt>
                <c:pt idx="3969">
                  <c:v>1.3570486111129867</c:v>
                </c:pt>
                <c:pt idx="3970">
                  <c:v>1.3572337962978054</c:v>
                </c:pt>
                <c:pt idx="3971">
                  <c:v>1.3573958333363407</c:v>
                </c:pt>
                <c:pt idx="3972">
                  <c:v>1.3575694444443798</c:v>
                </c:pt>
                <c:pt idx="3973">
                  <c:v>1.3577546296291985</c:v>
                </c:pt>
                <c:pt idx="3974">
                  <c:v>1.3579513888907968</c:v>
                </c:pt>
                <c:pt idx="3975">
                  <c:v>1.3581250000061118</c:v>
                </c:pt>
                <c:pt idx="3976">
                  <c:v>1.3582870370373712</c:v>
                </c:pt>
                <c:pt idx="3977">
                  <c:v>1.3584722222221899</c:v>
                </c:pt>
                <c:pt idx="3978">
                  <c:v>1.3586458333375049</c:v>
                </c:pt>
                <c:pt idx="3979">
                  <c:v>1.3588194444455439</c:v>
                </c:pt>
                <c:pt idx="3980">
                  <c:v>1.3589814814840793</c:v>
                </c:pt>
                <c:pt idx="3981">
                  <c:v>1.3591435185226146</c:v>
                </c:pt>
                <c:pt idx="3982">
                  <c:v>1.3593287037074333</c:v>
                </c:pt>
                <c:pt idx="3983">
                  <c:v>1.3595023148154723</c:v>
                </c:pt>
                <c:pt idx="3984">
                  <c:v>1.3596759259307873</c:v>
                </c:pt>
                <c:pt idx="3985">
                  <c:v>1.3598495370388264</c:v>
                </c:pt>
                <c:pt idx="3986">
                  <c:v>1.3600347222236451</c:v>
                </c:pt>
                <c:pt idx="3987">
                  <c:v>1.3602314814852434</c:v>
                </c:pt>
                <c:pt idx="3988">
                  <c:v>1.3604513888931251</c:v>
                </c:pt>
                <c:pt idx="3989">
                  <c:v>1.3606944444472902</c:v>
                </c:pt>
                <c:pt idx="3990">
                  <c:v>1.3608796296321088</c:v>
                </c:pt>
                <c:pt idx="3991">
                  <c:v>1.3610763888937072</c:v>
                </c:pt>
                <c:pt idx="3992">
                  <c:v>1.3612384259322425</c:v>
                </c:pt>
                <c:pt idx="3993">
                  <c:v>1.3614236111170612</c:v>
                </c:pt>
                <c:pt idx="3994">
                  <c:v>1.3616087963018799</c:v>
                </c:pt>
                <c:pt idx="3995">
                  <c:v>1.3617939814866986</c:v>
                </c:pt>
                <c:pt idx="3996">
                  <c:v>1.3620023148178007</c:v>
                </c:pt>
                <c:pt idx="3997">
                  <c:v>1.3621875000026193</c:v>
                </c:pt>
                <c:pt idx="3998">
                  <c:v>1.3623611111106584</c:v>
                </c:pt>
                <c:pt idx="3999">
                  <c:v>1.362546296302753</c:v>
                </c:pt>
                <c:pt idx="4000">
                  <c:v>1.3627430555570754</c:v>
                </c:pt>
                <c:pt idx="4001">
                  <c:v>1.3629282407418941</c:v>
                </c:pt>
                <c:pt idx="4002">
                  <c:v>1.3631134259267128</c:v>
                </c:pt>
                <c:pt idx="4003">
                  <c:v>1.3632986111115315</c:v>
                </c:pt>
                <c:pt idx="4004">
                  <c:v>1.3635069444499095</c:v>
                </c:pt>
                <c:pt idx="4005">
                  <c:v>1.3637500000040745</c:v>
                </c:pt>
                <c:pt idx="4006">
                  <c:v>1.3639467592656729</c:v>
                </c:pt>
                <c:pt idx="4007">
                  <c:v>1.3640972222274286</c:v>
                </c:pt>
                <c:pt idx="4008">
                  <c:v>1.364259259258688</c:v>
                </c:pt>
                <c:pt idx="4009">
                  <c:v>1.3644560185202863</c:v>
                </c:pt>
                <c:pt idx="4010">
                  <c:v>1.364641203705105</c:v>
                </c:pt>
                <c:pt idx="4011">
                  <c:v>1.3648263888899237</c:v>
                </c:pt>
                <c:pt idx="4012">
                  <c:v>1.3650115740747424</c:v>
                </c:pt>
                <c:pt idx="4013">
                  <c:v>1.3651967592595611</c:v>
                </c:pt>
                <c:pt idx="4014">
                  <c:v>1.3654050925979391</c:v>
                </c:pt>
                <c:pt idx="4015">
                  <c:v>1.3655902777827578</c:v>
                </c:pt>
                <c:pt idx="4016">
                  <c:v>1.3657870370370802</c:v>
                </c:pt>
                <c:pt idx="4017">
                  <c:v>1.3659837962986785</c:v>
                </c:pt>
                <c:pt idx="4018">
                  <c:v>1.3662037037065602</c:v>
                </c:pt>
                <c:pt idx="4019">
                  <c:v>1.3664583333375049</c:v>
                </c:pt>
                <c:pt idx="4020">
                  <c:v>1.3667245370379533</c:v>
                </c:pt>
                <c:pt idx="4021">
                  <c:v>1.366909722222772</c:v>
                </c:pt>
                <c:pt idx="4022">
                  <c:v>1.3671296296306537</c:v>
                </c:pt>
                <c:pt idx="4023">
                  <c:v>1.367291666669189</c:v>
                </c:pt>
                <c:pt idx="4024">
                  <c:v>1.367465277777228</c:v>
                </c:pt>
                <c:pt idx="4025">
                  <c:v>1.3676620370388264</c:v>
                </c:pt>
                <c:pt idx="4026">
                  <c:v>1.3678703703699284</c:v>
                </c:pt>
                <c:pt idx="4027">
                  <c:v>1.3680671296315268</c:v>
                </c:pt>
                <c:pt idx="4028">
                  <c:v>1.3682638888931251</c:v>
                </c:pt>
                <c:pt idx="4029">
                  <c:v>1.3684837963010068</c:v>
                </c:pt>
                <c:pt idx="4030">
                  <c:v>1.3687037037088885</c:v>
                </c:pt>
                <c:pt idx="4031">
                  <c:v>1.3689236111167702</c:v>
                </c:pt>
                <c:pt idx="4032">
                  <c:v>1.3691203703710926</c:v>
                </c:pt>
                <c:pt idx="4033">
                  <c:v>1.3693287037094706</c:v>
                </c:pt>
                <c:pt idx="4034">
                  <c:v>1.3695486111173523</c:v>
                </c:pt>
                <c:pt idx="4035">
                  <c:v>1.3697800925947377</c:v>
                </c:pt>
                <c:pt idx="4036">
                  <c:v>1.3700347222256823</c:v>
                </c:pt>
                <c:pt idx="4037">
                  <c:v>1.370254629633564</c:v>
                </c:pt>
                <c:pt idx="4038">
                  <c:v>1.3704398148183827</c:v>
                </c:pt>
                <c:pt idx="4039">
                  <c:v>1.3706481481494848</c:v>
                </c:pt>
                <c:pt idx="4040">
                  <c:v>1.3708680555573665</c:v>
                </c:pt>
                <c:pt idx="4041">
                  <c:v>1.3710879629652482</c:v>
                </c:pt>
                <c:pt idx="4042">
                  <c:v>1.3712962962963502</c:v>
                </c:pt>
                <c:pt idx="4043">
                  <c:v>1.3715277777810115</c:v>
                </c:pt>
                <c:pt idx="4044">
                  <c:v>1.3740972222221899</c:v>
                </c:pt>
                <c:pt idx="4045">
                  <c:v>1.3740972222221899</c:v>
                </c:pt>
                <c:pt idx="4046">
                  <c:v>1.3740972222221899</c:v>
                </c:pt>
                <c:pt idx="4047">
                  <c:v>1.3742708333375049</c:v>
                </c:pt>
                <c:pt idx="4048">
                  <c:v>1.3744212962992606</c:v>
                </c:pt>
                <c:pt idx="4049">
                  <c:v>1.3745833333377959</c:v>
                </c:pt>
                <c:pt idx="4050">
                  <c:v>1.3748148148151813</c:v>
                </c:pt>
                <c:pt idx="4051">
                  <c:v>1.375069444446126</c:v>
                </c:pt>
                <c:pt idx="4052">
                  <c:v>1.3753009259307873</c:v>
                </c:pt>
                <c:pt idx="4053">
                  <c:v>1.375486111115606</c:v>
                </c:pt>
                <c:pt idx="4054">
                  <c:v>1.3756712963004247</c:v>
                </c:pt>
                <c:pt idx="4055">
                  <c:v>1.3758564814852434</c:v>
                </c:pt>
                <c:pt idx="4056">
                  <c:v>1.3760763888931251</c:v>
                </c:pt>
                <c:pt idx="4057">
                  <c:v>1.3762962963010068</c:v>
                </c:pt>
                <c:pt idx="4058">
                  <c:v>1.3764930555553292</c:v>
                </c:pt>
                <c:pt idx="4059">
                  <c:v>1.3766319444475812</c:v>
                </c:pt>
                <c:pt idx="4060">
                  <c:v>1.3767939814861165</c:v>
                </c:pt>
                <c:pt idx="4061">
                  <c:v>1.3769444444478722</c:v>
                </c:pt>
                <c:pt idx="4062">
                  <c:v>1.3770833333328483</c:v>
                </c:pt>
                <c:pt idx="4063">
                  <c:v>1.3772453703713836</c:v>
                </c:pt>
                <c:pt idx="4064">
                  <c:v>1.3773842592636356</c:v>
                </c:pt>
                <c:pt idx="4065">
                  <c:v>1.3775347222253913</c:v>
                </c:pt>
                <c:pt idx="4066">
                  <c:v>1.377685185187147</c:v>
                </c:pt>
                <c:pt idx="4067">
                  <c:v>1.3778356481489027</c:v>
                </c:pt>
                <c:pt idx="4068">
                  <c:v>1.3779861111106584</c:v>
                </c:pt>
                <c:pt idx="4069">
                  <c:v>1.37813657407969</c:v>
                </c:pt>
                <c:pt idx="4070">
                  <c:v>1.3782870370414457</c:v>
                </c:pt>
                <c:pt idx="4071">
                  <c:v>1.3784259259264218</c:v>
                </c:pt>
                <c:pt idx="4072">
                  <c:v>1.3785879629649571</c:v>
                </c:pt>
                <c:pt idx="4073">
                  <c:v>1.3787384259267128</c:v>
                </c:pt>
                <c:pt idx="4074">
                  <c:v>1.3788773148189648</c:v>
                </c:pt>
                <c:pt idx="4075">
                  <c:v>1.3790277777807205</c:v>
                </c:pt>
                <c:pt idx="4076">
                  <c:v>1.3791782407424762</c:v>
                </c:pt>
                <c:pt idx="4077">
                  <c:v>1.3793287037042319</c:v>
                </c:pt>
                <c:pt idx="4078">
                  <c:v>1.3794791666659876</c:v>
                </c:pt>
                <c:pt idx="4079">
                  <c:v>1.3796296296350192</c:v>
                </c:pt>
                <c:pt idx="4080">
                  <c:v>1.3797800925967749</c:v>
                </c:pt>
                <c:pt idx="4081">
                  <c:v>1.3799305555585306</c:v>
                </c:pt>
                <c:pt idx="4082">
                  <c:v>1.3800810185202863</c:v>
                </c:pt>
                <c:pt idx="4083">
                  <c:v>1.3802430555588217</c:v>
                </c:pt>
                <c:pt idx="4084">
                  <c:v>1.3804166666668607</c:v>
                </c:pt>
                <c:pt idx="4085">
                  <c:v>1.380578703705396</c:v>
                </c:pt>
                <c:pt idx="4086">
                  <c:v>1.3807291666671517</c:v>
                </c:pt>
                <c:pt idx="4087">
                  <c:v>1.3808796296361834</c:v>
                </c:pt>
                <c:pt idx="4088">
                  <c:v>1.3810300925979391</c:v>
                </c:pt>
                <c:pt idx="4089">
                  <c:v>1.3811921296291985</c:v>
                </c:pt>
                <c:pt idx="4090">
                  <c:v>1.3813425925982301</c:v>
                </c:pt>
                <c:pt idx="4091">
                  <c:v>1.3814930555599858</c:v>
                </c:pt>
                <c:pt idx="4092">
                  <c:v>1.3816435185217415</c:v>
                </c:pt>
                <c:pt idx="4093">
                  <c:v>1.3818055555602768</c:v>
                </c:pt>
                <c:pt idx="4094">
                  <c:v>1.3819560185220325</c:v>
                </c:pt>
                <c:pt idx="4095">
                  <c:v>1.3821296296300716</c:v>
                </c:pt>
                <c:pt idx="4096">
                  <c:v>1.3822800925991032</c:v>
                </c:pt>
                <c:pt idx="4097">
                  <c:v>1.3824421296303626</c:v>
                </c:pt>
                <c:pt idx="4098">
                  <c:v>1.382604166668898</c:v>
                </c:pt>
                <c:pt idx="4099">
                  <c:v>1.3827662037074333</c:v>
                </c:pt>
                <c:pt idx="4100">
                  <c:v>1.3829282407459687</c:v>
                </c:pt>
                <c:pt idx="4101">
                  <c:v>1.3831018518540077</c:v>
                </c:pt>
                <c:pt idx="4102">
                  <c:v>1.3832523148157634</c:v>
                </c:pt>
                <c:pt idx="4103">
                  <c:v>1.3834027777775191</c:v>
                </c:pt>
                <c:pt idx="4104">
                  <c:v>1.3835532407465507</c:v>
                </c:pt>
                <c:pt idx="4105">
                  <c:v>1.3837152777778101</c:v>
                </c:pt>
                <c:pt idx="4106">
                  <c:v>1.3838888888931251</c:v>
                </c:pt>
                <c:pt idx="4107">
                  <c:v>1.3840393518548808</c:v>
                </c:pt>
                <c:pt idx="4108">
                  <c:v>1.3842245370396995</c:v>
                </c:pt>
                <c:pt idx="4109">
                  <c:v>1.3843981481477385</c:v>
                </c:pt>
                <c:pt idx="4110">
                  <c:v>1.3845486111167702</c:v>
                </c:pt>
                <c:pt idx="4111">
                  <c:v>1.3847106481480296</c:v>
                </c:pt>
                <c:pt idx="4112">
                  <c:v>1.3848726851865649</c:v>
                </c:pt>
                <c:pt idx="4113">
                  <c:v>1.3850231481483206</c:v>
                </c:pt>
                <c:pt idx="4114">
                  <c:v>1.385185185186856</c:v>
                </c:pt>
                <c:pt idx="4115">
                  <c:v>1.3853703703716747</c:v>
                </c:pt>
                <c:pt idx="4116">
                  <c:v>1.38553240741021</c:v>
                </c:pt>
                <c:pt idx="4117">
                  <c:v>1.3856828703719657</c:v>
                </c:pt>
                <c:pt idx="4118">
                  <c:v>1.3858564814872807</c:v>
                </c:pt>
                <c:pt idx="4119">
                  <c:v>1.3860300925953197</c:v>
                </c:pt>
                <c:pt idx="4120">
                  <c:v>1.3862037037033588</c:v>
                </c:pt>
                <c:pt idx="4121">
                  <c:v>1.3863657407418941</c:v>
                </c:pt>
                <c:pt idx="4122">
                  <c:v>1.3865509259267128</c:v>
                </c:pt>
                <c:pt idx="4123">
                  <c:v>1.3867129629652482</c:v>
                </c:pt>
                <c:pt idx="4124">
                  <c:v>1.3868750000037835</c:v>
                </c:pt>
                <c:pt idx="4125">
                  <c:v>1.3870254629655392</c:v>
                </c:pt>
                <c:pt idx="4126">
                  <c:v>1.3871990740735782</c:v>
                </c:pt>
                <c:pt idx="4127">
                  <c:v>1.3873611111121136</c:v>
                </c:pt>
                <c:pt idx="4128">
                  <c:v>1.3875462962969323</c:v>
                </c:pt>
                <c:pt idx="4129">
                  <c:v>1.3877083333354676</c:v>
                </c:pt>
                <c:pt idx="4130">
                  <c:v>1.3878819444507826</c:v>
                </c:pt>
                <c:pt idx="4131">
                  <c:v>1.3880555555588217</c:v>
                </c:pt>
                <c:pt idx="4132">
                  <c:v>1.388217592597357</c:v>
                </c:pt>
                <c:pt idx="4133">
                  <c:v>1.3883796296358923</c:v>
                </c:pt>
                <c:pt idx="4134">
                  <c:v>1.3885532407439314</c:v>
                </c:pt>
                <c:pt idx="4135">
                  <c:v>1.3887152777824667</c:v>
                </c:pt>
                <c:pt idx="4136">
                  <c:v>1.3889004629672854</c:v>
                </c:pt>
                <c:pt idx="4137">
                  <c:v>1.3890509259290411</c:v>
                </c:pt>
                <c:pt idx="4138">
                  <c:v>1.3892129629675765</c:v>
                </c:pt>
                <c:pt idx="4139">
                  <c:v>1.3919097222242272</c:v>
                </c:pt>
                <c:pt idx="4140">
                  <c:v>1.3920717592627625</c:v>
                </c:pt>
                <c:pt idx="4141">
                  <c:v>1.3922800925938645</c:v>
                </c:pt>
                <c:pt idx="4142">
                  <c:v>1.3925000000017462</c:v>
                </c:pt>
                <c:pt idx="4143">
                  <c:v>1.3927546296326909</c:v>
                </c:pt>
                <c:pt idx="4144">
                  <c:v>1.3930208333331393</c:v>
                </c:pt>
                <c:pt idx="4145">
                  <c:v>1.3932870370408637</c:v>
                </c:pt>
                <c:pt idx="4146">
                  <c:v>1.393553240741312</c:v>
                </c:pt>
                <c:pt idx="4147">
                  <c:v>1.393796296302753</c:v>
                </c:pt>
                <c:pt idx="4148">
                  <c:v>1.3940162037033588</c:v>
                </c:pt>
                <c:pt idx="4149">
                  <c:v>1.3942245370417368</c:v>
                </c:pt>
                <c:pt idx="4150">
                  <c:v>1.3944212962960592</c:v>
                </c:pt>
                <c:pt idx="4151">
                  <c:v>1.3946180555576575</c:v>
                </c:pt>
                <c:pt idx="4152">
                  <c:v>1.3948032407424762</c:v>
                </c:pt>
                <c:pt idx="4153">
                  <c:v>1.3949884259272949</c:v>
                </c:pt>
                <c:pt idx="4154">
                  <c:v>1.3951620370426099</c:v>
                </c:pt>
                <c:pt idx="4155">
                  <c:v>1.3953587962969323</c:v>
                </c:pt>
                <c:pt idx="4156">
                  <c:v>1.3955555555585306</c:v>
                </c:pt>
                <c:pt idx="4157">
                  <c:v>1.3957407407433493</c:v>
                </c:pt>
                <c:pt idx="4158">
                  <c:v>1.395925925928168</c:v>
                </c:pt>
                <c:pt idx="4159">
                  <c:v>1.3960879629667033</c:v>
                </c:pt>
                <c:pt idx="4160">
                  <c:v>1.3962615740747424</c:v>
                </c:pt>
                <c:pt idx="4161">
                  <c:v>1.3964583333363407</c:v>
                </c:pt>
                <c:pt idx="4162">
                  <c:v>1.3966435185211594</c:v>
                </c:pt>
                <c:pt idx="4163">
                  <c:v>1.3968171296291985</c:v>
                </c:pt>
                <c:pt idx="4164">
                  <c:v>1.3969907407445135</c:v>
                </c:pt>
                <c:pt idx="4165">
                  <c:v>1.3971643518525525</c:v>
                </c:pt>
                <c:pt idx="4166">
                  <c:v>1.3973495370373712</c:v>
                </c:pt>
                <c:pt idx="4167">
                  <c:v>1.3975231481526862</c:v>
                </c:pt>
                <c:pt idx="4168">
                  <c:v>1.3976967592607252</c:v>
                </c:pt>
                <c:pt idx="4169">
                  <c:v>1.3978935185223236</c:v>
                </c:pt>
                <c:pt idx="4170">
                  <c:v>1.3980787037071423</c:v>
                </c:pt>
                <c:pt idx="4171">
                  <c:v>1.3982754629687406</c:v>
                </c:pt>
                <c:pt idx="4172">
                  <c:v>1.3984606481535593</c:v>
                </c:pt>
                <c:pt idx="4173">
                  <c:v>1.3986342592615983</c:v>
                </c:pt>
                <c:pt idx="4174">
                  <c:v>1.3987962963001337</c:v>
                </c:pt>
                <c:pt idx="4175">
                  <c:v>1.3989814814849524</c:v>
                </c:pt>
                <c:pt idx="4176">
                  <c:v>1.3991666666697711</c:v>
                </c:pt>
                <c:pt idx="4177">
                  <c:v>1.3993981481544324</c:v>
                </c:pt>
                <c:pt idx="4178">
                  <c:v>1.3996296296318178</c:v>
                </c:pt>
                <c:pt idx="4179">
                  <c:v>1.3998032407471328</c:v>
                </c:pt>
                <c:pt idx="4180">
                  <c:v>1.3999884259319515</c:v>
                </c:pt>
                <c:pt idx="4181">
                  <c:v>1.4001851851862739</c:v>
                </c:pt>
                <c:pt idx="4182">
                  <c:v>1.4003703703710926</c:v>
                </c:pt>
                <c:pt idx="4183">
                  <c:v>1.4005555555559113</c:v>
                </c:pt>
                <c:pt idx="4184">
                  <c:v>1.4007291666712263</c:v>
                </c:pt>
                <c:pt idx="4185">
                  <c:v>1.4009027777792653</c:v>
                </c:pt>
                <c:pt idx="4186">
                  <c:v>1.401087962964084</c:v>
                </c:pt>
                <c:pt idx="4187">
                  <c:v>1.4012731481489027</c:v>
                </c:pt>
                <c:pt idx="4188">
                  <c:v>1.4014583333337214</c:v>
                </c:pt>
                <c:pt idx="4189">
                  <c:v>1.4016319444490364</c:v>
                </c:pt>
                <c:pt idx="4190">
                  <c:v>1.4018171296338551</c:v>
                </c:pt>
                <c:pt idx="4191">
                  <c:v>1.4020023148186738</c:v>
                </c:pt>
                <c:pt idx="4192">
                  <c:v>1.4021990740802721</c:v>
                </c:pt>
                <c:pt idx="4193">
                  <c:v>1.4023958333345945</c:v>
                </c:pt>
                <c:pt idx="4194">
                  <c:v>1.4025810185194132</c:v>
                </c:pt>
                <c:pt idx="4195">
                  <c:v>1.4027662037042319</c:v>
                </c:pt>
                <c:pt idx="4196">
                  <c:v>1.4029745370426099</c:v>
                </c:pt>
                <c:pt idx="4197">
                  <c:v>1.4031597222274286</c:v>
                </c:pt>
                <c:pt idx="4198">
                  <c:v>1.4033449074122473</c:v>
                </c:pt>
                <c:pt idx="4199">
                  <c:v>1.4035416666665697</c:v>
                </c:pt>
                <c:pt idx="4200">
                  <c:v>1.403738425928168</c:v>
                </c:pt>
                <c:pt idx="4201">
                  <c:v>1.4039236111129867</c:v>
                </c:pt>
                <c:pt idx="4202">
                  <c:v>1.4041319444440887</c:v>
                </c:pt>
                <c:pt idx="4203">
                  <c:v>1.4043518518519704</c:v>
                </c:pt>
                <c:pt idx="4204">
                  <c:v>1.4045601851903484</c:v>
                </c:pt>
                <c:pt idx="4205">
                  <c:v>1.4047569444446708</c:v>
                </c:pt>
                <c:pt idx="4206">
                  <c:v>1.4049652777830488</c:v>
                </c:pt>
                <c:pt idx="4207">
                  <c:v>1.4051736111141508</c:v>
                </c:pt>
                <c:pt idx="4208">
                  <c:v>1.4054398148145992</c:v>
                </c:pt>
                <c:pt idx="4209">
                  <c:v>1.4057175925991032</c:v>
                </c:pt>
                <c:pt idx="4210">
                  <c:v>1.4059837962995516</c:v>
                </c:pt>
                <c:pt idx="4211">
                  <c:v>1.4061342592613073</c:v>
                </c:pt>
                <c:pt idx="4212">
                  <c:v>1.4063425925924093</c:v>
                </c:pt>
                <c:pt idx="4213">
                  <c:v>1.4065856481538503</c:v>
                </c:pt>
                <c:pt idx="4214">
                  <c:v>1.4067939814849524</c:v>
                </c:pt>
                <c:pt idx="4215">
                  <c:v>1.4069907407465507</c:v>
                </c:pt>
                <c:pt idx="4216">
                  <c:v>1.4072106481544324</c:v>
                </c:pt>
                <c:pt idx="4217">
                  <c:v>1.4074305555550382</c:v>
                </c:pt>
                <c:pt idx="4218">
                  <c:v>1.4076504629629198</c:v>
                </c:pt>
                <c:pt idx="4219">
                  <c:v>1.4078587963012978</c:v>
                </c:pt>
                <c:pt idx="4220">
                  <c:v>1.4080671296323999</c:v>
                </c:pt>
                <c:pt idx="4221">
                  <c:v>1.4082870370402816</c:v>
                </c:pt>
                <c:pt idx="4222">
                  <c:v>1.4084953703713836</c:v>
                </c:pt>
                <c:pt idx="4223">
                  <c:v>1.408726851856045</c:v>
                </c:pt>
                <c:pt idx="4224">
                  <c:v>1.4089467592639267</c:v>
                </c:pt>
                <c:pt idx="4225">
                  <c:v>1.4091666666718083</c:v>
                </c:pt>
                <c:pt idx="4226">
                  <c:v>1.40938657407969</c:v>
                </c:pt>
                <c:pt idx="4227">
                  <c:v>1.4096180555570754</c:v>
                </c:pt>
                <c:pt idx="4228">
                  <c:v>1.4098379629649571</c:v>
                </c:pt>
                <c:pt idx="4229">
                  <c:v>1.4100462962960592</c:v>
                </c:pt>
                <c:pt idx="4230">
                  <c:v>1.4102662037039408</c:v>
                </c:pt>
                <c:pt idx="4231">
                  <c:v>1.4104861111118225</c:v>
                </c:pt>
                <c:pt idx="4232">
                  <c:v>1.4107060185197042</c:v>
                </c:pt>
                <c:pt idx="4233">
                  <c:v>1.4109259259275859</c:v>
                </c:pt>
                <c:pt idx="4234">
                  <c:v>1.4136805555608589</c:v>
                </c:pt>
                <c:pt idx="4235">
                  <c:v>1.4138773148151813</c:v>
                </c:pt>
                <c:pt idx="4236">
                  <c:v>1.414097222223063</c:v>
                </c:pt>
                <c:pt idx="4237">
                  <c:v>1.414340277777228</c:v>
                </c:pt>
                <c:pt idx="4238">
                  <c:v>1.4146064814849524</c:v>
                </c:pt>
                <c:pt idx="4239">
                  <c:v>1.4148611111158971</c:v>
                </c:pt>
                <c:pt idx="4240">
                  <c:v>1.4151273148163455</c:v>
                </c:pt>
                <c:pt idx="4241">
                  <c:v>1.4153703703705105</c:v>
                </c:pt>
                <c:pt idx="4242">
                  <c:v>1.421944444446126</c:v>
                </c:pt>
                <c:pt idx="4243">
                  <c:v>1.4227546296315268</c:v>
                </c:pt>
                <c:pt idx="4244">
                  <c:v>1.4234722222245182</c:v>
                </c:pt>
                <c:pt idx="4245">
                  <c:v>1.4264120370426099</c:v>
                </c:pt>
                <c:pt idx="4246">
                  <c:v>1.4273032407436403</c:v>
                </c:pt>
                <c:pt idx="4247">
                  <c:v>1.4279976851903484</c:v>
                </c:pt>
                <c:pt idx="4248">
                  <c:v>1.4286921296297805</c:v>
                </c:pt>
                <c:pt idx="4249">
                  <c:v>1.429444444445835</c:v>
                </c:pt>
                <c:pt idx="4250">
                  <c:v>1.4302662037080154</c:v>
                </c:pt>
                <c:pt idx="4251">
                  <c:v>1.4312384259319515</c:v>
                </c:pt>
                <c:pt idx="4252">
                  <c:v>1.4321180555562023</c:v>
                </c:pt>
                <c:pt idx="4253">
                  <c:v>1.4328009259261307</c:v>
                </c:pt>
                <c:pt idx="4254">
                  <c:v>1.4334837962960592</c:v>
                </c:pt>
                <c:pt idx="4255">
                  <c:v>1.4341782407427672</c:v>
                </c:pt>
                <c:pt idx="4256">
                  <c:v>1.4348726851894753</c:v>
                </c:pt>
                <c:pt idx="4257">
                  <c:v>1.4355439814826241</c:v>
                </c:pt>
                <c:pt idx="4258">
                  <c:v>1.4361342592601432</c:v>
                </c:pt>
                <c:pt idx="4259">
                  <c:v>1.4367361111144419</c:v>
                </c:pt>
                <c:pt idx="4260">
                  <c:v>1.4373726851845277</c:v>
                </c:pt>
                <c:pt idx="4261">
                  <c:v>1.4380902777775191</c:v>
                </c:pt>
                <c:pt idx="4262">
                  <c:v>1.4387384259316605</c:v>
                </c:pt>
                <c:pt idx="4263">
                  <c:v>1.4394560185246519</c:v>
                </c:pt>
                <c:pt idx="4264">
                  <c:v>1.440150462964084</c:v>
                </c:pt>
                <c:pt idx="4265">
                  <c:v>1.4408912037033588</c:v>
                </c:pt>
                <c:pt idx="4266">
                  <c:v>1.4416666666729725</c:v>
                </c:pt>
                <c:pt idx="4267">
                  <c:v>1.442384259258688</c:v>
                </c:pt>
                <c:pt idx="4268">
                  <c:v>1.4431018518516794</c:v>
                </c:pt>
                <c:pt idx="4269">
                  <c:v>1.4438194444446708</c:v>
                </c:pt>
                <c:pt idx="4270">
                  <c:v>1.4445138888913789</c:v>
                </c:pt>
                <c:pt idx="4271">
                  <c:v>1.4467939814858255</c:v>
                </c:pt>
                <c:pt idx="4272">
                  <c:v>1.4470486111167702</c:v>
                </c:pt>
                <c:pt idx="4273">
                  <c:v>1.4472337963015889</c:v>
                </c:pt>
                <c:pt idx="4274">
                  <c:v>1.4473842592633446</c:v>
                </c:pt>
                <c:pt idx="4275">
                  <c:v>1.4475462963018799</c:v>
                </c:pt>
                <c:pt idx="4276">
                  <c:v>1.4477314814866986</c:v>
                </c:pt>
                <c:pt idx="4277">
                  <c:v>1.447928240741021</c:v>
                </c:pt>
                <c:pt idx="4278">
                  <c:v>1.4480902777795563</c:v>
                </c:pt>
                <c:pt idx="4279">
                  <c:v>1.448275462964375</c:v>
                </c:pt>
                <c:pt idx="4280">
                  <c:v>1.4484606481491937</c:v>
                </c:pt>
                <c:pt idx="4281">
                  <c:v>1.4486226851877291</c:v>
                </c:pt>
                <c:pt idx="4282">
                  <c:v>1.4487847222262644</c:v>
                </c:pt>
                <c:pt idx="4283">
                  <c:v>1.4489699074110831</c:v>
                </c:pt>
                <c:pt idx="4284">
                  <c:v>1.4491435185191222</c:v>
                </c:pt>
                <c:pt idx="4285">
                  <c:v>1.4493171296344372</c:v>
                </c:pt>
                <c:pt idx="4286">
                  <c:v>1.4495023148192558</c:v>
                </c:pt>
                <c:pt idx="4287">
                  <c:v>1.4496990740735782</c:v>
                </c:pt>
                <c:pt idx="4288">
                  <c:v>1.4498726851888932</c:v>
                </c:pt>
                <c:pt idx="4289">
                  <c:v>1.4500578703737119</c:v>
                </c:pt>
                <c:pt idx="4290">
                  <c:v>1.450231481481751</c:v>
                </c:pt>
                <c:pt idx="4291">
                  <c:v>1.450405092597066</c:v>
                </c:pt>
                <c:pt idx="4292">
                  <c:v>1.450578703705105</c:v>
                </c:pt>
                <c:pt idx="4293">
                  <c:v>1.4507638888899237</c:v>
                </c:pt>
                <c:pt idx="4294">
                  <c:v>1.4509490740747424</c:v>
                </c:pt>
                <c:pt idx="4295">
                  <c:v>1.4511342592595611</c:v>
                </c:pt>
                <c:pt idx="4296">
                  <c:v>1.4513310185211594</c:v>
                </c:pt>
                <c:pt idx="4297">
                  <c:v>1.4515046296291985</c:v>
                </c:pt>
                <c:pt idx="4298">
                  <c:v>1.4517013888907968</c:v>
                </c:pt>
                <c:pt idx="4299">
                  <c:v>1.4518865740756155</c:v>
                </c:pt>
                <c:pt idx="4300">
                  <c:v>1.4520717592604342</c:v>
                </c:pt>
                <c:pt idx="4301">
                  <c:v>1.4522337962989695</c:v>
                </c:pt>
                <c:pt idx="4302">
                  <c:v>1.4524537037068512</c:v>
                </c:pt>
                <c:pt idx="4303">
                  <c:v>1.4526851851915126</c:v>
                </c:pt>
                <c:pt idx="4304">
                  <c:v>1.4528935185226146</c:v>
                </c:pt>
                <c:pt idx="4305">
                  <c:v>1.45305555556115</c:v>
                </c:pt>
                <c:pt idx="4306">
                  <c:v>1.4532407407459687</c:v>
                </c:pt>
                <c:pt idx="4307">
                  <c:v>1.453437500000291</c:v>
                </c:pt>
                <c:pt idx="4308">
                  <c:v>1.4536226851851097</c:v>
                </c:pt>
                <c:pt idx="4309">
                  <c:v>1.4538194444467081</c:v>
                </c:pt>
                <c:pt idx="4310">
                  <c:v>1.4540046296315268</c:v>
                </c:pt>
                <c:pt idx="4311">
                  <c:v>1.4541898148163455</c:v>
                </c:pt>
                <c:pt idx="4312">
                  <c:v>1.4543634259316605</c:v>
                </c:pt>
                <c:pt idx="4313">
                  <c:v>1.4545601851859828</c:v>
                </c:pt>
                <c:pt idx="4314">
                  <c:v>1.4547569444475812</c:v>
                </c:pt>
                <c:pt idx="4315">
                  <c:v>1.4549421296323999</c:v>
                </c:pt>
                <c:pt idx="4316">
                  <c:v>1.4551388888939982</c:v>
                </c:pt>
                <c:pt idx="4317">
                  <c:v>1.4553356481483206</c:v>
                </c:pt>
                <c:pt idx="4318">
                  <c:v>1.455532407409919</c:v>
                </c:pt>
                <c:pt idx="4319">
                  <c:v>1.4557291666715173</c:v>
                </c:pt>
                <c:pt idx="4320">
                  <c:v>1.455914351856336</c:v>
                </c:pt>
                <c:pt idx="4321">
                  <c:v>1.4561111111106584</c:v>
                </c:pt>
                <c:pt idx="4322">
                  <c:v>1.4563078703722567</c:v>
                </c:pt>
                <c:pt idx="4323">
                  <c:v>1.4564930555570754</c:v>
                </c:pt>
                <c:pt idx="4324">
                  <c:v>1.4566782407418941</c:v>
                </c:pt>
                <c:pt idx="4325">
                  <c:v>1.4568750000034925</c:v>
                </c:pt>
                <c:pt idx="4326">
                  <c:v>1.4570601851883112</c:v>
                </c:pt>
                <c:pt idx="4327">
                  <c:v>1.4572569444499095</c:v>
                </c:pt>
                <c:pt idx="4328">
                  <c:v>1.4597106481523952</c:v>
                </c:pt>
                <c:pt idx="4329">
                  <c:v>1.4599189814834972</c:v>
                </c:pt>
                <c:pt idx="4330">
                  <c:v>1.4601273148145992</c:v>
                </c:pt>
                <c:pt idx="4331">
                  <c:v>1.4603472222224809</c:v>
                </c:pt>
                <c:pt idx="4332">
                  <c:v>1.4605902777839219</c:v>
                </c:pt>
                <c:pt idx="4333">
                  <c:v>1.460833333338087</c:v>
                </c:pt>
                <c:pt idx="4334">
                  <c:v>1.461111111115315</c:v>
                </c:pt>
                <c:pt idx="4335">
                  <c:v>1.4612962963001337</c:v>
                </c:pt>
                <c:pt idx="4336">
                  <c:v>1.4614699074081727</c:v>
                </c:pt>
                <c:pt idx="4337">
                  <c:v>1.4616319444467081</c:v>
                </c:pt>
                <c:pt idx="4338">
                  <c:v>1.4618171296315268</c:v>
                </c:pt>
                <c:pt idx="4339">
                  <c:v>1.4619907407468418</c:v>
                </c:pt>
                <c:pt idx="4340">
                  <c:v>1.4621759259316605</c:v>
                </c:pt>
                <c:pt idx="4341">
                  <c:v>1.4623495370396995</c:v>
                </c:pt>
                <c:pt idx="4342">
                  <c:v>1.4625115740782348</c:v>
                </c:pt>
                <c:pt idx="4343">
                  <c:v>1.4626851851862739</c:v>
                </c:pt>
                <c:pt idx="4344">
                  <c:v>1.4628472222248092</c:v>
                </c:pt>
                <c:pt idx="4345">
                  <c:v>1.4630208333328483</c:v>
                </c:pt>
                <c:pt idx="4346">
                  <c:v>1.4631828703713836</c:v>
                </c:pt>
                <c:pt idx="4347">
                  <c:v>1.4633680555562023</c:v>
                </c:pt>
                <c:pt idx="4348">
                  <c:v>1.4635300925947377</c:v>
                </c:pt>
                <c:pt idx="4349">
                  <c:v>1.4637037037100527</c:v>
                </c:pt>
                <c:pt idx="4350">
                  <c:v>1.4638888888948713</c:v>
                </c:pt>
                <c:pt idx="4351">
                  <c:v>1.4640509259261307</c:v>
                </c:pt>
                <c:pt idx="4352">
                  <c:v>1.4642129629646661</c:v>
                </c:pt>
                <c:pt idx="4353">
                  <c:v>1.4643865740799811</c:v>
                </c:pt>
                <c:pt idx="4354">
                  <c:v>1.4645601851880201</c:v>
                </c:pt>
                <c:pt idx="4355">
                  <c:v>1.4647337962960592</c:v>
                </c:pt>
                <c:pt idx="4356">
                  <c:v>1.4648958333345945</c:v>
                </c:pt>
                <c:pt idx="4357">
                  <c:v>1.4650694444499095</c:v>
                </c:pt>
                <c:pt idx="4358">
                  <c:v>1.4652314814811689</c:v>
                </c:pt>
                <c:pt idx="4359">
                  <c:v>1.4653935185197042</c:v>
                </c:pt>
                <c:pt idx="4360">
                  <c:v>1.4655787037045229</c:v>
                </c:pt>
                <c:pt idx="4361">
                  <c:v>1.4657523148198379</c:v>
                </c:pt>
                <c:pt idx="4362">
                  <c:v>1.4659143518583733</c:v>
                </c:pt>
                <c:pt idx="4363">
                  <c:v>1.4660879629664123</c:v>
                </c:pt>
                <c:pt idx="4364">
                  <c:v>1.466238425928168</c:v>
                </c:pt>
                <c:pt idx="4365">
                  <c:v>1.46644675925927</c:v>
                </c:pt>
                <c:pt idx="4366">
                  <c:v>1.4666435185208684</c:v>
                </c:pt>
                <c:pt idx="4367">
                  <c:v>1.4668287037056871</c:v>
                </c:pt>
                <c:pt idx="4368">
                  <c:v>1.4669791666674428</c:v>
                </c:pt>
                <c:pt idx="4369">
                  <c:v>1.4671412037059781</c:v>
                </c:pt>
                <c:pt idx="4370">
                  <c:v>1.4673263888907968</c:v>
                </c:pt>
                <c:pt idx="4371">
                  <c:v>1.4674884259293322</c:v>
                </c:pt>
                <c:pt idx="4372">
                  <c:v>1.4676504629678675</c:v>
                </c:pt>
                <c:pt idx="4373">
                  <c:v>1.4678240740759065</c:v>
                </c:pt>
                <c:pt idx="4374">
                  <c:v>1.4679861111144419</c:v>
                </c:pt>
                <c:pt idx="4375">
                  <c:v>1.4681597222224809</c:v>
                </c:pt>
                <c:pt idx="4376">
                  <c:v>1.4683217592610163</c:v>
                </c:pt>
                <c:pt idx="4377">
                  <c:v>1.4684953703763313</c:v>
                </c:pt>
                <c:pt idx="4378">
                  <c:v>1.4686689814843703</c:v>
                </c:pt>
                <c:pt idx="4379">
                  <c:v>1.4688310185229057</c:v>
                </c:pt>
                <c:pt idx="4380">
                  <c:v>1.4690162037077243</c:v>
                </c:pt>
                <c:pt idx="4381">
                  <c:v>1.4691782407462597</c:v>
                </c:pt>
                <c:pt idx="4382">
                  <c:v>1.4693518518542987</c:v>
                </c:pt>
                <c:pt idx="4383">
                  <c:v>1.4695138888928341</c:v>
                </c:pt>
                <c:pt idx="4384">
                  <c:v>1.4696875000008731</c:v>
                </c:pt>
                <c:pt idx="4385">
                  <c:v>1.4698611111161881</c:v>
                </c:pt>
                <c:pt idx="4386">
                  <c:v>1.4700347222242272</c:v>
                </c:pt>
                <c:pt idx="4387">
                  <c:v>1.4702083333395422</c:v>
                </c:pt>
                <c:pt idx="4388">
                  <c:v>1.4703819444475812</c:v>
                </c:pt>
                <c:pt idx="4389">
                  <c:v>1.4705439814861165</c:v>
                </c:pt>
                <c:pt idx="4390">
                  <c:v>1.4707291666709352</c:v>
                </c:pt>
                <c:pt idx="4391">
                  <c:v>1.4709027777789743</c:v>
                </c:pt>
                <c:pt idx="4392">
                  <c:v>1.471087962963793</c:v>
                </c:pt>
                <c:pt idx="4393">
                  <c:v>1.471261574079108</c:v>
                </c:pt>
                <c:pt idx="4394">
                  <c:v>1.4714467592639267</c:v>
                </c:pt>
                <c:pt idx="4395">
                  <c:v>1.4716319444487453</c:v>
                </c:pt>
                <c:pt idx="4396">
                  <c:v>1.471817129633564</c:v>
                </c:pt>
                <c:pt idx="4397">
                  <c:v>1.4721064814875717</c:v>
                </c:pt>
                <c:pt idx="4398">
                  <c:v>1.4723495370417368</c:v>
                </c:pt>
                <c:pt idx="4399">
                  <c:v>1.4725115740802721</c:v>
                </c:pt>
                <c:pt idx="4400">
                  <c:v>1.4726736111115315</c:v>
                </c:pt>
                <c:pt idx="4401">
                  <c:v>1.4728587962963502</c:v>
                </c:pt>
                <c:pt idx="4402">
                  <c:v>1.4730439814811689</c:v>
                </c:pt>
                <c:pt idx="4403">
                  <c:v>1.4732407407427672</c:v>
                </c:pt>
                <c:pt idx="4404">
                  <c:v>1.4734259259275859</c:v>
                </c:pt>
                <c:pt idx="4405">
                  <c:v>1.4736226851891843</c:v>
                </c:pt>
                <c:pt idx="4406">
                  <c:v>1.4738194444507826</c:v>
                </c:pt>
                <c:pt idx="4407">
                  <c:v>1.4740046296356013</c:v>
                </c:pt>
                <c:pt idx="4408">
                  <c:v>1.4742129629667033</c:v>
                </c:pt>
                <c:pt idx="4409">
                  <c:v>1.4744097222283017</c:v>
                </c:pt>
                <c:pt idx="4410">
                  <c:v>1.4746064814826241</c:v>
                </c:pt>
                <c:pt idx="4411">
                  <c:v>1.4748032407442224</c:v>
                </c:pt>
                <c:pt idx="4412">
                  <c:v>1.4750000000058208</c:v>
                </c:pt>
                <c:pt idx="4413">
                  <c:v>1.4751967592601432</c:v>
                </c:pt>
                <c:pt idx="4414">
                  <c:v>1.4754050925985212</c:v>
                </c:pt>
                <c:pt idx="4415">
                  <c:v>1.4756018518528435</c:v>
                </c:pt>
                <c:pt idx="4416">
                  <c:v>1.4758101851912215</c:v>
                </c:pt>
                <c:pt idx="4417">
                  <c:v>1.4760069444455439</c:v>
                </c:pt>
                <c:pt idx="4418">
                  <c:v>1.4762268518534256</c:v>
                </c:pt>
                <c:pt idx="4419">
                  <c:v>1.476423611115024</c:v>
                </c:pt>
                <c:pt idx="4420">
                  <c:v>1.4766203703766223</c:v>
                </c:pt>
                <c:pt idx="4421">
                  <c:v>1.476840277777228</c:v>
                </c:pt>
                <c:pt idx="4422">
                  <c:v>1.479178240741021</c:v>
                </c:pt>
                <c:pt idx="4423">
                  <c:v>1.4793402777795563</c:v>
                </c:pt>
                <c:pt idx="4424">
                  <c:v>1.479490740741312</c:v>
                </c:pt>
                <c:pt idx="4425">
                  <c:v>1.4796412037030677</c:v>
                </c:pt>
                <c:pt idx="4426">
                  <c:v>1.4798032407416031</c:v>
                </c:pt>
                <c:pt idx="4427">
                  <c:v>1.4800000000032014</c:v>
                </c:pt>
                <c:pt idx="4428">
                  <c:v>1.4802314814878628</c:v>
                </c:pt>
                <c:pt idx="4429">
                  <c:v>1.4804629629652482</c:v>
                </c:pt>
                <c:pt idx="4430">
                  <c:v>1.4806481481500668</c:v>
                </c:pt>
                <c:pt idx="4431">
                  <c:v>1.4807986111118225</c:v>
                </c:pt>
                <c:pt idx="4432">
                  <c:v>1.4809953703734209</c:v>
                </c:pt>
                <c:pt idx="4433">
                  <c:v>1.4811921296350192</c:v>
                </c:pt>
                <c:pt idx="4434">
                  <c:v>1.4813310185199953</c:v>
                </c:pt>
                <c:pt idx="4435">
                  <c:v>1.481481481481751</c:v>
                </c:pt>
                <c:pt idx="4436">
                  <c:v>1.4816319444507826</c:v>
                </c:pt>
                <c:pt idx="4437">
                  <c:v>1.4817708333357587</c:v>
                </c:pt>
                <c:pt idx="4438">
                  <c:v>1.4819097222280107</c:v>
                </c:pt>
                <c:pt idx="4439">
                  <c:v>1.4820486111129867</c:v>
                </c:pt>
                <c:pt idx="4440">
                  <c:v>1.4821990740747424</c:v>
                </c:pt>
                <c:pt idx="4441">
                  <c:v>1.4823379629669944</c:v>
                </c:pt>
                <c:pt idx="4442">
                  <c:v>1.4824884259287501</c:v>
                </c:pt>
                <c:pt idx="4443">
                  <c:v>1.4826273148210021</c:v>
                </c:pt>
                <c:pt idx="4444">
                  <c:v>1.4827777777827578</c:v>
                </c:pt>
                <c:pt idx="4445">
                  <c:v>1.4829050925982301</c:v>
                </c:pt>
                <c:pt idx="4446">
                  <c:v>1.4830439814832062</c:v>
                </c:pt>
                <c:pt idx="4447">
                  <c:v>1.4831828703754582</c:v>
                </c:pt>
                <c:pt idx="4448">
                  <c:v>1.4833333333372138</c:v>
                </c:pt>
                <c:pt idx="4449">
                  <c:v>1.4834722222221899</c:v>
                </c:pt>
                <c:pt idx="4450">
                  <c:v>1.4836226851912215</c:v>
                </c:pt>
                <c:pt idx="4451">
                  <c:v>1.4837731481529772</c:v>
                </c:pt>
                <c:pt idx="4452">
                  <c:v>1.4839236111147329</c:v>
                </c:pt>
                <c:pt idx="4453">
                  <c:v>1.484062499999709</c:v>
                </c:pt>
                <c:pt idx="4454">
                  <c:v>1.484201388891961</c:v>
                </c:pt>
                <c:pt idx="4455">
                  <c:v>1.4843518518537167</c:v>
                </c:pt>
                <c:pt idx="4456">
                  <c:v>1.484479166669189</c:v>
                </c:pt>
                <c:pt idx="4457">
                  <c:v>1.484618055561441</c:v>
                </c:pt>
                <c:pt idx="4458">
                  <c:v>1.4847685185231967</c:v>
                </c:pt>
                <c:pt idx="4459">
                  <c:v>1.484895833338669</c:v>
                </c:pt>
                <c:pt idx="4460">
                  <c:v>1.4850578703699284</c:v>
                </c:pt>
                <c:pt idx="4461">
                  <c:v>1.4852430555620231</c:v>
                </c:pt>
                <c:pt idx="4462">
                  <c:v>1.4853819444469991</c:v>
                </c:pt>
                <c:pt idx="4463">
                  <c:v>1.4855208333392511</c:v>
                </c:pt>
                <c:pt idx="4464">
                  <c:v>1.4856828703705105</c:v>
                </c:pt>
                <c:pt idx="4465">
                  <c:v>1.4858333333395422</c:v>
                </c:pt>
                <c:pt idx="4466">
                  <c:v>1.4859837963012978</c:v>
                </c:pt>
                <c:pt idx="4467">
                  <c:v>1.4861342592630535</c:v>
                </c:pt>
                <c:pt idx="4468">
                  <c:v>1.4862615740785259</c:v>
                </c:pt>
                <c:pt idx="4469">
                  <c:v>1.4864120370402816</c:v>
                </c:pt>
                <c:pt idx="4470">
                  <c:v>1.4865625000020373</c:v>
                </c:pt>
                <c:pt idx="4471">
                  <c:v>1.4867013888942893</c:v>
                </c:pt>
                <c:pt idx="4472">
                  <c:v>1.4868402777792653</c:v>
                </c:pt>
                <c:pt idx="4473">
                  <c:v>1.486990740741021</c:v>
                </c:pt>
                <c:pt idx="4474">
                  <c:v>1.4871527777795563</c:v>
                </c:pt>
                <c:pt idx="4475">
                  <c:v>1.487303240741312</c:v>
                </c:pt>
                <c:pt idx="4476">
                  <c:v>1.4874537037030677</c:v>
                </c:pt>
                <c:pt idx="4477">
                  <c:v>1.4876041666720994</c:v>
                </c:pt>
                <c:pt idx="4478">
                  <c:v>1.4877546296338551</c:v>
                </c:pt>
                <c:pt idx="4479">
                  <c:v>1.4878935185188311</c:v>
                </c:pt>
                <c:pt idx="4480">
                  <c:v>1.4880555555573665</c:v>
                </c:pt>
                <c:pt idx="4481">
                  <c:v>1.4882060185191222</c:v>
                </c:pt>
                <c:pt idx="4482">
                  <c:v>1.4883680555576575</c:v>
                </c:pt>
                <c:pt idx="4483">
                  <c:v>1.4885185185194132</c:v>
                </c:pt>
                <c:pt idx="4484">
                  <c:v>1.4886805555579485</c:v>
                </c:pt>
                <c:pt idx="4485">
                  <c:v>1.4888310185197042</c:v>
                </c:pt>
                <c:pt idx="4486">
                  <c:v>1.4889814814814599</c:v>
                </c:pt>
                <c:pt idx="4487">
                  <c:v>1.4891435185199953</c:v>
                </c:pt>
                <c:pt idx="4488">
                  <c:v>1.4893055555585306</c:v>
                </c:pt>
                <c:pt idx="4489">
                  <c:v>1.489467592597066</c:v>
                </c:pt>
                <c:pt idx="4490">
                  <c:v>1.4896296296356013</c:v>
                </c:pt>
                <c:pt idx="4491">
                  <c:v>1.48981481482042</c:v>
                </c:pt>
                <c:pt idx="4492">
                  <c:v>1.4900000000052387</c:v>
                </c:pt>
                <c:pt idx="4493">
                  <c:v>1.4901736111132777</c:v>
                </c:pt>
                <c:pt idx="4494">
                  <c:v>1.4903125000055297</c:v>
                </c:pt>
                <c:pt idx="4495">
                  <c:v>1.4904398148210021</c:v>
                </c:pt>
                <c:pt idx="4496">
                  <c:v>1.4906018518522615</c:v>
                </c:pt>
                <c:pt idx="4497">
                  <c:v>1.4907638888907968</c:v>
                </c:pt>
                <c:pt idx="4498">
                  <c:v>1.4909259259293322</c:v>
                </c:pt>
                <c:pt idx="4499">
                  <c:v>1.4910879629678675</c:v>
                </c:pt>
                <c:pt idx="4500">
                  <c:v>1.4912268518528435</c:v>
                </c:pt>
                <c:pt idx="4501">
                  <c:v>1.4913888888913789</c:v>
                </c:pt>
                <c:pt idx="4502">
                  <c:v>1.4915624999994179</c:v>
                </c:pt>
                <c:pt idx="4503">
                  <c:v>1.4917129629684496</c:v>
                </c:pt>
                <c:pt idx="4504">
                  <c:v>1.491874999999709</c:v>
                </c:pt>
                <c:pt idx="4505">
                  <c:v>1.4920370370382443</c:v>
                </c:pt>
                <c:pt idx="4506">
                  <c:v>1.4921875</c:v>
                </c:pt>
                <c:pt idx="4507">
                  <c:v>1.4923495370385353</c:v>
                </c:pt>
                <c:pt idx="4508">
                  <c:v>1.4924884259307873</c:v>
                </c:pt>
                <c:pt idx="4509">
                  <c:v>1.4926504629693227</c:v>
                </c:pt>
                <c:pt idx="4510">
                  <c:v>1.4928125000005821</c:v>
                </c:pt>
                <c:pt idx="4511">
                  <c:v>1.4929745370391174</c:v>
                </c:pt>
                <c:pt idx="4512">
                  <c:v>1.4931134259313694</c:v>
                </c:pt>
                <c:pt idx="4513">
                  <c:v>1.4932638888931251</c:v>
                </c:pt>
                <c:pt idx="4514">
                  <c:v>1.4934143518548808</c:v>
                </c:pt>
                <c:pt idx="4515">
                  <c:v>1.4935763888934162</c:v>
                </c:pt>
                <c:pt idx="4516">
                  <c:v>1.4960995370420278</c:v>
                </c:pt>
                <c:pt idx="4517">
                  <c:v>1.4962500000037835</c:v>
                </c:pt>
                <c:pt idx="4518">
                  <c:v>1.4964004629655392</c:v>
                </c:pt>
                <c:pt idx="4519">
                  <c:v>1.4965509259272949</c:v>
                </c:pt>
                <c:pt idx="4520">
                  <c:v>1.4967476851888932</c:v>
                </c:pt>
                <c:pt idx="4521">
                  <c:v>1.4969675925967749</c:v>
                </c:pt>
                <c:pt idx="4522">
                  <c:v>1.49721064815094</c:v>
                </c:pt>
                <c:pt idx="4523">
                  <c:v>1.4974421296356013</c:v>
                </c:pt>
                <c:pt idx="4524">
                  <c:v>1.49762731482042</c:v>
                </c:pt>
                <c:pt idx="4525">
                  <c:v>1.4977893518516794</c:v>
                </c:pt>
                <c:pt idx="4526">
                  <c:v>1.4979513888902147</c:v>
                </c:pt>
                <c:pt idx="4527">
                  <c:v>1.4981365740750334</c:v>
                </c:pt>
                <c:pt idx="4528">
                  <c:v>1.4982870370367891</c:v>
                </c:pt>
                <c:pt idx="4529">
                  <c:v>1.4984259259290411</c:v>
                </c:pt>
                <c:pt idx="4530">
                  <c:v>1.4985648148212931</c:v>
                </c:pt>
                <c:pt idx="4531">
                  <c:v>1.4987152777830488</c:v>
                </c:pt>
                <c:pt idx="4532">
                  <c:v>1.4988888888910878</c:v>
                </c:pt>
                <c:pt idx="4533">
                  <c:v>1.4990393518528435</c:v>
                </c:pt>
                <c:pt idx="4534">
                  <c:v>1.4992129629681585</c:v>
                </c:pt>
                <c:pt idx="4535">
                  <c:v>1.4993634259299142</c:v>
                </c:pt>
                <c:pt idx="4536">
                  <c:v>1.4995023148148903</c:v>
                </c:pt>
                <c:pt idx="4537">
                  <c:v>1.4996412037071423</c:v>
                </c:pt>
                <c:pt idx="4538">
                  <c:v>1.4998148148151813</c:v>
                </c:pt>
                <c:pt idx="4539">
                  <c:v>1.4999884259304963</c:v>
                </c:pt>
                <c:pt idx="4540">
                  <c:v>1.500138888892252</c:v>
                </c:pt>
                <c:pt idx="4541">
                  <c:v>1.500277777777228</c:v>
                </c:pt>
                <c:pt idx="4542">
                  <c:v>1.5004050925927004</c:v>
                </c:pt>
                <c:pt idx="4543">
                  <c:v>1.5005787037080154</c:v>
                </c:pt>
                <c:pt idx="4544">
                  <c:v>1.5007175925929914</c:v>
                </c:pt>
                <c:pt idx="4545">
                  <c:v>1.5008680555620231</c:v>
                </c:pt>
                <c:pt idx="4546">
                  <c:v>1.5010532407468418</c:v>
                </c:pt>
                <c:pt idx="4547">
                  <c:v>1.5012037037085975</c:v>
                </c:pt>
                <c:pt idx="4548">
                  <c:v>1.5013425925935735</c:v>
                </c:pt>
                <c:pt idx="4549">
                  <c:v>1.5014814814858255</c:v>
                </c:pt>
                <c:pt idx="4550">
                  <c:v>1.5016203703708015</c:v>
                </c:pt>
                <c:pt idx="4551">
                  <c:v>1.5017708333398332</c:v>
                </c:pt>
                <c:pt idx="4552">
                  <c:v>1.5019097222248092</c:v>
                </c:pt>
                <c:pt idx="4553">
                  <c:v>1.5020601851865649</c:v>
                </c:pt>
                <c:pt idx="4554">
                  <c:v>1.5022453703713836</c:v>
                </c:pt>
                <c:pt idx="4555">
                  <c:v>1.5024189814866986</c:v>
                </c:pt>
                <c:pt idx="4556">
                  <c:v>1.5025578703716747</c:v>
                </c:pt>
                <c:pt idx="4557">
                  <c:v>1.5026967592639267</c:v>
                </c:pt>
                <c:pt idx="4558">
                  <c:v>1.5028472222256823</c:v>
                </c:pt>
                <c:pt idx="4559">
                  <c:v>1.502997685187438</c:v>
                </c:pt>
                <c:pt idx="4560">
                  <c:v>1.50313657407969</c:v>
                </c:pt>
                <c:pt idx="4561">
                  <c:v>1.5032870370414457</c:v>
                </c:pt>
                <c:pt idx="4562">
                  <c:v>1.5034259259264218</c:v>
                </c:pt>
                <c:pt idx="4563">
                  <c:v>1.5035648148186738</c:v>
                </c:pt>
                <c:pt idx="4564">
                  <c:v>1.5037152777804295</c:v>
                </c:pt>
                <c:pt idx="4565">
                  <c:v>1.5038773148189648</c:v>
                </c:pt>
                <c:pt idx="4566">
                  <c:v>1.5040162037039408</c:v>
                </c:pt>
                <c:pt idx="4567">
                  <c:v>1.5041550925961928</c:v>
                </c:pt>
                <c:pt idx="4568">
                  <c:v>1.5043055555579485</c:v>
                </c:pt>
                <c:pt idx="4569">
                  <c:v>1.5044675925964839</c:v>
                </c:pt>
                <c:pt idx="4570">
                  <c:v>1.5046180555582396</c:v>
                </c:pt>
                <c:pt idx="4571">
                  <c:v>1.5047685185199953</c:v>
                </c:pt>
                <c:pt idx="4572">
                  <c:v>1.504918981481751</c:v>
                </c:pt>
                <c:pt idx="4573">
                  <c:v>1.505057870374003</c:v>
                </c:pt>
                <c:pt idx="4574">
                  <c:v>1.5052083333357587</c:v>
                </c:pt>
                <c:pt idx="4575">
                  <c:v>1.5053587962975143</c:v>
                </c:pt>
                <c:pt idx="4576">
                  <c:v>1.50550925925927</c:v>
                </c:pt>
                <c:pt idx="4577">
                  <c:v>1.505648148151522</c:v>
                </c:pt>
                <c:pt idx="4578">
                  <c:v>1.5058101851900574</c:v>
                </c:pt>
                <c:pt idx="4579">
                  <c:v>1.5059490740750334</c:v>
                </c:pt>
                <c:pt idx="4580">
                  <c:v>1.5061111111135688</c:v>
                </c:pt>
                <c:pt idx="4581">
                  <c:v>1.5062615740753245</c:v>
                </c:pt>
                <c:pt idx="4582">
                  <c:v>1.5064120370370802</c:v>
                </c:pt>
                <c:pt idx="4583">
                  <c:v>1.5065740740756155</c:v>
                </c:pt>
                <c:pt idx="4584">
                  <c:v>1.5067245370373712</c:v>
                </c:pt>
                <c:pt idx="4585">
                  <c:v>1.5069560185220325</c:v>
                </c:pt>
                <c:pt idx="4586">
                  <c:v>1.5071412037068512</c:v>
                </c:pt>
                <c:pt idx="4587">
                  <c:v>1.5072800925991032</c:v>
                </c:pt>
                <c:pt idx="4588">
                  <c:v>1.5074305555608589</c:v>
                </c:pt>
                <c:pt idx="4589">
                  <c:v>1.507569444445835</c:v>
                </c:pt>
                <c:pt idx="4590">
                  <c:v>1.5077199074075907</c:v>
                </c:pt>
                <c:pt idx="4591">
                  <c:v>1.507881944446126</c:v>
                </c:pt>
                <c:pt idx="4592">
                  <c:v>1.5080439814846613</c:v>
                </c:pt>
                <c:pt idx="4593">
                  <c:v>1.5082175925927004</c:v>
                </c:pt>
                <c:pt idx="4594">
                  <c:v>1.508368055561732</c:v>
                </c:pt>
                <c:pt idx="4595">
                  <c:v>1.5085300925929914</c:v>
                </c:pt>
                <c:pt idx="4596">
                  <c:v>1.5087037037083064</c:v>
                </c:pt>
                <c:pt idx="4597">
                  <c:v>1.5088773148163455</c:v>
                </c:pt>
                <c:pt idx="4598">
                  <c:v>1.5090393518548808</c:v>
                </c:pt>
                <c:pt idx="4599">
                  <c:v>1.5092013888934162</c:v>
                </c:pt>
                <c:pt idx="4600">
                  <c:v>1.5093518518551718</c:v>
                </c:pt>
                <c:pt idx="4601">
                  <c:v>1.5095138888937072</c:v>
                </c:pt>
                <c:pt idx="4602">
                  <c:v>1.5096643518554629</c:v>
                </c:pt>
                <c:pt idx="4603">
                  <c:v>1.5098263888939982</c:v>
                </c:pt>
                <c:pt idx="4604">
                  <c:v>1.5099884259252576</c:v>
                </c:pt>
                <c:pt idx="4605">
                  <c:v>1.510150462963793</c:v>
                </c:pt>
                <c:pt idx="4606">
                  <c:v>1.5103125000023283</c:v>
                </c:pt>
                <c:pt idx="4607">
                  <c:v>1.5104745370408637</c:v>
                </c:pt>
                <c:pt idx="4608">
                  <c:v>1.5106250000026193</c:v>
                </c:pt>
                <c:pt idx="4609">
                  <c:v>1.5107986111106584</c:v>
                </c:pt>
                <c:pt idx="4610">
                  <c:v>1.5132986111129867</c:v>
                </c:pt>
                <c:pt idx="4611">
                  <c:v>1.5134490740747424</c:v>
                </c:pt>
                <c:pt idx="4612">
                  <c:v>1.5136111111132777</c:v>
                </c:pt>
                <c:pt idx="4613">
                  <c:v>1.5137962962980964</c:v>
                </c:pt>
                <c:pt idx="4614">
                  <c:v>1.5140046296291985</c:v>
                </c:pt>
                <c:pt idx="4615">
                  <c:v>1.5142361111138598</c:v>
                </c:pt>
                <c:pt idx="4616">
                  <c:v>1.5145023148143082</c:v>
                </c:pt>
                <c:pt idx="4617">
                  <c:v>1.5147337962989695</c:v>
                </c:pt>
                <c:pt idx="4618">
                  <c:v>1.5149537037068512</c:v>
                </c:pt>
                <c:pt idx="4619">
                  <c:v>1.5151388888916699</c:v>
                </c:pt>
                <c:pt idx="4620">
                  <c:v>1.5153703703763313</c:v>
                </c:pt>
                <c:pt idx="4621">
                  <c:v>1.515590277784213</c:v>
                </c:pt>
                <c:pt idx="4622">
                  <c:v>1.515763888892252</c:v>
                </c:pt>
                <c:pt idx="4623">
                  <c:v>1.5159143518540077</c:v>
                </c:pt>
                <c:pt idx="4624">
                  <c:v>1.5160879629693227</c:v>
                </c:pt>
                <c:pt idx="4625">
                  <c:v>1.5162500000005821</c:v>
                </c:pt>
                <c:pt idx="4626">
                  <c:v>1.5164236111158971</c:v>
                </c:pt>
                <c:pt idx="4627">
                  <c:v>1.5165856481544324</c:v>
                </c:pt>
                <c:pt idx="4628">
                  <c:v>1.5167592592624715</c:v>
                </c:pt>
                <c:pt idx="4629">
                  <c:v>1.5169097222242272</c:v>
                </c:pt>
                <c:pt idx="4630">
                  <c:v>1.5170717592627625</c:v>
                </c:pt>
                <c:pt idx="4631">
                  <c:v>1.5172106481477385</c:v>
                </c:pt>
                <c:pt idx="4632">
                  <c:v>1.5173611111167702</c:v>
                </c:pt>
                <c:pt idx="4633">
                  <c:v>1.5175231481480296</c:v>
                </c:pt>
                <c:pt idx="4634">
                  <c:v>1.5176736111170612</c:v>
                </c:pt>
                <c:pt idx="4635">
                  <c:v>1.5178472222251003</c:v>
                </c:pt>
                <c:pt idx="4636">
                  <c:v>1.5179861111173523</c:v>
                </c:pt>
                <c:pt idx="4637">
                  <c:v>1.518136574079108</c:v>
                </c:pt>
                <c:pt idx="4638">
                  <c:v>1.5182986111176433</c:v>
                </c:pt>
                <c:pt idx="4639">
                  <c:v>1.5184722222256823</c:v>
                </c:pt>
                <c:pt idx="4640">
                  <c:v>1.5186342592642177</c:v>
                </c:pt>
                <c:pt idx="4641">
                  <c:v>1.5187847222259734</c:v>
                </c:pt>
                <c:pt idx="4642">
                  <c:v>1.5189351851877291</c:v>
                </c:pt>
                <c:pt idx="4643">
                  <c:v>1.5190856481494848</c:v>
                </c:pt>
                <c:pt idx="4644">
                  <c:v>1.5192476851880201</c:v>
                </c:pt>
                <c:pt idx="4645">
                  <c:v>1.5193981481497758</c:v>
                </c:pt>
                <c:pt idx="4646">
                  <c:v>1.5195486111115315</c:v>
                </c:pt>
                <c:pt idx="4647">
                  <c:v>1.5197106481500668</c:v>
                </c:pt>
                <c:pt idx="4648">
                  <c:v>1.5199305555579485</c:v>
                </c:pt>
                <c:pt idx="4649">
                  <c:v>1.5201157407427672</c:v>
                </c:pt>
                <c:pt idx="4650">
                  <c:v>1.5202546296350192</c:v>
                </c:pt>
                <c:pt idx="4651">
                  <c:v>1.5204050925967749</c:v>
                </c:pt>
                <c:pt idx="4652">
                  <c:v>1.5205555555585306</c:v>
                </c:pt>
                <c:pt idx="4653">
                  <c:v>1.520717592597066</c:v>
                </c:pt>
                <c:pt idx="4654">
                  <c:v>1.5208680555588217</c:v>
                </c:pt>
                <c:pt idx="4655">
                  <c:v>1.5210185185205773</c:v>
                </c:pt>
                <c:pt idx="4656">
                  <c:v>1.5211805555591127</c:v>
                </c:pt>
                <c:pt idx="4657">
                  <c:v>1.521342592597648</c:v>
                </c:pt>
                <c:pt idx="4658">
                  <c:v>1.5215046296361834</c:v>
                </c:pt>
                <c:pt idx="4659">
                  <c:v>1.5216666666674428</c:v>
                </c:pt>
                <c:pt idx="4660">
                  <c:v>1.5218287037059781</c:v>
                </c:pt>
                <c:pt idx="4661">
                  <c:v>1.5219791666677338</c:v>
                </c:pt>
                <c:pt idx="4662">
                  <c:v>1.5221527777830488</c:v>
                </c:pt>
                <c:pt idx="4663">
                  <c:v>1.5223148148143082</c:v>
                </c:pt>
                <c:pt idx="4664">
                  <c:v>1.5224768518528435</c:v>
                </c:pt>
                <c:pt idx="4665">
                  <c:v>1.5226273148145992</c:v>
                </c:pt>
                <c:pt idx="4666">
                  <c:v>1.5228009259299142</c:v>
                </c:pt>
                <c:pt idx="4667">
                  <c:v>1.5229513888916699</c:v>
                </c:pt>
                <c:pt idx="4668">
                  <c:v>1.5231134259302053</c:v>
                </c:pt>
                <c:pt idx="4669">
                  <c:v>1.523263888891961</c:v>
                </c:pt>
                <c:pt idx="4670">
                  <c:v>1.5234375</c:v>
                </c:pt>
                <c:pt idx="4671">
                  <c:v>1.5235995370385353</c:v>
                </c:pt>
                <c:pt idx="4672">
                  <c:v>1.5237731481538503</c:v>
                </c:pt>
                <c:pt idx="4673">
                  <c:v>1.5239351851851097</c:v>
                </c:pt>
                <c:pt idx="4674">
                  <c:v>1.5240972222236451</c:v>
                </c:pt>
                <c:pt idx="4675">
                  <c:v>1.5242708333389601</c:v>
                </c:pt>
                <c:pt idx="4676">
                  <c:v>1.5244560185237788</c:v>
                </c:pt>
                <c:pt idx="4677">
                  <c:v>1.5246296296318178</c:v>
                </c:pt>
                <c:pt idx="4678">
                  <c:v>1.5248032407471328</c:v>
                </c:pt>
                <c:pt idx="4679">
                  <c:v>1.5250115740782348</c:v>
                </c:pt>
                <c:pt idx="4680">
                  <c:v>1.5252199074093369</c:v>
                </c:pt>
                <c:pt idx="4681">
                  <c:v>1.5254166666709352</c:v>
                </c:pt>
                <c:pt idx="4682">
                  <c:v>1.5255787037094706</c:v>
                </c:pt>
                <c:pt idx="4683">
                  <c:v>1.5257638888942893</c:v>
                </c:pt>
                <c:pt idx="4684">
                  <c:v>1.5259606481486117</c:v>
                </c:pt>
                <c:pt idx="4685">
                  <c:v>1.5261458333334303</c:v>
                </c:pt>
                <c:pt idx="4686">
                  <c:v>1.5263425925950287</c:v>
                </c:pt>
                <c:pt idx="4687">
                  <c:v>1.5265277777798474</c:v>
                </c:pt>
                <c:pt idx="4688">
                  <c:v>1.5267129629646661</c:v>
                </c:pt>
                <c:pt idx="4689">
                  <c:v>1.5269212962957681</c:v>
                </c:pt>
                <c:pt idx="4690">
                  <c:v>1.5271296296341461</c:v>
                </c:pt>
                <c:pt idx="4691">
                  <c:v>1.5273148148189648</c:v>
                </c:pt>
                <c:pt idx="4692">
                  <c:v>1.5275000000037835</c:v>
                </c:pt>
                <c:pt idx="4693">
                  <c:v>1.5276967592653818</c:v>
                </c:pt>
                <c:pt idx="4694">
                  <c:v>1.5279050925964839</c:v>
                </c:pt>
                <c:pt idx="4695">
                  <c:v>1.5281018518580822</c:v>
                </c:pt>
                <c:pt idx="4696">
                  <c:v>1.5282870370429009</c:v>
                </c:pt>
                <c:pt idx="4697">
                  <c:v>1.5284837962972233</c:v>
                </c:pt>
                <c:pt idx="4698">
                  <c:v>1.5286805555588217</c:v>
                </c:pt>
                <c:pt idx="4699">
                  <c:v>1.5288657407436403</c:v>
                </c:pt>
                <c:pt idx="4700">
                  <c:v>1.529050925928459</c:v>
                </c:pt>
                <c:pt idx="4701">
                  <c:v>1.5292361111132777</c:v>
                </c:pt>
                <c:pt idx="4702">
                  <c:v>1.5294328703748761</c:v>
                </c:pt>
                <c:pt idx="4703">
                  <c:v>1.5296412037059781</c:v>
                </c:pt>
                <c:pt idx="4704">
                  <c:v>1.5322106481544324</c:v>
                </c:pt>
                <c:pt idx="4705">
                  <c:v>1.5323611111161881</c:v>
                </c:pt>
                <c:pt idx="4706">
                  <c:v>1.5325578703705105</c:v>
                </c:pt>
                <c:pt idx="4707">
                  <c:v>1.5327546296321088</c:v>
                </c:pt>
                <c:pt idx="4708">
                  <c:v>1.5329976851862739</c:v>
                </c:pt>
                <c:pt idx="4709">
                  <c:v>1.5332407407404389</c:v>
                </c:pt>
                <c:pt idx="4710">
                  <c:v>1.5335300925944466</c:v>
                </c:pt>
                <c:pt idx="4711">
                  <c:v>1.5338078703716747</c:v>
                </c:pt>
                <c:pt idx="4712">
                  <c:v>1.5340509259258397</c:v>
                </c:pt>
                <c:pt idx="4713">
                  <c:v>1.5342245370411547</c:v>
                </c:pt>
                <c:pt idx="4714">
                  <c:v>1.5344675925953197</c:v>
                </c:pt>
                <c:pt idx="4715">
                  <c:v>1.53899305556115</c:v>
                </c:pt>
                <c:pt idx="4716">
                  <c:v>1.5428819444496185</c:v>
                </c:pt>
                <c:pt idx="4717">
                  <c:v>1.5436111111121136</c:v>
                </c:pt>
                <c:pt idx="4718">
                  <c:v>1.544259259258979</c:v>
                </c:pt>
                <c:pt idx="4719">
                  <c:v>1.5448495370364981</c:v>
                </c:pt>
                <c:pt idx="4720">
                  <c:v>1.5454398148212931</c:v>
                </c:pt>
                <c:pt idx="4721">
                  <c:v>1.5460416666683159</c:v>
                </c:pt>
                <c:pt idx="4722">
                  <c:v>1.5466435185226146</c:v>
                </c:pt>
                <c:pt idx="4723">
                  <c:v>1.5473495370388264</c:v>
                </c:pt>
                <c:pt idx="4724">
                  <c:v>1.5483449074090458</c:v>
                </c:pt>
                <c:pt idx="4725">
                  <c:v>1.5494328703716747</c:v>
                </c:pt>
                <c:pt idx="4726">
                  <c:v>1.5502083333340124</c:v>
                </c:pt>
                <c:pt idx="4727">
                  <c:v>1.5510995370423188</c:v>
                </c:pt>
                <c:pt idx="4728">
                  <c:v>1.551793981481751</c:v>
                </c:pt>
                <c:pt idx="4729">
                  <c:v>1.552488425928459</c:v>
                </c:pt>
                <c:pt idx="4730">
                  <c:v>1.5531944444446708</c:v>
                </c:pt>
                <c:pt idx="4731">
                  <c:v>1.554965277777228</c:v>
                </c:pt>
                <c:pt idx="4732">
                  <c:v>1.555138888892543</c:v>
                </c:pt>
                <c:pt idx="4733">
                  <c:v>1.5553125000005821</c:v>
                </c:pt>
                <c:pt idx="4734">
                  <c:v>1.5554861111158971</c:v>
                </c:pt>
                <c:pt idx="4735">
                  <c:v>1.5556712963007158</c:v>
                </c:pt>
                <c:pt idx="4736">
                  <c:v>1.5558564814855345</c:v>
                </c:pt>
                <c:pt idx="4737">
                  <c:v>1.5560185185240698</c:v>
                </c:pt>
                <c:pt idx="4738">
                  <c:v>1.5561921296321088</c:v>
                </c:pt>
                <c:pt idx="4739">
                  <c:v>1.5563657407401479</c:v>
                </c:pt>
                <c:pt idx="4740">
                  <c:v>1.5565393518554629</c:v>
                </c:pt>
                <c:pt idx="4741">
                  <c:v>1.5567013888939982</c:v>
                </c:pt>
                <c:pt idx="4742">
                  <c:v>1.5569212963018799</c:v>
                </c:pt>
                <c:pt idx="4743">
                  <c:v>1.5571064814866986</c:v>
                </c:pt>
                <c:pt idx="4744">
                  <c:v>1.5572800925947377</c:v>
                </c:pt>
                <c:pt idx="4745">
                  <c:v>1.5574305555564933</c:v>
                </c:pt>
                <c:pt idx="4746">
                  <c:v>1.5575925925950287</c:v>
                </c:pt>
                <c:pt idx="4747">
                  <c:v>1.557754629633564</c:v>
                </c:pt>
                <c:pt idx="4748">
                  <c:v>1.5579050925953197</c:v>
                </c:pt>
                <c:pt idx="4749">
                  <c:v>1.5580555555570754</c:v>
                </c:pt>
                <c:pt idx="4750">
                  <c:v>1.5581944444493274</c:v>
                </c:pt>
                <c:pt idx="4751">
                  <c:v>1.5583449074110831</c:v>
                </c:pt>
                <c:pt idx="4752">
                  <c:v>1.5584953703728388</c:v>
                </c:pt>
                <c:pt idx="4753">
                  <c:v>1.5586574074113742</c:v>
                </c:pt>
                <c:pt idx="4754">
                  <c:v>1.5588310185194132</c:v>
                </c:pt>
                <c:pt idx="4755">
                  <c:v>1.5589814814811689</c:v>
                </c:pt>
                <c:pt idx="4756">
                  <c:v>1.5591203703734209</c:v>
                </c:pt>
                <c:pt idx="4757">
                  <c:v>1.5592824074119562</c:v>
                </c:pt>
                <c:pt idx="4758">
                  <c:v>1.5594328703737119</c:v>
                </c:pt>
                <c:pt idx="4759">
                  <c:v>1.5595949074122473</c:v>
                </c:pt>
                <c:pt idx="4760">
                  <c:v>1.5597569444507826</c:v>
                </c:pt>
                <c:pt idx="4761">
                  <c:v>1.5599074074125383</c:v>
                </c:pt>
                <c:pt idx="4762">
                  <c:v>1.5600810185205773</c:v>
                </c:pt>
                <c:pt idx="4763">
                  <c:v>1.5602430555591127</c:v>
                </c:pt>
                <c:pt idx="4764">
                  <c:v>1.5603935185208684</c:v>
                </c:pt>
                <c:pt idx="4765">
                  <c:v>1.5605555555594037</c:v>
                </c:pt>
                <c:pt idx="4766">
                  <c:v>1.5607175925979391</c:v>
                </c:pt>
                <c:pt idx="4767">
                  <c:v>1.5608796296291985</c:v>
                </c:pt>
                <c:pt idx="4768">
                  <c:v>1.5610648148212931</c:v>
                </c:pt>
                <c:pt idx="4769">
                  <c:v>1.5612500000061118</c:v>
                </c:pt>
                <c:pt idx="4770">
                  <c:v>1.5614467592604342</c:v>
                </c:pt>
                <c:pt idx="4771">
                  <c:v>1.5616087962989695</c:v>
                </c:pt>
                <c:pt idx="4772">
                  <c:v>1.5617824074070086</c:v>
                </c:pt>
                <c:pt idx="4773">
                  <c:v>1.5620138888916699</c:v>
                </c:pt>
                <c:pt idx="4774">
                  <c:v>1.562256944445835</c:v>
                </c:pt>
                <c:pt idx="4775">
                  <c:v>1.56243055556115</c:v>
                </c:pt>
                <c:pt idx="4776">
                  <c:v>1.5625810185229057</c:v>
                </c:pt>
                <c:pt idx="4777">
                  <c:v>1.5627314814846613</c:v>
                </c:pt>
                <c:pt idx="4778">
                  <c:v>1.5628935185231967</c:v>
                </c:pt>
                <c:pt idx="4779">
                  <c:v>1.5630902777775191</c:v>
                </c:pt>
                <c:pt idx="4780">
                  <c:v>1.5632638888928341</c:v>
                </c:pt>
                <c:pt idx="4781">
                  <c:v>1.5634490740776528</c:v>
                </c:pt>
                <c:pt idx="4782">
                  <c:v>1.5636226851856918</c:v>
                </c:pt>
                <c:pt idx="4783">
                  <c:v>1.5637847222242272</c:v>
                </c:pt>
                <c:pt idx="4784">
                  <c:v>1.5639699074090458</c:v>
                </c:pt>
                <c:pt idx="4785">
                  <c:v>1.5641435185243608</c:v>
                </c:pt>
                <c:pt idx="4786">
                  <c:v>1.5643287037091795</c:v>
                </c:pt>
                <c:pt idx="4787">
                  <c:v>1.5645023148172186</c:v>
                </c:pt>
                <c:pt idx="4788">
                  <c:v>1.5646759259252576</c:v>
                </c:pt>
                <c:pt idx="4789">
                  <c:v>1.564837962963793</c:v>
                </c:pt>
                <c:pt idx="4790">
                  <c:v>1.565011574079108</c:v>
                </c:pt>
                <c:pt idx="4791">
                  <c:v>1.5651736111176433</c:v>
                </c:pt>
                <c:pt idx="4792">
                  <c:v>1.565324074079399</c:v>
                </c:pt>
                <c:pt idx="4793">
                  <c:v>1.5654861111106584</c:v>
                </c:pt>
                <c:pt idx="4794">
                  <c:v>1.5656481481491937</c:v>
                </c:pt>
                <c:pt idx="4795">
                  <c:v>1.5658101851877291</c:v>
                </c:pt>
                <c:pt idx="4796">
                  <c:v>1.5659722222262644</c:v>
                </c:pt>
                <c:pt idx="4797">
                  <c:v>1.5661574074110831</c:v>
                </c:pt>
                <c:pt idx="4798">
                  <c:v>1.5692245370373712</c:v>
                </c:pt>
                <c:pt idx="4799">
                  <c:v>1.5693750000064028</c:v>
                </c:pt>
                <c:pt idx="4800">
                  <c:v>1.5695717592607252</c:v>
                </c:pt>
                <c:pt idx="4801">
                  <c:v>1.5698379629684496</c:v>
                </c:pt>
                <c:pt idx="4802">
                  <c:v>1.5700810185226146</c:v>
                </c:pt>
                <c:pt idx="4803">
                  <c:v>1.570277777784213</c:v>
                </c:pt>
                <c:pt idx="4804">
                  <c:v>1.570486111115315</c:v>
                </c:pt>
                <c:pt idx="4805">
                  <c:v>1.5707754629693227</c:v>
                </c:pt>
                <c:pt idx="4806">
                  <c:v>1.5709490740773617</c:v>
                </c:pt>
                <c:pt idx="4807">
                  <c:v>1.5711111111158971</c:v>
                </c:pt>
                <c:pt idx="4808">
                  <c:v>1.5712847222239361</c:v>
                </c:pt>
                <c:pt idx="4809">
                  <c:v>1.5714814814855345</c:v>
                </c:pt>
                <c:pt idx="4810">
                  <c:v>1.5716550925935735</c:v>
                </c:pt>
                <c:pt idx="4811">
                  <c:v>1.5718287037088885</c:v>
                </c:pt>
                <c:pt idx="4812">
                  <c:v>1.5720023148169275</c:v>
                </c:pt>
                <c:pt idx="4813">
                  <c:v>1.5721759259322425</c:v>
                </c:pt>
                <c:pt idx="4814">
                  <c:v>1.5723495370402816</c:v>
                </c:pt>
                <c:pt idx="4815">
                  <c:v>1.5725231481483206</c:v>
                </c:pt>
                <c:pt idx="4816">
                  <c:v>1.5726967592636356</c:v>
                </c:pt>
                <c:pt idx="4817">
                  <c:v>1.5728472222253913</c:v>
                </c:pt>
                <c:pt idx="4818">
                  <c:v>1.5730208333334303</c:v>
                </c:pt>
                <c:pt idx="4819">
                  <c:v>1.5731944444487453</c:v>
                </c:pt>
                <c:pt idx="4820">
                  <c:v>1.573379629633564</c:v>
                </c:pt>
                <c:pt idx="4821">
                  <c:v>1.5735532407416031</c:v>
                </c:pt>
                <c:pt idx="4822">
                  <c:v>1.5737500000032014</c:v>
                </c:pt>
                <c:pt idx="4823">
                  <c:v>1.5739351851880201</c:v>
                </c:pt>
                <c:pt idx="4824">
                  <c:v>1.5741319444496185</c:v>
                </c:pt>
                <c:pt idx="4825">
                  <c:v>1.5743287037039408</c:v>
                </c:pt>
                <c:pt idx="4826">
                  <c:v>1.5745138888887595</c:v>
                </c:pt>
                <c:pt idx="4827">
                  <c:v>1.5746875000040745</c:v>
                </c:pt>
                <c:pt idx="4828">
                  <c:v>1.5748726851888932</c:v>
                </c:pt>
                <c:pt idx="4829">
                  <c:v>1.5750578703737119</c:v>
                </c:pt>
                <c:pt idx="4830">
                  <c:v>1.5752546296353103</c:v>
                </c:pt>
                <c:pt idx="4831">
                  <c:v>1.575439814820129</c:v>
                </c:pt>
                <c:pt idx="4832">
                  <c:v>1.5756250000049477</c:v>
                </c:pt>
                <c:pt idx="4833">
                  <c:v>1.57582175925927</c:v>
                </c:pt>
                <c:pt idx="4834">
                  <c:v>1.5760185185208684</c:v>
                </c:pt>
                <c:pt idx="4835">
                  <c:v>1.5762152777824667</c:v>
                </c:pt>
                <c:pt idx="4836">
                  <c:v>1.5765162037059781</c:v>
                </c:pt>
                <c:pt idx="4837">
                  <c:v>1.5767592592601432</c:v>
                </c:pt>
                <c:pt idx="4838">
                  <c:v>1.5769328703754582</c:v>
                </c:pt>
                <c:pt idx="4839">
                  <c:v>1.5770833333372138</c:v>
                </c:pt>
                <c:pt idx="4840">
                  <c:v>1.5772800925988122</c:v>
                </c:pt>
                <c:pt idx="4841">
                  <c:v>1.5774652777836309</c:v>
                </c:pt>
                <c:pt idx="4842">
                  <c:v>1.5776388888916699</c:v>
                </c:pt>
                <c:pt idx="4843">
                  <c:v>1.577812499999709</c:v>
                </c:pt>
                <c:pt idx="4844">
                  <c:v>1.5779976851845277</c:v>
                </c:pt>
                <c:pt idx="4845">
                  <c:v>1.5781828703766223</c:v>
                </c:pt>
                <c:pt idx="4846">
                  <c:v>1.578368055561441</c:v>
                </c:pt>
                <c:pt idx="4847">
                  <c:v>1.5785532407462597</c:v>
                </c:pt>
                <c:pt idx="4848">
                  <c:v>1.5787384259310784</c:v>
                </c:pt>
                <c:pt idx="4849">
                  <c:v>1.5789236111158971</c:v>
                </c:pt>
                <c:pt idx="4850">
                  <c:v>1.5791087963007158</c:v>
                </c:pt>
                <c:pt idx="4851">
                  <c:v>1.5792939814855345</c:v>
                </c:pt>
                <c:pt idx="4852">
                  <c:v>1.5794675925935735</c:v>
                </c:pt>
                <c:pt idx="4853">
                  <c:v>1.5796412037088885</c:v>
                </c:pt>
                <c:pt idx="4854">
                  <c:v>1.5798379629632109</c:v>
                </c:pt>
                <c:pt idx="4855">
                  <c:v>1.5800000000017462</c:v>
                </c:pt>
                <c:pt idx="4856">
                  <c:v>1.5801851851865649</c:v>
                </c:pt>
                <c:pt idx="4857">
                  <c:v>1.5803587963018799</c:v>
                </c:pt>
                <c:pt idx="4858">
                  <c:v>1.5805439814866986</c:v>
                </c:pt>
                <c:pt idx="4859">
                  <c:v>1.5807291666715173</c:v>
                </c:pt>
                <c:pt idx="4860">
                  <c:v>1.580914351856336</c:v>
                </c:pt>
                <c:pt idx="4861">
                  <c:v>1.5810648148180917</c:v>
                </c:pt>
                <c:pt idx="4862">
                  <c:v>1.5812500000029104</c:v>
                </c:pt>
                <c:pt idx="4863">
                  <c:v>1.5814351851877291</c:v>
                </c:pt>
                <c:pt idx="4864">
                  <c:v>1.5816087962957681</c:v>
                </c:pt>
                <c:pt idx="4865">
                  <c:v>1.5817824074110831</c:v>
                </c:pt>
                <c:pt idx="4866">
                  <c:v>1.5819907407421852</c:v>
                </c:pt>
                <c:pt idx="4867">
                  <c:v>1.5823148148192558</c:v>
                </c:pt>
                <c:pt idx="4868">
                  <c:v>1.5826157407427672</c:v>
                </c:pt>
                <c:pt idx="4869">
                  <c:v>1.5828240740738693</c:v>
                </c:pt>
                <c:pt idx="4870">
                  <c:v>1.5829745370429009</c:v>
                </c:pt>
                <c:pt idx="4871">
                  <c:v>1.5831712962972233</c:v>
                </c:pt>
                <c:pt idx="4872">
                  <c:v>1.5833680555588217</c:v>
                </c:pt>
                <c:pt idx="4873">
                  <c:v>1.58356481482042</c:v>
                </c:pt>
                <c:pt idx="4874">
                  <c:v>1.5837615740747424</c:v>
                </c:pt>
                <c:pt idx="4875">
                  <c:v>1.5839699074131204</c:v>
                </c:pt>
                <c:pt idx="4876">
                  <c:v>1.5841666666674428</c:v>
                </c:pt>
                <c:pt idx="4877">
                  <c:v>1.5843518518522615</c:v>
                </c:pt>
                <c:pt idx="4878">
                  <c:v>1.5845601851906395</c:v>
                </c:pt>
                <c:pt idx="4879">
                  <c:v>1.5847800925985212</c:v>
                </c:pt>
                <c:pt idx="4880">
                  <c:v>1.5849884259296232</c:v>
                </c:pt>
                <c:pt idx="4881">
                  <c:v>1.5851967592607252</c:v>
                </c:pt>
                <c:pt idx="4882">
                  <c:v>1.5853935185223236</c:v>
                </c:pt>
                <c:pt idx="4883">
                  <c:v>1.5855902777839219</c:v>
                </c:pt>
                <c:pt idx="4884">
                  <c:v>1.5858101851845277</c:v>
                </c:pt>
                <c:pt idx="4885">
                  <c:v>1.586006944446126</c:v>
                </c:pt>
                <c:pt idx="4886">
                  <c:v>1.5862037037077243</c:v>
                </c:pt>
                <c:pt idx="4887">
                  <c:v>1.5864004629693227</c:v>
                </c:pt>
                <c:pt idx="4888">
                  <c:v>1.5866087963004247</c:v>
                </c:pt>
                <c:pt idx="4889">
                  <c:v>1.5868055555620231</c:v>
                </c:pt>
                <c:pt idx="4890">
                  <c:v>1.5870023148163455</c:v>
                </c:pt>
                <c:pt idx="4891">
                  <c:v>1.5872106481547235</c:v>
                </c:pt>
                <c:pt idx="4892">
                  <c:v>1.5896875000034925</c:v>
                </c:pt>
                <c:pt idx="4893">
                  <c:v>1.5898611111115315</c:v>
                </c:pt>
                <c:pt idx="4894">
                  <c:v>1.5900347222268465</c:v>
                </c:pt>
                <c:pt idx="4895">
                  <c:v>1.5902314814811689</c:v>
                </c:pt>
                <c:pt idx="4896">
                  <c:v>1.5904745370426099</c:v>
                </c:pt>
                <c:pt idx="4897">
                  <c:v>1.5907060185199953</c:v>
                </c:pt>
                <c:pt idx="4898">
                  <c:v>1.5909375000046566</c:v>
                </c:pt>
                <c:pt idx="4899">
                  <c:v>1.5912152777818847</c:v>
                </c:pt>
                <c:pt idx="4900">
                  <c:v>1.59144675925927</c:v>
                </c:pt>
                <c:pt idx="4901">
                  <c:v>1.591620370374585</c:v>
                </c:pt>
                <c:pt idx="4902">
                  <c:v>1.5918402777824667</c:v>
                </c:pt>
                <c:pt idx="4903">
                  <c:v>1.5920370370367891</c:v>
                </c:pt>
                <c:pt idx="4904">
                  <c:v>1.5922106481521041</c:v>
                </c:pt>
                <c:pt idx="4905">
                  <c:v>1.5923958333369228</c:v>
                </c:pt>
                <c:pt idx="4906">
                  <c:v>1.5925578703754582</c:v>
                </c:pt>
                <c:pt idx="4907">
                  <c:v>1.5927199074067175</c:v>
                </c:pt>
                <c:pt idx="4908">
                  <c:v>1.5928819444452529</c:v>
                </c:pt>
                <c:pt idx="4909">
                  <c:v>1.5930555555605679</c:v>
                </c:pt>
                <c:pt idx="4910">
                  <c:v>1.5932291666686069</c:v>
                </c:pt>
                <c:pt idx="4911">
                  <c:v>1.5933796296303626</c:v>
                </c:pt>
                <c:pt idx="4912">
                  <c:v>1.593541666668898</c:v>
                </c:pt>
                <c:pt idx="4913">
                  <c:v>1.593715277784213</c:v>
                </c:pt>
                <c:pt idx="4914">
                  <c:v>1.5938657407459687</c:v>
                </c:pt>
                <c:pt idx="4915">
                  <c:v>1.594027777777228</c:v>
                </c:pt>
                <c:pt idx="4916">
                  <c:v>1.5941898148157634</c:v>
                </c:pt>
                <c:pt idx="4917">
                  <c:v>1.5943518518542987</c:v>
                </c:pt>
                <c:pt idx="4918">
                  <c:v>1.5945254629623378</c:v>
                </c:pt>
                <c:pt idx="4919">
                  <c:v>1.5946990740776528</c:v>
                </c:pt>
                <c:pt idx="4920">
                  <c:v>1.5948495370394085</c:v>
                </c:pt>
                <c:pt idx="4921">
                  <c:v>1.5950115740779438</c:v>
                </c:pt>
                <c:pt idx="4922">
                  <c:v>1.5951967592627625</c:v>
                </c:pt>
                <c:pt idx="4923">
                  <c:v>1.5953703703708015</c:v>
                </c:pt>
                <c:pt idx="4924">
                  <c:v>1.5955555555556202</c:v>
                </c:pt>
                <c:pt idx="4925">
                  <c:v>1.5957175925941556</c:v>
                </c:pt>
                <c:pt idx="4926">
                  <c:v>1.5959027777789743</c:v>
                </c:pt>
                <c:pt idx="4927">
                  <c:v>1.59605324074073</c:v>
                </c:pt>
                <c:pt idx="4928">
                  <c:v>1.5962152777792653</c:v>
                </c:pt>
                <c:pt idx="4929">
                  <c:v>1.596400462964084</c:v>
                </c:pt>
                <c:pt idx="4930">
                  <c:v>1.5966319444487453</c:v>
                </c:pt>
                <c:pt idx="4931">
                  <c:v>1.5968402777798474</c:v>
                </c:pt>
                <c:pt idx="4932">
                  <c:v>1.5970138888951624</c:v>
                </c:pt>
                <c:pt idx="4933">
                  <c:v>1.5971990740799811</c:v>
                </c:pt>
                <c:pt idx="4934">
                  <c:v>1.5973726851880201</c:v>
                </c:pt>
                <c:pt idx="4935">
                  <c:v>1.5975578703728388</c:v>
                </c:pt>
                <c:pt idx="4936">
                  <c:v>1.5977314814808778</c:v>
                </c:pt>
                <c:pt idx="4937">
                  <c:v>1.5979050925961928</c:v>
                </c:pt>
                <c:pt idx="4938">
                  <c:v>1.5980787037042319</c:v>
                </c:pt>
                <c:pt idx="4939">
                  <c:v>1.5982523148195469</c:v>
                </c:pt>
                <c:pt idx="4940">
                  <c:v>1.5984259259275859</c:v>
                </c:pt>
                <c:pt idx="4941">
                  <c:v>1.5985995370429009</c:v>
                </c:pt>
                <c:pt idx="4942">
                  <c:v>1.5987847222277196</c:v>
                </c:pt>
                <c:pt idx="4943">
                  <c:v>1.5989699074125383</c:v>
                </c:pt>
                <c:pt idx="4944">
                  <c:v>1.5991435185205773</c:v>
                </c:pt>
                <c:pt idx="4945">
                  <c:v>1.5993055555591127</c:v>
                </c:pt>
                <c:pt idx="4946">
                  <c:v>1.5994907407439314</c:v>
                </c:pt>
                <c:pt idx="4947">
                  <c:v>1.5996643518519704</c:v>
                </c:pt>
                <c:pt idx="4948">
                  <c:v>1.5998611111135688</c:v>
                </c:pt>
                <c:pt idx="4949">
                  <c:v>1.6000347222216078</c:v>
                </c:pt>
                <c:pt idx="4950">
                  <c:v>1.6002083333369228</c:v>
                </c:pt>
                <c:pt idx="4951">
                  <c:v>1.6003935185217415</c:v>
                </c:pt>
                <c:pt idx="4952">
                  <c:v>1.6005787037065602</c:v>
                </c:pt>
                <c:pt idx="4953">
                  <c:v>1.6007523148145992</c:v>
                </c:pt>
                <c:pt idx="4954">
                  <c:v>1.6009374999994179</c:v>
                </c:pt>
                <c:pt idx="4955">
                  <c:v>1.6011226851915126</c:v>
                </c:pt>
                <c:pt idx="4956">
                  <c:v>1.6012962962995516</c:v>
                </c:pt>
                <c:pt idx="4957">
                  <c:v>1.601458333338087</c:v>
                </c:pt>
                <c:pt idx="4958">
                  <c:v>1.6016550925924093</c:v>
                </c:pt>
                <c:pt idx="4959">
                  <c:v>1.6018287037077243</c:v>
                </c:pt>
                <c:pt idx="4960">
                  <c:v>1.6020023148157634</c:v>
                </c:pt>
                <c:pt idx="4961">
                  <c:v>1.6021875000005821</c:v>
                </c:pt>
                <c:pt idx="4962">
                  <c:v>1.6024074074084638</c:v>
                </c:pt>
                <c:pt idx="4963">
                  <c:v>1.6026504629626288</c:v>
                </c:pt>
                <c:pt idx="4964">
                  <c:v>1.6028125000011642</c:v>
                </c:pt>
                <c:pt idx="4965">
                  <c:v>1.6030208333395422</c:v>
                </c:pt>
                <c:pt idx="4966">
                  <c:v>1.6032291666706442</c:v>
                </c:pt>
                <c:pt idx="4967">
                  <c:v>1.6034490740785259</c:v>
                </c:pt>
                <c:pt idx="4968">
                  <c:v>1.6036458333328483</c:v>
                </c:pt>
                <c:pt idx="4969">
                  <c:v>1.6038425925944466</c:v>
                </c:pt>
                <c:pt idx="4970">
                  <c:v>1.6040509259255487</c:v>
                </c:pt>
                <c:pt idx="4971">
                  <c:v>1.60428240741021</c:v>
                </c:pt>
                <c:pt idx="4972">
                  <c:v>1.6045023148180917</c:v>
                </c:pt>
                <c:pt idx="4973">
                  <c:v>1.60469907407969</c:v>
                </c:pt>
                <c:pt idx="4974">
                  <c:v>1.6049074074107921</c:v>
                </c:pt>
                <c:pt idx="4975">
                  <c:v>1.6051157407418941</c:v>
                </c:pt>
                <c:pt idx="4976">
                  <c:v>1.6053356481497758</c:v>
                </c:pt>
                <c:pt idx="4977">
                  <c:v>1.6055439814808778</c:v>
                </c:pt>
                <c:pt idx="4978">
                  <c:v>1.6057754629655392</c:v>
                </c:pt>
                <c:pt idx="4979">
                  <c:v>1.6059837962966412</c:v>
                </c:pt>
                <c:pt idx="4980">
                  <c:v>1.6061805555582396</c:v>
                </c:pt>
                <c:pt idx="4981">
                  <c:v>1.6064004629661213</c:v>
                </c:pt>
                <c:pt idx="4982">
                  <c:v>1.6066087962972233</c:v>
                </c:pt>
                <c:pt idx="4983">
                  <c:v>1.6068171296356013</c:v>
                </c:pt>
                <c:pt idx="4984">
                  <c:v>1.6070138888899237</c:v>
                </c:pt>
                <c:pt idx="4985">
                  <c:v>1.607210648151522</c:v>
                </c:pt>
                <c:pt idx="4986">
                  <c:v>1.6074305555594037</c:v>
                </c:pt>
                <c:pt idx="4987">
                  <c:v>1.6099537037080154</c:v>
                </c:pt>
                <c:pt idx="4988">
                  <c:v>1.6101273148160544</c:v>
                </c:pt>
                <c:pt idx="4989">
                  <c:v>1.6103356481544324</c:v>
                </c:pt>
                <c:pt idx="4990">
                  <c:v>1.6105555555550382</c:v>
                </c:pt>
                <c:pt idx="4991">
                  <c:v>1.6108101851859828</c:v>
                </c:pt>
                <c:pt idx="4992">
                  <c:v>1.6110416666706442</c:v>
                </c:pt>
                <c:pt idx="4993">
                  <c:v>1.6114236111170612</c:v>
                </c:pt>
                <c:pt idx="4994">
                  <c:v>1.611712962963793</c:v>
                </c:pt>
                <c:pt idx="4995">
                  <c:v>1.6119328703716747</c:v>
                </c:pt>
                <c:pt idx="4996">
                  <c:v>1.6121527777795563</c:v>
                </c:pt>
                <c:pt idx="4997">
                  <c:v>1.6188078703708015</c:v>
                </c:pt>
                <c:pt idx="4998">
                  <c:v>1.6195833333331393</c:v>
                </c:pt>
                <c:pt idx="4999">
                  <c:v>1.620185185187438</c:v>
                </c:pt>
                <c:pt idx="5000">
                  <c:v>1.6208217592647998</c:v>
                </c:pt>
                <c:pt idx="5001">
                  <c:v>1.6213657407424762</c:v>
                </c:pt>
                <c:pt idx="5002">
                  <c:v>1.6219560185199953</c:v>
                </c:pt>
                <c:pt idx="5003">
                  <c:v>1.62262731482042</c:v>
                </c:pt>
                <c:pt idx="5004">
                  <c:v>1.6232870370367891</c:v>
                </c:pt>
                <c:pt idx="5005">
                  <c:v>1.6238310185217415</c:v>
                </c:pt>
                <c:pt idx="5006">
                  <c:v>1.6243518518531346</c:v>
                </c:pt>
                <c:pt idx="5007">
                  <c:v>1.6250231481535593</c:v>
                </c:pt>
                <c:pt idx="5008">
                  <c:v>1.6255439814849524</c:v>
                </c:pt>
                <c:pt idx="5009">
                  <c:v>1.6260532407468418</c:v>
                </c:pt>
                <c:pt idx="5010">
                  <c:v>1.6266550925938645</c:v>
                </c:pt>
                <c:pt idx="5011">
                  <c:v>1.6275578703716747</c:v>
                </c:pt>
                <c:pt idx="5012">
                  <c:v>1.6284259259264218</c:v>
                </c:pt>
                <c:pt idx="5013">
                  <c:v>1.6290162037039408</c:v>
                </c:pt>
                <c:pt idx="5014">
                  <c:v>1.6295833333351766</c:v>
                </c:pt>
                <c:pt idx="5015">
                  <c:v>1.630092592597066</c:v>
                </c:pt>
                <c:pt idx="5016">
                  <c:v>1.6306018518516794</c:v>
                </c:pt>
                <c:pt idx="5017">
                  <c:v>1.6311226851903484</c:v>
                </c:pt>
                <c:pt idx="5018">
                  <c:v>1.6316319444449618</c:v>
                </c:pt>
                <c:pt idx="5019">
                  <c:v>1.6321527777836309</c:v>
                </c:pt>
                <c:pt idx="5020">
                  <c:v>1.632673611115024</c:v>
                </c:pt>
                <c:pt idx="5021">
                  <c:v>1.6343981481477385</c:v>
                </c:pt>
                <c:pt idx="5022">
                  <c:v>1.6345949074093369</c:v>
                </c:pt>
                <c:pt idx="5023">
                  <c:v>1.6347800925941556</c:v>
                </c:pt>
                <c:pt idx="5024">
                  <c:v>1.6349768518557539</c:v>
                </c:pt>
                <c:pt idx="5025">
                  <c:v>1.635219907409919</c:v>
                </c:pt>
                <c:pt idx="5026">
                  <c:v>1.6354513888945803</c:v>
                </c:pt>
                <c:pt idx="5027">
                  <c:v>1.6356134259258397</c:v>
                </c:pt>
                <c:pt idx="5028">
                  <c:v>1.6357638888948713</c:v>
                </c:pt>
                <c:pt idx="5029">
                  <c:v>1.63594907407969</c:v>
                </c:pt>
                <c:pt idx="5030">
                  <c:v>1.6361342592645087</c:v>
                </c:pt>
                <c:pt idx="5031">
                  <c:v>1.6363194444493274</c:v>
                </c:pt>
                <c:pt idx="5032">
                  <c:v>1.6365277777804295</c:v>
                </c:pt>
                <c:pt idx="5033">
                  <c:v>1.6367129629652482</c:v>
                </c:pt>
                <c:pt idx="5034">
                  <c:v>1.6368981481500668</c:v>
                </c:pt>
                <c:pt idx="5035">
                  <c:v>1.6370949074116652</c:v>
                </c:pt>
                <c:pt idx="5036">
                  <c:v>1.6372800925964839</c:v>
                </c:pt>
                <c:pt idx="5037">
                  <c:v>1.6374652777813026</c:v>
                </c:pt>
                <c:pt idx="5038">
                  <c:v>1.6376736111124046</c:v>
                </c:pt>
                <c:pt idx="5039">
                  <c:v>1.6378472222277196</c:v>
                </c:pt>
                <c:pt idx="5040">
                  <c:v>1.6380324074125383</c:v>
                </c:pt>
                <c:pt idx="5041">
                  <c:v>1.638217592597357</c:v>
                </c:pt>
                <c:pt idx="5042">
                  <c:v>1.6384027777821757</c:v>
                </c:pt>
                <c:pt idx="5043">
                  <c:v>1.6385995370364981</c:v>
                </c:pt>
                <c:pt idx="5044">
                  <c:v>1.6387847222285927</c:v>
                </c:pt>
                <c:pt idx="5045">
                  <c:v>1.6389699074134114</c:v>
                </c:pt>
                <c:pt idx="5046">
                  <c:v>1.6391550925982301</c:v>
                </c:pt>
                <c:pt idx="5047">
                  <c:v>1.6393518518525525</c:v>
                </c:pt>
                <c:pt idx="5048">
                  <c:v>1.6395601851909305</c:v>
                </c:pt>
                <c:pt idx="5049">
                  <c:v>1.6397569444452529</c:v>
                </c:pt>
                <c:pt idx="5050">
                  <c:v>1.6399421296300716</c:v>
                </c:pt>
                <c:pt idx="5051">
                  <c:v>1.6401504629684496</c:v>
                </c:pt>
                <c:pt idx="5052">
                  <c:v>1.6403587962995516</c:v>
                </c:pt>
                <c:pt idx="5053">
                  <c:v>1.6405671296306537</c:v>
                </c:pt>
                <c:pt idx="5054">
                  <c:v>1.6407523148154723</c:v>
                </c:pt>
                <c:pt idx="5055">
                  <c:v>1.6409490740770707</c:v>
                </c:pt>
                <c:pt idx="5056">
                  <c:v>1.6412500000005821</c:v>
                </c:pt>
                <c:pt idx="5057">
                  <c:v>1.6414583333389601</c:v>
                </c:pt>
                <c:pt idx="5058">
                  <c:v>1.6416435185237788</c:v>
                </c:pt>
                <c:pt idx="5059">
                  <c:v>1.6418055555550382</c:v>
                </c:pt>
                <c:pt idx="5060">
                  <c:v>1.6419791666703532</c:v>
                </c:pt>
                <c:pt idx="5061">
                  <c:v>1.6421875000014552</c:v>
                </c:pt>
                <c:pt idx="5062">
                  <c:v>1.6424074074093369</c:v>
                </c:pt>
                <c:pt idx="5063">
                  <c:v>1.6426157407404389</c:v>
                </c:pt>
                <c:pt idx="5064">
                  <c:v>1.6428009259252576</c:v>
                </c:pt>
                <c:pt idx="5065">
                  <c:v>1.6429745370405726</c:v>
                </c:pt>
                <c:pt idx="5066">
                  <c:v>1.6431481481486117</c:v>
                </c:pt>
                <c:pt idx="5067">
                  <c:v>1.6433680555564933</c:v>
                </c:pt>
                <c:pt idx="5068">
                  <c:v>1.6435763888948713</c:v>
                </c:pt>
                <c:pt idx="5069">
                  <c:v>1.6437731481491937</c:v>
                </c:pt>
                <c:pt idx="5070">
                  <c:v>1.6439699074107921</c:v>
                </c:pt>
                <c:pt idx="5071">
                  <c:v>1.6441550925956108</c:v>
                </c:pt>
                <c:pt idx="5072">
                  <c:v>1.6443287037036498</c:v>
                </c:pt>
                <c:pt idx="5073">
                  <c:v>1.6445138888884685</c:v>
                </c:pt>
                <c:pt idx="5074">
                  <c:v>1.6446875000037835</c:v>
                </c:pt>
                <c:pt idx="5075">
                  <c:v>1.6448842592653818</c:v>
                </c:pt>
                <c:pt idx="5076">
                  <c:v>1.6450810185197042</c:v>
                </c:pt>
                <c:pt idx="5077">
                  <c:v>1.6452893518580822</c:v>
                </c:pt>
                <c:pt idx="5078">
                  <c:v>1.6454745370429009</c:v>
                </c:pt>
                <c:pt idx="5079">
                  <c:v>1.645682870374003</c:v>
                </c:pt>
                <c:pt idx="5080">
                  <c:v>1.645891203705105</c:v>
                </c:pt>
                <c:pt idx="5081">
                  <c:v>1.6482060185226146</c:v>
                </c:pt>
                <c:pt idx="5082">
                  <c:v>1.6483564814843703</c:v>
                </c:pt>
                <c:pt idx="5083">
                  <c:v>1.6485300925924093</c:v>
                </c:pt>
                <c:pt idx="5084">
                  <c:v>1.648715277777228</c:v>
                </c:pt>
                <c:pt idx="5085">
                  <c:v>1.6489351851851097</c:v>
                </c:pt>
                <c:pt idx="5086">
                  <c:v>1.6491550925929914</c:v>
                </c:pt>
                <c:pt idx="5087">
                  <c:v>1.6493750000008731</c:v>
                </c:pt>
                <c:pt idx="5088">
                  <c:v>1.6497222222242272</c:v>
                </c:pt>
                <c:pt idx="5089">
                  <c:v>1.6498726851859828</c:v>
                </c:pt>
                <c:pt idx="5090">
                  <c:v>1.6500231481477385</c:v>
                </c:pt>
                <c:pt idx="5091">
                  <c:v>1.6501851851862739</c:v>
                </c:pt>
                <c:pt idx="5092">
                  <c:v>1.6503587963015889</c:v>
                </c:pt>
                <c:pt idx="5093">
                  <c:v>1.6505208333328483</c:v>
                </c:pt>
                <c:pt idx="5094">
                  <c:v>1.6506712963018799</c:v>
                </c:pt>
                <c:pt idx="5095">
                  <c:v>1.6508333333331393</c:v>
                </c:pt>
                <c:pt idx="5096">
                  <c:v>1.6510069444484543</c:v>
                </c:pt>
                <c:pt idx="5097">
                  <c:v>1.6511689814869897</c:v>
                </c:pt>
                <c:pt idx="5098">
                  <c:v>1.651331018518249</c:v>
                </c:pt>
                <c:pt idx="5099">
                  <c:v>1.6514930555567844</c:v>
                </c:pt>
                <c:pt idx="5100">
                  <c:v>1.6516435185185401</c:v>
                </c:pt>
                <c:pt idx="5101">
                  <c:v>1.6518055555570754</c:v>
                </c:pt>
                <c:pt idx="5102">
                  <c:v>1.6519675925956108</c:v>
                </c:pt>
                <c:pt idx="5103">
                  <c:v>1.6521527777804295</c:v>
                </c:pt>
                <c:pt idx="5104">
                  <c:v>1.6523379629652482</c:v>
                </c:pt>
                <c:pt idx="5105">
                  <c:v>1.6525115740805632</c:v>
                </c:pt>
                <c:pt idx="5106">
                  <c:v>1.6526736111118225</c:v>
                </c:pt>
                <c:pt idx="5107">
                  <c:v>1.6528472222271375</c:v>
                </c:pt>
                <c:pt idx="5108">
                  <c:v>1.6530092592656729</c:v>
                </c:pt>
                <c:pt idx="5109">
                  <c:v>1.6531944444504916</c:v>
                </c:pt>
                <c:pt idx="5110">
                  <c:v>1.6533449074122473</c:v>
                </c:pt>
                <c:pt idx="5111">
                  <c:v>1.6535069444507826</c:v>
                </c:pt>
                <c:pt idx="5112">
                  <c:v>1.653668981482042</c:v>
                </c:pt>
                <c:pt idx="5113">
                  <c:v>1.653842592597357</c:v>
                </c:pt>
                <c:pt idx="5114">
                  <c:v>1.6540046296358923</c:v>
                </c:pt>
                <c:pt idx="5115">
                  <c:v>1.6541782407439314</c:v>
                </c:pt>
                <c:pt idx="5116">
                  <c:v>1.6543402777824667</c:v>
                </c:pt>
                <c:pt idx="5117">
                  <c:v>1.6545023148210021</c:v>
                </c:pt>
                <c:pt idx="5118">
                  <c:v>1.6546643518522615</c:v>
                </c:pt>
                <c:pt idx="5119">
                  <c:v>1.6548726851906395</c:v>
                </c:pt>
                <c:pt idx="5120">
                  <c:v>1.6550694444449618</c:v>
                </c:pt>
                <c:pt idx="5121">
                  <c:v>1.6552314814834972</c:v>
                </c:pt>
                <c:pt idx="5122">
                  <c:v>1.6553935185220325</c:v>
                </c:pt>
                <c:pt idx="5123">
                  <c:v>1.6555555555605679</c:v>
                </c:pt>
                <c:pt idx="5124">
                  <c:v>1.6557175925991032</c:v>
                </c:pt>
                <c:pt idx="5125">
                  <c:v>1.6558796296303626</c:v>
                </c:pt>
                <c:pt idx="5126">
                  <c:v>1.6560532407456776</c:v>
                </c:pt>
                <c:pt idx="5127">
                  <c:v>1.6562268518537167</c:v>
                </c:pt>
                <c:pt idx="5128">
                  <c:v>1.6564004629690317</c:v>
                </c:pt>
                <c:pt idx="5129">
                  <c:v>1.6565856481538503</c:v>
                </c:pt>
                <c:pt idx="5130">
                  <c:v>1.656770833338669</c:v>
                </c:pt>
                <c:pt idx="5131">
                  <c:v>1.6569444444467081</c:v>
                </c:pt>
                <c:pt idx="5132">
                  <c:v>1.6571296296315268</c:v>
                </c:pt>
                <c:pt idx="5133">
                  <c:v>1.6573148148163455</c:v>
                </c:pt>
                <c:pt idx="5134">
                  <c:v>1.6574884259316605</c:v>
                </c:pt>
                <c:pt idx="5135">
                  <c:v>1.6576504629629198</c:v>
                </c:pt>
                <c:pt idx="5136">
                  <c:v>1.6578240740782348</c:v>
                </c:pt>
                <c:pt idx="5137">
                  <c:v>1.6579861111167702</c:v>
                </c:pt>
                <c:pt idx="5138">
                  <c:v>1.6581597222248092</c:v>
                </c:pt>
                <c:pt idx="5139">
                  <c:v>1.6583333333328483</c:v>
                </c:pt>
                <c:pt idx="5140">
                  <c:v>1.6585185185249429</c:v>
                </c:pt>
                <c:pt idx="5141">
                  <c:v>1.6587037037097616</c:v>
                </c:pt>
                <c:pt idx="5142">
                  <c:v>1.6588773148178007</c:v>
                </c:pt>
                <c:pt idx="5143">
                  <c:v>1.6590509259258397</c:v>
                </c:pt>
                <c:pt idx="5144">
                  <c:v>1.659212962964375</c:v>
                </c:pt>
                <c:pt idx="5145">
                  <c:v>1.6593981481491937</c:v>
                </c:pt>
                <c:pt idx="5146">
                  <c:v>1.6595949074107921</c:v>
                </c:pt>
                <c:pt idx="5147">
                  <c:v>1.6597916666723904</c:v>
                </c:pt>
                <c:pt idx="5148">
                  <c:v>1.6599768518572091</c:v>
                </c:pt>
                <c:pt idx="5149">
                  <c:v>1.6601620370420278</c:v>
                </c:pt>
                <c:pt idx="5150">
                  <c:v>1.6604398148192558</c:v>
                </c:pt>
                <c:pt idx="5151">
                  <c:v>1.6606828703734209</c:v>
                </c:pt>
                <c:pt idx="5152">
                  <c:v>1.6608564814814599</c:v>
                </c:pt>
                <c:pt idx="5153">
                  <c:v>1.6610185185199953</c:v>
                </c:pt>
                <c:pt idx="5154">
                  <c:v>1.6611805555585306</c:v>
                </c:pt>
                <c:pt idx="5155">
                  <c:v>1.661377314820129</c:v>
                </c:pt>
                <c:pt idx="5156">
                  <c:v>1.661585648151231</c:v>
                </c:pt>
                <c:pt idx="5157">
                  <c:v>1.6617824074128293</c:v>
                </c:pt>
                <c:pt idx="5158">
                  <c:v>1.6619791666671517</c:v>
                </c:pt>
                <c:pt idx="5159">
                  <c:v>1.6621759259287501</c:v>
                </c:pt>
                <c:pt idx="5160">
                  <c:v>1.6623611111135688</c:v>
                </c:pt>
                <c:pt idx="5161">
                  <c:v>1.6625462962983875</c:v>
                </c:pt>
                <c:pt idx="5162">
                  <c:v>1.6627430555599858</c:v>
                </c:pt>
                <c:pt idx="5163">
                  <c:v>1.6629513888910878</c:v>
                </c:pt>
                <c:pt idx="5164">
                  <c:v>1.6631481481526862</c:v>
                </c:pt>
                <c:pt idx="5165">
                  <c:v>1.6633449074070086</c:v>
                </c:pt>
                <c:pt idx="5166">
                  <c:v>1.6635185185223236</c:v>
                </c:pt>
                <c:pt idx="5167">
                  <c:v>1.6637152777839219</c:v>
                </c:pt>
                <c:pt idx="5168">
                  <c:v>1.6639004629687406</c:v>
                </c:pt>
                <c:pt idx="5169">
                  <c:v>1.6640856481535593</c:v>
                </c:pt>
                <c:pt idx="5170">
                  <c:v>1.664270833338378</c:v>
                </c:pt>
                <c:pt idx="5171">
                  <c:v>1.6644560185231967</c:v>
                </c:pt>
                <c:pt idx="5172">
                  <c:v>1.6646527777775191</c:v>
                </c:pt>
                <c:pt idx="5173">
                  <c:v>1.6648611111158971</c:v>
                </c:pt>
                <c:pt idx="5174">
                  <c:v>1.6650347222239361</c:v>
                </c:pt>
                <c:pt idx="5175">
                  <c:v>1.6675810185188311</c:v>
                </c:pt>
                <c:pt idx="5176">
                  <c:v>1.6677314814878628</c:v>
                </c:pt>
                <c:pt idx="5177">
                  <c:v>1.6678935185191222</c:v>
                </c:pt>
                <c:pt idx="5178">
                  <c:v>1.6680439814808778</c:v>
                </c:pt>
                <c:pt idx="5179">
                  <c:v>1.6681944444499095</c:v>
                </c:pt>
                <c:pt idx="5180">
                  <c:v>1.6683796296347282</c:v>
                </c:pt>
                <c:pt idx="5181">
                  <c:v>1.6686111111121136</c:v>
                </c:pt>
                <c:pt idx="5182">
                  <c:v>1.6688773148198379</c:v>
                </c:pt>
                <c:pt idx="5183">
                  <c:v>1.669050925927877</c:v>
                </c:pt>
                <c:pt idx="5184">
                  <c:v>1.6692013888896327</c:v>
                </c:pt>
                <c:pt idx="5185">
                  <c:v>1.669363425928168</c:v>
                </c:pt>
                <c:pt idx="5186">
                  <c:v>1.6695138888899237</c:v>
                </c:pt>
                <c:pt idx="5187">
                  <c:v>1.6696875000052387</c:v>
                </c:pt>
                <c:pt idx="5188">
                  <c:v>1.6698611111132777</c:v>
                </c:pt>
                <c:pt idx="5189">
                  <c:v>1.6700231481518131</c:v>
                </c:pt>
                <c:pt idx="5190">
                  <c:v>1.6701967592598521</c:v>
                </c:pt>
                <c:pt idx="5191">
                  <c:v>1.6703472222216078</c:v>
                </c:pt>
                <c:pt idx="5192">
                  <c:v>1.6704976851906395</c:v>
                </c:pt>
                <c:pt idx="5193">
                  <c:v>1.6706597222218988</c:v>
                </c:pt>
                <c:pt idx="5194">
                  <c:v>1.6708101851909305</c:v>
                </c:pt>
                <c:pt idx="5195">
                  <c:v>1.6709722222221899</c:v>
                </c:pt>
                <c:pt idx="5196">
                  <c:v>1.6711458333375049</c:v>
                </c:pt>
                <c:pt idx="5197">
                  <c:v>1.6712962962992606</c:v>
                </c:pt>
                <c:pt idx="5198">
                  <c:v>1.6714467592610163</c:v>
                </c:pt>
                <c:pt idx="5199">
                  <c:v>1.671597222222772</c:v>
                </c:pt>
                <c:pt idx="5200">
                  <c:v>1.671770833338087</c:v>
                </c:pt>
                <c:pt idx="5201">
                  <c:v>1.671944444446126</c:v>
                </c:pt>
                <c:pt idx="5202">
                  <c:v>1.672118055561441</c:v>
                </c:pt>
                <c:pt idx="5203">
                  <c:v>1.67229166666948</c:v>
                </c:pt>
                <c:pt idx="5204">
                  <c:v>1.6724537037080154</c:v>
                </c:pt>
                <c:pt idx="5205">
                  <c:v>1.6726157407465507</c:v>
                </c:pt>
                <c:pt idx="5206">
                  <c:v>1.6727893518545898</c:v>
                </c:pt>
                <c:pt idx="5207">
                  <c:v>1.6729629629626288</c:v>
                </c:pt>
                <c:pt idx="5208">
                  <c:v>1.6731250000011642</c:v>
                </c:pt>
                <c:pt idx="5209">
                  <c:v>1.6732870370396995</c:v>
                </c:pt>
                <c:pt idx="5210">
                  <c:v>1.6734606481477385</c:v>
                </c:pt>
                <c:pt idx="5211">
                  <c:v>1.6736226851862739</c:v>
                </c:pt>
                <c:pt idx="5212">
                  <c:v>1.6737847222248092</c:v>
                </c:pt>
                <c:pt idx="5213">
                  <c:v>1.6740046296326909</c:v>
                </c:pt>
                <c:pt idx="5214">
                  <c:v>1.6742013888942893</c:v>
                </c:pt>
                <c:pt idx="5215">
                  <c:v>1.674386574079108</c:v>
                </c:pt>
                <c:pt idx="5216">
                  <c:v>1.6745370370408637</c:v>
                </c:pt>
                <c:pt idx="5217">
                  <c:v>1.6747222222256823</c:v>
                </c:pt>
                <c:pt idx="5218">
                  <c:v>1.6748842592642177</c:v>
                </c:pt>
                <c:pt idx="5219">
                  <c:v>1.6750578703722567</c:v>
                </c:pt>
                <c:pt idx="5220">
                  <c:v>1.6752314814875717</c:v>
                </c:pt>
                <c:pt idx="5221">
                  <c:v>1.6753819444493274</c:v>
                </c:pt>
                <c:pt idx="5222">
                  <c:v>1.6755555555573665</c:v>
                </c:pt>
                <c:pt idx="5223">
                  <c:v>1.6757291666726815</c:v>
                </c:pt>
                <c:pt idx="5224">
                  <c:v>1.6759143518575002</c:v>
                </c:pt>
                <c:pt idx="5225">
                  <c:v>1.6760995370423188</c:v>
                </c:pt>
                <c:pt idx="5226">
                  <c:v>1.6762615740735782</c:v>
                </c:pt>
                <c:pt idx="5227">
                  <c:v>1.6764120370426099</c:v>
                </c:pt>
                <c:pt idx="5228">
                  <c:v>1.6765856481506489</c:v>
                </c:pt>
                <c:pt idx="5229">
                  <c:v>1.676759259258688</c:v>
                </c:pt>
                <c:pt idx="5230">
                  <c:v>1.6769444444507826</c:v>
                </c:pt>
                <c:pt idx="5231">
                  <c:v>1.677106481482042</c:v>
                </c:pt>
                <c:pt idx="5232">
                  <c:v>1.6772569444437977</c:v>
                </c:pt>
                <c:pt idx="5233">
                  <c:v>1.6774074074128293</c:v>
                </c:pt>
                <c:pt idx="5234">
                  <c:v>1.677557870374585</c:v>
                </c:pt>
                <c:pt idx="5235">
                  <c:v>1.6776967592595611</c:v>
                </c:pt>
                <c:pt idx="5236">
                  <c:v>1.6778472222285927</c:v>
                </c:pt>
                <c:pt idx="5237">
                  <c:v>1.6780208333366318</c:v>
                </c:pt>
                <c:pt idx="5238">
                  <c:v>1.6781944444446708</c:v>
                </c:pt>
                <c:pt idx="5239">
                  <c:v>1.6783564814832062</c:v>
                </c:pt>
                <c:pt idx="5240">
                  <c:v>1.6785185185217415</c:v>
                </c:pt>
                <c:pt idx="5241">
                  <c:v>1.6786805555602768</c:v>
                </c:pt>
                <c:pt idx="5242">
                  <c:v>1.6788425925988122</c:v>
                </c:pt>
                <c:pt idx="5243">
                  <c:v>1.6790162037068512</c:v>
                </c:pt>
                <c:pt idx="5244">
                  <c:v>1.6791898148148903</c:v>
                </c:pt>
                <c:pt idx="5245">
                  <c:v>1.6793981481532683</c:v>
                </c:pt>
                <c:pt idx="5246">
                  <c:v>1.679583333338087</c:v>
                </c:pt>
                <c:pt idx="5247">
                  <c:v>1.6797337962998427</c:v>
                </c:pt>
                <c:pt idx="5248">
                  <c:v>1.6798842592615983</c:v>
                </c:pt>
                <c:pt idx="5249">
                  <c:v>1.6800462963001337</c:v>
                </c:pt>
                <c:pt idx="5250">
                  <c:v>1.6802314814849524</c:v>
                </c:pt>
                <c:pt idx="5251">
                  <c:v>1.6804050925929914</c:v>
                </c:pt>
                <c:pt idx="5252">
                  <c:v>1.6805671296315268</c:v>
                </c:pt>
                <c:pt idx="5253">
                  <c:v>1.6807291666700621</c:v>
                </c:pt>
                <c:pt idx="5254">
                  <c:v>1.6809027777781012</c:v>
                </c:pt>
                <c:pt idx="5255">
                  <c:v>1.6810763888934162</c:v>
                </c:pt>
                <c:pt idx="5256">
                  <c:v>1.6812384259319515</c:v>
                </c:pt>
                <c:pt idx="5257">
                  <c:v>1.6814004629632109</c:v>
                </c:pt>
                <c:pt idx="5258">
                  <c:v>1.6815625000017462</c:v>
                </c:pt>
                <c:pt idx="5259">
                  <c:v>1.6817361111170612</c:v>
                </c:pt>
                <c:pt idx="5260">
                  <c:v>1.6819097222251003</c:v>
                </c:pt>
                <c:pt idx="5261">
                  <c:v>1.682094907409919</c:v>
                </c:pt>
                <c:pt idx="5262">
                  <c:v>1.6822569444484543</c:v>
                </c:pt>
                <c:pt idx="5263">
                  <c:v>1.6824189814869897</c:v>
                </c:pt>
                <c:pt idx="5264">
                  <c:v>1.6825925925950287</c:v>
                </c:pt>
                <c:pt idx="5265">
                  <c:v>1.682754629633564</c:v>
                </c:pt>
                <c:pt idx="5266">
                  <c:v>1.6829166666720994</c:v>
                </c:pt>
                <c:pt idx="5267">
                  <c:v>1.6830902777801384</c:v>
                </c:pt>
                <c:pt idx="5268">
                  <c:v>1.6832523148186738</c:v>
                </c:pt>
                <c:pt idx="5269">
                  <c:v>1.6834027777804295</c:v>
                </c:pt>
                <c:pt idx="5270">
                  <c:v>1.6866319444452529</c:v>
                </c:pt>
                <c:pt idx="5271">
                  <c:v>1.6866319444452529</c:v>
                </c:pt>
                <c:pt idx="5272">
                  <c:v>1.6866319444452529</c:v>
                </c:pt>
                <c:pt idx="5273">
                  <c:v>1.6868865740761976</c:v>
                </c:pt>
                <c:pt idx="5274">
                  <c:v>1.6870486111147329</c:v>
                </c:pt>
                <c:pt idx="5275">
                  <c:v>1.6872453703763313</c:v>
                </c:pt>
                <c:pt idx="5276">
                  <c:v>1.687465277784213</c:v>
                </c:pt>
                <c:pt idx="5277">
                  <c:v>1.6877199074078817</c:v>
                </c:pt>
                <c:pt idx="5278">
                  <c:v>1.6879629629693227</c:v>
                </c:pt>
                <c:pt idx="5279">
                  <c:v>1.6881250000005821</c:v>
                </c:pt>
                <c:pt idx="5280">
                  <c:v>1.6882986111158971</c:v>
                </c:pt>
                <c:pt idx="5281">
                  <c:v>1.6885416666700621</c:v>
                </c:pt>
                <c:pt idx="5282">
                  <c:v>1.6887384259316605</c:v>
                </c:pt>
                <c:pt idx="5283">
                  <c:v>1.6945949074070086</c:v>
                </c:pt>
                <c:pt idx="5284">
                  <c:v>1.695104166668898</c:v>
                </c:pt>
                <c:pt idx="5285">
                  <c:v>1.6956134259307873</c:v>
                </c:pt>
                <c:pt idx="5286">
                  <c:v>1.697685185186856</c:v>
                </c:pt>
                <c:pt idx="5287">
                  <c:v>1.698240740741312</c:v>
                </c:pt>
                <c:pt idx="5288">
                  <c:v>1.6987384259264218</c:v>
                </c:pt>
                <c:pt idx="5289">
                  <c:v>1.6992592592650908</c:v>
                </c:pt>
                <c:pt idx="5290">
                  <c:v>1.6998611111121136</c:v>
                </c:pt>
                <c:pt idx="5291">
                  <c:v>1.700543981482042</c:v>
                </c:pt>
                <c:pt idx="5292">
                  <c:v>1.7012152777824667</c:v>
                </c:pt>
                <c:pt idx="5293">
                  <c:v>1.7017245370370802</c:v>
                </c:pt>
                <c:pt idx="5294">
                  <c:v>1.7022453703757492</c:v>
                </c:pt>
                <c:pt idx="5295">
                  <c:v>1.7027546296303626</c:v>
                </c:pt>
                <c:pt idx="5296">
                  <c:v>1.7032870370385353</c:v>
                </c:pt>
                <c:pt idx="5297">
                  <c:v>1.7038773148160544</c:v>
                </c:pt>
                <c:pt idx="5298">
                  <c:v>1.7044791666703532</c:v>
                </c:pt>
                <c:pt idx="5299">
                  <c:v>1.7052314814864076</c:v>
                </c:pt>
                <c:pt idx="5300">
                  <c:v>1.7060069444487453</c:v>
                </c:pt>
                <c:pt idx="5301">
                  <c:v>1.7065740740799811</c:v>
                </c:pt>
                <c:pt idx="5302">
                  <c:v>1.7070833333345945</c:v>
                </c:pt>
                <c:pt idx="5303">
                  <c:v>1.7076041666659876</c:v>
                </c:pt>
                <c:pt idx="5304">
                  <c:v>1.7081250000046566</c:v>
                </c:pt>
                <c:pt idx="5305">
                  <c:v>1.7086226851897663</c:v>
                </c:pt>
                <c:pt idx="5306">
                  <c:v>1.7091435185211594</c:v>
                </c:pt>
                <c:pt idx="5307">
                  <c:v>1.7096527777830488</c:v>
                </c:pt>
                <c:pt idx="5308">
                  <c:v>1.7102430555605679</c:v>
                </c:pt>
                <c:pt idx="5309">
                  <c:v>1.7109143518537167</c:v>
                </c:pt>
                <c:pt idx="5310">
                  <c:v>1.7115972222236451</c:v>
                </c:pt>
                <c:pt idx="5311">
                  <c:v>1.7121527777781012</c:v>
                </c:pt>
                <c:pt idx="5312">
                  <c:v>1.7128356481480296</c:v>
                </c:pt>
                <c:pt idx="5313">
                  <c:v>1.7134953703716747</c:v>
                </c:pt>
                <c:pt idx="5314">
                  <c:v>1.7141435185185401</c:v>
                </c:pt>
                <c:pt idx="5315">
                  <c:v>1.7147800925959018</c:v>
                </c:pt>
                <c:pt idx="5316">
                  <c:v>1.7155092592656729</c:v>
                </c:pt>
                <c:pt idx="5317">
                  <c:v>1.718923611115315</c:v>
                </c:pt>
                <c:pt idx="5318">
                  <c:v>1.7190856481538503</c:v>
                </c:pt>
                <c:pt idx="5319">
                  <c:v>1.7192476851851097</c:v>
                </c:pt>
                <c:pt idx="5320">
                  <c:v>1.7193865740773617</c:v>
                </c:pt>
                <c:pt idx="5321">
                  <c:v>1.7195254629623378</c:v>
                </c:pt>
                <c:pt idx="5322">
                  <c:v>1.7196643518545898</c:v>
                </c:pt>
                <c:pt idx="5323">
                  <c:v>1.7198032407468418</c:v>
                </c:pt>
                <c:pt idx="5324">
                  <c:v>1.7199652777781012</c:v>
                </c:pt>
                <c:pt idx="5325">
                  <c:v>1.7201273148166365</c:v>
                </c:pt>
                <c:pt idx="5326">
                  <c:v>1.7203009259319515</c:v>
                </c:pt>
                <c:pt idx="5327">
                  <c:v>1.7204745370399905</c:v>
                </c:pt>
                <c:pt idx="5328">
                  <c:v>1.7206365740785259</c:v>
                </c:pt>
                <c:pt idx="5329">
                  <c:v>1.7207870370402816</c:v>
                </c:pt>
                <c:pt idx="5330">
                  <c:v>1.7209490740788169</c:v>
                </c:pt>
                <c:pt idx="5331">
                  <c:v>1.7211111111173523</c:v>
                </c:pt>
                <c:pt idx="5332">
                  <c:v>1.7212731481486117</c:v>
                </c:pt>
                <c:pt idx="5333">
                  <c:v>1.721435185187147</c:v>
                </c:pt>
                <c:pt idx="5334">
                  <c:v>1.7215972222256823</c:v>
                </c:pt>
                <c:pt idx="5335">
                  <c:v>1.7217592592642177</c:v>
                </c:pt>
                <c:pt idx="5336">
                  <c:v>1.7219444444490364</c:v>
                </c:pt>
                <c:pt idx="5337">
                  <c:v>1.7221064814875717</c:v>
                </c:pt>
                <c:pt idx="5338">
                  <c:v>1.7222800925956108</c:v>
                </c:pt>
                <c:pt idx="5339">
                  <c:v>1.7224421296341461</c:v>
                </c:pt>
                <c:pt idx="5340">
                  <c:v>1.7226736111115315</c:v>
                </c:pt>
                <c:pt idx="5341">
                  <c:v>1.7228472222268465</c:v>
                </c:pt>
                <c:pt idx="5342">
                  <c:v>1.7229976851886022</c:v>
                </c:pt>
                <c:pt idx="5343">
                  <c:v>1.7231365740735782</c:v>
                </c:pt>
                <c:pt idx="5344">
                  <c:v>1.7232754629658302</c:v>
                </c:pt>
                <c:pt idx="5345">
                  <c:v>1.7234375000043656</c:v>
                </c:pt>
                <c:pt idx="5346">
                  <c:v>1.7236226851891843</c:v>
                </c:pt>
                <c:pt idx="5347">
                  <c:v>1.7237847222277196</c:v>
                </c:pt>
                <c:pt idx="5348">
                  <c:v>1.723946759258979</c:v>
                </c:pt>
                <c:pt idx="5349">
                  <c:v>1.7240972222280107</c:v>
                </c:pt>
                <c:pt idx="5350">
                  <c:v>1.72425925925927</c:v>
                </c:pt>
                <c:pt idx="5351">
                  <c:v>1.7244444444440887</c:v>
                </c:pt>
                <c:pt idx="5352">
                  <c:v>1.7246180555594037</c:v>
                </c:pt>
                <c:pt idx="5353">
                  <c:v>1.7247916666674428</c:v>
                </c:pt>
                <c:pt idx="5354">
                  <c:v>1.7249421296291985</c:v>
                </c:pt>
                <c:pt idx="5355">
                  <c:v>1.7251041666677338</c:v>
                </c:pt>
                <c:pt idx="5356">
                  <c:v>1.7252777777830488</c:v>
                </c:pt>
                <c:pt idx="5357">
                  <c:v>1.7254629629678675</c:v>
                </c:pt>
                <c:pt idx="5358">
                  <c:v>1.7256365740759065</c:v>
                </c:pt>
                <c:pt idx="5359">
                  <c:v>1.7257986111144419</c:v>
                </c:pt>
                <c:pt idx="5360">
                  <c:v>1.7259722222224809</c:v>
                </c:pt>
                <c:pt idx="5361">
                  <c:v>1.7261342592610163</c:v>
                </c:pt>
                <c:pt idx="5362">
                  <c:v>1.7262731481532683</c:v>
                </c:pt>
                <c:pt idx="5363">
                  <c:v>1.726423611115024</c:v>
                </c:pt>
                <c:pt idx="5364">
                  <c:v>1.726597222223063</c:v>
                </c:pt>
                <c:pt idx="5365">
                  <c:v>1.7500925925924093</c:v>
                </c:pt>
                <c:pt idx="5366">
                  <c:v>1.7502199074078817</c:v>
                </c:pt>
                <c:pt idx="5367">
                  <c:v>1.7503587963001337</c:v>
                </c:pt>
                <c:pt idx="5368">
                  <c:v>1.750520833338669</c:v>
                </c:pt>
                <c:pt idx="5369">
                  <c:v>1.7507407407465507</c:v>
                </c:pt>
                <c:pt idx="5370">
                  <c:v>1.7509375000008731</c:v>
                </c:pt>
                <c:pt idx="5371">
                  <c:v>1.7511921296318178</c:v>
                </c:pt>
                <c:pt idx="5372">
                  <c:v>1.7514120370396995</c:v>
                </c:pt>
                <c:pt idx="5373">
                  <c:v>1.7515856481477385</c:v>
                </c:pt>
                <c:pt idx="5374">
                  <c:v>1.7517592592630535</c:v>
                </c:pt>
                <c:pt idx="5375">
                  <c:v>1.7520023148172186</c:v>
                </c:pt>
                <c:pt idx="5376">
                  <c:v>1.7522106481483206</c:v>
                </c:pt>
                <c:pt idx="5377">
                  <c:v>1.752372685186856</c:v>
                </c:pt>
                <c:pt idx="5378">
                  <c:v>1.7525231481486117</c:v>
                </c:pt>
                <c:pt idx="5379">
                  <c:v>1.7526736111176433</c:v>
                </c:pt>
                <c:pt idx="5380">
                  <c:v>1.7528125000026193</c:v>
                </c:pt>
                <c:pt idx="5381">
                  <c:v>1.752997685187438</c:v>
                </c:pt>
                <c:pt idx="5382">
                  <c:v>1.7531828703722567</c:v>
                </c:pt>
                <c:pt idx="5383">
                  <c:v>1.7533796296338551</c:v>
                </c:pt>
                <c:pt idx="5384">
                  <c:v>1.7535416666723904</c:v>
                </c:pt>
                <c:pt idx="5385">
                  <c:v>1.7536921296341461</c:v>
                </c:pt>
                <c:pt idx="5386">
                  <c:v>1.7538425925959018</c:v>
                </c:pt>
                <c:pt idx="5387">
                  <c:v>1.7540046296344372</c:v>
                </c:pt>
                <c:pt idx="5388">
                  <c:v>1.7541435185194132</c:v>
                </c:pt>
                <c:pt idx="5389">
                  <c:v>1.7543055555579485</c:v>
                </c:pt>
                <c:pt idx="5390">
                  <c:v>1.7544560185197042</c:v>
                </c:pt>
                <c:pt idx="5391">
                  <c:v>1.7546064814814599</c:v>
                </c:pt>
                <c:pt idx="5392">
                  <c:v>1.7574884259302053</c:v>
                </c:pt>
                <c:pt idx="5393">
                  <c:v>1.7576157407456776</c:v>
                </c:pt>
                <c:pt idx="5394">
                  <c:v>1.7577546296306537</c:v>
                </c:pt>
                <c:pt idx="5395">
                  <c:v>1.7578935185229057</c:v>
                </c:pt>
                <c:pt idx="5396">
                  <c:v>1.758020833338378</c:v>
                </c:pt>
                <c:pt idx="5397">
                  <c:v>1.758159722223354</c:v>
                </c:pt>
                <c:pt idx="5398">
                  <c:v>1.7583101851851097</c:v>
                </c:pt>
                <c:pt idx="5399">
                  <c:v>1.7584722222236451</c:v>
                </c:pt>
                <c:pt idx="5400">
                  <c:v>1.7586342592621804</c:v>
                </c:pt>
                <c:pt idx="5401">
                  <c:v>1.7587962963007158</c:v>
                </c:pt>
                <c:pt idx="5402">
                  <c:v>1.7589583333392511</c:v>
                </c:pt>
                <c:pt idx="5403">
                  <c:v>1.7591087963010068</c:v>
                </c:pt>
                <c:pt idx="5404">
                  <c:v>1.7592939814858255</c:v>
                </c:pt>
                <c:pt idx="5405">
                  <c:v>1.7594560185243608</c:v>
                </c:pt>
                <c:pt idx="5406">
                  <c:v>1.7595949074093369</c:v>
                </c:pt>
                <c:pt idx="5407">
                  <c:v>1.7597337963015889</c:v>
                </c:pt>
                <c:pt idx="5408">
                  <c:v>1.7598958333328483</c:v>
                </c:pt>
                <c:pt idx="5409">
                  <c:v>1.7600462963018799</c:v>
                </c:pt>
                <c:pt idx="5410">
                  <c:v>1.760219907409919</c:v>
                </c:pt>
                <c:pt idx="5411">
                  <c:v>1.7603703703716747</c:v>
                </c:pt>
                <c:pt idx="5412">
                  <c:v>1.76053240741021</c:v>
                </c:pt>
                <c:pt idx="5413">
                  <c:v>1.7606828703719657</c:v>
                </c:pt>
                <c:pt idx="5414">
                  <c:v>1.760844907410501</c:v>
                </c:pt>
                <c:pt idx="5415">
                  <c:v>1.7610069444490364</c:v>
                </c:pt>
                <c:pt idx="5416">
                  <c:v>1.7612384259264218</c:v>
                </c:pt>
                <c:pt idx="5417">
                  <c:v>1.7613888888954534</c:v>
                </c:pt>
                <c:pt idx="5418">
                  <c:v>1.7615509259267128</c:v>
                </c:pt>
                <c:pt idx="5419">
                  <c:v>1.7617013888884685</c:v>
                </c:pt>
                <c:pt idx="5420">
                  <c:v>1.7618518518575002</c:v>
                </c:pt>
                <c:pt idx="5421">
                  <c:v>1.7620023148192558</c:v>
                </c:pt>
                <c:pt idx="5422">
                  <c:v>1.7621527777810115</c:v>
                </c:pt>
                <c:pt idx="5423">
                  <c:v>1.7623032407427672</c:v>
                </c:pt>
                <c:pt idx="5424">
                  <c:v>1.7624537037045229</c:v>
                </c:pt>
                <c:pt idx="5425">
                  <c:v>1.7626157407430583</c:v>
                </c:pt>
                <c:pt idx="5426">
                  <c:v>1.7627893518583733</c:v>
                </c:pt>
                <c:pt idx="5427">
                  <c:v>1.7629629629664123</c:v>
                </c:pt>
                <c:pt idx="5428">
                  <c:v>1.763113425928168</c:v>
                </c:pt>
                <c:pt idx="5429">
                  <c:v>1.7632754629667033</c:v>
                </c:pt>
                <c:pt idx="5430">
                  <c:v>1.7634490740747424</c:v>
                </c:pt>
                <c:pt idx="5431">
                  <c:v>1.7636342592595611</c:v>
                </c:pt>
                <c:pt idx="5432">
                  <c:v>1.7637847222285927</c:v>
                </c:pt>
                <c:pt idx="5433">
                  <c:v>1.7639351851903484</c:v>
                </c:pt>
                <c:pt idx="5434">
                  <c:v>1.7641435185214505</c:v>
                </c:pt>
                <c:pt idx="5435">
                  <c:v>1.7643518518525525</c:v>
                </c:pt>
                <c:pt idx="5436">
                  <c:v>1.7644907407448045</c:v>
                </c:pt>
                <c:pt idx="5437">
                  <c:v>1.7646296296297805</c:v>
                </c:pt>
                <c:pt idx="5438">
                  <c:v>1.7647916666683159</c:v>
                </c:pt>
                <c:pt idx="5439">
                  <c:v>1.7649768518531346</c:v>
                </c:pt>
                <c:pt idx="5440">
                  <c:v>1.7651504629684496</c:v>
                </c:pt>
                <c:pt idx="5441">
                  <c:v>1.7653240740764886</c:v>
                </c:pt>
                <c:pt idx="5442">
                  <c:v>1.765486111115024</c:v>
                </c:pt>
                <c:pt idx="5443">
                  <c:v>1.765659722223063</c:v>
                </c:pt>
                <c:pt idx="5444">
                  <c:v>1.7658564814846613</c:v>
                </c:pt>
                <c:pt idx="5445">
                  <c:v>1.7660185185231967</c:v>
                </c:pt>
                <c:pt idx="5446">
                  <c:v>1.7661921296312357</c:v>
                </c:pt>
                <c:pt idx="5447">
                  <c:v>1.7663541666697711</c:v>
                </c:pt>
                <c:pt idx="5448">
                  <c:v>1.7665277777778101</c:v>
                </c:pt>
                <c:pt idx="5449">
                  <c:v>1.7666782407468418</c:v>
                </c:pt>
                <c:pt idx="5450">
                  <c:v>1.7668518518548808</c:v>
                </c:pt>
                <c:pt idx="5451">
                  <c:v>1.7670370370396995</c:v>
                </c:pt>
                <c:pt idx="5452">
                  <c:v>1.7672106481477385</c:v>
                </c:pt>
                <c:pt idx="5453">
                  <c:v>1.7673726851862739</c:v>
                </c:pt>
                <c:pt idx="5454">
                  <c:v>1.7675578703710926</c:v>
                </c:pt>
                <c:pt idx="5455">
                  <c:v>1.7677199074096279</c:v>
                </c:pt>
                <c:pt idx="5456">
                  <c:v>1.7678935185249429</c:v>
                </c:pt>
                <c:pt idx="5457">
                  <c:v>1.7680787037097616</c:v>
                </c:pt>
                <c:pt idx="5458">
                  <c:v>1.7682523148178007</c:v>
                </c:pt>
                <c:pt idx="5459">
                  <c:v>1.7714814814826241</c:v>
                </c:pt>
                <c:pt idx="5460">
                  <c:v>1.7716203703748761</c:v>
                </c:pt>
                <c:pt idx="5461">
                  <c:v>1.7717708333366318</c:v>
                </c:pt>
                <c:pt idx="5462">
                  <c:v>1.7719675925982301</c:v>
                </c:pt>
                <c:pt idx="5463">
                  <c:v>1.9496643518577912</c:v>
                </c:pt>
                <c:pt idx="5464">
                  <c:v>1.9500810185199953</c:v>
                </c:pt>
                <c:pt idx="5465">
                  <c:v>1.950509259258979</c:v>
                </c:pt>
                <c:pt idx="5466">
                  <c:v>1.950925925928459</c:v>
                </c:pt>
                <c:pt idx="5467">
                  <c:v>1.9513425925979391</c:v>
                </c:pt>
                <c:pt idx="5468">
                  <c:v>1.9517592592601432</c:v>
                </c:pt>
                <c:pt idx="5469">
                  <c:v>1.9521759259296232</c:v>
                </c:pt>
                <c:pt idx="5470">
                  <c:v>1.9525925925991032</c:v>
                </c:pt>
                <c:pt idx="5471">
                  <c:v>1.953020833338087</c:v>
                </c:pt>
                <c:pt idx="5472">
                  <c:v>1.953437500000291</c:v>
                </c:pt>
                <c:pt idx="5473">
                  <c:v>1.9538657407465507</c:v>
                </c:pt>
                <c:pt idx="5474">
                  <c:v>1.9542824074087548</c:v>
                </c:pt>
                <c:pt idx="5475">
                  <c:v>1.9546990740782348</c:v>
                </c:pt>
                <c:pt idx="5476">
                  <c:v>1.9551157407404389</c:v>
                </c:pt>
                <c:pt idx="5477">
                  <c:v>1.955532407409919</c:v>
                </c:pt>
                <c:pt idx="5478">
                  <c:v>1.955949074079399</c:v>
                </c:pt>
                <c:pt idx="5479">
                  <c:v>1.9563657407416031</c:v>
                </c:pt>
                <c:pt idx="5480">
                  <c:v>1.9567824074110831</c:v>
                </c:pt>
                <c:pt idx="5481">
                  <c:v>1.9572106481500668</c:v>
                </c:pt>
                <c:pt idx="5482">
                  <c:v>1.9576157407427672</c:v>
                </c:pt>
                <c:pt idx="5483">
                  <c:v>1.958043981481751</c:v>
                </c:pt>
                <c:pt idx="5484">
                  <c:v>1.958460648151231</c:v>
                </c:pt>
                <c:pt idx="5485">
                  <c:v>1.9588657407439314</c:v>
                </c:pt>
                <c:pt idx="5486">
                  <c:v>1.9592939814829151</c:v>
                </c:pt>
                <c:pt idx="5487">
                  <c:v>1.9597106481523952</c:v>
                </c:pt>
                <c:pt idx="5488">
                  <c:v>1.9601273148145992</c:v>
                </c:pt>
                <c:pt idx="5489">
                  <c:v>1.9605439814840793</c:v>
                </c:pt>
                <c:pt idx="5490">
                  <c:v>1.9609606481535593</c:v>
                </c:pt>
                <c:pt idx="5491">
                  <c:v>1.9613773148157634</c:v>
                </c:pt>
                <c:pt idx="5492">
                  <c:v>1.9618055555620231</c:v>
                </c:pt>
                <c:pt idx="5493">
                  <c:v>1.9622106481547235</c:v>
                </c:pt>
                <c:pt idx="5494">
                  <c:v>1.9626388888937072</c:v>
                </c:pt>
                <c:pt idx="5495">
                  <c:v>1.9630439814864076</c:v>
                </c:pt>
                <c:pt idx="5496">
                  <c:v>1.9634606481486117</c:v>
                </c:pt>
                <c:pt idx="5497">
                  <c:v>1.963900462964375</c:v>
                </c:pt>
                <c:pt idx="5498">
                  <c:v>1.9644675925956108</c:v>
                </c:pt>
                <c:pt idx="5499">
                  <c:v>1.9650694444499095</c:v>
                </c:pt>
                <c:pt idx="5500">
                  <c:v>1.9654976851888932</c:v>
                </c:pt>
                <c:pt idx="5501">
                  <c:v>1.9659143518583733</c:v>
                </c:pt>
                <c:pt idx="5502">
                  <c:v>1.9663194444437977</c:v>
                </c:pt>
                <c:pt idx="5503">
                  <c:v>1.9667476851900574</c:v>
                </c:pt>
                <c:pt idx="5504">
                  <c:v>1.9671643518522615</c:v>
                </c:pt>
                <c:pt idx="5505">
                  <c:v>1.9675810185217415</c:v>
                </c:pt>
                <c:pt idx="5506">
                  <c:v>1.9679976851912215</c:v>
                </c:pt>
                <c:pt idx="5507">
                  <c:v>1.9684143518534256</c:v>
                </c:pt>
                <c:pt idx="5508">
                  <c:v>1.9688425925924093</c:v>
                </c:pt>
                <c:pt idx="5509">
                  <c:v>1.9692476851851097</c:v>
                </c:pt>
                <c:pt idx="5510">
                  <c:v>1.9696643518545898</c:v>
                </c:pt>
                <c:pt idx="5511">
                  <c:v>1.9700925925935735</c:v>
                </c:pt>
                <c:pt idx="5512">
                  <c:v>1.9705092592630535</c:v>
                </c:pt>
                <c:pt idx="5513">
                  <c:v>1.9709259259252576</c:v>
                </c:pt>
                <c:pt idx="5514">
                  <c:v>1.9713425925947377</c:v>
                </c:pt>
                <c:pt idx="5515">
                  <c:v>1.9717592592642177</c:v>
                </c:pt>
                <c:pt idx="5516">
                  <c:v>1.9721759259264218</c:v>
                </c:pt>
                <c:pt idx="5517">
                  <c:v>1.9725925925959018</c:v>
                </c:pt>
                <c:pt idx="5518">
                  <c:v>1.9730092592653818</c:v>
                </c:pt>
                <c:pt idx="5519">
                  <c:v>1.9734259259275859</c:v>
                </c:pt>
                <c:pt idx="5520">
                  <c:v>1.973842592597066</c:v>
                </c:pt>
                <c:pt idx="5521">
                  <c:v>1.97425925925927</c:v>
                </c:pt>
                <c:pt idx="5522">
                  <c:v>1.9746759259287501</c:v>
                </c:pt>
                <c:pt idx="5523">
                  <c:v>1.9750925925982301</c:v>
                </c:pt>
                <c:pt idx="5524">
                  <c:v>1.9755208333372138</c:v>
                </c:pt>
                <c:pt idx="5525">
                  <c:v>1.9759374999994179</c:v>
                </c:pt>
                <c:pt idx="5526">
                  <c:v>1.976354166668898</c:v>
                </c:pt>
                <c:pt idx="5527">
                  <c:v>1.976770833338378</c:v>
                </c:pt>
                <c:pt idx="5528">
                  <c:v>1.9771990740773617</c:v>
                </c:pt>
                <c:pt idx="5529">
                  <c:v>1.9776157407468418</c:v>
                </c:pt>
                <c:pt idx="5530">
                  <c:v>1.9781018518551718</c:v>
                </c:pt>
                <c:pt idx="5531">
                  <c:v>1.9785416666709352</c:v>
                </c:pt>
                <c:pt idx="5532">
                  <c:v>1.978969907409919</c:v>
                </c:pt>
                <c:pt idx="5533">
                  <c:v>1.9793750000026193</c:v>
                </c:pt>
                <c:pt idx="5534">
                  <c:v>1.9798032407416031</c:v>
                </c:pt>
                <c:pt idx="5535">
                  <c:v>1.9802199074110831</c:v>
                </c:pt>
                <c:pt idx="5536">
                  <c:v>1.9806365740805632</c:v>
                </c:pt>
                <c:pt idx="5537">
                  <c:v>1.9810648148195469</c:v>
                </c:pt>
                <c:pt idx="5538">
                  <c:v>1.981481481481751</c:v>
                </c:pt>
                <c:pt idx="5539">
                  <c:v>1.981898148151231</c:v>
                </c:pt>
                <c:pt idx="5540">
                  <c:v>1.982314814820711</c:v>
                </c:pt>
                <c:pt idx="5541">
                  <c:v>1.9827314814829151</c:v>
                </c:pt>
                <c:pt idx="5542">
                  <c:v>1.9831597222218988</c:v>
                </c:pt>
                <c:pt idx="5543">
                  <c:v>1.9835763888913789</c:v>
                </c:pt>
                <c:pt idx="5544">
                  <c:v>1.9840046296303626</c:v>
                </c:pt>
                <c:pt idx="5545">
                  <c:v>1.9844212962998427</c:v>
                </c:pt>
                <c:pt idx="5546">
                  <c:v>1.984826388892543</c:v>
                </c:pt>
                <c:pt idx="5547">
                  <c:v>1.9852546296315268</c:v>
                </c:pt>
                <c:pt idx="5548">
                  <c:v>1.9856712963010068</c:v>
                </c:pt>
                <c:pt idx="5549">
                  <c:v>1.9860879629632109</c:v>
                </c:pt>
                <c:pt idx="5550">
                  <c:v>1.9865046296326909</c:v>
                </c:pt>
                <c:pt idx="5551">
                  <c:v>1.9869328703716747</c:v>
                </c:pt>
                <c:pt idx="5552">
                  <c:v>1.9873495370411547</c:v>
                </c:pt>
                <c:pt idx="5553">
                  <c:v>1.9877662037033588</c:v>
                </c:pt>
                <c:pt idx="5554">
                  <c:v>1.9912384259296232</c:v>
                </c:pt>
                <c:pt idx="5555">
                  <c:v>1.9916550925991032</c:v>
                </c:pt>
                <c:pt idx="5556">
                  <c:v>1.992083333338087</c:v>
                </c:pt>
                <c:pt idx="5557">
                  <c:v>1.9967361111121136</c:v>
                </c:pt>
                <c:pt idx="5558">
                  <c:v>2.0013078703705105</c:v>
                </c:pt>
                <c:pt idx="5559">
                  <c:v>2.0021412037094706</c:v>
                </c:pt>
                <c:pt idx="5560">
                  <c:v>2.0029745370411547</c:v>
                </c:pt>
                <c:pt idx="5561">
                  <c:v>2.0038078703728388</c:v>
                </c:pt>
                <c:pt idx="5562">
                  <c:v>2.0045370370426099</c:v>
                </c:pt>
                <c:pt idx="5563">
                  <c:v>2.0052893518513883</c:v>
                </c:pt>
                <c:pt idx="5564">
                  <c:v>2.0064236111138598</c:v>
                </c:pt>
                <c:pt idx="5565">
                  <c:v>2.007499999999709</c:v>
                </c:pt>
                <c:pt idx="5566">
                  <c:v>2.0085532407465507</c:v>
                </c:pt>
                <c:pt idx="5567">
                  <c:v>2.0096064814861165</c:v>
                </c:pt>
                <c:pt idx="5568">
                  <c:v>2.0106481481489027</c:v>
                </c:pt>
                <c:pt idx="5569">
                  <c:v>2.0116898148189648</c:v>
                </c:pt>
                <c:pt idx="5570">
                  <c:v>2.0127199074122473</c:v>
                </c:pt>
                <c:pt idx="5571">
                  <c:v>2.0137615740750334</c:v>
                </c:pt>
                <c:pt idx="5572">
                  <c:v>2.0147800925988122</c:v>
                </c:pt>
                <c:pt idx="5573">
                  <c:v>2.015798611115315</c:v>
                </c:pt>
                <c:pt idx="5574">
                  <c:v>2.0190856481494848</c:v>
                </c:pt>
                <c:pt idx="5575">
                  <c:v>2.0192361111112405</c:v>
                </c:pt>
                <c:pt idx="5576">
                  <c:v>2.0194097222265555</c:v>
                </c:pt>
                <c:pt idx="5577">
                  <c:v>2.0195833333345945</c:v>
                </c:pt>
                <c:pt idx="5578">
                  <c:v>2.0198032407424762</c:v>
                </c:pt>
                <c:pt idx="5579">
                  <c:v>2.0200000000040745</c:v>
                </c:pt>
                <c:pt idx="5580">
                  <c:v>2.0202199074119562</c:v>
                </c:pt>
                <c:pt idx="5581">
                  <c:v>2.0204282407430583</c:v>
                </c:pt>
                <c:pt idx="5582">
                  <c:v>2.0206365740741603</c:v>
                </c:pt>
                <c:pt idx="5583">
                  <c:v>2.0208449074125383</c:v>
                </c:pt>
                <c:pt idx="5584">
                  <c:v>2.0210416666668607</c:v>
                </c:pt>
                <c:pt idx="5585">
                  <c:v>2.021238425928459</c:v>
                </c:pt>
                <c:pt idx="5586">
                  <c:v>2.0214467592595611</c:v>
                </c:pt>
                <c:pt idx="5587">
                  <c:v>2.0216435185211594</c:v>
                </c:pt>
                <c:pt idx="5588">
                  <c:v>2.0218402777827578</c:v>
                </c:pt>
                <c:pt idx="5589">
                  <c:v>2.0220138888907968</c:v>
                </c:pt>
                <c:pt idx="5590">
                  <c:v>2.0221990740756155</c:v>
                </c:pt>
                <c:pt idx="5591">
                  <c:v>2.0223958333372138</c:v>
                </c:pt>
                <c:pt idx="5592">
                  <c:v>2.0226504629681585</c:v>
                </c:pt>
                <c:pt idx="5593">
                  <c:v>2.0228703703760402</c:v>
                </c:pt>
                <c:pt idx="5594">
                  <c:v>2.0230671296303626</c:v>
                </c:pt>
                <c:pt idx="5595">
                  <c:v>2.0232407407456776</c:v>
                </c:pt>
                <c:pt idx="5596">
                  <c:v>2.0234143518537167</c:v>
                </c:pt>
                <c:pt idx="5597">
                  <c:v>2.0235879629690317</c:v>
                </c:pt>
                <c:pt idx="5598">
                  <c:v>2.0237731481538503</c:v>
                </c:pt>
                <c:pt idx="5599">
                  <c:v>2.0239699074081727</c:v>
                </c:pt>
                <c:pt idx="5600">
                  <c:v>2.0241550925929914</c:v>
                </c:pt>
                <c:pt idx="5601">
                  <c:v>2.0243518518545898</c:v>
                </c:pt>
                <c:pt idx="5602">
                  <c:v>2.0245601851856918</c:v>
                </c:pt>
                <c:pt idx="5603">
                  <c:v>2.0247569444472902</c:v>
                </c:pt>
                <c:pt idx="5604">
                  <c:v>2.0249537037088885</c:v>
                </c:pt>
                <c:pt idx="5605">
                  <c:v>2.0251620370399905</c:v>
                </c:pt>
                <c:pt idx="5606">
                  <c:v>2.0253472222248092</c:v>
                </c:pt>
                <c:pt idx="5607">
                  <c:v>2.0255208333328483</c:v>
                </c:pt>
                <c:pt idx="5608">
                  <c:v>2.0257291666712263</c:v>
                </c:pt>
                <c:pt idx="5609">
                  <c:v>2.025914351856045</c:v>
                </c:pt>
                <c:pt idx="5610">
                  <c:v>2.0261111111176433</c:v>
                </c:pt>
                <c:pt idx="5611">
                  <c:v>2.0263078703719657</c:v>
                </c:pt>
                <c:pt idx="5612">
                  <c:v>2.0265162037030677</c:v>
                </c:pt>
                <c:pt idx="5613">
                  <c:v>2.0267129629646661</c:v>
                </c:pt>
                <c:pt idx="5614">
                  <c:v>2.0268981481494848</c:v>
                </c:pt>
                <c:pt idx="5615">
                  <c:v>2.0270949074110831</c:v>
                </c:pt>
                <c:pt idx="5616">
                  <c:v>2.0273032407421852</c:v>
                </c:pt>
                <c:pt idx="5617">
                  <c:v>2.0274884259270038</c:v>
                </c:pt>
                <c:pt idx="5618">
                  <c:v>2.0276736111118225</c:v>
                </c:pt>
                <c:pt idx="5619">
                  <c:v>2.0278703703734209</c:v>
                </c:pt>
                <c:pt idx="5620">
                  <c:v>2.0280787037045229</c:v>
                </c:pt>
                <c:pt idx="5621">
                  <c:v>2.0282870370429009</c:v>
                </c:pt>
                <c:pt idx="5622">
                  <c:v>2.0285069444507826</c:v>
                </c:pt>
                <c:pt idx="5623">
                  <c:v>2.028773148151231</c:v>
                </c:pt>
                <c:pt idx="5624">
                  <c:v>2.0290046296358923</c:v>
                </c:pt>
                <c:pt idx="5625">
                  <c:v>2.0292245370364981</c:v>
                </c:pt>
                <c:pt idx="5626">
                  <c:v>2.0293865740750334</c:v>
                </c:pt>
                <c:pt idx="5627">
                  <c:v>2.0295601851903484</c:v>
                </c:pt>
                <c:pt idx="5628">
                  <c:v>2.0297800925982301</c:v>
                </c:pt>
                <c:pt idx="5629">
                  <c:v>2.0299884259293322</c:v>
                </c:pt>
                <c:pt idx="5630">
                  <c:v>2.0301851851909305</c:v>
                </c:pt>
                <c:pt idx="5631">
                  <c:v>2.0303935185220325</c:v>
                </c:pt>
                <c:pt idx="5632">
                  <c:v>2.0306134259299142</c:v>
                </c:pt>
                <c:pt idx="5633">
                  <c:v>2.0308333333377959</c:v>
                </c:pt>
                <c:pt idx="5634">
                  <c:v>2.031041666668898</c:v>
                </c:pt>
                <c:pt idx="5635">
                  <c:v>2.0312731481535593</c:v>
                </c:pt>
                <c:pt idx="5636">
                  <c:v>2.031493055561441</c:v>
                </c:pt>
                <c:pt idx="5637">
                  <c:v>2.031701388892543</c:v>
                </c:pt>
                <c:pt idx="5638">
                  <c:v>2.0318981481541414</c:v>
                </c:pt>
                <c:pt idx="5639">
                  <c:v>2.0320949074084638</c:v>
                </c:pt>
                <c:pt idx="5640">
                  <c:v>2.0323148148163455</c:v>
                </c:pt>
                <c:pt idx="5641">
                  <c:v>2.0325231481547235</c:v>
                </c:pt>
                <c:pt idx="5642">
                  <c:v>2.0327430555553292</c:v>
                </c:pt>
                <c:pt idx="5643">
                  <c:v>2.0329513888937072</c:v>
                </c:pt>
                <c:pt idx="5644">
                  <c:v>2.0331712963015889</c:v>
                </c:pt>
                <c:pt idx="5645">
                  <c:v>2.0334027777789743</c:v>
                </c:pt>
                <c:pt idx="5646">
                  <c:v>2.033622685186856</c:v>
                </c:pt>
                <c:pt idx="5647">
                  <c:v>2.0338425925947377</c:v>
                </c:pt>
                <c:pt idx="5648">
                  <c:v>2.0370370370364981</c:v>
                </c:pt>
                <c:pt idx="5649">
                  <c:v>2.0372453703748761</c:v>
                </c:pt>
                <c:pt idx="5650">
                  <c:v>2.0375694444446708</c:v>
                </c:pt>
                <c:pt idx="5651">
                  <c:v>2.0378587962986785</c:v>
                </c:pt>
                <c:pt idx="5652">
                  <c:v>2.0381712962989695</c:v>
                </c:pt>
                <c:pt idx="5653">
                  <c:v>2.0435879629658302</c:v>
                </c:pt>
                <c:pt idx="5654">
                  <c:v>2.0444097222280107</c:v>
                </c:pt>
                <c:pt idx="5655">
                  <c:v>2.0462847222224809</c:v>
                </c:pt>
                <c:pt idx="5656">
                  <c:v>2.0471296296309447</c:v>
                </c:pt>
                <c:pt idx="5657">
                  <c:v>2.0479629629626288</c:v>
                </c:pt>
                <c:pt idx="5658">
                  <c:v>2.0546990740767797</c:v>
                </c:pt>
                <c:pt idx="5659">
                  <c:v>2.0555439814852434</c:v>
                </c:pt>
                <c:pt idx="5660">
                  <c:v>2.0563773148169275</c:v>
                </c:pt>
                <c:pt idx="5661">
                  <c:v>2.0592708333351766</c:v>
                </c:pt>
                <c:pt idx="5662">
                  <c:v>2.059953703705105</c:v>
                </c:pt>
                <c:pt idx="5663">
                  <c:v>2.0607060185211594</c:v>
                </c:pt>
                <c:pt idx="5664">
                  <c:v>2.0615393518528435</c:v>
                </c:pt>
                <c:pt idx="5665">
                  <c:v>2.06243055556115</c:v>
                </c:pt>
                <c:pt idx="5666">
                  <c:v>2.0633564814852434</c:v>
                </c:pt>
                <c:pt idx="5667">
                  <c:v>2.0642708333398332</c:v>
                </c:pt>
                <c:pt idx="5668">
                  <c:v>2.0651967592639267</c:v>
                </c:pt>
                <c:pt idx="5669">
                  <c:v>2.0661111111112405</c:v>
                </c:pt>
                <c:pt idx="5670">
                  <c:v>2.0670486111121136</c:v>
                </c:pt>
                <c:pt idx="5671">
                  <c:v>2.0679629629667033</c:v>
                </c:pt>
                <c:pt idx="5672">
                  <c:v>2.0688773148212931</c:v>
                </c:pt>
                <c:pt idx="5673">
                  <c:v>2.0698032407453866</c:v>
                </c:pt>
                <c:pt idx="5674">
                  <c:v>2.072858796302171</c:v>
                </c:pt>
                <c:pt idx="5675">
                  <c:v>2.073067129633273</c:v>
                </c:pt>
                <c:pt idx="5676">
                  <c:v>2.0732870370411547</c:v>
                </c:pt>
                <c:pt idx="5677">
                  <c:v>2.0734953703722567</c:v>
                </c:pt>
                <c:pt idx="5678">
                  <c:v>2.0737152777801384</c:v>
                </c:pt>
                <c:pt idx="5679">
                  <c:v>2.0739120370417368</c:v>
                </c:pt>
                <c:pt idx="5680">
                  <c:v>2.0740972222265555</c:v>
                </c:pt>
                <c:pt idx="5681">
                  <c:v>2.0742824074113742</c:v>
                </c:pt>
                <c:pt idx="5682">
                  <c:v>2.0744560185194132</c:v>
                </c:pt>
                <c:pt idx="5683">
                  <c:v>2.0746643518577912</c:v>
                </c:pt>
                <c:pt idx="5684">
                  <c:v>2.0748611111121136</c:v>
                </c:pt>
                <c:pt idx="5685">
                  <c:v>2.0750578703737119</c:v>
                </c:pt>
                <c:pt idx="5686">
                  <c:v>2.0753472222277196</c:v>
                </c:pt>
                <c:pt idx="5687">
                  <c:v>2.075578703705105</c:v>
                </c:pt>
                <c:pt idx="5688">
                  <c:v>2.075787037043483</c:v>
                </c:pt>
                <c:pt idx="5689">
                  <c:v>2.075960648151522</c:v>
                </c:pt>
                <c:pt idx="5690">
                  <c:v>2.0761574074131204</c:v>
                </c:pt>
                <c:pt idx="5691">
                  <c:v>2.0763773148210021</c:v>
                </c:pt>
                <c:pt idx="5692">
                  <c:v>2.0765856481521041</c:v>
                </c:pt>
                <c:pt idx="5693">
                  <c:v>2.0767939814832062</c:v>
                </c:pt>
                <c:pt idx="5694">
                  <c:v>2.0770023148143082</c:v>
                </c:pt>
                <c:pt idx="5695">
                  <c:v>2.0772106481526862</c:v>
                </c:pt>
                <c:pt idx="5696">
                  <c:v>2.0774074074070086</c:v>
                </c:pt>
                <c:pt idx="5697">
                  <c:v>2.0776041666686069</c:v>
                </c:pt>
                <c:pt idx="5698">
                  <c:v>2.0777893518534256</c:v>
                </c:pt>
                <c:pt idx="5699">
                  <c:v>2.077986111115024</c:v>
                </c:pt>
                <c:pt idx="5700">
                  <c:v>2.0781828703766223</c:v>
                </c:pt>
                <c:pt idx="5701">
                  <c:v>2.078402777777228</c:v>
                </c:pt>
                <c:pt idx="5702">
                  <c:v>2.0786226851851097</c:v>
                </c:pt>
                <c:pt idx="5703">
                  <c:v>2.0788194444467081</c:v>
                </c:pt>
                <c:pt idx="5704">
                  <c:v>2.0790162037083064</c:v>
                </c:pt>
                <c:pt idx="5705">
                  <c:v>2.0792129629626288</c:v>
                </c:pt>
                <c:pt idx="5706">
                  <c:v>2.0794212963010068</c:v>
                </c:pt>
                <c:pt idx="5707">
                  <c:v>2.0796412037088885</c:v>
                </c:pt>
                <c:pt idx="5708">
                  <c:v>2.0798495370399905</c:v>
                </c:pt>
                <c:pt idx="5709">
                  <c:v>2.0800462963015889</c:v>
                </c:pt>
                <c:pt idx="5710">
                  <c:v>2.0802430555559113</c:v>
                </c:pt>
                <c:pt idx="5711">
                  <c:v>2.0804513888942893</c:v>
                </c:pt>
                <c:pt idx="5712">
                  <c:v>2.080636574079108</c:v>
                </c:pt>
                <c:pt idx="5713">
                  <c:v>2.0808217592639267</c:v>
                </c:pt>
                <c:pt idx="5714">
                  <c:v>2.0810300925950287</c:v>
                </c:pt>
                <c:pt idx="5715">
                  <c:v>2.0812037037030677</c:v>
                </c:pt>
                <c:pt idx="5716">
                  <c:v>2.0813888888951624</c:v>
                </c:pt>
                <c:pt idx="5717">
                  <c:v>2.0815740740799811</c:v>
                </c:pt>
                <c:pt idx="5718">
                  <c:v>2.0818055555573665</c:v>
                </c:pt>
                <c:pt idx="5719">
                  <c:v>2.0820138888884685</c:v>
                </c:pt>
                <c:pt idx="5720">
                  <c:v>2.0821990740805632</c:v>
                </c:pt>
                <c:pt idx="5721">
                  <c:v>2.0823726851886022</c:v>
                </c:pt>
                <c:pt idx="5722">
                  <c:v>2.0825578703734209</c:v>
                </c:pt>
                <c:pt idx="5723">
                  <c:v>2.0827430555582396</c:v>
                </c:pt>
                <c:pt idx="5724">
                  <c:v>2.0829282407430583</c:v>
                </c:pt>
                <c:pt idx="5725">
                  <c:v>2.083113425927877</c:v>
                </c:pt>
                <c:pt idx="5726">
                  <c:v>2.0833101851894753</c:v>
                </c:pt>
                <c:pt idx="5727">
                  <c:v>2.083495370374294</c:v>
                </c:pt>
                <c:pt idx="5728">
                  <c:v>2.0836805555591127</c:v>
                </c:pt>
                <c:pt idx="5729">
                  <c:v>2.0838657407439314</c:v>
                </c:pt>
                <c:pt idx="5730">
                  <c:v>2.0840509259287501</c:v>
                </c:pt>
                <c:pt idx="5731">
                  <c:v>2.0842361111135688</c:v>
                </c:pt>
                <c:pt idx="5732">
                  <c:v>2.0844212962983875</c:v>
                </c:pt>
                <c:pt idx="5733">
                  <c:v>2.0845949074137025</c:v>
                </c:pt>
                <c:pt idx="5734">
                  <c:v>2.0847685185217415</c:v>
                </c:pt>
                <c:pt idx="5735">
                  <c:v>2.0849421296297805</c:v>
                </c:pt>
                <c:pt idx="5736">
                  <c:v>2.0851157407450955</c:v>
                </c:pt>
                <c:pt idx="5737">
                  <c:v>2.0853124999994179</c:v>
                </c:pt>
                <c:pt idx="5738">
                  <c:v>2.0855092592610163</c:v>
                </c:pt>
                <c:pt idx="5739">
                  <c:v>2.0857060185226146</c:v>
                </c:pt>
                <c:pt idx="5740">
                  <c:v>2.0859143518537167</c:v>
                </c:pt>
                <c:pt idx="5741">
                  <c:v>2.0860995370385353</c:v>
                </c:pt>
                <c:pt idx="5742">
                  <c:v>2.086284722223354</c:v>
                </c:pt>
                <c:pt idx="5743">
                  <c:v>2.0893518518569181</c:v>
                </c:pt>
                <c:pt idx="5744">
                  <c:v>2.0895254629649571</c:v>
                </c:pt>
                <c:pt idx="5745">
                  <c:v>2.0897569444496185</c:v>
                </c:pt>
                <c:pt idx="5746">
                  <c:v>2.0900347222268465</c:v>
                </c:pt>
                <c:pt idx="5747">
                  <c:v>2.0903125000040745</c:v>
                </c:pt>
                <c:pt idx="5748">
                  <c:v>2.0905902777813026</c:v>
                </c:pt>
                <c:pt idx="5749">
                  <c:v>2.0908680555585306</c:v>
                </c:pt>
                <c:pt idx="5750">
                  <c:v>2.0911458333357587</c:v>
                </c:pt>
                <c:pt idx="5751">
                  <c:v>2.0914351851897663</c:v>
                </c:pt>
                <c:pt idx="5752">
                  <c:v>2.0917129629669944</c:v>
                </c:pt>
                <c:pt idx="5753">
                  <c:v>2.0919907407442224</c:v>
                </c:pt>
                <c:pt idx="5754">
                  <c:v>2.0922685185214505</c:v>
                </c:pt>
                <c:pt idx="5755">
                  <c:v>2.0925462962986785</c:v>
                </c:pt>
                <c:pt idx="5756">
                  <c:v>2.0928356481526862</c:v>
                </c:pt>
                <c:pt idx="5757">
                  <c:v>2.0931134259299142</c:v>
                </c:pt>
                <c:pt idx="5758">
                  <c:v>2.0933912037071423</c:v>
                </c:pt>
                <c:pt idx="5759">
                  <c:v>2.0936574074075907</c:v>
                </c:pt>
                <c:pt idx="5760">
                  <c:v>2.0939467592615983</c:v>
                </c:pt>
                <c:pt idx="5761">
                  <c:v>2.0942245370388264</c:v>
                </c:pt>
                <c:pt idx="5762">
                  <c:v>2.0945023148160544</c:v>
                </c:pt>
                <c:pt idx="5763">
                  <c:v>2.0947800925932825</c:v>
                </c:pt>
                <c:pt idx="5764">
                  <c:v>2.0950578703705105</c:v>
                </c:pt>
                <c:pt idx="5765">
                  <c:v>2.0953356481477385</c:v>
                </c:pt>
                <c:pt idx="5766">
                  <c:v>2.0956134259322425</c:v>
                </c:pt>
                <c:pt idx="5767">
                  <c:v>2.0958912037094706</c:v>
                </c:pt>
                <c:pt idx="5768">
                  <c:v>2.0961689814866986</c:v>
                </c:pt>
                <c:pt idx="5769">
                  <c:v>2.0964583333334303</c:v>
                </c:pt>
                <c:pt idx="5770">
                  <c:v>2.0967245370411547</c:v>
                </c:pt>
                <c:pt idx="5771">
                  <c:v>2.0970023148183827</c:v>
                </c:pt>
                <c:pt idx="5772">
                  <c:v>2.0972916666723904</c:v>
                </c:pt>
                <c:pt idx="5773">
                  <c:v>2.0975694444496185</c:v>
                </c:pt>
                <c:pt idx="5774">
                  <c:v>2.0978472222268465</c:v>
                </c:pt>
                <c:pt idx="5775">
                  <c:v>2.0981134259272949</c:v>
                </c:pt>
                <c:pt idx="5776">
                  <c:v>2.0983912037045229</c:v>
                </c:pt>
                <c:pt idx="5777">
                  <c:v>2.0986805555585306</c:v>
                </c:pt>
                <c:pt idx="5778">
                  <c:v>2.0989583333357587</c:v>
                </c:pt>
                <c:pt idx="5779">
                  <c:v>2.0992361111129867</c:v>
                </c:pt>
                <c:pt idx="5780">
                  <c:v>2.0995254629669944</c:v>
                </c:pt>
                <c:pt idx="5781">
                  <c:v>2.0997916666674428</c:v>
                </c:pt>
                <c:pt idx="5782">
                  <c:v>2.1000694444446708</c:v>
                </c:pt>
                <c:pt idx="5783">
                  <c:v>2.1003472222218988</c:v>
                </c:pt>
                <c:pt idx="5784">
                  <c:v>2.1006250000064028</c:v>
                </c:pt>
                <c:pt idx="5785">
                  <c:v>2.1009027777836309</c:v>
                </c:pt>
                <c:pt idx="5786">
                  <c:v>2.1011921296303626</c:v>
                </c:pt>
                <c:pt idx="5787">
                  <c:v>2.1014699074075907</c:v>
                </c:pt>
                <c:pt idx="5788">
                  <c:v>2.1017476851848187</c:v>
                </c:pt>
                <c:pt idx="5789">
                  <c:v>2.1020254629693227</c:v>
                </c:pt>
                <c:pt idx="5790">
                  <c:v>2.1023032407465507</c:v>
                </c:pt>
                <c:pt idx="5791">
                  <c:v>2.1025694444469991</c:v>
                </c:pt>
                <c:pt idx="5792">
                  <c:v>2.1028587963010068</c:v>
                </c:pt>
                <c:pt idx="5793">
                  <c:v>2.1031365740782348</c:v>
                </c:pt>
                <c:pt idx="5794">
                  <c:v>2.1034143518554629</c:v>
                </c:pt>
                <c:pt idx="5795">
                  <c:v>2.1036921296326909</c:v>
                </c:pt>
                <c:pt idx="5796">
                  <c:v>2.103969907409919</c:v>
                </c:pt>
                <c:pt idx="5797">
                  <c:v>2.104247685187147</c:v>
                </c:pt>
                <c:pt idx="5798">
                  <c:v>2.104525462964375</c:v>
                </c:pt>
                <c:pt idx="5799">
                  <c:v>2.1048032407416031</c:v>
                </c:pt>
                <c:pt idx="5800">
                  <c:v>2.1050810185188311</c:v>
                </c:pt>
                <c:pt idx="5801">
                  <c:v>2.1053587962960592</c:v>
                </c:pt>
                <c:pt idx="5802">
                  <c:v>2.1056365740805632</c:v>
                </c:pt>
                <c:pt idx="5803">
                  <c:v>2.1059143518577912</c:v>
                </c:pt>
                <c:pt idx="5804">
                  <c:v>2.1062037037045229</c:v>
                </c:pt>
                <c:pt idx="5805">
                  <c:v>2.1064699074122473</c:v>
                </c:pt>
                <c:pt idx="5806">
                  <c:v>2.106759259258979</c:v>
                </c:pt>
                <c:pt idx="5807">
                  <c:v>2.107037037043483</c:v>
                </c:pt>
                <c:pt idx="5808">
                  <c:v>2.107314814820711</c:v>
                </c:pt>
                <c:pt idx="5809">
                  <c:v>2.1075925925979391</c:v>
                </c:pt>
                <c:pt idx="5810">
                  <c:v>2.1078587962983875</c:v>
                </c:pt>
                <c:pt idx="5811">
                  <c:v>2.1081481481523952</c:v>
                </c:pt>
                <c:pt idx="5812">
                  <c:v>2.1084259259296232</c:v>
                </c:pt>
                <c:pt idx="5813">
                  <c:v>2.1087037037068512</c:v>
                </c:pt>
                <c:pt idx="5814">
                  <c:v>2.1089814814840793</c:v>
                </c:pt>
                <c:pt idx="5815">
                  <c:v>2.109270833338087</c:v>
                </c:pt>
                <c:pt idx="5816">
                  <c:v>2.109548611115315</c:v>
                </c:pt>
                <c:pt idx="5817">
                  <c:v>2.109826388892543</c:v>
                </c:pt>
                <c:pt idx="5818">
                  <c:v>2.1101041666697711</c:v>
                </c:pt>
                <c:pt idx="5819">
                  <c:v>2.1103819444469991</c:v>
                </c:pt>
                <c:pt idx="5820">
                  <c:v>2.1106712963010068</c:v>
                </c:pt>
                <c:pt idx="5821">
                  <c:v>2.1109375000014552</c:v>
                </c:pt>
                <c:pt idx="5822">
                  <c:v>2.1112268518554629</c:v>
                </c:pt>
                <c:pt idx="5823">
                  <c:v>2.1115046296326909</c:v>
                </c:pt>
                <c:pt idx="5824">
                  <c:v>2.111782407409919</c:v>
                </c:pt>
                <c:pt idx="5825">
                  <c:v>2.112060185187147</c:v>
                </c:pt>
                <c:pt idx="5826">
                  <c:v>2.112337962964375</c:v>
                </c:pt>
                <c:pt idx="5827">
                  <c:v>2.1126273148183827</c:v>
                </c:pt>
                <c:pt idx="5828">
                  <c:v>2.1129050925956108</c:v>
                </c:pt>
                <c:pt idx="5829">
                  <c:v>2.1131828703728388</c:v>
                </c:pt>
                <c:pt idx="5830">
                  <c:v>2.1134490740805632</c:v>
                </c:pt>
                <c:pt idx="5831">
                  <c:v>2.1137384259272949</c:v>
                </c:pt>
                <c:pt idx="5832">
                  <c:v>2.1140162037045229</c:v>
                </c:pt>
                <c:pt idx="5833">
                  <c:v>2.114293981481751</c:v>
                </c:pt>
                <c:pt idx="5834">
                  <c:v>2.114571759258979</c:v>
                </c:pt>
                <c:pt idx="5835">
                  <c:v>2.1148611111129867</c:v>
                </c:pt>
                <c:pt idx="5836">
                  <c:v>2.115127314820711</c:v>
                </c:pt>
                <c:pt idx="5837">
                  <c:v>2.1203125000029104</c:v>
                </c:pt>
                <c:pt idx="5838">
                  <c:v>2.1258333333389601</c:v>
                </c:pt>
                <c:pt idx="5839">
                  <c:v>2.1266782407401479</c:v>
                </c:pt>
                <c:pt idx="5840">
                  <c:v>2.1276967592639267</c:v>
                </c:pt>
                <c:pt idx="5841">
                  <c:v>2.1289814814808778</c:v>
                </c:pt>
                <c:pt idx="5842">
                  <c:v>2.1302777777818847</c:v>
                </c:pt>
                <c:pt idx="5843">
                  <c:v>2.1313194444446708</c:v>
                </c:pt>
                <c:pt idx="5844">
                  <c:v>2.1321643518531346</c:v>
                </c:pt>
                <c:pt idx="5845">
                  <c:v>2.1329976851848187</c:v>
                </c:pt>
                <c:pt idx="5846">
                  <c:v>2.1338425925932825</c:v>
                </c:pt>
                <c:pt idx="5847">
                  <c:v>2.1346990740785259</c:v>
                </c:pt>
                <c:pt idx="5848">
                  <c:v>2.1355555555564933</c:v>
                </c:pt>
                <c:pt idx="5849">
                  <c:v>2.1364351851880201</c:v>
                </c:pt>
                <c:pt idx="5850">
                  <c:v>2.1375578703737119</c:v>
                </c:pt>
                <c:pt idx="5851">
                  <c:v>2.1387037037056871</c:v>
                </c:pt>
                <c:pt idx="5852">
                  <c:v>2.1397337962989695</c:v>
                </c:pt>
                <c:pt idx="5853">
                  <c:v>2.140763888892252</c:v>
                </c:pt>
                <c:pt idx="5854">
                  <c:v>2.1417939814855345</c:v>
                </c:pt>
                <c:pt idx="5855">
                  <c:v>2.1428125000020373</c:v>
                </c:pt>
                <c:pt idx="5856">
                  <c:v>2.1438425925953197</c:v>
                </c:pt>
                <c:pt idx="5857">
                  <c:v>2.1448726851886022</c:v>
                </c:pt>
                <c:pt idx="5858">
                  <c:v>2.145891203705105</c:v>
                </c:pt>
                <c:pt idx="5859">
                  <c:v>2.1469212962983875</c:v>
                </c:pt>
                <c:pt idx="5860">
                  <c:v>2.1479513888916699</c:v>
                </c:pt>
                <c:pt idx="5861">
                  <c:v>2.1489814814849524</c:v>
                </c:pt>
                <c:pt idx="5862">
                  <c:v>2.1500000000014552</c:v>
                </c:pt>
                <c:pt idx="5863">
                  <c:v>2.1510300925947377</c:v>
                </c:pt>
                <c:pt idx="5864">
                  <c:v>2.1520601851880201</c:v>
                </c:pt>
                <c:pt idx="5865">
                  <c:v>2.1530902777813026</c:v>
                </c:pt>
                <c:pt idx="5866">
                  <c:v>2.1541087962978054</c:v>
                </c:pt>
                <c:pt idx="5867">
                  <c:v>2.1551388888910878</c:v>
                </c:pt>
                <c:pt idx="5868">
                  <c:v>2.1561689814843703</c:v>
                </c:pt>
                <c:pt idx="5869">
                  <c:v>2.1571990740776528</c:v>
                </c:pt>
                <c:pt idx="5870">
                  <c:v>2.1582291666709352</c:v>
                </c:pt>
                <c:pt idx="5871">
                  <c:v>2.159247685187438</c:v>
                </c:pt>
                <c:pt idx="5872">
                  <c:v>2.1602777777807205</c:v>
                </c:pt>
                <c:pt idx="5873">
                  <c:v>2.161307870374003</c:v>
                </c:pt>
                <c:pt idx="5874">
                  <c:v>2.1623379629672854</c:v>
                </c:pt>
                <c:pt idx="5875">
                  <c:v>2.1633680555605679</c:v>
                </c:pt>
                <c:pt idx="5876">
                  <c:v>2.1659375000017462</c:v>
                </c:pt>
                <c:pt idx="5877">
                  <c:v>2.1662152777789743</c:v>
                </c:pt>
                <c:pt idx="5878">
                  <c:v>2.1664814814866986</c:v>
                </c:pt>
                <c:pt idx="5879">
                  <c:v>2.1667592592639267</c:v>
                </c:pt>
                <c:pt idx="5880">
                  <c:v>2.1670486111106584</c:v>
                </c:pt>
                <c:pt idx="5881">
                  <c:v>2.1673263888951624</c:v>
                </c:pt>
                <c:pt idx="5882">
                  <c:v>2.1676041666723904</c:v>
                </c:pt>
                <c:pt idx="5883">
                  <c:v>2.1678819444496185</c:v>
                </c:pt>
                <c:pt idx="5884">
                  <c:v>2.1681597222268465</c:v>
                </c:pt>
                <c:pt idx="5885">
                  <c:v>2.1684375000040745</c:v>
                </c:pt>
                <c:pt idx="5886">
                  <c:v>2.1687152777813026</c:v>
                </c:pt>
                <c:pt idx="5887">
                  <c:v>2.1690046296353103</c:v>
                </c:pt>
                <c:pt idx="5888">
                  <c:v>2.1692708333357587</c:v>
                </c:pt>
                <c:pt idx="5889">
                  <c:v>2.1695601851897663</c:v>
                </c:pt>
                <c:pt idx="5890">
                  <c:v>2.1698379629669944</c:v>
                </c:pt>
                <c:pt idx="5891">
                  <c:v>2.1701157407442224</c:v>
                </c:pt>
                <c:pt idx="5892">
                  <c:v>2.1703819444446708</c:v>
                </c:pt>
                <c:pt idx="5893">
                  <c:v>2.1706712962986785</c:v>
                </c:pt>
                <c:pt idx="5894">
                  <c:v>2.1709375000064028</c:v>
                </c:pt>
                <c:pt idx="5895">
                  <c:v>2.1712152777836309</c:v>
                </c:pt>
                <c:pt idx="5896">
                  <c:v>2.1714930555608589</c:v>
                </c:pt>
                <c:pt idx="5897">
                  <c:v>2.1717824074075907</c:v>
                </c:pt>
                <c:pt idx="5898">
                  <c:v>2.1720601851848187</c:v>
                </c:pt>
                <c:pt idx="5899">
                  <c:v>2.1723379629693227</c:v>
                </c:pt>
                <c:pt idx="5900">
                  <c:v>2.1726157407465507</c:v>
                </c:pt>
                <c:pt idx="5901">
                  <c:v>2.1728935185237788</c:v>
                </c:pt>
                <c:pt idx="5902">
                  <c:v>2.1731828703705105</c:v>
                </c:pt>
                <c:pt idx="5903">
                  <c:v>2.1734490740782348</c:v>
                </c:pt>
                <c:pt idx="5904">
                  <c:v>2.1737268518554629</c:v>
                </c:pt>
                <c:pt idx="5905">
                  <c:v>2.1740162037094706</c:v>
                </c:pt>
                <c:pt idx="5906">
                  <c:v>2.1742939814866986</c:v>
                </c:pt>
                <c:pt idx="5907">
                  <c:v>2.1745717592639267</c:v>
                </c:pt>
                <c:pt idx="5908">
                  <c:v>2.1748495370411547</c:v>
                </c:pt>
                <c:pt idx="5909">
                  <c:v>2.1751273148183827</c:v>
                </c:pt>
                <c:pt idx="5910">
                  <c:v>2.1754050925956108</c:v>
                </c:pt>
                <c:pt idx="5911">
                  <c:v>2.1756944444496185</c:v>
                </c:pt>
                <c:pt idx="5912">
                  <c:v>2.1759606481500668</c:v>
                </c:pt>
                <c:pt idx="5913">
                  <c:v>2.1762500000040745</c:v>
                </c:pt>
                <c:pt idx="5914">
                  <c:v>2.1765277777813026</c:v>
                </c:pt>
                <c:pt idx="5915">
                  <c:v>2.1768055555585306</c:v>
                </c:pt>
                <c:pt idx="5916">
                  <c:v>2.1770833333357587</c:v>
                </c:pt>
                <c:pt idx="5917">
                  <c:v>2.1773611111129867</c:v>
                </c:pt>
                <c:pt idx="5918">
                  <c:v>2.1776388888902147</c:v>
                </c:pt>
                <c:pt idx="5919">
                  <c:v>2.1779166666674428</c:v>
                </c:pt>
                <c:pt idx="5920">
                  <c:v>2.1781944444446708</c:v>
                </c:pt>
                <c:pt idx="5921">
                  <c:v>2.1784837962986785</c:v>
                </c:pt>
                <c:pt idx="5922">
                  <c:v>2.1787615740759065</c:v>
                </c:pt>
                <c:pt idx="5923">
                  <c:v>2.1790393518531346</c:v>
                </c:pt>
                <c:pt idx="5924">
                  <c:v>2.1793287037071423</c:v>
                </c:pt>
                <c:pt idx="5925">
                  <c:v>2.1795949074075907</c:v>
                </c:pt>
                <c:pt idx="5926">
                  <c:v>2.1798842592615983</c:v>
                </c:pt>
                <c:pt idx="5927">
                  <c:v>2.1801620370388264</c:v>
                </c:pt>
                <c:pt idx="5928">
                  <c:v>2.1804398148160544</c:v>
                </c:pt>
                <c:pt idx="5929">
                  <c:v>2.1807175925932825</c:v>
                </c:pt>
                <c:pt idx="5930">
                  <c:v>2.1809953703705105</c:v>
                </c:pt>
                <c:pt idx="5931">
                  <c:v>2.1843402777813026</c:v>
                </c:pt>
                <c:pt idx="5932">
                  <c:v>2.1846180555585306</c:v>
                </c:pt>
                <c:pt idx="5933">
                  <c:v>2.184918981482042</c:v>
                </c:pt>
                <c:pt idx="5934">
                  <c:v>2.1852430555591127</c:v>
                </c:pt>
                <c:pt idx="5935">
                  <c:v>2.1855324074131204</c:v>
                </c:pt>
                <c:pt idx="5936">
                  <c:v>2.1857986111135688</c:v>
                </c:pt>
                <c:pt idx="5937">
                  <c:v>2.1860879629675765</c:v>
                </c:pt>
                <c:pt idx="5938">
                  <c:v>2.1863657407448045</c:v>
                </c:pt>
                <c:pt idx="5939">
                  <c:v>2.1866550925988122</c:v>
                </c:pt>
                <c:pt idx="5940">
                  <c:v>2.1869212962992606</c:v>
                </c:pt>
                <c:pt idx="5941">
                  <c:v>2.1872106481532683</c:v>
                </c:pt>
                <c:pt idx="5942">
                  <c:v>2.1874884259304963</c:v>
                </c:pt>
                <c:pt idx="5943">
                  <c:v>2.1877662037077243</c:v>
                </c:pt>
                <c:pt idx="5944">
                  <c:v>2.1880439814849524</c:v>
                </c:pt>
                <c:pt idx="5945">
                  <c:v>2.1883217592621804</c:v>
                </c:pt>
                <c:pt idx="5946">
                  <c:v>2.1886111111161881</c:v>
                </c:pt>
                <c:pt idx="5947">
                  <c:v>2.1888888888934162</c:v>
                </c:pt>
                <c:pt idx="5948">
                  <c:v>2.1891550925938645</c:v>
                </c:pt>
                <c:pt idx="5949">
                  <c:v>2.1894444444478722</c:v>
                </c:pt>
                <c:pt idx="5950">
                  <c:v>2.1897222222251003</c:v>
                </c:pt>
                <c:pt idx="5951">
                  <c:v>2.1900000000023283</c:v>
                </c:pt>
                <c:pt idx="5952">
                  <c:v>2.1902777777795563</c:v>
                </c:pt>
                <c:pt idx="5953">
                  <c:v>2.1905555555567844</c:v>
                </c:pt>
                <c:pt idx="5954">
                  <c:v>2.1908333333340124</c:v>
                </c:pt>
                <c:pt idx="5955">
                  <c:v>2.1911111111112405</c:v>
                </c:pt>
                <c:pt idx="5956">
                  <c:v>2.1913888888884685</c:v>
                </c:pt>
                <c:pt idx="5957">
                  <c:v>2.1916666666729725</c:v>
                </c:pt>
                <c:pt idx="5958">
                  <c:v>2.1919444444502005</c:v>
                </c:pt>
                <c:pt idx="5959">
                  <c:v>2.1922222222274286</c:v>
                </c:pt>
                <c:pt idx="5960">
                  <c:v>2.1925000000046566</c:v>
                </c:pt>
                <c:pt idx="5961">
                  <c:v>2.1927893518513883</c:v>
                </c:pt>
                <c:pt idx="5962">
                  <c:v>2.1930671296358923</c:v>
                </c:pt>
                <c:pt idx="5963">
                  <c:v>2.1933333333363407</c:v>
                </c:pt>
                <c:pt idx="5964">
                  <c:v>2.1936111111135688</c:v>
                </c:pt>
                <c:pt idx="5965">
                  <c:v>2.1938888888907968</c:v>
                </c:pt>
                <c:pt idx="5966">
                  <c:v>2.1941782407448045</c:v>
                </c:pt>
                <c:pt idx="5967">
                  <c:v>2.1944560185220325</c:v>
                </c:pt>
                <c:pt idx="5968">
                  <c:v>2.1947337962992606</c:v>
                </c:pt>
                <c:pt idx="5969">
                  <c:v>2.1950115740764886</c:v>
                </c:pt>
                <c:pt idx="5970">
                  <c:v>2.1953009259304963</c:v>
                </c:pt>
                <c:pt idx="5971">
                  <c:v>2.1955787037077243</c:v>
                </c:pt>
                <c:pt idx="5972">
                  <c:v>2.1958564814849524</c:v>
                </c:pt>
                <c:pt idx="5973">
                  <c:v>2.1961342592621804</c:v>
                </c:pt>
                <c:pt idx="5974">
                  <c:v>2.1964120370394085</c:v>
                </c:pt>
                <c:pt idx="5975">
                  <c:v>2.1966898148166365</c:v>
                </c:pt>
                <c:pt idx="5976">
                  <c:v>2.1969675925938645</c:v>
                </c:pt>
                <c:pt idx="5977">
                  <c:v>2.1972453703710926</c:v>
                </c:pt>
                <c:pt idx="5978">
                  <c:v>2.1975231481483206</c:v>
                </c:pt>
                <c:pt idx="5979">
                  <c:v>2.1978009259255487</c:v>
                </c:pt>
                <c:pt idx="5980">
                  <c:v>2.1980787037100527</c:v>
                </c:pt>
                <c:pt idx="5981">
                  <c:v>2.1983564814872807</c:v>
                </c:pt>
                <c:pt idx="5982">
                  <c:v>2.1986342592645087</c:v>
                </c:pt>
                <c:pt idx="5983">
                  <c:v>2.1989236111112405</c:v>
                </c:pt>
                <c:pt idx="5984">
                  <c:v>2.1991898148189648</c:v>
                </c:pt>
                <c:pt idx="5985">
                  <c:v>2.1994791666729725</c:v>
                </c:pt>
                <c:pt idx="5986">
                  <c:v>2.1997453703734209</c:v>
                </c:pt>
                <c:pt idx="5987">
                  <c:v>2.2000347222274286</c:v>
                </c:pt>
                <c:pt idx="5988">
                  <c:v>2.2003125000046566</c:v>
                </c:pt>
                <c:pt idx="5989">
                  <c:v>2.2005902777818847</c:v>
                </c:pt>
                <c:pt idx="5990">
                  <c:v>2.2008680555591127</c:v>
                </c:pt>
                <c:pt idx="5991">
                  <c:v>2.2011458333363407</c:v>
                </c:pt>
                <c:pt idx="5992">
                  <c:v>2.2014236111135688</c:v>
                </c:pt>
                <c:pt idx="5993">
                  <c:v>2.2017013888907968</c:v>
                </c:pt>
                <c:pt idx="5994">
                  <c:v>2.2019791666680248</c:v>
                </c:pt>
                <c:pt idx="5995">
                  <c:v>2.2022569444452529</c:v>
                </c:pt>
                <c:pt idx="5996">
                  <c:v>2.2025462962992606</c:v>
                </c:pt>
                <c:pt idx="5997">
                  <c:v>2.2028240740764886</c:v>
                </c:pt>
                <c:pt idx="5998">
                  <c:v>2.2031018518537167</c:v>
                </c:pt>
                <c:pt idx="5999">
                  <c:v>2.2033796296309447</c:v>
                </c:pt>
                <c:pt idx="6000">
                  <c:v>2.2036574074081727</c:v>
                </c:pt>
                <c:pt idx="6001">
                  <c:v>2.2039351851854008</c:v>
                </c:pt>
                <c:pt idx="6002">
                  <c:v>2.2042129629626288</c:v>
                </c:pt>
                <c:pt idx="6003">
                  <c:v>2.2044907407471328</c:v>
                </c:pt>
                <c:pt idx="6004">
                  <c:v>2.2047800925938645</c:v>
                </c:pt>
                <c:pt idx="6005">
                  <c:v>2.2050462963015889</c:v>
                </c:pt>
                <c:pt idx="6006">
                  <c:v>2.2053240740788169</c:v>
                </c:pt>
                <c:pt idx="6007">
                  <c:v>2.2056134259255487</c:v>
                </c:pt>
                <c:pt idx="6008">
                  <c:v>2.2058912037100527</c:v>
                </c:pt>
                <c:pt idx="6009">
                  <c:v>2.2061689814872807</c:v>
                </c:pt>
                <c:pt idx="6010">
                  <c:v>2.2064467592645087</c:v>
                </c:pt>
                <c:pt idx="6011">
                  <c:v>2.2067361111112405</c:v>
                </c:pt>
                <c:pt idx="6012">
                  <c:v>2.2070138888884685</c:v>
                </c:pt>
                <c:pt idx="6013">
                  <c:v>2.2072916666729725</c:v>
                </c:pt>
                <c:pt idx="6014">
                  <c:v>2.2075694444502005</c:v>
                </c:pt>
                <c:pt idx="6015">
                  <c:v>2.2078472222274286</c:v>
                </c:pt>
                <c:pt idx="6016">
                  <c:v>2.2081250000046566</c:v>
                </c:pt>
                <c:pt idx="6017">
                  <c:v>2.2084027777818847</c:v>
                </c:pt>
                <c:pt idx="6018">
                  <c:v>2.2086921296358923</c:v>
                </c:pt>
                <c:pt idx="6019">
                  <c:v>2.2089699074131204</c:v>
                </c:pt>
                <c:pt idx="6020">
                  <c:v>2.2092476851903484</c:v>
                </c:pt>
                <c:pt idx="6021">
                  <c:v>2.2095254629675765</c:v>
                </c:pt>
                <c:pt idx="6022">
                  <c:v>2.2098032407448045</c:v>
                </c:pt>
                <c:pt idx="6023">
                  <c:v>2.2100810185220325</c:v>
                </c:pt>
                <c:pt idx="6024">
                  <c:v>2.2103587962992606</c:v>
                </c:pt>
                <c:pt idx="6025">
                  <c:v>2.2195949074084638</c:v>
                </c:pt>
                <c:pt idx="6026">
                  <c:v>2.2198726851856918</c:v>
                </c:pt>
                <c:pt idx="6027">
                  <c:v>2.2201620370396995</c:v>
                </c:pt>
                <c:pt idx="6028">
                  <c:v>2.2204398148169275</c:v>
                </c:pt>
                <c:pt idx="6029">
                  <c:v>2.2207175925941556</c:v>
                </c:pt>
                <c:pt idx="6030">
                  <c:v>2.2209953703713836</c:v>
                </c:pt>
                <c:pt idx="6031">
                  <c:v>2.221331018517958</c:v>
                </c:pt>
                <c:pt idx="6032">
                  <c:v>2.2216203703719657</c:v>
                </c:pt>
                <c:pt idx="6033">
                  <c:v>2.2219097222259734</c:v>
                </c:pt>
                <c:pt idx="6034">
                  <c:v>2.2221990740799811</c:v>
                </c:pt>
                <c:pt idx="6035">
                  <c:v>2.2224768518572091</c:v>
                </c:pt>
                <c:pt idx="6036">
                  <c:v>2.2227546296344372</c:v>
                </c:pt>
                <c:pt idx="6037">
                  <c:v>2.2230439814811689</c:v>
                </c:pt>
                <c:pt idx="6038">
                  <c:v>2.2233217592656729</c:v>
                </c:pt>
                <c:pt idx="6039">
                  <c:v>2.2236111111124046</c:v>
                </c:pt>
                <c:pt idx="6040">
                  <c:v>2.2238888888896327</c:v>
                </c:pt>
                <c:pt idx="6041">
                  <c:v>2.2241666666668607</c:v>
                </c:pt>
                <c:pt idx="6042">
                  <c:v>2.2244560185208684</c:v>
                </c:pt>
                <c:pt idx="6043">
                  <c:v>2.2247337962980964</c:v>
                </c:pt>
                <c:pt idx="6044">
                  <c:v>2.2250115740753245</c:v>
                </c:pt>
                <c:pt idx="6045">
                  <c:v>2.2252777777830488</c:v>
                </c:pt>
                <c:pt idx="6046">
                  <c:v>2.2255671296297805</c:v>
                </c:pt>
                <c:pt idx="6047">
                  <c:v>2.2258449074070086</c:v>
                </c:pt>
                <c:pt idx="6048">
                  <c:v>2.2261226851915126</c:v>
                </c:pt>
                <c:pt idx="6049">
                  <c:v>2.2264004629687406</c:v>
                </c:pt>
                <c:pt idx="6050">
                  <c:v>2.2266782407459687</c:v>
                </c:pt>
                <c:pt idx="6051">
                  <c:v>2.2269560185231967</c:v>
                </c:pt>
                <c:pt idx="6052">
                  <c:v>2.2272337963004247</c:v>
                </c:pt>
                <c:pt idx="6053">
                  <c:v>2.2275115740776528</c:v>
                </c:pt>
                <c:pt idx="6054">
                  <c:v>2.2278009259316605</c:v>
                </c:pt>
                <c:pt idx="6055">
                  <c:v>2.2280671296321088</c:v>
                </c:pt>
                <c:pt idx="6056">
                  <c:v>2.2283449074093369</c:v>
                </c:pt>
                <c:pt idx="6057">
                  <c:v>2.2286226851865649</c:v>
                </c:pt>
                <c:pt idx="6058">
                  <c:v>2.228900462963793</c:v>
                </c:pt>
                <c:pt idx="6059">
                  <c:v>2.229178240741021</c:v>
                </c:pt>
                <c:pt idx="6060">
                  <c:v>2.229456018518249</c:v>
                </c:pt>
                <c:pt idx="6061">
                  <c:v>2.229733796302753</c:v>
                </c:pt>
                <c:pt idx="6062">
                  <c:v>2.2300115740799811</c:v>
                </c:pt>
                <c:pt idx="6063">
                  <c:v>2.2303009259267128</c:v>
                </c:pt>
                <c:pt idx="6064">
                  <c:v>2.2305671296344372</c:v>
                </c:pt>
                <c:pt idx="6065">
                  <c:v>2.2308564814811689</c:v>
                </c:pt>
                <c:pt idx="6066">
                  <c:v>2.2311226851888932</c:v>
                </c:pt>
                <c:pt idx="6067">
                  <c:v>2.2314120370429009</c:v>
                </c:pt>
                <c:pt idx="6068">
                  <c:v>2.231689814820129</c:v>
                </c:pt>
                <c:pt idx="6069">
                  <c:v>2.231967592597357</c:v>
                </c:pt>
                <c:pt idx="6070">
                  <c:v>2.232245370374585</c:v>
                </c:pt>
                <c:pt idx="6071">
                  <c:v>2.2325231481518131</c:v>
                </c:pt>
                <c:pt idx="6072">
                  <c:v>2.2328009259290411</c:v>
                </c:pt>
                <c:pt idx="6073">
                  <c:v>2.2330787037062692</c:v>
                </c:pt>
                <c:pt idx="6074">
                  <c:v>2.2333564814834972</c:v>
                </c:pt>
                <c:pt idx="6075">
                  <c:v>2.2336342592607252</c:v>
                </c:pt>
                <c:pt idx="6076">
                  <c:v>2.2339120370379533</c:v>
                </c:pt>
                <c:pt idx="6077">
                  <c:v>2.2341898148151813</c:v>
                </c:pt>
                <c:pt idx="6078">
                  <c:v>2.2344675925924093</c:v>
                </c:pt>
                <c:pt idx="6079">
                  <c:v>2.2347453703769133</c:v>
                </c:pt>
                <c:pt idx="6080">
                  <c:v>2.2350347222236451</c:v>
                </c:pt>
                <c:pt idx="6081">
                  <c:v>2.2353125000008731</c:v>
                </c:pt>
                <c:pt idx="6082">
                  <c:v>2.2355902777781012</c:v>
                </c:pt>
                <c:pt idx="6083">
                  <c:v>2.2358680555553292</c:v>
                </c:pt>
                <c:pt idx="6084">
                  <c:v>2.2361458333398332</c:v>
                </c:pt>
                <c:pt idx="6085">
                  <c:v>2.2364236111170612</c:v>
                </c:pt>
                <c:pt idx="6086">
                  <c:v>2.2367013888942893</c:v>
                </c:pt>
                <c:pt idx="6087">
                  <c:v>2.2369791666715173</c:v>
                </c:pt>
                <c:pt idx="6088">
                  <c:v>2.2372569444487453</c:v>
                </c:pt>
                <c:pt idx="6089">
                  <c:v>2.2375347222259734</c:v>
                </c:pt>
                <c:pt idx="6090">
                  <c:v>2.2378240740799811</c:v>
                </c:pt>
                <c:pt idx="6091">
                  <c:v>2.2381018518572091</c:v>
                </c:pt>
                <c:pt idx="6092">
                  <c:v>2.2383796296344372</c:v>
                </c:pt>
                <c:pt idx="6093">
                  <c:v>2.2386574074116652</c:v>
                </c:pt>
                <c:pt idx="6094">
                  <c:v>2.2389351851888932</c:v>
                </c:pt>
                <c:pt idx="6095">
                  <c:v>2.2392245370429009</c:v>
                </c:pt>
                <c:pt idx="6096">
                  <c:v>2.2394907407433493</c:v>
                </c:pt>
                <c:pt idx="6097">
                  <c:v>2.2397685185205773</c:v>
                </c:pt>
                <c:pt idx="6098">
                  <c:v>2.2400462962978054</c:v>
                </c:pt>
                <c:pt idx="6099">
                  <c:v>2.2403356481518131</c:v>
                </c:pt>
                <c:pt idx="6100">
                  <c:v>2.2406134259290411</c:v>
                </c:pt>
                <c:pt idx="6101">
                  <c:v>2.2408912037062692</c:v>
                </c:pt>
                <c:pt idx="6102">
                  <c:v>2.2411689814834972</c:v>
                </c:pt>
                <c:pt idx="6103">
                  <c:v>2.2414583333375049</c:v>
                </c:pt>
                <c:pt idx="6104">
                  <c:v>2.2417361111147329</c:v>
                </c:pt>
                <c:pt idx="6105">
                  <c:v>2.242013888891961</c:v>
                </c:pt>
                <c:pt idx="6106">
                  <c:v>2.242291666669189</c:v>
                </c:pt>
                <c:pt idx="6107">
                  <c:v>2.242569444446417</c:v>
                </c:pt>
                <c:pt idx="6108">
                  <c:v>2.2428472222236451</c:v>
                </c:pt>
                <c:pt idx="6109">
                  <c:v>2.2431250000008731</c:v>
                </c:pt>
                <c:pt idx="6110">
                  <c:v>2.2434143518548808</c:v>
                </c:pt>
                <c:pt idx="6111">
                  <c:v>2.2436921296321088</c:v>
                </c:pt>
                <c:pt idx="6112">
                  <c:v>2.2439699074093369</c:v>
                </c:pt>
                <c:pt idx="6113">
                  <c:v>2.2442476851865649</c:v>
                </c:pt>
                <c:pt idx="6114">
                  <c:v>2.244525462963793</c:v>
                </c:pt>
                <c:pt idx="6115">
                  <c:v>2.244803240741021</c:v>
                </c:pt>
                <c:pt idx="6116">
                  <c:v>2.245081018518249</c:v>
                </c:pt>
                <c:pt idx="6117">
                  <c:v>2.2453703703722567</c:v>
                </c:pt>
                <c:pt idx="6118">
                  <c:v>2.2457407407418941</c:v>
                </c:pt>
                <c:pt idx="6119">
                  <c:v>2.2640393518522615</c:v>
                </c:pt>
                <c:pt idx="6120">
                  <c:v>2.2640393518522615</c:v>
                </c:pt>
                <c:pt idx="6121">
                  <c:v>2.2640393518522615</c:v>
                </c:pt>
                <c:pt idx="6122">
                  <c:v>2.2640393518522615</c:v>
                </c:pt>
                <c:pt idx="6123">
                  <c:v>2.2645601851909305</c:v>
                </c:pt>
                <c:pt idx="6124">
                  <c:v>2.2648379629681585</c:v>
                </c:pt>
                <c:pt idx="6125">
                  <c:v>2.2651273148148903</c:v>
                </c:pt>
                <c:pt idx="6126">
                  <c:v>2.2654050925921183</c:v>
                </c:pt>
                <c:pt idx="6127">
                  <c:v>2.2656828703766223</c:v>
                </c:pt>
                <c:pt idx="6128">
                  <c:v>2.265972222223354</c:v>
                </c:pt>
                <c:pt idx="6129">
                  <c:v>2.2662384259310784</c:v>
                </c:pt>
                <c:pt idx="6130">
                  <c:v>2.2665277777778101</c:v>
                </c:pt>
                <c:pt idx="6131">
                  <c:v>2.2668055555550382</c:v>
                </c:pt>
                <c:pt idx="6132">
                  <c:v>2.2670949074090458</c:v>
                </c:pt>
                <c:pt idx="6133">
                  <c:v>2.2673611111167702</c:v>
                </c:pt>
                <c:pt idx="6134">
                  <c:v>2.2676504629635019</c:v>
                </c:pt>
                <c:pt idx="6135">
                  <c:v>2.2679166666712263</c:v>
                </c:pt>
                <c:pt idx="6136">
                  <c:v>2.268206018517958</c:v>
                </c:pt>
                <c:pt idx="6137">
                  <c:v>2.268483796302462</c:v>
                </c:pt>
                <c:pt idx="6138">
                  <c:v>2.26876157407969</c:v>
                </c:pt>
                <c:pt idx="6139">
                  <c:v>2.2690393518569181</c:v>
                </c:pt>
                <c:pt idx="6140">
                  <c:v>2.2693287037036498</c:v>
                </c:pt>
                <c:pt idx="6141">
                  <c:v>2.2695949074113742</c:v>
                </c:pt>
                <c:pt idx="6142">
                  <c:v>2.2698726851886022</c:v>
                </c:pt>
                <c:pt idx="6143">
                  <c:v>2.2701504629658302</c:v>
                </c:pt>
                <c:pt idx="6144">
                  <c:v>2.2704282407430583</c:v>
                </c:pt>
                <c:pt idx="6145">
                  <c:v>2.270717592597066</c:v>
                </c:pt>
                <c:pt idx="6146">
                  <c:v>2.2709837962975143</c:v>
                </c:pt>
                <c:pt idx="6147">
                  <c:v>2.2712615740747424</c:v>
                </c:pt>
                <c:pt idx="6148">
                  <c:v>2.2715509259287501</c:v>
                </c:pt>
                <c:pt idx="6149">
                  <c:v>2.2718171296291985</c:v>
                </c:pt>
                <c:pt idx="6150">
                  <c:v>2.2720949074137025</c:v>
                </c:pt>
                <c:pt idx="6151">
                  <c:v>2.2723726851909305</c:v>
                </c:pt>
                <c:pt idx="6152">
                  <c:v>2.2726620370376622</c:v>
                </c:pt>
                <c:pt idx="6153">
                  <c:v>2.2729398148148903</c:v>
                </c:pt>
                <c:pt idx="6154">
                  <c:v>2.2732175925921183</c:v>
                </c:pt>
                <c:pt idx="6155">
                  <c:v>2.2734953703766223</c:v>
                </c:pt>
                <c:pt idx="6156">
                  <c:v>2.2737731481538503</c:v>
                </c:pt>
                <c:pt idx="6157">
                  <c:v>2.2740509259310784</c:v>
                </c:pt>
                <c:pt idx="6158">
                  <c:v>2.2743287037083064</c:v>
                </c:pt>
                <c:pt idx="6159">
                  <c:v>2.2746064814855345</c:v>
                </c:pt>
                <c:pt idx="6160">
                  <c:v>2.2748958333395422</c:v>
                </c:pt>
                <c:pt idx="6161">
                  <c:v>2.2751620370399905</c:v>
                </c:pt>
                <c:pt idx="6162">
                  <c:v>2.2754398148172186</c:v>
                </c:pt>
                <c:pt idx="6163">
                  <c:v>2.2757291666712263</c:v>
                </c:pt>
                <c:pt idx="6164">
                  <c:v>2.2760069444484543</c:v>
                </c:pt>
                <c:pt idx="6165">
                  <c:v>2.2762847222256823</c:v>
                </c:pt>
                <c:pt idx="6166">
                  <c:v>2.2765625000029104</c:v>
                </c:pt>
                <c:pt idx="6167">
                  <c:v>2.2768287037033588</c:v>
                </c:pt>
                <c:pt idx="6168">
                  <c:v>2.2771180555573665</c:v>
                </c:pt>
                <c:pt idx="6169">
                  <c:v>2.2773958333345945</c:v>
                </c:pt>
                <c:pt idx="6170">
                  <c:v>2.2776620370423188</c:v>
                </c:pt>
                <c:pt idx="6171">
                  <c:v>2.2779398148195469</c:v>
                </c:pt>
                <c:pt idx="6172">
                  <c:v>2.2782291666662786</c:v>
                </c:pt>
                <c:pt idx="6173">
                  <c:v>2.2785069444507826</c:v>
                </c:pt>
                <c:pt idx="6174">
                  <c:v>2.2787847222280107</c:v>
                </c:pt>
                <c:pt idx="6175">
                  <c:v>2.2790625000052387</c:v>
                </c:pt>
                <c:pt idx="6176">
                  <c:v>2.2793402777824667</c:v>
                </c:pt>
                <c:pt idx="6177">
                  <c:v>2.2796180555596948</c:v>
                </c:pt>
                <c:pt idx="6178">
                  <c:v>2.2798958333369228</c:v>
                </c:pt>
                <c:pt idx="6179">
                  <c:v>2.2801736111141508</c:v>
                </c:pt>
                <c:pt idx="6180">
                  <c:v>2.2804513888913789</c:v>
                </c:pt>
                <c:pt idx="6181">
                  <c:v>2.2807407407453866</c:v>
                </c:pt>
                <c:pt idx="6182">
                  <c:v>2.2810185185226146</c:v>
                </c:pt>
                <c:pt idx="6183">
                  <c:v>2.2812962962998427</c:v>
                </c:pt>
                <c:pt idx="6184">
                  <c:v>2.281562500000291</c:v>
                </c:pt>
                <c:pt idx="6185">
                  <c:v>2.2818402777775191</c:v>
                </c:pt>
                <c:pt idx="6186">
                  <c:v>2.2821296296315268</c:v>
                </c:pt>
                <c:pt idx="6187">
                  <c:v>2.2824074074087548</c:v>
                </c:pt>
                <c:pt idx="6188">
                  <c:v>2.2826851851859828</c:v>
                </c:pt>
                <c:pt idx="6189">
                  <c:v>2.2829629629632109</c:v>
                </c:pt>
                <c:pt idx="6190">
                  <c:v>2.2832407407404389</c:v>
                </c:pt>
                <c:pt idx="6191">
                  <c:v>2.2835185185249429</c:v>
                </c:pt>
                <c:pt idx="6192">
                  <c:v>2.2838078703716747</c:v>
                </c:pt>
                <c:pt idx="6193">
                  <c:v>2.2840856481489027</c:v>
                </c:pt>
                <c:pt idx="6194">
                  <c:v>2.2843634259261307</c:v>
                </c:pt>
                <c:pt idx="6195">
                  <c:v>2.2846412037033588</c:v>
                </c:pt>
                <c:pt idx="6196">
                  <c:v>2.2849189814878628</c:v>
                </c:pt>
                <c:pt idx="6197">
                  <c:v>2.2851967592650908</c:v>
                </c:pt>
                <c:pt idx="6198">
                  <c:v>2.2854745370423188</c:v>
                </c:pt>
                <c:pt idx="6199">
                  <c:v>2.2857638888890506</c:v>
                </c:pt>
                <c:pt idx="6200">
                  <c:v>2.2860416666662786</c:v>
                </c:pt>
                <c:pt idx="6201">
                  <c:v>2.2863194444507826</c:v>
                </c:pt>
                <c:pt idx="6202">
                  <c:v>2.286585648151231</c:v>
                </c:pt>
                <c:pt idx="6203">
                  <c:v>2.2868750000052387</c:v>
                </c:pt>
                <c:pt idx="6204">
                  <c:v>2.2871527777824667</c:v>
                </c:pt>
                <c:pt idx="6205">
                  <c:v>2.2874305555596948</c:v>
                </c:pt>
                <c:pt idx="6206">
                  <c:v>2.2877199074137025</c:v>
                </c:pt>
                <c:pt idx="6207">
                  <c:v>2.2879976851909305</c:v>
                </c:pt>
                <c:pt idx="6208">
                  <c:v>2.2882638888913789</c:v>
                </c:pt>
                <c:pt idx="6209">
                  <c:v>2.2885416666686069</c:v>
                </c:pt>
                <c:pt idx="6210">
                  <c:v>2.2888310185226146</c:v>
                </c:pt>
                <c:pt idx="6211">
                  <c:v>2.2891087962998427</c:v>
                </c:pt>
                <c:pt idx="6212">
                  <c:v>2.2893865740770707</c:v>
                </c:pt>
                <c:pt idx="6213">
                  <c:v>2.2896643518542987</c:v>
                </c:pt>
                <c:pt idx="6214">
                  <c:v>2.2899537037083064</c:v>
                </c:pt>
                <c:pt idx="6215">
                  <c:v>2.2956365740756155</c:v>
                </c:pt>
                <c:pt idx="6216">
                  <c:v>2.2959143518528435</c:v>
                </c:pt>
                <c:pt idx="6217">
                  <c:v>2.2961921296300716</c:v>
                </c:pt>
                <c:pt idx="6218">
                  <c:v>2.2964814814840793</c:v>
                </c:pt>
                <c:pt idx="6219">
                  <c:v>2.2967592592613073</c:v>
                </c:pt>
                <c:pt idx="6220">
                  <c:v>2.2970370370385353</c:v>
                </c:pt>
                <c:pt idx="6221">
                  <c:v>2.2973379629693227</c:v>
                </c:pt>
                <c:pt idx="6222">
                  <c:v>2.2976967592621804</c:v>
                </c:pt>
                <c:pt idx="6223">
                  <c:v>2.2979861111161881</c:v>
                </c:pt>
                <c:pt idx="6224">
                  <c:v>2.2982638888934162</c:v>
                </c:pt>
                <c:pt idx="6225">
                  <c:v>2.2985416666706442</c:v>
                </c:pt>
                <c:pt idx="6226">
                  <c:v>2.2988194444478722</c:v>
                </c:pt>
                <c:pt idx="6227">
                  <c:v>2.2990972222251003</c:v>
                </c:pt>
                <c:pt idx="6228">
                  <c:v>2.2993750000023283</c:v>
                </c:pt>
                <c:pt idx="6229">
                  <c:v>2.299664351856336</c:v>
                </c:pt>
                <c:pt idx="6230">
                  <c:v>2.299942129633564</c:v>
                </c:pt>
                <c:pt idx="6231">
                  <c:v>2.3002199074107921</c:v>
                </c:pt>
                <c:pt idx="6232">
                  <c:v>2.3004976851880201</c:v>
                </c:pt>
                <c:pt idx="6233">
                  <c:v>2.3007754629652482</c:v>
                </c:pt>
                <c:pt idx="6234">
                  <c:v>2.3010532407424762</c:v>
                </c:pt>
                <c:pt idx="6235">
                  <c:v>2.3013310185197042</c:v>
                </c:pt>
                <c:pt idx="6236">
                  <c:v>2.3016087962969323</c:v>
                </c:pt>
                <c:pt idx="6237">
                  <c:v>2.3018865740741603</c:v>
                </c:pt>
                <c:pt idx="6238">
                  <c:v>2.3021643518513883</c:v>
                </c:pt>
                <c:pt idx="6239">
                  <c:v>2.302453703705396</c:v>
                </c:pt>
                <c:pt idx="6240">
                  <c:v>2.3027199074131204</c:v>
                </c:pt>
                <c:pt idx="6241">
                  <c:v>2.3030092592598521</c:v>
                </c:pt>
                <c:pt idx="6242">
                  <c:v>2.3032870370370802</c:v>
                </c:pt>
                <c:pt idx="6243">
                  <c:v>2.3035648148143082</c:v>
                </c:pt>
                <c:pt idx="6244">
                  <c:v>2.3038425925988122</c:v>
                </c:pt>
                <c:pt idx="6245">
                  <c:v>2.3041203703760402</c:v>
                </c:pt>
                <c:pt idx="6246">
                  <c:v>2.3043981481532683</c:v>
                </c:pt>
                <c:pt idx="6247">
                  <c:v>2.3046759259304963</c:v>
                </c:pt>
                <c:pt idx="6248">
                  <c:v>2.3049537037077243</c:v>
                </c:pt>
                <c:pt idx="6249">
                  <c:v>2.3052314814849524</c:v>
                </c:pt>
                <c:pt idx="6250">
                  <c:v>2.3055092592621804</c:v>
                </c:pt>
                <c:pt idx="6251">
                  <c:v>2.3057870370394085</c:v>
                </c:pt>
                <c:pt idx="6252">
                  <c:v>2.3060648148166365</c:v>
                </c:pt>
                <c:pt idx="6253">
                  <c:v>2.3063541666706442</c:v>
                </c:pt>
                <c:pt idx="6254">
                  <c:v>2.3066550925941556</c:v>
                </c:pt>
                <c:pt idx="6255">
                  <c:v>2.3069444444481633</c:v>
                </c:pt>
                <c:pt idx="6256">
                  <c:v>2.3072222222253913</c:v>
                </c:pt>
                <c:pt idx="6257">
                  <c:v>2.3075000000026193</c:v>
                </c:pt>
                <c:pt idx="6258">
                  <c:v>2.307789351856627</c:v>
                </c:pt>
                <c:pt idx="6259">
                  <c:v>2.3080555555570754</c:v>
                </c:pt>
                <c:pt idx="6260">
                  <c:v>2.3083333333343035</c:v>
                </c:pt>
                <c:pt idx="6261">
                  <c:v>2.3086226851883112</c:v>
                </c:pt>
                <c:pt idx="6262">
                  <c:v>2.3089004629655392</c:v>
                </c:pt>
                <c:pt idx="6263">
                  <c:v>2.3091782407427672</c:v>
                </c:pt>
                <c:pt idx="6264">
                  <c:v>2.3094560185199953</c:v>
                </c:pt>
                <c:pt idx="6265">
                  <c:v>2.3097337962972233</c:v>
                </c:pt>
                <c:pt idx="6266">
                  <c:v>2.3100115740744513</c:v>
                </c:pt>
                <c:pt idx="6267">
                  <c:v>2.3102893518516794</c:v>
                </c:pt>
                <c:pt idx="6268">
                  <c:v>2.3105671296361834</c:v>
                </c:pt>
                <c:pt idx="6269">
                  <c:v>2.3108449074134114</c:v>
                </c:pt>
                <c:pt idx="6270">
                  <c:v>2.3111226851906395</c:v>
                </c:pt>
                <c:pt idx="6271">
                  <c:v>2.3114004629678675</c:v>
                </c:pt>
                <c:pt idx="6272">
                  <c:v>2.3116782407450955</c:v>
                </c:pt>
                <c:pt idx="6273">
                  <c:v>2.3119560185223236</c:v>
                </c:pt>
                <c:pt idx="6274">
                  <c:v>2.3122337962995516</c:v>
                </c:pt>
                <c:pt idx="6275">
                  <c:v>2.3125115740767797</c:v>
                </c:pt>
                <c:pt idx="6276">
                  <c:v>2.3128009259307873</c:v>
                </c:pt>
                <c:pt idx="6277">
                  <c:v>2.3130671296312357</c:v>
                </c:pt>
                <c:pt idx="6278">
                  <c:v>2.3133449074084638</c:v>
                </c:pt>
                <c:pt idx="6279">
                  <c:v>2.3136342592624715</c:v>
                </c:pt>
                <c:pt idx="6280">
                  <c:v>2.3139120370396995</c:v>
                </c:pt>
                <c:pt idx="6281">
                  <c:v>2.3141898148169275</c:v>
                </c:pt>
                <c:pt idx="6282">
                  <c:v>2.3144675925941556</c:v>
                </c:pt>
                <c:pt idx="6283">
                  <c:v>2.3147453703713836</c:v>
                </c:pt>
                <c:pt idx="6284">
                  <c:v>2.3150347222253913</c:v>
                </c:pt>
                <c:pt idx="6285">
                  <c:v>2.3154050925950287</c:v>
                </c:pt>
                <c:pt idx="6286">
                  <c:v>2.3157407407416031</c:v>
                </c:pt>
                <c:pt idx="6287">
                  <c:v>2.3160185185188311</c:v>
                </c:pt>
                <c:pt idx="6288">
                  <c:v>2.3163078703728388</c:v>
                </c:pt>
                <c:pt idx="6289">
                  <c:v>2.3165856481500668</c:v>
                </c:pt>
                <c:pt idx="6290">
                  <c:v>2.3168634259272949</c:v>
                </c:pt>
                <c:pt idx="6291">
                  <c:v>2.3171412037045229</c:v>
                </c:pt>
                <c:pt idx="6292">
                  <c:v>2.317418981481751</c:v>
                </c:pt>
                <c:pt idx="6293">
                  <c:v>2.317696759258979</c:v>
                </c:pt>
                <c:pt idx="6294">
                  <c:v>2.317974537043483</c:v>
                </c:pt>
                <c:pt idx="6295">
                  <c:v>2.3182638888902147</c:v>
                </c:pt>
                <c:pt idx="6296">
                  <c:v>2.3185416666674428</c:v>
                </c:pt>
                <c:pt idx="6297">
                  <c:v>2.3188310185214505</c:v>
                </c:pt>
                <c:pt idx="6298">
                  <c:v>2.3191087962986785</c:v>
                </c:pt>
                <c:pt idx="6299">
                  <c:v>2.3193981481526862</c:v>
                </c:pt>
                <c:pt idx="6300">
                  <c:v>2.3196759259299142</c:v>
                </c:pt>
                <c:pt idx="6301">
                  <c:v>2.3199537037071423</c:v>
                </c:pt>
                <c:pt idx="6302">
                  <c:v>2.32024305556115</c:v>
                </c:pt>
                <c:pt idx="6303">
                  <c:v>2.320520833338378</c:v>
                </c:pt>
                <c:pt idx="6304">
                  <c:v>2.3208101851851097</c:v>
                </c:pt>
                <c:pt idx="6305">
                  <c:v>2.3210995370391174</c:v>
                </c:pt>
                <c:pt idx="6306">
                  <c:v>2.3213888888931251</c:v>
                </c:pt>
                <c:pt idx="6307">
                  <c:v>2.3216782407471328</c:v>
                </c:pt>
                <c:pt idx="6308">
                  <c:v>2.3219675925938645</c:v>
                </c:pt>
                <c:pt idx="6309">
                  <c:v>2.325266203704814</c:v>
                </c:pt>
                <c:pt idx="6310">
                  <c:v>2.325543981482042</c:v>
                </c:pt>
                <c:pt idx="6311">
                  <c:v>2.3258333333360497</c:v>
                </c:pt>
                <c:pt idx="6312">
                  <c:v>2.3262500000055297</c:v>
                </c:pt>
                <c:pt idx="6313">
                  <c:v>2.3266782407445135</c:v>
                </c:pt>
                <c:pt idx="6314">
                  <c:v>2.3271180555602768</c:v>
                </c:pt>
                <c:pt idx="6315">
                  <c:v>2.3325115740735782</c:v>
                </c:pt>
                <c:pt idx="6316">
                  <c:v>2.3334722222280107</c:v>
                </c:pt>
                <c:pt idx="6317">
                  <c:v>2.3346180555599858</c:v>
                </c:pt>
                <c:pt idx="6318">
                  <c:v>2.335972222223063</c:v>
                </c:pt>
                <c:pt idx="6319">
                  <c:v>2.3368981481544324</c:v>
                </c:pt>
                <c:pt idx="6320">
                  <c:v>2.3377083333398332</c:v>
                </c:pt>
                <c:pt idx="6321">
                  <c:v>2.3384027777792653</c:v>
                </c:pt>
                <c:pt idx="6322">
                  <c:v>2.3390856481491937</c:v>
                </c:pt>
                <c:pt idx="6323">
                  <c:v>2.3398726851883112</c:v>
                </c:pt>
                <c:pt idx="6324">
                  <c:v>2.3406134259275859</c:v>
                </c:pt>
                <c:pt idx="6325">
                  <c:v>2.3423263888907968</c:v>
                </c:pt>
                <c:pt idx="6326">
                  <c:v>2.3434143518534256</c:v>
                </c:pt>
                <c:pt idx="6327">
                  <c:v>2.3442592592618894</c:v>
                </c:pt>
                <c:pt idx="6328">
                  <c:v>2.3450694444472902</c:v>
                </c:pt>
                <c:pt idx="6329">
                  <c:v>2.3460300925944466</c:v>
                </c:pt>
                <c:pt idx="6330">
                  <c:v>2.346747685187438</c:v>
                </c:pt>
                <c:pt idx="6331">
                  <c:v>2.3474652777804295</c:v>
                </c:pt>
                <c:pt idx="6332">
                  <c:v>2.3482523148195469</c:v>
                </c:pt>
                <c:pt idx="6333">
                  <c:v>2.3489930555588217</c:v>
                </c:pt>
                <c:pt idx="6334">
                  <c:v>2.3497106481518131</c:v>
                </c:pt>
                <c:pt idx="6335">
                  <c:v>2.3504398148143082</c:v>
                </c:pt>
                <c:pt idx="6336">
                  <c:v>2.3511342592610163</c:v>
                </c:pt>
                <c:pt idx="6337">
                  <c:v>2.3520370370388264</c:v>
                </c:pt>
                <c:pt idx="6338">
                  <c:v>2.3530555555553292</c:v>
                </c:pt>
                <c:pt idx="6339">
                  <c:v>2.3555324074113742</c:v>
                </c:pt>
                <c:pt idx="6340">
                  <c:v>2.3558101851886022</c:v>
                </c:pt>
                <c:pt idx="6341">
                  <c:v>2.3560995370426099</c:v>
                </c:pt>
                <c:pt idx="6342">
                  <c:v>2.3564004629661213</c:v>
                </c:pt>
                <c:pt idx="6343">
                  <c:v>2.356689814820129</c:v>
                </c:pt>
                <c:pt idx="6344">
                  <c:v>2.3569791666668607</c:v>
                </c:pt>
                <c:pt idx="6345">
                  <c:v>2.357314814820711</c:v>
                </c:pt>
                <c:pt idx="6346">
                  <c:v>2.3576273148210021</c:v>
                </c:pt>
                <c:pt idx="6347">
                  <c:v>2.3580555555599858</c:v>
                </c:pt>
                <c:pt idx="6348">
                  <c:v>2.3584259259296232</c:v>
                </c:pt>
                <c:pt idx="6349">
                  <c:v>2.3587615740761976</c:v>
                </c:pt>
                <c:pt idx="6350">
                  <c:v>2.3590393518534256</c:v>
                </c:pt>
                <c:pt idx="6351">
                  <c:v>2.3593171296306537</c:v>
                </c:pt>
                <c:pt idx="6352">
                  <c:v>2.3595949074078817</c:v>
                </c:pt>
                <c:pt idx="6353">
                  <c:v>2.3598726851851097</c:v>
                </c:pt>
                <c:pt idx="6354">
                  <c:v>2.3601504629623378</c:v>
                </c:pt>
                <c:pt idx="6355">
                  <c:v>2.3604282407468418</c:v>
                </c:pt>
                <c:pt idx="6356">
                  <c:v>2.3607060185240698</c:v>
                </c:pt>
                <c:pt idx="6357">
                  <c:v>2.3609837963012978</c:v>
                </c:pt>
                <c:pt idx="6358">
                  <c:v>2.3612615740785259</c:v>
                </c:pt>
                <c:pt idx="6359">
                  <c:v>2.3615393518557539</c:v>
                </c:pt>
                <c:pt idx="6360">
                  <c:v>2.361817129632982</c:v>
                </c:pt>
                <c:pt idx="6361">
                  <c:v>2.3621064814869897</c:v>
                </c:pt>
                <c:pt idx="6362">
                  <c:v>2.362372685187438</c:v>
                </c:pt>
                <c:pt idx="6363">
                  <c:v>2.3626620370414457</c:v>
                </c:pt>
                <c:pt idx="6364">
                  <c:v>2.3629398148186738</c:v>
                </c:pt>
                <c:pt idx="6365">
                  <c:v>2.3632060185191222</c:v>
                </c:pt>
                <c:pt idx="6366">
                  <c:v>2.3634953703731298</c:v>
                </c:pt>
                <c:pt idx="6367">
                  <c:v>2.3637731481503579</c:v>
                </c:pt>
                <c:pt idx="6368">
                  <c:v>2.3640509259275859</c:v>
                </c:pt>
                <c:pt idx="6369">
                  <c:v>2.364328703704814</c:v>
                </c:pt>
                <c:pt idx="6370">
                  <c:v>2.364606481482042</c:v>
                </c:pt>
                <c:pt idx="6371">
                  <c:v>2.36488425925927</c:v>
                </c:pt>
                <c:pt idx="6372">
                  <c:v>2.3651620370364981</c:v>
                </c:pt>
                <c:pt idx="6373">
                  <c:v>2.3654398148210021</c:v>
                </c:pt>
                <c:pt idx="6374">
                  <c:v>2.3657291666677338</c:v>
                </c:pt>
                <c:pt idx="6375">
                  <c:v>2.3660185185217415</c:v>
                </c:pt>
                <c:pt idx="6376">
                  <c:v>2.3663194444452529</c:v>
                </c:pt>
                <c:pt idx="6377">
                  <c:v>2.3666087962992606</c:v>
                </c:pt>
                <c:pt idx="6378">
                  <c:v>2.3669328703763313</c:v>
                </c:pt>
                <c:pt idx="6379">
                  <c:v>2.3673726851848187</c:v>
                </c:pt>
                <c:pt idx="6380">
                  <c:v>2.3677199074081727</c:v>
                </c:pt>
                <c:pt idx="6381">
                  <c:v>2.3680092592621804</c:v>
                </c:pt>
                <c:pt idx="6382">
                  <c:v>2.3682986111161881</c:v>
                </c:pt>
                <c:pt idx="6383">
                  <c:v>2.3685763888934162</c:v>
                </c:pt>
                <c:pt idx="6384">
                  <c:v>2.3688657407401479</c:v>
                </c:pt>
                <c:pt idx="6385">
                  <c:v>2.3691666666709352</c:v>
                </c:pt>
                <c:pt idx="6386">
                  <c:v>2.3694675925944466</c:v>
                </c:pt>
                <c:pt idx="6387">
                  <c:v>2.369768518517958</c:v>
                </c:pt>
                <c:pt idx="6388">
                  <c:v>2.3700578703719657</c:v>
                </c:pt>
                <c:pt idx="6389">
                  <c:v>2.3704050925953197</c:v>
                </c:pt>
                <c:pt idx="6390">
                  <c:v>2.3707638888954534</c:v>
                </c:pt>
                <c:pt idx="6391">
                  <c:v>2.3710532407421852</c:v>
                </c:pt>
                <c:pt idx="6392">
                  <c:v>2.3713425925961928</c:v>
                </c:pt>
                <c:pt idx="6393">
                  <c:v>2.3716666666659876</c:v>
                </c:pt>
                <c:pt idx="6394">
                  <c:v>2.3719675925967749</c:v>
                </c:pt>
                <c:pt idx="6395">
                  <c:v>2.3722569444507826</c:v>
                </c:pt>
                <c:pt idx="6396">
                  <c:v>2.3725810185205773</c:v>
                </c:pt>
                <c:pt idx="6397">
                  <c:v>2.372905092597648</c:v>
                </c:pt>
                <c:pt idx="6398">
                  <c:v>2.3731944444443798</c:v>
                </c:pt>
                <c:pt idx="6399">
                  <c:v>2.3735069444446708</c:v>
                </c:pt>
                <c:pt idx="6400">
                  <c:v>2.3738310185217415</c:v>
                </c:pt>
                <c:pt idx="6401">
                  <c:v>2.3741435185220325</c:v>
                </c:pt>
                <c:pt idx="6402">
                  <c:v>2.3744444444455439</c:v>
                </c:pt>
                <c:pt idx="6403">
                  <c:v>2.374791666668898</c:v>
                </c:pt>
                <c:pt idx="6404">
                  <c:v>2.3783796296338551</c:v>
                </c:pt>
                <c:pt idx="6405">
                  <c:v>2.3786574074110831</c:v>
                </c:pt>
                <c:pt idx="6406">
                  <c:v>2.3789351851883112</c:v>
                </c:pt>
                <c:pt idx="6407">
                  <c:v>2.3792129629655392</c:v>
                </c:pt>
                <c:pt idx="6408">
                  <c:v>2.3795023148195469</c:v>
                </c:pt>
                <c:pt idx="6409">
                  <c:v>2.3797685185199953</c:v>
                </c:pt>
                <c:pt idx="6410">
                  <c:v>2.3800462962972233</c:v>
                </c:pt>
                <c:pt idx="6411">
                  <c:v>2.380335648151231</c:v>
                </c:pt>
                <c:pt idx="6412">
                  <c:v>2.380613425928459</c:v>
                </c:pt>
                <c:pt idx="6413">
                  <c:v>2.3808912037056871</c:v>
                </c:pt>
                <c:pt idx="6414">
                  <c:v>2.3811689814829151</c:v>
                </c:pt>
                <c:pt idx="6415">
                  <c:v>2.3814467592601432</c:v>
                </c:pt>
                <c:pt idx="6416">
                  <c:v>2.3817245370373712</c:v>
                </c:pt>
                <c:pt idx="6417">
                  <c:v>2.3819907407450955</c:v>
                </c:pt>
                <c:pt idx="6418">
                  <c:v>2.3822685185223236</c:v>
                </c:pt>
                <c:pt idx="6419">
                  <c:v>2.3825462962995516</c:v>
                </c:pt>
                <c:pt idx="6420">
                  <c:v>2.3828240740767797</c:v>
                </c:pt>
                <c:pt idx="6421">
                  <c:v>2.3831018518540077</c:v>
                </c:pt>
                <c:pt idx="6422">
                  <c:v>2.3833796296312357</c:v>
                </c:pt>
                <c:pt idx="6423">
                  <c:v>2.3836574074084638</c:v>
                </c:pt>
                <c:pt idx="6424">
                  <c:v>2.3839351851856918</c:v>
                </c:pt>
                <c:pt idx="6425">
                  <c:v>2.3842013888934162</c:v>
                </c:pt>
                <c:pt idx="6426">
                  <c:v>2.3844675925938645</c:v>
                </c:pt>
                <c:pt idx="6427">
                  <c:v>2.3847453703710926</c:v>
                </c:pt>
                <c:pt idx="6428">
                  <c:v>2.3850231481483206</c:v>
                </c:pt>
                <c:pt idx="6429">
                  <c:v>2.3853009259255487</c:v>
                </c:pt>
                <c:pt idx="6430">
                  <c:v>2.3855787037100527</c:v>
                </c:pt>
                <c:pt idx="6431">
                  <c:v>2.3858564814872807</c:v>
                </c:pt>
                <c:pt idx="6432">
                  <c:v>2.3861342592645087</c:v>
                </c:pt>
                <c:pt idx="6433">
                  <c:v>2.3864004629649571</c:v>
                </c:pt>
                <c:pt idx="6434">
                  <c:v>2.3866782407421852</c:v>
                </c:pt>
                <c:pt idx="6435">
                  <c:v>2.3869560185194132</c:v>
                </c:pt>
                <c:pt idx="6436">
                  <c:v>2.3872337962966412</c:v>
                </c:pt>
                <c:pt idx="6437">
                  <c:v>2.3875115740738693</c:v>
                </c:pt>
                <c:pt idx="6438">
                  <c:v>2.3877893518583733</c:v>
                </c:pt>
                <c:pt idx="6439">
                  <c:v>2.3880555555588217</c:v>
                </c:pt>
                <c:pt idx="6440">
                  <c:v>2.3883333333360497</c:v>
                </c:pt>
                <c:pt idx="6441">
                  <c:v>2.3886111111132777</c:v>
                </c:pt>
                <c:pt idx="6442">
                  <c:v>2.3888888888905058</c:v>
                </c:pt>
                <c:pt idx="6443">
                  <c:v>2.3891666666677338</c:v>
                </c:pt>
                <c:pt idx="6444">
                  <c:v>2.3894444444449618</c:v>
                </c:pt>
                <c:pt idx="6445">
                  <c:v>2.3897106481526862</c:v>
                </c:pt>
                <c:pt idx="6446">
                  <c:v>2.3899884259299142</c:v>
                </c:pt>
                <c:pt idx="6447">
                  <c:v>2.3902662037071423</c:v>
                </c:pt>
                <c:pt idx="6448">
                  <c:v>2.3905439814843703</c:v>
                </c:pt>
                <c:pt idx="6449">
                  <c:v>2.3908217592615983</c:v>
                </c:pt>
                <c:pt idx="6450">
                  <c:v>2.3910879629693227</c:v>
                </c:pt>
                <c:pt idx="6451">
                  <c:v>2.3913657407465507</c:v>
                </c:pt>
                <c:pt idx="6452">
                  <c:v>2.3916435185237788</c:v>
                </c:pt>
                <c:pt idx="6453">
                  <c:v>2.3919212963010068</c:v>
                </c:pt>
                <c:pt idx="6454">
                  <c:v>2.3921990740782348</c:v>
                </c:pt>
                <c:pt idx="6455">
                  <c:v>2.3924652777786832</c:v>
                </c:pt>
                <c:pt idx="6456">
                  <c:v>2.3927430555559113</c:v>
                </c:pt>
                <c:pt idx="6457">
                  <c:v>2.3930208333331393</c:v>
                </c:pt>
                <c:pt idx="6458">
                  <c:v>2.3932986111176433</c:v>
                </c:pt>
                <c:pt idx="6459">
                  <c:v>2.3935648148180917</c:v>
                </c:pt>
                <c:pt idx="6460">
                  <c:v>2.3938425925953197</c:v>
                </c:pt>
                <c:pt idx="6461">
                  <c:v>2.3941203703725478</c:v>
                </c:pt>
                <c:pt idx="6462">
                  <c:v>2.3943981481497758</c:v>
                </c:pt>
                <c:pt idx="6463">
                  <c:v>2.3946759259270038</c:v>
                </c:pt>
                <c:pt idx="6464">
                  <c:v>2.3949537037042319</c:v>
                </c:pt>
                <c:pt idx="6465">
                  <c:v>2.3952314814814599</c:v>
                </c:pt>
                <c:pt idx="6466">
                  <c:v>2.3954976851891843</c:v>
                </c:pt>
                <c:pt idx="6467">
                  <c:v>2.3957754629664123</c:v>
                </c:pt>
                <c:pt idx="6468">
                  <c:v>2.3960532407436403</c:v>
                </c:pt>
                <c:pt idx="6469">
                  <c:v>2.3963310185208684</c:v>
                </c:pt>
                <c:pt idx="6470">
                  <c:v>2.3966087962980964</c:v>
                </c:pt>
                <c:pt idx="6471">
                  <c:v>2.3968750000058208</c:v>
                </c:pt>
                <c:pt idx="6472">
                  <c:v>2.3971643518525525</c:v>
                </c:pt>
                <c:pt idx="6473">
                  <c:v>2.3974421296297805</c:v>
                </c:pt>
                <c:pt idx="6474">
                  <c:v>2.3977083333375049</c:v>
                </c:pt>
                <c:pt idx="6475">
                  <c:v>2.3979861111147329</c:v>
                </c:pt>
                <c:pt idx="6476">
                  <c:v>2.3982754629687406</c:v>
                </c:pt>
                <c:pt idx="6477">
                  <c:v>2.398541666669189</c:v>
                </c:pt>
                <c:pt idx="6478">
                  <c:v>2.398819444446417</c:v>
                </c:pt>
                <c:pt idx="6479">
                  <c:v>2.3990972222236451</c:v>
                </c:pt>
                <c:pt idx="6480">
                  <c:v>2.3993750000008731</c:v>
                </c:pt>
                <c:pt idx="6481">
                  <c:v>2.3996527777781012</c:v>
                </c:pt>
                <c:pt idx="6482">
                  <c:v>2.3999305555553292</c:v>
                </c:pt>
                <c:pt idx="6483">
                  <c:v>2.4002083333398332</c:v>
                </c:pt>
                <c:pt idx="6484">
                  <c:v>2.4004861111170612</c:v>
                </c:pt>
                <c:pt idx="6485">
                  <c:v>2.4007638888942893</c:v>
                </c:pt>
                <c:pt idx="6486">
                  <c:v>2.4010416666715173</c:v>
                </c:pt>
                <c:pt idx="6487">
                  <c:v>2.4013078703719657</c:v>
                </c:pt>
                <c:pt idx="6488">
                  <c:v>2.4015856481491937</c:v>
                </c:pt>
                <c:pt idx="6489">
                  <c:v>2.4018634259264218</c:v>
                </c:pt>
                <c:pt idx="6490">
                  <c:v>2.4021412037036498</c:v>
                </c:pt>
                <c:pt idx="6491">
                  <c:v>2.4024189814808778</c:v>
                </c:pt>
                <c:pt idx="6492">
                  <c:v>2.4026851851886022</c:v>
                </c:pt>
                <c:pt idx="6493">
                  <c:v>2.4029745370426099</c:v>
                </c:pt>
                <c:pt idx="6494">
                  <c:v>2.4032523148198379</c:v>
                </c:pt>
                <c:pt idx="6495">
                  <c:v>2.4035185185202863</c:v>
                </c:pt>
                <c:pt idx="6496">
                  <c:v>2.403807870374294</c:v>
                </c:pt>
                <c:pt idx="6497">
                  <c:v>2.4040740740747424</c:v>
                </c:pt>
                <c:pt idx="6498">
                  <c:v>2.4073379629626288</c:v>
                </c:pt>
                <c:pt idx="6499">
                  <c:v>2.4076041666703532</c:v>
                </c:pt>
                <c:pt idx="6500">
                  <c:v>2.4078935185243608</c:v>
                </c:pt>
                <c:pt idx="6501">
                  <c:v>2.4081597222248092</c:v>
                </c:pt>
                <c:pt idx="6502">
                  <c:v>2.4084375000020373</c:v>
                </c:pt>
                <c:pt idx="6503">
                  <c:v>2.4087152777792653</c:v>
                </c:pt>
                <c:pt idx="6504">
                  <c:v>2.4089930555564933</c:v>
                </c:pt>
                <c:pt idx="6505">
                  <c:v>2.4092708333337214</c:v>
                </c:pt>
                <c:pt idx="6506">
                  <c:v>2.4095486111109494</c:v>
                </c:pt>
                <c:pt idx="6507">
                  <c:v>2.4098148148186738</c:v>
                </c:pt>
                <c:pt idx="6508">
                  <c:v>2.4101041666726815</c:v>
                </c:pt>
                <c:pt idx="6509">
                  <c:v>2.4103703703731298</c:v>
                </c:pt>
                <c:pt idx="6510">
                  <c:v>2.4106481481503579</c:v>
                </c:pt>
                <c:pt idx="6511">
                  <c:v>2.4109259259275859</c:v>
                </c:pt>
                <c:pt idx="6512">
                  <c:v>2.411203703704814</c:v>
                </c:pt>
                <c:pt idx="6513">
                  <c:v>2.411481481482042</c:v>
                </c:pt>
                <c:pt idx="6514">
                  <c:v>2.4117476851897663</c:v>
                </c:pt>
                <c:pt idx="6515">
                  <c:v>2.4120370370364981</c:v>
                </c:pt>
                <c:pt idx="6516">
                  <c:v>2.4123148148210021</c:v>
                </c:pt>
                <c:pt idx="6517">
                  <c:v>2.4125925925982301</c:v>
                </c:pt>
                <c:pt idx="6518">
                  <c:v>2.4128587962986785</c:v>
                </c:pt>
                <c:pt idx="6519">
                  <c:v>2.4131481481526862</c:v>
                </c:pt>
                <c:pt idx="6520">
                  <c:v>2.4134143518531346</c:v>
                </c:pt>
                <c:pt idx="6521">
                  <c:v>2.4136921296303626</c:v>
                </c:pt>
                <c:pt idx="6522">
                  <c:v>2.4139699074075907</c:v>
                </c:pt>
                <c:pt idx="6523">
                  <c:v>2.4142476851848187</c:v>
                </c:pt>
                <c:pt idx="6524">
                  <c:v>2.414513888892543</c:v>
                </c:pt>
                <c:pt idx="6525">
                  <c:v>2.4147916666697711</c:v>
                </c:pt>
                <c:pt idx="6526">
                  <c:v>2.4150694444469991</c:v>
                </c:pt>
                <c:pt idx="6527">
                  <c:v>2.4153472222242272</c:v>
                </c:pt>
                <c:pt idx="6528">
                  <c:v>2.4156250000014552</c:v>
                </c:pt>
                <c:pt idx="6529">
                  <c:v>2.4159027777786832</c:v>
                </c:pt>
                <c:pt idx="6530">
                  <c:v>2.4161805555559113</c:v>
                </c:pt>
                <c:pt idx="6531">
                  <c:v>2.4164467592636356</c:v>
                </c:pt>
                <c:pt idx="6532">
                  <c:v>2.4167245370408637</c:v>
                </c:pt>
                <c:pt idx="6533">
                  <c:v>2.4170023148180917</c:v>
                </c:pt>
                <c:pt idx="6534">
                  <c:v>2.4172800925953197</c:v>
                </c:pt>
                <c:pt idx="6535">
                  <c:v>2.4175578703725478</c:v>
                </c:pt>
                <c:pt idx="6536">
                  <c:v>2.4178240740802721</c:v>
                </c:pt>
                <c:pt idx="6537">
                  <c:v>2.4181134259270038</c:v>
                </c:pt>
                <c:pt idx="6538">
                  <c:v>2.4183912037042319</c:v>
                </c:pt>
                <c:pt idx="6539">
                  <c:v>2.4186574074119562</c:v>
                </c:pt>
                <c:pt idx="6540">
                  <c:v>2.4189351851891843</c:v>
                </c:pt>
                <c:pt idx="6541">
                  <c:v>2.4192129629664123</c:v>
                </c:pt>
                <c:pt idx="6542">
                  <c:v>2.4194791666668607</c:v>
                </c:pt>
                <c:pt idx="6543">
                  <c:v>2.4197569444440887</c:v>
                </c:pt>
                <c:pt idx="6544">
                  <c:v>2.4200347222285927</c:v>
                </c:pt>
                <c:pt idx="6545">
                  <c:v>2.4203125000058208</c:v>
                </c:pt>
                <c:pt idx="6546">
                  <c:v>2.4205787037062692</c:v>
                </c:pt>
                <c:pt idx="6547">
                  <c:v>2.4208680555602768</c:v>
                </c:pt>
                <c:pt idx="6548">
                  <c:v>2.4211342592607252</c:v>
                </c:pt>
                <c:pt idx="6549">
                  <c:v>2.4214120370379533</c:v>
                </c:pt>
                <c:pt idx="6550">
                  <c:v>2.4216782407456776</c:v>
                </c:pt>
                <c:pt idx="6551">
                  <c:v>2.4219675925924093</c:v>
                </c:pt>
                <c:pt idx="6552">
                  <c:v>2.4222453703769133</c:v>
                </c:pt>
                <c:pt idx="6553">
                  <c:v>2.4225115740773617</c:v>
                </c:pt>
                <c:pt idx="6554">
                  <c:v>2.4227893518545898</c:v>
                </c:pt>
                <c:pt idx="6555">
                  <c:v>2.4230671296318178</c:v>
                </c:pt>
                <c:pt idx="6556">
                  <c:v>2.4233333333395422</c:v>
                </c:pt>
                <c:pt idx="6557">
                  <c:v>2.4236226851862739</c:v>
                </c:pt>
                <c:pt idx="6558">
                  <c:v>2.4238888888939982</c:v>
                </c:pt>
                <c:pt idx="6559">
                  <c:v>2.4241666666712263</c:v>
                </c:pt>
                <c:pt idx="6560">
                  <c:v>2.4244444444484543</c:v>
                </c:pt>
                <c:pt idx="6561">
                  <c:v>2.4247222222256823</c:v>
                </c:pt>
                <c:pt idx="6562">
                  <c:v>2.4249884259261307</c:v>
                </c:pt>
                <c:pt idx="6563">
                  <c:v>2.4252662037033588</c:v>
                </c:pt>
                <c:pt idx="6564">
                  <c:v>2.4255439814878628</c:v>
                </c:pt>
                <c:pt idx="6565">
                  <c:v>2.4258333333345945</c:v>
                </c:pt>
                <c:pt idx="6566">
                  <c:v>2.4260995370423188</c:v>
                </c:pt>
                <c:pt idx="6567">
                  <c:v>2.4264351851888932</c:v>
                </c:pt>
                <c:pt idx="6568">
                  <c:v>2.4267361111124046</c:v>
                </c:pt>
                <c:pt idx="6569">
                  <c:v>2.4270254629664123</c:v>
                </c:pt>
                <c:pt idx="6570">
                  <c:v>2.4272916666668607</c:v>
                </c:pt>
                <c:pt idx="6571">
                  <c:v>2.4275694444440887</c:v>
                </c:pt>
                <c:pt idx="6572">
                  <c:v>2.4278472222285927</c:v>
                </c:pt>
                <c:pt idx="6573">
                  <c:v>2.4281250000058208</c:v>
                </c:pt>
                <c:pt idx="6574">
                  <c:v>2.4283912037062692</c:v>
                </c:pt>
                <c:pt idx="6575">
                  <c:v>2.4286689814834972</c:v>
                </c:pt>
                <c:pt idx="6576">
                  <c:v>2.4289583333375049</c:v>
                </c:pt>
                <c:pt idx="6577">
                  <c:v>2.4292245370379533</c:v>
                </c:pt>
                <c:pt idx="6578">
                  <c:v>2.4295023148151813</c:v>
                </c:pt>
                <c:pt idx="6579">
                  <c:v>2.429791666669189</c:v>
                </c:pt>
                <c:pt idx="6580">
                  <c:v>2.4300578703769133</c:v>
                </c:pt>
                <c:pt idx="6581">
                  <c:v>2.4303356481541414</c:v>
                </c:pt>
                <c:pt idx="6582">
                  <c:v>2.4306134259313694</c:v>
                </c:pt>
                <c:pt idx="6583">
                  <c:v>2.4308912037085975</c:v>
                </c:pt>
                <c:pt idx="6584">
                  <c:v>2.4311689814858255</c:v>
                </c:pt>
                <c:pt idx="6585">
                  <c:v>2.4314467592630535</c:v>
                </c:pt>
                <c:pt idx="6586">
                  <c:v>2.4317129629635019</c:v>
                </c:pt>
                <c:pt idx="6587">
                  <c:v>2.4320023148175096</c:v>
                </c:pt>
                <c:pt idx="6588">
                  <c:v>2.432268518517958</c:v>
                </c:pt>
                <c:pt idx="6589">
                  <c:v>2.432546296302462</c:v>
                </c:pt>
                <c:pt idx="6590">
                  <c:v>2.43282407407969</c:v>
                </c:pt>
                <c:pt idx="6591">
                  <c:v>2.4331018518569181</c:v>
                </c:pt>
                <c:pt idx="6592">
                  <c:v>2.4367708333375049</c:v>
                </c:pt>
                <c:pt idx="6593">
                  <c:v>2.4370486111147329</c:v>
                </c:pt>
                <c:pt idx="6594">
                  <c:v>2.437326388891961</c:v>
                </c:pt>
                <c:pt idx="6595">
                  <c:v>2.437604166669189</c:v>
                </c:pt>
                <c:pt idx="6596">
                  <c:v>2.437881944446417</c:v>
                </c:pt>
                <c:pt idx="6597">
                  <c:v>2.4381597222236451</c:v>
                </c:pt>
                <c:pt idx="6598">
                  <c:v>2.4384375000008731</c:v>
                </c:pt>
                <c:pt idx="6599">
                  <c:v>2.4387152777781012</c:v>
                </c:pt>
                <c:pt idx="6600">
                  <c:v>2.4389930555553292</c:v>
                </c:pt>
                <c:pt idx="6601">
                  <c:v>2.4392708333398332</c:v>
                </c:pt>
                <c:pt idx="6602">
                  <c:v>2.4395486111170612</c:v>
                </c:pt>
                <c:pt idx="6603">
                  <c:v>2.4398263888942893</c:v>
                </c:pt>
                <c:pt idx="6604">
                  <c:v>2.4401041666715173</c:v>
                </c:pt>
                <c:pt idx="6605">
                  <c:v>2.4403819444487453</c:v>
                </c:pt>
                <c:pt idx="6606">
                  <c:v>2.4406597222259734</c:v>
                </c:pt>
                <c:pt idx="6607">
                  <c:v>2.4409375000032014</c:v>
                </c:pt>
                <c:pt idx="6608">
                  <c:v>2.4412037037036498</c:v>
                </c:pt>
                <c:pt idx="6609">
                  <c:v>2.4414814814808778</c:v>
                </c:pt>
                <c:pt idx="6610">
                  <c:v>2.4417592592653818</c:v>
                </c:pt>
                <c:pt idx="6611">
                  <c:v>2.4420370370426099</c:v>
                </c:pt>
                <c:pt idx="6612">
                  <c:v>2.4423032407430583</c:v>
                </c:pt>
                <c:pt idx="6613">
                  <c:v>2.442592592597066</c:v>
                </c:pt>
                <c:pt idx="6614">
                  <c:v>2.4428587962975143</c:v>
                </c:pt>
                <c:pt idx="6615">
                  <c:v>2.4431365740747424</c:v>
                </c:pt>
                <c:pt idx="6616">
                  <c:v>2.4434027777824667</c:v>
                </c:pt>
                <c:pt idx="6617">
                  <c:v>2.4436921296291985</c:v>
                </c:pt>
                <c:pt idx="6618">
                  <c:v>2.4439699074137025</c:v>
                </c:pt>
                <c:pt idx="6619">
                  <c:v>2.4442361111141508</c:v>
                </c:pt>
                <c:pt idx="6620">
                  <c:v>2.4445254629681585</c:v>
                </c:pt>
                <c:pt idx="6621">
                  <c:v>2.4447916666686069</c:v>
                </c:pt>
                <c:pt idx="6622">
                  <c:v>2.445069444445835</c:v>
                </c:pt>
                <c:pt idx="6623">
                  <c:v>2.445347222223063</c:v>
                </c:pt>
                <c:pt idx="6624">
                  <c:v>2.4456134259307873</c:v>
                </c:pt>
                <c:pt idx="6625">
                  <c:v>2.4459027777775191</c:v>
                </c:pt>
                <c:pt idx="6626">
                  <c:v>2.4461805555620231</c:v>
                </c:pt>
                <c:pt idx="6627">
                  <c:v>2.4464583333392511</c:v>
                </c:pt>
                <c:pt idx="6628">
                  <c:v>2.4467361111164792</c:v>
                </c:pt>
                <c:pt idx="6629">
                  <c:v>2.4470254629632109</c:v>
                </c:pt>
                <c:pt idx="6630">
                  <c:v>2.4473263888939982</c:v>
                </c:pt>
                <c:pt idx="6631">
                  <c:v>2.447685185186856</c:v>
                </c:pt>
                <c:pt idx="6632">
                  <c:v>2.447962962964084</c:v>
                </c:pt>
                <c:pt idx="6633">
                  <c:v>2.448240740741312</c:v>
                </c:pt>
                <c:pt idx="6634">
                  <c:v>2.4485069444490364</c:v>
                </c:pt>
                <c:pt idx="6635">
                  <c:v>2.4487847222262644</c:v>
                </c:pt>
                <c:pt idx="6636">
                  <c:v>2.4490625000034925</c:v>
                </c:pt>
                <c:pt idx="6637">
                  <c:v>2.4493402777807205</c:v>
                </c:pt>
                <c:pt idx="6638">
                  <c:v>2.4496180555579485</c:v>
                </c:pt>
                <c:pt idx="6639">
                  <c:v>2.4498842592656729</c:v>
                </c:pt>
                <c:pt idx="6640">
                  <c:v>2.4501620370429009</c:v>
                </c:pt>
                <c:pt idx="6641">
                  <c:v>2.450439814820129</c:v>
                </c:pt>
                <c:pt idx="6642">
                  <c:v>2.450717592597357</c:v>
                </c:pt>
                <c:pt idx="6643">
                  <c:v>2.450995370374585</c:v>
                </c:pt>
                <c:pt idx="6644">
                  <c:v>2.4512731481518131</c:v>
                </c:pt>
                <c:pt idx="6645">
                  <c:v>2.4515393518522615</c:v>
                </c:pt>
                <c:pt idx="6646">
                  <c:v>2.4518287037062692</c:v>
                </c:pt>
                <c:pt idx="6647">
                  <c:v>2.4520949074067175</c:v>
                </c:pt>
                <c:pt idx="6648">
                  <c:v>2.4523726851912215</c:v>
                </c:pt>
                <c:pt idx="6649">
                  <c:v>2.4526388888916699</c:v>
                </c:pt>
                <c:pt idx="6650">
                  <c:v>2.452916666668898</c:v>
                </c:pt>
                <c:pt idx="6651">
                  <c:v>2.453194444446126</c:v>
                </c:pt>
                <c:pt idx="6652">
                  <c:v>2.453472222223354</c:v>
                </c:pt>
                <c:pt idx="6653">
                  <c:v>2.4537500000005821</c:v>
                </c:pt>
                <c:pt idx="6654">
                  <c:v>2.4540162037083064</c:v>
                </c:pt>
                <c:pt idx="6655">
                  <c:v>2.4542939814855345</c:v>
                </c:pt>
                <c:pt idx="6656">
                  <c:v>2.4545717592627625</c:v>
                </c:pt>
                <c:pt idx="6657">
                  <c:v>2.4548495370399905</c:v>
                </c:pt>
                <c:pt idx="6658">
                  <c:v>2.4551273148172186</c:v>
                </c:pt>
                <c:pt idx="6659">
                  <c:v>2.4554050925944466</c:v>
                </c:pt>
                <c:pt idx="6660">
                  <c:v>2.455671296302171</c:v>
                </c:pt>
                <c:pt idx="6661">
                  <c:v>2.4559953703719657</c:v>
                </c:pt>
                <c:pt idx="6662">
                  <c:v>2.456296296302753</c:v>
                </c:pt>
                <c:pt idx="6663">
                  <c:v>2.4565856481494848</c:v>
                </c:pt>
                <c:pt idx="6664">
                  <c:v>2.4568634259267128</c:v>
                </c:pt>
                <c:pt idx="6665">
                  <c:v>2.4571412037039408</c:v>
                </c:pt>
                <c:pt idx="6666">
                  <c:v>2.4574074074116652</c:v>
                </c:pt>
                <c:pt idx="6667">
                  <c:v>2.4576851851888932</c:v>
                </c:pt>
                <c:pt idx="6668">
                  <c:v>2.4579629629661213</c:v>
                </c:pt>
                <c:pt idx="6669">
                  <c:v>2.4582407407433493</c:v>
                </c:pt>
                <c:pt idx="6670">
                  <c:v>2.4585185185205773</c:v>
                </c:pt>
                <c:pt idx="6671">
                  <c:v>2.4587962962978054</c:v>
                </c:pt>
                <c:pt idx="6672">
                  <c:v>2.4590740740750334</c:v>
                </c:pt>
                <c:pt idx="6673">
                  <c:v>2.4593634259290411</c:v>
                </c:pt>
                <c:pt idx="6674">
                  <c:v>2.4596527777830488</c:v>
                </c:pt>
                <c:pt idx="6675">
                  <c:v>2.4599421296297805</c:v>
                </c:pt>
                <c:pt idx="6676">
                  <c:v>2.4602199074070086</c:v>
                </c:pt>
                <c:pt idx="6677">
                  <c:v>2.4604976851915126</c:v>
                </c:pt>
                <c:pt idx="6678">
                  <c:v>2.4607754629687406</c:v>
                </c:pt>
                <c:pt idx="6679">
                  <c:v>2.4610532407459687</c:v>
                </c:pt>
                <c:pt idx="6680">
                  <c:v>2.4613310185231967</c:v>
                </c:pt>
                <c:pt idx="6681">
                  <c:v>2.4616087963004247</c:v>
                </c:pt>
                <c:pt idx="6682">
                  <c:v>2.4618865740776528</c:v>
                </c:pt>
                <c:pt idx="6683">
                  <c:v>2.4621527777781012</c:v>
                </c:pt>
                <c:pt idx="6684">
                  <c:v>2.4624305555553292</c:v>
                </c:pt>
                <c:pt idx="6685">
                  <c:v>2.4627083333398332</c:v>
                </c:pt>
                <c:pt idx="6686">
                  <c:v>2.4660185185202863</c:v>
                </c:pt>
                <c:pt idx="6687">
                  <c:v>2.4662962962975143</c:v>
                </c:pt>
                <c:pt idx="6688">
                  <c:v>2.466585648151522</c:v>
                </c:pt>
                <c:pt idx="6689">
                  <c:v>2.4668518518519704</c:v>
                </c:pt>
                <c:pt idx="6690">
                  <c:v>2.4671527777827578</c:v>
                </c:pt>
                <c:pt idx="6691">
                  <c:v>2.4675231481523952</c:v>
                </c:pt>
                <c:pt idx="6692">
                  <c:v>2.4678819444452529</c:v>
                </c:pt>
                <c:pt idx="6693">
                  <c:v>2.4682754629684496</c:v>
                </c:pt>
                <c:pt idx="6694">
                  <c:v>2.4685648148151813</c:v>
                </c:pt>
                <c:pt idx="6695">
                  <c:v>2.4688425925924093</c:v>
                </c:pt>
                <c:pt idx="6696">
                  <c:v>2.4691203703769133</c:v>
                </c:pt>
                <c:pt idx="6697">
                  <c:v>2.4693865740773617</c:v>
                </c:pt>
                <c:pt idx="6698">
                  <c:v>2.4696643518545898</c:v>
                </c:pt>
                <c:pt idx="6699">
                  <c:v>2.4699421296318178</c:v>
                </c:pt>
                <c:pt idx="6700">
                  <c:v>2.4702199074090458</c:v>
                </c:pt>
                <c:pt idx="6701">
                  <c:v>2.4704976851862739</c:v>
                </c:pt>
                <c:pt idx="6702">
                  <c:v>2.4707754629635019</c:v>
                </c:pt>
                <c:pt idx="6703">
                  <c:v>2.47105324074073</c:v>
                </c:pt>
                <c:pt idx="6704">
                  <c:v>2.4713194444484543</c:v>
                </c:pt>
                <c:pt idx="6705">
                  <c:v>2.4715972222256823</c:v>
                </c:pt>
                <c:pt idx="6706">
                  <c:v>2.4718981481491937</c:v>
                </c:pt>
                <c:pt idx="6707">
                  <c:v>2.4721759259264218</c:v>
                </c:pt>
                <c:pt idx="6708">
                  <c:v>2.4724884259267128</c:v>
                </c:pt>
                <c:pt idx="6709">
                  <c:v>2.4727546296344372</c:v>
                </c:pt>
                <c:pt idx="6710">
                  <c:v>2.4730324074116652</c:v>
                </c:pt>
                <c:pt idx="6711">
                  <c:v>2.4733101851888932</c:v>
                </c:pt>
                <c:pt idx="6712">
                  <c:v>2.4735879629661213</c:v>
                </c:pt>
                <c:pt idx="6713">
                  <c:v>2.4738657407433493</c:v>
                </c:pt>
                <c:pt idx="6714">
                  <c:v>2.4741435185205773</c:v>
                </c:pt>
                <c:pt idx="6715">
                  <c:v>2.4744097222283017</c:v>
                </c:pt>
                <c:pt idx="6716">
                  <c:v>2.4746875000055297</c:v>
                </c:pt>
                <c:pt idx="6717">
                  <c:v>2.4749768518522615</c:v>
                </c:pt>
                <c:pt idx="6718">
                  <c:v>2.4752662037062692</c:v>
                </c:pt>
                <c:pt idx="6719">
                  <c:v>2.4755324074067175</c:v>
                </c:pt>
                <c:pt idx="6720">
                  <c:v>2.4758101851912215</c:v>
                </c:pt>
                <c:pt idx="6721">
                  <c:v>2.4760995370379533</c:v>
                </c:pt>
                <c:pt idx="6722">
                  <c:v>2.4763773148151813</c:v>
                </c:pt>
                <c:pt idx="6723">
                  <c:v>2.4766550925924093</c:v>
                </c:pt>
                <c:pt idx="6724">
                  <c:v>2.4770370370388264</c:v>
                </c:pt>
                <c:pt idx="6725">
                  <c:v>2.4773495370391174</c:v>
                </c:pt>
                <c:pt idx="6726">
                  <c:v>2.4776273148163455</c:v>
                </c:pt>
                <c:pt idx="6727">
                  <c:v>2.4779050925935735</c:v>
                </c:pt>
                <c:pt idx="6728">
                  <c:v>2.4781828703708015</c:v>
                </c:pt>
                <c:pt idx="6729">
                  <c:v>2.4784606481480296</c:v>
                </c:pt>
                <c:pt idx="6730">
                  <c:v>2.4787500000020373</c:v>
                </c:pt>
                <c:pt idx="6731">
                  <c:v>2.4790277777792653</c:v>
                </c:pt>
                <c:pt idx="6732">
                  <c:v>2.4793055555564933</c:v>
                </c:pt>
                <c:pt idx="6733">
                  <c:v>2.4795833333337214</c:v>
                </c:pt>
                <c:pt idx="6734">
                  <c:v>2.4798611111109494</c:v>
                </c:pt>
                <c:pt idx="6735">
                  <c:v>2.4801388888954534</c:v>
                </c:pt>
                <c:pt idx="6736">
                  <c:v>2.4804282407421852</c:v>
                </c:pt>
                <c:pt idx="6737">
                  <c:v>2.4807060185194132</c:v>
                </c:pt>
                <c:pt idx="6738">
                  <c:v>2.4809837962966412</c:v>
                </c:pt>
                <c:pt idx="6739">
                  <c:v>2.4812615740738693</c:v>
                </c:pt>
                <c:pt idx="6740">
                  <c:v>2.4815393518583733</c:v>
                </c:pt>
                <c:pt idx="6741">
                  <c:v>2.4818055555588217</c:v>
                </c:pt>
                <c:pt idx="6742">
                  <c:v>2.4820949074128293</c:v>
                </c:pt>
                <c:pt idx="6743">
                  <c:v>2.4823726851900574</c:v>
                </c:pt>
                <c:pt idx="6744">
                  <c:v>2.4826967592598521</c:v>
                </c:pt>
                <c:pt idx="6745">
                  <c:v>2.4829745370370802</c:v>
                </c:pt>
                <c:pt idx="6746">
                  <c:v>2.4832407407448045</c:v>
                </c:pt>
                <c:pt idx="6747">
                  <c:v>2.4835300925988122</c:v>
                </c:pt>
                <c:pt idx="6748">
                  <c:v>2.4838078703760402</c:v>
                </c:pt>
                <c:pt idx="6749">
                  <c:v>2.4840856481532683</c:v>
                </c:pt>
                <c:pt idx="6750">
                  <c:v>2.4843634259304963</c:v>
                </c:pt>
                <c:pt idx="6751">
                  <c:v>2.4846412037077243</c:v>
                </c:pt>
                <c:pt idx="6752">
                  <c:v>2.4849189814849524</c:v>
                </c:pt>
                <c:pt idx="6753">
                  <c:v>2.4851967592621804</c:v>
                </c:pt>
                <c:pt idx="6754">
                  <c:v>2.4854861111161881</c:v>
                </c:pt>
                <c:pt idx="6755">
                  <c:v>2.4857870370396995</c:v>
                </c:pt>
                <c:pt idx="6756">
                  <c:v>2.4861111111167702</c:v>
                </c:pt>
                <c:pt idx="6757">
                  <c:v>2.4863888888939982</c:v>
                </c:pt>
                <c:pt idx="6758">
                  <c:v>2.4866550925944466</c:v>
                </c:pt>
                <c:pt idx="6759">
                  <c:v>2.4869444444484543</c:v>
                </c:pt>
                <c:pt idx="6760">
                  <c:v>2.4872106481489027</c:v>
                </c:pt>
                <c:pt idx="6761">
                  <c:v>2.4875000000029104</c:v>
                </c:pt>
                <c:pt idx="6762">
                  <c:v>2.4877662037033588</c:v>
                </c:pt>
                <c:pt idx="6763">
                  <c:v>2.4880439814878628</c:v>
                </c:pt>
                <c:pt idx="6764">
                  <c:v>2.4883333333345945</c:v>
                </c:pt>
                <c:pt idx="6765">
                  <c:v>2.4885995370423188</c:v>
                </c:pt>
                <c:pt idx="6766">
                  <c:v>2.4889004629658302</c:v>
                </c:pt>
                <c:pt idx="6767">
                  <c:v>2.4891666666662786</c:v>
                </c:pt>
                <c:pt idx="6768">
                  <c:v>2.4894444444507826</c:v>
                </c:pt>
                <c:pt idx="6769">
                  <c:v>2.4897685185205773</c:v>
                </c:pt>
                <c:pt idx="6770">
                  <c:v>2.4900462962978054</c:v>
                </c:pt>
                <c:pt idx="6771">
                  <c:v>2.4903240740750334</c:v>
                </c:pt>
                <c:pt idx="6772">
                  <c:v>2.4906018518522615</c:v>
                </c:pt>
                <c:pt idx="6773">
                  <c:v>2.4908796296294895</c:v>
                </c:pt>
                <c:pt idx="6774">
                  <c:v>2.4911458333372138</c:v>
                </c:pt>
                <c:pt idx="6775">
                  <c:v>2.4914351851912215</c:v>
                </c:pt>
                <c:pt idx="6776">
                  <c:v>2.4917013888916699</c:v>
                </c:pt>
                <c:pt idx="6777">
                  <c:v>2.491979166668898</c:v>
                </c:pt>
                <c:pt idx="6778">
                  <c:v>2.492256944446126</c:v>
                </c:pt>
                <c:pt idx="6779">
                  <c:v>2.4925462963001337</c:v>
                </c:pt>
                <c:pt idx="6780">
                  <c:v>2.4986574074137025</c:v>
                </c:pt>
                <c:pt idx="6781">
                  <c:v>2.4986574074137025</c:v>
                </c:pt>
                <c:pt idx="6782">
                  <c:v>2.4986574074137025</c:v>
                </c:pt>
                <c:pt idx="6783">
                  <c:v>2.4990162037065602</c:v>
                </c:pt>
                <c:pt idx="6784">
                  <c:v>2.4992939814837882</c:v>
                </c:pt>
                <c:pt idx="6785">
                  <c:v>2.4995717592610163</c:v>
                </c:pt>
                <c:pt idx="6786">
                  <c:v>2.4998495370382443</c:v>
                </c:pt>
                <c:pt idx="6787">
                  <c:v>2.5001157407459687</c:v>
                </c:pt>
                <c:pt idx="6788">
                  <c:v>2.50041666666948</c:v>
                </c:pt>
                <c:pt idx="6789">
                  <c:v>2.5007175925929914</c:v>
                </c:pt>
                <c:pt idx="6790">
                  <c:v>2.5010532407468418</c:v>
                </c:pt>
                <c:pt idx="6791">
                  <c:v>2.5013425925935735</c:v>
                </c:pt>
                <c:pt idx="6792">
                  <c:v>2.5016203703708015</c:v>
                </c:pt>
                <c:pt idx="6793">
                  <c:v>2.5018865740785259</c:v>
                </c:pt>
                <c:pt idx="6794">
                  <c:v>2.5021643518557539</c:v>
                </c:pt>
                <c:pt idx="6795">
                  <c:v>2.5024537037097616</c:v>
                </c:pt>
                <c:pt idx="6796">
                  <c:v>2.50271990741021</c:v>
                </c:pt>
                <c:pt idx="6797">
                  <c:v>2.502997685187438</c:v>
                </c:pt>
                <c:pt idx="6798">
                  <c:v>2.5032870370414457</c:v>
                </c:pt>
                <c:pt idx="6799">
                  <c:v>2.5036111111112405</c:v>
                </c:pt>
                <c:pt idx="6800">
                  <c:v>2.5038888888884685</c:v>
                </c:pt>
                <c:pt idx="6801">
                  <c:v>2.5041666666729725</c:v>
                </c:pt>
                <c:pt idx="6802">
                  <c:v>2.5044328703734209</c:v>
                </c:pt>
                <c:pt idx="6803">
                  <c:v>2.5047106481506489</c:v>
                </c:pt>
                <c:pt idx="6804">
                  <c:v>2.504988425927877</c:v>
                </c:pt>
                <c:pt idx="6805">
                  <c:v>2.505266203705105</c:v>
                </c:pt>
                <c:pt idx="6806">
                  <c:v>2.5055324074128293</c:v>
                </c:pt>
                <c:pt idx="6807">
                  <c:v>2.5058101851900574</c:v>
                </c:pt>
                <c:pt idx="6808">
                  <c:v>2.5060879629672854</c:v>
                </c:pt>
                <c:pt idx="6809">
                  <c:v>2.5063657407445135</c:v>
                </c:pt>
                <c:pt idx="6810">
                  <c:v>2.5066319444449618</c:v>
                </c:pt>
                <c:pt idx="6811">
                  <c:v>2.5069328703757492</c:v>
                </c:pt>
                <c:pt idx="6812">
                  <c:v>2.5072106481529772</c:v>
                </c:pt>
                <c:pt idx="6813">
                  <c:v>2.5074884259302053</c:v>
                </c:pt>
                <c:pt idx="6814">
                  <c:v>2.5077662037074333</c:v>
                </c:pt>
                <c:pt idx="6815">
                  <c:v>2.5080439814846613</c:v>
                </c:pt>
                <c:pt idx="6816">
                  <c:v>2.5083217592618894</c:v>
                </c:pt>
                <c:pt idx="6817">
                  <c:v>2.5085879629623378</c:v>
                </c:pt>
                <c:pt idx="6818">
                  <c:v>2.5088773148163455</c:v>
                </c:pt>
                <c:pt idx="6819">
                  <c:v>2.5091435185240698</c:v>
                </c:pt>
                <c:pt idx="6820">
                  <c:v>2.5094328703708015</c:v>
                </c:pt>
                <c:pt idx="6821">
                  <c:v>2.5097337963015889</c:v>
                </c:pt>
                <c:pt idx="6822">
                  <c:v>2.5100115740788169</c:v>
                </c:pt>
                <c:pt idx="6823">
                  <c:v>2.510289351856045</c:v>
                </c:pt>
                <c:pt idx="6824">
                  <c:v>2.510567129633273</c:v>
                </c:pt>
                <c:pt idx="6825">
                  <c:v>2.510844907410501</c:v>
                </c:pt>
                <c:pt idx="6826">
                  <c:v>2.5111226851877291</c:v>
                </c:pt>
                <c:pt idx="6827">
                  <c:v>2.5113888888954534</c:v>
                </c:pt>
                <c:pt idx="6828">
                  <c:v>2.5116550925959018</c:v>
                </c:pt>
                <c:pt idx="6829">
                  <c:v>2.5119444444499095</c:v>
                </c:pt>
                <c:pt idx="6830">
                  <c:v>2.5122106481503579</c:v>
                </c:pt>
                <c:pt idx="6831">
                  <c:v>2.5124884259275859</c:v>
                </c:pt>
                <c:pt idx="6832">
                  <c:v>2.512766203704814</c:v>
                </c:pt>
                <c:pt idx="6833">
                  <c:v>2.513043981482042</c:v>
                </c:pt>
                <c:pt idx="6834">
                  <c:v>2.51332175925927</c:v>
                </c:pt>
                <c:pt idx="6835">
                  <c:v>2.5135995370364981</c:v>
                </c:pt>
                <c:pt idx="6836">
                  <c:v>2.5138657407442224</c:v>
                </c:pt>
                <c:pt idx="6837">
                  <c:v>2.5141550925982301</c:v>
                </c:pt>
                <c:pt idx="6838">
                  <c:v>2.5144444444449618</c:v>
                </c:pt>
                <c:pt idx="6839">
                  <c:v>2.5147106481526862</c:v>
                </c:pt>
                <c:pt idx="6840">
                  <c:v>2.5149884259299142</c:v>
                </c:pt>
                <c:pt idx="6841">
                  <c:v>2.5152662037071423</c:v>
                </c:pt>
                <c:pt idx="6842">
                  <c:v>2.5155439814843703</c:v>
                </c:pt>
                <c:pt idx="6843">
                  <c:v>2.5158101851848187</c:v>
                </c:pt>
                <c:pt idx="6844">
                  <c:v>2.5160879629693227</c:v>
                </c:pt>
                <c:pt idx="6845">
                  <c:v>2.5163657407465507</c:v>
                </c:pt>
                <c:pt idx="6846">
                  <c:v>2.5166435185237788</c:v>
                </c:pt>
                <c:pt idx="6847">
                  <c:v>2.5169212963010068</c:v>
                </c:pt>
                <c:pt idx="6848">
                  <c:v>2.5171990740782348</c:v>
                </c:pt>
                <c:pt idx="6849">
                  <c:v>2.5174768518554629</c:v>
                </c:pt>
                <c:pt idx="6850">
                  <c:v>2.5177430555559113</c:v>
                </c:pt>
                <c:pt idx="6851">
                  <c:v>2.5181597222253913</c:v>
                </c:pt>
                <c:pt idx="6852">
                  <c:v>2.5184606481489027</c:v>
                </c:pt>
                <c:pt idx="6853">
                  <c:v>2.5187384259261307</c:v>
                </c:pt>
                <c:pt idx="6854">
                  <c:v>2.5190162037033588</c:v>
                </c:pt>
                <c:pt idx="6855">
                  <c:v>2.5192939814878628</c:v>
                </c:pt>
                <c:pt idx="6856">
                  <c:v>2.5195601851883112</c:v>
                </c:pt>
                <c:pt idx="6857">
                  <c:v>2.5198495370423188</c:v>
                </c:pt>
                <c:pt idx="6858">
                  <c:v>2.5201273148195469</c:v>
                </c:pt>
                <c:pt idx="6859">
                  <c:v>2.5204050925967749</c:v>
                </c:pt>
                <c:pt idx="6860">
                  <c:v>2.5206712962972233</c:v>
                </c:pt>
                <c:pt idx="6861">
                  <c:v>2.520960648151231</c:v>
                </c:pt>
                <c:pt idx="6862">
                  <c:v>2.521238425928459</c:v>
                </c:pt>
                <c:pt idx="6863">
                  <c:v>2.5215046296361834</c:v>
                </c:pt>
                <c:pt idx="6864">
                  <c:v>2.5217939814829151</c:v>
                </c:pt>
                <c:pt idx="6865">
                  <c:v>2.5220601851906395</c:v>
                </c:pt>
                <c:pt idx="6866">
                  <c:v>2.5223379629678675</c:v>
                </c:pt>
                <c:pt idx="6867">
                  <c:v>2.5226157407450955</c:v>
                </c:pt>
                <c:pt idx="6868">
                  <c:v>2.5228819444455439</c:v>
                </c:pt>
                <c:pt idx="6869">
                  <c:v>2.5231712962995516</c:v>
                </c:pt>
                <c:pt idx="6870">
                  <c:v>2.5234490740767797</c:v>
                </c:pt>
                <c:pt idx="6871">
                  <c:v>2.523715277777228</c:v>
                </c:pt>
                <c:pt idx="6872">
                  <c:v>2.5240046296312357</c:v>
                </c:pt>
                <c:pt idx="6873">
                  <c:v>2.5242824074084638</c:v>
                </c:pt>
                <c:pt idx="6874">
                  <c:v>2.5245833333392511</c:v>
                </c:pt>
                <c:pt idx="6875">
                  <c:v>2.5248958333395422</c:v>
                </c:pt>
                <c:pt idx="6876">
                  <c:v>2.5310879629687406</c:v>
                </c:pt>
                <c:pt idx="6877">
                  <c:v>2.531354166669189</c:v>
                </c:pt>
                <c:pt idx="6878">
                  <c:v>2.5316435185231967</c:v>
                </c:pt>
                <c:pt idx="6879">
                  <c:v>2.5319212963004247</c:v>
                </c:pt>
                <c:pt idx="6880">
                  <c:v>2.5321875000008731</c:v>
                </c:pt>
                <c:pt idx="6881">
                  <c:v>2.5324652777781012</c:v>
                </c:pt>
                <c:pt idx="6882">
                  <c:v>2.5327546296321088</c:v>
                </c:pt>
                <c:pt idx="6883">
                  <c:v>2.5332175925941556</c:v>
                </c:pt>
                <c:pt idx="6884">
                  <c:v>2.5334953703713836</c:v>
                </c:pt>
                <c:pt idx="6885">
                  <c:v>2.5337731481486117</c:v>
                </c:pt>
                <c:pt idx="6886">
                  <c:v>2.5340509259258397</c:v>
                </c:pt>
                <c:pt idx="6887">
                  <c:v>2.5343287037030677</c:v>
                </c:pt>
                <c:pt idx="6888">
                  <c:v>2.5345949074107921</c:v>
                </c:pt>
                <c:pt idx="6889">
                  <c:v>2.5348842592647998</c:v>
                </c:pt>
                <c:pt idx="6890">
                  <c:v>2.5351620370420278</c:v>
                </c:pt>
                <c:pt idx="6891">
                  <c:v>2.5354398148192558</c:v>
                </c:pt>
                <c:pt idx="6892">
                  <c:v>2.5357060185197042</c:v>
                </c:pt>
                <c:pt idx="6893">
                  <c:v>2.5359837962969323</c:v>
                </c:pt>
                <c:pt idx="6894">
                  <c:v>2.5362615740741603</c:v>
                </c:pt>
                <c:pt idx="6895">
                  <c:v>2.5365393518513883</c:v>
                </c:pt>
                <c:pt idx="6896">
                  <c:v>2.5368055555591127</c:v>
                </c:pt>
                <c:pt idx="6897">
                  <c:v>2.5370949074131204</c:v>
                </c:pt>
                <c:pt idx="6898">
                  <c:v>2.5373611111135688</c:v>
                </c:pt>
                <c:pt idx="6899">
                  <c:v>2.5376388888907968</c:v>
                </c:pt>
                <c:pt idx="6900">
                  <c:v>2.5379050925985212</c:v>
                </c:pt>
                <c:pt idx="6901">
                  <c:v>2.5381944444452529</c:v>
                </c:pt>
                <c:pt idx="6902">
                  <c:v>2.5384606481529772</c:v>
                </c:pt>
                <c:pt idx="6903">
                  <c:v>2.5387384259302053</c:v>
                </c:pt>
                <c:pt idx="6904">
                  <c:v>2.5390162037074333</c:v>
                </c:pt>
                <c:pt idx="6905">
                  <c:v>2.5392939814846613</c:v>
                </c:pt>
                <c:pt idx="6906">
                  <c:v>2.5395717592618894</c:v>
                </c:pt>
                <c:pt idx="6907">
                  <c:v>2.5398379629623378</c:v>
                </c:pt>
                <c:pt idx="6908">
                  <c:v>2.5401157407468418</c:v>
                </c:pt>
                <c:pt idx="6909">
                  <c:v>2.5403935185240698</c:v>
                </c:pt>
                <c:pt idx="6910">
                  <c:v>2.5406712963012978</c:v>
                </c:pt>
                <c:pt idx="6911">
                  <c:v>2.5409375000017462</c:v>
                </c:pt>
                <c:pt idx="6912">
                  <c:v>2.5412268518557539</c:v>
                </c:pt>
                <c:pt idx="6913">
                  <c:v>2.5414930555562023</c:v>
                </c:pt>
                <c:pt idx="6914">
                  <c:v>2.5418287037100527</c:v>
                </c:pt>
                <c:pt idx="6915">
                  <c:v>2.542164351856627</c:v>
                </c:pt>
                <c:pt idx="6916">
                  <c:v>2.5424305555570754</c:v>
                </c:pt>
                <c:pt idx="6917">
                  <c:v>2.5427083333343035</c:v>
                </c:pt>
                <c:pt idx="6918">
                  <c:v>2.5429861111115315</c:v>
                </c:pt>
                <c:pt idx="6919">
                  <c:v>2.5432638888887595</c:v>
                </c:pt>
                <c:pt idx="6920">
                  <c:v>2.5435300925964839</c:v>
                </c:pt>
                <c:pt idx="6921">
                  <c:v>2.5438194444504916</c:v>
                </c:pt>
                <c:pt idx="6922">
                  <c:v>2.54408564815094</c:v>
                </c:pt>
                <c:pt idx="6923">
                  <c:v>2.544363425928168</c:v>
                </c:pt>
                <c:pt idx="6924">
                  <c:v>2.544641203705396</c:v>
                </c:pt>
                <c:pt idx="6925">
                  <c:v>2.5449189814826241</c:v>
                </c:pt>
                <c:pt idx="6926">
                  <c:v>2.5451967592598521</c:v>
                </c:pt>
                <c:pt idx="6927">
                  <c:v>2.5454629629675765</c:v>
                </c:pt>
                <c:pt idx="6928">
                  <c:v>2.5457407407448045</c:v>
                </c:pt>
                <c:pt idx="6929">
                  <c:v>2.5460069444452529</c:v>
                </c:pt>
                <c:pt idx="6930">
                  <c:v>2.5462962962992606</c:v>
                </c:pt>
                <c:pt idx="6931">
                  <c:v>2.546562499999709</c:v>
                </c:pt>
                <c:pt idx="6932">
                  <c:v>2.546840277784213</c:v>
                </c:pt>
                <c:pt idx="6933">
                  <c:v>2.547118055561441</c:v>
                </c:pt>
                <c:pt idx="6934">
                  <c:v>2.547395833338669</c:v>
                </c:pt>
                <c:pt idx="6935">
                  <c:v>2.5476620370391174</c:v>
                </c:pt>
                <c:pt idx="6936">
                  <c:v>2.5479398148163455</c:v>
                </c:pt>
                <c:pt idx="6937">
                  <c:v>2.5482175925935735</c:v>
                </c:pt>
                <c:pt idx="6938">
                  <c:v>2.5484953703708015</c:v>
                </c:pt>
                <c:pt idx="6939">
                  <c:v>2.5487731481480296</c:v>
                </c:pt>
                <c:pt idx="6940">
                  <c:v>2.5490509259252576</c:v>
                </c:pt>
                <c:pt idx="6941">
                  <c:v>2.549317129632982</c:v>
                </c:pt>
                <c:pt idx="6942">
                  <c:v>2.5496064814869897</c:v>
                </c:pt>
                <c:pt idx="6943">
                  <c:v>2.5498842592642177</c:v>
                </c:pt>
                <c:pt idx="6944">
                  <c:v>2.5501504629646661</c:v>
                </c:pt>
                <c:pt idx="6945">
                  <c:v>2.5504398148186738</c:v>
                </c:pt>
                <c:pt idx="6946">
                  <c:v>2.5507175925959018</c:v>
                </c:pt>
                <c:pt idx="6947">
                  <c:v>2.5509953703731298</c:v>
                </c:pt>
                <c:pt idx="6948">
                  <c:v>2.5512731481503579</c:v>
                </c:pt>
                <c:pt idx="6949">
                  <c:v>2.5515509259275859</c:v>
                </c:pt>
                <c:pt idx="6950">
                  <c:v>2.551828703704814</c:v>
                </c:pt>
                <c:pt idx="6951">
                  <c:v>2.552106481482042</c:v>
                </c:pt>
                <c:pt idx="6952">
                  <c:v>2.55238425925927</c:v>
                </c:pt>
                <c:pt idx="6953">
                  <c:v>2.5526620370364981</c:v>
                </c:pt>
                <c:pt idx="6954">
                  <c:v>2.5529282407442224</c:v>
                </c:pt>
                <c:pt idx="6955">
                  <c:v>2.5532175925982301</c:v>
                </c:pt>
                <c:pt idx="6956">
                  <c:v>2.5534837962986785</c:v>
                </c:pt>
                <c:pt idx="6957">
                  <c:v>2.5537615740759065</c:v>
                </c:pt>
                <c:pt idx="6958">
                  <c:v>2.5540509259299142</c:v>
                </c:pt>
                <c:pt idx="6959">
                  <c:v>2.5543171296303626</c:v>
                </c:pt>
                <c:pt idx="6960">
                  <c:v>2.5545949074075907</c:v>
                </c:pt>
                <c:pt idx="6961">
                  <c:v>2.5548726851848187</c:v>
                </c:pt>
                <c:pt idx="6962">
                  <c:v>2.5551504629693227</c:v>
                </c:pt>
                <c:pt idx="6963">
                  <c:v>2.5554282407465507</c:v>
                </c:pt>
                <c:pt idx="6964">
                  <c:v>2.5557060185237788</c:v>
                </c:pt>
                <c:pt idx="6965">
                  <c:v>2.5559953703705105</c:v>
                </c:pt>
                <c:pt idx="6966">
                  <c:v>2.5562731481477385</c:v>
                </c:pt>
                <c:pt idx="6967">
                  <c:v>2.5565625000017462</c:v>
                </c:pt>
                <c:pt idx="6968">
                  <c:v>2.5568287037094706</c:v>
                </c:pt>
                <c:pt idx="6969">
                  <c:v>2.5571180555562023</c:v>
                </c:pt>
                <c:pt idx="6970">
                  <c:v>2.5632870370391174</c:v>
                </c:pt>
                <c:pt idx="6971">
                  <c:v>2.5635648148163455</c:v>
                </c:pt>
                <c:pt idx="6972">
                  <c:v>2.5638425925935735</c:v>
                </c:pt>
                <c:pt idx="6973">
                  <c:v>2.5641087963012978</c:v>
                </c:pt>
                <c:pt idx="6974">
                  <c:v>2.5643981481480296</c:v>
                </c:pt>
                <c:pt idx="6975">
                  <c:v>2.5646643518557539</c:v>
                </c:pt>
                <c:pt idx="6976">
                  <c:v>2.564942129632982</c:v>
                </c:pt>
                <c:pt idx="6977">
                  <c:v>2.5653125000026193</c:v>
                </c:pt>
                <c:pt idx="6978">
                  <c:v>2.5655902777798474</c:v>
                </c:pt>
                <c:pt idx="6979">
                  <c:v>2.5658680555570754</c:v>
                </c:pt>
                <c:pt idx="6980">
                  <c:v>2.5661342592647998</c:v>
                </c:pt>
                <c:pt idx="6981">
                  <c:v>2.5664236111115315</c:v>
                </c:pt>
                <c:pt idx="6982">
                  <c:v>2.5666898148192558</c:v>
                </c:pt>
                <c:pt idx="6983">
                  <c:v>2.5669675925964839</c:v>
                </c:pt>
                <c:pt idx="6984">
                  <c:v>2.5672453703737119</c:v>
                </c:pt>
                <c:pt idx="6985">
                  <c:v>2.56752314815094</c:v>
                </c:pt>
                <c:pt idx="6986">
                  <c:v>2.567800925928168</c:v>
                </c:pt>
                <c:pt idx="6987">
                  <c:v>2.5680671296358923</c:v>
                </c:pt>
                <c:pt idx="6988">
                  <c:v>2.5683449074131204</c:v>
                </c:pt>
                <c:pt idx="6989">
                  <c:v>2.5686342592598521</c:v>
                </c:pt>
                <c:pt idx="6990">
                  <c:v>2.5689004629675765</c:v>
                </c:pt>
                <c:pt idx="6991">
                  <c:v>2.5691782407448045</c:v>
                </c:pt>
                <c:pt idx="6992">
                  <c:v>2.5694560185220325</c:v>
                </c:pt>
                <c:pt idx="6993">
                  <c:v>2.5697337962992606</c:v>
                </c:pt>
                <c:pt idx="6994">
                  <c:v>2.569999999999709</c:v>
                </c:pt>
                <c:pt idx="6995">
                  <c:v>2.570277777784213</c:v>
                </c:pt>
                <c:pt idx="6996">
                  <c:v>2.570555555561441</c:v>
                </c:pt>
                <c:pt idx="6997">
                  <c:v>2.570833333338669</c:v>
                </c:pt>
                <c:pt idx="6998">
                  <c:v>2.5711111111158971</c:v>
                </c:pt>
                <c:pt idx="6999">
                  <c:v>2.5713773148163455</c:v>
                </c:pt>
                <c:pt idx="7000">
                  <c:v>2.5716550925935735</c:v>
                </c:pt>
                <c:pt idx="7001">
                  <c:v>2.5719328703708015</c:v>
                </c:pt>
                <c:pt idx="7002">
                  <c:v>2.5721990740785259</c:v>
                </c:pt>
                <c:pt idx="7003">
                  <c:v>2.5724884259252576</c:v>
                </c:pt>
                <c:pt idx="7004">
                  <c:v>2.572754629632982</c:v>
                </c:pt>
                <c:pt idx="7005">
                  <c:v>2.57303240741021</c:v>
                </c:pt>
                <c:pt idx="7006">
                  <c:v>2.573310185187438</c:v>
                </c:pt>
                <c:pt idx="7007">
                  <c:v>2.5735879629646661</c:v>
                </c:pt>
                <c:pt idx="7008">
                  <c:v>2.5738657407418941</c:v>
                </c:pt>
                <c:pt idx="7009">
                  <c:v>2.5741666666726815</c:v>
                </c:pt>
                <c:pt idx="7010">
                  <c:v>2.5745138888887595</c:v>
                </c:pt>
                <c:pt idx="7011">
                  <c:v>2.5747916666659876</c:v>
                </c:pt>
                <c:pt idx="7012">
                  <c:v>2.5750694444504916</c:v>
                </c:pt>
                <c:pt idx="7013">
                  <c:v>2.57533564815094</c:v>
                </c:pt>
                <c:pt idx="7014">
                  <c:v>2.575613425928168</c:v>
                </c:pt>
                <c:pt idx="7015">
                  <c:v>2.575891203705396</c:v>
                </c:pt>
                <c:pt idx="7016">
                  <c:v>2.5761689814826241</c:v>
                </c:pt>
                <c:pt idx="7017">
                  <c:v>2.5764467592598521</c:v>
                </c:pt>
                <c:pt idx="7018">
                  <c:v>2.5767129629675765</c:v>
                </c:pt>
                <c:pt idx="7019">
                  <c:v>2.5769907407448045</c:v>
                </c:pt>
                <c:pt idx="7020">
                  <c:v>2.5772685185220325</c:v>
                </c:pt>
                <c:pt idx="7021">
                  <c:v>2.5775462962992606</c:v>
                </c:pt>
                <c:pt idx="7022">
                  <c:v>2.577812499999709</c:v>
                </c:pt>
                <c:pt idx="7023">
                  <c:v>2.578090277784213</c:v>
                </c:pt>
                <c:pt idx="7024">
                  <c:v>2.578368055561441</c:v>
                </c:pt>
                <c:pt idx="7025">
                  <c:v>2.578645833338669</c:v>
                </c:pt>
                <c:pt idx="7026">
                  <c:v>2.5789236111158971</c:v>
                </c:pt>
                <c:pt idx="7027">
                  <c:v>2.5791898148163455</c:v>
                </c:pt>
                <c:pt idx="7028">
                  <c:v>2.5794791666703532</c:v>
                </c:pt>
                <c:pt idx="7029">
                  <c:v>2.5797453703708015</c:v>
                </c:pt>
                <c:pt idx="7030">
                  <c:v>2.5800231481480296</c:v>
                </c:pt>
                <c:pt idx="7031">
                  <c:v>2.5803009259252576</c:v>
                </c:pt>
                <c:pt idx="7032">
                  <c:v>2.5805787037097616</c:v>
                </c:pt>
                <c:pt idx="7033">
                  <c:v>2.58084490741021</c:v>
                </c:pt>
                <c:pt idx="7034">
                  <c:v>2.581122685187438</c:v>
                </c:pt>
                <c:pt idx="7035">
                  <c:v>2.5814004629646661</c:v>
                </c:pt>
                <c:pt idx="7036">
                  <c:v>2.5816782407418941</c:v>
                </c:pt>
                <c:pt idx="7037">
                  <c:v>2.5819560185191222</c:v>
                </c:pt>
                <c:pt idx="7038">
                  <c:v>2.5822337962963502</c:v>
                </c:pt>
                <c:pt idx="7039">
                  <c:v>2.5825115740735782</c:v>
                </c:pt>
                <c:pt idx="7040">
                  <c:v>2.5828125000043656</c:v>
                </c:pt>
                <c:pt idx="7041">
                  <c:v>2.583113425927877</c:v>
                </c:pt>
                <c:pt idx="7042">
                  <c:v>2.5834027777818847</c:v>
                </c:pt>
                <c:pt idx="7043">
                  <c:v>2.5836805555591127</c:v>
                </c:pt>
                <c:pt idx="7044">
                  <c:v>2.5839583333363407</c:v>
                </c:pt>
                <c:pt idx="7045">
                  <c:v>2.5842361111135688</c:v>
                </c:pt>
                <c:pt idx="7046">
                  <c:v>2.5845138888907968</c:v>
                </c:pt>
                <c:pt idx="7047">
                  <c:v>2.5847800925985212</c:v>
                </c:pt>
                <c:pt idx="7048">
                  <c:v>2.5850694444452529</c:v>
                </c:pt>
                <c:pt idx="7049">
                  <c:v>2.5853356481529772</c:v>
                </c:pt>
                <c:pt idx="7050">
                  <c:v>2.5856365740764886</c:v>
                </c:pt>
                <c:pt idx="7051">
                  <c:v>2.5859259259304963</c:v>
                </c:pt>
                <c:pt idx="7052">
                  <c:v>2.5862037037077243</c:v>
                </c:pt>
                <c:pt idx="7053">
                  <c:v>2.5864699074081727</c:v>
                </c:pt>
                <c:pt idx="7054">
                  <c:v>2.5867592592621804</c:v>
                </c:pt>
                <c:pt idx="7055">
                  <c:v>2.5870370370394085</c:v>
                </c:pt>
                <c:pt idx="7056">
                  <c:v>2.5873148148166365</c:v>
                </c:pt>
                <c:pt idx="7057">
                  <c:v>2.5875925925938645</c:v>
                </c:pt>
                <c:pt idx="7058">
                  <c:v>2.5878703703710926</c:v>
                </c:pt>
                <c:pt idx="7059">
                  <c:v>2.5881481481483206</c:v>
                </c:pt>
                <c:pt idx="7060">
                  <c:v>2.5884375000023283</c:v>
                </c:pt>
                <c:pt idx="7061">
                  <c:v>2.5887037037100527</c:v>
                </c:pt>
                <c:pt idx="7062">
                  <c:v>2.5889814814872807</c:v>
                </c:pt>
                <c:pt idx="7063">
                  <c:v>2.5892592592645087</c:v>
                </c:pt>
                <c:pt idx="7064">
                  <c:v>2.5895370370417368</c:v>
                </c:pt>
                <c:pt idx="7065">
                  <c:v>2.5958680555559113</c:v>
                </c:pt>
                <c:pt idx="7066">
                  <c:v>2.596157407409919</c:v>
                </c:pt>
                <c:pt idx="7067">
                  <c:v>2.5964236111176433</c:v>
                </c:pt>
                <c:pt idx="7068">
                  <c:v>2.5967013888948713</c:v>
                </c:pt>
                <c:pt idx="7069">
                  <c:v>2.5969791666720994</c:v>
                </c:pt>
                <c:pt idx="7070">
                  <c:v>2.5972569444493274</c:v>
                </c:pt>
                <c:pt idx="7071">
                  <c:v>2.5976620370420278</c:v>
                </c:pt>
                <c:pt idx="7072">
                  <c:v>2.5980671296347282</c:v>
                </c:pt>
                <c:pt idx="7073">
                  <c:v>2.6032870370399905</c:v>
                </c:pt>
                <c:pt idx="7074">
                  <c:v>2.6040856481486117</c:v>
                </c:pt>
                <c:pt idx="7075">
                  <c:v>2.6048032407416031</c:v>
                </c:pt>
                <c:pt idx="7076">
                  <c:v>2.6083449074067175</c:v>
                </c:pt>
                <c:pt idx="7077">
                  <c:v>2.6090509259302053</c:v>
                </c:pt>
                <c:pt idx="7078">
                  <c:v>2.609756944446417</c:v>
                </c:pt>
                <c:pt idx="7079">
                  <c:v>2.6104398148163455</c:v>
                </c:pt>
                <c:pt idx="7080">
                  <c:v>2.6113888888939982</c:v>
                </c:pt>
                <c:pt idx="7081">
                  <c:v>2.6124189814872807</c:v>
                </c:pt>
                <c:pt idx="7082">
                  <c:v>2.6130324074110831</c:v>
                </c:pt>
                <c:pt idx="7083">
                  <c:v>2.6136342592653818</c:v>
                </c:pt>
                <c:pt idx="7084">
                  <c:v>2.6142245370429009</c:v>
                </c:pt>
                <c:pt idx="7085">
                  <c:v>2.6148611111129867</c:v>
                </c:pt>
                <c:pt idx="7086">
                  <c:v>2.6163657407450955</c:v>
                </c:pt>
                <c:pt idx="7087">
                  <c:v>2.6169907407456776</c:v>
                </c:pt>
                <c:pt idx="7088">
                  <c:v>2.6203009259261307</c:v>
                </c:pt>
                <c:pt idx="7089">
                  <c:v>2.6205671296338551</c:v>
                </c:pt>
                <c:pt idx="7090">
                  <c:v>2.6208564814878628</c:v>
                </c:pt>
                <c:pt idx="7091">
                  <c:v>2.6211226851883112</c:v>
                </c:pt>
                <c:pt idx="7092">
                  <c:v>2.6214236111118225</c:v>
                </c:pt>
                <c:pt idx="7093">
                  <c:v>2.6217245370426099</c:v>
                </c:pt>
                <c:pt idx="7094">
                  <c:v>2.6219907407430583</c:v>
                </c:pt>
                <c:pt idx="7095">
                  <c:v>2.6222685185202863</c:v>
                </c:pt>
                <c:pt idx="7096">
                  <c:v>2.6225462962975143</c:v>
                </c:pt>
                <c:pt idx="7097">
                  <c:v>2.6228240740747424</c:v>
                </c:pt>
                <c:pt idx="7098">
                  <c:v>2.6231018518519704</c:v>
                </c:pt>
                <c:pt idx="7099">
                  <c:v>2.6233796296291985</c:v>
                </c:pt>
                <c:pt idx="7100">
                  <c:v>2.6236458333369228</c:v>
                </c:pt>
                <c:pt idx="7101">
                  <c:v>2.6239236111141508</c:v>
                </c:pt>
                <c:pt idx="7102">
                  <c:v>2.6242013888913789</c:v>
                </c:pt>
                <c:pt idx="7103">
                  <c:v>2.6245833333377959</c:v>
                </c:pt>
                <c:pt idx="7104">
                  <c:v>2.6249421296306537</c:v>
                </c:pt>
                <c:pt idx="7105">
                  <c:v>2.6252199074078817</c:v>
                </c:pt>
                <c:pt idx="7106">
                  <c:v>2.625486111115606</c:v>
                </c:pt>
                <c:pt idx="7107">
                  <c:v>2.6257638888928341</c:v>
                </c:pt>
                <c:pt idx="7108">
                  <c:v>2.6260416666700621</c:v>
                </c:pt>
                <c:pt idx="7109">
                  <c:v>2.6263078703705105</c:v>
                </c:pt>
                <c:pt idx="7110">
                  <c:v>2.6265856481477385</c:v>
                </c:pt>
                <c:pt idx="7111">
                  <c:v>2.6268634259322425</c:v>
                </c:pt>
                <c:pt idx="7112">
                  <c:v>2.6271412037094706</c:v>
                </c:pt>
                <c:pt idx="7113">
                  <c:v>2.6274189814866986</c:v>
                </c:pt>
                <c:pt idx="7114">
                  <c:v>2.6276967592639267</c:v>
                </c:pt>
                <c:pt idx="7115">
                  <c:v>2.627962962964375</c:v>
                </c:pt>
                <c:pt idx="7116">
                  <c:v>2.6282523148183827</c:v>
                </c:pt>
                <c:pt idx="7117">
                  <c:v>2.6285185185188311</c:v>
                </c:pt>
                <c:pt idx="7118">
                  <c:v>2.6287962962960592</c:v>
                </c:pt>
                <c:pt idx="7119">
                  <c:v>2.6290740740805632</c:v>
                </c:pt>
                <c:pt idx="7120">
                  <c:v>2.6293518518577912</c:v>
                </c:pt>
                <c:pt idx="7121">
                  <c:v>2.6296180555582396</c:v>
                </c:pt>
                <c:pt idx="7122">
                  <c:v>2.6298958333354676</c:v>
                </c:pt>
                <c:pt idx="7123">
                  <c:v>2.6301736111126957</c:v>
                </c:pt>
                <c:pt idx="7124">
                  <c:v>2.6304513888899237</c:v>
                </c:pt>
                <c:pt idx="7125">
                  <c:v>2.6307291666671517</c:v>
                </c:pt>
                <c:pt idx="7126">
                  <c:v>2.6309953703748761</c:v>
                </c:pt>
                <c:pt idx="7127">
                  <c:v>2.6312731481521041</c:v>
                </c:pt>
                <c:pt idx="7128">
                  <c:v>2.6315509259293322</c:v>
                </c:pt>
                <c:pt idx="7129">
                  <c:v>2.6318287037065602</c:v>
                </c:pt>
                <c:pt idx="7130">
                  <c:v>2.6321064814837882</c:v>
                </c:pt>
                <c:pt idx="7131">
                  <c:v>2.6323842592610163</c:v>
                </c:pt>
                <c:pt idx="7132">
                  <c:v>2.632673611115024</c:v>
                </c:pt>
                <c:pt idx="7133">
                  <c:v>2.6330092592615983</c:v>
                </c:pt>
                <c:pt idx="7134">
                  <c:v>2.6334722222236451</c:v>
                </c:pt>
                <c:pt idx="7135">
                  <c:v>2.6338541666700621</c:v>
                </c:pt>
                <c:pt idx="7136">
                  <c:v>2.6341666666703532</c:v>
                </c:pt>
                <c:pt idx="7137">
                  <c:v>2.6344560185243608</c:v>
                </c:pt>
                <c:pt idx="7138">
                  <c:v>2.6347453703710926</c:v>
                </c:pt>
                <c:pt idx="7139">
                  <c:v>2.6350810185249429</c:v>
                </c:pt>
                <c:pt idx="7140">
                  <c:v>2.6354166666715173</c:v>
                </c:pt>
                <c:pt idx="7141">
                  <c:v>2.6357523148180917</c:v>
                </c:pt>
                <c:pt idx="7142">
                  <c:v>2.6360763888951624</c:v>
                </c:pt>
                <c:pt idx="7143">
                  <c:v>2.6363773148186738</c:v>
                </c:pt>
                <c:pt idx="7144">
                  <c:v>2.6366550925959018</c:v>
                </c:pt>
                <c:pt idx="7145">
                  <c:v>2.6369444444499095</c:v>
                </c:pt>
                <c:pt idx="7146">
                  <c:v>2.6372222222271375</c:v>
                </c:pt>
                <c:pt idx="7147">
                  <c:v>2.6375000000043656</c:v>
                </c:pt>
                <c:pt idx="7148">
                  <c:v>2.6377777777815936</c:v>
                </c:pt>
                <c:pt idx="7149">
                  <c:v>2.6380671296356013</c:v>
                </c:pt>
                <c:pt idx="7150">
                  <c:v>2.6383449074128293</c:v>
                </c:pt>
                <c:pt idx="7151">
                  <c:v>2.6386111111132777</c:v>
                </c:pt>
                <c:pt idx="7152">
                  <c:v>2.6388888888905058</c:v>
                </c:pt>
                <c:pt idx="7153">
                  <c:v>2.6391666666677338</c:v>
                </c:pt>
                <c:pt idx="7154">
                  <c:v>2.6394560185217415</c:v>
                </c:pt>
                <c:pt idx="7155">
                  <c:v>2.6397337962989695</c:v>
                </c:pt>
                <c:pt idx="7156">
                  <c:v>2.6400347222224809</c:v>
                </c:pt>
                <c:pt idx="7157">
                  <c:v>2.6403587962995516</c:v>
                </c:pt>
                <c:pt idx="7158">
                  <c:v>2.6406481481535593</c:v>
                </c:pt>
                <c:pt idx="7159">
                  <c:v>2.643553240741312</c:v>
                </c:pt>
                <c:pt idx="7160">
                  <c:v>2.6438310185185401</c:v>
                </c:pt>
                <c:pt idx="7161">
                  <c:v>2.6441087962957681</c:v>
                </c:pt>
                <c:pt idx="7162">
                  <c:v>2.6443865740802721</c:v>
                </c:pt>
                <c:pt idx="7163">
                  <c:v>2.6446643518575002</c:v>
                </c:pt>
                <c:pt idx="7164">
                  <c:v>2.6449421296347282</c:v>
                </c:pt>
                <c:pt idx="7165">
                  <c:v>2.6452314814814599</c:v>
                </c:pt>
                <c:pt idx="7166">
                  <c:v>2.6455555555585306</c:v>
                </c:pt>
                <c:pt idx="7167">
                  <c:v>2.645821759258979</c:v>
                </c:pt>
                <c:pt idx="7168">
                  <c:v>2.6461111111129867</c:v>
                </c:pt>
                <c:pt idx="7169">
                  <c:v>2.6463888888902147</c:v>
                </c:pt>
                <c:pt idx="7170">
                  <c:v>2.6466550925979391</c:v>
                </c:pt>
                <c:pt idx="7171">
                  <c:v>2.6469328703751671</c:v>
                </c:pt>
                <c:pt idx="7172">
                  <c:v>2.6472106481523952</c:v>
                </c:pt>
                <c:pt idx="7173">
                  <c:v>2.6474884259296232</c:v>
                </c:pt>
                <c:pt idx="7174">
                  <c:v>2.6477662037068512</c:v>
                </c:pt>
                <c:pt idx="7175">
                  <c:v>2.6480439814840793</c:v>
                </c:pt>
                <c:pt idx="7176">
                  <c:v>2.6483217592613073</c:v>
                </c:pt>
                <c:pt idx="7177">
                  <c:v>2.6485879629690317</c:v>
                </c:pt>
                <c:pt idx="7178">
                  <c:v>2.6488657407462597</c:v>
                </c:pt>
                <c:pt idx="7179">
                  <c:v>2.6491435185234877</c:v>
                </c:pt>
                <c:pt idx="7180">
                  <c:v>2.6494212963007158</c:v>
                </c:pt>
                <c:pt idx="7181">
                  <c:v>2.6496875000011642</c:v>
                </c:pt>
                <c:pt idx="7182">
                  <c:v>2.6499652777783922</c:v>
                </c:pt>
                <c:pt idx="7183">
                  <c:v>2.6502430555556202</c:v>
                </c:pt>
                <c:pt idx="7184">
                  <c:v>2.6505208333328483</c:v>
                </c:pt>
                <c:pt idx="7185">
                  <c:v>2.6507986111173523</c:v>
                </c:pt>
                <c:pt idx="7186">
                  <c:v>2.6510648148178007</c:v>
                </c:pt>
                <c:pt idx="7187">
                  <c:v>2.6513541666718083</c:v>
                </c:pt>
                <c:pt idx="7188">
                  <c:v>2.6516203703722567</c:v>
                </c:pt>
                <c:pt idx="7189">
                  <c:v>2.6518981481494848</c:v>
                </c:pt>
                <c:pt idx="7190">
                  <c:v>2.6521759259267128</c:v>
                </c:pt>
                <c:pt idx="7191">
                  <c:v>2.6524421296344372</c:v>
                </c:pt>
                <c:pt idx="7192">
                  <c:v>2.6527314814811689</c:v>
                </c:pt>
                <c:pt idx="7193">
                  <c:v>2.6529976851888932</c:v>
                </c:pt>
                <c:pt idx="7194">
                  <c:v>2.6532754629661213</c:v>
                </c:pt>
                <c:pt idx="7195">
                  <c:v>2.6535532407433493</c:v>
                </c:pt>
                <c:pt idx="7196">
                  <c:v>2.6538310185205773</c:v>
                </c:pt>
                <c:pt idx="7197">
                  <c:v>2.6542129629669944</c:v>
                </c:pt>
                <c:pt idx="7198">
                  <c:v>2.6545833333366318</c:v>
                </c:pt>
                <c:pt idx="7199">
                  <c:v>2.6548842592601432</c:v>
                </c:pt>
                <c:pt idx="7200">
                  <c:v>2.6551736111141508</c:v>
                </c:pt>
                <c:pt idx="7201">
                  <c:v>2.6554398148145992</c:v>
                </c:pt>
                <c:pt idx="7202">
                  <c:v>2.6557175925991032</c:v>
                </c:pt>
                <c:pt idx="7203">
                  <c:v>2.6559953703763313</c:v>
                </c:pt>
                <c:pt idx="7204">
                  <c:v>2.6562731481535593</c:v>
                </c:pt>
                <c:pt idx="7205">
                  <c:v>2.6565393518540077</c:v>
                </c:pt>
                <c:pt idx="7206">
                  <c:v>2.6568171296312357</c:v>
                </c:pt>
                <c:pt idx="7207">
                  <c:v>2.6570949074084638</c:v>
                </c:pt>
                <c:pt idx="7208">
                  <c:v>2.6573726851856918</c:v>
                </c:pt>
                <c:pt idx="7209">
                  <c:v>2.6576504629629198</c:v>
                </c:pt>
                <c:pt idx="7210">
                  <c:v>2.6579282407401479</c:v>
                </c:pt>
                <c:pt idx="7211">
                  <c:v>2.6582060185246519</c:v>
                </c:pt>
                <c:pt idx="7212">
                  <c:v>2.6584837963018799</c:v>
                </c:pt>
                <c:pt idx="7213">
                  <c:v>2.658761574079108</c:v>
                </c:pt>
                <c:pt idx="7214">
                  <c:v>2.659039351856336</c:v>
                </c:pt>
                <c:pt idx="7215">
                  <c:v>2.659317129633564</c:v>
                </c:pt>
                <c:pt idx="7216">
                  <c:v>2.6595949074107921</c:v>
                </c:pt>
                <c:pt idx="7217">
                  <c:v>2.6598726851880201</c:v>
                </c:pt>
                <c:pt idx="7218">
                  <c:v>2.6601504629652482</c:v>
                </c:pt>
                <c:pt idx="7219">
                  <c:v>2.6604282407424762</c:v>
                </c:pt>
                <c:pt idx="7220">
                  <c:v>2.6607060185197042</c:v>
                </c:pt>
                <c:pt idx="7221">
                  <c:v>2.6609722222274286</c:v>
                </c:pt>
                <c:pt idx="7222">
                  <c:v>2.6612500000046566</c:v>
                </c:pt>
                <c:pt idx="7223">
                  <c:v>2.6615277777818847</c:v>
                </c:pt>
                <c:pt idx="7224">
                  <c:v>2.6618055555591127</c:v>
                </c:pt>
                <c:pt idx="7225">
                  <c:v>2.6620833333363407</c:v>
                </c:pt>
                <c:pt idx="7226">
                  <c:v>2.6623611111135688</c:v>
                </c:pt>
                <c:pt idx="7227">
                  <c:v>2.6626388888907968</c:v>
                </c:pt>
                <c:pt idx="7228">
                  <c:v>2.6629629629678675</c:v>
                </c:pt>
                <c:pt idx="7229">
                  <c:v>2.6632523148145992</c:v>
                </c:pt>
                <c:pt idx="7230">
                  <c:v>2.6635300925991032</c:v>
                </c:pt>
                <c:pt idx="7231">
                  <c:v>2.663819444445835</c:v>
                </c:pt>
                <c:pt idx="7232">
                  <c:v>2.6640856481535593</c:v>
                </c:pt>
                <c:pt idx="7233">
                  <c:v>2.664375000000291</c:v>
                </c:pt>
                <c:pt idx="7234">
                  <c:v>2.6646990740773617</c:v>
                </c:pt>
                <c:pt idx="7235">
                  <c:v>2.6650347222239361</c:v>
                </c:pt>
                <c:pt idx="7236">
                  <c:v>2.6653240740779438</c:v>
                </c:pt>
                <c:pt idx="7237">
                  <c:v>2.6656481481477385</c:v>
                </c:pt>
                <c:pt idx="7238">
                  <c:v>2.6659490740785259</c:v>
                </c:pt>
                <c:pt idx="7239">
                  <c:v>2.6662152777789743</c:v>
                </c:pt>
                <c:pt idx="7240">
                  <c:v>2.6664930555562023</c:v>
                </c:pt>
                <c:pt idx="7241">
                  <c:v>2.66678240741021</c:v>
                </c:pt>
                <c:pt idx="7242">
                  <c:v>2.6670717592642177</c:v>
                </c:pt>
                <c:pt idx="7243">
                  <c:v>2.6673495370414457</c:v>
                </c:pt>
                <c:pt idx="7244">
                  <c:v>2.6676620370417368</c:v>
                </c:pt>
                <c:pt idx="7245">
                  <c:v>2.6679629629652482</c:v>
                </c:pt>
                <c:pt idx="7246">
                  <c:v>2.6682407407424762</c:v>
                </c:pt>
                <c:pt idx="7247">
                  <c:v>2.6685185185197042</c:v>
                </c:pt>
                <c:pt idx="7248">
                  <c:v>2.6687962962969323</c:v>
                </c:pt>
                <c:pt idx="7249">
                  <c:v>2.6690972222277196</c:v>
                </c:pt>
                <c:pt idx="7250">
                  <c:v>2.6694212962975143</c:v>
                </c:pt>
                <c:pt idx="7251">
                  <c:v>2.669710648151522</c:v>
                </c:pt>
                <c:pt idx="7252">
                  <c:v>2.6699884259287501</c:v>
                </c:pt>
                <c:pt idx="7253">
                  <c:v>2.6766666666662786</c:v>
                </c:pt>
                <c:pt idx="7254">
                  <c:v>2.676932870374003</c:v>
                </c:pt>
                <c:pt idx="7255">
                  <c:v>2.6772222222280107</c:v>
                </c:pt>
                <c:pt idx="7256">
                  <c:v>2.6775000000052387</c:v>
                </c:pt>
                <c:pt idx="7257">
                  <c:v>2.6777777777824667</c:v>
                </c:pt>
                <c:pt idx="7258">
                  <c:v>2.6780439814829151</c:v>
                </c:pt>
                <c:pt idx="7259">
                  <c:v>2.6783217592601432</c:v>
                </c:pt>
                <c:pt idx="7260">
                  <c:v>2.6785995370373712</c:v>
                </c:pt>
                <c:pt idx="7261">
                  <c:v>2.6788773148145992</c:v>
                </c:pt>
                <c:pt idx="7262">
                  <c:v>2.6791550925991032</c:v>
                </c:pt>
                <c:pt idx="7263">
                  <c:v>2.6794328703763313</c:v>
                </c:pt>
                <c:pt idx="7264">
                  <c:v>2.6797106481535593</c:v>
                </c:pt>
                <c:pt idx="7265">
                  <c:v>2.6799768518540077</c:v>
                </c:pt>
                <c:pt idx="7266">
                  <c:v>2.6802662037080154</c:v>
                </c:pt>
                <c:pt idx="7267">
                  <c:v>2.6805324074084638</c:v>
                </c:pt>
                <c:pt idx="7268">
                  <c:v>2.6808101851856918</c:v>
                </c:pt>
                <c:pt idx="7269">
                  <c:v>2.6810879629629198</c:v>
                </c:pt>
                <c:pt idx="7270">
                  <c:v>2.6813657407401479</c:v>
                </c:pt>
                <c:pt idx="7271">
                  <c:v>2.6816435185246519</c:v>
                </c:pt>
                <c:pt idx="7272">
                  <c:v>2.6819097222251003</c:v>
                </c:pt>
                <c:pt idx="7273">
                  <c:v>2.6821875000023283</c:v>
                </c:pt>
                <c:pt idx="7274">
                  <c:v>2.6824652777795563</c:v>
                </c:pt>
                <c:pt idx="7275">
                  <c:v>2.6827430555567844</c:v>
                </c:pt>
                <c:pt idx="7276">
                  <c:v>2.6830208333340124</c:v>
                </c:pt>
                <c:pt idx="7277">
                  <c:v>2.6832986111112405</c:v>
                </c:pt>
                <c:pt idx="7278">
                  <c:v>2.6835648148189648</c:v>
                </c:pt>
                <c:pt idx="7279">
                  <c:v>2.6838425925961928</c:v>
                </c:pt>
                <c:pt idx="7280">
                  <c:v>2.6841203703734209</c:v>
                </c:pt>
                <c:pt idx="7281">
                  <c:v>2.6843981481506489</c:v>
                </c:pt>
                <c:pt idx="7282">
                  <c:v>2.684675925927877</c:v>
                </c:pt>
                <c:pt idx="7283">
                  <c:v>2.684953703705105</c:v>
                </c:pt>
                <c:pt idx="7284">
                  <c:v>2.685231481482333</c:v>
                </c:pt>
                <c:pt idx="7285">
                  <c:v>2.6855092592595611</c:v>
                </c:pt>
                <c:pt idx="7286">
                  <c:v>2.6857754629672854</c:v>
                </c:pt>
                <c:pt idx="7287">
                  <c:v>2.6860532407445135</c:v>
                </c:pt>
                <c:pt idx="7288">
                  <c:v>2.6863310185217415</c:v>
                </c:pt>
                <c:pt idx="7289">
                  <c:v>2.6865972222221899</c:v>
                </c:pt>
                <c:pt idx="7290">
                  <c:v>2.6868749999994179</c:v>
                </c:pt>
                <c:pt idx="7291">
                  <c:v>2.6871759259302053</c:v>
                </c:pt>
                <c:pt idx="7292">
                  <c:v>2.6874884259304963</c:v>
                </c:pt>
                <c:pt idx="7293">
                  <c:v>2.6877893518540077</c:v>
                </c:pt>
                <c:pt idx="7294">
                  <c:v>2.6880671296312357</c:v>
                </c:pt>
                <c:pt idx="7295">
                  <c:v>2.6883333333389601</c:v>
                </c:pt>
                <c:pt idx="7296">
                  <c:v>2.6886111111161881</c:v>
                </c:pt>
                <c:pt idx="7297">
                  <c:v>2.6888888888934162</c:v>
                </c:pt>
                <c:pt idx="7298">
                  <c:v>2.6891550925938645</c:v>
                </c:pt>
                <c:pt idx="7299">
                  <c:v>2.6894328703710926</c:v>
                </c:pt>
                <c:pt idx="7300">
                  <c:v>2.6897106481483206</c:v>
                </c:pt>
                <c:pt idx="7301">
                  <c:v>2.6899884259255487</c:v>
                </c:pt>
                <c:pt idx="7302">
                  <c:v>2.6902662037100527</c:v>
                </c:pt>
                <c:pt idx="7303">
                  <c:v>2.6905439814872807</c:v>
                </c:pt>
                <c:pt idx="7304">
                  <c:v>2.6908217592645087</c:v>
                </c:pt>
                <c:pt idx="7305">
                  <c:v>2.6910879629649571</c:v>
                </c:pt>
                <c:pt idx="7306">
                  <c:v>2.6913657407421852</c:v>
                </c:pt>
                <c:pt idx="7307">
                  <c:v>2.6916435185194132</c:v>
                </c:pt>
                <c:pt idx="7308">
                  <c:v>2.6919212962966412</c:v>
                </c:pt>
                <c:pt idx="7309">
                  <c:v>2.6921875000043656</c:v>
                </c:pt>
                <c:pt idx="7310">
                  <c:v>2.6924652777815936</c:v>
                </c:pt>
                <c:pt idx="7311">
                  <c:v>2.6927430555588217</c:v>
                </c:pt>
                <c:pt idx="7312">
                  <c:v>2.69300925925927</c:v>
                </c:pt>
                <c:pt idx="7313">
                  <c:v>2.6932986111132777</c:v>
                </c:pt>
                <c:pt idx="7314">
                  <c:v>2.6935763888905058</c:v>
                </c:pt>
                <c:pt idx="7315">
                  <c:v>2.6938425925982301</c:v>
                </c:pt>
                <c:pt idx="7316">
                  <c:v>2.6941203703754582</c:v>
                </c:pt>
                <c:pt idx="7317">
                  <c:v>2.6943981481526862</c:v>
                </c:pt>
                <c:pt idx="7318">
                  <c:v>2.6946759259299142</c:v>
                </c:pt>
                <c:pt idx="7319">
                  <c:v>2.6949652777839219</c:v>
                </c:pt>
                <c:pt idx="7320">
                  <c:v>2.6952662037074333</c:v>
                </c:pt>
                <c:pt idx="7321">
                  <c:v>2.6955787037077243</c:v>
                </c:pt>
                <c:pt idx="7322">
                  <c:v>2.6959722222236451</c:v>
                </c:pt>
                <c:pt idx="7323">
                  <c:v>2.6962847222239361</c:v>
                </c:pt>
                <c:pt idx="7324">
                  <c:v>2.6965625000011642</c:v>
                </c:pt>
                <c:pt idx="7325">
                  <c:v>2.6968402777783922</c:v>
                </c:pt>
                <c:pt idx="7326">
                  <c:v>2.6971180555556202</c:v>
                </c:pt>
                <c:pt idx="7327">
                  <c:v>2.6973958333328483</c:v>
                </c:pt>
                <c:pt idx="7328">
                  <c:v>2.697685185186856</c:v>
                </c:pt>
                <c:pt idx="7329">
                  <c:v>2.6980208333334303</c:v>
                </c:pt>
                <c:pt idx="7330">
                  <c:v>2.698344907410501</c:v>
                </c:pt>
                <c:pt idx="7331">
                  <c:v>2.6986458333340124</c:v>
                </c:pt>
                <c:pt idx="7332">
                  <c:v>2.6989351851880201</c:v>
                </c:pt>
                <c:pt idx="7333">
                  <c:v>2.6992129629652482</c:v>
                </c:pt>
                <c:pt idx="7334">
                  <c:v>2.6995023148192558</c:v>
                </c:pt>
                <c:pt idx="7335">
                  <c:v>2.6997916666659876</c:v>
                </c:pt>
                <c:pt idx="7336">
                  <c:v>2.7000810185199953</c:v>
                </c:pt>
                <c:pt idx="7337">
                  <c:v>2.7003587962972233</c:v>
                </c:pt>
                <c:pt idx="7338">
                  <c:v>2.7006250000049477</c:v>
                </c:pt>
                <c:pt idx="7339">
                  <c:v>2.700925925928459</c:v>
                </c:pt>
                <c:pt idx="7340">
                  <c:v>2.7012500000055297</c:v>
                </c:pt>
                <c:pt idx="7341">
                  <c:v>2.7015856481521041</c:v>
                </c:pt>
                <c:pt idx="7342">
                  <c:v>2.7018750000061118</c:v>
                </c:pt>
                <c:pt idx="7343">
                  <c:v>2.7021643518528435</c:v>
                </c:pt>
                <c:pt idx="7344">
                  <c:v>2.7024421296300716</c:v>
                </c:pt>
                <c:pt idx="7345">
                  <c:v>2.7027199074072996</c:v>
                </c:pt>
                <c:pt idx="7346">
                  <c:v>2.7029976851845277</c:v>
                </c:pt>
                <c:pt idx="7347">
                  <c:v>2.7074652777810115</c:v>
                </c:pt>
                <c:pt idx="7348">
                  <c:v>2.7077430555582396</c:v>
                </c:pt>
                <c:pt idx="7349">
                  <c:v>2.7080208333354676</c:v>
                </c:pt>
                <c:pt idx="7350">
                  <c:v>2.7082986111126957</c:v>
                </c:pt>
                <c:pt idx="7351">
                  <c:v>2.7085763888899237</c:v>
                </c:pt>
                <c:pt idx="7352">
                  <c:v>2.7089004629669944</c:v>
                </c:pt>
                <c:pt idx="7353">
                  <c:v>2.7094212962983875</c:v>
                </c:pt>
                <c:pt idx="7354">
                  <c:v>2.7099652777833398</c:v>
                </c:pt>
                <c:pt idx="7355">
                  <c:v>2.7213541666715173</c:v>
                </c:pt>
                <c:pt idx="7356">
                  <c:v>2.7219444444490364</c:v>
                </c:pt>
                <c:pt idx="7357">
                  <c:v>2.7225231481497758</c:v>
                </c:pt>
                <c:pt idx="7358">
                  <c:v>2.7230324074116652</c:v>
                </c:pt>
                <c:pt idx="7359">
                  <c:v>2.7235648148198379</c:v>
                </c:pt>
                <c:pt idx="7360">
                  <c:v>2.7243171296358923</c:v>
                </c:pt>
                <c:pt idx="7361">
                  <c:v>2.7257060185220325</c:v>
                </c:pt>
                <c:pt idx="7362">
                  <c:v>2.7268287037077243</c:v>
                </c:pt>
                <c:pt idx="7363">
                  <c:v>2.7281597222245182</c:v>
                </c:pt>
                <c:pt idx="7364">
                  <c:v>2.7295486111106584</c:v>
                </c:pt>
                <c:pt idx="7365">
                  <c:v>2.7308912037042319</c:v>
                </c:pt>
                <c:pt idx="7366">
                  <c:v>2.7321527777821757</c:v>
                </c:pt>
                <c:pt idx="7367">
                  <c:v>2.7334490740759065</c:v>
                </c:pt>
                <c:pt idx="7368">
                  <c:v>2.734895833338669</c:v>
                </c:pt>
                <c:pt idx="7369">
                  <c:v>2.7362152777786832</c:v>
                </c:pt>
                <c:pt idx="7370">
                  <c:v>2.7373263888948713</c:v>
                </c:pt>
                <c:pt idx="7371">
                  <c:v>2.7385069444499095</c:v>
                </c:pt>
                <c:pt idx="7372">
                  <c:v>2.7399421296358923</c:v>
                </c:pt>
                <c:pt idx="7373">
                  <c:v>2.7413888888913789</c:v>
                </c:pt>
                <c:pt idx="7374">
                  <c:v>2.7455324074107921</c:v>
                </c:pt>
                <c:pt idx="7375">
                  <c:v>2.7458217592647998</c:v>
                </c:pt>
                <c:pt idx="7376">
                  <c:v>2.7461111111115315</c:v>
                </c:pt>
                <c:pt idx="7377">
                  <c:v>2.7464351851886022</c:v>
                </c:pt>
                <c:pt idx="7378">
                  <c:v>2.7467476851888932</c:v>
                </c:pt>
                <c:pt idx="7379">
                  <c:v>2.7470254629661213</c:v>
                </c:pt>
                <c:pt idx="7380">
                  <c:v>2.747314814820129</c:v>
                </c:pt>
                <c:pt idx="7381">
                  <c:v>2.74762731482042</c:v>
                </c:pt>
                <c:pt idx="7382">
                  <c:v>2.747939814820711</c:v>
                </c:pt>
                <c:pt idx="7383">
                  <c:v>2.7482175925979391</c:v>
                </c:pt>
                <c:pt idx="7384">
                  <c:v>2.7485069444446708</c:v>
                </c:pt>
                <c:pt idx="7385">
                  <c:v>2.7489120370373712</c:v>
                </c:pt>
                <c:pt idx="7386">
                  <c:v>2.7492824074070086</c:v>
                </c:pt>
                <c:pt idx="7387">
                  <c:v>2.7495601851915126</c:v>
                </c:pt>
                <c:pt idx="7388">
                  <c:v>2.7498379629687406</c:v>
                </c:pt>
                <c:pt idx="7389">
                  <c:v>2.7501157407459687</c:v>
                </c:pt>
                <c:pt idx="7390">
                  <c:v>2.7503935185231967</c:v>
                </c:pt>
                <c:pt idx="7391">
                  <c:v>2.7506712963004247</c:v>
                </c:pt>
                <c:pt idx="7392">
                  <c:v>2.7509606481544324</c:v>
                </c:pt>
                <c:pt idx="7393">
                  <c:v>2.7512500000011642</c:v>
                </c:pt>
                <c:pt idx="7394">
                  <c:v>2.7515625000014552</c:v>
                </c:pt>
                <c:pt idx="7395">
                  <c:v>2.7518634259322425</c:v>
                </c:pt>
                <c:pt idx="7396">
                  <c:v>2.7521296296326909</c:v>
                </c:pt>
                <c:pt idx="7397">
                  <c:v>2.752407407409919</c:v>
                </c:pt>
                <c:pt idx="7398">
                  <c:v>2.752685185187147</c:v>
                </c:pt>
                <c:pt idx="7399">
                  <c:v>2.752962962964375</c:v>
                </c:pt>
                <c:pt idx="7400">
                  <c:v>2.7532407407416031</c:v>
                </c:pt>
                <c:pt idx="7401">
                  <c:v>2.7535069444493274</c:v>
                </c:pt>
                <c:pt idx="7402">
                  <c:v>2.7537847222265555</c:v>
                </c:pt>
                <c:pt idx="7403">
                  <c:v>2.7540740740805632</c:v>
                </c:pt>
                <c:pt idx="7404">
                  <c:v>2.7543518518577912</c:v>
                </c:pt>
                <c:pt idx="7405">
                  <c:v>2.7546296296350192</c:v>
                </c:pt>
                <c:pt idx="7406">
                  <c:v>2.7549074074122473</c:v>
                </c:pt>
                <c:pt idx="7407">
                  <c:v>2.7551851851894753</c:v>
                </c:pt>
                <c:pt idx="7408">
                  <c:v>2.7554629629667033</c:v>
                </c:pt>
                <c:pt idx="7409">
                  <c:v>2.7557291666671517</c:v>
                </c:pt>
                <c:pt idx="7410">
                  <c:v>2.7560069444443798</c:v>
                </c:pt>
                <c:pt idx="7411">
                  <c:v>2.7562962962983875</c:v>
                </c:pt>
                <c:pt idx="7412">
                  <c:v>2.7566319444449618</c:v>
                </c:pt>
                <c:pt idx="7413">
                  <c:v>2.7569907407450955</c:v>
                </c:pt>
                <c:pt idx="7414">
                  <c:v>2.7573148148148903</c:v>
                </c:pt>
                <c:pt idx="7415">
                  <c:v>2.7576157407456776</c:v>
                </c:pt>
                <c:pt idx="7416">
                  <c:v>2.7579976851848187</c:v>
                </c:pt>
                <c:pt idx="7417">
                  <c:v>2.7583912037080154</c:v>
                </c:pt>
                <c:pt idx="7418">
                  <c:v>2.7587037037083064</c:v>
                </c:pt>
                <c:pt idx="7419">
                  <c:v>2.7589930555550382</c:v>
                </c:pt>
                <c:pt idx="7420">
                  <c:v>2.7592708333395422</c:v>
                </c:pt>
                <c:pt idx="7421">
                  <c:v>2.7595717592630535</c:v>
                </c:pt>
                <c:pt idx="7422">
                  <c:v>2.7599074074096279</c:v>
                </c:pt>
                <c:pt idx="7423">
                  <c:v>2.7602430555562023</c:v>
                </c:pt>
                <c:pt idx="7424">
                  <c:v>2.7605902777795563</c:v>
                </c:pt>
                <c:pt idx="7425">
                  <c:v>2.7609722222259734</c:v>
                </c:pt>
                <c:pt idx="7426">
                  <c:v>2.7613078703725478</c:v>
                </c:pt>
                <c:pt idx="7427">
                  <c:v>2.7616203703728388</c:v>
                </c:pt>
                <c:pt idx="7428">
                  <c:v>2.7619791666729725</c:v>
                </c:pt>
                <c:pt idx="7429">
                  <c:v>2.7623032407427672</c:v>
                </c:pt>
                <c:pt idx="7430">
                  <c:v>2.7625925925967749</c:v>
                </c:pt>
                <c:pt idx="7431">
                  <c:v>2.7628819444507826</c:v>
                </c:pt>
                <c:pt idx="7432">
                  <c:v>2.763182870374294</c:v>
                </c:pt>
                <c:pt idx="7433">
                  <c:v>2.763495370374585</c:v>
                </c:pt>
                <c:pt idx="7434">
                  <c:v>2.7638194444443798</c:v>
                </c:pt>
                <c:pt idx="7435">
                  <c:v>2.7641898148212931</c:v>
                </c:pt>
                <c:pt idx="7436">
                  <c:v>2.7645717592604342</c:v>
                </c:pt>
                <c:pt idx="7437">
                  <c:v>2.7649421296300716</c:v>
                </c:pt>
                <c:pt idx="7438">
                  <c:v>2.7653240740764886</c:v>
                </c:pt>
                <c:pt idx="7439">
                  <c:v>2.7657407407459687</c:v>
                </c:pt>
                <c:pt idx="7440">
                  <c:v>2.7661226851851097</c:v>
                </c:pt>
                <c:pt idx="7441">
                  <c:v>2.7664930555620231</c:v>
                </c:pt>
                <c:pt idx="7442">
                  <c:v>2.770925925928168</c:v>
                </c:pt>
                <c:pt idx="7443">
                  <c:v>2.7712152777821757</c:v>
                </c:pt>
                <c:pt idx="7444">
                  <c:v>2.7714814814826241</c:v>
                </c:pt>
                <c:pt idx="7445">
                  <c:v>2.7717592592598521</c:v>
                </c:pt>
                <c:pt idx="7446">
                  <c:v>2.7720370370370802</c:v>
                </c:pt>
                <c:pt idx="7447">
                  <c:v>2.7723726851909305</c:v>
                </c:pt>
                <c:pt idx="7448">
                  <c:v>2.7728124999994179</c:v>
                </c:pt>
                <c:pt idx="7449">
                  <c:v>2.773159722222772</c:v>
                </c:pt>
                <c:pt idx="7450">
                  <c:v>2.7734837962998427</c:v>
                </c:pt>
                <c:pt idx="7451">
                  <c:v>2.7737731481538503</c:v>
                </c:pt>
                <c:pt idx="7452">
                  <c:v>2.7800925925985212</c:v>
                </c:pt>
                <c:pt idx="7453">
                  <c:v>2.7803703703757492</c:v>
                </c:pt>
                <c:pt idx="7454">
                  <c:v>2.7806481481529772</c:v>
                </c:pt>
                <c:pt idx="7455">
                  <c:v>2.7809259259302053</c:v>
                </c:pt>
                <c:pt idx="7456">
                  <c:v>2.7812037037074333</c:v>
                </c:pt>
                <c:pt idx="7457">
                  <c:v>2.7814814814846613</c:v>
                </c:pt>
                <c:pt idx="7458">
                  <c:v>2.7817476851851097</c:v>
                </c:pt>
                <c:pt idx="7459">
                  <c:v>2.7820370370391174</c:v>
                </c:pt>
                <c:pt idx="7460">
                  <c:v>2.7823148148163455</c:v>
                </c:pt>
                <c:pt idx="7461">
                  <c:v>2.7825925925935735</c:v>
                </c:pt>
                <c:pt idx="7462">
                  <c:v>2.7828587963012978</c:v>
                </c:pt>
                <c:pt idx="7463">
                  <c:v>2.7831365740785259</c:v>
                </c:pt>
                <c:pt idx="7464">
                  <c:v>2.7834027777789743</c:v>
                </c:pt>
                <c:pt idx="7465">
                  <c:v>2.783692129632982</c:v>
                </c:pt>
                <c:pt idx="7466">
                  <c:v>2.78396990741021</c:v>
                </c:pt>
                <c:pt idx="7467">
                  <c:v>2.7842361111106584</c:v>
                </c:pt>
                <c:pt idx="7468">
                  <c:v>2.7845138888951624</c:v>
                </c:pt>
                <c:pt idx="7469">
                  <c:v>2.7847916666723904</c:v>
                </c:pt>
                <c:pt idx="7470">
                  <c:v>2.7850694444496185</c:v>
                </c:pt>
                <c:pt idx="7471">
                  <c:v>2.7853472222268465</c:v>
                </c:pt>
                <c:pt idx="7472">
                  <c:v>2.7856134259272949</c:v>
                </c:pt>
                <c:pt idx="7473">
                  <c:v>2.7858912037045229</c:v>
                </c:pt>
                <c:pt idx="7474">
                  <c:v>2.786168981481751</c:v>
                </c:pt>
                <c:pt idx="7475">
                  <c:v>2.786446759258979</c:v>
                </c:pt>
                <c:pt idx="7476">
                  <c:v>2.7867129629667033</c:v>
                </c:pt>
                <c:pt idx="7477">
                  <c:v>2.7869907407439314</c:v>
                </c:pt>
                <c:pt idx="7478">
                  <c:v>2.7872685185211594</c:v>
                </c:pt>
                <c:pt idx="7479">
                  <c:v>2.7875462962983875</c:v>
                </c:pt>
                <c:pt idx="7480">
                  <c:v>2.7878240740756155</c:v>
                </c:pt>
                <c:pt idx="7481">
                  <c:v>2.7880902777833398</c:v>
                </c:pt>
                <c:pt idx="7482">
                  <c:v>2.7883680555605679</c:v>
                </c:pt>
                <c:pt idx="7483">
                  <c:v>2.7886458333377959</c:v>
                </c:pt>
                <c:pt idx="7484">
                  <c:v>2.788923611115024</c:v>
                </c:pt>
                <c:pt idx="7485">
                  <c:v>2.7891898148154723</c:v>
                </c:pt>
                <c:pt idx="7486">
                  <c:v>2.7894675925927004</c:v>
                </c:pt>
                <c:pt idx="7487">
                  <c:v>2.7897453703699284</c:v>
                </c:pt>
                <c:pt idx="7488">
                  <c:v>2.7900231481544324</c:v>
                </c:pt>
                <c:pt idx="7489">
                  <c:v>2.7902893518548808</c:v>
                </c:pt>
                <c:pt idx="7490">
                  <c:v>2.7905671296321088</c:v>
                </c:pt>
                <c:pt idx="7491">
                  <c:v>2.7908564814861165</c:v>
                </c:pt>
                <c:pt idx="7492">
                  <c:v>2.7911226851865649</c:v>
                </c:pt>
                <c:pt idx="7493">
                  <c:v>2.791400462963793</c:v>
                </c:pt>
                <c:pt idx="7494">
                  <c:v>2.791678240741021</c:v>
                </c:pt>
                <c:pt idx="7495">
                  <c:v>2.791956018518249</c:v>
                </c:pt>
                <c:pt idx="7496">
                  <c:v>2.7922222222259734</c:v>
                </c:pt>
                <c:pt idx="7497">
                  <c:v>2.7925000000032014</c:v>
                </c:pt>
                <c:pt idx="7498">
                  <c:v>2.7927777777804295</c:v>
                </c:pt>
                <c:pt idx="7499">
                  <c:v>2.7930555555576575</c:v>
                </c:pt>
                <c:pt idx="7500">
                  <c:v>2.7933333333348855</c:v>
                </c:pt>
                <c:pt idx="7501">
                  <c:v>2.7935995370426099</c:v>
                </c:pt>
                <c:pt idx="7502">
                  <c:v>2.7938773148198379</c:v>
                </c:pt>
                <c:pt idx="7503">
                  <c:v>2.794155092597066</c:v>
                </c:pt>
                <c:pt idx="7504">
                  <c:v>2.794432870374294</c:v>
                </c:pt>
                <c:pt idx="7505">
                  <c:v>2.794710648151522</c:v>
                </c:pt>
                <c:pt idx="7506">
                  <c:v>2.7949768518519704</c:v>
                </c:pt>
                <c:pt idx="7507">
                  <c:v>2.7952546296291985</c:v>
                </c:pt>
                <c:pt idx="7508">
                  <c:v>2.7955324074137025</c:v>
                </c:pt>
                <c:pt idx="7509">
                  <c:v>2.7958101851909305</c:v>
                </c:pt>
                <c:pt idx="7510">
                  <c:v>2.7960879629681585</c:v>
                </c:pt>
                <c:pt idx="7511">
                  <c:v>2.7963657407453866</c:v>
                </c:pt>
                <c:pt idx="7512">
                  <c:v>2.7966435185226146</c:v>
                </c:pt>
                <c:pt idx="7513">
                  <c:v>2.7969212962998427</c:v>
                </c:pt>
                <c:pt idx="7514">
                  <c:v>2.797187500000291</c:v>
                </c:pt>
                <c:pt idx="7515">
                  <c:v>2.7974768518542987</c:v>
                </c:pt>
                <c:pt idx="7516">
                  <c:v>2.7977546296315268</c:v>
                </c:pt>
                <c:pt idx="7517">
                  <c:v>2.7980324074087548</c:v>
                </c:pt>
                <c:pt idx="7518">
                  <c:v>2.7983101851859828</c:v>
                </c:pt>
                <c:pt idx="7519">
                  <c:v>2.7985879629632109</c:v>
                </c:pt>
                <c:pt idx="7520">
                  <c:v>2.7988541666709352</c:v>
                </c:pt>
                <c:pt idx="7521">
                  <c:v>2.869594907409919</c:v>
                </c:pt>
                <c:pt idx="7522">
                  <c:v>2.8698842592639267</c:v>
                </c:pt>
                <c:pt idx="7523">
                  <c:v>2.870150462964375</c:v>
                </c:pt>
                <c:pt idx="7524">
                  <c:v>2.8704398148183827</c:v>
                </c:pt>
                <c:pt idx="7525">
                  <c:v>2.8707060185188311</c:v>
                </c:pt>
                <c:pt idx="7526">
                  <c:v>2.8709837962960592</c:v>
                </c:pt>
                <c:pt idx="7527">
                  <c:v>2.8712615740805632</c:v>
                </c:pt>
                <c:pt idx="7528">
                  <c:v>2.8715393518577912</c:v>
                </c:pt>
                <c:pt idx="7529">
                  <c:v>2.8718750000043656</c:v>
                </c:pt>
                <c:pt idx="7530">
                  <c:v>2.872175925927877</c:v>
                </c:pt>
                <c:pt idx="7531">
                  <c:v>2.8724421296356013</c:v>
                </c:pt>
                <c:pt idx="7532">
                  <c:v>2.8727430555591127</c:v>
                </c:pt>
                <c:pt idx="7533">
                  <c:v>2.8730092592595611</c:v>
                </c:pt>
                <c:pt idx="7534">
                  <c:v>2.8732986111135688</c:v>
                </c:pt>
                <c:pt idx="7535">
                  <c:v>2.8735995370370802</c:v>
                </c:pt>
                <c:pt idx="7536">
                  <c:v>2.9031597222274286</c:v>
                </c:pt>
                <c:pt idx="7537">
                  <c:v>2.903425925927877</c:v>
                </c:pt>
                <c:pt idx="7538">
                  <c:v>2.9037152777818847</c:v>
                </c:pt>
                <c:pt idx="7539">
                  <c:v>2.903981481482333</c:v>
                </c:pt>
                <c:pt idx="7540">
                  <c:v>2.9042708333363407</c:v>
                </c:pt>
                <c:pt idx="7541">
                  <c:v>2.9045486111135688</c:v>
                </c:pt>
                <c:pt idx="7542">
                  <c:v>2.9048148148212931</c:v>
                </c:pt>
                <c:pt idx="7543">
                  <c:v>2.9050925925985212</c:v>
                </c:pt>
                <c:pt idx="7544">
                  <c:v>2.9053703703757492</c:v>
                </c:pt>
                <c:pt idx="7545">
                  <c:v>2.9056481481529772</c:v>
                </c:pt>
                <c:pt idx="7546">
                  <c:v>2.9059259259302053</c:v>
                </c:pt>
                <c:pt idx="7547">
                  <c:v>2.9062037037074333</c:v>
                </c:pt>
                <c:pt idx="7548">
                  <c:v>2.9064814814846613</c:v>
                </c:pt>
                <c:pt idx="7549">
                  <c:v>2.9067476851851097</c:v>
                </c:pt>
                <c:pt idx="7550">
                  <c:v>2.9070370370391174</c:v>
                </c:pt>
                <c:pt idx="7551">
                  <c:v>2.9073032407468418</c:v>
                </c:pt>
                <c:pt idx="7552">
                  <c:v>2.9075810185240698</c:v>
                </c:pt>
                <c:pt idx="7553">
                  <c:v>2.9078587963012978</c:v>
                </c:pt>
                <c:pt idx="7554">
                  <c:v>2.9081365740785259</c:v>
                </c:pt>
                <c:pt idx="7555">
                  <c:v>2.9084143518557539</c:v>
                </c:pt>
                <c:pt idx="7556">
                  <c:v>2.908692129632982</c:v>
                </c:pt>
                <c:pt idx="7557">
                  <c:v>2.90896990741021</c:v>
                </c:pt>
                <c:pt idx="7558">
                  <c:v>2.909247685187438</c:v>
                </c:pt>
                <c:pt idx="7559">
                  <c:v>2.9095138888951624</c:v>
                </c:pt>
                <c:pt idx="7560">
                  <c:v>2.9097916666723904</c:v>
                </c:pt>
                <c:pt idx="7561">
                  <c:v>2.9100694444496185</c:v>
                </c:pt>
                <c:pt idx="7562">
                  <c:v>2.9103472222268465</c:v>
                </c:pt>
                <c:pt idx="7563">
                  <c:v>2.9106365740735782</c:v>
                </c:pt>
                <c:pt idx="7564">
                  <c:v>2.9109143518580822</c:v>
                </c:pt>
                <c:pt idx="7565">
                  <c:v>2.9111921296353103</c:v>
                </c:pt>
                <c:pt idx="7566">
                  <c:v>2.9114583333357587</c:v>
                </c:pt>
                <c:pt idx="7567">
                  <c:v>2.9117476851897663</c:v>
                </c:pt>
                <c:pt idx="7568">
                  <c:v>2.9120486111132777</c:v>
                </c:pt>
                <c:pt idx="7569">
                  <c:v>2.9123495370367891</c:v>
                </c:pt>
                <c:pt idx="7570">
                  <c:v>2.9126620370370802</c:v>
                </c:pt>
                <c:pt idx="7571">
                  <c:v>2.9129398148143082</c:v>
                </c:pt>
                <c:pt idx="7572">
                  <c:v>2.9132175925988122</c:v>
                </c:pt>
                <c:pt idx="7573">
                  <c:v>2.9135763888916699</c:v>
                </c:pt>
                <c:pt idx="7574">
                  <c:v>2.9139351851845277</c:v>
                </c:pt>
                <c:pt idx="7575">
                  <c:v>2.914236111115315</c:v>
                </c:pt>
                <c:pt idx="7576">
                  <c:v>2.9145023148157634</c:v>
                </c:pt>
                <c:pt idx="7577">
                  <c:v>2.9147800925929914</c:v>
                </c:pt>
                <c:pt idx="7578">
                  <c:v>2.9150578703702195</c:v>
                </c:pt>
                <c:pt idx="7579">
                  <c:v>2.9153356481547235</c:v>
                </c:pt>
                <c:pt idx="7580">
                  <c:v>2.9156134259319515</c:v>
                </c:pt>
                <c:pt idx="7581">
                  <c:v>2.9159027777786832</c:v>
                </c:pt>
                <c:pt idx="7582">
                  <c:v>2.9161805555559113</c:v>
                </c:pt>
                <c:pt idx="7583">
                  <c:v>2.916469907409919</c:v>
                </c:pt>
                <c:pt idx="7584">
                  <c:v>2.9167592592639267</c:v>
                </c:pt>
                <c:pt idx="7585">
                  <c:v>2.9170370370411547</c:v>
                </c:pt>
                <c:pt idx="7586">
                  <c:v>2.9173148148183827</c:v>
                </c:pt>
                <c:pt idx="7587">
                  <c:v>2.9175925925956108</c:v>
                </c:pt>
                <c:pt idx="7588">
                  <c:v>2.9178819444496185</c:v>
                </c:pt>
                <c:pt idx="7589">
                  <c:v>2.9181597222268465</c:v>
                </c:pt>
                <c:pt idx="7590">
                  <c:v>2.9184606481503579</c:v>
                </c:pt>
                <c:pt idx="7591">
                  <c:v>2.9187500000043656</c:v>
                </c:pt>
                <c:pt idx="7592">
                  <c:v>2.9190277777815936</c:v>
                </c:pt>
                <c:pt idx="7593">
                  <c:v>2.919293981482042</c:v>
                </c:pt>
                <c:pt idx="7594">
                  <c:v>2.91957175925927</c:v>
                </c:pt>
                <c:pt idx="7595">
                  <c:v>2.9199537037056871</c:v>
                </c:pt>
                <c:pt idx="7596">
                  <c:v>2.9202430555596948</c:v>
                </c:pt>
                <c:pt idx="7597">
                  <c:v>2.9205208333369228</c:v>
                </c:pt>
                <c:pt idx="7598">
                  <c:v>2.9207870370373712</c:v>
                </c:pt>
                <c:pt idx="7599">
                  <c:v>2.9210763888913789</c:v>
                </c:pt>
                <c:pt idx="7600">
                  <c:v>2.9213888888916699</c:v>
                </c:pt>
                <c:pt idx="7601">
                  <c:v>2.9217129629687406</c:v>
                </c:pt>
                <c:pt idx="7602">
                  <c:v>2.922013888892252</c:v>
                </c:pt>
                <c:pt idx="7603">
                  <c:v>2.9223032407462597</c:v>
                </c:pt>
                <c:pt idx="7604">
                  <c:v>2.9226041666697711</c:v>
                </c:pt>
                <c:pt idx="7605">
                  <c:v>2.9229629629626288</c:v>
                </c:pt>
                <c:pt idx="7606">
                  <c:v>2.9232754629629198</c:v>
                </c:pt>
                <c:pt idx="7607">
                  <c:v>2.9235532407401479</c:v>
                </c:pt>
                <c:pt idx="7608">
                  <c:v>2.9238310185246519</c:v>
                </c:pt>
                <c:pt idx="7609">
                  <c:v>2.9241319444481633</c:v>
                </c:pt>
                <c:pt idx="7610">
                  <c:v>2.9244791666715173</c:v>
                </c:pt>
                <c:pt idx="7611">
                  <c:v>2.924768518518249</c:v>
                </c:pt>
                <c:pt idx="7612">
                  <c:v>2.9250578703722567</c:v>
                </c:pt>
                <c:pt idx="7613">
                  <c:v>2.9253935185188311</c:v>
                </c:pt>
                <c:pt idx="7614">
                  <c:v>2.9257175925959018</c:v>
                </c:pt>
                <c:pt idx="7615">
                  <c:v>2.9259953703731298</c:v>
                </c:pt>
                <c:pt idx="7616">
                  <c:v>2.9262731481503579</c:v>
                </c:pt>
                <c:pt idx="7617">
                  <c:v>2.9265740740738693</c:v>
                </c:pt>
                <c:pt idx="7618">
                  <c:v>2.9268518518583733</c:v>
                </c:pt>
                <c:pt idx="7619">
                  <c:v>2.927141203705105</c:v>
                </c:pt>
                <c:pt idx="7620">
                  <c:v>2.9274305555591127</c:v>
                </c:pt>
                <c:pt idx="7621">
                  <c:v>2.9277430555594037</c:v>
                </c:pt>
                <c:pt idx="7622">
                  <c:v>2.9280439814829151</c:v>
                </c:pt>
                <c:pt idx="7623">
                  <c:v>2.9283217592601432</c:v>
                </c:pt>
                <c:pt idx="7624">
                  <c:v>2.9286342592604342</c:v>
                </c:pt>
                <c:pt idx="7625">
                  <c:v>2.9289236111144419</c:v>
                </c:pt>
                <c:pt idx="7626">
                  <c:v>2.9292129629684496</c:v>
                </c:pt>
                <c:pt idx="7627">
                  <c:v>2.929479166668898</c:v>
                </c:pt>
                <c:pt idx="7628">
                  <c:v>2.9297800925924093</c:v>
                </c:pt>
                <c:pt idx="7629">
                  <c:v>2.9301157407462597</c:v>
                </c:pt>
                <c:pt idx="7630">
                  <c:v>2.9398842592636356</c:v>
                </c:pt>
                <c:pt idx="7631">
                  <c:v>2.9407291666720994</c:v>
                </c:pt>
                <c:pt idx="7632">
                  <c:v>2.9418287037042319</c:v>
                </c:pt>
                <c:pt idx="7633">
                  <c:v>2.9430208333360497</c:v>
                </c:pt>
                <c:pt idx="7634">
                  <c:v>2.9442476851909305</c:v>
                </c:pt>
                <c:pt idx="7635">
                  <c:v>2.9461805555620231</c:v>
                </c:pt>
                <c:pt idx="7636">
                  <c:v>2.9484606481491937</c:v>
                </c:pt>
                <c:pt idx="7637">
                  <c:v>2.9522685185220325</c:v>
                </c:pt>
                <c:pt idx="7638">
                  <c:v>2.9539814814852434</c:v>
                </c:pt>
                <c:pt idx="7639">
                  <c:v>2.955671296302171</c:v>
                </c:pt>
                <c:pt idx="7640">
                  <c:v>2.9574652777810115</c:v>
                </c:pt>
                <c:pt idx="7641">
                  <c:v>2.9591435185211594</c:v>
                </c:pt>
                <c:pt idx="7642">
                  <c:v>2.960833333338087</c:v>
                </c:pt>
                <c:pt idx="7643">
                  <c:v>2.9625000000014552</c:v>
                </c:pt>
                <c:pt idx="7644">
                  <c:v>2.9641782407416031</c:v>
                </c:pt>
                <c:pt idx="7645">
                  <c:v>2.9658680555585306</c:v>
                </c:pt>
                <c:pt idx="7646">
                  <c:v>2.9677199074067175</c:v>
                </c:pt>
                <c:pt idx="7647">
                  <c:v>2.9695023148160544</c:v>
                </c:pt>
                <c:pt idx="7648">
                  <c:v>2.9751620370370802</c:v>
                </c:pt>
                <c:pt idx="7649">
                  <c:v>2.9754166666680248</c:v>
                </c:pt>
                <c:pt idx="7650">
                  <c:v>2.9756944444452529</c:v>
                </c:pt>
                <c:pt idx="7651">
                  <c:v>2.9759837962992606</c:v>
                </c:pt>
                <c:pt idx="7652">
                  <c:v>2.9762731481532683</c:v>
                </c:pt>
                <c:pt idx="7653">
                  <c:v>2.9766203703766223</c:v>
                </c:pt>
                <c:pt idx="7654">
                  <c:v>2.976944444446417</c:v>
                </c:pt>
                <c:pt idx="7655">
                  <c:v>2.9772453703699284</c:v>
                </c:pt>
                <c:pt idx="7656">
                  <c:v>2.9775462963007158</c:v>
                </c:pt>
                <c:pt idx="7657">
                  <c:v>2.9779050925935735</c:v>
                </c:pt>
                <c:pt idx="7658">
                  <c:v>2.9782175925938645</c:v>
                </c:pt>
                <c:pt idx="7659">
                  <c:v>2.9785185185246519</c:v>
                </c:pt>
                <c:pt idx="7660">
                  <c:v>2.9788194444481633</c:v>
                </c:pt>
                <c:pt idx="7661">
                  <c:v>2.9791203703716747</c:v>
                </c:pt>
                <c:pt idx="7662">
                  <c:v>2.979421296302462</c:v>
                </c:pt>
                <c:pt idx="7663">
                  <c:v>2.9797453703722567</c:v>
                </c:pt>
                <c:pt idx="7664">
                  <c:v>2.9800578703725478</c:v>
                </c:pt>
                <c:pt idx="7665">
                  <c:v>2.9803703703728388</c:v>
                </c:pt>
                <c:pt idx="7666">
                  <c:v>2.9806828703731298</c:v>
                </c:pt>
                <c:pt idx="7667">
                  <c:v>2.9809837962966412</c:v>
                </c:pt>
                <c:pt idx="7668">
                  <c:v>2.9813541666662786</c:v>
                </c:pt>
                <c:pt idx="7669">
                  <c:v>2.981689814820129</c:v>
                </c:pt>
                <c:pt idx="7670">
                  <c:v>2.9819791666668607</c:v>
                </c:pt>
                <c:pt idx="7671">
                  <c:v>2.9822569444440887</c:v>
                </c:pt>
                <c:pt idx="7672">
                  <c:v>2.9825810185211594</c:v>
                </c:pt>
                <c:pt idx="7673">
                  <c:v>2.9829398148212931</c:v>
                </c:pt>
                <c:pt idx="7674">
                  <c:v>2.9833101851909305</c:v>
                </c:pt>
                <c:pt idx="7675">
                  <c:v>2.9836458333375049</c:v>
                </c:pt>
                <c:pt idx="7676">
                  <c:v>2.9839467592610163</c:v>
                </c:pt>
                <c:pt idx="7677">
                  <c:v>2.9877314814875717</c:v>
                </c:pt>
                <c:pt idx="7678">
                  <c:v>2.9880324074110831</c:v>
                </c:pt>
                <c:pt idx="7679">
                  <c:v>2.9883217592650908</c:v>
                </c:pt>
                <c:pt idx="7680">
                  <c:v>2.9885995370423188</c:v>
                </c:pt>
                <c:pt idx="7681">
                  <c:v>2.9888888888890506</c:v>
                </c:pt>
                <c:pt idx="7682">
                  <c:v>2.9892013888893416</c:v>
                </c:pt>
                <c:pt idx="7683">
                  <c:v>2.9895833333357587</c:v>
                </c:pt>
                <c:pt idx="7684">
                  <c:v>2.9898726851897663</c:v>
                </c:pt>
                <c:pt idx="7685">
                  <c:v>3.0092361111164792</c:v>
                </c:pt>
                <c:pt idx="7686">
                  <c:v>3.0095254629632109</c:v>
                </c:pt>
                <c:pt idx="7687">
                  <c:v>3.0098032407404389</c:v>
                </c:pt>
                <c:pt idx="7688">
                  <c:v>3.0100810185249429</c:v>
                </c:pt>
                <c:pt idx="7689">
                  <c:v>3.010358796302171</c:v>
                </c:pt>
                <c:pt idx="7690">
                  <c:v>3.010636574079399</c:v>
                </c:pt>
                <c:pt idx="7691">
                  <c:v>3.0111689814875717</c:v>
                </c:pt>
                <c:pt idx="7692">
                  <c:v>3.0114699074110831</c:v>
                </c:pt>
                <c:pt idx="7693">
                  <c:v>3.0117476851883112</c:v>
                </c:pt>
                <c:pt idx="7694">
                  <c:v>3.0124537037045229</c:v>
                </c:pt>
                <c:pt idx="7695">
                  <c:v>3.01283564815094</c:v>
                </c:pt>
                <c:pt idx="7696">
                  <c:v>3.013113425928168</c:v>
                </c:pt>
                <c:pt idx="7697">
                  <c:v>3.013391203705396</c:v>
                </c:pt>
                <c:pt idx="7698">
                  <c:v>3.0136689814826241</c:v>
                </c:pt>
                <c:pt idx="7699">
                  <c:v>3.0196643518575002</c:v>
                </c:pt>
                <c:pt idx="7700">
                  <c:v>3.0199421296347282</c:v>
                </c:pt>
                <c:pt idx="7701">
                  <c:v>3.0202199074119562</c:v>
                </c:pt>
                <c:pt idx="7702">
                  <c:v>3.020509259258688</c:v>
                </c:pt>
                <c:pt idx="7703">
                  <c:v>3.0207754629664123</c:v>
                </c:pt>
                <c:pt idx="7704">
                  <c:v>3.02106481482042</c:v>
                </c:pt>
                <c:pt idx="7705">
                  <c:v>3.0213310185208684</c:v>
                </c:pt>
                <c:pt idx="7706">
                  <c:v>3.0216319444443798</c:v>
                </c:pt>
                <c:pt idx="7707">
                  <c:v>3.0220370370370802</c:v>
                </c:pt>
                <c:pt idx="7708">
                  <c:v>3.0223726851909305</c:v>
                </c:pt>
                <c:pt idx="7709">
                  <c:v>3.0228124999994179</c:v>
                </c:pt>
                <c:pt idx="7710">
                  <c:v>3.0232175925921183</c:v>
                </c:pt>
                <c:pt idx="7711">
                  <c:v>3.0282754629661213</c:v>
                </c:pt>
                <c:pt idx="7712">
                  <c:v>3.0284375000046566</c:v>
                </c:pt>
                <c:pt idx="7713">
                  <c:v>3.0287500000049477</c:v>
                </c:pt>
                <c:pt idx="7714">
                  <c:v>3.0290277777821757</c:v>
                </c:pt>
                <c:pt idx="7715">
                  <c:v>3.0293287037056871</c:v>
                </c:pt>
                <c:pt idx="7716">
                  <c:v>3.0298032407445135</c:v>
                </c:pt>
                <c:pt idx="7717">
                  <c:v>3.0302546296297805</c:v>
                </c:pt>
                <c:pt idx="7718">
                  <c:v>3.0305555555605679</c:v>
                </c:pt>
                <c:pt idx="7719">
                  <c:v>3.030937499999709</c:v>
                </c:pt>
                <c:pt idx="7720">
                  <c:v>3.0313425925924093</c:v>
                </c:pt>
                <c:pt idx="7721">
                  <c:v>3.0316435185231967</c:v>
                </c:pt>
                <c:pt idx="7722">
                  <c:v>3.0320370370391174</c:v>
                </c:pt>
                <c:pt idx="7723">
                  <c:v>3.0324537037085975</c:v>
                </c:pt>
                <c:pt idx="7724">
                  <c:v>3.0643634259322425</c:v>
                </c:pt>
                <c:pt idx="7725">
                  <c:v>3.0646412037094706</c:v>
                </c:pt>
                <c:pt idx="7726">
                  <c:v>3.0649189814866986</c:v>
                </c:pt>
                <c:pt idx="7727">
                  <c:v>3.0652662037100527</c:v>
                </c:pt>
                <c:pt idx="7728">
                  <c:v>3.06563657407969</c:v>
                </c:pt>
                <c:pt idx="7729">
                  <c:v>3.0659722222262644</c:v>
                </c:pt>
                <c:pt idx="7730">
                  <c:v>3.0663310185191222</c:v>
                </c:pt>
                <c:pt idx="7731">
                  <c:v>3.0667361111118225</c:v>
                </c:pt>
                <c:pt idx="7732">
                  <c:v>3.0671875000043656</c:v>
                </c:pt>
                <c:pt idx="7733">
                  <c:v>3.0675462962972233</c:v>
                </c:pt>
                <c:pt idx="7734">
                  <c:v>3.0682986111132777</c:v>
                </c:pt>
                <c:pt idx="7735">
                  <c:v>3.0686805555596948</c:v>
                </c:pt>
                <c:pt idx="7736">
                  <c:v>3.0690277777830488</c:v>
                </c:pt>
                <c:pt idx="7737">
                  <c:v>3.0693750000064028</c:v>
                </c:pt>
                <c:pt idx="7738">
                  <c:v>3.070069444445835</c:v>
                </c:pt>
                <c:pt idx="7739">
                  <c:v>3.0704745370385353</c:v>
                </c:pt>
                <c:pt idx="7740">
                  <c:v>3.0714814814855345</c:v>
                </c:pt>
                <c:pt idx="7741">
                  <c:v>3.0740972222265555</c:v>
                </c:pt>
                <c:pt idx="7742">
                  <c:v>3.0744675925961928</c:v>
                </c:pt>
                <c:pt idx="7743">
                  <c:v>3.0766782407445135</c:v>
                </c:pt>
                <c:pt idx="7744">
                  <c:v>3.0769560185217415</c:v>
                </c:pt>
                <c:pt idx="7745">
                  <c:v>3.0772916666683159</c:v>
                </c:pt>
                <c:pt idx="7746">
                  <c:v>3.0779398148151813</c:v>
                </c:pt>
                <c:pt idx="7747">
                  <c:v>3.0783101851848187</c:v>
                </c:pt>
                <c:pt idx="7748">
                  <c:v>3.0790856481544324</c:v>
                </c:pt>
                <c:pt idx="7749">
                  <c:v>3.0798495370399905</c:v>
                </c:pt>
                <c:pt idx="7750">
                  <c:v>3.0805902777792653</c:v>
                </c:pt>
                <c:pt idx="7751">
                  <c:v>3.0815856481494848</c:v>
                </c:pt>
                <c:pt idx="7752">
                  <c:v>3.0821527777807205</c:v>
                </c:pt>
                <c:pt idx="7753">
                  <c:v>4.7114467592618894</c:v>
                </c:pt>
                <c:pt idx="7754">
                  <c:v>4.7121296296318178</c:v>
                </c:pt>
                <c:pt idx="7755">
                  <c:v>4.7129513888939982</c:v>
                </c:pt>
                <c:pt idx="7756">
                  <c:v>4.7136342592639267</c:v>
                </c:pt>
                <c:pt idx="7757">
                  <c:v>4.7140972222259734</c:v>
                </c:pt>
                <c:pt idx="7758">
                  <c:v>4.7146990740802721</c:v>
                </c:pt>
                <c:pt idx="7759">
                  <c:v>4.7152083333348855</c:v>
                </c:pt>
                <c:pt idx="7760">
                  <c:v>4.7156597222274286</c:v>
                </c:pt>
                <c:pt idx="7761">
                  <c:v>4.7161226851894753</c:v>
                </c:pt>
                <c:pt idx="7762">
                  <c:v>4.716585648151522</c:v>
                </c:pt>
                <c:pt idx="7763">
                  <c:v>4.7170254629672854</c:v>
                </c:pt>
                <c:pt idx="7764">
                  <c:v>4.7174074074137025</c:v>
                </c:pt>
                <c:pt idx="7765">
                  <c:v>4.7177777777833398</c:v>
                </c:pt>
                <c:pt idx="7766">
                  <c:v>4.7182754629684496</c:v>
                </c:pt>
                <c:pt idx="7767">
                  <c:v>4.7186921296306537</c:v>
                </c:pt>
                <c:pt idx="7768">
                  <c:v>4.7191087963001337</c:v>
                </c:pt>
                <c:pt idx="7769">
                  <c:v>4.7195486111158971</c:v>
                </c:pt>
                <c:pt idx="7770">
                  <c:v>4.7199768518548808</c:v>
                </c:pt>
                <c:pt idx="7771">
                  <c:v>4.7203587963012978</c:v>
                </c:pt>
                <c:pt idx="7772">
                  <c:v>4.7207407407404389</c:v>
                </c:pt>
                <c:pt idx="7773">
                  <c:v>4.7211342592636356</c:v>
                </c:pt>
                <c:pt idx="7774">
                  <c:v>4.7215162037100527</c:v>
                </c:pt>
                <c:pt idx="7775">
                  <c:v>4.7219097222259734</c:v>
                </c:pt>
                <c:pt idx="7776">
                  <c:v>4.7222685185188311</c:v>
                </c:pt>
                <c:pt idx="7777">
                  <c:v>4.7226273148189648</c:v>
                </c:pt>
                <c:pt idx="7778">
                  <c:v>4.7230324074116652</c:v>
                </c:pt>
                <c:pt idx="7779">
                  <c:v>4.7234490740738693</c:v>
                </c:pt>
                <c:pt idx="7780">
                  <c:v>4.72377314815094</c:v>
                </c:pt>
                <c:pt idx="7781">
                  <c:v>4.724120370374294</c:v>
                </c:pt>
                <c:pt idx="7782">
                  <c:v>4.7244907407439314</c:v>
                </c:pt>
                <c:pt idx="7783">
                  <c:v>4.7248726851903484</c:v>
                </c:pt>
                <c:pt idx="7784">
                  <c:v>4.7252546296294895</c:v>
                </c:pt>
                <c:pt idx="7785">
                  <c:v>4.7256250000064028</c:v>
                </c:pt>
                <c:pt idx="7786">
                  <c:v>4.7259606481529772</c:v>
                </c:pt>
                <c:pt idx="7787">
                  <c:v>4.726284722222772</c:v>
                </c:pt>
                <c:pt idx="7788">
                  <c:v>4.7266203703766223</c:v>
                </c:pt>
                <c:pt idx="7789">
                  <c:v>4.7269907407462597</c:v>
                </c:pt>
                <c:pt idx="7790">
                  <c:v>4.7273495370391174</c:v>
                </c:pt>
                <c:pt idx="7791">
                  <c:v>4.7277199074087548</c:v>
                </c:pt>
                <c:pt idx="7792">
                  <c:v>4.7280671296321088</c:v>
                </c:pt>
                <c:pt idx="7793">
                  <c:v>4.7283912037091795</c:v>
                </c:pt>
                <c:pt idx="7794">
                  <c:v>4.7287500000020373</c:v>
                </c:pt>
                <c:pt idx="7795">
                  <c:v>4.7290972222253913</c:v>
                </c:pt>
                <c:pt idx="7796">
                  <c:v>4.7294675925950287</c:v>
                </c:pt>
                <c:pt idx="7797">
                  <c:v>4.7298148148183827</c:v>
                </c:pt>
                <c:pt idx="7798">
                  <c:v>4.7301736111112405</c:v>
                </c:pt>
                <c:pt idx="7799">
                  <c:v>4.7305555555576575</c:v>
                </c:pt>
                <c:pt idx="7800">
                  <c:v>4.7309143518577912</c:v>
                </c:pt>
                <c:pt idx="7801">
                  <c:v>4.7312615740738693</c:v>
                </c:pt>
                <c:pt idx="7802">
                  <c:v>4.7316087962972233</c:v>
                </c:pt>
                <c:pt idx="7803">
                  <c:v>4.7319444444437977</c:v>
                </c:pt>
                <c:pt idx="7804">
                  <c:v>4.7322916666671517</c:v>
                </c:pt>
                <c:pt idx="7805">
                  <c:v>4.7326736111135688</c:v>
                </c:pt>
                <c:pt idx="7806">
                  <c:v>4.7330555555599858</c:v>
                </c:pt>
                <c:pt idx="7807">
                  <c:v>4.7334027777833398</c:v>
                </c:pt>
                <c:pt idx="7808">
                  <c:v>4.7337847222224809</c:v>
                </c:pt>
                <c:pt idx="7809">
                  <c:v>4.734131944445835</c:v>
                </c:pt>
                <c:pt idx="7810">
                  <c:v>4.7344675925924093</c:v>
                </c:pt>
                <c:pt idx="7811">
                  <c:v>4.734826388892543</c:v>
                </c:pt>
                <c:pt idx="7812">
                  <c:v>4.7351967592621804</c:v>
                </c:pt>
                <c:pt idx="7813">
                  <c:v>4.7355902777781012</c:v>
                </c:pt>
                <c:pt idx="7814">
                  <c:v>4.7359606481477385</c:v>
                </c:pt>
                <c:pt idx="7815">
                  <c:v>4.7362847222248092</c:v>
                </c:pt>
                <c:pt idx="7816">
                  <c:v>4.7366666666712263</c:v>
                </c:pt>
                <c:pt idx="7817">
                  <c:v>4.7370486111176433</c:v>
                </c:pt>
                <c:pt idx="7818">
                  <c:v>4.7374189814872807</c:v>
                </c:pt>
                <c:pt idx="7819">
                  <c:v>4.7378009259264218</c:v>
                </c:pt>
                <c:pt idx="7820">
                  <c:v>4.7381944444496185</c:v>
                </c:pt>
                <c:pt idx="7821">
                  <c:v>4.7426620370388264</c:v>
                </c:pt>
                <c:pt idx="7822">
                  <c:v>4.7429861111158971</c:v>
                </c:pt>
                <c:pt idx="7823">
                  <c:v>4.7434027777781012</c:v>
                </c:pt>
                <c:pt idx="7824">
                  <c:v>4.7437037037088885</c:v>
                </c:pt>
                <c:pt idx="7825">
                  <c:v>4.7439814814861165</c:v>
                </c:pt>
                <c:pt idx="7826">
                  <c:v>4.7442824074096279</c:v>
                </c:pt>
                <c:pt idx="7827">
                  <c:v>4.7447106481486117</c:v>
                </c:pt>
                <c:pt idx="7828">
                  <c:v>4.7449884259258397</c:v>
                </c:pt>
                <c:pt idx="7829">
                  <c:v>4.7453125000029104</c:v>
                </c:pt>
                <c:pt idx="7830">
                  <c:v>4.7456134259264218</c:v>
                </c:pt>
                <c:pt idx="7831">
                  <c:v>4.7459722222265555</c:v>
                </c:pt>
                <c:pt idx="7832">
                  <c:v>4.7462847222268465</c:v>
                </c:pt>
                <c:pt idx="7833">
                  <c:v>4.7466087962966412</c:v>
                </c:pt>
                <c:pt idx="7834">
                  <c:v>4.7469212962969323</c:v>
                </c:pt>
                <c:pt idx="7835">
                  <c:v>4.7472685185202863</c:v>
                </c:pt>
                <c:pt idx="7836">
                  <c:v>4.7476041666668607</c:v>
                </c:pt>
                <c:pt idx="7837">
                  <c:v>4.7479166666671517</c:v>
                </c:pt>
                <c:pt idx="7838">
                  <c:v>4.7482870370367891</c:v>
                </c:pt>
                <c:pt idx="7839">
                  <c:v>4.7486574074137025</c:v>
                </c:pt>
                <c:pt idx="7840">
                  <c:v>4.7489814814834972</c:v>
                </c:pt>
                <c:pt idx="7841">
                  <c:v>4.7493055555605679</c:v>
                </c:pt>
                <c:pt idx="7842">
                  <c:v>4.7496643518534256</c:v>
                </c:pt>
                <c:pt idx="7843">
                  <c:v>4.75</c:v>
                </c:pt>
                <c:pt idx="7844">
                  <c:v>4.7503356481538503</c:v>
                </c:pt>
                <c:pt idx="7845">
                  <c:v>4.7506944444467081</c:v>
                </c:pt>
                <c:pt idx="7846">
                  <c:v>4.7510185185237788</c:v>
                </c:pt>
                <c:pt idx="7847">
                  <c:v>4.7513541666703532</c:v>
                </c:pt>
                <c:pt idx="7848">
                  <c:v>4.7517129629632109</c:v>
                </c:pt>
                <c:pt idx="7849">
                  <c:v>4.7520717592633446</c:v>
                </c:pt>
                <c:pt idx="7850">
                  <c:v>4.7524189814866986</c:v>
                </c:pt>
                <c:pt idx="7851">
                  <c:v>4.7527662037100527</c:v>
                </c:pt>
                <c:pt idx="7852">
                  <c:v>4.7531481481491937</c:v>
                </c:pt>
                <c:pt idx="7853">
                  <c:v>4.7534953703725478</c:v>
                </c:pt>
                <c:pt idx="7854">
                  <c:v>4.7538194444496185</c:v>
                </c:pt>
                <c:pt idx="7855">
                  <c:v>4.7541782407424762</c:v>
                </c:pt>
                <c:pt idx="7856">
                  <c:v>4.7545370370426099</c:v>
                </c:pt>
                <c:pt idx="7857">
                  <c:v>4.7549074074122473</c:v>
                </c:pt>
                <c:pt idx="7858">
                  <c:v>4.755266203705105</c:v>
                </c:pt>
                <c:pt idx="7859">
                  <c:v>4.7556597222283017</c:v>
                </c:pt>
                <c:pt idx="7860">
                  <c:v>4.7560416666674428</c:v>
                </c:pt>
                <c:pt idx="7861">
                  <c:v>4.7564467592601432</c:v>
                </c:pt>
                <c:pt idx="7862">
                  <c:v>4.7568287037065602</c:v>
                </c:pt>
                <c:pt idx="7863">
                  <c:v>4.7571874999994179</c:v>
                </c:pt>
                <c:pt idx="7864">
                  <c:v>4.7575810185226146</c:v>
                </c:pt>
                <c:pt idx="7865">
                  <c:v>4.7579745370385353</c:v>
                </c:pt>
                <c:pt idx="7866">
                  <c:v>4.7583564814849524</c:v>
                </c:pt>
                <c:pt idx="7867">
                  <c:v>4.7587152777778101</c:v>
                </c:pt>
                <c:pt idx="7868">
                  <c:v>4.7590856481547235</c:v>
                </c:pt>
                <c:pt idx="7869">
                  <c:v>4.7594560185243608</c:v>
                </c:pt>
                <c:pt idx="7870">
                  <c:v>4.7598495370402816</c:v>
                </c:pt>
                <c:pt idx="7871">
                  <c:v>4.7602430555562023</c:v>
                </c:pt>
                <c:pt idx="7872">
                  <c:v>4.760671296302462</c:v>
                </c:pt>
                <c:pt idx="7873">
                  <c:v>4.7610763888951624</c:v>
                </c:pt>
                <c:pt idx="7874">
                  <c:v>4.7614583333343035</c:v>
                </c:pt>
                <c:pt idx="7875">
                  <c:v>4.7618402777807205</c:v>
                </c:pt>
                <c:pt idx="7876">
                  <c:v>4.7622222222271375</c:v>
                </c:pt>
                <c:pt idx="7877">
                  <c:v>4.7626157407430583</c:v>
                </c:pt>
                <c:pt idx="7878">
                  <c:v>4.763009259258979</c:v>
                </c:pt>
                <c:pt idx="7879">
                  <c:v>4.7634027777821757</c:v>
                </c:pt>
                <c:pt idx="7880">
                  <c:v>4.7638194444443798</c:v>
                </c:pt>
                <c:pt idx="7881">
                  <c:v>4.7642361111138598</c:v>
                </c:pt>
                <c:pt idx="7882">
                  <c:v>4.7646759259296232</c:v>
                </c:pt>
                <c:pt idx="7883">
                  <c:v>4.7651157407453866</c:v>
                </c:pt>
                <c:pt idx="7884">
                  <c:v>4.7655324074075907</c:v>
                </c:pt>
                <c:pt idx="7885">
                  <c:v>4.7659259259307873</c:v>
                </c:pt>
                <c:pt idx="7886">
                  <c:v>4.7663310185234877</c:v>
                </c:pt>
                <c:pt idx="7887">
                  <c:v>4.7667361111161881</c:v>
                </c:pt>
                <c:pt idx="7888">
                  <c:v>4.7671412037088885</c:v>
                </c:pt>
                <c:pt idx="7889">
                  <c:v>4.7675578703710926</c:v>
                </c:pt>
                <c:pt idx="7890">
                  <c:v>4.767997685186856</c:v>
                </c:pt>
                <c:pt idx="7891">
                  <c:v>4.7684027777795563</c:v>
                </c:pt>
                <c:pt idx="7892">
                  <c:v>4.7688078703722567</c:v>
                </c:pt>
                <c:pt idx="7893">
                  <c:v>4.7692476851880201</c:v>
                </c:pt>
                <c:pt idx="7894">
                  <c:v>4.7696643518575002</c:v>
                </c:pt>
                <c:pt idx="7895">
                  <c:v>4.7700925925964839</c:v>
                </c:pt>
                <c:pt idx="7896">
                  <c:v>4.7705208333354676</c:v>
                </c:pt>
                <c:pt idx="7897">
                  <c:v>4.770891203705105</c:v>
                </c:pt>
                <c:pt idx="7898">
                  <c:v>4.7712962962978054</c:v>
                </c:pt>
                <c:pt idx="7899">
                  <c:v>4.7717013888905058</c:v>
                </c:pt>
                <c:pt idx="7900">
                  <c:v>4.7721180555599858</c:v>
                </c:pt>
                <c:pt idx="7901">
                  <c:v>4.7725231481526862</c:v>
                </c:pt>
                <c:pt idx="7902">
                  <c:v>4.7729513888916699</c:v>
                </c:pt>
                <c:pt idx="7903">
                  <c:v>4.77336805556115</c:v>
                </c:pt>
                <c:pt idx="7904">
                  <c:v>4.7737615740770707</c:v>
                </c:pt>
                <c:pt idx="7905">
                  <c:v>4.7742129629623378</c:v>
                </c:pt>
                <c:pt idx="7906">
                  <c:v>4.7746643518548808</c:v>
                </c:pt>
                <c:pt idx="7907">
                  <c:v>4.7751041666706442</c:v>
                </c:pt>
                <c:pt idx="7908">
                  <c:v>4.7755671296326909</c:v>
                </c:pt>
                <c:pt idx="7909">
                  <c:v>4.776018518517958</c:v>
                </c:pt>
                <c:pt idx="7910">
                  <c:v>4.7764120370411547</c:v>
                </c:pt>
                <c:pt idx="7911">
                  <c:v>4.7768055555570754</c:v>
                </c:pt>
                <c:pt idx="7912">
                  <c:v>4.7772337962960592</c:v>
                </c:pt>
                <c:pt idx="7913">
                  <c:v>4.7776273148192558</c:v>
                </c:pt>
                <c:pt idx="7914">
                  <c:v>4.7779629629658302</c:v>
                </c:pt>
                <c:pt idx="7915">
                  <c:v>4.7864930555588217</c:v>
                </c:pt>
                <c:pt idx="7916">
                  <c:v>4.7867708333360497</c:v>
                </c:pt>
                <c:pt idx="7917">
                  <c:v>4.7870486111132777</c:v>
                </c:pt>
                <c:pt idx="7918">
                  <c:v>4.7875694444446708</c:v>
                </c:pt>
                <c:pt idx="7919">
                  <c:v>4.802071759258979</c:v>
                </c:pt>
                <c:pt idx="7920">
                  <c:v>4.8032523148212931</c:v>
                </c:pt>
                <c:pt idx="7921">
                  <c:v>4.8042708333377959</c:v>
                </c:pt>
                <c:pt idx="7922">
                  <c:v>4.8053472222236451</c:v>
                </c:pt>
                <c:pt idx="7923">
                  <c:v>4.8064351851862739</c:v>
                </c:pt>
                <c:pt idx="7924">
                  <c:v>4.807581018518249</c:v>
                </c:pt>
                <c:pt idx="7925">
                  <c:v>4.8097685185202863</c:v>
                </c:pt>
                <c:pt idx="7926">
                  <c:v>4.8119328703760402</c:v>
                </c:pt>
                <c:pt idx="7927">
                  <c:v>4.8287962963004247</c:v>
                </c:pt>
                <c:pt idx="7928">
                  <c:v>4.8313888888951624</c:v>
                </c:pt>
                <c:pt idx="7929">
                  <c:v>4.8339120370364981</c:v>
                </c:pt>
                <c:pt idx="7930">
                  <c:v>4.8364814814849524</c:v>
                </c:pt>
                <c:pt idx="7931">
                  <c:v>4.8390162037030677</c:v>
                </c:pt>
                <c:pt idx="7932">
                  <c:v>4.8423263888907968</c:v>
                </c:pt>
                <c:pt idx="7933">
                  <c:v>4.8454745370399905</c:v>
                </c:pt>
                <c:pt idx="7934">
                  <c:v>4.848738425927877</c:v>
                </c:pt>
                <c:pt idx="7935">
                  <c:v>4.851770833338378</c:v>
                </c:pt>
                <c:pt idx="7936">
                  <c:v>4.8549189814875717</c:v>
                </c:pt>
                <c:pt idx="7937">
                  <c:v>4.8575810185211594</c:v>
                </c:pt>
                <c:pt idx="7938">
                  <c:v>4.8607407407471328</c:v>
                </c:pt>
                <c:pt idx="7939">
                  <c:v>4.8640277777813026</c:v>
                </c:pt>
                <c:pt idx="7940">
                  <c:v>4.867222222223063</c:v>
                </c:pt>
                <c:pt idx="7941">
                  <c:v>4.8719907407430583</c:v>
                </c:pt>
                <c:pt idx="7942">
                  <c:v>4.8746990740764886</c:v>
                </c:pt>
                <c:pt idx="7943">
                  <c:v>4.8776620370408637</c:v>
                </c:pt>
                <c:pt idx="7944">
                  <c:v>4.88043981482042</c:v>
                </c:pt>
                <c:pt idx="7945">
                  <c:v>4.8836226851854008</c:v>
                </c:pt>
                <c:pt idx="7946">
                  <c:v>4.8865625000034925</c:v>
                </c:pt>
                <c:pt idx="7947">
                  <c:v>4.8893981481523952</c:v>
                </c:pt>
                <c:pt idx="7948">
                  <c:v>4.8923148148169275</c:v>
                </c:pt>
                <c:pt idx="7949">
                  <c:v>4.8951736111121136</c:v>
                </c:pt>
                <c:pt idx="7950">
                  <c:v>4.9030555555582396</c:v>
                </c:pt>
                <c:pt idx="7951">
                  <c:v>4.9033680555585306</c:v>
                </c:pt>
                <c:pt idx="7952">
                  <c:v>4.903668981482042</c:v>
                </c:pt>
                <c:pt idx="7953">
                  <c:v>4.9040277777821757</c:v>
                </c:pt>
                <c:pt idx="7954">
                  <c:v>4.9042592592595611</c:v>
                </c:pt>
                <c:pt idx="7955">
                  <c:v>4.9045023148210021</c:v>
                </c:pt>
                <c:pt idx="7956">
                  <c:v>4.9047337962983875</c:v>
                </c:pt>
                <c:pt idx="7957">
                  <c:v>4.9050115740756155</c:v>
                </c:pt>
                <c:pt idx="7958">
                  <c:v>4.9052662037065602</c:v>
                </c:pt>
                <c:pt idx="7959">
                  <c:v>4.9055439814837882</c:v>
                </c:pt>
                <c:pt idx="7960">
                  <c:v>4.9058796296303626</c:v>
                </c:pt>
                <c:pt idx="7961">
                  <c:v>4.9061689814843703</c:v>
                </c:pt>
                <c:pt idx="7962">
                  <c:v>4.9065509259307873</c:v>
                </c:pt>
                <c:pt idx="7963">
                  <c:v>4.9069444444467081</c:v>
                </c:pt>
                <c:pt idx="7964">
                  <c:v>4.9073263888931251</c:v>
                </c:pt>
                <c:pt idx="7965">
                  <c:v>4.9076967592627625</c:v>
                </c:pt>
                <c:pt idx="7966">
                  <c:v>4.9080555555556202</c:v>
                </c:pt>
                <c:pt idx="7967">
                  <c:v>4.9083912037094706</c:v>
                </c:pt>
                <c:pt idx="7968">
                  <c:v>4.9087500000023283</c:v>
                </c:pt>
                <c:pt idx="7969">
                  <c:v>4.9091203703719657</c:v>
                </c:pt>
                <c:pt idx="7970">
                  <c:v>4.9095254629646661</c:v>
                </c:pt>
                <c:pt idx="7971">
                  <c:v>4.9098611111112405</c:v>
                </c:pt>
                <c:pt idx="7972">
                  <c:v>4.9101967592650908</c:v>
                </c:pt>
                <c:pt idx="7973">
                  <c:v>4.9105671296347282</c:v>
                </c:pt>
                <c:pt idx="7974">
                  <c:v>4.9109259259275859</c:v>
                </c:pt>
                <c:pt idx="7975">
                  <c:v>4.9112847222277196</c:v>
                </c:pt>
                <c:pt idx="7976">
                  <c:v>4.91168981482042</c:v>
                </c:pt>
                <c:pt idx="7977">
                  <c:v>4.9120833333363407</c:v>
                </c:pt>
                <c:pt idx="7978">
                  <c:v>4.9124305555596948</c:v>
                </c:pt>
                <c:pt idx="7979">
                  <c:v>4.9127893518525525</c:v>
                </c:pt>
                <c:pt idx="7980">
                  <c:v>4.9131828703757492</c:v>
                </c:pt>
                <c:pt idx="7981">
                  <c:v>4.9135532407453866</c:v>
                </c:pt>
                <c:pt idx="7982">
                  <c:v>4.9139120370382443</c:v>
                </c:pt>
                <c:pt idx="7983">
                  <c:v>4.9142824074078817</c:v>
                </c:pt>
                <c:pt idx="7984">
                  <c:v>4.9146759259310784</c:v>
                </c:pt>
                <c:pt idx="7985">
                  <c:v>4.9150462963007158</c:v>
                </c:pt>
                <c:pt idx="7986">
                  <c:v>4.9154050925935735</c:v>
                </c:pt>
                <c:pt idx="7987">
                  <c:v>4.9157638888937072</c:v>
                </c:pt>
                <c:pt idx="7988">
                  <c:v>4.9161458333328483</c:v>
                </c:pt>
                <c:pt idx="7989">
                  <c:v>4.9165162037097616</c:v>
                </c:pt>
                <c:pt idx="7990">
                  <c:v>4.9168981481489027</c:v>
                </c:pt>
                <c:pt idx="7991">
                  <c:v>4.9172916666720994</c:v>
                </c:pt>
                <c:pt idx="7992">
                  <c:v>4.9176736111112405</c:v>
                </c:pt>
                <c:pt idx="7993">
                  <c:v>4.9180787037039408</c:v>
                </c:pt>
                <c:pt idx="7994">
                  <c:v>4.9184837962966412</c:v>
                </c:pt>
                <c:pt idx="7995">
                  <c:v>4.9188888888893416</c:v>
                </c:pt>
                <c:pt idx="7996">
                  <c:v>4.919259259258979</c:v>
                </c:pt>
                <c:pt idx="7997">
                  <c:v>4.9196527777821757</c:v>
                </c:pt>
                <c:pt idx="7998">
                  <c:v>4.9200115740750334</c:v>
                </c:pt>
                <c:pt idx="7999">
                  <c:v>4.9203703703751671</c:v>
                </c:pt>
                <c:pt idx="8000">
                  <c:v>4.9207523148143082</c:v>
                </c:pt>
                <c:pt idx="8001">
                  <c:v>4.9211458333375049</c:v>
                </c:pt>
                <c:pt idx="8002">
                  <c:v>4.9215162037071423</c:v>
                </c:pt>
                <c:pt idx="8003">
                  <c:v>4.921875</c:v>
                </c:pt>
                <c:pt idx="8004">
                  <c:v>4.9222685185231967</c:v>
                </c:pt>
                <c:pt idx="8005">
                  <c:v>4.9226620370391174</c:v>
                </c:pt>
                <c:pt idx="8006">
                  <c:v>4.9230324074087548</c:v>
                </c:pt>
                <c:pt idx="8007">
                  <c:v>4.9233912037088885</c:v>
                </c:pt>
                <c:pt idx="8008">
                  <c:v>4.9237500000017462</c:v>
                </c:pt>
                <c:pt idx="8009">
                  <c:v>4.9364236111141508</c:v>
                </c:pt>
                <c:pt idx="8010">
                  <c:v>4.9367013888913789</c:v>
                </c:pt>
                <c:pt idx="8011">
                  <c:v>4.9368981481529772</c:v>
                </c:pt>
                <c:pt idx="8012">
                  <c:v>4.9372337962995516</c:v>
                </c:pt>
                <c:pt idx="8013">
                  <c:v>4.9376504629690317</c:v>
                </c:pt>
                <c:pt idx="8014">
                  <c:v>4.9380671296312357</c:v>
                </c:pt>
                <c:pt idx="8015">
                  <c:v>4.9383680555620231</c:v>
                </c:pt>
                <c:pt idx="8016">
                  <c:v>4.9387500000011642</c:v>
                </c:pt>
                <c:pt idx="8017">
                  <c:v>4.9391319444475812</c:v>
                </c:pt>
                <c:pt idx="8018">
                  <c:v>4.9394791666709352</c:v>
                </c:pt>
                <c:pt idx="8019">
                  <c:v>4.93980324074073</c:v>
                </c:pt>
                <c:pt idx="8020">
                  <c:v>4.9400925925947377</c:v>
                </c:pt>
                <c:pt idx="8021">
                  <c:v>4.9404513888948713</c:v>
                </c:pt>
                <c:pt idx="8022">
                  <c:v>4.9408564814875717</c:v>
                </c:pt>
                <c:pt idx="8023">
                  <c:v>4.9412500000034925</c:v>
                </c:pt>
                <c:pt idx="8024">
                  <c:v>4.9416203703731298</c:v>
                </c:pt>
                <c:pt idx="8025">
                  <c:v>4.9431712962978054</c:v>
                </c:pt>
                <c:pt idx="8026">
                  <c:v>4.9435532407442224</c:v>
                </c:pt>
                <c:pt idx="8027">
                  <c:v>4.9439120370370802</c:v>
                </c:pt>
                <c:pt idx="8028">
                  <c:v>4.9443171296297805</c:v>
                </c:pt>
                <c:pt idx="8029">
                  <c:v>4.9446990740761976</c:v>
                </c:pt>
                <c:pt idx="8030">
                  <c:v>4.945208333338087</c:v>
                </c:pt>
                <c:pt idx="8031">
                  <c:v>4.945590277777228</c:v>
                </c:pt>
                <c:pt idx="8032">
                  <c:v>4.9459490740773617</c:v>
                </c:pt>
                <c:pt idx="8033">
                  <c:v>4.9463194444469991</c:v>
                </c:pt>
                <c:pt idx="8034">
                  <c:v>4.9466550925935735</c:v>
                </c:pt>
                <c:pt idx="8035">
                  <c:v>4.9469560185243608</c:v>
                </c:pt>
                <c:pt idx="8036">
                  <c:v>4.9473726851865649</c:v>
                </c:pt>
                <c:pt idx="8037">
                  <c:v>4.9477662037097616</c:v>
                </c:pt>
                <c:pt idx="8038">
                  <c:v>4.948310185187438</c:v>
                </c:pt>
                <c:pt idx="8039">
                  <c:v>4.9500578703737119</c:v>
                </c:pt>
                <c:pt idx="8040">
                  <c:v>4.9506597222280107</c:v>
                </c:pt>
                <c:pt idx="8041">
                  <c:v>4.9510995370364981</c:v>
                </c:pt>
                <c:pt idx="8042">
                  <c:v>4.9516898148212931</c:v>
                </c:pt>
                <c:pt idx="8043">
                  <c:v>4.9522916666683159</c:v>
                </c:pt>
                <c:pt idx="8044">
                  <c:v>4.9529282407456776</c:v>
                </c:pt>
                <c:pt idx="8045">
                  <c:v>4.953506944446417</c:v>
                </c:pt>
                <c:pt idx="8046">
                  <c:v>4.9540393518545898</c:v>
                </c:pt>
                <c:pt idx="8047">
                  <c:v>4.9545601851859828</c:v>
                </c:pt>
                <c:pt idx="8048">
                  <c:v>4.9551736111170612</c:v>
                </c:pt>
                <c:pt idx="8049">
                  <c:v>4.9559722222256823</c:v>
                </c:pt>
                <c:pt idx="8050">
                  <c:v>4.9566319444493274</c:v>
                </c:pt>
                <c:pt idx="8051">
                  <c:v>4.9573148148192558</c:v>
                </c:pt>
                <c:pt idx="8052">
                  <c:v>4.9604398148148903</c:v>
                </c:pt>
                <c:pt idx="8053">
                  <c:v>4.9608101851845277</c:v>
                </c:pt>
                <c:pt idx="8054">
                  <c:v>4.9612731481538503</c:v>
                </c:pt>
                <c:pt idx="8055">
                  <c:v>4.9616435185234877</c:v>
                </c:pt>
                <c:pt idx="8056">
                  <c:v>4.9620833333392511</c:v>
                </c:pt>
                <c:pt idx="8057">
                  <c:v>4.9625115740782348</c:v>
                </c:pt>
                <c:pt idx="8058">
                  <c:v>4.9629745370402816</c:v>
                </c:pt>
                <c:pt idx="8059">
                  <c:v>4.963414351856045</c:v>
                </c:pt>
                <c:pt idx="8060">
                  <c:v>4.963900462964375</c:v>
                </c:pt>
                <c:pt idx="8061">
                  <c:v>4.9643634259264218</c:v>
                </c:pt>
                <c:pt idx="8062">
                  <c:v>4.9647685185191222</c:v>
                </c:pt>
                <c:pt idx="8063">
                  <c:v>4.9652546296347282</c:v>
                </c:pt>
                <c:pt idx="8064">
                  <c:v>4.9657175925967749</c:v>
                </c:pt>
                <c:pt idx="8065">
                  <c:v>4.966134259258979</c:v>
                </c:pt>
                <c:pt idx="8066">
                  <c:v>4.9665740740747424</c:v>
                </c:pt>
                <c:pt idx="8067">
                  <c:v>4.9670254629672854</c:v>
                </c:pt>
                <c:pt idx="8068">
                  <c:v>4.9674652777830488</c:v>
                </c:pt>
                <c:pt idx="8069">
                  <c:v>4.9679050925988122</c:v>
                </c:pt>
                <c:pt idx="8070">
                  <c:v>4.9683449074072996</c:v>
                </c:pt>
                <c:pt idx="8071">
                  <c:v>4.968819444446126</c:v>
                </c:pt>
                <c:pt idx="8072">
                  <c:v>4.9691898148157634</c:v>
                </c:pt>
                <c:pt idx="8073">
                  <c:v>4.9696412037083064</c:v>
                </c:pt>
                <c:pt idx="8074">
                  <c:v>4.9701041666703532</c:v>
                </c:pt>
                <c:pt idx="8075">
                  <c:v>4.9705902777786832</c:v>
                </c:pt>
                <c:pt idx="8076">
                  <c:v>4.9710763888942893</c:v>
                </c:pt>
                <c:pt idx="8077">
                  <c:v>4.9716550925950287</c:v>
                </c:pt>
                <c:pt idx="8078">
                  <c:v>4.9722337962957681</c:v>
                </c:pt>
                <c:pt idx="8079">
                  <c:v>4.9728240740805632</c:v>
                </c:pt>
                <c:pt idx="8080">
                  <c:v>4.9733680555582396</c:v>
                </c:pt>
                <c:pt idx="8081">
                  <c:v>4.9739236111126957</c:v>
                </c:pt>
                <c:pt idx="8082">
                  <c:v>4.9744907407439314</c:v>
                </c:pt>
                <c:pt idx="8083">
                  <c:v>4.9750347222216078</c:v>
                </c:pt>
                <c:pt idx="8084">
                  <c:v>4.9756365740759065</c:v>
                </c:pt>
                <c:pt idx="8085">
                  <c:v>4.9761921296303626</c:v>
                </c:pt>
                <c:pt idx="8086">
                  <c:v>4.9767476851848187</c:v>
                </c:pt>
                <c:pt idx="8087">
                  <c:v>4.9773495370391174</c:v>
                </c:pt>
                <c:pt idx="8088">
                  <c:v>4.9779398148166365</c:v>
                </c:pt>
                <c:pt idx="8089">
                  <c:v>4.9785416666709352</c:v>
                </c:pt>
                <c:pt idx="8090">
                  <c:v>4.9791319444484543</c:v>
                </c:pt>
                <c:pt idx="8091">
                  <c:v>4.9797222222259734</c:v>
                </c:pt>
                <c:pt idx="8092">
                  <c:v>4.9802662037036498</c:v>
                </c:pt>
                <c:pt idx="8093">
                  <c:v>4.9808217592653818</c:v>
                </c:pt>
                <c:pt idx="8094">
                  <c:v>4.981481481481751</c:v>
                </c:pt>
                <c:pt idx="8095">
                  <c:v>4.982037037043483</c:v>
                </c:pt>
                <c:pt idx="8096">
                  <c:v>4.9826504629672854</c:v>
                </c:pt>
                <c:pt idx="8097">
                  <c:v>4.9832870370373712</c:v>
                </c:pt>
                <c:pt idx="8098">
                  <c:v>4.9838657407453866</c:v>
                </c:pt>
                <c:pt idx="8099">
                  <c:v>4.9844328703766223</c:v>
                </c:pt>
                <c:pt idx="8100">
                  <c:v>4.9849768518542987</c:v>
                </c:pt>
                <c:pt idx="8101">
                  <c:v>4.9855555555550382</c:v>
                </c:pt>
                <c:pt idx="8102">
                  <c:v>4.9861342592630535</c:v>
                </c:pt>
                <c:pt idx="8103">
                  <c:v>4.9866898148175096</c:v>
                </c:pt>
                <c:pt idx="8104">
                  <c:v>5.0065972222218988</c:v>
                </c:pt>
                <c:pt idx="8105">
                  <c:v>5.0157407407459687</c:v>
                </c:pt>
                <c:pt idx="8106">
                  <c:v>5.016006944446417</c:v>
                </c:pt>
                <c:pt idx="8107">
                  <c:v>5.0162962963004247</c:v>
                </c:pt>
                <c:pt idx="8108">
                  <c:v>5.0165740740776528</c:v>
                </c:pt>
                <c:pt idx="8109">
                  <c:v>5.0168634259316605</c:v>
                </c:pt>
                <c:pt idx="8110">
                  <c:v>5.0172453703708015</c:v>
                </c:pt>
                <c:pt idx="8111">
                  <c:v>5.0176041666709352</c:v>
                </c:pt>
                <c:pt idx="8112">
                  <c:v>5.0179398148175096</c:v>
                </c:pt>
                <c:pt idx="8113">
                  <c:v>5.018275462964084</c:v>
                </c:pt>
                <c:pt idx="8114">
                  <c:v>5.018692129633564</c:v>
                </c:pt>
                <c:pt idx="8115">
                  <c:v>5.0190972222262644</c:v>
                </c:pt>
                <c:pt idx="8116">
                  <c:v>5.0194675925959018</c:v>
                </c:pt>
                <c:pt idx="8117">
                  <c:v>5.0198611111118225</c:v>
                </c:pt>
                <c:pt idx="8118">
                  <c:v>5.0202662037045229</c:v>
                </c:pt>
                <c:pt idx="8119">
                  <c:v>5.0206712962972233</c:v>
                </c:pt>
                <c:pt idx="8120">
                  <c:v>5.0210879629667033</c:v>
                </c:pt>
                <c:pt idx="8121">
                  <c:v>5.0215046296361834</c:v>
                </c:pt>
                <c:pt idx="8122">
                  <c:v>5.0218865740753245</c:v>
                </c:pt>
                <c:pt idx="8123">
                  <c:v>5.0222569444449618</c:v>
                </c:pt>
                <c:pt idx="8124">
                  <c:v>5.0225925925988122</c:v>
                </c:pt>
                <c:pt idx="8125">
                  <c:v>5.0229050925991032</c:v>
                </c:pt>
                <c:pt idx="8126">
                  <c:v>5.0232175925921183</c:v>
                </c:pt>
                <c:pt idx="8127">
                  <c:v>5.023541666669189</c:v>
                </c:pt>
                <c:pt idx="8128">
                  <c:v>5.02385416666948</c:v>
                </c:pt>
                <c:pt idx="8129">
                  <c:v>5.0241898148160544</c:v>
                </c:pt>
                <c:pt idx="8130">
                  <c:v>5.0245138888931251</c:v>
                </c:pt>
                <c:pt idx="8131">
                  <c:v>5.0248379629629198</c:v>
                </c:pt>
                <c:pt idx="8132">
                  <c:v>5.0251504629632109</c:v>
                </c:pt>
                <c:pt idx="8133">
                  <c:v>5.0254745370402816</c:v>
                </c:pt>
                <c:pt idx="8134">
                  <c:v>5.0258217592636356</c:v>
                </c:pt>
                <c:pt idx="8135">
                  <c:v>5.0262847222256823</c:v>
                </c:pt>
                <c:pt idx="8136">
                  <c:v>5.0267708333340124</c:v>
                </c:pt>
                <c:pt idx="8137">
                  <c:v>5.0272453703728388</c:v>
                </c:pt>
                <c:pt idx="8138">
                  <c:v>5.0277083333348855</c:v>
                </c:pt>
                <c:pt idx="8139">
                  <c:v>5.0281250000043656</c:v>
                </c:pt>
                <c:pt idx="8140">
                  <c:v>5.0285416666665697</c:v>
                </c:pt>
                <c:pt idx="8141">
                  <c:v>5.029016203705396</c:v>
                </c:pt>
                <c:pt idx="8142">
                  <c:v>5.0294907407442224</c:v>
                </c:pt>
                <c:pt idx="8143">
                  <c:v>5.0299537037062692</c:v>
                </c:pt>
                <c:pt idx="8144">
                  <c:v>5.0304282407450955</c:v>
                </c:pt>
                <c:pt idx="8145">
                  <c:v>5.0309143518534256</c:v>
                </c:pt>
                <c:pt idx="8146">
                  <c:v>5.031388888892252</c:v>
                </c:pt>
                <c:pt idx="8147">
                  <c:v>5.031770833338669</c:v>
                </c:pt>
                <c:pt idx="8148">
                  <c:v>5.0322222222239361</c:v>
                </c:pt>
                <c:pt idx="8149">
                  <c:v>5.0326736111164792</c:v>
                </c:pt>
                <c:pt idx="8150">
                  <c:v>5.0331250000017462</c:v>
                </c:pt>
                <c:pt idx="8151">
                  <c:v>5.0335995370405726</c:v>
                </c:pt>
                <c:pt idx="8152">
                  <c:v>5.0340625000026193</c:v>
                </c:pt>
                <c:pt idx="8153">
                  <c:v>5.0345138888951624</c:v>
                </c:pt>
                <c:pt idx="8154">
                  <c:v>5.0349652777804295</c:v>
                </c:pt>
                <c:pt idx="8155">
                  <c:v>5.0354050925961928</c:v>
                </c:pt>
                <c:pt idx="8156">
                  <c:v>5.0358333333351766</c:v>
                </c:pt>
                <c:pt idx="8157">
                  <c:v>5.0362268518583733</c:v>
                </c:pt>
                <c:pt idx="8158">
                  <c:v>5.03668981482042</c:v>
                </c:pt>
                <c:pt idx="8159">
                  <c:v>5.0371296296361834</c:v>
                </c:pt>
                <c:pt idx="8160">
                  <c:v>5.0375694444446708</c:v>
                </c:pt>
                <c:pt idx="8161">
                  <c:v>5.0380208333372138</c:v>
                </c:pt>
                <c:pt idx="8162">
                  <c:v>5.0384722222224809</c:v>
                </c:pt>
                <c:pt idx="8163">
                  <c:v>5.0389004629687406</c:v>
                </c:pt>
                <c:pt idx="8164">
                  <c:v>5.0393518518540077</c:v>
                </c:pt>
                <c:pt idx="8165">
                  <c:v>5.0398032407465507</c:v>
                </c:pt>
                <c:pt idx="8166">
                  <c:v>5.0402430555550382</c:v>
                </c:pt>
                <c:pt idx="8167">
                  <c:v>5.0406828703708015</c:v>
                </c:pt>
                <c:pt idx="8168">
                  <c:v>5.0411342592633446</c:v>
                </c:pt>
                <c:pt idx="8169">
                  <c:v>5.0415856481486117</c:v>
                </c:pt>
                <c:pt idx="8170">
                  <c:v>5.0420370370411547</c:v>
                </c:pt>
                <c:pt idx="8171">
                  <c:v>5.0425000000032014</c:v>
                </c:pt>
                <c:pt idx="8172">
                  <c:v>5.0429745370420278</c:v>
                </c:pt>
                <c:pt idx="8173">
                  <c:v>5.0434375000040745</c:v>
                </c:pt>
                <c:pt idx="8174">
                  <c:v>5.0438888888893416</c:v>
                </c:pt>
                <c:pt idx="8175">
                  <c:v>5.0443750000049477</c:v>
                </c:pt>
                <c:pt idx="8176">
                  <c:v>5.044814814820711</c:v>
                </c:pt>
                <c:pt idx="8177">
                  <c:v>5.0452662037059781</c:v>
                </c:pt>
                <c:pt idx="8178">
                  <c:v>5.0457407407448045</c:v>
                </c:pt>
                <c:pt idx="8179">
                  <c:v>5.0462152777836309</c:v>
                </c:pt>
                <c:pt idx="8180">
                  <c:v>5.0466782407456776</c:v>
                </c:pt>
                <c:pt idx="8181">
                  <c:v>5.0471643518540077</c:v>
                </c:pt>
                <c:pt idx="8182">
                  <c:v>5.0476620370391174</c:v>
                </c:pt>
                <c:pt idx="8183">
                  <c:v>5.0480671296318178</c:v>
                </c:pt>
                <c:pt idx="8184">
                  <c:v>5.0485300925938645</c:v>
                </c:pt>
                <c:pt idx="8185">
                  <c:v>5.0490162037094706</c:v>
                </c:pt>
                <c:pt idx="8186">
                  <c:v>5.0494675925947377</c:v>
                </c:pt>
                <c:pt idx="8187">
                  <c:v>5.0498842592642177</c:v>
                </c:pt>
                <c:pt idx="8188">
                  <c:v>5.0503125000032014</c:v>
                </c:pt>
                <c:pt idx="8189">
                  <c:v>5.0507523148189648</c:v>
                </c:pt>
                <c:pt idx="8190">
                  <c:v>5.0511921296347282</c:v>
                </c:pt>
                <c:pt idx="8191">
                  <c:v>5.0515625000043656</c:v>
                </c:pt>
                <c:pt idx="8192">
                  <c:v>5.052002314820129</c:v>
                </c:pt>
                <c:pt idx="8193">
                  <c:v>5.0523611111129867</c:v>
                </c:pt>
                <c:pt idx="8194">
                  <c:v>5.0527314814826241</c:v>
                </c:pt>
                <c:pt idx="8195">
                  <c:v>5.0531597222216078</c:v>
                </c:pt>
                <c:pt idx="8196">
                  <c:v>5.0535648148143082</c:v>
                </c:pt>
                <c:pt idx="8197">
                  <c:v>5.0539699074070086</c:v>
                </c:pt>
                <c:pt idx="8198">
                  <c:v>5.0635185185237788</c:v>
                </c:pt>
                <c:pt idx="8199">
                  <c:v>5.0638657407471328</c:v>
                </c:pt>
                <c:pt idx="8200">
                  <c:v>5.0642245370399905</c:v>
                </c:pt>
                <c:pt idx="8201">
                  <c:v>5.0645833333328483</c:v>
                </c:pt>
                <c:pt idx="8202">
                  <c:v>5.0649305555562023</c:v>
                </c:pt>
                <c:pt idx="8203">
                  <c:v>5.0653356481489027</c:v>
                </c:pt>
                <c:pt idx="8204">
                  <c:v>5.0658101851877291</c:v>
                </c:pt>
                <c:pt idx="8205">
                  <c:v>5.0662384259267128</c:v>
                </c:pt>
                <c:pt idx="8206">
                  <c:v>5.0666319444499095</c:v>
                </c:pt>
                <c:pt idx="8207">
                  <c:v>5.0670370370426099</c:v>
                </c:pt>
                <c:pt idx="8208">
                  <c:v>5.067453703704814</c:v>
                </c:pt>
                <c:pt idx="8209">
                  <c:v>5.0677777777818847</c:v>
                </c:pt>
                <c:pt idx="8210">
                  <c:v>5.0681250000052387</c:v>
                </c:pt>
                <c:pt idx="8211">
                  <c:v>5.0685185185211594</c:v>
                </c:pt>
                <c:pt idx="8212">
                  <c:v>5.0689004629675765</c:v>
                </c:pt>
                <c:pt idx="8213">
                  <c:v>5.0692592592604342</c:v>
                </c:pt>
                <c:pt idx="8214">
                  <c:v>5.0696064814837882</c:v>
                </c:pt>
                <c:pt idx="8215">
                  <c:v>5.0700231481532683</c:v>
                </c:pt>
                <c:pt idx="8216">
                  <c:v>5.0703935185229057</c:v>
                </c:pt>
                <c:pt idx="8217">
                  <c:v>5.0707754629693227</c:v>
                </c:pt>
                <c:pt idx="8218">
                  <c:v>5.0769212962986785</c:v>
                </c:pt>
                <c:pt idx="8219">
                  <c:v>5.0773611111144419</c:v>
                </c:pt>
                <c:pt idx="8220">
                  <c:v>5.0777546296303626</c:v>
                </c:pt>
                <c:pt idx="8221">
                  <c:v>5.0781365740767797</c:v>
                </c:pt>
                <c:pt idx="8222">
                  <c:v>5.078576388892543</c:v>
                </c:pt>
                <c:pt idx="8223">
                  <c:v>5.0789699074084638</c:v>
                </c:pt>
                <c:pt idx="8224">
                  <c:v>5.0793750000011642</c:v>
                </c:pt>
                <c:pt idx="8225">
                  <c:v>5.0797800925938645</c:v>
                </c:pt>
                <c:pt idx="8226">
                  <c:v>5.0801620370402816</c:v>
                </c:pt>
                <c:pt idx="8227">
                  <c:v>5.0805555555562023</c:v>
                </c:pt>
                <c:pt idx="8228">
                  <c:v>5.080949074079399</c:v>
                </c:pt>
                <c:pt idx="8229">
                  <c:v>5.0813888888951624</c:v>
                </c:pt>
                <c:pt idx="8230">
                  <c:v>5.0817939814878628</c:v>
                </c:pt>
                <c:pt idx="8231">
                  <c:v>5.0822916666729725</c:v>
                </c:pt>
                <c:pt idx="8232">
                  <c:v>5.0827662037045229</c:v>
                </c:pt>
                <c:pt idx="8233">
                  <c:v>5.083287037043192</c:v>
                </c:pt>
                <c:pt idx="8234">
                  <c:v>5.083807870374585</c:v>
                </c:pt>
                <c:pt idx="8235">
                  <c:v>5.0843518518522615</c:v>
                </c:pt>
                <c:pt idx="8236">
                  <c:v>5.0848032407448045</c:v>
                </c:pt>
                <c:pt idx="8237">
                  <c:v>5.0853124999994179</c:v>
                </c:pt>
                <c:pt idx="8238">
                  <c:v>5.085833333338087</c:v>
                </c:pt>
                <c:pt idx="8239">
                  <c:v>5.0862962963001337</c:v>
                </c:pt>
                <c:pt idx="8240">
                  <c:v>5.0867476851854008</c:v>
                </c:pt>
                <c:pt idx="8241">
                  <c:v>5.0872337963010068</c:v>
                </c:pt>
                <c:pt idx="8242">
                  <c:v>5.0877662037091795</c:v>
                </c:pt>
                <c:pt idx="8243">
                  <c:v>5.0882638888942893</c:v>
                </c:pt>
                <c:pt idx="8244">
                  <c:v>5.0887731481489027</c:v>
                </c:pt>
                <c:pt idx="8245">
                  <c:v>5.0892708333340124</c:v>
                </c:pt>
                <c:pt idx="8246">
                  <c:v>5.0897222222265555</c:v>
                </c:pt>
                <c:pt idx="8247">
                  <c:v>5.0901967592653818</c:v>
                </c:pt>
                <c:pt idx="8248">
                  <c:v>5.0906828703737119</c:v>
                </c:pt>
                <c:pt idx="8249">
                  <c:v>5.0911805555588217</c:v>
                </c:pt>
                <c:pt idx="8250">
                  <c:v>5.091655092597648</c:v>
                </c:pt>
                <c:pt idx="8251">
                  <c:v>5.0921527777827578</c:v>
                </c:pt>
                <c:pt idx="8252">
                  <c:v>5.0927083333372138</c:v>
                </c:pt>
                <c:pt idx="8253">
                  <c:v>5.0932060185223236</c:v>
                </c:pt>
                <c:pt idx="8254">
                  <c:v>5.093715277784213</c:v>
                </c:pt>
                <c:pt idx="8255">
                  <c:v>5.0942592592618894</c:v>
                </c:pt>
                <c:pt idx="8256">
                  <c:v>5.0957638888939982</c:v>
                </c:pt>
                <c:pt idx="8257">
                  <c:v>5.0964814814869897</c:v>
                </c:pt>
                <c:pt idx="8258">
                  <c:v>5.0969791666720994</c:v>
                </c:pt>
                <c:pt idx="8259">
                  <c:v>5.0974884259267128</c:v>
                </c:pt>
                <c:pt idx="8260">
                  <c:v>5.0979976851886022</c:v>
                </c:pt>
                <c:pt idx="8261">
                  <c:v>5.0984837962969323</c:v>
                </c:pt>
                <c:pt idx="8262">
                  <c:v>5.0989583333357587</c:v>
                </c:pt>
                <c:pt idx="8263">
                  <c:v>5.0994560185208684</c:v>
                </c:pt>
                <c:pt idx="8264">
                  <c:v>5.0999652777827578</c:v>
                </c:pt>
                <c:pt idx="8265">
                  <c:v>5.1004513888910878</c:v>
                </c:pt>
                <c:pt idx="8266">
                  <c:v>5.1009374999994179</c:v>
                </c:pt>
                <c:pt idx="8267">
                  <c:v>5.1014351851845277</c:v>
                </c:pt>
                <c:pt idx="8268">
                  <c:v>5.1019212963001337</c:v>
                </c:pt>
                <c:pt idx="8269">
                  <c:v>5.1023842592621804</c:v>
                </c:pt>
                <c:pt idx="8270">
                  <c:v>5.1028356481547235</c:v>
                </c:pt>
                <c:pt idx="8271">
                  <c:v>5.1032291666706442</c:v>
                </c:pt>
                <c:pt idx="8272">
                  <c:v>5.1036689814864076</c:v>
                </c:pt>
                <c:pt idx="8273">
                  <c:v>5.104074074079108</c:v>
                </c:pt>
                <c:pt idx="8274">
                  <c:v>5.1045138888948713</c:v>
                </c:pt>
                <c:pt idx="8275">
                  <c:v>5.1049768518569181</c:v>
                </c:pt>
                <c:pt idx="8276">
                  <c:v>5.1053703703728388</c:v>
                </c:pt>
                <c:pt idx="8277">
                  <c:v>5.1058101851886022</c:v>
                </c:pt>
                <c:pt idx="8278">
                  <c:v>5.1062615740738693</c:v>
                </c:pt>
                <c:pt idx="8279">
                  <c:v>5.1067129629664123</c:v>
                </c:pt>
                <c:pt idx="8280">
                  <c:v>5.1070833333360497</c:v>
                </c:pt>
                <c:pt idx="8281">
                  <c:v>5.1074768518519704</c:v>
                </c:pt>
                <c:pt idx="8282">
                  <c:v>5.1079166666677338</c:v>
                </c:pt>
                <c:pt idx="8283">
                  <c:v>5.1083333333372138</c:v>
                </c:pt>
                <c:pt idx="8284">
                  <c:v>5.1087384259299142</c:v>
                </c:pt>
                <c:pt idx="8285">
                  <c:v>5.109131944445835</c:v>
                </c:pt>
                <c:pt idx="8286">
                  <c:v>5.1095370370385353</c:v>
                </c:pt>
                <c:pt idx="8287">
                  <c:v>5.1099421296312357</c:v>
                </c:pt>
                <c:pt idx="8288">
                  <c:v>5.1103587963007158</c:v>
                </c:pt>
                <c:pt idx="8289">
                  <c:v>5.1107754629629198</c:v>
                </c:pt>
                <c:pt idx="8290">
                  <c:v>5.1111805555556202</c:v>
                </c:pt>
                <c:pt idx="8291">
                  <c:v>5.1115856481483206</c:v>
                </c:pt>
                <c:pt idx="8292">
                  <c:v>5.1350347222251003</c:v>
                </c:pt>
                <c:pt idx="8293">
                  <c:v>5.1375231481506489</c:v>
                </c:pt>
                <c:pt idx="8294">
                  <c:v>5.1398726851912215</c:v>
                </c:pt>
                <c:pt idx="8295">
                  <c:v>5.1428472222251003</c:v>
                </c:pt>
                <c:pt idx="8296">
                  <c:v>5.1658101851862739</c:v>
                </c:pt>
                <c:pt idx="8297">
                  <c:v>5.1688310185199953</c:v>
                </c:pt>
                <c:pt idx="8298">
                  <c:v>5.1717129629687406</c:v>
                </c:pt>
                <c:pt idx="8299">
                  <c:v>5.174560185187147</c:v>
                </c:pt>
                <c:pt idx="8300">
                  <c:v>5.1780555555596948</c:v>
                </c:pt>
                <c:pt idx="8301">
                  <c:v>5.1944328703757492</c:v>
                </c:pt>
                <c:pt idx="8302">
                  <c:v>5.1972337963015889</c:v>
                </c:pt>
                <c:pt idx="8303">
                  <c:v>5.2000115740738693</c:v>
                </c:pt>
                <c:pt idx="8304">
                  <c:v>5.2035532407462597</c:v>
                </c:pt>
                <c:pt idx="8305">
                  <c:v>5.2136458333334303</c:v>
                </c:pt>
                <c:pt idx="8306">
                  <c:v>5.213969907410501</c:v>
                </c:pt>
                <c:pt idx="8307">
                  <c:v>5.2142824074107921</c:v>
                </c:pt>
                <c:pt idx="8308">
                  <c:v>5.2146064814878628</c:v>
                </c:pt>
                <c:pt idx="8309">
                  <c:v>5.2149537037039408</c:v>
                </c:pt>
                <c:pt idx="8310">
                  <c:v>5.2153240740735782</c:v>
                </c:pt>
                <c:pt idx="8311">
                  <c:v>5.2156597222274286</c:v>
                </c:pt>
                <c:pt idx="8312">
                  <c:v>5.2159722222277196</c:v>
                </c:pt>
                <c:pt idx="8313">
                  <c:v>5.216307870374294</c:v>
                </c:pt>
                <c:pt idx="8314">
                  <c:v>5.2166319444440887</c:v>
                </c:pt>
                <c:pt idx="8315">
                  <c:v>5.2169444444443798</c:v>
                </c:pt>
                <c:pt idx="8316">
                  <c:v>5.2172569444446708</c:v>
                </c:pt>
                <c:pt idx="8317">
                  <c:v>5.2176388888910878</c:v>
                </c:pt>
                <c:pt idx="8318">
                  <c:v>5.2180555555605679</c:v>
                </c:pt>
                <c:pt idx="8319">
                  <c:v>5.2184490740764886</c:v>
                </c:pt>
                <c:pt idx="8320">
                  <c:v>5.218819444446126</c:v>
                </c:pt>
                <c:pt idx="8321">
                  <c:v>5.219201388892543</c:v>
                </c:pt>
                <c:pt idx="8322">
                  <c:v>5.2195949074084638</c:v>
                </c:pt>
                <c:pt idx="8323">
                  <c:v>5.2199305555550382</c:v>
                </c:pt>
                <c:pt idx="8324">
                  <c:v>5.2202893518551718</c:v>
                </c:pt>
                <c:pt idx="8325">
                  <c:v>5.2206828703710926</c:v>
                </c:pt>
                <c:pt idx="8326">
                  <c:v>5.2210995370405726</c:v>
                </c:pt>
                <c:pt idx="8327">
                  <c:v>5.221608796302462</c:v>
                </c:pt>
                <c:pt idx="8328">
                  <c:v>5.2222453703725478</c:v>
                </c:pt>
                <c:pt idx="8329">
                  <c:v>5.2228587962963502</c:v>
                </c:pt>
                <c:pt idx="8330">
                  <c:v>5.2234722222274286</c:v>
                </c:pt>
                <c:pt idx="8331">
                  <c:v>5.2240625000049477</c:v>
                </c:pt>
                <c:pt idx="8332">
                  <c:v>5.2246875000055297</c:v>
                </c:pt>
                <c:pt idx="8333">
                  <c:v>5.2251736111138598</c:v>
                </c:pt>
                <c:pt idx="8334">
                  <c:v>5.2257870370376622</c:v>
                </c:pt>
                <c:pt idx="8335">
                  <c:v>5.2263773148151813</c:v>
                </c:pt>
                <c:pt idx="8336">
                  <c:v>5.2269907407462597</c:v>
                </c:pt>
                <c:pt idx="8337">
                  <c:v>5.2275578703702195</c:v>
                </c:pt>
                <c:pt idx="8338">
                  <c:v>5.2281134259319515</c:v>
                </c:pt>
                <c:pt idx="8339">
                  <c:v>5.2287268518557539</c:v>
                </c:pt>
                <c:pt idx="8340">
                  <c:v>5.22928240741021</c:v>
                </c:pt>
                <c:pt idx="8341">
                  <c:v>5.2298726851877291</c:v>
                </c:pt>
                <c:pt idx="8342">
                  <c:v>5.2304513888884685</c:v>
                </c:pt>
                <c:pt idx="8343">
                  <c:v>5.2309259259272949</c:v>
                </c:pt>
                <c:pt idx="8344">
                  <c:v>5.2314120370429009</c:v>
                </c:pt>
                <c:pt idx="8345">
                  <c:v>5.231932870374294</c:v>
                </c:pt>
                <c:pt idx="8346">
                  <c:v>5.2324074074131204</c:v>
                </c:pt>
                <c:pt idx="8347">
                  <c:v>5.2329398148212931</c:v>
                </c:pt>
                <c:pt idx="8348">
                  <c:v>5.2334490740759065</c:v>
                </c:pt>
                <c:pt idx="8349">
                  <c:v>5.2339814814840793</c:v>
                </c:pt>
                <c:pt idx="8350">
                  <c:v>5.234513888892252</c:v>
                </c:pt>
                <c:pt idx="8351">
                  <c:v>5.2350231481541414</c:v>
                </c:pt>
                <c:pt idx="8352">
                  <c:v>5.2355324074087548</c:v>
                </c:pt>
                <c:pt idx="8353">
                  <c:v>5.2360648148169275</c:v>
                </c:pt>
                <c:pt idx="8354">
                  <c:v>5.2365972222251003</c:v>
                </c:pt>
                <c:pt idx="8355">
                  <c:v>5.2371759259258397</c:v>
                </c:pt>
                <c:pt idx="8356">
                  <c:v>5.2376157407416031</c:v>
                </c:pt>
                <c:pt idx="8357">
                  <c:v>5.2382060185191222</c:v>
                </c:pt>
                <c:pt idx="8358">
                  <c:v>5.2387615740735782</c:v>
                </c:pt>
                <c:pt idx="8359">
                  <c:v>5.2393171296353103</c:v>
                </c:pt>
                <c:pt idx="8360">
                  <c:v>5.2399074074128293</c:v>
                </c:pt>
                <c:pt idx="8361">
                  <c:v>5.2404976851903484</c:v>
                </c:pt>
                <c:pt idx="8362">
                  <c:v>5.2410995370373712</c:v>
                </c:pt>
                <c:pt idx="8363">
                  <c:v>5.2415740740761976</c:v>
                </c:pt>
                <c:pt idx="8364">
                  <c:v>5.24211805556115</c:v>
                </c:pt>
                <c:pt idx="8365">
                  <c:v>5.242673611115606</c:v>
                </c:pt>
                <c:pt idx="8366">
                  <c:v>5.2432060185237788</c:v>
                </c:pt>
                <c:pt idx="8367">
                  <c:v>5.2437152777783922</c:v>
                </c:pt>
                <c:pt idx="8368">
                  <c:v>5.2441782407404389</c:v>
                </c:pt>
                <c:pt idx="8369">
                  <c:v>5.2447222222253913</c:v>
                </c:pt>
                <c:pt idx="8370">
                  <c:v>5.245254629633564</c:v>
                </c:pt>
                <c:pt idx="8371">
                  <c:v>5.2457754629649571</c:v>
                </c:pt>
                <c:pt idx="8372">
                  <c:v>5.2463078703731298</c:v>
                </c:pt>
                <c:pt idx="8373">
                  <c:v>5.2468981481506489</c:v>
                </c:pt>
                <c:pt idx="8374">
                  <c:v>5.2474074074125383</c:v>
                </c:pt>
                <c:pt idx="8375">
                  <c:v>5.2479513888902147</c:v>
                </c:pt>
                <c:pt idx="8376">
                  <c:v>5.2484837962983875</c:v>
                </c:pt>
                <c:pt idx="8377">
                  <c:v>5.2489814814834972</c:v>
                </c:pt>
                <c:pt idx="8378">
                  <c:v>5.2495138888916699</c:v>
                </c:pt>
                <c:pt idx="8379">
                  <c:v>5.2500231481535593</c:v>
                </c:pt>
                <c:pt idx="8380">
                  <c:v>5.2505671296312357</c:v>
                </c:pt>
                <c:pt idx="8381">
                  <c:v>5.2510763888931251</c:v>
                </c:pt>
                <c:pt idx="8382">
                  <c:v>5.2516087963012978</c:v>
                </c:pt>
                <c:pt idx="8383">
                  <c:v>5.2521180555559113</c:v>
                </c:pt>
                <c:pt idx="8384">
                  <c:v>5.252615740741021</c:v>
                </c:pt>
                <c:pt idx="8385">
                  <c:v>5.25313657407969</c:v>
                </c:pt>
                <c:pt idx="8386">
                  <c:v>5.2710185185205773</c:v>
                </c:pt>
                <c:pt idx="8387">
                  <c:v>5.2714814814826241</c:v>
                </c:pt>
                <c:pt idx="8388">
                  <c:v>5.2723032407448045</c:v>
                </c:pt>
                <c:pt idx="8389">
                  <c:v>5.2725925925988122</c:v>
                </c:pt>
                <c:pt idx="8390">
                  <c:v>5.2729513888916699</c:v>
                </c:pt>
                <c:pt idx="8391">
                  <c:v>5.273402777784213</c:v>
                </c:pt>
                <c:pt idx="8392">
                  <c:v>5.2738425925927004</c:v>
                </c:pt>
                <c:pt idx="8393">
                  <c:v>5.2742824074084638</c:v>
                </c:pt>
                <c:pt idx="8394">
                  <c:v>5.2747337963010068</c:v>
                </c:pt>
                <c:pt idx="8395">
                  <c:v>5.2751041666706442</c:v>
                </c:pt>
                <c:pt idx="8396">
                  <c:v>5.2755208333328483</c:v>
                </c:pt>
                <c:pt idx="8397">
                  <c:v>5.275914351856045</c:v>
                </c:pt>
                <c:pt idx="8398">
                  <c:v>5.2763425925950287</c:v>
                </c:pt>
                <c:pt idx="8399">
                  <c:v>5.2767129629646661</c:v>
                </c:pt>
                <c:pt idx="8400">
                  <c:v>5.2771064814878628</c:v>
                </c:pt>
                <c:pt idx="8401">
                  <c:v>5.2775347222268465</c:v>
                </c:pt>
                <c:pt idx="8402">
                  <c:v>5.2780208333351766</c:v>
                </c:pt>
                <c:pt idx="8403">
                  <c:v>5.27846064815094</c:v>
                </c:pt>
                <c:pt idx="8404">
                  <c:v>5.278807870374294</c:v>
                </c:pt>
                <c:pt idx="8405">
                  <c:v>5.2791782407439314</c:v>
                </c:pt>
                <c:pt idx="8406">
                  <c:v>5.2796527777827578</c:v>
                </c:pt>
                <c:pt idx="8407">
                  <c:v>5.2802777777833398</c:v>
                </c:pt>
                <c:pt idx="8408">
                  <c:v>5.2807754629684496</c:v>
                </c:pt>
                <c:pt idx="8409">
                  <c:v>5.2813425925924093</c:v>
                </c:pt>
                <c:pt idx="8410">
                  <c:v>5.2818634259310784</c:v>
                </c:pt>
                <c:pt idx="8411">
                  <c:v>5.2823495370394085</c:v>
                </c:pt>
                <c:pt idx="8412">
                  <c:v>5.2828819444475812</c:v>
                </c:pt>
                <c:pt idx="8413">
                  <c:v>5.2834490740788169</c:v>
                </c:pt>
                <c:pt idx="8414">
                  <c:v>5.2839814814869897</c:v>
                </c:pt>
                <c:pt idx="8415">
                  <c:v>5.2845254629646661</c:v>
                </c:pt>
                <c:pt idx="8416">
                  <c:v>5.2850462962960592</c:v>
                </c:pt>
                <c:pt idx="8417">
                  <c:v>5.2856018518577912</c:v>
                </c:pt>
                <c:pt idx="8418">
                  <c:v>5.286238425927877</c:v>
                </c:pt>
                <c:pt idx="8419">
                  <c:v>5.2867824074128293</c:v>
                </c:pt>
                <c:pt idx="8420">
                  <c:v>5.2873495370367891</c:v>
                </c:pt>
                <c:pt idx="8421">
                  <c:v>5.2879050925985212</c:v>
                </c:pt>
                <c:pt idx="8422">
                  <c:v>5.2884722222224809</c:v>
                </c:pt>
                <c:pt idx="8423">
                  <c:v>5.2890740740767797</c:v>
                </c:pt>
                <c:pt idx="8424">
                  <c:v>5.2896875000005821</c:v>
                </c:pt>
                <c:pt idx="8425">
                  <c:v>5.2902199074087548</c:v>
                </c:pt>
                <c:pt idx="8426">
                  <c:v>5.2907870370399905</c:v>
                </c:pt>
                <c:pt idx="8427">
                  <c:v>5.292164351856627</c:v>
                </c:pt>
                <c:pt idx="8428">
                  <c:v>5.2926620370417368</c:v>
                </c:pt>
                <c:pt idx="8429">
                  <c:v>5.2932870370423188</c:v>
                </c:pt>
                <c:pt idx="8430">
                  <c:v>5.2938888888893416</c:v>
                </c:pt>
                <c:pt idx="8431">
                  <c:v>5.2944097222280107</c:v>
                </c:pt>
                <c:pt idx="8432">
                  <c:v>5.2950462962980964</c:v>
                </c:pt>
                <c:pt idx="8433">
                  <c:v>5.2957060185217415</c:v>
                </c:pt>
                <c:pt idx="8434">
                  <c:v>5.2961805555605679</c:v>
                </c:pt>
                <c:pt idx="8435">
                  <c:v>5.2966435185226146</c:v>
                </c:pt>
                <c:pt idx="8436">
                  <c:v>5.2971412037077243</c:v>
                </c:pt>
                <c:pt idx="8437">
                  <c:v>5.2976620370391174</c:v>
                </c:pt>
                <c:pt idx="8438">
                  <c:v>5.2981712963010068</c:v>
                </c:pt>
                <c:pt idx="8439">
                  <c:v>5.2987037037091795</c:v>
                </c:pt>
                <c:pt idx="8440">
                  <c:v>5.2992361111173523</c:v>
                </c:pt>
                <c:pt idx="8441">
                  <c:v>5.2997800925950287</c:v>
                </c:pt>
                <c:pt idx="8442">
                  <c:v>5.3002893518569181</c:v>
                </c:pt>
                <c:pt idx="8443">
                  <c:v>5.3007986111115315</c:v>
                </c:pt>
                <c:pt idx="8444">
                  <c:v>5.3012962962966412</c:v>
                </c:pt>
                <c:pt idx="8445">
                  <c:v>5.3018055555585306</c:v>
                </c:pt>
                <c:pt idx="8446">
                  <c:v>5.302349537043483</c:v>
                </c:pt>
                <c:pt idx="8447">
                  <c:v>5.3028819444443798</c:v>
                </c:pt>
                <c:pt idx="8448">
                  <c:v>5.3034027777830488</c:v>
                </c:pt>
                <c:pt idx="8449">
                  <c:v>5.3039467592607252</c:v>
                </c:pt>
                <c:pt idx="8450">
                  <c:v>5.304479166668898</c:v>
                </c:pt>
                <c:pt idx="8451">
                  <c:v>5.305000000000291</c:v>
                </c:pt>
                <c:pt idx="8452">
                  <c:v>5.3055439814852434</c:v>
                </c:pt>
                <c:pt idx="8453">
                  <c:v>5.3060648148166365</c:v>
                </c:pt>
                <c:pt idx="8454">
                  <c:v>5.3065972222248092</c:v>
                </c:pt>
                <c:pt idx="8455">
                  <c:v>5.3071412037097616</c:v>
                </c:pt>
                <c:pt idx="8456">
                  <c:v>5.307685185187438</c:v>
                </c:pt>
                <c:pt idx="8457">
                  <c:v>5.3082175925956108</c:v>
                </c:pt>
                <c:pt idx="8458">
                  <c:v>5.3087384259270038</c:v>
                </c:pt>
                <c:pt idx="8459">
                  <c:v>5.3092361111121136</c:v>
                </c:pt>
                <c:pt idx="8460">
                  <c:v>5.3097685185202863</c:v>
                </c:pt>
                <c:pt idx="8461">
                  <c:v>5.3102893518516794</c:v>
                </c:pt>
                <c:pt idx="8462">
                  <c:v>5.3108217592598521</c:v>
                </c:pt>
                <c:pt idx="8463">
                  <c:v>5.3113541666680248</c:v>
                </c:pt>
                <c:pt idx="8464">
                  <c:v>5.3119097222224809</c:v>
                </c:pt>
                <c:pt idx="8465">
                  <c:v>5.312465277784213</c:v>
                </c:pt>
                <c:pt idx="8466">
                  <c:v>5.313020833338669</c:v>
                </c:pt>
                <c:pt idx="8467">
                  <c:v>5.3135648148163455</c:v>
                </c:pt>
                <c:pt idx="8468">
                  <c:v>5.3141666666706442</c:v>
                </c:pt>
                <c:pt idx="8469">
                  <c:v>5.3146180555559113</c:v>
                </c:pt>
                <c:pt idx="8470">
                  <c:v>5.3151273148178007</c:v>
                </c:pt>
                <c:pt idx="8471">
                  <c:v>5.31563657407969</c:v>
                </c:pt>
                <c:pt idx="8472">
                  <c:v>5.3161342592647998</c:v>
                </c:pt>
                <c:pt idx="8473">
                  <c:v>5.3166203703731298</c:v>
                </c:pt>
                <c:pt idx="8474">
                  <c:v>5.3171527777813026</c:v>
                </c:pt>
                <c:pt idx="8475">
                  <c:v>5.3176504629664123</c:v>
                </c:pt>
                <c:pt idx="8476">
                  <c:v>5.3181250000052387</c:v>
                </c:pt>
                <c:pt idx="8477">
                  <c:v>5.3186458333366318</c:v>
                </c:pt>
                <c:pt idx="8478">
                  <c:v>5.3191435185217415</c:v>
                </c:pt>
                <c:pt idx="8479">
                  <c:v>5.3196296296300716</c:v>
                </c:pt>
                <c:pt idx="8480">
                  <c:v>5.3201273148151813</c:v>
                </c:pt>
                <c:pt idx="8481">
                  <c:v>5.3272685185220325</c:v>
                </c:pt>
                <c:pt idx="8482">
                  <c:v>5.3276273148148903</c:v>
                </c:pt>
                <c:pt idx="8483">
                  <c:v>5.3279745370382443</c:v>
                </c:pt>
                <c:pt idx="8484">
                  <c:v>5.3283217592615983</c:v>
                </c:pt>
                <c:pt idx="8485">
                  <c:v>5.3286689814849524</c:v>
                </c:pt>
                <c:pt idx="8486">
                  <c:v>5.3290162037083064</c:v>
                </c:pt>
                <c:pt idx="8487">
                  <c:v>5.3293287037085975</c:v>
                </c:pt>
                <c:pt idx="8488">
                  <c:v>5.3296064814858255</c:v>
                </c:pt>
                <c:pt idx="8489">
                  <c:v>5.3298611111167702</c:v>
                </c:pt>
                <c:pt idx="8490">
                  <c:v>5.3301273148172186</c:v>
                </c:pt>
                <c:pt idx="8491">
                  <c:v>5.3303935185249429</c:v>
                </c:pt>
                <c:pt idx="8492">
                  <c:v>5.3306597222253913</c:v>
                </c:pt>
                <c:pt idx="8493">
                  <c:v>5.3309953703719657</c:v>
                </c:pt>
                <c:pt idx="8494">
                  <c:v>5.3314004629646661</c:v>
                </c:pt>
                <c:pt idx="8495">
                  <c:v>5.3317824074110831</c:v>
                </c:pt>
                <c:pt idx="8496">
                  <c:v>5.3321759259270038</c:v>
                </c:pt>
                <c:pt idx="8497">
                  <c:v>5.3325694444502005</c:v>
                </c:pt>
                <c:pt idx="8498">
                  <c:v>5.3329745370429009</c:v>
                </c:pt>
                <c:pt idx="8499">
                  <c:v>5.333356481482042</c:v>
                </c:pt>
                <c:pt idx="8500">
                  <c:v>5.3337152777821757</c:v>
                </c:pt>
                <c:pt idx="8501">
                  <c:v>5.3341087962980964</c:v>
                </c:pt>
                <c:pt idx="8502">
                  <c:v>5.3344675925982301</c:v>
                </c:pt>
                <c:pt idx="8503">
                  <c:v>5.3348379629678675</c:v>
                </c:pt>
                <c:pt idx="8504">
                  <c:v>5.3352199074070086</c:v>
                </c:pt>
                <c:pt idx="8505">
                  <c:v>5.3355902777839219</c:v>
                </c:pt>
                <c:pt idx="8506">
                  <c:v>5.335972222223063</c:v>
                </c:pt>
                <c:pt idx="8507">
                  <c:v>5.3363425925927004</c:v>
                </c:pt>
                <c:pt idx="8508">
                  <c:v>5.3367245370391174</c:v>
                </c:pt>
                <c:pt idx="8509">
                  <c:v>5.3371180555550382</c:v>
                </c:pt>
                <c:pt idx="8510">
                  <c:v>5.3375115740782348</c:v>
                </c:pt>
                <c:pt idx="8511">
                  <c:v>5.3378935185246519</c:v>
                </c:pt>
                <c:pt idx="8512">
                  <c:v>5.3382638888942893</c:v>
                </c:pt>
                <c:pt idx="8513">
                  <c:v>5.3386458333334303</c:v>
                </c:pt>
                <c:pt idx="8514">
                  <c:v>5.3390509259261307</c:v>
                </c:pt>
                <c:pt idx="8515">
                  <c:v>5.3394328703725478</c:v>
                </c:pt>
                <c:pt idx="8516">
                  <c:v>5.3398032407421852</c:v>
                </c:pt>
                <c:pt idx="8517">
                  <c:v>5.3402314814811689</c:v>
                </c:pt>
                <c:pt idx="8518">
                  <c:v>5.3406250000043656</c:v>
                </c:pt>
                <c:pt idx="8519">
                  <c:v>5.3410069444507826</c:v>
                </c:pt>
                <c:pt idx="8520">
                  <c:v>5.34137731482042</c:v>
                </c:pt>
                <c:pt idx="8521">
                  <c:v>5.3417476851900574</c:v>
                </c:pt>
                <c:pt idx="8522">
                  <c:v>5.3421296296291985</c:v>
                </c:pt>
                <c:pt idx="8523">
                  <c:v>5.3424884259293322</c:v>
                </c:pt>
                <c:pt idx="8524">
                  <c:v>5.3428703703757492</c:v>
                </c:pt>
                <c:pt idx="8525">
                  <c:v>5.3432407407453866</c:v>
                </c:pt>
                <c:pt idx="8526">
                  <c:v>5.3435995370382443</c:v>
                </c:pt>
                <c:pt idx="8527">
                  <c:v>5.343993055561441</c:v>
                </c:pt>
                <c:pt idx="8528">
                  <c:v>5.3443865740773617</c:v>
                </c:pt>
                <c:pt idx="8529">
                  <c:v>5.3447800925932825</c:v>
                </c:pt>
                <c:pt idx="8530">
                  <c:v>5.3451620370396995</c:v>
                </c:pt>
                <c:pt idx="8531">
                  <c:v>5.3455555555556202</c:v>
                </c:pt>
                <c:pt idx="8532">
                  <c:v>5.3459375000020373</c:v>
                </c:pt>
                <c:pt idx="8533">
                  <c:v>5.346331018517958</c:v>
                </c:pt>
                <c:pt idx="8534">
                  <c:v>5.346712962964375</c:v>
                </c:pt>
                <c:pt idx="8535">
                  <c:v>5.3470949074107921</c:v>
                </c:pt>
                <c:pt idx="8536">
                  <c:v>5.3474537037036498</c:v>
                </c:pt>
                <c:pt idx="8537">
                  <c:v>5.3478240740805632</c:v>
                </c:pt>
                <c:pt idx="8538">
                  <c:v>5.3482060185197042</c:v>
                </c:pt>
                <c:pt idx="8539">
                  <c:v>5.3485995370429009</c:v>
                </c:pt>
                <c:pt idx="8540">
                  <c:v>5.3489699074125383</c:v>
                </c:pt>
                <c:pt idx="8541">
                  <c:v>5.3493518518516794</c:v>
                </c:pt>
                <c:pt idx="8542">
                  <c:v>5.3497106481518131</c:v>
                </c:pt>
                <c:pt idx="8543">
                  <c:v>5.3500810185214505</c:v>
                </c:pt>
                <c:pt idx="8544">
                  <c:v>5.3504629629678675</c:v>
                </c:pt>
                <c:pt idx="8545">
                  <c:v>5.3508449074070086</c:v>
                </c:pt>
                <c:pt idx="8546">
                  <c:v>5.3512152777839219</c:v>
                </c:pt>
                <c:pt idx="8547">
                  <c:v>5.351597222223063</c:v>
                </c:pt>
                <c:pt idx="8548">
                  <c:v>5.3519907407462597</c:v>
                </c:pt>
                <c:pt idx="8549">
                  <c:v>5.3523842592621804</c:v>
                </c:pt>
                <c:pt idx="8550">
                  <c:v>5.3528009259316605</c:v>
                </c:pt>
                <c:pt idx="8551">
                  <c:v>5.3532060185243608</c:v>
                </c:pt>
                <c:pt idx="8552">
                  <c:v>5.3535763888939982</c:v>
                </c:pt>
                <c:pt idx="8553">
                  <c:v>5.3539467592636356</c:v>
                </c:pt>
                <c:pt idx="8554">
                  <c:v>5.3543287037100527</c:v>
                </c:pt>
                <c:pt idx="8555">
                  <c:v>5.3547222222259734</c:v>
                </c:pt>
                <c:pt idx="8556">
                  <c:v>5.3550925925956108</c:v>
                </c:pt>
                <c:pt idx="8557">
                  <c:v>5.3554861111115315</c:v>
                </c:pt>
                <c:pt idx="8558">
                  <c:v>5.3558912037042319</c:v>
                </c:pt>
                <c:pt idx="8559">
                  <c:v>5.3562847222274286</c:v>
                </c:pt>
                <c:pt idx="8560">
                  <c:v>5.356689814820129</c:v>
                </c:pt>
                <c:pt idx="8561">
                  <c:v>5.3571180555591127</c:v>
                </c:pt>
                <c:pt idx="8562">
                  <c:v>5.3575231481518131</c:v>
                </c:pt>
                <c:pt idx="8563">
                  <c:v>5.3578935185214505</c:v>
                </c:pt>
                <c:pt idx="8564">
                  <c:v>5.3582638888910878</c:v>
                </c:pt>
                <c:pt idx="8565">
                  <c:v>5.3586458333375049</c:v>
                </c:pt>
                <c:pt idx="8566">
                  <c:v>5.359062499999709</c:v>
                </c:pt>
                <c:pt idx="8567">
                  <c:v>5.3594560185229057</c:v>
                </c:pt>
                <c:pt idx="8568">
                  <c:v>5.3598495370388264</c:v>
                </c:pt>
                <c:pt idx="8569">
                  <c:v>5.3602777777778101</c:v>
                </c:pt>
                <c:pt idx="8570">
                  <c:v>5.3606828703705105</c:v>
                </c:pt>
                <c:pt idx="8571">
                  <c:v>5.3610763888937072</c:v>
                </c:pt>
                <c:pt idx="8572">
                  <c:v>5.3614583333328483</c:v>
                </c:pt>
                <c:pt idx="8573">
                  <c:v>5.3618402777792653</c:v>
                </c:pt>
                <c:pt idx="8574">
                  <c:v>5.362233796302462</c:v>
                </c:pt>
                <c:pt idx="8575">
                  <c:v>5.3694791666712263</c:v>
                </c:pt>
                <c:pt idx="8576">
                  <c:v>5.369733796302171</c:v>
                </c:pt>
                <c:pt idx="8577">
                  <c:v>5.3700000000026193</c:v>
                </c:pt>
                <c:pt idx="8578">
                  <c:v>5.370254629633564</c:v>
                </c:pt>
                <c:pt idx="8579">
                  <c:v>5.3705208333340124</c:v>
                </c:pt>
                <c:pt idx="8580">
                  <c:v>5.3707870370417368</c:v>
                </c:pt>
                <c:pt idx="8581">
                  <c:v>5.3710416666726815</c:v>
                </c:pt>
                <c:pt idx="8582">
                  <c:v>5.3713078703731298</c:v>
                </c:pt>
                <c:pt idx="8583">
                  <c:v>5.3715740740735782</c:v>
                </c:pt>
                <c:pt idx="8584">
                  <c:v>5.3718518518580822</c:v>
                </c:pt>
                <c:pt idx="8585">
                  <c:v>5.3722222222277196</c:v>
                </c:pt>
                <c:pt idx="8586">
                  <c:v>5.3726157407436403</c:v>
                </c:pt>
                <c:pt idx="8587">
                  <c:v>5.3729861111132777</c:v>
                </c:pt>
                <c:pt idx="8588">
                  <c:v>5.3733564814829151</c:v>
                </c:pt>
                <c:pt idx="8589">
                  <c:v>5.3737152777830488</c:v>
                </c:pt>
                <c:pt idx="8590">
                  <c:v>5.3740856481526862</c:v>
                </c:pt>
                <c:pt idx="8591">
                  <c:v>5.3744907407453866</c:v>
                </c:pt>
                <c:pt idx="8592">
                  <c:v>5.374895833338087</c:v>
                </c:pt>
                <c:pt idx="8593">
                  <c:v>5.375277777777228</c:v>
                </c:pt>
                <c:pt idx="8594">
                  <c:v>5.3756481481541414</c:v>
                </c:pt>
                <c:pt idx="8595">
                  <c:v>5.3760069444469991</c:v>
                </c:pt>
                <c:pt idx="8596">
                  <c:v>5.3763657407471328</c:v>
                </c:pt>
                <c:pt idx="8597">
                  <c:v>5.3767245370399905</c:v>
                </c:pt>
                <c:pt idx="8598">
                  <c:v>5.3770949074096279</c:v>
                </c:pt>
                <c:pt idx="8599">
                  <c:v>5.3774652777792653</c:v>
                </c:pt>
                <c:pt idx="8600">
                  <c:v>5.3778356481489027</c:v>
                </c:pt>
                <c:pt idx="8601">
                  <c:v>5.3782060185185401</c:v>
                </c:pt>
                <c:pt idx="8602">
                  <c:v>5.3785995370417368</c:v>
                </c:pt>
                <c:pt idx="8603">
                  <c:v>5.3789814814808778</c:v>
                </c:pt>
                <c:pt idx="8604">
                  <c:v>5.3793750000040745</c:v>
                </c:pt>
                <c:pt idx="8605">
                  <c:v>5.3797569444504916</c:v>
                </c:pt>
                <c:pt idx="8606">
                  <c:v>5.3801388888896327</c:v>
                </c:pt>
                <c:pt idx="8607">
                  <c:v>5.38050925925927</c:v>
                </c:pt>
                <c:pt idx="8608">
                  <c:v>5.3808912037056871</c:v>
                </c:pt>
                <c:pt idx="8609">
                  <c:v>5.3812615740753245</c:v>
                </c:pt>
                <c:pt idx="8610">
                  <c:v>5.3816435185217415</c:v>
                </c:pt>
                <c:pt idx="8611">
                  <c:v>5.3820370370376622</c:v>
                </c:pt>
                <c:pt idx="8612">
                  <c:v>5.3824421296303626</c:v>
                </c:pt>
                <c:pt idx="8613">
                  <c:v>5.3828240740767797</c:v>
                </c:pt>
                <c:pt idx="8614">
                  <c:v>5.3832060185231967</c:v>
                </c:pt>
                <c:pt idx="8615">
                  <c:v>5.3835879629623378</c:v>
                </c:pt>
                <c:pt idx="8616">
                  <c:v>5.3839699074087548</c:v>
                </c:pt>
                <c:pt idx="8617">
                  <c:v>5.3843402777783922</c:v>
                </c:pt>
                <c:pt idx="8618">
                  <c:v>5.3847337963015889</c:v>
                </c:pt>
                <c:pt idx="8619">
                  <c:v>5.38511574074073</c:v>
                </c:pt>
                <c:pt idx="8620">
                  <c:v>5.3854861111176433</c:v>
                </c:pt>
                <c:pt idx="8621">
                  <c:v>5.385844907410501</c:v>
                </c:pt>
                <c:pt idx="8622">
                  <c:v>5.3862500000032014</c:v>
                </c:pt>
                <c:pt idx="8623">
                  <c:v>5.3866319444496185</c:v>
                </c:pt>
                <c:pt idx="8624">
                  <c:v>5.3870138888887595</c:v>
                </c:pt>
                <c:pt idx="8625">
                  <c:v>5.3873842592656729</c:v>
                </c:pt>
                <c:pt idx="8626">
                  <c:v>5.387766203704814</c:v>
                </c:pt>
                <c:pt idx="8627">
                  <c:v>5.3881365740744513</c:v>
                </c:pt>
                <c:pt idx="8628">
                  <c:v>5.388530092597648</c:v>
                </c:pt>
                <c:pt idx="8629">
                  <c:v>5.3889351851903484</c:v>
                </c:pt>
                <c:pt idx="8630">
                  <c:v>5.3893402777830488</c:v>
                </c:pt>
                <c:pt idx="8631">
                  <c:v>5.3897222222221899</c:v>
                </c:pt>
                <c:pt idx="8632">
                  <c:v>5.3901157407453866</c:v>
                </c:pt>
                <c:pt idx="8633">
                  <c:v>5.3905092592613073</c:v>
                </c:pt>
                <c:pt idx="8634">
                  <c:v>5.390902777777228</c:v>
                </c:pt>
                <c:pt idx="8635">
                  <c:v>5.3912962963004247</c:v>
                </c:pt>
                <c:pt idx="8636">
                  <c:v>5.3916898148163455</c:v>
                </c:pt>
                <c:pt idx="8637">
                  <c:v>5.3920717592627625</c:v>
                </c:pt>
                <c:pt idx="8638">
                  <c:v>5.3924537037091795</c:v>
                </c:pt>
                <c:pt idx="8639">
                  <c:v>5.3928587963018799</c:v>
                </c:pt>
                <c:pt idx="8640">
                  <c:v>5.393275462964084</c:v>
                </c:pt>
                <c:pt idx="8641">
                  <c:v>5.3936689814872807</c:v>
                </c:pt>
                <c:pt idx="8642">
                  <c:v>5.3940740740799811</c:v>
                </c:pt>
                <c:pt idx="8643">
                  <c:v>5.3991550925929914</c:v>
                </c:pt>
                <c:pt idx="8644">
                  <c:v>5.3994097222239361</c:v>
                </c:pt>
                <c:pt idx="8645">
                  <c:v>5.3996875000011642</c:v>
                </c:pt>
                <c:pt idx="8646">
                  <c:v>5.4000000000014552</c:v>
                </c:pt>
                <c:pt idx="8647">
                  <c:v>5.4003819444478722</c:v>
                </c:pt>
                <c:pt idx="8648">
                  <c:v>5.400775462963793</c:v>
                </c:pt>
                <c:pt idx="8649">
                  <c:v>5.40115740741021</c:v>
                </c:pt>
                <c:pt idx="8650">
                  <c:v>5.401539351856627</c:v>
                </c:pt>
                <c:pt idx="8651">
                  <c:v>5.4019097222262644</c:v>
                </c:pt>
                <c:pt idx="8652">
                  <c:v>5.4023263888884685</c:v>
                </c:pt>
                <c:pt idx="8653">
                  <c:v>5.4027314814811689</c:v>
                </c:pt>
                <c:pt idx="8654">
                  <c:v>5.4031365740738693</c:v>
                </c:pt>
                <c:pt idx="8655">
                  <c:v>5.4035532407433493</c:v>
                </c:pt>
                <c:pt idx="8656">
                  <c:v>5.4039583333360497</c:v>
                </c:pt>
                <c:pt idx="8657">
                  <c:v>5.4043634259287501</c:v>
                </c:pt>
                <c:pt idx="8658">
                  <c:v>5.4047569444446708</c:v>
                </c:pt>
                <c:pt idx="8659">
                  <c:v>5.4051851851909305</c:v>
                </c:pt>
                <c:pt idx="8660">
                  <c:v>5.4056018518531346</c:v>
                </c:pt>
                <c:pt idx="8661">
                  <c:v>5.4060300925921183</c:v>
                </c:pt>
                <c:pt idx="8662">
                  <c:v>5.4064467592615983</c:v>
                </c:pt>
                <c:pt idx="8663">
                  <c:v>5.4068865740773617</c:v>
                </c:pt>
                <c:pt idx="8664">
                  <c:v>5.4072800925932825</c:v>
                </c:pt>
                <c:pt idx="8665">
                  <c:v>5.4133912037068512</c:v>
                </c:pt>
                <c:pt idx="8666">
                  <c:v>5.4136574074072996</c:v>
                </c:pt>
                <c:pt idx="8667">
                  <c:v>5.413923611115024</c:v>
                </c:pt>
                <c:pt idx="8668">
                  <c:v>5.4141782407459687</c:v>
                </c:pt>
                <c:pt idx="8669">
                  <c:v>5.4202314814829151</c:v>
                </c:pt>
                <c:pt idx="8670">
                  <c:v>5.4204976851906395</c:v>
                </c:pt>
                <c:pt idx="8671">
                  <c:v>5.4207638888910878</c:v>
                </c:pt>
                <c:pt idx="8672">
                  <c:v>5.4210300925988122</c:v>
                </c:pt>
                <c:pt idx="8673">
                  <c:v>5.4212847222224809</c:v>
                </c:pt>
                <c:pt idx="8674">
                  <c:v>5.4215393518534256</c:v>
                </c:pt>
                <c:pt idx="8675">
                  <c:v>5.42180555556115</c:v>
                </c:pt>
                <c:pt idx="8676">
                  <c:v>5.4220717592615983</c:v>
                </c:pt>
                <c:pt idx="8677">
                  <c:v>5.4223379629693227</c:v>
                </c:pt>
                <c:pt idx="8678">
                  <c:v>5.4225925925929914</c:v>
                </c:pt>
                <c:pt idx="8679">
                  <c:v>5.4228587963007158</c:v>
                </c:pt>
                <c:pt idx="8680">
                  <c:v>5.4231134259316605</c:v>
                </c:pt>
                <c:pt idx="8681">
                  <c:v>5.4233912037088885</c:v>
                </c:pt>
                <c:pt idx="8682">
                  <c:v>5.4236458333398332</c:v>
                </c:pt>
                <c:pt idx="8683">
                  <c:v>5.4239236111170612</c:v>
                </c:pt>
                <c:pt idx="8684">
                  <c:v>5.4242708333331393</c:v>
                </c:pt>
                <c:pt idx="8685">
                  <c:v>5.4246759259258397</c:v>
                </c:pt>
                <c:pt idx="8686">
                  <c:v>5.4250694444490364</c:v>
                </c:pt>
                <c:pt idx="8687">
                  <c:v>5.4254398148186738</c:v>
                </c:pt>
                <c:pt idx="8688">
                  <c:v>5.4257986111115315</c:v>
                </c:pt>
                <c:pt idx="8689">
                  <c:v>5.4261689814811689</c:v>
                </c:pt>
                <c:pt idx="8690">
                  <c:v>5.4265393518580822</c:v>
                </c:pt>
                <c:pt idx="8691">
                  <c:v>5.4269097222277196</c:v>
                </c:pt>
                <c:pt idx="8692">
                  <c:v>5.427280092597357</c:v>
                </c:pt>
                <c:pt idx="8693">
                  <c:v>5.4276504629669944</c:v>
                </c:pt>
                <c:pt idx="8694">
                  <c:v>5.4280092592598521</c:v>
                </c:pt>
                <c:pt idx="8695">
                  <c:v>5.4283912037062692</c:v>
                </c:pt>
                <c:pt idx="8696">
                  <c:v>5.4287962962989695</c:v>
                </c:pt>
                <c:pt idx="8697">
                  <c:v>5.4291782407453866</c:v>
                </c:pt>
                <c:pt idx="8698">
                  <c:v>5.429548611115024</c:v>
                </c:pt>
                <c:pt idx="8699">
                  <c:v>5.429930555561441</c:v>
                </c:pt>
                <c:pt idx="8700">
                  <c:v>5.4303009259310784</c:v>
                </c:pt>
                <c:pt idx="8701">
                  <c:v>5.4306944444469991</c:v>
                </c:pt>
                <c:pt idx="8702">
                  <c:v>5.4310763888934162</c:v>
                </c:pt>
                <c:pt idx="8703">
                  <c:v>5.4314583333398332</c:v>
                </c:pt>
                <c:pt idx="8704">
                  <c:v>5.4318402777789743</c:v>
                </c:pt>
                <c:pt idx="8705">
                  <c:v>5.4322222222253913</c:v>
                </c:pt>
                <c:pt idx="8706">
                  <c:v>5.4325925925950287</c:v>
                </c:pt>
                <c:pt idx="8707">
                  <c:v>5.4329629629646661</c:v>
                </c:pt>
                <c:pt idx="8708">
                  <c:v>5.4333217592647998</c:v>
                </c:pt>
                <c:pt idx="8709">
                  <c:v>5.4336921296344372</c:v>
                </c:pt>
                <c:pt idx="8710">
                  <c:v>5.4340625000040745</c:v>
                </c:pt>
                <c:pt idx="8711">
                  <c:v>5.4344097222274286</c:v>
                </c:pt>
                <c:pt idx="8712">
                  <c:v>5.4347685185202863</c:v>
                </c:pt>
                <c:pt idx="8713">
                  <c:v>5.4351157407436403</c:v>
                </c:pt>
                <c:pt idx="8714">
                  <c:v>5.4354629629669944</c:v>
                </c:pt>
                <c:pt idx="8715">
                  <c:v>5.4358333333366318</c:v>
                </c:pt>
                <c:pt idx="8716">
                  <c:v>5.4361805555599858</c:v>
                </c:pt>
                <c:pt idx="8717">
                  <c:v>5.4365393518528435</c:v>
                </c:pt>
                <c:pt idx="8718">
                  <c:v>5.4369097222224809</c:v>
                </c:pt>
                <c:pt idx="8719">
                  <c:v>5.4373032407456776</c:v>
                </c:pt>
                <c:pt idx="8720">
                  <c:v>5.437743055561441</c:v>
                </c:pt>
                <c:pt idx="8721">
                  <c:v>5.4382175925929914</c:v>
                </c:pt>
                <c:pt idx="8722">
                  <c:v>5.4386921296318178</c:v>
                </c:pt>
                <c:pt idx="8723">
                  <c:v>5.4391666666706442</c:v>
                </c:pt>
                <c:pt idx="8724">
                  <c:v>5.4396412037094706</c:v>
                </c:pt>
                <c:pt idx="8725">
                  <c:v>5.4401388888945803</c:v>
                </c:pt>
                <c:pt idx="8726">
                  <c:v>5.44063657407969</c:v>
                </c:pt>
                <c:pt idx="8727">
                  <c:v>5.4411226851880201</c:v>
                </c:pt>
                <c:pt idx="8728">
                  <c:v>5.4416203703731298</c:v>
                </c:pt>
                <c:pt idx="8729">
                  <c:v>5.4421643518580822</c:v>
                </c:pt>
                <c:pt idx="8730">
                  <c:v>5.4427546296356013</c:v>
                </c:pt>
                <c:pt idx="8731">
                  <c:v>5.4433564814826241</c:v>
                </c:pt>
                <c:pt idx="8732">
                  <c:v>5.4439120370370802</c:v>
                </c:pt>
                <c:pt idx="8733">
                  <c:v>5.4445138888913789</c:v>
                </c:pt>
                <c:pt idx="8734">
                  <c:v>5.4451504629687406</c:v>
                </c:pt>
                <c:pt idx="8735">
                  <c:v>5.4457870370388264</c:v>
                </c:pt>
                <c:pt idx="8736">
                  <c:v>5.4464583333392511</c:v>
                </c:pt>
                <c:pt idx="8737">
                  <c:v>5.4471180555556202</c:v>
                </c:pt>
                <c:pt idx="8738">
                  <c:v>5.447754629632982</c:v>
                </c:pt>
                <c:pt idx="8739">
                  <c:v>5.4482523148180917</c:v>
                </c:pt>
                <c:pt idx="8740">
                  <c:v>5.4487152777801384</c:v>
                </c:pt>
                <c:pt idx="8741">
                  <c:v>5.4490856481497758</c:v>
                </c:pt>
                <c:pt idx="8742">
                  <c:v>5.4495370370423188</c:v>
                </c:pt>
                <c:pt idx="8743">
                  <c:v>5.4500347222274286</c:v>
                </c:pt>
                <c:pt idx="8744">
                  <c:v>5.4505324074125383</c:v>
                </c:pt>
                <c:pt idx="8745">
                  <c:v>5.4510995370364981</c:v>
                </c:pt>
                <c:pt idx="8746">
                  <c:v>5.4517592592601432</c:v>
                </c:pt>
                <c:pt idx="8747">
                  <c:v>5.4523495370376622</c:v>
                </c:pt>
                <c:pt idx="8748">
                  <c:v>5.4529282407456776</c:v>
                </c:pt>
                <c:pt idx="8749">
                  <c:v>5.453576388892543</c:v>
                </c:pt>
                <c:pt idx="8750">
                  <c:v>5.4541898148163455</c:v>
                </c:pt>
                <c:pt idx="8751">
                  <c:v>5.4547569444475812</c:v>
                </c:pt>
                <c:pt idx="8752">
                  <c:v>5.4553703703713836</c:v>
                </c:pt>
                <c:pt idx="8753">
                  <c:v>5.456018518518249</c:v>
                </c:pt>
                <c:pt idx="8754">
                  <c:v>5.4566666666723904</c:v>
                </c:pt>
                <c:pt idx="8755">
                  <c:v>5.4573032407424762</c:v>
                </c:pt>
                <c:pt idx="8756">
                  <c:v>5.4579861111124046</c:v>
                </c:pt>
                <c:pt idx="8757">
                  <c:v>5.4585416666668607</c:v>
                </c:pt>
                <c:pt idx="8758">
                  <c:v>5.4590740740750334</c:v>
                </c:pt>
                <c:pt idx="8759">
                  <c:v>5.4596875000061118</c:v>
                </c:pt>
                <c:pt idx="8760">
                  <c:v>5.4603009259299142</c:v>
                </c:pt>
                <c:pt idx="8761">
                  <c:v>5.4609143518537167</c:v>
                </c:pt>
                <c:pt idx="8762">
                  <c:v>5.461493055561732</c:v>
                </c:pt>
                <c:pt idx="8763">
                  <c:v>5.4678009259296232</c:v>
                </c:pt>
                <c:pt idx="8764">
                  <c:v>5.4680555555605679</c:v>
                </c:pt>
                <c:pt idx="8765">
                  <c:v>5.4683333333377959</c:v>
                </c:pt>
                <c:pt idx="8766">
                  <c:v>5.468819444446126</c:v>
                </c:pt>
                <c:pt idx="8767">
                  <c:v>5.469305555561732</c:v>
                </c:pt>
                <c:pt idx="8768">
                  <c:v>5.4697569444469991</c:v>
                </c:pt>
                <c:pt idx="8769">
                  <c:v>5.4702662037088885</c:v>
                </c:pt>
                <c:pt idx="8770">
                  <c:v>5.4706250000017462</c:v>
                </c:pt>
                <c:pt idx="8771">
                  <c:v>5.4710995370405726</c:v>
                </c:pt>
                <c:pt idx="8772">
                  <c:v>5.47146990741021</c:v>
                </c:pt>
                <c:pt idx="8773">
                  <c:v>5.471921296302753</c:v>
                </c:pt>
                <c:pt idx="8774">
                  <c:v>5.4722800925956108</c:v>
                </c:pt>
                <c:pt idx="8775">
                  <c:v>5.4727083333345945</c:v>
                </c:pt>
                <c:pt idx="8776">
                  <c:v>5.4731712962966412</c:v>
                </c:pt>
                <c:pt idx="8777">
                  <c:v>5.4735995370429009</c:v>
                </c:pt>
                <c:pt idx="8778">
                  <c:v>5.4740393518513883</c:v>
                </c:pt>
                <c:pt idx="8779">
                  <c:v>5.474502314820711</c:v>
                </c:pt>
                <c:pt idx="8780">
                  <c:v>5.4749768518522615</c:v>
                </c:pt>
                <c:pt idx="8781">
                  <c:v>5.4755092592604342</c:v>
                </c:pt>
                <c:pt idx="8782">
                  <c:v>5.4761111111147329</c:v>
                </c:pt>
                <c:pt idx="8783">
                  <c:v>5.4767245370385353</c:v>
                </c:pt>
                <c:pt idx="8784">
                  <c:v>5.4773263888928341</c:v>
                </c:pt>
                <c:pt idx="8785">
                  <c:v>5.4778935185240698</c:v>
                </c:pt>
                <c:pt idx="8786">
                  <c:v>5.4784837963015889</c:v>
                </c:pt>
                <c:pt idx="8787">
                  <c:v>5.4790509259255487</c:v>
                </c:pt>
                <c:pt idx="8788">
                  <c:v>5.4796064814872807</c:v>
                </c:pt>
                <c:pt idx="8789">
                  <c:v>5.4801851851880201</c:v>
                </c:pt>
                <c:pt idx="8790">
                  <c:v>5.4807986111118225</c:v>
                </c:pt>
                <c:pt idx="8791">
                  <c:v>5.4813657407430583</c:v>
                </c:pt>
                <c:pt idx="8792">
                  <c:v>5.481932870374294</c:v>
                </c:pt>
                <c:pt idx="8793">
                  <c:v>5.4825347222285927</c:v>
                </c:pt>
                <c:pt idx="8794">
                  <c:v>5.4831365740756155</c:v>
                </c:pt>
                <c:pt idx="8795">
                  <c:v>5.4837384259299142</c:v>
                </c:pt>
                <c:pt idx="8796">
                  <c:v>5.4843287037074333</c:v>
                </c:pt>
                <c:pt idx="8797">
                  <c:v>5.4849189814849524</c:v>
                </c:pt>
                <c:pt idx="8798">
                  <c:v>5.4855439814855345</c:v>
                </c:pt>
                <c:pt idx="8799">
                  <c:v>5.4861805555556202</c:v>
                </c:pt>
                <c:pt idx="8800">
                  <c:v>5.486817129632982</c:v>
                </c:pt>
                <c:pt idx="8801">
                  <c:v>5.4874652777798474</c:v>
                </c:pt>
                <c:pt idx="8802">
                  <c:v>5.490127314820711</c:v>
                </c:pt>
                <c:pt idx="8803">
                  <c:v>5.4903819444443798</c:v>
                </c:pt>
                <c:pt idx="8804">
                  <c:v>5.4906597222216078</c:v>
                </c:pt>
                <c:pt idx="8805">
                  <c:v>5.4911921296297805</c:v>
                </c:pt>
                <c:pt idx="8806">
                  <c:v>5.4921875</c:v>
                </c:pt>
                <c:pt idx="8807">
                  <c:v>5.4927893518542987</c:v>
                </c:pt>
                <c:pt idx="8808">
                  <c:v>5.4934606481547235</c:v>
                </c:pt>
                <c:pt idx="8809">
                  <c:v>5.4940972222248092</c:v>
                </c:pt>
                <c:pt idx="8810">
                  <c:v>5.4947222222253913</c:v>
                </c:pt>
                <c:pt idx="8811">
                  <c:v>5.49532407407969</c:v>
                </c:pt>
                <c:pt idx="8812">
                  <c:v>5.4957407407418941</c:v>
                </c:pt>
                <c:pt idx="8813">
                  <c:v>5.4963425925961928</c:v>
                </c:pt>
                <c:pt idx="8814">
                  <c:v>5.4969444444504916</c:v>
                </c:pt>
                <c:pt idx="8815">
                  <c:v>5.4975810185205773</c:v>
                </c:pt>
                <c:pt idx="8816">
                  <c:v>5.4982291666674428</c:v>
                </c:pt>
                <c:pt idx="8817">
                  <c:v>5.4988657407448045</c:v>
                </c:pt>
                <c:pt idx="8818">
                  <c:v>5.4995254629684496</c:v>
                </c:pt>
                <c:pt idx="8819">
                  <c:v>5.500208333338378</c:v>
                </c:pt>
                <c:pt idx="8820">
                  <c:v>5.5008680555620231</c:v>
                </c:pt>
                <c:pt idx="8821">
                  <c:v>5.5015162037088885</c:v>
                </c:pt>
                <c:pt idx="8822">
                  <c:v>5.5021643518557539</c:v>
                </c:pt>
                <c:pt idx="8823">
                  <c:v>5.502824074079399</c:v>
                </c:pt>
                <c:pt idx="8824">
                  <c:v>5.5034722222262644</c:v>
                </c:pt>
                <c:pt idx="8825">
                  <c:v>5.5041319444499095</c:v>
                </c:pt>
                <c:pt idx="8826">
                  <c:v>5.5048148148198379</c:v>
                </c:pt>
                <c:pt idx="8827">
                  <c:v>5.505474537043483</c:v>
                </c:pt>
                <c:pt idx="8828">
                  <c:v>5.5061574074134114</c:v>
                </c:pt>
                <c:pt idx="8829">
                  <c:v>5.5068171296297805</c:v>
                </c:pt>
                <c:pt idx="8830">
                  <c:v>5.507534722222772</c:v>
                </c:pt>
                <c:pt idx="8831">
                  <c:v>5.508194444446417</c:v>
                </c:pt>
                <c:pt idx="8832">
                  <c:v>5.5088078703702195</c:v>
                </c:pt>
                <c:pt idx="8833">
                  <c:v>5.5094212963012978</c:v>
                </c:pt>
                <c:pt idx="8834">
                  <c:v>5.5100810185249429</c:v>
                </c:pt>
                <c:pt idx="8835">
                  <c:v>5.5107638888948713</c:v>
                </c:pt>
                <c:pt idx="8836">
                  <c:v>5.5114467592647998</c:v>
                </c:pt>
                <c:pt idx="8837">
                  <c:v>5.5121296296347282</c:v>
                </c:pt>
                <c:pt idx="8838">
                  <c:v>5.5127777777815936</c:v>
                </c:pt>
                <c:pt idx="8839">
                  <c:v>5.513425925928459</c:v>
                </c:pt>
                <c:pt idx="8840">
                  <c:v>5.5141319444446708</c:v>
                </c:pt>
                <c:pt idx="8841">
                  <c:v>5.5148032407450955</c:v>
                </c:pt>
                <c:pt idx="8842">
                  <c:v>5.515486111115024</c:v>
                </c:pt>
                <c:pt idx="8843">
                  <c:v>5.516145833338669</c:v>
                </c:pt>
                <c:pt idx="8844">
                  <c:v>5.5167939814855345</c:v>
                </c:pt>
                <c:pt idx="8845">
                  <c:v>5.5174189814861165</c:v>
                </c:pt>
                <c:pt idx="8846">
                  <c:v>5.518067129632982</c:v>
                </c:pt>
                <c:pt idx="8847">
                  <c:v>5.5187384259261307</c:v>
                </c:pt>
                <c:pt idx="8848">
                  <c:v>5.5193981481497758</c:v>
                </c:pt>
                <c:pt idx="8849">
                  <c:v>5.5200694444502005</c:v>
                </c:pt>
                <c:pt idx="8850">
                  <c:v>5.5207291666665697</c:v>
                </c:pt>
                <c:pt idx="8851">
                  <c:v>5.521377314820711</c:v>
                </c:pt>
                <c:pt idx="8852">
                  <c:v>5.5220370370370802</c:v>
                </c:pt>
                <c:pt idx="8853">
                  <c:v>5.5227314814837882</c:v>
                </c:pt>
                <c:pt idx="8854">
                  <c:v>5.5233912037074333</c:v>
                </c:pt>
                <c:pt idx="8855">
                  <c:v>5.5240740740773617</c:v>
                </c:pt>
                <c:pt idx="8856">
                  <c:v>5.5247106481547235</c:v>
                </c:pt>
                <c:pt idx="8857">
                  <c:v>5.5462731481529772</c:v>
                </c:pt>
                <c:pt idx="8858">
                  <c:v>5.5488310185246519</c:v>
                </c:pt>
                <c:pt idx="8859">
                  <c:v>5.554548611115024</c:v>
                </c:pt>
                <c:pt idx="8860">
                  <c:v>5.5612847222218988</c:v>
                </c:pt>
                <c:pt idx="8861">
                  <c:v>5.5684606481518131</c:v>
                </c:pt>
                <c:pt idx="8862">
                  <c:v>5.5740509259267128</c:v>
                </c:pt>
                <c:pt idx="8863">
                  <c:v>5.5861574074078817</c:v>
                </c:pt>
                <c:pt idx="8864">
                  <c:v>5.5954976851862739</c:v>
                </c:pt>
                <c:pt idx="8865">
                  <c:v>5.5957523148172186</c:v>
                </c:pt>
                <c:pt idx="8866">
                  <c:v>5.5960185185249429</c:v>
                </c:pt>
                <c:pt idx="8867">
                  <c:v>5.5962847222253913</c:v>
                </c:pt>
                <c:pt idx="8868">
                  <c:v>5.5965625000026193</c:v>
                </c:pt>
                <c:pt idx="8869">
                  <c:v>5.5970949074107921</c:v>
                </c:pt>
                <c:pt idx="8870">
                  <c:v>5.5977430555576575</c:v>
                </c:pt>
                <c:pt idx="8871">
                  <c:v>5.5983796296350192</c:v>
                </c:pt>
                <c:pt idx="8872">
                  <c:v>5.598981481482042</c:v>
                </c:pt>
                <c:pt idx="8873">
                  <c:v>5.5996064814826241</c:v>
                </c:pt>
                <c:pt idx="8874">
                  <c:v>5.6002662037062692</c:v>
                </c:pt>
                <c:pt idx="8875">
                  <c:v>5.6009259259299142</c:v>
                </c:pt>
                <c:pt idx="8876">
                  <c:v>5.6015393518537167</c:v>
                </c:pt>
                <c:pt idx="8877">
                  <c:v>5.6021527777775191</c:v>
                </c:pt>
                <c:pt idx="8878">
                  <c:v>5.6027662037085975</c:v>
                </c:pt>
                <c:pt idx="8879">
                  <c:v>5.6033333333398332</c:v>
                </c:pt>
                <c:pt idx="8880">
                  <c:v>5.6039583333331393</c:v>
                </c:pt>
                <c:pt idx="8881">
                  <c:v>5.604560185187438</c:v>
                </c:pt>
                <c:pt idx="8882">
                  <c:v>5.6051620370417368</c:v>
                </c:pt>
                <c:pt idx="8883">
                  <c:v>5.6057870370423188</c:v>
                </c:pt>
                <c:pt idx="8884">
                  <c:v>5.6064351851891843</c:v>
                </c:pt>
                <c:pt idx="8885">
                  <c:v>5.607106481482333</c:v>
                </c:pt>
                <c:pt idx="8886">
                  <c:v>5.6077430555596948</c:v>
                </c:pt>
                <c:pt idx="8887">
                  <c:v>5.6083796296297805</c:v>
                </c:pt>
                <c:pt idx="8888">
                  <c:v>5.6090393518534256</c:v>
                </c:pt>
                <c:pt idx="8889">
                  <c:v>5.6096759259307873</c:v>
                </c:pt>
                <c:pt idx="8890">
                  <c:v>5.6103356481544324</c:v>
                </c:pt>
                <c:pt idx="8891">
                  <c:v>5.6109722222245182</c:v>
                </c:pt>
                <c:pt idx="8892">
                  <c:v>5.6116203703713836</c:v>
                </c:pt>
                <c:pt idx="8893">
                  <c:v>5.612268518518249</c:v>
                </c:pt>
                <c:pt idx="8894">
                  <c:v>5.6174537037077243</c:v>
                </c:pt>
                <c:pt idx="8895">
                  <c:v>5.617708333338669</c:v>
                </c:pt>
                <c:pt idx="8896">
                  <c:v>5.6181018518545898</c:v>
                </c:pt>
                <c:pt idx="8897">
                  <c:v>5.6186805555553292</c:v>
                </c:pt>
                <c:pt idx="8898">
                  <c:v>5.6192939814864076</c:v>
                </c:pt>
                <c:pt idx="8899">
                  <c:v>5.6199305555564933</c:v>
                </c:pt>
                <c:pt idx="8900">
                  <c:v>5.6206018518569181</c:v>
                </c:pt>
                <c:pt idx="8901">
                  <c:v>5.6212152777807205</c:v>
                </c:pt>
                <c:pt idx="8902">
                  <c:v>5.6218865740738693</c:v>
                </c:pt>
                <c:pt idx="8903">
                  <c:v>5.622557870374294</c:v>
                </c:pt>
                <c:pt idx="8904">
                  <c:v>5.6232407407442224</c:v>
                </c:pt>
                <c:pt idx="8905">
                  <c:v>5.6238773148143082</c:v>
                </c:pt>
                <c:pt idx="8906">
                  <c:v>5.6245601851915126</c:v>
                </c:pt>
                <c:pt idx="8907">
                  <c:v>5.6251967592615983</c:v>
                </c:pt>
                <c:pt idx="8908">
                  <c:v>5.6258333333389601</c:v>
                </c:pt>
                <c:pt idx="8909">
                  <c:v>5.6265162037088885</c:v>
                </c:pt>
                <c:pt idx="8910">
                  <c:v>5.6271990740788169</c:v>
                </c:pt>
                <c:pt idx="8911">
                  <c:v>5.6278472222256823</c:v>
                </c:pt>
                <c:pt idx="8912">
                  <c:v>5.6284953703725478</c:v>
                </c:pt>
                <c:pt idx="8913">
                  <c:v>5.6291319444499095</c:v>
                </c:pt>
                <c:pt idx="8914">
                  <c:v>5.6298379629661213</c:v>
                </c:pt>
                <c:pt idx="8915">
                  <c:v>5.6305208333360497</c:v>
                </c:pt>
                <c:pt idx="8916">
                  <c:v>5.6312731481521041</c:v>
                </c:pt>
                <c:pt idx="8917">
                  <c:v>5.6319444444452529</c:v>
                </c:pt>
                <c:pt idx="8918">
                  <c:v>5.6326157407456776</c:v>
                </c:pt>
                <c:pt idx="8919">
                  <c:v>5.6332407407462597</c:v>
                </c:pt>
                <c:pt idx="8920">
                  <c:v>5.6337500000008731</c:v>
                </c:pt>
                <c:pt idx="8921">
                  <c:v>5.6342939814858255</c:v>
                </c:pt>
                <c:pt idx="8922">
                  <c:v>5.6348958333328483</c:v>
                </c:pt>
                <c:pt idx="8923">
                  <c:v>5.6355208333334303</c:v>
                </c:pt>
                <c:pt idx="8924">
                  <c:v>5.6361342592645087</c:v>
                </c:pt>
                <c:pt idx="8925">
                  <c:v>5.6367476851883112</c:v>
                </c:pt>
                <c:pt idx="8926">
                  <c:v>5.6374421296350192</c:v>
                </c:pt>
                <c:pt idx="8927">
                  <c:v>5.638113425928168</c:v>
                </c:pt>
                <c:pt idx="8928">
                  <c:v>5.6387500000055297</c:v>
                </c:pt>
                <c:pt idx="8929">
                  <c:v>5.6392824074137025</c:v>
                </c:pt>
                <c:pt idx="8930">
                  <c:v>5.6398263888913789</c:v>
                </c:pt>
                <c:pt idx="8931">
                  <c:v>5.6403587962995516</c:v>
                </c:pt>
                <c:pt idx="8932">
                  <c:v>5.6408796296309447</c:v>
                </c:pt>
                <c:pt idx="8933">
                  <c:v>5.6414120370391174</c:v>
                </c:pt>
                <c:pt idx="8934">
                  <c:v>5.6419791666703532</c:v>
                </c:pt>
                <c:pt idx="8935">
                  <c:v>5.6425231481480296</c:v>
                </c:pt>
                <c:pt idx="8936">
                  <c:v>5.6430787037097616</c:v>
                </c:pt>
                <c:pt idx="8937">
                  <c:v>5.6436458333337214</c:v>
                </c:pt>
                <c:pt idx="8938">
                  <c:v>5.6441782407418941</c:v>
                </c:pt>
                <c:pt idx="8939">
                  <c:v>5.6447453703731298</c:v>
                </c:pt>
                <c:pt idx="8940">
                  <c:v>5.6452777777813026</c:v>
                </c:pt>
                <c:pt idx="8941">
                  <c:v>5.645821759258979</c:v>
                </c:pt>
                <c:pt idx="8942">
                  <c:v>5.646377314820711</c:v>
                </c:pt>
                <c:pt idx="8943">
                  <c:v>5.6469097222216078</c:v>
                </c:pt>
                <c:pt idx="8944">
                  <c:v>5.6474768518528435</c:v>
                </c:pt>
                <c:pt idx="8945">
                  <c:v>5.6480208333377959</c:v>
                </c:pt>
                <c:pt idx="8946">
                  <c:v>5.6485532407459687</c:v>
                </c:pt>
                <c:pt idx="8947">
                  <c:v>5.6491435185234877</c:v>
                </c:pt>
                <c:pt idx="8948">
                  <c:v>5.6496759259316605</c:v>
                </c:pt>
                <c:pt idx="8949">
                  <c:v>5.6501620370399905</c:v>
                </c:pt>
                <c:pt idx="8950">
                  <c:v>5.6506597222251003</c:v>
                </c:pt>
                <c:pt idx="8951">
                  <c:v>5.6757291666726815</c:v>
                </c:pt>
                <c:pt idx="8952">
                  <c:v>5.690046296302171</c:v>
                </c:pt>
                <c:pt idx="8953">
                  <c:v>5.6959259259310784</c:v>
                </c:pt>
                <c:pt idx="8954">
                  <c:v>5.7039120370391174</c:v>
                </c:pt>
                <c:pt idx="8955">
                  <c:v>5.7114351851851097</c:v>
                </c:pt>
                <c:pt idx="8956">
                  <c:v>5.7181134259299142</c:v>
                </c:pt>
                <c:pt idx="8957">
                  <c:v>5.724120370374294</c:v>
                </c:pt>
                <c:pt idx="8958">
                  <c:v>5.7291666666715173</c:v>
                </c:pt>
                <c:pt idx="8959">
                  <c:v>5.7488310185217415</c:v>
                </c:pt>
                <c:pt idx="8960">
                  <c:v>5.7491666666683159</c:v>
                </c:pt>
                <c:pt idx="8961">
                  <c:v>5.7495023148148903</c:v>
                </c:pt>
                <c:pt idx="8962">
                  <c:v>5.749826388891961</c:v>
                </c:pt>
                <c:pt idx="8963">
                  <c:v>5.7501157407459687</c:v>
                </c:pt>
                <c:pt idx="8964">
                  <c:v>5.75041666666948</c:v>
                </c:pt>
                <c:pt idx="8965">
                  <c:v>5.7506944444467081</c:v>
                </c:pt>
                <c:pt idx="8966">
                  <c:v>5.7509490740776528</c:v>
                </c:pt>
                <c:pt idx="8967">
                  <c:v>5.7511689814855345</c:v>
                </c:pt>
                <c:pt idx="8968">
                  <c:v>5.7514930555553292</c:v>
                </c:pt>
                <c:pt idx="8969">
                  <c:v>5.7518055555556202</c:v>
                </c:pt>
                <c:pt idx="8970">
                  <c:v>5.7521180555559113</c:v>
                </c:pt>
                <c:pt idx="8971">
                  <c:v>5.7525694444484543</c:v>
                </c:pt>
                <c:pt idx="8972">
                  <c:v>5.752928240741312</c:v>
                </c:pt>
                <c:pt idx="8973">
                  <c:v>5.7532986111109494</c:v>
                </c:pt>
                <c:pt idx="8974">
                  <c:v>5.7536805555573665</c:v>
                </c:pt>
                <c:pt idx="8975">
                  <c:v>5.7541203703731298</c:v>
                </c:pt>
                <c:pt idx="8976">
                  <c:v>5.7546064814814599</c:v>
                </c:pt>
                <c:pt idx="8977">
                  <c:v>5.755196759258979</c:v>
                </c:pt>
                <c:pt idx="8978">
                  <c:v>5.7557638888902147</c:v>
                </c:pt>
                <c:pt idx="8979">
                  <c:v>5.7563078703751671</c:v>
                </c:pt>
                <c:pt idx="8980">
                  <c:v>5.7568865740759065</c:v>
                </c:pt>
                <c:pt idx="8981">
                  <c:v>5.7573958333377959</c:v>
                </c:pt>
                <c:pt idx="8982">
                  <c:v>5.76792824074073</c:v>
                </c:pt>
                <c:pt idx="8983">
                  <c:v>5.7682523148178007</c:v>
                </c:pt>
                <c:pt idx="8984">
                  <c:v>5.7685648148180917</c:v>
                </c:pt>
                <c:pt idx="8985">
                  <c:v>5.7688773148183827</c:v>
                </c:pt>
                <c:pt idx="8986">
                  <c:v>5.7692013888954534</c:v>
                </c:pt>
                <c:pt idx="8987">
                  <c:v>5.7695254629652482</c:v>
                </c:pt>
                <c:pt idx="8988">
                  <c:v>5.7698379629655392</c:v>
                </c:pt>
                <c:pt idx="8989">
                  <c:v>5.7703125000043656</c:v>
                </c:pt>
                <c:pt idx="8990">
                  <c:v>5.7708796296356013</c:v>
                </c:pt>
                <c:pt idx="8991">
                  <c:v>5.7714814814826241</c:v>
                </c:pt>
                <c:pt idx="8992">
                  <c:v>5.7720601851906395</c:v>
                </c:pt>
                <c:pt idx="8993">
                  <c:v>5.7726041666683159</c:v>
                </c:pt>
                <c:pt idx="8994">
                  <c:v>5.773159722222772</c:v>
                </c:pt>
                <c:pt idx="8995">
                  <c:v>5.7737037037077243</c:v>
                </c:pt>
                <c:pt idx="8996">
                  <c:v>5.7742245370391174</c:v>
                </c:pt>
                <c:pt idx="8997">
                  <c:v>5.7747685185240698</c:v>
                </c:pt>
                <c:pt idx="8998">
                  <c:v>5.7753240740785259</c:v>
                </c:pt>
                <c:pt idx="8999">
                  <c:v>5.775844907409919</c:v>
                </c:pt>
                <c:pt idx="9000">
                  <c:v>5.7763888888948713</c:v>
                </c:pt>
                <c:pt idx="9001">
                  <c:v>5.7769560185188311</c:v>
                </c:pt>
                <c:pt idx="9002">
                  <c:v>5.7774884259270038</c:v>
                </c:pt>
                <c:pt idx="9003">
                  <c:v>5.7780208333351766</c:v>
                </c:pt>
                <c:pt idx="9004">
                  <c:v>5.778599537043192</c:v>
                </c:pt>
                <c:pt idx="9005">
                  <c:v>5.7791666666671517</c:v>
                </c:pt>
                <c:pt idx="9006">
                  <c:v>5.7796990740753245</c:v>
                </c:pt>
                <c:pt idx="9007">
                  <c:v>5.7802662037065602</c:v>
                </c:pt>
                <c:pt idx="9008">
                  <c:v>5.7807754629684496</c:v>
                </c:pt>
                <c:pt idx="9009">
                  <c:v>5.7813310185229057</c:v>
                </c:pt>
                <c:pt idx="9010">
                  <c:v>5.7818402777775191</c:v>
                </c:pt>
                <c:pt idx="9011">
                  <c:v>5.7823379629626288</c:v>
                </c:pt>
                <c:pt idx="9012">
                  <c:v>5.7828240740782348</c:v>
                </c:pt>
                <c:pt idx="9013">
                  <c:v>5.7832986111170612</c:v>
                </c:pt>
                <c:pt idx="9014">
                  <c:v>5.7837847222253913</c:v>
                </c:pt>
                <c:pt idx="9015">
                  <c:v>5.7842592592642177</c:v>
                </c:pt>
                <c:pt idx="9016">
                  <c:v>5.7847337962957681</c:v>
                </c:pt>
                <c:pt idx="9017">
                  <c:v>5.7852430555576575</c:v>
                </c:pt>
                <c:pt idx="9018">
                  <c:v>5.7857638888890506</c:v>
                </c:pt>
                <c:pt idx="9019">
                  <c:v>5.7862500000046566</c:v>
                </c:pt>
                <c:pt idx="9020">
                  <c:v>5.7867476851897663</c:v>
                </c:pt>
                <c:pt idx="9021">
                  <c:v>5.7872569444443798</c:v>
                </c:pt>
                <c:pt idx="9022">
                  <c:v>5.7877199074137025</c:v>
                </c:pt>
                <c:pt idx="9023">
                  <c:v>5.7882060185220325</c:v>
                </c:pt>
                <c:pt idx="9024">
                  <c:v>5.7886689814840793</c:v>
                </c:pt>
                <c:pt idx="9025">
                  <c:v>5.789166666669189</c:v>
                </c:pt>
                <c:pt idx="9026">
                  <c:v>5.7896296296312357</c:v>
                </c:pt>
                <c:pt idx="9027">
                  <c:v>5.7901620370394085</c:v>
                </c:pt>
                <c:pt idx="9028">
                  <c:v>5.7906597222245182</c:v>
                </c:pt>
                <c:pt idx="9029">
                  <c:v>5.7911574074096279</c:v>
                </c:pt>
                <c:pt idx="9030">
                  <c:v>5.7916319444484543</c:v>
                </c:pt>
                <c:pt idx="9031">
                  <c:v>5.792129629633564</c:v>
                </c:pt>
                <c:pt idx="9032">
                  <c:v>5.7926273148186738</c:v>
                </c:pt>
                <c:pt idx="9033">
                  <c:v>5.7930902777807205</c:v>
                </c:pt>
                <c:pt idx="9034">
                  <c:v>5.7935763888890506</c:v>
                </c:pt>
                <c:pt idx="9035">
                  <c:v>5.79408564815094</c:v>
                </c:pt>
                <c:pt idx="9036">
                  <c:v>5.7945949074128293</c:v>
                </c:pt>
                <c:pt idx="9037">
                  <c:v>5.7950578703748761</c:v>
                </c:pt>
                <c:pt idx="9038">
                  <c:v>5.7955555555599858</c:v>
                </c:pt>
                <c:pt idx="9039">
                  <c:v>5.7960763888913789</c:v>
                </c:pt>
                <c:pt idx="9040">
                  <c:v>5.7965740740764886</c:v>
                </c:pt>
                <c:pt idx="9041">
                  <c:v>5.7970717592615983</c:v>
                </c:pt>
                <c:pt idx="9042">
                  <c:v>5.7975925925929914</c:v>
                </c:pt>
                <c:pt idx="9043">
                  <c:v>5.7980671296318178</c:v>
                </c:pt>
                <c:pt idx="9044">
                  <c:v>5.7985532407401479</c:v>
                </c:pt>
                <c:pt idx="9045">
                  <c:v>5.7990972222251003</c:v>
                </c:pt>
                <c:pt idx="9046">
                  <c:v>5.8060648148166365</c:v>
                </c:pt>
                <c:pt idx="9047">
                  <c:v>5.8063888888937072</c:v>
                </c:pt>
                <c:pt idx="9048">
                  <c:v>5.8067013888939982</c:v>
                </c:pt>
                <c:pt idx="9049">
                  <c:v>5.8070138888942893</c:v>
                </c:pt>
                <c:pt idx="9050">
                  <c:v>5.807337962964084</c:v>
                </c:pt>
                <c:pt idx="9051">
                  <c:v>5.807650462964375</c:v>
                </c:pt>
                <c:pt idx="9052">
                  <c:v>5.8079861111109494</c:v>
                </c:pt>
                <c:pt idx="9053">
                  <c:v>5.8084490740802721</c:v>
                </c:pt>
                <c:pt idx="9054">
                  <c:v>5.8090162037042319</c:v>
                </c:pt>
                <c:pt idx="9055">
                  <c:v>5.8095486111124046</c:v>
                </c:pt>
                <c:pt idx="9056">
                  <c:v>5.8101851851897663</c:v>
                </c:pt>
                <c:pt idx="9057">
                  <c:v>5.8107407407442224</c:v>
                </c:pt>
                <c:pt idx="9058">
                  <c:v>5.8113078703754582</c:v>
                </c:pt>
                <c:pt idx="9059">
                  <c:v>5.8118518518531346</c:v>
                </c:pt>
                <c:pt idx="9060">
                  <c:v>5.81243055556115</c:v>
                </c:pt>
                <c:pt idx="9061">
                  <c:v>5.8130439814849524</c:v>
                </c:pt>
                <c:pt idx="9062">
                  <c:v>5.8135995370394085</c:v>
                </c:pt>
                <c:pt idx="9063">
                  <c:v>5.8141898148169275</c:v>
                </c:pt>
                <c:pt idx="9064">
                  <c:v>5.8147453703713836</c:v>
                </c:pt>
                <c:pt idx="9065">
                  <c:v>5.8152777777795563</c:v>
                </c:pt>
                <c:pt idx="9066">
                  <c:v>5.8158680555570754</c:v>
                </c:pt>
                <c:pt idx="9067">
                  <c:v>5.8164120370420278</c:v>
                </c:pt>
                <c:pt idx="9068">
                  <c:v>5.8169675925964839</c:v>
                </c:pt>
                <c:pt idx="9069">
                  <c:v>5.81752314815094</c:v>
                </c:pt>
                <c:pt idx="9070">
                  <c:v>5.8180555555591127</c:v>
                </c:pt>
                <c:pt idx="9071">
                  <c:v>5.8186574074134114</c:v>
                </c:pt>
                <c:pt idx="9072">
                  <c:v>5.8192708333372138</c:v>
                </c:pt>
                <c:pt idx="9073">
                  <c:v>5.8198495370379533</c:v>
                </c:pt>
                <c:pt idx="9074">
                  <c:v>5.820520833338378</c:v>
                </c:pt>
                <c:pt idx="9075">
                  <c:v>5.8210879629623378</c:v>
                </c:pt>
                <c:pt idx="9076">
                  <c:v>5.8216666666703532</c:v>
                </c:pt>
                <c:pt idx="9077">
                  <c:v>5.8222569444478722</c:v>
                </c:pt>
                <c:pt idx="9078">
                  <c:v>5.822858796302171</c:v>
                </c:pt>
                <c:pt idx="9079">
                  <c:v>5.8233912037030677</c:v>
                </c:pt>
                <c:pt idx="9080">
                  <c:v>5.8239699074110831</c:v>
                </c:pt>
                <c:pt idx="9081">
                  <c:v>5.8245949074116652</c:v>
                </c:pt>
                <c:pt idx="9082">
                  <c:v>5.8252199074122473</c:v>
                </c:pt>
                <c:pt idx="9083">
                  <c:v>5.8258449074128293</c:v>
                </c:pt>
                <c:pt idx="9084">
                  <c:v>5.8265277777827578</c:v>
                </c:pt>
                <c:pt idx="9085">
                  <c:v>5.8271527777833398</c:v>
                </c:pt>
                <c:pt idx="9086">
                  <c:v>5.8277777777839219</c:v>
                </c:pt>
                <c:pt idx="9087">
                  <c:v>5.8283564814846613</c:v>
                </c:pt>
                <c:pt idx="9088">
                  <c:v>5.8289583333389601</c:v>
                </c:pt>
                <c:pt idx="9089">
                  <c:v>5.8295254629629198</c:v>
                </c:pt>
                <c:pt idx="9090">
                  <c:v>5.8300925925941556</c:v>
                </c:pt>
                <c:pt idx="9091">
                  <c:v>5.830671296302171</c:v>
                </c:pt>
                <c:pt idx="9092">
                  <c:v>5.8313194444490364</c:v>
                </c:pt>
                <c:pt idx="9093">
                  <c:v>5.8318981481497758</c:v>
                </c:pt>
                <c:pt idx="9094">
                  <c:v>5.8325000000040745</c:v>
                </c:pt>
                <c:pt idx="9095">
                  <c:v>5.8331250000046566</c:v>
                </c:pt>
                <c:pt idx="9096">
                  <c:v>5.8337152777821757</c:v>
                </c:pt>
                <c:pt idx="9097">
                  <c:v>5.8342824074134114</c:v>
                </c:pt>
                <c:pt idx="9098">
                  <c:v>5.8349189814834972</c:v>
                </c:pt>
                <c:pt idx="9099">
                  <c:v>5.8355092592610163</c:v>
                </c:pt>
                <c:pt idx="9100">
                  <c:v>5.8361342592615983</c:v>
                </c:pt>
                <c:pt idx="9101">
                  <c:v>5.8367592592621804</c:v>
                </c:pt>
                <c:pt idx="9102">
                  <c:v>5.8373842592627625</c:v>
                </c:pt>
                <c:pt idx="9103">
                  <c:v>5.8379976851865649</c:v>
                </c:pt>
                <c:pt idx="9104">
                  <c:v>5.83865740741021</c:v>
                </c:pt>
                <c:pt idx="9105">
                  <c:v>5.8392939814875717</c:v>
                </c:pt>
                <c:pt idx="9106">
                  <c:v>5.8398958333345945</c:v>
                </c:pt>
                <c:pt idx="9107">
                  <c:v>5.8405555555582396</c:v>
                </c:pt>
                <c:pt idx="9108">
                  <c:v>5.8411805555588217</c:v>
                </c:pt>
                <c:pt idx="9109">
                  <c:v>5.8418287037056871</c:v>
                </c:pt>
                <c:pt idx="9110">
                  <c:v>5.8424189814832062</c:v>
                </c:pt>
                <c:pt idx="9111">
                  <c:v>5.8430671296300716</c:v>
                </c:pt>
                <c:pt idx="9112">
                  <c:v>5.843715277784213</c:v>
                </c:pt>
                <c:pt idx="9113">
                  <c:v>5.8443171296312357</c:v>
                </c:pt>
                <c:pt idx="9114">
                  <c:v>5.8449652777781012</c:v>
                </c:pt>
                <c:pt idx="9115">
                  <c:v>5.8456134259322425</c:v>
                </c:pt>
                <c:pt idx="9116">
                  <c:v>5.8462037037097616</c:v>
                </c:pt>
                <c:pt idx="9117">
                  <c:v>5.8467939814872807</c:v>
                </c:pt>
                <c:pt idx="9118">
                  <c:v>5.8474074074110831</c:v>
                </c:pt>
                <c:pt idx="9119">
                  <c:v>5.8480208333348855</c:v>
                </c:pt>
                <c:pt idx="9120">
                  <c:v>5.848668981481751</c:v>
                </c:pt>
                <c:pt idx="9121">
                  <c:v>5.8493865740747424</c:v>
                </c:pt>
                <c:pt idx="9122">
                  <c:v>5.8501157407445135</c:v>
                </c:pt>
                <c:pt idx="9123">
                  <c:v>5.8507638888913789</c:v>
                </c:pt>
                <c:pt idx="9124">
                  <c:v>5.8514004629687406</c:v>
                </c:pt>
                <c:pt idx="9125">
                  <c:v>5.8520370370388264</c:v>
                </c:pt>
                <c:pt idx="9126">
                  <c:v>5.8526504629626288</c:v>
                </c:pt>
                <c:pt idx="9127">
                  <c:v>5.8532754629632109</c:v>
                </c:pt>
                <c:pt idx="9128">
                  <c:v>5.8539236111173523</c:v>
                </c:pt>
                <c:pt idx="9129">
                  <c:v>5.854594907410501</c:v>
                </c:pt>
                <c:pt idx="9130">
                  <c:v>5.8552314814878628</c:v>
                </c:pt>
                <c:pt idx="9131">
                  <c:v>5.8558680555579485</c:v>
                </c:pt>
                <c:pt idx="9132">
                  <c:v>5.856550925927877</c:v>
                </c:pt>
                <c:pt idx="9133">
                  <c:v>5.8571990740747424</c:v>
                </c:pt>
                <c:pt idx="9134">
                  <c:v>5.8579166666677338</c:v>
                </c:pt>
                <c:pt idx="9135">
                  <c:v>5.8585995370376622</c:v>
                </c:pt>
                <c:pt idx="9136">
                  <c:v>5.8592824074075907</c:v>
                </c:pt>
                <c:pt idx="9137">
                  <c:v>5.8599074074081727</c:v>
                </c:pt>
                <c:pt idx="9138">
                  <c:v>5.8605324074087548</c:v>
                </c:pt>
                <c:pt idx="9139">
                  <c:v>5.8612268518554629</c:v>
                </c:pt>
                <c:pt idx="9140">
                  <c:v>5.8716782407427672</c:v>
                </c:pt>
                <c:pt idx="9141">
                  <c:v>5.8720138888893416</c:v>
                </c:pt>
                <c:pt idx="9142">
                  <c:v>5.8723726851894753</c:v>
                </c:pt>
                <c:pt idx="9143">
                  <c:v>5.8727083333360497</c:v>
                </c:pt>
                <c:pt idx="9144">
                  <c:v>5.8731365740750334</c:v>
                </c:pt>
                <c:pt idx="9145">
                  <c:v>5.8736574074137025</c:v>
                </c:pt>
                <c:pt idx="9146">
                  <c:v>5.8741087962989695</c:v>
                </c:pt>
                <c:pt idx="9147">
                  <c:v>5.8745949074072996</c:v>
                </c:pt>
                <c:pt idx="9148">
                  <c:v>5.8750578703766223</c:v>
                </c:pt>
                <c:pt idx="9149">
                  <c:v>5.8756134259310784</c:v>
                </c:pt>
                <c:pt idx="9150">
                  <c:v>5.8762384259316605</c:v>
                </c:pt>
                <c:pt idx="9151">
                  <c:v>5.8768171296323999</c:v>
                </c:pt>
                <c:pt idx="9152">
                  <c:v>5.877442129632982</c:v>
                </c:pt>
                <c:pt idx="9153">
                  <c:v>5.8781134259261307</c:v>
                </c:pt>
                <c:pt idx="9154">
                  <c:v>5.8788078703728388</c:v>
                </c:pt>
                <c:pt idx="9155">
                  <c:v>5.8794907407427672</c:v>
                </c:pt>
                <c:pt idx="9156">
                  <c:v>5.8801388888896327</c:v>
                </c:pt>
                <c:pt idx="9157">
                  <c:v>5.8808101851900574</c:v>
                </c:pt>
                <c:pt idx="9158">
                  <c:v>5.8814351851906395</c:v>
                </c:pt>
                <c:pt idx="9159">
                  <c:v>5.8820717592607252</c:v>
                </c:pt>
                <c:pt idx="9160">
                  <c:v>5.882673611115024</c:v>
                </c:pt>
                <c:pt idx="9161">
                  <c:v>5.8832870370388264</c:v>
                </c:pt>
                <c:pt idx="9162">
                  <c:v>5.8838888888931251</c:v>
                </c:pt>
                <c:pt idx="9163">
                  <c:v>5.8844907407401479</c:v>
                </c:pt>
                <c:pt idx="9164">
                  <c:v>5.8850925925944466</c:v>
                </c:pt>
                <c:pt idx="9165">
                  <c:v>5.8859027777798474</c:v>
                </c:pt>
                <c:pt idx="9166">
                  <c:v>5.8862615740799811</c:v>
                </c:pt>
                <c:pt idx="9167">
                  <c:v>5.8867592592650908</c:v>
                </c:pt>
                <c:pt idx="9168">
                  <c:v>5.8873611111121136</c:v>
                </c:pt>
                <c:pt idx="9169">
                  <c:v>5.8878240740741603</c:v>
                </c:pt>
                <c:pt idx="9170">
                  <c:v>5.888425925928459</c:v>
                </c:pt>
                <c:pt idx="9171">
                  <c:v>5.8889699074134114</c:v>
                </c:pt>
                <c:pt idx="9172">
                  <c:v>5.8895717592604342</c:v>
                </c:pt>
                <c:pt idx="9173">
                  <c:v>5.8901157407453866</c:v>
                </c:pt>
                <c:pt idx="9174">
                  <c:v>5.890694444446126</c:v>
                </c:pt>
                <c:pt idx="9175">
                  <c:v>5.8912384259310784</c:v>
                </c:pt>
                <c:pt idx="9176">
                  <c:v>5.8918055555550382</c:v>
                </c:pt>
                <c:pt idx="9177">
                  <c:v>5.8923842592630535</c:v>
                </c:pt>
                <c:pt idx="9178">
                  <c:v>5.892997685186856</c:v>
                </c:pt>
                <c:pt idx="9179">
                  <c:v>5.8935763888948713</c:v>
                </c:pt>
                <c:pt idx="9180">
                  <c:v>5.8941435185188311</c:v>
                </c:pt>
                <c:pt idx="9181">
                  <c:v>5.8947337962963502</c:v>
                </c:pt>
                <c:pt idx="9182">
                  <c:v>5.8953472222274286</c:v>
                </c:pt>
                <c:pt idx="9183">
                  <c:v>5.895925925928168</c:v>
                </c:pt>
                <c:pt idx="9184">
                  <c:v>5.8965393518519704</c:v>
                </c:pt>
                <c:pt idx="9185">
                  <c:v>5.8971296296294895</c:v>
                </c:pt>
                <c:pt idx="9186">
                  <c:v>5.8977546296300716</c:v>
                </c:pt>
                <c:pt idx="9187">
                  <c:v>5.898333333338087</c:v>
                </c:pt>
                <c:pt idx="9188">
                  <c:v>5.8990277777775191</c:v>
                </c:pt>
                <c:pt idx="9189">
                  <c:v>5.8996412037085975</c:v>
                </c:pt>
                <c:pt idx="9190">
                  <c:v>5.9002777777786832</c:v>
                </c:pt>
                <c:pt idx="9191">
                  <c:v>5.900879629632982</c:v>
                </c:pt>
                <c:pt idx="9192">
                  <c:v>5.9014930555567844</c:v>
                </c:pt>
                <c:pt idx="9193">
                  <c:v>5.9020949074110831</c:v>
                </c:pt>
                <c:pt idx="9194">
                  <c:v>5.9026967592653818</c:v>
                </c:pt>
                <c:pt idx="9195">
                  <c:v>5.9033449074122473</c:v>
                </c:pt>
                <c:pt idx="9196">
                  <c:v>5.903981481482333</c:v>
                </c:pt>
                <c:pt idx="9197">
                  <c:v>5.9045717592598521</c:v>
                </c:pt>
                <c:pt idx="9198">
                  <c:v>5.9051273148143082</c:v>
                </c:pt>
                <c:pt idx="9199">
                  <c:v>5.9057523148148903</c:v>
                </c:pt>
                <c:pt idx="9200">
                  <c:v>5.906319444446126</c:v>
                </c:pt>
                <c:pt idx="9201">
                  <c:v>5.9069328703699284</c:v>
                </c:pt>
                <c:pt idx="9202">
                  <c:v>5.9075578703705105</c:v>
                </c:pt>
                <c:pt idx="9203">
                  <c:v>5.9081481481480296</c:v>
                </c:pt>
                <c:pt idx="9204">
                  <c:v>5.9087384259255487</c:v>
                </c:pt>
                <c:pt idx="9205">
                  <c:v>5.9093750000029104</c:v>
                </c:pt>
                <c:pt idx="9206">
                  <c:v>5.9099652777804295</c:v>
                </c:pt>
                <c:pt idx="9207">
                  <c:v>5.9105439814811689</c:v>
                </c:pt>
                <c:pt idx="9208">
                  <c:v>5.9111111111124046</c:v>
                </c:pt>
                <c:pt idx="9209">
                  <c:v>5.9117361111129867</c:v>
                </c:pt>
                <c:pt idx="9210">
                  <c:v>5.9123148148210021</c:v>
                </c:pt>
                <c:pt idx="9211">
                  <c:v>5.9129166666680248</c:v>
                </c:pt>
                <c:pt idx="9212">
                  <c:v>5.9135185185223236</c:v>
                </c:pt>
                <c:pt idx="9213">
                  <c:v>5.914097222223063</c:v>
                </c:pt>
                <c:pt idx="9214">
                  <c:v>5.9146875000005821</c:v>
                </c:pt>
                <c:pt idx="9215">
                  <c:v>5.9152430555550382</c:v>
                </c:pt>
                <c:pt idx="9216">
                  <c:v>5.9158217592630535</c:v>
                </c:pt>
                <c:pt idx="9217">
                  <c:v>5.9164120370405726</c:v>
                </c:pt>
                <c:pt idx="9218">
                  <c:v>5.9170370370411547</c:v>
                </c:pt>
                <c:pt idx="9219">
                  <c:v>5.9176388888954534</c:v>
                </c:pt>
                <c:pt idx="9220">
                  <c:v>5.9182754629655392</c:v>
                </c:pt>
                <c:pt idx="9221">
                  <c:v>5.9188425925967749</c:v>
                </c:pt>
                <c:pt idx="9222">
                  <c:v>5.9194212962975143</c:v>
                </c:pt>
                <c:pt idx="9223">
                  <c:v>5.9200231481518131</c:v>
                </c:pt>
                <c:pt idx="9224">
                  <c:v>5.9205787037062692</c:v>
                </c:pt>
                <c:pt idx="9225">
                  <c:v>5.9211805555605679</c:v>
                </c:pt>
                <c:pt idx="9226">
                  <c:v>5.9217939814843703</c:v>
                </c:pt>
                <c:pt idx="9227">
                  <c:v>5.9223726851851097</c:v>
                </c:pt>
                <c:pt idx="9228">
                  <c:v>5.9229513888931251</c:v>
                </c:pt>
                <c:pt idx="9229">
                  <c:v>5.9235416666706442</c:v>
                </c:pt>
                <c:pt idx="9230">
                  <c:v>5.9241087963018799</c:v>
                </c:pt>
                <c:pt idx="9231">
                  <c:v>5.924699074079399</c:v>
                </c:pt>
                <c:pt idx="9232">
                  <c:v>5.9252777777801384</c:v>
                </c:pt>
                <c:pt idx="9233">
                  <c:v>5.9258564814808778</c:v>
                </c:pt>
                <c:pt idx="9234">
                  <c:v>5.9359143518522615</c:v>
                </c:pt>
                <c:pt idx="9235">
                  <c:v>5.9359953703751671</c:v>
                </c:pt>
                <c:pt idx="9236">
                  <c:v>5.9360763888907968</c:v>
                </c:pt>
                <c:pt idx="9237">
                  <c:v>5.9390856481477385</c:v>
                </c:pt>
                <c:pt idx="9238">
                  <c:v>5.9422916666662786</c:v>
                </c:pt>
                <c:pt idx="9239">
                  <c:v>5.9493402777807205</c:v>
                </c:pt>
                <c:pt idx="9240">
                  <c:v>5.9546759259319515</c:v>
                </c:pt>
                <c:pt idx="9241">
                  <c:v>5.960902777784213</c:v>
                </c:pt>
                <c:pt idx="9242">
                  <c:v>5.9930555555620231</c:v>
                </c:pt>
                <c:pt idx="9243">
                  <c:v>6.0382291666683159</c:v>
                </c:pt>
                <c:pt idx="9244">
                  <c:v>6.0424305555570754</c:v>
                </c:pt>
                <c:pt idx="9245">
                  <c:v>6.0471643518540077</c:v>
                </c:pt>
                <c:pt idx="9246">
                  <c:v>6.052557870374585</c:v>
                </c:pt>
                <c:pt idx="9247">
                  <c:v>6.0590740740735782</c:v>
                </c:pt>
                <c:pt idx="9248">
                  <c:v>6.0643287037091795</c:v>
                </c:pt>
                <c:pt idx="9249">
                  <c:v>6.0759837962978054</c:v>
                </c:pt>
                <c:pt idx="9250">
                  <c:v>6.0763425925979391</c:v>
                </c:pt>
                <c:pt idx="9251">
                  <c:v>6.0767708333369228</c:v>
                </c:pt>
                <c:pt idx="9252">
                  <c:v>6.0772685185220325</c:v>
                </c:pt>
                <c:pt idx="9253">
                  <c:v>6.0777430555608589</c:v>
                </c:pt>
                <c:pt idx="9254">
                  <c:v>6.0782754629690317</c:v>
                </c:pt>
                <c:pt idx="9255">
                  <c:v>6.0788310185234877</c:v>
                </c:pt>
                <c:pt idx="9256">
                  <c:v>6.0793518518548808</c:v>
                </c:pt>
                <c:pt idx="9257">
                  <c:v>6.0799189814861165</c:v>
                </c:pt>
                <c:pt idx="9258">
                  <c:v>6.0804513888942893</c:v>
                </c:pt>
                <c:pt idx="9259">
                  <c:v>6.0809953703719657</c:v>
                </c:pt>
                <c:pt idx="9260">
                  <c:v>6.0815972222262644</c:v>
                </c:pt>
                <c:pt idx="9261">
                  <c:v>6.0821180555576575</c:v>
                </c:pt>
                <c:pt idx="9262">
                  <c:v>6.0826851851888932</c:v>
                </c:pt>
                <c:pt idx="9263">
                  <c:v>6.0832407407433493</c:v>
                </c:pt>
                <c:pt idx="9264">
                  <c:v>6.083738425928459</c:v>
                </c:pt>
                <c:pt idx="9265">
                  <c:v>6.0842476851903484</c:v>
                </c:pt>
                <c:pt idx="9266">
                  <c:v>6.0847916666680248</c:v>
                </c:pt>
                <c:pt idx="9267">
                  <c:v>6.0852893518531346</c:v>
                </c:pt>
                <c:pt idx="9268">
                  <c:v>6.0857754629687406</c:v>
                </c:pt>
                <c:pt idx="9269">
                  <c:v>6.0862615740770707</c:v>
                </c:pt>
                <c:pt idx="9270">
                  <c:v>6.0867824074084638</c:v>
                </c:pt>
                <c:pt idx="9271">
                  <c:v>6.0872453703705105</c:v>
                </c:pt>
                <c:pt idx="9272">
                  <c:v>6.0876851851862739</c:v>
                </c:pt>
                <c:pt idx="9273">
                  <c:v>6.0882060185249429</c:v>
                </c:pt>
                <c:pt idx="9274">
                  <c:v>6.0886689814869897</c:v>
                </c:pt>
                <c:pt idx="9275">
                  <c:v>6.0891203703722567</c:v>
                </c:pt>
                <c:pt idx="9276">
                  <c:v>6.0896180555573665</c:v>
                </c:pt>
                <c:pt idx="9277">
                  <c:v>6.0900925925961928</c:v>
                </c:pt>
                <c:pt idx="9278">
                  <c:v>6.0905208333351766</c:v>
                </c:pt>
                <c:pt idx="9279">
                  <c:v>6.090995370374003</c:v>
                </c:pt>
                <c:pt idx="9280">
                  <c:v>6.0915046296358923</c:v>
                </c:pt>
                <c:pt idx="9281">
                  <c:v>6.0920486111135688</c:v>
                </c:pt>
                <c:pt idx="9282">
                  <c:v>6.0925925925985212</c:v>
                </c:pt>
                <c:pt idx="9283">
                  <c:v>6.0931249999994179</c:v>
                </c:pt>
                <c:pt idx="9284">
                  <c:v>6.0936574074075907</c:v>
                </c:pt>
                <c:pt idx="9285">
                  <c:v>6.0942129629693227</c:v>
                </c:pt>
                <c:pt idx="9286">
                  <c:v>6.0947916666700621</c:v>
                </c:pt>
                <c:pt idx="9287">
                  <c:v>6.0953472222245182</c:v>
                </c:pt>
                <c:pt idx="9288">
                  <c:v>6.0959027777789743</c:v>
                </c:pt>
                <c:pt idx="9289">
                  <c:v>6.0964583333334303</c:v>
                </c:pt>
                <c:pt idx="9290">
                  <c:v>6.0970254629646661</c:v>
                </c:pt>
                <c:pt idx="9291">
                  <c:v>6.0976157407421852</c:v>
                </c:pt>
                <c:pt idx="9292">
                  <c:v>6.0981828703734209</c:v>
                </c:pt>
                <c:pt idx="9293">
                  <c:v>6.0987152777815936</c:v>
                </c:pt>
                <c:pt idx="9294">
                  <c:v>6.09925925925927</c:v>
                </c:pt>
                <c:pt idx="9295">
                  <c:v>6.0997569444443798</c:v>
                </c:pt>
                <c:pt idx="9296">
                  <c:v>6.1002777777830488</c:v>
                </c:pt>
                <c:pt idx="9297">
                  <c:v>6.1008101851912215</c:v>
                </c:pt>
                <c:pt idx="9298">
                  <c:v>6.1013310185226146</c:v>
                </c:pt>
                <c:pt idx="9299">
                  <c:v>6.1018518518540077</c:v>
                </c:pt>
                <c:pt idx="9300">
                  <c:v>6.1024305555620231</c:v>
                </c:pt>
                <c:pt idx="9301">
                  <c:v>6.1029861111164792</c:v>
                </c:pt>
                <c:pt idx="9302">
                  <c:v>6.1035300925941556</c:v>
                </c:pt>
                <c:pt idx="9303">
                  <c:v>6.104074074079108</c:v>
                </c:pt>
                <c:pt idx="9304">
                  <c:v>6.1046180555567844</c:v>
                </c:pt>
                <c:pt idx="9305">
                  <c:v>6.1051388888954534</c:v>
                </c:pt>
                <c:pt idx="9306">
                  <c:v>6.1056481481500668</c:v>
                </c:pt>
                <c:pt idx="9307">
                  <c:v>6.1062037037045229</c:v>
                </c:pt>
                <c:pt idx="9308">
                  <c:v>6.1067476851894753</c:v>
                </c:pt>
                <c:pt idx="9309">
                  <c:v>6.107280092597648</c:v>
                </c:pt>
                <c:pt idx="9310">
                  <c:v>6.1078472222216078</c:v>
                </c:pt>
                <c:pt idx="9311">
                  <c:v>6.1084259259296232</c:v>
                </c:pt>
                <c:pt idx="9312">
                  <c:v>6.1089930555608589</c:v>
                </c:pt>
                <c:pt idx="9313">
                  <c:v>6.109583333338378</c:v>
                </c:pt>
                <c:pt idx="9314">
                  <c:v>6.1101967592621804</c:v>
                </c:pt>
                <c:pt idx="9315">
                  <c:v>6.1107754629629198</c:v>
                </c:pt>
                <c:pt idx="9316">
                  <c:v>6.1113078703710926</c:v>
                </c:pt>
                <c:pt idx="9317">
                  <c:v>6.1118402777792653</c:v>
                </c:pt>
                <c:pt idx="9318">
                  <c:v>6.1123958333337214</c:v>
                </c:pt>
                <c:pt idx="9319">
                  <c:v>6.1129166666723904</c:v>
                </c:pt>
                <c:pt idx="9320">
                  <c:v>6.1134027777807205</c:v>
                </c:pt>
                <c:pt idx="9321">
                  <c:v>6.1140046296350192</c:v>
                </c:pt>
                <c:pt idx="9322">
                  <c:v>6.1145486111126957</c:v>
                </c:pt>
                <c:pt idx="9323">
                  <c:v>6.1151041666671517</c:v>
                </c:pt>
                <c:pt idx="9324">
                  <c:v>6.1156828703751671</c:v>
                </c:pt>
                <c:pt idx="9325">
                  <c:v>6.1162500000064028</c:v>
                </c:pt>
                <c:pt idx="9326">
                  <c:v>6.1167476851915126</c:v>
                </c:pt>
                <c:pt idx="9327">
                  <c:v>6.1172800925924093</c:v>
                </c:pt>
                <c:pt idx="9328">
                  <c:v>6.1179166666697711</c:v>
                </c:pt>
                <c:pt idx="9329">
                  <c:v>6.1514930555567844</c:v>
                </c:pt>
                <c:pt idx="9330">
                  <c:v>6.153356481481751</c:v>
                </c:pt>
                <c:pt idx="9331">
                  <c:v>6.1865856481526862</c:v>
                </c:pt>
                <c:pt idx="9332">
                  <c:v>6.1868055555605679</c:v>
                </c:pt>
                <c:pt idx="9333">
                  <c:v>6.1871412037071423</c:v>
                </c:pt>
                <c:pt idx="9334">
                  <c:v>6.1874537037074333</c:v>
                </c:pt>
                <c:pt idx="9335">
                  <c:v>6.1877546296309447</c:v>
                </c:pt>
                <c:pt idx="9336">
                  <c:v>6.1880787037080154</c:v>
                </c:pt>
                <c:pt idx="9337">
                  <c:v>6.1883912037083064</c:v>
                </c:pt>
                <c:pt idx="9338">
                  <c:v>6.1887384259316605</c:v>
                </c:pt>
                <c:pt idx="9339">
                  <c:v>6.1890393518551718</c:v>
                </c:pt>
                <c:pt idx="9340">
                  <c:v>6.1894675925941556</c:v>
                </c:pt>
                <c:pt idx="9341">
                  <c:v>6.189976851856045</c:v>
                </c:pt>
                <c:pt idx="9342">
                  <c:v>6.1905555555567844</c:v>
                </c:pt>
                <c:pt idx="9343">
                  <c:v>6.1911458333343035</c:v>
                </c:pt>
                <c:pt idx="9344">
                  <c:v>6.2215277777795563</c:v>
                </c:pt>
                <c:pt idx="9345">
                  <c:v>6.2344907407459687</c:v>
                </c:pt>
                <c:pt idx="9346">
                  <c:v>6.2411805555602768</c:v>
                </c:pt>
                <c:pt idx="9347">
                  <c:v>6.2486574074137025</c:v>
                </c:pt>
                <c:pt idx="9348">
                  <c:v>6.2561226851903484</c:v>
                </c:pt>
                <c:pt idx="9349">
                  <c:v>6.2644328703754582</c:v>
                </c:pt>
                <c:pt idx="9350">
                  <c:v>6.2699421296347282</c:v>
                </c:pt>
                <c:pt idx="9351">
                  <c:v>6.2798379629675765</c:v>
                </c:pt>
                <c:pt idx="9352">
                  <c:v>6.2882870370376622</c:v>
                </c:pt>
                <c:pt idx="9353">
                  <c:v>6.2960069444452529</c:v>
                </c:pt>
                <c:pt idx="9354">
                  <c:v>6.3048842592615983</c:v>
                </c:pt>
                <c:pt idx="9355">
                  <c:v>6.3225115740788169</c:v>
                </c:pt>
                <c:pt idx="9356">
                  <c:v>6.3334027777818847</c:v>
                </c:pt>
                <c:pt idx="9357">
                  <c:v>6.3442939814849524</c:v>
                </c:pt>
                <c:pt idx="9358">
                  <c:v>6.3521527777775191</c:v>
                </c:pt>
                <c:pt idx="9359">
                  <c:v>6.3607291666703532</c:v>
                </c:pt>
                <c:pt idx="9360">
                  <c:v>6.3685532407471328</c:v>
                </c:pt>
                <c:pt idx="9361">
                  <c:v>6.3767824074093369</c:v>
                </c:pt>
                <c:pt idx="9362">
                  <c:v>6.3847337963015889</c:v>
                </c:pt>
                <c:pt idx="9363">
                  <c:v>6.3948032407424762</c:v>
                </c:pt>
                <c:pt idx="9364">
                  <c:v>6.4046990740753245</c:v>
                </c:pt>
                <c:pt idx="9365">
                  <c:v>6.4110416666662786</c:v>
                </c:pt>
                <c:pt idx="9366">
                  <c:v>6.411307870374003</c:v>
                </c:pt>
                <c:pt idx="9367">
                  <c:v>6.4115740740744513</c:v>
                </c:pt>
                <c:pt idx="9368">
                  <c:v>6.4119444444440887</c:v>
                </c:pt>
                <c:pt idx="9369">
                  <c:v>6.4125000000058208</c:v>
                </c:pt>
                <c:pt idx="9370">
                  <c:v>6.4130671296297805</c:v>
                </c:pt>
                <c:pt idx="9371">
                  <c:v>6.4135532407453866</c:v>
                </c:pt>
                <c:pt idx="9372">
                  <c:v>6.4140509259304963</c:v>
                </c:pt>
                <c:pt idx="9373">
                  <c:v>6.4145949074081727</c:v>
                </c:pt>
                <c:pt idx="9374">
                  <c:v>6.4151041666700621</c:v>
                </c:pt>
                <c:pt idx="9375">
                  <c:v>6.4155671296321088</c:v>
                </c:pt>
                <c:pt idx="9376">
                  <c:v>6.4161342592633446</c:v>
                </c:pt>
                <c:pt idx="9377">
                  <c:v>6.416678240741021</c:v>
                </c:pt>
                <c:pt idx="9378">
                  <c:v>6.4171759259261307</c:v>
                </c:pt>
                <c:pt idx="9379">
                  <c:v>6.4177314814878628</c:v>
                </c:pt>
                <c:pt idx="9380">
                  <c:v>6.4182754629655392</c:v>
                </c:pt>
                <c:pt idx="9381">
                  <c:v>6.4187847222274286</c:v>
                </c:pt>
                <c:pt idx="9382">
                  <c:v>6.419293981482042</c:v>
                </c:pt>
                <c:pt idx="9383">
                  <c:v>6.4198495370364981</c:v>
                </c:pt>
                <c:pt idx="9384">
                  <c:v>6.4203819444446708</c:v>
                </c:pt>
                <c:pt idx="9385">
                  <c:v>6.4208796296297805</c:v>
                </c:pt>
                <c:pt idx="9386">
                  <c:v>6.4214236111147329</c:v>
                </c:pt>
                <c:pt idx="9387">
                  <c:v>6.421979166669189</c:v>
                </c:pt>
                <c:pt idx="9388">
                  <c:v>6.4225231481541414</c:v>
                </c:pt>
                <c:pt idx="9389">
                  <c:v>6.4230671296318178</c:v>
                </c:pt>
                <c:pt idx="9390">
                  <c:v>6.4236342592630535</c:v>
                </c:pt>
                <c:pt idx="9391">
                  <c:v>6.4241666666712263</c:v>
                </c:pt>
                <c:pt idx="9392">
                  <c:v>6.4247222222256823</c:v>
                </c:pt>
                <c:pt idx="9393">
                  <c:v>6.4253009259264218</c:v>
                </c:pt>
                <c:pt idx="9394">
                  <c:v>6.4258449074113742</c:v>
                </c:pt>
                <c:pt idx="9395">
                  <c:v>6.4263888888890506</c:v>
                </c:pt>
                <c:pt idx="9396">
                  <c:v>6.426967592597066</c:v>
                </c:pt>
                <c:pt idx="9397">
                  <c:v>6.4275462962978054</c:v>
                </c:pt>
                <c:pt idx="9398">
                  <c:v>6.4281365740753245</c:v>
                </c:pt>
                <c:pt idx="9399">
                  <c:v>6.4286921296297805</c:v>
                </c:pt>
                <c:pt idx="9400">
                  <c:v>6.4292708333377959</c:v>
                </c:pt>
                <c:pt idx="9401">
                  <c:v>6.4298148148154723</c:v>
                </c:pt>
                <c:pt idx="9402">
                  <c:v>6.4303240740773617</c:v>
                </c:pt>
                <c:pt idx="9403">
                  <c:v>6.4308680555550382</c:v>
                </c:pt>
                <c:pt idx="9404">
                  <c:v>6.4313657407401479</c:v>
                </c:pt>
                <c:pt idx="9405">
                  <c:v>6.4318981481483206</c:v>
                </c:pt>
                <c:pt idx="9406">
                  <c:v>6.4324652777795563</c:v>
                </c:pt>
                <c:pt idx="9407">
                  <c:v>6.4330439814875717</c:v>
                </c:pt>
                <c:pt idx="9408">
                  <c:v>6.4335995370420278</c:v>
                </c:pt>
                <c:pt idx="9409">
                  <c:v>6.4340972222271375</c:v>
                </c:pt>
                <c:pt idx="9410">
                  <c:v>6.4345949074122473</c:v>
                </c:pt>
                <c:pt idx="9411">
                  <c:v>6.4351041666668607</c:v>
                </c:pt>
                <c:pt idx="9412">
                  <c:v>6.4356134259287501</c:v>
                </c:pt>
                <c:pt idx="9413">
                  <c:v>6.4361342592601432</c:v>
                </c:pt>
                <c:pt idx="9414">
                  <c:v>6.4366666666683159</c:v>
                </c:pt>
                <c:pt idx="9415">
                  <c:v>6.4371527777839219</c:v>
                </c:pt>
                <c:pt idx="9416">
                  <c:v>6.4376851851848187</c:v>
                </c:pt>
                <c:pt idx="9417">
                  <c:v>6.4382638888928341</c:v>
                </c:pt>
                <c:pt idx="9418">
                  <c:v>6.4388078703705105</c:v>
                </c:pt>
                <c:pt idx="9419">
                  <c:v>6.4393402777786832</c:v>
                </c:pt>
                <c:pt idx="9420">
                  <c:v>6.4398958333331393</c:v>
                </c:pt>
                <c:pt idx="9421">
                  <c:v>6.4404745370411547</c:v>
                </c:pt>
                <c:pt idx="9422">
                  <c:v>6.4410069444493274</c:v>
                </c:pt>
                <c:pt idx="9423">
                  <c:v>6.4415740740805632</c:v>
                </c:pt>
                <c:pt idx="9424">
                  <c:v>6.4421875000043656</c:v>
                </c:pt>
                <c:pt idx="9425">
                  <c:v>6.4492708333345945</c:v>
                </c:pt>
                <c:pt idx="9426">
                  <c:v>6.4495254629655392</c:v>
                </c:pt>
                <c:pt idx="9427">
                  <c:v>6.4497916666659876</c:v>
                </c:pt>
                <c:pt idx="9428">
                  <c:v>6.4501273148198379</c:v>
                </c:pt>
                <c:pt idx="9429">
                  <c:v>6.450578703705105</c:v>
                </c:pt>
                <c:pt idx="9430">
                  <c:v>6.4511689814826241</c:v>
                </c:pt>
                <c:pt idx="9431">
                  <c:v>6.4517939814832062</c:v>
                </c:pt>
                <c:pt idx="9432">
                  <c:v>6.4524074074070086</c:v>
                </c:pt>
                <c:pt idx="9433">
                  <c:v>6.453020833338087</c:v>
                </c:pt>
                <c:pt idx="9434">
                  <c:v>6.4536342592618894</c:v>
                </c:pt>
                <c:pt idx="9435">
                  <c:v>6.4542129629626288</c:v>
                </c:pt>
                <c:pt idx="9436">
                  <c:v>6.4548263888937072</c:v>
                </c:pt>
                <c:pt idx="9437">
                  <c:v>6.45542824074073</c:v>
                </c:pt>
                <c:pt idx="9438">
                  <c:v>6.456053240741312</c:v>
                </c:pt>
                <c:pt idx="9439">
                  <c:v>6.4566203703725478</c:v>
                </c:pt>
                <c:pt idx="9440">
                  <c:v>6.4572916666729725</c:v>
                </c:pt>
                <c:pt idx="9441">
                  <c:v>6.4579050925967749</c:v>
                </c:pt>
                <c:pt idx="9442">
                  <c:v>6.4586111111129867</c:v>
                </c:pt>
                <c:pt idx="9443">
                  <c:v>6.4592824074134114</c:v>
                </c:pt>
                <c:pt idx="9444">
                  <c:v>6.4599768518528435</c:v>
                </c:pt>
                <c:pt idx="9445">
                  <c:v>6.4606018518534256</c:v>
                </c:pt>
                <c:pt idx="9446">
                  <c:v>6.4612037037077243</c:v>
                </c:pt>
                <c:pt idx="9447">
                  <c:v>6.4617939814852434</c:v>
                </c:pt>
                <c:pt idx="9448">
                  <c:v>6.4623611111164792</c:v>
                </c:pt>
                <c:pt idx="9449">
                  <c:v>6.4629745370402816</c:v>
                </c:pt>
                <c:pt idx="9450">
                  <c:v>6.463622685187147</c:v>
                </c:pt>
                <c:pt idx="9451">
                  <c:v>6.4642245370414457</c:v>
                </c:pt>
                <c:pt idx="9452">
                  <c:v>6.4647916666726815</c:v>
                </c:pt>
                <c:pt idx="9453">
                  <c:v>6.4654282407427672</c:v>
                </c:pt>
                <c:pt idx="9454">
                  <c:v>6.4660532407433493</c:v>
                </c:pt>
                <c:pt idx="9455">
                  <c:v>6.466689814820711</c:v>
                </c:pt>
                <c:pt idx="9456">
                  <c:v>6.4673148148212931</c:v>
                </c:pt>
                <c:pt idx="9457">
                  <c:v>6.4679398148145992</c:v>
                </c:pt>
                <c:pt idx="9458">
                  <c:v>6.468576388891961</c:v>
                </c:pt>
                <c:pt idx="9459">
                  <c:v>6.4692129629693227</c:v>
                </c:pt>
                <c:pt idx="9460">
                  <c:v>6.4698611111161881</c:v>
                </c:pt>
                <c:pt idx="9461">
                  <c:v>6.4704861111167702</c:v>
                </c:pt>
                <c:pt idx="9462">
                  <c:v>6.471157407409919</c:v>
                </c:pt>
                <c:pt idx="9463">
                  <c:v>6.4718287037030677</c:v>
                </c:pt>
                <c:pt idx="9464">
                  <c:v>6.4724421296341461</c:v>
                </c:pt>
                <c:pt idx="9465">
                  <c:v>6.4730555555579485</c:v>
                </c:pt>
                <c:pt idx="9466">
                  <c:v>6.4736805555585306</c:v>
                </c:pt>
                <c:pt idx="9467">
                  <c:v>6.4743518518516794</c:v>
                </c:pt>
                <c:pt idx="9468">
                  <c:v>6.4749884259290411</c:v>
                </c:pt>
                <c:pt idx="9469">
                  <c:v>6.4756250000064028</c:v>
                </c:pt>
                <c:pt idx="9470">
                  <c:v>6.4762384259302053</c:v>
                </c:pt>
                <c:pt idx="9471">
                  <c:v>6.4768865740770707</c:v>
                </c:pt>
                <c:pt idx="9472">
                  <c:v>6.4774884259313694</c:v>
                </c:pt>
                <c:pt idx="9473">
                  <c:v>6.4781828703708015</c:v>
                </c:pt>
                <c:pt idx="9474">
                  <c:v>6.4787615740788169</c:v>
                </c:pt>
                <c:pt idx="9475">
                  <c:v>6.4793634259258397</c:v>
                </c:pt>
                <c:pt idx="9476">
                  <c:v>6.4799537037033588</c:v>
                </c:pt>
                <c:pt idx="9477">
                  <c:v>6.4805787037039408</c:v>
                </c:pt>
                <c:pt idx="9478">
                  <c:v>6.4812152777813026</c:v>
                </c:pt>
                <c:pt idx="9479">
                  <c:v>6.481828703705105</c:v>
                </c:pt>
                <c:pt idx="9480">
                  <c:v>6.4824421296361834</c:v>
                </c:pt>
                <c:pt idx="9481">
                  <c:v>6.4830787037062692</c:v>
                </c:pt>
                <c:pt idx="9482">
                  <c:v>6.4836458333375049</c:v>
                </c:pt>
                <c:pt idx="9483">
                  <c:v>6.4842245370382443</c:v>
                </c:pt>
                <c:pt idx="9484">
                  <c:v>6.484826388892543</c:v>
                </c:pt>
                <c:pt idx="9485">
                  <c:v>6.4854398148163455</c:v>
                </c:pt>
                <c:pt idx="9486">
                  <c:v>6.4860648148169275</c:v>
                </c:pt>
                <c:pt idx="9487">
                  <c:v>6.4866550925944466</c:v>
                </c:pt>
                <c:pt idx="9488">
                  <c:v>6.487199074079399</c:v>
                </c:pt>
                <c:pt idx="9489">
                  <c:v>6.4877546296338551</c:v>
                </c:pt>
                <c:pt idx="9490">
                  <c:v>6.4883564814808778</c:v>
                </c:pt>
                <c:pt idx="9491">
                  <c:v>6.4889930555582396</c:v>
                </c:pt>
                <c:pt idx="9492">
                  <c:v>6.4895486111126957</c:v>
                </c:pt>
                <c:pt idx="9493">
                  <c:v>6.490127314820711</c:v>
                </c:pt>
                <c:pt idx="9494">
                  <c:v>6.4907523148212931</c:v>
                </c:pt>
                <c:pt idx="9495">
                  <c:v>6.4913194444452529</c:v>
                </c:pt>
                <c:pt idx="9496">
                  <c:v>6.4918981481532683</c:v>
                </c:pt>
                <c:pt idx="9497">
                  <c:v>6.4924768518540077</c:v>
                </c:pt>
                <c:pt idx="9498">
                  <c:v>6.4930902777778101</c:v>
                </c:pt>
                <c:pt idx="9499">
                  <c:v>6.4936921296321088</c:v>
                </c:pt>
                <c:pt idx="9500">
                  <c:v>6.4943287037094706</c:v>
                </c:pt>
                <c:pt idx="9501">
                  <c:v>6.4949305555564933</c:v>
                </c:pt>
                <c:pt idx="9502">
                  <c:v>6.4955208333340124</c:v>
                </c:pt>
                <c:pt idx="9503">
                  <c:v>6.4960648148189648</c:v>
                </c:pt>
                <c:pt idx="9504">
                  <c:v>6.4966203703734209</c:v>
                </c:pt>
                <c:pt idx="9505">
                  <c:v>6.4971180555585306</c:v>
                </c:pt>
                <c:pt idx="9506">
                  <c:v>6.4976504629667033</c:v>
                </c:pt>
                <c:pt idx="9507">
                  <c:v>6.4982291666674428</c:v>
                </c:pt>
                <c:pt idx="9508">
                  <c:v>6.4987962962986785</c:v>
                </c:pt>
                <c:pt idx="9509">
                  <c:v>6.4993287037068512</c:v>
                </c:pt>
                <c:pt idx="9510">
                  <c:v>6.499861111115024</c:v>
                </c:pt>
                <c:pt idx="9511">
                  <c:v>6.5003935185231967</c:v>
                </c:pt>
                <c:pt idx="9512">
                  <c:v>6.5008796296315268</c:v>
                </c:pt>
                <c:pt idx="9513">
                  <c:v>6.5014004629629198</c:v>
                </c:pt>
                <c:pt idx="9514">
                  <c:v>6.5020138888939982</c:v>
                </c:pt>
                <c:pt idx="9515">
                  <c:v>6.502685185187147</c:v>
                </c:pt>
                <c:pt idx="9516">
                  <c:v>6.5032870370414457</c:v>
                </c:pt>
                <c:pt idx="9517">
                  <c:v>6.5039236111115315</c:v>
                </c:pt>
                <c:pt idx="9518">
                  <c:v>6.5045601851888932</c:v>
                </c:pt>
                <c:pt idx="9519">
                  <c:v>6.5254745370402816</c:v>
                </c:pt>
                <c:pt idx="9520">
                  <c:v>6.5453935185214505</c:v>
                </c:pt>
                <c:pt idx="9521">
                  <c:v>6.5457291666680248</c:v>
                </c:pt>
                <c:pt idx="9522">
                  <c:v>6.5460648148145992</c:v>
                </c:pt>
                <c:pt idx="9523">
                  <c:v>6.5464120370379533</c:v>
                </c:pt>
                <c:pt idx="9524">
                  <c:v>6.5470023148154723</c:v>
                </c:pt>
                <c:pt idx="9525">
                  <c:v>6.5476388888928341</c:v>
                </c:pt>
                <c:pt idx="9526">
                  <c:v>6.5484143518551718</c:v>
                </c:pt>
                <c:pt idx="9527">
                  <c:v>6.5492361111173523</c:v>
                </c:pt>
                <c:pt idx="9528">
                  <c:v>6.5500000000029104</c:v>
                </c:pt>
                <c:pt idx="9529">
                  <c:v>6.5507638888884685</c:v>
                </c:pt>
                <c:pt idx="9530">
                  <c:v>6.6474768518528435</c:v>
                </c:pt>
                <c:pt idx="9531">
                  <c:v>6.6532060185199953</c:v>
                </c:pt>
                <c:pt idx="9532">
                  <c:v>6.6588078703716747</c:v>
                </c:pt>
                <c:pt idx="9533">
                  <c:v>6.6642592592615983</c:v>
                </c:pt>
                <c:pt idx="9534">
                  <c:v>6.6693055555588217</c:v>
                </c:pt>
                <c:pt idx="9535">
                  <c:v>6.674768518518249</c:v>
                </c:pt>
                <c:pt idx="9536">
                  <c:v>6.682546296302462</c:v>
                </c:pt>
                <c:pt idx="9537">
                  <c:v>6.6881944444467081</c:v>
                </c:pt>
                <c:pt idx="9538">
                  <c:v>6.6942245370373712</c:v>
                </c:pt>
                <c:pt idx="9539">
                  <c:v>6.7050462963015889</c:v>
                </c:pt>
                <c:pt idx="9540">
                  <c:v>6.7122222222242272</c:v>
                </c:pt>
                <c:pt idx="9541">
                  <c:v>6.7185532407456776</c:v>
                </c:pt>
                <c:pt idx="9542">
                  <c:v>6.726354166668898</c:v>
                </c:pt>
                <c:pt idx="9543">
                  <c:v>6.7335532407450955</c:v>
                </c:pt>
                <c:pt idx="9544">
                  <c:v>6.7378703703725478</c:v>
                </c:pt>
                <c:pt idx="9545">
                  <c:v>6.7382060185191222</c:v>
                </c:pt>
                <c:pt idx="9546">
                  <c:v>6.7385532407424762</c:v>
                </c:pt>
                <c:pt idx="9547">
                  <c:v>6.7390509259275859</c:v>
                </c:pt>
                <c:pt idx="9548">
                  <c:v>6.7397337962975143</c:v>
                </c:pt>
                <c:pt idx="9549">
                  <c:v>6.7404282407442224</c:v>
                </c:pt>
                <c:pt idx="9550">
                  <c:v>6.7410879629678675</c:v>
                </c:pt>
                <c:pt idx="9551">
                  <c:v>6.7416898148148903</c:v>
                </c:pt>
                <c:pt idx="9552">
                  <c:v>6.7421990740767797</c:v>
                </c:pt>
                <c:pt idx="9553">
                  <c:v>6.742743055561732</c:v>
                </c:pt>
                <c:pt idx="9554">
                  <c:v>6.7432754629626288</c:v>
                </c:pt>
                <c:pt idx="9555">
                  <c:v>6.7438541666706442</c:v>
                </c:pt>
                <c:pt idx="9556">
                  <c:v>6.7444097222251003</c:v>
                </c:pt>
                <c:pt idx="9557">
                  <c:v>6.7449884259258397</c:v>
                </c:pt>
                <c:pt idx="9558">
                  <c:v>6.7455324074107921</c:v>
                </c:pt>
                <c:pt idx="9559">
                  <c:v>6.7460648148189648</c:v>
                </c:pt>
                <c:pt idx="9560">
                  <c:v>6.7466319444502005</c:v>
                </c:pt>
                <c:pt idx="9561">
                  <c:v>6.7472222222277196</c:v>
                </c:pt>
                <c:pt idx="9562">
                  <c:v>6.7477777777821757</c:v>
                </c:pt>
                <c:pt idx="9563">
                  <c:v>6.7483680555596948</c:v>
                </c:pt>
                <c:pt idx="9564">
                  <c:v>6.7489699074067175</c:v>
                </c:pt>
                <c:pt idx="9565">
                  <c:v>6.7495601851915126</c:v>
                </c:pt>
                <c:pt idx="9566">
                  <c:v>6.7501157407459687</c:v>
                </c:pt>
                <c:pt idx="9567">
                  <c:v>6.7507060185234877</c:v>
                </c:pt>
                <c:pt idx="9568">
                  <c:v>6.7513078703705105</c:v>
                </c:pt>
                <c:pt idx="9569">
                  <c:v>6.7518402777786832</c:v>
                </c:pt>
                <c:pt idx="9570">
                  <c:v>6.7523842592636356</c:v>
                </c:pt>
                <c:pt idx="9571">
                  <c:v>6.7529513888948713</c:v>
                </c:pt>
                <c:pt idx="9572">
                  <c:v>6.7535648148186738</c:v>
                </c:pt>
                <c:pt idx="9573">
                  <c:v>6.7541319444499095</c:v>
                </c:pt>
                <c:pt idx="9574">
                  <c:v>6.7547222222274286</c:v>
                </c:pt>
                <c:pt idx="9575">
                  <c:v>6.755300925928168</c:v>
                </c:pt>
                <c:pt idx="9576">
                  <c:v>6.7558912037056871</c:v>
                </c:pt>
                <c:pt idx="9577">
                  <c:v>6.7564814814832062</c:v>
                </c:pt>
                <c:pt idx="9578">
                  <c:v>6.7570833333375049</c:v>
                </c:pt>
                <c:pt idx="9579">
                  <c:v>6.7576504629687406</c:v>
                </c:pt>
                <c:pt idx="9580">
                  <c:v>6.7581828703769133</c:v>
                </c:pt>
                <c:pt idx="9581">
                  <c:v>6.7587615740776528</c:v>
                </c:pt>
                <c:pt idx="9582">
                  <c:v>6.7593287037088885</c:v>
                </c:pt>
                <c:pt idx="9583">
                  <c:v>6.7598842592633446</c:v>
                </c:pt>
                <c:pt idx="9584">
                  <c:v>6.7604861111176433</c:v>
                </c:pt>
                <c:pt idx="9585">
                  <c:v>6.7610763888951624</c:v>
                </c:pt>
                <c:pt idx="9586">
                  <c:v>6.7616550925959018</c:v>
                </c:pt>
                <c:pt idx="9587">
                  <c:v>6.7622222222271375</c:v>
                </c:pt>
                <c:pt idx="9588">
                  <c:v>6.7628125000046566</c:v>
                </c:pt>
                <c:pt idx="9589">
                  <c:v>6.7634027777821757</c:v>
                </c:pt>
                <c:pt idx="9590">
                  <c:v>6.7639351851903484</c:v>
                </c:pt>
                <c:pt idx="9591">
                  <c:v>6.7645370370373712</c:v>
                </c:pt>
                <c:pt idx="9592">
                  <c:v>6.7651041666686069</c:v>
                </c:pt>
                <c:pt idx="9593">
                  <c:v>6.765659722223063</c:v>
                </c:pt>
                <c:pt idx="9594">
                  <c:v>6.7662384259310784</c:v>
                </c:pt>
                <c:pt idx="9595">
                  <c:v>6.7668171296318178</c:v>
                </c:pt>
                <c:pt idx="9596">
                  <c:v>6.7673842592630535</c:v>
                </c:pt>
                <c:pt idx="9597">
                  <c:v>6.767962962963793</c:v>
                </c:pt>
                <c:pt idx="9598">
                  <c:v>6.768622685187438</c:v>
                </c:pt>
                <c:pt idx="9599">
                  <c:v>6.7692824074110831</c:v>
                </c:pt>
                <c:pt idx="9600">
                  <c:v>6.7698726851886022</c:v>
                </c:pt>
                <c:pt idx="9601">
                  <c:v>6.7704629629661213</c:v>
                </c:pt>
                <c:pt idx="9602">
                  <c:v>6.7711111111129867</c:v>
                </c:pt>
                <c:pt idx="9603">
                  <c:v>6.7717361111135688</c:v>
                </c:pt>
                <c:pt idx="9604">
                  <c:v>6.7724421296297805</c:v>
                </c:pt>
                <c:pt idx="9605">
                  <c:v>6.773159722222772</c:v>
                </c:pt>
                <c:pt idx="9606">
                  <c:v>6.77385416666948</c:v>
                </c:pt>
                <c:pt idx="9607">
                  <c:v>6.7745833333392511</c:v>
                </c:pt>
                <c:pt idx="9608">
                  <c:v>6.7753472222248092</c:v>
                </c:pt>
                <c:pt idx="9609">
                  <c:v>6.7760995370408637</c:v>
                </c:pt>
                <c:pt idx="9610">
                  <c:v>6.7767824074107921</c:v>
                </c:pt>
                <c:pt idx="9611">
                  <c:v>6.7774537037039408</c:v>
                </c:pt>
                <c:pt idx="9612">
                  <c:v>6.7781828703737119</c:v>
                </c:pt>
                <c:pt idx="9613">
                  <c:v>6.7885995370379533</c:v>
                </c:pt>
                <c:pt idx="9614">
                  <c:v>6.7889467592613073</c:v>
                </c:pt>
                <c:pt idx="9615">
                  <c:v>6.789270833338378</c:v>
                </c:pt>
                <c:pt idx="9616">
                  <c:v>6.7896064814849524</c:v>
                </c:pt>
                <c:pt idx="9617">
                  <c:v>6.7901157407468418</c:v>
                </c:pt>
                <c:pt idx="9618">
                  <c:v>6.7907291666706442</c:v>
                </c:pt>
                <c:pt idx="9619">
                  <c:v>6.79136574074073</c:v>
                </c:pt>
                <c:pt idx="9620">
                  <c:v>6.7919675925950287</c:v>
                </c:pt>
                <c:pt idx="9621">
                  <c:v>6.7925578703725478</c:v>
                </c:pt>
                <c:pt idx="9622">
                  <c:v>6.7931365740805632</c:v>
                </c:pt>
                <c:pt idx="9623">
                  <c:v>6.7937152777813026</c:v>
                </c:pt>
                <c:pt idx="9624">
                  <c:v>6.794293981482042</c:v>
                </c:pt>
                <c:pt idx="9625">
                  <c:v>6.7948958333363407</c:v>
                </c:pt>
                <c:pt idx="9626">
                  <c:v>6.7954629629675765</c:v>
                </c:pt>
                <c:pt idx="9627">
                  <c:v>6.7960185185220325</c:v>
                </c:pt>
                <c:pt idx="9628">
                  <c:v>6.7966550925921183</c:v>
                </c:pt>
                <c:pt idx="9629">
                  <c:v>6.7972685185231967</c:v>
                </c:pt>
                <c:pt idx="9630">
                  <c:v>6.7979629629626288</c:v>
                </c:pt>
                <c:pt idx="9631">
                  <c:v>6.7987152777786832</c:v>
                </c:pt>
                <c:pt idx="9632">
                  <c:v>6.7994444444484543</c:v>
                </c:pt>
                <c:pt idx="9633">
                  <c:v>6.8001157407416031</c:v>
                </c:pt>
                <c:pt idx="9634">
                  <c:v>6.8007870370420278</c:v>
                </c:pt>
                <c:pt idx="9635">
                  <c:v>6.8014699074119562</c:v>
                </c:pt>
                <c:pt idx="9636">
                  <c:v>6.8021527777818847</c:v>
                </c:pt>
                <c:pt idx="9637">
                  <c:v>6.8028472222285927</c:v>
                </c:pt>
                <c:pt idx="9638">
                  <c:v>6.8035532407448045</c:v>
                </c:pt>
                <c:pt idx="9639">
                  <c:v>6.8042245370379533</c:v>
                </c:pt>
                <c:pt idx="9640">
                  <c:v>6.804930555561441</c:v>
                </c:pt>
                <c:pt idx="9641">
                  <c:v>6.8056481481544324</c:v>
                </c:pt>
                <c:pt idx="9642">
                  <c:v>6.8063541666706442</c:v>
                </c:pt>
                <c:pt idx="9643">
                  <c:v>6.8070717592636356</c:v>
                </c:pt>
                <c:pt idx="9644">
                  <c:v>6.8078009259261307</c:v>
                </c:pt>
                <c:pt idx="9645">
                  <c:v>6.8085416666726815</c:v>
                </c:pt>
                <c:pt idx="9646">
                  <c:v>6.8092708333351766</c:v>
                </c:pt>
                <c:pt idx="9647">
                  <c:v>6.8100462962975143</c:v>
                </c:pt>
                <c:pt idx="9648">
                  <c:v>6.8108217592598521</c:v>
                </c:pt>
                <c:pt idx="9649">
                  <c:v>6.8116203703757492</c:v>
                </c:pt>
                <c:pt idx="9650">
                  <c:v>6.812395833338087</c:v>
                </c:pt>
                <c:pt idx="9651">
                  <c:v>6.8132291666697711</c:v>
                </c:pt>
                <c:pt idx="9652">
                  <c:v>6.8140046296321088</c:v>
                </c:pt>
                <c:pt idx="9653">
                  <c:v>6.81480324074073</c:v>
                </c:pt>
                <c:pt idx="9654">
                  <c:v>6.815532407410501</c:v>
                </c:pt>
                <c:pt idx="9655">
                  <c:v>6.8163541666726815</c:v>
                </c:pt>
                <c:pt idx="9656">
                  <c:v>6.8171412037045229</c:v>
                </c:pt>
                <c:pt idx="9657">
                  <c:v>6.8178935185205773</c:v>
                </c:pt>
                <c:pt idx="9658">
                  <c:v>6.8186689814829151</c:v>
                </c:pt>
                <c:pt idx="9659">
                  <c:v>6.8194791666683159</c:v>
                </c:pt>
                <c:pt idx="9660">
                  <c:v>6.8202546296306537</c:v>
                </c:pt>
                <c:pt idx="9661">
                  <c:v>6.8209953703699284</c:v>
                </c:pt>
                <c:pt idx="9662">
                  <c:v>6.8216435185240698</c:v>
                </c:pt>
                <c:pt idx="9663">
                  <c:v>6.8222800925941556</c:v>
                </c:pt>
                <c:pt idx="9664">
                  <c:v>6.8229513888945803</c:v>
                </c:pt>
                <c:pt idx="9665">
                  <c:v>6.8236574074107921</c:v>
                </c:pt>
                <c:pt idx="9666">
                  <c:v>6.8244097222268465</c:v>
                </c:pt>
                <c:pt idx="9667">
                  <c:v>6.8250462962969323</c:v>
                </c:pt>
                <c:pt idx="9668">
                  <c:v>6.8257638888899237</c:v>
                </c:pt>
                <c:pt idx="9669">
                  <c:v>6.8264467592598521</c:v>
                </c:pt>
                <c:pt idx="9670">
                  <c:v>6.8271412037065602</c:v>
                </c:pt>
                <c:pt idx="9671">
                  <c:v>6.827847222222772</c:v>
                </c:pt>
                <c:pt idx="9672">
                  <c:v>6.8285185185231967</c:v>
                </c:pt>
                <c:pt idx="9673">
                  <c:v>6.8292013888931251</c:v>
                </c:pt>
                <c:pt idx="9674">
                  <c:v>6.8298842592630535</c:v>
                </c:pt>
                <c:pt idx="9675">
                  <c:v>6.8305902777792653</c:v>
                </c:pt>
                <c:pt idx="9676">
                  <c:v>6.8313078703722567</c:v>
                </c:pt>
                <c:pt idx="9677">
                  <c:v>6.8319791666726815</c:v>
                </c:pt>
                <c:pt idx="9678">
                  <c:v>6.8326967592656729</c:v>
                </c:pt>
                <c:pt idx="9679">
                  <c:v>6.8334143518513883</c:v>
                </c:pt>
                <c:pt idx="9680">
                  <c:v>6.8341203703748761</c:v>
                </c:pt>
                <c:pt idx="9681">
                  <c:v>6.8348379629678675</c:v>
                </c:pt>
                <c:pt idx="9682">
                  <c:v>6.8355208333377959</c:v>
                </c:pt>
                <c:pt idx="9683">
                  <c:v>6.8362384259307873</c:v>
                </c:pt>
                <c:pt idx="9684">
                  <c:v>6.8368981481544324</c:v>
                </c:pt>
                <c:pt idx="9685">
                  <c:v>6.8375694444475812</c:v>
                </c:pt>
                <c:pt idx="9686">
                  <c:v>6.8382175925944466</c:v>
                </c:pt>
                <c:pt idx="9687">
                  <c:v>6.838865740741312</c:v>
                </c:pt>
                <c:pt idx="9688">
                  <c:v>6.8395370370417368</c:v>
                </c:pt>
                <c:pt idx="9689">
                  <c:v>6.8401851851886022</c:v>
                </c:pt>
                <c:pt idx="9690">
                  <c:v>6.8408333333354676</c:v>
                </c:pt>
                <c:pt idx="9691">
                  <c:v>6.841481481482333</c:v>
                </c:pt>
                <c:pt idx="9692">
                  <c:v>6.8421180555596948</c:v>
                </c:pt>
                <c:pt idx="9693">
                  <c:v>6.8427546296297805</c:v>
                </c:pt>
                <c:pt idx="9694">
                  <c:v>6.8433680555608589</c:v>
                </c:pt>
                <c:pt idx="9695">
                  <c:v>6.8439814814846613</c:v>
                </c:pt>
                <c:pt idx="9696">
                  <c:v>6.8446180555620231</c:v>
                </c:pt>
                <c:pt idx="9697">
                  <c:v>6.8452199074090458</c:v>
                </c:pt>
                <c:pt idx="9698">
                  <c:v>6.8458449074096279</c:v>
                </c:pt>
                <c:pt idx="9699">
                  <c:v>6.8464814814869897</c:v>
                </c:pt>
                <c:pt idx="9700">
                  <c:v>6.8471296296338551</c:v>
                </c:pt>
                <c:pt idx="9701">
                  <c:v>6.8477430555576575</c:v>
                </c:pt>
                <c:pt idx="9702">
                  <c:v>6.8483796296350192</c:v>
                </c:pt>
                <c:pt idx="9703">
                  <c:v>6.8490046296356013</c:v>
                </c:pt>
                <c:pt idx="9704">
                  <c:v>6.8495949074131204</c:v>
                </c:pt>
                <c:pt idx="9705">
                  <c:v>6.8501851851906395</c:v>
                </c:pt>
                <c:pt idx="9706">
                  <c:v>6.8507407407450955</c:v>
                </c:pt>
                <c:pt idx="9707">
                  <c:v>6.8513310185226146</c:v>
                </c:pt>
                <c:pt idx="9708">
                  <c:v>6.8657060185214505</c:v>
                </c:pt>
                <c:pt idx="9709">
                  <c:v>6.8660532407448045</c:v>
                </c:pt>
                <c:pt idx="9710">
                  <c:v>6.8664004629681585</c:v>
                </c:pt>
                <c:pt idx="9711">
                  <c:v>6.8667245370379533</c:v>
                </c:pt>
                <c:pt idx="9712">
                  <c:v>6.8670601851845277</c:v>
                </c:pt>
                <c:pt idx="9713">
                  <c:v>6.867395833338378</c:v>
                </c:pt>
                <c:pt idx="9714">
                  <c:v>6.8677314814849524</c:v>
                </c:pt>
                <c:pt idx="9715">
                  <c:v>6.8681944444469991</c:v>
                </c:pt>
                <c:pt idx="9716">
                  <c:v>6.8689236111167702</c:v>
                </c:pt>
                <c:pt idx="9717">
                  <c:v>6.869699074079108</c:v>
                </c:pt>
                <c:pt idx="9718">
                  <c:v>6.8704629629646661</c:v>
                </c:pt>
                <c:pt idx="9719">
                  <c:v>6.8711921296344372</c:v>
                </c:pt>
                <c:pt idx="9720">
                  <c:v>6.8719907407430583</c:v>
                </c:pt>
                <c:pt idx="9721">
                  <c:v>6.87262731482042</c:v>
                </c:pt>
                <c:pt idx="9722">
                  <c:v>6.8733217592598521</c:v>
                </c:pt>
                <c:pt idx="9723">
                  <c:v>6.8742361111144419</c:v>
                </c:pt>
                <c:pt idx="9724">
                  <c:v>6.8750578703766223</c:v>
                </c:pt>
                <c:pt idx="9725">
                  <c:v>6.8759259259313694</c:v>
                </c:pt>
                <c:pt idx="9726">
                  <c:v>6.8768287037091795</c:v>
                </c:pt>
                <c:pt idx="9727">
                  <c:v>6.877650462964084</c:v>
                </c:pt>
                <c:pt idx="9728">
                  <c:v>6.8784722222262644</c:v>
                </c:pt>
                <c:pt idx="9729">
                  <c:v>6.8792476851886022</c:v>
                </c:pt>
                <c:pt idx="9730">
                  <c:v>7.8408680555585306</c:v>
                </c:pt>
                <c:pt idx="9731">
                  <c:v>7.8412847222280107</c:v>
                </c:pt>
                <c:pt idx="9732">
                  <c:v>7.8416319444440887</c:v>
                </c:pt>
                <c:pt idx="9733">
                  <c:v>7.8419791666674428</c:v>
                </c:pt>
                <c:pt idx="9734">
                  <c:v>7.8423263888907968</c:v>
                </c:pt>
                <c:pt idx="9735">
                  <c:v>7.8426736111141508</c:v>
                </c:pt>
                <c:pt idx="9736">
                  <c:v>7.8430208333375049</c:v>
                </c:pt>
                <c:pt idx="9737">
                  <c:v>7.8433680555608589</c:v>
                </c:pt>
                <c:pt idx="9738">
                  <c:v>7.843715277784213</c:v>
                </c:pt>
                <c:pt idx="9739">
                  <c:v>7.844062500000291</c:v>
                </c:pt>
                <c:pt idx="9740">
                  <c:v>7.8444097222236451</c:v>
                </c:pt>
                <c:pt idx="9741">
                  <c:v>7.8447569444469991</c:v>
                </c:pt>
                <c:pt idx="9742">
                  <c:v>7.8451041666703532</c:v>
                </c:pt>
                <c:pt idx="9743">
                  <c:v>7.8454398148169275</c:v>
                </c:pt>
                <c:pt idx="9744">
                  <c:v>7.8457638888939982</c:v>
                </c:pt>
                <c:pt idx="9745">
                  <c:v>7.8460648148175096</c:v>
                </c:pt>
                <c:pt idx="9746">
                  <c:v>7.8463541666715173</c:v>
                </c:pt>
                <c:pt idx="9747">
                  <c:v>7.8466666666718083</c:v>
                </c:pt>
                <c:pt idx="9748">
                  <c:v>7.8469560185185401</c:v>
                </c:pt>
                <c:pt idx="9749">
                  <c:v>7.8472453703725478</c:v>
                </c:pt>
                <c:pt idx="9750">
                  <c:v>7.8475347222265555</c:v>
                </c:pt>
                <c:pt idx="9751">
                  <c:v>7.8478009259270038</c:v>
                </c:pt>
                <c:pt idx="9752">
                  <c:v>7.8480324074116652</c:v>
                </c:pt>
                <c:pt idx="9753">
                  <c:v>7.8482870370426099</c:v>
                </c:pt>
                <c:pt idx="9754">
                  <c:v>7.8485300925967749</c:v>
                </c:pt>
                <c:pt idx="9755">
                  <c:v>7.8487615740741603</c:v>
                </c:pt>
                <c:pt idx="9756">
                  <c:v>7.8489930555588217</c:v>
                </c:pt>
                <c:pt idx="9757">
                  <c:v>7.849224537043483</c:v>
                </c:pt>
                <c:pt idx="9758">
                  <c:v>7.8494560185208684</c:v>
                </c:pt>
                <c:pt idx="9759">
                  <c:v>7.8497106481518131</c:v>
                </c:pt>
                <c:pt idx="9760">
                  <c:v>7.8499652777827578</c:v>
                </c:pt>
                <c:pt idx="9761">
                  <c:v>7.8502199074137025</c:v>
                </c:pt>
                <c:pt idx="9762">
                  <c:v>7.8504976851909305</c:v>
                </c:pt>
                <c:pt idx="9763">
                  <c:v>7.8507754629681585</c:v>
                </c:pt>
                <c:pt idx="9764">
                  <c:v>7.8510069444455439</c:v>
                </c:pt>
                <c:pt idx="9765">
                  <c:v>7.8512268518534256</c:v>
                </c:pt>
                <c:pt idx="9766">
                  <c:v>7.8514814814843703</c:v>
                </c:pt>
                <c:pt idx="9767">
                  <c:v>7.8517245370385353</c:v>
                </c:pt>
                <c:pt idx="9768">
                  <c:v>7.85197916666948</c:v>
                </c:pt>
                <c:pt idx="9769">
                  <c:v>7.8522337963004247</c:v>
                </c:pt>
                <c:pt idx="9770">
                  <c:v>7.8525115740776528</c:v>
                </c:pt>
                <c:pt idx="9771">
                  <c:v>7.8527662037085975</c:v>
                </c:pt>
                <c:pt idx="9772">
                  <c:v>7.8530092592627625</c:v>
                </c:pt>
                <c:pt idx="9773">
                  <c:v>7.8532638888937072</c:v>
                </c:pt>
                <c:pt idx="9774">
                  <c:v>7.8535185185246519</c:v>
                </c:pt>
                <c:pt idx="9775">
                  <c:v>7.8537500000020373</c:v>
                </c:pt>
                <c:pt idx="9776">
                  <c:v>7.8539814814866986</c:v>
                </c:pt>
                <c:pt idx="9777">
                  <c:v>7.8542361111176433</c:v>
                </c:pt>
                <c:pt idx="9778">
                  <c:v>7.8544791666718083</c:v>
                </c:pt>
                <c:pt idx="9779">
                  <c:v>7.854733796302753</c:v>
                </c:pt>
                <c:pt idx="9780">
                  <c:v>7.8549884259264218</c:v>
                </c:pt>
                <c:pt idx="9781">
                  <c:v>7.8552314814878628</c:v>
                </c:pt>
                <c:pt idx="9782">
                  <c:v>7.8554745370420278</c:v>
                </c:pt>
                <c:pt idx="9783">
                  <c:v>7.8557060185194132</c:v>
                </c:pt>
                <c:pt idx="9784">
                  <c:v>7.8559606481503579</c:v>
                </c:pt>
                <c:pt idx="9785">
                  <c:v>7.8562037037045229</c:v>
                </c:pt>
                <c:pt idx="9786">
                  <c:v>7.8564351851891843</c:v>
                </c:pt>
                <c:pt idx="9787">
                  <c:v>7.8566782407433493</c:v>
                </c:pt>
                <c:pt idx="9788">
                  <c:v>7.8569097222280107</c:v>
                </c:pt>
                <c:pt idx="9789">
                  <c:v>7.8571180555591127</c:v>
                </c:pt>
                <c:pt idx="9790">
                  <c:v>7.8573611111132777</c:v>
                </c:pt>
                <c:pt idx="9791">
                  <c:v>7.8576041666674428</c:v>
                </c:pt>
                <c:pt idx="9792">
                  <c:v>7.8578240740753245</c:v>
                </c:pt>
                <c:pt idx="9793">
                  <c:v>7.8580324074137025</c:v>
                </c:pt>
                <c:pt idx="9794">
                  <c:v>7.8582523148143082</c:v>
                </c:pt>
                <c:pt idx="9795">
                  <c:v>7.8584722222221899</c:v>
                </c:pt>
                <c:pt idx="9796">
                  <c:v>7.8586805555605679</c:v>
                </c:pt>
                <c:pt idx="9797">
                  <c:v>7.8589004629684496</c:v>
                </c:pt>
                <c:pt idx="9798">
                  <c:v>7.859131944445835</c:v>
                </c:pt>
                <c:pt idx="9799">
                  <c:v>7.8593518518537167</c:v>
                </c:pt>
                <c:pt idx="9800">
                  <c:v>7.8595717592615983</c:v>
                </c:pt>
                <c:pt idx="9801">
                  <c:v>7.8598032407462597</c:v>
                </c:pt>
                <c:pt idx="9802">
                  <c:v>7.8600000000005821</c:v>
                </c:pt>
                <c:pt idx="9803">
                  <c:v>7.8602083333389601</c:v>
                </c:pt>
                <c:pt idx="9804">
                  <c:v>7.867395833338378</c:v>
                </c:pt>
                <c:pt idx="9805">
                  <c:v>7.8675462963001337</c:v>
                </c:pt>
                <c:pt idx="9806">
                  <c:v>7.8677314814849524</c:v>
                </c:pt>
                <c:pt idx="9807">
                  <c:v>7.8679282407465507</c:v>
                </c:pt>
                <c:pt idx="9808">
                  <c:v>7.8681597222239361</c:v>
                </c:pt>
                <c:pt idx="9809">
                  <c:v>7.8683912037085975</c:v>
                </c:pt>
                <c:pt idx="9810">
                  <c:v>7.8686574074090458</c:v>
                </c:pt>
                <c:pt idx="9811">
                  <c:v>7.8688657407401479</c:v>
                </c:pt>
                <c:pt idx="9812">
                  <c:v>7.8691087963015889</c:v>
                </c:pt>
                <c:pt idx="9813">
                  <c:v>7.8693402777789743</c:v>
                </c:pt>
                <c:pt idx="9814">
                  <c:v>7.8695833333331393</c:v>
                </c:pt>
                <c:pt idx="9815">
                  <c:v>7.8698148148178007</c:v>
                </c:pt>
                <c:pt idx="9816">
                  <c:v>7.870011574079399</c:v>
                </c:pt>
                <c:pt idx="9817">
                  <c:v>7.8701967592642177</c:v>
                </c:pt>
                <c:pt idx="9818">
                  <c:v>7.8704050925953197</c:v>
                </c:pt>
                <c:pt idx="9819">
                  <c:v>7.8934722222256823</c:v>
                </c:pt>
                <c:pt idx="9820">
                  <c:v>7.8962152777821757</c:v>
                </c:pt>
                <c:pt idx="9821">
                  <c:v>7.9187847222274286</c:v>
                </c:pt>
                <c:pt idx="9822">
                  <c:v>7.9232175925935735</c:v>
                </c:pt>
                <c:pt idx="9823">
                  <c:v>7.934641203704814</c:v>
                </c:pt>
                <c:pt idx="9824">
                  <c:v>7.9372337962995516</c:v>
                </c:pt>
                <c:pt idx="9825">
                  <c:v>7.9670254629672854</c:v>
                </c:pt>
                <c:pt idx="9826">
                  <c:v>7.9714583333334303</c:v>
                </c:pt>
                <c:pt idx="9827">
                  <c:v>7.9778472222242272</c:v>
                </c:pt>
                <c:pt idx="9828">
                  <c:v>8.008090277777228</c:v>
                </c:pt>
                <c:pt idx="9829">
                  <c:v>8.008298611115606</c:v>
                </c:pt>
                <c:pt idx="9830">
                  <c:v>8.0084722222236451</c:v>
                </c:pt>
                <c:pt idx="9831">
                  <c:v>8.0086921296315268</c:v>
                </c:pt>
                <c:pt idx="9832">
                  <c:v>8.0089004629626288</c:v>
                </c:pt>
                <c:pt idx="9833">
                  <c:v>8.0091203703705105</c:v>
                </c:pt>
                <c:pt idx="9834">
                  <c:v>8.0093518518551718</c:v>
                </c:pt>
                <c:pt idx="9835">
                  <c:v>8.0095486111167702</c:v>
                </c:pt>
                <c:pt idx="9836">
                  <c:v>8.0097569444478722</c:v>
                </c:pt>
                <c:pt idx="9837">
                  <c:v>8.0099884259252576</c:v>
                </c:pt>
                <c:pt idx="9838">
                  <c:v>8.0103125000023283</c:v>
                </c:pt>
                <c:pt idx="9839">
                  <c:v>8.0105787037100527</c:v>
                </c:pt>
                <c:pt idx="9840">
                  <c:v>8.010810185187438</c:v>
                </c:pt>
                <c:pt idx="9841">
                  <c:v>8.0110879629646661</c:v>
                </c:pt>
                <c:pt idx="9842">
                  <c:v>8.0113541666723904</c:v>
                </c:pt>
                <c:pt idx="9843">
                  <c:v>8.0116203703728388</c:v>
                </c:pt>
                <c:pt idx="9844">
                  <c:v>8.0118750000037835</c:v>
                </c:pt>
                <c:pt idx="9845">
                  <c:v>8.0120949074116652</c:v>
                </c:pt>
                <c:pt idx="9846">
                  <c:v>8.0123726851888932</c:v>
                </c:pt>
                <c:pt idx="9847">
                  <c:v>8.0126388888893416</c:v>
                </c:pt>
                <c:pt idx="9848">
                  <c:v>8.0128819444507826</c:v>
                </c:pt>
                <c:pt idx="9849">
                  <c:v>8.0131018518513883</c:v>
                </c:pt>
                <c:pt idx="9850">
                  <c:v>8.0133333333360497</c:v>
                </c:pt>
                <c:pt idx="9851">
                  <c:v>8.0135879629669944</c:v>
                </c:pt>
                <c:pt idx="9852">
                  <c:v>8.0138194444443798</c:v>
                </c:pt>
                <c:pt idx="9853">
                  <c:v>8.0140740740753245</c:v>
                </c:pt>
                <c:pt idx="9854">
                  <c:v>8.0143171296294895</c:v>
                </c:pt>
                <c:pt idx="9855">
                  <c:v>8.0145601851909305</c:v>
                </c:pt>
                <c:pt idx="9856">
                  <c:v>8.0147916666683159</c:v>
                </c:pt>
                <c:pt idx="9857">
                  <c:v>8.0150578703760402</c:v>
                </c:pt>
                <c:pt idx="9858">
                  <c:v>8.0153009259302053</c:v>
                </c:pt>
                <c:pt idx="9859">
                  <c:v>8.0155324074075907</c:v>
                </c:pt>
                <c:pt idx="9860">
                  <c:v>8.0157754629690317</c:v>
                </c:pt>
                <c:pt idx="9861">
                  <c:v>8.0160300925927004</c:v>
                </c:pt>
                <c:pt idx="9862">
                  <c:v>8.0162731481541414</c:v>
                </c:pt>
                <c:pt idx="9863">
                  <c:v>8.0165277777778101</c:v>
                </c:pt>
                <c:pt idx="9864">
                  <c:v>8.0167476851856918</c:v>
                </c:pt>
                <c:pt idx="9865">
                  <c:v>8.0169675925935735</c:v>
                </c:pt>
                <c:pt idx="9866">
                  <c:v>8.0171875000014552</c:v>
                </c:pt>
                <c:pt idx="9867">
                  <c:v>8.0174189814861165</c:v>
                </c:pt>
                <c:pt idx="9868">
                  <c:v>8.0176504629635019</c:v>
                </c:pt>
                <c:pt idx="9869">
                  <c:v>8.0178819444481633</c:v>
                </c:pt>
                <c:pt idx="9870">
                  <c:v>8.0181250000023283</c:v>
                </c:pt>
                <c:pt idx="9871">
                  <c:v>8.018379629633273</c:v>
                </c:pt>
                <c:pt idx="9872">
                  <c:v>8.0186342592642177</c:v>
                </c:pt>
                <c:pt idx="9873">
                  <c:v>8.0189004629646661</c:v>
                </c:pt>
                <c:pt idx="9874">
                  <c:v>8.0191550925956108</c:v>
                </c:pt>
                <c:pt idx="9875">
                  <c:v>8.0193981481497758</c:v>
                </c:pt>
                <c:pt idx="9876">
                  <c:v>8.0196180555576575</c:v>
                </c:pt>
                <c:pt idx="9877">
                  <c:v>8.0198611111118225</c:v>
                </c:pt>
                <c:pt idx="9878">
                  <c:v>8.0201041666659876</c:v>
                </c:pt>
                <c:pt idx="9879">
                  <c:v>8.0203587962969323</c:v>
                </c:pt>
                <c:pt idx="9880">
                  <c:v>8.020613425927877</c:v>
                </c:pt>
                <c:pt idx="9881">
                  <c:v>8.0208680555588217</c:v>
                </c:pt>
                <c:pt idx="9882">
                  <c:v>8.0211111111129867</c:v>
                </c:pt>
                <c:pt idx="9883">
                  <c:v>8.021377314820711</c:v>
                </c:pt>
                <c:pt idx="9884">
                  <c:v>8.0216435185211594</c:v>
                </c:pt>
                <c:pt idx="9885">
                  <c:v>8.0219212962983875</c:v>
                </c:pt>
                <c:pt idx="9886">
                  <c:v>8.0221643518525525</c:v>
                </c:pt>
                <c:pt idx="9887">
                  <c:v>8.0223958333372138</c:v>
                </c:pt>
                <c:pt idx="9888">
                  <c:v>8.0226504629681585</c:v>
                </c:pt>
                <c:pt idx="9889">
                  <c:v>8.0229050925991032</c:v>
                </c:pt>
                <c:pt idx="9890">
                  <c:v>8.0231481481532683</c:v>
                </c:pt>
                <c:pt idx="9891">
                  <c:v>8.0233912037074333</c:v>
                </c:pt>
                <c:pt idx="9892">
                  <c:v>8.0236226851848187</c:v>
                </c:pt>
                <c:pt idx="9893">
                  <c:v>8.02385416666948</c:v>
                </c:pt>
                <c:pt idx="9894">
                  <c:v>8.0240856481541414</c:v>
                </c:pt>
                <c:pt idx="9895">
                  <c:v>8.0243402777778101</c:v>
                </c:pt>
                <c:pt idx="9896">
                  <c:v>8.0245949074087548</c:v>
                </c:pt>
                <c:pt idx="9897">
                  <c:v>8.0248148148166365</c:v>
                </c:pt>
                <c:pt idx="9898">
                  <c:v>8.0400000000008731</c:v>
                </c:pt>
                <c:pt idx="9899">
                  <c:v>8.0401273148163455</c:v>
                </c:pt>
                <c:pt idx="9900">
                  <c:v>8.0401851851856918</c:v>
                </c:pt>
                <c:pt idx="9901">
                  <c:v>8.0402430555550382</c:v>
                </c:pt>
                <c:pt idx="9902">
                  <c:v>8.041678240741021</c:v>
                </c:pt>
                <c:pt idx="9903">
                  <c:v>8.0439699074122473</c:v>
                </c:pt>
                <c:pt idx="9904">
                  <c:v>8.0586226851883112</c:v>
                </c:pt>
                <c:pt idx="9905">
                  <c:v>8.0628240740770707</c:v>
                </c:pt>
                <c:pt idx="9906">
                  <c:v>8.0670023148195469</c:v>
                </c:pt>
                <c:pt idx="9907">
                  <c:v>8.1107870370396995</c:v>
                </c:pt>
                <c:pt idx="9908">
                  <c:v>8.1110069444475812</c:v>
                </c:pt>
                <c:pt idx="9909">
                  <c:v>8.1112268518554629</c:v>
                </c:pt>
                <c:pt idx="9910">
                  <c:v>8.1114351851865649</c:v>
                </c:pt>
                <c:pt idx="9911">
                  <c:v>8.1116203703713836</c:v>
                </c:pt>
                <c:pt idx="9912">
                  <c:v>8.111851851856045</c:v>
                </c:pt>
                <c:pt idx="9913">
                  <c:v>8.1120717592639267</c:v>
                </c:pt>
                <c:pt idx="9914">
                  <c:v>8.1122916666718083</c:v>
                </c:pt>
                <c:pt idx="9915">
                  <c:v>8.112546296302753</c:v>
                </c:pt>
                <c:pt idx="9916">
                  <c:v>8.1712268518531346</c:v>
                </c:pt>
                <c:pt idx="9917">
                  <c:v>8.1748958333337214</c:v>
                </c:pt>
                <c:pt idx="9918">
                  <c:v>8.1779282407442224</c:v>
                </c:pt>
                <c:pt idx="9919">
                  <c:v>8.1808912037085975</c:v>
                </c:pt>
                <c:pt idx="9920">
                  <c:v>8.1838657407424762</c:v>
                </c:pt>
                <c:pt idx="9921">
                  <c:v>8.1868287037068512</c:v>
                </c:pt>
                <c:pt idx="9922">
                  <c:v>8.1910995370417368</c:v>
                </c:pt>
                <c:pt idx="9923">
                  <c:v>8.1960069444467081</c:v>
                </c:pt>
                <c:pt idx="9924">
                  <c:v>8.2009143518516794</c:v>
                </c:pt>
                <c:pt idx="9925">
                  <c:v>8.2058912037100527</c:v>
                </c:pt>
                <c:pt idx="9926">
                  <c:v>8.2153703703734209</c:v>
                </c:pt>
                <c:pt idx="9927">
                  <c:v>8.2155324074119562</c:v>
                </c:pt>
                <c:pt idx="9928">
                  <c:v>8.2157175925967749</c:v>
                </c:pt>
                <c:pt idx="9929">
                  <c:v>8.215891203704814</c:v>
                </c:pt>
                <c:pt idx="9930">
                  <c:v>8.2160879629664123</c:v>
                </c:pt>
                <c:pt idx="9931">
                  <c:v>8.2162847222280107</c:v>
                </c:pt>
                <c:pt idx="9932">
                  <c:v>8.2164699074128293</c:v>
                </c:pt>
                <c:pt idx="9933">
                  <c:v>8.2166666666671517</c:v>
                </c:pt>
                <c:pt idx="9934">
                  <c:v>8.2168518518519704</c:v>
                </c:pt>
                <c:pt idx="9935">
                  <c:v>8.2170601851903484</c:v>
                </c:pt>
                <c:pt idx="9936">
                  <c:v>8.2172685185214505</c:v>
                </c:pt>
                <c:pt idx="9937">
                  <c:v>8.2174652777830488</c:v>
                </c:pt>
                <c:pt idx="9938">
                  <c:v>8.2176273148143082</c:v>
                </c:pt>
                <c:pt idx="9939">
                  <c:v>8.2178356481526862</c:v>
                </c:pt>
                <c:pt idx="9940">
                  <c:v>8.2180092592607252</c:v>
                </c:pt>
                <c:pt idx="9941">
                  <c:v>8.2182060185223236</c:v>
                </c:pt>
                <c:pt idx="9942">
                  <c:v>8.2183912037071423</c:v>
                </c:pt>
                <c:pt idx="9943">
                  <c:v>8.218576388891961</c:v>
                </c:pt>
                <c:pt idx="9944">
                  <c:v>8.21875</c:v>
                </c:pt>
                <c:pt idx="9945">
                  <c:v>8.2189351851848187</c:v>
                </c:pt>
                <c:pt idx="9946">
                  <c:v>8.2191203703769133</c:v>
                </c:pt>
                <c:pt idx="9947">
                  <c:v>8.2193171296312357</c:v>
                </c:pt>
                <c:pt idx="9948">
                  <c:v>8.2195023148160544</c:v>
                </c:pt>
                <c:pt idx="9949">
                  <c:v>8.2196875000008731</c:v>
                </c:pt>
                <c:pt idx="9950">
                  <c:v>8.2198611111161881</c:v>
                </c:pt>
                <c:pt idx="9951">
                  <c:v>8.2200578703705105</c:v>
                </c:pt>
                <c:pt idx="9952">
                  <c:v>8.2202430555553292</c:v>
                </c:pt>
                <c:pt idx="9953">
                  <c:v>8.2204166666706442</c:v>
                </c:pt>
                <c:pt idx="9954">
                  <c:v>8.2205787037091795</c:v>
                </c:pt>
                <c:pt idx="9955">
                  <c:v>8.2207638888939982</c:v>
                </c:pt>
                <c:pt idx="9956">
                  <c:v>8.2209490740788169</c:v>
                </c:pt>
                <c:pt idx="9957">
                  <c:v>8.221122685186856</c:v>
                </c:pt>
                <c:pt idx="9958">
                  <c:v>8.2213194444484543</c:v>
                </c:pt>
                <c:pt idx="9959">
                  <c:v>8.2215277777795563</c:v>
                </c:pt>
                <c:pt idx="9960">
                  <c:v>8.2217361111106584</c:v>
                </c:pt>
                <c:pt idx="9961">
                  <c:v>8.2219328703722567</c:v>
                </c:pt>
                <c:pt idx="9962">
                  <c:v>8.2221064814875717</c:v>
                </c:pt>
                <c:pt idx="9963">
                  <c:v>8.2222916666723904</c:v>
                </c:pt>
                <c:pt idx="9964">
                  <c:v>8.2224768518572091</c:v>
                </c:pt>
                <c:pt idx="9965">
                  <c:v>8.2226620370420278</c:v>
                </c:pt>
                <c:pt idx="9966">
                  <c:v>8.2228356481500668</c:v>
                </c:pt>
                <c:pt idx="9967">
                  <c:v>8.2230555555579485</c:v>
                </c:pt>
                <c:pt idx="9968">
                  <c:v>8.2232407407427672</c:v>
                </c:pt>
                <c:pt idx="9969">
                  <c:v>8.2234259259275859</c:v>
                </c:pt>
                <c:pt idx="9970">
                  <c:v>8.2236111111124046</c:v>
                </c:pt>
                <c:pt idx="9971">
                  <c:v>8.2238194444507826</c:v>
                </c:pt>
                <c:pt idx="9972">
                  <c:v>8.2239699074125383</c:v>
                </c:pt>
                <c:pt idx="9973">
                  <c:v>8.224155092597357</c:v>
                </c:pt>
                <c:pt idx="9974">
                  <c:v>8.2243402777821757</c:v>
                </c:pt>
                <c:pt idx="9975">
                  <c:v>8.2245254629669944</c:v>
                </c:pt>
                <c:pt idx="9976">
                  <c:v>8.2246990740750334</c:v>
                </c:pt>
                <c:pt idx="9977">
                  <c:v>8.2248842592598521</c:v>
                </c:pt>
                <c:pt idx="9978">
                  <c:v>8.2250925925982301</c:v>
                </c:pt>
                <c:pt idx="9979">
                  <c:v>8.2252777777830488</c:v>
                </c:pt>
                <c:pt idx="9980">
                  <c:v>8.2254629629678675</c:v>
                </c:pt>
                <c:pt idx="9981">
                  <c:v>8.2256481481526862</c:v>
                </c:pt>
                <c:pt idx="9982">
                  <c:v>8.2258333333375049</c:v>
                </c:pt>
                <c:pt idx="9983">
                  <c:v>8.2260185185223236</c:v>
                </c:pt>
                <c:pt idx="9984">
                  <c:v>8.2262037037071423</c:v>
                </c:pt>
                <c:pt idx="9985">
                  <c:v>8.2264004629687406</c:v>
                </c:pt>
                <c:pt idx="9986">
                  <c:v>8.2265856481535593</c:v>
                </c:pt>
                <c:pt idx="9987">
                  <c:v>8.2267592592615983</c:v>
                </c:pt>
                <c:pt idx="9988">
                  <c:v>8.2269560185231967</c:v>
                </c:pt>
                <c:pt idx="9989">
                  <c:v>8.2271296296312357</c:v>
                </c:pt>
                <c:pt idx="9990">
                  <c:v>8.2273032407465507</c:v>
                </c:pt>
                <c:pt idx="9991">
                  <c:v>8.2274768518545898</c:v>
                </c:pt>
                <c:pt idx="9992">
                  <c:v>8.2348842592618894</c:v>
                </c:pt>
                <c:pt idx="9993">
                  <c:v>8.2350000000005821</c:v>
                </c:pt>
                <c:pt idx="9994">
                  <c:v>8.2352199074084638</c:v>
                </c:pt>
                <c:pt idx="9995">
                  <c:v>8.2354282407468418</c:v>
                </c:pt>
                <c:pt idx="9996">
                  <c:v>8.2356365740779438</c:v>
                </c:pt>
                <c:pt idx="9997">
                  <c:v>8.2358449074090458</c:v>
                </c:pt>
                <c:pt idx="9998">
                  <c:v>8.2361226851862739</c:v>
                </c:pt>
                <c:pt idx="9999">
                  <c:v>8.2363425925941556</c:v>
                </c:pt>
                <c:pt idx="10000">
                  <c:v>8.2365625000020373</c:v>
                </c:pt>
                <c:pt idx="10001">
                  <c:v>8.2367592592636356</c:v>
                </c:pt>
                <c:pt idx="10002">
                  <c:v>8.2369444444484543</c:v>
                </c:pt>
                <c:pt idx="10003">
                  <c:v>8.237164351856336</c:v>
                </c:pt>
                <c:pt idx="10004">
                  <c:v>8.237372685187438</c:v>
                </c:pt>
                <c:pt idx="10005">
                  <c:v>8.2375925925953197</c:v>
                </c:pt>
                <c:pt idx="10006">
                  <c:v>8.2378125000032014</c:v>
                </c:pt>
                <c:pt idx="10007">
                  <c:v>8.2379861111112405</c:v>
                </c:pt>
                <c:pt idx="10008">
                  <c:v>8.2381828703728388</c:v>
                </c:pt>
                <c:pt idx="10009">
                  <c:v>8.2384375000037835</c:v>
                </c:pt>
                <c:pt idx="10010">
                  <c:v>8.2386574074116652</c:v>
                </c:pt>
                <c:pt idx="10011">
                  <c:v>8.2388541666659876</c:v>
                </c:pt>
                <c:pt idx="10012">
                  <c:v>8.2390625000043656</c:v>
                </c:pt>
                <c:pt idx="10013">
                  <c:v>8.239293981481751</c:v>
                </c:pt>
                <c:pt idx="10014">
                  <c:v>8.239502314820129</c:v>
                </c:pt>
                <c:pt idx="10015">
                  <c:v>8.2396875000049477</c:v>
                </c:pt>
                <c:pt idx="10016">
                  <c:v>8.2398958333360497</c:v>
                </c:pt>
                <c:pt idx="10017">
                  <c:v>8.2401157407439314</c:v>
                </c:pt>
                <c:pt idx="10018">
                  <c:v>8.2403240740750334</c:v>
                </c:pt>
                <c:pt idx="10019">
                  <c:v>8.2405324074134114</c:v>
                </c:pt>
                <c:pt idx="10020">
                  <c:v>8.2407291666677338</c:v>
                </c:pt>
                <c:pt idx="10021">
                  <c:v>8.2409490740756155</c:v>
                </c:pt>
                <c:pt idx="10022">
                  <c:v>8.2411574074067175</c:v>
                </c:pt>
                <c:pt idx="10023">
                  <c:v>8.2413541666683159</c:v>
                </c:pt>
                <c:pt idx="10024">
                  <c:v>8.2415624999994179</c:v>
                </c:pt>
                <c:pt idx="10025">
                  <c:v>8.2417592592610163</c:v>
                </c:pt>
                <c:pt idx="10026">
                  <c:v>8.2419675925921183</c:v>
                </c:pt>
                <c:pt idx="10027">
                  <c:v>8.2421759259304963</c:v>
                </c:pt>
                <c:pt idx="10028">
                  <c:v>8.2424074074078817</c:v>
                </c:pt>
                <c:pt idx="10029">
                  <c:v>8.242638888892543</c:v>
                </c:pt>
                <c:pt idx="10030">
                  <c:v>8.2428703703699284</c:v>
                </c:pt>
                <c:pt idx="10031">
                  <c:v>8.2430902777778101</c:v>
                </c:pt>
                <c:pt idx="10032">
                  <c:v>8.2432986111161881</c:v>
                </c:pt>
                <c:pt idx="10033">
                  <c:v>8.2435069444472902</c:v>
                </c:pt>
                <c:pt idx="10034">
                  <c:v>8.2437152777783922</c:v>
                </c:pt>
                <c:pt idx="10035">
                  <c:v>8.2439351851862739</c:v>
                </c:pt>
                <c:pt idx="10036">
                  <c:v>8.2441550925941556</c:v>
                </c:pt>
                <c:pt idx="10037">
                  <c:v>8.2443518518557539</c:v>
                </c:pt>
                <c:pt idx="10038">
                  <c:v>8.2445370370405726</c:v>
                </c:pt>
                <c:pt idx="10039">
                  <c:v>8.2447453703716747</c:v>
                </c:pt>
                <c:pt idx="10040">
                  <c:v>8.2449537037100527</c:v>
                </c:pt>
                <c:pt idx="10041">
                  <c:v>8.2451620370411547</c:v>
                </c:pt>
                <c:pt idx="10042">
                  <c:v>8.2453703703722567</c:v>
                </c:pt>
                <c:pt idx="10043">
                  <c:v>8.2455671296338551</c:v>
                </c:pt>
                <c:pt idx="10044">
                  <c:v>8.2457754629649571</c:v>
                </c:pt>
                <c:pt idx="10045">
                  <c:v>8.2459722222265555</c:v>
                </c:pt>
                <c:pt idx="10046">
                  <c:v>8.2461805555576575</c:v>
                </c:pt>
                <c:pt idx="10047">
                  <c:v>8.2464004629655392</c:v>
                </c:pt>
                <c:pt idx="10048">
                  <c:v>8.2465972222271375</c:v>
                </c:pt>
                <c:pt idx="10049">
                  <c:v>8.2468055555582396</c:v>
                </c:pt>
                <c:pt idx="10050">
                  <c:v>8.2470138888893416</c:v>
                </c:pt>
                <c:pt idx="10051">
                  <c:v>8.2472337962972233</c:v>
                </c:pt>
                <c:pt idx="10052">
                  <c:v>8.2474305555588217</c:v>
                </c:pt>
                <c:pt idx="10053">
                  <c:v>8.2476388888899237</c:v>
                </c:pt>
                <c:pt idx="10054">
                  <c:v>8.247835648151522</c:v>
                </c:pt>
                <c:pt idx="10055">
                  <c:v>8.2480555555594037</c:v>
                </c:pt>
                <c:pt idx="10056">
                  <c:v>8.2482523148210021</c:v>
                </c:pt>
                <c:pt idx="10057">
                  <c:v>8.2484490740753245</c:v>
                </c:pt>
                <c:pt idx="10058">
                  <c:v>8.2486689814832062</c:v>
                </c:pt>
                <c:pt idx="10059">
                  <c:v>8.2488773148143082</c:v>
                </c:pt>
                <c:pt idx="10060">
                  <c:v>8.2490740740759065</c:v>
                </c:pt>
                <c:pt idx="10061">
                  <c:v>8.2493171296300716</c:v>
                </c:pt>
                <c:pt idx="10062">
                  <c:v>8.2495254629684496</c:v>
                </c:pt>
                <c:pt idx="10063">
                  <c:v>8.2497106481532683</c:v>
                </c:pt>
                <c:pt idx="10064">
                  <c:v>8.2499074074075907</c:v>
                </c:pt>
                <c:pt idx="10065">
                  <c:v>8.2501157407459687</c:v>
                </c:pt>
                <c:pt idx="10066">
                  <c:v>8.250312500000291</c:v>
                </c:pt>
                <c:pt idx="10067">
                  <c:v>8.250520833338669</c:v>
                </c:pt>
                <c:pt idx="10068">
                  <c:v>8.2507175925929914</c:v>
                </c:pt>
                <c:pt idx="10069">
                  <c:v>8.2509375000008731</c:v>
                </c:pt>
                <c:pt idx="10070">
                  <c:v>8.2511458333392511</c:v>
                </c:pt>
                <c:pt idx="10071">
                  <c:v>8.2513425925935735</c:v>
                </c:pt>
                <c:pt idx="10072">
                  <c:v>8.2515740740782348</c:v>
                </c:pt>
                <c:pt idx="10073">
                  <c:v>8.2517824074093369</c:v>
                </c:pt>
                <c:pt idx="10074">
                  <c:v>8.2519791666709352</c:v>
                </c:pt>
                <c:pt idx="10075">
                  <c:v>8.2521759259252576</c:v>
                </c:pt>
                <c:pt idx="10076">
                  <c:v>8.2523958333331393</c:v>
                </c:pt>
                <c:pt idx="10077">
                  <c:v>8.252615740741021</c:v>
                </c:pt>
                <c:pt idx="10078">
                  <c:v>8.252824074079399</c:v>
                </c:pt>
                <c:pt idx="10079">
                  <c:v>8.253032407410501</c:v>
                </c:pt>
                <c:pt idx="10080">
                  <c:v>8.2532523148183827</c:v>
                </c:pt>
                <c:pt idx="10081">
                  <c:v>8.2534606481494848</c:v>
                </c:pt>
                <c:pt idx="10082">
                  <c:v>8.2536689814878628</c:v>
                </c:pt>
                <c:pt idx="10083">
                  <c:v>8.2538773148189648</c:v>
                </c:pt>
                <c:pt idx="10084">
                  <c:v>8.2540856481500668</c:v>
                </c:pt>
                <c:pt idx="10085">
                  <c:v>8.2543055555579485</c:v>
                </c:pt>
                <c:pt idx="10086">
                  <c:v>8.2698379629655392</c:v>
                </c:pt>
                <c:pt idx="10087">
                  <c:v>8.2699652777810115</c:v>
                </c:pt>
                <c:pt idx="10088">
                  <c:v>8.2701157407427672</c:v>
                </c:pt>
                <c:pt idx="10089">
                  <c:v>8.2702546296350192</c:v>
                </c:pt>
                <c:pt idx="10090">
                  <c:v>8.2703935185199953</c:v>
                </c:pt>
                <c:pt idx="10091">
                  <c:v>8.2705555555585306</c:v>
                </c:pt>
                <c:pt idx="10092">
                  <c:v>8.2707291666665697</c:v>
                </c:pt>
                <c:pt idx="10093">
                  <c:v>8.270925925928168</c:v>
                </c:pt>
                <c:pt idx="10094">
                  <c:v>8.271099537043483</c:v>
                </c:pt>
                <c:pt idx="10095">
                  <c:v>8.271273148151522</c:v>
                </c:pt>
                <c:pt idx="10096">
                  <c:v>8.2714351851900574</c:v>
                </c:pt>
                <c:pt idx="10097">
                  <c:v>8.2716087962980964</c:v>
                </c:pt>
                <c:pt idx="10098">
                  <c:v>8.2717824074134114</c:v>
                </c:pt>
                <c:pt idx="10099">
                  <c:v>8.2719675925982301</c:v>
                </c:pt>
                <c:pt idx="10100">
                  <c:v>8.2723726851909305</c:v>
                </c:pt>
                <c:pt idx="10101">
                  <c:v>8.2725578703757492</c:v>
                </c:pt>
                <c:pt idx="10102">
                  <c:v>8.2727662037068512</c:v>
                </c:pt>
                <c:pt idx="10103">
                  <c:v>8.2729745370379533</c:v>
                </c:pt>
                <c:pt idx="10104">
                  <c:v>8.2732060185226146</c:v>
                </c:pt>
                <c:pt idx="10105">
                  <c:v>8.273402777784213</c:v>
                </c:pt>
                <c:pt idx="10106">
                  <c:v>8.273611111115315</c:v>
                </c:pt>
                <c:pt idx="10107">
                  <c:v>8.2738078703769133</c:v>
                </c:pt>
                <c:pt idx="10108">
                  <c:v>8.2740162037080154</c:v>
                </c:pt>
                <c:pt idx="10109">
                  <c:v>8.2742129629623378</c:v>
                </c:pt>
                <c:pt idx="10110">
                  <c:v>8.2744212963007158</c:v>
                </c:pt>
                <c:pt idx="10111">
                  <c:v>8.2746296296318178</c:v>
                </c:pt>
                <c:pt idx="10112">
                  <c:v>8.2748379629629198</c:v>
                </c:pt>
                <c:pt idx="10113">
                  <c:v>8.2750578703708015</c:v>
                </c:pt>
                <c:pt idx="10114">
                  <c:v>8.2752777777786832</c:v>
                </c:pt>
                <c:pt idx="10115">
                  <c:v>8.2754976851865649</c:v>
                </c:pt>
                <c:pt idx="10116">
                  <c:v>8.2757175925944466</c:v>
                </c:pt>
                <c:pt idx="10117">
                  <c:v>8.2759375000023283</c:v>
                </c:pt>
                <c:pt idx="10118">
                  <c:v>8.276122685187147</c:v>
                </c:pt>
                <c:pt idx="10119">
                  <c:v>8.2763425925950287</c:v>
                </c:pt>
                <c:pt idx="10120">
                  <c:v>8.2765625000029104</c:v>
                </c:pt>
                <c:pt idx="10121">
                  <c:v>8.2767476851877291</c:v>
                </c:pt>
                <c:pt idx="10122">
                  <c:v>8.2769560185188311</c:v>
                </c:pt>
                <c:pt idx="10123">
                  <c:v>8.2771759259267128</c:v>
                </c:pt>
                <c:pt idx="10124">
                  <c:v>8.2774074074113742</c:v>
                </c:pt>
                <c:pt idx="10125">
                  <c:v>8.2776736111118225</c:v>
                </c:pt>
                <c:pt idx="10126">
                  <c:v>8.2778935185197042</c:v>
                </c:pt>
                <c:pt idx="10127">
                  <c:v>8.2781018518580822</c:v>
                </c:pt>
                <c:pt idx="10128">
                  <c:v>8.2783101851891843</c:v>
                </c:pt>
                <c:pt idx="10129">
                  <c:v>8.2785185185202863</c:v>
                </c:pt>
                <c:pt idx="10130">
                  <c:v>8.2787500000049477</c:v>
                </c:pt>
                <c:pt idx="10131">
                  <c:v>8.2789583333360497</c:v>
                </c:pt>
                <c:pt idx="10132">
                  <c:v>8.2791666666671517</c:v>
                </c:pt>
                <c:pt idx="10133">
                  <c:v>8.2793865740750334</c:v>
                </c:pt>
                <c:pt idx="10134">
                  <c:v>8.2796064814829151</c:v>
                </c:pt>
                <c:pt idx="10135">
                  <c:v>8.2798148148212931</c:v>
                </c:pt>
                <c:pt idx="10136">
                  <c:v>8.2800115740756155</c:v>
                </c:pt>
                <c:pt idx="10137">
                  <c:v>8.2802083333372138</c:v>
                </c:pt>
                <c:pt idx="10138">
                  <c:v>8.2804282407450955</c:v>
                </c:pt>
                <c:pt idx="10139">
                  <c:v>8.2806481481529772</c:v>
                </c:pt>
                <c:pt idx="10140">
                  <c:v>8.2808680555608589</c:v>
                </c:pt>
                <c:pt idx="10141">
                  <c:v>8.281076388891961</c:v>
                </c:pt>
                <c:pt idx="10142">
                  <c:v>8.281284722223063</c:v>
                </c:pt>
                <c:pt idx="10143">
                  <c:v>8.281493055561441</c:v>
                </c:pt>
                <c:pt idx="10144">
                  <c:v>8.2817245370388264</c:v>
                </c:pt>
                <c:pt idx="10145">
                  <c:v>8.2819328703699284</c:v>
                </c:pt>
                <c:pt idx="10146">
                  <c:v>8.2821527777778101</c:v>
                </c:pt>
                <c:pt idx="10147">
                  <c:v>8.2823726851856918</c:v>
                </c:pt>
                <c:pt idx="10148">
                  <c:v>8.2825810185240698</c:v>
                </c:pt>
                <c:pt idx="10149">
                  <c:v>8.2828009259319515</c:v>
                </c:pt>
                <c:pt idx="10150">
                  <c:v>8.2830092592630535</c:v>
                </c:pt>
                <c:pt idx="10151">
                  <c:v>8.2832291666709352</c:v>
                </c:pt>
                <c:pt idx="10152">
                  <c:v>8.2834490740788169</c:v>
                </c:pt>
                <c:pt idx="10153">
                  <c:v>8.2836689814866986</c:v>
                </c:pt>
                <c:pt idx="10154">
                  <c:v>8.2838888888945803</c:v>
                </c:pt>
                <c:pt idx="10155">
                  <c:v>8.2841203703719657</c:v>
                </c:pt>
                <c:pt idx="10156">
                  <c:v>8.2843750000029104</c:v>
                </c:pt>
                <c:pt idx="10157">
                  <c:v>8.2846064814875717</c:v>
                </c:pt>
                <c:pt idx="10158">
                  <c:v>8.2848263888954534</c:v>
                </c:pt>
                <c:pt idx="10159">
                  <c:v>8.2850462962960592</c:v>
                </c:pt>
                <c:pt idx="10160">
                  <c:v>8.2852893518575002</c:v>
                </c:pt>
                <c:pt idx="10161">
                  <c:v>8.2855208333348855</c:v>
                </c:pt>
                <c:pt idx="10162">
                  <c:v>8.2857407407427672</c:v>
                </c:pt>
                <c:pt idx="10163">
                  <c:v>8.2859837962969323</c:v>
                </c:pt>
                <c:pt idx="10164">
                  <c:v>8.2862152777815936</c:v>
                </c:pt>
                <c:pt idx="10165">
                  <c:v>8.286446759258979</c:v>
                </c:pt>
                <c:pt idx="10166">
                  <c:v>8.28668981482042</c:v>
                </c:pt>
                <c:pt idx="10167">
                  <c:v>8.286932870374585</c:v>
                </c:pt>
                <c:pt idx="10168">
                  <c:v>8.2871759259287501</c:v>
                </c:pt>
                <c:pt idx="10169">
                  <c:v>8.2874074074134114</c:v>
                </c:pt>
                <c:pt idx="10170">
                  <c:v>8.2876273148212931</c:v>
                </c:pt>
                <c:pt idx="10171">
                  <c:v>8.2878472222218988</c:v>
                </c:pt>
                <c:pt idx="10172">
                  <c:v>8.2880902777833398</c:v>
                </c:pt>
                <c:pt idx="10173">
                  <c:v>8.2883101851912215</c:v>
                </c:pt>
                <c:pt idx="10174">
                  <c:v>8.2885416666686069</c:v>
                </c:pt>
                <c:pt idx="10175">
                  <c:v>8.2887731481532683</c:v>
                </c:pt>
                <c:pt idx="10176">
                  <c:v>8.2890046296306537</c:v>
                </c:pt>
                <c:pt idx="10177">
                  <c:v>8.289236111115315</c:v>
                </c:pt>
                <c:pt idx="10178">
                  <c:v>8.2894560185231967</c:v>
                </c:pt>
                <c:pt idx="10179">
                  <c:v>8.2896759259310784</c:v>
                </c:pt>
                <c:pt idx="10180">
                  <c:v>8.2899074074084638</c:v>
                </c:pt>
                <c:pt idx="10181">
                  <c:v>8.2962962962992606</c:v>
                </c:pt>
                <c:pt idx="10182">
                  <c:v>8.2963541666686069</c:v>
                </c:pt>
                <c:pt idx="10183">
                  <c:v>8.2964004629684496</c:v>
                </c:pt>
                <c:pt idx="10184">
                  <c:v>8.296597222222772</c:v>
                </c:pt>
                <c:pt idx="10185">
                  <c:v>8.2967824074075907</c:v>
                </c:pt>
                <c:pt idx="10186">
                  <c:v>8.297013888892252</c:v>
                </c:pt>
                <c:pt idx="10187">
                  <c:v>8.2972453703769133</c:v>
                </c:pt>
                <c:pt idx="10188">
                  <c:v>8.2974768518542987</c:v>
                </c:pt>
                <c:pt idx="10189">
                  <c:v>8.2977314814852434</c:v>
                </c:pt>
                <c:pt idx="10190">
                  <c:v>8.2979513888931251</c:v>
                </c:pt>
                <c:pt idx="10191">
                  <c:v>8.2981712963010068</c:v>
                </c:pt>
                <c:pt idx="10192">
                  <c:v>8.2983796296321088</c:v>
                </c:pt>
                <c:pt idx="10193">
                  <c:v>8.2985995370399905</c:v>
                </c:pt>
                <c:pt idx="10194">
                  <c:v>8.2987962963015889</c:v>
                </c:pt>
                <c:pt idx="10195">
                  <c:v>8.2989930555559113</c:v>
                </c:pt>
                <c:pt idx="10196">
                  <c:v>8.3199652777839219</c:v>
                </c:pt>
                <c:pt idx="10197">
                  <c:v>8.3267361111138598</c:v>
                </c:pt>
                <c:pt idx="10198">
                  <c:v>8.3353703703760402</c:v>
                </c:pt>
                <c:pt idx="10199">
                  <c:v>8.3408101851891843</c:v>
                </c:pt>
                <c:pt idx="10200">
                  <c:v>8.3571180555591127</c:v>
                </c:pt>
                <c:pt idx="10201">
                  <c:v>8.3606018518548808</c:v>
                </c:pt>
                <c:pt idx="10202">
                  <c:v>8.3658564814832062</c:v>
                </c:pt>
                <c:pt idx="10203">
                  <c:v>8.3719791666662786</c:v>
                </c:pt>
                <c:pt idx="10204">
                  <c:v>8.3794791666659876</c:v>
                </c:pt>
                <c:pt idx="10205">
                  <c:v>8.385601851856336</c:v>
                </c:pt>
                <c:pt idx="10206">
                  <c:v>8.3917476851856918</c:v>
                </c:pt>
                <c:pt idx="10207">
                  <c:v>8.3965972222285927</c:v>
                </c:pt>
                <c:pt idx="10208">
                  <c:v>8.4050810185217415</c:v>
                </c:pt>
                <c:pt idx="10209">
                  <c:v>8.4104050925961928</c:v>
                </c:pt>
                <c:pt idx="10210">
                  <c:v>8.4157291666706442</c:v>
                </c:pt>
                <c:pt idx="10211">
                  <c:v>8.4210648148145992</c:v>
                </c:pt>
                <c:pt idx="10212">
                  <c:v>8.4264004629658302</c:v>
                </c:pt>
                <c:pt idx="10213">
                  <c:v>8.4317129629635019</c:v>
                </c:pt>
                <c:pt idx="10214">
                  <c:v>8.4370370370379533</c:v>
                </c:pt>
                <c:pt idx="10215">
                  <c:v>8.4423611111124046</c:v>
                </c:pt>
                <c:pt idx="10216">
                  <c:v>8.4457407407462597</c:v>
                </c:pt>
                <c:pt idx="10217">
                  <c:v>8.4462152777778101</c:v>
                </c:pt>
                <c:pt idx="10218">
                  <c:v>8.4464004629626288</c:v>
                </c:pt>
                <c:pt idx="10219">
                  <c:v>8.4465856481547235</c:v>
                </c:pt>
                <c:pt idx="10220">
                  <c:v>8.4467824074090458</c:v>
                </c:pt>
                <c:pt idx="10221">
                  <c:v>8.4469675925938645</c:v>
                </c:pt>
                <c:pt idx="10222">
                  <c:v>8.4471527777786832</c:v>
                </c:pt>
                <c:pt idx="10223">
                  <c:v>8.4477662037097616</c:v>
                </c:pt>
                <c:pt idx="10224">
                  <c:v>8.4479398148178007</c:v>
                </c:pt>
                <c:pt idx="10225">
                  <c:v>8.448101851856336</c:v>
                </c:pt>
                <c:pt idx="10226">
                  <c:v>8.4482986111106584</c:v>
                </c:pt>
                <c:pt idx="10227">
                  <c:v>8.4484606481491937</c:v>
                </c:pt>
                <c:pt idx="10228">
                  <c:v>8.4491319444496185</c:v>
                </c:pt>
                <c:pt idx="10229">
                  <c:v>8.4492939814808778</c:v>
                </c:pt>
                <c:pt idx="10230">
                  <c:v>8.4494675925961928</c:v>
                </c:pt>
                <c:pt idx="10231">
                  <c:v>8.4496527777810115</c:v>
                </c:pt>
                <c:pt idx="10232">
                  <c:v>8.4498726851888932</c:v>
                </c:pt>
                <c:pt idx="10233">
                  <c:v>8.450509259258979</c:v>
                </c:pt>
                <c:pt idx="10234">
                  <c:v>8.4507060185205773</c:v>
                </c:pt>
                <c:pt idx="10235">
                  <c:v>8.4509143518516794</c:v>
                </c:pt>
                <c:pt idx="10236">
                  <c:v>8.4511458333363407</c:v>
                </c:pt>
                <c:pt idx="10237">
                  <c:v>8.4513657407442224</c:v>
                </c:pt>
                <c:pt idx="10238">
                  <c:v>8.4515856481521041</c:v>
                </c:pt>
                <c:pt idx="10239">
                  <c:v>8.4518634259293322</c:v>
                </c:pt>
                <c:pt idx="10240">
                  <c:v>8.4521296296297805</c:v>
                </c:pt>
                <c:pt idx="10241">
                  <c:v>8.4523495370376622</c:v>
                </c:pt>
                <c:pt idx="10242">
                  <c:v>8.4525810185223236</c:v>
                </c:pt>
                <c:pt idx="10243">
                  <c:v>8.4528356481532683</c:v>
                </c:pt>
                <c:pt idx="10244">
                  <c:v>8.453263888892252</c:v>
                </c:pt>
                <c:pt idx="10245">
                  <c:v>8.453472222223354</c:v>
                </c:pt>
                <c:pt idx="10246">
                  <c:v>8.4536921296312357</c:v>
                </c:pt>
                <c:pt idx="10247">
                  <c:v>8.4539351851854008</c:v>
                </c:pt>
                <c:pt idx="10248">
                  <c:v>8.4541666666700621</c:v>
                </c:pt>
                <c:pt idx="10249">
                  <c:v>8.4548148148169275</c:v>
                </c:pt>
                <c:pt idx="10250">
                  <c:v>8.4550115740785259</c:v>
                </c:pt>
                <c:pt idx="10251">
                  <c:v>8.4552314814864076</c:v>
                </c:pt>
                <c:pt idx="10252">
                  <c:v>8.455462962963793</c:v>
                </c:pt>
                <c:pt idx="10253">
                  <c:v>8.455775462964084</c:v>
                </c:pt>
                <c:pt idx="10254">
                  <c:v>8.456053240741312</c:v>
                </c:pt>
                <c:pt idx="10255">
                  <c:v>8.4563078703722567</c:v>
                </c:pt>
                <c:pt idx="10256">
                  <c:v>8.4565740740799811</c:v>
                </c:pt>
                <c:pt idx="10257">
                  <c:v>8.4568634259267128</c:v>
                </c:pt>
                <c:pt idx="10258">
                  <c:v>8.4571527777807205</c:v>
                </c:pt>
                <c:pt idx="10259">
                  <c:v>8.4574421296347282</c:v>
                </c:pt>
                <c:pt idx="10260">
                  <c:v>8.4577314814814599</c:v>
                </c:pt>
                <c:pt idx="10261">
                  <c:v>8.4580208333354676</c:v>
                </c:pt>
                <c:pt idx="10262">
                  <c:v>8.4583333333357587</c:v>
                </c:pt>
                <c:pt idx="10263">
                  <c:v>8.45863425925927</c:v>
                </c:pt>
                <c:pt idx="10264">
                  <c:v>8.4589120370364981</c:v>
                </c:pt>
                <c:pt idx="10265">
                  <c:v>8.4592013888905058</c:v>
                </c:pt>
                <c:pt idx="10266">
                  <c:v>8.4595254629675765</c:v>
                </c:pt>
                <c:pt idx="10267">
                  <c:v>8.4598032407448045</c:v>
                </c:pt>
                <c:pt idx="10268">
                  <c:v>8.4600925925988122</c:v>
                </c:pt>
                <c:pt idx="10269">
                  <c:v>8.4603703703760402</c:v>
                </c:pt>
                <c:pt idx="10270">
                  <c:v>8.4606828703763313</c:v>
                </c:pt>
                <c:pt idx="10271">
                  <c:v>8.4609953703766223</c:v>
                </c:pt>
                <c:pt idx="10272">
                  <c:v>8.4612731481538503</c:v>
                </c:pt>
                <c:pt idx="10273">
                  <c:v>8.4615509259310784</c:v>
                </c:pt>
                <c:pt idx="10274">
                  <c:v>8.4618750000008731</c:v>
                </c:pt>
                <c:pt idx="10275">
                  <c:v>8.4621296296318178</c:v>
                </c:pt>
                <c:pt idx="10276">
                  <c:v>8.4680208333375049</c:v>
                </c:pt>
                <c:pt idx="10277">
                  <c:v>8.4682291666686069</c:v>
                </c:pt>
                <c:pt idx="10278">
                  <c:v>8.4684259259302053</c:v>
                </c:pt>
                <c:pt idx="10279">
                  <c:v>8.4686342592613073</c:v>
                </c:pt>
                <c:pt idx="10280">
                  <c:v>8.4688425925924093</c:v>
                </c:pt>
                <c:pt idx="10281">
                  <c:v>8.4690856481538503</c:v>
                </c:pt>
                <c:pt idx="10282">
                  <c:v>8.4693402777775191</c:v>
                </c:pt>
                <c:pt idx="10283">
                  <c:v>8.4696064814852434</c:v>
                </c:pt>
                <c:pt idx="10284">
                  <c:v>8.4698726851856918</c:v>
                </c:pt>
                <c:pt idx="10285">
                  <c:v>8.4701157407471328</c:v>
                </c:pt>
                <c:pt idx="10286">
                  <c:v>8.4703587963012978</c:v>
                </c:pt>
                <c:pt idx="10287">
                  <c:v>8.4706250000017462</c:v>
                </c:pt>
                <c:pt idx="10288">
                  <c:v>8.4708564814864076</c:v>
                </c:pt>
                <c:pt idx="10289">
                  <c:v>8.471087962963793</c:v>
                </c:pt>
                <c:pt idx="10290">
                  <c:v>8.471365740741021</c:v>
                </c:pt>
                <c:pt idx="10291">
                  <c:v>8.4715972222256823</c:v>
                </c:pt>
                <c:pt idx="10292">
                  <c:v>8.471851851856627</c:v>
                </c:pt>
                <c:pt idx="10293">
                  <c:v>8.4722106481494848</c:v>
                </c:pt>
                <c:pt idx="10294">
                  <c:v>8.4724421296341461</c:v>
                </c:pt>
                <c:pt idx="10295">
                  <c:v>8.4727083333345945</c:v>
                </c:pt>
                <c:pt idx="10296">
                  <c:v>8.4731250000040745</c:v>
                </c:pt>
                <c:pt idx="10297">
                  <c:v>8.4734027777813026</c:v>
                </c:pt>
                <c:pt idx="10298">
                  <c:v>8.4736111111124046</c:v>
                </c:pt>
                <c:pt idx="10299">
                  <c:v>8.4738541666665697</c:v>
                </c:pt>
                <c:pt idx="10300">
                  <c:v>8.4741087962975143</c:v>
                </c:pt>
                <c:pt idx="10301">
                  <c:v>8.4743518518516794</c:v>
                </c:pt>
                <c:pt idx="10302">
                  <c:v>8.4750231481521041</c:v>
                </c:pt>
                <c:pt idx="10303">
                  <c:v>8.4752314814832062</c:v>
                </c:pt>
                <c:pt idx="10304">
                  <c:v>8.4754398148143082</c:v>
                </c:pt>
                <c:pt idx="10305">
                  <c:v>8.4756944444452529</c:v>
                </c:pt>
                <c:pt idx="10306">
                  <c:v>8.4759606481529772</c:v>
                </c:pt>
                <c:pt idx="10307">
                  <c:v>8.4762268518534256</c:v>
                </c:pt>
                <c:pt idx="10308">
                  <c:v>8.4765046296306537</c:v>
                </c:pt>
                <c:pt idx="10309">
                  <c:v>8.4885185185194132</c:v>
                </c:pt>
                <c:pt idx="10310">
                  <c:v>8.4887615740735782</c:v>
                </c:pt>
                <c:pt idx="10311">
                  <c:v>8.4889930555582396</c:v>
                </c:pt>
                <c:pt idx="10312">
                  <c:v>8.4892361111124046</c:v>
                </c:pt>
                <c:pt idx="10313">
                  <c:v>8.489537037043192</c:v>
                </c:pt>
                <c:pt idx="10314">
                  <c:v>8.4901620370364981</c:v>
                </c:pt>
                <c:pt idx="10315">
                  <c:v>8.5027430555564933</c:v>
                </c:pt>
                <c:pt idx="10316">
                  <c:v>8.5030787037030677</c:v>
                </c:pt>
                <c:pt idx="10317">
                  <c:v>8.5034143518569181</c:v>
                </c:pt>
                <c:pt idx="10318">
                  <c:v>8.5037384259267128</c:v>
                </c:pt>
                <c:pt idx="10319">
                  <c:v>8.5040740740805632</c:v>
                </c:pt>
                <c:pt idx="10320">
                  <c:v>8.5044212962966412</c:v>
                </c:pt>
                <c:pt idx="10321">
                  <c:v>8.5047569444504916</c:v>
                </c:pt>
                <c:pt idx="10322">
                  <c:v>8.505127314820129</c:v>
                </c:pt>
                <c:pt idx="10323">
                  <c:v>8.5054861111129867</c:v>
                </c:pt>
                <c:pt idx="10324">
                  <c:v>8.5058333333363407</c:v>
                </c:pt>
                <c:pt idx="10325">
                  <c:v>8.5061689814829151</c:v>
                </c:pt>
                <c:pt idx="10326">
                  <c:v>8.5065046296294895</c:v>
                </c:pt>
                <c:pt idx="10327">
                  <c:v>8.5068402777833398</c:v>
                </c:pt>
                <c:pt idx="10328">
                  <c:v>8.5071759259299142</c:v>
                </c:pt>
                <c:pt idx="10329">
                  <c:v>8.5075231481532683</c:v>
                </c:pt>
                <c:pt idx="10330">
                  <c:v>8.5078703703766223</c:v>
                </c:pt>
                <c:pt idx="10331">
                  <c:v>8.5082175925927004</c:v>
                </c:pt>
                <c:pt idx="10332">
                  <c:v>8.5085532407465507</c:v>
                </c:pt>
                <c:pt idx="10333">
                  <c:v>8.5088888888931251</c:v>
                </c:pt>
                <c:pt idx="10334">
                  <c:v>8.5092361111164792</c:v>
                </c:pt>
                <c:pt idx="10335">
                  <c:v>8.5096064814861165</c:v>
                </c:pt>
                <c:pt idx="10336">
                  <c:v>8.5099884259252576</c:v>
                </c:pt>
                <c:pt idx="10337">
                  <c:v>8.510358796302171</c:v>
                </c:pt>
                <c:pt idx="10338">
                  <c:v>8.510706018518249</c:v>
                </c:pt>
                <c:pt idx="10339">
                  <c:v>8.5110879629646661</c:v>
                </c:pt>
                <c:pt idx="10340">
                  <c:v>8.5114467592647998</c:v>
                </c:pt>
                <c:pt idx="10341">
                  <c:v>8.5118287037039408</c:v>
                </c:pt>
                <c:pt idx="10342">
                  <c:v>8.5121759259272949</c:v>
                </c:pt>
                <c:pt idx="10343">
                  <c:v>8.5125578703737119</c:v>
                </c:pt>
                <c:pt idx="10344">
                  <c:v>8.5129166666665697</c:v>
                </c:pt>
                <c:pt idx="10345">
                  <c:v>8.51332175925927</c:v>
                </c:pt>
                <c:pt idx="10346">
                  <c:v>8.5137037037056871</c:v>
                </c:pt>
                <c:pt idx="10347">
                  <c:v>8.5140393518522615</c:v>
                </c:pt>
                <c:pt idx="10348">
                  <c:v>8.5143865740756155</c:v>
                </c:pt>
                <c:pt idx="10349">
                  <c:v>8.5147800925988122</c:v>
                </c:pt>
                <c:pt idx="10350">
                  <c:v>8.5151620370379533</c:v>
                </c:pt>
                <c:pt idx="10351">
                  <c:v>8.515659722223063</c:v>
                </c:pt>
                <c:pt idx="10352">
                  <c:v>8.5162037037080154</c:v>
                </c:pt>
                <c:pt idx="10353">
                  <c:v>8.5167245370394085</c:v>
                </c:pt>
                <c:pt idx="10354">
                  <c:v>8.5171412037088885</c:v>
                </c:pt>
                <c:pt idx="10355">
                  <c:v>8.5175925925941556</c:v>
                </c:pt>
                <c:pt idx="10356">
                  <c:v>8.518032407409919</c:v>
                </c:pt>
                <c:pt idx="10357">
                  <c:v>8.5184722222256823</c:v>
                </c:pt>
                <c:pt idx="10358">
                  <c:v>8.5189004629646661</c:v>
                </c:pt>
                <c:pt idx="10359">
                  <c:v>8.5193171296341461</c:v>
                </c:pt>
                <c:pt idx="10360">
                  <c:v>8.5197685185194132</c:v>
                </c:pt>
                <c:pt idx="10361">
                  <c:v>8.5201967592656729</c:v>
                </c:pt>
                <c:pt idx="10362">
                  <c:v>8.5206250000046566</c:v>
                </c:pt>
                <c:pt idx="10363">
                  <c:v>8.5210763888899237</c:v>
                </c:pt>
                <c:pt idx="10364">
                  <c:v>8.5215277777824667</c:v>
                </c:pt>
                <c:pt idx="10365">
                  <c:v>8.5219212962983875</c:v>
                </c:pt>
                <c:pt idx="10366">
                  <c:v>8.5222569444449618</c:v>
                </c:pt>
                <c:pt idx="10367">
                  <c:v>8.5225925925988122</c:v>
                </c:pt>
                <c:pt idx="10368">
                  <c:v>8.5229513888916699</c:v>
                </c:pt>
                <c:pt idx="10369">
                  <c:v>8.5233217592613073</c:v>
                </c:pt>
                <c:pt idx="10370">
                  <c:v>8.5296064814829151</c:v>
                </c:pt>
                <c:pt idx="10371">
                  <c:v>8.5299305555599858</c:v>
                </c:pt>
                <c:pt idx="10372">
                  <c:v>8.5302662037065602</c:v>
                </c:pt>
                <c:pt idx="10373">
                  <c:v>8.5306018518531346</c:v>
                </c:pt>
                <c:pt idx="10374">
                  <c:v>8.5309490740764886</c:v>
                </c:pt>
                <c:pt idx="10375">
                  <c:v>8.531284722223063</c:v>
                </c:pt>
                <c:pt idx="10376">
                  <c:v>8.5316087963001337</c:v>
                </c:pt>
                <c:pt idx="10377">
                  <c:v>8.5319675925929914</c:v>
                </c:pt>
                <c:pt idx="10378">
                  <c:v>8.5323032407468418</c:v>
                </c:pt>
                <c:pt idx="10379">
                  <c:v>8.5326388888934162</c:v>
                </c:pt>
                <c:pt idx="10380">
                  <c:v>8.5329745370399905</c:v>
                </c:pt>
                <c:pt idx="10381">
                  <c:v>8.5333101851865649</c:v>
                </c:pt>
                <c:pt idx="10382">
                  <c:v>8.5336458333331393</c:v>
                </c:pt>
                <c:pt idx="10383">
                  <c:v>8.5339814814869897</c:v>
                </c:pt>
                <c:pt idx="10384">
                  <c:v>8.5343055555567844</c:v>
                </c:pt>
                <c:pt idx="10385">
                  <c:v>8.5346527777801384</c:v>
                </c:pt>
                <c:pt idx="10386">
                  <c:v>8.5349421296341461</c:v>
                </c:pt>
                <c:pt idx="10387">
                  <c:v>8.5352777777807205</c:v>
                </c:pt>
                <c:pt idx="10388">
                  <c:v>8.5356018518577912</c:v>
                </c:pt>
                <c:pt idx="10389">
                  <c:v>8.5360995370429009</c:v>
                </c:pt>
                <c:pt idx="10390">
                  <c:v>8.536377314820129</c:v>
                </c:pt>
                <c:pt idx="10391">
                  <c:v>8.5366435185205773</c:v>
                </c:pt>
                <c:pt idx="10392">
                  <c:v>8.5369444444440887</c:v>
                </c:pt>
                <c:pt idx="10393">
                  <c:v>8.5372222222285927</c:v>
                </c:pt>
                <c:pt idx="10394">
                  <c:v>8.5375231481521041</c:v>
                </c:pt>
                <c:pt idx="10395">
                  <c:v>8.5378356481523952</c:v>
                </c:pt>
                <c:pt idx="10396">
                  <c:v>8.5382060185220325</c:v>
                </c:pt>
                <c:pt idx="10397">
                  <c:v>8.5385648148148903</c:v>
                </c:pt>
                <c:pt idx="10398">
                  <c:v>8.5389351851845277</c:v>
                </c:pt>
                <c:pt idx="10399">
                  <c:v>8.539340277777228</c:v>
                </c:pt>
                <c:pt idx="10400">
                  <c:v>8.5397569444467081</c:v>
                </c:pt>
                <c:pt idx="10401">
                  <c:v>8.5401388888931251</c:v>
                </c:pt>
                <c:pt idx="10402">
                  <c:v>8.5405208333395422</c:v>
                </c:pt>
                <c:pt idx="10403">
                  <c:v>8.5412384259252576</c:v>
                </c:pt>
                <c:pt idx="10404">
                  <c:v>8.5414814814866986</c:v>
                </c:pt>
                <c:pt idx="10405">
                  <c:v>8.5417361111176433</c:v>
                </c:pt>
                <c:pt idx="10406">
                  <c:v>8.541990740741312</c:v>
                </c:pt>
                <c:pt idx="10407">
                  <c:v>8.5422569444490364</c:v>
                </c:pt>
                <c:pt idx="10408">
                  <c:v>8.5425578703725478</c:v>
                </c:pt>
                <c:pt idx="10409">
                  <c:v>8.5428703703728388</c:v>
                </c:pt>
                <c:pt idx="10410">
                  <c:v>8.5431481481500668</c:v>
                </c:pt>
                <c:pt idx="10411">
                  <c:v>8.5434259259272949</c:v>
                </c:pt>
                <c:pt idx="10412">
                  <c:v>8.5436805555582396</c:v>
                </c:pt>
                <c:pt idx="10413">
                  <c:v>8.5439583333354676</c:v>
                </c:pt>
                <c:pt idx="10414">
                  <c:v>8.5445833333360497</c:v>
                </c:pt>
                <c:pt idx="10415">
                  <c:v>8.5448379629669944</c:v>
                </c:pt>
                <c:pt idx="10416">
                  <c:v>8.5450925925979391</c:v>
                </c:pt>
                <c:pt idx="10417">
                  <c:v>8.5453472222216078</c:v>
                </c:pt>
                <c:pt idx="10418">
                  <c:v>8.5456712962986785</c:v>
                </c:pt>
                <c:pt idx="10419">
                  <c:v>8.5459837962989695</c:v>
                </c:pt>
                <c:pt idx="10420">
                  <c:v>8.5462962962992606</c:v>
                </c:pt>
                <c:pt idx="10421">
                  <c:v>8.5468634259304963</c:v>
                </c:pt>
                <c:pt idx="10422">
                  <c:v>8.547118055561441</c:v>
                </c:pt>
                <c:pt idx="10423">
                  <c:v>8.5473726851851097</c:v>
                </c:pt>
                <c:pt idx="10424">
                  <c:v>8.5476388888928341</c:v>
                </c:pt>
                <c:pt idx="10425">
                  <c:v>8.5479398148163455</c:v>
                </c:pt>
                <c:pt idx="10426">
                  <c:v>8.5482407407471328</c:v>
                </c:pt>
                <c:pt idx="10427">
                  <c:v>8.5485648148169275</c:v>
                </c:pt>
                <c:pt idx="10428">
                  <c:v>8.5489467592633446</c:v>
                </c:pt>
                <c:pt idx="10429">
                  <c:v>8.5493402777792653</c:v>
                </c:pt>
                <c:pt idx="10430">
                  <c:v>8.549733796302462</c:v>
                </c:pt>
                <c:pt idx="10431">
                  <c:v>8.5501388888951624</c:v>
                </c:pt>
                <c:pt idx="10432">
                  <c:v>8.5505671296341461</c:v>
                </c:pt>
                <c:pt idx="10433">
                  <c:v>8.5509722222268465</c:v>
                </c:pt>
                <c:pt idx="10434">
                  <c:v>8.5513773148195469</c:v>
                </c:pt>
                <c:pt idx="10435">
                  <c:v>8.5517824074122473</c:v>
                </c:pt>
                <c:pt idx="10436">
                  <c:v>8.5521990740744513</c:v>
                </c:pt>
                <c:pt idx="10437">
                  <c:v>8.5525347222283017</c:v>
                </c:pt>
                <c:pt idx="10438">
                  <c:v>8.5528703703748761</c:v>
                </c:pt>
                <c:pt idx="10439">
                  <c:v>8.5532870370370802</c:v>
                </c:pt>
                <c:pt idx="10440">
                  <c:v>8.5537152777833398</c:v>
                </c:pt>
                <c:pt idx="10441">
                  <c:v>8.5540393518531346</c:v>
                </c:pt>
                <c:pt idx="10442">
                  <c:v>8.554374999999709</c:v>
                </c:pt>
                <c:pt idx="10443">
                  <c:v>8.5547106481535593</c:v>
                </c:pt>
                <c:pt idx="10444">
                  <c:v>8.55510416666948</c:v>
                </c:pt>
                <c:pt idx="10445">
                  <c:v>8.5554050925929914</c:v>
                </c:pt>
                <c:pt idx="10446">
                  <c:v>8.5557754629626288</c:v>
                </c:pt>
                <c:pt idx="10447">
                  <c:v>8.5561458333395422</c:v>
                </c:pt>
                <c:pt idx="10448">
                  <c:v>8.5565046296323999</c:v>
                </c:pt>
                <c:pt idx="10449">
                  <c:v>8.5568750000020373</c:v>
                </c:pt>
                <c:pt idx="10450">
                  <c:v>8.5573611111176433</c:v>
                </c:pt>
                <c:pt idx="10451">
                  <c:v>8.5576736111106584</c:v>
                </c:pt>
                <c:pt idx="10452">
                  <c:v>8.5579629629646661</c:v>
                </c:pt>
                <c:pt idx="10453">
                  <c:v>8.5583680555573665</c:v>
                </c:pt>
                <c:pt idx="10454">
                  <c:v>8.5587384259270038</c:v>
                </c:pt>
                <c:pt idx="10455">
                  <c:v>8.5590972222271375</c:v>
                </c:pt>
                <c:pt idx="10456">
                  <c:v>8.5595023148198379</c:v>
                </c:pt>
                <c:pt idx="10457">
                  <c:v>8.559988425928168</c:v>
                </c:pt>
                <c:pt idx="10458">
                  <c:v>8.5602893518516794</c:v>
                </c:pt>
                <c:pt idx="10459">
                  <c:v>8.5606481481518131</c:v>
                </c:pt>
                <c:pt idx="10460">
                  <c:v>8.5610300925982301</c:v>
                </c:pt>
                <c:pt idx="10461">
                  <c:v>8.5615509259296232</c:v>
                </c:pt>
                <c:pt idx="10462">
                  <c:v>8.5618171296300716</c:v>
                </c:pt>
                <c:pt idx="10463">
                  <c:v>8.5620717592610163</c:v>
                </c:pt>
                <c:pt idx="10464">
                  <c:v>8.5623379629687406</c:v>
                </c:pt>
                <c:pt idx="10465">
                  <c:v>9.4584722222280107</c:v>
                </c:pt>
                <c:pt idx="10466">
                  <c:v>9.4609375</c:v>
                </c:pt>
                <c:pt idx="10467">
                  <c:v>9.4674074074137025</c:v>
                </c:pt>
                <c:pt idx="10468">
                  <c:v>9.5430208333345945</c:v>
                </c:pt>
                <c:pt idx="10469">
                  <c:v>9.5449537037056871</c:v>
                </c:pt>
                <c:pt idx="10470">
                  <c:v>9.5479166666700621</c:v>
                </c:pt>
                <c:pt idx="10471">
                  <c:v>9.552175925928168</c:v>
                </c:pt>
                <c:pt idx="10472">
                  <c:v>9.5561689814858255</c:v>
                </c:pt>
                <c:pt idx="10473">
                  <c:v>9.5603819444440887</c:v>
                </c:pt>
                <c:pt idx="10474">
                  <c:v>9.5650347222253913</c:v>
                </c:pt>
                <c:pt idx="10475">
                  <c:v>9.5684143518519704</c:v>
                </c:pt>
                <c:pt idx="10476">
                  <c:v>9.5722685185246519</c:v>
                </c:pt>
                <c:pt idx="10477">
                  <c:v>9.5763773148210021</c:v>
                </c:pt>
                <c:pt idx="10478">
                  <c:v>9.580775462964084</c:v>
                </c:pt>
                <c:pt idx="10479">
                  <c:v>9.5840625000055297</c:v>
                </c:pt>
                <c:pt idx="10480">
                  <c:v>9.5884375000023283</c:v>
                </c:pt>
                <c:pt idx="10481">
                  <c:v>9.5920486111135688</c:v>
                </c:pt>
                <c:pt idx="10482">
                  <c:v>9.5959837963018799</c:v>
                </c:pt>
                <c:pt idx="10483">
                  <c:v>9.6008217592607252</c:v>
                </c:pt>
                <c:pt idx="10484">
                  <c:v>9.6062152777813026</c:v>
                </c:pt>
                <c:pt idx="10485">
                  <c:v>9.6109837963012978</c:v>
                </c:pt>
                <c:pt idx="10486">
                  <c:v>9.6155671296291985</c:v>
                </c:pt>
                <c:pt idx="10487">
                  <c:v>9.6206944444493274</c:v>
                </c:pt>
                <c:pt idx="10488">
                  <c:v>9.625069444446126</c:v>
                </c:pt>
                <c:pt idx="10489">
                  <c:v>9.6291435185194132</c:v>
                </c:pt>
                <c:pt idx="10490">
                  <c:v>9.6294791666659876</c:v>
                </c:pt>
                <c:pt idx="10491">
                  <c:v>9.6298611111124046</c:v>
                </c:pt>
                <c:pt idx="10492">
                  <c:v>9.6302777777818847</c:v>
                </c:pt>
                <c:pt idx="10493">
                  <c:v>9.6306250000052387</c:v>
                </c:pt>
                <c:pt idx="10494">
                  <c:v>9.6309722222285927</c:v>
                </c:pt>
                <c:pt idx="10495">
                  <c:v>9.6312962962983875</c:v>
                </c:pt>
                <c:pt idx="10496">
                  <c:v>9.6316319444449618</c:v>
                </c:pt>
                <c:pt idx="10497">
                  <c:v>9.6318981481526862</c:v>
                </c:pt>
                <c:pt idx="10498">
                  <c:v>9.6321643518531346</c:v>
                </c:pt>
                <c:pt idx="10499">
                  <c:v>9.6324421296303626</c:v>
                </c:pt>
                <c:pt idx="10500">
                  <c:v>9.6327546296306537</c:v>
                </c:pt>
                <c:pt idx="10501">
                  <c:v>9.633055555561441</c:v>
                </c:pt>
                <c:pt idx="10502">
                  <c:v>9.633333333338669</c:v>
                </c:pt>
                <c:pt idx="10503">
                  <c:v>9.6336805555620231</c:v>
                </c:pt>
                <c:pt idx="10504">
                  <c:v>9.6339699074087548</c:v>
                </c:pt>
                <c:pt idx="10505">
                  <c:v>9.6342708333395422</c:v>
                </c:pt>
                <c:pt idx="10506">
                  <c:v>9.6346296296323999</c:v>
                </c:pt>
                <c:pt idx="10507">
                  <c:v>9.6350000000020373</c:v>
                </c:pt>
                <c:pt idx="10508">
                  <c:v>9.6353472222253913</c:v>
                </c:pt>
                <c:pt idx="10509">
                  <c:v>9.635636574079399</c:v>
                </c:pt>
                <c:pt idx="10510">
                  <c:v>9.6359953703722567</c:v>
                </c:pt>
                <c:pt idx="10511">
                  <c:v>9.6363194444493274</c:v>
                </c:pt>
                <c:pt idx="10512">
                  <c:v>9.6366435185191222</c:v>
                </c:pt>
                <c:pt idx="10513">
                  <c:v>9.6369791666729725</c:v>
                </c:pt>
                <c:pt idx="10514">
                  <c:v>9.6373379629658302</c:v>
                </c:pt>
                <c:pt idx="10515">
                  <c:v>9.637696759258688</c:v>
                </c:pt>
                <c:pt idx="10516">
                  <c:v>9.6380208333357587</c:v>
                </c:pt>
                <c:pt idx="10517">
                  <c:v>9.6383333333360497</c:v>
                </c:pt>
                <c:pt idx="10518">
                  <c:v>9.6386111111132777</c:v>
                </c:pt>
                <c:pt idx="10519">
                  <c:v>9.6388773148210021</c:v>
                </c:pt>
                <c:pt idx="10520">
                  <c:v>9.6391435185214505</c:v>
                </c:pt>
                <c:pt idx="10521">
                  <c:v>9.6394212962986785</c:v>
                </c:pt>
                <c:pt idx="10522">
                  <c:v>9.6396759259296232</c:v>
                </c:pt>
                <c:pt idx="10523">
                  <c:v>9.6399305555605679</c:v>
                </c:pt>
                <c:pt idx="10524">
                  <c:v>9.6401851851915126</c:v>
                </c:pt>
                <c:pt idx="10525">
                  <c:v>9.6404398148151813</c:v>
                </c:pt>
                <c:pt idx="10526">
                  <c:v>9.6406712962998427</c:v>
                </c:pt>
                <c:pt idx="10527">
                  <c:v>9.6409259259307873</c:v>
                </c:pt>
                <c:pt idx="10528">
                  <c:v>9.6411574074081727</c:v>
                </c:pt>
                <c:pt idx="10529">
                  <c:v>9.6414120370391174</c:v>
                </c:pt>
                <c:pt idx="10530">
                  <c:v>9.6416666666700621</c:v>
                </c:pt>
                <c:pt idx="10531">
                  <c:v>9.6419212963010068</c:v>
                </c:pt>
                <c:pt idx="10532">
                  <c:v>9.6422222222245182</c:v>
                </c:pt>
                <c:pt idx="10533">
                  <c:v>9.6425578703710926</c:v>
                </c:pt>
                <c:pt idx="10534">
                  <c:v>9.6431481481486117</c:v>
                </c:pt>
                <c:pt idx="10535">
                  <c:v>9.643379629633273</c:v>
                </c:pt>
                <c:pt idx="10536">
                  <c:v>9.643622685187438</c:v>
                </c:pt>
                <c:pt idx="10537">
                  <c:v>9.6439004629646661</c:v>
                </c:pt>
                <c:pt idx="10538">
                  <c:v>9.6441782407418941</c:v>
                </c:pt>
                <c:pt idx="10539">
                  <c:v>9.6444675925959018</c:v>
                </c:pt>
                <c:pt idx="10540">
                  <c:v>9.6447569444499095</c:v>
                </c:pt>
                <c:pt idx="10541">
                  <c:v>9.6451273148195469</c:v>
                </c:pt>
                <c:pt idx="10542">
                  <c:v>9.6453587962969323</c:v>
                </c:pt>
                <c:pt idx="10543">
                  <c:v>9.64564814815094</c:v>
                </c:pt>
                <c:pt idx="10544">
                  <c:v>9.6459375000049477</c:v>
                </c:pt>
                <c:pt idx="10545">
                  <c:v>9.6462152777821757</c:v>
                </c:pt>
                <c:pt idx="10546">
                  <c:v>9.6464930555594037</c:v>
                </c:pt>
                <c:pt idx="10547">
                  <c:v>9.6467476851903484</c:v>
                </c:pt>
                <c:pt idx="10548">
                  <c:v>9.6470138888907968</c:v>
                </c:pt>
                <c:pt idx="10549">
                  <c:v>9.6472569444449618</c:v>
                </c:pt>
                <c:pt idx="10550">
                  <c:v>9.6475347222221899</c:v>
                </c:pt>
                <c:pt idx="10551">
                  <c:v>9.6478356481529772</c:v>
                </c:pt>
                <c:pt idx="10552">
                  <c:v>9.648159722222772</c:v>
                </c:pt>
                <c:pt idx="10553">
                  <c:v>9.6484375</c:v>
                </c:pt>
                <c:pt idx="10554">
                  <c:v>9.648715277777228</c:v>
                </c:pt>
                <c:pt idx="10555">
                  <c:v>9.6500231481477385</c:v>
                </c:pt>
                <c:pt idx="10556">
                  <c:v>9.6502546296323999</c:v>
                </c:pt>
                <c:pt idx="10557">
                  <c:v>9.6504976851865649</c:v>
                </c:pt>
                <c:pt idx="10558">
                  <c:v>9.6507291666712263</c:v>
                </c:pt>
                <c:pt idx="10559">
                  <c:v>9.6567824074081727</c:v>
                </c:pt>
                <c:pt idx="10560">
                  <c:v>9.6570254629623378</c:v>
                </c:pt>
                <c:pt idx="10561">
                  <c:v>9.6572569444469991</c:v>
                </c:pt>
                <c:pt idx="10562">
                  <c:v>9.6575000000011642</c:v>
                </c:pt>
                <c:pt idx="10563">
                  <c:v>9.6577777777783922</c:v>
                </c:pt>
                <c:pt idx="10564">
                  <c:v>9.6581018518554629</c:v>
                </c:pt>
                <c:pt idx="10565">
                  <c:v>9.6584143518557539</c:v>
                </c:pt>
                <c:pt idx="10566">
                  <c:v>9.658726851856045</c:v>
                </c:pt>
                <c:pt idx="10567">
                  <c:v>9.6590277777795563</c:v>
                </c:pt>
                <c:pt idx="10568">
                  <c:v>9.659317129633564</c:v>
                </c:pt>
                <c:pt idx="10569">
                  <c:v>9.6596180555570754</c:v>
                </c:pt>
                <c:pt idx="10570">
                  <c:v>9.6599189814878628</c:v>
                </c:pt>
                <c:pt idx="10571">
                  <c:v>9.6602314814808778</c:v>
                </c:pt>
                <c:pt idx="10572">
                  <c:v>9.6605555555579485</c:v>
                </c:pt>
                <c:pt idx="10573">
                  <c:v>9.6611458333354676</c:v>
                </c:pt>
                <c:pt idx="10574">
                  <c:v>9.6614004629664123</c:v>
                </c:pt>
                <c:pt idx="10575">
                  <c:v>9.6616435185205773</c:v>
                </c:pt>
                <c:pt idx="10576">
                  <c:v>9.6619560185208684</c:v>
                </c:pt>
                <c:pt idx="10577">
                  <c:v>9.6622800925979391</c:v>
                </c:pt>
                <c:pt idx="10578">
                  <c:v>9.6625810185214505</c:v>
                </c:pt>
                <c:pt idx="10579">
                  <c:v>9.6628703703754582</c:v>
                </c:pt>
                <c:pt idx="10580">
                  <c:v>9.6631828703757492</c:v>
                </c:pt>
                <c:pt idx="10581">
                  <c:v>9.6637268518534256</c:v>
                </c:pt>
                <c:pt idx="10582">
                  <c:v>9.6639699074075907</c:v>
                </c:pt>
                <c:pt idx="10583">
                  <c:v>9.6642592592615983</c:v>
                </c:pt>
                <c:pt idx="10584">
                  <c:v>9.6646412037080154</c:v>
                </c:pt>
                <c:pt idx="10585">
                  <c:v>9.6650115740776528</c:v>
                </c:pt>
                <c:pt idx="10586">
                  <c:v>9.6654050925935735</c:v>
                </c:pt>
                <c:pt idx="10587">
                  <c:v>9.6658333333398332</c:v>
                </c:pt>
                <c:pt idx="10588">
                  <c:v>9.6662037037094706</c:v>
                </c:pt>
                <c:pt idx="10589">
                  <c:v>9.6665856481486117</c:v>
                </c:pt>
                <c:pt idx="10590">
                  <c:v>9.666956018518249</c:v>
                </c:pt>
                <c:pt idx="10591">
                  <c:v>9.6673379629646661</c:v>
                </c:pt>
                <c:pt idx="10592">
                  <c:v>9.6677199074110831</c:v>
                </c:pt>
                <c:pt idx="10593">
                  <c:v>9.6681018518575002</c:v>
                </c:pt>
                <c:pt idx="10594">
                  <c:v>9.6684606481503579</c:v>
                </c:pt>
                <c:pt idx="10595">
                  <c:v>9.6688310185199953</c:v>
                </c:pt>
                <c:pt idx="10596">
                  <c:v>9.6692013888896327</c:v>
                </c:pt>
                <c:pt idx="10597">
                  <c:v>9.669606481482333</c:v>
                </c:pt>
                <c:pt idx="10598">
                  <c:v>9.6699768518519704</c:v>
                </c:pt>
                <c:pt idx="10599">
                  <c:v>9.6703472222216078</c:v>
                </c:pt>
                <c:pt idx="10600">
                  <c:v>9.6707060185217415</c:v>
                </c:pt>
                <c:pt idx="10601">
                  <c:v>9.6710763888913789</c:v>
                </c:pt>
                <c:pt idx="10602">
                  <c:v>9.6714583333377959</c:v>
                </c:pt>
                <c:pt idx="10603">
                  <c:v>9.671875</c:v>
                </c:pt>
                <c:pt idx="10604">
                  <c:v>9.67229166666948</c:v>
                </c:pt>
                <c:pt idx="10605">
                  <c:v>9.6726967592621804</c:v>
                </c:pt>
                <c:pt idx="10606">
                  <c:v>9.6731134259316605</c:v>
                </c:pt>
                <c:pt idx="10607">
                  <c:v>9.6735300925938645</c:v>
                </c:pt>
                <c:pt idx="10608">
                  <c:v>9.6738888888939982</c:v>
                </c:pt>
                <c:pt idx="10609">
                  <c:v>9.6742708333331393</c:v>
                </c:pt>
                <c:pt idx="10610">
                  <c:v>9.6746527777795563</c:v>
                </c:pt>
                <c:pt idx="10611">
                  <c:v>9.6750231481491937</c:v>
                </c:pt>
                <c:pt idx="10612">
                  <c:v>9.6753819444493274</c:v>
                </c:pt>
                <c:pt idx="10613">
                  <c:v>9.6757291666726815</c:v>
                </c:pt>
                <c:pt idx="10614">
                  <c:v>9.6761458333348855</c:v>
                </c:pt>
                <c:pt idx="10615">
                  <c:v>9.6765625000043656</c:v>
                </c:pt>
                <c:pt idx="10616">
                  <c:v>9.6769444444507826</c:v>
                </c:pt>
                <c:pt idx="10617">
                  <c:v>9.6773379629667033</c:v>
                </c:pt>
                <c:pt idx="10618">
                  <c:v>9.6776967592595611</c:v>
                </c:pt>
                <c:pt idx="10619">
                  <c:v>9.6780671296291985</c:v>
                </c:pt>
                <c:pt idx="10620">
                  <c:v>9.6784375000061118</c:v>
                </c:pt>
                <c:pt idx="10621">
                  <c:v>9.6788425925988122</c:v>
                </c:pt>
                <c:pt idx="10622">
                  <c:v>9.6792824074072996</c:v>
                </c:pt>
                <c:pt idx="10623">
                  <c:v>9.6797106481535593</c:v>
                </c:pt>
                <c:pt idx="10624">
                  <c:v>9.6801273148157634</c:v>
                </c:pt>
                <c:pt idx="10625">
                  <c:v>9.6805208333389601</c:v>
                </c:pt>
                <c:pt idx="10626">
                  <c:v>9.6809837963010068</c:v>
                </c:pt>
                <c:pt idx="10627">
                  <c:v>9.6814467592630535</c:v>
                </c:pt>
                <c:pt idx="10628">
                  <c:v>9.6819560185249429</c:v>
                </c:pt>
                <c:pt idx="10629">
                  <c:v>9.6824305555564933</c:v>
                </c:pt>
                <c:pt idx="10630">
                  <c:v>9.6828472222259734</c:v>
                </c:pt>
                <c:pt idx="10631">
                  <c:v>9.6832523148186738</c:v>
                </c:pt>
                <c:pt idx="10632">
                  <c:v>9.6836921296344372</c:v>
                </c:pt>
                <c:pt idx="10633">
                  <c:v>9.6841087962966412</c:v>
                </c:pt>
                <c:pt idx="10634">
                  <c:v>9.6845023148198379</c:v>
                </c:pt>
                <c:pt idx="10635">
                  <c:v>9.6849074074125383</c:v>
                </c:pt>
                <c:pt idx="10636">
                  <c:v>9.6853125000052387</c:v>
                </c:pt>
                <c:pt idx="10637">
                  <c:v>9.6857291666674428</c:v>
                </c:pt>
                <c:pt idx="10638">
                  <c:v>9.6861458333369228</c:v>
                </c:pt>
                <c:pt idx="10639">
                  <c:v>9.6865625000064028</c:v>
                </c:pt>
                <c:pt idx="10640">
                  <c:v>9.6869791666686069</c:v>
                </c:pt>
                <c:pt idx="10641">
                  <c:v>9.6873379629687406</c:v>
                </c:pt>
                <c:pt idx="10642">
                  <c:v>9.6877314814846613</c:v>
                </c:pt>
                <c:pt idx="10643">
                  <c:v>9.6881365740773617</c:v>
                </c:pt>
                <c:pt idx="10644">
                  <c:v>9.6885300925932825</c:v>
                </c:pt>
                <c:pt idx="10645">
                  <c:v>9.6889467592627625</c:v>
                </c:pt>
                <c:pt idx="10646">
                  <c:v>9.6893634259322425</c:v>
                </c:pt>
                <c:pt idx="10647">
                  <c:v>9.6897569444481633</c:v>
                </c:pt>
                <c:pt idx="10648">
                  <c:v>9.6901620370408637</c:v>
                </c:pt>
                <c:pt idx="10649">
                  <c:v>9.6905555555567844</c:v>
                </c:pt>
                <c:pt idx="10650">
                  <c:v>9.6909375000032014</c:v>
                </c:pt>
                <c:pt idx="10651">
                  <c:v>9.6913194444496185</c:v>
                </c:pt>
                <c:pt idx="10652">
                  <c:v>9.6917245370423188</c:v>
                </c:pt>
                <c:pt idx="10653">
                  <c:v>9.7093055555596948</c:v>
                </c:pt>
                <c:pt idx="10654">
                  <c:v>9.7095486111138598</c:v>
                </c:pt>
                <c:pt idx="10655">
                  <c:v>9.7097800925985212</c:v>
                </c:pt>
                <c:pt idx="10656">
                  <c:v>9.7100925925988122</c:v>
                </c:pt>
                <c:pt idx="10657">
                  <c:v>9.7104745370379533</c:v>
                </c:pt>
                <c:pt idx="10658">
                  <c:v>9.7108449074075907</c:v>
                </c:pt>
                <c:pt idx="10659">
                  <c:v>9.711250000000291</c:v>
                </c:pt>
                <c:pt idx="10660">
                  <c:v>9.7116666666697711</c:v>
                </c:pt>
                <c:pt idx="10661">
                  <c:v>9.7120486111161881</c:v>
                </c:pt>
                <c:pt idx="10662">
                  <c:v>9.7124537037088885</c:v>
                </c:pt>
                <c:pt idx="10663">
                  <c:v>9.7128240740785259</c:v>
                </c:pt>
                <c:pt idx="10664">
                  <c:v>9.7132175925944466</c:v>
                </c:pt>
                <c:pt idx="10665">
                  <c:v>9.7134722222253913</c:v>
                </c:pt>
                <c:pt idx="10666">
                  <c:v>9.713761574079399</c:v>
                </c:pt>
                <c:pt idx="10667">
                  <c:v>9.71407407407969</c:v>
                </c:pt>
                <c:pt idx="10668">
                  <c:v>9.7144097222262644</c:v>
                </c:pt>
                <c:pt idx="10669">
                  <c:v>9.7151041666729725</c:v>
                </c:pt>
                <c:pt idx="10670">
                  <c:v>9.7153356481503579</c:v>
                </c:pt>
              </c:numCache>
            </c:numRef>
          </c:xVal>
          <c:yVal>
            <c:numRef>
              <c:f>'Days vs. Depth'!$K$8:$K$10678</c:f>
              <c:numCache>
                <c:formatCode>General</c:formatCode>
                <c:ptCount val="10671"/>
                <c:pt idx="0">
                  <c:v>11125</c:v>
                </c:pt>
                <c:pt idx="1">
                  <c:v>11126</c:v>
                </c:pt>
                <c:pt idx="2">
                  <c:v>11127</c:v>
                </c:pt>
                <c:pt idx="3">
                  <c:v>11128</c:v>
                </c:pt>
                <c:pt idx="4">
                  <c:v>11129</c:v>
                </c:pt>
                <c:pt idx="5">
                  <c:v>11130</c:v>
                </c:pt>
                <c:pt idx="6">
                  <c:v>11131</c:v>
                </c:pt>
                <c:pt idx="7">
                  <c:v>11132</c:v>
                </c:pt>
                <c:pt idx="8">
                  <c:v>11133</c:v>
                </c:pt>
                <c:pt idx="9">
                  <c:v>11134</c:v>
                </c:pt>
                <c:pt idx="10">
                  <c:v>11135</c:v>
                </c:pt>
                <c:pt idx="11">
                  <c:v>11136</c:v>
                </c:pt>
                <c:pt idx="12">
                  <c:v>11137</c:v>
                </c:pt>
                <c:pt idx="13">
                  <c:v>11138</c:v>
                </c:pt>
                <c:pt idx="14">
                  <c:v>11139</c:v>
                </c:pt>
                <c:pt idx="15">
                  <c:v>11140</c:v>
                </c:pt>
                <c:pt idx="16">
                  <c:v>11141</c:v>
                </c:pt>
                <c:pt idx="17">
                  <c:v>11142</c:v>
                </c:pt>
                <c:pt idx="18">
                  <c:v>11143</c:v>
                </c:pt>
                <c:pt idx="19">
                  <c:v>11144</c:v>
                </c:pt>
                <c:pt idx="20">
                  <c:v>11145</c:v>
                </c:pt>
                <c:pt idx="21">
                  <c:v>11146</c:v>
                </c:pt>
                <c:pt idx="22">
                  <c:v>11147</c:v>
                </c:pt>
                <c:pt idx="23">
                  <c:v>11148</c:v>
                </c:pt>
                <c:pt idx="24">
                  <c:v>11149</c:v>
                </c:pt>
                <c:pt idx="25">
                  <c:v>11150</c:v>
                </c:pt>
                <c:pt idx="26">
                  <c:v>11151</c:v>
                </c:pt>
                <c:pt idx="27">
                  <c:v>11152</c:v>
                </c:pt>
                <c:pt idx="28">
                  <c:v>11153</c:v>
                </c:pt>
                <c:pt idx="29">
                  <c:v>11154</c:v>
                </c:pt>
                <c:pt idx="30">
                  <c:v>11155</c:v>
                </c:pt>
                <c:pt idx="31">
                  <c:v>11156</c:v>
                </c:pt>
                <c:pt idx="32">
                  <c:v>11157</c:v>
                </c:pt>
                <c:pt idx="33">
                  <c:v>11158</c:v>
                </c:pt>
                <c:pt idx="34">
                  <c:v>11159</c:v>
                </c:pt>
                <c:pt idx="35">
                  <c:v>11160</c:v>
                </c:pt>
                <c:pt idx="36">
                  <c:v>11161</c:v>
                </c:pt>
                <c:pt idx="37">
                  <c:v>11162</c:v>
                </c:pt>
                <c:pt idx="38">
                  <c:v>11163</c:v>
                </c:pt>
                <c:pt idx="39">
                  <c:v>11164</c:v>
                </c:pt>
                <c:pt idx="40">
                  <c:v>11165</c:v>
                </c:pt>
                <c:pt idx="41">
                  <c:v>11166</c:v>
                </c:pt>
                <c:pt idx="42">
                  <c:v>11167</c:v>
                </c:pt>
                <c:pt idx="43">
                  <c:v>11168</c:v>
                </c:pt>
                <c:pt idx="44">
                  <c:v>11169</c:v>
                </c:pt>
                <c:pt idx="45">
                  <c:v>11170</c:v>
                </c:pt>
                <c:pt idx="46">
                  <c:v>11171</c:v>
                </c:pt>
                <c:pt idx="47">
                  <c:v>11172</c:v>
                </c:pt>
                <c:pt idx="48">
                  <c:v>11173</c:v>
                </c:pt>
                <c:pt idx="49">
                  <c:v>11174</c:v>
                </c:pt>
                <c:pt idx="50">
                  <c:v>11175</c:v>
                </c:pt>
                <c:pt idx="51">
                  <c:v>11176</c:v>
                </c:pt>
                <c:pt idx="52">
                  <c:v>11177</c:v>
                </c:pt>
                <c:pt idx="53">
                  <c:v>11178</c:v>
                </c:pt>
                <c:pt idx="54">
                  <c:v>11179</c:v>
                </c:pt>
                <c:pt idx="55">
                  <c:v>11180</c:v>
                </c:pt>
                <c:pt idx="56">
                  <c:v>11181</c:v>
                </c:pt>
                <c:pt idx="57">
                  <c:v>11182</c:v>
                </c:pt>
                <c:pt idx="58">
                  <c:v>11183</c:v>
                </c:pt>
                <c:pt idx="59">
                  <c:v>11184</c:v>
                </c:pt>
                <c:pt idx="60">
                  <c:v>11185</c:v>
                </c:pt>
                <c:pt idx="61">
                  <c:v>11186</c:v>
                </c:pt>
                <c:pt idx="62">
                  <c:v>11187</c:v>
                </c:pt>
                <c:pt idx="63">
                  <c:v>11188</c:v>
                </c:pt>
                <c:pt idx="64">
                  <c:v>11189</c:v>
                </c:pt>
                <c:pt idx="65">
                  <c:v>11190</c:v>
                </c:pt>
                <c:pt idx="66">
                  <c:v>11191</c:v>
                </c:pt>
                <c:pt idx="67">
                  <c:v>11192</c:v>
                </c:pt>
                <c:pt idx="68">
                  <c:v>11193</c:v>
                </c:pt>
                <c:pt idx="69">
                  <c:v>11194</c:v>
                </c:pt>
                <c:pt idx="70">
                  <c:v>11195</c:v>
                </c:pt>
                <c:pt idx="71">
                  <c:v>11196</c:v>
                </c:pt>
                <c:pt idx="72">
                  <c:v>11197</c:v>
                </c:pt>
                <c:pt idx="73">
                  <c:v>11198</c:v>
                </c:pt>
                <c:pt idx="74">
                  <c:v>11199</c:v>
                </c:pt>
                <c:pt idx="75">
                  <c:v>11200</c:v>
                </c:pt>
                <c:pt idx="76">
                  <c:v>11201</c:v>
                </c:pt>
                <c:pt idx="77">
                  <c:v>11202</c:v>
                </c:pt>
                <c:pt idx="78">
                  <c:v>11203</c:v>
                </c:pt>
                <c:pt idx="79">
                  <c:v>11204</c:v>
                </c:pt>
                <c:pt idx="80">
                  <c:v>11205</c:v>
                </c:pt>
                <c:pt idx="81">
                  <c:v>11206</c:v>
                </c:pt>
                <c:pt idx="82">
                  <c:v>11207</c:v>
                </c:pt>
                <c:pt idx="83">
                  <c:v>11208</c:v>
                </c:pt>
                <c:pt idx="84">
                  <c:v>11209</c:v>
                </c:pt>
                <c:pt idx="85">
                  <c:v>11210</c:v>
                </c:pt>
                <c:pt idx="86">
                  <c:v>11211</c:v>
                </c:pt>
                <c:pt idx="87">
                  <c:v>11212</c:v>
                </c:pt>
                <c:pt idx="88">
                  <c:v>11213</c:v>
                </c:pt>
                <c:pt idx="89">
                  <c:v>11214</c:v>
                </c:pt>
                <c:pt idx="90">
                  <c:v>11215</c:v>
                </c:pt>
                <c:pt idx="91">
                  <c:v>11216</c:v>
                </c:pt>
                <c:pt idx="92">
                  <c:v>11217</c:v>
                </c:pt>
                <c:pt idx="93">
                  <c:v>11218</c:v>
                </c:pt>
                <c:pt idx="94">
                  <c:v>11219</c:v>
                </c:pt>
                <c:pt idx="95">
                  <c:v>11220</c:v>
                </c:pt>
                <c:pt idx="96">
                  <c:v>11221</c:v>
                </c:pt>
                <c:pt idx="97">
                  <c:v>11222</c:v>
                </c:pt>
                <c:pt idx="98">
                  <c:v>11223</c:v>
                </c:pt>
                <c:pt idx="99">
                  <c:v>11224</c:v>
                </c:pt>
                <c:pt idx="100">
                  <c:v>11225</c:v>
                </c:pt>
                <c:pt idx="101">
                  <c:v>11226</c:v>
                </c:pt>
                <c:pt idx="102">
                  <c:v>11227</c:v>
                </c:pt>
                <c:pt idx="103">
                  <c:v>11228</c:v>
                </c:pt>
                <c:pt idx="104">
                  <c:v>11229</c:v>
                </c:pt>
                <c:pt idx="105">
                  <c:v>11230</c:v>
                </c:pt>
                <c:pt idx="106">
                  <c:v>11231</c:v>
                </c:pt>
                <c:pt idx="107">
                  <c:v>11232</c:v>
                </c:pt>
                <c:pt idx="108">
                  <c:v>11233</c:v>
                </c:pt>
                <c:pt idx="109">
                  <c:v>11234</c:v>
                </c:pt>
                <c:pt idx="110">
                  <c:v>11235</c:v>
                </c:pt>
                <c:pt idx="111">
                  <c:v>11236</c:v>
                </c:pt>
                <c:pt idx="112">
                  <c:v>11237</c:v>
                </c:pt>
                <c:pt idx="113">
                  <c:v>11238</c:v>
                </c:pt>
                <c:pt idx="114">
                  <c:v>11239</c:v>
                </c:pt>
                <c:pt idx="115">
                  <c:v>11240</c:v>
                </c:pt>
                <c:pt idx="116">
                  <c:v>11241</c:v>
                </c:pt>
                <c:pt idx="117">
                  <c:v>11242</c:v>
                </c:pt>
                <c:pt idx="118">
                  <c:v>11243</c:v>
                </c:pt>
                <c:pt idx="119">
                  <c:v>11244</c:v>
                </c:pt>
                <c:pt idx="120">
                  <c:v>11245</c:v>
                </c:pt>
                <c:pt idx="121">
                  <c:v>11246</c:v>
                </c:pt>
                <c:pt idx="122">
                  <c:v>11247</c:v>
                </c:pt>
                <c:pt idx="123">
                  <c:v>11248</c:v>
                </c:pt>
                <c:pt idx="124">
                  <c:v>11249</c:v>
                </c:pt>
                <c:pt idx="125">
                  <c:v>11250</c:v>
                </c:pt>
                <c:pt idx="126">
                  <c:v>11251</c:v>
                </c:pt>
                <c:pt idx="127">
                  <c:v>11252</c:v>
                </c:pt>
                <c:pt idx="128">
                  <c:v>11253</c:v>
                </c:pt>
                <c:pt idx="129">
                  <c:v>11254</c:v>
                </c:pt>
                <c:pt idx="130">
                  <c:v>11255</c:v>
                </c:pt>
                <c:pt idx="131">
                  <c:v>11256</c:v>
                </c:pt>
                <c:pt idx="132">
                  <c:v>11257</c:v>
                </c:pt>
                <c:pt idx="133">
                  <c:v>11258</c:v>
                </c:pt>
                <c:pt idx="134">
                  <c:v>11259</c:v>
                </c:pt>
                <c:pt idx="135">
                  <c:v>11260</c:v>
                </c:pt>
                <c:pt idx="136">
                  <c:v>11261</c:v>
                </c:pt>
                <c:pt idx="137">
                  <c:v>11262</c:v>
                </c:pt>
                <c:pt idx="138">
                  <c:v>11263</c:v>
                </c:pt>
                <c:pt idx="139">
                  <c:v>11264</c:v>
                </c:pt>
                <c:pt idx="140">
                  <c:v>11265</c:v>
                </c:pt>
                <c:pt idx="141">
                  <c:v>11266</c:v>
                </c:pt>
                <c:pt idx="142">
                  <c:v>11267</c:v>
                </c:pt>
                <c:pt idx="143">
                  <c:v>11268</c:v>
                </c:pt>
                <c:pt idx="144">
                  <c:v>11269</c:v>
                </c:pt>
                <c:pt idx="145">
                  <c:v>11270</c:v>
                </c:pt>
                <c:pt idx="146">
                  <c:v>11271</c:v>
                </c:pt>
                <c:pt idx="147">
                  <c:v>11272</c:v>
                </c:pt>
                <c:pt idx="148">
                  <c:v>11273</c:v>
                </c:pt>
                <c:pt idx="149">
                  <c:v>11274</c:v>
                </c:pt>
                <c:pt idx="150">
                  <c:v>11275</c:v>
                </c:pt>
                <c:pt idx="151">
                  <c:v>11276</c:v>
                </c:pt>
                <c:pt idx="152">
                  <c:v>11277</c:v>
                </c:pt>
                <c:pt idx="153">
                  <c:v>11278</c:v>
                </c:pt>
                <c:pt idx="154">
                  <c:v>11279</c:v>
                </c:pt>
                <c:pt idx="155">
                  <c:v>11280</c:v>
                </c:pt>
                <c:pt idx="156">
                  <c:v>11281</c:v>
                </c:pt>
                <c:pt idx="157">
                  <c:v>11282</c:v>
                </c:pt>
                <c:pt idx="158">
                  <c:v>11283</c:v>
                </c:pt>
                <c:pt idx="159">
                  <c:v>11284</c:v>
                </c:pt>
                <c:pt idx="160">
                  <c:v>11285</c:v>
                </c:pt>
                <c:pt idx="161">
                  <c:v>11286</c:v>
                </c:pt>
                <c:pt idx="162">
                  <c:v>11287</c:v>
                </c:pt>
                <c:pt idx="163">
                  <c:v>11288</c:v>
                </c:pt>
                <c:pt idx="164">
                  <c:v>11289</c:v>
                </c:pt>
                <c:pt idx="165">
                  <c:v>11290</c:v>
                </c:pt>
                <c:pt idx="166">
                  <c:v>11291</c:v>
                </c:pt>
                <c:pt idx="167">
                  <c:v>11292</c:v>
                </c:pt>
                <c:pt idx="168">
                  <c:v>11293</c:v>
                </c:pt>
                <c:pt idx="169">
                  <c:v>11294</c:v>
                </c:pt>
                <c:pt idx="170">
                  <c:v>11295</c:v>
                </c:pt>
                <c:pt idx="171">
                  <c:v>11296</c:v>
                </c:pt>
                <c:pt idx="172">
                  <c:v>11297</c:v>
                </c:pt>
                <c:pt idx="173">
                  <c:v>11298</c:v>
                </c:pt>
                <c:pt idx="174">
                  <c:v>11299</c:v>
                </c:pt>
                <c:pt idx="175">
                  <c:v>11300</c:v>
                </c:pt>
                <c:pt idx="176">
                  <c:v>11301</c:v>
                </c:pt>
                <c:pt idx="177">
                  <c:v>11302</c:v>
                </c:pt>
                <c:pt idx="178">
                  <c:v>11303</c:v>
                </c:pt>
                <c:pt idx="179">
                  <c:v>11304</c:v>
                </c:pt>
                <c:pt idx="180">
                  <c:v>11305</c:v>
                </c:pt>
                <c:pt idx="181">
                  <c:v>11306</c:v>
                </c:pt>
                <c:pt idx="182">
                  <c:v>11307</c:v>
                </c:pt>
                <c:pt idx="183">
                  <c:v>11308</c:v>
                </c:pt>
                <c:pt idx="184">
                  <c:v>11309</c:v>
                </c:pt>
                <c:pt idx="185">
                  <c:v>11310</c:v>
                </c:pt>
                <c:pt idx="186">
                  <c:v>11311</c:v>
                </c:pt>
                <c:pt idx="187">
                  <c:v>11312</c:v>
                </c:pt>
                <c:pt idx="188">
                  <c:v>11313</c:v>
                </c:pt>
                <c:pt idx="189">
                  <c:v>11314</c:v>
                </c:pt>
                <c:pt idx="190">
                  <c:v>11315</c:v>
                </c:pt>
                <c:pt idx="191">
                  <c:v>11316</c:v>
                </c:pt>
                <c:pt idx="192">
                  <c:v>11317</c:v>
                </c:pt>
                <c:pt idx="193">
                  <c:v>11318</c:v>
                </c:pt>
                <c:pt idx="194">
                  <c:v>11319</c:v>
                </c:pt>
                <c:pt idx="195">
                  <c:v>11320</c:v>
                </c:pt>
                <c:pt idx="196">
                  <c:v>11321</c:v>
                </c:pt>
                <c:pt idx="197">
                  <c:v>11322</c:v>
                </c:pt>
                <c:pt idx="198">
                  <c:v>11323</c:v>
                </c:pt>
                <c:pt idx="199">
                  <c:v>11324</c:v>
                </c:pt>
                <c:pt idx="200">
                  <c:v>11325</c:v>
                </c:pt>
                <c:pt idx="201">
                  <c:v>11326</c:v>
                </c:pt>
                <c:pt idx="202">
                  <c:v>11327</c:v>
                </c:pt>
                <c:pt idx="203">
                  <c:v>11328</c:v>
                </c:pt>
                <c:pt idx="204">
                  <c:v>11329</c:v>
                </c:pt>
                <c:pt idx="205">
                  <c:v>11330</c:v>
                </c:pt>
                <c:pt idx="206">
                  <c:v>11331</c:v>
                </c:pt>
                <c:pt idx="207">
                  <c:v>11332</c:v>
                </c:pt>
                <c:pt idx="208">
                  <c:v>11333</c:v>
                </c:pt>
                <c:pt idx="209">
                  <c:v>11334</c:v>
                </c:pt>
                <c:pt idx="210">
                  <c:v>11335</c:v>
                </c:pt>
                <c:pt idx="211">
                  <c:v>11336</c:v>
                </c:pt>
                <c:pt idx="212">
                  <c:v>11337</c:v>
                </c:pt>
                <c:pt idx="213">
                  <c:v>11338</c:v>
                </c:pt>
                <c:pt idx="214">
                  <c:v>11339</c:v>
                </c:pt>
                <c:pt idx="215">
                  <c:v>11340</c:v>
                </c:pt>
                <c:pt idx="216">
                  <c:v>11341</c:v>
                </c:pt>
                <c:pt idx="217">
                  <c:v>11342</c:v>
                </c:pt>
                <c:pt idx="218">
                  <c:v>11343</c:v>
                </c:pt>
                <c:pt idx="219">
                  <c:v>11344</c:v>
                </c:pt>
                <c:pt idx="220">
                  <c:v>11345</c:v>
                </c:pt>
                <c:pt idx="221">
                  <c:v>11346</c:v>
                </c:pt>
                <c:pt idx="222">
                  <c:v>11347</c:v>
                </c:pt>
                <c:pt idx="223">
                  <c:v>11348</c:v>
                </c:pt>
                <c:pt idx="224">
                  <c:v>11349</c:v>
                </c:pt>
                <c:pt idx="225">
                  <c:v>11350</c:v>
                </c:pt>
                <c:pt idx="226">
                  <c:v>11351</c:v>
                </c:pt>
                <c:pt idx="227">
                  <c:v>11352</c:v>
                </c:pt>
                <c:pt idx="228">
                  <c:v>11353</c:v>
                </c:pt>
                <c:pt idx="229">
                  <c:v>11354</c:v>
                </c:pt>
                <c:pt idx="230">
                  <c:v>11355</c:v>
                </c:pt>
                <c:pt idx="231">
                  <c:v>11356</c:v>
                </c:pt>
                <c:pt idx="232">
                  <c:v>11357</c:v>
                </c:pt>
                <c:pt idx="233">
                  <c:v>11358</c:v>
                </c:pt>
                <c:pt idx="234">
                  <c:v>11359</c:v>
                </c:pt>
                <c:pt idx="235">
                  <c:v>11360</c:v>
                </c:pt>
                <c:pt idx="236">
                  <c:v>11361</c:v>
                </c:pt>
                <c:pt idx="237">
                  <c:v>11362</c:v>
                </c:pt>
                <c:pt idx="238">
                  <c:v>11363</c:v>
                </c:pt>
                <c:pt idx="239">
                  <c:v>11364</c:v>
                </c:pt>
                <c:pt idx="240">
                  <c:v>11365</c:v>
                </c:pt>
                <c:pt idx="241">
                  <c:v>11366</c:v>
                </c:pt>
                <c:pt idx="242">
                  <c:v>11367</c:v>
                </c:pt>
                <c:pt idx="243">
                  <c:v>11368</c:v>
                </c:pt>
                <c:pt idx="244">
                  <c:v>11369</c:v>
                </c:pt>
                <c:pt idx="245">
                  <c:v>11370</c:v>
                </c:pt>
                <c:pt idx="246">
                  <c:v>11371</c:v>
                </c:pt>
                <c:pt idx="247">
                  <c:v>11372</c:v>
                </c:pt>
                <c:pt idx="248">
                  <c:v>11373</c:v>
                </c:pt>
                <c:pt idx="249">
                  <c:v>11374</c:v>
                </c:pt>
                <c:pt idx="250">
                  <c:v>11375</c:v>
                </c:pt>
                <c:pt idx="251">
                  <c:v>11376</c:v>
                </c:pt>
                <c:pt idx="252">
                  <c:v>11377</c:v>
                </c:pt>
                <c:pt idx="253">
                  <c:v>11378</c:v>
                </c:pt>
                <c:pt idx="254">
                  <c:v>11379</c:v>
                </c:pt>
                <c:pt idx="255">
                  <c:v>11380</c:v>
                </c:pt>
                <c:pt idx="256">
                  <c:v>11381</c:v>
                </c:pt>
                <c:pt idx="257">
                  <c:v>11382</c:v>
                </c:pt>
                <c:pt idx="258">
                  <c:v>11383</c:v>
                </c:pt>
                <c:pt idx="259">
                  <c:v>11384</c:v>
                </c:pt>
                <c:pt idx="260">
                  <c:v>11385</c:v>
                </c:pt>
                <c:pt idx="261">
                  <c:v>11386</c:v>
                </c:pt>
                <c:pt idx="262">
                  <c:v>11387</c:v>
                </c:pt>
                <c:pt idx="263">
                  <c:v>11388</c:v>
                </c:pt>
                <c:pt idx="264">
                  <c:v>11389</c:v>
                </c:pt>
                <c:pt idx="265">
                  <c:v>11390</c:v>
                </c:pt>
                <c:pt idx="266">
                  <c:v>11391</c:v>
                </c:pt>
                <c:pt idx="267">
                  <c:v>11392</c:v>
                </c:pt>
                <c:pt idx="268">
                  <c:v>11393</c:v>
                </c:pt>
                <c:pt idx="269">
                  <c:v>11394</c:v>
                </c:pt>
                <c:pt idx="270">
                  <c:v>11395</c:v>
                </c:pt>
                <c:pt idx="271">
                  <c:v>11396</c:v>
                </c:pt>
                <c:pt idx="272">
                  <c:v>11397</c:v>
                </c:pt>
                <c:pt idx="273">
                  <c:v>11398</c:v>
                </c:pt>
                <c:pt idx="274">
                  <c:v>11399</c:v>
                </c:pt>
                <c:pt idx="275">
                  <c:v>11400</c:v>
                </c:pt>
                <c:pt idx="276">
                  <c:v>11401</c:v>
                </c:pt>
                <c:pt idx="277">
                  <c:v>11402</c:v>
                </c:pt>
                <c:pt idx="278">
                  <c:v>11403</c:v>
                </c:pt>
                <c:pt idx="279">
                  <c:v>11404</c:v>
                </c:pt>
                <c:pt idx="280">
                  <c:v>11405</c:v>
                </c:pt>
                <c:pt idx="281">
                  <c:v>11406</c:v>
                </c:pt>
                <c:pt idx="282">
                  <c:v>11407</c:v>
                </c:pt>
                <c:pt idx="283">
                  <c:v>11408</c:v>
                </c:pt>
                <c:pt idx="284">
                  <c:v>11409</c:v>
                </c:pt>
                <c:pt idx="285">
                  <c:v>11410</c:v>
                </c:pt>
                <c:pt idx="286">
                  <c:v>11411</c:v>
                </c:pt>
                <c:pt idx="287">
                  <c:v>11412</c:v>
                </c:pt>
                <c:pt idx="288">
                  <c:v>11413</c:v>
                </c:pt>
                <c:pt idx="289">
                  <c:v>11414</c:v>
                </c:pt>
                <c:pt idx="290">
                  <c:v>11415</c:v>
                </c:pt>
                <c:pt idx="291">
                  <c:v>11416</c:v>
                </c:pt>
                <c:pt idx="292">
                  <c:v>11417</c:v>
                </c:pt>
                <c:pt idx="293">
                  <c:v>11418</c:v>
                </c:pt>
                <c:pt idx="294">
                  <c:v>11419</c:v>
                </c:pt>
                <c:pt idx="295">
                  <c:v>11420</c:v>
                </c:pt>
                <c:pt idx="296">
                  <c:v>11421</c:v>
                </c:pt>
                <c:pt idx="297">
                  <c:v>11422</c:v>
                </c:pt>
                <c:pt idx="298">
                  <c:v>11423</c:v>
                </c:pt>
                <c:pt idx="299">
                  <c:v>11424</c:v>
                </c:pt>
                <c:pt idx="300">
                  <c:v>11425</c:v>
                </c:pt>
                <c:pt idx="301">
                  <c:v>11426</c:v>
                </c:pt>
                <c:pt idx="302">
                  <c:v>11427</c:v>
                </c:pt>
                <c:pt idx="303">
                  <c:v>11428</c:v>
                </c:pt>
                <c:pt idx="304">
                  <c:v>11429</c:v>
                </c:pt>
                <c:pt idx="305">
                  <c:v>11430</c:v>
                </c:pt>
                <c:pt idx="306">
                  <c:v>11431</c:v>
                </c:pt>
                <c:pt idx="307">
                  <c:v>11432</c:v>
                </c:pt>
                <c:pt idx="308">
                  <c:v>11433</c:v>
                </c:pt>
                <c:pt idx="309">
                  <c:v>11434</c:v>
                </c:pt>
                <c:pt idx="310">
                  <c:v>11435</c:v>
                </c:pt>
                <c:pt idx="311">
                  <c:v>11436</c:v>
                </c:pt>
                <c:pt idx="312">
                  <c:v>11437</c:v>
                </c:pt>
                <c:pt idx="313">
                  <c:v>11438</c:v>
                </c:pt>
                <c:pt idx="314">
                  <c:v>11439</c:v>
                </c:pt>
                <c:pt idx="315">
                  <c:v>11440</c:v>
                </c:pt>
                <c:pt idx="316">
                  <c:v>11441</c:v>
                </c:pt>
                <c:pt idx="317">
                  <c:v>11442</c:v>
                </c:pt>
                <c:pt idx="318">
                  <c:v>11443</c:v>
                </c:pt>
                <c:pt idx="319">
                  <c:v>11444</c:v>
                </c:pt>
                <c:pt idx="320">
                  <c:v>11445</c:v>
                </c:pt>
                <c:pt idx="321">
                  <c:v>11446</c:v>
                </c:pt>
                <c:pt idx="322">
                  <c:v>11447</c:v>
                </c:pt>
                <c:pt idx="323">
                  <c:v>11448</c:v>
                </c:pt>
                <c:pt idx="324">
                  <c:v>11449</c:v>
                </c:pt>
                <c:pt idx="325">
                  <c:v>11450</c:v>
                </c:pt>
                <c:pt idx="326">
                  <c:v>11451</c:v>
                </c:pt>
                <c:pt idx="327">
                  <c:v>11452</c:v>
                </c:pt>
                <c:pt idx="328">
                  <c:v>11453</c:v>
                </c:pt>
                <c:pt idx="329">
                  <c:v>11454</c:v>
                </c:pt>
                <c:pt idx="330">
                  <c:v>11455</c:v>
                </c:pt>
                <c:pt idx="331">
                  <c:v>11456</c:v>
                </c:pt>
                <c:pt idx="332">
                  <c:v>11457</c:v>
                </c:pt>
                <c:pt idx="333">
                  <c:v>11458</c:v>
                </c:pt>
                <c:pt idx="334">
                  <c:v>11459</c:v>
                </c:pt>
                <c:pt idx="335">
                  <c:v>11460</c:v>
                </c:pt>
                <c:pt idx="336">
                  <c:v>11461</c:v>
                </c:pt>
                <c:pt idx="337">
                  <c:v>11462</c:v>
                </c:pt>
                <c:pt idx="338">
                  <c:v>11463</c:v>
                </c:pt>
                <c:pt idx="339">
                  <c:v>11464</c:v>
                </c:pt>
                <c:pt idx="340">
                  <c:v>11465</c:v>
                </c:pt>
                <c:pt idx="341">
                  <c:v>11466</c:v>
                </c:pt>
                <c:pt idx="342">
                  <c:v>11467</c:v>
                </c:pt>
                <c:pt idx="343">
                  <c:v>11468</c:v>
                </c:pt>
                <c:pt idx="344">
                  <c:v>11469</c:v>
                </c:pt>
                <c:pt idx="345">
                  <c:v>11470</c:v>
                </c:pt>
                <c:pt idx="346">
                  <c:v>11471</c:v>
                </c:pt>
                <c:pt idx="347">
                  <c:v>11472</c:v>
                </c:pt>
                <c:pt idx="348">
                  <c:v>11473</c:v>
                </c:pt>
                <c:pt idx="349">
                  <c:v>11474</c:v>
                </c:pt>
                <c:pt idx="350">
                  <c:v>11475</c:v>
                </c:pt>
                <c:pt idx="351">
                  <c:v>11476</c:v>
                </c:pt>
                <c:pt idx="352">
                  <c:v>11477</c:v>
                </c:pt>
                <c:pt idx="353">
                  <c:v>11478</c:v>
                </c:pt>
                <c:pt idx="354">
                  <c:v>11479</c:v>
                </c:pt>
                <c:pt idx="355">
                  <c:v>11480</c:v>
                </c:pt>
                <c:pt idx="356">
                  <c:v>11481</c:v>
                </c:pt>
                <c:pt idx="357">
                  <c:v>11482</c:v>
                </c:pt>
                <c:pt idx="358">
                  <c:v>11483</c:v>
                </c:pt>
                <c:pt idx="359">
                  <c:v>11484</c:v>
                </c:pt>
                <c:pt idx="360">
                  <c:v>11485</c:v>
                </c:pt>
                <c:pt idx="361">
                  <c:v>11486</c:v>
                </c:pt>
                <c:pt idx="362">
                  <c:v>11487</c:v>
                </c:pt>
                <c:pt idx="363">
                  <c:v>11488</c:v>
                </c:pt>
                <c:pt idx="364">
                  <c:v>11489</c:v>
                </c:pt>
                <c:pt idx="365">
                  <c:v>11490</c:v>
                </c:pt>
                <c:pt idx="366">
                  <c:v>11491</c:v>
                </c:pt>
                <c:pt idx="367">
                  <c:v>11492</c:v>
                </c:pt>
                <c:pt idx="368">
                  <c:v>11493</c:v>
                </c:pt>
                <c:pt idx="369">
                  <c:v>11494</c:v>
                </c:pt>
                <c:pt idx="370">
                  <c:v>11495</c:v>
                </c:pt>
                <c:pt idx="371">
                  <c:v>11496</c:v>
                </c:pt>
                <c:pt idx="372">
                  <c:v>11497</c:v>
                </c:pt>
                <c:pt idx="373">
                  <c:v>11498</c:v>
                </c:pt>
                <c:pt idx="374">
                  <c:v>11499</c:v>
                </c:pt>
                <c:pt idx="375">
                  <c:v>11500</c:v>
                </c:pt>
                <c:pt idx="376">
                  <c:v>11501</c:v>
                </c:pt>
                <c:pt idx="377">
                  <c:v>11502</c:v>
                </c:pt>
                <c:pt idx="378">
                  <c:v>11503</c:v>
                </c:pt>
                <c:pt idx="379">
                  <c:v>11504</c:v>
                </c:pt>
                <c:pt idx="380">
                  <c:v>11505</c:v>
                </c:pt>
                <c:pt idx="381">
                  <c:v>11506</c:v>
                </c:pt>
                <c:pt idx="382">
                  <c:v>11507</c:v>
                </c:pt>
                <c:pt idx="383">
                  <c:v>11508</c:v>
                </c:pt>
                <c:pt idx="384">
                  <c:v>11509</c:v>
                </c:pt>
                <c:pt idx="385">
                  <c:v>11510</c:v>
                </c:pt>
                <c:pt idx="386">
                  <c:v>11511</c:v>
                </c:pt>
                <c:pt idx="387">
                  <c:v>11512</c:v>
                </c:pt>
                <c:pt idx="388">
                  <c:v>11513</c:v>
                </c:pt>
                <c:pt idx="389">
                  <c:v>11514</c:v>
                </c:pt>
                <c:pt idx="390">
                  <c:v>11515</c:v>
                </c:pt>
                <c:pt idx="391">
                  <c:v>11516</c:v>
                </c:pt>
                <c:pt idx="392">
                  <c:v>11517</c:v>
                </c:pt>
                <c:pt idx="393">
                  <c:v>11518</c:v>
                </c:pt>
                <c:pt idx="394">
                  <c:v>11519</c:v>
                </c:pt>
                <c:pt idx="395">
                  <c:v>11520</c:v>
                </c:pt>
                <c:pt idx="396">
                  <c:v>11521</c:v>
                </c:pt>
                <c:pt idx="397">
                  <c:v>11522</c:v>
                </c:pt>
                <c:pt idx="398">
                  <c:v>11523</c:v>
                </c:pt>
                <c:pt idx="399">
                  <c:v>11524</c:v>
                </c:pt>
                <c:pt idx="400">
                  <c:v>11525</c:v>
                </c:pt>
                <c:pt idx="401">
                  <c:v>11526</c:v>
                </c:pt>
                <c:pt idx="402">
                  <c:v>11527</c:v>
                </c:pt>
                <c:pt idx="403">
                  <c:v>11528</c:v>
                </c:pt>
                <c:pt idx="404">
                  <c:v>11529</c:v>
                </c:pt>
                <c:pt idx="405">
                  <c:v>11530</c:v>
                </c:pt>
                <c:pt idx="406">
                  <c:v>11531</c:v>
                </c:pt>
                <c:pt idx="407">
                  <c:v>11532</c:v>
                </c:pt>
                <c:pt idx="408">
                  <c:v>11533</c:v>
                </c:pt>
                <c:pt idx="409">
                  <c:v>11534</c:v>
                </c:pt>
                <c:pt idx="410">
                  <c:v>11535</c:v>
                </c:pt>
                <c:pt idx="411">
                  <c:v>11536</c:v>
                </c:pt>
                <c:pt idx="412">
                  <c:v>11537</c:v>
                </c:pt>
                <c:pt idx="413">
                  <c:v>11538</c:v>
                </c:pt>
                <c:pt idx="414">
                  <c:v>11539</c:v>
                </c:pt>
                <c:pt idx="415">
                  <c:v>11540</c:v>
                </c:pt>
                <c:pt idx="416">
                  <c:v>11541</c:v>
                </c:pt>
                <c:pt idx="417">
                  <c:v>11542</c:v>
                </c:pt>
                <c:pt idx="418">
                  <c:v>11543</c:v>
                </c:pt>
                <c:pt idx="419">
                  <c:v>11544</c:v>
                </c:pt>
                <c:pt idx="420">
                  <c:v>11545</c:v>
                </c:pt>
                <c:pt idx="421">
                  <c:v>11546</c:v>
                </c:pt>
                <c:pt idx="422">
                  <c:v>11547</c:v>
                </c:pt>
                <c:pt idx="423">
                  <c:v>11548</c:v>
                </c:pt>
                <c:pt idx="424">
                  <c:v>11549</c:v>
                </c:pt>
                <c:pt idx="425">
                  <c:v>11550</c:v>
                </c:pt>
                <c:pt idx="426">
                  <c:v>11551</c:v>
                </c:pt>
                <c:pt idx="427">
                  <c:v>11552</c:v>
                </c:pt>
                <c:pt idx="428">
                  <c:v>11553</c:v>
                </c:pt>
                <c:pt idx="429">
                  <c:v>11554</c:v>
                </c:pt>
                <c:pt idx="430">
                  <c:v>11555</c:v>
                </c:pt>
                <c:pt idx="431">
                  <c:v>11556</c:v>
                </c:pt>
                <c:pt idx="432">
                  <c:v>11557</c:v>
                </c:pt>
                <c:pt idx="433">
                  <c:v>11558</c:v>
                </c:pt>
                <c:pt idx="434">
                  <c:v>11559</c:v>
                </c:pt>
                <c:pt idx="435">
                  <c:v>11560</c:v>
                </c:pt>
                <c:pt idx="436">
                  <c:v>11561</c:v>
                </c:pt>
                <c:pt idx="437">
                  <c:v>11562</c:v>
                </c:pt>
                <c:pt idx="438">
                  <c:v>11563</c:v>
                </c:pt>
                <c:pt idx="439">
                  <c:v>11564</c:v>
                </c:pt>
                <c:pt idx="440">
                  <c:v>11565</c:v>
                </c:pt>
                <c:pt idx="441">
                  <c:v>11566</c:v>
                </c:pt>
                <c:pt idx="442">
                  <c:v>11567</c:v>
                </c:pt>
                <c:pt idx="443">
                  <c:v>11568</c:v>
                </c:pt>
                <c:pt idx="444">
                  <c:v>11569</c:v>
                </c:pt>
                <c:pt idx="445">
                  <c:v>11570</c:v>
                </c:pt>
                <c:pt idx="446">
                  <c:v>11571</c:v>
                </c:pt>
                <c:pt idx="447">
                  <c:v>11572</c:v>
                </c:pt>
                <c:pt idx="448">
                  <c:v>11573</c:v>
                </c:pt>
                <c:pt idx="449">
                  <c:v>11574</c:v>
                </c:pt>
                <c:pt idx="450">
                  <c:v>11575</c:v>
                </c:pt>
                <c:pt idx="451">
                  <c:v>11576</c:v>
                </c:pt>
                <c:pt idx="452">
                  <c:v>11577</c:v>
                </c:pt>
                <c:pt idx="453">
                  <c:v>11578</c:v>
                </c:pt>
                <c:pt idx="454">
                  <c:v>11579</c:v>
                </c:pt>
                <c:pt idx="455">
                  <c:v>11580</c:v>
                </c:pt>
                <c:pt idx="456">
                  <c:v>11581</c:v>
                </c:pt>
                <c:pt idx="457">
                  <c:v>11582</c:v>
                </c:pt>
                <c:pt idx="458">
                  <c:v>11583</c:v>
                </c:pt>
                <c:pt idx="459">
                  <c:v>11584</c:v>
                </c:pt>
                <c:pt idx="460">
                  <c:v>11585</c:v>
                </c:pt>
                <c:pt idx="461">
                  <c:v>11586</c:v>
                </c:pt>
                <c:pt idx="462">
                  <c:v>11587</c:v>
                </c:pt>
                <c:pt idx="463">
                  <c:v>11588</c:v>
                </c:pt>
                <c:pt idx="464">
                  <c:v>11589</c:v>
                </c:pt>
                <c:pt idx="465">
                  <c:v>11590</c:v>
                </c:pt>
                <c:pt idx="466">
                  <c:v>11591</c:v>
                </c:pt>
                <c:pt idx="467">
                  <c:v>11592</c:v>
                </c:pt>
                <c:pt idx="468">
                  <c:v>11593</c:v>
                </c:pt>
                <c:pt idx="469">
                  <c:v>11594</c:v>
                </c:pt>
                <c:pt idx="470">
                  <c:v>11595</c:v>
                </c:pt>
                <c:pt idx="471">
                  <c:v>11596</c:v>
                </c:pt>
                <c:pt idx="472">
                  <c:v>11597</c:v>
                </c:pt>
                <c:pt idx="473">
                  <c:v>11598</c:v>
                </c:pt>
                <c:pt idx="474">
                  <c:v>11599</c:v>
                </c:pt>
                <c:pt idx="475">
                  <c:v>11600</c:v>
                </c:pt>
                <c:pt idx="476">
                  <c:v>11601</c:v>
                </c:pt>
                <c:pt idx="477">
                  <c:v>11602</c:v>
                </c:pt>
                <c:pt idx="478">
                  <c:v>11603</c:v>
                </c:pt>
                <c:pt idx="479">
                  <c:v>11604</c:v>
                </c:pt>
                <c:pt idx="480">
                  <c:v>11605</c:v>
                </c:pt>
                <c:pt idx="481">
                  <c:v>11606</c:v>
                </c:pt>
                <c:pt idx="482">
                  <c:v>11607</c:v>
                </c:pt>
                <c:pt idx="483">
                  <c:v>11608</c:v>
                </c:pt>
                <c:pt idx="484">
                  <c:v>11609</c:v>
                </c:pt>
                <c:pt idx="485">
                  <c:v>11610</c:v>
                </c:pt>
                <c:pt idx="486">
                  <c:v>11611</c:v>
                </c:pt>
                <c:pt idx="487">
                  <c:v>11612</c:v>
                </c:pt>
                <c:pt idx="488">
                  <c:v>11613</c:v>
                </c:pt>
                <c:pt idx="489">
                  <c:v>11614</c:v>
                </c:pt>
                <c:pt idx="490">
                  <c:v>11615</c:v>
                </c:pt>
                <c:pt idx="491">
                  <c:v>11616</c:v>
                </c:pt>
                <c:pt idx="492">
                  <c:v>11617</c:v>
                </c:pt>
                <c:pt idx="493">
                  <c:v>11618</c:v>
                </c:pt>
                <c:pt idx="494">
                  <c:v>11619</c:v>
                </c:pt>
                <c:pt idx="495">
                  <c:v>11620</c:v>
                </c:pt>
                <c:pt idx="496">
                  <c:v>11621</c:v>
                </c:pt>
                <c:pt idx="497">
                  <c:v>11622</c:v>
                </c:pt>
                <c:pt idx="498">
                  <c:v>11623</c:v>
                </c:pt>
                <c:pt idx="499">
                  <c:v>11624</c:v>
                </c:pt>
                <c:pt idx="500">
                  <c:v>11625</c:v>
                </c:pt>
                <c:pt idx="501">
                  <c:v>11626</c:v>
                </c:pt>
                <c:pt idx="502">
                  <c:v>11627</c:v>
                </c:pt>
                <c:pt idx="503">
                  <c:v>11628</c:v>
                </c:pt>
                <c:pt idx="504">
                  <c:v>11629</c:v>
                </c:pt>
                <c:pt idx="505">
                  <c:v>11630</c:v>
                </c:pt>
                <c:pt idx="506">
                  <c:v>11631</c:v>
                </c:pt>
                <c:pt idx="507">
                  <c:v>11632</c:v>
                </c:pt>
                <c:pt idx="508">
                  <c:v>11633</c:v>
                </c:pt>
                <c:pt idx="509">
                  <c:v>11634</c:v>
                </c:pt>
                <c:pt idx="510">
                  <c:v>11635</c:v>
                </c:pt>
                <c:pt idx="511">
                  <c:v>11636</c:v>
                </c:pt>
                <c:pt idx="512">
                  <c:v>11637</c:v>
                </c:pt>
                <c:pt idx="513">
                  <c:v>11638</c:v>
                </c:pt>
                <c:pt idx="514">
                  <c:v>11639</c:v>
                </c:pt>
                <c:pt idx="515">
                  <c:v>11640</c:v>
                </c:pt>
                <c:pt idx="516">
                  <c:v>11641</c:v>
                </c:pt>
                <c:pt idx="517">
                  <c:v>11642</c:v>
                </c:pt>
                <c:pt idx="518">
                  <c:v>11643</c:v>
                </c:pt>
                <c:pt idx="519">
                  <c:v>11644</c:v>
                </c:pt>
                <c:pt idx="520">
                  <c:v>11645</c:v>
                </c:pt>
                <c:pt idx="521">
                  <c:v>11646</c:v>
                </c:pt>
                <c:pt idx="522">
                  <c:v>11647</c:v>
                </c:pt>
                <c:pt idx="523">
                  <c:v>11648</c:v>
                </c:pt>
                <c:pt idx="524">
                  <c:v>11649</c:v>
                </c:pt>
                <c:pt idx="525">
                  <c:v>11650</c:v>
                </c:pt>
                <c:pt idx="526">
                  <c:v>11651</c:v>
                </c:pt>
                <c:pt idx="527">
                  <c:v>11652</c:v>
                </c:pt>
                <c:pt idx="528">
                  <c:v>11653</c:v>
                </c:pt>
                <c:pt idx="529">
                  <c:v>11654</c:v>
                </c:pt>
                <c:pt idx="530">
                  <c:v>11655</c:v>
                </c:pt>
                <c:pt idx="531">
                  <c:v>11656</c:v>
                </c:pt>
                <c:pt idx="532">
                  <c:v>11657</c:v>
                </c:pt>
                <c:pt idx="533">
                  <c:v>11658</c:v>
                </c:pt>
                <c:pt idx="534">
                  <c:v>11659</c:v>
                </c:pt>
                <c:pt idx="535">
                  <c:v>11660</c:v>
                </c:pt>
                <c:pt idx="536">
                  <c:v>11661</c:v>
                </c:pt>
                <c:pt idx="537">
                  <c:v>11662</c:v>
                </c:pt>
                <c:pt idx="538">
                  <c:v>11663</c:v>
                </c:pt>
                <c:pt idx="539">
                  <c:v>11664</c:v>
                </c:pt>
                <c:pt idx="540">
                  <c:v>11665</c:v>
                </c:pt>
                <c:pt idx="541">
                  <c:v>11666</c:v>
                </c:pt>
                <c:pt idx="542">
                  <c:v>11667</c:v>
                </c:pt>
                <c:pt idx="543">
                  <c:v>11668</c:v>
                </c:pt>
                <c:pt idx="544">
                  <c:v>11669</c:v>
                </c:pt>
                <c:pt idx="545">
                  <c:v>11670</c:v>
                </c:pt>
                <c:pt idx="546">
                  <c:v>11671</c:v>
                </c:pt>
                <c:pt idx="547">
                  <c:v>11672</c:v>
                </c:pt>
                <c:pt idx="548">
                  <c:v>11673</c:v>
                </c:pt>
                <c:pt idx="549">
                  <c:v>11674</c:v>
                </c:pt>
                <c:pt idx="550">
                  <c:v>11675</c:v>
                </c:pt>
                <c:pt idx="551">
                  <c:v>11676</c:v>
                </c:pt>
                <c:pt idx="552">
                  <c:v>11677</c:v>
                </c:pt>
                <c:pt idx="553">
                  <c:v>11678</c:v>
                </c:pt>
                <c:pt idx="554">
                  <c:v>11679</c:v>
                </c:pt>
                <c:pt idx="555">
                  <c:v>11680</c:v>
                </c:pt>
                <c:pt idx="556">
                  <c:v>11681</c:v>
                </c:pt>
                <c:pt idx="557">
                  <c:v>11682</c:v>
                </c:pt>
                <c:pt idx="558">
                  <c:v>11683</c:v>
                </c:pt>
                <c:pt idx="559">
                  <c:v>11684</c:v>
                </c:pt>
                <c:pt idx="560">
                  <c:v>11685</c:v>
                </c:pt>
                <c:pt idx="561">
                  <c:v>11686</c:v>
                </c:pt>
                <c:pt idx="562">
                  <c:v>11687</c:v>
                </c:pt>
                <c:pt idx="563">
                  <c:v>11688</c:v>
                </c:pt>
                <c:pt idx="564">
                  <c:v>11689</c:v>
                </c:pt>
                <c:pt idx="565">
                  <c:v>11690</c:v>
                </c:pt>
                <c:pt idx="566">
                  <c:v>11691</c:v>
                </c:pt>
                <c:pt idx="567">
                  <c:v>11692</c:v>
                </c:pt>
                <c:pt idx="568">
                  <c:v>11693</c:v>
                </c:pt>
                <c:pt idx="569">
                  <c:v>11694</c:v>
                </c:pt>
                <c:pt idx="570">
                  <c:v>11695</c:v>
                </c:pt>
                <c:pt idx="571">
                  <c:v>11696</c:v>
                </c:pt>
                <c:pt idx="572">
                  <c:v>11697</c:v>
                </c:pt>
                <c:pt idx="573">
                  <c:v>11698</c:v>
                </c:pt>
                <c:pt idx="574">
                  <c:v>11699</c:v>
                </c:pt>
                <c:pt idx="575">
                  <c:v>11700</c:v>
                </c:pt>
                <c:pt idx="576">
                  <c:v>11701</c:v>
                </c:pt>
                <c:pt idx="577">
                  <c:v>11702</c:v>
                </c:pt>
                <c:pt idx="578">
                  <c:v>11703</c:v>
                </c:pt>
                <c:pt idx="579">
                  <c:v>11704</c:v>
                </c:pt>
                <c:pt idx="580">
                  <c:v>11705</c:v>
                </c:pt>
                <c:pt idx="581">
                  <c:v>11706</c:v>
                </c:pt>
                <c:pt idx="582">
                  <c:v>11707</c:v>
                </c:pt>
                <c:pt idx="583">
                  <c:v>11708</c:v>
                </c:pt>
                <c:pt idx="584">
                  <c:v>11709</c:v>
                </c:pt>
                <c:pt idx="585">
                  <c:v>11710</c:v>
                </c:pt>
                <c:pt idx="586">
                  <c:v>11711</c:v>
                </c:pt>
                <c:pt idx="587">
                  <c:v>11712</c:v>
                </c:pt>
                <c:pt idx="588">
                  <c:v>11713</c:v>
                </c:pt>
                <c:pt idx="589">
                  <c:v>11714</c:v>
                </c:pt>
                <c:pt idx="590">
                  <c:v>11715</c:v>
                </c:pt>
                <c:pt idx="591">
                  <c:v>11716</c:v>
                </c:pt>
                <c:pt idx="592">
                  <c:v>11717</c:v>
                </c:pt>
                <c:pt idx="593">
                  <c:v>11718</c:v>
                </c:pt>
                <c:pt idx="594">
                  <c:v>11719</c:v>
                </c:pt>
                <c:pt idx="595">
                  <c:v>11720</c:v>
                </c:pt>
                <c:pt idx="596">
                  <c:v>11721</c:v>
                </c:pt>
                <c:pt idx="597">
                  <c:v>11722</c:v>
                </c:pt>
                <c:pt idx="598">
                  <c:v>11723</c:v>
                </c:pt>
                <c:pt idx="599">
                  <c:v>11724</c:v>
                </c:pt>
                <c:pt idx="600">
                  <c:v>11725</c:v>
                </c:pt>
                <c:pt idx="601">
                  <c:v>11726</c:v>
                </c:pt>
                <c:pt idx="602">
                  <c:v>11727</c:v>
                </c:pt>
                <c:pt idx="603">
                  <c:v>11728</c:v>
                </c:pt>
                <c:pt idx="604">
                  <c:v>11729</c:v>
                </c:pt>
                <c:pt idx="605">
                  <c:v>11730</c:v>
                </c:pt>
                <c:pt idx="606">
                  <c:v>11731</c:v>
                </c:pt>
                <c:pt idx="607">
                  <c:v>11732</c:v>
                </c:pt>
                <c:pt idx="608">
                  <c:v>11733</c:v>
                </c:pt>
                <c:pt idx="609">
                  <c:v>11734</c:v>
                </c:pt>
                <c:pt idx="610">
                  <c:v>11735</c:v>
                </c:pt>
                <c:pt idx="611">
                  <c:v>11736</c:v>
                </c:pt>
                <c:pt idx="612">
                  <c:v>11737</c:v>
                </c:pt>
                <c:pt idx="613">
                  <c:v>11738</c:v>
                </c:pt>
                <c:pt idx="614">
                  <c:v>11739</c:v>
                </c:pt>
                <c:pt idx="615">
                  <c:v>11740</c:v>
                </c:pt>
                <c:pt idx="616">
                  <c:v>11741</c:v>
                </c:pt>
                <c:pt idx="617">
                  <c:v>11742</c:v>
                </c:pt>
                <c:pt idx="618">
                  <c:v>11743</c:v>
                </c:pt>
                <c:pt idx="619">
                  <c:v>11744</c:v>
                </c:pt>
                <c:pt idx="620">
                  <c:v>11745</c:v>
                </c:pt>
                <c:pt idx="621">
                  <c:v>11746</c:v>
                </c:pt>
                <c:pt idx="622">
                  <c:v>11747</c:v>
                </c:pt>
                <c:pt idx="623">
                  <c:v>11748</c:v>
                </c:pt>
                <c:pt idx="624">
                  <c:v>11749</c:v>
                </c:pt>
                <c:pt idx="625">
                  <c:v>11750</c:v>
                </c:pt>
                <c:pt idx="626">
                  <c:v>11751</c:v>
                </c:pt>
                <c:pt idx="627">
                  <c:v>11752</c:v>
                </c:pt>
                <c:pt idx="628">
                  <c:v>11753</c:v>
                </c:pt>
                <c:pt idx="629">
                  <c:v>11754</c:v>
                </c:pt>
                <c:pt idx="630">
                  <c:v>11755</c:v>
                </c:pt>
                <c:pt idx="631">
                  <c:v>11756</c:v>
                </c:pt>
                <c:pt idx="632">
                  <c:v>11757</c:v>
                </c:pt>
                <c:pt idx="633">
                  <c:v>11758</c:v>
                </c:pt>
                <c:pt idx="634">
                  <c:v>11759</c:v>
                </c:pt>
                <c:pt idx="635">
                  <c:v>11760</c:v>
                </c:pt>
                <c:pt idx="636">
                  <c:v>11761</c:v>
                </c:pt>
                <c:pt idx="637">
                  <c:v>11762</c:v>
                </c:pt>
                <c:pt idx="638">
                  <c:v>11763</c:v>
                </c:pt>
                <c:pt idx="639">
                  <c:v>11764</c:v>
                </c:pt>
                <c:pt idx="640">
                  <c:v>11765</c:v>
                </c:pt>
                <c:pt idx="641">
                  <c:v>11766</c:v>
                </c:pt>
                <c:pt idx="642">
                  <c:v>11767</c:v>
                </c:pt>
                <c:pt idx="643">
                  <c:v>11768</c:v>
                </c:pt>
                <c:pt idx="644">
                  <c:v>11769</c:v>
                </c:pt>
                <c:pt idx="645">
                  <c:v>11770</c:v>
                </c:pt>
                <c:pt idx="646">
                  <c:v>11771</c:v>
                </c:pt>
                <c:pt idx="647">
                  <c:v>11772</c:v>
                </c:pt>
                <c:pt idx="648">
                  <c:v>11773</c:v>
                </c:pt>
                <c:pt idx="649">
                  <c:v>11774</c:v>
                </c:pt>
                <c:pt idx="650">
                  <c:v>11775</c:v>
                </c:pt>
                <c:pt idx="651">
                  <c:v>11776</c:v>
                </c:pt>
                <c:pt idx="652">
                  <c:v>11777</c:v>
                </c:pt>
                <c:pt idx="653">
                  <c:v>11778</c:v>
                </c:pt>
                <c:pt idx="654">
                  <c:v>11779</c:v>
                </c:pt>
                <c:pt idx="655">
                  <c:v>11780</c:v>
                </c:pt>
                <c:pt idx="656">
                  <c:v>11781</c:v>
                </c:pt>
                <c:pt idx="657">
                  <c:v>11782</c:v>
                </c:pt>
                <c:pt idx="658">
                  <c:v>11783</c:v>
                </c:pt>
                <c:pt idx="659">
                  <c:v>11784</c:v>
                </c:pt>
                <c:pt idx="660">
                  <c:v>11785</c:v>
                </c:pt>
                <c:pt idx="661">
                  <c:v>11786</c:v>
                </c:pt>
                <c:pt idx="662">
                  <c:v>11787</c:v>
                </c:pt>
                <c:pt idx="663">
                  <c:v>11788</c:v>
                </c:pt>
                <c:pt idx="664">
                  <c:v>11789</c:v>
                </c:pt>
                <c:pt idx="665">
                  <c:v>11790</c:v>
                </c:pt>
                <c:pt idx="666">
                  <c:v>11791</c:v>
                </c:pt>
                <c:pt idx="667">
                  <c:v>11792</c:v>
                </c:pt>
                <c:pt idx="668">
                  <c:v>11793</c:v>
                </c:pt>
                <c:pt idx="669">
                  <c:v>11794</c:v>
                </c:pt>
                <c:pt idx="670">
                  <c:v>11795</c:v>
                </c:pt>
                <c:pt idx="671">
                  <c:v>11796</c:v>
                </c:pt>
                <c:pt idx="672">
                  <c:v>11797</c:v>
                </c:pt>
                <c:pt idx="673">
                  <c:v>11798</c:v>
                </c:pt>
                <c:pt idx="674">
                  <c:v>11799</c:v>
                </c:pt>
                <c:pt idx="675">
                  <c:v>11800</c:v>
                </c:pt>
                <c:pt idx="676">
                  <c:v>11801</c:v>
                </c:pt>
                <c:pt idx="677">
                  <c:v>11802</c:v>
                </c:pt>
                <c:pt idx="678">
                  <c:v>11803</c:v>
                </c:pt>
                <c:pt idx="679">
                  <c:v>11804</c:v>
                </c:pt>
                <c:pt idx="680">
                  <c:v>11805</c:v>
                </c:pt>
                <c:pt idx="681">
                  <c:v>11806</c:v>
                </c:pt>
                <c:pt idx="682">
                  <c:v>11807</c:v>
                </c:pt>
                <c:pt idx="683">
                  <c:v>11808</c:v>
                </c:pt>
                <c:pt idx="684">
                  <c:v>11809</c:v>
                </c:pt>
                <c:pt idx="685">
                  <c:v>11810</c:v>
                </c:pt>
                <c:pt idx="686">
                  <c:v>11811</c:v>
                </c:pt>
                <c:pt idx="687">
                  <c:v>11812</c:v>
                </c:pt>
                <c:pt idx="688">
                  <c:v>11813</c:v>
                </c:pt>
                <c:pt idx="689">
                  <c:v>11814</c:v>
                </c:pt>
                <c:pt idx="690">
                  <c:v>11815</c:v>
                </c:pt>
                <c:pt idx="691">
                  <c:v>11816</c:v>
                </c:pt>
                <c:pt idx="692">
                  <c:v>11817</c:v>
                </c:pt>
                <c:pt idx="693">
                  <c:v>11818</c:v>
                </c:pt>
                <c:pt idx="694">
                  <c:v>11819</c:v>
                </c:pt>
                <c:pt idx="695">
                  <c:v>11820</c:v>
                </c:pt>
                <c:pt idx="696">
                  <c:v>11821</c:v>
                </c:pt>
                <c:pt idx="697">
                  <c:v>11822</c:v>
                </c:pt>
                <c:pt idx="698">
                  <c:v>11823</c:v>
                </c:pt>
                <c:pt idx="699">
                  <c:v>11824</c:v>
                </c:pt>
                <c:pt idx="700">
                  <c:v>11825</c:v>
                </c:pt>
                <c:pt idx="701">
                  <c:v>11826</c:v>
                </c:pt>
                <c:pt idx="702">
                  <c:v>11827</c:v>
                </c:pt>
                <c:pt idx="703">
                  <c:v>11828</c:v>
                </c:pt>
                <c:pt idx="704">
                  <c:v>11829</c:v>
                </c:pt>
                <c:pt idx="705">
                  <c:v>11830</c:v>
                </c:pt>
                <c:pt idx="706">
                  <c:v>11831</c:v>
                </c:pt>
                <c:pt idx="707">
                  <c:v>11832</c:v>
                </c:pt>
                <c:pt idx="708">
                  <c:v>11833</c:v>
                </c:pt>
                <c:pt idx="709">
                  <c:v>11834</c:v>
                </c:pt>
                <c:pt idx="710">
                  <c:v>11835</c:v>
                </c:pt>
                <c:pt idx="711">
                  <c:v>11836</c:v>
                </c:pt>
                <c:pt idx="712">
                  <c:v>11837</c:v>
                </c:pt>
                <c:pt idx="713">
                  <c:v>11838</c:v>
                </c:pt>
                <c:pt idx="714">
                  <c:v>11839</c:v>
                </c:pt>
                <c:pt idx="715">
                  <c:v>11840</c:v>
                </c:pt>
                <c:pt idx="716">
                  <c:v>11841</c:v>
                </c:pt>
                <c:pt idx="717">
                  <c:v>11842</c:v>
                </c:pt>
                <c:pt idx="718">
                  <c:v>11843</c:v>
                </c:pt>
                <c:pt idx="719">
                  <c:v>11844</c:v>
                </c:pt>
                <c:pt idx="720">
                  <c:v>11845</c:v>
                </c:pt>
                <c:pt idx="721">
                  <c:v>11846</c:v>
                </c:pt>
                <c:pt idx="722">
                  <c:v>11847</c:v>
                </c:pt>
                <c:pt idx="723">
                  <c:v>11848</c:v>
                </c:pt>
                <c:pt idx="724">
                  <c:v>11849</c:v>
                </c:pt>
                <c:pt idx="725">
                  <c:v>11850</c:v>
                </c:pt>
                <c:pt idx="726">
                  <c:v>11851</c:v>
                </c:pt>
                <c:pt idx="727">
                  <c:v>11852</c:v>
                </c:pt>
                <c:pt idx="728">
                  <c:v>11853</c:v>
                </c:pt>
                <c:pt idx="729">
                  <c:v>11854</c:v>
                </c:pt>
                <c:pt idx="730">
                  <c:v>11855</c:v>
                </c:pt>
                <c:pt idx="731">
                  <c:v>11856</c:v>
                </c:pt>
                <c:pt idx="732">
                  <c:v>11857</c:v>
                </c:pt>
                <c:pt idx="733">
                  <c:v>11858</c:v>
                </c:pt>
                <c:pt idx="734">
                  <c:v>11859</c:v>
                </c:pt>
                <c:pt idx="735">
                  <c:v>11860</c:v>
                </c:pt>
                <c:pt idx="736">
                  <c:v>11861</c:v>
                </c:pt>
                <c:pt idx="737">
                  <c:v>11862</c:v>
                </c:pt>
                <c:pt idx="738">
                  <c:v>11863</c:v>
                </c:pt>
                <c:pt idx="739">
                  <c:v>11864</c:v>
                </c:pt>
                <c:pt idx="740">
                  <c:v>11865</c:v>
                </c:pt>
                <c:pt idx="741">
                  <c:v>11866</c:v>
                </c:pt>
                <c:pt idx="742">
                  <c:v>11867</c:v>
                </c:pt>
                <c:pt idx="743">
                  <c:v>11868</c:v>
                </c:pt>
                <c:pt idx="744">
                  <c:v>11869</c:v>
                </c:pt>
                <c:pt idx="745">
                  <c:v>11870</c:v>
                </c:pt>
                <c:pt idx="746">
                  <c:v>11871</c:v>
                </c:pt>
                <c:pt idx="747">
                  <c:v>11872</c:v>
                </c:pt>
                <c:pt idx="748">
                  <c:v>11873</c:v>
                </c:pt>
                <c:pt idx="749">
                  <c:v>11874</c:v>
                </c:pt>
                <c:pt idx="750">
                  <c:v>11875</c:v>
                </c:pt>
                <c:pt idx="751">
                  <c:v>11876</c:v>
                </c:pt>
                <c:pt idx="752">
                  <c:v>11877</c:v>
                </c:pt>
                <c:pt idx="753">
                  <c:v>11878</c:v>
                </c:pt>
                <c:pt idx="754">
                  <c:v>11879</c:v>
                </c:pt>
                <c:pt idx="755">
                  <c:v>11880</c:v>
                </c:pt>
                <c:pt idx="756">
                  <c:v>11881</c:v>
                </c:pt>
                <c:pt idx="757">
                  <c:v>11882</c:v>
                </c:pt>
                <c:pt idx="758">
                  <c:v>11883</c:v>
                </c:pt>
                <c:pt idx="759">
                  <c:v>11884</c:v>
                </c:pt>
                <c:pt idx="760">
                  <c:v>11885</c:v>
                </c:pt>
                <c:pt idx="761">
                  <c:v>11886</c:v>
                </c:pt>
                <c:pt idx="762">
                  <c:v>11887</c:v>
                </c:pt>
                <c:pt idx="763">
                  <c:v>11888</c:v>
                </c:pt>
                <c:pt idx="764">
                  <c:v>11889</c:v>
                </c:pt>
                <c:pt idx="765">
                  <c:v>11890</c:v>
                </c:pt>
                <c:pt idx="766">
                  <c:v>11891</c:v>
                </c:pt>
                <c:pt idx="767">
                  <c:v>11892</c:v>
                </c:pt>
                <c:pt idx="768">
                  <c:v>11893</c:v>
                </c:pt>
                <c:pt idx="769">
                  <c:v>11894</c:v>
                </c:pt>
                <c:pt idx="770">
                  <c:v>11895</c:v>
                </c:pt>
                <c:pt idx="771">
                  <c:v>11896</c:v>
                </c:pt>
                <c:pt idx="772">
                  <c:v>11897</c:v>
                </c:pt>
                <c:pt idx="773">
                  <c:v>11898</c:v>
                </c:pt>
                <c:pt idx="774">
                  <c:v>11899</c:v>
                </c:pt>
                <c:pt idx="775">
                  <c:v>11900</c:v>
                </c:pt>
                <c:pt idx="776">
                  <c:v>11901</c:v>
                </c:pt>
                <c:pt idx="777">
                  <c:v>11902</c:v>
                </c:pt>
                <c:pt idx="778">
                  <c:v>11903</c:v>
                </c:pt>
                <c:pt idx="779">
                  <c:v>11904</c:v>
                </c:pt>
                <c:pt idx="780">
                  <c:v>11905</c:v>
                </c:pt>
                <c:pt idx="781">
                  <c:v>11906</c:v>
                </c:pt>
                <c:pt idx="782">
                  <c:v>11907</c:v>
                </c:pt>
                <c:pt idx="783">
                  <c:v>11908</c:v>
                </c:pt>
                <c:pt idx="784">
                  <c:v>11909</c:v>
                </c:pt>
                <c:pt idx="785">
                  <c:v>11910</c:v>
                </c:pt>
                <c:pt idx="786">
                  <c:v>11911</c:v>
                </c:pt>
                <c:pt idx="787">
                  <c:v>11912</c:v>
                </c:pt>
                <c:pt idx="788">
                  <c:v>11913</c:v>
                </c:pt>
                <c:pt idx="789">
                  <c:v>11914</c:v>
                </c:pt>
                <c:pt idx="790">
                  <c:v>11915</c:v>
                </c:pt>
                <c:pt idx="791">
                  <c:v>11916</c:v>
                </c:pt>
                <c:pt idx="792">
                  <c:v>11917</c:v>
                </c:pt>
                <c:pt idx="793">
                  <c:v>11918</c:v>
                </c:pt>
                <c:pt idx="794">
                  <c:v>11919</c:v>
                </c:pt>
                <c:pt idx="795">
                  <c:v>11920</c:v>
                </c:pt>
                <c:pt idx="796">
                  <c:v>11921</c:v>
                </c:pt>
                <c:pt idx="797">
                  <c:v>11922</c:v>
                </c:pt>
                <c:pt idx="798">
                  <c:v>11923</c:v>
                </c:pt>
                <c:pt idx="799">
                  <c:v>11924</c:v>
                </c:pt>
                <c:pt idx="800">
                  <c:v>11925</c:v>
                </c:pt>
                <c:pt idx="801">
                  <c:v>11926</c:v>
                </c:pt>
                <c:pt idx="802">
                  <c:v>11927</c:v>
                </c:pt>
                <c:pt idx="803">
                  <c:v>11928</c:v>
                </c:pt>
                <c:pt idx="804">
                  <c:v>11929</c:v>
                </c:pt>
                <c:pt idx="805">
                  <c:v>11930</c:v>
                </c:pt>
                <c:pt idx="806">
                  <c:v>11931</c:v>
                </c:pt>
                <c:pt idx="807">
                  <c:v>11932</c:v>
                </c:pt>
                <c:pt idx="808">
                  <c:v>11933</c:v>
                </c:pt>
                <c:pt idx="809">
                  <c:v>11934</c:v>
                </c:pt>
                <c:pt idx="810">
                  <c:v>11935</c:v>
                </c:pt>
                <c:pt idx="811">
                  <c:v>11936</c:v>
                </c:pt>
                <c:pt idx="812">
                  <c:v>11937</c:v>
                </c:pt>
                <c:pt idx="813">
                  <c:v>11938</c:v>
                </c:pt>
                <c:pt idx="814">
                  <c:v>11939</c:v>
                </c:pt>
                <c:pt idx="815">
                  <c:v>11940</c:v>
                </c:pt>
                <c:pt idx="816">
                  <c:v>11941</c:v>
                </c:pt>
                <c:pt idx="817">
                  <c:v>11942</c:v>
                </c:pt>
                <c:pt idx="818">
                  <c:v>11943</c:v>
                </c:pt>
                <c:pt idx="819">
                  <c:v>11944</c:v>
                </c:pt>
                <c:pt idx="820">
                  <c:v>11945</c:v>
                </c:pt>
                <c:pt idx="821">
                  <c:v>11946</c:v>
                </c:pt>
                <c:pt idx="822">
                  <c:v>11947</c:v>
                </c:pt>
                <c:pt idx="823">
                  <c:v>11948</c:v>
                </c:pt>
                <c:pt idx="824">
                  <c:v>11949</c:v>
                </c:pt>
                <c:pt idx="825">
                  <c:v>11950</c:v>
                </c:pt>
                <c:pt idx="826">
                  <c:v>11951</c:v>
                </c:pt>
                <c:pt idx="827">
                  <c:v>11952</c:v>
                </c:pt>
                <c:pt idx="828">
                  <c:v>11953</c:v>
                </c:pt>
                <c:pt idx="829">
                  <c:v>11954</c:v>
                </c:pt>
                <c:pt idx="830">
                  <c:v>11955</c:v>
                </c:pt>
                <c:pt idx="831">
                  <c:v>11956</c:v>
                </c:pt>
                <c:pt idx="832">
                  <c:v>11957</c:v>
                </c:pt>
                <c:pt idx="833">
                  <c:v>11958</c:v>
                </c:pt>
                <c:pt idx="834">
                  <c:v>11959</c:v>
                </c:pt>
                <c:pt idx="835">
                  <c:v>11960</c:v>
                </c:pt>
                <c:pt idx="836">
                  <c:v>11961</c:v>
                </c:pt>
                <c:pt idx="837">
                  <c:v>11962</c:v>
                </c:pt>
                <c:pt idx="838">
                  <c:v>11963</c:v>
                </c:pt>
                <c:pt idx="839">
                  <c:v>11964</c:v>
                </c:pt>
                <c:pt idx="840">
                  <c:v>11965</c:v>
                </c:pt>
                <c:pt idx="841">
                  <c:v>11966</c:v>
                </c:pt>
                <c:pt idx="842">
                  <c:v>11967</c:v>
                </c:pt>
                <c:pt idx="843">
                  <c:v>11968</c:v>
                </c:pt>
                <c:pt idx="844">
                  <c:v>11969</c:v>
                </c:pt>
                <c:pt idx="845">
                  <c:v>11970</c:v>
                </c:pt>
                <c:pt idx="846">
                  <c:v>11971</c:v>
                </c:pt>
                <c:pt idx="847">
                  <c:v>11972</c:v>
                </c:pt>
                <c:pt idx="848">
                  <c:v>11973</c:v>
                </c:pt>
                <c:pt idx="849">
                  <c:v>11974</c:v>
                </c:pt>
                <c:pt idx="850">
                  <c:v>11975</c:v>
                </c:pt>
                <c:pt idx="851">
                  <c:v>11976</c:v>
                </c:pt>
                <c:pt idx="852">
                  <c:v>11977</c:v>
                </c:pt>
                <c:pt idx="853">
                  <c:v>11978</c:v>
                </c:pt>
                <c:pt idx="854">
                  <c:v>11979</c:v>
                </c:pt>
                <c:pt idx="855">
                  <c:v>11980</c:v>
                </c:pt>
                <c:pt idx="856">
                  <c:v>11981</c:v>
                </c:pt>
                <c:pt idx="857">
                  <c:v>11982</c:v>
                </c:pt>
                <c:pt idx="858">
                  <c:v>11983</c:v>
                </c:pt>
                <c:pt idx="859">
                  <c:v>11984</c:v>
                </c:pt>
                <c:pt idx="860">
                  <c:v>11985</c:v>
                </c:pt>
                <c:pt idx="861">
                  <c:v>11986</c:v>
                </c:pt>
                <c:pt idx="862">
                  <c:v>11987</c:v>
                </c:pt>
                <c:pt idx="863">
                  <c:v>11988</c:v>
                </c:pt>
                <c:pt idx="864">
                  <c:v>11989</c:v>
                </c:pt>
                <c:pt idx="865">
                  <c:v>11990</c:v>
                </c:pt>
                <c:pt idx="866">
                  <c:v>11991</c:v>
                </c:pt>
                <c:pt idx="867">
                  <c:v>11992</c:v>
                </c:pt>
                <c:pt idx="868">
                  <c:v>11993</c:v>
                </c:pt>
                <c:pt idx="869">
                  <c:v>11994</c:v>
                </c:pt>
                <c:pt idx="870">
                  <c:v>11995</c:v>
                </c:pt>
                <c:pt idx="871">
                  <c:v>11996</c:v>
                </c:pt>
                <c:pt idx="872">
                  <c:v>11997</c:v>
                </c:pt>
                <c:pt idx="873">
                  <c:v>11998</c:v>
                </c:pt>
                <c:pt idx="874">
                  <c:v>11999</c:v>
                </c:pt>
                <c:pt idx="875">
                  <c:v>12000</c:v>
                </c:pt>
                <c:pt idx="876">
                  <c:v>12001</c:v>
                </c:pt>
                <c:pt idx="877">
                  <c:v>12002</c:v>
                </c:pt>
                <c:pt idx="878">
                  <c:v>12003</c:v>
                </c:pt>
                <c:pt idx="879">
                  <c:v>12004</c:v>
                </c:pt>
                <c:pt idx="880">
                  <c:v>12005</c:v>
                </c:pt>
                <c:pt idx="881">
                  <c:v>12006</c:v>
                </c:pt>
                <c:pt idx="882">
                  <c:v>12007</c:v>
                </c:pt>
                <c:pt idx="883">
                  <c:v>12008</c:v>
                </c:pt>
                <c:pt idx="884">
                  <c:v>12009</c:v>
                </c:pt>
                <c:pt idx="885">
                  <c:v>12010</c:v>
                </c:pt>
                <c:pt idx="886">
                  <c:v>12011</c:v>
                </c:pt>
                <c:pt idx="887">
                  <c:v>12012</c:v>
                </c:pt>
                <c:pt idx="888">
                  <c:v>12013</c:v>
                </c:pt>
                <c:pt idx="889">
                  <c:v>12014</c:v>
                </c:pt>
                <c:pt idx="890">
                  <c:v>12015</c:v>
                </c:pt>
                <c:pt idx="891">
                  <c:v>12016</c:v>
                </c:pt>
                <c:pt idx="892">
                  <c:v>12017</c:v>
                </c:pt>
                <c:pt idx="893">
                  <c:v>12018</c:v>
                </c:pt>
                <c:pt idx="894">
                  <c:v>12019</c:v>
                </c:pt>
                <c:pt idx="895">
                  <c:v>12020</c:v>
                </c:pt>
                <c:pt idx="896">
                  <c:v>12021</c:v>
                </c:pt>
                <c:pt idx="897">
                  <c:v>12022</c:v>
                </c:pt>
                <c:pt idx="898">
                  <c:v>12023</c:v>
                </c:pt>
                <c:pt idx="899">
                  <c:v>12024</c:v>
                </c:pt>
                <c:pt idx="900">
                  <c:v>12025</c:v>
                </c:pt>
                <c:pt idx="901">
                  <c:v>12026</c:v>
                </c:pt>
                <c:pt idx="902">
                  <c:v>12027</c:v>
                </c:pt>
                <c:pt idx="903">
                  <c:v>12028</c:v>
                </c:pt>
                <c:pt idx="904">
                  <c:v>12029</c:v>
                </c:pt>
                <c:pt idx="905">
                  <c:v>12030</c:v>
                </c:pt>
                <c:pt idx="906">
                  <c:v>12031</c:v>
                </c:pt>
                <c:pt idx="907">
                  <c:v>12032</c:v>
                </c:pt>
                <c:pt idx="908">
                  <c:v>12033</c:v>
                </c:pt>
                <c:pt idx="909">
                  <c:v>12034</c:v>
                </c:pt>
                <c:pt idx="910">
                  <c:v>12035</c:v>
                </c:pt>
                <c:pt idx="911">
                  <c:v>12036</c:v>
                </c:pt>
                <c:pt idx="912">
                  <c:v>12037</c:v>
                </c:pt>
                <c:pt idx="913">
                  <c:v>12038</c:v>
                </c:pt>
                <c:pt idx="914">
                  <c:v>12039</c:v>
                </c:pt>
                <c:pt idx="915">
                  <c:v>12040</c:v>
                </c:pt>
                <c:pt idx="916">
                  <c:v>12041</c:v>
                </c:pt>
                <c:pt idx="917">
                  <c:v>12042</c:v>
                </c:pt>
                <c:pt idx="918">
                  <c:v>12043</c:v>
                </c:pt>
                <c:pt idx="919">
                  <c:v>12044</c:v>
                </c:pt>
                <c:pt idx="920">
                  <c:v>12045</c:v>
                </c:pt>
                <c:pt idx="921">
                  <c:v>12046</c:v>
                </c:pt>
                <c:pt idx="922">
                  <c:v>12047</c:v>
                </c:pt>
                <c:pt idx="923">
                  <c:v>12048</c:v>
                </c:pt>
                <c:pt idx="924">
                  <c:v>12049</c:v>
                </c:pt>
                <c:pt idx="925">
                  <c:v>12050</c:v>
                </c:pt>
                <c:pt idx="926">
                  <c:v>12051</c:v>
                </c:pt>
                <c:pt idx="927">
                  <c:v>12052</c:v>
                </c:pt>
                <c:pt idx="928">
                  <c:v>12053</c:v>
                </c:pt>
                <c:pt idx="929">
                  <c:v>12054</c:v>
                </c:pt>
                <c:pt idx="930">
                  <c:v>12055</c:v>
                </c:pt>
                <c:pt idx="931">
                  <c:v>12056</c:v>
                </c:pt>
                <c:pt idx="932">
                  <c:v>12057</c:v>
                </c:pt>
                <c:pt idx="933">
                  <c:v>12058</c:v>
                </c:pt>
                <c:pt idx="934">
                  <c:v>12059</c:v>
                </c:pt>
                <c:pt idx="935">
                  <c:v>12060</c:v>
                </c:pt>
                <c:pt idx="936">
                  <c:v>12061</c:v>
                </c:pt>
                <c:pt idx="937">
                  <c:v>12062</c:v>
                </c:pt>
                <c:pt idx="938">
                  <c:v>12063</c:v>
                </c:pt>
                <c:pt idx="939">
                  <c:v>12064</c:v>
                </c:pt>
                <c:pt idx="940">
                  <c:v>12065</c:v>
                </c:pt>
                <c:pt idx="941">
                  <c:v>12066</c:v>
                </c:pt>
                <c:pt idx="942">
                  <c:v>12067</c:v>
                </c:pt>
                <c:pt idx="943">
                  <c:v>12068</c:v>
                </c:pt>
                <c:pt idx="944">
                  <c:v>12069</c:v>
                </c:pt>
                <c:pt idx="945">
                  <c:v>12070</c:v>
                </c:pt>
                <c:pt idx="946">
                  <c:v>12071</c:v>
                </c:pt>
                <c:pt idx="947">
                  <c:v>12072</c:v>
                </c:pt>
                <c:pt idx="948">
                  <c:v>12073</c:v>
                </c:pt>
                <c:pt idx="949">
                  <c:v>12074</c:v>
                </c:pt>
                <c:pt idx="950">
                  <c:v>12075</c:v>
                </c:pt>
                <c:pt idx="951">
                  <c:v>12076</c:v>
                </c:pt>
                <c:pt idx="952">
                  <c:v>12077</c:v>
                </c:pt>
                <c:pt idx="953">
                  <c:v>12078</c:v>
                </c:pt>
                <c:pt idx="954">
                  <c:v>12079</c:v>
                </c:pt>
                <c:pt idx="955">
                  <c:v>12080</c:v>
                </c:pt>
                <c:pt idx="956">
                  <c:v>12081</c:v>
                </c:pt>
                <c:pt idx="957">
                  <c:v>12082</c:v>
                </c:pt>
                <c:pt idx="958">
                  <c:v>12083</c:v>
                </c:pt>
                <c:pt idx="959">
                  <c:v>12084</c:v>
                </c:pt>
                <c:pt idx="960">
                  <c:v>12085</c:v>
                </c:pt>
                <c:pt idx="961">
                  <c:v>12086</c:v>
                </c:pt>
                <c:pt idx="962">
                  <c:v>12087</c:v>
                </c:pt>
                <c:pt idx="963">
                  <c:v>12088</c:v>
                </c:pt>
                <c:pt idx="964">
                  <c:v>12089</c:v>
                </c:pt>
                <c:pt idx="965">
                  <c:v>12090</c:v>
                </c:pt>
                <c:pt idx="966">
                  <c:v>12091</c:v>
                </c:pt>
                <c:pt idx="967">
                  <c:v>12092</c:v>
                </c:pt>
                <c:pt idx="968">
                  <c:v>12093</c:v>
                </c:pt>
                <c:pt idx="969">
                  <c:v>12094</c:v>
                </c:pt>
                <c:pt idx="970">
                  <c:v>12095</c:v>
                </c:pt>
                <c:pt idx="971">
                  <c:v>12096</c:v>
                </c:pt>
                <c:pt idx="972">
                  <c:v>12097</c:v>
                </c:pt>
                <c:pt idx="973">
                  <c:v>12098</c:v>
                </c:pt>
                <c:pt idx="974">
                  <c:v>12099</c:v>
                </c:pt>
                <c:pt idx="975">
                  <c:v>12100</c:v>
                </c:pt>
                <c:pt idx="976">
                  <c:v>12101</c:v>
                </c:pt>
                <c:pt idx="977">
                  <c:v>12102</c:v>
                </c:pt>
                <c:pt idx="978">
                  <c:v>12103</c:v>
                </c:pt>
                <c:pt idx="979">
                  <c:v>12104</c:v>
                </c:pt>
                <c:pt idx="980">
                  <c:v>12105</c:v>
                </c:pt>
                <c:pt idx="981">
                  <c:v>12106</c:v>
                </c:pt>
                <c:pt idx="982">
                  <c:v>12107</c:v>
                </c:pt>
                <c:pt idx="983">
                  <c:v>12108</c:v>
                </c:pt>
                <c:pt idx="984">
                  <c:v>12109</c:v>
                </c:pt>
                <c:pt idx="985">
                  <c:v>12110</c:v>
                </c:pt>
                <c:pt idx="986">
                  <c:v>12111</c:v>
                </c:pt>
                <c:pt idx="987">
                  <c:v>12112</c:v>
                </c:pt>
                <c:pt idx="988">
                  <c:v>12113</c:v>
                </c:pt>
                <c:pt idx="989">
                  <c:v>12114</c:v>
                </c:pt>
                <c:pt idx="990">
                  <c:v>12115</c:v>
                </c:pt>
                <c:pt idx="991">
                  <c:v>12116</c:v>
                </c:pt>
                <c:pt idx="992">
                  <c:v>12117</c:v>
                </c:pt>
                <c:pt idx="993">
                  <c:v>12118</c:v>
                </c:pt>
                <c:pt idx="994">
                  <c:v>12119</c:v>
                </c:pt>
                <c:pt idx="995">
                  <c:v>12120</c:v>
                </c:pt>
                <c:pt idx="996">
                  <c:v>12121</c:v>
                </c:pt>
                <c:pt idx="997">
                  <c:v>12122</c:v>
                </c:pt>
                <c:pt idx="998">
                  <c:v>12123</c:v>
                </c:pt>
                <c:pt idx="999">
                  <c:v>12124</c:v>
                </c:pt>
                <c:pt idx="1000">
                  <c:v>12125</c:v>
                </c:pt>
                <c:pt idx="1001">
                  <c:v>12126</c:v>
                </c:pt>
                <c:pt idx="1002">
                  <c:v>12127</c:v>
                </c:pt>
                <c:pt idx="1003">
                  <c:v>12128</c:v>
                </c:pt>
                <c:pt idx="1004">
                  <c:v>12129</c:v>
                </c:pt>
                <c:pt idx="1005">
                  <c:v>12130</c:v>
                </c:pt>
                <c:pt idx="1006">
                  <c:v>12131</c:v>
                </c:pt>
                <c:pt idx="1007">
                  <c:v>12132</c:v>
                </c:pt>
                <c:pt idx="1008">
                  <c:v>12133</c:v>
                </c:pt>
                <c:pt idx="1009">
                  <c:v>12134</c:v>
                </c:pt>
                <c:pt idx="1010">
                  <c:v>12135</c:v>
                </c:pt>
                <c:pt idx="1011">
                  <c:v>12136</c:v>
                </c:pt>
                <c:pt idx="1012">
                  <c:v>12137</c:v>
                </c:pt>
                <c:pt idx="1013">
                  <c:v>12138</c:v>
                </c:pt>
                <c:pt idx="1014">
                  <c:v>12139</c:v>
                </c:pt>
                <c:pt idx="1015">
                  <c:v>12140</c:v>
                </c:pt>
                <c:pt idx="1016">
                  <c:v>12141</c:v>
                </c:pt>
                <c:pt idx="1017">
                  <c:v>12142</c:v>
                </c:pt>
                <c:pt idx="1018">
                  <c:v>12143</c:v>
                </c:pt>
                <c:pt idx="1019">
                  <c:v>12144</c:v>
                </c:pt>
                <c:pt idx="1020">
                  <c:v>12145</c:v>
                </c:pt>
                <c:pt idx="1021">
                  <c:v>12146</c:v>
                </c:pt>
                <c:pt idx="1022">
                  <c:v>12147</c:v>
                </c:pt>
                <c:pt idx="1023">
                  <c:v>12148</c:v>
                </c:pt>
                <c:pt idx="1024">
                  <c:v>12149</c:v>
                </c:pt>
                <c:pt idx="1025">
                  <c:v>12150</c:v>
                </c:pt>
                <c:pt idx="1026">
                  <c:v>12151</c:v>
                </c:pt>
                <c:pt idx="1027">
                  <c:v>12152</c:v>
                </c:pt>
                <c:pt idx="1028">
                  <c:v>12153</c:v>
                </c:pt>
                <c:pt idx="1029">
                  <c:v>12154</c:v>
                </c:pt>
                <c:pt idx="1030">
                  <c:v>12155</c:v>
                </c:pt>
                <c:pt idx="1031">
                  <c:v>12156</c:v>
                </c:pt>
                <c:pt idx="1032">
                  <c:v>12157</c:v>
                </c:pt>
                <c:pt idx="1033">
                  <c:v>12158</c:v>
                </c:pt>
                <c:pt idx="1034">
                  <c:v>12159</c:v>
                </c:pt>
                <c:pt idx="1035">
                  <c:v>12160</c:v>
                </c:pt>
                <c:pt idx="1036">
                  <c:v>12161</c:v>
                </c:pt>
                <c:pt idx="1037">
                  <c:v>12162</c:v>
                </c:pt>
                <c:pt idx="1038">
                  <c:v>12163</c:v>
                </c:pt>
                <c:pt idx="1039">
                  <c:v>12164</c:v>
                </c:pt>
                <c:pt idx="1040">
                  <c:v>12165</c:v>
                </c:pt>
                <c:pt idx="1041">
                  <c:v>12166</c:v>
                </c:pt>
                <c:pt idx="1042">
                  <c:v>12167</c:v>
                </c:pt>
                <c:pt idx="1043">
                  <c:v>12168</c:v>
                </c:pt>
                <c:pt idx="1044">
                  <c:v>12169</c:v>
                </c:pt>
                <c:pt idx="1045">
                  <c:v>12170</c:v>
                </c:pt>
                <c:pt idx="1046">
                  <c:v>12171</c:v>
                </c:pt>
                <c:pt idx="1047">
                  <c:v>12172</c:v>
                </c:pt>
                <c:pt idx="1048">
                  <c:v>12173</c:v>
                </c:pt>
                <c:pt idx="1049">
                  <c:v>12174</c:v>
                </c:pt>
                <c:pt idx="1050">
                  <c:v>12175</c:v>
                </c:pt>
                <c:pt idx="1051">
                  <c:v>12176</c:v>
                </c:pt>
                <c:pt idx="1052">
                  <c:v>12177</c:v>
                </c:pt>
                <c:pt idx="1053">
                  <c:v>12178</c:v>
                </c:pt>
                <c:pt idx="1054">
                  <c:v>12179</c:v>
                </c:pt>
                <c:pt idx="1055">
                  <c:v>12180</c:v>
                </c:pt>
                <c:pt idx="1056">
                  <c:v>12181</c:v>
                </c:pt>
                <c:pt idx="1057">
                  <c:v>12182</c:v>
                </c:pt>
                <c:pt idx="1058">
                  <c:v>12183</c:v>
                </c:pt>
                <c:pt idx="1059">
                  <c:v>12184</c:v>
                </c:pt>
                <c:pt idx="1060">
                  <c:v>12185</c:v>
                </c:pt>
                <c:pt idx="1061">
                  <c:v>12186</c:v>
                </c:pt>
                <c:pt idx="1062">
                  <c:v>12187</c:v>
                </c:pt>
                <c:pt idx="1063">
                  <c:v>12188</c:v>
                </c:pt>
                <c:pt idx="1064">
                  <c:v>12189</c:v>
                </c:pt>
                <c:pt idx="1065">
                  <c:v>12190</c:v>
                </c:pt>
                <c:pt idx="1066">
                  <c:v>12191</c:v>
                </c:pt>
                <c:pt idx="1067">
                  <c:v>12192</c:v>
                </c:pt>
                <c:pt idx="1068">
                  <c:v>12193</c:v>
                </c:pt>
                <c:pt idx="1069">
                  <c:v>12194</c:v>
                </c:pt>
                <c:pt idx="1070">
                  <c:v>12195</c:v>
                </c:pt>
                <c:pt idx="1071">
                  <c:v>12196</c:v>
                </c:pt>
                <c:pt idx="1072">
                  <c:v>12197</c:v>
                </c:pt>
                <c:pt idx="1073">
                  <c:v>12198</c:v>
                </c:pt>
                <c:pt idx="1074">
                  <c:v>12199</c:v>
                </c:pt>
                <c:pt idx="1075">
                  <c:v>12200</c:v>
                </c:pt>
                <c:pt idx="1076">
                  <c:v>12201</c:v>
                </c:pt>
                <c:pt idx="1077">
                  <c:v>12202</c:v>
                </c:pt>
                <c:pt idx="1078">
                  <c:v>12203</c:v>
                </c:pt>
                <c:pt idx="1079">
                  <c:v>12204</c:v>
                </c:pt>
                <c:pt idx="1080">
                  <c:v>12205</c:v>
                </c:pt>
                <c:pt idx="1081">
                  <c:v>12206</c:v>
                </c:pt>
                <c:pt idx="1082">
                  <c:v>12207</c:v>
                </c:pt>
                <c:pt idx="1083">
                  <c:v>12208</c:v>
                </c:pt>
                <c:pt idx="1084">
                  <c:v>12209</c:v>
                </c:pt>
                <c:pt idx="1085">
                  <c:v>12210</c:v>
                </c:pt>
                <c:pt idx="1086">
                  <c:v>12211</c:v>
                </c:pt>
                <c:pt idx="1087">
                  <c:v>12212</c:v>
                </c:pt>
                <c:pt idx="1088">
                  <c:v>12213</c:v>
                </c:pt>
                <c:pt idx="1089">
                  <c:v>12214</c:v>
                </c:pt>
                <c:pt idx="1090">
                  <c:v>12215</c:v>
                </c:pt>
                <c:pt idx="1091">
                  <c:v>12216</c:v>
                </c:pt>
                <c:pt idx="1092">
                  <c:v>12217</c:v>
                </c:pt>
                <c:pt idx="1093">
                  <c:v>12218</c:v>
                </c:pt>
                <c:pt idx="1094">
                  <c:v>12219</c:v>
                </c:pt>
                <c:pt idx="1095">
                  <c:v>12220</c:v>
                </c:pt>
                <c:pt idx="1096">
                  <c:v>12221</c:v>
                </c:pt>
                <c:pt idx="1097">
                  <c:v>12222</c:v>
                </c:pt>
                <c:pt idx="1098">
                  <c:v>12223</c:v>
                </c:pt>
                <c:pt idx="1099">
                  <c:v>12224</c:v>
                </c:pt>
                <c:pt idx="1100">
                  <c:v>12225</c:v>
                </c:pt>
                <c:pt idx="1101">
                  <c:v>12226</c:v>
                </c:pt>
                <c:pt idx="1102">
                  <c:v>12227</c:v>
                </c:pt>
                <c:pt idx="1103">
                  <c:v>12228</c:v>
                </c:pt>
                <c:pt idx="1104">
                  <c:v>12229</c:v>
                </c:pt>
                <c:pt idx="1105">
                  <c:v>12230</c:v>
                </c:pt>
                <c:pt idx="1106">
                  <c:v>12231</c:v>
                </c:pt>
                <c:pt idx="1107">
                  <c:v>12232</c:v>
                </c:pt>
                <c:pt idx="1108">
                  <c:v>12233</c:v>
                </c:pt>
                <c:pt idx="1109">
                  <c:v>12234</c:v>
                </c:pt>
                <c:pt idx="1110">
                  <c:v>12235</c:v>
                </c:pt>
                <c:pt idx="1111">
                  <c:v>12236</c:v>
                </c:pt>
                <c:pt idx="1112">
                  <c:v>12237</c:v>
                </c:pt>
                <c:pt idx="1113">
                  <c:v>12238</c:v>
                </c:pt>
                <c:pt idx="1114">
                  <c:v>12239</c:v>
                </c:pt>
                <c:pt idx="1115">
                  <c:v>12240</c:v>
                </c:pt>
                <c:pt idx="1116">
                  <c:v>12241</c:v>
                </c:pt>
                <c:pt idx="1117">
                  <c:v>12242</c:v>
                </c:pt>
                <c:pt idx="1118">
                  <c:v>12243</c:v>
                </c:pt>
                <c:pt idx="1119">
                  <c:v>12244</c:v>
                </c:pt>
                <c:pt idx="1120">
                  <c:v>12245</c:v>
                </c:pt>
                <c:pt idx="1121">
                  <c:v>12246</c:v>
                </c:pt>
                <c:pt idx="1122">
                  <c:v>12247</c:v>
                </c:pt>
                <c:pt idx="1123">
                  <c:v>12248</c:v>
                </c:pt>
                <c:pt idx="1124">
                  <c:v>12249</c:v>
                </c:pt>
                <c:pt idx="1125">
                  <c:v>12250</c:v>
                </c:pt>
                <c:pt idx="1126">
                  <c:v>12251</c:v>
                </c:pt>
                <c:pt idx="1127">
                  <c:v>12252</c:v>
                </c:pt>
                <c:pt idx="1128">
                  <c:v>12253</c:v>
                </c:pt>
                <c:pt idx="1129">
                  <c:v>12254</c:v>
                </c:pt>
                <c:pt idx="1130">
                  <c:v>12255</c:v>
                </c:pt>
                <c:pt idx="1131">
                  <c:v>12256</c:v>
                </c:pt>
                <c:pt idx="1132">
                  <c:v>12257</c:v>
                </c:pt>
                <c:pt idx="1133">
                  <c:v>12258</c:v>
                </c:pt>
                <c:pt idx="1134">
                  <c:v>12259</c:v>
                </c:pt>
                <c:pt idx="1135">
                  <c:v>12260</c:v>
                </c:pt>
                <c:pt idx="1136">
                  <c:v>12261</c:v>
                </c:pt>
                <c:pt idx="1137">
                  <c:v>12262</c:v>
                </c:pt>
                <c:pt idx="1138">
                  <c:v>12263</c:v>
                </c:pt>
                <c:pt idx="1139">
                  <c:v>12264</c:v>
                </c:pt>
                <c:pt idx="1140">
                  <c:v>12265</c:v>
                </c:pt>
                <c:pt idx="1141">
                  <c:v>12266</c:v>
                </c:pt>
                <c:pt idx="1142">
                  <c:v>12267</c:v>
                </c:pt>
                <c:pt idx="1143">
                  <c:v>12268</c:v>
                </c:pt>
                <c:pt idx="1144">
                  <c:v>12269</c:v>
                </c:pt>
                <c:pt idx="1145">
                  <c:v>12270</c:v>
                </c:pt>
                <c:pt idx="1146">
                  <c:v>12271</c:v>
                </c:pt>
                <c:pt idx="1147">
                  <c:v>12272</c:v>
                </c:pt>
                <c:pt idx="1148">
                  <c:v>12273</c:v>
                </c:pt>
                <c:pt idx="1149">
                  <c:v>12274</c:v>
                </c:pt>
                <c:pt idx="1150">
                  <c:v>12275</c:v>
                </c:pt>
                <c:pt idx="1151">
                  <c:v>12276</c:v>
                </c:pt>
                <c:pt idx="1152">
                  <c:v>12277</c:v>
                </c:pt>
                <c:pt idx="1153">
                  <c:v>12278</c:v>
                </c:pt>
                <c:pt idx="1154">
                  <c:v>12279</c:v>
                </c:pt>
                <c:pt idx="1155">
                  <c:v>12280</c:v>
                </c:pt>
                <c:pt idx="1156">
                  <c:v>12281</c:v>
                </c:pt>
                <c:pt idx="1157">
                  <c:v>12282</c:v>
                </c:pt>
                <c:pt idx="1158">
                  <c:v>12283</c:v>
                </c:pt>
                <c:pt idx="1159">
                  <c:v>12284</c:v>
                </c:pt>
                <c:pt idx="1160">
                  <c:v>12285</c:v>
                </c:pt>
                <c:pt idx="1161">
                  <c:v>12286</c:v>
                </c:pt>
                <c:pt idx="1162">
                  <c:v>12287</c:v>
                </c:pt>
                <c:pt idx="1163">
                  <c:v>12288</c:v>
                </c:pt>
                <c:pt idx="1164">
                  <c:v>12289</c:v>
                </c:pt>
                <c:pt idx="1165">
                  <c:v>12290</c:v>
                </c:pt>
                <c:pt idx="1166">
                  <c:v>12291</c:v>
                </c:pt>
                <c:pt idx="1167">
                  <c:v>12292</c:v>
                </c:pt>
                <c:pt idx="1168">
                  <c:v>12293</c:v>
                </c:pt>
                <c:pt idx="1169">
                  <c:v>12294</c:v>
                </c:pt>
                <c:pt idx="1170">
                  <c:v>12295</c:v>
                </c:pt>
                <c:pt idx="1171">
                  <c:v>12296</c:v>
                </c:pt>
                <c:pt idx="1172">
                  <c:v>12297</c:v>
                </c:pt>
                <c:pt idx="1173">
                  <c:v>12298</c:v>
                </c:pt>
                <c:pt idx="1174">
                  <c:v>12299</c:v>
                </c:pt>
                <c:pt idx="1175">
                  <c:v>12300</c:v>
                </c:pt>
                <c:pt idx="1176">
                  <c:v>12301</c:v>
                </c:pt>
                <c:pt idx="1177">
                  <c:v>12302</c:v>
                </c:pt>
                <c:pt idx="1178">
                  <c:v>12303</c:v>
                </c:pt>
                <c:pt idx="1179">
                  <c:v>12304</c:v>
                </c:pt>
                <c:pt idx="1180">
                  <c:v>12305</c:v>
                </c:pt>
                <c:pt idx="1181">
                  <c:v>12306</c:v>
                </c:pt>
                <c:pt idx="1182">
                  <c:v>12307</c:v>
                </c:pt>
                <c:pt idx="1183">
                  <c:v>12308</c:v>
                </c:pt>
                <c:pt idx="1184">
                  <c:v>12309</c:v>
                </c:pt>
                <c:pt idx="1185">
                  <c:v>12310</c:v>
                </c:pt>
                <c:pt idx="1186">
                  <c:v>12311</c:v>
                </c:pt>
                <c:pt idx="1187">
                  <c:v>12312</c:v>
                </c:pt>
                <c:pt idx="1188">
                  <c:v>12313</c:v>
                </c:pt>
                <c:pt idx="1189">
                  <c:v>12314</c:v>
                </c:pt>
                <c:pt idx="1190">
                  <c:v>12315</c:v>
                </c:pt>
                <c:pt idx="1191">
                  <c:v>12316</c:v>
                </c:pt>
                <c:pt idx="1192">
                  <c:v>12317</c:v>
                </c:pt>
                <c:pt idx="1193">
                  <c:v>12318</c:v>
                </c:pt>
                <c:pt idx="1194">
                  <c:v>12319</c:v>
                </c:pt>
                <c:pt idx="1195">
                  <c:v>12320</c:v>
                </c:pt>
                <c:pt idx="1196">
                  <c:v>12321</c:v>
                </c:pt>
                <c:pt idx="1197">
                  <c:v>12322</c:v>
                </c:pt>
                <c:pt idx="1198">
                  <c:v>12323</c:v>
                </c:pt>
                <c:pt idx="1199">
                  <c:v>12324</c:v>
                </c:pt>
                <c:pt idx="1200">
                  <c:v>12325</c:v>
                </c:pt>
                <c:pt idx="1201">
                  <c:v>12326</c:v>
                </c:pt>
                <c:pt idx="1202">
                  <c:v>12327</c:v>
                </c:pt>
                <c:pt idx="1203">
                  <c:v>12328</c:v>
                </c:pt>
                <c:pt idx="1204">
                  <c:v>12329</c:v>
                </c:pt>
                <c:pt idx="1205">
                  <c:v>12330</c:v>
                </c:pt>
                <c:pt idx="1206">
                  <c:v>12331</c:v>
                </c:pt>
                <c:pt idx="1207">
                  <c:v>12332</c:v>
                </c:pt>
                <c:pt idx="1208">
                  <c:v>12333</c:v>
                </c:pt>
                <c:pt idx="1209">
                  <c:v>12334</c:v>
                </c:pt>
                <c:pt idx="1210">
                  <c:v>12335</c:v>
                </c:pt>
                <c:pt idx="1211">
                  <c:v>12336</c:v>
                </c:pt>
                <c:pt idx="1212">
                  <c:v>12337</c:v>
                </c:pt>
                <c:pt idx="1213">
                  <c:v>12338</c:v>
                </c:pt>
                <c:pt idx="1214">
                  <c:v>12339</c:v>
                </c:pt>
                <c:pt idx="1215">
                  <c:v>12340</c:v>
                </c:pt>
                <c:pt idx="1216">
                  <c:v>12341</c:v>
                </c:pt>
                <c:pt idx="1217">
                  <c:v>12342</c:v>
                </c:pt>
                <c:pt idx="1218">
                  <c:v>12343</c:v>
                </c:pt>
                <c:pt idx="1219">
                  <c:v>12344</c:v>
                </c:pt>
                <c:pt idx="1220">
                  <c:v>12345</c:v>
                </c:pt>
                <c:pt idx="1221">
                  <c:v>12346</c:v>
                </c:pt>
                <c:pt idx="1222">
                  <c:v>12347</c:v>
                </c:pt>
                <c:pt idx="1223">
                  <c:v>12348</c:v>
                </c:pt>
                <c:pt idx="1224">
                  <c:v>12349</c:v>
                </c:pt>
                <c:pt idx="1225">
                  <c:v>12350</c:v>
                </c:pt>
                <c:pt idx="1226">
                  <c:v>12351</c:v>
                </c:pt>
                <c:pt idx="1227">
                  <c:v>12352</c:v>
                </c:pt>
                <c:pt idx="1228">
                  <c:v>12353</c:v>
                </c:pt>
                <c:pt idx="1229">
                  <c:v>12354</c:v>
                </c:pt>
                <c:pt idx="1230">
                  <c:v>12355</c:v>
                </c:pt>
                <c:pt idx="1231">
                  <c:v>12356</c:v>
                </c:pt>
                <c:pt idx="1232">
                  <c:v>12357</c:v>
                </c:pt>
                <c:pt idx="1233">
                  <c:v>12358</c:v>
                </c:pt>
                <c:pt idx="1234">
                  <c:v>12359</c:v>
                </c:pt>
                <c:pt idx="1235">
                  <c:v>12360</c:v>
                </c:pt>
                <c:pt idx="1236">
                  <c:v>12361</c:v>
                </c:pt>
                <c:pt idx="1237">
                  <c:v>12362</c:v>
                </c:pt>
                <c:pt idx="1238">
                  <c:v>12363</c:v>
                </c:pt>
                <c:pt idx="1239">
                  <c:v>12364</c:v>
                </c:pt>
                <c:pt idx="1240">
                  <c:v>12365</c:v>
                </c:pt>
                <c:pt idx="1241">
                  <c:v>12366</c:v>
                </c:pt>
                <c:pt idx="1242">
                  <c:v>12367</c:v>
                </c:pt>
                <c:pt idx="1243">
                  <c:v>12368</c:v>
                </c:pt>
                <c:pt idx="1244">
                  <c:v>12369</c:v>
                </c:pt>
                <c:pt idx="1245">
                  <c:v>12370</c:v>
                </c:pt>
                <c:pt idx="1246">
                  <c:v>12371</c:v>
                </c:pt>
                <c:pt idx="1247">
                  <c:v>12372</c:v>
                </c:pt>
                <c:pt idx="1248">
                  <c:v>12373</c:v>
                </c:pt>
                <c:pt idx="1249">
                  <c:v>12374</c:v>
                </c:pt>
                <c:pt idx="1250">
                  <c:v>12375</c:v>
                </c:pt>
                <c:pt idx="1251">
                  <c:v>12376</c:v>
                </c:pt>
                <c:pt idx="1252">
                  <c:v>12377</c:v>
                </c:pt>
                <c:pt idx="1253">
                  <c:v>12378</c:v>
                </c:pt>
                <c:pt idx="1254">
                  <c:v>12379</c:v>
                </c:pt>
                <c:pt idx="1255">
                  <c:v>12380</c:v>
                </c:pt>
                <c:pt idx="1256">
                  <c:v>12381</c:v>
                </c:pt>
                <c:pt idx="1257">
                  <c:v>12382</c:v>
                </c:pt>
                <c:pt idx="1258">
                  <c:v>12383</c:v>
                </c:pt>
                <c:pt idx="1259">
                  <c:v>12384</c:v>
                </c:pt>
                <c:pt idx="1260">
                  <c:v>12385</c:v>
                </c:pt>
                <c:pt idx="1261">
                  <c:v>12386</c:v>
                </c:pt>
                <c:pt idx="1262">
                  <c:v>12387</c:v>
                </c:pt>
                <c:pt idx="1263">
                  <c:v>12388</c:v>
                </c:pt>
                <c:pt idx="1264">
                  <c:v>12389</c:v>
                </c:pt>
                <c:pt idx="1265">
                  <c:v>12390</c:v>
                </c:pt>
                <c:pt idx="1266">
                  <c:v>12391</c:v>
                </c:pt>
                <c:pt idx="1267">
                  <c:v>12392</c:v>
                </c:pt>
                <c:pt idx="1268">
                  <c:v>12393</c:v>
                </c:pt>
                <c:pt idx="1269">
                  <c:v>12394</c:v>
                </c:pt>
                <c:pt idx="1270">
                  <c:v>12395</c:v>
                </c:pt>
                <c:pt idx="1271">
                  <c:v>12396</c:v>
                </c:pt>
                <c:pt idx="1272">
                  <c:v>12397</c:v>
                </c:pt>
                <c:pt idx="1273">
                  <c:v>12398</c:v>
                </c:pt>
                <c:pt idx="1274">
                  <c:v>12399</c:v>
                </c:pt>
                <c:pt idx="1275">
                  <c:v>12400</c:v>
                </c:pt>
                <c:pt idx="1276">
                  <c:v>12401</c:v>
                </c:pt>
                <c:pt idx="1277">
                  <c:v>12402</c:v>
                </c:pt>
                <c:pt idx="1278">
                  <c:v>12403</c:v>
                </c:pt>
                <c:pt idx="1279">
                  <c:v>12404</c:v>
                </c:pt>
                <c:pt idx="1280">
                  <c:v>12405</c:v>
                </c:pt>
                <c:pt idx="1281">
                  <c:v>12406</c:v>
                </c:pt>
                <c:pt idx="1282">
                  <c:v>12407</c:v>
                </c:pt>
                <c:pt idx="1283">
                  <c:v>12408</c:v>
                </c:pt>
                <c:pt idx="1284">
                  <c:v>12409</c:v>
                </c:pt>
                <c:pt idx="1285">
                  <c:v>12410</c:v>
                </c:pt>
                <c:pt idx="1286">
                  <c:v>12411</c:v>
                </c:pt>
                <c:pt idx="1287">
                  <c:v>12412</c:v>
                </c:pt>
                <c:pt idx="1288">
                  <c:v>12413</c:v>
                </c:pt>
                <c:pt idx="1289">
                  <c:v>12414</c:v>
                </c:pt>
                <c:pt idx="1290">
                  <c:v>12415</c:v>
                </c:pt>
                <c:pt idx="1291">
                  <c:v>12416</c:v>
                </c:pt>
                <c:pt idx="1292">
                  <c:v>12417</c:v>
                </c:pt>
                <c:pt idx="1293">
                  <c:v>12418</c:v>
                </c:pt>
                <c:pt idx="1294">
                  <c:v>12419</c:v>
                </c:pt>
                <c:pt idx="1295">
                  <c:v>12420</c:v>
                </c:pt>
                <c:pt idx="1296">
                  <c:v>12421</c:v>
                </c:pt>
                <c:pt idx="1297">
                  <c:v>12422</c:v>
                </c:pt>
                <c:pt idx="1298">
                  <c:v>12423</c:v>
                </c:pt>
                <c:pt idx="1299">
                  <c:v>12424</c:v>
                </c:pt>
                <c:pt idx="1300">
                  <c:v>12425</c:v>
                </c:pt>
                <c:pt idx="1301">
                  <c:v>12426</c:v>
                </c:pt>
                <c:pt idx="1302">
                  <c:v>12427</c:v>
                </c:pt>
                <c:pt idx="1303">
                  <c:v>12428</c:v>
                </c:pt>
                <c:pt idx="1304">
                  <c:v>12429</c:v>
                </c:pt>
                <c:pt idx="1305">
                  <c:v>12430</c:v>
                </c:pt>
                <c:pt idx="1306">
                  <c:v>12431</c:v>
                </c:pt>
                <c:pt idx="1307">
                  <c:v>12432</c:v>
                </c:pt>
                <c:pt idx="1308">
                  <c:v>12433</c:v>
                </c:pt>
                <c:pt idx="1309">
                  <c:v>12434</c:v>
                </c:pt>
                <c:pt idx="1310">
                  <c:v>12435</c:v>
                </c:pt>
                <c:pt idx="1311">
                  <c:v>12436</c:v>
                </c:pt>
                <c:pt idx="1312">
                  <c:v>12437</c:v>
                </c:pt>
                <c:pt idx="1313">
                  <c:v>12438</c:v>
                </c:pt>
                <c:pt idx="1314">
                  <c:v>12439</c:v>
                </c:pt>
                <c:pt idx="1315">
                  <c:v>12440</c:v>
                </c:pt>
                <c:pt idx="1316">
                  <c:v>12441</c:v>
                </c:pt>
                <c:pt idx="1317">
                  <c:v>12442</c:v>
                </c:pt>
                <c:pt idx="1318">
                  <c:v>12443</c:v>
                </c:pt>
                <c:pt idx="1319">
                  <c:v>12444</c:v>
                </c:pt>
                <c:pt idx="1320">
                  <c:v>12445</c:v>
                </c:pt>
                <c:pt idx="1321">
                  <c:v>12446</c:v>
                </c:pt>
                <c:pt idx="1322">
                  <c:v>12447</c:v>
                </c:pt>
                <c:pt idx="1323">
                  <c:v>12448</c:v>
                </c:pt>
                <c:pt idx="1324">
                  <c:v>12449</c:v>
                </c:pt>
                <c:pt idx="1325">
                  <c:v>12450</c:v>
                </c:pt>
                <c:pt idx="1326">
                  <c:v>12451</c:v>
                </c:pt>
                <c:pt idx="1327">
                  <c:v>12452</c:v>
                </c:pt>
                <c:pt idx="1328">
                  <c:v>12453</c:v>
                </c:pt>
                <c:pt idx="1329">
                  <c:v>12454</c:v>
                </c:pt>
                <c:pt idx="1330">
                  <c:v>12455</c:v>
                </c:pt>
                <c:pt idx="1331">
                  <c:v>12456</c:v>
                </c:pt>
                <c:pt idx="1332">
                  <c:v>12457</c:v>
                </c:pt>
                <c:pt idx="1333">
                  <c:v>12458</c:v>
                </c:pt>
                <c:pt idx="1334">
                  <c:v>12459</c:v>
                </c:pt>
                <c:pt idx="1335">
                  <c:v>12460</c:v>
                </c:pt>
                <c:pt idx="1336">
                  <c:v>12461</c:v>
                </c:pt>
                <c:pt idx="1337">
                  <c:v>12462</c:v>
                </c:pt>
                <c:pt idx="1338">
                  <c:v>12463</c:v>
                </c:pt>
                <c:pt idx="1339">
                  <c:v>12464</c:v>
                </c:pt>
                <c:pt idx="1340">
                  <c:v>12465</c:v>
                </c:pt>
                <c:pt idx="1341">
                  <c:v>12466</c:v>
                </c:pt>
                <c:pt idx="1342">
                  <c:v>12467</c:v>
                </c:pt>
                <c:pt idx="1343">
                  <c:v>12468</c:v>
                </c:pt>
                <c:pt idx="1344">
                  <c:v>12469</c:v>
                </c:pt>
                <c:pt idx="1345">
                  <c:v>12470</c:v>
                </c:pt>
                <c:pt idx="1346">
                  <c:v>12471</c:v>
                </c:pt>
                <c:pt idx="1347">
                  <c:v>12472</c:v>
                </c:pt>
                <c:pt idx="1348">
                  <c:v>12473</c:v>
                </c:pt>
                <c:pt idx="1349">
                  <c:v>12474</c:v>
                </c:pt>
                <c:pt idx="1350">
                  <c:v>12475</c:v>
                </c:pt>
                <c:pt idx="1351">
                  <c:v>12476</c:v>
                </c:pt>
                <c:pt idx="1352">
                  <c:v>12477</c:v>
                </c:pt>
                <c:pt idx="1353">
                  <c:v>12478</c:v>
                </c:pt>
                <c:pt idx="1354">
                  <c:v>12479</c:v>
                </c:pt>
                <c:pt idx="1355">
                  <c:v>12480</c:v>
                </c:pt>
                <c:pt idx="1356">
                  <c:v>12481</c:v>
                </c:pt>
                <c:pt idx="1357">
                  <c:v>12482</c:v>
                </c:pt>
                <c:pt idx="1358">
                  <c:v>12483</c:v>
                </c:pt>
                <c:pt idx="1359">
                  <c:v>12484</c:v>
                </c:pt>
                <c:pt idx="1360">
                  <c:v>12485</c:v>
                </c:pt>
                <c:pt idx="1361">
                  <c:v>12486</c:v>
                </c:pt>
                <c:pt idx="1362">
                  <c:v>12487</c:v>
                </c:pt>
                <c:pt idx="1363">
                  <c:v>12488</c:v>
                </c:pt>
                <c:pt idx="1364">
                  <c:v>12489</c:v>
                </c:pt>
                <c:pt idx="1365">
                  <c:v>12490</c:v>
                </c:pt>
                <c:pt idx="1366">
                  <c:v>12491</c:v>
                </c:pt>
                <c:pt idx="1367">
                  <c:v>12492</c:v>
                </c:pt>
                <c:pt idx="1368">
                  <c:v>12493</c:v>
                </c:pt>
                <c:pt idx="1369">
                  <c:v>12494</c:v>
                </c:pt>
                <c:pt idx="1370">
                  <c:v>12495</c:v>
                </c:pt>
                <c:pt idx="1371">
                  <c:v>12496</c:v>
                </c:pt>
                <c:pt idx="1372">
                  <c:v>12497</c:v>
                </c:pt>
                <c:pt idx="1373">
                  <c:v>12498</c:v>
                </c:pt>
                <c:pt idx="1374">
                  <c:v>12499</c:v>
                </c:pt>
                <c:pt idx="1375">
                  <c:v>12500</c:v>
                </c:pt>
                <c:pt idx="1376">
                  <c:v>12501</c:v>
                </c:pt>
                <c:pt idx="1377">
                  <c:v>12502</c:v>
                </c:pt>
                <c:pt idx="1378">
                  <c:v>12503</c:v>
                </c:pt>
                <c:pt idx="1379">
                  <c:v>12504</c:v>
                </c:pt>
                <c:pt idx="1380">
                  <c:v>12505</c:v>
                </c:pt>
                <c:pt idx="1381">
                  <c:v>12506</c:v>
                </c:pt>
                <c:pt idx="1382">
                  <c:v>12507</c:v>
                </c:pt>
                <c:pt idx="1383">
                  <c:v>12508</c:v>
                </c:pt>
                <c:pt idx="1384">
                  <c:v>12509</c:v>
                </c:pt>
                <c:pt idx="1385">
                  <c:v>12510</c:v>
                </c:pt>
                <c:pt idx="1386">
                  <c:v>12511</c:v>
                </c:pt>
                <c:pt idx="1387">
                  <c:v>12512</c:v>
                </c:pt>
                <c:pt idx="1388">
                  <c:v>12513</c:v>
                </c:pt>
                <c:pt idx="1389">
                  <c:v>12514</c:v>
                </c:pt>
                <c:pt idx="1390">
                  <c:v>12515</c:v>
                </c:pt>
                <c:pt idx="1391">
                  <c:v>12516</c:v>
                </c:pt>
                <c:pt idx="1392">
                  <c:v>12517</c:v>
                </c:pt>
                <c:pt idx="1393">
                  <c:v>12518</c:v>
                </c:pt>
                <c:pt idx="1394">
                  <c:v>12519</c:v>
                </c:pt>
                <c:pt idx="1395">
                  <c:v>12520</c:v>
                </c:pt>
                <c:pt idx="1396">
                  <c:v>12521</c:v>
                </c:pt>
                <c:pt idx="1397">
                  <c:v>12522</c:v>
                </c:pt>
                <c:pt idx="1398">
                  <c:v>12523</c:v>
                </c:pt>
                <c:pt idx="1399">
                  <c:v>12524</c:v>
                </c:pt>
                <c:pt idx="1400">
                  <c:v>12525</c:v>
                </c:pt>
                <c:pt idx="1401">
                  <c:v>12526</c:v>
                </c:pt>
                <c:pt idx="1402">
                  <c:v>12527</c:v>
                </c:pt>
                <c:pt idx="1403">
                  <c:v>12528</c:v>
                </c:pt>
                <c:pt idx="1404">
                  <c:v>12529</c:v>
                </c:pt>
                <c:pt idx="1405">
                  <c:v>12530</c:v>
                </c:pt>
                <c:pt idx="1406">
                  <c:v>12531</c:v>
                </c:pt>
                <c:pt idx="1407">
                  <c:v>12532</c:v>
                </c:pt>
                <c:pt idx="1408">
                  <c:v>12533</c:v>
                </c:pt>
                <c:pt idx="1409">
                  <c:v>12534</c:v>
                </c:pt>
                <c:pt idx="1410">
                  <c:v>12535</c:v>
                </c:pt>
                <c:pt idx="1411">
                  <c:v>12536</c:v>
                </c:pt>
                <c:pt idx="1412">
                  <c:v>12537</c:v>
                </c:pt>
                <c:pt idx="1413">
                  <c:v>12538</c:v>
                </c:pt>
                <c:pt idx="1414">
                  <c:v>12539</c:v>
                </c:pt>
                <c:pt idx="1415">
                  <c:v>12540</c:v>
                </c:pt>
                <c:pt idx="1416">
                  <c:v>12541</c:v>
                </c:pt>
                <c:pt idx="1417">
                  <c:v>12542</c:v>
                </c:pt>
                <c:pt idx="1418">
                  <c:v>12543</c:v>
                </c:pt>
                <c:pt idx="1419">
                  <c:v>12544</c:v>
                </c:pt>
                <c:pt idx="1420">
                  <c:v>12545</c:v>
                </c:pt>
                <c:pt idx="1421">
                  <c:v>12546</c:v>
                </c:pt>
                <c:pt idx="1422">
                  <c:v>12547</c:v>
                </c:pt>
                <c:pt idx="1423">
                  <c:v>12548</c:v>
                </c:pt>
                <c:pt idx="1424">
                  <c:v>12549</c:v>
                </c:pt>
                <c:pt idx="1425">
                  <c:v>12550</c:v>
                </c:pt>
                <c:pt idx="1426">
                  <c:v>12551</c:v>
                </c:pt>
                <c:pt idx="1427">
                  <c:v>12552</c:v>
                </c:pt>
                <c:pt idx="1428">
                  <c:v>12553</c:v>
                </c:pt>
                <c:pt idx="1429">
                  <c:v>12554</c:v>
                </c:pt>
                <c:pt idx="1430">
                  <c:v>12555</c:v>
                </c:pt>
                <c:pt idx="1431">
                  <c:v>12556</c:v>
                </c:pt>
                <c:pt idx="1432">
                  <c:v>12557</c:v>
                </c:pt>
                <c:pt idx="1433">
                  <c:v>12558</c:v>
                </c:pt>
                <c:pt idx="1434">
                  <c:v>12559</c:v>
                </c:pt>
                <c:pt idx="1435">
                  <c:v>12560</c:v>
                </c:pt>
                <c:pt idx="1436">
                  <c:v>12561</c:v>
                </c:pt>
                <c:pt idx="1437">
                  <c:v>12562</c:v>
                </c:pt>
                <c:pt idx="1438">
                  <c:v>12563</c:v>
                </c:pt>
                <c:pt idx="1439">
                  <c:v>12564</c:v>
                </c:pt>
                <c:pt idx="1440">
                  <c:v>12565</c:v>
                </c:pt>
                <c:pt idx="1441">
                  <c:v>12566</c:v>
                </c:pt>
                <c:pt idx="1442">
                  <c:v>12567</c:v>
                </c:pt>
                <c:pt idx="1443">
                  <c:v>12568</c:v>
                </c:pt>
                <c:pt idx="1444">
                  <c:v>12569</c:v>
                </c:pt>
                <c:pt idx="1445">
                  <c:v>12570</c:v>
                </c:pt>
                <c:pt idx="1446">
                  <c:v>12571</c:v>
                </c:pt>
                <c:pt idx="1447">
                  <c:v>12572</c:v>
                </c:pt>
                <c:pt idx="1448">
                  <c:v>12573</c:v>
                </c:pt>
                <c:pt idx="1449">
                  <c:v>12574</c:v>
                </c:pt>
                <c:pt idx="1450">
                  <c:v>12575</c:v>
                </c:pt>
                <c:pt idx="1451">
                  <c:v>12576</c:v>
                </c:pt>
                <c:pt idx="1452">
                  <c:v>12577</c:v>
                </c:pt>
                <c:pt idx="1453">
                  <c:v>12578</c:v>
                </c:pt>
                <c:pt idx="1454">
                  <c:v>12579</c:v>
                </c:pt>
                <c:pt idx="1455">
                  <c:v>12580</c:v>
                </c:pt>
                <c:pt idx="1456">
                  <c:v>12581</c:v>
                </c:pt>
                <c:pt idx="1457">
                  <c:v>12582</c:v>
                </c:pt>
                <c:pt idx="1458">
                  <c:v>12583</c:v>
                </c:pt>
                <c:pt idx="1459">
                  <c:v>12584</c:v>
                </c:pt>
                <c:pt idx="1460">
                  <c:v>12585</c:v>
                </c:pt>
                <c:pt idx="1461">
                  <c:v>12586</c:v>
                </c:pt>
                <c:pt idx="1462">
                  <c:v>12587</c:v>
                </c:pt>
                <c:pt idx="1463">
                  <c:v>12588</c:v>
                </c:pt>
                <c:pt idx="1464">
                  <c:v>12589</c:v>
                </c:pt>
                <c:pt idx="1465">
                  <c:v>12590</c:v>
                </c:pt>
                <c:pt idx="1466">
                  <c:v>12591</c:v>
                </c:pt>
                <c:pt idx="1467">
                  <c:v>12592</c:v>
                </c:pt>
                <c:pt idx="1468">
                  <c:v>12593</c:v>
                </c:pt>
                <c:pt idx="1469">
                  <c:v>12594</c:v>
                </c:pt>
                <c:pt idx="1470">
                  <c:v>12595</c:v>
                </c:pt>
                <c:pt idx="1471">
                  <c:v>12596</c:v>
                </c:pt>
                <c:pt idx="1472">
                  <c:v>12597</c:v>
                </c:pt>
                <c:pt idx="1473">
                  <c:v>12598</c:v>
                </c:pt>
                <c:pt idx="1474">
                  <c:v>12599</c:v>
                </c:pt>
                <c:pt idx="1475">
                  <c:v>12600</c:v>
                </c:pt>
                <c:pt idx="1476">
                  <c:v>12601</c:v>
                </c:pt>
                <c:pt idx="1477">
                  <c:v>12602</c:v>
                </c:pt>
                <c:pt idx="1478">
                  <c:v>12603</c:v>
                </c:pt>
                <c:pt idx="1479">
                  <c:v>12604</c:v>
                </c:pt>
                <c:pt idx="1480">
                  <c:v>12605</c:v>
                </c:pt>
                <c:pt idx="1481">
                  <c:v>12606</c:v>
                </c:pt>
                <c:pt idx="1482">
                  <c:v>12607</c:v>
                </c:pt>
                <c:pt idx="1483">
                  <c:v>12608</c:v>
                </c:pt>
                <c:pt idx="1484">
                  <c:v>12609</c:v>
                </c:pt>
                <c:pt idx="1485">
                  <c:v>12610</c:v>
                </c:pt>
                <c:pt idx="1486">
                  <c:v>12611</c:v>
                </c:pt>
                <c:pt idx="1487">
                  <c:v>12612</c:v>
                </c:pt>
                <c:pt idx="1488">
                  <c:v>12613</c:v>
                </c:pt>
                <c:pt idx="1489">
                  <c:v>12614</c:v>
                </c:pt>
                <c:pt idx="1490">
                  <c:v>12615</c:v>
                </c:pt>
                <c:pt idx="1491">
                  <c:v>12616</c:v>
                </c:pt>
                <c:pt idx="1492">
                  <c:v>12617</c:v>
                </c:pt>
                <c:pt idx="1493">
                  <c:v>12618</c:v>
                </c:pt>
                <c:pt idx="1494">
                  <c:v>12619</c:v>
                </c:pt>
                <c:pt idx="1495">
                  <c:v>12620</c:v>
                </c:pt>
                <c:pt idx="1496">
                  <c:v>12621</c:v>
                </c:pt>
                <c:pt idx="1497">
                  <c:v>12622</c:v>
                </c:pt>
                <c:pt idx="1498">
                  <c:v>12623</c:v>
                </c:pt>
                <c:pt idx="1499">
                  <c:v>12624</c:v>
                </c:pt>
                <c:pt idx="1500">
                  <c:v>12625</c:v>
                </c:pt>
                <c:pt idx="1501">
                  <c:v>12626</c:v>
                </c:pt>
                <c:pt idx="1502">
                  <c:v>12627</c:v>
                </c:pt>
                <c:pt idx="1503">
                  <c:v>12628</c:v>
                </c:pt>
                <c:pt idx="1504">
                  <c:v>12629</c:v>
                </c:pt>
                <c:pt idx="1505">
                  <c:v>12630</c:v>
                </c:pt>
                <c:pt idx="1506">
                  <c:v>12631</c:v>
                </c:pt>
                <c:pt idx="1507">
                  <c:v>12632</c:v>
                </c:pt>
                <c:pt idx="1508">
                  <c:v>12633</c:v>
                </c:pt>
                <c:pt idx="1509">
                  <c:v>12634</c:v>
                </c:pt>
                <c:pt idx="1510">
                  <c:v>12635</c:v>
                </c:pt>
                <c:pt idx="1511">
                  <c:v>12636</c:v>
                </c:pt>
                <c:pt idx="1512">
                  <c:v>12637</c:v>
                </c:pt>
                <c:pt idx="1513">
                  <c:v>12638</c:v>
                </c:pt>
                <c:pt idx="1514">
                  <c:v>12639</c:v>
                </c:pt>
                <c:pt idx="1515">
                  <c:v>12640</c:v>
                </c:pt>
                <c:pt idx="1516">
                  <c:v>12641</c:v>
                </c:pt>
                <c:pt idx="1517">
                  <c:v>12642</c:v>
                </c:pt>
                <c:pt idx="1518">
                  <c:v>12643</c:v>
                </c:pt>
                <c:pt idx="1519">
                  <c:v>12644</c:v>
                </c:pt>
                <c:pt idx="1520">
                  <c:v>12645</c:v>
                </c:pt>
                <c:pt idx="1521">
                  <c:v>12646</c:v>
                </c:pt>
                <c:pt idx="1522">
                  <c:v>12647</c:v>
                </c:pt>
                <c:pt idx="1523">
                  <c:v>12648</c:v>
                </c:pt>
                <c:pt idx="1524">
                  <c:v>12649</c:v>
                </c:pt>
                <c:pt idx="1525">
                  <c:v>12650</c:v>
                </c:pt>
                <c:pt idx="1526">
                  <c:v>12651</c:v>
                </c:pt>
                <c:pt idx="1527">
                  <c:v>12652</c:v>
                </c:pt>
                <c:pt idx="1528">
                  <c:v>12653</c:v>
                </c:pt>
                <c:pt idx="1529">
                  <c:v>12654</c:v>
                </c:pt>
                <c:pt idx="1530">
                  <c:v>12655</c:v>
                </c:pt>
                <c:pt idx="1531">
                  <c:v>12656</c:v>
                </c:pt>
                <c:pt idx="1532">
                  <c:v>12657</c:v>
                </c:pt>
                <c:pt idx="1533">
                  <c:v>12658</c:v>
                </c:pt>
                <c:pt idx="1534">
                  <c:v>12659</c:v>
                </c:pt>
                <c:pt idx="1535">
                  <c:v>12660</c:v>
                </c:pt>
                <c:pt idx="1536">
                  <c:v>12661</c:v>
                </c:pt>
                <c:pt idx="1537">
                  <c:v>12662</c:v>
                </c:pt>
                <c:pt idx="1538">
                  <c:v>12663</c:v>
                </c:pt>
                <c:pt idx="1539">
                  <c:v>12664</c:v>
                </c:pt>
                <c:pt idx="1540">
                  <c:v>12665</c:v>
                </c:pt>
                <c:pt idx="1541">
                  <c:v>12666</c:v>
                </c:pt>
                <c:pt idx="1542">
                  <c:v>12667</c:v>
                </c:pt>
                <c:pt idx="1543">
                  <c:v>12668</c:v>
                </c:pt>
                <c:pt idx="1544">
                  <c:v>12669</c:v>
                </c:pt>
                <c:pt idx="1545">
                  <c:v>12670</c:v>
                </c:pt>
                <c:pt idx="1546">
                  <c:v>12671</c:v>
                </c:pt>
                <c:pt idx="1547">
                  <c:v>12672</c:v>
                </c:pt>
                <c:pt idx="1548">
                  <c:v>12673</c:v>
                </c:pt>
                <c:pt idx="1549">
                  <c:v>12674</c:v>
                </c:pt>
                <c:pt idx="1550">
                  <c:v>12675</c:v>
                </c:pt>
                <c:pt idx="1551">
                  <c:v>12676</c:v>
                </c:pt>
                <c:pt idx="1552">
                  <c:v>12677</c:v>
                </c:pt>
                <c:pt idx="1553">
                  <c:v>12678</c:v>
                </c:pt>
                <c:pt idx="1554">
                  <c:v>12679</c:v>
                </c:pt>
                <c:pt idx="1555">
                  <c:v>12680</c:v>
                </c:pt>
                <c:pt idx="1556">
                  <c:v>12681</c:v>
                </c:pt>
                <c:pt idx="1557">
                  <c:v>12682</c:v>
                </c:pt>
                <c:pt idx="1558">
                  <c:v>12683</c:v>
                </c:pt>
                <c:pt idx="1559">
                  <c:v>12684</c:v>
                </c:pt>
                <c:pt idx="1560">
                  <c:v>12685</c:v>
                </c:pt>
                <c:pt idx="1561">
                  <c:v>12686</c:v>
                </c:pt>
                <c:pt idx="1562">
                  <c:v>12687</c:v>
                </c:pt>
                <c:pt idx="1563">
                  <c:v>12688</c:v>
                </c:pt>
                <c:pt idx="1564">
                  <c:v>12689</c:v>
                </c:pt>
                <c:pt idx="1565">
                  <c:v>12690</c:v>
                </c:pt>
                <c:pt idx="1566">
                  <c:v>12691</c:v>
                </c:pt>
                <c:pt idx="1567">
                  <c:v>12692</c:v>
                </c:pt>
                <c:pt idx="1568">
                  <c:v>12693</c:v>
                </c:pt>
                <c:pt idx="1569">
                  <c:v>12694</c:v>
                </c:pt>
                <c:pt idx="1570">
                  <c:v>12695</c:v>
                </c:pt>
                <c:pt idx="1571">
                  <c:v>12696</c:v>
                </c:pt>
                <c:pt idx="1572">
                  <c:v>12697</c:v>
                </c:pt>
                <c:pt idx="1573">
                  <c:v>12698</c:v>
                </c:pt>
                <c:pt idx="1574">
                  <c:v>12699</c:v>
                </c:pt>
                <c:pt idx="1575">
                  <c:v>12700</c:v>
                </c:pt>
                <c:pt idx="1576">
                  <c:v>12701</c:v>
                </c:pt>
                <c:pt idx="1577">
                  <c:v>12702</c:v>
                </c:pt>
                <c:pt idx="1578">
                  <c:v>12703</c:v>
                </c:pt>
                <c:pt idx="1579">
                  <c:v>12704</c:v>
                </c:pt>
                <c:pt idx="1580">
                  <c:v>12705</c:v>
                </c:pt>
                <c:pt idx="1581">
                  <c:v>12706</c:v>
                </c:pt>
                <c:pt idx="1582">
                  <c:v>12707</c:v>
                </c:pt>
                <c:pt idx="1583">
                  <c:v>12708</c:v>
                </c:pt>
                <c:pt idx="1584">
                  <c:v>12709</c:v>
                </c:pt>
                <c:pt idx="1585">
                  <c:v>12710</c:v>
                </c:pt>
                <c:pt idx="1586">
                  <c:v>12711</c:v>
                </c:pt>
                <c:pt idx="1587">
                  <c:v>12712</c:v>
                </c:pt>
                <c:pt idx="1588">
                  <c:v>12713</c:v>
                </c:pt>
                <c:pt idx="1589">
                  <c:v>12714</c:v>
                </c:pt>
                <c:pt idx="1590">
                  <c:v>12715</c:v>
                </c:pt>
                <c:pt idx="1591">
                  <c:v>12716</c:v>
                </c:pt>
                <c:pt idx="1592">
                  <c:v>12717</c:v>
                </c:pt>
                <c:pt idx="1593">
                  <c:v>12718</c:v>
                </c:pt>
                <c:pt idx="1594">
                  <c:v>12719</c:v>
                </c:pt>
                <c:pt idx="1595">
                  <c:v>12720</c:v>
                </c:pt>
                <c:pt idx="1596">
                  <c:v>12721</c:v>
                </c:pt>
                <c:pt idx="1597">
                  <c:v>12722</c:v>
                </c:pt>
                <c:pt idx="1598">
                  <c:v>12723</c:v>
                </c:pt>
                <c:pt idx="1599">
                  <c:v>12724</c:v>
                </c:pt>
                <c:pt idx="1600">
                  <c:v>12725</c:v>
                </c:pt>
                <c:pt idx="1601">
                  <c:v>12726</c:v>
                </c:pt>
                <c:pt idx="1602">
                  <c:v>12727</c:v>
                </c:pt>
                <c:pt idx="1603">
                  <c:v>12728</c:v>
                </c:pt>
                <c:pt idx="1604">
                  <c:v>12729</c:v>
                </c:pt>
                <c:pt idx="1605">
                  <c:v>12730</c:v>
                </c:pt>
                <c:pt idx="1606">
                  <c:v>12731</c:v>
                </c:pt>
                <c:pt idx="1607">
                  <c:v>12732</c:v>
                </c:pt>
                <c:pt idx="1608">
                  <c:v>12733</c:v>
                </c:pt>
                <c:pt idx="1609">
                  <c:v>12734</c:v>
                </c:pt>
                <c:pt idx="1610">
                  <c:v>12735</c:v>
                </c:pt>
                <c:pt idx="1611">
                  <c:v>12736</c:v>
                </c:pt>
                <c:pt idx="1612">
                  <c:v>12737</c:v>
                </c:pt>
                <c:pt idx="1613">
                  <c:v>12738</c:v>
                </c:pt>
                <c:pt idx="1614">
                  <c:v>12739</c:v>
                </c:pt>
                <c:pt idx="1615">
                  <c:v>12740</c:v>
                </c:pt>
                <c:pt idx="1616">
                  <c:v>12741</c:v>
                </c:pt>
                <c:pt idx="1617">
                  <c:v>12742</c:v>
                </c:pt>
                <c:pt idx="1618">
                  <c:v>12743</c:v>
                </c:pt>
                <c:pt idx="1619">
                  <c:v>12744</c:v>
                </c:pt>
                <c:pt idx="1620">
                  <c:v>12745</c:v>
                </c:pt>
                <c:pt idx="1621">
                  <c:v>12746</c:v>
                </c:pt>
                <c:pt idx="1622">
                  <c:v>12747</c:v>
                </c:pt>
                <c:pt idx="1623">
                  <c:v>12748</c:v>
                </c:pt>
                <c:pt idx="1624">
                  <c:v>12749</c:v>
                </c:pt>
                <c:pt idx="1625">
                  <c:v>12750</c:v>
                </c:pt>
                <c:pt idx="1626">
                  <c:v>12751</c:v>
                </c:pt>
                <c:pt idx="1627">
                  <c:v>12752</c:v>
                </c:pt>
                <c:pt idx="1628">
                  <c:v>12753</c:v>
                </c:pt>
                <c:pt idx="1629">
                  <c:v>12754</c:v>
                </c:pt>
                <c:pt idx="1630">
                  <c:v>12755</c:v>
                </c:pt>
                <c:pt idx="1631">
                  <c:v>12756</c:v>
                </c:pt>
                <c:pt idx="1632">
                  <c:v>12757</c:v>
                </c:pt>
                <c:pt idx="1633">
                  <c:v>12758</c:v>
                </c:pt>
                <c:pt idx="1634">
                  <c:v>12759</c:v>
                </c:pt>
                <c:pt idx="1635">
                  <c:v>12760</c:v>
                </c:pt>
                <c:pt idx="1636">
                  <c:v>12761</c:v>
                </c:pt>
                <c:pt idx="1637">
                  <c:v>12762</c:v>
                </c:pt>
                <c:pt idx="1638">
                  <c:v>12763</c:v>
                </c:pt>
                <c:pt idx="1639">
                  <c:v>12764</c:v>
                </c:pt>
                <c:pt idx="1640">
                  <c:v>12765</c:v>
                </c:pt>
                <c:pt idx="1641">
                  <c:v>12766</c:v>
                </c:pt>
                <c:pt idx="1642">
                  <c:v>12767</c:v>
                </c:pt>
                <c:pt idx="1643">
                  <c:v>12768</c:v>
                </c:pt>
                <c:pt idx="1644">
                  <c:v>12769</c:v>
                </c:pt>
                <c:pt idx="1645">
                  <c:v>12770</c:v>
                </c:pt>
                <c:pt idx="1646">
                  <c:v>12771</c:v>
                </c:pt>
                <c:pt idx="1647">
                  <c:v>12772</c:v>
                </c:pt>
                <c:pt idx="1648">
                  <c:v>12773</c:v>
                </c:pt>
                <c:pt idx="1649">
                  <c:v>12774</c:v>
                </c:pt>
                <c:pt idx="1650">
                  <c:v>12775</c:v>
                </c:pt>
                <c:pt idx="1651">
                  <c:v>12776</c:v>
                </c:pt>
                <c:pt idx="1652">
                  <c:v>12777</c:v>
                </c:pt>
                <c:pt idx="1653">
                  <c:v>12778</c:v>
                </c:pt>
                <c:pt idx="1654">
                  <c:v>12779</c:v>
                </c:pt>
                <c:pt idx="1655">
                  <c:v>12780</c:v>
                </c:pt>
                <c:pt idx="1656">
                  <c:v>12781</c:v>
                </c:pt>
                <c:pt idx="1657">
                  <c:v>12782</c:v>
                </c:pt>
                <c:pt idx="1658">
                  <c:v>12783</c:v>
                </c:pt>
                <c:pt idx="1659">
                  <c:v>12784</c:v>
                </c:pt>
                <c:pt idx="1660">
                  <c:v>12785</c:v>
                </c:pt>
                <c:pt idx="1661">
                  <c:v>12786</c:v>
                </c:pt>
                <c:pt idx="1662">
                  <c:v>12787</c:v>
                </c:pt>
                <c:pt idx="1663">
                  <c:v>12788</c:v>
                </c:pt>
                <c:pt idx="1664">
                  <c:v>12789</c:v>
                </c:pt>
                <c:pt idx="1665">
                  <c:v>12790</c:v>
                </c:pt>
                <c:pt idx="1666">
                  <c:v>12791</c:v>
                </c:pt>
                <c:pt idx="1667">
                  <c:v>12792</c:v>
                </c:pt>
                <c:pt idx="1668">
                  <c:v>12793</c:v>
                </c:pt>
                <c:pt idx="1669">
                  <c:v>12794</c:v>
                </c:pt>
                <c:pt idx="1670">
                  <c:v>12795</c:v>
                </c:pt>
                <c:pt idx="1671">
                  <c:v>12796</c:v>
                </c:pt>
                <c:pt idx="1672">
                  <c:v>12797</c:v>
                </c:pt>
                <c:pt idx="1673">
                  <c:v>12798</c:v>
                </c:pt>
                <c:pt idx="1674">
                  <c:v>12799</c:v>
                </c:pt>
                <c:pt idx="1675">
                  <c:v>12800</c:v>
                </c:pt>
                <c:pt idx="1676">
                  <c:v>12801</c:v>
                </c:pt>
                <c:pt idx="1677">
                  <c:v>12802</c:v>
                </c:pt>
                <c:pt idx="1678">
                  <c:v>12803</c:v>
                </c:pt>
                <c:pt idx="1679">
                  <c:v>12804</c:v>
                </c:pt>
                <c:pt idx="1680">
                  <c:v>12805</c:v>
                </c:pt>
                <c:pt idx="1681">
                  <c:v>12806</c:v>
                </c:pt>
                <c:pt idx="1682">
                  <c:v>12807</c:v>
                </c:pt>
                <c:pt idx="1683">
                  <c:v>12808</c:v>
                </c:pt>
                <c:pt idx="1684">
                  <c:v>12809</c:v>
                </c:pt>
                <c:pt idx="1685">
                  <c:v>12810</c:v>
                </c:pt>
                <c:pt idx="1686">
                  <c:v>12811</c:v>
                </c:pt>
                <c:pt idx="1687">
                  <c:v>12812</c:v>
                </c:pt>
                <c:pt idx="1688">
                  <c:v>12813</c:v>
                </c:pt>
                <c:pt idx="1689">
                  <c:v>12814</c:v>
                </c:pt>
                <c:pt idx="1690">
                  <c:v>12815</c:v>
                </c:pt>
                <c:pt idx="1691">
                  <c:v>12816</c:v>
                </c:pt>
                <c:pt idx="1692">
                  <c:v>12817</c:v>
                </c:pt>
                <c:pt idx="1693">
                  <c:v>12818</c:v>
                </c:pt>
                <c:pt idx="1694">
                  <c:v>12819</c:v>
                </c:pt>
                <c:pt idx="1695">
                  <c:v>12820</c:v>
                </c:pt>
                <c:pt idx="1696">
                  <c:v>12821</c:v>
                </c:pt>
                <c:pt idx="1697">
                  <c:v>12822</c:v>
                </c:pt>
                <c:pt idx="1698">
                  <c:v>12823</c:v>
                </c:pt>
                <c:pt idx="1699">
                  <c:v>12824</c:v>
                </c:pt>
                <c:pt idx="1700">
                  <c:v>12825</c:v>
                </c:pt>
                <c:pt idx="1701">
                  <c:v>12826</c:v>
                </c:pt>
                <c:pt idx="1702">
                  <c:v>12827</c:v>
                </c:pt>
                <c:pt idx="1703">
                  <c:v>12828</c:v>
                </c:pt>
                <c:pt idx="1704">
                  <c:v>12829</c:v>
                </c:pt>
                <c:pt idx="1705">
                  <c:v>12830</c:v>
                </c:pt>
                <c:pt idx="1706">
                  <c:v>12831</c:v>
                </c:pt>
                <c:pt idx="1707">
                  <c:v>12832</c:v>
                </c:pt>
                <c:pt idx="1708">
                  <c:v>12833</c:v>
                </c:pt>
                <c:pt idx="1709">
                  <c:v>12834</c:v>
                </c:pt>
                <c:pt idx="1710">
                  <c:v>12835</c:v>
                </c:pt>
                <c:pt idx="1711">
                  <c:v>12836</c:v>
                </c:pt>
                <c:pt idx="1712">
                  <c:v>12837</c:v>
                </c:pt>
                <c:pt idx="1713">
                  <c:v>12838</c:v>
                </c:pt>
                <c:pt idx="1714">
                  <c:v>12839</c:v>
                </c:pt>
                <c:pt idx="1715">
                  <c:v>12840</c:v>
                </c:pt>
                <c:pt idx="1716">
                  <c:v>12841</c:v>
                </c:pt>
                <c:pt idx="1717">
                  <c:v>12842</c:v>
                </c:pt>
                <c:pt idx="1718">
                  <c:v>12843</c:v>
                </c:pt>
                <c:pt idx="1719">
                  <c:v>12844</c:v>
                </c:pt>
                <c:pt idx="1720">
                  <c:v>12845</c:v>
                </c:pt>
                <c:pt idx="1721">
                  <c:v>12846</c:v>
                </c:pt>
                <c:pt idx="1722">
                  <c:v>12847</c:v>
                </c:pt>
                <c:pt idx="1723">
                  <c:v>12848</c:v>
                </c:pt>
                <c:pt idx="1724">
                  <c:v>12849</c:v>
                </c:pt>
                <c:pt idx="1725">
                  <c:v>12850</c:v>
                </c:pt>
                <c:pt idx="1726">
                  <c:v>12851</c:v>
                </c:pt>
                <c:pt idx="1727">
                  <c:v>12852</c:v>
                </c:pt>
                <c:pt idx="1728">
                  <c:v>12853</c:v>
                </c:pt>
                <c:pt idx="1729">
                  <c:v>12854</c:v>
                </c:pt>
                <c:pt idx="1730">
                  <c:v>12855</c:v>
                </c:pt>
                <c:pt idx="1731">
                  <c:v>12856</c:v>
                </c:pt>
                <c:pt idx="1732">
                  <c:v>12857</c:v>
                </c:pt>
                <c:pt idx="1733">
                  <c:v>12858</c:v>
                </c:pt>
                <c:pt idx="1734">
                  <c:v>12859</c:v>
                </c:pt>
                <c:pt idx="1735">
                  <c:v>12860</c:v>
                </c:pt>
                <c:pt idx="1736">
                  <c:v>12861</c:v>
                </c:pt>
                <c:pt idx="1737">
                  <c:v>12862</c:v>
                </c:pt>
                <c:pt idx="1738">
                  <c:v>12863</c:v>
                </c:pt>
                <c:pt idx="1739">
                  <c:v>12864</c:v>
                </c:pt>
                <c:pt idx="1740">
                  <c:v>12865</c:v>
                </c:pt>
                <c:pt idx="1741">
                  <c:v>12866</c:v>
                </c:pt>
                <c:pt idx="1742">
                  <c:v>12867</c:v>
                </c:pt>
                <c:pt idx="1743">
                  <c:v>12868</c:v>
                </c:pt>
                <c:pt idx="1744">
                  <c:v>12869</c:v>
                </c:pt>
                <c:pt idx="1745">
                  <c:v>12870</c:v>
                </c:pt>
                <c:pt idx="1746">
                  <c:v>12871</c:v>
                </c:pt>
                <c:pt idx="1747">
                  <c:v>12872</c:v>
                </c:pt>
                <c:pt idx="1748">
                  <c:v>12873</c:v>
                </c:pt>
                <c:pt idx="1749">
                  <c:v>12874</c:v>
                </c:pt>
                <c:pt idx="1750">
                  <c:v>12875</c:v>
                </c:pt>
                <c:pt idx="1751">
                  <c:v>12876</c:v>
                </c:pt>
                <c:pt idx="1752">
                  <c:v>12877</c:v>
                </c:pt>
                <c:pt idx="1753">
                  <c:v>12878</c:v>
                </c:pt>
                <c:pt idx="1754">
                  <c:v>12879</c:v>
                </c:pt>
                <c:pt idx="1755">
                  <c:v>12880</c:v>
                </c:pt>
                <c:pt idx="1756">
                  <c:v>12881</c:v>
                </c:pt>
                <c:pt idx="1757">
                  <c:v>12882</c:v>
                </c:pt>
                <c:pt idx="1758">
                  <c:v>12883</c:v>
                </c:pt>
                <c:pt idx="1759">
                  <c:v>12884</c:v>
                </c:pt>
                <c:pt idx="1760">
                  <c:v>12885</c:v>
                </c:pt>
                <c:pt idx="1761">
                  <c:v>12886</c:v>
                </c:pt>
                <c:pt idx="1762">
                  <c:v>12887</c:v>
                </c:pt>
                <c:pt idx="1763">
                  <c:v>12888</c:v>
                </c:pt>
                <c:pt idx="1764">
                  <c:v>12889</c:v>
                </c:pt>
                <c:pt idx="1765">
                  <c:v>12890</c:v>
                </c:pt>
                <c:pt idx="1766">
                  <c:v>12891</c:v>
                </c:pt>
                <c:pt idx="1767">
                  <c:v>12892</c:v>
                </c:pt>
                <c:pt idx="1768">
                  <c:v>12893</c:v>
                </c:pt>
                <c:pt idx="1769">
                  <c:v>12894</c:v>
                </c:pt>
                <c:pt idx="1770">
                  <c:v>12895</c:v>
                </c:pt>
                <c:pt idx="1771">
                  <c:v>12896</c:v>
                </c:pt>
                <c:pt idx="1772">
                  <c:v>12897</c:v>
                </c:pt>
                <c:pt idx="1773">
                  <c:v>12898</c:v>
                </c:pt>
                <c:pt idx="1774">
                  <c:v>12899</c:v>
                </c:pt>
                <c:pt idx="1775">
                  <c:v>12900</c:v>
                </c:pt>
                <c:pt idx="1776">
                  <c:v>12901</c:v>
                </c:pt>
                <c:pt idx="1777">
                  <c:v>12902</c:v>
                </c:pt>
                <c:pt idx="1778">
                  <c:v>12903</c:v>
                </c:pt>
                <c:pt idx="1779">
                  <c:v>12904</c:v>
                </c:pt>
                <c:pt idx="1780">
                  <c:v>12905</c:v>
                </c:pt>
                <c:pt idx="1781">
                  <c:v>12906</c:v>
                </c:pt>
                <c:pt idx="1782">
                  <c:v>12907</c:v>
                </c:pt>
                <c:pt idx="1783">
                  <c:v>12908</c:v>
                </c:pt>
                <c:pt idx="1784">
                  <c:v>12909</c:v>
                </c:pt>
                <c:pt idx="1785">
                  <c:v>12910</c:v>
                </c:pt>
                <c:pt idx="1786">
                  <c:v>12911</c:v>
                </c:pt>
                <c:pt idx="1787">
                  <c:v>12912</c:v>
                </c:pt>
                <c:pt idx="1788">
                  <c:v>12913</c:v>
                </c:pt>
                <c:pt idx="1789">
                  <c:v>12914</c:v>
                </c:pt>
                <c:pt idx="1790">
                  <c:v>12915</c:v>
                </c:pt>
                <c:pt idx="1791">
                  <c:v>12916</c:v>
                </c:pt>
                <c:pt idx="1792">
                  <c:v>12917</c:v>
                </c:pt>
                <c:pt idx="1793">
                  <c:v>12918</c:v>
                </c:pt>
                <c:pt idx="1794">
                  <c:v>12919</c:v>
                </c:pt>
                <c:pt idx="1795">
                  <c:v>12920</c:v>
                </c:pt>
                <c:pt idx="1796">
                  <c:v>12921</c:v>
                </c:pt>
                <c:pt idx="1797">
                  <c:v>12922</c:v>
                </c:pt>
                <c:pt idx="1798">
                  <c:v>12923</c:v>
                </c:pt>
                <c:pt idx="1799">
                  <c:v>12924</c:v>
                </c:pt>
                <c:pt idx="1800">
                  <c:v>12925</c:v>
                </c:pt>
                <c:pt idx="1801">
                  <c:v>12926</c:v>
                </c:pt>
                <c:pt idx="1802">
                  <c:v>12927</c:v>
                </c:pt>
                <c:pt idx="1803">
                  <c:v>12928</c:v>
                </c:pt>
                <c:pt idx="1804">
                  <c:v>12929</c:v>
                </c:pt>
                <c:pt idx="1805">
                  <c:v>12930</c:v>
                </c:pt>
                <c:pt idx="1806">
                  <c:v>12931</c:v>
                </c:pt>
                <c:pt idx="1807">
                  <c:v>12932</c:v>
                </c:pt>
                <c:pt idx="1808">
                  <c:v>12933</c:v>
                </c:pt>
                <c:pt idx="1809">
                  <c:v>12934</c:v>
                </c:pt>
                <c:pt idx="1810">
                  <c:v>12935</c:v>
                </c:pt>
                <c:pt idx="1811">
                  <c:v>12936</c:v>
                </c:pt>
                <c:pt idx="1812">
                  <c:v>12937</c:v>
                </c:pt>
                <c:pt idx="1813">
                  <c:v>12938</c:v>
                </c:pt>
                <c:pt idx="1814">
                  <c:v>12939</c:v>
                </c:pt>
                <c:pt idx="1815">
                  <c:v>12940</c:v>
                </c:pt>
                <c:pt idx="1816">
                  <c:v>12941</c:v>
                </c:pt>
                <c:pt idx="1817">
                  <c:v>12942</c:v>
                </c:pt>
                <c:pt idx="1818">
                  <c:v>12943</c:v>
                </c:pt>
                <c:pt idx="1819">
                  <c:v>12944</c:v>
                </c:pt>
                <c:pt idx="1820">
                  <c:v>12945</c:v>
                </c:pt>
                <c:pt idx="1821">
                  <c:v>12946</c:v>
                </c:pt>
                <c:pt idx="1822">
                  <c:v>12947</c:v>
                </c:pt>
                <c:pt idx="1823">
                  <c:v>12948</c:v>
                </c:pt>
                <c:pt idx="1824">
                  <c:v>12949</c:v>
                </c:pt>
                <c:pt idx="1825">
                  <c:v>12950</c:v>
                </c:pt>
                <c:pt idx="1826">
                  <c:v>12951</c:v>
                </c:pt>
                <c:pt idx="1827">
                  <c:v>12952</c:v>
                </c:pt>
                <c:pt idx="1828">
                  <c:v>12953</c:v>
                </c:pt>
                <c:pt idx="1829">
                  <c:v>12954</c:v>
                </c:pt>
                <c:pt idx="1830">
                  <c:v>12955</c:v>
                </c:pt>
                <c:pt idx="1831">
                  <c:v>12956</c:v>
                </c:pt>
                <c:pt idx="1832">
                  <c:v>12957</c:v>
                </c:pt>
                <c:pt idx="1833">
                  <c:v>12958</c:v>
                </c:pt>
                <c:pt idx="1834">
                  <c:v>12959</c:v>
                </c:pt>
                <c:pt idx="1835">
                  <c:v>12960</c:v>
                </c:pt>
                <c:pt idx="1836">
                  <c:v>12961</c:v>
                </c:pt>
                <c:pt idx="1837">
                  <c:v>12962</c:v>
                </c:pt>
                <c:pt idx="1838">
                  <c:v>12963</c:v>
                </c:pt>
                <c:pt idx="1839">
                  <c:v>12964</c:v>
                </c:pt>
                <c:pt idx="1840">
                  <c:v>12965</c:v>
                </c:pt>
                <c:pt idx="1841">
                  <c:v>12966</c:v>
                </c:pt>
                <c:pt idx="1842">
                  <c:v>12967</c:v>
                </c:pt>
                <c:pt idx="1843">
                  <c:v>12968</c:v>
                </c:pt>
                <c:pt idx="1844">
                  <c:v>12969</c:v>
                </c:pt>
                <c:pt idx="1845">
                  <c:v>12970</c:v>
                </c:pt>
                <c:pt idx="1846">
                  <c:v>12971</c:v>
                </c:pt>
                <c:pt idx="1847">
                  <c:v>12972</c:v>
                </c:pt>
                <c:pt idx="1848">
                  <c:v>12973</c:v>
                </c:pt>
                <c:pt idx="1849">
                  <c:v>12974</c:v>
                </c:pt>
                <c:pt idx="1850">
                  <c:v>12975</c:v>
                </c:pt>
                <c:pt idx="1851">
                  <c:v>12976</c:v>
                </c:pt>
                <c:pt idx="1852">
                  <c:v>12977</c:v>
                </c:pt>
                <c:pt idx="1853">
                  <c:v>12978</c:v>
                </c:pt>
                <c:pt idx="1854">
                  <c:v>12979</c:v>
                </c:pt>
                <c:pt idx="1855">
                  <c:v>12980</c:v>
                </c:pt>
                <c:pt idx="1856">
                  <c:v>12981</c:v>
                </c:pt>
                <c:pt idx="1857">
                  <c:v>12982</c:v>
                </c:pt>
                <c:pt idx="1858">
                  <c:v>12983</c:v>
                </c:pt>
                <c:pt idx="1859">
                  <c:v>12984</c:v>
                </c:pt>
                <c:pt idx="1860">
                  <c:v>12985</c:v>
                </c:pt>
                <c:pt idx="1861">
                  <c:v>12986</c:v>
                </c:pt>
                <c:pt idx="1862">
                  <c:v>12987</c:v>
                </c:pt>
                <c:pt idx="1863">
                  <c:v>12988</c:v>
                </c:pt>
                <c:pt idx="1864">
                  <c:v>12989</c:v>
                </c:pt>
                <c:pt idx="1865">
                  <c:v>12990</c:v>
                </c:pt>
                <c:pt idx="1866">
                  <c:v>12991</c:v>
                </c:pt>
                <c:pt idx="1867">
                  <c:v>12992</c:v>
                </c:pt>
                <c:pt idx="1868">
                  <c:v>12993</c:v>
                </c:pt>
                <c:pt idx="1869">
                  <c:v>12994</c:v>
                </c:pt>
                <c:pt idx="1870">
                  <c:v>12995</c:v>
                </c:pt>
                <c:pt idx="1871">
                  <c:v>12996</c:v>
                </c:pt>
                <c:pt idx="1872">
                  <c:v>12997</c:v>
                </c:pt>
                <c:pt idx="1873">
                  <c:v>12998</c:v>
                </c:pt>
                <c:pt idx="1874">
                  <c:v>12999</c:v>
                </c:pt>
                <c:pt idx="1875">
                  <c:v>13000</c:v>
                </c:pt>
                <c:pt idx="1876">
                  <c:v>13001</c:v>
                </c:pt>
                <c:pt idx="1877">
                  <c:v>13002</c:v>
                </c:pt>
                <c:pt idx="1878">
                  <c:v>13003</c:v>
                </c:pt>
                <c:pt idx="1879">
                  <c:v>13004</c:v>
                </c:pt>
                <c:pt idx="1880">
                  <c:v>13005</c:v>
                </c:pt>
                <c:pt idx="1881">
                  <c:v>13006</c:v>
                </c:pt>
                <c:pt idx="1882">
                  <c:v>13007</c:v>
                </c:pt>
                <c:pt idx="1883">
                  <c:v>13008</c:v>
                </c:pt>
                <c:pt idx="1884">
                  <c:v>13009</c:v>
                </c:pt>
                <c:pt idx="1885">
                  <c:v>13010</c:v>
                </c:pt>
                <c:pt idx="1886">
                  <c:v>13011</c:v>
                </c:pt>
                <c:pt idx="1887">
                  <c:v>13012</c:v>
                </c:pt>
                <c:pt idx="1888">
                  <c:v>13013</c:v>
                </c:pt>
                <c:pt idx="1889">
                  <c:v>13014</c:v>
                </c:pt>
                <c:pt idx="1890">
                  <c:v>13015</c:v>
                </c:pt>
                <c:pt idx="1891">
                  <c:v>13016</c:v>
                </c:pt>
                <c:pt idx="1892">
                  <c:v>13017</c:v>
                </c:pt>
                <c:pt idx="1893">
                  <c:v>13018</c:v>
                </c:pt>
                <c:pt idx="1894">
                  <c:v>13019</c:v>
                </c:pt>
                <c:pt idx="1895">
                  <c:v>13020</c:v>
                </c:pt>
                <c:pt idx="1896">
                  <c:v>13021</c:v>
                </c:pt>
                <c:pt idx="1897">
                  <c:v>13022</c:v>
                </c:pt>
                <c:pt idx="1898">
                  <c:v>13023</c:v>
                </c:pt>
                <c:pt idx="1899">
                  <c:v>13024</c:v>
                </c:pt>
                <c:pt idx="1900">
                  <c:v>13025</c:v>
                </c:pt>
                <c:pt idx="1901">
                  <c:v>13026</c:v>
                </c:pt>
                <c:pt idx="1902">
                  <c:v>13027</c:v>
                </c:pt>
                <c:pt idx="1903">
                  <c:v>13028</c:v>
                </c:pt>
                <c:pt idx="1904">
                  <c:v>13029</c:v>
                </c:pt>
                <c:pt idx="1905">
                  <c:v>13030</c:v>
                </c:pt>
                <c:pt idx="1906">
                  <c:v>13031</c:v>
                </c:pt>
                <c:pt idx="1907">
                  <c:v>13032</c:v>
                </c:pt>
                <c:pt idx="1908">
                  <c:v>13033</c:v>
                </c:pt>
                <c:pt idx="1909">
                  <c:v>13034</c:v>
                </c:pt>
                <c:pt idx="1910">
                  <c:v>13035</c:v>
                </c:pt>
                <c:pt idx="1911">
                  <c:v>13036</c:v>
                </c:pt>
                <c:pt idx="1912">
                  <c:v>13037</c:v>
                </c:pt>
                <c:pt idx="1913">
                  <c:v>13038</c:v>
                </c:pt>
                <c:pt idx="1914">
                  <c:v>13039</c:v>
                </c:pt>
                <c:pt idx="1915">
                  <c:v>13040</c:v>
                </c:pt>
                <c:pt idx="1916">
                  <c:v>13041</c:v>
                </c:pt>
                <c:pt idx="1917">
                  <c:v>13042</c:v>
                </c:pt>
                <c:pt idx="1918">
                  <c:v>13043</c:v>
                </c:pt>
                <c:pt idx="1919">
                  <c:v>13044</c:v>
                </c:pt>
                <c:pt idx="1920">
                  <c:v>13045</c:v>
                </c:pt>
                <c:pt idx="1921">
                  <c:v>13046</c:v>
                </c:pt>
                <c:pt idx="1922">
                  <c:v>13047</c:v>
                </c:pt>
                <c:pt idx="1923">
                  <c:v>13048</c:v>
                </c:pt>
                <c:pt idx="1924">
                  <c:v>13049</c:v>
                </c:pt>
                <c:pt idx="1925">
                  <c:v>13050</c:v>
                </c:pt>
                <c:pt idx="1926">
                  <c:v>13051</c:v>
                </c:pt>
                <c:pt idx="1927">
                  <c:v>13052</c:v>
                </c:pt>
                <c:pt idx="1928">
                  <c:v>13053</c:v>
                </c:pt>
                <c:pt idx="1929">
                  <c:v>13054</c:v>
                </c:pt>
                <c:pt idx="1930">
                  <c:v>13055</c:v>
                </c:pt>
                <c:pt idx="1931">
                  <c:v>13056</c:v>
                </c:pt>
                <c:pt idx="1932">
                  <c:v>13057</c:v>
                </c:pt>
                <c:pt idx="1933">
                  <c:v>13058</c:v>
                </c:pt>
                <c:pt idx="1934">
                  <c:v>13059</c:v>
                </c:pt>
                <c:pt idx="1935">
                  <c:v>13060</c:v>
                </c:pt>
                <c:pt idx="1936">
                  <c:v>13061</c:v>
                </c:pt>
                <c:pt idx="1937">
                  <c:v>13062</c:v>
                </c:pt>
                <c:pt idx="1938">
                  <c:v>13063</c:v>
                </c:pt>
                <c:pt idx="1939">
                  <c:v>13064</c:v>
                </c:pt>
                <c:pt idx="1940">
                  <c:v>13065</c:v>
                </c:pt>
                <c:pt idx="1941">
                  <c:v>13066</c:v>
                </c:pt>
                <c:pt idx="1942">
                  <c:v>13067</c:v>
                </c:pt>
                <c:pt idx="1943">
                  <c:v>13068</c:v>
                </c:pt>
                <c:pt idx="1944">
                  <c:v>13069</c:v>
                </c:pt>
                <c:pt idx="1945">
                  <c:v>13070</c:v>
                </c:pt>
                <c:pt idx="1946">
                  <c:v>13071</c:v>
                </c:pt>
                <c:pt idx="1947">
                  <c:v>13072</c:v>
                </c:pt>
                <c:pt idx="1948">
                  <c:v>13073</c:v>
                </c:pt>
                <c:pt idx="1949">
                  <c:v>13074</c:v>
                </c:pt>
                <c:pt idx="1950">
                  <c:v>13075</c:v>
                </c:pt>
                <c:pt idx="1951">
                  <c:v>13076</c:v>
                </c:pt>
                <c:pt idx="1952">
                  <c:v>13077</c:v>
                </c:pt>
                <c:pt idx="1953">
                  <c:v>13078</c:v>
                </c:pt>
                <c:pt idx="1954">
                  <c:v>13079</c:v>
                </c:pt>
                <c:pt idx="1955">
                  <c:v>13080</c:v>
                </c:pt>
                <c:pt idx="1956">
                  <c:v>13081</c:v>
                </c:pt>
                <c:pt idx="1957">
                  <c:v>13082</c:v>
                </c:pt>
                <c:pt idx="1958">
                  <c:v>13083</c:v>
                </c:pt>
                <c:pt idx="1959">
                  <c:v>13084</c:v>
                </c:pt>
                <c:pt idx="1960">
                  <c:v>13085</c:v>
                </c:pt>
                <c:pt idx="1961">
                  <c:v>13086</c:v>
                </c:pt>
                <c:pt idx="1962">
                  <c:v>13087</c:v>
                </c:pt>
                <c:pt idx="1963">
                  <c:v>13088</c:v>
                </c:pt>
                <c:pt idx="1964">
                  <c:v>13089</c:v>
                </c:pt>
                <c:pt idx="1965">
                  <c:v>13090</c:v>
                </c:pt>
                <c:pt idx="1966">
                  <c:v>13091</c:v>
                </c:pt>
                <c:pt idx="1967">
                  <c:v>13092</c:v>
                </c:pt>
                <c:pt idx="1968">
                  <c:v>13093</c:v>
                </c:pt>
                <c:pt idx="1969">
                  <c:v>13094</c:v>
                </c:pt>
                <c:pt idx="1970">
                  <c:v>13095</c:v>
                </c:pt>
                <c:pt idx="1971">
                  <c:v>13096</c:v>
                </c:pt>
                <c:pt idx="1972">
                  <c:v>13097</c:v>
                </c:pt>
                <c:pt idx="1973">
                  <c:v>13098</c:v>
                </c:pt>
                <c:pt idx="1974">
                  <c:v>13099</c:v>
                </c:pt>
                <c:pt idx="1975">
                  <c:v>13100</c:v>
                </c:pt>
                <c:pt idx="1976">
                  <c:v>13101</c:v>
                </c:pt>
                <c:pt idx="1977">
                  <c:v>13102</c:v>
                </c:pt>
                <c:pt idx="1978">
                  <c:v>13103</c:v>
                </c:pt>
                <c:pt idx="1979">
                  <c:v>13104</c:v>
                </c:pt>
                <c:pt idx="1980">
                  <c:v>13105</c:v>
                </c:pt>
                <c:pt idx="1981">
                  <c:v>13106</c:v>
                </c:pt>
                <c:pt idx="1982">
                  <c:v>13107</c:v>
                </c:pt>
                <c:pt idx="1983">
                  <c:v>13108</c:v>
                </c:pt>
                <c:pt idx="1984">
                  <c:v>13109</c:v>
                </c:pt>
                <c:pt idx="1985">
                  <c:v>13110</c:v>
                </c:pt>
                <c:pt idx="1986">
                  <c:v>13111</c:v>
                </c:pt>
                <c:pt idx="1987">
                  <c:v>13112</c:v>
                </c:pt>
                <c:pt idx="1988">
                  <c:v>13113</c:v>
                </c:pt>
                <c:pt idx="1989">
                  <c:v>13114</c:v>
                </c:pt>
                <c:pt idx="1990">
                  <c:v>13115</c:v>
                </c:pt>
                <c:pt idx="1991">
                  <c:v>13116</c:v>
                </c:pt>
                <c:pt idx="1992">
                  <c:v>13117</c:v>
                </c:pt>
                <c:pt idx="1993">
                  <c:v>13118</c:v>
                </c:pt>
                <c:pt idx="1994">
                  <c:v>13119</c:v>
                </c:pt>
                <c:pt idx="1995">
                  <c:v>13120</c:v>
                </c:pt>
                <c:pt idx="1996">
                  <c:v>13121</c:v>
                </c:pt>
                <c:pt idx="1997">
                  <c:v>13122</c:v>
                </c:pt>
                <c:pt idx="1998">
                  <c:v>13123</c:v>
                </c:pt>
                <c:pt idx="1999">
                  <c:v>13124</c:v>
                </c:pt>
                <c:pt idx="2000">
                  <c:v>13125</c:v>
                </c:pt>
                <c:pt idx="2001">
                  <c:v>13126</c:v>
                </c:pt>
                <c:pt idx="2002">
                  <c:v>13127</c:v>
                </c:pt>
                <c:pt idx="2003">
                  <c:v>13128</c:v>
                </c:pt>
                <c:pt idx="2004">
                  <c:v>13129</c:v>
                </c:pt>
                <c:pt idx="2005">
                  <c:v>13130</c:v>
                </c:pt>
                <c:pt idx="2006">
                  <c:v>13131</c:v>
                </c:pt>
                <c:pt idx="2007">
                  <c:v>13132</c:v>
                </c:pt>
                <c:pt idx="2008">
                  <c:v>13133</c:v>
                </c:pt>
                <c:pt idx="2009">
                  <c:v>13134</c:v>
                </c:pt>
                <c:pt idx="2010">
                  <c:v>13135</c:v>
                </c:pt>
                <c:pt idx="2011">
                  <c:v>13136</c:v>
                </c:pt>
                <c:pt idx="2012">
                  <c:v>13137</c:v>
                </c:pt>
                <c:pt idx="2013">
                  <c:v>13138</c:v>
                </c:pt>
                <c:pt idx="2014">
                  <c:v>13139</c:v>
                </c:pt>
                <c:pt idx="2015">
                  <c:v>13140</c:v>
                </c:pt>
                <c:pt idx="2016">
                  <c:v>13141</c:v>
                </c:pt>
                <c:pt idx="2017">
                  <c:v>13142</c:v>
                </c:pt>
                <c:pt idx="2018">
                  <c:v>13143</c:v>
                </c:pt>
                <c:pt idx="2019">
                  <c:v>13144</c:v>
                </c:pt>
                <c:pt idx="2020">
                  <c:v>13145</c:v>
                </c:pt>
                <c:pt idx="2021">
                  <c:v>13146</c:v>
                </c:pt>
                <c:pt idx="2022">
                  <c:v>13147</c:v>
                </c:pt>
                <c:pt idx="2023">
                  <c:v>13148</c:v>
                </c:pt>
                <c:pt idx="2024">
                  <c:v>13149</c:v>
                </c:pt>
                <c:pt idx="2025">
                  <c:v>13150</c:v>
                </c:pt>
                <c:pt idx="2026">
                  <c:v>13151</c:v>
                </c:pt>
                <c:pt idx="2027">
                  <c:v>13152</c:v>
                </c:pt>
                <c:pt idx="2028">
                  <c:v>13153</c:v>
                </c:pt>
                <c:pt idx="2029">
                  <c:v>13154</c:v>
                </c:pt>
                <c:pt idx="2030">
                  <c:v>13155</c:v>
                </c:pt>
                <c:pt idx="2031">
                  <c:v>13156</c:v>
                </c:pt>
                <c:pt idx="2032">
                  <c:v>13157</c:v>
                </c:pt>
                <c:pt idx="2033">
                  <c:v>13158</c:v>
                </c:pt>
                <c:pt idx="2034">
                  <c:v>13159</c:v>
                </c:pt>
                <c:pt idx="2035">
                  <c:v>13160</c:v>
                </c:pt>
                <c:pt idx="2036">
                  <c:v>13161</c:v>
                </c:pt>
                <c:pt idx="2037">
                  <c:v>13162</c:v>
                </c:pt>
                <c:pt idx="2038">
                  <c:v>13163</c:v>
                </c:pt>
                <c:pt idx="2039">
                  <c:v>13164</c:v>
                </c:pt>
                <c:pt idx="2040">
                  <c:v>13165</c:v>
                </c:pt>
                <c:pt idx="2041">
                  <c:v>13166</c:v>
                </c:pt>
                <c:pt idx="2042">
                  <c:v>13167</c:v>
                </c:pt>
                <c:pt idx="2043">
                  <c:v>13168</c:v>
                </c:pt>
                <c:pt idx="2044">
                  <c:v>13169</c:v>
                </c:pt>
                <c:pt idx="2045">
                  <c:v>13170</c:v>
                </c:pt>
                <c:pt idx="2046">
                  <c:v>13171</c:v>
                </c:pt>
                <c:pt idx="2047">
                  <c:v>13172</c:v>
                </c:pt>
                <c:pt idx="2048">
                  <c:v>13173</c:v>
                </c:pt>
                <c:pt idx="2049">
                  <c:v>13174</c:v>
                </c:pt>
                <c:pt idx="2050">
                  <c:v>13175</c:v>
                </c:pt>
                <c:pt idx="2051">
                  <c:v>13176</c:v>
                </c:pt>
                <c:pt idx="2052">
                  <c:v>13177</c:v>
                </c:pt>
                <c:pt idx="2053">
                  <c:v>13178</c:v>
                </c:pt>
                <c:pt idx="2054">
                  <c:v>13179</c:v>
                </c:pt>
                <c:pt idx="2055">
                  <c:v>13180</c:v>
                </c:pt>
                <c:pt idx="2056">
                  <c:v>13181</c:v>
                </c:pt>
                <c:pt idx="2057">
                  <c:v>13182</c:v>
                </c:pt>
                <c:pt idx="2058">
                  <c:v>13183</c:v>
                </c:pt>
                <c:pt idx="2059">
                  <c:v>13184</c:v>
                </c:pt>
                <c:pt idx="2060">
                  <c:v>13185</c:v>
                </c:pt>
                <c:pt idx="2061">
                  <c:v>13186</c:v>
                </c:pt>
                <c:pt idx="2062">
                  <c:v>13187</c:v>
                </c:pt>
                <c:pt idx="2063">
                  <c:v>13188</c:v>
                </c:pt>
                <c:pt idx="2064">
                  <c:v>13189</c:v>
                </c:pt>
                <c:pt idx="2065">
                  <c:v>13190</c:v>
                </c:pt>
                <c:pt idx="2066">
                  <c:v>13191</c:v>
                </c:pt>
                <c:pt idx="2067">
                  <c:v>13192</c:v>
                </c:pt>
                <c:pt idx="2068">
                  <c:v>13193</c:v>
                </c:pt>
                <c:pt idx="2069">
                  <c:v>13194</c:v>
                </c:pt>
                <c:pt idx="2070">
                  <c:v>13195</c:v>
                </c:pt>
                <c:pt idx="2071">
                  <c:v>13196</c:v>
                </c:pt>
                <c:pt idx="2072">
                  <c:v>13197</c:v>
                </c:pt>
                <c:pt idx="2073">
                  <c:v>13198</c:v>
                </c:pt>
                <c:pt idx="2074">
                  <c:v>13199</c:v>
                </c:pt>
                <c:pt idx="2075">
                  <c:v>13200</c:v>
                </c:pt>
                <c:pt idx="2076">
                  <c:v>13201</c:v>
                </c:pt>
                <c:pt idx="2077">
                  <c:v>13202</c:v>
                </c:pt>
                <c:pt idx="2078">
                  <c:v>13203</c:v>
                </c:pt>
                <c:pt idx="2079">
                  <c:v>13204</c:v>
                </c:pt>
                <c:pt idx="2080">
                  <c:v>13205</c:v>
                </c:pt>
                <c:pt idx="2081">
                  <c:v>13206</c:v>
                </c:pt>
                <c:pt idx="2082">
                  <c:v>13207</c:v>
                </c:pt>
                <c:pt idx="2083">
                  <c:v>13208</c:v>
                </c:pt>
                <c:pt idx="2084">
                  <c:v>13209</c:v>
                </c:pt>
                <c:pt idx="2085">
                  <c:v>13210</c:v>
                </c:pt>
                <c:pt idx="2086">
                  <c:v>13211</c:v>
                </c:pt>
                <c:pt idx="2087">
                  <c:v>13212</c:v>
                </c:pt>
                <c:pt idx="2088">
                  <c:v>13213</c:v>
                </c:pt>
                <c:pt idx="2089">
                  <c:v>13214</c:v>
                </c:pt>
                <c:pt idx="2090">
                  <c:v>13215</c:v>
                </c:pt>
                <c:pt idx="2091">
                  <c:v>13216</c:v>
                </c:pt>
                <c:pt idx="2092">
                  <c:v>13217</c:v>
                </c:pt>
                <c:pt idx="2093">
                  <c:v>13218</c:v>
                </c:pt>
                <c:pt idx="2094">
                  <c:v>13219</c:v>
                </c:pt>
                <c:pt idx="2095">
                  <c:v>13220</c:v>
                </c:pt>
                <c:pt idx="2096">
                  <c:v>13221</c:v>
                </c:pt>
                <c:pt idx="2097">
                  <c:v>13222</c:v>
                </c:pt>
                <c:pt idx="2098">
                  <c:v>13223</c:v>
                </c:pt>
                <c:pt idx="2099">
                  <c:v>13224</c:v>
                </c:pt>
                <c:pt idx="2100">
                  <c:v>13225</c:v>
                </c:pt>
                <c:pt idx="2101">
                  <c:v>13226</c:v>
                </c:pt>
                <c:pt idx="2102">
                  <c:v>13227</c:v>
                </c:pt>
                <c:pt idx="2103">
                  <c:v>13228</c:v>
                </c:pt>
                <c:pt idx="2104">
                  <c:v>13229</c:v>
                </c:pt>
                <c:pt idx="2105">
                  <c:v>13230</c:v>
                </c:pt>
                <c:pt idx="2106">
                  <c:v>13231</c:v>
                </c:pt>
                <c:pt idx="2107">
                  <c:v>13232</c:v>
                </c:pt>
                <c:pt idx="2108">
                  <c:v>13233</c:v>
                </c:pt>
                <c:pt idx="2109">
                  <c:v>13234</c:v>
                </c:pt>
                <c:pt idx="2110">
                  <c:v>13235</c:v>
                </c:pt>
                <c:pt idx="2111">
                  <c:v>13236</c:v>
                </c:pt>
                <c:pt idx="2112">
                  <c:v>13237</c:v>
                </c:pt>
                <c:pt idx="2113">
                  <c:v>13238</c:v>
                </c:pt>
                <c:pt idx="2114">
                  <c:v>13239</c:v>
                </c:pt>
                <c:pt idx="2115">
                  <c:v>13240</c:v>
                </c:pt>
                <c:pt idx="2116">
                  <c:v>13241</c:v>
                </c:pt>
                <c:pt idx="2117">
                  <c:v>13242</c:v>
                </c:pt>
                <c:pt idx="2118">
                  <c:v>13243</c:v>
                </c:pt>
                <c:pt idx="2119">
                  <c:v>13244</c:v>
                </c:pt>
                <c:pt idx="2120">
                  <c:v>13245</c:v>
                </c:pt>
                <c:pt idx="2121">
                  <c:v>13246</c:v>
                </c:pt>
                <c:pt idx="2122">
                  <c:v>13247</c:v>
                </c:pt>
                <c:pt idx="2123">
                  <c:v>13248</c:v>
                </c:pt>
                <c:pt idx="2124">
                  <c:v>13249</c:v>
                </c:pt>
                <c:pt idx="2125">
                  <c:v>13250</c:v>
                </c:pt>
                <c:pt idx="2126">
                  <c:v>13251</c:v>
                </c:pt>
                <c:pt idx="2127">
                  <c:v>13252</c:v>
                </c:pt>
                <c:pt idx="2128">
                  <c:v>13253</c:v>
                </c:pt>
                <c:pt idx="2129">
                  <c:v>13254</c:v>
                </c:pt>
                <c:pt idx="2130">
                  <c:v>13255</c:v>
                </c:pt>
                <c:pt idx="2131">
                  <c:v>13256</c:v>
                </c:pt>
                <c:pt idx="2132">
                  <c:v>13257</c:v>
                </c:pt>
                <c:pt idx="2133">
                  <c:v>13258</c:v>
                </c:pt>
                <c:pt idx="2134">
                  <c:v>13259</c:v>
                </c:pt>
                <c:pt idx="2135">
                  <c:v>13260</c:v>
                </c:pt>
                <c:pt idx="2136">
                  <c:v>13261</c:v>
                </c:pt>
                <c:pt idx="2137">
                  <c:v>13262</c:v>
                </c:pt>
                <c:pt idx="2138">
                  <c:v>13263</c:v>
                </c:pt>
                <c:pt idx="2139">
                  <c:v>13264</c:v>
                </c:pt>
                <c:pt idx="2140">
                  <c:v>13265</c:v>
                </c:pt>
                <c:pt idx="2141">
                  <c:v>13266</c:v>
                </c:pt>
                <c:pt idx="2142">
                  <c:v>13267</c:v>
                </c:pt>
                <c:pt idx="2143">
                  <c:v>13268</c:v>
                </c:pt>
                <c:pt idx="2144">
                  <c:v>13269</c:v>
                </c:pt>
                <c:pt idx="2145">
                  <c:v>13270</c:v>
                </c:pt>
                <c:pt idx="2146">
                  <c:v>13271</c:v>
                </c:pt>
                <c:pt idx="2147">
                  <c:v>13272</c:v>
                </c:pt>
                <c:pt idx="2148">
                  <c:v>13273</c:v>
                </c:pt>
                <c:pt idx="2149">
                  <c:v>13274</c:v>
                </c:pt>
                <c:pt idx="2150">
                  <c:v>13275</c:v>
                </c:pt>
                <c:pt idx="2151">
                  <c:v>13276</c:v>
                </c:pt>
                <c:pt idx="2152">
                  <c:v>13277</c:v>
                </c:pt>
                <c:pt idx="2153">
                  <c:v>13278</c:v>
                </c:pt>
                <c:pt idx="2154">
                  <c:v>13279</c:v>
                </c:pt>
                <c:pt idx="2155">
                  <c:v>13280</c:v>
                </c:pt>
                <c:pt idx="2156">
                  <c:v>13281</c:v>
                </c:pt>
                <c:pt idx="2157">
                  <c:v>13282</c:v>
                </c:pt>
                <c:pt idx="2158">
                  <c:v>13283</c:v>
                </c:pt>
                <c:pt idx="2159">
                  <c:v>13284</c:v>
                </c:pt>
                <c:pt idx="2160">
                  <c:v>13285</c:v>
                </c:pt>
                <c:pt idx="2161">
                  <c:v>13286</c:v>
                </c:pt>
                <c:pt idx="2162">
                  <c:v>13287</c:v>
                </c:pt>
                <c:pt idx="2163">
                  <c:v>13288</c:v>
                </c:pt>
                <c:pt idx="2164">
                  <c:v>13289</c:v>
                </c:pt>
                <c:pt idx="2165">
                  <c:v>13290</c:v>
                </c:pt>
                <c:pt idx="2166">
                  <c:v>13291</c:v>
                </c:pt>
                <c:pt idx="2167">
                  <c:v>13292</c:v>
                </c:pt>
                <c:pt idx="2168">
                  <c:v>13293</c:v>
                </c:pt>
                <c:pt idx="2169">
                  <c:v>13294</c:v>
                </c:pt>
                <c:pt idx="2170">
                  <c:v>13295</c:v>
                </c:pt>
                <c:pt idx="2171">
                  <c:v>13296</c:v>
                </c:pt>
                <c:pt idx="2172">
                  <c:v>13297</c:v>
                </c:pt>
                <c:pt idx="2173">
                  <c:v>13298</c:v>
                </c:pt>
                <c:pt idx="2174">
                  <c:v>13299</c:v>
                </c:pt>
                <c:pt idx="2175">
                  <c:v>13300</c:v>
                </c:pt>
                <c:pt idx="2176">
                  <c:v>13301</c:v>
                </c:pt>
                <c:pt idx="2177">
                  <c:v>13302</c:v>
                </c:pt>
                <c:pt idx="2178">
                  <c:v>13303</c:v>
                </c:pt>
                <c:pt idx="2179">
                  <c:v>13304</c:v>
                </c:pt>
                <c:pt idx="2180">
                  <c:v>13305</c:v>
                </c:pt>
                <c:pt idx="2181">
                  <c:v>13306</c:v>
                </c:pt>
                <c:pt idx="2182">
                  <c:v>13307</c:v>
                </c:pt>
                <c:pt idx="2183">
                  <c:v>13308</c:v>
                </c:pt>
                <c:pt idx="2184">
                  <c:v>13309</c:v>
                </c:pt>
                <c:pt idx="2185">
                  <c:v>13310</c:v>
                </c:pt>
                <c:pt idx="2186">
                  <c:v>13311</c:v>
                </c:pt>
                <c:pt idx="2187">
                  <c:v>13312</c:v>
                </c:pt>
                <c:pt idx="2188">
                  <c:v>13313</c:v>
                </c:pt>
                <c:pt idx="2189">
                  <c:v>13314</c:v>
                </c:pt>
                <c:pt idx="2190">
                  <c:v>13315</c:v>
                </c:pt>
                <c:pt idx="2191">
                  <c:v>13316</c:v>
                </c:pt>
                <c:pt idx="2192">
                  <c:v>13317</c:v>
                </c:pt>
                <c:pt idx="2193">
                  <c:v>13318</c:v>
                </c:pt>
                <c:pt idx="2194">
                  <c:v>13319</c:v>
                </c:pt>
                <c:pt idx="2195">
                  <c:v>13320</c:v>
                </c:pt>
                <c:pt idx="2196">
                  <c:v>13321</c:v>
                </c:pt>
                <c:pt idx="2197">
                  <c:v>13322</c:v>
                </c:pt>
                <c:pt idx="2198">
                  <c:v>13323</c:v>
                </c:pt>
                <c:pt idx="2199">
                  <c:v>13324</c:v>
                </c:pt>
                <c:pt idx="2200">
                  <c:v>13325</c:v>
                </c:pt>
                <c:pt idx="2201">
                  <c:v>13326</c:v>
                </c:pt>
                <c:pt idx="2202">
                  <c:v>13327</c:v>
                </c:pt>
                <c:pt idx="2203">
                  <c:v>13328</c:v>
                </c:pt>
                <c:pt idx="2204">
                  <c:v>13329</c:v>
                </c:pt>
                <c:pt idx="2205">
                  <c:v>13330</c:v>
                </c:pt>
                <c:pt idx="2206">
                  <c:v>13331</c:v>
                </c:pt>
                <c:pt idx="2207">
                  <c:v>13332</c:v>
                </c:pt>
                <c:pt idx="2208">
                  <c:v>13333</c:v>
                </c:pt>
                <c:pt idx="2209">
                  <c:v>13334</c:v>
                </c:pt>
                <c:pt idx="2210">
                  <c:v>13335</c:v>
                </c:pt>
                <c:pt idx="2211">
                  <c:v>13336</c:v>
                </c:pt>
                <c:pt idx="2212">
                  <c:v>13337</c:v>
                </c:pt>
                <c:pt idx="2213">
                  <c:v>13338</c:v>
                </c:pt>
                <c:pt idx="2214">
                  <c:v>13339</c:v>
                </c:pt>
                <c:pt idx="2215">
                  <c:v>13340</c:v>
                </c:pt>
                <c:pt idx="2216">
                  <c:v>13341</c:v>
                </c:pt>
                <c:pt idx="2217">
                  <c:v>13342</c:v>
                </c:pt>
                <c:pt idx="2218">
                  <c:v>13343</c:v>
                </c:pt>
                <c:pt idx="2219">
                  <c:v>13344</c:v>
                </c:pt>
                <c:pt idx="2220">
                  <c:v>13345</c:v>
                </c:pt>
                <c:pt idx="2221">
                  <c:v>13346</c:v>
                </c:pt>
                <c:pt idx="2222">
                  <c:v>13347</c:v>
                </c:pt>
                <c:pt idx="2223">
                  <c:v>13348</c:v>
                </c:pt>
                <c:pt idx="2224">
                  <c:v>13349</c:v>
                </c:pt>
                <c:pt idx="2225">
                  <c:v>13350</c:v>
                </c:pt>
                <c:pt idx="2226">
                  <c:v>13351</c:v>
                </c:pt>
                <c:pt idx="2227">
                  <c:v>13352</c:v>
                </c:pt>
                <c:pt idx="2228">
                  <c:v>13353</c:v>
                </c:pt>
                <c:pt idx="2229">
                  <c:v>13354</c:v>
                </c:pt>
                <c:pt idx="2230">
                  <c:v>13355</c:v>
                </c:pt>
                <c:pt idx="2231">
                  <c:v>13356</c:v>
                </c:pt>
                <c:pt idx="2232">
                  <c:v>13357</c:v>
                </c:pt>
                <c:pt idx="2233">
                  <c:v>13358</c:v>
                </c:pt>
                <c:pt idx="2234">
                  <c:v>13359</c:v>
                </c:pt>
                <c:pt idx="2235">
                  <c:v>13360</c:v>
                </c:pt>
                <c:pt idx="2236">
                  <c:v>13361</c:v>
                </c:pt>
                <c:pt idx="2237">
                  <c:v>13362</c:v>
                </c:pt>
                <c:pt idx="2238">
                  <c:v>13363</c:v>
                </c:pt>
                <c:pt idx="2239">
                  <c:v>13364</c:v>
                </c:pt>
                <c:pt idx="2240">
                  <c:v>13365</c:v>
                </c:pt>
                <c:pt idx="2241">
                  <c:v>13366</c:v>
                </c:pt>
                <c:pt idx="2242">
                  <c:v>13367</c:v>
                </c:pt>
                <c:pt idx="2243">
                  <c:v>13368</c:v>
                </c:pt>
                <c:pt idx="2244">
                  <c:v>13369</c:v>
                </c:pt>
                <c:pt idx="2245">
                  <c:v>13370</c:v>
                </c:pt>
                <c:pt idx="2246">
                  <c:v>13371</c:v>
                </c:pt>
                <c:pt idx="2247">
                  <c:v>13372</c:v>
                </c:pt>
                <c:pt idx="2248">
                  <c:v>13373</c:v>
                </c:pt>
                <c:pt idx="2249">
                  <c:v>13374</c:v>
                </c:pt>
                <c:pt idx="2250">
                  <c:v>13375</c:v>
                </c:pt>
                <c:pt idx="2251">
                  <c:v>13376</c:v>
                </c:pt>
                <c:pt idx="2252">
                  <c:v>13377</c:v>
                </c:pt>
                <c:pt idx="2253">
                  <c:v>13378</c:v>
                </c:pt>
                <c:pt idx="2254">
                  <c:v>13379</c:v>
                </c:pt>
                <c:pt idx="2255">
                  <c:v>13380</c:v>
                </c:pt>
                <c:pt idx="2256">
                  <c:v>13381</c:v>
                </c:pt>
                <c:pt idx="2257">
                  <c:v>13382</c:v>
                </c:pt>
                <c:pt idx="2258">
                  <c:v>13383</c:v>
                </c:pt>
                <c:pt idx="2259">
                  <c:v>13384</c:v>
                </c:pt>
                <c:pt idx="2260">
                  <c:v>13385</c:v>
                </c:pt>
                <c:pt idx="2261">
                  <c:v>13386</c:v>
                </c:pt>
                <c:pt idx="2262">
                  <c:v>13387</c:v>
                </c:pt>
                <c:pt idx="2263">
                  <c:v>13388</c:v>
                </c:pt>
                <c:pt idx="2264">
                  <c:v>13389</c:v>
                </c:pt>
                <c:pt idx="2265">
                  <c:v>13390</c:v>
                </c:pt>
                <c:pt idx="2266">
                  <c:v>13391</c:v>
                </c:pt>
                <c:pt idx="2267">
                  <c:v>13392</c:v>
                </c:pt>
                <c:pt idx="2268">
                  <c:v>13393</c:v>
                </c:pt>
                <c:pt idx="2269">
                  <c:v>13394</c:v>
                </c:pt>
                <c:pt idx="2270">
                  <c:v>13395</c:v>
                </c:pt>
                <c:pt idx="2271">
                  <c:v>13396</c:v>
                </c:pt>
                <c:pt idx="2272">
                  <c:v>13397</c:v>
                </c:pt>
                <c:pt idx="2273">
                  <c:v>13398</c:v>
                </c:pt>
                <c:pt idx="2274">
                  <c:v>13399</c:v>
                </c:pt>
                <c:pt idx="2275">
                  <c:v>13400</c:v>
                </c:pt>
                <c:pt idx="2276">
                  <c:v>13401</c:v>
                </c:pt>
                <c:pt idx="2277">
                  <c:v>13402</c:v>
                </c:pt>
                <c:pt idx="2278">
                  <c:v>13403</c:v>
                </c:pt>
                <c:pt idx="2279">
                  <c:v>13404</c:v>
                </c:pt>
                <c:pt idx="2280">
                  <c:v>13405</c:v>
                </c:pt>
                <c:pt idx="2281">
                  <c:v>13406</c:v>
                </c:pt>
                <c:pt idx="2282">
                  <c:v>13407</c:v>
                </c:pt>
                <c:pt idx="2283">
                  <c:v>13408</c:v>
                </c:pt>
                <c:pt idx="2284">
                  <c:v>13409</c:v>
                </c:pt>
                <c:pt idx="2285">
                  <c:v>13410</c:v>
                </c:pt>
                <c:pt idx="2286">
                  <c:v>13411</c:v>
                </c:pt>
                <c:pt idx="2287">
                  <c:v>13412</c:v>
                </c:pt>
                <c:pt idx="2288">
                  <c:v>13413</c:v>
                </c:pt>
                <c:pt idx="2289">
                  <c:v>13414</c:v>
                </c:pt>
                <c:pt idx="2290">
                  <c:v>13415</c:v>
                </c:pt>
                <c:pt idx="2291">
                  <c:v>13416</c:v>
                </c:pt>
                <c:pt idx="2292">
                  <c:v>13417</c:v>
                </c:pt>
                <c:pt idx="2293">
                  <c:v>13418</c:v>
                </c:pt>
                <c:pt idx="2294">
                  <c:v>13419</c:v>
                </c:pt>
                <c:pt idx="2295">
                  <c:v>13420</c:v>
                </c:pt>
                <c:pt idx="2296">
                  <c:v>13421</c:v>
                </c:pt>
                <c:pt idx="2297">
                  <c:v>13422</c:v>
                </c:pt>
                <c:pt idx="2298">
                  <c:v>13423</c:v>
                </c:pt>
                <c:pt idx="2299">
                  <c:v>13424</c:v>
                </c:pt>
                <c:pt idx="2300">
                  <c:v>13425</c:v>
                </c:pt>
                <c:pt idx="2301">
                  <c:v>13426</c:v>
                </c:pt>
                <c:pt idx="2302">
                  <c:v>13427</c:v>
                </c:pt>
                <c:pt idx="2303">
                  <c:v>13428</c:v>
                </c:pt>
                <c:pt idx="2304">
                  <c:v>13429</c:v>
                </c:pt>
                <c:pt idx="2305">
                  <c:v>13430</c:v>
                </c:pt>
                <c:pt idx="2306">
                  <c:v>13431</c:v>
                </c:pt>
                <c:pt idx="2307">
                  <c:v>13432</c:v>
                </c:pt>
                <c:pt idx="2308">
                  <c:v>13433</c:v>
                </c:pt>
                <c:pt idx="2309">
                  <c:v>13434</c:v>
                </c:pt>
                <c:pt idx="2310">
                  <c:v>13435</c:v>
                </c:pt>
                <c:pt idx="2311">
                  <c:v>13436</c:v>
                </c:pt>
                <c:pt idx="2312">
                  <c:v>13437</c:v>
                </c:pt>
                <c:pt idx="2313">
                  <c:v>13438</c:v>
                </c:pt>
                <c:pt idx="2314">
                  <c:v>13439</c:v>
                </c:pt>
                <c:pt idx="2315">
                  <c:v>13440</c:v>
                </c:pt>
                <c:pt idx="2316">
                  <c:v>13441</c:v>
                </c:pt>
                <c:pt idx="2317">
                  <c:v>13442</c:v>
                </c:pt>
                <c:pt idx="2318">
                  <c:v>13443</c:v>
                </c:pt>
                <c:pt idx="2319">
                  <c:v>13444</c:v>
                </c:pt>
                <c:pt idx="2320">
                  <c:v>13445</c:v>
                </c:pt>
                <c:pt idx="2321">
                  <c:v>13446</c:v>
                </c:pt>
                <c:pt idx="2322">
                  <c:v>13447</c:v>
                </c:pt>
                <c:pt idx="2323">
                  <c:v>13448</c:v>
                </c:pt>
                <c:pt idx="2324">
                  <c:v>13449</c:v>
                </c:pt>
                <c:pt idx="2325">
                  <c:v>13450</c:v>
                </c:pt>
                <c:pt idx="2326">
                  <c:v>13451</c:v>
                </c:pt>
                <c:pt idx="2327">
                  <c:v>13452</c:v>
                </c:pt>
                <c:pt idx="2328">
                  <c:v>13453</c:v>
                </c:pt>
                <c:pt idx="2329">
                  <c:v>13454</c:v>
                </c:pt>
                <c:pt idx="2330">
                  <c:v>13455</c:v>
                </c:pt>
                <c:pt idx="2331">
                  <c:v>13456</c:v>
                </c:pt>
                <c:pt idx="2332">
                  <c:v>13457</c:v>
                </c:pt>
                <c:pt idx="2333">
                  <c:v>13458</c:v>
                </c:pt>
                <c:pt idx="2334">
                  <c:v>13459</c:v>
                </c:pt>
                <c:pt idx="2335">
                  <c:v>13460</c:v>
                </c:pt>
                <c:pt idx="2336">
                  <c:v>13461</c:v>
                </c:pt>
                <c:pt idx="2337">
                  <c:v>13462</c:v>
                </c:pt>
                <c:pt idx="2338">
                  <c:v>13463</c:v>
                </c:pt>
                <c:pt idx="2339">
                  <c:v>13464</c:v>
                </c:pt>
                <c:pt idx="2340">
                  <c:v>13465</c:v>
                </c:pt>
                <c:pt idx="2341">
                  <c:v>13466</c:v>
                </c:pt>
                <c:pt idx="2342">
                  <c:v>13467</c:v>
                </c:pt>
                <c:pt idx="2343">
                  <c:v>13468</c:v>
                </c:pt>
                <c:pt idx="2344">
                  <c:v>13469</c:v>
                </c:pt>
                <c:pt idx="2345">
                  <c:v>13470</c:v>
                </c:pt>
                <c:pt idx="2346">
                  <c:v>13471</c:v>
                </c:pt>
                <c:pt idx="2347">
                  <c:v>13472</c:v>
                </c:pt>
                <c:pt idx="2348">
                  <c:v>13473</c:v>
                </c:pt>
                <c:pt idx="2349">
                  <c:v>13474</c:v>
                </c:pt>
                <c:pt idx="2350">
                  <c:v>13475</c:v>
                </c:pt>
                <c:pt idx="2351">
                  <c:v>13476</c:v>
                </c:pt>
                <c:pt idx="2352">
                  <c:v>13477</c:v>
                </c:pt>
                <c:pt idx="2353">
                  <c:v>13478</c:v>
                </c:pt>
                <c:pt idx="2354">
                  <c:v>13479</c:v>
                </c:pt>
                <c:pt idx="2355">
                  <c:v>13480</c:v>
                </c:pt>
                <c:pt idx="2356">
                  <c:v>13481</c:v>
                </c:pt>
                <c:pt idx="2357">
                  <c:v>13482</c:v>
                </c:pt>
                <c:pt idx="2358">
                  <c:v>13483</c:v>
                </c:pt>
                <c:pt idx="2359">
                  <c:v>13484</c:v>
                </c:pt>
                <c:pt idx="2360">
                  <c:v>13485</c:v>
                </c:pt>
                <c:pt idx="2361">
                  <c:v>13486</c:v>
                </c:pt>
                <c:pt idx="2362">
                  <c:v>13487</c:v>
                </c:pt>
                <c:pt idx="2363">
                  <c:v>13488</c:v>
                </c:pt>
                <c:pt idx="2364">
                  <c:v>13489</c:v>
                </c:pt>
                <c:pt idx="2365">
                  <c:v>13490</c:v>
                </c:pt>
                <c:pt idx="2366">
                  <c:v>13491</c:v>
                </c:pt>
                <c:pt idx="2367">
                  <c:v>13492</c:v>
                </c:pt>
                <c:pt idx="2368">
                  <c:v>13493</c:v>
                </c:pt>
                <c:pt idx="2369">
                  <c:v>13494</c:v>
                </c:pt>
                <c:pt idx="2370">
                  <c:v>13495</c:v>
                </c:pt>
                <c:pt idx="2371">
                  <c:v>13496</c:v>
                </c:pt>
                <c:pt idx="2372">
                  <c:v>13497</c:v>
                </c:pt>
                <c:pt idx="2373">
                  <c:v>13498</c:v>
                </c:pt>
                <c:pt idx="2374">
                  <c:v>13499</c:v>
                </c:pt>
                <c:pt idx="2375">
                  <c:v>13500</c:v>
                </c:pt>
                <c:pt idx="2376">
                  <c:v>13501</c:v>
                </c:pt>
                <c:pt idx="2377">
                  <c:v>13502</c:v>
                </c:pt>
                <c:pt idx="2378">
                  <c:v>13503</c:v>
                </c:pt>
                <c:pt idx="2379">
                  <c:v>13504</c:v>
                </c:pt>
                <c:pt idx="2380">
                  <c:v>13505</c:v>
                </c:pt>
                <c:pt idx="2381">
                  <c:v>13506</c:v>
                </c:pt>
                <c:pt idx="2382">
                  <c:v>13507</c:v>
                </c:pt>
                <c:pt idx="2383">
                  <c:v>13508</c:v>
                </c:pt>
                <c:pt idx="2384">
                  <c:v>13509</c:v>
                </c:pt>
                <c:pt idx="2385">
                  <c:v>13510</c:v>
                </c:pt>
                <c:pt idx="2386">
                  <c:v>13511</c:v>
                </c:pt>
                <c:pt idx="2387">
                  <c:v>13512</c:v>
                </c:pt>
                <c:pt idx="2388">
                  <c:v>13513</c:v>
                </c:pt>
                <c:pt idx="2389">
                  <c:v>13514</c:v>
                </c:pt>
                <c:pt idx="2390">
                  <c:v>13515</c:v>
                </c:pt>
                <c:pt idx="2391">
                  <c:v>13516</c:v>
                </c:pt>
                <c:pt idx="2392">
                  <c:v>13517</c:v>
                </c:pt>
                <c:pt idx="2393">
                  <c:v>13518</c:v>
                </c:pt>
                <c:pt idx="2394">
                  <c:v>13519</c:v>
                </c:pt>
                <c:pt idx="2395">
                  <c:v>13520</c:v>
                </c:pt>
                <c:pt idx="2396">
                  <c:v>13521</c:v>
                </c:pt>
                <c:pt idx="2397">
                  <c:v>13522</c:v>
                </c:pt>
                <c:pt idx="2398">
                  <c:v>13523</c:v>
                </c:pt>
                <c:pt idx="2399">
                  <c:v>13524</c:v>
                </c:pt>
                <c:pt idx="2400">
                  <c:v>13525</c:v>
                </c:pt>
                <c:pt idx="2401">
                  <c:v>13526</c:v>
                </c:pt>
                <c:pt idx="2402">
                  <c:v>13527</c:v>
                </c:pt>
                <c:pt idx="2403">
                  <c:v>13528</c:v>
                </c:pt>
                <c:pt idx="2404">
                  <c:v>13529</c:v>
                </c:pt>
                <c:pt idx="2405">
                  <c:v>13530</c:v>
                </c:pt>
                <c:pt idx="2406">
                  <c:v>13531</c:v>
                </c:pt>
                <c:pt idx="2407">
                  <c:v>13532</c:v>
                </c:pt>
                <c:pt idx="2408">
                  <c:v>13533</c:v>
                </c:pt>
                <c:pt idx="2409">
                  <c:v>13534</c:v>
                </c:pt>
                <c:pt idx="2410">
                  <c:v>13535</c:v>
                </c:pt>
                <c:pt idx="2411">
                  <c:v>13536</c:v>
                </c:pt>
                <c:pt idx="2412">
                  <c:v>13537</c:v>
                </c:pt>
                <c:pt idx="2413">
                  <c:v>13538</c:v>
                </c:pt>
                <c:pt idx="2414">
                  <c:v>13539</c:v>
                </c:pt>
                <c:pt idx="2415">
                  <c:v>13540</c:v>
                </c:pt>
                <c:pt idx="2416">
                  <c:v>13541</c:v>
                </c:pt>
                <c:pt idx="2417">
                  <c:v>13542</c:v>
                </c:pt>
                <c:pt idx="2418">
                  <c:v>13543</c:v>
                </c:pt>
                <c:pt idx="2419">
                  <c:v>13544</c:v>
                </c:pt>
                <c:pt idx="2420">
                  <c:v>13545</c:v>
                </c:pt>
                <c:pt idx="2421">
                  <c:v>13546</c:v>
                </c:pt>
                <c:pt idx="2422">
                  <c:v>13547</c:v>
                </c:pt>
                <c:pt idx="2423">
                  <c:v>13548</c:v>
                </c:pt>
                <c:pt idx="2424">
                  <c:v>13549</c:v>
                </c:pt>
                <c:pt idx="2425">
                  <c:v>13550</c:v>
                </c:pt>
                <c:pt idx="2426">
                  <c:v>13551</c:v>
                </c:pt>
                <c:pt idx="2427">
                  <c:v>13552</c:v>
                </c:pt>
                <c:pt idx="2428">
                  <c:v>13553</c:v>
                </c:pt>
                <c:pt idx="2429">
                  <c:v>13554</c:v>
                </c:pt>
                <c:pt idx="2430">
                  <c:v>13555</c:v>
                </c:pt>
                <c:pt idx="2431">
                  <c:v>13556</c:v>
                </c:pt>
                <c:pt idx="2432">
                  <c:v>13557</c:v>
                </c:pt>
                <c:pt idx="2433">
                  <c:v>13558</c:v>
                </c:pt>
                <c:pt idx="2434">
                  <c:v>13559</c:v>
                </c:pt>
                <c:pt idx="2435">
                  <c:v>13560</c:v>
                </c:pt>
                <c:pt idx="2436">
                  <c:v>13561</c:v>
                </c:pt>
                <c:pt idx="2437">
                  <c:v>13562</c:v>
                </c:pt>
                <c:pt idx="2438">
                  <c:v>13563</c:v>
                </c:pt>
                <c:pt idx="2439">
                  <c:v>13564</c:v>
                </c:pt>
                <c:pt idx="2440">
                  <c:v>13565</c:v>
                </c:pt>
                <c:pt idx="2441">
                  <c:v>13566</c:v>
                </c:pt>
                <c:pt idx="2442">
                  <c:v>13567</c:v>
                </c:pt>
                <c:pt idx="2443">
                  <c:v>13568</c:v>
                </c:pt>
                <c:pt idx="2444">
                  <c:v>13569</c:v>
                </c:pt>
                <c:pt idx="2445">
                  <c:v>13570</c:v>
                </c:pt>
                <c:pt idx="2446">
                  <c:v>13571</c:v>
                </c:pt>
                <c:pt idx="2447">
                  <c:v>13572</c:v>
                </c:pt>
                <c:pt idx="2448">
                  <c:v>13573</c:v>
                </c:pt>
                <c:pt idx="2449">
                  <c:v>13574</c:v>
                </c:pt>
                <c:pt idx="2450">
                  <c:v>13575</c:v>
                </c:pt>
                <c:pt idx="2451">
                  <c:v>13576</c:v>
                </c:pt>
                <c:pt idx="2452">
                  <c:v>13577</c:v>
                </c:pt>
                <c:pt idx="2453">
                  <c:v>13578</c:v>
                </c:pt>
                <c:pt idx="2454">
                  <c:v>13579</c:v>
                </c:pt>
                <c:pt idx="2455">
                  <c:v>13580</c:v>
                </c:pt>
                <c:pt idx="2456">
                  <c:v>13581</c:v>
                </c:pt>
                <c:pt idx="2457">
                  <c:v>13582</c:v>
                </c:pt>
                <c:pt idx="2458">
                  <c:v>13583</c:v>
                </c:pt>
                <c:pt idx="2459">
                  <c:v>13584</c:v>
                </c:pt>
                <c:pt idx="2460">
                  <c:v>13585</c:v>
                </c:pt>
                <c:pt idx="2461">
                  <c:v>13586</c:v>
                </c:pt>
                <c:pt idx="2462">
                  <c:v>13587</c:v>
                </c:pt>
                <c:pt idx="2463">
                  <c:v>13588</c:v>
                </c:pt>
                <c:pt idx="2464">
                  <c:v>13589</c:v>
                </c:pt>
                <c:pt idx="2465">
                  <c:v>13590</c:v>
                </c:pt>
                <c:pt idx="2466">
                  <c:v>13591</c:v>
                </c:pt>
                <c:pt idx="2467">
                  <c:v>13592</c:v>
                </c:pt>
                <c:pt idx="2468">
                  <c:v>13593</c:v>
                </c:pt>
                <c:pt idx="2469">
                  <c:v>13594</c:v>
                </c:pt>
                <c:pt idx="2470">
                  <c:v>13595</c:v>
                </c:pt>
                <c:pt idx="2471">
                  <c:v>13596</c:v>
                </c:pt>
                <c:pt idx="2472">
                  <c:v>13597</c:v>
                </c:pt>
                <c:pt idx="2473">
                  <c:v>13598</c:v>
                </c:pt>
                <c:pt idx="2474">
                  <c:v>13599</c:v>
                </c:pt>
                <c:pt idx="2475">
                  <c:v>13600</c:v>
                </c:pt>
                <c:pt idx="2476">
                  <c:v>13601</c:v>
                </c:pt>
                <c:pt idx="2477">
                  <c:v>13602</c:v>
                </c:pt>
                <c:pt idx="2478">
                  <c:v>13603</c:v>
                </c:pt>
                <c:pt idx="2479">
                  <c:v>13604</c:v>
                </c:pt>
                <c:pt idx="2480">
                  <c:v>13605</c:v>
                </c:pt>
                <c:pt idx="2481">
                  <c:v>13606</c:v>
                </c:pt>
                <c:pt idx="2482">
                  <c:v>13607</c:v>
                </c:pt>
                <c:pt idx="2483">
                  <c:v>13608</c:v>
                </c:pt>
                <c:pt idx="2484">
                  <c:v>13609</c:v>
                </c:pt>
                <c:pt idx="2485">
                  <c:v>13610</c:v>
                </c:pt>
                <c:pt idx="2486">
                  <c:v>13611</c:v>
                </c:pt>
                <c:pt idx="2487">
                  <c:v>13612</c:v>
                </c:pt>
                <c:pt idx="2488">
                  <c:v>13613</c:v>
                </c:pt>
                <c:pt idx="2489">
                  <c:v>13614</c:v>
                </c:pt>
                <c:pt idx="2490">
                  <c:v>13615</c:v>
                </c:pt>
                <c:pt idx="2491">
                  <c:v>13616</c:v>
                </c:pt>
                <c:pt idx="2492">
                  <c:v>13617</c:v>
                </c:pt>
                <c:pt idx="2493">
                  <c:v>13618</c:v>
                </c:pt>
                <c:pt idx="2494">
                  <c:v>13619</c:v>
                </c:pt>
                <c:pt idx="2495">
                  <c:v>13620</c:v>
                </c:pt>
                <c:pt idx="2496">
                  <c:v>13621</c:v>
                </c:pt>
                <c:pt idx="2497">
                  <c:v>13622</c:v>
                </c:pt>
                <c:pt idx="2498">
                  <c:v>13623</c:v>
                </c:pt>
                <c:pt idx="2499">
                  <c:v>13624</c:v>
                </c:pt>
                <c:pt idx="2500">
                  <c:v>13625</c:v>
                </c:pt>
                <c:pt idx="2501">
                  <c:v>13626</c:v>
                </c:pt>
                <c:pt idx="2502">
                  <c:v>13627</c:v>
                </c:pt>
                <c:pt idx="2503">
                  <c:v>13628</c:v>
                </c:pt>
                <c:pt idx="2504">
                  <c:v>13629</c:v>
                </c:pt>
                <c:pt idx="2505">
                  <c:v>13630</c:v>
                </c:pt>
                <c:pt idx="2506">
                  <c:v>13631</c:v>
                </c:pt>
                <c:pt idx="2507">
                  <c:v>13632</c:v>
                </c:pt>
                <c:pt idx="2508">
                  <c:v>13633</c:v>
                </c:pt>
                <c:pt idx="2509">
                  <c:v>13634</c:v>
                </c:pt>
                <c:pt idx="2510">
                  <c:v>13635</c:v>
                </c:pt>
                <c:pt idx="2511">
                  <c:v>13636</c:v>
                </c:pt>
                <c:pt idx="2512">
                  <c:v>13637</c:v>
                </c:pt>
                <c:pt idx="2513">
                  <c:v>13638</c:v>
                </c:pt>
                <c:pt idx="2514">
                  <c:v>13639</c:v>
                </c:pt>
                <c:pt idx="2515">
                  <c:v>13640</c:v>
                </c:pt>
                <c:pt idx="2516">
                  <c:v>13641</c:v>
                </c:pt>
                <c:pt idx="2517">
                  <c:v>13642</c:v>
                </c:pt>
                <c:pt idx="2518">
                  <c:v>13643</c:v>
                </c:pt>
                <c:pt idx="2519">
                  <c:v>13644</c:v>
                </c:pt>
                <c:pt idx="2520">
                  <c:v>13645</c:v>
                </c:pt>
                <c:pt idx="2521">
                  <c:v>13646</c:v>
                </c:pt>
                <c:pt idx="2522">
                  <c:v>13647</c:v>
                </c:pt>
                <c:pt idx="2523">
                  <c:v>13648</c:v>
                </c:pt>
                <c:pt idx="2524">
                  <c:v>13649</c:v>
                </c:pt>
                <c:pt idx="2525">
                  <c:v>13650</c:v>
                </c:pt>
                <c:pt idx="2526">
                  <c:v>13651</c:v>
                </c:pt>
                <c:pt idx="2527">
                  <c:v>13652</c:v>
                </c:pt>
                <c:pt idx="2528">
                  <c:v>13653</c:v>
                </c:pt>
                <c:pt idx="2529">
                  <c:v>13654</c:v>
                </c:pt>
                <c:pt idx="2530">
                  <c:v>13655</c:v>
                </c:pt>
                <c:pt idx="2531">
                  <c:v>13656</c:v>
                </c:pt>
                <c:pt idx="2532">
                  <c:v>13657</c:v>
                </c:pt>
                <c:pt idx="2533">
                  <c:v>13658</c:v>
                </c:pt>
                <c:pt idx="2534">
                  <c:v>13659</c:v>
                </c:pt>
                <c:pt idx="2535">
                  <c:v>13660</c:v>
                </c:pt>
                <c:pt idx="2536">
                  <c:v>13661</c:v>
                </c:pt>
                <c:pt idx="2537">
                  <c:v>13662</c:v>
                </c:pt>
                <c:pt idx="2538">
                  <c:v>13663</c:v>
                </c:pt>
                <c:pt idx="2539">
                  <c:v>13664</c:v>
                </c:pt>
                <c:pt idx="2540">
                  <c:v>13665</c:v>
                </c:pt>
                <c:pt idx="2541">
                  <c:v>13666</c:v>
                </c:pt>
                <c:pt idx="2542">
                  <c:v>13667</c:v>
                </c:pt>
                <c:pt idx="2543">
                  <c:v>13668</c:v>
                </c:pt>
                <c:pt idx="2544">
                  <c:v>13669</c:v>
                </c:pt>
                <c:pt idx="2545">
                  <c:v>13670</c:v>
                </c:pt>
                <c:pt idx="2546">
                  <c:v>13671</c:v>
                </c:pt>
                <c:pt idx="2547">
                  <c:v>13672</c:v>
                </c:pt>
                <c:pt idx="2548">
                  <c:v>13673</c:v>
                </c:pt>
                <c:pt idx="2549">
                  <c:v>13674</c:v>
                </c:pt>
                <c:pt idx="2550">
                  <c:v>13675</c:v>
                </c:pt>
                <c:pt idx="2551">
                  <c:v>13676</c:v>
                </c:pt>
                <c:pt idx="2552">
                  <c:v>13677</c:v>
                </c:pt>
                <c:pt idx="2553">
                  <c:v>13678</c:v>
                </c:pt>
                <c:pt idx="2554">
                  <c:v>13679</c:v>
                </c:pt>
                <c:pt idx="2555">
                  <c:v>13680</c:v>
                </c:pt>
                <c:pt idx="2556">
                  <c:v>13681</c:v>
                </c:pt>
                <c:pt idx="2557">
                  <c:v>13682</c:v>
                </c:pt>
                <c:pt idx="2558">
                  <c:v>13683</c:v>
                </c:pt>
                <c:pt idx="2559">
                  <c:v>13684</c:v>
                </c:pt>
                <c:pt idx="2560">
                  <c:v>13685</c:v>
                </c:pt>
                <c:pt idx="2561">
                  <c:v>13686</c:v>
                </c:pt>
                <c:pt idx="2562">
                  <c:v>13687</c:v>
                </c:pt>
                <c:pt idx="2563">
                  <c:v>13688</c:v>
                </c:pt>
                <c:pt idx="2564">
                  <c:v>13689</c:v>
                </c:pt>
                <c:pt idx="2565">
                  <c:v>13690</c:v>
                </c:pt>
                <c:pt idx="2566">
                  <c:v>13691</c:v>
                </c:pt>
                <c:pt idx="2567">
                  <c:v>13692</c:v>
                </c:pt>
                <c:pt idx="2568">
                  <c:v>13693</c:v>
                </c:pt>
                <c:pt idx="2569">
                  <c:v>13694</c:v>
                </c:pt>
                <c:pt idx="2570">
                  <c:v>13695</c:v>
                </c:pt>
                <c:pt idx="2571">
                  <c:v>13696</c:v>
                </c:pt>
                <c:pt idx="2572">
                  <c:v>13697</c:v>
                </c:pt>
                <c:pt idx="2573">
                  <c:v>13698</c:v>
                </c:pt>
                <c:pt idx="2574">
                  <c:v>13699</c:v>
                </c:pt>
                <c:pt idx="2575">
                  <c:v>13700</c:v>
                </c:pt>
                <c:pt idx="2576">
                  <c:v>13701</c:v>
                </c:pt>
                <c:pt idx="2577">
                  <c:v>13702</c:v>
                </c:pt>
                <c:pt idx="2578">
                  <c:v>13703</c:v>
                </c:pt>
                <c:pt idx="2579">
                  <c:v>13704</c:v>
                </c:pt>
                <c:pt idx="2580">
                  <c:v>13705</c:v>
                </c:pt>
                <c:pt idx="2581">
                  <c:v>13706</c:v>
                </c:pt>
                <c:pt idx="2582">
                  <c:v>13707</c:v>
                </c:pt>
                <c:pt idx="2583">
                  <c:v>13708</c:v>
                </c:pt>
                <c:pt idx="2584">
                  <c:v>13709</c:v>
                </c:pt>
                <c:pt idx="2585">
                  <c:v>13710</c:v>
                </c:pt>
                <c:pt idx="2586">
                  <c:v>13711</c:v>
                </c:pt>
                <c:pt idx="2587">
                  <c:v>13712</c:v>
                </c:pt>
                <c:pt idx="2588">
                  <c:v>13713</c:v>
                </c:pt>
                <c:pt idx="2589">
                  <c:v>13714</c:v>
                </c:pt>
                <c:pt idx="2590">
                  <c:v>13715</c:v>
                </c:pt>
                <c:pt idx="2591">
                  <c:v>13716</c:v>
                </c:pt>
                <c:pt idx="2592">
                  <c:v>13717</c:v>
                </c:pt>
                <c:pt idx="2593">
                  <c:v>13718</c:v>
                </c:pt>
                <c:pt idx="2594">
                  <c:v>13719</c:v>
                </c:pt>
                <c:pt idx="2595">
                  <c:v>13720</c:v>
                </c:pt>
                <c:pt idx="2596">
                  <c:v>13721</c:v>
                </c:pt>
                <c:pt idx="2597">
                  <c:v>13722</c:v>
                </c:pt>
                <c:pt idx="2598">
                  <c:v>13723</c:v>
                </c:pt>
                <c:pt idx="2599">
                  <c:v>13724</c:v>
                </c:pt>
                <c:pt idx="2600">
                  <c:v>13725</c:v>
                </c:pt>
                <c:pt idx="2601">
                  <c:v>13726</c:v>
                </c:pt>
                <c:pt idx="2602">
                  <c:v>13727</c:v>
                </c:pt>
                <c:pt idx="2603">
                  <c:v>13728</c:v>
                </c:pt>
                <c:pt idx="2604">
                  <c:v>13729</c:v>
                </c:pt>
                <c:pt idx="2605">
                  <c:v>13730</c:v>
                </c:pt>
                <c:pt idx="2606">
                  <c:v>13731</c:v>
                </c:pt>
                <c:pt idx="2607">
                  <c:v>13732</c:v>
                </c:pt>
                <c:pt idx="2608">
                  <c:v>13733</c:v>
                </c:pt>
                <c:pt idx="2609">
                  <c:v>13734</c:v>
                </c:pt>
                <c:pt idx="2610">
                  <c:v>13735</c:v>
                </c:pt>
                <c:pt idx="2611">
                  <c:v>13736</c:v>
                </c:pt>
                <c:pt idx="2612">
                  <c:v>13737</c:v>
                </c:pt>
                <c:pt idx="2613">
                  <c:v>13738</c:v>
                </c:pt>
                <c:pt idx="2614">
                  <c:v>13739</c:v>
                </c:pt>
                <c:pt idx="2615">
                  <c:v>13740</c:v>
                </c:pt>
                <c:pt idx="2616">
                  <c:v>13741</c:v>
                </c:pt>
                <c:pt idx="2617">
                  <c:v>13742</c:v>
                </c:pt>
                <c:pt idx="2618">
                  <c:v>13743</c:v>
                </c:pt>
                <c:pt idx="2619">
                  <c:v>13744</c:v>
                </c:pt>
                <c:pt idx="2620">
                  <c:v>13745</c:v>
                </c:pt>
                <c:pt idx="2621">
                  <c:v>13746</c:v>
                </c:pt>
                <c:pt idx="2622">
                  <c:v>13747</c:v>
                </c:pt>
                <c:pt idx="2623">
                  <c:v>13748</c:v>
                </c:pt>
                <c:pt idx="2624">
                  <c:v>13749</c:v>
                </c:pt>
                <c:pt idx="2625">
                  <c:v>13750</c:v>
                </c:pt>
                <c:pt idx="2626">
                  <c:v>13751</c:v>
                </c:pt>
                <c:pt idx="2627">
                  <c:v>13752</c:v>
                </c:pt>
                <c:pt idx="2628">
                  <c:v>13753</c:v>
                </c:pt>
                <c:pt idx="2629">
                  <c:v>13754</c:v>
                </c:pt>
                <c:pt idx="2630">
                  <c:v>13755</c:v>
                </c:pt>
                <c:pt idx="2631">
                  <c:v>13756</c:v>
                </c:pt>
                <c:pt idx="2632">
                  <c:v>13757</c:v>
                </c:pt>
                <c:pt idx="2633">
                  <c:v>13758</c:v>
                </c:pt>
                <c:pt idx="2634">
                  <c:v>13759</c:v>
                </c:pt>
                <c:pt idx="2635">
                  <c:v>13760</c:v>
                </c:pt>
                <c:pt idx="2636">
                  <c:v>13761</c:v>
                </c:pt>
                <c:pt idx="2637">
                  <c:v>13762</c:v>
                </c:pt>
                <c:pt idx="2638">
                  <c:v>13763</c:v>
                </c:pt>
                <c:pt idx="2639">
                  <c:v>13764</c:v>
                </c:pt>
                <c:pt idx="2640">
                  <c:v>13765</c:v>
                </c:pt>
                <c:pt idx="2641">
                  <c:v>13766</c:v>
                </c:pt>
                <c:pt idx="2642">
                  <c:v>13767</c:v>
                </c:pt>
                <c:pt idx="2643">
                  <c:v>13768</c:v>
                </c:pt>
                <c:pt idx="2644">
                  <c:v>13769</c:v>
                </c:pt>
                <c:pt idx="2645">
                  <c:v>13770</c:v>
                </c:pt>
                <c:pt idx="2646">
                  <c:v>13771</c:v>
                </c:pt>
                <c:pt idx="2647">
                  <c:v>13772</c:v>
                </c:pt>
                <c:pt idx="2648">
                  <c:v>13773</c:v>
                </c:pt>
                <c:pt idx="2649">
                  <c:v>13774</c:v>
                </c:pt>
                <c:pt idx="2650">
                  <c:v>13775</c:v>
                </c:pt>
                <c:pt idx="2651">
                  <c:v>13776</c:v>
                </c:pt>
                <c:pt idx="2652">
                  <c:v>13777</c:v>
                </c:pt>
                <c:pt idx="2653">
                  <c:v>13778</c:v>
                </c:pt>
                <c:pt idx="2654">
                  <c:v>13779</c:v>
                </c:pt>
                <c:pt idx="2655">
                  <c:v>13780</c:v>
                </c:pt>
                <c:pt idx="2656">
                  <c:v>13781</c:v>
                </c:pt>
                <c:pt idx="2657">
                  <c:v>13782</c:v>
                </c:pt>
                <c:pt idx="2658">
                  <c:v>13783</c:v>
                </c:pt>
                <c:pt idx="2659">
                  <c:v>13784</c:v>
                </c:pt>
                <c:pt idx="2660">
                  <c:v>13785</c:v>
                </c:pt>
                <c:pt idx="2661">
                  <c:v>13786</c:v>
                </c:pt>
                <c:pt idx="2662">
                  <c:v>13787</c:v>
                </c:pt>
                <c:pt idx="2663">
                  <c:v>13788</c:v>
                </c:pt>
                <c:pt idx="2664">
                  <c:v>13789</c:v>
                </c:pt>
                <c:pt idx="2665">
                  <c:v>13790</c:v>
                </c:pt>
                <c:pt idx="2666">
                  <c:v>13791</c:v>
                </c:pt>
                <c:pt idx="2667">
                  <c:v>13792</c:v>
                </c:pt>
                <c:pt idx="2668">
                  <c:v>13793</c:v>
                </c:pt>
                <c:pt idx="2669">
                  <c:v>13794</c:v>
                </c:pt>
                <c:pt idx="2670">
                  <c:v>13795</c:v>
                </c:pt>
                <c:pt idx="2671">
                  <c:v>13796</c:v>
                </c:pt>
                <c:pt idx="2672">
                  <c:v>13797</c:v>
                </c:pt>
                <c:pt idx="2673">
                  <c:v>13798</c:v>
                </c:pt>
                <c:pt idx="2674">
                  <c:v>13799</c:v>
                </c:pt>
                <c:pt idx="2675">
                  <c:v>13800</c:v>
                </c:pt>
                <c:pt idx="2676">
                  <c:v>13801</c:v>
                </c:pt>
                <c:pt idx="2677">
                  <c:v>13802</c:v>
                </c:pt>
                <c:pt idx="2678">
                  <c:v>13803</c:v>
                </c:pt>
                <c:pt idx="2679">
                  <c:v>13804</c:v>
                </c:pt>
                <c:pt idx="2680">
                  <c:v>13805</c:v>
                </c:pt>
                <c:pt idx="2681">
                  <c:v>13806</c:v>
                </c:pt>
                <c:pt idx="2682">
                  <c:v>13807</c:v>
                </c:pt>
                <c:pt idx="2683">
                  <c:v>13808</c:v>
                </c:pt>
                <c:pt idx="2684">
                  <c:v>13809</c:v>
                </c:pt>
                <c:pt idx="2685">
                  <c:v>13810</c:v>
                </c:pt>
                <c:pt idx="2686">
                  <c:v>13811</c:v>
                </c:pt>
                <c:pt idx="2687">
                  <c:v>13812</c:v>
                </c:pt>
                <c:pt idx="2688">
                  <c:v>13813</c:v>
                </c:pt>
                <c:pt idx="2689">
                  <c:v>13814</c:v>
                </c:pt>
                <c:pt idx="2690">
                  <c:v>13815</c:v>
                </c:pt>
                <c:pt idx="2691">
                  <c:v>13816</c:v>
                </c:pt>
                <c:pt idx="2692">
                  <c:v>13817</c:v>
                </c:pt>
                <c:pt idx="2693">
                  <c:v>13818</c:v>
                </c:pt>
                <c:pt idx="2694">
                  <c:v>13819</c:v>
                </c:pt>
                <c:pt idx="2695">
                  <c:v>13820</c:v>
                </c:pt>
                <c:pt idx="2696">
                  <c:v>13821</c:v>
                </c:pt>
                <c:pt idx="2697">
                  <c:v>13822</c:v>
                </c:pt>
                <c:pt idx="2698">
                  <c:v>13823</c:v>
                </c:pt>
                <c:pt idx="2699">
                  <c:v>13824</c:v>
                </c:pt>
                <c:pt idx="2700">
                  <c:v>13825</c:v>
                </c:pt>
                <c:pt idx="2701">
                  <c:v>13826</c:v>
                </c:pt>
                <c:pt idx="2702">
                  <c:v>13827</c:v>
                </c:pt>
                <c:pt idx="2703">
                  <c:v>13828</c:v>
                </c:pt>
                <c:pt idx="2704">
                  <c:v>13829</c:v>
                </c:pt>
                <c:pt idx="2705">
                  <c:v>13830</c:v>
                </c:pt>
                <c:pt idx="2706">
                  <c:v>13831</c:v>
                </c:pt>
                <c:pt idx="2707">
                  <c:v>13832</c:v>
                </c:pt>
                <c:pt idx="2708">
                  <c:v>13833</c:v>
                </c:pt>
                <c:pt idx="2709">
                  <c:v>13834</c:v>
                </c:pt>
                <c:pt idx="2710">
                  <c:v>13835</c:v>
                </c:pt>
                <c:pt idx="2711">
                  <c:v>13836</c:v>
                </c:pt>
                <c:pt idx="2712">
                  <c:v>13837</c:v>
                </c:pt>
                <c:pt idx="2713">
                  <c:v>13838</c:v>
                </c:pt>
                <c:pt idx="2714">
                  <c:v>13839</c:v>
                </c:pt>
                <c:pt idx="2715">
                  <c:v>13840</c:v>
                </c:pt>
                <c:pt idx="2716">
                  <c:v>13841</c:v>
                </c:pt>
                <c:pt idx="2717">
                  <c:v>13842</c:v>
                </c:pt>
                <c:pt idx="2718">
                  <c:v>13843</c:v>
                </c:pt>
                <c:pt idx="2719">
                  <c:v>13844</c:v>
                </c:pt>
                <c:pt idx="2720">
                  <c:v>13845</c:v>
                </c:pt>
                <c:pt idx="2721">
                  <c:v>13846</c:v>
                </c:pt>
                <c:pt idx="2722">
                  <c:v>13847</c:v>
                </c:pt>
                <c:pt idx="2723">
                  <c:v>13848</c:v>
                </c:pt>
                <c:pt idx="2724">
                  <c:v>13849</c:v>
                </c:pt>
                <c:pt idx="2725">
                  <c:v>13850</c:v>
                </c:pt>
                <c:pt idx="2726">
                  <c:v>13851</c:v>
                </c:pt>
                <c:pt idx="2727">
                  <c:v>13852</c:v>
                </c:pt>
                <c:pt idx="2728">
                  <c:v>13853</c:v>
                </c:pt>
                <c:pt idx="2729">
                  <c:v>13854</c:v>
                </c:pt>
                <c:pt idx="2730">
                  <c:v>13855</c:v>
                </c:pt>
                <c:pt idx="2731">
                  <c:v>13856</c:v>
                </c:pt>
                <c:pt idx="2732">
                  <c:v>13857</c:v>
                </c:pt>
                <c:pt idx="2733">
                  <c:v>13858</c:v>
                </c:pt>
                <c:pt idx="2734">
                  <c:v>13859</c:v>
                </c:pt>
                <c:pt idx="2735">
                  <c:v>13860</c:v>
                </c:pt>
                <c:pt idx="2736">
                  <c:v>13861</c:v>
                </c:pt>
                <c:pt idx="2737">
                  <c:v>13862</c:v>
                </c:pt>
                <c:pt idx="2738">
                  <c:v>13863</c:v>
                </c:pt>
                <c:pt idx="2739">
                  <c:v>13864</c:v>
                </c:pt>
                <c:pt idx="2740">
                  <c:v>13865</c:v>
                </c:pt>
                <c:pt idx="2741">
                  <c:v>13866</c:v>
                </c:pt>
                <c:pt idx="2742">
                  <c:v>13867</c:v>
                </c:pt>
                <c:pt idx="2743">
                  <c:v>13868</c:v>
                </c:pt>
                <c:pt idx="2744">
                  <c:v>13869</c:v>
                </c:pt>
                <c:pt idx="2745">
                  <c:v>13870</c:v>
                </c:pt>
                <c:pt idx="2746">
                  <c:v>13871</c:v>
                </c:pt>
                <c:pt idx="2747">
                  <c:v>13872</c:v>
                </c:pt>
                <c:pt idx="2748">
                  <c:v>13873</c:v>
                </c:pt>
                <c:pt idx="2749">
                  <c:v>13874</c:v>
                </c:pt>
                <c:pt idx="2750">
                  <c:v>13875</c:v>
                </c:pt>
                <c:pt idx="2751">
                  <c:v>13876</c:v>
                </c:pt>
                <c:pt idx="2752">
                  <c:v>13877</c:v>
                </c:pt>
                <c:pt idx="2753">
                  <c:v>13878</c:v>
                </c:pt>
                <c:pt idx="2754">
                  <c:v>13879</c:v>
                </c:pt>
                <c:pt idx="2755">
                  <c:v>13880</c:v>
                </c:pt>
                <c:pt idx="2756">
                  <c:v>13881</c:v>
                </c:pt>
                <c:pt idx="2757">
                  <c:v>13882</c:v>
                </c:pt>
                <c:pt idx="2758">
                  <c:v>13883</c:v>
                </c:pt>
                <c:pt idx="2759">
                  <c:v>13884</c:v>
                </c:pt>
                <c:pt idx="2760">
                  <c:v>13885</c:v>
                </c:pt>
                <c:pt idx="2761">
                  <c:v>13886</c:v>
                </c:pt>
                <c:pt idx="2762">
                  <c:v>13887</c:v>
                </c:pt>
                <c:pt idx="2763">
                  <c:v>13888</c:v>
                </c:pt>
                <c:pt idx="2764">
                  <c:v>13889</c:v>
                </c:pt>
                <c:pt idx="2765">
                  <c:v>13890</c:v>
                </c:pt>
                <c:pt idx="2766">
                  <c:v>13891</c:v>
                </c:pt>
                <c:pt idx="2767">
                  <c:v>13892</c:v>
                </c:pt>
                <c:pt idx="2768">
                  <c:v>13893</c:v>
                </c:pt>
                <c:pt idx="2769">
                  <c:v>13894</c:v>
                </c:pt>
                <c:pt idx="2770">
                  <c:v>13895</c:v>
                </c:pt>
                <c:pt idx="2771">
                  <c:v>13896</c:v>
                </c:pt>
                <c:pt idx="2772">
                  <c:v>13897</c:v>
                </c:pt>
                <c:pt idx="2773">
                  <c:v>13898</c:v>
                </c:pt>
                <c:pt idx="2774">
                  <c:v>13899</c:v>
                </c:pt>
                <c:pt idx="2775">
                  <c:v>13900</c:v>
                </c:pt>
                <c:pt idx="2776">
                  <c:v>13901</c:v>
                </c:pt>
                <c:pt idx="2777">
                  <c:v>13902</c:v>
                </c:pt>
                <c:pt idx="2778">
                  <c:v>13903</c:v>
                </c:pt>
                <c:pt idx="2779">
                  <c:v>13904</c:v>
                </c:pt>
                <c:pt idx="2780">
                  <c:v>13905</c:v>
                </c:pt>
                <c:pt idx="2781">
                  <c:v>13906</c:v>
                </c:pt>
                <c:pt idx="2782">
                  <c:v>13907</c:v>
                </c:pt>
                <c:pt idx="2783">
                  <c:v>13908</c:v>
                </c:pt>
                <c:pt idx="2784">
                  <c:v>13909</c:v>
                </c:pt>
                <c:pt idx="2785">
                  <c:v>13910</c:v>
                </c:pt>
                <c:pt idx="2786">
                  <c:v>13911</c:v>
                </c:pt>
                <c:pt idx="2787">
                  <c:v>13912</c:v>
                </c:pt>
                <c:pt idx="2788">
                  <c:v>13913</c:v>
                </c:pt>
                <c:pt idx="2789">
                  <c:v>13914</c:v>
                </c:pt>
                <c:pt idx="2790">
                  <c:v>13915</c:v>
                </c:pt>
                <c:pt idx="2791">
                  <c:v>13916</c:v>
                </c:pt>
                <c:pt idx="2792">
                  <c:v>13917</c:v>
                </c:pt>
                <c:pt idx="2793">
                  <c:v>13918</c:v>
                </c:pt>
                <c:pt idx="2794">
                  <c:v>13919</c:v>
                </c:pt>
                <c:pt idx="2795">
                  <c:v>13920</c:v>
                </c:pt>
                <c:pt idx="2796">
                  <c:v>13921</c:v>
                </c:pt>
                <c:pt idx="2797">
                  <c:v>13922</c:v>
                </c:pt>
                <c:pt idx="2798">
                  <c:v>13923</c:v>
                </c:pt>
                <c:pt idx="2799">
                  <c:v>13924</c:v>
                </c:pt>
                <c:pt idx="2800">
                  <c:v>13925</c:v>
                </c:pt>
                <c:pt idx="2801">
                  <c:v>13926</c:v>
                </c:pt>
                <c:pt idx="2802">
                  <c:v>13927</c:v>
                </c:pt>
                <c:pt idx="2803">
                  <c:v>13928</c:v>
                </c:pt>
                <c:pt idx="2804">
                  <c:v>13929</c:v>
                </c:pt>
                <c:pt idx="2805">
                  <c:v>13930</c:v>
                </c:pt>
                <c:pt idx="2806">
                  <c:v>13931</c:v>
                </c:pt>
                <c:pt idx="2807">
                  <c:v>13932</c:v>
                </c:pt>
                <c:pt idx="2808">
                  <c:v>13933</c:v>
                </c:pt>
                <c:pt idx="2809">
                  <c:v>13934</c:v>
                </c:pt>
                <c:pt idx="2810">
                  <c:v>13935</c:v>
                </c:pt>
                <c:pt idx="2811">
                  <c:v>13936</c:v>
                </c:pt>
                <c:pt idx="2812">
                  <c:v>13937</c:v>
                </c:pt>
                <c:pt idx="2813">
                  <c:v>13938</c:v>
                </c:pt>
                <c:pt idx="2814">
                  <c:v>13939</c:v>
                </c:pt>
                <c:pt idx="2815">
                  <c:v>13940</c:v>
                </c:pt>
                <c:pt idx="2816">
                  <c:v>13941</c:v>
                </c:pt>
                <c:pt idx="2817">
                  <c:v>13942</c:v>
                </c:pt>
                <c:pt idx="2818">
                  <c:v>13943</c:v>
                </c:pt>
                <c:pt idx="2819">
                  <c:v>13944</c:v>
                </c:pt>
                <c:pt idx="2820">
                  <c:v>13945</c:v>
                </c:pt>
                <c:pt idx="2821">
                  <c:v>13946</c:v>
                </c:pt>
                <c:pt idx="2822">
                  <c:v>13947</c:v>
                </c:pt>
                <c:pt idx="2823">
                  <c:v>13948</c:v>
                </c:pt>
                <c:pt idx="2824">
                  <c:v>13949</c:v>
                </c:pt>
                <c:pt idx="2825">
                  <c:v>13950</c:v>
                </c:pt>
                <c:pt idx="2826">
                  <c:v>13951</c:v>
                </c:pt>
                <c:pt idx="2827">
                  <c:v>13952</c:v>
                </c:pt>
                <c:pt idx="2828">
                  <c:v>13953</c:v>
                </c:pt>
                <c:pt idx="2829">
                  <c:v>13954</c:v>
                </c:pt>
                <c:pt idx="2830">
                  <c:v>13955</c:v>
                </c:pt>
                <c:pt idx="2831">
                  <c:v>13956</c:v>
                </c:pt>
                <c:pt idx="2832">
                  <c:v>13957</c:v>
                </c:pt>
                <c:pt idx="2833">
                  <c:v>13958</c:v>
                </c:pt>
                <c:pt idx="2834">
                  <c:v>13959</c:v>
                </c:pt>
                <c:pt idx="2835">
                  <c:v>13960</c:v>
                </c:pt>
                <c:pt idx="2836">
                  <c:v>13961</c:v>
                </c:pt>
                <c:pt idx="2837">
                  <c:v>13962</c:v>
                </c:pt>
                <c:pt idx="2838">
                  <c:v>13963</c:v>
                </c:pt>
                <c:pt idx="2839">
                  <c:v>13964</c:v>
                </c:pt>
                <c:pt idx="2840">
                  <c:v>13965</c:v>
                </c:pt>
                <c:pt idx="2841">
                  <c:v>13966</c:v>
                </c:pt>
                <c:pt idx="2842">
                  <c:v>13967</c:v>
                </c:pt>
                <c:pt idx="2843">
                  <c:v>13968</c:v>
                </c:pt>
                <c:pt idx="2844">
                  <c:v>13969</c:v>
                </c:pt>
                <c:pt idx="2845">
                  <c:v>13970</c:v>
                </c:pt>
                <c:pt idx="2846">
                  <c:v>13971</c:v>
                </c:pt>
                <c:pt idx="2847">
                  <c:v>13972</c:v>
                </c:pt>
                <c:pt idx="2848">
                  <c:v>13973</c:v>
                </c:pt>
                <c:pt idx="2849">
                  <c:v>13974</c:v>
                </c:pt>
                <c:pt idx="2850">
                  <c:v>13975</c:v>
                </c:pt>
                <c:pt idx="2851">
                  <c:v>13976</c:v>
                </c:pt>
                <c:pt idx="2852">
                  <c:v>13977</c:v>
                </c:pt>
                <c:pt idx="2853">
                  <c:v>13978</c:v>
                </c:pt>
                <c:pt idx="2854">
                  <c:v>13979</c:v>
                </c:pt>
                <c:pt idx="2855">
                  <c:v>13980</c:v>
                </c:pt>
                <c:pt idx="2856">
                  <c:v>13981</c:v>
                </c:pt>
                <c:pt idx="2857">
                  <c:v>13982</c:v>
                </c:pt>
                <c:pt idx="2858">
                  <c:v>13983</c:v>
                </c:pt>
                <c:pt idx="2859">
                  <c:v>13984</c:v>
                </c:pt>
                <c:pt idx="2860">
                  <c:v>13985</c:v>
                </c:pt>
                <c:pt idx="2861">
                  <c:v>13986</c:v>
                </c:pt>
                <c:pt idx="2862">
                  <c:v>13987</c:v>
                </c:pt>
                <c:pt idx="2863">
                  <c:v>13988</c:v>
                </c:pt>
                <c:pt idx="2864">
                  <c:v>13989</c:v>
                </c:pt>
                <c:pt idx="2865">
                  <c:v>13990</c:v>
                </c:pt>
                <c:pt idx="2866">
                  <c:v>13991</c:v>
                </c:pt>
                <c:pt idx="2867">
                  <c:v>13992</c:v>
                </c:pt>
                <c:pt idx="2868">
                  <c:v>13993</c:v>
                </c:pt>
                <c:pt idx="2869">
                  <c:v>13994</c:v>
                </c:pt>
                <c:pt idx="2870">
                  <c:v>13995</c:v>
                </c:pt>
                <c:pt idx="2871">
                  <c:v>13996</c:v>
                </c:pt>
                <c:pt idx="2872">
                  <c:v>13997</c:v>
                </c:pt>
                <c:pt idx="2873">
                  <c:v>13998</c:v>
                </c:pt>
                <c:pt idx="2874">
                  <c:v>13999</c:v>
                </c:pt>
                <c:pt idx="2875">
                  <c:v>14000</c:v>
                </c:pt>
                <c:pt idx="2876">
                  <c:v>14001</c:v>
                </c:pt>
                <c:pt idx="2877">
                  <c:v>14002</c:v>
                </c:pt>
                <c:pt idx="2878">
                  <c:v>14003</c:v>
                </c:pt>
                <c:pt idx="2879">
                  <c:v>14004</c:v>
                </c:pt>
                <c:pt idx="2880">
                  <c:v>14005</c:v>
                </c:pt>
                <c:pt idx="2881">
                  <c:v>14006</c:v>
                </c:pt>
                <c:pt idx="2882">
                  <c:v>14007</c:v>
                </c:pt>
                <c:pt idx="2883">
                  <c:v>14008</c:v>
                </c:pt>
                <c:pt idx="2884">
                  <c:v>14009</c:v>
                </c:pt>
                <c:pt idx="2885">
                  <c:v>14010</c:v>
                </c:pt>
                <c:pt idx="2886">
                  <c:v>14011</c:v>
                </c:pt>
                <c:pt idx="2887">
                  <c:v>14012</c:v>
                </c:pt>
                <c:pt idx="2888">
                  <c:v>14013</c:v>
                </c:pt>
                <c:pt idx="2889">
                  <c:v>14014</c:v>
                </c:pt>
                <c:pt idx="2890">
                  <c:v>14015</c:v>
                </c:pt>
                <c:pt idx="2891">
                  <c:v>14016</c:v>
                </c:pt>
                <c:pt idx="2892">
                  <c:v>14017</c:v>
                </c:pt>
                <c:pt idx="2893">
                  <c:v>14018</c:v>
                </c:pt>
                <c:pt idx="2894">
                  <c:v>14019</c:v>
                </c:pt>
                <c:pt idx="2895">
                  <c:v>14020</c:v>
                </c:pt>
                <c:pt idx="2896">
                  <c:v>14021</c:v>
                </c:pt>
                <c:pt idx="2897">
                  <c:v>14022</c:v>
                </c:pt>
                <c:pt idx="2898">
                  <c:v>14023</c:v>
                </c:pt>
                <c:pt idx="2899">
                  <c:v>14024</c:v>
                </c:pt>
                <c:pt idx="2900">
                  <c:v>14025</c:v>
                </c:pt>
                <c:pt idx="2901">
                  <c:v>14026</c:v>
                </c:pt>
                <c:pt idx="2902">
                  <c:v>14027</c:v>
                </c:pt>
                <c:pt idx="2903">
                  <c:v>14028</c:v>
                </c:pt>
                <c:pt idx="2904">
                  <c:v>14029</c:v>
                </c:pt>
                <c:pt idx="2905">
                  <c:v>14030</c:v>
                </c:pt>
                <c:pt idx="2906">
                  <c:v>14031</c:v>
                </c:pt>
                <c:pt idx="2907">
                  <c:v>14032</c:v>
                </c:pt>
                <c:pt idx="2908">
                  <c:v>14033</c:v>
                </c:pt>
                <c:pt idx="2909">
                  <c:v>14034</c:v>
                </c:pt>
                <c:pt idx="2910">
                  <c:v>14035</c:v>
                </c:pt>
                <c:pt idx="2911">
                  <c:v>14036</c:v>
                </c:pt>
                <c:pt idx="2912">
                  <c:v>14037</c:v>
                </c:pt>
                <c:pt idx="2913">
                  <c:v>14038</c:v>
                </c:pt>
                <c:pt idx="2914">
                  <c:v>14039</c:v>
                </c:pt>
                <c:pt idx="2915">
                  <c:v>14040</c:v>
                </c:pt>
                <c:pt idx="2916">
                  <c:v>14041</c:v>
                </c:pt>
                <c:pt idx="2917">
                  <c:v>14042</c:v>
                </c:pt>
                <c:pt idx="2918">
                  <c:v>14043</c:v>
                </c:pt>
                <c:pt idx="2919">
                  <c:v>14044</c:v>
                </c:pt>
                <c:pt idx="2920">
                  <c:v>14045</c:v>
                </c:pt>
                <c:pt idx="2921">
                  <c:v>14046</c:v>
                </c:pt>
                <c:pt idx="2922">
                  <c:v>14047</c:v>
                </c:pt>
                <c:pt idx="2923">
                  <c:v>14048</c:v>
                </c:pt>
                <c:pt idx="2924">
                  <c:v>14049</c:v>
                </c:pt>
                <c:pt idx="2925">
                  <c:v>14050</c:v>
                </c:pt>
                <c:pt idx="2926">
                  <c:v>14051</c:v>
                </c:pt>
                <c:pt idx="2927">
                  <c:v>14052</c:v>
                </c:pt>
                <c:pt idx="2928">
                  <c:v>14053</c:v>
                </c:pt>
                <c:pt idx="2929">
                  <c:v>14054</c:v>
                </c:pt>
                <c:pt idx="2930">
                  <c:v>14055</c:v>
                </c:pt>
                <c:pt idx="2931">
                  <c:v>14056</c:v>
                </c:pt>
                <c:pt idx="2932">
                  <c:v>14057</c:v>
                </c:pt>
                <c:pt idx="2933">
                  <c:v>14058</c:v>
                </c:pt>
                <c:pt idx="2934">
                  <c:v>14059</c:v>
                </c:pt>
                <c:pt idx="2935">
                  <c:v>14060</c:v>
                </c:pt>
                <c:pt idx="2936">
                  <c:v>14061</c:v>
                </c:pt>
                <c:pt idx="2937">
                  <c:v>14062</c:v>
                </c:pt>
                <c:pt idx="2938">
                  <c:v>14063</c:v>
                </c:pt>
                <c:pt idx="2939">
                  <c:v>14064</c:v>
                </c:pt>
                <c:pt idx="2940">
                  <c:v>14065</c:v>
                </c:pt>
                <c:pt idx="2941">
                  <c:v>14066</c:v>
                </c:pt>
                <c:pt idx="2942">
                  <c:v>14067</c:v>
                </c:pt>
                <c:pt idx="2943">
                  <c:v>14068</c:v>
                </c:pt>
                <c:pt idx="2944">
                  <c:v>14069</c:v>
                </c:pt>
                <c:pt idx="2945">
                  <c:v>14070</c:v>
                </c:pt>
                <c:pt idx="2946">
                  <c:v>14071</c:v>
                </c:pt>
                <c:pt idx="2947">
                  <c:v>14072</c:v>
                </c:pt>
                <c:pt idx="2948">
                  <c:v>14073</c:v>
                </c:pt>
                <c:pt idx="2949">
                  <c:v>14074</c:v>
                </c:pt>
                <c:pt idx="2950">
                  <c:v>14075</c:v>
                </c:pt>
                <c:pt idx="2951">
                  <c:v>14076</c:v>
                </c:pt>
                <c:pt idx="2952">
                  <c:v>14077</c:v>
                </c:pt>
                <c:pt idx="2953">
                  <c:v>14078</c:v>
                </c:pt>
                <c:pt idx="2954">
                  <c:v>14079</c:v>
                </c:pt>
                <c:pt idx="2955">
                  <c:v>14080</c:v>
                </c:pt>
                <c:pt idx="2956">
                  <c:v>14081</c:v>
                </c:pt>
                <c:pt idx="2957">
                  <c:v>14082</c:v>
                </c:pt>
                <c:pt idx="2958">
                  <c:v>14083</c:v>
                </c:pt>
                <c:pt idx="2959">
                  <c:v>14084</c:v>
                </c:pt>
                <c:pt idx="2960">
                  <c:v>14085</c:v>
                </c:pt>
                <c:pt idx="2961">
                  <c:v>14086</c:v>
                </c:pt>
                <c:pt idx="2962">
                  <c:v>14087</c:v>
                </c:pt>
                <c:pt idx="2963">
                  <c:v>14088</c:v>
                </c:pt>
                <c:pt idx="2964">
                  <c:v>14089</c:v>
                </c:pt>
                <c:pt idx="2965">
                  <c:v>14090</c:v>
                </c:pt>
                <c:pt idx="2966">
                  <c:v>14091</c:v>
                </c:pt>
                <c:pt idx="2967">
                  <c:v>14092</c:v>
                </c:pt>
                <c:pt idx="2968">
                  <c:v>14093</c:v>
                </c:pt>
                <c:pt idx="2969">
                  <c:v>14094</c:v>
                </c:pt>
                <c:pt idx="2970">
                  <c:v>14095</c:v>
                </c:pt>
                <c:pt idx="2971">
                  <c:v>14096</c:v>
                </c:pt>
                <c:pt idx="2972">
                  <c:v>14097</c:v>
                </c:pt>
                <c:pt idx="2973">
                  <c:v>14098</c:v>
                </c:pt>
                <c:pt idx="2974">
                  <c:v>14099</c:v>
                </c:pt>
                <c:pt idx="2975">
                  <c:v>14100</c:v>
                </c:pt>
                <c:pt idx="2976">
                  <c:v>14101</c:v>
                </c:pt>
                <c:pt idx="2977">
                  <c:v>14102</c:v>
                </c:pt>
                <c:pt idx="2978">
                  <c:v>14103</c:v>
                </c:pt>
                <c:pt idx="2979">
                  <c:v>14104</c:v>
                </c:pt>
                <c:pt idx="2980">
                  <c:v>14105</c:v>
                </c:pt>
                <c:pt idx="2981">
                  <c:v>14106</c:v>
                </c:pt>
                <c:pt idx="2982">
                  <c:v>14107</c:v>
                </c:pt>
                <c:pt idx="2983">
                  <c:v>14108</c:v>
                </c:pt>
                <c:pt idx="2984">
                  <c:v>14109</c:v>
                </c:pt>
                <c:pt idx="2985">
                  <c:v>14110</c:v>
                </c:pt>
                <c:pt idx="2986">
                  <c:v>14111</c:v>
                </c:pt>
                <c:pt idx="2987">
                  <c:v>14112</c:v>
                </c:pt>
                <c:pt idx="2988">
                  <c:v>14113</c:v>
                </c:pt>
                <c:pt idx="2989">
                  <c:v>14114</c:v>
                </c:pt>
                <c:pt idx="2990">
                  <c:v>14115</c:v>
                </c:pt>
                <c:pt idx="2991">
                  <c:v>14116</c:v>
                </c:pt>
                <c:pt idx="2992">
                  <c:v>14117</c:v>
                </c:pt>
                <c:pt idx="2993">
                  <c:v>14118</c:v>
                </c:pt>
                <c:pt idx="2994">
                  <c:v>14119</c:v>
                </c:pt>
                <c:pt idx="2995">
                  <c:v>14120</c:v>
                </c:pt>
                <c:pt idx="2996">
                  <c:v>14121</c:v>
                </c:pt>
                <c:pt idx="2997">
                  <c:v>14122</c:v>
                </c:pt>
                <c:pt idx="2998">
                  <c:v>14123</c:v>
                </c:pt>
                <c:pt idx="2999">
                  <c:v>14124</c:v>
                </c:pt>
                <c:pt idx="3000">
                  <c:v>14125</c:v>
                </c:pt>
                <c:pt idx="3001">
                  <c:v>14126</c:v>
                </c:pt>
                <c:pt idx="3002">
                  <c:v>14127</c:v>
                </c:pt>
                <c:pt idx="3003">
                  <c:v>14128</c:v>
                </c:pt>
                <c:pt idx="3004">
                  <c:v>14129</c:v>
                </c:pt>
                <c:pt idx="3005">
                  <c:v>14130</c:v>
                </c:pt>
                <c:pt idx="3006">
                  <c:v>14131</c:v>
                </c:pt>
                <c:pt idx="3007">
                  <c:v>14132</c:v>
                </c:pt>
                <c:pt idx="3008">
                  <c:v>14133</c:v>
                </c:pt>
                <c:pt idx="3009">
                  <c:v>14134</c:v>
                </c:pt>
                <c:pt idx="3010">
                  <c:v>14135</c:v>
                </c:pt>
                <c:pt idx="3011">
                  <c:v>14136</c:v>
                </c:pt>
                <c:pt idx="3012">
                  <c:v>14137</c:v>
                </c:pt>
                <c:pt idx="3013">
                  <c:v>14138</c:v>
                </c:pt>
                <c:pt idx="3014">
                  <c:v>14139</c:v>
                </c:pt>
                <c:pt idx="3015">
                  <c:v>14140</c:v>
                </c:pt>
                <c:pt idx="3016">
                  <c:v>14141</c:v>
                </c:pt>
                <c:pt idx="3017">
                  <c:v>14142</c:v>
                </c:pt>
                <c:pt idx="3018">
                  <c:v>14143</c:v>
                </c:pt>
                <c:pt idx="3019">
                  <c:v>14144</c:v>
                </c:pt>
                <c:pt idx="3020">
                  <c:v>14145</c:v>
                </c:pt>
                <c:pt idx="3021">
                  <c:v>14146</c:v>
                </c:pt>
                <c:pt idx="3022">
                  <c:v>14147</c:v>
                </c:pt>
                <c:pt idx="3023">
                  <c:v>14148</c:v>
                </c:pt>
                <c:pt idx="3024">
                  <c:v>14149</c:v>
                </c:pt>
                <c:pt idx="3025">
                  <c:v>14150</c:v>
                </c:pt>
                <c:pt idx="3026">
                  <c:v>14151</c:v>
                </c:pt>
                <c:pt idx="3027">
                  <c:v>14152</c:v>
                </c:pt>
                <c:pt idx="3028">
                  <c:v>14153</c:v>
                </c:pt>
                <c:pt idx="3029">
                  <c:v>14154</c:v>
                </c:pt>
                <c:pt idx="3030">
                  <c:v>14155</c:v>
                </c:pt>
                <c:pt idx="3031">
                  <c:v>14156</c:v>
                </c:pt>
                <c:pt idx="3032">
                  <c:v>14157</c:v>
                </c:pt>
                <c:pt idx="3033">
                  <c:v>14158</c:v>
                </c:pt>
                <c:pt idx="3034">
                  <c:v>14159</c:v>
                </c:pt>
                <c:pt idx="3035">
                  <c:v>14160</c:v>
                </c:pt>
                <c:pt idx="3036">
                  <c:v>14161</c:v>
                </c:pt>
                <c:pt idx="3037">
                  <c:v>14162</c:v>
                </c:pt>
                <c:pt idx="3038">
                  <c:v>14163</c:v>
                </c:pt>
                <c:pt idx="3039">
                  <c:v>14164</c:v>
                </c:pt>
                <c:pt idx="3040">
                  <c:v>14165</c:v>
                </c:pt>
                <c:pt idx="3041">
                  <c:v>14166</c:v>
                </c:pt>
                <c:pt idx="3042">
                  <c:v>14167</c:v>
                </c:pt>
                <c:pt idx="3043">
                  <c:v>14168</c:v>
                </c:pt>
                <c:pt idx="3044">
                  <c:v>14169</c:v>
                </c:pt>
                <c:pt idx="3045">
                  <c:v>14170</c:v>
                </c:pt>
                <c:pt idx="3046">
                  <c:v>14171</c:v>
                </c:pt>
                <c:pt idx="3047">
                  <c:v>14172</c:v>
                </c:pt>
                <c:pt idx="3048">
                  <c:v>14173</c:v>
                </c:pt>
                <c:pt idx="3049">
                  <c:v>14174</c:v>
                </c:pt>
                <c:pt idx="3050">
                  <c:v>14175</c:v>
                </c:pt>
                <c:pt idx="3051">
                  <c:v>14176</c:v>
                </c:pt>
                <c:pt idx="3052">
                  <c:v>14177</c:v>
                </c:pt>
                <c:pt idx="3053">
                  <c:v>14178</c:v>
                </c:pt>
                <c:pt idx="3054">
                  <c:v>14179</c:v>
                </c:pt>
                <c:pt idx="3055">
                  <c:v>14180</c:v>
                </c:pt>
                <c:pt idx="3056">
                  <c:v>14181</c:v>
                </c:pt>
                <c:pt idx="3057">
                  <c:v>14182</c:v>
                </c:pt>
                <c:pt idx="3058">
                  <c:v>14183</c:v>
                </c:pt>
                <c:pt idx="3059">
                  <c:v>14184</c:v>
                </c:pt>
                <c:pt idx="3060">
                  <c:v>14185</c:v>
                </c:pt>
                <c:pt idx="3061">
                  <c:v>14186</c:v>
                </c:pt>
                <c:pt idx="3062">
                  <c:v>14187</c:v>
                </c:pt>
                <c:pt idx="3063">
                  <c:v>14188</c:v>
                </c:pt>
                <c:pt idx="3064">
                  <c:v>14189</c:v>
                </c:pt>
                <c:pt idx="3065">
                  <c:v>14190</c:v>
                </c:pt>
                <c:pt idx="3066">
                  <c:v>14191</c:v>
                </c:pt>
                <c:pt idx="3067">
                  <c:v>14192</c:v>
                </c:pt>
                <c:pt idx="3068">
                  <c:v>14193</c:v>
                </c:pt>
                <c:pt idx="3069">
                  <c:v>14194</c:v>
                </c:pt>
                <c:pt idx="3070">
                  <c:v>14195</c:v>
                </c:pt>
                <c:pt idx="3071">
                  <c:v>14196</c:v>
                </c:pt>
                <c:pt idx="3072">
                  <c:v>14197</c:v>
                </c:pt>
                <c:pt idx="3073">
                  <c:v>14198</c:v>
                </c:pt>
                <c:pt idx="3074">
                  <c:v>14199</c:v>
                </c:pt>
                <c:pt idx="3075">
                  <c:v>14200</c:v>
                </c:pt>
                <c:pt idx="3076">
                  <c:v>14201</c:v>
                </c:pt>
                <c:pt idx="3077">
                  <c:v>14202</c:v>
                </c:pt>
                <c:pt idx="3078">
                  <c:v>14203</c:v>
                </c:pt>
                <c:pt idx="3079">
                  <c:v>14204</c:v>
                </c:pt>
                <c:pt idx="3080">
                  <c:v>14205</c:v>
                </c:pt>
                <c:pt idx="3081">
                  <c:v>14206</c:v>
                </c:pt>
                <c:pt idx="3082">
                  <c:v>14207</c:v>
                </c:pt>
                <c:pt idx="3083">
                  <c:v>14208</c:v>
                </c:pt>
                <c:pt idx="3084">
                  <c:v>14209</c:v>
                </c:pt>
                <c:pt idx="3085">
                  <c:v>14210</c:v>
                </c:pt>
                <c:pt idx="3086">
                  <c:v>14211</c:v>
                </c:pt>
                <c:pt idx="3087">
                  <c:v>14212</c:v>
                </c:pt>
                <c:pt idx="3088">
                  <c:v>14213</c:v>
                </c:pt>
                <c:pt idx="3089">
                  <c:v>14214</c:v>
                </c:pt>
                <c:pt idx="3090">
                  <c:v>14215</c:v>
                </c:pt>
                <c:pt idx="3091">
                  <c:v>14216</c:v>
                </c:pt>
                <c:pt idx="3092">
                  <c:v>14217</c:v>
                </c:pt>
                <c:pt idx="3093">
                  <c:v>14218</c:v>
                </c:pt>
                <c:pt idx="3094">
                  <c:v>14219</c:v>
                </c:pt>
                <c:pt idx="3095">
                  <c:v>14220</c:v>
                </c:pt>
                <c:pt idx="3096">
                  <c:v>14221</c:v>
                </c:pt>
                <c:pt idx="3097">
                  <c:v>14222</c:v>
                </c:pt>
                <c:pt idx="3098">
                  <c:v>14223</c:v>
                </c:pt>
                <c:pt idx="3099">
                  <c:v>14224</c:v>
                </c:pt>
                <c:pt idx="3100">
                  <c:v>14225</c:v>
                </c:pt>
                <c:pt idx="3101">
                  <c:v>14226</c:v>
                </c:pt>
                <c:pt idx="3102">
                  <c:v>14227</c:v>
                </c:pt>
                <c:pt idx="3103">
                  <c:v>14228</c:v>
                </c:pt>
                <c:pt idx="3104">
                  <c:v>14229</c:v>
                </c:pt>
                <c:pt idx="3105">
                  <c:v>14230</c:v>
                </c:pt>
                <c:pt idx="3106">
                  <c:v>14231</c:v>
                </c:pt>
                <c:pt idx="3107">
                  <c:v>14232</c:v>
                </c:pt>
                <c:pt idx="3108">
                  <c:v>14233</c:v>
                </c:pt>
                <c:pt idx="3109">
                  <c:v>14234</c:v>
                </c:pt>
                <c:pt idx="3110">
                  <c:v>14235</c:v>
                </c:pt>
                <c:pt idx="3111">
                  <c:v>14236</c:v>
                </c:pt>
                <c:pt idx="3112">
                  <c:v>14237</c:v>
                </c:pt>
                <c:pt idx="3113">
                  <c:v>14238</c:v>
                </c:pt>
                <c:pt idx="3114">
                  <c:v>14239</c:v>
                </c:pt>
                <c:pt idx="3115">
                  <c:v>14240</c:v>
                </c:pt>
                <c:pt idx="3116">
                  <c:v>14241</c:v>
                </c:pt>
                <c:pt idx="3117">
                  <c:v>14242</c:v>
                </c:pt>
                <c:pt idx="3118">
                  <c:v>14243</c:v>
                </c:pt>
                <c:pt idx="3119">
                  <c:v>14244</c:v>
                </c:pt>
                <c:pt idx="3120">
                  <c:v>14245</c:v>
                </c:pt>
                <c:pt idx="3121">
                  <c:v>14246</c:v>
                </c:pt>
                <c:pt idx="3122">
                  <c:v>14247</c:v>
                </c:pt>
                <c:pt idx="3123">
                  <c:v>14248</c:v>
                </c:pt>
                <c:pt idx="3124">
                  <c:v>14249</c:v>
                </c:pt>
                <c:pt idx="3125">
                  <c:v>14250</c:v>
                </c:pt>
                <c:pt idx="3126">
                  <c:v>14251</c:v>
                </c:pt>
                <c:pt idx="3127">
                  <c:v>14252</c:v>
                </c:pt>
                <c:pt idx="3128">
                  <c:v>14253</c:v>
                </c:pt>
                <c:pt idx="3129">
                  <c:v>14254</c:v>
                </c:pt>
                <c:pt idx="3130">
                  <c:v>14255</c:v>
                </c:pt>
                <c:pt idx="3131">
                  <c:v>14256</c:v>
                </c:pt>
                <c:pt idx="3132">
                  <c:v>14257</c:v>
                </c:pt>
                <c:pt idx="3133">
                  <c:v>14258</c:v>
                </c:pt>
                <c:pt idx="3134">
                  <c:v>14259</c:v>
                </c:pt>
                <c:pt idx="3135">
                  <c:v>14260</c:v>
                </c:pt>
                <c:pt idx="3136">
                  <c:v>14261</c:v>
                </c:pt>
                <c:pt idx="3137">
                  <c:v>14262</c:v>
                </c:pt>
                <c:pt idx="3138">
                  <c:v>14263</c:v>
                </c:pt>
                <c:pt idx="3139">
                  <c:v>14264</c:v>
                </c:pt>
                <c:pt idx="3140">
                  <c:v>14265</c:v>
                </c:pt>
                <c:pt idx="3141">
                  <c:v>14266</c:v>
                </c:pt>
                <c:pt idx="3142">
                  <c:v>14267</c:v>
                </c:pt>
                <c:pt idx="3143">
                  <c:v>14268</c:v>
                </c:pt>
                <c:pt idx="3144">
                  <c:v>14269</c:v>
                </c:pt>
                <c:pt idx="3145">
                  <c:v>14270</c:v>
                </c:pt>
                <c:pt idx="3146">
                  <c:v>14271</c:v>
                </c:pt>
                <c:pt idx="3147">
                  <c:v>14272</c:v>
                </c:pt>
                <c:pt idx="3148">
                  <c:v>14273</c:v>
                </c:pt>
                <c:pt idx="3149">
                  <c:v>14274</c:v>
                </c:pt>
                <c:pt idx="3150">
                  <c:v>14275</c:v>
                </c:pt>
                <c:pt idx="3151">
                  <c:v>14276</c:v>
                </c:pt>
                <c:pt idx="3152">
                  <c:v>14277</c:v>
                </c:pt>
                <c:pt idx="3153">
                  <c:v>14278</c:v>
                </c:pt>
                <c:pt idx="3154">
                  <c:v>14279</c:v>
                </c:pt>
                <c:pt idx="3155">
                  <c:v>14280</c:v>
                </c:pt>
                <c:pt idx="3156">
                  <c:v>14281</c:v>
                </c:pt>
                <c:pt idx="3157">
                  <c:v>14282</c:v>
                </c:pt>
                <c:pt idx="3158">
                  <c:v>14283</c:v>
                </c:pt>
                <c:pt idx="3159">
                  <c:v>14284</c:v>
                </c:pt>
                <c:pt idx="3160">
                  <c:v>14285</c:v>
                </c:pt>
                <c:pt idx="3161">
                  <c:v>14286</c:v>
                </c:pt>
                <c:pt idx="3162">
                  <c:v>14287</c:v>
                </c:pt>
                <c:pt idx="3163">
                  <c:v>14288</c:v>
                </c:pt>
                <c:pt idx="3164">
                  <c:v>14289</c:v>
                </c:pt>
                <c:pt idx="3165">
                  <c:v>14290</c:v>
                </c:pt>
                <c:pt idx="3166">
                  <c:v>14291</c:v>
                </c:pt>
                <c:pt idx="3167">
                  <c:v>14292</c:v>
                </c:pt>
                <c:pt idx="3168">
                  <c:v>14293</c:v>
                </c:pt>
                <c:pt idx="3169">
                  <c:v>14294</c:v>
                </c:pt>
                <c:pt idx="3170">
                  <c:v>14295</c:v>
                </c:pt>
                <c:pt idx="3171">
                  <c:v>14296</c:v>
                </c:pt>
                <c:pt idx="3172">
                  <c:v>14297</c:v>
                </c:pt>
                <c:pt idx="3173">
                  <c:v>14298</c:v>
                </c:pt>
                <c:pt idx="3174">
                  <c:v>14299</c:v>
                </c:pt>
                <c:pt idx="3175">
                  <c:v>14300</c:v>
                </c:pt>
                <c:pt idx="3176">
                  <c:v>14301</c:v>
                </c:pt>
                <c:pt idx="3177">
                  <c:v>14302</c:v>
                </c:pt>
                <c:pt idx="3178">
                  <c:v>14303</c:v>
                </c:pt>
                <c:pt idx="3179">
                  <c:v>14304</c:v>
                </c:pt>
                <c:pt idx="3180">
                  <c:v>14305</c:v>
                </c:pt>
                <c:pt idx="3181">
                  <c:v>14306</c:v>
                </c:pt>
                <c:pt idx="3182">
                  <c:v>14307</c:v>
                </c:pt>
                <c:pt idx="3183">
                  <c:v>14308</c:v>
                </c:pt>
                <c:pt idx="3184">
                  <c:v>14309</c:v>
                </c:pt>
                <c:pt idx="3185">
                  <c:v>14310</c:v>
                </c:pt>
                <c:pt idx="3186">
                  <c:v>14311</c:v>
                </c:pt>
                <c:pt idx="3187">
                  <c:v>14312</c:v>
                </c:pt>
                <c:pt idx="3188">
                  <c:v>14313</c:v>
                </c:pt>
                <c:pt idx="3189">
                  <c:v>14314</c:v>
                </c:pt>
                <c:pt idx="3190">
                  <c:v>14315</c:v>
                </c:pt>
                <c:pt idx="3191">
                  <c:v>14316</c:v>
                </c:pt>
                <c:pt idx="3192">
                  <c:v>14317</c:v>
                </c:pt>
                <c:pt idx="3193">
                  <c:v>14318</c:v>
                </c:pt>
                <c:pt idx="3194">
                  <c:v>14319</c:v>
                </c:pt>
                <c:pt idx="3195">
                  <c:v>14320</c:v>
                </c:pt>
                <c:pt idx="3196">
                  <c:v>14321</c:v>
                </c:pt>
                <c:pt idx="3197">
                  <c:v>14322</c:v>
                </c:pt>
                <c:pt idx="3198">
                  <c:v>14323</c:v>
                </c:pt>
                <c:pt idx="3199">
                  <c:v>14324</c:v>
                </c:pt>
                <c:pt idx="3200">
                  <c:v>14325</c:v>
                </c:pt>
                <c:pt idx="3201">
                  <c:v>14326</c:v>
                </c:pt>
                <c:pt idx="3202">
                  <c:v>14327</c:v>
                </c:pt>
                <c:pt idx="3203">
                  <c:v>14328</c:v>
                </c:pt>
                <c:pt idx="3204">
                  <c:v>14329</c:v>
                </c:pt>
                <c:pt idx="3205">
                  <c:v>14330</c:v>
                </c:pt>
                <c:pt idx="3206">
                  <c:v>14331</c:v>
                </c:pt>
                <c:pt idx="3207">
                  <c:v>14332</c:v>
                </c:pt>
                <c:pt idx="3208">
                  <c:v>14333</c:v>
                </c:pt>
                <c:pt idx="3209">
                  <c:v>14334</c:v>
                </c:pt>
                <c:pt idx="3210">
                  <c:v>14335</c:v>
                </c:pt>
                <c:pt idx="3211">
                  <c:v>14336</c:v>
                </c:pt>
                <c:pt idx="3212">
                  <c:v>14337</c:v>
                </c:pt>
                <c:pt idx="3213">
                  <c:v>14338</c:v>
                </c:pt>
                <c:pt idx="3214">
                  <c:v>14339</c:v>
                </c:pt>
                <c:pt idx="3215">
                  <c:v>14340</c:v>
                </c:pt>
                <c:pt idx="3216">
                  <c:v>14341</c:v>
                </c:pt>
                <c:pt idx="3217">
                  <c:v>14342</c:v>
                </c:pt>
                <c:pt idx="3218">
                  <c:v>14343</c:v>
                </c:pt>
                <c:pt idx="3219">
                  <c:v>14344</c:v>
                </c:pt>
                <c:pt idx="3220">
                  <c:v>14345</c:v>
                </c:pt>
                <c:pt idx="3221">
                  <c:v>14346</c:v>
                </c:pt>
                <c:pt idx="3222">
                  <c:v>14347</c:v>
                </c:pt>
                <c:pt idx="3223">
                  <c:v>14348</c:v>
                </c:pt>
                <c:pt idx="3224">
                  <c:v>14349</c:v>
                </c:pt>
                <c:pt idx="3225">
                  <c:v>14350</c:v>
                </c:pt>
                <c:pt idx="3226">
                  <c:v>14351</c:v>
                </c:pt>
                <c:pt idx="3227">
                  <c:v>14352</c:v>
                </c:pt>
                <c:pt idx="3228">
                  <c:v>14353</c:v>
                </c:pt>
                <c:pt idx="3229">
                  <c:v>14354</c:v>
                </c:pt>
                <c:pt idx="3230">
                  <c:v>14355</c:v>
                </c:pt>
                <c:pt idx="3231">
                  <c:v>14356</c:v>
                </c:pt>
                <c:pt idx="3232">
                  <c:v>14357</c:v>
                </c:pt>
                <c:pt idx="3233">
                  <c:v>14358</c:v>
                </c:pt>
                <c:pt idx="3234">
                  <c:v>14359</c:v>
                </c:pt>
                <c:pt idx="3235">
                  <c:v>14360</c:v>
                </c:pt>
                <c:pt idx="3236">
                  <c:v>14361</c:v>
                </c:pt>
                <c:pt idx="3237">
                  <c:v>14362</c:v>
                </c:pt>
                <c:pt idx="3238">
                  <c:v>14363</c:v>
                </c:pt>
                <c:pt idx="3239">
                  <c:v>14364</c:v>
                </c:pt>
                <c:pt idx="3240">
                  <c:v>14365</c:v>
                </c:pt>
                <c:pt idx="3241">
                  <c:v>14366</c:v>
                </c:pt>
                <c:pt idx="3242">
                  <c:v>14367</c:v>
                </c:pt>
                <c:pt idx="3243">
                  <c:v>14368</c:v>
                </c:pt>
                <c:pt idx="3244">
                  <c:v>14369</c:v>
                </c:pt>
                <c:pt idx="3245">
                  <c:v>14370</c:v>
                </c:pt>
                <c:pt idx="3246">
                  <c:v>14371</c:v>
                </c:pt>
                <c:pt idx="3247">
                  <c:v>14372</c:v>
                </c:pt>
                <c:pt idx="3248">
                  <c:v>14373</c:v>
                </c:pt>
                <c:pt idx="3249">
                  <c:v>14374</c:v>
                </c:pt>
                <c:pt idx="3250">
                  <c:v>14375</c:v>
                </c:pt>
                <c:pt idx="3251">
                  <c:v>14376</c:v>
                </c:pt>
                <c:pt idx="3252">
                  <c:v>14377</c:v>
                </c:pt>
                <c:pt idx="3253">
                  <c:v>14378</c:v>
                </c:pt>
                <c:pt idx="3254">
                  <c:v>14379</c:v>
                </c:pt>
                <c:pt idx="3255">
                  <c:v>14380</c:v>
                </c:pt>
                <c:pt idx="3256">
                  <c:v>14381</c:v>
                </c:pt>
                <c:pt idx="3257">
                  <c:v>14382</c:v>
                </c:pt>
                <c:pt idx="3258">
                  <c:v>14383</c:v>
                </c:pt>
                <c:pt idx="3259">
                  <c:v>14384</c:v>
                </c:pt>
                <c:pt idx="3260">
                  <c:v>14385</c:v>
                </c:pt>
                <c:pt idx="3261">
                  <c:v>14386</c:v>
                </c:pt>
                <c:pt idx="3262">
                  <c:v>14387</c:v>
                </c:pt>
                <c:pt idx="3263">
                  <c:v>14388</c:v>
                </c:pt>
                <c:pt idx="3264">
                  <c:v>14389</c:v>
                </c:pt>
                <c:pt idx="3265">
                  <c:v>14390</c:v>
                </c:pt>
                <c:pt idx="3266">
                  <c:v>14391</c:v>
                </c:pt>
                <c:pt idx="3267">
                  <c:v>14392</c:v>
                </c:pt>
                <c:pt idx="3268">
                  <c:v>14393</c:v>
                </c:pt>
                <c:pt idx="3269">
                  <c:v>14394</c:v>
                </c:pt>
                <c:pt idx="3270">
                  <c:v>14395</c:v>
                </c:pt>
                <c:pt idx="3271">
                  <c:v>14396</c:v>
                </c:pt>
                <c:pt idx="3272">
                  <c:v>14397</c:v>
                </c:pt>
                <c:pt idx="3273">
                  <c:v>14398</c:v>
                </c:pt>
                <c:pt idx="3274">
                  <c:v>14399</c:v>
                </c:pt>
                <c:pt idx="3275">
                  <c:v>14400</c:v>
                </c:pt>
                <c:pt idx="3276">
                  <c:v>14401</c:v>
                </c:pt>
                <c:pt idx="3277">
                  <c:v>14402</c:v>
                </c:pt>
                <c:pt idx="3278">
                  <c:v>14403</c:v>
                </c:pt>
                <c:pt idx="3279">
                  <c:v>14404</c:v>
                </c:pt>
                <c:pt idx="3280">
                  <c:v>14405</c:v>
                </c:pt>
                <c:pt idx="3281">
                  <c:v>14406</c:v>
                </c:pt>
                <c:pt idx="3282">
                  <c:v>14407</c:v>
                </c:pt>
                <c:pt idx="3283">
                  <c:v>14408</c:v>
                </c:pt>
                <c:pt idx="3284">
                  <c:v>14409</c:v>
                </c:pt>
                <c:pt idx="3285">
                  <c:v>14410</c:v>
                </c:pt>
                <c:pt idx="3286">
                  <c:v>14411</c:v>
                </c:pt>
                <c:pt idx="3287">
                  <c:v>14412</c:v>
                </c:pt>
                <c:pt idx="3288">
                  <c:v>14413</c:v>
                </c:pt>
                <c:pt idx="3289">
                  <c:v>14414</c:v>
                </c:pt>
                <c:pt idx="3290">
                  <c:v>14415</c:v>
                </c:pt>
                <c:pt idx="3291">
                  <c:v>14416</c:v>
                </c:pt>
                <c:pt idx="3292">
                  <c:v>14417</c:v>
                </c:pt>
                <c:pt idx="3293">
                  <c:v>14418</c:v>
                </c:pt>
                <c:pt idx="3294">
                  <c:v>14419</c:v>
                </c:pt>
                <c:pt idx="3295">
                  <c:v>14420</c:v>
                </c:pt>
                <c:pt idx="3296">
                  <c:v>14421</c:v>
                </c:pt>
                <c:pt idx="3297">
                  <c:v>14422</c:v>
                </c:pt>
                <c:pt idx="3298">
                  <c:v>14423</c:v>
                </c:pt>
                <c:pt idx="3299">
                  <c:v>14424</c:v>
                </c:pt>
                <c:pt idx="3300">
                  <c:v>14425</c:v>
                </c:pt>
                <c:pt idx="3301">
                  <c:v>14426</c:v>
                </c:pt>
                <c:pt idx="3302">
                  <c:v>14427</c:v>
                </c:pt>
                <c:pt idx="3303">
                  <c:v>14428</c:v>
                </c:pt>
                <c:pt idx="3304">
                  <c:v>14429</c:v>
                </c:pt>
                <c:pt idx="3305">
                  <c:v>14430</c:v>
                </c:pt>
                <c:pt idx="3306">
                  <c:v>14431</c:v>
                </c:pt>
                <c:pt idx="3307">
                  <c:v>14432</c:v>
                </c:pt>
                <c:pt idx="3308">
                  <c:v>14433</c:v>
                </c:pt>
                <c:pt idx="3309">
                  <c:v>14434</c:v>
                </c:pt>
                <c:pt idx="3310">
                  <c:v>14435</c:v>
                </c:pt>
                <c:pt idx="3311">
                  <c:v>14436</c:v>
                </c:pt>
                <c:pt idx="3312">
                  <c:v>14437</c:v>
                </c:pt>
                <c:pt idx="3313">
                  <c:v>14438</c:v>
                </c:pt>
                <c:pt idx="3314">
                  <c:v>14439</c:v>
                </c:pt>
                <c:pt idx="3315">
                  <c:v>14440</c:v>
                </c:pt>
                <c:pt idx="3316">
                  <c:v>14441</c:v>
                </c:pt>
                <c:pt idx="3317">
                  <c:v>14442</c:v>
                </c:pt>
                <c:pt idx="3318">
                  <c:v>14443</c:v>
                </c:pt>
                <c:pt idx="3319">
                  <c:v>14444</c:v>
                </c:pt>
                <c:pt idx="3320">
                  <c:v>14445</c:v>
                </c:pt>
                <c:pt idx="3321">
                  <c:v>14446</c:v>
                </c:pt>
                <c:pt idx="3322">
                  <c:v>14447</c:v>
                </c:pt>
                <c:pt idx="3323">
                  <c:v>14448</c:v>
                </c:pt>
                <c:pt idx="3324">
                  <c:v>14449</c:v>
                </c:pt>
                <c:pt idx="3325">
                  <c:v>14450</c:v>
                </c:pt>
                <c:pt idx="3326">
                  <c:v>14451</c:v>
                </c:pt>
                <c:pt idx="3327">
                  <c:v>14452</c:v>
                </c:pt>
                <c:pt idx="3328">
                  <c:v>14453</c:v>
                </c:pt>
                <c:pt idx="3329">
                  <c:v>14454</c:v>
                </c:pt>
                <c:pt idx="3330">
                  <c:v>14455</c:v>
                </c:pt>
                <c:pt idx="3331">
                  <c:v>14456</c:v>
                </c:pt>
                <c:pt idx="3332">
                  <c:v>14457</c:v>
                </c:pt>
                <c:pt idx="3333">
                  <c:v>14458</c:v>
                </c:pt>
                <c:pt idx="3334">
                  <c:v>14459</c:v>
                </c:pt>
                <c:pt idx="3335">
                  <c:v>14460</c:v>
                </c:pt>
                <c:pt idx="3336">
                  <c:v>14461</c:v>
                </c:pt>
                <c:pt idx="3337">
                  <c:v>14462</c:v>
                </c:pt>
                <c:pt idx="3338">
                  <c:v>14463</c:v>
                </c:pt>
                <c:pt idx="3339">
                  <c:v>14464</c:v>
                </c:pt>
                <c:pt idx="3340">
                  <c:v>14465</c:v>
                </c:pt>
                <c:pt idx="3341">
                  <c:v>14466</c:v>
                </c:pt>
                <c:pt idx="3342">
                  <c:v>14467</c:v>
                </c:pt>
                <c:pt idx="3343">
                  <c:v>14468</c:v>
                </c:pt>
                <c:pt idx="3344">
                  <c:v>14469</c:v>
                </c:pt>
                <c:pt idx="3345">
                  <c:v>14470</c:v>
                </c:pt>
                <c:pt idx="3346">
                  <c:v>14471</c:v>
                </c:pt>
                <c:pt idx="3347">
                  <c:v>14472</c:v>
                </c:pt>
                <c:pt idx="3348">
                  <c:v>14473</c:v>
                </c:pt>
                <c:pt idx="3349">
                  <c:v>14474</c:v>
                </c:pt>
                <c:pt idx="3350">
                  <c:v>14475</c:v>
                </c:pt>
                <c:pt idx="3351">
                  <c:v>14476</c:v>
                </c:pt>
                <c:pt idx="3352">
                  <c:v>14477</c:v>
                </c:pt>
                <c:pt idx="3353">
                  <c:v>14478</c:v>
                </c:pt>
                <c:pt idx="3354">
                  <c:v>14479</c:v>
                </c:pt>
                <c:pt idx="3355">
                  <c:v>14480</c:v>
                </c:pt>
                <c:pt idx="3356">
                  <c:v>14481</c:v>
                </c:pt>
                <c:pt idx="3357">
                  <c:v>14482</c:v>
                </c:pt>
                <c:pt idx="3358">
                  <c:v>14483</c:v>
                </c:pt>
                <c:pt idx="3359">
                  <c:v>14484</c:v>
                </c:pt>
                <c:pt idx="3360">
                  <c:v>14485</c:v>
                </c:pt>
                <c:pt idx="3361">
                  <c:v>14486</c:v>
                </c:pt>
                <c:pt idx="3362">
                  <c:v>14487</c:v>
                </c:pt>
                <c:pt idx="3363">
                  <c:v>14488</c:v>
                </c:pt>
                <c:pt idx="3364">
                  <c:v>14489</c:v>
                </c:pt>
                <c:pt idx="3365">
                  <c:v>14490</c:v>
                </c:pt>
                <c:pt idx="3366">
                  <c:v>14491</c:v>
                </c:pt>
                <c:pt idx="3367">
                  <c:v>14492</c:v>
                </c:pt>
                <c:pt idx="3368">
                  <c:v>14493</c:v>
                </c:pt>
                <c:pt idx="3369">
                  <c:v>14494</c:v>
                </c:pt>
                <c:pt idx="3370">
                  <c:v>14495</c:v>
                </c:pt>
                <c:pt idx="3371">
                  <c:v>14496</c:v>
                </c:pt>
                <c:pt idx="3372">
                  <c:v>14497</c:v>
                </c:pt>
                <c:pt idx="3373">
                  <c:v>14498</c:v>
                </c:pt>
                <c:pt idx="3374">
                  <c:v>14499</c:v>
                </c:pt>
                <c:pt idx="3375">
                  <c:v>14500</c:v>
                </c:pt>
                <c:pt idx="3376">
                  <c:v>14501</c:v>
                </c:pt>
                <c:pt idx="3377">
                  <c:v>14502</c:v>
                </c:pt>
                <c:pt idx="3378">
                  <c:v>14503</c:v>
                </c:pt>
                <c:pt idx="3379">
                  <c:v>14504</c:v>
                </c:pt>
                <c:pt idx="3380">
                  <c:v>14505</c:v>
                </c:pt>
                <c:pt idx="3381">
                  <c:v>14506</c:v>
                </c:pt>
                <c:pt idx="3382">
                  <c:v>14507</c:v>
                </c:pt>
                <c:pt idx="3383">
                  <c:v>14508</c:v>
                </c:pt>
                <c:pt idx="3384">
                  <c:v>14509</c:v>
                </c:pt>
                <c:pt idx="3385">
                  <c:v>14510</c:v>
                </c:pt>
                <c:pt idx="3386">
                  <c:v>14511</c:v>
                </c:pt>
                <c:pt idx="3387">
                  <c:v>14512</c:v>
                </c:pt>
                <c:pt idx="3388">
                  <c:v>14513</c:v>
                </c:pt>
                <c:pt idx="3389">
                  <c:v>14514</c:v>
                </c:pt>
                <c:pt idx="3390">
                  <c:v>14515</c:v>
                </c:pt>
                <c:pt idx="3391">
                  <c:v>14516</c:v>
                </c:pt>
                <c:pt idx="3392">
                  <c:v>14517</c:v>
                </c:pt>
                <c:pt idx="3393">
                  <c:v>14518</c:v>
                </c:pt>
                <c:pt idx="3394">
                  <c:v>14519</c:v>
                </c:pt>
                <c:pt idx="3395">
                  <c:v>14520</c:v>
                </c:pt>
                <c:pt idx="3396">
                  <c:v>14521</c:v>
                </c:pt>
                <c:pt idx="3397">
                  <c:v>14522</c:v>
                </c:pt>
                <c:pt idx="3398">
                  <c:v>14523</c:v>
                </c:pt>
                <c:pt idx="3399">
                  <c:v>14524</c:v>
                </c:pt>
                <c:pt idx="3400">
                  <c:v>14525</c:v>
                </c:pt>
                <c:pt idx="3401">
                  <c:v>14526</c:v>
                </c:pt>
                <c:pt idx="3402">
                  <c:v>14527</c:v>
                </c:pt>
                <c:pt idx="3403">
                  <c:v>14528</c:v>
                </c:pt>
                <c:pt idx="3404">
                  <c:v>14529</c:v>
                </c:pt>
                <c:pt idx="3405">
                  <c:v>14530</c:v>
                </c:pt>
                <c:pt idx="3406">
                  <c:v>14531</c:v>
                </c:pt>
                <c:pt idx="3407">
                  <c:v>14532</c:v>
                </c:pt>
                <c:pt idx="3408">
                  <c:v>14533</c:v>
                </c:pt>
                <c:pt idx="3409">
                  <c:v>14534</c:v>
                </c:pt>
                <c:pt idx="3410">
                  <c:v>14535</c:v>
                </c:pt>
                <c:pt idx="3411">
                  <c:v>14536</c:v>
                </c:pt>
                <c:pt idx="3412">
                  <c:v>14537</c:v>
                </c:pt>
                <c:pt idx="3413">
                  <c:v>14538</c:v>
                </c:pt>
                <c:pt idx="3414">
                  <c:v>14539</c:v>
                </c:pt>
                <c:pt idx="3415">
                  <c:v>14540</c:v>
                </c:pt>
                <c:pt idx="3416">
                  <c:v>14541</c:v>
                </c:pt>
                <c:pt idx="3417">
                  <c:v>14542</c:v>
                </c:pt>
                <c:pt idx="3418">
                  <c:v>14543</c:v>
                </c:pt>
                <c:pt idx="3419">
                  <c:v>14544</c:v>
                </c:pt>
                <c:pt idx="3420">
                  <c:v>14545</c:v>
                </c:pt>
                <c:pt idx="3421">
                  <c:v>14546</c:v>
                </c:pt>
                <c:pt idx="3422">
                  <c:v>14547</c:v>
                </c:pt>
                <c:pt idx="3423">
                  <c:v>14548</c:v>
                </c:pt>
                <c:pt idx="3424">
                  <c:v>14549</c:v>
                </c:pt>
                <c:pt idx="3425">
                  <c:v>14550</c:v>
                </c:pt>
                <c:pt idx="3426">
                  <c:v>14551</c:v>
                </c:pt>
                <c:pt idx="3427">
                  <c:v>14552</c:v>
                </c:pt>
                <c:pt idx="3428">
                  <c:v>14553</c:v>
                </c:pt>
                <c:pt idx="3429">
                  <c:v>14554</c:v>
                </c:pt>
                <c:pt idx="3430">
                  <c:v>14555</c:v>
                </c:pt>
                <c:pt idx="3431">
                  <c:v>14556</c:v>
                </c:pt>
                <c:pt idx="3432">
                  <c:v>14557</c:v>
                </c:pt>
                <c:pt idx="3433">
                  <c:v>14558</c:v>
                </c:pt>
                <c:pt idx="3434">
                  <c:v>14559</c:v>
                </c:pt>
                <c:pt idx="3435">
                  <c:v>14560</c:v>
                </c:pt>
                <c:pt idx="3436">
                  <c:v>14561</c:v>
                </c:pt>
                <c:pt idx="3437">
                  <c:v>14562</c:v>
                </c:pt>
                <c:pt idx="3438">
                  <c:v>14563</c:v>
                </c:pt>
                <c:pt idx="3439">
                  <c:v>14564</c:v>
                </c:pt>
                <c:pt idx="3440">
                  <c:v>14565</c:v>
                </c:pt>
                <c:pt idx="3441">
                  <c:v>14566</c:v>
                </c:pt>
                <c:pt idx="3442">
                  <c:v>14567</c:v>
                </c:pt>
                <c:pt idx="3443">
                  <c:v>14568</c:v>
                </c:pt>
                <c:pt idx="3444">
                  <c:v>14569</c:v>
                </c:pt>
                <c:pt idx="3445">
                  <c:v>14570</c:v>
                </c:pt>
                <c:pt idx="3446">
                  <c:v>14571</c:v>
                </c:pt>
                <c:pt idx="3447">
                  <c:v>14572</c:v>
                </c:pt>
                <c:pt idx="3448">
                  <c:v>14573</c:v>
                </c:pt>
                <c:pt idx="3449">
                  <c:v>14574</c:v>
                </c:pt>
                <c:pt idx="3450">
                  <c:v>14575</c:v>
                </c:pt>
                <c:pt idx="3451">
                  <c:v>14576</c:v>
                </c:pt>
                <c:pt idx="3452">
                  <c:v>14577</c:v>
                </c:pt>
                <c:pt idx="3453">
                  <c:v>14578</c:v>
                </c:pt>
                <c:pt idx="3454">
                  <c:v>14579</c:v>
                </c:pt>
                <c:pt idx="3455">
                  <c:v>14580</c:v>
                </c:pt>
                <c:pt idx="3456">
                  <c:v>14581</c:v>
                </c:pt>
                <c:pt idx="3457">
                  <c:v>14582</c:v>
                </c:pt>
                <c:pt idx="3458">
                  <c:v>14583</c:v>
                </c:pt>
                <c:pt idx="3459">
                  <c:v>14584</c:v>
                </c:pt>
                <c:pt idx="3460">
                  <c:v>14585</c:v>
                </c:pt>
                <c:pt idx="3461">
                  <c:v>14586</c:v>
                </c:pt>
                <c:pt idx="3462">
                  <c:v>14587</c:v>
                </c:pt>
                <c:pt idx="3463">
                  <c:v>14588</c:v>
                </c:pt>
                <c:pt idx="3464">
                  <c:v>14589</c:v>
                </c:pt>
                <c:pt idx="3465">
                  <c:v>14590</c:v>
                </c:pt>
                <c:pt idx="3466">
                  <c:v>14591</c:v>
                </c:pt>
                <c:pt idx="3467">
                  <c:v>14592</c:v>
                </c:pt>
                <c:pt idx="3468">
                  <c:v>14593</c:v>
                </c:pt>
                <c:pt idx="3469">
                  <c:v>14594</c:v>
                </c:pt>
                <c:pt idx="3470">
                  <c:v>14595</c:v>
                </c:pt>
                <c:pt idx="3471">
                  <c:v>14596</c:v>
                </c:pt>
                <c:pt idx="3472">
                  <c:v>14597</c:v>
                </c:pt>
                <c:pt idx="3473">
                  <c:v>14598</c:v>
                </c:pt>
                <c:pt idx="3474">
                  <c:v>14599</c:v>
                </c:pt>
                <c:pt idx="3475">
                  <c:v>14600</c:v>
                </c:pt>
                <c:pt idx="3476">
                  <c:v>14601</c:v>
                </c:pt>
                <c:pt idx="3477">
                  <c:v>14602</c:v>
                </c:pt>
                <c:pt idx="3478">
                  <c:v>14603</c:v>
                </c:pt>
                <c:pt idx="3479">
                  <c:v>14604</c:v>
                </c:pt>
                <c:pt idx="3480">
                  <c:v>14605</c:v>
                </c:pt>
                <c:pt idx="3481">
                  <c:v>14606</c:v>
                </c:pt>
                <c:pt idx="3482">
                  <c:v>14607</c:v>
                </c:pt>
                <c:pt idx="3483">
                  <c:v>14608</c:v>
                </c:pt>
                <c:pt idx="3484">
                  <c:v>14609</c:v>
                </c:pt>
                <c:pt idx="3485">
                  <c:v>14610</c:v>
                </c:pt>
                <c:pt idx="3486">
                  <c:v>14611</c:v>
                </c:pt>
                <c:pt idx="3487">
                  <c:v>14612</c:v>
                </c:pt>
                <c:pt idx="3488">
                  <c:v>14613</c:v>
                </c:pt>
                <c:pt idx="3489">
                  <c:v>14614</c:v>
                </c:pt>
                <c:pt idx="3490">
                  <c:v>14615</c:v>
                </c:pt>
                <c:pt idx="3491">
                  <c:v>14616</c:v>
                </c:pt>
                <c:pt idx="3492">
                  <c:v>14617</c:v>
                </c:pt>
                <c:pt idx="3493">
                  <c:v>14618</c:v>
                </c:pt>
                <c:pt idx="3494">
                  <c:v>14619</c:v>
                </c:pt>
                <c:pt idx="3495">
                  <c:v>14620</c:v>
                </c:pt>
                <c:pt idx="3496">
                  <c:v>14621</c:v>
                </c:pt>
                <c:pt idx="3497">
                  <c:v>14622</c:v>
                </c:pt>
                <c:pt idx="3498">
                  <c:v>14623</c:v>
                </c:pt>
                <c:pt idx="3499">
                  <c:v>14624</c:v>
                </c:pt>
                <c:pt idx="3500">
                  <c:v>14625</c:v>
                </c:pt>
                <c:pt idx="3501">
                  <c:v>14626</c:v>
                </c:pt>
                <c:pt idx="3502">
                  <c:v>14627</c:v>
                </c:pt>
                <c:pt idx="3503">
                  <c:v>14628</c:v>
                </c:pt>
                <c:pt idx="3504">
                  <c:v>14629</c:v>
                </c:pt>
                <c:pt idx="3505">
                  <c:v>14630</c:v>
                </c:pt>
                <c:pt idx="3506">
                  <c:v>14631</c:v>
                </c:pt>
                <c:pt idx="3507">
                  <c:v>14632</c:v>
                </c:pt>
                <c:pt idx="3508">
                  <c:v>14633</c:v>
                </c:pt>
                <c:pt idx="3509">
                  <c:v>14634</c:v>
                </c:pt>
                <c:pt idx="3510">
                  <c:v>14635</c:v>
                </c:pt>
                <c:pt idx="3511">
                  <c:v>14636</c:v>
                </c:pt>
                <c:pt idx="3512">
                  <c:v>14637</c:v>
                </c:pt>
                <c:pt idx="3513">
                  <c:v>14638</c:v>
                </c:pt>
                <c:pt idx="3514">
                  <c:v>14639</c:v>
                </c:pt>
                <c:pt idx="3515">
                  <c:v>14640</c:v>
                </c:pt>
                <c:pt idx="3516">
                  <c:v>14641</c:v>
                </c:pt>
                <c:pt idx="3517">
                  <c:v>14642</c:v>
                </c:pt>
                <c:pt idx="3518">
                  <c:v>14643</c:v>
                </c:pt>
                <c:pt idx="3519">
                  <c:v>14644</c:v>
                </c:pt>
                <c:pt idx="3520">
                  <c:v>14645</c:v>
                </c:pt>
                <c:pt idx="3521">
                  <c:v>14646</c:v>
                </c:pt>
                <c:pt idx="3522">
                  <c:v>14647</c:v>
                </c:pt>
                <c:pt idx="3523">
                  <c:v>14648</c:v>
                </c:pt>
                <c:pt idx="3524">
                  <c:v>14649</c:v>
                </c:pt>
                <c:pt idx="3525">
                  <c:v>14650</c:v>
                </c:pt>
                <c:pt idx="3526">
                  <c:v>14651</c:v>
                </c:pt>
                <c:pt idx="3527">
                  <c:v>14652</c:v>
                </c:pt>
                <c:pt idx="3528">
                  <c:v>14653</c:v>
                </c:pt>
                <c:pt idx="3529">
                  <c:v>14654</c:v>
                </c:pt>
                <c:pt idx="3530">
                  <c:v>14655</c:v>
                </c:pt>
                <c:pt idx="3531">
                  <c:v>14656</c:v>
                </c:pt>
                <c:pt idx="3532">
                  <c:v>14657</c:v>
                </c:pt>
                <c:pt idx="3533">
                  <c:v>14658</c:v>
                </c:pt>
                <c:pt idx="3534">
                  <c:v>14659</c:v>
                </c:pt>
                <c:pt idx="3535">
                  <c:v>14660</c:v>
                </c:pt>
                <c:pt idx="3536">
                  <c:v>14661</c:v>
                </c:pt>
                <c:pt idx="3537">
                  <c:v>14662</c:v>
                </c:pt>
                <c:pt idx="3538">
                  <c:v>14663</c:v>
                </c:pt>
                <c:pt idx="3539">
                  <c:v>14664</c:v>
                </c:pt>
                <c:pt idx="3540">
                  <c:v>14665</c:v>
                </c:pt>
                <c:pt idx="3541">
                  <c:v>14666</c:v>
                </c:pt>
                <c:pt idx="3542">
                  <c:v>14667</c:v>
                </c:pt>
                <c:pt idx="3543">
                  <c:v>14668</c:v>
                </c:pt>
                <c:pt idx="3544">
                  <c:v>14669</c:v>
                </c:pt>
                <c:pt idx="3545">
                  <c:v>14670</c:v>
                </c:pt>
                <c:pt idx="3546">
                  <c:v>14671</c:v>
                </c:pt>
                <c:pt idx="3547">
                  <c:v>14672</c:v>
                </c:pt>
                <c:pt idx="3548">
                  <c:v>14673</c:v>
                </c:pt>
                <c:pt idx="3549">
                  <c:v>14674</c:v>
                </c:pt>
                <c:pt idx="3550">
                  <c:v>14675</c:v>
                </c:pt>
                <c:pt idx="3551">
                  <c:v>14676</c:v>
                </c:pt>
                <c:pt idx="3552">
                  <c:v>14677</c:v>
                </c:pt>
                <c:pt idx="3553">
                  <c:v>14678</c:v>
                </c:pt>
                <c:pt idx="3554">
                  <c:v>14679</c:v>
                </c:pt>
                <c:pt idx="3555">
                  <c:v>14680</c:v>
                </c:pt>
                <c:pt idx="3556">
                  <c:v>14681</c:v>
                </c:pt>
                <c:pt idx="3557">
                  <c:v>14682</c:v>
                </c:pt>
                <c:pt idx="3558">
                  <c:v>14683</c:v>
                </c:pt>
                <c:pt idx="3559">
                  <c:v>14684</c:v>
                </c:pt>
                <c:pt idx="3560">
                  <c:v>14685</c:v>
                </c:pt>
                <c:pt idx="3561">
                  <c:v>14686</c:v>
                </c:pt>
                <c:pt idx="3562">
                  <c:v>14687</c:v>
                </c:pt>
                <c:pt idx="3563">
                  <c:v>14688</c:v>
                </c:pt>
                <c:pt idx="3564">
                  <c:v>14689</c:v>
                </c:pt>
                <c:pt idx="3565">
                  <c:v>14690</c:v>
                </c:pt>
                <c:pt idx="3566">
                  <c:v>14691</c:v>
                </c:pt>
                <c:pt idx="3567">
                  <c:v>14692</c:v>
                </c:pt>
                <c:pt idx="3568">
                  <c:v>14693</c:v>
                </c:pt>
                <c:pt idx="3569">
                  <c:v>14694</c:v>
                </c:pt>
                <c:pt idx="3570">
                  <c:v>14695</c:v>
                </c:pt>
                <c:pt idx="3571">
                  <c:v>14696</c:v>
                </c:pt>
                <c:pt idx="3572">
                  <c:v>14697</c:v>
                </c:pt>
                <c:pt idx="3573">
                  <c:v>14698</c:v>
                </c:pt>
                <c:pt idx="3574">
                  <c:v>14699</c:v>
                </c:pt>
                <c:pt idx="3575">
                  <c:v>14700</c:v>
                </c:pt>
                <c:pt idx="3576">
                  <c:v>14701</c:v>
                </c:pt>
                <c:pt idx="3577">
                  <c:v>14702</c:v>
                </c:pt>
                <c:pt idx="3578">
                  <c:v>14703</c:v>
                </c:pt>
                <c:pt idx="3579">
                  <c:v>14704</c:v>
                </c:pt>
                <c:pt idx="3580">
                  <c:v>14705</c:v>
                </c:pt>
                <c:pt idx="3581">
                  <c:v>14706</c:v>
                </c:pt>
                <c:pt idx="3582">
                  <c:v>14707</c:v>
                </c:pt>
                <c:pt idx="3583">
                  <c:v>14708</c:v>
                </c:pt>
                <c:pt idx="3584">
                  <c:v>14709</c:v>
                </c:pt>
                <c:pt idx="3585">
                  <c:v>14710</c:v>
                </c:pt>
                <c:pt idx="3586">
                  <c:v>14711</c:v>
                </c:pt>
                <c:pt idx="3587">
                  <c:v>14712</c:v>
                </c:pt>
                <c:pt idx="3588">
                  <c:v>14713</c:v>
                </c:pt>
                <c:pt idx="3589">
                  <c:v>14714</c:v>
                </c:pt>
                <c:pt idx="3590">
                  <c:v>14715</c:v>
                </c:pt>
                <c:pt idx="3591">
                  <c:v>14716</c:v>
                </c:pt>
                <c:pt idx="3592">
                  <c:v>14717</c:v>
                </c:pt>
                <c:pt idx="3593">
                  <c:v>14718</c:v>
                </c:pt>
                <c:pt idx="3594">
                  <c:v>14719</c:v>
                </c:pt>
                <c:pt idx="3595">
                  <c:v>14720</c:v>
                </c:pt>
                <c:pt idx="3596">
                  <c:v>14721</c:v>
                </c:pt>
                <c:pt idx="3597">
                  <c:v>14722</c:v>
                </c:pt>
                <c:pt idx="3598">
                  <c:v>14723</c:v>
                </c:pt>
                <c:pt idx="3599">
                  <c:v>14724</c:v>
                </c:pt>
                <c:pt idx="3600">
                  <c:v>14725</c:v>
                </c:pt>
                <c:pt idx="3601">
                  <c:v>14726</c:v>
                </c:pt>
                <c:pt idx="3602">
                  <c:v>14727</c:v>
                </c:pt>
                <c:pt idx="3603">
                  <c:v>14728</c:v>
                </c:pt>
                <c:pt idx="3604">
                  <c:v>14729</c:v>
                </c:pt>
                <c:pt idx="3605">
                  <c:v>14730</c:v>
                </c:pt>
                <c:pt idx="3606">
                  <c:v>14731</c:v>
                </c:pt>
                <c:pt idx="3607">
                  <c:v>14732</c:v>
                </c:pt>
                <c:pt idx="3608">
                  <c:v>14733</c:v>
                </c:pt>
                <c:pt idx="3609">
                  <c:v>14734</c:v>
                </c:pt>
                <c:pt idx="3610">
                  <c:v>14735</c:v>
                </c:pt>
                <c:pt idx="3611">
                  <c:v>14736</c:v>
                </c:pt>
                <c:pt idx="3612">
                  <c:v>14737</c:v>
                </c:pt>
                <c:pt idx="3613">
                  <c:v>14738</c:v>
                </c:pt>
                <c:pt idx="3614">
                  <c:v>14739</c:v>
                </c:pt>
                <c:pt idx="3615">
                  <c:v>14740</c:v>
                </c:pt>
                <c:pt idx="3616">
                  <c:v>14741</c:v>
                </c:pt>
                <c:pt idx="3617">
                  <c:v>14742</c:v>
                </c:pt>
                <c:pt idx="3618">
                  <c:v>14743</c:v>
                </c:pt>
                <c:pt idx="3619">
                  <c:v>14744</c:v>
                </c:pt>
                <c:pt idx="3620">
                  <c:v>14745</c:v>
                </c:pt>
                <c:pt idx="3621">
                  <c:v>14746</c:v>
                </c:pt>
                <c:pt idx="3622">
                  <c:v>14747</c:v>
                </c:pt>
                <c:pt idx="3623">
                  <c:v>14748</c:v>
                </c:pt>
                <c:pt idx="3624">
                  <c:v>14749</c:v>
                </c:pt>
                <c:pt idx="3625">
                  <c:v>14750</c:v>
                </c:pt>
                <c:pt idx="3626">
                  <c:v>14751</c:v>
                </c:pt>
                <c:pt idx="3627">
                  <c:v>14752</c:v>
                </c:pt>
                <c:pt idx="3628">
                  <c:v>14753</c:v>
                </c:pt>
                <c:pt idx="3629">
                  <c:v>14754</c:v>
                </c:pt>
                <c:pt idx="3630">
                  <c:v>14755</c:v>
                </c:pt>
                <c:pt idx="3631">
                  <c:v>14756</c:v>
                </c:pt>
                <c:pt idx="3632">
                  <c:v>14757</c:v>
                </c:pt>
                <c:pt idx="3633">
                  <c:v>14758</c:v>
                </c:pt>
                <c:pt idx="3634">
                  <c:v>14759</c:v>
                </c:pt>
                <c:pt idx="3635">
                  <c:v>14760</c:v>
                </c:pt>
                <c:pt idx="3636">
                  <c:v>14761</c:v>
                </c:pt>
                <c:pt idx="3637">
                  <c:v>14762</c:v>
                </c:pt>
                <c:pt idx="3638">
                  <c:v>14763</c:v>
                </c:pt>
                <c:pt idx="3639">
                  <c:v>14764</c:v>
                </c:pt>
                <c:pt idx="3640">
                  <c:v>14765</c:v>
                </c:pt>
                <c:pt idx="3641">
                  <c:v>14766</c:v>
                </c:pt>
                <c:pt idx="3642">
                  <c:v>14767</c:v>
                </c:pt>
                <c:pt idx="3643">
                  <c:v>14768</c:v>
                </c:pt>
                <c:pt idx="3644">
                  <c:v>14769</c:v>
                </c:pt>
                <c:pt idx="3645">
                  <c:v>14770</c:v>
                </c:pt>
                <c:pt idx="3646">
                  <c:v>14771</c:v>
                </c:pt>
                <c:pt idx="3647">
                  <c:v>14772</c:v>
                </c:pt>
                <c:pt idx="3648">
                  <c:v>14773</c:v>
                </c:pt>
                <c:pt idx="3649">
                  <c:v>14774</c:v>
                </c:pt>
                <c:pt idx="3650">
                  <c:v>14775</c:v>
                </c:pt>
                <c:pt idx="3651">
                  <c:v>14776</c:v>
                </c:pt>
                <c:pt idx="3652">
                  <c:v>14777</c:v>
                </c:pt>
                <c:pt idx="3653">
                  <c:v>14778</c:v>
                </c:pt>
                <c:pt idx="3654">
                  <c:v>14779</c:v>
                </c:pt>
                <c:pt idx="3655">
                  <c:v>14780</c:v>
                </c:pt>
                <c:pt idx="3656">
                  <c:v>14781</c:v>
                </c:pt>
                <c:pt idx="3657">
                  <c:v>14782</c:v>
                </c:pt>
                <c:pt idx="3658">
                  <c:v>14783</c:v>
                </c:pt>
                <c:pt idx="3659">
                  <c:v>14784</c:v>
                </c:pt>
                <c:pt idx="3660">
                  <c:v>14785</c:v>
                </c:pt>
                <c:pt idx="3661">
                  <c:v>14786</c:v>
                </c:pt>
                <c:pt idx="3662">
                  <c:v>14787</c:v>
                </c:pt>
                <c:pt idx="3663">
                  <c:v>14788</c:v>
                </c:pt>
                <c:pt idx="3664">
                  <c:v>14789</c:v>
                </c:pt>
                <c:pt idx="3665">
                  <c:v>14790</c:v>
                </c:pt>
                <c:pt idx="3666">
                  <c:v>14791</c:v>
                </c:pt>
                <c:pt idx="3667">
                  <c:v>14792</c:v>
                </c:pt>
                <c:pt idx="3668">
                  <c:v>14793</c:v>
                </c:pt>
                <c:pt idx="3669">
                  <c:v>14794</c:v>
                </c:pt>
                <c:pt idx="3670">
                  <c:v>14795</c:v>
                </c:pt>
                <c:pt idx="3671">
                  <c:v>14796</c:v>
                </c:pt>
                <c:pt idx="3672">
                  <c:v>14797</c:v>
                </c:pt>
                <c:pt idx="3673">
                  <c:v>14798</c:v>
                </c:pt>
                <c:pt idx="3674">
                  <c:v>14799</c:v>
                </c:pt>
                <c:pt idx="3675">
                  <c:v>14800</c:v>
                </c:pt>
                <c:pt idx="3676">
                  <c:v>14801</c:v>
                </c:pt>
                <c:pt idx="3677">
                  <c:v>14802</c:v>
                </c:pt>
                <c:pt idx="3678">
                  <c:v>14803</c:v>
                </c:pt>
                <c:pt idx="3679">
                  <c:v>14804</c:v>
                </c:pt>
                <c:pt idx="3680">
                  <c:v>14805</c:v>
                </c:pt>
                <c:pt idx="3681">
                  <c:v>14806</c:v>
                </c:pt>
                <c:pt idx="3682">
                  <c:v>14807</c:v>
                </c:pt>
                <c:pt idx="3683">
                  <c:v>14808</c:v>
                </c:pt>
                <c:pt idx="3684">
                  <c:v>14809</c:v>
                </c:pt>
                <c:pt idx="3685">
                  <c:v>14810</c:v>
                </c:pt>
                <c:pt idx="3686">
                  <c:v>14811</c:v>
                </c:pt>
                <c:pt idx="3687">
                  <c:v>14812</c:v>
                </c:pt>
                <c:pt idx="3688">
                  <c:v>14813</c:v>
                </c:pt>
                <c:pt idx="3689">
                  <c:v>14814</c:v>
                </c:pt>
                <c:pt idx="3690">
                  <c:v>14815</c:v>
                </c:pt>
                <c:pt idx="3691">
                  <c:v>14816</c:v>
                </c:pt>
                <c:pt idx="3692">
                  <c:v>14817</c:v>
                </c:pt>
                <c:pt idx="3693">
                  <c:v>14818</c:v>
                </c:pt>
                <c:pt idx="3694">
                  <c:v>14819</c:v>
                </c:pt>
                <c:pt idx="3695">
                  <c:v>14820</c:v>
                </c:pt>
                <c:pt idx="3696">
                  <c:v>14821</c:v>
                </c:pt>
                <c:pt idx="3697">
                  <c:v>14822</c:v>
                </c:pt>
                <c:pt idx="3698">
                  <c:v>14823</c:v>
                </c:pt>
                <c:pt idx="3699">
                  <c:v>14824</c:v>
                </c:pt>
                <c:pt idx="3700">
                  <c:v>14825</c:v>
                </c:pt>
                <c:pt idx="3701">
                  <c:v>14826</c:v>
                </c:pt>
                <c:pt idx="3702">
                  <c:v>14827</c:v>
                </c:pt>
                <c:pt idx="3703">
                  <c:v>14828</c:v>
                </c:pt>
                <c:pt idx="3704">
                  <c:v>14829</c:v>
                </c:pt>
                <c:pt idx="3705">
                  <c:v>14830</c:v>
                </c:pt>
                <c:pt idx="3706">
                  <c:v>14831</c:v>
                </c:pt>
                <c:pt idx="3707">
                  <c:v>14832</c:v>
                </c:pt>
                <c:pt idx="3708">
                  <c:v>14833</c:v>
                </c:pt>
                <c:pt idx="3709">
                  <c:v>14834</c:v>
                </c:pt>
                <c:pt idx="3710">
                  <c:v>14835</c:v>
                </c:pt>
                <c:pt idx="3711">
                  <c:v>14836</c:v>
                </c:pt>
                <c:pt idx="3712">
                  <c:v>14837</c:v>
                </c:pt>
                <c:pt idx="3713">
                  <c:v>14838</c:v>
                </c:pt>
                <c:pt idx="3714">
                  <c:v>14839</c:v>
                </c:pt>
                <c:pt idx="3715">
                  <c:v>14840</c:v>
                </c:pt>
                <c:pt idx="3716">
                  <c:v>14841</c:v>
                </c:pt>
                <c:pt idx="3717">
                  <c:v>14842</c:v>
                </c:pt>
                <c:pt idx="3718">
                  <c:v>14843</c:v>
                </c:pt>
                <c:pt idx="3719">
                  <c:v>14844</c:v>
                </c:pt>
                <c:pt idx="3720">
                  <c:v>14845</c:v>
                </c:pt>
                <c:pt idx="3721">
                  <c:v>14846</c:v>
                </c:pt>
                <c:pt idx="3722">
                  <c:v>14847</c:v>
                </c:pt>
                <c:pt idx="3723">
                  <c:v>14848</c:v>
                </c:pt>
                <c:pt idx="3724">
                  <c:v>14849</c:v>
                </c:pt>
                <c:pt idx="3725">
                  <c:v>14850</c:v>
                </c:pt>
                <c:pt idx="3726">
                  <c:v>14851</c:v>
                </c:pt>
                <c:pt idx="3727">
                  <c:v>14852</c:v>
                </c:pt>
                <c:pt idx="3728">
                  <c:v>14853</c:v>
                </c:pt>
                <c:pt idx="3729">
                  <c:v>14854</c:v>
                </c:pt>
                <c:pt idx="3730">
                  <c:v>14855</c:v>
                </c:pt>
                <c:pt idx="3731">
                  <c:v>14856</c:v>
                </c:pt>
                <c:pt idx="3732">
                  <c:v>14857</c:v>
                </c:pt>
                <c:pt idx="3733">
                  <c:v>14858</c:v>
                </c:pt>
                <c:pt idx="3734">
                  <c:v>14859</c:v>
                </c:pt>
                <c:pt idx="3735">
                  <c:v>14860</c:v>
                </c:pt>
                <c:pt idx="3736">
                  <c:v>14861</c:v>
                </c:pt>
                <c:pt idx="3737">
                  <c:v>14862</c:v>
                </c:pt>
                <c:pt idx="3738">
                  <c:v>14863</c:v>
                </c:pt>
                <c:pt idx="3739">
                  <c:v>14864</c:v>
                </c:pt>
                <c:pt idx="3740">
                  <c:v>14865</c:v>
                </c:pt>
                <c:pt idx="3741">
                  <c:v>14866</c:v>
                </c:pt>
                <c:pt idx="3742">
                  <c:v>14867</c:v>
                </c:pt>
                <c:pt idx="3743">
                  <c:v>14868</c:v>
                </c:pt>
                <c:pt idx="3744">
                  <c:v>14869</c:v>
                </c:pt>
                <c:pt idx="3745">
                  <c:v>14870</c:v>
                </c:pt>
                <c:pt idx="3746">
                  <c:v>14871</c:v>
                </c:pt>
                <c:pt idx="3747">
                  <c:v>14872</c:v>
                </c:pt>
                <c:pt idx="3748">
                  <c:v>14873</c:v>
                </c:pt>
                <c:pt idx="3749">
                  <c:v>14874</c:v>
                </c:pt>
                <c:pt idx="3750">
                  <c:v>14875</c:v>
                </c:pt>
                <c:pt idx="3751">
                  <c:v>14876</c:v>
                </c:pt>
                <c:pt idx="3752">
                  <c:v>14877</c:v>
                </c:pt>
                <c:pt idx="3753">
                  <c:v>14878</c:v>
                </c:pt>
                <c:pt idx="3754">
                  <c:v>14879</c:v>
                </c:pt>
                <c:pt idx="3755">
                  <c:v>14880</c:v>
                </c:pt>
                <c:pt idx="3756">
                  <c:v>14881</c:v>
                </c:pt>
                <c:pt idx="3757">
                  <c:v>14882</c:v>
                </c:pt>
                <c:pt idx="3758">
                  <c:v>14883</c:v>
                </c:pt>
                <c:pt idx="3759">
                  <c:v>14884</c:v>
                </c:pt>
                <c:pt idx="3760">
                  <c:v>14885</c:v>
                </c:pt>
                <c:pt idx="3761">
                  <c:v>14886</c:v>
                </c:pt>
                <c:pt idx="3762">
                  <c:v>14887</c:v>
                </c:pt>
                <c:pt idx="3763">
                  <c:v>14888</c:v>
                </c:pt>
                <c:pt idx="3764">
                  <c:v>14889</c:v>
                </c:pt>
                <c:pt idx="3765">
                  <c:v>14890</c:v>
                </c:pt>
                <c:pt idx="3766">
                  <c:v>14891</c:v>
                </c:pt>
                <c:pt idx="3767">
                  <c:v>14892</c:v>
                </c:pt>
                <c:pt idx="3768">
                  <c:v>14893</c:v>
                </c:pt>
                <c:pt idx="3769">
                  <c:v>14894</c:v>
                </c:pt>
                <c:pt idx="3770">
                  <c:v>14895</c:v>
                </c:pt>
                <c:pt idx="3771">
                  <c:v>14896</c:v>
                </c:pt>
                <c:pt idx="3772">
                  <c:v>14897</c:v>
                </c:pt>
                <c:pt idx="3773">
                  <c:v>14898</c:v>
                </c:pt>
                <c:pt idx="3774">
                  <c:v>14899</c:v>
                </c:pt>
                <c:pt idx="3775">
                  <c:v>14900</c:v>
                </c:pt>
                <c:pt idx="3776">
                  <c:v>14901</c:v>
                </c:pt>
                <c:pt idx="3777">
                  <c:v>14902</c:v>
                </c:pt>
                <c:pt idx="3778">
                  <c:v>14903</c:v>
                </c:pt>
                <c:pt idx="3779">
                  <c:v>14904</c:v>
                </c:pt>
                <c:pt idx="3780">
                  <c:v>14905</c:v>
                </c:pt>
                <c:pt idx="3781">
                  <c:v>14906</c:v>
                </c:pt>
                <c:pt idx="3782">
                  <c:v>14907</c:v>
                </c:pt>
                <c:pt idx="3783">
                  <c:v>14908</c:v>
                </c:pt>
                <c:pt idx="3784">
                  <c:v>14909</c:v>
                </c:pt>
                <c:pt idx="3785">
                  <c:v>14910</c:v>
                </c:pt>
                <c:pt idx="3786">
                  <c:v>14911</c:v>
                </c:pt>
                <c:pt idx="3787">
                  <c:v>14912</c:v>
                </c:pt>
                <c:pt idx="3788">
                  <c:v>14913</c:v>
                </c:pt>
                <c:pt idx="3789">
                  <c:v>14914</c:v>
                </c:pt>
                <c:pt idx="3790">
                  <c:v>14915</c:v>
                </c:pt>
                <c:pt idx="3791">
                  <c:v>14916</c:v>
                </c:pt>
                <c:pt idx="3792">
                  <c:v>14917</c:v>
                </c:pt>
                <c:pt idx="3793">
                  <c:v>14918</c:v>
                </c:pt>
                <c:pt idx="3794">
                  <c:v>14919</c:v>
                </c:pt>
                <c:pt idx="3795">
                  <c:v>14920</c:v>
                </c:pt>
                <c:pt idx="3796">
                  <c:v>14921</c:v>
                </c:pt>
                <c:pt idx="3797">
                  <c:v>14922</c:v>
                </c:pt>
                <c:pt idx="3798">
                  <c:v>14923</c:v>
                </c:pt>
                <c:pt idx="3799">
                  <c:v>14924</c:v>
                </c:pt>
                <c:pt idx="3800">
                  <c:v>14925</c:v>
                </c:pt>
                <c:pt idx="3801">
                  <c:v>14926</c:v>
                </c:pt>
                <c:pt idx="3802">
                  <c:v>14927</c:v>
                </c:pt>
                <c:pt idx="3803">
                  <c:v>14928</c:v>
                </c:pt>
                <c:pt idx="3804">
                  <c:v>14929</c:v>
                </c:pt>
                <c:pt idx="3805">
                  <c:v>14930</c:v>
                </c:pt>
                <c:pt idx="3806">
                  <c:v>14931</c:v>
                </c:pt>
                <c:pt idx="3807">
                  <c:v>14932</c:v>
                </c:pt>
                <c:pt idx="3808">
                  <c:v>14933</c:v>
                </c:pt>
                <c:pt idx="3809">
                  <c:v>14934</c:v>
                </c:pt>
                <c:pt idx="3810">
                  <c:v>14935</c:v>
                </c:pt>
                <c:pt idx="3811">
                  <c:v>14936</c:v>
                </c:pt>
                <c:pt idx="3812">
                  <c:v>14937</c:v>
                </c:pt>
                <c:pt idx="3813">
                  <c:v>14938</c:v>
                </c:pt>
                <c:pt idx="3814">
                  <c:v>14939</c:v>
                </c:pt>
                <c:pt idx="3815">
                  <c:v>14940</c:v>
                </c:pt>
                <c:pt idx="3816">
                  <c:v>14941</c:v>
                </c:pt>
                <c:pt idx="3817">
                  <c:v>14942</c:v>
                </c:pt>
                <c:pt idx="3818">
                  <c:v>14943</c:v>
                </c:pt>
                <c:pt idx="3819">
                  <c:v>14944</c:v>
                </c:pt>
                <c:pt idx="3820">
                  <c:v>14945</c:v>
                </c:pt>
                <c:pt idx="3821">
                  <c:v>14946</c:v>
                </c:pt>
                <c:pt idx="3822">
                  <c:v>14947</c:v>
                </c:pt>
                <c:pt idx="3823">
                  <c:v>14948</c:v>
                </c:pt>
                <c:pt idx="3824">
                  <c:v>14949</c:v>
                </c:pt>
                <c:pt idx="3825">
                  <c:v>14950</c:v>
                </c:pt>
                <c:pt idx="3826">
                  <c:v>14951</c:v>
                </c:pt>
                <c:pt idx="3827">
                  <c:v>14952</c:v>
                </c:pt>
                <c:pt idx="3828">
                  <c:v>14953</c:v>
                </c:pt>
                <c:pt idx="3829">
                  <c:v>14954</c:v>
                </c:pt>
                <c:pt idx="3830">
                  <c:v>14955</c:v>
                </c:pt>
                <c:pt idx="3831">
                  <c:v>14956</c:v>
                </c:pt>
                <c:pt idx="3832">
                  <c:v>14957</c:v>
                </c:pt>
                <c:pt idx="3833">
                  <c:v>14958</c:v>
                </c:pt>
                <c:pt idx="3834">
                  <c:v>14959</c:v>
                </c:pt>
                <c:pt idx="3835">
                  <c:v>14960</c:v>
                </c:pt>
                <c:pt idx="3836">
                  <c:v>14961</c:v>
                </c:pt>
                <c:pt idx="3837">
                  <c:v>14962</c:v>
                </c:pt>
                <c:pt idx="3838">
                  <c:v>14963</c:v>
                </c:pt>
                <c:pt idx="3839">
                  <c:v>14964</c:v>
                </c:pt>
                <c:pt idx="3840">
                  <c:v>14965</c:v>
                </c:pt>
                <c:pt idx="3841">
                  <c:v>14966</c:v>
                </c:pt>
                <c:pt idx="3842">
                  <c:v>14967</c:v>
                </c:pt>
                <c:pt idx="3843">
                  <c:v>14968</c:v>
                </c:pt>
                <c:pt idx="3844">
                  <c:v>14969</c:v>
                </c:pt>
                <c:pt idx="3845">
                  <c:v>14970</c:v>
                </c:pt>
                <c:pt idx="3846">
                  <c:v>14971</c:v>
                </c:pt>
                <c:pt idx="3847">
                  <c:v>14972</c:v>
                </c:pt>
                <c:pt idx="3848">
                  <c:v>14973</c:v>
                </c:pt>
                <c:pt idx="3849">
                  <c:v>14974</c:v>
                </c:pt>
                <c:pt idx="3850">
                  <c:v>14975</c:v>
                </c:pt>
                <c:pt idx="3851">
                  <c:v>14976</c:v>
                </c:pt>
                <c:pt idx="3852">
                  <c:v>14977</c:v>
                </c:pt>
                <c:pt idx="3853">
                  <c:v>14978</c:v>
                </c:pt>
                <c:pt idx="3854">
                  <c:v>14979</c:v>
                </c:pt>
                <c:pt idx="3855">
                  <c:v>14980</c:v>
                </c:pt>
                <c:pt idx="3856">
                  <c:v>14981</c:v>
                </c:pt>
                <c:pt idx="3857">
                  <c:v>14982</c:v>
                </c:pt>
                <c:pt idx="3858">
                  <c:v>14983</c:v>
                </c:pt>
                <c:pt idx="3859">
                  <c:v>14984</c:v>
                </c:pt>
                <c:pt idx="3860">
                  <c:v>14985</c:v>
                </c:pt>
                <c:pt idx="3861">
                  <c:v>14986</c:v>
                </c:pt>
                <c:pt idx="3862">
                  <c:v>14987</c:v>
                </c:pt>
                <c:pt idx="3863">
                  <c:v>14988</c:v>
                </c:pt>
                <c:pt idx="3864">
                  <c:v>14989</c:v>
                </c:pt>
                <c:pt idx="3865">
                  <c:v>14990</c:v>
                </c:pt>
                <c:pt idx="3866">
                  <c:v>14991</c:v>
                </c:pt>
                <c:pt idx="3867">
                  <c:v>14992</c:v>
                </c:pt>
                <c:pt idx="3868">
                  <c:v>14993</c:v>
                </c:pt>
                <c:pt idx="3869">
                  <c:v>14994</c:v>
                </c:pt>
                <c:pt idx="3870">
                  <c:v>14995</c:v>
                </c:pt>
                <c:pt idx="3871">
                  <c:v>14996</c:v>
                </c:pt>
                <c:pt idx="3872">
                  <c:v>14997</c:v>
                </c:pt>
                <c:pt idx="3873">
                  <c:v>14998</c:v>
                </c:pt>
                <c:pt idx="3874">
                  <c:v>14999</c:v>
                </c:pt>
                <c:pt idx="3875">
                  <c:v>15000</c:v>
                </c:pt>
                <c:pt idx="3876">
                  <c:v>15001</c:v>
                </c:pt>
                <c:pt idx="3877">
                  <c:v>15002</c:v>
                </c:pt>
                <c:pt idx="3878">
                  <c:v>15003</c:v>
                </c:pt>
                <c:pt idx="3879">
                  <c:v>15004</c:v>
                </c:pt>
                <c:pt idx="3880">
                  <c:v>15005</c:v>
                </c:pt>
                <c:pt idx="3881">
                  <c:v>15006</c:v>
                </c:pt>
                <c:pt idx="3882">
                  <c:v>15007</c:v>
                </c:pt>
                <c:pt idx="3883">
                  <c:v>15008</c:v>
                </c:pt>
                <c:pt idx="3884">
                  <c:v>15009</c:v>
                </c:pt>
                <c:pt idx="3885">
                  <c:v>15010</c:v>
                </c:pt>
                <c:pt idx="3886">
                  <c:v>15011</c:v>
                </c:pt>
                <c:pt idx="3887">
                  <c:v>15012</c:v>
                </c:pt>
                <c:pt idx="3888">
                  <c:v>15013</c:v>
                </c:pt>
                <c:pt idx="3889">
                  <c:v>15014</c:v>
                </c:pt>
                <c:pt idx="3890">
                  <c:v>15015</c:v>
                </c:pt>
                <c:pt idx="3891">
                  <c:v>15016</c:v>
                </c:pt>
                <c:pt idx="3892">
                  <c:v>15017</c:v>
                </c:pt>
                <c:pt idx="3893">
                  <c:v>15018</c:v>
                </c:pt>
                <c:pt idx="3894">
                  <c:v>15019</c:v>
                </c:pt>
                <c:pt idx="3895">
                  <c:v>15020</c:v>
                </c:pt>
                <c:pt idx="3896">
                  <c:v>15021</c:v>
                </c:pt>
                <c:pt idx="3897">
                  <c:v>15022</c:v>
                </c:pt>
                <c:pt idx="3898">
                  <c:v>15023</c:v>
                </c:pt>
                <c:pt idx="3899">
                  <c:v>15024</c:v>
                </c:pt>
                <c:pt idx="3900">
                  <c:v>15025</c:v>
                </c:pt>
                <c:pt idx="3901">
                  <c:v>15026</c:v>
                </c:pt>
                <c:pt idx="3902">
                  <c:v>15027</c:v>
                </c:pt>
                <c:pt idx="3903">
                  <c:v>15028</c:v>
                </c:pt>
                <c:pt idx="3904">
                  <c:v>15029</c:v>
                </c:pt>
                <c:pt idx="3905">
                  <c:v>15030</c:v>
                </c:pt>
                <c:pt idx="3906">
                  <c:v>15031</c:v>
                </c:pt>
                <c:pt idx="3907">
                  <c:v>15032</c:v>
                </c:pt>
                <c:pt idx="3908">
                  <c:v>15033</c:v>
                </c:pt>
                <c:pt idx="3909">
                  <c:v>15034</c:v>
                </c:pt>
                <c:pt idx="3910">
                  <c:v>15035</c:v>
                </c:pt>
                <c:pt idx="3911">
                  <c:v>15036</c:v>
                </c:pt>
                <c:pt idx="3912">
                  <c:v>15037</c:v>
                </c:pt>
                <c:pt idx="3913">
                  <c:v>15038</c:v>
                </c:pt>
                <c:pt idx="3914">
                  <c:v>15039</c:v>
                </c:pt>
                <c:pt idx="3915">
                  <c:v>15040</c:v>
                </c:pt>
                <c:pt idx="3916">
                  <c:v>15041</c:v>
                </c:pt>
                <c:pt idx="3917">
                  <c:v>15042</c:v>
                </c:pt>
                <c:pt idx="3918">
                  <c:v>15043</c:v>
                </c:pt>
                <c:pt idx="3919">
                  <c:v>15044</c:v>
                </c:pt>
                <c:pt idx="3920">
                  <c:v>15045</c:v>
                </c:pt>
                <c:pt idx="3921">
                  <c:v>15046</c:v>
                </c:pt>
                <c:pt idx="3922">
                  <c:v>15047</c:v>
                </c:pt>
                <c:pt idx="3923">
                  <c:v>15048</c:v>
                </c:pt>
                <c:pt idx="3924">
                  <c:v>15049</c:v>
                </c:pt>
                <c:pt idx="3925">
                  <c:v>15050</c:v>
                </c:pt>
                <c:pt idx="3926">
                  <c:v>15051</c:v>
                </c:pt>
                <c:pt idx="3927">
                  <c:v>15052</c:v>
                </c:pt>
                <c:pt idx="3928">
                  <c:v>15053</c:v>
                </c:pt>
                <c:pt idx="3929">
                  <c:v>15054</c:v>
                </c:pt>
                <c:pt idx="3930">
                  <c:v>15055</c:v>
                </c:pt>
                <c:pt idx="3931">
                  <c:v>15056</c:v>
                </c:pt>
                <c:pt idx="3932">
                  <c:v>15057</c:v>
                </c:pt>
                <c:pt idx="3933">
                  <c:v>15058</c:v>
                </c:pt>
                <c:pt idx="3934">
                  <c:v>15059</c:v>
                </c:pt>
                <c:pt idx="3935">
                  <c:v>15060</c:v>
                </c:pt>
                <c:pt idx="3936">
                  <c:v>15061</c:v>
                </c:pt>
                <c:pt idx="3937">
                  <c:v>15062</c:v>
                </c:pt>
                <c:pt idx="3938">
                  <c:v>15063</c:v>
                </c:pt>
                <c:pt idx="3939">
                  <c:v>15064</c:v>
                </c:pt>
                <c:pt idx="3940">
                  <c:v>15065</c:v>
                </c:pt>
                <c:pt idx="3941">
                  <c:v>15066</c:v>
                </c:pt>
                <c:pt idx="3942">
                  <c:v>15067</c:v>
                </c:pt>
                <c:pt idx="3943">
                  <c:v>15068</c:v>
                </c:pt>
                <c:pt idx="3944">
                  <c:v>15069</c:v>
                </c:pt>
                <c:pt idx="3945">
                  <c:v>15070</c:v>
                </c:pt>
                <c:pt idx="3946">
                  <c:v>15071</c:v>
                </c:pt>
                <c:pt idx="3947">
                  <c:v>15072</c:v>
                </c:pt>
                <c:pt idx="3948">
                  <c:v>15073</c:v>
                </c:pt>
                <c:pt idx="3949">
                  <c:v>15074</c:v>
                </c:pt>
                <c:pt idx="3950">
                  <c:v>15075</c:v>
                </c:pt>
                <c:pt idx="3951">
                  <c:v>15076</c:v>
                </c:pt>
                <c:pt idx="3952">
                  <c:v>15077</c:v>
                </c:pt>
                <c:pt idx="3953">
                  <c:v>15078</c:v>
                </c:pt>
                <c:pt idx="3954">
                  <c:v>15079</c:v>
                </c:pt>
                <c:pt idx="3955">
                  <c:v>15080</c:v>
                </c:pt>
                <c:pt idx="3956">
                  <c:v>15081</c:v>
                </c:pt>
                <c:pt idx="3957">
                  <c:v>15082</c:v>
                </c:pt>
                <c:pt idx="3958">
                  <c:v>15083</c:v>
                </c:pt>
                <c:pt idx="3959">
                  <c:v>15084</c:v>
                </c:pt>
                <c:pt idx="3960">
                  <c:v>15085</c:v>
                </c:pt>
                <c:pt idx="3961">
                  <c:v>15086</c:v>
                </c:pt>
                <c:pt idx="3962">
                  <c:v>15087</c:v>
                </c:pt>
                <c:pt idx="3963">
                  <c:v>15088</c:v>
                </c:pt>
                <c:pt idx="3964">
                  <c:v>15089</c:v>
                </c:pt>
                <c:pt idx="3965">
                  <c:v>15090</c:v>
                </c:pt>
                <c:pt idx="3966">
                  <c:v>15091</c:v>
                </c:pt>
                <c:pt idx="3967">
                  <c:v>15092</c:v>
                </c:pt>
                <c:pt idx="3968">
                  <c:v>15093</c:v>
                </c:pt>
                <c:pt idx="3969">
                  <c:v>15094</c:v>
                </c:pt>
                <c:pt idx="3970">
                  <c:v>15095</c:v>
                </c:pt>
                <c:pt idx="3971">
                  <c:v>15096</c:v>
                </c:pt>
                <c:pt idx="3972">
                  <c:v>15097</c:v>
                </c:pt>
                <c:pt idx="3973">
                  <c:v>15098</c:v>
                </c:pt>
                <c:pt idx="3974">
                  <c:v>15099</c:v>
                </c:pt>
                <c:pt idx="3975">
                  <c:v>15100</c:v>
                </c:pt>
                <c:pt idx="3976">
                  <c:v>15101</c:v>
                </c:pt>
                <c:pt idx="3977">
                  <c:v>15102</c:v>
                </c:pt>
                <c:pt idx="3978">
                  <c:v>15103</c:v>
                </c:pt>
                <c:pt idx="3979">
                  <c:v>15104</c:v>
                </c:pt>
                <c:pt idx="3980">
                  <c:v>15105</c:v>
                </c:pt>
                <c:pt idx="3981">
                  <c:v>15106</c:v>
                </c:pt>
                <c:pt idx="3982">
                  <c:v>15107</c:v>
                </c:pt>
                <c:pt idx="3983">
                  <c:v>15108</c:v>
                </c:pt>
                <c:pt idx="3984">
                  <c:v>15109</c:v>
                </c:pt>
                <c:pt idx="3985">
                  <c:v>15110</c:v>
                </c:pt>
                <c:pt idx="3986">
                  <c:v>15111</c:v>
                </c:pt>
                <c:pt idx="3987">
                  <c:v>15112</c:v>
                </c:pt>
                <c:pt idx="3988">
                  <c:v>15113</c:v>
                </c:pt>
                <c:pt idx="3989">
                  <c:v>15114</c:v>
                </c:pt>
                <c:pt idx="3990">
                  <c:v>15115</c:v>
                </c:pt>
                <c:pt idx="3991">
                  <c:v>15116</c:v>
                </c:pt>
                <c:pt idx="3992">
                  <c:v>15117</c:v>
                </c:pt>
                <c:pt idx="3993">
                  <c:v>15118</c:v>
                </c:pt>
                <c:pt idx="3994">
                  <c:v>15119</c:v>
                </c:pt>
                <c:pt idx="3995">
                  <c:v>15120</c:v>
                </c:pt>
                <c:pt idx="3996">
                  <c:v>15121</c:v>
                </c:pt>
                <c:pt idx="3997">
                  <c:v>15122</c:v>
                </c:pt>
                <c:pt idx="3998">
                  <c:v>15123</c:v>
                </c:pt>
                <c:pt idx="3999">
                  <c:v>15124</c:v>
                </c:pt>
                <c:pt idx="4000">
                  <c:v>15125</c:v>
                </c:pt>
                <c:pt idx="4001">
                  <c:v>15126</c:v>
                </c:pt>
                <c:pt idx="4002">
                  <c:v>15127</c:v>
                </c:pt>
                <c:pt idx="4003">
                  <c:v>15128</c:v>
                </c:pt>
                <c:pt idx="4004">
                  <c:v>15129</c:v>
                </c:pt>
                <c:pt idx="4005">
                  <c:v>15130</c:v>
                </c:pt>
                <c:pt idx="4006">
                  <c:v>15131</c:v>
                </c:pt>
                <c:pt idx="4007">
                  <c:v>15132</c:v>
                </c:pt>
                <c:pt idx="4008">
                  <c:v>15133</c:v>
                </c:pt>
                <c:pt idx="4009">
                  <c:v>15134</c:v>
                </c:pt>
                <c:pt idx="4010">
                  <c:v>15135</c:v>
                </c:pt>
                <c:pt idx="4011">
                  <c:v>15136</c:v>
                </c:pt>
                <c:pt idx="4012">
                  <c:v>15137</c:v>
                </c:pt>
                <c:pt idx="4013">
                  <c:v>15138</c:v>
                </c:pt>
                <c:pt idx="4014">
                  <c:v>15139</c:v>
                </c:pt>
                <c:pt idx="4015">
                  <c:v>15140</c:v>
                </c:pt>
                <c:pt idx="4016">
                  <c:v>15141</c:v>
                </c:pt>
                <c:pt idx="4017">
                  <c:v>15142</c:v>
                </c:pt>
                <c:pt idx="4018">
                  <c:v>15143</c:v>
                </c:pt>
                <c:pt idx="4019">
                  <c:v>15144</c:v>
                </c:pt>
                <c:pt idx="4020">
                  <c:v>15145</c:v>
                </c:pt>
                <c:pt idx="4021">
                  <c:v>15146</c:v>
                </c:pt>
                <c:pt idx="4022">
                  <c:v>15147</c:v>
                </c:pt>
                <c:pt idx="4023">
                  <c:v>15148</c:v>
                </c:pt>
                <c:pt idx="4024">
                  <c:v>15149</c:v>
                </c:pt>
                <c:pt idx="4025">
                  <c:v>15150</c:v>
                </c:pt>
                <c:pt idx="4026">
                  <c:v>15151</c:v>
                </c:pt>
                <c:pt idx="4027">
                  <c:v>15152</c:v>
                </c:pt>
                <c:pt idx="4028">
                  <c:v>15153</c:v>
                </c:pt>
                <c:pt idx="4029">
                  <c:v>15154</c:v>
                </c:pt>
                <c:pt idx="4030">
                  <c:v>15155</c:v>
                </c:pt>
                <c:pt idx="4031">
                  <c:v>15156</c:v>
                </c:pt>
                <c:pt idx="4032">
                  <c:v>15157</c:v>
                </c:pt>
                <c:pt idx="4033">
                  <c:v>15158</c:v>
                </c:pt>
                <c:pt idx="4034">
                  <c:v>15159</c:v>
                </c:pt>
                <c:pt idx="4035">
                  <c:v>15160</c:v>
                </c:pt>
                <c:pt idx="4036">
                  <c:v>15161</c:v>
                </c:pt>
                <c:pt idx="4037">
                  <c:v>15162</c:v>
                </c:pt>
                <c:pt idx="4038">
                  <c:v>15163</c:v>
                </c:pt>
                <c:pt idx="4039">
                  <c:v>15164</c:v>
                </c:pt>
                <c:pt idx="4040">
                  <c:v>15165</c:v>
                </c:pt>
                <c:pt idx="4041">
                  <c:v>15166</c:v>
                </c:pt>
                <c:pt idx="4042">
                  <c:v>15167</c:v>
                </c:pt>
                <c:pt idx="4043">
                  <c:v>15168</c:v>
                </c:pt>
                <c:pt idx="4044">
                  <c:v>15169</c:v>
                </c:pt>
                <c:pt idx="4045">
                  <c:v>15170</c:v>
                </c:pt>
                <c:pt idx="4046">
                  <c:v>15171</c:v>
                </c:pt>
                <c:pt idx="4047">
                  <c:v>15172</c:v>
                </c:pt>
                <c:pt idx="4048">
                  <c:v>15173</c:v>
                </c:pt>
                <c:pt idx="4049">
                  <c:v>15174</c:v>
                </c:pt>
                <c:pt idx="4050">
                  <c:v>15175</c:v>
                </c:pt>
                <c:pt idx="4051">
                  <c:v>15176</c:v>
                </c:pt>
                <c:pt idx="4052">
                  <c:v>15177</c:v>
                </c:pt>
                <c:pt idx="4053">
                  <c:v>15178</c:v>
                </c:pt>
                <c:pt idx="4054">
                  <c:v>15179</c:v>
                </c:pt>
                <c:pt idx="4055">
                  <c:v>15180</c:v>
                </c:pt>
                <c:pt idx="4056">
                  <c:v>15181</c:v>
                </c:pt>
                <c:pt idx="4057">
                  <c:v>15182</c:v>
                </c:pt>
                <c:pt idx="4058">
                  <c:v>15183</c:v>
                </c:pt>
                <c:pt idx="4059">
                  <c:v>15184</c:v>
                </c:pt>
                <c:pt idx="4060">
                  <c:v>15185</c:v>
                </c:pt>
                <c:pt idx="4061">
                  <c:v>15186</c:v>
                </c:pt>
                <c:pt idx="4062">
                  <c:v>15187</c:v>
                </c:pt>
                <c:pt idx="4063">
                  <c:v>15188</c:v>
                </c:pt>
                <c:pt idx="4064">
                  <c:v>15189</c:v>
                </c:pt>
                <c:pt idx="4065">
                  <c:v>15190</c:v>
                </c:pt>
                <c:pt idx="4066">
                  <c:v>15191</c:v>
                </c:pt>
                <c:pt idx="4067">
                  <c:v>15192</c:v>
                </c:pt>
                <c:pt idx="4068">
                  <c:v>15193</c:v>
                </c:pt>
                <c:pt idx="4069">
                  <c:v>15194</c:v>
                </c:pt>
                <c:pt idx="4070">
                  <c:v>15195</c:v>
                </c:pt>
                <c:pt idx="4071">
                  <c:v>15196</c:v>
                </c:pt>
                <c:pt idx="4072">
                  <c:v>15197</c:v>
                </c:pt>
                <c:pt idx="4073">
                  <c:v>15198</c:v>
                </c:pt>
                <c:pt idx="4074">
                  <c:v>15199</c:v>
                </c:pt>
                <c:pt idx="4075">
                  <c:v>15200</c:v>
                </c:pt>
                <c:pt idx="4076">
                  <c:v>15201</c:v>
                </c:pt>
                <c:pt idx="4077">
                  <c:v>15202</c:v>
                </c:pt>
                <c:pt idx="4078">
                  <c:v>15203</c:v>
                </c:pt>
                <c:pt idx="4079">
                  <c:v>15204</c:v>
                </c:pt>
                <c:pt idx="4080">
                  <c:v>15205</c:v>
                </c:pt>
                <c:pt idx="4081">
                  <c:v>15206</c:v>
                </c:pt>
                <c:pt idx="4082">
                  <c:v>15207</c:v>
                </c:pt>
                <c:pt idx="4083">
                  <c:v>15208</c:v>
                </c:pt>
                <c:pt idx="4084">
                  <c:v>15209</c:v>
                </c:pt>
                <c:pt idx="4085">
                  <c:v>15210</c:v>
                </c:pt>
                <c:pt idx="4086">
                  <c:v>15211</c:v>
                </c:pt>
                <c:pt idx="4087">
                  <c:v>15212</c:v>
                </c:pt>
                <c:pt idx="4088">
                  <c:v>15213</c:v>
                </c:pt>
                <c:pt idx="4089">
                  <c:v>15214</c:v>
                </c:pt>
                <c:pt idx="4090">
                  <c:v>15215</c:v>
                </c:pt>
                <c:pt idx="4091">
                  <c:v>15216</c:v>
                </c:pt>
                <c:pt idx="4092">
                  <c:v>15217</c:v>
                </c:pt>
                <c:pt idx="4093">
                  <c:v>15218</c:v>
                </c:pt>
                <c:pt idx="4094">
                  <c:v>15219</c:v>
                </c:pt>
                <c:pt idx="4095">
                  <c:v>15220</c:v>
                </c:pt>
                <c:pt idx="4096">
                  <c:v>15221</c:v>
                </c:pt>
                <c:pt idx="4097">
                  <c:v>15222</c:v>
                </c:pt>
                <c:pt idx="4098">
                  <c:v>15223</c:v>
                </c:pt>
                <c:pt idx="4099">
                  <c:v>15224</c:v>
                </c:pt>
                <c:pt idx="4100">
                  <c:v>15225</c:v>
                </c:pt>
                <c:pt idx="4101">
                  <c:v>15226</c:v>
                </c:pt>
                <c:pt idx="4102">
                  <c:v>15227</c:v>
                </c:pt>
                <c:pt idx="4103">
                  <c:v>15228</c:v>
                </c:pt>
                <c:pt idx="4104">
                  <c:v>15229</c:v>
                </c:pt>
                <c:pt idx="4105">
                  <c:v>15230</c:v>
                </c:pt>
                <c:pt idx="4106">
                  <c:v>15231</c:v>
                </c:pt>
                <c:pt idx="4107">
                  <c:v>15232</c:v>
                </c:pt>
                <c:pt idx="4108">
                  <c:v>15233</c:v>
                </c:pt>
                <c:pt idx="4109">
                  <c:v>15234</c:v>
                </c:pt>
                <c:pt idx="4110">
                  <c:v>15235</c:v>
                </c:pt>
                <c:pt idx="4111">
                  <c:v>15236</c:v>
                </c:pt>
                <c:pt idx="4112">
                  <c:v>15237</c:v>
                </c:pt>
                <c:pt idx="4113">
                  <c:v>15238</c:v>
                </c:pt>
                <c:pt idx="4114">
                  <c:v>15239</c:v>
                </c:pt>
                <c:pt idx="4115">
                  <c:v>15240</c:v>
                </c:pt>
                <c:pt idx="4116">
                  <c:v>15241</c:v>
                </c:pt>
                <c:pt idx="4117">
                  <c:v>15242</c:v>
                </c:pt>
                <c:pt idx="4118">
                  <c:v>15243</c:v>
                </c:pt>
                <c:pt idx="4119">
                  <c:v>15244</c:v>
                </c:pt>
                <c:pt idx="4120">
                  <c:v>15245</c:v>
                </c:pt>
                <c:pt idx="4121">
                  <c:v>15246</c:v>
                </c:pt>
                <c:pt idx="4122">
                  <c:v>15247</c:v>
                </c:pt>
                <c:pt idx="4123">
                  <c:v>15248</c:v>
                </c:pt>
                <c:pt idx="4124">
                  <c:v>15249</c:v>
                </c:pt>
                <c:pt idx="4125">
                  <c:v>15250</c:v>
                </c:pt>
                <c:pt idx="4126">
                  <c:v>15251</c:v>
                </c:pt>
                <c:pt idx="4127">
                  <c:v>15252</c:v>
                </c:pt>
                <c:pt idx="4128">
                  <c:v>15253</c:v>
                </c:pt>
                <c:pt idx="4129">
                  <c:v>15254</c:v>
                </c:pt>
                <c:pt idx="4130">
                  <c:v>15255</c:v>
                </c:pt>
                <c:pt idx="4131">
                  <c:v>15256</c:v>
                </c:pt>
                <c:pt idx="4132">
                  <c:v>15257</c:v>
                </c:pt>
                <c:pt idx="4133">
                  <c:v>15258</c:v>
                </c:pt>
                <c:pt idx="4134">
                  <c:v>15259</c:v>
                </c:pt>
                <c:pt idx="4135">
                  <c:v>15260</c:v>
                </c:pt>
                <c:pt idx="4136">
                  <c:v>15261</c:v>
                </c:pt>
                <c:pt idx="4137">
                  <c:v>15262</c:v>
                </c:pt>
                <c:pt idx="4138">
                  <c:v>15263</c:v>
                </c:pt>
                <c:pt idx="4139">
                  <c:v>15264</c:v>
                </c:pt>
                <c:pt idx="4140">
                  <c:v>15265</c:v>
                </c:pt>
                <c:pt idx="4141">
                  <c:v>15266</c:v>
                </c:pt>
                <c:pt idx="4142">
                  <c:v>15267</c:v>
                </c:pt>
                <c:pt idx="4143">
                  <c:v>15268</c:v>
                </c:pt>
                <c:pt idx="4144">
                  <c:v>15269</c:v>
                </c:pt>
                <c:pt idx="4145">
                  <c:v>15270</c:v>
                </c:pt>
                <c:pt idx="4146">
                  <c:v>15271</c:v>
                </c:pt>
                <c:pt idx="4147">
                  <c:v>15272</c:v>
                </c:pt>
                <c:pt idx="4148">
                  <c:v>15273</c:v>
                </c:pt>
                <c:pt idx="4149">
                  <c:v>15274</c:v>
                </c:pt>
                <c:pt idx="4150">
                  <c:v>15275</c:v>
                </c:pt>
                <c:pt idx="4151">
                  <c:v>15276</c:v>
                </c:pt>
                <c:pt idx="4152">
                  <c:v>15277</c:v>
                </c:pt>
                <c:pt idx="4153">
                  <c:v>15278</c:v>
                </c:pt>
                <c:pt idx="4154">
                  <c:v>15279</c:v>
                </c:pt>
                <c:pt idx="4155">
                  <c:v>15280</c:v>
                </c:pt>
                <c:pt idx="4156">
                  <c:v>15281</c:v>
                </c:pt>
                <c:pt idx="4157">
                  <c:v>15282</c:v>
                </c:pt>
                <c:pt idx="4158">
                  <c:v>15283</c:v>
                </c:pt>
                <c:pt idx="4159">
                  <c:v>15284</c:v>
                </c:pt>
                <c:pt idx="4160">
                  <c:v>15285</c:v>
                </c:pt>
                <c:pt idx="4161">
                  <c:v>15286</c:v>
                </c:pt>
                <c:pt idx="4162">
                  <c:v>15287</c:v>
                </c:pt>
                <c:pt idx="4163">
                  <c:v>15288</c:v>
                </c:pt>
                <c:pt idx="4164">
                  <c:v>15289</c:v>
                </c:pt>
                <c:pt idx="4165">
                  <c:v>15290</c:v>
                </c:pt>
                <c:pt idx="4166">
                  <c:v>15291</c:v>
                </c:pt>
                <c:pt idx="4167">
                  <c:v>15292</c:v>
                </c:pt>
                <c:pt idx="4168">
                  <c:v>15293</c:v>
                </c:pt>
                <c:pt idx="4169">
                  <c:v>15294</c:v>
                </c:pt>
                <c:pt idx="4170">
                  <c:v>15295</c:v>
                </c:pt>
                <c:pt idx="4171">
                  <c:v>15296</c:v>
                </c:pt>
                <c:pt idx="4172">
                  <c:v>15297</c:v>
                </c:pt>
                <c:pt idx="4173">
                  <c:v>15298</c:v>
                </c:pt>
                <c:pt idx="4174">
                  <c:v>15299</c:v>
                </c:pt>
                <c:pt idx="4175">
                  <c:v>15300</c:v>
                </c:pt>
                <c:pt idx="4176">
                  <c:v>15301</c:v>
                </c:pt>
                <c:pt idx="4177">
                  <c:v>15302</c:v>
                </c:pt>
                <c:pt idx="4178">
                  <c:v>15303</c:v>
                </c:pt>
                <c:pt idx="4179">
                  <c:v>15304</c:v>
                </c:pt>
                <c:pt idx="4180">
                  <c:v>15305</c:v>
                </c:pt>
                <c:pt idx="4181">
                  <c:v>15306</c:v>
                </c:pt>
                <c:pt idx="4182">
                  <c:v>15307</c:v>
                </c:pt>
                <c:pt idx="4183">
                  <c:v>15308</c:v>
                </c:pt>
                <c:pt idx="4184">
                  <c:v>15309</c:v>
                </c:pt>
                <c:pt idx="4185">
                  <c:v>15310</c:v>
                </c:pt>
                <c:pt idx="4186">
                  <c:v>15311</c:v>
                </c:pt>
                <c:pt idx="4187">
                  <c:v>15312</c:v>
                </c:pt>
                <c:pt idx="4188">
                  <c:v>15313</c:v>
                </c:pt>
                <c:pt idx="4189">
                  <c:v>15314</c:v>
                </c:pt>
                <c:pt idx="4190">
                  <c:v>15315</c:v>
                </c:pt>
                <c:pt idx="4191">
                  <c:v>15316</c:v>
                </c:pt>
                <c:pt idx="4192">
                  <c:v>15317</c:v>
                </c:pt>
                <c:pt idx="4193">
                  <c:v>15318</c:v>
                </c:pt>
                <c:pt idx="4194">
                  <c:v>15319</c:v>
                </c:pt>
                <c:pt idx="4195">
                  <c:v>15320</c:v>
                </c:pt>
                <c:pt idx="4196">
                  <c:v>15321</c:v>
                </c:pt>
                <c:pt idx="4197">
                  <c:v>15322</c:v>
                </c:pt>
                <c:pt idx="4198">
                  <c:v>15323</c:v>
                </c:pt>
                <c:pt idx="4199">
                  <c:v>15324</c:v>
                </c:pt>
                <c:pt idx="4200">
                  <c:v>15325</c:v>
                </c:pt>
                <c:pt idx="4201">
                  <c:v>15326</c:v>
                </c:pt>
                <c:pt idx="4202">
                  <c:v>15327</c:v>
                </c:pt>
                <c:pt idx="4203">
                  <c:v>15328</c:v>
                </c:pt>
                <c:pt idx="4204">
                  <c:v>15329</c:v>
                </c:pt>
                <c:pt idx="4205">
                  <c:v>15330</c:v>
                </c:pt>
                <c:pt idx="4206">
                  <c:v>15331</c:v>
                </c:pt>
                <c:pt idx="4207">
                  <c:v>15332</c:v>
                </c:pt>
                <c:pt idx="4208">
                  <c:v>15333</c:v>
                </c:pt>
                <c:pt idx="4209">
                  <c:v>15334</c:v>
                </c:pt>
                <c:pt idx="4210">
                  <c:v>15335</c:v>
                </c:pt>
                <c:pt idx="4211">
                  <c:v>15336</c:v>
                </c:pt>
                <c:pt idx="4212">
                  <c:v>15337</c:v>
                </c:pt>
                <c:pt idx="4213">
                  <c:v>15338</c:v>
                </c:pt>
                <c:pt idx="4214">
                  <c:v>15339</c:v>
                </c:pt>
                <c:pt idx="4215">
                  <c:v>15340</c:v>
                </c:pt>
                <c:pt idx="4216">
                  <c:v>15341</c:v>
                </c:pt>
                <c:pt idx="4217">
                  <c:v>15342</c:v>
                </c:pt>
                <c:pt idx="4218">
                  <c:v>15343</c:v>
                </c:pt>
                <c:pt idx="4219">
                  <c:v>15344</c:v>
                </c:pt>
                <c:pt idx="4220">
                  <c:v>15345</c:v>
                </c:pt>
                <c:pt idx="4221">
                  <c:v>15346</c:v>
                </c:pt>
                <c:pt idx="4222">
                  <c:v>15347</c:v>
                </c:pt>
                <c:pt idx="4223">
                  <c:v>15348</c:v>
                </c:pt>
                <c:pt idx="4224">
                  <c:v>15349</c:v>
                </c:pt>
                <c:pt idx="4225">
                  <c:v>15350</c:v>
                </c:pt>
                <c:pt idx="4226">
                  <c:v>15351</c:v>
                </c:pt>
                <c:pt idx="4227">
                  <c:v>15352</c:v>
                </c:pt>
                <c:pt idx="4228">
                  <c:v>15353</c:v>
                </c:pt>
                <c:pt idx="4229">
                  <c:v>15354</c:v>
                </c:pt>
                <c:pt idx="4230">
                  <c:v>15355</c:v>
                </c:pt>
                <c:pt idx="4231">
                  <c:v>15356</c:v>
                </c:pt>
                <c:pt idx="4232">
                  <c:v>15357</c:v>
                </c:pt>
                <c:pt idx="4233">
                  <c:v>15358</c:v>
                </c:pt>
                <c:pt idx="4234">
                  <c:v>15359</c:v>
                </c:pt>
                <c:pt idx="4235">
                  <c:v>15360</c:v>
                </c:pt>
                <c:pt idx="4236">
                  <c:v>15361</c:v>
                </c:pt>
                <c:pt idx="4237">
                  <c:v>15362</c:v>
                </c:pt>
                <c:pt idx="4238">
                  <c:v>15363</c:v>
                </c:pt>
                <c:pt idx="4239">
                  <c:v>15364</c:v>
                </c:pt>
                <c:pt idx="4240">
                  <c:v>15365</c:v>
                </c:pt>
                <c:pt idx="4241">
                  <c:v>15366</c:v>
                </c:pt>
                <c:pt idx="4242">
                  <c:v>15367</c:v>
                </c:pt>
                <c:pt idx="4243">
                  <c:v>15368</c:v>
                </c:pt>
                <c:pt idx="4244">
                  <c:v>15369</c:v>
                </c:pt>
                <c:pt idx="4245">
                  <c:v>15370</c:v>
                </c:pt>
                <c:pt idx="4246">
                  <c:v>15371</c:v>
                </c:pt>
                <c:pt idx="4247">
                  <c:v>15372</c:v>
                </c:pt>
                <c:pt idx="4248">
                  <c:v>15373</c:v>
                </c:pt>
                <c:pt idx="4249">
                  <c:v>15374</c:v>
                </c:pt>
                <c:pt idx="4250">
                  <c:v>15375</c:v>
                </c:pt>
                <c:pt idx="4251">
                  <c:v>15376</c:v>
                </c:pt>
                <c:pt idx="4252">
                  <c:v>15377</c:v>
                </c:pt>
                <c:pt idx="4253">
                  <c:v>15378</c:v>
                </c:pt>
                <c:pt idx="4254">
                  <c:v>15379</c:v>
                </c:pt>
                <c:pt idx="4255">
                  <c:v>15380</c:v>
                </c:pt>
                <c:pt idx="4256">
                  <c:v>15381</c:v>
                </c:pt>
                <c:pt idx="4257">
                  <c:v>15382</c:v>
                </c:pt>
                <c:pt idx="4258">
                  <c:v>15383</c:v>
                </c:pt>
                <c:pt idx="4259">
                  <c:v>15384</c:v>
                </c:pt>
                <c:pt idx="4260">
                  <c:v>15385</c:v>
                </c:pt>
                <c:pt idx="4261">
                  <c:v>15386</c:v>
                </c:pt>
                <c:pt idx="4262">
                  <c:v>15387</c:v>
                </c:pt>
                <c:pt idx="4263">
                  <c:v>15388</c:v>
                </c:pt>
                <c:pt idx="4264">
                  <c:v>15389</c:v>
                </c:pt>
                <c:pt idx="4265">
                  <c:v>15390</c:v>
                </c:pt>
                <c:pt idx="4266">
                  <c:v>15391</c:v>
                </c:pt>
                <c:pt idx="4267">
                  <c:v>15392</c:v>
                </c:pt>
                <c:pt idx="4268">
                  <c:v>15393</c:v>
                </c:pt>
                <c:pt idx="4269">
                  <c:v>15394</c:v>
                </c:pt>
                <c:pt idx="4270">
                  <c:v>15395</c:v>
                </c:pt>
                <c:pt idx="4271">
                  <c:v>15396</c:v>
                </c:pt>
                <c:pt idx="4272">
                  <c:v>15397</c:v>
                </c:pt>
                <c:pt idx="4273">
                  <c:v>15398</c:v>
                </c:pt>
                <c:pt idx="4274">
                  <c:v>15399</c:v>
                </c:pt>
                <c:pt idx="4275">
                  <c:v>15400</c:v>
                </c:pt>
                <c:pt idx="4276">
                  <c:v>15401</c:v>
                </c:pt>
                <c:pt idx="4277">
                  <c:v>15402</c:v>
                </c:pt>
                <c:pt idx="4278">
                  <c:v>15403</c:v>
                </c:pt>
                <c:pt idx="4279">
                  <c:v>15404</c:v>
                </c:pt>
                <c:pt idx="4280">
                  <c:v>15405</c:v>
                </c:pt>
                <c:pt idx="4281">
                  <c:v>15406</c:v>
                </c:pt>
                <c:pt idx="4282">
                  <c:v>15407</c:v>
                </c:pt>
                <c:pt idx="4283">
                  <c:v>15408</c:v>
                </c:pt>
                <c:pt idx="4284">
                  <c:v>15409</c:v>
                </c:pt>
                <c:pt idx="4285">
                  <c:v>15410</c:v>
                </c:pt>
                <c:pt idx="4286">
                  <c:v>15411</c:v>
                </c:pt>
                <c:pt idx="4287">
                  <c:v>15412</c:v>
                </c:pt>
                <c:pt idx="4288">
                  <c:v>15413</c:v>
                </c:pt>
                <c:pt idx="4289">
                  <c:v>15414</c:v>
                </c:pt>
                <c:pt idx="4290">
                  <c:v>15415</c:v>
                </c:pt>
                <c:pt idx="4291">
                  <c:v>15416</c:v>
                </c:pt>
                <c:pt idx="4292">
                  <c:v>15417</c:v>
                </c:pt>
                <c:pt idx="4293">
                  <c:v>15418</c:v>
                </c:pt>
                <c:pt idx="4294">
                  <c:v>15419</c:v>
                </c:pt>
                <c:pt idx="4295">
                  <c:v>15420</c:v>
                </c:pt>
                <c:pt idx="4296">
                  <c:v>15421</c:v>
                </c:pt>
                <c:pt idx="4297">
                  <c:v>15422</c:v>
                </c:pt>
                <c:pt idx="4298">
                  <c:v>15423</c:v>
                </c:pt>
                <c:pt idx="4299">
                  <c:v>15424</c:v>
                </c:pt>
                <c:pt idx="4300">
                  <c:v>15425</c:v>
                </c:pt>
                <c:pt idx="4301">
                  <c:v>15426</c:v>
                </c:pt>
                <c:pt idx="4302">
                  <c:v>15427</c:v>
                </c:pt>
                <c:pt idx="4303">
                  <c:v>15428</c:v>
                </c:pt>
                <c:pt idx="4304">
                  <c:v>15429</c:v>
                </c:pt>
                <c:pt idx="4305">
                  <c:v>15430</c:v>
                </c:pt>
                <c:pt idx="4306">
                  <c:v>15431</c:v>
                </c:pt>
                <c:pt idx="4307">
                  <c:v>15432</c:v>
                </c:pt>
                <c:pt idx="4308">
                  <c:v>15433</c:v>
                </c:pt>
                <c:pt idx="4309">
                  <c:v>15434</c:v>
                </c:pt>
                <c:pt idx="4310">
                  <c:v>15435</c:v>
                </c:pt>
                <c:pt idx="4311">
                  <c:v>15436</c:v>
                </c:pt>
                <c:pt idx="4312">
                  <c:v>15437</c:v>
                </c:pt>
                <c:pt idx="4313">
                  <c:v>15438</c:v>
                </c:pt>
                <c:pt idx="4314">
                  <c:v>15439</c:v>
                </c:pt>
                <c:pt idx="4315">
                  <c:v>15440</c:v>
                </c:pt>
                <c:pt idx="4316">
                  <c:v>15441</c:v>
                </c:pt>
                <c:pt idx="4317">
                  <c:v>15442</c:v>
                </c:pt>
                <c:pt idx="4318">
                  <c:v>15443</c:v>
                </c:pt>
                <c:pt idx="4319">
                  <c:v>15444</c:v>
                </c:pt>
                <c:pt idx="4320">
                  <c:v>15445</c:v>
                </c:pt>
                <c:pt idx="4321">
                  <c:v>15446</c:v>
                </c:pt>
                <c:pt idx="4322">
                  <c:v>15447</c:v>
                </c:pt>
                <c:pt idx="4323">
                  <c:v>15448</c:v>
                </c:pt>
                <c:pt idx="4324">
                  <c:v>15449</c:v>
                </c:pt>
                <c:pt idx="4325">
                  <c:v>15450</c:v>
                </c:pt>
                <c:pt idx="4326">
                  <c:v>15451</c:v>
                </c:pt>
                <c:pt idx="4327">
                  <c:v>15452</c:v>
                </c:pt>
                <c:pt idx="4328">
                  <c:v>15453</c:v>
                </c:pt>
                <c:pt idx="4329">
                  <c:v>15454</c:v>
                </c:pt>
                <c:pt idx="4330">
                  <c:v>15455</c:v>
                </c:pt>
                <c:pt idx="4331">
                  <c:v>15456</c:v>
                </c:pt>
                <c:pt idx="4332">
                  <c:v>15457</c:v>
                </c:pt>
                <c:pt idx="4333">
                  <c:v>15458</c:v>
                </c:pt>
                <c:pt idx="4334">
                  <c:v>15459</c:v>
                </c:pt>
                <c:pt idx="4335">
                  <c:v>15460</c:v>
                </c:pt>
                <c:pt idx="4336">
                  <c:v>15461</c:v>
                </c:pt>
                <c:pt idx="4337">
                  <c:v>15462</c:v>
                </c:pt>
                <c:pt idx="4338">
                  <c:v>15463</c:v>
                </c:pt>
                <c:pt idx="4339">
                  <c:v>15464</c:v>
                </c:pt>
                <c:pt idx="4340">
                  <c:v>15465</c:v>
                </c:pt>
                <c:pt idx="4341">
                  <c:v>15466</c:v>
                </c:pt>
                <c:pt idx="4342">
                  <c:v>15467</c:v>
                </c:pt>
                <c:pt idx="4343">
                  <c:v>15468</c:v>
                </c:pt>
                <c:pt idx="4344">
                  <c:v>15469</c:v>
                </c:pt>
                <c:pt idx="4345">
                  <c:v>15470</c:v>
                </c:pt>
                <c:pt idx="4346">
                  <c:v>15471</c:v>
                </c:pt>
                <c:pt idx="4347">
                  <c:v>15472</c:v>
                </c:pt>
                <c:pt idx="4348">
                  <c:v>15473</c:v>
                </c:pt>
                <c:pt idx="4349">
                  <c:v>15474</c:v>
                </c:pt>
                <c:pt idx="4350">
                  <c:v>15475</c:v>
                </c:pt>
                <c:pt idx="4351">
                  <c:v>15476</c:v>
                </c:pt>
                <c:pt idx="4352">
                  <c:v>15477</c:v>
                </c:pt>
                <c:pt idx="4353">
                  <c:v>15478</c:v>
                </c:pt>
                <c:pt idx="4354">
                  <c:v>15479</c:v>
                </c:pt>
                <c:pt idx="4355">
                  <c:v>15480</c:v>
                </c:pt>
                <c:pt idx="4356">
                  <c:v>15481</c:v>
                </c:pt>
                <c:pt idx="4357">
                  <c:v>15482</c:v>
                </c:pt>
                <c:pt idx="4358">
                  <c:v>15483</c:v>
                </c:pt>
                <c:pt idx="4359">
                  <c:v>15484</c:v>
                </c:pt>
                <c:pt idx="4360">
                  <c:v>15485</c:v>
                </c:pt>
                <c:pt idx="4361">
                  <c:v>15486</c:v>
                </c:pt>
                <c:pt idx="4362">
                  <c:v>15487</c:v>
                </c:pt>
                <c:pt idx="4363">
                  <c:v>15488</c:v>
                </c:pt>
                <c:pt idx="4364">
                  <c:v>15489</c:v>
                </c:pt>
                <c:pt idx="4365">
                  <c:v>15490</c:v>
                </c:pt>
                <c:pt idx="4366">
                  <c:v>15491</c:v>
                </c:pt>
                <c:pt idx="4367">
                  <c:v>15492</c:v>
                </c:pt>
                <c:pt idx="4368">
                  <c:v>15493</c:v>
                </c:pt>
                <c:pt idx="4369">
                  <c:v>15494</c:v>
                </c:pt>
                <c:pt idx="4370">
                  <c:v>15495</c:v>
                </c:pt>
                <c:pt idx="4371">
                  <c:v>15496</c:v>
                </c:pt>
                <c:pt idx="4372">
                  <c:v>15497</c:v>
                </c:pt>
                <c:pt idx="4373">
                  <c:v>15498</c:v>
                </c:pt>
                <c:pt idx="4374">
                  <c:v>15499</c:v>
                </c:pt>
                <c:pt idx="4375">
                  <c:v>15500</c:v>
                </c:pt>
                <c:pt idx="4376">
                  <c:v>15501</c:v>
                </c:pt>
                <c:pt idx="4377">
                  <c:v>15502</c:v>
                </c:pt>
                <c:pt idx="4378">
                  <c:v>15503</c:v>
                </c:pt>
                <c:pt idx="4379">
                  <c:v>15504</c:v>
                </c:pt>
                <c:pt idx="4380">
                  <c:v>15505</c:v>
                </c:pt>
                <c:pt idx="4381">
                  <c:v>15506</c:v>
                </c:pt>
                <c:pt idx="4382">
                  <c:v>15507</c:v>
                </c:pt>
                <c:pt idx="4383">
                  <c:v>15508</c:v>
                </c:pt>
                <c:pt idx="4384">
                  <c:v>15509</c:v>
                </c:pt>
                <c:pt idx="4385">
                  <c:v>15510</c:v>
                </c:pt>
                <c:pt idx="4386">
                  <c:v>15511</c:v>
                </c:pt>
                <c:pt idx="4387">
                  <c:v>15512</c:v>
                </c:pt>
                <c:pt idx="4388">
                  <c:v>15513</c:v>
                </c:pt>
                <c:pt idx="4389">
                  <c:v>15514</c:v>
                </c:pt>
                <c:pt idx="4390">
                  <c:v>15515</c:v>
                </c:pt>
                <c:pt idx="4391">
                  <c:v>15516</c:v>
                </c:pt>
                <c:pt idx="4392">
                  <c:v>15517</c:v>
                </c:pt>
                <c:pt idx="4393">
                  <c:v>15518</c:v>
                </c:pt>
                <c:pt idx="4394">
                  <c:v>15519</c:v>
                </c:pt>
                <c:pt idx="4395">
                  <c:v>15520</c:v>
                </c:pt>
                <c:pt idx="4396">
                  <c:v>15521</c:v>
                </c:pt>
                <c:pt idx="4397">
                  <c:v>15522</c:v>
                </c:pt>
                <c:pt idx="4398">
                  <c:v>15523</c:v>
                </c:pt>
                <c:pt idx="4399">
                  <c:v>15524</c:v>
                </c:pt>
                <c:pt idx="4400">
                  <c:v>15525</c:v>
                </c:pt>
                <c:pt idx="4401">
                  <c:v>15526</c:v>
                </c:pt>
                <c:pt idx="4402">
                  <c:v>15527</c:v>
                </c:pt>
                <c:pt idx="4403">
                  <c:v>15528</c:v>
                </c:pt>
                <c:pt idx="4404">
                  <c:v>15529</c:v>
                </c:pt>
                <c:pt idx="4405">
                  <c:v>15530</c:v>
                </c:pt>
                <c:pt idx="4406">
                  <c:v>15531</c:v>
                </c:pt>
                <c:pt idx="4407">
                  <c:v>15532</c:v>
                </c:pt>
                <c:pt idx="4408">
                  <c:v>15533</c:v>
                </c:pt>
                <c:pt idx="4409">
                  <c:v>15534</c:v>
                </c:pt>
                <c:pt idx="4410">
                  <c:v>15535</c:v>
                </c:pt>
                <c:pt idx="4411">
                  <c:v>15536</c:v>
                </c:pt>
                <c:pt idx="4412">
                  <c:v>15537</c:v>
                </c:pt>
                <c:pt idx="4413">
                  <c:v>15538</c:v>
                </c:pt>
                <c:pt idx="4414">
                  <c:v>15539</c:v>
                </c:pt>
                <c:pt idx="4415">
                  <c:v>15540</c:v>
                </c:pt>
                <c:pt idx="4416">
                  <c:v>15541</c:v>
                </c:pt>
                <c:pt idx="4417">
                  <c:v>15542</c:v>
                </c:pt>
                <c:pt idx="4418">
                  <c:v>15543</c:v>
                </c:pt>
                <c:pt idx="4419">
                  <c:v>15544</c:v>
                </c:pt>
                <c:pt idx="4420">
                  <c:v>15545</c:v>
                </c:pt>
                <c:pt idx="4421">
                  <c:v>15546</c:v>
                </c:pt>
                <c:pt idx="4422">
                  <c:v>15547</c:v>
                </c:pt>
                <c:pt idx="4423">
                  <c:v>15548</c:v>
                </c:pt>
                <c:pt idx="4424">
                  <c:v>15549</c:v>
                </c:pt>
                <c:pt idx="4425">
                  <c:v>15550</c:v>
                </c:pt>
                <c:pt idx="4426">
                  <c:v>15551</c:v>
                </c:pt>
                <c:pt idx="4427">
                  <c:v>15552</c:v>
                </c:pt>
                <c:pt idx="4428">
                  <c:v>15553</c:v>
                </c:pt>
                <c:pt idx="4429">
                  <c:v>15554</c:v>
                </c:pt>
                <c:pt idx="4430">
                  <c:v>15555</c:v>
                </c:pt>
                <c:pt idx="4431">
                  <c:v>15556</c:v>
                </c:pt>
                <c:pt idx="4432">
                  <c:v>15557</c:v>
                </c:pt>
                <c:pt idx="4433">
                  <c:v>15558</c:v>
                </c:pt>
                <c:pt idx="4434">
                  <c:v>15559</c:v>
                </c:pt>
                <c:pt idx="4435">
                  <c:v>15560</c:v>
                </c:pt>
                <c:pt idx="4436">
                  <c:v>15561</c:v>
                </c:pt>
                <c:pt idx="4437">
                  <c:v>15562</c:v>
                </c:pt>
                <c:pt idx="4438">
                  <c:v>15563</c:v>
                </c:pt>
                <c:pt idx="4439">
                  <c:v>15564</c:v>
                </c:pt>
                <c:pt idx="4440">
                  <c:v>15565</c:v>
                </c:pt>
                <c:pt idx="4441">
                  <c:v>15566</c:v>
                </c:pt>
                <c:pt idx="4442">
                  <c:v>15567</c:v>
                </c:pt>
                <c:pt idx="4443">
                  <c:v>15568</c:v>
                </c:pt>
                <c:pt idx="4444">
                  <c:v>15569</c:v>
                </c:pt>
                <c:pt idx="4445">
                  <c:v>15570</c:v>
                </c:pt>
                <c:pt idx="4446">
                  <c:v>15571</c:v>
                </c:pt>
                <c:pt idx="4447">
                  <c:v>15572</c:v>
                </c:pt>
                <c:pt idx="4448">
                  <c:v>15573</c:v>
                </c:pt>
                <c:pt idx="4449">
                  <c:v>15574</c:v>
                </c:pt>
                <c:pt idx="4450">
                  <c:v>15575</c:v>
                </c:pt>
                <c:pt idx="4451">
                  <c:v>15576</c:v>
                </c:pt>
                <c:pt idx="4452">
                  <c:v>15577</c:v>
                </c:pt>
                <c:pt idx="4453">
                  <c:v>15578</c:v>
                </c:pt>
                <c:pt idx="4454">
                  <c:v>15579</c:v>
                </c:pt>
                <c:pt idx="4455">
                  <c:v>15580</c:v>
                </c:pt>
                <c:pt idx="4456">
                  <c:v>15581</c:v>
                </c:pt>
                <c:pt idx="4457">
                  <c:v>15582</c:v>
                </c:pt>
                <c:pt idx="4458">
                  <c:v>15583</c:v>
                </c:pt>
                <c:pt idx="4459">
                  <c:v>15584</c:v>
                </c:pt>
                <c:pt idx="4460">
                  <c:v>15585</c:v>
                </c:pt>
                <c:pt idx="4461">
                  <c:v>15586</c:v>
                </c:pt>
                <c:pt idx="4462">
                  <c:v>15587</c:v>
                </c:pt>
                <c:pt idx="4463">
                  <c:v>15588</c:v>
                </c:pt>
                <c:pt idx="4464">
                  <c:v>15589</c:v>
                </c:pt>
                <c:pt idx="4465">
                  <c:v>15590</c:v>
                </c:pt>
                <c:pt idx="4466">
                  <c:v>15591</c:v>
                </c:pt>
                <c:pt idx="4467">
                  <c:v>15592</c:v>
                </c:pt>
                <c:pt idx="4468">
                  <c:v>15593</c:v>
                </c:pt>
                <c:pt idx="4469">
                  <c:v>15594</c:v>
                </c:pt>
                <c:pt idx="4470">
                  <c:v>15595</c:v>
                </c:pt>
                <c:pt idx="4471">
                  <c:v>15596</c:v>
                </c:pt>
                <c:pt idx="4472">
                  <c:v>15597</c:v>
                </c:pt>
                <c:pt idx="4473">
                  <c:v>15598</c:v>
                </c:pt>
                <c:pt idx="4474">
                  <c:v>15599</c:v>
                </c:pt>
                <c:pt idx="4475">
                  <c:v>15600</c:v>
                </c:pt>
                <c:pt idx="4476">
                  <c:v>15601</c:v>
                </c:pt>
                <c:pt idx="4477">
                  <c:v>15602</c:v>
                </c:pt>
                <c:pt idx="4478">
                  <c:v>15603</c:v>
                </c:pt>
                <c:pt idx="4479">
                  <c:v>15604</c:v>
                </c:pt>
                <c:pt idx="4480">
                  <c:v>15605</c:v>
                </c:pt>
                <c:pt idx="4481">
                  <c:v>15606</c:v>
                </c:pt>
                <c:pt idx="4482">
                  <c:v>15607</c:v>
                </c:pt>
                <c:pt idx="4483">
                  <c:v>15608</c:v>
                </c:pt>
                <c:pt idx="4484">
                  <c:v>15609</c:v>
                </c:pt>
                <c:pt idx="4485">
                  <c:v>15610</c:v>
                </c:pt>
                <c:pt idx="4486">
                  <c:v>15611</c:v>
                </c:pt>
                <c:pt idx="4487">
                  <c:v>15612</c:v>
                </c:pt>
                <c:pt idx="4488">
                  <c:v>15613</c:v>
                </c:pt>
                <c:pt idx="4489">
                  <c:v>15614</c:v>
                </c:pt>
                <c:pt idx="4490">
                  <c:v>15615</c:v>
                </c:pt>
                <c:pt idx="4491">
                  <c:v>15616</c:v>
                </c:pt>
                <c:pt idx="4492">
                  <c:v>15617</c:v>
                </c:pt>
                <c:pt idx="4493">
                  <c:v>15618</c:v>
                </c:pt>
                <c:pt idx="4494">
                  <c:v>15619</c:v>
                </c:pt>
                <c:pt idx="4495">
                  <c:v>15620</c:v>
                </c:pt>
                <c:pt idx="4496">
                  <c:v>15621</c:v>
                </c:pt>
                <c:pt idx="4497">
                  <c:v>15622</c:v>
                </c:pt>
                <c:pt idx="4498">
                  <c:v>15623</c:v>
                </c:pt>
                <c:pt idx="4499">
                  <c:v>15624</c:v>
                </c:pt>
                <c:pt idx="4500">
                  <c:v>15625</c:v>
                </c:pt>
                <c:pt idx="4501">
                  <c:v>15626</c:v>
                </c:pt>
                <c:pt idx="4502">
                  <c:v>15627</c:v>
                </c:pt>
                <c:pt idx="4503">
                  <c:v>15628</c:v>
                </c:pt>
                <c:pt idx="4504">
                  <c:v>15629</c:v>
                </c:pt>
                <c:pt idx="4505">
                  <c:v>15630</c:v>
                </c:pt>
                <c:pt idx="4506">
                  <c:v>15631</c:v>
                </c:pt>
                <c:pt idx="4507">
                  <c:v>15632</c:v>
                </c:pt>
                <c:pt idx="4508">
                  <c:v>15633</c:v>
                </c:pt>
                <c:pt idx="4509">
                  <c:v>15634</c:v>
                </c:pt>
                <c:pt idx="4510">
                  <c:v>15635</c:v>
                </c:pt>
                <c:pt idx="4511">
                  <c:v>15636</c:v>
                </c:pt>
                <c:pt idx="4512">
                  <c:v>15637</c:v>
                </c:pt>
                <c:pt idx="4513">
                  <c:v>15638</c:v>
                </c:pt>
                <c:pt idx="4514">
                  <c:v>15639</c:v>
                </c:pt>
                <c:pt idx="4515">
                  <c:v>15640</c:v>
                </c:pt>
                <c:pt idx="4516">
                  <c:v>15641</c:v>
                </c:pt>
                <c:pt idx="4517">
                  <c:v>15642</c:v>
                </c:pt>
                <c:pt idx="4518">
                  <c:v>15643</c:v>
                </c:pt>
                <c:pt idx="4519">
                  <c:v>15644</c:v>
                </c:pt>
                <c:pt idx="4520">
                  <c:v>15645</c:v>
                </c:pt>
                <c:pt idx="4521">
                  <c:v>15646</c:v>
                </c:pt>
                <c:pt idx="4522">
                  <c:v>15647</c:v>
                </c:pt>
                <c:pt idx="4523">
                  <c:v>15648</c:v>
                </c:pt>
                <c:pt idx="4524">
                  <c:v>15649</c:v>
                </c:pt>
                <c:pt idx="4525">
                  <c:v>15650</c:v>
                </c:pt>
                <c:pt idx="4526">
                  <c:v>15651</c:v>
                </c:pt>
                <c:pt idx="4527">
                  <c:v>15652</c:v>
                </c:pt>
                <c:pt idx="4528">
                  <c:v>15653</c:v>
                </c:pt>
                <c:pt idx="4529">
                  <c:v>15654</c:v>
                </c:pt>
                <c:pt idx="4530">
                  <c:v>15655</c:v>
                </c:pt>
                <c:pt idx="4531">
                  <c:v>15656</c:v>
                </c:pt>
                <c:pt idx="4532">
                  <c:v>15657</c:v>
                </c:pt>
                <c:pt idx="4533">
                  <c:v>15658</c:v>
                </c:pt>
                <c:pt idx="4534">
                  <c:v>15659</c:v>
                </c:pt>
                <c:pt idx="4535">
                  <c:v>15660</c:v>
                </c:pt>
                <c:pt idx="4536">
                  <c:v>15661</c:v>
                </c:pt>
                <c:pt idx="4537">
                  <c:v>15662</c:v>
                </c:pt>
                <c:pt idx="4538">
                  <c:v>15663</c:v>
                </c:pt>
                <c:pt idx="4539">
                  <c:v>15664</c:v>
                </c:pt>
                <c:pt idx="4540">
                  <c:v>15665</c:v>
                </c:pt>
                <c:pt idx="4541">
                  <c:v>15666</c:v>
                </c:pt>
                <c:pt idx="4542">
                  <c:v>15667</c:v>
                </c:pt>
                <c:pt idx="4543">
                  <c:v>15668</c:v>
                </c:pt>
                <c:pt idx="4544">
                  <c:v>15669</c:v>
                </c:pt>
                <c:pt idx="4545">
                  <c:v>15670</c:v>
                </c:pt>
                <c:pt idx="4546">
                  <c:v>15671</c:v>
                </c:pt>
                <c:pt idx="4547">
                  <c:v>15672</c:v>
                </c:pt>
                <c:pt idx="4548">
                  <c:v>15673</c:v>
                </c:pt>
                <c:pt idx="4549">
                  <c:v>15674</c:v>
                </c:pt>
                <c:pt idx="4550">
                  <c:v>15675</c:v>
                </c:pt>
                <c:pt idx="4551">
                  <c:v>15676</c:v>
                </c:pt>
                <c:pt idx="4552">
                  <c:v>15677</c:v>
                </c:pt>
                <c:pt idx="4553">
                  <c:v>15678</c:v>
                </c:pt>
                <c:pt idx="4554">
                  <c:v>15679</c:v>
                </c:pt>
                <c:pt idx="4555">
                  <c:v>15680</c:v>
                </c:pt>
                <c:pt idx="4556">
                  <c:v>15681</c:v>
                </c:pt>
                <c:pt idx="4557">
                  <c:v>15682</c:v>
                </c:pt>
                <c:pt idx="4558">
                  <c:v>15683</c:v>
                </c:pt>
                <c:pt idx="4559">
                  <c:v>15684</c:v>
                </c:pt>
                <c:pt idx="4560">
                  <c:v>15685</c:v>
                </c:pt>
                <c:pt idx="4561">
                  <c:v>15686</c:v>
                </c:pt>
                <c:pt idx="4562">
                  <c:v>15687</c:v>
                </c:pt>
                <c:pt idx="4563">
                  <c:v>15688</c:v>
                </c:pt>
                <c:pt idx="4564">
                  <c:v>15689</c:v>
                </c:pt>
                <c:pt idx="4565">
                  <c:v>15690</c:v>
                </c:pt>
                <c:pt idx="4566">
                  <c:v>15691</c:v>
                </c:pt>
                <c:pt idx="4567">
                  <c:v>15692</c:v>
                </c:pt>
                <c:pt idx="4568">
                  <c:v>15693</c:v>
                </c:pt>
                <c:pt idx="4569">
                  <c:v>15694</c:v>
                </c:pt>
                <c:pt idx="4570">
                  <c:v>15695</c:v>
                </c:pt>
                <c:pt idx="4571">
                  <c:v>15696</c:v>
                </c:pt>
                <c:pt idx="4572">
                  <c:v>15697</c:v>
                </c:pt>
                <c:pt idx="4573">
                  <c:v>15698</c:v>
                </c:pt>
                <c:pt idx="4574">
                  <c:v>15699</c:v>
                </c:pt>
                <c:pt idx="4575">
                  <c:v>15700</c:v>
                </c:pt>
                <c:pt idx="4576">
                  <c:v>15701</c:v>
                </c:pt>
                <c:pt idx="4577">
                  <c:v>15702</c:v>
                </c:pt>
                <c:pt idx="4578">
                  <c:v>15703</c:v>
                </c:pt>
                <c:pt idx="4579">
                  <c:v>15704</c:v>
                </c:pt>
                <c:pt idx="4580">
                  <c:v>15705</c:v>
                </c:pt>
                <c:pt idx="4581">
                  <c:v>15706</c:v>
                </c:pt>
                <c:pt idx="4582">
                  <c:v>15707</c:v>
                </c:pt>
                <c:pt idx="4583">
                  <c:v>15708</c:v>
                </c:pt>
                <c:pt idx="4584">
                  <c:v>15709</c:v>
                </c:pt>
                <c:pt idx="4585">
                  <c:v>15710</c:v>
                </c:pt>
                <c:pt idx="4586">
                  <c:v>15711</c:v>
                </c:pt>
                <c:pt idx="4587">
                  <c:v>15712</c:v>
                </c:pt>
                <c:pt idx="4588">
                  <c:v>15713</c:v>
                </c:pt>
                <c:pt idx="4589">
                  <c:v>15714</c:v>
                </c:pt>
                <c:pt idx="4590">
                  <c:v>15715</c:v>
                </c:pt>
                <c:pt idx="4591">
                  <c:v>15716</c:v>
                </c:pt>
                <c:pt idx="4592">
                  <c:v>15717</c:v>
                </c:pt>
                <c:pt idx="4593">
                  <c:v>15718</c:v>
                </c:pt>
                <c:pt idx="4594">
                  <c:v>15719</c:v>
                </c:pt>
                <c:pt idx="4595">
                  <c:v>15720</c:v>
                </c:pt>
                <c:pt idx="4596">
                  <c:v>15721</c:v>
                </c:pt>
                <c:pt idx="4597">
                  <c:v>15722</c:v>
                </c:pt>
                <c:pt idx="4598">
                  <c:v>15723</c:v>
                </c:pt>
                <c:pt idx="4599">
                  <c:v>15724</c:v>
                </c:pt>
                <c:pt idx="4600">
                  <c:v>15725</c:v>
                </c:pt>
                <c:pt idx="4601">
                  <c:v>15726</c:v>
                </c:pt>
                <c:pt idx="4602">
                  <c:v>15727</c:v>
                </c:pt>
                <c:pt idx="4603">
                  <c:v>15728</c:v>
                </c:pt>
                <c:pt idx="4604">
                  <c:v>15729</c:v>
                </c:pt>
                <c:pt idx="4605">
                  <c:v>15730</c:v>
                </c:pt>
                <c:pt idx="4606">
                  <c:v>15731</c:v>
                </c:pt>
                <c:pt idx="4607">
                  <c:v>15732</c:v>
                </c:pt>
                <c:pt idx="4608">
                  <c:v>15733</c:v>
                </c:pt>
                <c:pt idx="4609">
                  <c:v>15734</c:v>
                </c:pt>
                <c:pt idx="4610">
                  <c:v>15735</c:v>
                </c:pt>
                <c:pt idx="4611">
                  <c:v>15736</c:v>
                </c:pt>
                <c:pt idx="4612">
                  <c:v>15737</c:v>
                </c:pt>
                <c:pt idx="4613">
                  <c:v>15738</c:v>
                </c:pt>
                <c:pt idx="4614">
                  <c:v>15739</c:v>
                </c:pt>
                <c:pt idx="4615">
                  <c:v>15740</c:v>
                </c:pt>
                <c:pt idx="4616">
                  <c:v>15741</c:v>
                </c:pt>
                <c:pt idx="4617">
                  <c:v>15742</c:v>
                </c:pt>
                <c:pt idx="4618">
                  <c:v>15743</c:v>
                </c:pt>
                <c:pt idx="4619">
                  <c:v>15744</c:v>
                </c:pt>
                <c:pt idx="4620">
                  <c:v>15745</c:v>
                </c:pt>
                <c:pt idx="4621">
                  <c:v>15746</c:v>
                </c:pt>
                <c:pt idx="4622">
                  <c:v>15747</c:v>
                </c:pt>
                <c:pt idx="4623">
                  <c:v>15748</c:v>
                </c:pt>
                <c:pt idx="4624">
                  <c:v>15749</c:v>
                </c:pt>
                <c:pt idx="4625">
                  <c:v>15750</c:v>
                </c:pt>
                <c:pt idx="4626">
                  <c:v>15751</c:v>
                </c:pt>
                <c:pt idx="4627">
                  <c:v>15752</c:v>
                </c:pt>
                <c:pt idx="4628">
                  <c:v>15753</c:v>
                </c:pt>
                <c:pt idx="4629">
                  <c:v>15754</c:v>
                </c:pt>
                <c:pt idx="4630">
                  <c:v>15755</c:v>
                </c:pt>
                <c:pt idx="4631">
                  <c:v>15756</c:v>
                </c:pt>
                <c:pt idx="4632">
                  <c:v>15757</c:v>
                </c:pt>
                <c:pt idx="4633">
                  <c:v>15758</c:v>
                </c:pt>
                <c:pt idx="4634">
                  <c:v>15759</c:v>
                </c:pt>
                <c:pt idx="4635">
                  <c:v>15760</c:v>
                </c:pt>
                <c:pt idx="4636">
                  <c:v>15761</c:v>
                </c:pt>
                <c:pt idx="4637">
                  <c:v>15762</c:v>
                </c:pt>
                <c:pt idx="4638">
                  <c:v>15763</c:v>
                </c:pt>
                <c:pt idx="4639">
                  <c:v>15764</c:v>
                </c:pt>
                <c:pt idx="4640">
                  <c:v>15765</c:v>
                </c:pt>
                <c:pt idx="4641">
                  <c:v>15766</c:v>
                </c:pt>
                <c:pt idx="4642">
                  <c:v>15767</c:v>
                </c:pt>
                <c:pt idx="4643">
                  <c:v>15768</c:v>
                </c:pt>
                <c:pt idx="4644">
                  <c:v>15769</c:v>
                </c:pt>
                <c:pt idx="4645">
                  <c:v>15770</c:v>
                </c:pt>
                <c:pt idx="4646">
                  <c:v>15771</c:v>
                </c:pt>
                <c:pt idx="4647">
                  <c:v>15772</c:v>
                </c:pt>
                <c:pt idx="4648">
                  <c:v>15773</c:v>
                </c:pt>
                <c:pt idx="4649">
                  <c:v>15774</c:v>
                </c:pt>
                <c:pt idx="4650">
                  <c:v>15775</c:v>
                </c:pt>
                <c:pt idx="4651">
                  <c:v>15776</c:v>
                </c:pt>
                <c:pt idx="4652">
                  <c:v>15777</c:v>
                </c:pt>
                <c:pt idx="4653">
                  <c:v>15778</c:v>
                </c:pt>
                <c:pt idx="4654">
                  <c:v>15779</c:v>
                </c:pt>
                <c:pt idx="4655">
                  <c:v>15780</c:v>
                </c:pt>
                <c:pt idx="4656">
                  <c:v>15781</c:v>
                </c:pt>
                <c:pt idx="4657">
                  <c:v>15782</c:v>
                </c:pt>
                <c:pt idx="4658">
                  <c:v>15783</c:v>
                </c:pt>
                <c:pt idx="4659">
                  <c:v>15784</c:v>
                </c:pt>
                <c:pt idx="4660">
                  <c:v>15785</c:v>
                </c:pt>
                <c:pt idx="4661">
                  <c:v>15786</c:v>
                </c:pt>
                <c:pt idx="4662">
                  <c:v>15787</c:v>
                </c:pt>
                <c:pt idx="4663">
                  <c:v>15788</c:v>
                </c:pt>
                <c:pt idx="4664">
                  <c:v>15789</c:v>
                </c:pt>
                <c:pt idx="4665">
                  <c:v>15790</c:v>
                </c:pt>
                <c:pt idx="4666">
                  <c:v>15791</c:v>
                </c:pt>
                <c:pt idx="4667">
                  <c:v>15792</c:v>
                </c:pt>
                <c:pt idx="4668">
                  <c:v>15793</c:v>
                </c:pt>
                <c:pt idx="4669">
                  <c:v>15794</c:v>
                </c:pt>
                <c:pt idx="4670">
                  <c:v>15795</c:v>
                </c:pt>
                <c:pt idx="4671">
                  <c:v>15796</c:v>
                </c:pt>
                <c:pt idx="4672">
                  <c:v>15797</c:v>
                </c:pt>
                <c:pt idx="4673">
                  <c:v>15798</c:v>
                </c:pt>
                <c:pt idx="4674">
                  <c:v>15799</c:v>
                </c:pt>
                <c:pt idx="4675">
                  <c:v>15800</c:v>
                </c:pt>
                <c:pt idx="4676">
                  <c:v>15801</c:v>
                </c:pt>
                <c:pt idx="4677">
                  <c:v>15802</c:v>
                </c:pt>
                <c:pt idx="4678">
                  <c:v>15803</c:v>
                </c:pt>
                <c:pt idx="4679">
                  <c:v>15804</c:v>
                </c:pt>
                <c:pt idx="4680">
                  <c:v>15805</c:v>
                </c:pt>
                <c:pt idx="4681">
                  <c:v>15806</c:v>
                </c:pt>
                <c:pt idx="4682">
                  <c:v>15807</c:v>
                </c:pt>
                <c:pt idx="4683">
                  <c:v>15808</c:v>
                </c:pt>
                <c:pt idx="4684">
                  <c:v>15809</c:v>
                </c:pt>
                <c:pt idx="4685">
                  <c:v>15810</c:v>
                </c:pt>
                <c:pt idx="4686">
                  <c:v>15811</c:v>
                </c:pt>
                <c:pt idx="4687">
                  <c:v>15812</c:v>
                </c:pt>
                <c:pt idx="4688">
                  <c:v>15813</c:v>
                </c:pt>
                <c:pt idx="4689">
                  <c:v>15814</c:v>
                </c:pt>
                <c:pt idx="4690">
                  <c:v>15815</c:v>
                </c:pt>
                <c:pt idx="4691">
                  <c:v>15816</c:v>
                </c:pt>
                <c:pt idx="4692">
                  <c:v>15817</c:v>
                </c:pt>
                <c:pt idx="4693">
                  <c:v>15818</c:v>
                </c:pt>
                <c:pt idx="4694">
                  <c:v>15819</c:v>
                </c:pt>
                <c:pt idx="4695">
                  <c:v>15820</c:v>
                </c:pt>
                <c:pt idx="4696">
                  <c:v>15821</c:v>
                </c:pt>
                <c:pt idx="4697">
                  <c:v>15822</c:v>
                </c:pt>
                <c:pt idx="4698">
                  <c:v>15823</c:v>
                </c:pt>
                <c:pt idx="4699">
                  <c:v>15824</c:v>
                </c:pt>
                <c:pt idx="4700">
                  <c:v>15825</c:v>
                </c:pt>
                <c:pt idx="4701">
                  <c:v>15826</c:v>
                </c:pt>
                <c:pt idx="4702">
                  <c:v>15827</c:v>
                </c:pt>
                <c:pt idx="4703">
                  <c:v>15828</c:v>
                </c:pt>
                <c:pt idx="4704">
                  <c:v>15829</c:v>
                </c:pt>
                <c:pt idx="4705">
                  <c:v>15830</c:v>
                </c:pt>
                <c:pt idx="4706">
                  <c:v>15831</c:v>
                </c:pt>
                <c:pt idx="4707">
                  <c:v>15832</c:v>
                </c:pt>
                <c:pt idx="4708">
                  <c:v>15833</c:v>
                </c:pt>
                <c:pt idx="4709">
                  <c:v>15834</c:v>
                </c:pt>
                <c:pt idx="4710">
                  <c:v>15835</c:v>
                </c:pt>
                <c:pt idx="4711">
                  <c:v>15836</c:v>
                </c:pt>
                <c:pt idx="4712">
                  <c:v>15837</c:v>
                </c:pt>
                <c:pt idx="4713">
                  <c:v>15838</c:v>
                </c:pt>
                <c:pt idx="4714">
                  <c:v>15839</c:v>
                </c:pt>
                <c:pt idx="4715">
                  <c:v>15840</c:v>
                </c:pt>
                <c:pt idx="4716">
                  <c:v>15841</c:v>
                </c:pt>
                <c:pt idx="4717">
                  <c:v>15842</c:v>
                </c:pt>
                <c:pt idx="4718">
                  <c:v>15843</c:v>
                </c:pt>
                <c:pt idx="4719">
                  <c:v>15844</c:v>
                </c:pt>
                <c:pt idx="4720">
                  <c:v>15845</c:v>
                </c:pt>
                <c:pt idx="4721">
                  <c:v>15846</c:v>
                </c:pt>
                <c:pt idx="4722">
                  <c:v>15847</c:v>
                </c:pt>
                <c:pt idx="4723">
                  <c:v>15848</c:v>
                </c:pt>
                <c:pt idx="4724">
                  <c:v>15849</c:v>
                </c:pt>
                <c:pt idx="4725">
                  <c:v>15850</c:v>
                </c:pt>
                <c:pt idx="4726">
                  <c:v>15851</c:v>
                </c:pt>
                <c:pt idx="4727">
                  <c:v>15852</c:v>
                </c:pt>
                <c:pt idx="4728">
                  <c:v>15853</c:v>
                </c:pt>
                <c:pt idx="4729">
                  <c:v>15854</c:v>
                </c:pt>
                <c:pt idx="4730">
                  <c:v>15855</c:v>
                </c:pt>
                <c:pt idx="4731">
                  <c:v>15856</c:v>
                </c:pt>
                <c:pt idx="4732">
                  <c:v>15857</c:v>
                </c:pt>
                <c:pt idx="4733">
                  <c:v>15858</c:v>
                </c:pt>
                <c:pt idx="4734">
                  <c:v>15859</c:v>
                </c:pt>
                <c:pt idx="4735">
                  <c:v>15860</c:v>
                </c:pt>
                <c:pt idx="4736">
                  <c:v>15861</c:v>
                </c:pt>
                <c:pt idx="4737">
                  <c:v>15862</c:v>
                </c:pt>
                <c:pt idx="4738">
                  <c:v>15863</c:v>
                </c:pt>
                <c:pt idx="4739">
                  <c:v>15864</c:v>
                </c:pt>
                <c:pt idx="4740">
                  <c:v>15865</c:v>
                </c:pt>
                <c:pt idx="4741">
                  <c:v>15866</c:v>
                </c:pt>
                <c:pt idx="4742">
                  <c:v>15867</c:v>
                </c:pt>
                <c:pt idx="4743">
                  <c:v>15868</c:v>
                </c:pt>
                <c:pt idx="4744">
                  <c:v>15869</c:v>
                </c:pt>
                <c:pt idx="4745">
                  <c:v>15870</c:v>
                </c:pt>
                <c:pt idx="4746">
                  <c:v>15871</c:v>
                </c:pt>
                <c:pt idx="4747">
                  <c:v>15872</c:v>
                </c:pt>
                <c:pt idx="4748">
                  <c:v>15873</c:v>
                </c:pt>
                <c:pt idx="4749">
                  <c:v>15874</c:v>
                </c:pt>
                <c:pt idx="4750">
                  <c:v>15875</c:v>
                </c:pt>
                <c:pt idx="4751">
                  <c:v>15876</c:v>
                </c:pt>
                <c:pt idx="4752">
                  <c:v>15877</c:v>
                </c:pt>
                <c:pt idx="4753">
                  <c:v>15878</c:v>
                </c:pt>
                <c:pt idx="4754">
                  <c:v>15879</c:v>
                </c:pt>
                <c:pt idx="4755">
                  <c:v>15880</c:v>
                </c:pt>
                <c:pt idx="4756">
                  <c:v>15881</c:v>
                </c:pt>
                <c:pt idx="4757">
                  <c:v>15882</c:v>
                </c:pt>
                <c:pt idx="4758">
                  <c:v>15883</c:v>
                </c:pt>
                <c:pt idx="4759">
                  <c:v>15884</c:v>
                </c:pt>
                <c:pt idx="4760">
                  <c:v>15885</c:v>
                </c:pt>
                <c:pt idx="4761">
                  <c:v>15886</c:v>
                </c:pt>
                <c:pt idx="4762">
                  <c:v>15887</c:v>
                </c:pt>
                <c:pt idx="4763">
                  <c:v>15888</c:v>
                </c:pt>
                <c:pt idx="4764">
                  <c:v>15889</c:v>
                </c:pt>
                <c:pt idx="4765">
                  <c:v>15890</c:v>
                </c:pt>
                <c:pt idx="4766">
                  <c:v>15891</c:v>
                </c:pt>
                <c:pt idx="4767">
                  <c:v>15892</c:v>
                </c:pt>
                <c:pt idx="4768">
                  <c:v>15893</c:v>
                </c:pt>
                <c:pt idx="4769">
                  <c:v>15894</c:v>
                </c:pt>
                <c:pt idx="4770">
                  <c:v>15895</c:v>
                </c:pt>
                <c:pt idx="4771">
                  <c:v>15896</c:v>
                </c:pt>
                <c:pt idx="4772">
                  <c:v>15897</c:v>
                </c:pt>
                <c:pt idx="4773">
                  <c:v>15898</c:v>
                </c:pt>
                <c:pt idx="4774">
                  <c:v>15899</c:v>
                </c:pt>
                <c:pt idx="4775">
                  <c:v>15900</c:v>
                </c:pt>
                <c:pt idx="4776">
                  <c:v>15901</c:v>
                </c:pt>
                <c:pt idx="4777">
                  <c:v>15902</c:v>
                </c:pt>
                <c:pt idx="4778">
                  <c:v>15903</c:v>
                </c:pt>
                <c:pt idx="4779">
                  <c:v>15904</c:v>
                </c:pt>
                <c:pt idx="4780">
                  <c:v>15905</c:v>
                </c:pt>
                <c:pt idx="4781">
                  <c:v>15906</c:v>
                </c:pt>
                <c:pt idx="4782">
                  <c:v>15907</c:v>
                </c:pt>
                <c:pt idx="4783">
                  <c:v>15908</c:v>
                </c:pt>
                <c:pt idx="4784">
                  <c:v>15909</c:v>
                </c:pt>
                <c:pt idx="4785">
                  <c:v>15910</c:v>
                </c:pt>
                <c:pt idx="4786">
                  <c:v>15911</c:v>
                </c:pt>
                <c:pt idx="4787">
                  <c:v>15912</c:v>
                </c:pt>
                <c:pt idx="4788">
                  <c:v>15913</c:v>
                </c:pt>
                <c:pt idx="4789">
                  <c:v>15914</c:v>
                </c:pt>
                <c:pt idx="4790">
                  <c:v>15915</c:v>
                </c:pt>
                <c:pt idx="4791">
                  <c:v>15916</c:v>
                </c:pt>
                <c:pt idx="4792">
                  <c:v>15917</c:v>
                </c:pt>
                <c:pt idx="4793">
                  <c:v>15918</c:v>
                </c:pt>
                <c:pt idx="4794">
                  <c:v>15919</c:v>
                </c:pt>
                <c:pt idx="4795">
                  <c:v>15920</c:v>
                </c:pt>
                <c:pt idx="4796">
                  <c:v>15921</c:v>
                </c:pt>
                <c:pt idx="4797">
                  <c:v>15922</c:v>
                </c:pt>
                <c:pt idx="4798">
                  <c:v>15923</c:v>
                </c:pt>
                <c:pt idx="4799">
                  <c:v>15924</c:v>
                </c:pt>
                <c:pt idx="4800">
                  <c:v>15925</c:v>
                </c:pt>
                <c:pt idx="4801">
                  <c:v>15926</c:v>
                </c:pt>
                <c:pt idx="4802">
                  <c:v>15927</c:v>
                </c:pt>
                <c:pt idx="4803">
                  <c:v>15928</c:v>
                </c:pt>
                <c:pt idx="4804">
                  <c:v>15929</c:v>
                </c:pt>
                <c:pt idx="4805">
                  <c:v>15930</c:v>
                </c:pt>
                <c:pt idx="4806">
                  <c:v>15931</c:v>
                </c:pt>
                <c:pt idx="4807">
                  <c:v>15932</c:v>
                </c:pt>
                <c:pt idx="4808">
                  <c:v>15933</c:v>
                </c:pt>
                <c:pt idx="4809">
                  <c:v>15934</c:v>
                </c:pt>
                <c:pt idx="4810">
                  <c:v>15935</c:v>
                </c:pt>
                <c:pt idx="4811">
                  <c:v>15936</c:v>
                </c:pt>
                <c:pt idx="4812">
                  <c:v>15937</c:v>
                </c:pt>
                <c:pt idx="4813">
                  <c:v>15938</c:v>
                </c:pt>
                <c:pt idx="4814">
                  <c:v>15939</c:v>
                </c:pt>
                <c:pt idx="4815">
                  <c:v>15940</c:v>
                </c:pt>
                <c:pt idx="4816">
                  <c:v>15941</c:v>
                </c:pt>
                <c:pt idx="4817">
                  <c:v>15942</c:v>
                </c:pt>
                <c:pt idx="4818">
                  <c:v>15943</c:v>
                </c:pt>
                <c:pt idx="4819">
                  <c:v>15944</c:v>
                </c:pt>
                <c:pt idx="4820">
                  <c:v>15945</c:v>
                </c:pt>
                <c:pt idx="4821">
                  <c:v>15946</c:v>
                </c:pt>
                <c:pt idx="4822">
                  <c:v>15947</c:v>
                </c:pt>
                <c:pt idx="4823">
                  <c:v>15948</c:v>
                </c:pt>
                <c:pt idx="4824">
                  <c:v>15949</c:v>
                </c:pt>
                <c:pt idx="4825">
                  <c:v>15950</c:v>
                </c:pt>
                <c:pt idx="4826">
                  <c:v>15951</c:v>
                </c:pt>
                <c:pt idx="4827">
                  <c:v>15952</c:v>
                </c:pt>
                <c:pt idx="4828">
                  <c:v>15953</c:v>
                </c:pt>
                <c:pt idx="4829">
                  <c:v>15954</c:v>
                </c:pt>
                <c:pt idx="4830">
                  <c:v>15955</c:v>
                </c:pt>
                <c:pt idx="4831">
                  <c:v>15956</c:v>
                </c:pt>
                <c:pt idx="4832">
                  <c:v>15957</c:v>
                </c:pt>
                <c:pt idx="4833">
                  <c:v>15958</c:v>
                </c:pt>
                <c:pt idx="4834">
                  <c:v>15959</c:v>
                </c:pt>
                <c:pt idx="4835">
                  <c:v>15960</c:v>
                </c:pt>
                <c:pt idx="4836">
                  <c:v>15961</c:v>
                </c:pt>
                <c:pt idx="4837">
                  <c:v>15962</c:v>
                </c:pt>
                <c:pt idx="4838">
                  <c:v>15963</c:v>
                </c:pt>
                <c:pt idx="4839">
                  <c:v>15964</c:v>
                </c:pt>
                <c:pt idx="4840">
                  <c:v>15965</c:v>
                </c:pt>
                <c:pt idx="4841">
                  <c:v>15966</c:v>
                </c:pt>
                <c:pt idx="4842">
                  <c:v>15967</c:v>
                </c:pt>
                <c:pt idx="4843">
                  <c:v>15968</c:v>
                </c:pt>
                <c:pt idx="4844">
                  <c:v>15969</c:v>
                </c:pt>
                <c:pt idx="4845">
                  <c:v>15970</c:v>
                </c:pt>
                <c:pt idx="4846">
                  <c:v>15971</c:v>
                </c:pt>
                <c:pt idx="4847">
                  <c:v>15972</c:v>
                </c:pt>
                <c:pt idx="4848">
                  <c:v>15973</c:v>
                </c:pt>
                <c:pt idx="4849">
                  <c:v>15974</c:v>
                </c:pt>
                <c:pt idx="4850">
                  <c:v>15975</c:v>
                </c:pt>
                <c:pt idx="4851">
                  <c:v>15976</c:v>
                </c:pt>
                <c:pt idx="4852">
                  <c:v>15977</c:v>
                </c:pt>
                <c:pt idx="4853">
                  <c:v>15978</c:v>
                </c:pt>
                <c:pt idx="4854">
                  <c:v>15979</c:v>
                </c:pt>
                <c:pt idx="4855">
                  <c:v>15980</c:v>
                </c:pt>
                <c:pt idx="4856">
                  <c:v>15981</c:v>
                </c:pt>
                <c:pt idx="4857">
                  <c:v>15982</c:v>
                </c:pt>
                <c:pt idx="4858">
                  <c:v>15983</c:v>
                </c:pt>
                <c:pt idx="4859">
                  <c:v>15984</c:v>
                </c:pt>
                <c:pt idx="4860">
                  <c:v>15985</c:v>
                </c:pt>
                <c:pt idx="4861">
                  <c:v>15986</c:v>
                </c:pt>
                <c:pt idx="4862">
                  <c:v>15987</c:v>
                </c:pt>
                <c:pt idx="4863">
                  <c:v>15988</c:v>
                </c:pt>
                <c:pt idx="4864">
                  <c:v>15989</c:v>
                </c:pt>
                <c:pt idx="4865">
                  <c:v>15990</c:v>
                </c:pt>
                <c:pt idx="4866">
                  <c:v>15991</c:v>
                </c:pt>
                <c:pt idx="4867">
                  <c:v>15992</c:v>
                </c:pt>
                <c:pt idx="4868">
                  <c:v>15993</c:v>
                </c:pt>
                <c:pt idx="4869">
                  <c:v>15994</c:v>
                </c:pt>
                <c:pt idx="4870">
                  <c:v>15995</c:v>
                </c:pt>
                <c:pt idx="4871">
                  <c:v>15996</c:v>
                </c:pt>
                <c:pt idx="4872">
                  <c:v>15997</c:v>
                </c:pt>
                <c:pt idx="4873">
                  <c:v>15998</c:v>
                </c:pt>
                <c:pt idx="4874">
                  <c:v>15999</c:v>
                </c:pt>
                <c:pt idx="4875">
                  <c:v>16000</c:v>
                </c:pt>
                <c:pt idx="4876">
                  <c:v>16001</c:v>
                </c:pt>
                <c:pt idx="4877">
                  <c:v>16002</c:v>
                </c:pt>
                <c:pt idx="4878">
                  <c:v>16003</c:v>
                </c:pt>
                <c:pt idx="4879">
                  <c:v>16004</c:v>
                </c:pt>
                <c:pt idx="4880">
                  <c:v>16005</c:v>
                </c:pt>
                <c:pt idx="4881">
                  <c:v>16006</c:v>
                </c:pt>
                <c:pt idx="4882">
                  <c:v>16007</c:v>
                </c:pt>
                <c:pt idx="4883">
                  <c:v>16008</c:v>
                </c:pt>
                <c:pt idx="4884">
                  <c:v>16009</c:v>
                </c:pt>
                <c:pt idx="4885">
                  <c:v>16010</c:v>
                </c:pt>
                <c:pt idx="4886">
                  <c:v>16011</c:v>
                </c:pt>
                <c:pt idx="4887">
                  <c:v>16012</c:v>
                </c:pt>
                <c:pt idx="4888">
                  <c:v>16013</c:v>
                </c:pt>
                <c:pt idx="4889">
                  <c:v>16014</c:v>
                </c:pt>
                <c:pt idx="4890">
                  <c:v>16015</c:v>
                </c:pt>
                <c:pt idx="4891">
                  <c:v>16016</c:v>
                </c:pt>
                <c:pt idx="4892">
                  <c:v>16017</c:v>
                </c:pt>
                <c:pt idx="4893">
                  <c:v>16018</c:v>
                </c:pt>
                <c:pt idx="4894">
                  <c:v>16019</c:v>
                </c:pt>
                <c:pt idx="4895">
                  <c:v>16020</c:v>
                </c:pt>
                <c:pt idx="4896">
                  <c:v>16021</c:v>
                </c:pt>
                <c:pt idx="4897">
                  <c:v>16022</c:v>
                </c:pt>
                <c:pt idx="4898">
                  <c:v>16023</c:v>
                </c:pt>
                <c:pt idx="4899">
                  <c:v>16024</c:v>
                </c:pt>
                <c:pt idx="4900">
                  <c:v>16025</c:v>
                </c:pt>
                <c:pt idx="4901">
                  <c:v>16026</c:v>
                </c:pt>
                <c:pt idx="4902">
                  <c:v>16027</c:v>
                </c:pt>
                <c:pt idx="4903">
                  <c:v>16028</c:v>
                </c:pt>
                <c:pt idx="4904">
                  <c:v>16029</c:v>
                </c:pt>
                <c:pt idx="4905">
                  <c:v>16030</c:v>
                </c:pt>
                <c:pt idx="4906">
                  <c:v>16031</c:v>
                </c:pt>
                <c:pt idx="4907">
                  <c:v>16032</c:v>
                </c:pt>
                <c:pt idx="4908">
                  <c:v>16033</c:v>
                </c:pt>
                <c:pt idx="4909">
                  <c:v>16034</c:v>
                </c:pt>
                <c:pt idx="4910">
                  <c:v>16035</c:v>
                </c:pt>
                <c:pt idx="4911">
                  <c:v>16036</c:v>
                </c:pt>
                <c:pt idx="4912">
                  <c:v>16037</c:v>
                </c:pt>
                <c:pt idx="4913">
                  <c:v>16038</c:v>
                </c:pt>
                <c:pt idx="4914">
                  <c:v>16039</c:v>
                </c:pt>
                <c:pt idx="4915">
                  <c:v>16040</c:v>
                </c:pt>
                <c:pt idx="4916">
                  <c:v>16041</c:v>
                </c:pt>
                <c:pt idx="4917">
                  <c:v>16042</c:v>
                </c:pt>
                <c:pt idx="4918">
                  <c:v>16043</c:v>
                </c:pt>
                <c:pt idx="4919">
                  <c:v>16044</c:v>
                </c:pt>
                <c:pt idx="4920">
                  <c:v>16045</c:v>
                </c:pt>
                <c:pt idx="4921">
                  <c:v>16046</c:v>
                </c:pt>
                <c:pt idx="4922">
                  <c:v>16047</c:v>
                </c:pt>
                <c:pt idx="4923">
                  <c:v>16048</c:v>
                </c:pt>
                <c:pt idx="4924">
                  <c:v>16049</c:v>
                </c:pt>
                <c:pt idx="4925">
                  <c:v>16050</c:v>
                </c:pt>
                <c:pt idx="4926">
                  <c:v>16051</c:v>
                </c:pt>
                <c:pt idx="4927">
                  <c:v>16052</c:v>
                </c:pt>
                <c:pt idx="4928">
                  <c:v>16053</c:v>
                </c:pt>
                <c:pt idx="4929">
                  <c:v>16054</c:v>
                </c:pt>
                <c:pt idx="4930">
                  <c:v>16055</c:v>
                </c:pt>
                <c:pt idx="4931">
                  <c:v>16056</c:v>
                </c:pt>
                <c:pt idx="4932">
                  <c:v>16057</c:v>
                </c:pt>
                <c:pt idx="4933">
                  <c:v>16058</c:v>
                </c:pt>
                <c:pt idx="4934">
                  <c:v>16059</c:v>
                </c:pt>
                <c:pt idx="4935">
                  <c:v>16060</c:v>
                </c:pt>
                <c:pt idx="4936">
                  <c:v>16061</c:v>
                </c:pt>
                <c:pt idx="4937">
                  <c:v>16062</c:v>
                </c:pt>
                <c:pt idx="4938">
                  <c:v>16063</c:v>
                </c:pt>
                <c:pt idx="4939">
                  <c:v>16064</c:v>
                </c:pt>
                <c:pt idx="4940">
                  <c:v>16065</c:v>
                </c:pt>
                <c:pt idx="4941">
                  <c:v>16066</c:v>
                </c:pt>
                <c:pt idx="4942">
                  <c:v>16067</c:v>
                </c:pt>
                <c:pt idx="4943">
                  <c:v>16068</c:v>
                </c:pt>
                <c:pt idx="4944">
                  <c:v>16069</c:v>
                </c:pt>
                <c:pt idx="4945">
                  <c:v>16070</c:v>
                </c:pt>
                <c:pt idx="4946">
                  <c:v>16071</c:v>
                </c:pt>
                <c:pt idx="4947">
                  <c:v>16072</c:v>
                </c:pt>
                <c:pt idx="4948">
                  <c:v>16073</c:v>
                </c:pt>
                <c:pt idx="4949">
                  <c:v>16074</c:v>
                </c:pt>
                <c:pt idx="4950">
                  <c:v>16075</c:v>
                </c:pt>
                <c:pt idx="4951">
                  <c:v>16076</c:v>
                </c:pt>
                <c:pt idx="4952">
                  <c:v>16077</c:v>
                </c:pt>
                <c:pt idx="4953">
                  <c:v>16078</c:v>
                </c:pt>
                <c:pt idx="4954">
                  <c:v>16079</c:v>
                </c:pt>
                <c:pt idx="4955">
                  <c:v>16080</c:v>
                </c:pt>
                <c:pt idx="4956">
                  <c:v>16081</c:v>
                </c:pt>
                <c:pt idx="4957">
                  <c:v>16082</c:v>
                </c:pt>
                <c:pt idx="4958">
                  <c:v>16083</c:v>
                </c:pt>
                <c:pt idx="4959">
                  <c:v>16084</c:v>
                </c:pt>
                <c:pt idx="4960">
                  <c:v>16085</c:v>
                </c:pt>
                <c:pt idx="4961">
                  <c:v>16086</c:v>
                </c:pt>
                <c:pt idx="4962">
                  <c:v>16087</c:v>
                </c:pt>
                <c:pt idx="4963">
                  <c:v>16088</c:v>
                </c:pt>
                <c:pt idx="4964">
                  <c:v>16089</c:v>
                </c:pt>
                <c:pt idx="4965">
                  <c:v>16090</c:v>
                </c:pt>
                <c:pt idx="4966">
                  <c:v>16091</c:v>
                </c:pt>
                <c:pt idx="4967">
                  <c:v>16092</c:v>
                </c:pt>
                <c:pt idx="4968">
                  <c:v>16093</c:v>
                </c:pt>
                <c:pt idx="4969">
                  <c:v>16094</c:v>
                </c:pt>
                <c:pt idx="4970">
                  <c:v>16095</c:v>
                </c:pt>
                <c:pt idx="4971">
                  <c:v>16096</c:v>
                </c:pt>
                <c:pt idx="4972">
                  <c:v>16097</c:v>
                </c:pt>
                <c:pt idx="4973">
                  <c:v>16098</c:v>
                </c:pt>
                <c:pt idx="4974">
                  <c:v>16099</c:v>
                </c:pt>
                <c:pt idx="4975">
                  <c:v>16100</c:v>
                </c:pt>
                <c:pt idx="4976">
                  <c:v>16101</c:v>
                </c:pt>
                <c:pt idx="4977">
                  <c:v>16102</c:v>
                </c:pt>
                <c:pt idx="4978">
                  <c:v>16103</c:v>
                </c:pt>
                <c:pt idx="4979">
                  <c:v>16104</c:v>
                </c:pt>
                <c:pt idx="4980">
                  <c:v>16105</c:v>
                </c:pt>
                <c:pt idx="4981">
                  <c:v>16106</c:v>
                </c:pt>
                <c:pt idx="4982">
                  <c:v>16107</c:v>
                </c:pt>
                <c:pt idx="4983">
                  <c:v>16108</c:v>
                </c:pt>
                <c:pt idx="4984">
                  <c:v>16109</c:v>
                </c:pt>
                <c:pt idx="4985">
                  <c:v>16110</c:v>
                </c:pt>
                <c:pt idx="4986">
                  <c:v>16111</c:v>
                </c:pt>
                <c:pt idx="4987">
                  <c:v>16112</c:v>
                </c:pt>
                <c:pt idx="4988">
                  <c:v>16113</c:v>
                </c:pt>
                <c:pt idx="4989">
                  <c:v>16114</c:v>
                </c:pt>
                <c:pt idx="4990">
                  <c:v>16115</c:v>
                </c:pt>
                <c:pt idx="4991">
                  <c:v>16116</c:v>
                </c:pt>
                <c:pt idx="4992">
                  <c:v>16117</c:v>
                </c:pt>
                <c:pt idx="4993">
                  <c:v>16118</c:v>
                </c:pt>
                <c:pt idx="4994">
                  <c:v>16119</c:v>
                </c:pt>
                <c:pt idx="4995">
                  <c:v>16120</c:v>
                </c:pt>
                <c:pt idx="4996">
                  <c:v>16121</c:v>
                </c:pt>
                <c:pt idx="4997">
                  <c:v>16122</c:v>
                </c:pt>
                <c:pt idx="4998">
                  <c:v>16123</c:v>
                </c:pt>
                <c:pt idx="4999">
                  <c:v>16124</c:v>
                </c:pt>
                <c:pt idx="5000">
                  <c:v>16125</c:v>
                </c:pt>
                <c:pt idx="5001">
                  <c:v>16126</c:v>
                </c:pt>
                <c:pt idx="5002">
                  <c:v>16127</c:v>
                </c:pt>
                <c:pt idx="5003">
                  <c:v>16128</c:v>
                </c:pt>
                <c:pt idx="5004">
                  <c:v>16129</c:v>
                </c:pt>
                <c:pt idx="5005">
                  <c:v>16130</c:v>
                </c:pt>
                <c:pt idx="5006">
                  <c:v>16131</c:v>
                </c:pt>
                <c:pt idx="5007">
                  <c:v>16132</c:v>
                </c:pt>
                <c:pt idx="5008">
                  <c:v>16133</c:v>
                </c:pt>
                <c:pt idx="5009">
                  <c:v>16134</c:v>
                </c:pt>
                <c:pt idx="5010">
                  <c:v>16135</c:v>
                </c:pt>
                <c:pt idx="5011">
                  <c:v>16136</c:v>
                </c:pt>
                <c:pt idx="5012">
                  <c:v>16137</c:v>
                </c:pt>
                <c:pt idx="5013">
                  <c:v>16138</c:v>
                </c:pt>
                <c:pt idx="5014">
                  <c:v>16139</c:v>
                </c:pt>
                <c:pt idx="5015">
                  <c:v>16140</c:v>
                </c:pt>
                <c:pt idx="5016">
                  <c:v>16141</c:v>
                </c:pt>
                <c:pt idx="5017">
                  <c:v>16142</c:v>
                </c:pt>
                <c:pt idx="5018">
                  <c:v>16143</c:v>
                </c:pt>
                <c:pt idx="5019">
                  <c:v>16144</c:v>
                </c:pt>
                <c:pt idx="5020">
                  <c:v>16145</c:v>
                </c:pt>
                <c:pt idx="5021">
                  <c:v>16146</c:v>
                </c:pt>
                <c:pt idx="5022">
                  <c:v>16147</c:v>
                </c:pt>
                <c:pt idx="5023">
                  <c:v>16148</c:v>
                </c:pt>
                <c:pt idx="5024">
                  <c:v>16149</c:v>
                </c:pt>
                <c:pt idx="5025">
                  <c:v>16150</c:v>
                </c:pt>
                <c:pt idx="5026">
                  <c:v>16151</c:v>
                </c:pt>
                <c:pt idx="5027">
                  <c:v>16152</c:v>
                </c:pt>
                <c:pt idx="5028">
                  <c:v>16153</c:v>
                </c:pt>
                <c:pt idx="5029">
                  <c:v>16154</c:v>
                </c:pt>
                <c:pt idx="5030">
                  <c:v>16155</c:v>
                </c:pt>
                <c:pt idx="5031">
                  <c:v>16156</c:v>
                </c:pt>
                <c:pt idx="5032">
                  <c:v>16157</c:v>
                </c:pt>
                <c:pt idx="5033">
                  <c:v>16158</c:v>
                </c:pt>
                <c:pt idx="5034">
                  <c:v>16159</c:v>
                </c:pt>
                <c:pt idx="5035">
                  <c:v>16160</c:v>
                </c:pt>
                <c:pt idx="5036">
                  <c:v>16161</c:v>
                </c:pt>
                <c:pt idx="5037">
                  <c:v>16162</c:v>
                </c:pt>
                <c:pt idx="5038">
                  <c:v>16163</c:v>
                </c:pt>
                <c:pt idx="5039">
                  <c:v>16164</c:v>
                </c:pt>
                <c:pt idx="5040">
                  <c:v>16165</c:v>
                </c:pt>
                <c:pt idx="5041">
                  <c:v>16166</c:v>
                </c:pt>
                <c:pt idx="5042">
                  <c:v>16167</c:v>
                </c:pt>
                <c:pt idx="5043">
                  <c:v>16168</c:v>
                </c:pt>
                <c:pt idx="5044">
                  <c:v>16169</c:v>
                </c:pt>
                <c:pt idx="5045">
                  <c:v>16170</c:v>
                </c:pt>
                <c:pt idx="5046">
                  <c:v>16171</c:v>
                </c:pt>
                <c:pt idx="5047">
                  <c:v>16172</c:v>
                </c:pt>
                <c:pt idx="5048">
                  <c:v>16173</c:v>
                </c:pt>
                <c:pt idx="5049">
                  <c:v>16174</c:v>
                </c:pt>
                <c:pt idx="5050">
                  <c:v>16175</c:v>
                </c:pt>
                <c:pt idx="5051">
                  <c:v>16176</c:v>
                </c:pt>
                <c:pt idx="5052">
                  <c:v>16177</c:v>
                </c:pt>
                <c:pt idx="5053">
                  <c:v>16178</c:v>
                </c:pt>
                <c:pt idx="5054">
                  <c:v>16179</c:v>
                </c:pt>
                <c:pt idx="5055">
                  <c:v>16180</c:v>
                </c:pt>
                <c:pt idx="5056">
                  <c:v>16181</c:v>
                </c:pt>
                <c:pt idx="5057">
                  <c:v>16182</c:v>
                </c:pt>
                <c:pt idx="5058">
                  <c:v>16183</c:v>
                </c:pt>
                <c:pt idx="5059">
                  <c:v>16184</c:v>
                </c:pt>
                <c:pt idx="5060">
                  <c:v>16185</c:v>
                </c:pt>
                <c:pt idx="5061">
                  <c:v>16186</c:v>
                </c:pt>
                <c:pt idx="5062">
                  <c:v>16187</c:v>
                </c:pt>
                <c:pt idx="5063">
                  <c:v>16188</c:v>
                </c:pt>
                <c:pt idx="5064">
                  <c:v>16189</c:v>
                </c:pt>
                <c:pt idx="5065">
                  <c:v>16190</c:v>
                </c:pt>
                <c:pt idx="5066">
                  <c:v>16191</c:v>
                </c:pt>
                <c:pt idx="5067">
                  <c:v>16192</c:v>
                </c:pt>
                <c:pt idx="5068">
                  <c:v>16193</c:v>
                </c:pt>
                <c:pt idx="5069">
                  <c:v>16194</c:v>
                </c:pt>
                <c:pt idx="5070">
                  <c:v>16195</c:v>
                </c:pt>
                <c:pt idx="5071">
                  <c:v>16196</c:v>
                </c:pt>
                <c:pt idx="5072">
                  <c:v>16197</c:v>
                </c:pt>
                <c:pt idx="5073">
                  <c:v>16198</c:v>
                </c:pt>
                <c:pt idx="5074">
                  <c:v>16199</c:v>
                </c:pt>
                <c:pt idx="5075">
                  <c:v>16200</c:v>
                </c:pt>
                <c:pt idx="5076">
                  <c:v>16201</c:v>
                </c:pt>
                <c:pt idx="5077">
                  <c:v>16202</c:v>
                </c:pt>
                <c:pt idx="5078">
                  <c:v>16203</c:v>
                </c:pt>
                <c:pt idx="5079">
                  <c:v>16204</c:v>
                </c:pt>
                <c:pt idx="5080">
                  <c:v>16205</c:v>
                </c:pt>
                <c:pt idx="5081">
                  <c:v>16206</c:v>
                </c:pt>
                <c:pt idx="5082">
                  <c:v>16207</c:v>
                </c:pt>
                <c:pt idx="5083">
                  <c:v>16208</c:v>
                </c:pt>
                <c:pt idx="5084">
                  <c:v>16209</c:v>
                </c:pt>
                <c:pt idx="5085">
                  <c:v>16210</c:v>
                </c:pt>
                <c:pt idx="5086">
                  <c:v>16211</c:v>
                </c:pt>
                <c:pt idx="5087">
                  <c:v>16212</c:v>
                </c:pt>
                <c:pt idx="5088">
                  <c:v>16213</c:v>
                </c:pt>
                <c:pt idx="5089">
                  <c:v>16214</c:v>
                </c:pt>
                <c:pt idx="5090">
                  <c:v>16215</c:v>
                </c:pt>
                <c:pt idx="5091">
                  <c:v>16216</c:v>
                </c:pt>
                <c:pt idx="5092">
                  <c:v>16217</c:v>
                </c:pt>
                <c:pt idx="5093">
                  <c:v>16218</c:v>
                </c:pt>
                <c:pt idx="5094">
                  <c:v>16219</c:v>
                </c:pt>
                <c:pt idx="5095">
                  <c:v>16220</c:v>
                </c:pt>
                <c:pt idx="5096">
                  <c:v>16221</c:v>
                </c:pt>
                <c:pt idx="5097">
                  <c:v>16222</c:v>
                </c:pt>
                <c:pt idx="5098">
                  <c:v>16223</c:v>
                </c:pt>
                <c:pt idx="5099">
                  <c:v>16224</c:v>
                </c:pt>
                <c:pt idx="5100">
                  <c:v>16225</c:v>
                </c:pt>
                <c:pt idx="5101">
                  <c:v>16226</c:v>
                </c:pt>
                <c:pt idx="5102">
                  <c:v>16227</c:v>
                </c:pt>
                <c:pt idx="5103">
                  <c:v>16228</c:v>
                </c:pt>
                <c:pt idx="5104">
                  <c:v>16229</c:v>
                </c:pt>
                <c:pt idx="5105">
                  <c:v>16230</c:v>
                </c:pt>
                <c:pt idx="5106">
                  <c:v>16231</c:v>
                </c:pt>
                <c:pt idx="5107">
                  <c:v>16232</c:v>
                </c:pt>
                <c:pt idx="5108">
                  <c:v>16233</c:v>
                </c:pt>
                <c:pt idx="5109">
                  <c:v>16234</c:v>
                </c:pt>
                <c:pt idx="5110">
                  <c:v>16235</c:v>
                </c:pt>
                <c:pt idx="5111">
                  <c:v>16236</c:v>
                </c:pt>
                <c:pt idx="5112">
                  <c:v>16237</c:v>
                </c:pt>
                <c:pt idx="5113">
                  <c:v>16238</c:v>
                </c:pt>
                <c:pt idx="5114">
                  <c:v>16239</c:v>
                </c:pt>
                <c:pt idx="5115">
                  <c:v>16240</c:v>
                </c:pt>
                <c:pt idx="5116">
                  <c:v>16241</c:v>
                </c:pt>
                <c:pt idx="5117">
                  <c:v>16242</c:v>
                </c:pt>
                <c:pt idx="5118">
                  <c:v>16243</c:v>
                </c:pt>
                <c:pt idx="5119">
                  <c:v>16244</c:v>
                </c:pt>
                <c:pt idx="5120">
                  <c:v>16245</c:v>
                </c:pt>
                <c:pt idx="5121">
                  <c:v>16246</c:v>
                </c:pt>
                <c:pt idx="5122">
                  <c:v>16247</c:v>
                </c:pt>
                <c:pt idx="5123">
                  <c:v>16248</c:v>
                </c:pt>
                <c:pt idx="5124">
                  <c:v>16249</c:v>
                </c:pt>
                <c:pt idx="5125">
                  <c:v>16250</c:v>
                </c:pt>
                <c:pt idx="5126">
                  <c:v>16251</c:v>
                </c:pt>
                <c:pt idx="5127">
                  <c:v>16252</c:v>
                </c:pt>
                <c:pt idx="5128">
                  <c:v>16253</c:v>
                </c:pt>
                <c:pt idx="5129">
                  <c:v>16254</c:v>
                </c:pt>
                <c:pt idx="5130">
                  <c:v>16255</c:v>
                </c:pt>
                <c:pt idx="5131">
                  <c:v>16256</c:v>
                </c:pt>
                <c:pt idx="5132">
                  <c:v>16257</c:v>
                </c:pt>
                <c:pt idx="5133">
                  <c:v>16258</c:v>
                </c:pt>
                <c:pt idx="5134">
                  <c:v>16259</c:v>
                </c:pt>
                <c:pt idx="5135">
                  <c:v>16260</c:v>
                </c:pt>
                <c:pt idx="5136">
                  <c:v>16261</c:v>
                </c:pt>
                <c:pt idx="5137">
                  <c:v>16262</c:v>
                </c:pt>
                <c:pt idx="5138">
                  <c:v>16263</c:v>
                </c:pt>
                <c:pt idx="5139">
                  <c:v>16264</c:v>
                </c:pt>
                <c:pt idx="5140">
                  <c:v>16265</c:v>
                </c:pt>
                <c:pt idx="5141">
                  <c:v>16266</c:v>
                </c:pt>
                <c:pt idx="5142">
                  <c:v>16267</c:v>
                </c:pt>
                <c:pt idx="5143">
                  <c:v>16268</c:v>
                </c:pt>
                <c:pt idx="5144">
                  <c:v>16269</c:v>
                </c:pt>
                <c:pt idx="5145">
                  <c:v>16270</c:v>
                </c:pt>
                <c:pt idx="5146">
                  <c:v>16271</c:v>
                </c:pt>
                <c:pt idx="5147">
                  <c:v>16272</c:v>
                </c:pt>
                <c:pt idx="5148">
                  <c:v>16273</c:v>
                </c:pt>
                <c:pt idx="5149">
                  <c:v>16274</c:v>
                </c:pt>
                <c:pt idx="5150">
                  <c:v>16275</c:v>
                </c:pt>
                <c:pt idx="5151">
                  <c:v>16276</c:v>
                </c:pt>
                <c:pt idx="5152">
                  <c:v>16277</c:v>
                </c:pt>
                <c:pt idx="5153">
                  <c:v>16278</c:v>
                </c:pt>
                <c:pt idx="5154">
                  <c:v>16279</c:v>
                </c:pt>
                <c:pt idx="5155">
                  <c:v>16280</c:v>
                </c:pt>
                <c:pt idx="5156">
                  <c:v>16281</c:v>
                </c:pt>
                <c:pt idx="5157">
                  <c:v>16282</c:v>
                </c:pt>
                <c:pt idx="5158">
                  <c:v>16283</c:v>
                </c:pt>
                <c:pt idx="5159">
                  <c:v>16284</c:v>
                </c:pt>
                <c:pt idx="5160">
                  <c:v>16285</c:v>
                </c:pt>
                <c:pt idx="5161">
                  <c:v>16286</c:v>
                </c:pt>
                <c:pt idx="5162">
                  <c:v>16287</c:v>
                </c:pt>
                <c:pt idx="5163">
                  <c:v>16288</c:v>
                </c:pt>
                <c:pt idx="5164">
                  <c:v>16289</c:v>
                </c:pt>
                <c:pt idx="5165">
                  <c:v>16290</c:v>
                </c:pt>
                <c:pt idx="5166">
                  <c:v>16291</c:v>
                </c:pt>
                <c:pt idx="5167">
                  <c:v>16292</c:v>
                </c:pt>
                <c:pt idx="5168">
                  <c:v>16293</c:v>
                </c:pt>
                <c:pt idx="5169">
                  <c:v>16294</c:v>
                </c:pt>
                <c:pt idx="5170">
                  <c:v>16295</c:v>
                </c:pt>
                <c:pt idx="5171">
                  <c:v>16296</c:v>
                </c:pt>
                <c:pt idx="5172">
                  <c:v>16297</c:v>
                </c:pt>
                <c:pt idx="5173">
                  <c:v>16298</c:v>
                </c:pt>
                <c:pt idx="5174">
                  <c:v>16299</c:v>
                </c:pt>
                <c:pt idx="5175">
                  <c:v>16300</c:v>
                </c:pt>
                <c:pt idx="5176">
                  <c:v>16301</c:v>
                </c:pt>
                <c:pt idx="5177">
                  <c:v>16302</c:v>
                </c:pt>
                <c:pt idx="5178">
                  <c:v>16303</c:v>
                </c:pt>
                <c:pt idx="5179">
                  <c:v>16304</c:v>
                </c:pt>
                <c:pt idx="5180">
                  <c:v>16305</c:v>
                </c:pt>
                <c:pt idx="5181">
                  <c:v>16306</c:v>
                </c:pt>
                <c:pt idx="5182">
                  <c:v>16307</c:v>
                </c:pt>
                <c:pt idx="5183">
                  <c:v>16308</c:v>
                </c:pt>
                <c:pt idx="5184">
                  <c:v>16309</c:v>
                </c:pt>
                <c:pt idx="5185">
                  <c:v>16310</c:v>
                </c:pt>
                <c:pt idx="5186">
                  <c:v>16311</c:v>
                </c:pt>
                <c:pt idx="5187">
                  <c:v>16312</c:v>
                </c:pt>
                <c:pt idx="5188">
                  <c:v>16313</c:v>
                </c:pt>
                <c:pt idx="5189">
                  <c:v>16314</c:v>
                </c:pt>
                <c:pt idx="5190">
                  <c:v>16315</c:v>
                </c:pt>
                <c:pt idx="5191">
                  <c:v>16316</c:v>
                </c:pt>
                <c:pt idx="5192">
                  <c:v>16317</c:v>
                </c:pt>
                <c:pt idx="5193">
                  <c:v>16318</c:v>
                </c:pt>
                <c:pt idx="5194">
                  <c:v>16319</c:v>
                </c:pt>
                <c:pt idx="5195">
                  <c:v>16320</c:v>
                </c:pt>
                <c:pt idx="5196">
                  <c:v>16321</c:v>
                </c:pt>
                <c:pt idx="5197">
                  <c:v>16322</c:v>
                </c:pt>
                <c:pt idx="5198">
                  <c:v>16323</c:v>
                </c:pt>
                <c:pt idx="5199">
                  <c:v>16324</c:v>
                </c:pt>
                <c:pt idx="5200">
                  <c:v>16325</c:v>
                </c:pt>
                <c:pt idx="5201">
                  <c:v>16326</c:v>
                </c:pt>
                <c:pt idx="5202">
                  <c:v>16327</c:v>
                </c:pt>
                <c:pt idx="5203">
                  <c:v>16328</c:v>
                </c:pt>
                <c:pt idx="5204">
                  <c:v>16329</c:v>
                </c:pt>
                <c:pt idx="5205">
                  <c:v>16330</c:v>
                </c:pt>
                <c:pt idx="5206">
                  <c:v>16331</c:v>
                </c:pt>
                <c:pt idx="5207">
                  <c:v>16332</c:v>
                </c:pt>
                <c:pt idx="5208">
                  <c:v>16333</c:v>
                </c:pt>
                <c:pt idx="5209">
                  <c:v>16334</c:v>
                </c:pt>
                <c:pt idx="5210">
                  <c:v>16335</c:v>
                </c:pt>
                <c:pt idx="5211">
                  <c:v>16336</c:v>
                </c:pt>
                <c:pt idx="5212">
                  <c:v>16337</c:v>
                </c:pt>
                <c:pt idx="5213">
                  <c:v>16338</c:v>
                </c:pt>
                <c:pt idx="5214">
                  <c:v>16339</c:v>
                </c:pt>
                <c:pt idx="5215">
                  <c:v>16340</c:v>
                </c:pt>
                <c:pt idx="5216">
                  <c:v>16341</c:v>
                </c:pt>
                <c:pt idx="5217">
                  <c:v>16342</c:v>
                </c:pt>
                <c:pt idx="5218">
                  <c:v>16343</c:v>
                </c:pt>
                <c:pt idx="5219">
                  <c:v>16344</c:v>
                </c:pt>
                <c:pt idx="5220">
                  <c:v>16345</c:v>
                </c:pt>
                <c:pt idx="5221">
                  <c:v>16346</c:v>
                </c:pt>
                <c:pt idx="5222">
                  <c:v>16347</c:v>
                </c:pt>
                <c:pt idx="5223">
                  <c:v>16348</c:v>
                </c:pt>
                <c:pt idx="5224">
                  <c:v>16349</c:v>
                </c:pt>
                <c:pt idx="5225">
                  <c:v>16350</c:v>
                </c:pt>
                <c:pt idx="5226">
                  <c:v>16351</c:v>
                </c:pt>
                <c:pt idx="5227">
                  <c:v>16352</c:v>
                </c:pt>
                <c:pt idx="5228">
                  <c:v>16353</c:v>
                </c:pt>
                <c:pt idx="5229">
                  <c:v>16354</c:v>
                </c:pt>
                <c:pt idx="5230">
                  <c:v>16355</c:v>
                </c:pt>
                <c:pt idx="5231">
                  <c:v>16356</c:v>
                </c:pt>
                <c:pt idx="5232">
                  <c:v>16357</c:v>
                </c:pt>
                <c:pt idx="5233">
                  <c:v>16358</c:v>
                </c:pt>
                <c:pt idx="5234">
                  <c:v>16359</c:v>
                </c:pt>
                <c:pt idx="5235">
                  <c:v>16360</c:v>
                </c:pt>
                <c:pt idx="5236">
                  <c:v>16361</c:v>
                </c:pt>
                <c:pt idx="5237">
                  <c:v>16362</c:v>
                </c:pt>
                <c:pt idx="5238">
                  <c:v>16363</c:v>
                </c:pt>
                <c:pt idx="5239">
                  <c:v>16364</c:v>
                </c:pt>
                <c:pt idx="5240">
                  <c:v>16365</c:v>
                </c:pt>
                <c:pt idx="5241">
                  <c:v>16366</c:v>
                </c:pt>
                <c:pt idx="5242">
                  <c:v>16367</c:v>
                </c:pt>
                <c:pt idx="5243">
                  <c:v>16368</c:v>
                </c:pt>
                <c:pt idx="5244">
                  <c:v>16369</c:v>
                </c:pt>
                <c:pt idx="5245">
                  <c:v>16370</c:v>
                </c:pt>
                <c:pt idx="5246">
                  <c:v>16371</c:v>
                </c:pt>
                <c:pt idx="5247">
                  <c:v>16372</c:v>
                </c:pt>
                <c:pt idx="5248">
                  <c:v>16373</c:v>
                </c:pt>
                <c:pt idx="5249">
                  <c:v>16374</c:v>
                </c:pt>
                <c:pt idx="5250">
                  <c:v>16375</c:v>
                </c:pt>
                <c:pt idx="5251">
                  <c:v>16376</c:v>
                </c:pt>
                <c:pt idx="5252">
                  <c:v>16377</c:v>
                </c:pt>
                <c:pt idx="5253">
                  <c:v>16378</c:v>
                </c:pt>
                <c:pt idx="5254">
                  <c:v>16379</c:v>
                </c:pt>
                <c:pt idx="5255">
                  <c:v>16380</c:v>
                </c:pt>
                <c:pt idx="5256">
                  <c:v>16381</c:v>
                </c:pt>
                <c:pt idx="5257">
                  <c:v>16382</c:v>
                </c:pt>
                <c:pt idx="5258">
                  <c:v>16383</c:v>
                </c:pt>
                <c:pt idx="5259">
                  <c:v>16384</c:v>
                </c:pt>
                <c:pt idx="5260">
                  <c:v>16385</c:v>
                </c:pt>
                <c:pt idx="5261">
                  <c:v>16386</c:v>
                </c:pt>
                <c:pt idx="5262">
                  <c:v>16387</c:v>
                </c:pt>
                <c:pt idx="5263">
                  <c:v>16388</c:v>
                </c:pt>
                <c:pt idx="5264">
                  <c:v>16389</c:v>
                </c:pt>
                <c:pt idx="5265">
                  <c:v>16390</c:v>
                </c:pt>
                <c:pt idx="5266">
                  <c:v>16391</c:v>
                </c:pt>
                <c:pt idx="5267">
                  <c:v>16392</c:v>
                </c:pt>
                <c:pt idx="5268">
                  <c:v>16393</c:v>
                </c:pt>
                <c:pt idx="5269">
                  <c:v>16394</c:v>
                </c:pt>
                <c:pt idx="5270">
                  <c:v>16395</c:v>
                </c:pt>
                <c:pt idx="5271">
                  <c:v>16396</c:v>
                </c:pt>
                <c:pt idx="5272">
                  <c:v>16397</c:v>
                </c:pt>
                <c:pt idx="5273">
                  <c:v>16398</c:v>
                </c:pt>
                <c:pt idx="5274">
                  <c:v>16399</c:v>
                </c:pt>
                <c:pt idx="5275">
                  <c:v>16400</c:v>
                </c:pt>
                <c:pt idx="5276">
                  <c:v>16401</c:v>
                </c:pt>
                <c:pt idx="5277">
                  <c:v>16402</c:v>
                </c:pt>
                <c:pt idx="5278">
                  <c:v>16403</c:v>
                </c:pt>
                <c:pt idx="5279">
                  <c:v>16404</c:v>
                </c:pt>
                <c:pt idx="5280">
                  <c:v>16405</c:v>
                </c:pt>
                <c:pt idx="5281">
                  <c:v>16406</c:v>
                </c:pt>
                <c:pt idx="5282">
                  <c:v>16407</c:v>
                </c:pt>
                <c:pt idx="5283">
                  <c:v>16408</c:v>
                </c:pt>
                <c:pt idx="5284">
                  <c:v>16409</c:v>
                </c:pt>
                <c:pt idx="5285">
                  <c:v>16410</c:v>
                </c:pt>
                <c:pt idx="5286">
                  <c:v>16411</c:v>
                </c:pt>
                <c:pt idx="5287">
                  <c:v>16412</c:v>
                </c:pt>
                <c:pt idx="5288">
                  <c:v>16413</c:v>
                </c:pt>
                <c:pt idx="5289">
                  <c:v>16414</c:v>
                </c:pt>
                <c:pt idx="5290">
                  <c:v>16415</c:v>
                </c:pt>
                <c:pt idx="5291">
                  <c:v>16416</c:v>
                </c:pt>
                <c:pt idx="5292">
                  <c:v>16417</c:v>
                </c:pt>
                <c:pt idx="5293">
                  <c:v>16418</c:v>
                </c:pt>
                <c:pt idx="5294">
                  <c:v>16419</c:v>
                </c:pt>
                <c:pt idx="5295">
                  <c:v>16420</c:v>
                </c:pt>
                <c:pt idx="5296">
                  <c:v>16421</c:v>
                </c:pt>
                <c:pt idx="5297">
                  <c:v>16422</c:v>
                </c:pt>
                <c:pt idx="5298">
                  <c:v>16423</c:v>
                </c:pt>
                <c:pt idx="5299">
                  <c:v>16424</c:v>
                </c:pt>
                <c:pt idx="5300">
                  <c:v>16425</c:v>
                </c:pt>
                <c:pt idx="5301">
                  <c:v>16426</c:v>
                </c:pt>
                <c:pt idx="5302">
                  <c:v>16427</c:v>
                </c:pt>
                <c:pt idx="5303">
                  <c:v>16428</c:v>
                </c:pt>
                <c:pt idx="5304">
                  <c:v>16429</c:v>
                </c:pt>
                <c:pt idx="5305">
                  <c:v>16430</c:v>
                </c:pt>
                <c:pt idx="5306">
                  <c:v>16431</c:v>
                </c:pt>
                <c:pt idx="5307">
                  <c:v>16432</c:v>
                </c:pt>
                <c:pt idx="5308">
                  <c:v>16433</c:v>
                </c:pt>
                <c:pt idx="5309">
                  <c:v>16434</c:v>
                </c:pt>
                <c:pt idx="5310">
                  <c:v>16435</c:v>
                </c:pt>
                <c:pt idx="5311">
                  <c:v>16436</c:v>
                </c:pt>
                <c:pt idx="5312">
                  <c:v>16437</c:v>
                </c:pt>
                <c:pt idx="5313">
                  <c:v>16438</c:v>
                </c:pt>
                <c:pt idx="5314">
                  <c:v>16439</c:v>
                </c:pt>
                <c:pt idx="5315">
                  <c:v>16440</c:v>
                </c:pt>
                <c:pt idx="5316">
                  <c:v>16441</c:v>
                </c:pt>
                <c:pt idx="5317">
                  <c:v>16442</c:v>
                </c:pt>
                <c:pt idx="5318">
                  <c:v>16443</c:v>
                </c:pt>
                <c:pt idx="5319">
                  <c:v>16444</c:v>
                </c:pt>
                <c:pt idx="5320">
                  <c:v>16445</c:v>
                </c:pt>
                <c:pt idx="5321">
                  <c:v>16446</c:v>
                </c:pt>
                <c:pt idx="5322">
                  <c:v>16447</c:v>
                </c:pt>
                <c:pt idx="5323">
                  <c:v>16448</c:v>
                </c:pt>
                <c:pt idx="5324">
                  <c:v>16449</c:v>
                </c:pt>
                <c:pt idx="5325">
                  <c:v>16450</c:v>
                </c:pt>
                <c:pt idx="5326">
                  <c:v>16451</c:v>
                </c:pt>
                <c:pt idx="5327">
                  <c:v>16452</c:v>
                </c:pt>
                <c:pt idx="5328">
                  <c:v>16453</c:v>
                </c:pt>
                <c:pt idx="5329">
                  <c:v>16454</c:v>
                </c:pt>
                <c:pt idx="5330">
                  <c:v>16455</c:v>
                </c:pt>
                <c:pt idx="5331">
                  <c:v>16456</c:v>
                </c:pt>
                <c:pt idx="5332">
                  <c:v>16457</c:v>
                </c:pt>
                <c:pt idx="5333">
                  <c:v>16458</c:v>
                </c:pt>
                <c:pt idx="5334">
                  <c:v>16459</c:v>
                </c:pt>
                <c:pt idx="5335">
                  <c:v>16460</c:v>
                </c:pt>
                <c:pt idx="5336">
                  <c:v>16461</c:v>
                </c:pt>
                <c:pt idx="5337">
                  <c:v>16462</c:v>
                </c:pt>
                <c:pt idx="5338">
                  <c:v>16463</c:v>
                </c:pt>
                <c:pt idx="5339">
                  <c:v>16464</c:v>
                </c:pt>
                <c:pt idx="5340">
                  <c:v>16465</c:v>
                </c:pt>
                <c:pt idx="5341">
                  <c:v>16466</c:v>
                </c:pt>
                <c:pt idx="5342">
                  <c:v>16467</c:v>
                </c:pt>
                <c:pt idx="5343">
                  <c:v>16468</c:v>
                </c:pt>
                <c:pt idx="5344">
                  <c:v>16469</c:v>
                </c:pt>
                <c:pt idx="5345">
                  <c:v>16470</c:v>
                </c:pt>
                <c:pt idx="5346">
                  <c:v>16471</c:v>
                </c:pt>
                <c:pt idx="5347">
                  <c:v>16472</c:v>
                </c:pt>
                <c:pt idx="5348">
                  <c:v>16473</c:v>
                </c:pt>
                <c:pt idx="5349">
                  <c:v>16474</c:v>
                </c:pt>
                <c:pt idx="5350">
                  <c:v>16475</c:v>
                </c:pt>
                <c:pt idx="5351">
                  <c:v>16476</c:v>
                </c:pt>
                <c:pt idx="5352">
                  <c:v>16477</c:v>
                </c:pt>
                <c:pt idx="5353">
                  <c:v>16478</c:v>
                </c:pt>
                <c:pt idx="5354">
                  <c:v>16479</c:v>
                </c:pt>
                <c:pt idx="5355">
                  <c:v>16480</c:v>
                </c:pt>
                <c:pt idx="5356">
                  <c:v>16481</c:v>
                </c:pt>
                <c:pt idx="5357">
                  <c:v>16482</c:v>
                </c:pt>
                <c:pt idx="5358">
                  <c:v>16483</c:v>
                </c:pt>
                <c:pt idx="5359">
                  <c:v>16484</c:v>
                </c:pt>
                <c:pt idx="5360">
                  <c:v>16485</c:v>
                </c:pt>
                <c:pt idx="5361">
                  <c:v>16486</c:v>
                </c:pt>
                <c:pt idx="5362">
                  <c:v>16487</c:v>
                </c:pt>
                <c:pt idx="5363">
                  <c:v>16488</c:v>
                </c:pt>
                <c:pt idx="5364">
                  <c:v>16489</c:v>
                </c:pt>
                <c:pt idx="5365">
                  <c:v>16490</c:v>
                </c:pt>
                <c:pt idx="5366">
                  <c:v>16491</c:v>
                </c:pt>
                <c:pt idx="5367">
                  <c:v>16492</c:v>
                </c:pt>
                <c:pt idx="5368">
                  <c:v>16493</c:v>
                </c:pt>
                <c:pt idx="5369">
                  <c:v>16494</c:v>
                </c:pt>
                <c:pt idx="5370">
                  <c:v>16495</c:v>
                </c:pt>
                <c:pt idx="5371">
                  <c:v>16496</c:v>
                </c:pt>
                <c:pt idx="5372">
                  <c:v>16497</c:v>
                </c:pt>
                <c:pt idx="5373">
                  <c:v>16498</c:v>
                </c:pt>
                <c:pt idx="5374">
                  <c:v>16499</c:v>
                </c:pt>
                <c:pt idx="5375">
                  <c:v>16500</c:v>
                </c:pt>
                <c:pt idx="5376">
                  <c:v>16501</c:v>
                </c:pt>
                <c:pt idx="5377">
                  <c:v>16502</c:v>
                </c:pt>
                <c:pt idx="5378">
                  <c:v>16503</c:v>
                </c:pt>
                <c:pt idx="5379">
                  <c:v>16504</c:v>
                </c:pt>
                <c:pt idx="5380">
                  <c:v>16505</c:v>
                </c:pt>
                <c:pt idx="5381">
                  <c:v>16506</c:v>
                </c:pt>
                <c:pt idx="5382">
                  <c:v>16507</c:v>
                </c:pt>
                <c:pt idx="5383">
                  <c:v>16508</c:v>
                </c:pt>
                <c:pt idx="5384">
                  <c:v>16509</c:v>
                </c:pt>
                <c:pt idx="5385">
                  <c:v>16510</c:v>
                </c:pt>
                <c:pt idx="5386">
                  <c:v>16511</c:v>
                </c:pt>
                <c:pt idx="5387">
                  <c:v>16512</c:v>
                </c:pt>
                <c:pt idx="5388">
                  <c:v>16513</c:v>
                </c:pt>
                <c:pt idx="5389">
                  <c:v>16514</c:v>
                </c:pt>
                <c:pt idx="5390">
                  <c:v>16515</c:v>
                </c:pt>
                <c:pt idx="5391">
                  <c:v>16516</c:v>
                </c:pt>
                <c:pt idx="5392">
                  <c:v>16517</c:v>
                </c:pt>
                <c:pt idx="5393">
                  <c:v>16518</c:v>
                </c:pt>
                <c:pt idx="5394">
                  <c:v>16519</c:v>
                </c:pt>
                <c:pt idx="5395">
                  <c:v>16520</c:v>
                </c:pt>
                <c:pt idx="5396">
                  <c:v>16521</c:v>
                </c:pt>
                <c:pt idx="5397">
                  <c:v>16522</c:v>
                </c:pt>
                <c:pt idx="5398">
                  <c:v>16523</c:v>
                </c:pt>
                <c:pt idx="5399">
                  <c:v>16524</c:v>
                </c:pt>
                <c:pt idx="5400">
                  <c:v>16525</c:v>
                </c:pt>
                <c:pt idx="5401">
                  <c:v>16526</c:v>
                </c:pt>
                <c:pt idx="5402">
                  <c:v>16527</c:v>
                </c:pt>
                <c:pt idx="5403">
                  <c:v>16528</c:v>
                </c:pt>
                <c:pt idx="5404">
                  <c:v>16529</c:v>
                </c:pt>
                <c:pt idx="5405">
                  <c:v>16530</c:v>
                </c:pt>
                <c:pt idx="5406">
                  <c:v>16531</c:v>
                </c:pt>
                <c:pt idx="5407">
                  <c:v>16532</c:v>
                </c:pt>
                <c:pt idx="5408">
                  <c:v>16533</c:v>
                </c:pt>
                <c:pt idx="5409">
                  <c:v>16534</c:v>
                </c:pt>
                <c:pt idx="5410">
                  <c:v>16535</c:v>
                </c:pt>
                <c:pt idx="5411">
                  <c:v>16536</c:v>
                </c:pt>
                <c:pt idx="5412">
                  <c:v>16537</c:v>
                </c:pt>
                <c:pt idx="5413">
                  <c:v>16538</c:v>
                </c:pt>
                <c:pt idx="5414">
                  <c:v>16539</c:v>
                </c:pt>
                <c:pt idx="5415">
                  <c:v>16540</c:v>
                </c:pt>
                <c:pt idx="5416">
                  <c:v>16541</c:v>
                </c:pt>
                <c:pt idx="5417">
                  <c:v>16542</c:v>
                </c:pt>
                <c:pt idx="5418">
                  <c:v>16543</c:v>
                </c:pt>
                <c:pt idx="5419">
                  <c:v>16544</c:v>
                </c:pt>
                <c:pt idx="5420">
                  <c:v>16545</c:v>
                </c:pt>
                <c:pt idx="5421">
                  <c:v>16546</c:v>
                </c:pt>
                <c:pt idx="5422">
                  <c:v>16547</c:v>
                </c:pt>
                <c:pt idx="5423">
                  <c:v>16548</c:v>
                </c:pt>
                <c:pt idx="5424">
                  <c:v>16549</c:v>
                </c:pt>
                <c:pt idx="5425">
                  <c:v>16550</c:v>
                </c:pt>
                <c:pt idx="5426">
                  <c:v>16551</c:v>
                </c:pt>
                <c:pt idx="5427">
                  <c:v>16552</c:v>
                </c:pt>
                <c:pt idx="5428">
                  <c:v>16553</c:v>
                </c:pt>
                <c:pt idx="5429">
                  <c:v>16554</c:v>
                </c:pt>
                <c:pt idx="5430">
                  <c:v>16555</c:v>
                </c:pt>
                <c:pt idx="5431">
                  <c:v>16556</c:v>
                </c:pt>
                <c:pt idx="5432">
                  <c:v>16557</c:v>
                </c:pt>
                <c:pt idx="5433">
                  <c:v>16558</c:v>
                </c:pt>
                <c:pt idx="5434">
                  <c:v>16559</c:v>
                </c:pt>
                <c:pt idx="5435">
                  <c:v>16560</c:v>
                </c:pt>
                <c:pt idx="5436">
                  <c:v>16561</c:v>
                </c:pt>
                <c:pt idx="5437">
                  <c:v>16562</c:v>
                </c:pt>
                <c:pt idx="5438">
                  <c:v>16563</c:v>
                </c:pt>
                <c:pt idx="5439">
                  <c:v>16564</c:v>
                </c:pt>
                <c:pt idx="5440">
                  <c:v>16565</c:v>
                </c:pt>
                <c:pt idx="5441">
                  <c:v>16566</c:v>
                </c:pt>
                <c:pt idx="5442">
                  <c:v>16567</c:v>
                </c:pt>
                <c:pt idx="5443">
                  <c:v>16568</c:v>
                </c:pt>
                <c:pt idx="5444">
                  <c:v>16569</c:v>
                </c:pt>
                <c:pt idx="5445">
                  <c:v>16570</c:v>
                </c:pt>
                <c:pt idx="5446">
                  <c:v>16571</c:v>
                </c:pt>
                <c:pt idx="5447">
                  <c:v>16572</c:v>
                </c:pt>
                <c:pt idx="5448">
                  <c:v>16573</c:v>
                </c:pt>
                <c:pt idx="5449">
                  <c:v>16574</c:v>
                </c:pt>
                <c:pt idx="5450">
                  <c:v>16575</c:v>
                </c:pt>
                <c:pt idx="5451">
                  <c:v>16576</c:v>
                </c:pt>
                <c:pt idx="5452">
                  <c:v>16577</c:v>
                </c:pt>
                <c:pt idx="5453">
                  <c:v>16578</c:v>
                </c:pt>
                <c:pt idx="5454">
                  <c:v>16579</c:v>
                </c:pt>
                <c:pt idx="5455">
                  <c:v>16580</c:v>
                </c:pt>
                <c:pt idx="5456">
                  <c:v>16581</c:v>
                </c:pt>
                <c:pt idx="5457">
                  <c:v>16582</c:v>
                </c:pt>
                <c:pt idx="5458">
                  <c:v>16583</c:v>
                </c:pt>
                <c:pt idx="5459">
                  <c:v>16584</c:v>
                </c:pt>
                <c:pt idx="5460">
                  <c:v>16585</c:v>
                </c:pt>
                <c:pt idx="5461">
                  <c:v>16586</c:v>
                </c:pt>
                <c:pt idx="5462">
                  <c:v>16587</c:v>
                </c:pt>
                <c:pt idx="5463">
                  <c:v>16588</c:v>
                </c:pt>
                <c:pt idx="5464">
                  <c:v>16589</c:v>
                </c:pt>
                <c:pt idx="5465">
                  <c:v>16590</c:v>
                </c:pt>
                <c:pt idx="5466">
                  <c:v>16591</c:v>
                </c:pt>
                <c:pt idx="5467">
                  <c:v>16592</c:v>
                </c:pt>
                <c:pt idx="5468">
                  <c:v>16593</c:v>
                </c:pt>
                <c:pt idx="5469">
                  <c:v>16594</c:v>
                </c:pt>
                <c:pt idx="5470">
                  <c:v>16595</c:v>
                </c:pt>
                <c:pt idx="5471">
                  <c:v>16596</c:v>
                </c:pt>
                <c:pt idx="5472">
                  <c:v>16597</c:v>
                </c:pt>
                <c:pt idx="5473">
                  <c:v>16598</c:v>
                </c:pt>
                <c:pt idx="5474">
                  <c:v>16599</c:v>
                </c:pt>
                <c:pt idx="5475">
                  <c:v>16600</c:v>
                </c:pt>
                <c:pt idx="5476">
                  <c:v>16601</c:v>
                </c:pt>
                <c:pt idx="5477">
                  <c:v>16602</c:v>
                </c:pt>
                <c:pt idx="5478">
                  <c:v>16603</c:v>
                </c:pt>
                <c:pt idx="5479">
                  <c:v>16604</c:v>
                </c:pt>
                <c:pt idx="5480">
                  <c:v>16605</c:v>
                </c:pt>
                <c:pt idx="5481">
                  <c:v>16606</c:v>
                </c:pt>
                <c:pt idx="5482">
                  <c:v>16607</c:v>
                </c:pt>
                <c:pt idx="5483">
                  <c:v>16608</c:v>
                </c:pt>
                <c:pt idx="5484">
                  <c:v>16609</c:v>
                </c:pt>
                <c:pt idx="5485">
                  <c:v>16610</c:v>
                </c:pt>
                <c:pt idx="5486">
                  <c:v>16611</c:v>
                </c:pt>
                <c:pt idx="5487">
                  <c:v>16612</c:v>
                </c:pt>
                <c:pt idx="5488">
                  <c:v>16613</c:v>
                </c:pt>
                <c:pt idx="5489">
                  <c:v>16614</c:v>
                </c:pt>
                <c:pt idx="5490">
                  <c:v>16615</c:v>
                </c:pt>
                <c:pt idx="5491">
                  <c:v>16616</c:v>
                </c:pt>
                <c:pt idx="5492">
                  <c:v>16617</c:v>
                </c:pt>
                <c:pt idx="5493">
                  <c:v>16618</c:v>
                </c:pt>
                <c:pt idx="5494">
                  <c:v>16619</c:v>
                </c:pt>
                <c:pt idx="5495">
                  <c:v>16620</c:v>
                </c:pt>
                <c:pt idx="5496">
                  <c:v>16621</c:v>
                </c:pt>
                <c:pt idx="5497">
                  <c:v>16622</c:v>
                </c:pt>
                <c:pt idx="5498">
                  <c:v>16623</c:v>
                </c:pt>
                <c:pt idx="5499">
                  <c:v>16624</c:v>
                </c:pt>
                <c:pt idx="5500">
                  <c:v>16625</c:v>
                </c:pt>
                <c:pt idx="5501">
                  <c:v>16626</c:v>
                </c:pt>
                <c:pt idx="5502">
                  <c:v>16627</c:v>
                </c:pt>
                <c:pt idx="5503">
                  <c:v>16628</c:v>
                </c:pt>
                <c:pt idx="5504">
                  <c:v>16629</c:v>
                </c:pt>
                <c:pt idx="5505">
                  <c:v>16630</c:v>
                </c:pt>
                <c:pt idx="5506">
                  <c:v>16631</c:v>
                </c:pt>
                <c:pt idx="5507">
                  <c:v>16632</c:v>
                </c:pt>
                <c:pt idx="5508">
                  <c:v>16633</c:v>
                </c:pt>
                <c:pt idx="5509">
                  <c:v>16634</c:v>
                </c:pt>
                <c:pt idx="5510">
                  <c:v>16635</c:v>
                </c:pt>
                <c:pt idx="5511">
                  <c:v>16636</c:v>
                </c:pt>
                <c:pt idx="5512">
                  <c:v>16637</c:v>
                </c:pt>
                <c:pt idx="5513">
                  <c:v>16638</c:v>
                </c:pt>
                <c:pt idx="5514">
                  <c:v>16639</c:v>
                </c:pt>
                <c:pt idx="5515">
                  <c:v>16640</c:v>
                </c:pt>
                <c:pt idx="5516">
                  <c:v>16641</c:v>
                </c:pt>
                <c:pt idx="5517">
                  <c:v>16642</c:v>
                </c:pt>
                <c:pt idx="5518">
                  <c:v>16643</c:v>
                </c:pt>
                <c:pt idx="5519">
                  <c:v>16644</c:v>
                </c:pt>
                <c:pt idx="5520">
                  <c:v>16645</c:v>
                </c:pt>
                <c:pt idx="5521">
                  <c:v>16646</c:v>
                </c:pt>
                <c:pt idx="5522">
                  <c:v>16647</c:v>
                </c:pt>
                <c:pt idx="5523">
                  <c:v>16648</c:v>
                </c:pt>
                <c:pt idx="5524">
                  <c:v>16649</c:v>
                </c:pt>
                <c:pt idx="5525">
                  <c:v>16650</c:v>
                </c:pt>
                <c:pt idx="5526">
                  <c:v>16651</c:v>
                </c:pt>
                <c:pt idx="5527">
                  <c:v>16652</c:v>
                </c:pt>
                <c:pt idx="5528">
                  <c:v>16653</c:v>
                </c:pt>
                <c:pt idx="5529">
                  <c:v>16654</c:v>
                </c:pt>
                <c:pt idx="5530">
                  <c:v>16655</c:v>
                </c:pt>
                <c:pt idx="5531">
                  <c:v>16656</c:v>
                </c:pt>
                <c:pt idx="5532">
                  <c:v>16657</c:v>
                </c:pt>
                <c:pt idx="5533">
                  <c:v>16658</c:v>
                </c:pt>
                <c:pt idx="5534">
                  <c:v>16659</c:v>
                </c:pt>
                <c:pt idx="5535">
                  <c:v>16660</c:v>
                </c:pt>
                <c:pt idx="5536">
                  <c:v>16661</c:v>
                </c:pt>
                <c:pt idx="5537">
                  <c:v>16662</c:v>
                </c:pt>
                <c:pt idx="5538">
                  <c:v>16663</c:v>
                </c:pt>
                <c:pt idx="5539">
                  <c:v>16664</c:v>
                </c:pt>
                <c:pt idx="5540">
                  <c:v>16665</c:v>
                </c:pt>
                <c:pt idx="5541">
                  <c:v>16666</c:v>
                </c:pt>
                <c:pt idx="5542">
                  <c:v>16667</c:v>
                </c:pt>
                <c:pt idx="5543">
                  <c:v>16668</c:v>
                </c:pt>
                <c:pt idx="5544">
                  <c:v>16669</c:v>
                </c:pt>
                <c:pt idx="5545">
                  <c:v>16670</c:v>
                </c:pt>
                <c:pt idx="5546">
                  <c:v>16671</c:v>
                </c:pt>
                <c:pt idx="5547">
                  <c:v>16672</c:v>
                </c:pt>
                <c:pt idx="5548">
                  <c:v>16673</c:v>
                </c:pt>
                <c:pt idx="5549">
                  <c:v>16674</c:v>
                </c:pt>
                <c:pt idx="5550">
                  <c:v>16675</c:v>
                </c:pt>
                <c:pt idx="5551">
                  <c:v>16676</c:v>
                </c:pt>
                <c:pt idx="5552">
                  <c:v>16677</c:v>
                </c:pt>
                <c:pt idx="5553">
                  <c:v>16678</c:v>
                </c:pt>
                <c:pt idx="5554">
                  <c:v>16679</c:v>
                </c:pt>
                <c:pt idx="5555">
                  <c:v>16680</c:v>
                </c:pt>
                <c:pt idx="5556">
                  <c:v>16681</c:v>
                </c:pt>
                <c:pt idx="5557">
                  <c:v>16682</c:v>
                </c:pt>
                <c:pt idx="5558">
                  <c:v>16683</c:v>
                </c:pt>
                <c:pt idx="5559">
                  <c:v>16684</c:v>
                </c:pt>
                <c:pt idx="5560">
                  <c:v>16685</c:v>
                </c:pt>
                <c:pt idx="5561">
                  <c:v>16686</c:v>
                </c:pt>
                <c:pt idx="5562">
                  <c:v>16687</c:v>
                </c:pt>
                <c:pt idx="5563">
                  <c:v>16688</c:v>
                </c:pt>
                <c:pt idx="5564">
                  <c:v>16689</c:v>
                </c:pt>
                <c:pt idx="5565">
                  <c:v>16690</c:v>
                </c:pt>
                <c:pt idx="5566">
                  <c:v>16691</c:v>
                </c:pt>
                <c:pt idx="5567">
                  <c:v>16692</c:v>
                </c:pt>
                <c:pt idx="5568">
                  <c:v>16693</c:v>
                </c:pt>
                <c:pt idx="5569">
                  <c:v>16694</c:v>
                </c:pt>
                <c:pt idx="5570">
                  <c:v>16695</c:v>
                </c:pt>
                <c:pt idx="5571">
                  <c:v>16696</c:v>
                </c:pt>
                <c:pt idx="5572">
                  <c:v>16697</c:v>
                </c:pt>
                <c:pt idx="5573">
                  <c:v>16698</c:v>
                </c:pt>
                <c:pt idx="5574">
                  <c:v>16699</c:v>
                </c:pt>
                <c:pt idx="5575">
                  <c:v>16700</c:v>
                </c:pt>
                <c:pt idx="5576">
                  <c:v>16701</c:v>
                </c:pt>
                <c:pt idx="5577">
                  <c:v>16702</c:v>
                </c:pt>
                <c:pt idx="5578">
                  <c:v>16703</c:v>
                </c:pt>
                <c:pt idx="5579">
                  <c:v>16704</c:v>
                </c:pt>
                <c:pt idx="5580">
                  <c:v>16705</c:v>
                </c:pt>
                <c:pt idx="5581">
                  <c:v>16706</c:v>
                </c:pt>
                <c:pt idx="5582">
                  <c:v>16707</c:v>
                </c:pt>
                <c:pt idx="5583">
                  <c:v>16708</c:v>
                </c:pt>
                <c:pt idx="5584">
                  <c:v>16709</c:v>
                </c:pt>
                <c:pt idx="5585">
                  <c:v>16710</c:v>
                </c:pt>
                <c:pt idx="5586">
                  <c:v>16711</c:v>
                </c:pt>
                <c:pt idx="5587">
                  <c:v>16712</c:v>
                </c:pt>
                <c:pt idx="5588">
                  <c:v>16713</c:v>
                </c:pt>
                <c:pt idx="5589">
                  <c:v>16714</c:v>
                </c:pt>
                <c:pt idx="5590">
                  <c:v>16715</c:v>
                </c:pt>
                <c:pt idx="5591">
                  <c:v>16716</c:v>
                </c:pt>
                <c:pt idx="5592">
                  <c:v>16717</c:v>
                </c:pt>
                <c:pt idx="5593">
                  <c:v>16718</c:v>
                </c:pt>
                <c:pt idx="5594">
                  <c:v>16719</c:v>
                </c:pt>
                <c:pt idx="5595">
                  <c:v>16720</c:v>
                </c:pt>
                <c:pt idx="5596">
                  <c:v>16721</c:v>
                </c:pt>
                <c:pt idx="5597">
                  <c:v>16722</c:v>
                </c:pt>
                <c:pt idx="5598">
                  <c:v>16723</c:v>
                </c:pt>
                <c:pt idx="5599">
                  <c:v>16724</c:v>
                </c:pt>
                <c:pt idx="5600">
                  <c:v>16725</c:v>
                </c:pt>
                <c:pt idx="5601">
                  <c:v>16726</c:v>
                </c:pt>
                <c:pt idx="5602">
                  <c:v>16727</c:v>
                </c:pt>
                <c:pt idx="5603">
                  <c:v>16728</c:v>
                </c:pt>
                <c:pt idx="5604">
                  <c:v>16729</c:v>
                </c:pt>
                <c:pt idx="5605">
                  <c:v>16730</c:v>
                </c:pt>
                <c:pt idx="5606">
                  <c:v>16731</c:v>
                </c:pt>
                <c:pt idx="5607">
                  <c:v>16732</c:v>
                </c:pt>
                <c:pt idx="5608">
                  <c:v>16733</c:v>
                </c:pt>
                <c:pt idx="5609">
                  <c:v>16734</c:v>
                </c:pt>
                <c:pt idx="5610">
                  <c:v>16735</c:v>
                </c:pt>
                <c:pt idx="5611">
                  <c:v>16736</c:v>
                </c:pt>
                <c:pt idx="5612">
                  <c:v>16737</c:v>
                </c:pt>
                <c:pt idx="5613">
                  <c:v>16738</c:v>
                </c:pt>
                <c:pt idx="5614">
                  <c:v>16739</c:v>
                </c:pt>
                <c:pt idx="5615">
                  <c:v>16740</c:v>
                </c:pt>
                <c:pt idx="5616">
                  <c:v>16741</c:v>
                </c:pt>
                <c:pt idx="5617">
                  <c:v>16742</c:v>
                </c:pt>
                <c:pt idx="5618">
                  <c:v>16743</c:v>
                </c:pt>
                <c:pt idx="5619">
                  <c:v>16744</c:v>
                </c:pt>
                <c:pt idx="5620">
                  <c:v>16745</c:v>
                </c:pt>
                <c:pt idx="5621">
                  <c:v>16746</c:v>
                </c:pt>
                <c:pt idx="5622">
                  <c:v>16747</c:v>
                </c:pt>
                <c:pt idx="5623">
                  <c:v>16748</c:v>
                </c:pt>
                <c:pt idx="5624">
                  <c:v>16749</c:v>
                </c:pt>
                <c:pt idx="5625">
                  <c:v>16750</c:v>
                </c:pt>
                <c:pt idx="5626">
                  <c:v>16751</c:v>
                </c:pt>
                <c:pt idx="5627">
                  <c:v>16752</c:v>
                </c:pt>
                <c:pt idx="5628">
                  <c:v>16753</c:v>
                </c:pt>
                <c:pt idx="5629">
                  <c:v>16754</c:v>
                </c:pt>
                <c:pt idx="5630">
                  <c:v>16755</c:v>
                </c:pt>
                <c:pt idx="5631">
                  <c:v>16756</c:v>
                </c:pt>
                <c:pt idx="5632">
                  <c:v>16757</c:v>
                </c:pt>
                <c:pt idx="5633">
                  <c:v>16758</c:v>
                </c:pt>
                <c:pt idx="5634">
                  <c:v>16759</c:v>
                </c:pt>
                <c:pt idx="5635">
                  <c:v>16760</c:v>
                </c:pt>
                <c:pt idx="5636">
                  <c:v>16761</c:v>
                </c:pt>
                <c:pt idx="5637">
                  <c:v>16762</c:v>
                </c:pt>
                <c:pt idx="5638">
                  <c:v>16763</c:v>
                </c:pt>
                <c:pt idx="5639">
                  <c:v>16764</c:v>
                </c:pt>
                <c:pt idx="5640">
                  <c:v>16765</c:v>
                </c:pt>
                <c:pt idx="5641">
                  <c:v>16766</c:v>
                </c:pt>
                <c:pt idx="5642">
                  <c:v>16767</c:v>
                </c:pt>
                <c:pt idx="5643">
                  <c:v>16768</c:v>
                </c:pt>
                <c:pt idx="5644">
                  <c:v>16769</c:v>
                </c:pt>
                <c:pt idx="5645">
                  <c:v>16770</c:v>
                </c:pt>
                <c:pt idx="5646">
                  <c:v>16771</c:v>
                </c:pt>
                <c:pt idx="5647">
                  <c:v>16772</c:v>
                </c:pt>
                <c:pt idx="5648">
                  <c:v>16773</c:v>
                </c:pt>
                <c:pt idx="5649">
                  <c:v>16774</c:v>
                </c:pt>
                <c:pt idx="5650">
                  <c:v>16775</c:v>
                </c:pt>
                <c:pt idx="5651">
                  <c:v>16776</c:v>
                </c:pt>
                <c:pt idx="5652">
                  <c:v>16777</c:v>
                </c:pt>
                <c:pt idx="5653">
                  <c:v>16778</c:v>
                </c:pt>
                <c:pt idx="5654">
                  <c:v>16779</c:v>
                </c:pt>
                <c:pt idx="5655">
                  <c:v>16780</c:v>
                </c:pt>
                <c:pt idx="5656">
                  <c:v>16781</c:v>
                </c:pt>
                <c:pt idx="5657">
                  <c:v>16782</c:v>
                </c:pt>
                <c:pt idx="5658">
                  <c:v>16783</c:v>
                </c:pt>
                <c:pt idx="5659">
                  <c:v>16784</c:v>
                </c:pt>
                <c:pt idx="5660">
                  <c:v>16785</c:v>
                </c:pt>
                <c:pt idx="5661">
                  <c:v>16786</c:v>
                </c:pt>
                <c:pt idx="5662">
                  <c:v>16787</c:v>
                </c:pt>
                <c:pt idx="5663">
                  <c:v>16788</c:v>
                </c:pt>
                <c:pt idx="5664">
                  <c:v>16789</c:v>
                </c:pt>
                <c:pt idx="5665">
                  <c:v>16790</c:v>
                </c:pt>
                <c:pt idx="5666">
                  <c:v>16791</c:v>
                </c:pt>
                <c:pt idx="5667">
                  <c:v>16792</c:v>
                </c:pt>
                <c:pt idx="5668">
                  <c:v>16793</c:v>
                </c:pt>
                <c:pt idx="5669">
                  <c:v>16794</c:v>
                </c:pt>
                <c:pt idx="5670">
                  <c:v>16795</c:v>
                </c:pt>
                <c:pt idx="5671">
                  <c:v>16796</c:v>
                </c:pt>
                <c:pt idx="5672">
                  <c:v>16797</c:v>
                </c:pt>
                <c:pt idx="5673">
                  <c:v>16798</c:v>
                </c:pt>
                <c:pt idx="5674">
                  <c:v>16799</c:v>
                </c:pt>
                <c:pt idx="5675">
                  <c:v>16800</c:v>
                </c:pt>
                <c:pt idx="5676">
                  <c:v>16801</c:v>
                </c:pt>
                <c:pt idx="5677">
                  <c:v>16802</c:v>
                </c:pt>
                <c:pt idx="5678">
                  <c:v>16803</c:v>
                </c:pt>
                <c:pt idx="5679">
                  <c:v>16804</c:v>
                </c:pt>
                <c:pt idx="5680">
                  <c:v>16805</c:v>
                </c:pt>
                <c:pt idx="5681">
                  <c:v>16806</c:v>
                </c:pt>
                <c:pt idx="5682">
                  <c:v>16807</c:v>
                </c:pt>
                <c:pt idx="5683">
                  <c:v>16808</c:v>
                </c:pt>
                <c:pt idx="5684">
                  <c:v>16809</c:v>
                </c:pt>
                <c:pt idx="5685">
                  <c:v>16810</c:v>
                </c:pt>
                <c:pt idx="5686">
                  <c:v>16811</c:v>
                </c:pt>
                <c:pt idx="5687">
                  <c:v>16812</c:v>
                </c:pt>
                <c:pt idx="5688">
                  <c:v>16813</c:v>
                </c:pt>
                <c:pt idx="5689">
                  <c:v>16814</c:v>
                </c:pt>
                <c:pt idx="5690">
                  <c:v>16815</c:v>
                </c:pt>
                <c:pt idx="5691">
                  <c:v>16816</c:v>
                </c:pt>
                <c:pt idx="5692">
                  <c:v>16817</c:v>
                </c:pt>
                <c:pt idx="5693">
                  <c:v>16818</c:v>
                </c:pt>
                <c:pt idx="5694">
                  <c:v>16819</c:v>
                </c:pt>
                <c:pt idx="5695">
                  <c:v>16820</c:v>
                </c:pt>
                <c:pt idx="5696">
                  <c:v>16821</c:v>
                </c:pt>
                <c:pt idx="5697">
                  <c:v>16822</c:v>
                </c:pt>
                <c:pt idx="5698">
                  <c:v>16823</c:v>
                </c:pt>
                <c:pt idx="5699">
                  <c:v>16824</c:v>
                </c:pt>
                <c:pt idx="5700">
                  <c:v>16825</c:v>
                </c:pt>
                <c:pt idx="5701">
                  <c:v>16826</c:v>
                </c:pt>
                <c:pt idx="5702">
                  <c:v>16827</c:v>
                </c:pt>
                <c:pt idx="5703">
                  <c:v>16828</c:v>
                </c:pt>
                <c:pt idx="5704">
                  <c:v>16829</c:v>
                </c:pt>
                <c:pt idx="5705">
                  <c:v>16830</c:v>
                </c:pt>
                <c:pt idx="5706">
                  <c:v>16831</c:v>
                </c:pt>
                <c:pt idx="5707">
                  <c:v>16832</c:v>
                </c:pt>
                <c:pt idx="5708">
                  <c:v>16833</c:v>
                </c:pt>
                <c:pt idx="5709">
                  <c:v>16834</c:v>
                </c:pt>
                <c:pt idx="5710">
                  <c:v>16835</c:v>
                </c:pt>
                <c:pt idx="5711">
                  <c:v>16836</c:v>
                </c:pt>
                <c:pt idx="5712">
                  <c:v>16837</c:v>
                </c:pt>
                <c:pt idx="5713">
                  <c:v>16838</c:v>
                </c:pt>
                <c:pt idx="5714">
                  <c:v>16839</c:v>
                </c:pt>
                <c:pt idx="5715">
                  <c:v>16840</c:v>
                </c:pt>
                <c:pt idx="5716">
                  <c:v>16841</c:v>
                </c:pt>
                <c:pt idx="5717">
                  <c:v>16842</c:v>
                </c:pt>
                <c:pt idx="5718">
                  <c:v>16843</c:v>
                </c:pt>
                <c:pt idx="5719">
                  <c:v>16844</c:v>
                </c:pt>
                <c:pt idx="5720">
                  <c:v>16845</c:v>
                </c:pt>
                <c:pt idx="5721">
                  <c:v>16846</c:v>
                </c:pt>
                <c:pt idx="5722">
                  <c:v>16847</c:v>
                </c:pt>
                <c:pt idx="5723">
                  <c:v>16848</c:v>
                </c:pt>
                <c:pt idx="5724">
                  <c:v>16849</c:v>
                </c:pt>
                <c:pt idx="5725">
                  <c:v>16850</c:v>
                </c:pt>
                <c:pt idx="5726">
                  <c:v>16851</c:v>
                </c:pt>
                <c:pt idx="5727">
                  <c:v>16852</c:v>
                </c:pt>
                <c:pt idx="5728">
                  <c:v>16853</c:v>
                </c:pt>
                <c:pt idx="5729">
                  <c:v>16854</c:v>
                </c:pt>
                <c:pt idx="5730">
                  <c:v>16855</c:v>
                </c:pt>
                <c:pt idx="5731">
                  <c:v>16856</c:v>
                </c:pt>
                <c:pt idx="5732">
                  <c:v>16857</c:v>
                </c:pt>
                <c:pt idx="5733">
                  <c:v>16858</c:v>
                </c:pt>
                <c:pt idx="5734">
                  <c:v>16859</c:v>
                </c:pt>
                <c:pt idx="5735">
                  <c:v>16860</c:v>
                </c:pt>
                <c:pt idx="5736">
                  <c:v>16861</c:v>
                </c:pt>
                <c:pt idx="5737">
                  <c:v>16862</c:v>
                </c:pt>
                <c:pt idx="5738">
                  <c:v>16863</c:v>
                </c:pt>
                <c:pt idx="5739">
                  <c:v>16864</c:v>
                </c:pt>
                <c:pt idx="5740">
                  <c:v>16865</c:v>
                </c:pt>
                <c:pt idx="5741">
                  <c:v>16866</c:v>
                </c:pt>
                <c:pt idx="5742">
                  <c:v>16867</c:v>
                </c:pt>
                <c:pt idx="5743">
                  <c:v>16868</c:v>
                </c:pt>
                <c:pt idx="5744">
                  <c:v>16869</c:v>
                </c:pt>
                <c:pt idx="5745">
                  <c:v>16870</c:v>
                </c:pt>
                <c:pt idx="5746">
                  <c:v>16871</c:v>
                </c:pt>
                <c:pt idx="5747">
                  <c:v>16872</c:v>
                </c:pt>
                <c:pt idx="5748">
                  <c:v>16873</c:v>
                </c:pt>
                <c:pt idx="5749">
                  <c:v>16874</c:v>
                </c:pt>
                <c:pt idx="5750">
                  <c:v>16875</c:v>
                </c:pt>
                <c:pt idx="5751">
                  <c:v>16876</c:v>
                </c:pt>
                <c:pt idx="5752">
                  <c:v>16877</c:v>
                </c:pt>
                <c:pt idx="5753">
                  <c:v>16878</c:v>
                </c:pt>
                <c:pt idx="5754">
                  <c:v>16879</c:v>
                </c:pt>
                <c:pt idx="5755">
                  <c:v>16880</c:v>
                </c:pt>
                <c:pt idx="5756">
                  <c:v>16881</c:v>
                </c:pt>
                <c:pt idx="5757">
                  <c:v>16882</c:v>
                </c:pt>
                <c:pt idx="5758">
                  <c:v>16883</c:v>
                </c:pt>
                <c:pt idx="5759">
                  <c:v>16884</c:v>
                </c:pt>
                <c:pt idx="5760">
                  <c:v>16885</c:v>
                </c:pt>
                <c:pt idx="5761">
                  <c:v>16886</c:v>
                </c:pt>
                <c:pt idx="5762">
                  <c:v>16887</c:v>
                </c:pt>
                <c:pt idx="5763">
                  <c:v>16888</c:v>
                </c:pt>
                <c:pt idx="5764">
                  <c:v>16889</c:v>
                </c:pt>
                <c:pt idx="5765">
                  <c:v>16890</c:v>
                </c:pt>
                <c:pt idx="5766">
                  <c:v>16891</c:v>
                </c:pt>
                <c:pt idx="5767">
                  <c:v>16892</c:v>
                </c:pt>
                <c:pt idx="5768">
                  <c:v>16893</c:v>
                </c:pt>
                <c:pt idx="5769">
                  <c:v>16894</c:v>
                </c:pt>
                <c:pt idx="5770">
                  <c:v>16895</c:v>
                </c:pt>
                <c:pt idx="5771">
                  <c:v>16896</c:v>
                </c:pt>
                <c:pt idx="5772">
                  <c:v>16897</c:v>
                </c:pt>
                <c:pt idx="5773">
                  <c:v>16898</c:v>
                </c:pt>
                <c:pt idx="5774">
                  <c:v>16899</c:v>
                </c:pt>
                <c:pt idx="5775">
                  <c:v>16900</c:v>
                </c:pt>
                <c:pt idx="5776">
                  <c:v>16901</c:v>
                </c:pt>
                <c:pt idx="5777">
                  <c:v>16902</c:v>
                </c:pt>
                <c:pt idx="5778">
                  <c:v>16903</c:v>
                </c:pt>
                <c:pt idx="5779">
                  <c:v>16904</c:v>
                </c:pt>
                <c:pt idx="5780">
                  <c:v>16905</c:v>
                </c:pt>
                <c:pt idx="5781">
                  <c:v>16906</c:v>
                </c:pt>
                <c:pt idx="5782">
                  <c:v>16907</c:v>
                </c:pt>
                <c:pt idx="5783">
                  <c:v>16908</c:v>
                </c:pt>
                <c:pt idx="5784">
                  <c:v>16909</c:v>
                </c:pt>
                <c:pt idx="5785">
                  <c:v>16910</c:v>
                </c:pt>
                <c:pt idx="5786">
                  <c:v>16911</c:v>
                </c:pt>
                <c:pt idx="5787">
                  <c:v>16912</c:v>
                </c:pt>
                <c:pt idx="5788">
                  <c:v>16913</c:v>
                </c:pt>
                <c:pt idx="5789">
                  <c:v>16914</c:v>
                </c:pt>
                <c:pt idx="5790">
                  <c:v>16915</c:v>
                </c:pt>
                <c:pt idx="5791">
                  <c:v>16916</c:v>
                </c:pt>
                <c:pt idx="5792">
                  <c:v>16917</c:v>
                </c:pt>
                <c:pt idx="5793">
                  <c:v>16918</c:v>
                </c:pt>
                <c:pt idx="5794">
                  <c:v>16919</c:v>
                </c:pt>
                <c:pt idx="5795">
                  <c:v>16920</c:v>
                </c:pt>
                <c:pt idx="5796">
                  <c:v>16921</c:v>
                </c:pt>
                <c:pt idx="5797">
                  <c:v>16922</c:v>
                </c:pt>
                <c:pt idx="5798">
                  <c:v>16923</c:v>
                </c:pt>
                <c:pt idx="5799">
                  <c:v>16924</c:v>
                </c:pt>
                <c:pt idx="5800">
                  <c:v>16925</c:v>
                </c:pt>
                <c:pt idx="5801">
                  <c:v>16926</c:v>
                </c:pt>
                <c:pt idx="5802">
                  <c:v>16927</c:v>
                </c:pt>
                <c:pt idx="5803">
                  <c:v>16928</c:v>
                </c:pt>
                <c:pt idx="5804">
                  <c:v>16929</c:v>
                </c:pt>
                <c:pt idx="5805">
                  <c:v>16930</c:v>
                </c:pt>
                <c:pt idx="5806">
                  <c:v>16931</c:v>
                </c:pt>
                <c:pt idx="5807">
                  <c:v>16932</c:v>
                </c:pt>
                <c:pt idx="5808">
                  <c:v>16933</c:v>
                </c:pt>
                <c:pt idx="5809">
                  <c:v>16934</c:v>
                </c:pt>
                <c:pt idx="5810">
                  <c:v>16935</c:v>
                </c:pt>
                <c:pt idx="5811">
                  <c:v>16936</c:v>
                </c:pt>
                <c:pt idx="5812">
                  <c:v>16937</c:v>
                </c:pt>
                <c:pt idx="5813">
                  <c:v>16938</c:v>
                </c:pt>
                <c:pt idx="5814">
                  <c:v>16939</c:v>
                </c:pt>
                <c:pt idx="5815">
                  <c:v>16940</c:v>
                </c:pt>
                <c:pt idx="5816">
                  <c:v>16941</c:v>
                </c:pt>
                <c:pt idx="5817">
                  <c:v>16942</c:v>
                </c:pt>
                <c:pt idx="5818">
                  <c:v>16943</c:v>
                </c:pt>
                <c:pt idx="5819">
                  <c:v>16944</c:v>
                </c:pt>
                <c:pt idx="5820">
                  <c:v>16945</c:v>
                </c:pt>
                <c:pt idx="5821">
                  <c:v>16946</c:v>
                </c:pt>
                <c:pt idx="5822">
                  <c:v>16947</c:v>
                </c:pt>
                <c:pt idx="5823">
                  <c:v>16948</c:v>
                </c:pt>
                <c:pt idx="5824">
                  <c:v>16949</c:v>
                </c:pt>
                <c:pt idx="5825">
                  <c:v>16950</c:v>
                </c:pt>
                <c:pt idx="5826">
                  <c:v>16951</c:v>
                </c:pt>
                <c:pt idx="5827">
                  <c:v>16952</c:v>
                </c:pt>
                <c:pt idx="5828">
                  <c:v>16953</c:v>
                </c:pt>
                <c:pt idx="5829">
                  <c:v>16954</c:v>
                </c:pt>
                <c:pt idx="5830">
                  <c:v>16955</c:v>
                </c:pt>
                <c:pt idx="5831">
                  <c:v>16956</c:v>
                </c:pt>
                <c:pt idx="5832">
                  <c:v>16957</c:v>
                </c:pt>
                <c:pt idx="5833">
                  <c:v>16958</c:v>
                </c:pt>
                <c:pt idx="5834">
                  <c:v>16959</c:v>
                </c:pt>
                <c:pt idx="5835">
                  <c:v>16960</c:v>
                </c:pt>
                <c:pt idx="5836">
                  <c:v>16961</c:v>
                </c:pt>
                <c:pt idx="5837">
                  <c:v>16962</c:v>
                </c:pt>
                <c:pt idx="5838">
                  <c:v>16963</c:v>
                </c:pt>
                <c:pt idx="5839">
                  <c:v>16964</c:v>
                </c:pt>
                <c:pt idx="5840">
                  <c:v>16965</c:v>
                </c:pt>
                <c:pt idx="5841">
                  <c:v>16966</c:v>
                </c:pt>
                <c:pt idx="5842">
                  <c:v>16967</c:v>
                </c:pt>
                <c:pt idx="5843">
                  <c:v>16968</c:v>
                </c:pt>
                <c:pt idx="5844">
                  <c:v>16969</c:v>
                </c:pt>
                <c:pt idx="5845">
                  <c:v>16970</c:v>
                </c:pt>
                <c:pt idx="5846">
                  <c:v>16971</c:v>
                </c:pt>
                <c:pt idx="5847">
                  <c:v>16972</c:v>
                </c:pt>
                <c:pt idx="5848">
                  <c:v>16973</c:v>
                </c:pt>
                <c:pt idx="5849">
                  <c:v>16974</c:v>
                </c:pt>
                <c:pt idx="5850">
                  <c:v>16975</c:v>
                </c:pt>
                <c:pt idx="5851">
                  <c:v>16976</c:v>
                </c:pt>
                <c:pt idx="5852">
                  <c:v>16977</c:v>
                </c:pt>
                <c:pt idx="5853">
                  <c:v>16978</c:v>
                </c:pt>
                <c:pt idx="5854">
                  <c:v>16979</c:v>
                </c:pt>
                <c:pt idx="5855">
                  <c:v>16980</c:v>
                </c:pt>
                <c:pt idx="5856">
                  <c:v>16981</c:v>
                </c:pt>
                <c:pt idx="5857">
                  <c:v>16982</c:v>
                </c:pt>
                <c:pt idx="5858">
                  <c:v>16983</c:v>
                </c:pt>
                <c:pt idx="5859">
                  <c:v>16984</c:v>
                </c:pt>
                <c:pt idx="5860">
                  <c:v>16985</c:v>
                </c:pt>
                <c:pt idx="5861">
                  <c:v>16986</c:v>
                </c:pt>
                <c:pt idx="5862">
                  <c:v>16987</c:v>
                </c:pt>
                <c:pt idx="5863">
                  <c:v>16988</c:v>
                </c:pt>
                <c:pt idx="5864">
                  <c:v>16989</c:v>
                </c:pt>
                <c:pt idx="5865">
                  <c:v>16990</c:v>
                </c:pt>
                <c:pt idx="5866">
                  <c:v>16991</c:v>
                </c:pt>
                <c:pt idx="5867">
                  <c:v>16992</c:v>
                </c:pt>
                <c:pt idx="5868">
                  <c:v>16993</c:v>
                </c:pt>
                <c:pt idx="5869">
                  <c:v>16994</c:v>
                </c:pt>
                <c:pt idx="5870">
                  <c:v>16995</c:v>
                </c:pt>
                <c:pt idx="5871">
                  <c:v>16996</c:v>
                </c:pt>
                <c:pt idx="5872">
                  <c:v>16997</c:v>
                </c:pt>
                <c:pt idx="5873">
                  <c:v>16998</c:v>
                </c:pt>
                <c:pt idx="5874">
                  <c:v>16999</c:v>
                </c:pt>
                <c:pt idx="5875">
                  <c:v>17000</c:v>
                </c:pt>
                <c:pt idx="5876">
                  <c:v>17001</c:v>
                </c:pt>
                <c:pt idx="5877">
                  <c:v>17002</c:v>
                </c:pt>
                <c:pt idx="5878">
                  <c:v>17003</c:v>
                </c:pt>
                <c:pt idx="5879">
                  <c:v>17004</c:v>
                </c:pt>
                <c:pt idx="5880">
                  <c:v>17005</c:v>
                </c:pt>
                <c:pt idx="5881">
                  <c:v>17006</c:v>
                </c:pt>
                <c:pt idx="5882">
                  <c:v>17007</c:v>
                </c:pt>
                <c:pt idx="5883">
                  <c:v>17008</c:v>
                </c:pt>
                <c:pt idx="5884">
                  <c:v>17009</c:v>
                </c:pt>
                <c:pt idx="5885">
                  <c:v>17010</c:v>
                </c:pt>
                <c:pt idx="5886">
                  <c:v>17011</c:v>
                </c:pt>
                <c:pt idx="5887">
                  <c:v>17012</c:v>
                </c:pt>
                <c:pt idx="5888">
                  <c:v>17013</c:v>
                </c:pt>
                <c:pt idx="5889">
                  <c:v>17014</c:v>
                </c:pt>
                <c:pt idx="5890">
                  <c:v>17015</c:v>
                </c:pt>
                <c:pt idx="5891">
                  <c:v>17016</c:v>
                </c:pt>
                <c:pt idx="5892">
                  <c:v>17017</c:v>
                </c:pt>
                <c:pt idx="5893">
                  <c:v>17018</c:v>
                </c:pt>
                <c:pt idx="5894">
                  <c:v>17019</c:v>
                </c:pt>
                <c:pt idx="5895">
                  <c:v>17020</c:v>
                </c:pt>
                <c:pt idx="5896">
                  <c:v>17021</c:v>
                </c:pt>
                <c:pt idx="5897">
                  <c:v>17022</c:v>
                </c:pt>
                <c:pt idx="5898">
                  <c:v>17023</c:v>
                </c:pt>
                <c:pt idx="5899">
                  <c:v>17024</c:v>
                </c:pt>
                <c:pt idx="5900">
                  <c:v>17025</c:v>
                </c:pt>
                <c:pt idx="5901">
                  <c:v>17026</c:v>
                </c:pt>
                <c:pt idx="5902">
                  <c:v>17027</c:v>
                </c:pt>
                <c:pt idx="5903">
                  <c:v>17028</c:v>
                </c:pt>
                <c:pt idx="5904">
                  <c:v>17029</c:v>
                </c:pt>
                <c:pt idx="5905">
                  <c:v>17030</c:v>
                </c:pt>
                <c:pt idx="5906">
                  <c:v>17031</c:v>
                </c:pt>
                <c:pt idx="5907">
                  <c:v>17032</c:v>
                </c:pt>
                <c:pt idx="5908">
                  <c:v>17033</c:v>
                </c:pt>
                <c:pt idx="5909">
                  <c:v>17034</c:v>
                </c:pt>
                <c:pt idx="5910">
                  <c:v>17035</c:v>
                </c:pt>
                <c:pt idx="5911">
                  <c:v>17036</c:v>
                </c:pt>
                <c:pt idx="5912">
                  <c:v>17037</c:v>
                </c:pt>
                <c:pt idx="5913">
                  <c:v>17038</c:v>
                </c:pt>
                <c:pt idx="5914">
                  <c:v>17039</c:v>
                </c:pt>
                <c:pt idx="5915">
                  <c:v>17040</c:v>
                </c:pt>
                <c:pt idx="5916">
                  <c:v>17041</c:v>
                </c:pt>
                <c:pt idx="5917">
                  <c:v>17042</c:v>
                </c:pt>
                <c:pt idx="5918">
                  <c:v>17043</c:v>
                </c:pt>
                <c:pt idx="5919">
                  <c:v>17044</c:v>
                </c:pt>
                <c:pt idx="5920">
                  <c:v>17045</c:v>
                </c:pt>
                <c:pt idx="5921">
                  <c:v>17046</c:v>
                </c:pt>
                <c:pt idx="5922">
                  <c:v>17047</c:v>
                </c:pt>
                <c:pt idx="5923">
                  <c:v>17048</c:v>
                </c:pt>
                <c:pt idx="5924">
                  <c:v>17049</c:v>
                </c:pt>
                <c:pt idx="5925">
                  <c:v>17050</c:v>
                </c:pt>
                <c:pt idx="5926">
                  <c:v>17051</c:v>
                </c:pt>
                <c:pt idx="5927">
                  <c:v>17052</c:v>
                </c:pt>
                <c:pt idx="5928">
                  <c:v>17053</c:v>
                </c:pt>
                <c:pt idx="5929">
                  <c:v>17054</c:v>
                </c:pt>
                <c:pt idx="5930">
                  <c:v>17055</c:v>
                </c:pt>
                <c:pt idx="5931">
                  <c:v>17056</c:v>
                </c:pt>
                <c:pt idx="5932">
                  <c:v>17057</c:v>
                </c:pt>
                <c:pt idx="5933">
                  <c:v>17058</c:v>
                </c:pt>
                <c:pt idx="5934">
                  <c:v>17059</c:v>
                </c:pt>
                <c:pt idx="5935">
                  <c:v>17060</c:v>
                </c:pt>
                <c:pt idx="5936">
                  <c:v>17061</c:v>
                </c:pt>
                <c:pt idx="5937">
                  <c:v>17062</c:v>
                </c:pt>
                <c:pt idx="5938">
                  <c:v>17063</c:v>
                </c:pt>
                <c:pt idx="5939">
                  <c:v>17064</c:v>
                </c:pt>
                <c:pt idx="5940">
                  <c:v>17065</c:v>
                </c:pt>
                <c:pt idx="5941">
                  <c:v>17066</c:v>
                </c:pt>
                <c:pt idx="5942">
                  <c:v>17067</c:v>
                </c:pt>
                <c:pt idx="5943">
                  <c:v>17068</c:v>
                </c:pt>
                <c:pt idx="5944">
                  <c:v>17069</c:v>
                </c:pt>
                <c:pt idx="5945">
                  <c:v>17070</c:v>
                </c:pt>
                <c:pt idx="5946">
                  <c:v>17071</c:v>
                </c:pt>
                <c:pt idx="5947">
                  <c:v>17072</c:v>
                </c:pt>
                <c:pt idx="5948">
                  <c:v>17073</c:v>
                </c:pt>
                <c:pt idx="5949">
                  <c:v>17074</c:v>
                </c:pt>
                <c:pt idx="5950">
                  <c:v>17075</c:v>
                </c:pt>
                <c:pt idx="5951">
                  <c:v>17076</c:v>
                </c:pt>
                <c:pt idx="5952">
                  <c:v>17077</c:v>
                </c:pt>
                <c:pt idx="5953">
                  <c:v>17078</c:v>
                </c:pt>
                <c:pt idx="5954">
                  <c:v>17079</c:v>
                </c:pt>
                <c:pt idx="5955">
                  <c:v>17080</c:v>
                </c:pt>
                <c:pt idx="5956">
                  <c:v>17081</c:v>
                </c:pt>
                <c:pt idx="5957">
                  <c:v>17082</c:v>
                </c:pt>
                <c:pt idx="5958">
                  <c:v>17083</c:v>
                </c:pt>
                <c:pt idx="5959">
                  <c:v>17084</c:v>
                </c:pt>
                <c:pt idx="5960">
                  <c:v>17085</c:v>
                </c:pt>
                <c:pt idx="5961">
                  <c:v>17086</c:v>
                </c:pt>
                <c:pt idx="5962">
                  <c:v>17087</c:v>
                </c:pt>
                <c:pt idx="5963">
                  <c:v>17088</c:v>
                </c:pt>
                <c:pt idx="5964">
                  <c:v>17089</c:v>
                </c:pt>
                <c:pt idx="5965">
                  <c:v>17090</c:v>
                </c:pt>
                <c:pt idx="5966">
                  <c:v>17091</c:v>
                </c:pt>
                <c:pt idx="5967">
                  <c:v>17092</c:v>
                </c:pt>
                <c:pt idx="5968">
                  <c:v>17093</c:v>
                </c:pt>
                <c:pt idx="5969">
                  <c:v>17094</c:v>
                </c:pt>
                <c:pt idx="5970">
                  <c:v>17095</c:v>
                </c:pt>
                <c:pt idx="5971">
                  <c:v>17096</c:v>
                </c:pt>
                <c:pt idx="5972">
                  <c:v>17097</c:v>
                </c:pt>
                <c:pt idx="5973">
                  <c:v>17098</c:v>
                </c:pt>
                <c:pt idx="5974">
                  <c:v>17099</c:v>
                </c:pt>
                <c:pt idx="5975">
                  <c:v>17100</c:v>
                </c:pt>
                <c:pt idx="5976">
                  <c:v>17101</c:v>
                </c:pt>
                <c:pt idx="5977">
                  <c:v>17102</c:v>
                </c:pt>
                <c:pt idx="5978">
                  <c:v>17103</c:v>
                </c:pt>
                <c:pt idx="5979">
                  <c:v>17104</c:v>
                </c:pt>
                <c:pt idx="5980">
                  <c:v>17105</c:v>
                </c:pt>
                <c:pt idx="5981">
                  <c:v>17106</c:v>
                </c:pt>
                <c:pt idx="5982">
                  <c:v>17107</c:v>
                </c:pt>
                <c:pt idx="5983">
                  <c:v>17108</c:v>
                </c:pt>
                <c:pt idx="5984">
                  <c:v>17109</c:v>
                </c:pt>
                <c:pt idx="5985">
                  <c:v>17110</c:v>
                </c:pt>
                <c:pt idx="5986">
                  <c:v>17111</c:v>
                </c:pt>
                <c:pt idx="5987">
                  <c:v>17112</c:v>
                </c:pt>
                <c:pt idx="5988">
                  <c:v>17113</c:v>
                </c:pt>
                <c:pt idx="5989">
                  <c:v>17114</c:v>
                </c:pt>
                <c:pt idx="5990">
                  <c:v>17115</c:v>
                </c:pt>
                <c:pt idx="5991">
                  <c:v>17116</c:v>
                </c:pt>
                <c:pt idx="5992">
                  <c:v>17117</c:v>
                </c:pt>
                <c:pt idx="5993">
                  <c:v>17118</c:v>
                </c:pt>
                <c:pt idx="5994">
                  <c:v>17119</c:v>
                </c:pt>
                <c:pt idx="5995">
                  <c:v>17120</c:v>
                </c:pt>
                <c:pt idx="5996">
                  <c:v>17121</c:v>
                </c:pt>
                <c:pt idx="5997">
                  <c:v>17122</c:v>
                </c:pt>
                <c:pt idx="5998">
                  <c:v>17123</c:v>
                </c:pt>
                <c:pt idx="5999">
                  <c:v>17124</c:v>
                </c:pt>
                <c:pt idx="6000">
                  <c:v>17125</c:v>
                </c:pt>
                <c:pt idx="6001">
                  <c:v>17126</c:v>
                </c:pt>
                <c:pt idx="6002">
                  <c:v>17127</c:v>
                </c:pt>
                <c:pt idx="6003">
                  <c:v>17128</c:v>
                </c:pt>
                <c:pt idx="6004">
                  <c:v>17129</c:v>
                </c:pt>
                <c:pt idx="6005">
                  <c:v>17130</c:v>
                </c:pt>
                <c:pt idx="6006">
                  <c:v>17131</c:v>
                </c:pt>
                <c:pt idx="6007">
                  <c:v>17132</c:v>
                </c:pt>
                <c:pt idx="6008">
                  <c:v>17133</c:v>
                </c:pt>
                <c:pt idx="6009">
                  <c:v>17134</c:v>
                </c:pt>
                <c:pt idx="6010">
                  <c:v>17135</c:v>
                </c:pt>
                <c:pt idx="6011">
                  <c:v>17136</c:v>
                </c:pt>
                <c:pt idx="6012">
                  <c:v>17137</c:v>
                </c:pt>
                <c:pt idx="6013">
                  <c:v>17138</c:v>
                </c:pt>
                <c:pt idx="6014">
                  <c:v>17139</c:v>
                </c:pt>
                <c:pt idx="6015">
                  <c:v>17140</c:v>
                </c:pt>
                <c:pt idx="6016">
                  <c:v>17141</c:v>
                </c:pt>
                <c:pt idx="6017">
                  <c:v>17142</c:v>
                </c:pt>
                <c:pt idx="6018">
                  <c:v>17143</c:v>
                </c:pt>
                <c:pt idx="6019">
                  <c:v>17144</c:v>
                </c:pt>
                <c:pt idx="6020">
                  <c:v>17145</c:v>
                </c:pt>
                <c:pt idx="6021">
                  <c:v>17146</c:v>
                </c:pt>
                <c:pt idx="6022">
                  <c:v>17147</c:v>
                </c:pt>
                <c:pt idx="6023">
                  <c:v>17148</c:v>
                </c:pt>
                <c:pt idx="6024">
                  <c:v>17149</c:v>
                </c:pt>
                <c:pt idx="6025">
                  <c:v>17150</c:v>
                </c:pt>
                <c:pt idx="6026">
                  <c:v>17151</c:v>
                </c:pt>
                <c:pt idx="6027">
                  <c:v>17152</c:v>
                </c:pt>
                <c:pt idx="6028">
                  <c:v>17153</c:v>
                </c:pt>
                <c:pt idx="6029">
                  <c:v>17154</c:v>
                </c:pt>
                <c:pt idx="6030">
                  <c:v>17155</c:v>
                </c:pt>
                <c:pt idx="6031">
                  <c:v>17156</c:v>
                </c:pt>
                <c:pt idx="6032">
                  <c:v>17157</c:v>
                </c:pt>
                <c:pt idx="6033">
                  <c:v>17158</c:v>
                </c:pt>
                <c:pt idx="6034">
                  <c:v>17159</c:v>
                </c:pt>
                <c:pt idx="6035">
                  <c:v>17160</c:v>
                </c:pt>
                <c:pt idx="6036">
                  <c:v>17161</c:v>
                </c:pt>
                <c:pt idx="6037">
                  <c:v>17162</c:v>
                </c:pt>
                <c:pt idx="6038">
                  <c:v>17163</c:v>
                </c:pt>
                <c:pt idx="6039">
                  <c:v>17164</c:v>
                </c:pt>
                <c:pt idx="6040">
                  <c:v>17165</c:v>
                </c:pt>
                <c:pt idx="6041">
                  <c:v>17166</c:v>
                </c:pt>
                <c:pt idx="6042">
                  <c:v>17167</c:v>
                </c:pt>
                <c:pt idx="6043">
                  <c:v>17168</c:v>
                </c:pt>
                <c:pt idx="6044">
                  <c:v>17169</c:v>
                </c:pt>
                <c:pt idx="6045">
                  <c:v>17170</c:v>
                </c:pt>
                <c:pt idx="6046">
                  <c:v>17171</c:v>
                </c:pt>
                <c:pt idx="6047">
                  <c:v>17172</c:v>
                </c:pt>
                <c:pt idx="6048">
                  <c:v>17173</c:v>
                </c:pt>
                <c:pt idx="6049">
                  <c:v>17174</c:v>
                </c:pt>
                <c:pt idx="6050">
                  <c:v>17175</c:v>
                </c:pt>
                <c:pt idx="6051">
                  <c:v>17176</c:v>
                </c:pt>
                <c:pt idx="6052">
                  <c:v>17177</c:v>
                </c:pt>
                <c:pt idx="6053">
                  <c:v>17178</c:v>
                </c:pt>
                <c:pt idx="6054">
                  <c:v>17179</c:v>
                </c:pt>
                <c:pt idx="6055">
                  <c:v>17180</c:v>
                </c:pt>
                <c:pt idx="6056">
                  <c:v>17181</c:v>
                </c:pt>
                <c:pt idx="6057">
                  <c:v>17182</c:v>
                </c:pt>
                <c:pt idx="6058">
                  <c:v>17183</c:v>
                </c:pt>
                <c:pt idx="6059">
                  <c:v>17184</c:v>
                </c:pt>
                <c:pt idx="6060">
                  <c:v>17185</c:v>
                </c:pt>
                <c:pt idx="6061">
                  <c:v>17186</c:v>
                </c:pt>
                <c:pt idx="6062">
                  <c:v>17187</c:v>
                </c:pt>
                <c:pt idx="6063">
                  <c:v>17188</c:v>
                </c:pt>
                <c:pt idx="6064">
                  <c:v>17189</c:v>
                </c:pt>
                <c:pt idx="6065">
                  <c:v>17190</c:v>
                </c:pt>
                <c:pt idx="6066">
                  <c:v>17191</c:v>
                </c:pt>
                <c:pt idx="6067">
                  <c:v>17192</c:v>
                </c:pt>
                <c:pt idx="6068">
                  <c:v>17193</c:v>
                </c:pt>
                <c:pt idx="6069">
                  <c:v>17194</c:v>
                </c:pt>
                <c:pt idx="6070">
                  <c:v>17195</c:v>
                </c:pt>
                <c:pt idx="6071">
                  <c:v>17196</c:v>
                </c:pt>
                <c:pt idx="6072">
                  <c:v>17197</c:v>
                </c:pt>
                <c:pt idx="6073">
                  <c:v>17198</c:v>
                </c:pt>
                <c:pt idx="6074">
                  <c:v>17199</c:v>
                </c:pt>
                <c:pt idx="6075">
                  <c:v>17200</c:v>
                </c:pt>
                <c:pt idx="6076">
                  <c:v>17201</c:v>
                </c:pt>
                <c:pt idx="6077">
                  <c:v>17202</c:v>
                </c:pt>
                <c:pt idx="6078">
                  <c:v>17203</c:v>
                </c:pt>
                <c:pt idx="6079">
                  <c:v>17204</c:v>
                </c:pt>
                <c:pt idx="6080">
                  <c:v>17205</c:v>
                </c:pt>
                <c:pt idx="6081">
                  <c:v>17206</c:v>
                </c:pt>
                <c:pt idx="6082">
                  <c:v>17207</c:v>
                </c:pt>
                <c:pt idx="6083">
                  <c:v>17208</c:v>
                </c:pt>
                <c:pt idx="6084">
                  <c:v>17209</c:v>
                </c:pt>
                <c:pt idx="6085">
                  <c:v>17210</c:v>
                </c:pt>
                <c:pt idx="6086">
                  <c:v>17211</c:v>
                </c:pt>
                <c:pt idx="6087">
                  <c:v>17212</c:v>
                </c:pt>
                <c:pt idx="6088">
                  <c:v>17213</c:v>
                </c:pt>
                <c:pt idx="6089">
                  <c:v>17214</c:v>
                </c:pt>
                <c:pt idx="6090">
                  <c:v>17215</c:v>
                </c:pt>
                <c:pt idx="6091">
                  <c:v>17216</c:v>
                </c:pt>
                <c:pt idx="6092">
                  <c:v>17217</c:v>
                </c:pt>
                <c:pt idx="6093">
                  <c:v>17218</c:v>
                </c:pt>
                <c:pt idx="6094">
                  <c:v>17219</c:v>
                </c:pt>
                <c:pt idx="6095">
                  <c:v>17220</c:v>
                </c:pt>
                <c:pt idx="6096">
                  <c:v>17221</c:v>
                </c:pt>
                <c:pt idx="6097">
                  <c:v>17222</c:v>
                </c:pt>
                <c:pt idx="6098">
                  <c:v>17223</c:v>
                </c:pt>
                <c:pt idx="6099">
                  <c:v>17224</c:v>
                </c:pt>
                <c:pt idx="6100">
                  <c:v>17225</c:v>
                </c:pt>
                <c:pt idx="6101">
                  <c:v>17226</c:v>
                </c:pt>
                <c:pt idx="6102">
                  <c:v>17227</c:v>
                </c:pt>
                <c:pt idx="6103">
                  <c:v>17228</c:v>
                </c:pt>
                <c:pt idx="6104">
                  <c:v>17229</c:v>
                </c:pt>
                <c:pt idx="6105">
                  <c:v>17230</c:v>
                </c:pt>
                <c:pt idx="6106">
                  <c:v>17231</c:v>
                </c:pt>
                <c:pt idx="6107">
                  <c:v>17232</c:v>
                </c:pt>
                <c:pt idx="6108">
                  <c:v>17233</c:v>
                </c:pt>
                <c:pt idx="6109">
                  <c:v>17234</c:v>
                </c:pt>
                <c:pt idx="6110">
                  <c:v>17235</c:v>
                </c:pt>
                <c:pt idx="6111">
                  <c:v>17236</c:v>
                </c:pt>
                <c:pt idx="6112">
                  <c:v>17237</c:v>
                </c:pt>
                <c:pt idx="6113">
                  <c:v>17238</c:v>
                </c:pt>
                <c:pt idx="6114">
                  <c:v>17239</c:v>
                </c:pt>
                <c:pt idx="6115">
                  <c:v>17240</c:v>
                </c:pt>
                <c:pt idx="6116">
                  <c:v>17241</c:v>
                </c:pt>
                <c:pt idx="6117">
                  <c:v>17242</c:v>
                </c:pt>
                <c:pt idx="6118">
                  <c:v>17243</c:v>
                </c:pt>
                <c:pt idx="6119">
                  <c:v>17244</c:v>
                </c:pt>
                <c:pt idx="6120">
                  <c:v>17245</c:v>
                </c:pt>
                <c:pt idx="6121">
                  <c:v>17246</c:v>
                </c:pt>
                <c:pt idx="6122">
                  <c:v>17247</c:v>
                </c:pt>
                <c:pt idx="6123">
                  <c:v>17248</c:v>
                </c:pt>
                <c:pt idx="6124">
                  <c:v>17249</c:v>
                </c:pt>
                <c:pt idx="6125">
                  <c:v>17250</c:v>
                </c:pt>
                <c:pt idx="6126">
                  <c:v>17251</c:v>
                </c:pt>
                <c:pt idx="6127">
                  <c:v>17252</c:v>
                </c:pt>
                <c:pt idx="6128">
                  <c:v>17253</c:v>
                </c:pt>
                <c:pt idx="6129">
                  <c:v>17254</c:v>
                </c:pt>
                <c:pt idx="6130">
                  <c:v>17255</c:v>
                </c:pt>
                <c:pt idx="6131">
                  <c:v>17256</c:v>
                </c:pt>
                <c:pt idx="6132">
                  <c:v>17257</c:v>
                </c:pt>
                <c:pt idx="6133">
                  <c:v>17258</c:v>
                </c:pt>
                <c:pt idx="6134">
                  <c:v>17259</c:v>
                </c:pt>
                <c:pt idx="6135">
                  <c:v>17260</c:v>
                </c:pt>
                <c:pt idx="6136">
                  <c:v>17261</c:v>
                </c:pt>
                <c:pt idx="6137">
                  <c:v>17262</c:v>
                </c:pt>
                <c:pt idx="6138">
                  <c:v>17263</c:v>
                </c:pt>
                <c:pt idx="6139">
                  <c:v>17264</c:v>
                </c:pt>
                <c:pt idx="6140">
                  <c:v>17265</c:v>
                </c:pt>
                <c:pt idx="6141">
                  <c:v>17266</c:v>
                </c:pt>
                <c:pt idx="6142">
                  <c:v>17267</c:v>
                </c:pt>
                <c:pt idx="6143">
                  <c:v>17268</c:v>
                </c:pt>
                <c:pt idx="6144">
                  <c:v>17269</c:v>
                </c:pt>
                <c:pt idx="6145">
                  <c:v>17270</c:v>
                </c:pt>
                <c:pt idx="6146">
                  <c:v>17271</c:v>
                </c:pt>
                <c:pt idx="6147">
                  <c:v>17272</c:v>
                </c:pt>
                <c:pt idx="6148">
                  <c:v>17273</c:v>
                </c:pt>
                <c:pt idx="6149">
                  <c:v>17274</c:v>
                </c:pt>
                <c:pt idx="6150">
                  <c:v>17275</c:v>
                </c:pt>
                <c:pt idx="6151">
                  <c:v>17276</c:v>
                </c:pt>
                <c:pt idx="6152">
                  <c:v>17277</c:v>
                </c:pt>
                <c:pt idx="6153">
                  <c:v>17278</c:v>
                </c:pt>
                <c:pt idx="6154">
                  <c:v>17279</c:v>
                </c:pt>
                <c:pt idx="6155">
                  <c:v>17280</c:v>
                </c:pt>
                <c:pt idx="6156">
                  <c:v>17281</c:v>
                </c:pt>
                <c:pt idx="6157">
                  <c:v>17282</c:v>
                </c:pt>
                <c:pt idx="6158">
                  <c:v>17283</c:v>
                </c:pt>
                <c:pt idx="6159">
                  <c:v>17284</c:v>
                </c:pt>
                <c:pt idx="6160">
                  <c:v>17285</c:v>
                </c:pt>
                <c:pt idx="6161">
                  <c:v>17286</c:v>
                </c:pt>
                <c:pt idx="6162">
                  <c:v>17287</c:v>
                </c:pt>
                <c:pt idx="6163">
                  <c:v>17288</c:v>
                </c:pt>
                <c:pt idx="6164">
                  <c:v>17289</c:v>
                </c:pt>
                <c:pt idx="6165">
                  <c:v>17290</c:v>
                </c:pt>
                <c:pt idx="6166">
                  <c:v>17291</c:v>
                </c:pt>
                <c:pt idx="6167">
                  <c:v>17292</c:v>
                </c:pt>
                <c:pt idx="6168">
                  <c:v>17293</c:v>
                </c:pt>
                <c:pt idx="6169">
                  <c:v>17294</c:v>
                </c:pt>
                <c:pt idx="6170">
                  <c:v>17295</c:v>
                </c:pt>
                <c:pt idx="6171">
                  <c:v>17296</c:v>
                </c:pt>
                <c:pt idx="6172">
                  <c:v>17297</c:v>
                </c:pt>
                <c:pt idx="6173">
                  <c:v>17298</c:v>
                </c:pt>
                <c:pt idx="6174">
                  <c:v>17299</c:v>
                </c:pt>
                <c:pt idx="6175">
                  <c:v>17300</c:v>
                </c:pt>
                <c:pt idx="6176">
                  <c:v>17301</c:v>
                </c:pt>
                <c:pt idx="6177">
                  <c:v>17302</c:v>
                </c:pt>
                <c:pt idx="6178">
                  <c:v>17303</c:v>
                </c:pt>
                <c:pt idx="6179">
                  <c:v>17304</c:v>
                </c:pt>
                <c:pt idx="6180">
                  <c:v>17305</c:v>
                </c:pt>
                <c:pt idx="6181">
                  <c:v>17306</c:v>
                </c:pt>
                <c:pt idx="6182">
                  <c:v>17307</c:v>
                </c:pt>
                <c:pt idx="6183">
                  <c:v>17308</c:v>
                </c:pt>
                <c:pt idx="6184">
                  <c:v>17309</c:v>
                </c:pt>
                <c:pt idx="6185">
                  <c:v>17310</c:v>
                </c:pt>
                <c:pt idx="6186">
                  <c:v>17311</c:v>
                </c:pt>
                <c:pt idx="6187">
                  <c:v>17312</c:v>
                </c:pt>
                <c:pt idx="6188">
                  <c:v>17313</c:v>
                </c:pt>
                <c:pt idx="6189">
                  <c:v>17314</c:v>
                </c:pt>
                <c:pt idx="6190">
                  <c:v>17315</c:v>
                </c:pt>
                <c:pt idx="6191">
                  <c:v>17316</c:v>
                </c:pt>
                <c:pt idx="6192">
                  <c:v>17317</c:v>
                </c:pt>
                <c:pt idx="6193">
                  <c:v>17318</c:v>
                </c:pt>
                <c:pt idx="6194">
                  <c:v>17319</c:v>
                </c:pt>
                <c:pt idx="6195">
                  <c:v>17320</c:v>
                </c:pt>
                <c:pt idx="6196">
                  <c:v>17321</c:v>
                </c:pt>
                <c:pt idx="6197">
                  <c:v>17322</c:v>
                </c:pt>
                <c:pt idx="6198">
                  <c:v>17323</c:v>
                </c:pt>
                <c:pt idx="6199">
                  <c:v>17324</c:v>
                </c:pt>
                <c:pt idx="6200">
                  <c:v>17325</c:v>
                </c:pt>
                <c:pt idx="6201">
                  <c:v>17326</c:v>
                </c:pt>
                <c:pt idx="6202">
                  <c:v>17327</c:v>
                </c:pt>
                <c:pt idx="6203">
                  <c:v>17328</c:v>
                </c:pt>
                <c:pt idx="6204">
                  <c:v>17329</c:v>
                </c:pt>
                <c:pt idx="6205">
                  <c:v>17330</c:v>
                </c:pt>
                <c:pt idx="6206">
                  <c:v>17331</c:v>
                </c:pt>
                <c:pt idx="6207">
                  <c:v>17332</c:v>
                </c:pt>
                <c:pt idx="6208">
                  <c:v>17333</c:v>
                </c:pt>
                <c:pt idx="6209">
                  <c:v>17334</c:v>
                </c:pt>
                <c:pt idx="6210">
                  <c:v>17335</c:v>
                </c:pt>
                <c:pt idx="6211">
                  <c:v>17336</c:v>
                </c:pt>
                <c:pt idx="6212">
                  <c:v>17337</c:v>
                </c:pt>
                <c:pt idx="6213">
                  <c:v>17338</c:v>
                </c:pt>
                <c:pt idx="6214">
                  <c:v>17339</c:v>
                </c:pt>
                <c:pt idx="6215">
                  <c:v>17340</c:v>
                </c:pt>
                <c:pt idx="6216">
                  <c:v>17341</c:v>
                </c:pt>
                <c:pt idx="6217">
                  <c:v>17342</c:v>
                </c:pt>
                <c:pt idx="6218">
                  <c:v>17343</c:v>
                </c:pt>
                <c:pt idx="6219">
                  <c:v>17344</c:v>
                </c:pt>
                <c:pt idx="6220">
                  <c:v>17345</c:v>
                </c:pt>
                <c:pt idx="6221">
                  <c:v>17346</c:v>
                </c:pt>
                <c:pt idx="6222">
                  <c:v>17347</c:v>
                </c:pt>
                <c:pt idx="6223">
                  <c:v>17348</c:v>
                </c:pt>
                <c:pt idx="6224">
                  <c:v>17349</c:v>
                </c:pt>
                <c:pt idx="6225">
                  <c:v>17350</c:v>
                </c:pt>
                <c:pt idx="6226">
                  <c:v>17351</c:v>
                </c:pt>
                <c:pt idx="6227">
                  <c:v>17352</c:v>
                </c:pt>
                <c:pt idx="6228">
                  <c:v>17353</c:v>
                </c:pt>
                <c:pt idx="6229">
                  <c:v>17354</c:v>
                </c:pt>
                <c:pt idx="6230">
                  <c:v>17355</c:v>
                </c:pt>
                <c:pt idx="6231">
                  <c:v>17356</c:v>
                </c:pt>
                <c:pt idx="6232">
                  <c:v>17357</c:v>
                </c:pt>
                <c:pt idx="6233">
                  <c:v>17358</c:v>
                </c:pt>
                <c:pt idx="6234">
                  <c:v>17359</c:v>
                </c:pt>
                <c:pt idx="6235">
                  <c:v>17360</c:v>
                </c:pt>
                <c:pt idx="6236">
                  <c:v>17361</c:v>
                </c:pt>
                <c:pt idx="6237">
                  <c:v>17362</c:v>
                </c:pt>
                <c:pt idx="6238">
                  <c:v>17363</c:v>
                </c:pt>
                <c:pt idx="6239">
                  <c:v>17364</c:v>
                </c:pt>
                <c:pt idx="6240">
                  <c:v>17365</c:v>
                </c:pt>
                <c:pt idx="6241">
                  <c:v>17366</c:v>
                </c:pt>
                <c:pt idx="6242">
                  <c:v>17367</c:v>
                </c:pt>
                <c:pt idx="6243">
                  <c:v>17368</c:v>
                </c:pt>
                <c:pt idx="6244">
                  <c:v>17369</c:v>
                </c:pt>
                <c:pt idx="6245">
                  <c:v>17370</c:v>
                </c:pt>
                <c:pt idx="6246">
                  <c:v>17371</c:v>
                </c:pt>
                <c:pt idx="6247">
                  <c:v>17372</c:v>
                </c:pt>
                <c:pt idx="6248">
                  <c:v>17373</c:v>
                </c:pt>
                <c:pt idx="6249">
                  <c:v>17374</c:v>
                </c:pt>
                <c:pt idx="6250">
                  <c:v>17375</c:v>
                </c:pt>
                <c:pt idx="6251">
                  <c:v>17376</c:v>
                </c:pt>
                <c:pt idx="6252">
                  <c:v>17377</c:v>
                </c:pt>
                <c:pt idx="6253">
                  <c:v>17378</c:v>
                </c:pt>
                <c:pt idx="6254">
                  <c:v>17379</c:v>
                </c:pt>
                <c:pt idx="6255">
                  <c:v>17380</c:v>
                </c:pt>
                <c:pt idx="6256">
                  <c:v>17381</c:v>
                </c:pt>
                <c:pt idx="6257">
                  <c:v>17382</c:v>
                </c:pt>
                <c:pt idx="6258">
                  <c:v>17383</c:v>
                </c:pt>
                <c:pt idx="6259">
                  <c:v>17384</c:v>
                </c:pt>
                <c:pt idx="6260">
                  <c:v>17385</c:v>
                </c:pt>
                <c:pt idx="6261">
                  <c:v>17386</c:v>
                </c:pt>
                <c:pt idx="6262">
                  <c:v>17387</c:v>
                </c:pt>
                <c:pt idx="6263">
                  <c:v>17388</c:v>
                </c:pt>
                <c:pt idx="6264">
                  <c:v>17389</c:v>
                </c:pt>
                <c:pt idx="6265">
                  <c:v>17390</c:v>
                </c:pt>
                <c:pt idx="6266">
                  <c:v>17391</c:v>
                </c:pt>
                <c:pt idx="6267">
                  <c:v>17392</c:v>
                </c:pt>
                <c:pt idx="6268">
                  <c:v>17393</c:v>
                </c:pt>
                <c:pt idx="6269">
                  <c:v>17394</c:v>
                </c:pt>
                <c:pt idx="6270">
                  <c:v>17395</c:v>
                </c:pt>
                <c:pt idx="6271">
                  <c:v>17396</c:v>
                </c:pt>
                <c:pt idx="6272">
                  <c:v>17397</c:v>
                </c:pt>
                <c:pt idx="6273">
                  <c:v>17398</c:v>
                </c:pt>
                <c:pt idx="6274">
                  <c:v>17399</c:v>
                </c:pt>
                <c:pt idx="6275">
                  <c:v>17400</c:v>
                </c:pt>
                <c:pt idx="6276">
                  <c:v>17401</c:v>
                </c:pt>
                <c:pt idx="6277">
                  <c:v>17402</c:v>
                </c:pt>
                <c:pt idx="6278">
                  <c:v>17403</c:v>
                </c:pt>
                <c:pt idx="6279">
                  <c:v>17404</c:v>
                </c:pt>
                <c:pt idx="6280">
                  <c:v>17405</c:v>
                </c:pt>
                <c:pt idx="6281">
                  <c:v>17406</c:v>
                </c:pt>
                <c:pt idx="6282">
                  <c:v>17407</c:v>
                </c:pt>
                <c:pt idx="6283">
                  <c:v>17408</c:v>
                </c:pt>
                <c:pt idx="6284">
                  <c:v>17409</c:v>
                </c:pt>
                <c:pt idx="6285">
                  <c:v>17410</c:v>
                </c:pt>
                <c:pt idx="6286">
                  <c:v>17411</c:v>
                </c:pt>
                <c:pt idx="6287">
                  <c:v>17412</c:v>
                </c:pt>
                <c:pt idx="6288">
                  <c:v>17413</c:v>
                </c:pt>
                <c:pt idx="6289">
                  <c:v>17414</c:v>
                </c:pt>
                <c:pt idx="6290">
                  <c:v>17415</c:v>
                </c:pt>
                <c:pt idx="6291">
                  <c:v>17416</c:v>
                </c:pt>
                <c:pt idx="6292">
                  <c:v>17417</c:v>
                </c:pt>
                <c:pt idx="6293">
                  <c:v>17418</c:v>
                </c:pt>
                <c:pt idx="6294">
                  <c:v>17419</c:v>
                </c:pt>
                <c:pt idx="6295">
                  <c:v>17420</c:v>
                </c:pt>
                <c:pt idx="6296">
                  <c:v>17421</c:v>
                </c:pt>
                <c:pt idx="6297">
                  <c:v>17422</c:v>
                </c:pt>
                <c:pt idx="6298">
                  <c:v>17423</c:v>
                </c:pt>
                <c:pt idx="6299">
                  <c:v>17424</c:v>
                </c:pt>
                <c:pt idx="6300">
                  <c:v>17425</c:v>
                </c:pt>
                <c:pt idx="6301">
                  <c:v>17426</c:v>
                </c:pt>
                <c:pt idx="6302">
                  <c:v>17427</c:v>
                </c:pt>
                <c:pt idx="6303">
                  <c:v>17428</c:v>
                </c:pt>
                <c:pt idx="6304">
                  <c:v>17429</c:v>
                </c:pt>
                <c:pt idx="6305">
                  <c:v>17430</c:v>
                </c:pt>
                <c:pt idx="6306">
                  <c:v>17431</c:v>
                </c:pt>
                <c:pt idx="6307">
                  <c:v>17432</c:v>
                </c:pt>
                <c:pt idx="6308">
                  <c:v>17433</c:v>
                </c:pt>
                <c:pt idx="6309">
                  <c:v>17434</c:v>
                </c:pt>
                <c:pt idx="6310">
                  <c:v>17435</c:v>
                </c:pt>
                <c:pt idx="6311">
                  <c:v>17436</c:v>
                </c:pt>
                <c:pt idx="6312">
                  <c:v>17437</c:v>
                </c:pt>
                <c:pt idx="6313">
                  <c:v>17438</c:v>
                </c:pt>
                <c:pt idx="6314">
                  <c:v>17439</c:v>
                </c:pt>
                <c:pt idx="6315">
                  <c:v>17440</c:v>
                </c:pt>
                <c:pt idx="6316">
                  <c:v>17441</c:v>
                </c:pt>
                <c:pt idx="6317">
                  <c:v>17442</c:v>
                </c:pt>
                <c:pt idx="6318">
                  <c:v>17443</c:v>
                </c:pt>
                <c:pt idx="6319">
                  <c:v>17444</c:v>
                </c:pt>
                <c:pt idx="6320">
                  <c:v>17445</c:v>
                </c:pt>
                <c:pt idx="6321">
                  <c:v>17446</c:v>
                </c:pt>
                <c:pt idx="6322">
                  <c:v>17447</c:v>
                </c:pt>
                <c:pt idx="6323">
                  <c:v>17448</c:v>
                </c:pt>
                <c:pt idx="6324">
                  <c:v>17449</c:v>
                </c:pt>
                <c:pt idx="6325">
                  <c:v>17450</c:v>
                </c:pt>
                <c:pt idx="6326">
                  <c:v>17451</c:v>
                </c:pt>
                <c:pt idx="6327">
                  <c:v>17452</c:v>
                </c:pt>
                <c:pt idx="6328">
                  <c:v>17453</c:v>
                </c:pt>
                <c:pt idx="6329">
                  <c:v>17454</c:v>
                </c:pt>
                <c:pt idx="6330">
                  <c:v>17455</c:v>
                </c:pt>
                <c:pt idx="6331">
                  <c:v>17456</c:v>
                </c:pt>
                <c:pt idx="6332">
                  <c:v>17457</c:v>
                </c:pt>
                <c:pt idx="6333">
                  <c:v>17458</c:v>
                </c:pt>
                <c:pt idx="6334">
                  <c:v>17459</c:v>
                </c:pt>
                <c:pt idx="6335">
                  <c:v>17460</c:v>
                </c:pt>
                <c:pt idx="6336">
                  <c:v>17461</c:v>
                </c:pt>
                <c:pt idx="6337">
                  <c:v>17462</c:v>
                </c:pt>
                <c:pt idx="6338">
                  <c:v>17463</c:v>
                </c:pt>
                <c:pt idx="6339">
                  <c:v>17464</c:v>
                </c:pt>
                <c:pt idx="6340">
                  <c:v>17465</c:v>
                </c:pt>
                <c:pt idx="6341">
                  <c:v>17466</c:v>
                </c:pt>
                <c:pt idx="6342">
                  <c:v>17467</c:v>
                </c:pt>
                <c:pt idx="6343">
                  <c:v>17468</c:v>
                </c:pt>
                <c:pt idx="6344">
                  <c:v>17469</c:v>
                </c:pt>
                <c:pt idx="6345">
                  <c:v>17470</c:v>
                </c:pt>
                <c:pt idx="6346">
                  <c:v>17471</c:v>
                </c:pt>
                <c:pt idx="6347">
                  <c:v>17472</c:v>
                </c:pt>
                <c:pt idx="6348">
                  <c:v>17473</c:v>
                </c:pt>
                <c:pt idx="6349">
                  <c:v>17474</c:v>
                </c:pt>
                <c:pt idx="6350">
                  <c:v>17475</c:v>
                </c:pt>
                <c:pt idx="6351">
                  <c:v>17476</c:v>
                </c:pt>
                <c:pt idx="6352">
                  <c:v>17477</c:v>
                </c:pt>
                <c:pt idx="6353">
                  <c:v>17478</c:v>
                </c:pt>
                <c:pt idx="6354">
                  <c:v>17479</c:v>
                </c:pt>
                <c:pt idx="6355">
                  <c:v>17480</c:v>
                </c:pt>
                <c:pt idx="6356">
                  <c:v>17481</c:v>
                </c:pt>
                <c:pt idx="6357">
                  <c:v>17482</c:v>
                </c:pt>
                <c:pt idx="6358">
                  <c:v>17483</c:v>
                </c:pt>
                <c:pt idx="6359">
                  <c:v>17484</c:v>
                </c:pt>
                <c:pt idx="6360">
                  <c:v>17485</c:v>
                </c:pt>
                <c:pt idx="6361">
                  <c:v>17486</c:v>
                </c:pt>
                <c:pt idx="6362">
                  <c:v>17487</c:v>
                </c:pt>
                <c:pt idx="6363">
                  <c:v>17488</c:v>
                </c:pt>
                <c:pt idx="6364">
                  <c:v>17489</c:v>
                </c:pt>
                <c:pt idx="6365">
                  <c:v>17490</c:v>
                </c:pt>
                <c:pt idx="6366">
                  <c:v>17491</c:v>
                </c:pt>
                <c:pt idx="6367">
                  <c:v>17492</c:v>
                </c:pt>
                <c:pt idx="6368">
                  <c:v>17493</c:v>
                </c:pt>
                <c:pt idx="6369">
                  <c:v>17494</c:v>
                </c:pt>
                <c:pt idx="6370">
                  <c:v>17495</c:v>
                </c:pt>
                <c:pt idx="6371">
                  <c:v>17496</c:v>
                </c:pt>
                <c:pt idx="6372">
                  <c:v>17497</c:v>
                </c:pt>
                <c:pt idx="6373">
                  <c:v>17498</c:v>
                </c:pt>
                <c:pt idx="6374">
                  <c:v>17499</c:v>
                </c:pt>
                <c:pt idx="6375">
                  <c:v>17500</c:v>
                </c:pt>
                <c:pt idx="6376">
                  <c:v>17501</c:v>
                </c:pt>
                <c:pt idx="6377">
                  <c:v>17502</c:v>
                </c:pt>
                <c:pt idx="6378">
                  <c:v>17503</c:v>
                </c:pt>
                <c:pt idx="6379">
                  <c:v>17504</c:v>
                </c:pt>
                <c:pt idx="6380">
                  <c:v>17505</c:v>
                </c:pt>
                <c:pt idx="6381">
                  <c:v>17506</c:v>
                </c:pt>
                <c:pt idx="6382">
                  <c:v>17507</c:v>
                </c:pt>
                <c:pt idx="6383">
                  <c:v>17508</c:v>
                </c:pt>
                <c:pt idx="6384">
                  <c:v>17509</c:v>
                </c:pt>
                <c:pt idx="6385">
                  <c:v>17510</c:v>
                </c:pt>
                <c:pt idx="6386">
                  <c:v>17511</c:v>
                </c:pt>
                <c:pt idx="6387">
                  <c:v>17512</c:v>
                </c:pt>
                <c:pt idx="6388">
                  <c:v>17513</c:v>
                </c:pt>
                <c:pt idx="6389">
                  <c:v>17514</c:v>
                </c:pt>
                <c:pt idx="6390">
                  <c:v>17515</c:v>
                </c:pt>
                <c:pt idx="6391">
                  <c:v>17516</c:v>
                </c:pt>
                <c:pt idx="6392">
                  <c:v>17517</c:v>
                </c:pt>
                <c:pt idx="6393">
                  <c:v>17518</c:v>
                </c:pt>
                <c:pt idx="6394">
                  <c:v>17519</c:v>
                </c:pt>
                <c:pt idx="6395">
                  <c:v>17520</c:v>
                </c:pt>
                <c:pt idx="6396">
                  <c:v>17521</c:v>
                </c:pt>
                <c:pt idx="6397">
                  <c:v>17522</c:v>
                </c:pt>
                <c:pt idx="6398">
                  <c:v>17523</c:v>
                </c:pt>
                <c:pt idx="6399">
                  <c:v>17524</c:v>
                </c:pt>
                <c:pt idx="6400">
                  <c:v>17525</c:v>
                </c:pt>
                <c:pt idx="6401">
                  <c:v>17526</c:v>
                </c:pt>
                <c:pt idx="6402">
                  <c:v>17527</c:v>
                </c:pt>
                <c:pt idx="6403">
                  <c:v>17528</c:v>
                </c:pt>
                <c:pt idx="6404">
                  <c:v>17529</c:v>
                </c:pt>
                <c:pt idx="6405">
                  <c:v>17530</c:v>
                </c:pt>
                <c:pt idx="6406">
                  <c:v>17531</c:v>
                </c:pt>
                <c:pt idx="6407">
                  <c:v>17532</c:v>
                </c:pt>
                <c:pt idx="6408">
                  <c:v>17533</c:v>
                </c:pt>
                <c:pt idx="6409">
                  <c:v>17534</c:v>
                </c:pt>
                <c:pt idx="6410">
                  <c:v>17535</c:v>
                </c:pt>
                <c:pt idx="6411">
                  <c:v>17536</c:v>
                </c:pt>
                <c:pt idx="6412">
                  <c:v>17537</c:v>
                </c:pt>
                <c:pt idx="6413">
                  <c:v>17538</c:v>
                </c:pt>
                <c:pt idx="6414">
                  <c:v>17539</c:v>
                </c:pt>
                <c:pt idx="6415">
                  <c:v>17540</c:v>
                </c:pt>
                <c:pt idx="6416">
                  <c:v>17541</c:v>
                </c:pt>
                <c:pt idx="6417">
                  <c:v>17542</c:v>
                </c:pt>
                <c:pt idx="6418">
                  <c:v>17543</c:v>
                </c:pt>
                <c:pt idx="6419">
                  <c:v>17544</c:v>
                </c:pt>
                <c:pt idx="6420">
                  <c:v>17545</c:v>
                </c:pt>
                <c:pt idx="6421">
                  <c:v>17546</c:v>
                </c:pt>
                <c:pt idx="6422">
                  <c:v>17547</c:v>
                </c:pt>
                <c:pt idx="6423">
                  <c:v>17548</c:v>
                </c:pt>
                <c:pt idx="6424">
                  <c:v>17549</c:v>
                </c:pt>
                <c:pt idx="6425">
                  <c:v>17550</c:v>
                </c:pt>
                <c:pt idx="6426">
                  <c:v>17551</c:v>
                </c:pt>
                <c:pt idx="6427">
                  <c:v>17552</c:v>
                </c:pt>
                <c:pt idx="6428">
                  <c:v>17553</c:v>
                </c:pt>
                <c:pt idx="6429">
                  <c:v>17554</c:v>
                </c:pt>
                <c:pt idx="6430">
                  <c:v>17555</c:v>
                </c:pt>
                <c:pt idx="6431">
                  <c:v>17556</c:v>
                </c:pt>
                <c:pt idx="6432">
                  <c:v>17557</c:v>
                </c:pt>
                <c:pt idx="6433">
                  <c:v>17558</c:v>
                </c:pt>
                <c:pt idx="6434">
                  <c:v>17559</c:v>
                </c:pt>
                <c:pt idx="6435">
                  <c:v>17560</c:v>
                </c:pt>
                <c:pt idx="6436">
                  <c:v>17561</c:v>
                </c:pt>
                <c:pt idx="6437">
                  <c:v>17562</c:v>
                </c:pt>
                <c:pt idx="6438">
                  <c:v>17563</c:v>
                </c:pt>
                <c:pt idx="6439">
                  <c:v>17564</c:v>
                </c:pt>
                <c:pt idx="6440">
                  <c:v>17565</c:v>
                </c:pt>
                <c:pt idx="6441">
                  <c:v>17566</c:v>
                </c:pt>
                <c:pt idx="6442">
                  <c:v>17567</c:v>
                </c:pt>
                <c:pt idx="6443">
                  <c:v>17568</c:v>
                </c:pt>
                <c:pt idx="6444">
                  <c:v>17569</c:v>
                </c:pt>
                <c:pt idx="6445">
                  <c:v>17570</c:v>
                </c:pt>
                <c:pt idx="6446">
                  <c:v>17571</c:v>
                </c:pt>
                <c:pt idx="6447">
                  <c:v>17572</c:v>
                </c:pt>
                <c:pt idx="6448">
                  <c:v>17573</c:v>
                </c:pt>
                <c:pt idx="6449">
                  <c:v>17574</c:v>
                </c:pt>
                <c:pt idx="6450">
                  <c:v>17575</c:v>
                </c:pt>
                <c:pt idx="6451">
                  <c:v>17576</c:v>
                </c:pt>
                <c:pt idx="6452">
                  <c:v>17577</c:v>
                </c:pt>
                <c:pt idx="6453">
                  <c:v>17578</c:v>
                </c:pt>
                <c:pt idx="6454">
                  <c:v>17579</c:v>
                </c:pt>
                <c:pt idx="6455">
                  <c:v>17580</c:v>
                </c:pt>
                <c:pt idx="6456">
                  <c:v>17581</c:v>
                </c:pt>
                <c:pt idx="6457">
                  <c:v>17582</c:v>
                </c:pt>
                <c:pt idx="6458">
                  <c:v>17583</c:v>
                </c:pt>
                <c:pt idx="6459">
                  <c:v>17584</c:v>
                </c:pt>
                <c:pt idx="6460">
                  <c:v>17585</c:v>
                </c:pt>
                <c:pt idx="6461">
                  <c:v>17586</c:v>
                </c:pt>
                <c:pt idx="6462">
                  <c:v>17587</c:v>
                </c:pt>
                <c:pt idx="6463">
                  <c:v>17588</c:v>
                </c:pt>
                <c:pt idx="6464">
                  <c:v>17589</c:v>
                </c:pt>
                <c:pt idx="6465">
                  <c:v>17590</c:v>
                </c:pt>
                <c:pt idx="6466">
                  <c:v>17591</c:v>
                </c:pt>
                <c:pt idx="6467">
                  <c:v>17592</c:v>
                </c:pt>
                <c:pt idx="6468">
                  <c:v>17593</c:v>
                </c:pt>
                <c:pt idx="6469">
                  <c:v>17594</c:v>
                </c:pt>
                <c:pt idx="6470">
                  <c:v>17595</c:v>
                </c:pt>
                <c:pt idx="6471">
                  <c:v>17596</c:v>
                </c:pt>
                <c:pt idx="6472">
                  <c:v>17597</c:v>
                </c:pt>
                <c:pt idx="6473">
                  <c:v>17598</c:v>
                </c:pt>
                <c:pt idx="6474">
                  <c:v>17599</c:v>
                </c:pt>
                <c:pt idx="6475">
                  <c:v>17600</c:v>
                </c:pt>
                <c:pt idx="6476">
                  <c:v>17601</c:v>
                </c:pt>
                <c:pt idx="6477">
                  <c:v>17602</c:v>
                </c:pt>
                <c:pt idx="6478">
                  <c:v>17603</c:v>
                </c:pt>
                <c:pt idx="6479">
                  <c:v>17604</c:v>
                </c:pt>
                <c:pt idx="6480">
                  <c:v>17605</c:v>
                </c:pt>
                <c:pt idx="6481">
                  <c:v>17606</c:v>
                </c:pt>
                <c:pt idx="6482">
                  <c:v>17607</c:v>
                </c:pt>
                <c:pt idx="6483">
                  <c:v>17608</c:v>
                </c:pt>
                <c:pt idx="6484">
                  <c:v>17609</c:v>
                </c:pt>
                <c:pt idx="6485">
                  <c:v>17610</c:v>
                </c:pt>
                <c:pt idx="6486">
                  <c:v>17611</c:v>
                </c:pt>
                <c:pt idx="6487">
                  <c:v>17612</c:v>
                </c:pt>
                <c:pt idx="6488">
                  <c:v>17613</c:v>
                </c:pt>
                <c:pt idx="6489">
                  <c:v>17614</c:v>
                </c:pt>
                <c:pt idx="6490">
                  <c:v>17615</c:v>
                </c:pt>
                <c:pt idx="6491">
                  <c:v>17616</c:v>
                </c:pt>
                <c:pt idx="6492">
                  <c:v>17617</c:v>
                </c:pt>
                <c:pt idx="6493">
                  <c:v>17618</c:v>
                </c:pt>
                <c:pt idx="6494">
                  <c:v>17619</c:v>
                </c:pt>
                <c:pt idx="6495">
                  <c:v>17620</c:v>
                </c:pt>
                <c:pt idx="6496">
                  <c:v>17621</c:v>
                </c:pt>
                <c:pt idx="6497">
                  <c:v>17622</c:v>
                </c:pt>
                <c:pt idx="6498">
                  <c:v>17623</c:v>
                </c:pt>
                <c:pt idx="6499">
                  <c:v>17624</c:v>
                </c:pt>
                <c:pt idx="6500">
                  <c:v>17625</c:v>
                </c:pt>
                <c:pt idx="6501">
                  <c:v>17626</c:v>
                </c:pt>
                <c:pt idx="6502">
                  <c:v>17627</c:v>
                </c:pt>
                <c:pt idx="6503">
                  <c:v>17628</c:v>
                </c:pt>
                <c:pt idx="6504">
                  <c:v>17629</c:v>
                </c:pt>
                <c:pt idx="6505">
                  <c:v>17630</c:v>
                </c:pt>
                <c:pt idx="6506">
                  <c:v>17631</c:v>
                </c:pt>
                <c:pt idx="6507">
                  <c:v>17632</c:v>
                </c:pt>
                <c:pt idx="6508">
                  <c:v>17633</c:v>
                </c:pt>
                <c:pt idx="6509">
                  <c:v>17634</c:v>
                </c:pt>
                <c:pt idx="6510">
                  <c:v>17635</c:v>
                </c:pt>
                <c:pt idx="6511">
                  <c:v>17636</c:v>
                </c:pt>
                <c:pt idx="6512">
                  <c:v>17637</c:v>
                </c:pt>
                <c:pt idx="6513">
                  <c:v>17638</c:v>
                </c:pt>
                <c:pt idx="6514">
                  <c:v>17639</c:v>
                </c:pt>
                <c:pt idx="6515">
                  <c:v>17640</c:v>
                </c:pt>
                <c:pt idx="6516">
                  <c:v>17641</c:v>
                </c:pt>
                <c:pt idx="6517">
                  <c:v>17642</c:v>
                </c:pt>
                <c:pt idx="6518">
                  <c:v>17643</c:v>
                </c:pt>
                <c:pt idx="6519">
                  <c:v>17644</c:v>
                </c:pt>
                <c:pt idx="6520">
                  <c:v>17645</c:v>
                </c:pt>
                <c:pt idx="6521">
                  <c:v>17646</c:v>
                </c:pt>
                <c:pt idx="6522">
                  <c:v>17647</c:v>
                </c:pt>
                <c:pt idx="6523">
                  <c:v>17648</c:v>
                </c:pt>
                <c:pt idx="6524">
                  <c:v>17649</c:v>
                </c:pt>
                <c:pt idx="6525">
                  <c:v>17650</c:v>
                </c:pt>
                <c:pt idx="6526">
                  <c:v>17651</c:v>
                </c:pt>
                <c:pt idx="6527">
                  <c:v>17652</c:v>
                </c:pt>
                <c:pt idx="6528">
                  <c:v>17653</c:v>
                </c:pt>
                <c:pt idx="6529">
                  <c:v>17654</c:v>
                </c:pt>
                <c:pt idx="6530">
                  <c:v>17655</c:v>
                </c:pt>
                <c:pt idx="6531">
                  <c:v>17656</c:v>
                </c:pt>
                <c:pt idx="6532">
                  <c:v>17657</c:v>
                </c:pt>
                <c:pt idx="6533">
                  <c:v>17658</c:v>
                </c:pt>
                <c:pt idx="6534">
                  <c:v>17659</c:v>
                </c:pt>
                <c:pt idx="6535">
                  <c:v>17660</c:v>
                </c:pt>
                <c:pt idx="6536">
                  <c:v>17661</c:v>
                </c:pt>
                <c:pt idx="6537">
                  <c:v>17662</c:v>
                </c:pt>
                <c:pt idx="6538">
                  <c:v>17663</c:v>
                </c:pt>
                <c:pt idx="6539">
                  <c:v>17664</c:v>
                </c:pt>
                <c:pt idx="6540">
                  <c:v>17665</c:v>
                </c:pt>
                <c:pt idx="6541">
                  <c:v>17666</c:v>
                </c:pt>
                <c:pt idx="6542">
                  <c:v>17667</c:v>
                </c:pt>
                <c:pt idx="6543">
                  <c:v>17668</c:v>
                </c:pt>
                <c:pt idx="6544">
                  <c:v>17669</c:v>
                </c:pt>
                <c:pt idx="6545">
                  <c:v>17670</c:v>
                </c:pt>
                <c:pt idx="6546">
                  <c:v>17671</c:v>
                </c:pt>
                <c:pt idx="6547">
                  <c:v>17672</c:v>
                </c:pt>
                <c:pt idx="6548">
                  <c:v>17673</c:v>
                </c:pt>
                <c:pt idx="6549">
                  <c:v>17674</c:v>
                </c:pt>
                <c:pt idx="6550">
                  <c:v>17675</c:v>
                </c:pt>
                <c:pt idx="6551">
                  <c:v>17676</c:v>
                </c:pt>
                <c:pt idx="6552">
                  <c:v>17677</c:v>
                </c:pt>
                <c:pt idx="6553">
                  <c:v>17678</c:v>
                </c:pt>
                <c:pt idx="6554">
                  <c:v>17679</c:v>
                </c:pt>
                <c:pt idx="6555">
                  <c:v>17680</c:v>
                </c:pt>
                <c:pt idx="6556">
                  <c:v>17681</c:v>
                </c:pt>
                <c:pt idx="6557">
                  <c:v>17682</c:v>
                </c:pt>
                <c:pt idx="6558">
                  <c:v>17683</c:v>
                </c:pt>
                <c:pt idx="6559">
                  <c:v>17684</c:v>
                </c:pt>
                <c:pt idx="6560">
                  <c:v>17685</c:v>
                </c:pt>
                <c:pt idx="6561">
                  <c:v>17686</c:v>
                </c:pt>
                <c:pt idx="6562">
                  <c:v>17687</c:v>
                </c:pt>
                <c:pt idx="6563">
                  <c:v>17688</c:v>
                </c:pt>
                <c:pt idx="6564">
                  <c:v>17689</c:v>
                </c:pt>
                <c:pt idx="6565">
                  <c:v>17690</c:v>
                </c:pt>
                <c:pt idx="6566">
                  <c:v>17691</c:v>
                </c:pt>
                <c:pt idx="6567">
                  <c:v>17692</c:v>
                </c:pt>
                <c:pt idx="6568">
                  <c:v>17693</c:v>
                </c:pt>
                <c:pt idx="6569">
                  <c:v>17694</c:v>
                </c:pt>
                <c:pt idx="6570">
                  <c:v>17695</c:v>
                </c:pt>
                <c:pt idx="6571">
                  <c:v>17696</c:v>
                </c:pt>
                <c:pt idx="6572">
                  <c:v>17697</c:v>
                </c:pt>
                <c:pt idx="6573">
                  <c:v>17698</c:v>
                </c:pt>
                <c:pt idx="6574">
                  <c:v>17699</c:v>
                </c:pt>
                <c:pt idx="6575">
                  <c:v>17700</c:v>
                </c:pt>
                <c:pt idx="6576">
                  <c:v>17701</c:v>
                </c:pt>
                <c:pt idx="6577">
                  <c:v>17702</c:v>
                </c:pt>
                <c:pt idx="6578">
                  <c:v>17703</c:v>
                </c:pt>
                <c:pt idx="6579">
                  <c:v>17704</c:v>
                </c:pt>
                <c:pt idx="6580">
                  <c:v>17705</c:v>
                </c:pt>
                <c:pt idx="6581">
                  <c:v>17706</c:v>
                </c:pt>
                <c:pt idx="6582">
                  <c:v>17707</c:v>
                </c:pt>
                <c:pt idx="6583">
                  <c:v>17708</c:v>
                </c:pt>
                <c:pt idx="6584">
                  <c:v>17709</c:v>
                </c:pt>
                <c:pt idx="6585">
                  <c:v>17710</c:v>
                </c:pt>
                <c:pt idx="6586">
                  <c:v>17711</c:v>
                </c:pt>
                <c:pt idx="6587">
                  <c:v>17712</c:v>
                </c:pt>
                <c:pt idx="6588">
                  <c:v>17713</c:v>
                </c:pt>
                <c:pt idx="6589">
                  <c:v>17714</c:v>
                </c:pt>
                <c:pt idx="6590">
                  <c:v>17715</c:v>
                </c:pt>
                <c:pt idx="6591">
                  <c:v>17716</c:v>
                </c:pt>
                <c:pt idx="6592">
                  <c:v>17717</c:v>
                </c:pt>
                <c:pt idx="6593">
                  <c:v>17718</c:v>
                </c:pt>
                <c:pt idx="6594">
                  <c:v>17719</c:v>
                </c:pt>
                <c:pt idx="6595">
                  <c:v>17720</c:v>
                </c:pt>
                <c:pt idx="6596">
                  <c:v>17721</c:v>
                </c:pt>
                <c:pt idx="6597">
                  <c:v>17722</c:v>
                </c:pt>
                <c:pt idx="6598">
                  <c:v>17723</c:v>
                </c:pt>
                <c:pt idx="6599">
                  <c:v>17724</c:v>
                </c:pt>
                <c:pt idx="6600">
                  <c:v>17725</c:v>
                </c:pt>
                <c:pt idx="6601">
                  <c:v>17726</c:v>
                </c:pt>
                <c:pt idx="6602">
                  <c:v>17727</c:v>
                </c:pt>
                <c:pt idx="6603">
                  <c:v>17728</c:v>
                </c:pt>
                <c:pt idx="6604">
                  <c:v>17729</c:v>
                </c:pt>
                <c:pt idx="6605">
                  <c:v>17730</c:v>
                </c:pt>
                <c:pt idx="6606">
                  <c:v>17731</c:v>
                </c:pt>
                <c:pt idx="6607">
                  <c:v>17732</c:v>
                </c:pt>
                <c:pt idx="6608">
                  <c:v>17733</c:v>
                </c:pt>
                <c:pt idx="6609">
                  <c:v>17734</c:v>
                </c:pt>
                <c:pt idx="6610">
                  <c:v>17735</c:v>
                </c:pt>
                <c:pt idx="6611">
                  <c:v>17736</c:v>
                </c:pt>
                <c:pt idx="6612">
                  <c:v>17737</c:v>
                </c:pt>
                <c:pt idx="6613">
                  <c:v>17738</c:v>
                </c:pt>
                <c:pt idx="6614">
                  <c:v>17739</c:v>
                </c:pt>
                <c:pt idx="6615">
                  <c:v>17740</c:v>
                </c:pt>
                <c:pt idx="6616">
                  <c:v>17741</c:v>
                </c:pt>
                <c:pt idx="6617">
                  <c:v>17742</c:v>
                </c:pt>
                <c:pt idx="6618">
                  <c:v>17743</c:v>
                </c:pt>
                <c:pt idx="6619">
                  <c:v>17744</c:v>
                </c:pt>
                <c:pt idx="6620">
                  <c:v>17745</c:v>
                </c:pt>
                <c:pt idx="6621">
                  <c:v>17746</c:v>
                </c:pt>
                <c:pt idx="6622">
                  <c:v>17747</c:v>
                </c:pt>
                <c:pt idx="6623">
                  <c:v>17748</c:v>
                </c:pt>
                <c:pt idx="6624">
                  <c:v>17749</c:v>
                </c:pt>
                <c:pt idx="6625">
                  <c:v>17750</c:v>
                </c:pt>
                <c:pt idx="6626">
                  <c:v>17751</c:v>
                </c:pt>
                <c:pt idx="6627">
                  <c:v>17752</c:v>
                </c:pt>
                <c:pt idx="6628">
                  <c:v>17753</c:v>
                </c:pt>
                <c:pt idx="6629">
                  <c:v>17754</c:v>
                </c:pt>
                <c:pt idx="6630">
                  <c:v>17755</c:v>
                </c:pt>
                <c:pt idx="6631">
                  <c:v>17756</c:v>
                </c:pt>
                <c:pt idx="6632">
                  <c:v>17757</c:v>
                </c:pt>
                <c:pt idx="6633">
                  <c:v>17758</c:v>
                </c:pt>
                <c:pt idx="6634">
                  <c:v>17759</c:v>
                </c:pt>
                <c:pt idx="6635">
                  <c:v>17760</c:v>
                </c:pt>
                <c:pt idx="6636">
                  <c:v>17761</c:v>
                </c:pt>
                <c:pt idx="6637">
                  <c:v>17762</c:v>
                </c:pt>
                <c:pt idx="6638">
                  <c:v>17763</c:v>
                </c:pt>
                <c:pt idx="6639">
                  <c:v>17764</c:v>
                </c:pt>
                <c:pt idx="6640">
                  <c:v>17765</c:v>
                </c:pt>
                <c:pt idx="6641">
                  <c:v>17766</c:v>
                </c:pt>
                <c:pt idx="6642">
                  <c:v>17767</c:v>
                </c:pt>
                <c:pt idx="6643">
                  <c:v>17768</c:v>
                </c:pt>
                <c:pt idx="6644">
                  <c:v>17769</c:v>
                </c:pt>
                <c:pt idx="6645">
                  <c:v>17770</c:v>
                </c:pt>
                <c:pt idx="6646">
                  <c:v>17771</c:v>
                </c:pt>
                <c:pt idx="6647">
                  <c:v>17772</c:v>
                </c:pt>
                <c:pt idx="6648">
                  <c:v>17773</c:v>
                </c:pt>
                <c:pt idx="6649">
                  <c:v>17774</c:v>
                </c:pt>
                <c:pt idx="6650">
                  <c:v>17775</c:v>
                </c:pt>
                <c:pt idx="6651">
                  <c:v>17776</c:v>
                </c:pt>
                <c:pt idx="6652">
                  <c:v>17777</c:v>
                </c:pt>
                <c:pt idx="6653">
                  <c:v>17778</c:v>
                </c:pt>
                <c:pt idx="6654">
                  <c:v>17779</c:v>
                </c:pt>
                <c:pt idx="6655">
                  <c:v>17780</c:v>
                </c:pt>
                <c:pt idx="6656">
                  <c:v>17781</c:v>
                </c:pt>
                <c:pt idx="6657">
                  <c:v>17782</c:v>
                </c:pt>
                <c:pt idx="6658">
                  <c:v>17783</c:v>
                </c:pt>
                <c:pt idx="6659">
                  <c:v>17784</c:v>
                </c:pt>
                <c:pt idx="6660">
                  <c:v>17785</c:v>
                </c:pt>
                <c:pt idx="6661">
                  <c:v>17786</c:v>
                </c:pt>
                <c:pt idx="6662">
                  <c:v>17787</c:v>
                </c:pt>
                <c:pt idx="6663">
                  <c:v>17788</c:v>
                </c:pt>
                <c:pt idx="6664">
                  <c:v>17789</c:v>
                </c:pt>
                <c:pt idx="6665">
                  <c:v>17790</c:v>
                </c:pt>
                <c:pt idx="6666">
                  <c:v>17791</c:v>
                </c:pt>
                <c:pt idx="6667">
                  <c:v>17792</c:v>
                </c:pt>
                <c:pt idx="6668">
                  <c:v>17793</c:v>
                </c:pt>
                <c:pt idx="6669">
                  <c:v>17794</c:v>
                </c:pt>
                <c:pt idx="6670">
                  <c:v>17795</c:v>
                </c:pt>
                <c:pt idx="6671">
                  <c:v>17796</c:v>
                </c:pt>
                <c:pt idx="6672">
                  <c:v>17797</c:v>
                </c:pt>
                <c:pt idx="6673">
                  <c:v>17798</c:v>
                </c:pt>
                <c:pt idx="6674">
                  <c:v>17799</c:v>
                </c:pt>
                <c:pt idx="6675">
                  <c:v>17800</c:v>
                </c:pt>
                <c:pt idx="6676">
                  <c:v>17801</c:v>
                </c:pt>
                <c:pt idx="6677">
                  <c:v>17802</c:v>
                </c:pt>
                <c:pt idx="6678">
                  <c:v>17803</c:v>
                </c:pt>
                <c:pt idx="6679">
                  <c:v>17804</c:v>
                </c:pt>
                <c:pt idx="6680">
                  <c:v>17805</c:v>
                </c:pt>
                <c:pt idx="6681">
                  <c:v>17806</c:v>
                </c:pt>
                <c:pt idx="6682">
                  <c:v>17807</c:v>
                </c:pt>
                <c:pt idx="6683">
                  <c:v>17808</c:v>
                </c:pt>
                <c:pt idx="6684">
                  <c:v>17809</c:v>
                </c:pt>
                <c:pt idx="6685">
                  <c:v>17810</c:v>
                </c:pt>
                <c:pt idx="6686">
                  <c:v>17811</c:v>
                </c:pt>
                <c:pt idx="6687">
                  <c:v>17812</c:v>
                </c:pt>
                <c:pt idx="6688">
                  <c:v>17813</c:v>
                </c:pt>
                <c:pt idx="6689">
                  <c:v>17814</c:v>
                </c:pt>
                <c:pt idx="6690">
                  <c:v>17815</c:v>
                </c:pt>
                <c:pt idx="6691">
                  <c:v>17816</c:v>
                </c:pt>
                <c:pt idx="6692">
                  <c:v>17817</c:v>
                </c:pt>
                <c:pt idx="6693">
                  <c:v>17818</c:v>
                </c:pt>
                <c:pt idx="6694">
                  <c:v>17819</c:v>
                </c:pt>
                <c:pt idx="6695">
                  <c:v>17820</c:v>
                </c:pt>
                <c:pt idx="6696">
                  <c:v>17821</c:v>
                </c:pt>
                <c:pt idx="6697">
                  <c:v>17822</c:v>
                </c:pt>
                <c:pt idx="6698">
                  <c:v>17823</c:v>
                </c:pt>
                <c:pt idx="6699">
                  <c:v>17824</c:v>
                </c:pt>
                <c:pt idx="6700">
                  <c:v>17825</c:v>
                </c:pt>
                <c:pt idx="6701">
                  <c:v>17826</c:v>
                </c:pt>
                <c:pt idx="6702">
                  <c:v>17827</c:v>
                </c:pt>
                <c:pt idx="6703">
                  <c:v>17828</c:v>
                </c:pt>
                <c:pt idx="6704">
                  <c:v>17829</c:v>
                </c:pt>
                <c:pt idx="6705">
                  <c:v>17830</c:v>
                </c:pt>
                <c:pt idx="6706">
                  <c:v>17831</c:v>
                </c:pt>
                <c:pt idx="6707">
                  <c:v>17832</c:v>
                </c:pt>
                <c:pt idx="6708">
                  <c:v>17833</c:v>
                </c:pt>
                <c:pt idx="6709">
                  <c:v>17834</c:v>
                </c:pt>
                <c:pt idx="6710">
                  <c:v>17835</c:v>
                </c:pt>
                <c:pt idx="6711">
                  <c:v>17836</c:v>
                </c:pt>
                <c:pt idx="6712">
                  <c:v>17837</c:v>
                </c:pt>
                <c:pt idx="6713">
                  <c:v>17838</c:v>
                </c:pt>
                <c:pt idx="6714">
                  <c:v>17839</c:v>
                </c:pt>
                <c:pt idx="6715">
                  <c:v>17840</c:v>
                </c:pt>
                <c:pt idx="6716">
                  <c:v>17841</c:v>
                </c:pt>
                <c:pt idx="6717">
                  <c:v>17842</c:v>
                </c:pt>
                <c:pt idx="6718">
                  <c:v>17843</c:v>
                </c:pt>
                <c:pt idx="6719">
                  <c:v>17844</c:v>
                </c:pt>
                <c:pt idx="6720">
                  <c:v>17845</c:v>
                </c:pt>
                <c:pt idx="6721">
                  <c:v>17846</c:v>
                </c:pt>
                <c:pt idx="6722">
                  <c:v>17847</c:v>
                </c:pt>
                <c:pt idx="6723">
                  <c:v>17848</c:v>
                </c:pt>
                <c:pt idx="6724">
                  <c:v>17849</c:v>
                </c:pt>
                <c:pt idx="6725">
                  <c:v>17850</c:v>
                </c:pt>
                <c:pt idx="6726">
                  <c:v>17851</c:v>
                </c:pt>
                <c:pt idx="6727">
                  <c:v>17852</c:v>
                </c:pt>
                <c:pt idx="6728">
                  <c:v>17853</c:v>
                </c:pt>
                <c:pt idx="6729">
                  <c:v>17854</c:v>
                </c:pt>
                <c:pt idx="6730">
                  <c:v>17855</c:v>
                </c:pt>
                <c:pt idx="6731">
                  <c:v>17856</c:v>
                </c:pt>
                <c:pt idx="6732">
                  <c:v>17857</c:v>
                </c:pt>
                <c:pt idx="6733">
                  <c:v>17858</c:v>
                </c:pt>
                <c:pt idx="6734">
                  <c:v>17859</c:v>
                </c:pt>
                <c:pt idx="6735">
                  <c:v>17860</c:v>
                </c:pt>
                <c:pt idx="6736">
                  <c:v>17861</c:v>
                </c:pt>
                <c:pt idx="6737">
                  <c:v>17862</c:v>
                </c:pt>
                <c:pt idx="6738">
                  <c:v>17863</c:v>
                </c:pt>
                <c:pt idx="6739">
                  <c:v>17864</c:v>
                </c:pt>
                <c:pt idx="6740">
                  <c:v>17865</c:v>
                </c:pt>
                <c:pt idx="6741">
                  <c:v>17866</c:v>
                </c:pt>
                <c:pt idx="6742">
                  <c:v>17867</c:v>
                </c:pt>
                <c:pt idx="6743">
                  <c:v>17868</c:v>
                </c:pt>
                <c:pt idx="6744">
                  <c:v>17869</c:v>
                </c:pt>
                <c:pt idx="6745">
                  <c:v>17870</c:v>
                </c:pt>
                <c:pt idx="6746">
                  <c:v>17871</c:v>
                </c:pt>
                <c:pt idx="6747">
                  <c:v>17872</c:v>
                </c:pt>
                <c:pt idx="6748">
                  <c:v>17873</c:v>
                </c:pt>
                <c:pt idx="6749">
                  <c:v>17874</c:v>
                </c:pt>
                <c:pt idx="6750">
                  <c:v>17875</c:v>
                </c:pt>
                <c:pt idx="6751">
                  <c:v>17876</c:v>
                </c:pt>
                <c:pt idx="6752">
                  <c:v>17877</c:v>
                </c:pt>
                <c:pt idx="6753">
                  <c:v>17878</c:v>
                </c:pt>
                <c:pt idx="6754">
                  <c:v>17879</c:v>
                </c:pt>
                <c:pt idx="6755">
                  <c:v>17880</c:v>
                </c:pt>
                <c:pt idx="6756">
                  <c:v>17881</c:v>
                </c:pt>
                <c:pt idx="6757">
                  <c:v>17882</c:v>
                </c:pt>
                <c:pt idx="6758">
                  <c:v>17883</c:v>
                </c:pt>
                <c:pt idx="6759">
                  <c:v>17884</c:v>
                </c:pt>
                <c:pt idx="6760">
                  <c:v>17885</c:v>
                </c:pt>
                <c:pt idx="6761">
                  <c:v>17886</c:v>
                </c:pt>
                <c:pt idx="6762">
                  <c:v>17887</c:v>
                </c:pt>
                <c:pt idx="6763">
                  <c:v>17888</c:v>
                </c:pt>
                <c:pt idx="6764">
                  <c:v>17889</c:v>
                </c:pt>
                <c:pt idx="6765">
                  <c:v>17890</c:v>
                </c:pt>
                <c:pt idx="6766">
                  <c:v>17891</c:v>
                </c:pt>
                <c:pt idx="6767">
                  <c:v>17892</c:v>
                </c:pt>
                <c:pt idx="6768">
                  <c:v>17893</c:v>
                </c:pt>
                <c:pt idx="6769">
                  <c:v>17894</c:v>
                </c:pt>
                <c:pt idx="6770">
                  <c:v>17895</c:v>
                </c:pt>
                <c:pt idx="6771">
                  <c:v>17896</c:v>
                </c:pt>
                <c:pt idx="6772">
                  <c:v>17897</c:v>
                </c:pt>
                <c:pt idx="6773">
                  <c:v>17898</c:v>
                </c:pt>
                <c:pt idx="6774">
                  <c:v>17899</c:v>
                </c:pt>
                <c:pt idx="6775">
                  <c:v>17900</c:v>
                </c:pt>
                <c:pt idx="6776">
                  <c:v>17901</c:v>
                </c:pt>
                <c:pt idx="6777">
                  <c:v>17902</c:v>
                </c:pt>
                <c:pt idx="6778">
                  <c:v>17903</c:v>
                </c:pt>
                <c:pt idx="6779">
                  <c:v>17904</c:v>
                </c:pt>
                <c:pt idx="6780">
                  <c:v>17905</c:v>
                </c:pt>
                <c:pt idx="6781">
                  <c:v>17906</c:v>
                </c:pt>
                <c:pt idx="6782">
                  <c:v>17907</c:v>
                </c:pt>
                <c:pt idx="6783">
                  <c:v>17908</c:v>
                </c:pt>
                <c:pt idx="6784">
                  <c:v>17909</c:v>
                </c:pt>
                <c:pt idx="6785">
                  <c:v>17910</c:v>
                </c:pt>
                <c:pt idx="6786">
                  <c:v>17911</c:v>
                </c:pt>
                <c:pt idx="6787">
                  <c:v>17912</c:v>
                </c:pt>
                <c:pt idx="6788">
                  <c:v>17913</c:v>
                </c:pt>
                <c:pt idx="6789">
                  <c:v>17914</c:v>
                </c:pt>
                <c:pt idx="6790">
                  <c:v>17915</c:v>
                </c:pt>
                <c:pt idx="6791">
                  <c:v>17916</c:v>
                </c:pt>
                <c:pt idx="6792">
                  <c:v>17917</c:v>
                </c:pt>
                <c:pt idx="6793">
                  <c:v>17918</c:v>
                </c:pt>
                <c:pt idx="6794">
                  <c:v>17919</c:v>
                </c:pt>
                <c:pt idx="6795">
                  <c:v>17920</c:v>
                </c:pt>
                <c:pt idx="6796">
                  <c:v>17921</c:v>
                </c:pt>
                <c:pt idx="6797">
                  <c:v>17922</c:v>
                </c:pt>
                <c:pt idx="6798">
                  <c:v>17923</c:v>
                </c:pt>
                <c:pt idx="6799">
                  <c:v>17924</c:v>
                </c:pt>
                <c:pt idx="6800">
                  <c:v>17925</c:v>
                </c:pt>
                <c:pt idx="6801">
                  <c:v>17926</c:v>
                </c:pt>
                <c:pt idx="6802">
                  <c:v>17927</c:v>
                </c:pt>
                <c:pt idx="6803">
                  <c:v>17928</c:v>
                </c:pt>
                <c:pt idx="6804">
                  <c:v>17929</c:v>
                </c:pt>
                <c:pt idx="6805">
                  <c:v>17930</c:v>
                </c:pt>
                <c:pt idx="6806">
                  <c:v>17931</c:v>
                </c:pt>
                <c:pt idx="6807">
                  <c:v>17932</c:v>
                </c:pt>
                <c:pt idx="6808">
                  <c:v>17933</c:v>
                </c:pt>
                <c:pt idx="6809">
                  <c:v>17934</c:v>
                </c:pt>
                <c:pt idx="6810">
                  <c:v>17935</c:v>
                </c:pt>
                <c:pt idx="6811">
                  <c:v>17936</c:v>
                </c:pt>
                <c:pt idx="6812">
                  <c:v>17937</c:v>
                </c:pt>
                <c:pt idx="6813">
                  <c:v>17938</c:v>
                </c:pt>
                <c:pt idx="6814">
                  <c:v>17939</c:v>
                </c:pt>
                <c:pt idx="6815">
                  <c:v>17940</c:v>
                </c:pt>
                <c:pt idx="6816">
                  <c:v>17941</c:v>
                </c:pt>
                <c:pt idx="6817">
                  <c:v>17942</c:v>
                </c:pt>
                <c:pt idx="6818">
                  <c:v>17943</c:v>
                </c:pt>
                <c:pt idx="6819">
                  <c:v>17944</c:v>
                </c:pt>
                <c:pt idx="6820">
                  <c:v>17945</c:v>
                </c:pt>
                <c:pt idx="6821">
                  <c:v>17946</c:v>
                </c:pt>
                <c:pt idx="6822">
                  <c:v>17947</c:v>
                </c:pt>
                <c:pt idx="6823">
                  <c:v>17948</c:v>
                </c:pt>
                <c:pt idx="6824">
                  <c:v>17949</c:v>
                </c:pt>
                <c:pt idx="6825">
                  <c:v>17950</c:v>
                </c:pt>
                <c:pt idx="6826">
                  <c:v>17951</c:v>
                </c:pt>
                <c:pt idx="6827">
                  <c:v>17952</c:v>
                </c:pt>
                <c:pt idx="6828">
                  <c:v>17953</c:v>
                </c:pt>
                <c:pt idx="6829">
                  <c:v>17954</c:v>
                </c:pt>
                <c:pt idx="6830">
                  <c:v>17955</c:v>
                </c:pt>
                <c:pt idx="6831">
                  <c:v>17956</c:v>
                </c:pt>
                <c:pt idx="6832">
                  <c:v>17957</c:v>
                </c:pt>
                <c:pt idx="6833">
                  <c:v>17958</c:v>
                </c:pt>
                <c:pt idx="6834">
                  <c:v>17959</c:v>
                </c:pt>
                <c:pt idx="6835">
                  <c:v>17960</c:v>
                </c:pt>
                <c:pt idx="6836">
                  <c:v>17961</c:v>
                </c:pt>
                <c:pt idx="6837">
                  <c:v>17962</c:v>
                </c:pt>
                <c:pt idx="6838">
                  <c:v>17963</c:v>
                </c:pt>
                <c:pt idx="6839">
                  <c:v>17964</c:v>
                </c:pt>
                <c:pt idx="6840">
                  <c:v>17965</c:v>
                </c:pt>
                <c:pt idx="6841">
                  <c:v>17966</c:v>
                </c:pt>
                <c:pt idx="6842">
                  <c:v>17967</c:v>
                </c:pt>
                <c:pt idx="6843">
                  <c:v>17968</c:v>
                </c:pt>
                <c:pt idx="6844">
                  <c:v>17969</c:v>
                </c:pt>
                <c:pt idx="6845">
                  <c:v>17970</c:v>
                </c:pt>
                <c:pt idx="6846">
                  <c:v>17971</c:v>
                </c:pt>
                <c:pt idx="6847">
                  <c:v>17972</c:v>
                </c:pt>
                <c:pt idx="6848">
                  <c:v>17973</c:v>
                </c:pt>
                <c:pt idx="6849">
                  <c:v>17974</c:v>
                </c:pt>
                <c:pt idx="6850">
                  <c:v>17975</c:v>
                </c:pt>
                <c:pt idx="6851">
                  <c:v>17976</c:v>
                </c:pt>
                <c:pt idx="6852">
                  <c:v>17977</c:v>
                </c:pt>
                <c:pt idx="6853">
                  <c:v>17978</c:v>
                </c:pt>
                <c:pt idx="6854">
                  <c:v>17979</c:v>
                </c:pt>
                <c:pt idx="6855">
                  <c:v>17980</c:v>
                </c:pt>
                <c:pt idx="6856">
                  <c:v>17981</c:v>
                </c:pt>
                <c:pt idx="6857">
                  <c:v>17982</c:v>
                </c:pt>
                <c:pt idx="6858">
                  <c:v>17983</c:v>
                </c:pt>
                <c:pt idx="6859">
                  <c:v>17984</c:v>
                </c:pt>
                <c:pt idx="6860">
                  <c:v>17985</c:v>
                </c:pt>
                <c:pt idx="6861">
                  <c:v>17986</c:v>
                </c:pt>
                <c:pt idx="6862">
                  <c:v>17987</c:v>
                </c:pt>
                <c:pt idx="6863">
                  <c:v>17988</c:v>
                </c:pt>
                <c:pt idx="6864">
                  <c:v>17989</c:v>
                </c:pt>
                <c:pt idx="6865">
                  <c:v>17990</c:v>
                </c:pt>
                <c:pt idx="6866">
                  <c:v>17991</c:v>
                </c:pt>
                <c:pt idx="6867">
                  <c:v>17992</c:v>
                </c:pt>
                <c:pt idx="6868">
                  <c:v>17993</c:v>
                </c:pt>
                <c:pt idx="6869">
                  <c:v>17994</c:v>
                </c:pt>
                <c:pt idx="6870">
                  <c:v>17995</c:v>
                </c:pt>
                <c:pt idx="6871">
                  <c:v>17996</c:v>
                </c:pt>
                <c:pt idx="6872">
                  <c:v>17997</c:v>
                </c:pt>
                <c:pt idx="6873">
                  <c:v>17998</c:v>
                </c:pt>
                <c:pt idx="6874">
                  <c:v>17999</c:v>
                </c:pt>
                <c:pt idx="6875">
                  <c:v>18000</c:v>
                </c:pt>
                <c:pt idx="6876">
                  <c:v>18001</c:v>
                </c:pt>
                <c:pt idx="6877">
                  <c:v>18002</c:v>
                </c:pt>
                <c:pt idx="6878">
                  <c:v>18003</c:v>
                </c:pt>
                <c:pt idx="6879">
                  <c:v>18004</c:v>
                </c:pt>
                <c:pt idx="6880">
                  <c:v>18005</c:v>
                </c:pt>
                <c:pt idx="6881">
                  <c:v>18006</c:v>
                </c:pt>
                <c:pt idx="6882">
                  <c:v>18007</c:v>
                </c:pt>
                <c:pt idx="6883">
                  <c:v>18008</c:v>
                </c:pt>
                <c:pt idx="6884">
                  <c:v>18009</c:v>
                </c:pt>
                <c:pt idx="6885">
                  <c:v>18010</c:v>
                </c:pt>
                <c:pt idx="6886">
                  <c:v>18011</c:v>
                </c:pt>
                <c:pt idx="6887">
                  <c:v>18012</c:v>
                </c:pt>
                <c:pt idx="6888">
                  <c:v>18013</c:v>
                </c:pt>
                <c:pt idx="6889">
                  <c:v>18014</c:v>
                </c:pt>
                <c:pt idx="6890">
                  <c:v>18015</c:v>
                </c:pt>
                <c:pt idx="6891">
                  <c:v>18016</c:v>
                </c:pt>
                <c:pt idx="6892">
                  <c:v>18017</c:v>
                </c:pt>
                <c:pt idx="6893">
                  <c:v>18018</c:v>
                </c:pt>
                <c:pt idx="6894">
                  <c:v>18019</c:v>
                </c:pt>
                <c:pt idx="6895">
                  <c:v>18020</c:v>
                </c:pt>
                <c:pt idx="6896">
                  <c:v>18021</c:v>
                </c:pt>
                <c:pt idx="6897">
                  <c:v>18022</c:v>
                </c:pt>
                <c:pt idx="6898">
                  <c:v>18023</c:v>
                </c:pt>
                <c:pt idx="6899">
                  <c:v>18024</c:v>
                </c:pt>
                <c:pt idx="6900">
                  <c:v>18025</c:v>
                </c:pt>
                <c:pt idx="6901">
                  <c:v>18026</c:v>
                </c:pt>
                <c:pt idx="6902">
                  <c:v>18027</c:v>
                </c:pt>
                <c:pt idx="6903">
                  <c:v>18028</c:v>
                </c:pt>
                <c:pt idx="6904">
                  <c:v>18029</c:v>
                </c:pt>
                <c:pt idx="6905">
                  <c:v>18030</c:v>
                </c:pt>
                <c:pt idx="6906">
                  <c:v>18031</c:v>
                </c:pt>
                <c:pt idx="6907">
                  <c:v>18032</c:v>
                </c:pt>
                <c:pt idx="6908">
                  <c:v>18033</c:v>
                </c:pt>
                <c:pt idx="6909">
                  <c:v>18034</c:v>
                </c:pt>
                <c:pt idx="6910">
                  <c:v>18035</c:v>
                </c:pt>
                <c:pt idx="6911">
                  <c:v>18036</c:v>
                </c:pt>
                <c:pt idx="6912">
                  <c:v>18037</c:v>
                </c:pt>
                <c:pt idx="6913">
                  <c:v>18038</c:v>
                </c:pt>
                <c:pt idx="6914">
                  <c:v>18039</c:v>
                </c:pt>
                <c:pt idx="6915">
                  <c:v>18040</c:v>
                </c:pt>
                <c:pt idx="6916">
                  <c:v>18041</c:v>
                </c:pt>
                <c:pt idx="6917">
                  <c:v>18042</c:v>
                </c:pt>
                <c:pt idx="6918">
                  <c:v>18043</c:v>
                </c:pt>
                <c:pt idx="6919">
                  <c:v>18044</c:v>
                </c:pt>
                <c:pt idx="6920">
                  <c:v>18045</c:v>
                </c:pt>
                <c:pt idx="6921">
                  <c:v>18046</c:v>
                </c:pt>
                <c:pt idx="6922">
                  <c:v>18047</c:v>
                </c:pt>
                <c:pt idx="6923">
                  <c:v>18048</c:v>
                </c:pt>
                <c:pt idx="6924">
                  <c:v>18049</c:v>
                </c:pt>
                <c:pt idx="6925">
                  <c:v>18050</c:v>
                </c:pt>
                <c:pt idx="6926">
                  <c:v>18051</c:v>
                </c:pt>
                <c:pt idx="6927">
                  <c:v>18052</c:v>
                </c:pt>
                <c:pt idx="6928">
                  <c:v>18053</c:v>
                </c:pt>
                <c:pt idx="6929">
                  <c:v>18054</c:v>
                </c:pt>
                <c:pt idx="6930">
                  <c:v>18055</c:v>
                </c:pt>
                <c:pt idx="6931">
                  <c:v>18056</c:v>
                </c:pt>
                <c:pt idx="6932">
                  <c:v>18057</c:v>
                </c:pt>
                <c:pt idx="6933">
                  <c:v>18058</c:v>
                </c:pt>
                <c:pt idx="6934">
                  <c:v>18059</c:v>
                </c:pt>
                <c:pt idx="6935">
                  <c:v>18060</c:v>
                </c:pt>
                <c:pt idx="6936">
                  <c:v>18061</c:v>
                </c:pt>
                <c:pt idx="6937">
                  <c:v>18062</c:v>
                </c:pt>
                <c:pt idx="6938">
                  <c:v>18063</c:v>
                </c:pt>
                <c:pt idx="6939">
                  <c:v>18064</c:v>
                </c:pt>
                <c:pt idx="6940">
                  <c:v>18065</c:v>
                </c:pt>
                <c:pt idx="6941">
                  <c:v>18066</c:v>
                </c:pt>
                <c:pt idx="6942">
                  <c:v>18067</c:v>
                </c:pt>
                <c:pt idx="6943">
                  <c:v>18068</c:v>
                </c:pt>
                <c:pt idx="6944">
                  <c:v>18069</c:v>
                </c:pt>
                <c:pt idx="6945">
                  <c:v>18070</c:v>
                </c:pt>
                <c:pt idx="6946">
                  <c:v>18071</c:v>
                </c:pt>
                <c:pt idx="6947">
                  <c:v>18072</c:v>
                </c:pt>
                <c:pt idx="6948">
                  <c:v>18073</c:v>
                </c:pt>
                <c:pt idx="6949">
                  <c:v>18074</c:v>
                </c:pt>
                <c:pt idx="6950">
                  <c:v>18075</c:v>
                </c:pt>
                <c:pt idx="6951">
                  <c:v>18076</c:v>
                </c:pt>
                <c:pt idx="6952">
                  <c:v>18077</c:v>
                </c:pt>
                <c:pt idx="6953">
                  <c:v>18078</c:v>
                </c:pt>
                <c:pt idx="6954">
                  <c:v>18079</c:v>
                </c:pt>
                <c:pt idx="6955">
                  <c:v>18080</c:v>
                </c:pt>
                <c:pt idx="6956">
                  <c:v>18081</c:v>
                </c:pt>
                <c:pt idx="6957">
                  <c:v>18082</c:v>
                </c:pt>
                <c:pt idx="6958">
                  <c:v>18083</c:v>
                </c:pt>
                <c:pt idx="6959">
                  <c:v>18084</c:v>
                </c:pt>
                <c:pt idx="6960">
                  <c:v>18085</c:v>
                </c:pt>
                <c:pt idx="6961">
                  <c:v>18086</c:v>
                </c:pt>
                <c:pt idx="6962">
                  <c:v>18087</c:v>
                </c:pt>
                <c:pt idx="6963">
                  <c:v>18088</c:v>
                </c:pt>
                <c:pt idx="6964">
                  <c:v>18089</c:v>
                </c:pt>
                <c:pt idx="6965">
                  <c:v>18090</c:v>
                </c:pt>
                <c:pt idx="6966">
                  <c:v>18091</c:v>
                </c:pt>
                <c:pt idx="6967">
                  <c:v>18092</c:v>
                </c:pt>
                <c:pt idx="6968">
                  <c:v>18093</c:v>
                </c:pt>
                <c:pt idx="6969">
                  <c:v>18094</c:v>
                </c:pt>
                <c:pt idx="6970">
                  <c:v>18095</c:v>
                </c:pt>
                <c:pt idx="6971">
                  <c:v>18096</c:v>
                </c:pt>
                <c:pt idx="6972">
                  <c:v>18097</c:v>
                </c:pt>
                <c:pt idx="6973">
                  <c:v>18098</c:v>
                </c:pt>
                <c:pt idx="6974">
                  <c:v>18099</c:v>
                </c:pt>
                <c:pt idx="6975">
                  <c:v>18100</c:v>
                </c:pt>
                <c:pt idx="6976">
                  <c:v>18101</c:v>
                </c:pt>
                <c:pt idx="6977">
                  <c:v>18102</c:v>
                </c:pt>
                <c:pt idx="6978">
                  <c:v>18103</c:v>
                </c:pt>
                <c:pt idx="6979">
                  <c:v>18104</c:v>
                </c:pt>
                <c:pt idx="6980">
                  <c:v>18105</c:v>
                </c:pt>
                <c:pt idx="6981">
                  <c:v>18106</c:v>
                </c:pt>
                <c:pt idx="6982">
                  <c:v>18107</c:v>
                </c:pt>
                <c:pt idx="6983">
                  <c:v>18108</c:v>
                </c:pt>
                <c:pt idx="6984">
                  <c:v>18109</c:v>
                </c:pt>
                <c:pt idx="6985">
                  <c:v>18110</c:v>
                </c:pt>
                <c:pt idx="6986">
                  <c:v>18111</c:v>
                </c:pt>
                <c:pt idx="6987">
                  <c:v>18112</c:v>
                </c:pt>
                <c:pt idx="6988">
                  <c:v>18113</c:v>
                </c:pt>
                <c:pt idx="6989">
                  <c:v>18114</c:v>
                </c:pt>
                <c:pt idx="6990">
                  <c:v>18115</c:v>
                </c:pt>
                <c:pt idx="6991">
                  <c:v>18116</c:v>
                </c:pt>
                <c:pt idx="6992">
                  <c:v>18117</c:v>
                </c:pt>
                <c:pt idx="6993">
                  <c:v>18118</c:v>
                </c:pt>
                <c:pt idx="6994">
                  <c:v>18119</c:v>
                </c:pt>
                <c:pt idx="6995">
                  <c:v>18120</c:v>
                </c:pt>
                <c:pt idx="6996">
                  <c:v>18121</c:v>
                </c:pt>
                <c:pt idx="6997">
                  <c:v>18122</c:v>
                </c:pt>
                <c:pt idx="6998">
                  <c:v>18123</c:v>
                </c:pt>
                <c:pt idx="6999">
                  <c:v>18124</c:v>
                </c:pt>
                <c:pt idx="7000">
                  <c:v>18125</c:v>
                </c:pt>
                <c:pt idx="7001">
                  <c:v>18126</c:v>
                </c:pt>
                <c:pt idx="7002">
                  <c:v>18127</c:v>
                </c:pt>
                <c:pt idx="7003">
                  <c:v>18128</c:v>
                </c:pt>
                <c:pt idx="7004">
                  <c:v>18129</c:v>
                </c:pt>
                <c:pt idx="7005">
                  <c:v>18130</c:v>
                </c:pt>
                <c:pt idx="7006">
                  <c:v>18131</c:v>
                </c:pt>
                <c:pt idx="7007">
                  <c:v>18132</c:v>
                </c:pt>
                <c:pt idx="7008">
                  <c:v>18133</c:v>
                </c:pt>
                <c:pt idx="7009">
                  <c:v>18134</c:v>
                </c:pt>
                <c:pt idx="7010">
                  <c:v>18135</c:v>
                </c:pt>
                <c:pt idx="7011">
                  <c:v>18136</c:v>
                </c:pt>
                <c:pt idx="7012">
                  <c:v>18137</c:v>
                </c:pt>
                <c:pt idx="7013">
                  <c:v>18138</c:v>
                </c:pt>
                <c:pt idx="7014">
                  <c:v>18139</c:v>
                </c:pt>
                <c:pt idx="7015">
                  <c:v>18140</c:v>
                </c:pt>
                <c:pt idx="7016">
                  <c:v>18141</c:v>
                </c:pt>
                <c:pt idx="7017">
                  <c:v>18142</c:v>
                </c:pt>
                <c:pt idx="7018">
                  <c:v>18143</c:v>
                </c:pt>
                <c:pt idx="7019">
                  <c:v>18144</c:v>
                </c:pt>
                <c:pt idx="7020">
                  <c:v>18145</c:v>
                </c:pt>
                <c:pt idx="7021">
                  <c:v>18146</c:v>
                </c:pt>
                <c:pt idx="7022">
                  <c:v>18147</c:v>
                </c:pt>
                <c:pt idx="7023">
                  <c:v>18148</c:v>
                </c:pt>
                <c:pt idx="7024">
                  <c:v>18149</c:v>
                </c:pt>
                <c:pt idx="7025">
                  <c:v>18150</c:v>
                </c:pt>
                <c:pt idx="7026">
                  <c:v>18151</c:v>
                </c:pt>
                <c:pt idx="7027">
                  <c:v>18152</c:v>
                </c:pt>
                <c:pt idx="7028">
                  <c:v>18153</c:v>
                </c:pt>
                <c:pt idx="7029">
                  <c:v>18154</c:v>
                </c:pt>
                <c:pt idx="7030">
                  <c:v>18155</c:v>
                </c:pt>
                <c:pt idx="7031">
                  <c:v>18156</c:v>
                </c:pt>
                <c:pt idx="7032">
                  <c:v>18157</c:v>
                </c:pt>
                <c:pt idx="7033">
                  <c:v>18158</c:v>
                </c:pt>
                <c:pt idx="7034">
                  <c:v>18159</c:v>
                </c:pt>
                <c:pt idx="7035">
                  <c:v>18160</c:v>
                </c:pt>
                <c:pt idx="7036">
                  <c:v>18161</c:v>
                </c:pt>
                <c:pt idx="7037">
                  <c:v>18162</c:v>
                </c:pt>
                <c:pt idx="7038">
                  <c:v>18163</c:v>
                </c:pt>
                <c:pt idx="7039">
                  <c:v>18164</c:v>
                </c:pt>
                <c:pt idx="7040">
                  <c:v>18165</c:v>
                </c:pt>
                <c:pt idx="7041">
                  <c:v>18166</c:v>
                </c:pt>
                <c:pt idx="7042">
                  <c:v>18167</c:v>
                </c:pt>
                <c:pt idx="7043">
                  <c:v>18168</c:v>
                </c:pt>
                <c:pt idx="7044">
                  <c:v>18169</c:v>
                </c:pt>
                <c:pt idx="7045">
                  <c:v>18170</c:v>
                </c:pt>
                <c:pt idx="7046">
                  <c:v>18171</c:v>
                </c:pt>
                <c:pt idx="7047">
                  <c:v>18172</c:v>
                </c:pt>
                <c:pt idx="7048">
                  <c:v>18173</c:v>
                </c:pt>
                <c:pt idx="7049">
                  <c:v>18174</c:v>
                </c:pt>
                <c:pt idx="7050">
                  <c:v>18175</c:v>
                </c:pt>
                <c:pt idx="7051">
                  <c:v>18176</c:v>
                </c:pt>
                <c:pt idx="7052">
                  <c:v>18177</c:v>
                </c:pt>
                <c:pt idx="7053">
                  <c:v>18178</c:v>
                </c:pt>
                <c:pt idx="7054">
                  <c:v>18179</c:v>
                </c:pt>
                <c:pt idx="7055">
                  <c:v>18180</c:v>
                </c:pt>
                <c:pt idx="7056">
                  <c:v>18181</c:v>
                </c:pt>
                <c:pt idx="7057">
                  <c:v>18182</c:v>
                </c:pt>
                <c:pt idx="7058">
                  <c:v>18183</c:v>
                </c:pt>
                <c:pt idx="7059">
                  <c:v>18184</c:v>
                </c:pt>
                <c:pt idx="7060">
                  <c:v>18185</c:v>
                </c:pt>
                <c:pt idx="7061">
                  <c:v>18186</c:v>
                </c:pt>
                <c:pt idx="7062">
                  <c:v>18187</c:v>
                </c:pt>
                <c:pt idx="7063">
                  <c:v>18188</c:v>
                </c:pt>
                <c:pt idx="7064">
                  <c:v>18189</c:v>
                </c:pt>
                <c:pt idx="7065">
                  <c:v>18190</c:v>
                </c:pt>
                <c:pt idx="7066">
                  <c:v>18191</c:v>
                </c:pt>
                <c:pt idx="7067">
                  <c:v>18192</c:v>
                </c:pt>
                <c:pt idx="7068">
                  <c:v>18193</c:v>
                </c:pt>
                <c:pt idx="7069">
                  <c:v>18194</c:v>
                </c:pt>
                <c:pt idx="7070">
                  <c:v>18195</c:v>
                </c:pt>
                <c:pt idx="7071">
                  <c:v>18196</c:v>
                </c:pt>
                <c:pt idx="7072">
                  <c:v>18197</c:v>
                </c:pt>
                <c:pt idx="7073">
                  <c:v>18198</c:v>
                </c:pt>
                <c:pt idx="7074">
                  <c:v>18199</c:v>
                </c:pt>
                <c:pt idx="7075">
                  <c:v>18200</c:v>
                </c:pt>
                <c:pt idx="7076">
                  <c:v>18201</c:v>
                </c:pt>
                <c:pt idx="7077">
                  <c:v>18202</c:v>
                </c:pt>
                <c:pt idx="7078">
                  <c:v>18203</c:v>
                </c:pt>
                <c:pt idx="7079">
                  <c:v>18204</c:v>
                </c:pt>
                <c:pt idx="7080">
                  <c:v>18205</c:v>
                </c:pt>
                <c:pt idx="7081">
                  <c:v>18206</c:v>
                </c:pt>
                <c:pt idx="7082">
                  <c:v>18207</c:v>
                </c:pt>
                <c:pt idx="7083">
                  <c:v>18208</c:v>
                </c:pt>
                <c:pt idx="7084">
                  <c:v>18209</c:v>
                </c:pt>
                <c:pt idx="7085">
                  <c:v>18210</c:v>
                </c:pt>
                <c:pt idx="7086">
                  <c:v>18211</c:v>
                </c:pt>
                <c:pt idx="7087">
                  <c:v>18212</c:v>
                </c:pt>
                <c:pt idx="7088">
                  <c:v>18213</c:v>
                </c:pt>
                <c:pt idx="7089">
                  <c:v>18214</c:v>
                </c:pt>
                <c:pt idx="7090">
                  <c:v>18215</c:v>
                </c:pt>
                <c:pt idx="7091">
                  <c:v>18216</c:v>
                </c:pt>
                <c:pt idx="7092">
                  <c:v>18217</c:v>
                </c:pt>
                <c:pt idx="7093">
                  <c:v>18218</c:v>
                </c:pt>
                <c:pt idx="7094">
                  <c:v>18219</c:v>
                </c:pt>
                <c:pt idx="7095">
                  <c:v>18220</c:v>
                </c:pt>
                <c:pt idx="7096">
                  <c:v>18221</c:v>
                </c:pt>
                <c:pt idx="7097">
                  <c:v>18222</c:v>
                </c:pt>
                <c:pt idx="7098">
                  <c:v>18223</c:v>
                </c:pt>
                <c:pt idx="7099">
                  <c:v>18224</c:v>
                </c:pt>
                <c:pt idx="7100">
                  <c:v>18225</c:v>
                </c:pt>
                <c:pt idx="7101">
                  <c:v>18226</c:v>
                </c:pt>
                <c:pt idx="7102">
                  <c:v>18227</c:v>
                </c:pt>
                <c:pt idx="7103">
                  <c:v>18228</c:v>
                </c:pt>
                <c:pt idx="7104">
                  <c:v>18229</c:v>
                </c:pt>
                <c:pt idx="7105">
                  <c:v>18230</c:v>
                </c:pt>
                <c:pt idx="7106">
                  <c:v>18231</c:v>
                </c:pt>
                <c:pt idx="7107">
                  <c:v>18232</c:v>
                </c:pt>
                <c:pt idx="7108">
                  <c:v>18233</c:v>
                </c:pt>
                <c:pt idx="7109">
                  <c:v>18234</c:v>
                </c:pt>
                <c:pt idx="7110">
                  <c:v>18235</c:v>
                </c:pt>
                <c:pt idx="7111">
                  <c:v>18236</c:v>
                </c:pt>
                <c:pt idx="7112">
                  <c:v>18237</c:v>
                </c:pt>
                <c:pt idx="7113">
                  <c:v>18238</c:v>
                </c:pt>
                <c:pt idx="7114">
                  <c:v>18239</c:v>
                </c:pt>
                <c:pt idx="7115">
                  <c:v>18240</c:v>
                </c:pt>
                <c:pt idx="7116">
                  <c:v>18241</c:v>
                </c:pt>
                <c:pt idx="7117">
                  <c:v>18242</c:v>
                </c:pt>
                <c:pt idx="7118">
                  <c:v>18243</c:v>
                </c:pt>
                <c:pt idx="7119">
                  <c:v>18244</c:v>
                </c:pt>
                <c:pt idx="7120">
                  <c:v>18245</c:v>
                </c:pt>
                <c:pt idx="7121">
                  <c:v>18246</c:v>
                </c:pt>
                <c:pt idx="7122">
                  <c:v>18247</c:v>
                </c:pt>
                <c:pt idx="7123">
                  <c:v>18248</c:v>
                </c:pt>
                <c:pt idx="7124">
                  <c:v>18249</c:v>
                </c:pt>
                <c:pt idx="7125">
                  <c:v>18250</c:v>
                </c:pt>
                <c:pt idx="7126">
                  <c:v>18251</c:v>
                </c:pt>
                <c:pt idx="7127">
                  <c:v>18252</c:v>
                </c:pt>
                <c:pt idx="7128">
                  <c:v>18253</c:v>
                </c:pt>
                <c:pt idx="7129">
                  <c:v>18254</c:v>
                </c:pt>
                <c:pt idx="7130">
                  <c:v>18255</c:v>
                </c:pt>
                <c:pt idx="7131">
                  <c:v>18256</c:v>
                </c:pt>
                <c:pt idx="7132">
                  <c:v>18257</c:v>
                </c:pt>
                <c:pt idx="7133">
                  <c:v>18258</c:v>
                </c:pt>
                <c:pt idx="7134">
                  <c:v>18259</c:v>
                </c:pt>
                <c:pt idx="7135">
                  <c:v>18260</c:v>
                </c:pt>
                <c:pt idx="7136">
                  <c:v>18261</c:v>
                </c:pt>
                <c:pt idx="7137">
                  <c:v>18262</c:v>
                </c:pt>
                <c:pt idx="7138">
                  <c:v>18263</c:v>
                </c:pt>
                <c:pt idx="7139">
                  <c:v>18264</c:v>
                </c:pt>
                <c:pt idx="7140">
                  <c:v>18265</c:v>
                </c:pt>
                <c:pt idx="7141">
                  <c:v>18266</c:v>
                </c:pt>
                <c:pt idx="7142">
                  <c:v>18267</c:v>
                </c:pt>
                <c:pt idx="7143">
                  <c:v>18268</c:v>
                </c:pt>
                <c:pt idx="7144">
                  <c:v>18269</c:v>
                </c:pt>
                <c:pt idx="7145">
                  <c:v>18270</c:v>
                </c:pt>
                <c:pt idx="7146">
                  <c:v>18271</c:v>
                </c:pt>
                <c:pt idx="7147">
                  <c:v>18272</c:v>
                </c:pt>
                <c:pt idx="7148">
                  <c:v>18273</c:v>
                </c:pt>
                <c:pt idx="7149">
                  <c:v>18274</c:v>
                </c:pt>
                <c:pt idx="7150">
                  <c:v>18275</c:v>
                </c:pt>
                <c:pt idx="7151">
                  <c:v>18276</c:v>
                </c:pt>
                <c:pt idx="7152">
                  <c:v>18277</c:v>
                </c:pt>
                <c:pt idx="7153">
                  <c:v>18278</c:v>
                </c:pt>
                <c:pt idx="7154">
                  <c:v>18279</c:v>
                </c:pt>
                <c:pt idx="7155">
                  <c:v>18280</c:v>
                </c:pt>
                <c:pt idx="7156">
                  <c:v>18281</c:v>
                </c:pt>
                <c:pt idx="7157">
                  <c:v>18282</c:v>
                </c:pt>
                <c:pt idx="7158">
                  <c:v>18283</c:v>
                </c:pt>
                <c:pt idx="7159">
                  <c:v>18284</c:v>
                </c:pt>
                <c:pt idx="7160">
                  <c:v>18285</c:v>
                </c:pt>
                <c:pt idx="7161">
                  <c:v>18286</c:v>
                </c:pt>
                <c:pt idx="7162">
                  <c:v>18287</c:v>
                </c:pt>
                <c:pt idx="7163">
                  <c:v>18288</c:v>
                </c:pt>
                <c:pt idx="7164">
                  <c:v>18289</c:v>
                </c:pt>
                <c:pt idx="7165">
                  <c:v>18290</c:v>
                </c:pt>
                <c:pt idx="7166">
                  <c:v>18291</c:v>
                </c:pt>
                <c:pt idx="7167">
                  <c:v>18292</c:v>
                </c:pt>
                <c:pt idx="7168">
                  <c:v>18293</c:v>
                </c:pt>
                <c:pt idx="7169">
                  <c:v>18294</c:v>
                </c:pt>
                <c:pt idx="7170">
                  <c:v>18295</c:v>
                </c:pt>
                <c:pt idx="7171">
                  <c:v>18296</c:v>
                </c:pt>
                <c:pt idx="7172">
                  <c:v>18297</c:v>
                </c:pt>
                <c:pt idx="7173">
                  <c:v>18298</c:v>
                </c:pt>
                <c:pt idx="7174">
                  <c:v>18299</c:v>
                </c:pt>
                <c:pt idx="7175">
                  <c:v>18300</c:v>
                </c:pt>
                <c:pt idx="7176">
                  <c:v>18301</c:v>
                </c:pt>
                <c:pt idx="7177">
                  <c:v>18302</c:v>
                </c:pt>
                <c:pt idx="7178">
                  <c:v>18303</c:v>
                </c:pt>
                <c:pt idx="7179">
                  <c:v>18304</c:v>
                </c:pt>
                <c:pt idx="7180">
                  <c:v>18305</c:v>
                </c:pt>
                <c:pt idx="7181">
                  <c:v>18306</c:v>
                </c:pt>
                <c:pt idx="7182">
                  <c:v>18307</c:v>
                </c:pt>
                <c:pt idx="7183">
                  <c:v>18308</c:v>
                </c:pt>
                <c:pt idx="7184">
                  <c:v>18309</c:v>
                </c:pt>
                <c:pt idx="7185">
                  <c:v>18310</c:v>
                </c:pt>
                <c:pt idx="7186">
                  <c:v>18311</c:v>
                </c:pt>
                <c:pt idx="7187">
                  <c:v>18312</c:v>
                </c:pt>
                <c:pt idx="7188">
                  <c:v>18313</c:v>
                </c:pt>
                <c:pt idx="7189">
                  <c:v>18314</c:v>
                </c:pt>
                <c:pt idx="7190">
                  <c:v>18315</c:v>
                </c:pt>
                <c:pt idx="7191">
                  <c:v>18316</c:v>
                </c:pt>
                <c:pt idx="7192">
                  <c:v>18317</c:v>
                </c:pt>
                <c:pt idx="7193">
                  <c:v>18318</c:v>
                </c:pt>
                <c:pt idx="7194">
                  <c:v>18319</c:v>
                </c:pt>
                <c:pt idx="7195">
                  <c:v>18320</c:v>
                </c:pt>
                <c:pt idx="7196">
                  <c:v>18321</c:v>
                </c:pt>
                <c:pt idx="7197">
                  <c:v>18322</c:v>
                </c:pt>
                <c:pt idx="7198">
                  <c:v>18323</c:v>
                </c:pt>
                <c:pt idx="7199">
                  <c:v>18324</c:v>
                </c:pt>
                <c:pt idx="7200">
                  <c:v>18325</c:v>
                </c:pt>
                <c:pt idx="7201">
                  <c:v>18326</c:v>
                </c:pt>
                <c:pt idx="7202">
                  <c:v>18327</c:v>
                </c:pt>
                <c:pt idx="7203">
                  <c:v>18328</c:v>
                </c:pt>
                <c:pt idx="7204">
                  <c:v>18329</c:v>
                </c:pt>
                <c:pt idx="7205">
                  <c:v>18330</c:v>
                </c:pt>
                <c:pt idx="7206">
                  <c:v>18331</c:v>
                </c:pt>
                <c:pt idx="7207">
                  <c:v>18332</c:v>
                </c:pt>
                <c:pt idx="7208">
                  <c:v>18333</c:v>
                </c:pt>
                <c:pt idx="7209">
                  <c:v>18334</c:v>
                </c:pt>
                <c:pt idx="7210">
                  <c:v>18335</c:v>
                </c:pt>
                <c:pt idx="7211">
                  <c:v>18336</c:v>
                </c:pt>
                <c:pt idx="7212">
                  <c:v>18337</c:v>
                </c:pt>
                <c:pt idx="7213">
                  <c:v>18338</c:v>
                </c:pt>
                <c:pt idx="7214">
                  <c:v>18339</c:v>
                </c:pt>
                <c:pt idx="7215">
                  <c:v>18340</c:v>
                </c:pt>
                <c:pt idx="7216">
                  <c:v>18341</c:v>
                </c:pt>
                <c:pt idx="7217">
                  <c:v>18342</c:v>
                </c:pt>
                <c:pt idx="7218">
                  <c:v>18343</c:v>
                </c:pt>
                <c:pt idx="7219">
                  <c:v>18344</c:v>
                </c:pt>
                <c:pt idx="7220">
                  <c:v>18345</c:v>
                </c:pt>
                <c:pt idx="7221">
                  <c:v>18346</c:v>
                </c:pt>
                <c:pt idx="7222">
                  <c:v>18347</c:v>
                </c:pt>
                <c:pt idx="7223">
                  <c:v>18348</c:v>
                </c:pt>
                <c:pt idx="7224">
                  <c:v>18349</c:v>
                </c:pt>
                <c:pt idx="7225">
                  <c:v>18350</c:v>
                </c:pt>
                <c:pt idx="7226">
                  <c:v>18351</c:v>
                </c:pt>
                <c:pt idx="7227">
                  <c:v>18352</c:v>
                </c:pt>
                <c:pt idx="7228">
                  <c:v>18353</c:v>
                </c:pt>
                <c:pt idx="7229">
                  <c:v>18354</c:v>
                </c:pt>
                <c:pt idx="7230">
                  <c:v>18355</c:v>
                </c:pt>
                <c:pt idx="7231">
                  <c:v>18356</c:v>
                </c:pt>
                <c:pt idx="7232">
                  <c:v>18357</c:v>
                </c:pt>
                <c:pt idx="7233">
                  <c:v>18358</c:v>
                </c:pt>
                <c:pt idx="7234">
                  <c:v>18359</c:v>
                </c:pt>
                <c:pt idx="7235">
                  <c:v>18360</c:v>
                </c:pt>
                <c:pt idx="7236">
                  <c:v>18361</c:v>
                </c:pt>
                <c:pt idx="7237">
                  <c:v>18362</c:v>
                </c:pt>
                <c:pt idx="7238">
                  <c:v>18363</c:v>
                </c:pt>
                <c:pt idx="7239">
                  <c:v>18364</c:v>
                </c:pt>
                <c:pt idx="7240">
                  <c:v>18365</c:v>
                </c:pt>
                <c:pt idx="7241">
                  <c:v>18366</c:v>
                </c:pt>
                <c:pt idx="7242">
                  <c:v>18367</c:v>
                </c:pt>
                <c:pt idx="7243">
                  <c:v>18368</c:v>
                </c:pt>
                <c:pt idx="7244">
                  <c:v>18369</c:v>
                </c:pt>
                <c:pt idx="7245">
                  <c:v>18370</c:v>
                </c:pt>
                <c:pt idx="7246">
                  <c:v>18371</c:v>
                </c:pt>
                <c:pt idx="7247">
                  <c:v>18372</c:v>
                </c:pt>
                <c:pt idx="7248">
                  <c:v>18373</c:v>
                </c:pt>
                <c:pt idx="7249">
                  <c:v>18374</c:v>
                </c:pt>
                <c:pt idx="7250">
                  <c:v>18375</c:v>
                </c:pt>
                <c:pt idx="7251">
                  <c:v>18376</c:v>
                </c:pt>
                <c:pt idx="7252">
                  <c:v>18377</c:v>
                </c:pt>
                <c:pt idx="7253">
                  <c:v>18378</c:v>
                </c:pt>
                <c:pt idx="7254">
                  <c:v>18379</c:v>
                </c:pt>
                <c:pt idx="7255">
                  <c:v>18380</c:v>
                </c:pt>
                <c:pt idx="7256">
                  <c:v>18381</c:v>
                </c:pt>
                <c:pt idx="7257">
                  <c:v>18382</c:v>
                </c:pt>
                <c:pt idx="7258">
                  <c:v>18383</c:v>
                </c:pt>
                <c:pt idx="7259">
                  <c:v>18384</c:v>
                </c:pt>
                <c:pt idx="7260">
                  <c:v>18385</c:v>
                </c:pt>
                <c:pt idx="7261">
                  <c:v>18386</c:v>
                </c:pt>
                <c:pt idx="7262">
                  <c:v>18387</c:v>
                </c:pt>
                <c:pt idx="7263">
                  <c:v>18388</c:v>
                </c:pt>
                <c:pt idx="7264">
                  <c:v>18389</c:v>
                </c:pt>
                <c:pt idx="7265">
                  <c:v>18390</c:v>
                </c:pt>
                <c:pt idx="7266">
                  <c:v>18391</c:v>
                </c:pt>
                <c:pt idx="7267">
                  <c:v>18392</c:v>
                </c:pt>
                <c:pt idx="7268">
                  <c:v>18393</c:v>
                </c:pt>
                <c:pt idx="7269">
                  <c:v>18394</c:v>
                </c:pt>
                <c:pt idx="7270">
                  <c:v>18395</c:v>
                </c:pt>
                <c:pt idx="7271">
                  <c:v>18396</c:v>
                </c:pt>
                <c:pt idx="7272">
                  <c:v>18397</c:v>
                </c:pt>
                <c:pt idx="7273">
                  <c:v>18398</c:v>
                </c:pt>
                <c:pt idx="7274">
                  <c:v>18399</c:v>
                </c:pt>
                <c:pt idx="7275">
                  <c:v>18400</c:v>
                </c:pt>
                <c:pt idx="7276">
                  <c:v>18401</c:v>
                </c:pt>
                <c:pt idx="7277">
                  <c:v>18402</c:v>
                </c:pt>
                <c:pt idx="7278">
                  <c:v>18403</c:v>
                </c:pt>
                <c:pt idx="7279">
                  <c:v>18404</c:v>
                </c:pt>
                <c:pt idx="7280">
                  <c:v>18405</c:v>
                </c:pt>
                <c:pt idx="7281">
                  <c:v>18406</c:v>
                </c:pt>
                <c:pt idx="7282">
                  <c:v>18407</c:v>
                </c:pt>
                <c:pt idx="7283">
                  <c:v>18408</c:v>
                </c:pt>
                <c:pt idx="7284">
                  <c:v>18409</c:v>
                </c:pt>
                <c:pt idx="7285">
                  <c:v>18410</c:v>
                </c:pt>
                <c:pt idx="7286">
                  <c:v>18411</c:v>
                </c:pt>
                <c:pt idx="7287">
                  <c:v>18412</c:v>
                </c:pt>
                <c:pt idx="7288">
                  <c:v>18413</c:v>
                </c:pt>
                <c:pt idx="7289">
                  <c:v>18414</c:v>
                </c:pt>
                <c:pt idx="7290">
                  <c:v>18415</c:v>
                </c:pt>
                <c:pt idx="7291">
                  <c:v>18416</c:v>
                </c:pt>
                <c:pt idx="7292">
                  <c:v>18417</c:v>
                </c:pt>
                <c:pt idx="7293">
                  <c:v>18418</c:v>
                </c:pt>
                <c:pt idx="7294">
                  <c:v>18419</c:v>
                </c:pt>
                <c:pt idx="7295">
                  <c:v>18420</c:v>
                </c:pt>
                <c:pt idx="7296">
                  <c:v>18421</c:v>
                </c:pt>
                <c:pt idx="7297">
                  <c:v>18422</c:v>
                </c:pt>
                <c:pt idx="7298">
                  <c:v>18423</c:v>
                </c:pt>
                <c:pt idx="7299">
                  <c:v>18424</c:v>
                </c:pt>
                <c:pt idx="7300">
                  <c:v>18425</c:v>
                </c:pt>
                <c:pt idx="7301">
                  <c:v>18426</c:v>
                </c:pt>
                <c:pt idx="7302">
                  <c:v>18427</c:v>
                </c:pt>
                <c:pt idx="7303">
                  <c:v>18428</c:v>
                </c:pt>
                <c:pt idx="7304">
                  <c:v>18429</c:v>
                </c:pt>
                <c:pt idx="7305">
                  <c:v>18430</c:v>
                </c:pt>
                <c:pt idx="7306">
                  <c:v>18431</c:v>
                </c:pt>
                <c:pt idx="7307">
                  <c:v>18432</c:v>
                </c:pt>
                <c:pt idx="7308">
                  <c:v>18433</c:v>
                </c:pt>
                <c:pt idx="7309">
                  <c:v>18434</c:v>
                </c:pt>
                <c:pt idx="7310">
                  <c:v>18435</c:v>
                </c:pt>
                <c:pt idx="7311">
                  <c:v>18436</c:v>
                </c:pt>
                <c:pt idx="7312">
                  <c:v>18437</c:v>
                </c:pt>
                <c:pt idx="7313">
                  <c:v>18438</c:v>
                </c:pt>
                <c:pt idx="7314">
                  <c:v>18439</c:v>
                </c:pt>
                <c:pt idx="7315">
                  <c:v>18440</c:v>
                </c:pt>
                <c:pt idx="7316">
                  <c:v>18441</c:v>
                </c:pt>
                <c:pt idx="7317">
                  <c:v>18442</c:v>
                </c:pt>
                <c:pt idx="7318">
                  <c:v>18443</c:v>
                </c:pt>
                <c:pt idx="7319">
                  <c:v>18444</c:v>
                </c:pt>
                <c:pt idx="7320">
                  <c:v>18445</c:v>
                </c:pt>
                <c:pt idx="7321">
                  <c:v>18446</c:v>
                </c:pt>
                <c:pt idx="7322">
                  <c:v>18447</c:v>
                </c:pt>
                <c:pt idx="7323">
                  <c:v>18448</c:v>
                </c:pt>
                <c:pt idx="7324">
                  <c:v>18449</c:v>
                </c:pt>
                <c:pt idx="7325">
                  <c:v>18450</c:v>
                </c:pt>
                <c:pt idx="7326">
                  <c:v>18451</c:v>
                </c:pt>
                <c:pt idx="7327">
                  <c:v>18452</c:v>
                </c:pt>
                <c:pt idx="7328">
                  <c:v>18453</c:v>
                </c:pt>
                <c:pt idx="7329">
                  <c:v>18454</c:v>
                </c:pt>
                <c:pt idx="7330">
                  <c:v>18455</c:v>
                </c:pt>
                <c:pt idx="7331">
                  <c:v>18456</c:v>
                </c:pt>
                <c:pt idx="7332">
                  <c:v>18457</c:v>
                </c:pt>
                <c:pt idx="7333">
                  <c:v>18458</c:v>
                </c:pt>
                <c:pt idx="7334">
                  <c:v>18459</c:v>
                </c:pt>
                <c:pt idx="7335">
                  <c:v>18460</c:v>
                </c:pt>
                <c:pt idx="7336">
                  <c:v>18461</c:v>
                </c:pt>
                <c:pt idx="7337">
                  <c:v>18462</c:v>
                </c:pt>
                <c:pt idx="7338">
                  <c:v>18463</c:v>
                </c:pt>
                <c:pt idx="7339">
                  <c:v>18464</c:v>
                </c:pt>
                <c:pt idx="7340">
                  <c:v>18465</c:v>
                </c:pt>
                <c:pt idx="7341">
                  <c:v>18466</c:v>
                </c:pt>
                <c:pt idx="7342">
                  <c:v>18467</c:v>
                </c:pt>
                <c:pt idx="7343">
                  <c:v>18468</c:v>
                </c:pt>
                <c:pt idx="7344">
                  <c:v>18469</c:v>
                </c:pt>
                <c:pt idx="7345">
                  <c:v>18470</c:v>
                </c:pt>
                <c:pt idx="7346">
                  <c:v>18471</c:v>
                </c:pt>
                <c:pt idx="7347">
                  <c:v>18472</c:v>
                </c:pt>
                <c:pt idx="7348">
                  <c:v>18473</c:v>
                </c:pt>
                <c:pt idx="7349">
                  <c:v>18474</c:v>
                </c:pt>
                <c:pt idx="7350">
                  <c:v>18475</c:v>
                </c:pt>
                <c:pt idx="7351">
                  <c:v>18476</c:v>
                </c:pt>
                <c:pt idx="7352">
                  <c:v>18477</c:v>
                </c:pt>
                <c:pt idx="7353">
                  <c:v>18478</c:v>
                </c:pt>
                <c:pt idx="7354">
                  <c:v>18479</c:v>
                </c:pt>
                <c:pt idx="7355">
                  <c:v>18480</c:v>
                </c:pt>
                <c:pt idx="7356">
                  <c:v>18481</c:v>
                </c:pt>
                <c:pt idx="7357">
                  <c:v>18482</c:v>
                </c:pt>
                <c:pt idx="7358">
                  <c:v>18483</c:v>
                </c:pt>
                <c:pt idx="7359">
                  <c:v>18484</c:v>
                </c:pt>
                <c:pt idx="7360">
                  <c:v>18485</c:v>
                </c:pt>
                <c:pt idx="7361">
                  <c:v>18486</c:v>
                </c:pt>
                <c:pt idx="7362">
                  <c:v>18487</c:v>
                </c:pt>
                <c:pt idx="7363">
                  <c:v>18488</c:v>
                </c:pt>
                <c:pt idx="7364">
                  <c:v>18489</c:v>
                </c:pt>
                <c:pt idx="7365">
                  <c:v>18490</c:v>
                </c:pt>
                <c:pt idx="7366">
                  <c:v>18491</c:v>
                </c:pt>
                <c:pt idx="7367">
                  <c:v>18492</c:v>
                </c:pt>
                <c:pt idx="7368">
                  <c:v>18493</c:v>
                </c:pt>
                <c:pt idx="7369">
                  <c:v>18494</c:v>
                </c:pt>
                <c:pt idx="7370">
                  <c:v>18495</c:v>
                </c:pt>
                <c:pt idx="7371">
                  <c:v>18496</c:v>
                </c:pt>
                <c:pt idx="7372">
                  <c:v>18497</c:v>
                </c:pt>
                <c:pt idx="7373">
                  <c:v>18498</c:v>
                </c:pt>
                <c:pt idx="7374">
                  <c:v>18499</c:v>
                </c:pt>
                <c:pt idx="7375">
                  <c:v>18500</c:v>
                </c:pt>
                <c:pt idx="7376">
                  <c:v>18501</c:v>
                </c:pt>
                <c:pt idx="7377">
                  <c:v>18502</c:v>
                </c:pt>
                <c:pt idx="7378">
                  <c:v>18503</c:v>
                </c:pt>
                <c:pt idx="7379">
                  <c:v>18504</c:v>
                </c:pt>
                <c:pt idx="7380">
                  <c:v>18505</c:v>
                </c:pt>
                <c:pt idx="7381">
                  <c:v>18506</c:v>
                </c:pt>
                <c:pt idx="7382">
                  <c:v>18507</c:v>
                </c:pt>
                <c:pt idx="7383">
                  <c:v>18508</c:v>
                </c:pt>
                <c:pt idx="7384">
                  <c:v>18509</c:v>
                </c:pt>
                <c:pt idx="7385">
                  <c:v>18510</c:v>
                </c:pt>
                <c:pt idx="7386">
                  <c:v>18511</c:v>
                </c:pt>
                <c:pt idx="7387">
                  <c:v>18512</c:v>
                </c:pt>
                <c:pt idx="7388">
                  <c:v>18513</c:v>
                </c:pt>
                <c:pt idx="7389">
                  <c:v>18514</c:v>
                </c:pt>
                <c:pt idx="7390">
                  <c:v>18515</c:v>
                </c:pt>
                <c:pt idx="7391">
                  <c:v>18516</c:v>
                </c:pt>
                <c:pt idx="7392">
                  <c:v>18517</c:v>
                </c:pt>
                <c:pt idx="7393">
                  <c:v>18518</c:v>
                </c:pt>
                <c:pt idx="7394">
                  <c:v>18519</c:v>
                </c:pt>
                <c:pt idx="7395">
                  <c:v>18520</c:v>
                </c:pt>
                <c:pt idx="7396">
                  <c:v>18521</c:v>
                </c:pt>
                <c:pt idx="7397">
                  <c:v>18522</c:v>
                </c:pt>
                <c:pt idx="7398">
                  <c:v>18523</c:v>
                </c:pt>
                <c:pt idx="7399">
                  <c:v>18524</c:v>
                </c:pt>
                <c:pt idx="7400">
                  <c:v>18525</c:v>
                </c:pt>
                <c:pt idx="7401">
                  <c:v>18526</c:v>
                </c:pt>
                <c:pt idx="7402">
                  <c:v>18527</c:v>
                </c:pt>
                <c:pt idx="7403">
                  <c:v>18528</c:v>
                </c:pt>
                <c:pt idx="7404">
                  <c:v>18529</c:v>
                </c:pt>
                <c:pt idx="7405">
                  <c:v>18530</c:v>
                </c:pt>
                <c:pt idx="7406">
                  <c:v>18531</c:v>
                </c:pt>
                <c:pt idx="7407">
                  <c:v>18532</c:v>
                </c:pt>
                <c:pt idx="7408">
                  <c:v>18533</c:v>
                </c:pt>
                <c:pt idx="7409">
                  <c:v>18534</c:v>
                </c:pt>
                <c:pt idx="7410">
                  <c:v>18535</c:v>
                </c:pt>
                <c:pt idx="7411">
                  <c:v>18536</c:v>
                </c:pt>
                <c:pt idx="7412">
                  <c:v>18537</c:v>
                </c:pt>
                <c:pt idx="7413">
                  <c:v>18538</c:v>
                </c:pt>
                <c:pt idx="7414">
                  <c:v>18539</c:v>
                </c:pt>
                <c:pt idx="7415">
                  <c:v>18540</c:v>
                </c:pt>
                <c:pt idx="7416">
                  <c:v>18541</c:v>
                </c:pt>
                <c:pt idx="7417">
                  <c:v>18542</c:v>
                </c:pt>
                <c:pt idx="7418">
                  <c:v>18543</c:v>
                </c:pt>
                <c:pt idx="7419">
                  <c:v>18544</c:v>
                </c:pt>
                <c:pt idx="7420">
                  <c:v>18545</c:v>
                </c:pt>
                <c:pt idx="7421">
                  <c:v>18546</c:v>
                </c:pt>
                <c:pt idx="7422">
                  <c:v>18547</c:v>
                </c:pt>
                <c:pt idx="7423">
                  <c:v>18548</c:v>
                </c:pt>
                <c:pt idx="7424">
                  <c:v>18549</c:v>
                </c:pt>
                <c:pt idx="7425">
                  <c:v>18550</c:v>
                </c:pt>
                <c:pt idx="7426">
                  <c:v>18551</c:v>
                </c:pt>
                <c:pt idx="7427">
                  <c:v>18552</c:v>
                </c:pt>
                <c:pt idx="7428">
                  <c:v>18553</c:v>
                </c:pt>
                <c:pt idx="7429">
                  <c:v>18554</c:v>
                </c:pt>
                <c:pt idx="7430">
                  <c:v>18555</c:v>
                </c:pt>
                <c:pt idx="7431">
                  <c:v>18556</c:v>
                </c:pt>
                <c:pt idx="7432">
                  <c:v>18557</c:v>
                </c:pt>
                <c:pt idx="7433">
                  <c:v>18558</c:v>
                </c:pt>
                <c:pt idx="7434">
                  <c:v>18559</c:v>
                </c:pt>
                <c:pt idx="7435">
                  <c:v>18560</c:v>
                </c:pt>
                <c:pt idx="7436">
                  <c:v>18561</c:v>
                </c:pt>
                <c:pt idx="7437">
                  <c:v>18562</c:v>
                </c:pt>
                <c:pt idx="7438">
                  <c:v>18563</c:v>
                </c:pt>
                <c:pt idx="7439">
                  <c:v>18564</c:v>
                </c:pt>
                <c:pt idx="7440">
                  <c:v>18565</c:v>
                </c:pt>
                <c:pt idx="7441">
                  <c:v>18566</c:v>
                </c:pt>
                <c:pt idx="7442">
                  <c:v>18567</c:v>
                </c:pt>
                <c:pt idx="7443">
                  <c:v>18568</c:v>
                </c:pt>
                <c:pt idx="7444">
                  <c:v>18569</c:v>
                </c:pt>
                <c:pt idx="7445">
                  <c:v>18570</c:v>
                </c:pt>
                <c:pt idx="7446">
                  <c:v>18571</c:v>
                </c:pt>
                <c:pt idx="7447">
                  <c:v>18572</c:v>
                </c:pt>
                <c:pt idx="7448">
                  <c:v>18573</c:v>
                </c:pt>
                <c:pt idx="7449">
                  <c:v>18574</c:v>
                </c:pt>
                <c:pt idx="7450">
                  <c:v>18575</c:v>
                </c:pt>
                <c:pt idx="7451">
                  <c:v>18576</c:v>
                </c:pt>
                <c:pt idx="7452">
                  <c:v>18577</c:v>
                </c:pt>
                <c:pt idx="7453">
                  <c:v>18578</c:v>
                </c:pt>
                <c:pt idx="7454">
                  <c:v>18579</c:v>
                </c:pt>
                <c:pt idx="7455">
                  <c:v>18580</c:v>
                </c:pt>
                <c:pt idx="7456">
                  <c:v>18581</c:v>
                </c:pt>
                <c:pt idx="7457">
                  <c:v>18582</c:v>
                </c:pt>
                <c:pt idx="7458">
                  <c:v>18583</c:v>
                </c:pt>
                <c:pt idx="7459">
                  <c:v>18584</c:v>
                </c:pt>
                <c:pt idx="7460">
                  <c:v>18585</c:v>
                </c:pt>
                <c:pt idx="7461">
                  <c:v>18586</c:v>
                </c:pt>
                <c:pt idx="7462">
                  <c:v>18587</c:v>
                </c:pt>
                <c:pt idx="7463">
                  <c:v>18588</c:v>
                </c:pt>
                <c:pt idx="7464">
                  <c:v>18589</c:v>
                </c:pt>
                <c:pt idx="7465">
                  <c:v>18590</c:v>
                </c:pt>
                <c:pt idx="7466">
                  <c:v>18591</c:v>
                </c:pt>
                <c:pt idx="7467">
                  <c:v>18592</c:v>
                </c:pt>
                <c:pt idx="7468">
                  <c:v>18593</c:v>
                </c:pt>
                <c:pt idx="7469">
                  <c:v>18594</c:v>
                </c:pt>
                <c:pt idx="7470">
                  <c:v>18595</c:v>
                </c:pt>
                <c:pt idx="7471">
                  <c:v>18596</c:v>
                </c:pt>
                <c:pt idx="7472">
                  <c:v>18597</c:v>
                </c:pt>
                <c:pt idx="7473">
                  <c:v>18598</c:v>
                </c:pt>
                <c:pt idx="7474">
                  <c:v>18599</c:v>
                </c:pt>
                <c:pt idx="7475">
                  <c:v>18600</c:v>
                </c:pt>
                <c:pt idx="7476">
                  <c:v>18601</c:v>
                </c:pt>
                <c:pt idx="7477">
                  <c:v>18602</c:v>
                </c:pt>
                <c:pt idx="7478">
                  <c:v>18603</c:v>
                </c:pt>
                <c:pt idx="7479">
                  <c:v>18604</c:v>
                </c:pt>
                <c:pt idx="7480">
                  <c:v>18605</c:v>
                </c:pt>
                <c:pt idx="7481">
                  <c:v>18606</c:v>
                </c:pt>
                <c:pt idx="7482">
                  <c:v>18607</c:v>
                </c:pt>
                <c:pt idx="7483">
                  <c:v>18608</c:v>
                </c:pt>
                <c:pt idx="7484">
                  <c:v>18609</c:v>
                </c:pt>
                <c:pt idx="7485">
                  <c:v>18610</c:v>
                </c:pt>
                <c:pt idx="7486">
                  <c:v>18611</c:v>
                </c:pt>
                <c:pt idx="7487">
                  <c:v>18612</c:v>
                </c:pt>
                <c:pt idx="7488">
                  <c:v>18613</c:v>
                </c:pt>
                <c:pt idx="7489">
                  <c:v>18614</c:v>
                </c:pt>
                <c:pt idx="7490">
                  <c:v>18615</c:v>
                </c:pt>
                <c:pt idx="7491">
                  <c:v>18616</c:v>
                </c:pt>
                <c:pt idx="7492">
                  <c:v>18617</c:v>
                </c:pt>
                <c:pt idx="7493">
                  <c:v>18618</c:v>
                </c:pt>
                <c:pt idx="7494">
                  <c:v>18619</c:v>
                </c:pt>
                <c:pt idx="7495">
                  <c:v>18620</c:v>
                </c:pt>
                <c:pt idx="7496">
                  <c:v>18621</c:v>
                </c:pt>
                <c:pt idx="7497">
                  <c:v>18622</c:v>
                </c:pt>
                <c:pt idx="7498">
                  <c:v>18623</c:v>
                </c:pt>
                <c:pt idx="7499">
                  <c:v>18624</c:v>
                </c:pt>
                <c:pt idx="7500">
                  <c:v>18625</c:v>
                </c:pt>
                <c:pt idx="7501">
                  <c:v>18626</c:v>
                </c:pt>
                <c:pt idx="7502">
                  <c:v>18627</c:v>
                </c:pt>
                <c:pt idx="7503">
                  <c:v>18628</c:v>
                </c:pt>
                <c:pt idx="7504">
                  <c:v>18629</c:v>
                </c:pt>
                <c:pt idx="7505">
                  <c:v>18630</c:v>
                </c:pt>
                <c:pt idx="7506">
                  <c:v>18631</c:v>
                </c:pt>
                <c:pt idx="7507">
                  <c:v>18632</c:v>
                </c:pt>
                <c:pt idx="7508">
                  <c:v>18633</c:v>
                </c:pt>
                <c:pt idx="7509">
                  <c:v>18634</c:v>
                </c:pt>
                <c:pt idx="7510">
                  <c:v>18635</c:v>
                </c:pt>
                <c:pt idx="7511">
                  <c:v>18636</c:v>
                </c:pt>
                <c:pt idx="7512">
                  <c:v>18637</c:v>
                </c:pt>
                <c:pt idx="7513">
                  <c:v>18638</c:v>
                </c:pt>
                <c:pt idx="7514">
                  <c:v>18639</c:v>
                </c:pt>
                <c:pt idx="7515">
                  <c:v>18640</c:v>
                </c:pt>
                <c:pt idx="7516">
                  <c:v>18641</c:v>
                </c:pt>
                <c:pt idx="7517">
                  <c:v>18642</c:v>
                </c:pt>
                <c:pt idx="7518">
                  <c:v>18643</c:v>
                </c:pt>
                <c:pt idx="7519">
                  <c:v>18644</c:v>
                </c:pt>
                <c:pt idx="7520">
                  <c:v>18645</c:v>
                </c:pt>
                <c:pt idx="7521">
                  <c:v>18646</c:v>
                </c:pt>
                <c:pt idx="7522">
                  <c:v>18647</c:v>
                </c:pt>
                <c:pt idx="7523">
                  <c:v>18648</c:v>
                </c:pt>
                <c:pt idx="7524">
                  <c:v>18649</c:v>
                </c:pt>
                <c:pt idx="7525">
                  <c:v>18650</c:v>
                </c:pt>
                <c:pt idx="7526">
                  <c:v>18651</c:v>
                </c:pt>
                <c:pt idx="7527">
                  <c:v>18652</c:v>
                </c:pt>
                <c:pt idx="7528">
                  <c:v>18653</c:v>
                </c:pt>
                <c:pt idx="7529">
                  <c:v>18654</c:v>
                </c:pt>
                <c:pt idx="7530">
                  <c:v>18655</c:v>
                </c:pt>
                <c:pt idx="7531">
                  <c:v>18656</c:v>
                </c:pt>
                <c:pt idx="7532">
                  <c:v>18657</c:v>
                </c:pt>
                <c:pt idx="7533">
                  <c:v>18658</c:v>
                </c:pt>
                <c:pt idx="7534">
                  <c:v>18659</c:v>
                </c:pt>
                <c:pt idx="7535">
                  <c:v>18660</c:v>
                </c:pt>
                <c:pt idx="7536">
                  <c:v>18661</c:v>
                </c:pt>
                <c:pt idx="7537">
                  <c:v>18662</c:v>
                </c:pt>
                <c:pt idx="7538">
                  <c:v>18663</c:v>
                </c:pt>
                <c:pt idx="7539">
                  <c:v>18664</c:v>
                </c:pt>
                <c:pt idx="7540">
                  <c:v>18665</c:v>
                </c:pt>
                <c:pt idx="7541">
                  <c:v>18666</c:v>
                </c:pt>
                <c:pt idx="7542">
                  <c:v>18667</c:v>
                </c:pt>
                <c:pt idx="7543">
                  <c:v>18668</c:v>
                </c:pt>
                <c:pt idx="7544">
                  <c:v>18669</c:v>
                </c:pt>
                <c:pt idx="7545">
                  <c:v>18670</c:v>
                </c:pt>
                <c:pt idx="7546">
                  <c:v>18671</c:v>
                </c:pt>
                <c:pt idx="7547">
                  <c:v>18672</c:v>
                </c:pt>
                <c:pt idx="7548">
                  <c:v>18673</c:v>
                </c:pt>
                <c:pt idx="7549">
                  <c:v>18674</c:v>
                </c:pt>
                <c:pt idx="7550">
                  <c:v>18675</c:v>
                </c:pt>
                <c:pt idx="7551">
                  <c:v>18676</c:v>
                </c:pt>
                <c:pt idx="7552">
                  <c:v>18677</c:v>
                </c:pt>
                <c:pt idx="7553">
                  <c:v>18678</c:v>
                </c:pt>
                <c:pt idx="7554">
                  <c:v>18679</c:v>
                </c:pt>
                <c:pt idx="7555">
                  <c:v>18680</c:v>
                </c:pt>
                <c:pt idx="7556">
                  <c:v>18681</c:v>
                </c:pt>
                <c:pt idx="7557">
                  <c:v>18682</c:v>
                </c:pt>
                <c:pt idx="7558">
                  <c:v>18683</c:v>
                </c:pt>
                <c:pt idx="7559">
                  <c:v>18684</c:v>
                </c:pt>
                <c:pt idx="7560">
                  <c:v>18685</c:v>
                </c:pt>
                <c:pt idx="7561">
                  <c:v>18686</c:v>
                </c:pt>
                <c:pt idx="7562">
                  <c:v>18687</c:v>
                </c:pt>
                <c:pt idx="7563">
                  <c:v>18688</c:v>
                </c:pt>
                <c:pt idx="7564">
                  <c:v>18689</c:v>
                </c:pt>
                <c:pt idx="7565">
                  <c:v>18690</c:v>
                </c:pt>
                <c:pt idx="7566">
                  <c:v>18691</c:v>
                </c:pt>
                <c:pt idx="7567">
                  <c:v>18692</c:v>
                </c:pt>
                <c:pt idx="7568">
                  <c:v>18693</c:v>
                </c:pt>
                <c:pt idx="7569">
                  <c:v>18694</c:v>
                </c:pt>
                <c:pt idx="7570">
                  <c:v>18695</c:v>
                </c:pt>
                <c:pt idx="7571">
                  <c:v>18696</c:v>
                </c:pt>
                <c:pt idx="7572">
                  <c:v>18697</c:v>
                </c:pt>
                <c:pt idx="7573">
                  <c:v>18698</c:v>
                </c:pt>
                <c:pt idx="7574">
                  <c:v>18699</c:v>
                </c:pt>
                <c:pt idx="7575">
                  <c:v>18700</c:v>
                </c:pt>
                <c:pt idx="7576">
                  <c:v>18701</c:v>
                </c:pt>
                <c:pt idx="7577">
                  <c:v>18702</c:v>
                </c:pt>
                <c:pt idx="7578">
                  <c:v>18703</c:v>
                </c:pt>
                <c:pt idx="7579">
                  <c:v>18704</c:v>
                </c:pt>
                <c:pt idx="7580">
                  <c:v>18705</c:v>
                </c:pt>
                <c:pt idx="7581">
                  <c:v>18706</c:v>
                </c:pt>
                <c:pt idx="7582">
                  <c:v>18707</c:v>
                </c:pt>
                <c:pt idx="7583">
                  <c:v>18708</c:v>
                </c:pt>
                <c:pt idx="7584">
                  <c:v>18709</c:v>
                </c:pt>
                <c:pt idx="7585">
                  <c:v>18710</c:v>
                </c:pt>
                <c:pt idx="7586">
                  <c:v>18711</c:v>
                </c:pt>
                <c:pt idx="7587">
                  <c:v>18712</c:v>
                </c:pt>
                <c:pt idx="7588">
                  <c:v>18713</c:v>
                </c:pt>
                <c:pt idx="7589">
                  <c:v>18714</c:v>
                </c:pt>
                <c:pt idx="7590">
                  <c:v>18715</c:v>
                </c:pt>
                <c:pt idx="7591">
                  <c:v>18716</c:v>
                </c:pt>
                <c:pt idx="7592">
                  <c:v>18717</c:v>
                </c:pt>
                <c:pt idx="7593">
                  <c:v>18718</c:v>
                </c:pt>
                <c:pt idx="7594">
                  <c:v>18719</c:v>
                </c:pt>
                <c:pt idx="7595">
                  <c:v>18720</c:v>
                </c:pt>
                <c:pt idx="7596">
                  <c:v>18721</c:v>
                </c:pt>
                <c:pt idx="7597">
                  <c:v>18722</c:v>
                </c:pt>
                <c:pt idx="7598">
                  <c:v>18723</c:v>
                </c:pt>
                <c:pt idx="7599">
                  <c:v>18724</c:v>
                </c:pt>
                <c:pt idx="7600">
                  <c:v>18725</c:v>
                </c:pt>
                <c:pt idx="7601">
                  <c:v>18726</c:v>
                </c:pt>
                <c:pt idx="7602">
                  <c:v>18727</c:v>
                </c:pt>
                <c:pt idx="7603">
                  <c:v>18728</c:v>
                </c:pt>
                <c:pt idx="7604">
                  <c:v>18729</c:v>
                </c:pt>
                <c:pt idx="7605">
                  <c:v>18730</c:v>
                </c:pt>
                <c:pt idx="7606">
                  <c:v>18731</c:v>
                </c:pt>
                <c:pt idx="7607">
                  <c:v>18732</c:v>
                </c:pt>
                <c:pt idx="7608">
                  <c:v>18733</c:v>
                </c:pt>
                <c:pt idx="7609">
                  <c:v>18734</c:v>
                </c:pt>
                <c:pt idx="7610">
                  <c:v>18735</c:v>
                </c:pt>
                <c:pt idx="7611">
                  <c:v>18736</c:v>
                </c:pt>
                <c:pt idx="7612">
                  <c:v>18737</c:v>
                </c:pt>
                <c:pt idx="7613">
                  <c:v>18738</c:v>
                </c:pt>
                <c:pt idx="7614">
                  <c:v>18739</c:v>
                </c:pt>
                <c:pt idx="7615">
                  <c:v>18740</c:v>
                </c:pt>
                <c:pt idx="7616">
                  <c:v>18741</c:v>
                </c:pt>
                <c:pt idx="7617">
                  <c:v>18742</c:v>
                </c:pt>
                <c:pt idx="7618">
                  <c:v>18743</c:v>
                </c:pt>
                <c:pt idx="7619">
                  <c:v>18744</c:v>
                </c:pt>
                <c:pt idx="7620">
                  <c:v>18745</c:v>
                </c:pt>
                <c:pt idx="7621">
                  <c:v>18746</c:v>
                </c:pt>
                <c:pt idx="7622">
                  <c:v>18747</c:v>
                </c:pt>
                <c:pt idx="7623">
                  <c:v>18748</c:v>
                </c:pt>
                <c:pt idx="7624">
                  <c:v>18749</c:v>
                </c:pt>
                <c:pt idx="7625">
                  <c:v>18750</c:v>
                </c:pt>
                <c:pt idx="7626">
                  <c:v>18751</c:v>
                </c:pt>
                <c:pt idx="7627">
                  <c:v>18752</c:v>
                </c:pt>
                <c:pt idx="7628">
                  <c:v>18753</c:v>
                </c:pt>
                <c:pt idx="7629">
                  <c:v>18754</c:v>
                </c:pt>
                <c:pt idx="7630">
                  <c:v>18755</c:v>
                </c:pt>
                <c:pt idx="7631">
                  <c:v>18756</c:v>
                </c:pt>
                <c:pt idx="7632">
                  <c:v>18757</c:v>
                </c:pt>
                <c:pt idx="7633">
                  <c:v>18758</c:v>
                </c:pt>
                <c:pt idx="7634">
                  <c:v>18759</c:v>
                </c:pt>
                <c:pt idx="7635">
                  <c:v>18760</c:v>
                </c:pt>
                <c:pt idx="7636">
                  <c:v>18761</c:v>
                </c:pt>
                <c:pt idx="7637">
                  <c:v>18762</c:v>
                </c:pt>
                <c:pt idx="7638">
                  <c:v>18763</c:v>
                </c:pt>
                <c:pt idx="7639">
                  <c:v>18764</c:v>
                </c:pt>
                <c:pt idx="7640">
                  <c:v>18765</c:v>
                </c:pt>
                <c:pt idx="7641">
                  <c:v>18766</c:v>
                </c:pt>
                <c:pt idx="7642">
                  <c:v>18767</c:v>
                </c:pt>
                <c:pt idx="7643">
                  <c:v>18768</c:v>
                </c:pt>
                <c:pt idx="7644">
                  <c:v>18769</c:v>
                </c:pt>
                <c:pt idx="7645">
                  <c:v>18770</c:v>
                </c:pt>
                <c:pt idx="7646">
                  <c:v>18771</c:v>
                </c:pt>
                <c:pt idx="7647">
                  <c:v>18772</c:v>
                </c:pt>
                <c:pt idx="7648">
                  <c:v>18773</c:v>
                </c:pt>
                <c:pt idx="7649">
                  <c:v>18774</c:v>
                </c:pt>
                <c:pt idx="7650">
                  <c:v>18775</c:v>
                </c:pt>
                <c:pt idx="7651">
                  <c:v>18776</c:v>
                </c:pt>
                <c:pt idx="7652">
                  <c:v>18777</c:v>
                </c:pt>
                <c:pt idx="7653">
                  <c:v>18778</c:v>
                </c:pt>
                <c:pt idx="7654">
                  <c:v>18779</c:v>
                </c:pt>
                <c:pt idx="7655">
                  <c:v>18780</c:v>
                </c:pt>
                <c:pt idx="7656">
                  <c:v>18781</c:v>
                </c:pt>
                <c:pt idx="7657">
                  <c:v>18782</c:v>
                </c:pt>
                <c:pt idx="7658">
                  <c:v>18783</c:v>
                </c:pt>
                <c:pt idx="7659">
                  <c:v>18784</c:v>
                </c:pt>
                <c:pt idx="7660">
                  <c:v>18785</c:v>
                </c:pt>
                <c:pt idx="7661">
                  <c:v>18786</c:v>
                </c:pt>
                <c:pt idx="7662">
                  <c:v>18787</c:v>
                </c:pt>
                <c:pt idx="7663">
                  <c:v>18788</c:v>
                </c:pt>
                <c:pt idx="7664">
                  <c:v>18789</c:v>
                </c:pt>
                <c:pt idx="7665">
                  <c:v>18790</c:v>
                </c:pt>
                <c:pt idx="7666">
                  <c:v>18791</c:v>
                </c:pt>
                <c:pt idx="7667">
                  <c:v>18792</c:v>
                </c:pt>
                <c:pt idx="7668">
                  <c:v>18793</c:v>
                </c:pt>
                <c:pt idx="7669">
                  <c:v>18794</c:v>
                </c:pt>
                <c:pt idx="7670">
                  <c:v>18795</c:v>
                </c:pt>
                <c:pt idx="7671">
                  <c:v>18796</c:v>
                </c:pt>
                <c:pt idx="7672">
                  <c:v>18797</c:v>
                </c:pt>
                <c:pt idx="7673">
                  <c:v>18798</c:v>
                </c:pt>
                <c:pt idx="7674">
                  <c:v>18799</c:v>
                </c:pt>
                <c:pt idx="7675">
                  <c:v>18800</c:v>
                </c:pt>
                <c:pt idx="7676">
                  <c:v>18801</c:v>
                </c:pt>
                <c:pt idx="7677">
                  <c:v>18802</c:v>
                </c:pt>
                <c:pt idx="7678">
                  <c:v>18803</c:v>
                </c:pt>
                <c:pt idx="7679">
                  <c:v>18804</c:v>
                </c:pt>
                <c:pt idx="7680">
                  <c:v>18805</c:v>
                </c:pt>
                <c:pt idx="7681">
                  <c:v>18806</c:v>
                </c:pt>
                <c:pt idx="7682">
                  <c:v>18807</c:v>
                </c:pt>
                <c:pt idx="7683">
                  <c:v>18808</c:v>
                </c:pt>
                <c:pt idx="7684">
                  <c:v>18809</c:v>
                </c:pt>
                <c:pt idx="7685">
                  <c:v>18810</c:v>
                </c:pt>
                <c:pt idx="7686">
                  <c:v>18811</c:v>
                </c:pt>
                <c:pt idx="7687">
                  <c:v>18812</c:v>
                </c:pt>
                <c:pt idx="7688">
                  <c:v>18813</c:v>
                </c:pt>
                <c:pt idx="7689">
                  <c:v>18814</c:v>
                </c:pt>
                <c:pt idx="7690">
                  <c:v>18815</c:v>
                </c:pt>
                <c:pt idx="7691">
                  <c:v>18816</c:v>
                </c:pt>
                <c:pt idx="7692">
                  <c:v>18817</c:v>
                </c:pt>
                <c:pt idx="7693">
                  <c:v>18818</c:v>
                </c:pt>
                <c:pt idx="7694">
                  <c:v>18819</c:v>
                </c:pt>
                <c:pt idx="7695">
                  <c:v>18820</c:v>
                </c:pt>
                <c:pt idx="7696">
                  <c:v>18821</c:v>
                </c:pt>
                <c:pt idx="7697">
                  <c:v>18822</c:v>
                </c:pt>
                <c:pt idx="7698">
                  <c:v>18823</c:v>
                </c:pt>
                <c:pt idx="7699">
                  <c:v>18824</c:v>
                </c:pt>
                <c:pt idx="7700">
                  <c:v>18825</c:v>
                </c:pt>
                <c:pt idx="7701">
                  <c:v>18826</c:v>
                </c:pt>
                <c:pt idx="7702">
                  <c:v>18827</c:v>
                </c:pt>
                <c:pt idx="7703">
                  <c:v>18828</c:v>
                </c:pt>
                <c:pt idx="7704">
                  <c:v>18829</c:v>
                </c:pt>
                <c:pt idx="7705">
                  <c:v>18830</c:v>
                </c:pt>
                <c:pt idx="7706">
                  <c:v>18831</c:v>
                </c:pt>
                <c:pt idx="7707">
                  <c:v>18832</c:v>
                </c:pt>
                <c:pt idx="7708">
                  <c:v>18833</c:v>
                </c:pt>
                <c:pt idx="7709">
                  <c:v>18834</c:v>
                </c:pt>
                <c:pt idx="7710">
                  <c:v>18835</c:v>
                </c:pt>
                <c:pt idx="7711">
                  <c:v>18836</c:v>
                </c:pt>
                <c:pt idx="7712">
                  <c:v>18837</c:v>
                </c:pt>
                <c:pt idx="7713">
                  <c:v>18838</c:v>
                </c:pt>
                <c:pt idx="7714">
                  <c:v>18839</c:v>
                </c:pt>
                <c:pt idx="7715">
                  <c:v>18840</c:v>
                </c:pt>
                <c:pt idx="7716">
                  <c:v>18841</c:v>
                </c:pt>
                <c:pt idx="7717">
                  <c:v>18842</c:v>
                </c:pt>
                <c:pt idx="7718">
                  <c:v>18843</c:v>
                </c:pt>
                <c:pt idx="7719">
                  <c:v>18844</c:v>
                </c:pt>
                <c:pt idx="7720">
                  <c:v>18845</c:v>
                </c:pt>
                <c:pt idx="7721">
                  <c:v>18846</c:v>
                </c:pt>
                <c:pt idx="7722">
                  <c:v>18847</c:v>
                </c:pt>
                <c:pt idx="7723">
                  <c:v>18848</c:v>
                </c:pt>
                <c:pt idx="7724">
                  <c:v>18849</c:v>
                </c:pt>
                <c:pt idx="7725">
                  <c:v>18850</c:v>
                </c:pt>
                <c:pt idx="7726">
                  <c:v>18851</c:v>
                </c:pt>
                <c:pt idx="7727">
                  <c:v>18852</c:v>
                </c:pt>
                <c:pt idx="7728">
                  <c:v>18853</c:v>
                </c:pt>
                <c:pt idx="7729">
                  <c:v>18854</c:v>
                </c:pt>
                <c:pt idx="7730">
                  <c:v>18855</c:v>
                </c:pt>
                <c:pt idx="7731">
                  <c:v>18856</c:v>
                </c:pt>
                <c:pt idx="7732">
                  <c:v>18857</c:v>
                </c:pt>
                <c:pt idx="7733">
                  <c:v>18858</c:v>
                </c:pt>
                <c:pt idx="7734">
                  <c:v>18859</c:v>
                </c:pt>
                <c:pt idx="7735">
                  <c:v>18860</c:v>
                </c:pt>
                <c:pt idx="7736">
                  <c:v>18861</c:v>
                </c:pt>
                <c:pt idx="7737">
                  <c:v>18862</c:v>
                </c:pt>
                <c:pt idx="7738">
                  <c:v>18863</c:v>
                </c:pt>
                <c:pt idx="7739">
                  <c:v>18864</c:v>
                </c:pt>
                <c:pt idx="7740">
                  <c:v>18865</c:v>
                </c:pt>
                <c:pt idx="7741">
                  <c:v>18866</c:v>
                </c:pt>
                <c:pt idx="7742">
                  <c:v>18867</c:v>
                </c:pt>
                <c:pt idx="7743">
                  <c:v>18868</c:v>
                </c:pt>
                <c:pt idx="7744">
                  <c:v>18869</c:v>
                </c:pt>
                <c:pt idx="7745">
                  <c:v>18870</c:v>
                </c:pt>
                <c:pt idx="7746">
                  <c:v>18871</c:v>
                </c:pt>
                <c:pt idx="7747">
                  <c:v>18872</c:v>
                </c:pt>
                <c:pt idx="7748">
                  <c:v>18873</c:v>
                </c:pt>
                <c:pt idx="7749">
                  <c:v>18874</c:v>
                </c:pt>
                <c:pt idx="7750">
                  <c:v>18875</c:v>
                </c:pt>
                <c:pt idx="7751">
                  <c:v>18876</c:v>
                </c:pt>
                <c:pt idx="7752">
                  <c:v>18877</c:v>
                </c:pt>
                <c:pt idx="7753">
                  <c:v>18878</c:v>
                </c:pt>
                <c:pt idx="7754">
                  <c:v>18879</c:v>
                </c:pt>
                <c:pt idx="7755">
                  <c:v>18880</c:v>
                </c:pt>
                <c:pt idx="7756">
                  <c:v>18881</c:v>
                </c:pt>
                <c:pt idx="7757">
                  <c:v>18882</c:v>
                </c:pt>
                <c:pt idx="7758">
                  <c:v>18883</c:v>
                </c:pt>
                <c:pt idx="7759">
                  <c:v>18884</c:v>
                </c:pt>
                <c:pt idx="7760">
                  <c:v>18885</c:v>
                </c:pt>
                <c:pt idx="7761">
                  <c:v>18886</c:v>
                </c:pt>
                <c:pt idx="7762">
                  <c:v>18887</c:v>
                </c:pt>
                <c:pt idx="7763">
                  <c:v>18888</c:v>
                </c:pt>
                <c:pt idx="7764">
                  <c:v>18889</c:v>
                </c:pt>
                <c:pt idx="7765">
                  <c:v>18890</c:v>
                </c:pt>
                <c:pt idx="7766">
                  <c:v>18891</c:v>
                </c:pt>
                <c:pt idx="7767">
                  <c:v>18892</c:v>
                </c:pt>
                <c:pt idx="7768">
                  <c:v>18893</c:v>
                </c:pt>
                <c:pt idx="7769">
                  <c:v>18894</c:v>
                </c:pt>
                <c:pt idx="7770">
                  <c:v>18895</c:v>
                </c:pt>
                <c:pt idx="7771">
                  <c:v>18896</c:v>
                </c:pt>
                <c:pt idx="7772">
                  <c:v>18897</c:v>
                </c:pt>
                <c:pt idx="7773">
                  <c:v>18898</c:v>
                </c:pt>
                <c:pt idx="7774">
                  <c:v>18899</c:v>
                </c:pt>
                <c:pt idx="7775">
                  <c:v>18900</c:v>
                </c:pt>
                <c:pt idx="7776">
                  <c:v>18901</c:v>
                </c:pt>
                <c:pt idx="7777">
                  <c:v>18902</c:v>
                </c:pt>
                <c:pt idx="7778">
                  <c:v>18903</c:v>
                </c:pt>
                <c:pt idx="7779">
                  <c:v>18904</c:v>
                </c:pt>
                <c:pt idx="7780">
                  <c:v>18905</c:v>
                </c:pt>
                <c:pt idx="7781">
                  <c:v>18906</c:v>
                </c:pt>
                <c:pt idx="7782">
                  <c:v>18907</c:v>
                </c:pt>
                <c:pt idx="7783">
                  <c:v>18908</c:v>
                </c:pt>
                <c:pt idx="7784">
                  <c:v>18909</c:v>
                </c:pt>
                <c:pt idx="7785">
                  <c:v>18910</c:v>
                </c:pt>
                <c:pt idx="7786">
                  <c:v>18911</c:v>
                </c:pt>
                <c:pt idx="7787">
                  <c:v>18912</c:v>
                </c:pt>
                <c:pt idx="7788">
                  <c:v>18913</c:v>
                </c:pt>
                <c:pt idx="7789">
                  <c:v>18914</c:v>
                </c:pt>
                <c:pt idx="7790">
                  <c:v>18915</c:v>
                </c:pt>
                <c:pt idx="7791">
                  <c:v>18916</c:v>
                </c:pt>
                <c:pt idx="7792">
                  <c:v>18917</c:v>
                </c:pt>
                <c:pt idx="7793">
                  <c:v>18918</c:v>
                </c:pt>
                <c:pt idx="7794">
                  <c:v>18919</c:v>
                </c:pt>
                <c:pt idx="7795">
                  <c:v>18920</c:v>
                </c:pt>
                <c:pt idx="7796">
                  <c:v>18921</c:v>
                </c:pt>
                <c:pt idx="7797">
                  <c:v>18922</c:v>
                </c:pt>
                <c:pt idx="7798">
                  <c:v>18923</c:v>
                </c:pt>
                <c:pt idx="7799">
                  <c:v>18924</c:v>
                </c:pt>
                <c:pt idx="7800">
                  <c:v>18925</c:v>
                </c:pt>
                <c:pt idx="7801">
                  <c:v>18926</c:v>
                </c:pt>
                <c:pt idx="7802">
                  <c:v>18927</c:v>
                </c:pt>
                <c:pt idx="7803">
                  <c:v>18928</c:v>
                </c:pt>
                <c:pt idx="7804">
                  <c:v>18929</c:v>
                </c:pt>
                <c:pt idx="7805">
                  <c:v>18930</c:v>
                </c:pt>
                <c:pt idx="7806">
                  <c:v>18931</c:v>
                </c:pt>
                <c:pt idx="7807">
                  <c:v>18932</c:v>
                </c:pt>
                <c:pt idx="7808">
                  <c:v>18933</c:v>
                </c:pt>
                <c:pt idx="7809">
                  <c:v>18934</c:v>
                </c:pt>
                <c:pt idx="7810">
                  <c:v>18935</c:v>
                </c:pt>
                <c:pt idx="7811">
                  <c:v>18936</c:v>
                </c:pt>
                <c:pt idx="7812">
                  <c:v>18937</c:v>
                </c:pt>
                <c:pt idx="7813">
                  <c:v>18938</c:v>
                </c:pt>
                <c:pt idx="7814">
                  <c:v>18939</c:v>
                </c:pt>
                <c:pt idx="7815">
                  <c:v>18940</c:v>
                </c:pt>
                <c:pt idx="7816">
                  <c:v>18941</c:v>
                </c:pt>
                <c:pt idx="7817">
                  <c:v>18942</c:v>
                </c:pt>
                <c:pt idx="7818">
                  <c:v>18943</c:v>
                </c:pt>
                <c:pt idx="7819">
                  <c:v>18944</c:v>
                </c:pt>
                <c:pt idx="7820">
                  <c:v>18945</c:v>
                </c:pt>
                <c:pt idx="7821">
                  <c:v>18946</c:v>
                </c:pt>
                <c:pt idx="7822">
                  <c:v>18947</c:v>
                </c:pt>
                <c:pt idx="7823">
                  <c:v>18948</c:v>
                </c:pt>
                <c:pt idx="7824">
                  <c:v>18949</c:v>
                </c:pt>
                <c:pt idx="7825">
                  <c:v>18950</c:v>
                </c:pt>
                <c:pt idx="7826">
                  <c:v>18951</c:v>
                </c:pt>
                <c:pt idx="7827">
                  <c:v>18952</c:v>
                </c:pt>
                <c:pt idx="7828">
                  <c:v>18953</c:v>
                </c:pt>
                <c:pt idx="7829">
                  <c:v>18954</c:v>
                </c:pt>
                <c:pt idx="7830">
                  <c:v>18955</c:v>
                </c:pt>
                <c:pt idx="7831">
                  <c:v>18956</c:v>
                </c:pt>
                <c:pt idx="7832">
                  <c:v>18957</c:v>
                </c:pt>
                <c:pt idx="7833">
                  <c:v>18958</c:v>
                </c:pt>
                <c:pt idx="7834">
                  <c:v>18959</c:v>
                </c:pt>
                <c:pt idx="7835">
                  <c:v>18960</c:v>
                </c:pt>
                <c:pt idx="7836">
                  <c:v>18961</c:v>
                </c:pt>
                <c:pt idx="7837">
                  <c:v>18962</c:v>
                </c:pt>
                <c:pt idx="7838">
                  <c:v>18963</c:v>
                </c:pt>
                <c:pt idx="7839">
                  <c:v>18964</c:v>
                </c:pt>
                <c:pt idx="7840">
                  <c:v>18965</c:v>
                </c:pt>
                <c:pt idx="7841">
                  <c:v>18966</c:v>
                </c:pt>
                <c:pt idx="7842">
                  <c:v>18967</c:v>
                </c:pt>
                <c:pt idx="7843">
                  <c:v>18968</c:v>
                </c:pt>
                <c:pt idx="7844">
                  <c:v>18969</c:v>
                </c:pt>
                <c:pt idx="7845">
                  <c:v>18970</c:v>
                </c:pt>
                <c:pt idx="7846">
                  <c:v>18971</c:v>
                </c:pt>
                <c:pt idx="7847">
                  <c:v>18972</c:v>
                </c:pt>
                <c:pt idx="7848">
                  <c:v>18973</c:v>
                </c:pt>
                <c:pt idx="7849">
                  <c:v>18974</c:v>
                </c:pt>
                <c:pt idx="7850">
                  <c:v>18975</c:v>
                </c:pt>
                <c:pt idx="7851">
                  <c:v>18976</c:v>
                </c:pt>
                <c:pt idx="7852">
                  <c:v>18977</c:v>
                </c:pt>
                <c:pt idx="7853">
                  <c:v>18978</c:v>
                </c:pt>
                <c:pt idx="7854">
                  <c:v>18979</c:v>
                </c:pt>
                <c:pt idx="7855">
                  <c:v>18980</c:v>
                </c:pt>
                <c:pt idx="7856">
                  <c:v>18981</c:v>
                </c:pt>
                <c:pt idx="7857">
                  <c:v>18982</c:v>
                </c:pt>
                <c:pt idx="7858">
                  <c:v>18983</c:v>
                </c:pt>
                <c:pt idx="7859">
                  <c:v>18984</c:v>
                </c:pt>
                <c:pt idx="7860">
                  <c:v>18985</c:v>
                </c:pt>
                <c:pt idx="7861">
                  <c:v>18986</c:v>
                </c:pt>
                <c:pt idx="7862">
                  <c:v>18987</c:v>
                </c:pt>
                <c:pt idx="7863">
                  <c:v>18988</c:v>
                </c:pt>
                <c:pt idx="7864">
                  <c:v>18989</c:v>
                </c:pt>
                <c:pt idx="7865">
                  <c:v>18990</c:v>
                </c:pt>
                <c:pt idx="7866">
                  <c:v>18991</c:v>
                </c:pt>
                <c:pt idx="7867">
                  <c:v>18992</c:v>
                </c:pt>
                <c:pt idx="7868">
                  <c:v>18993</c:v>
                </c:pt>
                <c:pt idx="7869">
                  <c:v>18994</c:v>
                </c:pt>
                <c:pt idx="7870">
                  <c:v>18995</c:v>
                </c:pt>
                <c:pt idx="7871">
                  <c:v>18996</c:v>
                </c:pt>
                <c:pt idx="7872">
                  <c:v>18997</c:v>
                </c:pt>
                <c:pt idx="7873">
                  <c:v>18998</c:v>
                </c:pt>
                <c:pt idx="7874">
                  <c:v>18999</c:v>
                </c:pt>
                <c:pt idx="7875">
                  <c:v>19000</c:v>
                </c:pt>
                <c:pt idx="7876">
                  <c:v>19001</c:v>
                </c:pt>
                <c:pt idx="7877">
                  <c:v>19002</c:v>
                </c:pt>
                <c:pt idx="7878">
                  <c:v>19003</c:v>
                </c:pt>
                <c:pt idx="7879">
                  <c:v>19004</c:v>
                </c:pt>
                <c:pt idx="7880">
                  <c:v>19005</c:v>
                </c:pt>
                <c:pt idx="7881">
                  <c:v>19006</c:v>
                </c:pt>
                <c:pt idx="7882">
                  <c:v>19007</c:v>
                </c:pt>
                <c:pt idx="7883">
                  <c:v>19008</c:v>
                </c:pt>
                <c:pt idx="7884">
                  <c:v>19009</c:v>
                </c:pt>
                <c:pt idx="7885">
                  <c:v>19010</c:v>
                </c:pt>
                <c:pt idx="7886">
                  <c:v>19011</c:v>
                </c:pt>
                <c:pt idx="7887">
                  <c:v>19012</c:v>
                </c:pt>
                <c:pt idx="7888">
                  <c:v>19013</c:v>
                </c:pt>
                <c:pt idx="7889">
                  <c:v>19014</c:v>
                </c:pt>
                <c:pt idx="7890">
                  <c:v>19015</c:v>
                </c:pt>
                <c:pt idx="7891">
                  <c:v>19016</c:v>
                </c:pt>
                <c:pt idx="7892">
                  <c:v>19017</c:v>
                </c:pt>
                <c:pt idx="7893">
                  <c:v>19018</c:v>
                </c:pt>
                <c:pt idx="7894">
                  <c:v>19019</c:v>
                </c:pt>
                <c:pt idx="7895">
                  <c:v>19020</c:v>
                </c:pt>
                <c:pt idx="7896">
                  <c:v>19021</c:v>
                </c:pt>
                <c:pt idx="7897">
                  <c:v>19022</c:v>
                </c:pt>
                <c:pt idx="7898">
                  <c:v>19023</c:v>
                </c:pt>
                <c:pt idx="7899">
                  <c:v>19024</c:v>
                </c:pt>
                <c:pt idx="7900">
                  <c:v>19025</c:v>
                </c:pt>
                <c:pt idx="7901">
                  <c:v>19026</c:v>
                </c:pt>
                <c:pt idx="7902">
                  <c:v>19027</c:v>
                </c:pt>
                <c:pt idx="7903">
                  <c:v>19028</c:v>
                </c:pt>
                <c:pt idx="7904">
                  <c:v>19029</c:v>
                </c:pt>
                <c:pt idx="7905">
                  <c:v>19030</c:v>
                </c:pt>
                <c:pt idx="7906">
                  <c:v>19031</c:v>
                </c:pt>
                <c:pt idx="7907">
                  <c:v>19032</c:v>
                </c:pt>
                <c:pt idx="7908">
                  <c:v>19033</c:v>
                </c:pt>
                <c:pt idx="7909">
                  <c:v>19034</c:v>
                </c:pt>
                <c:pt idx="7910">
                  <c:v>19035</c:v>
                </c:pt>
                <c:pt idx="7911">
                  <c:v>19036</c:v>
                </c:pt>
                <c:pt idx="7912">
                  <c:v>19037</c:v>
                </c:pt>
                <c:pt idx="7913">
                  <c:v>19038</c:v>
                </c:pt>
                <c:pt idx="7914">
                  <c:v>19039</c:v>
                </c:pt>
                <c:pt idx="7915">
                  <c:v>19040</c:v>
                </c:pt>
                <c:pt idx="7916">
                  <c:v>19041</c:v>
                </c:pt>
                <c:pt idx="7917">
                  <c:v>19042</c:v>
                </c:pt>
                <c:pt idx="7918">
                  <c:v>19043</c:v>
                </c:pt>
                <c:pt idx="7919">
                  <c:v>19044</c:v>
                </c:pt>
                <c:pt idx="7920">
                  <c:v>19045</c:v>
                </c:pt>
                <c:pt idx="7921">
                  <c:v>19046</c:v>
                </c:pt>
                <c:pt idx="7922">
                  <c:v>19047</c:v>
                </c:pt>
                <c:pt idx="7923">
                  <c:v>19048</c:v>
                </c:pt>
                <c:pt idx="7924">
                  <c:v>19049</c:v>
                </c:pt>
                <c:pt idx="7925">
                  <c:v>19050</c:v>
                </c:pt>
                <c:pt idx="7926">
                  <c:v>19051</c:v>
                </c:pt>
                <c:pt idx="7927">
                  <c:v>19052</c:v>
                </c:pt>
                <c:pt idx="7928">
                  <c:v>19053</c:v>
                </c:pt>
                <c:pt idx="7929">
                  <c:v>19054</c:v>
                </c:pt>
                <c:pt idx="7930">
                  <c:v>19055</c:v>
                </c:pt>
                <c:pt idx="7931">
                  <c:v>19056</c:v>
                </c:pt>
                <c:pt idx="7932">
                  <c:v>19057</c:v>
                </c:pt>
                <c:pt idx="7933">
                  <c:v>19058</c:v>
                </c:pt>
                <c:pt idx="7934">
                  <c:v>19059</c:v>
                </c:pt>
                <c:pt idx="7935">
                  <c:v>19060</c:v>
                </c:pt>
                <c:pt idx="7936">
                  <c:v>19061</c:v>
                </c:pt>
                <c:pt idx="7937">
                  <c:v>19062</c:v>
                </c:pt>
                <c:pt idx="7938">
                  <c:v>19063</c:v>
                </c:pt>
                <c:pt idx="7939">
                  <c:v>19064</c:v>
                </c:pt>
                <c:pt idx="7940">
                  <c:v>19065</c:v>
                </c:pt>
                <c:pt idx="7941">
                  <c:v>19066</c:v>
                </c:pt>
                <c:pt idx="7942">
                  <c:v>19067</c:v>
                </c:pt>
                <c:pt idx="7943">
                  <c:v>19068</c:v>
                </c:pt>
                <c:pt idx="7944">
                  <c:v>19069</c:v>
                </c:pt>
                <c:pt idx="7945">
                  <c:v>19070</c:v>
                </c:pt>
                <c:pt idx="7946">
                  <c:v>19071</c:v>
                </c:pt>
                <c:pt idx="7947">
                  <c:v>19072</c:v>
                </c:pt>
                <c:pt idx="7948">
                  <c:v>19073</c:v>
                </c:pt>
                <c:pt idx="7949">
                  <c:v>19074</c:v>
                </c:pt>
                <c:pt idx="7950">
                  <c:v>19075</c:v>
                </c:pt>
                <c:pt idx="7951">
                  <c:v>19076</c:v>
                </c:pt>
                <c:pt idx="7952">
                  <c:v>19077</c:v>
                </c:pt>
                <c:pt idx="7953">
                  <c:v>19078</c:v>
                </c:pt>
                <c:pt idx="7954">
                  <c:v>19079</c:v>
                </c:pt>
                <c:pt idx="7955">
                  <c:v>19080</c:v>
                </c:pt>
                <c:pt idx="7956">
                  <c:v>19081</c:v>
                </c:pt>
                <c:pt idx="7957">
                  <c:v>19082</c:v>
                </c:pt>
                <c:pt idx="7958">
                  <c:v>19083</c:v>
                </c:pt>
                <c:pt idx="7959">
                  <c:v>19084</c:v>
                </c:pt>
                <c:pt idx="7960">
                  <c:v>19085</c:v>
                </c:pt>
                <c:pt idx="7961">
                  <c:v>19086</c:v>
                </c:pt>
                <c:pt idx="7962">
                  <c:v>19087</c:v>
                </c:pt>
                <c:pt idx="7963">
                  <c:v>19088</c:v>
                </c:pt>
                <c:pt idx="7964">
                  <c:v>19089</c:v>
                </c:pt>
                <c:pt idx="7965">
                  <c:v>19090</c:v>
                </c:pt>
                <c:pt idx="7966">
                  <c:v>19091</c:v>
                </c:pt>
                <c:pt idx="7967">
                  <c:v>19092</c:v>
                </c:pt>
                <c:pt idx="7968">
                  <c:v>19093</c:v>
                </c:pt>
                <c:pt idx="7969">
                  <c:v>19094</c:v>
                </c:pt>
                <c:pt idx="7970">
                  <c:v>19095</c:v>
                </c:pt>
                <c:pt idx="7971">
                  <c:v>19096</c:v>
                </c:pt>
                <c:pt idx="7972">
                  <c:v>19097</c:v>
                </c:pt>
                <c:pt idx="7973">
                  <c:v>19098</c:v>
                </c:pt>
                <c:pt idx="7974">
                  <c:v>19099</c:v>
                </c:pt>
                <c:pt idx="7975">
                  <c:v>19100</c:v>
                </c:pt>
                <c:pt idx="7976">
                  <c:v>19101</c:v>
                </c:pt>
                <c:pt idx="7977">
                  <c:v>19102</c:v>
                </c:pt>
                <c:pt idx="7978">
                  <c:v>19103</c:v>
                </c:pt>
                <c:pt idx="7979">
                  <c:v>19104</c:v>
                </c:pt>
                <c:pt idx="7980">
                  <c:v>19105</c:v>
                </c:pt>
                <c:pt idx="7981">
                  <c:v>19106</c:v>
                </c:pt>
                <c:pt idx="7982">
                  <c:v>19107</c:v>
                </c:pt>
                <c:pt idx="7983">
                  <c:v>19108</c:v>
                </c:pt>
                <c:pt idx="7984">
                  <c:v>19109</c:v>
                </c:pt>
                <c:pt idx="7985">
                  <c:v>19110</c:v>
                </c:pt>
                <c:pt idx="7986">
                  <c:v>19111</c:v>
                </c:pt>
                <c:pt idx="7987">
                  <c:v>19112</c:v>
                </c:pt>
                <c:pt idx="7988">
                  <c:v>19113</c:v>
                </c:pt>
                <c:pt idx="7989">
                  <c:v>19114</c:v>
                </c:pt>
                <c:pt idx="7990">
                  <c:v>19115</c:v>
                </c:pt>
                <c:pt idx="7991">
                  <c:v>19116</c:v>
                </c:pt>
                <c:pt idx="7992">
                  <c:v>19117</c:v>
                </c:pt>
                <c:pt idx="7993">
                  <c:v>19118</c:v>
                </c:pt>
                <c:pt idx="7994">
                  <c:v>19119</c:v>
                </c:pt>
                <c:pt idx="7995">
                  <c:v>19120</c:v>
                </c:pt>
                <c:pt idx="7996">
                  <c:v>19121</c:v>
                </c:pt>
                <c:pt idx="7997">
                  <c:v>19122</c:v>
                </c:pt>
                <c:pt idx="7998">
                  <c:v>19123</c:v>
                </c:pt>
                <c:pt idx="7999">
                  <c:v>19124</c:v>
                </c:pt>
                <c:pt idx="8000">
                  <c:v>19125</c:v>
                </c:pt>
                <c:pt idx="8001">
                  <c:v>19126</c:v>
                </c:pt>
                <c:pt idx="8002">
                  <c:v>19127</c:v>
                </c:pt>
                <c:pt idx="8003">
                  <c:v>19128</c:v>
                </c:pt>
                <c:pt idx="8004">
                  <c:v>19129</c:v>
                </c:pt>
                <c:pt idx="8005">
                  <c:v>19130</c:v>
                </c:pt>
                <c:pt idx="8006">
                  <c:v>19131</c:v>
                </c:pt>
                <c:pt idx="8007">
                  <c:v>19132</c:v>
                </c:pt>
                <c:pt idx="8008">
                  <c:v>19133</c:v>
                </c:pt>
                <c:pt idx="8009">
                  <c:v>19134</c:v>
                </c:pt>
                <c:pt idx="8010">
                  <c:v>19135</c:v>
                </c:pt>
                <c:pt idx="8011">
                  <c:v>19136</c:v>
                </c:pt>
                <c:pt idx="8012">
                  <c:v>19137</c:v>
                </c:pt>
                <c:pt idx="8013">
                  <c:v>19138</c:v>
                </c:pt>
                <c:pt idx="8014">
                  <c:v>19139</c:v>
                </c:pt>
                <c:pt idx="8015">
                  <c:v>19140</c:v>
                </c:pt>
                <c:pt idx="8016">
                  <c:v>19141</c:v>
                </c:pt>
                <c:pt idx="8017">
                  <c:v>19142</c:v>
                </c:pt>
                <c:pt idx="8018">
                  <c:v>19143</c:v>
                </c:pt>
                <c:pt idx="8019">
                  <c:v>19144</c:v>
                </c:pt>
                <c:pt idx="8020">
                  <c:v>19145</c:v>
                </c:pt>
                <c:pt idx="8021">
                  <c:v>19146</c:v>
                </c:pt>
                <c:pt idx="8022">
                  <c:v>19147</c:v>
                </c:pt>
                <c:pt idx="8023">
                  <c:v>19148</c:v>
                </c:pt>
                <c:pt idx="8024">
                  <c:v>19149</c:v>
                </c:pt>
                <c:pt idx="8025">
                  <c:v>19150</c:v>
                </c:pt>
                <c:pt idx="8026">
                  <c:v>19151</c:v>
                </c:pt>
                <c:pt idx="8027">
                  <c:v>19152</c:v>
                </c:pt>
                <c:pt idx="8028">
                  <c:v>19153</c:v>
                </c:pt>
                <c:pt idx="8029">
                  <c:v>19154</c:v>
                </c:pt>
                <c:pt idx="8030">
                  <c:v>19155</c:v>
                </c:pt>
                <c:pt idx="8031">
                  <c:v>19156</c:v>
                </c:pt>
                <c:pt idx="8032">
                  <c:v>19157</c:v>
                </c:pt>
                <c:pt idx="8033">
                  <c:v>19158</c:v>
                </c:pt>
                <c:pt idx="8034">
                  <c:v>19159</c:v>
                </c:pt>
                <c:pt idx="8035">
                  <c:v>19160</c:v>
                </c:pt>
                <c:pt idx="8036">
                  <c:v>19161</c:v>
                </c:pt>
                <c:pt idx="8037">
                  <c:v>19162</c:v>
                </c:pt>
                <c:pt idx="8038">
                  <c:v>19163</c:v>
                </c:pt>
                <c:pt idx="8039">
                  <c:v>19164</c:v>
                </c:pt>
                <c:pt idx="8040">
                  <c:v>19165</c:v>
                </c:pt>
                <c:pt idx="8041">
                  <c:v>19166</c:v>
                </c:pt>
                <c:pt idx="8042">
                  <c:v>19167</c:v>
                </c:pt>
                <c:pt idx="8043">
                  <c:v>19168</c:v>
                </c:pt>
                <c:pt idx="8044">
                  <c:v>19169</c:v>
                </c:pt>
                <c:pt idx="8045">
                  <c:v>19170</c:v>
                </c:pt>
                <c:pt idx="8046">
                  <c:v>19171</c:v>
                </c:pt>
                <c:pt idx="8047">
                  <c:v>19172</c:v>
                </c:pt>
                <c:pt idx="8048">
                  <c:v>19173</c:v>
                </c:pt>
                <c:pt idx="8049">
                  <c:v>19174</c:v>
                </c:pt>
                <c:pt idx="8050">
                  <c:v>19175</c:v>
                </c:pt>
                <c:pt idx="8051">
                  <c:v>19176</c:v>
                </c:pt>
                <c:pt idx="8052">
                  <c:v>19177</c:v>
                </c:pt>
                <c:pt idx="8053">
                  <c:v>19178</c:v>
                </c:pt>
                <c:pt idx="8054">
                  <c:v>19179</c:v>
                </c:pt>
                <c:pt idx="8055">
                  <c:v>19180</c:v>
                </c:pt>
                <c:pt idx="8056">
                  <c:v>19181</c:v>
                </c:pt>
                <c:pt idx="8057">
                  <c:v>19182</c:v>
                </c:pt>
                <c:pt idx="8058">
                  <c:v>19183</c:v>
                </c:pt>
                <c:pt idx="8059">
                  <c:v>19184</c:v>
                </c:pt>
                <c:pt idx="8060">
                  <c:v>19185</c:v>
                </c:pt>
                <c:pt idx="8061">
                  <c:v>19186</c:v>
                </c:pt>
                <c:pt idx="8062">
                  <c:v>19187</c:v>
                </c:pt>
                <c:pt idx="8063">
                  <c:v>19188</c:v>
                </c:pt>
                <c:pt idx="8064">
                  <c:v>19189</c:v>
                </c:pt>
                <c:pt idx="8065">
                  <c:v>19190</c:v>
                </c:pt>
                <c:pt idx="8066">
                  <c:v>19191</c:v>
                </c:pt>
                <c:pt idx="8067">
                  <c:v>19192</c:v>
                </c:pt>
                <c:pt idx="8068">
                  <c:v>19193</c:v>
                </c:pt>
                <c:pt idx="8069">
                  <c:v>19194</c:v>
                </c:pt>
                <c:pt idx="8070">
                  <c:v>19195</c:v>
                </c:pt>
                <c:pt idx="8071">
                  <c:v>19196</c:v>
                </c:pt>
                <c:pt idx="8072">
                  <c:v>19197</c:v>
                </c:pt>
                <c:pt idx="8073">
                  <c:v>19198</c:v>
                </c:pt>
                <c:pt idx="8074">
                  <c:v>19199</c:v>
                </c:pt>
                <c:pt idx="8075">
                  <c:v>19200</c:v>
                </c:pt>
                <c:pt idx="8076">
                  <c:v>19201</c:v>
                </c:pt>
                <c:pt idx="8077">
                  <c:v>19202</c:v>
                </c:pt>
                <c:pt idx="8078">
                  <c:v>19203</c:v>
                </c:pt>
                <c:pt idx="8079">
                  <c:v>19204</c:v>
                </c:pt>
                <c:pt idx="8080">
                  <c:v>19205</c:v>
                </c:pt>
                <c:pt idx="8081">
                  <c:v>19206</c:v>
                </c:pt>
                <c:pt idx="8082">
                  <c:v>19207</c:v>
                </c:pt>
                <c:pt idx="8083">
                  <c:v>19208</c:v>
                </c:pt>
                <c:pt idx="8084">
                  <c:v>19209</c:v>
                </c:pt>
                <c:pt idx="8085">
                  <c:v>19210</c:v>
                </c:pt>
                <c:pt idx="8086">
                  <c:v>19211</c:v>
                </c:pt>
                <c:pt idx="8087">
                  <c:v>19212</c:v>
                </c:pt>
                <c:pt idx="8088">
                  <c:v>19213</c:v>
                </c:pt>
                <c:pt idx="8089">
                  <c:v>19214</c:v>
                </c:pt>
                <c:pt idx="8090">
                  <c:v>19215</c:v>
                </c:pt>
                <c:pt idx="8091">
                  <c:v>19216</c:v>
                </c:pt>
                <c:pt idx="8092">
                  <c:v>19217</c:v>
                </c:pt>
                <c:pt idx="8093">
                  <c:v>19218</c:v>
                </c:pt>
                <c:pt idx="8094">
                  <c:v>19219</c:v>
                </c:pt>
                <c:pt idx="8095">
                  <c:v>19220</c:v>
                </c:pt>
                <c:pt idx="8096">
                  <c:v>19221</c:v>
                </c:pt>
                <c:pt idx="8097">
                  <c:v>19222</c:v>
                </c:pt>
                <c:pt idx="8098">
                  <c:v>19223</c:v>
                </c:pt>
                <c:pt idx="8099">
                  <c:v>19224</c:v>
                </c:pt>
                <c:pt idx="8100">
                  <c:v>19225</c:v>
                </c:pt>
                <c:pt idx="8101">
                  <c:v>19226</c:v>
                </c:pt>
                <c:pt idx="8102">
                  <c:v>19227</c:v>
                </c:pt>
                <c:pt idx="8103">
                  <c:v>19228</c:v>
                </c:pt>
                <c:pt idx="8104">
                  <c:v>19229</c:v>
                </c:pt>
                <c:pt idx="8105">
                  <c:v>19230</c:v>
                </c:pt>
                <c:pt idx="8106">
                  <c:v>19231</c:v>
                </c:pt>
                <c:pt idx="8107">
                  <c:v>19232</c:v>
                </c:pt>
                <c:pt idx="8108">
                  <c:v>19233</c:v>
                </c:pt>
                <c:pt idx="8109">
                  <c:v>19234</c:v>
                </c:pt>
                <c:pt idx="8110">
                  <c:v>19235</c:v>
                </c:pt>
                <c:pt idx="8111">
                  <c:v>19236</c:v>
                </c:pt>
                <c:pt idx="8112">
                  <c:v>19237</c:v>
                </c:pt>
                <c:pt idx="8113">
                  <c:v>19238</c:v>
                </c:pt>
                <c:pt idx="8114">
                  <c:v>19239</c:v>
                </c:pt>
                <c:pt idx="8115">
                  <c:v>19240</c:v>
                </c:pt>
                <c:pt idx="8116">
                  <c:v>19241</c:v>
                </c:pt>
                <c:pt idx="8117">
                  <c:v>19242</c:v>
                </c:pt>
                <c:pt idx="8118">
                  <c:v>19243</c:v>
                </c:pt>
                <c:pt idx="8119">
                  <c:v>19244</c:v>
                </c:pt>
                <c:pt idx="8120">
                  <c:v>19245</c:v>
                </c:pt>
                <c:pt idx="8121">
                  <c:v>19246</c:v>
                </c:pt>
                <c:pt idx="8122">
                  <c:v>19247</c:v>
                </c:pt>
                <c:pt idx="8123">
                  <c:v>19248</c:v>
                </c:pt>
                <c:pt idx="8124">
                  <c:v>19249</c:v>
                </c:pt>
                <c:pt idx="8125">
                  <c:v>19250</c:v>
                </c:pt>
                <c:pt idx="8126">
                  <c:v>19251</c:v>
                </c:pt>
                <c:pt idx="8127">
                  <c:v>19252</c:v>
                </c:pt>
                <c:pt idx="8128">
                  <c:v>19253</c:v>
                </c:pt>
                <c:pt idx="8129">
                  <c:v>19254</c:v>
                </c:pt>
                <c:pt idx="8130">
                  <c:v>19255</c:v>
                </c:pt>
                <c:pt idx="8131">
                  <c:v>19256</c:v>
                </c:pt>
                <c:pt idx="8132">
                  <c:v>19257</c:v>
                </c:pt>
                <c:pt idx="8133">
                  <c:v>19258</c:v>
                </c:pt>
                <c:pt idx="8134">
                  <c:v>19259</c:v>
                </c:pt>
                <c:pt idx="8135">
                  <c:v>19260</c:v>
                </c:pt>
                <c:pt idx="8136">
                  <c:v>19261</c:v>
                </c:pt>
                <c:pt idx="8137">
                  <c:v>19262</c:v>
                </c:pt>
                <c:pt idx="8138">
                  <c:v>19263</c:v>
                </c:pt>
                <c:pt idx="8139">
                  <c:v>19264</c:v>
                </c:pt>
                <c:pt idx="8140">
                  <c:v>19265</c:v>
                </c:pt>
                <c:pt idx="8141">
                  <c:v>19266</c:v>
                </c:pt>
                <c:pt idx="8142">
                  <c:v>19267</c:v>
                </c:pt>
                <c:pt idx="8143">
                  <c:v>19268</c:v>
                </c:pt>
                <c:pt idx="8144">
                  <c:v>19269</c:v>
                </c:pt>
                <c:pt idx="8145">
                  <c:v>19270</c:v>
                </c:pt>
                <c:pt idx="8146">
                  <c:v>19271</c:v>
                </c:pt>
                <c:pt idx="8147">
                  <c:v>19272</c:v>
                </c:pt>
                <c:pt idx="8148">
                  <c:v>19273</c:v>
                </c:pt>
                <c:pt idx="8149">
                  <c:v>19274</c:v>
                </c:pt>
                <c:pt idx="8150">
                  <c:v>19275</c:v>
                </c:pt>
                <c:pt idx="8151">
                  <c:v>19276</c:v>
                </c:pt>
                <c:pt idx="8152">
                  <c:v>19277</c:v>
                </c:pt>
                <c:pt idx="8153">
                  <c:v>19278</c:v>
                </c:pt>
                <c:pt idx="8154">
                  <c:v>19279</c:v>
                </c:pt>
                <c:pt idx="8155">
                  <c:v>19280</c:v>
                </c:pt>
                <c:pt idx="8156">
                  <c:v>19281</c:v>
                </c:pt>
                <c:pt idx="8157">
                  <c:v>19282</c:v>
                </c:pt>
                <c:pt idx="8158">
                  <c:v>19283</c:v>
                </c:pt>
                <c:pt idx="8159">
                  <c:v>19284</c:v>
                </c:pt>
                <c:pt idx="8160">
                  <c:v>19285</c:v>
                </c:pt>
                <c:pt idx="8161">
                  <c:v>19286</c:v>
                </c:pt>
                <c:pt idx="8162">
                  <c:v>19287</c:v>
                </c:pt>
                <c:pt idx="8163">
                  <c:v>19288</c:v>
                </c:pt>
                <c:pt idx="8164">
                  <c:v>19289</c:v>
                </c:pt>
                <c:pt idx="8165">
                  <c:v>19290</c:v>
                </c:pt>
                <c:pt idx="8166">
                  <c:v>19291</c:v>
                </c:pt>
                <c:pt idx="8167">
                  <c:v>19292</c:v>
                </c:pt>
                <c:pt idx="8168">
                  <c:v>19293</c:v>
                </c:pt>
                <c:pt idx="8169">
                  <c:v>19294</c:v>
                </c:pt>
                <c:pt idx="8170">
                  <c:v>19295</c:v>
                </c:pt>
                <c:pt idx="8171">
                  <c:v>19296</c:v>
                </c:pt>
                <c:pt idx="8172">
                  <c:v>19297</c:v>
                </c:pt>
                <c:pt idx="8173">
                  <c:v>19298</c:v>
                </c:pt>
                <c:pt idx="8174">
                  <c:v>19299</c:v>
                </c:pt>
                <c:pt idx="8175">
                  <c:v>19300</c:v>
                </c:pt>
                <c:pt idx="8176">
                  <c:v>19301</c:v>
                </c:pt>
                <c:pt idx="8177">
                  <c:v>19302</c:v>
                </c:pt>
                <c:pt idx="8178">
                  <c:v>19303</c:v>
                </c:pt>
                <c:pt idx="8179">
                  <c:v>19304</c:v>
                </c:pt>
                <c:pt idx="8180">
                  <c:v>19305</c:v>
                </c:pt>
                <c:pt idx="8181">
                  <c:v>19306</c:v>
                </c:pt>
                <c:pt idx="8182">
                  <c:v>19307</c:v>
                </c:pt>
                <c:pt idx="8183">
                  <c:v>19308</c:v>
                </c:pt>
                <c:pt idx="8184">
                  <c:v>19309</c:v>
                </c:pt>
                <c:pt idx="8185">
                  <c:v>19310</c:v>
                </c:pt>
                <c:pt idx="8186">
                  <c:v>19311</c:v>
                </c:pt>
                <c:pt idx="8187">
                  <c:v>19312</c:v>
                </c:pt>
                <c:pt idx="8188">
                  <c:v>19313</c:v>
                </c:pt>
                <c:pt idx="8189">
                  <c:v>19314</c:v>
                </c:pt>
                <c:pt idx="8190">
                  <c:v>19315</c:v>
                </c:pt>
                <c:pt idx="8191">
                  <c:v>19316</c:v>
                </c:pt>
                <c:pt idx="8192">
                  <c:v>19317</c:v>
                </c:pt>
                <c:pt idx="8193">
                  <c:v>19318</c:v>
                </c:pt>
                <c:pt idx="8194">
                  <c:v>19319</c:v>
                </c:pt>
                <c:pt idx="8195">
                  <c:v>19320</c:v>
                </c:pt>
                <c:pt idx="8196">
                  <c:v>19321</c:v>
                </c:pt>
                <c:pt idx="8197">
                  <c:v>19322</c:v>
                </c:pt>
                <c:pt idx="8198">
                  <c:v>19323</c:v>
                </c:pt>
                <c:pt idx="8199">
                  <c:v>19324</c:v>
                </c:pt>
                <c:pt idx="8200">
                  <c:v>19325</c:v>
                </c:pt>
                <c:pt idx="8201">
                  <c:v>19326</c:v>
                </c:pt>
                <c:pt idx="8202">
                  <c:v>19327</c:v>
                </c:pt>
                <c:pt idx="8203">
                  <c:v>19328</c:v>
                </c:pt>
                <c:pt idx="8204">
                  <c:v>19329</c:v>
                </c:pt>
                <c:pt idx="8205">
                  <c:v>19330</c:v>
                </c:pt>
                <c:pt idx="8206">
                  <c:v>19331</c:v>
                </c:pt>
                <c:pt idx="8207">
                  <c:v>19332</c:v>
                </c:pt>
                <c:pt idx="8208">
                  <c:v>19333</c:v>
                </c:pt>
                <c:pt idx="8209">
                  <c:v>19334</c:v>
                </c:pt>
                <c:pt idx="8210">
                  <c:v>19335</c:v>
                </c:pt>
                <c:pt idx="8211">
                  <c:v>19336</c:v>
                </c:pt>
                <c:pt idx="8212">
                  <c:v>19337</c:v>
                </c:pt>
                <c:pt idx="8213">
                  <c:v>19338</c:v>
                </c:pt>
                <c:pt idx="8214">
                  <c:v>19339</c:v>
                </c:pt>
                <c:pt idx="8215">
                  <c:v>19340</c:v>
                </c:pt>
                <c:pt idx="8216">
                  <c:v>19341</c:v>
                </c:pt>
                <c:pt idx="8217">
                  <c:v>19342</c:v>
                </c:pt>
                <c:pt idx="8218">
                  <c:v>19343</c:v>
                </c:pt>
                <c:pt idx="8219">
                  <c:v>19344</c:v>
                </c:pt>
                <c:pt idx="8220">
                  <c:v>19345</c:v>
                </c:pt>
                <c:pt idx="8221">
                  <c:v>19346</c:v>
                </c:pt>
                <c:pt idx="8222">
                  <c:v>19347</c:v>
                </c:pt>
                <c:pt idx="8223">
                  <c:v>19348</c:v>
                </c:pt>
                <c:pt idx="8224">
                  <c:v>19349</c:v>
                </c:pt>
                <c:pt idx="8225">
                  <c:v>19350</c:v>
                </c:pt>
                <c:pt idx="8226">
                  <c:v>19351</c:v>
                </c:pt>
                <c:pt idx="8227">
                  <c:v>19352</c:v>
                </c:pt>
                <c:pt idx="8228">
                  <c:v>19353</c:v>
                </c:pt>
                <c:pt idx="8229">
                  <c:v>19354</c:v>
                </c:pt>
                <c:pt idx="8230">
                  <c:v>19355</c:v>
                </c:pt>
                <c:pt idx="8231">
                  <c:v>19356</c:v>
                </c:pt>
                <c:pt idx="8232">
                  <c:v>19357</c:v>
                </c:pt>
                <c:pt idx="8233">
                  <c:v>19358</c:v>
                </c:pt>
                <c:pt idx="8234">
                  <c:v>19359</c:v>
                </c:pt>
                <c:pt idx="8235">
                  <c:v>19360</c:v>
                </c:pt>
                <c:pt idx="8236">
                  <c:v>19361</c:v>
                </c:pt>
                <c:pt idx="8237">
                  <c:v>19362</c:v>
                </c:pt>
                <c:pt idx="8238">
                  <c:v>19363</c:v>
                </c:pt>
                <c:pt idx="8239">
                  <c:v>19364</c:v>
                </c:pt>
                <c:pt idx="8240">
                  <c:v>19365</c:v>
                </c:pt>
                <c:pt idx="8241">
                  <c:v>19366</c:v>
                </c:pt>
                <c:pt idx="8242">
                  <c:v>19367</c:v>
                </c:pt>
                <c:pt idx="8243">
                  <c:v>19368</c:v>
                </c:pt>
                <c:pt idx="8244">
                  <c:v>19369</c:v>
                </c:pt>
                <c:pt idx="8245">
                  <c:v>19370</c:v>
                </c:pt>
                <c:pt idx="8246">
                  <c:v>19371</c:v>
                </c:pt>
                <c:pt idx="8247">
                  <c:v>19372</c:v>
                </c:pt>
                <c:pt idx="8248">
                  <c:v>19373</c:v>
                </c:pt>
                <c:pt idx="8249">
                  <c:v>19374</c:v>
                </c:pt>
                <c:pt idx="8250">
                  <c:v>19375</c:v>
                </c:pt>
                <c:pt idx="8251">
                  <c:v>19376</c:v>
                </c:pt>
                <c:pt idx="8252">
                  <c:v>19377</c:v>
                </c:pt>
                <c:pt idx="8253">
                  <c:v>19378</c:v>
                </c:pt>
                <c:pt idx="8254">
                  <c:v>19379</c:v>
                </c:pt>
                <c:pt idx="8255">
                  <c:v>19380</c:v>
                </c:pt>
                <c:pt idx="8256">
                  <c:v>19381</c:v>
                </c:pt>
                <c:pt idx="8257">
                  <c:v>19382</c:v>
                </c:pt>
                <c:pt idx="8258">
                  <c:v>19383</c:v>
                </c:pt>
                <c:pt idx="8259">
                  <c:v>19384</c:v>
                </c:pt>
                <c:pt idx="8260">
                  <c:v>19385</c:v>
                </c:pt>
                <c:pt idx="8261">
                  <c:v>19386</c:v>
                </c:pt>
                <c:pt idx="8262">
                  <c:v>19387</c:v>
                </c:pt>
                <c:pt idx="8263">
                  <c:v>19388</c:v>
                </c:pt>
                <c:pt idx="8264">
                  <c:v>19389</c:v>
                </c:pt>
                <c:pt idx="8265">
                  <c:v>19390</c:v>
                </c:pt>
                <c:pt idx="8266">
                  <c:v>19391</c:v>
                </c:pt>
                <c:pt idx="8267">
                  <c:v>19392</c:v>
                </c:pt>
                <c:pt idx="8268">
                  <c:v>19393</c:v>
                </c:pt>
                <c:pt idx="8269">
                  <c:v>19394</c:v>
                </c:pt>
                <c:pt idx="8270">
                  <c:v>19395</c:v>
                </c:pt>
                <c:pt idx="8271">
                  <c:v>19396</c:v>
                </c:pt>
                <c:pt idx="8272">
                  <c:v>19397</c:v>
                </c:pt>
                <c:pt idx="8273">
                  <c:v>19398</c:v>
                </c:pt>
                <c:pt idx="8274">
                  <c:v>19399</c:v>
                </c:pt>
                <c:pt idx="8275">
                  <c:v>19400</c:v>
                </c:pt>
                <c:pt idx="8276">
                  <c:v>19401</c:v>
                </c:pt>
                <c:pt idx="8277">
                  <c:v>19402</c:v>
                </c:pt>
                <c:pt idx="8278">
                  <c:v>19403</c:v>
                </c:pt>
                <c:pt idx="8279">
                  <c:v>19404</c:v>
                </c:pt>
                <c:pt idx="8280">
                  <c:v>19405</c:v>
                </c:pt>
                <c:pt idx="8281">
                  <c:v>19406</c:v>
                </c:pt>
                <c:pt idx="8282">
                  <c:v>19407</c:v>
                </c:pt>
                <c:pt idx="8283">
                  <c:v>19408</c:v>
                </c:pt>
                <c:pt idx="8284">
                  <c:v>19409</c:v>
                </c:pt>
                <c:pt idx="8285">
                  <c:v>19410</c:v>
                </c:pt>
                <c:pt idx="8286">
                  <c:v>19411</c:v>
                </c:pt>
                <c:pt idx="8287">
                  <c:v>19412</c:v>
                </c:pt>
                <c:pt idx="8288">
                  <c:v>19413</c:v>
                </c:pt>
                <c:pt idx="8289">
                  <c:v>19414</c:v>
                </c:pt>
                <c:pt idx="8290">
                  <c:v>19415</c:v>
                </c:pt>
                <c:pt idx="8291">
                  <c:v>19416</c:v>
                </c:pt>
                <c:pt idx="8292">
                  <c:v>19417</c:v>
                </c:pt>
                <c:pt idx="8293">
                  <c:v>19418</c:v>
                </c:pt>
                <c:pt idx="8294">
                  <c:v>19419</c:v>
                </c:pt>
                <c:pt idx="8295">
                  <c:v>19420</c:v>
                </c:pt>
                <c:pt idx="8296">
                  <c:v>19421</c:v>
                </c:pt>
                <c:pt idx="8297">
                  <c:v>19422</c:v>
                </c:pt>
                <c:pt idx="8298">
                  <c:v>19423</c:v>
                </c:pt>
                <c:pt idx="8299">
                  <c:v>19424</c:v>
                </c:pt>
                <c:pt idx="8300">
                  <c:v>19425</c:v>
                </c:pt>
                <c:pt idx="8301">
                  <c:v>19426</c:v>
                </c:pt>
                <c:pt idx="8302">
                  <c:v>19427</c:v>
                </c:pt>
                <c:pt idx="8303">
                  <c:v>19428</c:v>
                </c:pt>
                <c:pt idx="8304">
                  <c:v>19429</c:v>
                </c:pt>
                <c:pt idx="8305">
                  <c:v>19430</c:v>
                </c:pt>
                <c:pt idx="8306">
                  <c:v>19431</c:v>
                </c:pt>
                <c:pt idx="8307">
                  <c:v>19432</c:v>
                </c:pt>
                <c:pt idx="8308">
                  <c:v>19433</c:v>
                </c:pt>
                <c:pt idx="8309">
                  <c:v>19434</c:v>
                </c:pt>
                <c:pt idx="8310">
                  <c:v>19435</c:v>
                </c:pt>
                <c:pt idx="8311">
                  <c:v>19436</c:v>
                </c:pt>
                <c:pt idx="8312">
                  <c:v>19437</c:v>
                </c:pt>
                <c:pt idx="8313">
                  <c:v>19438</c:v>
                </c:pt>
                <c:pt idx="8314">
                  <c:v>19439</c:v>
                </c:pt>
                <c:pt idx="8315">
                  <c:v>19440</c:v>
                </c:pt>
                <c:pt idx="8316">
                  <c:v>19441</c:v>
                </c:pt>
                <c:pt idx="8317">
                  <c:v>19442</c:v>
                </c:pt>
                <c:pt idx="8318">
                  <c:v>19443</c:v>
                </c:pt>
                <c:pt idx="8319">
                  <c:v>19444</c:v>
                </c:pt>
                <c:pt idx="8320">
                  <c:v>19445</c:v>
                </c:pt>
                <c:pt idx="8321">
                  <c:v>19446</c:v>
                </c:pt>
                <c:pt idx="8322">
                  <c:v>19447</c:v>
                </c:pt>
                <c:pt idx="8323">
                  <c:v>19448</c:v>
                </c:pt>
                <c:pt idx="8324">
                  <c:v>19449</c:v>
                </c:pt>
                <c:pt idx="8325">
                  <c:v>19450</c:v>
                </c:pt>
                <c:pt idx="8326">
                  <c:v>19451</c:v>
                </c:pt>
                <c:pt idx="8327">
                  <c:v>19452</c:v>
                </c:pt>
                <c:pt idx="8328">
                  <c:v>19453</c:v>
                </c:pt>
                <c:pt idx="8329">
                  <c:v>19454</c:v>
                </c:pt>
                <c:pt idx="8330">
                  <c:v>19455</c:v>
                </c:pt>
                <c:pt idx="8331">
                  <c:v>19456</c:v>
                </c:pt>
                <c:pt idx="8332">
                  <c:v>19457</c:v>
                </c:pt>
                <c:pt idx="8333">
                  <c:v>19458</c:v>
                </c:pt>
                <c:pt idx="8334">
                  <c:v>19459</c:v>
                </c:pt>
                <c:pt idx="8335">
                  <c:v>19460</c:v>
                </c:pt>
                <c:pt idx="8336">
                  <c:v>19461</c:v>
                </c:pt>
                <c:pt idx="8337">
                  <c:v>19462</c:v>
                </c:pt>
                <c:pt idx="8338">
                  <c:v>19463</c:v>
                </c:pt>
                <c:pt idx="8339">
                  <c:v>19464</c:v>
                </c:pt>
                <c:pt idx="8340">
                  <c:v>19465</c:v>
                </c:pt>
                <c:pt idx="8341">
                  <c:v>19466</c:v>
                </c:pt>
                <c:pt idx="8342">
                  <c:v>19467</c:v>
                </c:pt>
                <c:pt idx="8343">
                  <c:v>19468</c:v>
                </c:pt>
                <c:pt idx="8344">
                  <c:v>19469</c:v>
                </c:pt>
                <c:pt idx="8345">
                  <c:v>19470</c:v>
                </c:pt>
                <c:pt idx="8346">
                  <c:v>19471</c:v>
                </c:pt>
                <c:pt idx="8347">
                  <c:v>19472</c:v>
                </c:pt>
                <c:pt idx="8348">
                  <c:v>19473</c:v>
                </c:pt>
                <c:pt idx="8349">
                  <c:v>19474</c:v>
                </c:pt>
                <c:pt idx="8350">
                  <c:v>19475</c:v>
                </c:pt>
                <c:pt idx="8351">
                  <c:v>19476</c:v>
                </c:pt>
                <c:pt idx="8352">
                  <c:v>19477</c:v>
                </c:pt>
                <c:pt idx="8353">
                  <c:v>19478</c:v>
                </c:pt>
                <c:pt idx="8354">
                  <c:v>19479</c:v>
                </c:pt>
                <c:pt idx="8355">
                  <c:v>19480</c:v>
                </c:pt>
                <c:pt idx="8356">
                  <c:v>19481</c:v>
                </c:pt>
                <c:pt idx="8357">
                  <c:v>19482</c:v>
                </c:pt>
                <c:pt idx="8358">
                  <c:v>19483</c:v>
                </c:pt>
                <c:pt idx="8359">
                  <c:v>19484</c:v>
                </c:pt>
                <c:pt idx="8360">
                  <c:v>19485</c:v>
                </c:pt>
                <c:pt idx="8361">
                  <c:v>19486</c:v>
                </c:pt>
                <c:pt idx="8362">
                  <c:v>19487</c:v>
                </c:pt>
                <c:pt idx="8363">
                  <c:v>19488</c:v>
                </c:pt>
                <c:pt idx="8364">
                  <c:v>19489</c:v>
                </c:pt>
                <c:pt idx="8365">
                  <c:v>19490</c:v>
                </c:pt>
                <c:pt idx="8366">
                  <c:v>19491</c:v>
                </c:pt>
                <c:pt idx="8367">
                  <c:v>19492</c:v>
                </c:pt>
                <c:pt idx="8368">
                  <c:v>19493</c:v>
                </c:pt>
                <c:pt idx="8369">
                  <c:v>19494</c:v>
                </c:pt>
                <c:pt idx="8370">
                  <c:v>19495</c:v>
                </c:pt>
                <c:pt idx="8371">
                  <c:v>19496</c:v>
                </c:pt>
                <c:pt idx="8372">
                  <c:v>19497</c:v>
                </c:pt>
                <c:pt idx="8373">
                  <c:v>19498</c:v>
                </c:pt>
                <c:pt idx="8374">
                  <c:v>19499</c:v>
                </c:pt>
                <c:pt idx="8375">
                  <c:v>19500</c:v>
                </c:pt>
                <c:pt idx="8376">
                  <c:v>19501</c:v>
                </c:pt>
                <c:pt idx="8377">
                  <c:v>19502</c:v>
                </c:pt>
                <c:pt idx="8378">
                  <c:v>19503</c:v>
                </c:pt>
                <c:pt idx="8379">
                  <c:v>19504</c:v>
                </c:pt>
                <c:pt idx="8380">
                  <c:v>19505</c:v>
                </c:pt>
                <c:pt idx="8381">
                  <c:v>19506</c:v>
                </c:pt>
                <c:pt idx="8382">
                  <c:v>19507</c:v>
                </c:pt>
                <c:pt idx="8383">
                  <c:v>19508</c:v>
                </c:pt>
                <c:pt idx="8384">
                  <c:v>19509</c:v>
                </c:pt>
                <c:pt idx="8385">
                  <c:v>19510</c:v>
                </c:pt>
                <c:pt idx="8386">
                  <c:v>19511</c:v>
                </c:pt>
                <c:pt idx="8387">
                  <c:v>19512</c:v>
                </c:pt>
                <c:pt idx="8388">
                  <c:v>19513</c:v>
                </c:pt>
                <c:pt idx="8389">
                  <c:v>19514</c:v>
                </c:pt>
                <c:pt idx="8390">
                  <c:v>19515</c:v>
                </c:pt>
                <c:pt idx="8391">
                  <c:v>19516</c:v>
                </c:pt>
                <c:pt idx="8392">
                  <c:v>19517</c:v>
                </c:pt>
                <c:pt idx="8393">
                  <c:v>19518</c:v>
                </c:pt>
                <c:pt idx="8394">
                  <c:v>19519</c:v>
                </c:pt>
                <c:pt idx="8395">
                  <c:v>19520</c:v>
                </c:pt>
                <c:pt idx="8396">
                  <c:v>19521</c:v>
                </c:pt>
                <c:pt idx="8397">
                  <c:v>19522</c:v>
                </c:pt>
                <c:pt idx="8398">
                  <c:v>19523</c:v>
                </c:pt>
                <c:pt idx="8399">
                  <c:v>19524</c:v>
                </c:pt>
                <c:pt idx="8400">
                  <c:v>19525</c:v>
                </c:pt>
                <c:pt idx="8401">
                  <c:v>19526</c:v>
                </c:pt>
                <c:pt idx="8402">
                  <c:v>19527</c:v>
                </c:pt>
                <c:pt idx="8403">
                  <c:v>19528</c:v>
                </c:pt>
                <c:pt idx="8404">
                  <c:v>19529</c:v>
                </c:pt>
                <c:pt idx="8405">
                  <c:v>19530</c:v>
                </c:pt>
                <c:pt idx="8406">
                  <c:v>19531</c:v>
                </c:pt>
                <c:pt idx="8407">
                  <c:v>19532</c:v>
                </c:pt>
                <c:pt idx="8408">
                  <c:v>19533</c:v>
                </c:pt>
                <c:pt idx="8409">
                  <c:v>19534</c:v>
                </c:pt>
                <c:pt idx="8410">
                  <c:v>19535</c:v>
                </c:pt>
                <c:pt idx="8411">
                  <c:v>19536</c:v>
                </c:pt>
                <c:pt idx="8412">
                  <c:v>19537</c:v>
                </c:pt>
                <c:pt idx="8413">
                  <c:v>19538</c:v>
                </c:pt>
                <c:pt idx="8414">
                  <c:v>19539</c:v>
                </c:pt>
                <c:pt idx="8415">
                  <c:v>19540</c:v>
                </c:pt>
                <c:pt idx="8416">
                  <c:v>19541</c:v>
                </c:pt>
                <c:pt idx="8417">
                  <c:v>19542</c:v>
                </c:pt>
                <c:pt idx="8418">
                  <c:v>19543</c:v>
                </c:pt>
                <c:pt idx="8419">
                  <c:v>19544</c:v>
                </c:pt>
                <c:pt idx="8420">
                  <c:v>19545</c:v>
                </c:pt>
                <c:pt idx="8421">
                  <c:v>19546</c:v>
                </c:pt>
                <c:pt idx="8422">
                  <c:v>19547</c:v>
                </c:pt>
                <c:pt idx="8423">
                  <c:v>19548</c:v>
                </c:pt>
                <c:pt idx="8424">
                  <c:v>19549</c:v>
                </c:pt>
                <c:pt idx="8425">
                  <c:v>19550</c:v>
                </c:pt>
                <c:pt idx="8426">
                  <c:v>19551</c:v>
                </c:pt>
                <c:pt idx="8427">
                  <c:v>19552</c:v>
                </c:pt>
                <c:pt idx="8428">
                  <c:v>19553</c:v>
                </c:pt>
                <c:pt idx="8429">
                  <c:v>19554</c:v>
                </c:pt>
                <c:pt idx="8430">
                  <c:v>19555</c:v>
                </c:pt>
                <c:pt idx="8431">
                  <c:v>19556</c:v>
                </c:pt>
                <c:pt idx="8432">
                  <c:v>19557</c:v>
                </c:pt>
                <c:pt idx="8433">
                  <c:v>19558</c:v>
                </c:pt>
                <c:pt idx="8434">
                  <c:v>19559</c:v>
                </c:pt>
                <c:pt idx="8435">
                  <c:v>19560</c:v>
                </c:pt>
                <c:pt idx="8436">
                  <c:v>19561</c:v>
                </c:pt>
                <c:pt idx="8437">
                  <c:v>19562</c:v>
                </c:pt>
                <c:pt idx="8438">
                  <c:v>19563</c:v>
                </c:pt>
                <c:pt idx="8439">
                  <c:v>19564</c:v>
                </c:pt>
                <c:pt idx="8440">
                  <c:v>19565</c:v>
                </c:pt>
                <c:pt idx="8441">
                  <c:v>19566</c:v>
                </c:pt>
                <c:pt idx="8442">
                  <c:v>19567</c:v>
                </c:pt>
                <c:pt idx="8443">
                  <c:v>19568</c:v>
                </c:pt>
                <c:pt idx="8444">
                  <c:v>19569</c:v>
                </c:pt>
                <c:pt idx="8445">
                  <c:v>19570</c:v>
                </c:pt>
                <c:pt idx="8446">
                  <c:v>19571</c:v>
                </c:pt>
                <c:pt idx="8447">
                  <c:v>19572</c:v>
                </c:pt>
                <c:pt idx="8448">
                  <c:v>19573</c:v>
                </c:pt>
                <c:pt idx="8449">
                  <c:v>19574</c:v>
                </c:pt>
                <c:pt idx="8450">
                  <c:v>19575</c:v>
                </c:pt>
                <c:pt idx="8451">
                  <c:v>19576</c:v>
                </c:pt>
                <c:pt idx="8452">
                  <c:v>19577</c:v>
                </c:pt>
                <c:pt idx="8453">
                  <c:v>19578</c:v>
                </c:pt>
                <c:pt idx="8454">
                  <c:v>19579</c:v>
                </c:pt>
                <c:pt idx="8455">
                  <c:v>19580</c:v>
                </c:pt>
                <c:pt idx="8456">
                  <c:v>19581</c:v>
                </c:pt>
                <c:pt idx="8457">
                  <c:v>19582</c:v>
                </c:pt>
                <c:pt idx="8458">
                  <c:v>19583</c:v>
                </c:pt>
                <c:pt idx="8459">
                  <c:v>19584</c:v>
                </c:pt>
                <c:pt idx="8460">
                  <c:v>19585</c:v>
                </c:pt>
                <c:pt idx="8461">
                  <c:v>19586</c:v>
                </c:pt>
                <c:pt idx="8462">
                  <c:v>19587</c:v>
                </c:pt>
                <c:pt idx="8463">
                  <c:v>19588</c:v>
                </c:pt>
                <c:pt idx="8464">
                  <c:v>19589</c:v>
                </c:pt>
                <c:pt idx="8465">
                  <c:v>19590</c:v>
                </c:pt>
                <c:pt idx="8466">
                  <c:v>19591</c:v>
                </c:pt>
                <c:pt idx="8467">
                  <c:v>19592</c:v>
                </c:pt>
                <c:pt idx="8468">
                  <c:v>19593</c:v>
                </c:pt>
                <c:pt idx="8469">
                  <c:v>19594</c:v>
                </c:pt>
                <c:pt idx="8470">
                  <c:v>19595</c:v>
                </c:pt>
                <c:pt idx="8471">
                  <c:v>19596</c:v>
                </c:pt>
                <c:pt idx="8472">
                  <c:v>19597</c:v>
                </c:pt>
                <c:pt idx="8473">
                  <c:v>19598</c:v>
                </c:pt>
                <c:pt idx="8474">
                  <c:v>19599</c:v>
                </c:pt>
                <c:pt idx="8475">
                  <c:v>19600</c:v>
                </c:pt>
                <c:pt idx="8476">
                  <c:v>19601</c:v>
                </c:pt>
                <c:pt idx="8477">
                  <c:v>19602</c:v>
                </c:pt>
                <c:pt idx="8478">
                  <c:v>19603</c:v>
                </c:pt>
                <c:pt idx="8479">
                  <c:v>19604</c:v>
                </c:pt>
                <c:pt idx="8480">
                  <c:v>19605</c:v>
                </c:pt>
                <c:pt idx="8481">
                  <c:v>19606</c:v>
                </c:pt>
                <c:pt idx="8482">
                  <c:v>19607</c:v>
                </c:pt>
                <c:pt idx="8483">
                  <c:v>19608</c:v>
                </c:pt>
                <c:pt idx="8484">
                  <c:v>19609</c:v>
                </c:pt>
                <c:pt idx="8485">
                  <c:v>19610</c:v>
                </c:pt>
                <c:pt idx="8486">
                  <c:v>19611</c:v>
                </c:pt>
                <c:pt idx="8487">
                  <c:v>19612</c:v>
                </c:pt>
                <c:pt idx="8488">
                  <c:v>19613</c:v>
                </c:pt>
                <c:pt idx="8489">
                  <c:v>19614</c:v>
                </c:pt>
                <c:pt idx="8490">
                  <c:v>19615</c:v>
                </c:pt>
                <c:pt idx="8491">
                  <c:v>19616</c:v>
                </c:pt>
                <c:pt idx="8492">
                  <c:v>19617</c:v>
                </c:pt>
                <c:pt idx="8493">
                  <c:v>19618</c:v>
                </c:pt>
                <c:pt idx="8494">
                  <c:v>19619</c:v>
                </c:pt>
                <c:pt idx="8495">
                  <c:v>19620</c:v>
                </c:pt>
                <c:pt idx="8496">
                  <c:v>19621</c:v>
                </c:pt>
                <c:pt idx="8497">
                  <c:v>19622</c:v>
                </c:pt>
                <c:pt idx="8498">
                  <c:v>19623</c:v>
                </c:pt>
                <c:pt idx="8499">
                  <c:v>19624</c:v>
                </c:pt>
                <c:pt idx="8500">
                  <c:v>19625</c:v>
                </c:pt>
                <c:pt idx="8501">
                  <c:v>19626</c:v>
                </c:pt>
                <c:pt idx="8502">
                  <c:v>19627</c:v>
                </c:pt>
                <c:pt idx="8503">
                  <c:v>19628</c:v>
                </c:pt>
                <c:pt idx="8504">
                  <c:v>19629</c:v>
                </c:pt>
                <c:pt idx="8505">
                  <c:v>19630</c:v>
                </c:pt>
                <c:pt idx="8506">
                  <c:v>19631</c:v>
                </c:pt>
                <c:pt idx="8507">
                  <c:v>19632</c:v>
                </c:pt>
                <c:pt idx="8508">
                  <c:v>19633</c:v>
                </c:pt>
                <c:pt idx="8509">
                  <c:v>19634</c:v>
                </c:pt>
                <c:pt idx="8510">
                  <c:v>19635</c:v>
                </c:pt>
                <c:pt idx="8511">
                  <c:v>19636</c:v>
                </c:pt>
                <c:pt idx="8512">
                  <c:v>19637</c:v>
                </c:pt>
                <c:pt idx="8513">
                  <c:v>19638</c:v>
                </c:pt>
                <c:pt idx="8514">
                  <c:v>19639</c:v>
                </c:pt>
                <c:pt idx="8515">
                  <c:v>19640</c:v>
                </c:pt>
                <c:pt idx="8516">
                  <c:v>19641</c:v>
                </c:pt>
                <c:pt idx="8517">
                  <c:v>19642</c:v>
                </c:pt>
                <c:pt idx="8518">
                  <c:v>19643</c:v>
                </c:pt>
                <c:pt idx="8519">
                  <c:v>19644</c:v>
                </c:pt>
                <c:pt idx="8520">
                  <c:v>19645</c:v>
                </c:pt>
                <c:pt idx="8521">
                  <c:v>19646</c:v>
                </c:pt>
                <c:pt idx="8522">
                  <c:v>19647</c:v>
                </c:pt>
                <c:pt idx="8523">
                  <c:v>19648</c:v>
                </c:pt>
                <c:pt idx="8524">
                  <c:v>19649</c:v>
                </c:pt>
                <c:pt idx="8525">
                  <c:v>19650</c:v>
                </c:pt>
                <c:pt idx="8526">
                  <c:v>19651</c:v>
                </c:pt>
                <c:pt idx="8527">
                  <c:v>19652</c:v>
                </c:pt>
                <c:pt idx="8528">
                  <c:v>19653</c:v>
                </c:pt>
                <c:pt idx="8529">
                  <c:v>19654</c:v>
                </c:pt>
                <c:pt idx="8530">
                  <c:v>19655</c:v>
                </c:pt>
                <c:pt idx="8531">
                  <c:v>19656</c:v>
                </c:pt>
                <c:pt idx="8532">
                  <c:v>19657</c:v>
                </c:pt>
                <c:pt idx="8533">
                  <c:v>19658</c:v>
                </c:pt>
                <c:pt idx="8534">
                  <c:v>19659</c:v>
                </c:pt>
                <c:pt idx="8535">
                  <c:v>19660</c:v>
                </c:pt>
                <c:pt idx="8536">
                  <c:v>19661</c:v>
                </c:pt>
                <c:pt idx="8537">
                  <c:v>19662</c:v>
                </c:pt>
                <c:pt idx="8538">
                  <c:v>19663</c:v>
                </c:pt>
                <c:pt idx="8539">
                  <c:v>19664</c:v>
                </c:pt>
                <c:pt idx="8540">
                  <c:v>19665</c:v>
                </c:pt>
                <c:pt idx="8541">
                  <c:v>19666</c:v>
                </c:pt>
                <c:pt idx="8542">
                  <c:v>19667</c:v>
                </c:pt>
                <c:pt idx="8543">
                  <c:v>19668</c:v>
                </c:pt>
                <c:pt idx="8544">
                  <c:v>19669</c:v>
                </c:pt>
                <c:pt idx="8545">
                  <c:v>19670</c:v>
                </c:pt>
                <c:pt idx="8546">
                  <c:v>19671</c:v>
                </c:pt>
                <c:pt idx="8547">
                  <c:v>19672</c:v>
                </c:pt>
                <c:pt idx="8548">
                  <c:v>19673</c:v>
                </c:pt>
                <c:pt idx="8549">
                  <c:v>19674</c:v>
                </c:pt>
                <c:pt idx="8550">
                  <c:v>19675</c:v>
                </c:pt>
                <c:pt idx="8551">
                  <c:v>19676</c:v>
                </c:pt>
                <c:pt idx="8552">
                  <c:v>19677</c:v>
                </c:pt>
                <c:pt idx="8553">
                  <c:v>19678</c:v>
                </c:pt>
                <c:pt idx="8554">
                  <c:v>19679</c:v>
                </c:pt>
                <c:pt idx="8555">
                  <c:v>19680</c:v>
                </c:pt>
                <c:pt idx="8556">
                  <c:v>19681</c:v>
                </c:pt>
                <c:pt idx="8557">
                  <c:v>19682</c:v>
                </c:pt>
                <c:pt idx="8558">
                  <c:v>19683</c:v>
                </c:pt>
                <c:pt idx="8559">
                  <c:v>19684</c:v>
                </c:pt>
                <c:pt idx="8560">
                  <c:v>19685</c:v>
                </c:pt>
                <c:pt idx="8561">
                  <c:v>19686</c:v>
                </c:pt>
                <c:pt idx="8562">
                  <c:v>19687</c:v>
                </c:pt>
                <c:pt idx="8563">
                  <c:v>19688</c:v>
                </c:pt>
                <c:pt idx="8564">
                  <c:v>19689</c:v>
                </c:pt>
                <c:pt idx="8565">
                  <c:v>19690</c:v>
                </c:pt>
                <c:pt idx="8566">
                  <c:v>19691</c:v>
                </c:pt>
                <c:pt idx="8567">
                  <c:v>19692</c:v>
                </c:pt>
                <c:pt idx="8568">
                  <c:v>19693</c:v>
                </c:pt>
                <c:pt idx="8569">
                  <c:v>19694</c:v>
                </c:pt>
                <c:pt idx="8570">
                  <c:v>19695</c:v>
                </c:pt>
                <c:pt idx="8571">
                  <c:v>19696</c:v>
                </c:pt>
                <c:pt idx="8572">
                  <c:v>19697</c:v>
                </c:pt>
                <c:pt idx="8573">
                  <c:v>19698</c:v>
                </c:pt>
                <c:pt idx="8574">
                  <c:v>19699</c:v>
                </c:pt>
                <c:pt idx="8575">
                  <c:v>19700</c:v>
                </c:pt>
                <c:pt idx="8576">
                  <c:v>19701</c:v>
                </c:pt>
                <c:pt idx="8577">
                  <c:v>19702</c:v>
                </c:pt>
                <c:pt idx="8578">
                  <c:v>19703</c:v>
                </c:pt>
                <c:pt idx="8579">
                  <c:v>19704</c:v>
                </c:pt>
                <c:pt idx="8580">
                  <c:v>19705</c:v>
                </c:pt>
                <c:pt idx="8581">
                  <c:v>19706</c:v>
                </c:pt>
                <c:pt idx="8582">
                  <c:v>19707</c:v>
                </c:pt>
                <c:pt idx="8583">
                  <c:v>19708</c:v>
                </c:pt>
                <c:pt idx="8584">
                  <c:v>19709</c:v>
                </c:pt>
                <c:pt idx="8585">
                  <c:v>19710</c:v>
                </c:pt>
                <c:pt idx="8586">
                  <c:v>19711</c:v>
                </c:pt>
                <c:pt idx="8587">
                  <c:v>19712</c:v>
                </c:pt>
                <c:pt idx="8588">
                  <c:v>19713</c:v>
                </c:pt>
                <c:pt idx="8589">
                  <c:v>19714</c:v>
                </c:pt>
                <c:pt idx="8590">
                  <c:v>19715</c:v>
                </c:pt>
                <c:pt idx="8591">
                  <c:v>19716</c:v>
                </c:pt>
                <c:pt idx="8592">
                  <c:v>19717</c:v>
                </c:pt>
                <c:pt idx="8593">
                  <c:v>19718</c:v>
                </c:pt>
                <c:pt idx="8594">
                  <c:v>19719</c:v>
                </c:pt>
                <c:pt idx="8595">
                  <c:v>19720</c:v>
                </c:pt>
                <c:pt idx="8596">
                  <c:v>19721</c:v>
                </c:pt>
                <c:pt idx="8597">
                  <c:v>19722</c:v>
                </c:pt>
                <c:pt idx="8598">
                  <c:v>19723</c:v>
                </c:pt>
                <c:pt idx="8599">
                  <c:v>19724</c:v>
                </c:pt>
                <c:pt idx="8600">
                  <c:v>19725</c:v>
                </c:pt>
                <c:pt idx="8601">
                  <c:v>19726</c:v>
                </c:pt>
                <c:pt idx="8602">
                  <c:v>19727</c:v>
                </c:pt>
                <c:pt idx="8603">
                  <c:v>19728</c:v>
                </c:pt>
                <c:pt idx="8604">
                  <c:v>19729</c:v>
                </c:pt>
                <c:pt idx="8605">
                  <c:v>19730</c:v>
                </c:pt>
                <c:pt idx="8606">
                  <c:v>19731</c:v>
                </c:pt>
                <c:pt idx="8607">
                  <c:v>19732</c:v>
                </c:pt>
                <c:pt idx="8608">
                  <c:v>19733</c:v>
                </c:pt>
                <c:pt idx="8609">
                  <c:v>19734</c:v>
                </c:pt>
                <c:pt idx="8610">
                  <c:v>19735</c:v>
                </c:pt>
                <c:pt idx="8611">
                  <c:v>19736</c:v>
                </c:pt>
                <c:pt idx="8612">
                  <c:v>19737</c:v>
                </c:pt>
                <c:pt idx="8613">
                  <c:v>19738</c:v>
                </c:pt>
                <c:pt idx="8614">
                  <c:v>19739</c:v>
                </c:pt>
                <c:pt idx="8615">
                  <c:v>19740</c:v>
                </c:pt>
                <c:pt idx="8616">
                  <c:v>19741</c:v>
                </c:pt>
                <c:pt idx="8617">
                  <c:v>19742</c:v>
                </c:pt>
                <c:pt idx="8618">
                  <c:v>19743</c:v>
                </c:pt>
                <c:pt idx="8619">
                  <c:v>19744</c:v>
                </c:pt>
                <c:pt idx="8620">
                  <c:v>19745</c:v>
                </c:pt>
                <c:pt idx="8621">
                  <c:v>19746</c:v>
                </c:pt>
                <c:pt idx="8622">
                  <c:v>19747</c:v>
                </c:pt>
                <c:pt idx="8623">
                  <c:v>19748</c:v>
                </c:pt>
                <c:pt idx="8624">
                  <c:v>19749</c:v>
                </c:pt>
                <c:pt idx="8625">
                  <c:v>19750</c:v>
                </c:pt>
                <c:pt idx="8626">
                  <c:v>19751</c:v>
                </c:pt>
                <c:pt idx="8627">
                  <c:v>19752</c:v>
                </c:pt>
                <c:pt idx="8628">
                  <c:v>19753</c:v>
                </c:pt>
                <c:pt idx="8629">
                  <c:v>19754</c:v>
                </c:pt>
                <c:pt idx="8630">
                  <c:v>19755</c:v>
                </c:pt>
                <c:pt idx="8631">
                  <c:v>19756</c:v>
                </c:pt>
                <c:pt idx="8632">
                  <c:v>19757</c:v>
                </c:pt>
                <c:pt idx="8633">
                  <c:v>19758</c:v>
                </c:pt>
                <c:pt idx="8634">
                  <c:v>19759</c:v>
                </c:pt>
                <c:pt idx="8635">
                  <c:v>19760</c:v>
                </c:pt>
                <c:pt idx="8636">
                  <c:v>19761</c:v>
                </c:pt>
                <c:pt idx="8637">
                  <c:v>19762</c:v>
                </c:pt>
                <c:pt idx="8638">
                  <c:v>19763</c:v>
                </c:pt>
                <c:pt idx="8639">
                  <c:v>19764</c:v>
                </c:pt>
                <c:pt idx="8640">
                  <c:v>19765</c:v>
                </c:pt>
                <c:pt idx="8641">
                  <c:v>19766</c:v>
                </c:pt>
                <c:pt idx="8642">
                  <c:v>19767</c:v>
                </c:pt>
                <c:pt idx="8643">
                  <c:v>19768</c:v>
                </c:pt>
                <c:pt idx="8644">
                  <c:v>19769</c:v>
                </c:pt>
                <c:pt idx="8645">
                  <c:v>19770</c:v>
                </c:pt>
                <c:pt idx="8646">
                  <c:v>19771</c:v>
                </c:pt>
                <c:pt idx="8647">
                  <c:v>19772</c:v>
                </c:pt>
                <c:pt idx="8648">
                  <c:v>19773</c:v>
                </c:pt>
                <c:pt idx="8649">
                  <c:v>19774</c:v>
                </c:pt>
                <c:pt idx="8650">
                  <c:v>19775</c:v>
                </c:pt>
                <c:pt idx="8651">
                  <c:v>19776</c:v>
                </c:pt>
                <c:pt idx="8652">
                  <c:v>19777</c:v>
                </c:pt>
                <c:pt idx="8653">
                  <c:v>19778</c:v>
                </c:pt>
                <c:pt idx="8654">
                  <c:v>19779</c:v>
                </c:pt>
                <c:pt idx="8655">
                  <c:v>19780</c:v>
                </c:pt>
                <c:pt idx="8656">
                  <c:v>19781</c:v>
                </c:pt>
                <c:pt idx="8657">
                  <c:v>19782</c:v>
                </c:pt>
                <c:pt idx="8658">
                  <c:v>19783</c:v>
                </c:pt>
                <c:pt idx="8659">
                  <c:v>19784</c:v>
                </c:pt>
                <c:pt idx="8660">
                  <c:v>19785</c:v>
                </c:pt>
                <c:pt idx="8661">
                  <c:v>19786</c:v>
                </c:pt>
                <c:pt idx="8662">
                  <c:v>19787</c:v>
                </c:pt>
                <c:pt idx="8663">
                  <c:v>19788</c:v>
                </c:pt>
                <c:pt idx="8664">
                  <c:v>19789</c:v>
                </c:pt>
                <c:pt idx="8665">
                  <c:v>19790</c:v>
                </c:pt>
                <c:pt idx="8666">
                  <c:v>19791</c:v>
                </c:pt>
                <c:pt idx="8667">
                  <c:v>19792</c:v>
                </c:pt>
                <c:pt idx="8668">
                  <c:v>19793</c:v>
                </c:pt>
                <c:pt idx="8669">
                  <c:v>19794</c:v>
                </c:pt>
                <c:pt idx="8670">
                  <c:v>19795</c:v>
                </c:pt>
                <c:pt idx="8671">
                  <c:v>19796</c:v>
                </c:pt>
                <c:pt idx="8672">
                  <c:v>19797</c:v>
                </c:pt>
                <c:pt idx="8673">
                  <c:v>19798</c:v>
                </c:pt>
                <c:pt idx="8674">
                  <c:v>19799</c:v>
                </c:pt>
                <c:pt idx="8675">
                  <c:v>19800</c:v>
                </c:pt>
                <c:pt idx="8676">
                  <c:v>19801</c:v>
                </c:pt>
                <c:pt idx="8677">
                  <c:v>19802</c:v>
                </c:pt>
                <c:pt idx="8678">
                  <c:v>19803</c:v>
                </c:pt>
                <c:pt idx="8679">
                  <c:v>19804</c:v>
                </c:pt>
                <c:pt idx="8680">
                  <c:v>19805</c:v>
                </c:pt>
                <c:pt idx="8681">
                  <c:v>19806</c:v>
                </c:pt>
                <c:pt idx="8682">
                  <c:v>19807</c:v>
                </c:pt>
                <c:pt idx="8683">
                  <c:v>19808</c:v>
                </c:pt>
                <c:pt idx="8684">
                  <c:v>19809</c:v>
                </c:pt>
                <c:pt idx="8685">
                  <c:v>19810</c:v>
                </c:pt>
                <c:pt idx="8686">
                  <c:v>19811</c:v>
                </c:pt>
                <c:pt idx="8687">
                  <c:v>19812</c:v>
                </c:pt>
                <c:pt idx="8688">
                  <c:v>19813</c:v>
                </c:pt>
                <c:pt idx="8689">
                  <c:v>19814</c:v>
                </c:pt>
                <c:pt idx="8690">
                  <c:v>19815</c:v>
                </c:pt>
                <c:pt idx="8691">
                  <c:v>19816</c:v>
                </c:pt>
                <c:pt idx="8692">
                  <c:v>19817</c:v>
                </c:pt>
                <c:pt idx="8693">
                  <c:v>19818</c:v>
                </c:pt>
                <c:pt idx="8694">
                  <c:v>19819</c:v>
                </c:pt>
                <c:pt idx="8695">
                  <c:v>19820</c:v>
                </c:pt>
                <c:pt idx="8696">
                  <c:v>19821</c:v>
                </c:pt>
                <c:pt idx="8697">
                  <c:v>19822</c:v>
                </c:pt>
                <c:pt idx="8698">
                  <c:v>19823</c:v>
                </c:pt>
                <c:pt idx="8699">
                  <c:v>19824</c:v>
                </c:pt>
                <c:pt idx="8700">
                  <c:v>19825</c:v>
                </c:pt>
                <c:pt idx="8701">
                  <c:v>19826</c:v>
                </c:pt>
                <c:pt idx="8702">
                  <c:v>19827</c:v>
                </c:pt>
                <c:pt idx="8703">
                  <c:v>19828</c:v>
                </c:pt>
                <c:pt idx="8704">
                  <c:v>19829</c:v>
                </c:pt>
                <c:pt idx="8705">
                  <c:v>19830</c:v>
                </c:pt>
                <c:pt idx="8706">
                  <c:v>19831</c:v>
                </c:pt>
                <c:pt idx="8707">
                  <c:v>19832</c:v>
                </c:pt>
                <c:pt idx="8708">
                  <c:v>19833</c:v>
                </c:pt>
                <c:pt idx="8709">
                  <c:v>19834</c:v>
                </c:pt>
                <c:pt idx="8710">
                  <c:v>19835</c:v>
                </c:pt>
                <c:pt idx="8711">
                  <c:v>19836</c:v>
                </c:pt>
                <c:pt idx="8712">
                  <c:v>19837</c:v>
                </c:pt>
                <c:pt idx="8713">
                  <c:v>19838</c:v>
                </c:pt>
                <c:pt idx="8714">
                  <c:v>19839</c:v>
                </c:pt>
                <c:pt idx="8715">
                  <c:v>19840</c:v>
                </c:pt>
                <c:pt idx="8716">
                  <c:v>19841</c:v>
                </c:pt>
                <c:pt idx="8717">
                  <c:v>19842</c:v>
                </c:pt>
                <c:pt idx="8718">
                  <c:v>19843</c:v>
                </c:pt>
                <c:pt idx="8719">
                  <c:v>19844</c:v>
                </c:pt>
                <c:pt idx="8720">
                  <c:v>19845</c:v>
                </c:pt>
                <c:pt idx="8721">
                  <c:v>19846</c:v>
                </c:pt>
                <c:pt idx="8722">
                  <c:v>19847</c:v>
                </c:pt>
                <c:pt idx="8723">
                  <c:v>19848</c:v>
                </c:pt>
                <c:pt idx="8724">
                  <c:v>19849</c:v>
                </c:pt>
                <c:pt idx="8725">
                  <c:v>19850</c:v>
                </c:pt>
                <c:pt idx="8726">
                  <c:v>19851</c:v>
                </c:pt>
                <c:pt idx="8727">
                  <c:v>19852</c:v>
                </c:pt>
                <c:pt idx="8728">
                  <c:v>19853</c:v>
                </c:pt>
                <c:pt idx="8729">
                  <c:v>19854</c:v>
                </c:pt>
                <c:pt idx="8730">
                  <c:v>19855</c:v>
                </c:pt>
                <c:pt idx="8731">
                  <c:v>19856</c:v>
                </c:pt>
                <c:pt idx="8732">
                  <c:v>19857</c:v>
                </c:pt>
                <c:pt idx="8733">
                  <c:v>19858</c:v>
                </c:pt>
                <c:pt idx="8734">
                  <c:v>19859</c:v>
                </c:pt>
                <c:pt idx="8735">
                  <c:v>19860</c:v>
                </c:pt>
                <c:pt idx="8736">
                  <c:v>19861</c:v>
                </c:pt>
                <c:pt idx="8737">
                  <c:v>19862</c:v>
                </c:pt>
                <c:pt idx="8738">
                  <c:v>19863</c:v>
                </c:pt>
                <c:pt idx="8739">
                  <c:v>19864</c:v>
                </c:pt>
                <c:pt idx="8740">
                  <c:v>19865</c:v>
                </c:pt>
                <c:pt idx="8741">
                  <c:v>19866</c:v>
                </c:pt>
                <c:pt idx="8742">
                  <c:v>19867</c:v>
                </c:pt>
                <c:pt idx="8743">
                  <c:v>19868</c:v>
                </c:pt>
                <c:pt idx="8744">
                  <c:v>19869</c:v>
                </c:pt>
                <c:pt idx="8745">
                  <c:v>19870</c:v>
                </c:pt>
                <c:pt idx="8746">
                  <c:v>19871</c:v>
                </c:pt>
                <c:pt idx="8747">
                  <c:v>19872</c:v>
                </c:pt>
                <c:pt idx="8748">
                  <c:v>19873</c:v>
                </c:pt>
                <c:pt idx="8749">
                  <c:v>19874</c:v>
                </c:pt>
                <c:pt idx="8750">
                  <c:v>19875</c:v>
                </c:pt>
                <c:pt idx="8751">
                  <c:v>19876</c:v>
                </c:pt>
                <c:pt idx="8752">
                  <c:v>19877</c:v>
                </c:pt>
                <c:pt idx="8753">
                  <c:v>19878</c:v>
                </c:pt>
                <c:pt idx="8754">
                  <c:v>19879</c:v>
                </c:pt>
                <c:pt idx="8755">
                  <c:v>19880</c:v>
                </c:pt>
                <c:pt idx="8756">
                  <c:v>19881</c:v>
                </c:pt>
                <c:pt idx="8757">
                  <c:v>19882</c:v>
                </c:pt>
                <c:pt idx="8758">
                  <c:v>19883</c:v>
                </c:pt>
                <c:pt idx="8759">
                  <c:v>19884</c:v>
                </c:pt>
                <c:pt idx="8760">
                  <c:v>19885</c:v>
                </c:pt>
                <c:pt idx="8761">
                  <c:v>19886</c:v>
                </c:pt>
                <c:pt idx="8762">
                  <c:v>19887</c:v>
                </c:pt>
                <c:pt idx="8763">
                  <c:v>19888</c:v>
                </c:pt>
                <c:pt idx="8764">
                  <c:v>19889</c:v>
                </c:pt>
                <c:pt idx="8765">
                  <c:v>19890</c:v>
                </c:pt>
                <c:pt idx="8766">
                  <c:v>19891</c:v>
                </c:pt>
                <c:pt idx="8767">
                  <c:v>19892</c:v>
                </c:pt>
                <c:pt idx="8768">
                  <c:v>19893</c:v>
                </c:pt>
                <c:pt idx="8769">
                  <c:v>19894</c:v>
                </c:pt>
                <c:pt idx="8770">
                  <c:v>19895</c:v>
                </c:pt>
                <c:pt idx="8771">
                  <c:v>19896</c:v>
                </c:pt>
                <c:pt idx="8772">
                  <c:v>19897</c:v>
                </c:pt>
                <c:pt idx="8773">
                  <c:v>19898</c:v>
                </c:pt>
                <c:pt idx="8774">
                  <c:v>19899</c:v>
                </c:pt>
                <c:pt idx="8775">
                  <c:v>19900</c:v>
                </c:pt>
                <c:pt idx="8776">
                  <c:v>19901</c:v>
                </c:pt>
                <c:pt idx="8777">
                  <c:v>19902</c:v>
                </c:pt>
                <c:pt idx="8778">
                  <c:v>19903</c:v>
                </c:pt>
                <c:pt idx="8779">
                  <c:v>19904</c:v>
                </c:pt>
                <c:pt idx="8780">
                  <c:v>19905</c:v>
                </c:pt>
                <c:pt idx="8781">
                  <c:v>19906</c:v>
                </c:pt>
                <c:pt idx="8782">
                  <c:v>19907</c:v>
                </c:pt>
                <c:pt idx="8783">
                  <c:v>19908</c:v>
                </c:pt>
                <c:pt idx="8784">
                  <c:v>19909</c:v>
                </c:pt>
                <c:pt idx="8785">
                  <c:v>19910</c:v>
                </c:pt>
                <c:pt idx="8786">
                  <c:v>19911</c:v>
                </c:pt>
                <c:pt idx="8787">
                  <c:v>19912</c:v>
                </c:pt>
                <c:pt idx="8788">
                  <c:v>19913</c:v>
                </c:pt>
                <c:pt idx="8789">
                  <c:v>19914</c:v>
                </c:pt>
                <c:pt idx="8790">
                  <c:v>19915</c:v>
                </c:pt>
                <c:pt idx="8791">
                  <c:v>19916</c:v>
                </c:pt>
                <c:pt idx="8792">
                  <c:v>19917</c:v>
                </c:pt>
                <c:pt idx="8793">
                  <c:v>19918</c:v>
                </c:pt>
                <c:pt idx="8794">
                  <c:v>19919</c:v>
                </c:pt>
                <c:pt idx="8795">
                  <c:v>19920</c:v>
                </c:pt>
                <c:pt idx="8796">
                  <c:v>19921</c:v>
                </c:pt>
                <c:pt idx="8797">
                  <c:v>19922</c:v>
                </c:pt>
                <c:pt idx="8798">
                  <c:v>19923</c:v>
                </c:pt>
                <c:pt idx="8799">
                  <c:v>19924</c:v>
                </c:pt>
                <c:pt idx="8800">
                  <c:v>19925</c:v>
                </c:pt>
                <c:pt idx="8801">
                  <c:v>19926</c:v>
                </c:pt>
                <c:pt idx="8802">
                  <c:v>19927</c:v>
                </c:pt>
                <c:pt idx="8803">
                  <c:v>19928</c:v>
                </c:pt>
                <c:pt idx="8804">
                  <c:v>19929</c:v>
                </c:pt>
                <c:pt idx="8805">
                  <c:v>19930</c:v>
                </c:pt>
                <c:pt idx="8806">
                  <c:v>19931</c:v>
                </c:pt>
                <c:pt idx="8807">
                  <c:v>19932</c:v>
                </c:pt>
                <c:pt idx="8808">
                  <c:v>19933</c:v>
                </c:pt>
                <c:pt idx="8809">
                  <c:v>19934</c:v>
                </c:pt>
                <c:pt idx="8810">
                  <c:v>19935</c:v>
                </c:pt>
                <c:pt idx="8811">
                  <c:v>19936</c:v>
                </c:pt>
                <c:pt idx="8812">
                  <c:v>19937</c:v>
                </c:pt>
                <c:pt idx="8813">
                  <c:v>19938</c:v>
                </c:pt>
                <c:pt idx="8814">
                  <c:v>19939</c:v>
                </c:pt>
                <c:pt idx="8815">
                  <c:v>19940</c:v>
                </c:pt>
                <c:pt idx="8816">
                  <c:v>19941</c:v>
                </c:pt>
                <c:pt idx="8817">
                  <c:v>19942</c:v>
                </c:pt>
                <c:pt idx="8818">
                  <c:v>19943</c:v>
                </c:pt>
                <c:pt idx="8819">
                  <c:v>19944</c:v>
                </c:pt>
                <c:pt idx="8820">
                  <c:v>19945</c:v>
                </c:pt>
                <c:pt idx="8821">
                  <c:v>19946</c:v>
                </c:pt>
                <c:pt idx="8822">
                  <c:v>19947</c:v>
                </c:pt>
                <c:pt idx="8823">
                  <c:v>19948</c:v>
                </c:pt>
                <c:pt idx="8824">
                  <c:v>19949</c:v>
                </c:pt>
                <c:pt idx="8825">
                  <c:v>19950</c:v>
                </c:pt>
                <c:pt idx="8826">
                  <c:v>19951</c:v>
                </c:pt>
                <c:pt idx="8827">
                  <c:v>19952</c:v>
                </c:pt>
                <c:pt idx="8828">
                  <c:v>19953</c:v>
                </c:pt>
                <c:pt idx="8829">
                  <c:v>19954</c:v>
                </c:pt>
                <c:pt idx="8830">
                  <c:v>19955</c:v>
                </c:pt>
                <c:pt idx="8831">
                  <c:v>19956</c:v>
                </c:pt>
                <c:pt idx="8832">
                  <c:v>19957</c:v>
                </c:pt>
                <c:pt idx="8833">
                  <c:v>19958</c:v>
                </c:pt>
                <c:pt idx="8834">
                  <c:v>19959</c:v>
                </c:pt>
                <c:pt idx="8835">
                  <c:v>19960</c:v>
                </c:pt>
                <c:pt idx="8836">
                  <c:v>19961</c:v>
                </c:pt>
                <c:pt idx="8837">
                  <c:v>19962</c:v>
                </c:pt>
                <c:pt idx="8838">
                  <c:v>19963</c:v>
                </c:pt>
                <c:pt idx="8839">
                  <c:v>19964</c:v>
                </c:pt>
                <c:pt idx="8840">
                  <c:v>19965</c:v>
                </c:pt>
                <c:pt idx="8841">
                  <c:v>19966</c:v>
                </c:pt>
                <c:pt idx="8842">
                  <c:v>19967</c:v>
                </c:pt>
                <c:pt idx="8843">
                  <c:v>19968</c:v>
                </c:pt>
                <c:pt idx="8844">
                  <c:v>19969</c:v>
                </c:pt>
                <c:pt idx="8845">
                  <c:v>19970</c:v>
                </c:pt>
                <c:pt idx="8846">
                  <c:v>19971</c:v>
                </c:pt>
                <c:pt idx="8847">
                  <c:v>19972</c:v>
                </c:pt>
                <c:pt idx="8848">
                  <c:v>19973</c:v>
                </c:pt>
                <c:pt idx="8849">
                  <c:v>19974</c:v>
                </c:pt>
                <c:pt idx="8850">
                  <c:v>19975</c:v>
                </c:pt>
                <c:pt idx="8851">
                  <c:v>19976</c:v>
                </c:pt>
                <c:pt idx="8852">
                  <c:v>19977</c:v>
                </c:pt>
                <c:pt idx="8853">
                  <c:v>19978</c:v>
                </c:pt>
                <c:pt idx="8854">
                  <c:v>19979</c:v>
                </c:pt>
                <c:pt idx="8855">
                  <c:v>19980</c:v>
                </c:pt>
                <c:pt idx="8856">
                  <c:v>19981</c:v>
                </c:pt>
                <c:pt idx="8857">
                  <c:v>19982</c:v>
                </c:pt>
                <c:pt idx="8858">
                  <c:v>19983</c:v>
                </c:pt>
                <c:pt idx="8859">
                  <c:v>19984</c:v>
                </c:pt>
                <c:pt idx="8860">
                  <c:v>19985</c:v>
                </c:pt>
                <c:pt idx="8861">
                  <c:v>19986</c:v>
                </c:pt>
                <c:pt idx="8862">
                  <c:v>19987</c:v>
                </c:pt>
                <c:pt idx="8863">
                  <c:v>19988</c:v>
                </c:pt>
                <c:pt idx="8864">
                  <c:v>19989</c:v>
                </c:pt>
                <c:pt idx="8865">
                  <c:v>19990</c:v>
                </c:pt>
                <c:pt idx="8866">
                  <c:v>19991</c:v>
                </c:pt>
                <c:pt idx="8867">
                  <c:v>19992</c:v>
                </c:pt>
                <c:pt idx="8868">
                  <c:v>19993</c:v>
                </c:pt>
                <c:pt idx="8869">
                  <c:v>19994</c:v>
                </c:pt>
                <c:pt idx="8870">
                  <c:v>19995</c:v>
                </c:pt>
                <c:pt idx="8871">
                  <c:v>19996</c:v>
                </c:pt>
                <c:pt idx="8872">
                  <c:v>19997</c:v>
                </c:pt>
                <c:pt idx="8873">
                  <c:v>19998</c:v>
                </c:pt>
                <c:pt idx="8874">
                  <c:v>19999</c:v>
                </c:pt>
                <c:pt idx="8875">
                  <c:v>20000</c:v>
                </c:pt>
                <c:pt idx="8876">
                  <c:v>20001</c:v>
                </c:pt>
                <c:pt idx="8877">
                  <c:v>20002</c:v>
                </c:pt>
                <c:pt idx="8878">
                  <c:v>20003</c:v>
                </c:pt>
                <c:pt idx="8879">
                  <c:v>20004</c:v>
                </c:pt>
                <c:pt idx="8880">
                  <c:v>20005</c:v>
                </c:pt>
                <c:pt idx="8881">
                  <c:v>20006</c:v>
                </c:pt>
                <c:pt idx="8882">
                  <c:v>20007</c:v>
                </c:pt>
                <c:pt idx="8883">
                  <c:v>20008</c:v>
                </c:pt>
                <c:pt idx="8884">
                  <c:v>20009</c:v>
                </c:pt>
                <c:pt idx="8885">
                  <c:v>20010</c:v>
                </c:pt>
                <c:pt idx="8886">
                  <c:v>20011</c:v>
                </c:pt>
                <c:pt idx="8887">
                  <c:v>20012</c:v>
                </c:pt>
                <c:pt idx="8888">
                  <c:v>20013</c:v>
                </c:pt>
                <c:pt idx="8889">
                  <c:v>20014</c:v>
                </c:pt>
                <c:pt idx="8890">
                  <c:v>20015</c:v>
                </c:pt>
                <c:pt idx="8891">
                  <c:v>20016</c:v>
                </c:pt>
                <c:pt idx="8892">
                  <c:v>20017</c:v>
                </c:pt>
                <c:pt idx="8893">
                  <c:v>20018</c:v>
                </c:pt>
                <c:pt idx="8894">
                  <c:v>20019</c:v>
                </c:pt>
                <c:pt idx="8895">
                  <c:v>20020</c:v>
                </c:pt>
                <c:pt idx="8896">
                  <c:v>20021</c:v>
                </c:pt>
                <c:pt idx="8897">
                  <c:v>20022</c:v>
                </c:pt>
                <c:pt idx="8898">
                  <c:v>20023</c:v>
                </c:pt>
                <c:pt idx="8899">
                  <c:v>20024</c:v>
                </c:pt>
                <c:pt idx="8900">
                  <c:v>20025</c:v>
                </c:pt>
                <c:pt idx="8901">
                  <c:v>20026</c:v>
                </c:pt>
                <c:pt idx="8902">
                  <c:v>20027</c:v>
                </c:pt>
                <c:pt idx="8903">
                  <c:v>20028</c:v>
                </c:pt>
                <c:pt idx="8904">
                  <c:v>20029</c:v>
                </c:pt>
                <c:pt idx="8905">
                  <c:v>20030</c:v>
                </c:pt>
                <c:pt idx="8906">
                  <c:v>20031</c:v>
                </c:pt>
                <c:pt idx="8907">
                  <c:v>20032</c:v>
                </c:pt>
                <c:pt idx="8908">
                  <c:v>20033</c:v>
                </c:pt>
                <c:pt idx="8909">
                  <c:v>20034</c:v>
                </c:pt>
                <c:pt idx="8910">
                  <c:v>20035</c:v>
                </c:pt>
                <c:pt idx="8911">
                  <c:v>20036</c:v>
                </c:pt>
                <c:pt idx="8912">
                  <c:v>20037</c:v>
                </c:pt>
                <c:pt idx="8913">
                  <c:v>20038</c:v>
                </c:pt>
                <c:pt idx="8914">
                  <c:v>20039</c:v>
                </c:pt>
                <c:pt idx="8915">
                  <c:v>20040</c:v>
                </c:pt>
                <c:pt idx="8916">
                  <c:v>20041</c:v>
                </c:pt>
                <c:pt idx="8917">
                  <c:v>20042</c:v>
                </c:pt>
                <c:pt idx="8918">
                  <c:v>20043</c:v>
                </c:pt>
                <c:pt idx="8919">
                  <c:v>20044</c:v>
                </c:pt>
                <c:pt idx="8920">
                  <c:v>20045</c:v>
                </c:pt>
                <c:pt idx="8921">
                  <c:v>20046</c:v>
                </c:pt>
                <c:pt idx="8922">
                  <c:v>20047</c:v>
                </c:pt>
                <c:pt idx="8923">
                  <c:v>20048</c:v>
                </c:pt>
                <c:pt idx="8924">
                  <c:v>20049</c:v>
                </c:pt>
                <c:pt idx="8925">
                  <c:v>20050</c:v>
                </c:pt>
                <c:pt idx="8926">
                  <c:v>20051</c:v>
                </c:pt>
                <c:pt idx="8927">
                  <c:v>20052</c:v>
                </c:pt>
                <c:pt idx="8928">
                  <c:v>20053</c:v>
                </c:pt>
                <c:pt idx="8929">
                  <c:v>20054</c:v>
                </c:pt>
                <c:pt idx="8930">
                  <c:v>20055</c:v>
                </c:pt>
                <c:pt idx="8931">
                  <c:v>20056</c:v>
                </c:pt>
                <c:pt idx="8932">
                  <c:v>20057</c:v>
                </c:pt>
                <c:pt idx="8933">
                  <c:v>20058</c:v>
                </c:pt>
                <c:pt idx="8934">
                  <c:v>20059</c:v>
                </c:pt>
                <c:pt idx="8935">
                  <c:v>20060</c:v>
                </c:pt>
                <c:pt idx="8936">
                  <c:v>20061</c:v>
                </c:pt>
                <c:pt idx="8937">
                  <c:v>20062</c:v>
                </c:pt>
                <c:pt idx="8938">
                  <c:v>20063</c:v>
                </c:pt>
                <c:pt idx="8939">
                  <c:v>20064</c:v>
                </c:pt>
                <c:pt idx="8940">
                  <c:v>20065</c:v>
                </c:pt>
                <c:pt idx="8941">
                  <c:v>20066</c:v>
                </c:pt>
                <c:pt idx="8942">
                  <c:v>20067</c:v>
                </c:pt>
                <c:pt idx="8943">
                  <c:v>20068</c:v>
                </c:pt>
                <c:pt idx="8944">
                  <c:v>20069</c:v>
                </c:pt>
                <c:pt idx="8945">
                  <c:v>20070</c:v>
                </c:pt>
                <c:pt idx="8946">
                  <c:v>20071</c:v>
                </c:pt>
                <c:pt idx="8947">
                  <c:v>20072</c:v>
                </c:pt>
                <c:pt idx="8948">
                  <c:v>20073</c:v>
                </c:pt>
                <c:pt idx="8949">
                  <c:v>20074</c:v>
                </c:pt>
                <c:pt idx="8950">
                  <c:v>20075</c:v>
                </c:pt>
                <c:pt idx="8951">
                  <c:v>20076</c:v>
                </c:pt>
                <c:pt idx="8952">
                  <c:v>20077</c:v>
                </c:pt>
                <c:pt idx="8953">
                  <c:v>20078</c:v>
                </c:pt>
                <c:pt idx="8954">
                  <c:v>20079</c:v>
                </c:pt>
                <c:pt idx="8955">
                  <c:v>20080</c:v>
                </c:pt>
                <c:pt idx="8956">
                  <c:v>20081</c:v>
                </c:pt>
                <c:pt idx="8957">
                  <c:v>20082</c:v>
                </c:pt>
                <c:pt idx="8958">
                  <c:v>20083</c:v>
                </c:pt>
                <c:pt idx="8959">
                  <c:v>20084</c:v>
                </c:pt>
                <c:pt idx="8960">
                  <c:v>20085</c:v>
                </c:pt>
                <c:pt idx="8961">
                  <c:v>20086</c:v>
                </c:pt>
                <c:pt idx="8962">
                  <c:v>20087</c:v>
                </c:pt>
                <c:pt idx="8963">
                  <c:v>20088</c:v>
                </c:pt>
                <c:pt idx="8964">
                  <c:v>20089</c:v>
                </c:pt>
                <c:pt idx="8965">
                  <c:v>20090</c:v>
                </c:pt>
                <c:pt idx="8966">
                  <c:v>20091</c:v>
                </c:pt>
                <c:pt idx="8967">
                  <c:v>20092</c:v>
                </c:pt>
                <c:pt idx="8968">
                  <c:v>20093</c:v>
                </c:pt>
                <c:pt idx="8969">
                  <c:v>20094</c:v>
                </c:pt>
                <c:pt idx="8970">
                  <c:v>20095</c:v>
                </c:pt>
                <c:pt idx="8971">
                  <c:v>20096</c:v>
                </c:pt>
                <c:pt idx="8972">
                  <c:v>20097</c:v>
                </c:pt>
                <c:pt idx="8973">
                  <c:v>20098</c:v>
                </c:pt>
                <c:pt idx="8974">
                  <c:v>20099</c:v>
                </c:pt>
                <c:pt idx="8975">
                  <c:v>20100</c:v>
                </c:pt>
                <c:pt idx="8976">
                  <c:v>20101</c:v>
                </c:pt>
                <c:pt idx="8977">
                  <c:v>20102</c:v>
                </c:pt>
                <c:pt idx="8978">
                  <c:v>20103</c:v>
                </c:pt>
                <c:pt idx="8979">
                  <c:v>20104</c:v>
                </c:pt>
                <c:pt idx="8980">
                  <c:v>20105</c:v>
                </c:pt>
                <c:pt idx="8981">
                  <c:v>20106</c:v>
                </c:pt>
                <c:pt idx="8982">
                  <c:v>20107</c:v>
                </c:pt>
                <c:pt idx="8983">
                  <c:v>20108</c:v>
                </c:pt>
                <c:pt idx="8984">
                  <c:v>20109</c:v>
                </c:pt>
                <c:pt idx="8985">
                  <c:v>20110</c:v>
                </c:pt>
                <c:pt idx="8986">
                  <c:v>20111</c:v>
                </c:pt>
                <c:pt idx="8987">
                  <c:v>20112</c:v>
                </c:pt>
                <c:pt idx="8988">
                  <c:v>20113</c:v>
                </c:pt>
                <c:pt idx="8989">
                  <c:v>20114</c:v>
                </c:pt>
                <c:pt idx="8990">
                  <c:v>20115</c:v>
                </c:pt>
                <c:pt idx="8991">
                  <c:v>20116</c:v>
                </c:pt>
                <c:pt idx="8992">
                  <c:v>20117</c:v>
                </c:pt>
                <c:pt idx="8993">
                  <c:v>20118</c:v>
                </c:pt>
                <c:pt idx="8994">
                  <c:v>20119</c:v>
                </c:pt>
                <c:pt idx="8995">
                  <c:v>20120</c:v>
                </c:pt>
                <c:pt idx="8996">
                  <c:v>20121</c:v>
                </c:pt>
                <c:pt idx="8997">
                  <c:v>20122</c:v>
                </c:pt>
                <c:pt idx="8998">
                  <c:v>20123</c:v>
                </c:pt>
                <c:pt idx="8999">
                  <c:v>20124</c:v>
                </c:pt>
                <c:pt idx="9000">
                  <c:v>20125</c:v>
                </c:pt>
                <c:pt idx="9001">
                  <c:v>20126</c:v>
                </c:pt>
                <c:pt idx="9002">
                  <c:v>20127</c:v>
                </c:pt>
                <c:pt idx="9003">
                  <c:v>20128</c:v>
                </c:pt>
                <c:pt idx="9004">
                  <c:v>20129</c:v>
                </c:pt>
                <c:pt idx="9005">
                  <c:v>20130</c:v>
                </c:pt>
                <c:pt idx="9006">
                  <c:v>20131</c:v>
                </c:pt>
                <c:pt idx="9007">
                  <c:v>20132</c:v>
                </c:pt>
                <c:pt idx="9008">
                  <c:v>20133</c:v>
                </c:pt>
                <c:pt idx="9009">
                  <c:v>20134</c:v>
                </c:pt>
                <c:pt idx="9010">
                  <c:v>20135</c:v>
                </c:pt>
                <c:pt idx="9011">
                  <c:v>20136</c:v>
                </c:pt>
                <c:pt idx="9012">
                  <c:v>20137</c:v>
                </c:pt>
                <c:pt idx="9013">
                  <c:v>20138</c:v>
                </c:pt>
                <c:pt idx="9014">
                  <c:v>20139</c:v>
                </c:pt>
                <c:pt idx="9015">
                  <c:v>20140</c:v>
                </c:pt>
                <c:pt idx="9016">
                  <c:v>20141</c:v>
                </c:pt>
                <c:pt idx="9017">
                  <c:v>20142</c:v>
                </c:pt>
                <c:pt idx="9018">
                  <c:v>20143</c:v>
                </c:pt>
                <c:pt idx="9019">
                  <c:v>20144</c:v>
                </c:pt>
                <c:pt idx="9020">
                  <c:v>20145</c:v>
                </c:pt>
                <c:pt idx="9021">
                  <c:v>20146</c:v>
                </c:pt>
                <c:pt idx="9022">
                  <c:v>20147</c:v>
                </c:pt>
                <c:pt idx="9023">
                  <c:v>20148</c:v>
                </c:pt>
                <c:pt idx="9024">
                  <c:v>20149</c:v>
                </c:pt>
                <c:pt idx="9025">
                  <c:v>20150</c:v>
                </c:pt>
                <c:pt idx="9026">
                  <c:v>20151</c:v>
                </c:pt>
                <c:pt idx="9027">
                  <c:v>20152</c:v>
                </c:pt>
                <c:pt idx="9028">
                  <c:v>20153</c:v>
                </c:pt>
                <c:pt idx="9029">
                  <c:v>20154</c:v>
                </c:pt>
                <c:pt idx="9030">
                  <c:v>20155</c:v>
                </c:pt>
                <c:pt idx="9031">
                  <c:v>20156</c:v>
                </c:pt>
                <c:pt idx="9032">
                  <c:v>20157</c:v>
                </c:pt>
                <c:pt idx="9033">
                  <c:v>20158</c:v>
                </c:pt>
                <c:pt idx="9034">
                  <c:v>20159</c:v>
                </c:pt>
                <c:pt idx="9035">
                  <c:v>20160</c:v>
                </c:pt>
                <c:pt idx="9036">
                  <c:v>20161</c:v>
                </c:pt>
                <c:pt idx="9037">
                  <c:v>20162</c:v>
                </c:pt>
                <c:pt idx="9038">
                  <c:v>20163</c:v>
                </c:pt>
                <c:pt idx="9039">
                  <c:v>20164</c:v>
                </c:pt>
                <c:pt idx="9040">
                  <c:v>20165</c:v>
                </c:pt>
                <c:pt idx="9041">
                  <c:v>20166</c:v>
                </c:pt>
                <c:pt idx="9042">
                  <c:v>20167</c:v>
                </c:pt>
                <c:pt idx="9043">
                  <c:v>20168</c:v>
                </c:pt>
                <c:pt idx="9044">
                  <c:v>20169</c:v>
                </c:pt>
                <c:pt idx="9045">
                  <c:v>20170</c:v>
                </c:pt>
                <c:pt idx="9046">
                  <c:v>20171</c:v>
                </c:pt>
                <c:pt idx="9047">
                  <c:v>20172</c:v>
                </c:pt>
                <c:pt idx="9048">
                  <c:v>20173</c:v>
                </c:pt>
                <c:pt idx="9049">
                  <c:v>20174</c:v>
                </c:pt>
                <c:pt idx="9050">
                  <c:v>20175</c:v>
                </c:pt>
                <c:pt idx="9051">
                  <c:v>20176</c:v>
                </c:pt>
                <c:pt idx="9052">
                  <c:v>20177</c:v>
                </c:pt>
                <c:pt idx="9053">
                  <c:v>20178</c:v>
                </c:pt>
                <c:pt idx="9054">
                  <c:v>20179</c:v>
                </c:pt>
                <c:pt idx="9055">
                  <c:v>20180</c:v>
                </c:pt>
                <c:pt idx="9056">
                  <c:v>20181</c:v>
                </c:pt>
                <c:pt idx="9057">
                  <c:v>20182</c:v>
                </c:pt>
                <c:pt idx="9058">
                  <c:v>20183</c:v>
                </c:pt>
                <c:pt idx="9059">
                  <c:v>20184</c:v>
                </c:pt>
                <c:pt idx="9060">
                  <c:v>20185</c:v>
                </c:pt>
                <c:pt idx="9061">
                  <c:v>20186</c:v>
                </c:pt>
                <c:pt idx="9062">
                  <c:v>20187</c:v>
                </c:pt>
                <c:pt idx="9063">
                  <c:v>20188</c:v>
                </c:pt>
                <c:pt idx="9064">
                  <c:v>20189</c:v>
                </c:pt>
                <c:pt idx="9065">
                  <c:v>20190</c:v>
                </c:pt>
                <c:pt idx="9066">
                  <c:v>20191</c:v>
                </c:pt>
                <c:pt idx="9067">
                  <c:v>20192</c:v>
                </c:pt>
                <c:pt idx="9068">
                  <c:v>20193</c:v>
                </c:pt>
                <c:pt idx="9069">
                  <c:v>20194</c:v>
                </c:pt>
                <c:pt idx="9070">
                  <c:v>20195</c:v>
                </c:pt>
                <c:pt idx="9071">
                  <c:v>20196</c:v>
                </c:pt>
                <c:pt idx="9072">
                  <c:v>20197</c:v>
                </c:pt>
                <c:pt idx="9073">
                  <c:v>20198</c:v>
                </c:pt>
                <c:pt idx="9074">
                  <c:v>20199</c:v>
                </c:pt>
                <c:pt idx="9075">
                  <c:v>20200</c:v>
                </c:pt>
                <c:pt idx="9076">
                  <c:v>20201</c:v>
                </c:pt>
                <c:pt idx="9077">
                  <c:v>20202</c:v>
                </c:pt>
                <c:pt idx="9078">
                  <c:v>20203</c:v>
                </c:pt>
                <c:pt idx="9079">
                  <c:v>20204</c:v>
                </c:pt>
                <c:pt idx="9080">
                  <c:v>20205</c:v>
                </c:pt>
                <c:pt idx="9081">
                  <c:v>20206</c:v>
                </c:pt>
                <c:pt idx="9082">
                  <c:v>20207</c:v>
                </c:pt>
                <c:pt idx="9083">
                  <c:v>20208</c:v>
                </c:pt>
                <c:pt idx="9084">
                  <c:v>20209</c:v>
                </c:pt>
                <c:pt idx="9085">
                  <c:v>20210</c:v>
                </c:pt>
                <c:pt idx="9086">
                  <c:v>20211</c:v>
                </c:pt>
                <c:pt idx="9087">
                  <c:v>20212</c:v>
                </c:pt>
                <c:pt idx="9088">
                  <c:v>20213</c:v>
                </c:pt>
                <c:pt idx="9089">
                  <c:v>20214</c:v>
                </c:pt>
                <c:pt idx="9090">
                  <c:v>20215</c:v>
                </c:pt>
                <c:pt idx="9091">
                  <c:v>20216</c:v>
                </c:pt>
                <c:pt idx="9092">
                  <c:v>20217</c:v>
                </c:pt>
                <c:pt idx="9093">
                  <c:v>20218</c:v>
                </c:pt>
                <c:pt idx="9094">
                  <c:v>20219</c:v>
                </c:pt>
                <c:pt idx="9095">
                  <c:v>20220</c:v>
                </c:pt>
                <c:pt idx="9096">
                  <c:v>20221</c:v>
                </c:pt>
                <c:pt idx="9097">
                  <c:v>20222</c:v>
                </c:pt>
                <c:pt idx="9098">
                  <c:v>20223</c:v>
                </c:pt>
                <c:pt idx="9099">
                  <c:v>20224</c:v>
                </c:pt>
                <c:pt idx="9100">
                  <c:v>20225</c:v>
                </c:pt>
                <c:pt idx="9101">
                  <c:v>20226</c:v>
                </c:pt>
                <c:pt idx="9102">
                  <c:v>20227</c:v>
                </c:pt>
                <c:pt idx="9103">
                  <c:v>20228</c:v>
                </c:pt>
                <c:pt idx="9104">
                  <c:v>20229</c:v>
                </c:pt>
                <c:pt idx="9105">
                  <c:v>20230</c:v>
                </c:pt>
                <c:pt idx="9106">
                  <c:v>20231</c:v>
                </c:pt>
                <c:pt idx="9107">
                  <c:v>20232</c:v>
                </c:pt>
                <c:pt idx="9108">
                  <c:v>20233</c:v>
                </c:pt>
                <c:pt idx="9109">
                  <c:v>20234</c:v>
                </c:pt>
                <c:pt idx="9110">
                  <c:v>20235</c:v>
                </c:pt>
                <c:pt idx="9111">
                  <c:v>20236</c:v>
                </c:pt>
                <c:pt idx="9112">
                  <c:v>20237</c:v>
                </c:pt>
                <c:pt idx="9113">
                  <c:v>20238</c:v>
                </c:pt>
                <c:pt idx="9114">
                  <c:v>20239</c:v>
                </c:pt>
                <c:pt idx="9115">
                  <c:v>20240</c:v>
                </c:pt>
                <c:pt idx="9116">
                  <c:v>20241</c:v>
                </c:pt>
                <c:pt idx="9117">
                  <c:v>20242</c:v>
                </c:pt>
                <c:pt idx="9118">
                  <c:v>20243</c:v>
                </c:pt>
                <c:pt idx="9119">
                  <c:v>20244</c:v>
                </c:pt>
                <c:pt idx="9120">
                  <c:v>20245</c:v>
                </c:pt>
                <c:pt idx="9121">
                  <c:v>20246</c:v>
                </c:pt>
                <c:pt idx="9122">
                  <c:v>20247</c:v>
                </c:pt>
                <c:pt idx="9123">
                  <c:v>20248</c:v>
                </c:pt>
                <c:pt idx="9124">
                  <c:v>20249</c:v>
                </c:pt>
                <c:pt idx="9125">
                  <c:v>20250</c:v>
                </c:pt>
                <c:pt idx="9126">
                  <c:v>20251</c:v>
                </c:pt>
                <c:pt idx="9127">
                  <c:v>20252</c:v>
                </c:pt>
                <c:pt idx="9128">
                  <c:v>20253</c:v>
                </c:pt>
                <c:pt idx="9129">
                  <c:v>20254</c:v>
                </c:pt>
                <c:pt idx="9130">
                  <c:v>20255</c:v>
                </c:pt>
                <c:pt idx="9131">
                  <c:v>20256</c:v>
                </c:pt>
                <c:pt idx="9132">
                  <c:v>20257</c:v>
                </c:pt>
                <c:pt idx="9133">
                  <c:v>20258</c:v>
                </c:pt>
                <c:pt idx="9134">
                  <c:v>20259</c:v>
                </c:pt>
                <c:pt idx="9135">
                  <c:v>20260</c:v>
                </c:pt>
                <c:pt idx="9136">
                  <c:v>20261</c:v>
                </c:pt>
                <c:pt idx="9137">
                  <c:v>20262</c:v>
                </c:pt>
                <c:pt idx="9138">
                  <c:v>20263</c:v>
                </c:pt>
                <c:pt idx="9139">
                  <c:v>20264</c:v>
                </c:pt>
                <c:pt idx="9140">
                  <c:v>20265</c:v>
                </c:pt>
                <c:pt idx="9141">
                  <c:v>20266</c:v>
                </c:pt>
                <c:pt idx="9142">
                  <c:v>20267</c:v>
                </c:pt>
                <c:pt idx="9143">
                  <c:v>20268</c:v>
                </c:pt>
                <c:pt idx="9144">
                  <c:v>20269</c:v>
                </c:pt>
                <c:pt idx="9145">
                  <c:v>20270</c:v>
                </c:pt>
                <c:pt idx="9146">
                  <c:v>20271</c:v>
                </c:pt>
                <c:pt idx="9147">
                  <c:v>20272</c:v>
                </c:pt>
                <c:pt idx="9148">
                  <c:v>20273</c:v>
                </c:pt>
                <c:pt idx="9149">
                  <c:v>20274</c:v>
                </c:pt>
                <c:pt idx="9150">
                  <c:v>20275</c:v>
                </c:pt>
                <c:pt idx="9151">
                  <c:v>20276</c:v>
                </c:pt>
                <c:pt idx="9152">
                  <c:v>20277</c:v>
                </c:pt>
                <c:pt idx="9153">
                  <c:v>20278</c:v>
                </c:pt>
                <c:pt idx="9154">
                  <c:v>20279</c:v>
                </c:pt>
                <c:pt idx="9155">
                  <c:v>20280</c:v>
                </c:pt>
                <c:pt idx="9156">
                  <c:v>20281</c:v>
                </c:pt>
                <c:pt idx="9157">
                  <c:v>20282</c:v>
                </c:pt>
                <c:pt idx="9158">
                  <c:v>20283</c:v>
                </c:pt>
                <c:pt idx="9159">
                  <c:v>20284</c:v>
                </c:pt>
                <c:pt idx="9160">
                  <c:v>20285</c:v>
                </c:pt>
                <c:pt idx="9161">
                  <c:v>20286</c:v>
                </c:pt>
                <c:pt idx="9162">
                  <c:v>20287</c:v>
                </c:pt>
                <c:pt idx="9163">
                  <c:v>20288</c:v>
                </c:pt>
                <c:pt idx="9164">
                  <c:v>20289</c:v>
                </c:pt>
                <c:pt idx="9165">
                  <c:v>20290</c:v>
                </c:pt>
                <c:pt idx="9166">
                  <c:v>20291</c:v>
                </c:pt>
                <c:pt idx="9167">
                  <c:v>20292</c:v>
                </c:pt>
                <c:pt idx="9168">
                  <c:v>20293</c:v>
                </c:pt>
                <c:pt idx="9169">
                  <c:v>20294</c:v>
                </c:pt>
                <c:pt idx="9170">
                  <c:v>20295</c:v>
                </c:pt>
                <c:pt idx="9171">
                  <c:v>20296</c:v>
                </c:pt>
                <c:pt idx="9172">
                  <c:v>20297</c:v>
                </c:pt>
                <c:pt idx="9173">
                  <c:v>20298</c:v>
                </c:pt>
                <c:pt idx="9174">
                  <c:v>20299</c:v>
                </c:pt>
                <c:pt idx="9175">
                  <c:v>20300</c:v>
                </c:pt>
                <c:pt idx="9176">
                  <c:v>20301</c:v>
                </c:pt>
                <c:pt idx="9177">
                  <c:v>20302</c:v>
                </c:pt>
                <c:pt idx="9178">
                  <c:v>20303</c:v>
                </c:pt>
                <c:pt idx="9179">
                  <c:v>20304</c:v>
                </c:pt>
                <c:pt idx="9180">
                  <c:v>20305</c:v>
                </c:pt>
                <c:pt idx="9181">
                  <c:v>20306</c:v>
                </c:pt>
                <c:pt idx="9182">
                  <c:v>20307</c:v>
                </c:pt>
                <c:pt idx="9183">
                  <c:v>20308</c:v>
                </c:pt>
                <c:pt idx="9184">
                  <c:v>20309</c:v>
                </c:pt>
                <c:pt idx="9185">
                  <c:v>20310</c:v>
                </c:pt>
                <c:pt idx="9186">
                  <c:v>20311</c:v>
                </c:pt>
                <c:pt idx="9187">
                  <c:v>20312</c:v>
                </c:pt>
                <c:pt idx="9188">
                  <c:v>20313</c:v>
                </c:pt>
                <c:pt idx="9189">
                  <c:v>20314</c:v>
                </c:pt>
                <c:pt idx="9190">
                  <c:v>20315</c:v>
                </c:pt>
                <c:pt idx="9191">
                  <c:v>20316</c:v>
                </c:pt>
                <c:pt idx="9192">
                  <c:v>20317</c:v>
                </c:pt>
                <c:pt idx="9193">
                  <c:v>20318</c:v>
                </c:pt>
                <c:pt idx="9194">
                  <c:v>20319</c:v>
                </c:pt>
                <c:pt idx="9195">
                  <c:v>20320</c:v>
                </c:pt>
                <c:pt idx="9196">
                  <c:v>20321</c:v>
                </c:pt>
                <c:pt idx="9197">
                  <c:v>20322</c:v>
                </c:pt>
                <c:pt idx="9198">
                  <c:v>20323</c:v>
                </c:pt>
                <c:pt idx="9199">
                  <c:v>20324</c:v>
                </c:pt>
                <c:pt idx="9200">
                  <c:v>20325</c:v>
                </c:pt>
                <c:pt idx="9201">
                  <c:v>20326</c:v>
                </c:pt>
                <c:pt idx="9202">
                  <c:v>20327</c:v>
                </c:pt>
                <c:pt idx="9203">
                  <c:v>20328</c:v>
                </c:pt>
                <c:pt idx="9204">
                  <c:v>20329</c:v>
                </c:pt>
                <c:pt idx="9205">
                  <c:v>20330</c:v>
                </c:pt>
                <c:pt idx="9206">
                  <c:v>20331</c:v>
                </c:pt>
                <c:pt idx="9207">
                  <c:v>20332</c:v>
                </c:pt>
                <c:pt idx="9208">
                  <c:v>20333</c:v>
                </c:pt>
                <c:pt idx="9209">
                  <c:v>20334</c:v>
                </c:pt>
                <c:pt idx="9210">
                  <c:v>20335</c:v>
                </c:pt>
                <c:pt idx="9211">
                  <c:v>20336</c:v>
                </c:pt>
                <c:pt idx="9212">
                  <c:v>20337</c:v>
                </c:pt>
                <c:pt idx="9213">
                  <c:v>20338</c:v>
                </c:pt>
                <c:pt idx="9214">
                  <c:v>20339</c:v>
                </c:pt>
                <c:pt idx="9215">
                  <c:v>20340</c:v>
                </c:pt>
                <c:pt idx="9216">
                  <c:v>20341</c:v>
                </c:pt>
                <c:pt idx="9217">
                  <c:v>20342</c:v>
                </c:pt>
                <c:pt idx="9218">
                  <c:v>20343</c:v>
                </c:pt>
                <c:pt idx="9219">
                  <c:v>20344</c:v>
                </c:pt>
                <c:pt idx="9220">
                  <c:v>20345</c:v>
                </c:pt>
                <c:pt idx="9221">
                  <c:v>20346</c:v>
                </c:pt>
                <c:pt idx="9222">
                  <c:v>20347</c:v>
                </c:pt>
                <c:pt idx="9223">
                  <c:v>20348</c:v>
                </c:pt>
                <c:pt idx="9224">
                  <c:v>20349</c:v>
                </c:pt>
                <c:pt idx="9225">
                  <c:v>20350</c:v>
                </c:pt>
                <c:pt idx="9226">
                  <c:v>20351</c:v>
                </c:pt>
                <c:pt idx="9227">
                  <c:v>20352</c:v>
                </c:pt>
                <c:pt idx="9228">
                  <c:v>20353</c:v>
                </c:pt>
                <c:pt idx="9229">
                  <c:v>20354</c:v>
                </c:pt>
                <c:pt idx="9230">
                  <c:v>20355</c:v>
                </c:pt>
                <c:pt idx="9231">
                  <c:v>20356</c:v>
                </c:pt>
                <c:pt idx="9232">
                  <c:v>20357</c:v>
                </c:pt>
                <c:pt idx="9233">
                  <c:v>20358</c:v>
                </c:pt>
                <c:pt idx="9234">
                  <c:v>20359</c:v>
                </c:pt>
                <c:pt idx="9235">
                  <c:v>20360</c:v>
                </c:pt>
                <c:pt idx="9236">
                  <c:v>20361</c:v>
                </c:pt>
                <c:pt idx="9237">
                  <c:v>20362</c:v>
                </c:pt>
                <c:pt idx="9238">
                  <c:v>20363</c:v>
                </c:pt>
                <c:pt idx="9239">
                  <c:v>20364</c:v>
                </c:pt>
                <c:pt idx="9240">
                  <c:v>20365</c:v>
                </c:pt>
                <c:pt idx="9241">
                  <c:v>20366</c:v>
                </c:pt>
                <c:pt idx="9242">
                  <c:v>20367</c:v>
                </c:pt>
                <c:pt idx="9243">
                  <c:v>20368</c:v>
                </c:pt>
                <c:pt idx="9244">
                  <c:v>20369</c:v>
                </c:pt>
                <c:pt idx="9245">
                  <c:v>20370</c:v>
                </c:pt>
                <c:pt idx="9246">
                  <c:v>20371</c:v>
                </c:pt>
                <c:pt idx="9247">
                  <c:v>20372</c:v>
                </c:pt>
                <c:pt idx="9248">
                  <c:v>20373</c:v>
                </c:pt>
                <c:pt idx="9249">
                  <c:v>20374</c:v>
                </c:pt>
                <c:pt idx="9250">
                  <c:v>20375</c:v>
                </c:pt>
                <c:pt idx="9251">
                  <c:v>20376</c:v>
                </c:pt>
                <c:pt idx="9252">
                  <c:v>20377</c:v>
                </c:pt>
                <c:pt idx="9253">
                  <c:v>20378</c:v>
                </c:pt>
                <c:pt idx="9254">
                  <c:v>20379</c:v>
                </c:pt>
                <c:pt idx="9255">
                  <c:v>20380</c:v>
                </c:pt>
                <c:pt idx="9256">
                  <c:v>20381</c:v>
                </c:pt>
                <c:pt idx="9257">
                  <c:v>20382</c:v>
                </c:pt>
                <c:pt idx="9258">
                  <c:v>20383</c:v>
                </c:pt>
                <c:pt idx="9259">
                  <c:v>20384</c:v>
                </c:pt>
                <c:pt idx="9260">
                  <c:v>20385</c:v>
                </c:pt>
                <c:pt idx="9261">
                  <c:v>20386</c:v>
                </c:pt>
                <c:pt idx="9262">
                  <c:v>20387</c:v>
                </c:pt>
                <c:pt idx="9263">
                  <c:v>20388</c:v>
                </c:pt>
                <c:pt idx="9264">
                  <c:v>20389</c:v>
                </c:pt>
                <c:pt idx="9265">
                  <c:v>20390</c:v>
                </c:pt>
                <c:pt idx="9266">
                  <c:v>20391</c:v>
                </c:pt>
                <c:pt idx="9267">
                  <c:v>20392</c:v>
                </c:pt>
                <c:pt idx="9268">
                  <c:v>20393</c:v>
                </c:pt>
                <c:pt idx="9269">
                  <c:v>20394</c:v>
                </c:pt>
                <c:pt idx="9270">
                  <c:v>20395</c:v>
                </c:pt>
                <c:pt idx="9271">
                  <c:v>20396</c:v>
                </c:pt>
                <c:pt idx="9272">
                  <c:v>20397</c:v>
                </c:pt>
                <c:pt idx="9273">
                  <c:v>20398</c:v>
                </c:pt>
                <c:pt idx="9274">
                  <c:v>20399</c:v>
                </c:pt>
                <c:pt idx="9275">
                  <c:v>20400</c:v>
                </c:pt>
                <c:pt idx="9276">
                  <c:v>20401</c:v>
                </c:pt>
                <c:pt idx="9277">
                  <c:v>20402</c:v>
                </c:pt>
                <c:pt idx="9278">
                  <c:v>20403</c:v>
                </c:pt>
                <c:pt idx="9279">
                  <c:v>20404</c:v>
                </c:pt>
                <c:pt idx="9280">
                  <c:v>20405</c:v>
                </c:pt>
                <c:pt idx="9281">
                  <c:v>20406</c:v>
                </c:pt>
                <c:pt idx="9282">
                  <c:v>20407</c:v>
                </c:pt>
                <c:pt idx="9283">
                  <c:v>20408</c:v>
                </c:pt>
                <c:pt idx="9284">
                  <c:v>20409</c:v>
                </c:pt>
                <c:pt idx="9285">
                  <c:v>20410</c:v>
                </c:pt>
                <c:pt idx="9286">
                  <c:v>20411</c:v>
                </c:pt>
                <c:pt idx="9287">
                  <c:v>20412</c:v>
                </c:pt>
                <c:pt idx="9288">
                  <c:v>20413</c:v>
                </c:pt>
                <c:pt idx="9289">
                  <c:v>20414</c:v>
                </c:pt>
                <c:pt idx="9290">
                  <c:v>20415</c:v>
                </c:pt>
                <c:pt idx="9291">
                  <c:v>20416</c:v>
                </c:pt>
                <c:pt idx="9292">
                  <c:v>20417</c:v>
                </c:pt>
                <c:pt idx="9293">
                  <c:v>20418</c:v>
                </c:pt>
                <c:pt idx="9294">
                  <c:v>20419</c:v>
                </c:pt>
                <c:pt idx="9295">
                  <c:v>20420</c:v>
                </c:pt>
                <c:pt idx="9296">
                  <c:v>20421</c:v>
                </c:pt>
                <c:pt idx="9297">
                  <c:v>20422</c:v>
                </c:pt>
                <c:pt idx="9298">
                  <c:v>20423</c:v>
                </c:pt>
                <c:pt idx="9299">
                  <c:v>20424</c:v>
                </c:pt>
                <c:pt idx="9300">
                  <c:v>20425</c:v>
                </c:pt>
                <c:pt idx="9301">
                  <c:v>20426</c:v>
                </c:pt>
                <c:pt idx="9302">
                  <c:v>20427</c:v>
                </c:pt>
                <c:pt idx="9303">
                  <c:v>20428</c:v>
                </c:pt>
                <c:pt idx="9304">
                  <c:v>20429</c:v>
                </c:pt>
                <c:pt idx="9305">
                  <c:v>20430</c:v>
                </c:pt>
                <c:pt idx="9306">
                  <c:v>20431</c:v>
                </c:pt>
                <c:pt idx="9307">
                  <c:v>20432</c:v>
                </c:pt>
                <c:pt idx="9308">
                  <c:v>20433</c:v>
                </c:pt>
                <c:pt idx="9309">
                  <c:v>20434</c:v>
                </c:pt>
                <c:pt idx="9310">
                  <c:v>20435</c:v>
                </c:pt>
                <c:pt idx="9311">
                  <c:v>20436</c:v>
                </c:pt>
                <c:pt idx="9312">
                  <c:v>20437</c:v>
                </c:pt>
                <c:pt idx="9313">
                  <c:v>20438</c:v>
                </c:pt>
                <c:pt idx="9314">
                  <c:v>20439</c:v>
                </c:pt>
                <c:pt idx="9315">
                  <c:v>20440</c:v>
                </c:pt>
                <c:pt idx="9316">
                  <c:v>20441</c:v>
                </c:pt>
                <c:pt idx="9317">
                  <c:v>20442</c:v>
                </c:pt>
                <c:pt idx="9318">
                  <c:v>20443</c:v>
                </c:pt>
                <c:pt idx="9319">
                  <c:v>20444</c:v>
                </c:pt>
                <c:pt idx="9320">
                  <c:v>20445</c:v>
                </c:pt>
                <c:pt idx="9321">
                  <c:v>20446</c:v>
                </c:pt>
                <c:pt idx="9322">
                  <c:v>20447</c:v>
                </c:pt>
                <c:pt idx="9323">
                  <c:v>20448</c:v>
                </c:pt>
                <c:pt idx="9324">
                  <c:v>20449</c:v>
                </c:pt>
                <c:pt idx="9325">
                  <c:v>20450</c:v>
                </c:pt>
                <c:pt idx="9326">
                  <c:v>20451</c:v>
                </c:pt>
                <c:pt idx="9327">
                  <c:v>20452</c:v>
                </c:pt>
                <c:pt idx="9328">
                  <c:v>20453</c:v>
                </c:pt>
                <c:pt idx="9329">
                  <c:v>20454</c:v>
                </c:pt>
                <c:pt idx="9330">
                  <c:v>20455</c:v>
                </c:pt>
                <c:pt idx="9331">
                  <c:v>20456</c:v>
                </c:pt>
                <c:pt idx="9332">
                  <c:v>20457</c:v>
                </c:pt>
                <c:pt idx="9333">
                  <c:v>20458</c:v>
                </c:pt>
                <c:pt idx="9334">
                  <c:v>20459</c:v>
                </c:pt>
                <c:pt idx="9335">
                  <c:v>20460</c:v>
                </c:pt>
                <c:pt idx="9336">
                  <c:v>20461</c:v>
                </c:pt>
                <c:pt idx="9337">
                  <c:v>20462</c:v>
                </c:pt>
                <c:pt idx="9338">
                  <c:v>20463</c:v>
                </c:pt>
                <c:pt idx="9339">
                  <c:v>20464</c:v>
                </c:pt>
                <c:pt idx="9340">
                  <c:v>20465</c:v>
                </c:pt>
                <c:pt idx="9341">
                  <c:v>20466</c:v>
                </c:pt>
                <c:pt idx="9342">
                  <c:v>20467</c:v>
                </c:pt>
                <c:pt idx="9343">
                  <c:v>20468</c:v>
                </c:pt>
                <c:pt idx="9344">
                  <c:v>20469</c:v>
                </c:pt>
                <c:pt idx="9345">
                  <c:v>20470</c:v>
                </c:pt>
                <c:pt idx="9346">
                  <c:v>20471</c:v>
                </c:pt>
                <c:pt idx="9347">
                  <c:v>20472</c:v>
                </c:pt>
                <c:pt idx="9348">
                  <c:v>20473</c:v>
                </c:pt>
                <c:pt idx="9349">
                  <c:v>20474</c:v>
                </c:pt>
                <c:pt idx="9350">
                  <c:v>20475</c:v>
                </c:pt>
                <c:pt idx="9351">
                  <c:v>20476</c:v>
                </c:pt>
                <c:pt idx="9352">
                  <c:v>20477</c:v>
                </c:pt>
                <c:pt idx="9353">
                  <c:v>20478</c:v>
                </c:pt>
                <c:pt idx="9354">
                  <c:v>20479</c:v>
                </c:pt>
                <c:pt idx="9355">
                  <c:v>20480</c:v>
                </c:pt>
                <c:pt idx="9356">
                  <c:v>20481</c:v>
                </c:pt>
                <c:pt idx="9357">
                  <c:v>20482</c:v>
                </c:pt>
                <c:pt idx="9358">
                  <c:v>20483</c:v>
                </c:pt>
                <c:pt idx="9359">
                  <c:v>20484</c:v>
                </c:pt>
                <c:pt idx="9360">
                  <c:v>20485</c:v>
                </c:pt>
                <c:pt idx="9361">
                  <c:v>20486</c:v>
                </c:pt>
                <c:pt idx="9362">
                  <c:v>20487</c:v>
                </c:pt>
                <c:pt idx="9363">
                  <c:v>20488</c:v>
                </c:pt>
                <c:pt idx="9364">
                  <c:v>20489</c:v>
                </c:pt>
                <c:pt idx="9365">
                  <c:v>20490</c:v>
                </c:pt>
                <c:pt idx="9366">
                  <c:v>20491</c:v>
                </c:pt>
                <c:pt idx="9367">
                  <c:v>20492</c:v>
                </c:pt>
                <c:pt idx="9368">
                  <c:v>20493</c:v>
                </c:pt>
                <c:pt idx="9369">
                  <c:v>20494</c:v>
                </c:pt>
                <c:pt idx="9370">
                  <c:v>20495</c:v>
                </c:pt>
                <c:pt idx="9371">
                  <c:v>20496</c:v>
                </c:pt>
                <c:pt idx="9372">
                  <c:v>20497</c:v>
                </c:pt>
                <c:pt idx="9373">
                  <c:v>20498</c:v>
                </c:pt>
                <c:pt idx="9374">
                  <c:v>20499</c:v>
                </c:pt>
                <c:pt idx="9375">
                  <c:v>20500</c:v>
                </c:pt>
                <c:pt idx="9376">
                  <c:v>20501</c:v>
                </c:pt>
                <c:pt idx="9377">
                  <c:v>20502</c:v>
                </c:pt>
                <c:pt idx="9378">
                  <c:v>20503</c:v>
                </c:pt>
                <c:pt idx="9379">
                  <c:v>20504</c:v>
                </c:pt>
                <c:pt idx="9380">
                  <c:v>20505</c:v>
                </c:pt>
                <c:pt idx="9381">
                  <c:v>20506</c:v>
                </c:pt>
                <c:pt idx="9382">
                  <c:v>20507</c:v>
                </c:pt>
                <c:pt idx="9383">
                  <c:v>20508</c:v>
                </c:pt>
                <c:pt idx="9384">
                  <c:v>20509</c:v>
                </c:pt>
                <c:pt idx="9385">
                  <c:v>20510</c:v>
                </c:pt>
                <c:pt idx="9386">
                  <c:v>20511</c:v>
                </c:pt>
                <c:pt idx="9387">
                  <c:v>20512</c:v>
                </c:pt>
                <c:pt idx="9388">
                  <c:v>20513</c:v>
                </c:pt>
                <c:pt idx="9389">
                  <c:v>20514</c:v>
                </c:pt>
                <c:pt idx="9390">
                  <c:v>20515</c:v>
                </c:pt>
                <c:pt idx="9391">
                  <c:v>20516</c:v>
                </c:pt>
                <c:pt idx="9392">
                  <c:v>20517</c:v>
                </c:pt>
                <c:pt idx="9393">
                  <c:v>20518</c:v>
                </c:pt>
                <c:pt idx="9394">
                  <c:v>20519</c:v>
                </c:pt>
                <c:pt idx="9395">
                  <c:v>20520</c:v>
                </c:pt>
                <c:pt idx="9396">
                  <c:v>20521</c:v>
                </c:pt>
                <c:pt idx="9397">
                  <c:v>20522</c:v>
                </c:pt>
                <c:pt idx="9398">
                  <c:v>20523</c:v>
                </c:pt>
                <c:pt idx="9399">
                  <c:v>20524</c:v>
                </c:pt>
                <c:pt idx="9400">
                  <c:v>20525</c:v>
                </c:pt>
                <c:pt idx="9401">
                  <c:v>20526</c:v>
                </c:pt>
                <c:pt idx="9402">
                  <c:v>20527</c:v>
                </c:pt>
                <c:pt idx="9403">
                  <c:v>20528</c:v>
                </c:pt>
                <c:pt idx="9404">
                  <c:v>20529</c:v>
                </c:pt>
                <c:pt idx="9405">
                  <c:v>20530</c:v>
                </c:pt>
                <c:pt idx="9406">
                  <c:v>20531</c:v>
                </c:pt>
                <c:pt idx="9407">
                  <c:v>20532</c:v>
                </c:pt>
                <c:pt idx="9408">
                  <c:v>20533</c:v>
                </c:pt>
                <c:pt idx="9409">
                  <c:v>20534</c:v>
                </c:pt>
                <c:pt idx="9410">
                  <c:v>20535</c:v>
                </c:pt>
                <c:pt idx="9411">
                  <c:v>20536</c:v>
                </c:pt>
                <c:pt idx="9412">
                  <c:v>20537</c:v>
                </c:pt>
                <c:pt idx="9413">
                  <c:v>20538</c:v>
                </c:pt>
                <c:pt idx="9414">
                  <c:v>20539</c:v>
                </c:pt>
                <c:pt idx="9415">
                  <c:v>20540</c:v>
                </c:pt>
                <c:pt idx="9416">
                  <c:v>20541</c:v>
                </c:pt>
                <c:pt idx="9417">
                  <c:v>20542</c:v>
                </c:pt>
                <c:pt idx="9418">
                  <c:v>20543</c:v>
                </c:pt>
                <c:pt idx="9419">
                  <c:v>20544</c:v>
                </c:pt>
                <c:pt idx="9420">
                  <c:v>20545</c:v>
                </c:pt>
                <c:pt idx="9421">
                  <c:v>20546</c:v>
                </c:pt>
                <c:pt idx="9422">
                  <c:v>20547</c:v>
                </c:pt>
                <c:pt idx="9423">
                  <c:v>20548</c:v>
                </c:pt>
                <c:pt idx="9424">
                  <c:v>20549</c:v>
                </c:pt>
                <c:pt idx="9425">
                  <c:v>20550</c:v>
                </c:pt>
                <c:pt idx="9426">
                  <c:v>20551</c:v>
                </c:pt>
                <c:pt idx="9427">
                  <c:v>20552</c:v>
                </c:pt>
                <c:pt idx="9428">
                  <c:v>20553</c:v>
                </c:pt>
                <c:pt idx="9429">
                  <c:v>20554</c:v>
                </c:pt>
                <c:pt idx="9430">
                  <c:v>20555</c:v>
                </c:pt>
                <c:pt idx="9431">
                  <c:v>20556</c:v>
                </c:pt>
                <c:pt idx="9432">
                  <c:v>20557</c:v>
                </c:pt>
                <c:pt idx="9433">
                  <c:v>20558</c:v>
                </c:pt>
                <c:pt idx="9434">
                  <c:v>20559</c:v>
                </c:pt>
                <c:pt idx="9435">
                  <c:v>20560</c:v>
                </c:pt>
                <c:pt idx="9436">
                  <c:v>20561</c:v>
                </c:pt>
                <c:pt idx="9437">
                  <c:v>20562</c:v>
                </c:pt>
                <c:pt idx="9438">
                  <c:v>20563</c:v>
                </c:pt>
                <c:pt idx="9439">
                  <c:v>20564</c:v>
                </c:pt>
                <c:pt idx="9440">
                  <c:v>20565</c:v>
                </c:pt>
                <c:pt idx="9441">
                  <c:v>20566</c:v>
                </c:pt>
                <c:pt idx="9442">
                  <c:v>20567</c:v>
                </c:pt>
                <c:pt idx="9443">
                  <c:v>20568</c:v>
                </c:pt>
                <c:pt idx="9444">
                  <c:v>20569</c:v>
                </c:pt>
                <c:pt idx="9445">
                  <c:v>20570</c:v>
                </c:pt>
                <c:pt idx="9446">
                  <c:v>20571</c:v>
                </c:pt>
                <c:pt idx="9447">
                  <c:v>20572</c:v>
                </c:pt>
                <c:pt idx="9448">
                  <c:v>20573</c:v>
                </c:pt>
                <c:pt idx="9449">
                  <c:v>20574</c:v>
                </c:pt>
                <c:pt idx="9450">
                  <c:v>20575</c:v>
                </c:pt>
                <c:pt idx="9451">
                  <c:v>20576</c:v>
                </c:pt>
                <c:pt idx="9452">
                  <c:v>20577</c:v>
                </c:pt>
                <c:pt idx="9453">
                  <c:v>20578</c:v>
                </c:pt>
                <c:pt idx="9454">
                  <c:v>20579</c:v>
                </c:pt>
                <c:pt idx="9455">
                  <c:v>20580</c:v>
                </c:pt>
                <c:pt idx="9456">
                  <c:v>20581</c:v>
                </c:pt>
                <c:pt idx="9457">
                  <c:v>20582</c:v>
                </c:pt>
                <c:pt idx="9458">
                  <c:v>20583</c:v>
                </c:pt>
                <c:pt idx="9459">
                  <c:v>20584</c:v>
                </c:pt>
                <c:pt idx="9460">
                  <c:v>20585</c:v>
                </c:pt>
                <c:pt idx="9461">
                  <c:v>20586</c:v>
                </c:pt>
                <c:pt idx="9462">
                  <c:v>20587</c:v>
                </c:pt>
                <c:pt idx="9463">
                  <c:v>20588</c:v>
                </c:pt>
                <c:pt idx="9464">
                  <c:v>20589</c:v>
                </c:pt>
                <c:pt idx="9465">
                  <c:v>20590</c:v>
                </c:pt>
                <c:pt idx="9466">
                  <c:v>20591</c:v>
                </c:pt>
                <c:pt idx="9467">
                  <c:v>20592</c:v>
                </c:pt>
                <c:pt idx="9468">
                  <c:v>20593</c:v>
                </c:pt>
                <c:pt idx="9469">
                  <c:v>20594</c:v>
                </c:pt>
                <c:pt idx="9470">
                  <c:v>20595</c:v>
                </c:pt>
                <c:pt idx="9471">
                  <c:v>20596</c:v>
                </c:pt>
                <c:pt idx="9472">
                  <c:v>20597</c:v>
                </c:pt>
                <c:pt idx="9473">
                  <c:v>20598</c:v>
                </c:pt>
                <c:pt idx="9474">
                  <c:v>20599</c:v>
                </c:pt>
                <c:pt idx="9475">
                  <c:v>20600</c:v>
                </c:pt>
                <c:pt idx="9476">
                  <c:v>20601</c:v>
                </c:pt>
                <c:pt idx="9477">
                  <c:v>20602</c:v>
                </c:pt>
                <c:pt idx="9478">
                  <c:v>20603</c:v>
                </c:pt>
                <c:pt idx="9479">
                  <c:v>20604</c:v>
                </c:pt>
                <c:pt idx="9480">
                  <c:v>20605</c:v>
                </c:pt>
                <c:pt idx="9481">
                  <c:v>20606</c:v>
                </c:pt>
                <c:pt idx="9482">
                  <c:v>20607</c:v>
                </c:pt>
                <c:pt idx="9483">
                  <c:v>20608</c:v>
                </c:pt>
                <c:pt idx="9484">
                  <c:v>20609</c:v>
                </c:pt>
                <c:pt idx="9485">
                  <c:v>20610</c:v>
                </c:pt>
                <c:pt idx="9486">
                  <c:v>20611</c:v>
                </c:pt>
                <c:pt idx="9487">
                  <c:v>20612</c:v>
                </c:pt>
                <c:pt idx="9488">
                  <c:v>20613</c:v>
                </c:pt>
                <c:pt idx="9489">
                  <c:v>20614</c:v>
                </c:pt>
                <c:pt idx="9490">
                  <c:v>20615</c:v>
                </c:pt>
                <c:pt idx="9491">
                  <c:v>20616</c:v>
                </c:pt>
                <c:pt idx="9492">
                  <c:v>20617</c:v>
                </c:pt>
                <c:pt idx="9493">
                  <c:v>20618</c:v>
                </c:pt>
                <c:pt idx="9494">
                  <c:v>20619</c:v>
                </c:pt>
                <c:pt idx="9495">
                  <c:v>20620</c:v>
                </c:pt>
                <c:pt idx="9496">
                  <c:v>20621</c:v>
                </c:pt>
                <c:pt idx="9497">
                  <c:v>20622</c:v>
                </c:pt>
                <c:pt idx="9498">
                  <c:v>20623</c:v>
                </c:pt>
                <c:pt idx="9499">
                  <c:v>20624</c:v>
                </c:pt>
                <c:pt idx="9500">
                  <c:v>20625</c:v>
                </c:pt>
                <c:pt idx="9501">
                  <c:v>20626</c:v>
                </c:pt>
                <c:pt idx="9502">
                  <c:v>20627</c:v>
                </c:pt>
                <c:pt idx="9503">
                  <c:v>20628</c:v>
                </c:pt>
                <c:pt idx="9504">
                  <c:v>20629</c:v>
                </c:pt>
                <c:pt idx="9505">
                  <c:v>20630</c:v>
                </c:pt>
                <c:pt idx="9506">
                  <c:v>20631</c:v>
                </c:pt>
                <c:pt idx="9507">
                  <c:v>20632</c:v>
                </c:pt>
                <c:pt idx="9508">
                  <c:v>20633</c:v>
                </c:pt>
                <c:pt idx="9509">
                  <c:v>20634</c:v>
                </c:pt>
                <c:pt idx="9510">
                  <c:v>20635</c:v>
                </c:pt>
                <c:pt idx="9511">
                  <c:v>20636</c:v>
                </c:pt>
                <c:pt idx="9512">
                  <c:v>20637</c:v>
                </c:pt>
                <c:pt idx="9513">
                  <c:v>20638</c:v>
                </c:pt>
                <c:pt idx="9514">
                  <c:v>20639</c:v>
                </c:pt>
                <c:pt idx="9515">
                  <c:v>20640</c:v>
                </c:pt>
                <c:pt idx="9516">
                  <c:v>20641</c:v>
                </c:pt>
                <c:pt idx="9517">
                  <c:v>20642</c:v>
                </c:pt>
                <c:pt idx="9518">
                  <c:v>20643</c:v>
                </c:pt>
                <c:pt idx="9519">
                  <c:v>20644</c:v>
                </c:pt>
                <c:pt idx="9520">
                  <c:v>20645</c:v>
                </c:pt>
                <c:pt idx="9521">
                  <c:v>20646</c:v>
                </c:pt>
                <c:pt idx="9522">
                  <c:v>20647</c:v>
                </c:pt>
                <c:pt idx="9523">
                  <c:v>20648</c:v>
                </c:pt>
                <c:pt idx="9524">
                  <c:v>20649</c:v>
                </c:pt>
                <c:pt idx="9525">
                  <c:v>20650</c:v>
                </c:pt>
                <c:pt idx="9526">
                  <c:v>20651</c:v>
                </c:pt>
                <c:pt idx="9527">
                  <c:v>20652</c:v>
                </c:pt>
                <c:pt idx="9528">
                  <c:v>20653</c:v>
                </c:pt>
                <c:pt idx="9529">
                  <c:v>20654</c:v>
                </c:pt>
                <c:pt idx="9530">
                  <c:v>20655</c:v>
                </c:pt>
                <c:pt idx="9531">
                  <c:v>20656</c:v>
                </c:pt>
                <c:pt idx="9532">
                  <c:v>20657</c:v>
                </c:pt>
                <c:pt idx="9533">
                  <c:v>20658</c:v>
                </c:pt>
                <c:pt idx="9534">
                  <c:v>20659</c:v>
                </c:pt>
                <c:pt idx="9535">
                  <c:v>20660</c:v>
                </c:pt>
                <c:pt idx="9536">
                  <c:v>20661</c:v>
                </c:pt>
                <c:pt idx="9537">
                  <c:v>20662</c:v>
                </c:pt>
                <c:pt idx="9538">
                  <c:v>20663</c:v>
                </c:pt>
                <c:pt idx="9539">
                  <c:v>20664</c:v>
                </c:pt>
                <c:pt idx="9540">
                  <c:v>20665</c:v>
                </c:pt>
                <c:pt idx="9541">
                  <c:v>20666</c:v>
                </c:pt>
                <c:pt idx="9542">
                  <c:v>20667</c:v>
                </c:pt>
                <c:pt idx="9543">
                  <c:v>20668</c:v>
                </c:pt>
                <c:pt idx="9544">
                  <c:v>20669</c:v>
                </c:pt>
                <c:pt idx="9545">
                  <c:v>20670</c:v>
                </c:pt>
                <c:pt idx="9546">
                  <c:v>20671</c:v>
                </c:pt>
                <c:pt idx="9547">
                  <c:v>20672</c:v>
                </c:pt>
                <c:pt idx="9548">
                  <c:v>20673</c:v>
                </c:pt>
                <c:pt idx="9549">
                  <c:v>20674</c:v>
                </c:pt>
                <c:pt idx="9550">
                  <c:v>20675</c:v>
                </c:pt>
                <c:pt idx="9551">
                  <c:v>20676</c:v>
                </c:pt>
                <c:pt idx="9552">
                  <c:v>20677</c:v>
                </c:pt>
                <c:pt idx="9553">
                  <c:v>20678</c:v>
                </c:pt>
                <c:pt idx="9554">
                  <c:v>20679</c:v>
                </c:pt>
                <c:pt idx="9555">
                  <c:v>20680</c:v>
                </c:pt>
                <c:pt idx="9556">
                  <c:v>20681</c:v>
                </c:pt>
                <c:pt idx="9557">
                  <c:v>20682</c:v>
                </c:pt>
                <c:pt idx="9558">
                  <c:v>20683</c:v>
                </c:pt>
                <c:pt idx="9559">
                  <c:v>20684</c:v>
                </c:pt>
                <c:pt idx="9560">
                  <c:v>20685</c:v>
                </c:pt>
                <c:pt idx="9561">
                  <c:v>20686</c:v>
                </c:pt>
                <c:pt idx="9562">
                  <c:v>20687</c:v>
                </c:pt>
                <c:pt idx="9563">
                  <c:v>20688</c:v>
                </c:pt>
                <c:pt idx="9564">
                  <c:v>20689</c:v>
                </c:pt>
                <c:pt idx="9565">
                  <c:v>20690</c:v>
                </c:pt>
                <c:pt idx="9566">
                  <c:v>20691</c:v>
                </c:pt>
                <c:pt idx="9567">
                  <c:v>20692</c:v>
                </c:pt>
                <c:pt idx="9568">
                  <c:v>20693</c:v>
                </c:pt>
                <c:pt idx="9569">
                  <c:v>20694</c:v>
                </c:pt>
                <c:pt idx="9570">
                  <c:v>20695</c:v>
                </c:pt>
                <c:pt idx="9571">
                  <c:v>20696</c:v>
                </c:pt>
                <c:pt idx="9572">
                  <c:v>20697</c:v>
                </c:pt>
                <c:pt idx="9573">
                  <c:v>20698</c:v>
                </c:pt>
                <c:pt idx="9574">
                  <c:v>20699</c:v>
                </c:pt>
                <c:pt idx="9575">
                  <c:v>20700</c:v>
                </c:pt>
                <c:pt idx="9576">
                  <c:v>20701</c:v>
                </c:pt>
                <c:pt idx="9577">
                  <c:v>20702</c:v>
                </c:pt>
                <c:pt idx="9578">
                  <c:v>20703</c:v>
                </c:pt>
                <c:pt idx="9579">
                  <c:v>20704</c:v>
                </c:pt>
                <c:pt idx="9580">
                  <c:v>20705</c:v>
                </c:pt>
                <c:pt idx="9581">
                  <c:v>20706</c:v>
                </c:pt>
                <c:pt idx="9582">
                  <c:v>20707</c:v>
                </c:pt>
                <c:pt idx="9583">
                  <c:v>20708</c:v>
                </c:pt>
                <c:pt idx="9584">
                  <c:v>20709</c:v>
                </c:pt>
                <c:pt idx="9585">
                  <c:v>20710</c:v>
                </c:pt>
                <c:pt idx="9586">
                  <c:v>20711</c:v>
                </c:pt>
                <c:pt idx="9587">
                  <c:v>20712</c:v>
                </c:pt>
                <c:pt idx="9588">
                  <c:v>20713</c:v>
                </c:pt>
                <c:pt idx="9589">
                  <c:v>20714</c:v>
                </c:pt>
                <c:pt idx="9590">
                  <c:v>20715</c:v>
                </c:pt>
                <c:pt idx="9591">
                  <c:v>20716</c:v>
                </c:pt>
                <c:pt idx="9592">
                  <c:v>20717</c:v>
                </c:pt>
                <c:pt idx="9593">
                  <c:v>20718</c:v>
                </c:pt>
                <c:pt idx="9594">
                  <c:v>20719</c:v>
                </c:pt>
                <c:pt idx="9595">
                  <c:v>20720</c:v>
                </c:pt>
                <c:pt idx="9596">
                  <c:v>20721</c:v>
                </c:pt>
                <c:pt idx="9597">
                  <c:v>20722</c:v>
                </c:pt>
                <c:pt idx="9598">
                  <c:v>20723</c:v>
                </c:pt>
                <c:pt idx="9599">
                  <c:v>20724</c:v>
                </c:pt>
                <c:pt idx="9600">
                  <c:v>20725</c:v>
                </c:pt>
                <c:pt idx="9601">
                  <c:v>20726</c:v>
                </c:pt>
                <c:pt idx="9602">
                  <c:v>20727</c:v>
                </c:pt>
                <c:pt idx="9603">
                  <c:v>20728</c:v>
                </c:pt>
                <c:pt idx="9604">
                  <c:v>20729</c:v>
                </c:pt>
                <c:pt idx="9605">
                  <c:v>20730</c:v>
                </c:pt>
                <c:pt idx="9606">
                  <c:v>20731</c:v>
                </c:pt>
                <c:pt idx="9607">
                  <c:v>20732</c:v>
                </c:pt>
                <c:pt idx="9608">
                  <c:v>20733</c:v>
                </c:pt>
                <c:pt idx="9609">
                  <c:v>20734</c:v>
                </c:pt>
                <c:pt idx="9610">
                  <c:v>20735</c:v>
                </c:pt>
                <c:pt idx="9611">
                  <c:v>20736</c:v>
                </c:pt>
                <c:pt idx="9612">
                  <c:v>20737</c:v>
                </c:pt>
                <c:pt idx="9613">
                  <c:v>20738</c:v>
                </c:pt>
                <c:pt idx="9614">
                  <c:v>20739</c:v>
                </c:pt>
                <c:pt idx="9615">
                  <c:v>20740</c:v>
                </c:pt>
                <c:pt idx="9616">
                  <c:v>20741</c:v>
                </c:pt>
                <c:pt idx="9617">
                  <c:v>20742</c:v>
                </c:pt>
                <c:pt idx="9618">
                  <c:v>20743</c:v>
                </c:pt>
                <c:pt idx="9619">
                  <c:v>20744</c:v>
                </c:pt>
                <c:pt idx="9620">
                  <c:v>20745</c:v>
                </c:pt>
                <c:pt idx="9621">
                  <c:v>20746</c:v>
                </c:pt>
                <c:pt idx="9622">
                  <c:v>20747</c:v>
                </c:pt>
                <c:pt idx="9623">
                  <c:v>20748</c:v>
                </c:pt>
                <c:pt idx="9624">
                  <c:v>20749</c:v>
                </c:pt>
                <c:pt idx="9625">
                  <c:v>20750</c:v>
                </c:pt>
                <c:pt idx="9626">
                  <c:v>20751</c:v>
                </c:pt>
                <c:pt idx="9627">
                  <c:v>20752</c:v>
                </c:pt>
                <c:pt idx="9628">
                  <c:v>20753</c:v>
                </c:pt>
                <c:pt idx="9629">
                  <c:v>20754</c:v>
                </c:pt>
                <c:pt idx="9630">
                  <c:v>20755</c:v>
                </c:pt>
                <c:pt idx="9631">
                  <c:v>20756</c:v>
                </c:pt>
                <c:pt idx="9632">
                  <c:v>20757</c:v>
                </c:pt>
                <c:pt idx="9633">
                  <c:v>20758</c:v>
                </c:pt>
                <c:pt idx="9634">
                  <c:v>20759</c:v>
                </c:pt>
                <c:pt idx="9635">
                  <c:v>20760</c:v>
                </c:pt>
                <c:pt idx="9636">
                  <c:v>20761</c:v>
                </c:pt>
                <c:pt idx="9637">
                  <c:v>20762</c:v>
                </c:pt>
                <c:pt idx="9638">
                  <c:v>20763</c:v>
                </c:pt>
                <c:pt idx="9639">
                  <c:v>20764</c:v>
                </c:pt>
                <c:pt idx="9640">
                  <c:v>20765</c:v>
                </c:pt>
                <c:pt idx="9641">
                  <c:v>20766</c:v>
                </c:pt>
                <c:pt idx="9642">
                  <c:v>20767</c:v>
                </c:pt>
                <c:pt idx="9643">
                  <c:v>20768</c:v>
                </c:pt>
                <c:pt idx="9644">
                  <c:v>20769</c:v>
                </c:pt>
                <c:pt idx="9645">
                  <c:v>20770</c:v>
                </c:pt>
                <c:pt idx="9646">
                  <c:v>20771</c:v>
                </c:pt>
                <c:pt idx="9647">
                  <c:v>20772</c:v>
                </c:pt>
                <c:pt idx="9648">
                  <c:v>20773</c:v>
                </c:pt>
                <c:pt idx="9649">
                  <c:v>20774</c:v>
                </c:pt>
                <c:pt idx="9650">
                  <c:v>20775</c:v>
                </c:pt>
                <c:pt idx="9651">
                  <c:v>20776</c:v>
                </c:pt>
                <c:pt idx="9652">
                  <c:v>20777</c:v>
                </c:pt>
                <c:pt idx="9653">
                  <c:v>20778</c:v>
                </c:pt>
                <c:pt idx="9654">
                  <c:v>20779</c:v>
                </c:pt>
                <c:pt idx="9655">
                  <c:v>20780</c:v>
                </c:pt>
                <c:pt idx="9656">
                  <c:v>20781</c:v>
                </c:pt>
                <c:pt idx="9657">
                  <c:v>20782</c:v>
                </c:pt>
                <c:pt idx="9658">
                  <c:v>20783</c:v>
                </c:pt>
                <c:pt idx="9659">
                  <c:v>20784</c:v>
                </c:pt>
                <c:pt idx="9660">
                  <c:v>20785</c:v>
                </c:pt>
                <c:pt idx="9661">
                  <c:v>20786</c:v>
                </c:pt>
                <c:pt idx="9662">
                  <c:v>20787</c:v>
                </c:pt>
                <c:pt idx="9663">
                  <c:v>20788</c:v>
                </c:pt>
                <c:pt idx="9664">
                  <c:v>20789</c:v>
                </c:pt>
                <c:pt idx="9665">
                  <c:v>20790</c:v>
                </c:pt>
                <c:pt idx="9666">
                  <c:v>20791</c:v>
                </c:pt>
                <c:pt idx="9667">
                  <c:v>20792</c:v>
                </c:pt>
                <c:pt idx="9668">
                  <c:v>20793</c:v>
                </c:pt>
                <c:pt idx="9669">
                  <c:v>20794</c:v>
                </c:pt>
                <c:pt idx="9670">
                  <c:v>20795</c:v>
                </c:pt>
                <c:pt idx="9671">
                  <c:v>20796</c:v>
                </c:pt>
                <c:pt idx="9672">
                  <c:v>20797</c:v>
                </c:pt>
                <c:pt idx="9673">
                  <c:v>20798</c:v>
                </c:pt>
                <c:pt idx="9674">
                  <c:v>20799</c:v>
                </c:pt>
                <c:pt idx="9675">
                  <c:v>20800</c:v>
                </c:pt>
                <c:pt idx="9676">
                  <c:v>20801</c:v>
                </c:pt>
                <c:pt idx="9677">
                  <c:v>20802</c:v>
                </c:pt>
                <c:pt idx="9678">
                  <c:v>20803</c:v>
                </c:pt>
                <c:pt idx="9679">
                  <c:v>20804</c:v>
                </c:pt>
                <c:pt idx="9680">
                  <c:v>20805</c:v>
                </c:pt>
                <c:pt idx="9681">
                  <c:v>20806</c:v>
                </c:pt>
                <c:pt idx="9682">
                  <c:v>20807</c:v>
                </c:pt>
                <c:pt idx="9683">
                  <c:v>20808</c:v>
                </c:pt>
                <c:pt idx="9684">
                  <c:v>20809</c:v>
                </c:pt>
                <c:pt idx="9685">
                  <c:v>20810</c:v>
                </c:pt>
                <c:pt idx="9686">
                  <c:v>20811</c:v>
                </c:pt>
                <c:pt idx="9687">
                  <c:v>20812</c:v>
                </c:pt>
                <c:pt idx="9688">
                  <c:v>20813</c:v>
                </c:pt>
                <c:pt idx="9689">
                  <c:v>20814</c:v>
                </c:pt>
                <c:pt idx="9690">
                  <c:v>20815</c:v>
                </c:pt>
                <c:pt idx="9691">
                  <c:v>20816</c:v>
                </c:pt>
                <c:pt idx="9692">
                  <c:v>20817</c:v>
                </c:pt>
                <c:pt idx="9693">
                  <c:v>20818</c:v>
                </c:pt>
                <c:pt idx="9694">
                  <c:v>20819</c:v>
                </c:pt>
                <c:pt idx="9695">
                  <c:v>20820</c:v>
                </c:pt>
                <c:pt idx="9696">
                  <c:v>20821</c:v>
                </c:pt>
                <c:pt idx="9697">
                  <c:v>20822</c:v>
                </c:pt>
                <c:pt idx="9698">
                  <c:v>20823</c:v>
                </c:pt>
                <c:pt idx="9699">
                  <c:v>20824</c:v>
                </c:pt>
                <c:pt idx="9700">
                  <c:v>20825</c:v>
                </c:pt>
                <c:pt idx="9701">
                  <c:v>20826</c:v>
                </c:pt>
                <c:pt idx="9702">
                  <c:v>20827</c:v>
                </c:pt>
                <c:pt idx="9703">
                  <c:v>20828</c:v>
                </c:pt>
                <c:pt idx="9704">
                  <c:v>20829</c:v>
                </c:pt>
                <c:pt idx="9705">
                  <c:v>20830</c:v>
                </c:pt>
                <c:pt idx="9706">
                  <c:v>20831</c:v>
                </c:pt>
                <c:pt idx="9707">
                  <c:v>20832</c:v>
                </c:pt>
                <c:pt idx="9708">
                  <c:v>20833</c:v>
                </c:pt>
                <c:pt idx="9709">
                  <c:v>20834</c:v>
                </c:pt>
                <c:pt idx="9710">
                  <c:v>20835</c:v>
                </c:pt>
                <c:pt idx="9711">
                  <c:v>20836</c:v>
                </c:pt>
                <c:pt idx="9712">
                  <c:v>20837</c:v>
                </c:pt>
                <c:pt idx="9713">
                  <c:v>20838</c:v>
                </c:pt>
                <c:pt idx="9714">
                  <c:v>20839</c:v>
                </c:pt>
                <c:pt idx="9715">
                  <c:v>20840</c:v>
                </c:pt>
                <c:pt idx="9716">
                  <c:v>20841</c:v>
                </c:pt>
                <c:pt idx="9717">
                  <c:v>20842</c:v>
                </c:pt>
                <c:pt idx="9718">
                  <c:v>20843</c:v>
                </c:pt>
                <c:pt idx="9719">
                  <c:v>20844</c:v>
                </c:pt>
                <c:pt idx="9720">
                  <c:v>20845</c:v>
                </c:pt>
                <c:pt idx="9721">
                  <c:v>20846</c:v>
                </c:pt>
                <c:pt idx="9722">
                  <c:v>20847</c:v>
                </c:pt>
                <c:pt idx="9723">
                  <c:v>20848</c:v>
                </c:pt>
                <c:pt idx="9724">
                  <c:v>20849</c:v>
                </c:pt>
                <c:pt idx="9725">
                  <c:v>20850</c:v>
                </c:pt>
                <c:pt idx="9726">
                  <c:v>20851</c:v>
                </c:pt>
                <c:pt idx="9727">
                  <c:v>20852</c:v>
                </c:pt>
                <c:pt idx="9728">
                  <c:v>20853</c:v>
                </c:pt>
                <c:pt idx="9729">
                  <c:v>20854</c:v>
                </c:pt>
                <c:pt idx="9730">
                  <c:v>20855</c:v>
                </c:pt>
                <c:pt idx="9731">
                  <c:v>20856</c:v>
                </c:pt>
                <c:pt idx="9732">
                  <c:v>20857</c:v>
                </c:pt>
                <c:pt idx="9733">
                  <c:v>20858</c:v>
                </c:pt>
                <c:pt idx="9734">
                  <c:v>20859</c:v>
                </c:pt>
                <c:pt idx="9735">
                  <c:v>20860</c:v>
                </c:pt>
                <c:pt idx="9736">
                  <c:v>20861</c:v>
                </c:pt>
                <c:pt idx="9737">
                  <c:v>20862</c:v>
                </c:pt>
                <c:pt idx="9738">
                  <c:v>20863</c:v>
                </c:pt>
                <c:pt idx="9739">
                  <c:v>20864</c:v>
                </c:pt>
                <c:pt idx="9740">
                  <c:v>20865</c:v>
                </c:pt>
                <c:pt idx="9741">
                  <c:v>20866</c:v>
                </c:pt>
                <c:pt idx="9742">
                  <c:v>20867</c:v>
                </c:pt>
                <c:pt idx="9743">
                  <c:v>20868</c:v>
                </c:pt>
                <c:pt idx="9744">
                  <c:v>20869</c:v>
                </c:pt>
                <c:pt idx="9745">
                  <c:v>20870</c:v>
                </c:pt>
                <c:pt idx="9746">
                  <c:v>20871</c:v>
                </c:pt>
                <c:pt idx="9747">
                  <c:v>20872</c:v>
                </c:pt>
                <c:pt idx="9748">
                  <c:v>20873</c:v>
                </c:pt>
                <c:pt idx="9749">
                  <c:v>20874</c:v>
                </c:pt>
                <c:pt idx="9750">
                  <c:v>20875</c:v>
                </c:pt>
                <c:pt idx="9751">
                  <c:v>20876</c:v>
                </c:pt>
                <c:pt idx="9752">
                  <c:v>20877</c:v>
                </c:pt>
                <c:pt idx="9753">
                  <c:v>20878</c:v>
                </c:pt>
                <c:pt idx="9754">
                  <c:v>20879</c:v>
                </c:pt>
                <c:pt idx="9755">
                  <c:v>20880</c:v>
                </c:pt>
                <c:pt idx="9756">
                  <c:v>20881</c:v>
                </c:pt>
                <c:pt idx="9757">
                  <c:v>20882</c:v>
                </c:pt>
                <c:pt idx="9758">
                  <c:v>20883</c:v>
                </c:pt>
                <c:pt idx="9759">
                  <c:v>20884</c:v>
                </c:pt>
                <c:pt idx="9760">
                  <c:v>20885</c:v>
                </c:pt>
                <c:pt idx="9761">
                  <c:v>20886</c:v>
                </c:pt>
                <c:pt idx="9762">
                  <c:v>20887</c:v>
                </c:pt>
                <c:pt idx="9763">
                  <c:v>20888</c:v>
                </c:pt>
                <c:pt idx="9764">
                  <c:v>20889</c:v>
                </c:pt>
                <c:pt idx="9765">
                  <c:v>20890</c:v>
                </c:pt>
                <c:pt idx="9766">
                  <c:v>20891</c:v>
                </c:pt>
                <c:pt idx="9767">
                  <c:v>20892</c:v>
                </c:pt>
                <c:pt idx="9768">
                  <c:v>20893</c:v>
                </c:pt>
                <c:pt idx="9769">
                  <c:v>20894</c:v>
                </c:pt>
                <c:pt idx="9770">
                  <c:v>20895</c:v>
                </c:pt>
                <c:pt idx="9771">
                  <c:v>20896</c:v>
                </c:pt>
                <c:pt idx="9772">
                  <c:v>20897</c:v>
                </c:pt>
                <c:pt idx="9773">
                  <c:v>20898</c:v>
                </c:pt>
                <c:pt idx="9774">
                  <c:v>20899</c:v>
                </c:pt>
                <c:pt idx="9775">
                  <c:v>20900</c:v>
                </c:pt>
                <c:pt idx="9776">
                  <c:v>20901</c:v>
                </c:pt>
                <c:pt idx="9777">
                  <c:v>20902</c:v>
                </c:pt>
                <c:pt idx="9778">
                  <c:v>20903</c:v>
                </c:pt>
                <c:pt idx="9779">
                  <c:v>20904</c:v>
                </c:pt>
                <c:pt idx="9780">
                  <c:v>20905</c:v>
                </c:pt>
                <c:pt idx="9781">
                  <c:v>20906</c:v>
                </c:pt>
                <c:pt idx="9782">
                  <c:v>20907</c:v>
                </c:pt>
                <c:pt idx="9783">
                  <c:v>20908</c:v>
                </c:pt>
                <c:pt idx="9784">
                  <c:v>20909</c:v>
                </c:pt>
                <c:pt idx="9785">
                  <c:v>20910</c:v>
                </c:pt>
                <c:pt idx="9786">
                  <c:v>20911</c:v>
                </c:pt>
                <c:pt idx="9787">
                  <c:v>20912</c:v>
                </c:pt>
                <c:pt idx="9788">
                  <c:v>20913</c:v>
                </c:pt>
                <c:pt idx="9789">
                  <c:v>20914</c:v>
                </c:pt>
                <c:pt idx="9790">
                  <c:v>20915</c:v>
                </c:pt>
                <c:pt idx="9791">
                  <c:v>20916</c:v>
                </c:pt>
                <c:pt idx="9792">
                  <c:v>20917</c:v>
                </c:pt>
                <c:pt idx="9793">
                  <c:v>20918</c:v>
                </c:pt>
                <c:pt idx="9794">
                  <c:v>20919</c:v>
                </c:pt>
                <c:pt idx="9795">
                  <c:v>20920</c:v>
                </c:pt>
                <c:pt idx="9796">
                  <c:v>20921</c:v>
                </c:pt>
                <c:pt idx="9797">
                  <c:v>20922</c:v>
                </c:pt>
                <c:pt idx="9798">
                  <c:v>20923</c:v>
                </c:pt>
                <c:pt idx="9799">
                  <c:v>20924</c:v>
                </c:pt>
                <c:pt idx="9800">
                  <c:v>20925</c:v>
                </c:pt>
                <c:pt idx="9801">
                  <c:v>20926</c:v>
                </c:pt>
                <c:pt idx="9802">
                  <c:v>20927</c:v>
                </c:pt>
                <c:pt idx="9803">
                  <c:v>20928</c:v>
                </c:pt>
                <c:pt idx="9804">
                  <c:v>20929</c:v>
                </c:pt>
                <c:pt idx="9805">
                  <c:v>20930</c:v>
                </c:pt>
                <c:pt idx="9806">
                  <c:v>20931</c:v>
                </c:pt>
                <c:pt idx="9807">
                  <c:v>20932</c:v>
                </c:pt>
                <c:pt idx="9808">
                  <c:v>20933</c:v>
                </c:pt>
                <c:pt idx="9809">
                  <c:v>20934</c:v>
                </c:pt>
                <c:pt idx="9810">
                  <c:v>20935</c:v>
                </c:pt>
                <c:pt idx="9811">
                  <c:v>20936</c:v>
                </c:pt>
                <c:pt idx="9812">
                  <c:v>20937</c:v>
                </c:pt>
                <c:pt idx="9813">
                  <c:v>20938</c:v>
                </c:pt>
                <c:pt idx="9814">
                  <c:v>20939</c:v>
                </c:pt>
                <c:pt idx="9815">
                  <c:v>20940</c:v>
                </c:pt>
                <c:pt idx="9816">
                  <c:v>20941</c:v>
                </c:pt>
                <c:pt idx="9817">
                  <c:v>20942</c:v>
                </c:pt>
                <c:pt idx="9818">
                  <c:v>20943</c:v>
                </c:pt>
                <c:pt idx="9819">
                  <c:v>20944</c:v>
                </c:pt>
                <c:pt idx="9820">
                  <c:v>20945</c:v>
                </c:pt>
                <c:pt idx="9821">
                  <c:v>20946</c:v>
                </c:pt>
                <c:pt idx="9822">
                  <c:v>20947</c:v>
                </c:pt>
                <c:pt idx="9823">
                  <c:v>20948</c:v>
                </c:pt>
                <c:pt idx="9824">
                  <c:v>20949</c:v>
                </c:pt>
                <c:pt idx="9825">
                  <c:v>20950</c:v>
                </c:pt>
                <c:pt idx="9826">
                  <c:v>20951</c:v>
                </c:pt>
                <c:pt idx="9827">
                  <c:v>20952</c:v>
                </c:pt>
                <c:pt idx="9828">
                  <c:v>20953</c:v>
                </c:pt>
                <c:pt idx="9829">
                  <c:v>20954</c:v>
                </c:pt>
                <c:pt idx="9830">
                  <c:v>20955</c:v>
                </c:pt>
                <c:pt idx="9831">
                  <c:v>20956</c:v>
                </c:pt>
                <c:pt idx="9832">
                  <c:v>20957</c:v>
                </c:pt>
                <c:pt idx="9833">
                  <c:v>20958</c:v>
                </c:pt>
                <c:pt idx="9834">
                  <c:v>20959</c:v>
                </c:pt>
                <c:pt idx="9835">
                  <c:v>20960</c:v>
                </c:pt>
                <c:pt idx="9836">
                  <c:v>20961</c:v>
                </c:pt>
                <c:pt idx="9837">
                  <c:v>20962</c:v>
                </c:pt>
                <c:pt idx="9838">
                  <c:v>20963</c:v>
                </c:pt>
                <c:pt idx="9839">
                  <c:v>20964</c:v>
                </c:pt>
                <c:pt idx="9840">
                  <c:v>20965</c:v>
                </c:pt>
                <c:pt idx="9841">
                  <c:v>20966</c:v>
                </c:pt>
                <c:pt idx="9842">
                  <c:v>20967</c:v>
                </c:pt>
                <c:pt idx="9843">
                  <c:v>20968</c:v>
                </c:pt>
                <c:pt idx="9844">
                  <c:v>20969</c:v>
                </c:pt>
                <c:pt idx="9845">
                  <c:v>20970</c:v>
                </c:pt>
                <c:pt idx="9846">
                  <c:v>20971</c:v>
                </c:pt>
                <c:pt idx="9847">
                  <c:v>20972</c:v>
                </c:pt>
                <c:pt idx="9848">
                  <c:v>20973</c:v>
                </c:pt>
                <c:pt idx="9849">
                  <c:v>20974</c:v>
                </c:pt>
                <c:pt idx="9850">
                  <c:v>20975</c:v>
                </c:pt>
                <c:pt idx="9851">
                  <c:v>20976</c:v>
                </c:pt>
                <c:pt idx="9852">
                  <c:v>20977</c:v>
                </c:pt>
                <c:pt idx="9853">
                  <c:v>20978</c:v>
                </c:pt>
                <c:pt idx="9854">
                  <c:v>20979</c:v>
                </c:pt>
                <c:pt idx="9855">
                  <c:v>20980</c:v>
                </c:pt>
                <c:pt idx="9856">
                  <c:v>20981</c:v>
                </c:pt>
                <c:pt idx="9857">
                  <c:v>20982</c:v>
                </c:pt>
                <c:pt idx="9858">
                  <c:v>20983</c:v>
                </c:pt>
                <c:pt idx="9859">
                  <c:v>20984</c:v>
                </c:pt>
                <c:pt idx="9860">
                  <c:v>20985</c:v>
                </c:pt>
                <c:pt idx="9861">
                  <c:v>20986</c:v>
                </c:pt>
                <c:pt idx="9862">
                  <c:v>20987</c:v>
                </c:pt>
                <c:pt idx="9863">
                  <c:v>20988</c:v>
                </c:pt>
                <c:pt idx="9864">
                  <c:v>20989</c:v>
                </c:pt>
                <c:pt idx="9865">
                  <c:v>20990</c:v>
                </c:pt>
                <c:pt idx="9866">
                  <c:v>20991</c:v>
                </c:pt>
                <c:pt idx="9867">
                  <c:v>20992</c:v>
                </c:pt>
                <c:pt idx="9868">
                  <c:v>20993</c:v>
                </c:pt>
                <c:pt idx="9869">
                  <c:v>20994</c:v>
                </c:pt>
                <c:pt idx="9870">
                  <c:v>20995</c:v>
                </c:pt>
                <c:pt idx="9871">
                  <c:v>20996</c:v>
                </c:pt>
                <c:pt idx="9872">
                  <c:v>20997</c:v>
                </c:pt>
                <c:pt idx="9873">
                  <c:v>20998</c:v>
                </c:pt>
                <c:pt idx="9874">
                  <c:v>20999</c:v>
                </c:pt>
                <c:pt idx="9875">
                  <c:v>21000</c:v>
                </c:pt>
                <c:pt idx="9876">
                  <c:v>21001</c:v>
                </c:pt>
                <c:pt idx="9877">
                  <c:v>21002</c:v>
                </c:pt>
                <c:pt idx="9878">
                  <c:v>21003</c:v>
                </c:pt>
                <c:pt idx="9879">
                  <c:v>21004</c:v>
                </c:pt>
                <c:pt idx="9880">
                  <c:v>21005</c:v>
                </c:pt>
                <c:pt idx="9881">
                  <c:v>21006</c:v>
                </c:pt>
                <c:pt idx="9882">
                  <c:v>21007</c:v>
                </c:pt>
                <c:pt idx="9883">
                  <c:v>21008</c:v>
                </c:pt>
                <c:pt idx="9884">
                  <c:v>21009</c:v>
                </c:pt>
                <c:pt idx="9885">
                  <c:v>21010</c:v>
                </c:pt>
                <c:pt idx="9886">
                  <c:v>21011</c:v>
                </c:pt>
                <c:pt idx="9887">
                  <c:v>21012</c:v>
                </c:pt>
                <c:pt idx="9888">
                  <c:v>21013</c:v>
                </c:pt>
                <c:pt idx="9889">
                  <c:v>21014</c:v>
                </c:pt>
                <c:pt idx="9890">
                  <c:v>21015</c:v>
                </c:pt>
                <c:pt idx="9891">
                  <c:v>21016</c:v>
                </c:pt>
                <c:pt idx="9892">
                  <c:v>21017</c:v>
                </c:pt>
                <c:pt idx="9893">
                  <c:v>21018</c:v>
                </c:pt>
                <c:pt idx="9894">
                  <c:v>21019</c:v>
                </c:pt>
                <c:pt idx="9895">
                  <c:v>21020</c:v>
                </c:pt>
                <c:pt idx="9896">
                  <c:v>21021</c:v>
                </c:pt>
                <c:pt idx="9897">
                  <c:v>21022</c:v>
                </c:pt>
                <c:pt idx="9898">
                  <c:v>21023</c:v>
                </c:pt>
                <c:pt idx="9899">
                  <c:v>21024</c:v>
                </c:pt>
                <c:pt idx="9900">
                  <c:v>21025</c:v>
                </c:pt>
                <c:pt idx="9901">
                  <c:v>21026</c:v>
                </c:pt>
                <c:pt idx="9902">
                  <c:v>21027</c:v>
                </c:pt>
                <c:pt idx="9903">
                  <c:v>21028</c:v>
                </c:pt>
                <c:pt idx="9904">
                  <c:v>21029</c:v>
                </c:pt>
                <c:pt idx="9905">
                  <c:v>21030</c:v>
                </c:pt>
                <c:pt idx="9906">
                  <c:v>21031</c:v>
                </c:pt>
                <c:pt idx="9907">
                  <c:v>21032</c:v>
                </c:pt>
                <c:pt idx="9908">
                  <c:v>21033</c:v>
                </c:pt>
                <c:pt idx="9909">
                  <c:v>21034</c:v>
                </c:pt>
                <c:pt idx="9910">
                  <c:v>21035</c:v>
                </c:pt>
                <c:pt idx="9911">
                  <c:v>21036</c:v>
                </c:pt>
                <c:pt idx="9912">
                  <c:v>21037</c:v>
                </c:pt>
                <c:pt idx="9913">
                  <c:v>21038</c:v>
                </c:pt>
                <c:pt idx="9914">
                  <c:v>21039</c:v>
                </c:pt>
                <c:pt idx="9915">
                  <c:v>21040</c:v>
                </c:pt>
                <c:pt idx="9916">
                  <c:v>21041</c:v>
                </c:pt>
                <c:pt idx="9917">
                  <c:v>21042</c:v>
                </c:pt>
                <c:pt idx="9918">
                  <c:v>21043</c:v>
                </c:pt>
                <c:pt idx="9919">
                  <c:v>21044</c:v>
                </c:pt>
                <c:pt idx="9920">
                  <c:v>21045</c:v>
                </c:pt>
                <c:pt idx="9921">
                  <c:v>21046</c:v>
                </c:pt>
                <c:pt idx="9922">
                  <c:v>21047</c:v>
                </c:pt>
                <c:pt idx="9923">
                  <c:v>21048</c:v>
                </c:pt>
                <c:pt idx="9924">
                  <c:v>21049</c:v>
                </c:pt>
                <c:pt idx="9925">
                  <c:v>21050</c:v>
                </c:pt>
                <c:pt idx="9926">
                  <c:v>21051</c:v>
                </c:pt>
                <c:pt idx="9927">
                  <c:v>21052</c:v>
                </c:pt>
                <c:pt idx="9928">
                  <c:v>21053</c:v>
                </c:pt>
                <c:pt idx="9929">
                  <c:v>21054</c:v>
                </c:pt>
                <c:pt idx="9930">
                  <c:v>21055</c:v>
                </c:pt>
                <c:pt idx="9931">
                  <c:v>21056</c:v>
                </c:pt>
                <c:pt idx="9932">
                  <c:v>21057</c:v>
                </c:pt>
                <c:pt idx="9933">
                  <c:v>21058</c:v>
                </c:pt>
                <c:pt idx="9934">
                  <c:v>21059</c:v>
                </c:pt>
                <c:pt idx="9935">
                  <c:v>21060</c:v>
                </c:pt>
                <c:pt idx="9936">
                  <c:v>21061</c:v>
                </c:pt>
                <c:pt idx="9937">
                  <c:v>21062</c:v>
                </c:pt>
                <c:pt idx="9938">
                  <c:v>21063</c:v>
                </c:pt>
                <c:pt idx="9939">
                  <c:v>21064</c:v>
                </c:pt>
                <c:pt idx="9940">
                  <c:v>21065</c:v>
                </c:pt>
                <c:pt idx="9941">
                  <c:v>21066</c:v>
                </c:pt>
                <c:pt idx="9942">
                  <c:v>21067</c:v>
                </c:pt>
                <c:pt idx="9943">
                  <c:v>21068</c:v>
                </c:pt>
                <c:pt idx="9944">
                  <c:v>21069</c:v>
                </c:pt>
                <c:pt idx="9945">
                  <c:v>21070</c:v>
                </c:pt>
                <c:pt idx="9946">
                  <c:v>21071</c:v>
                </c:pt>
                <c:pt idx="9947">
                  <c:v>21072</c:v>
                </c:pt>
                <c:pt idx="9948">
                  <c:v>21073</c:v>
                </c:pt>
                <c:pt idx="9949">
                  <c:v>21074</c:v>
                </c:pt>
                <c:pt idx="9950">
                  <c:v>21075</c:v>
                </c:pt>
                <c:pt idx="9951">
                  <c:v>21076</c:v>
                </c:pt>
                <c:pt idx="9952">
                  <c:v>21077</c:v>
                </c:pt>
                <c:pt idx="9953">
                  <c:v>21078</c:v>
                </c:pt>
                <c:pt idx="9954">
                  <c:v>21079</c:v>
                </c:pt>
                <c:pt idx="9955">
                  <c:v>21080</c:v>
                </c:pt>
                <c:pt idx="9956">
                  <c:v>21081</c:v>
                </c:pt>
                <c:pt idx="9957">
                  <c:v>21082</c:v>
                </c:pt>
                <c:pt idx="9958">
                  <c:v>21083</c:v>
                </c:pt>
                <c:pt idx="9959">
                  <c:v>21084</c:v>
                </c:pt>
                <c:pt idx="9960">
                  <c:v>21085</c:v>
                </c:pt>
                <c:pt idx="9961">
                  <c:v>21086</c:v>
                </c:pt>
                <c:pt idx="9962">
                  <c:v>21087</c:v>
                </c:pt>
                <c:pt idx="9963">
                  <c:v>21088</c:v>
                </c:pt>
                <c:pt idx="9964">
                  <c:v>21089</c:v>
                </c:pt>
                <c:pt idx="9965">
                  <c:v>21090</c:v>
                </c:pt>
                <c:pt idx="9966">
                  <c:v>21091</c:v>
                </c:pt>
                <c:pt idx="9967">
                  <c:v>21092</c:v>
                </c:pt>
                <c:pt idx="9968">
                  <c:v>21093</c:v>
                </c:pt>
                <c:pt idx="9969">
                  <c:v>21094</c:v>
                </c:pt>
                <c:pt idx="9970">
                  <c:v>21095</c:v>
                </c:pt>
                <c:pt idx="9971">
                  <c:v>21096</c:v>
                </c:pt>
                <c:pt idx="9972">
                  <c:v>21097</c:v>
                </c:pt>
                <c:pt idx="9973">
                  <c:v>21098</c:v>
                </c:pt>
                <c:pt idx="9974">
                  <c:v>21099</c:v>
                </c:pt>
                <c:pt idx="9975">
                  <c:v>21100</c:v>
                </c:pt>
                <c:pt idx="9976">
                  <c:v>21101</c:v>
                </c:pt>
                <c:pt idx="9977">
                  <c:v>21102</c:v>
                </c:pt>
                <c:pt idx="9978">
                  <c:v>21103</c:v>
                </c:pt>
                <c:pt idx="9979">
                  <c:v>21104</c:v>
                </c:pt>
                <c:pt idx="9980">
                  <c:v>21105</c:v>
                </c:pt>
                <c:pt idx="9981">
                  <c:v>21106</c:v>
                </c:pt>
                <c:pt idx="9982">
                  <c:v>21107</c:v>
                </c:pt>
                <c:pt idx="9983">
                  <c:v>21108</c:v>
                </c:pt>
                <c:pt idx="9984">
                  <c:v>21109</c:v>
                </c:pt>
                <c:pt idx="9985">
                  <c:v>21110</c:v>
                </c:pt>
                <c:pt idx="9986">
                  <c:v>21111</c:v>
                </c:pt>
                <c:pt idx="9987">
                  <c:v>21112</c:v>
                </c:pt>
                <c:pt idx="9988">
                  <c:v>21113</c:v>
                </c:pt>
                <c:pt idx="9989">
                  <c:v>21114</c:v>
                </c:pt>
                <c:pt idx="9990">
                  <c:v>21115</c:v>
                </c:pt>
                <c:pt idx="9991">
                  <c:v>21116</c:v>
                </c:pt>
                <c:pt idx="9992">
                  <c:v>21117</c:v>
                </c:pt>
                <c:pt idx="9993">
                  <c:v>21118</c:v>
                </c:pt>
                <c:pt idx="9994">
                  <c:v>21119</c:v>
                </c:pt>
                <c:pt idx="9995">
                  <c:v>21120</c:v>
                </c:pt>
                <c:pt idx="9996">
                  <c:v>21121</c:v>
                </c:pt>
                <c:pt idx="9997">
                  <c:v>21122</c:v>
                </c:pt>
                <c:pt idx="9998">
                  <c:v>21123</c:v>
                </c:pt>
                <c:pt idx="9999">
                  <c:v>21124</c:v>
                </c:pt>
                <c:pt idx="10000">
                  <c:v>21125</c:v>
                </c:pt>
                <c:pt idx="10001">
                  <c:v>21126</c:v>
                </c:pt>
                <c:pt idx="10002">
                  <c:v>21127</c:v>
                </c:pt>
                <c:pt idx="10003">
                  <c:v>21128</c:v>
                </c:pt>
                <c:pt idx="10004">
                  <c:v>21129</c:v>
                </c:pt>
                <c:pt idx="10005">
                  <c:v>21130</c:v>
                </c:pt>
                <c:pt idx="10006">
                  <c:v>21131</c:v>
                </c:pt>
                <c:pt idx="10007">
                  <c:v>21132</c:v>
                </c:pt>
                <c:pt idx="10008">
                  <c:v>21133</c:v>
                </c:pt>
                <c:pt idx="10009">
                  <c:v>21134</c:v>
                </c:pt>
                <c:pt idx="10010">
                  <c:v>21135</c:v>
                </c:pt>
                <c:pt idx="10011">
                  <c:v>21136</c:v>
                </c:pt>
                <c:pt idx="10012">
                  <c:v>21137</c:v>
                </c:pt>
                <c:pt idx="10013">
                  <c:v>21138</c:v>
                </c:pt>
                <c:pt idx="10014">
                  <c:v>21139</c:v>
                </c:pt>
                <c:pt idx="10015">
                  <c:v>21140</c:v>
                </c:pt>
                <c:pt idx="10016">
                  <c:v>21141</c:v>
                </c:pt>
                <c:pt idx="10017">
                  <c:v>21142</c:v>
                </c:pt>
                <c:pt idx="10018">
                  <c:v>21143</c:v>
                </c:pt>
                <c:pt idx="10019">
                  <c:v>21144</c:v>
                </c:pt>
                <c:pt idx="10020">
                  <c:v>21145</c:v>
                </c:pt>
                <c:pt idx="10021">
                  <c:v>21146</c:v>
                </c:pt>
                <c:pt idx="10022">
                  <c:v>21147</c:v>
                </c:pt>
                <c:pt idx="10023">
                  <c:v>21148</c:v>
                </c:pt>
                <c:pt idx="10024">
                  <c:v>21149</c:v>
                </c:pt>
                <c:pt idx="10025">
                  <c:v>21150</c:v>
                </c:pt>
                <c:pt idx="10026">
                  <c:v>21151</c:v>
                </c:pt>
                <c:pt idx="10027">
                  <c:v>21152</c:v>
                </c:pt>
                <c:pt idx="10028">
                  <c:v>21153</c:v>
                </c:pt>
                <c:pt idx="10029">
                  <c:v>21154</c:v>
                </c:pt>
                <c:pt idx="10030">
                  <c:v>21155</c:v>
                </c:pt>
                <c:pt idx="10031">
                  <c:v>21156</c:v>
                </c:pt>
                <c:pt idx="10032">
                  <c:v>21157</c:v>
                </c:pt>
                <c:pt idx="10033">
                  <c:v>21158</c:v>
                </c:pt>
                <c:pt idx="10034">
                  <c:v>21159</c:v>
                </c:pt>
                <c:pt idx="10035">
                  <c:v>21160</c:v>
                </c:pt>
                <c:pt idx="10036">
                  <c:v>21161</c:v>
                </c:pt>
                <c:pt idx="10037">
                  <c:v>21162</c:v>
                </c:pt>
                <c:pt idx="10038">
                  <c:v>21163</c:v>
                </c:pt>
                <c:pt idx="10039">
                  <c:v>21164</c:v>
                </c:pt>
                <c:pt idx="10040">
                  <c:v>21165</c:v>
                </c:pt>
                <c:pt idx="10041">
                  <c:v>21166</c:v>
                </c:pt>
                <c:pt idx="10042">
                  <c:v>21167</c:v>
                </c:pt>
                <c:pt idx="10043">
                  <c:v>21168</c:v>
                </c:pt>
                <c:pt idx="10044">
                  <c:v>21169</c:v>
                </c:pt>
                <c:pt idx="10045">
                  <c:v>21170</c:v>
                </c:pt>
                <c:pt idx="10046">
                  <c:v>21171</c:v>
                </c:pt>
                <c:pt idx="10047">
                  <c:v>21172</c:v>
                </c:pt>
                <c:pt idx="10048">
                  <c:v>21173</c:v>
                </c:pt>
                <c:pt idx="10049">
                  <c:v>21174</c:v>
                </c:pt>
                <c:pt idx="10050">
                  <c:v>21175</c:v>
                </c:pt>
                <c:pt idx="10051">
                  <c:v>21176</c:v>
                </c:pt>
                <c:pt idx="10052">
                  <c:v>21177</c:v>
                </c:pt>
                <c:pt idx="10053">
                  <c:v>21178</c:v>
                </c:pt>
                <c:pt idx="10054">
                  <c:v>21179</c:v>
                </c:pt>
                <c:pt idx="10055">
                  <c:v>21180</c:v>
                </c:pt>
                <c:pt idx="10056">
                  <c:v>21181</c:v>
                </c:pt>
                <c:pt idx="10057">
                  <c:v>21182</c:v>
                </c:pt>
                <c:pt idx="10058">
                  <c:v>21183</c:v>
                </c:pt>
                <c:pt idx="10059">
                  <c:v>21184</c:v>
                </c:pt>
                <c:pt idx="10060">
                  <c:v>21185</c:v>
                </c:pt>
                <c:pt idx="10061">
                  <c:v>21186</c:v>
                </c:pt>
                <c:pt idx="10062">
                  <c:v>21187</c:v>
                </c:pt>
                <c:pt idx="10063">
                  <c:v>21188</c:v>
                </c:pt>
                <c:pt idx="10064">
                  <c:v>21189</c:v>
                </c:pt>
                <c:pt idx="10065">
                  <c:v>21190</c:v>
                </c:pt>
                <c:pt idx="10066">
                  <c:v>21191</c:v>
                </c:pt>
                <c:pt idx="10067">
                  <c:v>21192</c:v>
                </c:pt>
                <c:pt idx="10068">
                  <c:v>21193</c:v>
                </c:pt>
                <c:pt idx="10069">
                  <c:v>21194</c:v>
                </c:pt>
                <c:pt idx="10070">
                  <c:v>21195</c:v>
                </c:pt>
                <c:pt idx="10071">
                  <c:v>21196</c:v>
                </c:pt>
                <c:pt idx="10072">
                  <c:v>21197</c:v>
                </c:pt>
                <c:pt idx="10073">
                  <c:v>21198</c:v>
                </c:pt>
                <c:pt idx="10074">
                  <c:v>21199</c:v>
                </c:pt>
                <c:pt idx="10075">
                  <c:v>21200</c:v>
                </c:pt>
                <c:pt idx="10076">
                  <c:v>21201</c:v>
                </c:pt>
                <c:pt idx="10077">
                  <c:v>21202</c:v>
                </c:pt>
                <c:pt idx="10078">
                  <c:v>21203</c:v>
                </c:pt>
                <c:pt idx="10079">
                  <c:v>21204</c:v>
                </c:pt>
                <c:pt idx="10080">
                  <c:v>21205</c:v>
                </c:pt>
                <c:pt idx="10081">
                  <c:v>21206</c:v>
                </c:pt>
                <c:pt idx="10082">
                  <c:v>21207</c:v>
                </c:pt>
                <c:pt idx="10083">
                  <c:v>21208</c:v>
                </c:pt>
                <c:pt idx="10084">
                  <c:v>21209</c:v>
                </c:pt>
                <c:pt idx="10085">
                  <c:v>21210</c:v>
                </c:pt>
                <c:pt idx="10086">
                  <c:v>21211</c:v>
                </c:pt>
                <c:pt idx="10087">
                  <c:v>21212</c:v>
                </c:pt>
                <c:pt idx="10088">
                  <c:v>21213</c:v>
                </c:pt>
                <c:pt idx="10089">
                  <c:v>21214</c:v>
                </c:pt>
                <c:pt idx="10090">
                  <c:v>21215</c:v>
                </c:pt>
                <c:pt idx="10091">
                  <c:v>21216</c:v>
                </c:pt>
                <c:pt idx="10092">
                  <c:v>21217</c:v>
                </c:pt>
                <c:pt idx="10093">
                  <c:v>21218</c:v>
                </c:pt>
                <c:pt idx="10094">
                  <c:v>21219</c:v>
                </c:pt>
                <c:pt idx="10095">
                  <c:v>21220</c:v>
                </c:pt>
                <c:pt idx="10096">
                  <c:v>21221</c:v>
                </c:pt>
                <c:pt idx="10097">
                  <c:v>21222</c:v>
                </c:pt>
                <c:pt idx="10098">
                  <c:v>21223</c:v>
                </c:pt>
                <c:pt idx="10099">
                  <c:v>21224</c:v>
                </c:pt>
                <c:pt idx="10100">
                  <c:v>21225</c:v>
                </c:pt>
                <c:pt idx="10101">
                  <c:v>21226</c:v>
                </c:pt>
                <c:pt idx="10102">
                  <c:v>21227</c:v>
                </c:pt>
                <c:pt idx="10103">
                  <c:v>21228</c:v>
                </c:pt>
                <c:pt idx="10104">
                  <c:v>21229</c:v>
                </c:pt>
                <c:pt idx="10105">
                  <c:v>21230</c:v>
                </c:pt>
                <c:pt idx="10106">
                  <c:v>21231</c:v>
                </c:pt>
                <c:pt idx="10107">
                  <c:v>21232</c:v>
                </c:pt>
                <c:pt idx="10108">
                  <c:v>21233</c:v>
                </c:pt>
                <c:pt idx="10109">
                  <c:v>21234</c:v>
                </c:pt>
                <c:pt idx="10110">
                  <c:v>21235</c:v>
                </c:pt>
                <c:pt idx="10111">
                  <c:v>21236</c:v>
                </c:pt>
                <c:pt idx="10112">
                  <c:v>21237</c:v>
                </c:pt>
                <c:pt idx="10113">
                  <c:v>21238</c:v>
                </c:pt>
                <c:pt idx="10114">
                  <c:v>21239</c:v>
                </c:pt>
                <c:pt idx="10115">
                  <c:v>21240</c:v>
                </c:pt>
                <c:pt idx="10116">
                  <c:v>21241</c:v>
                </c:pt>
                <c:pt idx="10117">
                  <c:v>21242</c:v>
                </c:pt>
                <c:pt idx="10118">
                  <c:v>21243</c:v>
                </c:pt>
                <c:pt idx="10119">
                  <c:v>21244</c:v>
                </c:pt>
                <c:pt idx="10120">
                  <c:v>21245</c:v>
                </c:pt>
                <c:pt idx="10121">
                  <c:v>21246</c:v>
                </c:pt>
                <c:pt idx="10122">
                  <c:v>21247</c:v>
                </c:pt>
                <c:pt idx="10123">
                  <c:v>21248</c:v>
                </c:pt>
                <c:pt idx="10124">
                  <c:v>21249</c:v>
                </c:pt>
                <c:pt idx="10125">
                  <c:v>21250</c:v>
                </c:pt>
                <c:pt idx="10126">
                  <c:v>21251</c:v>
                </c:pt>
                <c:pt idx="10127">
                  <c:v>21252</c:v>
                </c:pt>
                <c:pt idx="10128">
                  <c:v>21253</c:v>
                </c:pt>
                <c:pt idx="10129">
                  <c:v>21254</c:v>
                </c:pt>
                <c:pt idx="10130">
                  <c:v>21255</c:v>
                </c:pt>
                <c:pt idx="10131">
                  <c:v>21256</c:v>
                </c:pt>
                <c:pt idx="10132">
                  <c:v>21257</c:v>
                </c:pt>
                <c:pt idx="10133">
                  <c:v>21258</c:v>
                </c:pt>
                <c:pt idx="10134">
                  <c:v>21259</c:v>
                </c:pt>
                <c:pt idx="10135">
                  <c:v>21260</c:v>
                </c:pt>
                <c:pt idx="10136">
                  <c:v>21261</c:v>
                </c:pt>
                <c:pt idx="10137">
                  <c:v>21262</c:v>
                </c:pt>
                <c:pt idx="10138">
                  <c:v>21263</c:v>
                </c:pt>
                <c:pt idx="10139">
                  <c:v>21264</c:v>
                </c:pt>
                <c:pt idx="10140">
                  <c:v>21265</c:v>
                </c:pt>
                <c:pt idx="10141">
                  <c:v>21266</c:v>
                </c:pt>
                <c:pt idx="10142">
                  <c:v>21267</c:v>
                </c:pt>
                <c:pt idx="10143">
                  <c:v>21268</c:v>
                </c:pt>
                <c:pt idx="10144">
                  <c:v>21269</c:v>
                </c:pt>
                <c:pt idx="10145">
                  <c:v>21270</c:v>
                </c:pt>
                <c:pt idx="10146">
                  <c:v>21271</c:v>
                </c:pt>
                <c:pt idx="10147">
                  <c:v>21272</c:v>
                </c:pt>
                <c:pt idx="10148">
                  <c:v>21273</c:v>
                </c:pt>
                <c:pt idx="10149">
                  <c:v>21274</c:v>
                </c:pt>
                <c:pt idx="10150">
                  <c:v>21275</c:v>
                </c:pt>
                <c:pt idx="10151">
                  <c:v>21276</c:v>
                </c:pt>
                <c:pt idx="10152">
                  <c:v>21277</c:v>
                </c:pt>
                <c:pt idx="10153">
                  <c:v>21278</c:v>
                </c:pt>
                <c:pt idx="10154">
                  <c:v>21279</c:v>
                </c:pt>
                <c:pt idx="10155">
                  <c:v>21280</c:v>
                </c:pt>
                <c:pt idx="10156">
                  <c:v>21281</c:v>
                </c:pt>
                <c:pt idx="10157">
                  <c:v>21282</c:v>
                </c:pt>
                <c:pt idx="10158">
                  <c:v>21283</c:v>
                </c:pt>
                <c:pt idx="10159">
                  <c:v>21284</c:v>
                </c:pt>
                <c:pt idx="10160">
                  <c:v>21285</c:v>
                </c:pt>
                <c:pt idx="10161">
                  <c:v>21286</c:v>
                </c:pt>
                <c:pt idx="10162">
                  <c:v>21287</c:v>
                </c:pt>
                <c:pt idx="10163">
                  <c:v>21288</c:v>
                </c:pt>
                <c:pt idx="10164">
                  <c:v>21289</c:v>
                </c:pt>
                <c:pt idx="10165">
                  <c:v>21290</c:v>
                </c:pt>
                <c:pt idx="10166">
                  <c:v>21291</c:v>
                </c:pt>
                <c:pt idx="10167">
                  <c:v>21292</c:v>
                </c:pt>
                <c:pt idx="10168">
                  <c:v>21293</c:v>
                </c:pt>
                <c:pt idx="10169">
                  <c:v>21294</c:v>
                </c:pt>
                <c:pt idx="10170">
                  <c:v>21295</c:v>
                </c:pt>
                <c:pt idx="10171">
                  <c:v>21296</c:v>
                </c:pt>
                <c:pt idx="10172">
                  <c:v>21297</c:v>
                </c:pt>
                <c:pt idx="10173">
                  <c:v>21298</c:v>
                </c:pt>
                <c:pt idx="10174">
                  <c:v>21299</c:v>
                </c:pt>
                <c:pt idx="10175">
                  <c:v>21300</c:v>
                </c:pt>
                <c:pt idx="10176">
                  <c:v>21301</c:v>
                </c:pt>
                <c:pt idx="10177">
                  <c:v>21302</c:v>
                </c:pt>
                <c:pt idx="10178">
                  <c:v>21303</c:v>
                </c:pt>
                <c:pt idx="10179">
                  <c:v>21304</c:v>
                </c:pt>
                <c:pt idx="10180">
                  <c:v>21305</c:v>
                </c:pt>
                <c:pt idx="10181">
                  <c:v>21306</c:v>
                </c:pt>
                <c:pt idx="10182">
                  <c:v>21307</c:v>
                </c:pt>
                <c:pt idx="10183">
                  <c:v>21308</c:v>
                </c:pt>
                <c:pt idx="10184">
                  <c:v>21309</c:v>
                </c:pt>
                <c:pt idx="10185">
                  <c:v>21310</c:v>
                </c:pt>
                <c:pt idx="10186">
                  <c:v>21311</c:v>
                </c:pt>
                <c:pt idx="10187">
                  <c:v>21312</c:v>
                </c:pt>
                <c:pt idx="10188">
                  <c:v>21313</c:v>
                </c:pt>
                <c:pt idx="10189">
                  <c:v>21314</c:v>
                </c:pt>
                <c:pt idx="10190">
                  <c:v>21315</c:v>
                </c:pt>
                <c:pt idx="10191">
                  <c:v>21316</c:v>
                </c:pt>
                <c:pt idx="10192">
                  <c:v>21317</c:v>
                </c:pt>
                <c:pt idx="10193">
                  <c:v>21318</c:v>
                </c:pt>
                <c:pt idx="10194">
                  <c:v>21319</c:v>
                </c:pt>
                <c:pt idx="10195">
                  <c:v>21320</c:v>
                </c:pt>
                <c:pt idx="10196">
                  <c:v>21321</c:v>
                </c:pt>
                <c:pt idx="10197">
                  <c:v>21322</c:v>
                </c:pt>
                <c:pt idx="10198">
                  <c:v>21323</c:v>
                </c:pt>
                <c:pt idx="10199">
                  <c:v>21324</c:v>
                </c:pt>
                <c:pt idx="10200">
                  <c:v>21325</c:v>
                </c:pt>
                <c:pt idx="10201">
                  <c:v>21326</c:v>
                </c:pt>
                <c:pt idx="10202">
                  <c:v>21327</c:v>
                </c:pt>
                <c:pt idx="10203">
                  <c:v>21328</c:v>
                </c:pt>
                <c:pt idx="10204">
                  <c:v>21329</c:v>
                </c:pt>
                <c:pt idx="10205">
                  <c:v>21330</c:v>
                </c:pt>
                <c:pt idx="10206">
                  <c:v>21331</c:v>
                </c:pt>
                <c:pt idx="10207">
                  <c:v>21332</c:v>
                </c:pt>
                <c:pt idx="10208">
                  <c:v>21333</c:v>
                </c:pt>
                <c:pt idx="10209">
                  <c:v>21334</c:v>
                </c:pt>
                <c:pt idx="10210">
                  <c:v>21335</c:v>
                </c:pt>
                <c:pt idx="10211">
                  <c:v>21336</c:v>
                </c:pt>
                <c:pt idx="10212">
                  <c:v>21337</c:v>
                </c:pt>
                <c:pt idx="10213">
                  <c:v>21338</c:v>
                </c:pt>
                <c:pt idx="10214">
                  <c:v>21339</c:v>
                </c:pt>
                <c:pt idx="10215">
                  <c:v>21340</c:v>
                </c:pt>
                <c:pt idx="10216">
                  <c:v>21341</c:v>
                </c:pt>
                <c:pt idx="10217">
                  <c:v>21342</c:v>
                </c:pt>
                <c:pt idx="10218">
                  <c:v>21343</c:v>
                </c:pt>
                <c:pt idx="10219">
                  <c:v>21344</c:v>
                </c:pt>
                <c:pt idx="10220">
                  <c:v>21345</c:v>
                </c:pt>
                <c:pt idx="10221">
                  <c:v>21346</c:v>
                </c:pt>
                <c:pt idx="10222">
                  <c:v>21347</c:v>
                </c:pt>
                <c:pt idx="10223">
                  <c:v>21348</c:v>
                </c:pt>
                <c:pt idx="10224">
                  <c:v>21349</c:v>
                </c:pt>
                <c:pt idx="10225">
                  <c:v>21350</c:v>
                </c:pt>
                <c:pt idx="10226">
                  <c:v>21351</c:v>
                </c:pt>
                <c:pt idx="10227">
                  <c:v>21352</c:v>
                </c:pt>
                <c:pt idx="10228">
                  <c:v>21353</c:v>
                </c:pt>
                <c:pt idx="10229">
                  <c:v>21354</c:v>
                </c:pt>
                <c:pt idx="10230">
                  <c:v>21355</c:v>
                </c:pt>
                <c:pt idx="10231">
                  <c:v>21356</c:v>
                </c:pt>
                <c:pt idx="10232">
                  <c:v>21357</c:v>
                </c:pt>
                <c:pt idx="10233">
                  <c:v>21358</c:v>
                </c:pt>
                <c:pt idx="10234">
                  <c:v>21359</c:v>
                </c:pt>
                <c:pt idx="10235">
                  <c:v>21360</c:v>
                </c:pt>
                <c:pt idx="10236">
                  <c:v>21361</c:v>
                </c:pt>
                <c:pt idx="10237">
                  <c:v>21362</c:v>
                </c:pt>
                <c:pt idx="10238">
                  <c:v>21363</c:v>
                </c:pt>
                <c:pt idx="10239">
                  <c:v>21364</c:v>
                </c:pt>
                <c:pt idx="10240">
                  <c:v>21365</c:v>
                </c:pt>
                <c:pt idx="10241">
                  <c:v>21366</c:v>
                </c:pt>
                <c:pt idx="10242">
                  <c:v>21367</c:v>
                </c:pt>
                <c:pt idx="10243">
                  <c:v>21368</c:v>
                </c:pt>
                <c:pt idx="10244">
                  <c:v>21369</c:v>
                </c:pt>
                <c:pt idx="10245">
                  <c:v>21370</c:v>
                </c:pt>
                <c:pt idx="10246">
                  <c:v>21371</c:v>
                </c:pt>
                <c:pt idx="10247">
                  <c:v>21372</c:v>
                </c:pt>
                <c:pt idx="10248">
                  <c:v>21373</c:v>
                </c:pt>
                <c:pt idx="10249">
                  <c:v>21374</c:v>
                </c:pt>
                <c:pt idx="10250">
                  <c:v>21375</c:v>
                </c:pt>
                <c:pt idx="10251">
                  <c:v>21376</c:v>
                </c:pt>
                <c:pt idx="10252">
                  <c:v>21377</c:v>
                </c:pt>
                <c:pt idx="10253">
                  <c:v>21378</c:v>
                </c:pt>
                <c:pt idx="10254">
                  <c:v>21379</c:v>
                </c:pt>
                <c:pt idx="10255">
                  <c:v>21380</c:v>
                </c:pt>
                <c:pt idx="10256">
                  <c:v>21381</c:v>
                </c:pt>
                <c:pt idx="10257">
                  <c:v>21382</c:v>
                </c:pt>
                <c:pt idx="10258">
                  <c:v>21383</c:v>
                </c:pt>
                <c:pt idx="10259">
                  <c:v>21384</c:v>
                </c:pt>
                <c:pt idx="10260">
                  <c:v>21385</c:v>
                </c:pt>
                <c:pt idx="10261">
                  <c:v>21386</c:v>
                </c:pt>
                <c:pt idx="10262">
                  <c:v>21387</c:v>
                </c:pt>
                <c:pt idx="10263">
                  <c:v>21388</c:v>
                </c:pt>
                <c:pt idx="10264">
                  <c:v>21389</c:v>
                </c:pt>
                <c:pt idx="10265">
                  <c:v>21390</c:v>
                </c:pt>
                <c:pt idx="10266">
                  <c:v>21391</c:v>
                </c:pt>
                <c:pt idx="10267">
                  <c:v>21392</c:v>
                </c:pt>
                <c:pt idx="10268">
                  <c:v>21393</c:v>
                </c:pt>
                <c:pt idx="10269">
                  <c:v>21394</c:v>
                </c:pt>
                <c:pt idx="10270">
                  <c:v>21395</c:v>
                </c:pt>
                <c:pt idx="10271">
                  <c:v>21396</c:v>
                </c:pt>
                <c:pt idx="10272">
                  <c:v>21397</c:v>
                </c:pt>
                <c:pt idx="10273">
                  <c:v>21398</c:v>
                </c:pt>
                <c:pt idx="10274">
                  <c:v>21399</c:v>
                </c:pt>
                <c:pt idx="10275">
                  <c:v>21400</c:v>
                </c:pt>
                <c:pt idx="10276">
                  <c:v>21401</c:v>
                </c:pt>
                <c:pt idx="10277">
                  <c:v>21402</c:v>
                </c:pt>
                <c:pt idx="10278">
                  <c:v>21403</c:v>
                </c:pt>
                <c:pt idx="10279">
                  <c:v>21404</c:v>
                </c:pt>
                <c:pt idx="10280">
                  <c:v>21405</c:v>
                </c:pt>
                <c:pt idx="10281">
                  <c:v>21406</c:v>
                </c:pt>
                <c:pt idx="10282">
                  <c:v>21407</c:v>
                </c:pt>
                <c:pt idx="10283">
                  <c:v>21408</c:v>
                </c:pt>
                <c:pt idx="10284">
                  <c:v>21409</c:v>
                </c:pt>
                <c:pt idx="10285">
                  <c:v>21410</c:v>
                </c:pt>
                <c:pt idx="10286">
                  <c:v>21411</c:v>
                </c:pt>
                <c:pt idx="10287">
                  <c:v>21412</c:v>
                </c:pt>
                <c:pt idx="10288">
                  <c:v>21413</c:v>
                </c:pt>
                <c:pt idx="10289">
                  <c:v>21414</c:v>
                </c:pt>
                <c:pt idx="10290">
                  <c:v>21415</c:v>
                </c:pt>
                <c:pt idx="10291">
                  <c:v>21416</c:v>
                </c:pt>
                <c:pt idx="10292">
                  <c:v>21417</c:v>
                </c:pt>
                <c:pt idx="10293">
                  <c:v>21418</c:v>
                </c:pt>
                <c:pt idx="10294">
                  <c:v>21419</c:v>
                </c:pt>
                <c:pt idx="10295">
                  <c:v>21420</c:v>
                </c:pt>
                <c:pt idx="10296">
                  <c:v>21421</c:v>
                </c:pt>
                <c:pt idx="10297">
                  <c:v>21422</c:v>
                </c:pt>
                <c:pt idx="10298">
                  <c:v>21423</c:v>
                </c:pt>
                <c:pt idx="10299">
                  <c:v>21424</c:v>
                </c:pt>
                <c:pt idx="10300">
                  <c:v>21425</c:v>
                </c:pt>
                <c:pt idx="10301">
                  <c:v>21426</c:v>
                </c:pt>
                <c:pt idx="10302">
                  <c:v>21427</c:v>
                </c:pt>
                <c:pt idx="10303">
                  <c:v>21428</c:v>
                </c:pt>
                <c:pt idx="10304">
                  <c:v>21429</c:v>
                </c:pt>
                <c:pt idx="10305">
                  <c:v>21430</c:v>
                </c:pt>
                <c:pt idx="10306">
                  <c:v>21431</c:v>
                </c:pt>
                <c:pt idx="10307">
                  <c:v>21432</c:v>
                </c:pt>
                <c:pt idx="10308">
                  <c:v>21433</c:v>
                </c:pt>
                <c:pt idx="10309">
                  <c:v>21434</c:v>
                </c:pt>
                <c:pt idx="10310">
                  <c:v>21435</c:v>
                </c:pt>
                <c:pt idx="10311">
                  <c:v>21436</c:v>
                </c:pt>
                <c:pt idx="10312">
                  <c:v>21437</c:v>
                </c:pt>
                <c:pt idx="10313">
                  <c:v>21438</c:v>
                </c:pt>
                <c:pt idx="10314">
                  <c:v>21439</c:v>
                </c:pt>
                <c:pt idx="10315">
                  <c:v>21440</c:v>
                </c:pt>
                <c:pt idx="10316">
                  <c:v>21441</c:v>
                </c:pt>
                <c:pt idx="10317">
                  <c:v>21442</c:v>
                </c:pt>
                <c:pt idx="10318">
                  <c:v>21443</c:v>
                </c:pt>
                <c:pt idx="10319">
                  <c:v>21444</c:v>
                </c:pt>
                <c:pt idx="10320">
                  <c:v>21445</c:v>
                </c:pt>
                <c:pt idx="10321">
                  <c:v>21446</c:v>
                </c:pt>
                <c:pt idx="10322">
                  <c:v>21447</c:v>
                </c:pt>
                <c:pt idx="10323">
                  <c:v>21448</c:v>
                </c:pt>
                <c:pt idx="10324">
                  <c:v>21449</c:v>
                </c:pt>
                <c:pt idx="10325">
                  <c:v>21450</c:v>
                </c:pt>
                <c:pt idx="10326">
                  <c:v>21451</c:v>
                </c:pt>
                <c:pt idx="10327">
                  <c:v>21452</c:v>
                </c:pt>
                <c:pt idx="10328">
                  <c:v>21453</c:v>
                </c:pt>
                <c:pt idx="10329">
                  <c:v>21454</c:v>
                </c:pt>
                <c:pt idx="10330">
                  <c:v>21455</c:v>
                </c:pt>
                <c:pt idx="10331">
                  <c:v>21456</c:v>
                </c:pt>
                <c:pt idx="10332">
                  <c:v>21457</c:v>
                </c:pt>
                <c:pt idx="10333">
                  <c:v>21458</c:v>
                </c:pt>
                <c:pt idx="10334">
                  <c:v>21459</c:v>
                </c:pt>
                <c:pt idx="10335">
                  <c:v>21460</c:v>
                </c:pt>
                <c:pt idx="10336">
                  <c:v>21461</c:v>
                </c:pt>
                <c:pt idx="10337">
                  <c:v>21462</c:v>
                </c:pt>
                <c:pt idx="10338">
                  <c:v>21463</c:v>
                </c:pt>
                <c:pt idx="10339">
                  <c:v>21464</c:v>
                </c:pt>
                <c:pt idx="10340">
                  <c:v>21465</c:v>
                </c:pt>
                <c:pt idx="10341">
                  <c:v>21466</c:v>
                </c:pt>
                <c:pt idx="10342">
                  <c:v>21467</c:v>
                </c:pt>
                <c:pt idx="10343">
                  <c:v>21468</c:v>
                </c:pt>
                <c:pt idx="10344">
                  <c:v>21469</c:v>
                </c:pt>
                <c:pt idx="10345">
                  <c:v>21470</c:v>
                </c:pt>
                <c:pt idx="10346">
                  <c:v>21471</c:v>
                </c:pt>
                <c:pt idx="10347">
                  <c:v>21472</c:v>
                </c:pt>
                <c:pt idx="10348">
                  <c:v>21473</c:v>
                </c:pt>
                <c:pt idx="10349">
                  <c:v>21474</c:v>
                </c:pt>
                <c:pt idx="10350">
                  <c:v>21475</c:v>
                </c:pt>
                <c:pt idx="10351">
                  <c:v>21476</c:v>
                </c:pt>
                <c:pt idx="10352">
                  <c:v>21477</c:v>
                </c:pt>
                <c:pt idx="10353">
                  <c:v>21478</c:v>
                </c:pt>
                <c:pt idx="10354">
                  <c:v>21479</c:v>
                </c:pt>
                <c:pt idx="10355">
                  <c:v>21480</c:v>
                </c:pt>
                <c:pt idx="10356">
                  <c:v>21481</c:v>
                </c:pt>
                <c:pt idx="10357">
                  <c:v>21482</c:v>
                </c:pt>
                <c:pt idx="10358">
                  <c:v>21483</c:v>
                </c:pt>
                <c:pt idx="10359">
                  <c:v>21484</c:v>
                </c:pt>
                <c:pt idx="10360">
                  <c:v>21485</c:v>
                </c:pt>
                <c:pt idx="10361">
                  <c:v>21486</c:v>
                </c:pt>
                <c:pt idx="10362">
                  <c:v>21487</c:v>
                </c:pt>
                <c:pt idx="10363">
                  <c:v>21488</c:v>
                </c:pt>
                <c:pt idx="10364">
                  <c:v>21489</c:v>
                </c:pt>
                <c:pt idx="10365">
                  <c:v>21490</c:v>
                </c:pt>
                <c:pt idx="10366">
                  <c:v>21491</c:v>
                </c:pt>
                <c:pt idx="10367">
                  <c:v>21492</c:v>
                </c:pt>
                <c:pt idx="10368">
                  <c:v>21493</c:v>
                </c:pt>
                <c:pt idx="10369">
                  <c:v>21494</c:v>
                </c:pt>
                <c:pt idx="10370">
                  <c:v>21495</c:v>
                </c:pt>
                <c:pt idx="10371">
                  <c:v>21496</c:v>
                </c:pt>
                <c:pt idx="10372">
                  <c:v>21497</c:v>
                </c:pt>
                <c:pt idx="10373">
                  <c:v>21498</c:v>
                </c:pt>
                <c:pt idx="10374">
                  <c:v>21499</c:v>
                </c:pt>
                <c:pt idx="10375">
                  <c:v>21500</c:v>
                </c:pt>
                <c:pt idx="10376">
                  <c:v>21501</c:v>
                </c:pt>
                <c:pt idx="10377">
                  <c:v>21502</c:v>
                </c:pt>
                <c:pt idx="10378">
                  <c:v>21503</c:v>
                </c:pt>
                <c:pt idx="10379">
                  <c:v>21504</c:v>
                </c:pt>
                <c:pt idx="10380">
                  <c:v>21505</c:v>
                </c:pt>
                <c:pt idx="10381">
                  <c:v>21506</c:v>
                </c:pt>
                <c:pt idx="10382">
                  <c:v>21507</c:v>
                </c:pt>
                <c:pt idx="10383">
                  <c:v>21508</c:v>
                </c:pt>
                <c:pt idx="10384">
                  <c:v>21509</c:v>
                </c:pt>
                <c:pt idx="10385">
                  <c:v>21510</c:v>
                </c:pt>
                <c:pt idx="10386">
                  <c:v>21511</c:v>
                </c:pt>
                <c:pt idx="10387">
                  <c:v>21512</c:v>
                </c:pt>
                <c:pt idx="10388">
                  <c:v>21513</c:v>
                </c:pt>
                <c:pt idx="10389">
                  <c:v>21514</c:v>
                </c:pt>
                <c:pt idx="10390">
                  <c:v>21515</c:v>
                </c:pt>
                <c:pt idx="10391">
                  <c:v>21516</c:v>
                </c:pt>
                <c:pt idx="10392">
                  <c:v>21517</c:v>
                </c:pt>
                <c:pt idx="10393">
                  <c:v>21518</c:v>
                </c:pt>
                <c:pt idx="10394">
                  <c:v>21519</c:v>
                </c:pt>
                <c:pt idx="10395">
                  <c:v>21520</c:v>
                </c:pt>
                <c:pt idx="10396">
                  <c:v>21521</c:v>
                </c:pt>
                <c:pt idx="10397">
                  <c:v>21522</c:v>
                </c:pt>
                <c:pt idx="10398">
                  <c:v>21523</c:v>
                </c:pt>
                <c:pt idx="10399">
                  <c:v>21524</c:v>
                </c:pt>
                <c:pt idx="10400">
                  <c:v>21525</c:v>
                </c:pt>
                <c:pt idx="10401">
                  <c:v>21526</c:v>
                </c:pt>
                <c:pt idx="10402">
                  <c:v>21527</c:v>
                </c:pt>
                <c:pt idx="10403">
                  <c:v>21528</c:v>
                </c:pt>
                <c:pt idx="10404">
                  <c:v>21529</c:v>
                </c:pt>
                <c:pt idx="10405">
                  <c:v>21530</c:v>
                </c:pt>
                <c:pt idx="10406">
                  <c:v>21531</c:v>
                </c:pt>
                <c:pt idx="10407">
                  <c:v>21532</c:v>
                </c:pt>
                <c:pt idx="10408">
                  <c:v>21533</c:v>
                </c:pt>
                <c:pt idx="10409">
                  <c:v>21534</c:v>
                </c:pt>
                <c:pt idx="10410">
                  <c:v>21535</c:v>
                </c:pt>
                <c:pt idx="10411">
                  <c:v>21536</c:v>
                </c:pt>
                <c:pt idx="10412">
                  <c:v>21537</c:v>
                </c:pt>
                <c:pt idx="10413">
                  <c:v>21538</c:v>
                </c:pt>
                <c:pt idx="10414">
                  <c:v>21539</c:v>
                </c:pt>
                <c:pt idx="10415">
                  <c:v>21540</c:v>
                </c:pt>
                <c:pt idx="10416">
                  <c:v>21541</c:v>
                </c:pt>
                <c:pt idx="10417">
                  <c:v>21542</c:v>
                </c:pt>
                <c:pt idx="10418">
                  <c:v>21543</c:v>
                </c:pt>
                <c:pt idx="10419">
                  <c:v>21544</c:v>
                </c:pt>
                <c:pt idx="10420">
                  <c:v>21545</c:v>
                </c:pt>
                <c:pt idx="10421">
                  <c:v>21546</c:v>
                </c:pt>
                <c:pt idx="10422">
                  <c:v>21547</c:v>
                </c:pt>
                <c:pt idx="10423">
                  <c:v>21548</c:v>
                </c:pt>
                <c:pt idx="10424">
                  <c:v>21549</c:v>
                </c:pt>
                <c:pt idx="10425">
                  <c:v>21550</c:v>
                </c:pt>
                <c:pt idx="10426">
                  <c:v>21551</c:v>
                </c:pt>
                <c:pt idx="10427">
                  <c:v>21552</c:v>
                </c:pt>
                <c:pt idx="10428">
                  <c:v>21553</c:v>
                </c:pt>
                <c:pt idx="10429">
                  <c:v>21554</c:v>
                </c:pt>
                <c:pt idx="10430">
                  <c:v>21555</c:v>
                </c:pt>
                <c:pt idx="10431">
                  <c:v>21556</c:v>
                </c:pt>
                <c:pt idx="10432">
                  <c:v>21557</c:v>
                </c:pt>
                <c:pt idx="10433">
                  <c:v>21558</c:v>
                </c:pt>
                <c:pt idx="10434">
                  <c:v>21559</c:v>
                </c:pt>
                <c:pt idx="10435">
                  <c:v>21560</c:v>
                </c:pt>
                <c:pt idx="10436">
                  <c:v>21561</c:v>
                </c:pt>
                <c:pt idx="10437">
                  <c:v>21562</c:v>
                </c:pt>
                <c:pt idx="10438">
                  <c:v>21563</c:v>
                </c:pt>
                <c:pt idx="10439">
                  <c:v>21564</c:v>
                </c:pt>
                <c:pt idx="10440">
                  <c:v>21565</c:v>
                </c:pt>
                <c:pt idx="10441">
                  <c:v>21566</c:v>
                </c:pt>
                <c:pt idx="10442">
                  <c:v>21567</c:v>
                </c:pt>
                <c:pt idx="10443">
                  <c:v>21568</c:v>
                </c:pt>
                <c:pt idx="10444">
                  <c:v>21569</c:v>
                </c:pt>
                <c:pt idx="10445">
                  <c:v>21570</c:v>
                </c:pt>
                <c:pt idx="10446">
                  <c:v>21571</c:v>
                </c:pt>
                <c:pt idx="10447">
                  <c:v>21572</c:v>
                </c:pt>
                <c:pt idx="10448">
                  <c:v>21573</c:v>
                </c:pt>
                <c:pt idx="10449">
                  <c:v>21574</c:v>
                </c:pt>
                <c:pt idx="10450">
                  <c:v>21575</c:v>
                </c:pt>
                <c:pt idx="10451">
                  <c:v>21576</c:v>
                </c:pt>
                <c:pt idx="10452">
                  <c:v>21577</c:v>
                </c:pt>
                <c:pt idx="10453">
                  <c:v>21578</c:v>
                </c:pt>
                <c:pt idx="10454">
                  <c:v>21579</c:v>
                </c:pt>
                <c:pt idx="10455">
                  <c:v>21580</c:v>
                </c:pt>
                <c:pt idx="10456">
                  <c:v>21581</c:v>
                </c:pt>
                <c:pt idx="10457">
                  <c:v>21582</c:v>
                </c:pt>
                <c:pt idx="10458">
                  <c:v>21583</c:v>
                </c:pt>
                <c:pt idx="10459">
                  <c:v>21584</c:v>
                </c:pt>
                <c:pt idx="10460">
                  <c:v>21585</c:v>
                </c:pt>
                <c:pt idx="10461">
                  <c:v>21586</c:v>
                </c:pt>
                <c:pt idx="10462">
                  <c:v>21587</c:v>
                </c:pt>
                <c:pt idx="10463">
                  <c:v>21588</c:v>
                </c:pt>
                <c:pt idx="10464">
                  <c:v>21589</c:v>
                </c:pt>
                <c:pt idx="10465">
                  <c:v>21590</c:v>
                </c:pt>
                <c:pt idx="10466">
                  <c:v>21591</c:v>
                </c:pt>
                <c:pt idx="10467">
                  <c:v>21592</c:v>
                </c:pt>
                <c:pt idx="10468">
                  <c:v>21593</c:v>
                </c:pt>
                <c:pt idx="10469">
                  <c:v>21594</c:v>
                </c:pt>
                <c:pt idx="10470">
                  <c:v>21595</c:v>
                </c:pt>
                <c:pt idx="10471">
                  <c:v>21596</c:v>
                </c:pt>
                <c:pt idx="10472">
                  <c:v>21597</c:v>
                </c:pt>
                <c:pt idx="10473">
                  <c:v>21598</c:v>
                </c:pt>
                <c:pt idx="10474">
                  <c:v>21599</c:v>
                </c:pt>
                <c:pt idx="10475">
                  <c:v>21600</c:v>
                </c:pt>
                <c:pt idx="10476">
                  <c:v>21601</c:v>
                </c:pt>
                <c:pt idx="10477">
                  <c:v>21602</c:v>
                </c:pt>
                <c:pt idx="10478">
                  <c:v>21603</c:v>
                </c:pt>
                <c:pt idx="10479">
                  <c:v>21604</c:v>
                </c:pt>
                <c:pt idx="10480">
                  <c:v>21605</c:v>
                </c:pt>
                <c:pt idx="10481">
                  <c:v>21606</c:v>
                </c:pt>
                <c:pt idx="10482">
                  <c:v>21607</c:v>
                </c:pt>
                <c:pt idx="10483">
                  <c:v>21608</c:v>
                </c:pt>
                <c:pt idx="10484">
                  <c:v>21609</c:v>
                </c:pt>
                <c:pt idx="10485">
                  <c:v>21610</c:v>
                </c:pt>
                <c:pt idx="10486">
                  <c:v>21611</c:v>
                </c:pt>
                <c:pt idx="10487">
                  <c:v>21612</c:v>
                </c:pt>
                <c:pt idx="10488">
                  <c:v>21613</c:v>
                </c:pt>
                <c:pt idx="10489">
                  <c:v>21614</c:v>
                </c:pt>
                <c:pt idx="10490">
                  <c:v>21615</c:v>
                </c:pt>
                <c:pt idx="10491">
                  <c:v>21616</c:v>
                </c:pt>
                <c:pt idx="10492">
                  <c:v>21617</c:v>
                </c:pt>
                <c:pt idx="10493">
                  <c:v>21618</c:v>
                </c:pt>
                <c:pt idx="10494">
                  <c:v>21619</c:v>
                </c:pt>
                <c:pt idx="10495">
                  <c:v>21620</c:v>
                </c:pt>
                <c:pt idx="10496">
                  <c:v>21621</c:v>
                </c:pt>
                <c:pt idx="10497">
                  <c:v>21622</c:v>
                </c:pt>
                <c:pt idx="10498">
                  <c:v>21623</c:v>
                </c:pt>
                <c:pt idx="10499">
                  <c:v>21624</c:v>
                </c:pt>
                <c:pt idx="10500">
                  <c:v>21625</c:v>
                </c:pt>
                <c:pt idx="10501">
                  <c:v>21626</c:v>
                </c:pt>
                <c:pt idx="10502">
                  <c:v>21627</c:v>
                </c:pt>
                <c:pt idx="10503">
                  <c:v>21628</c:v>
                </c:pt>
                <c:pt idx="10504">
                  <c:v>21629</c:v>
                </c:pt>
                <c:pt idx="10505">
                  <c:v>21630</c:v>
                </c:pt>
                <c:pt idx="10506">
                  <c:v>21631</c:v>
                </c:pt>
                <c:pt idx="10507">
                  <c:v>21632</c:v>
                </c:pt>
                <c:pt idx="10508">
                  <c:v>21633</c:v>
                </c:pt>
                <c:pt idx="10509">
                  <c:v>21634</c:v>
                </c:pt>
                <c:pt idx="10510">
                  <c:v>21635</c:v>
                </c:pt>
                <c:pt idx="10511">
                  <c:v>21636</c:v>
                </c:pt>
                <c:pt idx="10512">
                  <c:v>21637</c:v>
                </c:pt>
                <c:pt idx="10513">
                  <c:v>21638</c:v>
                </c:pt>
                <c:pt idx="10514">
                  <c:v>21639</c:v>
                </c:pt>
                <c:pt idx="10515">
                  <c:v>21640</c:v>
                </c:pt>
                <c:pt idx="10516">
                  <c:v>21641</c:v>
                </c:pt>
                <c:pt idx="10517">
                  <c:v>21642</c:v>
                </c:pt>
                <c:pt idx="10518">
                  <c:v>21643</c:v>
                </c:pt>
                <c:pt idx="10519">
                  <c:v>21644</c:v>
                </c:pt>
                <c:pt idx="10520">
                  <c:v>21645</c:v>
                </c:pt>
                <c:pt idx="10521">
                  <c:v>21646</c:v>
                </c:pt>
                <c:pt idx="10522">
                  <c:v>21647</c:v>
                </c:pt>
                <c:pt idx="10523">
                  <c:v>21648</c:v>
                </c:pt>
                <c:pt idx="10524">
                  <c:v>21649</c:v>
                </c:pt>
                <c:pt idx="10525">
                  <c:v>21650</c:v>
                </c:pt>
                <c:pt idx="10526">
                  <c:v>21651</c:v>
                </c:pt>
                <c:pt idx="10527">
                  <c:v>21652</c:v>
                </c:pt>
                <c:pt idx="10528">
                  <c:v>21653</c:v>
                </c:pt>
                <c:pt idx="10529">
                  <c:v>21654</c:v>
                </c:pt>
                <c:pt idx="10530">
                  <c:v>21655</c:v>
                </c:pt>
                <c:pt idx="10531">
                  <c:v>21656</c:v>
                </c:pt>
                <c:pt idx="10532">
                  <c:v>21657</c:v>
                </c:pt>
                <c:pt idx="10533">
                  <c:v>21658</c:v>
                </c:pt>
                <c:pt idx="10534">
                  <c:v>21659</c:v>
                </c:pt>
                <c:pt idx="10535">
                  <c:v>21660</c:v>
                </c:pt>
                <c:pt idx="10536">
                  <c:v>21661</c:v>
                </c:pt>
                <c:pt idx="10537">
                  <c:v>21662</c:v>
                </c:pt>
                <c:pt idx="10538">
                  <c:v>21663</c:v>
                </c:pt>
                <c:pt idx="10539">
                  <c:v>21664</c:v>
                </c:pt>
                <c:pt idx="10540">
                  <c:v>21665</c:v>
                </c:pt>
                <c:pt idx="10541">
                  <c:v>21666</c:v>
                </c:pt>
                <c:pt idx="10542">
                  <c:v>21667</c:v>
                </c:pt>
                <c:pt idx="10543">
                  <c:v>21668</c:v>
                </c:pt>
                <c:pt idx="10544">
                  <c:v>21669</c:v>
                </c:pt>
                <c:pt idx="10545">
                  <c:v>21670</c:v>
                </c:pt>
                <c:pt idx="10546">
                  <c:v>21671</c:v>
                </c:pt>
                <c:pt idx="10547">
                  <c:v>21672</c:v>
                </c:pt>
                <c:pt idx="10548">
                  <c:v>21673</c:v>
                </c:pt>
                <c:pt idx="10549">
                  <c:v>21674</c:v>
                </c:pt>
                <c:pt idx="10550">
                  <c:v>21675</c:v>
                </c:pt>
                <c:pt idx="10551">
                  <c:v>21676</c:v>
                </c:pt>
                <c:pt idx="10552">
                  <c:v>21677</c:v>
                </c:pt>
                <c:pt idx="10553">
                  <c:v>21678</c:v>
                </c:pt>
                <c:pt idx="10554">
                  <c:v>21679</c:v>
                </c:pt>
                <c:pt idx="10555">
                  <c:v>21680</c:v>
                </c:pt>
                <c:pt idx="10556">
                  <c:v>21681</c:v>
                </c:pt>
                <c:pt idx="10557">
                  <c:v>21682</c:v>
                </c:pt>
                <c:pt idx="10558">
                  <c:v>21683</c:v>
                </c:pt>
                <c:pt idx="10559">
                  <c:v>21684</c:v>
                </c:pt>
                <c:pt idx="10560">
                  <c:v>21685</c:v>
                </c:pt>
                <c:pt idx="10561">
                  <c:v>21686</c:v>
                </c:pt>
                <c:pt idx="10562">
                  <c:v>21687</c:v>
                </c:pt>
                <c:pt idx="10563">
                  <c:v>21688</c:v>
                </c:pt>
                <c:pt idx="10564">
                  <c:v>21689</c:v>
                </c:pt>
                <c:pt idx="10565">
                  <c:v>21690</c:v>
                </c:pt>
                <c:pt idx="10566">
                  <c:v>21691</c:v>
                </c:pt>
                <c:pt idx="10567">
                  <c:v>21692</c:v>
                </c:pt>
                <c:pt idx="10568">
                  <c:v>21693</c:v>
                </c:pt>
                <c:pt idx="10569">
                  <c:v>21694</c:v>
                </c:pt>
                <c:pt idx="10570">
                  <c:v>21695</c:v>
                </c:pt>
                <c:pt idx="10571">
                  <c:v>21696</c:v>
                </c:pt>
                <c:pt idx="10572">
                  <c:v>21697</c:v>
                </c:pt>
                <c:pt idx="10573">
                  <c:v>21698</c:v>
                </c:pt>
                <c:pt idx="10574">
                  <c:v>21699</c:v>
                </c:pt>
                <c:pt idx="10575">
                  <c:v>21700</c:v>
                </c:pt>
                <c:pt idx="10576">
                  <c:v>21701</c:v>
                </c:pt>
                <c:pt idx="10577">
                  <c:v>21702</c:v>
                </c:pt>
                <c:pt idx="10578">
                  <c:v>21703</c:v>
                </c:pt>
                <c:pt idx="10579">
                  <c:v>21704</c:v>
                </c:pt>
                <c:pt idx="10580">
                  <c:v>21705</c:v>
                </c:pt>
                <c:pt idx="10581">
                  <c:v>21706</c:v>
                </c:pt>
                <c:pt idx="10582">
                  <c:v>21707</c:v>
                </c:pt>
                <c:pt idx="10583">
                  <c:v>21708</c:v>
                </c:pt>
                <c:pt idx="10584">
                  <c:v>21709</c:v>
                </c:pt>
                <c:pt idx="10585">
                  <c:v>21710</c:v>
                </c:pt>
                <c:pt idx="10586">
                  <c:v>21711</c:v>
                </c:pt>
                <c:pt idx="10587">
                  <c:v>21712</c:v>
                </c:pt>
                <c:pt idx="10588">
                  <c:v>21713</c:v>
                </c:pt>
                <c:pt idx="10589">
                  <c:v>21714</c:v>
                </c:pt>
                <c:pt idx="10590">
                  <c:v>21715</c:v>
                </c:pt>
                <c:pt idx="10591">
                  <c:v>21716</c:v>
                </c:pt>
                <c:pt idx="10592">
                  <c:v>21717</c:v>
                </c:pt>
                <c:pt idx="10593">
                  <c:v>21718</c:v>
                </c:pt>
                <c:pt idx="10594">
                  <c:v>21719</c:v>
                </c:pt>
                <c:pt idx="10595">
                  <c:v>21720</c:v>
                </c:pt>
                <c:pt idx="10596">
                  <c:v>21721</c:v>
                </c:pt>
                <c:pt idx="10597">
                  <c:v>21722</c:v>
                </c:pt>
                <c:pt idx="10598">
                  <c:v>21723</c:v>
                </c:pt>
                <c:pt idx="10599">
                  <c:v>21724</c:v>
                </c:pt>
                <c:pt idx="10600">
                  <c:v>21725</c:v>
                </c:pt>
                <c:pt idx="10601">
                  <c:v>21726</c:v>
                </c:pt>
                <c:pt idx="10602">
                  <c:v>21727</c:v>
                </c:pt>
                <c:pt idx="10603">
                  <c:v>21728</c:v>
                </c:pt>
                <c:pt idx="10604">
                  <c:v>21729</c:v>
                </c:pt>
                <c:pt idx="10605">
                  <c:v>21730</c:v>
                </c:pt>
                <c:pt idx="10606">
                  <c:v>21731</c:v>
                </c:pt>
                <c:pt idx="10607">
                  <c:v>21732</c:v>
                </c:pt>
                <c:pt idx="10608">
                  <c:v>21733</c:v>
                </c:pt>
                <c:pt idx="10609">
                  <c:v>21734</c:v>
                </c:pt>
                <c:pt idx="10610">
                  <c:v>21735</c:v>
                </c:pt>
                <c:pt idx="10611">
                  <c:v>21736</c:v>
                </c:pt>
                <c:pt idx="10612">
                  <c:v>21737</c:v>
                </c:pt>
                <c:pt idx="10613">
                  <c:v>21738</c:v>
                </c:pt>
                <c:pt idx="10614">
                  <c:v>21739</c:v>
                </c:pt>
                <c:pt idx="10615">
                  <c:v>21740</c:v>
                </c:pt>
                <c:pt idx="10616">
                  <c:v>21741</c:v>
                </c:pt>
                <c:pt idx="10617">
                  <c:v>21742</c:v>
                </c:pt>
                <c:pt idx="10618">
                  <c:v>21743</c:v>
                </c:pt>
                <c:pt idx="10619">
                  <c:v>21744</c:v>
                </c:pt>
                <c:pt idx="10620">
                  <c:v>21745</c:v>
                </c:pt>
                <c:pt idx="10621">
                  <c:v>21746</c:v>
                </c:pt>
                <c:pt idx="10622">
                  <c:v>21747</c:v>
                </c:pt>
                <c:pt idx="10623">
                  <c:v>21748</c:v>
                </c:pt>
                <c:pt idx="10624">
                  <c:v>21749</c:v>
                </c:pt>
                <c:pt idx="10625">
                  <c:v>21750</c:v>
                </c:pt>
                <c:pt idx="10626">
                  <c:v>21751</c:v>
                </c:pt>
                <c:pt idx="10627">
                  <c:v>21752</c:v>
                </c:pt>
                <c:pt idx="10628">
                  <c:v>21753</c:v>
                </c:pt>
                <c:pt idx="10629">
                  <c:v>21754</c:v>
                </c:pt>
                <c:pt idx="10630">
                  <c:v>21755</c:v>
                </c:pt>
                <c:pt idx="10631">
                  <c:v>21756</c:v>
                </c:pt>
                <c:pt idx="10632">
                  <c:v>21757</c:v>
                </c:pt>
                <c:pt idx="10633">
                  <c:v>21758</c:v>
                </c:pt>
                <c:pt idx="10634">
                  <c:v>21759</c:v>
                </c:pt>
                <c:pt idx="10635">
                  <c:v>21760</c:v>
                </c:pt>
                <c:pt idx="10636">
                  <c:v>21761</c:v>
                </c:pt>
                <c:pt idx="10637">
                  <c:v>21762</c:v>
                </c:pt>
                <c:pt idx="10638">
                  <c:v>21763</c:v>
                </c:pt>
                <c:pt idx="10639">
                  <c:v>21764</c:v>
                </c:pt>
                <c:pt idx="10640">
                  <c:v>21765</c:v>
                </c:pt>
                <c:pt idx="10641">
                  <c:v>21766</c:v>
                </c:pt>
                <c:pt idx="10642">
                  <c:v>21767</c:v>
                </c:pt>
                <c:pt idx="10643">
                  <c:v>21768</c:v>
                </c:pt>
                <c:pt idx="10644">
                  <c:v>21769</c:v>
                </c:pt>
                <c:pt idx="10645">
                  <c:v>21770</c:v>
                </c:pt>
                <c:pt idx="10646">
                  <c:v>21771</c:v>
                </c:pt>
                <c:pt idx="10647">
                  <c:v>21772</c:v>
                </c:pt>
                <c:pt idx="10648">
                  <c:v>21773</c:v>
                </c:pt>
                <c:pt idx="10649">
                  <c:v>21774</c:v>
                </c:pt>
                <c:pt idx="10650">
                  <c:v>21775</c:v>
                </c:pt>
                <c:pt idx="10651">
                  <c:v>21776</c:v>
                </c:pt>
                <c:pt idx="10652">
                  <c:v>21777</c:v>
                </c:pt>
                <c:pt idx="10653">
                  <c:v>21778</c:v>
                </c:pt>
                <c:pt idx="10654">
                  <c:v>21779</c:v>
                </c:pt>
                <c:pt idx="10655">
                  <c:v>21780</c:v>
                </c:pt>
                <c:pt idx="10656">
                  <c:v>21781</c:v>
                </c:pt>
                <c:pt idx="10657">
                  <c:v>21782</c:v>
                </c:pt>
                <c:pt idx="10658">
                  <c:v>21783</c:v>
                </c:pt>
                <c:pt idx="10659">
                  <c:v>21784</c:v>
                </c:pt>
                <c:pt idx="10660">
                  <c:v>21785</c:v>
                </c:pt>
                <c:pt idx="10661">
                  <c:v>21786</c:v>
                </c:pt>
                <c:pt idx="10662">
                  <c:v>21787</c:v>
                </c:pt>
                <c:pt idx="10663">
                  <c:v>21788</c:v>
                </c:pt>
                <c:pt idx="10664">
                  <c:v>21789</c:v>
                </c:pt>
                <c:pt idx="10665">
                  <c:v>21790</c:v>
                </c:pt>
                <c:pt idx="10666">
                  <c:v>21791</c:v>
                </c:pt>
                <c:pt idx="10667">
                  <c:v>21792</c:v>
                </c:pt>
                <c:pt idx="10668">
                  <c:v>21793</c:v>
                </c:pt>
                <c:pt idx="10669">
                  <c:v>21794</c:v>
                </c:pt>
                <c:pt idx="10670">
                  <c:v>21795</c:v>
                </c:pt>
              </c:numCache>
            </c:numRef>
          </c:yVal>
          <c:smooth val="0"/>
          <c:extLst>
            <c:ext xmlns:c16="http://schemas.microsoft.com/office/drawing/2014/chart" uri="{C3380CC4-5D6E-409C-BE32-E72D297353CC}">
              <c16:uniqueId val="{00000002-E6FC-4D43-A08A-642149713B6E}"/>
            </c:ext>
          </c:extLst>
        </c:ser>
        <c:ser>
          <c:idx val="2"/>
          <c:order val="3"/>
          <c:tx>
            <c:strRef>
              <c:f>'Days vs. Depth'!$P$1:$S$1</c:f>
              <c:strCache>
                <c:ptCount val="1"/>
                <c:pt idx="0">
                  <c:v>Well 2</c:v>
                </c:pt>
              </c:strCache>
            </c:strRef>
          </c:tx>
          <c:spPr>
            <a:ln w="19050" cap="rnd">
              <a:solidFill>
                <a:schemeClr val="accent2"/>
              </a:solidFill>
              <a:round/>
            </a:ln>
            <a:effectLst/>
          </c:spPr>
          <c:marker>
            <c:symbol val="none"/>
          </c:marker>
          <c:xVal>
            <c:numRef>
              <c:f>'Days vs. Depth'!$S$8:$S$10979</c:f>
              <c:numCache>
                <c:formatCode>General</c:formatCode>
                <c:ptCount val="10972"/>
                <c:pt idx="0">
                  <c:v>0</c:v>
                </c:pt>
                <c:pt idx="1">
                  <c:v>1.3888888497604057E-4</c:v>
                </c:pt>
                <c:pt idx="2">
                  <c:v>4.0509259270038456E-4</c:v>
                </c:pt>
                <c:pt idx="3">
                  <c:v>6.4814814686542377E-4</c:v>
                </c:pt>
                <c:pt idx="4">
                  <c:v>9.374999935971573E-4</c:v>
                </c:pt>
                <c:pt idx="5">
                  <c:v>1.5046296248328872E-3</c:v>
                </c:pt>
                <c:pt idx="6">
                  <c:v>2.0601851792889647E-3</c:v>
                </c:pt>
                <c:pt idx="7">
                  <c:v>7.4421296230866574E-3</c:v>
                </c:pt>
                <c:pt idx="8">
                  <c:v>8.0092592543223873E-3</c:v>
                </c:pt>
                <c:pt idx="9">
                  <c:v>8.55324073927477E-3</c:v>
                </c:pt>
                <c:pt idx="10">
                  <c:v>9.0972222169511952E-3</c:v>
                </c:pt>
                <c:pt idx="11">
                  <c:v>9.6527777714072727E-3</c:v>
                </c:pt>
                <c:pt idx="12">
                  <c:v>1.0231481479422655E-2</c:v>
                </c:pt>
                <c:pt idx="13">
                  <c:v>1.0787037033878732E-2</c:v>
                </c:pt>
                <c:pt idx="14">
                  <c:v>1.1331018518831115E-2</c:v>
                </c:pt>
                <c:pt idx="15">
                  <c:v>1.1898148142790888E-2</c:v>
                </c:pt>
                <c:pt idx="16">
                  <c:v>1.2453703697246965E-2</c:v>
                </c:pt>
                <c:pt idx="17">
                  <c:v>1.2997685182199348E-2</c:v>
                </c:pt>
                <c:pt idx="18">
                  <c:v>1.3541666667151731E-2</c:v>
                </c:pt>
                <c:pt idx="19">
                  <c:v>1.4085648144828156E-2</c:v>
                </c:pt>
                <c:pt idx="20">
                  <c:v>1.466435184556758E-2</c:v>
                </c:pt>
                <c:pt idx="21">
                  <c:v>1.523148147680331E-2</c:v>
                </c:pt>
                <c:pt idx="22">
                  <c:v>1.5787037031259388E-2</c:v>
                </c:pt>
                <c:pt idx="23">
                  <c:v>1.640046296233777E-2</c:v>
                </c:pt>
                <c:pt idx="24">
                  <c:v>1.69328703705105E-2</c:v>
                </c:pt>
                <c:pt idx="25">
                  <c:v>1.7499999994470272E-2</c:v>
                </c:pt>
                <c:pt idx="26">
                  <c:v>1.8078703702485655E-2</c:v>
                </c:pt>
                <c:pt idx="27">
                  <c:v>1.8668981480004732E-2</c:v>
                </c:pt>
                <c:pt idx="28">
                  <c:v>1.9247685180744156E-2</c:v>
                </c:pt>
                <c:pt idx="29">
                  <c:v>1.9803240735200234E-2</c:v>
                </c:pt>
                <c:pt idx="30">
                  <c:v>2.0358796289656311E-2</c:v>
                </c:pt>
                <c:pt idx="31">
                  <c:v>2.0914351851388346E-2</c:v>
                </c:pt>
                <c:pt idx="32">
                  <c:v>2.1481481475348119E-2</c:v>
                </c:pt>
                <c:pt idx="33">
                  <c:v>2.2013888883520849E-2</c:v>
                </c:pt>
                <c:pt idx="34">
                  <c:v>2.2523148145410232E-2</c:v>
                </c:pt>
                <c:pt idx="35">
                  <c:v>2.304398147680331E-2</c:v>
                </c:pt>
                <c:pt idx="36">
                  <c:v>2.3599537031259388E-2</c:v>
                </c:pt>
                <c:pt idx="37">
                  <c:v>2.4097222216369119E-2</c:v>
                </c:pt>
                <c:pt idx="38">
                  <c:v>2.4594907401478849E-2</c:v>
                </c:pt>
                <c:pt idx="39">
                  <c:v>2.5115740740147885E-2</c:v>
                </c:pt>
                <c:pt idx="40">
                  <c:v>2.5613425925257616E-2</c:v>
                </c:pt>
                <c:pt idx="41">
                  <c:v>2.6111111110367347E-2</c:v>
                </c:pt>
                <c:pt idx="42">
                  <c:v>2.6620370364980772E-2</c:v>
                </c:pt>
                <c:pt idx="43">
                  <c:v>2.7118055550090503E-2</c:v>
                </c:pt>
                <c:pt idx="44">
                  <c:v>2.767361110454658E-2</c:v>
                </c:pt>
                <c:pt idx="45">
                  <c:v>2.8194444443215616E-2</c:v>
                </c:pt>
                <c:pt idx="46">
                  <c:v>2.8761574074451346E-2</c:v>
                </c:pt>
                <c:pt idx="47">
                  <c:v>2.9328703698411118E-2</c:v>
                </c:pt>
                <c:pt idx="48">
                  <c:v>2.9814814814017154E-2</c:v>
                </c:pt>
                <c:pt idx="49">
                  <c:v>3.0300925922347233E-2</c:v>
                </c:pt>
                <c:pt idx="50">
                  <c:v>3.0798611107456964E-2</c:v>
                </c:pt>
                <c:pt idx="51">
                  <c:v>3.1354166661913041E-2</c:v>
                </c:pt>
                <c:pt idx="52">
                  <c:v>3.1828703700739425E-2</c:v>
                </c:pt>
                <c:pt idx="53">
                  <c:v>3.2372685185691807E-2</c:v>
                </c:pt>
                <c:pt idx="54">
                  <c:v>3.2858796294021886E-2</c:v>
                </c:pt>
                <c:pt idx="55">
                  <c:v>3.3391203702194616E-2</c:v>
                </c:pt>
                <c:pt idx="56">
                  <c:v>3.3912037033587694E-2</c:v>
                </c:pt>
                <c:pt idx="57">
                  <c:v>3.4479166664823424E-2</c:v>
                </c:pt>
                <c:pt idx="58">
                  <c:v>3.4965277773153502E-2</c:v>
                </c:pt>
                <c:pt idx="59">
                  <c:v>3.5474537035042886E-2</c:v>
                </c:pt>
                <c:pt idx="60">
                  <c:v>3.5983796289656311E-2</c:v>
                </c:pt>
                <c:pt idx="61">
                  <c:v>3.6527777774608694E-2</c:v>
                </c:pt>
                <c:pt idx="62">
                  <c:v>3.7037037036498077E-2</c:v>
                </c:pt>
                <c:pt idx="63">
                  <c:v>3.7534722221607808E-2</c:v>
                </c:pt>
                <c:pt idx="64">
                  <c:v>3.8055555553000886E-2</c:v>
                </c:pt>
                <c:pt idx="65">
                  <c:v>3.8599537030677311E-2</c:v>
                </c:pt>
                <c:pt idx="66">
                  <c:v>3.9108796292566694E-2</c:v>
                </c:pt>
                <c:pt idx="67">
                  <c:v>3.9664351847022772E-2</c:v>
                </c:pt>
                <c:pt idx="68">
                  <c:v>4.0219907401478849E-2</c:v>
                </c:pt>
                <c:pt idx="69">
                  <c:v>4.0787037032714579E-2</c:v>
                </c:pt>
                <c:pt idx="70">
                  <c:v>4.1400462956517003E-2</c:v>
                </c:pt>
                <c:pt idx="71">
                  <c:v>4.4826388882938772E-2</c:v>
                </c:pt>
                <c:pt idx="72">
                  <c:v>4.5312499998544808E-2</c:v>
                </c:pt>
                <c:pt idx="73">
                  <c:v>4.5833333329937886E-2</c:v>
                </c:pt>
                <c:pt idx="74">
                  <c:v>4.6365740738110617E-2</c:v>
                </c:pt>
                <c:pt idx="75">
                  <c:v>4.6944444438850041E-2</c:v>
                </c:pt>
                <c:pt idx="76">
                  <c:v>4.7442129623959772E-2</c:v>
                </c:pt>
                <c:pt idx="77">
                  <c:v>4.7881944439723156E-2</c:v>
                </c:pt>
                <c:pt idx="78">
                  <c:v>4.8287037032423541E-2</c:v>
                </c:pt>
                <c:pt idx="79">
                  <c:v>4.8692129625123926E-2</c:v>
                </c:pt>
                <c:pt idx="80">
                  <c:v>4.909722221782431E-2</c:v>
                </c:pt>
                <c:pt idx="81">
                  <c:v>4.9525462956808042E-2</c:v>
                </c:pt>
                <c:pt idx="82">
                  <c:v>4.9942129626288079E-2</c:v>
                </c:pt>
                <c:pt idx="83">
                  <c:v>5.0347222218988463E-2</c:v>
                </c:pt>
                <c:pt idx="84">
                  <c:v>5.0821759257814847E-2</c:v>
                </c:pt>
                <c:pt idx="85">
                  <c:v>5.1226851850515231E-2</c:v>
                </c:pt>
                <c:pt idx="86">
                  <c:v>5.1643518512719311E-2</c:v>
                </c:pt>
                <c:pt idx="87">
                  <c:v>5.2071759258979E-2</c:v>
                </c:pt>
                <c:pt idx="88">
                  <c:v>5.2488425921183079E-2</c:v>
                </c:pt>
                <c:pt idx="89">
                  <c:v>5.2870370367600117E-2</c:v>
                </c:pt>
                <c:pt idx="90">
                  <c:v>5.3263888883520849E-2</c:v>
                </c:pt>
                <c:pt idx="91">
                  <c:v>5.3668981476221234E-2</c:v>
                </c:pt>
                <c:pt idx="92">
                  <c:v>5.4016203699575271E-2</c:v>
                </c:pt>
                <c:pt idx="93">
                  <c:v>5.4386574069212656E-2</c:v>
                </c:pt>
                <c:pt idx="94">
                  <c:v>5.4768518515629694E-2</c:v>
                </c:pt>
                <c:pt idx="95">
                  <c:v>5.5150462962046731E-2</c:v>
                </c:pt>
                <c:pt idx="96">
                  <c:v>5.5509259254904464E-2</c:v>
                </c:pt>
                <c:pt idx="97">
                  <c:v>5.5868055555038154E-2</c:v>
                </c:pt>
                <c:pt idx="98">
                  <c:v>5.6226851847895887E-2</c:v>
                </c:pt>
                <c:pt idx="99">
                  <c:v>5.6562499994470272E-2</c:v>
                </c:pt>
                <c:pt idx="100">
                  <c:v>5.6921296294603962E-2</c:v>
                </c:pt>
                <c:pt idx="101">
                  <c:v>5.7256944441178348E-2</c:v>
                </c:pt>
                <c:pt idx="102">
                  <c:v>5.7604166664532386E-2</c:v>
                </c:pt>
                <c:pt idx="103">
                  <c:v>5.7974537034169771E-2</c:v>
                </c:pt>
                <c:pt idx="104">
                  <c:v>5.8310185180744156E-2</c:v>
                </c:pt>
                <c:pt idx="105">
                  <c:v>5.8645833327318542E-2</c:v>
                </c:pt>
                <c:pt idx="106">
                  <c:v>5.8969907404389232E-2</c:v>
                </c:pt>
                <c:pt idx="107">
                  <c:v>5.9305555550963618E-2</c:v>
                </c:pt>
                <c:pt idx="108">
                  <c:v>5.9652777774317656E-2</c:v>
                </c:pt>
                <c:pt idx="109">
                  <c:v>6.0034722220734693E-2</c:v>
                </c:pt>
                <c:pt idx="110">
                  <c:v>6.0370370367309079E-2</c:v>
                </c:pt>
                <c:pt idx="111">
                  <c:v>6.0706018513883464E-2</c:v>
                </c:pt>
                <c:pt idx="112">
                  <c:v>6.1030092590954155E-2</c:v>
                </c:pt>
                <c:pt idx="113">
                  <c:v>6.136574073752854E-2</c:v>
                </c:pt>
                <c:pt idx="114">
                  <c:v>6.1701388884102926E-2</c:v>
                </c:pt>
                <c:pt idx="115">
                  <c:v>6.2048611107456964E-2</c:v>
                </c:pt>
                <c:pt idx="116">
                  <c:v>6.2384259254031349E-2</c:v>
                </c:pt>
                <c:pt idx="117">
                  <c:v>6.2719907407881692E-2</c:v>
                </c:pt>
                <c:pt idx="118">
                  <c:v>6.3055555554456078E-2</c:v>
                </c:pt>
                <c:pt idx="119">
                  <c:v>6.3402777777810115E-2</c:v>
                </c:pt>
                <c:pt idx="120">
                  <c:v>6.3726851847604848E-2</c:v>
                </c:pt>
                <c:pt idx="121">
                  <c:v>6.4074074070958886E-2</c:v>
                </c:pt>
                <c:pt idx="122">
                  <c:v>6.4421296294312924E-2</c:v>
                </c:pt>
                <c:pt idx="123">
                  <c:v>6.475694444088731E-2</c:v>
                </c:pt>
                <c:pt idx="124">
                  <c:v>6.5104166664241347E-2</c:v>
                </c:pt>
                <c:pt idx="125">
                  <c:v>6.5451388887595385E-2</c:v>
                </c:pt>
                <c:pt idx="126">
                  <c:v>6.5810185180453118E-2</c:v>
                </c:pt>
                <c:pt idx="127">
                  <c:v>6.6145833327027503E-2</c:v>
                </c:pt>
                <c:pt idx="128">
                  <c:v>6.6516203703940846E-2</c:v>
                </c:pt>
                <c:pt idx="129">
                  <c:v>6.6874999996798579E-2</c:v>
                </c:pt>
                <c:pt idx="130">
                  <c:v>6.7222222220152617E-2</c:v>
                </c:pt>
                <c:pt idx="131">
                  <c:v>6.7569444443506654E-2</c:v>
                </c:pt>
                <c:pt idx="132">
                  <c:v>6.7928240736364387E-2</c:v>
                </c:pt>
                <c:pt idx="133">
                  <c:v>6.8252314813435078E-2</c:v>
                </c:pt>
                <c:pt idx="134">
                  <c:v>6.8541666660166811E-2</c:v>
                </c:pt>
                <c:pt idx="135">
                  <c:v>6.8877314814017154E-2</c:v>
                </c:pt>
                <c:pt idx="136">
                  <c:v>6.9189814814308193E-2</c:v>
                </c:pt>
                <c:pt idx="137">
                  <c:v>6.9537037030386273E-2</c:v>
                </c:pt>
                <c:pt idx="138">
                  <c:v>6.9837962961173616E-2</c:v>
                </c:pt>
                <c:pt idx="139">
                  <c:v>7.0173611107748002E-2</c:v>
                </c:pt>
                <c:pt idx="140">
                  <c:v>7.0497685184818693E-2</c:v>
                </c:pt>
                <c:pt idx="141">
                  <c:v>7.0844907400896773E-2</c:v>
                </c:pt>
                <c:pt idx="142">
                  <c:v>7.1145833331684116E-2</c:v>
                </c:pt>
                <c:pt idx="143">
                  <c:v>7.1435185185691807E-2</c:v>
                </c:pt>
                <c:pt idx="144">
                  <c:v>7.1817129624832887E-2</c:v>
                </c:pt>
                <c:pt idx="145">
                  <c:v>7.2106481478840578E-2</c:v>
                </c:pt>
                <c:pt idx="146">
                  <c:v>7.2430555555911269E-2</c:v>
                </c:pt>
                <c:pt idx="147">
                  <c:v>7.2766203702485655E-2</c:v>
                </c:pt>
                <c:pt idx="148">
                  <c:v>7.3113425925839692E-2</c:v>
                </c:pt>
                <c:pt idx="149">
                  <c:v>7.3460648141917773E-2</c:v>
                </c:pt>
                <c:pt idx="150">
                  <c:v>7.380787036527181E-2</c:v>
                </c:pt>
                <c:pt idx="151">
                  <c:v>7.4131944442342501E-2</c:v>
                </c:pt>
                <c:pt idx="152">
                  <c:v>7.4479166665696539E-2</c:v>
                </c:pt>
                <c:pt idx="153">
                  <c:v>7.4814814812270924E-2</c:v>
                </c:pt>
                <c:pt idx="154">
                  <c:v>7.5173611105128657E-2</c:v>
                </c:pt>
                <c:pt idx="155">
                  <c:v>7.5486111105419695E-2</c:v>
                </c:pt>
                <c:pt idx="156">
                  <c:v>7.5810185182490386E-2</c:v>
                </c:pt>
                <c:pt idx="157">
                  <c:v>7.6145833329064772E-2</c:v>
                </c:pt>
                <c:pt idx="158">
                  <c:v>7.6481481475639157E-2</c:v>
                </c:pt>
                <c:pt idx="159">
                  <c:v>7.6770833329646848E-2</c:v>
                </c:pt>
                <c:pt idx="160">
                  <c:v>7.7141203699284233E-2</c:v>
                </c:pt>
                <c:pt idx="161">
                  <c:v>7.7430555553291924E-2</c:v>
                </c:pt>
                <c:pt idx="162">
                  <c:v>7.7777777776645962E-2</c:v>
                </c:pt>
                <c:pt idx="163">
                  <c:v>7.8125E-2</c:v>
                </c:pt>
                <c:pt idx="164">
                  <c:v>7.8449074069794733E-2</c:v>
                </c:pt>
                <c:pt idx="165">
                  <c:v>8.2141203703940846E-2</c:v>
                </c:pt>
                <c:pt idx="166">
                  <c:v>8.2453703704231884E-2</c:v>
                </c:pt>
                <c:pt idx="167">
                  <c:v>8.275462962774327E-2</c:v>
                </c:pt>
                <c:pt idx="168">
                  <c:v>8.3449074074451346E-2</c:v>
                </c:pt>
                <c:pt idx="169">
                  <c:v>8.3749999997962732E-2</c:v>
                </c:pt>
                <c:pt idx="170">
                  <c:v>8.4131944444379769E-2</c:v>
                </c:pt>
                <c:pt idx="171">
                  <c:v>8.4537037037080154E-2</c:v>
                </c:pt>
                <c:pt idx="172">
                  <c:v>9.5995370364107657E-2</c:v>
                </c:pt>
                <c:pt idx="173">
                  <c:v>9.6701388887595385E-2</c:v>
                </c:pt>
                <c:pt idx="174">
                  <c:v>9.7476851849933155E-2</c:v>
                </c:pt>
                <c:pt idx="175">
                  <c:v>9.8124999996798579E-2</c:v>
                </c:pt>
                <c:pt idx="176">
                  <c:v>9.8773148143664002E-2</c:v>
                </c:pt>
                <c:pt idx="177">
                  <c:v>9.9317129628616385E-2</c:v>
                </c:pt>
                <c:pt idx="178">
                  <c:v>9.9942129629198462E-2</c:v>
                </c:pt>
                <c:pt idx="179">
                  <c:v>0.10054398147622123</c:v>
                </c:pt>
                <c:pt idx="180">
                  <c:v>0.10120370369986631</c:v>
                </c:pt>
                <c:pt idx="181">
                  <c:v>0.10192129629285773</c:v>
                </c:pt>
                <c:pt idx="182">
                  <c:v>0.1026620370321325</c:v>
                </c:pt>
                <c:pt idx="183">
                  <c:v>0.10332175925577758</c:v>
                </c:pt>
                <c:pt idx="184">
                  <c:v>0.10399305554892635</c:v>
                </c:pt>
                <c:pt idx="185">
                  <c:v>0.10467592592613073</c:v>
                </c:pt>
                <c:pt idx="186">
                  <c:v>0.10532407407299615</c:v>
                </c:pt>
                <c:pt idx="187">
                  <c:v>0.10594907407357823</c:v>
                </c:pt>
                <c:pt idx="188">
                  <c:v>0.10748842592147412</c:v>
                </c:pt>
                <c:pt idx="189">
                  <c:v>0.10778935185226146</c:v>
                </c:pt>
                <c:pt idx="190">
                  <c:v>0.10807870369899319</c:v>
                </c:pt>
                <c:pt idx="191">
                  <c:v>0.10837962962978054</c:v>
                </c:pt>
                <c:pt idx="192">
                  <c:v>0.10866898147651227</c:v>
                </c:pt>
                <c:pt idx="193">
                  <c:v>0.10895833333051996</c:v>
                </c:pt>
                <c:pt idx="194">
                  <c:v>0.10925925925403135</c:v>
                </c:pt>
                <c:pt idx="195">
                  <c:v>0.10957175925432239</c:v>
                </c:pt>
                <c:pt idx="196">
                  <c:v>0.10982638888526708</c:v>
                </c:pt>
                <c:pt idx="197">
                  <c:v>0.11011574073927477</c:v>
                </c:pt>
                <c:pt idx="198">
                  <c:v>0.1104050925860065</c:v>
                </c:pt>
                <c:pt idx="199">
                  <c:v>0.11067129629373085</c:v>
                </c:pt>
                <c:pt idx="200">
                  <c:v>0.11093749999417923</c:v>
                </c:pt>
                <c:pt idx="201">
                  <c:v>0.11121527777140727</c:v>
                </c:pt>
                <c:pt idx="202">
                  <c:v>0.11153935184847796</c:v>
                </c:pt>
                <c:pt idx="203">
                  <c:v>0.11180555554892635</c:v>
                </c:pt>
                <c:pt idx="204">
                  <c:v>0.11204861111036735</c:v>
                </c:pt>
                <c:pt idx="205">
                  <c:v>0.11229166666453239</c:v>
                </c:pt>
                <c:pt idx="206">
                  <c:v>0.11254629629547708</c:v>
                </c:pt>
                <c:pt idx="207">
                  <c:v>0.11278935184964212</c:v>
                </c:pt>
                <c:pt idx="208">
                  <c:v>0.11306712962687016</c:v>
                </c:pt>
                <c:pt idx="209">
                  <c:v>0.11332175925781485</c:v>
                </c:pt>
                <c:pt idx="210">
                  <c:v>0.11357638888875954</c:v>
                </c:pt>
                <c:pt idx="211">
                  <c:v>0.11383101851242827</c:v>
                </c:pt>
                <c:pt idx="212">
                  <c:v>0.11406249999708962</c:v>
                </c:pt>
                <c:pt idx="213">
                  <c:v>0.11431712962803431</c:v>
                </c:pt>
                <c:pt idx="214">
                  <c:v>0.1145486111054197</c:v>
                </c:pt>
                <c:pt idx="215">
                  <c:v>0.11481481481314404</c:v>
                </c:pt>
                <c:pt idx="216">
                  <c:v>0.11503472222102573</c:v>
                </c:pt>
                <c:pt idx="217">
                  <c:v>0.11526620369841112</c:v>
                </c:pt>
                <c:pt idx="218">
                  <c:v>0.11548611110629281</c:v>
                </c:pt>
                <c:pt idx="219">
                  <c:v>0.1157407407372375</c:v>
                </c:pt>
                <c:pt idx="220">
                  <c:v>0.11597222222189885</c:v>
                </c:pt>
                <c:pt idx="221">
                  <c:v>0.11620370369928423</c:v>
                </c:pt>
                <c:pt idx="222">
                  <c:v>0.11646990740700858</c:v>
                </c:pt>
                <c:pt idx="223">
                  <c:v>0.11672453703067731</c:v>
                </c:pt>
                <c:pt idx="224">
                  <c:v>0.11696759259211831</c:v>
                </c:pt>
                <c:pt idx="225">
                  <c:v>0.11722222221578704</c:v>
                </c:pt>
                <c:pt idx="226">
                  <c:v>0.11744212962366873</c:v>
                </c:pt>
                <c:pt idx="227">
                  <c:v>0.11770833333139308</c:v>
                </c:pt>
                <c:pt idx="228">
                  <c:v>0.11796296296233777</c:v>
                </c:pt>
                <c:pt idx="229">
                  <c:v>0.11819444443972316</c:v>
                </c:pt>
                <c:pt idx="230">
                  <c:v>0.11844907407066785</c:v>
                </c:pt>
                <c:pt idx="231">
                  <c:v>0.11871527777839219</c:v>
                </c:pt>
                <c:pt idx="232">
                  <c:v>0.11894675925577758</c:v>
                </c:pt>
                <c:pt idx="233">
                  <c:v>0.11918981480994262</c:v>
                </c:pt>
                <c:pt idx="234">
                  <c:v>0.11944444444088731</c:v>
                </c:pt>
                <c:pt idx="235">
                  <c:v>0.11971064814861165</c:v>
                </c:pt>
                <c:pt idx="236">
                  <c:v>0.11993055554921739</c:v>
                </c:pt>
                <c:pt idx="237">
                  <c:v>0.12018518518016208</c:v>
                </c:pt>
                <c:pt idx="238">
                  <c:v>0.12043981481110677</c:v>
                </c:pt>
                <c:pt idx="239">
                  <c:v>0.12068287036527181</c:v>
                </c:pt>
                <c:pt idx="240">
                  <c:v>0.1209374999962165</c:v>
                </c:pt>
                <c:pt idx="241">
                  <c:v>0.12119212962716119</c:v>
                </c:pt>
                <c:pt idx="242">
                  <c:v>0.12143518518132623</c:v>
                </c:pt>
                <c:pt idx="243">
                  <c:v>0.12166666666598758</c:v>
                </c:pt>
                <c:pt idx="244">
                  <c:v>0.12189814814337296</c:v>
                </c:pt>
                <c:pt idx="245">
                  <c:v>0.122175925920601</c:v>
                </c:pt>
                <c:pt idx="246">
                  <c:v>0.12244212962832535</c:v>
                </c:pt>
                <c:pt idx="247">
                  <c:v>0.12269675925927004</c:v>
                </c:pt>
                <c:pt idx="248">
                  <c:v>0.12298611110600177</c:v>
                </c:pt>
                <c:pt idx="249">
                  <c:v>0.12326388888322981</c:v>
                </c:pt>
                <c:pt idx="250">
                  <c:v>0.12354166666045785</c:v>
                </c:pt>
                <c:pt idx="251">
                  <c:v>0.12381944444496185</c:v>
                </c:pt>
                <c:pt idx="252">
                  <c:v>0.12408564814541023</c:v>
                </c:pt>
                <c:pt idx="253">
                  <c:v>0.12435185184585862</c:v>
                </c:pt>
                <c:pt idx="254">
                  <c:v>0.12457175925374031</c:v>
                </c:pt>
                <c:pt idx="255">
                  <c:v>0.124826388884685</c:v>
                </c:pt>
                <c:pt idx="256">
                  <c:v>0.12506944443885004</c:v>
                </c:pt>
                <c:pt idx="257">
                  <c:v>0.12532407406979473</c:v>
                </c:pt>
                <c:pt idx="258">
                  <c:v>0.12560185184702277</c:v>
                </c:pt>
                <c:pt idx="259">
                  <c:v>0.12918981481197989</c:v>
                </c:pt>
                <c:pt idx="260">
                  <c:v>0.12940972221986158</c:v>
                </c:pt>
                <c:pt idx="261">
                  <c:v>0.12962962962774327</c:v>
                </c:pt>
                <c:pt idx="262">
                  <c:v>0.13001157407416031</c:v>
                </c:pt>
                <c:pt idx="263">
                  <c:v>0.130231481482042</c:v>
                </c:pt>
                <c:pt idx="264">
                  <c:v>0.13055555555183673</c:v>
                </c:pt>
                <c:pt idx="265">
                  <c:v>0.13090277777519077</c:v>
                </c:pt>
                <c:pt idx="266">
                  <c:v>0.13114583332935581</c:v>
                </c:pt>
                <c:pt idx="267">
                  <c:v>0.1313310185141745</c:v>
                </c:pt>
                <c:pt idx="268">
                  <c:v>0.13152777777577285</c:v>
                </c:pt>
                <c:pt idx="269">
                  <c:v>0.13172453703737119</c:v>
                </c:pt>
                <c:pt idx="270">
                  <c:v>0.13200231481459923</c:v>
                </c:pt>
                <c:pt idx="271">
                  <c:v>0.13217592592263827</c:v>
                </c:pt>
                <c:pt idx="272">
                  <c:v>0.13237268518423662</c:v>
                </c:pt>
                <c:pt idx="273">
                  <c:v>0.13261574073840166</c:v>
                </c:pt>
                <c:pt idx="274">
                  <c:v>0.13288194443885004</c:v>
                </c:pt>
                <c:pt idx="275">
                  <c:v>0.13307870370044839</c:v>
                </c:pt>
                <c:pt idx="276">
                  <c:v>0.13328703703155043</c:v>
                </c:pt>
                <c:pt idx="277">
                  <c:v>0.13351851851621177</c:v>
                </c:pt>
                <c:pt idx="278">
                  <c:v>0.13371527777781012</c:v>
                </c:pt>
                <c:pt idx="279">
                  <c:v>0.1339814814782585</c:v>
                </c:pt>
                <c:pt idx="280">
                  <c:v>0.13417824073985685</c:v>
                </c:pt>
                <c:pt idx="281">
                  <c:v>0.13443287037080154</c:v>
                </c:pt>
                <c:pt idx="282">
                  <c:v>0.13464120370190358</c:v>
                </c:pt>
                <c:pt idx="283">
                  <c:v>0.13484953703300562</c:v>
                </c:pt>
                <c:pt idx="284">
                  <c:v>0.13508101851766696</c:v>
                </c:pt>
                <c:pt idx="285">
                  <c:v>0.13530092592554865</c:v>
                </c:pt>
                <c:pt idx="286">
                  <c:v>0.13554398147971369</c:v>
                </c:pt>
                <c:pt idx="287">
                  <c:v>0.13576388888759539</c:v>
                </c:pt>
                <c:pt idx="288">
                  <c:v>0.13600694444176042</c:v>
                </c:pt>
                <c:pt idx="289">
                  <c:v>0.13622685184964212</c:v>
                </c:pt>
                <c:pt idx="290">
                  <c:v>0.13644675925752381</c:v>
                </c:pt>
                <c:pt idx="291">
                  <c:v>0.1366782407349092</c:v>
                </c:pt>
                <c:pt idx="292">
                  <c:v>0.13690972221957054</c:v>
                </c:pt>
                <c:pt idx="293">
                  <c:v>0.13718749999679858</c:v>
                </c:pt>
                <c:pt idx="294">
                  <c:v>0.13739583332790062</c:v>
                </c:pt>
                <c:pt idx="295">
                  <c:v>0.13766203703562496</c:v>
                </c:pt>
                <c:pt idx="296">
                  <c:v>0.13792824073607335</c:v>
                </c:pt>
                <c:pt idx="297">
                  <c:v>0.13817129629023839</c:v>
                </c:pt>
                <c:pt idx="298">
                  <c:v>0.13842592592118308</c:v>
                </c:pt>
                <c:pt idx="299">
                  <c:v>0.13866898147534812</c:v>
                </c:pt>
                <c:pt idx="300">
                  <c:v>0.13893518518307246</c:v>
                </c:pt>
                <c:pt idx="301">
                  <c:v>0.1391782407372375</c:v>
                </c:pt>
                <c:pt idx="302">
                  <c:v>0.13943287036818219</c:v>
                </c:pt>
                <c:pt idx="303">
                  <c:v>0.13969907406863058</c:v>
                </c:pt>
                <c:pt idx="304">
                  <c:v>0.13995370369957527</c:v>
                </c:pt>
                <c:pt idx="305">
                  <c:v>0.14023148147680331</c:v>
                </c:pt>
                <c:pt idx="306">
                  <c:v>0.14049768518452765</c:v>
                </c:pt>
                <c:pt idx="307">
                  <c:v>0.14075231480819639</c:v>
                </c:pt>
                <c:pt idx="308">
                  <c:v>0.14101851851592073</c:v>
                </c:pt>
                <c:pt idx="309">
                  <c:v>0.14128472221636912</c:v>
                </c:pt>
                <c:pt idx="310">
                  <c:v>0.14152777777781012</c:v>
                </c:pt>
                <c:pt idx="311">
                  <c:v>0.14178240740147885</c:v>
                </c:pt>
                <c:pt idx="312">
                  <c:v>0.14206018517870689</c:v>
                </c:pt>
                <c:pt idx="313">
                  <c:v>0.14232638888643123</c:v>
                </c:pt>
                <c:pt idx="314">
                  <c:v>0.14256944444059627</c:v>
                </c:pt>
                <c:pt idx="315">
                  <c:v>0.14283564814832062</c:v>
                </c:pt>
                <c:pt idx="316">
                  <c:v>0.14309027777198935</c:v>
                </c:pt>
                <c:pt idx="317">
                  <c:v>0.14335648147971369</c:v>
                </c:pt>
                <c:pt idx="318">
                  <c:v>0.14361111111065838</c:v>
                </c:pt>
                <c:pt idx="319">
                  <c:v>0.14386574073432712</c:v>
                </c:pt>
                <c:pt idx="320">
                  <c:v>0.14410879629576812</c:v>
                </c:pt>
                <c:pt idx="321">
                  <c:v>0.14436342591943685</c:v>
                </c:pt>
                <c:pt idx="322">
                  <c:v>0.14465277777344454</c:v>
                </c:pt>
                <c:pt idx="323">
                  <c:v>0.14487268518132623</c:v>
                </c:pt>
                <c:pt idx="324">
                  <c:v>0.14512731481227092</c:v>
                </c:pt>
                <c:pt idx="325">
                  <c:v>0.14537037036643596</c:v>
                </c:pt>
                <c:pt idx="326">
                  <c:v>0.14565972222044365</c:v>
                </c:pt>
                <c:pt idx="327">
                  <c:v>0.14586805555154569</c:v>
                </c:pt>
                <c:pt idx="328">
                  <c:v>0.14613425925927004</c:v>
                </c:pt>
                <c:pt idx="329">
                  <c:v>0.14638888888293877</c:v>
                </c:pt>
                <c:pt idx="330">
                  <c:v>0.14663194444437977</c:v>
                </c:pt>
                <c:pt idx="331">
                  <c:v>0.14686342592176516</c:v>
                </c:pt>
                <c:pt idx="332">
                  <c:v>0.14711805555270985</c:v>
                </c:pt>
                <c:pt idx="333">
                  <c:v>0.14736111110687489</c:v>
                </c:pt>
                <c:pt idx="334">
                  <c:v>0.14759259259153623</c:v>
                </c:pt>
                <c:pt idx="335">
                  <c:v>0.14785879629198462</c:v>
                </c:pt>
                <c:pt idx="336">
                  <c:v>0.14809027777664596</c:v>
                </c:pt>
                <c:pt idx="337">
                  <c:v>0.14834490740759065</c:v>
                </c:pt>
                <c:pt idx="338">
                  <c:v>0.14858796296175569</c:v>
                </c:pt>
                <c:pt idx="339">
                  <c:v>0.14885416666220408</c:v>
                </c:pt>
                <c:pt idx="340">
                  <c:v>0.14908564814686542</c:v>
                </c:pt>
                <c:pt idx="341">
                  <c:v>0.14934027777781012</c:v>
                </c:pt>
                <c:pt idx="342">
                  <c:v>0.1495717592551955</c:v>
                </c:pt>
                <c:pt idx="343">
                  <c:v>0.14984953703242354</c:v>
                </c:pt>
                <c:pt idx="344">
                  <c:v>0.15008101851708489</c:v>
                </c:pt>
                <c:pt idx="345">
                  <c:v>0.15032407407124992</c:v>
                </c:pt>
                <c:pt idx="346">
                  <c:v>0.15057870370219462</c:v>
                </c:pt>
                <c:pt idx="347">
                  <c:v>0.150844907402643</c:v>
                </c:pt>
                <c:pt idx="348">
                  <c:v>0.15107638888730435</c:v>
                </c:pt>
                <c:pt idx="349">
                  <c:v>0.15130787036468973</c:v>
                </c:pt>
                <c:pt idx="350">
                  <c:v>0.15156249999563443</c:v>
                </c:pt>
                <c:pt idx="351">
                  <c:v>0.15180555554979946</c:v>
                </c:pt>
                <c:pt idx="352">
                  <c:v>0.15206018518074416</c:v>
                </c:pt>
                <c:pt idx="353">
                  <c:v>0.15555555555329192</c:v>
                </c:pt>
                <c:pt idx="354">
                  <c:v>0.15577546296117362</c:v>
                </c:pt>
                <c:pt idx="355">
                  <c:v>0.156006944438559</c:v>
                </c:pt>
                <c:pt idx="356">
                  <c:v>0.15623842592322035</c:v>
                </c:pt>
                <c:pt idx="357">
                  <c:v>0.15666666666220408</c:v>
                </c:pt>
                <c:pt idx="358">
                  <c:v>0.15688657407008577</c:v>
                </c:pt>
                <c:pt idx="359">
                  <c:v>0.1572800925860065</c:v>
                </c:pt>
                <c:pt idx="360">
                  <c:v>0.15751157407066785</c:v>
                </c:pt>
                <c:pt idx="361">
                  <c:v>0.15773148147854954</c:v>
                </c:pt>
                <c:pt idx="362">
                  <c:v>0.15804398147884058</c:v>
                </c:pt>
                <c:pt idx="363">
                  <c:v>0.15827546296350192</c:v>
                </c:pt>
                <c:pt idx="364">
                  <c:v>0.15849537036410766</c:v>
                </c:pt>
                <c:pt idx="365">
                  <c:v>0.15878472221811535</c:v>
                </c:pt>
                <c:pt idx="366">
                  <c:v>0.15906249999534339</c:v>
                </c:pt>
                <c:pt idx="367">
                  <c:v>0.15929398148000473</c:v>
                </c:pt>
                <c:pt idx="368">
                  <c:v>0.15953703703416977</c:v>
                </c:pt>
                <c:pt idx="369">
                  <c:v>0.15982638888817746</c:v>
                </c:pt>
                <c:pt idx="370">
                  <c:v>0.1600694444423425</c:v>
                </c:pt>
                <c:pt idx="371">
                  <c:v>0.16033564814279089</c:v>
                </c:pt>
                <c:pt idx="372">
                  <c:v>0.16056712962745223</c:v>
                </c:pt>
                <c:pt idx="373">
                  <c:v>0.16084490740468027</c:v>
                </c:pt>
                <c:pt idx="374">
                  <c:v>0.16108796295884531</c:v>
                </c:pt>
                <c:pt idx="375">
                  <c:v>0.16134259258979</c:v>
                </c:pt>
                <c:pt idx="376">
                  <c:v>0.16158564814395504</c:v>
                </c:pt>
                <c:pt idx="377">
                  <c:v>0.16181712962861639</c:v>
                </c:pt>
                <c:pt idx="378">
                  <c:v>0.16210648147534812</c:v>
                </c:pt>
                <c:pt idx="379">
                  <c:v>0.16236111110629281</c:v>
                </c:pt>
                <c:pt idx="380">
                  <c:v>0.16259259259095415</c:v>
                </c:pt>
                <c:pt idx="381">
                  <c:v>0.16283564814511919</c:v>
                </c:pt>
                <c:pt idx="382">
                  <c:v>0.16306712962978054</c:v>
                </c:pt>
                <c:pt idx="383">
                  <c:v>0.16329861110716593</c:v>
                </c:pt>
                <c:pt idx="384">
                  <c:v>0.16354166666133096</c:v>
                </c:pt>
                <c:pt idx="385">
                  <c:v>0.16378472222277196</c:v>
                </c:pt>
                <c:pt idx="386">
                  <c:v>0.16405092592322035</c:v>
                </c:pt>
                <c:pt idx="387">
                  <c:v>0.16428240740788169</c:v>
                </c:pt>
                <c:pt idx="388">
                  <c:v>0.16452546296204673</c:v>
                </c:pt>
                <c:pt idx="389">
                  <c:v>0.16476851851621177</c:v>
                </c:pt>
                <c:pt idx="390">
                  <c:v>0.16499999999359716</c:v>
                </c:pt>
                <c:pt idx="391">
                  <c:v>0.1652314814782585</c:v>
                </c:pt>
                <c:pt idx="392">
                  <c:v>0.16549768517870689</c:v>
                </c:pt>
                <c:pt idx="393">
                  <c:v>0.16572916666336823</c:v>
                </c:pt>
                <c:pt idx="394">
                  <c:v>0.16596064814802958</c:v>
                </c:pt>
                <c:pt idx="395">
                  <c:v>0.16620370370219462</c:v>
                </c:pt>
                <c:pt idx="396">
                  <c:v>0.16648148147942265</c:v>
                </c:pt>
                <c:pt idx="397">
                  <c:v>0.16672453703358769</c:v>
                </c:pt>
                <c:pt idx="398">
                  <c:v>0.16695601851824904</c:v>
                </c:pt>
                <c:pt idx="399">
                  <c:v>0.16722222221869742</c:v>
                </c:pt>
                <c:pt idx="400">
                  <c:v>0.16745370370335877</c:v>
                </c:pt>
                <c:pt idx="401">
                  <c:v>0.16769675925752381</c:v>
                </c:pt>
                <c:pt idx="402">
                  <c:v>0.16793981481168885</c:v>
                </c:pt>
                <c:pt idx="403">
                  <c:v>0.16817129629635019</c:v>
                </c:pt>
                <c:pt idx="404">
                  <c:v>0.16841435185051523</c:v>
                </c:pt>
                <c:pt idx="405">
                  <c:v>0.16866898148145992</c:v>
                </c:pt>
                <c:pt idx="406">
                  <c:v>0.16892361110512866</c:v>
                </c:pt>
                <c:pt idx="407">
                  <c:v>0.16915509258979</c:v>
                </c:pt>
                <c:pt idx="408">
                  <c:v>0.16942129629023839</c:v>
                </c:pt>
                <c:pt idx="409">
                  <c:v>0.16965277777489973</c:v>
                </c:pt>
                <c:pt idx="410">
                  <c:v>0.16993055555212777</c:v>
                </c:pt>
                <c:pt idx="411">
                  <c:v>0.17017361110629281</c:v>
                </c:pt>
                <c:pt idx="412">
                  <c:v>0.17041666666045785</c:v>
                </c:pt>
                <c:pt idx="413">
                  <c:v>0.17064814814511919</c:v>
                </c:pt>
                <c:pt idx="414">
                  <c:v>0.17089120369928423</c:v>
                </c:pt>
                <c:pt idx="415">
                  <c:v>0.17113425925344927</c:v>
                </c:pt>
                <c:pt idx="416">
                  <c:v>0.17138888888439396</c:v>
                </c:pt>
                <c:pt idx="417">
                  <c:v>0.17164351851533866</c:v>
                </c:pt>
                <c:pt idx="418">
                  <c:v>0.17188657406950369</c:v>
                </c:pt>
                <c:pt idx="419">
                  <c:v>0.17217592592351139</c:v>
                </c:pt>
                <c:pt idx="420">
                  <c:v>0.17240740740089677</c:v>
                </c:pt>
                <c:pt idx="421">
                  <c:v>0.17265046296233777</c:v>
                </c:pt>
                <c:pt idx="422">
                  <c:v>0.17291666666278616</c:v>
                </c:pt>
                <c:pt idx="423">
                  <c:v>0.1731481481474475</c:v>
                </c:pt>
                <c:pt idx="424">
                  <c:v>0.17339120370161254</c:v>
                </c:pt>
                <c:pt idx="425">
                  <c:v>0.17365740740206093</c:v>
                </c:pt>
                <c:pt idx="426">
                  <c:v>0.17391203703300562</c:v>
                </c:pt>
                <c:pt idx="427">
                  <c:v>0.17415509258717066</c:v>
                </c:pt>
                <c:pt idx="428">
                  <c:v>0.17439814814861165</c:v>
                </c:pt>
                <c:pt idx="429">
                  <c:v>0.17464120370277669</c:v>
                </c:pt>
                <c:pt idx="430">
                  <c:v>0.17490740740322508</c:v>
                </c:pt>
                <c:pt idx="431">
                  <c:v>0.17516203703416977</c:v>
                </c:pt>
                <c:pt idx="432">
                  <c:v>0.17541666666511446</c:v>
                </c:pt>
                <c:pt idx="433">
                  <c:v>0.17567129629605915</c:v>
                </c:pt>
                <c:pt idx="434">
                  <c:v>0.17590277777344454</c:v>
                </c:pt>
                <c:pt idx="435">
                  <c:v>0.17615740740438923</c:v>
                </c:pt>
                <c:pt idx="436">
                  <c:v>0.17638888888905058</c:v>
                </c:pt>
                <c:pt idx="437">
                  <c:v>0.17664351851271931</c:v>
                </c:pt>
                <c:pt idx="438">
                  <c:v>0.17688657407416031</c:v>
                </c:pt>
                <c:pt idx="439">
                  <c:v>0.17712962962832535</c:v>
                </c:pt>
                <c:pt idx="440">
                  <c:v>0.17739583332877373</c:v>
                </c:pt>
                <c:pt idx="441">
                  <c:v>0.17763888888293877</c:v>
                </c:pt>
                <c:pt idx="442">
                  <c:v>0.17789351851388346</c:v>
                </c:pt>
                <c:pt idx="443">
                  <c:v>0.1781365740680485</c:v>
                </c:pt>
                <c:pt idx="444">
                  <c:v>0.1783796296294895</c:v>
                </c:pt>
                <c:pt idx="445">
                  <c:v>0.17863425925315823</c:v>
                </c:pt>
                <c:pt idx="446">
                  <c:v>0.17887731481459923</c:v>
                </c:pt>
                <c:pt idx="447">
                  <c:v>0.18274305554950843</c:v>
                </c:pt>
                <c:pt idx="448">
                  <c:v>0.18298611111094942</c:v>
                </c:pt>
                <c:pt idx="449">
                  <c:v>0.18322916666511446</c:v>
                </c:pt>
                <c:pt idx="450">
                  <c:v>0.18348379629605915</c:v>
                </c:pt>
                <c:pt idx="451">
                  <c:v>0.18372685185022419</c:v>
                </c:pt>
                <c:pt idx="452">
                  <c:v>0.18414351851242827</c:v>
                </c:pt>
                <c:pt idx="453">
                  <c:v>0.18437499999708962</c:v>
                </c:pt>
                <c:pt idx="454">
                  <c:v>0.18462962962803431</c:v>
                </c:pt>
                <c:pt idx="455">
                  <c:v>0.1848611111054197</c:v>
                </c:pt>
                <c:pt idx="456">
                  <c:v>0.18510416666686069</c:v>
                </c:pt>
                <c:pt idx="457">
                  <c:v>0.18534722222102573</c:v>
                </c:pt>
                <c:pt idx="458">
                  <c:v>0.18560185185197042</c:v>
                </c:pt>
                <c:pt idx="459">
                  <c:v>0.18584490740613546</c:v>
                </c:pt>
                <c:pt idx="460">
                  <c:v>0.18611111110658385</c:v>
                </c:pt>
                <c:pt idx="461">
                  <c:v>0.18634259259124519</c:v>
                </c:pt>
                <c:pt idx="462">
                  <c:v>0.18658564814541023</c:v>
                </c:pt>
                <c:pt idx="463">
                  <c:v>0.18684027777635492</c:v>
                </c:pt>
                <c:pt idx="464">
                  <c:v>0.18708333333051996</c:v>
                </c:pt>
                <c:pt idx="465">
                  <c:v>0.187326388884685</c:v>
                </c:pt>
                <c:pt idx="466">
                  <c:v>0.18754629629256669</c:v>
                </c:pt>
                <c:pt idx="467">
                  <c:v>0.18780092592351139</c:v>
                </c:pt>
                <c:pt idx="468">
                  <c:v>0.18803240740089677</c:v>
                </c:pt>
                <c:pt idx="469">
                  <c:v>0.18827546296233777</c:v>
                </c:pt>
                <c:pt idx="470">
                  <c:v>0.18850694443972316</c:v>
                </c:pt>
                <c:pt idx="471">
                  <c:v>0.1887384259243845</c:v>
                </c:pt>
                <c:pt idx="472">
                  <c:v>0.18895833333226619</c:v>
                </c:pt>
                <c:pt idx="473">
                  <c:v>0.18920138888643123</c:v>
                </c:pt>
                <c:pt idx="474">
                  <c:v>0.18944444444059627</c:v>
                </c:pt>
                <c:pt idx="475">
                  <c:v>0.18966435184847796</c:v>
                </c:pt>
                <c:pt idx="476">
                  <c:v>0.18989583333313931</c:v>
                </c:pt>
                <c:pt idx="477">
                  <c:v>0.19012731481052469</c:v>
                </c:pt>
                <c:pt idx="478">
                  <c:v>0.19034722221840639</c:v>
                </c:pt>
                <c:pt idx="479">
                  <c:v>0.19057870370306773</c:v>
                </c:pt>
                <c:pt idx="480">
                  <c:v>0.19081018518045312</c:v>
                </c:pt>
                <c:pt idx="481">
                  <c:v>0.19103009258833481</c:v>
                </c:pt>
                <c:pt idx="482">
                  <c:v>0.19129629629605915</c:v>
                </c:pt>
                <c:pt idx="483">
                  <c:v>0.19151620370394085</c:v>
                </c:pt>
                <c:pt idx="484">
                  <c:v>0.19174768518132623</c:v>
                </c:pt>
                <c:pt idx="485">
                  <c:v>0.19196759258920792</c:v>
                </c:pt>
                <c:pt idx="486">
                  <c:v>0.19218749999708962</c:v>
                </c:pt>
                <c:pt idx="487">
                  <c:v>0.19244212962803431</c:v>
                </c:pt>
                <c:pt idx="488">
                  <c:v>0.1926736111054197</c:v>
                </c:pt>
                <c:pt idx="489">
                  <c:v>0.19289351851330139</c:v>
                </c:pt>
                <c:pt idx="490">
                  <c:v>0.19311342592118308</c:v>
                </c:pt>
                <c:pt idx="491">
                  <c:v>0.19336805555212777</c:v>
                </c:pt>
                <c:pt idx="492">
                  <c:v>0.19361111110629281</c:v>
                </c:pt>
                <c:pt idx="493">
                  <c:v>0.1938310185141745</c:v>
                </c:pt>
                <c:pt idx="494">
                  <c:v>0.19406249999883585</c:v>
                </c:pt>
                <c:pt idx="495">
                  <c:v>0.19428240740671754</c:v>
                </c:pt>
                <c:pt idx="496">
                  <c:v>0.19451388888410293</c:v>
                </c:pt>
                <c:pt idx="497">
                  <c:v>0.19474537036876427</c:v>
                </c:pt>
                <c:pt idx="498">
                  <c:v>0.19498842592292931</c:v>
                </c:pt>
                <c:pt idx="499">
                  <c:v>0.195208333330811</c:v>
                </c:pt>
                <c:pt idx="500">
                  <c:v>0.19545138888497604</c:v>
                </c:pt>
                <c:pt idx="501">
                  <c:v>0.19568287036963739</c:v>
                </c:pt>
                <c:pt idx="502">
                  <c:v>0.19590277777751908</c:v>
                </c:pt>
                <c:pt idx="503">
                  <c:v>0.19614583333168412</c:v>
                </c:pt>
                <c:pt idx="504">
                  <c:v>0.19636574073956581</c:v>
                </c:pt>
                <c:pt idx="505">
                  <c:v>0.1965972222169512</c:v>
                </c:pt>
                <c:pt idx="506">
                  <c:v>0.19681712962483289</c:v>
                </c:pt>
                <c:pt idx="507">
                  <c:v>0.19704861110949423</c:v>
                </c:pt>
                <c:pt idx="508">
                  <c:v>0.19728009258687962</c:v>
                </c:pt>
                <c:pt idx="509">
                  <c:v>0.19752314814832062</c:v>
                </c:pt>
                <c:pt idx="510">
                  <c:v>0.19774305554892635</c:v>
                </c:pt>
                <c:pt idx="511">
                  <c:v>0.19798611111036735</c:v>
                </c:pt>
                <c:pt idx="512">
                  <c:v>0.19820601851824904</c:v>
                </c:pt>
                <c:pt idx="513">
                  <c:v>0.19843749999563443</c:v>
                </c:pt>
                <c:pt idx="514">
                  <c:v>0.19866898148029577</c:v>
                </c:pt>
                <c:pt idx="515">
                  <c:v>0.19890046295768116</c:v>
                </c:pt>
                <c:pt idx="516">
                  <c:v>0.19912037036556285</c:v>
                </c:pt>
                <c:pt idx="517">
                  <c:v>0.19936342591972789</c:v>
                </c:pt>
                <c:pt idx="518">
                  <c:v>0.19959490740438923</c:v>
                </c:pt>
                <c:pt idx="519">
                  <c:v>0.19981481481227092</c:v>
                </c:pt>
                <c:pt idx="520">
                  <c:v>0.20004629628965631</c:v>
                </c:pt>
                <c:pt idx="521">
                  <c:v>0.20028935185109731</c:v>
                </c:pt>
                <c:pt idx="522">
                  <c:v>0.200509259258979</c:v>
                </c:pt>
                <c:pt idx="523">
                  <c:v>0.20074074073636439</c:v>
                </c:pt>
                <c:pt idx="524">
                  <c:v>0.20097222222102573</c:v>
                </c:pt>
                <c:pt idx="525">
                  <c:v>0.20120370369841112</c:v>
                </c:pt>
                <c:pt idx="526">
                  <c:v>0.20143518518307246</c:v>
                </c:pt>
                <c:pt idx="527">
                  <c:v>0.20166666666045785</c:v>
                </c:pt>
                <c:pt idx="528">
                  <c:v>0.20188657406833954</c:v>
                </c:pt>
                <c:pt idx="529">
                  <c:v>0.20211805555300089</c:v>
                </c:pt>
                <c:pt idx="530">
                  <c:v>0.20234953703038627</c:v>
                </c:pt>
                <c:pt idx="531">
                  <c:v>0.20258101851504762</c:v>
                </c:pt>
                <c:pt idx="532">
                  <c:v>0.20280092592292931</c:v>
                </c:pt>
                <c:pt idx="533">
                  <c:v>0.20304398147709435</c:v>
                </c:pt>
                <c:pt idx="534">
                  <c:v>0.20327546296175569</c:v>
                </c:pt>
                <c:pt idx="535">
                  <c:v>0.20349537036963739</c:v>
                </c:pt>
                <c:pt idx="536">
                  <c:v>0.20372685184702277</c:v>
                </c:pt>
                <c:pt idx="537">
                  <c:v>0.20395833333168412</c:v>
                </c:pt>
                <c:pt idx="538">
                  <c:v>0.2041898148090695</c:v>
                </c:pt>
                <c:pt idx="539">
                  <c:v>0.20442129629373085</c:v>
                </c:pt>
                <c:pt idx="540">
                  <c:v>0.20465277777839219</c:v>
                </c:pt>
                <c:pt idx="541">
                  <c:v>0.20781249999708962</c:v>
                </c:pt>
                <c:pt idx="542">
                  <c:v>0.20804398148175096</c:v>
                </c:pt>
                <c:pt idx="543">
                  <c:v>0.20827546295913635</c:v>
                </c:pt>
                <c:pt idx="544">
                  <c:v>0.20850694444379769</c:v>
                </c:pt>
                <c:pt idx="545">
                  <c:v>0.20873842592118308</c:v>
                </c:pt>
                <c:pt idx="546">
                  <c:v>0.20900462962890742</c:v>
                </c:pt>
                <c:pt idx="547">
                  <c:v>0.20929398147563916</c:v>
                </c:pt>
                <c:pt idx="548">
                  <c:v>0.20958333332964685</c:v>
                </c:pt>
                <c:pt idx="549">
                  <c:v>0.20984953703737119</c:v>
                </c:pt>
                <c:pt idx="550">
                  <c:v>0.21008101851475658</c:v>
                </c:pt>
                <c:pt idx="551">
                  <c:v>0.21032407406892162</c:v>
                </c:pt>
                <c:pt idx="552">
                  <c:v>0.21056712962308666</c:v>
                </c:pt>
                <c:pt idx="553">
                  <c:v>0.210798611107748</c:v>
                </c:pt>
                <c:pt idx="554">
                  <c:v>0.21104166666191304</c:v>
                </c:pt>
                <c:pt idx="555">
                  <c:v>0.21128472221607808</c:v>
                </c:pt>
                <c:pt idx="556">
                  <c:v>0.21150462962395977</c:v>
                </c:pt>
                <c:pt idx="557">
                  <c:v>0.21173611110862112</c:v>
                </c:pt>
                <c:pt idx="558">
                  <c:v>0.21197916666278616</c:v>
                </c:pt>
                <c:pt idx="559">
                  <c:v>0.2122106481474475</c:v>
                </c:pt>
                <c:pt idx="560">
                  <c:v>0.21243055555532919</c:v>
                </c:pt>
                <c:pt idx="561">
                  <c:v>0.21267361110949423</c:v>
                </c:pt>
                <c:pt idx="562">
                  <c:v>0.21290509258687962</c:v>
                </c:pt>
                <c:pt idx="563">
                  <c:v>0.21314814814832062</c:v>
                </c:pt>
                <c:pt idx="564">
                  <c:v>0.21336805554892635</c:v>
                </c:pt>
                <c:pt idx="565">
                  <c:v>0.21363425925665069</c:v>
                </c:pt>
                <c:pt idx="566">
                  <c:v>0.21386574074131204</c:v>
                </c:pt>
                <c:pt idx="567">
                  <c:v>0.21409722221869742</c:v>
                </c:pt>
                <c:pt idx="568">
                  <c:v>0.21432870370335877</c:v>
                </c:pt>
                <c:pt idx="569">
                  <c:v>0.21456018518074416</c:v>
                </c:pt>
                <c:pt idx="570">
                  <c:v>0.21481481481168885</c:v>
                </c:pt>
                <c:pt idx="571">
                  <c:v>0.21509259258891689</c:v>
                </c:pt>
                <c:pt idx="572">
                  <c:v>0.21533564814308193</c:v>
                </c:pt>
                <c:pt idx="573">
                  <c:v>0.21557870369724697</c:v>
                </c:pt>
                <c:pt idx="574">
                  <c:v>0.21582175925868796</c:v>
                </c:pt>
                <c:pt idx="575">
                  <c:v>0.21605324073607335</c:v>
                </c:pt>
                <c:pt idx="576">
                  <c:v>0.21628472222073469</c:v>
                </c:pt>
                <c:pt idx="577">
                  <c:v>0.21652777777489973</c:v>
                </c:pt>
                <c:pt idx="578">
                  <c:v>0.21677083332906477</c:v>
                </c:pt>
                <c:pt idx="579">
                  <c:v>0.21701388888322981</c:v>
                </c:pt>
                <c:pt idx="580">
                  <c:v>0.21725694444467081</c:v>
                </c:pt>
                <c:pt idx="581">
                  <c:v>0.21747685184527654</c:v>
                </c:pt>
                <c:pt idx="582">
                  <c:v>0.21770833332993789</c:v>
                </c:pt>
                <c:pt idx="583">
                  <c:v>0.21795138888410293</c:v>
                </c:pt>
                <c:pt idx="584">
                  <c:v>0.21818287036876427</c:v>
                </c:pt>
                <c:pt idx="585">
                  <c:v>0.21840277777664596</c:v>
                </c:pt>
                <c:pt idx="586">
                  <c:v>0.21863425925403135</c:v>
                </c:pt>
                <c:pt idx="587">
                  <c:v>0.21886574073869269</c:v>
                </c:pt>
                <c:pt idx="588">
                  <c:v>0.21909722221607808</c:v>
                </c:pt>
                <c:pt idx="589">
                  <c:v>0.21932870370073942</c:v>
                </c:pt>
                <c:pt idx="590">
                  <c:v>0.21956018518540077</c:v>
                </c:pt>
                <c:pt idx="591">
                  <c:v>0.21983796296262881</c:v>
                </c:pt>
                <c:pt idx="592">
                  <c:v>0.2200578703705105</c:v>
                </c:pt>
                <c:pt idx="593">
                  <c:v>0.22028935184789589</c:v>
                </c:pt>
                <c:pt idx="594">
                  <c:v>0.22053240740206093</c:v>
                </c:pt>
                <c:pt idx="595">
                  <c:v>0.22075231480994262</c:v>
                </c:pt>
                <c:pt idx="596">
                  <c:v>0.22098379629460396</c:v>
                </c:pt>
                <c:pt idx="597">
                  <c:v>0.22124999999505235</c:v>
                </c:pt>
                <c:pt idx="598">
                  <c:v>0.22148148147971369</c:v>
                </c:pt>
                <c:pt idx="599">
                  <c:v>0.22171296295709908</c:v>
                </c:pt>
                <c:pt idx="600">
                  <c:v>0.22194444444176042</c:v>
                </c:pt>
                <c:pt idx="601">
                  <c:v>0.22218749999592546</c:v>
                </c:pt>
                <c:pt idx="602">
                  <c:v>0.22240740740380716</c:v>
                </c:pt>
                <c:pt idx="603">
                  <c:v>0.2226388888884685</c:v>
                </c:pt>
                <c:pt idx="604">
                  <c:v>0.22288194444263354</c:v>
                </c:pt>
                <c:pt idx="605">
                  <c:v>0.22311342592001893</c:v>
                </c:pt>
                <c:pt idx="606">
                  <c:v>0.22334490740468027</c:v>
                </c:pt>
                <c:pt idx="607">
                  <c:v>0.22357638888934162</c:v>
                </c:pt>
                <c:pt idx="608">
                  <c:v>0.223807870366727</c:v>
                </c:pt>
                <c:pt idx="609">
                  <c:v>0.22402777777460869</c:v>
                </c:pt>
                <c:pt idx="610">
                  <c:v>0.22425925925927004</c:v>
                </c:pt>
                <c:pt idx="611">
                  <c:v>0.22449074073665543</c:v>
                </c:pt>
                <c:pt idx="612">
                  <c:v>0.22471064814453712</c:v>
                </c:pt>
                <c:pt idx="613">
                  <c:v>0.22491898147563916</c:v>
                </c:pt>
                <c:pt idx="614">
                  <c:v>0.22513888888352085</c:v>
                </c:pt>
                <c:pt idx="615">
                  <c:v>0.22535879629140254</c:v>
                </c:pt>
                <c:pt idx="616">
                  <c:v>0.22556712962978054</c:v>
                </c:pt>
                <c:pt idx="617">
                  <c:v>0.22578703703038627</c:v>
                </c:pt>
                <c:pt idx="618">
                  <c:v>0.22600694443826796</c:v>
                </c:pt>
                <c:pt idx="619">
                  <c:v>0.22621527777664596</c:v>
                </c:pt>
                <c:pt idx="620">
                  <c:v>0.226423611107748</c:v>
                </c:pt>
                <c:pt idx="621">
                  <c:v>0.22663194443885004</c:v>
                </c:pt>
                <c:pt idx="622">
                  <c:v>0.22684027777722804</c:v>
                </c:pt>
                <c:pt idx="623">
                  <c:v>0.22706018518510973</c:v>
                </c:pt>
                <c:pt idx="624">
                  <c:v>0.22728009259299142</c:v>
                </c:pt>
                <c:pt idx="625">
                  <c:v>0.22747685184731381</c:v>
                </c:pt>
                <c:pt idx="626">
                  <c:v>0.2276967592551955</c:v>
                </c:pt>
                <c:pt idx="627">
                  <c:v>0.22789351851679385</c:v>
                </c:pt>
                <c:pt idx="628">
                  <c:v>0.22811342592467554</c:v>
                </c:pt>
                <c:pt idx="629">
                  <c:v>0.22832175925577758</c:v>
                </c:pt>
                <c:pt idx="630">
                  <c:v>0.22854166666365927</c:v>
                </c:pt>
                <c:pt idx="631">
                  <c:v>0.22874999999476131</c:v>
                </c:pt>
                <c:pt idx="632">
                  <c:v>0.22895833333313931</c:v>
                </c:pt>
                <c:pt idx="633">
                  <c:v>0.22916666666424135</c:v>
                </c:pt>
                <c:pt idx="634">
                  <c:v>0.22938657407212304</c:v>
                </c:pt>
                <c:pt idx="635">
                  <c:v>0.23232638888293877</c:v>
                </c:pt>
                <c:pt idx="636">
                  <c:v>0.23252314814453712</c:v>
                </c:pt>
                <c:pt idx="637">
                  <c:v>0.23274305555241881</c:v>
                </c:pt>
                <c:pt idx="638">
                  <c:v>0.23295138888352085</c:v>
                </c:pt>
                <c:pt idx="639">
                  <c:v>0.23315972222189885</c:v>
                </c:pt>
                <c:pt idx="640">
                  <c:v>0.23336805555300089</c:v>
                </c:pt>
                <c:pt idx="641">
                  <c:v>0.23359953703038627</c:v>
                </c:pt>
                <c:pt idx="642">
                  <c:v>0.23385416666133096</c:v>
                </c:pt>
                <c:pt idx="643">
                  <c:v>0.23409722222277196</c:v>
                </c:pt>
                <c:pt idx="644">
                  <c:v>0.23432870370015735</c:v>
                </c:pt>
                <c:pt idx="645">
                  <c:v>0.23457175925432239</c:v>
                </c:pt>
                <c:pt idx="646">
                  <c:v>0.23486111110833008</c:v>
                </c:pt>
                <c:pt idx="647">
                  <c:v>0.23506944443943212</c:v>
                </c:pt>
                <c:pt idx="648">
                  <c:v>0.23527777777781012</c:v>
                </c:pt>
                <c:pt idx="649">
                  <c:v>0.23548611110891216</c:v>
                </c:pt>
                <c:pt idx="650">
                  <c:v>0.23570601851679385</c:v>
                </c:pt>
                <c:pt idx="651">
                  <c:v>0.23590277777839219</c:v>
                </c:pt>
                <c:pt idx="652">
                  <c:v>0.23612268517899793</c:v>
                </c:pt>
                <c:pt idx="653">
                  <c:v>0.23633101851737592</c:v>
                </c:pt>
                <c:pt idx="654">
                  <c:v>0.23655092592525762</c:v>
                </c:pt>
                <c:pt idx="655">
                  <c:v>0.23675925925635966</c:v>
                </c:pt>
                <c:pt idx="656">
                  <c:v>0.2369675925874617</c:v>
                </c:pt>
                <c:pt idx="657">
                  <c:v>0.23717592592583969</c:v>
                </c:pt>
                <c:pt idx="658">
                  <c:v>0.23738425925694173</c:v>
                </c:pt>
                <c:pt idx="659">
                  <c:v>0.23760416666482342</c:v>
                </c:pt>
                <c:pt idx="660">
                  <c:v>0.23780092592642177</c:v>
                </c:pt>
                <c:pt idx="661">
                  <c:v>0.2380208333270275</c:v>
                </c:pt>
                <c:pt idx="662">
                  <c:v>0.2382291666654055</c:v>
                </c:pt>
                <c:pt idx="663">
                  <c:v>0.23843749999650754</c:v>
                </c:pt>
                <c:pt idx="664">
                  <c:v>0.23865740740438923</c:v>
                </c:pt>
                <c:pt idx="665">
                  <c:v>0.23886574073549127</c:v>
                </c:pt>
                <c:pt idx="666">
                  <c:v>0.23907407407386927</c:v>
                </c:pt>
                <c:pt idx="667">
                  <c:v>0.23928240740497131</c:v>
                </c:pt>
                <c:pt idx="668">
                  <c:v>0.23949074073607335</c:v>
                </c:pt>
                <c:pt idx="669">
                  <c:v>0.23969907407445135</c:v>
                </c:pt>
                <c:pt idx="670">
                  <c:v>0.23990740740555339</c:v>
                </c:pt>
                <c:pt idx="671">
                  <c:v>0.24011574073665543</c:v>
                </c:pt>
                <c:pt idx="672">
                  <c:v>0.24032407406775746</c:v>
                </c:pt>
                <c:pt idx="673">
                  <c:v>0.24053240740613546</c:v>
                </c:pt>
                <c:pt idx="674">
                  <c:v>0.2407407407372375</c:v>
                </c:pt>
                <c:pt idx="675">
                  <c:v>0.24094907406833954</c:v>
                </c:pt>
                <c:pt idx="676">
                  <c:v>0.24115740740671754</c:v>
                </c:pt>
                <c:pt idx="677">
                  <c:v>0.24136574073781958</c:v>
                </c:pt>
                <c:pt idx="678">
                  <c:v>0.24157407406892162</c:v>
                </c:pt>
                <c:pt idx="679">
                  <c:v>0.24179398147680331</c:v>
                </c:pt>
                <c:pt idx="680">
                  <c:v>0.24199074073840166</c:v>
                </c:pt>
                <c:pt idx="681">
                  <c:v>0.24219907406950369</c:v>
                </c:pt>
                <c:pt idx="682">
                  <c:v>0.24241898147738539</c:v>
                </c:pt>
                <c:pt idx="683">
                  <c:v>0.24262731480848743</c:v>
                </c:pt>
                <c:pt idx="684">
                  <c:v>0.24283564814686542</c:v>
                </c:pt>
                <c:pt idx="685">
                  <c:v>0.24305555555474712</c:v>
                </c:pt>
                <c:pt idx="686">
                  <c:v>0.24326388888584916</c:v>
                </c:pt>
                <c:pt idx="687">
                  <c:v>0.2434606481474475</c:v>
                </c:pt>
                <c:pt idx="688">
                  <c:v>0.24369212962483289</c:v>
                </c:pt>
                <c:pt idx="689">
                  <c:v>0.24395833333255723</c:v>
                </c:pt>
                <c:pt idx="690">
                  <c:v>0.24416666666365927</c:v>
                </c:pt>
                <c:pt idx="691">
                  <c:v>0.24437499999476131</c:v>
                </c:pt>
                <c:pt idx="692">
                  <c:v>0.24458333333313931</c:v>
                </c:pt>
                <c:pt idx="693">
                  <c:v>0.244803240741021</c:v>
                </c:pt>
                <c:pt idx="694">
                  <c:v>0.24499999999534339</c:v>
                </c:pt>
                <c:pt idx="695">
                  <c:v>0.24521990740322508</c:v>
                </c:pt>
                <c:pt idx="696">
                  <c:v>0.24542824073432712</c:v>
                </c:pt>
                <c:pt idx="697">
                  <c:v>0.24563657407270512</c:v>
                </c:pt>
                <c:pt idx="698">
                  <c:v>0.2459374999962165</c:v>
                </c:pt>
                <c:pt idx="699">
                  <c:v>0.24616898148087785</c:v>
                </c:pt>
                <c:pt idx="700">
                  <c:v>0.24637731481197989</c:v>
                </c:pt>
                <c:pt idx="701">
                  <c:v>0.24659722221986158</c:v>
                </c:pt>
                <c:pt idx="702">
                  <c:v>0.24681712962774327</c:v>
                </c:pt>
                <c:pt idx="703">
                  <c:v>0.24704861110512866</c:v>
                </c:pt>
                <c:pt idx="704">
                  <c:v>0.24729166666656965</c:v>
                </c:pt>
                <c:pt idx="705">
                  <c:v>0.24751157407445135</c:v>
                </c:pt>
                <c:pt idx="706">
                  <c:v>0.24776620369812008</c:v>
                </c:pt>
                <c:pt idx="707">
                  <c:v>0.24802083332906477</c:v>
                </c:pt>
                <c:pt idx="708">
                  <c:v>0.24824074073694646</c:v>
                </c:pt>
                <c:pt idx="709">
                  <c:v>0.2484837962911115</c:v>
                </c:pt>
                <c:pt idx="710">
                  <c:v>0.24871527777577285</c:v>
                </c:pt>
                <c:pt idx="711">
                  <c:v>0.24894675925315823</c:v>
                </c:pt>
                <c:pt idx="712">
                  <c:v>0.24922453703038627</c:v>
                </c:pt>
                <c:pt idx="713">
                  <c:v>0.24946759259182727</c:v>
                </c:pt>
                <c:pt idx="714">
                  <c:v>0.24969907406921266</c:v>
                </c:pt>
                <c:pt idx="715">
                  <c:v>0.2499421296233777</c:v>
                </c:pt>
                <c:pt idx="716">
                  <c:v>0.25019675925432239</c:v>
                </c:pt>
                <c:pt idx="717">
                  <c:v>0.25042824073898373</c:v>
                </c:pt>
                <c:pt idx="718">
                  <c:v>0.25065972221636912</c:v>
                </c:pt>
                <c:pt idx="719">
                  <c:v>0.25089120370103046</c:v>
                </c:pt>
                <c:pt idx="720">
                  <c:v>0.2511342592551955</c:v>
                </c:pt>
                <c:pt idx="721">
                  <c:v>0.25137731480936054</c:v>
                </c:pt>
                <c:pt idx="722">
                  <c:v>0.25160879629402189</c:v>
                </c:pt>
                <c:pt idx="723">
                  <c:v>0.25184027777140727</c:v>
                </c:pt>
                <c:pt idx="724">
                  <c:v>0.25208333333284827</c:v>
                </c:pt>
                <c:pt idx="725">
                  <c:v>0.25232638888701331</c:v>
                </c:pt>
                <c:pt idx="726">
                  <c:v>0.2525578703643987</c:v>
                </c:pt>
                <c:pt idx="727">
                  <c:v>0.25278935184906004</c:v>
                </c:pt>
                <c:pt idx="728">
                  <c:v>0.25302083333372138</c:v>
                </c:pt>
                <c:pt idx="729">
                  <c:v>0.25653935184527654</c:v>
                </c:pt>
                <c:pt idx="730">
                  <c:v>0.25678240740671754</c:v>
                </c:pt>
                <c:pt idx="731">
                  <c:v>0.25701388888410293</c:v>
                </c:pt>
                <c:pt idx="732">
                  <c:v>0.25724537036876427</c:v>
                </c:pt>
                <c:pt idx="733">
                  <c:v>0.25754629629227566</c:v>
                </c:pt>
                <c:pt idx="734">
                  <c:v>0.2577893518464407</c:v>
                </c:pt>
                <c:pt idx="735">
                  <c:v>0.25813657406979473</c:v>
                </c:pt>
                <c:pt idx="736">
                  <c:v>0.25839120370073942</c:v>
                </c:pt>
                <c:pt idx="737">
                  <c:v>0.25865740740118781</c:v>
                </c:pt>
                <c:pt idx="738">
                  <c:v>0.25890046296262881</c:v>
                </c:pt>
                <c:pt idx="739">
                  <c:v>0.25914351851679385</c:v>
                </c:pt>
                <c:pt idx="740">
                  <c:v>0.25937499999417923</c:v>
                </c:pt>
                <c:pt idx="741">
                  <c:v>0.25964120370190358</c:v>
                </c:pt>
                <c:pt idx="742">
                  <c:v>0.25987268517928896</c:v>
                </c:pt>
                <c:pt idx="743">
                  <c:v>0.26011574074072996</c:v>
                </c:pt>
                <c:pt idx="744">
                  <c:v>0.26034722221811535</c:v>
                </c:pt>
                <c:pt idx="745">
                  <c:v>0.26057870370277669</c:v>
                </c:pt>
                <c:pt idx="746">
                  <c:v>0.26081018518016208</c:v>
                </c:pt>
                <c:pt idx="747">
                  <c:v>0.26104166666482342</c:v>
                </c:pt>
                <c:pt idx="748">
                  <c:v>0.26128472221898846</c:v>
                </c:pt>
                <c:pt idx="749">
                  <c:v>0.26151620370364981</c:v>
                </c:pt>
                <c:pt idx="750">
                  <c:v>0.26175925925781485</c:v>
                </c:pt>
                <c:pt idx="751">
                  <c:v>0.26199074073520023</c:v>
                </c:pt>
                <c:pt idx="752">
                  <c:v>0.26222222221986158</c:v>
                </c:pt>
                <c:pt idx="753">
                  <c:v>0.26245370369724697</c:v>
                </c:pt>
                <c:pt idx="754">
                  <c:v>0.26269675925868796</c:v>
                </c:pt>
                <c:pt idx="755">
                  <c:v>0.26291666666656965</c:v>
                </c:pt>
                <c:pt idx="756">
                  <c:v>0.26317129629023839</c:v>
                </c:pt>
                <c:pt idx="757">
                  <c:v>0.26341435185167938</c:v>
                </c:pt>
                <c:pt idx="758">
                  <c:v>0.26364583332906477</c:v>
                </c:pt>
                <c:pt idx="759">
                  <c:v>0.26387731481372612</c:v>
                </c:pt>
                <c:pt idx="760">
                  <c:v>0.26412037036789116</c:v>
                </c:pt>
                <c:pt idx="761">
                  <c:v>0.26435185184527654</c:v>
                </c:pt>
                <c:pt idx="762">
                  <c:v>0.26459490740671754</c:v>
                </c:pt>
                <c:pt idx="763">
                  <c:v>0.26481481481459923</c:v>
                </c:pt>
                <c:pt idx="764">
                  <c:v>0.26505787036876427</c:v>
                </c:pt>
                <c:pt idx="765">
                  <c:v>0.26528935184614966</c:v>
                </c:pt>
                <c:pt idx="766">
                  <c:v>0.265520833330811</c:v>
                </c:pt>
                <c:pt idx="767">
                  <c:v>0.26574074073869269</c:v>
                </c:pt>
                <c:pt idx="768">
                  <c:v>0.26598379629285773</c:v>
                </c:pt>
                <c:pt idx="769">
                  <c:v>0.26621527777751908</c:v>
                </c:pt>
                <c:pt idx="770">
                  <c:v>0.26644675925490446</c:v>
                </c:pt>
                <c:pt idx="771">
                  <c:v>0.26667824073956581</c:v>
                </c:pt>
                <c:pt idx="772">
                  <c:v>0.2669097222169512</c:v>
                </c:pt>
                <c:pt idx="773">
                  <c:v>0.26714120370161254</c:v>
                </c:pt>
                <c:pt idx="774">
                  <c:v>0.26738425925577758</c:v>
                </c:pt>
                <c:pt idx="775">
                  <c:v>0.26761574074043892</c:v>
                </c:pt>
                <c:pt idx="776">
                  <c:v>0.26784722221782431</c:v>
                </c:pt>
                <c:pt idx="777">
                  <c:v>0.26807870370248565</c:v>
                </c:pt>
                <c:pt idx="778">
                  <c:v>0.26831018517987104</c:v>
                </c:pt>
                <c:pt idx="779">
                  <c:v>0.26853009258775273</c:v>
                </c:pt>
                <c:pt idx="780">
                  <c:v>0.26877314814191777</c:v>
                </c:pt>
                <c:pt idx="781">
                  <c:v>0.26899305554979946</c:v>
                </c:pt>
                <c:pt idx="782">
                  <c:v>0.26923611111124046</c:v>
                </c:pt>
                <c:pt idx="783">
                  <c:v>0.26946759258862585</c:v>
                </c:pt>
                <c:pt idx="784">
                  <c:v>0.26969907407328719</c:v>
                </c:pt>
                <c:pt idx="785">
                  <c:v>0.26991898148116888</c:v>
                </c:pt>
                <c:pt idx="786">
                  <c:v>0.27015046295855427</c:v>
                </c:pt>
                <c:pt idx="787">
                  <c:v>0.27039351851271931</c:v>
                </c:pt>
                <c:pt idx="788">
                  <c:v>0.270613425920601</c:v>
                </c:pt>
                <c:pt idx="789">
                  <c:v>0.27084490740526235</c:v>
                </c:pt>
                <c:pt idx="790">
                  <c:v>0.27106481481314404</c:v>
                </c:pt>
                <c:pt idx="791">
                  <c:v>0.27129629629052943</c:v>
                </c:pt>
                <c:pt idx="792">
                  <c:v>0.27152777777519077</c:v>
                </c:pt>
                <c:pt idx="793">
                  <c:v>0.27174768518307246</c:v>
                </c:pt>
                <c:pt idx="794">
                  <c:v>0.27197916666045785</c:v>
                </c:pt>
                <c:pt idx="795">
                  <c:v>0.27221064814511919</c:v>
                </c:pt>
                <c:pt idx="796">
                  <c:v>0.27243055555300089</c:v>
                </c:pt>
                <c:pt idx="797">
                  <c:v>0.27266203703038627</c:v>
                </c:pt>
                <c:pt idx="798">
                  <c:v>0.27288194443826796</c:v>
                </c:pt>
                <c:pt idx="799">
                  <c:v>0.27311342592292931</c:v>
                </c:pt>
                <c:pt idx="800">
                  <c:v>0.27334490740759065</c:v>
                </c:pt>
                <c:pt idx="801">
                  <c:v>0.27357638888497604</c:v>
                </c:pt>
                <c:pt idx="802">
                  <c:v>0.27379629629285773</c:v>
                </c:pt>
                <c:pt idx="803">
                  <c:v>0.27402777777751908</c:v>
                </c:pt>
                <c:pt idx="804">
                  <c:v>0.27425925925490446</c:v>
                </c:pt>
                <c:pt idx="805">
                  <c:v>0.27449074073956581</c:v>
                </c:pt>
                <c:pt idx="806">
                  <c:v>0.2747106481474475</c:v>
                </c:pt>
                <c:pt idx="807">
                  <c:v>0.27494212962483289</c:v>
                </c:pt>
                <c:pt idx="808">
                  <c:v>0.27516203703271458</c:v>
                </c:pt>
                <c:pt idx="809">
                  <c:v>0.27539351851737592</c:v>
                </c:pt>
                <c:pt idx="810">
                  <c:v>0.27561342592525762</c:v>
                </c:pt>
                <c:pt idx="811">
                  <c:v>0.275844907402643</c:v>
                </c:pt>
                <c:pt idx="812">
                  <c:v>0.27606481481052469</c:v>
                </c:pt>
                <c:pt idx="813">
                  <c:v>0.27629629629518604</c:v>
                </c:pt>
                <c:pt idx="814">
                  <c:v>0.27652777777257143</c:v>
                </c:pt>
                <c:pt idx="815">
                  <c:v>0.27675925925723277</c:v>
                </c:pt>
                <c:pt idx="816">
                  <c:v>0.27697916666511446</c:v>
                </c:pt>
                <c:pt idx="817">
                  <c:v>0.27721064814249985</c:v>
                </c:pt>
                <c:pt idx="818">
                  <c:v>0.27744212962716119</c:v>
                </c:pt>
                <c:pt idx="819">
                  <c:v>0.27767361110454658</c:v>
                </c:pt>
                <c:pt idx="820">
                  <c:v>0.28153935184673173</c:v>
                </c:pt>
                <c:pt idx="821">
                  <c:v>0.28175925925461343</c:v>
                </c:pt>
                <c:pt idx="822">
                  <c:v>0.28199074073927477</c:v>
                </c:pt>
                <c:pt idx="823">
                  <c:v>0.28222222221666016</c:v>
                </c:pt>
                <c:pt idx="824">
                  <c:v>0.28259259258629754</c:v>
                </c:pt>
                <c:pt idx="825">
                  <c:v>0.29571759259124519</c:v>
                </c:pt>
                <c:pt idx="826">
                  <c:v>0.29631944443826796</c:v>
                </c:pt>
                <c:pt idx="827">
                  <c:v>0.29692129629256669</c:v>
                </c:pt>
                <c:pt idx="828">
                  <c:v>0.29752314814686542</c:v>
                </c:pt>
                <c:pt idx="829">
                  <c:v>0.2981134259243845</c:v>
                </c:pt>
                <c:pt idx="830">
                  <c:v>0.29871527777140727</c:v>
                </c:pt>
                <c:pt idx="831">
                  <c:v>0.29950231481052469</c:v>
                </c:pt>
                <c:pt idx="832">
                  <c:v>0.30030092592642177</c:v>
                </c:pt>
                <c:pt idx="833">
                  <c:v>0.30113425925810589</c:v>
                </c:pt>
                <c:pt idx="834">
                  <c:v>0.30196759258979</c:v>
                </c:pt>
                <c:pt idx="835">
                  <c:v>0.30281249999825377</c:v>
                </c:pt>
                <c:pt idx="836">
                  <c:v>0.30364583332993789</c:v>
                </c:pt>
                <c:pt idx="837">
                  <c:v>0.304479166661622</c:v>
                </c:pt>
                <c:pt idx="838">
                  <c:v>0.3058217592551955</c:v>
                </c:pt>
                <c:pt idx="839">
                  <c:v>0.30605324073985685</c:v>
                </c:pt>
                <c:pt idx="840">
                  <c:v>0.30628472221724223</c:v>
                </c:pt>
                <c:pt idx="841">
                  <c:v>0.30652777777140727</c:v>
                </c:pt>
                <c:pt idx="842">
                  <c:v>0.30675925925606862</c:v>
                </c:pt>
                <c:pt idx="843">
                  <c:v>0.30699074074072996</c:v>
                </c:pt>
                <c:pt idx="844">
                  <c:v>0.30722222221811535</c:v>
                </c:pt>
                <c:pt idx="845">
                  <c:v>0.30746527777228039</c:v>
                </c:pt>
                <c:pt idx="846">
                  <c:v>0.30769675925694173</c:v>
                </c:pt>
                <c:pt idx="847">
                  <c:v>0.30793981481110677</c:v>
                </c:pt>
                <c:pt idx="848">
                  <c:v>0.30817129629576812</c:v>
                </c:pt>
                <c:pt idx="849">
                  <c:v>0.3084027777731535</c:v>
                </c:pt>
                <c:pt idx="850">
                  <c:v>0.30863425925781485</c:v>
                </c:pt>
                <c:pt idx="851">
                  <c:v>0.30886574073520023</c:v>
                </c:pt>
                <c:pt idx="852">
                  <c:v>0.30908564814308193</c:v>
                </c:pt>
                <c:pt idx="853">
                  <c:v>0.30930555555096362</c:v>
                </c:pt>
                <c:pt idx="854">
                  <c:v>0.30952546295884531</c:v>
                </c:pt>
                <c:pt idx="855">
                  <c:v>0.309745370366727</c:v>
                </c:pt>
                <c:pt idx="856">
                  <c:v>0.30996527777460869</c:v>
                </c:pt>
                <c:pt idx="857">
                  <c:v>0.31018518518249039</c:v>
                </c:pt>
                <c:pt idx="858">
                  <c:v>0.31039351851359243</c:v>
                </c:pt>
                <c:pt idx="859">
                  <c:v>0.31060185185197042</c:v>
                </c:pt>
                <c:pt idx="860">
                  <c:v>0.31081018518307246</c:v>
                </c:pt>
                <c:pt idx="861">
                  <c:v>0.3110185185141745</c:v>
                </c:pt>
                <c:pt idx="862">
                  <c:v>0.31121527777577285</c:v>
                </c:pt>
                <c:pt idx="863">
                  <c:v>0.31142361110687489</c:v>
                </c:pt>
                <c:pt idx="864">
                  <c:v>0.31162037036847323</c:v>
                </c:pt>
                <c:pt idx="865">
                  <c:v>0.31182870369957527</c:v>
                </c:pt>
                <c:pt idx="866">
                  <c:v>0.31203703703067731</c:v>
                </c:pt>
                <c:pt idx="867">
                  <c:v>0.31223379629227566</c:v>
                </c:pt>
                <c:pt idx="868">
                  <c:v>0.3124421296233777</c:v>
                </c:pt>
                <c:pt idx="869">
                  <c:v>0.31263888888497604</c:v>
                </c:pt>
                <c:pt idx="870">
                  <c:v>0.31283564814657439</c:v>
                </c:pt>
                <c:pt idx="871">
                  <c:v>0.31304398147767643</c:v>
                </c:pt>
                <c:pt idx="872">
                  <c:v>0.31324074073927477</c:v>
                </c:pt>
                <c:pt idx="873">
                  <c:v>0.31344907407037681</c:v>
                </c:pt>
                <c:pt idx="874">
                  <c:v>0.31364583333197515</c:v>
                </c:pt>
                <c:pt idx="875">
                  <c:v>0.31385416666307719</c:v>
                </c:pt>
                <c:pt idx="876">
                  <c:v>0.31405092592467554</c:v>
                </c:pt>
                <c:pt idx="877">
                  <c:v>0.31425925925577758</c:v>
                </c:pt>
                <c:pt idx="878">
                  <c:v>0.31445601851737592</c:v>
                </c:pt>
                <c:pt idx="879">
                  <c:v>0.31465277777169831</c:v>
                </c:pt>
                <c:pt idx="880">
                  <c:v>0.31484953703329666</c:v>
                </c:pt>
                <c:pt idx="881">
                  <c:v>0.31506944444117835</c:v>
                </c:pt>
                <c:pt idx="882">
                  <c:v>0.31527777777228039</c:v>
                </c:pt>
                <c:pt idx="883">
                  <c:v>0.31548611111065838</c:v>
                </c:pt>
                <c:pt idx="884">
                  <c:v>0.31569444444176042</c:v>
                </c:pt>
                <c:pt idx="885">
                  <c:v>0.31589120370335877</c:v>
                </c:pt>
                <c:pt idx="886">
                  <c:v>0.31609953703446081</c:v>
                </c:pt>
                <c:pt idx="887">
                  <c:v>0.31630787036556285</c:v>
                </c:pt>
                <c:pt idx="888">
                  <c:v>0.31651620370394085</c:v>
                </c:pt>
                <c:pt idx="889">
                  <c:v>0.31671296295826323</c:v>
                </c:pt>
                <c:pt idx="890">
                  <c:v>0.31693287036614493</c:v>
                </c:pt>
                <c:pt idx="891">
                  <c:v>0.31712962962774327</c:v>
                </c:pt>
                <c:pt idx="892">
                  <c:v>0.31736111110512866</c:v>
                </c:pt>
                <c:pt idx="893">
                  <c:v>0.31758101851301035</c:v>
                </c:pt>
                <c:pt idx="894">
                  <c:v>0.31778935185138835</c:v>
                </c:pt>
                <c:pt idx="895">
                  <c:v>0.31799768518249039</c:v>
                </c:pt>
                <c:pt idx="896">
                  <c:v>0.31820601851359243</c:v>
                </c:pt>
                <c:pt idx="897">
                  <c:v>0.31841435185197042</c:v>
                </c:pt>
                <c:pt idx="898">
                  <c:v>0.31863425925985212</c:v>
                </c:pt>
                <c:pt idx="899">
                  <c:v>0.31884259259095415</c:v>
                </c:pt>
                <c:pt idx="900">
                  <c:v>0.31905092592205619</c:v>
                </c:pt>
                <c:pt idx="901">
                  <c:v>0.31925925925315823</c:v>
                </c:pt>
                <c:pt idx="902">
                  <c:v>0.31945601851475658</c:v>
                </c:pt>
                <c:pt idx="903">
                  <c:v>0.31966435184585862</c:v>
                </c:pt>
                <c:pt idx="904">
                  <c:v>0.31987268518423662</c:v>
                </c:pt>
                <c:pt idx="905">
                  <c:v>0.32008101851533866</c:v>
                </c:pt>
                <c:pt idx="906">
                  <c:v>0.3202893518464407</c:v>
                </c:pt>
                <c:pt idx="907">
                  <c:v>0.32048611110803904</c:v>
                </c:pt>
                <c:pt idx="908">
                  <c:v>0.32069444443914108</c:v>
                </c:pt>
                <c:pt idx="909">
                  <c:v>0.32090277777751908</c:v>
                </c:pt>
                <c:pt idx="910">
                  <c:v>0.32111111110862112</c:v>
                </c:pt>
                <c:pt idx="911">
                  <c:v>0.32424768518103519</c:v>
                </c:pt>
                <c:pt idx="912">
                  <c:v>0.32445601851213723</c:v>
                </c:pt>
                <c:pt idx="913">
                  <c:v>0.32465277777373558</c:v>
                </c:pt>
                <c:pt idx="914">
                  <c:v>0.32486111110483762</c:v>
                </c:pt>
                <c:pt idx="915">
                  <c:v>0.32506944444321562</c:v>
                </c:pt>
                <c:pt idx="916">
                  <c:v>0.32538194444350665</c:v>
                </c:pt>
                <c:pt idx="917">
                  <c:v>0.32560185185138835</c:v>
                </c:pt>
                <c:pt idx="918">
                  <c:v>0.32581018518249039</c:v>
                </c:pt>
                <c:pt idx="919">
                  <c:v>0.32620370369841112</c:v>
                </c:pt>
                <c:pt idx="920">
                  <c:v>0.32643518518307246</c:v>
                </c:pt>
                <c:pt idx="921">
                  <c:v>0.3266782407372375</c:v>
                </c:pt>
                <c:pt idx="922">
                  <c:v>0.32687499999883585</c:v>
                </c:pt>
                <c:pt idx="923">
                  <c:v>0.32709490740671754</c:v>
                </c:pt>
                <c:pt idx="924">
                  <c:v>0.32731481481459923</c:v>
                </c:pt>
                <c:pt idx="925">
                  <c:v>0.32752314814570127</c:v>
                </c:pt>
                <c:pt idx="926">
                  <c:v>0.32774305555358296</c:v>
                </c:pt>
                <c:pt idx="927">
                  <c:v>0.32796296296146465</c:v>
                </c:pt>
                <c:pt idx="928">
                  <c:v>0.32817129629256669</c:v>
                </c:pt>
                <c:pt idx="929">
                  <c:v>0.32839120370044839</c:v>
                </c:pt>
                <c:pt idx="930">
                  <c:v>0.32861111110833008</c:v>
                </c:pt>
                <c:pt idx="931">
                  <c:v>0.32881944443943212</c:v>
                </c:pt>
                <c:pt idx="932">
                  <c:v>0.32902777777781012</c:v>
                </c:pt>
                <c:pt idx="933">
                  <c:v>0.32923611110891216</c:v>
                </c:pt>
                <c:pt idx="934">
                  <c:v>0.32945601851679385</c:v>
                </c:pt>
                <c:pt idx="935">
                  <c:v>0.32967592592467554</c:v>
                </c:pt>
                <c:pt idx="936">
                  <c:v>0.32988425925577758</c:v>
                </c:pt>
                <c:pt idx="937">
                  <c:v>0.33009259258687962</c:v>
                </c:pt>
                <c:pt idx="938">
                  <c:v>0.33030092592525762</c:v>
                </c:pt>
                <c:pt idx="939">
                  <c:v>0.33052083333313931</c:v>
                </c:pt>
                <c:pt idx="940">
                  <c:v>0.33072916666424135</c:v>
                </c:pt>
                <c:pt idx="941">
                  <c:v>0.33093749999534339</c:v>
                </c:pt>
                <c:pt idx="942">
                  <c:v>0.33115740740322508</c:v>
                </c:pt>
                <c:pt idx="943">
                  <c:v>0.33136574073432712</c:v>
                </c:pt>
                <c:pt idx="944">
                  <c:v>0.33158564814220881</c:v>
                </c:pt>
                <c:pt idx="945">
                  <c:v>0.33179398148058681</c:v>
                </c:pt>
                <c:pt idx="946">
                  <c:v>0.33200231481168885</c:v>
                </c:pt>
                <c:pt idx="947">
                  <c:v>0.33222222221957054</c:v>
                </c:pt>
                <c:pt idx="948">
                  <c:v>0.33243055555067258</c:v>
                </c:pt>
                <c:pt idx="949">
                  <c:v>0.33263888888905058</c:v>
                </c:pt>
                <c:pt idx="950">
                  <c:v>0.33285879628965631</c:v>
                </c:pt>
                <c:pt idx="951">
                  <c:v>0.33305555555125466</c:v>
                </c:pt>
                <c:pt idx="952">
                  <c:v>0.33327546295913635</c:v>
                </c:pt>
                <c:pt idx="953">
                  <c:v>0.33348379629023839</c:v>
                </c:pt>
                <c:pt idx="954">
                  <c:v>0.33369212962861639</c:v>
                </c:pt>
                <c:pt idx="955">
                  <c:v>0.33390046295971842</c:v>
                </c:pt>
                <c:pt idx="956">
                  <c:v>0.33412037036760012</c:v>
                </c:pt>
                <c:pt idx="957">
                  <c:v>0.33432870369870216</c:v>
                </c:pt>
                <c:pt idx="958">
                  <c:v>0.33453703703708015</c:v>
                </c:pt>
                <c:pt idx="959">
                  <c:v>0.33474537036818219</c:v>
                </c:pt>
                <c:pt idx="960">
                  <c:v>0.33496527777606389</c:v>
                </c:pt>
                <c:pt idx="961">
                  <c:v>0.33517361110716593</c:v>
                </c:pt>
                <c:pt idx="962">
                  <c:v>0.33538194443826796</c:v>
                </c:pt>
                <c:pt idx="963">
                  <c:v>0.33559027777664596</c:v>
                </c:pt>
                <c:pt idx="964">
                  <c:v>0.335798611107748</c:v>
                </c:pt>
                <c:pt idx="965">
                  <c:v>0.33601851851562969</c:v>
                </c:pt>
                <c:pt idx="966">
                  <c:v>0.33621527777722804</c:v>
                </c:pt>
                <c:pt idx="967">
                  <c:v>0.33643518518510973</c:v>
                </c:pt>
                <c:pt idx="968">
                  <c:v>0.33664351851621177</c:v>
                </c:pt>
                <c:pt idx="969">
                  <c:v>0.33686342592409346</c:v>
                </c:pt>
                <c:pt idx="970">
                  <c:v>0.33708333333197515</c:v>
                </c:pt>
                <c:pt idx="971">
                  <c:v>0.33729166666307719</c:v>
                </c:pt>
                <c:pt idx="972">
                  <c:v>0.33751157407095889</c:v>
                </c:pt>
                <c:pt idx="973">
                  <c:v>0.33771990740206093</c:v>
                </c:pt>
                <c:pt idx="974">
                  <c:v>0.33792824074043892</c:v>
                </c:pt>
                <c:pt idx="975">
                  <c:v>0.33813657407154096</c:v>
                </c:pt>
                <c:pt idx="976">
                  <c:v>0.33835648147942265</c:v>
                </c:pt>
                <c:pt idx="977">
                  <c:v>0.33856481481052469</c:v>
                </c:pt>
                <c:pt idx="978">
                  <c:v>0.33878472221840639</c:v>
                </c:pt>
                <c:pt idx="979">
                  <c:v>0.33899305554950843</c:v>
                </c:pt>
                <c:pt idx="980">
                  <c:v>0.33920138888788642</c:v>
                </c:pt>
                <c:pt idx="981">
                  <c:v>0.33940972221898846</c:v>
                </c:pt>
                <c:pt idx="982">
                  <c:v>0.33962962962687016</c:v>
                </c:pt>
                <c:pt idx="983">
                  <c:v>0.33988425925781485</c:v>
                </c:pt>
                <c:pt idx="984">
                  <c:v>0.34009259258891689</c:v>
                </c:pt>
                <c:pt idx="985">
                  <c:v>0.34030092592001893</c:v>
                </c:pt>
                <c:pt idx="986">
                  <c:v>0.34052083332790062</c:v>
                </c:pt>
                <c:pt idx="987">
                  <c:v>0.34072916666627862</c:v>
                </c:pt>
                <c:pt idx="988">
                  <c:v>0.34093749999738066</c:v>
                </c:pt>
                <c:pt idx="989">
                  <c:v>0.34114583332848269</c:v>
                </c:pt>
                <c:pt idx="990">
                  <c:v>0.34136574073636439</c:v>
                </c:pt>
                <c:pt idx="991">
                  <c:v>0.34157407406746643</c:v>
                </c:pt>
                <c:pt idx="992">
                  <c:v>0.34179398147534812</c:v>
                </c:pt>
                <c:pt idx="993">
                  <c:v>0.34200231481372612</c:v>
                </c:pt>
                <c:pt idx="994">
                  <c:v>0.34221064814482816</c:v>
                </c:pt>
                <c:pt idx="995">
                  <c:v>0.3424189814759302</c:v>
                </c:pt>
                <c:pt idx="996">
                  <c:v>0.34263888888381189</c:v>
                </c:pt>
                <c:pt idx="997">
                  <c:v>0.34285879629169358</c:v>
                </c:pt>
                <c:pt idx="998">
                  <c:v>0.34306712963007158</c:v>
                </c:pt>
                <c:pt idx="999">
                  <c:v>0.34327546296117362</c:v>
                </c:pt>
                <c:pt idx="1000">
                  <c:v>0.34349537036905531</c:v>
                </c:pt>
                <c:pt idx="1001">
                  <c:v>0.34370370370015735</c:v>
                </c:pt>
                <c:pt idx="1002">
                  <c:v>0.34730324073461816</c:v>
                </c:pt>
                <c:pt idx="1003">
                  <c:v>0.34752314814249985</c:v>
                </c:pt>
                <c:pt idx="1004">
                  <c:v>0.34771990740409819</c:v>
                </c:pt>
                <c:pt idx="1005">
                  <c:v>0.34793981481197989</c:v>
                </c:pt>
                <c:pt idx="1006">
                  <c:v>0.34814814814308193</c:v>
                </c:pt>
                <c:pt idx="1007">
                  <c:v>0.34849537036643596</c:v>
                </c:pt>
                <c:pt idx="1008">
                  <c:v>0.34871527777431766</c:v>
                </c:pt>
                <c:pt idx="1009">
                  <c:v>0.3489236111054197</c:v>
                </c:pt>
                <c:pt idx="1010">
                  <c:v>0.34927083332877373</c:v>
                </c:pt>
                <c:pt idx="1011">
                  <c:v>0.34947916666715173</c:v>
                </c:pt>
                <c:pt idx="1012">
                  <c:v>0.34968749999825377</c:v>
                </c:pt>
                <c:pt idx="1013">
                  <c:v>0.34990740740613546</c:v>
                </c:pt>
                <c:pt idx="1014">
                  <c:v>0.3501157407372375</c:v>
                </c:pt>
                <c:pt idx="1015">
                  <c:v>0.35032407406833954</c:v>
                </c:pt>
                <c:pt idx="1016">
                  <c:v>0.35057870369928423</c:v>
                </c:pt>
                <c:pt idx="1017">
                  <c:v>0.35079861110716593</c:v>
                </c:pt>
                <c:pt idx="1018">
                  <c:v>0.35100694443826796</c:v>
                </c:pt>
                <c:pt idx="1019">
                  <c:v>0.35121527777664596</c:v>
                </c:pt>
                <c:pt idx="1020">
                  <c:v>0.35143518518452765</c:v>
                </c:pt>
                <c:pt idx="1021">
                  <c:v>0.35165509259240935</c:v>
                </c:pt>
                <c:pt idx="1022">
                  <c:v>0.35187500000029104</c:v>
                </c:pt>
                <c:pt idx="1023">
                  <c:v>0.35211805555445608</c:v>
                </c:pt>
                <c:pt idx="1024">
                  <c:v>0.35232638888555812</c:v>
                </c:pt>
                <c:pt idx="1025">
                  <c:v>0.35253472221666016</c:v>
                </c:pt>
                <c:pt idx="1026">
                  <c:v>0.35275462962454185</c:v>
                </c:pt>
                <c:pt idx="1027">
                  <c:v>0.35296296296291985</c:v>
                </c:pt>
                <c:pt idx="1028">
                  <c:v>0.35317129629402189</c:v>
                </c:pt>
                <c:pt idx="1029">
                  <c:v>0.35339120370190358</c:v>
                </c:pt>
                <c:pt idx="1030">
                  <c:v>0.35361111110978527</c:v>
                </c:pt>
                <c:pt idx="1031">
                  <c:v>0.35381944444088731</c:v>
                </c:pt>
                <c:pt idx="1032">
                  <c:v>0.354039351848769</c:v>
                </c:pt>
                <c:pt idx="1033">
                  <c:v>0.35424768517987104</c:v>
                </c:pt>
                <c:pt idx="1034">
                  <c:v>0.35446759258775273</c:v>
                </c:pt>
                <c:pt idx="1035">
                  <c:v>0.35467592592613073</c:v>
                </c:pt>
                <c:pt idx="1036">
                  <c:v>0.35488425925723277</c:v>
                </c:pt>
                <c:pt idx="1037">
                  <c:v>0.35509259258833481</c:v>
                </c:pt>
                <c:pt idx="1038">
                  <c:v>0.3553124999962165</c:v>
                </c:pt>
                <c:pt idx="1039">
                  <c:v>0.35552083332731854</c:v>
                </c:pt>
                <c:pt idx="1040">
                  <c:v>0.35572916666569654</c:v>
                </c:pt>
                <c:pt idx="1041">
                  <c:v>0.35594907407357823</c:v>
                </c:pt>
                <c:pt idx="1042">
                  <c:v>0.35615740740468027</c:v>
                </c:pt>
                <c:pt idx="1043">
                  <c:v>0.35636574073578231</c:v>
                </c:pt>
                <c:pt idx="1044">
                  <c:v>0.356585648143664</c:v>
                </c:pt>
                <c:pt idx="1045">
                  <c:v>0.356793981482042</c:v>
                </c:pt>
                <c:pt idx="1046">
                  <c:v>0.35700231481314404</c:v>
                </c:pt>
                <c:pt idx="1047">
                  <c:v>0.35722222222102573</c:v>
                </c:pt>
                <c:pt idx="1048">
                  <c:v>0.35743055555212777</c:v>
                </c:pt>
                <c:pt idx="1049">
                  <c:v>0.35763888888322981</c:v>
                </c:pt>
                <c:pt idx="1050">
                  <c:v>0.35784722222160781</c:v>
                </c:pt>
                <c:pt idx="1051">
                  <c:v>0.35807870369899319</c:v>
                </c:pt>
                <c:pt idx="1052">
                  <c:v>0.35827546296059154</c:v>
                </c:pt>
                <c:pt idx="1053">
                  <c:v>0.35849537036847323</c:v>
                </c:pt>
                <c:pt idx="1054">
                  <c:v>0.35870370369957527</c:v>
                </c:pt>
                <c:pt idx="1055">
                  <c:v>0.35891203703067731</c:v>
                </c:pt>
                <c:pt idx="1056">
                  <c:v>0.359131944438559</c:v>
                </c:pt>
                <c:pt idx="1057">
                  <c:v>0.359340277776937</c:v>
                </c:pt>
                <c:pt idx="1058">
                  <c:v>0.35954861110803904</c:v>
                </c:pt>
                <c:pt idx="1059">
                  <c:v>0.35975694443914108</c:v>
                </c:pt>
                <c:pt idx="1060">
                  <c:v>0.35997685184702277</c:v>
                </c:pt>
                <c:pt idx="1061">
                  <c:v>0.36018518518540077</c:v>
                </c:pt>
                <c:pt idx="1062">
                  <c:v>0.3604050925860065</c:v>
                </c:pt>
                <c:pt idx="1063">
                  <c:v>0.3606134259243845</c:v>
                </c:pt>
                <c:pt idx="1064">
                  <c:v>0.36082175925548654</c:v>
                </c:pt>
                <c:pt idx="1065">
                  <c:v>0.36104166666336823</c:v>
                </c:pt>
                <c:pt idx="1066">
                  <c:v>0.36124999999447027</c:v>
                </c:pt>
                <c:pt idx="1067">
                  <c:v>0.36145833333284827</c:v>
                </c:pt>
                <c:pt idx="1068">
                  <c:v>0.36166666666395031</c:v>
                </c:pt>
                <c:pt idx="1069">
                  <c:v>0.361886574071832</c:v>
                </c:pt>
                <c:pt idx="1070">
                  <c:v>0.36209490740293404</c:v>
                </c:pt>
                <c:pt idx="1071">
                  <c:v>0.36231481481081573</c:v>
                </c:pt>
                <c:pt idx="1072">
                  <c:v>0.36251157407241408</c:v>
                </c:pt>
                <c:pt idx="1073">
                  <c:v>0.36273148148029577</c:v>
                </c:pt>
                <c:pt idx="1074">
                  <c:v>0.36295138888817746</c:v>
                </c:pt>
                <c:pt idx="1075">
                  <c:v>0.3631597222192795</c:v>
                </c:pt>
                <c:pt idx="1076">
                  <c:v>0.36337962962716119</c:v>
                </c:pt>
                <c:pt idx="1077">
                  <c:v>0.36358796295826323</c:v>
                </c:pt>
                <c:pt idx="1078">
                  <c:v>0.36379629629664123</c:v>
                </c:pt>
                <c:pt idx="1079">
                  <c:v>0.36401620369724697</c:v>
                </c:pt>
                <c:pt idx="1080">
                  <c:v>0.36422453703562496</c:v>
                </c:pt>
                <c:pt idx="1081">
                  <c:v>0.364432870366727</c:v>
                </c:pt>
                <c:pt idx="1082">
                  <c:v>0.36465277777460869</c:v>
                </c:pt>
                <c:pt idx="1083">
                  <c:v>0.36487268518249039</c:v>
                </c:pt>
                <c:pt idx="1084">
                  <c:v>0.36506944444408873</c:v>
                </c:pt>
                <c:pt idx="1085">
                  <c:v>0.36528935185197042</c:v>
                </c:pt>
                <c:pt idx="1086">
                  <c:v>0.36549768518307246</c:v>
                </c:pt>
                <c:pt idx="1087">
                  <c:v>0.36571759259095415</c:v>
                </c:pt>
                <c:pt idx="1088">
                  <c:v>0.36592592592205619</c:v>
                </c:pt>
                <c:pt idx="1089">
                  <c:v>0.36614583332993789</c:v>
                </c:pt>
                <c:pt idx="1090">
                  <c:v>0.36635416666103993</c:v>
                </c:pt>
                <c:pt idx="1091">
                  <c:v>0.36656249999941792</c:v>
                </c:pt>
                <c:pt idx="1092">
                  <c:v>0.36678240740729962</c:v>
                </c:pt>
                <c:pt idx="1093">
                  <c:v>0.36699074073840166</c:v>
                </c:pt>
                <c:pt idx="1094">
                  <c:v>0.36979166666424135</c:v>
                </c:pt>
                <c:pt idx="1095">
                  <c:v>0.37002314814162673</c:v>
                </c:pt>
                <c:pt idx="1096">
                  <c:v>0.37034722221869742</c:v>
                </c:pt>
                <c:pt idx="1097">
                  <c:v>0.37056712962657912</c:v>
                </c:pt>
                <c:pt idx="1098">
                  <c:v>0.37076388888817746</c:v>
                </c:pt>
                <c:pt idx="1099">
                  <c:v>0.37098379629605915</c:v>
                </c:pt>
                <c:pt idx="1100">
                  <c:v>0.37121527777344454</c:v>
                </c:pt>
                <c:pt idx="1101">
                  <c:v>0.37150462962745223</c:v>
                </c:pt>
                <c:pt idx="1102">
                  <c:v>0.37177083332790062</c:v>
                </c:pt>
                <c:pt idx="1103">
                  <c:v>0.37199074073578231</c:v>
                </c:pt>
                <c:pt idx="1104">
                  <c:v>0.372210648143664</c:v>
                </c:pt>
                <c:pt idx="1105">
                  <c:v>0.37243055555154569</c:v>
                </c:pt>
                <c:pt idx="1106">
                  <c:v>0.37263888888264773</c:v>
                </c:pt>
                <c:pt idx="1107">
                  <c:v>0.37284722222102573</c:v>
                </c:pt>
                <c:pt idx="1108">
                  <c:v>0.37306712962890742</c:v>
                </c:pt>
                <c:pt idx="1109">
                  <c:v>0.37328703703678912</c:v>
                </c:pt>
                <c:pt idx="1110">
                  <c:v>0.3735185185141745</c:v>
                </c:pt>
                <c:pt idx="1111">
                  <c:v>0.37374999999883585</c:v>
                </c:pt>
                <c:pt idx="1112">
                  <c:v>0.37396990740671754</c:v>
                </c:pt>
                <c:pt idx="1113">
                  <c:v>0.37418981481459923</c:v>
                </c:pt>
                <c:pt idx="1114">
                  <c:v>0.37439814814570127</c:v>
                </c:pt>
                <c:pt idx="1115">
                  <c:v>0.37462962962308666</c:v>
                </c:pt>
                <c:pt idx="1116">
                  <c:v>0.37484953703096835</c:v>
                </c:pt>
                <c:pt idx="1117">
                  <c:v>0.37506944443885004</c:v>
                </c:pt>
                <c:pt idx="1118">
                  <c:v>0.37527777777722804</c:v>
                </c:pt>
                <c:pt idx="1119">
                  <c:v>0.37549768518510973</c:v>
                </c:pt>
                <c:pt idx="1120">
                  <c:v>0.37571759259299142</c:v>
                </c:pt>
                <c:pt idx="1121">
                  <c:v>0.37594907407037681</c:v>
                </c:pt>
                <c:pt idx="1122">
                  <c:v>0.37615740740147885</c:v>
                </c:pt>
                <c:pt idx="1123">
                  <c:v>0.37638888888614019</c:v>
                </c:pt>
                <c:pt idx="1124">
                  <c:v>0.37660879629402189</c:v>
                </c:pt>
                <c:pt idx="1125">
                  <c:v>0.37684027777140727</c:v>
                </c:pt>
                <c:pt idx="1126">
                  <c:v>0.37706018517928896</c:v>
                </c:pt>
                <c:pt idx="1127">
                  <c:v>0.37728009258717066</c:v>
                </c:pt>
                <c:pt idx="1128">
                  <c:v>0.37749999999505235</c:v>
                </c:pt>
                <c:pt idx="1129">
                  <c:v>0.37771990740293404</c:v>
                </c:pt>
                <c:pt idx="1130">
                  <c:v>0.37795138888759539</c:v>
                </c:pt>
                <c:pt idx="1131">
                  <c:v>0.37817129629547708</c:v>
                </c:pt>
                <c:pt idx="1132">
                  <c:v>0.37839120370335877</c:v>
                </c:pt>
                <c:pt idx="1133">
                  <c:v>0.37862268518074416</c:v>
                </c:pt>
                <c:pt idx="1134">
                  <c:v>0.37884259258862585</c:v>
                </c:pt>
                <c:pt idx="1135">
                  <c:v>0.37906249999650754</c:v>
                </c:pt>
                <c:pt idx="1136">
                  <c:v>0.37928240740438923</c:v>
                </c:pt>
                <c:pt idx="1137">
                  <c:v>0.37950231481227092</c:v>
                </c:pt>
                <c:pt idx="1138">
                  <c:v>0.37973379628965631</c:v>
                </c:pt>
                <c:pt idx="1139">
                  <c:v>0.379953703697538</c:v>
                </c:pt>
                <c:pt idx="1140">
                  <c:v>0.3801736111054197</c:v>
                </c:pt>
                <c:pt idx="1141">
                  <c:v>0.38039351851330139</c:v>
                </c:pt>
                <c:pt idx="1142">
                  <c:v>0.38062499999796273</c:v>
                </c:pt>
                <c:pt idx="1143">
                  <c:v>0.38084490740584442</c:v>
                </c:pt>
                <c:pt idx="1144">
                  <c:v>0.38106481481372612</c:v>
                </c:pt>
                <c:pt idx="1145">
                  <c:v>0.38128472222160781</c:v>
                </c:pt>
                <c:pt idx="1146">
                  <c:v>0.38149305555270985</c:v>
                </c:pt>
                <c:pt idx="1147">
                  <c:v>0.38171296296059154</c:v>
                </c:pt>
                <c:pt idx="1148">
                  <c:v>0.38192129629169358</c:v>
                </c:pt>
                <c:pt idx="1149">
                  <c:v>0.38214120369957527</c:v>
                </c:pt>
                <c:pt idx="1150">
                  <c:v>0.38234953703067731</c:v>
                </c:pt>
                <c:pt idx="1151">
                  <c:v>0.382569444438559</c:v>
                </c:pt>
                <c:pt idx="1152">
                  <c:v>0.38276620370015735</c:v>
                </c:pt>
                <c:pt idx="1153">
                  <c:v>0.38298611110803904</c:v>
                </c:pt>
                <c:pt idx="1154">
                  <c:v>0.38319444443914108</c:v>
                </c:pt>
                <c:pt idx="1155">
                  <c:v>0.38342592592380242</c:v>
                </c:pt>
                <c:pt idx="1156">
                  <c:v>0.38363425925490446</c:v>
                </c:pt>
                <c:pt idx="1157">
                  <c:v>0.3838425925860065</c:v>
                </c:pt>
                <c:pt idx="1158">
                  <c:v>0.3840509259243845</c:v>
                </c:pt>
                <c:pt idx="1159">
                  <c:v>0.38427083333226619</c:v>
                </c:pt>
                <c:pt idx="1160">
                  <c:v>0.38447916666336823</c:v>
                </c:pt>
                <c:pt idx="1161">
                  <c:v>0.38468749999447027</c:v>
                </c:pt>
                <c:pt idx="1162">
                  <c:v>0.38489583333284827</c:v>
                </c:pt>
                <c:pt idx="1163">
                  <c:v>0.38511574074072996</c:v>
                </c:pt>
                <c:pt idx="1164">
                  <c:v>0.38534722221811535</c:v>
                </c:pt>
                <c:pt idx="1165">
                  <c:v>0.38556712962599704</c:v>
                </c:pt>
                <c:pt idx="1166">
                  <c:v>0.38576388888759539</c:v>
                </c:pt>
                <c:pt idx="1167">
                  <c:v>0.38598379629547708</c:v>
                </c:pt>
                <c:pt idx="1168">
                  <c:v>0.38619212962657912</c:v>
                </c:pt>
                <c:pt idx="1169">
                  <c:v>0.38640046295768116</c:v>
                </c:pt>
                <c:pt idx="1170">
                  <c:v>0.3866319444423425</c:v>
                </c:pt>
                <c:pt idx="1171">
                  <c:v>0.38684027777344454</c:v>
                </c:pt>
                <c:pt idx="1172">
                  <c:v>0.38706018518132623</c:v>
                </c:pt>
                <c:pt idx="1173">
                  <c:v>0.38726851851242827</c:v>
                </c:pt>
                <c:pt idx="1174">
                  <c:v>0.38747685185080627</c:v>
                </c:pt>
                <c:pt idx="1175">
                  <c:v>0.38770833332819166</c:v>
                </c:pt>
                <c:pt idx="1176">
                  <c:v>0.38791666666656965</c:v>
                </c:pt>
                <c:pt idx="1177">
                  <c:v>0.38812499999767169</c:v>
                </c:pt>
                <c:pt idx="1178">
                  <c:v>0.38833333332877373</c:v>
                </c:pt>
                <c:pt idx="1179">
                  <c:v>0.38855324073665543</c:v>
                </c:pt>
                <c:pt idx="1180">
                  <c:v>0.38876157406775746</c:v>
                </c:pt>
                <c:pt idx="1181">
                  <c:v>0.38898148147563916</c:v>
                </c:pt>
                <c:pt idx="1182">
                  <c:v>0.38918981481401715</c:v>
                </c:pt>
                <c:pt idx="1183">
                  <c:v>0.38939814814511919</c:v>
                </c:pt>
                <c:pt idx="1184">
                  <c:v>0.38961805555300089</c:v>
                </c:pt>
                <c:pt idx="1185">
                  <c:v>0.38983796296088258</c:v>
                </c:pt>
                <c:pt idx="1186">
                  <c:v>0.39004629629198462</c:v>
                </c:pt>
                <c:pt idx="1187">
                  <c:v>0.39030092592292931</c:v>
                </c:pt>
                <c:pt idx="1188">
                  <c:v>0.39393518518045312</c:v>
                </c:pt>
                <c:pt idx="1189">
                  <c:v>0.39414351851883112</c:v>
                </c:pt>
                <c:pt idx="1190">
                  <c:v>0.39436342591943685</c:v>
                </c:pt>
                <c:pt idx="1191">
                  <c:v>0.39458333332731854</c:v>
                </c:pt>
                <c:pt idx="1192">
                  <c:v>0.39479166666569654</c:v>
                </c:pt>
                <c:pt idx="1193">
                  <c:v>0.39520833332790062</c:v>
                </c:pt>
                <c:pt idx="1194">
                  <c:v>0.39542824073578231</c:v>
                </c:pt>
                <c:pt idx="1195">
                  <c:v>0.39567129628994735</c:v>
                </c:pt>
                <c:pt idx="1196">
                  <c:v>0.39598379629023839</c:v>
                </c:pt>
                <c:pt idx="1197">
                  <c:v>0.39622685185167938</c:v>
                </c:pt>
                <c:pt idx="1198">
                  <c:v>0.39646990740584442</c:v>
                </c:pt>
                <c:pt idx="1199">
                  <c:v>0.39684027777548181</c:v>
                </c:pt>
                <c:pt idx="1200">
                  <c:v>0.39708333332964685</c:v>
                </c:pt>
                <c:pt idx="1201">
                  <c:v>0.39732638888381189</c:v>
                </c:pt>
                <c:pt idx="1202">
                  <c:v>0.39755787036847323</c:v>
                </c:pt>
                <c:pt idx="1203">
                  <c:v>0.39777777777635492</c:v>
                </c:pt>
                <c:pt idx="1204">
                  <c:v>0.39799768518423662</c:v>
                </c:pt>
                <c:pt idx="1205">
                  <c:v>0.39821759259211831</c:v>
                </c:pt>
                <c:pt idx="1206">
                  <c:v>0.39842592592322035</c:v>
                </c:pt>
                <c:pt idx="1207">
                  <c:v>0.39864583333110204</c:v>
                </c:pt>
                <c:pt idx="1208">
                  <c:v>0.39888888888526708</c:v>
                </c:pt>
                <c:pt idx="1209">
                  <c:v>0.39912037036992842</c:v>
                </c:pt>
                <c:pt idx="1210">
                  <c:v>0.39935185184731381</c:v>
                </c:pt>
                <c:pt idx="1211">
                  <c:v>0.3995717592551955</c:v>
                </c:pt>
                <c:pt idx="1212">
                  <c:v>0.39980324073985685</c:v>
                </c:pt>
                <c:pt idx="1213">
                  <c:v>0.40004629629402189</c:v>
                </c:pt>
                <c:pt idx="1214">
                  <c:v>0.40026620370190358</c:v>
                </c:pt>
                <c:pt idx="1215">
                  <c:v>0.40049768517928896</c:v>
                </c:pt>
                <c:pt idx="1216">
                  <c:v>0.40072916666395031</c:v>
                </c:pt>
                <c:pt idx="1217">
                  <c:v>0.400949074071832</c:v>
                </c:pt>
                <c:pt idx="1218">
                  <c:v>0.40118055554921739</c:v>
                </c:pt>
                <c:pt idx="1219">
                  <c:v>0.40141203703387873</c:v>
                </c:pt>
                <c:pt idx="1220">
                  <c:v>0.40164351851854008</c:v>
                </c:pt>
                <c:pt idx="1221">
                  <c:v>0.40187499999592546</c:v>
                </c:pt>
                <c:pt idx="1222">
                  <c:v>0.40209490740380716</c:v>
                </c:pt>
                <c:pt idx="1223">
                  <c:v>0.4023263888884685</c:v>
                </c:pt>
                <c:pt idx="1224">
                  <c:v>0.40255787036585389</c:v>
                </c:pt>
                <c:pt idx="1225">
                  <c:v>0.40278935185051523</c:v>
                </c:pt>
                <c:pt idx="1226">
                  <c:v>0.40302083332790062</c:v>
                </c:pt>
                <c:pt idx="1227">
                  <c:v>0.40324074073578231</c:v>
                </c:pt>
                <c:pt idx="1228">
                  <c:v>0.40347222222044365</c:v>
                </c:pt>
                <c:pt idx="1229">
                  <c:v>0.40369212962832535</c:v>
                </c:pt>
                <c:pt idx="1230">
                  <c:v>0.40391203703620704</c:v>
                </c:pt>
                <c:pt idx="1231">
                  <c:v>0.40415509259037208</c:v>
                </c:pt>
                <c:pt idx="1232">
                  <c:v>0.40437499999825377</c:v>
                </c:pt>
                <c:pt idx="1233">
                  <c:v>0.40460648147563916</c:v>
                </c:pt>
                <c:pt idx="1234">
                  <c:v>0.40482638888352085</c:v>
                </c:pt>
                <c:pt idx="1235">
                  <c:v>0.40505787036818219</c:v>
                </c:pt>
                <c:pt idx="1236">
                  <c:v>0.40527777777606389</c:v>
                </c:pt>
                <c:pt idx="1237">
                  <c:v>0.40550925925344927</c:v>
                </c:pt>
                <c:pt idx="1238">
                  <c:v>0.40572916666133096</c:v>
                </c:pt>
                <c:pt idx="1239">
                  <c:v>0.40596064814599231</c:v>
                </c:pt>
                <c:pt idx="1240">
                  <c:v>0.406180555553874</c:v>
                </c:pt>
                <c:pt idx="1241">
                  <c:v>0.40640046296175569</c:v>
                </c:pt>
                <c:pt idx="1242">
                  <c:v>0.40662037036963739</c:v>
                </c:pt>
                <c:pt idx="1243">
                  <c:v>0.40685185184702277</c:v>
                </c:pt>
                <c:pt idx="1244">
                  <c:v>0.40707175925490446</c:v>
                </c:pt>
                <c:pt idx="1245">
                  <c:v>0.40732638888584916</c:v>
                </c:pt>
                <c:pt idx="1246">
                  <c:v>0.40754629629373085</c:v>
                </c:pt>
                <c:pt idx="1247">
                  <c:v>0.40777777777839219</c:v>
                </c:pt>
                <c:pt idx="1248">
                  <c:v>0.40800925925577758</c:v>
                </c:pt>
                <c:pt idx="1249">
                  <c:v>0.40822916666365927</c:v>
                </c:pt>
                <c:pt idx="1250">
                  <c:v>0.40850694444088731</c:v>
                </c:pt>
                <c:pt idx="1251">
                  <c:v>0.408726851848769</c:v>
                </c:pt>
                <c:pt idx="1252">
                  <c:v>0.40895833333343035</c:v>
                </c:pt>
                <c:pt idx="1253">
                  <c:v>0.40918981481081573</c:v>
                </c:pt>
                <c:pt idx="1254">
                  <c:v>0.40942129629547708</c:v>
                </c:pt>
                <c:pt idx="1255">
                  <c:v>0.40964120370335877</c:v>
                </c:pt>
                <c:pt idx="1256">
                  <c:v>0.40987268518074416</c:v>
                </c:pt>
                <c:pt idx="1257">
                  <c:v>0.4101041666654055</c:v>
                </c:pt>
                <c:pt idx="1258">
                  <c:v>0.41033564814279089</c:v>
                </c:pt>
                <c:pt idx="1259">
                  <c:v>0.41055555555067258</c:v>
                </c:pt>
                <c:pt idx="1260">
                  <c:v>0.41078703703533392</c:v>
                </c:pt>
                <c:pt idx="1261">
                  <c:v>0.41101851851271931</c:v>
                </c:pt>
                <c:pt idx="1262">
                  <c:v>0.411238425920601</c:v>
                </c:pt>
                <c:pt idx="1263">
                  <c:v>0.41146990740526235</c:v>
                </c:pt>
                <c:pt idx="1264">
                  <c:v>0.41170138888264773</c:v>
                </c:pt>
                <c:pt idx="1265">
                  <c:v>0.41193287036730908</c:v>
                </c:pt>
                <c:pt idx="1266">
                  <c:v>0.41216435185197042</c:v>
                </c:pt>
                <c:pt idx="1267">
                  <c:v>0.41239583332935581</c:v>
                </c:pt>
                <c:pt idx="1268">
                  <c:v>0.4126157407372375</c:v>
                </c:pt>
                <c:pt idx="1269">
                  <c:v>0.41284722222189885</c:v>
                </c:pt>
                <c:pt idx="1270">
                  <c:v>0.41309027777606389</c:v>
                </c:pt>
                <c:pt idx="1271">
                  <c:v>0.41331018518394558</c:v>
                </c:pt>
                <c:pt idx="1272">
                  <c:v>0.41354166666133096</c:v>
                </c:pt>
                <c:pt idx="1273">
                  <c:v>0.41376157406921266</c:v>
                </c:pt>
                <c:pt idx="1274">
                  <c:v>0.413993055553874</c:v>
                </c:pt>
                <c:pt idx="1275">
                  <c:v>0.41422453703125939</c:v>
                </c:pt>
                <c:pt idx="1276">
                  <c:v>0.41445601851592073</c:v>
                </c:pt>
                <c:pt idx="1277">
                  <c:v>0.41467592592380242</c:v>
                </c:pt>
                <c:pt idx="1278">
                  <c:v>0.41489583333168412</c:v>
                </c:pt>
                <c:pt idx="1279">
                  <c:v>0.41817129629635019</c:v>
                </c:pt>
                <c:pt idx="1280">
                  <c:v>0.41840277777373558</c:v>
                </c:pt>
                <c:pt idx="1281">
                  <c:v>0.41863425925839692</c:v>
                </c:pt>
                <c:pt idx="1282">
                  <c:v>0.41886574073578231</c:v>
                </c:pt>
                <c:pt idx="1283">
                  <c:v>0.419085648143664</c:v>
                </c:pt>
                <c:pt idx="1284">
                  <c:v>0.41934027777460869</c:v>
                </c:pt>
                <c:pt idx="1285">
                  <c:v>0.41957175925927004</c:v>
                </c:pt>
                <c:pt idx="1286">
                  <c:v>0.41984953703649808</c:v>
                </c:pt>
                <c:pt idx="1287">
                  <c:v>0.42616898148116888</c:v>
                </c:pt>
                <c:pt idx="1288">
                  <c:v>0.4270138888823567</c:v>
                </c:pt>
                <c:pt idx="1289">
                  <c:v>0.42785879629082046</c:v>
                </c:pt>
                <c:pt idx="1290">
                  <c:v>0.42877314814541023</c:v>
                </c:pt>
                <c:pt idx="1291">
                  <c:v>0.42952546296146465</c:v>
                </c:pt>
                <c:pt idx="1292">
                  <c:v>0.43024305555445608</c:v>
                </c:pt>
                <c:pt idx="1293">
                  <c:v>0.43128472221724223</c:v>
                </c:pt>
                <c:pt idx="1294">
                  <c:v>0.43215277777198935</c:v>
                </c:pt>
                <c:pt idx="1295">
                  <c:v>0.43320601851883112</c:v>
                </c:pt>
                <c:pt idx="1296">
                  <c:v>0.43414351851242827</c:v>
                </c:pt>
                <c:pt idx="1297">
                  <c:v>0.43533564814424608</c:v>
                </c:pt>
                <c:pt idx="1298">
                  <c:v>0.43618055555270985</c:v>
                </c:pt>
                <c:pt idx="1299">
                  <c:v>0.43733796296146465</c:v>
                </c:pt>
                <c:pt idx="1300">
                  <c:v>0.44063657407241408</c:v>
                </c:pt>
                <c:pt idx="1301">
                  <c:v>0.44085648148029577</c:v>
                </c:pt>
                <c:pt idx="1302">
                  <c:v>0.44108796295768116</c:v>
                </c:pt>
                <c:pt idx="1303">
                  <c:v>0.44130787036556285</c:v>
                </c:pt>
                <c:pt idx="1304">
                  <c:v>0.44152777777344454</c:v>
                </c:pt>
                <c:pt idx="1305">
                  <c:v>0.44175925925810589</c:v>
                </c:pt>
                <c:pt idx="1306">
                  <c:v>0.44199074073549127</c:v>
                </c:pt>
                <c:pt idx="1307">
                  <c:v>0.44221064814337296</c:v>
                </c:pt>
                <c:pt idx="1308">
                  <c:v>0.44244212962803431</c:v>
                </c:pt>
                <c:pt idx="1309">
                  <c:v>0.44265046295913635</c:v>
                </c:pt>
                <c:pt idx="1310">
                  <c:v>0.44287037036701804</c:v>
                </c:pt>
                <c:pt idx="1311">
                  <c:v>0.44307870369812008</c:v>
                </c:pt>
                <c:pt idx="1312">
                  <c:v>0.44328703703649808</c:v>
                </c:pt>
                <c:pt idx="1313">
                  <c:v>0.44350694444437977</c:v>
                </c:pt>
                <c:pt idx="1314">
                  <c:v>0.44371527777548181</c:v>
                </c:pt>
                <c:pt idx="1315">
                  <c:v>0.44392361110658385</c:v>
                </c:pt>
                <c:pt idx="1316">
                  <c:v>0.44412037036818219</c:v>
                </c:pt>
                <c:pt idx="1317">
                  <c:v>0.44434027777606389</c:v>
                </c:pt>
                <c:pt idx="1318">
                  <c:v>0.44453703703038627</c:v>
                </c:pt>
                <c:pt idx="1319">
                  <c:v>0.44474537036876427</c:v>
                </c:pt>
                <c:pt idx="1320">
                  <c:v>0.44495370369986631</c:v>
                </c:pt>
                <c:pt idx="1321">
                  <c:v>0.44515046296146465</c:v>
                </c:pt>
                <c:pt idx="1322">
                  <c:v>0.44535879629256669</c:v>
                </c:pt>
                <c:pt idx="1323">
                  <c:v>0.44556712962366873</c:v>
                </c:pt>
                <c:pt idx="1324">
                  <c:v>0.44576388888526708</c:v>
                </c:pt>
                <c:pt idx="1325">
                  <c:v>0.44597222221636912</c:v>
                </c:pt>
                <c:pt idx="1326">
                  <c:v>0.44616898147796746</c:v>
                </c:pt>
                <c:pt idx="1327">
                  <c:v>0.4463773148090695</c:v>
                </c:pt>
                <c:pt idx="1328">
                  <c:v>0.44657407407066785</c:v>
                </c:pt>
                <c:pt idx="1329">
                  <c:v>0.44677083333226619</c:v>
                </c:pt>
                <c:pt idx="1330">
                  <c:v>0.44697916666336823</c:v>
                </c:pt>
                <c:pt idx="1331">
                  <c:v>0.44717592592496658</c:v>
                </c:pt>
                <c:pt idx="1332">
                  <c:v>0.44737268517928896</c:v>
                </c:pt>
                <c:pt idx="1333">
                  <c:v>0.44758101851766696</c:v>
                </c:pt>
                <c:pt idx="1334">
                  <c:v>0.44777777777198935</c:v>
                </c:pt>
                <c:pt idx="1335">
                  <c:v>0.44797453703358769</c:v>
                </c:pt>
                <c:pt idx="1336">
                  <c:v>0.44818287036468973</c:v>
                </c:pt>
                <c:pt idx="1337">
                  <c:v>0.44837962962628808</c:v>
                </c:pt>
                <c:pt idx="1338">
                  <c:v>0.44857638888788642</c:v>
                </c:pt>
                <c:pt idx="1339">
                  <c:v>0.44878472221898846</c:v>
                </c:pt>
                <c:pt idx="1340">
                  <c:v>0.44898148148058681</c:v>
                </c:pt>
                <c:pt idx="1341">
                  <c:v>0.4492013888884685</c:v>
                </c:pt>
                <c:pt idx="1342">
                  <c:v>0.44939814814279089</c:v>
                </c:pt>
                <c:pt idx="1343">
                  <c:v>0.44961805555067258</c:v>
                </c:pt>
                <c:pt idx="1344">
                  <c:v>0.44981481481227092</c:v>
                </c:pt>
                <c:pt idx="1345">
                  <c:v>0.45002314814337296</c:v>
                </c:pt>
                <c:pt idx="1346">
                  <c:v>0.45023148148175096</c:v>
                </c:pt>
                <c:pt idx="1347">
                  <c:v>0.45042824073607335</c:v>
                </c:pt>
                <c:pt idx="1348">
                  <c:v>0.45062499999767169</c:v>
                </c:pt>
                <c:pt idx="1349">
                  <c:v>0.45083333332877373</c:v>
                </c:pt>
                <c:pt idx="1350">
                  <c:v>0.45104166666715173</c:v>
                </c:pt>
                <c:pt idx="1351">
                  <c:v>0.45124999999825377</c:v>
                </c:pt>
                <c:pt idx="1352">
                  <c:v>0.45144675925985212</c:v>
                </c:pt>
                <c:pt idx="1353">
                  <c:v>0.45165509259095415</c:v>
                </c:pt>
                <c:pt idx="1354">
                  <c:v>0.45187499999883585</c:v>
                </c:pt>
                <c:pt idx="1355">
                  <c:v>0.45209490740671754</c:v>
                </c:pt>
                <c:pt idx="1356">
                  <c:v>0.45229166666103993</c:v>
                </c:pt>
                <c:pt idx="1357">
                  <c:v>0.45249999999941792</c:v>
                </c:pt>
                <c:pt idx="1358">
                  <c:v>0.45270833333051996</c:v>
                </c:pt>
                <c:pt idx="1359">
                  <c:v>0.452916666661622</c:v>
                </c:pt>
                <c:pt idx="1360">
                  <c:v>0.45313657406950369</c:v>
                </c:pt>
                <c:pt idx="1361">
                  <c:v>0.45335648147738539</c:v>
                </c:pt>
                <c:pt idx="1362">
                  <c:v>0.45357638888526708</c:v>
                </c:pt>
                <c:pt idx="1363">
                  <c:v>0.45378472221636912</c:v>
                </c:pt>
                <c:pt idx="1364">
                  <c:v>0.45399305555474712</c:v>
                </c:pt>
                <c:pt idx="1365">
                  <c:v>0.45420138888584916</c:v>
                </c:pt>
                <c:pt idx="1366">
                  <c:v>0.4544097222169512</c:v>
                </c:pt>
                <c:pt idx="1367">
                  <c:v>0.45462962962483289</c:v>
                </c:pt>
                <c:pt idx="1368">
                  <c:v>0.45482638888643123</c:v>
                </c:pt>
                <c:pt idx="1369">
                  <c:v>0.45506944444059627</c:v>
                </c:pt>
                <c:pt idx="1370">
                  <c:v>0.46255787037080154</c:v>
                </c:pt>
                <c:pt idx="1371">
                  <c:v>0.46276620370190358</c:v>
                </c:pt>
                <c:pt idx="1372">
                  <c:v>0.46295138888672227</c:v>
                </c:pt>
                <c:pt idx="1373">
                  <c:v>0.46315972221782431</c:v>
                </c:pt>
                <c:pt idx="1374">
                  <c:v>0.46335648147942265</c:v>
                </c:pt>
                <c:pt idx="1375">
                  <c:v>0.46356481481052469</c:v>
                </c:pt>
                <c:pt idx="1376">
                  <c:v>0.46383101851824904</c:v>
                </c:pt>
                <c:pt idx="1377">
                  <c:v>0.46410879629547708</c:v>
                </c:pt>
                <c:pt idx="1378">
                  <c:v>0.46445601851883112</c:v>
                </c:pt>
                <c:pt idx="1379">
                  <c:v>0.47390046295913635</c:v>
                </c:pt>
                <c:pt idx="1380">
                  <c:v>0.47474537036760012</c:v>
                </c:pt>
                <c:pt idx="1381">
                  <c:v>0.47557870369928423</c:v>
                </c:pt>
                <c:pt idx="1382">
                  <c:v>0.47658564814628335</c:v>
                </c:pt>
                <c:pt idx="1383">
                  <c:v>0.47761574073956581</c:v>
                </c:pt>
                <c:pt idx="1384">
                  <c:v>0.47869212962541496</c:v>
                </c:pt>
                <c:pt idx="1385">
                  <c:v>0.47982638888788642</c:v>
                </c:pt>
                <c:pt idx="1386">
                  <c:v>0.48098379629664123</c:v>
                </c:pt>
                <c:pt idx="1387">
                  <c:v>0.48222222222102573</c:v>
                </c:pt>
                <c:pt idx="1388">
                  <c:v>0.48339120369928423</c:v>
                </c:pt>
                <c:pt idx="1389">
                  <c:v>0.48453703703125939</c:v>
                </c:pt>
                <c:pt idx="1390">
                  <c:v>0.48559027777810115</c:v>
                </c:pt>
                <c:pt idx="1391">
                  <c:v>0.4881249999962165</c:v>
                </c:pt>
                <c:pt idx="1392">
                  <c:v>0.48835648148087785</c:v>
                </c:pt>
                <c:pt idx="1393">
                  <c:v>0.48858796295826323</c:v>
                </c:pt>
                <c:pt idx="1394">
                  <c:v>0.48881944444292458</c:v>
                </c:pt>
                <c:pt idx="1395">
                  <c:v>0.48905092592030996</c:v>
                </c:pt>
                <c:pt idx="1396">
                  <c:v>0.48927083332819166</c:v>
                </c:pt>
                <c:pt idx="1397">
                  <c:v>0.48947916666656965</c:v>
                </c:pt>
                <c:pt idx="1398">
                  <c:v>0.48969907407445135</c:v>
                </c:pt>
                <c:pt idx="1399">
                  <c:v>0.48990740740555339</c:v>
                </c:pt>
                <c:pt idx="1400">
                  <c:v>0.49011574073665543</c:v>
                </c:pt>
                <c:pt idx="1401">
                  <c:v>0.49032407406775746</c:v>
                </c:pt>
                <c:pt idx="1402">
                  <c:v>0.49053240740613546</c:v>
                </c:pt>
                <c:pt idx="1403">
                  <c:v>0.4907407407372375</c:v>
                </c:pt>
                <c:pt idx="1404">
                  <c:v>0.49094907406833954</c:v>
                </c:pt>
                <c:pt idx="1405">
                  <c:v>0.49114583332993789</c:v>
                </c:pt>
                <c:pt idx="1406">
                  <c:v>0.49135416666103993</c:v>
                </c:pt>
                <c:pt idx="1407">
                  <c:v>0.49156249999941792</c:v>
                </c:pt>
                <c:pt idx="1408">
                  <c:v>0.49177083333051996</c:v>
                </c:pt>
                <c:pt idx="1409">
                  <c:v>0.491979166661622</c:v>
                </c:pt>
                <c:pt idx="1410">
                  <c:v>0.49217592592322035</c:v>
                </c:pt>
                <c:pt idx="1411">
                  <c:v>0.49238425925432239</c:v>
                </c:pt>
                <c:pt idx="1412">
                  <c:v>0.49259259259270038</c:v>
                </c:pt>
                <c:pt idx="1413">
                  <c:v>0.49280092592380242</c:v>
                </c:pt>
                <c:pt idx="1414">
                  <c:v>0.49299768518540077</c:v>
                </c:pt>
                <c:pt idx="1415">
                  <c:v>0.4932175925860065</c:v>
                </c:pt>
                <c:pt idx="1416">
                  <c:v>0.49341435184760485</c:v>
                </c:pt>
                <c:pt idx="1417">
                  <c:v>0.49362268517870689</c:v>
                </c:pt>
                <c:pt idx="1418">
                  <c:v>0.49381944444030523</c:v>
                </c:pt>
                <c:pt idx="1419">
                  <c:v>0.49402777777140727</c:v>
                </c:pt>
                <c:pt idx="1420">
                  <c:v>0.49423611110978527</c:v>
                </c:pt>
                <c:pt idx="1421">
                  <c:v>0.49443287036410766</c:v>
                </c:pt>
                <c:pt idx="1422">
                  <c:v>0.49465277777198935</c:v>
                </c:pt>
                <c:pt idx="1423">
                  <c:v>0.49484953703358769</c:v>
                </c:pt>
                <c:pt idx="1424">
                  <c:v>0.49505787036468973</c:v>
                </c:pt>
                <c:pt idx="1425">
                  <c:v>0.49526620370306773</c:v>
                </c:pt>
                <c:pt idx="1426">
                  <c:v>0.49547453703416977</c:v>
                </c:pt>
                <c:pt idx="1427">
                  <c:v>0.49567129629576812</c:v>
                </c:pt>
                <c:pt idx="1428">
                  <c:v>0.49587962962687016</c:v>
                </c:pt>
                <c:pt idx="1429">
                  <c:v>0.4960763888884685</c:v>
                </c:pt>
                <c:pt idx="1430">
                  <c:v>0.49629629629635019</c:v>
                </c:pt>
                <c:pt idx="1431">
                  <c:v>0.49649305555067258</c:v>
                </c:pt>
                <c:pt idx="1432">
                  <c:v>0.49670138888905058</c:v>
                </c:pt>
                <c:pt idx="1433">
                  <c:v>0.49690972222015262</c:v>
                </c:pt>
                <c:pt idx="1434">
                  <c:v>0.49710648148175096</c:v>
                </c:pt>
                <c:pt idx="1435">
                  <c:v>0.497314814812853</c:v>
                </c:pt>
                <c:pt idx="1436">
                  <c:v>0.49751157407445135</c:v>
                </c:pt>
                <c:pt idx="1437">
                  <c:v>0.49771990740555339</c:v>
                </c:pt>
                <c:pt idx="1438">
                  <c:v>0.49791666666715173</c:v>
                </c:pt>
                <c:pt idx="1439">
                  <c:v>0.49811342592147412</c:v>
                </c:pt>
                <c:pt idx="1440">
                  <c:v>0.49832175925985212</c:v>
                </c:pt>
                <c:pt idx="1441">
                  <c:v>0.4985185185141745</c:v>
                </c:pt>
                <c:pt idx="1442">
                  <c:v>0.49872685184527654</c:v>
                </c:pt>
                <c:pt idx="1443">
                  <c:v>0.49892361110687489</c:v>
                </c:pt>
                <c:pt idx="1444">
                  <c:v>0.49913194443797693</c:v>
                </c:pt>
                <c:pt idx="1445">
                  <c:v>0.49932870369957527</c:v>
                </c:pt>
                <c:pt idx="1446">
                  <c:v>0.49952546296117362</c:v>
                </c:pt>
                <c:pt idx="1447">
                  <c:v>0.49973379629227566</c:v>
                </c:pt>
                <c:pt idx="1448">
                  <c:v>0.4999421296233777</c:v>
                </c:pt>
                <c:pt idx="1449">
                  <c:v>0.50013888888497604</c:v>
                </c:pt>
                <c:pt idx="1450">
                  <c:v>0.50033564814657439</c:v>
                </c:pt>
                <c:pt idx="1451">
                  <c:v>0.50054398147767643</c:v>
                </c:pt>
                <c:pt idx="1452">
                  <c:v>0.50074074073927477</c:v>
                </c:pt>
                <c:pt idx="1453">
                  <c:v>0.50093749999359716</c:v>
                </c:pt>
                <c:pt idx="1454">
                  <c:v>0.50114583333197515</c:v>
                </c:pt>
                <c:pt idx="1455">
                  <c:v>0.50135416666307719</c:v>
                </c:pt>
                <c:pt idx="1456">
                  <c:v>0.50155092592467554</c:v>
                </c:pt>
                <c:pt idx="1457">
                  <c:v>0.50175925925577758</c:v>
                </c:pt>
                <c:pt idx="1458">
                  <c:v>0.50195601851737592</c:v>
                </c:pt>
                <c:pt idx="1459">
                  <c:v>0.50216435184847796</c:v>
                </c:pt>
                <c:pt idx="1460">
                  <c:v>0.50554398147505708</c:v>
                </c:pt>
                <c:pt idx="1461">
                  <c:v>0.50575231481343508</c:v>
                </c:pt>
                <c:pt idx="1462">
                  <c:v>0.50596064814453712</c:v>
                </c:pt>
                <c:pt idx="1463">
                  <c:v>0.50615740740613546</c:v>
                </c:pt>
                <c:pt idx="1464">
                  <c:v>0.5063657407372375</c:v>
                </c:pt>
                <c:pt idx="1465">
                  <c:v>0.50663194444496185</c:v>
                </c:pt>
                <c:pt idx="1466">
                  <c:v>0.50690972222218988</c:v>
                </c:pt>
                <c:pt idx="1467">
                  <c:v>0.50716435184585862</c:v>
                </c:pt>
                <c:pt idx="1468">
                  <c:v>0.50740740740729962</c:v>
                </c:pt>
                <c:pt idx="1469">
                  <c:v>0.50765046296146465</c:v>
                </c:pt>
                <c:pt idx="1470">
                  <c:v>0.50788194443885004</c:v>
                </c:pt>
                <c:pt idx="1471">
                  <c:v>0.50810185184673173</c:v>
                </c:pt>
                <c:pt idx="1472">
                  <c:v>0.50834490740089677</c:v>
                </c:pt>
                <c:pt idx="1473">
                  <c:v>0.50856481480877846</c:v>
                </c:pt>
                <c:pt idx="1474">
                  <c:v>0.50879629629343981</c:v>
                </c:pt>
                <c:pt idx="1475">
                  <c:v>0.50902777777810115</c:v>
                </c:pt>
                <c:pt idx="1476">
                  <c:v>0.50925925925548654</c:v>
                </c:pt>
                <c:pt idx="1477">
                  <c:v>0.50949074074014788</c:v>
                </c:pt>
                <c:pt idx="1478">
                  <c:v>0.50969907407124992</c:v>
                </c:pt>
                <c:pt idx="1479">
                  <c:v>0.50993055555591127</c:v>
                </c:pt>
                <c:pt idx="1480">
                  <c:v>0.510150462956517</c:v>
                </c:pt>
                <c:pt idx="1481">
                  <c:v>0.5103703703643987</c:v>
                </c:pt>
                <c:pt idx="1482">
                  <c:v>0.51057870370277669</c:v>
                </c:pt>
                <c:pt idx="1483">
                  <c:v>0.51079861111065838</c:v>
                </c:pt>
                <c:pt idx="1484">
                  <c:v>0.51101851851854008</c:v>
                </c:pt>
                <c:pt idx="1485">
                  <c:v>0.51122685184964212</c:v>
                </c:pt>
                <c:pt idx="1486">
                  <c:v>0.51143518518074416</c:v>
                </c:pt>
                <c:pt idx="1487">
                  <c:v>0.51165509258862585</c:v>
                </c:pt>
                <c:pt idx="1488">
                  <c:v>0.51187499999650754</c:v>
                </c:pt>
                <c:pt idx="1489">
                  <c:v>0.51208333332760958</c:v>
                </c:pt>
                <c:pt idx="1490">
                  <c:v>0.51230324073549127</c:v>
                </c:pt>
                <c:pt idx="1491">
                  <c:v>0.51252314814337296</c:v>
                </c:pt>
                <c:pt idx="1492">
                  <c:v>0.51273148148175096</c:v>
                </c:pt>
                <c:pt idx="1493">
                  <c:v>0.5129513888823567</c:v>
                </c:pt>
                <c:pt idx="1494">
                  <c:v>0.51315972222073469</c:v>
                </c:pt>
                <c:pt idx="1495">
                  <c:v>0.51337962962861639</c:v>
                </c:pt>
                <c:pt idx="1496">
                  <c:v>0.51359953703649808</c:v>
                </c:pt>
                <c:pt idx="1497">
                  <c:v>0.51383101851388346</c:v>
                </c:pt>
                <c:pt idx="1498">
                  <c:v>0.51405092592176516</c:v>
                </c:pt>
                <c:pt idx="1499">
                  <c:v>0.5142592592528672</c:v>
                </c:pt>
                <c:pt idx="1500">
                  <c:v>0.51447916666074889</c:v>
                </c:pt>
                <c:pt idx="1501">
                  <c:v>0.51469907406863058</c:v>
                </c:pt>
                <c:pt idx="1502">
                  <c:v>0.51489583333022892</c:v>
                </c:pt>
                <c:pt idx="1503">
                  <c:v>0.51511574073811062</c:v>
                </c:pt>
                <c:pt idx="1504">
                  <c:v>0.51533564814599231</c:v>
                </c:pt>
                <c:pt idx="1505">
                  <c:v>0.51554398147709435</c:v>
                </c:pt>
                <c:pt idx="1506">
                  <c:v>0.51576388888497604</c:v>
                </c:pt>
                <c:pt idx="1507">
                  <c:v>0.51598379629285773</c:v>
                </c:pt>
                <c:pt idx="1508">
                  <c:v>0.51619212962395977</c:v>
                </c:pt>
                <c:pt idx="1509">
                  <c:v>0.51641203703184146</c:v>
                </c:pt>
                <c:pt idx="1510">
                  <c:v>0.51663194443972316</c:v>
                </c:pt>
                <c:pt idx="1511">
                  <c:v>0.51685185184760485</c:v>
                </c:pt>
                <c:pt idx="1512">
                  <c:v>0.51706018517870689</c:v>
                </c:pt>
                <c:pt idx="1513">
                  <c:v>0.51728009258658858</c:v>
                </c:pt>
                <c:pt idx="1514">
                  <c:v>0.51748842592496658</c:v>
                </c:pt>
                <c:pt idx="1515">
                  <c:v>0.51770833333284827</c:v>
                </c:pt>
                <c:pt idx="1516">
                  <c:v>0.51792824074072996</c:v>
                </c:pt>
                <c:pt idx="1517">
                  <c:v>0.51814814814861165</c:v>
                </c:pt>
                <c:pt idx="1518">
                  <c:v>0.51835648147971369</c:v>
                </c:pt>
                <c:pt idx="1519">
                  <c:v>0.51857638888759539</c:v>
                </c:pt>
                <c:pt idx="1520">
                  <c:v>0.51879629629547708</c:v>
                </c:pt>
                <c:pt idx="1521">
                  <c:v>0.51902777777286246</c:v>
                </c:pt>
                <c:pt idx="1522">
                  <c:v>0.51924768518074416</c:v>
                </c:pt>
                <c:pt idx="1523">
                  <c:v>0.51946759258862585</c:v>
                </c:pt>
                <c:pt idx="1524">
                  <c:v>0.51968749999650754</c:v>
                </c:pt>
                <c:pt idx="1525">
                  <c:v>0.51990740740438923</c:v>
                </c:pt>
                <c:pt idx="1526">
                  <c:v>0.52011574073549127</c:v>
                </c:pt>
                <c:pt idx="1527">
                  <c:v>0.52033564814337296</c:v>
                </c:pt>
                <c:pt idx="1528">
                  <c:v>0.52055555555125466</c:v>
                </c:pt>
                <c:pt idx="1529">
                  <c:v>0.520787037035916</c:v>
                </c:pt>
                <c:pt idx="1530">
                  <c:v>0.52099537036701804</c:v>
                </c:pt>
                <c:pt idx="1531">
                  <c:v>0.52121527777489973</c:v>
                </c:pt>
                <c:pt idx="1532">
                  <c:v>0.52143518518278142</c:v>
                </c:pt>
                <c:pt idx="1533">
                  <c:v>0.52164351851388346</c:v>
                </c:pt>
                <c:pt idx="1534">
                  <c:v>0.52186342592176516</c:v>
                </c:pt>
                <c:pt idx="1535">
                  <c:v>0.52208333332964685</c:v>
                </c:pt>
                <c:pt idx="1536">
                  <c:v>0.52229166666074889</c:v>
                </c:pt>
                <c:pt idx="1537">
                  <c:v>0.52251157406863058</c:v>
                </c:pt>
                <c:pt idx="1538">
                  <c:v>0.52271990740700858</c:v>
                </c:pt>
                <c:pt idx="1539">
                  <c:v>0.52295138888439396</c:v>
                </c:pt>
                <c:pt idx="1540">
                  <c:v>0.52315972222277196</c:v>
                </c:pt>
                <c:pt idx="1541">
                  <c:v>0.5233796296233777</c:v>
                </c:pt>
                <c:pt idx="1542">
                  <c:v>0.52358796296175569</c:v>
                </c:pt>
                <c:pt idx="1543">
                  <c:v>0.52381944443914108</c:v>
                </c:pt>
                <c:pt idx="1544">
                  <c:v>0.52405092592380242</c:v>
                </c:pt>
                <c:pt idx="1545">
                  <c:v>0.52427083333168412</c:v>
                </c:pt>
                <c:pt idx="1546">
                  <c:v>0.52449074073956581</c:v>
                </c:pt>
                <c:pt idx="1547">
                  <c:v>0.5247106481474475</c:v>
                </c:pt>
                <c:pt idx="1548">
                  <c:v>0.52493055555532919</c:v>
                </c:pt>
                <c:pt idx="1549">
                  <c:v>0.52515046296321088</c:v>
                </c:pt>
                <c:pt idx="1550">
                  <c:v>0.52541666666365927</c:v>
                </c:pt>
                <c:pt idx="1551">
                  <c:v>0.52864583332848269</c:v>
                </c:pt>
                <c:pt idx="1552">
                  <c:v>0.52886574073636439</c:v>
                </c:pt>
                <c:pt idx="1553">
                  <c:v>0.52907407406746643</c:v>
                </c:pt>
                <c:pt idx="1554">
                  <c:v>0.52929398147534812</c:v>
                </c:pt>
                <c:pt idx="1555">
                  <c:v>0.52951388888322981</c:v>
                </c:pt>
                <c:pt idx="1556">
                  <c:v>0.52975694444467081</c:v>
                </c:pt>
                <c:pt idx="1557">
                  <c:v>0.53003472222189885</c:v>
                </c:pt>
                <c:pt idx="1558">
                  <c:v>0.53028935184556758</c:v>
                </c:pt>
                <c:pt idx="1559">
                  <c:v>0.53054398147651227</c:v>
                </c:pt>
                <c:pt idx="1560">
                  <c:v>0.53083333333051996</c:v>
                </c:pt>
                <c:pt idx="1561">
                  <c:v>0.53106481481518131</c:v>
                </c:pt>
                <c:pt idx="1562">
                  <c:v>0.53129629629256669</c:v>
                </c:pt>
                <c:pt idx="1563">
                  <c:v>0.53151620370044839</c:v>
                </c:pt>
                <c:pt idx="1564">
                  <c:v>0.53172453703155043</c:v>
                </c:pt>
                <c:pt idx="1565">
                  <c:v>0.53193287036992842</c:v>
                </c:pt>
                <c:pt idx="1566">
                  <c:v>0.53214120370103046</c:v>
                </c:pt>
                <c:pt idx="1567">
                  <c:v>0.53233796296262881</c:v>
                </c:pt>
                <c:pt idx="1568">
                  <c:v>0.53258101851679385</c:v>
                </c:pt>
                <c:pt idx="1569">
                  <c:v>0.53277777777839219</c:v>
                </c:pt>
                <c:pt idx="1570">
                  <c:v>0.53298611110949423</c:v>
                </c:pt>
                <c:pt idx="1571">
                  <c:v>0.53320601851737592</c:v>
                </c:pt>
                <c:pt idx="1572">
                  <c:v>0.53340277777169831</c:v>
                </c:pt>
                <c:pt idx="1573">
                  <c:v>0.53361111111007631</c:v>
                </c:pt>
                <c:pt idx="1574">
                  <c:v>0.533831018517958</c:v>
                </c:pt>
                <c:pt idx="1575">
                  <c:v>0.53402777777228039</c:v>
                </c:pt>
                <c:pt idx="1576">
                  <c:v>0.53424768518016208</c:v>
                </c:pt>
                <c:pt idx="1577">
                  <c:v>0.53445601851854008</c:v>
                </c:pt>
                <c:pt idx="1578">
                  <c:v>0.53465277777286246</c:v>
                </c:pt>
                <c:pt idx="1579">
                  <c:v>0.53486111111124046</c:v>
                </c:pt>
                <c:pt idx="1580">
                  <c:v>0.53505787036556285</c:v>
                </c:pt>
                <c:pt idx="1581">
                  <c:v>0.53525462962716119</c:v>
                </c:pt>
                <c:pt idx="1582">
                  <c:v>0.53546296295826323</c:v>
                </c:pt>
                <c:pt idx="1583">
                  <c:v>0.53564814814308193</c:v>
                </c:pt>
                <c:pt idx="1584">
                  <c:v>0.53586805555096362</c:v>
                </c:pt>
                <c:pt idx="1585">
                  <c:v>0.53606481481256196</c:v>
                </c:pt>
                <c:pt idx="1586">
                  <c:v>0.536273148143664</c:v>
                </c:pt>
                <c:pt idx="1587">
                  <c:v>0.53649305555154569</c:v>
                </c:pt>
                <c:pt idx="1588">
                  <c:v>0.53670138888264773</c:v>
                </c:pt>
                <c:pt idx="1589">
                  <c:v>0.53692129629052943</c:v>
                </c:pt>
                <c:pt idx="1590">
                  <c:v>0.53711805555212777</c:v>
                </c:pt>
                <c:pt idx="1591">
                  <c:v>0.53732638888322981</c:v>
                </c:pt>
                <c:pt idx="1592">
                  <c:v>0.5375462962911115</c:v>
                </c:pt>
                <c:pt idx="1593">
                  <c:v>0.53774305555270985</c:v>
                </c:pt>
                <c:pt idx="1594">
                  <c:v>0.53796296296059154</c:v>
                </c:pt>
                <c:pt idx="1595">
                  <c:v>0.53818287036847323</c:v>
                </c:pt>
                <c:pt idx="1596">
                  <c:v>0.53839120369957527</c:v>
                </c:pt>
                <c:pt idx="1597">
                  <c:v>0.53858796296117362</c:v>
                </c:pt>
                <c:pt idx="1598">
                  <c:v>0.53880787036905531</c:v>
                </c:pt>
                <c:pt idx="1599">
                  <c:v>0.5390046296233777</c:v>
                </c:pt>
                <c:pt idx="1600">
                  <c:v>0.53922453703125939</c:v>
                </c:pt>
                <c:pt idx="1601">
                  <c:v>0.53942129629285773</c:v>
                </c:pt>
                <c:pt idx="1602">
                  <c:v>0.53962962962395977</c:v>
                </c:pt>
                <c:pt idx="1603">
                  <c:v>0.53983796296233777</c:v>
                </c:pt>
                <c:pt idx="1604">
                  <c:v>0.54003472221666016</c:v>
                </c:pt>
                <c:pt idx="1605">
                  <c:v>0.54024305555503815</c:v>
                </c:pt>
                <c:pt idx="1606">
                  <c:v>0.54043981480936054</c:v>
                </c:pt>
                <c:pt idx="1607">
                  <c:v>0.54064814814773854</c:v>
                </c:pt>
                <c:pt idx="1608">
                  <c:v>0.54085648147884058</c:v>
                </c:pt>
                <c:pt idx="1609">
                  <c:v>0.54105324074043892</c:v>
                </c:pt>
                <c:pt idx="1610">
                  <c:v>0.54128472221782431</c:v>
                </c:pt>
                <c:pt idx="1611">
                  <c:v>0.54149305554892635</c:v>
                </c:pt>
                <c:pt idx="1612">
                  <c:v>0.54170138888730435</c:v>
                </c:pt>
                <c:pt idx="1613">
                  <c:v>0.54192129629518604</c:v>
                </c:pt>
                <c:pt idx="1614">
                  <c:v>0.54212962962628808</c:v>
                </c:pt>
                <c:pt idx="1615">
                  <c:v>0.54233796295739012</c:v>
                </c:pt>
                <c:pt idx="1616">
                  <c:v>0.54254629629576812</c:v>
                </c:pt>
                <c:pt idx="1617">
                  <c:v>0.54276620370364981</c:v>
                </c:pt>
                <c:pt idx="1618">
                  <c:v>0.54296296295797219</c:v>
                </c:pt>
                <c:pt idx="1619">
                  <c:v>0.54318287036585389</c:v>
                </c:pt>
                <c:pt idx="1620">
                  <c:v>0.54340277777373558</c:v>
                </c:pt>
                <c:pt idx="1621">
                  <c:v>0.54359953703533392</c:v>
                </c:pt>
                <c:pt idx="1622">
                  <c:v>0.54381944444321562</c:v>
                </c:pt>
                <c:pt idx="1623">
                  <c:v>0.54402777777431766</c:v>
                </c:pt>
                <c:pt idx="1624">
                  <c:v>0.5442361111054197</c:v>
                </c:pt>
                <c:pt idx="1625">
                  <c:v>0.54447916666686069</c:v>
                </c:pt>
                <c:pt idx="1626">
                  <c:v>0.54468749999796273</c:v>
                </c:pt>
                <c:pt idx="1627">
                  <c:v>0.54488425925956108</c:v>
                </c:pt>
                <c:pt idx="1628">
                  <c:v>0.54510416666016681</c:v>
                </c:pt>
                <c:pt idx="1629">
                  <c:v>0.54531249999854481</c:v>
                </c:pt>
                <c:pt idx="1630">
                  <c:v>0.5455092592528672</c:v>
                </c:pt>
                <c:pt idx="1631">
                  <c:v>0.54571759259124519</c:v>
                </c:pt>
                <c:pt idx="1632">
                  <c:v>0.54593749999912689</c:v>
                </c:pt>
                <c:pt idx="1633">
                  <c:v>0.54614583333022892</c:v>
                </c:pt>
                <c:pt idx="1634">
                  <c:v>0.54635416666133096</c:v>
                </c:pt>
                <c:pt idx="1635">
                  <c:v>0.54657407406921266</c:v>
                </c:pt>
                <c:pt idx="1636">
                  <c:v>0.54678240740759065</c:v>
                </c:pt>
                <c:pt idx="1637">
                  <c:v>0.54699074073869269</c:v>
                </c:pt>
                <c:pt idx="1638">
                  <c:v>0.54721064814657439</c:v>
                </c:pt>
                <c:pt idx="1639">
                  <c:v>0.54741898147767643</c:v>
                </c:pt>
                <c:pt idx="1640">
                  <c:v>0.54761574073927477</c:v>
                </c:pt>
                <c:pt idx="1641">
                  <c:v>0.54785879629343981</c:v>
                </c:pt>
                <c:pt idx="1642">
                  <c:v>0.55068287036556285</c:v>
                </c:pt>
                <c:pt idx="1643">
                  <c:v>0.55081018518103519</c:v>
                </c:pt>
                <c:pt idx="1644">
                  <c:v>0.55081018518103519</c:v>
                </c:pt>
                <c:pt idx="1645">
                  <c:v>0.55103009258891689</c:v>
                </c:pt>
                <c:pt idx="1646">
                  <c:v>0.55123842592001893</c:v>
                </c:pt>
                <c:pt idx="1647">
                  <c:v>0.55143518518161727</c:v>
                </c:pt>
                <c:pt idx="1648">
                  <c:v>0.55165509258949896</c:v>
                </c:pt>
                <c:pt idx="1649">
                  <c:v>0.55197916666656965</c:v>
                </c:pt>
                <c:pt idx="1650">
                  <c:v>0.55222222222073469</c:v>
                </c:pt>
                <c:pt idx="1651">
                  <c:v>0.55251157406746643</c:v>
                </c:pt>
                <c:pt idx="1652">
                  <c:v>0.55276620369841112</c:v>
                </c:pt>
                <c:pt idx="1653">
                  <c:v>0.55297453703678912</c:v>
                </c:pt>
                <c:pt idx="1654">
                  <c:v>0.5531712962911115</c:v>
                </c:pt>
                <c:pt idx="1655">
                  <c:v>0.55336805555270985</c:v>
                </c:pt>
                <c:pt idx="1656">
                  <c:v>0.55358796296059154</c:v>
                </c:pt>
                <c:pt idx="1657">
                  <c:v>0.55378472222218988</c:v>
                </c:pt>
                <c:pt idx="1658">
                  <c:v>0.55401620369957527</c:v>
                </c:pt>
                <c:pt idx="1659">
                  <c:v>0.55424768518423662</c:v>
                </c:pt>
                <c:pt idx="1660">
                  <c:v>0.55445601851533866</c:v>
                </c:pt>
                <c:pt idx="1661">
                  <c:v>0.5546643518464407</c:v>
                </c:pt>
                <c:pt idx="1662">
                  <c:v>0.55487268518481869</c:v>
                </c:pt>
                <c:pt idx="1663">
                  <c:v>0.55508101851592073</c:v>
                </c:pt>
                <c:pt idx="1664">
                  <c:v>0.55526620370073942</c:v>
                </c:pt>
                <c:pt idx="1665">
                  <c:v>0.55547453703184146</c:v>
                </c:pt>
                <c:pt idx="1666">
                  <c:v>0.55567129629343981</c:v>
                </c:pt>
                <c:pt idx="1667">
                  <c:v>0.55587962962454185</c:v>
                </c:pt>
                <c:pt idx="1668">
                  <c:v>0.55607638888614019</c:v>
                </c:pt>
                <c:pt idx="1669">
                  <c:v>0.55631944444030523</c:v>
                </c:pt>
                <c:pt idx="1670">
                  <c:v>0.55652777777140727</c:v>
                </c:pt>
                <c:pt idx="1671">
                  <c:v>0.55673611110978527</c:v>
                </c:pt>
                <c:pt idx="1672">
                  <c:v>0.55693287036410766</c:v>
                </c:pt>
                <c:pt idx="1673">
                  <c:v>0.55714120370248565</c:v>
                </c:pt>
                <c:pt idx="1674">
                  <c:v>0.55736111111036735</c:v>
                </c:pt>
                <c:pt idx="1675">
                  <c:v>0.55758101851824904</c:v>
                </c:pt>
                <c:pt idx="1676">
                  <c:v>0.55780092592613073</c:v>
                </c:pt>
                <c:pt idx="1677">
                  <c:v>0.55802083332673647</c:v>
                </c:pt>
                <c:pt idx="1678">
                  <c:v>0.55822916666511446</c:v>
                </c:pt>
                <c:pt idx="1679">
                  <c:v>0.55844907407299615</c:v>
                </c:pt>
                <c:pt idx="1680">
                  <c:v>0.55865740740409819</c:v>
                </c:pt>
                <c:pt idx="1681">
                  <c:v>0.55887731481197989</c:v>
                </c:pt>
                <c:pt idx="1682">
                  <c:v>0.55908564814308193</c:v>
                </c:pt>
                <c:pt idx="1683">
                  <c:v>0.55930555555096362</c:v>
                </c:pt>
                <c:pt idx="1684">
                  <c:v>0.55951388888934162</c:v>
                </c:pt>
                <c:pt idx="1685">
                  <c:v>0.55973379628994735</c:v>
                </c:pt>
                <c:pt idx="1686">
                  <c:v>0.55994212962832535</c:v>
                </c:pt>
                <c:pt idx="1687">
                  <c:v>0.56016203703620704</c:v>
                </c:pt>
                <c:pt idx="1688">
                  <c:v>0.56035879629052943</c:v>
                </c:pt>
                <c:pt idx="1689">
                  <c:v>0.56056712962890742</c:v>
                </c:pt>
                <c:pt idx="1690">
                  <c:v>0.56078703703678912</c:v>
                </c:pt>
                <c:pt idx="1691">
                  <c:v>0.5609837962911115</c:v>
                </c:pt>
                <c:pt idx="1692">
                  <c:v>0.5611921296294895</c:v>
                </c:pt>
                <c:pt idx="1693">
                  <c:v>0.56140046296059154</c:v>
                </c:pt>
                <c:pt idx="1694">
                  <c:v>0.56160879629169358</c:v>
                </c:pt>
                <c:pt idx="1695">
                  <c:v>0.56181712963007158</c:v>
                </c:pt>
                <c:pt idx="1696">
                  <c:v>0.56203703703067731</c:v>
                </c:pt>
                <c:pt idx="1697">
                  <c:v>0.56224537036905531</c:v>
                </c:pt>
                <c:pt idx="1698">
                  <c:v>0.5624421296233777</c:v>
                </c:pt>
                <c:pt idx="1699">
                  <c:v>0.56266203703125939</c:v>
                </c:pt>
                <c:pt idx="1700">
                  <c:v>0.56287037036963739</c:v>
                </c:pt>
                <c:pt idx="1701">
                  <c:v>0.56311342592380242</c:v>
                </c:pt>
                <c:pt idx="1702">
                  <c:v>0.56332175925490446</c:v>
                </c:pt>
                <c:pt idx="1703">
                  <c:v>0.56354166666278616</c:v>
                </c:pt>
                <c:pt idx="1704">
                  <c:v>0.56376157407066785</c:v>
                </c:pt>
                <c:pt idx="1705">
                  <c:v>0.56398148147854954</c:v>
                </c:pt>
                <c:pt idx="1706">
                  <c:v>0.56417824074014788</c:v>
                </c:pt>
                <c:pt idx="1707">
                  <c:v>0.56439814814802958</c:v>
                </c:pt>
                <c:pt idx="1708">
                  <c:v>0.56460648147913162</c:v>
                </c:pt>
                <c:pt idx="1709">
                  <c:v>0.56482638888701331</c:v>
                </c:pt>
                <c:pt idx="1710">
                  <c:v>0.56503472221811535</c:v>
                </c:pt>
                <c:pt idx="1711">
                  <c:v>0.56524305554921739</c:v>
                </c:pt>
                <c:pt idx="1712">
                  <c:v>0.56546296295709908</c:v>
                </c:pt>
                <c:pt idx="1713">
                  <c:v>0.56567129629547708</c:v>
                </c:pt>
                <c:pt idx="1714">
                  <c:v>0.56587962962657912</c:v>
                </c:pt>
                <c:pt idx="1715">
                  <c:v>0.56609953703446081</c:v>
                </c:pt>
                <c:pt idx="1716">
                  <c:v>0.56629629629605915</c:v>
                </c:pt>
                <c:pt idx="1717">
                  <c:v>0.56651620370394085</c:v>
                </c:pt>
                <c:pt idx="1718">
                  <c:v>0.56672453703504289</c:v>
                </c:pt>
                <c:pt idx="1719">
                  <c:v>0.56694444444292458</c:v>
                </c:pt>
                <c:pt idx="1720">
                  <c:v>0.56715277777402662</c:v>
                </c:pt>
                <c:pt idx="1721">
                  <c:v>0.56736111110512866</c:v>
                </c:pt>
                <c:pt idx="1722">
                  <c:v>0.56758101851301035</c:v>
                </c:pt>
                <c:pt idx="1723">
                  <c:v>0.56778935185138835</c:v>
                </c:pt>
                <c:pt idx="1724">
                  <c:v>0.56799768518249039</c:v>
                </c:pt>
                <c:pt idx="1725">
                  <c:v>0.56820601851359243</c:v>
                </c:pt>
                <c:pt idx="1726">
                  <c:v>0.56841435185197042</c:v>
                </c:pt>
                <c:pt idx="1727">
                  <c:v>0.56863425925985212</c:v>
                </c:pt>
                <c:pt idx="1728">
                  <c:v>0.56884259259095415</c:v>
                </c:pt>
                <c:pt idx="1729">
                  <c:v>0.56905092592205619</c:v>
                </c:pt>
                <c:pt idx="1730">
                  <c:v>0.56925925925315823</c:v>
                </c:pt>
                <c:pt idx="1731">
                  <c:v>0.56946759259153623</c:v>
                </c:pt>
                <c:pt idx="1732">
                  <c:v>0.56966435184585862</c:v>
                </c:pt>
                <c:pt idx="1733">
                  <c:v>0.56987268518423662</c:v>
                </c:pt>
                <c:pt idx="1734">
                  <c:v>0.57008101851533866</c:v>
                </c:pt>
                <c:pt idx="1735">
                  <c:v>0.5702893518464407</c:v>
                </c:pt>
                <c:pt idx="1736">
                  <c:v>0.57373842592642177</c:v>
                </c:pt>
                <c:pt idx="1737">
                  <c:v>0.5739583333270275</c:v>
                </c:pt>
                <c:pt idx="1738">
                  <c:v>0.5742013888884685</c:v>
                </c:pt>
                <c:pt idx="1739">
                  <c:v>0.57453703703504289</c:v>
                </c:pt>
                <c:pt idx="1740">
                  <c:v>0.57486111110483762</c:v>
                </c:pt>
                <c:pt idx="1741">
                  <c:v>0.57515046295884531</c:v>
                </c:pt>
                <c:pt idx="1742">
                  <c:v>0.575439814812853</c:v>
                </c:pt>
                <c:pt idx="1743">
                  <c:v>0.57568287036701804</c:v>
                </c:pt>
                <c:pt idx="1744">
                  <c:v>0.57592592592118308</c:v>
                </c:pt>
                <c:pt idx="1745">
                  <c:v>0.57618055555212777</c:v>
                </c:pt>
                <c:pt idx="1746">
                  <c:v>0.57641203703678912</c:v>
                </c:pt>
                <c:pt idx="1747">
                  <c:v>0.57666666666045785</c:v>
                </c:pt>
                <c:pt idx="1748">
                  <c:v>0.57692129629140254</c:v>
                </c:pt>
                <c:pt idx="1749">
                  <c:v>0.57717592592234723</c:v>
                </c:pt>
                <c:pt idx="1750">
                  <c:v>0.57741898147651227</c:v>
                </c:pt>
                <c:pt idx="1751">
                  <c:v>0.57765046296117362</c:v>
                </c:pt>
                <c:pt idx="1752">
                  <c:v>0.57790509259211831</c:v>
                </c:pt>
                <c:pt idx="1753">
                  <c:v>0.57815972221578704</c:v>
                </c:pt>
                <c:pt idx="1754">
                  <c:v>0.57843750000029104</c:v>
                </c:pt>
                <c:pt idx="1755">
                  <c:v>0.57869212962395977</c:v>
                </c:pt>
                <c:pt idx="1756">
                  <c:v>0.57894675925490446</c:v>
                </c:pt>
                <c:pt idx="1757">
                  <c:v>0.57920138888584916</c:v>
                </c:pt>
                <c:pt idx="1758">
                  <c:v>0.57945601851679385</c:v>
                </c:pt>
                <c:pt idx="1759">
                  <c:v>0.57969907407095889</c:v>
                </c:pt>
                <c:pt idx="1760">
                  <c:v>0.57995370370190358</c:v>
                </c:pt>
                <c:pt idx="1761">
                  <c:v>0.58018518517928896</c:v>
                </c:pt>
                <c:pt idx="1762">
                  <c:v>0.58042824074072996</c:v>
                </c:pt>
                <c:pt idx="1763">
                  <c:v>0.580671296294895</c:v>
                </c:pt>
                <c:pt idx="1764">
                  <c:v>0.58092592592583969</c:v>
                </c:pt>
                <c:pt idx="1765">
                  <c:v>0.58116898148000473</c:v>
                </c:pt>
                <c:pt idx="1766">
                  <c:v>0.58140046295739012</c:v>
                </c:pt>
                <c:pt idx="1767">
                  <c:v>0.58165509258833481</c:v>
                </c:pt>
                <c:pt idx="1768">
                  <c:v>0.5819097222192795</c:v>
                </c:pt>
                <c:pt idx="1769">
                  <c:v>0.58215277777344454</c:v>
                </c:pt>
                <c:pt idx="1770">
                  <c:v>0.58239583332760958</c:v>
                </c:pt>
                <c:pt idx="1771">
                  <c:v>0.58262731481227092</c:v>
                </c:pt>
                <c:pt idx="1772">
                  <c:v>0.58289351851271931</c:v>
                </c:pt>
                <c:pt idx="1773">
                  <c:v>0.58315972222044365</c:v>
                </c:pt>
                <c:pt idx="1774">
                  <c:v>0.58343749999767169</c:v>
                </c:pt>
                <c:pt idx="1775">
                  <c:v>0.58368055555183673</c:v>
                </c:pt>
                <c:pt idx="1776">
                  <c:v>0.58391203703649808</c:v>
                </c:pt>
                <c:pt idx="1777">
                  <c:v>0.58416666666016681</c:v>
                </c:pt>
                <c:pt idx="1778">
                  <c:v>0.58440972222160781</c:v>
                </c:pt>
                <c:pt idx="1779">
                  <c:v>0.5846296296294895</c:v>
                </c:pt>
                <c:pt idx="1780">
                  <c:v>0.58486111110687489</c:v>
                </c:pt>
                <c:pt idx="1781">
                  <c:v>0.58508101851475658</c:v>
                </c:pt>
                <c:pt idx="1782">
                  <c:v>0.58530092592263827</c:v>
                </c:pt>
                <c:pt idx="1783">
                  <c:v>0.58553240740729962</c:v>
                </c:pt>
                <c:pt idx="1784">
                  <c:v>0.585763888884685</c:v>
                </c:pt>
                <c:pt idx="1785">
                  <c:v>0.58599537036934635</c:v>
                </c:pt>
                <c:pt idx="1786">
                  <c:v>0.58621527777722804</c:v>
                </c:pt>
                <c:pt idx="1787">
                  <c:v>0.58644675925461343</c:v>
                </c:pt>
                <c:pt idx="1788">
                  <c:v>0.58666666666249512</c:v>
                </c:pt>
                <c:pt idx="1789">
                  <c:v>0.58688657407037681</c:v>
                </c:pt>
                <c:pt idx="1790">
                  <c:v>0.58711805555503815</c:v>
                </c:pt>
                <c:pt idx="1791">
                  <c:v>0.58734953703242354</c:v>
                </c:pt>
                <c:pt idx="1792">
                  <c:v>0.58756944444030523</c:v>
                </c:pt>
                <c:pt idx="1793">
                  <c:v>0.58780092592496658</c:v>
                </c:pt>
                <c:pt idx="1794">
                  <c:v>0.58802083333284827</c:v>
                </c:pt>
                <c:pt idx="1795">
                  <c:v>0.58822916666395031</c:v>
                </c:pt>
                <c:pt idx="1796">
                  <c:v>0.58846064814861165</c:v>
                </c:pt>
                <c:pt idx="1797">
                  <c:v>0.58868055554921739</c:v>
                </c:pt>
                <c:pt idx="1798">
                  <c:v>0.58890046295709908</c:v>
                </c:pt>
                <c:pt idx="1799">
                  <c:v>0.58909722221869742</c:v>
                </c:pt>
                <c:pt idx="1800">
                  <c:v>0.58932870370335877</c:v>
                </c:pt>
                <c:pt idx="1801">
                  <c:v>0.58957175925752381</c:v>
                </c:pt>
                <c:pt idx="1802">
                  <c:v>0.5897916666654055</c:v>
                </c:pt>
                <c:pt idx="1803">
                  <c:v>0.59001157407328719</c:v>
                </c:pt>
                <c:pt idx="1804">
                  <c:v>0.59023148148116888</c:v>
                </c:pt>
                <c:pt idx="1805">
                  <c:v>0.59043981481227092</c:v>
                </c:pt>
                <c:pt idx="1806">
                  <c:v>0.59064814814337296</c:v>
                </c:pt>
                <c:pt idx="1807">
                  <c:v>0.59090277777431766</c:v>
                </c:pt>
                <c:pt idx="1808">
                  <c:v>0.59112268518219935</c:v>
                </c:pt>
                <c:pt idx="1809">
                  <c:v>0.59134259259008104</c:v>
                </c:pt>
                <c:pt idx="1810">
                  <c:v>0.59157407406746643</c:v>
                </c:pt>
                <c:pt idx="1811">
                  <c:v>0.59181712962890742</c:v>
                </c:pt>
                <c:pt idx="1812">
                  <c:v>0.59206018518307246</c:v>
                </c:pt>
                <c:pt idx="1813">
                  <c:v>0.5923032407372375</c:v>
                </c:pt>
                <c:pt idx="1814">
                  <c:v>0.59254629629140254</c:v>
                </c:pt>
                <c:pt idx="1815">
                  <c:v>0.59281249999912689</c:v>
                </c:pt>
                <c:pt idx="1816">
                  <c:v>0.59305555555329192</c:v>
                </c:pt>
                <c:pt idx="1817">
                  <c:v>0.59331018518423662</c:v>
                </c:pt>
                <c:pt idx="1818">
                  <c:v>0.59356481481518131</c:v>
                </c:pt>
                <c:pt idx="1819">
                  <c:v>0.59381944443885004</c:v>
                </c:pt>
                <c:pt idx="1820">
                  <c:v>0.59405092592351139</c:v>
                </c:pt>
                <c:pt idx="1821">
                  <c:v>0.59429398147767643</c:v>
                </c:pt>
                <c:pt idx="1822">
                  <c:v>0.59454861110862112</c:v>
                </c:pt>
                <c:pt idx="1823">
                  <c:v>0.59476851851650281</c:v>
                </c:pt>
                <c:pt idx="1824">
                  <c:v>0.5949999999938882</c:v>
                </c:pt>
                <c:pt idx="1825">
                  <c:v>0.59528935184789589</c:v>
                </c:pt>
                <c:pt idx="1826">
                  <c:v>0.59787037036585389</c:v>
                </c:pt>
                <c:pt idx="1827">
                  <c:v>0.59810185185051523</c:v>
                </c:pt>
                <c:pt idx="1828">
                  <c:v>0.59831018518161727</c:v>
                </c:pt>
                <c:pt idx="1829">
                  <c:v>0.59850694444321562</c:v>
                </c:pt>
                <c:pt idx="1830">
                  <c:v>0.59872685185109731</c:v>
                </c:pt>
                <c:pt idx="1831">
                  <c:v>0.5989236111054197</c:v>
                </c:pt>
                <c:pt idx="1832">
                  <c:v>0.59934027777489973</c:v>
                </c:pt>
                <c:pt idx="1833">
                  <c:v>0.59960648147534812</c:v>
                </c:pt>
                <c:pt idx="1834">
                  <c:v>0.59983796296000946</c:v>
                </c:pt>
                <c:pt idx="1835">
                  <c:v>0.60006944444467081</c:v>
                </c:pt>
                <c:pt idx="1836">
                  <c:v>0.60028935184527654</c:v>
                </c:pt>
                <c:pt idx="1837">
                  <c:v>0.60049768518365454</c:v>
                </c:pt>
                <c:pt idx="1838">
                  <c:v>0.60071759259153623</c:v>
                </c:pt>
                <c:pt idx="1839">
                  <c:v>0.60101851851504762</c:v>
                </c:pt>
                <c:pt idx="1840">
                  <c:v>0.60121527777664596</c:v>
                </c:pt>
                <c:pt idx="1841">
                  <c:v>0.60137731481518131</c:v>
                </c:pt>
                <c:pt idx="1842">
                  <c:v>0.60159722221578704</c:v>
                </c:pt>
                <c:pt idx="1843">
                  <c:v>0.60182870370044839</c:v>
                </c:pt>
                <c:pt idx="1844">
                  <c:v>0.60204861110833008</c:v>
                </c:pt>
                <c:pt idx="1845">
                  <c:v>0.60224537036992842</c:v>
                </c:pt>
                <c:pt idx="1846">
                  <c:v>0.60246527777781012</c:v>
                </c:pt>
                <c:pt idx="1847">
                  <c:v>0.60268518518569181</c:v>
                </c:pt>
                <c:pt idx="1848">
                  <c:v>0.60292824073985685</c:v>
                </c:pt>
                <c:pt idx="1849">
                  <c:v>0.60313657407095889</c:v>
                </c:pt>
                <c:pt idx="1850">
                  <c:v>0.60334490740206093</c:v>
                </c:pt>
                <c:pt idx="1851">
                  <c:v>0.60354166666365927</c:v>
                </c:pt>
                <c:pt idx="1852">
                  <c:v>0.60374999999476131</c:v>
                </c:pt>
                <c:pt idx="1853">
                  <c:v>0.603969907402643</c:v>
                </c:pt>
                <c:pt idx="1854">
                  <c:v>0.60418981481052469</c:v>
                </c:pt>
                <c:pt idx="1855">
                  <c:v>0.60439814814162673</c:v>
                </c:pt>
                <c:pt idx="1856">
                  <c:v>0.60461805554950843</c:v>
                </c:pt>
                <c:pt idx="1857">
                  <c:v>0.60483796295739012</c:v>
                </c:pt>
                <c:pt idx="1858">
                  <c:v>0.60505787036527181</c:v>
                </c:pt>
                <c:pt idx="1859">
                  <c:v>0.6052777777731535</c:v>
                </c:pt>
                <c:pt idx="1860">
                  <c:v>0.6054861111115315</c:v>
                </c:pt>
                <c:pt idx="1861">
                  <c:v>0.60569444444263354</c:v>
                </c:pt>
                <c:pt idx="1862">
                  <c:v>0.60590277777373558</c:v>
                </c:pt>
                <c:pt idx="1863">
                  <c:v>0.60613425925839692</c:v>
                </c:pt>
                <c:pt idx="1864">
                  <c:v>0.60636574073578231</c:v>
                </c:pt>
                <c:pt idx="1865">
                  <c:v>0.60657407407416031</c:v>
                </c:pt>
                <c:pt idx="1866">
                  <c:v>0.60677083332848269</c:v>
                </c:pt>
                <c:pt idx="1867">
                  <c:v>0.60697916666686069</c:v>
                </c:pt>
                <c:pt idx="1868">
                  <c:v>0.60719907406746643</c:v>
                </c:pt>
                <c:pt idx="1869">
                  <c:v>0.60740740740584442</c:v>
                </c:pt>
                <c:pt idx="1870">
                  <c:v>0.60761574073694646</c:v>
                </c:pt>
                <c:pt idx="1871">
                  <c:v>0.60783564814482816</c:v>
                </c:pt>
                <c:pt idx="1872">
                  <c:v>0.6080439814759302</c:v>
                </c:pt>
                <c:pt idx="1873">
                  <c:v>0.60825231481430819</c:v>
                </c:pt>
                <c:pt idx="1874">
                  <c:v>0.60846064814541023</c:v>
                </c:pt>
                <c:pt idx="1875">
                  <c:v>0.60868055555329192</c:v>
                </c:pt>
                <c:pt idx="1876">
                  <c:v>0.60888888888439396</c:v>
                </c:pt>
                <c:pt idx="1877">
                  <c:v>0.60912037036905531</c:v>
                </c:pt>
                <c:pt idx="1878">
                  <c:v>0.609340277776937</c:v>
                </c:pt>
                <c:pt idx="1879">
                  <c:v>0.60954861110803904</c:v>
                </c:pt>
                <c:pt idx="1880">
                  <c:v>0.60975694443914108</c:v>
                </c:pt>
                <c:pt idx="1881">
                  <c:v>0.60997685184702277</c:v>
                </c:pt>
                <c:pt idx="1882">
                  <c:v>0.61018518518540077</c:v>
                </c:pt>
                <c:pt idx="1883">
                  <c:v>0.61039351851650281</c:v>
                </c:pt>
                <c:pt idx="1884">
                  <c:v>0.6106249999938882</c:v>
                </c:pt>
                <c:pt idx="1885">
                  <c:v>0.61085648147854954</c:v>
                </c:pt>
                <c:pt idx="1886">
                  <c:v>0.61107638888643123</c:v>
                </c:pt>
                <c:pt idx="1887">
                  <c:v>0.61128472221753327</c:v>
                </c:pt>
                <c:pt idx="1888">
                  <c:v>0.61151620370219462</c:v>
                </c:pt>
                <c:pt idx="1889">
                  <c:v>0.61170138888701331</c:v>
                </c:pt>
                <c:pt idx="1890">
                  <c:v>0.611886574071832</c:v>
                </c:pt>
                <c:pt idx="1891">
                  <c:v>0.61208333333343035</c:v>
                </c:pt>
                <c:pt idx="1892">
                  <c:v>0.61228009258775273</c:v>
                </c:pt>
                <c:pt idx="1893">
                  <c:v>0.61249999999563443</c:v>
                </c:pt>
                <c:pt idx="1894">
                  <c:v>0.61269675925723277</c:v>
                </c:pt>
                <c:pt idx="1895">
                  <c:v>0.61290509258833481</c:v>
                </c:pt>
                <c:pt idx="1896">
                  <c:v>0.61310185184993315</c:v>
                </c:pt>
                <c:pt idx="1897">
                  <c:v>0.61331018518103519</c:v>
                </c:pt>
                <c:pt idx="1898">
                  <c:v>0.61355324073520023</c:v>
                </c:pt>
                <c:pt idx="1899">
                  <c:v>0.61376157407357823</c:v>
                </c:pt>
                <c:pt idx="1900">
                  <c:v>0.61394675925839692</c:v>
                </c:pt>
                <c:pt idx="1901">
                  <c:v>0.61416666666627862</c:v>
                </c:pt>
                <c:pt idx="1902">
                  <c:v>0.61438657407416031</c:v>
                </c:pt>
                <c:pt idx="1903">
                  <c:v>0.614571759258979</c:v>
                </c:pt>
                <c:pt idx="1904">
                  <c:v>0.61476851851330139</c:v>
                </c:pt>
                <c:pt idx="1905">
                  <c:v>0.61496527777489973</c:v>
                </c:pt>
                <c:pt idx="1906">
                  <c:v>0.61517361110600177</c:v>
                </c:pt>
                <c:pt idx="1907">
                  <c:v>0.61538194444437977</c:v>
                </c:pt>
                <c:pt idx="1908">
                  <c:v>0.61557870369870216</c:v>
                </c:pt>
                <c:pt idx="1909">
                  <c:v>0.6157754629603005</c:v>
                </c:pt>
                <c:pt idx="1910">
                  <c:v>0.61597222222189885</c:v>
                </c:pt>
                <c:pt idx="1911">
                  <c:v>0.61614583332993789</c:v>
                </c:pt>
                <c:pt idx="1912">
                  <c:v>0.61634259259153623</c:v>
                </c:pt>
                <c:pt idx="1913">
                  <c:v>0.61653935184585862</c:v>
                </c:pt>
                <c:pt idx="1914">
                  <c:v>0.61675925925374031</c:v>
                </c:pt>
                <c:pt idx="1915">
                  <c:v>0.616979166661622</c:v>
                </c:pt>
                <c:pt idx="1916">
                  <c:v>0.61722222221578704</c:v>
                </c:pt>
                <c:pt idx="1917">
                  <c:v>0.62319444444437977</c:v>
                </c:pt>
                <c:pt idx="1918">
                  <c:v>0.62335648147563916</c:v>
                </c:pt>
                <c:pt idx="1919">
                  <c:v>0.6235879629603005</c:v>
                </c:pt>
                <c:pt idx="1920">
                  <c:v>0.62385416666074889</c:v>
                </c:pt>
                <c:pt idx="1921">
                  <c:v>0.62413194443797693</c:v>
                </c:pt>
                <c:pt idx="1922">
                  <c:v>0.62439814814570127</c:v>
                </c:pt>
                <c:pt idx="1923">
                  <c:v>0.62467592592292931</c:v>
                </c:pt>
                <c:pt idx="1924">
                  <c:v>0.62980324073578231</c:v>
                </c:pt>
                <c:pt idx="1925">
                  <c:v>0.62994212962803431</c:v>
                </c:pt>
                <c:pt idx="1926">
                  <c:v>0.63008101851301035</c:v>
                </c:pt>
                <c:pt idx="1927">
                  <c:v>0.63024305555154569</c:v>
                </c:pt>
                <c:pt idx="1928">
                  <c:v>0.63053240740555339</c:v>
                </c:pt>
                <c:pt idx="1929">
                  <c:v>0.63070601851359243</c:v>
                </c:pt>
                <c:pt idx="1930">
                  <c:v>0.63090277777519077</c:v>
                </c:pt>
                <c:pt idx="1931">
                  <c:v>0.63111111110629281</c:v>
                </c:pt>
                <c:pt idx="1932">
                  <c:v>0.63130787036789116</c:v>
                </c:pt>
                <c:pt idx="1933">
                  <c:v>0.6315046296294895</c:v>
                </c:pt>
                <c:pt idx="1934">
                  <c:v>0.63170138888381189</c:v>
                </c:pt>
                <c:pt idx="1935">
                  <c:v>0.63190972222218988</c:v>
                </c:pt>
                <c:pt idx="1936">
                  <c:v>0.63208333333022892</c:v>
                </c:pt>
                <c:pt idx="1937">
                  <c:v>0.63228009259182727</c:v>
                </c:pt>
                <c:pt idx="1938">
                  <c:v>0.63247685184614966</c:v>
                </c:pt>
                <c:pt idx="1939">
                  <c:v>0.632708333330811</c:v>
                </c:pt>
                <c:pt idx="1940">
                  <c:v>0.63289351851562969</c:v>
                </c:pt>
                <c:pt idx="1941">
                  <c:v>0.63311342592351139</c:v>
                </c:pt>
                <c:pt idx="1942">
                  <c:v>0.63333333333139308</c:v>
                </c:pt>
                <c:pt idx="1943">
                  <c:v>0.63353009259299142</c:v>
                </c:pt>
                <c:pt idx="1944">
                  <c:v>0.63373842592409346</c:v>
                </c:pt>
                <c:pt idx="1945">
                  <c:v>0.63393518518569181</c:v>
                </c:pt>
                <c:pt idx="1946">
                  <c:v>0.63415509258629754</c:v>
                </c:pt>
                <c:pt idx="1947">
                  <c:v>0.63436342592467554</c:v>
                </c:pt>
                <c:pt idx="1948">
                  <c:v>0.63457175925577758</c:v>
                </c:pt>
                <c:pt idx="1949">
                  <c:v>0.63479166666365927</c:v>
                </c:pt>
                <c:pt idx="1950">
                  <c:v>0.63499999999476131</c:v>
                </c:pt>
                <c:pt idx="1951">
                  <c:v>0.63519675925635966</c:v>
                </c:pt>
                <c:pt idx="1952">
                  <c:v>0.6354050925874617</c:v>
                </c:pt>
                <c:pt idx="1953">
                  <c:v>0.63562499999534339</c:v>
                </c:pt>
                <c:pt idx="1954">
                  <c:v>0.63585648148000473</c:v>
                </c:pt>
                <c:pt idx="1955">
                  <c:v>0.63606481481110677</c:v>
                </c:pt>
                <c:pt idx="1956">
                  <c:v>0.63624999999592546</c:v>
                </c:pt>
                <c:pt idx="1957">
                  <c:v>0.63643518518074416</c:v>
                </c:pt>
                <c:pt idx="1958">
                  <c:v>0.63665509258862585</c:v>
                </c:pt>
                <c:pt idx="1959">
                  <c:v>0.63686342591972789</c:v>
                </c:pt>
                <c:pt idx="1960">
                  <c:v>0.63707175925810589</c:v>
                </c:pt>
                <c:pt idx="1961">
                  <c:v>0.63726851851242827</c:v>
                </c:pt>
                <c:pt idx="1962">
                  <c:v>0.63747685185080627</c:v>
                </c:pt>
                <c:pt idx="1963">
                  <c:v>0.63767361110512866</c:v>
                </c:pt>
                <c:pt idx="1964">
                  <c:v>0.63788194444350665</c:v>
                </c:pt>
                <c:pt idx="1965">
                  <c:v>0.63809027777460869</c:v>
                </c:pt>
                <c:pt idx="1966">
                  <c:v>0.63828703703620704</c:v>
                </c:pt>
                <c:pt idx="1967">
                  <c:v>0.63848379629052943</c:v>
                </c:pt>
                <c:pt idx="1968">
                  <c:v>0.63870370369841112</c:v>
                </c:pt>
                <c:pt idx="1969">
                  <c:v>0.63891203703678912</c:v>
                </c:pt>
                <c:pt idx="1970">
                  <c:v>0.63912037036789116</c:v>
                </c:pt>
                <c:pt idx="1971">
                  <c:v>0.6393171296294895</c:v>
                </c:pt>
                <c:pt idx="1972">
                  <c:v>0.63952546296059154</c:v>
                </c:pt>
                <c:pt idx="1973">
                  <c:v>0.63972222222218988</c:v>
                </c:pt>
                <c:pt idx="1974">
                  <c:v>0.63991898147651227</c:v>
                </c:pt>
                <c:pt idx="1975">
                  <c:v>0.64012731481489027</c:v>
                </c:pt>
                <c:pt idx="1976">
                  <c:v>0.64033564814599231</c:v>
                </c:pt>
                <c:pt idx="1977">
                  <c:v>0.64054398147709435</c:v>
                </c:pt>
                <c:pt idx="1978">
                  <c:v>0.64077546296175569</c:v>
                </c:pt>
                <c:pt idx="1979">
                  <c:v>0.64099537036963739</c:v>
                </c:pt>
                <c:pt idx="1980">
                  <c:v>0.64120370370073942</c:v>
                </c:pt>
                <c:pt idx="1981">
                  <c:v>0.64138888888555812</c:v>
                </c:pt>
                <c:pt idx="1982">
                  <c:v>0.64158564814715646</c:v>
                </c:pt>
                <c:pt idx="1983">
                  <c:v>0.64180555555503815</c:v>
                </c:pt>
                <c:pt idx="1984">
                  <c:v>0.64201388888614019</c:v>
                </c:pt>
                <c:pt idx="1985">
                  <c:v>0.64222222221724223</c:v>
                </c:pt>
                <c:pt idx="1986">
                  <c:v>0.64243055555562023</c:v>
                </c:pt>
                <c:pt idx="1987">
                  <c:v>0.64262731480994262</c:v>
                </c:pt>
                <c:pt idx="1988">
                  <c:v>0.64282407407154096</c:v>
                </c:pt>
                <c:pt idx="1989">
                  <c:v>0.64304398147942265</c:v>
                </c:pt>
                <c:pt idx="1990">
                  <c:v>0.64325231481052469</c:v>
                </c:pt>
                <c:pt idx="1991">
                  <c:v>0.64346064814162673</c:v>
                </c:pt>
                <c:pt idx="1992">
                  <c:v>0.64366898148000473</c:v>
                </c:pt>
                <c:pt idx="1993">
                  <c:v>0.64387731481110677</c:v>
                </c:pt>
                <c:pt idx="1994">
                  <c:v>0.64407407407270512</c:v>
                </c:pt>
                <c:pt idx="1995">
                  <c:v>0.6442708333270275</c:v>
                </c:pt>
                <c:pt idx="1996">
                  <c:v>0.6444907407349092</c:v>
                </c:pt>
                <c:pt idx="1997">
                  <c:v>0.64467592591972789</c:v>
                </c:pt>
                <c:pt idx="1998">
                  <c:v>0.64487268518132623</c:v>
                </c:pt>
                <c:pt idx="1999">
                  <c:v>0.64509259258920792</c:v>
                </c:pt>
                <c:pt idx="2000">
                  <c:v>0.64531249999708962</c:v>
                </c:pt>
                <c:pt idx="2001">
                  <c:v>0.64552083332819166</c:v>
                </c:pt>
                <c:pt idx="2002">
                  <c:v>0.64569444444350665</c:v>
                </c:pt>
                <c:pt idx="2003">
                  <c:v>0.64589120369782904</c:v>
                </c:pt>
                <c:pt idx="2004">
                  <c:v>0.64609953703620704</c:v>
                </c:pt>
                <c:pt idx="2005">
                  <c:v>0.64629629629052943</c:v>
                </c:pt>
                <c:pt idx="2006">
                  <c:v>0.64651620369841112</c:v>
                </c:pt>
                <c:pt idx="2007">
                  <c:v>0.64674768518307246</c:v>
                </c:pt>
                <c:pt idx="2008">
                  <c:v>0.64959490740147885</c:v>
                </c:pt>
                <c:pt idx="2009">
                  <c:v>0.64978009258629754</c:v>
                </c:pt>
                <c:pt idx="2010">
                  <c:v>0.64999999999417923</c:v>
                </c:pt>
                <c:pt idx="2011">
                  <c:v>0.65024305555562023</c:v>
                </c:pt>
                <c:pt idx="2012">
                  <c:v>0.65053240740235196</c:v>
                </c:pt>
                <c:pt idx="2013">
                  <c:v>0.65079861111007631</c:v>
                </c:pt>
                <c:pt idx="2014">
                  <c:v>0.65106481481052469</c:v>
                </c:pt>
                <c:pt idx="2015">
                  <c:v>0.66497685184731381</c:v>
                </c:pt>
                <c:pt idx="2016">
                  <c:v>0.66630787036410766</c:v>
                </c:pt>
                <c:pt idx="2017">
                  <c:v>0.66743055554979946</c:v>
                </c:pt>
                <c:pt idx="2018">
                  <c:v>0.66843749999679858</c:v>
                </c:pt>
                <c:pt idx="2019">
                  <c:v>0.66962962962861639</c:v>
                </c:pt>
                <c:pt idx="2020">
                  <c:v>0.671666666661622</c:v>
                </c:pt>
                <c:pt idx="2021">
                  <c:v>0.68440972222015262</c:v>
                </c:pt>
                <c:pt idx="2022">
                  <c:v>0.68574074073694646</c:v>
                </c:pt>
                <c:pt idx="2023">
                  <c:v>0.68708333333051996</c:v>
                </c:pt>
                <c:pt idx="2024">
                  <c:v>0.68841435184731381</c:v>
                </c:pt>
                <c:pt idx="2025">
                  <c:v>0.68944444444059627</c:v>
                </c:pt>
                <c:pt idx="2026">
                  <c:v>0.69048611111065838</c:v>
                </c:pt>
                <c:pt idx="2027">
                  <c:v>0.69150462962716119</c:v>
                </c:pt>
                <c:pt idx="2028">
                  <c:v>0.69254629628994735</c:v>
                </c:pt>
                <c:pt idx="2029">
                  <c:v>0.69356481481372612</c:v>
                </c:pt>
                <c:pt idx="2030">
                  <c:v>0.69459490740700858</c:v>
                </c:pt>
                <c:pt idx="2031">
                  <c:v>0.69562500000029104</c:v>
                </c:pt>
                <c:pt idx="2032">
                  <c:v>0.69665509258629754</c:v>
                </c:pt>
                <c:pt idx="2033">
                  <c:v>0.69773148147942265</c:v>
                </c:pt>
                <c:pt idx="2034">
                  <c:v>0.69876157407270512</c:v>
                </c:pt>
                <c:pt idx="2035">
                  <c:v>0.69982638888905058</c:v>
                </c:pt>
                <c:pt idx="2036">
                  <c:v>0.70361111110833008</c:v>
                </c:pt>
                <c:pt idx="2037">
                  <c:v>0.70385416666249512</c:v>
                </c:pt>
                <c:pt idx="2038">
                  <c:v>0.70407407407037681</c:v>
                </c:pt>
                <c:pt idx="2039">
                  <c:v>0.7042592592551955</c:v>
                </c:pt>
                <c:pt idx="2040">
                  <c:v>0.70444444444001419</c:v>
                </c:pt>
                <c:pt idx="2041">
                  <c:v>0.70461805555532919</c:v>
                </c:pt>
                <c:pt idx="2042">
                  <c:v>0.70482638888643123</c:v>
                </c:pt>
                <c:pt idx="2043">
                  <c:v>0.70503472221753327</c:v>
                </c:pt>
                <c:pt idx="2044">
                  <c:v>0.70524305555591127</c:v>
                </c:pt>
                <c:pt idx="2045">
                  <c:v>0.70545138888701331</c:v>
                </c:pt>
                <c:pt idx="2046">
                  <c:v>0.705671296294895</c:v>
                </c:pt>
                <c:pt idx="2047">
                  <c:v>0.70586805554921739</c:v>
                </c:pt>
                <c:pt idx="2048">
                  <c:v>0.70604166666453239</c:v>
                </c:pt>
                <c:pt idx="2049">
                  <c:v>0.70622685184935108</c:v>
                </c:pt>
                <c:pt idx="2050">
                  <c:v>0.70643518518045312</c:v>
                </c:pt>
                <c:pt idx="2051">
                  <c:v>0.70663194444205146</c:v>
                </c:pt>
                <c:pt idx="2052">
                  <c:v>0.7068055555500905</c:v>
                </c:pt>
                <c:pt idx="2053">
                  <c:v>0.70700231481168885</c:v>
                </c:pt>
                <c:pt idx="2054">
                  <c:v>0.70722222221957054</c:v>
                </c:pt>
                <c:pt idx="2055">
                  <c:v>0.70740740740438923</c:v>
                </c:pt>
                <c:pt idx="2056">
                  <c:v>0.70760416666598758</c:v>
                </c:pt>
                <c:pt idx="2057">
                  <c:v>0.70781249999708962</c:v>
                </c:pt>
                <c:pt idx="2058">
                  <c:v>0.70800925925868796</c:v>
                </c:pt>
                <c:pt idx="2059">
                  <c:v>0.70819444444350665</c:v>
                </c:pt>
                <c:pt idx="2060">
                  <c:v>0.70839120369782904</c:v>
                </c:pt>
                <c:pt idx="2061">
                  <c:v>0.70859953703620704</c:v>
                </c:pt>
                <c:pt idx="2062">
                  <c:v>0.70878472222102573</c:v>
                </c:pt>
                <c:pt idx="2063">
                  <c:v>0.70898148147534812</c:v>
                </c:pt>
                <c:pt idx="2064">
                  <c:v>0.70916666666016681</c:v>
                </c:pt>
                <c:pt idx="2065">
                  <c:v>0.70935185185226146</c:v>
                </c:pt>
                <c:pt idx="2066">
                  <c:v>0.7095254629603005</c:v>
                </c:pt>
                <c:pt idx="2067">
                  <c:v>0.70973379629140254</c:v>
                </c:pt>
                <c:pt idx="2068">
                  <c:v>0.70994212962978054</c:v>
                </c:pt>
                <c:pt idx="2069">
                  <c:v>0.71012731481459923</c:v>
                </c:pt>
                <c:pt idx="2070">
                  <c:v>0.71032407406892162</c:v>
                </c:pt>
                <c:pt idx="2071">
                  <c:v>0.71052083333051996</c:v>
                </c:pt>
                <c:pt idx="2072">
                  <c:v>0.710729166661622</c:v>
                </c:pt>
                <c:pt idx="2073">
                  <c:v>0.71092592592322035</c:v>
                </c:pt>
                <c:pt idx="2074">
                  <c:v>0.71111111110803904</c:v>
                </c:pt>
                <c:pt idx="2075">
                  <c:v>0.71131944443914108</c:v>
                </c:pt>
                <c:pt idx="2076">
                  <c:v>0.71151620370073942</c:v>
                </c:pt>
                <c:pt idx="2077">
                  <c:v>0.71172453703184146</c:v>
                </c:pt>
                <c:pt idx="2078">
                  <c:v>0.71190972221666016</c:v>
                </c:pt>
                <c:pt idx="2079">
                  <c:v>0.71209490740147885</c:v>
                </c:pt>
                <c:pt idx="2080">
                  <c:v>0.71230324073985685</c:v>
                </c:pt>
                <c:pt idx="2081">
                  <c:v>0.71249999999417923</c:v>
                </c:pt>
                <c:pt idx="2082">
                  <c:v>0.71268518517899793</c:v>
                </c:pt>
                <c:pt idx="2083">
                  <c:v>0.71285879629431292</c:v>
                </c:pt>
                <c:pt idx="2084">
                  <c:v>0.71306712962541496</c:v>
                </c:pt>
                <c:pt idx="2085">
                  <c:v>0.71326388888701331</c:v>
                </c:pt>
                <c:pt idx="2086">
                  <c:v>0.713449074071832</c:v>
                </c:pt>
                <c:pt idx="2087">
                  <c:v>0.71364583333343035</c:v>
                </c:pt>
                <c:pt idx="2088">
                  <c:v>0.71384259258775273</c:v>
                </c:pt>
                <c:pt idx="2089">
                  <c:v>0.71405092592613073</c:v>
                </c:pt>
                <c:pt idx="2090">
                  <c:v>0.71424768518045312</c:v>
                </c:pt>
                <c:pt idx="2091">
                  <c:v>0.71444444444205146</c:v>
                </c:pt>
                <c:pt idx="2092">
                  <c:v>0.71464120370364981</c:v>
                </c:pt>
                <c:pt idx="2093">
                  <c:v>0.71481481481168885</c:v>
                </c:pt>
                <c:pt idx="2094">
                  <c:v>0.71501157407328719</c:v>
                </c:pt>
                <c:pt idx="2095">
                  <c:v>0.71519675925810589</c:v>
                </c:pt>
                <c:pt idx="2096">
                  <c:v>0.71538194444292458</c:v>
                </c:pt>
                <c:pt idx="2097">
                  <c:v>0.71559027777402662</c:v>
                </c:pt>
                <c:pt idx="2098">
                  <c:v>0.71578703703562496</c:v>
                </c:pt>
                <c:pt idx="2099">
                  <c:v>0.715995370366727</c:v>
                </c:pt>
                <c:pt idx="2100">
                  <c:v>0.71877314814628335</c:v>
                </c:pt>
                <c:pt idx="2101">
                  <c:v>0.71891203703125939</c:v>
                </c:pt>
                <c:pt idx="2102">
                  <c:v>0.71905092592351139</c:v>
                </c:pt>
                <c:pt idx="2103">
                  <c:v>0.71929398147767643</c:v>
                </c:pt>
                <c:pt idx="2104">
                  <c:v>0.71954861110862112</c:v>
                </c:pt>
                <c:pt idx="2105">
                  <c:v>0.71980324073956581</c:v>
                </c:pt>
                <c:pt idx="2106">
                  <c:v>0.72004629629373085</c:v>
                </c:pt>
                <c:pt idx="2107">
                  <c:v>0.72026620370161254</c:v>
                </c:pt>
                <c:pt idx="2108">
                  <c:v>0.73359953703038627</c:v>
                </c:pt>
                <c:pt idx="2109">
                  <c:v>0.73493055555445608</c:v>
                </c:pt>
                <c:pt idx="2110">
                  <c:v>0.73626157407124992</c:v>
                </c:pt>
                <c:pt idx="2111">
                  <c:v>0.73761574073432712</c:v>
                </c:pt>
                <c:pt idx="2112">
                  <c:v>0.73895833332790062</c:v>
                </c:pt>
                <c:pt idx="2113">
                  <c:v>0.74030092592147412</c:v>
                </c:pt>
                <c:pt idx="2114">
                  <c:v>0.74163194443826796</c:v>
                </c:pt>
                <c:pt idx="2115">
                  <c:v>0.74298611110862112</c:v>
                </c:pt>
                <c:pt idx="2116">
                  <c:v>0.74431712962541496</c:v>
                </c:pt>
                <c:pt idx="2117">
                  <c:v>0.74565972221898846</c:v>
                </c:pt>
                <c:pt idx="2118">
                  <c:v>0.74701388888934162</c:v>
                </c:pt>
                <c:pt idx="2119">
                  <c:v>0.74833333332935581</c:v>
                </c:pt>
                <c:pt idx="2120">
                  <c:v>0.74968749999970896</c:v>
                </c:pt>
                <c:pt idx="2121">
                  <c:v>0.75101851851650281</c:v>
                </c:pt>
                <c:pt idx="2122">
                  <c:v>0.75231481481023366</c:v>
                </c:pt>
                <c:pt idx="2123">
                  <c:v>0.75361111111124046</c:v>
                </c:pt>
                <c:pt idx="2124">
                  <c:v>0.75499999999738066</c:v>
                </c:pt>
                <c:pt idx="2125">
                  <c:v>0.75748842592292931</c:v>
                </c:pt>
                <c:pt idx="2126">
                  <c:v>0.757708333330811</c:v>
                </c:pt>
                <c:pt idx="2127">
                  <c:v>0.75790509259240935</c:v>
                </c:pt>
                <c:pt idx="2128">
                  <c:v>0.75807870370044839</c:v>
                </c:pt>
                <c:pt idx="2129">
                  <c:v>0.75828703703155043</c:v>
                </c:pt>
                <c:pt idx="2130">
                  <c:v>0.75848379629314877</c:v>
                </c:pt>
                <c:pt idx="2131">
                  <c:v>0.75865740740118781</c:v>
                </c:pt>
                <c:pt idx="2132">
                  <c:v>0.75881944443972316</c:v>
                </c:pt>
                <c:pt idx="2133">
                  <c:v>0.75900462962454185</c:v>
                </c:pt>
                <c:pt idx="2134">
                  <c:v>0.75918981480936054</c:v>
                </c:pt>
                <c:pt idx="2135">
                  <c:v>0.75938657407095889</c:v>
                </c:pt>
                <c:pt idx="2136">
                  <c:v>0.75957175925577758</c:v>
                </c:pt>
                <c:pt idx="2137">
                  <c:v>0.75979166666365927</c:v>
                </c:pt>
                <c:pt idx="2138">
                  <c:v>0.75999999999476131</c:v>
                </c:pt>
                <c:pt idx="2139">
                  <c:v>0.76017361111007631</c:v>
                </c:pt>
                <c:pt idx="2140">
                  <c:v>0.76034722221811535</c:v>
                </c:pt>
                <c:pt idx="2141">
                  <c:v>0.76054398147971369</c:v>
                </c:pt>
                <c:pt idx="2142">
                  <c:v>0.76072916666453239</c:v>
                </c:pt>
                <c:pt idx="2143">
                  <c:v>0.76092592592613073</c:v>
                </c:pt>
                <c:pt idx="2144">
                  <c:v>0.76111111111094942</c:v>
                </c:pt>
                <c:pt idx="2145">
                  <c:v>0.76130787036527181</c:v>
                </c:pt>
                <c:pt idx="2146">
                  <c:v>0.7614930555500905</c:v>
                </c:pt>
                <c:pt idx="2147">
                  <c:v>0.7616666666654055</c:v>
                </c:pt>
                <c:pt idx="2148">
                  <c:v>0.76185185185022419</c:v>
                </c:pt>
                <c:pt idx="2149">
                  <c:v>0.76204861110454658</c:v>
                </c:pt>
                <c:pt idx="2150">
                  <c:v>0.76224537036614493</c:v>
                </c:pt>
                <c:pt idx="2151">
                  <c:v>0.76244212962774327</c:v>
                </c:pt>
                <c:pt idx="2152">
                  <c:v>0.76262731481256196</c:v>
                </c:pt>
                <c:pt idx="2153">
                  <c:v>0.76281249999738066</c:v>
                </c:pt>
                <c:pt idx="2154">
                  <c:v>0.763009259258979</c:v>
                </c:pt>
                <c:pt idx="2155">
                  <c:v>0.76319444444379769</c:v>
                </c:pt>
                <c:pt idx="2156">
                  <c:v>0.76339120369812008</c:v>
                </c:pt>
                <c:pt idx="2157">
                  <c:v>0.76359953703649808</c:v>
                </c:pt>
                <c:pt idx="2158">
                  <c:v>0.76380787036760012</c:v>
                </c:pt>
                <c:pt idx="2159">
                  <c:v>0.76400462962919846</c:v>
                </c:pt>
                <c:pt idx="2160">
                  <c:v>0.7642129629603005</c:v>
                </c:pt>
                <c:pt idx="2161">
                  <c:v>0.76439814814511919</c:v>
                </c:pt>
                <c:pt idx="2162">
                  <c:v>0.76458333332993789</c:v>
                </c:pt>
                <c:pt idx="2163">
                  <c:v>0.76476851851475658</c:v>
                </c:pt>
                <c:pt idx="2164">
                  <c:v>0.76496527777635492</c:v>
                </c:pt>
                <c:pt idx="2165">
                  <c:v>0.76516203703067731</c:v>
                </c:pt>
                <c:pt idx="2166">
                  <c:v>0.76535879629227566</c:v>
                </c:pt>
                <c:pt idx="2167">
                  <c:v>0.7655671296233777</c:v>
                </c:pt>
                <c:pt idx="2168">
                  <c:v>0.76576388888497604</c:v>
                </c:pt>
                <c:pt idx="2169">
                  <c:v>0.76594907406979473</c:v>
                </c:pt>
                <c:pt idx="2170">
                  <c:v>0.76613425925461343</c:v>
                </c:pt>
                <c:pt idx="2171">
                  <c:v>0.76634259259299142</c:v>
                </c:pt>
                <c:pt idx="2172">
                  <c:v>0.76653935184731381</c:v>
                </c:pt>
                <c:pt idx="2173">
                  <c:v>0.7667245370321325</c:v>
                </c:pt>
                <c:pt idx="2174">
                  <c:v>0.76692129629373085</c:v>
                </c:pt>
                <c:pt idx="2175">
                  <c:v>0.76712962962483289</c:v>
                </c:pt>
                <c:pt idx="2176">
                  <c:v>0.76732638888643123</c:v>
                </c:pt>
                <c:pt idx="2177">
                  <c:v>0.76751157407124992</c:v>
                </c:pt>
                <c:pt idx="2178">
                  <c:v>0.76771990740235196</c:v>
                </c:pt>
                <c:pt idx="2179">
                  <c:v>0.76792824074072996</c:v>
                </c:pt>
                <c:pt idx="2180">
                  <c:v>0.76812499999505235</c:v>
                </c:pt>
                <c:pt idx="2181">
                  <c:v>0.76832175925665069</c:v>
                </c:pt>
                <c:pt idx="2182">
                  <c:v>0.76853009258775273</c:v>
                </c:pt>
                <c:pt idx="2183">
                  <c:v>0.76872685184935108</c:v>
                </c:pt>
                <c:pt idx="2184">
                  <c:v>0.76891203703416977</c:v>
                </c:pt>
                <c:pt idx="2185">
                  <c:v>0.76910879629576812</c:v>
                </c:pt>
                <c:pt idx="2186">
                  <c:v>0.76929398148058681</c:v>
                </c:pt>
                <c:pt idx="2187">
                  <c:v>0.7694907407349092</c:v>
                </c:pt>
                <c:pt idx="2188">
                  <c:v>0.76969907407328719</c:v>
                </c:pt>
                <c:pt idx="2189">
                  <c:v>0.76989583332760958</c:v>
                </c:pt>
                <c:pt idx="2190">
                  <c:v>0.77233796296059154</c:v>
                </c:pt>
                <c:pt idx="2191">
                  <c:v>0.77246527777606389</c:v>
                </c:pt>
                <c:pt idx="2192">
                  <c:v>0.77260416666103993</c:v>
                </c:pt>
                <c:pt idx="2193">
                  <c:v>0.77288194443826796</c:v>
                </c:pt>
                <c:pt idx="2194">
                  <c:v>0.77315972222277196</c:v>
                </c:pt>
                <c:pt idx="2195">
                  <c:v>0.7733796296233777</c:v>
                </c:pt>
                <c:pt idx="2196">
                  <c:v>0.77363425925432239</c:v>
                </c:pt>
                <c:pt idx="2197">
                  <c:v>0.77391203703155043</c:v>
                </c:pt>
                <c:pt idx="2198">
                  <c:v>0.77414351851621177</c:v>
                </c:pt>
                <c:pt idx="2199">
                  <c:v>0.77438657407037681</c:v>
                </c:pt>
                <c:pt idx="2200">
                  <c:v>0.7746412037013215</c:v>
                </c:pt>
                <c:pt idx="2201">
                  <c:v>0.77488425925548654</c:v>
                </c:pt>
                <c:pt idx="2202">
                  <c:v>0.77511574074014788</c:v>
                </c:pt>
                <c:pt idx="2203">
                  <c:v>0.77534722221753327</c:v>
                </c:pt>
                <c:pt idx="2204">
                  <c:v>0.77556712962541496</c:v>
                </c:pt>
                <c:pt idx="2205">
                  <c:v>0.77575231481023366</c:v>
                </c:pt>
                <c:pt idx="2206">
                  <c:v>0.7759953703643987</c:v>
                </c:pt>
                <c:pt idx="2207">
                  <c:v>0.77614583333343035</c:v>
                </c:pt>
                <c:pt idx="2208">
                  <c:v>0.77640046295709908</c:v>
                </c:pt>
                <c:pt idx="2209">
                  <c:v>0.77658564814191777</c:v>
                </c:pt>
                <c:pt idx="2210">
                  <c:v>0.77678240740351612</c:v>
                </c:pt>
                <c:pt idx="2211">
                  <c:v>0.77700231481139781</c:v>
                </c:pt>
                <c:pt idx="2212">
                  <c:v>0.77721064814249985</c:v>
                </c:pt>
                <c:pt idx="2213">
                  <c:v>0.77740740740409819</c:v>
                </c:pt>
                <c:pt idx="2214">
                  <c:v>0.77760416666569654</c:v>
                </c:pt>
                <c:pt idx="2215">
                  <c:v>0.77781249999679858</c:v>
                </c:pt>
                <c:pt idx="2216">
                  <c:v>0.77800925925839692</c:v>
                </c:pt>
                <c:pt idx="2217">
                  <c:v>0.77824074073578231</c:v>
                </c:pt>
                <c:pt idx="2218">
                  <c:v>0.77844907407416031</c:v>
                </c:pt>
                <c:pt idx="2219">
                  <c:v>0.778668981482042</c:v>
                </c:pt>
                <c:pt idx="2220">
                  <c:v>0.77888888888264773</c:v>
                </c:pt>
                <c:pt idx="2221">
                  <c:v>0.77906249999796273</c:v>
                </c:pt>
                <c:pt idx="2222">
                  <c:v>0.77924768518278142</c:v>
                </c:pt>
                <c:pt idx="2223">
                  <c:v>0.77946759259066312</c:v>
                </c:pt>
                <c:pt idx="2224">
                  <c:v>0.77966435185226146</c:v>
                </c:pt>
                <c:pt idx="2225">
                  <c:v>0.7798726851833635</c:v>
                </c:pt>
                <c:pt idx="2226">
                  <c:v>0.78006944444496185</c:v>
                </c:pt>
                <c:pt idx="2227">
                  <c:v>0.78030092592234723</c:v>
                </c:pt>
                <c:pt idx="2228">
                  <c:v>0.78049768518394558</c:v>
                </c:pt>
                <c:pt idx="2229">
                  <c:v>0.78069444443826796</c:v>
                </c:pt>
                <c:pt idx="2230">
                  <c:v>0.78086805555358296</c:v>
                </c:pt>
                <c:pt idx="2231">
                  <c:v>0.78108796296146465</c:v>
                </c:pt>
                <c:pt idx="2232">
                  <c:v>0.78128472221578704</c:v>
                </c:pt>
                <c:pt idx="2233">
                  <c:v>0.78146990740788169</c:v>
                </c:pt>
                <c:pt idx="2234">
                  <c:v>0.78171296296204673</c:v>
                </c:pt>
                <c:pt idx="2235">
                  <c:v>0.78188657407008577</c:v>
                </c:pt>
                <c:pt idx="2236">
                  <c:v>0.78206018518540077</c:v>
                </c:pt>
                <c:pt idx="2237">
                  <c:v>0.78233796296262881</c:v>
                </c:pt>
                <c:pt idx="2238">
                  <c:v>0.7824999999938882</c:v>
                </c:pt>
                <c:pt idx="2239">
                  <c:v>0.78268518517870689</c:v>
                </c:pt>
                <c:pt idx="2240">
                  <c:v>0.78293981480965158</c:v>
                </c:pt>
                <c:pt idx="2241">
                  <c:v>0.78309027777140727</c:v>
                </c:pt>
                <c:pt idx="2242">
                  <c:v>0.78334490740235196</c:v>
                </c:pt>
                <c:pt idx="2243">
                  <c:v>0.78351851851766696</c:v>
                </c:pt>
                <c:pt idx="2244">
                  <c:v>0.783726851848769</c:v>
                </c:pt>
                <c:pt idx="2245">
                  <c:v>0.78394675925665069</c:v>
                </c:pt>
                <c:pt idx="2246">
                  <c:v>0.78412037036468973</c:v>
                </c:pt>
                <c:pt idx="2247">
                  <c:v>0.78431712962628808</c:v>
                </c:pt>
                <c:pt idx="2248">
                  <c:v>0.78457175925723277</c:v>
                </c:pt>
                <c:pt idx="2249">
                  <c:v>0.78475694444205146</c:v>
                </c:pt>
                <c:pt idx="2250">
                  <c:v>0.78498842591943685</c:v>
                </c:pt>
                <c:pt idx="2251">
                  <c:v>0.78521990740409819</c:v>
                </c:pt>
                <c:pt idx="2252">
                  <c:v>0.78542824073520023</c:v>
                </c:pt>
                <c:pt idx="2253">
                  <c:v>0.78563657407357823</c:v>
                </c:pt>
                <c:pt idx="2254">
                  <c:v>0.78583333332790062</c:v>
                </c:pt>
                <c:pt idx="2255">
                  <c:v>0.78605324073578231</c:v>
                </c:pt>
                <c:pt idx="2256">
                  <c:v>0.786273148143664</c:v>
                </c:pt>
                <c:pt idx="2257">
                  <c:v>0.786481481482042</c:v>
                </c:pt>
                <c:pt idx="2258">
                  <c:v>0.78670138888264773</c:v>
                </c:pt>
                <c:pt idx="2259">
                  <c:v>0.78692129629052943</c:v>
                </c:pt>
                <c:pt idx="2260">
                  <c:v>0.78711805555212777</c:v>
                </c:pt>
                <c:pt idx="2261">
                  <c:v>0.78733796296000946</c:v>
                </c:pt>
                <c:pt idx="2262">
                  <c:v>0.7875462962911115</c:v>
                </c:pt>
                <c:pt idx="2263">
                  <c:v>0.78776620369899319</c:v>
                </c:pt>
                <c:pt idx="2264">
                  <c:v>0.78796296296059154</c:v>
                </c:pt>
                <c:pt idx="2265">
                  <c:v>0.78818287036847323</c:v>
                </c:pt>
                <c:pt idx="2266">
                  <c:v>0.78840277777635492</c:v>
                </c:pt>
                <c:pt idx="2267">
                  <c:v>0.78861111110745696</c:v>
                </c:pt>
                <c:pt idx="2268">
                  <c:v>0.788819444438559</c:v>
                </c:pt>
                <c:pt idx="2269">
                  <c:v>0.7890046296233777</c:v>
                </c:pt>
                <c:pt idx="2270">
                  <c:v>0.78920138888497604</c:v>
                </c:pt>
                <c:pt idx="2271">
                  <c:v>0.78940972221607808</c:v>
                </c:pt>
                <c:pt idx="2272">
                  <c:v>0.78960648147767643</c:v>
                </c:pt>
                <c:pt idx="2273">
                  <c:v>0.78981481480877846</c:v>
                </c:pt>
                <c:pt idx="2274">
                  <c:v>0.79001157407037681</c:v>
                </c:pt>
                <c:pt idx="2275">
                  <c:v>0.79021990740147885</c:v>
                </c:pt>
                <c:pt idx="2276">
                  <c:v>0.79042824073985685</c:v>
                </c:pt>
                <c:pt idx="2277">
                  <c:v>0.79063657407095889</c:v>
                </c:pt>
                <c:pt idx="2278">
                  <c:v>0.79083333333255723</c:v>
                </c:pt>
                <c:pt idx="2279">
                  <c:v>0.79105324074043892</c:v>
                </c:pt>
                <c:pt idx="2280">
                  <c:v>0.79128472221782431</c:v>
                </c:pt>
                <c:pt idx="2281">
                  <c:v>0.79383101851271931</c:v>
                </c:pt>
                <c:pt idx="2282">
                  <c:v>0.79396990740497131</c:v>
                </c:pt>
                <c:pt idx="2283">
                  <c:v>0.79413194444350665</c:v>
                </c:pt>
                <c:pt idx="2284">
                  <c:v>0.79432870369782904</c:v>
                </c:pt>
                <c:pt idx="2285">
                  <c:v>0.79459490740555339</c:v>
                </c:pt>
                <c:pt idx="2286">
                  <c:v>0.79483796295971842</c:v>
                </c:pt>
                <c:pt idx="2287">
                  <c:v>0.8033217592528672</c:v>
                </c:pt>
                <c:pt idx="2288">
                  <c:v>0.80431712962308666</c:v>
                </c:pt>
                <c:pt idx="2289">
                  <c:v>0.80512731480848743</c:v>
                </c:pt>
                <c:pt idx="2290">
                  <c:v>0.80608796296291985</c:v>
                </c:pt>
                <c:pt idx="2291">
                  <c:v>0.80706018517958</c:v>
                </c:pt>
                <c:pt idx="2292">
                  <c:v>0.80790509258804377</c:v>
                </c:pt>
                <c:pt idx="2293">
                  <c:v>0.80873842591972789</c:v>
                </c:pt>
                <c:pt idx="2294">
                  <c:v>0.80956018518190831</c:v>
                </c:pt>
                <c:pt idx="2295">
                  <c:v>0.81037037036730908</c:v>
                </c:pt>
                <c:pt idx="2296">
                  <c:v>0.8111921296294895</c:v>
                </c:pt>
                <c:pt idx="2297">
                  <c:v>0.81201388888439396</c:v>
                </c:pt>
                <c:pt idx="2298">
                  <c:v>0.81283564814657439</c:v>
                </c:pt>
                <c:pt idx="2299">
                  <c:v>0.81368055555503815</c:v>
                </c:pt>
                <c:pt idx="2300">
                  <c:v>0.81454861110978527</c:v>
                </c:pt>
                <c:pt idx="2301">
                  <c:v>0.81540509258775273</c:v>
                </c:pt>
                <c:pt idx="2302">
                  <c:v>0.817453703697538</c:v>
                </c:pt>
                <c:pt idx="2303">
                  <c:v>0.81758101851301035</c:v>
                </c:pt>
                <c:pt idx="2304">
                  <c:v>0.81774305555154569</c:v>
                </c:pt>
                <c:pt idx="2305">
                  <c:v>0.81798611110571073</c:v>
                </c:pt>
                <c:pt idx="2306">
                  <c:v>0.81815972222102573</c:v>
                </c:pt>
                <c:pt idx="2307">
                  <c:v>0.81832175925956108</c:v>
                </c:pt>
                <c:pt idx="2308">
                  <c:v>0.81851851851388346</c:v>
                </c:pt>
                <c:pt idx="2309">
                  <c:v>0.81870370369870216</c:v>
                </c:pt>
                <c:pt idx="2310">
                  <c:v>0.81887731481401715</c:v>
                </c:pt>
                <c:pt idx="2311">
                  <c:v>0.81906249999883585</c:v>
                </c:pt>
                <c:pt idx="2312">
                  <c:v>0.81924768518365454</c:v>
                </c:pt>
                <c:pt idx="2313">
                  <c:v>0.81940972222218988</c:v>
                </c:pt>
                <c:pt idx="2314">
                  <c:v>0.81957175925344927</c:v>
                </c:pt>
                <c:pt idx="2315">
                  <c:v>0.81975694443826796</c:v>
                </c:pt>
                <c:pt idx="2316">
                  <c:v>0.81994212962308666</c:v>
                </c:pt>
                <c:pt idx="2317">
                  <c:v>0.82012731481518131</c:v>
                </c:pt>
                <c:pt idx="2318">
                  <c:v>0.8203125</c:v>
                </c:pt>
                <c:pt idx="2319">
                  <c:v>0.82050925925432239</c:v>
                </c:pt>
                <c:pt idx="2320">
                  <c:v>0.82067129629285773</c:v>
                </c:pt>
                <c:pt idx="2321">
                  <c:v>0.82082175925461343</c:v>
                </c:pt>
                <c:pt idx="2322">
                  <c:v>0.82099537036992842</c:v>
                </c:pt>
                <c:pt idx="2323">
                  <c:v>0.82118055555474712</c:v>
                </c:pt>
                <c:pt idx="2324">
                  <c:v>0.8213425925860065</c:v>
                </c:pt>
                <c:pt idx="2325">
                  <c:v>0.82153935184760485</c:v>
                </c:pt>
                <c:pt idx="2326">
                  <c:v>0.82173611110920319</c:v>
                </c:pt>
                <c:pt idx="2327">
                  <c:v>0.82192129629402189</c:v>
                </c:pt>
                <c:pt idx="2328">
                  <c:v>0.82211805555562023</c:v>
                </c:pt>
                <c:pt idx="2329">
                  <c:v>0.82229166666365927</c:v>
                </c:pt>
                <c:pt idx="2330">
                  <c:v>0.82248842592525762</c:v>
                </c:pt>
                <c:pt idx="2331">
                  <c:v>0.82267361111007631</c:v>
                </c:pt>
                <c:pt idx="2332">
                  <c:v>0.8228703703643987</c:v>
                </c:pt>
                <c:pt idx="2333">
                  <c:v>0.82305555554921739</c:v>
                </c:pt>
                <c:pt idx="2334">
                  <c:v>0.82324074074131204</c:v>
                </c:pt>
                <c:pt idx="2335">
                  <c:v>0.82341435184935108</c:v>
                </c:pt>
                <c:pt idx="2336">
                  <c:v>0.82358796295739012</c:v>
                </c:pt>
                <c:pt idx="2337">
                  <c:v>0.82377314814220881</c:v>
                </c:pt>
                <c:pt idx="2338">
                  <c:v>0.82394675925752381</c:v>
                </c:pt>
                <c:pt idx="2339">
                  <c:v>0.82414351851912215</c:v>
                </c:pt>
                <c:pt idx="2340">
                  <c:v>0.82434027777344454</c:v>
                </c:pt>
                <c:pt idx="2341">
                  <c:v>0.82451388888875954</c:v>
                </c:pt>
                <c:pt idx="2342">
                  <c:v>0.82471064814308193</c:v>
                </c:pt>
                <c:pt idx="2343">
                  <c:v>0.82490740740468027</c:v>
                </c:pt>
                <c:pt idx="2344">
                  <c:v>0.82509259258949896</c:v>
                </c:pt>
                <c:pt idx="2345">
                  <c:v>0.82527777777431766</c:v>
                </c:pt>
                <c:pt idx="2346">
                  <c:v>0.82546296295913635</c:v>
                </c:pt>
                <c:pt idx="2347">
                  <c:v>0.82565972222073469</c:v>
                </c:pt>
                <c:pt idx="2348">
                  <c:v>0.82584490740555339</c:v>
                </c:pt>
                <c:pt idx="2349">
                  <c:v>0.82604166666715173</c:v>
                </c:pt>
                <c:pt idx="2350">
                  <c:v>0.82622685185197042</c:v>
                </c:pt>
                <c:pt idx="2351">
                  <c:v>0.82638888888322981</c:v>
                </c:pt>
                <c:pt idx="2352">
                  <c:v>0.8265740740680485</c:v>
                </c:pt>
                <c:pt idx="2353">
                  <c:v>0.8267592592528672</c:v>
                </c:pt>
                <c:pt idx="2354">
                  <c:v>0.82695601851446554</c:v>
                </c:pt>
                <c:pt idx="2355">
                  <c:v>0.82711805555300089</c:v>
                </c:pt>
                <c:pt idx="2356">
                  <c:v>0.82731481481459923</c:v>
                </c:pt>
                <c:pt idx="2357">
                  <c:v>0.82749999999941792</c:v>
                </c:pt>
                <c:pt idx="2358">
                  <c:v>0.82769675925374031</c:v>
                </c:pt>
                <c:pt idx="2359">
                  <c:v>0.82787037036905531</c:v>
                </c:pt>
                <c:pt idx="2360">
                  <c:v>0.828055555553874</c:v>
                </c:pt>
                <c:pt idx="2361">
                  <c:v>0.82824074073869269</c:v>
                </c:pt>
                <c:pt idx="2362">
                  <c:v>0.82843750000029104</c:v>
                </c:pt>
                <c:pt idx="2363">
                  <c:v>0.82864583333139308</c:v>
                </c:pt>
                <c:pt idx="2364">
                  <c:v>0.82884259259299142</c:v>
                </c:pt>
                <c:pt idx="2365">
                  <c:v>0.82902777777781012</c:v>
                </c:pt>
                <c:pt idx="2366">
                  <c:v>0.82921296296262881</c:v>
                </c:pt>
                <c:pt idx="2367">
                  <c:v>0.8293981481474475</c:v>
                </c:pt>
                <c:pt idx="2368">
                  <c:v>0.82959490740176989</c:v>
                </c:pt>
                <c:pt idx="2369">
                  <c:v>0.82978009258658858</c:v>
                </c:pt>
                <c:pt idx="2370">
                  <c:v>0.82997685184818693</c:v>
                </c:pt>
                <c:pt idx="2371">
                  <c:v>0.83018518517928896</c:v>
                </c:pt>
                <c:pt idx="2372">
                  <c:v>0.83296296295884531</c:v>
                </c:pt>
                <c:pt idx="2373">
                  <c:v>0.83310185185109731</c:v>
                </c:pt>
                <c:pt idx="2374">
                  <c:v>0.83331018518219935</c:v>
                </c:pt>
                <c:pt idx="2375">
                  <c:v>0.83362268518249039</c:v>
                </c:pt>
                <c:pt idx="2376">
                  <c:v>0.83390046295971842</c:v>
                </c:pt>
                <c:pt idx="2377">
                  <c:v>0.83418981481372612</c:v>
                </c:pt>
                <c:pt idx="2378">
                  <c:v>0.8345949074064265</c:v>
                </c:pt>
                <c:pt idx="2379">
                  <c:v>0.83481481481430819</c:v>
                </c:pt>
                <c:pt idx="2380">
                  <c:v>0.83495370369928423</c:v>
                </c:pt>
                <c:pt idx="2381">
                  <c:v>0.83515046296088258</c:v>
                </c:pt>
                <c:pt idx="2382">
                  <c:v>0.83534722222248092</c:v>
                </c:pt>
                <c:pt idx="2383">
                  <c:v>0.83556712962308666</c:v>
                </c:pt>
                <c:pt idx="2384">
                  <c:v>0.835763888884685</c:v>
                </c:pt>
                <c:pt idx="2385">
                  <c:v>0.83597222221578704</c:v>
                </c:pt>
                <c:pt idx="2386">
                  <c:v>0.83618055555416504</c:v>
                </c:pt>
                <c:pt idx="2387">
                  <c:v>0.83640046296204673</c:v>
                </c:pt>
                <c:pt idx="2388">
                  <c:v>0.83658564814686542</c:v>
                </c:pt>
                <c:pt idx="2389">
                  <c:v>0.83682870370103046</c:v>
                </c:pt>
                <c:pt idx="2390">
                  <c:v>0.83701388888584916</c:v>
                </c:pt>
                <c:pt idx="2391">
                  <c:v>0.83725694444001419</c:v>
                </c:pt>
                <c:pt idx="2392">
                  <c:v>0.83743055555532919</c:v>
                </c:pt>
                <c:pt idx="2393">
                  <c:v>0.83763888888643123</c:v>
                </c:pt>
                <c:pt idx="2394">
                  <c:v>0.83785879629431292</c:v>
                </c:pt>
                <c:pt idx="2395">
                  <c:v>0.83806712962541496</c:v>
                </c:pt>
                <c:pt idx="2396">
                  <c:v>0.83826388888701331</c:v>
                </c:pt>
                <c:pt idx="2397">
                  <c:v>0.83846064814861165</c:v>
                </c:pt>
                <c:pt idx="2398">
                  <c:v>0.83866898147971369</c:v>
                </c:pt>
                <c:pt idx="2399">
                  <c:v>0.83886574074131204</c:v>
                </c:pt>
                <c:pt idx="2400">
                  <c:v>0.83907407407241408</c:v>
                </c:pt>
                <c:pt idx="2401">
                  <c:v>0.83928240740351612</c:v>
                </c:pt>
                <c:pt idx="2402">
                  <c:v>0.83949074073461816</c:v>
                </c:pt>
                <c:pt idx="2403">
                  <c:v>0.83969907407299615</c:v>
                </c:pt>
                <c:pt idx="2404">
                  <c:v>0.83990740740409819</c:v>
                </c:pt>
                <c:pt idx="2405">
                  <c:v>0.84011574073520023</c:v>
                </c:pt>
                <c:pt idx="2406">
                  <c:v>0.84032407407357823</c:v>
                </c:pt>
                <c:pt idx="2407">
                  <c:v>0.84053240740468027</c:v>
                </c:pt>
                <c:pt idx="2408">
                  <c:v>0.84074074073578231</c:v>
                </c:pt>
                <c:pt idx="2409">
                  <c:v>0.84097222222044365</c:v>
                </c:pt>
                <c:pt idx="2410">
                  <c:v>0.84120370369782904</c:v>
                </c:pt>
                <c:pt idx="2411">
                  <c:v>0.84140046295942739</c:v>
                </c:pt>
                <c:pt idx="2412">
                  <c:v>0.84159722222102573</c:v>
                </c:pt>
                <c:pt idx="2413">
                  <c:v>0.84179398147534812</c:v>
                </c:pt>
                <c:pt idx="2414">
                  <c:v>0.84202546296000946</c:v>
                </c:pt>
                <c:pt idx="2415">
                  <c:v>0.84221064814482816</c:v>
                </c:pt>
                <c:pt idx="2416">
                  <c:v>0.8424189814759302</c:v>
                </c:pt>
                <c:pt idx="2417">
                  <c:v>0.84261574073752854</c:v>
                </c:pt>
                <c:pt idx="2418">
                  <c:v>0.84283564814541023</c:v>
                </c:pt>
                <c:pt idx="2419">
                  <c:v>0.84304398147651227</c:v>
                </c:pt>
                <c:pt idx="2420">
                  <c:v>0.84325231481489027</c:v>
                </c:pt>
                <c:pt idx="2421">
                  <c:v>0.84346064814599231</c:v>
                </c:pt>
                <c:pt idx="2422">
                  <c:v>0.84365740740759065</c:v>
                </c:pt>
                <c:pt idx="2423">
                  <c:v>0.84387731480819639</c:v>
                </c:pt>
                <c:pt idx="2424">
                  <c:v>0.84410879629285773</c:v>
                </c:pt>
                <c:pt idx="2425">
                  <c:v>0.84432870370073942</c:v>
                </c:pt>
                <c:pt idx="2426">
                  <c:v>0.84452546296233777</c:v>
                </c:pt>
                <c:pt idx="2427">
                  <c:v>0.84474537037021946</c:v>
                </c:pt>
                <c:pt idx="2428">
                  <c:v>0.8449537037013215</c:v>
                </c:pt>
                <c:pt idx="2429">
                  <c:v>0.84516203703242354</c:v>
                </c:pt>
                <c:pt idx="2430">
                  <c:v>0.84537037037080154</c:v>
                </c:pt>
                <c:pt idx="2431">
                  <c:v>0.84559027777140727</c:v>
                </c:pt>
                <c:pt idx="2432">
                  <c:v>0.84581018517928896</c:v>
                </c:pt>
                <c:pt idx="2433">
                  <c:v>0.84604166666395031</c:v>
                </c:pt>
                <c:pt idx="2434">
                  <c:v>0.84627314814861165</c:v>
                </c:pt>
                <c:pt idx="2435">
                  <c:v>0.84649305554921739</c:v>
                </c:pt>
                <c:pt idx="2436">
                  <c:v>0.84670138888759539</c:v>
                </c:pt>
                <c:pt idx="2437">
                  <c:v>0.84692129629547708</c:v>
                </c:pt>
                <c:pt idx="2438">
                  <c:v>0.84714120370335877</c:v>
                </c:pt>
                <c:pt idx="2439">
                  <c:v>0.84736111111124046</c:v>
                </c:pt>
                <c:pt idx="2440">
                  <c:v>0.84758101851912215</c:v>
                </c:pt>
                <c:pt idx="2441">
                  <c:v>0.84782407407328719</c:v>
                </c:pt>
                <c:pt idx="2442">
                  <c:v>0.84804398148116888</c:v>
                </c:pt>
                <c:pt idx="2443">
                  <c:v>0.84824074073549127</c:v>
                </c:pt>
                <c:pt idx="2444">
                  <c:v>0.84846064814337296</c:v>
                </c:pt>
                <c:pt idx="2445">
                  <c:v>0.84869212962803431</c:v>
                </c:pt>
                <c:pt idx="2446">
                  <c:v>0.84890046295913635</c:v>
                </c:pt>
                <c:pt idx="2447">
                  <c:v>0.84910879629023839</c:v>
                </c:pt>
                <c:pt idx="2448">
                  <c:v>0.84932870369812008</c:v>
                </c:pt>
                <c:pt idx="2449">
                  <c:v>0.84954861110600177</c:v>
                </c:pt>
                <c:pt idx="2450">
                  <c:v>0.84976851851388346</c:v>
                </c:pt>
                <c:pt idx="2451">
                  <c:v>0.84997685185226146</c:v>
                </c:pt>
                <c:pt idx="2452">
                  <c:v>0.85020833332964685</c:v>
                </c:pt>
                <c:pt idx="2453">
                  <c:v>0.85041666666074889</c:v>
                </c:pt>
                <c:pt idx="2454">
                  <c:v>0.85063657406863058</c:v>
                </c:pt>
                <c:pt idx="2455">
                  <c:v>0.85085648147651227</c:v>
                </c:pt>
                <c:pt idx="2456">
                  <c:v>0.85107638888439396</c:v>
                </c:pt>
                <c:pt idx="2457">
                  <c:v>0.85128472222277196</c:v>
                </c:pt>
                <c:pt idx="2458">
                  <c:v>0.8515046296233777</c:v>
                </c:pt>
                <c:pt idx="2459">
                  <c:v>0.85171296296175569</c:v>
                </c:pt>
                <c:pt idx="2460">
                  <c:v>0.85193287036963739</c:v>
                </c:pt>
                <c:pt idx="2461">
                  <c:v>0.85216435184702277</c:v>
                </c:pt>
                <c:pt idx="2462">
                  <c:v>0.85238425925490446</c:v>
                </c:pt>
                <c:pt idx="2463">
                  <c:v>0.85263888888584916</c:v>
                </c:pt>
                <c:pt idx="2464">
                  <c:v>0.85518518518074416</c:v>
                </c:pt>
                <c:pt idx="2465">
                  <c:v>0.85532407407299615</c:v>
                </c:pt>
                <c:pt idx="2466">
                  <c:v>0.85553240740409819</c:v>
                </c:pt>
                <c:pt idx="2467">
                  <c:v>0.85603009258920792</c:v>
                </c:pt>
                <c:pt idx="2468">
                  <c:v>0.85634259258949896</c:v>
                </c:pt>
                <c:pt idx="2469">
                  <c:v>0.85667824073607335</c:v>
                </c:pt>
                <c:pt idx="2470">
                  <c:v>0.85704861110571073</c:v>
                </c:pt>
                <c:pt idx="2471">
                  <c:v>0.85734953703649808</c:v>
                </c:pt>
                <c:pt idx="2472">
                  <c:v>0.85747685185197042</c:v>
                </c:pt>
                <c:pt idx="2473">
                  <c:v>0.85765046296000946</c:v>
                </c:pt>
                <c:pt idx="2474">
                  <c:v>0.85793981481401715</c:v>
                </c:pt>
                <c:pt idx="2475">
                  <c:v>0.85812499999883585</c:v>
                </c:pt>
                <c:pt idx="2476">
                  <c:v>0.85847222222218988</c:v>
                </c:pt>
                <c:pt idx="2477">
                  <c:v>0.85861111110716593</c:v>
                </c:pt>
                <c:pt idx="2478">
                  <c:v>0.85887731481489027</c:v>
                </c:pt>
                <c:pt idx="2479">
                  <c:v>0.85908564814599231</c:v>
                </c:pt>
                <c:pt idx="2480">
                  <c:v>0.85929398147709435</c:v>
                </c:pt>
                <c:pt idx="2481">
                  <c:v>0.85952546296175569</c:v>
                </c:pt>
                <c:pt idx="2482">
                  <c:v>0.85975694443914108</c:v>
                </c:pt>
                <c:pt idx="2483">
                  <c:v>0.85996527777751908</c:v>
                </c:pt>
                <c:pt idx="2484">
                  <c:v>0.86018518518540077</c:v>
                </c:pt>
                <c:pt idx="2485">
                  <c:v>0.86041666666278616</c:v>
                </c:pt>
                <c:pt idx="2486">
                  <c:v>0.8606481481474475</c:v>
                </c:pt>
                <c:pt idx="2487">
                  <c:v>0.86086805555532919</c:v>
                </c:pt>
                <c:pt idx="2488">
                  <c:v>0.86106481480965158</c:v>
                </c:pt>
                <c:pt idx="2489">
                  <c:v>0.86128472221753327</c:v>
                </c:pt>
                <c:pt idx="2490">
                  <c:v>0.86150462962541496</c:v>
                </c:pt>
                <c:pt idx="2491">
                  <c:v>0.86172453703329666</c:v>
                </c:pt>
                <c:pt idx="2492">
                  <c:v>0.8619328703643987</c:v>
                </c:pt>
                <c:pt idx="2493">
                  <c:v>0.86214120370277669</c:v>
                </c:pt>
                <c:pt idx="2494">
                  <c:v>0.86236111111065838</c:v>
                </c:pt>
                <c:pt idx="2495">
                  <c:v>0.86258101851854008</c:v>
                </c:pt>
                <c:pt idx="2496">
                  <c:v>0.86277777777286246</c:v>
                </c:pt>
                <c:pt idx="2497">
                  <c:v>0.86297453703446081</c:v>
                </c:pt>
                <c:pt idx="2498">
                  <c:v>0.86318287036556285</c:v>
                </c:pt>
                <c:pt idx="2499">
                  <c:v>0.86339120370394085</c:v>
                </c:pt>
                <c:pt idx="2500">
                  <c:v>0.86365740740438923</c:v>
                </c:pt>
                <c:pt idx="2501">
                  <c:v>0.86391203703533392</c:v>
                </c:pt>
                <c:pt idx="2502">
                  <c:v>0.86413194444321562</c:v>
                </c:pt>
                <c:pt idx="2503">
                  <c:v>0.86434027777431766</c:v>
                </c:pt>
                <c:pt idx="2504">
                  <c:v>0.86452546295913635</c:v>
                </c:pt>
                <c:pt idx="2505">
                  <c:v>0.86474537036701804</c:v>
                </c:pt>
                <c:pt idx="2506">
                  <c:v>0.86496527777489973</c:v>
                </c:pt>
                <c:pt idx="2507">
                  <c:v>0.86518518518278142</c:v>
                </c:pt>
                <c:pt idx="2508">
                  <c:v>0.86538194444437977</c:v>
                </c:pt>
                <c:pt idx="2509">
                  <c:v>0.86559027777548181</c:v>
                </c:pt>
                <c:pt idx="2510">
                  <c:v>0.86578703703708015</c:v>
                </c:pt>
                <c:pt idx="2511">
                  <c:v>0.86600694444496185</c:v>
                </c:pt>
                <c:pt idx="2512">
                  <c:v>0.86622685184556758</c:v>
                </c:pt>
                <c:pt idx="2513">
                  <c:v>0.86642361110716593</c:v>
                </c:pt>
                <c:pt idx="2514">
                  <c:v>0.86664351851504762</c:v>
                </c:pt>
                <c:pt idx="2515">
                  <c:v>0.86686342592292931</c:v>
                </c:pt>
                <c:pt idx="2516">
                  <c:v>0.867083333330811</c:v>
                </c:pt>
                <c:pt idx="2517">
                  <c:v>0.86726851851562969</c:v>
                </c:pt>
                <c:pt idx="2518">
                  <c:v>0.86746527777722804</c:v>
                </c:pt>
                <c:pt idx="2519">
                  <c:v>0.86766203703155043</c:v>
                </c:pt>
                <c:pt idx="2520">
                  <c:v>0.86785879629314877</c:v>
                </c:pt>
                <c:pt idx="2521">
                  <c:v>0.86807870370103046</c:v>
                </c:pt>
                <c:pt idx="2522">
                  <c:v>0.8682870370321325</c:v>
                </c:pt>
                <c:pt idx="2523">
                  <c:v>0.86850694444001419</c:v>
                </c:pt>
                <c:pt idx="2524">
                  <c:v>0.86872685184789589</c:v>
                </c:pt>
                <c:pt idx="2525">
                  <c:v>0.86895833333255723</c:v>
                </c:pt>
                <c:pt idx="2526">
                  <c:v>0.86916666666365927</c:v>
                </c:pt>
                <c:pt idx="2527">
                  <c:v>0.86936342592525762</c:v>
                </c:pt>
                <c:pt idx="2528">
                  <c:v>0.86958333333313931</c:v>
                </c:pt>
                <c:pt idx="2529">
                  <c:v>0.8697800925874617</c:v>
                </c:pt>
                <c:pt idx="2530">
                  <c:v>0.86997685184906004</c:v>
                </c:pt>
                <c:pt idx="2531">
                  <c:v>0.87019675925694173</c:v>
                </c:pt>
                <c:pt idx="2532">
                  <c:v>0.87043981481110677</c:v>
                </c:pt>
                <c:pt idx="2533">
                  <c:v>0.87065972221898846</c:v>
                </c:pt>
                <c:pt idx="2534">
                  <c:v>0.8708333333270275</c:v>
                </c:pt>
                <c:pt idx="2535">
                  <c:v>0.87103009258862585</c:v>
                </c:pt>
                <c:pt idx="2536">
                  <c:v>0.87123842591972789</c:v>
                </c:pt>
                <c:pt idx="2537">
                  <c:v>0.87141203703504289</c:v>
                </c:pt>
                <c:pt idx="2538">
                  <c:v>0.87164351851242827</c:v>
                </c:pt>
                <c:pt idx="2539">
                  <c:v>0.87181712962774327</c:v>
                </c:pt>
                <c:pt idx="2540">
                  <c:v>0.87206018518190831</c:v>
                </c:pt>
                <c:pt idx="2541">
                  <c:v>0.872210648143664</c:v>
                </c:pt>
                <c:pt idx="2542">
                  <c:v>0.87240740740526235</c:v>
                </c:pt>
                <c:pt idx="2543">
                  <c:v>0.87261574073636439</c:v>
                </c:pt>
                <c:pt idx="2544">
                  <c:v>0.87278935185167938</c:v>
                </c:pt>
                <c:pt idx="2545">
                  <c:v>0.87298611110600177</c:v>
                </c:pt>
                <c:pt idx="2546">
                  <c:v>0.87318287036760012</c:v>
                </c:pt>
                <c:pt idx="2547">
                  <c:v>0.87340277777548181</c:v>
                </c:pt>
                <c:pt idx="2548">
                  <c:v>0.87359953703708015</c:v>
                </c:pt>
                <c:pt idx="2549">
                  <c:v>0.87377314814511919</c:v>
                </c:pt>
                <c:pt idx="2550">
                  <c:v>0.87396990740671754</c:v>
                </c:pt>
                <c:pt idx="2551">
                  <c:v>0.87417824073781958</c:v>
                </c:pt>
                <c:pt idx="2552">
                  <c:v>0.87436342592263827</c:v>
                </c:pt>
                <c:pt idx="2553">
                  <c:v>0.87454861110745696</c:v>
                </c:pt>
                <c:pt idx="2554">
                  <c:v>0.87478009259211831</c:v>
                </c:pt>
                <c:pt idx="2555">
                  <c:v>0.87714120370219462</c:v>
                </c:pt>
                <c:pt idx="2556">
                  <c:v>0.87753472221811535</c:v>
                </c:pt>
                <c:pt idx="2557">
                  <c:v>0.87771990740293404</c:v>
                </c:pt>
                <c:pt idx="2558">
                  <c:v>0.87813657407241408</c:v>
                </c:pt>
                <c:pt idx="2559">
                  <c:v>0.87844907407270512</c:v>
                </c:pt>
                <c:pt idx="2560">
                  <c:v>0.87879629629605915</c:v>
                </c:pt>
                <c:pt idx="2561">
                  <c:v>0.87917824073520023</c:v>
                </c:pt>
                <c:pt idx="2562">
                  <c:v>0.87952546295855427</c:v>
                </c:pt>
                <c:pt idx="2563">
                  <c:v>0.87986111110512866</c:v>
                </c:pt>
                <c:pt idx="2564">
                  <c:v>0.88004629628994735</c:v>
                </c:pt>
                <c:pt idx="2565">
                  <c:v>0.880231481482042</c:v>
                </c:pt>
                <c:pt idx="2566">
                  <c:v>0.88046296295942739</c:v>
                </c:pt>
                <c:pt idx="2567">
                  <c:v>0.88069444444408873</c:v>
                </c:pt>
                <c:pt idx="2568">
                  <c:v>0.88089120369841112</c:v>
                </c:pt>
                <c:pt idx="2569">
                  <c:v>0.88107638888322981</c:v>
                </c:pt>
                <c:pt idx="2570">
                  <c:v>0.88127314814482816</c:v>
                </c:pt>
                <c:pt idx="2571">
                  <c:v>0.8815046296294895</c:v>
                </c:pt>
                <c:pt idx="2572">
                  <c:v>0.88171296296059154</c:v>
                </c:pt>
                <c:pt idx="2573">
                  <c:v>0.88192129629169358</c:v>
                </c:pt>
                <c:pt idx="2574">
                  <c:v>0.88212962963007158</c:v>
                </c:pt>
                <c:pt idx="2575">
                  <c:v>0.88234953703067731</c:v>
                </c:pt>
                <c:pt idx="2576">
                  <c:v>0.88255787036905531</c:v>
                </c:pt>
                <c:pt idx="2577">
                  <c:v>0.88276620370015735</c:v>
                </c:pt>
                <c:pt idx="2578">
                  <c:v>0.88297453703125939</c:v>
                </c:pt>
                <c:pt idx="2579">
                  <c:v>0.88318287036963739</c:v>
                </c:pt>
                <c:pt idx="2580">
                  <c:v>0.88336805555445608</c:v>
                </c:pt>
                <c:pt idx="2581">
                  <c:v>0.88357638888555812</c:v>
                </c:pt>
                <c:pt idx="2582">
                  <c:v>0.88378472221666016</c:v>
                </c:pt>
                <c:pt idx="2583">
                  <c:v>0.88399305555503815</c:v>
                </c:pt>
                <c:pt idx="2584">
                  <c:v>0.88420138888614019</c:v>
                </c:pt>
                <c:pt idx="2585">
                  <c:v>0.88442129629402189</c:v>
                </c:pt>
                <c:pt idx="2586">
                  <c:v>0.88462962962512393</c:v>
                </c:pt>
                <c:pt idx="2587">
                  <c:v>0.88483796296350192</c:v>
                </c:pt>
                <c:pt idx="2588">
                  <c:v>0.88502314814832062</c:v>
                </c:pt>
                <c:pt idx="2589">
                  <c:v>0.88523148147942265</c:v>
                </c:pt>
                <c:pt idx="2590">
                  <c:v>0.885428240741021</c:v>
                </c:pt>
                <c:pt idx="2591">
                  <c:v>0.88564814814162673</c:v>
                </c:pt>
                <c:pt idx="2592">
                  <c:v>0.88586805554950843</c:v>
                </c:pt>
                <c:pt idx="2593">
                  <c:v>0.88608796295739012</c:v>
                </c:pt>
                <c:pt idx="2594">
                  <c:v>0.88628472221898846</c:v>
                </c:pt>
                <c:pt idx="2595">
                  <c:v>0.8864583333270275</c:v>
                </c:pt>
                <c:pt idx="2596">
                  <c:v>0.88665509258862585</c:v>
                </c:pt>
                <c:pt idx="2597">
                  <c:v>0.88686342591972789</c:v>
                </c:pt>
                <c:pt idx="2598">
                  <c:v>0.88707175925810589</c:v>
                </c:pt>
                <c:pt idx="2599">
                  <c:v>0.88726851851242827</c:v>
                </c:pt>
                <c:pt idx="2600">
                  <c:v>0.88746527777402662</c:v>
                </c:pt>
                <c:pt idx="2601">
                  <c:v>0.88766203703562496</c:v>
                </c:pt>
                <c:pt idx="2602">
                  <c:v>0.887870370366727</c:v>
                </c:pt>
                <c:pt idx="2603">
                  <c:v>0.88806712962832535</c:v>
                </c:pt>
                <c:pt idx="2604">
                  <c:v>0.88827546295942739</c:v>
                </c:pt>
                <c:pt idx="2605">
                  <c:v>0.88848379629052943</c:v>
                </c:pt>
                <c:pt idx="2606">
                  <c:v>0.88869212962890742</c:v>
                </c:pt>
                <c:pt idx="2607">
                  <c:v>0.88890046296000946</c:v>
                </c:pt>
                <c:pt idx="2608">
                  <c:v>0.8891087962911115</c:v>
                </c:pt>
                <c:pt idx="2609">
                  <c:v>0.8892939814759302</c:v>
                </c:pt>
                <c:pt idx="2610">
                  <c:v>0.88947916666074889</c:v>
                </c:pt>
                <c:pt idx="2611">
                  <c:v>0.88968749999912689</c:v>
                </c:pt>
                <c:pt idx="2612">
                  <c:v>0.88990740740700858</c:v>
                </c:pt>
                <c:pt idx="2613">
                  <c:v>0.89010416666133096</c:v>
                </c:pt>
                <c:pt idx="2614">
                  <c:v>0.89028935184614966</c:v>
                </c:pt>
                <c:pt idx="2615">
                  <c:v>0.89053240740759065</c:v>
                </c:pt>
                <c:pt idx="2616">
                  <c:v>0.89075231480819639</c:v>
                </c:pt>
                <c:pt idx="2617">
                  <c:v>0.89094907406979473</c:v>
                </c:pt>
                <c:pt idx="2618">
                  <c:v>0.89115740740089677</c:v>
                </c:pt>
                <c:pt idx="2619">
                  <c:v>0.89136574073927477</c:v>
                </c:pt>
                <c:pt idx="2620">
                  <c:v>0.89156249999359716</c:v>
                </c:pt>
                <c:pt idx="2621">
                  <c:v>0.89177083333197515</c:v>
                </c:pt>
                <c:pt idx="2622">
                  <c:v>0.89201388888614019</c:v>
                </c:pt>
                <c:pt idx="2623">
                  <c:v>0.89224537037080154</c:v>
                </c:pt>
                <c:pt idx="2624">
                  <c:v>0.89244212962512393</c:v>
                </c:pt>
                <c:pt idx="2625">
                  <c:v>0.89262731480994262</c:v>
                </c:pt>
                <c:pt idx="2626">
                  <c:v>0.89283564814832062</c:v>
                </c:pt>
                <c:pt idx="2627">
                  <c:v>0.89304398147942265</c:v>
                </c:pt>
                <c:pt idx="2628">
                  <c:v>0.89322916666424135</c:v>
                </c:pt>
                <c:pt idx="2629">
                  <c:v>0.89341435184906004</c:v>
                </c:pt>
                <c:pt idx="2630">
                  <c:v>0.89361111111065838</c:v>
                </c:pt>
                <c:pt idx="2631">
                  <c:v>0.89381944444176042</c:v>
                </c:pt>
                <c:pt idx="2632">
                  <c:v>0.89402777777286246</c:v>
                </c:pt>
                <c:pt idx="2633">
                  <c:v>0.89422453703446081</c:v>
                </c:pt>
                <c:pt idx="2634">
                  <c:v>0.89442129629605915</c:v>
                </c:pt>
                <c:pt idx="2635">
                  <c:v>0.89461805555038154</c:v>
                </c:pt>
                <c:pt idx="2636">
                  <c:v>0.89482638888875954</c:v>
                </c:pt>
                <c:pt idx="2637">
                  <c:v>0.89503472221986158</c:v>
                </c:pt>
                <c:pt idx="2638">
                  <c:v>0.89523148148145992</c:v>
                </c:pt>
                <c:pt idx="2639">
                  <c:v>0.89543981481256196</c:v>
                </c:pt>
                <c:pt idx="2640">
                  <c:v>0.89563657407416031</c:v>
                </c:pt>
                <c:pt idx="2641">
                  <c:v>0.895821759258979</c:v>
                </c:pt>
                <c:pt idx="2642">
                  <c:v>0.89603009259008104</c:v>
                </c:pt>
                <c:pt idx="2643">
                  <c:v>0.89623842592118308</c:v>
                </c:pt>
                <c:pt idx="2644">
                  <c:v>0.89643518518278142</c:v>
                </c:pt>
                <c:pt idx="2645">
                  <c:v>0.89880787036963739</c:v>
                </c:pt>
                <c:pt idx="2646">
                  <c:v>0.89918981480877846</c:v>
                </c:pt>
                <c:pt idx="2647">
                  <c:v>0.89934027777781012</c:v>
                </c:pt>
                <c:pt idx="2648">
                  <c:v>0.89975694444001419</c:v>
                </c:pt>
                <c:pt idx="2649">
                  <c:v>0.90008101851708489</c:v>
                </c:pt>
                <c:pt idx="2650">
                  <c:v>0.90035879629431292</c:v>
                </c:pt>
                <c:pt idx="2651">
                  <c:v>0.90075231481023366</c:v>
                </c:pt>
                <c:pt idx="2652">
                  <c:v>0.90112268517987104</c:v>
                </c:pt>
                <c:pt idx="2653">
                  <c:v>0.90146990740322508</c:v>
                </c:pt>
                <c:pt idx="2654">
                  <c:v>0.90182870370335877</c:v>
                </c:pt>
                <c:pt idx="2655">
                  <c:v>0.90216435184993315</c:v>
                </c:pt>
                <c:pt idx="2656">
                  <c:v>0.90248842591972789</c:v>
                </c:pt>
                <c:pt idx="2657">
                  <c:v>0.90261574073520023</c:v>
                </c:pt>
                <c:pt idx="2658">
                  <c:v>0.90277777777373558</c:v>
                </c:pt>
                <c:pt idx="2659">
                  <c:v>0.90305555555096362</c:v>
                </c:pt>
                <c:pt idx="2660">
                  <c:v>0.90321759258949896</c:v>
                </c:pt>
                <c:pt idx="2661">
                  <c:v>0.903425925920601</c:v>
                </c:pt>
                <c:pt idx="2662">
                  <c:v>0.90365740740526235</c:v>
                </c:pt>
                <c:pt idx="2663">
                  <c:v>0.90383101851330139</c:v>
                </c:pt>
                <c:pt idx="2664">
                  <c:v>0.90403935185167938</c:v>
                </c:pt>
                <c:pt idx="2665">
                  <c:v>0.90427083332906477</c:v>
                </c:pt>
                <c:pt idx="2666">
                  <c:v>0.90447916666016681</c:v>
                </c:pt>
                <c:pt idx="2667">
                  <c:v>0.90467592592176516</c:v>
                </c:pt>
                <c:pt idx="2668">
                  <c:v>0.9048842592528672</c:v>
                </c:pt>
                <c:pt idx="2669">
                  <c:v>0.90509259259124519</c:v>
                </c:pt>
                <c:pt idx="2670">
                  <c:v>0.90528935184556758</c:v>
                </c:pt>
                <c:pt idx="2671">
                  <c:v>0.90549768518394558</c:v>
                </c:pt>
                <c:pt idx="2672">
                  <c:v>0.90571759259182727</c:v>
                </c:pt>
                <c:pt idx="2673">
                  <c:v>0.90591435184614966</c:v>
                </c:pt>
                <c:pt idx="2674">
                  <c:v>0.90613425925403135</c:v>
                </c:pt>
                <c:pt idx="2675">
                  <c:v>0.90636574073869269</c:v>
                </c:pt>
                <c:pt idx="2676">
                  <c:v>0.90658564814657439</c:v>
                </c:pt>
                <c:pt idx="2677">
                  <c:v>0.90677083333139308</c:v>
                </c:pt>
                <c:pt idx="2678">
                  <c:v>0.90697916666249512</c:v>
                </c:pt>
                <c:pt idx="2679">
                  <c:v>0.90718749999359716</c:v>
                </c:pt>
                <c:pt idx="2680">
                  <c:v>0.90740740740147885</c:v>
                </c:pt>
                <c:pt idx="2681">
                  <c:v>0.90761574073985685</c:v>
                </c:pt>
                <c:pt idx="2682">
                  <c:v>0.90784722221724223</c:v>
                </c:pt>
                <c:pt idx="2683">
                  <c:v>0.90806712962512393</c:v>
                </c:pt>
                <c:pt idx="2684">
                  <c:v>0.90828703703300562</c:v>
                </c:pt>
                <c:pt idx="2685">
                  <c:v>0.90847222221782431</c:v>
                </c:pt>
                <c:pt idx="2686">
                  <c:v>0.908657407402643</c:v>
                </c:pt>
                <c:pt idx="2687">
                  <c:v>0.90885416666424135</c:v>
                </c:pt>
                <c:pt idx="2688">
                  <c:v>0.90907407407212304</c:v>
                </c:pt>
                <c:pt idx="2689">
                  <c:v>0.90927083333372138</c:v>
                </c:pt>
                <c:pt idx="2690">
                  <c:v>0.90946759258804377</c:v>
                </c:pt>
                <c:pt idx="2691">
                  <c:v>0.90966435184964212</c:v>
                </c:pt>
                <c:pt idx="2692">
                  <c:v>0.90988425925752381</c:v>
                </c:pt>
                <c:pt idx="2693">
                  <c:v>0.9101041666654055</c:v>
                </c:pt>
                <c:pt idx="2694">
                  <c:v>0.91030092591972789</c:v>
                </c:pt>
                <c:pt idx="2695">
                  <c:v>0.91049768518132623</c:v>
                </c:pt>
                <c:pt idx="2696">
                  <c:v>0.91070601851242827</c:v>
                </c:pt>
                <c:pt idx="2697">
                  <c:v>0.91090277777402662</c:v>
                </c:pt>
                <c:pt idx="2698">
                  <c:v>0.91111111110512866</c:v>
                </c:pt>
                <c:pt idx="2699">
                  <c:v>0.91131944444350665</c:v>
                </c:pt>
                <c:pt idx="2700">
                  <c:v>0.91151620369782904</c:v>
                </c:pt>
                <c:pt idx="2701">
                  <c:v>0.91171296295942739</c:v>
                </c:pt>
                <c:pt idx="2702">
                  <c:v>0.91193287036730908</c:v>
                </c:pt>
                <c:pt idx="2703">
                  <c:v>0.91212962962890742</c:v>
                </c:pt>
                <c:pt idx="2704">
                  <c:v>0.91232638888322981</c:v>
                </c:pt>
                <c:pt idx="2705">
                  <c:v>0.9125462962911115</c:v>
                </c:pt>
                <c:pt idx="2706">
                  <c:v>0.91277777777577285</c:v>
                </c:pt>
                <c:pt idx="2707">
                  <c:v>0.91296296296059154</c:v>
                </c:pt>
                <c:pt idx="2708">
                  <c:v>0.91313657406863058</c:v>
                </c:pt>
                <c:pt idx="2709">
                  <c:v>0.91335648147651227</c:v>
                </c:pt>
                <c:pt idx="2710">
                  <c:v>0.91355324073811062</c:v>
                </c:pt>
                <c:pt idx="2711">
                  <c:v>0.91373842592292931</c:v>
                </c:pt>
                <c:pt idx="2712">
                  <c:v>0.913958333330811</c:v>
                </c:pt>
                <c:pt idx="2713">
                  <c:v>0.91417824073869269</c:v>
                </c:pt>
                <c:pt idx="2714">
                  <c:v>0.91437500000029104</c:v>
                </c:pt>
                <c:pt idx="2715">
                  <c:v>0.91454861110833008</c:v>
                </c:pt>
                <c:pt idx="2716">
                  <c:v>0.91473379629314877</c:v>
                </c:pt>
                <c:pt idx="2717">
                  <c:v>0.91493055555474712</c:v>
                </c:pt>
                <c:pt idx="2718">
                  <c:v>0.91513888888584916</c:v>
                </c:pt>
                <c:pt idx="2719">
                  <c:v>0.9153356481474475</c:v>
                </c:pt>
                <c:pt idx="2720">
                  <c:v>0.91552083333226619</c:v>
                </c:pt>
                <c:pt idx="2721">
                  <c:v>0.91571759258658858</c:v>
                </c:pt>
                <c:pt idx="2722">
                  <c:v>0.91591435184818693</c:v>
                </c:pt>
                <c:pt idx="2723">
                  <c:v>0.91612268517928896</c:v>
                </c:pt>
                <c:pt idx="2724">
                  <c:v>0.91630787036410766</c:v>
                </c:pt>
                <c:pt idx="2725">
                  <c:v>0.91649305554892635</c:v>
                </c:pt>
                <c:pt idx="2726">
                  <c:v>0.91670138888730435</c:v>
                </c:pt>
                <c:pt idx="2727">
                  <c:v>0.91688657407212304</c:v>
                </c:pt>
                <c:pt idx="2728">
                  <c:v>0.91708333333372138</c:v>
                </c:pt>
                <c:pt idx="2729">
                  <c:v>0.91729166666482342</c:v>
                </c:pt>
                <c:pt idx="2730">
                  <c:v>0.91747685184964212</c:v>
                </c:pt>
                <c:pt idx="2731">
                  <c:v>0.91765046295768116</c:v>
                </c:pt>
                <c:pt idx="2732">
                  <c:v>0.9178472222192795</c:v>
                </c:pt>
                <c:pt idx="2733">
                  <c:v>0.91805555555038154</c:v>
                </c:pt>
                <c:pt idx="2734">
                  <c:v>0.91822916666569654</c:v>
                </c:pt>
                <c:pt idx="2735">
                  <c:v>0.91844907407357823</c:v>
                </c:pt>
                <c:pt idx="2736">
                  <c:v>0.92092592592234723</c:v>
                </c:pt>
                <c:pt idx="2737">
                  <c:v>0.92107638888410293</c:v>
                </c:pt>
                <c:pt idx="2738">
                  <c:v>0.92136574073811062</c:v>
                </c:pt>
                <c:pt idx="2739">
                  <c:v>0.92172453703096835</c:v>
                </c:pt>
                <c:pt idx="2740">
                  <c:v>0.92207175925432239</c:v>
                </c:pt>
                <c:pt idx="2741">
                  <c:v>0.92239583333139308</c:v>
                </c:pt>
                <c:pt idx="2742">
                  <c:v>0.92274305555474712</c:v>
                </c:pt>
                <c:pt idx="2743">
                  <c:v>0.9348263888823567</c:v>
                </c:pt>
                <c:pt idx="2744">
                  <c:v>0.93614583332964685</c:v>
                </c:pt>
                <c:pt idx="2745">
                  <c:v>0.9374768518464407</c:v>
                </c:pt>
                <c:pt idx="2746">
                  <c:v>0.93879629629373085</c:v>
                </c:pt>
                <c:pt idx="2747">
                  <c:v>0.940115740741021</c:v>
                </c:pt>
                <c:pt idx="2748">
                  <c:v>0.94122685184993315</c:v>
                </c:pt>
                <c:pt idx="2749">
                  <c:v>0.94225694444321562</c:v>
                </c:pt>
                <c:pt idx="2750">
                  <c:v>0.94331018518278142</c:v>
                </c:pt>
                <c:pt idx="2751">
                  <c:v>0.94432870369928423</c:v>
                </c:pt>
                <c:pt idx="2752">
                  <c:v>0.94535879629256669</c:v>
                </c:pt>
                <c:pt idx="2753">
                  <c:v>0.94638888888584916</c:v>
                </c:pt>
                <c:pt idx="2754">
                  <c:v>0.94743055555591127</c:v>
                </c:pt>
                <c:pt idx="2755">
                  <c:v>0.94844907407241408</c:v>
                </c:pt>
                <c:pt idx="2756">
                  <c:v>0.94949074073520023</c:v>
                </c:pt>
                <c:pt idx="2757">
                  <c:v>0.95135416666016681</c:v>
                </c:pt>
                <c:pt idx="2758">
                  <c:v>0.95152777777548181</c:v>
                </c:pt>
                <c:pt idx="2759">
                  <c:v>0.95172453703708015</c:v>
                </c:pt>
                <c:pt idx="2760">
                  <c:v>0.95189814814511919</c:v>
                </c:pt>
                <c:pt idx="2761">
                  <c:v>0.95206018518365454</c:v>
                </c:pt>
                <c:pt idx="2762">
                  <c:v>0.95223379629169358</c:v>
                </c:pt>
                <c:pt idx="2763">
                  <c:v>0.95241898147651227</c:v>
                </c:pt>
                <c:pt idx="2764">
                  <c:v>0.95259259259182727</c:v>
                </c:pt>
                <c:pt idx="2765">
                  <c:v>0.95277777777664596</c:v>
                </c:pt>
                <c:pt idx="2766">
                  <c:v>0.952951388884685</c:v>
                </c:pt>
                <c:pt idx="2767">
                  <c:v>0.95313657406950369</c:v>
                </c:pt>
                <c:pt idx="2768">
                  <c:v>0.95332175925432239</c:v>
                </c:pt>
                <c:pt idx="2769">
                  <c:v>0.95350694443914108</c:v>
                </c:pt>
                <c:pt idx="2770">
                  <c:v>0.95368055555445608</c:v>
                </c:pt>
                <c:pt idx="2771">
                  <c:v>0.95385416666249512</c:v>
                </c:pt>
                <c:pt idx="2772">
                  <c:v>0.95405092592409346</c:v>
                </c:pt>
                <c:pt idx="2773">
                  <c:v>0.95424768518569181</c:v>
                </c:pt>
                <c:pt idx="2774">
                  <c:v>0.9544328703705105</c:v>
                </c:pt>
                <c:pt idx="2775">
                  <c:v>0.95462962962483289</c:v>
                </c:pt>
                <c:pt idx="2776">
                  <c:v>0.95480324074014788</c:v>
                </c:pt>
                <c:pt idx="2777">
                  <c:v>0.95495370370190358</c:v>
                </c:pt>
                <c:pt idx="2778">
                  <c:v>0.95513888888672227</c:v>
                </c:pt>
                <c:pt idx="2779">
                  <c:v>0.95533564814832062</c:v>
                </c:pt>
                <c:pt idx="2780">
                  <c:v>0.95550925925635966</c:v>
                </c:pt>
                <c:pt idx="2781">
                  <c:v>0.9556828703643987</c:v>
                </c:pt>
                <c:pt idx="2782">
                  <c:v>0.95585648147971369</c:v>
                </c:pt>
                <c:pt idx="2783">
                  <c:v>0.95601851851824904</c:v>
                </c:pt>
                <c:pt idx="2784">
                  <c:v>0.95620370370306773</c:v>
                </c:pt>
                <c:pt idx="2785">
                  <c:v>0.95638888888788642</c:v>
                </c:pt>
                <c:pt idx="2786">
                  <c:v>0.95656249999592546</c:v>
                </c:pt>
                <c:pt idx="2787">
                  <c:v>0.95674768518074416</c:v>
                </c:pt>
                <c:pt idx="2788">
                  <c:v>0.95693287036556285</c:v>
                </c:pt>
                <c:pt idx="2789">
                  <c:v>0.95712962962716119</c:v>
                </c:pt>
                <c:pt idx="2790">
                  <c:v>0.95731481481197989</c:v>
                </c:pt>
                <c:pt idx="2791">
                  <c:v>0.95747685185051523</c:v>
                </c:pt>
                <c:pt idx="2792">
                  <c:v>0.95765046295855427</c:v>
                </c:pt>
                <c:pt idx="2793">
                  <c:v>0.95782407407386927</c:v>
                </c:pt>
                <c:pt idx="2794">
                  <c:v>0.95800925925868796</c:v>
                </c:pt>
                <c:pt idx="2795">
                  <c:v>0.95819444444350665</c:v>
                </c:pt>
                <c:pt idx="2796">
                  <c:v>0.95836805555154569</c:v>
                </c:pt>
                <c:pt idx="2797">
                  <c:v>0.95854166666686069</c:v>
                </c:pt>
                <c:pt idx="2798">
                  <c:v>0.95871527777489973</c:v>
                </c:pt>
                <c:pt idx="2799">
                  <c:v>0.95892361110600177</c:v>
                </c:pt>
                <c:pt idx="2800">
                  <c:v>0.95909722222131677</c:v>
                </c:pt>
                <c:pt idx="2801">
                  <c:v>0.95927083332935581</c:v>
                </c:pt>
                <c:pt idx="2802">
                  <c:v>0.9594560185141745</c:v>
                </c:pt>
                <c:pt idx="2803">
                  <c:v>0.9596296296294895</c:v>
                </c:pt>
                <c:pt idx="2804">
                  <c:v>0.95981481481430819</c:v>
                </c:pt>
                <c:pt idx="2805">
                  <c:v>0.96002314814541023</c:v>
                </c:pt>
                <c:pt idx="2806">
                  <c:v>0.96021990740700858</c:v>
                </c:pt>
                <c:pt idx="2807">
                  <c:v>0.96040509259182727</c:v>
                </c:pt>
                <c:pt idx="2808">
                  <c:v>0.96056712962308666</c:v>
                </c:pt>
                <c:pt idx="2809">
                  <c:v>0.96075231481518131</c:v>
                </c:pt>
                <c:pt idx="2810">
                  <c:v>0.9609375</c:v>
                </c:pt>
                <c:pt idx="2811">
                  <c:v>0.96112268518481869</c:v>
                </c:pt>
                <c:pt idx="2812">
                  <c:v>0.96128472221607808</c:v>
                </c:pt>
                <c:pt idx="2813">
                  <c:v>0.96143518518510973</c:v>
                </c:pt>
                <c:pt idx="2814">
                  <c:v>0.96162037036992842</c:v>
                </c:pt>
                <c:pt idx="2815">
                  <c:v>0.96180555555474712</c:v>
                </c:pt>
                <c:pt idx="2816">
                  <c:v>0.96197916666278616</c:v>
                </c:pt>
                <c:pt idx="2817">
                  <c:v>0.96216435184760485</c:v>
                </c:pt>
                <c:pt idx="2818">
                  <c:v>0.96233796296291985</c:v>
                </c:pt>
                <c:pt idx="2819">
                  <c:v>0.96253472221724223</c:v>
                </c:pt>
                <c:pt idx="2820">
                  <c:v>0.96273148147884058</c:v>
                </c:pt>
                <c:pt idx="2821">
                  <c:v>0.96290509258687962</c:v>
                </c:pt>
                <c:pt idx="2822">
                  <c:v>0.96309027777169831</c:v>
                </c:pt>
                <c:pt idx="2823">
                  <c:v>0.96325231481023366</c:v>
                </c:pt>
                <c:pt idx="2824">
                  <c:v>0.96343749999505235</c:v>
                </c:pt>
                <c:pt idx="2825">
                  <c:v>0.96362268517987104</c:v>
                </c:pt>
                <c:pt idx="2826">
                  <c:v>0.96379629629518604</c:v>
                </c:pt>
                <c:pt idx="2827">
                  <c:v>0.96396990740322508</c:v>
                </c:pt>
                <c:pt idx="2828">
                  <c:v>0.96415509258804377</c:v>
                </c:pt>
                <c:pt idx="2829">
                  <c:v>0.97744212962425081</c:v>
                </c:pt>
                <c:pt idx="2830">
                  <c:v>0.97744212962425081</c:v>
                </c:pt>
                <c:pt idx="2831">
                  <c:v>0.97744212962425081</c:v>
                </c:pt>
                <c:pt idx="2832">
                  <c:v>0.97744212962425081</c:v>
                </c:pt>
                <c:pt idx="2833">
                  <c:v>0.97744212962425081</c:v>
                </c:pt>
                <c:pt idx="2834">
                  <c:v>0.97744212962425081</c:v>
                </c:pt>
                <c:pt idx="2835">
                  <c:v>0.97744212962425081</c:v>
                </c:pt>
                <c:pt idx="2836">
                  <c:v>0.97744212962425081</c:v>
                </c:pt>
                <c:pt idx="2837">
                  <c:v>0.97775462962454185</c:v>
                </c:pt>
                <c:pt idx="2838">
                  <c:v>0.97804398147854954</c:v>
                </c:pt>
                <c:pt idx="2839">
                  <c:v>0.97835648147884058</c:v>
                </c:pt>
                <c:pt idx="2840">
                  <c:v>0.97866898147913162</c:v>
                </c:pt>
                <c:pt idx="2841">
                  <c:v>0.99059027777548181</c:v>
                </c:pt>
                <c:pt idx="2842">
                  <c:v>0.99159722222248092</c:v>
                </c:pt>
                <c:pt idx="2843">
                  <c:v>0.99261574073898373</c:v>
                </c:pt>
                <c:pt idx="2844">
                  <c:v>0.99359953703242354</c:v>
                </c:pt>
                <c:pt idx="2845">
                  <c:v>0.99460648147942265</c:v>
                </c:pt>
                <c:pt idx="2846">
                  <c:v>0.99562499999592546</c:v>
                </c:pt>
                <c:pt idx="2847">
                  <c:v>0.99664351851242827</c:v>
                </c:pt>
                <c:pt idx="2848">
                  <c:v>0.99766203703620704</c:v>
                </c:pt>
                <c:pt idx="2849">
                  <c:v>0.99939814814570127</c:v>
                </c:pt>
                <c:pt idx="2850">
                  <c:v>1.0007291666624951</c:v>
                </c:pt>
                <c:pt idx="2851">
                  <c:v>1.0018287037019036</c:v>
                </c:pt>
                <c:pt idx="2852">
                  <c:v>1.0028703703646897</c:v>
                </c:pt>
                <c:pt idx="2853">
                  <c:v>1.0039236111115315</c:v>
                </c:pt>
                <c:pt idx="2854">
                  <c:v>1.004953703697538</c:v>
                </c:pt>
                <c:pt idx="2855">
                  <c:v>1.0059953703676001</c:v>
                </c:pt>
                <c:pt idx="2856">
                  <c:v>1.0070949074070086</c:v>
                </c:pt>
                <c:pt idx="2857">
                  <c:v>1.0082870370315504</c:v>
                </c:pt>
                <c:pt idx="2858">
                  <c:v>1.0094907407401479</c:v>
                </c:pt>
                <c:pt idx="2859">
                  <c:v>1.010636574072123</c:v>
                </c:pt>
                <c:pt idx="2860">
                  <c:v>1.0117708333273185</c:v>
                </c:pt>
                <c:pt idx="2861">
                  <c:v>1.01569444443885</c:v>
                </c:pt>
                <c:pt idx="2862">
                  <c:v>1.0158217592543224</c:v>
                </c:pt>
                <c:pt idx="2863">
                  <c:v>1.0159722222160781</c:v>
                </c:pt>
                <c:pt idx="2864">
                  <c:v>1.0161458333313931</c:v>
                </c:pt>
                <c:pt idx="2865">
                  <c:v>1.0163194444394321</c:v>
                </c:pt>
                <c:pt idx="2866">
                  <c:v>1.0164814814779675</c:v>
                </c:pt>
                <c:pt idx="2867">
                  <c:v>1.0166435185165028</c:v>
                </c:pt>
                <c:pt idx="2868">
                  <c:v>1.0168171296245418</c:v>
                </c:pt>
                <c:pt idx="2869">
                  <c:v>1.0169907407398568</c:v>
                </c:pt>
                <c:pt idx="2870">
                  <c:v>1.0171643518478959</c:v>
                </c:pt>
                <c:pt idx="2871">
                  <c:v>1.0173263888864312</c:v>
                </c:pt>
                <c:pt idx="2872">
                  <c:v>1.0175115740712499</c:v>
                </c:pt>
                <c:pt idx="2873">
                  <c:v>1.017685185179289</c:v>
                </c:pt>
                <c:pt idx="2874">
                  <c:v>1.0178472222178243</c:v>
                </c:pt>
                <c:pt idx="2875">
                  <c:v>1.0180092592563597</c:v>
                </c:pt>
                <c:pt idx="2876">
                  <c:v>1.0181597222181153</c:v>
                </c:pt>
                <c:pt idx="2877">
                  <c:v>1.018310185179871</c:v>
                </c:pt>
                <c:pt idx="2878">
                  <c:v>1.0184722222184064</c:v>
                </c:pt>
                <c:pt idx="2879">
                  <c:v>1.0186342592569417</c:v>
                </c:pt>
                <c:pt idx="2880">
                  <c:v>1.0188078703649808</c:v>
                </c:pt>
                <c:pt idx="2881">
                  <c:v>1.0189583333267365</c:v>
                </c:pt>
                <c:pt idx="2882">
                  <c:v>1.0191087962957681</c:v>
                </c:pt>
                <c:pt idx="2883">
                  <c:v>1.0192708333270275</c:v>
                </c:pt>
                <c:pt idx="2884">
                  <c:v>1.0194444444423425</c:v>
                </c:pt>
                <c:pt idx="2885">
                  <c:v>1.0196064814808778</c:v>
                </c:pt>
                <c:pt idx="2886">
                  <c:v>1.0197569444426335</c:v>
                </c:pt>
                <c:pt idx="2887">
                  <c:v>1.0199305555506726</c:v>
                </c:pt>
                <c:pt idx="2888">
                  <c:v>1.0200925925892079</c:v>
                </c:pt>
                <c:pt idx="2889">
                  <c:v>1.020266203697247</c:v>
                </c:pt>
                <c:pt idx="2890">
                  <c:v>1.020439814812562</c:v>
                </c:pt>
                <c:pt idx="2891">
                  <c:v>1.0206018518510973</c:v>
                </c:pt>
                <c:pt idx="2892">
                  <c:v>1.020752314812853</c:v>
                </c:pt>
                <c:pt idx="2893">
                  <c:v>1.0209027777746087</c:v>
                </c:pt>
                <c:pt idx="2894">
                  <c:v>1.0210763888826477</c:v>
                </c:pt>
                <c:pt idx="2895">
                  <c:v>1.0212499999979627</c:v>
                </c:pt>
                <c:pt idx="2896">
                  <c:v>1.0214120370364981</c:v>
                </c:pt>
                <c:pt idx="2897">
                  <c:v>1.0215740740677575</c:v>
                </c:pt>
                <c:pt idx="2898">
                  <c:v>1.0217592592598521</c:v>
                </c:pt>
                <c:pt idx="2899">
                  <c:v>1.0219444444446708</c:v>
                </c:pt>
                <c:pt idx="2900">
                  <c:v>1.0220949074064265</c:v>
                </c:pt>
                <c:pt idx="2901">
                  <c:v>1.0222569444449618</c:v>
                </c:pt>
                <c:pt idx="2902">
                  <c:v>1.0224189814762212</c:v>
                </c:pt>
                <c:pt idx="2903">
                  <c:v>1.0225810185147566</c:v>
                </c:pt>
                <c:pt idx="2904">
                  <c:v>1.0227546296300716</c:v>
                </c:pt>
                <c:pt idx="2905">
                  <c:v>1.0229398148148903</c:v>
                </c:pt>
                <c:pt idx="2906">
                  <c:v>1.0231018518461497</c:v>
                </c:pt>
                <c:pt idx="2907">
                  <c:v>1.0232407407384017</c:v>
                </c:pt>
                <c:pt idx="2908">
                  <c:v>1.0233912037001573</c:v>
                </c:pt>
                <c:pt idx="2909">
                  <c:v>1.0235648148081964</c:v>
                </c:pt>
                <c:pt idx="2910">
                  <c:v>1.0237384259235114</c:v>
                </c:pt>
                <c:pt idx="2911">
                  <c:v>1.0239004629620467</c:v>
                </c:pt>
                <c:pt idx="2912">
                  <c:v>1.0240509259238024</c:v>
                </c:pt>
                <c:pt idx="2913">
                  <c:v>1.0242013888855581</c:v>
                </c:pt>
                <c:pt idx="2914">
                  <c:v>1.0243749999935972</c:v>
                </c:pt>
                <c:pt idx="2915">
                  <c:v>1.0245486111089122</c:v>
                </c:pt>
                <c:pt idx="2916">
                  <c:v>1.0247106481474475</c:v>
                </c:pt>
                <c:pt idx="2917">
                  <c:v>1.0248726851787069</c:v>
                </c:pt>
                <c:pt idx="2918">
                  <c:v>1.0250578703708015</c:v>
                </c:pt>
                <c:pt idx="2919">
                  <c:v>1.0252199074020609</c:v>
                </c:pt>
                <c:pt idx="2920">
                  <c:v>1.0253935185173759</c:v>
                </c:pt>
                <c:pt idx="2921">
                  <c:v>1.025567129625415</c:v>
                </c:pt>
                <c:pt idx="2922">
                  <c:v>1.0257291666639503</c:v>
                </c:pt>
                <c:pt idx="2923">
                  <c:v>1.0259027777719893</c:v>
                </c:pt>
                <c:pt idx="2924">
                  <c:v>1.0260648148105247</c:v>
                </c:pt>
                <c:pt idx="2925">
                  <c:v>1.0262499999953434</c:v>
                </c:pt>
                <c:pt idx="2926">
                  <c:v>1.0264236111106584</c:v>
                </c:pt>
                <c:pt idx="2927">
                  <c:v>1.0265972222186974</c:v>
                </c:pt>
                <c:pt idx="2928">
                  <c:v>1.0297222222216078</c:v>
                </c:pt>
                <c:pt idx="2929">
                  <c:v>1.0298611111065838</c:v>
                </c:pt>
                <c:pt idx="2930">
                  <c:v>1.0300925925912452</c:v>
                </c:pt>
                <c:pt idx="2931">
                  <c:v>1.0303356481454102</c:v>
                </c:pt>
                <c:pt idx="2932">
                  <c:v>1.0306134259226383</c:v>
                </c:pt>
                <c:pt idx="2933">
                  <c:v>1.0308564814768033</c:v>
                </c:pt>
                <c:pt idx="2934">
                  <c:v>1.031111111107748</c:v>
                </c:pt>
                <c:pt idx="2935">
                  <c:v>1.031388888884976</c:v>
                </c:pt>
                <c:pt idx="2936">
                  <c:v>1.0316319444391411</c:v>
                </c:pt>
                <c:pt idx="2937">
                  <c:v>1.0317824074008968</c:v>
                </c:pt>
                <c:pt idx="2938">
                  <c:v>1.0319675925929914</c:v>
                </c:pt>
                <c:pt idx="2939">
                  <c:v>1.0321527777778101</c:v>
                </c:pt>
                <c:pt idx="2940">
                  <c:v>1.0323379629626288</c:v>
                </c:pt>
                <c:pt idx="2941">
                  <c:v>1.0325115740706678</c:v>
                </c:pt>
                <c:pt idx="2942">
                  <c:v>1.0327083333322662</c:v>
                </c:pt>
                <c:pt idx="2943">
                  <c:v>1.0328935185170849</c:v>
                </c:pt>
                <c:pt idx="2944">
                  <c:v>1.0330555555556202</c:v>
                </c:pt>
                <c:pt idx="2945">
                  <c:v>1.0332407407404389</c:v>
                </c:pt>
                <c:pt idx="2946">
                  <c:v>1.0334259259252576</c:v>
                </c:pt>
                <c:pt idx="2947">
                  <c:v>1.0336111111100763</c:v>
                </c:pt>
                <c:pt idx="2948">
                  <c:v>1.0337847222181153</c:v>
                </c:pt>
                <c:pt idx="2949">
                  <c:v>1.033969907402934</c:v>
                </c:pt>
                <c:pt idx="2950">
                  <c:v>1.0341666666645324</c:v>
                </c:pt>
                <c:pt idx="2951">
                  <c:v>1.0343518518493511</c:v>
                </c:pt>
                <c:pt idx="2952">
                  <c:v>1.0345486111109494</c:v>
                </c:pt>
                <c:pt idx="2953">
                  <c:v>1.0347106481422088</c:v>
                </c:pt>
                <c:pt idx="2954">
                  <c:v>1.0348726851807442</c:v>
                </c:pt>
                <c:pt idx="2955">
                  <c:v>1.0350578703655628</c:v>
                </c:pt>
                <c:pt idx="2956">
                  <c:v>1.0352430555503815</c:v>
                </c:pt>
                <c:pt idx="2957">
                  <c:v>1.0354166666656965</c:v>
                </c:pt>
                <c:pt idx="2958">
                  <c:v>1.0356018518505152</c:v>
                </c:pt>
                <c:pt idx="2959">
                  <c:v>1.0357754629585543</c:v>
                </c:pt>
                <c:pt idx="2960">
                  <c:v>1.0359027777740266</c:v>
                </c:pt>
                <c:pt idx="2961">
                  <c:v>1.035960648143373</c:v>
                </c:pt>
                <c:pt idx="2962">
                  <c:v>1.0361458333281917</c:v>
                </c:pt>
                <c:pt idx="2963">
                  <c:v>1.0363310185130103</c:v>
                </c:pt>
                <c:pt idx="2964">
                  <c:v>1.036516203697829</c:v>
                </c:pt>
                <c:pt idx="2965">
                  <c:v>1.0367129629594274</c:v>
                </c:pt>
                <c:pt idx="2966">
                  <c:v>1.0369097222210257</c:v>
                </c:pt>
                <c:pt idx="2967">
                  <c:v>1.0371064814753481</c:v>
                </c:pt>
                <c:pt idx="2968">
                  <c:v>1.0373032407369465</c:v>
                </c:pt>
                <c:pt idx="2969">
                  <c:v>1.0374768518522615</c:v>
                </c:pt>
                <c:pt idx="2970">
                  <c:v>1.0376388888835208</c:v>
                </c:pt>
                <c:pt idx="2971">
                  <c:v>1.0378124999988358</c:v>
                </c:pt>
                <c:pt idx="2972">
                  <c:v>1.0379976851836545</c:v>
                </c:pt>
                <c:pt idx="2973">
                  <c:v>1.0381828703684732</c:v>
                </c:pt>
                <c:pt idx="2974">
                  <c:v>1.0383564814765123</c:v>
                </c:pt>
                <c:pt idx="2975">
                  <c:v>1.038541666661331</c:v>
                </c:pt>
                <c:pt idx="2976">
                  <c:v>1.038715277776646</c:v>
                </c:pt>
                <c:pt idx="2977">
                  <c:v>1.038888888884685</c:v>
                </c:pt>
                <c:pt idx="2978">
                  <c:v>1.0390740740695037</c:v>
                </c:pt>
                <c:pt idx="2979">
                  <c:v>1.0392592592543224</c:v>
                </c:pt>
                <c:pt idx="2980">
                  <c:v>1.0394444444391411</c:v>
                </c:pt>
                <c:pt idx="2981">
                  <c:v>1.0396412037007394</c:v>
                </c:pt>
                <c:pt idx="2982">
                  <c:v>1.0398263888855581</c:v>
                </c:pt>
                <c:pt idx="2983">
                  <c:v>1.0400115740703768</c:v>
                </c:pt>
                <c:pt idx="2984">
                  <c:v>1.0402083333319752</c:v>
                </c:pt>
                <c:pt idx="2985">
                  <c:v>1.0403935185167938</c:v>
                </c:pt>
                <c:pt idx="2986">
                  <c:v>1.0405671296248329</c:v>
                </c:pt>
                <c:pt idx="2987">
                  <c:v>1.0407523148096516</c:v>
                </c:pt>
                <c:pt idx="2988">
                  <c:v>1.0409374999944703</c:v>
                </c:pt>
                <c:pt idx="2989">
                  <c:v>1.0411111111097853</c:v>
                </c:pt>
                <c:pt idx="2990">
                  <c:v>1.0413078703641077</c:v>
                </c:pt>
                <c:pt idx="2991">
                  <c:v>1.0414930555489263</c:v>
                </c:pt>
                <c:pt idx="2992">
                  <c:v>1.0416898148105247</c:v>
                </c:pt>
                <c:pt idx="2993">
                  <c:v>1.041886574072123</c:v>
                </c:pt>
                <c:pt idx="2994">
                  <c:v>1.0420717592569417</c:v>
                </c:pt>
                <c:pt idx="2995">
                  <c:v>1.0422685185185401</c:v>
                </c:pt>
                <c:pt idx="2996">
                  <c:v>1.0424537037033588</c:v>
                </c:pt>
                <c:pt idx="2997">
                  <c:v>1.0426620370344608</c:v>
                </c:pt>
                <c:pt idx="2998">
                  <c:v>1.0428703703655628</c:v>
                </c:pt>
                <c:pt idx="2999">
                  <c:v>1.0430787037039408</c:v>
                </c:pt>
                <c:pt idx="3000">
                  <c:v>1.0432523148119799</c:v>
                </c:pt>
                <c:pt idx="3001">
                  <c:v>1.0434259259200189</c:v>
                </c:pt>
                <c:pt idx="3002">
                  <c:v>1.0436226851816173</c:v>
                </c:pt>
                <c:pt idx="3003">
                  <c:v>1.0438194444432156</c:v>
                </c:pt>
                <c:pt idx="3004">
                  <c:v>1.044016203697538</c:v>
                </c:pt>
                <c:pt idx="3005">
                  <c:v>1.0442013888823567</c:v>
                </c:pt>
                <c:pt idx="3006">
                  <c:v>1.044363425920892</c:v>
                </c:pt>
                <c:pt idx="3007">
                  <c:v>1.0445601851824904</c:v>
                </c:pt>
                <c:pt idx="3008">
                  <c:v>1.0447453703673091</c:v>
                </c:pt>
                <c:pt idx="3009">
                  <c:v>1.0449421296289074</c:v>
                </c:pt>
                <c:pt idx="3010">
                  <c:v>1.0451157407369465</c:v>
                </c:pt>
                <c:pt idx="3011">
                  <c:v>1.0453124999985448</c:v>
                </c:pt>
                <c:pt idx="3012">
                  <c:v>1.0455092592528672</c:v>
                </c:pt>
                <c:pt idx="3013">
                  <c:v>1.0457060185144655</c:v>
                </c:pt>
                <c:pt idx="3014">
                  <c:v>1.0458912036992842</c:v>
                </c:pt>
                <c:pt idx="3015">
                  <c:v>1.0460763888841029</c:v>
                </c:pt>
                <c:pt idx="3016">
                  <c:v>1.0462384259226383</c:v>
                </c:pt>
                <c:pt idx="3017">
                  <c:v>1.0464120370306773</c:v>
                </c:pt>
                <c:pt idx="3018">
                  <c:v>1.0466087962922757</c:v>
                </c:pt>
                <c:pt idx="3019">
                  <c:v>1.0467939814770943</c:v>
                </c:pt>
                <c:pt idx="3020">
                  <c:v>1.0469675925924093</c:v>
                </c:pt>
                <c:pt idx="3021">
                  <c:v>1.0471759259235114</c:v>
                </c:pt>
                <c:pt idx="3022">
                  <c:v>1.0499652777725714</c:v>
                </c:pt>
                <c:pt idx="3023">
                  <c:v>1.0501157407343271</c:v>
                </c:pt>
                <c:pt idx="3024">
                  <c:v>1.0504745370344608</c:v>
                </c:pt>
                <c:pt idx="3025">
                  <c:v>1.0506712962960592</c:v>
                </c:pt>
                <c:pt idx="3026">
                  <c:v>1.0509606481427909</c:v>
                </c:pt>
                <c:pt idx="3027">
                  <c:v>1.0512268518505152</c:v>
                </c:pt>
                <c:pt idx="3028">
                  <c:v>1.0514814814814599</c:v>
                </c:pt>
                <c:pt idx="3029">
                  <c:v>1.0517013888893416</c:v>
                </c:pt>
                <c:pt idx="3030">
                  <c:v>1.0518865740741603</c:v>
                </c:pt>
                <c:pt idx="3031">
                  <c:v>1.0520601851821993</c:v>
                </c:pt>
                <c:pt idx="3032">
                  <c:v>1.0522337962902384</c:v>
                </c:pt>
                <c:pt idx="3033">
                  <c:v>1.0524421296286164</c:v>
                </c:pt>
                <c:pt idx="3034">
                  <c:v>1.0526273148134351</c:v>
                </c:pt>
                <c:pt idx="3035">
                  <c:v>1.0528240740677575</c:v>
                </c:pt>
                <c:pt idx="3036">
                  <c:v>1.0530208333293558</c:v>
                </c:pt>
                <c:pt idx="3037">
                  <c:v>1.0532175925909542</c:v>
                </c:pt>
                <c:pt idx="3038">
                  <c:v>1.0533912036989932</c:v>
                </c:pt>
                <c:pt idx="3039">
                  <c:v>1.0535995370373712</c:v>
                </c:pt>
                <c:pt idx="3040">
                  <c:v>1.0537847222221899</c:v>
                </c:pt>
                <c:pt idx="3041">
                  <c:v>1.0539814814765123</c:v>
                </c:pt>
                <c:pt idx="3042">
                  <c:v>1.054166666661331</c:v>
                </c:pt>
                <c:pt idx="3043">
                  <c:v>1.0543634259229293</c:v>
                </c:pt>
                <c:pt idx="3044">
                  <c:v>1.0545601851845277</c:v>
                </c:pt>
                <c:pt idx="3045">
                  <c:v>1.05475694443885</c:v>
                </c:pt>
                <c:pt idx="3046">
                  <c:v>1.0549421296236687</c:v>
                </c:pt>
                <c:pt idx="3047">
                  <c:v>1.0551157407389837</c:v>
                </c:pt>
                <c:pt idx="3048">
                  <c:v>1.0553009259238024</c:v>
                </c:pt>
                <c:pt idx="3049">
                  <c:v>1.0554861111086211</c:v>
                </c:pt>
                <c:pt idx="3050">
                  <c:v>1.0556712962934398</c:v>
                </c:pt>
                <c:pt idx="3051">
                  <c:v>1.0558564814782585</c:v>
                </c:pt>
                <c:pt idx="3052">
                  <c:v>1.0560416666630772</c:v>
                </c:pt>
                <c:pt idx="3053">
                  <c:v>1.0562152777783922</c:v>
                </c:pt>
                <c:pt idx="3054">
                  <c:v>1.0563888888864312</c:v>
                </c:pt>
                <c:pt idx="3055">
                  <c:v>1.0565624999944703</c:v>
                </c:pt>
                <c:pt idx="3056">
                  <c:v>1.056747685179289</c:v>
                </c:pt>
                <c:pt idx="3057">
                  <c:v>1.0569328703641077</c:v>
                </c:pt>
                <c:pt idx="3058">
                  <c:v>1.057094907402643</c:v>
                </c:pt>
                <c:pt idx="3059">
                  <c:v>1.057303240741021</c:v>
                </c:pt>
                <c:pt idx="3060">
                  <c:v>1.0575231481416267</c:v>
                </c:pt>
                <c:pt idx="3061">
                  <c:v>1.0577083333337214</c:v>
                </c:pt>
                <c:pt idx="3062">
                  <c:v>1.0578703703649808</c:v>
                </c:pt>
                <c:pt idx="3063">
                  <c:v>1.0580208333267365</c:v>
                </c:pt>
                <c:pt idx="3064">
                  <c:v>1.0582175925883348</c:v>
                </c:pt>
                <c:pt idx="3065">
                  <c:v>1.0584027777731535</c:v>
                </c:pt>
                <c:pt idx="3066">
                  <c:v>1.0585879629579722</c:v>
                </c:pt>
                <c:pt idx="3067">
                  <c:v>1.0587731481427909</c:v>
                </c:pt>
                <c:pt idx="3068">
                  <c:v>1.0589467592581059</c:v>
                </c:pt>
                <c:pt idx="3069">
                  <c:v>1.0591435185124283</c:v>
                </c:pt>
                <c:pt idx="3070">
                  <c:v>1.059328703697247</c:v>
                </c:pt>
                <c:pt idx="3071">
                  <c:v>1.059502314812562</c:v>
                </c:pt>
                <c:pt idx="3072">
                  <c:v>1.059675925920601</c:v>
                </c:pt>
                <c:pt idx="3073">
                  <c:v>1.0598726851821993</c:v>
                </c:pt>
                <c:pt idx="3074">
                  <c:v>1.060057870367018</c:v>
                </c:pt>
                <c:pt idx="3075">
                  <c:v>1.0602430555518367</c:v>
                </c:pt>
                <c:pt idx="3076">
                  <c:v>1.0604282407366554</c:v>
                </c:pt>
                <c:pt idx="3077">
                  <c:v>1.0606134259214741</c:v>
                </c:pt>
                <c:pt idx="3078">
                  <c:v>1.0607870370367891</c:v>
                </c:pt>
                <c:pt idx="3079">
                  <c:v>1.0609837962911115</c:v>
                </c:pt>
                <c:pt idx="3080">
                  <c:v>1.0611689814759302</c:v>
                </c:pt>
                <c:pt idx="3081">
                  <c:v>1.0613541666607489</c:v>
                </c:pt>
                <c:pt idx="3082">
                  <c:v>1.0615393518455676</c:v>
                </c:pt>
                <c:pt idx="3083">
                  <c:v>1.0617361111071659</c:v>
                </c:pt>
                <c:pt idx="3084">
                  <c:v>1.0619212962919846</c:v>
                </c:pt>
                <c:pt idx="3085">
                  <c:v>1.0620949074072996</c:v>
                </c:pt>
                <c:pt idx="3086">
                  <c:v>1.0622800925921183</c:v>
                </c:pt>
                <c:pt idx="3087">
                  <c:v>1.0624537037001573</c:v>
                </c:pt>
                <c:pt idx="3088">
                  <c:v>1.062638888884976</c:v>
                </c:pt>
                <c:pt idx="3089">
                  <c:v>1.0628356481465744</c:v>
                </c:pt>
                <c:pt idx="3090">
                  <c:v>1.0630439814776764</c:v>
                </c:pt>
                <c:pt idx="3091">
                  <c:v>1.0632291666624951</c:v>
                </c:pt>
                <c:pt idx="3092">
                  <c:v>1.0634027777778101</c:v>
                </c:pt>
                <c:pt idx="3093">
                  <c:v>1.0635763888858492</c:v>
                </c:pt>
                <c:pt idx="3094">
                  <c:v>1.0637499999938882</c:v>
                </c:pt>
                <c:pt idx="3095">
                  <c:v>1.0639236111092032</c:v>
                </c:pt>
                <c:pt idx="3096">
                  <c:v>1.0641087962940219</c:v>
                </c:pt>
                <c:pt idx="3097">
                  <c:v>1.0642824074020609</c:v>
                </c:pt>
                <c:pt idx="3098">
                  <c:v>1.0644560185173759</c:v>
                </c:pt>
                <c:pt idx="3099">
                  <c:v>1.0646180555559113</c:v>
                </c:pt>
                <c:pt idx="3100">
                  <c:v>1.06480324074073</c:v>
                </c:pt>
                <c:pt idx="3101">
                  <c:v>1.0649884259255487</c:v>
                </c:pt>
                <c:pt idx="3102">
                  <c:v>1.0651736111103673</c:v>
                </c:pt>
                <c:pt idx="3103">
                  <c:v>1.0653472222184064</c:v>
                </c:pt>
                <c:pt idx="3104">
                  <c:v>1.0655439814800047</c:v>
                </c:pt>
                <c:pt idx="3105">
                  <c:v>1.0657291666648234</c:v>
                </c:pt>
                <c:pt idx="3106">
                  <c:v>1.0659259259264218</c:v>
                </c:pt>
                <c:pt idx="3107">
                  <c:v>1.0660995370344608</c:v>
                </c:pt>
                <c:pt idx="3108">
                  <c:v>1.0662731481424998</c:v>
                </c:pt>
                <c:pt idx="3109">
                  <c:v>1.0664351851810352</c:v>
                </c:pt>
                <c:pt idx="3110">
                  <c:v>1.0666203703658539</c:v>
                </c:pt>
                <c:pt idx="3111">
                  <c:v>1.0668171296274522</c:v>
                </c:pt>
                <c:pt idx="3112">
                  <c:v>1.0669907407354913</c:v>
                </c:pt>
                <c:pt idx="3113">
                  <c:v>1.0671643518508063</c:v>
                </c:pt>
                <c:pt idx="3114">
                  <c:v>1.0716203703705105</c:v>
                </c:pt>
                <c:pt idx="3115">
                  <c:v>1.0718055555553292</c:v>
                </c:pt>
                <c:pt idx="3116">
                  <c:v>1.0720023148096516</c:v>
                </c:pt>
                <c:pt idx="3117">
                  <c:v>1.0722222222175333</c:v>
                </c:pt>
                <c:pt idx="3118">
                  <c:v>1.072511574071541</c:v>
                </c:pt>
                <c:pt idx="3119">
                  <c:v>1.0727777777719893</c:v>
                </c:pt>
                <c:pt idx="3120">
                  <c:v>1.0730439814797137</c:v>
                </c:pt>
                <c:pt idx="3121">
                  <c:v>1.0732175925877527</c:v>
                </c:pt>
                <c:pt idx="3122">
                  <c:v>1.0733680555495084</c:v>
                </c:pt>
                <c:pt idx="3123">
                  <c:v>1.0735416666648234</c:v>
                </c:pt>
                <c:pt idx="3124">
                  <c:v>1.0737152777728625</c:v>
                </c:pt>
                <c:pt idx="3125">
                  <c:v>1.0739004629576812</c:v>
                </c:pt>
                <c:pt idx="3126">
                  <c:v>1.0740856481424998</c:v>
                </c:pt>
                <c:pt idx="3127">
                  <c:v>1.0742592592578148</c:v>
                </c:pt>
                <c:pt idx="3128">
                  <c:v>1.0744328703658539</c:v>
                </c:pt>
                <c:pt idx="3129">
                  <c:v>1.0746296296274522</c:v>
                </c:pt>
                <c:pt idx="3130">
                  <c:v>1.0748032407354913</c:v>
                </c:pt>
                <c:pt idx="3131">
                  <c:v>1.0749652777740266</c:v>
                </c:pt>
                <c:pt idx="3132">
                  <c:v>1.0751504629588453</c:v>
                </c:pt>
                <c:pt idx="3133">
                  <c:v>1.0753124999973807</c:v>
                </c:pt>
                <c:pt idx="3134">
                  <c:v>1.0754861111054197</c:v>
                </c:pt>
                <c:pt idx="3135">
                  <c:v>1.0756712962902384</c:v>
                </c:pt>
                <c:pt idx="3136">
                  <c:v>1.0758449074055534</c:v>
                </c:pt>
                <c:pt idx="3137">
                  <c:v>1.0760300925903721</c:v>
                </c:pt>
                <c:pt idx="3138">
                  <c:v>1.0762268518519704</c:v>
                </c:pt>
                <c:pt idx="3139">
                  <c:v>1.0763888888832298</c:v>
                </c:pt>
                <c:pt idx="3140">
                  <c:v>1.0765509259217652</c:v>
                </c:pt>
                <c:pt idx="3141">
                  <c:v>1.0767361111065838</c:v>
                </c:pt>
                <c:pt idx="3142">
                  <c:v>1.0769212962914025</c:v>
                </c:pt>
                <c:pt idx="3143">
                  <c:v>1.0770833333299379</c:v>
                </c:pt>
                <c:pt idx="3144">
                  <c:v>1.0772569444379769</c:v>
                </c:pt>
                <c:pt idx="3145">
                  <c:v>1.0774421296300716</c:v>
                </c:pt>
                <c:pt idx="3146">
                  <c:v>1.0776273148148903</c:v>
                </c:pt>
                <c:pt idx="3147">
                  <c:v>1.0778009259229293</c:v>
                </c:pt>
                <c:pt idx="3148">
                  <c:v>1.0779745370309683</c:v>
                </c:pt>
                <c:pt idx="3149">
                  <c:v>1.0781481481462833</c:v>
                </c:pt>
                <c:pt idx="3150">
                  <c:v>1.078333333331102</c:v>
                </c:pt>
                <c:pt idx="3151">
                  <c:v>1.0785185185159207</c:v>
                </c:pt>
                <c:pt idx="3152">
                  <c:v>1.0787037037007394</c:v>
                </c:pt>
                <c:pt idx="3153">
                  <c:v>1.0789120370318415</c:v>
                </c:pt>
                <c:pt idx="3154">
                  <c:v>1.0790624999935972</c:v>
                </c:pt>
                <c:pt idx="3155">
                  <c:v>1.0792013888858492</c:v>
                </c:pt>
                <c:pt idx="3156">
                  <c:v>1.0793634259243845</c:v>
                </c:pt>
                <c:pt idx="3157">
                  <c:v>1.0795370370324235</c:v>
                </c:pt>
                <c:pt idx="3158">
                  <c:v>1.0796990740709589</c:v>
                </c:pt>
                <c:pt idx="3159">
                  <c:v>1.0798726851789979</c:v>
                </c:pt>
                <c:pt idx="3160">
                  <c:v>1.0800462962943129</c:v>
                </c:pt>
                <c:pt idx="3161">
                  <c:v>1.080219907402352</c:v>
                </c:pt>
                <c:pt idx="3162">
                  <c:v>1.080393518517667</c:v>
                </c:pt>
                <c:pt idx="3163">
                  <c:v>1.080567129625706</c:v>
                </c:pt>
                <c:pt idx="3164">
                  <c:v>1.0807291666642413</c:v>
                </c:pt>
                <c:pt idx="3165">
                  <c:v>1.0809027777722804</c:v>
                </c:pt>
                <c:pt idx="3166">
                  <c:v>1.0810763888875954</c:v>
                </c:pt>
                <c:pt idx="3167">
                  <c:v>1.0812499999956344</c:v>
                </c:pt>
                <c:pt idx="3168">
                  <c:v>1.0814351851804531</c:v>
                </c:pt>
                <c:pt idx="3169">
                  <c:v>1.0816087962957681</c:v>
                </c:pt>
                <c:pt idx="3170">
                  <c:v>1.0817824074038072</c:v>
                </c:pt>
                <c:pt idx="3171">
                  <c:v>1.0819328703655628</c:v>
                </c:pt>
                <c:pt idx="3172">
                  <c:v>1.0821064814808778</c:v>
                </c:pt>
                <c:pt idx="3173">
                  <c:v>1.0822800925889169</c:v>
                </c:pt>
                <c:pt idx="3174">
                  <c:v>1.0824421296274522</c:v>
                </c:pt>
                <c:pt idx="3175">
                  <c:v>1.0826157407354913</c:v>
                </c:pt>
                <c:pt idx="3176">
                  <c:v>1.08280092592031</c:v>
                </c:pt>
                <c:pt idx="3177">
                  <c:v>1.0829861111051287</c:v>
                </c:pt>
                <c:pt idx="3178">
                  <c:v>1.083148148143664</c:v>
                </c:pt>
                <c:pt idx="3179">
                  <c:v>1.083321759258979</c:v>
                </c:pt>
                <c:pt idx="3180">
                  <c:v>1.0834837962902384</c:v>
                </c:pt>
                <c:pt idx="3181">
                  <c:v>1.0836574074055534</c:v>
                </c:pt>
                <c:pt idx="3182">
                  <c:v>1.0838541666671517</c:v>
                </c:pt>
                <c:pt idx="3183">
                  <c:v>1.0840509259214741</c:v>
                </c:pt>
                <c:pt idx="3184">
                  <c:v>1.0842245370367891</c:v>
                </c:pt>
                <c:pt idx="3185">
                  <c:v>1.0843865740680485</c:v>
                </c:pt>
                <c:pt idx="3186">
                  <c:v>1.0845254629603005</c:v>
                </c:pt>
                <c:pt idx="3187">
                  <c:v>1.0846990740683395</c:v>
                </c:pt>
                <c:pt idx="3188">
                  <c:v>1.0848611111068749</c:v>
                </c:pt>
                <c:pt idx="3189">
                  <c:v>1.0850347222221899</c:v>
                </c:pt>
                <c:pt idx="3190">
                  <c:v>1.0852199074070086</c:v>
                </c:pt>
                <c:pt idx="3191">
                  <c:v>1.085381944438268</c:v>
                </c:pt>
                <c:pt idx="3192">
                  <c:v>1.085555555553583</c:v>
                </c:pt>
                <c:pt idx="3193">
                  <c:v>1.085729166661622</c:v>
                </c:pt>
                <c:pt idx="3194">
                  <c:v>1.085902777776937</c:v>
                </c:pt>
                <c:pt idx="3195">
                  <c:v>1.086076388884976</c:v>
                </c:pt>
                <c:pt idx="3196">
                  <c:v>1.086250000000291</c:v>
                </c:pt>
                <c:pt idx="3197">
                  <c:v>1.0864351851851097</c:v>
                </c:pt>
                <c:pt idx="3198">
                  <c:v>1.0865972222163691</c:v>
                </c:pt>
                <c:pt idx="3199">
                  <c:v>1.0867708333316841</c:v>
                </c:pt>
                <c:pt idx="3200">
                  <c:v>1.0869560185165028</c:v>
                </c:pt>
                <c:pt idx="3201">
                  <c:v>1.0871064814782585</c:v>
                </c:pt>
                <c:pt idx="3202">
                  <c:v>1.0872685185167938</c:v>
                </c:pt>
                <c:pt idx="3203">
                  <c:v>1.0874537037016125</c:v>
                </c:pt>
                <c:pt idx="3204">
                  <c:v>1.0876273148096516</c:v>
                </c:pt>
                <c:pt idx="3205">
                  <c:v>1.0877893518481869</c:v>
                </c:pt>
                <c:pt idx="3206">
                  <c:v>1.0879745370330056</c:v>
                </c:pt>
                <c:pt idx="3207">
                  <c:v>1.0912847222207347</c:v>
                </c:pt>
                <c:pt idx="3208">
                  <c:v>1.091412037036207</c:v>
                </c:pt>
                <c:pt idx="3209">
                  <c:v>1.0915509259211831</c:v>
                </c:pt>
                <c:pt idx="3210">
                  <c:v>1.0916782407366554</c:v>
                </c:pt>
                <c:pt idx="3211">
                  <c:v>1.0918055555521278</c:v>
                </c:pt>
                <c:pt idx="3212">
                  <c:v>1.0919675925906631</c:v>
                </c:pt>
                <c:pt idx="3213">
                  <c:v>1.0924074074064265</c:v>
                </c:pt>
                <c:pt idx="3214">
                  <c:v>1.0925694444449618</c:v>
                </c:pt>
                <c:pt idx="3215">
                  <c:v>1.0926967592531582</c:v>
                </c:pt>
                <c:pt idx="3216">
                  <c:v>1.0928240740686306</c:v>
                </c:pt>
                <c:pt idx="3217">
                  <c:v>1.0929513888841029</c:v>
                </c:pt>
                <c:pt idx="3218">
                  <c:v>1.0933101851842366</c:v>
                </c:pt>
                <c:pt idx="3219">
                  <c:v>1.093472222222772</c:v>
                </c:pt>
                <c:pt idx="3220">
                  <c:v>1.093645833330811</c:v>
                </c:pt>
                <c:pt idx="3221">
                  <c:v>1.0938078703693463</c:v>
                </c:pt>
                <c:pt idx="3222">
                  <c:v>1.093958333331102</c:v>
                </c:pt>
                <c:pt idx="3223">
                  <c:v>1.0941087962928577</c:v>
                </c:pt>
                <c:pt idx="3224">
                  <c:v>1.0943981481468654</c:v>
                </c:pt>
                <c:pt idx="3225">
                  <c:v>1.0945370370318415</c:v>
                </c:pt>
                <c:pt idx="3226">
                  <c:v>1.0946643518473138</c:v>
                </c:pt>
                <c:pt idx="3227">
                  <c:v>1.0948148148090695</c:v>
                </c:pt>
                <c:pt idx="3228">
                  <c:v>1.0950115740706678</c:v>
                </c:pt>
                <c:pt idx="3229">
                  <c:v>1.0951851851787069</c:v>
                </c:pt>
                <c:pt idx="3230">
                  <c:v>1.0953472222172422</c:v>
                </c:pt>
                <c:pt idx="3231">
                  <c:v>1.0955092592557776</c:v>
                </c:pt>
                <c:pt idx="3232">
                  <c:v>1.0956828703638166</c:v>
                </c:pt>
                <c:pt idx="3233">
                  <c:v>1.095844907402352</c:v>
                </c:pt>
                <c:pt idx="3234">
                  <c:v>1.0959953703641077</c:v>
                </c:pt>
                <c:pt idx="3235">
                  <c:v>1.0961805555489263</c:v>
                </c:pt>
                <c:pt idx="3236">
                  <c:v>1.0963773148105247</c:v>
                </c:pt>
                <c:pt idx="3237">
                  <c:v>1.0965277777722804</c:v>
                </c:pt>
                <c:pt idx="3238">
                  <c:v>1.0966666666645324</c:v>
                </c:pt>
                <c:pt idx="3239">
                  <c:v>1.0970370370341698</c:v>
                </c:pt>
                <c:pt idx="3240">
                  <c:v>1.0971874999959255</c:v>
                </c:pt>
                <c:pt idx="3241">
                  <c:v>1.0973032407346182</c:v>
                </c:pt>
                <c:pt idx="3242">
                  <c:v>1.0974305555500905</c:v>
                </c:pt>
                <c:pt idx="3243">
                  <c:v>1.0977083333273185</c:v>
                </c:pt>
                <c:pt idx="3244">
                  <c:v>1.0978703703658539</c:v>
                </c:pt>
                <c:pt idx="3245">
                  <c:v>1.0980092592581059</c:v>
                </c:pt>
                <c:pt idx="3246">
                  <c:v>1.0981712962966412</c:v>
                </c:pt>
                <c:pt idx="3247">
                  <c:v>1.0983449074046803</c:v>
                </c:pt>
                <c:pt idx="3248">
                  <c:v>1.098495370366436</c:v>
                </c:pt>
                <c:pt idx="3249">
                  <c:v>1.0986574074049713</c:v>
                </c:pt>
                <c:pt idx="3250">
                  <c:v>1.0988194444435067</c:v>
                </c:pt>
                <c:pt idx="3251">
                  <c:v>1.098981481482042</c:v>
                </c:pt>
                <c:pt idx="3252">
                  <c:v>1.099155092590081</c:v>
                </c:pt>
                <c:pt idx="3253">
                  <c:v>1.0993287036981201</c:v>
                </c:pt>
                <c:pt idx="3254">
                  <c:v>1.0994791666671517</c:v>
                </c:pt>
                <c:pt idx="3255">
                  <c:v>1.0996296296289074</c:v>
                </c:pt>
                <c:pt idx="3256">
                  <c:v>1.0998611111062928</c:v>
                </c:pt>
                <c:pt idx="3257">
                  <c:v>1.1000115740680485</c:v>
                </c:pt>
                <c:pt idx="3258">
                  <c:v>1.1001620370370802</c:v>
                </c:pt>
                <c:pt idx="3259">
                  <c:v>1.1003587962914025</c:v>
                </c:pt>
                <c:pt idx="3260">
                  <c:v>1.1005439814762212</c:v>
                </c:pt>
                <c:pt idx="3261">
                  <c:v>1.1007175925915362</c:v>
                </c:pt>
                <c:pt idx="3262">
                  <c:v>1.1008912036995753</c:v>
                </c:pt>
                <c:pt idx="3263">
                  <c:v>1.101041666661331</c:v>
                </c:pt>
                <c:pt idx="3264">
                  <c:v>1.1012037036998663</c:v>
                </c:pt>
                <c:pt idx="3265">
                  <c:v>1.1013773148151813</c:v>
                </c:pt>
                <c:pt idx="3266">
                  <c:v>1.1015740740695037</c:v>
                </c:pt>
                <c:pt idx="3267">
                  <c:v>1.1017476851848187</c:v>
                </c:pt>
                <c:pt idx="3268">
                  <c:v>1.1019328703696374</c:v>
                </c:pt>
                <c:pt idx="3269">
                  <c:v>1.1020949074008968</c:v>
                </c:pt>
                <c:pt idx="3270">
                  <c:v>1.1022685185162118</c:v>
                </c:pt>
                <c:pt idx="3271">
                  <c:v>1.1024421296242508</c:v>
                </c:pt>
                <c:pt idx="3272">
                  <c:v>1.1026157407395658</c:v>
                </c:pt>
                <c:pt idx="3273">
                  <c:v>1.1027893518476048</c:v>
                </c:pt>
                <c:pt idx="3274">
                  <c:v>1.1029745370324235</c:v>
                </c:pt>
                <c:pt idx="3275">
                  <c:v>1.1031712962940219</c:v>
                </c:pt>
                <c:pt idx="3276">
                  <c:v>1.1033680555556202</c:v>
                </c:pt>
                <c:pt idx="3277">
                  <c:v>1.1035416666636593</c:v>
                </c:pt>
                <c:pt idx="3278">
                  <c:v>1.1037152777716983</c:v>
                </c:pt>
                <c:pt idx="3279">
                  <c:v>1.1038773148102337</c:v>
                </c:pt>
                <c:pt idx="3280">
                  <c:v>1.104039351848769</c:v>
                </c:pt>
                <c:pt idx="3281">
                  <c:v>1.1042592592566507</c:v>
                </c:pt>
                <c:pt idx="3282">
                  <c:v>1.104421296295186</c:v>
                </c:pt>
                <c:pt idx="3283">
                  <c:v>1.1045833333337214</c:v>
                </c:pt>
                <c:pt idx="3284">
                  <c:v>1.1047685185185401</c:v>
                </c:pt>
                <c:pt idx="3285">
                  <c:v>1.1049421296265791</c:v>
                </c:pt>
                <c:pt idx="3286">
                  <c:v>1.1051157407346182</c:v>
                </c:pt>
                <c:pt idx="3287">
                  <c:v>1.1052777777731535</c:v>
                </c:pt>
                <c:pt idx="3288">
                  <c:v>1.1054745370347518</c:v>
                </c:pt>
                <c:pt idx="3289">
                  <c:v>1.1057175925889169</c:v>
                </c:pt>
                <c:pt idx="3290">
                  <c:v>1.1058680555506726</c:v>
                </c:pt>
                <c:pt idx="3291">
                  <c:v>1.1060185185124283</c:v>
                </c:pt>
                <c:pt idx="3292">
                  <c:v>1.1062268518508063</c:v>
                </c:pt>
                <c:pt idx="3293">
                  <c:v>1.106412037035625</c:v>
                </c:pt>
                <c:pt idx="3294">
                  <c:v>1.106585648143664</c:v>
                </c:pt>
                <c:pt idx="3295">
                  <c:v>1.106759259258979</c:v>
                </c:pt>
                <c:pt idx="3296">
                  <c:v>1.1069791666668607</c:v>
                </c:pt>
                <c:pt idx="3297">
                  <c:v>1.1071527777748997</c:v>
                </c:pt>
                <c:pt idx="3298">
                  <c:v>1.1073148148134351</c:v>
                </c:pt>
                <c:pt idx="3299">
                  <c:v>1.1075231481445371</c:v>
                </c:pt>
                <c:pt idx="3300">
                  <c:v>1.1104861111089122</c:v>
                </c:pt>
                <c:pt idx="3301">
                  <c:v>1.1106944444400142</c:v>
                </c:pt>
                <c:pt idx="3302">
                  <c:v>1.1110185185170849</c:v>
                </c:pt>
                <c:pt idx="3303">
                  <c:v>1.1112731481480296</c:v>
                </c:pt>
                <c:pt idx="3304">
                  <c:v>1.111574074071541</c:v>
                </c:pt>
                <c:pt idx="3305">
                  <c:v>1.111817129625706</c:v>
                </c:pt>
                <c:pt idx="3306">
                  <c:v>1.1120370370335877</c:v>
                </c:pt>
                <c:pt idx="3307">
                  <c:v>1.1122106481416267</c:v>
                </c:pt>
                <c:pt idx="3308">
                  <c:v>1.1123726851801621</c:v>
                </c:pt>
                <c:pt idx="3309">
                  <c:v>1.1141087962896563</c:v>
                </c:pt>
                <c:pt idx="3310">
                  <c:v>1.114224537035625</c:v>
                </c:pt>
                <c:pt idx="3311">
                  <c:v>1.1143865740741603</c:v>
                </c:pt>
                <c:pt idx="3312">
                  <c:v>1.114606481482042</c:v>
                </c:pt>
                <c:pt idx="3313">
                  <c:v>1.1147685185133014</c:v>
                </c:pt>
                <c:pt idx="3314">
                  <c:v>1.1149421296286164</c:v>
                </c:pt>
                <c:pt idx="3315">
                  <c:v>1.1152083333290648</c:v>
                </c:pt>
                <c:pt idx="3316">
                  <c:v>1.1153703703676001</c:v>
                </c:pt>
                <c:pt idx="3317">
                  <c:v>1.1155092592598521</c:v>
                </c:pt>
                <c:pt idx="3318">
                  <c:v>1.1156944444446708</c:v>
                </c:pt>
                <c:pt idx="3319">
                  <c:v>1.1158796296294895</c:v>
                </c:pt>
                <c:pt idx="3320">
                  <c:v>1.1160532407375285</c:v>
                </c:pt>
                <c:pt idx="3321">
                  <c:v>1.1162384259223472</c:v>
                </c:pt>
                <c:pt idx="3322">
                  <c:v>1.1164120370303863</c:v>
                </c:pt>
                <c:pt idx="3323">
                  <c:v>1.1166087962919846</c:v>
                </c:pt>
                <c:pt idx="3324">
                  <c:v>1.1167824074072996</c:v>
                </c:pt>
                <c:pt idx="3325">
                  <c:v>1.1169328703690553</c:v>
                </c:pt>
                <c:pt idx="3326">
                  <c:v>1.1171643518464407</c:v>
                </c:pt>
                <c:pt idx="3327">
                  <c:v>1.1173495370312594</c:v>
                </c:pt>
                <c:pt idx="3328">
                  <c:v>1.1175115740697947</c:v>
                </c:pt>
                <c:pt idx="3329">
                  <c:v>1.1176967592546134</c:v>
                </c:pt>
                <c:pt idx="3330">
                  <c:v>1.1179513888855581</c:v>
                </c:pt>
                <c:pt idx="3331">
                  <c:v>1.1181018518473138</c:v>
                </c:pt>
                <c:pt idx="3332">
                  <c:v>1.1182523148090695</c:v>
                </c:pt>
                <c:pt idx="3333">
                  <c:v>1.1184259259243845</c:v>
                </c:pt>
                <c:pt idx="3334">
                  <c:v>1.1186342592554865</c:v>
                </c:pt>
                <c:pt idx="3335">
                  <c:v>1.1187847222172422</c:v>
                </c:pt>
                <c:pt idx="3336">
                  <c:v>1.1189583333325572</c:v>
                </c:pt>
                <c:pt idx="3337">
                  <c:v>1.1191435185173759</c:v>
                </c:pt>
                <c:pt idx="3338">
                  <c:v>1.119351851848478</c:v>
                </c:pt>
                <c:pt idx="3339">
                  <c:v>1.1195138888870133</c:v>
                </c:pt>
                <c:pt idx="3340">
                  <c:v>1.1196759259255487</c:v>
                </c:pt>
                <c:pt idx="3341">
                  <c:v>1.119837962956808</c:v>
                </c:pt>
                <c:pt idx="3342">
                  <c:v>1.1199884259258397</c:v>
                </c:pt>
                <c:pt idx="3343">
                  <c:v>1.1201620370338787</c:v>
                </c:pt>
                <c:pt idx="3344">
                  <c:v>1.1203356481419178</c:v>
                </c:pt>
                <c:pt idx="3345">
                  <c:v>1.1205092592572328</c:v>
                </c:pt>
                <c:pt idx="3346">
                  <c:v>1.1206597222189885</c:v>
                </c:pt>
                <c:pt idx="3347">
                  <c:v>1.1208449074038072</c:v>
                </c:pt>
                <c:pt idx="3348">
                  <c:v>1.1210185185191222</c:v>
                </c:pt>
                <c:pt idx="3349">
                  <c:v>1.1211689814808778</c:v>
                </c:pt>
                <c:pt idx="3350">
                  <c:v>1.1213310185121372</c:v>
                </c:pt>
                <c:pt idx="3351">
                  <c:v>1.1215277777737356</c:v>
                </c:pt>
                <c:pt idx="3352">
                  <c:v>1.1216898148122709</c:v>
                </c:pt>
                <c:pt idx="3353">
                  <c:v>1.12186342592031</c:v>
                </c:pt>
                <c:pt idx="3354">
                  <c:v>1.1220486111051287</c:v>
                </c:pt>
                <c:pt idx="3355">
                  <c:v>1.122210648143664</c:v>
                </c:pt>
                <c:pt idx="3356">
                  <c:v>1.1223611111054197</c:v>
                </c:pt>
                <c:pt idx="3357">
                  <c:v>1.1225347222207347</c:v>
                </c:pt>
                <c:pt idx="3358">
                  <c:v>1.1227199074055534</c:v>
                </c:pt>
                <c:pt idx="3359">
                  <c:v>1.1228819444440887</c:v>
                </c:pt>
                <c:pt idx="3360">
                  <c:v>1.1230324074058444</c:v>
                </c:pt>
                <c:pt idx="3361">
                  <c:v>1.1231944444443798</c:v>
                </c:pt>
                <c:pt idx="3362">
                  <c:v>1.1233796296291985</c:v>
                </c:pt>
                <c:pt idx="3363">
                  <c:v>1.1235532407372375</c:v>
                </c:pt>
                <c:pt idx="3364">
                  <c:v>1.1237152777757728</c:v>
                </c:pt>
                <c:pt idx="3365">
                  <c:v>1.1238657407375285</c:v>
                </c:pt>
                <c:pt idx="3366">
                  <c:v>1.1240162036992842</c:v>
                </c:pt>
                <c:pt idx="3367">
                  <c:v>1.1242013888841029</c:v>
                </c:pt>
                <c:pt idx="3368">
                  <c:v>1.1243981481457013</c:v>
                </c:pt>
                <c:pt idx="3369">
                  <c:v>1.12458333333052</c:v>
                </c:pt>
                <c:pt idx="3370">
                  <c:v>1.1247685185153387</c:v>
                </c:pt>
                <c:pt idx="3371">
                  <c:v>1.124930555553874</c:v>
                </c:pt>
                <c:pt idx="3372">
                  <c:v>1.1250810185156297</c:v>
                </c:pt>
                <c:pt idx="3373">
                  <c:v>1.125243055554165</c:v>
                </c:pt>
                <c:pt idx="3374">
                  <c:v>1.1254166666622041</c:v>
                </c:pt>
                <c:pt idx="3375">
                  <c:v>1.1255787037007394</c:v>
                </c:pt>
                <c:pt idx="3376">
                  <c:v>1.1257407407392748</c:v>
                </c:pt>
                <c:pt idx="3377">
                  <c:v>1.1259027777778101</c:v>
                </c:pt>
                <c:pt idx="3378">
                  <c:v>1.1260879629626288</c:v>
                </c:pt>
                <c:pt idx="3379">
                  <c:v>1.1262615740706678</c:v>
                </c:pt>
                <c:pt idx="3380">
                  <c:v>1.1264467592554865</c:v>
                </c:pt>
                <c:pt idx="3381">
                  <c:v>1.1266203703708015</c:v>
                </c:pt>
                <c:pt idx="3382">
                  <c:v>1.1267939814788406</c:v>
                </c:pt>
                <c:pt idx="3383">
                  <c:v>1.1269791666636593</c:v>
                </c:pt>
                <c:pt idx="3384">
                  <c:v>1.1271759259252576</c:v>
                </c:pt>
                <c:pt idx="3385">
                  <c:v>1.1273611111100763</c:v>
                </c:pt>
                <c:pt idx="3386">
                  <c:v>1.1275347222181153</c:v>
                </c:pt>
                <c:pt idx="3387">
                  <c:v>1.1277083333334303</c:v>
                </c:pt>
                <c:pt idx="3388">
                  <c:v>1.127893518518249</c:v>
                </c:pt>
                <c:pt idx="3389">
                  <c:v>1.1280902777725714</c:v>
                </c:pt>
                <c:pt idx="3390">
                  <c:v>1.1282754629573901</c:v>
                </c:pt>
                <c:pt idx="3391">
                  <c:v>1.1284490740727051</c:v>
                </c:pt>
                <c:pt idx="3392">
                  <c:v>1.1312847222216078</c:v>
                </c:pt>
                <c:pt idx="3393">
                  <c:v>1.1314351851833635</c:v>
                </c:pt>
                <c:pt idx="3394">
                  <c:v>1.1315856481451192</c:v>
                </c:pt>
                <c:pt idx="3395">
                  <c:v>1.1317361111068749</c:v>
                </c:pt>
                <c:pt idx="3396">
                  <c:v>1.1318981481454102</c:v>
                </c:pt>
                <c:pt idx="3397">
                  <c:v>1.1320949074070086</c:v>
                </c:pt>
                <c:pt idx="3398">
                  <c:v>1.1323379629611736</c:v>
                </c:pt>
                <c:pt idx="3399">
                  <c:v>1.132569444438559</c:v>
                </c:pt>
                <c:pt idx="3400">
                  <c:v>1.1327662037001573</c:v>
                </c:pt>
                <c:pt idx="3401">
                  <c:v>1.1329398148081964</c:v>
                </c:pt>
                <c:pt idx="3402">
                  <c:v>1.1331712962928577</c:v>
                </c:pt>
                <c:pt idx="3403">
                  <c:v>1.1333449074008968</c:v>
                </c:pt>
                <c:pt idx="3404">
                  <c:v>1.1334953703699284</c:v>
                </c:pt>
                <c:pt idx="3405">
                  <c:v>1.1336458333316841</c:v>
                </c:pt>
                <c:pt idx="3406">
                  <c:v>1.1338194444397232</c:v>
                </c:pt>
                <c:pt idx="3407">
                  <c:v>1.1340162037013215</c:v>
                </c:pt>
                <c:pt idx="3408">
                  <c:v>1.1341782407398568</c:v>
                </c:pt>
                <c:pt idx="3409">
                  <c:v>1.1343287037016125</c:v>
                </c:pt>
                <c:pt idx="3410">
                  <c:v>1.1344907407401479</c:v>
                </c:pt>
                <c:pt idx="3411">
                  <c:v>1.1347453703638166</c:v>
                </c:pt>
                <c:pt idx="3412">
                  <c:v>1.134907407402352</c:v>
                </c:pt>
                <c:pt idx="3413">
                  <c:v>1.1350578703641077</c:v>
                </c:pt>
                <c:pt idx="3414">
                  <c:v>1.1352083333331393</c:v>
                </c:pt>
                <c:pt idx="3415">
                  <c:v>1.1353819444411783</c:v>
                </c:pt>
                <c:pt idx="3416">
                  <c:v>1.1355555555492174</c:v>
                </c:pt>
                <c:pt idx="3417">
                  <c:v>1.1357175925877527</c:v>
                </c:pt>
                <c:pt idx="3418">
                  <c:v>1.1358796296262881</c:v>
                </c:pt>
                <c:pt idx="3419">
                  <c:v>1.1360300925880438</c:v>
                </c:pt>
                <c:pt idx="3420">
                  <c:v>1.1362152777728625</c:v>
                </c:pt>
                <c:pt idx="3421">
                  <c:v>1.1363888888881775</c:v>
                </c:pt>
                <c:pt idx="3422">
                  <c:v>1.1365509259194368</c:v>
                </c:pt>
                <c:pt idx="3423">
                  <c:v>1.1367129629579722</c:v>
                </c:pt>
                <c:pt idx="3424">
                  <c:v>1.1368865740732872</c:v>
                </c:pt>
                <c:pt idx="3425">
                  <c:v>1.1370601851813262</c:v>
                </c:pt>
                <c:pt idx="3426">
                  <c:v>1.1372453703661449</c:v>
                </c:pt>
                <c:pt idx="3427">
                  <c:v>1.1374074074046803</c:v>
                </c:pt>
                <c:pt idx="3428">
                  <c:v>1.137557870366436</c:v>
                </c:pt>
                <c:pt idx="3429">
                  <c:v>1.1377546296280343</c:v>
                </c:pt>
                <c:pt idx="3430">
                  <c:v>1.1379629629591363</c:v>
                </c:pt>
                <c:pt idx="3431">
                  <c:v>1.1381365740744513</c:v>
                </c:pt>
                <c:pt idx="3432">
                  <c:v>1.1382986111057107</c:v>
                </c:pt>
                <c:pt idx="3433">
                  <c:v>1.1384606481442461</c:v>
                </c:pt>
                <c:pt idx="3434">
                  <c:v>1.1386226851827814</c:v>
                </c:pt>
                <c:pt idx="3435">
                  <c:v>1.1387847222213168</c:v>
                </c:pt>
                <c:pt idx="3436">
                  <c:v>1.1389583333293558</c:v>
                </c:pt>
                <c:pt idx="3437">
                  <c:v>1.1391319444446708</c:v>
                </c:pt>
                <c:pt idx="3438">
                  <c:v>1.1393055555527098</c:v>
                </c:pt>
                <c:pt idx="3439">
                  <c:v>1.1394444444449618</c:v>
                </c:pt>
                <c:pt idx="3440">
                  <c:v>1.1396180555530009</c:v>
                </c:pt>
                <c:pt idx="3441">
                  <c:v>1.1397916666610399</c:v>
                </c:pt>
                <c:pt idx="3442">
                  <c:v>1.1399652777763549</c:v>
                </c:pt>
                <c:pt idx="3443">
                  <c:v>1.1401273148148903</c:v>
                </c:pt>
                <c:pt idx="3444">
                  <c:v>1.1403009259229293</c:v>
                </c:pt>
                <c:pt idx="3445">
                  <c:v>1.1404745370309683</c:v>
                </c:pt>
                <c:pt idx="3446">
                  <c:v>1.140659722215787</c:v>
                </c:pt>
                <c:pt idx="3447">
                  <c:v>1.140833333331102</c:v>
                </c:pt>
                <c:pt idx="3448">
                  <c:v>1.1410069444391411</c:v>
                </c:pt>
                <c:pt idx="3449">
                  <c:v>1.1411689814776764</c:v>
                </c:pt>
                <c:pt idx="3450">
                  <c:v>1.1413541666624951</c:v>
                </c:pt>
                <c:pt idx="3451">
                  <c:v>1.1415393518473138</c:v>
                </c:pt>
                <c:pt idx="3452">
                  <c:v>1.1417129629626288</c:v>
                </c:pt>
                <c:pt idx="3453">
                  <c:v>1.1418749999938882</c:v>
                </c:pt>
                <c:pt idx="3454">
                  <c:v>1.1420601851787069</c:v>
                </c:pt>
                <c:pt idx="3455">
                  <c:v>1.1422337962940219</c:v>
                </c:pt>
                <c:pt idx="3456">
                  <c:v>1.1424305555556202</c:v>
                </c:pt>
                <c:pt idx="3457">
                  <c:v>1.1426041666636593</c:v>
                </c:pt>
                <c:pt idx="3458">
                  <c:v>1.142789351848478</c:v>
                </c:pt>
                <c:pt idx="3459">
                  <c:v>1.142962962956517</c:v>
                </c:pt>
                <c:pt idx="3460">
                  <c:v>1.1431597222181153</c:v>
                </c:pt>
                <c:pt idx="3461">
                  <c:v>1.1433564814797137</c:v>
                </c:pt>
                <c:pt idx="3462">
                  <c:v>1.143553240741312</c:v>
                </c:pt>
                <c:pt idx="3463">
                  <c:v>1.1437615740724141</c:v>
                </c:pt>
                <c:pt idx="3464">
                  <c:v>1.1439467592572328</c:v>
                </c:pt>
                <c:pt idx="3465">
                  <c:v>1.1440972222189885</c:v>
                </c:pt>
                <c:pt idx="3466">
                  <c:v>1.1442824074038072</c:v>
                </c:pt>
                <c:pt idx="3467">
                  <c:v>1.1444675925886258</c:v>
                </c:pt>
                <c:pt idx="3468">
                  <c:v>1.1446527777734445</c:v>
                </c:pt>
                <c:pt idx="3469">
                  <c:v>1.1448379629582632</c:v>
                </c:pt>
                <c:pt idx="3470">
                  <c:v>1.1450231481430819</c:v>
                </c:pt>
                <c:pt idx="3471">
                  <c:v>1.1452083333279006</c:v>
                </c:pt>
                <c:pt idx="3472">
                  <c:v>1.1453935185127193</c:v>
                </c:pt>
                <c:pt idx="3473">
                  <c:v>1.1455671296280343</c:v>
                </c:pt>
                <c:pt idx="3474">
                  <c:v>1.1457638888823567</c:v>
                </c:pt>
                <c:pt idx="3475">
                  <c:v>1.1459490740744513</c:v>
                </c:pt>
                <c:pt idx="3476">
                  <c:v>1.14613425925927</c:v>
                </c:pt>
                <c:pt idx="3477">
                  <c:v>1.1463194444440887</c:v>
                </c:pt>
                <c:pt idx="3478">
                  <c:v>1.1465046296289074</c:v>
                </c:pt>
                <c:pt idx="3479">
                  <c:v>1.1466782407369465</c:v>
                </c:pt>
                <c:pt idx="3480">
                  <c:v>1.1468749999985448</c:v>
                </c:pt>
                <c:pt idx="3481">
                  <c:v>1.1470717592528672</c:v>
                </c:pt>
                <c:pt idx="3482">
                  <c:v>1.1472569444449618</c:v>
                </c:pt>
                <c:pt idx="3483">
                  <c:v>1.1474421296297805</c:v>
                </c:pt>
                <c:pt idx="3484">
                  <c:v>1.1476273148145992</c:v>
                </c:pt>
                <c:pt idx="3485">
                  <c:v>1.1509953703643987</c:v>
                </c:pt>
                <c:pt idx="3486">
                  <c:v>1.1511458333334303</c:v>
                </c:pt>
                <c:pt idx="3487">
                  <c:v>1.151296296295186</c:v>
                </c:pt>
                <c:pt idx="3488">
                  <c:v>1.1515162037030677</c:v>
                </c:pt>
                <c:pt idx="3489">
                  <c:v>1.1518055555497995</c:v>
                </c:pt>
                <c:pt idx="3490">
                  <c:v>1.1520717592575238</c:v>
                </c:pt>
                <c:pt idx="3491">
                  <c:v>1.1523148148116888</c:v>
                </c:pt>
                <c:pt idx="3492">
                  <c:v>1.1525462962963502</c:v>
                </c:pt>
                <c:pt idx="3493">
                  <c:v>1.1527777777737356</c:v>
                </c:pt>
                <c:pt idx="3494">
                  <c:v>1.1530092592583969</c:v>
                </c:pt>
                <c:pt idx="3495">
                  <c:v>1.1532060185127193</c:v>
                </c:pt>
                <c:pt idx="3496">
                  <c:v>1.1533796296280343</c:v>
                </c:pt>
                <c:pt idx="3497">
                  <c:v>1.1535763888823567</c:v>
                </c:pt>
                <c:pt idx="3498">
                  <c:v>1.1537615740744513</c:v>
                </c:pt>
                <c:pt idx="3499">
                  <c:v>1.15394675925927</c:v>
                </c:pt>
                <c:pt idx="3500">
                  <c:v>1.1541550925903721</c:v>
                </c:pt>
                <c:pt idx="3501">
                  <c:v>1.1543402777751908</c:v>
                </c:pt>
                <c:pt idx="3502">
                  <c:v>1.1544907407369465</c:v>
                </c:pt>
                <c:pt idx="3503">
                  <c:v>1.1546412036987022</c:v>
                </c:pt>
                <c:pt idx="3504">
                  <c:v>1.1548032407372375</c:v>
                </c:pt>
                <c:pt idx="3505">
                  <c:v>1.1549652777757728</c:v>
                </c:pt>
                <c:pt idx="3506">
                  <c:v>1.1551388888838119</c:v>
                </c:pt>
                <c:pt idx="3507">
                  <c:v>1.1553009259223472</c:v>
                </c:pt>
                <c:pt idx="3508">
                  <c:v>1.1554629629608826</c:v>
                </c:pt>
                <c:pt idx="3509">
                  <c:v>1.1556249999994179</c:v>
                </c:pt>
                <c:pt idx="3510">
                  <c:v>1.155798611107457</c:v>
                </c:pt>
                <c:pt idx="3511">
                  <c:v>1.1559837962922757</c:v>
                </c:pt>
                <c:pt idx="3512">
                  <c:v>1.156180555553874</c:v>
                </c:pt>
                <c:pt idx="3513">
                  <c:v>1.1563310185156297</c:v>
                </c:pt>
                <c:pt idx="3514">
                  <c:v>1.1564814814773854</c:v>
                </c:pt>
                <c:pt idx="3515">
                  <c:v>1.1566666666622041</c:v>
                </c:pt>
                <c:pt idx="3516">
                  <c:v>1.1568518518470228</c:v>
                </c:pt>
                <c:pt idx="3517">
                  <c:v>1.1570254629623378</c:v>
                </c:pt>
                <c:pt idx="3518">
                  <c:v>1.1571759259240935</c:v>
                </c:pt>
                <c:pt idx="3519">
                  <c:v>1.1573379629626288</c:v>
                </c:pt>
                <c:pt idx="3520">
                  <c:v>1.1575231481474475</c:v>
                </c:pt>
                <c:pt idx="3521">
                  <c:v>1.1576967592554865</c:v>
                </c:pt>
                <c:pt idx="3522">
                  <c:v>1.1578703703708015</c:v>
                </c:pt>
                <c:pt idx="3523">
                  <c:v>1.1580671296251239</c:v>
                </c:pt>
                <c:pt idx="3524">
                  <c:v>1.1582407407404389</c:v>
                </c:pt>
                <c:pt idx="3525">
                  <c:v>1.1583912037021946</c:v>
                </c:pt>
                <c:pt idx="3526">
                  <c:v>1.1585648148102337</c:v>
                </c:pt>
                <c:pt idx="3527">
                  <c:v>1.1587499999950523</c:v>
                </c:pt>
                <c:pt idx="3528">
                  <c:v>1.158935185179871</c:v>
                </c:pt>
                <c:pt idx="3529">
                  <c:v>1.159108796295186</c:v>
                </c:pt>
                <c:pt idx="3530">
                  <c:v>1.1592708333337214</c:v>
                </c:pt>
                <c:pt idx="3531">
                  <c:v>1.1594328703649808</c:v>
                </c:pt>
                <c:pt idx="3532">
                  <c:v>1.1595949074035161</c:v>
                </c:pt>
                <c:pt idx="3533">
                  <c:v>1.1597685185188311</c:v>
                </c:pt>
                <c:pt idx="3534">
                  <c:v>1.1599421296268702</c:v>
                </c:pt>
                <c:pt idx="3535">
                  <c:v>1.1601041666654055</c:v>
                </c:pt>
                <c:pt idx="3536">
                  <c:v>1.1602662037039408</c:v>
                </c:pt>
                <c:pt idx="3537">
                  <c:v>1.1604282407352002</c:v>
                </c:pt>
                <c:pt idx="3538">
                  <c:v>1.1605902777737356</c:v>
                </c:pt>
                <c:pt idx="3539">
                  <c:v>1.1607638888890506</c:v>
                </c:pt>
                <c:pt idx="3540">
                  <c:v>1.16092592592031</c:v>
                </c:pt>
                <c:pt idx="3541">
                  <c:v>1.1611111111051287</c:v>
                </c:pt>
                <c:pt idx="3542">
                  <c:v>1.1612847222204437</c:v>
                </c:pt>
                <c:pt idx="3543">
                  <c:v>1.1614583333284827</c:v>
                </c:pt>
                <c:pt idx="3544">
                  <c:v>1.161655092590081</c:v>
                </c:pt>
                <c:pt idx="3545">
                  <c:v>1.1618402777748997</c:v>
                </c:pt>
                <c:pt idx="3546">
                  <c:v>1.1620138888829388</c:v>
                </c:pt>
                <c:pt idx="3547">
                  <c:v>1.1621990740677575</c:v>
                </c:pt>
                <c:pt idx="3548">
                  <c:v>1.1623842592598521</c:v>
                </c:pt>
                <c:pt idx="3549">
                  <c:v>1.1625810185141745</c:v>
                </c:pt>
                <c:pt idx="3550">
                  <c:v>1.1627546296294895</c:v>
                </c:pt>
                <c:pt idx="3551">
                  <c:v>1.1629398148143082</c:v>
                </c:pt>
                <c:pt idx="3552">
                  <c:v>1.1631134259223472</c:v>
                </c:pt>
                <c:pt idx="3553">
                  <c:v>1.1632986111071659</c:v>
                </c:pt>
                <c:pt idx="3554">
                  <c:v>1.163506944438268</c:v>
                </c:pt>
                <c:pt idx="3555">
                  <c:v>1.1637037036998663</c:v>
                </c:pt>
                <c:pt idx="3556">
                  <c:v>1.163854166661622</c:v>
                </c:pt>
                <c:pt idx="3557">
                  <c:v>1.1640393518464407</c:v>
                </c:pt>
                <c:pt idx="3558">
                  <c:v>1.1642129629617557</c:v>
                </c:pt>
                <c:pt idx="3559">
                  <c:v>1.1643981481465744</c:v>
                </c:pt>
                <c:pt idx="3560">
                  <c:v>1.1645717592546134</c:v>
                </c:pt>
                <c:pt idx="3561">
                  <c:v>1.1647569444394321</c:v>
                </c:pt>
                <c:pt idx="3562">
                  <c:v>1.1649305555547471</c:v>
                </c:pt>
                <c:pt idx="3563">
                  <c:v>1.1651388888858492</c:v>
                </c:pt>
                <c:pt idx="3564">
                  <c:v>1.1653124999938882</c:v>
                </c:pt>
                <c:pt idx="3565">
                  <c:v>1.1654745370324235</c:v>
                </c:pt>
                <c:pt idx="3566">
                  <c:v>1.1656481481477385</c:v>
                </c:pt>
                <c:pt idx="3567">
                  <c:v>1.1658333333325572</c:v>
                </c:pt>
                <c:pt idx="3568">
                  <c:v>1.1660185185173759</c:v>
                </c:pt>
                <c:pt idx="3569">
                  <c:v>1.1662037037021946</c:v>
                </c:pt>
                <c:pt idx="3570">
                  <c:v>1.1663888888870133</c:v>
                </c:pt>
                <c:pt idx="3571">
                  <c:v>1.1665624999950523</c:v>
                </c:pt>
                <c:pt idx="3572">
                  <c:v>1.166747685179871</c:v>
                </c:pt>
                <c:pt idx="3573">
                  <c:v>1.166921296295186</c:v>
                </c:pt>
                <c:pt idx="3574">
                  <c:v>1.1670949074032251</c:v>
                </c:pt>
                <c:pt idx="3575">
                  <c:v>1.1672800925880438</c:v>
                </c:pt>
                <c:pt idx="3576">
                  <c:v>1.1674652777728625</c:v>
                </c:pt>
                <c:pt idx="3577">
                  <c:v>1.1676504629576812</c:v>
                </c:pt>
                <c:pt idx="3578">
                  <c:v>1.1678356481424998</c:v>
                </c:pt>
                <c:pt idx="3579">
                  <c:v>1.1706365740683395</c:v>
                </c:pt>
                <c:pt idx="3580">
                  <c:v>1.1707754629605915</c:v>
                </c:pt>
                <c:pt idx="3581">
                  <c:v>1.1709259259223472</c:v>
                </c:pt>
                <c:pt idx="3582">
                  <c:v>1.1710995370303863</c:v>
                </c:pt>
                <c:pt idx="3583">
                  <c:v>1.1714004629611736</c:v>
                </c:pt>
                <c:pt idx="3584">
                  <c:v>1.1716435185153387</c:v>
                </c:pt>
                <c:pt idx="3585">
                  <c:v>1.1718634259232203</c:v>
                </c:pt>
                <c:pt idx="3586">
                  <c:v>1.1721296296236687</c:v>
                </c:pt>
                <c:pt idx="3587">
                  <c:v>1.1723495370315504</c:v>
                </c:pt>
                <c:pt idx="3588">
                  <c:v>1.1725810185162118</c:v>
                </c:pt>
                <c:pt idx="3589">
                  <c:v>1.182511574072123</c:v>
                </c:pt>
                <c:pt idx="3590">
                  <c:v>1.1838078703658539</c:v>
                </c:pt>
                <c:pt idx="3591">
                  <c:v>1.185023148143955</c:v>
                </c:pt>
                <c:pt idx="3592">
                  <c:v>1.1861689814759302</c:v>
                </c:pt>
                <c:pt idx="3593">
                  <c:v>1.187361111107748</c:v>
                </c:pt>
                <c:pt idx="3594">
                  <c:v>1.1886689814782585</c:v>
                </c:pt>
                <c:pt idx="3595">
                  <c:v>1.189629629625415</c:v>
                </c:pt>
                <c:pt idx="3596">
                  <c:v>1.1906134259261307</c:v>
                </c:pt>
                <c:pt idx="3597">
                  <c:v>1.1917708333276096</c:v>
                </c:pt>
                <c:pt idx="3598">
                  <c:v>1.192939814813144</c:v>
                </c:pt>
                <c:pt idx="3599">
                  <c:v>1.1941203703681822</c:v>
                </c:pt>
                <c:pt idx="3600">
                  <c:v>1.1953009259232203</c:v>
                </c:pt>
                <c:pt idx="3601">
                  <c:v>1.1965162037013215</c:v>
                </c:pt>
                <c:pt idx="3602">
                  <c:v>1.1978472222181153</c:v>
                </c:pt>
                <c:pt idx="3603">
                  <c:v>1.1990393518499332</c:v>
                </c:pt>
                <c:pt idx="3604">
                  <c:v>1.2002546296280343</c:v>
                </c:pt>
                <c:pt idx="3605">
                  <c:v>1.2014236111062928</c:v>
                </c:pt>
                <c:pt idx="3606">
                  <c:v>1.2025925925918273</c:v>
                </c:pt>
                <c:pt idx="3607">
                  <c:v>1.2037500000005821</c:v>
                </c:pt>
                <c:pt idx="3608">
                  <c:v>1.2049189814788406</c:v>
                </c:pt>
                <c:pt idx="3609">
                  <c:v>1.2062962962954771</c:v>
                </c:pt>
                <c:pt idx="3610">
                  <c:v>1.2077893518508063</c:v>
                </c:pt>
                <c:pt idx="3611">
                  <c:v>1.2091435185138835</c:v>
                </c:pt>
                <c:pt idx="3612">
                  <c:v>1.2104050925918273</c:v>
                </c:pt>
                <c:pt idx="3613">
                  <c:v>1.2127546296251239</c:v>
                </c:pt>
                <c:pt idx="3614">
                  <c:v>1.2129050925868796</c:v>
                </c:pt>
                <c:pt idx="3615">
                  <c:v>1.2130439814791316</c:v>
                </c:pt>
                <c:pt idx="3616">
                  <c:v>1.213206018517667</c:v>
                </c:pt>
                <c:pt idx="3617">
                  <c:v>1.2134374999950523</c:v>
                </c:pt>
                <c:pt idx="3618">
                  <c:v>1.2135995370335877</c:v>
                </c:pt>
                <c:pt idx="3619">
                  <c:v>1.213761574072123</c:v>
                </c:pt>
                <c:pt idx="3620">
                  <c:v>1.2139120370338787</c:v>
                </c:pt>
                <c:pt idx="3621">
                  <c:v>1.2141087962954771</c:v>
                </c:pt>
                <c:pt idx="3622">
                  <c:v>1.2142708333267365</c:v>
                </c:pt>
                <c:pt idx="3623">
                  <c:v>1.2144444444420515</c:v>
                </c:pt>
                <c:pt idx="3624">
                  <c:v>1.2146180555500905</c:v>
                </c:pt>
                <c:pt idx="3625">
                  <c:v>1.2148032407349092</c:v>
                </c:pt>
                <c:pt idx="3626">
                  <c:v>1.2149768518502242</c:v>
                </c:pt>
                <c:pt idx="3627">
                  <c:v>1.2151273148119799</c:v>
                </c:pt>
                <c:pt idx="3628">
                  <c:v>1.2153009259200189</c:v>
                </c:pt>
                <c:pt idx="3629">
                  <c:v>1.2154745370353339</c:v>
                </c:pt>
                <c:pt idx="3630">
                  <c:v>1.2156365740738693</c:v>
                </c:pt>
                <c:pt idx="3631">
                  <c:v>1.2157986111051287</c:v>
                </c:pt>
                <c:pt idx="3632">
                  <c:v>1.2159722222204437</c:v>
                </c:pt>
                <c:pt idx="3633">
                  <c:v>1.216134259258979</c:v>
                </c:pt>
                <c:pt idx="3634">
                  <c:v>1.2162962962902384</c:v>
                </c:pt>
                <c:pt idx="3635">
                  <c:v>1.2164583333287737</c:v>
                </c:pt>
                <c:pt idx="3636">
                  <c:v>1.2166319444440887</c:v>
                </c:pt>
                <c:pt idx="3637">
                  <c:v>1.2168055555521278</c:v>
                </c:pt>
                <c:pt idx="3638">
                  <c:v>1.2169675925906631</c:v>
                </c:pt>
                <c:pt idx="3639">
                  <c:v>1.2171412036987022</c:v>
                </c:pt>
                <c:pt idx="3640">
                  <c:v>1.2173148148140172</c:v>
                </c:pt>
                <c:pt idx="3641">
                  <c:v>1.2174884259220562</c:v>
                </c:pt>
                <c:pt idx="3642">
                  <c:v>1.2176736111068749</c:v>
                </c:pt>
                <c:pt idx="3643">
                  <c:v>1.2178472222221899</c:v>
                </c:pt>
                <c:pt idx="3644">
                  <c:v>1.2180208333302289</c:v>
                </c:pt>
                <c:pt idx="3645">
                  <c:v>1.2182060185150476</c:v>
                </c:pt>
                <c:pt idx="3646">
                  <c:v>1.2183796296230867</c:v>
                </c:pt>
                <c:pt idx="3647">
                  <c:v>1.2185532407384017</c:v>
                </c:pt>
                <c:pt idx="3648">
                  <c:v>1.2187384259232203</c:v>
                </c:pt>
                <c:pt idx="3649">
                  <c:v>1.218958333331102</c:v>
                </c:pt>
                <c:pt idx="3650">
                  <c:v>1.2191087962928577</c:v>
                </c:pt>
                <c:pt idx="3651">
                  <c:v>1.2192708333313931</c:v>
                </c:pt>
                <c:pt idx="3652">
                  <c:v>1.2194560185162118</c:v>
                </c:pt>
                <c:pt idx="3653">
                  <c:v>1.2196296296242508</c:v>
                </c:pt>
                <c:pt idx="3654">
                  <c:v>1.2198032407395658</c:v>
                </c:pt>
                <c:pt idx="3655">
                  <c:v>1.2199768518476048</c:v>
                </c:pt>
                <c:pt idx="3656">
                  <c:v>1.2201504629629198</c:v>
                </c:pt>
                <c:pt idx="3657">
                  <c:v>1.2203240740709589</c:v>
                </c:pt>
                <c:pt idx="3658">
                  <c:v>1.2204976851789979</c:v>
                </c:pt>
                <c:pt idx="3659">
                  <c:v>1.2206828703638166</c:v>
                </c:pt>
                <c:pt idx="3660">
                  <c:v>1.2208680555559113</c:v>
                </c:pt>
                <c:pt idx="3661">
                  <c:v>1.22105324074073</c:v>
                </c:pt>
                <c:pt idx="3662">
                  <c:v>1.2212384259255487</c:v>
                </c:pt>
                <c:pt idx="3663">
                  <c:v>1.2214120370335877</c:v>
                </c:pt>
                <c:pt idx="3664">
                  <c:v>1.2215856481416267</c:v>
                </c:pt>
                <c:pt idx="3665">
                  <c:v>1.2217708333337214</c:v>
                </c:pt>
                <c:pt idx="3666">
                  <c:v>1.2219444444417604</c:v>
                </c:pt>
                <c:pt idx="3667">
                  <c:v>1.2221296296265791</c:v>
                </c:pt>
                <c:pt idx="3668">
                  <c:v>1.2223148148113978</c:v>
                </c:pt>
                <c:pt idx="3669">
                  <c:v>1.2224884259194368</c:v>
                </c:pt>
                <c:pt idx="3670">
                  <c:v>1.2226736111115315</c:v>
                </c:pt>
                <c:pt idx="3671">
                  <c:v>1.2228703703658539</c:v>
                </c:pt>
                <c:pt idx="3672">
                  <c:v>1.2230671296274522</c:v>
                </c:pt>
                <c:pt idx="3673">
                  <c:v>1.2271990740700858</c:v>
                </c:pt>
                <c:pt idx="3674">
                  <c:v>1.2273495370318415</c:v>
                </c:pt>
                <c:pt idx="3675">
                  <c:v>1.2275115740703768</c:v>
                </c:pt>
                <c:pt idx="3676">
                  <c:v>1.2276851851856918</c:v>
                </c:pt>
                <c:pt idx="3677">
                  <c:v>1.2279861111092032</c:v>
                </c:pt>
                <c:pt idx="3678">
                  <c:v>1.2282523148096516</c:v>
                </c:pt>
                <c:pt idx="3679">
                  <c:v>1.2284953703638166</c:v>
                </c:pt>
                <c:pt idx="3680">
                  <c:v>1.228692129625415</c:v>
                </c:pt>
                <c:pt idx="3681">
                  <c:v>1.2288541666639503</c:v>
                </c:pt>
                <c:pt idx="3682">
                  <c:v>1.229004629625706</c:v>
                </c:pt>
                <c:pt idx="3683">
                  <c:v>1.229178240741021</c:v>
                </c:pt>
                <c:pt idx="3684">
                  <c:v>1.2293634259258397</c:v>
                </c:pt>
                <c:pt idx="3685">
                  <c:v>1.2295370370338787</c:v>
                </c:pt>
                <c:pt idx="3686">
                  <c:v>1.2297106481419178</c:v>
                </c:pt>
                <c:pt idx="3687">
                  <c:v>1.2298958333267365</c:v>
                </c:pt>
                <c:pt idx="3688">
                  <c:v>1.2300694444420515</c:v>
                </c:pt>
                <c:pt idx="3689">
                  <c:v>1.2302662037036498</c:v>
                </c:pt>
                <c:pt idx="3690">
                  <c:v>1.2304513888884685</c:v>
                </c:pt>
                <c:pt idx="3691">
                  <c:v>1.2306365740732872</c:v>
                </c:pt>
                <c:pt idx="3692">
                  <c:v>1.2308101851813262</c:v>
                </c:pt>
                <c:pt idx="3693">
                  <c:v>1.2309722222198616</c:v>
                </c:pt>
                <c:pt idx="3694">
                  <c:v>1.2311689814814599</c:v>
                </c:pt>
                <c:pt idx="3695">
                  <c:v>1.2313541666662786</c:v>
                </c:pt>
                <c:pt idx="3696">
                  <c:v>1.2315277777743177</c:v>
                </c:pt>
                <c:pt idx="3697">
                  <c:v>1.2317129629591363</c:v>
                </c:pt>
                <c:pt idx="3698">
                  <c:v>1.2319097222207347</c:v>
                </c:pt>
                <c:pt idx="3699">
                  <c:v>1.2320949074055534</c:v>
                </c:pt>
                <c:pt idx="3700">
                  <c:v>1.2322685185135924</c:v>
                </c:pt>
                <c:pt idx="3701">
                  <c:v>1.2324652777751908</c:v>
                </c:pt>
                <c:pt idx="3702">
                  <c:v>1.2326504629600095</c:v>
                </c:pt>
                <c:pt idx="3703">
                  <c:v>1.2328356481448282</c:v>
                </c:pt>
                <c:pt idx="3704">
                  <c:v>1.2329976851833635</c:v>
                </c:pt>
                <c:pt idx="3705">
                  <c:v>1.2332060185144655</c:v>
                </c:pt>
                <c:pt idx="3706">
                  <c:v>1.2333912036992842</c:v>
                </c:pt>
                <c:pt idx="3707">
                  <c:v>1.2335879629608826</c:v>
                </c:pt>
                <c:pt idx="3708">
                  <c:v>1.2337731481457013</c:v>
                </c:pt>
                <c:pt idx="3709">
                  <c:v>1.2339467592537403</c:v>
                </c:pt>
                <c:pt idx="3710">
                  <c:v>1.234131944438559</c:v>
                </c:pt>
                <c:pt idx="3711">
                  <c:v>1.234340277776937</c:v>
                </c:pt>
                <c:pt idx="3712">
                  <c:v>1.2345717592543224</c:v>
                </c:pt>
                <c:pt idx="3713">
                  <c:v>1.2347222222160781</c:v>
                </c:pt>
                <c:pt idx="3714">
                  <c:v>1.2349074074008968</c:v>
                </c:pt>
                <c:pt idx="3715">
                  <c:v>1.2351041666624951</c:v>
                </c:pt>
                <c:pt idx="3716">
                  <c:v>1.2353009259240935</c:v>
                </c:pt>
                <c:pt idx="3717">
                  <c:v>1.2354976851856918</c:v>
                </c:pt>
                <c:pt idx="3718">
                  <c:v>1.2356944444400142</c:v>
                </c:pt>
                <c:pt idx="3719">
                  <c:v>1.2358796296248329</c:v>
                </c:pt>
                <c:pt idx="3720">
                  <c:v>1.2360763888864312</c:v>
                </c:pt>
                <c:pt idx="3721">
                  <c:v>1.2362615740712499</c:v>
                </c:pt>
                <c:pt idx="3722">
                  <c:v>1.236469907402352</c:v>
                </c:pt>
                <c:pt idx="3723">
                  <c:v>1.2366666666639503</c:v>
                </c:pt>
                <c:pt idx="3724">
                  <c:v>1.236851851848769</c:v>
                </c:pt>
                <c:pt idx="3725">
                  <c:v>1.2370370370335877</c:v>
                </c:pt>
                <c:pt idx="3726">
                  <c:v>1.2372453703646897</c:v>
                </c:pt>
                <c:pt idx="3727">
                  <c:v>1.2374421296262881</c:v>
                </c:pt>
                <c:pt idx="3728">
                  <c:v>1.2376388888878864</c:v>
                </c:pt>
                <c:pt idx="3729">
                  <c:v>1.2378356481422088</c:v>
                </c:pt>
                <c:pt idx="3730">
                  <c:v>1.2380324074038072</c:v>
                </c:pt>
                <c:pt idx="3731">
                  <c:v>1.2382175925886258</c:v>
                </c:pt>
                <c:pt idx="3732">
                  <c:v>1.2384259259197279</c:v>
                </c:pt>
                <c:pt idx="3733">
                  <c:v>1.2386111111045466</c:v>
                </c:pt>
                <c:pt idx="3734">
                  <c:v>1.2388078703661449</c:v>
                </c:pt>
                <c:pt idx="3735">
                  <c:v>1.2389930555509636</c:v>
                </c:pt>
                <c:pt idx="3736">
                  <c:v>1.2391782407357823</c:v>
                </c:pt>
                <c:pt idx="3737">
                  <c:v>1.2393749999973807</c:v>
                </c:pt>
                <c:pt idx="3738">
                  <c:v>1.2395601851821993</c:v>
                </c:pt>
                <c:pt idx="3739">
                  <c:v>1.2397685185133014</c:v>
                </c:pt>
                <c:pt idx="3740">
                  <c:v>1.2399652777748997</c:v>
                </c:pt>
                <c:pt idx="3741">
                  <c:v>1.2401388888829388</c:v>
                </c:pt>
                <c:pt idx="3742">
                  <c:v>1.2403356481445371</c:v>
                </c:pt>
                <c:pt idx="3743">
                  <c:v>1.2406249999985448</c:v>
                </c:pt>
                <c:pt idx="3744">
                  <c:v>1.2407754629603005</c:v>
                </c:pt>
                <c:pt idx="3745">
                  <c:v>1.2409259259220562</c:v>
                </c:pt>
                <c:pt idx="3746">
                  <c:v>1.2411458333299379</c:v>
                </c:pt>
                <c:pt idx="3747">
                  <c:v>1.2413541666610399</c:v>
                </c:pt>
                <c:pt idx="3748">
                  <c:v>1.2415393518458586</c:v>
                </c:pt>
                <c:pt idx="3749">
                  <c:v>1.241736111107457</c:v>
                </c:pt>
                <c:pt idx="3750">
                  <c:v>1.241944444438559</c:v>
                </c:pt>
                <c:pt idx="3751">
                  <c:v>1.242152777776937</c:v>
                </c:pt>
                <c:pt idx="3752">
                  <c:v>1.2423379629617557</c:v>
                </c:pt>
                <c:pt idx="3753">
                  <c:v>1.2425462962928577</c:v>
                </c:pt>
                <c:pt idx="3754">
                  <c:v>1.2427430555544561</c:v>
                </c:pt>
                <c:pt idx="3755">
                  <c:v>1.2429513888855581</c:v>
                </c:pt>
                <c:pt idx="3756">
                  <c:v>1.2431597222166602</c:v>
                </c:pt>
                <c:pt idx="3757">
                  <c:v>1.2433680555550382</c:v>
                </c:pt>
                <c:pt idx="3758">
                  <c:v>1.2435648148093605</c:v>
                </c:pt>
                <c:pt idx="3759">
                  <c:v>1.2437731481477385</c:v>
                </c:pt>
                <c:pt idx="3760">
                  <c:v>1.2439699074020609</c:v>
                </c:pt>
                <c:pt idx="3761">
                  <c:v>1.2441666666636593</c:v>
                </c:pt>
                <c:pt idx="3762">
                  <c:v>1.244351851848478</c:v>
                </c:pt>
                <c:pt idx="3763">
                  <c:v>1.2445486111100763</c:v>
                </c:pt>
                <c:pt idx="3764">
                  <c:v>1.2447569444411783</c:v>
                </c:pt>
                <c:pt idx="3765">
                  <c:v>1.244942129625997</c:v>
                </c:pt>
                <c:pt idx="3766">
                  <c:v>1.2451504629570991</c:v>
                </c:pt>
                <c:pt idx="3767">
                  <c:v>1.2453703703649808</c:v>
                </c:pt>
                <c:pt idx="3768">
                  <c:v>1.2481134259214741</c:v>
                </c:pt>
                <c:pt idx="3769">
                  <c:v>1.2482638888832298</c:v>
                </c:pt>
                <c:pt idx="3770">
                  <c:v>1.2484143518522615</c:v>
                </c:pt>
                <c:pt idx="3771">
                  <c:v>1.2486342592528672</c:v>
                </c:pt>
                <c:pt idx="3772">
                  <c:v>1.2489236111068749</c:v>
                </c:pt>
                <c:pt idx="3773">
                  <c:v>1.2491550925915362</c:v>
                </c:pt>
                <c:pt idx="3774">
                  <c:v>1.2494212962919846</c:v>
                </c:pt>
                <c:pt idx="3775">
                  <c:v>1.2496643518461497</c:v>
                </c:pt>
                <c:pt idx="3776">
                  <c:v>1.2499074074075907</c:v>
                </c:pt>
                <c:pt idx="3777">
                  <c:v>1.250138888884976</c:v>
                </c:pt>
                <c:pt idx="3778">
                  <c:v>1.2503240740697947</c:v>
                </c:pt>
                <c:pt idx="3779">
                  <c:v>1.2505439814776764</c:v>
                </c:pt>
                <c:pt idx="3780">
                  <c:v>1.2507291666624951</c:v>
                </c:pt>
                <c:pt idx="3781">
                  <c:v>1.2509606481471565</c:v>
                </c:pt>
                <c:pt idx="3782">
                  <c:v>1.2511111111089122</c:v>
                </c:pt>
                <c:pt idx="3783">
                  <c:v>1.2514236111092032</c:v>
                </c:pt>
                <c:pt idx="3784">
                  <c:v>1.2515624999941792</c:v>
                </c:pt>
                <c:pt idx="3785">
                  <c:v>1.2517476851789979</c:v>
                </c:pt>
                <c:pt idx="3786">
                  <c:v>1.2520370370330056</c:v>
                </c:pt>
                <c:pt idx="3787">
                  <c:v>1.252199074071541</c:v>
                </c:pt>
                <c:pt idx="3788">
                  <c:v>1.2523611111100763</c:v>
                </c:pt>
                <c:pt idx="3789">
                  <c:v>1.2525694444411783</c:v>
                </c:pt>
                <c:pt idx="3790">
                  <c:v>1.25278935184906</c:v>
                </c:pt>
                <c:pt idx="3791">
                  <c:v>1.2529861111106584</c:v>
                </c:pt>
                <c:pt idx="3792">
                  <c:v>1.2531712962954771</c:v>
                </c:pt>
                <c:pt idx="3793">
                  <c:v>1.2533680555497995</c:v>
                </c:pt>
                <c:pt idx="3794">
                  <c:v>1.2535532407346182</c:v>
                </c:pt>
                <c:pt idx="3795">
                  <c:v>1.2537499999962165</c:v>
                </c:pt>
                <c:pt idx="3796">
                  <c:v>1.2540162037039408</c:v>
                </c:pt>
                <c:pt idx="3797">
                  <c:v>1.2541666666656965</c:v>
                </c:pt>
                <c:pt idx="3798">
                  <c:v>1.2543518518505152</c:v>
                </c:pt>
                <c:pt idx="3799">
                  <c:v>1.2545717592583969</c:v>
                </c:pt>
                <c:pt idx="3800">
                  <c:v>1.2547569444432156</c:v>
                </c:pt>
                <c:pt idx="3801">
                  <c:v>1.2549421296280343</c:v>
                </c:pt>
                <c:pt idx="3802">
                  <c:v>1.2551388888823567</c:v>
                </c:pt>
                <c:pt idx="3803">
                  <c:v>1.2553587962902384</c:v>
                </c:pt>
                <c:pt idx="3804">
                  <c:v>1.2555439814750571</c:v>
                </c:pt>
                <c:pt idx="3805">
                  <c:v>1.2557407407366554</c:v>
                </c:pt>
                <c:pt idx="3806">
                  <c:v>1.2559837962908205</c:v>
                </c:pt>
                <c:pt idx="3807">
                  <c:v>1.2561574074061355</c:v>
                </c:pt>
                <c:pt idx="3808">
                  <c:v>1.2563194444446708</c:v>
                </c:pt>
                <c:pt idx="3809">
                  <c:v>1.2565277777757728</c:v>
                </c:pt>
                <c:pt idx="3810">
                  <c:v>1.2567245370373712</c:v>
                </c:pt>
                <c:pt idx="3811">
                  <c:v>1.2569212962916936</c:v>
                </c:pt>
                <c:pt idx="3812">
                  <c:v>1.2571064814765123</c:v>
                </c:pt>
                <c:pt idx="3813">
                  <c:v>1.257326388884394</c:v>
                </c:pt>
                <c:pt idx="3814">
                  <c:v>1.2575231481459923</c:v>
                </c:pt>
                <c:pt idx="3815">
                  <c:v>1.2576851851845277</c:v>
                </c:pt>
                <c:pt idx="3816">
                  <c:v>1.2578935185156297</c:v>
                </c:pt>
                <c:pt idx="3817">
                  <c:v>1.2581018518467317</c:v>
                </c:pt>
                <c:pt idx="3818">
                  <c:v>1.2582638888852671</c:v>
                </c:pt>
                <c:pt idx="3819">
                  <c:v>1.2584606481468654</c:v>
                </c:pt>
                <c:pt idx="3820">
                  <c:v>1.2586689814779675</c:v>
                </c:pt>
                <c:pt idx="3821">
                  <c:v>1.2588657407395658</c:v>
                </c:pt>
                <c:pt idx="3822">
                  <c:v>1.2590740740706678</c:v>
                </c:pt>
                <c:pt idx="3823">
                  <c:v>1.2592708333322662</c:v>
                </c:pt>
                <c:pt idx="3824">
                  <c:v>1.2594675925865886</c:v>
                </c:pt>
                <c:pt idx="3825">
                  <c:v>1.2596527777714073</c:v>
                </c:pt>
                <c:pt idx="3826">
                  <c:v>1.2598263888867223</c:v>
                </c:pt>
                <c:pt idx="3827">
                  <c:v>1.2600231481483206</c:v>
                </c:pt>
                <c:pt idx="3828">
                  <c:v>1.260254629625706</c:v>
                </c:pt>
                <c:pt idx="3829">
                  <c:v>1.260428240741021</c:v>
                </c:pt>
                <c:pt idx="3830">
                  <c:v>1.260636574072123</c:v>
                </c:pt>
                <c:pt idx="3831">
                  <c:v>1.2608333333337214</c:v>
                </c:pt>
                <c:pt idx="3832">
                  <c:v>1.2610300925880438</c:v>
                </c:pt>
                <c:pt idx="3833">
                  <c:v>1.2612268518496421</c:v>
                </c:pt>
                <c:pt idx="3834">
                  <c:v>1.2614236111112405</c:v>
                </c:pt>
                <c:pt idx="3835">
                  <c:v>1.2616087962960592</c:v>
                </c:pt>
                <c:pt idx="3836">
                  <c:v>1.2618402777734445</c:v>
                </c:pt>
                <c:pt idx="3837">
                  <c:v>1.2620023148119799</c:v>
                </c:pt>
                <c:pt idx="3838">
                  <c:v>1.2621990740735782</c:v>
                </c:pt>
                <c:pt idx="3839">
                  <c:v>1.2624074074046803</c:v>
                </c:pt>
                <c:pt idx="3840">
                  <c:v>1.2626157407357823</c:v>
                </c:pt>
                <c:pt idx="3841">
                  <c:v>1.2628124999973807</c:v>
                </c:pt>
                <c:pt idx="3842">
                  <c:v>1.2629861111054197</c:v>
                </c:pt>
                <c:pt idx="3843">
                  <c:v>1.263182870367018</c:v>
                </c:pt>
                <c:pt idx="3844">
                  <c:v>1.2633796296286164</c:v>
                </c:pt>
                <c:pt idx="3845">
                  <c:v>1.2635648148134351</c:v>
                </c:pt>
                <c:pt idx="3846">
                  <c:v>1.2637615740677575</c:v>
                </c:pt>
                <c:pt idx="3847">
                  <c:v>1.2639583333293558</c:v>
                </c:pt>
                <c:pt idx="3848">
                  <c:v>1.2641550925909542</c:v>
                </c:pt>
                <c:pt idx="3849">
                  <c:v>1.2643518518452765</c:v>
                </c:pt>
                <c:pt idx="3850">
                  <c:v>1.2645486111068749</c:v>
                </c:pt>
                <c:pt idx="3851">
                  <c:v>1.2647569444379769</c:v>
                </c:pt>
                <c:pt idx="3852">
                  <c:v>1.2649421296300716</c:v>
                </c:pt>
                <c:pt idx="3853">
                  <c:v>1.265138888884394</c:v>
                </c:pt>
                <c:pt idx="3854">
                  <c:v>1.265347222222772</c:v>
                </c:pt>
                <c:pt idx="3855">
                  <c:v>1.2655439814770943</c:v>
                </c:pt>
                <c:pt idx="3856">
                  <c:v>1.2657523148081964</c:v>
                </c:pt>
                <c:pt idx="3857">
                  <c:v>1.2659490740697947</c:v>
                </c:pt>
                <c:pt idx="3858">
                  <c:v>1.2661574074008968</c:v>
                </c:pt>
                <c:pt idx="3859">
                  <c:v>1.2663425925929914</c:v>
                </c:pt>
                <c:pt idx="3860">
                  <c:v>1.2665509259240935</c:v>
                </c:pt>
                <c:pt idx="3861">
                  <c:v>1.2667592592551955</c:v>
                </c:pt>
                <c:pt idx="3862">
                  <c:v>1.2694097222192795</c:v>
                </c:pt>
                <c:pt idx="3863">
                  <c:v>1.2695717592578148</c:v>
                </c:pt>
                <c:pt idx="3864">
                  <c:v>1.2697222222195705</c:v>
                </c:pt>
                <c:pt idx="3865">
                  <c:v>1.2698842592581059</c:v>
                </c:pt>
                <c:pt idx="3866">
                  <c:v>1.2701273148122709</c:v>
                </c:pt>
                <c:pt idx="3867">
                  <c:v>1.2703819444432156</c:v>
                </c:pt>
                <c:pt idx="3868">
                  <c:v>1.2706365740741603</c:v>
                </c:pt>
                <c:pt idx="3869">
                  <c:v>1.270925925920892</c:v>
                </c:pt>
                <c:pt idx="3870">
                  <c:v>1.2711226851824904</c:v>
                </c:pt>
                <c:pt idx="3871">
                  <c:v>1.2713541666671517</c:v>
                </c:pt>
                <c:pt idx="3872">
                  <c:v>1.2716319444443798</c:v>
                </c:pt>
                <c:pt idx="3873">
                  <c:v>1.2810300925921183</c:v>
                </c:pt>
                <c:pt idx="3874">
                  <c:v>1.2821874999935972</c:v>
                </c:pt>
                <c:pt idx="3875">
                  <c:v>1.2833333333328483</c:v>
                </c:pt>
                <c:pt idx="3876">
                  <c:v>1.2845949074035161</c:v>
                </c:pt>
                <c:pt idx="3877">
                  <c:v>1.2857638888890506</c:v>
                </c:pt>
                <c:pt idx="3878">
                  <c:v>1.2869328703673091</c:v>
                </c:pt>
                <c:pt idx="3879">
                  <c:v>1.2880902777760639</c:v>
                </c:pt>
                <c:pt idx="3880">
                  <c:v>1.2892476851848187</c:v>
                </c:pt>
                <c:pt idx="3881">
                  <c:v>1.2903009259243845</c:v>
                </c:pt>
                <c:pt idx="3882">
                  <c:v>1.291331018517667</c:v>
                </c:pt>
                <c:pt idx="3883">
                  <c:v>1.2923611111109494</c:v>
                </c:pt>
                <c:pt idx="3884">
                  <c:v>1.2933912037042319</c:v>
                </c:pt>
                <c:pt idx="3885">
                  <c:v>1.2944212962902384</c:v>
                </c:pt>
                <c:pt idx="3886">
                  <c:v>1.2954398148140172</c:v>
                </c:pt>
                <c:pt idx="3887">
                  <c:v>1.2964814814768033</c:v>
                </c:pt>
                <c:pt idx="3888">
                  <c:v>1.2975000000005821</c:v>
                </c:pt>
                <c:pt idx="3889">
                  <c:v>1.2985300925865886</c:v>
                </c:pt>
                <c:pt idx="3890">
                  <c:v>1.299560185179871</c:v>
                </c:pt>
                <c:pt idx="3891">
                  <c:v>1.3005787037036498</c:v>
                </c:pt>
                <c:pt idx="3892">
                  <c:v>1.301620370366436</c:v>
                </c:pt>
                <c:pt idx="3893">
                  <c:v>1.3026736111060018</c:v>
                </c:pt>
                <c:pt idx="3894">
                  <c:v>1.3037384259223472</c:v>
                </c:pt>
                <c:pt idx="3895">
                  <c:v>1.3050347222160781</c:v>
                </c:pt>
                <c:pt idx="3896">
                  <c:v>1.3051851851851097</c:v>
                </c:pt>
                <c:pt idx="3897">
                  <c:v>1.3053472222163691</c:v>
                </c:pt>
                <c:pt idx="3898">
                  <c:v>1.3055324074011878</c:v>
                </c:pt>
                <c:pt idx="3899">
                  <c:v>1.3057291666627862</c:v>
                </c:pt>
                <c:pt idx="3900">
                  <c:v>1.3059722222169512</c:v>
                </c:pt>
                <c:pt idx="3901">
                  <c:v>1.3061342592554865</c:v>
                </c:pt>
                <c:pt idx="3902">
                  <c:v>1.3062962962940219</c:v>
                </c:pt>
                <c:pt idx="3903">
                  <c:v>1.3064814814788406</c:v>
                </c:pt>
                <c:pt idx="3904">
                  <c:v>1.3066782407404389</c:v>
                </c:pt>
                <c:pt idx="3905">
                  <c:v>1.3068634259252576</c:v>
                </c:pt>
                <c:pt idx="3906">
                  <c:v>1.3070486111100763</c:v>
                </c:pt>
                <c:pt idx="3907">
                  <c:v>1.3072222222181153</c:v>
                </c:pt>
                <c:pt idx="3908">
                  <c:v>1.307407407402934</c:v>
                </c:pt>
                <c:pt idx="3909">
                  <c:v>1.307581018518249</c:v>
                </c:pt>
                <c:pt idx="3910">
                  <c:v>1.3077893518493511</c:v>
                </c:pt>
                <c:pt idx="3911">
                  <c:v>1.3079629629573901</c:v>
                </c:pt>
                <c:pt idx="3912">
                  <c:v>1.3081597222189885</c:v>
                </c:pt>
                <c:pt idx="3913">
                  <c:v>1.3083449074038072</c:v>
                </c:pt>
                <c:pt idx="3914">
                  <c:v>1.3085300925886258</c:v>
                </c:pt>
                <c:pt idx="3915">
                  <c:v>1.3087152777734445</c:v>
                </c:pt>
                <c:pt idx="3916">
                  <c:v>1.3089120370350429</c:v>
                </c:pt>
                <c:pt idx="3917">
                  <c:v>1.3090972222198616</c:v>
                </c:pt>
                <c:pt idx="3918">
                  <c:v>1.3092939814814599</c:v>
                </c:pt>
                <c:pt idx="3919">
                  <c:v>1.3094907407357823</c:v>
                </c:pt>
                <c:pt idx="3920">
                  <c:v>1.3096874999973807</c:v>
                </c:pt>
                <c:pt idx="3921">
                  <c:v>1.309884259258979</c:v>
                </c:pt>
                <c:pt idx="3922">
                  <c:v>1.3100694444437977</c:v>
                </c:pt>
                <c:pt idx="3923">
                  <c:v>1.3102662036981201</c:v>
                </c:pt>
                <c:pt idx="3924">
                  <c:v>1.3104861111060018</c:v>
                </c:pt>
                <c:pt idx="3925">
                  <c:v>1.3106944444443798</c:v>
                </c:pt>
                <c:pt idx="3926">
                  <c:v>1.3108912036987022</c:v>
                </c:pt>
                <c:pt idx="3927">
                  <c:v>1.3110763888835208</c:v>
                </c:pt>
                <c:pt idx="3928">
                  <c:v>1.3112731481451192</c:v>
                </c:pt>
                <c:pt idx="3929">
                  <c:v>1.3114699074067175</c:v>
                </c:pt>
                <c:pt idx="3930">
                  <c:v>1.3116898148145992</c:v>
                </c:pt>
                <c:pt idx="3931">
                  <c:v>1.3118749999994179</c:v>
                </c:pt>
                <c:pt idx="3932">
                  <c:v>1.31208333333052</c:v>
                </c:pt>
                <c:pt idx="3933">
                  <c:v>1.3122800925921183</c:v>
                </c:pt>
                <c:pt idx="3934">
                  <c:v>1.312465277776937</c:v>
                </c:pt>
                <c:pt idx="3935">
                  <c:v>1.3126620370312594</c:v>
                </c:pt>
                <c:pt idx="3936">
                  <c:v>1.3128587962928577</c:v>
                </c:pt>
                <c:pt idx="3937">
                  <c:v>1.3130555555544561</c:v>
                </c:pt>
                <c:pt idx="3938">
                  <c:v>1.3132638888855581</c:v>
                </c:pt>
                <c:pt idx="3939">
                  <c:v>1.3134606481471565</c:v>
                </c:pt>
                <c:pt idx="3940">
                  <c:v>1.3136689814782585</c:v>
                </c:pt>
                <c:pt idx="3941">
                  <c:v>1.3138773148093605</c:v>
                </c:pt>
                <c:pt idx="3942">
                  <c:v>1.3140856481477385</c:v>
                </c:pt>
                <c:pt idx="3943">
                  <c:v>1.3142708333325572</c:v>
                </c:pt>
                <c:pt idx="3944">
                  <c:v>1.3144675925868796</c:v>
                </c:pt>
                <c:pt idx="3945">
                  <c:v>1.3146759259252576</c:v>
                </c:pt>
                <c:pt idx="3946">
                  <c:v>1.3148842592563597</c:v>
                </c:pt>
                <c:pt idx="3947">
                  <c:v>1.315081018517958</c:v>
                </c:pt>
                <c:pt idx="3948">
                  <c:v>1.3152777777722804</c:v>
                </c:pt>
                <c:pt idx="3949">
                  <c:v>1.3154629629570991</c:v>
                </c:pt>
                <c:pt idx="3950">
                  <c:v>1.3156481481419178</c:v>
                </c:pt>
                <c:pt idx="3951">
                  <c:v>1.3158449074035161</c:v>
                </c:pt>
                <c:pt idx="3952">
                  <c:v>1.3160300925883348</c:v>
                </c:pt>
                <c:pt idx="3953">
                  <c:v>1.3162152777731535</c:v>
                </c:pt>
                <c:pt idx="3954">
                  <c:v>1.3164120370347518</c:v>
                </c:pt>
                <c:pt idx="3955">
                  <c:v>1.3166087962963502</c:v>
                </c:pt>
                <c:pt idx="3956">
                  <c:v>1.3195717592534493</c:v>
                </c:pt>
                <c:pt idx="3957">
                  <c:v>1.3197337962919846</c:v>
                </c:pt>
                <c:pt idx="3958">
                  <c:v>1.3198842592537403</c:v>
                </c:pt>
                <c:pt idx="3959">
                  <c:v>1.320034722222772</c:v>
                </c:pt>
                <c:pt idx="3960">
                  <c:v>1.320243055553874</c:v>
                </c:pt>
                <c:pt idx="3961">
                  <c:v>1.3204976851848187</c:v>
                </c:pt>
                <c:pt idx="3962">
                  <c:v>1.3207407407389837</c:v>
                </c:pt>
                <c:pt idx="3963">
                  <c:v>1.3209722222163691</c:v>
                </c:pt>
                <c:pt idx="3964">
                  <c:v>1.3211689814779675</c:v>
                </c:pt>
                <c:pt idx="3965">
                  <c:v>1.3213657407395658</c:v>
                </c:pt>
                <c:pt idx="3966">
                  <c:v>1.3215393518476048</c:v>
                </c:pt>
                <c:pt idx="3967">
                  <c:v>1.3217013888861402</c:v>
                </c:pt>
                <c:pt idx="3968">
                  <c:v>1.3218518518478959</c:v>
                </c:pt>
                <c:pt idx="3969">
                  <c:v>1.3220370370327146</c:v>
                </c:pt>
                <c:pt idx="3970">
                  <c:v>1.3223148148099426</c:v>
                </c:pt>
                <c:pt idx="3971">
                  <c:v>1.322476851848478</c:v>
                </c:pt>
                <c:pt idx="3972">
                  <c:v>1.3226273148102337</c:v>
                </c:pt>
                <c:pt idx="3973">
                  <c:v>1.3228009259255487</c:v>
                </c:pt>
                <c:pt idx="3974">
                  <c:v>1.3229861111103673</c:v>
                </c:pt>
                <c:pt idx="3975">
                  <c:v>1.3231828703646897</c:v>
                </c:pt>
                <c:pt idx="3976">
                  <c:v>1.3233680555495084</c:v>
                </c:pt>
                <c:pt idx="3977">
                  <c:v>1.3235648148111068</c:v>
                </c:pt>
                <c:pt idx="3978">
                  <c:v>1.3237384259264218</c:v>
                </c:pt>
                <c:pt idx="3979">
                  <c:v>1.3239120370344608</c:v>
                </c:pt>
                <c:pt idx="3980">
                  <c:v>1.3240856481424998</c:v>
                </c:pt>
                <c:pt idx="3981">
                  <c:v>1.3242592592578148</c:v>
                </c:pt>
                <c:pt idx="3982">
                  <c:v>1.3244328703658539</c:v>
                </c:pt>
                <c:pt idx="3983">
                  <c:v>1.3246296296274522</c:v>
                </c:pt>
                <c:pt idx="3984">
                  <c:v>1.3248032407354913</c:v>
                </c:pt>
                <c:pt idx="3985">
                  <c:v>1.32498842592031</c:v>
                </c:pt>
                <c:pt idx="3986">
                  <c:v>1.325162037035625</c:v>
                </c:pt>
                <c:pt idx="3987">
                  <c:v>1.3253472222204437</c:v>
                </c:pt>
                <c:pt idx="3988">
                  <c:v>1.325543981482042</c:v>
                </c:pt>
                <c:pt idx="3989">
                  <c:v>1.325717592590081</c:v>
                </c:pt>
                <c:pt idx="3990">
                  <c:v>1.3259027777748997</c:v>
                </c:pt>
                <c:pt idx="3991">
                  <c:v>1.3260879629597184</c:v>
                </c:pt>
                <c:pt idx="3992">
                  <c:v>1.3262731481445371</c:v>
                </c:pt>
                <c:pt idx="3993">
                  <c:v>1.3264699074061355</c:v>
                </c:pt>
                <c:pt idx="3994">
                  <c:v>1.3266666666604578</c:v>
                </c:pt>
                <c:pt idx="3995">
                  <c:v>1.3268287036989932</c:v>
                </c:pt>
                <c:pt idx="3996">
                  <c:v>1.3269907407375285</c:v>
                </c:pt>
                <c:pt idx="3997">
                  <c:v>1.3271643518455676</c:v>
                </c:pt>
                <c:pt idx="3998">
                  <c:v>1.3273495370303863</c:v>
                </c:pt>
                <c:pt idx="3999">
                  <c:v>1.3275231481457013</c:v>
                </c:pt>
                <c:pt idx="4000">
                  <c:v>1.32770833333052</c:v>
                </c:pt>
                <c:pt idx="4001">
                  <c:v>1.3278935185153387</c:v>
                </c:pt>
                <c:pt idx="4002">
                  <c:v>1.328055555553874</c:v>
                </c:pt>
                <c:pt idx="4003">
                  <c:v>1.328229166661913</c:v>
                </c:pt>
                <c:pt idx="4004">
                  <c:v>1.328402777777228</c:v>
                </c:pt>
                <c:pt idx="4005">
                  <c:v>1.3285763888852671</c:v>
                </c:pt>
                <c:pt idx="4006">
                  <c:v>1.3287731481468654</c:v>
                </c:pt>
                <c:pt idx="4007">
                  <c:v>1.3289467592549045</c:v>
                </c:pt>
                <c:pt idx="4008">
                  <c:v>1.3291319444397232</c:v>
                </c:pt>
                <c:pt idx="4009">
                  <c:v>1.3293171296245418</c:v>
                </c:pt>
                <c:pt idx="4010">
                  <c:v>1.3294907407398568</c:v>
                </c:pt>
                <c:pt idx="4011">
                  <c:v>1.3296643518478959</c:v>
                </c:pt>
                <c:pt idx="4012">
                  <c:v>1.3298495370327146</c:v>
                </c:pt>
                <c:pt idx="4013">
                  <c:v>1.3300462962943129</c:v>
                </c:pt>
                <c:pt idx="4014">
                  <c:v>1.3302314814791316</c:v>
                </c:pt>
                <c:pt idx="4015">
                  <c:v>1.3304166666639503</c:v>
                </c:pt>
                <c:pt idx="4016">
                  <c:v>1.330601851848769</c:v>
                </c:pt>
                <c:pt idx="4017">
                  <c:v>1.3307986111103673</c:v>
                </c:pt>
                <c:pt idx="4018">
                  <c:v>1.3309953703646897</c:v>
                </c:pt>
                <c:pt idx="4019">
                  <c:v>1.3311805555495084</c:v>
                </c:pt>
                <c:pt idx="4020">
                  <c:v>1.3313657407343271</c:v>
                </c:pt>
                <c:pt idx="4021">
                  <c:v>1.3315509259264218</c:v>
                </c:pt>
                <c:pt idx="4022">
                  <c:v>1.3317476851807442</c:v>
                </c:pt>
                <c:pt idx="4023">
                  <c:v>1.3319328703655628</c:v>
                </c:pt>
                <c:pt idx="4024">
                  <c:v>1.3321412037039408</c:v>
                </c:pt>
                <c:pt idx="4025">
                  <c:v>1.3323495370350429</c:v>
                </c:pt>
                <c:pt idx="4026">
                  <c:v>1.3325347222198616</c:v>
                </c:pt>
                <c:pt idx="4027">
                  <c:v>1.3327083333279006</c:v>
                </c:pt>
                <c:pt idx="4028">
                  <c:v>1.3328935185127193</c:v>
                </c:pt>
                <c:pt idx="4029">
                  <c:v>1.333078703697538</c:v>
                </c:pt>
                <c:pt idx="4030">
                  <c:v>1.3332638888823567</c:v>
                </c:pt>
                <c:pt idx="4031">
                  <c:v>1.3334490740744513</c:v>
                </c:pt>
                <c:pt idx="4032">
                  <c:v>1.3336226851824904</c:v>
                </c:pt>
                <c:pt idx="4033">
                  <c:v>1.3337847222210257</c:v>
                </c:pt>
                <c:pt idx="4034">
                  <c:v>1.3339930555521278</c:v>
                </c:pt>
                <c:pt idx="4035">
                  <c:v>1.3341898148137261</c:v>
                </c:pt>
                <c:pt idx="4036">
                  <c:v>1.3343865740680485</c:v>
                </c:pt>
                <c:pt idx="4037">
                  <c:v>1.3345717592528672</c:v>
                </c:pt>
                <c:pt idx="4038">
                  <c:v>1.3347569444449618</c:v>
                </c:pt>
                <c:pt idx="4039">
                  <c:v>1.3349421296297805</c:v>
                </c:pt>
                <c:pt idx="4040">
                  <c:v>1.3351388888841029</c:v>
                </c:pt>
                <c:pt idx="4041">
                  <c:v>1.3353356481457013</c:v>
                </c:pt>
                <c:pt idx="4042">
                  <c:v>1.33552083333052</c:v>
                </c:pt>
                <c:pt idx="4043">
                  <c:v>1.3357175925921183</c:v>
                </c:pt>
                <c:pt idx="4044">
                  <c:v>1.3359143518464407</c:v>
                </c:pt>
                <c:pt idx="4045">
                  <c:v>1.3361226851848187</c:v>
                </c:pt>
                <c:pt idx="4046">
                  <c:v>1.3363194444391411</c:v>
                </c:pt>
                <c:pt idx="4047">
                  <c:v>1.3365393518470228</c:v>
                </c:pt>
                <c:pt idx="4048">
                  <c:v>1.3367476851854008</c:v>
                </c:pt>
                <c:pt idx="4049">
                  <c:v>1.3395138888881775</c:v>
                </c:pt>
                <c:pt idx="4050">
                  <c:v>1.3396643518499332</c:v>
                </c:pt>
                <c:pt idx="4051">
                  <c:v>1.3398148148116888</c:v>
                </c:pt>
                <c:pt idx="4052">
                  <c:v>1.3399652777734445</c:v>
                </c:pt>
                <c:pt idx="4053">
                  <c:v>1.3401620370350429</c:v>
                </c:pt>
                <c:pt idx="4054">
                  <c:v>1.3404282407354913</c:v>
                </c:pt>
                <c:pt idx="4055">
                  <c:v>1.340682870366436</c:v>
                </c:pt>
                <c:pt idx="4056">
                  <c:v>1.3409374999973807</c:v>
                </c:pt>
                <c:pt idx="4057">
                  <c:v>1.3411458333284827</c:v>
                </c:pt>
                <c:pt idx="4058">
                  <c:v>1.3515046296233777</c:v>
                </c:pt>
                <c:pt idx="4059">
                  <c:v>1.3526273148090695</c:v>
                </c:pt>
                <c:pt idx="4060">
                  <c:v>1.3536342592560686</c:v>
                </c:pt>
                <c:pt idx="4061">
                  <c:v>1.3546527777725714</c:v>
                </c:pt>
                <c:pt idx="4062">
                  <c:v>1.3557060185121372</c:v>
                </c:pt>
                <c:pt idx="4063">
                  <c:v>1.356828703697829</c:v>
                </c:pt>
                <c:pt idx="4064">
                  <c:v>1.3578703703678912</c:v>
                </c:pt>
                <c:pt idx="4065">
                  <c:v>1.358923611107457</c:v>
                </c:pt>
                <c:pt idx="4066">
                  <c:v>1.3599652777775191</c:v>
                </c:pt>
                <c:pt idx="4067">
                  <c:v>1.3609953703708015</c:v>
                </c:pt>
                <c:pt idx="4068">
                  <c:v>1.3619444444411783</c:v>
                </c:pt>
                <c:pt idx="4069">
                  <c:v>1.3628819444420515</c:v>
                </c:pt>
                <c:pt idx="4070">
                  <c:v>1.3638078703661449</c:v>
                </c:pt>
                <c:pt idx="4071">
                  <c:v>1.364745370367018</c:v>
                </c:pt>
                <c:pt idx="4072">
                  <c:v>1.3657523148140172</c:v>
                </c:pt>
                <c:pt idx="4073">
                  <c:v>1.3668634259229293</c:v>
                </c:pt>
                <c:pt idx="4074">
                  <c:v>1.3681712962934398</c:v>
                </c:pt>
                <c:pt idx="4075">
                  <c:v>1.3695370370332967</c:v>
                </c:pt>
                <c:pt idx="4076">
                  <c:v>1.3707754629576812</c:v>
                </c:pt>
                <c:pt idx="4077">
                  <c:v>1.371932870366436</c:v>
                </c:pt>
                <c:pt idx="4078">
                  <c:v>1.3732870370367891</c:v>
                </c:pt>
                <c:pt idx="4079">
                  <c:v>1.3743055555532919</c:v>
                </c:pt>
                <c:pt idx="4080">
                  <c:v>1.3754050925927004</c:v>
                </c:pt>
                <c:pt idx="4081">
                  <c:v>1.3764467592554865</c:v>
                </c:pt>
                <c:pt idx="4082">
                  <c:v>1.3774884259255487</c:v>
                </c:pt>
                <c:pt idx="4083">
                  <c:v>1.3785300925883348</c:v>
                </c:pt>
                <c:pt idx="4084">
                  <c:v>1.3795601851816173</c:v>
                </c:pt>
                <c:pt idx="4085">
                  <c:v>1.3809606481445371</c:v>
                </c:pt>
                <c:pt idx="4086">
                  <c:v>1.3811111111062928</c:v>
                </c:pt>
                <c:pt idx="4087">
                  <c:v>1.3812499999985448</c:v>
                </c:pt>
                <c:pt idx="4088">
                  <c:v>1.3814004629603005</c:v>
                </c:pt>
                <c:pt idx="4089">
                  <c:v>1.3815509259220562</c:v>
                </c:pt>
                <c:pt idx="4090">
                  <c:v>1.3817013888838119</c:v>
                </c:pt>
                <c:pt idx="4091">
                  <c:v>1.3818865740686306</c:v>
                </c:pt>
                <c:pt idx="4092">
                  <c:v>1.3820370370303863</c:v>
                </c:pt>
                <c:pt idx="4093">
                  <c:v>1.3821990740689216</c:v>
                </c:pt>
                <c:pt idx="4094">
                  <c:v>1.382361111107457</c:v>
                </c:pt>
                <c:pt idx="4095">
                  <c:v>1.3825231481459923</c:v>
                </c:pt>
                <c:pt idx="4096">
                  <c:v>1.3826967592540313</c:v>
                </c:pt>
                <c:pt idx="4097">
                  <c:v>1.3828587962925667</c:v>
                </c:pt>
                <c:pt idx="4098">
                  <c:v>1.383020833331102</c:v>
                </c:pt>
                <c:pt idx="4099">
                  <c:v>1.3831828703696374</c:v>
                </c:pt>
                <c:pt idx="4100">
                  <c:v>1.3833680555544561</c:v>
                </c:pt>
                <c:pt idx="4101">
                  <c:v>1.3835300925929914</c:v>
                </c:pt>
                <c:pt idx="4102">
                  <c:v>1.3837037037010305</c:v>
                </c:pt>
                <c:pt idx="4103">
                  <c:v>1.3838773148090695</c:v>
                </c:pt>
                <c:pt idx="4104">
                  <c:v>1.3840509259243845</c:v>
                </c:pt>
                <c:pt idx="4105">
                  <c:v>1.3842245370324235</c:v>
                </c:pt>
                <c:pt idx="4106">
                  <c:v>1.3844097222172422</c:v>
                </c:pt>
                <c:pt idx="4107">
                  <c:v>1.3846064814788406</c:v>
                </c:pt>
                <c:pt idx="4108">
                  <c:v>1.3847800925868796</c:v>
                </c:pt>
                <c:pt idx="4109">
                  <c:v>1.3849652777716983</c:v>
                </c:pt>
                <c:pt idx="4110">
                  <c:v>1.3851620370332967</c:v>
                </c:pt>
                <c:pt idx="4111">
                  <c:v>1.3853472222181153</c:v>
                </c:pt>
                <c:pt idx="4112">
                  <c:v>1.385532407402934</c:v>
                </c:pt>
                <c:pt idx="4113">
                  <c:v>1.3856944444414694</c:v>
                </c:pt>
                <c:pt idx="4114">
                  <c:v>1.3858680555495084</c:v>
                </c:pt>
                <c:pt idx="4115">
                  <c:v>1.3860532407343271</c:v>
                </c:pt>
                <c:pt idx="4116">
                  <c:v>1.3862499999959255</c:v>
                </c:pt>
                <c:pt idx="4117">
                  <c:v>1.3864120370344608</c:v>
                </c:pt>
                <c:pt idx="4118">
                  <c:v>1.3865856481424998</c:v>
                </c:pt>
                <c:pt idx="4119">
                  <c:v>1.3867708333273185</c:v>
                </c:pt>
                <c:pt idx="4120">
                  <c:v>1.3869560185121372</c:v>
                </c:pt>
                <c:pt idx="4121">
                  <c:v>1.3871180555506726</c:v>
                </c:pt>
                <c:pt idx="4122">
                  <c:v>1.3872916666659876</c:v>
                </c:pt>
                <c:pt idx="4123">
                  <c:v>1.3874768518508063</c:v>
                </c:pt>
                <c:pt idx="4124">
                  <c:v>1.3876388888893416</c:v>
                </c:pt>
                <c:pt idx="4125">
                  <c:v>1.387800925920601</c:v>
                </c:pt>
                <c:pt idx="4126">
                  <c:v>1.3879861111054197</c:v>
                </c:pt>
                <c:pt idx="4127">
                  <c:v>1.3881712962902384</c:v>
                </c:pt>
                <c:pt idx="4128">
                  <c:v>1.3883449074055534</c:v>
                </c:pt>
                <c:pt idx="4129">
                  <c:v>1.3885300925903721</c:v>
                </c:pt>
                <c:pt idx="4130">
                  <c:v>1.3887037036984111</c:v>
                </c:pt>
                <c:pt idx="4131">
                  <c:v>1.3888888888832298</c:v>
                </c:pt>
                <c:pt idx="4132">
                  <c:v>1.3890740740680485</c:v>
                </c:pt>
                <c:pt idx="4133">
                  <c:v>1.3892476851833635</c:v>
                </c:pt>
                <c:pt idx="4134">
                  <c:v>1.3894212962914025</c:v>
                </c:pt>
                <c:pt idx="4135">
                  <c:v>1.3895833333299379</c:v>
                </c:pt>
                <c:pt idx="4136">
                  <c:v>1.3897569444379769</c:v>
                </c:pt>
                <c:pt idx="4137">
                  <c:v>1.3899189814765123</c:v>
                </c:pt>
                <c:pt idx="4138">
                  <c:v>1.3900925925918273</c:v>
                </c:pt>
                <c:pt idx="4139">
                  <c:v>1.3902546296230867</c:v>
                </c:pt>
                <c:pt idx="4140">
                  <c:v>1.3904398148151813</c:v>
                </c:pt>
                <c:pt idx="4141">
                  <c:v>1.390625</c:v>
                </c:pt>
                <c:pt idx="4142">
                  <c:v>1.3908101851848187</c:v>
                </c:pt>
                <c:pt idx="4143">
                  <c:v>1.3909953703696374</c:v>
                </c:pt>
                <c:pt idx="4144">
                  <c:v>1.3911921296239598</c:v>
                </c:pt>
                <c:pt idx="4145">
                  <c:v>1.3913773148087785</c:v>
                </c:pt>
                <c:pt idx="4146">
                  <c:v>1.3940046296265791</c:v>
                </c:pt>
                <c:pt idx="4147">
                  <c:v>1.3941550925883348</c:v>
                </c:pt>
                <c:pt idx="4148">
                  <c:v>1.3943055555500905</c:v>
                </c:pt>
                <c:pt idx="4149">
                  <c:v>1.3944675925886258</c:v>
                </c:pt>
                <c:pt idx="4150">
                  <c:v>1.3946874999965075</c:v>
                </c:pt>
                <c:pt idx="4151">
                  <c:v>1.3949189814811689</c:v>
                </c:pt>
                <c:pt idx="4152">
                  <c:v>1.3951736111048376</c:v>
                </c:pt>
                <c:pt idx="4153">
                  <c:v>1.395405092589499</c:v>
                </c:pt>
                <c:pt idx="4154">
                  <c:v>1.395613425920601</c:v>
                </c:pt>
                <c:pt idx="4155">
                  <c:v>1.3958333333284827</c:v>
                </c:pt>
                <c:pt idx="4156">
                  <c:v>1.3960763888826477</c:v>
                </c:pt>
                <c:pt idx="4157">
                  <c:v>1.3963194444440887</c:v>
                </c:pt>
                <c:pt idx="4158">
                  <c:v>1.3964699074058444</c:v>
                </c:pt>
                <c:pt idx="4159">
                  <c:v>1.3966203703676001</c:v>
                </c:pt>
                <c:pt idx="4160">
                  <c:v>1.3968634259217652</c:v>
                </c:pt>
                <c:pt idx="4161">
                  <c:v>1.3970601851833635</c:v>
                </c:pt>
                <c:pt idx="4162">
                  <c:v>1.3972222222218988</c:v>
                </c:pt>
                <c:pt idx="4163">
                  <c:v>1.3973842592531582</c:v>
                </c:pt>
                <c:pt idx="4164">
                  <c:v>1.3975925925915362</c:v>
                </c:pt>
                <c:pt idx="4165">
                  <c:v>1.3977893518458586</c:v>
                </c:pt>
                <c:pt idx="4166">
                  <c:v>1.397986111107457</c:v>
                </c:pt>
                <c:pt idx="4167">
                  <c:v>1.398159722222772</c:v>
                </c:pt>
                <c:pt idx="4168">
                  <c:v>1.398333333330811</c:v>
                </c:pt>
                <c:pt idx="4169">
                  <c:v>1.39850694443885</c:v>
                </c:pt>
                <c:pt idx="4170">
                  <c:v>1.3987268518467317</c:v>
                </c:pt>
                <c:pt idx="4171">
                  <c:v>1.3988888888852671</c:v>
                </c:pt>
                <c:pt idx="4172">
                  <c:v>1.3992129629623378</c:v>
                </c:pt>
                <c:pt idx="4173">
                  <c:v>1.3993981481471565</c:v>
                </c:pt>
                <c:pt idx="4174">
                  <c:v>1.3995486111089122</c:v>
                </c:pt>
                <c:pt idx="4175">
                  <c:v>1.3996990740706678</c:v>
                </c:pt>
                <c:pt idx="4176">
                  <c:v>1.3998726851787069</c:v>
                </c:pt>
                <c:pt idx="4177">
                  <c:v>1.4000810185170849</c:v>
                </c:pt>
                <c:pt idx="4178">
                  <c:v>1.4002893518481869</c:v>
                </c:pt>
                <c:pt idx="4179">
                  <c:v>1.4004629629635019</c:v>
                </c:pt>
                <c:pt idx="4180">
                  <c:v>1.4006597222178243</c:v>
                </c:pt>
                <c:pt idx="4181">
                  <c:v>1.400844907402643</c:v>
                </c:pt>
                <c:pt idx="4182">
                  <c:v>1.4010300925874617</c:v>
                </c:pt>
                <c:pt idx="4183">
                  <c:v>1.4012499999953434</c:v>
                </c:pt>
                <c:pt idx="4184">
                  <c:v>1.4014467592569417</c:v>
                </c:pt>
                <c:pt idx="4185">
                  <c:v>1.4016087962954771</c:v>
                </c:pt>
                <c:pt idx="4186">
                  <c:v>1.4017592592572328</c:v>
                </c:pt>
                <c:pt idx="4187">
                  <c:v>1.4019328703652718</c:v>
                </c:pt>
                <c:pt idx="4188">
                  <c:v>1.4021180555500905</c:v>
                </c:pt>
                <c:pt idx="4189">
                  <c:v>1.4023032407349092</c:v>
                </c:pt>
                <c:pt idx="4190">
                  <c:v>1.4024999999965075</c:v>
                </c:pt>
                <c:pt idx="4191">
                  <c:v>1.4026851851813262</c:v>
                </c:pt>
                <c:pt idx="4192">
                  <c:v>1.4028472222198616</c:v>
                </c:pt>
                <c:pt idx="4193">
                  <c:v>1.4030208333279006</c:v>
                </c:pt>
                <c:pt idx="4194">
                  <c:v>1.403217592589499</c:v>
                </c:pt>
                <c:pt idx="4195">
                  <c:v>1.403391203697538</c:v>
                </c:pt>
                <c:pt idx="4196">
                  <c:v>1.4035879629591363</c:v>
                </c:pt>
                <c:pt idx="4197">
                  <c:v>1.4037847222207347</c:v>
                </c:pt>
                <c:pt idx="4198">
                  <c:v>1.4039814814750571</c:v>
                </c:pt>
                <c:pt idx="4199">
                  <c:v>1.4041782407366554</c:v>
                </c:pt>
                <c:pt idx="4200">
                  <c:v>1.4043981481445371</c:v>
                </c:pt>
                <c:pt idx="4201">
                  <c:v>1.4046064814756392</c:v>
                </c:pt>
                <c:pt idx="4202">
                  <c:v>1.4047916666604578</c:v>
                </c:pt>
                <c:pt idx="4203">
                  <c:v>1.4049768518452765</c:v>
                </c:pt>
                <c:pt idx="4204">
                  <c:v>1.4051736111068749</c:v>
                </c:pt>
                <c:pt idx="4205">
                  <c:v>1.4053587962916936</c:v>
                </c:pt>
                <c:pt idx="4206">
                  <c:v>1.4055671296300716</c:v>
                </c:pt>
                <c:pt idx="4207">
                  <c:v>1.405763888884394</c:v>
                </c:pt>
                <c:pt idx="4208">
                  <c:v>1.4059606481459923</c:v>
                </c:pt>
                <c:pt idx="4209">
                  <c:v>1.406145833330811</c:v>
                </c:pt>
                <c:pt idx="4210">
                  <c:v>1.4063425925924093</c:v>
                </c:pt>
                <c:pt idx="4211">
                  <c:v>1.4065509259235114</c:v>
                </c:pt>
                <c:pt idx="4212">
                  <c:v>1.4067245370315504</c:v>
                </c:pt>
                <c:pt idx="4213">
                  <c:v>1.4069212962931488</c:v>
                </c:pt>
                <c:pt idx="4214">
                  <c:v>1.4071412037010305</c:v>
                </c:pt>
                <c:pt idx="4215">
                  <c:v>1.4073726851856918</c:v>
                </c:pt>
                <c:pt idx="4216">
                  <c:v>1.4076041666630772</c:v>
                </c:pt>
                <c:pt idx="4217">
                  <c:v>1.4078124999941792</c:v>
                </c:pt>
                <c:pt idx="4218">
                  <c:v>1.4080324074020609</c:v>
                </c:pt>
                <c:pt idx="4219">
                  <c:v>1.4082638888867223</c:v>
                </c:pt>
                <c:pt idx="4220">
                  <c:v>1.408483796294604</c:v>
                </c:pt>
                <c:pt idx="4221">
                  <c:v>1.408692129625706</c:v>
                </c:pt>
                <c:pt idx="4222">
                  <c:v>1.4088888888873043</c:v>
                </c:pt>
                <c:pt idx="4223">
                  <c:v>1.4090624999953434</c:v>
                </c:pt>
                <c:pt idx="4224">
                  <c:v>1.4092592592569417</c:v>
                </c:pt>
                <c:pt idx="4225">
                  <c:v>1.4094791666648234</c:v>
                </c:pt>
                <c:pt idx="4226">
                  <c:v>1.4096874999959255</c:v>
                </c:pt>
                <c:pt idx="4227">
                  <c:v>1.4099074074038072</c:v>
                </c:pt>
                <c:pt idx="4228">
                  <c:v>1.4101041666654055</c:v>
                </c:pt>
                <c:pt idx="4229">
                  <c:v>1.4102893518502242</c:v>
                </c:pt>
                <c:pt idx="4230">
                  <c:v>1.4104861111045466</c:v>
                </c:pt>
                <c:pt idx="4231">
                  <c:v>1.4107175925892079</c:v>
                </c:pt>
                <c:pt idx="4232">
                  <c:v>1.4109374999970896</c:v>
                </c:pt>
                <c:pt idx="4233">
                  <c:v>1.4111458333281917</c:v>
                </c:pt>
                <c:pt idx="4234">
                  <c:v>1.4113657407360733</c:v>
                </c:pt>
                <c:pt idx="4235">
                  <c:v>1.4115624999976717</c:v>
                </c:pt>
                <c:pt idx="4236">
                  <c:v>1.4117476851824904</c:v>
                </c:pt>
                <c:pt idx="4237">
                  <c:v>1.4119675925903721</c:v>
                </c:pt>
                <c:pt idx="4238">
                  <c:v>1.4121874999982538</c:v>
                </c:pt>
                <c:pt idx="4239">
                  <c:v>1.4123726851830725</c:v>
                </c:pt>
                <c:pt idx="4240">
                  <c:v>1.4150810185165028</c:v>
                </c:pt>
                <c:pt idx="4241">
                  <c:v>1.4152199074014788</c:v>
                </c:pt>
                <c:pt idx="4242">
                  <c:v>1.4153703703705105</c:v>
                </c:pt>
                <c:pt idx="4243">
                  <c:v>1.4155324074017699</c:v>
                </c:pt>
                <c:pt idx="4244">
                  <c:v>1.4157638888864312</c:v>
                </c:pt>
                <c:pt idx="4245">
                  <c:v>1.4160416666636593</c:v>
                </c:pt>
                <c:pt idx="4246">
                  <c:v>1.416296296294604</c:v>
                </c:pt>
                <c:pt idx="4247">
                  <c:v>1.416539351848769</c:v>
                </c:pt>
                <c:pt idx="4248">
                  <c:v>1.4167245370335877</c:v>
                </c:pt>
                <c:pt idx="4249">
                  <c:v>1.4169444444414694</c:v>
                </c:pt>
                <c:pt idx="4250">
                  <c:v>1.4171296296262881</c:v>
                </c:pt>
                <c:pt idx="4251">
                  <c:v>1.4173148148111068</c:v>
                </c:pt>
                <c:pt idx="4252">
                  <c:v>1.4174884259264218</c:v>
                </c:pt>
                <c:pt idx="4253">
                  <c:v>1.4176736111112405</c:v>
                </c:pt>
                <c:pt idx="4254">
                  <c:v>1.4178819444423425</c:v>
                </c:pt>
                <c:pt idx="4255">
                  <c:v>1.4180787037039408</c:v>
                </c:pt>
                <c:pt idx="4256">
                  <c:v>1.4183912037042319</c:v>
                </c:pt>
                <c:pt idx="4257">
                  <c:v>1.4185532407354913</c:v>
                </c:pt>
                <c:pt idx="4258">
                  <c:v>1.418703703697247</c:v>
                </c:pt>
                <c:pt idx="4259">
                  <c:v>1.4188657407357823</c:v>
                </c:pt>
                <c:pt idx="4260">
                  <c:v>1.4192129629591363</c:v>
                </c:pt>
                <c:pt idx="4261">
                  <c:v>1.4193518518513883</c:v>
                </c:pt>
                <c:pt idx="4262">
                  <c:v>1.419502314813144</c:v>
                </c:pt>
                <c:pt idx="4263">
                  <c:v>1.4196643518516794</c:v>
                </c:pt>
                <c:pt idx="4264">
                  <c:v>1.4198611111060018</c:v>
                </c:pt>
                <c:pt idx="4265">
                  <c:v>1.4200578703676001</c:v>
                </c:pt>
                <c:pt idx="4266">
                  <c:v>1.4202546296291985</c:v>
                </c:pt>
                <c:pt idx="4267">
                  <c:v>1.4204513888835208</c:v>
                </c:pt>
                <c:pt idx="4268">
                  <c:v>1.4206481481451192</c:v>
                </c:pt>
                <c:pt idx="4269">
                  <c:v>1.4208333333299379</c:v>
                </c:pt>
                <c:pt idx="4270">
                  <c:v>1.4210300925915362</c:v>
                </c:pt>
                <c:pt idx="4271">
                  <c:v>1.4212268518458586</c:v>
                </c:pt>
                <c:pt idx="4272">
                  <c:v>1.421423611107457</c:v>
                </c:pt>
                <c:pt idx="4273">
                  <c:v>1.421597222222772</c:v>
                </c:pt>
                <c:pt idx="4274">
                  <c:v>1.4217592592540313</c:v>
                </c:pt>
                <c:pt idx="4275">
                  <c:v>1.4219328703693463</c:v>
                </c:pt>
                <c:pt idx="4276">
                  <c:v>1.422118055554165</c:v>
                </c:pt>
                <c:pt idx="4277">
                  <c:v>1.4223379629620467</c:v>
                </c:pt>
                <c:pt idx="4278">
                  <c:v>1.4225810185162118</c:v>
                </c:pt>
                <c:pt idx="4279">
                  <c:v>1.4227546296242508</c:v>
                </c:pt>
                <c:pt idx="4280">
                  <c:v>1.4229050925860065</c:v>
                </c:pt>
                <c:pt idx="4281">
                  <c:v>1.4231018518476048</c:v>
                </c:pt>
                <c:pt idx="4282">
                  <c:v>1.4232870370324235</c:v>
                </c:pt>
                <c:pt idx="4283">
                  <c:v>1.4234490740709589</c:v>
                </c:pt>
                <c:pt idx="4284">
                  <c:v>1.4236342592557776</c:v>
                </c:pt>
                <c:pt idx="4285">
                  <c:v>1.4238194444405963</c:v>
                </c:pt>
                <c:pt idx="4286">
                  <c:v>1.4239930555559113</c:v>
                </c:pt>
                <c:pt idx="4287">
                  <c:v>1.4241666666639503</c:v>
                </c:pt>
                <c:pt idx="4288">
                  <c:v>1.424351851848769</c:v>
                </c:pt>
                <c:pt idx="4289">
                  <c:v>1.4245486111103673</c:v>
                </c:pt>
                <c:pt idx="4290">
                  <c:v>1.4247222222184064</c:v>
                </c:pt>
                <c:pt idx="4291">
                  <c:v>1.4249189814800047</c:v>
                </c:pt>
                <c:pt idx="4292">
                  <c:v>1.4251041666648234</c:v>
                </c:pt>
                <c:pt idx="4293">
                  <c:v>1.4252777777728625</c:v>
                </c:pt>
                <c:pt idx="4294">
                  <c:v>1.4254513888881775</c:v>
                </c:pt>
                <c:pt idx="4295">
                  <c:v>1.4256365740729962</c:v>
                </c:pt>
                <c:pt idx="4296">
                  <c:v>1.4258217592578148</c:v>
                </c:pt>
                <c:pt idx="4297">
                  <c:v>1.4260069444426335</c:v>
                </c:pt>
                <c:pt idx="4298">
                  <c:v>1.4261921296274522</c:v>
                </c:pt>
                <c:pt idx="4299">
                  <c:v>1.4263541666659876</c:v>
                </c:pt>
                <c:pt idx="4300">
                  <c:v>1.426516203697247</c:v>
                </c:pt>
                <c:pt idx="4301">
                  <c:v>1.4267129629588453</c:v>
                </c:pt>
                <c:pt idx="4302">
                  <c:v>1.4268749999973807</c:v>
                </c:pt>
                <c:pt idx="4303">
                  <c:v>1.427037037035916</c:v>
                </c:pt>
                <c:pt idx="4304">
                  <c:v>1.427245370367018</c:v>
                </c:pt>
                <c:pt idx="4305">
                  <c:v>1.4274537036981201</c:v>
                </c:pt>
                <c:pt idx="4306">
                  <c:v>1.4276504629597184</c:v>
                </c:pt>
                <c:pt idx="4307">
                  <c:v>1.4278240740677575</c:v>
                </c:pt>
                <c:pt idx="4308">
                  <c:v>1.4280092592598521</c:v>
                </c:pt>
                <c:pt idx="4309">
                  <c:v>1.4282175925909542</c:v>
                </c:pt>
                <c:pt idx="4310">
                  <c:v>1.4284374999988358</c:v>
                </c:pt>
                <c:pt idx="4311">
                  <c:v>1.4285995370373712</c:v>
                </c:pt>
                <c:pt idx="4312">
                  <c:v>1.4287615740686306</c:v>
                </c:pt>
                <c:pt idx="4313">
                  <c:v>1.4289351851839456</c:v>
                </c:pt>
                <c:pt idx="4314">
                  <c:v>1.429131944438268</c:v>
                </c:pt>
                <c:pt idx="4315">
                  <c:v>1.4293287036998663</c:v>
                </c:pt>
                <c:pt idx="4316">
                  <c:v>1.429513888884685</c:v>
                </c:pt>
                <c:pt idx="4317">
                  <c:v>1.4296875</c:v>
                </c:pt>
                <c:pt idx="4318">
                  <c:v>1.4298726851848187</c:v>
                </c:pt>
                <c:pt idx="4319">
                  <c:v>1.4300694444391411</c:v>
                </c:pt>
                <c:pt idx="4320">
                  <c:v>1.4302430555544561</c:v>
                </c:pt>
                <c:pt idx="4321">
                  <c:v>1.4304282407392748</c:v>
                </c:pt>
                <c:pt idx="4322">
                  <c:v>1.4306134259240935</c:v>
                </c:pt>
                <c:pt idx="4323">
                  <c:v>1.4307986111089122</c:v>
                </c:pt>
                <c:pt idx="4324">
                  <c:v>1.4309837962937308</c:v>
                </c:pt>
                <c:pt idx="4325">
                  <c:v>1.4311921296248329</c:v>
                </c:pt>
                <c:pt idx="4326">
                  <c:v>1.4313773148096516</c:v>
                </c:pt>
                <c:pt idx="4327">
                  <c:v>1.4315740740712499</c:v>
                </c:pt>
                <c:pt idx="4328">
                  <c:v>1.4317708333328483</c:v>
                </c:pt>
                <c:pt idx="4329">
                  <c:v>1.4319791666639503</c:v>
                </c:pt>
                <c:pt idx="4330">
                  <c:v>1.4321759259255487</c:v>
                </c:pt>
                <c:pt idx="4331">
                  <c:v>1.4323842592566507</c:v>
                </c:pt>
                <c:pt idx="4332">
                  <c:v>1.4325925925877527</c:v>
                </c:pt>
                <c:pt idx="4333">
                  <c:v>1.4328009259261307</c:v>
                </c:pt>
                <c:pt idx="4334">
                  <c:v>1.4357291666601668</c:v>
                </c:pt>
                <c:pt idx="4335">
                  <c:v>1.4358796296291985</c:v>
                </c:pt>
                <c:pt idx="4336">
                  <c:v>1.4360185185141745</c:v>
                </c:pt>
                <c:pt idx="4337">
                  <c:v>1.4361689814759302</c:v>
                </c:pt>
                <c:pt idx="4338">
                  <c:v>1.4363657407375285</c:v>
                </c:pt>
                <c:pt idx="4339">
                  <c:v>1.4366087962916936</c:v>
                </c:pt>
                <c:pt idx="4340">
                  <c:v>1.4368518518458586</c:v>
                </c:pt>
                <c:pt idx="4341">
                  <c:v>1.4371064814768033</c:v>
                </c:pt>
                <c:pt idx="4342">
                  <c:v>1.4373148148151813</c:v>
                </c:pt>
                <c:pt idx="4343">
                  <c:v>1.4375231481462833</c:v>
                </c:pt>
                <c:pt idx="4344">
                  <c:v>1.4378009259235114</c:v>
                </c:pt>
                <c:pt idx="4345">
                  <c:v>1.4379861111083301</c:v>
                </c:pt>
                <c:pt idx="4346">
                  <c:v>1.4381365740700858</c:v>
                </c:pt>
                <c:pt idx="4347">
                  <c:v>1.4383101851854008</c:v>
                </c:pt>
                <c:pt idx="4348">
                  <c:v>1.4384837962934398</c:v>
                </c:pt>
                <c:pt idx="4349">
                  <c:v>1.4386689814782585</c:v>
                </c:pt>
                <c:pt idx="4350">
                  <c:v>1.4388773148093605</c:v>
                </c:pt>
                <c:pt idx="4351">
                  <c:v>1.4390856481477385</c:v>
                </c:pt>
                <c:pt idx="4352">
                  <c:v>1.4393055555556202</c:v>
                </c:pt>
                <c:pt idx="4353">
                  <c:v>1.4394560185173759</c:v>
                </c:pt>
                <c:pt idx="4354">
                  <c:v>1.4396180555559113</c:v>
                </c:pt>
                <c:pt idx="4355">
                  <c:v>1.4397916666639503</c:v>
                </c:pt>
                <c:pt idx="4356">
                  <c:v>1.439976851848769</c:v>
                </c:pt>
                <c:pt idx="4357">
                  <c:v>1.4401736111103673</c:v>
                </c:pt>
                <c:pt idx="4358">
                  <c:v>1.4403472222184064</c:v>
                </c:pt>
                <c:pt idx="4359">
                  <c:v>1.4405208333337214</c:v>
                </c:pt>
                <c:pt idx="4360">
                  <c:v>1.4406828703649808</c:v>
                </c:pt>
                <c:pt idx="4361">
                  <c:v>1.4408564814802958</c:v>
                </c:pt>
                <c:pt idx="4362">
                  <c:v>1.4410648148113978</c:v>
                </c:pt>
                <c:pt idx="4363">
                  <c:v>1.4412152777731535</c:v>
                </c:pt>
                <c:pt idx="4364">
                  <c:v>1.4413888888884685</c:v>
                </c:pt>
                <c:pt idx="4365">
                  <c:v>1.4415740740732872</c:v>
                </c:pt>
                <c:pt idx="4366">
                  <c:v>1.4417592592581059</c:v>
                </c:pt>
                <c:pt idx="4367">
                  <c:v>1.4419444444429246</c:v>
                </c:pt>
                <c:pt idx="4368">
                  <c:v>1.4421180555509636</c:v>
                </c:pt>
                <c:pt idx="4369">
                  <c:v>1.442314814812562</c:v>
                </c:pt>
                <c:pt idx="4370">
                  <c:v>1.4424768518510973</c:v>
                </c:pt>
                <c:pt idx="4371">
                  <c:v>1.4426504629591363</c:v>
                </c:pt>
                <c:pt idx="4372">
                  <c:v>1.4428935185133014</c:v>
                </c:pt>
                <c:pt idx="4373">
                  <c:v>1.4430787036981201</c:v>
                </c:pt>
                <c:pt idx="4374">
                  <c:v>1.4432638888829388</c:v>
                </c:pt>
                <c:pt idx="4375">
                  <c:v>1.4434490740677575</c:v>
                </c:pt>
                <c:pt idx="4376">
                  <c:v>1.4436226851830725</c:v>
                </c:pt>
                <c:pt idx="4377">
                  <c:v>1.4438078703678912</c:v>
                </c:pt>
                <c:pt idx="4378">
                  <c:v>1.4439814814759302</c:v>
                </c:pt>
                <c:pt idx="4379">
                  <c:v>1.4441435185144655</c:v>
                </c:pt>
                <c:pt idx="4380">
                  <c:v>1.4443055555530009</c:v>
                </c:pt>
                <c:pt idx="4381">
                  <c:v>1.4444907407378196</c:v>
                </c:pt>
                <c:pt idx="4382">
                  <c:v>1.4446643518458586</c:v>
                </c:pt>
                <c:pt idx="4383">
                  <c:v>1.4448379629611736</c:v>
                </c:pt>
                <c:pt idx="4384">
                  <c:v>1.4450231481459923</c:v>
                </c:pt>
                <c:pt idx="4385">
                  <c:v>1.445208333330811</c:v>
                </c:pt>
                <c:pt idx="4386">
                  <c:v>1.4453935185156297</c:v>
                </c:pt>
                <c:pt idx="4387">
                  <c:v>1.445555555554165</c:v>
                </c:pt>
                <c:pt idx="4388">
                  <c:v>1.4457291666622041</c:v>
                </c:pt>
                <c:pt idx="4389">
                  <c:v>1.4459027777775191</c:v>
                </c:pt>
                <c:pt idx="4390">
                  <c:v>1.4460763888855581</c:v>
                </c:pt>
                <c:pt idx="4391">
                  <c:v>1.4462615740703768</c:v>
                </c:pt>
                <c:pt idx="4392">
                  <c:v>1.4464467592551955</c:v>
                </c:pt>
                <c:pt idx="4393">
                  <c:v>1.4466203703705105</c:v>
                </c:pt>
                <c:pt idx="4394">
                  <c:v>1.4468055555553292</c:v>
                </c:pt>
                <c:pt idx="4395">
                  <c:v>1.4470138888864312</c:v>
                </c:pt>
                <c:pt idx="4396">
                  <c:v>1.4471990740712499</c:v>
                </c:pt>
                <c:pt idx="4397">
                  <c:v>1.447372685179289</c:v>
                </c:pt>
                <c:pt idx="4398">
                  <c:v>1.4475578703641077</c:v>
                </c:pt>
                <c:pt idx="4399">
                  <c:v>1.4477314814794227</c:v>
                </c:pt>
                <c:pt idx="4400">
                  <c:v>1.447928240741021</c:v>
                </c:pt>
                <c:pt idx="4401">
                  <c:v>1.4481249999953434</c:v>
                </c:pt>
                <c:pt idx="4402">
                  <c:v>1.4483333333337214</c:v>
                </c:pt>
                <c:pt idx="4403">
                  <c:v>1.4485416666648234</c:v>
                </c:pt>
                <c:pt idx="4404">
                  <c:v>1.4487499999959255</c:v>
                </c:pt>
                <c:pt idx="4405">
                  <c:v>1.4489351851807442</c:v>
                </c:pt>
                <c:pt idx="4406">
                  <c:v>1.4491203703655628</c:v>
                </c:pt>
                <c:pt idx="4407">
                  <c:v>1.4492939814808778</c:v>
                </c:pt>
                <c:pt idx="4408">
                  <c:v>1.4494675925889169</c:v>
                </c:pt>
                <c:pt idx="4409">
                  <c:v>1.4496296296274522</c:v>
                </c:pt>
                <c:pt idx="4410">
                  <c:v>1.4497916666659876</c:v>
                </c:pt>
                <c:pt idx="4411">
                  <c:v>1.44998842592031</c:v>
                </c:pt>
                <c:pt idx="4412">
                  <c:v>1.450196759258688</c:v>
                </c:pt>
                <c:pt idx="4413">
                  <c:v>1.4503819444435067</c:v>
                </c:pt>
                <c:pt idx="4414">
                  <c:v>1.4505902777746087</c:v>
                </c:pt>
                <c:pt idx="4415">
                  <c:v>1.4507986111057107</c:v>
                </c:pt>
                <c:pt idx="4416">
                  <c:v>1.4510185185135924</c:v>
                </c:pt>
                <c:pt idx="4417">
                  <c:v>1.4512037036984111</c:v>
                </c:pt>
                <c:pt idx="4418">
                  <c:v>1.4514004629600095</c:v>
                </c:pt>
                <c:pt idx="4419">
                  <c:v>1.4516203703678912</c:v>
                </c:pt>
                <c:pt idx="4420">
                  <c:v>1.4518171296294895</c:v>
                </c:pt>
                <c:pt idx="4421">
                  <c:v>1.4520138888838119</c:v>
                </c:pt>
                <c:pt idx="4422">
                  <c:v>1.4521990740686306</c:v>
                </c:pt>
                <c:pt idx="4423">
                  <c:v>1.4523958333302289</c:v>
                </c:pt>
                <c:pt idx="4424">
                  <c:v>1.4525925925918273</c:v>
                </c:pt>
                <c:pt idx="4425">
                  <c:v>1.4527893518461497</c:v>
                </c:pt>
                <c:pt idx="4426">
                  <c:v>1.4529976851845277</c:v>
                </c:pt>
                <c:pt idx="4427">
                  <c:v>1.4532060185156297</c:v>
                </c:pt>
                <c:pt idx="4428">
                  <c:v>1.4589699074058444</c:v>
                </c:pt>
                <c:pt idx="4429">
                  <c:v>1.4591203703676001</c:v>
                </c:pt>
                <c:pt idx="4430">
                  <c:v>1.4592824074061355</c:v>
                </c:pt>
                <c:pt idx="4431">
                  <c:v>1.4594212962911115</c:v>
                </c:pt>
                <c:pt idx="4432">
                  <c:v>1.4596527777757728</c:v>
                </c:pt>
                <c:pt idx="4433">
                  <c:v>1.4599305555530009</c:v>
                </c:pt>
                <c:pt idx="4434">
                  <c:v>1.4602083333302289</c:v>
                </c:pt>
                <c:pt idx="4435">
                  <c:v>1.460486111107457</c:v>
                </c:pt>
                <c:pt idx="4436">
                  <c:v>1.4607175925921183</c:v>
                </c:pt>
                <c:pt idx="4437">
                  <c:v>1.4609259259232203</c:v>
                </c:pt>
                <c:pt idx="4438">
                  <c:v>1.4611226851848187</c:v>
                </c:pt>
                <c:pt idx="4439">
                  <c:v>1.4612847222160781</c:v>
                </c:pt>
                <c:pt idx="4440">
                  <c:v>1.4614699074008968</c:v>
                </c:pt>
                <c:pt idx="4441">
                  <c:v>1.4616666666624951</c:v>
                </c:pt>
                <c:pt idx="4442">
                  <c:v>1.4619328703702195</c:v>
                </c:pt>
                <c:pt idx="4443">
                  <c:v>1.4621180555550382</c:v>
                </c:pt>
                <c:pt idx="4444">
                  <c:v>1.4622916666630772</c:v>
                </c:pt>
                <c:pt idx="4445">
                  <c:v>1.4624421296248329</c:v>
                </c:pt>
                <c:pt idx="4446">
                  <c:v>1.4626736111094942</c:v>
                </c:pt>
                <c:pt idx="4447">
                  <c:v>1.4628587962943129</c:v>
                </c:pt>
                <c:pt idx="4448">
                  <c:v>1.4630555555559113</c:v>
                </c:pt>
                <c:pt idx="4449">
                  <c:v>1.4632523148102337</c:v>
                </c:pt>
                <c:pt idx="4450">
                  <c:v>1.4634374999950523</c:v>
                </c:pt>
                <c:pt idx="4451">
                  <c:v>1.4636342592566507</c:v>
                </c:pt>
                <c:pt idx="4452">
                  <c:v>1.4638425925877527</c:v>
                </c:pt>
                <c:pt idx="4453">
                  <c:v>1.4640277777725714</c:v>
                </c:pt>
                <c:pt idx="4454">
                  <c:v>1.4642245370341698</c:v>
                </c:pt>
                <c:pt idx="4455">
                  <c:v>1.4644212962957681</c:v>
                </c:pt>
                <c:pt idx="4456">
                  <c:v>1.4646180555500905</c:v>
                </c:pt>
                <c:pt idx="4457">
                  <c:v>1.4648032407349092</c:v>
                </c:pt>
                <c:pt idx="4458">
                  <c:v>1.4649999999965075</c:v>
                </c:pt>
                <c:pt idx="4459">
                  <c:v>1.4651967592581059</c:v>
                </c:pt>
                <c:pt idx="4460">
                  <c:v>1.4653935185124283</c:v>
                </c:pt>
                <c:pt idx="4461">
                  <c:v>1.4655902777740266</c:v>
                </c:pt>
                <c:pt idx="4462">
                  <c:v>1.465787037035625</c:v>
                </c:pt>
                <c:pt idx="4463">
                  <c:v>1.4659837962899473</c:v>
                </c:pt>
                <c:pt idx="4464">
                  <c:v>1.4661805555515457</c:v>
                </c:pt>
                <c:pt idx="4465">
                  <c:v>1.4664004629594274</c:v>
                </c:pt>
                <c:pt idx="4466">
                  <c:v>1.4666319444440887</c:v>
                </c:pt>
                <c:pt idx="4467">
                  <c:v>1.4668287036984111</c:v>
                </c:pt>
                <c:pt idx="4468">
                  <c:v>1.4670023148137261</c:v>
                </c:pt>
                <c:pt idx="4469">
                  <c:v>1.4671990740680485</c:v>
                </c:pt>
                <c:pt idx="4470">
                  <c:v>1.4674189814759302</c:v>
                </c:pt>
                <c:pt idx="4471">
                  <c:v>1.4676273148143082</c:v>
                </c:pt>
                <c:pt idx="4472">
                  <c:v>1.4678240740686306</c:v>
                </c:pt>
                <c:pt idx="4473">
                  <c:v>1.4680208333302289</c:v>
                </c:pt>
                <c:pt idx="4474">
                  <c:v>1.4682175925918273</c:v>
                </c:pt>
                <c:pt idx="4475">
                  <c:v>1.4684143518461497</c:v>
                </c:pt>
                <c:pt idx="4476">
                  <c:v>1.468611111107748</c:v>
                </c:pt>
                <c:pt idx="4477">
                  <c:v>1.4688078703693463</c:v>
                </c:pt>
                <c:pt idx="4478">
                  <c:v>1.4690162037004484</c:v>
                </c:pt>
                <c:pt idx="4479">
                  <c:v>1.4692129629620467</c:v>
                </c:pt>
                <c:pt idx="4480">
                  <c:v>1.4694212962931488</c:v>
                </c:pt>
                <c:pt idx="4481">
                  <c:v>1.4696180555547471</c:v>
                </c:pt>
                <c:pt idx="4482">
                  <c:v>1.4698263888858492</c:v>
                </c:pt>
                <c:pt idx="4483">
                  <c:v>1.4700347222169512</c:v>
                </c:pt>
                <c:pt idx="4484">
                  <c:v>1.4702314814785495</c:v>
                </c:pt>
                <c:pt idx="4485">
                  <c:v>1.4704398148096516</c:v>
                </c:pt>
                <c:pt idx="4486">
                  <c:v>1.4706365740712499</c:v>
                </c:pt>
                <c:pt idx="4487">
                  <c:v>1.470844907402352</c:v>
                </c:pt>
                <c:pt idx="4488">
                  <c:v>1.47105324074073</c:v>
                </c:pt>
                <c:pt idx="4489">
                  <c:v>1.471261574071832</c:v>
                </c:pt>
                <c:pt idx="4490">
                  <c:v>1.4714583333334303</c:v>
                </c:pt>
                <c:pt idx="4491">
                  <c:v>1.471643518518249</c:v>
                </c:pt>
                <c:pt idx="4492">
                  <c:v>1.4718402777725714</c:v>
                </c:pt>
                <c:pt idx="4493">
                  <c:v>1.4720254629573901</c:v>
                </c:pt>
                <c:pt idx="4494">
                  <c:v>1.4722106481422088</c:v>
                </c:pt>
                <c:pt idx="4495">
                  <c:v>1.4724189814805868</c:v>
                </c:pt>
                <c:pt idx="4496">
                  <c:v>1.4726273148116888</c:v>
                </c:pt>
                <c:pt idx="4497">
                  <c:v>1.4728472222195705</c:v>
                </c:pt>
                <c:pt idx="4498">
                  <c:v>1.4730671296274522</c:v>
                </c:pt>
                <c:pt idx="4499">
                  <c:v>1.4732407407354913</c:v>
                </c:pt>
                <c:pt idx="4500">
                  <c:v>1.4734143518508063</c:v>
                </c:pt>
                <c:pt idx="4501">
                  <c:v>1.4735879629588453</c:v>
                </c:pt>
                <c:pt idx="4502">
                  <c:v>1.4737962962899473</c:v>
                </c:pt>
                <c:pt idx="4503">
                  <c:v>1.4739930555515457</c:v>
                </c:pt>
                <c:pt idx="4504">
                  <c:v>1.474189814813144</c:v>
                </c:pt>
                <c:pt idx="4505">
                  <c:v>1.4743749999979627</c:v>
                </c:pt>
                <c:pt idx="4506">
                  <c:v>1.4745833333290648</c:v>
                </c:pt>
                <c:pt idx="4507">
                  <c:v>1.4748032407369465</c:v>
                </c:pt>
                <c:pt idx="4508">
                  <c:v>1.4749999999985448</c:v>
                </c:pt>
                <c:pt idx="4509">
                  <c:v>1.4752083333296468</c:v>
                </c:pt>
                <c:pt idx="4510">
                  <c:v>1.4754050925912452</c:v>
                </c:pt>
                <c:pt idx="4511">
                  <c:v>1.4755902777760639</c:v>
                </c:pt>
                <c:pt idx="4512">
                  <c:v>1.4757870370303863</c:v>
                </c:pt>
                <c:pt idx="4513">
                  <c:v>1.4759837962919846</c:v>
                </c:pt>
                <c:pt idx="4514">
                  <c:v>1.476180555553583</c:v>
                </c:pt>
                <c:pt idx="4515">
                  <c:v>1.4763657407384017</c:v>
                </c:pt>
                <c:pt idx="4516">
                  <c:v>1.4765625</c:v>
                </c:pt>
                <c:pt idx="4517">
                  <c:v>1.4767592592543224</c:v>
                </c:pt>
                <c:pt idx="4518">
                  <c:v>1.4769560185159207</c:v>
                </c:pt>
                <c:pt idx="4519">
                  <c:v>1.4771643518470228</c:v>
                </c:pt>
                <c:pt idx="4520">
                  <c:v>1.4773726851854008</c:v>
                </c:pt>
                <c:pt idx="4521">
                  <c:v>1.4775694444397232</c:v>
                </c:pt>
                <c:pt idx="4522">
                  <c:v>1.4802314814805868</c:v>
                </c:pt>
                <c:pt idx="4523">
                  <c:v>1.4803703703655628</c:v>
                </c:pt>
                <c:pt idx="4524">
                  <c:v>1.4805208333273185</c:v>
                </c:pt>
                <c:pt idx="4525">
                  <c:v>1.4806712962963502</c:v>
                </c:pt>
                <c:pt idx="4526">
                  <c:v>1.4809027777737356</c:v>
                </c:pt>
                <c:pt idx="4527">
                  <c:v>1.4811574074046803</c:v>
                </c:pt>
                <c:pt idx="4528">
                  <c:v>1.4814351851819083</c:v>
                </c:pt>
                <c:pt idx="4529">
                  <c:v>1.481689814812853</c:v>
                </c:pt>
                <c:pt idx="4530">
                  <c:v>1.4818749999976717</c:v>
                </c:pt>
                <c:pt idx="4531">
                  <c:v>1.4821412036981201</c:v>
                </c:pt>
                <c:pt idx="4532">
                  <c:v>1.4823958333290648</c:v>
                </c:pt>
                <c:pt idx="4533">
                  <c:v>1.4917245370306773</c:v>
                </c:pt>
                <c:pt idx="4534">
                  <c:v>1.4927430555544561</c:v>
                </c:pt>
                <c:pt idx="4535">
                  <c:v>1.4938078703708015</c:v>
                </c:pt>
                <c:pt idx="4536">
                  <c:v>1.4947569444411783</c:v>
                </c:pt>
                <c:pt idx="4537">
                  <c:v>1.4959490740729962</c:v>
                </c:pt>
                <c:pt idx="4538">
                  <c:v>1.4969212962896563</c:v>
                </c:pt>
                <c:pt idx="4539">
                  <c:v>1.4983333333293558</c:v>
                </c:pt>
                <c:pt idx="4540">
                  <c:v>1.499513888884394</c:v>
                </c:pt>
                <c:pt idx="4541">
                  <c:v>1.5006481481468654</c:v>
                </c:pt>
                <c:pt idx="4542">
                  <c:v>1.5016087962940219</c:v>
                </c:pt>
                <c:pt idx="4543">
                  <c:v>1.5025347222181153</c:v>
                </c:pt>
                <c:pt idx="4544">
                  <c:v>1.5034837962957681</c:v>
                </c:pt>
                <c:pt idx="4545">
                  <c:v>1.5046990740738693</c:v>
                </c:pt>
                <c:pt idx="4546">
                  <c:v>1.5059722222213168</c:v>
                </c:pt>
                <c:pt idx="4547">
                  <c:v>1.5071412036995753</c:v>
                </c:pt>
                <c:pt idx="4548">
                  <c:v>1.5083101851851097</c:v>
                </c:pt>
                <c:pt idx="4549">
                  <c:v>1.5095370370327146</c:v>
                </c:pt>
                <c:pt idx="4550">
                  <c:v>1.5107754629570991</c:v>
                </c:pt>
                <c:pt idx="4551">
                  <c:v>1.5119444444426335</c:v>
                </c:pt>
                <c:pt idx="4552">
                  <c:v>1.513217592590081</c:v>
                </c:pt>
                <c:pt idx="4553">
                  <c:v>1.5143749999988358</c:v>
                </c:pt>
                <c:pt idx="4554">
                  <c:v>1.5155439814770943</c:v>
                </c:pt>
                <c:pt idx="4555">
                  <c:v>1.5167013888858492</c:v>
                </c:pt>
                <c:pt idx="4556">
                  <c:v>1.517858796294604</c:v>
                </c:pt>
                <c:pt idx="4557">
                  <c:v>1.5190277777728625</c:v>
                </c:pt>
                <c:pt idx="4558">
                  <c:v>1.5201851851816173</c:v>
                </c:pt>
                <c:pt idx="4559">
                  <c:v>1.5213425925903721</c:v>
                </c:pt>
                <c:pt idx="4560">
                  <c:v>1.5226273148145992</c:v>
                </c:pt>
                <c:pt idx="4561">
                  <c:v>1.5239699074008968</c:v>
                </c:pt>
                <c:pt idx="4562">
                  <c:v>1.5251504629632109</c:v>
                </c:pt>
                <c:pt idx="4563">
                  <c:v>1.526331018518249</c:v>
                </c:pt>
                <c:pt idx="4564">
                  <c:v>1.5277083333276096</c:v>
                </c:pt>
                <c:pt idx="4565">
                  <c:v>1.5290277777748997</c:v>
                </c:pt>
                <c:pt idx="4566">
                  <c:v>1.5304166666610399</c:v>
                </c:pt>
                <c:pt idx="4567">
                  <c:v>1.5332638888867223</c:v>
                </c:pt>
                <c:pt idx="4568">
                  <c:v>1.5333912037021946</c:v>
                </c:pt>
                <c:pt idx="4569">
                  <c:v>1.5335763888870133</c:v>
                </c:pt>
                <c:pt idx="4570">
                  <c:v>1.5337731481486117</c:v>
                </c:pt>
                <c:pt idx="4571">
                  <c:v>1.5339467592566507</c:v>
                </c:pt>
                <c:pt idx="4572">
                  <c:v>1.534108796295186</c:v>
                </c:pt>
                <c:pt idx="4573">
                  <c:v>1.5342824074032251</c:v>
                </c:pt>
                <c:pt idx="4574">
                  <c:v>1.5344675925880438</c:v>
                </c:pt>
                <c:pt idx="4575">
                  <c:v>1.5346412037033588</c:v>
                </c:pt>
                <c:pt idx="4576">
                  <c:v>1.5348032407346182</c:v>
                </c:pt>
                <c:pt idx="4577">
                  <c:v>1.5349652777731535</c:v>
                </c:pt>
                <c:pt idx="4578">
                  <c:v>1.5351388888884685</c:v>
                </c:pt>
                <c:pt idx="4579">
                  <c:v>1.5353240740732872</c:v>
                </c:pt>
                <c:pt idx="4580">
                  <c:v>1.5354976851813262</c:v>
                </c:pt>
                <c:pt idx="4581">
                  <c:v>1.5356712962966412</c:v>
                </c:pt>
                <c:pt idx="4582">
                  <c:v>1.5358217592583969</c:v>
                </c:pt>
                <c:pt idx="4583">
                  <c:v>1.535995370366436</c:v>
                </c:pt>
                <c:pt idx="4584">
                  <c:v>1.5361458333281917</c:v>
                </c:pt>
                <c:pt idx="4585">
                  <c:v>1.536307870366727</c:v>
                </c:pt>
                <c:pt idx="4586">
                  <c:v>1.5364930555515457</c:v>
                </c:pt>
                <c:pt idx="4587">
                  <c:v>1.536655092590081</c:v>
                </c:pt>
                <c:pt idx="4588">
                  <c:v>1.5368287036981201</c:v>
                </c:pt>
                <c:pt idx="4589">
                  <c:v>1.5369907407366554</c:v>
                </c:pt>
                <c:pt idx="4590">
                  <c:v>1.5371643518519704</c:v>
                </c:pt>
                <c:pt idx="4591">
                  <c:v>1.5373495370367891</c:v>
                </c:pt>
                <c:pt idx="4592">
                  <c:v>1.5375347222216078</c:v>
                </c:pt>
                <c:pt idx="4593">
                  <c:v>1.5376967592528672</c:v>
                </c:pt>
                <c:pt idx="4594">
                  <c:v>1.5378587962914025</c:v>
                </c:pt>
                <c:pt idx="4595">
                  <c:v>1.5380324074067175</c:v>
                </c:pt>
                <c:pt idx="4596">
                  <c:v>1.5382060185147566</c:v>
                </c:pt>
                <c:pt idx="4597">
                  <c:v>1.5383680555532919</c:v>
                </c:pt>
                <c:pt idx="4598">
                  <c:v>1.5385300925918273</c:v>
                </c:pt>
                <c:pt idx="4599">
                  <c:v>1.5386921296230867</c:v>
                </c:pt>
                <c:pt idx="4600">
                  <c:v>1.5388773148151813</c:v>
                </c:pt>
                <c:pt idx="4601">
                  <c:v>1.5390393518464407</c:v>
                </c:pt>
                <c:pt idx="4602">
                  <c:v>1.5392129629617557</c:v>
                </c:pt>
                <c:pt idx="4603">
                  <c:v>1.5393865740697947</c:v>
                </c:pt>
                <c:pt idx="4604">
                  <c:v>1.5395486111083301</c:v>
                </c:pt>
                <c:pt idx="4605">
                  <c:v>1.5397337962931488</c:v>
                </c:pt>
                <c:pt idx="4606">
                  <c:v>1.5399189814779675</c:v>
                </c:pt>
                <c:pt idx="4607">
                  <c:v>1.5400925925860065</c:v>
                </c:pt>
                <c:pt idx="4608">
                  <c:v>1.5402314814782585</c:v>
                </c:pt>
                <c:pt idx="4609">
                  <c:v>1.5404050925862975</c:v>
                </c:pt>
                <c:pt idx="4610">
                  <c:v>1.5405902777783922</c:v>
                </c:pt>
                <c:pt idx="4611">
                  <c:v>1.5407754629632109</c:v>
                </c:pt>
                <c:pt idx="4612">
                  <c:v>1.5409374999944703</c:v>
                </c:pt>
                <c:pt idx="4613">
                  <c:v>1.5411111111097853</c:v>
                </c:pt>
                <c:pt idx="4614">
                  <c:v>1.541296296294604</c:v>
                </c:pt>
                <c:pt idx="4615">
                  <c:v>1.5414814814794227</c:v>
                </c:pt>
                <c:pt idx="4616">
                  <c:v>1.544224537035916</c:v>
                </c:pt>
                <c:pt idx="4617">
                  <c:v>1.5443402777746087</c:v>
                </c:pt>
                <c:pt idx="4618">
                  <c:v>1.5444791666668607</c:v>
                </c:pt>
                <c:pt idx="4619">
                  <c:v>1.5446527777748997</c:v>
                </c:pt>
                <c:pt idx="4620">
                  <c:v>1.5448495370364981</c:v>
                </c:pt>
                <c:pt idx="4621">
                  <c:v>1.5450810185138835</c:v>
                </c:pt>
                <c:pt idx="4622">
                  <c:v>1.5453009259217652</c:v>
                </c:pt>
                <c:pt idx="4623">
                  <c:v>1.5455208333296468</c:v>
                </c:pt>
                <c:pt idx="4624">
                  <c:v>1.5457060185144655</c:v>
                </c:pt>
                <c:pt idx="4625">
                  <c:v>1.5459143518455676</c:v>
                </c:pt>
                <c:pt idx="4626">
                  <c:v>1.5461111111071659</c:v>
                </c:pt>
                <c:pt idx="4627">
                  <c:v>1.5462962962919846</c:v>
                </c:pt>
                <c:pt idx="4628">
                  <c:v>1.54645833333052</c:v>
                </c:pt>
                <c:pt idx="4629">
                  <c:v>1.546597222222772</c:v>
                </c:pt>
                <c:pt idx="4630">
                  <c:v>1.5467476851845277</c:v>
                </c:pt>
                <c:pt idx="4631">
                  <c:v>1.5468981481462833</c:v>
                </c:pt>
                <c:pt idx="4632">
                  <c:v>1.5470717592543224</c:v>
                </c:pt>
                <c:pt idx="4633">
                  <c:v>1.5472453703696374</c:v>
                </c:pt>
                <c:pt idx="4634">
                  <c:v>1.5474189814776764</c:v>
                </c:pt>
                <c:pt idx="4635">
                  <c:v>1.5475810185162118</c:v>
                </c:pt>
                <c:pt idx="4636">
                  <c:v>1.5477546296242508</c:v>
                </c:pt>
                <c:pt idx="4637">
                  <c:v>1.5479282407395658</c:v>
                </c:pt>
                <c:pt idx="4638">
                  <c:v>1.5481018518476048</c:v>
                </c:pt>
                <c:pt idx="4639">
                  <c:v>1.5482754629629198</c:v>
                </c:pt>
                <c:pt idx="4640">
                  <c:v>1.5484374999941792</c:v>
                </c:pt>
                <c:pt idx="4641">
                  <c:v>1.5485995370327146</c:v>
                </c:pt>
                <c:pt idx="4642">
                  <c:v>1.5487499999944703</c:v>
                </c:pt>
                <c:pt idx="4643">
                  <c:v>1.548935185179289</c:v>
                </c:pt>
                <c:pt idx="4644">
                  <c:v>1.5491203703641077</c:v>
                </c:pt>
                <c:pt idx="4645">
                  <c:v>1.5492708333331393</c:v>
                </c:pt>
                <c:pt idx="4646">
                  <c:v>1.549421296294895</c:v>
                </c:pt>
                <c:pt idx="4647">
                  <c:v>1.549594907402934</c:v>
                </c:pt>
                <c:pt idx="4648">
                  <c:v>1.5498263888875954</c:v>
                </c:pt>
                <c:pt idx="4649">
                  <c:v>1.5499884259261307</c:v>
                </c:pt>
                <c:pt idx="4650">
                  <c:v>1.5501273148111068</c:v>
                </c:pt>
                <c:pt idx="4651">
                  <c:v>1.5502777777728625</c:v>
                </c:pt>
                <c:pt idx="4652">
                  <c:v>1.5504629629576812</c:v>
                </c:pt>
                <c:pt idx="4653">
                  <c:v>1.5506597222192795</c:v>
                </c:pt>
                <c:pt idx="4654">
                  <c:v>1.5508796296271612</c:v>
                </c:pt>
                <c:pt idx="4655">
                  <c:v>1.5510416666656965</c:v>
                </c:pt>
                <c:pt idx="4656">
                  <c:v>1.5512037037042319</c:v>
                </c:pt>
                <c:pt idx="4657">
                  <c:v>1.5513888888890506</c:v>
                </c:pt>
                <c:pt idx="4658">
                  <c:v>1.55155092592031</c:v>
                </c:pt>
                <c:pt idx="4659">
                  <c:v>1.551724537035625</c:v>
                </c:pt>
                <c:pt idx="4660">
                  <c:v>1.551898148143664</c:v>
                </c:pt>
                <c:pt idx="4661">
                  <c:v>1.5520486111054197</c:v>
                </c:pt>
                <c:pt idx="4662">
                  <c:v>1.5522337962902384</c:v>
                </c:pt>
                <c:pt idx="4663">
                  <c:v>1.5524189814750571</c:v>
                </c:pt>
                <c:pt idx="4664">
                  <c:v>1.5525925925903721</c:v>
                </c:pt>
                <c:pt idx="4665">
                  <c:v>1.5527662036984111</c:v>
                </c:pt>
                <c:pt idx="4666">
                  <c:v>1.5529282407369465</c:v>
                </c:pt>
                <c:pt idx="4667">
                  <c:v>1.5530902777754818</c:v>
                </c:pt>
                <c:pt idx="4668">
                  <c:v>1.5532638888835208</c:v>
                </c:pt>
                <c:pt idx="4669">
                  <c:v>1.5534374999988358</c:v>
                </c:pt>
                <c:pt idx="4670">
                  <c:v>1.5535995370373712</c:v>
                </c:pt>
                <c:pt idx="4671">
                  <c:v>1.5537615740686306</c:v>
                </c:pt>
                <c:pt idx="4672">
                  <c:v>1.5539236111071659</c:v>
                </c:pt>
                <c:pt idx="4673">
                  <c:v>1.5540740740689216</c:v>
                </c:pt>
                <c:pt idx="4674">
                  <c:v>1.554236111107457</c:v>
                </c:pt>
                <c:pt idx="4675">
                  <c:v>1.5543981481459923</c:v>
                </c:pt>
                <c:pt idx="4676">
                  <c:v>1.554583333330811</c:v>
                </c:pt>
                <c:pt idx="4677">
                  <c:v>1.55475694443885</c:v>
                </c:pt>
                <c:pt idx="4678">
                  <c:v>1.554930555554165</c:v>
                </c:pt>
                <c:pt idx="4679">
                  <c:v>1.5550925925927004</c:v>
                </c:pt>
                <c:pt idx="4680">
                  <c:v>1.5552662037007394</c:v>
                </c:pt>
                <c:pt idx="4681">
                  <c:v>1.5554282407392748</c:v>
                </c:pt>
                <c:pt idx="4682">
                  <c:v>1.5555902777778101</c:v>
                </c:pt>
                <c:pt idx="4683">
                  <c:v>1.5557638888858492</c:v>
                </c:pt>
                <c:pt idx="4684">
                  <c:v>1.5559374999938882</c:v>
                </c:pt>
                <c:pt idx="4685">
                  <c:v>1.5561111111092032</c:v>
                </c:pt>
                <c:pt idx="4686">
                  <c:v>1.5562962962940219</c:v>
                </c:pt>
                <c:pt idx="4687">
                  <c:v>1.5564583333325572</c:v>
                </c:pt>
                <c:pt idx="4688">
                  <c:v>1.5566203703638166</c:v>
                </c:pt>
                <c:pt idx="4689">
                  <c:v>1.5568055555559113</c:v>
                </c:pt>
                <c:pt idx="4690">
                  <c:v>1.5569675925871707</c:v>
                </c:pt>
                <c:pt idx="4691">
                  <c:v>1.5571412037024857</c:v>
                </c:pt>
                <c:pt idx="4692">
                  <c:v>1.5573148148105247</c:v>
                </c:pt>
                <c:pt idx="4693">
                  <c:v>1.55747685184906</c:v>
                </c:pt>
                <c:pt idx="4694">
                  <c:v>1.5576620370338787</c:v>
                </c:pt>
                <c:pt idx="4695">
                  <c:v>1.5578240740724141</c:v>
                </c:pt>
                <c:pt idx="4696">
                  <c:v>1.5579976851804531</c:v>
                </c:pt>
                <c:pt idx="4697">
                  <c:v>1.5581712962957681</c:v>
                </c:pt>
                <c:pt idx="4698">
                  <c:v>1.5583333333270275</c:v>
                </c:pt>
                <c:pt idx="4699">
                  <c:v>1.5584953703655628</c:v>
                </c:pt>
                <c:pt idx="4700">
                  <c:v>1.5586921296271612</c:v>
                </c:pt>
                <c:pt idx="4701">
                  <c:v>1.5588888888887595</c:v>
                </c:pt>
                <c:pt idx="4702">
                  <c:v>1.5590740740735782</c:v>
                </c:pt>
                <c:pt idx="4703">
                  <c:v>1.5592592592583969</c:v>
                </c:pt>
                <c:pt idx="4704">
                  <c:v>1.559432870366436</c:v>
                </c:pt>
                <c:pt idx="4705">
                  <c:v>1.559606481481751</c:v>
                </c:pt>
                <c:pt idx="4706">
                  <c:v>1.55978009258979</c:v>
                </c:pt>
                <c:pt idx="4707">
                  <c:v>1.559953703697829</c:v>
                </c:pt>
                <c:pt idx="4708">
                  <c:v>1.5601388888826477</c:v>
                </c:pt>
                <c:pt idx="4709">
                  <c:v>1.5603240740674664</c:v>
                </c:pt>
                <c:pt idx="4710">
                  <c:v>1.5628009259235114</c:v>
                </c:pt>
                <c:pt idx="4711">
                  <c:v>1.5629513888852671</c:v>
                </c:pt>
                <c:pt idx="4712">
                  <c:v>1.5630671296239598</c:v>
                </c:pt>
                <c:pt idx="4713">
                  <c:v>1.5631944444394321</c:v>
                </c:pt>
                <c:pt idx="4714">
                  <c:v>1.5633217592549045</c:v>
                </c:pt>
                <c:pt idx="4715">
                  <c:v>1.5635185185165028</c:v>
                </c:pt>
                <c:pt idx="4716">
                  <c:v>1.5637847222169512</c:v>
                </c:pt>
                <c:pt idx="4717">
                  <c:v>1.5640046296248329</c:v>
                </c:pt>
                <c:pt idx="4718">
                  <c:v>1.5641666666633682</c:v>
                </c:pt>
                <c:pt idx="4719">
                  <c:v>1.5643749999944703</c:v>
                </c:pt>
                <c:pt idx="4720">
                  <c:v>1.5645833333328483</c:v>
                </c:pt>
                <c:pt idx="4721">
                  <c:v>1.564768518517667</c:v>
                </c:pt>
                <c:pt idx="4722">
                  <c:v>1.5651273148105247</c:v>
                </c:pt>
                <c:pt idx="4723">
                  <c:v>1.5652430555492174</c:v>
                </c:pt>
                <c:pt idx="4724">
                  <c:v>1.5653703703646897</c:v>
                </c:pt>
                <c:pt idx="4725">
                  <c:v>1.5654861111106584</c:v>
                </c:pt>
                <c:pt idx="4726">
                  <c:v>1.5656597222186974</c:v>
                </c:pt>
                <c:pt idx="4727">
                  <c:v>1.5658912037033588</c:v>
                </c:pt>
                <c:pt idx="4728">
                  <c:v>1.5660532407346182</c:v>
                </c:pt>
                <c:pt idx="4729">
                  <c:v>1.5662037037036498</c:v>
                </c:pt>
                <c:pt idx="4730">
                  <c:v>1.5663541666654055</c:v>
                </c:pt>
                <c:pt idx="4731">
                  <c:v>1.5665393518502242</c:v>
                </c:pt>
                <c:pt idx="4732">
                  <c:v>1.5668518518505152</c:v>
                </c:pt>
                <c:pt idx="4733">
                  <c:v>1.5669791666659876</c:v>
                </c:pt>
                <c:pt idx="4734">
                  <c:v>1.5670949074046803</c:v>
                </c:pt>
                <c:pt idx="4735">
                  <c:v>1.5672222222201526</c:v>
                </c:pt>
                <c:pt idx="4736">
                  <c:v>1.5674074074049713</c:v>
                </c:pt>
                <c:pt idx="4737">
                  <c:v>1.56759259258979</c:v>
                </c:pt>
                <c:pt idx="4738">
                  <c:v>1.567835648143955</c:v>
                </c:pt>
                <c:pt idx="4739">
                  <c:v>1.5679629629594274</c:v>
                </c:pt>
                <c:pt idx="4740">
                  <c:v>1.5681365740674664</c:v>
                </c:pt>
                <c:pt idx="4741">
                  <c:v>1.5683101851827814</c:v>
                </c:pt>
                <c:pt idx="4742">
                  <c:v>1.5684953703676001</c:v>
                </c:pt>
                <c:pt idx="4743">
                  <c:v>1.5686689814756392</c:v>
                </c:pt>
                <c:pt idx="4744">
                  <c:v>1.5688310185141745</c:v>
                </c:pt>
                <c:pt idx="4745">
                  <c:v>1.5690046296294895</c:v>
                </c:pt>
                <c:pt idx="4746">
                  <c:v>1.5691782407375285</c:v>
                </c:pt>
                <c:pt idx="4747">
                  <c:v>1.5693634259223472</c:v>
                </c:pt>
                <c:pt idx="4748">
                  <c:v>1.5695486111071659</c:v>
                </c:pt>
                <c:pt idx="4749">
                  <c:v>1.5697222222224809</c:v>
                </c:pt>
                <c:pt idx="4750">
                  <c:v>1.5698842592537403</c:v>
                </c:pt>
                <c:pt idx="4751">
                  <c:v>1.5700578703690553</c:v>
                </c:pt>
                <c:pt idx="4752">
                  <c:v>1.570243055553874</c:v>
                </c:pt>
                <c:pt idx="4753">
                  <c:v>1.570416666661913</c:v>
                </c:pt>
                <c:pt idx="4754">
                  <c:v>1.5705671296236687</c:v>
                </c:pt>
                <c:pt idx="4755">
                  <c:v>1.5707291666622041</c:v>
                </c:pt>
                <c:pt idx="4756">
                  <c:v>1.5709953703699284</c:v>
                </c:pt>
                <c:pt idx="4757">
                  <c:v>1.5711226851854008</c:v>
                </c:pt>
                <c:pt idx="4758">
                  <c:v>1.5712847222166602</c:v>
                </c:pt>
                <c:pt idx="4759">
                  <c:v>1.5714814814782585</c:v>
                </c:pt>
                <c:pt idx="4760">
                  <c:v>1.5716666666630772</c:v>
                </c:pt>
                <c:pt idx="4761">
                  <c:v>1.5718402777783922</c:v>
                </c:pt>
                <c:pt idx="4762">
                  <c:v>1.5720138888864312</c:v>
                </c:pt>
                <c:pt idx="4763">
                  <c:v>1.5721874999944703</c:v>
                </c:pt>
                <c:pt idx="4764">
                  <c:v>1.5723611111097853</c:v>
                </c:pt>
                <c:pt idx="4765">
                  <c:v>1.5725231481483206</c:v>
                </c:pt>
                <c:pt idx="4766">
                  <c:v>1.5727083333331393</c:v>
                </c:pt>
                <c:pt idx="4767">
                  <c:v>1.572893518517958</c:v>
                </c:pt>
                <c:pt idx="4768">
                  <c:v>1.5730902777722804</c:v>
                </c:pt>
                <c:pt idx="4769">
                  <c:v>1.5732870370338787</c:v>
                </c:pt>
                <c:pt idx="4770">
                  <c:v>1.5734837962954771</c:v>
                </c:pt>
                <c:pt idx="4771">
                  <c:v>1.5736689814802958</c:v>
                </c:pt>
                <c:pt idx="4772">
                  <c:v>1.5738541666651145</c:v>
                </c:pt>
                <c:pt idx="4773">
                  <c:v>1.5740277777731535</c:v>
                </c:pt>
                <c:pt idx="4774">
                  <c:v>1.5742245370347518</c:v>
                </c:pt>
                <c:pt idx="4775">
                  <c:v>1.5744097222195705</c:v>
                </c:pt>
                <c:pt idx="4776">
                  <c:v>1.5745833333276096</c:v>
                </c:pt>
                <c:pt idx="4777">
                  <c:v>1.5747685185124283</c:v>
                </c:pt>
                <c:pt idx="4778">
                  <c:v>1.5749305555509636</c:v>
                </c:pt>
                <c:pt idx="4779">
                  <c:v>1.5751504629588453</c:v>
                </c:pt>
                <c:pt idx="4780">
                  <c:v>1.5753819444435067</c:v>
                </c:pt>
                <c:pt idx="4781">
                  <c:v>1.5755671296283253</c:v>
                </c:pt>
                <c:pt idx="4782">
                  <c:v>1.5757291666668607</c:v>
                </c:pt>
                <c:pt idx="4783">
                  <c:v>1.5758912036981201</c:v>
                </c:pt>
                <c:pt idx="4784">
                  <c:v>1.5760648148134351</c:v>
                </c:pt>
                <c:pt idx="4785">
                  <c:v>1.5762615740677575</c:v>
                </c:pt>
                <c:pt idx="4786">
                  <c:v>1.5764351851830725</c:v>
                </c:pt>
                <c:pt idx="4787">
                  <c:v>1.5766087962911115</c:v>
                </c:pt>
                <c:pt idx="4788">
                  <c:v>1.5767939814759302</c:v>
                </c:pt>
                <c:pt idx="4789">
                  <c:v>1.5769675925912452</c:v>
                </c:pt>
                <c:pt idx="4790">
                  <c:v>1.5771412036992842</c:v>
                </c:pt>
                <c:pt idx="4791">
                  <c:v>1.5773263888841029</c:v>
                </c:pt>
                <c:pt idx="4792">
                  <c:v>1.5775115740689216</c:v>
                </c:pt>
                <c:pt idx="4793">
                  <c:v>1.5776967592537403</c:v>
                </c:pt>
                <c:pt idx="4794">
                  <c:v>1.577881944438559</c:v>
                </c:pt>
                <c:pt idx="4795">
                  <c:v>1.5780671296233777</c:v>
                </c:pt>
                <c:pt idx="4796">
                  <c:v>1.578229166661913</c:v>
                </c:pt>
                <c:pt idx="4797">
                  <c:v>1.5784143518467317</c:v>
                </c:pt>
                <c:pt idx="4798">
                  <c:v>1.5785879629620467</c:v>
                </c:pt>
                <c:pt idx="4799">
                  <c:v>1.5787731481468654</c:v>
                </c:pt>
                <c:pt idx="4800">
                  <c:v>1.5789583333316841</c:v>
                </c:pt>
                <c:pt idx="4801">
                  <c:v>1.5791550925860065</c:v>
                </c:pt>
                <c:pt idx="4802">
                  <c:v>1.5793402777781012</c:v>
                </c:pt>
                <c:pt idx="4803">
                  <c:v>1.5795138888861402</c:v>
                </c:pt>
                <c:pt idx="4804">
                  <c:v>1.5822685185121372</c:v>
                </c:pt>
                <c:pt idx="4805">
                  <c:v>1.5824421296274522</c:v>
                </c:pt>
                <c:pt idx="4806">
                  <c:v>1.5825694444429246</c:v>
                </c:pt>
                <c:pt idx="4807">
                  <c:v>1.5826851851816173</c:v>
                </c:pt>
                <c:pt idx="4808">
                  <c:v>1.582905092589499</c:v>
                </c:pt>
                <c:pt idx="4809">
                  <c:v>1.583113425920601</c:v>
                </c:pt>
                <c:pt idx="4810">
                  <c:v>1.5833449074052623</c:v>
                </c:pt>
                <c:pt idx="4811">
                  <c:v>1.583564814813144</c:v>
                </c:pt>
                <c:pt idx="4812">
                  <c:v>1.5837615740674664</c:v>
                </c:pt>
                <c:pt idx="4813">
                  <c:v>1.5839583333290648</c:v>
                </c:pt>
                <c:pt idx="4814">
                  <c:v>1.5841666666601668</c:v>
                </c:pt>
                <c:pt idx="4815">
                  <c:v>1.5843287036987022</c:v>
                </c:pt>
                <c:pt idx="4816">
                  <c:v>1.5846412036989932</c:v>
                </c:pt>
                <c:pt idx="4817">
                  <c:v>1.5847569444449618</c:v>
                </c:pt>
                <c:pt idx="4818">
                  <c:v>1.5848958333299379</c:v>
                </c:pt>
                <c:pt idx="4819">
                  <c:v>1.5850925925915362</c:v>
                </c:pt>
                <c:pt idx="4820">
                  <c:v>1.5853472222224809</c:v>
                </c:pt>
                <c:pt idx="4821">
                  <c:v>1.585486111107457</c:v>
                </c:pt>
                <c:pt idx="4822">
                  <c:v>1.585624999999709</c:v>
                </c:pt>
                <c:pt idx="4823">
                  <c:v>1.585798611107748</c:v>
                </c:pt>
                <c:pt idx="4824">
                  <c:v>1.5859837962925667</c:v>
                </c:pt>
                <c:pt idx="4825">
                  <c:v>1.5861574074078817</c:v>
                </c:pt>
                <c:pt idx="4826">
                  <c:v>1.5863194444391411</c:v>
                </c:pt>
                <c:pt idx="4827">
                  <c:v>1.5865046296239598</c:v>
                </c:pt>
                <c:pt idx="4828">
                  <c:v>1.5866782407392748</c:v>
                </c:pt>
                <c:pt idx="4829">
                  <c:v>1.5868634259240935</c:v>
                </c:pt>
                <c:pt idx="4830">
                  <c:v>1.5870370370321325</c:v>
                </c:pt>
                <c:pt idx="4831">
                  <c:v>1.5872106481474475</c:v>
                </c:pt>
                <c:pt idx="4832">
                  <c:v>1.5874074074017699</c:v>
                </c:pt>
                <c:pt idx="4833">
                  <c:v>1.5876041666633682</c:v>
                </c:pt>
                <c:pt idx="4834">
                  <c:v>1.5878009259249666</c:v>
                </c:pt>
                <c:pt idx="4835">
                  <c:v>1.5879861111097853</c:v>
                </c:pt>
                <c:pt idx="4836">
                  <c:v>1.588171296294604</c:v>
                </c:pt>
                <c:pt idx="4837">
                  <c:v>1.5883680555489263</c:v>
                </c:pt>
                <c:pt idx="4838">
                  <c:v>1.5885416666642413</c:v>
                </c:pt>
                <c:pt idx="4839">
                  <c:v>1.58872685184906</c:v>
                </c:pt>
                <c:pt idx="4840">
                  <c:v>1.5889004629570991</c:v>
                </c:pt>
                <c:pt idx="4841">
                  <c:v>1.5890856481419178</c:v>
                </c:pt>
                <c:pt idx="4842">
                  <c:v>1.5892824074035161</c:v>
                </c:pt>
                <c:pt idx="4843">
                  <c:v>1.5894791666651145</c:v>
                </c:pt>
                <c:pt idx="4844">
                  <c:v>1.5896527777731535</c:v>
                </c:pt>
                <c:pt idx="4845">
                  <c:v>1.5898148148116888</c:v>
                </c:pt>
                <c:pt idx="4846">
                  <c:v>1.5899999999965075</c:v>
                </c:pt>
                <c:pt idx="4847">
                  <c:v>1.5901967592581059</c:v>
                </c:pt>
                <c:pt idx="4848">
                  <c:v>1.5903819444429246</c:v>
                </c:pt>
                <c:pt idx="4849">
                  <c:v>1.5905555555509636</c:v>
                </c:pt>
                <c:pt idx="4850">
                  <c:v>1.5907407407357823</c:v>
                </c:pt>
                <c:pt idx="4851">
                  <c:v>1.5909374999973807</c:v>
                </c:pt>
                <c:pt idx="4852">
                  <c:v>1.5911111111054197</c:v>
                </c:pt>
                <c:pt idx="4853">
                  <c:v>1.591307870367018</c:v>
                </c:pt>
                <c:pt idx="4854">
                  <c:v>1.5915046296286164</c:v>
                </c:pt>
                <c:pt idx="4855">
                  <c:v>1.5916782407366554</c:v>
                </c:pt>
                <c:pt idx="4856">
                  <c:v>1.5918518518519704</c:v>
                </c:pt>
                <c:pt idx="4857">
                  <c:v>1.5920486111062928</c:v>
                </c:pt>
                <c:pt idx="4858">
                  <c:v>1.5922337962911115</c:v>
                </c:pt>
                <c:pt idx="4859">
                  <c:v>1.5924305555527098</c:v>
                </c:pt>
                <c:pt idx="4860">
                  <c:v>1.5926157407375285</c:v>
                </c:pt>
                <c:pt idx="4861">
                  <c:v>1.5928124999991269</c:v>
                </c:pt>
                <c:pt idx="4862">
                  <c:v>1.5929976851839456</c:v>
                </c:pt>
                <c:pt idx="4863">
                  <c:v>1.593194444438268</c:v>
                </c:pt>
                <c:pt idx="4864">
                  <c:v>1.593402777776646</c:v>
                </c:pt>
                <c:pt idx="4865">
                  <c:v>1.593611111107748</c:v>
                </c:pt>
                <c:pt idx="4866">
                  <c:v>1.59381944443885</c:v>
                </c:pt>
                <c:pt idx="4867">
                  <c:v>1.5940162037004484</c:v>
                </c:pt>
                <c:pt idx="4868">
                  <c:v>1.5942129629620467</c:v>
                </c:pt>
                <c:pt idx="4869">
                  <c:v>1.5944097222163691</c:v>
                </c:pt>
                <c:pt idx="4870">
                  <c:v>1.5946064814779675</c:v>
                </c:pt>
                <c:pt idx="4871">
                  <c:v>1.5948032407395658</c:v>
                </c:pt>
                <c:pt idx="4872">
                  <c:v>1.5949999999938882</c:v>
                </c:pt>
                <c:pt idx="4873">
                  <c:v>1.5952083333322662</c:v>
                </c:pt>
                <c:pt idx="4874">
                  <c:v>1.5954282407401479</c:v>
                </c:pt>
                <c:pt idx="4875">
                  <c:v>1.5956018518481869</c:v>
                </c:pt>
                <c:pt idx="4876">
                  <c:v>1.5957754629635019</c:v>
                </c:pt>
                <c:pt idx="4877">
                  <c:v>1.5959722222178243</c:v>
                </c:pt>
                <c:pt idx="4878">
                  <c:v>1.5961805555489263</c:v>
                </c:pt>
                <c:pt idx="4879">
                  <c:v>1.596365740741021</c:v>
                </c:pt>
                <c:pt idx="4880">
                  <c:v>1.5965624999953434</c:v>
                </c:pt>
                <c:pt idx="4881">
                  <c:v>1.5967592592569417</c:v>
                </c:pt>
                <c:pt idx="4882">
                  <c:v>1.5969560185185401</c:v>
                </c:pt>
                <c:pt idx="4883">
                  <c:v>1.5971527777728625</c:v>
                </c:pt>
                <c:pt idx="4884">
                  <c:v>1.5973379629576812</c:v>
                </c:pt>
                <c:pt idx="4885">
                  <c:v>1.5975462962960592</c:v>
                </c:pt>
                <c:pt idx="4886">
                  <c:v>1.5977430555503815</c:v>
                </c:pt>
                <c:pt idx="4887">
                  <c:v>1.5979398148119799</c:v>
                </c:pt>
                <c:pt idx="4888">
                  <c:v>1.5981365740735782</c:v>
                </c:pt>
                <c:pt idx="4889">
                  <c:v>1.5983217592583969</c:v>
                </c:pt>
                <c:pt idx="4890">
                  <c:v>1.5985069444432156</c:v>
                </c:pt>
                <c:pt idx="4891">
                  <c:v>1.5987152777743177</c:v>
                </c:pt>
                <c:pt idx="4892">
                  <c:v>1.5989236111054197</c:v>
                </c:pt>
                <c:pt idx="4893">
                  <c:v>1.5991087962902384</c:v>
                </c:pt>
                <c:pt idx="4894">
                  <c:v>1.5993055555518367</c:v>
                </c:pt>
                <c:pt idx="4895">
                  <c:v>1.5994791666671517</c:v>
                </c:pt>
                <c:pt idx="4896">
                  <c:v>1.5996759259214741</c:v>
                </c:pt>
                <c:pt idx="4897">
                  <c:v>1.5998611111062928</c:v>
                </c:pt>
                <c:pt idx="4898">
                  <c:v>1.6023263888855581</c:v>
                </c:pt>
                <c:pt idx="4899">
                  <c:v>1.6024884259240935</c:v>
                </c:pt>
                <c:pt idx="4900">
                  <c:v>1.6026157407395658</c:v>
                </c:pt>
                <c:pt idx="4901">
                  <c:v>1.6027893518476048</c:v>
                </c:pt>
                <c:pt idx="4902">
                  <c:v>1.6029861111092032</c:v>
                </c:pt>
                <c:pt idx="4903">
                  <c:v>1.6032175925865886</c:v>
                </c:pt>
                <c:pt idx="4904">
                  <c:v>1.6034837962943129</c:v>
                </c:pt>
                <c:pt idx="4905">
                  <c:v>1.6037152777716983</c:v>
                </c:pt>
                <c:pt idx="4906">
                  <c:v>1.603900462956517</c:v>
                </c:pt>
                <c:pt idx="4907">
                  <c:v>1.6041203703643987</c:v>
                </c:pt>
                <c:pt idx="4908">
                  <c:v>1.6043287037027767</c:v>
                </c:pt>
                <c:pt idx="4909">
                  <c:v>1.6045370370338787</c:v>
                </c:pt>
                <c:pt idx="4910">
                  <c:v>1.6047569444417604</c:v>
                </c:pt>
                <c:pt idx="4911">
                  <c:v>1.6049537037033588</c:v>
                </c:pt>
                <c:pt idx="4912">
                  <c:v>1.6051273148113978</c:v>
                </c:pt>
                <c:pt idx="4913">
                  <c:v>1.6054513888884685</c:v>
                </c:pt>
                <c:pt idx="4914">
                  <c:v>1.6055902777734445</c:v>
                </c:pt>
                <c:pt idx="4915">
                  <c:v>1.6057523148119799</c:v>
                </c:pt>
                <c:pt idx="4916">
                  <c:v>1.6059143518505152</c:v>
                </c:pt>
                <c:pt idx="4917">
                  <c:v>1.6061111111048376</c:v>
                </c:pt>
                <c:pt idx="4918">
                  <c:v>1.6062962962896563</c:v>
                </c:pt>
                <c:pt idx="4919">
                  <c:v>1.6064699074049713</c:v>
                </c:pt>
                <c:pt idx="4920">
                  <c:v>1.6066319444435067</c:v>
                </c:pt>
                <c:pt idx="4921">
                  <c:v>1.6068171296283253</c:v>
                </c:pt>
                <c:pt idx="4922">
                  <c:v>1.6069791666668607</c:v>
                </c:pt>
                <c:pt idx="4923">
                  <c:v>1.6071527777748997</c:v>
                </c:pt>
                <c:pt idx="4924">
                  <c:v>1.6073263888829388</c:v>
                </c:pt>
                <c:pt idx="4925">
                  <c:v>1.6075115740677575</c:v>
                </c:pt>
                <c:pt idx="4926">
                  <c:v>1.6076851851830725</c:v>
                </c:pt>
                <c:pt idx="4927">
                  <c:v>1.6078587962911115</c:v>
                </c:pt>
                <c:pt idx="4928">
                  <c:v>1.6080555555527098</c:v>
                </c:pt>
                <c:pt idx="4929">
                  <c:v>1.6082291666607489</c:v>
                </c:pt>
                <c:pt idx="4930">
                  <c:v>1.6084143518455676</c:v>
                </c:pt>
                <c:pt idx="4931">
                  <c:v>1.6085995370303863</c:v>
                </c:pt>
                <c:pt idx="4932">
                  <c:v>1.6087962962919846</c:v>
                </c:pt>
                <c:pt idx="4933">
                  <c:v>1.6089699074072996</c:v>
                </c:pt>
                <c:pt idx="4934">
                  <c:v>1.6091550925921183</c:v>
                </c:pt>
                <c:pt idx="4935">
                  <c:v>1.6093287037001573</c:v>
                </c:pt>
                <c:pt idx="4936">
                  <c:v>1.6095370370312594</c:v>
                </c:pt>
                <c:pt idx="4937">
                  <c:v>1.6097222222160781</c:v>
                </c:pt>
                <c:pt idx="4938">
                  <c:v>1.6098842592546134</c:v>
                </c:pt>
                <c:pt idx="4939">
                  <c:v>1.6100694444394321</c:v>
                </c:pt>
                <c:pt idx="4940">
                  <c:v>1.6102314814779675</c:v>
                </c:pt>
                <c:pt idx="4941">
                  <c:v>1.6104050925860065</c:v>
                </c:pt>
                <c:pt idx="4942">
                  <c:v>1.6105787037013215</c:v>
                </c:pt>
                <c:pt idx="4943">
                  <c:v>1.6107407407398568</c:v>
                </c:pt>
                <c:pt idx="4944">
                  <c:v>1.6109143518478959</c:v>
                </c:pt>
                <c:pt idx="4945">
                  <c:v>1.6111111111094942</c:v>
                </c:pt>
                <c:pt idx="4946">
                  <c:v>1.6112731481480296</c:v>
                </c:pt>
                <c:pt idx="4947">
                  <c:v>1.6114583333328483</c:v>
                </c:pt>
                <c:pt idx="4948">
                  <c:v>1.611643518517667</c:v>
                </c:pt>
                <c:pt idx="4949">
                  <c:v>1.6118287037024857</c:v>
                </c:pt>
                <c:pt idx="4950">
                  <c:v>1.6120023148105247</c:v>
                </c:pt>
                <c:pt idx="4951">
                  <c:v>1.6121759259258397</c:v>
                </c:pt>
                <c:pt idx="4952">
                  <c:v>1.6123495370338787</c:v>
                </c:pt>
                <c:pt idx="4953">
                  <c:v>1.6125231481419178</c:v>
                </c:pt>
                <c:pt idx="4954">
                  <c:v>1.6126851851804531</c:v>
                </c:pt>
                <c:pt idx="4955">
                  <c:v>1.6128703703652718</c:v>
                </c:pt>
                <c:pt idx="4956">
                  <c:v>1.6130555555500905</c:v>
                </c:pt>
                <c:pt idx="4957">
                  <c:v>1.6132291666654055</c:v>
                </c:pt>
                <c:pt idx="4958">
                  <c:v>1.6134027777734445</c:v>
                </c:pt>
                <c:pt idx="4959">
                  <c:v>1.6135648148119799</c:v>
                </c:pt>
                <c:pt idx="4960">
                  <c:v>1.6137384259200189</c:v>
                </c:pt>
                <c:pt idx="4961">
                  <c:v>1.6139236111048376</c:v>
                </c:pt>
                <c:pt idx="4962">
                  <c:v>1.6141087962896563</c:v>
                </c:pt>
                <c:pt idx="4963">
                  <c:v>1.614293981481751</c:v>
                </c:pt>
                <c:pt idx="4964">
                  <c:v>1.6144791666665697</c:v>
                </c:pt>
                <c:pt idx="4965">
                  <c:v>1.6146643518513883</c:v>
                </c:pt>
                <c:pt idx="4966">
                  <c:v>1.614849537036207</c:v>
                </c:pt>
                <c:pt idx="4967">
                  <c:v>1.6150462962905294</c:v>
                </c:pt>
                <c:pt idx="4968">
                  <c:v>1.6152662036984111</c:v>
                </c:pt>
                <c:pt idx="4969">
                  <c:v>1.6154513888832298</c:v>
                </c:pt>
                <c:pt idx="4970">
                  <c:v>1.6156018518522615</c:v>
                </c:pt>
                <c:pt idx="4971">
                  <c:v>1.6157523148140172</c:v>
                </c:pt>
                <c:pt idx="4972">
                  <c:v>1.6159490740683395</c:v>
                </c:pt>
                <c:pt idx="4973">
                  <c:v>1.6161342592531582</c:v>
                </c:pt>
                <c:pt idx="4974">
                  <c:v>1.6163078703684732</c:v>
                </c:pt>
                <c:pt idx="4975">
                  <c:v>1.6164814814765123</c:v>
                </c:pt>
                <c:pt idx="4976">
                  <c:v>1.616666666661331</c:v>
                </c:pt>
                <c:pt idx="4977">
                  <c:v>1.6168634259229293</c:v>
                </c:pt>
                <c:pt idx="4978">
                  <c:v>1.6170370370309683</c:v>
                </c:pt>
                <c:pt idx="4979">
                  <c:v>1.617222222215787</c:v>
                </c:pt>
                <c:pt idx="4980">
                  <c:v>1.6174074074078817</c:v>
                </c:pt>
                <c:pt idx="4981">
                  <c:v>1.6176157407389837</c:v>
                </c:pt>
                <c:pt idx="4982">
                  <c:v>1.6178125000005821</c:v>
                </c:pt>
                <c:pt idx="4983">
                  <c:v>1.6179976851854008</c:v>
                </c:pt>
                <c:pt idx="4984">
                  <c:v>1.6181712962934398</c:v>
                </c:pt>
                <c:pt idx="4985">
                  <c:v>1.6183449074014788</c:v>
                </c:pt>
                <c:pt idx="4986">
                  <c:v>1.6185416666630772</c:v>
                </c:pt>
                <c:pt idx="4987">
                  <c:v>1.6187268518478959</c:v>
                </c:pt>
                <c:pt idx="4988">
                  <c:v>1.6189004629632109</c:v>
                </c:pt>
                <c:pt idx="4989">
                  <c:v>1.6190740740712499</c:v>
                </c:pt>
                <c:pt idx="4990">
                  <c:v>1.619247685179289</c:v>
                </c:pt>
                <c:pt idx="4991">
                  <c:v>1.6194328703641077</c:v>
                </c:pt>
                <c:pt idx="4992">
                  <c:v>1.619629629625706</c:v>
                </c:pt>
                <c:pt idx="4993">
                  <c:v>1.6222222222204437</c:v>
                </c:pt>
                <c:pt idx="4994">
                  <c:v>1.6223611111054197</c:v>
                </c:pt>
                <c:pt idx="4995">
                  <c:v>1.622488425920892</c:v>
                </c:pt>
                <c:pt idx="4996">
                  <c:v>1.6226851851824904</c:v>
                </c:pt>
                <c:pt idx="4997">
                  <c:v>1.6229513888829388</c:v>
                </c:pt>
                <c:pt idx="4998">
                  <c:v>1.6232175925906631</c:v>
                </c:pt>
                <c:pt idx="4999">
                  <c:v>1.6234606481448282</c:v>
                </c:pt>
                <c:pt idx="5000">
                  <c:v>1.6236574074064265</c:v>
                </c:pt>
                <c:pt idx="5001">
                  <c:v>1.6322453703687643</c:v>
                </c:pt>
                <c:pt idx="5002">
                  <c:v>1.6335532407392748</c:v>
                </c:pt>
                <c:pt idx="5003">
                  <c:v>1.6349305555559113</c:v>
                </c:pt>
                <c:pt idx="5004">
                  <c:v>1.6362615740727051</c:v>
                </c:pt>
                <c:pt idx="5005">
                  <c:v>1.637592592589499</c:v>
                </c:pt>
                <c:pt idx="5006">
                  <c:v>1.6389120370367891</c:v>
                </c:pt>
                <c:pt idx="5007">
                  <c:v>1.640243055553583</c:v>
                </c:pt>
                <c:pt idx="5008">
                  <c:v>1.6414351851854008</c:v>
                </c:pt>
                <c:pt idx="5009">
                  <c:v>1.6425925925868796</c:v>
                </c:pt>
                <c:pt idx="5010">
                  <c:v>1.6437499999956344</c:v>
                </c:pt>
                <c:pt idx="5011">
                  <c:v>1.6449537037042319</c:v>
                </c:pt>
                <c:pt idx="5012">
                  <c:v>1.6461458333287737</c:v>
                </c:pt>
                <c:pt idx="5013">
                  <c:v>1.6473032407375285</c:v>
                </c:pt>
                <c:pt idx="5014">
                  <c:v>1.648472222215787</c:v>
                </c:pt>
                <c:pt idx="5015">
                  <c:v>1.6496412037013215</c:v>
                </c:pt>
                <c:pt idx="5016">
                  <c:v>1.6509953703643987</c:v>
                </c:pt>
                <c:pt idx="5017">
                  <c:v>1.6521527777731535</c:v>
                </c:pt>
                <c:pt idx="5018">
                  <c:v>1.6533333333281917</c:v>
                </c:pt>
                <c:pt idx="5019">
                  <c:v>1.6545601851830725</c:v>
                </c:pt>
                <c:pt idx="5020">
                  <c:v>1.6578587962940219</c:v>
                </c:pt>
                <c:pt idx="5021">
                  <c:v>1.6580671296251239</c:v>
                </c:pt>
                <c:pt idx="5022">
                  <c:v>1.6582291666636593</c:v>
                </c:pt>
                <c:pt idx="5023">
                  <c:v>1.6583912037021946</c:v>
                </c:pt>
                <c:pt idx="5024">
                  <c:v>1.6585416666639503</c:v>
                </c:pt>
                <c:pt idx="5025">
                  <c:v>1.658692129625706</c:v>
                </c:pt>
                <c:pt idx="5026">
                  <c:v>1.6588425925874617</c:v>
                </c:pt>
                <c:pt idx="5027">
                  <c:v>1.6590277777722804</c:v>
                </c:pt>
                <c:pt idx="5028">
                  <c:v>1.6592245370338787</c:v>
                </c:pt>
                <c:pt idx="5029">
                  <c:v>1.6594097222186974</c:v>
                </c:pt>
                <c:pt idx="5030">
                  <c:v>1.6595949074035161</c:v>
                </c:pt>
                <c:pt idx="5031">
                  <c:v>1.6597569444420515</c:v>
                </c:pt>
                <c:pt idx="5032">
                  <c:v>1.6599189814805868</c:v>
                </c:pt>
                <c:pt idx="5033">
                  <c:v>1.6600578703655628</c:v>
                </c:pt>
                <c:pt idx="5034">
                  <c:v>1.6602083333273185</c:v>
                </c:pt>
                <c:pt idx="5035">
                  <c:v>1.6603703703658539</c:v>
                </c:pt>
                <c:pt idx="5036">
                  <c:v>1.6605324074043892</c:v>
                </c:pt>
                <c:pt idx="5037">
                  <c:v>1.6606944444429246</c:v>
                </c:pt>
                <c:pt idx="5038">
                  <c:v>1.6608564814814599</c:v>
                </c:pt>
                <c:pt idx="5039">
                  <c:v>1.6610185185127193</c:v>
                </c:pt>
                <c:pt idx="5040">
                  <c:v>1.6611921296280343</c:v>
                </c:pt>
                <c:pt idx="5041">
                  <c:v>1.6613657407360733</c:v>
                </c:pt>
                <c:pt idx="5042">
                  <c:v>1.6615277777746087</c:v>
                </c:pt>
                <c:pt idx="5043">
                  <c:v>1.661689814813144</c:v>
                </c:pt>
                <c:pt idx="5044">
                  <c:v>1.6618518518516794</c:v>
                </c:pt>
                <c:pt idx="5045">
                  <c:v>1.6620138888829388</c:v>
                </c:pt>
                <c:pt idx="5046">
                  <c:v>1.6621527777751908</c:v>
                </c:pt>
                <c:pt idx="5047">
                  <c:v>1.6623148148137261</c:v>
                </c:pt>
                <c:pt idx="5048">
                  <c:v>1.6624768518522615</c:v>
                </c:pt>
                <c:pt idx="5049">
                  <c:v>1.6626504629603005</c:v>
                </c:pt>
                <c:pt idx="5050">
                  <c:v>1.6627893518452765</c:v>
                </c:pt>
                <c:pt idx="5051">
                  <c:v>1.6629513888838119</c:v>
                </c:pt>
                <c:pt idx="5052">
                  <c:v>1.6631134259223472</c:v>
                </c:pt>
                <c:pt idx="5053">
                  <c:v>1.6632870370303863</c:v>
                </c:pt>
                <c:pt idx="5054">
                  <c:v>1.6634606481457013</c:v>
                </c:pt>
                <c:pt idx="5055">
                  <c:v>1.6635995370306773</c:v>
                </c:pt>
                <c:pt idx="5056">
                  <c:v>1.6637615740692127</c:v>
                </c:pt>
                <c:pt idx="5057">
                  <c:v>1.6639120370309683</c:v>
                </c:pt>
                <c:pt idx="5058">
                  <c:v>1.6640740740695037</c:v>
                </c:pt>
                <c:pt idx="5059">
                  <c:v>1.664236111108039</c:v>
                </c:pt>
                <c:pt idx="5060">
                  <c:v>1.6643981481465744</c:v>
                </c:pt>
                <c:pt idx="5061">
                  <c:v>1.6645717592546134</c:v>
                </c:pt>
                <c:pt idx="5062">
                  <c:v>1.6647800925929914</c:v>
                </c:pt>
                <c:pt idx="5063">
                  <c:v>1.6649305555547471</c:v>
                </c:pt>
                <c:pt idx="5064">
                  <c:v>1.6650810185165028</c:v>
                </c:pt>
                <c:pt idx="5065">
                  <c:v>1.6652314814782585</c:v>
                </c:pt>
                <c:pt idx="5066">
                  <c:v>1.6653935185167938</c:v>
                </c:pt>
                <c:pt idx="5067">
                  <c:v>1.6655555555553292</c:v>
                </c:pt>
                <c:pt idx="5068">
                  <c:v>1.6657175925865886</c:v>
                </c:pt>
                <c:pt idx="5069">
                  <c:v>1.6658796296251239</c:v>
                </c:pt>
                <c:pt idx="5070">
                  <c:v>1.6660532407404389</c:v>
                </c:pt>
                <c:pt idx="5071">
                  <c:v>1.666226851848478</c:v>
                </c:pt>
                <c:pt idx="5072">
                  <c:v>1.666400462956517</c:v>
                </c:pt>
                <c:pt idx="5073">
                  <c:v>1.666574074071832</c:v>
                </c:pt>
                <c:pt idx="5074">
                  <c:v>1.6667245370335877</c:v>
                </c:pt>
                <c:pt idx="5075">
                  <c:v>1.666886574072123</c:v>
                </c:pt>
                <c:pt idx="5076">
                  <c:v>1.6670486111106584</c:v>
                </c:pt>
                <c:pt idx="5077">
                  <c:v>1.6672106481419178</c:v>
                </c:pt>
                <c:pt idx="5078">
                  <c:v>1.6673842592572328</c:v>
                </c:pt>
                <c:pt idx="5079">
                  <c:v>1.6675462962957681</c:v>
                </c:pt>
                <c:pt idx="5080">
                  <c:v>1.6676967592575238</c:v>
                </c:pt>
                <c:pt idx="5081">
                  <c:v>1.6678703703655628</c:v>
                </c:pt>
                <c:pt idx="5082">
                  <c:v>1.6680439814808778</c:v>
                </c:pt>
                <c:pt idx="5083">
                  <c:v>1.6682175925889169</c:v>
                </c:pt>
                <c:pt idx="5084">
                  <c:v>1.6683796296274522</c:v>
                </c:pt>
                <c:pt idx="5085">
                  <c:v>1.6685416666659876</c:v>
                </c:pt>
                <c:pt idx="5086">
                  <c:v>1.6687268518508063</c:v>
                </c:pt>
                <c:pt idx="5087">
                  <c:v>1.671354166661331</c:v>
                </c:pt>
                <c:pt idx="5088">
                  <c:v>1.671354166661331</c:v>
                </c:pt>
                <c:pt idx="5089">
                  <c:v>1.671354166661331</c:v>
                </c:pt>
                <c:pt idx="5090">
                  <c:v>1.671354166661331</c:v>
                </c:pt>
                <c:pt idx="5091">
                  <c:v>1.67145833333052</c:v>
                </c:pt>
                <c:pt idx="5092">
                  <c:v>1.6715856481459923</c:v>
                </c:pt>
                <c:pt idx="5093">
                  <c:v>1.6717592592540313</c:v>
                </c:pt>
                <c:pt idx="5094">
                  <c:v>1.6719675925924093</c:v>
                </c:pt>
                <c:pt idx="5095">
                  <c:v>1.6722106481465744</c:v>
                </c:pt>
                <c:pt idx="5096">
                  <c:v>1.6724537037007394</c:v>
                </c:pt>
                <c:pt idx="5097">
                  <c:v>1.6726388888855581</c:v>
                </c:pt>
                <c:pt idx="5098">
                  <c:v>1.6728472222166602</c:v>
                </c:pt>
                <c:pt idx="5099">
                  <c:v>1.6730902777781012</c:v>
                </c:pt>
                <c:pt idx="5100">
                  <c:v>1.6732870370324235</c:v>
                </c:pt>
                <c:pt idx="5101">
                  <c:v>1.6734606481477385</c:v>
                </c:pt>
                <c:pt idx="5102">
                  <c:v>1.6736226851789979</c:v>
                </c:pt>
                <c:pt idx="5103">
                  <c:v>1.6737731481480296</c:v>
                </c:pt>
                <c:pt idx="5104">
                  <c:v>1.673935185179289</c:v>
                </c:pt>
                <c:pt idx="5105">
                  <c:v>1.6741203703641077</c:v>
                </c:pt>
                <c:pt idx="5106">
                  <c:v>1.6743055555489263</c:v>
                </c:pt>
                <c:pt idx="5107">
                  <c:v>1.6744675925874617</c:v>
                </c:pt>
                <c:pt idx="5108">
                  <c:v>1.674629629625997</c:v>
                </c:pt>
                <c:pt idx="5109">
                  <c:v>1.674803240741312</c:v>
                </c:pt>
                <c:pt idx="5110">
                  <c:v>1.6749768518493511</c:v>
                </c:pt>
                <c:pt idx="5111">
                  <c:v>1.6751504629573901</c:v>
                </c:pt>
                <c:pt idx="5112">
                  <c:v>1.6753240740727051</c:v>
                </c:pt>
                <c:pt idx="5113">
                  <c:v>1.6754745370344608</c:v>
                </c:pt>
                <c:pt idx="5114">
                  <c:v>1.6756365740729962</c:v>
                </c:pt>
                <c:pt idx="5115">
                  <c:v>1.6758101851810352</c:v>
                </c:pt>
                <c:pt idx="5116">
                  <c:v>1.6759837962963502</c:v>
                </c:pt>
                <c:pt idx="5117">
                  <c:v>1.6761458333276096</c:v>
                </c:pt>
                <c:pt idx="5118">
                  <c:v>1.6763194444429246</c:v>
                </c:pt>
                <c:pt idx="5119">
                  <c:v>1.6764930555509636</c:v>
                </c:pt>
                <c:pt idx="5120">
                  <c:v>1.676655092589499</c:v>
                </c:pt>
                <c:pt idx="5121">
                  <c:v>1.6768171296280343</c:v>
                </c:pt>
                <c:pt idx="5122">
                  <c:v>1.6769907407360733</c:v>
                </c:pt>
                <c:pt idx="5123">
                  <c:v>1.6771527777746087</c:v>
                </c:pt>
                <c:pt idx="5124">
                  <c:v>1.677314814813144</c:v>
                </c:pt>
                <c:pt idx="5125">
                  <c:v>1.6774884259211831</c:v>
                </c:pt>
                <c:pt idx="5126">
                  <c:v>1.6776736111060018</c:v>
                </c:pt>
                <c:pt idx="5127">
                  <c:v>1.6778703703676001</c:v>
                </c:pt>
                <c:pt idx="5128">
                  <c:v>1.6780671296291985</c:v>
                </c:pt>
                <c:pt idx="5129">
                  <c:v>1.6782175925909542</c:v>
                </c:pt>
                <c:pt idx="5130">
                  <c:v>1.6783680555527098</c:v>
                </c:pt>
                <c:pt idx="5131">
                  <c:v>1.6785300925912452</c:v>
                </c:pt>
                <c:pt idx="5132">
                  <c:v>1.6787152777760639</c:v>
                </c:pt>
                <c:pt idx="5133">
                  <c:v>1.6788888888841029</c:v>
                </c:pt>
                <c:pt idx="5134">
                  <c:v>1.6790624999994179</c:v>
                </c:pt>
                <c:pt idx="5135">
                  <c:v>1.6792245370306773</c:v>
                </c:pt>
                <c:pt idx="5136">
                  <c:v>1.6793981481459923</c:v>
                </c:pt>
                <c:pt idx="5137">
                  <c:v>1.6795717592540313</c:v>
                </c:pt>
                <c:pt idx="5138">
                  <c:v>1.6797453703693463</c:v>
                </c:pt>
                <c:pt idx="5139">
                  <c:v>1.6799189814773854</c:v>
                </c:pt>
                <c:pt idx="5140">
                  <c:v>1.6800810185159207</c:v>
                </c:pt>
                <c:pt idx="5141">
                  <c:v>1.6802430555544561</c:v>
                </c:pt>
                <c:pt idx="5142">
                  <c:v>1.6804282407392748</c:v>
                </c:pt>
                <c:pt idx="5143">
                  <c:v>1.6806018518473138</c:v>
                </c:pt>
                <c:pt idx="5144">
                  <c:v>1.6807754629626288</c:v>
                </c:pt>
                <c:pt idx="5145">
                  <c:v>1.6809606481474475</c:v>
                </c:pt>
                <c:pt idx="5146">
                  <c:v>1.6811342592554865</c:v>
                </c:pt>
                <c:pt idx="5147">
                  <c:v>1.6813194444403052</c:v>
                </c:pt>
                <c:pt idx="5148">
                  <c:v>1.6814814814788406</c:v>
                </c:pt>
                <c:pt idx="5149">
                  <c:v>1.6816550925868796</c:v>
                </c:pt>
                <c:pt idx="5150">
                  <c:v>1.6818287037021946</c:v>
                </c:pt>
                <c:pt idx="5151">
                  <c:v>1.6820138888870133</c:v>
                </c:pt>
                <c:pt idx="5152">
                  <c:v>1.6821874999950523</c:v>
                </c:pt>
                <c:pt idx="5153">
                  <c:v>1.682372685179871</c:v>
                </c:pt>
                <c:pt idx="5154">
                  <c:v>1.682546296295186</c:v>
                </c:pt>
                <c:pt idx="5155">
                  <c:v>1.6827083333337214</c:v>
                </c:pt>
                <c:pt idx="5156">
                  <c:v>1.6828819444417604</c:v>
                </c:pt>
                <c:pt idx="5157">
                  <c:v>1.6830555555497995</c:v>
                </c:pt>
                <c:pt idx="5158">
                  <c:v>1.6832291666651145</c:v>
                </c:pt>
                <c:pt idx="5159">
                  <c:v>1.6834606481424998</c:v>
                </c:pt>
                <c:pt idx="5160">
                  <c:v>1.6836226851810352</c:v>
                </c:pt>
                <c:pt idx="5161">
                  <c:v>1.6837731481427909</c:v>
                </c:pt>
                <c:pt idx="5162">
                  <c:v>1.6839699074043892</c:v>
                </c:pt>
                <c:pt idx="5163">
                  <c:v>1.6841550925892079</c:v>
                </c:pt>
                <c:pt idx="5164">
                  <c:v>1.6843402777740266</c:v>
                </c:pt>
                <c:pt idx="5165">
                  <c:v>1.6845254629588453</c:v>
                </c:pt>
                <c:pt idx="5166">
                  <c:v>1.684710648143664</c:v>
                </c:pt>
                <c:pt idx="5167">
                  <c:v>1.6849074074052623</c:v>
                </c:pt>
                <c:pt idx="5168">
                  <c:v>1.685092592590081</c:v>
                </c:pt>
                <c:pt idx="5169">
                  <c:v>1.6852777777748997</c:v>
                </c:pt>
                <c:pt idx="5170">
                  <c:v>1.6854629629597184</c:v>
                </c:pt>
                <c:pt idx="5171">
                  <c:v>1.6856481481445371</c:v>
                </c:pt>
                <c:pt idx="5172">
                  <c:v>1.6858564814756392</c:v>
                </c:pt>
                <c:pt idx="5173">
                  <c:v>1.6860416666604578</c:v>
                </c:pt>
                <c:pt idx="5174">
                  <c:v>1.6862384259220562</c:v>
                </c:pt>
                <c:pt idx="5175">
                  <c:v>1.6864120370373712</c:v>
                </c:pt>
                <c:pt idx="5176">
                  <c:v>1.6865972222221899</c:v>
                </c:pt>
                <c:pt idx="5177">
                  <c:v>1.6867708333302289</c:v>
                </c:pt>
                <c:pt idx="5178">
                  <c:v>1.6869328703687643</c:v>
                </c:pt>
                <c:pt idx="5179">
                  <c:v>1.6871296296230867</c:v>
                </c:pt>
                <c:pt idx="5180">
                  <c:v>1.687326388884685</c:v>
                </c:pt>
                <c:pt idx="5181">
                  <c:v>1.687534722215787</c:v>
                </c:pt>
                <c:pt idx="5182">
                  <c:v>1.6877199074078817</c:v>
                </c:pt>
                <c:pt idx="5183">
                  <c:v>1.6879166666622041</c:v>
                </c:pt>
                <c:pt idx="5184">
                  <c:v>1.6904976851801621</c:v>
                </c:pt>
                <c:pt idx="5185">
                  <c:v>1.6906249999956344</c:v>
                </c:pt>
                <c:pt idx="5186">
                  <c:v>1.6907523148111068</c:v>
                </c:pt>
                <c:pt idx="5187">
                  <c:v>1.6909722222189885</c:v>
                </c:pt>
                <c:pt idx="5188">
                  <c:v>1.6912615740729962</c:v>
                </c:pt>
                <c:pt idx="5189">
                  <c:v>1.6914814814808778</c:v>
                </c:pt>
                <c:pt idx="5190">
                  <c:v>1.6917476851813262</c:v>
                </c:pt>
                <c:pt idx="5191">
                  <c:v>1.6919791666659876</c:v>
                </c:pt>
                <c:pt idx="5192">
                  <c:v>1.7017129629603005</c:v>
                </c:pt>
                <c:pt idx="5193">
                  <c:v>1.7032175925924093</c:v>
                </c:pt>
                <c:pt idx="5194">
                  <c:v>1.7045370370324235</c:v>
                </c:pt>
                <c:pt idx="5195">
                  <c:v>1.7059027777722804</c:v>
                </c:pt>
                <c:pt idx="5196">
                  <c:v>1.7072106481427909</c:v>
                </c:pt>
                <c:pt idx="5197">
                  <c:v>1.7084027777746087</c:v>
                </c:pt>
                <c:pt idx="5198">
                  <c:v>1.7094097222216078</c:v>
                </c:pt>
                <c:pt idx="5199">
                  <c:v>1.7104282407381106</c:v>
                </c:pt>
                <c:pt idx="5200">
                  <c:v>1.7114583333313931</c:v>
                </c:pt>
                <c:pt idx="5201">
                  <c:v>1.7124884259246755</c:v>
                </c:pt>
                <c:pt idx="5202">
                  <c:v>1.713518518517958</c:v>
                </c:pt>
                <c:pt idx="5203">
                  <c:v>1.7145486111112405</c:v>
                </c:pt>
                <c:pt idx="5204">
                  <c:v>1.7155671296277433</c:v>
                </c:pt>
                <c:pt idx="5205">
                  <c:v>1.7165972222210257</c:v>
                </c:pt>
                <c:pt idx="5206">
                  <c:v>1.7176273148143082</c:v>
                </c:pt>
                <c:pt idx="5207">
                  <c:v>1.718645833330811</c:v>
                </c:pt>
                <c:pt idx="5208">
                  <c:v>1.7196874999935972</c:v>
                </c:pt>
                <c:pt idx="5209">
                  <c:v>1.7207060185173759</c:v>
                </c:pt>
                <c:pt idx="5210">
                  <c:v>1.7217361111106584</c:v>
                </c:pt>
                <c:pt idx="5211">
                  <c:v>1.7227662037039408</c:v>
                </c:pt>
                <c:pt idx="5212">
                  <c:v>1.7237847222204437</c:v>
                </c:pt>
                <c:pt idx="5213">
                  <c:v>1.7248263888832298</c:v>
                </c:pt>
                <c:pt idx="5214">
                  <c:v>1.7258449074070086</c:v>
                </c:pt>
                <c:pt idx="5215">
                  <c:v>1.726805555554165</c:v>
                </c:pt>
                <c:pt idx="5216">
                  <c:v>1.7277199074014788</c:v>
                </c:pt>
                <c:pt idx="5217">
                  <c:v>1.7286458333328483</c:v>
                </c:pt>
                <c:pt idx="5218">
                  <c:v>1.7295601851801621</c:v>
                </c:pt>
                <c:pt idx="5219">
                  <c:v>1.7304861111115315</c:v>
                </c:pt>
                <c:pt idx="5220">
                  <c:v>1.7326620370367891</c:v>
                </c:pt>
                <c:pt idx="5221">
                  <c:v>1.7327893518522615</c:v>
                </c:pt>
                <c:pt idx="5222">
                  <c:v>1.7329282407372375</c:v>
                </c:pt>
                <c:pt idx="5223">
                  <c:v>1.7330902777757728</c:v>
                </c:pt>
                <c:pt idx="5224">
                  <c:v>1.7332754629605915</c:v>
                </c:pt>
                <c:pt idx="5225">
                  <c:v>1.7334606481454102</c:v>
                </c:pt>
                <c:pt idx="5226">
                  <c:v>1.7336342592534493</c:v>
                </c:pt>
                <c:pt idx="5227">
                  <c:v>1.7338078703687643</c:v>
                </c:pt>
                <c:pt idx="5228">
                  <c:v>1.7339699074072996</c:v>
                </c:pt>
                <c:pt idx="5229">
                  <c:v>1.7341550925921183</c:v>
                </c:pt>
                <c:pt idx="5230">
                  <c:v>1.734340277776937</c:v>
                </c:pt>
                <c:pt idx="5231">
                  <c:v>1.7345254629617557</c:v>
                </c:pt>
                <c:pt idx="5232">
                  <c:v>1.7346990740697947</c:v>
                </c:pt>
                <c:pt idx="5233">
                  <c:v>1.7348842592546134</c:v>
                </c:pt>
                <c:pt idx="5234">
                  <c:v>1.7350578703699284</c:v>
                </c:pt>
                <c:pt idx="5235">
                  <c:v>1.7352314814779675</c:v>
                </c:pt>
                <c:pt idx="5236">
                  <c:v>1.7354050925860065</c:v>
                </c:pt>
                <c:pt idx="5237">
                  <c:v>1.7355787037013215</c:v>
                </c:pt>
                <c:pt idx="5238">
                  <c:v>1.7357523148093605</c:v>
                </c:pt>
                <c:pt idx="5239">
                  <c:v>1.7359143518478959</c:v>
                </c:pt>
                <c:pt idx="5240">
                  <c:v>1.7360995370327146</c:v>
                </c:pt>
                <c:pt idx="5241">
                  <c:v>1.7362847222175333</c:v>
                </c:pt>
                <c:pt idx="5242">
                  <c:v>1.7364467592560686</c:v>
                </c:pt>
                <c:pt idx="5243">
                  <c:v>1.7366203703641077</c:v>
                </c:pt>
                <c:pt idx="5244">
                  <c:v>1.7368055555489263</c:v>
                </c:pt>
                <c:pt idx="5245">
                  <c:v>1.7369791666642413</c:v>
                </c:pt>
                <c:pt idx="5246">
                  <c:v>1.7371527777722804</c:v>
                </c:pt>
                <c:pt idx="5247">
                  <c:v>1.7373263888875954</c:v>
                </c:pt>
                <c:pt idx="5248">
                  <c:v>1.7374884259261307</c:v>
                </c:pt>
                <c:pt idx="5249">
                  <c:v>1.7376620370341698</c:v>
                </c:pt>
                <c:pt idx="5250">
                  <c:v>1.7378240740727051</c:v>
                </c:pt>
                <c:pt idx="5251">
                  <c:v>1.7379976851807442</c:v>
                </c:pt>
                <c:pt idx="5252">
                  <c:v>1.7381597222192795</c:v>
                </c:pt>
                <c:pt idx="5253">
                  <c:v>1.7383796296271612</c:v>
                </c:pt>
                <c:pt idx="5254">
                  <c:v>1.7385648148119799</c:v>
                </c:pt>
                <c:pt idx="5255">
                  <c:v>1.7387152777737356</c:v>
                </c:pt>
                <c:pt idx="5256">
                  <c:v>1.7388888888890506</c:v>
                </c:pt>
                <c:pt idx="5257">
                  <c:v>1.7390624999970896</c:v>
                </c:pt>
                <c:pt idx="5258">
                  <c:v>1.7392361111051287</c:v>
                </c:pt>
                <c:pt idx="5259">
                  <c:v>1.7394097222204437</c:v>
                </c:pt>
                <c:pt idx="5260">
                  <c:v>1.7395833333284827</c:v>
                </c:pt>
                <c:pt idx="5261">
                  <c:v>1.739780092590081</c:v>
                </c:pt>
                <c:pt idx="5262">
                  <c:v>1.7399652777748997</c:v>
                </c:pt>
                <c:pt idx="5263">
                  <c:v>1.7401504629597184</c:v>
                </c:pt>
                <c:pt idx="5264">
                  <c:v>1.7403472222213168</c:v>
                </c:pt>
                <c:pt idx="5265">
                  <c:v>1.7405208333293558</c:v>
                </c:pt>
                <c:pt idx="5266">
                  <c:v>1.7406944444446708</c:v>
                </c:pt>
                <c:pt idx="5267">
                  <c:v>1.7408680555527098</c:v>
                </c:pt>
                <c:pt idx="5268">
                  <c:v>1.7410532407375285</c:v>
                </c:pt>
                <c:pt idx="5269">
                  <c:v>1.7412268518455676</c:v>
                </c:pt>
                <c:pt idx="5270">
                  <c:v>1.7414004629608826</c:v>
                </c:pt>
                <c:pt idx="5271">
                  <c:v>1.7415740740689216</c:v>
                </c:pt>
                <c:pt idx="5272">
                  <c:v>1.7417476851842366</c:v>
                </c:pt>
                <c:pt idx="5273">
                  <c:v>1.741909722222772</c:v>
                </c:pt>
                <c:pt idx="5274">
                  <c:v>1.7420949074075907</c:v>
                </c:pt>
                <c:pt idx="5275">
                  <c:v>1.7422800925924093</c:v>
                </c:pt>
                <c:pt idx="5276">
                  <c:v>1.7424537037004484</c:v>
                </c:pt>
                <c:pt idx="5277">
                  <c:v>1.7426504629620467</c:v>
                </c:pt>
                <c:pt idx="5278">
                  <c:v>1.7452893518493511</c:v>
                </c:pt>
                <c:pt idx="5279">
                  <c:v>1.7454166666648234</c:v>
                </c:pt>
                <c:pt idx="5280">
                  <c:v>1.7455555555497995</c:v>
                </c:pt>
                <c:pt idx="5281">
                  <c:v>1.7456944444420515</c:v>
                </c:pt>
                <c:pt idx="5282">
                  <c:v>1.7459606481424998</c:v>
                </c:pt>
                <c:pt idx="5283">
                  <c:v>1.7462037037039408</c:v>
                </c:pt>
                <c:pt idx="5284">
                  <c:v>1.7464351851813262</c:v>
                </c:pt>
                <c:pt idx="5285">
                  <c:v>1.7466782407354913</c:v>
                </c:pt>
                <c:pt idx="5286">
                  <c:v>1.7468749999970896</c:v>
                </c:pt>
                <c:pt idx="5287">
                  <c:v>1.747106481481751</c:v>
                </c:pt>
                <c:pt idx="5288">
                  <c:v>1.747349537035916</c:v>
                </c:pt>
                <c:pt idx="5289">
                  <c:v>1.7475810185133014</c:v>
                </c:pt>
                <c:pt idx="5290">
                  <c:v>1.7477546296286164</c:v>
                </c:pt>
                <c:pt idx="5291">
                  <c:v>1.7479166666671517</c:v>
                </c:pt>
                <c:pt idx="5292">
                  <c:v>1.7480902777751908</c:v>
                </c:pt>
                <c:pt idx="5293">
                  <c:v>1.7482870370367891</c:v>
                </c:pt>
                <c:pt idx="5294">
                  <c:v>1.7484722222216078</c:v>
                </c:pt>
                <c:pt idx="5295">
                  <c:v>1.7486574074064265</c:v>
                </c:pt>
                <c:pt idx="5296">
                  <c:v>1.7488310185144655</c:v>
                </c:pt>
                <c:pt idx="5297">
                  <c:v>1.7490162036992842</c:v>
                </c:pt>
                <c:pt idx="5298">
                  <c:v>1.7491898148145992</c:v>
                </c:pt>
                <c:pt idx="5299">
                  <c:v>1.7493518518458586</c:v>
                </c:pt>
                <c:pt idx="5300">
                  <c:v>1.749548611107457</c:v>
                </c:pt>
                <c:pt idx="5301">
                  <c:v>1.7497337962922757</c:v>
                </c:pt>
                <c:pt idx="5302">
                  <c:v>1.7499074074075907</c:v>
                </c:pt>
                <c:pt idx="5303">
                  <c:v>1.750104166661913</c:v>
                </c:pt>
                <c:pt idx="5304">
                  <c:v>1.7502893518467317</c:v>
                </c:pt>
                <c:pt idx="5305">
                  <c:v>1.7504861111083301</c:v>
                </c:pt>
                <c:pt idx="5306">
                  <c:v>1.7506712962931488</c:v>
                </c:pt>
                <c:pt idx="5307">
                  <c:v>1.7508680555547471</c:v>
                </c:pt>
                <c:pt idx="5308">
                  <c:v>1.7510648148090695</c:v>
                </c:pt>
                <c:pt idx="5309">
                  <c:v>1.7512615740706678</c:v>
                </c:pt>
                <c:pt idx="5310">
                  <c:v>1.7514583333322662</c:v>
                </c:pt>
                <c:pt idx="5311">
                  <c:v>1.7516435185170849</c:v>
                </c:pt>
                <c:pt idx="5312">
                  <c:v>1.7518287037019036</c:v>
                </c:pt>
                <c:pt idx="5313">
                  <c:v>1.7520138888867223</c:v>
                </c:pt>
                <c:pt idx="5314">
                  <c:v>1.752199074071541</c:v>
                </c:pt>
                <c:pt idx="5315">
                  <c:v>1.7523958333331393</c:v>
                </c:pt>
                <c:pt idx="5316">
                  <c:v>1.7526041666642413</c:v>
                </c:pt>
                <c:pt idx="5317">
                  <c:v>1.75278935184906</c:v>
                </c:pt>
                <c:pt idx="5318">
                  <c:v>1.7529513888875954</c:v>
                </c:pt>
                <c:pt idx="5319">
                  <c:v>1.7531249999956344</c:v>
                </c:pt>
                <c:pt idx="5320">
                  <c:v>1.7533449074035161</c:v>
                </c:pt>
                <c:pt idx="5321">
                  <c:v>1.7535185185188311</c:v>
                </c:pt>
                <c:pt idx="5322">
                  <c:v>1.7536921296268702</c:v>
                </c:pt>
                <c:pt idx="5323">
                  <c:v>1.7538657407349092</c:v>
                </c:pt>
                <c:pt idx="5324">
                  <c:v>1.7540509259197279</c:v>
                </c:pt>
                <c:pt idx="5325">
                  <c:v>1.7542361111045466</c:v>
                </c:pt>
                <c:pt idx="5326">
                  <c:v>1.7544212962966412</c:v>
                </c:pt>
                <c:pt idx="5327">
                  <c:v>1.7545949074046803</c:v>
                </c:pt>
                <c:pt idx="5328">
                  <c:v>1.754780092589499</c:v>
                </c:pt>
                <c:pt idx="5329">
                  <c:v>1.754953703697538</c:v>
                </c:pt>
                <c:pt idx="5330">
                  <c:v>1.7551388888823567</c:v>
                </c:pt>
                <c:pt idx="5331">
                  <c:v>1.7553124999976717</c:v>
                </c:pt>
                <c:pt idx="5332">
                  <c:v>1.7554861111057107</c:v>
                </c:pt>
                <c:pt idx="5333">
                  <c:v>1.7556597222210257</c:v>
                </c:pt>
                <c:pt idx="5334">
                  <c:v>1.7558333333290648</c:v>
                </c:pt>
                <c:pt idx="5335">
                  <c:v>1.7560185185138835</c:v>
                </c:pt>
                <c:pt idx="5336">
                  <c:v>1.7561921296291985</c:v>
                </c:pt>
                <c:pt idx="5337">
                  <c:v>1.7563773148140172</c:v>
                </c:pt>
                <c:pt idx="5338">
                  <c:v>1.7565624999988358</c:v>
                </c:pt>
                <c:pt idx="5339">
                  <c:v>1.7567476851836545</c:v>
                </c:pt>
                <c:pt idx="5340">
                  <c:v>1.7569212962916936</c:v>
                </c:pt>
                <c:pt idx="5341">
                  <c:v>1.7571180555532919</c:v>
                </c:pt>
                <c:pt idx="5342">
                  <c:v>1.7573032407381106</c:v>
                </c:pt>
                <c:pt idx="5343">
                  <c:v>1.7574768518461497</c:v>
                </c:pt>
                <c:pt idx="5344">
                  <c:v>1.7576620370309683</c:v>
                </c:pt>
                <c:pt idx="5345">
                  <c:v>1.7578356481462833</c:v>
                </c:pt>
                <c:pt idx="5346">
                  <c:v>1.7580324074078817</c:v>
                </c:pt>
                <c:pt idx="5347">
                  <c:v>1.7582407407389837</c:v>
                </c:pt>
                <c:pt idx="5348">
                  <c:v>1.7584259259238024</c:v>
                </c:pt>
                <c:pt idx="5349">
                  <c:v>1.7585879629623378</c:v>
                </c:pt>
                <c:pt idx="5350">
                  <c:v>1.7587615740703768</c:v>
                </c:pt>
                <c:pt idx="5351">
                  <c:v>1.7589351851856918</c:v>
                </c:pt>
                <c:pt idx="5352">
                  <c:v>1.7591319444400142</c:v>
                </c:pt>
                <c:pt idx="5353">
                  <c:v>1.7593055555553292</c:v>
                </c:pt>
                <c:pt idx="5354">
                  <c:v>1.7594907407401479</c:v>
                </c:pt>
                <c:pt idx="5355">
                  <c:v>1.7596874999944703</c:v>
                </c:pt>
                <c:pt idx="5356">
                  <c:v>1.7598611111097853</c:v>
                </c:pt>
                <c:pt idx="5357">
                  <c:v>1.7600578703641077</c:v>
                </c:pt>
                <c:pt idx="5358">
                  <c:v>1.7602314814794227</c:v>
                </c:pt>
                <c:pt idx="5359">
                  <c:v>1.7604050925874617</c:v>
                </c:pt>
                <c:pt idx="5360">
                  <c:v>1.7605902777722804</c:v>
                </c:pt>
                <c:pt idx="5361">
                  <c:v>1.7607638888875954</c:v>
                </c:pt>
                <c:pt idx="5362">
                  <c:v>1.7609490740724141</c:v>
                </c:pt>
                <c:pt idx="5363">
                  <c:v>1.7611226851804531</c:v>
                </c:pt>
                <c:pt idx="5364">
                  <c:v>1.7613310185188311</c:v>
                </c:pt>
                <c:pt idx="5365">
                  <c:v>1.7615277777731535</c:v>
                </c:pt>
                <c:pt idx="5366">
                  <c:v>1.7617013888884685</c:v>
                </c:pt>
                <c:pt idx="5367">
                  <c:v>1.7618749999965075</c:v>
                </c:pt>
                <c:pt idx="5368">
                  <c:v>1.7620601851813262</c:v>
                </c:pt>
                <c:pt idx="5369">
                  <c:v>1.7622453703661449</c:v>
                </c:pt>
                <c:pt idx="5370">
                  <c:v>1.7624189814814599</c:v>
                </c:pt>
                <c:pt idx="5371">
                  <c:v>1.7626041666662786</c:v>
                </c:pt>
                <c:pt idx="5372">
                  <c:v>1.7653587962922757</c:v>
                </c:pt>
                <c:pt idx="5373">
                  <c:v>1.765486111107748</c:v>
                </c:pt>
                <c:pt idx="5374">
                  <c:v>1.7656134259232203</c:v>
                </c:pt>
                <c:pt idx="5375">
                  <c:v>1.7657754629617557</c:v>
                </c:pt>
                <c:pt idx="5376">
                  <c:v>1.7660648148084874</c:v>
                </c:pt>
                <c:pt idx="5377">
                  <c:v>1.7663425925929914</c:v>
                </c:pt>
                <c:pt idx="5378">
                  <c:v>1.7666087962934398</c:v>
                </c:pt>
                <c:pt idx="5379">
                  <c:v>1.7668518518476048</c:v>
                </c:pt>
                <c:pt idx="5380">
                  <c:v>1.7670717592554865</c:v>
                </c:pt>
                <c:pt idx="5381">
                  <c:v>1.7672916666633682</c:v>
                </c:pt>
                <c:pt idx="5382">
                  <c:v>1.7674305555556202</c:v>
                </c:pt>
                <c:pt idx="5383">
                  <c:v>1.7675925925868796</c:v>
                </c:pt>
                <c:pt idx="5384">
                  <c:v>1.7678472222178243</c:v>
                </c:pt>
                <c:pt idx="5385">
                  <c:v>1.7679745370332967</c:v>
                </c:pt>
                <c:pt idx="5386">
                  <c:v>1.768136574071832</c:v>
                </c:pt>
                <c:pt idx="5387">
                  <c:v>1.7683333333334303</c:v>
                </c:pt>
                <c:pt idx="5388">
                  <c:v>1.7685648148108157</c:v>
                </c:pt>
                <c:pt idx="5389">
                  <c:v>1.7687268518493511</c:v>
                </c:pt>
                <c:pt idx="5390">
                  <c:v>1.7689120370341698</c:v>
                </c:pt>
                <c:pt idx="5391">
                  <c:v>1.7691087962957681</c:v>
                </c:pt>
                <c:pt idx="5392">
                  <c:v>1.7692824074038072</c:v>
                </c:pt>
                <c:pt idx="5393">
                  <c:v>1.7694444444423425</c:v>
                </c:pt>
                <c:pt idx="5394">
                  <c:v>1.7696180555503815</c:v>
                </c:pt>
                <c:pt idx="5395">
                  <c:v>1.7698032407352002</c:v>
                </c:pt>
                <c:pt idx="5396">
                  <c:v>1.7699768518505152</c:v>
                </c:pt>
                <c:pt idx="5397">
                  <c:v>1.7701620370353339</c:v>
                </c:pt>
                <c:pt idx="5398">
                  <c:v>1.7703472222201526</c:v>
                </c:pt>
                <c:pt idx="5399">
                  <c:v>1.7705324074049713</c:v>
                </c:pt>
                <c:pt idx="5400">
                  <c:v>1.7706944444435067</c:v>
                </c:pt>
                <c:pt idx="5401">
                  <c:v>1.7708796296283253</c:v>
                </c:pt>
                <c:pt idx="5402">
                  <c:v>1.771064814813144</c:v>
                </c:pt>
                <c:pt idx="5403">
                  <c:v>1.7712384259211831</c:v>
                </c:pt>
                <c:pt idx="5404">
                  <c:v>1.7714351851827814</c:v>
                </c:pt>
                <c:pt idx="5405">
                  <c:v>1.7716087962908205</c:v>
                </c:pt>
                <c:pt idx="5406">
                  <c:v>1.7717939814756392</c:v>
                </c:pt>
                <c:pt idx="5407">
                  <c:v>1.7719560185141745</c:v>
                </c:pt>
                <c:pt idx="5408">
                  <c:v>1.7721296296294895</c:v>
                </c:pt>
                <c:pt idx="5409">
                  <c:v>1.7723148148143082</c:v>
                </c:pt>
                <c:pt idx="5410">
                  <c:v>1.7725115740686306</c:v>
                </c:pt>
                <c:pt idx="5411">
                  <c:v>1.7726851851839456</c:v>
                </c:pt>
                <c:pt idx="5412">
                  <c:v>1.7728472222224809</c:v>
                </c:pt>
                <c:pt idx="5413">
                  <c:v>1.7730092592537403</c:v>
                </c:pt>
                <c:pt idx="5414">
                  <c:v>1.773194444438559</c:v>
                </c:pt>
                <c:pt idx="5415">
                  <c:v>1.773368055553874</c:v>
                </c:pt>
                <c:pt idx="5416">
                  <c:v>1.773541666661913</c:v>
                </c:pt>
                <c:pt idx="5417">
                  <c:v>1.7737268518467317</c:v>
                </c:pt>
                <c:pt idx="5418">
                  <c:v>1.7739120370315504</c:v>
                </c:pt>
                <c:pt idx="5419">
                  <c:v>1.7740856481468654</c:v>
                </c:pt>
                <c:pt idx="5420">
                  <c:v>1.7742592592549045</c:v>
                </c:pt>
                <c:pt idx="5421">
                  <c:v>1.7744560185165028</c:v>
                </c:pt>
                <c:pt idx="5422">
                  <c:v>1.7746527777781012</c:v>
                </c:pt>
                <c:pt idx="5423">
                  <c:v>1.7748148148093605</c:v>
                </c:pt>
                <c:pt idx="5424">
                  <c:v>1.7749999999941792</c:v>
                </c:pt>
                <c:pt idx="5425">
                  <c:v>1.7751851851789979</c:v>
                </c:pt>
                <c:pt idx="5426">
                  <c:v>1.7753819444405963</c:v>
                </c:pt>
                <c:pt idx="5427">
                  <c:v>1.775567129625415</c:v>
                </c:pt>
                <c:pt idx="5428">
                  <c:v>1.77574074074073</c:v>
                </c:pt>
                <c:pt idx="5429">
                  <c:v>1.775914351848769</c:v>
                </c:pt>
                <c:pt idx="5430">
                  <c:v>1.776087962956808</c:v>
                </c:pt>
                <c:pt idx="5431">
                  <c:v>1.7762731481416267</c:v>
                </c:pt>
                <c:pt idx="5432">
                  <c:v>1.7764583333337214</c:v>
                </c:pt>
                <c:pt idx="5433">
                  <c:v>1.7766435185185401</c:v>
                </c:pt>
                <c:pt idx="5434">
                  <c:v>1.7768287037033588</c:v>
                </c:pt>
                <c:pt idx="5435">
                  <c:v>1.7770138888881775</c:v>
                </c:pt>
                <c:pt idx="5436">
                  <c:v>1.7771990740729962</c:v>
                </c:pt>
                <c:pt idx="5437">
                  <c:v>1.7773958333273185</c:v>
                </c:pt>
                <c:pt idx="5438">
                  <c:v>1.7775925925889169</c:v>
                </c:pt>
                <c:pt idx="5439">
                  <c:v>1.7777777777737356</c:v>
                </c:pt>
                <c:pt idx="5440">
                  <c:v>1.7779629629585543</c:v>
                </c:pt>
                <c:pt idx="5441">
                  <c:v>1.7781712962896563</c:v>
                </c:pt>
                <c:pt idx="5442">
                  <c:v>1.778356481481751</c:v>
                </c:pt>
                <c:pt idx="5443">
                  <c:v>1.77853009258979</c:v>
                </c:pt>
                <c:pt idx="5444">
                  <c:v>1.7787152777746087</c:v>
                </c:pt>
                <c:pt idx="5445">
                  <c:v>1.7789236111057107</c:v>
                </c:pt>
                <c:pt idx="5446">
                  <c:v>1.7791087962905294</c:v>
                </c:pt>
                <c:pt idx="5447">
                  <c:v>1.7792824074058444</c:v>
                </c:pt>
                <c:pt idx="5448">
                  <c:v>1.7794675925906631</c:v>
                </c:pt>
                <c:pt idx="5449">
                  <c:v>1.7796527777754818</c:v>
                </c:pt>
                <c:pt idx="5450">
                  <c:v>1.7798263888835208</c:v>
                </c:pt>
                <c:pt idx="5451">
                  <c:v>1.7800115740683395</c:v>
                </c:pt>
                <c:pt idx="5452">
                  <c:v>1.7802083333299379</c:v>
                </c:pt>
                <c:pt idx="5453">
                  <c:v>1.7803935185147566</c:v>
                </c:pt>
                <c:pt idx="5454">
                  <c:v>1.7805671296300716</c:v>
                </c:pt>
                <c:pt idx="5455">
                  <c:v>1.7807523148148903</c:v>
                </c:pt>
                <c:pt idx="5456">
                  <c:v>1.7809143518461497</c:v>
                </c:pt>
                <c:pt idx="5457">
                  <c:v>1.7810879629614647</c:v>
                </c:pt>
                <c:pt idx="5458">
                  <c:v>1.7812615740695037</c:v>
                </c:pt>
                <c:pt idx="5459">
                  <c:v>1.7814467592543224</c:v>
                </c:pt>
                <c:pt idx="5460">
                  <c:v>1.7816203703696374</c:v>
                </c:pt>
                <c:pt idx="5461">
                  <c:v>1.7817939814776764</c:v>
                </c:pt>
                <c:pt idx="5462">
                  <c:v>1.7819791666624951</c:v>
                </c:pt>
                <c:pt idx="5463">
                  <c:v>1.7821527777778101</c:v>
                </c:pt>
                <c:pt idx="5464">
                  <c:v>1.7823263888858492</c:v>
                </c:pt>
                <c:pt idx="5465">
                  <c:v>1.7825115740706678</c:v>
                </c:pt>
                <c:pt idx="5466">
                  <c:v>1.7846643518496421</c:v>
                </c:pt>
                <c:pt idx="5467">
                  <c:v>1.7850578703655628</c:v>
                </c:pt>
                <c:pt idx="5468">
                  <c:v>1.7851851851810352</c:v>
                </c:pt>
                <c:pt idx="5469">
                  <c:v>1.7853472222195705</c:v>
                </c:pt>
                <c:pt idx="5470">
                  <c:v>1.7856249999967986</c:v>
                </c:pt>
                <c:pt idx="5471">
                  <c:v>1.7859027777740266</c:v>
                </c:pt>
                <c:pt idx="5472">
                  <c:v>1.7861574074049713</c:v>
                </c:pt>
                <c:pt idx="5473">
                  <c:v>1.786412037035916</c:v>
                </c:pt>
                <c:pt idx="5474">
                  <c:v>1.7866435185133014</c:v>
                </c:pt>
                <c:pt idx="5475">
                  <c:v>1.7868055555518367</c:v>
                </c:pt>
                <c:pt idx="5476">
                  <c:v>1.7870254629597184</c:v>
                </c:pt>
                <c:pt idx="5477">
                  <c:v>1.7871643518519704</c:v>
                </c:pt>
                <c:pt idx="5478">
                  <c:v>1.7874999999985448</c:v>
                </c:pt>
                <c:pt idx="5479">
                  <c:v>1.7876273148140172</c:v>
                </c:pt>
                <c:pt idx="5480">
                  <c:v>1.7877546296294895</c:v>
                </c:pt>
                <c:pt idx="5481">
                  <c:v>1.7878935185144655</c:v>
                </c:pt>
                <c:pt idx="5482">
                  <c:v>1.7881597222221899</c:v>
                </c:pt>
                <c:pt idx="5483">
                  <c:v>1.7882986111071659</c:v>
                </c:pt>
                <c:pt idx="5484">
                  <c:v>1.7884490740689216</c:v>
                </c:pt>
                <c:pt idx="5485">
                  <c:v>1.788749999999709</c:v>
                </c:pt>
                <c:pt idx="5486">
                  <c:v>1.7888773148151813</c:v>
                </c:pt>
                <c:pt idx="5487">
                  <c:v>1.789027777776937</c:v>
                </c:pt>
                <c:pt idx="5488">
                  <c:v>1.7892129629617557</c:v>
                </c:pt>
                <c:pt idx="5489">
                  <c:v>1.7893865740697947</c:v>
                </c:pt>
                <c:pt idx="5490">
                  <c:v>1.7895601851851097</c:v>
                </c:pt>
                <c:pt idx="5491">
                  <c:v>1.7897453703699284</c:v>
                </c:pt>
                <c:pt idx="5492">
                  <c:v>1.7899189814779675</c:v>
                </c:pt>
                <c:pt idx="5493">
                  <c:v>1.7901157407395658</c:v>
                </c:pt>
                <c:pt idx="5494">
                  <c:v>1.7902893518476048</c:v>
                </c:pt>
                <c:pt idx="5495">
                  <c:v>1.7904745370324235</c:v>
                </c:pt>
                <c:pt idx="5496">
                  <c:v>1.7906481481477385</c:v>
                </c:pt>
                <c:pt idx="5497">
                  <c:v>1.7908217592557776</c:v>
                </c:pt>
                <c:pt idx="5498">
                  <c:v>1.7909837962943129</c:v>
                </c:pt>
                <c:pt idx="5499">
                  <c:v>1.7911458333328483</c:v>
                </c:pt>
                <c:pt idx="5500">
                  <c:v>1.7913078703641077</c:v>
                </c:pt>
                <c:pt idx="5501">
                  <c:v>1.791469907402643</c:v>
                </c:pt>
                <c:pt idx="5502">
                  <c:v>1.7916666666642413</c:v>
                </c:pt>
                <c:pt idx="5503">
                  <c:v>1.7918287037027767</c:v>
                </c:pt>
                <c:pt idx="5504">
                  <c:v>1.7920254629570991</c:v>
                </c:pt>
                <c:pt idx="5505">
                  <c:v>1.7921990740724141</c:v>
                </c:pt>
                <c:pt idx="5506">
                  <c:v>1.7923842592572328</c:v>
                </c:pt>
                <c:pt idx="5507">
                  <c:v>1.7925578703652718</c:v>
                </c:pt>
                <c:pt idx="5508">
                  <c:v>1.7927314814805868</c:v>
                </c:pt>
                <c:pt idx="5509">
                  <c:v>1.7929050925886258</c:v>
                </c:pt>
                <c:pt idx="5510">
                  <c:v>1.7930902777734445</c:v>
                </c:pt>
                <c:pt idx="5511">
                  <c:v>1.7932638888887595</c:v>
                </c:pt>
                <c:pt idx="5512">
                  <c:v>1.7934490740735782</c:v>
                </c:pt>
                <c:pt idx="5513">
                  <c:v>1.7936226851816173</c:v>
                </c:pt>
                <c:pt idx="5514">
                  <c:v>1.7937962962896563</c:v>
                </c:pt>
                <c:pt idx="5515">
                  <c:v>1.793981481481751</c:v>
                </c:pt>
                <c:pt idx="5516">
                  <c:v>1.7941666666665697</c:v>
                </c:pt>
                <c:pt idx="5517">
                  <c:v>1.7943402777746087</c:v>
                </c:pt>
                <c:pt idx="5518">
                  <c:v>1.7945138888826477</c:v>
                </c:pt>
                <c:pt idx="5519">
                  <c:v>1.7946990740674664</c:v>
                </c:pt>
                <c:pt idx="5520">
                  <c:v>1.7948726851827814</c:v>
                </c:pt>
                <c:pt idx="5521">
                  <c:v>1.7950347222213168</c:v>
                </c:pt>
                <c:pt idx="5522">
                  <c:v>1.7952083333293558</c:v>
                </c:pt>
                <c:pt idx="5523">
                  <c:v>1.7953819444446708</c:v>
                </c:pt>
                <c:pt idx="5524">
                  <c:v>1.7955555555527098</c:v>
                </c:pt>
                <c:pt idx="5525">
                  <c:v>1.7957291666607489</c:v>
                </c:pt>
                <c:pt idx="5526">
                  <c:v>1.7959027777760639</c:v>
                </c:pt>
                <c:pt idx="5527">
                  <c:v>1.7960763888841029</c:v>
                </c:pt>
                <c:pt idx="5528">
                  <c:v>1.7962499999994179</c:v>
                </c:pt>
                <c:pt idx="5529">
                  <c:v>1.796423611107457</c:v>
                </c:pt>
                <c:pt idx="5530">
                  <c:v>1.7965856481459923</c:v>
                </c:pt>
                <c:pt idx="5531">
                  <c:v>1.7967592592540313</c:v>
                </c:pt>
                <c:pt idx="5532">
                  <c:v>1.7969328703693463</c:v>
                </c:pt>
                <c:pt idx="5533">
                  <c:v>1.7971064814773854</c:v>
                </c:pt>
                <c:pt idx="5534">
                  <c:v>1.7972685185159207</c:v>
                </c:pt>
                <c:pt idx="5535">
                  <c:v>1.7974537037007394</c:v>
                </c:pt>
                <c:pt idx="5536">
                  <c:v>1.7976504629623378</c:v>
                </c:pt>
                <c:pt idx="5537">
                  <c:v>1.7978124999935972</c:v>
                </c:pt>
                <c:pt idx="5538">
                  <c:v>1.7979861111089122</c:v>
                </c:pt>
                <c:pt idx="5539">
                  <c:v>1.7981712962937308</c:v>
                </c:pt>
                <c:pt idx="5540">
                  <c:v>1.7983333333322662</c:v>
                </c:pt>
                <c:pt idx="5541">
                  <c:v>1.7984953703708015</c:v>
                </c:pt>
                <c:pt idx="5542">
                  <c:v>1.7986689814788406</c:v>
                </c:pt>
                <c:pt idx="5543">
                  <c:v>1.7988541666636593</c:v>
                </c:pt>
                <c:pt idx="5544">
                  <c:v>1.7990277777716983</c:v>
                </c:pt>
                <c:pt idx="5545">
                  <c:v>1.799212962956517</c:v>
                </c:pt>
                <c:pt idx="5546">
                  <c:v>1.799386574071832</c:v>
                </c:pt>
                <c:pt idx="5547">
                  <c:v>1.7995717592566507</c:v>
                </c:pt>
                <c:pt idx="5548">
                  <c:v>1.7997569444414694</c:v>
                </c:pt>
                <c:pt idx="5549">
                  <c:v>1.7999305555495084</c:v>
                </c:pt>
                <c:pt idx="5550">
                  <c:v>1.8001157407343271</c:v>
                </c:pt>
                <c:pt idx="5551">
                  <c:v>1.8002893518496421</c:v>
                </c:pt>
                <c:pt idx="5552">
                  <c:v>1.8004745370344608</c:v>
                </c:pt>
                <c:pt idx="5553">
                  <c:v>1.8006481481424998</c:v>
                </c:pt>
                <c:pt idx="5554">
                  <c:v>1.8008217592578148</c:v>
                </c:pt>
                <c:pt idx="5555">
                  <c:v>1.8009953703658539</c:v>
                </c:pt>
                <c:pt idx="5556">
                  <c:v>1.8011921296274522</c:v>
                </c:pt>
                <c:pt idx="5557">
                  <c:v>1.8013657407354913</c:v>
                </c:pt>
                <c:pt idx="5558">
                  <c:v>1.8015393518508063</c:v>
                </c:pt>
                <c:pt idx="5559">
                  <c:v>1.801724537035625</c:v>
                </c:pt>
                <c:pt idx="5560">
                  <c:v>1.8038078703684732</c:v>
                </c:pt>
                <c:pt idx="5561">
                  <c:v>1.804166666661331</c:v>
                </c:pt>
                <c:pt idx="5562">
                  <c:v>1.804305555553583</c:v>
                </c:pt>
                <c:pt idx="5563">
                  <c:v>1.8044212962922757</c:v>
                </c:pt>
                <c:pt idx="5564">
                  <c:v>1.8046412037001573</c:v>
                </c:pt>
                <c:pt idx="5565">
                  <c:v>1.8049189814773854</c:v>
                </c:pt>
                <c:pt idx="5566">
                  <c:v>1.8051736111083301</c:v>
                </c:pt>
                <c:pt idx="5567">
                  <c:v>1.8054282407392748</c:v>
                </c:pt>
                <c:pt idx="5568">
                  <c:v>1.8056481481471565</c:v>
                </c:pt>
                <c:pt idx="5569">
                  <c:v>1.8058796296245418</c:v>
                </c:pt>
                <c:pt idx="5570">
                  <c:v>1.8061342592554865</c:v>
                </c:pt>
                <c:pt idx="5571">
                  <c:v>1.8063773148096516</c:v>
                </c:pt>
                <c:pt idx="5572">
                  <c:v>1.8065393518481869</c:v>
                </c:pt>
                <c:pt idx="5573">
                  <c:v>1.8067708333328483</c:v>
                </c:pt>
                <c:pt idx="5574">
                  <c:v>1.8070138888870133</c:v>
                </c:pt>
                <c:pt idx="5575">
                  <c:v>1.807164351848769</c:v>
                </c:pt>
                <c:pt idx="5576">
                  <c:v>1.8073495370335877</c:v>
                </c:pt>
                <c:pt idx="5577">
                  <c:v>1.8075347222184064</c:v>
                </c:pt>
                <c:pt idx="5578">
                  <c:v>1.8077199074032251</c:v>
                </c:pt>
                <c:pt idx="5579">
                  <c:v>1.8079166666648234</c:v>
                </c:pt>
                <c:pt idx="5580">
                  <c:v>1.8080902777728625</c:v>
                </c:pt>
                <c:pt idx="5581">
                  <c:v>1.8082754629576812</c:v>
                </c:pt>
                <c:pt idx="5582">
                  <c:v>1.8084490740729962</c:v>
                </c:pt>
                <c:pt idx="5583">
                  <c:v>1.8086342592578148</c:v>
                </c:pt>
                <c:pt idx="5584">
                  <c:v>1.8088194444426335</c:v>
                </c:pt>
                <c:pt idx="5585">
                  <c:v>1.8090046296274522</c:v>
                </c:pt>
                <c:pt idx="5586">
                  <c:v>1.8091782407354913</c:v>
                </c:pt>
                <c:pt idx="5587">
                  <c:v>1.8093518518508063</c:v>
                </c:pt>
                <c:pt idx="5588">
                  <c:v>1.8095254629588453</c:v>
                </c:pt>
                <c:pt idx="5589">
                  <c:v>1.8096990740741603</c:v>
                </c:pt>
                <c:pt idx="5590">
                  <c:v>1.809884259258979</c:v>
                </c:pt>
                <c:pt idx="5591">
                  <c:v>1.810057870367018</c:v>
                </c:pt>
                <c:pt idx="5592">
                  <c:v>1.8102314814750571</c:v>
                </c:pt>
                <c:pt idx="5593">
                  <c:v>1.8103935185135924</c:v>
                </c:pt>
                <c:pt idx="5594">
                  <c:v>1.8105671296289074</c:v>
                </c:pt>
                <c:pt idx="5595">
                  <c:v>1.8107407407369465</c:v>
                </c:pt>
                <c:pt idx="5596">
                  <c:v>1.8109259259217652</c:v>
                </c:pt>
                <c:pt idx="5597">
                  <c:v>1.8110995370370802</c:v>
                </c:pt>
                <c:pt idx="5598">
                  <c:v>1.8112847222218988</c:v>
                </c:pt>
                <c:pt idx="5599">
                  <c:v>1.8114699074067175</c:v>
                </c:pt>
                <c:pt idx="5600">
                  <c:v>1.8116550925915362</c:v>
                </c:pt>
                <c:pt idx="5601">
                  <c:v>1.8118402777763549</c:v>
                </c:pt>
                <c:pt idx="5602">
                  <c:v>1.812013888884394</c:v>
                </c:pt>
                <c:pt idx="5603">
                  <c:v>1.8121990740692127</c:v>
                </c:pt>
                <c:pt idx="5604">
                  <c:v>1.8123726851845277</c:v>
                </c:pt>
                <c:pt idx="5605">
                  <c:v>1.8125462962925667</c:v>
                </c:pt>
                <c:pt idx="5606">
                  <c:v>1.8127199074078817</c:v>
                </c:pt>
                <c:pt idx="5607">
                  <c:v>1.8129050925927004</c:v>
                </c:pt>
                <c:pt idx="5608">
                  <c:v>1.8130787037007394</c:v>
                </c:pt>
                <c:pt idx="5609">
                  <c:v>1.8132407407392748</c:v>
                </c:pt>
                <c:pt idx="5610">
                  <c:v>1.8134143518473138</c:v>
                </c:pt>
                <c:pt idx="5611">
                  <c:v>1.8135763888858492</c:v>
                </c:pt>
                <c:pt idx="5612">
                  <c:v>1.8137499999938882</c:v>
                </c:pt>
                <c:pt idx="5613">
                  <c:v>1.8139236111092032</c:v>
                </c:pt>
                <c:pt idx="5614">
                  <c:v>1.8140972222172422</c:v>
                </c:pt>
                <c:pt idx="5615">
                  <c:v>1.8142592592557776</c:v>
                </c:pt>
                <c:pt idx="5616">
                  <c:v>1.8144328703638166</c:v>
                </c:pt>
                <c:pt idx="5617">
                  <c:v>1.8146064814791316</c:v>
                </c:pt>
                <c:pt idx="5618">
                  <c:v>1.8147916666639503</c:v>
                </c:pt>
                <c:pt idx="5619">
                  <c:v>1.8149652777719893</c:v>
                </c:pt>
                <c:pt idx="5620">
                  <c:v>1.815150462956808</c:v>
                </c:pt>
                <c:pt idx="5621">
                  <c:v>1.815324074072123</c:v>
                </c:pt>
                <c:pt idx="5622">
                  <c:v>1.8154976851801621</c:v>
                </c:pt>
                <c:pt idx="5623">
                  <c:v>1.8156828703649808</c:v>
                </c:pt>
                <c:pt idx="5624">
                  <c:v>1.8158564814802958</c:v>
                </c:pt>
                <c:pt idx="5625">
                  <c:v>1.8160416666651145</c:v>
                </c:pt>
                <c:pt idx="5626">
                  <c:v>1.8162152777731535</c:v>
                </c:pt>
                <c:pt idx="5627">
                  <c:v>1.8163888888884685</c:v>
                </c:pt>
                <c:pt idx="5628">
                  <c:v>1.8165624999965075</c:v>
                </c:pt>
                <c:pt idx="5629">
                  <c:v>1.8167476851813262</c:v>
                </c:pt>
                <c:pt idx="5630">
                  <c:v>1.8169328703661449</c:v>
                </c:pt>
                <c:pt idx="5631">
                  <c:v>1.8171064814814599</c:v>
                </c:pt>
                <c:pt idx="5632">
                  <c:v>1.817280092589499</c:v>
                </c:pt>
                <c:pt idx="5633">
                  <c:v>1.8174421296280343</c:v>
                </c:pt>
                <c:pt idx="5634">
                  <c:v>1.8176157407360733</c:v>
                </c:pt>
                <c:pt idx="5635">
                  <c:v>1.817800925920892</c:v>
                </c:pt>
                <c:pt idx="5636">
                  <c:v>1.8179976851824904</c:v>
                </c:pt>
                <c:pt idx="5637">
                  <c:v>1.8181944444440887</c:v>
                </c:pt>
                <c:pt idx="5638">
                  <c:v>1.8183680555521278</c:v>
                </c:pt>
                <c:pt idx="5639">
                  <c:v>1.8185532407369465</c:v>
                </c:pt>
                <c:pt idx="5640">
                  <c:v>1.8187268518522615</c:v>
                </c:pt>
                <c:pt idx="5641">
                  <c:v>1.8188888888835208</c:v>
                </c:pt>
                <c:pt idx="5642">
                  <c:v>1.8190740740683395</c:v>
                </c:pt>
                <c:pt idx="5643">
                  <c:v>1.8192476851836545</c:v>
                </c:pt>
                <c:pt idx="5644">
                  <c:v>1.8194328703684732</c:v>
                </c:pt>
                <c:pt idx="5645">
                  <c:v>1.8196180555532919</c:v>
                </c:pt>
                <c:pt idx="5646">
                  <c:v>1.819791666661331</c:v>
                </c:pt>
                <c:pt idx="5647">
                  <c:v>1.8199768518461497</c:v>
                </c:pt>
                <c:pt idx="5648">
                  <c:v>1.8201620370309683</c:v>
                </c:pt>
                <c:pt idx="5649">
                  <c:v>1.820347222215787</c:v>
                </c:pt>
                <c:pt idx="5650">
                  <c:v>1.8205324074078817</c:v>
                </c:pt>
                <c:pt idx="5651">
                  <c:v>1.8207175925927004</c:v>
                </c:pt>
                <c:pt idx="5652">
                  <c:v>1.8209027777775191</c:v>
                </c:pt>
                <c:pt idx="5653">
                  <c:v>1.8210879629623378</c:v>
                </c:pt>
                <c:pt idx="5654">
                  <c:v>1.8212962962934398</c:v>
                </c:pt>
                <c:pt idx="5655">
                  <c:v>1.8236805555497995</c:v>
                </c:pt>
                <c:pt idx="5656">
                  <c:v>1.8237962962957681</c:v>
                </c:pt>
                <c:pt idx="5657">
                  <c:v>1.8239699074038072</c:v>
                </c:pt>
                <c:pt idx="5658">
                  <c:v>1.8242361111115315</c:v>
                </c:pt>
                <c:pt idx="5659">
                  <c:v>1.8245486111045466</c:v>
                </c:pt>
                <c:pt idx="5660">
                  <c:v>1.8248379629585543</c:v>
                </c:pt>
                <c:pt idx="5661">
                  <c:v>1.8250810185127193</c:v>
                </c:pt>
                <c:pt idx="5662">
                  <c:v>1.825335648143664</c:v>
                </c:pt>
                <c:pt idx="5663">
                  <c:v>1.8255902777746087</c:v>
                </c:pt>
                <c:pt idx="5664">
                  <c:v>1.827777777776646</c:v>
                </c:pt>
                <c:pt idx="5665">
                  <c:v>1.8279050925921183</c:v>
                </c:pt>
                <c:pt idx="5666">
                  <c:v>1.8280324074075907</c:v>
                </c:pt>
                <c:pt idx="5667">
                  <c:v>1.828159722215787</c:v>
                </c:pt>
                <c:pt idx="5668">
                  <c:v>1.8283217592543224</c:v>
                </c:pt>
                <c:pt idx="5669">
                  <c:v>1.8285416666622041</c:v>
                </c:pt>
                <c:pt idx="5670">
                  <c:v>1.8287615740700858</c:v>
                </c:pt>
                <c:pt idx="5671">
                  <c:v>1.8289467592549045</c:v>
                </c:pt>
                <c:pt idx="5672">
                  <c:v>1.8291203703702195</c:v>
                </c:pt>
                <c:pt idx="5673">
                  <c:v>1.8293171296245418</c:v>
                </c:pt>
                <c:pt idx="5674">
                  <c:v>1.8295138888861402</c:v>
                </c:pt>
                <c:pt idx="5675">
                  <c:v>1.8296990740709589</c:v>
                </c:pt>
                <c:pt idx="5676">
                  <c:v>1.8298842592557776</c:v>
                </c:pt>
                <c:pt idx="5677">
                  <c:v>1.8300694444405963</c:v>
                </c:pt>
                <c:pt idx="5678">
                  <c:v>1.830254629625415</c:v>
                </c:pt>
                <c:pt idx="5679">
                  <c:v>1.8304398148102337</c:v>
                </c:pt>
                <c:pt idx="5680">
                  <c:v>1.830636574071832</c:v>
                </c:pt>
                <c:pt idx="5681">
                  <c:v>1.830844907402934</c:v>
                </c:pt>
                <c:pt idx="5682">
                  <c:v>1.8310300925877527</c:v>
                </c:pt>
                <c:pt idx="5683">
                  <c:v>1.8312268518493511</c:v>
                </c:pt>
                <c:pt idx="5684">
                  <c:v>1.8314120370341698</c:v>
                </c:pt>
                <c:pt idx="5685">
                  <c:v>1.8315972222189885</c:v>
                </c:pt>
                <c:pt idx="5686">
                  <c:v>1.8317708333270275</c:v>
                </c:pt>
                <c:pt idx="5687">
                  <c:v>1.8319675925886258</c:v>
                </c:pt>
                <c:pt idx="5688">
                  <c:v>1.8321527777734445</c:v>
                </c:pt>
                <c:pt idx="5689">
                  <c:v>1.8323379629582632</c:v>
                </c:pt>
                <c:pt idx="5690">
                  <c:v>1.8325231481430819</c:v>
                </c:pt>
                <c:pt idx="5691">
                  <c:v>1.8327199074046803</c:v>
                </c:pt>
                <c:pt idx="5692">
                  <c:v>1.8329166666662786</c:v>
                </c:pt>
                <c:pt idx="5693">
                  <c:v>1.8331365740741603</c:v>
                </c:pt>
                <c:pt idx="5694">
                  <c:v>1.833321759258979</c:v>
                </c:pt>
                <c:pt idx="5695">
                  <c:v>1.8335069444437977</c:v>
                </c:pt>
                <c:pt idx="5696">
                  <c:v>1.8336921296286164</c:v>
                </c:pt>
                <c:pt idx="5697">
                  <c:v>1.8339004629597184</c:v>
                </c:pt>
                <c:pt idx="5698">
                  <c:v>1.8340972222213168</c:v>
                </c:pt>
                <c:pt idx="5699">
                  <c:v>1.8342824074061355</c:v>
                </c:pt>
                <c:pt idx="5700">
                  <c:v>1.8344791666604578</c:v>
                </c:pt>
                <c:pt idx="5701">
                  <c:v>1.8346874999988358</c:v>
                </c:pt>
                <c:pt idx="5702">
                  <c:v>1.8348958333299379</c:v>
                </c:pt>
                <c:pt idx="5703">
                  <c:v>1.8350925925915362</c:v>
                </c:pt>
                <c:pt idx="5704">
                  <c:v>1.8352893518458586</c:v>
                </c:pt>
                <c:pt idx="5705">
                  <c:v>1.8354976851842366</c:v>
                </c:pt>
                <c:pt idx="5706">
                  <c:v>1.8356828703690553</c:v>
                </c:pt>
                <c:pt idx="5707">
                  <c:v>1.8358912037001573</c:v>
                </c:pt>
                <c:pt idx="5708">
                  <c:v>1.836076388884976</c:v>
                </c:pt>
                <c:pt idx="5709">
                  <c:v>1.8362731481465744</c:v>
                </c:pt>
                <c:pt idx="5710">
                  <c:v>1.8364699074008968</c:v>
                </c:pt>
                <c:pt idx="5711">
                  <c:v>1.8366666666624951</c:v>
                </c:pt>
                <c:pt idx="5712">
                  <c:v>1.8368518518473138</c:v>
                </c:pt>
                <c:pt idx="5713">
                  <c:v>1.8370370370321325</c:v>
                </c:pt>
                <c:pt idx="5714">
                  <c:v>1.8372222222169512</c:v>
                </c:pt>
                <c:pt idx="5715">
                  <c:v>1.8374189814785495</c:v>
                </c:pt>
                <c:pt idx="5716">
                  <c:v>1.8375925925865886</c:v>
                </c:pt>
                <c:pt idx="5717">
                  <c:v>1.8377777777714073</c:v>
                </c:pt>
                <c:pt idx="5718">
                  <c:v>1.8379629629635019</c:v>
                </c:pt>
                <c:pt idx="5719">
                  <c:v>1.8381597222178243</c:v>
                </c:pt>
                <c:pt idx="5720">
                  <c:v>1.8383680555489263</c:v>
                </c:pt>
                <c:pt idx="5721">
                  <c:v>1.8385648148105247</c:v>
                </c:pt>
                <c:pt idx="5722">
                  <c:v>1.8387499999953434</c:v>
                </c:pt>
                <c:pt idx="5723">
                  <c:v>1.8389120370338787</c:v>
                </c:pt>
                <c:pt idx="5724">
                  <c:v>1.8391203703649808</c:v>
                </c:pt>
                <c:pt idx="5725">
                  <c:v>1.8393287037033588</c:v>
                </c:pt>
                <c:pt idx="5726">
                  <c:v>1.8394907407346182</c:v>
                </c:pt>
                <c:pt idx="5727">
                  <c:v>1.8396759259194368</c:v>
                </c:pt>
                <c:pt idx="5728">
                  <c:v>1.8398495370347518</c:v>
                </c:pt>
                <c:pt idx="5729">
                  <c:v>1.8400231481427909</c:v>
                </c:pt>
                <c:pt idx="5730">
                  <c:v>1.8402083333276096</c:v>
                </c:pt>
                <c:pt idx="5731">
                  <c:v>1.8404050925892079</c:v>
                </c:pt>
                <c:pt idx="5732">
                  <c:v>1.84061342592031</c:v>
                </c:pt>
                <c:pt idx="5733">
                  <c:v>1.8408333333281917</c:v>
                </c:pt>
                <c:pt idx="5734">
                  <c:v>1.8410416666665697</c:v>
                </c:pt>
                <c:pt idx="5735">
                  <c:v>1.8412615740744513</c:v>
                </c:pt>
                <c:pt idx="5736">
                  <c:v>1.8414699074055534</c:v>
                </c:pt>
                <c:pt idx="5737">
                  <c:v>1.8416782407366554</c:v>
                </c:pt>
                <c:pt idx="5738">
                  <c:v>1.8418749999982538</c:v>
                </c:pt>
                <c:pt idx="5739">
                  <c:v>1.8420833333293558</c:v>
                </c:pt>
                <c:pt idx="5740">
                  <c:v>1.8422800925909542</c:v>
                </c:pt>
                <c:pt idx="5741">
                  <c:v>1.8424884259220562</c:v>
                </c:pt>
                <c:pt idx="5742">
                  <c:v>1.8426967592531582</c:v>
                </c:pt>
                <c:pt idx="5743">
                  <c:v>1.8428703703684732</c:v>
                </c:pt>
                <c:pt idx="5744">
                  <c:v>1.8430671296300716</c:v>
                </c:pt>
                <c:pt idx="5745">
                  <c:v>1.8432523148148903</c:v>
                </c:pt>
                <c:pt idx="5746">
                  <c:v>1.843437499999709</c:v>
                </c:pt>
                <c:pt idx="5747">
                  <c:v>1.843611111107748</c:v>
                </c:pt>
                <c:pt idx="5748">
                  <c:v>1.8438078703693463</c:v>
                </c:pt>
                <c:pt idx="5749">
                  <c:v>1.8638310185124283</c:v>
                </c:pt>
                <c:pt idx="5750">
                  <c:v>1.8651504629597184</c:v>
                </c:pt>
                <c:pt idx="5751">
                  <c:v>1.8754745370315504</c:v>
                </c:pt>
                <c:pt idx="5752">
                  <c:v>1.8768402777714073</c:v>
                </c:pt>
                <c:pt idx="5753">
                  <c:v>1.8783217592572328</c:v>
                </c:pt>
                <c:pt idx="5754">
                  <c:v>1.8796643518508063</c:v>
                </c:pt>
                <c:pt idx="5755">
                  <c:v>1.8809837962908205</c:v>
                </c:pt>
                <c:pt idx="5756">
                  <c:v>1.8823032407381106</c:v>
                </c:pt>
                <c:pt idx="5757">
                  <c:v>1.8836342592549045</c:v>
                </c:pt>
                <c:pt idx="5758">
                  <c:v>1.8849652777716983</c:v>
                </c:pt>
                <c:pt idx="5759">
                  <c:v>1.8862847222189885</c:v>
                </c:pt>
                <c:pt idx="5760">
                  <c:v>1.887627314812562</c:v>
                </c:pt>
                <c:pt idx="5761">
                  <c:v>1.8889467592598521</c:v>
                </c:pt>
                <c:pt idx="5762">
                  <c:v>1.8902662036998663</c:v>
                </c:pt>
                <c:pt idx="5763">
                  <c:v>1.8915972222166602</c:v>
                </c:pt>
                <c:pt idx="5764">
                  <c:v>1.8933217592566507</c:v>
                </c:pt>
                <c:pt idx="5765">
                  <c:v>1.8976388888841029</c:v>
                </c:pt>
                <c:pt idx="5766">
                  <c:v>1.8977777777763549</c:v>
                </c:pt>
                <c:pt idx="5767">
                  <c:v>1.8979398148148903</c:v>
                </c:pt>
                <c:pt idx="5768">
                  <c:v>1.898159722222772</c:v>
                </c:pt>
                <c:pt idx="5769">
                  <c:v>1.8983564814770943</c:v>
                </c:pt>
                <c:pt idx="5770">
                  <c:v>1.898541666661913</c:v>
                </c:pt>
                <c:pt idx="5771">
                  <c:v>1.8987037037004484</c:v>
                </c:pt>
                <c:pt idx="5772">
                  <c:v>1.8988657407389837</c:v>
                </c:pt>
                <c:pt idx="5773">
                  <c:v>1.8990509259238024</c:v>
                </c:pt>
                <c:pt idx="5774">
                  <c:v>1.8992476851854008</c:v>
                </c:pt>
                <c:pt idx="5775">
                  <c:v>1.8994212962934398</c:v>
                </c:pt>
                <c:pt idx="5776">
                  <c:v>1.8995833333319752</c:v>
                </c:pt>
                <c:pt idx="5777">
                  <c:v>1.8997453703705105</c:v>
                </c:pt>
                <c:pt idx="5778">
                  <c:v>1.8999074074017699</c:v>
                </c:pt>
                <c:pt idx="5779">
                  <c:v>1.9000810185170849</c:v>
                </c:pt>
                <c:pt idx="5780">
                  <c:v>1.9002662037019036</c:v>
                </c:pt>
                <c:pt idx="5781">
                  <c:v>1.9004513888867223</c:v>
                </c:pt>
                <c:pt idx="5782">
                  <c:v>1.9006249999947613</c:v>
                </c:pt>
                <c:pt idx="5783">
                  <c:v>1.9007986111100763</c:v>
                </c:pt>
                <c:pt idx="5784">
                  <c:v>1.900983796294895</c:v>
                </c:pt>
                <c:pt idx="5785">
                  <c:v>1.901157407402934</c:v>
                </c:pt>
                <c:pt idx="5786">
                  <c:v>1.9013194444414694</c:v>
                </c:pt>
                <c:pt idx="5787">
                  <c:v>1.9015046296262881</c:v>
                </c:pt>
                <c:pt idx="5788">
                  <c:v>1.9016782407343271</c:v>
                </c:pt>
                <c:pt idx="5789">
                  <c:v>1.9018287037033588</c:v>
                </c:pt>
                <c:pt idx="5790">
                  <c:v>1.9020138888881775</c:v>
                </c:pt>
                <c:pt idx="5791">
                  <c:v>1.9022106481424998</c:v>
                </c:pt>
                <c:pt idx="5792">
                  <c:v>1.9023842592578148</c:v>
                </c:pt>
                <c:pt idx="5793">
                  <c:v>1.9025462962963502</c:v>
                </c:pt>
                <c:pt idx="5794">
                  <c:v>1.9027430555506726</c:v>
                </c:pt>
                <c:pt idx="5795">
                  <c:v>1.9029398148122709</c:v>
                </c:pt>
                <c:pt idx="5796">
                  <c:v>1.9031249999970896</c:v>
                </c:pt>
                <c:pt idx="5797">
                  <c:v>1.903321759258688</c:v>
                </c:pt>
                <c:pt idx="5798">
                  <c:v>1.903495370366727</c:v>
                </c:pt>
                <c:pt idx="5799">
                  <c:v>1.903668981482042</c:v>
                </c:pt>
                <c:pt idx="5800">
                  <c:v>1.903807870367018</c:v>
                </c:pt>
                <c:pt idx="5801">
                  <c:v>1.9039583333287737</c:v>
                </c:pt>
                <c:pt idx="5802">
                  <c:v>1.9041203703673091</c:v>
                </c:pt>
                <c:pt idx="5803">
                  <c:v>1.9042939814753481</c:v>
                </c:pt>
                <c:pt idx="5804">
                  <c:v>1.9044791666601668</c:v>
                </c:pt>
                <c:pt idx="5805">
                  <c:v>1.9046643518522615</c:v>
                </c:pt>
                <c:pt idx="5806">
                  <c:v>1.9048495370370802</c:v>
                </c:pt>
                <c:pt idx="5807">
                  <c:v>1.9050231481451192</c:v>
                </c:pt>
                <c:pt idx="5808">
                  <c:v>1.9052083333299379</c:v>
                </c:pt>
                <c:pt idx="5809">
                  <c:v>1.9053935185147566</c:v>
                </c:pt>
                <c:pt idx="5810">
                  <c:v>1.9055671296300716</c:v>
                </c:pt>
                <c:pt idx="5811">
                  <c:v>1.905729166661331</c:v>
                </c:pt>
                <c:pt idx="5812">
                  <c:v>1.9058912036998663</c:v>
                </c:pt>
                <c:pt idx="5813">
                  <c:v>1.9060532407384017</c:v>
                </c:pt>
                <c:pt idx="5814">
                  <c:v>1.906215277776937</c:v>
                </c:pt>
                <c:pt idx="5815">
                  <c:v>1.9064004629617557</c:v>
                </c:pt>
                <c:pt idx="5816">
                  <c:v>1.906562500000291</c:v>
                </c:pt>
                <c:pt idx="5817">
                  <c:v>1.9067476851851097</c:v>
                </c:pt>
                <c:pt idx="5818">
                  <c:v>1.9069444444394321</c:v>
                </c:pt>
                <c:pt idx="5819">
                  <c:v>1.9071412037010305</c:v>
                </c:pt>
                <c:pt idx="5820">
                  <c:v>1.9072800925860065</c:v>
                </c:pt>
                <c:pt idx="5821">
                  <c:v>1.9074189814782585</c:v>
                </c:pt>
                <c:pt idx="5822">
                  <c:v>1.9076041666630772</c:v>
                </c:pt>
                <c:pt idx="5823">
                  <c:v>1.9077777777783922</c:v>
                </c:pt>
                <c:pt idx="5824">
                  <c:v>1.9079629629632109</c:v>
                </c:pt>
                <c:pt idx="5825">
                  <c:v>1.9081481481480296</c:v>
                </c:pt>
                <c:pt idx="5826">
                  <c:v>1.908344907402352</c:v>
                </c:pt>
                <c:pt idx="5827">
                  <c:v>1.9085300925871707</c:v>
                </c:pt>
                <c:pt idx="5828">
                  <c:v>1.908726851848769</c:v>
                </c:pt>
                <c:pt idx="5829">
                  <c:v>1.9089120370335877</c:v>
                </c:pt>
                <c:pt idx="5830">
                  <c:v>1.9090856481416267</c:v>
                </c:pt>
                <c:pt idx="5831">
                  <c:v>1.9092708333337214</c:v>
                </c:pt>
                <c:pt idx="5832">
                  <c:v>1.9094675925880438</c:v>
                </c:pt>
                <c:pt idx="5833">
                  <c:v>1.9096527777728625</c:v>
                </c:pt>
                <c:pt idx="5834">
                  <c:v>1.9098263888881775</c:v>
                </c:pt>
                <c:pt idx="5835">
                  <c:v>1.9100115740729962</c:v>
                </c:pt>
                <c:pt idx="5836">
                  <c:v>1.9101967592578148</c:v>
                </c:pt>
                <c:pt idx="5837">
                  <c:v>1.9103703703658539</c:v>
                </c:pt>
                <c:pt idx="5838">
                  <c:v>1.9105671296274522</c:v>
                </c:pt>
                <c:pt idx="5839">
                  <c:v>1.9107523148122709</c:v>
                </c:pt>
                <c:pt idx="5840">
                  <c:v>1.9109490740738693</c:v>
                </c:pt>
                <c:pt idx="5841">
                  <c:v>1.911134259258688</c:v>
                </c:pt>
                <c:pt idx="5842">
                  <c:v>1.9113310185130103</c:v>
                </c:pt>
                <c:pt idx="5843">
                  <c:v>1.914027777776937</c:v>
                </c:pt>
                <c:pt idx="5844">
                  <c:v>1.914166666661913</c:v>
                </c:pt>
                <c:pt idx="5845">
                  <c:v>1.9142939814773854</c:v>
                </c:pt>
                <c:pt idx="5846">
                  <c:v>1.9145023148084874</c:v>
                </c:pt>
                <c:pt idx="5847">
                  <c:v>1.9147337962931488</c:v>
                </c:pt>
                <c:pt idx="5848">
                  <c:v>1.9149652777778101</c:v>
                </c:pt>
                <c:pt idx="5849">
                  <c:v>1.9152314814782585</c:v>
                </c:pt>
                <c:pt idx="5850">
                  <c:v>1.9155324074017699</c:v>
                </c:pt>
                <c:pt idx="5851">
                  <c:v>1.9157870370327146</c:v>
                </c:pt>
                <c:pt idx="5852">
                  <c:v>1.9160300925868796</c:v>
                </c:pt>
                <c:pt idx="5853">
                  <c:v>1.9162499999947613</c:v>
                </c:pt>
                <c:pt idx="5854">
                  <c:v>1.9164583333331393</c:v>
                </c:pt>
                <c:pt idx="5855">
                  <c:v>1.916643518517958</c:v>
                </c:pt>
                <c:pt idx="5856">
                  <c:v>1.9168055555492174</c:v>
                </c:pt>
                <c:pt idx="5857">
                  <c:v>1.9169675925877527</c:v>
                </c:pt>
                <c:pt idx="5858">
                  <c:v>1.9171296296262881</c:v>
                </c:pt>
                <c:pt idx="5859">
                  <c:v>1.9173263888878864</c:v>
                </c:pt>
                <c:pt idx="5860">
                  <c:v>1.9175231481422088</c:v>
                </c:pt>
                <c:pt idx="5861">
                  <c:v>1.9177199074038072</c:v>
                </c:pt>
                <c:pt idx="5862">
                  <c:v>1.9179166666654055</c:v>
                </c:pt>
                <c:pt idx="5863">
                  <c:v>1.9181018518502242</c:v>
                </c:pt>
                <c:pt idx="5864">
                  <c:v>1.9182986111045466</c:v>
                </c:pt>
                <c:pt idx="5865">
                  <c:v>1.9184722222198616</c:v>
                </c:pt>
                <c:pt idx="5866">
                  <c:v>1.9186574074046803</c:v>
                </c:pt>
                <c:pt idx="5867">
                  <c:v>1.9188310185127193</c:v>
                </c:pt>
                <c:pt idx="5868">
                  <c:v>1.919016203697538</c:v>
                </c:pt>
                <c:pt idx="5869">
                  <c:v>1.9191782407360733</c:v>
                </c:pt>
                <c:pt idx="5870">
                  <c:v>1.9193518518513883</c:v>
                </c:pt>
                <c:pt idx="5871">
                  <c:v>1.9195486111057107</c:v>
                </c:pt>
                <c:pt idx="5872">
                  <c:v>1.9197337962905294</c:v>
                </c:pt>
                <c:pt idx="5873">
                  <c:v>1.9199074074058444</c:v>
                </c:pt>
                <c:pt idx="5874">
                  <c:v>1.9200810185138835</c:v>
                </c:pt>
                <c:pt idx="5875">
                  <c:v>1.9202546296291985</c:v>
                </c:pt>
                <c:pt idx="5876">
                  <c:v>1.9204398148140172</c:v>
                </c:pt>
                <c:pt idx="5877">
                  <c:v>1.9206249999988358</c:v>
                </c:pt>
                <c:pt idx="5878">
                  <c:v>1.9208333333299379</c:v>
                </c:pt>
                <c:pt idx="5879">
                  <c:v>1.9210300925915362</c:v>
                </c:pt>
                <c:pt idx="5880">
                  <c:v>1.9212152777763549</c:v>
                </c:pt>
                <c:pt idx="5881">
                  <c:v>1.921423611107457</c:v>
                </c:pt>
                <c:pt idx="5882">
                  <c:v>1.9216087962922757</c:v>
                </c:pt>
                <c:pt idx="5883">
                  <c:v>1.9217824074075907</c:v>
                </c:pt>
                <c:pt idx="5884">
                  <c:v>1.9219560185156297</c:v>
                </c:pt>
                <c:pt idx="5885">
                  <c:v>1.922152777777228</c:v>
                </c:pt>
                <c:pt idx="5886">
                  <c:v>1.9223263888852671</c:v>
                </c:pt>
                <c:pt idx="5887">
                  <c:v>1.9225115740700858</c:v>
                </c:pt>
                <c:pt idx="5888">
                  <c:v>1.9226967592549045</c:v>
                </c:pt>
                <c:pt idx="5889">
                  <c:v>1.9229050925860065</c:v>
                </c:pt>
                <c:pt idx="5890">
                  <c:v>1.9230902777781012</c:v>
                </c:pt>
                <c:pt idx="5891">
                  <c:v>1.9232870370324235</c:v>
                </c:pt>
                <c:pt idx="5892">
                  <c:v>1.9234837962940219</c:v>
                </c:pt>
                <c:pt idx="5893">
                  <c:v>1.9236805555556202</c:v>
                </c:pt>
                <c:pt idx="5894">
                  <c:v>1.9238657407404389</c:v>
                </c:pt>
                <c:pt idx="5895">
                  <c:v>1.9240624999947613</c:v>
                </c:pt>
                <c:pt idx="5896">
                  <c:v>1.9242592592563597</c:v>
                </c:pt>
                <c:pt idx="5897">
                  <c:v>1.924456018517958</c:v>
                </c:pt>
                <c:pt idx="5898">
                  <c:v>1.9246527777722804</c:v>
                </c:pt>
                <c:pt idx="5899">
                  <c:v>1.9248379629570991</c:v>
                </c:pt>
                <c:pt idx="5900">
                  <c:v>1.9250347222186974</c:v>
                </c:pt>
                <c:pt idx="5901">
                  <c:v>1.9252199074035161</c:v>
                </c:pt>
                <c:pt idx="5902">
                  <c:v>1.9254050925883348</c:v>
                </c:pt>
                <c:pt idx="5903">
                  <c:v>1.9255787037036498</c:v>
                </c:pt>
                <c:pt idx="5904">
                  <c:v>1.9257754629579722</c:v>
                </c:pt>
                <c:pt idx="5905">
                  <c:v>1.9259953703658539</c:v>
                </c:pt>
                <c:pt idx="5906">
                  <c:v>1.9261921296274522</c:v>
                </c:pt>
                <c:pt idx="5907">
                  <c:v>1.9261921296274522</c:v>
                </c:pt>
                <c:pt idx="5908">
                  <c:v>1.9261921296274522</c:v>
                </c:pt>
                <c:pt idx="5909">
                  <c:v>1.9264004629585543</c:v>
                </c:pt>
                <c:pt idx="5910">
                  <c:v>1.926620370366436</c:v>
                </c:pt>
                <c:pt idx="5911">
                  <c:v>1.9268402777743177</c:v>
                </c:pt>
                <c:pt idx="5912">
                  <c:v>1.9270601851821993</c:v>
                </c:pt>
                <c:pt idx="5913">
                  <c:v>1.927245370367018</c:v>
                </c:pt>
                <c:pt idx="5914">
                  <c:v>1.9274421296286164</c:v>
                </c:pt>
                <c:pt idx="5915">
                  <c:v>1.9276504629597184</c:v>
                </c:pt>
                <c:pt idx="5916">
                  <c:v>1.9278240740677575</c:v>
                </c:pt>
                <c:pt idx="5917">
                  <c:v>1.9279976851830725</c:v>
                </c:pt>
                <c:pt idx="5918">
                  <c:v>1.9282060185141745</c:v>
                </c:pt>
                <c:pt idx="5919">
                  <c:v>1.9283912036989932</c:v>
                </c:pt>
                <c:pt idx="5920">
                  <c:v>1.9285995370373712</c:v>
                </c:pt>
                <c:pt idx="5921">
                  <c:v>1.9287962962916936</c:v>
                </c:pt>
                <c:pt idx="5922">
                  <c:v>1.9289930555532919</c:v>
                </c:pt>
                <c:pt idx="5923">
                  <c:v>1.9291898148148903</c:v>
                </c:pt>
                <c:pt idx="5924">
                  <c:v>1.929374999999709</c:v>
                </c:pt>
                <c:pt idx="5925">
                  <c:v>1.9295601851845277</c:v>
                </c:pt>
                <c:pt idx="5926">
                  <c:v>1.9297800925924093</c:v>
                </c:pt>
                <c:pt idx="5927">
                  <c:v>1.9299768518467317</c:v>
                </c:pt>
                <c:pt idx="5928">
                  <c:v>1.9301620370315504</c:v>
                </c:pt>
                <c:pt idx="5929">
                  <c:v>1.9303356481468654</c:v>
                </c:pt>
                <c:pt idx="5930">
                  <c:v>1.9305324074011878</c:v>
                </c:pt>
                <c:pt idx="5931">
                  <c:v>1.9307291666627862</c:v>
                </c:pt>
                <c:pt idx="5932">
                  <c:v>1.9309143518476048</c:v>
                </c:pt>
                <c:pt idx="5933">
                  <c:v>1.9310995370324235</c:v>
                </c:pt>
                <c:pt idx="5934">
                  <c:v>1.9312847222172422</c:v>
                </c:pt>
                <c:pt idx="5935">
                  <c:v>1.9314699074020609</c:v>
                </c:pt>
                <c:pt idx="5936">
                  <c:v>1.9316550925868796</c:v>
                </c:pt>
                <c:pt idx="5937">
                  <c:v>1.9318287037021946</c:v>
                </c:pt>
                <c:pt idx="5938">
                  <c:v>1.932025462956517</c:v>
                </c:pt>
                <c:pt idx="5939">
                  <c:v>1.9345949074049713</c:v>
                </c:pt>
                <c:pt idx="5940">
                  <c:v>1.9347222222204437</c:v>
                </c:pt>
                <c:pt idx="5941">
                  <c:v>1.934849537035916</c:v>
                </c:pt>
                <c:pt idx="5942">
                  <c:v>1.9350810185133014</c:v>
                </c:pt>
                <c:pt idx="5943">
                  <c:v>1.9353935185135924</c:v>
                </c:pt>
                <c:pt idx="5944">
                  <c:v>1.9356712962908205</c:v>
                </c:pt>
                <c:pt idx="5945">
                  <c:v>1.9359374999985448</c:v>
                </c:pt>
                <c:pt idx="5946">
                  <c:v>1.9361921296294895</c:v>
                </c:pt>
                <c:pt idx="5947">
                  <c:v>1.9475231481483206</c:v>
                </c:pt>
                <c:pt idx="5948">
                  <c:v>1.9488310185188311</c:v>
                </c:pt>
                <c:pt idx="5949">
                  <c:v>1.950162037035625</c:v>
                </c:pt>
                <c:pt idx="5950">
                  <c:v>1.9514814814756392</c:v>
                </c:pt>
                <c:pt idx="5951">
                  <c:v>1.9526851851842366</c:v>
                </c:pt>
                <c:pt idx="5952">
                  <c:v>1.9539814814779675</c:v>
                </c:pt>
                <c:pt idx="5953">
                  <c:v>1.9551273148099426</c:v>
                </c:pt>
                <c:pt idx="5954">
                  <c:v>1.9562268518493511</c:v>
                </c:pt>
                <c:pt idx="5955">
                  <c:v>1.9571412037039408</c:v>
                </c:pt>
                <c:pt idx="5956">
                  <c:v>1.9580671296280343</c:v>
                </c:pt>
                <c:pt idx="5957">
                  <c:v>1.9589930555521278</c:v>
                </c:pt>
                <c:pt idx="5958">
                  <c:v>1.9599305555530009</c:v>
                </c:pt>
                <c:pt idx="5959">
                  <c:v>1.9609259259232203</c:v>
                </c:pt>
                <c:pt idx="5960">
                  <c:v>1.9621064814782585</c:v>
                </c:pt>
                <c:pt idx="5961">
                  <c:v>1.9632638888870133</c:v>
                </c:pt>
                <c:pt idx="5962">
                  <c:v>1.9644328703652718</c:v>
                </c:pt>
                <c:pt idx="5963">
                  <c:v>1.9655902777740266</c:v>
                </c:pt>
                <c:pt idx="5964">
                  <c:v>1.9684490740692127</c:v>
                </c:pt>
                <c:pt idx="5965">
                  <c:v>1.968576388884685</c:v>
                </c:pt>
                <c:pt idx="5966">
                  <c:v>1.968715277776937</c:v>
                </c:pt>
                <c:pt idx="5967">
                  <c:v>1.968854166661913</c:v>
                </c:pt>
                <c:pt idx="5968">
                  <c:v>1.9690046296236687</c:v>
                </c:pt>
                <c:pt idx="5969">
                  <c:v>1.9691782407389837</c:v>
                </c:pt>
                <c:pt idx="5970">
                  <c:v>1.9693518518470228</c:v>
                </c:pt>
                <c:pt idx="5971">
                  <c:v>1.9695254629623378</c:v>
                </c:pt>
                <c:pt idx="5972">
                  <c:v>1.9696874999935972</c:v>
                </c:pt>
                <c:pt idx="5973">
                  <c:v>1.9698495370321325</c:v>
                </c:pt>
                <c:pt idx="5974">
                  <c:v>1.9700115740706678</c:v>
                </c:pt>
                <c:pt idx="5975">
                  <c:v>1.9701736111092032</c:v>
                </c:pt>
                <c:pt idx="5976">
                  <c:v>1.9703472222172422</c:v>
                </c:pt>
                <c:pt idx="5977">
                  <c:v>1.9705324074020609</c:v>
                </c:pt>
                <c:pt idx="5978">
                  <c:v>1.9706944444405963</c:v>
                </c:pt>
                <c:pt idx="5979">
                  <c:v>1.9708333333328483</c:v>
                </c:pt>
                <c:pt idx="5980">
                  <c:v>1.970983796294604</c:v>
                </c:pt>
                <c:pt idx="5981">
                  <c:v>1.9711342592563597</c:v>
                </c:pt>
                <c:pt idx="5982">
                  <c:v>1.971296296294895</c:v>
                </c:pt>
                <c:pt idx="5983">
                  <c:v>1.9714467592566507</c:v>
                </c:pt>
                <c:pt idx="5984">
                  <c:v>1.971608796295186</c:v>
                </c:pt>
                <c:pt idx="5985">
                  <c:v>1.9717708333337214</c:v>
                </c:pt>
                <c:pt idx="5986">
                  <c:v>1.9719212962954771</c:v>
                </c:pt>
                <c:pt idx="5987">
                  <c:v>1.9720949074035161</c:v>
                </c:pt>
                <c:pt idx="5988">
                  <c:v>1.9722685185188311</c:v>
                </c:pt>
                <c:pt idx="5989">
                  <c:v>1.9724421296268702</c:v>
                </c:pt>
                <c:pt idx="5990">
                  <c:v>1.9726041666654055</c:v>
                </c:pt>
                <c:pt idx="5991">
                  <c:v>1.9727662037039408</c:v>
                </c:pt>
                <c:pt idx="5992">
                  <c:v>1.9729398148119799</c:v>
                </c:pt>
                <c:pt idx="5993">
                  <c:v>1.9731018518505152</c:v>
                </c:pt>
                <c:pt idx="5994">
                  <c:v>1.9732870370353339</c:v>
                </c:pt>
                <c:pt idx="5995">
                  <c:v>1.9734374999970896</c:v>
                </c:pt>
                <c:pt idx="5996">
                  <c:v>1.973599537035625</c:v>
                </c:pt>
                <c:pt idx="5997">
                  <c:v>1.9737615740741603</c:v>
                </c:pt>
                <c:pt idx="5998">
                  <c:v>1.973912037035916</c:v>
                </c:pt>
                <c:pt idx="5999">
                  <c:v>1.9740740740744513</c:v>
                </c:pt>
                <c:pt idx="6000">
                  <c:v>1.9742361111057107</c:v>
                </c:pt>
                <c:pt idx="6001">
                  <c:v>1.9743981481442461</c:v>
                </c:pt>
                <c:pt idx="6002">
                  <c:v>1.9745601851827814</c:v>
                </c:pt>
                <c:pt idx="6003">
                  <c:v>1.9747106481445371</c:v>
                </c:pt>
                <c:pt idx="6004">
                  <c:v>1.9748726851830725</c:v>
                </c:pt>
                <c:pt idx="6005">
                  <c:v>1.9750347222216078</c:v>
                </c:pt>
                <c:pt idx="6006">
                  <c:v>1.9751967592528672</c:v>
                </c:pt>
                <c:pt idx="6007">
                  <c:v>1.9753819444449618</c:v>
                </c:pt>
                <c:pt idx="6008">
                  <c:v>1.9755439814762212</c:v>
                </c:pt>
                <c:pt idx="6009">
                  <c:v>1.9757291666610399</c:v>
                </c:pt>
                <c:pt idx="6010">
                  <c:v>1.9758796296300716</c:v>
                </c:pt>
                <c:pt idx="6011">
                  <c:v>1.9760300925918273</c:v>
                </c:pt>
                <c:pt idx="6012">
                  <c:v>1.9761921296230867</c:v>
                </c:pt>
                <c:pt idx="6013">
                  <c:v>1.9763425925921183</c:v>
                </c:pt>
                <c:pt idx="6014">
                  <c:v>1.976527777776937</c:v>
                </c:pt>
                <c:pt idx="6015">
                  <c:v>1.9766898148081964</c:v>
                </c:pt>
                <c:pt idx="6016">
                  <c:v>1.9768518518467317</c:v>
                </c:pt>
                <c:pt idx="6017">
                  <c:v>1.9770254629620467</c:v>
                </c:pt>
                <c:pt idx="6018">
                  <c:v>1.9771990740700858</c:v>
                </c:pt>
                <c:pt idx="6019">
                  <c:v>1.9773726851854008</c:v>
                </c:pt>
                <c:pt idx="6020">
                  <c:v>1.9775462962934398</c:v>
                </c:pt>
                <c:pt idx="6021">
                  <c:v>1.9777083333319752</c:v>
                </c:pt>
                <c:pt idx="6022">
                  <c:v>1.9778935185167938</c:v>
                </c:pt>
                <c:pt idx="6023">
                  <c:v>1.9780671296248329</c:v>
                </c:pt>
                <c:pt idx="6024">
                  <c:v>1.9782291666633682</c:v>
                </c:pt>
                <c:pt idx="6025">
                  <c:v>1.9784143518481869</c:v>
                </c:pt>
                <c:pt idx="6026">
                  <c:v>1.9785879629635019</c:v>
                </c:pt>
                <c:pt idx="6027">
                  <c:v>1.978761574071541</c:v>
                </c:pt>
                <c:pt idx="6028">
                  <c:v>1.97893518517958</c:v>
                </c:pt>
                <c:pt idx="6029">
                  <c:v>1.9791203703643987</c:v>
                </c:pt>
                <c:pt idx="6030">
                  <c:v>1.9793055555492174</c:v>
                </c:pt>
                <c:pt idx="6031">
                  <c:v>1.979490740741312</c:v>
                </c:pt>
                <c:pt idx="6032">
                  <c:v>1.9796643518493511</c:v>
                </c:pt>
                <c:pt idx="6033">
                  <c:v>1.9892708333281917</c:v>
                </c:pt>
                <c:pt idx="6034">
                  <c:v>1.989398148143664</c:v>
                </c:pt>
                <c:pt idx="6035">
                  <c:v>1.9895138888823567</c:v>
                </c:pt>
                <c:pt idx="6036">
                  <c:v>1.989710648143955</c:v>
                </c:pt>
                <c:pt idx="6037">
                  <c:v>1.9900115740674664</c:v>
                </c:pt>
                <c:pt idx="6038">
                  <c:v>1.9902777777751908</c:v>
                </c:pt>
                <c:pt idx="6039">
                  <c:v>1.9905208333293558</c:v>
                </c:pt>
                <c:pt idx="6040">
                  <c:v>1.9907754629603005</c:v>
                </c:pt>
                <c:pt idx="6041">
                  <c:v>1.9910069444449618</c:v>
                </c:pt>
                <c:pt idx="6042">
                  <c:v>1.9912268518455676</c:v>
                </c:pt>
                <c:pt idx="6043">
                  <c:v>1.9913888888841029</c:v>
                </c:pt>
                <c:pt idx="6044">
                  <c:v>1.9915393518458586</c:v>
                </c:pt>
                <c:pt idx="6045">
                  <c:v>1.9917245370306773</c:v>
                </c:pt>
                <c:pt idx="6046">
                  <c:v>1.9918981481459923</c:v>
                </c:pt>
                <c:pt idx="6047">
                  <c:v>1.9920717592540313</c:v>
                </c:pt>
                <c:pt idx="6048">
                  <c:v>1.9922337962925667</c:v>
                </c:pt>
                <c:pt idx="6049">
                  <c:v>1.992395833331102</c:v>
                </c:pt>
                <c:pt idx="6050">
                  <c:v>1.9925694444391411</c:v>
                </c:pt>
                <c:pt idx="6051">
                  <c:v>1.9927314814776764</c:v>
                </c:pt>
                <c:pt idx="6052">
                  <c:v>1.9929050925929914</c:v>
                </c:pt>
                <c:pt idx="6053">
                  <c:v>1.9930671296242508</c:v>
                </c:pt>
                <c:pt idx="6054">
                  <c:v>1.9932291666627862</c:v>
                </c:pt>
                <c:pt idx="6055">
                  <c:v>1.9934143518476048</c:v>
                </c:pt>
                <c:pt idx="6056">
                  <c:v>1.9935763888861402</c:v>
                </c:pt>
                <c:pt idx="6057">
                  <c:v>1.9937384259246755</c:v>
                </c:pt>
                <c:pt idx="6058">
                  <c:v>1.9938888888864312</c:v>
                </c:pt>
                <c:pt idx="6059">
                  <c:v>1.9940624999944703</c:v>
                </c:pt>
                <c:pt idx="6060">
                  <c:v>1.9942592592560686</c:v>
                </c:pt>
                <c:pt idx="6061">
                  <c:v>1.9944328703641077</c:v>
                </c:pt>
                <c:pt idx="6062">
                  <c:v>1.9946064814794227</c:v>
                </c:pt>
                <c:pt idx="6063">
                  <c:v>1.994768518517958</c:v>
                </c:pt>
                <c:pt idx="6064">
                  <c:v>1.9949537037027767</c:v>
                </c:pt>
                <c:pt idx="6065">
                  <c:v>1.9951273148108157</c:v>
                </c:pt>
                <c:pt idx="6066">
                  <c:v>1.9953009259261307</c:v>
                </c:pt>
                <c:pt idx="6067">
                  <c:v>1.9954861111109494</c:v>
                </c:pt>
                <c:pt idx="6068">
                  <c:v>1.9956712962957681</c:v>
                </c:pt>
                <c:pt idx="6069">
                  <c:v>1.9958564814805868</c:v>
                </c:pt>
                <c:pt idx="6070">
                  <c:v>1.9960300925886258</c:v>
                </c:pt>
                <c:pt idx="6071">
                  <c:v>1.9962384259197279</c:v>
                </c:pt>
                <c:pt idx="6072">
                  <c:v>1.9964351851813262</c:v>
                </c:pt>
                <c:pt idx="6073">
                  <c:v>1.9965972222198616</c:v>
                </c:pt>
                <c:pt idx="6074">
                  <c:v>1.9967592592583969</c:v>
                </c:pt>
                <c:pt idx="6075">
                  <c:v>1.9969444444432156</c:v>
                </c:pt>
                <c:pt idx="6076">
                  <c:v>1.9971180555512547</c:v>
                </c:pt>
                <c:pt idx="6077">
                  <c:v>1.9973032407360733</c:v>
                </c:pt>
                <c:pt idx="6078">
                  <c:v>1.9974768518513883</c:v>
                </c:pt>
                <c:pt idx="6079">
                  <c:v>1.9976504629594274</c:v>
                </c:pt>
                <c:pt idx="6080">
                  <c:v>1.9978240740674664</c:v>
                </c:pt>
                <c:pt idx="6081">
                  <c:v>1.9980208333290648</c:v>
                </c:pt>
                <c:pt idx="6082">
                  <c:v>1.9981944444443798</c:v>
                </c:pt>
                <c:pt idx="6083">
                  <c:v>1.9983680555524188</c:v>
                </c:pt>
                <c:pt idx="6084">
                  <c:v>1.9985416666604578</c:v>
                </c:pt>
                <c:pt idx="6085">
                  <c:v>1.9987152777757728</c:v>
                </c:pt>
                <c:pt idx="6086">
                  <c:v>1.9989004629605915</c:v>
                </c:pt>
                <c:pt idx="6087">
                  <c:v>1.9990856481454102</c:v>
                </c:pt>
                <c:pt idx="6088">
                  <c:v>1.9992592592534493</c:v>
                </c:pt>
                <c:pt idx="6089">
                  <c:v>1.9994212962919846</c:v>
                </c:pt>
                <c:pt idx="6090">
                  <c:v>1.99958333333052</c:v>
                </c:pt>
                <c:pt idx="6091">
                  <c:v>1.999756944438559</c:v>
                </c:pt>
                <c:pt idx="6092">
                  <c:v>1.9999421296233777</c:v>
                </c:pt>
                <c:pt idx="6093">
                  <c:v>2.0001273148081964</c:v>
                </c:pt>
                <c:pt idx="6094">
                  <c:v>2.000312500000291</c:v>
                </c:pt>
                <c:pt idx="6095">
                  <c:v>2.0005092592546134</c:v>
                </c:pt>
                <c:pt idx="6096">
                  <c:v>2.0006944444394321</c:v>
                </c:pt>
                <c:pt idx="6097">
                  <c:v>2.0008912037010305</c:v>
                </c:pt>
                <c:pt idx="6098">
                  <c:v>2.0010879629626288</c:v>
                </c:pt>
                <c:pt idx="6099">
                  <c:v>2.0012847222169512</c:v>
                </c:pt>
                <c:pt idx="6100">
                  <c:v>2.0014699074017699</c:v>
                </c:pt>
                <c:pt idx="6101">
                  <c:v>2.0016666666633682</c:v>
                </c:pt>
                <c:pt idx="6102">
                  <c:v>2.0018749999944703</c:v>
                </c:pt>
                <c:pt idx="6103">
                  <c:v>2.002094907402352</c:v>
                </c:pt>
                <c:pt idx="6104">
                  <c:v>2.0022800925871707</c:v>
                </c:pt>
                <c:pt idx="6105">
                  <c:v>2.002476851848769</c:v>
                </c:pt>
                <c:pt idx="6106">
                  <c:v>2.0026736111103673</c:v>
                </c:pt>
                <c:pt idx="6107">
                  <c:v>2.002858796295186</c:v>
                </c:pt>
                <c:pt idx="6108">
                  <c:v>2.0030555555495084</c:v>
                </c:pt>
                <c:pt idx="6109">
                  <c:v>2.0032638888878864</c:v>
                </c:pt>
                <c:pt idx="6110">
                  <c:v>2.0034606481422088</c:v>
                </c:pt>
                <c:pt idx="6111">
                  <c:v>2.0036458333270275</c:v>
                </c:pt>
                <c:pt idx="6112">
                  <c:v>2.0038425925886258</c:v>
                </c:pt>
                <c:pt idx="6113">
                  <c:v>2.0040393518502242</c:v>
                </c:pt>
                <c:pt idx="6114">
                  <c:v>2.0042245370350429</c:v>
                </c:pt>
                <c:pt idx="6115">
                  <c:v>2.0044097222198616</c:v>
                </c:pt>
                <c:pt idx="6116">
                  <c:v>2.0046064814814599</c:v>
                </c:pt>
                <c:pt idx="6117">
                  <c:v>2.0048032407357823</c:v>
                </c:pt>
                <c:pt idx="6118">
                  <c:v>2.0050115740741603</c:v>
                </c:pt>
                <c:pt idx="6119">
                  <c:v>2.0052083333284827</c:v>
                </c:pt>
                <c:pt idx="6120">
                  <c:v>2.005405092590081</c:v>
                </c:pt>
                <c:pt idx="6121">
                  <c:v>2.0055902777748997</c:v>
                </c:pt>
                <c:pt idx="6122">
                  <c:v>2.0057870370364981</c:v>
                </c:pt>
                <c:pt idx="6123">
                  <c:v>2.0059722222213168</c:v>
                </c:pt>
                <c:pt idx="6124">
                  <c:v>2.0061689814756392</c:v>
                </c:pt>
                <c:pt idx="6125">
                  <c:v>2.0063541666604578</c:v>
                </c:pt>
                <c:pt idx="6126">
                  <c:v>2.0065393518452765</c:v>
                </c:pt>
                <c:pt idx="6127">
                  <c:v>2.0087268518473138</c:v>
                </c:pt>
                <c:pt idx="6128">
                  <c:v>2.0091666666630772</c:v>
                </c:pt>
                <c:pt idx="6129">
                  <c:v>2.0093055555553292</c:v>
                </c:pt>
                <c:pt idx="6130">
                  <c:v>2.0094907407401479</c:v>
                </c:pt>
                <c:pt idx="6131">
                  <c:v>2.0097337962943129</c:v>
                </c:pt>
                <c:pt idx="6132">
                  <c:v>2.0100347222178243</c:v>
                </c:pt>
                <c:pt idx="6133">
                  <c:v>2.0103124999950523</c:v>
                </c:pt>
                <c:pt idx="6134">
                  <c:v>2.0106249999953434</c:v>
                </c:pt>
                <c:pt idx="6135">
                  <c:v>2.0109027777725714</c:v>
                </c:pt>
                <c:pt idx="6136">
                  <c:v>2.0111574074035161</c:v>
                </c:pt>
                <c:pt idx="6137">
                  <c:v>2.0114004629576812</c:v>
                </c:pt>
                <c:pt idx="6138">
                  <c:v>2.0116203703655628</c:v>
                </c:pt>
                <c:pt idx="6139">
                  <c:v>2.0117708333273185</c:v>
                </c:pt>
                <c:pt idx="6140">
                  <c:v>2.0119444444426335</c:v>
                </c:pt>
                <c:pt idx="6141">
                  <c:v>2.0121412037042319</c:v>
                </c:pt>
                <c:pt idx="6142">
                  <c:v>2.0123379629585543</c:v>
                </c:pt>
                <c:pt idx="6143">
                  <c:v>2.012557870366436</c:v>
                </c:pt>
                <c:pt idx="6144">
                  <c:v>2.012731481481751</c:v>
                </c:pt>
                <c:pt idx="6145">
                  <c:v>2.01290509258979</c:v>
                </c:pt>
                <c:pt idx="6146">
                  <c:v>2.013078703697829</c:v>
                </c:pt>
                <c:pt idx="6147">
                  <c:v>2.013252314813144</c:v>
                </c:pt>
                <c:pt idx="6148">
                  <c:v>2.0134374999979627</c:v>
                </c:pt>
                <c:pt idx="6149">
                  <c:v>2.0136226851827814</c:v>
                </c:pt>
                <c:pt idx="6150">
                  <c:v>2.0138078703676001</c:v>
                </c:pt>
                <c:pt idx="6151">
                  <c:v>2.0139930555524188</c:v>
                </c:pt>
                <c:pt idx="6152">
                  <c:v>2.0141782407372375</c:v>
                </c:pt>
                <c:pt idx="6153">
                  <c:v>2.0143634259220562</c:v>
                </c:pt>
                <c:pt idx="6154">
                  <c:v>2.0145601851836545</c:v>
                </c:pt>
                <c:pt idx="6155">
                  <c:v>2.0147453703684732</c:v>
                </c:pt>
                <c:pt idx="6156">
                  <c:v>2.0149305555532919</c:v>
                </c:pt>
                <c:pt idx="6157">
                  <c:v>2.015104166661331</c:v>
                </c:pt>
                <c:pt idx="6158">
                  <c:v>2.0152893518461497</c:v>
                </c:pt>
                <c:pt idx="6159">
                  <c:v>2.0154745370309683</c:v>
                </c:pt>
                <c:pt idx="6160">
                  <c:v>2.015659722215787</c:v>
                </c:pt>
                <c:pt idx="6161">
                  <c:v>2.0158564814773854</c:v>
                </c:pt>
                <c:pt idx="6162">
                  <c:v>2.0160532407389837</c:v>
                </c:pt>
                <c:pt idx="6163">
                  <c:v>2.0162268518470228</c:v>
                </c:pt>
                <c:pt idx="6164">
                  <c:v>2.0164004629623378</c:v>
                </c:pt>
                <c:pt idx="6165">
                  <c:v>2.0166203703702195</c:v>
                </c:pt>
                <c:pt idx="6166">
                  <c:v>2.0168055555550382</c:v>
                </c:pt>
                <c:pt idx="6167">
                  <c:v>2.0169675925862975</c:v>
                </c:pt>
                <c:pt idx="6168">
                  <c:v>2.0171527777783922</c:v>
                </c:pt>
                <c:pt idx="6169">
                  <c:v>2.0173379629632109</c:v>
                </c:pt>
                <c:pt idx="6170">
                  <c:v>2.0175115740712499</c:v>
                </c:pt>
                <c:pt idx="6171">
                  <c:v>2.017685185179289</c:v>
                </c:pt>
                <c:pt idx="6172">
                  <c:v>2.0178703703641077</c:v>
                </c:pt>
                <c:pt idx="6173">
                  <c:v>2.0180555555489263</c:v>
                </c:pt>
                <c:pt idx="6174">
                  <c:v>2.018240740741021</c:v>
                </c:pt>
                <c:pt idx="6175">
                  <c:v>2.0184259259258397</c:v>
                </c:pt>
                <c:pt idx="6176">
                  <c:v>2.0186342592569417</c:v>
                </c:pt>
                <c:pt idx="6177">
                  <c:v>2.0188194444417604</c:v>
                </c:pt>
                <c:pt idx="6178">
                  <c:v>2.0190046296265791</c:v>
                </c:pt>
                <c:pt idx="6179">
                  <c:v>2.0191782407346182</c:v>
                </c:pt>
                <c:pt idx="6180">
                  <c:v>2.0193634259194368</c:v>
                </c:pt>
                <c:pt idx="6181">
                  <c:v>2.0195370370347518</c:v>
                </c:pt>
                <c:pt idx="6182">
                  <c:v>2.0197222222195705</c:v>
                </c:pt>
                <c:pt idx="6183">
                  <c:v>2.0199074074043892</c:v>
                </c:pt>
                <c:pt idx="6184">
                  <c:v>2.0200578703661449</c:v>
                </c:pt>
                <c:pt idx="6185">
                  <c:v>2.0202430555509636</c:v>
                </c:pt>
                <c:pt idx="6186">
                  <c:v>2.0204166666662786</c:v>
                </c:pt>
                <c:pt idx="6187">
                  <c:v>2.0205902777743177</c:v>
                </c:pt>
                <c:pt idx="6188">
                  <c:v>2.0207754629591363</c:v>
                </c:pt>
                <c:pt idx="6189">
                  <c:v>2.0209490740744513</c:v>
                </c:pt>
                <c:pt idx="6190">
                  <c:v>2.02113425925927</c:v>
                </c:pt>
                <c:pt idx="6191">
                  <c:v>2.0213078703673091</c:v>
                </c:pt>
                <c:pt idx="6192">
                  <c:v>2.0215046296289074</c:v>
                </c:pt>
                <c:pt idx="6193">
                  <c:v>2.0216898148137261</c:v>
                </c:pt>
                <c:pt idx="6194">
                  <c:v>2.0218634259217652</c:v>
                </c:pt>
                <c:pt idx="6195">
                  <c:v>2.0220254629603005</c:v>
                </c:pt>
                <c:pt idx="6196">
                  <c:v>2.0221990740683395</c:v>
                </c:pt>
                <c:pt idx="6197">
                  <c:v>2.0224074074067175</c:v>
                </c:pt>
                <c:pt idx="6198">
                  <c:v>2.0225694444379769</c:v>
                </c:pt>
                <c:pt idx="6199">
                  <c:v>2.0227314814765123</c:v>
                </c:pt>
                <c:pt idx="6200">
                  <c:v>2.0229050925918273</c:v>
                </c:pt>
                <c:pt idx="6201">
                  <c:v>2.0230787036998663</c:v>
                </c:pt>
                <c:pt idx="6202">
                  <c:v>2.023263888884685</c:v>
                </c:pt>
                <c:pt idx="6203">
                  <c:v>2.0234606481462833</c:v>
                </c:pt>
                <c:pt idx="6204">
                  <c:v>2.023645833331102</c:v>
                </c:pt>
                <c:pt idx="6205">
                  <c:v>2.0238425925927004</c:v>
                </c:pt>
                <c:pt idx="6206">
                  <c:v>2.0240509259238024</c:v>
                </c:pt>
                <c:pt idx="6207">
                  <c:v>2.0242361111086211</c:v>
                </c:pt>
                <c:pt idx="6208">
                  <c:v>2.0244212962934398</c:v>
                </c:pt>
                <c:pt idx="6209">
                  <c:v>2.0245833333319752</c:v>
                </c:pt>
                <c:pt idx="6210">
                  <c:v>2.0247569444400142</c:v>
                </c:pt>
                <c:pt idx="6211">
                  <c:v>2.0249537037016125</c:v>
                </c:pt>
                <c:pt idx="6212">
                  <c:v>2.0251388888864312</c:v>
                </c:pt>
                <c:pt idx="6213">
                  <c:v>2.0253124999944703</c:v>
                </c:pt>
                <c:pt idx="6214">
                  <c:v>2.0255092592560686</c:v>
                </c:pt>
                <c:pt idx="6215">
                  <c:v>2.025671296294604</c:v>
                </c:pt>
                <c:pt idx="6216">
                  <c:v>2.0258564814794227</c:v>
                </c:pt>
                <c:pt idx="6217">
                  <c:v>2.0260416666642413</c:v>
                </c:pt>
                <c:pt idx="6218">
                  <c:v>2.02622685184906</c:v>
                </c:pt>
                <c:pt idx="6219">
                  <c:v>2.0264120370338787</c:v>
                </c:pt>
                <c:pt idx="6220">
                  <c:v>2.0266087962954771</c:v>
                </c:pt>
                <c:pt idx="6221">
                  <c:v>2.0292245370364981</c:v>
                </c:pt>
                <c:pt idx="6222">
                  <c:v>2.0294444444443798</c:v>
                </c:pt>
                <c:pt idx="6223">
                  <c:v>2.0295717592598521</c:v>
                </c:pt>
                <c:pt idx="6224">
                  <c:v>2.0296874999985448</c:v>
                </c:pt>
                <c:pt idx="6225">
                  <c:v>2.0300231481451192</c:v>
                </c:pt>
                <c:pt idx="6226">
                  <c:v>2.0303124999991269</c:v>
                </c:pt>
                <c:pt idx="6227">
                  <c:v>2.0305555555532919</c:v>
                </c:pt>
                <c:pt idx="6228">
                  <c:v>2.030868055553583</c:v>
                </c:pt>
                <c:pt idx="6229">
                  <c:v>2.0311342592540313</c:v>
                </c:pt>
                <c:pt idx="6230">
                  <c:v>2.0313773148081964</c:v>
                </c:pt>
                <c:pt idx="6231">
                  <c:v>2.0316319444391411</c:v>
                </c:pt>
                <c:pt idx="6232">
                  <c:v>2.0317939814776764</c:v>
                </c:pt>
                <c:pt idx="6233">
                  <c:v>2.0319212962931488</c:v>
                </c:pt>
                <c:pt idx="6234">
                  <c:v>2.0320370370318415</c:v>
                </c:pt>
                <c:pt idx="6235">
                  <c:v>2.0324074074014788</c:v>
                </c:pt>
                <c:pt idx="6236">
                  <c:v>2.0325810185167938</c:v>
                </c:pt>
                <c:pt idx="6237">
                  <c:v>2.0327083333322662</c:v>
                </c:pt>
                <c:pt idx="6238">
                  <c:v>2.0328356481477385</c:v>
                </c:pt>
                <c:pt idx="6239">
                  <c:v>2.0329976851789979</c:v>
                </c:pt>
                <c:pt idx="6240">
                  <c:v>2.0332638888867223</c:v>
                </c:pt>
                <c:pt idx="6241">
                  <c:v>2.0334259259252576</c:v>
                </c:pt>
                <c:pt idx="6242">
                  <c:v>2.0335648148102337</c:v>
                </c:pt>
                <c:pt idx="6243">
                  <c:v>2.0337037037024857</c:v>
                </c:pt>
                <c:pt idx="6244">
                  <c:v>2.0338773148105247</c:v>
                </c:pt>
                <c:pt idx="6245">
                  <c:v>2.034178240741312</c:v>
                </c:pt>
                <c:pt idx="6246">
                  <c:v>2.0343171296262881</c:v>
                </c:pt>
                <c:pt idx="6247">
                  <c:v>2.0344444444417604</c:v>
                </c:pt>
                <c:pt idx="6248">
                  <c:v>2.0345949074035161</c:v>
                </c:pt>
                <c:pt idx="6249">
                  <c:v>2.0347916666651145</c:v>
                </c:pt>
                <c:pt idx="6250">
                  <c:v>2.0349884259194368</c:v>
                </c:pt>
                <c:pt idx="6251">
                  <c:v>2.0351504629579722</c:v>
                </c:pt>
                <c:pt idx="6252">
                  <c:v>2.0353240740732872</c:v>
                </c:pt>
                <c:pt idx="6253">
                  <c:v>2.0354976851813262</c:v>
                </c:pt>
                <c:pt idx="6254">
                  <c:v>2.0356712962966412</c:v>
                </c:pt>
                <c:pt idx="6255">
                  <c:v>2.0358564814814599</c:v>
                </c:pt>
                <c:pt idx="6256">
                  <c:v>2.0360416666662786</c:v>
                </c:pt>
                <c:pt idx="6257">
                  <c:v>2.0362152777743177</c:v>
                </c:pt>
                <c:pt idx="6258">
                  <c:v>2.0363657407360733</c:v>
                </c:pt>
                <c:pt idx="6259">
                  <c:v>2.036585648143955</c:v>
                </c:pt>
                <c:pt idx="6260">
                  <c:v>2.0367939814750571</c:v>
                </c:pt>
                <c:pt idx="6261">
                  <c:v>2.0369791666671517</c:v>
                </c:pt>
                <c:pt idx="6262">
                  <c:v>2.0371412036984111</c:v>
                </c:pt>
                <c:pt idx="6263">
                  <c:v>2.0373032407369465</c:v>
                </c:pt>
                <c:pt idx="6264">
                  <c:v>2.0374537036987022</c:v>
                </c:pt>
                <c:pt idx="6265">
                  <c:v>2.0376273148140172</c:v>
                </c:pt>
                <c:pt idx="6266">
                  <c:v>2.0378009259220562</c:v>
                </c:pt>
                <c:pt idx="6267">
                  <c:v>2.0379976851836545</c:v>
                </c:pt>
                <c:pt idx="6268">
                  <c:v>2.0381712962916936</c:v>
                </c:pt>
                <c:pt idx="6269">
                  <c:v>2.0383449074070086</c:v>
                </c:pt>
                <c:pt idx="6270">
                  <c:v>2.0385185185150476</c:v>
                </c:pt>
                <c:pt idx="6271">
                  <c:v>2.0387037036998663</c:v>
                </c:pt>
                <c:pt idx="6272">
                  <c:v>2.0388773148151813</c:v>
                </c:pt>
                <c:pt idx="6273">
                  <c:v>2.0390740740695037</c:v>
                </c:pt>
                <c:pt idx="6274">
                  <c:v>2.0392592592543224</c:v>
                </c:pt>
                <c:pt idx="6275">
                  <c:v>2.0394444444391411</c:v>
                </c:pt>
                <c:pt idx="6276">
                  <c:v>2.0396180555544561</c:v>
                </c:pt>
                <c:pt idx="6277">
                  <c:v>2.0398148148087785</c:v>
                </c:pt>
                <c:pt idx="6278">
                  <c:v>2.0399999999935972</c:v>
                </c:pt>
                <c:pt idx="6279">
                  <c:v>2.0401967592551955</c:v>
                </c:pt>
                <c:pt idx="6280">
                  <c:v>2.0403819444400142</c:v>
                </c:pt>
                <c:pt idx="6281">
                  <c:v>2.0405671296248329</c:v>
                </c:pt>
                <c:pt idx="6282">
                  <c:v>2.0407523148096516</c:v>
                </c:pt>
                <c:pt idx="6283">
                  <c:v>2.0409490740712499</c:v>
                </c:pt>
                <c:pt idx="6284">
                  <c:v>2.0411458333328483</c:v>
                </c:pt>
                <c:pt idx="6285">
                  <c:v>2.0413425925871707</c:v>
                </c:pt>
                <c:pt idx="6286">
                  <c:v>2.041539351848769</c:v>
                </c:pt>
                <c:pt idx="6287">
                  <c:v>2.0417245370335877</c:v>
                </c:pt>
                <c:pt idx="6288">
                  <c:v>2.041921296295186</c:v>
                </c:pt>
                <c:pt idx="6289">
                  <c:v>2.0421180555495084</c:v>
                </c:pt>
                <c:pt idx="6290">
                  <c:v>2.0423148148111068</c:v>
                </c:pt>
                <c:pt idx="6291">
                  <c:v>2.0425115740727051</c:v>
                </c:pt>
                <c:pt idx="6292">
                  <c:v>2.0427199074038072</c:v>
                </c:pt>
                <c:pt idx="6293">
                  <c:v>2.0429050925886258</c:v>
                </c:pt>
                <c:pt idx="6294">
                  <c:v>2.0430787037039408</c:v>
                </c:pt>
                <c:pt idx="6295">
                  <c:v>2.0432523148119799</c:v>
                </c:pt>
                <c:pt idx="6296">
                  <c:v>2.0434490740735782</c:v>
                </c:pt>
                <c:pt idx="6297">
                  <c:v>2.0436458333279006</c:v>
                </c:pt>
                <c:pt idx="6298">
                  <c:v>2.0438194444432156</c:v>
                </c:pt>
                <c:pt idx="6299">
                  <c:v>2.044016203697538</c:v>
                </c:pt>
                <c:pt idx="6300">
                  <c:v>2.044189814812853</c:v>
                </c:pt>
                <c:pt idx="6301">
                  <c:v>2.0443749999976717</c:v>
                </c:pt>
                <c:pt idx="6302">
                  <c:v>2.0445486111057107</c:v>
                </c:pt>
                <c:pt idx="6303">
                  <c:v>2.0447453703673091</c:v>
                </c:pt>
                <c:pt idx="6304">
                  <c:v>2.0449305555521278</c:v>
                </c:pt>
                <c:pt idx="6305">
                  <c:v>2.0451041666601668</c:v>
                </c:pt>
                <c:pt idx="6306">
                  <c:v>2.0452777777754818</c:v>
                </c:pt>
                <c:pt idx="6307">
                  <c:v>2.0454513888835208</c:v>
                </c:pt>
                <c:pt idx="6308">
                  <c:v>2.0456365740683395</c:v>
                </c:pt>
                <c:pt idx="6309">
                  <c:v>2.0458101851836545</c:v>
                </c:pt>
                <c:pt idx="6310">
                  <c:v>2.0460069444379769</c:v>
                </c:pt>
                <c:pt idx="6311">
                  <c:v>2.0461805555532919</c:v>
                </c:pt>
                <c:pt idx="6312">
                  <c:v>2.0463657407381106</c:v>
                </c:pt>
                <c:pt idx="6313">
                  <c:v>2.0465509259229293</c:v>
                </c:pt>
                <c:pt idx="6314">
                  <c:v>2.046736111107748</c:v>
                </c:pt>
                <c:pt idx="6315">
                  <c:v>2.04694444443885</c:v>
                </c:pt>
                <c:pt idx="6316">
                  <c:v>2.0495138888873043</c:v>
                </c:pt>
                <c:pt idx="6317">
                  <c:v>2.0496412037027767</c:v>
                </c:pt>
                <c:pt idx="6318">
                  <c:v>2.049768518518249</c:v>
                </c:pt>
                <c:pt idx="6319">
                  <c:v>2.0498958333337214</c:v>
                </c:pt>
                <c:pt idx="6320">
                  <c:v>2.0501273148111068</c:v>
                </c:pt>
                <c:pt idx="6321">
                  <c:v>2.0504050925883348</c:v>
                </c:pt>
                <c:pt idx="6322">
                  <c:v>2.0506828703655628</c:v>
                </c:pt>
                <c:pt idx="6323">
                  <c:v>2.0509374999965075</c:v>
                </c:pt>
                <c:pt idx="6324">
                  <c:v>2.0511574074043892</c:v>
                </c:pt>
                <c:pt idx="6325">
                  <c:v>2.0514004629585543</c:v>
                </c:pt>
                <c:pt idx="6326">
                  <c:v>2.0580902777728625</c:v>
                </c:pt>
                <c:pt idx="6327">
                  <c:v>2.0590972222198616</c:v>
                </c:pt>
                <c:pt idx="6328">
                  <c:v>2.0601157407363644</c:v>
                </c:pt>
                <c:pt idx="6329">
                  <c:v>2.0611226851833635</c:v>
                </c:pt>
                <c:pt idx="6330">
                  <c:v>2.062152777776646</c:v>
                </c:pt>
                <c:pt idx="6331">
                  <c:v>2.0632407407392748</c:v>
                </c:pt>
                <c:pt idx="6332">
                  <c:v>2.064594907402352</c:v>
                </c:pt>
                <c:pt idx="6333">
                  <c:v>2.0656249999956344</c:v>
                </c:pt>
                <c:pt idx="6334">
                  <c:v>2.0666203703658539</c:v>
                </c:pt>
                <c:pt idx="6335">
                  <c:v>2.0675347222204437</c:v>
                </c:pt>
                <c:pt idx="6336">
                  <c:v>2.0683680555521278</c:v>
                </c:pt>
                <c:pt idx="6337">
                  <c:v>2.0692361111068749</c:v>
                </c:pt>
                <c:pt idx="6338">
                  <c:v>2.0700810185153387</c:v>
                </c:pt>
                <c:pt idx="6339">
                  <c:v>2.0710763888855581</c:v>
                </c:pt>
                <c:pt idx="6340">
                  <c:v>2.0719907407401479</c:v>
                </c:pt>
                <c:pt idx="6341">
                  <c:v>2.0729166666642413</c:v>
                </c:pt>
                <c:pt idx="6342">
                  <c:v>2.0738541666651145</c:v>
                </c:pt>
                <c:pt idx="6343">
                  <c:v>2.0747685185124283</c:v>
                </c:pt>
                <c:pt idx="6344">
                  <c:v>2.0756944444437977</c:v>
                </c:pt>
                <c:pt idx="6345">
                  <c:v>2.0766203703678912</c:v>
                </c:pt>
                <c:pt idx="6346">
                  <c:v>2.0775462962919846</c:v>
                </c:pt>
                <c:pt idx="6347">
                  <c:v>2.0784722222160781</c:v>
                </c:pt>
                <c:pt idx="6348">
                  <c:v>2.0793981481474475</c:v>
                </c:pt>
                <c:pt idx="6349">
                  <c:v>2.0803356481483206</c:v>
                </c:pt>
                <c:pt idx="6350">
                  <c:v>2.0812731481419178</c:v>
                </c:pt>
                <c:pt idx="6351">
                  <c:v>2.0822106481427909</c:v>
                </c:pt>
                <c:pt idx="6352">
                  <c:v>2.0831365740741603</c:v>
                </c:pt>
                <c:pt idx="6353">
                  <c:v>2.0840740740677575</c:v>
                </c:pt>
                <c:pt idx="6354">
                  <c:v>2.0849999999991269</c:v>
                </c:pt>
                <c:pt idx="6355">
                  <c:v>2.0859143518464407</c:v>
                </c:pt>
                <c:pt idx="6356">
                  <c:v>2.0868402777778101</c:v>
                </c:pt>
                <c:pt idx="6357">
                  <c:v>2.0877662037019036</c:v>
                </c:pt>
                <c:pt idx="6358">
                  <c:v>2.088692129625997</c:v>
                </c:pt>
                <c:pt idx="6359">
                  <c:v>2.0896180555500905</c:v>
                </c:pt>
                <c:pt idx="6360">
                  <c:v>2.0905439814814599</c:v>
                </c:pt>
                <c:pt idx="6361">
                  <c:v>2.0914930555518367</c:v>
                </c:pt>
                <c:pt idx="6362">
                  <c:v>2.0924305555527098</c:v>
                </c:pt>
                <c:pt idx="6363">
                  <c:v>2.0933796296230867</c:v>
                </c:pt>
                <c:pt idx="6364">
                  <c:v>2.0943171296239598</c:v>
                </c:pt>
                <c:pt idx="6365">
                  <c:v>2.0952430555553292</c:v>
                </c:pt>
                <c:pt idx="6366">
                  <c:v>2.0961689814794227</c:v>
                </c:pt>
                <c:pt idx="6367">
                  <c:v>2.0970949074035161</c:v>
                </c:pt>
                <c:pt idx="6368">
                  <c:v>2.0980092592581059</c:v>
                </c:pt>
                <c:pt idx="6369">
                  <c:v>2.098946759258979</c:v>
                </c:pt>
                <c:pt idx="6370">
                  <c:v>2.1003009259220562</c:v>
                </c:pt>
                <c:pt idx="6371">
                  <c:v>2.1004282407375285</c:v>
                </c:pt>
                <c:pt idx="6372">
                  <c:v>2.1005787036992842</c:v>
                </c:pt>
                <c:pt idx="6373">
                  <c:v>2.1007523148145992</c:v>
                </c:pt>
                <c:pt idx="6374">
                  <c:v>2.1009259259226383</c:v>
                </c:pt>
                <c:pt idx="6375">
                  <c:v>2.101076388884394</c:v>
                </c:pt>
                <c:pt idx="6376">
                  <c:v>2.1012268518461497</c:v>
                </c:pt>
                <c:pt idx="6377">
                  <c:v>2.101388888884685</c:v>
                </c:pt>
                <c:pt idx="6378">
                  <c:v>2.1015509259232203</c:v>
                </c:pt>
                <c:pt idx="6379">
                  <c:v>2.101701388884976</c:v>
                </c:pt>
                <c:pt idx="6380">
                  <c:v>2.1018634259235114</c:v>
                </c:pt>
                <c:pt idx="6381">
                  <c:v>2.1020370370315504</c:v>
                </c:pt>
                <c:pt idx="6382">
                  <c:v>2.1022106481468654</c:v>
                </c:pt>
                <c:pt idx="6383">
                  <c:v>2.1023842592549045</c:v>
                </c:pt>
                <c:pt idx="6384">
                  <c:v>2.1025578703702195</c:v>
                </c:pt>
                <c:pt idx="6385">
                  <c:v>2.1027314814782585</c:v>
                </c:pt>
                <c:pt idx="6386">
                  <c:v>2.1029050925862975</c:v>
                </c:pt>
                <c:pt idx="6387">
                  <c:v>2.1030671296248329</c:v>
                </c:pt>
                <c:pt idx="6388">
                  <c:v>2.1032291666633682</c:v>
                </c:pt>
                <c:pt idx="6389">
                  <c:v>2.1033796296251239</c:v>
                </c:pt>
                <c:pt idx="6390">
                  <c:v>2.1035532407404389</c:v>
                </c:pt>
                <c:pt idx="6391">
                  <c:v>2.103726851848478</c:v>
                </c:pt>
                <c:pt idx="6392">
                  <c:v>2.1038888888870133</c:v>
                </c:pt>
                <c:pt idx="6393">
                  <c:v>2.1040624999950523</c:v>
                </c:pt>
                <c:pt idx="6394">
                  <c:v>2.1042361111103673</c:v>
                </c:pt>
                <c:pt idx="6395">
                  <c:v>2.1044097222184064</c:v>
                </c:pt>
                <c:pt idx="6396">
                  <c:v>2.1045833333337214</c:v>
                </c:pt>
                <c:pt idx="6397">
                  <c:v>2.1047569444417604</c:v>
                </c:pt>
                <c:pt idx="6398">
                  <c:v>2.1049305555497995</c:v>
                </c:pt>
                <c:pt idx="6399">
                  <c:v>2.1050925925883348</c:v>
                </c:pt>
                <c:pt idx="6400">
                  <c:v>2.1052777777731535</c:v>
                </c:pt>
                <c:pt idx="6401">
                  <c:v>2.1054745370347518</c:v>
                </c:pt>
                <c:pt idx="6402">
                  <c:v>2.1056481481427909</c:v>
                </c:pt>
                <c:pt idx="6403">
                  <c:v>2.1058101851813262</c:v>
                </c:pt>
                <c:pt idx="6404">
                  <c:v>2.1059837962966412</c:v>
                </c:pt>
                <c:pt idx="6405">
                  <c:v>2.1061226851816173</c:v>
                </c:pt>
                <c:pt idx="6406">
                  <c:v>2.106307870366436</c:v>
                </c:pt>
                <c:pt idx="6407">
                  <c:v>2.1064930555512547</c:v>
                </c:pt>
                <c:pt idx="6408">
                  <c:v>2.1066782407360733</c:v>
                </c:pt>
                <c:pt idx="6409">
                  <c:v>2.106863425920892</c:v>
                </c:pt>
                <c:pt idx="6410">
                  <c:v>2.1094560185156297</c:v>
                </c:pt>
                <c:pt idx="6411">
                  <c:v>2.109583333331102</c:v>
                </c:pt>
                <c:pt idx="6412">
                  <c:v>2.1096990740697947</c:v>
                </c:pt>
                <c:pt idx="6413">
                  <c:v>2.1098495370315504</c:v>
                </c:pt>
                <c:pt idx="6414">
                  <c:v>2.1101041666624951</c:v>
                </c:pt>
                <c:pt idx="6415">
                  <c:v>2.1103935185165028</c:v>
                </c:pt>
                <c:pt idx="6416">
                  <c:v>2.1106712962937308</c:v>
                </c:pt>
                <c:pt idx="6417">
                  <c:v>2.1109259259246755</c:v>
                </c:pt>
                <c:pt idx="6418">
                  <c:v>2.1111342592557776</c:v>
                </c:pt>
                <c:pt idx="6419">
                  <c:v>2.1113657407404389</c:v>
                </c:pt>
                <c:pt idx="6420">
                  <c:v>2.1115972222178243</c:v>
                </c:pt>
                <c:pt idx="6421">
                  <c:v>2.1117592592563597</c:v>
                </c:pt>
                <c:pt idx="6422">
                  <c:v>2.111921296294895</c:v>
                </c:pt>
                <c:pt idx="6423">
                  <c:v>2.112060185179871</c:v>
                </c:pt>
                <c:pt idx="6424">
                  <c:v>2.1122106481416267</c:v>
                </c:pt>
                <c:pt idx="6425">
                  <c:v>2.1123611111106584</c:v>
                </c:pt>
                <c:pt idx="6426">
                  <c:v>2.1125578703649808</c:v>
                </c:pt>
                <c:pt idx="6427">
                  <c:v>2.1127314814802958</c:v>
                </c:pt>
                <c:pt idx="6428">
                  <c:v>2.1129050925883348</c:v>
                </c:pt>
                <c:pt idx="6429">
                  <c:v>2.1130787037036498</c:v>
                </c:pt>
                <c:pt idx="6430">
                  <c:v>2.1132407407349092</c:v>
                </c:pt>
                <c:pt idx="6431">
                  <c:v>2.1134027777734445</c:v>
                </c:pt>
                <c:pt idx="6432">
                  <c:v>2.1135648148119799</c:v>
                </c:pt>
                <c:pt idx="6433">
                  <c:v>2.1137268518505152</c:v>
                </c:pt>
                <c:pt idx="6434">
                  <c:v>2.1138888888890506</c:v>
                </c:pt>
                <c:pt idx="6435">
                  <c:v>2.1140624999970896</c:v>
                </c:pt>
                <c:pt idx="6436">
                  <c:v>2.114224537035625</c:v>
                </c:pt>
                <c:pt idx="6437">
                  <c:v>2.114398148143664</c:v>
                </c:pt>
                <c:pt idx="6438">
                  <c:v>2.114571759258979</c:v>
                </c:pt>
                <c:pt idx="6439">
                  <c:v>2.1147337962902384</c:v>
                </c:pt>
                <c:pt idx="6440">
                  <c:v>2.1149305555518367</c:v>
                </c:pt>
                <c:pt idx="6441">
                  <c:v>2.1151157407366554</c:v>
                </c:pt>
                <c:pt idx="6442">
                  <c:v>2.1152893518519704</c:v>
                </c:pt>
                <c:pt idx="6443">
                  <c:v>2.1154513888832298</c:v>
                </c:pt>
                <c:pt idx="6444">
                  <c:v>2.1156134259217652</c:v>
                </c:pt>
                <c:pt idx="6445">
                  <c:v>2.1157523148140172</c:v>
                </c:pt>
                <c:pt idx="6446">
                  <c:v>2.1159259259220562</c:v>
                </c:pt>
                <c:pt idx="6447">
                  <c:v>2.1161111111068749</c:v>
                </c:pt>
                <c:pt idx="6448">
                  <c:v>2.1163194444379769</c:v>
                </c:pt>
                <c:pt idx="6449">
                  <c:v>2.1165046296300716</c:v>
                </c:pt>
                <c:pt idx="6450">
                  <c:v>2.1166782407381106</c:v>
                </c:pt>
                <c:pt idx="6451">
                  <c:v>2.1168634259229293</c:v>
                </c:pt>
                <c:pt idx="6452">
                  <c:v>2.1170254629614647</c:v>
                </c:pt>
                <c:pt idx="6453">
                  <c:v>2.1171990740695037</c:v>
                </c:pt>
                <c:pt idx="6454">
                  <c:v>2.117361111108039</c:v>
                </c:pt>
                <c:pt idx="6455">
                  <c:v>2.1175347222160781</c:v>
                </c:pt>
                <c:pt idx="6456">
                  <c:v>2.1177199074008968</c:v>
                </c:pt>
                <c:pt idx="6457">
                  <c:v>2.1179050925929914</c:v>
                </c:pt>
                <c:pt idx="6458">
                  <c:v>2.1180902777778101</c:v>
                </c:pt>
                <c:pt idx="6459">
                  <c:v>2.1182754629626288</c:v>
                </c:pt>
                <c:pt idx="6460">
                  <c:v>2.1184490740706678</c:v>
                </c:pt>
                <c:pt idx="6461">
                  <c:v>2.1186342592554865</c:v>
                </c:pt>
                <c:pt idx="6462">
                  <c:v>2.1188078703708015</c:v>
                </c:pt>
                <c:pt idx="6463">
                  <c:v>2.1189814814788406</c:v>
                </c:pt>
                <c:pt idx="6464">
                  <c:v>2.1191666666636593</c:v>
                </c:pt>
                <c:pt idx="6465">
                  <c:v>2.1193634259252576</c:v>
                </c:pt>
                <c:pt idx="6466">
                  <c:v>2.1195370370332967</c:v>
                </c:pt>
                <c:pt idx="6467">
                  <c:v>2.1197222222181153</c:v>
                </c:pt>
                <c:pt idx="6468">
                  <c:v>2.1199189814797137</c:v>
                </c:pt>
                <c:pt idx="6469">
                  <c:v>2.120115740741312</c:v>
                </c:pt>
                <c:pt idx="6470">
                  <c:v>2.1203009259261307</c:v>
                </c:pt>
                <c:pt idx="6471">
                  <c:v>2.1204861111109494</c:v>
                </c:pt>
                <c:pt idx="6472">
                  <c:v>2.1206712962957681</c:v>
                </c:pt>
                <c:pt idx="6473">
                  <c:v>2.1208680555500905</c:v>
                </c:pt>
                <c:pt idx="6474">
                  <c:v>2.1210648148116888</c:v>
                </c:pt>
                <c:pt idx="6475">
                  <c:v>2.1212615740732872</c:v>
                </c:pt>
                <c:pt idx="6476">
                  <c:v>2.1214583333276096</c:v>
                </c:pt>
                <c:pt idx="6477">
                  <c:v>2.1216550925892079</c:v>
                </c:pt>
                <c:pt idx="6478">
                  <c:v>2.1218402777740266</c:v>
                </c:pt>
                <c:pt idx="6479">
                  <c:v>2.1220486111051287</c:v>
                </c:pt>
                <c:pt idx="6480">
                  <c:v>2.122245370366727</c:v>
                </c:pt>
                <c:pt idx="6481">
                  <c:v>2.1224305555515457</c:v>
                </c:pt>
                <c:pt idx="6482">
                  <c:v>2.122627314813144</c:v>
                </c:pt>
                <c:pt idx="6483">
                  <c:v>2.1228124999979627</c:v>
                </c:pt>
                <c:pt idx="6484">
                  <c:v>2.1229976851827814</c:v>
                </c:pt>
                <c:pt idx="6485">
                  <c:v>2.1231944444443798</c:v>
                </c:pt>
                <c:pt idx="6486">
                  <c:v>2.1233912036987022</c:v>
                </c:pt>
                <c:pt idx="6487">
                  <c:v>2.1235879629603005</c:v>
                </c:pt>
                <c:pt idx="6488">
                  <c:v>2.1237847222218988</c:v>
                </c:pt>
                <c:pt idx="6489">
                  <c:v>2.1239930555530009</c:v>
                </c:pt>
                <c:pt idx="6490">
                  <c:v>2.1241898148145992</c:v>
                </c:pt>
                <c:pt idx="6491">
                  <c:v>2.1243865740689216</c:v>
                </c:pt>
                <c:pt idx="6492">
                  <c:v>2.1245949074072996</c:v>
                </c:pt>
                <c:pt idx="6493">
                  <c:v>2.1247800925921183</c:v>
                </c:pt>
                <c:pt idx="6494">
                  <c:v>2.124965277776937</c:v>
                </c:pt>
                <c:pt idx="6495">
                  <c:v>2.1251620370312594</c:v>
                </c:pt>
                <c:pt idx="6496">
                  <c:v>2.1253587962928577</c:v>
                </c:pt>
                <c:pt idx="6497">
                  <c:v>2.1255555555544561</c:v>
                </c:pt>
                <c:pt idx="6498">
                  <c:v>2.1257523148087785</c:v>
                </c:pt>
                <c:pt idx="6499">
                  <c:v>2.1259490740703768</c:v>
                </c:pt>
                <c:pt idx="6500">
                  <c:v>2.1261458333319752</c:v>
                </c:pt>
                <c:pt idx="6501">
                  <c:v>2.1263310185167938</c:v>
                </c:pt>
                <c:pt idx="6502">
                  <c:v>2.1265162037016125</c:v>
                </c:pt>
                <c:pt idx="6503">
                  <c:v>2.1267476851789979</c:v>
                </c:pt>
                <c:pt idx="6504">
                  <c:v>2.1293634259200189</c:v>
                </c:pt>
                <c:pt idx="6505">
                  <c:v>2.1294907407354913</c:v>
                </c:pt>
                <c:pt idx="6506">
                  <c:v>2.1296064814814599</c:v>
                </c:pt>
                <c:pt idx="6507">
                  <c:v>2.1297337962896563</c:v>
                </c:pt>
                <c:pt idx="6508">
                  <c:v>2.1299768518510973</c:v>
                </c:pt>
                <c:pt idx="6509">
                  <c:v>2.1302430555515457</c:v>
                </c:pt>
                <c:pt idx="6510">
                  <c:v>2.1305439814750571</c:v>
                </c:pt>
                <c:pt idx="6511">
                  <c:v>2.1307754629597184</c:v>
                </c:pt>
                <c:pt idx="6512">
                  <c:v>2.1309953703676001</c:v>
                </c:pt>
                <c:pt idx="6513">
                  <c:v>2.1312384259217652</c:v>
                </c:pt>
                <c:pt idx="6514">
                  <c:v>2.1314930555527098</c:v>
                </c:pt>
                <c:pt idx="6515">
                  <c:v>2.1317129629605915</c:v>
                </c:pt>
                <c:pt idx="6516">
                  <c:v>2.1318634259223472</c:v>
                </c:pt>
                <c:pt idx="6517">
                  <c:v>2.1320138888841029</c:v>
                </c:pt>
                <c:pt idx="6518">
                  <c:v>2.1321874999994179</c:v>
                </c:pt>
                <c:pt idx="6519">
                  <c:v>2.1323842592537403</c:v>
                </c:pt>
                <c:pt idx="6520">
                  <c:v>2.1325925925921183</c:v>
                </c:pt>
                <c:pt idx="6521">
                  <c:v>2.1327893518464407</c:v>
                </c:pt>
                <c:pt idx="6522">
                  <c:v>2.1329629629617557</c:v>
                </c:pt>
                <c:pt idx="6523">
                  <c:v>2.133125000000291</c:v>
                </c:pt>
                <c:pt idx="6524">
                  <c:v>2.1333101851851097</c:v>
                </c:pt>
                <c:pt idx="6525">
                  <c:v>2.1334953703699284</c:v>
                </c:pt>
                <c:pt idx="6526">
                  <c:v>2.1336805555547471</c:v>
                </c:pt>
                <c:pt idx="6527">
                  <c:v>2.1338657407395658</c:v>
                </c:pt>
                <c:pt idx="6528">
                  <c:v>2.1340624999938882</c:v>
                </c:pt>
                <c:pt idx="6529">
                  <c:v>2.1342476851787069</c:v>
                </c:pt>
                <c:pt idx="6530">
                  <c:v>2.1344328703708015</c:v>
                </c:pt>
                <c:pt idx="6531">
                  <c:v>2.1346296296251239</c:v>
                </c:pt>
                <c:pt idx="6532">
                  <c:v>2.1348148148099426</c:v>
                </c:pt>
                <c:pt idx="6533">
                  <c:v>2.135011574071541</c:v>
                </c:pt>
                <c:pt idx="6534">
                  <c:v>2.1351967592563597</c:v>
                </c:pt>
                <c:pt idx="6535">
                  <c:v>2.1353819444411783</c:v>
                </c:pt>
                <c:pt idx="6536">
                  <c:v>2.135567129625997</c:v>
                </c:pt>
                <c:pt idx="6537">
                  <c:v>2.135740740741312</c:v>
                </c:pt>
                <c:pt idx="6538">
                  <c:v>2.1359374999956344</c:v>
                </c:pt>
                <c:pt idx="6539">
                  <c:v>2.1361226851804531</c:v>
                </c:pt>
                <c:pt idx="6540">
                  <c:v>2.1363078703652718</c:v>
                </c:pt>
                <c:pt idx="6541">
                  <c:v>2.1364930555500905</c:v>
                </c:pt>
                <c:pt idx="6542">
                  <c:v>2.1367013888884685</c:v>
                </c:pt>
                <c:pt idx="6543">
                  <c:v>2.1368865740732872</c:v>
                </c:pt>
                <c:pt idx="6544">
                  <c:v>2.1370717592581059</c:v>
                </c:pt>
                <c:pt idx="6545">
                  <c:v>2.1372569444429246</c:v>
                </c:pt>
                <c:pt idx="6546">
                  <c:v>2.1374305555509636</c:v>
                </c:pt>
                <c:pt idx="6547">
                  <c:v>2.1376041666662786</c:v>
                </c:pt>
                <c:pt idx="6548">
                  <c:v>2.137800925920601</c:v>
                </c:pt>
                <c:pt idx="6549">
                  <c:v>2.1379861111054197</c:v>
                </c:pt>
                <c:pt idx="6550">
                  <c:v>2.1381712962902384</c:v>
                </c:pt>
                <c:pt idx="6551">
                  <c:v>2.1383680555518367</c:v>
                </c:pt>
                <c:pt idx="6552">
                  <c:v>2.1385648148134351</c:v>
                </c:pt>
                <c:pt idx="6553">
                  <c:v>2.1387499999982538</c:v>
                </c:pt>
                <c:pt idx="6554">
                  <c:v>2.1389236111062928</c:v>
                </c:pt>
                <c:pt idx="6555">
                  <c:v>2.1391087962911115</c:v>
                </c:pt>
                <c:pt idx="6556">
                  <c:v>2.1392708333296468</c:v>
                </c:pt>
                <c:pt idx="6557">
                  <c:v>2.1394444444449618</c:v>
                </c:pt>
                <c:pt idx="6558">
                  <c:v>2.1396296296297805</c:v>
                </c:pt>
                <c:pt idx="6559">
                  <c:v>2.1398148148145992</c:v>
                </c:pt>
                <c:pt idx="6560">
                  <c:v>2.1399999999994179</c:v>
                </c:pt>
                <c:pt idx="6561">
                  <c:v>2.1401851851842366</c:v>
                </c:pt>
                <c:pt idx="6562">
                  <c:v>2.1403703703690553</c:v>
                </c:pt>
                <c:pt idx="6563">
                  <c:v>2.140555555553874</c:v>
                </c:pt>
                <c:pt idx="6564">
                  <c:v>2.1407407407386927</c:v>
                </c:pt>
                <c:pt idx="6565">
                  <c:v>2.1409143518467317</c:v>
                </c:pt>
                <c:pt idx="6566">
                  <c:v>2.1410995370315504</c:v>
                </c:pt>
                <c:pt idx="6567">
                  <c:v>2.1412731481468654</c:v>
                </c:pt>
                <c:pt idx="6568">
                  <c:v>2.1414583333316841</c:v>
                </c:pt>
                <c:pt idx="6569">
                  <c:v>2.1416435185165028</c:v>
                </c:pt>
                <c:pt idx="6570">
                  <c:v>2.1418402777781012</c:v>
                </c:pt>
                <c:pt idx="6571">
                  <c:v>2.1420254629629198</c:v>
                </c:pt>
                <c:pt idx="6572">
                  <c:v>2.1422106481477385</c:v>
                </c:pt>
                <c:pt idx="6573">
                  <c:v>2.1423958333325572</c:v>
                </c:pt>
                <c:pt idx="6574">
                  <c:v>2.1425925925868796</c:v>
                </c:pt>
                <c:pt idx="6575">
                  <c:v>2.1427777777716983</c:v>
                </c:pt>
                <c:pt idx="6576">
                  <c:v>2.1429513888870133</c:v>
                </c:pt>
                <c:pt idx="6577">
                  <c:v>2.1431249999950523</c:v>
                </c:pt>
                <c:pt idx="6578">
                  <c:v>2.143310185179871</c:v>
                </c:pt>
                <c:pt idx="6579">
                  <c:v>2.1435069444414694</c:v>
                </c:pt>
                <c:pt idx="6580">
                  <c:v>2.1436921296262881</c:v>
                </c:pt>
                <c:pt idx="6581">
                  <c:v>2.1438773148111068</c:v>
                </c:pt>
                <c:pt idx="6582">
                  <c:v>2.1440740740727051</c:v>
                </c:pt>
                <c:pt idx="6583">
                  <c:v>2.1442476851807442</c:v>
                </c:pt>
                <c:pt idx="6584">
                  <c:v>2.1444328703655628</c:v>
                </c:pt>
                <c:pt idx="6585">
                  <c:v>2.1446064814808778</c:v>
                </c:pt>
                <c:pt idx="6586">
                  <c:v>2.1447800925889169</c:v>
                </c:pt>
                <c:pt idx="6587">
                  <c:v>2.1449652777737356</c:v>
                </c:pt>
                <c:pt idx="6588">
                  <c:v>2.1451388888890506</c:v>
                </c:pt>
                <c:pt idx="6589">
                  <c:v>2.145335648143373</c:v>
                </c:pt>
                <c:pt idx="6590">
                  <c:v>2.1455208333281917</c:v>
                </c:pt>
                <c:pt idx="6591">
                  <c:v>2.14571759258979</c:v>
                </c:pt>
                <c:pt idx="6592">
                  <c:v>2.1459027777746087</c:v>
                </c:pt>
                <c:pt idx="6593">
                  <c:v>2.146099537036207</c:v>
                </c:pt>
                <c:pt idx="6594">
                  <c:v>2.1462962962905294</c:v>
                </c:pt>
                <c:pt idx="6595">
                  <c:v>2.1465046296289074</c:v>
                </c:pt>
                <c:pt idx="6596">
                  <c:v>2.1466898148137261</c:v>
                </c:pt>
                <c:pt idx="6597">
                  <c:v>2.1468865740680485</c:v>
                </c:pt>
                <c:pt idx="6598">
                  <c:v>2.1495254629626288</c:v>
                </c:pt>
                <c:pt idx="6599">
                  <c:v>2.1496527777781012</c:v>
                </c:pt>
                <c:pt idx="6600">
                  <c:v>2.1497800925862975</c:v>
                </c:pt>
                <c:pt idx="6601">
                  <c:v>2.1498958333322662</c:v>
                </c:pt>
                <c:pt idx="6602">
                  <c:v>2.1500347222172422</c:v>
                </c:pt>
                <c:pt idx="6603">
                  <c:v>2.1502546296251239</c:v>
                </c:pt>
                <c:pt idx="6604">
                  <c:v>2.150532407402352</c:v>
                </c:pt>
                <c:pt idx="6605">
                  <c:v>2.1508333333331393</c:v>
                </c:pt>
                <c:pt idx="6606">
                  <c:v>2.1510648148105247</c:v>
                </c:pt>
                <c:pt idx="6607">
                  <c:v>2.1512731481416267</c:v>
                </c:pt>
                <c:pt idx="6608">
                  <c:v>2.1514930555495084</c:v>
                </c:pt>
                <c:pt idx="6609">
                  <c:v>2.1517361111109494</c:v>
                </c:pt>
                <c:pt idx="6610">
                  <c:v>2.1519560185188311</c:v>
                </c:pt>
                <c:pt idx="6611">
                  <c:v>2.1552199074067175</c:v>
                </c:pt>
                <c:pt idx="6612">
                  <c:v>2.1563657407386927</c:v>
                </c:pt>
                <c:pt idx="6613">
                  <c:v>2.1576041666630772</c:v>
                </c:pt>
                <c:pt idx="6614">
                  <c:v>2.1585995370332967</c:v>
                </c:pt>
                <c:pt idx="6615">
                  <c:v>2.1594791666648234</c:v>
                </c:pt>
                <c:pt idx="6616">
                  <c:v>2.1603009259197279</c:v>
                </c:pt>
                <c:pt idx="6617">
                  <c:v>2.1611111111051287</c:v>
                </c:pt>
                <c:pt idx="6618">
                  <c:v>2.1619328703673091</c:v>
                </c:pt>
                <c:pt idx="6619">
                  <c:v>2.1640046296233777</c:v>
                </c:pt>
                <c:pt idx="6620">
                  <c:v>2.1653587962937308</c:v>
                </c:pt>
                <c:pt idx="6621">
                  <c:v>2.1663541666639503</c:v>
                </c:pt>
                <c:pt idx="6622">
                  <c:v>2.1671643518493511</c:v>
                </c:pt>
                <c:pt idx="6623">
                  <c:v>2.1679745370347518</c:v>
                </c:pt>
                <c:pt idx="6624">
                  <c:v>2.1687962962896563</c:v>
                </c:pt>
                <c:pt idx="6625">
                  <c:v>2.1696064814750571</c:v>
                </c:pt>
                <c:pt idx="6626">
                  <c:v>2.1707175925912452</c:v>
                </c:pt>
                <c:pt idx="6627">
                  <c:v>2.1715393518461497</c:v>
                </c:pt>
                <c:pt idx="6628">
                  <c:v>2.1723495370315504</c:v>
                </c:pt>
                <c:pt idx="6629">
                  <c:v>2.1731597222169512</c:v>
                </c:pt>
                <c:pt idx="6630">
                  <c:v>2.173969907402352</c:v>
                </c:pt>
                <c:pt idx="6631">
                  <c:v>2.1747916666645324</c:v>
                </c:pt>
                <c:pt idx="6632">
                  <c:v>2.1756018518499332</c:v>
                </c:pt>
                <c:pt idx="6633">
                  <c:v>2.1764120370353339</c:v>
                </c:pt>
                <c:pt idx="6634">
                  <c:v>2.1772337962902384</c:v>
                </c:pt>
                <c:pt idx="6635">
                  <c:v>2.1780324074061355</c:v>
                </c:pt>
                <c:pt idx="6636">
                  <c:v>2.1788541666610399</c:v>
                </c:pt>
                <c:pt idx="6637">
                  <c:v>2.1796875</c:v>
                </c:pt>
                <c:pt idx="6638">
                  <c:v>2.1805092592549045</c:v>
                </c:pt>
                <c:pt idx="6639">
                  <c:v>2.1813310185170849</c:v>
                </c:pt>
                <c:pt idx="6640">
                  <c:v>2.1825694444414694</c:v>
                </c:pt>
                <c:pt idx="6641">
                  <c:v>2.1827083333337214</c:v>
                </c:pt>
                <c:pt idx="6642">
                  <c:v>2.1828587962954771</c:v>
                </c:pt>
                <c:pt idx="6643">
                  <c:v>2.1830439814802958</c:v>
                </c:pt>
                <c:pt idx="6644">
                  <c:v>2.1832291666651145</c:v>
                </c:pt>
                <c:pt idx="6645">
                  <c:v>2.1834143518499332</c:v>
                </c:pt>
                <c:pt idx="6646">
                  <c:v>2.1835995370347518</c:v>
                </c:pt>
                <c:pt idx="6647">
                  <c:v>2.1837731481427909</c:v>
                </c:pt>
                <c:pt idx="6648">
                  <c:v>2.1839583333276096</c:v>
                </c:pt>
                <c:pt idx="6649">
                  <c:v>2.1841319444429246</c:v>
                </c:pt>
                <c:pt idx="6650">
                  <c:v>2.1843055555509636</c:v>
                </c:pt>
                <c:pt idx="6651">
                  <c:v>2.1844791666662786</c:v>
                </c:pt>
                <c:pt idx="6652">
                  <c:v>2.1846296296280343</c:v>
                </c:pt>
                <c:pt idx="6653">
                  <c:v>2.1847916666665697</c:v>
                </c:pt>
                <c:pt idx="6654">
                  <c:v>2.184953703697829</c:v>
                </c:pt>
                <c:pt idx="6655">
                  <c:v>2.1851157407363644</c:v>
                </c:pt>
                <c:pt idx="6656">
                  <c:v>2.1853009259211831</c:v>
                </c:pt>
                <c:pt idx="6657">
                  <c:v>2.1854745370364981</c:v>
                </c:pt>
                <c:pt idx="6658">
                  <c:v>2.1856712962908205</c:v>
                </c:pt>
                <c:pt idx="6659">
                  <c:v>2.1858564814756392</c:v>
                </c:pt>
                <c:pt idx="6660">
                  <c:v>2.1860300925909542</c:v>
                </c:pt>
                <c:pt idx="6661">
                  <c:v>2.1862152777757728</c:v>
                </c:pt>
                <c:pt idx="6662">
                  <c:v>2.1863888888838119</c:v>
                </c:pt>
                <c:pt idx="6663">
                  <c:v>2.1865740740686306</c:v>
                </c:pt>
                <c:pt idx="6664">
                  <c:v>2.1867476851839456</c:v>
                </c:pt>
                <c:pt idx="6665">
                  <c:v>2.1869328703687643</c:v>
                </c:pt>
                <c:pt idx="6666">
                  <c:v>2.187118055553583</c:v>
                </c:pt>
                <c:pt idx="6667">
                  <c:v>2.1873148148151813</c:v>
                </c:pt>
                <c:pt idx="6668">
                  <c:v>2.1875231481462833</c:v>
                </c:pt>
                <c:pt idx="6669">
                  <c:v>2.187708333331102</c:v>
                </c:pt>
                <c:pt idx="6670">
                  <c:v>2.1878703703696374</c:v>
                </c:pt>
                <c:pt idx="6671">
                  <c:v>2.1880439814776764</c:v>
                </c:pt>
                <c:pt idx="6672">
                  <c:v>2.1882291666624951</c:v>
                </c:pt>
                <c:pt idx="6673">
                  <c:v>2.1884143518473138</c:v>
                </c:pt>
                <c:pt idx="6674">
                  <c:v>2.1885879629626288</c:v>
                </c:pt>
                <c:pt idx="6675">
                  <c:v>2.1887731481474475</c:v>
                </c:pt>
                <c:pt idx="6676">
                  <c:v>2.1889583333322662</c:v>
                </c:pt>
                <c:pt idx="6677">
                  <c:v>2.1891550925865886</c:v>
                </c:pt>
                <c:pt idx="6678">
                  <c:v>2.1893402777714073</c:v>
                </c:pt>
                <c:pt idx="6679">
                  <c:v>2.1895138888867223</c:v>
                </c:pt>
                <c:pt idx="6680">
                  <c:v>2.189699074071541</c:v>
                </c:pt>
                <c:pt idx="6681">
                  <c:v>2.1898958333331393</c:v>
                </c:pt>
                <c:pt idx="6682">
                  <c:v>2.190081018517958</c:v>
                </c:pt>
                <c:pt idx="6683">
                  <c:v>2.1902662037027767</c:v>
                </c:pt>
                <c:pt idx="6684">
                  <c:v>2.1904513888875954</c:v>
                </c:pt>
                <c:pt idx="6685">
                  <c:v>2.1906365740724141</c:v>
                </c:pt>
                <c:pt idx="6686">
                  <c:v>2.1908217592572328</c:v>
                </c:pt>
                <c:pt idx="6687">
                  <c:v>2.1910185185188311</c:v>
                </c:pt>
                <c:pt idx="6688">
                  <c:v>2.1911921296268702</c:v>
                </c:pt>
                <c:pt idx="6689">
                  <c:v>2.1913773148116888</c:v>
                </c:pt>
                <c:pt idx="6690">
                  <c:v>2.1915740740732872</c:v>
                </c:pt>
                <c:pt idx="6691">
                  <c:v>2.1917476851813262</c:v>
                </c:pt>
                <c:pt idx="6692">
                  <c:v>2.1919560185124283</c:v>
                </c:pt>
                <c:pt idx="6693">
                  <c:v>2.1946759259226383</c:v>
                </c:pt>
                <c:pt idx="6694">
                  <c:v>2.1948032407381106</c:v>
                </c:pt>
                <c:pt idx="6695">
                  <c:v>2.194930555553583</c:v>
                </c:pt>
                <c:pt idx="6696">
                  <c:v>2.1950578703690553</c:v>
                </c:pt>
                <c:pt idx="6697">
                  <c:v>2.1952199074075907</c:v>
                </c:pt>
                <c:pt idx="6698">
                  <c:v>2.1954745370312594</c:v>
                </c:pt>
                <c:pt idx="6699">
                  <c:v>2.1957523148084874</c:v>
                </c:pt>
                <c:pt idx="6700">
                  <c:v>2.1960300925929914</c:v>
                </c:pt>
                <c:pt idx="6701">
                  <c:v>2.1962615740703768</c:v>
                </c:pt>
                <c:pt idx="6702">
                  <c:v>2.1964930555550382</c:v>
                </c:pt>
                <c:pt idx="6703">
                  <c:v>2.1967013888861402</c:v>
                </c:pt>
                <c:pt idx="6704">
                  <c:v>2.1968981481477385</c:v>
                </c:pt>
                <c:pt idx="6705">
                  <c:v>2.1970833333325572</c:v>
                </c:pt>
                <c:pt idx="6706">
                  <c:v>2.1972453703638166</c:v>
                </c:pt>
                <c:pt idx="6707">
                  <c:v>2.197407407402352</c:v>
                </c:pt>
                <c:pt idx="6708">
                  <c:v>2.1975578703641077</c:v>
                </c:pt>
                <c:pt idx="6709">
                  <c:v>2.1977314814794227</c:v>
                </c:pt>
                <c:pt idx="6710">
                  <c:v>2.1979050925874617</c:v>
                </c:pt>
                <c:pt idx="6711">
                  <c:v>2.1980902777722804</c:v>
                </c:pt>
                <c:pt idx="6712">
                  <c:v>2.1982986111106584</c:v>
                </c:pt>
                <c:pt idx="6713">
                  <c:v>2.1985185185185401</c:v>
                </c:pt>
                <c:pt idx="6714">
                  <c:v>2.1987499999959255</c:v>
                </c:pt>
                <c:pt idx="6715">
                  <c:v>2.1989699074038072</c:v>
                </c:pt>
                <c:pt idx="6716">
                  <c:v>2.1991898148116888</c:v>
                </c:pt>
                <c:pt idx="6717">
                  <c:v>2.1993981481427909</c:v>
                </c:pt>
                <c:pt idx="6718">
                  <c:v>2.1996064814811689</c:v>
                </c:pt>
                <c:pt idx="6719">
                  <c:v>2.1998032407354913</c:v>
                </c:pt>
                <c:pt idx="6720">
                  <c:v>2.19998842592031</c:v>
                </c:pt>
                <c:pt idx="6721">
                  <c:v>2.2001851851819083</c:v>
                </c:pt>
                <c:pt idx="6722">
                  <c:v>2.2003935185130103</c:v>
                </c:pt>
                <c:pt idx="6723">
                  <c:v>2.2006018518513883</c:v>
                </c:pt>
                <c:pt idx="6724">
                  <c:v>2.2008101851824904</c:v>
                </c:pt>
                <c:pt idx="6725">
                  <c:v>2.2010300925903721</c:v>
                </c:pt>
                <c:pt idx="6726">
                  <c:v>2.2012384259214741</c:v>
                </c:pt>
                <c:pt idx="6727">
                  <c:v>2.2014583333293558</c:v>
                </c:pt>
                <c:pt idx="6728">
                  <c:v>2.2016666666604578</c:v>
                </c:pt>
                <c:pt idx="6729">
                  <c:v>2.2018634259220562</c:v>
                </c:pt>
                <c:pt idx="6730">
                  <c:v>2.2020717592531582</c:v>
                </c:pt>
                <c:pt idx="6731">
                  <c:v>2.2022800925915362</c:v>
                </c:pt>
                <c:pt idx="6732">
                  <c:v>2.2024768518458586</c:v>
                </c:pt>
                <c:pt idx="6733">
                  <c:v>2.2026851851842366</c:v>
                </c:pt>
                <c:pt idx="6734">
                  <c:v>2.202881944438559</c:v>
                </c:pt>
                <c:pt idx="6735">
                  <c:v>2.203090277776937</c:v>
                </c:pt>
                <c:pt idx="6736">
                  <c:v>2.2032754629617557</c:v>
                </c:pt>
                <c:pt idx="6737">
                  <c:v>2.2034837962928577</c:v>
                </c:pt>
                <c:pt idx="6738">
                  <c:v>2.2036921296239598</c:v>
                </c:pt>
                <c:pt idx="6739">
                  <c:v>2.2039120370318415</c:v>
                </c:pt>
                <c:pt idx="6740">
                  <c:v>2.2041319444397232</c:v>
                </c:pt>
                <c:pt idx="6741">
                  <c:v>2.2043518518476048</c:v>
                </c:pt>
                <c:pt idx="6742">
                  <c:v>2.2045601851787069</c:v>
                </c:pt>
                <c:pt idx="6743">
                  <c:v>2.2047685185170849</c:v>
                </c:pt>
                <c:pt idx="6744">
                  <c:v>2.2049884259249666</c:v>
                </c:pt>
                <c:pt idx="6745">
                  <c:v>2.2052083333328483</c:v>
                </c:pt>
                <c:pt idx="6746">
                  <c:v>2.20542824074073</c:v>
                </c:pt>
                <c:pt idx="6747">
                  <c:v>2.2056481481486117</c:v>
                </c:pt>
                <c:pt idx="6748">
                  <c:v>2.2058680555492174</c:v>
                </c:pt>
                <c:pt idx="6749">
                  <c:v>2.2060763888875954</c:v>
                </c:pt>
                <c:pt idx="6750">
                  <c:v>2.2062615740724141</c:v>
                </c:pt>
                <c:pt idx="6751">
                  <c:v>2.2064351851804531</c:v>
                </c:pt>
                <c:pt idx="6752">
                  <c:v>2.2066203703652718</c:v>
                </c:pt>
                <c:pt idx="6753">
                  <c:v>2.2068518518499332</c:v>
                </c:pt>
                <c:pt idx="6754">
                  <c:v>2.2070717592578148</c:v>
                </c:pt>
                <c:pt idx="6755">
                  <c:v>2.2072685185121372</c:v>
                </c:pt>
                <c:pt idx="6756">
                  <c:v>2.2074884259200189</c:v>
                </c:pt>
                <c:pt idx="6757">
                  <c:v>2.2077199074046803</c:v>
                </c:pt>
                <c:pt idx="6758">
                  <c:v>2.2079166666662786</c:v>
                </c:pt>
                <c:pt idx="6759">
                  <c:v>2.2081018518510973</c:v>
                </c:pt>
                <c:pt idx="6760">
                  <c:v>2.208287037035916</c:v>
                </c:pt>
                <c:pt idx="6761">
                  <c:v>2.2084837962902384</c:v>
                </c:pt>
                <c:pt idx="6762">
                  <c:v>2.2086921296286164</c:v>
                </c:pt>
                <c:pt idx="6763">
                  <c:v>2.2089120370364981</c:v>
                </c:pt>
                <c:pt idx="6764">
                  <c:v>2.2090856481445371</c:v>
                </c:pt>
                <c:pt idx="6765">
                  <c:v>2.2092708333293558</c:v>
                </c:pt>
                <c:pt idx="6766">
                  <c:v>2.2094791666604578</c:v>
                </c:pt>
                <c:pt idx="6767">
                  <c:v>2.2096990740683395</c:v>
                </c:pt>
                <c:pt idx="6768">
                  <c:v>2.2099074074067175</c:v>
                </c:pt>
                <c:pt idx="6769">
                  <c:v>2.2101041666610399</c:v>
                </c:pt>
                <c:pt idx="6770">
                  <c:v>2.2103009259226383</c:v>
                </c:pt>
                <c:pt idx="6771">
                  <c:v>2.2104976851842366</c:v>
                </c:pt>
                <c:pt idx="6772">
                  <c:v>2.2106712962922757</c:v>
                </c:pt>
                <c:pt idx="6773">
                  <c:v>2.2108796296233777</c:v>
                </c:pt>
                <c:pt idx="6774">
                  <c:v>2.211076388884976</c:v>
                </c:pt>
                <c:pt idx="6775">
                  <c:v>2.2112731481465744</c:v>
                </c:pt>
                <c:pt idx="6776">
                  <c:v>2.2114467592546134</c:v>
                </c:pt>
                <c:pt idx="6777">
                  <c:v>2.2116435185162118</c:v>
                </c:pt>
                <c:pt idx="6778">
                  <c:v>2.2118402777778101</c:v>
                </c:pt>
                <c:pt idx="6779">
                  <c:v>2.2120254629626288</c:v>
                </c:pt>
                <c:pt idx="6780">
                  <c:v>2.2122222222169512</c:v>
                </c:pt>
                <c:pt idx="6781">
                  <c:v>2.2124189814785495</c:v>
                </c:pt>
                <c:pt idx="6782">
                  <c:v>2.2126157407401479</c:v>
                </c:pt>
                <c:pt idx="6783">
                  <c:v>2.2128009259249666</c:v>
                </c:pt>
                <c:pt idx="6784">
                  <c:v>2.212997685179289</c:v>
                </c:pt>
                <c:pt idx="6785">
                  <c:v>2.2131828703641077</c:v>
                </c:pt>
                <c:pt idx="6786">
                  <c:v>2.2133912037024857</c:v>
                </c:pt>
                <c:pt idx="6787">
                  <c:v>2.2161458333284827</c:v>
                </c:pt>
                <c:pt idx="6788">
                  <c:v>2.216273148143955</c:v>
                </c:pt>
                <c:pt idx="6789">
                  <c:v>2.2164004629594274</c:v>
                </c:pt>
                <c:pt idx="6790">
                  <c:v>2.2165393518516794</c:v>
                </c:pt>
                <c:pt idx="6791">
                  <c:v>2.2167592592595611</c:v>
                </c:pt>
                <c:pt idx="6792">
                  <c:v>2.2170370370367891</c:v>
                </c:pt>
                <c:pt idx="6793">
                  <c:v>2.2172916666604578</c:v>
                </c:pt>
                <c:pt idx="6794">
                  <c:v>2.2175694444449618</c:v>
                </c:pt>
                <c:pt idx="6795">
                  <c:v>2.2177430555530009</c:v>
                </c:pt>
                <c:pt idx="6796">
                  <c:v>2.2178819444379769</c:v>
                </c:pt>
                <c:pt idx="6797">
                  <c:v>2.2180324074070086</c:v>
                </c:pt>
                <c:pt idx="6798">
                  <c:v>2.2182175925918273</c:v>
                </c:pt>
                <c:pt idx="6799">
                  <c:v>2.2183912036998663</c:v>
                </c:pt>
                <c:pt idx="6800">
                  <c:v>2.2185532407384017</c:v>
                </c:pt>
                <c:pt idx="6801">
                  <c:v>2.2187268518464407</c:v>
                </c:pt>
                <c:pt idx="6802">
                  <c:v>2.2188773148081964</c:v>
                </c:pt>
                <c:pt idx="6803">
                  <c:v>2.2190740740697947</c:v>
                </c:pt>
                <c:pt idx="6804">
                  <c:v>2.2192592592546134</c:v>
                </c:pt>
                <c:pt idx="6805">
                  <c:v>2.2194328703699284</c:v>
                </c:pt>
                <c:pt idx="6806">
                  <c:v>2.2196064814779675</c:v>
                </c:pt>
                <c:pt idx="6807">
                  <c:v>2.2197800925860065</c:v>
                </c:pt>
                <c:pt idx="6808">
                  <c:v>2.2199537037013215</c:v>
                </c:pt>
                <c:pt idx="6809">
                  <c:v>2.2201273148093605</c:v>
                </c:pt>
                <c:pt idx="6810">
                  <c:v>2.2203009259246755</c:v>
                </c:pt>
                <c:pt idx="6811">
                  <c:v>2.2204745370327146</c:v>
                </c:pt>
                <c:pt idx="6812">
                  <c:v>2.2206481481480296</c:v>
                </c:pt>
                <c:pt idx="6813">
                  <c:v>2.2208217592560686</c:v>
                </c:pt>
                <c:pt idx="6814">
                  <c:v>2.2210069444408873</c:v>
                </c:pt>
                <c:pt idx="6815">
                  <c:v>2.2211805555489263</c:v>
                </c:pt>
                <c:pt idx="6816">
                  <c:v>2.221365740741021</c:v>
                </c:pt>
                <c:pt idx="6817">
                  <c:v>2.22153935184906</c:v>
                </c:pt>
                <c:pt idx="6818">
                  <c:v>2.2217013888875954</c:v>
                </c:pt>
                <c:pt idx="6819">
                  <c:v>2.2218634259261307</c:v>
                </c:pt>
                <c:pt idx="6820">
                  <c:v>2.2220254629573901</c:v>
                </c:pt>
                <c:pt idx="6821">
                  <c:v>2.2221990740727051</c:v>
                </c:pt>
                <c:pt idx="6822">
                  <c:v>2.2223611111112405</c:v>
                </c:pt>
                <c:pt idx="6823">
                  <c:v>2.2225462962960592</c:v>
                </c:pt>
                <c:pt idx="6824">
                  <c:v>2.2227199074040982</c:v>
                </c:pt>
                <c:pt idx="6825">
                  <c:v>2.2229282407352002</c:v>
                </c:pt>
                <c:pt idx="6826">
                  <c:v>2.2230902777737356</c:v>
                </c:pt>
                <c:pt idx="6827">
                  <c:v>2.2232638888890506</c:v>
                </c:pt>
                <c:pt idx="6828">
                  <c:v>2.2234374999970896</c:v>
                </c:pt>
                <c:pt idx="6829">
                  <c:v>2.2236111111051287</c:v>
                </c:pt>
                <c:pt idx="6830">
                  <c:v>2.2237847222204437</c:v>
                </c:pt>
                <c:pt idx="6831">
                  <c:v>2.223981481482042</c:v>
                </c:pt>
                <c:pt idx="6832">
                  <c:v>2.224155092590081</c:v>
                </c:pt>
                <c:pt idx="6833">
                  <c:v>2.2243287036981201</c:v>
                </c:pt>
                <c:pt idx="6834">
                  <c:v>2.2245138888829388</c:v>
                </c:pt>
                <c:pt idx="6835">
                  <c:v>2.2246990740677575</c:v>
                </c:pt>
                <c:pt idx="6836">
                  <c:v>2.2248726851830725</c:v>
                </c:pt>
                <c:pt idx="6837">
                  <c:v>2.2250462962911115</c:v>
                </c:pt>
                <c:pt idx="6838">
                  <c:v>2.2252314814759302</c:v>
                </c:pt>
                <c:pt idx="6839">
                  <c:v>2.2253935185144655</c:v>
                </c:pt>
                <c:pt idx="6840">
                  <c:v>2.2255671296297805</c:v>
                </c:pt>
                <c:pt idx="6841">
                  <c:v>2.2257291666610399</c:v>
                </c:pt>
                <c:pt idx="6842">
                  <c:v>2.2259027777763549</c:v>
                </c:pt>
                <c:pt idx="6843">
                  <c:v>2.2260648148148903</c:v>
                </c:pt>
                <c:pt idx="6844">
                  <c:v>2.2262615740692127</c:v>
                </c:pt>
                <c:pt idx="6845">
                  <c:v>2.2264351851845277</c:v>
                </c:pt>
                <c:pt idx="6846">
                  <c:v>2.226597222215787</c:v>
                </c:pt>
                <c:pt idx="6847">
                  <c:v>2.2267592592543224</c:v>
                </c:pt>
                <c:pt idx="6848">
                  <c:v>2.2269328703696374</c:v>
                </c:pt>
                <c:pt idx="6849">
                  <c:v>2.2270949074008968</c:v>
                </c:pt>
                <c:pt idx="6850">
                  <c:v>2.2272453703699284</c:v>
                </c:pt>
                <c:pt idx="6851">
                  <c:v>2.2274305555547471</c:v>
                </c:pt>
                <c:pt idx="6852">
                  <c:v>2.2276041666627862</c:v>
                </c:pt>
                <c:pt idx="6853">
                  <c:v>2.2277662037013215</c:v>
                </c:pt>
                <c:pt idx="6854">
                  <c:v>2.2279513888861402</c:v>
                </c:pt>
                <c:pt idx="6855">
                  <c:v>2.2281134259246755</c:v>
                </c:pt>
                <c:pt idx="6856">
                  <c:v>2.2282986111094942</c:v>
                </c:pt>
                <c:pt idx="6857">
                  <c:v>2.2284722222175333</c:v>
                </c:pt>
                <c:pt idx="6858">
                  <c:v>2.2286342592560686</c:v>
                </c:pt>
                <c:pt idx="6859">
                  <c:v>2.228796296294604</c:v>
                </c:pt>
                <c:pt idx="6860">
                  <c:v>2.2289583333331393</c:v>
                </c:pt>
                <c:pt idx="6861">
                  <c:v>2.229143518517958</c:v>
                </c:pt>
                <c:pt idx="6862">
                  <c:v>2.229317129625997</c:v>
                </c:pt>
                <c:pt idx="6863">
                  <c:v>2.2294791666645324</c:v>
                </c:pt>
                <c:pt idx="6864">
                  <c:v>2.2296643518493511</c:v>
                </c:pt>
                <c:pt idx="6865">
                  <c:v>2.2298379629573901</c:v>
                </c:pt>
                <c:pt idx="6866">
                  <c:v>2.2300115740727051</c:v>
                </c:pt>
                <c:pt idx="6867">
                  <c:v>2.2301851851807442</c:v>
                </c:pt>
                <c:pt idx="6868">
                  <c:v>2.2303356481424998</c:v>
                </c:pt>
                <c:pt idx="6869">
                  <c:v>2.2304976851810352</c:v>
                </c:pt>
                <c:pt idx="6870">
                  <c:v>2.2306597222195705</c:v>
                </c:pt>
                <c:pt idx="6871">
                  <c:v>2.2312847222201526</c:v>
                </c:pt>
                <c:pt idx="6872">
                  <c:v>2.2314583333281917</c:v>
                </c:pt>
                <c:pt idx="6873">
                  <c:v>2.231585648143664</c:v>
                </c:pt>
                <c:pt idx="6874">
                  <c:v>2.231724537035916</c:v>
                </c:pt>
                <c:pt idx="6875">
                  <c:v>2.2318518518513883</c:v>
                </c:pt>
                <c:pt idx="6876">
                  <c:v>2.2319907407363644</c:v>
                </c:pt>
                <c:pt idx="6877">
                  <c:v>2.2321643518516794</c:v>
                </c:pt>
                <c:pt idx="6878">
                  <c:v>2.2323495370364981</c:v>
                </c:pt>
                <c:pt idx="6879">
                  <c:v>2.2325231481445371</c:v>
                </c:pt>
                <c:pt idx="6880">
                  <c:v>2.2326967592598521</c:v>
                </c:pt>
                <c:pt idx="6881">
                  <c:v>2.2358564814785495</c:v>
                </c:pt>
                <c:pt idx="6882">
                  <c:v>2.2360069444403052</c:v>
                </c:pt>
                <c:pt idx="6883">
                  <c:v>2.2361342592557776</c:v>
                </c:pt>
                <c:pt idx="6884">
                  <c:v>2.2363078703638166</c:v>
                </c:pt>
                <c:pt idx="6885">
                  <c:v>2.2364467592560686</c:v>
                </c:pt>
                <c:pt idx="6886">
                  <c:v>2.23667824074073</c:v>
                </c:pt>
                <c:pt idx="6887">
                  <c:v>2.2369444444411783</c:v>
                </c:pt>
                <c:pt idx="6888">
                  <c:v>2.2372106481416267</c:v>
                </c:pt>
                <c:pt idx="6889">
                  <c:v>2.2374189814800047</c:v>
                </c:pt>
                <c:pt idx="6890">
                  <c:v>2.2376157407343271</c:v>
                </c:pt>
                <c:pt idx="6891">
                  <c:v>2.2378472222189885</c:v>
                </c:pt>
                <c:pt idx="6892">
                  <c:v>2.2380208333270275</c:v>
                </c:pt>
                <c:pt idx="6893">
                  <c:v>2.2381597222192795</c:v>
                </c:pt>
                <c:pt idx="6894">
                  <c:v>2.2382986111115315</c:v>
                </c:pt>
                <c:pt idx="6895">
                  <c:v>2.2384606481427909</c:v>
                </c:pt>
                <c:pt idx="6896">
                  <c:v>2.2386458333276096</c:v>
                </c:pt>
                <c:pt idx="6897">
                  <c:v>2.2388310185124283</c:v>
                </c:pt>
                <c:pt idx="6898">
                  <c:v>2.239016203697247</c:v>
                </c:pt>
                <c:pt idx="6899">
                  <c:v>2.2391666666662786</c:v>
                </c:pt>
                <c:pt idx="6900">
                  <c:v>2.239328703697538</c:v>
                </c:pt>
                <c:pt idx="6901">
                  <c:v>2.2395138888823567</c:v>
                </c:pt>
                <c:pt idx="6902">
                  <c:v>2.2396527777746087</c:v>
                </c:pt>
                <c:pt idx="6903">
                  <c:v>2.239814814813144</c:v>
                </c:pt>
                <c:pt idx="6904">
                  <c:v>2.2400925925903721</c:v>
                </c:pt>
                <c:pt idx="6905">
                  <c:v>2.2402314814753481</c:v>
                </c:pt>
                <c:pt idx="6906">
                  <c:v>2.2403587962908205</c:v>
                </c:pt>
                <c:pt idx="6907">
                  <c:v>2.2405092592598521</c:v>
                </c:pt>
                <c:pt idx="6908">
                  <c:v>2.2406712962911115</c:v>
                </c:pt>
                <c:pt idx="6909">
                  <c:v>2.2408333333296468</c:v>
                </c:pt>
                <c:pt idx="6910">
                  <c:v>2.2409953703681822</c:v>
                </c:pt>
                <c:pt idx="6911">
                  <c:v>2.2411458333299379</c:v>
                </c:pt>
                <c:pt idx="6912">
                  <c:v>2.2413078703684732</c:v>
                </c:pt>
                <c:pt idx="6913">
                  <c:v>2.2414583333302289</c:v>
                </c:pt>
                <c:pt idx="6914">
                  <c:v>2.241631944438268</c:v>
                </c:pt>
                <c:pt idx="6915">
                  <c:v>2.241805555553583</c:v>
                </c:pt>
                <c:pt idx="6916">
                  <c:v>2.2419675925921183</c:v>
                </c:pt>
                <c:pt idx="6917">
                  <c:v>2.242118055553874</c:v>
                </c:pt>
                <c:pt idx="6918">
                  <c:v>2.2422685185156297</c:v>
                </c:pt>
                <c:pt idx="6919">
                  <c:v>2.242430555554165</c:v>
                </c:pt>
                <c:pt idx="6920">
                  <c:v>2.2426041666622041</c:v>
                </c:pt>
                <c:pt idx="6921">
                  <c:v>2.2427662037007394</c:v>
                </c:pt>
                <c:pt idx="6922">
                  <c:v>2.2429166666624951</c:v>
                </c:pt>
                <c:pt idx="6923">
                  <c:v>2.2430671296242508</c:v>
                </c:pt>
                <c:pt idx="6924">
                  <c:v>2.2432407407395658</c:v>
                </c:pt>
                <c:pt idx="6925">
                  <c:v>2.2433912037013215</c:v>
                </c:pt>
                <c:pt idx="6926">
                  <c:v>2.2435532407398568</c:v>
                </c:pt>
                <c:pt idx="6927">
                  <c:v>2.2437152777783922</c:v>
                </c:pt>
                <c:pt idx="6928">
                  <c:v>2.2438773148096516</c:v>
                </c:pt>
                <c:pt idx="6929">
                  <c:v>2.2440393518481869</c:v>
                </c:pt>
                <c:pt idx="6930">
                  <c:v>2.2441898148099426</c:v>
                </c:pt>
                <c:pt idx="6931">
                  <c:v>2.244351851848478</c:v>
                </c:pt>
                <c:pt idx="6932">
                  <c:v>2.24449074074073</c:v>
                </c:pt>
                <c:pt idx="6933">
                  <c:v>2.2446527777719893</c:v>
                </c:pt>
                <c:pt idx="6934">
                  <c:v>2.2447916666642413</c:v>
                </c:pt>
                <c:pt idx="6935">
                  <c:v>2.2449537037027767</c:v>
                </c:pt>
                <c:pt idx="6936">
                  <c:v>2.245115740741312</c:v>
                </c:pt>
                <c:pt idx="6937">
                  <c:v>2.2452662037030677</c:v>
                </c:pt>
                <c:pt idx="6938">
                  <c:v>2.2454282407343271</c:v>
                </c:pt>
                <c:pt idx="6939">
                  <c:v>2.2455787037033588</c:v>
                </c:pt>
                <c:pt idx="6940">
                  <c:v>2.2457291666651145</c:v>
                </c:pt>
                <c:pt idx="6941">
                  <c:v>2.2458912037036498</c:v>
                </c:pt>
                <c:pt idx="6942">
                  <c:v>2.2460532407349092</c:v>
                </c:pt>
                <c:pt idx="6943">
                  <c:v>2.2462152777734445</c:v>
                </c:pt>
                <c:pt idx="6944">
                  <c:v>2.2463773148119799</c:v>
                </c:pt>
                <c:pt idx="6945">
                  <c:v>2.2465393518505152</c:v>
                </c:pt>
                <c:pt idx="6946">
                  <c:v>2.2467013888890506</c:v>
                </c:pt>
                <c:pt idx="6947">
                  <c:v>2.24686342592031</c:v>
                </c:pt>
                <c:pt idx="6948">
                  <c:v>2.2470254629588453</c:v>
                </c:pt>
                <c:pt idx="6949">
                  <c:v>2.2471990740741603</c:v>
                </c:pt>
                <c:pt idx="6950">
                  <c:v>2.2473611111054197</c:v>
                </c:pt>
                <c:pt idx="6951">
                  <c:v>2.2475462962902384</c:v>
                </c:pt>
                <c:pt idx="6952">
                  <c:v>2.24769675925927</c:v>
                </c:pt>
                <c:pt idx="6953">
                  <c:v>2.2478356481442461</c:v>
                </c:pt>
                <c:pt idx="6954">
                  <c:v>2.2479976851827814</c:v>
                </c:pt>
                <c:pt idx="6955">
                  <c:v>2.2481481481445371</c:v>
                </c:pt>
                <c:pt idx="6956">
                  <c:v>2.2483217592598521</c:v>
                </c:pt>
                <c:pt idx="6957">
                  <c:v>2.2484837962911115</c:v>
                </c:pt>
                <c:pt idx="6958">
                  <c:v>2.2486342592528672</c:v>
                </c:pt>
                <c:pt idx="6959">
                  <c:v>2.2487962962914025</c:v>
                </c:pt>
                <c:pt idx="6960">
                  <c:v>2.2489583333299379</c:v>
                </c:pt>
                <c:pt idx="6961">
                  <c:v>2.2491203703684732</c:v>
                </c:pt>
                <c:pt idx="6962">
                  <c:v>2.2492939814765123</c:v>
                </c:pt>
                <c:pt idx="6963">
                  <c:v>2.249444444438268</c:v>
                </c:pt>
                <c:pt idx="6964">
                  <c:v>2.2495949074072996</c:v>
                </c:pt>
                <c:pt idx="6965">
                  <c:v>2.249756944438559</c:v>
                </c:pt>
                <c:pt idx="6966">
                  <c:v>2.2499189814770943</c:v>
                </c:pt>
                <c:pt idx="6967">
                  <c:v>2.2500925925924093</c:v>
                </c:pt>
                <c:pt idx="6968">
                  <c:v>2.2502662037004484</c:v>
                </c:pt>
                <c:pt idx="6969">
                  <c:v>2.2504282407389837</c:v>
                </c:pt>
                <c:pt idx="6970">
                  <c:v>2.2505902777775191</c:v>
                </c:pt>
                <c:pt idx="6971">
                  <c:v>2.2507638888855581</c:v>
                </c:pt>
                <c:pt idx="6972">
                  <c:v>2.2509259259240935</c:v>
                </c:pt>
                <c:pt idx="6973">
                  <c:v>2.2510995370321325</c:v>
                </c:pt>
                <c:pt idx="6974">
                  <c:v>2.2512615740706678</c:v>
                </c:pt>
                <c:pt idx="6975">
                  <c:v>2.2551736111054197</c:v>
                </c:pt>
                <c:pt idx="6976">
                  <c:v>2.2553124999976717</c:v>
                </c:pt>
                <c:pt idx="6977">
                  <c:v>2.2554513888826477</c:v>
                </c:pt>
                <c:pt idx="6978">
                  <c:v>2.2555787036981201</c:v>
                </c:pt>
                <c:pt idx="6979">
                  <c:v>2.2557060185135924</c:v>
                </c:pt>
                <c:pt idx="6980">
                  <c:v>2.2558564814753481</c:v>
                </c:pt>
                <c:pt idx="6981">
                  <c:v>2.2560879629600095</c:v>
                </c:pt>
                <c:pt idx="6982">
                  <c:v>2.2563425925909542</c:v>
                </c:pt>
                <c:pt idx="6983">
                  <c:v>2.2565162036989932</c:v>
                </c:pt>
                <c:pt idx="6984">
                  <c:v>2.2566898148143082</c:v>
                </c:pt>
                <c:pt idx="6985">
                  <c:v>2.2568981481454102</c:v>
                </c:pt>
                <c:pt idx="6986">
                  <c:v>2.262939814812853</c:v>
                </c:pt>
                <c:pt idx="6987">
                  <c:v>2.2630671296283253</c:v>
                </c:pt>
                <c:pt idx="6988">
                  <c:v>2.2632060185133014</c:v>
                </c:pt>
                <c:pt idx="6989">
                  <c:v>2.2633333333287737</c:v>
                </c:pt>
                <c:pt idx="6990">
                  <c:v>2.2634606481442461</c:v>
                </c:pt>
                <c:pt idx="6991">
                  <c:v>2.2636111111060018</c:v>
                </c:pt>
                <c:pt idx="6992">
                  <c:v>2.2640046296291985</c:v>
                </c:pt>
                <c:pt idx="6993">
                  <c:v>2.2641435185141745</c:v>
                </c:pt>
                <c:pt idx="6994">
                  <c:v>2.2642592592528672</c:v>
                </c:pt>
                <c:pt idx="6995">
                  <c:v>2.2643981481451192</c:v>
                </c:pt>
                <c:pt idx="6996">
                  <c:v>2.2645254629605915</c:v>
                </c:pt>
                <c:pt idx="6997">
                  <c:v>2.2646643518455676</c:v>
                </c:pt>
                <c:pt idx="6998">
                  <c:v>2.2648148148145992</c:v>
                </c:pt>
                <c:pt idx="6999">
                  <c:v>2.2650578703687643</c:v>
                </c:pt>
                <c:pt idx="7000">
                  <c:v>2.2651967592537403</c:v>
                </c:pt>
                <c:pt idx="7001">
                  <c:v>2.265347222222772</c:v>
                </c:pt>
                <c:pt idx="7002">
                  <c:v>2.265520833330811</c:v>
                </c:pt>
                <c:pt idx="7003">
                  <c:v>2.26569444443885</c:v>
                </c:pt>
                <c:pt idx="7004">
                  <c:v>2.265868055554165</c:v>
                </c:pt>
                <c:pt idx="7005">
                  <c:v>2.2660416666622041</c:v>
                </c:pt>
                <c:pt idx="7006">
                  <c:v>2.2662152777775191</c:v>
                </c:pt>
                <c:pt idx="7007">
                  <c:v>2.2663773148087785</c:v>
                </c:pt>
                <c:pt idx="7008">
                  <c:v>2.2665393518473138</c:v>
                </c:pt>
                <c:pt idx="7009">
                  <c:v>2.2667129629626288</c:v>
                </c:pt>
                <c:pt idx="7010">
                  <c:v>2.2668981481474475</c:v>
                </c:pt>
                <c:pt idx="7011">
                  <c:v>2.2670717592554865</c:v>
                </c:pt>
                <c:pt idx="7012">
                  <c:v>2.2672222222172422</c:v>
                </c:pt>
                <c:pt idx="7013">
                  <c:v>2.2673958333325572</c:v>
                </c:pt>
                <c:pt idx="7014">
                  <c:v>2.2675925925868796</c:v>
                </c:pt>
                <c:pt idx="7015">
                  <c:v>2.267754629625415</c:v>
                </c:pt>
                <c:pt idx="7016">
                  <c:v>2.2679166666639503</c:v>
                </c:pt>
                <c:pt idx="7017">
                  <c:v>2.268067129625706</c:v>
                </c:pt>
                <c:pt idx="7018">
                  <c:v>2.2682523148105247</c:v>
                </c:pt>
                <c:pt idx="7019">
                  <c:v>2.2684259259258397</c:v>
                </c:pt>
                <c:pt idx="7020">
                  <c:v>2.2685763888875954</c:v>
                </c:pt>
                <c:pt idx="7021">
                  <c:v>2.2687499999956344</c:v>
                </c:pt>
                <c:pt idx="7022">
                  <c:v>2.2689351851804531</c:v>
                </c:pt>
                <c:pt idx="7023">
                  <c:v>2.2691203703652718</c:v>
                </c:pt>
                <c:pt idx="7024">
                  <c:v>2.2693518518499332</c:v>
                </c:pt>
                <c:pt idx="7025">
                  <c:v>2.2694907407349092</c:v>
                </c:pt>
                <c:pt idx="7026">
                  <c:v>2.2696412037039408</c:v>
                </c:pt>
                <c:pt idx="7027">
                  <c:v>2.2698032407352002</c:v>
                </c:pt>
                <c:pt idx="7028">
                  <c:v>2.2699884259200189</c:v>
                </c:pt>
                <c:pt idx="7029">
                  <c:v>2.2701851851816173</c:v>
                </c:pt>
                <c:pt idx="7030">
                  <c:v>2.2703587962896563</c:v>
                </c:pt>
                <c:pt idx="7031">
                  <c:v>2.270509259258688</c:v>
                </c:pt>
                <c:pt idx="7032">
                  <c:v>2.270682870366727</c:v>
                </c:pt>
                <c:pt idx="7033">
                  <c:v>2.270856481482042</c:v>
                </c:pt>
                <c:pt idx="7034">
                  <c:v>2.271030092590081</c:v>
                </c:pt>
                <c:pt idx="7035">
                  <c:v>2.2712037036981201</c:v>
                </c:pt>
                <c:pt idx="7036">
                  <c:v>2.2713773148134351</c:v>
                </c:pt>
                <c:pt idx="7037">
                  <c:v>2.2715393518519704</c:v>
                </c:pt>
                <c:pt idx="7038">
                  <c:v>2.2717129629600095</c:v>
                </c:pt>
                <c:pt idx="7039">
                  <c:v>2.2718749999985448</c:v>
                </c:pt>
                <c:pt idx="7040">
                  <c:v>2.2720601851833635</c:v>
                </c:pt>
                <c:pt idx="7041">
                  <c:v>2.2722337962914025</c:v>
                </c:pt>
                <c:pt idx="7042">
                  <c:v>2.2724189814762212</c:v>
                </c:pt>
                <c:pt idx="7043">
                  <c:v>2.2726157407378196</c:v>
                </c:pt>
                <c:pt idx="7044">
                  <c:v>2.2727893518458586</c:v>
                </c:pt>
                <c:pt idx="7045">
                  <c:v>2.272986111107457</c:v>
                </c:pt>
                <c:pt idx="7046">
                  <c:v>2.2731712962922757</c:v>
                </c:pt>
                <c:pt idx="7047">
                  <c:v>2.2733449074075907</c:v>
                </c:pt>
                <c:pt idx="7048">
                  <c:v>2.27350694443885</c:v>
                </c:pt>
                <c:pt idx="7049">
                  <c:v>2.2737037037004484</c:v>
                </c:pt>
                <c:pt idx="7050">
                  <c:v>2.2738773148084874</c:v>
                </c:pt>
                <c:pt idx="7051">
                  <c:v>2.2740393518470228</c:v>
                </c:pt>
                <c:pt idx="7052">
                  <c:v>2.2742245370318415</c:v>
                </c:pt>
                <c:pt idx="7053">
                  <c:v>2.2744097222166602</c:v>
                </c:pt>
                <c:pt idx="7054">
                  <c:v>2.2745833333319752</c:v>
                </c:pt>
                <c:pt idx="7055">
                  <c:v>2.2747685185167938</c:v>
                </c:pt>
                <c:pt idx="7056">
                  <c:v>2.2749421296248329</c:v>
                </c:pt>
                <c:pt idx="7057">
                  <c:v>2.2751041666633682</c:v>
                </c:pt>
                <c:pt idx="7058">
                  <c:v>2.2752662037019036</c:v>
                </c:pt>
                <c:pt idx="7059">
                  <c:v>2.2754513888867223</c:v>
                </c:pt>
                <c:pt idx="7060">
                  <c:v>2.2756249999947613</c:v>
                </c:pt>
                <c:pt idx="7061">
                  <c:v>2.2757986111100763</c:v>
                </c:pt>
                <c:pt idx="7062">
                  <c:v>2.275983796294895</c:v>
                </c:pt>
                <c:pt idx="7063">
                  <c:v>2.276157407402934</c:v>
                </c:pt>
                <c:pt idx="7064">
                  <c:v>2.2763194444414694</c:v>
                </c:pt>
                <c:pt idx="7065">
                  <c:v>2.2764930555495084</c:v>
                </c:pt>
                <c:pt idx="7066">
                  <c:v>2.2766550925880438</c:v>
                </c:pt>
                <c:pt idx="7067">
                  <c:v>2.2768287037033588</c:v>
                </c:pt>
                <c:pt idx="7068">
                  <c:v>2.2770023148113978</c:v>
                </c:pt>
                <c:pt idx="7069">
                  <c:v>2.2771990740729962</c:v>
                </c:pt>
                <c:pt idx="7070">
                  <c:v>2.2796527777754818</c:v>
                </c:pt>
                <c:pt idx="7071">
                  <c:v>2.2797800925909542</c:v>
                </c:pt>
                <c:pt idx="7072">
                  <c:v>2.2799074074064265</c:v>
                </c:pt>
                <c:pt idx="7073">
                  <c:v>2.2800462962914025</c:v>
                </c:pt>
                <c:pt idx="7074">
                  <c:v>2.2802314814762212</c:v>
                </c:pt>
                <c:pt idx="7075">
                  <c:v>2.2804861111071659</c:v>
                </c:pt>
                <c:pt idx="7076">
                  <c:v>2.280729166661331</c:v>
                </c:pt>
                <c:pt idx="7077">
                  <c:v>2.280937499999709</c:v>
                </c:pt>
                <c:pt idx="7078">
                  <c:v>2.2811689814770943</c:v>
                </c:pt>
                <c:pt idx="7079">
                  <c:v>2.2814004629617557</c:v>
                </c:pt>
                <c:pt idx="7080">
                  <c:v>2.2816203703696374</c:v>
                </c:pt>
                <c:pt idx="7081">
                  <c:v>2.2817824074008968</c:v>
                </c:pt>
                <c:pt idx="7082">
                  <c:v>2.2819444444394321</c:v>
                </c:pt>
                <c:pt idx="7083">
                  <c:v>2.2823148148090695</c:v>
                </c:pt>
                <c:pt idx="7084">
                  <c:v>2.2824421296245418</c:v>
                </c:pt>
                <c:pt idx="7085">
                  <c:v>2.2825694444400142</c:v>
                </c:pt>
                <c:pt idx="7086">
                  <c:v>2.2827199074017699</c:v>
                </c:pt>
                <c:pt idx="7087">
                  <c:v>2.2828935185170849</c:v>
                </c:pt>
                <c:pt idx="7088">
                  <c:v>2.2832754629635019</c:v>
                </c:pt>
                <c:pt idx="7089">
                  <c:v>2.2834027777716983</c:v>
                </c:pt>
                <c:pt idx="7090">
                  <c:v>2.2835300925871707</c:v>
                </c:pt>
                <c:pt idx="7091">
                  <c:v>2.2836689814794227</c:v>
                </c:pt>
                <c:pt idx="7092">
                  <c:v>2.283831018517958</c:v>
                </c:pt>
                <c:pt idx="7093">
                  <c:v>2.284004629625997</c:v>
                </c:pt>
                <c:pt idx="7094">
                  <c:v>2.284178240741312</c:v>
                </c:pt>
                <c:pt idx="7095">
                  <c:v>2.2843402777725714</c:v>
                </c:pt>
                <c:pt idx="7096">
                  <c:v>2.2845138888878864</c:v>
                </c:pt>
                <c:pt idx="7097">
                  <c:v>2.2846759259264218</c:v>
                </c:pt>
                <c:pt idx="7098">
                  <c:v>2.2848379629576812</c:v>
                </c:pt>
                <c:pt idx="7099">
                  <c:v>2.2850115740729962</c:v>
                </c:pt>
                <c:pt idx="7100">
                  <c:v>2.2851736111115315</c:v>
                </c:pt>
                <c:pt idx="7101">
                  <c:v>2.2853472222195705</c:v>
                </c:pt>
                <c:pt idx="7102">
                  <c:v>2.2855208333276096</c:v>
                </c:pt>
                <c:pt idx="7103">
                  <c:v>2.2856828703661449</c:v>
                </c:pt>
                <c:pt idx="7104">
                  <c:v>2.2858564814814599</c:v>
                </c:pt>
                <c:pt idx="7105">
                  <c:v>2.2860416666662786</c:v>
                </c:pt>
                <c:pt idx="7106">
                  <c:v>2.286203703697538</c:v>
                </c:pt>
                <c:pt idx="7107">
                  <c:v>2.286377314812853</c:v>
                </c:pt>
                <c:pt idx="7108">
                  <c:v>2.2865624999976717</c:v>
                </c:pt>
                <c:pt idx="7109">
                  <c:v>2.2867361111057107</c:v>
                </c:pt>
                <c:pt idx="7110">
                  <c:v>2.2868981481442461</c:v>
                </c:pt>
                <c:pt idx="7111">
                  <c:v>2.2870601851827814</c:v>
                </c:pt>
                <c:pt idx="7112">
                  <c:v>2.2872337962908205</c:v>
                </c:pt>
                <c:pt idx="7113">
                  <c:v>2.2873958333293558</c:v>
                </c:pt>
                <c:pt idx="7114">
                  <c:v>2.2875578703678912</c:v>
                </c:pt>
                <c:pt idx="7115">
                  <c:v>2.2877199074064265</c:v>
                </c:pt>
                <c:pt idx="7116">
                  <c:v>2.2879050925912452</c:v>
                </c:pt>
                <c:pt idx="7117">
                  <c:v>2.2880671296297805</c:v>
                </c:pt>
                <c:pt idx="7118">
                  <c:v>2.2882407407378196</c:v>
                </c:pt>
                <c:pt idx="7119">
                  <c:v>2.2884143518458586</c:v>
                </c:pt>
                <c:pt idx="7120">
                  <c:v>2.2885879629611736</c:v>
                </c:pt>
                <c:pt idx="7121">
                  <c:v>2.2887615740692127</c:v>
                </c:pt>
                <c:pt idx="7122">
                  <c:v>2.288923611107748</c:v>
                </c:pt>
                <c:pt idx="7123">
                  <c:v>2.2891087962925667</c:v>
                </c:pt>
                <c:pt idx="7124">
                  <c:v>2.289270833331102</c:v>
                </c:pt>
                <c:pt idx="7125">
                  <c:v>2.2894444444391411</c:v>
                </c:pt>
                <c:pt idx="7126">
                  <c:v>2.2896296296239598</c:v>
                </c:pt>
                <c:pt idx="7127">
                  <c:v>2.2898032407392748</c:v>
                </c:pt>
                <c:pt idx="7128">
                  <c:v>2.2899652777778101</c:v>
                </c:pt>
                <c:pt idx="7129">
                  <c:v>2.2901388888858492</c:v>
                </c:pt>
                <c:pt idx="7130">
                  <c:v>2.2903240740706678</c:v>
                </c:pt>
                <c:pt idx="7131">
                  <c:v>2.2904976851787069</c:v>
                </c:pt>
                <c:pt idx="7132">
                  <c:v>2.2906828703708015</c:v>
                </c:pt>
                <c:pt idx="7133">
                  <c:v>2.2908564814788406</c:v>
                </c:pt>
                <c:pt idx="7134">
                  <c:v>2.2910416666636593</c:v>
                </c:pt>
                <c:pt idx="7135">
                  <c:v>2.291226851848478</c:v>
                </c:pt>
                <c:pt idx="7136">
                  <c:v>2.2914120370332967</c:v>
                </c:pt>
                <c:pt idx="7137">
                  <c:v>2.2915972222181153</c:v>
                </c:pt>
                <c:pt idx="7138">
                  <c:v>2.2917708333334303</c:v>
                </c:pt>
                <c:pt idx="7139">
                  <c:v>2.2919791666645324</c:v>
                </c:pt>
                <c:pt idx="7140">
                  <c:v>2.2921527777725714</c:v>
                </c:pt>
                <c:pt idx="7141">
                  <c:v>2.2923148148111068</c:v>
                </c:pt>
                <c:pt idx="7142">
                  <c:v>2.2924999999959255</c:v>
                </c:pt>
                <c:pt idx="7143">
                  <c:v>2.2926736111112405</c:v>
                </c:pt>
                <c:pt idx="7144">
                  <c:v>2.2928703703655628</c:v>
                </c:pt>
                <c:pt idx="7145">
                  <c:v>2.2930439814808778</c:v>
                </c:pt>
                <c:pt idx="7146">
                  <c:v>2.2932291666656965</c:v>
                </c:pt>
                <c:pt idx="7147">
                  <c:v>2.2934143518505152</c:v>
                </c:pt>
                <c:pt idx="7148">
                  <c:v>2.2935995370353339</c:v>
                </c:pt>
                <c:pt idx="7149">
                  <c:v>2.2937962962896563</c:v>
                </c:pt>
                <c:pt idx="7150">
                  <c:v>2.293981481481751</c:v>
                </c:pt>
                <c:pt idx="7151">
                  <c:v>2.2941435185130103</c:v>
                </c:pt>
                <c:pt idx="7152">
                  <c:v>2.2943171296283253</c:v>
                </c:pt>
                <c:pt idx="7153">
                  <c:v>2.2945138888826477</c:v>
                </c:pt>
                <c:pt idx="7154">
                  <c:v>2.2947106481442461</c:v>
                </c:pt>
                <c:pt idx="7155">
                  <c:v>2.2948842592595611</c:v>
                </c:pt>
                <c:pt idx="7156">
                  <c:v>2.2950694444443798</c:v>
                </c:pt>
                <c:pt idx="7157">
                  <c:v>2.2952546296291985</c:v>
                </c:pt>
                <c:pt idx="7158">
                  <c:v>2.2954282407372375</c:v>
                </c:pt>
                <c:pt idx="7159">
                  <c:v>2.2956134259220562</c:v>
                </c:pt>
                <c:pt idx="7160">
                  <c:v>2.2958101851836545</c:v>
                </c:pt>
                <c:pt idx="7161">
                  <c:v>2.2959837962916936</c:v>
                </c:pt>
                <c:pt idx="7162">
                  <c:v>2.2961689814765123</c:v>
                </c:pt>
                <c:pt idx="7163">
                  <c:v>2.2963657407381106</c:v>
                </c:pt>
                <c:pt idx="7164">
                  <c:v>2.3004745370344608</c:v>
                </c:pt>
                <c:pt idx="7165">
                  <c:v>2.3007523148116888</c:v>
                </c:pt>
                <c:pt idx="7166">
                  <c:v>2.3012037037042319</c:v>
                </c:pt>
                <c:pt idx="7167">
                  <c:v>2.301655092589499</c:v>
                </c:pt>
                <c:pt idx="7168">
                  <c:v>2.302071759258979</c:v>
                </c:pt>
                <c:pt idx="7169">
                  <c:v>2.3025231481442461</c:v>
                </c:pt>
                <c:pt idx="7170">
                  <c:v>2.3029861111062928</c:v>
                </c:pt>
                <c:pt idx="7171">
                  <c:v>2.3130092592546134</c:v>
                </c:pt>
                <c:pt idx="7172">
                  <c:v>2.3131365740700858</c:v>
                </c:pt>
                <c:pt idx="7173">
                  <c:v>2.3132638888855581</c:v>
                </c:pt>
                <c:pt idx="7174">
                  <c:v>2.3134027777778101</c:v>
                </c:pt>
                <c:pt idx="7175">
                  <c:v>2.3135185185165028</c:v>
                </c:pt>
                <c:pt idx="7176">
                  <c:v>2.3136805555550382</c:v>
                </c:pt>
                <c:pt idx="7177">
                  <c:v>2.3141550925865886</c:v>
                </c:pt>
                <c:pt idx="7178">
                  <c:v>2.3142824074020609</c:v>
                </c:pt>
                <c:pt idx="7179">
                  <c:v>2.3144212962943129</c:v>
                </c:pt>
                <c:pt idx="7180">
                  <c:v>2.3145717592560686</c:v>
                </c:pt>
                <c:pt idx="7181">
                  <c:v>2.3149884259255487</c:v>
                </c:pt>
                <c:pt idx="7182">
                  <c:v>2.3151388888873043</c:v>
                </c:pt>
                <c:pt idx="7183">
                  <c:v>2.31528935184906</c:v>
                </c:pt>
                <c:pt idx="7184">
                  <c:v>2.3154398148108157</c:v>
                </c:pt>
                <c:pt idx="7185">
                  <c:v>2.3156481481419178</c:v>
                </c:pt>
                <c:pt idx="7186">
                  <c:v>2.3158796296265791</c:v>
                </c:pt>
                <c:pt idx="7187">
                  <c:v>2.3160763888881775</c:v>
                </c:pt>
                <c:pt idx="7188">
                  <c:v>2.3162731481424998</c:v>
                </c:pt>
                <c:pt idx="7189">
                  <c:v>2.3164814814808778</c:v>
                </c:pt>
                <c:pt idx="7190">
                  <c:v>2.3166782407352002</c:v>
                </c:pt>
                <c:pt idx="7191">
                  <c:v>2.3168865740735782</c:v>
                </c:pt>
                <c:pt idx="7192">
                  <c:v>2.3170833333279006</c:v>
                </c:pt>
                <c:pt idx="7193">
                  <c:v>2.317280092589499</c:v>
                </c:pt>
                <c:pt idx="7194">
                  <c:v>2.317488425920601</c:v>
                </c:pt>
                <c:pt idx="7195">
                  <c:v>2.317696759258979</c:v>
                </c:pt>
                <c:pt idx="7196">
                  <c:v>2.317905092590081</c:v>
                </c:pt>
                <c:pt idx="7197">
                  <c:v>2.3181134259211831</c:v>
                </c:pt>
                <c:pt idx="7198">
                  <c:v>2.3182986111060018</c:v>
                </c:pt>
                <c:pt idx="7199">
                  <c:v>2.3184837962908205</c:v>
                </c:pt>
                <c:pt idx="7200">
                  <c:v>2.3186689814756392</c:v>
                </c:pt>
                <c:pt idx="7201">
                  <c:v>2.3188888888835208</c:v>
                </c:pt>
                <c:pt idx="7202">
                  <c:v>2.3191203703681822</c:v>
                </c:pt>
                <c:pt idx="7203">
                  <c:v>2.3192939814762212</c:v>
                </c:pt>
                <c:pt idx="7204">
                  <c:v>2.3194560185147566</c:v>
                </c:pt>
                <c:pt idx="7205">
                  <c:v>2.3196527777763549</c:v>
                </c:pt>
                <c:pt idx="7206">
                  <c:v>2.319861111107457</c:v>
                </c:pt>
                <c:pt idx="7207">
                  <c:v>2.320069444438559</c:v>
                </c:pt>
                <c:pt idx="7208">
                  <c:v>2.3202546296233777</c:v>
                </c:pt>
                <c:pt idx="7209">
                  <c:v>2.320451388884976</c:v>
                </c:pt>
                <c:pt idx="7210">
                  <c:v>2.3206597222160781</c:v>
                </c:pt>
                <c:pt idx="7211">
                  <c:v>2.3208564814776764</c:v>
                </c:pt>
                <c:pt idx="7212">
                  <c:v>2.3210532407392748</c:v>
                </c:pt>
                <c:pt idx="7213">
                  <c:v>2.3212615740703768</c:v>
                </c:pt>
                <c:pt idx="7214">
                  <c:v>2.3214467592551955</c:v>
                </c:pt>
                <c:pt idx="7215">
                  <c:v>2.3216319444400142</c:v>
                </c:pt>
                <c:pt idx="7216">
                  <c:v>2.3218287037016125</c:v>
                </c:pt>
                <c:pt idx="7217">
                  <c:v>2.3220254629632109</c:v>
                </c:pt>
                <c:pt idx="7218">
                  <c:v>2.3222222222175333</c:v>
                </c:pt>
                <c:pt idx="7219">
                  <c:v>2.3224189814791316</c:v>
                </c:pt>
                <c:pt idx="7220">
                  <c:v>2.3226273148102337</c:v>
                </c:pt>
                <c:pt idx="7221">
                  <c:v>2.3228356481486117</c:v>
                </c:pt>
                <c:pt idx="7222">
                  <c:v>2.3230208333334303</c:v>
                </c:pt>
                <c:pt idx="7223">
                  <c:v>2.3232175925877527</c:v>
                </c:pt>
                <c:pt idx="7224">
                  <c:v>2.3234259259261307</c:v>
                </c:pt>
                <c:pt idx="7225">
                  <c:v>2.3236226851804531</c:v>
                </c:pt>
                <c:pt idx="7226">
                  <c:v>2.3238310185188311</c:v>
                </c:pt>
                <c:pt idx="7227">
                  <c:v>2.3240509259194368</c:v>
                </c:pt>
                <c:pt idx="7228">
                  <c:v>2.3242592592578148</c:v>
                </c:pt>
                <c:pt idx="7229">
                  <c:v>2.3244675925889169</c:v>
                </c:pt>
                <c:pt idx="7230">
                  <c:v>2.3246759259200189</c:v>
                </c:pt>
                <c:pt idx="7231">
                  <c:v>2.3248726851816173</c:v>
                </c:pt>
                <c:pt idx="7232">
                  <c:v>2.3250694444432156</c:v>
                </c:pt>
                <c:pt idx="7233">
                  <c:v>2.325300925920601</c:v>
                </c:pt>
                <c:pt idx="7234">
                  <c:v>2.3254976851821993</c:v>
                </c:pt>
                <c:pt idx="7235">
                  <c:v>2.325682870367018</c:v>
                </c:pt>
                <c:pt idx="7236">
                  <c:v>2.3258796296286164</c:v>
                </c:pt>
                <c:pt idx="7237">
                  <c:v>2.3260763888829388</c:v>
                </c:pt>
                <c:pt idx="7238">
                  <c:v>2.3262847222213168</c:v>
                </c:pt>
                <c:pt idx="7239">
                  <c:v>2.3264814814756392</c:v>
                </c:pt>
                <c:pt idx="7240">
                  <c:v>2.3266898148140172</c:v>
                </c:pt>
                <c:pt idx="7241">
                  <c:v>2.3268981481451192</c:v>
                </c:pt>
                <c:pt idx="7242">
                  <c:v>2.3271064814762212</c:v>
                </c:pt>
                <c:pt idx="7243">
                  <c:v>2.3273263888841029</c:v>
                </c:pt>
                <c:pt idx="7244">
                  <c:v>2.3275231481457013</c:v>
                </c:pt>
                <c:pt idx="7245">
                  <c:v>2.3277199074072996</c:v>
                </c:pt>
                <c:pt idx="7246">
                  <c:v>2.327916666661622</c:v>
                </c:pt>
                <c:pt idx="7247">
                  <c:v>2.328125</c:v>
                </c:pt>
                <c:pt idx="7248">
                  <c:v>2.3283217592543224</c:v>
                </c:pt>
                <c:pt idx="7249">
                  <c:v>2.3285300925927004</c:v>
                </c:pt>
                <c:pt idx="7250">
                  <c:v>2.3287384259238024</c:v>
                </c:pt>
                <c:pt idx="7251">
                  <c:v>2.3289467592549045</c:v>
                </c:pt>
                <c:pt idx="7252">
                  <c:v>2.3291435185165028</c:v>
                </c:pt>
                <c:pt idx="7253">
                  <c:v>2.3293402777781012</c:v>
                </c:pt>
                <c:pt idx="7254">
                  <c:v>2.3295486111092032</c:v>
                </c:pt>
                <c:pt idx="7255">
                  <c:v>2.3297685185170849</c:v>
                </c:pt>
                <c:pt idx="7256">
                  <c:v>2.3299768518481869</c:v>
                </c:pt>
                <c:pt idx="7257">
                  <c:v>2.3329282407357823</c:v>
                </c:pt>
                <c:pt idx="7258">
                  <c:v>2.333078703697538</c:v>
                </c:pt>
                <c:pt idx="7259">
                  <c:v>2.3332407407360733</c:v>
                </c:pt>
                <c:pt idx="7260">
                  <c:v>2.3335763888826477</c:v>
                </c:pt>
                <c:pt idx="7261">
                  <c:v>2.3339814814753481</c:v>
                </c:pt>
                <c:pt idx="7262">
                  <c:v>2.3343865740680485</c:v>
                </c:pt>
                <c:pt idx="7263">
                  <c:v>2.3347800925912452</c:v>
                </c:pt>
                <c:pt idx="7264">
                  <c:v>2.3352314814765123</c:v>
                </c:pt>
                <c:pt idx="7265">
                  <c:v>2.3355324074072996</c:v>
                </c:pt>
                <c:pt idx="7266">
                  <c:v>2.3359143518464407</c:v>
                </c:pt>
                <c:pt idx="7267">
                  <c:v>2.3441319444391411</c:v>
                </c:pt>
                <c:pt idx="7268">
                  <c:v>2.3451504629629198</c:v>
                </c:pt>
                <c:pt idx="7269">
                  <c:v>2.3461689814794227</c:v>
                </c:pt>
                <c:pt idx="7270">
                  <c:v>2.3471759259264218</c:v>
                </c:pt>
                <c:pt idx="7271">
                  <c:v>2.3482060185124283</c:v>
                </c:pt>
                <c:pt idx="7272">
                  <c:v>2.3493171296286164</c:v>
                </c:pt>
                <c:pt idx="7273">
                  <c:v>2.3506828703684732</c:v>
                </c:pt>
                <c:pt idx="7274">
                  <c:v>2.3528587962937308</c:v>
                </c:pt>
                <c:pt idx="7275">
                  <c:v>2.3550578703652718</c:v>
                </c:pt>
                <c:pt idx="7276">
                  <c:v>2.35665509258979</c:v>
                </c:pt>
                <c:pt idx="7277">
                  <c:v>2.3583449074067175</c:v>
                </c:pt>
                <c:pt idx="7278">
                  <c:v>2.3600462962931488</c:v>
                </c:pt>
                <c:pt idx="7279">
                  <c:v>2.3621064814797137</c:v>
                </c:pt>
                <c:pt idx="7280">
                  <c:v>2.3631944444423425</c:v>
                </c:pt>
                <c:pt idx="7281">
                  <c:v>2.3642824074049713</c:v>
                </c:pt>
                <c:pt idx="7282">
                  <c:v>2.3653356481445371</c:v>
                </c:pt>
                <c:pt idx="7283">
                  <c:v>2.3664467592534493</c:v>
                </c:pt>
                <c:pt idx="7284">
                  <c:v>2.3675115740697947</c:v>
                </c:pt>
                <c:pt idx="7285">
                  <c:v>2.3685763888861402</c:v>
                </c:pt>
                <c:pt idx="7286">
                  <c:v>2.369733796294895</c:v>
                </c:pt>
                <c:pt idx="7287">
                  <c:v>2.3707870370344608</c:v>
                </c:pt>
                <c:pt idx="7288">
                  <c:v>2.3718171296277433</c:v>
                </c:pt>
                <c:pt idx="7289">
                  <c:v>2.3728472222210257</c:v>
                </c:pt>
                <c:pt idx="7290">
                  <c:v>2.3739120370373712</c:v>
                </c:pt>
                <c:pt idx="7291">
                  <c:v>2.3749884259232203</c:v>
                </c:pt>
                <c:pt idx="7292">
                  <c:v>2.3760185185165028</c:v>
                </c:pt>
                <c:pt idx="7293">
                  <c:v>2.3771874999947613</c:v>
                </c:pt>
                <c:pt idx="7294">
                  <c:v>2.3782523148111068</c:v>
                </c:pt>
                <c:pt idx="7295">
                  <c:v>2.3797337962896563</c:v>
                </c:pt>
                <c:pt idx="7296">
                  <c:v>2.3807870370364981</c:v>
                </c:pt>
                <c:pt idx="7297">
                  <c:v>2.3820370370303863</c:v>
                </c:pt>
                <c:pt idx="7298">
                  <c:v>2.3821874999994179</c:v>
                </c:pt>
                <c:pt idx="7299">
                  <c:v>2.3823379629611736</c:v>
                </c:pt>
                <c:pt idx="7300">
                  <c:v>2.3824768518461497</c:v>
                </c:pt>
                <c:pt idx="7301">
                  <c:v>2.382638888884685</c:v>
                </c:pt>
                <c:pt idx="7302">
                  <c:v>2.3829976851848187</c:v>
                </c:pt>
                <c:pt idx="7303">
                  <c:v>2.3831481481465744</c:v>
                </c:pt>
                <c:pt idx="7304">
                  <c:v>2.3832986111083301</c:v>
                </c:pt>
                <c:pt idx="7305">
                  <c:v>2.3834375000005821</c:v>
                </c:pt>
                <c:pt idx="7306">
                  <c:v>2.3835995370318415</c:v>
                </c:pt>
                <c:pt idx="7307">
                  <c:v>2.3839814814782585</c:v>
                </c:pt>
                <c:pt idx="7308">
                  <c:v>2.3841319444400142</c:v>
                </c:pt>
                <c:pt idx="7309">
                  <c:v>2.3842708333322662</c:v>
                </c:pt>
                <c:pt idx="7310">
                  <c:v>2.3844328703708015</c:v>
                </c:pt>
                <c:pt idx="7311">
                  <c:v>2.3845949074020609</c:v>
                </c:pt>
                <c:pt idx="7312">
                  <c:v>2.3847685185173759</c:v>
                </c:pt>
                <c:pt idx="7313">
                  <c:v>2.3850347222178243</c:v>
                </c:pt>
                <c:pt idx="7314">
                  <c:v>2.3851967592563597</c:v>
                </c:pt>
                <c:pt idx="7315">
                  <c:v>2.3853703703643987</c:v>
                </c:pt>
                <c:pt idx="7316">
                  <c:v>2.3855555555492174</c:v>
                </c:pt>
                <c:pt idx="7317">
                  <c:v>2.385740740741312</c:v>
                </c:pt>
                <c:pt idx="7318">
                  <c:v>2.3859374999956344</c:v>
                </c:pt>
                <c:pt idx="7319">
                  <c:v>2.3861226851804531</c:v>
                </c:pt>
                <c:pt idx="7320">
                  <c:v>2.3863078703652718</c:v>
                </c:pt>
                <c:pt idx="7321">
                  <c:v>2.3864930555500905</c:v>
                </c:pt>
                <c:pt idx="7322">
                  <c:v>2.3867013888884685</c:v>
                </c:pt>
                <c:pt idx="7323">
                  <c:v>2.3868981481427909</c:v>
                </c:pt>
                <c:pt idx="7324">
                  <c:v>2.3870949074043892</c:v>
                </c:pt>
                <c:pt idx="7325">
                  <c:v>2.3872800925892079</c:v>
                </c:pt>
                <c:pt idx="7326">
                  <c:v>2.3874652777740266</c:v>
                </c:pt>
                <c:pt idx="7327">
                  <c:v>2.3876736111051287</c:v>
                </c:pt>
                <c:pt idx="7328">
                  <c:v>2.387835648143664</c:v>
                </c:pt>
                <c:pt idx="7329">
                  <c:v>2.3879976851821993</c:v>
                </c:pt>
                <c:pt idx="7330">
                  <c:v>2.388182870367018</c:v>
                </c:pt>
                <c:pt idx="7331">
                  <c:v>2.3883796296286164</c:v>
                </c:pt>
                <c:pt idx="7332">
                  <c:v>2.3885416666671517</c:v>
                </c:pt>
                <c:pt idx="7333">
                  <c:v>2.3887268518519704</c:v>
                </c:pt>
                <c:pt idx="7334">
                  <c:v>2.3889120370367891</c:v>
                </c:pt>
                <c:pt idx="7335">
                  <c:v>2.3890856481448282</c:v>
                </c:pt>
                <c:pt idx="7336">
                  <c:v>2.3892592592528672</c:v>
                </c:pt>
                <c:pt idx="7337">
                  <c:v>2.3894444444449618</c:v>
                </c:pt>
                <c:pt idx="7338">
                  <c:v>2.3896296296297805</c:v>
                </c:pt>
                <c:pt idx="7339">
                  <c:v>2.3897800925915362</c:v>
                </c:pt>
                <c:pt idx="7340">
                  <c:v>2.3899537036995753</c:v>
                </c:pt>
                <c:pt idx="7341">
                  <c:v>2.3901273148148903</c:v>
                </c:pt>
                <c:pt idx="7342">
                  <c:v>2.390312499999709</c:v>
                </c:pt>
                <c:pt idx="7343">
                  <c:v>2.3904976851845277</c:v>
                </c:pt>
                <c:pt idx="7344">
                  <c:v>2.3906828703693463</c:v>
                </c:pt>
                <c:pt idx="7345">
                  <c:v>2.390868055554165</c:v>
                </c:pt>
                <c:pt idx="7346">
                  <c:v>2.3910532407389837</c:v>
                </c:pt>
                <c:pt idx="7347">
                  <c:v>2.3912384259238024</c:v>
                </c:pt>
                <c:pt idx="7348">
                  <c:v>2.3914236111086211</c:v>
                </c:pt>
                <c:pt idx="7349">
                  <c:v>2.3915856481471565</c:v>
                </c:pt>
                <c:pt idx="7350">
                  <c:v>2.3917708333319752</c:v>
                </c:pt>
                <c:pt idx="7351">
                  <c:v>2.3919907407398568</c:v>
                </c:pt>
                <c:pt idx="7352">
                  <c:v>2.3947106481427909</c:v>
                </c:pt>
                <c:pt idx="7353">
                  <c:v>2.3947106481427909</c:v>
                </c:pt>
                <c:pt idx="7354">
                  <c:v>2.3947106481427909</c:v>
                </c:pt>
                <c:pt idx="7355">
                  <c:v>2.3947106481427909</c:v>
                </c:pt>
                <c:pt idx="7356">
                  <c:v>2.3947106481427909</c:v>
                </c:pt>
                <c:pt idx="7357">
                  <c:v>2.3949074074043892</c:v>
                </c:pt>
                <c:pt idx="7358">
                  <c:v>2.3951273148122709</c:v>
                </c:pt>
                <c:pt idx="7359">
                  <c:v>2.3954861111051287</c:v>
                </c:pt>
                <c:pt idx="7360">
                  <c:v>2.3958333333284827</c:v>
                </c:pt>
                <c:pt idx="7361">
                  <c:v>2.3961689814750571</c:v>
                </c:pt>
                <c:pt idx="7362">
                  <c:v>2.3965509259214741</c:v>
                </c:pt>
                <c:pt idx="7363">
                  <c:v>2.3967592592598521</c:v>
                </c:pt>
                <c:pt idx="7364">
                  <c:v>2.3969097222216078</c:v>
                </c:pt>
                <c:pt idx="7365">
                  <c:v>2.3970486111065838</c:v>
                </c:pt>
                <c:pt idx="7366">
                  <c:v>2.3971990740683395</c:v>
                </c:pt>
                <c:pt idx="7367">
                  <c:v>2.3973611111068749</c:v>
                </c:pt>
                <c:pt idx="7368">
                  <c:v>2.3974999999991269</c:v>
                </c:pt>
                <c:pt idx="7369">
                  <c:v>2.3976620370303863</c:v>
                </c:pt>
                <c:pt idx="7370">
                  <c:v>2.3980439814768033</c:v>
                </c:pt>
                <c:pt idx="7371">
                  <c:v>2.398194444438559</c:v>
                </c:pt>
                <c:pt idx="7372">
                  <c:v>2.3983449074075907</c:v>
                </c:pt>
                <c:pt idx="7373">
                  <c:v>2.3984953703693463</c:v>
                </c:pt>
                <c:pt idx="7374">
                  <c:v>2.3986574074078817</c:v>
                </c:pt>
                <c:pt idx="7375">
                  <c:v>2.3989351851851097</c:v>
                </c:pt>
                <c:pt idx="7376">
                  <c:v>2.3990856481468654</c:v>
                </c:pt>
                <c:pt idx="7377">
                  <c:v>2.3992361111086211</c:v>
                </c:pt>
                <c:pt idx="7378">
                  <c:v>2.3993981481471565</c:v>
                </c:pt>
                <c:pt idx="7379">
                  <c:v>2.3995717592551955</c:v>
                </c:pt>
                <c:pt idx="7380">
                  <c:v>2.3997569444400142</c:v>
                </c:pt>
                <c:pt idx="7381">
                  <c:v>2.3999305555553292</c:v>
                </c:pt>
                <c:pt idx="7382">
                  <c:v>2.4001041666633682</c:v>
                </c:pt>
                <c:pt idx="7383">
                  <c:v>2.4002662037019036</c:v>
                </c:pt>
                <c:pt idx="7384">
                  <c:v>2.4004513888867223</c:v>
                </c:pt>
                <c:pt idx="7385">
                  <c:v>2.4006249999947613</c:v>
                </c:pt>
                <c:pt idx="7386">
                  <c:v>2.40081018517958</c:v>
                </c:pt>
                <c:pt idx="7387">
                  <c:v>2.401018518517958</c:v>
                </c:pt>
                <c:pt idx="7388">
                  <c:v>2.4012037037027767</c:v>
                </c:pt>
                <c:pt idx="7389">
                  <c:v>2.4013773148108157</c:v>
                </c:pt>
                <c:pt idx="7390">
                  <c:v>2.4015740740724141</c:v>
                </c:pt>
                <c:pt idx="7391">
                  <c:v>2.4017592592572328</c:v>
                </c:pt>
                <c:pt idx="7392">
                  <c:v>2.4020023148113978</c:v>
                </c:pt>
                <c:pt idx="7393">
                  <c:v>2.4021643518499332</c:v>
                </c:pt>
                <c:pt idx="7394">
                  <c:v>2.4023263888884685</c:v>
                </c:pt>
                <c:pt idx="7395">
                  <c:v>2.4024884259197279</c:v>
                </c:pt>
                <c:pt idx="7396">
                  <c:v>2.4026620370350429</c:v>
                </c:pt>
                <c:pt idx="7397">
                  <c:v>2.4028472222198616</c:v>
                </c:pt>
                <c:pt idx="7398">
                  <c:v>2.4031018518508063</c:v>
                </c:pt>
                <c:pt idx="7399">
                  <c:v>2.4032638888893416</c:v>
                </c:pt>
                <c:pt idx="7400">
                  <c:v>2.403425925920601</c:v>
                </c:pt>
                <c:pt idx="7401">
                  <c:v>2.403599537035916</c:v>
                </c:pt>
                <c:pt idx="7402">
                  <c:v>2.403807870367018</c:v>
                </c:pt>
                <c:pt idx="7403">
                  <c:v>2.4041782407366554</c:v>
                </c:pt>
                <c:pt idx="7404">
                  <c:v>2.4043287036984111</c:v>
                </c:pt>
                <c:pt idx="7405">
                  <c:v>2.4044791666601668</c:v>
                </c:pt>
                <c:pt idx="7406">
                  <c:v>2.4046527777754818</c:v>
                </c:pt>
                <c:pt idx="7407">
                  <c:v>2.4048495370370802</c:v>
                </c:pt>
                <c:pt idx="7408">
                  <c:v>2.4050578703681822</c:v>
                </c:pt>
                <c:pt idx="7409">
                  <c:v>2.4052662036992842</c:v>
                </c:pt>
                <c:pt idx="7410">
                  <c:v>2.4054513888841029</c:v>
                </c:pt>
                <c:pt idx="7411">
                  <c:v>2.4056365740689216</c:v>
                </c:pt>
                <c:pt idx="7412">
                  <c:v>2.4058101851842366</c:v>
                </c:pt>
                <c:pt idx="7413">
                  <c:v>2.4059953703690553</c:v>
                </c:pt>
                <c:pt idx="7414">
                  <c:v>2.406180555553874</c:v>
                </c:pt>
                <c:pt idx="7415">
                  <c:v>2.4063657407386927</c:v>
                </c:pt>
                <c:pt idx="7416">
                  <c:v>2.4065509259235114</c:v>
                </c:pt>
                <c:pt idx="7417">
                  <c:v>2.4067361111083301</c:v>
                </c:pt>
                <c:pt idx="7418">
                  <c:v>2.4069328703699284</c:v>
                </c:pt>
                <c:pt idx="7419">
                  <c:v>2.4071412037010305</c:v>
                </c:pt>
                <c:pt idx="7420">
                  <c:v>2.4073611111089122</c:v>
                </c:pt>
                <c:pt idx="7421">
                  <c:v>2.4075578703705105</c:v>
                </c:pt>
                <c:pt idx="7422">
                  <c:v>2.4077893518478959</c:v>
                </c:pt>
                <c:pt idx="7423">
                  <c:v>2.4079745370327146</c:v>
                </c:pt>
                <c:pt idx="7424">
                  <c:v>2.4081597222175333</c:v>
                </c:pt>
                <c:pt idx="7425">
                  <c:v>2.408379629625415</c:v>
                </c:pt>
                <c:pt idx="7426">
                  <c:v>2.4085648148102337</c:v>
                </c:pt>
                <c:pt idx="7427">
                  <c:v>2.4087499999950523</c:v>
                </c:pt>
                <c:pt idx="7428">
                  <c:v>2.4089467592566507</c:v>
                </c:pt>
                <c:pt idx="7429">
                  <c:v>2.4091319444414694</c:v>
                </c:pt>
                <c:pt idx="7430">
                  <c:v>2.4093287037030677</c:v>
                </c:pt>
                <c:pt idx="7431">
                  <c:v>2.4095138888878864</c:v>
                </c:pt>
                <c:pt idx="7432">
                  <c:v>2.4096874999959255</c:v>
                </c:pt>
                <c:pt idx="7433">
                  <c:v>2.4098958333270275</c:v>
                </c:pt>
                <c:pt idx="7434">
                  <c:v>2.4100925925886258</c:v>
                </c:pt>
                <c:pt idx="7435">
                  <c:v>2.4103009259197279</c:v>
                </c:pt>
                <c:pt idx="7436">
                  <c:v>2.4104745370350429</c:v>
                </c:pt>
                <c:pt idx="7437">
                  <c:v>2.4106597222198616</c:v>
                </c:pt>
                <c:pt idx="7438">
                  <c:v>2.4108796296277433</c:v>
                </c:pt>
                <c:pt idx="7439">
                  <c:v>2.411099537035625</c:v>
                </c:pt>
                <c:pt idx="7440">
                  <c:v>2.411307870366727</c:v>
                </c:pt>
                <c:pt idx="7441">
                  <c:v>2.4115277777746087</c:v>
                </c:pt>
                <c:pt idx="7442">
                  <c:v>2.4117476851824904</c:v>
                </c:pt>
                <c:pt idx="7443">
                  <c:v>2.4119328703673091</c:v>
                </c:pt>
                <c:pt idx="7444">
                  <c:v>2.4121296296289074</c:v>
                </c:pt>
                <c:pt idx="7445">
                  <c:v>2.4123148148137261</c:v>
                </c:pt>
                <c:pt idx="7446">
                  <c:v>2.4125115740680485</c:v>
                </c:pt>
                <c:pt idx="7447">
                  <c:v>2.4126967592528672</c:v>
                </c:pt>
                <c:pt idx="7448">
                  <c:v>2.4129166666607489</c:v>
                </c:pt>
                <c:pt idx="7449">
                  <c:v>2.4131712962916936</c:v>
                </c:pt>
                <c:pt idx="7450">
                  <c:v>2.4160416666636593</c:v>
                </c:pt>
                <c:pt idx="7451">
                  <c:v>2.4161805555559113</c:v>
                </c:pt>
                <c:pt idx="7452">
                  <c:v>2.4163425925871707</c:v>
                </c:pt>
                <c:pt idx="7453">
                  <c:v>2.4164930555489263</c:v>
                </c:pt>
                <c:pt idx="7454">
                  <c:v>2.416747685179871</c:v>
                </c:pt>
                <c:pt idx="7455">
                  <c:v>2.4170601851801621</c:v>
                </c:pt>
                <c:pt idx="7456">
                  <c:v>2.4173495370341698</c:v>
                </c:pt>
                <c:pt idx="7457">
                  <c:v>2.4176388888881775</c:v>
                </c:pt>
                <c:pt idx="7458">
                  <c:v>2.4178935185191222</c:v>
                </c:pt>
                <c:pt idx="7459">
                  <c:v>2.4181481481427909</c:v>
                </c:pt>
                <c:pt idx="7460">
                  <c:v>2.4183912037042319</c:v>
                </c:pt>
                <c:pt idx="7461">
                  <c:v>2.4186574074046803</c:v>
                </c:pt>
                <c:pt idx="7462">
                  <c:v>2.4243402777719893</c:v>
                </c:pt>
                <c:pt idx="7463">
                  <c:v>2.424490740741021</c:v>
                </c:pt>
                <c:pt idx="7464">
                  <c:v>2.4246412037027767</c:v>
                </c:pt>
                <c:pt idx="7465">
                  <c:v>2.4247916666645324</c:v>
                </c:pt>
                <c:pt idx="7466">
                  <c:v>2.4249999999956344</c:v>
                </c:pt>
                <c:pt idx="7467">
                  <c:v>2.4251967592572328</c:v>
                </c:pt>
                <c:pt idx="7468">
                  <c:v>2.4253935185188311</c:v>
                </c:pt>
                <c:pt idx="7469">
                  <c:v>2.4255902777731535</c:v>
                </c:pt>
                <c:pt idx="7470">
                  <c:v>2.4257754629579722</c:v>
                </c:pt>
                <c:pt idx="7471">
                  <c:v>2.4259490740732872</c:v>
                </c:pt>
                <c:pt idx="7472">
                  <c:v>2.4261226851813262</c:v>
                </c:pt>
                <c:pt idx="7473">
                  <c:v>2.4263078703661449</c:v>
                </c:pt>
                <c:pt idx="7474">
                  <c:v>2.4264930555509636</c:v>
                </c:pt>
                <c:pt idx="7475">
                  <c:v>2.4267013888893416</c:v>
                </c:pt>
                <c:pt idx="7476">
                  <c:v>2.4269097222204437</c:v>
                </c:pt>
                <c:pt idx="7477">
                  <c:v>2.4271180555515457</c:v>
                </c:pt>
                <c:pt idx="7478">
                  <c:v>2.427314814813144</c:v>
                </c:pt>
                <c:pt idx="7479">
                  <c:v>2.4275115740674664</c:v>
                </c:pt>
                <c:pt idx="7480">
                  <c:v>2.4276967592595611</c:v>
                </c:pt>
                <c:pt idx="7481">
                  <c:v>2.4279050925906631</c:v>
                </c:pt>
                <c:pt idx="7482">
                  <c:v>2.4281134259217652</c:v>
                </c:pt>
                <c:pt idx="7483">
                  <c:v>2.4283217592528672</c:v>
                </c:pt>
                <c:pt idx="7484">
                  <c:v>2.4285300925912452</c:v>
                </c:pt>
                <c:pt idx="7485">
                  <c:v>2.4287152777760639</c:v>
                </c:pt>
                <c:pt idx="7486">
                  <c:v>2.4289236111071659</c:v>
                </c:pt>
                <c:pt idx="7487">
                  <c:v>2.4291203703687643</c:v>
                </c:pt>
                <c:pt idx="7488">
                  <c:v>2.429340277776646</c:v>
                </c:pt>
                <c:pt idx="7489">
                  <c:v>2.4295601851845277</c:v>
                </c:pt>
                <c:pt idx="7490">
                  <c:v>2.4297453703693463</c:v>
                </c:pt>
                <c:pt idx="7491">
                  <c:v>2.429930555554165</c:v>
                </c:pt>
                <c:pt idx="7492">
                  <c:v>2.4301504629620467</c:v>
                </c:pt>
                <c:pt idx="7493">
                  <c:v>2.4303356481468654</c:v>
                </c:pt>
                <c:pt idx="7494">
                  <c:v>2.4305324074011878</c:v>
                </c:pt>
                <c:pt idx="7495">
                  <c:v>2.4307291666627862</c:v>
                </c:pt>
                <c:pt idx="7496">
                  <c:v>2.4309374999938882</c:v>
                </c:pt>
                <c:pt idx="7497">
                  <c:v>2.4311226851787069</c:v>
                </c:pt>
                <c:pt idx="7498">
                  <c:v>2.4313310185170849</c:v>
                </c:pt>
                <c:pt idx="7499">
                  <c:v>2.4315277777714073</c:v>
                </c:pt>
                <c:pt idx="7500">
                  <c:v>2.4317245370330056</c:v>
                </c:pt>
                <c:pt idx="7501">
                  <c:v>2.4319328703641077</c:v>
                </c:pt>
                <c:pt idx="7502">
                  <c:v>2.432129629625706</c:v>
                </c:pt>
                <c:pt idx="7503">
                  <c:v>2.432337962956808</c:v>
                </c:pt>
                <c:pt idx="7504">
                  <c:v>2.4325231481416267</c:v>
                </c:pt>
                <c:pt idx="7505">
                  <c:v>2.4327083333337214</c:v>
                </c:pt>
                <c:pt idx="7506">
                  <c:v>2.4329166666648234</c:v>
                </c:pt>
                <c:pt idx="7507">
                  <c:v>2.4331249999959255</c:v>
                </c:pt>
                <c:pt idx="7508">
                  <c:v>2.4333217592575238</c:v>
                </c:pt>
                <c:pt idx="7509">
                  <c:v>2.4335185185191222</c:v>
                </c:pt>
                <c:pt idx="7510">
                  <c:v>2.4337037037039408</c:v>
                </c:pt>
                <c:pt idx="7511">
                  <c:v>2.4339120370350429</c:v>
                </c:pt>
                <c:pt idx="7512">
                  <c:v>2.4341203703661449</c:v>
                </c:pt>
                <c:pt idx="7513">
                  <c:v>2.4343171296277433</c:v>
                </c:pt>
                <c:pt idx="7514">
                  <c:v>2.4345254629588453</c:v>
                </c:pt>
                <c:pt idx="7515">
                  <c:v>2.434745370366727</c:v>
                </c:pt>
                <c:pt idx="7516">
                  <c:v>2.434953703697829</c:v>
                </c:pt>
                <c:pt idx="7517">
                  <c:v>2.4351504629594274</c:v>
                </c:pt>
                <c:pt idx="7518">
                  <c:v>2.4353472222210257</c:v>
                </c:pt>
                <c:pt idx="7519">
                  <c:v>2.4355439814753481</c:v>
                </c:pt>
                <c:pt idx="7520">
                  <c:v>2.4357291666601668</c:v>
                </c:pt>
                <c:pt idx="7521">
                  <c:v>2.4358912036987022</c:v>
                </c:pt>
                <c:pt idx="7522">
                  <c:v>2.4360532407372375</c:v>
                </c:pt>
                <c:pt idx="7523">
                  <c:v>2.4362499999988358</c:v>
                </c:pt>
                <c:pt idx="7524">
                  <c:v>2.4364467592531582</c:v>
                </c:pt>
                <c:pt idx="7525">
                  <c:v>2.4366319444379769</c:v>
                </c:pt>
                <c:pt idx="7526">
                  <c:v>2.4368287036995753</c:v>
                </c:pt>
                <c:pt idx="7527">
                  <c:v>2.4370023148148903</c:v>
                </c:pt>
                <c:pt idx="7528">
                  <c:v>2.437187499999709</c:v>
                </c:pt>
                <c:pt idx="7529">
                  <c:v>2.437361111107748</c:v>
                </c:pt>
                <c:pt idx="7530">
                  <c:v>2.4375231481462833</c:v>
                </c:pt>
                <c:pt idx="7531">
                  <c:v>2.4376967592543224</c:v>
                </c:pt>
                <c:pt idx="7532">
                  <c:v>2.4378819444391411</c:v>
                </c:pt>
                <c:pt idx="7533">
                  <c:v>2.4380671296239598</c:v>
                </c:pt>
                <c:pt idx="7534">
                  <c:v>2.4382638888855581</c:v>
                </c:pt>
                <c:pt idx="7535">
                  <c:v>2.4384374999935972</c:v>
                </c:pt>
                <c:pt idx="7536">
                  <c:v>2.4386226851856918</c:v>
                </c:pt>
                <c:pt idx="7537">
                  <c:v>2.4388078703705105</c:v>
                </c:pt>
                <c:pt idx="7538">
                  <c:v>2.4389930555553292</c:v>
                </c:pt>
                <c:pt idx="7539">
                  <c:v>2.4391666666633682</c:v>
                </c:pt>
                <c:pt idx="7540">
                  <c:v>2.4393402777714073</c:v>
                </c:pt>
                <c:pt idx="7541">
                  <c:v>2.4395138888867223</c:v>
                </c:pt>
                <c:pt idx="7542">
                  <c:v>2.439699074071541</c:v>
                </c:pt>
                <c:pt idx="7543">
                  <c:v>2.439907407402643</c:v>
                </c:pt>
                <c:pt idx="7544">
                  <c:v>2.4454745370312594</c:v>
                </c:pt>
                <c:pt idx="7545">
                  <c:v>2.445625000000291</c:v>
                </c:pt>
                <c:pt idx="7546">
                  <c:v>2.4457638888852671</c:v>
                </c:pt>
                <c:pt idx="7547">
                  <c:v>2.4459953703699284</c:v>
                </c:pt>
                <c:pt idx="7548">
                  <c:v>2.4463425925860065</c:v>
                </c:pt>
                <c:pt idx="7549">
                  <c:v>2.4466435185167938</c:v>
                </c:pt>
                <c:pt idx="7550">
                  <c:v>2.4469212962940219</c:v>
                </c:pt>
                <c:pt idx="7551">
                  <c:v>2.4472337962943129</c:v>
                </c:pt>
                <c:pt idx="7552">
                  <c:v>2.4475231481483206</c:v>
                </c:pt>
                <c:pt idx="7553">
                  <c:v>2.4478009259255487</c:v>
                </c:pt>
                <c:pt idx="7554">
                  <c:v>2.4480787037027767</c:v>
                </c:pt>
                <c:pt idx="7555">
                  <c:v>2.4528009259229293</c:v>
                </c:pt>
                <c:pt idx="7556">
                  <c:v>2.4539467592549045</c:v>
                </c:pt>
                <c:pt idx="7557">
                  <c:v>2.4550810185173759</c:v>
                </c:pt>
                <c:pt idx="7558">
                  <c:v>2.4561111111106584</c:v>
                </c:pt>
                <c:pt idx="7559">
                  <c:v>2.4571296296271612</c:v>
                </c:pt>
                <c:pt idx="7560">
                  <c:v>2.4587152777748997</c:v>
                </c:pt>
                <c:pt idx="7561">
                  <c:v>2.4598263888838119</c:v>
                </c:pt>
                <c:pt idx="7562">
                  <c:v>2.4608564814770943</c:v>
                </c:pt>
                <c:pt idx="7563">
                  <c:v>2.4618865740703768</c:v>
                </c:pt>
                <c:pt idx="7564">
                  <c:v>2.4629050925868796</c:v>
                </c:pt>
                <c:pt idx="7565">
                  <c:v>2.4639351851801621</c:v>
                </c:pt>
                <c:pt idx="7566">
                  <c:v>2.4649652777734445</c:v>
                </c:pt>
                <c:pt idx="7567">
                  <c:v>2.4660069444435067</c:v>
                </c:pt>
                <c:pt idx="7568">
                  <c:v>2.4670370370367891</c:v>
                </c:pt>
                <c:pt idx="7569">
                  <c:v>2.4680787036995753</c:v>
                </c:pt>
                <c:pt idx="7570">
                  <c:v>2.4690972222160781</c:v>
                </c:pt>
                <c:pt idx="7571">
                  <c:v>2.4701388888861402</c:v>
                </c:pt>
                <c:pt idx="7572">
                  <c:v>2.4713888888873043</c:v>
                </c:pt>
                <c:pt idx="7573">
                  <c:v>2.4715277777722804</c:v>
                </c:pt>
                <c:pt idx="7574">
                  <c:v>2.471678240741312</c:v>
                </c:pt>
                <c:pt idx="7575">
                  <c:v>2.4718518518493511</c:v>
                </c:pt>
                <c:pt idx="7576">
                  <c:v>2.4720717592572328</c:v>
                </c:pt>
                <c:pt idx="7577">
                  <c:v>2.4722337962957681</c:v>
                </c:pt>
                <c:pt idx="7578">
                  <c:v>2.4724074074038072</c:v>
                </c:pt>
                <c:pt idx="7579">
                  <c:v>2.4725810185191222</c:v>
                </c:pt>
                <c:pt idx="7580">
                  <c:v>2.4727662037039408</c:v>
                </c:pt>
                <c:pt idx="7581">
                  <c:v>2.4729282407352002</c:v>
                </c:pt>
                <c:pt idx="7582">
                  <c:v>2.4731481481430819</c:v>
                </c:pt>
                <c:pt idx="7583">
                  <c:v>2.4733217592583969</c:v>
                </c:pt>
                <c:pt idx="7584">
                  <c:v>2.4734722222201526</c:v>
                </c:pt>
                <c:pt idx="7585">
                  <c:v>2.473634259258688</c:v>
                </c:pt>
                <c:pt idx="7586">
                  <c:v>2.473807870366727</c:v>
                </c:pt>
                <c:pt idx="7587">
                  <c:v>2.4739930555515457</c:v>
                </c:pt>
                <c:pt idx="7588">
                  <c:v>2.474155092590081</c:v>
                </c:pt>
                <c:pt idx="7589">
                  <c:v>2.4743287036981201</c:v>
                </c:pt>
                <c:pt idx="7590">
                  <c:v>2.4745138888829388</c:v>
                </c:pt>
                <c:pt idx="7591">
                  <c:v>2.4747106481445371</c:v>
                </c:pt>
                <c:pt idx="7592">
                  <c:v>2.4748958333293558</c:v>
                </c:pt>
                <c:pt idx="7593">
                  <c:v>2.4750694444446708</c:v>
                </c:pt>
                <c:pt idx="7594">
                  <c:v>2.4752430555527098</c:v>
                </c:pt>
                <c:pt idx="7595">
                  <c:v>2.4754398148143082</c:v>
                </c:pt>
                <c:pt idx="7596">
                  <c:v>2.4756365740686306</c:v>
                </c:pt>
                <c:pt idx="7597">
                  <c:v>2.4758101851839456</c:v>
                </c:pt>
                <c:pt idx="7598">
                  <c:v>2.4759953703687643</c:v>
                </c:pt>
                <c:pt idx="7599">
                  <c:v>2.476180555553583</c:v>
                </c:pt>
                <c:pt idx="7600">
                  <c:v>2.476388888884685</c:v>
                </c:pt>
                <c:pt idx="7601">
                  <c:v>2.4765856481462833</c:v>
                </c:pt>
                <c:pt idx="7602">
                  <c:v>2.4767592592543224</c:v>
                </c:pt>
                <c:pt idx="7603">
                  <c:v>2.4769444444391411</c:v>
                </c:pt>
                <c:pt idx="7604">
                  <c:v>2.4771064814776764</c:v>
                </c:pt>
                <c:pt idx="7605">
                  <c:v>2.4772800925929914</c:v>
                </c:pt>
                <c:pt idx="7606">
                  <c:v>2.4774652777778101</c:v>
                </c:pt>
                <c:pt idx="7607">
                  <c:v>2.4776620370321325</c:v>
                </c:pt>
                <c:pt idx="7608">
                  <c:v>2.4778587962937308</c:v>
                </c:pt>
                <c:pt idx="7609">
                  <c:v>2.4780439814785495</c:v>
                </c:pt>
                <c:pt idx="7610">
                  <c:v>2.4782407407401479</c:v>
                </c:pt>
                <c:pt idx="7611">
                  <c:v>2.4784374999944703</c:v>
                </c:pt>
                <c:pt idx="7612">
                  <c:v>2.4786111111097853</c:v>
                </c:pt>
                <c:pt idx="7613">
                  <c:v>2.4788078703641077</c:v>
                </c:pt>
                <c:pt idx="7614">
                  <c:v>2.4790162037024857</c:v>
                </c:pt>
                <c:pt idx="7615">
                  <c:v>2.4791898148105247</c:v>
                </c:pt>
                <c:pt idx="7616">
                  <c:v>2.4793749999953434</c:v>
                </c:pt>
                <c:pt idx="7617">
                  <c:v>2.4795833333337214</c:v>
                </c:pt>
                <c:pt idx="7618">
                  <c:v>2.4797800925880438</c:v>
                </c:pt>
                <c:pt idx="7619">
                  <c:v>2.4799884259264218</c:v>
                </c:pt>
                <c:pt idx="7620">
                  <c:v>2.4801851851807442</c:v>
                </c:pt>
                <c:pt idx="7621">
                  <c:v>2.4803819444423425</c:v>
                </c:pt>
                <c:pt idx="7622">
                  <c:v>2.4805671296271612</c:v>
                </c:pt>
                <c:pt idx="7623">
                  <c:v>2.4807754629582632</c:v>
                </c:pt>
                <c:pt idx="7624">
                  <c:v>2.4809606481430819</c:v>
                </c:pt>
                <c:pt idx="7625">
                  <c:v>2.4811689814814599</c:v>
                </c:pt>
                <c:pt idx="7626">
                  <c:v>2.4813541666662786</c:v>
                </c:pt>
                <c:pt idx="7627">
                  <c:v>2.4815624999973807</c:v>
                </c:pt>
                <c:pt idx="7628">
                  <c:v>2.4817129629591363</c:v>
                </c:pt>
                <c:pt idx="7629">
                  <c:v>2.481898148143955</c:v>
                </c:pt>
                <c:pt idx="7630">
                  <c:v>2.4820949074055534</c:v>
                </c:pt>
                <c:pt idx="7631">
                  <c:v>2.4822800925903721</c:v>
                </c:pt>
                <c:pt idx="7632">
                  <c:v>2.4824421296289074</c:v>
                </c:pt>
                <c:pt idx="7633">
                  <c:v>2.4826157407369465</c:v>
                </c:pt>
                <c:pt idx="7634">
                  <c:v>2.4827893518522615</c:v>
                </c:pt>
                <c:pt idx="7635">
                  <c:v>2.4829513888835208</c:v>
                </c:pt>
                <c:pt idx="7636">
                  <c:v>2.4831365740683395</c:v>
                </c:pt>
                <c:pt idx="7637">
                  <c:v>2.4833449074067175</c:v>
                </c:pt>
                <c:pt idx="7638">
                  <c:v>2.4857523148093605</c:v>
                </c:pt>
                <c:pt idx="7639">
                  <c:v>2.4859027777783922</c:v>
                </c:pt>
                <c:pt idx="7640">
                  <c:v>2.4860300925865886</c:v>
                </c:pt>
                <c:pt idx="7641">
                  <c:v>2.4861574074020609</c:v>
                </c:pt>
                <c:pt idx="7642">
                  <c:v>2.4863194444405963</c:v>
                </c:pt>
                <c:pt idx="7643">
                  <c:v>2.4865509259252576</c:v>
                </c:pt>
                <c:pt idx="7644">
                  <c:v>2.486817129625706</c:v>
                </c:pt>
                <c:pt idx="7645">
                  <c:v>2.4870717592566507</c:v>
                </c:pt>
                <c:pt idx="7646">
                  <c:v>2.487268518518249</c:v>
                </c:pt>
                <c:pt idx="7647">
                  <c:v>2.4874652777725714</c:v>
                </c:pt>
                <c:pt idx="7648">
                  <c:v>2.4876851851804531</c:v>
                </c:pt>
                <c:pt idx="7649">
                  <c:v>2.4878587962957681</c:v>
                </c:pt>
                <c:pt idx="7650">
                  <c:v>2.4880208333270275</c:v>
                </c:pt>
                <c:pt idx="7651">
                  <c:v>2.4881828703655628</c:v>
                </c:pt>
                <c:pt idx="7652">
                  <c:v>2.4883680555503815</c:v>
                </c:pt>
                <c:pt idx="7653">
                  <c:v>2.4885416666656965</c:v>
                </c:pt>
                <c:pt idx="7654">
                  <c:v>2.4887268518505152</c:v>
                </c:pt>
                <c:pt idx="7655">
                  <c:v>2.4888888888890506</c:v>
                </c:pt>
                <c:pt idx="7656">
                  <c:v>2.4890624999970896</c:v>
                </c:pt>
                <c:pt idx="7657">
                  <c:v>2.4892476851819083</c:v>
                </c:pt>
                <c:pt idx="7658">
                  <c:v>2.4894212962899473</c:v>
                </c:pt>
                <c:pt idx="7659">
                  <c:v>2.4895949074052623</c:v>
                </c:pt>
                <c:pt idx="7660">
                  <c:v>2.489780092590081</c:v>
                </c:pt>
                <c:pt idx="7661">
                  <c:v>2.4899652777748997</c:v>
                </c:pt>
                <c:pt idx="7662">
                  <c:v>2.4901388888829388</c:v>
                </c:pt>
                <c:pt idx="7663">
                  <c:v>2.4903124999982538</c:v>
                </c:pt>
                <c:pt idx="7664">
                  <c:v>2.4904861111062928</c:v>
                </c:pt>
                <c:pt idx="7665">
                  <c:v>2.4906597222216078</c:v>
                </c:pt>
                <c:pt idx="7666">
                  <c:v>2.4908333333296468</c:v>
                </c:pt>
                <c:pt idx="7667">
                  <c:v>2.4910069444449618</c:v>
                </c:pt>
                <c:pt idx="7668">
                  <c:v>2.4911805555530009</c:v>
                </c:pt>
                <c:pt idx="7669">
                  <c:v>2.4913541666610399</c:v>
                </c:pt>
                <c:pt idx="7670">
                  <c:v>2.4915509259226383</c:v>
                </c:pt>
                <c:pt idx="7671">
                  <c:v>2.491736111107457</c:v>
                </c:pt>
                <c:pt idx="7672">
                  <c:v>2.4919212962922757</c:v>
                </c:pt>
                <c:pt idx="7673">
                  <c:v>2.4921064814770943</c:v>
                </c:pt>
                <c:pt idx="7674">
                  <c:v>2.4923032407386927</c:v>
                </c:pt>
                <c:pt idx="7675">
                  <c:v>2.4924768518467317</c:v>
                </c:pt>
                <c:pt idx="7676">
                  <c:v>2.4926851851851097</c:v>
                </c:pt>
                <c:pt idx="7677">
                  <c:v>2.4928819444394321</c:v>
                </c:pt>
                <c:pt idx="7678">
                  <c:v>2.4930555555547471</c:v>
                </c:pt>
                <c:pt idx="7679">
                  <c:v>2.4932291666627862</c:v>
                </c:pt>
                <c:pt idx="7680">
                  <c:v>2.4933912037013215</c:v>
                </c:pt>
                <c:pt idx="7681">
                  <c:v>2.4935763888861402</c:v>
                </c:pt>
                <c:pt idx="7682">
                  <c:v>2.4937499999941792</c:v>
                </c:pt>
                <c:pt idx="7683">
                  <c:v>2.4939351851789979</c:v>
                </c:pt>
                <c:pt idx="7684">
                  <c:v>2.4941203703638166</c:v>
                </c:pt>
                <c:pt idx="7685">
                  <c:v>2.494317129625415</c:v>
                </c:pt>
                <c:pt idx="7686">
                  <c:v>2.49449074074073</c:v>
                </c:pt>
                <c:pt idx="7687">
                  <c:v>2.4946874999950523</c:v>
                </c:pt>
                <c:pt idx="7688">
                  <c:v>2.494872685179871</c:v>
                </c:pt>
                <c:pt idx="7689">
                  <c:v>2.4950578703646897</c:v>
                </c:pt>
                <c:pt idx="7690">
                  <c:v>2.4952430555495084</c:v>
                </c:pt>
                <c:pt idx="7691">
                  <c:v>2.4954398148111068</c:v>
                </c:pt>
                <c:pt idx="7692">
                  <c:v>2.4956249999959255</c:v>
                </c:pt>
                <c:pt idx="7693">
                  <c:v>2.4958217592575238</c:v>
                </c:pt>
                <c:pt idx="7694">
                  <c:v>2.4960300925886258</c:v>
                </c:pt>
                <c:pt idx="7695">
                  <c:v>2.4962384259197279</c:v>
                </c:pt>
                <c:pt idx="7696">
                  <c:v>2.4964351851813262</c:v>
                </c:pt>
                <c:pt idx="7697">
                  <c:v>2.4966435185124283</c:v>
                </c:pt>
                <c:pt idx="7698">
                  <c:v>2.4968402777740266</c:v>
                </c:pt>
                <c:pt idx="7699">
                  <c:v>2.497037037035625</c:v>
                </c:pt>
                <c:pt idx="7700">
                  <c:v>2.497245370366727</c:v>
                </c:pt>
                <c:pt idx="7701">
                  <c:v>2.4974652777746087</c:v>
                </c:pt>
                <c:pt idx="7702">
                  <c:v>2.49769675925927</c:v>
                </c:pt>
                <c:pt idx="7703">
                  <c:v>2.4979513888829388</c:v>
                </c:pt>
                <c:pt idx="7704">
                  <c:v>2.4982291666601668</c:v>
                </c:pt>
                <c:pt idx="7705">
                  <c:v>2.4984953703678912</c:v>
                </c:pt>
                <c:pt idx="7706">
                  <c:v>2.4987615740683395</c:v>
                </c:pt>
                <c:pt idx="7707">
                  <c:v>2.4989930555530009</c:v>
                </c:pt>
                <c:pt idx="7708">
                  <c:v>2.4992129629608826</c:v>
                </c:pt>
                <c:pt idx="7709">
                  <c:v>2.4994097222224809</c:v>
                </c:pt>
                <c:pt idx="7710">
                  <c:v>2.4996064814768033</c:v>
                </c:pt>
                <c:pt idx="7711">
                  <c:v>2.4998032407384017</c:v>
                </c:pt>
                <c:pt idx="7712">
                  <c:v>2.5000231481462833</c:v>
                </c:pt>
                <c:pt idx="7713">
                  <c:v>2.5002546296236687</c:v>
                </c:pt>
                <c:pt idx="7714">
                  <c:v>2.5004976851851097</c:v>
                </c:pt>
                <c:pt idx="7715">
                  <c:v>2.5007175925929914</c:v>
                </c:pt>
                <c:pt idx="7716">
                  <c:v>2.5009374999935972</c:v>
                </c:pt>
                <c:pt idx="7717">
                  <c:v>2.5011574074014788</c:v>
                </c:pt>
                <c:pt idx="7718">
                  <c:v>2.5013773148093605</c:v>
                </c:pt>
                <c:pt idx="7719">
                  <c:v>2.5015972222172422</c:v>
                </c:pt>
                <c:pt idx="7720">
                  <c:v>2.5018055555556202</c:v>
                </c:pt>
                <c:pt idx="7721">
                  <c:v>2.5020254629635019</c:v>
                </c:pt>
                <c:pt idx="7722">
                  <c:v>2.5022569444408873</c:v>
                </c:pt>
                <c:pt idx="7723">
                  <c:v>2.5024884259255487</c:v>
                </c:pt>
                <c:pt idx="7724">
                  <c:v>2.502719907402934</c:v>
                </c:pt>
                <c:pt idx="7725">
                  <c:v>2.5029398148108157</c:v>
                </c:pt>
                <c:pt idx="7726">
                  <c:v>2.5031597222186974</c:v>
                </c:pt>
                <c:pt idx="7727">
                  <c:v>2.5033796296265791</c:v>
                </c:pt>
                <c:pt idx="7728">
                  <c:v>2.5035995370344608</c:v>
                </c:pt>
                <c:pt idx="7729">
                  <c:v>2.5038194444423425</c:v>
                </c:pt>
                <c:pt idx="7730">
                  <c:v>2.5040393518502242</c:v>
                </c:pt>
                <c:pt idx="7731">
                  <c:v>2.5042939814811689</c:v>
                </c:pt>
                <c:pt idx="7732">
                  <c:v>2.5076157407384017</c:v>
                </c:pt>
                <c:pt idx="7733">
                  <c:v>2.507777777776937</c:v>
                </c:pt>
                <c:pt idx="7734">
                  <c:v>2.5083217592546134</c:v>
                </c:pt>
                <c:pt idx="7735">
                  <c:v>2.5084722222163691</c:v>
                </c:pt>
                <c:pt idx="7736">
                  <c:v>2.5086226851854008</c:v>
                </c:pt>
                <c:pt idx="7737">
                  <c:v>2.5087962962934398</c:v>
                </c:pt>
                <c:pt idx="7738">
                  <c:v>2.5090856481474475</c:v>
                </c:pt>
                <c:pt idx="7739">
                  <c:v>2.5094328703708015</c:v>
                </c:pt>
                <c:pt idx="7740">
                  <c:v>2.5096643518481869</c:v>
                </c:pt>
                <c:pt idx="7741">
                  <c:v>2.5211805555518367</c:v>
                </c:pt>
                <c:pt idx="7742">
                  <c:v>2.528564814812853</c:v>
                </c:pt>
                <c:pt idx="7743">
                  <c:v>2.5302777777760639</c:v>
                </c:pt>
                <c:pt idx="7744">
                  <c:v>2.5316319444391411</c:v>
                </c:pt>
                <c:pt idx="7745">
                  <c:v>2.5334606481483206</c:v>
                </c:pt>
                <c:pt idx="7746">
                  <c:v>2.5348263888881775</c:v>
                </c:pt>
                <c:pt idx="7747">
                  <c:v>2.5362152777743177</c:v>
                </c:pt>
                <c:pt idx="7748">
                  <c:v>2.5374074074061355</c:v>
                </c:pt>
                <c:pt idx="7749">
                  <c:v>2.5385648148148903</c:v>
                </c:pt>
                <c:pt idx="7750">
                  <c:v>2.5397453703699284</c:v>
                </c:pt>
                <c:pt idx="7751">
                  <c:v>2.5409027777714073</c:v>
                </c:pt>
                <c:pt idx="7752">
                  <c:v>2.5420601851801621</c:v>
                </c:pt>
                <c:pt idx="7753">
                  <c:v>2.5432175925889169</c:v>
                </c:pt>
                <c:pt idx="7754">
                  <c:v>2.544502314813144</c:v>
                </c:pt>
                <c:pt idx="7755">
                  <c:v>2.5458449074067175</c:v>
                </c:pt>
                <c:pt idx="7756">
                  <c:v>2.547048611108039</c:v>
                </c:pt>
                <c:pt idx="7757">
                  <c:v>2.5482060185167938</c:v>
                </c:pt>
                <c:pt idx="7758">
                  <c:v>2.549317129625706</c:v>
                </c:pt>
                <c:pt idx="7759">
                  <c:v>2.5503356481422088</c:v>
                </c:pt>
                <c:pt idx="7760">
                  <c:v>2.5513541666659876</c:v>
                </c:pt>
                <c:pt idx="7761">
                  <c:v>2.5523958333287737</c:v>
                </c:pt>
                <c:pt idx="7762">
                  <c:v>2.5534259259220562</c:v>
                </c:pt>
                <c:pt idx="7763">
                  <c:v>2.554444444438559</c:v>
                </c:pt>
                <c:pt idx="7764">
                  <c:v>2.5554629629623378</c:v>
                </c:pt>
                <c:pt idx="7765">
                  <c:v>2.5565162037019036</c:v>
                </c:pt>
                <c:pt idx="7766">
                  <c:v>2.557546296295186</c:v>
                </c:pt>
                <c:pt idx="7767">
                  <c:v>2.5585763888884685</c:v>
                </c:pt>
                <c:pt idx="7768">
                  <c:v>2.559606481481751</c:v>
                </c:pt>
                <c:pt idx="7769">
                  <c:v>2.5627314814773854</c:v>
                </c:pt>
                <c:pt idx="7770">
                  <c:v>2.5628703703696374</c:v>
                </c:pt>
                <c:pt idx="7771">
                  <c:v>2.5630439814776764</c:v>
                </c:pt>
                <c:pt idx="7772">
                  <c:v>2.5632407407392748</c:v>
                </c:pt>
                <c:pt idx="7773">
                  <c:v>2.5634374999935972</c:v>
                </c:pt>
                <c:pt idx="7774">
                  <c:v>2.5636689814782585</c:v>
                </c:pt>
                <c:pt idx="7775">
                  <c:v>2.5638425925862975</c:v>
                </c:pt>
                <c:pt idx="7776">
                  <c:v>2.5640046296248329</c:v>
                </c:pt>
                <c:pt idx="7777">
                  <c:v>2.5642245370327146</c:v>
                </c:pt>
                <c:pt idx="7778">
                  <c:v>2.5644212962943129</c:v>
                </c:pt>
                <c:pt idx="7779">
                  <c:v>2.5646064814791316</c:v>
                </c:pt>
                <c:pt idx="7780">
                  <c:v>2.56480324074073</c:v>
                </c:pt>
                <c:pt idx="7781">
                  <c:v>2.5649999999950523</c:v>
                </c:pt>
                <c:pt idx="7782">
                  <c:v>2.565185185179871</c:v>
                </c:pt>
                <c:pt idx="7783">
                  <c:v>2.5653819444414694</c:v>
                </c:pt>
                <c:pt idx="7784">
                  <c:v>2.5655671296262881</c:v>
                </c:pt>
                <c:pt idx="7785">
                  <c:v>2.5657754629573901</c:v>
                </c:pt>
                <c:pt idx="7786">
                  <c:v>2.5659837962957681</c:v>
                </c:pt>
                <c:pt idx="7787">
                  <c:v>2.5661805555500905</c:v>
                </c:pt>
                <c:pt idx="7788">
                  <c:v>2.5663888888884685</c:v>
                </c:pt>
                <c:pt idx="7789">
                  <c:v>2.5665856481427909</c:v>
                </c:pt>
                <c:pt idx="7790">
                  <c:v>2.5667939814811689</c:v>
                </c:pt>
                <c:pt idx="7791">
                  <c:v>2.5669907407354913</c:v>
                </c:pt>
                <c:pt idx="7792">
                  <c:v>2.56717592592031</c:v>
                </c:pt>
                <c:pt idx="7793">
                  <c:v>2.5673726851819083</c:v>
                </c:pt>
                <c:pt idx="7794">
                  <c:v>2.56759259258979</c:v>
                </c:pt>
                <c:pt idx="7795">
                  <c:v>2.567800925920892</c:v>
                </c:pt>
                <c:pt idx="7796">
                  <c:v>2.5679976851824904</c:v>
                </c:pt>
                <c:pt idx="7797">
                  <c:v>2.5682175925903721</c:v>
                </c:pt>
                <c:pt idx="7798">
                  <c:v>2.5684374999982538</c:v>
                </c:pt>
                <c:pt idx="7799">
                  <c:v>2.5686458333293558</c:v>
                </c:pt>
                <c:pt idx="7800">
                  <c:v>2.5688541666604578</c:v>
                </c:pt>
                <c:pt idx="7801">
                  <c:v>2.5690624999988358</c:v>
                </c:pt>
                <c:pt idx="7802">
                  <c:v>2.5693055555530009</c:v>
                </c:pt>
                <c:pt idx="7803">
                  <c:v>2.5695023148145992</c:v>
                </c:pt>
                <c:pt idx="7804">
                  <c:v>2.5696874999994179</c:v>
                </c:pt>
                <c:pt idx="7805">
                  <c:v>2.56989583333052</c:v>
                </c:pt>
                <c:pt idx="7806">
                  <c:v>2.570104166661622</c:v>
                </c:pt>
                <c:pt idx="7807">
                  <c:v>2.5703009259232203</c:v>
                </c:pt>
                <c:pt idx="7808">
                  <c:v>2.5705324074078817</c:v>
                </c:pt>
                <c:pt idx="7809">
                  <c:v>2.5707407407389837</c:v>
                </c:pt>
                <c:pt idx="7810">
                  <c:v>2.5709606481468654</c:v>
                </c:pt>
                <c:pt idx="7811">
                  <c:v>2.5711689814779675</c:v>
                </c:pt>
                <c:pt idx="7812">
                  <c:v>2.5713773148090695</c:v>
                </c:pt>
                <c:pt idx="7813">
                  <c:v>2.5715740740706678</c:v>
                </c:pt>
                <c:pt idx="7814">
                  <c:v>2.5717939814785495</c:v>
                </c:pt>
                <c:pt idx="7815">
                  <c:v>2.5720023148096516</c:v>
                </c:pt>
                <c:pt idx="7816">
                  <c:v>2.5722222222175333</c:v>
                </c:pt>
                <c:pt idx="7817">
                  <c:v>2.5724305555559113</c:v>
                </c:pt>
                <c:pt idx="7818">
                  <c:v>2.572650462956517</c:v>
                </c:pt>
                <c:pt idx="7819">
                  <c:v>2.5728472222181153</c:v>
                </c:pt>
                <c:pt idx="7820">
                  <c:v>2.573067129625997</c:v>
                </c:pt>
                <c:pt idx="7821">
                  <c:v>2.5732638888875954</c:v>
                </c:pt>
                <c:pt idx="7822">
                  <c:v>2.5734722222186974</c:v>
                </c:pt>
                <c:pt idx="7823">
                  <c:v>2.5736805555497995</c:v>
                </c:pt>
                <c:pt idx="7824">
                  <c:v>2.5738888888881775</c:v>
                </c:pt>
                <c:pt idx="7825">
                  <c:v>2.5741087962960592</c:v>
                </c:pt>
                <c:pt idx="7826">
                  <c:v>2.5770717592531582</c:v>
                </c:pt>
                <c:pt idx="7827">
                  <c:v>2.5773148148145992</c:v>
                </c:pt>
                <c:pt idx="7828">
                  <c:v>2.577743055553583</c:v>
                </c:pt>
                <c:pt idx="7829">
                  <c:v>2.5782175925924093</c:v>
                </c:pt>
                <c:pt idx="7830">
                  <c:v>2.5787037037007394</c:v>
                </c:pt>
                <c:pt idx="7831">
                  <c:v>2.5853124999994179</c:v>
                </c:pt>
                <c:pt idx="7832">
                  <c:v>2.5873032407398568</c:v>
                </c:pt>
                <c:pt idx="7833">
                  <c:v>2.5892245370341698</c:v>
                </c:pt>
                <c:pt idx="7834">
                  <c:v>2.5905555555509636</c:v>
                </c:pt>
                <c:pt idx="7835">
                  <c:v>2.5918749999982538</c:v>
                </c:pt>
                <c:pt idx="7836">
                  <c:v>2.5934606481459923</c:v>
                </c:pt>
                <c:pt idx="7837">
                  <c:v>2.5953819444403052</c:v>
                </c:pt>
                <c:pt idx="7838">
                  <c:v>2.5973263888881775</c:v>
                </c:pt>
                <c:pt idx="7839">
                  <c:v>2.5992476851824904</c:v>
                </c:pt>
                <c:pt idx="7840">
                  <c:v>2.601180555553583</c:v>
                </c:pt>
                <c:pt idx="7841">
                  <c:v>2.6032060185170849</c:v>
                </c:pt>
                <c:pt idx="7842">
                  <c:v>2.6052546296268702</c:v>
                </c:pt>
                <c:pt idx="7843">
                  <c:v>2.6073148148134351</c:v>
                </c:pt>
                <c:pt idx="7844">
                  <c:v>2.6122800925877527</c:v>
                </c:pt>
                <c:pt idx="7845">
                  <c:v>2.6124074074032251</c:v>
                </c:pt>
                <c:pt idx="7846">
                  <c:v>2.6125578703649808</c:v>
                </c:pt>
                <c:pt idx="7847">
                  <c:v>2.6127893518496421</c:v>
                </c:pt>
                <c:pt idx="7848">
                  <c:v>2.6130092592575238</c:v>
                </c:pt>
                <c:pt idx="7849">
                  <c:v>2.6132060185191222</c:v>
                </c:pt>
                <c:pt idx="7850">
                  <c:v>2.6133912037039408</c:v>
                </c:pt>
                <c:pt idx="7851">
                  <c:v>2.6135763888887595</c:v>
                </c:pt>
                <c:pt idx="7852">
                  <c:v>2.6137615740735782</c:v>
                </c:pt>
                <c:pt idx="7853">
                  <c:v>2.6139699074046803</c:v>
                </c:pt>
                <c:pt idx="7854">
                  <c:v>2.6141666666662786</c:v>
                </c:pt>
                <c:pt idx="7855">
                  <c:v>2.614363425920601</c:v>
                </c:pt>
                <c:pt idx="7856">
                  <c:v>2.6145486111054197</c:v>
                </c:pt>
                <c:pt idx="7857">
                  <c:v>2.614745370367018</c:v>
                </c:pt>
                <c:pt idx="7858">
                  <c:v>2.6149421296286164</c:v>
                </c:pt>
                <c:pt idx="7859">
                  <c:v>2.6151388888829388</c:v>
                </c:pt>
                <c:pt idx="7860">
                  <c:v>2.6153356481445371</c:v>
                </c:pt>
                <c:pt idx="7861">
                  <c:v>2.6155439814756392</c:v>
                </c:pt>
                <c:pt idx="7862">
                  <c:v>2.6157523148140172</c:v>
                </c:pt>
                <c:pt idx="7863">
                  <c:v>2.6159490740683395</c:v>
                </c:pt>
                <c:pt idx="7864">
                  <c:v>2.6161689814762212</c:v>
                </c:pt>
                <c:pt idx="7865">
                  <c:v>2.6164120370303863</c:v>
                </c:pt>
                <c:pt idx="7866">
                  <c:v>2.6166203703687643</c:v>
                </c:pt>
                <c:pt idx="7867">
                  <c:v>2.6168171296230867</c:v>
                </c:pt>
                <c:pt idx="7868">
                  <c:v>2.6170023148151813</c:v>
                </c:pt>
                <c:pt idx="7869">
                  <c:v>2.6171759259232203</c:v>
                </c:pt>
                <c:pt idx="7870">
                  <c:v>2.6175347222160781</c:v>
                </c:pt>
                <c:pt idx="7871">
                  <c:v>2.6178935185162118</c:v>
                </c:pt>
                <c:pt idx="7872">
                  <c:v>2.6180324074011878</c:v>
                </c:pt>
                <c:pt idx="7873">
                  <c:v>2.6181828703702195</c:v>
                </c:pt>
                <c:pt idx="7874">
                  <c:v>2.6183796296245418</c:v>
                </c:pt>
                <c:pt idx="7875">
                  <c:v>2.6185648148093605</c:v>
                </c:pt>
                <c:pt idx="7876">
                  <c:v>2.6187615740709589</c:v>
                </c:pt>
                <c:pt idx="7877">
                  <c:v>2.6189583333325572</c:v>
                </c:pt>
                <c:pt idx="7878">
                  <c:v>2.6191666666636593</c:v>
                </c:pt>
                <c:pt idx="7879">
                  <c:v>2.6193749999947613</c:v>
                </c:pt>
                <c:pt idx="7880">
                  <c:v>2.6195833333331393</c:v>
                </c:pt>
                <c:pt idx="7881">
                  <c:v>2.6197916666642413</c:v>
                </c:pt>
                <c:pt idx="7882">
                  <c:v>2.620011574072123</c:v>
                </c:pt>
                <c:pt idx="7883">
                  <c:v>2.6202314814800047</c:v>
                </c:pt>
                <c:pt idx="7884">
                  <c:v>2.6204513888878864</c:v>
                </c:pt>
                <c:pt idx="7885">
                  <c:v>2.6206712962957681</c:v>
                </c:pt>
                <c:pt idx="7886">
                  <c:v>2.6208796296268702</c:v>
                </c:pt>
                <c:pt idx="7887">
                  <c:v>2.6210879629579722</c:v>
                </c:pt>
                <c:pt idx="7888">
                  <c:v>2.6213194444426335</c:v>
                </c:pt>
                <c:pt idx="7889">
                  <c:v>2.6215393518505152</c:v>
                </c:pt>
                <c:pt idx="7890">
                  <c:v>2.6217592592583969</c:v>
                </c:pt>
                <c:pt idx="7891">
                  <c:v>2.6219907407357823</c:v>
                </c:pt>
                <c:pt idx="7892">
                  <c:v>2.6222222222204437</c:v>
                </c:pt>
                <c:pt idx="7893">
                  <c:v>2.6224305555515457</c:v>
                </c:pt>
                <c:pt idx="7894">
                  <c:v>2.6226388888826477</c:v>
                </c:pt>
                <c:pt idx="7895">
                  <c:v>2.6228587962905294</c:v>
                </c:pt>
                <c:pt idx="7896">
                  <c:v>2.6231134259214741</c:v>
                </c:pt>
                <c:pt idx="7897">
                  <c:v>2.6233217592598521</c:v>
                </c:pt>
                <c:pt idx="7898">
                  <c:v>2.6235069444446708</c:v>
                </c:pt>
                <c:pt idx="7899">
                  <c:v>2.6237037036989932</c:v>
                </c:pt>
                <c:pt idx="7900">
                  <c:v>2.6239351851836545</c:v>
                </c:pt>
                <c:pt idx="7901">
                  <c:v>2.6241550925915362</c:v>
                </c:pt>
                <c:pt idx="7902">
                  <c:v>2.6243865740689216</c:v>
                </c:pt>
                <c:pt idx="7903">
                  <c:v>2.6245949074072996</c:v>
                </c:pt>
                <c:pt idx="7904">
                  <c:v>2.6248032407384017</c:v>
                </c:pt>
                <c:pt idx="7905">
                  <c:v>2.6250115740695037</c:v>
                </c:pt>
                <c:pt idx="7906">
                  <c:v>2.6252199074078817</c:v>
                </c:pt>
                <c:pt idx="7907">
                  <c:v>2.6254282407389837</c:v>
                </c:pt>
                <c:pt idx="7908">
                  <c:v>2.6256365740700858</c:v>
                </c:pt>
                <c:pt idx="7909">
                  <c:v>2.6258449074011878</c:v>
                </c:pt>
                <c:pt idx="7910">
                  <c:v>2.6260648148090695</c:v>
                </c:pt>
                <c:pt idx="7911">
                  <c:v>2.6262731481474475</c:v>
                </c:pt>
                <c:pt idx="7912">
                  <c:v>2.6265046296248329</c:v>
                </c:pt>
                <c:pt idx="7913">
                  <c:v>2.6267245370327146</c:v>
                </c:pt>
                <c:pt idx="7914">
                  <c:v>2.6269212962943129</c:v>
                </c:pt>
                <c:pt idx="7915">
                  <c:v>2.627129629625415</c:v>
                </c:pt>
                <c:pt idx="7916">
                  <c:v>2.627337962956517</c:v>
                </c:pt>
                <c:pt idx="7917">
                  <c:v>2.627546296294895</c:v>
                </c:pt>
                <c:pt idx="7918">
                  <c:v>2.627754629625997</c:v>
                </c:pt>
                <c:pt idx="7919">
                  <c:v>2.6279861111106584</c:v>
                </c:pt>
                <c:pt idx="7920">
                  <c:v>2.6282291666648234</c:v>
                </c:pt>
                <c:pt idx="7921">
                  <c:v>2.6309027777751908</c:v>
                </c:pt>
                <c:pt idx="7922">
                  <c:v>2.6310879629600095</c:v>
                </c:pt>
                <c:pt idx="7923">
                  <c:v>2.6314930555527098</c:v>
                </c:pt>
                <c:pt idx="7924">
                  <c:v>2.6319097222221899</c:v>
                </c:pt>
                <c:pt idx="7925">
                  <c:v>2.632256944438268</c:v>
                </c:pt>
                <c:pt idx="7926">
                  <c:v>2.632604166661622</c:v>
                </c:pt>
                <c:pt idx="7927">
                  <c:v>2.6330324074078817</c:v>
                </c:pt>
                <c:pt idx="7928">
                  <c:v>2.6333564814776764</c:v>
                </c:pt>
                <c:pt idx="7929">
                  <c:v>2.6335995370318415</c:v>
                </c:pt>
                <c:pt idx="7930">
                  <c:v>2.6337615740703768</c:v>
                </c:pt>
                <c:pt idx="7931">
                  <c:v>2.6339236111089122</c:v>
                </c:pt>
                <c:pt idx="7932">
                  <c:v>2.6340972222169512</c:v>
                </c:pt>
                <c:pt idx="7933">
                  <c:v>2.6342824074017699</c:v>
                </c:pt>
                <c:pt idx="7934">
                  <c:v>2.6345023148096516</c:v>
                </c:pt>
                <c:pt idx="7935">
                  <c:v>2.6347222222175333</c:v>
                </c:pt>
                <c:pt idx="7936">
                  <c:v>2.6349537037021946</c:v>
                </c:pt>
                <c:pt idx="7937">
                  <c:v>2.63518518517958</c:v>
                </c:pt>
                <c:pt idx="7938">
                  <c:v>2.6354050925874617</c:v>
                </c:pt>
                <c:pt idx="7939">
                  <c:v>2.6356134259258397</c:v>
                </c:pt>
                <c:pt idx="7940">
                  <c:v>2.6358217592569417</c:v>
                </c:pt>
                <c:pt idx="7941">
                  <c:v>2.6360416666648234</c:v>
                </c:pt>
                <c:pt idx="7942">
                  <c:v>2.6362384259264218</c:v>
                </c:pt>
                <c:pt idx="7943">
                  <c:v>2.6364351851807442</c:v>
                </c:pt>
                <c:pt idx="7944">
                  <c:v>2.6366319444423425</c:v>
                </c:pt>
                <c:pt idx="7945">
                  <c:v>2.6368518518502242</c:v>
                </c:pt>
                <c:pt idx="7946">
                  <c:v>2.6370717592581059</c:v>
                </c:pt>
                <c:pt idx="7947">
                  <c:v>2.6372916666659876</c:v>
                </c:pt>
                <c:pt idx="7948">
                  <c:v>2.6374999999970896</c:v>
                </c:pt>
                <c:pt idx="7949">
                  <c:v>2.637696759258688</c:v>
                </c:pt>
                <c:pt idx="7950">
                  <c:v>2.63790509258979</c:v>
                </c:pt>
                <c:pt idx="7951">
                  <c:v>2.638113425920892</c:v>
                </c:pt>
                <c:pt idx="7952">
                  <c:v>2.6383333333287737</c:v>
                </c:pt>
                <c:pt idx="7953">
                  <c:v>2.6385532407366554</c:v>
                </c:pt>
                <c:pt idx="7954">
                  <c:v>2.6387499999982538</c:v>
                </c:pt>
                <c:pt idx="7955">
                  <c:v>2.6389467592598521</c:v>
                </c:pt>
                <c:pt idx="7956">
                  <c:v>2.6438194444417604</c:v>
                </c:pt>
                <c:pt idx="7957">
                  <c:v>2.6439467592572328</c:v>
                </c:pt>
                <c:pt idx="7958">
                  <c:v>2.6440740740727051</c:v>
                </c:pt>
                <c:pt idx="7959">
                  <c:v>2.6442129629576812</c:v>
                </c:pt>
                <c:pt idx="7960">
                  <c:v>2.6443749999962165</c:v>
                </c:pt>
                <c:pt idx="7961">
                  <c:v>2.6445949074040982</c:v>
                </c:pt>
                <c:pt idx="7962">
                  <c:v>2.6448379629582632</c:v>
                </c:pt>
                <c:pt idx="7963">
                  <c:v>2.6450462962966412</c:v>
                </c:pt>
                <c:pt idx="7964">
                  <c:v>2.6452314814814599</c:v>
                </c:pt>
                <c:pt idx="7965">
                  <c:v>2.6454513888893416</c:v>
                </c:pt>
                <c:pt idx="7966">
                  <c:v>2.6456597222204437</c:v>
                </c:pt>
                <c:pt idx="7967">
                  <c:v>2.6458796296283253</c:v>
                </c:pt>
                <c:pt idx="7968">
                  <c:v>2.6460879629594274</c:v>
                </c:pt>
                <c:pt idx="7969">
                  <c:v>2.6463078703673091</c:v>
                </c:pt>
                <c:pt idx="7970">
                  <c:v>2.6465046296289074</c:v>
                </c:pt>
                <c:pt idx="7971">
                  <c:v>2.6467129629600095</c:v>
                </c:pt>
                <c:pt idx="7972">
                  <c:v>2.6469328703678912</c:v>
                </c:pt>
                <c:pt idx="7973">
                  <c:v>2.6471412036989932</c:v>
                </c:pt>
                <c:pt idx="7974">
                  <c:v>2.6473495370373712</c:v>
                </c:pt>
                <c:pt idx="7975">
                  <c:v>2.6475694444379769</c:v>
                </c:pt>
                <c:pt idx="7976">
                  <c:v>2.6477893518458586</c:v>
                </c:pt>
                <c:pt idx="7977">
                  <c:v>2.6480092592537403</c:v>
                </c:pt>
                <c:pt idx="7978">
                  <c:v>2.6482175925921183</c:v>
                </c:pt>
                <c:pt idx="7979">
                  <c:v>2.6484259259232203</c:v>
                </c:pt>
                <c:pt idx="7980">
                  <c:v>2.6486342592543224</c:v>
                </c:pt>
                <c:pt idx="7981">
                  <c:v>2.6488541666622041</c:v>
                </c:pt>
                <c:pt idx="7982">
                  <c:v>2.6490625000005821</c:v>
                </c:pt>
                <c:pt idx="7983">
                  <c:v>2.6492824074011878</c:v>
                </c:pt>
                <c:pt idx="7984">
                  <c:v>2.6495023148090695</c:v>
                </c:pt>
                <c:pt idx="7985">
                  <c:v>2.6497337962937308</c:v>
                </c:pt>
                <c:pt idx="7986">
                  <c:v>2.6499537037016125</c:v>
                </c:pt>
                <c:pt idx="7987">
                  <c:v>2.6501736111094942</c:v>
                </c:pt>
                <c:pt idx="7988">
                  <c:v>2.6503819444405963</c:v>
                </c:pt>
                <c:pt idx="7989">
                  <c:v>2.650601851848478</c:v>
                </c:pt>
                <c:pt idx="7990">
                  <c:v>2.6508333333331393</c:v>
                </c:pt>
                <c:pt idx="7991">
                  <c:v>2.6510300925874617</c:v>
                </c:pt>
                <c:pt idx="7992">
                  <c:v>2.6512384259258397</c:v>
                </c:pt>
                <c:pt idx="7993">
                  <c:v>2.6514467592569417</c:v>
                </c:pt>
                <c:pt idx="7994">
                  <c:v>2.6516666666648234</c:v>
                </c:pt>
                <c:pt idx="7995">
                  <c:v>2.6518981481422088</c:v>
                </c:pt>
                <c:pt idx="7996">
                  <c:v>2.6521180555500905</c:v>
                </c:pt>
                <c:pt idx="7997">
                  <c:v>2.6523379629579722</c:v>
                </c:pt>
                <c:pt idx="7998">
                  <c:v>2.6525578703658539</c:v>
                </c:pt>
                <c:pt idx="7999">
                  <c:v>2.6527777777737356</c:v>
                </c:pt>
                <c:pt idx="8000">
                  <c:v>2.6529976851816173</c:v>
                </c:pt>
                <c:pt idx="8001">
                  <c:v>2.6532060185127193</c:v>
                </c:pt>
                <c:pt idx="8002">
                  <c:v>2.653425925920601</c:v>
                </c:pt>
                <c:pt idx="8003">
                  <c:v>2.6536458333284827</c:v>
                </c:pt>
                <c:pt idx="8004">
                  <c:v>2.6538541666668607</c:v>
                </c:pt>
                <c:pt idx="8005">
                  <c:v>2.6540856481442461</c:v>
                </c:pt>
                <c:pt idx="8006">
                  <c:v>2.6543055555521278</c:v>
                </c:pt>
                <c:pt idx="8007">
                  <c:v>2.6545254629600095</c:v>
                </c:pt>
                <c:pt idx="8008">
                  <c:v>2.6547337962911115</c:v>
                </c:pt>
                <c:pt idx="8009">
                  <c:v>2.6549421296294895</c:v>
                </c:pt>
                <c:pt idx="8010">
                  <c:v>2.6551620370373712</c:v>
                </c:pt>
                <c:pt idx="8011">
                  <c:v>2.6553703703684732</c:v>
                </c:pt>
                <c:pt idx="8012">
                  <c:v>2.6556134259226383</c:v>
                </c:pt>
                <c:pt idx="8013">
                  <c:v>2.6558449074072996</c:v>
                </c:pt>
                <c:pt idx="8014">
                  <c:v>2.6582986111097853</c:v>
                </c:pt>
                <c:pt idx="8015">
                  <c:v>2.6587499999950523</c:v>
                </c:pt>
                <c:pt idx="8016">
                  <c:v>2.6590277777722804</c:v>
                </c:pt>
                <c:pt idx="8017">
                  <c:v>2.6592824074032251</c:v>
                </c:pt>
                <c:pt idx="8018">
                  <c:v>2.6595717592572328</c:v>
                </c:pt>
                <c:pt idx="8019">
                  <c:v>2.6598495370344608</c:v>
                </c:pt>
                <c:pt idx="8020">
                  <c:v>2.6601157407349092</c:v>
                </c:pt>
                <c:pt idx="8021">
                  <c:v>2.6604861111045466</c:v>
                </c:pt>
                <c:pt idx="8022">
                  <c:v>2.6607523148122709</c:v>
                </c:pt>
                <c:pt idx="8023">
                  <c:v>2.6609143518508063</c:v>
                </c:pt>
                <c:pt idx="8024">
                  <c:v>2.6610879629588453</c:v>
                </c:pt>
                <c:pt idx="8025">
                  <c:v>2.6613310185130103</c:v>
                </c:pt>
                <c:pt idx="8026">
                  <c:v>2.661550925920892</c:v>
                </c:pt>
                <c:pt idx="8027">
                  <c:v>2.66175925925927</c:v>
                </c:pt>
                <c:pt idx="8028">
                  <c:v>2.6619791666671517</c:v>
                </c:pt>
                <c:pt idx="8029">
                  <c:v>2.6622222222213168</c:v>
                </c:pt>
                <c:pt idx="8030">
                  <c:v>2.6624652777754818</c:v>
                </c:pt>
                <c:pt idx="8031">
                  <c:v>2.6626851851833635</c:v>
                </c:pt>
                <c:pt idx="8032">
                  <c:v>2.6629166666607489</c:v>
                </c:pt>
                <c:pt idx="8033">
                  <c:v>2.6631249999991269</c:v>
                </c:pt>
                <c:pt idx="8034">
                  <c:v>2.6633333333302289</c:v>
                </c:pt>
                <c:pt idx="8035">
                  <c:v>2.6635648148148903</c:v>
                </c:pt>
                <c:pt idx="8036">
                  <c:v>2.663784722222772</c:v>
                </c:pt>
                <c:pt idx="8037">
                  <c:v>2.6640162037001573</c:v>
                </c:pt>
                <c:pt idx="8038">
                  <c:v>2.6642476851848187</c:v>
                </c:pt>
                <c:pt idx="8039">
                  <c:v>2.6644791666622041</c:v>
                </c:pt>
                <c:pt idx="8040">
                  <c:v>2.6647106481468654</c:v>
                </c:pt>
                <c:pt idx="8041">
                  <c:v>2.6649305555547471</c:v>
                </c:pt>
                <c:pt idx="8042">
                  <c:v>2.6651736111089122</c:v>
                </c:pt>
                <c:pt idx="8043">
                  <c:v>2.6653935185167938</c:v>
                </c:pt>
                <c:pt idx="8044">
                  <c:v>2.6656365740709589</c:v>
                </c:pt>
                <c:pt idx="8045">
                  <c:v>2.6658564814788406</c:v>
                </c:pt>
                <c:pt idx="8046">
                  <c:v>2.6660648148099426</c:v>
                </c:pt>
                <c:pt idx="8047">
                  <c:v>2.666296296294604</c:v>
                </c:pt>
                <c:pt idx="8048">
                  <c:v>2.6665509259255487</c:v>
                </c:pt>
                <c:pt idx="8049">
                  <c:v>2.6667939814797137</c:v>
                </c:pt>
                <c:pt idx="8050">
                  <c:v>2.6670486111106584</c:v>
                </c:pt>
                <c:pt idx="8051">
                  <c:v>2.6672916666648234</c:v>
                </c:pt>
                <c:pt idx="8052">
                  <c:v>2.6675462962957681</c:v>
                </c:pt>
                <c:pt idx="8053">
                  <c:v>2.6678124999962165</c:v>
                </c:pt>
                <c:pt idx="8054">
                  <c:v>2.6680555555503815</c:v>
                </c:pt>
                <c:pt idx="8055">
                  <c:v>2.6682986111045466</c:v>
                </c:pt>
                <c:pt idx="8056">
                  <c:v>2.6685300925892079</c:v>
                </c:pt>
                <c:pt idx="8057">
                  <c:v>2.66873842592031</c:v>
                </c:pt>
                <c:pt idx="8058">
                  <c:v>2.6689699074049713</c:v>
                </c:pt>
                <c:pt idx="8059">
                  <c:v>2.669224537035916</c:v>
                </c:pt>
                <c:pt idx="8060">
                  <c:v>2.669467592590081</c:v>
                </c:pt>
                <c:pt idx="8061">
                  <c:v>2.6697106481442461</c:v>
                </c:pt>
                <c:pt idx="8062">
                  <c:v>2.6699421296289074</c:v>
                </c:pt>
                <c:pt idx="8063">
                  <c:v>2.6701851851830725</c:v>
                </c:pt>
                <c:pt idx="8064">
                  <c:v>2.6704398148140172</c:v>
                </c:pt>
                <c:pt idx="8065">
                  <c:v>2.6706828703681822</c:v>
                </c:pt>
                <c:pt idx="8066">
                  <c:v>2.6709374999991269</c:v>
                </c:pt>
                <c:pt idx="8067">
                  <c:v>2.6711805555532919</c:v>
                </c:pt>
                <c:pt idx="8068">
                  <c:v>2.671423611107457</c:v>
                </c:pt>
                <c:pt idx="8069">
                  <c:v>2.6716782407384017</c:v>
                </c:pt>
                <c:pt idx="8070">
                  <c:v>2.67194444443885</c:v>
                </c:pt>
                <c:pt idx="8071">
                  <c:v>2.6722106481465744</c:v>
                </c:pt>
                <c:pt idx="8072">
                  <c:v>2.6724652777775191</c:v>
                </c:pt>
                <c:pt idx="8073">
                  <c:v>2.6727430555547471</c:v>
                </c:pt>
                <c:pt idx="8074">
                  <c:v>2.6730092592551955</c:v>
                </c:pt>
                <c:pt idx="8075">
                  <c:v>2.6732638888861402</c:v>
                </c:pt>
                <c:pt idx="8076">
                  <c:v>2.6735416666633682</c:v>
                </c:pt>
                <c:pt idx="8077">
                  <c:v>2.6737962962943129</c:v>
                </c:pt>
                <c:pt idx="8078">
                  <c:v>2.674074074071541</c:v>
                </c:pt>
                <c:pt idx="8079">
                  <c:v>2.6743287037024857</c:v>
                </c:pt>
                <c:pt idx="8080">
                  <c:v>2.6745717592566507</c:v>
                </c:pt>
                <c:pt idx="8081">
                  <c:v>2.6748263888875954</c:v>
                </c:pt>
                <c:pt idx="8082">
                  <c:v>2.6750694444417604</c:v>
                </c:pt>
                <c:pt idx="8083">
                  <c:v>2.6753356481422088</c:v>
                </c:pt>
                <c:pt idx="8084">
                  <c:v>2.6756365740729962</c:v>
                </c:pt>
                <c:pt idx="8085">
                  <c:v>2.6759143518502242</c:v>
                </c:pt>
                <c:pt idx="8086">
                  <c:v>2.6761689814811689</c:v>
                </c:pt>
                <c:pt idx="8087">
                  <c:v>2.6763888888890506</c:v>
                </c:pt>
                <c:pt idx="8088">
                  <c:v>2.676620370366436</c:v>
                </c:pt>
                <c:pt idx="8089">
                  <c:v>2.676863425920601</c:v>
                </c:pt>
                <c:pt idx="8090">
                  <c:v>2.6771296296283253</c:v>
                </c:pt>
                <c:pt idx="8091">
                  <c:v>2.67738425925927</c:v>
                </c:pt>
                <c:pt idx="8092">
                  <c:v>2.6776504629597184</c:v>
                </c:pt>
                <c:pt idx="8093">
                  <c:v>2.6779050925906631</c:v>
                </c:pt>
                <c:pt idx="8094">
                  <c:v>2.6781597222216078</c:v>
                </c:pt>
                <c:pt idx="8095">
                  <c:v>2.6783912036989932</c:v>
                </c:pt>
                <c:pt idx="8096">
                  <c:v>2.6786458333299379</c:v>
                </c:pt>
                <c:pt idx="8097">
                  <c:v>2.6788888888841029</c:v>
                </c:pt>
                <c:pt idx="8098">
                  <c:v>2.679131944438268</c:v>
                </c:pt>
                <c:pt idx="8099">
                  <c:v>2.679374999999709</c:v>
                </c:pt>
                <c:pt idx="8100">
                  <c:v>2.6796296296233777</c:v>
                </c:pt>
                <c:pt idx="8101">
                  <c:v>2.679895833331102</c:v>
                </c:pt>
                <c:pt idx="8102">
                  <c:v>2.6801388888852671</c:v>
                </c:pt>
                <c:pt idx="8103">
                  <c:v>2.6803935185162118</c:v>
                </c:pt>
                <c:pt idx="8104">
                  <c:v>2.6806249999935972</c:v>
                </c:pt>
                <c:pt idx="8105">
                  <c:v>2.6808564814782585</c:v>
                </c:pt>
                <c:pt idx="8106">
                  <c:v>2.6810995370324235</c:v>
                </c:pt>
                <c:pt idx="8107">
                  <c:v>2.6813657407401479</c:v>
                </c:pt>
                <c:pt idx="8108">
                  <c:v>2.6842245370353339</c:v>
                </c:pt>
                <c:pt idx="8109">
                  <c:v>2.684467592589499</c:v>
                </c:pt>
                <c:pt idx="8110">
                  <c:v>2.6845949074049713</c:v>
                </c:pt>
                <c:pt idx="8111">
                  <c:v>2.6847337962899473</c:v>
                </c:pt>
                <c:pt idx="8112">
                  <c:v>2.6850694444437977</c:v>
                </c:pt>
                <c:pt idx="8113">
                  <c:v>2.6855092592595611</c:v>
                </c:pt>
                <c:pt idx="8114">
                  <c:v>2.6858217592598521</c:v>
                </c:pt>
                <c:pt idx="8115">
                  <c:v>2.6862037036989932</c:v>
                </c:pt>
                <c:pt idx="8116">
                  <c:v>2.6864814814762212</c:v>
                </c:pt>
                <c:pt idx="8117">
                  <c:v>2.6867824074070086</c:v>
                </c:pt>
                <c:pt idx="8118">
                  <c:v>2.7025462962919846</c:v>
                </c:pt>
                <c:pt idx="8119">
                  <c:v>2.7038541666624951</c:v>
                </c:pt>
                <c:pt idx="8120">
                  <c:v>2.705185185179289</c:v>
                </c:pt>
                <c:pt idx="8121">
                  <c:v>2.7065046296265791</c:v>
                </c:pt>
                <c:pt idx="8122">
                  <c:v>2.7078240740738693</c:v>
                </c:pt>
                <c:pt idx="8123">
                  <c:v>2.7091666666601668</c:v>
                </c:pt>
                <c:pt idx="8124">
                  <c:v>2.7104976851842366</c:v>
                </c:pt>
                <c:pt idx="8125">
                  <c:v>2.7118287037010305</c:v>
                </c:pt>
                <c:pt idx="8126">
                  <c:v>2.7131597222178243</c:v>
                </c:pt>
                <c:pt idx="8127">
                  <c:v>2.7145023148113978</c:v>
                </c:pt>
                <c:pt idx="8128">
                  <c:v>2.7158333333281917</c:v>
                </c:pt>
                <c:pt idx="8129">
                  <c:v>2.7191319444391411</c:v>
                </c:pt>
                <c:pt idx="8130">
                  <c:v>2.7192592592546134</c:v>
                </c:pt>
                <c:pt idx="8131">
                  <c:v>2.7193865740700858</c:v>
                </c:pt>
                <c:pt idx="8132">
                  <c:v>2.7195486111086211</c:v>
                </c:pt>
                <c:pt idx="8133">
                  <c:v>2.7197106481471565</c:v>
                </c:pt>
                <c:pt idx="8134">
                  <c:v>2.7198958333319752</c:v>
                </c:pt>
                <c:pt idx="8135">
                  <c:v>2.7200810185167938</c:v>
                </c:pt>
                <c:pt idx="8136">
                  <c:v>2.7202662037016125</c:v>
                </c:pt>
                <c:pt idx="8137">
                  <c:v>2.7204398148096516</c:v>
                </c:pt>
                <c:pt idx="8138">
                  <c:v>2.7206249999944703</c:v>
                </c:pt>
                <c:pt idx="8139">
                  <c:v>2.720810185179289</c:v>
                </c:pt>
                <c:pt idx="8140">
                  <c:v>2.7209953703641077</c:v>
                </c:pt>
                <c:pt idx="8141">
                  <c:v>2.7211689814794227</c:v>
                </c:pt>
                <c:pt idx="8142">
                  <c:v>2.721365740741021</c:v>
                </c:pt>
                <c:pt idx="8143">
                  <c:v>2.72153935184906</c:v>
                </c:pt>
                <c:pt idx="8144">
                  <c:v>2.7217129629570991</c:v>
                </c:pt>
                <c:pt idx="8145">
                  <c:v>2.7218981481419178</c:v>
                </c:pt>
                <c:pt idx="8146">
                  <c:v>2.7220949074035161</c:v>
                </c:pt>
                <c:pt idx="8147">
                  <c:v>2.7222685185188311</c:v>
                </c:pt>
                <c:pt idx="8148">
                  <c:v>2.7224305555500905</c:v>
                </c:pt>
                <c:pt idx="8149">
                  <c:v>2.7226041666654055</c:v>
                </c:pt>
                <c:pt idx="8150">
                  <c:v>2.7227893518502242</c:v>
                </c:pt>
                <c:pt idx="8151">
                  <c:v>2.7229745370350429</c:v>
                </c:pt>
                <c:pt idx="8152">
                  <c:v>2.7231597222198616</c:v>
                </c:pt>
                <c:pt idx="8153">
                  <c:v>2.7233449074046803</c:v>
                </c:pt>
                <c:pt idx="8154">
                  <c:v>2.723530092589499</c:v>
                </c:pt>
                <c:pt idx="8155">
                  <c:v>2.723703703697538</c:v>
                </c:pt>
                <c:pt idx="8156">
                  <c:v>2.7239004629591363</c:v>
                </c:pt>
                <c:pt idx="8157">
                  <c:v>2.724085648143955</c:v>
                </c:pt>
                <c:pt idx="8158">
                  <c:v>2.72425925925927</c:v>
                </c:pt>
                <c:pt idx="8159">
                  <c:v>2.7244328703673091</c:v>
                </c:pt>
                <c:pt idx="8160">
                  <c:v>2.7246064814753481</c:v>
                </c:pt>
                <c:pt idx="8161">
                  <c:v>2.7247916666601668</c:v>
                </c:pt>
                <c:pt idx="8162">
                  <c:v>2.7249652777754818</c:v>
                </c:pt>
                <c:pt idx="8163">
                  <c:v>2.7251388888835208</c:v>
                </c:pt>
                <c:pt idx="8164">
                  <c:v>2.7253356481451192</c:v>
                </c:pt>
                <c:pt idx="8165">
                  <c:v>2.7255208333299379</c:v>
                </c:pt>
                <c:pt idx="8166">
                  <c:v>2.7257060185147566</c:v>
                </c:pt>
                <c:pt idx="8167">
                  <c:v>2.7258912036995753</c:v>
                </c:pt>
                <c:pt idx="8168">
                  <c:v>2.726076388884394</c:v>
                </c:pt>
                <c:pt idx="8169">
                  <c:v>2.726284722222772</c:v>
                </c:pt>
                <c:pt idx="8170">
                  <c:v>2.7264814814770943</c:v>
                </c:pt>
                <c:pt idx="8171">
                  <c:v>2.7266898148081964</c:v>
                </c:pt>
                <c:pt idx="8172">
                  <c:v>2.7268865740697947</c:v>
                </c:pt>
                <c:pt idx="8173">
                  <c:v>2.7270833333313931</c:v>
                </c:pt>
                <c:pt idx="8174">
                  <c:v>2.7272569444394321</c:v>
                </c:pt>
                <c:pt idx="8175">
                  <c:v>2.7274421296242508</c:v>
                </c:pt>
                <c:pt idx="8176">
                  <c:v>2.7276504629626288</c:v>
                </c:pt>
                <c:pt idx="8177">
                  <c:v>2.7278819444400142</c:v>
                </c:pt>
                <c:pt idx="8178">
                  <c:v>2.7280787037016125</c:v>
                </c:pt>
                <c:pt idx="8179">
                  <c:v>2.7282523148096516</c:v>
                </c:pt>
                <c:pt idx="8180">
                  <c:v>2.7284374999944703</c:v>
                </c:pt>
                <c:pt idx="8181">
                  <c:v>2.728622685179289</c:v>
                </c:pt>
                <c:pt idx="8182">
                  <c:v>2.728831018517667</c:v>
                </c:pt>
                <c:pt idx="8183">
                  <c:v>2.7290277777719893</c:v>
                </c:pt>
                <c:pt idx="8184">
                  <c:v>2.7292245370335877</c:v>
                </c:pt>
                <c:pt idx="8185">
                  <c:v>2.729421296295186</c:v>
                </c:pt>
                <c:pt idx="8186">
                  <c:v>2.7296064814800047</c:v>
                </c:pt>
                <c:pt idx="8187">
                  <c:v>2.7297916666648234</c:v>
                </c:pt>
                <c:pt idx="8188">
                  <c:v>2.7299884259264218</c:v>
                </c:pt>
                <c:pt idx="8189">
                  <c:v>2.7301967592575238</c:v>
                </c:pt>
                <c:pt idx="8190">
                  <c:v>2.7303935185191222</c:v>
                </c:pt>
                <c:pt idx="8191">
                  <c:v>2.7305787037039408</c:v>
                </c:pt>
                <c:pt idx="8192">
                  <c:v>2.7307754629582632</c:v>
                </c:pt>
                <c:pt idx="8193">
                  <c:v>2.7309722222198616</c:v>
                </c:pt>
                <c:pt idx="8194">
                  <c:v>2.7311805555509636</c:v>
                </c:pt>
                <c:pt idx="8195">
                  <c:v>2.731377314812562</c:v>
                </c:pt>
                <c:pt idx="8196">
                  <c:v>2.731585648143664</c:v>
                </c:pt>
                <c:pt idx="8197">
                  <c:v>2.7317824074052623</c:v>
                </c:pt>
                <c:pt idx="8198">
                  <c:v>2.731967592590081</c:v>
                </c:pt>
                <c:pt idx="8199">
                  <c:v>2.7321643518516794</c:v>
                </c:pt>
                <c:pt idx="8200">
                  <c:v>2.7323726851827814</c:v>
                </c:pt>
                <c:pt idx="8201">
                  <c:v>2.7325810185138835</c:v>
                </c:pt>
                <c:pt idx="8202">
                  <c:v>2.7353356481471565</c:v>
                </c:pt>
                <c:pt idx="8203">
                  <c:v>2.7354629629626288</c:v>
                </c:pt>
                <c:pt idx="8204">
                  <c:v>2.7356018518476048</c:v>
                </c:pt>
                <c:pt idx="8205">
                  <c:v>2.7357870370324235</c:v>
                </c:pt>
                <c:pt idx="8206">
                  <c:v>2.7359953703708015</c:v>
                </c:pt>
                <c:pt idx="8207">
                  <c:v>2.7362384259249666</c:v>
                </c:pt>
                <c:pt idx="8208">
                  <c:v>2.7364930555559113</c:v>
                </c:pt>
                <c:pt idx="8209">
                  <c:v>2.7367708333331393</c:v>
                </c:pt>
                <c:pt idx="8210">
                  <c:v>2.7369791666642413</c:v>
                </c:pt>
                <c:pt idx="8211">
                  <c:v>2.737199074072123</c:v>
                </c:pt>
                <c:pt idx="8212">
                  <c:v>2.7373842592569417</c:v>
                </c:pt>
                <c:pt idx="8213">
                  <c:v>2.7375694444417604</c:v>
                </c:pt>
                <c:pt idx="8214">
                  <c:v>2.7377546296265791</c:v>
                </c:pt>
                <c:pt idx="8215">
                  <c:v>2.7379629629576812</c:v>
                </c:pt>
                <c:pt idx="8216">
                  <c:v>2.7381712962960592</c:v>
                </c:pt>
                <c:pt idx="8217">
                  <c:v>2.7383680555503815</c:v>
                </c:pt>
                <c:pt idx="8218">
                  <c:v>2.7385648148119799</c:v>
                </c:pt>
                <c:pt idx="8219">
                  <c:v>2.7387731481430819</c:v>
                </c:pt>
                <c:pt idx="8220">
                  <c:v>2.7389699074046803</c:v>
                </c:pt>
                <c:pt idx="8221">
                  <c:v>2.739155092589499</c:v>
                </c:pt>
                <c:pt idx="8222">
                  <c:v>2.7412847222221899</c:v>
                </c:pt>
                <c:pt idx="8223">
                  <c:v>2.7415046296300716</c:v>
                </c:pt>
                <c:pt idx="8224">
                  <c:v>2.741701388884394</c:v>
                </c:pt>
                <c:pt idx="8225">
                  <c:v>2.741840277776646</c:v>
                </c:pt>
                <c:pt idx="8226">
                  <c:v>2.7420023148151813</c:v>
                </c:pt>
                <c:pt idx="8227">
                  <c:v>2.7421643518464407</c:v>
                </c:pt>
                <c:pt idx="8228">
                  <c:v>2.7423842592543224</c:v>
                </c:pt>
                <c:pt idx="8229">
                  <c:v>2.7426273148084874</c:v>
                </c:pt>
                <c:pt idx="8230">
                  <c:v>2.7428703703699284</c:v>
                </c:pt>
                <c:pt idx="8231">
                  <c:v>2.7431134259240935</c:v>
                </c:pt>
                <c:pt idx="8232">
                  <c:v>2.7433333333319752</c:v>
                </c:pt>
                <c:pt idx="8233">
                  <c:v>2.7435416666630772</c:v>
                </c:pt>
                <c:pt idx="8234">
                  <c:v>2.7437615740709589</c:v>
                </c:pt>
                <c:pt idx="8235">
                  <c:v>2.7439699074020609</c:v>
                </c:pt>
                <c:pt idx="8236">
                  <c:v>2.7441898148099426</c:v>
                </c:pt>
                <c:pt idx="8237">
                  <c:v>2.7443981481483206</c:v>
                </c:pt>
                <c:pt idx="8238">
                  <c:v>2.7446064814794227</c:v>
                </c:pt>
                <c:pt idx="8239">
                  <c:v>2.744837962956808</c:v>
                </c:pt>
                <c:pt idx="8240">
                  <c:v>2.7451041666645324</c:v>
                </c:pt>
                <c:pt idx="8241">
                  <c:v>2.7453356481419178</c:v>
                </c:pt>
                <c:pt idx="8242">
                  <c:v>2.7455439814802958</c:v>
                </c:pt>
                <c:pt idx="8243">
                  <c:v>2.7457638888881775</c:v>
                </c:pt>
                <c:pt idx="8244">
                  <c:v>2.7459953703655628</c:v>
                </c:pt>
                <c:pt idx="8245">
                  <c:v>2.7462268518502242</c:v>
                </c:pt>
                <c:pt idx="8246">
                  <c:v>2.7464351851813262</c:v>
                </c:pt>
                <c:pt idx="8247">
                  <c:v>2.7466782407354913</c:v>
                </c:pt>
                <c:pt idx="8248">
                  <c:v>2.7469097222201526</c:v>
                </c:pt>
                <c:pt idx="8249">
                  <c:v>2.7471296296280343</c:v>
                </c:pt>
                <c:pt idx="8250">
                  <c:v>2.7473726851821993</c:v>
                </c:pt>
                <c:pt idx="8251">
                  <c:v>2.747592592590081</c:v>
                </c:pt>
                <c:pt idx="8252">
                  <c:v>2.7478124999979627</c:v>
                </c:pt>
                <c:pt idx="8253">
                  <c:v>2.7480208333290648</c:v>
                </c:pt>
                <c:pt idx="8254">
                  <c:v>2.7482407407369465</c:v>
                </c:pt>
                <c:pt idx="8255">
                  <c:v>2.7484606481448282</c:v>
                </c:pt>
                <c:pt idx="8256">
                  <c:v>2.7486805555527098</c:v>
                </c:pt>
                <c:pt idx="8257">
                  <c:v>2.7489120370373712</c:v>
                </c:pt>
                <c:pt idx="8258">
                  <c:v>2.7491550925915362</c:v>
                </c:pt>
                <c:pt idx="8259">
                  <c:v>2.7493634259226383</c:v>
                </c:pt>
                <c:pt idx="8260">
                  <c:v>2.74958333333052</c:v>
                </c:pt>
                <c:pt idx="8261">
                  <c:v>2.749791666661622</c:v>
                </c:pt>
                <c:pt idx="8262">
                  <c:v>2.7499884259232203</c:v>
                </c:pt>
                <c:pt idx="8263">
                  <c:v>2.7502314814773854</c:v>
                </c:pt>
                <c:pt idx="8264">
                  <c:v>2.7504745370315504</c:v>
                </c:pt>
                <c:pt idx="8265">
                  <c:v>2.7506944444394321</c:v>
                </c:pt>
                <c:pt idx="8266">
                  <c:v>2.7509374999935972</c:v>
                </c:pt>
                <c:pt idx="8267">
                  <c:v>2.7511805555550382</c:v>
                </c:pt>
                <c:pt idx="8268">
                  <c:v>2.7514120370324235</c:v>
                </c:pt>
                <c:pt idx="8269">
                  <c:v>2.7516203703708015</c:v>
                </c:pt>
                <c:pt idx="8270">
                  <c:v>2.7518518518481869</c:v>
                </c:pt>
                <c:pt idx="8271">
                  <c:v>2.7520833333328483</c:v>
                </c:pt>
                <c:pt idx="8272">
                  <c:v>2.7523148148102337</c:v>
                </c:pt>
                <c:pt idx="8273">
                  <c:v>2.752511574071832</c:v>
                </c:pt>
                <c:pt idx="8274">
                  <c:v>2.752719907402934</c:v>
                </c:pt>
                <c:pt idx="8275">
                  <c:v>2.7529398148108157</c:v>
                </c:pt>
                <c:pt idx="8276">
                  <c:v>2.7531597222186974</c:v>
                </c:pt>
                <c:pt idx="8277">
                  <c:v>2.7533912037033588</c:v>
                </c:pt>
                <c:pt idx="8278">
                  <c:v>2.7535879629576812</c:v>
                </c:pt>
                <c:pt idx="8279">
                  <c:v>2.7537962962960592</c:v>
                </c:pt>
                <c:pt idx="8280">
                  <c:v>2.7540162037039408</c:v>
                </c:pt>
                <c:pt idx="8281">
                  <c:v>2.7542361111045466</c:v>
                </c:pt>
                <c:pt idx="8282">
                  <c:v>2.7544328703661449</c:v>
                </c:pt>
                <c:pt idx="8283">
                  <c:v>2.7546527777740266</c:v>
                </c:pt>
                <c:pt idx="8284">
                  <c:v>2.7548726851819083</c:v>
                </c:pt>
                <c:pt idx="8285">
                  <c:v>2.75509259258979</c:v>
                </c:pt>
                <c:pt idx="8286">
                  <c:v>2.755300925920892</c:v>
                </c:pt>
                <c:pt idx="8287">
                  <c:v>2.7555324074055534</c:v>
                </c:pt>
                <c:pt idx="8288">
                  <c:v>2.7557407407366554</c:v>
                </c:pt>
                <c:pt idx="8289">
                  <c:v>2.7559490740677575</c:v>
                </c:pt>
                <c:pt idx="8290">
                  <c:v>2.7561574074061355</c:v>
                </c:pt>
                <c:pt idx="8291">
                  <c:v>2.7563657407372375</c:v>
                </c:pt>
                <c:pt idx="8292">
                  <c:v>2.7565740740683395</c:v>
                </c:pt>
                <c:pt idx="8293">
                  <c:v>2.7567939814762212</c:v>
                </c:pt>
                <c:pt idx="8294">
                  <c:v>2.7570138888841029</c:v>
                </c:pt>
                <c:pt idx="8295">
                  <c:v>2.757256944438268</c:v>
                </c:pt>
                <c:pt idx="8296">
                  <c:v>2.7599189814791316</c:v>
                </c:pt>
                <c:pt idx="8297">
                  <c:v>2.7600578703641077</c:v>
                </c:pt>
                <c:pt idx="8298">
                  <c:v>2.7601967592563597</c:v>
                </c:pt>
                <c:pt idx="8299">
                  <c:v>2.7603819444411783</c:v>
                </c:pt>
                <c:pt idx="8300">
                  <c:v>2.7605439814797137</c:v>
                </c:pt>
                <c:pt idx="8301">
                  <c:v>2.7607638888875954</c:v>
                </c:pt>
                <c:pt idx="8302">
                  <c:v>2.7610069444417604</c:v>
                </c:pt>
                <c:pt idx="8303">
                  <c:v>2.7612847222189885</c:v>
                </c:pt>
                <c:pt idx="8304">
                  <c:v>2.7615624999962165</c:v>
                </c:pt>
                <c:pt idx="8305">
                  <c:v>2.7617708333273185</c:v>
                </c:pt>
                <c:pt idx="8306">
                  <c:v>2.7620023148119799</c:v>
                </c:pt>
                <c:pt idx="8307">
                  <c:v>2.7622569444429246</c:v>
                </c:pt>
                <c:pt idx="8308">
                  <c:v>2.762696759258688</c:v>
                </c:pt>
                <c:pt idx="8309">
                  <c:v>2.7628819444435067</c:v>
                </c:pt>
                <c:pt idx="8310">
                  <c:v>2.763043981482042</c:v>
                </c:pt>
                <c:pt idx="8311">
                  <c:v>2.7632407407363644</c:v>
                </c:pt>
                <c:pt idx="8312">
                  <c:v>2.7637499999982538</c:v>
                </c:pt>
                <c:pt idx="8313">
                  <c:v>2.7638888888832298</c:v>
                </c:pt>
                <c:pt idx="8314">
                  <c:v>2.7640393518522615</c:v>
                </c:pt>
                <c:pt idx="8315">
                  <c:v>2.7642361111065838</c:v>
                </c:pt>
                <c:pt idx="8316">
                  <c:v>2.7644675925912452</c:v>
                </c:pt>
                <c:pt idx="8317">
                  <c:v>2.7647453703684732</c:v>
                </c:pt>
                <c:pt idx="8318">
                  <c:v>2.7649884259226383</c:v>
                </c:pt>
                <c:pt idx="8319">
                  <c:v>2.7651851851842366</c:v>
                </c:pt>
                <c:pt idx="8320">
                  <c:v>2.765416666661622</c:v>
                </c:pt>
                <c:pt idx="8321">
                  <c:v>2.7656481481462833</c:v>
                </c:pt>
                <c:pt idx="8322">
                  <c:v>2.7658449074078817</c:v>
                </c:pt>
                <c:pt idx="8323">
                  <c:v>2.7660763888852671</c:v>
                </c:pt>
                <c:pt idx="8324">
                  <c:v>2.7663078703699284</c:v>
                </c:pt>
                <c:pt idx="8325">
                  <c:v>2.7665277777778101</c:v>
                </c:pt>
                <c:pt idx="8326">
                  <c:v>2.7667476851856918</c:v>
                </c:pt>
                <c:pt idx="8327">
                  <c:v>2.7669675925862975</c:v>
                </c:pt>
                <c:pt idx="8328">
                  <c:v>2.7671990740709589</c:v>
                </c:pt>
                <c:pt idx="8329">
                  <c:v>2.7674074074020609</c:v>
                </c:pt>
                <c:pt idx="8330">
                  <c:v>2.7676157407404389</c:v>
                </c:pt>
                <c:pt idx="8331">
                  <c:v>2.7678356481483206</c:v>
                </c:pt>
                <c:pt idx="8332">
                  <c:v>2.7680208333331393</c:v>
                </c:pt>
                <c:pt idx="8333">
                  <c:v>2.768206018517958</c:v>
                </c:pt>
                <c:pt idx="8334">
                  <c:v>2.7684374999953434</c:v>
                </c:pt>
                <c:pt idx="8335">
                  <c:v>2.7687384259261307</c:v>
                </c:pt>
                <c:pt idx="8336">
                  <c:v>2.7689351851804531</c:v>
                </c:pt>
                <c:pt idx="8337">
                  <c:v>2.7691550925883348</c:v>
                </c:pt>
                <c:pt idx="8338">
                  <c:v>2.7693518518499332</c:v>
                </c:pt>
                <c:pt idx="8339">
                  <c:v>2.7695717592578148</c:v>
                </c:pt>
                <c:pt idx="8340">
                  <c:v>2.7697916666656965</c:v>
                </c:pt>
                <c:pt idx="8341">
                  <c:v>2.7700115740735782</c:v>
                </c:pt>
                <c:pt idx="8342">
                  <c:v>2.7702314814814599</c:v>
                </c:pt>
                <c:pt idx="8343">
                  <c:v>2.7704513888893416</c:v>
                </c:pt>
                <c:pt idx="8344">
                  <c:v>2.770682870366727</c:v>
                </c:pt>
                <c:pt idx="8345">
                  <c:v>2.7709027777746087</c:v>
                </c:pt>
                <c:pt idx="8346">
                  <c:v>2.7711111111057107</c:v>
                </c:pt>
                <c:pt idx="8347">
                  <c:v>2.7713425925903721</c:v>
                </c:pt>
                <c:pt idx="8348">
                  <c:v>2.7715740740677575</c:v>
                </c:pt>
                <c:pt idx="8349">
                  <c:v>2.7717939814756392</c:v>
                </c:pt>
                <c:pt idx="8350">
                  <c:v>2.7720138888835208</c:v>
                </c:pt>
                <c:pt idx="8351">
                  <c:v>2.7722569444449618</c:v>
                </c:pt>
                <c:pt idx="8352">
                  <c:v>2.7724768518455676</c:v>
                </c:pt>
                <c:pt idx="8353">
                  <c:v>2.7726967592534493</c:v>
                </c:pt>
                <c:pt idx="8354">
                  <c:v>2.772916666661331</c:v>
                </c:pt>
                <c:pt idx="8355">
                  <c:v>2.7731365740692127</c:v>
                </c:pt>
                <c:pt idx="8356">
                  <c:v>2.773368055553874</c:v>
                </c:pt>
                <c:pt idx="8357">
                  <c:v>2.7736226851848187</c:v>
                </c:pt>
                <c:pt idx="8358">
                  <c:v>2.7739120370315504</c:v>
                </c:pt>
                <c:pt idx="8359">
                  <c:v>2.7740972222163691</c:v>
                </c:pt>
                <c:pt idx="8360">
                  <c:v>2.7743402777778101</c:v>
                </c:pt>
                <c:pt idx="8361">
                  <c:v>2.7746064814782585</c:v>
                </c:pt>
                <c:pt idx="8362">
                  <c:v>2.7748263888861402</c:v>
                </c:pt>
                <c:pt idx="8363">
                  <c:v>2.7750347222172422</c:v>
                </c:pt>
                <c:pt idx="8364">
                  <c:v>2.7752662037019036</c:v>
                </c:pt>
                <c:pt idx="8365">
                  <c:v>2.775497685179289</c:v>
                </c:pt>
                <c:pt idx="8366">
                  <c:v>2.7757523148102337</c:v>
                </c:pt>
                <c:pt idx="8367">
                  <c:v>2.7759722222181153</c:v>
                </c:pt>
                <c:pt idx="8368">
                  <c:v>2.7762037037027767</c:v>
                </c:pt>
                <c:pt idx="8369">
                  <c:v>2.7764120370338787</c:v>
                </c:pt>
                <c:pt idx="8370">
                  <c:v>2.7766435185185401</c:v>
                </c:pt>
                <c:pt idx="8371">
                  <c:v>2.7768865740727051</c:v>
                </c:pt>
                <c:pt idx="8372">
                  <c:v>2.7771180555500905</c:v>
                </c:pt>
                <c:pt idx="8373">
                  <c:v>2.7773726851810352</c:v>
                </c:pt>
                <c:pt idx="8374">
                  <c:v>2.7776620370350429</c:v>
                </c:pt>
                <c:pt idx="8375">
                  <c:v>2.7778935185124283</c:v>
                </c:pt>
                <c:pt idx="8376">
                  <c:v>2.778148148143373</c:v>
                </c:pt>
                <c:pt idx="8377">
                  <c:v>2.778391203697538</c:v>
                </c:pt>
                <c:pt idx="8378">
                  <c:v>2.778634259258979</c:v>
                </c:pt>
                <c:pt idx="8379">
                  <c:v>2.7789004629594274</c:v>
                </c:pt>
                <c:pt idx="8380">
                  <c:v>2.7791319444440887</c:v>
                </c:pt>
                <c:pt idx="8381">
                  <c:v>2.7793749999982538</c:v>
                </c:pt>
                <c:pt idx="8382">
                  <c:v>2.7795949074061355</c:v>
                </c:pt>
                <c:pt idx="8383">
                  <c:v>2.7798495370370802</c:v>
                </c:pt>
                <c:pt idx="8384">
                  <c:v>2.7800925925912452</c:v>
                </c:pt>
                <c:pt idx="8385">
                  <c:v>2.7803356481454102</c:v>
                </c:pt>
                <c:pt idx="8386">
                  <c:v>2.7805555555532919</c:v>
                </c:pt>
                <c:pt idx="8387">
                  <c:v>2.7807870370306773</c:v>
                </c:pt>
                <c:pt idx="8388">
                  <c:v>2.7810300925921183</c:v>
                </c:pt>
                <c:pt idx="8389">
                  <c:v>2.781284722215787</c:v>
                </c:pt>
                <c:pt idx="8390">
                  <c:v>2.781562500000291</c:v>
                </c:pt>
                <c:pt idx="8391">
                  <c:v>2.8218287037016125</c:v>
                </c:pt>
                <c:pt idx="8392">
                  <c:v>2.8219560185170849</c:v>
                </c:pt>
                <c:pt idx="8393">
                  <c:v>2.8220949074020609</c:v>
                </c:pt>
                <c:pt idx="8394">
                  <c:v>2.8222337962943129</c:v>
                </c:pt>
                <c:pt idx="8395">
                  <c:v>2.822442129625415</c:v>
                </c:pt>
                <c:pt idx="8396">
                  <c:v>2.8225925925871707</c:v>
                </c:pt>
                <c:pt idx="8397">
                  <c:v>2.8230902777722804</c:v>
                </c:pt>
                <c:pt idx="8398">
                  <c:v>2.8232754629570991</c:v>
                </c:pt>
                <c:pt idx="8399">
                  <c:v>2.8234606481419178</c:v>
                </c:pt>
                <c:pt idx="8400">
                  <c:v>2.8236574074035161</c:v>
                </c:pt>
                <c:pt idx="8401">
                  <c:v>2.8238657407346182</c:v>
                </c:pt>
                <c:pt idx="8402">
                  <c:v>2.8240740740729962</c:v>
                </c:pt>
                <c:pt idx="8403">
                  <c:v>2.8243171296271612</c:v>
                </c:pt>
                <c:pt idx="8404">
                  <c:v>2.8245601851813262</c:v>
                </c:pt>
                <c:pt idx="8405">
                  <c:v>2.8248032407354913</c:v>
                </c:pt>
                <c:pt idx="8406">
                  <c:v>2.8250347222201526</c:v>
                </c:pt>
                <c:pt idx="8407">
                  <c:v>2.8252893518510973</c:v>
                </c:pt>
                <c:pt idx="8408">
                  <c:v>2.8254861111054197</c:v>
                </c:pt>
                <c:pt idx="8409">
                  <c:v>2.825648148143955</c:v>
                </c:pt>
                <c:pt idx="8410">
                  <c:v>2.8260995370364981</c:v>
                </c:pt>
                <c:pt idx="8411">
                  <c:v>2.8262499999982538</c:v>
                </c:pt>
                <c:pt idx="8412">
                  <c:v>2.8264120370367891</c:v>
                </c:pt>
                <c:pt idx="8413">
                  <c:v>2.8324652777737356</c:v>
                </c:pt>
                <c:pt idx="8414">
                  <c:v>2.8342708333293558</c:v>
                </c:pt>
                <c:pt idx="8415">
                  <c:v>2.8354629629611736</c:v>
                </c:pt>
                <c:pt idx="8416">
                  <c:v>2.8366203703699284</c:v>
                </c:pt>
                <c:pt idx="8417">
                  <c:v>2.8377777777714073</c:v>
                </c:pt>
                <c:pt idx="8418">
                  <c:v>2.8389467592569417</c:v>
                </c:pt>
                <c:pt idx="8419">
                  <c:v>2.8401041666656965</c:v>
                </c:pt>
                <c:pt idx="8420">
                  <c:v>2.8411805555515457</c:v>
                </c:pt>
                <c:pt idx="8421">
                  <c:v>2.8422106481448282</c:v>
                </c:pt>
                <c:pt idx="8422">
                  <c:v>2.8432407407381106</c:v>
                </c:pt>
                <c:pt idx="8423">
                  <c:v>2.8444907407392748</c:v>
                </c:pt>
                <c:pt idx="8424">
                  <c:v>2.845844907402352</c:v>
                </c:pt>
                <c:pt idx="8425">
                  <c:v>2.8471759259264218</c:v>
                </c:pt>
                <c:pt idx="8426">
                  <c:v>2.8485185185127193</c:v>
                </c:pt>
                <c:pt idx="8427">
                  <c:v>2.8498495370367891</c:v>
                </c:pt>
                <c:pt idx="8428">
                  <c:v>2.8509143518458586</c:v>
                </c:pt>
                <c:pt idx="8429">
                  <c:v>2.8526273148090695</c:v>
                </c:pt>
                <c:pt idx="8430">
                  <c:v>2.8539583333331393</c:v>
                </c:pt>
                <c:pt idx="8431">
                  <c:v>2.8561226851816173</c:v>
                </c:pt>
                <c:pt idx="8432">
                  <c:v>2.856273148143373</c:v>
                </c:pt>
                <c:pt idx="8433">
                  <c:v>2.856446759258688</c:v>
                </c:pt>
                <c:pt idx="8434">
                  <c:v>2.8566666666665697</c:v>
                </c:pt>
                <c:pt idx="8435">
                  <c:v>2.856898148143955</c:v>
                </c:pt>
                <c:pt idx="8436">
                  <c:v>2.8570949074055534</c:v>
                </c:pt>
                <c:pt idx="8437">
                  <c:v>2.8573148148134351</c:v>
                </c:pt>
                <c:pt idx="8438">
                  <c:v>2.8575347222213168</c:v>
                </c:pt>
                <c:pt idx="8439">
                  <c:v>2.8577083333293558</c:v>
                </c:pt>
                <c:pt idx="8440">
                  <c:v>2.8578819444446708</c:v>
                </c:pt>
                <c:pt idx="8441">
                  <c:v>2.8580902777757728</c:v>
                </c:pt>
                <c:pt idx="8442">
                  <c:v>2.8582986111068749</c:v>
                </c:pt>
                <c:pt idx="8443">
                  <c:v>2.8585185185147566</c:v>
                </c:pt>
                <c:pt idx="8444">
                  <c:v>2.8587384259226383</c:v>
                </c:pt>
                <c:pt idx="8445">
                  <c:v>2.8589467592537403</c:v>
                </c:pt>
                <c:pt idx="8446">
                  <c:v>2.8591435185153387</c:v>
                </c:pt>
                <c:pt idx="8447">
                  <c:v>2.859340277776937</c:v>
                </c:pt>
                <c:pt idx="8448">
                  <c:v>2.859548611108039</c:v>
                </c:pt>
                <c:pt idx="8449">
                  <c:v>2.8597453703696374</c:v>
                </c:pt>
                <c:pt idx="8450">
                  <c:v>2.8599421296239598</c:v>
                </c:pt>
                <c:pt idx="8451">
                  <c:v>2.8601504629623378</c:v>
                </c:pt>
                <c:pt idx="8452">
                  <c:v>2.8604861111089122</c:v>
                </c:pt>
                <c:pt idx="8453">
                  <c:v>2.8606481481474475</c:v>
                </c:pt>
                <c:pt idx="8454">
                  <c:v>2.8608217592554865</c:v>
                </c:pt>
                <c:pt idx="8455">
                  <c:v>2.8610300925865886</c:v>
                </c:pt>
                <c:pt idx="8456">
                  <c:v>2.8612268518481869</c:v>
                </c:pt>
                <c:pt idx="8457">
                  <c:v>2.8614236111097853</c:v>
                </c:pt>
                <c:pt idx="8458">
                  <c:v>2.8616203703641077</c:v>
                </c:pt>
                <c:pt idx="8459">
                  <c:v>2.8618402777719893</c:v>
                </c:pt>
                <c:pt idx="8460">
                  <c:v>2.8620717592566507</c:v>
                </c:pt>
                <c:pt idx="8461">
                  <c:v>2.8622453703646897</c:v>
                </c:pt>
                <c:pt idx="8462">
                  <c:v>2.8624421296262881</c:v>
                </c:pt>
                <c:pt idx="8463">
                  <c:v>2.8626273148111068</c:v>
                </c:pt>
                <c:pt idx="8464">
                  <c:v>2.8628472222189885</c:v>
                </c:pt>
                <c:pt idx="8465">
                  <c:v>2.8630671296268702</c:v>
                </c:pt>
                <c:pt idx="8466">
                  <c:v>2.8632870370347518</c:v>
                </c:pt>
                <c:pt idx="8467">
                  <c:v>2.8634953703658539</c:v>
                </c:pt>
                <c:pt idx="8468">
                  <c:v>2.8636805555506726</c:v>
                </c:pt>
                <c:pt idx="8469">
                  <c:v>2.8638773148122709</c:v>
                </c:pt>
                <c:pt idx="8470">
                  <c:v>2.8640740740738693</c:v>
                </c:pt>
                <c:pt idx="8471">
                  <c:v>2.8642708333281917</c:v>
                </c:pt>
                <c:pt idx="8472">
                  <c:v>2.8644791666665697</c:v>
                </c:pt>
                <c:pt idx="8473">
                  <c:v>2.8646990740744513</c:v>
                </c:pt>
                <c:pt idx="8474">
                  <c:v>2.8649074074055534</c:v>
                </c:pt>
                <c:pt idx="8475">
                  <c:v>2.8651041666671517</c:v>
                </c:pt>
                <c:pt idx="8476">
                  <c:v>2.8652893518519704</c:v>
                </c:pt>
                <c:pt idx="8477">
                  <c:v>2.8654745370367891</c:v>
                </c:pt>
                <c:pt idx="8478">
                  <c:v>2.8656828703678912</c:v>
                </c:pt>
                <c:pt idx="8479">
                  <c:v>2.8658796296294895</c:v>
                </c:pt>
                <c:pt idx="8480">
                  <c:v>2.8660879629605915</c:v>
                </c:pt>
                <c:pt idx="8481">
                  <c:v>2.8662731481454102</c:v>
                </c:pt>
                <c:pt idx="8482">
                  <c:v>2.8664583333302289</c:v>
                </c:pt>
                <c:pt idx="8483">
                  <c:v>2.8666435185150476</c:v>
                </c:pt>
                <c:pt idx="8484">
                  <c:v>2.866840277776646</c:v>
                </c:pt>
                <c:pt idx="8485">
                  <c:v>2.869768518517958</c:v>
                </c:pt>
                <c:pt idx="8486">
                  <c:v>2.8698958333334303</c:v>
                </c:pt>
                <c:pt idx="8487">
                  <c:v>2.870046296295186</c:v>
                </c:pt>
                <c:pt idx="8488">
                  <c:v>2.8702430555495084</c:v>
                </c:pt>
                <c:pt idx="8489">
                  <c:v>2.8704513888878864</c:v>
                </c:pt>
                <c:pt idx="8490">
                  <c:v>2.8706944444420515</c:v>
                </c:pt>
                <c:pt idx="8491">
                  <c:v>2.8709953703655628</c:v>
                </c:pt>
                <c:pt idx="8492">
                  <c:v>2.8712152777734445</c:v>
                </c:pt>
                <c:pt idx="8493">
                  <c:v>2.8714351851813262</c:v>
                </c:pt>
                <c:pt idx="8494">
                  <c:v>2.8716782407354913</c:v>
                </c:pt>
                <c:pt idx="8495">
                  <c:v>2.8791782407352002</c:v>
                </c:pt>
                <c:pt idx="8496">
                  <c:v>2.8804976851824904</c:v>
                </c:pt>
                <c:pt idx="8497">
                  <c:v>2.8818287036992842</c:v>
                </c:pt>
                <c:pt idx="8498">
                  <c:v>2.8836458333316841</c:v>
                </c:pt>
                <c:pt idx="8499">
                  <c:v>2.8856828703646897</c:v>
                </c:pt>
                <c:pt idx="8500">
                  <c:v>2.887731481481751</c:v>
                </c:pt>
                <c:pt idx="8501">
                  <c:v>2.8893634259220562</c:v>
                </c:pt>
                <c:pt idx="8502">
                  <c:v>2.8905092592540313</c:v>
                </c:pt>
                <c:pt idx="8503">
                  <c:v>2.8915393518473138</c:v>
                </c:pt>
                <c:pt idx="8504">
                  <c:v>2.8926157407404389</c:v>
                </c:pt>
                <c:pt idx="8505">
                  <c:v>2.8941203703652718</c:v>
                </c:pt>
                <c:pt idx="8506">
                  <c:v>2.8955208333281917</c:v>
                </c:pt>
                <c:pt idx="8507">
                  <c:v>2.8970833333296468</c:v>
                </c:pt>
                <c:pt idx="8508">
                  <c:v>2.8986226851848187</c:v>
                </c:pt>
                <c:pt idx="8509">
                  <c:v>2.9001620370327146</c:v>
                </c:pt>
                <c:pt idx="8510">
                  <c:v>2.9016203703649808</c:v>
                </c:pt>
                <c:pt idx="8511">
                  <c:v>2.9031018518508063</c:v>
                </c:pt>
                <c:pt idx="8512">
                  <c:v>2.9044328703676001</c:v>
                </c:pt>
                <c:pt idx="8513">
                  <c:v>2.9057754629611736</c:v>
                </c:pt>
                <c:pt idx="8514">
                  <c:v>2.9071064814779675</c:v>
                </c:pt>
                <c:pt idx="8515">
                  <c:v>2.908449074071541</c:v>
                </c:pt>
                <c:pt idx="8516">
                  <c:v>2.9097916666651145</c:v>
                </c:pt>
                <c:pt idx="8517">
                  <c:v>2.913715277776646</c:v>
                </c:pt>
                <c:pt idx="8518">
                  <c:v>2.9139004629614647</c:v>
                </c:pt>
                <c:pt idx="8519">
                  <c:v>2.9140740740695037</c:v>
                </c:pt>
                <c:pt idx="8520">
                  <c:v>2.914270833331102</c:v>
                </c:pt>
                <c:pt idx="8521">
                  <c:v>2.9144444444391411</c:v>
                </c:pt>
                <c:pt idx="8522">
                  <c:v>2.9146296296239598</c:v>
                </c:pt>
                <c:pt idx="8523">
                  <c:v>2.9148495370318415</c:v>
                </c:pt>
                <c:pt idx="8524">
                  <c:v>2.9150231481471565</c:v>
                </c:pt>
                <c:pt idx="8525">
                  <c:v>2.9152083333319752</c:v>
                </c:pt>
                <c:pt idx="8526">
                  <c:v>2.9154166666630772</c:v>
                </c:pt>
                <c:pt idx="8527">
                  <c:v>2.9156018518478959</c:v>
                </c:pt>
                <c:pt idx="8528">
                  <c:v>2.9157986111094942</c:v>
                </c:pt>
                <c:pt idx="8529">
                  <c:v>2.9160069444405963</c:v>
                </c:pt>
                <c:pt idx="8530">
                  <c:v>2.9162037037021946</c:v>
                </c:pt>
                <c:pt idx="8531">
                  <c:v>2.916400462956517</c:v>
                </c:pt>
                <c:pt idx="8532">
                  <c:v>2.916608796294895</c:v>
                </c:pt>
                <c:pt idx="8533">
                  <c:v>2.916817129625997</c:v>
                </c:pt>
                <c:pt idx="8534">
                  <c:v>2.9170023148108157</c:v>
                </c:pt>
                <c:pt idx="8535">
                  <c:v>2.9171874999956344</c:v>
                </c:pt>
                <c:pt idx="8536">
                  <c:v>2.9173842592572328</c:v>
                </c:pt>
                <c:pt idx="8537">
                  <c:v>2.9175810185188311</c:v>
                </c:pt>
                <c:pt idx="8538">
                  <c:v>2.9178009259194368</c:v>
                </c:pt>
                <c:pt idx="8539">
                  <c:v>2.9180208333273185</c:v>
                </c:pt>
                <c:pt idx="8540">
                  <c:v>2.9182175925889169</c:v>
                </c:pt>
                <c:pt idx="8541">
                  <c:v>2.9184143518505152</c:v>
                </c:pt>
                <c:pt idx="8542">
                  <c:v>2.9186342592583969</c:v>
                </c:pt>
                <c:pt idx="8543">
                  <c:v>2.918842592589499</c:v>
                </c:pt>
                <c:pt idx="8544">
                  <c:v>2.919050925920601</c:v>
                </c:pt>
                <c:pt idx="8545">
                  <c:v>2.9192708333284827</c:v>
                </c:pt>
                <c:pt idx="8546">
                  <c:v>2.9194907407363644</c:v>
                </c:pt>
                <c:pt idx="8547">
                  <c:v>2.9197106481442461</c:v>
                </c:pt>
                <c:pt idx="8548">
                  <c:v>2.9199305555521278</c:v>
                </c:pt>
                <c:pt idx="8549">
                  <c:v>2.9201620370367891</c:v>
                </c:pt>
                <c:pt idx="8550">
                  <c:v>2.9203819444446708</c:v>
                </c:pt>
                <c:pt idx="8551">
                  <c:v>2.9205902777757728</c:v>
                </c:pt>
                <c:pt idx="8552">
                  <c:v>2.9207986111068749</c:v>
                </c:pt>
                <c:pt idx="8553">
                  <c:v>2.9210069444379769</c:v>
                </c:pt>
                <c:pt idx="8554">
                  <c:v>2.9212847222224809</c:v>
                </c:pt>
                <c:pt idx="8555">
                  <c:v>2.9215162036998663</c:v>
                </c:pt>
                <c:pt idx="8556">
                  <c:v>2.9217129629614647</c:v>
                </c:pt>
                <c:pt idx="8557">
                  <c:v>2.921875</c:v>
                </c:pt>
                <c:pt idx="8558">
                  <c:v>2.922083333331102</c:v>
                </c:pt>
                <c:pt idx="8559">
                  <c:v>2.9222916666622041</c:v>
                </c:pt>
                <c:pt idx="8560">
                  <c:v>2.9225000000005821</c:v>
                </c:pt>
                <c:pt idx="8561">
                  <c:v>2.9226967592549045</c:v>
                </c:pt>
                <c:pt idx="8562">
                  <c:v>2.9228819444397232</c:v>
                </c:pt>
                <c:pt idx="8563">
                  <c:v>2.9230902777781012</c:v>
                </c:pt>
                <c:pt idx="8564">
                  <c:v>2.9232870370324235</c:v>
                </c:pt>
                <c:pt idx="8565">
                  <c:v>2.9234953703708015</c:v>
                </c:pt>
                <c:pt idx="8566">
                  <c:v>2.9237268518481869</c:v>
                </c:pt>
                <c:pt idx="8567">
                  <c:v>2.9239467592560686</c:v>
                </c:pt>
                <c:pt idx="8568">
                  <c:v>2.9241666666639503</c:v>
                </c:pt>
                <c:pt idx="8569">
                  <c:v>2.9243634259255487</c:v>
                </c:pt>
                <c:pt idx="8570">
                  <c:v>2.9245717592566507</c:v>
                </c:pt>
                <c:pt idx="8571">
                  <c:v>2.924768518518249</c:v>
                </c:pt>
                <c:pt idx="8572">
                  <c:v>2.9249884259261307</c:v>
                </c:pt>
                <c:pt idx="8573">
                  <c:v>2.9251967592572328</c:v>
                </c:pt>
                <c:pt idx="8574">
                  <c:v>2.9253935185188311</c:v>
                </c:pt>
                <c:pt idx="8575">
                  <c:v>2.9256134259194368</c:v>
                </c:pt>
                <c:pt idx="8576">
                  <c:v>2.9258217592578148</c:v>
                </c:pt>
                <c:pt idx="8577">
                  <c:v>2.9260300925889169</c:v>
                </c:pt>
                <c:pt idx="8578">
                  <c:v>2.9286226851836545</c:v>
                </c:pt>
                <c:pt idx="8579">
                  <c:v>2.9287731481454102</c:v>
                </c:pt>
                <c:pt idx="8580">
                  <c:v>2.9289004629608826</c:v>
                </c:pt>
                <c:pt idx="8581">
                  <c:v>2.9290509259226383</c:v>
                </c:pt>
                <c:pt idx="8582">
                  <c:v>2.9294560185153387</c:v>
                </c:pt>
                <c:pt idx="8583">
                  <c:v>2.92975694443885</c:v>
                </c:pt>
                <c:pt idx="8584">
                  <c:v>2.9300231481465744</c:v>
                </c:pt>
                <c:pt idx="8585">
                  <c:v>2.9303125000005821</c:v>
                </c:pt>
                <c:pt idx="8586">
                  <c:v>2.9305671296242508</c:v>
                </c:pt>
                <c:pt idx="8587">
                  <c:v>2.9308217592551955</c:v>
                </c:pt>
                <c:pt idx="8588">
                  <c:v>2.9361805555527098</c:v>
                </c:pt>
                <c:pt idx="8589">
                  <c:v>2.9363078703681822</c:v>
                </c:pt>
                <c:pt idx="8590">
                  <c:v>2.9364351851836545</c:v>
                </c:pt>
                <c:pt idx="8591">
                  <c:v>2.9365856481454102</c:v>
                </c:pt>
                <c:pt idx="8592">
                  <c:v>2.9368055555532919</c:v>
                </c:pt>
                <c:pt idx="8593">
                  <c:v>2.9370601851842366</c:v>
                </c:pt>
                <c:pt idx="8594">
                  <c:v>2.9373032407384017</c:v>
                </c:pt>
                <c:pt idx="8595">
                  <c:v>2.9375462962925667</c:v>
                </c:pt>
                <c:pt idx="8596">
                  <c:v>2.9377893518467317</c:v>
                </c:pt>
                <c:pt idx="8597">
                  <c:v>2.9380324074008968</c:v>
                </c:pt>
                <c:pt idx="8598">
                  <c:v>2.9382754629623378</c:v>
                </c:pt>
                <c:pt idx="8599">
                  <c:v>2.9384953703702195</c:v>
                </c:pt>
                <c:pt idx="8600">
                  <c:v>2.9387268518476048</c:v>
                </c:pt>
                <c:pt idx="8601">
                  <c:v>2.9389467592554865</c:v>
                </c:pt>
                <c:pt idx="8602">
                  <c:v>2.9391782407401479</c:v>
                </c:pt>
                <c:pt idx="8603">
                  <c:v>2.9393981481480296</c:v>
                </c:pt>
                <c:pt idx="8604">
                  <c:v>2.9396064814791316</c:v>
                </c:pt>
                <c:pt idx="8605">
                  <c:v>2.9398263888870133</c:v>
                </c:pt>
                <c:pt idx="8606">
                  <c:v>2.940081018517958</c:v>
                </c:pt>
                <c:pt idx="8607">
                  <c:v>2.9403356481416267</c:v>
                </c:pt>
                <c:pt idx="8608">
                  <c:v>2.9405439814800047</c:v>
                </c:pt>
                <c:pt idx="8609">
                  <c:v>2.9407523148111068</c:v>
                </c:pt>
                <c:pt idx="8610">
                  <c:v>2.9409490740727051</c:v>
                </c:pt>
                <c:pt idx="8611">
                  <c:v>2.9411342592575238</c:v>
                </c:pt>
                <c:pt idx="8612">
                  <c:v>2.9413773148116888</c:v>
                </c:pt>
                <c:pt idx="8613">
                  <c:v>2.9416087962963502</c:v>
                </c:pt>
                <c:pt idx="8614">
                  <c:v>2.9418287037042319</c:v>
                </c:pt>
                <c:pt idx="8615">
                  <c:v>2.9420254629585543</c:v>
                </c:pt>
                <c:pt idx="8616">
                  <c:v>2.942245370366436</c:v>
                </c:pt>
                <c:pt idx="8617">
                  <c:v>2.9424999999973807</c:v>
                </c:pt>
                <c:pt idx="8618">
                  <c:v>2.942731481482042</c:v>
                </c:pt>
                <c:pt idx="8619">
                  <c:v>2.942939814813144</c:v>
                </c:pt>
                <c:pt idx="8620">
                  <c:v>2.9431134259211831</c:v>
                </c:pt>
                <c:pt idx="8621">
                  <c:v>2.9432870370364981</c:v>
                </c:pt>
                <c:pt idx="8622">
                  <c:v>2.9434837962908205</c:v>
                </c:pt>
                <c:pt idx="8623">
                  <c:v>2.9437037036987022</c:v>
                </c:pt>
                <c:pt idx="8624">
                  <c:v>2.9439236111065838</c:v>
                </c:pt>
                <c:pt idx="8625">
                  <c:v>2.9441435185144655</c:v>
                </c:pt>
                <c:pt idx="8626">
                  <c:v>2.9443518518455676</c:v>
                </c:pt>
                <c:pt idx="8627">
                  <c:v>2.9445370370303863</c:v>
                </c:pt>
                <c:pt idx="8628">
                  <c:v>2.9447222222224809</c:v>
                </c:pt>
                <c:pt idx="8629">
                  <c:v>2.9449189814768033</c:v>
                </c:pt>
                <c:pt idx="8630">
                  <c:v>2.9451273148151813</c:v>
                </c:pt>
                <c:pt idx="8631">
                  <c:v>2.9453240740695037</c:v>
                </c:pt>
                <c:pt idx="8632">
                  <c:v>2.945520833331102</c:v>
                </c:pt>
                <c:pt idx="8633">
                  <c:v>2.9457175925927004</c:v>
                </c:pt>
                <c:pt idx="8634">
                  <c:v>2.9459143518470228</c:v>
                </c:pt>
                <c:pt idx="8635">
                  <c:v>2.9460995370318415</c:v>
                </c:pt>
                <c:pt idx="8636">
                  <c:v>2.9463194444397232</c:v>
                </c:pt>
                <c:pt idx="8637">
                  <c:v>2.9465393518476048</c:v>
                </c:pt>
                <c:pt idx="8638">
                  <c:v>2.9467476851787069</c:v>
                </c:pt>
                <c:pt idx="8639">
                  <c:v>2.9469675925865886</c:v>
                </c:pt>
                <c:pt idx="8640">
                  <c:v>2.9472222222175333</c:v>
                </c:pt>
                <c:pt idx="8641">
                  <c:v>2.9473842592560686</c:v>
                </c:pt>
                <c:pt idx="8642">
                  <c:v>2.9475694444408873</c:v>
                </c:pt>
                <c:pt idx="8643">
                  <c:v>2.947824074071832</c:v>
                </c:pt>
                <c:pt idx="8644">
                  <c:v>2.9480208333334303</c:v>
                </c:pt>
                <c:pt idx="8645">
                  <c:v>2.9481944444414694</c:v>
                </c:pt>
                <c:pt idx="8646">
                  <c:v>2.9484027777725714</c:v>
                </c:pt>
                <c:pt idx="8647">
                  <c:v>2.9486111111109494</c:v>
                </c:pt>
                <c:pt idx="8648">
                  <c:v>2.9488657407346182</c:v>
                </c:pt>
                <c:pt idx="8649">
                  <c:v>2.9490509259194368</c:v>
                </c:pt>
                <c:pt idx="8650">
                  <c:v>2.9492476851810352</c:v>
                </c:pt>
                <c:pt idx="8651">
                  <c:v>2.9494444444426335</c:v>
                </c:pt>
                <c:pt idx="8652">
                  <c:v>2.9496412037042319</c:v>
                </c:pt>
                <c:pt idx="8653">
                  <c:v>2.9498495370353339</c:v>
                </c:pt>
                <c:pt idx="8654">
                  <c:v>2.9500810185127193</c:v>
                </c:pt>
                <c:pt idx="8655">
                  <c:v>2.9502893518510973</c:v>
                </c:pt>
                <c:pt idx="8656">
                  <c:v>2.9504861111054197</c:v>
                </c:pt>
                <c:pt idx="8657">
                  <c:v>2.9506944444437977</c:v>
                </c:pt>
                <c:pt idx="8658">
                  <c:v>2.9509027777748997</c:v>
                </c:pt>
                <c:pt idx="8659">
                  <c:v>2.9511111111060018</c:v>
                </c:pt>
                <c:pt idx="8660">
                  <c:v>2.9513194444443798</c:v>
                </c:pt>
                <c:pt idx="8661">
                  <c:v>2.9515277777754818</c:v>
                </c:pt>
                <c:pt idx="8662">
                  <c:v>2.9517129629603005</c:v>
                </c:pt>
                <c:pt idx="8663">
                  <c:v>2.9519328703681822</c:v>
                </c:pt>
                <c:pt idx="8664">
                  <c:v>2.9521527777760639</c:v>
                </c:pt>
                <c:pt idx="8665">
                  <c:v>2.9523726851839456</c:v>
                </c:pt>
                <c:pt idx="8666">
                  <c:v>2.9525810185150476</c:v>
                </c:pt>
                <c:pt idx="8667">
                  <c:v>2.952777777776646</c:v>
                </c:pt>
                <c:pt idx="8668">
                  <c:v>2.9529629629614647</c:v>
                </c:pt>
                <c:pt idx="8669">
                  <c:v>2.9531481481462833</c:v>
                </c:pt>
                <c:pt idx="8670">
                  <c:v>2.9533449074078817</c:v>
                </c:pt>
                <c:pt idx="8671">
                  <c:v>2.9535532407389837</c:v>
                </c:pt>
                <c:pt idx="8672">
                  <c:v>2.9537384259238024</c:v>
                </c:pt>
                <c:pt idx="8673">
                  <c:v>2.9618055555547471</c:v>
                </c:pt>
                <c:pt idx="8674">
                  <c:v>2.9619560185165028</c:v>
                </c:pt>
                <c:pt idx="8675">
                  <c:v>2.9621643518476048</c:v>
                </c:pt>
                <c:pt idx="8676">
                  <c:v>2.9623379629629198</c:v>
                </c:pt>
                <c:pt idx="8677">
                  <c:v>2.9625925925865886</c:v>
                </c:pt>
                <c:pt idx="8678">
                  <c:v>2.9628819444405963</c:v>
                </c:pt>
                <c:pt idx="8679">
                  <c:v>2.9632523148102337</c:v>
                </c:pt>
                <c:pt idx="8680">
                  <c:v>2.963483796294895</c:v>
                </c:pt>
                <c:pt idx="8681">
                  <c:v>2.963692129625997</c:v>
                </c:pt>
                <c:pt idx="8682">
                  <c:v>2.9639351851801621</c:v>
                </c:pt>
                <c:pt idx="8683">
                  <c:v>2.9641898148111068</c:v>
                </c:pt>
                <c:pt idx="8684">
                  <c:v>2.9643981481422088</c:v>
                </c:pt>
                <c:pt idx="8685">
                  <c:v>2.9645254629576812</c:v>
                </c:pt>
                <c:pt idx="8686">
                  <c:v>2.9646759259194368</c:v>
                </c:pt>
                <c:pt idx="8687">
                  <c:v>2.9648611111115315</c:v>
                </c:pt>
                <c:pt idx="8688">
                  <c:v>2.9650810185121372</c:v>
                </c:pt>
                <c:pt idx="8689">
                  <c:v>2.9654629629585543</c:v>
                </c:pt>
                <c:pt idx="8690">
                  <c:v>2.9656018518508063</c:v>
                </c:pt>
                <c:pt idx="8691">
                  <c:v>2.9657754629588453</c:v>
                </c:pt>
                <c:pt idx="8692">
                  <c:v>2.9659837962899473</c:v>
                </c:pt>
                <c:pt idx="8693">
                  <c:v>2.966168981482042</c:v>
                </c:pt>
                <c:pt idx="8694">
                  <c:v>2.9663541666668607</c:v>
                </c:pt>
                <c:pt idx="8695">
                  <c:v>2.9665509259211831</c:v>
                </c:pt>
                <c:pt idx="8696">
                  <c:v>2.9667708333290648</c:v>
                </c:pt>
                <c:pt idx="8697">
                  <c:v>2.9669560185138835</c:v>
                </c:pt>
                <c:pt idx="8698">
                  <c:v>2.9671412036987022</c:v>
                </c:pt>
                <c:pt idx="8699">
                  <c:v>2.9673263888835208</c:v>
                </c:pt>
                <c:pt idx="8700">
                  <c:v>2.9675115740683395</c:v>
                </c:pt>
                <c:pt idx="8701">
                  <c:v>2.9676967592531582</c:v>
                </c:pt>
                <c:pt idx="8702">
                  <c:v>2.9678935185147566</c:v>
                </c:pt>
                <c:pt idx="8703">
                  <c:v>2.9680902777763549</c:v>
                </c:pt>
                <c:pt idx="8704">
                  <c:v>2.968298611107457</c:v>
                </c:pt>
                <c:pt idx="8705">
                  <c:v>2.968506944438559</c:v>
                </c:pt>
                <c:pt idx="8706">
                  <c:v>2.968506944438559</c:v>
                </c:pt>
                <c:pt idx="8707">
                  <c:v>2.968506944438559</c:v>
                </c:pt>
                <c:pt idx="8708">
                  <c:v>2.968506944438559</c:v>
                </c:pt>
                <c:pt idx="8709">
                  <c:v>2.968645833330811</c:v>
                </c:pt>
                <c:pt idx="8710">
                  <c:v>2.9688773148081964</c:v>
                </c:pt>
                <c:pt idx="8711">
                  <c:v>2.969062500000291</c:v>
                </c:pt>
                <c:pt idx="8712">
                  <c:v>2.9692592592546134</c:v>
                </c:pt>
                <c:pt idx="8713">
                  <c:v>2.9694560185162118</c:v>
                </c:pt>
                <c:pt idx="8714">
                  <c:v>2.9696412037010305</c:v>
                </c:pt>
                <c:pt idx="8715">
                  <c:v>2.9698611111089122</c:v>
                </c:pt>
                <c:pt idx="8716">
                  <c:v>2.9700462962937308</c:v>
                </c:pt>
                <c:pt idx="8717">
                  <c:v>2.9702314814785495</c:v>
                </c:pt>
                <c:pt idx="8718">
                  <c:v>2.9704282407401479</c:v>
                </c:pt>
                <c:pt idx="8719">
                  <c:v>2.9706249999944703</c:v>
                </c:pt>
                <c:pt idx="8720">
                  <c:v>2.9710069444408873</c:v>
                </c:pt>
                <c:pt idx="8721">
                  <c:v>2.9711689814794227</c:v>
                </c:pt>
                <c:pt idx="8722">
                  <c:v>2.971296296294895</c:v>
                </c:pt>
                <c:pt idx="8723">
                  <c:v>2.9714930555492174</c:v>
                </c:pt>
                <c:pt idx="8724">
                  <c:v>2.971678240741312</c:v>
                </c:pt>
                <c:pt idx="8725">
                  <c:v>2.9718749999956344</c:v>
                </c:pt>
                <c:pt idx="8726">
                  <c:v>2.9720833333267365</c:v>
                </c:pt>
                <c:pt idx="8727">
                  <c:v>2.9723032407346182</c:v>
                </c:pt>
                <c:pt idx="8728">
                  <c:v>2.9724999999962165</c:v>
                </c:pt>
                <c:pt idx="8729">
                  <c:v>2.9727083333273185</c:v>
                </c:pt>
                <c:pt idx="8730">
                  <c:v>2.9729398148119799</c:v>
                </c:pt>
                <c:pt idx="8731">
                  <c:v>2.9731134259200189</c:v>
                </c:pt>
                <c:pt idx="8732">
                  <c:v>2.9733217592583969</c:v>
                </c:pt>
                <c:pt idx="8733">
                  <c:v>2.9735185185127193</c:v>
                </c:pt>
                <c:pt idx="8734">
                  <c:v>2.9737268518510973</c:v>
                </c:pt>
                <c:pt idx="8735">
                  <c:v>2.973946759258979</c:v>
                </c:pt>
                <c:pt idx="8736">
                  <c:v>2.9741666666668607</c:v>
                </c:pt>
                <c:pt idx="8737">
                  <c:v>2.9743518518516794</c:v>
                </c:pt>
                <c:pt idx="8738">
                  <c:v>2.9745486111060018</c:v>
                </c:pt>
                <c:pt idx="8739">
                  <c:v>2.9747453703676001</c:v>
                </c:pt>
                <c:pt idx="8740">
                  <c:v>2.9749652777754818</c:v>
                </c:pt>
                <c:pt idx="8741">
                  <c:v>2.9751851851833635</c:v>
                </c:pt>
                <c:pt idx="8742">
                  <c:v>2.9753935185144655</c:v>
                </c:pt>
                <c:pt idx="8743">
                  <c:v>2.9756018518455676</c:v>
                </c:pt>
                <c:pt idx="8744">
                  <c:v>2.9758217592534493</c:v>
                </c:pt>
                <c:pt idx="8745">
                  <c:v>2.976041666661331</c:v>
                </c:pt>
                <c:pt idx="8746">
                  <c:v>2.976284722222772</c:v>
                </c:pt>
                <c:pt idx="8747">
                  <c:v>2.9764699074075907</c:v>
                </c:pt>
                <c:pt idx="8748">
                  <c:v>2.976666666661913</c:v>
                </c:pt>
                <c:pt idx="8749">
                  <c:v>2.9768518518467317</c:v>
                </c:pt>
                <c:pt idx="8750">
                  <c:v>2.9770833333313931</c:v>
                </c:pt>
                <c:pt idx="8751">
                  <c:v>2.9772916666624951</c:v>
                </c:pt>
                <c:pt idx="8752">
                  <c:v>2.9775115740703768</c:v>
                </c:pt>
                <c:pt idx="8753">
                  <c:v>2.9776967592551955</c:v>
                </c:pt>
                <c:pt idx="8754">
                  <c:v>2.9778935185167938</c:v>
                </c:pt>
                <c:pt idx="8755">
                  <c:v>2.9781365740709589</c:v>
                </c:pt>
                <c:pt idx="8756">
                  <c:v>2.9784837962943129</c:v>
                </c:pt>
                <c:pt idx="8757">
                  <c:v>2.9786805555559113</c:v>
                </c:pt>
                <c:pt idx="8758">
                  <c:v>2.978900462956517</c:v>
                </c:pt>
                <c:pt idx="8759">
                  <c:v>2.979108796294895</c:v>
                </c:pt>
                <c:pt idx="8760">
                  <c:v>2.9793402777722804</c:v>
                </c:pt>
                <c:pt idx="8761">
                  <c:v>2.9795601851801621</c:v>
                </c:pt>
                <c:pt idx="8762">
                  <c:v>2.9797685185185401</c:v>
                </c:pt>
                <c:pt idx="8763">
                  <c:v>2.9799768518496421</c:v>
                </c:pt>
                <c:pt idx="8764">
                  <c:v>2.9802199074038072</c:v>
                </c:pt>
                <c:pt idx="8765">
                  <c:v>2.9804398148116888</c:v>
                </c:pt>
                <c:pt idx="8766">
                  <c:v>2.9806249999965075</c:v>
                </c:pt>
                <c:pt idx="8767">
                  <c:v>2.9808449074043892</c:v>
                </c:pt>
                <c:pt idx="8768">
                  <c:v>2.9810648148122709</c:v>
                </c:pt>
                <c:pt idx="8769">
                  <c:v>2.981273148143373</c:v>
                </c:pt>
                <c:pt idx="8770">
                  <c:v>2.9837384259226383</c:v>
                </c:pt>
                <c:pt idx="8771">
                  <c:v>2.9838657407381106</c:v>
                </c:pt>
                <c:pt idx="8772">
                  <c:v>2.9842476851845277</c:v>
                </c:pt>
                <c:pt idx="8773">
                  <c:v>2.984618055554165</c:v>
                </c:pt>
                <c:pt idx="8774">
                  <c:v>2.9848842592546134</c:v>
                </c:pt>
                <c:pt idx="8775">
                  <c:v>2.9851388888855581</c:v>
                </c:pt>
                <c:pt idx="8776">
                  <c:v>2.9854513888858492</c:v>
                </c:pt>
                <c:pt idx="8777">
                  <c:v>2.9857638888861402</c:v>
                </c:pt>
                <c:pt idx="8778">
                  <c:v>2.9859143518478959</c:v>
                </c:pt>
                <c:pt idx="8779">
                  <c:v>2.9860995370327146</c:v>
                </c:pt>
                <c:pt idx="8780">
                  <c:v>2.9863078703638166</c:v>
                </c:pt>
                <c:pt idx="8781">
                  <c:v>2.9865277777716983</c:v>
                </c:pt>
                <c:pt idx="8782">
                  <c:v>2.986921296294895</c:v>
                </c:pt>
                <c:pt idx="8783">
                  <c:v>2.9871064814797137</c:v>
                </c:pt>
                <c:pt idx="8784">
                  <c:v>2.987303240741312</c:v>
                </c:pt>
                <c:pt idx="8785">
                  <c:v>2.9875462962954771</c:v>
                </c:pt>
                <c:pt idx="8786">
                  <c:v>2.9878009259264218</c:v>
                </c:pt>
                <c:pt idx="8787">
                  <c:v>2.9880208333270275</c:v>
                </c:pt>
                <c:pt idx="8788">
                  <c:v>2.9882638888884685</c:v>
                </c:pt>
                <c:pt idx="8789">
                  <c:v>2.9884953703658539</c:v>
                </c:pt>
                <c:pt idx="8790">
                  <c:v>2.9887384259200189</c:v>
                </c:pt>
                <c:pt idx="8791">
                  <c:v>2.9889814814814599</c:v>
                </c:pt>
                <c:pt idx="8792">
                  <c:v>2.989224537035625</c:v>
                </c:pt>
                <c:pt idx="8793">
                  <c:v>2.98946759258979</c:v>
                </c:pt>
                <c:pt idx="8794">
                  <c:v>2.989710648143955</c:v>
                </c:pt>
                <c:pt idx="8795">
                  <c:v>2.9899537036981201</c:v>
                </c:pt>
                <c:pt idx="8796">
                  <c:v>2.9902083333290648</c:v>
                </c:pt>
                <c:pt idx="8797">
                  <c:v>2.9904629629600095</c:v>
                </c:pt>
                <c:pt idx="8798">
                  <c:v>2.9907175925909542</c:v>
                </c:pt>
                <c:pt idx="8799">
                  <c:v>2.9909722222218988</c:v>
                </c:pt>
                <c:pt idx="8800">
                  <c:v>2.9912152777760639</c:v>
                </c:pt>
                <c:pt idx="8801">
                  <c:v>2.9914699074070086</c:v>
                </c:pt>
                <c:pt idx="8802">
                  <c:v>2.9917245370306773</c:v>
                </c:pt>
                <c:pt idx="8803">
                  <c:v>2.991979166661622</c:v>
                </c:pt>
                <c:pt idx="8804">
                  <c:v>2.9922106481462833</c:v>
                </c:pt>
                <c:pt idx="8805">
                  <c:v>2.9924421296236687</c:v>
                </c:pt>
                <c:pt idx="8806">
                  <c:v>2.9926851851851097</c:v>
                </c:pt>
                <c:pt idx="8807">
                  <c:v>2.9929398148087785</c:v>
                </c:pt>
                <c:pt idx="8808">
                  <c:v>2.9932291666627862</c:v>
                </c:pt>
                <c:pt idx="8809">
                  <c:v>2.9934722222169512</c:v>
                </c:pt>
                <c:pt idx="8810">
                  <c:v>2.9937152777783922</c:v>
                </c:pt>
                <c:pt idx="8811">
                  <c:v>2.9939351851789979</c:v>
                </c:pt>
                <c:pt idx="8812">
                  <c:v>2.9941782407404389</c:v>
                </c:pt>
                <c:pt idx="8813">
                  <c:v>2.9944328703641077</c:v>
                </c:pt>
                <c:pt idx="8814">
                  <c:v>2.9946874999950523</c:v>
                </c:pt>
                <c:pt idx="8815">
                  <c:v>2.9949305555492174</c:v>
                </c:pt>
                <c:pt idx="8816">
                  <c:v>2.9951736111106584</c:v>
                </c:pt>
                <c:pt idx="8817">
                  <c:v>2.9954282407343271</c:v>
                </c:pt>
                <c:pt idx="8818">
                  <c:v>2.9956712962957681</c:v>
                </c:pt>
                <c:pt idx="8819">
                  <c:v>2.9959259259194368</c:v>
                </c:pt>
                <c:pt idx="8820">
                  <c:v>2.9961689814808778</c:v>
                </c:pt>
                <c:pt idx="8821">
                  <c:v>2.9964004629582632</c:v>
                </c:pt>
                <c:pt idx="8822">
                  <c:v>2.9966203703661449</c:v>
                </c:pt>
                <c:pt idx="8823">
                  <c:v>2.99686342592031</c:v>
                </c:pt>
                <c:pt idx="8824">
                  <c:v>2.9970833333281917</c:v>
                </c:pt>
                <c:pt idx="8825">
                  <c:v>2.9973032407360733</c:v>
                </c:pt>
                <c:pt idx="8826">
                  <c:v>2.997523148143955</c:v>
                </c:pt>
                <c:pt idx="8827">
                  <c:v>2.9977430555518367</c:v>
                </c:pt>
                <c:pt idx="8828">
                  <c:v>2.9979398148134351</c:v>
                </c:pt>
                <c:pt idx="8829">
                  <c:v>2.9981481481445371</c:v>
                </c:pt>
                <c:pt idx="8830">
                  <c:v>2.9984027777754818</c:v>
                </c:pt>
                <c:pt idx="8831">
                  <c:v>2.9986226851833635</c:v>
                </c:pt>
                <c:pt idx="8832">
                  <c:v>2.9988310185144655</c:v>
                </c:pt>
                <c:pt idx="8833">
                  <c:v>2.9990624999991269</c:v>
                </c:pt>
                <c:pt idx="8834">
                  <c:v>2.9993055555532919</c:v>
                </c:pt>
                <c:pt idx="8835">
                  <c:v>2.999548611107457</c:v>
                </c:pt>
                <c:pt idx="8836">
                  <c:v>2.9997685185153387</c:v>
                </c:pt>
                <c:pt idx="8837">
                  <c:v>3.0000115740695037</c:v>
                </c:pt>
                <c:pt idx="8838">
                  <c:v>3.0002314814773854</c:v>
                </c:pt>
                <c:pt idx="8839">
                  <c:v>3.0004861111083301</c:v>
                </c:pt>
                <c:pt idx="8840">
                  <c:v>3.0007291666624951</c:v>
                </c:pt>
                <c:pt idx="8841">
                  <c:v>3.0009490740703768</c:v>
                </c:pt>
                <c:pt idx="8842">
                  <c:v>3.0011458333319752</c:v>
                </c:pt>
                <c:pt idx="8843">
                  <c:v>3.0013541666630772</c:v>
                </c:pt>
                <c:pt idx="8844">
                  <c:v>3.0015740740709589</c:v>
                </c:pt>
                <c:pt idx="8845">
                  <c:v>3.0018055555556202</c:v>
                </c:pt>
                <c:pt idx="8846">
                  <c:v>3.0020370370330056</c:v>
                </c:pt>
                <c:pt idx="8847">
                  <c:v>3.002268518517667</c:v>
                </c:pt>
                <c:pt idx="8848">
                  <c:v>3.002476851848769</c:v>
                </c:pt>
                <c:pt idx="8849">
                  <c:v>3.002685185179871</c:v>
                </c:pt>
                <c:pt idx="8850">
                  <c:v>3.0029166666645324</c:v>
                </c:pt>
                <c:pt idx="8851">
                  <c:v>3.0031481481419178</c:v>
                </c:pt>
                <c:pt idx="8852">
                  <c:v>3.0033680555497995</c:v>
                </c:pt>
                <c:pt idx="8853">
                  <c:v>3.0035995370344608</c:v>
                </c:pt>
                <c:pt idx="8854">
                  <c:v>3.0038425925886258</c:v>
                </c:pt>
                <c:pt idx="8855">
                  <c:v>3.0040856481427909</c:v>
                </c:pt>
                <c:pt idx="8856">
                  <c:v>3.0042939814811689</c:v>
                </c:pt>
                <c:pt idx="8857">
                  <c:v>3.0045254629585543</c:v>
                </c:pt>
                <c:pt idx="8858">
                  <c:v>3.0047685185127193</c:v>
                </c:pt>
                <c:pt idx="8859">
                  <c:v>3.0049999999973807</c:v>
                </c:pt>
                <c:pt idx="8860">
                  <c:v>3.0052199074052623</c:v>
                </c:pt>
                <c:pt idx="8861">
                  <c:v>3.0054513888826477</c:v>
                </c:pt>
                <c:pt idx="8862">
                  <c:v>3.0056944444440887</c:v>
                </c:pt>
                <c:pt idx="8863">
                  <c:v>3.0059374999982538</c:v>
                </c:pt>
                <c:pt idx="8864">
                  <c:v>3.0086805555547471</c:v>
                </c:pt>
                <c:pt idx="8865">
                  <c:v>3.0088773148090695</c:v>
                </c:pt>
                <c:pt idx="8866">
                  <c:v>3.0093518518478959</c:v>
                </c:pt>
                <c:pt idx="8867">
                  <c:v>3.0097685185173759</c:v>
                </c:pt>
                <c:pt idx="8868">
                  <c:v>3.0101736111100763</c:v>
                </c:pt>
                <c:pt idx="8869">
                  <c:v>3.010567129625997</c:v>
                </c:pt>
                <c:pt idx="8870">
                  <c:v>3.0110069444417604</c:v>
                </c:pt>
                <c:pt idx="8871">
                  <c:v>3.0167129629626288</c:v>
                </c:pt>
                <c:pt idx="8872">
                  <c:v>3.0168518518476048</c:v>
                </c:pt>
                <c:pt idx="8873">
                  <c:v>3.0169791666630772</c:v>
                </c:pt>
                <c:pt idx="8874">
                  <c:v>3.0171643518478959</c:v>
                </c:pt>
                <c:pt idx="8875">
                  <c:v>3.0173611111094942</c:v>
                </c:pt>
                <c:pt idx="8876">
                  <c:v>3.0175925925868796</c:v>
                </c:pt>
                <c:pt idx="8877">
                  <c:v>3.0178472222178243</c:v>
                </c:pt>
                <c:pt idx="8878">
                  <c:v>3.0180092592563597</c:v>
                </c:pt>
                <c:pt idx="8879">
                  <c:v>3.0182175925874617</c:v>
                </c:pt>
                <c:pt idx="8880">
                  <c:v>3.0184606481416267</c:v>
                </c:pt>
                <c:pt idx="8881">
                  <c:v>3.0186921296262881</c:v>
                </c:pt>
                <c:pt idx="8882">
                  <c:v>3.0188773148111068</c:v>
                </c:pt>
                <c:pt idx="8883">
                  <c:v>3.0190740740727051</c:v>
                </c:pt>
                <c:pt idx="8884">
                  <c:v>3.0193055555500905</c:v>
                </c:pt>
                <c:pt idx="8885">
                  <c:v>3.0195254629579722</c:v>
                </c:pt>
                <c:pt idx="8886">
                  <c:v>3.0197453703658539</c:v>
                </c:pt>
                <c:pt idx="8887">
                  <c:v>3.0199652777737356</c:v>
                </c:pt>
                <c:pt idx="8888">
                  <c:v>3.0201851851816173</c:v>
                </c:pt>
                <c:pt idx="8889">
                  <c:v>3.0203935185127193</c:v>
                </c:pt>
                <c:pt idx="8890">
                  <c:v>3.0206018518510973</c:v>
                </c:pt>
                <c:pt idx="8891">
                  <c:v>3.020787037035916</c:v>
                </c:pt>
                <c:pt idx="8892">
                  <c:v>3.0209722222207347</c:v>
                </c:pt>
                <c:pt idx="8893">
                  <c:v>3.0211805555518367</c:v>
                </c:pt>
                <c:pt idx="8894">
                  <c:v>3.0213773148134351</c:v>
                </c:pt>
                <c:pt idx="8895">
                  <c:v>3.0215624999982538</c:v>
                </c:pt>
                <c:pt idx="8896">
                  <c:v>3.0217592592598521</c:v>
                </c:pt>
                <c:pt idx="8897">
                  <c:v>3.0219675925909542</c:v>
                </c:pt>
                <c:pt idx="8898">
                  <c:v>3.0221412036989932</c:v>
                </c:pt>
                <c:pt idx="8899">
                  <c:v>3.0223148148143082</c:v>
                </c:pt>
                <c:pt idx="8900">
                  <c:v>3.0224999999991269</c:v>
                </c:pt>
                <c:pt idx="8901">
                  <c:v>3.0227083333302289</c:v>
                </c:pt>
                <c:pt idx="8902">
                  <c:v>3.022951388884394</c:v>
                </c:pt>
                <c:pt idx="8903">
                  <c:v>3.023159722222772</c:v>
                </c:pt>
                <c:pt idx="8904">
                  <c:v>3.023333333330811</c:v>
                </c:pt>
                <c:pt idx="8905">
                  <c:v>3.02350694443885</c:v>
                </c:pt>
                <c:pt idx="8906">
                  <c:v>3.0236689814773854</c:v>
                </c:pt>
                <c:pt idx="8907">
                  <c:v>3.0238773148084874</c:v>
                </c:pt>
                <c:pt idx="8908">
                  <c:v>3.0240740740700858</c:v>
                </c:pt>
                <c:pt idx="8909">
                  <c:v>3.0242824074011878</c:v>
                </c:pt>
                <c:pt idx="8910">
                  <c:v>3.0244791666627862</c:v>
                </c:pt>
                <c:pt idx="8911">
                  <c:v>3.0246759259243845</c:v>
                </c:pt>
                <c:pt idx="8912">
                  <c:v>3.0248726851787069</c:v>
                </c:pt>
                <c:pt idx="8913">
                  <c:v>3.0250810185170849</c:v>
                </c:pt>
                <c:pt idx="8914">
                  <c:v>3.0252893518481869</c:v>
                </c:pt>
                <c:pt idx="8915">
                  <c:v>3.0255092592560686</c:v>
                </c:pt>
                <c:pt idx="8916">
                  <c:v>3.025706018517667</c:v>
                </c:pt>
                <c:pt idx="8917">
                  <c:v>3.0259259259255487</c:v>
                </c:pt>
                <c:pt idx="8918">
                  <c:v>3.0261342592566507</c:v>
                </c:pt>
                <c:pt idx="8919">
                  <c:v>3.026365740741312</c:v>
                </c:pt>
                <c:pt idx="8920">
                  <c:v>3.0265740740724141</c:v>
                </c:pt>
                <c:pt idx="8921">
                  <c:v>3.0267939814802958</c:v>
                </c:pt>
                <c:pt idx="8922">
                  <c:v>3.0269675925883348</c:v>
                </c:pt>
                <c:pt idx="8923">
                  <c:v>3.0271759259194368</c:v>
                </c:pt>
                <c:pt idx="8924">
                  <c:v>3.0273842592578148</c:v>
                </c:pt>
                <c:pt idx="8925">
                  <c:v>3.0275925925889169</c:v>
                </c:pt>
                <c:pt idx="8926">
                  <c:v>3.0278009259200189</c:v>
                </c:pt>
                <c:pt idx="8927">
                  <c:v>3.0280555555509636</c:v>
                </c:pt>
                <c:pt idx="8928">
                  <c:v>3.0282638888893416</c:v>
                </c:pt>
                <c:pt idx="8929">
                  <c:v>3.0284837962899473</c:v>
                </c:pt>
                <c:pt idx="8930">
                  <c:v>3.0287268518513883</c:v>
                </c:pt>
                <c:pt idx="8931">
                  <c:v>3.0289351851824904</c:v>
                </c:pt>
                <c:pt idx="8932">
                  <c:v>3.0291203703673091</c:v>
                </c:pt>
                <c:pt idx="8933">
                  <c:v>3.0293749999982538</c:v>
                </c:pt>
                <c:pt idx="8934">
                  <c:v>3.0295949074061355</c:v>
                </c:pt>
                <c:pt idx="8935">
                  <c:v>3.0298032407372375</c:v>
                </c:pt>
                <c:pt idx="8936">
                  <c:v>3.0299884259220562</c:v>
                </c:pt>
                <c:pt idx="8937">
                  <c:v>3.0301967592531582</c:v>
                </c:pt>
                <c:pt idx="8938">
                  <c:v>3.0304050925915362</c:v>
                </c:pt>
                <c:pt idx="8939">
                  <c:v>3.0306597222224809</c:v>
                </c:pt>
                <c:pt idx="8940">
                  <c:v>3.030902777776646</c:v>
                </c:pt>
                <c:pt idx="8941">
                  <c:v>3.0311342592540313</c:v>
                </c:pt>
                <c:pt idx="8942">
                  <c:v>3.0313773148081964</c:v>
                </c:pt>
                <c:pt idx="8943">
                  <c:v>3.0315972222160781</c:v>
                </c:pt>
                <c:pt idx="8944">
                  <c:v>3.0317708333313931</c:v>
                </c:pt>
                <c:pt idx="8945">
                  <c:v>3.0319907407392748</c:v>
                </c:pt>
                <c:pt idx="8946">
                  <c:v>3.0322222222166602</c:v>
                </c:pt>
                <c:pt idx="8947">
                  <c:v>3.0324537037013215</c:v>
                </c:pt>
                <c:pt idx="8948">
                  <c:v>3.0326967592554865</c:v>
                </c:pt>
                <c:pt idx="8949">
                  <c:v>3.0329282407401479</c:v>
                </c:pt>
                <c:pt idx="8950">
                  <c:v>3.0331481481480296</c:v>
                </c:pt>
                <c:pt idx="8951">
                  <c:v>3.033379629625415</c:v>
                </c:pt>
                <c:pt idx="8952">
                  <c:v>3.0336111111100763</c:v>
                </c:pt>
                <c:pt idx="8953">
                  <c:v>3.0338425925874617</c:v>
                </c:pt>
                <c:pt idx="8954">
                  <c:v>3.034074074072123</c:v>
                </c:pt>
                <c:pt idx="8955">
                  <c:v>3.0343055555495084</c:v>
                </c:pt>
                <c:pt idx="8956">
                  <c:v>3.0345254629573901</c:v>
                </c:pt>
                <c:pt idx="8957">
                  <c:v>3.0347569444420515</c:v>
                </c:pt>
                <c:pt idx="8958">
                  <c:v>3.0376388888835208</c:v>
                </c:pt>
                <c:pt idx="8959">
                  <c:v>3.0377893518452765</c:v>
                </c:pt>
                <c:pt idx="8960">
                  <c:v>3.0381365740686306</c:v>
                </c:pt>
                <c:pt idx="8961">
                  <c:v>3.0383333333302289</c:v>
                </c:pt>
                <c:pt idx="8962">
                  <c:v>3.03864583333052</c:v>
                </c:pt>
                <c:pt idx="8963">
                  <c:v>3.038958333330811</c:v>
                </c:pt>
                <c:pt idx="8964">
                  <c:v>3.0393171296236687</c:v>
                </c:pt>
                <c:pt idx="8965">
                  <c:v>3.0396527777775191</c:v>
                </c:pt>
                <c:pt idx="8966">
                  <c:v>3.0399305555547471</c:v>
                </c:pt>
                <c:pt idx="8967">
                  <c:v>3.0402314814782585</c:v>
                </c:pt>
                <c:pt idx="8968">
                  <c:v>3.0505324074038072</c:v>
                </c:pt>
                <c:pt idx="8969">
                  <c:v>3.0506712962960592</c:v>
                </c:pt>
                <c:pt idx="8970">
                  <c:v>3.0507986111115315</c:v>
                </c:pt>
                <c:pt idx="8971">
                  <c:v>3.0509374999965075</c:v>
                </c:pt>
                <c:pt idx="8972">
                  <c:v>3.0511226851813262</c:v>
                </c:pt>
                <c:pt idx="8973">
                  <c:v>3.0513541666659876</c:v>
                </c:pt>
                <c:pt idx="8974">
                  <c:v>3.0515740740738693</c:v>
                </c:pt>
                <c:pt idx="8975">
                  <c:v>3.051793981481751</c:v>
                </c:pt>
                <c:pt idx="8976">
                  <c:v>3.052002314812853</c:v>
                </c:pt>
                <c:pt idx="8977">
                  <c:v>3.0521990740744513</c:v>
                </c:pt>
                <c:pt idx="8978">
                  <c:v>3.0524189814750571</c:v>
                </c:pt>
                <c:pt idx="8979">
                  <c:v>3.0526273148134351</c:v>
                </c:pt>
                <c:pt idx="8980">
                  <c:v>3.0528356481445371</c:v>
                </c:pt>
                <c:pt idx="8981">
                  <c:v>3.0530439814756392</c:v>
                </c:pt>
                <c:pt idx="8982">
                  <c:v>3.0532175925909542</c:v>
                </c:pt>
                <c:pt idx="8983">
                  <c:v>3.0534143518452765</c:v>
                </c:pt>
                <c:pt idx="8984">
                  <c:v>3.0536342592531582</c:v>
                </c:pt>
                <c:pt idx="8985">
                  <c:v>3.0538425925915362</c:v>
                </c:pt>
                <c:pt idx="8986">
                  <c:v>3.0540509259226383</c:v>
                </c:pt>
                <c:pt idx="8987">
                  <c:v>3.0542592592537403</c:v>
                </c:pt>
                <c:pt idx="8988">
                  <c:v>3.0544675925921183</c:v>
                </c:pt>
                <c:pt idx="8989">
                  <c:v>3.0546759259232203</c:v>
                </c:pt>
                <c:pt idx="8990">
                  <c:v>3.0548842592543224</c:v>
                </c:pt>
                <c:pt idx="8991">
                  <c:v>3.0550925925927004</c:v>
                </c:pt>
                <c:pt idx="8992">
                  <c:v>3.0553009259238024</c:v>
                </c:pt>
                <c:pt idx="8993">
                  <c:v>3.0555092592549045</c:v>
                </c:pt>
                <c:pt idx="8994">
                  <c:v>3.0557175925860065</c:v>
                </c:pt>
                <c:pt idx="8995">
                  <c:v>3.0559374999938882</c:v>
                </c:pt>
                <c:pt idx="8996">
                  <c:v>3.0561921296248329</c:v>
                </c:pt>
                <c:pt idx="8997">
                  <c:v>3.0564004629632109</c:v>
                </c:pt>
                <c:pt idx="8998">
                  <c:v>3.0565856481480296</c:v>
                </c:pt>
                <c:pt idx="8999">
                  <c:v>3.0567939814791316</c:v>
                </c:pt>
                <c:pt idx="9000">
                  <c:v>3.0570138888870133</c:v>
                </c:pt>
                <c:pt idx="9001">
                  <c:v>3.057233796294895</c:v>
                </c:pt>
                <c:pt idx="9002">
                  <c:v>3.0574537037027767</c:v>
                </c:pt>
                <c:pt idx="9003">
                  <c:v>3.0576620370338787</c:v>
                </c:pt>
                <c:pt idx="9004">
                  <c:v>3.0578819444417604</c:v>
                </c:pt>
                <c:pt idx="9005">
                  <c:v>3.0581018518496421</c:v>
                </c:pt>
                <c:pt idx="9006">
                  <c:v>3.0583101851807442</c:v>
                </c:pt>
                <c:pt idx="9007">
                  <c:v>3.0585069444423425</c:v>
                </c:pt>
                <c:pt idx="9008">
                  <c:v>3.0587268518502242</c:v>
                </c:pt>
                <c:pt idx="9009">
                  <c:v>3.0589467592581059</c:v>
                </c:pt>
                <c:pt idx="9010">
                  <c:v>3.0591666666659876</c:v>
                </c:pt>
                <c:pt idx="9011">
                  <c:v>3.0593749999970896</c:v>
                </c:pt>
                <c:pt idx="9012">
                  <c:v>3.0595833333281917</c:v>
                </c:pt>
                <c:pt idx="9013">
                  <c:v>3.0597916666665697</c:v>
                </c:pt>
                <c:pt idx="9014">
                  <c:v>3.0599999999976717</c:v>
                </c:pt>
                <c:pt idx="9015">
                  <c:v>3.0602199074055534</c:v>
                </c:pt>
                <c:pt idx="9016">
                  <c:v>3.0604398148134351</c:v>
                </c:pt>
                <c:pt idx="9017">
                  <c:v>3.0606481481445371</c:v>
                </c:pt>
                <c:pt idx="9018">
                  <c:v>3.0608564814756392</c:v>
                </c:pt>
                <c:pt idx="9019">
                  <c:v>3.0610763888835208</c:v>
                </c:pt>
                <c:pt idx="9020">
                  <c:v>3.0613078703681822</c:v>
                </c:pt>
                <c:pt idx="9021">
                  <c:v>3.0615277777760639</c:v>
                </c:pt>
                <c:pt idx="9022">
                  <c:v>3.0617476851839456</c:v>
                </c:pt>
                <c:pt idx="9023">
                  <c:v>3.0619675925918273</c:v>
                </c:pt>
                <c:pt idx="9024">
                  <c:v>3.0621759259229293</c:v>
                </c:pt>
                <c:pt idx="9025">
                  <c:v>3.0623842592540313</c:v>
                </c:pt>
                <c:pt idx="9026">
                  <c:v>3.0625925925924093</c:v>
                </c:pt>
                <c:pt idx="9027">
                  <c:v>3.062812500000291</c:v>
                </c:pt>
                <c:pt idx="9028">
                  <c:v>3.0630555555544561</c:v>
                </c:pt>
                <c:pt idx="9029">
                  <c:v>3.0632523148087785</c:v>
                </c:pt>
                <c:pt idx="9030">
                  <c:v>3.0634490740703768</c:v>
                </c:pt>
                <c:pt idx="9031">
                  <c:v>3.0636805555550382</c:v>
                </c:pt>
                <c:pt idx="9032">
                  <c:v>3.0639120370324235</c:v>
                </c:pt>
                <c:pt idx="9033">
                  <c:v>3.0641087962940219</c:v>
                </c:pt>
                <c:pt idx="9034">
                  <c:v>3.0643171296251239</c:v>
                </c:pt>
                <c:pt idx="9035">
                  <c:v>3.0645254629635019</c:v>
                </c:pt>
                <c:pt idx="9036">
                  <c:v>3.0647453703641077</c:v>
                </c:pt>
                <c:pt idx="9037">
                  <c:v>3.064942129625706</c:v>
                </c:pt>
                <c:pt idx="9038">
                  <c:v>3.0651388888873043</c:v>
                </c:pt>
                <c:pt idx="9039">
                  <c:v>3.065324074072123</c:v>
                </c:pt>
                <c:pt idx="9040">
                  <c:v>3.0655208333337214</c:v>
                </c:pt>
                <c:pt idx="9041">
                  <c:v>3.0657175925880438</c:v>
                </c:pt>
                <c:pt idx="9042">
                  <c:v>3.0659259259264218</c:v>
                </c:pt>
                <c:pt idx="9043">
                  <c:v>3.0661342592575238</c:v>
                </c:pt>
                <c:pt idx="9044">
                  <c:v>3.0663310185191222</c:v>
                </c:pt>
                <c:pt idx="9045">
                  <c:v>3.0665277777734445</c:v>
                </c:pt>
                <c:pt idx="9046">
                  <c:v>3.0667361111045466</c:v>
                </c:pt>
                <c:pt idx="9047">
                  <c:v>3.0669328703661449</c:v>
                </c:pt>
                <c:pt idx="9048">
                  <c:v>3.067141203697247</c:v>
                </c:pt>
                <c:pt idx="9049">
                  <c:v>3.067349537035625</c:v>
                </c:pt>
                <c:pt idx="9050">
                  <c:v>3.067557870366727</c:v>
                </c:pt>
                <c:pt idx="9051">
                  <c:v>3.067766203697829</c:v>
                </c:pt>
                <c:pt idx="9052">
                  <c:v>3.067974537036207</c:v>
                </c:pt>
                <c:pt idx="9053">
                  <c:v>3.0706134259235114</c:v>
                </c:pt>
                <c:pt idx="9054">
                  <c:v>3.0708101851851097</c:v>
                </c:pt>
                <c:pt idx="9055">
                  <c:v>3.0710300925929914</c:v>
                </c:pt>
                <c:pt idx="9056">
                  <c:v>3.0713425925860065</c:v>
                </c:pt>
                <c:pt idx="9057">
                  <c:v>3.0716782407398568</c:v>
                </c:pt>
                <c:pt idx="9058">
                  <c:v>3.0720023148096516</c:v>
                </c:pt>
                <c:pt idx="9059">
                  <c:v>3.0723379629635019</c:v>
                </c:pt>
                <c:pt idx="9060">
                  <c:v>3.0726273148102337</c:v>
                </c:pt>
                <c:pt idx="9061">
                  <c:v>3.0729050925874617</c:v>
                </c:pt>
                <c:pt idx="9062">
                  <c:v>3.073206018518249</c:v>
                </c:pt>
                <c:pt idx="9063">
                  <c:v>3.0734953703649808</c:v>
                </c:pt>
                <c:pt idx="9064">
                  <c:v>3.0821064814808778</c:v>
                </c:pt>
                <c:pt idx="9065">
                  <c:v>3.083113425920601</c:v>
                </c:pt>
                <c:pt idx="9066">
                  <c:v>3.0842013888832298</c:v>
                </c:pt>
                <c:pt idx="9067">
                  <c:v>3.0852314814765123</c:v>
                </c:pt>
                <c:pt idx="9068">
                  <c:v>3.0862615740697947</c:v>
                </c:pt>
                <c:pt idx="9069">
                  <c:v>3.0892824074035161</c:v>
                </c:pt>
                <c:pt idx="9070">
                  <c:v>3.0904513888890506</c:v>
                </c:pt>
                <c:pt idx="9071">
                  <c:v>3.0915277777748997</c:v>
                </c:pt>
                <c:pt idx="9072">
                  <c:v>3.0931249999994179</c:v>
                </c:pt>
                <c:pt idx="9073">
                  <c:v>3.0943634259238024</c:v>
                </c:pt>
                <c:pt idx="9074">
                  <c:v>3.0954629629632109</c:v>
                </c:pt>
                <c:pt idx="9075">
                  <c:v>3.0965624999953434</c:v>
                </c:pt>
                <c:pt idx="9076">
                  <c:v>3.0976967592578148</c:v>
                </c:pt>
                <c:pt idx="9077">
                  <c:v>3.0987268518510973</c:v>
                </c:pt>
                <c:pt idx="9078">
                  <c:v>3.0996759259214741</c:v>
                </c:pt>
                <c:pt idx="9079">
                  <c:v>3.1005555555530009</c:v>
                </c:pt>
                <c:pt idx="9080">
                  <c:v>3.1013657407384017</c:v>
                </c:pt>
                <c:pt idx="9081">
                  <c:v>3.1021759259238024</c:v>
                </c:pt>
                <c:pt idx="9082">
                  <c:v>3.1029861111092032</c:v>
                </c:pt>
                <c:pt idx="9083">
                  <c:v>3.1045370370338787</c:v>
                </c:pt>
                <c:pt idx="9084">
                  <c:v>3.1046759259261307</c:v>
                </c:pt>
                <c:pt idx="9085">
                  <c:v>3.1048148148111068</c:v>
                </c:pt>
                <c:pt idx="9086">
                  <c:v>3.1049884259264218</c:v>
                </c:pt>
                <c:pt idx="9087">
                  <c:v>3.1051504629576812</c:v>
                </c:pt>
                <c:pt idx="9088">
                  <c:v>3.1056249999965075</c:v>
                </c:pt>
                <c:pt idx="9089">
                  <c:v>3.1057638888887595</c:v>
                </c:pt>
                <c:pt idx="9090">
                  <c:v>3.1059027777737356</c:v>
                </c:pt>
                <c:pt idx="9091">
                  <c:v>3.1060532407354913</c:v>
                </c:pt>
                <c:pt idx="9092">
                  <c:v>3.10623842592031</c:v>
                </c:pt>
                <c:pt idx="9093">
                  <c:v>3.106620370366727</c:v>
                </c:pt>
                <c:pt idx="9094">
                  <c:v>3.106828703697829</c:v>
                </c:pt>
                <c:pt idx="9095">
                  <c:v>3.1070138888826477</c:v>
                </c:pt>
                <c:pt idx="9096">
                  <c:v>3.1072453703673091</c:v>
                </c:pt>
                <c:pt idx="9097">
                  <c:v>3.1074652777751908</c:v>
                </c:pt>
                <c:pt idx="9098">
                  <c:v>3.1076736111062928</c:v>
                </c:pt>
                <c:pt idx="9099">
                  <c:v>3.1078935185141745</c:v>
                </c:pt>
                <c:pt idx="9100">
                  <c:v>3.1080787036989932</c:v>
                </c:pt>
                <c:pt idx="9101">
                  <c:v>3.1082754629605915</c:v>
                </c:pt>
                <c:pt idx="9102">
                  <c:v>3.1084722222221899</c:v>
                </c:pt>
                <c:pt idx="9103">
                  <c:v>3.1086805555532919</c:v>
                </c:pt>
                <c:pt idx="9104">
                  <c:v>3.1088773148148903</c:v>
                </c:pt>
                <c:pt idx="9105">
                  <c:v>3.109097222222772</c:v>
                </c:pt>
                <c:pt idx="9106">
                  <c:v>3.1093171296233777</c:v>
                </c:pt>
                <c:pt idx="9107">
                  <c:v>3.1095254629617557</c:v>
                </c:pt>
                <c:pt idx="9108">
                  <c:v>3.1097222222160781</c:v>
                </c:pt>
                <c:pt idx="9109">
                  <c:v>3.1099537037007394</c:v>
                </c:pt>
                <c:pt idx="9110">
                  <c:v>3.1101620370318415</c:v>
                </c:pt>
                <c:pt idx="9111">
                  <c:v>3.1103703703702195</c:v>
                </c:pt>
                <c:pt idx="9112">
                  <c:v>3.1105902777781012</c:v>
                </c:pt>
                <c:pt idx="9113">
                  <c:v>3.1108217592554865</c:v>
                </c:pt>
                <c:pt idx="9114">
                  <c:v>3.1110416666633682</c:v>
                </c:pt>
                <c:pt idx="9115">
                  <c:v>3.1112615740712499</c:v>
                </c:pt>
                <c:pt idx="9116">
                  <c:v>3.1114814814791316</c:v>
                </c:pt>
                <c:pt idx="9117">
                  <c:v>3.1116898148102337</c:v>
                </c:pt>
                <c:pt idx="9118">
                  <c:v>3.1119097222181153</c:v>
                </c:pt>
                <c:pt idx="9119">
                  <c:v>3.1121180555492174</c:v>
                </c:pt>
                <c:pt idx="9120">
                  <c:v>3.1123379629570991</c:v>
                </c:pt>
                <c:pt idx="9121">
                  <c:v>3.1125462962954771</c:v>
                </c:pt>
                <c:pt idx="9122">
                  <c:v>3.1127893518496421</c:v>
                </c:pt>
                <c:pt idx="9123">
                  <c:v>3.1129745370344608</c:v>
                </c:pt>
                <c:pt idx="9124">
                  <c:v>3.1131597222192795</c:v>
                </c:pt>
                <c:pt idx="9125">
                  <c:v>3.1133564814808778</c:v>
                </c:pt>
                <c:pt idx="9126">
                  <c:v>3.1135648148119799</c:v>
                </c:pt>
                <c:pt idx="9127">
                  <c:v>3.1137847222198616</c:v>
                </c:pt>
                <c:pt idx="9128">
                  <c:v>3.1139814814814599</c:v>
                </c:pt>
                <c:pt idx="9129">
                  <c:v>3.114189814812562</c:v>
                </c:pt>
                <c:pt idx="9130">
                  <c:v>3.114398148143664</c:v>
                </c:pt>
                <c:pt idx="9131">
                  <c:v>3.114606481482042</c:v>
                </c:pt>
                <c:pt idx="9132">
                  <c:v>3.1148263888826477</c:v>
                </c:pt>
                <c:pt idx="9133">
                  <c:v>3.1150578703673091</c:v>
                </c:pt>
                <c:pt idx="9134">
                  <c:v>3.1152546296289074</c:v>
                </c:pt>
                <c:pt idx="9135">
                  <c:v>3.1154513888832298</c:v>
                </c:pt>
                <c:pt idx="9136">
                  <c:v>3.1156828703678912</c:v>
                </c:pt>
                <c:pt idx="9137">
                  <c:v>3.1158912036989932</c:v>
                </c:pt>
                <c:pt idx="9138">
                  <c:v>3.1160995370373712</c:v>
                </c:pt>
                <c:pt idx="9139">
                  <c:v>3.1163078703684732</c:v>
                </c:pt>
                <c:pt idx="9140">
                  <c:v>3.1165277777763549</c:v>
                </c:pt>
                <c:pt idx="9141">
                  <c:v>3.116736111107457</c:v>
                </c:pt>
                <c:pt idx="9142">
                  <c:v>3.1169328703690553</c:v>
                </c:pt>
                <c:pt idx="9143">
                  <c:v>3.1171296296233777</c:v>
                </c:pt>
                <c:pt idx="9144">
                  <c:v>3.1173379629617557</c:v>
                </c:pt>
                <c:pt idx="9145">
                  <c:v>3.1175462962928577</c:v>
                </c:pt>
                <c:pt idx="9146">
                  <c:v>3.1177893518470228</c:v>
                </c:pt>
                <c:pt idx="9147">
                  <c:v>3.1209490740729962</c:v>
                </c:pt>
                <c:pt idx="9148">
                  <c:v>3.1210995370347518</c:v>
                </c:pt>
                <c:pt idx="9149">
                  <c:v>3.1213310185121372</c:v>
                </c:pt>
                <c:pt idx="9150">
                  <c:v>3.1216203703661449</c:v>
                </c:pt>
                <c:pt idx="9151">
                  <c:v>3.1219560185127193</c:v>
                </c:pt>
                <c:pt idx="9152">
                  <c:v>3.1222569444435067</c:v>
                </c:pt>
                <c:pt idx="9153">
                  <c:v>3.122557870367018</c:v>
                </c:pt>
                <c:pt idx="9154">
                  <c:v>3.1227430555518367</c:v>
                </c:pt>
                <c:pt idx="9155">
                  <c:v>3.1228935185135924</c:v>
                </c:pt>
                <c:pt idx="9156">
                  <c:v>3.1231134259214741</c:v>
                </c:pt>
                <c:pt idx="9157">
                  <c:v>3.1233449074061355</c:v>
                </c:pt>
                <c:pt idx="9158">
                  <c:v>3.1235648148140172</c:v>
                </c:pt>
                <c:pt idx="9159">
                  <c:v>3.1237731481451192</c:v>
                </c:pt>
                <c:pt idx="9160">
                  <c:v>3.1239930555530009</c:v>
                </c:pt>
                <c:pt idx="9161">
                  <c:v>3.1242245370303863</c:v>
                </c:pt>
                <c:pt idx="9162">
                  <c:v>3.124444444438268</c:v>
                </c:pt>
                <c:pt idx="9163">
                  <c:v>3.1246759259229293</c:v>
                </c:pt>
                <c:pt idx="9164">
                  <c:v>3.124895833330811</c:v>
                </c:pt>
                <c:pt idx="9165">
                  <c:v>3.1251157407386927</c:v>
                </c:pt>
                <c:pt idx="9166">
                  <c:v>3.1253356481465744</c:v>
                </c:pt>
                <c:pt idx="9167">
                  <c:v>3.1255324074008968</c:v>
                </c:pt>
                <c:pt idx="9168">
                  <c:v>3.1257638888855581</c:v>
                </c:pt>
                <c:pt idx="9169">
                  <c:v>3.1259953703702195</c:v>
                </c:pt>
                <c:pt idx="9170">
                  <c:v>3.1262152777781012</c:v>
                </c:pt>
                <c:pt idx="9171">
                  <c:v>3.1264351851787069</c:v>
                </c:pt>
                <c:pt idx="9172">
                  <c:v>3.1266550925865886</c:v>
                </c:pt>
                <c:pt idx="9173">
                  <c:v>3.1268749999944703</c:v>
                </c:pt>
                <c:pt idx="9174">
                  <c:v>3.1270833333328483</c:v>
                </c:pt>
                <c:pt idx="9175">
                  <c:v>3.1273148148102337</c:v>
                </c:pt>
                <c:pt idx="9176">
                  <c:v>3.1275231481486117</c:v>
                </c:pt>
                <c:pt idx="9177">
                  <c:v>3.1277430555492174</c:v>
                </c:pt>
                <c:pt idx="9178">
                  <c:v>3.1279861111106584</c:v>
                </c:pt>
                <c:pt idx="9179">
                  <c:v>3.1282291666648234</c:v>
                </c:pt>
                <c:pt idx="9180">
                  <c:v>3.1284490740727051</c:v>
                </c:pt>
                <c:pt idx="9181">
                  <c:v>3.1286689814805868</c:v>
                </c:pt>
                <c:pt idx="9182">
                  <c:v>3.1288888888884685</c:v>
                </c:pt>
                <c:pt idx="9183">
                  <c:v>3.1291319444426335</c:v>
                </c:pt>
                <c:pt idx="9184">
                  <c:v>3.1293749999967986</c:v>
                </c:pt>
                <c:pt idx="9185">
                  <c:v>3.1296180555509636</c:v>
                </c:pt>
                <c:pt idx="9186">
                  <c:v>3.1298379629588453</c:v>
                </c:pt>
                <c:pt idx="9187">
                  <c:v>3.1300462962899473</c:v>
                </c:pt>
                <c:pt idx="9188">
                  <c:v>3.130266203697829</c:v>
                </c:pt>
                <c:pt idx="9189">
                  <c:v>3.13050925925927</c:v>
                </c:pt>
                <c:pt idx="9190">
                  <c:v>3.1307407407366554</c:v>
                </c:pt>
                <c:pt idx="9191">
                  <c:v>3.1309722222213168</c:v>
                </c:pt>
                <c:pt idx="9192">
                  <c:v>3.1311805555524188</c:v>
                </c:pt>
                <c:pt idx="9193">
                  <c:v>3.1314004629603005</c:v>
                </c:pt>
                <c:pt idx="9194">
                  <c:v>3.1316203703681822</c:v>
                </c:pt>
                <c:pt idx="9195">
                  <c:v>3.1318634259223472</c:v>
                </c:pt>
                <c:pt idx="9196">
                  <c:v>3.1320949074070086</c:v>
                </c:pt>
                <c:pt idx="9197">
                  <c:v>3.1323379629611736</c:v>
                </c:pt>
                <c:pt idx="9198">
                  <c:v>3.132569444438559</c:v>
                </c:pt>
                <c:pt idx="9199">
                  <c:v>3.1328009259232203</c:v>
                </c:pt>
                <c:pt idx="9200">
                  <c:v>3.1603935185121372</c:v>
                </c:pt>
                <c:pt idx="9201">
                  <c:v>3.1605208333276096</c:v>
                </c:pt>
                <c:pt idx="9202">
                  <c:v>3.1606712962966412</c:v>
                </c:pt>
                <c:pt idx="9203">
                  <c:v>3.1609027777740266</c:v>
                </c:pt>
                <c:pt idx="9204">
                  <c:v>3.1611226851819083</c:v>
                </c:pt>
                <c:pt idx="9205">
                  <c:v>3.161412037035916</c:v>
                </c:pt>
                <c:pt idx="9206">
                  <c:v>3.161620370367018</c:v>
                </c:pt>
                <c:pt idx="9207">
                  <c:v>3.1618518518516794</c:v>
                </c:pt>
                <c:pt idx="9208">
                  <c:v>3.1620949074058444</c:v>
                </c:pt>
                <c:pt idx="9209">
                  <c:v>3.1623263888832298</c:v>
                </c:pt>
                <c:pt idx="9210">
                  <c:v>3.1625694444446708</c:v>
                </c:pt>
                <c:pt idx="9211">
                  <c:v>3.1628009259220562</c:v>
                </c:pt>
                <c:pt idx="9212">
                  <c:v>3.1630324074067175</c:v>
                </c:pt>
                <c:pt idx="9213">
                  <c:v>3.1632523148145992</c:v>
                </c:pt>
                <c:pt idx="9214">
                  <c:v>3.1634722222224809</c:v>
                </c:pt>
                <c:pt idx="9215">
                  <c:v>3.1636921296230867</c:v>
                </c:pt>
                <c:pt idx="9216">
                  <c:v>3.1640046296233777</c:v>
                </c:pt>
                <c:pt idx="9217">
                  <c:v>3.1642129629617557</c:v>
                </c:pt>
                <c:pt idx="9218">
                  <c:v>3.1644212962928577</c:v>
                </c:pt>
                <c:pt idx="9219">
                  <c:v>3.1646412037007394</c:v>
                </c:pt>
                <c:pt idx="9220">
                  <c:v>3.1648611111086211</c:v>
                </c:pt>
                <c:pt idx="9221">
                  <c:v>3.1650578703702195</c:v>
                </c:pt>
                <c:pt idx="9222">
                  <c:v>3.1652777777781012</c:v>
                </c:pt>
                <c:pt idx="9223">
                  <c:v>3.1654976851787069</c:v>
                </c:pt>
                <c:pt idx="9224">
                  <c:v>3.1657291666633682</c:v>
                </c:pt>
                <c:pt idx="9225">
                  <c:v>3.1659374999944703</c:v>
                </c:pt>
                <c:pt idx="9226">
                  <c:v>3.1661689814791316</c:v>
                </c:pt>
                <c:pt idx="9227">
                  <c:v>3.166400462956517</c:v>
                </c:pt>
                <c:pt idx="9228">
                  <c:v>3.1666319444411783</c:v>
                </c:pt>
                <c:pt idx="9229">
                  <c:v>3.16685185184906</c:v>
                </c:pt>
                <c:pt idx="9230">
                  <c:v>3.1670949074032251</c:v>
                </c:pt>
                <c:pt idx="9231">
                  <c:v>3.1673263888878864</c:v>
                </c:pt>
                <c:pt idx="9232">
                  <c:v>3.1675462962957681</c:v>
                </c:pt>
                <c:pt idx="9233">
                  <c:v>3.1677893518499332</c:v>
                </c:pt>
                <c:pt idx="9234">
                  <c:v>3.1680208333273185</c:v>
                </c:pt>
                <c:pt idx="9235">
                  <c:v>3.1682523148119799</c:v>
                </c:pt>
                <c:pt idx="9236">
                  <c:v>3.1684837962966412</c:v>
                </c:pt>
                <c:pt idx="9237">
                  <c:v>3.1687268518508063</c:v>
                </c:pt>
                <c:pt idx="9238">
                  <c:v>3.1689699074049713</c:v>
                </c:pt>
                <c:pt idx="9239">
                  <c:v>3.1692013888823567</c:v>
                </c:pt>
                <c:pt idx="9240">
                  <c:v>3.1694444444437977</c:v>
                </c:pt>
                <c:pt idx="9241">
                  <c:v>3.1726041666624951</c:v>
                </c:pt>
                <c:pt idx="9242">
                  <c:v>3.1727430555547471</c:v>
                </c:pt>
                <c:pt idx="9243">
                  <c:v>3.1728703703702195</c:v>
                </c:pt>
                <c:pt idx="9244">
                  <c:v>3.1730208333319752</c:v>
                </c:pt>
                <c:pt idx="9245">
                  <c:v>3.1732523148093605</c:v>
                </c:pt>
                <c:pt idx="9246">
                  <c:v>3.1735532407401479</c:v>
                </c:pt>
                <c:pt idx="9247">
                  <c:v>3.1738773148099426</c:v>
                </c:pt>
                <c:pt idx="9248">
                  <c:v>3.174143518517667</c:v>
                </c:pt>
                <c:pt idx="9249">
                  <c:v>3.1743634259255487</c:v>
                </c:pt>
                <c:pt idx="9250">
                  <c:v>3.1745717592566507</c:v>
                </c:pt>
                <c:pt idx="9251">
                  <c:v>3.174768518518249</c:v>
                </c:pt>
                <c:pt idx="9252">
                  <c:v>3.1749884259261307</c:v>
                </c:pt>
                <c:pt idx="9253">
                  <c:v>3.1752777777728625</c:v>
                </c:pt>
                <c:pt idx="9254">
                  <c:v>3.1755208333270275</c:v>
                </c:pt>
                <c:pt idx="9255">
                  <c:v>3.1757291666654055</c:v>
                </c:pt>
                <c:pt idx="9256">
                  <c:v>3.1759490740732872</c:v>
                </c:pt>
                <c:pt idx="9257">
                  <c:v>3.1761921296274522</c:v>
                </c:pt>
                <c:pt idx="9258">
                  <c:v>3.1764120370353339</c:v>
                </c:pt>
                <c:pt idx="9259">
                  <c:v>3.1766319444432156</c:v>
                </c:pt>
                <c:pt idx="9260">
                  <c:v>3.1768518518510973</c:v>
                </c:pt>
                <c:pt idx="9261">
                  <c:v>3.177071759258979</c:v>
                </c:pt>
                <c:pt idx="9262">
                  <c:v>3.1773032407363644</c:v>
                </c:pt>
                <c:pt idx="9263">
                  <c:v>3.1775231481442461</c:v>
                </c:pt>
                <c:pt idx="9264">
                  <c:v>3.1777546296289074</c:v>
                </c:pt>
                <c:pt idx="9265">
                  <c:v>3.1779745370367891</c:v>
                </c:pt>
                <c:pt idx="9266">
                  <c:v>3.1781944444446708</c:v>
                </c:pt>
                <c:pt idx="9267">
                  <c:v>3.1784374999988358</c:v>
                </c:pt>
                <c:pt idx="9268">
                  <c:v>3.1786689814762212</c:v>
                </c:pt>
                <c:pt idx="9269">
                  <c:v>3.1788888888841029</c:v>
                </c:pt>
                <c:pt idx="9270">
                  <c:v>3.1790972222224809</c:v>
                </c:pt>
                <c:pt idx="9271">
                  <c:v>3.1793171296230867</c:v>
                </c:pt>
                <c:pt idx="9272">
                  <c:v>3.1795370370309683</c:v>
                </c:pt>
                <c:pt idx="9273">
                  <c:v>3.17975694443885</c:v>
                </c:pt>
                <c:pt idx="9274">
                  <c:v>3.1799884259235114</c:v>
                </c:pt>
                <c:pt idx="9275">
                  <c:v>3.1802199074008968</c:v>
                </c:pt>
                <c:pt idx="9276">
                  <c:v>3.1804398148087785</c:v>
                </c:pt>
                <c:pt idx="9277">
                  <c:v>3.1806597222166602</c:v>
                </c:pt>
                <c:pt idx="9278">
                  <c:v>3.1809027777781012</c:v>
                </c:pt>
                <c:pt idx="9279">
                  <c:v>3.1811458333322662</c:v>
                </c:pt>
                <c:pt idx="9280">
                  <c:v>3.1813888888864312</c:v>
                </c:pt>
                <c:pt idx="9281">
                  <c:v>3.1816087962943129</c:v>
                </c:pt>
                <c:pt idx="9282">
                  <c:v>3.1818402777716983</c:v>
                </c:pt>
                <c:pt idx="9283">
                  <c:v>3.1820717592563597</c:v>
                </c:pt>
                <c:pt idx="9284">
                  <c:v>3.1823148148105247</c:v>
                </c:pt>
                <c:pt idx="9285">
                  <c:v>3.1825347222184064</c:v>
                </c:pt>
                <c:pt idx="9286">
                  <c:v>3.1827546296262881</c:v>
                </c:pt>
                <c:pt idx="9287">
                  <c:v>3.1829976851804531</c:v>
                </c:pt>
                <c:pt idx="9288">
                  <c:v>3.1832175925883348</c:v>
                </c:pt>
                <c:pt idx="9289">
                  <c:v>3.1834490740729962</c:v>
                </c:pt>
                <c:pt idx="9290">
                  <c:v>3.1836805555503815</c:v>
                </c:pt>
                <c:pt idx="9291">
                  <c:v>3.1839120370350429</c:v>
                </c:pt>
                <c:pt idx="9292">
                  <c:v>3.1841319444429246</c:v>
                </c:pt>
                <c:pt idx="9293">
                  <c:v>3.1843749999970896</c:v>
                </c:pt>
                <c:pt idx="9294">
                  <c:v>3.1845949074049713</c:v>
                </c:pt>
                <c:pt idx="9295">
                  <c:v>3.1848379629591363</c:v>
                </c:pt>
                <c:pt idx="9296">
                  <c:v>3.1850694444437977</c:v>
                </c:pt>
                <c:pt idx="9297">
                  <c:v>3.1853124999979627</c:v>
                </c:pt>
                <c:pt idx="9298">
                  <c:v>3.1855324074058444</c:v>
                </c:pt>
                <c:pt idx="9299">
                  <c:v>3.1857638888832298</c:v>
                </c:pt>
                <c:pt idx="9300">
                  <c:v>3.1859953703678912</c:v>
                </c:pt>
                <c:pt idx="9301">
                  <c:v>3.1862499999988358</c:v>
                </c:pt>
                <c:pt idx="9302">
                  <c:v>3.1864930555530009</c:v>
                </c:pt>
                <c:pt idx="9303">
                  <c:v>3.1867245370303863</c:v>
                </c:pt>
                <c:pt idx="9304">
                  <c:v>3.1869560185150476</c:v>
                </c:pt>
                <c:pt idx="9305">
                  <c:v>3.1872106481459923</c:v>
                </c:pt>
                <c:pt idx="9306">
                  <c:v>3.187465277776937</c:v>
                </c:pt>
                <c:pt idx="9307">
                  <c:v>3.1876967592543224</c:v>
                </c:pt>
                <c:pt idx="9308">
                  <c:v>3.1879398148084874</c:v>
                </c:pt>
                <c:pt idx="9309">
                  <c:v>3.1881712962931488</c:v>
                </c:pt>
                <c:pt idx="9310">
                  <c:v>3.1884722222166602</c:v>
                </c:pt>
                <c:pt idx="9311">
                  <c:v>3.1887499999938882</c:v>
                </c:pt>
                <c:pt idx="9312">
                  <c:v>3.1889930555553292</c:v>
                </c:pt>
                <c:pt idx="9313">
                  <c:v>3.1892245370327146</c:v>
                </c:pt>
                <c:pt idx="9314">
                  <c:v>3.1894791666636593</c:v>
                </c:pt>
                <c:pt idx="9315">
                  <c:v>3.1897453703641077</c:v>
                </c:pt>
                <c:pt idx="9316">
                  <c:v>3.1899999999950523</c:v>
                </c:pt>
                <c:pt idx="9317">
                  <c:v>3.190254629625997</c:v>
                </c:pt>
                <c:pt idx="9318">
                  <c:v>3.1905092592569417</c:v>
                </c:pt>
                <c:pt idx="9319">
                  <c:v>3.1907638888878864</c:v>
                </c:pt>
                <c:pt idx="9320">
                  <c:v>3.1910069444420515</c:v>
                </c:pt>
                <c:pt idx="9321">
                  <c:v>3.1912499999962165</c:v>
                </c:pt>
                <c:pt idx="9322">
                  <c:v>3.1915046296271612</c:v>
                </c:pt>
                <c:pt idx="9323">
                  <c:v>3.1917592592581059</c:v>
                </c:pt>
                <c:pt idx="9324">
                  <c:v>3.1920138888890506</c:v>
                </c:pt>
                <c:pt idx="9325">
                  <c:v>3.192280092589499</c:v>
                </c:pt>
                <c:pt idx="9326">
                  <c:v>3.192523148143664</c:v>
                </c:pt>
                <c:pt idx="9327">
                  <c:v>3.1927893518513883</c:v>
                </c:pt>
                <c:pt idx="9328">
                  <c:v>3.1930555555518367</c:v>
                </c:pt>
                <c:pt idx="9329">
                  <c:v>3.1933333333290648</c:v>
                </c:pt>
                <c:pt idx="9330">
                  <c:v>3.1935995370367891</c:v>
                </c:pt>
                <c:pt idx="9331">
                  <c:v>3.1938541666604578</c:v>
                </c:pt>
                <c:pt idx="9332">
                  <c:v>3.1941087962914025</c:v>
                </c:pt>
                <c:pt idx="9333">
                  <c:v>3.1943749999991269</c:v>
                </c:pt>
                <c:pt idx="9334">
                  <c:v>3.1946527777763549</c:v>
                </c:pt>
                <c:pt idx="9335">
                  <c:v>3.1978703703643987</c:v>
                </c:pt>
                <c:pt idx="9336">
                  <c:v>3.1980092592566507</c:v>
                </c:pt>
                <c:pt idx="9337">
                  <c:v>3.1981828703646897</c:v>
                </c:pt>
                <c:pt idx="9338">
                  <c:v>3.1983796296262881</c:v>
                </c:pt>
                <c:pt idx="9339">
                  <c:v>3.1986805555497995</c:v>
                </c:pt>
                <c:pt idx="9340">
                  <c:v>3.1989930555500905</c:v>
                </c:pt>
                <c:pt idx="9341">
                  <c:v>3.1993287037039408</c:v>
                </c:pt>
                <c:pt idx="9342">
                  <c:v>3.1996643518505152</c:v>
                </c:pt>
                <c:pt idx="9343">
                  <c:v>3.19998842592031</c:v>
                </c:pt>
                <c:pt idx="9344">
                  <c:v>3.200300925920601</c:v>
                </c:pt>
                <c:pt idx="9345">
                  <c:v>3.2005671296283253</c:v>
                </c:pt>
                <c:pt idx="9346">
                  <c:v>3.2008449074055534</c:v>
                </c:pt>
                <c:pt idx="9347">
                  <c:v>3.2010995370364981</c:v>
                </c:pt>
                <c:pt idx="9348">
                  <c:v>3.2013657407369465</c:v>
                </c:pt>
                <c:pt idx="9349">
                  <c:v>3.2016319444446708</c:v>
                </c:pt>
                <c:pt idx="9350">
                  <c:v>3.2018981481451192</c:v>
                </c:pt>
                <c:pt idx="9351">
                  <c:v>3.2021990740686306</c:v>
                </c:pt>
                <c:pt idx="9352">
                  <c:v>3.2024999999994179</c:v>
                </c:pt>
                <c:pt idx="9353">
                  <c:v>3.2028009259229293</c:v>
                </c:pt>
                <c:pt idx="9354">
                  <c:v>3.2031134259232203</c:v>
                </c:pt>
                <c:pt idx="9355">
                  <c:v>3.203402777777228</c:v>
                </c:pt>
                <c:pt idx="9356">
                  <c:v>3.2037037037007394</c:v>
                </c:pt>
                <c:pt idx="9357">
                  <c:v>3.2039699074011878</c:v>
                </c:pt>
                <c:pt idx="9358">
                  <c:v>3.2042361111089122</c:v>
                </c:pt>
                <c:pt idx="9359">
                  <c:v>3.2045023148093605</c:v>
                </c:pt>
                <c:pt idx="9360">
                  <c:v>3.2047685185170849</c:v>
                </c:pt>
                <c:pt idx="9361">
                  <c:v>3.2050462962943129</c:v>
                </c:pt>
                <c:pt idx="9362">
                  <c:v>3.2053124999947613</c:v>
                </c:pt>
                <c:pt idx="9363">
                  <c:v>3.205601851848769</c:v>
                </c:pt>
                <c:pt idx="9364">
                  <c:v>3.2059027777722804</c:v>
                </c:pt>
                <c:pt idx="9365">
                  <c:v>3.2061805555495084</c:v>
                </c:pt>
                <c:pt idx="9366">
                  <c:v>3.2064699074035161</c:v>
                </c:pt>
                <c:pt idx="9367">
                  <c:v>3.2067592592575238</c:v>
                </c:pt>
                <c:pt idx="9368">
                  <c:v>3.2070370370347518</c:v>
                </c:pt>
                <c:pt idx="9369">
                  <c:v>3.2073032407352002</c:v>
                </c:pt>
                <c:pt idx="9370">
                  <c:v>3.2075462962966412</c:v>
                </c:pt>
                <c:pt idx="9371">
                  <c:v>3.2077430555509636</c:v>
                </c:pt>
                <c:pt idx="9372">
                  <c:v>3.2079629629588453</c:v>
                </c:pt>
                <c:pt idx="9373">
                  <c:v>3.2082291666665697</c:v>
                </c:pt>
                <c:pt idx="9374">
                  <c:v>3.2085069444437977</c:v>
                </c:pt>
                <c:pt idx="9375">
                  <c:v>3.2087847222210257</c:v>
                </c:pt>
                <c:pt idx="9376">
                  <c:v>3.2090509259214741</c:v>
                </c:pt>
                <c:pt idx="9377">
                  <c:v>3.2093055555524188</c:v>
                </c:pt>
                <c:pt idx="9378">
                  <c:v>3.2095601851833635</c:v>
                </c:pt>
                <c:pt idx="9379">
                  <c:v>3.2097916666607489</c:v>
                </c:pt>
                <c:pt idx="9380">
                  <c:v>3.2100115740686306</c:v>
                </c:pt>
                <c:pt idx="9381">
                  <c:v>3.2102546296300716</c:v>
                </c:pt>
                <c:pt idx="9382">
                  <c:v>3.2104976851842366</c:v>
                </c:pt>
                <c:pt idx="9383">
                  <c:v>3.2107523148151813</c:v>
                </c:pt>
                <c:pt idx="9384">
                  <c:v>3.21100694443885</c:v>
                </c:pt>
                <c:pt idx="9385">
                  <c:v>3.2112615740697947</c:v>
                </c:pt>
                <c:pt idx="9386">
                  <c:v>3.2115393518470228</c:v>
                </c:pt>
                <c:pt idx="9387">
                  <c:v>3.2117939814779675</c:v>
                </c:pt>
                <c:pt idx="9388">
                  <c:v>3.2120601851856918</c:v>
                </c:pt>
                <c:pt idx="9389">
                  <c:v>3.2123148148093605</c:v>
                </c:pt>
                <c:pt idx="9390">
                  <c:v>3.2125925925865886</c:v>
                </c:pt>
                <c:pt idx="9391">
                  <c:v>3.2128472222175333</c:v>
                </c:pt>
                <c:pt idx="9392">
                  <c:v>3.2131134259252576</c:v>
                </c:pt>
                <c:pt idx="9393">
                  <c:v>3.2133564814794227</c:v>
                </c:pt>
                <c:pt idx="9394">
                  <c:v>3.2136111111103673</c:v>
                </c:pt>
                <c:pt idx="9395">
                  <c:v>3.213865740741312</c:v>
                </c:pt>
                <c:pt idx="9396">
                  <c:v>3.2141319444417604</c:v>
                </c:pt>
                <c:pt idx="9397">
                  <c:v>3.2143865740727051</c:v>
                </c:pt>
                <c:pt idx="9398">
                  <c:v>3.2146412037036498</c:v>
                </c:pt>
                <c:pt idx="9399">
                  <c:v>3.2149189814808778</c:v>
                </c:pt>
                <c:pt idx="9400">
                  <c:v>3.2151851851813262</c:v>
                </c:pt>
                <c:pt idx="9401">
                  <c:v>3.2154398148122709</c:v>
                </c:pt>
                <c:pt idx="9402">
                  <c:v>3.2157060185127193</c:v>
                </c:pt>
                <c:pt idx="9403">
                  <c:v>3.215960648143664</c:v>
                </c:pt>
                <c:pt idx="9404">
                  <c:v>3.216238425920892</c:v>
                </c:pt>
                <c:pt idx="9405">
                  <c:v>3.2164930555518367</c:v>
                </c:pt>
                <c:pt idx="9406">
                  <c:v>3.2167245370364981</c:v>
                </c:pt>
                <c:pt idx="9407">
                  <c:v>3.2169560185138835</c:v>
                </c:pt>
                <c:pt idx="9408">
                  <c:v>3.2172106481448282</c:v>
                </c:pt>
                <c:pt idx="9409">
                  <c:v>3.2174537036989932</c:v>
                </c:pt>
                <c:pt idx="9410">
                  <c:v>3.2176851851836545</c:v>
                </c:pt>
                <c:pt idx="9411">
                  <c:v>3.2179282407378196</c:v>
                </c:pt>
                <c:pt idx="9412">
                  <c:v>3.218194444438268</c:v>
                </c:pt>
                <c:pt idx="9413">
                  <c:v>3.2184259259229293</c:v>
                </c:pt>
                <c:pt idx="9414">
                  <c:v>3.218680555553874</c:v>
                </c:pt>
                <c:pt idx="9415">
                  <c:v>3.2189351851848187</c:v>
                </c:pt>
                <c:pt idx="9416">
                  <c:v>3.2191782407389837</c:v>
                </c:pt>
                <c:pt idx="9417">
                  <c:v>3.2194328703699284</c:v>
                </c:pt>
                <c:pt idx="9418">
                  <c:v>3.2196874999935972</c:v>
                </c:pt>
                <c:pt idx="9419">
                  <c:v>3.2199305555550382</c:v>
                </c:pt>
                <c:pt idx="9420">
                  <c:v>3.2201736111092032</c:v>
                </c:pt>
                <c:pt idx="9421">
                  <c:v>3.2204050925865886</c:v>
                </c:pt>
                <c:pt idx="9422">
                  <c:v>3.2206481481480296</c:v>
                </c:pt>
                <c:pt idx="9423">
                  <c:v>3.2209027777716983</c:v>
                </c:pt>
                <c:pt idx="9424">
                  <c:v>3.2211342592563597</c:v>
                </c:pt>
                <c:pt idx="9425">
                  <c:v>3.2213773148105247</c:v>
                </c:pt>
                <c:pt idx="9426">
                  <c:v>3.221608796295186</c:v>
                </c:pt>
                <c:pt idx="9427">
                  <c:v>3.2218518518493511</c:v>
                </c:pt>
                <c:pt idx="9428">
                  <c:v>3.2220833333267365</c:v>
                </c:pt>
                <c:pt idx="9429">
                  <c:v>3.2252199074064265</c:v>
                </c:pt>
                <c:pt idx="9430">
                  <c:v>3.2253472222218988</c:v>
                </c:pt>
                <c:pt idx="9431">
                  <c:v>3.2254861111068749</c:v>
                </c:pt>
                <c:pt idx="9432">
                  <c:v>3.2256134259223472</c:v>
                </c:pt>
                <c:pt idx="9433">
                  <c:v>3.2257638888841029</c:v>
                </c:pt>
                <c:pt idx="9434">
                  <c:v>3.2259722222224809</c:v>
                </c:pt>
                <c:pt idx="9435">
                  <c:v>3.2263773148151813</c:v>
                </c:pt>
                <c:pt idx="9436">
                  <c:v>3.226666666661913</c:v>
                </c:pt>
                <c:pt idx="9437">
                  <c:v>3.2268981481465744</c:v>
                </c:pt>
                <c:pt idx="9438">
                  <c:v>3.2271180555544561</c:v>
                </c:pt>
                <c:pt idx="9439">
                  <c:v>3.2273148148087785</c:v>
                </c:pt>
                <c:pt idx="9440">
                  <c:v>3.2278703703705105</c:v>
                </c:pt>
                <c:pt idx="9441">
                  <c:v>3.2280092592554865</c:v>
                </c:pt>
                <c:pt idx="9442">
                  <c:v>3.2281828703708015</c:v>
                </c:pt>
                <c:pt idx="9443">
                  <c:v>3.2284259259249666</c:v>
                </c:pt>
                <c:pt idx="9444">
                  <c:v>3.2286805555559113</c:v>
                </c:pt>
                <c:pt idx="9445">
                  <c:v>3.2289467592563597</c:v>
                </c:pt>
                <c:pt idx="9446">
                  <c:v>3.2291898148105247</c:v>
                </c:pt>
                <c:pt idx="9447">
                  <c:v>3.2294328703646897</c:v>
                </c:pt>
                <c:pt idx="9448">
                  <c:v>3.2296527777725714</c:v>
                </c:pt>
                <c:pt idx="9449">
                  <c:v>3.2298726851804531</c:v>
                </c:pt>
                <c:pt idx="9450">
                  <c:v>3.2300810185188311</c:v>
                </c:pt>
                <c:pt idx="9451">
                  <c:v>3.2303124999962165</c:v>
                </c:pt>
                <c:pt idx="9452">
                  <c:v>3.2305787037039408</c:v>
                </c:pt>
                <c:pt idx="9453">
                  <c:v>3.2307638888887595</c:v>
                </c:pt>
                <c:pt idx="9454">
                  <c:v>3.2309606481430819</c:v>
                </c:pt>
                <c:pt idx="9455">
                  <c:v>3.2311921296277433</c:v>
                </c:pt>
                <c:pt idx="9456">
                  <c:v>3.231412037035625</c:v>
                </c:pt>
                <c:pt idx="9457">
                  <c:v>3.2316319444435067</c:v>
                </c:pt>
                <c:pt idx="9458">
                  <c:v>3.231828703697829</c:v>
                </c:pt>
                <c:pt idx="9459">
                  <c:v>3.232037037036207</c:v>
                </c:pt>
                <c:pt idx="9460">
                  <c:v>3.2322569444440887</c:v>
                </c:pt>
                <c:pt idx="9461">
                  <c:v>3.2324999999982538</c:v>
                </c:pt>
                <c:pt idx="9462">
                  <c:v>3.2327314814756392</c:v>
                </c:pt>
                <c:pt idx="9463">
                  <c:v>3.2329629629603005</c:v>
                </c:pt>
                <c:pt idx="9464">
                  <c:v>3.2331828703681822</c:v>
                </c:pt>
                <c:pt idx="9465">
                  <c:v>3.2334143518455676</c:v>
                </c:pt>
                <c:pt idx="9466">
                  <c:v>3.2336111111071659</c:v>
                </c:pt>
                <c:pt idx="9467">
                  <c:v>3.2338310185150476</c:v>
                </c:pt>
                <c:pt idx="9468">
                  <c:v>3.2340740740692127</c:v>
                </c:pt>
                <c:pt idx="9469">
                  <c:v>3.2342939814770943</c:v>
                </c:pt>
                <c:pt idx="9470">
                  <c:v>3.2345023148081964</c:v>
                </c:pt>
                <c:pt idx="9471">
                  <c:v>3.2346990740697947</c:v>
                </c:pt>
                <c:pt idx="9472">
                  <c:v>3.2349305555544561</c:v>
                </c:pt>
                <c:pt idx="9473">
                  <c:v>3.2351388888855581</c:v>
                </c:pt>
                <c:pt idx="9474">
                  <c:v>3.2353587962934398</c:v>
                </c:pt>
                <c:pt idx="9475">
                  <c:v>3.2355902777781012</c:v>
                </c:pt>
                <c:pt idx="9476">
                  <c:v>3.2359143518478959</c:v>
                </c:pt>
                <c:pt idx="9477">
                  <c:v>3.2360648148096516</c:v>
                </c:pt>
                <c:pt idx="9478">
                  <c:v>3.2362731481480296</c:v>
                </c:pt>
                <c:pt idx="9479">
                  <c:v>3.236504629625415</c:v>
                </c:pt>
                <c:pt idx="9480">
                  <c:v>3.236712962956517</c:v>
                </c:pt>
                <c:pt idx="9481">
                  <c:v>3.2369097222181153</c:v>
                </c:pt>
                <c:pt idx="9482">
                  <c:v>3.2371180555492174</c:v>
                </c:pt>
                <c:pt idx="9483">
                  <c:v>3.2373263888875954</c:v>
                </c:pt>
                <c:pt idx="9484">
                  <c:v>3.2375347222186974</c:v>
                </c:pt>
                <c:pt idx="9485">
                  <c:v>3.2377546296265791</c:v>
                </c:pt>
                <c:pt idx="9486">
                  <c:v>3.2379861111112405</c:v>
                </c:pt>
                <c:pt idx="9487">
                  <c:v>3.2381828703655628</c:v>
                </c:pt>
                <c:pt idx="9488">
                  <c:v>3.2384027777734445</c:v>
                </c:pt>
                <c:pt idx="9489">
                  <c:v>3.2386342592581059</c:v>
                </c:pt>
                <c:pt idx="9490">
                  <c:v>3.2388310185124283</c:v>
                </c:pt>
                <c:pt idx="9491">
                  <c:v>3.23905092592031</c:v>
                </c:pt>
                <c:pt idx="9492">
                  <c:v>3.2392824074049713</c:v>
                </c:pt>
                <c:pt idx="9493">
                  <c:v>3.2395138888823567</c:v>
                </c:pt>
                <c:pt idx="9494">
                  <c:v>3.239745370367018</c:v>
                </c:pt>
                <c:pt idx="9495">
                  <c:v>3.2399421296286164</c:v>
                </c:pt>
                <c:pt idx="9496">
                  <c:v>3.2401388888829388</c:v>
                </c:pt>
                <c:pt idx="9497">
                  <c:v>3.2403935185138835</c:v>
                </c:pt>
                <c:pt idx="9498">
                  <c:v>3.2406365740680485</c:v>
                </c:pt>
                <c:pt idx="9499">
                  <c:v>3.2408796296294895</c:v>
                </c:pt>
                <c:pt idx="9500">
                  <c:v>3.2410763888838119</c:v>
                </c:pt>
                <c:pt idx="9501">
                  <c:v>3.2412731481454102</c:v>
                </c:pt>
                <c:pt idx="9502">
                  <c:v>3.2415046296300716</c:v>
                </c:pt>
                <c:pt idx="9503">
                  <c:v>3.241736111107457</c:v>
                </c:pt>
                <c:pt idx="9504">
                  <c:v>3.241944444438559</c:v>
                </c:pt>
                <c:pt idx="9505">
                  <c:v>3.2421412037001573</c:v>
                </c:pt>
                <c:pt idx="9506">
                  <c:v>3.242361111108039</c:v>
                </c:pt>
                <c:pt idx="9507">
                  <c:v>3.2425694444391411</c:v>
                </c:pt>
                <c:pt idx="9508">
                  <c:v>3.2427777777775191</c:v>
                </c:pt>
                <c:pt idx="9509">
                  <c:v>3.2429976851854008</c:v>
                </c:pt>
                <c:pt idx="9510">
                  <c:v>3.2432175925860065</c:v>
                </c:pt>
                <c:pt idx="9511">
                  <c:v>3.2434490740706678</c:v>
                </c:pt>
                <c:pt idx="9512">
                  <c:v>3.2436689814785495</c:v>
                </c:pt>
                <c:pt idx="9513">
                  <c:v>3.2438888888864312</c:v>
                </c:pt>
                <c:pt idx="9514">
                  <c:v>3.2441203703638166</c:v>
                </c:pt>
                <c:pt idx="9515">
                  <c:v>3.2443287037021946</c:v>
                </c:pt>
                <c:pt idx="9516">
                  <c:v>3.2445486111100763</c:v>
                </c:pt>
                <c:pt idx="9517">
                  <c:v>3.2447569444411783</c:v>
                </c:pt>
                <c:pt idx="9518">
                  <c:v>3.2449537037027767</c:v>
                </c:pt>
                <c:pt idx="9519">
                  <c:v>3.2451273148108157</c:v>
                </c:pt>
                <c:pt idx="9520">
                  <c:v>3.2453240740724141</c:v>
                </c:pt>
                <c:pt idx="9521">
                  <c:v>3.2455324074035161</c:v>
                </c:pt>
                <c:pt idx="9522">
                  <c:v>3.2457407407346182</c:v>
                </c:pt>
                <c:pt idx="9523">
                  <c:v>3.2459606481424998</c:v>
                </c:pt>
                <c:pt idx="9524">
                  <c:v>3.2487615740683395</c:v>
                </c:pt>
                <c:pt idx="9525">
                  <c:v>3.2489467592531582</c:v>
                </c:pt>
                <c:pt idx="9526">
                  <c:v>3.2490856481454102</c:v>
                </c:pt>
                <c:pt idx="9527">
                  <c:v>3.2492129629608826</c:v>
                </c:pt>
                <c:pt idx="9528">
                  <c:v>3.2494328703687643</c:v>
                </c:pt>
                <c:pt idx="9529">
                  <c:v>3.2496759259229293</c:v>
                </c:pt>
                <c:pt idx="9530">
                  <c:v>3.249965277776937</c:v>
                </c:pt>
                <c:pt idx="9531">
                  <c:v>3.250208333331102</c:v>
                </c:pt>
                <c:pt idx="9532">
                  <c:v>3.2504398148084874</c:v>
                </c:pt>
                <c:pt idx="9533">
                  <c:v>3.2506597222163691</c:v>
                </c:pt>
                <c:pt idx="9534">
                  <c:v>3.2508912037010305</c:v>
                </c:pt>
                <c:pt idx="9535">
                  <c:v>3.254849537035625</c:v>
                </c:pt>
                <c:pt idx="9536">
                  <c:v>3.2558680555521278</c:v>
                </c:pt>
                <c:pt idx="9537">
                  <c:v>3.2568749999991269</c:v>
                </c:pt>
                <c:pt idx="9538">
                  <c:v>3.25788194443885</c:v>
                </c:pt>
                <c:pt idx="9539">
                  <c:v>3.2589120370321325</c:v>
                </c:pt>
                <c:pt idx="9540">
                  <c:v>3.259942129625415</c:v>
                </c:pt>
                <c:pt idx="9541">
                  <c:v>3.2608333333337214</c:v>
                </c:pt>
                <c:pt idx="9542">
                  <c:v>3.262592592589499</c:v>
                </c:pt>
                <c:pt idx="9543">
                  <c:v>3.2635185185135924</c:v>
                </c:pt>
                <c:pt idx="9544">
                  <c:v>3.2644328703681822</c:v>
                </c:pt>
                <c:pt idx="9545">
                  <c:v>3.2653587962922757</c:v>
                </c:pt>
                <c:pt idx="9546">
                  <c:v>3.2663078703699284</c:v>
                </c:pt>
                <c:pt idx="9547">
                  <c:v>3.2673958333325572</c:v>
                </c:pt>
                <c:pt idx="9548">
                  <c:v>3.268310185179871</c:v>
                </c:pt>
                <c:pt idx="9549">
                  <c:v>3.2692245370344608</c:v>
                </c:pt>
                <c:pt idx="9550">
                  <c:v>3.2701620370353339</c:v>
                </c:pt>
                <c:pt idx="9551">
                  <c:v>3.271099537036207</c:v>
                </c:pt>
                <c:pt idx="9552">
                  <c:v>3.2720138888835208</c:v>
                </c:pt>
                <c:pt idx="9553">
                  <c:v>3.2729398148148903</c:v>
                </c:pt>
                <c:pt idx="9554">
                  <c:v>3.2738657407389837</c:v>
                </c:pt>
                <c:pt idx="9555">
                  <c:v>3.2747916666630772</c:v>
                </c:pt>
                <c:pt idx="9556">
                  <c:v>3.275706018517667</c:v>
                </c:pt>
                <c:pt idx="9557">
                  <c:v>3.2766319444417604</c:v>
                </c:pt>
                <c:pt idx="9558">
                  <c:v>3.2775462962963502</c:v>
                </c:pt>
                <c:pt idx="9559">
                  <c:v>3.2784722222204437</c:v>
                </c:pt>
                <c:pt idx="9560">
                  <c:v>3.2794444444443798</c:v>
                </c:pt>
                <c:pt idx="9561">
                  <c:v>3.2803703703684732</c:v>
                </c:pt>
                <c:pt idx="9562">
                  <c:v>3.2812962962925667</c:v>
                </c:pt>
                <c:pt idx="9563">
                  <c:v>3.2822106481471565</c:v>
                </c:pt>
                <c:pt idx="9564">
                  <c:v>3.283310185179289</c:v>
                </c:pt>
                <c:pt idx="9565">
                  <c:v>3.2834374999947613</c:v>
                </c:pt>
                <c:pt idx="9566">
                  <c:v>3.283587962956517</c:v>
                </c:pt>
                <c:pt idx="9567">
                  <c:v>3.2837731481486117</c:v>
                </c:pt>
                <c:pt idx="9568">
                  <c:v>3.283969907402934</c:v>
                </c:pt>
                <c:pt idx="9569">
                  <c:v>3.2841898148108157</c:v>
                </c:pt>
                <c:pt idx="9570">
                  <c:v>3.2843981481419178</c:v>
                </c:pt>
                <c:pt idx="9571">
                  <c:v>3.2846064814802958</c:v>
                </c:pt>
                <c:pt idx="9572">
                  <c:v>3.2848032407346182</c:v>
                </c:pt>
                <c:pt idx="9573">
                  <c:v>3.2850115740729962</c:v>
                </c:pt>
                <c:pt idx="9574">
                  <c:v>3.2852083333273185</c:v>
                </c:pt>
                <c:pt idx="9575">
                  <c:v>3.2853935185121372</c:v>
                </c:pt>
                <c:pt idx="9576">
                  <c:v>3.2856018518505152</c:v>
                </c:pt>
                <c:pt idx="9577">
                  <c:v>3.2857870370353339</c:v>
                </c:pt>
                <c:pt idx="9578">
                  <c:v>3.285995370366436</c:v>
                </c:pt>
                <c:pt idx="9579">
                  <c:v>3.286203703697538</c:v>
                </c:pt>
                <c:pt idx="9580">
                  <c:v>3.2864004629591363</c:v>
                </c:pt>
                <c:pt idx="9581">
                  <c:v>3.2865972222207347</c:v>
                </c:pt>
                <c:pt idx="9582">
                  <c:v>3.2867939814750571</c:v>
                </c:pt>
                <c:pt idx="9583">
                  <c:v>3.2870023148134351</c:v>
                </c:pt>
                <c:pt idx="9584">
                  <c:v>3.2872106481445371</c:v>
                </c:pt>
                <c:pt idx="9585">
                  <c:v>3.2873958333293558</c:v>
                </c:pt>
                <c:pt idx="9586">
                  <c:v>3.2876041666604578</c:v>
                </c:pt>
                <c:pt idx="9587">
                  <c:v>3.2878009259220562</c:v>
                </c:pt>
                <c:pt idx="9588">
                  <c:v>3.2879976851836545</c:v>
                </c:pt>
                <c:pt idx="9589">
                  <c:v>3.2881944444379769</c:v>
                </c:pt>
                <c:pt idx="9590">
                  <c:v>3.2883912036995753</c:v>
                </c:pt>
                <c:pt idx="9591">
                  <c:v>3.2885648148148903</c:v>
                </c:pt>
                <c:pt idx="9592">
                  <c:v>3.288749999999709</c:v>
                </c:pt>
                <c:pt idx="9593">
                  <c:v>3.2889814814770943</c:v>
                </c:pt>
                <c:pt idx="9594">
                  <c:v>3.2891898148081964</c:v>
                </c:pt>
                <c:pt idx="9595">
                  <c:v>3.289375000000291</c:v>
                </c:pt>
                <c:pt idx="9596">
                  <c:v>3.2895833333313931</c:v>
                </c:pt>
                <c:pt idx="9597">
                  <c:v>3.2897800925929914</c:v>
                </c:pt>
                <c:pt idx="9598">
                  <c:v>3.2899768518473138</c:v>
                </c:pt>
                <c:pt idx="9599">
                  <c:v>3.2901736111089122</c:v>
                </c:pt>
                <c:pt idx="9600">
                  <c:v>3.2903703703705105</c:v>
                </c:pt>
                <c:pt idx="9601">
                  <c:v>3.2905671296248329</c:v>
                </c:pt>
                <c:pt idx="9602">
                  <c:v>3.2907638888864312</c:v>
                </c:pt>
                <c:pt idx="9603">
                  <c:v>3.2909490740712499</c:v>
                </c:pt>
                <c:pt idx="9604">
                  <c:v>3.291157407402352</c:v>
                </c:pt>
                <c:pt idx="9605">
                  <c:v>3.2913425925871707</c:v>
                </c:pt>
                <c:pt idx="9606">
                  <c:v>3.291539351848769</c:v>
                </c:pt>
                <c:pt idx="9607">
                  <c:v>3.291747685179871</c:v>
                </c:pt>
                <c:pt idx="9608">
                  <c:v>3.2919328703646897</c:v>
                </c:pt>
                <c:pt idx="9609">
                  <c:v>3.2921180555495084</c:v>
                </c:pt>
                <c:pt idx="9610">
                  <c:v>3.2923148148111068</c:v>
                </c:pt>
                <c:pt idx="9611">
                  <c:v>3.2925231481422088</c:v>
                </c:pt>
                <c:pt idx="9612">
                  <c:v>3.2927314814805868</c:v>
                </c:pt>
                <c:pt idx="9613">
                  <c:v>3.2929282407349092</c:v>
                </c:pt>
                <c:pt idx="9614">
                  <c:v>3.2931481481427909</c:v>
                </c:pt>
                <c:pt idx="9615">
                  <c:v>3.2933564814811689</c:v>
                </c:pt>
                <c:pt idx="9616">
                  <c:v>3.2935763888890506</c:v>
                </c:pt>
                <c:pt idx="9617">
                  <c:v>3.293807870366436</c:v>
                </c:pt>
                <c:pt idx="9618">
                  <c:v>3.2969675925924093</c:v>
                </c:pt>
                <c:pt idx="9619">
                  <c:v>3.2971064814773854</c:v>
                </c:pt>
                <c:pt idx="9620">
                  <c:v>3.2972453703696374</c:v>
                </c:pt>
                <c:pt idx="9621">
                  <c:v>3.2973958333313931</c:v>
                </c:pt>
                <c:pt idx="9622">
                  <c:v>3.2975925925929914</c:v>
                </c:pt>
                <c:pt idx="9623">
                  <c:v>3.2978703703702195</c:v>
                </c:pt>
                <c:pt idx="9624">
                  <c:v>3.2981712962937308</c:v>
                </c:pt>
                <c:pt idx="9625">
                  <c:v>3.2984606481477385</c:v>
                </c:pt>
                <c:pt idx="9626">
                  <c:v>3.2986921296251239</c:v>
                </c:pt>
                <c:pt idx="9627">
                  <c:v>3.2989236111097853</c:v>
                </c:pt>
                <c:pt idx="9628">
                  <c:v>3.299108796294604</c:v>
                </c:pt>
                <c:pt idx="9629">
                  <c:v>3.2993055555489263</c:v>
                </c:pt>
                <c:pt idx="9630">
                  <c:v>3.299768518518249</c:v>
                </c:pt>
                <c:pt idx="9631">
                  <c:v>3.2999189814800047</c:v>
                </c:pt>
                <c:pt idx="9632">
                  <c:v>3.3000462962954771</c:v>
                </c:pt>
                <c:pt idx="9633">
                  <c:v>3.3002199074035161</c:v>
                </c:pt>
                <c:pt idx="9634">
                  <c:v>3.3004166666651145</c:v>
                </c:pt>
                <c:pt idx="9635">
                  <c:v>3.3006365740729962</c:v>
                </c:pt>
                <c:pt idx="9636">
                  <c:v>3.3011226851813262</c:v>
                </c:pt>
                <c:pt idx="9637">
                  <c:v>3.3012615740735782</c:v>
                </c:pt>
                <c:pt idx="9638">
                  <c:v>3.3014120370353339</c:v>
                </c:pt>
                <c:pt idx="9639">
                  <c:v>3.3016087962896563</c:v>
                </c:pt>
                <c:pt idx="9640">
                  <c:v>3.3018171296280343</c:v>
                </c:pt>
                <c:pt idx="9641">
                  <c:v>3.302037037035916</c:v>
                </c:pt>
                <c:pt idx="9642">
                  <c:v>3.3022569444437977</c:v>
                </c:pt>
                <c:pt idx="9643">
                  <c:v>3.3024768518516794</c:v>
                </c:pt>
                <c:pt idx="9644">
                  <c:v>3.3026851851827814</c:v>
                </c:pt>
                <c:pt idx="9645">
                  <c:v>3.3029166666601668</c:v>
                </c:pt>
                <c:pt idx="9646">
                  <c:v>3.3031481481448282</c:v>
                </c:pt>
                <c:pt idx="9647">
                  <c:v>3.3033680555527098</c:v>
                </c:pt>
                <c:pt idx="9648">
                  <c:v>3.3035995370373712</c:v>
                </c:pt>
                <c:pt idx="9649">
                  <c:v>3.3038425925915362</c:v>
                </c:pt>
                <c:pt idx="9650">
                  <c:v>3.3038425925915362</c:v>
                </c:pt>
                <c:pt idx="9651">
                  <c:v>3.3038425925915362</c:v>
                </c:pt>
                <c:pt idx="9652">
                  <c:v>3.3038425925915362</c:v>
                </c:pt>
                <c:pt idx="9653">
                  <c:v>3.3120717592537403</c:v>
                </c:pt>
                <c:pt idx="9654">
                  <c:v>3.3131944444394321</c:v>
                </c:pt>
                <c:pt idx="9655">
                  <c:v>3.3142245370327146</c:v>
                </c:pt>
                <c:pt idx="9656">
                  <c:v>3.3152777777722804</c:v>
                </c:pt>
                <c:pt idx="9657">
                  <c:v>3.3163078703655628</c:v>
                </c:pt>
                <c:pt idx="9658">
                  <c:v>3.3173379629588453</c:v>
                </c:pt>
                <c:pt idx="9659">
                  <c:v>3.3183564814753481</c:v>
                </c:pt>
                <c:pt idx="9660">
                  <c:v>3.3193865740686306</c:v>
                </c:pt>
                <c:pt idx="9661">
                  <c:v>3.320416666661913</c:v>
                </c:pt>
                <c:pt idx="9662">
                  <c:v>3.3214467592551955</c:v>
                </c:pt>
                <c:pt idx="9663">
                  <c:v>3.3224652777716983</c:v>
                </c:pt>
                <c:pt idx="9664">
                  <c:v>3.3260879629597184</c:v>
                </c:pt>
                <c:pt idx="9665">
                  <c:v>3.3271180555530009</c:v>
                </c:pt>
                <c:pt idx="9666">
                  <c:v>3.3296527777783922</c:v>
                </c:pt>
                <c:pt idx="9667">
                  <c:v>3.3306828703643987</c:v>
                </c:pt>
                <c:pt idx="9668">
                  <c:v>3.3317129629576812</c:v>
                </c:pt>
                <c:pt idx="9669">
                  <c:v>3.3327314814814599</c:v>
                </c:pt>
                <c:pt idx="9670">
                  <c:v>3.3337615740674664</c:v>
                </c:pt>
                <c:pt idx="9671">
                  <c:v>3.3347916666607489</c:v>
                </c:pt>
                <c:pt idx="9672">
                  <c:v>3.3358217592540313</c:v>
                </c:pt>
                <c:pt idx="9673">
                  <c:v>3.3371064814782585</c:v>
                </c:pt>
                <c:pt idx="9674">
                  <c:v>3.3372800925862975</c:v>
                </c:pt>
                <c:pt idx="9675">
                  <c:v>3.3375231481477385</c:v>
                </c:pt>
                <c:pt idx="9676">
                  <c:v>3.3377777777714073</c:v>
                </c:pt>
                <c:pt idx="9677">
                  <c:v>3.338032407402352</c:v>
                </c:pt>
                <c:pt idx="9678">
                  <c:v>3.3382638888870133</c:v>
                </c:pt>
                <c:pt idx="9679">
                  <c:v>3.338483796294895</c:v>
                </c:pt>
                <c:pt idx="9680">
                  <c:v>3.33872685184906</c:v>
                </c:pt>
                <c:pt idx="9681">
                  <c:v>3.3389814814800047</c:v>
                </c:pt>
                <c:pt idx="9682">
                  <c:v>3.3392245370341698</c:v>
                </c:pt>
                <c:pt idx="9683">
                  <c:v>3.3394675925883348</c:v>
                </c:pt>
                <c:pt idx="9684">
                  <c:v>3.3397222222192795</c:v>
                </c:pt>
                <c:pt idx="9685">
                  <c:v>3.3399768518502242</c:v>
                </c:pt>
                <c:pt idx="9686">
                  <c:v>3.3402083333276096</c:v>
                </c:pt>
                <c:pt idx="9687">
                  <c:v>3.3404398148122709</c:v>
                </c:pt>
                <c:pt idx="9688">
                  <c:v>3.3406712962896563</c:v>
                </c:pt>
                <c:pt idx="9689">
                  <c:v>3.3409027777743177</c:v>
                </c:pt>
                <c:pt idx="9690">
                  <c:v>3.3411805555515457</c:v>
                </c:pt>
                <c:pt idx="9691">
                  <c:v>3.341342592590081</c:v>
                </c:pt>
                <c:pt idx="9692">
                  <c:v>3.3415509259211831</c:v>
                </c:pt>
                <c:pt idx="9693">
                  <c:v>3.3417824074058444</c:v>
                </c:pt>
                <c:pt idx="9694">
                  <c:v>3.3420023148137261</c:v>
                </c:pt>
                <c:pt idx="9695">
                  <c:v>3.3422337962911115</c:v>
                </c:pt>
                <c:pt idx="9696">
                  <c:v>3.3424305555527098</c:v>
                </c:pt>
                <c:pt idx="9697">
                  <c:v>3.3426620370373712</c:v>
                </c:pt>
                <c:pt idx="9698">
                  <c:v>3.3428935185147566</c:v>
                </c:pt>
                <c:pt idx="9699">
                  <c:v>3.3431134259226383</c:v>
                </c:pt>
                <c:pt idx="9700">
                  <c:v>3.3433564814768033</c:v>
                </c:pt>
                <c:pt idx="9701">
                  <c:v>3.3435648148151813</c:v>
                </c:pt>
                <c:pt idx="9702">
                  <c:v>3.34375</c:v>
                </c:pt>
                <c:pt idx="9703">
                  <c:v>3.3439814814773854</c:v>
                </c:pt>
                <c:pt idx="9704">
                  <c:v>3.3442245370315504</c:v>
                </c:pt>
                <c:pt idx="9705">
                  <c:v>3.3444444444394321</c:v>
                </c:pt>
                <c:pt idx="9706">
                  <c:v>3.3446759259240935</c:v>
                </c:pt>
                <c:pt idx="9707">
                  <c:v>3.3449074074014788</c:v>
                </c:pt>
                <c:pt idx="9708">
                  <c:v>3.3451388888861402</c:v>
                </c:pt>
                <c:pt idx="9709">
                  <c:v>3.3453587962940219</c:v>
                </c:pt>
                <c:pt idx="9710">
                  <c:v>3.3455787037019036</c:v>
                </c:pt>
                <c:pt idx="9711">
                  <c:v>3.345810185179289</c:v>
                </c:pt>
                <c:pt idx="9712">
                  <c:v>3.3460416666639503</c:v>
                </c:pt>
                <c:pt idx="9713">
                  <c:v>3.3462731481486117</c:v>
                </c:pt>
                <c:pt idx="9714">
                  <c:v>3.346504629625997</c:v>
                </c:pt>
                <c:pt idx="9715">
                  <c:v>3.3495254629597184</c:v>
                </c:pt>
                <c:pt idx="9716">
                  <c:v>3.3496643518519704</c:v>
                </c:pt>
                <c:pt idx="9717">
                  <c:v>3.3498032407369465</c:v>
                </c:pt>
                <c:pt idx="9718">
                  <c:v>3.3499421296291985</c:v>
                </c:pt>
                <c:pt idx="9719">
                  <c:v>3.3500925925909542</c:v>
                </c:pt>
                <c:pt idx="9720">
                  <c:v>3.3504861111068749</c:v>
                </c:pt>
                <c:pt idx="9721">
                  <c:v>3.3507870370303863</c:v>
                </c:pt>
                <c:pt idx="9722">
                  <c:v>3.3510879629611736</c:v>
                </c:pt>
                <c:pt idx="9723">
                  <c:v>3.3513425925921183</c:v>
                </c:pt>
                <c:pt idx="9724">
                  <c:v>3.3516203703693463</c:v>
                </c:pt>
                <c:pt idx="9725">
                  <c:v>3.3519097222160781</c:v>
                </c:pt>
                <c:pt idx="9726">
                  <c:v>3.3521759259238024</c:v>
                </c:pt>
                <c:pt idx="9727">
                  <c:v>3.3524537037010305</c:v>
                </c:pt>
                <c:pt idx="9728">
                  <c:v>3.3527430555550382</c:v>
                </c:pt>
                <c:pt idx="9729">
                  <c:v>3.3530208333322662</c:v>
                </c:pt>
                <c:pt idx="9730">
                  <c:v>3.3667245370306773</c:v>
                </c:pt>
                <c:pt idx="9731">
                  <c:v>3.3668634259229293</c:v>
                </c:pt>
                <c:pt idx="9732">
                  <c:v>3.3670254629614647</c:v>
                </c:pt>
                <c:pt idx="9733">
                  <c:v>3.3672337962925667</c:v>
                </c:pt>
                <c:pt idx="9734">
                  <c:v>3.3675578703696374</c:v>
                </c:pt>
                <c:pt idx="9735">
                  <c:v>3.3679166666624951</c:v>
                </c:pt>
                <c:pt idx="9736">
                  <c:v>3.3681828703702195</c:v>
                </c:pt>
                <c:pt idx="9737">
                  <c:v>3.3683680555550382</c:v>
                </c:pt>
                <c:pt idx="9738">
                  <c:v>3.3685416666630772</c:v>
                </c:pt>
                <c:pt idx="9739">
                  <c:v>3.3687615740709589</c:v>
                </c:pt>
                <c:pt idx="9740">
                  <c:v>3.3690046296251239</c:v>
                </c:pt>
                <c:pt idx="9741">
                  <c:v>3.3692361111097853</c:v>
                </c:pt>
                <c:pt idx="9742">
                  <c:v>3.36949074074073</c:v>
                </c:pt>
                <c:pt idx="9743">
                  <c:v>3.369733796294895</c:v>
                </c:pt>
                <c:pt idx="9744">
                  <c:v>3.3699884259258397</c:v>
                </c:pt>
                <c:pt idx="9745">
                  <c:v>3.3702314814800047</c:v>
                </c:pt>
                <c:pt idx="9746">
                  <c:v>3.3704861111109494</c:v>
                </c:pt>
                <c:pt idx="9747">
                  <c:v>3.3707407407346182</c:v>
                </c:pt>
                <c:pt idx="9748">
                  <c:v>3.3709837962960592</c:v>
                </c:pt>
                <c:pt idx="9749">
                  <c:v>3.3712268518502242</c:v>
                </c:pt>
                <c:pt idx="9750">
                  <c:v>3.3714699074043892</c:v>
                </c:pt>
                <c:pt idx="9751">
                  <c:v>3.3716898148122709</c:v>
                </c:pt>
                <c:pt idx="9752">
                  <c:v>3.3719212962896563</c:v>
                </c:pt>
                <c:pt idx="9753">
                  <c:v>3.3721643518510973</c:v>
                </c:pt>
                <c:pt idx="9754">
                  <c:v>3.372453703697829</c:v>
                </c:pt>
                <c:pt idx="9755">
                  <c:v>3.37269675925927</c:v>
                </c:pt>
                <c:pt idx="9756">
                  <c:v>3.3728819444440887</c:v>
                </c:pt>
                <c:pt idx="9757">
                  <c:v>3.3731134259214741</c:v>
                </c:pt>
                <c:pt idx="9758">
                  <c:v>3.3733680555524188</c:v>
                </c:pt>
                <c:pt idx="9759">
                  <c:v>3.3736226851833635</c:v>
                </c:pt>
                <c:pt idx="9760">
                  <c:v>3.3738541666607489</c:v>
                </c:pt>
                <c:pt idx="9761">
                  <c:v>3.3740856481454102</c:v>
                </c:pt>
                <c:pt idx="9762">
                  <c:v>3.3743171296300716</c:v>
                </c:pt>
                <c:pt idx="9763">
                  <c:v>3.374548611107457</c:v>
                </c:pt>
                <c:pt idx="9764">
                  <c:v>3.3748032407384017</c:v>
                </c:pt>
                <c:pt idx="9765">
                  <c:v>3.3750578703693463</c:v>
                </c:pt>
                <c:pt idx="9766">
                  <c:v>3.375312500000291</c:v>
                </c:pt>
                <c:pt idx="9767">
                  <c:v>3.3755671296239598</c:v>
                </c:pt>
                <c:pt idx="9768">
                  <c:v>3.3757986111086211</c:v>
                </c:pt>
                <c:pt idx="9769">
                  <c:v>3.3760416666627862</c:v>
                </c:pt>
                <c:pt idx="9770">
                  <c:v>3.3762847222169512</c:v>
                </c:pt>
                <c:pt idx="9771">
                  <c:v>3.3765277777783922</c:v>
                </c:pt>
                <c:pt idx="9772">
                  <c:v>3.3767592592557776</c:v>
                </c:pt>
                <c:pt idx="9773">
                  <c:v>3.3769791666636593</c:v>
                </c:pt>
                <c:pt idx="9774">
                  <c:v>3.377199074071541</c:v>
                </c:pt>
                <c:pt idx="9775">
                  <c:v>3.3774305555489263</c:v>
                </c:pt>
                <c:pt idx="9776">
                  <c:v>3.3776620370335877</c:v>
                </c:pt>
                <c:pt idx="9777">
                  <c:v>3.3779050925877527</c:v>
                </c:pt>
                <c:pt idx="9778">
                  <c:v>3.3781365740724141</c:v>
                </c:pt>
                <c:pt idx="9779">
                  <c:v>3.3783449074035161</c:v>
                </c:pt>
                <c:pt idx="9780">
                  <c:v>3.3785648148113978</c:v>
                </c:pt>
                <c:pt idx="9781">
                  <c:v>3.3788078703655628</c:v>
                </c:pt>
                <c:pt idx="9782">
                  <c:v>3.3790277777734445</c:v>
                </c:pt>
                <c:pt idx="9783">
                  <c:v>3.3792476851813262</c:v>
                </c:pt>
                <c:pt idx="9784">
                  <c:v>3.3794791666659876</c:v>
                </c:pt>
                <c:pt idx="9785">
                  <c:v>3.379745370366436</c:v>
                </c:pt>
                <c:pt idx="9786">
                  <c:v>3.3799768518510973</c:v>
                </c:pt>
                <c:pt idx="9787">
                  <c:v>3.3802083333284827</c:v>
                </c:pt>
                <c:pt idx="9788">
                  <c:v>3.3804629629594274</c:v>
                </c:pt>
                <c:pt idx="9789">
                  <c:v>3.3807175925903721</c:v>
                </c:pt>
                <c:pt idx="9790">
                  <c:v>3.3809374999982538</c:v>
                </c:pt>
                <c:pt idx="9791">
                  <c:v>3.3811805555524188</c:v>
                </c:pt>
                <c:pt idx="9792">
                  <c:v>3.3814120370370802</c:v>
                </c:pt>
                <c:pt idx="9793">
                  <c:v>3.3816435185144655</c:v>
                </c:pt>
                <c:pt idx="9794">
                  <c:v>3.3818749999991269</c:v>
                </c:pt>
                <c:pt idx="9795">
                  <c:v>3.3821180555532919</c:v>
                </c:pt>
                <c:pt idx="9796">
                  <c:v>3.382361111107457</c:v>
                </c:pt>
                <c:pt idx="9797">
                  <c:v>3.382604166661622</c:v>
                </c:pt>
                <c:pt idx="9798">
                  <c:v>3.3828356481462833</c:v>
                </c:pt>
                <c:pt idx="9799">
                  <c:v>3.383090277777228</c:v>
                </c:pt>
                <c:pt idx="9800">
                  <c:v>3.3833333333313931</c:v>
                </c:pt>
                <c:pt idx="9801">
                  <c:v>3.3835763888855581</c:v>
                </c:pt>
                <c:pt idx="9802">
                  <c:v>3.3838194444397232</c:v>
                </c:pt>
                <c:pt idx="9803">
                  <c:v>3.3840509259243845</c:v>
                </c:pt>
                <c:pt idx="9804">
                  <c:v>3.3842939814785495</c:v>
                </c:pt>
                <c:pt idx="9805">
                  <c:v>3.3845138888864312</c:v>
                </c:pt>
                <c:pt idx="9806">
                  <c:v>3.3847569444405963</c:v>
                </c:pt>
                <c:pt idx="9807">
                  <c:v>3.385011574071541</c:v>
                </c:pt>
                <c:pt idx="9808">
                  <c:v>3.3852777777719893</c:v>
                </c:pt>
                <c:pt idx="9809">
                  <c:v>3.385532407402934</c:v>
                </c:pt>
                <c:pt idx="9810">
                  <c:v>3.3886111111060018</c:v>
                </c:pt>
                <c:pt idx="9811">
                  <c:v>3.3887615740677575</c:v>
                </c:pt>
                <c:pt idx="9812">
                  <c:v>3.3898726851839456</c:v>
                </c:pt>
                <c:pt idx="9813">
                  <c:v>3.3899999999994179</c:v>
                </c:pt>
                <c:pt idx="9814">
                  <c:v>3.3901620370306773</c:v>
                </c:pt>
                <c:pt idx="9815">
                  <c:v>3.390416666661622</c:v>
                </c:pt>
                <c:pt idx="9816">
                  <c:v>3.3907060185156297</c:v>
                </c:pt>
                <c:pt idx="9817">
                  <c:v>3.3909953703696374</c:v>
                </c:pt>
                <c:pt idx="9818">
                  <c:v>3.3912962962931488</c:v>
                </c:pt>
                <c:pt idx="9819">
                  <c:v>3.3915624999935972</c:v>
                </c:pt>
                <c:pt idx="9820">
                  <c:v>3.3917939814782585</c:v>
                </c:pt>
                <c:pt idx="9821">
                  <c:v>3.3920023148093605</c:v>
                </c:pt>
                <c:pt idx="9822">
                  <c:v>3.3922106481477385</c:v>
                </c:pt>
                <c:pt idx="9823">
                  <c:v>3.3924074074020609</c:v>
                </c:pt>
                <c:pt idx="9824">
                  <c:v>3.3926388888867223</c:v>
                </c:pt>
                <c:pt idx="9825">
                  <c:v>3.3929166666639503</c:v>
                </c:pt>
                <c:pt idx="9826">
                  <c:v>3.393275462956808</c:v>
                </c:pt>
                <c:pt idx="9827">
                  <c:v>3.3936574074032251</c:v>
                </c:pt>
                <c:pt idx="9828">
                  <c:v>3.3940277777728625</c:v>
                </c:pt>
                <c:pt idx="9829">
                  <c:v>3.3943055555500905</c:v>
                </c:pt>
                <c:pt idx="9830">
                  <c:v>3.3945254629579722</c:v>
                </c:pt>
                <c:pt idx="9831">
                  <c:v>3.3947222222195705</c:v>
                </c:pt>
                <c:pt idx="9832">
                  <c:v>3.3949189814811689</c:v>
                </c:pt>
                <c:pt idx="9833">
                  <c:v>3.3951157407354913</c:v>
                </c:pt>
                <c:pt idx="9834">
                  <c:v>3.3953819444432156</c:v>
                </c:pt>
                <c:pt idx="9835">
                  <c:v>3.3957754629591363</c:v>
                </c:pt>
                <c:pt idx="9836">
                  <c:v>3.3961921296286164</c:v>
                </c:pt>
                <c:pt idx="9837">
                  <c:v>3.3965393518519704</c:v>
                </c:pt>
                <c:pt idx="9838">
                  <c:v>3.3968055555524188</c:v>
                </c:pt>
                <c:pt idx="9839">
                  <c:v>3.3970370370370802</c:v>
                </c:pt>
                <c:pt idx="9840">
                  <c:v>3.3972800925912452</c:v>
                </c:pt>
                <c:pt idx="9841">
                  <c:v>3.3975115740686306</c:v>
                </c:pt>
                <c:pt idx="9842">
                  <c:v>3.3977314814765123</c:v>
                </c:pt>
                <c:pt idx="9843">
                  <c:v>3.3979976851842366</c:v>
                </c:pt>
                <c:pt idx="9844">
                  <c:v>3.3982754629614647</c:v>
                </c:pt>
                <c:pt idx="9845">
                  <c:v>3.3985532407386927</c:v>
                </c:pt>
                <c:pt idx="9846">
                  <c:v>3.3988310185159207</c:v>
                </c:pt>
                <c:pt idx="9847">
                  <c:v>3.3991087962931488</c:v>
                </c:pt>
                <c:pt idx="9848">
                  <c:v>3.3993749999935972</c:v>
                </c:pt>
                <c:pt idx="9849">
                  <c:v>3.3996412037013215</c:v>
                </c:pt>
                <c:pt idx="9850">
                  <c:v>3.3999074074017699</c:v>
                </c:pt>
                <c:pt idx="9851">
                  <c:v>3.4001620370327146</c:v>
                </c:pt>
                <c:pt idx="9852">
                  <c:v>3.4004050925868796</c:v>
                </c:pt>
                <c:pt idx="9853">
                  <c:v>3.400636574071541</c:v>
                </c:pt>
                <c:pt idx="9854">
                  <c:v>3.400879629625706</c:v>
                </c:pt>
                <c:pt idx="9855">
                  <c:v>3.4011111111103673</c:v>
                </c:pt>
                <c:pt idx="9856">
                  <c:v>3.4013425925877527</c:v>
                </c:pt>
                <c:pt idx="9857">
                  <c:v>3.4015972222186974</c:v>
                </c:pt>
                <c:pt idx="9858">
                  <c:v>3.4018749999959255</c:v>
                </c:pt>
                <c:pt idx="9859">
                  <c:v>3.4021296296268702</c:v>
                </c:pt>
                <c:pt idx="9860">
                  <c:v>3.4023842592578148</c:v>
                </c:pt>
                <c:pt idx="9861">
                  <c:v>3.4026273148119799</c:v>
                </c:pt>
                <c:pt idx="9862">
                  <c:v>3.4028472222198616</c:v>
                </c:pt>
                <c:pt idx="9863">
                  <c:v>3.4030671296277433</c:v>
                </c:pt>
                <c:pt idx="9864">
                  <c:v>3.403287037035625</c:v>
                </c:pt>
                <c:pt idx="9865">
                  <c:v>3.4035069444435067</c:v>
                </c:pt>
                <c:pt idx="9866">
                  <c:v>3.4037499999976717</c:v>
                </c:pt>
                <c:pt idx="9867">
                  <c:v>3.4039814814750571</c:v>
                </c:pt>
                <c:pt idx="9868">
                  <c:v>3.4042013888829388</c:v>
                </c:pt>
                <c:pt idx="9869">
                  <c:v>3.4044328703676001</c:v>
                </c:pt>
                <c:pt idx="9870">
                  <c:v>3.4046643518522615</c:v>
                </c:pt>
                <c:pt idx="9871">
                  <c:v>3.4048842592528672</c:v>
                </c:pt>
                <c:pt idx="9872">
                  <c:v>3.4050925925912452</c:v>
                </c:pt>
                <c:pt idx="9873">
                  <c:v>3.4053356481454102</c:v>
                </c:pt>
                <c:pt idx="9874">
                  <c:v>3.4055787036995753</c:v>
                </c:pt>
                <c:pt idx="9875">
                  <c:v>3.4058217592537403</c:v>
                </c:pt>
                <c:pt idx="9876">
                  <c:v>3.4060532407384017</c:v>
                </c:pt>
                <c:pt idx="9877">
                  <c:v>3.4062615740695037</c:v>
                </c:pt>
                <c:pt idx="9878">
                  <c:v>3.4064814814773854</c:v>
                </c:pt>
                <c:pt idx="9879">
                  <c:v>3.4067476851851097</c:v>
                </c:pt>
                <c:pt idx="9880">
                  <c:v>3.4070138888855581</c:v>
                </c:pt>
                <c:pt idx="9881">
                  <c:v>3.4072222222166602</c:v>
                </c:pt>
                <c:pt idx="9882">
                  <c:v>3.4074421296245418</c:v>
                </c:pt>
                <c:pt idx="9883">
                  <c:v>3.4076851851787069</c:v>
                </c:pt>
                <c:pt idx="9884">
                  <c:v>3.4079282407401479</c:v>
                </c:pt>
                <c:pt idx="9885">
                  <c:v>3.4081712962943129</c:v>
                </c:pt>
                <c:pt idx="9886">
                  <c:v>3.4084374999947613</c:v>
                </c:pt>
                <c:pt idx="9887">
                  <c:v>3.408692129625706</c:v>
                </c:pt>
                <c:pt idx="9888">
                  <c:v>3.4089120370335877</c:v>
                </c:pt>
                <c:pt idx="9889">
                  <c:v>3.4091550925877527</c:v>
                </c:pt>
                <c:pt idx="9890">
                  <c:v>3.4093981481419178</c:v>
                </c:pt>
                <c:pt idx="9891">
                  <c:v>3.4096527777728625</c:v>
                </c:pt>
                <c:pt idx="9892">
                  <c:v>3.4098958333270275</c:v>
                </c:pt>
                <c:pt idx="9893">
                  <c:v>3.4101504629579722</c:v>
                </c:pt>
                <c:pt idx="9894">
                  <c:v>3.4103819444426335</c:v>
                </c:pt>
                <c:pt idx="9895">
                  <c:v>3.4106249999967986</c:v>
                </c:pt>
                <c:pt idx="9896">
                  <c:v>3.4108796296277433</c:v>
                </c:pt>
                <c:pt idx="9897">
                  <c:v>3.4110879629588453</c:v>
                </c:pt>
                <c:pt idx="9898">
                  <c:v>3.411307870366727</c:v>
                </c:pt>
                <c:pt idx="9899">
                  <c:v>3.4115624999976717</c:v>
                </c:pt>
                <c:pt idx="9900">
                  <c:v>3.4118171296286164</c:v>
                </c:pt>
                <c:pt idx="9901">
                  <c:v>3.4120486111060018</c:v>
                </c:pt>
                <c:pt idx="9902">
                  <c:v>3.4122916666601668</c:v>
                </c:pt>
                <c:pt idx="9903">
                  <c:v>3.4125347222216078</c:v>
                </c:pt>
                <c:pt idx="9904">
                  <c:v>3.4159374999944703</c:v>
                </c:pt>
                <c:pt idx="9905">
                  <c:v>3.4160763888867223</c:v>
                </c:pt>
                <c:pt idx="9906">
                  <c:v>3.4162499999947613</c:v>
                </c:pt>
                <c:pt idx="9907">
                  <c:v>3.416469907402643</c:v>
                </c:pt>
                <c:pt idx="9908">
                  <c:v>3.4168055555492174</c:v>
                </c:pt>
                <c:pt idx="9909">
                  <c:v>3.4171180555495084</c:v>
                </c:pt>
                <c:pt idx="9910">
                  <c:v>3.4174305555497995</c:v>
                </c:pt>
                <c:pt idx="9911">
                  <c:v>3.4177546296268702</c:v>
                </c:pt>
                <c:pt idx="9912">
                  <c:v>3.4180555555503815</c:v>
                </c:pt>
                <c:pt idx="9913">
                  <c:v>3.4183449074043892</c:v>
                </c:pt>
                <c:pt idx="9914">
                  <c:v>3.4186574074046803</c:v>
                </c:pt>
                <c:pt idx="9915">
                  <c:v>3.4257523148116888</c:v>
                </c:pt>
                <c:pt idx="9916">
                  <c:v>3.4267708333281917</c:v>
                </c:pt>
                <c:pt idx="9917">
                  <c:v>3.4277662036984111</c:v>
                </c:pt>
                <c:pt idx="9918">
                  <c:v>3.4288310185147566</c:v>
                </c:pt>
                <c:pt idx="9919">
                  <c:v>3.429895833331102</c:v>
                </c:pt>
                <c:pt idx="9920">
                  <c:v>3.4309490740706678</c:v>
                </c:pt>
                <c:pt idx="9921">
                  <c:v>3.4322453703643987</c:v>
                </c:pt>
                <c:pt idx="9922">
                  <c:v>3.4336342592578148</c:v>
                </c:pt>
                <c:pt idx="9923">
                  <c:v>3.4350694444437977</c:v>
                </c:pt>
                <c:pt idx="9924">
                  <c:v>3.4363657407375285</c:v>
                </c:pt>
                <c:pt idx="9925">
                  <c:v>3.437777777777228</c:v>
                </c:pt>
                <c:pt idx="9926">
                  <c:v>3.4392129629632109</c:v>
                </c:pt>
                <c:pt idx="9927">
                  <c:v>3.4404398148108157</c:v>
                </c:pt>
                <c:pt idx="9928">
                  <c:v>3.4415972222195705</c:v>
                </c:pt>
                <c:pt idx="9929">
                  <c:v>3.4427546296283253</c:v>
                </c:pt>
                <c:pt idx="9930">
                  <c:v>3.4439236111065838</c:v>
                </c:pt>
                <c:pt idx="9931">
                  <c:v>3.4450810185153387</c:v>
                </c:pt>
                <c:pt idx="9932">
                  <c:v>3.4462499999935972</c:v>
                </c:pt>
                <c:pt idx="9933">
                  <c:v>3.447407407402352</c:v>
                </c:pt>
                <c:pt idx="9934">
                  <c:v>3.4485763888878864</c:v>
                </c:pt>
                <c:pt idx="9935">
                  <c:v>3.4497222222198616</c:v>
                </c:pt>
                <c:pt idx="9936">
                  <c:v>3.4508912036981201</c:v>
                </c:pt>
                <c:pt idx="9937">
                  <c:v>3.4518518518452765</c:v>
                </c:pt>
                <c:pt idx="9938">
                  <c:v>3.4528009259229293</c:v>
                </c:pt>
                <c:pt idx="9939">
                  <c:v>3.4537615740700858</c:v>
                </c:pt>
                <c:pt idx="9940">
                  <c:v>3.4547106481477385</c:v>
                </c:pt>
                <c:pt idx="9941">
                  <c:v>3.455671296294895</c:v>
                </c:pt>
                <c:pt idx="9942">
                  <c:v>3.4566203703652718</c:v>
                </c:pt>
                <c:pt idx="9943">
                  <c:v>3.4575810185124283</c:v>
                </c:pt>
                <c:pt idx="9944">
                  <c:v>3.458530092590081</c:v>
                </c:pt>
                <c:pt idx="9945">
                  <c:v>3.4594791666604578</c:v>
                </c:pt>
                <c:pt idx="9946">
                  <c:v>3.4604282407381106</c:v>
                </c:pt>
                <c:pt idx="9947">
                  <c:v>3.4613888888852671</c:v>
                </c:pt>
                <c:pt idx="9948">
                  <c:v>3.4623379629629198</c:v>
                </c:pt>
                <c:pt idx="9949">
                  <c:v>3.4632986111100763</c:v>
                </c:pt>
                <c:pt idx="9950">
                  <c:v>3.4642476851804531</c:v>
                </c:pt>
                <c:pt idx="9951">
                  <c:v>3.4651967592581059</c:v>
                </c:pt>
                <c:pt idx="9952">
                  <c:v>3.4661574074052623</c:v>
                </c:pt>
                <c:pt idx="9953">
                  <c:v>3.4671180555524188</c:v>
                </c:pt>
                <c:pt idx="9954">
                  <c:v>3.4680671296300716</c:v>
                </c:pt>
                <c:pt idx="9955">
                  <c:v>3.4690393518467317</c:v>
                </c:pt>
                <c:pt idx="9956">
                  <c:v>3.4699999999938882</c:v>
                </c:pt>
                <c:pt idx="9957">
                  <c:v>3.4709606481483206</c:v>
                </c:pt>
                <c:pt idx="9958">
                  <c:v>3.4719907407343271</c:v>
                </c:pt>
                <c:pt idx="9959">
                  <c:v>3.4731134259200189</c:v>
                </c:pt>
                <c:pt idx="9960">
                  <c:v>3.4741435185133014</c:v>
                </c:pt>
                <c:pt idx="9961">
                  <c:v>3.4751851851833635</c:v>
                </c:pt>
                <c:pt idx="9962">
                  <c:v>3.4763773148151813</c:v>
                </c:pt>
                <c:pt idx="9963">
                  <c:v>3.4775347222166602</c:v>
                </c:pt>
                <c:pt idx="9964">
                  <c:v>3.4786805555559113</c:v>
                </c:pt>
                <c:pt idx="9965">
                  <c:v>3.4803472222192795</c:v>
                </c:pt>
                <c:pt idx="9966">
                  <c:v>3.4805787037039408</c:v>
                </c:pt>
                <c:pt idx="9967">
                  <c:v>3.4807986111045466</c:v>
                </c:pt>
                <c:pt idx="9968">
                  <c:v>3.4810648148122709</c:v>
                </c:pt>
                <c:pt idx="9969">
                  <c:v>3.481342592589499</c:v>
                </c:pt>
                <c:pt idx="9970">
                  <c:v>3.4815972222204437</c:v>
                </c:pt>
                <c:pt idx="9971">
                  <c:v>3.4818518518513883</c:v>
                </c:pt>
                <c:pt idx="9972">
                  <c:v>3.4821064814750571</c:v>
                </c:pt>
                <c:pt idx="9973">
                  <c:v>3.4823842592595611</c:v>
                </c:pt>
                <c:pt idx="9974">
                  <c:v>3.4826273148137261</c:v>
                </c:pt>
                <c:pt idx="9975">
                  <c:v>3.4828703703678912</c:v>
                </c:pt>
                <c:pt idx="9976">
                  <c:v>3.4831249999988358</c:v>
                </c:pt>
                <c:pt idx="9977">
                  <c:v>3.4833912036992842</c:v>
                </c:pt>
                <c:pt idx="9978">
                  <c:v>3.4836458333302289</c:v>
                </c:pt>
                <c:pt idx="9979">
                  <c:v>3.4839120370306773</c:v>
                </c:pt>
                <c:pt idx="9980">
                  <c:v>3.484166666661622</c:v>
                </c:pt>
                <c:pt idx="9981">
                  <c:v>3.484409722215787</c:v>
                </c:pt>
                <c:pt idx="9982">
                  <c:v>3.4846759259235114</c:v>
                </c:pt>
                <c:pt idx="9983">
                  <c:v>3.4849652777775191</c:v>
                </c:pt>
                <c:pt idx="9984">
                  <c:v>3.4852199074011878</c:v>
                </c:pt>
                <c:pt idx="9985">
                  <c:v>3.4854513888858492</c:v>
                </c:pt>
                <c:pt idx="9986">
                  <c:v>3.4856944444400142</c:v>
                </c:pt>
                <c:pt idx="9987">
                  <c:v>3.4859374999941792</c:v>
                </c:pt>
                <c:pt idx="9988">
                  <c:v>3.4861921296251239</c:v>
                </c:pt>
                <c:pt idx="9989">
                  <c:v>3.4864236111097853</c:v>
                </c:pt>
                <c:pt idx="9990">
                  <c:v>3.4866666666639503</c:v>
                </c:pt>
                <c:pt idx="9991">
                  <c:v>3.4869097222181153</c:v>
                </c:pt>
                <c:pt idx="9992">
                  <c:v>3.4871527777722804</c:v>
                </c:pt>
                <c:pt idx="9993">
                  <c:v>3.4874305555495084</c:v>
                </c:pt>
                <c:pt idx="9994">
                  <c:v>3.4876967592572328</c:v>
                </c:pt>
                <c:pt idx="9995">
                  <c:v>3.4879745370344608</c:v>
                </c:pt>
                <c:pt idx="9996">
                  <c:v>3.4882407407349092</c:v>
                </c:pt>
                <c:pt idx="9997">
                  <c:v>3.4885185185121372</c:v>
                </c:pt>
                <c:pt idx="9998">
                  <c:v>3.4916782407381106</c:v>
                </c:pt>
                <c:pt idx="9999">
                  <c:v>3.4918171296230867</c:v>
                </c:pt>
                <c:pt idx="10000">
                  <c:v>3.4919560185153387</c:v>
                </c:pt>
                <c:pt idx="10001">
                  <c:v>3.4920949074075907</c:v>
                </c:pt>
                <c:pt idx="10002">
                  <c:v>3.492430555554165</c:v>
                </c:pt>
                <c:pt idx="10003">
                  <c:v>3.4927662037007394</c:v>
                </c:pt>
                <c:pt idx="10004">
                  <c:v>3.4930671296242508</c:v>
                </c:pt>
                <c:pt idx="10005">
                  <c:v>3.4933333333319752</c:v>
                </c:pt>
                <c:pt idx="10006">
                  <c:v>3.4935995370324235</c:v>
                </c:pt>
                <c:pt idx="10007">
                  <c:v>3.4938657407401479</c:v>
                </c:pt>
                <c:pt idx="10008">
                  <c:v>3.4941319444405963</c:v>
                </c:pt>
                <c:pt idx="10009">
                  <c:v>3.4944328703641077</c:v>
                </c:pt>
                <c:pt idx="10010">
                  <c:v>3.5009953703702195</c:v>
                </c:pt>
                <c:pt idx="10011">
                  <c:v>3.5011226851856918</c:v>
                </c:pt>
                <c:pt idx="10012">
                  <c:v>3.5012615740706678</c:v>
                </c:pt>
                <c:pt idx="10013">
                  <c:v>3.5014236111092032</c:v>
                </c:pt>
                <c:pt idx="10014">
                  <c:v>3.5017129629632109</c:v>
                </c:pt>
                <c:pt idx="10015">
                  <c:v>3.502581018517958</c:v>
                </c:pt>
                <c:pt idx="10016">
                  <c:v>3.5028356481416267</c:v>
                </c:pt>
                <c:pt idx="10017">
                  <c:v>3.5029976851801621</c:v>
                </c:pt>
                <c:pt idx="10018">
                  <c:v>3.5031712962954771</c:v>
                </c:pt>
                <c:pt idx="10019">
                  <c:v>3.5033449074035161</c:v>
                </c:pt>
                <c:pt idx="10020">
                  <c:v>3.5035763888881775</c:v>
                </c:pt>
                <c:pt idx="10021">
                  <c:v>3.5042708333276096</c:v>
                </c:pt>
                <c:pt idx="10022">
                  <c:v>3.5047569444432156</c:v>
                </c:pt>
                <c:pt idx="10023">
                  <c:v>3.504953703697538</c:v>
                </c:pt>
                <c:pt idx="10024">
                  <c:v>3.5051388888823567</c:v>
                </c:pt>
                <c:pt idx="10025">
                  <c:v>3.5053124999976717</c:v>
                </c:pt>
                <c:pt idx="10026">
                  <c:v>3.5055439814750571</c:v>
                </c:pt>
                <c:pt idx="10027">
                  <c:v>3.5060069444443798</c:v>
                </c:pt>
                <c:pt idx="10028">
                  <c:v>3.5065046296294895</c:v>
                </c:pt>
                <c:pt idx="10029">
                  <c:v>3.5068055555530009</c:v>
                </c:pt>
                <c:pt idx="10030">
                  <c:v>3.5070370370303863</c:v>
                </c:pt>
                <c:pt idx="10031">
                  <c:v>3.5154398148151813</c:v>
                </c:pt>
                <c:pt idx="10032">
                  <c:v>3.5166782407395658</c:v>
                </c:pt>
                <c:pt idx="10033">
                  <c:v>3.518275462956808</c:v>
                </c:pt>
                <c:pt idx="10034">
                  <c:v>3.5204861111051287</c:v>
                </c:pt>
                <c:pt idx="10035">
                  <c:v>3.5221527777757728</c:v>
                </c:pt>
                <c:pt idx="10036">
                  <c:v>3.5238194444391411</c:v>
                </c:pt>
                <c:pt idx="10037">
                  <c:v>3.5264583333337214</c:v>
                </c:pt>
                <c:pt idx="10038">
                  <c:v>3.5281249999970896</c:v>
                </c:pt>
                <c:pt idx="10039">
                  <c:v>3.5308796296230867</c:v>
                </c:pt>
                <c:pt idx="10040">
                  <c:v>3.5331365740712499</c:v>
                </c:pt>
                <c:pt idx="10041">
                  <c:v>3.5344444444417604</c:v>
                </c:pt>
                <c:pt idx="10042">
                  <c:v>3.5354745370350429</c:v>
                </c:pt>
                <c:pt idx="10043">
                  <c:v>3.536516203697829</c:v>
                </c:pt>
                <c:pt idx="10044">
                  <c:v>3.5376157407372375</c:v>
                </c:pt>
                <c:pt idx="10045">
                  <c:v>3.5387731481459923</c:v>
                </c:pt>
                <c:pt idx="10046">
                  <c:v>3.5399421296242508</c:v>
                </c:pt>
                <c:pt idx="10047">
                  <c:v>3.5410995370330056</c:v>
                </c:pt>
                <c:pt idx="10048">
                  <c:v>3.5428124999962165</c:v>
                </c:pt>
                <c:pt idx="10049">
                  <c:v>3.544016203697538</c:v>
                </c:pt>
                <c:pt idx="10050">
                  <c:v>3.5451967592598521</c:v>
                </c:pt>
                <c:pt idx="10051">
                  <c:v>3.5491550925871707</c:v>
                </c:pt>
                <c:pt idx="10052">
                  <c:v>3.5493287037024857</c:v>
                </c:pt>
                <c:pt idx="10053">
                  <c:v>3.549525462956808</c:v>
                </c:pt>
                <c:pt idx="10054">
                  <c:v>3.5497106481416267</c:v>
                </c:pt>
                <c:pt idx="10055">
                  <c:v>3.5499421296262881</c:v>
                </c:pt>
                <c:pt idx="10056">
                  <c:v>3.5501851851804531</c:v>
                </c:pt>
                <c:pt idx="10057">
                  <c:v>3.5504282407346182</c:v>
                </c:pt>
                <c:pt idx="10058">
                  <c:v>3.5506597222192795</c:v>
                </c:pt>
                <c:pt idx="10059">
                  <c:v>3.5508912037039408</c:v>
                </c:pt>
                <c:pt idx="10060">
                  <c:v>3.5511226851813262</c:v>
                </c:pt>
                <c:pt idx="10061">
                  <c:v>3.5513773148122709</c:v>
                </c:pt>
                <c:pt idx="10062">
                  <c:v>3.551620370366436</c:v>
                </c:pt>
                <c:pt idx="10063">
                  <c:v>3.551863425920601</c:v>
                </c:pt>
                <c:pt idx="10064">
                  <c:v>3.552106481482042</c:v>
                </c:pt>
                <c:pt idx="10065">
                  <c:v>3.5523263888826477</c:v>
                </c:pt>
                <c:pt idx="10066">
                  <c:v>3.5525694444440887</c:v>
                </c:pt>
                <c:pt idx="10067">
                  <c:v>3.5528472222213168</c:v>
                </c:pt>
                <c:pt idx="10068">
                  <c:v>3.5530902777754818</c:v>
                </c:pt>
                <c:pt idx="10069">
                  <c:v>3.5532986111065838</c:v>
                </c:pt>
                <c:pt idx="10070">
                  <c:v>3.5535069444449618</c:v>
                </c:pt>
                <c:pt idx="10071">
                  <c:v>3.5537384259223472</c:v>
                </c:pt>
                <c:pt idx="10072">
                  <c:v>3.5539699074070086</c:v>
                </c:pt>
                <c:pt idx="10073">
                  <c:v>3.5542129629611736</c:v>
                </c:pt>
                <c:pt idx="10074">
                  <c:v>3.554444444438559</c:v>
                </c:pt>
                <c:pt idx="10075">
                  <c:v>3.5546759259232203</c:v>
                </c:pt>
                <c:pt idx="10076">
                  <c:v>3.5549074074078817</c:v>
                </c:pt>
                <c:pt idx="10077">
                  <c:v>3.5551620370315504</c:v>
                </c:pt>
                <c:pt idx="10078">
                  <c:v>3.5554166666624951</c:v>
                </c:pt>
                <c:pt idx="10079">
                  <c:v>3.5556597222166602</c:v>
                </c:pt>
                <c:pt idx="10080">
                  <c:v>3.5559027777781012</c:v>
                </c:pt>
                <c:pt idx="10081">
                  <c:v>3.5561458333322662</c:v>
                </c:pt>
                <c:pt idx="10082">
                  <c:v>3.5563888888864312</c:v>
                </c:pt>
                <c:pt idx="10083">
                  <c:v>3.5566319444405963</c:v>
                </c:pt>
                <c:pt idx="10084">
                  <c:v>3.5568749999947613</c:v>
                </c:pt>
                <c:pt idx="10085">
                  <c:v>3.557129629625706</c:v>
                </c:pt>
                <c:pt idx="10086">
                  <c:v>3.557372685179871</c:v>
                </c:pt>
                <c:pt idx="10087">
                  <c:v>3.5576273148108157</c:v>
                </c:pt>
                <c:pt idx="10088">
                  <c:v>3.5578819444417604</c:v>
                </c:pt>
                <c:pt idx="10089">
                  <c:v>3.5581481481422088</c:v>
                </c:pt>
                <c:pt idx="10090">
                  <c:v>3.5584143518499332</c:v>
                </c:pt>
                <c:pt idx="10091">
                  <c:v>3.5586921296271612</c:v>
                </c:pt>
                <c:pt idx="10092">
                  <c:v>3.5614120370373712</c:v>
                </c:pt>
                <c:pt idx="10093">
                  <c:v>3.5615972222221899</c:v>
                </c:pt>
                <c:pt idx="10094">
                  <c:v>3.5618055555532919</c:v>
                </c:pt>
                <c:pt idx="10095">
                  <c:v>3.56208333333052</c:v>
                </c:pt>
                <c:pt idx="10096">
                  <c:v>3.5624768518464407</c:v>
                </c:pt>
                <c:pt idx="10097">
                  <c:v>3.5628472222160781</c:v>
                </c:pt>
                <c:pt idx="10098">
                  <c:v>3.5631597222163691</c:v>
                </c:pt>
                <c:pt idx="10099">
                  <c:v>3.5635879629626288</c:v>
                </c:pt>
                <c:pt idx="10100">
                  <c:v>3.5638888888861402</c:v>
                </c:pt>
                <c:pt idx="10101">
                  <c:v>3.5641550925865886</c:v>
                </c:pt>
                <c:pt idx="10102">
                  <c:v>3.5643865740712499</c:v>
                </c:pt>
                <c:pt idx="10103">
                  <c:v>3.5646759259252576</c:v>
                </c:pt>
                <c:pt idx="10104">
                  <c:v>3.5649652777719893</c:v>
                </c:pt>
                <c:pt idx="10105">
                  <c:v>3.5652430555492174</c:v>
                </c:pt>
                <c:pt idx="10106">
                  <c:v>3.5655208333337214</c:v>
                </c:pt>
                <c:pt idx="10107">
                  <c:v>3.5657986111109494</c:v>
                </c:pt>
                <c:pt idx="10108">
                  <c:v>3.5660995370344608</c:v>
                </c:pt>
                <c:pt idx="10109">
                  <c:v>3.5664004629579722</c:v>
                </c:pt>
                <c:pt idx="10110">
                  <c:v>3.5666898148119799</c:v>
                </c:pt>
                <c:pt idx="10111">
                  <c:v>3.5669791666659876</c:v>
                </c:pt>
                <c:pt idx="10112">
                  <c:v>3.5672685185127193</c:v>
                </c:pt>
                <c:pt idx="10113">
                  <c:v>3.5675462962899473</c:v>
                </c:pt>
                <c:pt idx="10114">
                  <c:v>3.5678124999976717</c:v>
                </c:pt>
                <c:pt idx="10115">
                  <c:v>3.5680902777748997</c:v>
                </c:pt>
                <c:pt idx="10116">
                  <c:v>3.5683564814753481</c:v>
                </c:pt>
                <c:pt idx="10117">
                  <c:v>3.5686342592598521</c:v>
                </c:pt>
                <c:pt idx="10118">
                  <c:v>3.5689236111065838</c:v>
                </c:pt>
                <c:pt idx="10119">
                  <c:v>3.5692129629605915</c:v>
                </c:pt>
                <c:pt idx="10120">
                  <c:v>3.5694907407378196</c:v>
                </c:pt>
                <c:pt idx="10121">
                  <c:v>3.5697800925918273</c:v>
                </c:pt>
                <c:pt idx="10122">
                  <c:v>3.5700578703690553</c:v>
                </c:pt>
                <c:pt idx="10123">
                  <c:v>3.570347222215787</c:v>
                </c:pt>
                <c:pt idx="10124">
                  <c:v>3.5706481481465744</c:v>
                </c:pt>
                <c:pt idx="10125">
                  <c:v>3.5709490740700858</c:v>
                </c:pt>
                <c:pt idx="10126">
                  <c:v>3.5712384259240935</c:v>
                </c:pt>
                <c:pt idx="10127">
                  <c:v>3.5715393518476048</c:v>
                </c:pt>
                <c:pt idx="10128">
                  <c:v>3.5718171296248329</c:v>
                </c:pt>
                <c:pt idx="10129">
                  <c:v>3.5721064814788406</c:v>
                </c:pt>
                <c:pt idx="10130">
                  <c:v>3.5724305555559113</c:v>
                </c:pt>
                <c:pt idx="10131">
                  <c:v>3.5727662037024857</c:v>
                </c:pt>
                <c:pt idx="10132">
                  <c:v>3.5730902777722804</c:v>
                </c:pt>
                <c:pt idx="10133">
                  <c:v>3.5733796296262881</c:v>
                </c:pt>
                <c:pt idx="10134">
                  <c:v>3.5736574074035161</c:v>
                </c:pt>
                <c:pt idx="10135">
                  <c:v>3.5739351851807442</c:v>
                </c:pt>
                <c:pt idx="10136">
                  <c:v>3.5742129629579722</c:v>
                </c:pt>
                <c:pt idx="10137">
                  <c:v>3.5745370370350429</c:v>
                </c:pt>
                <c:pt idx="10138">
                  <c:v>3.5748842592583969</c:v>
                </c:pt>
                <c:pt idx="10139">
                  <c:v>3.575231481481751</c:v>
                </c:pt>
                <c:pt idx="10140">
                  <c:v>3.5755902777746087</c:v>
                </c:pt>
                <c:pt idx="10141">
                  <c:v>3.5759490740674664</c:v>
                </c:pt>
                <c:pt idx="10142">
                  <c:v>3.5762847222213168</c:v>
                </c:pt>
                <c:pt idx="10143">
                  <c:v>3.5765972222216078</c:v>
                </c:pt>
                <c:pt idx="10144">
                  <c:v>3.5769097222218988</c:v>
                </c:pt>
                <c:pt idx="10145">
                  <c:v>3.5772453703684732</c:v>
                </c:pt>
                <c:pt idx="10146">
                  <c:v>3.5775462962919846</c:v>
                </c:pt>
                <c:pt idx="10147">
                  <c:v>3.5778587962922757</c:v>
                </c:pt>
                <c:pt idx="10148">
                  <c:v>3.5781828703693463</c:v>
                </c:pt>
                <c:pt idx="10149">
                  <c:v>3.5785069444391411</c:v>
                </c:pt>
                <c:pt idx="10150">
                  <c:v>3.5788194444394321</c:v>
                </c:pt>
                <c:pt idx="10151">
                  <c:v>3.5791435185165028</c:v>
                </c:pt>
                <c:pt idx="10152">
                  <c:v>3.5794444444400142</c:v>
                </c:pt>
                <c:pt idx="10153">
                  <c:v>3.5797453703708015</c:v>
                </c:pt>
                <c:pt idx="10154">
                  <c:v>3.5800578703638166</c:v>
                </c:pt>
                <c:pt idx="10155">
                  <c:v>3.5803703703641077</c:v>
                </c:pt>
                <c:pt idx="10156">
                  <c:v>3.5806597222181153</c:v>
                </c:pt>
                <c:pt idx="10157">
                  <c:v>3.5809953703646897</c:v>
                </c:pt>
                <c:pt idx="10158">
                  <c:v>3.5813310185185401</c:v>
                </c:pt>
                <c:pt idx="10159">
                  <c:v>3.5816319444420515</c:v>
                </c:pt>
                <c:pt idx="10160">
                  <c:v>3.5819444444423425</c:v>
                </c:pt>
                <c:pt idx="10161">
                  <c:v>3.5822800925889169</c:v>
                </c:pt>
                <c:pt idx="10162">
                  <c:v>3.5826851851816173</c:v>
                </c:pt>
                <c:pt idx="10163">
                  <c:v>3.582974537035625</c:v>
                </c:pt>
                <c:pt idx="10164">
                  <c:v>3.5832638888823567</c:v>
                </c:pt>
                <c:pt idx="10165">
                  <c:v>3.5835763888826477</c:v>
                </c:pt>
                <c:pt idx="10166">
                  <c:v>3.5838888888829388</c:v>
                </c:pt>
                <c:pt idx="10167">
                  <c:v>3.5841782407369465</c:v>
                </c:pt>
                <c:pt idx="10168">
                  <c:v>3.5845023148140172</c:v>
                </c:pt>
                <c:pt idx="10169">
                  <c:v>3.5848263888838119</c:v>
                </c:pt>
                <c:pt idx="10170">
                  <c:v>3.5851388888841029</c:v>
                </c:pt>
                <c:pt idx="10171">
                  <c:v>3.5854629629611736</c:v>
                </c:pt>
                <c:pt idx="10172">
                  <c:v>3.5858101851845277</c:v>
                </c:pt>
                <c:pt idx="10173">
                  <c:v>3.586145833331102</c:v>
                </c:pt>
                <c:pt idx="10174">
                  <c:v>3.5864814814776764</c:v>
                </c:pt>
                <c:pt idx="10175">
                  <c:v>3.5868287037010305</c:v>
                </c:pt>
                <c:pt idx="10176">
                  <c:v>3.5871643518476048</c:v>
                </c:pt>
                <c:pt idx="10177">
                  <c:v>3.5874884259246755</c:v>
                </c:pt>
                <c:pt idx="10178">
                  <c:v>3.5878124999944703</c:v>
                </c:pt>
                <c:pt idx="10179">
                  <c:v>3.5881249999947613</c:v>
                </c:pt>
                <c:pt idx="10180">
                  <c:v>3.5884259259255487</c:v>
                </c:pt>
                <c:pt idx="10181">
                  <c:v>3.588761574072123</c:v>
                </c:pt>
                <c:pt idx="10182">
                  <c:v>3.5890972222186974</c:v>
                </c:pt>
                <c:pt idx="10183">
                  <c:v>3.5894097222189885</c:v>
                </c:pt>
                <c:pt idx="10184">
                  <c:v>3.5897337962960592</c:v>
                </c:pt>
                <c:pt idx="10185">
                  <c:v>3.5900578703658539</c:v>
                </c:pt>
                <c:pt idx="10186">
                  <c:v>3.5904050925892079</c:v>
                </c:pt>
                <c:pt idx="10187">
                  <c:v>3.5929861111071659</c:v>
                </c:pt>
                <c:pt idx="10188">
                  <c:v>3.593194444438268</c:v>
                </c:pt>
                <c:pt idx="10189">
                  <c:v>3.5935300925921183</c:v>
                </c:pt>
                <c:pt idx="10190">
                  <c:v>3.5940162037004484</c:v>
                </c:pt>
                <c:pt idx="10191">
                  <c:v>3.5944444444394321</c:v>
                </c:pt>
                <c:pt idx="10192">
                  <c:v>3.5948263888858492</c:v>
                </c:pt>
                <c:pt idx="10193">
                  <c:v>3.5952314814785495</c:v>
                </c:pt>
                <c:pt idx="10194">
                  <c:v>3.6004050925912452</c:v>
                </c:pt>
                <c:pt idx="10195">
                  <c:v>3.6023263888855581</c:v>
                </c:pt>
                <c:pt idx="10196">
                  <c:v>3.6048379629573901</c:v>
                </c:pt>
                <c:pt idx="10197">
                  <c:v>3.606793981482042</c:v>
                </c:pt>
                <c:pt idx="10198">
                  <c:v>3.6081134259220562</c:v>
                </c:pt>
                <c:pt idx="10199">
                  <c:v>3.60944444443885</c:v>
                </c:pt>
                <c:pt idx="10200">
                  <c:v>3.6107754629629198</c:v>
                </c:pt>
                <c:pt idx="10201">
                  <c:v>3.612094907402934</c:v>
                </c:pt>
                <c:pt idx="10202">
                  <c:v>3.614224537035625</c:v>
                </c:pt>
                <c:pt idx="10203">
                  <c:v>3.627337962956517</c:v>
                </c:pt>
                <c:pt idx="10204">
                  <c:v>3.6293981481430819</c:v>
                </c:pt>
                <c:pt idx="10205">
                  <c:v>3.6314467592528672</c:v>
                </c:pt>
                <c:pt idx="10206">
                  <c:v>3.6332986111083301</c:v>
                </c:pt>
                <c:pt idx="10207">
                  <c:v>3.634872685179289</c:v>
                </c:pt>
                <c:pt idx="10208">
                  <c:v>3.6366435185191222</c:v>
                </c:pt>
                <c:pt idx="10209">
                  <c:v>3.6386689814753481</c:v>
                </c:pt>
                <c:pt idx="10210">
                  <c:v>3.6407407407386927</c:v>
                </c:pt>
                <c:pt idx="10211">
                  <c:v>3.6427430555559113</c:v>
                </c:pt>
                <c:pt idx="10212">
                  <c:v>3.64802083333052</c:v>
                </c:pt>
                <c:pt idx="10213">
                  <c:v>3.6482060185153387</c:v>
                </c:pt>
                <c:pt idx="10214">
                  <c:v>3.6483912037001573</c:v>
                </c:pt>
                <c:pt idx="10215">
                  <c:v>3.6486921296236687</c:v>
                </c:pt>
                <c:pt idx="10216">
                  <c:v>3.6490046296239598</c:v>
                </c:pt>
                <c:pt idx="10217">
                  <c:v>3.6493055555547471</c:v>
                </c:pt>
                <c:pt idx="10218">
                  <c:v>3.6495949074014788</c:v>
                </c:pt>
                <c:pt idx="10219">
                  <c:v>3.6498611111092032</c:v>
                </c:pt>
                <c:pt idx="10220">
                  <c:v>3.6501157407401479</c:v>
                </c:pt>
                <c:pt idx="10221">
                  <c:v>3.6503472222175333</c:v>
                </c:pt>
                <c:pt idx="10222">
                  <c:v>3.6505787037021946</c:v>
                </c:pt>
                <c:pt idx="10223">
                  <c:v>3.6507986111100763</c:v>
                </c:pt>
                <c:pt idx="10224">
                  <c:v>3.651053240741021</c:v>
                </c:pt>
                <c:pt idx="10225">
                  <c:v>3.6514004629570991</c:v>
                </c:pt>
                <c:pt idx="10226">
                  <c:v>3.6517013888878864</c:v>
                </c:pt>
                <c:pt idx="10227">
                  <c:v>3.6520023148113978</c:v>
                </c:pt>
                <c:pt idx="10228">
                  <c:v>3.6522916666654055</c:v>
                </c:pt>
                <c:pt idx="10229">
                  <c:v>3.6525347222195705</c:v>
                </c:pt>
                <c:pt idx="10230">
                  <c:v>3.6527777777737356</c:v>
                </c:pt>
                <c:pt idx="10231">
                  <c:v>3.6530092592583969</c:v>
                </c:pt>
                <c:pt idx="10232">
                  <c:v>3.653252314812562</c:v>
                </c:pt>
                <c:pt idx="10233">
                  <c:v>3.6535069444435067</c:v>
                </c:pt>
                <c:pt idx="10234">
                  <c:v>3.6537615740744513</c:v>
                </c:pt>
                <c:pt idx="10235">
                  <c:v>3.6540509259211831</c:v>
                </c:pt>
                <c:pt idx="10236">
                  <c:v>3.6543287036984111</c:v>
                </c:pt>
                <c:pt idx="10237">
                  <c:v>3.6545949074061355</c:v>
                </c:pt>
                <c:pt idx="10238">
                  <c:v>3.6548611111065838</c:v>
                </c:pt>
                <c:pt idx="10239">
                  <c:v>3.6551157407375285</c:v>
                </c:pt>
                <c:pt idx="10240">
                  <c:v>3.6553819444379769</c:v>
                </c:pt>
                <c:pt idx="10241">
                  <c:v>3.6556828703687643</c:v>
                </c:pt>
                <c:pt idx="10242">
                  <c:v>3.6560300925921183</c:v>
                </c:pt>
                <c:pt idx="10243">
                  <c:v>3.656388888884976</c:v>
                </c:pt>
                <c:pt idx="10244">
                  <c:v>3.6567476851851097</c:v>
                </c:pt>
                <c:pt idx="10245">
                  <c:v>3.6570949074011878</c:v>
                </c:pt>
                <c:pt idx="10246">
                  <c:v>3.6573842592551955</c:v>
                </c:pt>
                <c:pt idx="10247">
                  <c:v>3.6576504629629198</c:v>
                </c:pt>
                <c:pt idx="10248">
                  <c:v>3.6579398148096516</c:v>
                </c:pt>
                <c:pt idx="10249">
                  <c:v>3.6582638888867223</c:v>
                </c:pt>
                <c:pt idx="10250">
                  <c:v>3.6586342592563597</c:v>
                </c:pt>
                <c:pt idx="10251">
                  <c:v>3.659004629625997</c:v>
                </c:pt>
                <c:pt idx="10252">
                  <c:v>3.6593749999956344</c:v>
                </c:pt>
                <c:pt idx="10253">
                  <c:v>3.6596874999959255</c:v>
                </c:pt>
                <c:pt idx="10254">
                  <c:v>3.6599537037036498</c:v>
                </c:pt>
                <c:pt idx="10255">
                  <c:v>3.6602083333273185</c:v>
                </c:pt>
                <c:pt idx="10256">
                  <c:v>3.6604976851813262</c:v>
                </c:pt>
                <c:pt idx="10257">
                  <c:v>3.6608101851816173</c:v>
                </c:pt>
                <c:pt idx="10258">
                  <c:v>3.6611574074049713</c:v>
                </c:pt>
                <c:pt idx="10259">
                  <c:v>3.661516203697829</c:v>
                </c:pt>
                <c:pt idx="10260">
                  <c:v>3.6618287036981201</c:v>
                </c:pt>
                <c:pt idx="10261">
                  <c:v>3.6620949074058444</c:v>
                </c:pt>
                <c:pt idx="10262">
                  <c:v>3.6623379629600095</c:v>
                </c:pt>
                <c:pt idx="10263">
                  <c:v>3.6626157407372375</c:v>
                </c:pt>
                <c:pt idx="10264">
                  <c:v>3.6629166666607489</c:v>
                </c:pt>
                <c:pt idx="10265">
                  <c:v>3.6632523148145992</c:v>
                </c:pt>
                <c:pt idx="10266">
                  <c:v>3.6635995370306773</c:v>
                </c:pt>
                <c:pt idx="10267">
                  <c:v>3.6639467592540313</c:v>
                </c:pt>
                <c:pt idx="10268">
                  <c:v>3.6642824074078817</c:v>
                </c:pt>
                <c:pt idx="10269">
                  <c:v>3.6645949074008968</c:v>
                </c:pt>
                <c:pt idx="10270">
                  <c:v>3.6649074074011878</c:v>
                </c:pt>
                <c:pt idx="10271">
                  <c:v>3.6652314814782585</c:v>
                </c:pt>
                <c:pt idx="10272">
                  <c:v>3.6655902777783922</c:v>
                </c:pt>
                <c:pt idx="10273">
                  <c:v>3.6659374999944703</c:v>
                </c:pt>
                <c:pt idx="10274">
                  <c:v>3.6662731481483206</c:v>
                </c:pt>
                <c:pt idx="10275">
                  <c:v>3.6666203703643987</c:v>
                </c:pt>
                <c:pt idx="10276">
                  <c:v>3.666990740741312</c:v>
                </c:pt>
                <c:pt idx="10277">
                  <c:v>3.6673495370341698</c:v>
                </c:pt>
                <c:pt idx="10278">
                  <c:v>3.6677083333270275</c:v>
                </c:pt>
                <c:pt idx="10279">
                  <c:v>3.6680671296271612</c:v>
                </c:pt>
                <c:pt idx="10280">
                  <c:v>3.6684259259200189</c:v>
                </c:pt>
                <c:pt idx="10281">
                  <c:v>3.6713657407381106</c:v>
                </c:pt>
                <c:pt idx="10282">
                  <c:v>3.671562499999709</c:v>
                </c:pt>
                <c:pt idx="10283">
                  <c:v>3.671840277776937</c:v>
                </c:pt>
                <c:pt idx="10284">
                  <c:v>3.6723263888852671</c:v>
                </c:pt>
                <c:pt idx="10285">
                  <c:v>3.6727777777778101</c:v>
                </c:pt>
                <c:pt idx="10286">
                  <c:v>3.6732060185167938</c:v>
                </c:pt>
                <c:pt idx="10287">
                  <c:v>3.6736689814788406</c:v>
                </c:pt>
                <c:pt idx="10288">
                  <c:v>3.674143518517667</c:v>
                </c:pt>
                <c:pt idx="10289">
                  <c:v>3.6745138888873043</c:v>
                </c:pt>
                <c:pt idx="10290">
                  <c:v>3.6748726851801621</c:v>
                </c:pt>
                <c:pt idx="10291">
                  <c:v>3.6752777777728625</c:v>
                </c:pt>
                <c:pt idx="10292">
                  <c:v>3.6756712962960592</c:v>
                </c:pt>
                <c:pt idx="10293">
                  <c:v>3.6760185185121372</c:v>
                </c:pt>
                <c:pt idx="10294">
                  <c:v>3.6763888888890506</c:v>
                </c:pt>
                <c:pt idx="10295">
                  <c:v>3.676793981481751</c:v>
                </c:pt>
                <c:pt idx="10296">
                  <c:v>3.677175925920892</c:v>
                </c:pt>
                <c:pt idx="10297">
                  <c:v>3.6775694444440887</c:v>
                </c:pt>
                <c:pt idx="10298">
                  <c:v>3.6779282407369465</c:v>
                </c:pt>
                <c:pt idx="10299">
                  <c:v>3.6783101851833635</c:v>
                </c:pt>
                <c:pt idx="10300">
                  <c:v>3.6786342592531582</c:v>
                </c:pt>
                <c:pt idx="10301">
                  <c:v>3.6789583333302289</c:v>
                </c:pt>
                <c:pt idx="10302">
                  <c:v>3.6793171296230867</c:v>
                </c:pt>
                <c:pt idx="10303">
                  <c:v>3.6796759259232203</c:v>
                </c:pt>
                <c:pt idx="10304">
                  <c:v>3.6800231481465744</c:v>
                </c:pt>
                <c:pt idx="10305">
                  <c:v>3.6803935185162118</c:v>
                </c:pt>
                <c:pt idx="10306">
                  <c:v>3.6807523148090695</c:v>
                </c:pt>
                <c:pt idx="10307">
                  <c:v>3.6810648148093605</c:v>
                </c:pt>
                <c:pt idx="10308">
                  <c:v>3.6814004629632109</c:v>
                </c:pt>
                <c:pt idx="10309">
                  <c:v>3.681747685179289</c:v>
                </c:pt>
                <c:pt idx="10310">
                  <c:v>3.6820833333331393</c:v>
                </c:pt>
                <c:pt idx="10311">
                  <c:v>3.682372685179871</c:v>
                </c:pt>
                <c:pt idx="10312">
                  <c:v>3.6826851851801621</c:v>
                </c:pt>
                <c:pt idx="10313">
                  <c:v>3.6829976851804531</c:v>
                </c:pt>
                <c:pt idx="10314">
                  <c:v>3.6833101851807442</c:v>
                </c:pt>
                <c:pt idx="10315">
                  <c:v>3.6836226851810352</c:v>
                </c:pt>
                <c:pt idx="10316">
                  <c:v>3.6839467592581059</c:v>
                </c:pt>
                <c:pt idx="10317">
                  <c:v>3.6842361111048376</c:v>
                </c:pt>
                <c:pt idx="10318">
                  <c:v>3.7116898148087785</c:v>
                </c:pt>
                <c:pt idx="10319">
                  <c:v>3.7132291666639503</c:v>
                </c:pt>
                <c:pt idx="10320">
                  <c:v>3.7145717592575238</c:v>
                </c:pt>
                <c:pt idx="10321">
                  <c:v>3.7159143518510973</c:v>
                </c:pt>
                <c:pt idx="10322">
                  <c:v>3.7174537036989932</c:v>
                </c:pt>
                <c:pt idx="10323">
                  <c:v>3.7206597222175333</c:v>
                </c:pt>
                <c:pt idx="10324">
                  <c:v>3.7227083333273185</c:v>
                </c:pt>
                <c:pt idx="10325">
                  <c:v>3.7247685185138835</c:v>
                </c:pt>
                <c:pt idx="10326">
                  <c:v>3.726701388884976</c:v>
                </c:pt>
                <c:pt idx="10327">
                  <c:v>3.7282754629632109</c:v>
                </c:pt>
                <c:pt idx="10328">
                  <c:v>3.7298611111109494</c:v>
                </c:pt>
                <c:pt idx="10329">
                  <c:v>3.731377314812562</c:v>
                </c:pt>
                <c:pt idx="10330">
                  <c:v>3.7330439814759302</c:v>
                </c:pt>
                <c:pt idx="10331">
                  <c:v>3.734548611108039</c:v>
                </c:pt>
                <c:pt idx="10332">
                  <c:v>3.7360300925865886</c:v>
                </c:pt>
                <c:pt idx="10333">
                  <c:v>3.7375231481419178</c:v>
                </c:pt>
                <c:pt idx="10334">
                  <c:v>3.739016203697247</c:v>
                </c:pt>
                <c:pt idx="10335">
                  <c:v>3.7412962962916936</c:v>
                </c:pt>
                <c:pt idx="10336">
                  <c:v>3.7430902777778101</c:v>
                </c:pt>
                <c:pt idx="10337">
                  <c:v>3.7447106481486117</c:v>
                </c:pt>
                <c:pt idx="10338">
                  <c:v>3.7463888888887595</c:v>
                </c:pt>
                <c:pt idx="10339">
                  <c:v>3.7480902777751908</c:v>
                </c:pt>
                <c:pt idx="10340">
                  <c:v>3.7496643518461497</c:v>
                </c:pt>
                <c:pt idx="10341">
                  <c:v>3.7510185185165028</c:v>
                </c:pt>
                <c:pt idx="10342">
                  <c:v>3.752442129625706</c:v>
                </c:pt>
                <c:pt idx="10343">
                  <c:v>3.7565856481451192</c:v>
                </c:pt>
                <c:pt idx="10344">
                  <c:v>3.7567592592531582</c:v>
                </c:pt>
                <c:pt idx="10345">
                  <c:v>3.7569560185147566</c:v>
                </c:pt>
                <c:pt idx="10346">
                  <c:v>3.7571759259226383</c:v>
                </c:pt>
                <c:pt idx="10347">
                  <c:v>3.75739583333052</c:v>
                </c:pt>
                <c:pt idx="10348">
                  <c:v>3.7576157407384017</c:v>
                </c:pt>
                <c:pt idx="10349">
                  <c:v>3.7578587962925667</c:v>
                </c:pt>
                <c:pt idx="10350">
                  <c:v>3.7581018518467317</c:v>
                </c:pt>
                <c:pt idx="10351">
                  <c:v>3.7583680555544561</c:v>
                </c:pt>
                <c:pt idx="10352">
                  <c:v>3.7585879629623378</c:v>
                </c:pt>
                <c:pt idx="10353">
                  <c:v>3.7588194444397232</c:v>
                </c:pt>
                <c:pt idx="10354">
                  <c:v>3.7590277777781012</c:v>
                </c:pt>
                <c:pt idx="10355">
                  <c:v>3.7592592592554865</c:v>
                </c:pt>
                <c:pt idx="10356">
                  <c:v>3.7594907407401479</c:v>
                </c:pt>
                <c:pt idx="10357">
                  <c:v>3.7597337962943129</c:v>
                </c:pt>
                <c:pt idx="10358">
                  <c:v>3.7599537037021946</c:v>
                </c:pt>
                <c:pt idx="10359">
                  <c:v>3.76018518517958</c:v>
                </c:pt>
                <c:pt idx="10360">
                  <c:v>3.7604513888873043</c:v>
                </c:pt>
                <c:pt idx="10361">
                  <c:v>3.7607291666645324</c:v>
                </c:pt>
                <c:pt idx="10362">
                  <c:v>3.7609837962954771</c:v>
                </c:pt>
                <c:pt idx="10363">
                  <c:v>3.7612384259264218</c:v>
                </c:pt>
                <c:pt idx="10364">
                  <c:v>3.7614699074038072</c:v>
                </c:pt>
                <c:pt idx="10365">
                  <c:v>3.7617129629579722</c:v>
                </c:pt>
                <c:pt idx="10366">
                  <c:v>3.7619675925889169</c:v>
                </c:pt>
                <c:pt idx="10367">
                  <c:v>3.7621990740735782</c:v>
                </c:pt>
                <c:pt idx="10368">
                  <c:v>3.7624189814814599</c:v>
                </c:pt>
                <c:pt idx="10369">
                  <c:v>3.762662037035625</c:v>
                </c:pt>
                <c:pt idx="10370">
                  <c:v>3.7629166666665697</c:v>
                </c:pt>
                <c:pt idx="10371">
                  <c:v>3.7631597222207347</c:v>
                </c:pt>
                <c:pt idx="10372">
                  <c:v>3.7633912036981201</c:v>
                </c:pt>
                <c:pt idx="10373">
                  <c:v>3.7636342592595611</c:v>
                </c:pt>
                <c:pt idx="10374">
                  <c:v>3.7638888888832298</c:v>
                </c:pt>
                <c:pt idx="10375">
                  <c:v>3.7667245370321325</c:v>
                </c:pt>
                <c:pt idx="10376">
                  <c:v>3.7669097222169512</c:v>
                </c:pt>
                <c:pt idx="10377">
                  <c:v>3.7669328703705105</c:v>
                </c:pt>
                <c:pt idx="10378">
                  <c:v>3.7670601851787069</c:v>
                </c:pt>
                <c:pt idx="10379">
                  <c:v>3.7672337962940219</c:v>
                </c:pt>
                <c:pt idx="10380">
                  <c:v>3.7674768518481869</c:v>
                </c:pt>
                <c:pt idx="10381">
                  <c:v>3.7678009259252576</c:v>
                </c:pt>
                <c:pt idx="10382">
                  <c:v>3.7680902777719893</c:v>
                </c:pt>
                <c:pt idx="10383">
                  <c:v>3.76841435184906</c:v>
                </c:pt>
                <c:pt idx="10384">
                  <c:v>3.7687268518493511</c:v>
                </c:pt>
                <c:pt idx="10385">
                  <c:v>3.7690046296265791</c:v>
                </c:pt>
                <c:pt idx="10386">
                  <c:v>3.7692708333270275</c:v>
                </c:pt>
                <c:pt idx="10387">
                  <c:v>3.7695138888884685</c:v>
                </c:pt>
                <c:pt idx="10388">
                  <c:v>3.7697222222195705</c:v>
                </c:pt>
                <c:pt idx="10389">
                  <c:v>3.7699421296274522</c:v>
                </c:pt>
                <c:pt idx="10390">
                  <c:v>3.7701620370353339</c:v>
                </c:pt>
                <c:pt idx="10391">
                  <c:v>3.770405092589499</c:v>
                </c:pt>
                <c:pt idx="10392">
                  <c:v>3.770682870366727</c:v>
                </c:pt>
                <c:pt idx="10393">
                  <c:v>3.7709722222207347</c:v>
                </c:pt>
                <c:pt idx="10394">
                  <c:v>3.7712731481442461</c:v>
                </c:pt>
                <c:pt idx="10395">
                  <c:v>3.7715624999982538</c:v>
                </c:pt>
                <c:pt idx="10396">
                  <c:v>3.7718287036987022</c:v>
                </c:pt>
                <c:pt idx="10397">
                  <c:v>3.7720833333296468</c:v>
                </c:pt>
                <c:pt idx="10398">
                  <c:v>3.7723032407375285</c:v>
                </c:pt>
                <c:pt idx="10399">
                  <c:v>3.7725115740686306</c:v>
                </c:pt>
                <c:pt idx="10400">
                  <c:v>3.7727662036995753</c:v>
                </c:pt>
                <c:pt idx="10401">
                  <c:v>3.77302083333052</c:v>
                </c:pt>
                <c:pt idx="10402">
                  <c:v>3.7732870370309683</c:v>
                </c:pt>
                <c:pt idx="10403">
                  <c:v>3.773541666661913</c:v>
                </c:pt>
                <c:pt idx="10404">
                  <c:v>3.7737847222160781</c:v>
                </c:pt>
                <c:pt idx="10405">
                  <c:v>3.7740393518470228</c:v>
                </c:pt>
                <c:pt idx="10406">
                  <c:v>3.7742708333316841</c:v>
                </c:pt>
                <c:pt idx="10407">
                  <c:v>3.7745254629626288</c:v>
                </c:pt>
                <c:pt idx="10408">
                  <c:v>3.7747800925862975</c:v>
                </c:pt>
                <c:pt idx="10409">
                  <c:v>3.7830555555556202</c:v>
                </c:pt>
                <c:pt idx="10410">
                  <c:v>3.7832870370330056</c:v>
                </c:pt>
                <c:pt idx="10411">
                  <c:v>3.7834606481483206</c:v>
                </c:pt>
                <c:pt idx="10412">
                  <c:v>3.7836458333331393</c:v>
                </c:pt>
                <c:pt idx="10413">
                  <c:v>3.783831018517958</c:v>
                </c:pt>
                <c:pt idx="10414">
                  <c:v>3.7841319444414694</c:v>
                </c:pt>
                <c:pt idx="10415">
                  <c:v>3.7845486111109494</c:v>
                </c:pt>
                <c:pt idx="10416">
                  <c:v>3.7848726851807442</c:v>
                </c:pt>
                <c:pt idx="10417">
                  <c:v>3.7851041666654055</c:v>
                </c:pt>
                <c:pt idx="10418">
                  <c:v>3.7853124999965075</c:v>
                </c:pt>
                <c:pt idx="10419">
                  <c:v>3.7855902777737356</c:v>
                </c:pt>
                <c:pt idx="10420">
                  <c:v>3.7858564814814599</c:v>
                </c:pt>
                <c:pt idx="10421">
                  <c:v>3.7861226851819083</c:v>
                </c:pt>
                <c:pt idx="10422">
                  <c:v>3.7864004629591363</c:v>
                </c:pt>
                <c:pt idx="10423">
                  <c:v>3.786655092590081</c:v>
                </c:pt>
                <c:pt idx="10424">
                  <c:v>3.7869212962905294</c:v>
                </c:pt>
                <c:pt idx="10425">
                  <c:v>3.7872106481445371</c:v>
                </c:pt>
                <c:pt idx="10426">
                  <c:v>3.7874884259217652</c:v>
                </c:pt>
                <c:pt idx="10427">
                  <c:v>3.7877546296294895</c:v>
                </c:pt>
                <c:pt idx="10428">
                  <c:v>3.7880208333299379</c:v>
                </c:pt>
                <c:pt idx="10429">
                  <c:v>3.7882870370303863</c:v>
                </c:pt>
                <c:pt idx="10430">
                  <c:v>3.7885532407381106</c:v>
                </c:pt>
                <c:pt idx="10431">
                  <c:v>3.7888078703690553</c:v>
                </c:pt>
                <c:pt idx="10432">
                  <c:v>3.7890740740695037</c:v>
                </c:pt>
                <c:pt idx="10433">
                  <c:v>3.7893287037004484</c:v>
                </c:pt>
                <c:pt idx="10434">
                  <c:v>3.7895833333313931</c:v>
                </c:pt>
                <c:pt idx="10435">
                  <c:v>3.7898495370318415</c:v>
                </c:pt>
                <c:pt idx="10436">
                  <c:v>3.7900925925860065</c:v>
                </c:pt>
                <c:pt idx="10437">
                  <c:v>3.7903356481474475</c:v>
                </c:pt>
                <c:pt idx="10438">
                  <c:v>3.7906018518478959</c:v>
                </c:pt>
                <c:pt idx="10439">
                  <c:v>3.7908449074020609</c:v>
                </c:pt>
                <c:pt idx="10440">
                  <c:v>3.7910879629635019</c:v>
                </c:pt>
                <c:pt idx="10441">
                  <c:v>3.791331018517667</c:v>
                </c:pt>
                <c:pt idx="10442">
                  <c:v>3.7915972222181153</c:v>
                </c:pt>
                <c:pt idx="10443">
                  <c:v>3.7918402777722804</c:v>
                </c:pt>
                <c:pt idx="10444">
                  <c:v>3.7920717592569417</c:v>
                </c:pt>
                <c:pt idx="10445">
                  <c:v>3.7923263888878864</c:v>
                </c:pt>
                <c:pt idx="10446">
                  <c:v>3.7925810185188311</c:v>
                </c:pt>
                <c:pt idx="10447">
                  <c:v>3.7928240740729962</c:v>
                </c:pt>
                <c:pt idx="10448">
                  <c:v>3.7930555555503815</c:v>
                </c:pt>
                <c:pt idx="10449">
                  <c:v>3.7932754629582632</c:v>
                </c:pt>
                <c:pt idx="10450">
                  <c:v>3.7934953703661449</c:v>
                </c:pt>
                <c:pt idx="10451">
                  <c:v>3.7937152777740266</c:v>
                </c:pt>
                <c:pt idx="10452">
                  <c:v>3.7939583333281917</c:v>
                </c:pt>
                <c:pt idx="10453">
                  <c:v>3.7941782407360733</c:v>
                </c:pt>
                <c:pt idx="10454">
                  <c:v>3.7943865740744513</c:v>
                </c:pt>
                <c:pt idx="10455">
                  <c:v>3.7946296296286164</c:v>
                </c:pt>
                <c:pt idx="10456">
                  <c:v>3.7948842592595611</c:v>
                </c:pt>
                <c:pt idx="10457">
                  <c:v>3.7951388888832298</c:v>
                </c:pt>
                <c:pt idx="10458">
                  <c:v>3.7953587962911115</c:v>
                </c:pt>
                <c:pt idx="10459">
                  <c:v>3.7956018518452765</c:v>
                </c:pt>
                <c:pt idx="10460">
                  <c:v>3.7958449074067175</c:v>
                </c:pt>
                <c:pt idx="10461">
                  <c:v>3.7960879629608826</c:v>
                </c:pt>
                <c:pt idx="10462">
                  <c:v>3.7963310185150476</c:v>
                </c:pt>
                <c:pt idx="10463">
                  <c:v>3.796562499999709</c:v>
                </c:pt>
                <c:pt idx="10464">
                  <c:v>3.7967939814770943</c:v>
                </c:pt>
                <c:pt idx="10465">
                  <c:v>3.797013888884976</c:v>
                </c:pt>
                <c:pt idx="10466">
                  <c:v>3.7972569444391411</c:v>
                </c:pt>
                <c:pt idx="10467">
                  <c:v>3.7974884259238024</c:v>
                </c:pt>
                <c:pt idx="10468">
                  <c:v>3.7977430555547471</c:v>
                </c:pt>
                <c:pt idx="10469">
                  <c:v>3.7979976851856918</c:v>
                </c:pt>
                <c:pt idx="10470">
                  <c:v>3.7982523148093605</c:v>
                </c:pt>
                <c:pt idx="10471">
                  <c:v>3.8011689814811689</c:v>
                </c:pt>
                <c:pt idx="10472">
                  <c:v>3.8013773148122709</c:v>
                </c:pt>
                <c:pt idx="10473">
                  <c:v>3.8015624999970896</c:v>
                </c:pt>
                <c:pt idx="10474">
                  <c:v>3.801863425920601</c:v>
                </c:pt>
                <c:pt idx="10475">
                  <c:v>3.8021874999976717</c:v>
                </c:pt>
                <c:pt idx="10476">
                  <c:v>3.8024884259211831</c:v>
                </c:pt>
                <c:pt idx="10477">
                  <c:v>3.8028472222213168</c:v>
                </c:pt>
                <c:pt idx="10478">
                  <c:v>3.8031018518522615</c:v>
                </c:pt>
                <c:pt idx="10479">
                  <c:v>3.8032870370370802</c:v>
                </c:pt>
                <c:pt idx="10480">
                  <c:v>3.8034837962914025</c:v>
                </c:pt>
                <c:pt idx="10481">
                  <c:v>3.8036921296297805</c:v>
                </c:pt>
                <c:pt idx="10482">
                  <c:v>3.8040046296300716</c:v>
                </c:pt>
                <c:pt idx="10483">
                  <c:v>3.804340277776646</c:v>
                </c:pt>
                <c:pt idx="10484">
                  <c:v>3.8046064814770943</c:v>
                </c:pt>
                <c:pt idx="10485">
                  <c:v>3.8048379629617557</c:v>
                </c:pt>
                <c:pt idx="10486">
                  <c:v>3.8050578703696374</c:v>
                </c:pt>
                <c:pt idx="10487">
                  <c:v>3.8053125000005821</c:v>
                </c:pt>
                <c:pt idx="10488">
                  <c:v>3.8055324074011878</c:v>
                </c:pt>
                <c:pt idx="10489">
                  <c:v>3.8057638888858492</c:v>
                </c:pt>
                <c:pt idx="10490">
                  <c:v>3.8060185185167938</c:v>
                </c:pt>
                <c:pt idx="10491">
                  <c:v>3.8062499999941792</c:v>
                </c:pt>
                <c:pt idx="10492">
                  <c:v>3.8064814814788406</c:v>
                </c:pt>
                <c:pt idx="10493">
                  <c:v>3.8066898148099426</c:v>
                </c:pt>
                <c:pt idx="10494">
                  <c:v>3.806921296294604</c:v>
                </c:pt>
                <c:pt idx="10495">
                  <c:v>3.8071527777719893</c:v>
                </c:pt>
                <c:pt idx="10496">
                  <c:v>3.807372685179871</c:v>
                </c:pt>
                <c:pt idx="10497">
                  <c:v>3.8075925925877527</c:v>
                </c:pt>
                <c:pt idx="10498">
                  <c:v>3.8078240740724141</c:v>
                </c:pt>
                <c:pt idx="10499">
                  <c:v>3.8080324074035161</c:v>
                </c:pt>
                <c:pt idx="10500">
                  <c:v>3.8082523148113978</c:v>
                </c:pt>
                <c:pt idx="10501">
                  <c:v>3.8084722222192795</c:v>
                </c:pt>
                <c:pt idx="10502">
                  <c:v>3.8086921296271612</c:v>
                </c:pt>
                <c:pt idx="10503">
                  <c:v>3.8089120370350429</c:v>
                </c:pt>
                <c:pt idx="10504">
                  <c:v>3.8091666666659876</c:v>
                </c:pt>
                <c:pt idx="10505">
                  <c:v>3.8094212962896563</c:v>
                </c:pt>
                <c:pt idx="10506">
                  <c:v>3.809641203697538</c:v>
                </c:pt>
                <c:pt idx="10507">
                  <c:v>3.8098726851821993</c:v>
                </c:pt>
                <c:pt idx="10508">
                  <c:v>3.8101157407363644</c:v>
                </c:pt>
                <c:pt idx="10509">
                  <c:v>3.8103819444440887</c:v>
                </c:pt>
                <c:pt idx="10510">
                  <c:v>3.8105902777751908</c:v>
                </c:pt>
                <c:pt idx="10511">
                  <c:v>3.8108217592598521</c:v>
                </c:pt>
                <c:pt idx="10512">
                  <c:v>3.8110416666604578</c:v>
                </c:pt>
                <c:pt idx="10513">
                  <c:v>3.8112847222218988</c:v>
                </c:pt>
                <c:pt idx="10514">
                  <c:v>3.8115162036992842</c:v>
                </c:pt>
                <c:pt idx="10515">
                  <c:v>3.8117476851839456</c:v>
                </c:pt>
                <c:pt idx="10516">
                  <c:v>3.8119675925918273</c:v>
                </c:pt>
                <c:pt idx="10517">
                  <c:v>3.812187499999709</c:v>
                </c:pt>
                <c:pt idx="10518">
                  <c:v>3.8124189814770943</c:v>
                </c:pt>
                <c:pt idx="10519">
                  <c:v>3.8126504629617557</c:v>
                </c:pt>
                <c:pt idx="10520">
                  <c:v>3.8128703703696374</c:v>
                </c:pt>
                <c:pt idx="10521">
                  <c:v>3.8131018518470228</c:v>
                </c:pt>
                <c:pt idx="10522">
                  <c:v>3.8133449074011878</c:v>
                </c:pt>
                <c:pt idx="10523">
                  <c:v>3.8135763888858492</c:v>
                </c:pt>
                <c:pt idx="10524">
                  <c:v>3.8138078703705105</c:v>
                </c:pt>
                <c:pt idx="10525">
                  <c:v>3.8140393518478959</c:v>
                </c:pt>
                <c:pt idx="10526">
                  <c:v>3.8142592592557776</c:v>
                </c:pt>
                <c:pt idx="10527">
                  <c:v>3.8144791666636593</c:v>
                </c:pt>
                <c:pt idx="10528">
                  <c:v>3.8147222222178243</c:v>
                </c:pt>
                <c:pt idx="10529">
                  <c:v>3.814942129625706</c:v>
                </c:pt>
                <c:pt idx="10530">
                  <c:v>3.8151620370335877</c:v>
                </c:pt>
                <c:pt idx="10531">
                  <c:v>3.815393518518249</c:v>
                </c:pt>
                <c:pt idx="10532">
                  <c:v>3.8156365740724141</c:v>
                </c:pt>
                <c:pt idx="10533">
                  <c:v>3.8158680555497995</c:v>
                </c:pt>
                <c:pt idx="10534">
                  <c:v>3.8160879629576812</c:v>
                </c:pt>
                <c:pt idx="10535">
                  <c:v>3.8163425925886258</c:v>
                </c:pt>
                <c:pt idx="10536">
                  <c:v>3.8165740740732872</c:v>
                </c:pt>
                <c:pt idx="10537">
                  <c:v>3.8167939814811689</c:v>
                </c:pt>
                <c:pt idx="10538">
                  <c:v>3.8170370370353339</c:v>
                </c:pt>
                <c:pt idx="10539">
                  <c:v>3.817280092589499</c:v>
                </c:pt>
                <c:pt idx="10540">
                  <c:v>3.8175347222204437</c:v>
                </c:pt>
                <c:pt idx="10541">
                  <c:v>3.817766203697829</c:v>
                </c:pt>
                <c:pt idx="10542">
                  <c:v>3.8179976851824904</c:v>
                </c:pt>
                <c:pt idx="10543">
                  <c:v>3.8182291666671517</c:v>
                </c:pt>
                <c:pt idx="10544">
                  <c:v>3.8184722222213168</c:v>
                </c:pt>
                <c:pt idx="10545">
                  <c:v>3.8187268518522615</c:v>
                </c:pt>
                <c:pt idx="10546">
                  <c:v>3.8189699074064265</c:v>
                </c:pt>
                <c:pt idx="10547">
                  <c:v>3.8192013888838119</c:v>
                </c:pt>
                <c:pt idx="10548">
                  <c:v>3.8194444444379769</c:v>
                </c:pt>
                <c:pt idx="10549">
                  <c:v>3.8196874999994179</c:v>
                </c:pt>
                <c:pt idx="10550">
                  <c:v>3.819930555553583</c:v>
                </c:pt>
                <c:pt idx="10551">
                  <c:v>3.8201620370309683</c:v>
                </c:pt>
                <c:pt idx="10552">
                  <c:v>3.8204282407386927</c:v>
                </c:pt>
                <c:pt idx="10553">
                  <c:v>3.8206828703696374</c:v>
                </c:pt>
                <c:pt idx="10554">
                  <c:v>3.8209143518470228</c:v>
                </c:pt>
                <c:pt idx="10555">
                  <c:v>3.8211574074011878</c:v>
                </c:pt>
                <c:pt idx="10556">
                  <c:v>3.8214004629626288</c:v>
                </c:pt>
                <c:pt idx="10557">
                  <c:v>3.8216435185167938</c:v>
                </c:pt>
                <c:pt idx="10558">
                  <c:v>3.8218865740709589</c:v>
                </c:pt>
                <c:pt idx="10559">
                  <c:v>3.8221412037019036</c:v>
                </c:pt>
                <c:pt idx="10560">
                  <c:v>3.8223842592560686</c:v>
                </c:pt>
                <c:pt idx="10561">
                  <c:v>3.82261574074073</c:v>
                </c:pt>
                <c:pt idx="10562">
                  <c:v>3.8228472222181153</c:v>
                </c:pt>
                <c:pt idx="10563">
                  <c:v>3.8230902777722804</c:v>
                </c:pt>
                <c:pt idx="10564">
                  <c:v>3.8233564814800047</c:v>
                </c:pt>
                <c:pt idx="10565">
                  <c:v>3.8259722222210257</c:v>
                </c:pt>
                <c:pt idx="10566">
                  <c:v>3.8261458333290648</c:v>
                </c:pt>
                <c:pt idx="10567">
                  <c:v>3.8263194444443798</c:v>
                </c:pt>
                <c:pt idx="10568">
                  <c:v>3.8265624999985448</c:v>
                </c:pt>
                <c:pt idx="10569">
                  <c:v>3.8268981481451192</c:v>
                </c:pt>
                <c:pt idx="10570">
                  <c:v>3.8272106481454102</c:v>
                </c:pt>
                <c:pt idx="10571">
                  <c:v>3.8275578703687643</c:v>
                </c:pt>
                <c:pt idx="10572">
                  <c:v>3.8278935185153387</c:v>
                </c:pt>
                <c:pt idx="10573">
                  <c:v>3.828159722215787</c:v>
                </c:pt>
                <c:pt idx="10574">
                  <c:v>3.8284722222160781</c:v>
                </c:pt>
                <c:pt idx="10575">
                  <c:v>3.8287615740700858</c:v>
                </c:pt>
                <c:pt idx="10576">
                  <c:v>3.8289583333316841</c:v>
                </c:pt>
                <c:pt idx="10577">
                  <c:v>3.8291435185165028</c:v>
                </c:pt>
                <c:pt idx="10578">
                  <c:v>3.8293749999938882</c:v>
                </c:pt>
                <c:pt idx="10579">
                  <c:v>3.8296527777783922</c:v>
                </c:pt>
                <c:pt idx="10580">
                  <c:v>3.8299305555556202</c:v>
                </c:pt>
                <c:pt idx="10581">
                  <c:v>3.8301967592560686</c:v>
                </c:pt>
                <c:pt idx="10582">
                  <c:v>3.830462962956517</c:v>
                </c:pt>
                <c:pt idx="10583">
                  <c:v>3.830706018517958</c:v>
                </c:pt>
                <c:pt idx="10584">
                  <c:v>3.830949074072123</c:v>
                </c:pt>
                <c:pt idx="10585">
                  <c:v>3.8311805555495084</c:v>
                </c:pt>
                <c:pt idx="10586">
                  <c:v>3.8314236111109494</c:v>
                </c:pt>
                <c:pt idx="10587">
                  <c:v>3.8316782407346182</c:v>
                </c:pt>
                <c:pt idx="10588">
                  <c:v>3.8319560185191222</c:v>
                </c:pt>
                <c:pt idx="10589">
                  <c:v>3.8322337962963502</c:v>
                </c:pt>
                <c:pt idx="10590">
                  <c:v>3.8324999999967986</c:v>
                </c:pt>
                <c:pt idx="10591">
                  <c:v>3.832766203697247</c:v>
                </c:pt>
                <c:pt idx="10592">
                  <c:v>3.8330208333281917</c:v>
                </c:pt>
                <c:pt idx="10593">
                  <c:v>3.8332986111054197</c:v>
                </c:pt>
                <c:pt idx="10594">
                  <c:v>3.833564814813144</c:v>
                </c:pt>
                <c:pt idx="10595">
                  <c:v>3.8338078703673091</c:v>
                </c:pt>
                <c:pt idx="10596">
                  <c:v>3.8340509259214741</c:v>
                </c:pt>
                <c:pt idx="10597">
                  <c:v>3.8342939814756392</c:v>
                </c:pt>
                <c:pt idx="10598">
                  <c:v>3.8345486111065838</c:v>
                </c:pt>
                <c:pt idx="10599">
                  <c:v>3.8348032407375285</c:v>
                </c:pt>
                <c:pt idx="10600">
                  <c:v>3.8350578703684732</c:v>
                </c:pt>
                <c:pt idx="10601">
                  <c:v>3.8353240740689216</c:v>
                </c:pt>
                <c:pt idx="10602">
                  <c:v>3.8355787036998663</c:v>
                </c:pt>
                <c:pt idx="10603">
                  <c:v>3.835868055553874</c:v>
                </c:pt>
                <c:pt idx="10604">
                  <c:v>3.8360995370312594</c:v>
                </c:pt>
                <c:pt idx="10605">
                  <c:v>3.8363425925927004</c:v>
                </c:pt>
                <c:pt idx="10606">
                  <c:v>3.8365856481468654</c:v>
                </c:pt>
                <c:pt idx="10607">
                  <c:v>3.8368402777778101</c:v>
                </c:pt>
                <c:pt idx="10608">
                  <c:v>3.8371064814782585</c:v>
                </c:pt>
                <c:pt idx="10609">
                  <c:v>3.8373611111092032</c:v>
                </c:pt>
                <c:pt idx="10610">
                  <c:v>3.8376273148096516</c:v>
                </c:pt>
                <c:pt idx="10611">
                  <c:v>3.8378935185173759</c:v>
                </c:pt>
                <c:pt idx="10612">
                  <c:v>3.8381481481483206</c:v>
                </c:pt>
                <c:pt idx="10613">
                  <c:v>3.8384259259255487</c:v>
                </c:pt>
                <c:pt idx="10614">
                  <c:v>3.8387037037027767</c:v>
                </c:pt>
                <c:pt idx="10615">
                  <c:v>3.8389699074032251</c:v>
                </c:pt>
                <c:pt idx="10616">
                  <c:v>3.8392361111109494</c:v>
                </c:pt>
                <c:pt idx="10617">
                  <c:v>3.8395023148113978</c:v>
                </c:pt>
                <c:pt idx="10618">
                  <c:v>3.8397685185191222</c:v>
                </c:pt>
                <c:pt idx="10619">
                  <c:v>3.8400462962963502</c:v>
                </c:pt>
                <c:pt idx="10620">
                  <c:v>3.8402893518505152</c:v>
                </c:pt>
                <c:pt idx="10621">
                  <c:v>3.8405439814814599</c:v>
                </c:pt>
                <c:pt idx="10622">
                  <c:v>3.8407986111051287</c:v>
                </c:pt>
                <c:pt idx="10623">
                  <c:v>3.8410532407360733</c:v>
                </c:pt>
                <c:pt idx="10624">
                  <c:v>3.841307870367018</c:v>
                </c:pt>
                <c:pt idx="10625">
                  <c:v>3.8415624999979627</c:v>
                </c:pt>
                <c:pt idx="10626">
                  <c:v>3.8418171296289074</c:v>
                </c:pt>
                <c:pt idx="10627">
                  <c:v>3.8420601851830725</c:v>
                </c:pt>
                <c:pt idx="10628">
                  <c:v>3.8423032407372375</c:v>
                </c:pt>
                <c:pt idx="10629">
                  <c:v>3.8425578703681822</c:v>
                </c:pt>
                <c:pt idx="10630">
                  <c:v>3.8428124999991269</c:v>
                </c:pt>
                <c:pt idx="10631">
                  <c:v>3.8430439814765123</c:v>
                </c:pt>
                <c:pt idx="10632">
                  <c:v>3.8432870370306773</c:v>
                </c:pt>
                <c:pt idx="10633">
                  <c:v>3.843541666661622</c:v>
                </c:pt>
                <c:pt idx="10634">
                  <c:v>3.84381944443885</c:v>
                </c:pt>
                <c:pt idx="10635">
                  <c:v>3.8440740740697947</c:v>
                </c:pt>
                <c:pt idx="10636">
                  <c:v>3.8443171296239598</c:v>
                </c:pt>
                <c:pt idx="10637">
                  <c:v>3.8445717592549045</c:v>
                </c:pt>
                <c:pt idx="10638">
                  <c:v>3.8448263888858492</c:v>
                </c:pt>
                <c:pt idx="10639">
                  <c:v>3.8450810185167938</c:v>
                </c:pt>
                <c:pt idx="10640">
                  <c:v>3.8453240740709589</c:v>
                </c:pt>
                <c:pt idx="10641">
                  <c:v>3.8455671296251239</c:v>
                </c:pt>
                <c:pt idx="10642">
                  <c:v>3.8458217592560686</c:v>
                </c:pt>
                <c:pt idx="10643">
                  <c:v>3.8460995370332967</c:v>
                </c:pt>
                <c:pt idx="10644">
                  <c:v>3.8463541666642413</c:v>
                </c:pt>
                <c:pt idx="10645">
                  <c:v>3.8465972222184064</c:v>
                </c:pt>
                <c:pt idx="10646">
                  <c:v>3.8468634259261307</c:v>
                </c:pt>
                <c:pt idx="10647">
                  <c:v>3.8471064814802958</c:v>
                </c:pt>
                <c:pt idx="10648">
                  <c:v>3.8473611111112405</c:v>
                </c:pt>
                <c:pt idx="10649">
                  <c:v>3.8476157407349092</c:v>
                </c:pt>
                <c:pt idx="10650">
                  <c:v>3.8478819444426335</c:v>
                </c:pt>
                <c:pt idx="10651">
                  <c:v>3.8481365740735782</c:v>
                </c:pt>
                <c:pt idx="10652">
                  <c:v>3.848391203697247</c:v>
                </c:pt>
                <c:pt idx="10653">
                  <c:v>3.8486574074049713</c:v>
                </c:pt>
                <c:pt idx="10654">
                  <c:v>3.8489351851821993</c:v>
                </c:pt>
                <c:pt idx="10655">
                  <c:v>3.8491782407363644</c:v>
                </c:pt>
                <c:pt idx="10656">
                  <c:v>3.8494444444440887</c:v>
                </c:pt>
                <c:pt idx="10657">
                  <c:v>3.8497106481445371</c:v>
                </c:pt>
                <c:pt idx="10658">
                  <c:v>3.8499537036987022</c:v>
                </c:pt>
                <c:pt idx="10659">
                  <c:v>3.8529629629629198</c:v>
                </c:pt>
                <c:pt idx="10660">
                  <c:v>3.8531597222172422</c:v>
                </c:pt>
                <c:pt idx="10661">
                  <c:v>3.8534143518481869</c:v>
                </c:pt>
                <c:pt idx="10662">
                  <c:v>3.8537731481483206</c:v>
                </c:pt>
                <c:pt idx="10663">
                  <c:v>3.8541550925874617</c:v>
                </c:pt>
                <c:pt idx="10664">
                  <c:v>3.8620138888873043</c:v>
                </c:pt>
                <c:pt idx="10665">
                  <c:v>3.8639583333279006</c:v>
                </c:pt>
                <c:pt idx="10666">
                  <c:v>3.8658912036989932</c:v>
                </c:pt>
                <c:pt idx="10667">
                  <c:v>3.8678240740700858</c:v>
                </c:pt>
                <c:pt idx="10668">
                  <c:v>3.869768518517958</c:v>
                </c:pt>
                <c:pt idx="10669">
                  <c:v>3.8714120370350429</c:v>
                </c:pt>
                <c:pt idx="10670">
                  <c:v>3.8729861111060018</c:v>
                </c:pt>
                <c:pt idx="10671">
                  <c:v>3.8745023148148903</c:v>
                </c:pt>
                <c:pt idx="10672">
                  <c:v>3.8759837962934398</c:v>
                </c:pt>
                <c:pt idx="10673">
                  <c:v>3.87730324074073</c:v>
                </c:pt>
                <c:pt idx="10674">
                  <c:v>3.8786342592575238</c:v>
                </c:pt>
                <c:pt idx="10675">
                  <c:v>3.8799652777743177</c:v>
                </c:pt>
                <c:pt idx="10676">
                  <c:v>3.8813194444446708</c:v>
                </c:pt>
                <c:pt idx="10677">
                  <c:v>3.8826504629614647</c:v>
                </c:pt>
                <c:pt idx="10678">
                  <c:v>3.8839930555550382</c:v>
                </c:pt>
                <c:pt idx="10679">
                  <c:v>3.885324074071832</c:v>
                </c:pt>
                <c:pt idx="10680">
                  <c:v>3.8866550925886258</c:v>
                </c:pt>
                <c:pt idx="10681">
                  <c:v>3.8879976851821993</c:v>
                </c:pt>
                <c:pt idx="10682">
                  <c:v>3.8893171296294895</c:v>
                </c:pt>
                <c:pt idx="10683">
                  <c:v>3.890659722215787</c:v>
                </c:pt>
                <c:pt idx="10684">
                  <c:v>3.893379629625997</c:v>
                </c:pt>
                <c:pt idx="10685">
                  <c:v>3.8935648148108157</c:v>
                </c:pt>
                <c:pt idx="10686">
                  <c:v>3.8937615740724141</c:v>
                </c:pt>
                <c:pt idx="10687">
                  <c:v>3.8939814814802958</c:v>
                </c:pt>
                <c:pt idx="10688">
                  <c:v>3.8942013888881775</c:v>
                </c:pt>
                <c:pt idx="10689">
                  <c:v>3.8944328703655628</c:v>
                </c:pt>
                <c:pt idx="10690">
                  <c:v>3.8946643518502242</c:v>
                </c:pt>
                <c:pt idx="10691">
                  <c:v>3.8948842592581059</c:v>
                </c:pt>
                <c:pt idx="10692">
                  <c:v>3.8950694444429246</c:v>
                </c:pt>
                <c:pt idx="10693">
                  <c:v>3.89530092592031</c:v>
                </c:pt>
                <c:pt idx="10694">
                  <c:v>3.8955324074049713</c:v>
                </c:pt>
                <c:pt idx="10695">
                  <c:v>3.895787037035916</c:v>
                </c:pt>
                <c:pt idx="10696">
                  <c:v>3.896030092590081</c:v>
                </c:pt>
                <c:pt idx="10697">
                  <c:v>3.8962962962905294</c:v>
                </c:pt>
                <c:pt idx="10698">
                  <c:v>3.8965277777751908</c:v>
                </c:pt>
                <c:pt idx="10699">
                  <c:v>3.8967592592598521</c:v>
                </c:pt>
                <c:pt idx="10700">
                  <c:v>3.8970138888835208</c:v>
                </c:pt>
                <c:pt idx="10701">
                  <c:v>3.8972685185144655</c:v>
                </c:pt>
                <c:pt idx="10702">
                  <c:v>3.8974884259223472</c:v>
                </c:pt>
                <c:pt idx="10703">
                  <c:v>3.8977199074070086</c:v>
                </c:pt>
                <c:pt idx="10704">
                  <c:v>3.897951388884394</c:v>
                </c:pt>
                <c:pt idx="10705">
                  <c:v>3.898194444438559</c:v>
                </c:pt>
                <c:pt idx="10706">
                  <c:v>3.8984375</c:v>
                </c:pt>
                <c:pt idx="10707">
                  <c:v>3.898680555554165</c:v>
                </c:pt>
                <c:pt idx="10708">
                  <c:v>3.8989351851851097</c:v>
                </c:pt>
                <c:pt idx="10709">
                  <c:v>3.8991898148087785</c:v>
                </c:pt>
                <c:pt idx="10710">
                  <c:v>3.8994444444397232</c:v>
                </c:pt>
                <c:pt idx="10711">
                  <c:v>3.8996759259243845</c:v>
                </c:pt>
                <c:pt idx="10712">
                  <c:v>3.8999305555553292</c:v>
                </c:pt>
                <c:pt idx="10713">
                  <c:v>3.9001851851789979</c:v>
                </c:pt>
                <c:pt idx="10714">
                  <c:v>3.9004398148099426</c:v>
                </c:pt>
                <c:pt idx="10715">
                  <c:v>3.9006944444408873</c:v>
                </c:pt>
                <c:pt idx="10716">
                  <c:v>3.9009374999950523</c:v>
                </c:pt>
                <c:pt idx="10717">
                  <c:v>3.9011805555492174</c:v>
                </c:pt>
                <c:pt idx="10718">
                  <c:v>3.9014120370338787</c:v>
                </c:pt>
                <c:pt idx="10719">
                  <c:v>3.9016550925880438</c:v>
                </c:pt>
                <c:pt idx="10720">
                  <c:v>3.9019328703652718</c:v>
                </c:pt>
                <c:pt idx="10721">
                  <c:v>3.9021990740729962</c:v>
                </c:pt>
                <c:pt idx="10722">
                  <c:v>3.9025231481427909</c:v>
                </c:pt>
                <c:pt idx="10723">
                  <c:v>3.9028356481430819</c:v>
                </c:pt>
                <c:pt idx="10724">
                  <c:v>3.9031712962896563</c:v>
                </c:pt>
                <c:pt idx="10725">
                  <c:v>3.9034837962899473</c:v>
                </c:pt>
                <c:pt idx="10726">
                  <c:v>3.9037847222207347</c:v>
                </c:pt>
                <c:pt idx="10727">
                  <c:v>3.9040856481442461</c:v>
                </c:pt>
                <c:pt idx="10728">
                  <c:v>3.9043634259214741</c:v>
                </c:pt>
                <c:pt idx="10729">
                  <c:v>3.9046412036987022</c:v>
                </c:pt>
                <c:pt idx="10730">
                  <c:v>3.9048842592528672</c:v>
                </c:pt>
                <c:pt idx="10731">
                  <c:v>3.9051388888838119</c:v>
                </c:pt>
                <c:pt idx="10732">
                  <c:v>3.9054050925915362</c:v>
                </c:pt>
                <c:pt idx="10733">
                  <c:v>3.9057175925918273</c:v>
                </c:pt>
                <c:pt idx="10734">
                  <c:v>3.906041666661622</c:v>
                </c:pt>
                <c:pt idx="10735">
                  <c:v>3.9063773148081964</c:v>
                </c:pt>
                <c:pt idx="10736">
                  <c:v>3.9067245370315504</c:v>
                </c:pt>
                <c:pt idx="10737">
                  <c:v>3.9070486111086211</c:v>
                </c:pt>
                <c:pt idx="10738">
                  <c:v>3.9073495370321325</c:v>
                </c:pt>
                <c:pt idx="10739">
                  <c:v>3.9076388888861402</c:v>
                </c:pt>
                <c:pt idx="10740">
                  <c:v>3.9079513888864312</c:v>
                </c:pt>
                <c:pt idx="10741">
                  <c:v>3.9082754629635019</c:v>
                </c:pt>
                <c:pt idx="10742">
                  <c:v>3.9085763888870133</c:v>
                </c:pt>
                <c:pt idx="10743">
                  <c:v>3.908900462956808</c:v>
                </c:pt>
                <c:pt idx="10744">
                  <c:v>3.9092245370338787</c:v>
                </c:pt>
                <c:pt idx="10745">
                  <c:v>3.9095370370341698</c:v>
                </c:pt>
                <c:pt idx="10746">
                  <c:v>3.9098495370344608</c:v>
                </c:pt>
                <c:pt idx="10747">
                  <c:v>3.9101736111115315</c:v>
                </c:pt>
                <c:pt idx="10748">
                  <c:v>3.9105092592581059</c:v>
                </c:pt>
                <c:pt idx="10749">
                  <c:v>3.9108564814814599</c:v>
                </c:pt>
                <c:pt idx="10750">
                  <c:v>3.9111921296280343</c:v>
                </c:pt>
                <c:pt idx="10751">
                  <c:v>3.9115277777746087</c:v>
                </c:pt>
                <c:pt idx="10752">
                  <c:v>3.9118749999979627</c:v>
                </c:pt>
                <c:pt idx="10753">
                  <c:v>3.914340277777228</c:v>
                </c:pt>
                <c:pt idx="10754">
                  <c:v>3.9145138888852671</c:v>
                </c:pt>
                <c:pt idx="10755">
                  <c:v>3.9145370370315504</c:v>
                </c:pt>
                <c:pt idx="10756">
                  <c:v>3.9150347222166602</c:v>
                </c:pt>
                <c:pt idx="10757">
                  <c:v>3.9153819444400142</c:v>
                </c:pt>
                <c:pt idx="10758">
                  <c:v>3.9157060185170849</c:v>
                </c:pt>
                <c:pt idx="10759">
                  <c:v>3.9161342592560686</c:v>
                </c:pt>
                <c:pt idx="10760">
                  <c:v>3.9165856481486117</c:v>
                </c:pt>
                <c:pt idx="10761">
                  <c:v>3.9170601851801621</c:v>
                </c:pt>
                <c:pt idx="10762">
                  <c:v>3.9174305555497995</c:v>
                </c:pt>
                <c:pt idx="10763">
                  <c:v>3.9177083333270275</c:v>
                </c:pt>
                <c:pt idx="10764">
                  <c:v>3.9179861111115315</c:v>
                </c:pt>
                <c:pt idx="10765">
                  <c:v>3.9182986111045466</c:v>
                </c:pt>
                <c:pt idx="10766">
                  <c:v>3.9186574074046803</c:v>
                </c:pt>
                <c:pt idx="10767">
                  <c:v>3.9190277777743177</c:v>
                </c:pt>
                <c:pt idx="10768">
                  <c:v>3.919363425920892</c:v>
                </c:pt>
                <c:pt idx="10769">
                  <c:v>3.9196412036981201</c:v>
                </c:pt>
                <c:pt idx="10770">
                  <c:v>3.9199884259214741</c:v>
                </c:pt>
                <c:pt idx="10771">
                  <c:v>3.9203587962911115</c:v>
                </c:pt>
                <c:pt idx="10772">
                  <c:v>3.9207175925912452</c:v>
                </c:pt>
                <c:pt idx="10773">
                  <c:v>3.9210185185147566</c:v>
                </c:pt>
                <c:pt idx="10774">
                  <c:v>3.921319444438268</c:v>
                </c:pt>
                <c:pt idx="10775">
                  <c:v>3.9216435185153387</c:v>
                </c:pt>
                <c:pt idx="10776">
                  <c:v>3.9219675925924093</c:v>
                </c:pt>
                <c:pt idx="10777">
                  <c:v>3.9223032407389837</c:v>
                </c:pt>
                <c:pt idx="10778">
                  <c:v>3.9226504629623378</c:v>
                </c:pt>
                <c:pt idx="10779">
                  <c:v>3.9229745370321325</c:v>
                </c:pt>
                <c:pt idx="10780">
                  <c:v>3.9232986111092032</c:v>
                </c:pt>
                <c:pt idx="10781">
                  <c:v>3.9236342592557776</c:v>
                </c:pt>
                <c:pt idx="10782">
                  <c:v>3.9239930555559113</c:v>
                </c:pt>
                <c:pt idx="10783">
                  <c:v>3.9243402777719893</c:v>
                </c:pt>
                <c:pt idx="10784">
                  <c:v>3.92466435184906</c:v>
                </c:pt>
                <c:pt idx="10785">
                  <c:v>3.9249652777725714</c:v>
                </c:pt>
                <c:pt idx="10786">
                  <c:v>3.9252893518496421</c:v>
                </c:pt>
                <c:pt idx="10787">
                  <c:v>3.9256134259194368</c:v>
                </c:pt>
                <c:pt idx="10788">
                  <c:v>3.9259606481427909</c:v>
                </c:pt>
                <c:pt idx="10789">
                  <c:v>3.9263078703661449</c:v>
                </c:pt>
                <c:pt idx="10790">
                  <c:v>3.9266435185127193</c:v>
                </c:pt>
                <c:pt idx="10791">
                  <c:v>3.92696759258979</c:v>
                </c:pt>
                <c:pt idx="10792">
                  <c:v>3.927314814813144</c:v>
                </c:pt>
                <c:pt idx="10793">
                  <c:v>3.9276504629597184</c:v>
                </c:pt>
                <c:pt idx="10794">
                  <c:v>3.9279976851830725</c:v>
                </c:pt>
                <c:pt idx="10795">
                  <c:v>3.9283333333296468</c:v>
                </c:pt>
                <c:pt idx="10796">
                  <c:v>3.9286805555530009</c:v>
                </c:pt>
                <c:pt idx="10797">
                  <c:v>3.9290277777763549</c:v>
                </c:pt>
                <c:pt idx="10798">
                  <c:v>3.929374999999709</c:v>
                </c:pt>
                <c:pt idx="10799">
                  <c:v>3.9297106481462833</c:v>
                </c:pt>
                <c:pt idx="10800">
                  <c:v>3.9300462962928577</c:v>
                </c:pt>
                <c:pt idx="10801">
                  <c:v>3.9304166666624951</c:v>
                </c:pt>
                <c:pt idx="10802">
                  <c:v>3.9307638888858492</c:v>
                </c:pt>
                <c:pt idx="10803">
                  <c:v>3.9310995370324235</c:v>
                </c:pt>
                <c:pt idx="10804">
                  <c:v>3.9314583333325572</c:v>
                </c:pt>
                <c:pt idx="10805">
                  <c:v>3.9317939814791316</c:v>
                </c:pt>
                <c:pt idx="10806">
                  <c:v>3.9321180555489263</c:v>
                </c:pt>
                <c:pt idx="10807">
                  <c:v>3.932442129625997</c:v>
                </c:pt>
                <c:pt idx="10808">
                  <c:v>3.9327777777725714</c:v>
                </c:pt>
                <c:pt idx="10809">
                  <c:v>3.9331249999959255</c:v>
                </c:pt>
                <c:pt idx="10810">
                  <c:v>3.9334374999962165</c:v>
                </c:pt>
                <c:pt idx="10811">
                  <c:v>3.9337962962963502</c:v>
                </c:pt>
                <c:pt idx="10812">
                  <c:v>3.9341550925892079</c:v>
                </c:pt>
                <c:pt idx="10813">
                  <c:v>3.9344791666662786</c:v>
                </c:pt>
                <c:pt idx="10814">
                  <c:v>3.9348032407360733</c:v>
                </c:pt>
                <c:pt idx="10815">
                  <c:v>3.935092592590081</c:v>
                </c:pt>
                <c:pt idx="10816">
                  <c:v>3.9353935185135924</c:v>
                </c:pt>
                <c:pt idx="10817">
                  <c:v>3.9357175925906631</c:v>
                </c:pt>
                <c:pt idx="10818">
                  <c:v>3.9360416666604578</c:v>
                </c:pt>
                <c:pt idx="10819">
                  <c:v>3.9363888888838119</c:v>
                </c:pt>
                <c:pt idx="10820">
                  <c:v>3.9367245370303863</c:v>
                </c:pt>
                <c:pt idx="10821">
                  <c:v>3.9370370370306773</c:v>
                </c:pt>
                <c:pt idx="10822">
                  <c:v>3.937361111107748</c:v>
                </c:pt>
                <c:pt idx="10823">
                  <c:v>3.9376851851848187</c:v>
                </c:pt>
                <c:pt idx="10824">
                  <c:v>3.9380439814776764</c:v>
                </c:pt>
                <c:pt idx="10825">
                  <c:v>3.9383796296242508</c:v>
                </c:pt>
                <c:pt idx="10826">
                  <c:v>3.9387037037013215</c:v>
                </c:pt>
                <c:pt idx="10827">
                  <c:v>3.9390046296248329</c:v>
                </c:pt>
                <c:pt idx="10828">
                  <c:v>3.9392939814788406</c:v>
                </c:pt>
                <c:pt idx="10829">
                  <c:v>3.9395833333328483</c:v>
                </c:pt>
                <c:pt idx="10830">
                  <c:v>3.93987268517958</c:v>
                </c:pt>
                <c:pt idx="10831">
                  <c:v>3.9401736111103673</c:v>
                </c:pt>
                <c:pt idx="10832">
                  <c:v>3.9404861111106584</c:v>
                </c:pt>
                <c:pt idx="10833">
                  <c:v>3.9408101851804531</c:v>
                </c:pt>
                <c:pt idx="10834">
                  <c:v>3.9411226851807442</c:v>
                </c:pt>
                <c:pt idx="10835">
                  <c:v>3.9414467592578148</c:v>
                </c:pt>
                <c:pt idx="10836">
                  <c:v>3.9417708333276096</c:v>
                </c:pt>
                <c:pt idx="10837">
                  <c:v>3.9420833333279006</c:v>
                </c:pt>
                <c:pt idx="10838">
                  <c:v>3.9423611111051287</c:v>
                </c:pt>
                <c:pt idx="10839">
                  <c:v>3.9426504629591363</c:v>
                </c:pt>
                <c:pt idx="10840">
                  <c:v>3.9429513888826477</c:v>
                </c:pt>
                <c:pt idx="10841">
                  <c:v>3.9432754629597184</c:v>
                </c:pt>
                <c:pt idx="10842">
                  <c:v>3.9435995370367891</c:v>
                </c:pt>
                <c:pt idx="10843">
                  <c:v>3.9439236111065838</c:v>
                </c:pt>
                <c:pt idx="10844">
                  <c:v>3.9442476851836545</c:v>
                </c:pt>
                <c:pt idx="10845">
                  <c:v>3.9445717592534493</c:v>
                </c:pt>
                <c:pt idx="10846">
                  <c:v>3.9448842592537403</c:v>
                </c:pt>
                <c:pt idx="10847">
                  <c:v>3.9451967592540313</c:v>
                </c:pt>
                <c:pt idx="10848">
                  <c:v>3.9454976851848187</c:v>
                </c:pt>
                <c:pt idx="10849">
                  <c:v>3.94810185184906</c:v>
                </c:pt>
                <c:pt idx="10850">
                  <c:v>3.9483217592569417</c:v>
                </c:pt>
                <c:pt idx="10851">
                  <c:v>3.9487384259264218</c:v>
                </c:pt>
                <c:pt idx="10852">
                  <c:v>3.9492013888884685</c:v>
                </c:pt>
                <c:pt idx="10853">
                  <c:v>3.9496180555506726</c:v>
                </c:pt>
                <c:pt idx="10854">
                  <c:v>3.950023148143373</c:v>
                </c:pt>
                <c:pt idx="10855">
                  <c:v>3.9503935185130103</c:v>
                </c:pt>
                <c:pt idx="10856">
                  <c:v>3.950752314813144</c:v>
                </c:pt>
                <c:pt idx="10857">
                  <c:v>3.9510763888829388</c:v>
                </c:pt>
                <c:pt idx="10858">
                  <c:v>3.9513773148137261</c:v>
                </c:pt>
                <c:pt idx="10859">
                  <c:v>3.9516550925909542</c:v>
                </c:pt>
                <c:pt idx="10860">
                  <c:v>3.9519328703681822</c:v>
                </c:pt>
                <c:pt idx="10861">
                  <c:v>3.9522222222221899</c:v>
                </c:pt>
                <c:pt idx="10862">
                  <c:v>3.9525347222224809</c:v>
                </c:pt>
                <c:pt idx="10863">
                  <c:v>3.9528935185153387</c:v>
                </c:pt>
                <c:pt idx="10864">
                  <c:v>3.953263888884976</c:v>
                </c:pt>
                <c:pt idx="10865">
                  <c:v>3.9536342592546134</c:v>
                </c:pt>
                <c:pt idx="10866">
                  <c:v>3.9539814814779675</c:v>
                </c:pt>
                <c:pt idx="10867">
                  <c:v>3.9542824074014788</c:v>
                </c:pt>
                <c:pt idx="10868">
                  <c:v>3.9545717592554865</c:v>
                </c:pt>
                <c:pt idx="10869">
                  <c:v>3.9548495370327146</c:v>
                </c:pt>
                <c:pt idx="10870">
                  <c:v>3.9551273148099426</c:v>
                </c:pt>
                <c:pt idx="10871">
                  <c:v>3.95542824074073</c:v>
                </c:pt>
                <c:pt idx="10872">
                  <c:v>3.9557175925874617</c:v>
                </c:pt>
                <c:pt idx="10873">
                  <c:v>3.9560416666645324</c:v>
                </c:pt>
                <c:pt idx="10874">
                  <c:v>3.9563657407343271</c:v>
                </c:pt>
                <c:pt idx="10875">
                  <c:v>3.9567129629576812</c:v>
                </c:pt>
                <c:pt idx="10876">
                  <c:v>3.9570370370347518</c:v>
                </c:pt>
                <c:pt idx="10877">
                  <c:v>3.9573611111045466</c:v>
                </c:pt>
                <c:pt idx="10878">
                  <c:v>3.9576620370353339</c:v>
                </c:pt>
                <c:pt idx="10879">
                  <c:v>3.9579513888893416</c:v>
                </c:pt>
                <c:pt idx="10880">
                  <c:v>3.9582291666665697</c:v>
                </c:pt>
                <c:pt idx="10881">
                  <c:v>3.958495370367018</c:v>
                </c:pt>
                <c:pt idx="10882">
                  <c:v>3.9587847222210257</c:v>
                </c:pt>
                <c:pt idx="10883">
                  <c:v>3.9590856481445371</c:v>
                </c:pt>
                <c:pt idx="10884">
                  <c:v>3.9593865740680485</c:v>
                </c:pt>
                <c:pt idx="10885">
                  <c:v>3.9596874999988358</c:v>
                </c:pt>
                <c:pt idx="10886">
                  <c:v>3.9599999999991269</c:v>
                </c:pt>
                <c:pt idx="10887">
                  <c:v>3.9603124999994179</c:v>
                </c:pt>
                <c:pt idx="10888">
                  <c:v>3.9606365740692127</c:v>
                </c:pt>
                <c:pt idx="10889">
                  <c:v>3.9609375</c:v>
                </c:pt>
                <c:pt idx="10890">
                  <c:v>3.9612384259235114</c:v>
                </c:pt>
                <c:pt idx="10891">
                  <c:v>3.9615046296239598</c:v>
                </c:pt>
                <c:pt idx="10892">
                  <c:v>3.9617824074011878</c:v>
                </c:pt>
                <c:pt idx="10893">
                  <c:v>3.9620370370321325</c:v>
                </c:pt>
                <c:pt idx="10894">
                  <c:v>3.9623148148093605</c:v>
                </c:pt>
                <c:pt idx="10895">
                  <c:v>3.9625925925865886</c:v>
                </c:pt>
                <c:pt idx="10896">
                  <c:v>3.9629166666636593</c:v>
                </c:pt>
                <c:pt idx="10897">
                  <c:v>3.96324074074073</c:v>
                </c:pt>
                <c:pt idx="10898">
                  <c:v>3.9635648148105247</c:v>
                </c:pt>
                <c:pt idx="10899">
                  <c:v>3.963865740741312</c:v>
                </c:pt>
                <c:pt idx="10900">
                  <c:v>3.9641782407343271</c:v>
                </c:pt>
                <c:pt idx="10901">
                  <c:v>3.9644791666651145</c:v>
                </c:pt>
                <c:pt idx="10902">
                  <c:v>3.9647800925886258</c:v>
                </c:pt>
                <c:pt idx="10903">
                  <c:v>3.9650694444426335</c:v>
                </c:pt>
                <c:pt idx="10904">
                  <c:v>3.9653587962966412</c:v>
                </c:pt>
                <c:pt idx="10905">
                  <c:v>3.9656597222201526</c:v>
                </c:pt>
                <c:pt idx="10906">
                  <c:v>3.9659722222204437</c:v>
                </c:pt>
                <c:pt idx="10907">
                  <c:v>3.966273148143955</c:v>
                </c:pt>
                <c:pt idx="10908">
                  <c:v>3.9665856481442461</c:v>
                </c:pt>
                <c:pt idx="10909">
                  <c:v>3.9669097222213168</c:v>
                </c:pt>
                <c:pt idx="10910">
                  <c:v>3.9672337962911115</c:v>
                </c:pt>
                <c:pt idx="10911">
                  <c:v>3.9675462962914025</c:v>
                </c:pt>
                <c:pt idx="10912">
                  <c:v>3.9678703703684732</c:v>
                </c:pt>
                <c:pt idx="10913">
                  <c:v>3.9681828703687643</c:v>
                </c:pt>
                <c:pt idx="10914">
                  <c:v>3.9684837962922757</c:v>
                </c:pt>
                <c:pt idx="10915">
                  <c:v>3.9687731481462833</c:v>
                </c:pt>
                <c:pt idx="10916">
                  <c:v>3.9690740740697947</c:v>
                </c:pt>
                <c:pt idx="10917">
                  <c:v>3.9693750000005821</c:v>
                </c:pt>
                <c:pt idx="10918">
                  <c:v>3.9696874999935972</c:v>
                </c:pt>
                <c:pt idx="10919">
                  <c:v>3.9700231481474475</c:v>
                </c:pt>
                <c:pt idx="10920">
                  <c:v>3.9703703703708015</c:v>
                </c:pt>
                <c:pt idx="10921">
                  <c:v>3.9706828703638166</c:v>
                </c:pt>
                <c:pt idx="10922">
                  <c:v>3.970983796294604</c:v>
                </c:pt>
                <c:pt idx="10923">
                  <c:v>3.9712847222181153</c:v>
                </c:pt>
                <c:pt idx="10924">
                  <c:v>3.9715856481416267</c:v>
                </c:pt>
                <c:pt idx="10925">
                  <c:v>3.9718634259261307</c:v>
                </c:pt>
                <c:pt idx="10926">
                  <c:v>3.9721759259264218</c:v>
                </c:pt>
                <c:pt idx="10927">
                  <c:v>3.9725115740729962</c:v>
                </c:pt>
                <c:pt idx="10928">
                  <c:v>3.9728472222195705</c:v>
                </c:pt>
                <c:pt idx="10929">
                  <c:v>3.9731828703661449</c:v>
                </c:pt>
                <c:pt idx="10930">
                  <c:v>3.973495370366436</c:v>
                </c:pt>
                <c:pt idx="10931">
                  <c:v>3.973807870366727</c:v>
                </c:pt>
                <c:pt idx="10932">
                  <c:v>3.974120370367018</c:v>
                </c:pt>
                <c:pt idx="10933">
                  <c:v>3.9744097222210257</c:v>
                </c:pt>
                <c:pt idx="10934">
                  <c:v>3.9746874999982538</c:v>
                </c:pt>
                <c:pt idx="10935">
                  <c:v>3.9749884259217652</c:v>
                </c:pt>
                <c:pt idx="10936">
                  <c:v>3.9753009259220562</c:v>
                </c:pt>
                <c:pt idx="10937">
                  <c:v>3.9756365740686306</c:v>
                </c:pt>
                <c:pt idx="10938">
                  <c:v>3.9759606481457013</c:v>
                </c:pt>
                <c:pt idx="10939">
                  <c:v>3.9762731481459923</c:v>
                </c:pt>
                <c:pt idx="10940">
                  <c:v>3.976597222215787</c:v>
                </c:pt>
                <c:pt idx="10941">
                  <c:v>3.9768981481465744</c:v>
                </c:pt>
                <c:pt idx="10942">
                  <c:v>3.9771990740700858</c:v>
                </c:pt>
                <c:pt idx="10943">
                  <c:v>3.9798032407343271</c:v>
                </c:pt>
                <c:pt idx="10944">
                  <c:v>3.9800347222189885</c:v>
                </c:pt>
                <c:pt idx="10945">
                  <c:v>3.9804745370347518</c:v>
                </c:pt>
                <c:pt idx="10946">
                  <c:v>3.9809143518505152</c:v>
                </c:pt>
                <c:pt idx="10947">
                  <c:v>3.9813657407357823</c:v>
                </c:pt>
                <c:pt idx="10948">
                  <c:v>3.981793981482042</c:v>
                </c:pt>
                <c:pt idx="10949">
                  <c:v>3.9821064814750571</c:v>
                </c:pt>
                <c:pt idx="10950">
                  <c:v>3.9823842592595611</c:v>
                </c:pt>
                <c:pt idx="10951">
                  <c:v>3.9826736111062928</c:v>
                </c:pt>
                <c:pt idx="10952">
                  <c:v>3.9829745370370802</c:v>
                </c:pt>
                <c:pt idx="10953">
                  <c:v>3.9832870370373712</c:v>
                </c:pt>
                <c:pt idx="10954">
                  <c:v>3.9835995370303863</c:v>
                </c:pt>
                <c:pt idx="10955">
                  <c:v>3.9839120370306773</c:v>
                </c:pt>
                <c:pt idx="10956">
                  <c:v>3.984236111107748</c:v>
                </c:pt>
                <c:pt idx="10957">
                  <c:v>3.984583333331102</c:v>
                </c:pt>
                <c:pt idx="10958">
                  <c:v>3.9849537037007394</c:v>
                </c:pt>
                <c:pt idx="10959">
                  <c:v>3.9853124999935972</c:v>
                </c:pt>
                <c:pt idx="10960">
                  <c:v>3.9856597222169512</c:v>
                </c:pt>
                <c:pt idx="10961">
                  <c:v>3.9859606481477385</c:v>
                </c:pt>
                <c:pt idx="10962">
                  <c:v>3.9862731481480296</c:v>
                </c:pt>
                <c:pt idx="10963">
                  <c:v>3.9865856481483206</c:v>
                </c:pt>
                <c:pt idx="10964">
                  <c:v>3.9869444444411783</c:v>
                </c:pt>
                <c:pt idx="10965">
                  <c:v>3.9873726851801621</c:v>
                </c:pt>
                <c:pt idx="10966">
                  <c:v>3.9877893518496421</c:v>
                </c:pt>
                <c:pt idx="10967">
                  <c:v>3.9881597222192795</c:v>
                </c:pt>
                <c:pt idx="10968">
                  <c:v>3.9885185185121372</c:v>
                </c:pt>
                <c:pt idx="10969">
                  <c:v>3.9888425925892079</c:v>
                </c:pt>
                <c:pt idx="10970">
                  <c:v>3.9892013888893416</c:v>
                </c:pt>
                <c:pt idx="10971">
                  <c:v>3.9896296296283253</c:v>
                </c:pt>
              </c:numCache>
            </c:numRef>
          </c:xVal>
          <c:yVal>
            <c:numRef>
              <c:f>'Days vs. Depth'!$P$8:$P$10979</c:f>
              <c:numCache>
                <c:formatCode>General</c:formatCode>
                <c:ptCount val="10972"/>
                <c:pt idx="0">
                  <c:v>11211</c:v>
                </c:pt>
                <c:pt idx="1">
                  <c:v>11212</c:v>
                </c:pt>
                <c:pt idx="2">
                  <c:v>11213</c:v>
                </c:pt>
                <c:pt idx="3">
                  <c:v>11214</c:v>
                </c:pt>
                <c:pt idx="4">
                  <c:v>11215</c:v>
                </c:pt>
                <c:pt idx="5">
                  <c:v>11216</c:v>
                </c:pt>
                <c:pt idx="6">
                  <c:v>11217</c:v>
                </c:pt>
                <c:pt idx="7">
                  <c:v>11218</c:v>
                </c:pt>
                <c:pt idx="8">
                  <c:v>11219</c:v>
                </c:pt>
                <c:pt idx="9">
                  <c:v>11220</c:v>
                </c:pt>
                <c:pt idx="10">
                  <c:v>11221</c:v>
                </c:pt>
                <c:pt idx="11">
                  <c:v>11222</c:v>
                </c:pt>
                <c:pt idx="12">
                  <c:v>11223</c:v>
                </c:pt>
                <c:pt idx="13">
                  <c:v>11224</c:v>
                </c:pt>
                <c:pt idx="14">
                  <c:v>11225</c:v>
                </c:pt>
                <c:pt idx="15">
                  <c:v>11226</c:v>
                </c:pt>
                <c:pt idx="16">
                  <c:v>11227</c:v>
                </c:pt>
                <c:pt idx="17">
                  <c:v>11228</c:v>
                </c:pt>
                <c:pt idx="18">
                  <c:v>11229</c:v>
                </c:pt>
                <c:pt idx="19">
                  <c:v>11230</c:v>
                </c:pt>
                <c:pt idx="20">
                  <c:v>11231</c:v>
                </c:pt>
                <c:pt idx="21">
                  <c:v>11232</c:v>
                </c:pt>
                <c:pt idx="22">
                  <c:v>11233</c:v>
                </c:pt>
                <c:pt idx="23">
                  <c:v>11234</c:v>
                </c:pt>
                <c:pt idx="24">
                  <c:v>11235</c:v>
                </c:pt>
                <c:pt idx="25">
                  <c:v>11236</c:v>
                </c:pt>
                <c:pt idx="26">
                  <c:v>11237</c:v>
                </c:pt>
                <c:pt idx="27">
                  <c:v>11238</c:v>
                </c:pt>
                <c:pt idx="28">
                  <c:v>11239</c:v>
                </c:pt>
                <c:pt idx="29">
                  <c:v>11240</c:v>
                </c:pt>
                <c:pt idx="30">
                  <c:v>11241</c:v>
                </c:pt>
                <c:pt idx="31">
                  <c:v>11242</c:v>
                </c:pt>
                <c:pt idx="32">
                  <c:v>11243</c:v>
                </c:pt>
                <c:pt idx="33">
                  <c:v>11244</c:v>
                </c:pt>
                <c:pt idx="34">
                  <c:v>11245</c:v>
                </c:pt>
                <c:pt idx="35">
                  <c:v>11246</c:v>
                </c:pt>
                <c:pt idx="36">
                  <c:v>11247</c:v>
                </c:pt>
                <c:pt idx="37">
                  <c:v>11248</c:v>
                </c:pt>
                <c:pt idx="38">
                  <c:v>11249</c:v>
                </c:pt>
                <c:pt idx="39">
                  <c:v>11250</c:v>
                </c:pt>
                <c:pt idx="40">
                  <c:v>11251</c:v>
                </c:pt>
                <c:pt idx="41">
                  <c:v>11252</c:v>
                </c:pt>
                <c:pt idx="42">
                  <c:v>11253</c:v>
                </c:pt>
                <c:pt idx="43">
                  <c:v>11254</c:v>
                </c:pt>
                <c:pt idx="44">
                  <c:v>11255</c:v>
                </c:pt>
                <c:pt idx="45">
                  <c:v>11256</c:v>
                </c:pt>
                <c:pt idx="46">
                  <c:v>11257</c:v>
                </c:pt>
                <c:pt idx="47">
                  <c:v>11258</c:v>
                </c:pt>
                <c:pt idx="48">
                  <c:v>11259</c:v>
                </c:pt>
                <c:pt idx="49">
                  <c:v>11260</c:v>
                </c:pt>
                <c:pt idx="50">
                  <c:v>11261</c:v>
                </c:pt>
                <c:pt idx="51">
                  <c:v>11262</c:v>
                </c:pt>
                <c:pt idx="52">
                  <c:v>11263</c:v>
                </c:pt>
                <c:pt idx="53">
                  <c:v>11264</c:v>
                </c:pt>
                <c:pt idx="54">
                  <c:v>11265</c:v>
                </c:pt>
                <c:pt idx="55">
                  <c:v>11266</c:v>
                </c:pt>
                <c:pt idx="56">
                  <c:v>11267</c:v>
                </c:pt>
                <c:pt idx="57">
                  <c:v>11268</c:v>
                </c:pt>
                <c:pt idx="58">
                  <c:v>11269</c:v>
                </c:pt>
                <c:pt idx="59">
                  <c:v>11270</c:v>
                </c:pt>
                <c:pt idx="60">
                  <c:v>11271</c:v>
                </c:pt>
                <c:pt idx="61">
                  <c:v>11272</c:v>
                </c:pt>
                <c:pt idx="62">
                  <c:v>11273</c:v>
                </c:pt>
                <c:pt idx="63">
                  <c:v>11274</c:v>
                </c:pt>
                <c:pt idx="64">
                  <c:v>11275</c:v>
                </c:pt>
                <c:pt idx="65">
                  <c:v>11276</c:v>
                </c:pt>
                <c:pt idx="66">
                  <c:v>11277</c:v>
                </c:pt>
                <c:pt idx="67">
                  <c:v>11278</c:v>
                </c:pt>
                <c:pt idx="68">
                  <c:v>11279</c:v>
                </c:pt>
                <c:pt idx="69">
                  <c:v>11280</c:v>
                </c:pt>
                <c:pt idx="70">
                  <c:v>11281</c:v>
                </c:pt>
                <c:pt idx="71">
                  <c:v>11282</c:v>
                </c:pt>
                <c:pt idx="72">
                  <c:v>11283</c:v>
                </c:pt>
                <c:pt idx="73">
                  <c:v>11284</c:v>
                </c:pt>
                <c:pt idx="74">
                  <c:v>11285</c:v>
                </c:pt>
                <c:pt idx="75">
                  <c:v>11286</c:v>
                </c:pt>
                <c:pt idx="76">
                  <c:v>11287</c:v>
                </c:pt>
                <c:pt idx="77">
                  <c:v>11288</c:v>
                </c:pt>
                <c:pt idx="78">
                  <c:v>11289</c:v>
                </c:pt>
                <c:pt idx="79">
                  <c:v>11290</c:v>
                </c:pt>
                <c:pt idx="80">
                  <c:v>11291</c:v>
                </c:pt>
                <c:pt idx="81">
                  <c:v>11292</c:v>
                </c:pt>
                <c:pt idx="82">
                  <c:v>11293</c:v>
                </c:pt>
                <c:pt idx="83">
                  <c:v>11294</c:v>
                </c:pt>
                <c:pt idx="84">
                  <c:v>11295</c:v>
                </c:pt>
                <c:pt idx="85">
                  <c:v>11296</c:v>
                </c:pt>
                <c:pt idx="86">
                  <c:v>11297</c:v>
                </c:pt>
                <c:pt idx="87">
                  <c:v>11298</c:v>
                </c:pt>
                <c:pt idx="88">
                  <c:v>11299</c:v>
                </c:pt>
                <c:pt idx="89">
                  <c:v>11300</c:v>
                </c:pt>
                <c:pt idx="90">
                  <c:v>11301</c:v>
                </c:pt>
                <c:pt idx="91">
                  <c:v>11302</c:v>
                </c:pt>
                <c:pt idx="92">
                  <c:v>11303</c:v>
                </c:pt>
                <c:pt idx="93">
                  <c:v>11304</c:v>
                </c:pt>
                <c:pt idx="94">
                  <c:v>11305</c:v>
                </c:pt>
                <c:pt idx="95">
                  <c:v>11306</c:v>
                </c:pt>
                <c:pt idx="96">
                  <c:v>11307</c:v>
                </c:pt>
                <c:pt idx="97">
                  <c:v>11308</c:v>
                </c:pt>
                <c:pt idx="98">
                  <c:v>11309</c:v>
                </c:pt>
                <c:pt idx="99">
                  <c:v>11310</c:v>
                </c:pt>
                <c:pt idx="100">
                  <c:v>11311</c:v>
                </c:pt>
                <c:pt idx="101">
                  <c:v>11312</c:v>
                </c:pt>
                <c:pt idx="102">
                  <c:v>11313</c:v>
                </c:pt>
                <c:pt idx="103">
                  <c:v>11314</c:v>
                </c:pt>
                <c:pt idx="104">
                  <c:v>11315</c:v>
                </c:pt>
                <c:pt idx="105">
                  <c:v>11316</c:v>
                </c:pt>
                <c:pt idx="106">
                  <c:v>11317</c:v>
                </c:pt>
                <c:pt idx="107">
                  <c:v>11318</c:v>
                </c:pt>
                <c:pt idx="108">
                  <c:v>11319</c:v>
                </c:pt>
                <c:pt idx="109">
                  <c:v>11320</c:v>
                </c:pt>
                <c:pt idx="110">
                  <c:v>11321</c:v>
                </c:pt>
                <c:pt idx="111">
                  <c:v>11322</c:v>
                </c:pt>
                <c:pt idx="112">
                  <c:v>11323</c:v>
                </c:pt>
                <c:pt idx="113">
                  <c:v>11324</c:v>
                </c:pt>
                <c:pt idx="114">
                  <c:v>11325</c:v>
                </c:pt>
                <c:pt idx="115">
                  <c:v>11326</c:v>
                </c:pt>
                <c:pt idx="116">
                  <c:v>11327</c:v>
                </c:pt>
                <c:pt idx="117">
                  <c:v>11328</c:v>
                </c:pt>
                <c:pt idx="118">
                  <c:v>11329</c:v>
                </c:pt>
                <c:pt idx="119">
                  <c:v>11330</c:v>
                </c:pt>
                <c:pt idx="120">
                  <c:v>11331</c:v>
                </c:pt>
                <c:pt idx="121">
                  <c:v>11332</c:v>
                </c:pt>
                <c:pt idx="122">
                  <c:v>11333</c:v>
                </c:pt>
                <c:pt idx="123">
                  <c:v>11334</c:v>
                </c:pt>
                <c:pt idx="124">
                  <c:v>11335</c:v>
                </c:pt>
                <c:pt idx="125">
                  <c:v>11336</c:v>
                </c:pt>
                <c:pt idx="126">
                  <c:v>11337</c:v>
                </c:pt>
                <c:pt idx="127">
                  <c:v>11338</c:v>
                </c:pt>
                <c:pt idx="128">
                  <c:v>11339</c:v>
                </c:pt>
                <c:pt idx="129">
                  <c:v>11340</c:v>
                </c:pt>
                <c:pt idx="130">
                  <c:v>11341</c:v>
                </c:pt>
                <c:pt idx="131">
                  <c:v>11342</c:v>
                </c:pt>
                <c:pt idx="132">
                  <c:v>11343</c:v>
                </c:pt>
                <c:pt idx="133">
                  <c:v>11344</c:v>
                </c:pt>
                <c:pt idx="134">
                  <c:v>11345</c:v>
                </c:pt>
                <c:pt idx="135">
                  <c:v>11346</c:v>
                </c:pt>
                <c:pt idx="136">
                  <c:v>11347</c:v>
                </c:pt>
                <c:pt idx="137">
                  <c:v>11348</c:v>
                </c:pt>
                <c:pt idx="138">
                  <c:v>11349</c:v>
                </c:pt>
                <c:pt idx="139">
                  <c:v>11350</c:v>
                </c:pt>
                <c:pt idx="140">
                  <c:v>11351</c:v>
                </c:pt>
                <c:pt idx="141">
                  <c:v>11352</c:v>
                </c:pt>
                <c:pt idx="142">
                  <c:v>11353</c:v>
                </c:pt>
                <c:pt idx="143">
                  <c:v>11354</c:v>
                </c:pt>
                <c:pt idx="144">
                  <c:v>11355</c:v>
                </c:pt>
                <c:pt idx="145">
                  <c:v>11356</c:v>
                </c:pt>
                <c:pt idx="146">
                  <c:v>11357</c:v>
                </c:pt>
                <c:pt idx="147">
                  <c:v>11358</c:v>
                </c:pt>
                <c:pt idx="148">
                  <c:v>11359</c:v>
                </c:pt>
                <c:pt idx="149">
                  <c:v>11360</c:v>
                </c:pt>
                <c:pt idx="150">
                  <c:v>11361</c:v>
                </c:pt>
                <c:pt idx="151">
                  <c:v>11362</c:v>
                </c:pt>
                <c:pt idx="152">
                  <c:v>11363</c:v>
                </c:pt>
                <c:pt idx="153">
                  <c:v>11364</c:v>
                </c:pt>
                <c:pt idx="154">
                  <c:v>11365</c:v>
                </c:pt>
                <c:pt idx="155">
                  <c:v>11366</c:v>
                </c:pt>
                <c:pt idx="156">
                  <c:v>11367</c:v>
                </c:pt>
                <c:pt idx="157">
                  <c:v>11368</c:v>
                </c:pt>
                <c:pt idx="158">
                  <c:v>11369</c:v>
                </c:pt>
                <c:pt idx="159">
                  <c:v>11370</c:v>
                </c:pt>
                <c:pt idx="160">
                  <c:v>11371</c:v>
                </c:pt>
                <c:pt idx="161">
                  <c:v>11372</c:v>
                </c:pt>
                <c:pt idx="162">
                  <c:v>11373</c:v>
                </c:pt>
                <c:pt idx="163">
                  <c:v>11374</c:v>
                </c:pt>
                <c:pt idx="164">
                  <c:v>11375</c:v>
                </c:pt>
                <c:pt idx="165">
                  <c:v>11376</c:v>
                </c:pt>
                <c:pt idx="166">
                  <c:v>11377</c:v>
                </c:pt>
                <c:pt idx="167">
                  <c:v>11378</c:v>
                </c:pt>
                <c:pt idx="168">
                  <c:v>11379</c:v>
                </c:pt>
                <c:pt idx="169">
                  <c:v>11380</c:v>
                </c:pt>
                <c:pt idx="170">
                  <c:v>11381</c:v>
                </c:pt>
                <c:pt idx="171">
                  <c:v>11382</c:v>
                </c:pt>
                <c:pt idx="172">
                  <c:v>11383</c:v>
                </c:pt>
                <c:pt idx="173">
                  <c:v>11384</c:v>
                </c:pt>
                <c:pt idx="174">
                  <c:v>11385</c:v>
                </c:pt>
                <c:pt idx="175">
                  <c:v>11386</c:v>
                </c:pt>
                <c:pt idx="176">
                  <c:v>11387</c:v>
                </c:pt>
                <c:pt idx="177">
                  <c:v>11388</c:v>
                </c:pt>
                <c:pt idx="178">
                  <c:v>11389</c:v>
                </c:pt>
                <c:pt idx="179">
                  <c:v>11390</c:v>
                </c:pt>
                <c:pt idx="180">
                  <c:v>11391</c:v>
                </c:pt>
                <c:pt idx="181">
                  <c:v>11392</c:v>
                </c:pt>
                <c:pt idx="182">
                  <c:v>11393</c:v>
                </c:pt>
                <c:pt idx="183">
                  <c:v>11394</c:v>
                </c:pt>
                <c:pt idx="184">
                  <c:v>11395</c:v>
                </c:pt>
                <c:pt idx="185">
                  <c:v>11396</c:v>
                </c:pt>
                <c:pt idx="186">
                  <c:v>11397</c:v>
                </c:pt>
                <c:pt idx="187">
                  <c:v>11398</c:v>
                </c:pt>
                <c:pt idx="188">
                  <c:v>11399</c:v>
                </c:pt>
                <c:pt idx="189">
                  <c:v>11400</c:v>
                </c:pt>
                <c:pt idx="190">
                  <c:v>11401</c:v>
                </c:pt>
                <c:pt idx="191">
                  <c:v>11402</c:v>
                </c:pt>
                <c:pt idx="192">
                  <c:v>11403</c:v>
                </c:pt>
                <c:pt idx="193">
                  <c:v>11404</c:v>
                </c:pt>
                <c:pt idx="194">
                  <c:v>11405</c:v>
                </c:pt>
                <c:pt idx="195">
                  <c:v>11406</c:v>
                </c:pt>
                <c:pt idx="196">
                  <c:v>11407</c:v>
                </c:pt>
                <c:pt idx="197">
                  <c:v>11408</c:v>
                </c:pt>
                <c:pt idx="198">
                  <c:v>11409</c:v>
                </c:pt>
                <c:pt idx="199">
                  <c:v>11410</c:v>
                </c:pt>
                <c:pt idx="200">
                  <c:v>11411</c:v>
                </c:pt>
                <c:pt idx="201">
                  <c:v>11412</c:v>
                </c:pt>
                <c:pt idx="202">
                  <c:v>11413</c:v>
                </c:pt>
                <c:pt idx="203">
                  <c:v>11414</c:v>
                </c:pt>
                <c:pt idx="204">
                  <c:v>11415</c:v>
                </c:pt>
                <c:pt idx="205">
                  <c:v>11416</c:v>
                </c:pt>
                <c:pt idx="206">
                  <c:v>11417</c:v>
                </c:pt>
                <c:pt idx="207">
                  <c:v>11418</c:v>
                </c:pt>
                <c:pt idx="208">
                  <c:v>11419</c:v>
                </c:pt>
                <c:pt idx="209">
                  <c:v>11420</c:v>
                </c:pt>
                <c:pt idx="210">
                  <c:v>11421</c:v>
                </c:pt>
                <c:pt idx="211">
                  <c:v>11422</c:v>
                </c:pt>
                <c:pt idx="212">
                  <c:v>11423</c:v>
                </c:pt>
                <c:pt idx="213">
                  <c:v>11424</c:v>
                </c:pt>
                <c:pt idx="214">
                  <c:v>11425</c:v>
                </c:pt>
                <c:pt idx="215">
                  <c:v>11426</c:v>
                </c:pt>
                <c:pt idx="216">
                  <c:v>11427</c:v>
                </c:pt>
                <c:pt idx="217">
                  <c:v>11428</c:v>
                </c:pt>
                <c:pt idx="218">
                  <c:v>11429</c:v>
                </c:pt>
                <c:pt idx="219">
                  <c:v>11430</c:v>
                </c:pt>
                <c:pt idx="220">
                  <c:v>11431</c:v>
                </c:pt>
                <c:pt idx="221">
                  <c:v>11432</c:v>
                </c:pt>
                <c:pt idx="222">
                  <c:v>11433</c:v>
                </c:pt>
                <c:pt idx="223">
                  <c:v>11434</c:v>
                </c:pt>
                <c:pt idx="224">
                  <c:v>11435</c:v>
                </c:pt>
                <c:pt idx="225">
                  <c:v>11436</c:v>
                </c:pt>
                <c:pt idx="226">
                  <c:v>11437</c:v>
                </c:pt>
                <c:pt idx="227">
                  <c:v>11438</c:v>
                </c:pt>
                <c:pt idx="228">
                  <c:v>11439</c:v>
                </c:pt>
                <c:pt idx="229">
                  <c:v>11440</c:v>
                </c:pt>
                <c:pt idx="230">
                  <c:v>11441</c:v>
                </c:pt>
                <c:pt idx="231">
                  <c:v>11442</c:v>
                </c:pt>
                <c:pt idx="232">
                  <c:v>11443</c:v>
                </c:pt>
                <c:pt idx="233">
                  <c:v>11444</c:v>
                </c:pt>
                <c:pt idx="234">
                  <c:v>11445</c:v>
                </c:pt>
                <c:pt idx="235">
                  <c:v>11446</c:v>
                </c:pt>
                <c:pt idx="236">
                  <c:v>11447</c:v>
                </c:pt>
                <c:pt idx="237">
                  <c:v>11448</c:v>
                </c:pt>
                <c:pt idx="238">
                  <c:v>11449</c:v>
                </c:pt>
                <c:pt idx="239">
                  <c:v>11450</c:v>
                </c:pt>
                <c:pt idx="240">
                  <c:v>11451</c:v>
                </c:pt>
                <c:pt idx="241">
                  <c:v>11452</c:v>
                </c:pt>
                <c:pt idx="242">
                  <c:v>11453</c:v>
                </c:pt>
                <c:pt idx="243">
                  <c:v>11454</c:v>
                </c:pt>
                <c:pt idx="244">
                  <c:v>11455</c:v>
                </c:pt>
                <c:pt idx="245">
                  <c:v>11456</c:v>
                </c:pt>
                <c:pt idx="246">
                  <c:v>11457</c:v>
                </c:pt>
                <c:pt idx="247">
                  <c:v>11458</c:v>
                </c:pt>
                <c:pt idx="248">
                  <c:v>11459</c:v>
                </c:pt>
                <c:pt idx="249">
                  <c:v>11460</c:v>
                </c:pt>
                <c:pt idx="250">
                  <c:v>11461</c:v>
                </c:pt>
                <c:pt idx="251">
                  <c:v>11462</c:v>
                </c:pt>
                <c:pt idx="252">
                  <c:v>11463</c:v>
                </c:pt>
                <c:pt idx="253">
                  <c:v>11464</c:v>
                </c:pt>
                <c:pt idx="254">
                  <c:v>11465</c:v>
                </c:pt>
                <c:pt idx="255">
                  <c:v>11466</c:v>
                </c:pt>
                <c:pt idx="256">
                  <c:v>11467</c:v>
                </c:pt>
                <c:pt idx="257">
                  <c:v>11468</c:v>
                </c:pt>
                <c:pt idx="258">
                  <c:v>11469</c:v>
                </c:pt>
                <c:pt idx="259">
                  <c:v>11470</c:v>
                </c:pt>
                <c:pt idx="260">
                  <c:v>11471</c:v>
                </c:pt>
                <c:pt idx="261">
                  <c:v>11472</c:v>
                </c:pt>
                <c:pt idx="262">
                  <c:v>11473</c:v>
                </c:pt>
                <c:pt idx="263">
                  <c:v>11474</c:v>
                </c:pt>
                <c:pt idx="264">
                  <c:v>11475</c:v>
                </c:pt>
                <c:pt idx="265">
                  <c:v>11476</c:v>
                </c:pt>
                <c:pt idx="266">
                  <c:v>11477</c:v>
                </c:pt>
                <c:pt idx="267">
                  <c:v>11478</c:v>
                </c:pt>
                <c:pt idx="268">
                  <c:v>11479</c:v>
                </c:pt>
                <c:pt idx="269">
                  <c:v>11480</c:v>
                </c:pt>
                <c:pt idx="270">
                  <c:v>11481</c:v>
                </c:pt>
                <c:pt idx="271">
                  <c:v>11482</c:v>
                </c:pt>
                <c:pt idx="272">
                  <c:v>11483</c:v>
                </c:pt>
                <c:pt idx="273">
                  <c:v>11484</c:v>
                </c:pt>
                <c:pt idx="274">
                  <c:v>11485</c:v>
                </c:pt>
                <c:pt idx="275">
                  <c:v>11486</c:v>
                </c:pt>
                <c:pt idx="276">
                  <c:v>11487</c:v>
                </c:pt>
                <c:pt idx="277">
                  <c:v>11488</c:v>
                </c:pt>
                <c:pt idx="278">
                  <c:v>11489</c:v>
                </c:pt>
                <c:pt idx="279">
                  <c:v>11490</c:v>
                </c:pt>
                <c:pt idx="280">
                  <c:v>11491</c:v>
                </c:pt>
                <c:pt idx="281">
                  <c:v>11492</c:v>
                </c:pt>
                <c:pt idx="282">
                  <c:v>11493</c:v>
                </c:pt>
                <c:pt idx="283">
                  <c:v>11494</c:v>
                </c:pt>
                <c:pt idx="284">
                  <c:v>11495</c:v>
                </c:pt>
                <c:pt idx="285">
                  <c:v>11496</c:v>
                </c:pt>
                <c:pt idx="286">
                  <c:v>11497</c:v>
                </c:pt>
                <c:pt idx="287">
                  <c:v>11498</c:v>
                </c:pt>
                <c:pt idx="288">
                  <c:v>11499</c:v>
                </c:pt>
                <c:pt idx="289">
                  <c:v>11500</c:v>
                </c:pt>
                <c:pt idx="290">
                  <c:v>11501</c:v>
                </c:pt>
                <c:pt idx="291">
                  <c:v>11502</c:v>
                </c:pt>
                <c:pt idx="292">
                  <c:v>11503</c:v>
                </c:pt>
                <c:pt idx="293">
                  <c:v>11504</c:v>
                </c:pt>
                <c:pt idx="294">
                  <c:v>11505</c:v>
                </c:pt>
                <c:pt idx="295">
                  <c:v>11506</c:v>
                </c:pt>
                <c:pt idx="296">
                  <c:v>11507</c:v>
                </c:pt>
                <c:pt idx="297">
                  <c:v>11508</c:v>
                </c:pt>
                <c:pt idx="298">
                  <c:v>11509</c:v>
                </c:pt>
                <c:pt idx="299">
                  <c:v>11510</c:v>
                </c:pt>
                <c:pt idx="300">
                  <c:v>11511</c:v>
                </c:pt>
                <c:pt idx="301">
                  <c:v>11512</c:v>
                </c:pt>
                <c:pt idx="302">
                  <c:v>11513</c:v>
                </c:pt>
                <c:pt idx="303">
                  <c:v>11514</c:v>
                </c:pt>
                <c:pt idx="304">
                  <c:v>11515</c:v>
                </c:pt>
                <c:pt idx="305">
                  <c:v>11516</c:v>
                </c:pt>
                <c:pt idx="306">
                  <c:v>11517</c:v>
                </c:pt>
                <c:pt idx="307">
                  <c:v>11518</c:v>
                </c:pt>
                <c:pt idx="308">
                  <c:v>11519</c:v>
                </c:pt>
                <c:pt idx="309">
                  <c:v>11520</c:v>
                </c:pt>
                <c:pt idx="310">
                  <c:v>11521</c:v>
                </c:pt>
                <c:pt idx="311">
                  <c:v>11522</c:v>
                </c:pt>
                <c:pt idx="312">
                  <c:v>11523</c:v>
                </c:pt>
                <c:pt idx="313">
                  <c:v>11524</c:v>
                </c:pt>
                <c:pt idx="314">
                  <c:v>11525</c:v>
                </c:pt>
                <c:pt idx="315">
                  <c:v>11526</c:v>
                </c:pt>
                <c:pt idx="316">
                  <c:v>11527</c:v>
                </c:pt>
                <c:pt idx="317">
                  <c:v>11528</c:v>
                </c:pt>
                <c:pt idx="318">
                  <c:v>11529</c:v>
                </c:pt>
                <c:pt idx="319">
                  <c:v>11530</c:v>
                </c:pt>
                <c:pt idx="320">
                  <c:v>11531</c:v>
                </c:pt>
                <c:pt idx="321">
                  <c:v>11532</c:v>
                </c:pt>
                <c:pt idx="322">
                  <c:v>11533</c:v>
                </c:pt>
                <c:pt idx="323">
                  <c:v>11534</c:v>
                </c:pt>
                <c:pt idx="324">
                  <c:v>11535</c:v>
                </c:pt>
                <c:pt idx="325">
                  <c:v>11536</c:v>
                </c:pt>
                <c:pt idx="326">
                  <c:v>11537</c:v>
                </c:pt>
                <c:pt idx="327">
                  <c:v>11538</c:v>
                </c:pt>
                <c:pt idx="328">
                  <c:v>11539</c:v>
                </c:pt>
                <c:pt idx="329">
                  <c:v>11540</c:v>
                </c:pt>
                <c:pt idx="330">
                  <c:v>11541</c:v>
                </c:pt>
                <c:pt idx="331">
                  <c:v>11542</c:v>
                </c:pt>
                <c:pt idx="332">
                  <c:v>11543</c:v>
                </c:pt>
                <c:pt idx="333">
                  <c:v>11544</c:v>
                </c:pt>
                <c:pt idx="334">
                  <c:v>11545</c:v>
                </c:pt>
                <c:pt idx="335">
                  <c:v>11546</c:v>
                </c:pt>
                <c:pt idx="336">
                  <c:v>11547</c:v>
                </c:pt>
                <c:pt idx="337">
                  <c:v>11548</c:v>
                </c:pt>
                <c:pt idx="338">
                  <c:v>11549</c:v>
                </c:pt>
                <c:pt idx="339">
                  <c:v>11550</c:v>
                </c:pt>
                <c:pt idx="340">
                  <c:v>11551</c:v>
                </c:pt>
                <c:pt idx="341">
                  <c:v>11552</c:v>
                </c:pt>
                <c:pt idx="342">
                  <c:v>11553</c:v>
                </c:pt>
                <c:pt idx="343">
                  <c:v>11554</c:v>
                </c:pt>
                <c:pt idx="344">
                  <c:v>11555</c:v>
                </c:pt>
                <c:pt idx="345">
                  <c:v>11556</c:v>
                </c:pt>
                <c:pt idx="346">
                  <c:v>11557</c:v>
                </c:pt>
                <c:pt idx="347">
                  <c:v>11558</c:v>
                </c:pt>
                <c:pt idx="348">
                  <c:v>11559</c:v>
                </c:pt>
                <c:pt idx="349">
                  <c:v>11560</c:v>
                </c:pt>
                <c:pt idx="350">
                  <c:v>11561</c:v>
                </c:pt>
                <c:pt idx="351">
                  <c:v>11562</c:v>
                </c:pt>
                <c:pt idx="352">
                  <c:v>11563</c:v>
                </c:pt>
                <c:pt idx="353">
                  <c:v>11564</c:v>
                </c:pt>
                <c:pt idx="354">
                  <c:v>11565</c:v>
                </c:pt>
                <c:pt idx="355">
                  <c:v>11566</c:v>
                </c:pt>
                <c:pt idx="356">
                  <c:v>11567</c:v>
                </c:pt>
                <c:pt idx="357">
                  <c:v>11568</c:v>
                </c:pt>
                <c:pt idx="358">
                  <c:v>11569</c:v>
                </c:pt>
                <c:pt idx="359">
                  <c:v>11570</c:v>
                </c:pt>
                <c:pt idx="360">
                  <c:v>11571</c:v>
                </c:pt>
                <c:pt idx="361">
                  <c:v>11572</c:v>
                </c:pt>
                <c:pt idx="362">
                  <c:v>11573</c:v>
                </c:pt>
                <c:pt idx="363">
                  <c:v>11574</c:v>
                </c:pt>
                <c:pt idx="364">
                  <c:v>11575</c:v>
                </c:pt>
                <c:pt idx="365">
                  <c:v>11576</c:v>
                </c:pt>
                <c:pt idx="366">
                  <c:v>11577</c:v>
                </c:pt>
                <c:pt idx="367">
                  <c:v>11578</c:v>
                </c:pt>
                <c:pt idx="368">
                  <c:v>11579</c:v>
                </c:pt>
                <c:pt idx="369">
                  <c:v>11580</c:v>
                </c:pt>
                <c:pt idx="370">
                  <c:v>11581</c:v>
                </c:pt>
                <c:pt idx="371">
                  <c:v>11582</c:v>
                </c:pt>
                <c:pt idx="372">
                  <c:v>11583</c:v>
                </c:pt>
                <c:pt idx="373">
                  <c:v>11584</c:v>
                </c:pt>
                <c:pt idx="374">
                  <c:v>11585</c:v>
                </c:pt>
                <c:pt idx="375">
                  <c:v>11586</c:v>
                </c:pt>
                <c:pt idx="376">
                  <c:v>11587</c:v>
                </c:pt>
                <c:pt idx="377">
                  <c:v>11588</c:v>
                </c:pt>
                <c:pt idx="378">
                  <c:v>11589</c:v>
                </c:pt>
                <c:pt idx="379">
                  <c:v>11590</c:v>
                </c:pt>
                <c:pt idx="380">
                  <c:v>11591</c:v>
                </c:pt>
                <c:pt idx="381">
                  <c:v>11592</c:v>
                </c:pt>
                <c:pt idx="382">
                  <c:v>11593</c:v>
                </c:pt>
                <c:pt idx="383">
                  <c:v>11594</c:v>
                </c:pt>
                <c:pt idx="384">
                  <c:v>11595</c:v>
                </c:pt>
                <c:pt idx="385">
                  <c:v>11596</c:v>
                </c:pt>
                <c:pt idx="386">
                  <c:v>11597</c:v>
                </c:pt>
                <c:pt idx="387">
                  <c:v>11598</c:v>
                </c:pt>
                <c:pt idx="388">
                  <c:v>11599</c:v>
                </c:pt>
                <c:pt idx="389">
                  <c:v>11600</c:v>
                </c:pt>
                <c:pt idx="390">
                  <c:v>11601</c:v>
                </c:pt>
                <c:pt idx="391">
                  <c:v>11602</c:v>
                </c:pt>
                <c:pt idx="392">
                  <c:v>11603</c:v>
                </c:pt>
                <c:pt idx="393">
                  <c:v>11604</c:v>
                </c:pt>
                <c:pt idx="394">
                  <c:v>11605</c:v>
                </c:pt>
                <c:pt idx="395">
                  <c:v>11606</c:v>
                </c:pt>
                <c:pt idx="396">
                  <c:v>11607</c:v>
                </c:pt>
                <c:pt idx="397">
                  <c:v>11608</c:v>
                </c:pt>
                <c:pt idx="398">
                  <c:v>11609</c:v>
                </c:pt>
                <c:pt idx="399">
                  <c:v>11610</c:v>
                </c:pt>
                <c:pt idx="400">
                  <c:v>11611</c:v>
                </c:pt>
                <c:pt idx="401">
                  <c:v>11612</c:v>
                </c:pt>
                <c:pt idx="402">
                  <c:v>11613</c:v>
                </c:pt>
                <c:pt idx="403">
                  <c:v>11614</c:v>
                </c:pt>
                <c:pt idx="404">
                  <c:v>11615</c:v>
                </c:pt>
                <c:pt idx="405">
                  <c:v>11616</c:v>
                </c:pt>
                <c:pt idx="406">
                  <c:v>11617</c:v>
                </c:pt>
                <c:pt idx="407">
                  <c:v>11618</c:v>
                </c:pt>
                <c:pt idx="408">
                  <c:v>11619</c:v>
                </c:pt>
                <c:pt idx="409">
                  <c:v>11620</c:v>
                </c:pt>
                <c:pt idx="410">
                  <c:v>11621</c:v>
                </c:pt>
                <c:pt idx="411">
                  <c:v>11622</c:v>
                </c:pt>
                <c:pt idx="412">
                  <c:v>11623</c:v>
                </c:pt>
                <c:pt idx="413">
                  <c:v>11624</c:v>
                </c:pt>
                <c:pt idx="414">
                  <c:v>11625</c:v>
                </c:pt>
                <c:pt idx="415">
                  <c:v>11626</c:v>
                </c:pt>
                <c:pt idx="416">
                  <c:v>11627</c:v>
                </c:pt>
                <c:pt idx="417">
                  <c:v>11628</c:v>
                </c:pt>
                <c:pt idx="418">
                  <c:v>11629</c:v>
                </c:pt>
                <c:pt idx="419">
                  <c:v>11630</c:v>
                </c:pt>
                <c:pt idx="420">
                  <c:v>11631</c:v>
                </c:pt>
                <c:pt idx="421">
                  <c:v>11632</c:v>
                </c:pt>
                <c:pt idx="422">
                  <c:v>11633</c:v>
                </c:pt>
                <c:pt idx="423">
                  <c:v>11634</c:v>
                </c:pt>
                <c:pt idx="424">
                  <c:v>11635</c:v>
                </c:pt>
                <c:pt idx="425">
                  <c:v>11636</c:v>
                </c:pt>
                <c:pt idx="426">
                  <c:v>11637</c:v>
                </c:pt>
                <c:pt idx="427">
                  <c:v>11638</c:v>
                </c:pt>
                <c:pt idx="428">
                  <c:v>11639</c:v>
                </c:pt>
                <c:pt idx="429">
                  <c:v>11640</c:v>
                </c:pt>
                <c:pt idx="430">
                  <c:v>11641</c:v>
                </c:pt>
                <c:pt idx="431">
                  <c:v>11642</c:v>
                </c:pt>
                <c:pt idx="432">
                  <c:v>11643</c:v>
                </c:pt>
                <c:pt idx="433">
                  <c:v>11644</c:v>
                </c:pt>
                <c:pt idx="434">
                  <c:v>11645</c:v>
                </c:pt>
                <c:pt idx="435">
                  <c:v>11646</c:v>
                </c:pt>
                <c:pt idx="436">
                  <c:v>11647</c:v>
                </c:pt>
                <c:pt idx="437">
                  <c:v>11648</c:v>
                </c:pt>
                <c:pt idx="438">
                  <c:v>11649</c:v>
                </c:pt>
                <c:pt idx="439">
                  <c:v>11650</c:v>
                </c:pt>
                <c:pt idx="440">
                  <c:v>11651</c:v>
                </c:pt>
                <c:pt idx="441">
                  <c:v>11652</c:v>
                </c:pt>
                <c:pt idx="442">
                  <c:v>11653</c:v>
                </c:pt>
                <c:pt idx="443">
                  <c:v>11654</c:v>
                </c:pt>
                <c:pt idx="444">
                  <c:v>11655</c:v>
                </c:pt>
                <c:pt idx="445">
                  <c:v>11656</c:v>
                </c:pt>
                <c:pt idx="446">
                  <c:v>11657</c:v>
                </c:pt>
                <c:pt idx="447">
                  <c:v>11658</c:v>
                </c:pt>
                <c:pt idx="448">
                  <c:v>11659</c:v>
                </c:pt>
                <c:pt idx="449">
                  <c:v>11660</c:v>
                </c:pt>
                <c:pt idx="450">
                  <c:v>11661</c:v>
                </c:pt>
                <c:pt idx="451">
                  <c:v>11662</c:v>
                </c:pt>
                <c:pt idx="452">
                  <c:v>11663</c:v>
                </c:pt>
                <c:pt idx="453">
                  <c:v>11664</c:v>
                </c:pt>
                <c:pt idx="454">
                  <c:v>11665</c:v>
                </c:pt>
                <c:pt idx="455">
                  <c:v>11666</c:v>
                </c:pt>
                <c:pt idx="456">
                  <c:v>11667</c:v>
                </c:pt>
                <c:pt idx="457">
                  <c:v>11668</c:v>
                </c:pt>
                <c:pt idx="458">
                  <c:v>11669</c:v>
                </c:pt>
                <c:pt idx="459">
                  <c:v>11670</c:v>
                </c:pt>
                <c:pt idx="460">
                  <c:v>11671</c:v>
                </c:pt>
                <c:pt idx="461">
                  <c:v>11672</c:v>
                </c:pt>
                <c:pt idx="462">
                  <c:v>11673</c:v>
                </c:pt>
                <c:pt idx="463">
                  <c:v>11674</c:v>
                </c:pt>
                <c:pt idx="464">
                  <c:v>11675</c:v>
                </c:pt>
                <c:pt idx="465">
                  <c:v>11676</c:v>
                </c:pt>
                <c:pt idx="466">
                  <c:v>11677</c:v>
                </c:pt>
                <c:pt idx="467">
                  <c:v>11678</c:v>
                </c:pt>
                <c:pt idx="468">
                  <c:v>11679</c:v>
                </c:pt>
                <c:pt idx="469">
                  <c:v>11680</c:v>
                </c:pt>
                <c:pt idx="470">
                  <c:v>11681</c:v>
                </c:pt>
                <c:pt idx="471">
                  <c:v>11682</c:v>
                </c:pt>
                <c:pt idx="472">
                  <c:v>11683</c:v>
                </c:pt>
                <c:pt idx="473">
                  <c:v>11684</c:v>
                </c:pt>
                <c:pt idx="474">
                  <c:v>11685</c:v>
                </c:pt>
                <c:pt idx="475">
                  <c:v>11686</c:v>
                </c:pt>
                <c:pt idx="476">
                  <c:v>11687</c:v>
                </c:pt>
                <c:pt idx="477">
                  <c:v>11688</c:v>
                </c:pt>
                <c:pt idx="478">
                  <c:v>11689</c:v>
                </c:pt>
                <c:pt idx="479">
                  <c:v>11690</c:v>
                </c:pt>
                <c:pt idx="480">
                  <c:v>11691</c:v>
                </c:pt>
                <c:pt idx="481">
                  <c:v>11692</c:v>
                </c:pt>
                <c:pt idx="482">
                  <c:v>11693</c:v>
                </c:pt>
                <c:pt idx="483">
                  <c:v>11694</c:v>
                </c:pt>
                <c:pt idx="484">
                  <c:v>11695</c:v>
                </c:pt>
                <c:pt idx="485">
                  <c:v>11696</c:v>
                </c:pt>
                <c:pt idx="486">
                  <c:v>11697</c:v>
                </c:pt>
                <c:pt idx="487">
                  <c:v>11698</c:v>
                </c:pt>
                <c:pt idx="488">
                  <c:v>11699</c:v>
                </c:pt>
                <c:pt idx="489">
                  <c:v>11700</c:v>
                </c:pt>
                <c:pt idx="490">
                  <c:v>11701</c:v>
                </c:pt>
                <c:pt idx="491">
                  <c:v>11702</c:v>
                </c:pt>
                <c:pt idx="492">
                  <c:v>11703</c:v>
                </c:pt>
                <c:pt idx="493">
                  <c:v>11704</c:v>
                </c:pt>
                <c:pt idx="494">
                  <c:v>11705</c:v>
                </c:pt>
                <c:pt idx="495">
                  <c:v>11706</c:v>
                </c:pt>
                <c:pt idx="496">
                  <c:v>11707</c:v>
                </c:pt>
                <c:pt idx="497">
                  <c:v>11708</c:v>
                </c:pt>
                <c:pt idx="498">
                  <c:v>11709</c:v>
                </c:pt>
                <c:pt idx="499">
                  <c:v>11710</c:v>
                </c:pt>
                <c:pt idx="500">
                  <c:v>11711</c:v>
                </c:pt>
                <c:pt idx="501">
                  <c:v>11712</c:v>
                </c:pt>
                <c:pt idx="502">
                  <c:v>11713</c:v>
                </c:pt>
                <c:pt idx="503">
                  <c:v>11714</c:v>
                </c:pt>
                <c:pt idx="504">
                  <c:v>11715</c:v>
                </c:pt>
                <c:pt idx="505">
                  <c:v>11716</c:v>
                </c:pt>
                <c:pt idx="506">
                  <c:v>11717</c:v>
                </c:pt>
                <c:pt idx="507">
                  <c:v>11718</c:v>
                </c:pt>
                <c:pt idx="508">
                  <c:v>11719</c:v>
                </c:pt>
                <c:pt idx="509">
                  <c:v>11720</c:v>
                </c:pt>
                <c:pt idx="510">
                  <c:v>11721</c:v>
                </c:pt>
                <c:pt idx="511">
                  <c:v>11722</c:v>
                </c:pt>
                <c:pt idx="512">
                  <c:v>11723</c:v>
                </c:pt>
                <c:pt idx="513">
                  <c:v>11724</c:v>
                </c:pt>
                <c:pt idx="514">
                  <c:v>11725</c:v>
                </c:pt>
                <c:pt idx="515">
                  <c:v>11726</c:v>
                </c:pt>
                <c:pt idx="516">
                  <c:v>11727</c:v>
                </c:pt>
                <c:pt idx="517">
                  <c:v>11728</c:v>
                </c:pt>
                <c:pt idx="518">
                  <c:v>11729</c:v>
                </c:pt>
                <c:pt idx="519">
                  <c:v>11730</c:v>
                </c:pt>
                <c:pt idx="520">
                  <c:v>11731</c:v>
                </c:pt>
                <c:pt idx="521">
                  <c:v>11732</c:v>
                </c:pt>
                <c:pt idx="522">
                  <c:v>11733</c:v>
                </c:pt>
                <c:pt idx="523">
                  <c:v>11734</c:v>
                </c:pt>
                <c:pt idx="524">
                  <c:v>11735</c:v>
                </c:pt>
                <c:pt idx="525">
                  <c:v>11736</c:v>
                </c:pt>
                <c:pt idx="526">
                  <c:v>11737</c:v>
                </c:pt>
                <c:pt idx="527">
                  <c:v>11738</c:v>
                </c:pt>
                <c:pt idx="528">
                  <c:v>11739</c:v>
                </c:pt>
                <c:pt idx="529">
                  <c:v>11740</c:v>
                </c:pt>
                <c:pt idx="530">
                  <c:v>11741</c:v>
                </c:pt>
                <c:pt idx="531">
                  <c:v>11742</c:v>
                </c:pt>
                <c:pt idx="532">
                  <c:v>11743</c:v>
                </c:pt>
                <c:pt idx="533">
                  <c:v>11744</c:v>
                </c:pt>
                <c:pt idx="534">
                  <c:v>11745</c:v>
                </c:pt>
                <c:pt idx="535">
                  <c:v>11746</c:v>
                </c:pt>
                <c:pt idx="536">
                  <c:v>11747</c:v>
                </c:pt>
                <c:pt idx="537">
                  <c:v>11748</c:v>
                </c:pt>
                <c:pt idx="538">
                  <c:v>11749</c:v>
                </c:pt>
                <c:pt idx="539">
                  <c:v>11750</c:v>
                </c:pt>
                <c:pt idx="540">
                  <c:v>11751</c:v>
                </c:pt>
                <c:pt idx="541">
                  <c:v>11752</c:v>
                </c:pt>
                <c:pt idx="542">
                  <c:v>11753</c:v>
                </c:pt>
                <c:pt idx="543">
                  <c:v>11754</c:v>
                </c:pt>
                <c:pt idx="544">
                  <c:v>11755</c:v>
                </c:pt>
                <c:pt idx="545">
                  <c:v>11756</c:v>
                </c:pt>
                <c:pt idx="546">
                  <c:v>11757</c:v>
                </c:pt>
                <c:pt idx="547">
                  <c:v>11758</c:v>
                </c:pt>
                <c:pt idx="548">
                  <c:v>11759</c:v>
                </c:pt>
                <c:pt idx="549">
                  <c:v>11760</c:v>
                </c:pt>
                <c:pt idx="550">
                  <c:v>11761</c:v>
                </c:pt>
                <c:pt idx="551">
                  <c:v>11762</c:v>
                </c:pt>
                <c:pt idx="552">
                  <c:v>11763</c:v>
                </c:pt>
                <c:pt idx="553">
                  <c:v>11764</c:v>
                </c:pt>
                <c:pt idx="554">
                  <c:v>11765</c:v>
                </c:pt>
                <c:pt idx="555">
                  <c:v>11766</c:v>
                </c:pt>
                <c:pt idx="556">
                  <c:v>11767</c:v>
                </c:pt>
                <c:pt idx="557">
                  <c:v>11768</c:v>
                </c:pt>
                <c:pt idx="558">
                  <c:v>11769</c:v>
                </c:pt>
                <c:pt idx="559">
                  <c:v>11770</c:v>
                </c:pt>
                <c:pt idx="560">
                  <c:v>11771</c:v>
                </c:pt>
                <c:pt idx="561">
                  <c:v>11772</c:v>
                </c:pt>
                <c:pt idx="562">
                  <c:v>11773</c:v>
                </c:pt>
                <c:pt idx="563">
                  <c:v>11774</c:v>
                </c:pt>
                <c:pt idx="564">
                  <c:v>11775</c:v>
                </c:pt>
                <c:pt idx="565">
                  <c:v>11776</c:v>
                </c:pt>
                <c:pt idx="566">
                  <c:v>11777</c:v>
                </c:pt>
                <c:pt idx="567">
                  <c:v>11778</c:v>
                </c:pt>
                <c:pt idx="568">
                  <c:v>11779</c:v>
                </c:pt>
                <c:pt idx="569">
                  <c:v>11780</c:v>
                </c:pt>
                <c:pt idx="570">
                  <c:v>11781</c:v>
                </c:pt>
                <c:pt idx="571">
                  <c:v>11782</c:v>
                </c:pt>
                <c:pt idx="572">
                  <c:v>11783</c:v>
                </c:pt>
                <c:pt idx="573">
                  <c:v>11784</c:v>
                </c:pt>
                <c:pt idx="574">
                  <c:v>11785</c:v>
                </c:pt>
                <c:pt idx="575">
                  <c:v>11786</c:v>
                </c:pt>
                <c:pt idx="576">
                  <c:v>11787</c:v>
                </c:pt>
                <c:pt idx="577">
                  <c:v>11788</c:v>
                </c:pt>
                <c:pt idx="578">
                  <c:v>11789</c:v>
                </c:pt>
                <c:pt idx="579">
                  <c:v>11790</c:v>
                </c:pt>
                <c:pt idx="580">
                  <c:v>11791</c:v>
                </c:pt>
                <c:pt idx="581">
                  <c:v>11792</c:v>
                </c:pt>
                <c:pt idx="582">
                  <c:v>11793</c:v>
                </c:pt>
                <c:pt idx="583">
                  <c:v>11794</c:v>
                </c:pt>
                <c:pt idx="584">
                  <c:v>11795</c:v>
                </c:pt>
                <c:pt idx="585">
                  <c:v>11796</c:v>
                </c:pt>
                <c:pt idx="586">
                  <c:v>11797</c:v>
                </c:pt>
                <c:pt idx="587">
                  <c:v>11798</c:v>
                </c:pt>
                <c:pt idx="588">
                  <c:v>11799</c:v>
                </c:pt>
                <c:pt idx="589">
                  <c:v>11800</c:v>
                </c:pt>
                <c:pt idx="590">
                  <c:v>11801</c:v>
                </c:pt>
                <c:pt idx="591">
                  <c:v>11802</c:v>
                </c:pt>
                <c:pt idx="592">
                  <c:v>11803</c:v>
                </c:pt>
                <c:pt idx="593">
                  <c:v>11804</c:v>
                </c:pt>
                <c:pt idx="594">
                  <c:v>11805</c:v>
                </c:pt>
                <c:pt idx="595">
                  <c:v>11806</c:v>
                </c:pt>
                <c:pt idx="596">
                  <c:v>11807</c:v>
                </c:pt>
                <c:pt idx="597">
                  <c:v>11808</c:v>
                </c:pt>
                <c:pt idx="598">
                  <c:v>11809</c:v>
                </c:pt>
                <c:pt idx="599">
                  <c:v>11810</c:v>
                </c:pt>
                <c:pt idx="600">
                  <c:v>11811</c:v>
                </c:pt>
                <c:pt idx="601">
                  <c:v>11812</c:v>
                </c:pt>
                <c:pt idx="602">
                  <c:v>11813</c:v>
                </c:pt>
                <c:pt idx="603">
                  <c:v>11814</c:v>
                </c:pt>
                <c:pt idx="604">
                  <c:v>11815</c:v>
                </c:pt>
                <c:pt idx="605">
                  <c:v>11816</c:v>
                </c:pt>
                <c:pt idx="606">
                  <c:v>11817</c:v>
                </c:pt>
                <c:pt idx="607">
                  <c:v>11818</c:v>
                </c:pt>
                <c:pt idx="608">
                  <c:v>11819</c:v>
                </c:pt>
                <c:pt idx="609">
                  <c:v>11820</c:v>
                </c:pt>
                <c:pt idx="610">
                  <c:v>11821</c:v>
                </c:pt>
                <c:pt idx="611">
                  <c:v>11822</c:v>
                </c:pt>
                <c:pt idx="612">
                  <c:v>11823</c:v>
                </c:pt>
                <c:pt idx="613">
                  <c:v>11824</c:v>
                </c:pt>
                <c:pt idx="614">
                  <c:v>11825</c:v>
                </c:pt>
                <c:pt idx="615">
                  <c:v>11826</c:v>
                </c:pt>
                <c:pt idx="616">
                  <c:v>11827</c:v>
                </c:pt>
                <c:pt idx="617">
                  <c:v>11828</c:v>
                </c:pt>
                <c:pt idx="618">
                  <c:v>11829</c:v>
                </c:pt>
                <c:pt idx="619">
                  <c:v>11830</c:v>
                </c:pt>
                <c:pt idx="620">
                  <c:v>11831</c:v>
                </c:pt>
                <c:pt idx="621">
                  <c:v>11832</c:v>
                </c:pt>
                <c:pt idx="622">
                  <c:v>11833</c:v>
                </c:pt>
                <c:pt idx="623">
                  <c:v>11834</c:v>
                </c:pt>
                <c:pt idx="624">
                  <c:v>11835</c:v>
                </c:pt>
                <c:pt idx="625">
                  <c:v>11836</c:v>
                </c:pt>
                <c:pt idx="626">
                  <c:v>11837</c:v>
                </c:pt>
                <c:pt idx="627">
                  <c:v>11838</c:v>
                </c:pt>
                <c:pt idx="628">
                  <c:v>11839</c:v>
                </c:pt>
                <c:pt idx="629">
                  <c:v>11840</c:v>
                </c:pt>
                <c:pt idx="630">
                  <c:v>11841</c:v>
                </c:pt>
                <c:pt idx="631">
                  <c:v>11842</c:v>
                </c:pt>
                <c:pt idx="632">
                  <c:v>11843</c:v>
                </c:pt>
                <c:pt idx="633">
                  <c:v>11844</c:v>
                </c:pt>
                <c:pt idx="634">
                  <c:v>11845</c:v>
                </c:pt>
                <c:pt idx="635">
                  <c:v>11846</c:v>
                </c:pt>
                <c:pt idx="636">
                  <c:v>11847</c:v>
                </c:pt>
                <c:pt idx="637">
                  <c:v>11848</c:v>
                </c:pt>
                <c:pt idx="638">
                  <c:v>11849</c:v>
                </c:pt>
                <c:pt idx="639">
                  <c:v>11850</c:v>
                </c:pt>
                <c:pt idx="640">
                  <c:v>11851</c:v>
                </c:pt>
                <c:pt idx="641">
                  <c:v>11852</c:v>
                </c:pt>
                <c:pt idx="642">
                  <c:v>11853</c:v>
                </c:pt>
                <c:pt idx="643">
                  <c:v>11854</c:v>
                </c:pt>
                <c:pt idx="644">
                  <c:v>11855</c:v>
                </c:pt>
                <c:pt idx="645">
                  <c:v>11856</c:v>
                </c:pt>
                <c:pt idx="646">
                  <c:v>11857</c:v>
                </c:pt>
                <c:pt idx="647">
                  <c:v>11858</c:v>
                </c:pt>
                <c:pt idx="648">
                  <c:v>11859</c:v>
                </c:pt>
                <c:pt idx="649">
                  <c:v>11860</c:v>
                </c:pt>
                <c:pt idx="650">
                  <c:v>11861</c:v>
                </c:pt>
                <c:pt idx="651">
                  <c:v>11862</c:v>
                </c:pt>
                <c:pt idx="652">
                  <c:v>11863</c:v>
                </c:pt>
                <c:pt idx="653">
                  <c:v>11864</c:v>
                </c:pt>
                <c:pt idx="654">
                  <c:v>11865</c:v>
                </c:pt>
                <c:pt idx="655">
                  <c:v>11866</c:v>
                </c:pt>
                <c:pt idx="656">
                  <c:v>11867</c:v>
                </c:pt>
                <c:pt idx="657">
                  <c:v>11868</c:v>
                </c:pt>
                <c:pt idx="658">
                  <c:v>11869</c:v>
                </c:pt>
                <c:pt idx="659">
                  <c:v>11870</c:v>
                </c:pt>
                <c:pt idx="660">
                  <c:v>11871</c:v>
                </c:pt>
                <c:pt idx="661">
                  <c:v>11872</c:v>
                </c:pt>
                <c:pt idx="662">
                  <c:v>11873</c:v>
                </c:pt>
                <c:pt idx="663">
                  <c:v>11874</c:v>
                </c:pt>
                <c:pt idx="664">
                  <c:v>11875</c:v>
                </c:pt>
                <c:pt idx="665">
                  <c:v>11876</c:v>
                </c:pt>
                <c:pt idx="666">
                  <c:v>11877</c:v>
                </c:pt>
                <c:pt idx="667">
                  <c:v>11878</c:v>
                </c:pt>
                <c:pt idx="668">
                  <c:v>11879</c:v>
                </c:pt>
                <c:pt idx="669">
                  <c:v>11880</c:v>
                </c:pt>
                <c:pt idx="670">
                  <c:v>11881</c:v>
                </c:pt>
                <c:pt idx="671">
                  <c:v>11882</c:v>
                </c:pt>
                <c:pt idx="672">
                  <c:v>11883</c:v>
                </c:pt>
                <c:pt idx="673">
                  <c:v>11884</c:v>
                </c:pt>
                <c:pt idx="674">
                  <c:v>11885</c:v>
                </c:pt>
                <c:pt idx="675">
                  <c:v>11886</c:v>
                </c:pt>
                <c:pt idx="676">
                  <c:v>11887</c:v>
                </c:pt>
                <c:pt idx="677">
                  <c:v>11888</c:v>
                </c:pt>
                <c:pt idx="678">
                  <c:v>11889</c:v>
                </c:pt>
                <c:pt idx="679">
                  <c:v>11890</c:v>
                </c:pt>
                <c:pt idx="680">
                  <c:v>11891</c:v>
                </c:pt>
                <c:pt idx="681">
                  <c:v>11892</c:v>
                </c:pt>
                <c:pt idx="682">
                  <c:v>11893</c:v>
                </c:pt>
                <c:pt idx="683">
                  <c:v>11894</c:v>
                </c:pt>
                <c:pt idx="684">
                  <c:v>11895</c:v>
                </c:pt>
                <c:pt idx="685">
                  <c:v>11896</c:v>
                </c:pt>
                <c:pt idx="686">
                  <c:v>11897</c:v>
                </c:pt>
                <c:pt idx="687">
                  <c:v>11898</c:v>
                </c:pt>
                <c:pt idx="688">
                  <c:v>11899</c:v>
                </c:pt>
                <c:pt idx="689">
                  <c:v>11900</c:v>
                </c:pt>
                <c:pt idx="690">
                  <c:v>11901</c:v>
                </c:pt>
                <c:pt idx="691">
                  <c:v>11902</c:v>
                </c:pt>
                <c:pt idx="692">
                  <c:v>11903</c:v>
                </c:pt>
                <c:pt idx="693">
                  <c:v>11904</c:v>
                </c:pt>
                <c:pt idx="694">
                  <c:v>11905</c:v>
                </c:pt>
                <c:pt idx="695">
                  <c:v>11906</c:v>
                </c:pt>
                <c:pt idx="696">
                  <c:v>11907</c:v>
                </c:pt>
                <c:pt idx="697">
                  <c:v>11908</c:v>
                </c:pt>
                <c:pt idx="698">
                  <c:v>11909</c:v>
                </c:pt>
                <c:pt idx="699">
                  <c:v>11910</c:v>
                </c:pt>
                <c:pt idx="700">
                  <c:v>11911</c:v>
                </c:pt>
                <c:pt idx="701">
                  <c:v>11912</c:v>
                </c:pt>
                <c:pt idx="702">
                  <c:v>11913</c:v>
                </c:pt>
                <c:pt idx="703">
                  <c:v>11914</c:v>
                </c:pt>
                <c:pt idx="704">
                  <c:v>11915</c:v>
                </c:pt>
                <c:pt idx="705">
                  <c:v>11916</c:v>
                </c:pt>
                <c:pt idx="706">
                  <c:v>11917</c:v>
                </c:pt>
                <c:pt idx="707">
                  <c:v>11918</c:v>
                </c:pt>
                <c:pt idx="708">
                  <c:v>11919</c:v>
                </c:pt>
                <c:pt idx="709">
                  <c:v>11920</c:v>
                </c:pt>
                <c:pt idx="710">
                  <c:v>11921</c:v>
                </c:pt>
                <c:pt idx="711">
                  <c:v>11922</c:v>
                </c:pt>
                <c:pt idx="712">
                  <c:v>11923</c:v>
                </c:pt>
                <c:pt idx="713">
                  <c:v>11924</c:v>
                </c:pt>
                <c:pt idx="714">
                  <c:v>11925</c:v>
                </c:pt>
                <c:pt idx="715">
                  <c:v>11926</c:v>
                </c:pt>
                <c:pt idx="716">
                  <c:v>11927</c:v>
                </c:pt>
                <c:pt idx="717">
                  <c:v>11928</c:v>
                </c:pt>
                <c:pt idx="718">
                  <c:v>11929</c:v>
                </c:pt>
                <c:pt idx="719">
                  <c:v>11930</c:v>
                </c:pt>
                <c:pt idx="720">
                  <c:v>11931</c:v>
                </c:pt>
                <c:pt idx="721">
                  <c:v>11932</c:v>
                </c:pt>
                <c:pt idx="722">
                  <c:v>11933</c:v>
                </c:pt>
                <c:pt idx="723">
                  <c:v>11934</c:v>
                </c:pt>
                <c:pt idx="724">
                  <c:v>11935</c:v>
                </c:pt>
                <c:pt idx="725">
                  <c:v>11936</c:v>
                </c:pt>
                <c:pt idx="726">
                  <c:v>11937</c:v>
                </c:pt>
                <c:pt idx="727">
                  <c:v>11938</c:v>
                </c:pt>
                <c:pt idx="728">
                  <c:v>11939</c:v>
                </c:pt>
                <c:pt idx="729">
                  <c:v>11940</c:v>
                </c:pt>
                <c:pt idx="730">
                  <c:v>11941</c:v>
                </c:pt>
                <c:pt idx="731">
                  <c:v>11942</c:v>
                </c:pt>
                <c:pt idx="732">
                  <c:v>11943</c:v>
                </c:pt>
                <c:pt idx="733">
                  <c:v>11944</c:v>
                </c:pt>
                <c:pt idx="734">
                  <c:v>11945</c:v>
                </c:pt>
                <c:pt idx="735">
                  <c:v>11946</c:v>
                </c:pt>
                <c:pt idx="736">
                  <c:v>11947</c:v>
                </c:pt>
                <c:pt idx="737">
                  <c:v>11948</c:v>
                </c:pt>
                <c:pt idx="738">
                  <c:v>11949</c:v>
                </c:pt>
                <c:pt idx="739">
                  <c:v>11950</c:v>
                </c:pt>
                <c:pt idx="740">
                  <c:v>11951</c:v>
                </c:pt>
                <c:pt idx="741">
                  <c:v>11952</c:v>
                </c:pt>
                <c:pt idx="742">
                  <c:v>11953</c:v>
                </c:pt>
                <c:pt idx="743">
                  <c:v>11954</c:v>
                </c:pt>
                <c:pt idx="744">
                  <c:v>11955</c:v>
                </c:pt>
                <c:pt idx="745">
                  <c:v>11956</c:v>
                </c:pt>
                <c:pt idx="746">
                  <c:v>11957</c:v>
                </c:pt>
                <c:pt idx="747">
                  <c:v>11958</c:v>
                </c:pt>
                <c:pt idx="748">
                  <c:v>11959</c:v>
                </c:pt>
                <c:pt idx="749">
                  <c:v>11960</c:v>
                </c:pt>
                <c:pt idx="750">
                  <c:v>11961</c:v>
                </c:pt>
                <c:pt idx="751">
                  <c:v>11962</c:v>
                </c:pt>
                <c:pt idx="752">
                  <c:v>11963</c:v>
                </c:pt>
                <c:pt idx="753">
                  <c:v>11964</c:v>
                </c:pt>
                <c:pt idx="754">
                  <c:v>11965</c:v>
                </c:pt>
                <c:pt idx="755">
                  <c:v>11966</c:v>
                </c:pt>
                <c:pt idx="756">
                  <c:v>11967</c:v>
                </c:pt>
                <c:pt idx="757">
                  <c:v>11968</c:v>
                </c:pt>
                <c:pt idx="758">
                  <c:v>11969</c:v>
                </c:pt>
                <c:pt idx="759">
                  <c:v>11970</c:v>
                </c:pt>
                <c:pt idx="760">
                  <c:v>11971</c:v>
                </c:pt>
                <c:pt idx="761">
                  <c:v>11972</c:v>
                </c:pt>
                <c:pt idx="762">
                  <c:v>11973</c:v>
                </c:pt>
                <c:pt idx="763">
                  <c:v>11974</c:v>
                </c:pt>
                <c:pt idx="764">
                  <c:v>11975</c:v>
                </c:pt>
                <c:pt idx="765">
                  <c:v>11976</c:v>
                </c:pt>
                <c:pt idx="766">
                  <c:v>11977</c:v>
                </c:pt>
                <c:pt idx="767">
                  <c:v>11978</c:v>
                </c:pt>
                <c:pt idx="768">
                  <c:v>11979</c:v>
                </c:pt>
                <c:pt idx="769">
                  <c:v>11980</c:v>
                </c:pt>
                <c:pt idx="770">
                  <c:v>11981</c:v>
                </c:pt>
                <c:pt idx="771">
                  <c:v>11982</c:v>
                </c:pt>
                <c:pt idx="772">
                  <c:v>11983</c:v>
                </c:pt>
                <c:pt idx="773">
                  <c:v>11984</c:v>
                </c:pt>
                <c:pt idx="774">
                  <c:v>11985</c:v>
                </c:pt>
                <c:pt idx="775">
                  <c:v>11986</c:v>
                </c:pt>
                <c:pt idx="776">
                  <c:v>11987</c:v>
                </c:pt>
                <c:pt idx="777">
                  <c:v>11988</c:v>
                </c:pt>
                <c:pt idx="778">
                  <c:v>11989</c:v>
                </c:pt>
                <c:pt idx="779">
                  <c:v>11990</c:v>
                </c:pt>
                <c:pt idx="780">
                  <c:v>11991</c:v>
                </c:pt>
                <c:pt idx="781">
                  <c:v>11992</c:v>
                </c:pt>
                <c:pt idx="782">
                  <c:v>11993</c:v>
                </c:pt>
                <c:pt idx="783">
                  <c:v>11994</c:v>
                </c:pt>
                <c:pt idx="784">
                  <c:v>11995</c:v>
                </c:pt>
                <c:pt idx="785">
                  <c:v>11996</c:v>
                </c:pt>
                <c:pt idx="786">
                  <c:v>11997</c:v>
                </c:pt>
                <c:pt idx="787">
                  <c:v>11998</c:v>
                </c:pt>
                <c:pt idx="788">
                  <c:v>11999</c:v>
                </c:pt>
                <c:pt idx="789">
                  <c:v>12000</c:v>
                </c:pt>
                <c:pt idx="790">
                  <c:v>12001</c:v>
                </c:pt>
                <c:pt idx="791">
                  <c:v>12002</c:v>
                </c:pt>
                <c:pt idx="792">
                  <c:v>12003</c:v>
                </c:pt>
                <c:pt idx="793">
                  <c:v>12004</c:v>
                </c:pt>
                <c:pt idx="794">
                  <c:v>12005</c:v>
                </c:pt>
                <c:pt idx="795">
                  <c:v>12006</c:v>
                </c:pt>
                <c:pt idx="796">
                  <c:v>12007</c:v>
                </c:pt>
                <c:pt idx="797">
                  <c:v>12008</c:v>
                </c:pt>
                <c:pt idx="798">
                  <c:v>12009</c:v>
                </c:pt>
                <c:pt idx="799">
                  <c:v>12010</c:v>
                </c:pt>
                <c:pt idx="800">
                  <c:v>12011</c:v>
                </c:pt>
                <c:pt idx="801">
                  <c:v>12012</c:v>
                </c:pt>
                <c:pt idx="802">
                  <c:v>12013</c:v>
                </c:pt>
                <c:pt idx="803">
                  <c:v>12014</c:v>
                </c:pt>
                <c:pt idx="804">
                  <c:v>12015</c:v>
                </c:pt>
                <c:pt idx="805">
                  <c:v>12016</c:v>
                </c:pt>
                <c:pt idx="806">
                  <c:v>12017</c:v>
                </c:pt>
                <c:pt idx="807">
                  <c:v>12018</c:v>
                </c:pt>
                <c:pt idx="808">
                  <c:v>12019</c:v>
                </c:pt>
                <c:pt idx="809">
                  <c:v>12020</c:v>
                </c:pt>
                <c:pt idx="810">
                  <c:v>12021</c:v>
                </c:pt>
                <c:pt idx="811">
                  <c:v>12022</c:v>
                </c:pt>
                <c:pt idx="812">
                  <c:v>12023</c:v>
                </c:pt>
                <c:pt idx="813">
                  <c:v>12024</c:v>
                </c:pt>
                <c:pt idx="814">
                  <c:v>12025</c:v>
                </c:pt>
                <c:pt idx="815">
                  <c:v>12026</c:v>
                </c:pt>
                <c:pt idx="816">
                  <c:v>12027</c:v>
                </c:pt>
                <c:pt idx="817">
                  <c:v>12028</c:v>
                </c:pt>
                <c:pt idx="818">
                  <c:v>12029</c:v>
                </c:pt>
                <c:pt idx="819">
                  <c:v>12030</c:v>
                </c:pt>
                <c:pt idx="820">
                  <c:v>12031</c:v>
                </c:pt>
                <c:pt idx="821">
                  <c:v>12032</c:v>
                </c:pt>
                <c:pt idx="822">
                  <c:v>12033</c:v>
                </c:pt>
                <c:pt idx="823">
                  <c:v>12034</c:v>
                </c:pt>
                <c:pt idx="824">
                  <c:v>12035</c:v>
                </c:pt>
                <c:pt idx="825">
                  <c:v>12036</c:v>
                </c:pt>
                <c:pt idx="826">
                  <c:v>12037</c:v>
                </c:pt>
                <c:pt idx="827">
                  <c:v>12038</c:v>
                </c:pt>
                <c:pt idx="828">
                  <c:v>12039</c:v>
                </c:pt>
                <c:pt idx="829">
                  <c:v>12040</c:v>
                </c:pt>
                <c:pt idx="830">
                  <c:v>12041</c:v>
                </c:pt>
                <c:pt idx="831">
                  <c:v>12042</c:v>
                </c:pt>
                <c:pt idx="832">
                  <c:v>12043</c:v>
                </c:pt>
                <c:pt idx="833">
                  <c:v>12044</c:v>
                </c:pt>
                <c:pt idx="834">
                  <c:v>12045</c:v>
                </c:pt>
                <c:pt idx="835">
                  <c:v>12046</c:v>
                </c:pt>
                <c:pt idx="836">
                  <c:v>12047</c:v>
                </c:pt>
                <c:pt idx="837">
                  <c:v>12048</c:v>
                </c:pt>
                <c:pt idx="838">
                  <c:v>12049</c:v>
                </c:pt>
                <c:pt idx="839">
                  <c:v>12050</c:v>
                </c:pt>
                <c:pt idx="840">
                  <c:v>12051</c:v>
                </c:pt>
                <c:pt idx="841">
                  <c:v>12052</c:v>
                </c:pt>
                <c:pt idx="842">
                  <c:v>12053</c:v>
                </c:pt>
                <c:pt idx="843">
                  <c:v>12054</c:v>
                </c:pt>
                <c:pt idx="844">
                  <c:v>12055</c:v>
                </c:pt>
                <c:pt idx="845">
                  <c:v>12056</c:v>
                </c:pt>
                <c:pt idx="846">
                  <c:v>12057</c:v>
                </c:pt>
                <c:pt idx="847">
                  <c:v>12058</c:v>
                </c:pt>
                <c:pt idx="848">
                  <c:v>12059</c:v>
                </c:pt>
                <c:pt idx="849">
                  <c:v>12060</c:v>
                </c:pt>
                <c:pt idx="850">
                  <c:v>12061</c:v>
                </c:pt>
                <c:pt idx="851">
                  <c:v>12062</c:v>
                </c:pt>
                <c:pt idx="852">
                  <c:v>12063</c:v>
                </c:pt>
                <c:pt idx="853">
                  <c:v>12064</c:v>
                </c:pt>
                <c:pt idx="854">
                  <c:v>12065</c:v>
                </c:pt>
                <c:pt idx="855">
                  <c:v>12066</c:v>
                </c:pt>
                <c:pt idx="856">
                  <c:v>12067</c:v>
                </c:pt>
                <c:pt idx="857">
                  <c:v>12068</c:v>
                </c:pt>
                <c:pt idx="858">
                  <c:v>12069</c:v>
                </c:pt>
                <c:pt idx="859">
                  <c:v>12070</c:v>
                </c:pt>
                <c:pt idx="860">
                  <c:v>12071</c:v>
                </c:pt>
                <c:pt idx="861">
                  <c:v>12072</c:v>
                </c:pt>
                <c:pt idx="862">
                  <c:v>12073</c:v>
                </c:pt>
                <c:pt idx="863">
                  <c:v>12074</c:v>
                </c:pt>
                <c:pt idx="864">
                  <c:v>12075</c:v>
                </c:pt>
                <c:pt idx="865">
                  <c:v>12076</c:v>
                </c:pt>
                <c:pt idx="866">
                  <c:v>12077</c:v>
                </c:pt>
                <c:pt idx="867">
                  <c:v>12078</c:v>
                </c:pt>
                <c:pt idx="868">
                  <c:v>12079</c:v>
                </c:pt>
                <c:pt idx="869">
                  <c:v>12080</c:v>
                </c:pt>
                <c:pt idx="870">
                  <c:v>12081</c:v>
                </c:pt>
                <c:pt idx="871">
                  <c:v>12082</c:v>
                </c:pt>
                <c:pt idx="872">
                  <c:v>12083</c:v>
                </c:pt>
                <c:pt idx="873">
                  <c:v>12084</c:v>
                </c:pt>
                <c:pt idx="874">
                  <c:v>12085</c:v>
                </c:pt>
                <c:pt idx="875">
                  <c:v>12086</c:v>
                </c:pt>
                <c:pt idx="876">
                  <c:v>12087</c:v>
                </c:pt>
                <c:pt idx="877">
                  <c:v>12088</c:v>
                </c:pt>
                <c:pt idx="878">
                  <c:v>12089</c:v>
                </c:pt>
                <c:pt idx="879">
                  <c:v>12090</c:v>
                </c:pt>
                <c:pt idx="880">
                  <c:v>12091</c:v>
                </c:pt>
                <c:pt idx="881">
                  <c:v>12092</c:v>
                </c:pt>
                <c:pt idx="882">
                  <c:v>12093</c:v>
                </c:pt>
                <c:pt idx="883">
                  <c:v>12094</c:v>
                </c:pt>
                <c:pt idx="884">
                  <c:v>12095</c:v>
                </c:pt>
                <c:pt idx="885">
                  <c:v>12096</c:v>
                </c:pt>
                <c:pt idx="886">
                  <c:v>12097</c:v>
                </c:pt>
                <c:pt idx="887">
                  <c:v>12098</c:v>
                </c:pt>
                <c:pt idx="888">
                  <c:v>12099</c:v>
                </c:pt>
                <c:pt idx="889">
                  <c:v>12100</c:v>
                </c:pt>
                <c:pt idx="890">
                  <c:v>12101</c:v>
                </c:pt>
                <c:pt idx="891">
                  <c:v>12102</c:v>
                </c:pt>
                <c:pt idx="892">
                  <c:v>12103</c:v>
                </c:pt>
                <c:pt idx="893">
                  <c:v>12104</c:v>
                </c:pt>
                <c:pt idx="894">
                  <c:v>12105</c:v>
                </c:pt>
                <c:pt idx="895">
                  <c:v>12106</c:v>
                </c:pt>
                <c:pt idx="896">
                  <c:v>12107</c:v>
                </c:pt>
                <c:pt idx="897">
                  <c:v>12108</c:v>
                </c:pt>
                <c:pt idx="898">
                  <c:v>12109</c:v>
                </c:pt>
                <c:pt idx="899">
                  <c:v>12110</c:v>
                </c:pt>
                <c:pt idx="900">
                  <c:v>12111</c:v>
                </c:pt>
                <c:pt idx="901">
                  <c:v>12112</c:v>
                </c:pt>
                <c:pt idx="902">
                  <c:v>12113</c:v>
                </c:pt>
                <c:pt idx="903">
                  <c:v>12114</c:v>
                </c:pt>
                <c:pt idx="904">
                  <c:v>12115</c:v>
                </c:pt>
                <c:pt idx="905">
                  <c:v>12116</c:v>
                </c:pt>
                <c:pt idx="906">
                  <c:v>12117</c:v>
                </c:pt>
                <c:pt idx="907">
                  <c:v>12118</c:v>
                </c:pt>
                <c:pt idx="908">
                  <c:v>12119</c:v>
                </c:pt>
                <c:pt idx="909">
                  <c:v>12120</c:v>
                </c:pt>
                <c:pt idx="910">
                  <c:v>12121</c:v>
                </c:pt>
                <c:pt idx="911">
                  <c:v>12122</c:v>
                </c:pt>
                <c:pt idx="912">
                  <c:v>12123</c:v>
                </c:pt>
                <c:pt idx="913">
                  <c:v>12124</c:v>
                </c:pt>
                <c:pt idx="914">
                  <c:v>12125</c:v>
                </c:pt>
                <c:pt idx="915">
                  <c:v>12126</c:v>
                </c:pt>
                <c:pt idx="916">
                  <c:v>12127</c:v>
                </c:pt>
                <c:pt idx="917">
                  <c:v>12128</c:v>
                </c:pt>
                <c:pt idx="918">
                  <c:v>12129</c:v>
                </c:pt>
                <c:pt idx="919">
                  <c:v>12130</c:v>
                </c:pt>
                <c:pt idx="920">
                  <c:v>12131</c:v>
                </c:pt>
                <c:pt idx="921">
                  <c:v>12132</c:v>
                </c:pt>
                <c:pt idx="922">
                  <c:v>12133</c:v>
                </c:pt>
                <c:pt idx="923">
                  <c:v>12134</c:v>
                </c:pt>
                <c:pt idx="924">
                  <c:v>12135</c:v>
                </c:pt>
                <c:pt idx="925">
                  <c:v>12136</c:v>
                </c:pt>
                <c:pt idx="926">
                  <c:v>12137</c:v>
                </c:pt>
                <c:pt idx="927">
                  <c:v>12138</c:v>
                </c:pt>
                <c:pt idx="928">
                  <c:v>12139</c:v>
                </c:pt>
                <c:pt idx="929">
                  <c:v>12140</c:v>
                </c:pt>
                <c:pt idx="930">
                  <c:v>12141</c:v>
                </c:pt>
                <c:pt idx="931">
                  <c:v>12142</c:v>
                </c:pt>
                <c:pt idx="932">
                  <c:v>12143</c:v>
                </c:pt>
                <c:pt idx="933">
                  <c:v>12144</c:v>
                </c:pt>
                <c:pt idx="934">
                  <c:v>12145</c:v>
                </c:pt>
                <c:pt idx="935">
                  <c:v>12146</c:v>
                </c:pt>
                <c:pt idx="936">
                  <c:v>12147</c:v>
                </c:pt>
                <c:pt idx="937">
                  <c:v>12148</c:v>
                </c:pt>
                <c:pt idx="938">
                  <c:v>12149</c:v>
                </c:pt>
                <c:pt idx="939">
                  <c:v>12150</c:v>
                </c:pt>
                <c:pt idx="940">
                  <c:v>12151</c:v>
                </c:pt>
                <c:pt idx="941">
                  <c:v>12152</c:v>
                </c:pt>
                <c:pt idx="942">
                  <c:v>12153</c:v>
                </c:pt>
                <c:pt idx="943">
                  <c:v>12154</c:v>
                </c:pt>
                <c:pt idx="944">
                  <c:v>12155</c:v>
                </c:pt>
                <c:pt idx="945">
                  <c:v>12156</c:v>
                </c:pt>
                <c:pt idx="946">
                  <c:v>12157</c:v>
                </c:pt>
                <c:pt idx="947">
                  <c:v>12158</c:v>
                </c:pt>
                <c:pt idx="948">
                  <c:v>12159</c:v>
                </c:pt>
                <c:pt idx="949">
                  <c:v>12160</c:v>
                </c:pt>
                <c:pt idx="950">
                  <c:v>12161</c:v>
                </c:pt>
                <c:pt idx="951">
                  <c:v>12162</c:v>
                </c:pt>
                <c:pt idx="952">
                  <c:v>12163</c:v>
                </c:pt>
                <c:pt idx="953">
                  <c:v>12164</c:v>
                </c:pt>
                <c:pt idx="954">
                  <c:v>12165</c:v>
                </c:pt>
                <c:pt idx="955">
                  <c:v>12166</c:v>
                </c:pt>
                <c:pt idx="956">
                  <c:v>12167</c:v>
                </c:pt>
                <c:pt idx="957">
                  <c:v>12168</c:v>
                </c:pt>
                <c:pt idx="958">
                  <c:v>12169</c:v>
                </c:pt>
                <c:pt idx="959">
                  <c:v>12170</c:v>
                </c:pt>
                <c:pt idx="960">
                  <c:v>12171</c:v>
                </c:pt>
                <c:pt idx="961">
                  <c:v>12172</c:v>
                </c:pt>
                <c:pt idx="962">
                  <c:v>12173</c:v>
                </c:pt>
                <c:pt idx="963">
                  <c:v>12174</c:v>
                </c:pt>
                <c:pt idx="964">
                  <c:v>12175</c:v>
                </c:pt>
                <c:pt idx="965">
                  <c:v>12176</c:v>
                </c:pt>
                <c:pt idx="966">
                  <c:v>12177</c:v>
                </c:pt>
                <c:pt idx="967">
                  <c:v>12178</c:v>
                </c:pt>
                <c:pt idx="968">
                  <c:v>12179</c:v>
                </c:pt>
                <c:pt idx="969">
                  <c:v>12180</c:v>
                </c:pt>
                <c:pt idx="970">
                  <c:v>12181</c:v>
                </c:pt>
                <c:pt idx="971">
                  <c:v>12182</c:v>
                </c:pt>
                <c:pt idx="972">
                  <c:v>12183</c:v>
                </c:pt>
                <c:pt idx="973">
                  <c:v>12184</c:v>
                </c:pt>
                <c:pt idx="974">
                  <c:v>12185</c:v>
                </c:pt>
                <c:pt idx="975">
                  <c:v>12186</c:v>
                </c:pt>
                <c:pt idx="976">
                  <c:v>12187</c:v>
                </c:pt>
                <c:pt idx="977">
                  <c:v>12188</c:v>
                </c:pt>
                <c:pt idx="978">
                  <c:v>12189</c:v>
                </c:pt>
                <c:pt idx="979">
                  <c:v>12190</c:v>
                </c:pt>
                <c:pt idx="980">
                  <c:v>12191</c:v>
                </c:pt>
                <c:pt idx="981">
                  <c:v>12192</c:v>
                </c:pt>
                <c:pt idx="982">
                  <c:v>12193</c:v>
                </c:pt>
                <c:pt idx="983">
                  <c:v>12194</c:v>
                </c:pt>
                <c:pt idx="984">
                  <c:v>12195</c:v>
                </c:pt>
                <c:pt idx="985">
                  <c:v>12196</c:v>
                </c:pt>
                <c:pt idx="986">
                  <c:v>12197</c:v>
                </c:pt>
                <c:pt idx="987">
                  <c:v>12198</c:v>
                </c:pt>
                <c:pt idx="988">
                  <c:v>12199</c:v>
                </c:pt>
                <c:pt idx="989">
                  <c:v>12200</c:v>
                </c:pt>
                <c:pt idx="990">
                  <c:v>12201</c:v>
                </c:pt>
                <c:pt idx="991">
                  <c:v>12202</c:v>
                </c:pt>
                <c:pt idx="992">
                  <c:v>12203</c:v>
                </c:pt>
                <c:pt idx="993">
                  <c:v>12204</c:v>
                </c:pt>
                <c:pt idx="994">
                  <c:v>12205</c:v>
                </c:pt>
                <c:pt idx="995">
                  <c:v>12206</c:v>
                </c:pt>
                <c:pt idx="996">
                  <c:v>12207</c:v>
                </c:pt>
                <c:pt idx="997">
                  <c:v>12208</c:v>
                </c:pt>
                <c:pt idx="998">
                  <c:v>12209</c:v>
                </c:pt>
                <c:pt idx="999">
                  <c:v>12210</c:v>
                </c:pt>
                <c:pt idx="1000">
                  <c:v>12211</c:v>
                </c:pt>
                <c:pt idx="1001">
                  <c:v>12212</c:v>
                </c:pt>
                <c:pt idx="1002">
                  <c:v>12213</c:v>
                </c:pt>
                <c:pt idx="1003">
                  <c:v>12214</c:v>
                </c:pt>
                <c:pt idx="1004">
                  <c:v>12215</c:v>
                </c:pt>
                <c:pt idx="1005">
                  <c:v>12216</c:v>
                </c:pt>
                <c:pt idx="1006">
                  <c:v>12217</c:v>
                </c:pt>
                <c:pt idx="1007">
                  <c:v>12218</c:v>
                </c:pt>
                <c:pt idx="1008">
                  <c:v>12219</c:v>
                </c:pt>
                <c:pt idx="1009">
                  <c:v>12220</c:v>
                </c:pt>
                <c:pt idx="1010">
                  <c:v>12221</c:v>
                </c:pt>
                <c:pt idx="1011">
                  <c:v>12222</c:v>
                </c:pt>
                <c:pt idx="1012">
                  <c:v>12223</c:v>
                </c:pt>
                <c:pt idx="1013">
                  <c:v>12224</c:v>
                </c:pt>
                <c:pt idx="1014">
                  <c:v>12225</c:v>
                </c:pt>
                <c:pt idx="1015">
                  <c:v>12226</c:v>
                </c:pt>
                <c:pt idx="1016">
                  <c:v>12227</c:v>
                </c:pt>
                <c:pt idx="1017">
                  <c:v>12228</c:v>
                </c:pt>
                <c:pt idx="1018">
                  <c:v>12229</c:v>
                </c:pt>
                <c:pt idx="1019">
                  <c:v>12230</c:v>
                </c:pt>
                <c:pt idx="1020">
                  <c:v>12231</c:v>
                </c:pt>
                <c:pt idx="1021">
                  <c:v>12232</c:v>
                </c:pt>
                <c:pt idx="1022">
                  <c:v>12233</c:v>
                </c:pt>
                <c:pt idx="1023">
                  <c:v>12234</c:v>
                </c:pt>
                <c:pt idx="1024">
                  <c:v>12235</c:v>
                </c:pt>
                <c:pt idx="1025">
                  <c:v>12236</c:v>
                </c:pt>
                <c:pt idx="1026">
                  <c:v>12237</c:v>
                </c:pt>
                <c:pt idx="1027">
                  <c:v>12238</c:v>
                </c:pt>
                <c:pt idx="1028">
                  <c:v>12239</c:v>
                </c:pt>
                <c:pt idx="1029">
                  <c:v>12240</c:v>
                </c:pt>
                <c:pt idx="1030">
                  <c:v>12241</c:v>
                </c:pt>
                <c:pt idx="1031">
                  <c:v>12242</c:v>
                </c:pt>
                <c:pt idx="1032">
                  <c:v>12243</c:v>
                </c:pt>
                <c:pt idx="1033">
                  <c:v>12244</c:v>
                </c:pt>
                <c:pt idx="1034">
                  <c:v>12245</c:v>
                </c:pt>
                <c:pt idx="1035">
                  <c:v>12246</c:v>
                </c:pt>
                <c:pt idx="1036">
                  <c:v>12247</c:v>
                </c:pt>
                <c:pt idx="1037">
                  <c:v>12248</c:v>
                </c:pt>
                <c:pt idx="1038">
                  <c:v>12249</c:v>
                </c:pt>
                <c:pt idx="1039">
                  <c:v>12250</c:v>
                </c:pt>
                <c:pt idx="1040">
                  <c:v>12251</c:v>
                </c:pt>
                <c:pt idx="1041">
                  <c:v>12252</c:v>
                </c:pt>
                <c:pt idx="1042">
                  <c:v>12253</c:v>
                </c:pt>
                <c:pt idx="1043">
                  <c:v>12254</c:v>
                </c:pt>
                <c:pt idx="1044">
                  <c:v>12255</c:v>
                </c:pt>
                <c:pt idx="1045">
                  <c:v>12256</c:v>
                </c:pt>
                <c:pt idx="1046">
                  <c:v>12257</c:v>
                </c:pt>
                <c:pt idx="1047">
                  <c:v>12258</c:v>
                </c:pt>
                <c:pt idx="1048">
                  <c:v>12259</c:v>
                </c:pt>
                <c:pt idx="1049">
                  <c:v>12260</c:v>
                </c:pt>
                <c:pt idx="1050">
                  <c:v>12261</c:v>
                </c:pt>
                <c:pt idx="1051">
                  <c:v>12262</c:v>
                </c:pt>
                <c:pt idx="1052">
                  <c:v>12263</c:v>
                </c:pt>
                <c:pt idx="1053">
                  <c:v>12264</c:v>
                </c:pt>
                <c:pt idx="1054">
                  <c:v>12265</c:v>
                </c:pt>
                <c:pt idx="1055">
                  <c:v>12266</c:v>
                </c:pt>
                <c:pt idx="1056">
                  <c:v>12267</c:v>
                </c:pt>
                <c:pt idx="1057">
                  <c:v>12268</c:v>
                </c:pt>
                <c:pt idx="1058">
                  <c:v>12269</c:v>
                </c:pt>
                <c:pt idx="1059">
                  <c:v>12270</c:v>
                </c:pt>
                <c:pt idx="1060">
                  <c:v>12271</c:v>
                </c:pt>
                <c:pt idx="1061">
                  <c:v>12272</c:v>
                </c:pt>
                <c:pt idx="1062">
                  <c:v>12273</c:v>
                </c:pt>
                <c:pt idx="1063">
                  <c:v>12274</c:v>
                </c:pt>
                <c:pt idx="1064">
                  <c:v>12275</c:v>
                </c:pt>
                <c:pt idx="1065">
                  <c:v>12276</c:v>
                </c:pt>
                <c:pt idx="1066">
                  <c:v>12277</c:v>
                </c:pt>
                <c:pt idx="1067">
                  <c:v>12278</c:v>
                </c:pt>
                <c:pt idx="1068">
                  <c:v>12279</c:v>
                </c:pt>
                <c:pt idx="1069">
                  <c:v>12280</c:v>
                </c:pt>
                <c:pt idx="1070">
                  <c:v>12281</c:v>
                </c:pt>
                <c:pt idx="1071">
                  <c:v>12282</c:v>
                </c:pt>
                <c:pt idx="1072">
                  <c:v>12283</c:v>
                </c:pt>
                <c:pt idx="1073">
                  <c:v>12284</c:v>
                </c:pt>
                <c:pt idx="1074">
                  <c:v>12285</c:v>
                </c:pt>
                <c:pt idx="1075">
                  <c:v>12286</c:v>
                </c:pt>
                <c:pt idx="1076">
                  <c:v>12287</c:v>
                </c:pt>
                <c:pt idx="1077">
                  <c:v>12288</c:v>
                </c:pt>
                <c:pt idx="1078">
                  <c:v>12289</c:v>
                </c:pt>
                <c:pt idx="1079">
                  <c:v>12290</c:v>
                </c:pt>
                <c:pt idx="1080">
                  <c:v>12291</c:v>
                </c:pt>
                <c:pt idx="1081">
                  <c:v>12292</c:v>
                </c:pt>
                <c:pt idx="1082">
                  <c:v>12293</c:v>
                </c:pt>
                <c:pt idx="1083">
                  <c:v>12294</c:v>
                </c:pt>
                <c:pt idx="1084">
                  <c:v>12295</c:v>
                </c:pt>
                <c:pt idx="1085">
                  <c:v>12296</c:v>
                </c:pt>
                <c:pt idx="1086">
                  <c:v>12297</c:v>
                </c:pt>
                <c:pt idx="1087">
                  <c:v>12298</c:v>
                </c:pt>
                <c:pt idx="1088">
                  <c:v>12299</c:v>
                </c:pt>
                <c:pt idx="1089">
                  <c:v>12300</c:v>
                </c:pt>
                <c:pt idx="1090">
                  <c:v>12301</c:v>
                </c:pt>
                <c:pt idx="1091">
                  <c:v>12302</c:v>
                </c:pt>
                <c:pt idx="1092">
                  <c:v>12303</c:v>
                </c:pt>
                <c:pt idx="1093">
                  <c:v>12304</c:v>
                </c:pt>
                <c:pt idx="1094">
                  <c:v>12305</c:v>
                </c:pt>
                <c:pt idx="1095">
                  <c:v>12306</c:v>
                </c:pt>
                <c:pt idx="1096">
                  <c:v>12307</c:v>
                </c:pt>
                <c:pt idx="1097">
                  <c:v>12308</c:v>
                </c:pt>
                <c:pt idx="1098">
                  <c:v>12309</c:v>
                </c:pt>
                <c:pt idx="1099">
                  <c:v>12310</c:v>
                </c:pt>
                <c:pt idx="1100">
                  <c:v>12311</c:v>
                </c:pt>
                <c:pt idx="1101">
                  <c:v>12312</c:v>
                </c:pt>
                <c:pt idx="1102">
                  <c:v>12313</c:v>
                </c:pt>
                <c:pt idx="1103">
                  <c:v>12314</c:v>
                </c:pt>
                <c:pt idx="1104">
                  <c:v>12315</c:v>
                </c:pt>
                <c:pt idx="1105">
                  <c:v>12316</c:v>
                </c:pt>
                <c:pt idx="1106">
                  <c:v>12317</c:v>
                </c:pt>
                <c:pt idx="1107">
                  <c:v>12318</c:v>
                </c:pt>
                <c:pt idx="1108">
                  <c:v>12319</c:v>
                </c:pt>
                <c:pt idx="1109">
                  <c:v>12320</c:v>
                </c:pt>
                <c:pt idx="1110">
                  <c:v>12321</c:v>
                </c:pt>
                <c:pt idx="1111">
                  <c:v>12322</c:v>
                </c:pt>
                <c:pt idx="1112">
                  <c:v>12323</c:v>
                </c:pt>
                <c:pt idx="1113">
                  <c:v>12324</c:v>
                </c:pt>
                <c:pt idx="1114">
                  <c:v>12325</c:v>
                </c:pt>
                <c:pt idx="1115">
                  <c:v>12326</c:v>
                </c:pt>
                <c:pt idx="1116">
                  <c:v>12327</c:v>
                </c:pt>
                <c:pt idx="1117">
                  <c:v>12328</c:v>
                </c:pt>
                <c:pt idx="1118">
                  <c:v>12329</c:v>
                </c:pt>
                <c:pt idx="1119">
                  <c:v>12330</c:v>
                </c:pt>
                <c:pt idx="1120">
                  <c:v>12331</c:v>
                </c:pt>
                <c:pt idx="1121">
                  <c:v>12332</c:v>
                </c:pt>
                <c:pt idx="1122">
                  <c:v>12333</c:v>
                </c:pt>
                <c:pt idx="1123">
                  <c:v>12334</c:v>
                </c:pt>
                <c:pt idx="1124">
                  <c:v>12335</c:v>
                </c:pt>
                <c:pt idx="1125">
                  <c:v>12336</c:v>
                </c:pt>
                <c:pt idx="1126">
                  <c:v>12337</c:v>
                </c:pt>
                <c:pt idx="1127">
                  <c:v>12338</c:v>
                </c:pt>
                <c:pt idx="1128">
                  <c:v>12339</c:v>
                </c:pt>
                <c:pt idx="1129">
                  <c:v>12340</c:v>
                </c:pt>
                <c:pt idx="1130">
                  <c:v>12341</c:v>
                </c:pt>
                <c:pt idx="1131">
                  <c:v>12342</c:v>
                </c:pt>
                <c:pt idx="1132">
                  <c:v>12343</c:v>
                </c:pt>
                <c:pt idx="1133">
                  <c:v>12344</c:v>
                </c:pt>
                <c:pt idx="1134">
                  <c:v>12345</c:v>
                </c:pt>
                <c:pt idx="1135">
                  <c:v>12346</c:v>
                </c:pt>
                <c:pt idx="1136">
                  <c:v>12347</c:v>
                </c:pt>
                <c:pt idx="1137">
                  <c:v>12348</c:v>
                </c:pt>
                <c:pt idx="1138">
                  <c:v>12349</c:v>
                </c:pt>
                <c:pt idx="1139">
                  <c:v>12350</c:v>
                </c:pt>
                <c:pt idx="1140">
                  <c:v>12351</c:v>
                </c:pt>
                <c:pt idx="1141">
                  <c:v>12352</c:v>
                </c:pt>
                <c:pt idx="1142">
                  <c:v>12353</c:v>
                </c:pt>
                <c:pt idx="1143">
                  <c:v>12354</c:v>
                </c:pt>
                <c:pt idx="1144">
                  <c:v>12355</c:v>
                </c:pt>
                <c:pt idx="1145">
                  <c:v>12356</c:v>
                </c:pt>
                <c:pt idx="1146">
                  <c:v>12357</c:v>
                </c:pt>
                <c:pt idx="1147">
                  <c:v>12358</c:v>
                </c:pt>
                <c:pt idx="1148">
                  <c:v>12359</c:v>
                </c:pt>
                <c:pt idx="1149">
                  <c:v>12360</c:v>
                </c:pt>
                <c:pt idx="1150">
                  <c:v>12361</c:v>
                </c:pt>
                <c:pt idx="1151">
                  <c:v>12362</c:v>
                </c:pt>
                <c:pt idx="1152">
                  <c:v>12363</c:v>
                </c:pt>
                <c:pt idx="1153">
                  <c:v>12364</c:v>
                </c:pt>
                <c:pt idx="1154">
                  <c:v>12365</c:v>
                </c:pt>
                <c:pt idx="1155">
                  <c:v>12366</c:v>
                </c:pt>
                <c:pt idx="1156">
                  <c:v>12367</c:v>
                </c:pt>
                <c:pt idx="1157">
                  <c:v>12368</c:v>
                </c:pt>
                <c:pt idx="1158">
                  <c:v>12369</c:v>
                </c:pt>
                <c:pt idx="1159">
                  <c:v>12370</c:v>
                </c:pt>
                <c:pt idx="1160">
                  <c:v>12371</c:v>
                </c:pt>
                <c:pt idx="1161">
                  <c:v>12372</c:v>
                </c:pt>
                <c:pt idx="1162">
                  <c:v>12373</c:v>
                </c:pt>
                <c:pt idx="1163">
                  <c:v>12374</c:v>
                </c:pt>
                <c:pt idx="1164">
                  <c:v>12375</c:v>
                </c:pt>
                <c:pt idx="1165">
                  <c:v>12376</c:v>
                </c:pt>
                <c:pt idx="1166">
                  <c:v>12377</c:v>
                </c:pt>
                <c:pt idx="1167">
                  <c:v>12378</c:v>
                </c:pt>
                <c:pt idx="1168">
                  <c:v>12379</c:v>
                </c:pt>
                <c:pt idx="1169">
                  <c:v>12380</c:v>
                </c:pt>
                <c:pt idx="1170">
                  <c:v>12381</c:v>
                </c:pt>
                <c:pt idx="1171">
                  <c:v>12382</c:v>
                </c:pt>
                <c:pt idx="1172">
                  <c:v>12383</c:v>
                </c:pt>
                <c:pt idx="1173">
                  <c:v>12384</c:v>
                </c:pt>
                <c:pt idx="1174">
                  <c:v>12385</c:v>
                </c:pt>
                <c:pt idx="1175">
                  <c:v>12386</c:v>
                </c:pt>
                <c:pt idx="1176">
                  <c:v>12387</c:v>
                </c:pt>
                <c:pt idx="1177">
                  <c:v>12388</c:v>
                </c:pt>
                <c:pt idx="1178">
                  <c:v>12389</c:v>
                </c:pt>
                <c:pt idx="1179">
                  <c:v>12390</c:v>
                </c:pt>
                <c:pt idx="1180">
                  <c:v>12391</c:v>
                </c:pt>
                <c:pt idx="1181">
                  <c:v>12392</c:v>
                </c:pt>
                <c:pt idx="1182">
                  <c:v>12393</c:v>
                </c:pt>
                <c:pt idx="1183">
                  <c:v>12394</c:v>
                </c:pt>
                <c:pt idx="1184">
                  <c:v>12395</c:v>
                </c:pt>
                <c:pt idx="1185">
                  <c:v>12396</c:v>
                </c:pt>
                <c:pt idx="1186">
                  <c:v>12397</c:v>
                </c:pt>
                <c:pt idx="1187">
                  <c:v>12398</c:v>
                </c:pt>
                <c:pt idx="1188">
                  <c:v>12399</c:v>
                </c:pt>
                <c:pt idx="1189">
                  <c:v>12400</c:v>
                </c:pt>
                <c:pt idx="1190">
                  <c:v>12401</c:v>
                </c:pt>
                <c:pt idx="1191">
                  <c:v>12402</c:v>
                </c:pt>
                <c:pt idx="1192">
                  <c:v>12403</c:v>
                </c:pt>
                <c:pt idx="1193">
                  <c:v>12404</c:v>
                </c:pt>
                <c:pt idx="1194">
                  <c:v>12405</c:v>
                </c:pt>
                <c:pt idx="1195">
                  <c:v>12406</c:v>
                </c:pt>
                <c:pt idx="1196">
                  <c:v>12407</c:v>
                </c:pt>
                <c:pt idx="1197">
                  <c:v>12408</c:v>
                </c:pt>
                <c:pt idx="1198">
                  <c:v>12409</c:v>
                </c:pt>
                <c:pt idx="1199">
                  <c:v>12410</c:v>
                </c:pt>
                <c:pt idx="1200">
                  <c:v>12411</c:v>
                </c:pt>
                <c:pt idx="1201">
                  <c:v>12412</c:v>
                </c:pt>
                <c:pt idx="1202">
                  <c:v>12413</c:v>
                </c:pt>
                <c:pt idx="1203">
                  <c:v>12414</c:v>
                </c:pt>
                <c:pt idx="1204">
                  <c:v>12415</c:v>
                </c:pt>
                <c:pt idx="1205">
                  <c:v>12416</c:v>
                </c:pt>
                <c:pt idx="1206">
                  <c:v>12417</c:v>
                </c:pt>
                <c:pt idx="1207">
                  <c:v>12418</c:v>
                </c:pt>
                <c:pt idx="1208">
                  <c:v>12419</c:v>
                </c:pt>
                <c:pt idx="1209">
                  <c:v>12420</c:v>
                </c:pt>
                <c:pt idx="1210">
                  <c:v>12421</c:v>
                </c:pt>
                <c:pt idx="1211">
                  <c:v>12422</c:v>
                </c:pt>
                <c:pt idx="1212">
                  <c:v>12423</c:v>
                </c:pt>
                <c:pt idx="1213">
                  <c:v>12424</c:v>
                </c:pt>
                <c:pt idx="1214">
                  <c:v>12425</c:v>
                </c:pt>
                <c:pt idx="1215">
                  <c:v>12426</c:v>
                </c:pt>
                <c:pt idx="1216">
                  <c:v>12427</c:v>
                </c:pt>
                <c:pt idx="1217">
                  <c:v>12428</c:v>
                </c:pt>
                <c:pt idx="1218">
                  <c:v>12429</c:v>
                </c:pt>
                <c:pt idx="1219">
                  <c:v>12430</c:v>
                </c:pt>
                <c:pt idx="1220">
                  <c:v>12431</c:v>
                </c:pt>
                <c:pt idx="1221">
                  <c:v>12432</c:v>
                </c:pt>
                <c:pt idx="1222">
                  <c:v>12433</c:v>
                </c:pt>
                <c:pt idx="1223">
                  <c:v>12434</c:v>
                </c:pt>
                <c:pt idx="1224">
                  <c:v>12435</c:v>
                </c:pt>
                <c:pt idx="1225">
                  <c:v>12436</c:v>
                </c:pt>
                <c:pt idx="1226">
                  <c:v>12437</c:v>
                </c:pt>
                <c:pt idx="1227">
                  <c:v>12438</c:v>
                </c:pt>
                <c:pt idx="1228">
                  <c:v>12439</c:v>
                </c:pt>
                <c:pt idx="1229">
                  <c:v>12440</c:v>
                </c:pt>
                <c:pt idx="1230">
                  <c:v>12441</c:v>
                </c:pt>
                <c:pt idx="1231">
                  <c:v>12442</c:v>
                </c:pt>
                <c:pt idx="1232">
                  <c:v>12443</c:v>
                </c:pt>
                <c:pt idx="1233">
                  <c:v>12444</c:v>
                </c:pt>
                <c:pt idx="1234">
                  <c:v>12445</c:v>
                </c:pt>
                <c:pt idx="1235">
                  <c:v>12446</c:v>
                </c:pt>
                <c:pt idx="1236">
                  <c:v>12447</c:v>
                </c:pt>
                <c:pt idx="1237">
                  <c:v>12448</c:v>
                </c:pt>
                <c:pt idx="1238">
                  <c:v>12449</c:v>
                </c:pt>
                <c:pt idx="1239">
                  <c:v>12450</c:v>
                </c:pt>
                <c:pt idx="1240">
                  <c:v>12451</c:v>
                </c:pt>
                <c:pt idx="1241">
                  <c:v>12452</c:v>
                </c:pt>
                <c:pt idx="1242">
                  <c:v>12453</c:v>
                </c:pt>
                <c:pt idx="1243">
                  <c:v>12454</c:v>
                </c:pt>
                <c:pt idx="1244">
                  <c:v>12455</c:v>
                </c:pt>
                <c:pt idx="1245">
                  <c:v>12456</c:v>
                </c:pt>
                <c:pt idx="1246">
                  <c:v>12457</c:v>
                </c:pt>
                <c:pt idx="1247">
                  <c:v>12458</c:v>
                </c:pt>
                <c:pt idx="1248">
                  <c:v>12459</c:v>
                </c:pt>
                <c:pt idx="1249">
                  <c:v>12460</c:v>
                </c:pt>
                <c:pt idx="1250">
                  <c:v>12461</c:v>
                </c:pt>
                <c:pt idx="1251">
                  <c:v>12462</c:v>
                </c:pt>
                <c:pt idx="1252">
                  <c:v>12463</c:v>
                </c:pt>
                <c:pt idx="1253">
                  <c:v>12464</c:v>
                </c:pt>
                <c:pt idx="1254">
                  <c:v>12465</c:v>
                </c:pt>
                <c:pt idx="1255">
                  <c:v>12466</c:v>
                </c:pt>
                <c:pt idx="1256">
                  <c:v>12467</c:v>
                </c:pt>
                <c:pt idx="1257">
                  <c:v>12468</c:v>
                </c:pt>
                <c:pt idx="1258">
                  <c:v>12469</c:v>
                </c:pt>
                <c:pt idx="1259">
                  <c:v>12470</c:v>
                </c:pt>
                <c:pt idx="1260">
                  <c:v>12471</c:v>
                </c:pt>
                <c:pt idx="1261">
                  <c:v>12472</c:v>
                </c:pt>
                <c:pt idx="1262">
                  <c:v>12473</c:v>
                </c:pt>
                <c:pt idx="1263">
                  <c:v>12474</c:v>
                </c:pt>
                <c:pt idx="1264">
                  <c:v>12475</c:v>
                </c:pt>
                <c:pt idx="1265">
                  <c:v>12476</c:v>
                </c:pt>
                <c:pt idx="1266">
                  <c:v>12477</c:v>
                </c:pt>
                <c:pt idx="1267">
                  <c:v>12478</c:v>
                </c:pt>
                <c:pt idx="1268">
                  <c:v>12479</c:v>
                </c:pt>
                <c:pt idx="1269">
                  <c:v>12480</c:v>
                </c:pt>
                <c:pt idx="1270">
                  <c:v>12481</c:v>
                </c:pt>
                <c:pt idx="1271">
                  <c:v>12482</c:v>
                </c:pt>
                <c:pt idx="1272">
                  <c:v>12483</c:v>
                </c:pt>
                <c:pt idx="1273">
                  <c:v>12484</c:v>
                </c:pt>
                <c:pt idx="1274">
                  <c:v>12485</c:v>
                </c:pt>
                <c:pt idx="1275">
                  <c:v>12486</c:v>
                </c:pt>
                <c:pt idx="1276">
                  <c:v>12487</c:v>
                </c:pt>
                <c:pt idx="1277">
                  <c:v>12488</c:v>
                </c:pt>
                <c:pt idx="1278">
                  <c:v>12489</c:v>
                </c:pt>
                <c:pt idx="1279">
                  <c:v>12490</c:v>
                </c:pt>
                <c:pt idx="1280">
                  <c:v>12491</c:v>
                </c:pt>
                <c:pt idx="1281">
                  <c:v>12492</c:v>
                </c:pt>
                <c:pt idx="1282">
                  <c:v>12493</c:v>
                </c:pt>
                <c:pt idx="1283">
                  <c:v>12494</c:v>
                </c:pt>
                <c:pt idx="1284">
                  <c:v>12495</c:v>
                </c:pt>
                <c:pt idx="1285">
                  <c:v>12496</c:v>
                </c:pt>
                <c:pt idx="1286">
                  <c:v>12497</c:v>
                </c:pt>
                <c:pt idx="1287">
                  <c:v>12498</c:v>
                </c:pt>
                <c:pt idx="1288">
                  <c:v>12499</c:v>
                </c:pt>
                <c:pt idx="1289">
                  <c:v>12500</c:v>
                </c:pt>
                <c:pt idx="1290">
                  <c:v>12501</c:v>
                </c:pt>
                <c:pt idx="1291">
                  <c:v>12502</c:v>
                </c:pt>
                <c:pt idx="1292">
                  <c:v>12503</c:v>
                </c:pt>
                <c:pt idx="1293">
                  <c:v>12504</c:v>
                </c:pt>
                <c:pt idx="1294">
                  <c:v>12505</c:v>
                </c:pt>
                <c:pt idx="1295">
                  <c:v>12506</c:v>
                </c:pt>
                <c:pt idx="1296">
                  <c:v>12507</c:v>
                </c:pt>
                <c:pt idx="1297">
                  <c:v>12508</c:v>
                </c:pt>
                <c:pt idx="1298">
                  <c:v>12509</c:v>
                </c:pt>
                <c:pt idx="1299">
                  <c:v>12510</c:v>
                </c:pt>
                <c:pt idx="1300">
                  <c:v>12511</c:v>
                </c:pt>
                <c:pt idx="1301">
                  <c:v>12512</c:v>
                </c:pt>
                <c:pt idx="1302">
                  <c:v>12513</c:v>
                </c:pt>
                <c:pt idx="1303">
                  <c:v>12514</c:v>
                </c:pt>
                <c:pt idx="1304">
                  <c:v>12515</c:v>
                </c:pt>
                <c:pt idx="1305">
                  <c:v>12516</c:v>
                </c:pt>
                <c:pt idx="1306">
                  <c:v>12517</c:v>
                </c:pt>
                <c:pt idx="1307">
                  <c:v>12518</c:v>
                </c:pt>
                <c:pt idx="1308">
                  <c:v>12519</c:v>
                </c:pt>
                <c:pt idx="1309">
                  <c:v>12520</c:v>
                </c:pt>
                <c:pt idx="1310">
                  <c:v>12521</c:v>
                </c:pt>
                <c:pt idx="1311">
                  <c:v>12522</c:v>
                </c:pt>
                <c:pt idx="1312">
                  <c:v>12523</c:v>
                </c:pt>
                <c:pt idx="1313">
                  <c:v>12524</c:v>
                </c:pt>
                <c:pt idx="1314">
                  <c:v>12525</c:v>
                </c:pt>
                <c:pt idx="1315">
                  <c:v>12526</c:v>
                </c:pt>
                <c:pt idx="1316">
                  <c:v>12527</c:v>
                </c:pt>
                <c:pt idx="1317">
                  <c:v>12528</c:v>
                </c:pt>
                <c:pt idx="1318">
                  <c:v>12529</c:v>
                </c:pt>
                <c:pt idx="1319">
                  <c:v>12530</c:v>
                </c:pt>
                <c:pt idx="1320">
                  <c:v>12531</c:v>
                </c:pt>
                <c:pt idx="1321">
                  <c:v>12532</c:v>
                </c:pt>
                <c:pt idx="1322">
                  <c:v>12533</c:v>
                </c:pt>
                <c:pt idx="1323">
                  <c:v>12534</c:v>
                </c:pt>
                <c:pt idx="1324">
                  <c:v>12535</c:v>
                </c:pt>
                <c:pt idx="1325">
                  <c:v>12536</c:v>
                </c:pt>
                <c:pt idx="1326">
                  <c:v>12537</c:v>
                </c:pt>
                <c:pt idx="1327">
                  <c:v>12538</c:v>
                </c:pt>
                <c:pt idx="1328">
                  <c:v>12539</c:v>
                </c:pt>
                <c:pt idx="1329">
                  <c:v>12540</c:v>
                </c:pt>
                <c:pt idx="1330">
                  <c:v>12541</c:v>
                </c:pt>
                <c:pt idx="1331">
                  <c:v>12542</c:v>
                </c:pt>
                <c:pt idx="1332">
                  <c:v>12543</c:v>
                </c:pt>
                <c:pt idx="1333">
                  <c:v>12544</c:v>
                </c:pt>
                <c:pt idx="1334">
                  <c:v>12545</c:v>
                </c:pt>
                <c:pt idx="1335">
                  <c:v>12546</c:v>
                </c:pt>
                <c:pt idx="1336">
                  <c:v>12547</c:v>
                </c:pt>
                <c:pt idx="1337">
                  <c:v>12548</c:v>
                </c:pt>
                <c:pt idx="1338">
                  <c:v>12549</c:v>
                </c:pt>
                <c:pt idx="1339">
                  <c:v>12550</c:v>
                </c:pt>
                <c:pt idx="1340">
                  <c:v>12551</c:v>
                </c:pt>
                <c:pt idx="1341">
                  <c:v>12552</c:v>
                </c:pt>
                <c:pt idx="1342">
                  <c:v>12553</c:v>
                </c:pt>
                <c:pt idx="1343">
                  <c:v>12554</c:v>
                </c:pt>
                <c:pt idx="1344">
                  <c:v>12555</c:v>
                </c:pt>
                <c:pt idx="1345">
                  <c:v>12556</c:v>
                </c:pt>
                <c:pt idx="1346">
                  <c:v>12557</c:v>
                </c:pt>
                <c:pt idx="1347">
                  <c:v>12558</c:v>
                </c:pt>
                <c:pt idx="1348">
                  <c:v>12559</c:v>
                </c:pt>
                <c:pt idx="1349">
                  <c:v>12560</c:v>
                </c:pt>
                <c:pt idx="1350">
                  <c:v>12561</c:v>
                </c:pt>
                <c:pt idx="1351">
                  <c:v>12562</c:v>
                </c:pt>
                <c:pt idx="1352">
                  <c:v>12563</c:v>
                </c:pt>
                <c:pt idx="1353">
                  <c:v>12564</c:v>
                </c:pt>
                <c:pt idx="1354">
                  <c:v>12565</c:v>
                </c:pt>
                <c:pt idx="1355">
                  <c:v>12566</c:v>
                </c:pt>
                <c:pt idx="1356">
                  <c:v>12567</c:v>
                </c:pt>
                <c:pt idx="1357">
                  <c:v>12568</c:v>
                </c:pt>
                <c:pt idx="1358">
                  <c:v>12569</c:v>
                </c:pt>
                <c:pt idx="1359">
                  <c:v>12570</c:v>
                </c:pt>
                <c:pt idx="1360">
                  <c:v>12571</c:v>
                </c:pt>
                <c:pt idx="1361">
                  <c:v>12572</c:v>
                </c:pt>
                <c:pt idx="1362">
                  <c:v>12573</c:v>
                </c:pt>
                <c:pt idx="1363">
                  <c:v>12574</c:v>
                </c:pt>
                <c:pt idx="1364">
                  <c:v>12575</c:v>
                </c:pt>
                <c:pt idx="1365">
                  <c:v>12576</c:v>
                </c:pt>
                <c:pt idx="1366">
                  <c:v>12577</c:v>
                </c:pt>
                <c:pt idx="1367">
                  <c:v>12578</c:v>
                </c:pt>
                <c:pt idx="1368">
                  <c:v>12579</c:v>
                </c:pt>
                <c:pt idx="1369">
                  <c:v>12580</c:v>
                </c:pt>
                <c:pt idx="1370">
                  <c:v>12581</c:v>
                </c:pt>
                <c:pt idx="1371">
                  <c:v>12582</c:v>
                </c:pt>
                <c:pt idx="1372">
                  <c:v>12583</c:v>
                </c:pt>
                <c:pt idx="1373">
                  <c:v>12584</c:v>
                </c:pt>
                <c:pt idx="1374">
                  <c:v>12585</c:v>
                </c:pt>
                <c:pt idx="1375">
                  <c:v>12586</c:v>
                </c:pt>
                <c:pt idx="1376">
                  <c:v>12587</c:v>
                </c:pt>
                <c:pt idx="1377">
                  <c:v>12588</c:v>
                </c:pt>
                <c:pt idx="1378">
                  <c:v>12589</c:v>
                </c:pt>
                <c:pt idx="1379">
                  <c:v>12590</c:v>
                </c:pt>
                <c:pt idx="1380">
                  <c:v>12591</c:v>
                </c:pt>
                <c:pt idx="1381">
                  <c:v>12592</c:v>
                </c:pt>
                <c:pt idx="1382">
                  <c:v>12593</c:v>
                </c:pt>
                <c:pt idx="1383">
                  <c:v>12594</c:v>
                </c:pt>
                <c:pt idx="1384">
                  <c:v>12595</c:v>
                </c:pt>
                <c:pt idx="1385">
                  <c:v>12596</c:v>
                </c:pt>
                <c:pt idx="1386">
                  <c:v>12597</c:v>
                </c:pt>
                <c:pt idx="1387">
                  <c:v>12598</c:v>
                </c:pt>
                <c:pt idx="1388">
                  <c:v>12599</c:v>
                </c:pt>
                <c:pt idx="1389">
                  <c:v>12600</c:v>
                </c:pt>
                <c:pt idx="1390">
                  <c:v>12601</c:v>
                </c:pt>
                <c:pt idx="1391">
                  <c:v>12602</c:v>
                </c:pt>
                <c:pt idx="1392">
                  <c:v>12603</c:v>
                </c:pt>
                <c:pt idx="1393">
                  <c:v>12604</c:v>
                </c:pt>
                <c:pt idx="1394">
                  <c:v>12605</c:v>
                </c:pt>
                <c:pt idx="1395">
                  <c:v>12606</c:v>
                </c:pt>
                <c:pt idx="1396">
                  <c:v>12607</c:v>
                </c:pt>
                <c:pt idx="1397">
                  <c:v>12608</c:v>
                </c:pt>
                <c:pt idx="1398">
                  <c:v>12609</c:v>
                </c:pt>
                <c:pt idx="1399">
                  <c:v>12610</c:v>
                </c:pt>
                <c:pt idx="1400">
                  <c:v>12611</c:v>
                </c:pt>
                <c:pt idx="1401">
                  <c:v>12612</c:v>
                </c:pt>
                <c:pt idx="1402">
                  <c:v>12613</c:v>
                </c:pt>
                <c:pt idx="1403">
                  <c:v>12614</c:v>
                </c:pt>
                <c:pt idx="1404">
                  <c:v>12615</c:v>
                </c:pt>
                <c:pt idx="1405">
                  <c:v>12616</c:v>
                </c:pt>
                <c:pt idx="1406">
                  <c:v>12617</c:v>
                </c:pt>
                <c:pt idx="1407">
                  <c:v>12618</c:v>
                </c:pt>
                <c:pt idx="1408">
                  <c:v>12619</c:v>
                </c:pt>
                <c:pt idx="1409">
                  <c:v>12620</c:v>
                </c:pt>
                <c:pt idx="1410">
                  <c:v>12621</c:v>
                </c:pt>
                <c:pt idx="1411">
                  <c:v>12622</c:v>
                </c:pt>
                <c:pt idx="1412">
                  <c:v>12623</c:v>
                </c:pt>
                <c:pt idx="1413">
                  <c:v>12624</c:v>
                </c:pt>
                <c:pt idx="1414">
                  <c:v>12625</c:v>
                </c:pt>
                <c:pt idx="1415">
                  <c:v>12626</c:v>
                </c:pt>
                <c:pt idx="1416">
                  <c:v>12627</c:v>
                </c:pt>
                <c:pt idx="1417">
                  <c:v>12628</c:v>
                </c:pt>
                <c:pt idx="1418">
                  <c:v>12629</c:v>
                </c:pt>
                <c:pt idx="1419">
                  <c:v>12630</c:v>
                </c:pt>
                <c:pt idx="1420">
                  <c:v>12631</c:v>
                </c:pt>
                <c:pt idx="1421">
                  <c:v>12632</c:v>
                </c:pt>
                <c:pt idx="1422">
                  <c:v>12633</c:v>
                </c:pt>
                <c:pt idx="1423">
                  <c:v>12634</c:v>
                </c:pt>
                <c:pt idx="1424">
                  <c:v>12635</c:v>
                </c:pt>
                <c:pt idx="1425">
                  <c:v>12636</c:v>
                </c:pt>
                <c:pt idx="1426">
                  <c:v>12637</c:v>
                </c:pt>
                <c:pt idx="1427">
                  <c:v>12638</c:v>
                </c:pt>
                <c:pt idx="1428">
                  <c:v>12639</c:v>
                </c:pt>
                <c:pt idx="1429">
                  <c:v>12640</c:v>
                </c:pt>
                <c:pt idx="1430">
                  <c:v>12641</c:v>
                </c:pt>
                <c:pt idx="1431">
                  <c:v>12642</c:v>
                </c:pt>
                <c:pt idx="1432">
                  <c:v>12643</c:v>
                </c:pt>
                <c:pt idx="1433">
                  <c:v>12644</c:v>
                </c:pt>
                <c:pt idx="1434">
                  <c:v>12645</c:v>
                </c:pt>
                <c:pt idx="1435">
                  <c:v>12646</c:v>
                </c:pt>
                <c:pt idx="1436">
                  <c:v>12647</c:v>
                </c:pt>
                <c:pt idx="1437">
                  <c:v>12648</c:v>
                </c:pt>
                <c:pt idx="1438">
                  <c:v>12649</c:v>
                </c:pt>
                <c:pt idx="1439">
                  <c:v>12650</c:v>
                </c:pt>
                <c:pt idx="1440">
                  <c:v>12651</c:v>
                </c:pt>
                <c:pt idx="1441">
                  <c:v>12652</c:v>
                </c:pt>
                <c:pt idx="1442">
                  <c:v>12653</c:v>
                </c:pt>
                <c:pt idx="1443">
                  <c:v>12654</c:v>
                </c:pt>
                <c:pt idx="1444">
                  <c:v>12655</c:v>
                </c:pt>
                <c:pt idx="1445">
                  <c:v>12656</c:v>
                </c:pt>
                <c:pt idx="1446">
                  <c:v>12657</c:v>
                </c:pt>
                <c:pt idx="1447">
                  <c:v>12658</c:v>
                </c:pt>
                <c:pt idx="1448">
                  <c:v>12659</c:v>
                </c:pt>
                <c:pt idx="1449">
                  <c:v>12660</c:v>
                </c:pt>
                <c:pt idx="1450">
                  <c:v>12661</c:v>
                </c:pt>
                <c:pt idx="1451">
                  <c:v>12662</c:v>
                </c:pt>
                <c:pt idx="1452">
                  <c:v>12663</c:v>
                </c:pt>
                <c:pt idx="1453">
                  <c:v>12664</c:v>
                </c:pt>
                <c:pt idx="1454">
                  <c:v>12665</c:v>
                </c:pt>
                <c:pt idx="1455">
                  <c:v>12666</c:v>
                </c:pt>
                <c:pt idx="1456">
                  <c:v>12667</c:v>
                </c:pt>
                <c:pt idx="1457">
                  <c:v>12668</c:v>
                </c:pt>
                <c:pt idx="1458">
                  <c:v>12669</c:v>
                </c:pt>
                <c:pt idx="1459">
                  <c:v>12670</c:v>
                </c:pt>
                <c:pt idx="1460">
                  <c:v>12671</c:v>
                </c:pt>
                <c:pt idx="1461">
                  <c:v>12672</c:v>
                </c:pt>
                <c:pt idx="1462">
                  <c:v>12673</c:v>
                </c:pt>
                <c:pt idx="1463">
                  <c:v>12674</c:v>
                </c:pt>
                <c:pt idx="1464">
                  <c:v>12675</c:v>
                </c:pt>
                <c:pt idx="1465">
                  <c:v>12676</c:v>
                </c:pt>
                <c:pt idx="1466">
                  <c:v>12677</c:v>
                </c:pt>
                <c:pt idx="1467">
                  <c:v>12678</c:v>
                </c:pt>
                <c:pt idx="1468">
                  <c:v>12679</c:v>
                </c:pt>
                <c:pt idx="1469">
                  <c:v>12680</c:v>
                </c:pt>
                <c:pt idx="1470">
                  <c:v>12681</c:v>
                </c:pt>
                <c:pt idx="1471">
                  <c:v>12682</c:v>
                </c:pt>
                <c:pt idx="1472">
                  <c:v>12683</c:v>
                </c:pt>
                <c:pt idx="1473">
                  <c:v>12684</c:v>
                </c:pt>
                <c:pt idx="1474">
                  <c:v>12685</c:v>
                </c:pt>
                <c:pt idx="1475">
                  <c:v>12686</c:v>
                </c:pt>
                <c:pt idx="1476">
                  <c:v>12687</c:v>
                </c:pt>
                <c:pt idx="1477">
                  <c:v>12688</c:v>
                </c:pt>
                <c:pt idx="1478">
                  <c:v>12689</c:v>
                </c:pt>
                <c:pt idx="1479">
                  <c:v>12690</c:v>
                </c:pt>
                <c:pt idx="1480">
                  <c:v>12691</c:v>
                </c:pt>
                <c:pt idx="1481">
                  <c:v>12692</c:v>
                </c:pt>
                <c:pt idx="1482">
                  <c:v>12693</c:v>
                </c:pt>
                <c:pt idx="1483">
                  <c:v>12694</c:v>
                </c:pt>
                <c:pt idx="1484">
                  <c:v>12695</c:v>
                </c:pt>
                <c:pt idx="1485">
                  <c:v>12696</c:v>
                </c:pt>
                <c:pt idx="1486">
                  <c:v>12697</c:v>
                </c:pt>
                <c:pt idx="1487">
                  <c:v>12698</c:v>
                </c:pt>
                <c:pt idx="1488">
                  <c:v>12699</c:v>
                </c:pt>
                <c:pt idx="1489">
                  <c:v>12700</c:v>
                </c:pt>
                <c:pt idx="1490">
                  <c:v>12701</c:v>
                </c:pt>
                <c:pt idx="1491">
                  <c:v>12702</c:v>
                </c:pt>
                <c:pt idx="1492">
                  <c:v>12703</c:v>
                </c:pt>
                <c:pt idx="1493">
                  <c:v>12704</c:v>
                </c:pt>
                <c:pt idx="1494">
                  <c:v>12705</c:v>
                </c:pt>
                <c:pt idx="1495">
                  <c:v>12706</c:v>
                </c:pt>
                <c:pt idx="1496">
                  <c:v>12707</c:v>
                </c:pt>
                <c:pt idx="1497">
                  <c:v>12708</c:v>
                </c:pt>
                <c:pt idx="1498">
                  <c:v>12709</c:v>
                </c:pt>
                <c:pt idx="1499">
                  <c:v>12710</c:v>
                </c:pt>
                <c:pt idx="1500">
                  <c:v>12711</c:v>
                </c:pt>
                <c:pt idx="1501">
                  <c:v>12712</c:v>
                </c:pt>
                <c:pt idx="1502">
                  <c:v>12713</c:v>
                </c:pt>
                <c:pt idx="1503">
                  <c:v>12714</c:v>
                </c:pt>
                <c:pt idx="1504">
                  <c:v>12715</c:v>
                </c:pt>
                <c:pt idx="1505">
                  <c:v>12716</c:v>
                </c:pt>
                <c:pt idx="1506">
                  <c:v>12717</c:v>
                </c:pt>
                <c:pt idx="1507">
                  <c:v>12718</c:v>
                </c:pt>
                <c:pt idx="1508">
                  <c:v>12719</c:v>
                </c:pt>
                <c:pt idx="1509">
                  <c:v>12720</c:v>
                </c:pt>
                <c:pt idx="1510">
                  <c:v>12721</c:v>
                </c:pt>
                <c:pt idx="1511">
                  <c:v>12722</c:v>
                </c:pt>
                <c:pt idx="1512">
                  <c:v>12723</c:v>
                </c:pt>
                <c:pt idx="1513">
                  <c:v>12724</c:v>
                </c:pt>
                <c:pt idx="1514">
                  <c:v>12725</c:v>
                </c:pt>
                <c:pt idx="1515">
                  <c:v>12726</c:v>
                </c:pt>
                <c:pt idx="1516">
                  <c:v>12727</c:v>
                </c:pt>
                <c:pt idx="1517">
                  <c:v>12728</c:v>
                </c:pt>
                <c:pt idx="1518">
                  <c:v>12729</c:v>
                </c:pt>
                <c:pt idx="1519">
                  <c:v>12730</c:v>
                </c:pt>
                <c:pt idx="1520">
                  <c:v>12731</c:v>
                </c:pt>
                <c:pt idx="1521">
                  <c:v>12732</c:v>
                </c:pt>
                <c:pt idx="1522">
                  <c:v>12733</c:v>
                </c:pt>
                <c:pt idx="1523">
                  <c:v>12734</c:v>
                </c:pt>
                <c:pt idx="1524">
                  <c:v>12735</c:v>
                </c:pt>
                <c:pt idx="1525">
                  <c:v>12736</c:v>
                </c:pt>
                <c:pt idx="1526">
                  <c:v>12737</c:v>
                </c:pt>
                <c:pt idx="1527">
                  <c:v>12738</c:v>
                </c:pt>
                <c:pt idx="1528">
                  <c:v>12739</c:v>
                </c:pt>
                <c:pt idx="1529">
                  <c:v>12740</c:v>
                </c:pt>
                <c:pt idx="1530">
                  <c:v>12741</c:v>
                </c:pt>
                <c:pt idx="1531">
                  <c:v>12742</c:v>
                </c:pt>
                <c:pt idx="1532">
                  <c:v>12743</c:v>
                </c:pt>
                <c:pt idx="1533">
                  <c:v>12744</c:v>
                </c:pt>
                <c:pt idx="1534">
                  <c:v>12745</c:v>
                </c:pt>
                <c:pt idx="1535">
                  <c:v>12746</c:v>
                </c:pt>
                <c:pt idx="1536">
                  <c:v>12747</c:v>
                </c:pt>
                <c:pt idx="1537">
                  <c:v>12748</c:v>
                </c:pt>
                <c:pt idx="1538">
                  <c:v>12749</c:v>
                </c:pt>
                <c:pt idx="1539">
                  <c:v>12750</c:v>
                </c:pt>
                <c:pt idx="1540">
                  <c:v>12751</c:v>
                </c:pt>
                <c:pt idx="1541">
                  <c:v>12752</c:v>
                </c:pt>
                <c:pt idx="1542">
                  <c:v>12753</c:v>
                </c:pt>
                <c:pt idx="1543">
                  <c:v>12754</c:v>
                </c:pt>
                <c:pt idx="1544">
                  <c:v>12755</c:v>
                </c:pt>
                <c:pt idx="1545">
                  <c:v>12756</c:v>
                </c:pt>
                <c:pt idx="1546">
                  <c:v>12757</c:v>
                </c:pt>
                <c:pt idx="1547">
                  <c:v>12758</c:v>
                </c:pt>
                <c:pt idx="1548">
                  <c:v>12759</c:v>
                </c:pt>
                <c:pt idx="1549">
                  <c:v>12760</c:v>
                </c:pt>
                <c:pt idx="1550">
                  <c:v>12761</c:v>
                </c:pt>
                <c:pt idx="1551">
                  <c:v>12762</c:v>
                </c:pt>
                <c:pt idx="1552">
                  <c:v>12763</c:v>
                </c:pt>
                <c:pt idx="1553">
                  <c:v>12764</c:v>
                </c:pt>
                <c:pt idx="1554">
                  <c:v>12765</c:v>
                </c:pt>
                <c:pt idx="1555">
                  <c:v>12766</c:v>
                </c:pt>
                <c:pt idx="1556">
                  <c:v>12767</c:v>
                </c:pt>
                <c:pt idx="1557">
                  <c:v>12768</c:v>
                </c:pt>
                <c:pt idx="1558">
                  <c:v>12769</c:v>
                </c:pt>
                <c:pt idx="1559">
                  <c:v>12770</c:v>
                </c:pt>
                <c:pt idx="1560">
                  <c:v>12771</c:v>
                </c:pt>
                <c:pt idx="1561">
                  <c:v>12772</c:v>
                </c:pt>
                <c:pt idx="1562">
                  <c:v>12773</c:v>
                </c:pt>
                <c:pt idx="1563">
                  <c:v>12774</c:v>
                </c:pt>
                <c:pt idx="1564">
                  <c:v>12775</c:v>
                </c:pt>
                <c:pt idx="1565">
                  <c:v>12776</c:v>
                </c:pt>
                <c:pt idx="1566">
                  <c:v>12777</c:v>
                </c:pt>
                <c:pt idx="1567">
                  <c:v>12778</c:v>
                </c:pt>
                <c:pt idx="1568">
                  <c:v>12779</c:v>
                </c:pt>
                <c:pt idx="1569">
                  <c:v>12780</c:v>
                </c:pt>
                <c:pt idx="1570">
                  <c:v>12781</c:v>
                </c:pt>
                <c:pt idx="1571">
                  <c:v>12782</c:v>
                </c:pt>
                <c:pt idx="1572">
                  <c:v>12783</c:v>
                </c:pt>
                <c:pt idx="1573">
                  <c:v>12784</c:v>
                </c:pt>
                <c:pt idx="1574">
                  <c:v>12785</c:v>
                </c:pt>
                <c:pt idx="1575">
                  <c:v>12786</c:v>
                </c:pt>
                <c:pt idx="1576">
                  <c:v>12787</c:v>
                </c:pt>
                <c:pt idx="1577">
                  <c:v>12788</c:v>
                </c:pt>
                <c:pt idx="1578">
                  <c:v>12789</c:v>
                </c:pt>
                <c:pt idx="1579">
                  <c:v>12790</c:v>
                </c:pt>
                <c:pt idx="1580">
                  <c:v>12791</c:v>
                </c:pt>
                <c:pt idx="1581">
                  <c:v>12792</c:v>
                </c:pt>
                <c:pt idx="1582">
                  <c:v>12793</c:v>
                </c:pt>
                <c:pt idx="1583">
                  <c:v>12794</c:v>
                </c:pt>
                <c:pt idx="1584">
                  <c:v>12795</c:v>
                </c:pt>
                <c:pt idx="1585">
                  <c:v>12796</c:v>
                </c:pt>
                <c:pt idx="1586">
                  <c:v>12797</c:v>
                </c:pt>
                <c:pt idx="1587">
                  <c:v>12798</c:v>
                </c:pt>
                <c:pt idx="1588">
                  <c:v>12799</c:v>
                </c:pt>
                <c:pt idx="1589">
                  <c:v>12800</c:v>
                </c:pt>
                <c:pt idx="1590">
                  <c:v>12801</c:v>
                </c:pt>
                <c:pt idx="1591">
                  <c:v>12802</c:v>
                </c:pt>
                <c:pt idx="1592">
                  <c:v>12803</c:v>
                </c:pt>
                <c:pt idx="1593">
                  <c:v>12804</c:v>
                </c:pt>
                <c:pt idx="1594">
                  <c:v>12805</c:v>
                </c:pt>
                <c:pt idx="1595">
                  <c:v>12806</c:v>
                </c:pt>
                <c:pt idx="1596">
                  <c:v>12807</c:v>
                </c:pt>
                <c:pt idx="1597">
                  <c:v>12808</c:v>
                </c:pt>
                <c:pt idx="1598">
                  <c:v>12809</c:v>
                </c:pt>
                <c:pt idx="1599">
                  <c:v>12810</c:v>
                </c:pt>
                <c:pt idx="1600">
                  <c:v>12811</c:v>
                </c:pt>
                <c:pt idx="1601">
                  <c:v>12812</c:v>
                </c:pt>
                <c:pt idx="1602">
                  <c:v>12813</c:v>
                </c:pt>
                <c:pt idx="1603">
                  <c:v>12814</c:v>
                </c:pt>
                <c:pt idx="1604">
                  <c:v>12815</c:v>
                </c:pt>
                <c:pt idx="1605">
                  <c:v>12816</c:v>
                </c:pt>
                <c:pt idx="1606">
                  <c:v>12817</c:v>
                </c:pt>
                <c:pt idx="1607">
                  <c:v>12818</c:v>
                </c:pt>
                <c:pt idx="1608">
                  <c:v>12819</c:v>
                </c:pt>
                <c:pt idx="1609">
                  <c:v>12820</c:v>
                </c:pt>
                <c:pt idx="1610">
                  <c:v>12821</c:v>
                </c:pt>
                <c:pt idx="1611">
                  <c:v>12822</c:v>
                </c:pt>
                <c:pt idx="1612">
                  <c:v>12823</c:v>
                </c:pt>
                <c:pt idx="1613">
                  <c:v>12824</c:v>
                </c:pt>
                <c:pt idx="1614">
                  <c:v>12825</c:v>
                </c:pt>
                <c:pt idx="1615">
                  <c:v>12826</c:v>
                </c:pt>
                <c:pt idx="1616">
                  <c:v>12827</c:v>
                </c:pt>
                <c:pt idx="1617">
                  <c:v>12828</c:v>
                </c:pt>
                <c:pt idx="1618">
                  <c:v>12829</c:v>
                </c:pt>
                <c:pt idx="1619">
                  <c:v>12830</c:v>
                </c:pt>
                <c:pt idx="1620">
                  <c:v>12831</c:v>
                </c:pt>
                <c:pt idx="1621">
                  <c:v>12832</c:v>
                </c:pt>
                <c:pt idx="1622">
                  <c:v>12833</c:v>
                </c:pt>
                <c:pt idx="1623">
                  <c:v>12834</c:v>
                </c:pt>
                <c:pt idx="1624">
                  <c:v>12835</c:v>
                </c:pt>
                <c:pt idx="1625">
                  <c:v>12836</c:v>
                </c:pt>
                <c:pt idx="1626">
                  <c:v>12837</c:v>
                </c:pt>
                <c:pt idx="1627">
                  <c:v>12838</c:v>
                </c:pt>
                <c:pt idx="1628">
                  <c:v>12839</c:v>
                </c:pt>
                <c:pt idx="1629">
                  <c:v>12840</c:v>
                </c:pt>
                <c:pt idx="1630">
                  <c:v>12841</c:v>
                </c:pt>
                <c:pt idx="1631">
                  <c:v>12842</c:v>
                </c:pt>
                <c:pt idx="1632">
                  <c:v>12843</c:v>
                </c:pt>
                <c:pt idx="1633">
                  <c:v>12844</c:v>
                </c:pt>
                <c:pt idx="1634">
                  <c:v>12845</c:v>
                </c:pt>
                <c:pt idx="1635">
                  <c:v>12846</c:v>
                </c:pt>
                <c:pt idx="1636">
                  <c:v>12847</c:v>
                </c:pt>
                <c:pt idx="1637">
                  <c:v>12848</c:v>
                </c:pt>
                <c:pt idx="1638">
                  <c:v>12849</c:v>
                </c:pt>
                <c:pt idx="1639">
                  <c:v>12850</c:v>
                </c:pt>
                <c:pt idx="1640">
                  <c:v>12851</c:v>
                </c:pt>
                <c:pt idx="1641">
                  <c:v>12852</c:v>
                </c:pt>
                <c:pt idx="1642">
                  <c:v>12853</c:v>
                </c:pt>
                <c:pt idx="1643">
                  <c:v>12854</c:v>
                </c:pt>
                <c:pt idx="1644">
                  <c:v>12855</c:v>
                </c:pt>
                <c:pt idx="1645">
                  <c:v>12856</c:v>
                </c:pt>
                <c:pt idx="1646">
                  <c:v>12857</c:v>
                </c:pt>
                <c:pt idx="1647">
                  <c:v>12858</c:v>
                </c:pt>
                <c:pt idx="1648">
                  <c:v>12859</c:v>
                </c:pt>
                <c:pt idx="1649">
                  <c:v>12860</c:v>
                </c:pt>
                <c:pt idx="1650">
                  <c:v>12861</c:v>
                </c:pt>
                <c:pt idx="1651">
                  <c:v>12862</c:v>
                </c:pt>
                <c:pt idx="1652">
                  <c:v>12863</c:v>
                </c:pt>
                <c:pt idx="1653">
                  <c:v>12864</c:v>
                </c:pt>
                <c:pt idx="1654">
                  <c:v>12865</c:v>
                </c:pt>
                <c:pt idx="1655">
                  <c:v>12866</c:v>
                </c:pt>
                <c:pt idx="1656">
                  <c:v>12867</c:v>
                </c:pt>
                <c:pt idx="1657">
                  <c:v>12868</c:v>
                </c:pt>
                <c:pt idx="1658">
                  <c:v>12869</c:v>
                </c:pt>
                <c:pt idx="1659">
                  <c:v>12870</c:v>
                </c:pt>
                <c:pt idx="1660">
                  <c:v>12871</c:v>
                </c:pt>
                <c:pt idx="1661">
                  <c:v>12872</c:v>
                </c:pt>
                <c:pt idx="1662">
                  <c:v>12873</c:v>
                </c:pt>
                <c:pt idx="1663">
                  <c:v>12874</c:v>
                </c:pt>
                <c:pt idx="1664">
                  <c:v>12875</c:v>
                </c:pt>
                <c:pt idx="1665">
                  <c:v>12876</c:v>
                </c:pt>
                <c:pt idx="1666">
                  <c:v>12877</c:v>
                </c:pt>
                <c:pt idx="1667">
                  <c:v>12878</c:v>
                </c:pt>
                <c:pt idx="1668">
                  <c:v>12879</c:v>
                </c:pt>
                <c:pt idx="1669">
                  <c:v>12880</c:v>
                </c:pt>
                <c:pt idx="1670">
                  <c:v>12881</c:v>
                </c:pt>
                <c:pt idx="1671">
                  <c:v>12882</c:v>
                </c:pt>
                <c:pt idx="1672">
                  <c:v>12883</c:v>
                </c:pt>
                <c:pt idx="1673">
                  <c:v>12884</c:v>
                </c:pt>
                <c:pt idx="1674">
                  <c:v>12885</c:v>
                </c:pt>
                <c:pt idx="1675">
                  <c:v>12886</c:v>
                </c:pt>
                <c:pt idx="1676">
                  <c:v>12887</c:v>
                </c:pt>
                <c:pt idx="1677">
                  <c:v>12888</c:v>
                </c:pt>
                <c:pt idx="1678">
                  <c:v>12889</c:v>
                </c:pt>
                <c:pt idx="1679">
                  <c:v>12890</c:v>
                </c:pt>
                <c:pt idx="1680">
                  <c:v>12891</c:v>
                </c:pt>
                <c:pt idx="1681">
                  <c:v>12892</c:v>
                </c:pt>
                <c:pt idx="1682">
                  <c:v>12893</c:v>
                </c:pt>
                <c:pt idx="1683">
                  <c:v>12894</c:v>
                </c:pt>
                <c:pt idx="1684">
                  <c:v>12895</c:v>
                </c:pt>
                <c:pt idx="1685">
                  <c:v>12896</c:v>
                </c:pt>
                <c:pt idx="1686">
                  <c:v>12897</c:v>
                </c:pt>
                <c:pt idx="1687">
                  <c:v>12898</c:v>
                </c:pt>
                <c:pt idx="1688">
                  <c:v>12899</c:v>
                </c:pt>
                <c:pt idx="1689">
                  <c:v>12900</c:v>
                </c:pt>
                <c:pt idx="1690">
                  <c:v>12901</c:v>
                </c:pt>
                <c:pt idx="1691">
                  <c:v>12902</c:v>
                </c:pt>
                <c:pt idx="1692">
                  <c:v>12903</c:v>
                </c:pt>
                <c:pt idx="1693">
                  <c:v>12904</c:v>
                </c:pt>
                <c:pt idx="1694">
                  <c:v>12905</c:v>
                </c:pt>
                <c:pt idx="1695">
                  <c:v>12906</c:v>
                </c:pt>
                <c:pt idx="1696">
                  <c:v>12907</c:v>
                </c:pt>
                <c:pt idx="1697">
                  <c:v>12908</c:v>
                </c:pt>
                <c:pt idx="1698">
                  <c:v>12909</c:v>
                </c:pt>
                <c:pt idx="1699">
                  <c:v>12910</c:v>
                </c:pt>
                <c:pt idx="1700">
                  <c:v>12911</c:v>
                </c:pt>
                <c:pt idx="1701">
                  <c:v>12912</c:v>
                </c:pt>
                <c:pt idx="1702">
                  <c:v>12913</c:v>
                </c:pt>
                <c:pt idx="1703">
                  <c:v>12914</c:v>
                </c:pt>
                <c:pt idx="1704">
                  <c:v>12915</c:v>
                </c:pt>
                <c:pt idx="1705">
                  <c:v>12916</c:v>
                </c:pt>
                <c:pt idx="1706">
                  <c:v>12917</c:v>
                </c:pt>
                <c:pt idx="1707">
                  <c:v>12918</c:v>
                </c:pt>
                <c:pt idx="1708">
                  <c:v>12919</c:v>
                </c:pt>
                <c:pt idx="1709">
                  <c:v>12920</c:v>
                </c:pt>
                <c:pt idx="1710">
                  <c:v>12921</c:v>
                </c:pt>
                <c:pt idx="1711">
                  <c:v>12922</c:v>
                </c:pt>
                <c:pt idx="1712">
                  <c:v>12923</c:v>
                </c:pt>
                <c:pt idx="1713">
                  <c:v>12924</c:v>
                </c:pt>
                <c:pt idx="1714">
                  <c:v>12925</c:v>
                </c:pt>
                <c:pt idx="1715">
                  <c:v>12926</c:v>
                </c:pt>
                <c:pt idx="1716">
                  <c:v>12927</c:v>
                </c:pt>
                <c:pt idx="1717">
                  <c:v>12928</c:v>
                </c:pt>
                <c:pt idx="1718">
                  <c:v>12929</c:v>
                </c:pt>
                <c:pt idx="1719">
                  <c:v>12930</c:v>
                </c:pt>
                <c:pt idx="1720">
                  <c:v>12931</c:v>
                </c:pt>
                <c:pt idx="1721">
                  <c:v>12932</c:v>
                </c:pt>
                <c:pt idx="1722">
                  <c:v>12933</c:v>
                </c:pt>
                <c:pt idx="1723">
                  <c:v>12934</c:v>
                </c:pt>
                <c:pt idx="1724">
                  <c:v>12935</c:v>
                </c:pt>
                <c:pt idx="1725">
                  <c:v>12936</c:v>
                </c:pt>
                <c:pt idx="1726">
                  <c:v>12937</c:v>
                </c:pt>
                <c:pt idx="1727">
                  <c:v>12938</c:v>
                </c:pt>
                <c:pt idx="1728">
                  <c:v>12939</c:v>
                </c:pt>
                <c:pt idx="1729">
                  <c:v>12940</c:v>
                </c:pt>
                <c:pt idx="1730">
                  <c:v>12941</c:v>
                </c:pt>
                <c:pt idx="1731">
                  <c:v>12942</c:v>
                </c:pt>
                <c:pt idx="1732">
                  <c:v>12943</c:v>
                </c:pt>
                <c:pt idx="1733">
                  <c:v>12944</c:v>
                </c:pt>
                <c:pt idx="1734">
                  <c:v>12945</c:v>
                </c:pt>
                <c:pt idx="1735">
                  <c:v>12946</c:v>
                </c:pt>
                <c:pt idx="1736">
                  <c:v>12947</c:v>
                </c:pt>
                <c:pt idx="1737">
                  <c:v>12948</c:v>
                </c:pt>
                <c:pt idx="1738">
                  <c:v>12949</c:v>
                </c:pt>
                <c:pt idx="1739">
                  <c:v>12950</c:v>
                </c:pt>
                <c:pt idx="1740">
                  <c:v>12951</c:v>
                </c:pt>
                <c:pt idx="1741">
                  <c:v>12952</c:v>
                </c:pt>
                <c:pt idx="1742">
                  <c:v>12953</c:v>
                </c:pt>
                <c:pt idx="1743">
                  <c:v>12954</c:v>
                </c:pt>
                <c:pt idx="1744">
                  <c:v>12955</c:v>
                </c:pt>
                <c:pt idx="1745">
                  <c:v>12956</c:v>
                </c:pt>
                <c:pt idx="1746">
                  <c:v>12957</c:v>
                </c:pt>
                <c:pt idx="1747">
                  <c:v>12958</c:v>
                </c:pt>
                <c:pt idx="1748">
                  <c:v>12959</c:v>
                </c:pt>
                <c:pt idx="1749">
                  <c:v>12960</c:v>
                </c:pt>
                <c:pt idx="1750">
                  <c:v>12961</c:v>
                </c:pt>
                <c:pt idx="1751">
                  <c:v>12962</c:v>
                </c:pt>
                <c:pt idx="1752">
                  <c:v>12963</c:v>
                </c:pt>
                <c:pt idx="1753">
                  <c:v>12964</c:v>
                </c:pt>
                <c:pt idx="1754">
                  <c:v>12965</c:v>
                </c:pt>
                <c:pt idx="1755">
                  <c:v>12966</c:v>
                </c:pt>
                <c:pt idx="1756">
                  <c:v>12967</c:v>
                </c:pt>
                <c:pt idx="1757">
                  <c:v>12968</c:v>
                </c:pt>
                <c:pt idx="1758">
                  <c:v>12969</c:v>
                </c:pt>
                <c:pt idx="1759">
                  <c:v>12970</c:v>
                </c:pt>
                <c:pt idx="1760">
                  <c:v>12971</c:v>
                </c:pt>
                <c:pt idx="1761">
                  <c:v>12972</c:v>
                </c:pt>
                <c:pt idx="1762">
                  <c:v>12973</c:v>
                </c:pt>
                <c:pt idx="1763">
                  <c:v>12974</c:v>
                </c:pt>
                <c:pt idx="1764">
                  <c:v>12975</c:v>
                </c:pt>
                <c:pt idx="1765">
                  <c:v>12976</c:v>
                </c:pt>
                <c:pt idx="1766">
                  <c:v>12977</c:v>
                </c:pt>
                <c:pt idx="1767">
                  <c:v>12978</c:v>
                </c:pt>
                <c:pt idx="1768">
                  <c:v>12979</c:v>
                </c:pt>
                <c:pt idx="1769">
                  <c:v>12980</c:v>
                </c:pt>
                <c:pt idx="1770">
                  <c:v>12981</c:v>
                </c:pt>
                <c:pt idx="1771">
                  <c:v>12982</c:v>
                </c:pt>
                <c:pt idx="1772">
                  <c:v>12983</c:v>
                </c:pt>
                <c:pt idx="1773">
                  <c:v>12984</c:v>
                </c:pt>
                <c:pt idx="1774">
                  <c:v>12985</c:v>
                </c:pt>
                <c:pt idx="1775">
                  <c:v>12986</c:v>
                </c:pt>
                <c:pt idx="1776">
                  <c:v>12987</c:v>
                </c:pt>
                <c:pt idx="1777">
                  <c:v>12988</c:v>
                </c:pt>
                <c:pt idx="1778">
                  <c:v>12989</c:v>
                </c:pt>
                <c:pt idx="1779">
                  <c:v>12990</c:v>
                </c:pt>
                <c:pt idx="1780">
                  <c:v>12991</c:v>
                </c:pt>
                <c:pt idx="1781">
                  <c:v>12992</c:v>
                </c:pt>
                <c:pt idx="1782">
                  <c:v>12993</c:v>
                </c:pt>
                <c:pt idx="1783">
                  <c:v>12994</c:v>
                </c:pt>
                <c:pt idx="1784">
                  <c:v>12995</c:v>
                </c:pt>
                <c:pt idx="1785">
                  <c:v>12996</c:v>
                </c:pt>
                <c:pt idx="1786">
                  <c:v>12997</c:v>
                </c:pt>
                <c:pt idx="1787">
                  <c:v>12998</c:v>
                </c:pt>
                <c:pt idx="1788">
                  <c:v>12999</c:v>
                </c:pt>
                <c:pt idx="1789">
                  <c:v>13000</c:v>
                </c:pt>
                <c:pt idx="1790">
                  <c:v>13001</c:v>
                </c:pt>
                <c:pt idx="1791">
                  <c:v>13002</c:v>
                </c:pt>
                <c:pt idx="1792">
                  <c:v>13003</c:v>
                </c:pt>
                <c:pt idx="1793">
                  <c:v>13004</c:v>
                </c:pt>
                <c:pt idx="1794">
                  <c:v>13005</c:v>
                </c:pt>
                <c:pt idx="1795">
                  <c:v>13006</c:v>
                </c:pt>
                <c:pt idx="1796">
                  <c:v>13007</c:v>
                </c:pt>
                <c:pt idx="1797">
                  <c:v>13008</c:v>
                </c:pt>
                <c:pt idx="1798">
                  <c:v>13009</c:v>
                </c:pt>
                <c:pt idx="1799">
                  <c:v>13010</c:v>
                </c:pt>
                <c:pt idx="1800">
                  <c:v>13011</c:v>
                </c:pt>
                <c:pt idx="1801">
                  <c:v>13012</c:v>
                </c:pt>
                <c:pt idx="1802">
                  <c:v>13013</c:v>
                </c:pt>
                <c:pt idx="1803">
                  <c:v>13014</c:v>
                </c:pt>
                <c:pt idx="1804">
                  <c:v>13015</c:v>
                </c:pt>
                <c:pt idx="1805">
                  <c:v>13016</c:v>
                </c:pt>
                <c:pt idx="1806">
                  <c:v>13017</c:v>
                </c:pt>
                <c:pt idx="1807">
                  <c:v>13018</c:v>
                </c:pt>
                <c:pt idx="1808">
                  <c:v>13019</c:v>
                </c:pt>
                <c:pt idx="1809">
                  <c:v>13020</c:v>
                </c:pt>
                <c:pt idx="1810">
                  <c:v>13021</c:v>
                </c:pt>
                <c:pt idx="1811">
                  <c:v>13022</c:v>
                </c:pt>
                <c:pt idx="1812">
                  <c:v>13023</c:v>
                </c:pt>
                <c:pt idx="1813">
                  <c:v>13024</c:v>
                </c:pt>
                <c:pt idx="1814">
                  <c:v>13025</c:v>
                </c:pt>
                <c:pt idx="1815">
                  <c:v>13026</c:v>
                </c:pt>
                <c:pt idx="1816">
                  <c:v>13027</c:v>
                </c:pt>
                <c:pt idx="1817">
                  <c:v>13028</c:v>
                </c:pt>
                <c:pt idx="1818">
                  <c:v>13029</c:v>
                </c:pt>
                <c:pt idx="1819">
                  <c:v>13030</c:v>
                </c:pt>
                <c:pt idx="1820">
                  <c:v>13031</c:v>
                </c:pt>
                <c:pt idx="1821">
                  <c:v>13032</c:v>
                </c:pt>
                <c:pt idx="1822">
                  <c:v>13033</c:v>
                </c:pt>
                <c:pt idx="1823">
                  <c:v>13034</c:v>
                </c:pt>
                <c:pt idx="1824">
                  <c:v>13035</c:v>
                </c:pt>
                <c:pt idx="1825">
                  <c:v>13036</c:v>
                </c:pt>
                <c:pt idx="1826">
                  <c:v>13037</c:v>
                </c:pt>
                <c:pt idx="1827">
                  <c:v>13038</c:v>
                </c:pt>
                <c:pt idx="1828">
                  <c:v>13039</c:v>
                </c:pt>
                <c:pt idx="1829">
                  <c:v>13040</c:v>
                </c:pt>
                <c:pt idx="1830">
                  <c:v>13041</c:v>
                </c:pt>
                <c:pt idx="1831">
                  <c:v>13042</c:v>
                </c:pt>
                <c:pt idx="1832">
                  <c:v>13043</c:v>
                </c:pt>
                <c:pt idx="1833">
                  <c:v>13044</c:v>
                </c:pt>
                <c:pt idx="1834">
                  <c:v>13045</c:v>
                </c:pt>
                <c:pt idx="1835">
                  <c:v>13046</c:v>
                </c:pt>
                <c:pt idx="1836">
                  <c:v>13047</c:v>
                </c:pt>
                <c:pt idx="1837">
                  <c:v>13048</c:v>
                </c:pt>
                <c:pt idx="1838">
                  <c:v>13049</c:v>
                </c:pt>
                <c:pt idx="1839">
                  <c:v>13050</c:v>
                </c:pt>
                <c:pt idx="1840">
                  <c:v>13051</c:v>
                </c:pt>
                <c:pt idx="1841">
                  <c:v>13052</c:v>
                </c:pt>
                <c:pt idx="1842">
                  <c:v>13053</c:v>
                </c:pt>
                <c:pt idx="1843">
                  <c:v>13054</c:v>
                </c:pt>
                <c:pt idx="1844">
                  <c:v>13055</c:v>
                </c:pt>
                <c:pt idx="1845">
                  <c:v>13056</c:v>
                </c:pt>
                <c:pt idx="1846">
                  <c:v>13057</c:v>
                </c:pt>
                <c:pt idx="1847">
                  <c:v>13058</c:v>
                </c:pt>
                <c:pt idx="1848">
                  <c:v>13059</c:v>
                </c:pt>
                <c:pt idx="1849">
                  <c:v>13060</c:v>
                </c:pt>
                <c:pt idx="1850">
                  <c:v>13061</c:v>
                </c:pt>
                <c:pt idx="1851">
                  <c:v>13062</c:v>
                </c:pt>
                <c:pt idx="1852">
                  <c:v>13063</c:v>
                </c:pt>
                <c:pt idx="1853">
                  <c:v>13064</c:v>
                </c:pt>
                <c:pt idx="1854">
                  <c:v>13065</c:v>
                </c:pt>
                <c:pt idx="1855">
                  <c:v>13066</c:v>
                </c:pt>
                <c:pt idx="1856">
                  <c:v>13067</c:v>
                </c:pt>
                <c:pt idx="1857">
                  <c:v>13068</c:v>
                </c:pt>
                <c:pt idx="1858">
                  <c:v>13069</c:v>
                </c:pt>
                <c:pt idx="1859">
                  <c:v>13070</c:v>
                </c:pt>
                <c:pt idx="1860">
                  <c:v>13071</c:v>
                </c:pt>
                <c:pt idx="1861">
                  <c:v>13072</c:v>
                </c:pt>
                <c:pt idx="1862">
                  <c:v>13073</c:v>
                </c:pt>
                <c:pt idx="1863">
                  <c:v>13074</c:v>
                </c:pt>
                <c:pt idx="1864">
                  <c:v>13075</c:v>
                </c:pt>
                <c:pt idx="1865">
                  <c:v>13076</c:v>
                </c:pt>
                <c:pt idx="1866">
                  <c:v>13077</c:v>
                </c:pt>
                <c:pt idx="1867">
                  <c:v>13078</c:v>
                </c:pt>
                <c:pt idx="1868">
                  <c:v>13079</c:v>
                </c:pt>
                <c:pt idx="1869">
                  <c:v>13080</c:v>
                </c:pt>
                <c:pt idx="1870">
                  <c:v>13081</c:v>
                </c:pt>
                <c:pt idx="1871">
                  <c:v>13082</c:v>
                </c:pt>
                <c:pt idx="1872">
                  <c:v>13083</c:v>
                </c:pt>
                <c:pt idx="1873">
                  <c:v>13084</c:v>
                </c:pt>
                <c:pt idx="1874">
                  <c:v>13085</c:v>
                </c:pt>
                <c:pt idx="1875">
                  <c:v>13086</c:v>
                </c:pt>
                <c:pt idx="1876">
                  <c:v>13087</c:v>
                </c:pt>
                <c:pt idx="1877">
                  <c:v>13088</c:v>
                </c:pt>
                <c:pt idx="1878">
                  <c:v>13089</c:v>
                </c:pt>
                <c:pt idx="1879">
                  <c:v>13090</c:v>
                </c:pt>
                <c:pt idx="1880">
                  <c:v>13091</c:v>
                </c:pt>
                <c:pt idx="1881">
                  <c:v>13092</c:v>
                </c:pt>
                <c:pt idx="1882">
                  <c:v>13093</c:v>
                </c:pt>
                <c:pt idx="1883">
                  <c:v>13094</c:v>
                </c:pt>
                <c:pt idx="1884">
                  <c:v>13095</c:v>
                </c:pt>
                <c:pt idx="1885">
                  <c:v>13096</c:v>
                </c:pt>
                <c:pt idx="1886">
                  <c:v>13097</c:v>
                </c:pt>
                <c:pt idx="1887">
                  <c:v>13098</c:v>
                </c:pt>
                <c:pt idx="1888">
                  <c:v>13099</c:v>
                </c:pt>
                <c:pt idx="1889">
                  <c:v>13100</c:v>
                </c:pt>
                <c:pt idx="1890">
                  <c:v>13101</c:v>
                </c:pt>
                <c:pt idx="1891">
                  <c:v>13102</c:v>
                </c:pt>
                <c:pt idx="1892">
                  <c:v>13103</c:v>
                </c:pt>
                <c:pt idx="1893">
                  <c:v>13104</c:v>
                </c:pt>
                <c:pt idx="1894">
                  <c:v>13105</c:v>
                </c:pt>
                <c:pt idx="1895">
                  <c:v>13106</c:v>
                </c:pt>
                <c:pt idx="1896">
                  <c:v>13107</c:v>
                </c:pt>
                <c:pt idx="1897">
                  <c:v>13108</c:v>
                </c:pt>
                <c:pt idx="1898">
                  <c:v>13109</c:v>
                </c:pt>
                <c:pt idx="1899">
                  <c:v>13110</c:v>
                </c:pt>
                <c:pt idx="1900">
                  <c:v>13111</c:v>
                </c:pt>
                <c:pt idx="1901">
                  <c:v>13112</c:v>
                </c:pt>
                <c:pt idx="1902">
                  <c:v>13113</c:v>
                </c:pt>
                <c:pt idx="1903">
                  <c:v>13114</c:v>
                </c:pt>
                <c:pt idx="1904">
                  <c:v>13115</c:v>
                </c:pt>
                <c:pt idx="1905">
                  <c:v>13116</c:v>
                </c:pt>
                <c:pt idx="1906">
                  <c:v>13117</c:v>
                </c:pt>
                <c:pt idx="1907">
                  <c:v>13118</c:v>
                </c:pt>
                <c:pt idx="1908">
                  <c:v>13119</c:v>
                </c:pt>
                <c:pt idx="1909">
                  <c:v>13120</c:v>
                </c:pt>
                <c:pt idx="1910">
                  <c:v>13121</c:v>
                </c:pt>
                <c:pt idx="1911">
                  <c:v>13122</c:v>
                </c:pt>
                <c:pt idx="1912">
                  <c:v>13123</c:v>
                </c:pt>
                <c:pt idx="1913">
                  <c:v>13124</c:v>
                </c:pt>
                <c:pt idx="1914">
                  <c:v>13125</c:v>
                </c:pt>
                <c:pt idx="1915">
                  <c:v>13126</c:v>
                </c:pt>
                <c:pt idx="1916">
                  <c:v>13127</c:v>
                </c:pt>
                <c:pt idx="1917">
                  <c:v>13128</c:v>
                </c:pt>
                <c:pt idx="1918">
                  <c:v>13129</c:v>
                </c:pt>
                <c:pt idx="1919">
                  <c:v>13130</c:v>
                </c:pt>
                <c:pt idx="1920">
                  <c:v>13131</c:v>
                </c:pt>
                <c:pt idx="1921">
                  <c:v>13132</c:v>
                </c:pt>
                <c:pt idx="1922">
                  <c:v>13133</c:v>
                </c:pt>
                <c:pt idx="1923">
                  <c:v>13134</c:v>
                </c:pt>
                <c:pt idx="1924">
                  <c:v>13135</c:v>
                </c:pt>
                <c:pt idx="1925">
                  <c:v>13136</c:v>
                </c:pt>
                <c:pt idx="1926">
                  <c:v>13137</c:v>
                </c:pt>
                <c:pt idx="1927">
                  <c:v>13138</c:v>
                </c:pt>
                <c:pt idx="1928">
                  <c:v>13139</c:v>
                </c:pt>
                <c:pt idx="1929">
                  <c:v>13140</c:v>
                </c:pt>
                <c:pt idx="1930">
                  <c:v>13141</c:v>
                </c:pt>
                <c:pt idx="1931">
                  <c:v>13142</c:v>
                </c:pt>
                <c:pt idx="1932">
                  <c:v>13143</c:v>
                </c:pt>
                <c:pt idx="1933">
                  <c:v>13144</c:v>
                </c:pt>
                <c:pt idx="1934">
                  <c:v>13145</c:v>
                </c:pt>
                <c:pt idx="1935">
                  <c:v>13146</c:v>
                </c:pt>
                <c:pt idx="1936">
                  <c:v>13147</c:v>
                </c:pt>
                <c:pt idx="1937">
                  <c:v>13148</c:v>
                </c:pt>
                <c:pt idx="1938">
                  <c:v>13149</c:v>
                </c:pt>
                <c:pt idx="1939">
                  <c:v>13150</c:v>
                </c:pt>
                <c:pt idx="1940">
                  <c:v>13151</c:v>
                </c:pt>
                <c:pt idx="1941">
                  <c:v>13152</c:v>
                </c:pt>
                <c:pt idx="1942">
                  <c:v>13153</c:v>
                </c:pt>
                <c:pt idx="1943">
                  <c:v>13154</c:v>
                </c:pt>
                <c:pt idx="1944">
                  <c:v>13155</c:v>
                </c:pt>
                <c:pt idx="1945">
                  <c:v>13156</c:v>
                </c:pt>
                <c:pt idx="1946">
                  <c:v>13157</c:v>
                </c:pt>
                <c:pt idx="1947">
                  <c:v>13158</c:v>
                </c:pt>
                <c:pt idx="1948">
                  <c:v>13159</c:v>
                </c:pt>
                <c:pt idx="1949">
                  <c:v>13160</c:v>
                </c:pt>
                <c:pt idx="1950">
                  <c:v>13161</c:v>
                </c:pt>
                <c:pt idx="1951">
                  <c:v>13162</c:v>
                </c:pt>
                <c:pt idx="1952">
                  <c:v>13163</c:v>
                </c:pt>
                <c:pt idx="1953">
                  <c:v>13164</c:v>
                </c:pt>
                <c:pt idx="1954">
                  <c:v>13165</c:v>
                </c:pt>
                <c:pt idx="1955">
                  <c:v>13166</c:v>
                </c:pt>
                <c:pt idx="1956">
                  <c:v>13167</c:v>
                </c:pt>
                <c:pt idx="1957">
                  <c:v>13168</c:v>
                </c:pt>
                <c:pt idx="1958">
                  <c:v>13169</c:v>
                </c:pt>
                <c:pt idx="1959">
                  <c:v>13170</c:v>
                </c:pt>
                <c:pt idx="1960">
                  <c:v>13171</c:v>
                </c:pt>
                <c:pt idx="1961">
                  <c:v>13172</c:v>
                </c:pt>
                <c:pt idx="1962">
                  <c:v>13173</c:v>
                </c:pt>
                <c:pt idx="1963">
                  <c:v>13174</c:v>
                </c:pt>
                <c:pt idx="1964">
                  <c:v>13175</c:v>
                </c:pt>
                <c:pt idx="1965">
                  <c:v>13176</c:v>
                </c:pt>
                <c:pt idx="1966">
                  <c:v>13177</c:v>
                </c:pt>
                <c:pt idx="1967">
                  <c:v>13178</c:v>
                </c:pt>
                <c:pt idx="1968">
                  <c:v>13179</c:v>
                </c:pt>
                <c:pt idx="1969">
                  <c:v>13180</c:v>
                </c:pt>
                <c:pt idx="1970">
                  <c:v>13181</c:v>
                </c:pt>
                <c:pt idx="1971">
                  <c:v>13182</c:v>
                </c:pt>
                <c:pt idx="1972">
                  <c:v>13183</c:v>
                </c:pt>
                <c:pt idx="1973">
                  <c:v>13184</c:v>
                </c:pt>
                <c:pt idx="1974">
                  <c:v>13185</c:v>
                </c:pt>
                <c:pt idx="1975">
                  <c:v>13186</c:v>
                </c:pt>
                <c:pt idx="1976">
                  <c:v>13187</c:v>
                </c:pt>
                <c:pt idx="1977">
                  <c:v>13188</c:v>
                </c:pt>
                <c:pt idx="1978">
                  <c:v>13189</c:v>
                </c:pt>
                <c:pt idx="1979">
                  <c:v>13190</c:v>
                </c:pt>
                <c:pt idx="1980">
                  <c:v>13191</c:v>
                </c:pt>
                <c:pt idx="1981">
                  <c:v>13192</c:v>
                </c:pt>
                <c:pt idx="1982">
                  <c:v>13193</c:v>
                </c:pt>
                <c:pt idx="1983">
                  <c:v>13194</c:v>
                </c:pt>
                <c:pt idx="1984">
                  <c:v>13195</c:v>
                </c:pt>
                <c:pt idx="1985">
                  <c:v>13196</c:v>
                </c:pt>
                <c:pt idx="1986">
                  <c:v>13197</c:v>
                </c:pt>
                <c:pt idx="1987">
                  <c:v>13198</c:v>
                </c:pt>
                <c:pt idx="1988">
                  <c:v>13199</c:v>
                </c:pt>
                <c:pt idx="1989">
                  <c:v>13200</c:v>
                </c:pt>
                <c:pt idx="1990">
                  <c:v>13201</c:v>
                </c:pt>
                <c:pt idx="1991">
                  <c:v>13202</c:v>
                </c:pt>
                <c:pt idx="1992">
                  <c:v>13203</c:v>
                </c:pt>
                <c:pt idx="1993">
                  <c:v>13204</c:v>
                </c:pt>
                <c:pt idx="1994">
                  <c:v>13205</c:v>
                </c:pt>
                <c:pt idx="1995">
                  <c:v>13206</c:v>
                </c:pt>
                <c:pt idx="1996">
                  <c:v>13207</c:v>
                </c:pt>
                <c:pt idx="1997">
                  <c:v>13208</c:v>
                </c:pt>
                <c:pt idx="1998">
                  <c:v>13209</c:v>
                </c:pt>
                <c:pt idx="1999">
                  <c:v>13210</c:v>
                </c:pt>
                <c:pt idx="2000">
                  <c:v>13211</c:v>
                </c:pt>
                <c:pt idx="2001">
                  <c:v>13212</c:v>
                </c:pt>
                <c:pt idx="2002">
                  <c:v>13213</c:v>
                </c:pt>
                <c:pt idx="2003">
                  <c:v>13214</c:v>
                </c:pt>
                <c:pt idx="2004">
                  <c:v>13215</c:v>
                </c:pt>
                <c:pt idx="2005">
                  <c:v>13216</c:v>
                </c:pt>
                <c:pt idx="2006">
                  <c:v>13217</c:v>
                </c:pt>
                <c:pt idx="2007">
                  <c:v>13218</c:v>
                </c:pt>
                <c:pt idx="2008">
                  <c:v>13219</c:v>
                </c:pt>
                <c:pt idx="2009">
                  <c:v>13220</c:v>
                </c:pt>
                <c:pt idx="2010">
                  <c:v>13221</c:v>
                </c:pt>
                <c:pt idx="2011">
                  <c:v>13222</c:v>
                </c:pt>
                <c:pt idx="2012">
                  <c:v>13223</c:v>
                </c:pt>
                <c:pt idx="2013">
                  <c:v>13224</c:v>
                </c:pt>
                <c:pt idx="2014">
                  <c:v>13225</c:v>
                </c:pt>
                <c:pt idx="2015">
                  <c:v>13226</c:v>
                </c:pt>
                <c:pt idx="2016">
                  <c:v>13227</c:v>
                </c:pt>
                <c:pt idx="2017">
                  <c:v>13228</c:v>
                </c:pt>
                <c:pt idx="2018">
                  <c:v>13229</c:v>
                </c:pt>
                <c:pt idx="2019">
                  <c:v>13230</c:v>
                </c:pt>
                <c:pt idx="2020">
                  <c:v>13231</c:v>
                </c:pt>
                <c:pt idx="2021">
                  <c:v>13232</c:v>
                </c:pt>
                <c:pt idx="2022">
                  <c:v>13233</c:v>
                </c:pt>
                <c:pt idx="2023">
                  <c:v>13234</c:v>
                </c:pt>
                <c:pt idx="2024">
                  <c:v>13235</c:v>
                </c:pt>
                <c:pt idx="2025">
                  <c:v>13236</c:v>
                </c:pt>
                <c:pt idx="2026">
                  <c:v>13237</c:v>
                </c:pt>
                <c:pt idx="2027">
                  <c:v>13238</c:v>
                </c:pt>
                <c:pt idx="2028">
                  <c:v>13239</c:v>
                </c:pt>
                <c:pt idx="2029">
                  <c:v>13240</c:v>
                </c:pt>
                <c:pt idx="2030">
                  <c:v>13241</c:v>
                </c:pt>
                <c:pt idx="2031">
                  <c:v>13242</c:v>
                </c:pt>
                <c:pt idx="2032">
                  <c:v>13243</c:v>
                </c:pt>
                <c:pt idx="2033">
                  <c:v>13244</c:v>
                </c:pt>
                <c:pt idx="2034">
                  <c:v>13245</c:v>
                </c:pt>
                <c:pt idx="2035">
                  <c:v>13246</c:v>
                </c:pt>
                <c:pt idx="2036">
                  <c:v>13247</c:v>
                </c:pt>
                <c:pt idx="2037">
                  <c:v>13248</c:v>
                </c:pt>
                <c:pt idx="2038">
                  <c:v>13249</c:v>
                </c:pt>
                <c:pt idx="2039">
                  <c:v>13250</c:v>
                </c:pt>
                <c:pt idx="2040">
                  <c:v>13251</c:v>
                </c:pt>
                <c:pt idx="2041">
                  <c:v>13252</c:v>
                </c:pt>
                <c:pt idx="2042">
                  <c:v>13253</c:v>
                </c:pt>
                <c:pt idx="2043">
                  <c:v>13254</c:v>
                </c:pt>
                <c:pt idx="2044">
                  <c:v>13255</c:v>
                </c:pt>
                <c:pt idx="2045">
                  <c:v>13256</c:v>
                </c:pt>
                <c:pt idx="2046">
                  <c:v>13257</c:v>
                </c:pt>
                <c:pt idx="2047">
                  <c:v>13258</c:v>
                </c:pt>
                <c:pt idx="2048">
                  <c:v>13259</c:v>
                </c:pt>
                <c:pt idx="2049">
                  <c:v>13260</c:v>
                </c:pt>
                <c:pt idx="2050">
                  <c:v>13261</c:v>
                </c:pt>
                <c:pt idx="2051">
                  <c:v>13262</c:v>
                </c:pt>
                <c:pt idx="2052">
                  <c:v>13263</c:v>
                </c:pt>
                <c:pt idx="2053">
                  <c:v>13264</c:v>
                </c:pt>
                <c:pt idx="2054">
                  <c:v>13265</c:v>
                </c:pt>
                <c:pt idx="2055">
                  <c:v>13266</c:v>
                </c:pt>
                <c:pt idx="2056">
                  <c:v>13267</c:v>
                </c:pt>
                <c:pt idx="2057">
                  <c:v>13268</c:v>
                </c:pt>
                <c:pt idx="2058">
                  <c:v>13269</c:v>
                </c:pt>
                <c:pt idx="2059">
                  <c:v>13270</c:v>
                </c:pt>
                <c:pt idx="2060">
                  <c:v>13271</c:v>
                </c:pt>
                <c:pt idx="2061">
                  <c:v>13272</c:v>
                </c:pt>
                <c:pt idx="2062">
                  <c:v>13273</c:v>
                </c:pt>
                <c:pt idx="2063">
                  <c:v>13274</c:v>
                </c:pt>
                <c:pt idx="2064">
                  <c:v>13275</c:v>
                </c:pt>
                <c:pt idx="2065">
                  <c:v>13276</c:v>
                </c:pt>
                <c:pt idx="2066">
                  <c:v>13277</c:v>
                </c:pt>
                <c:pt idx="2067">
                  <c:v>13278</c:v>
                </c:pt>
                <c:pt idx="2068">
                  <c:v>13279</c:v>
                </c:pt>
                <c:pt idx="2069">
                  <c:v>13280</c:v>
                </c:pt>
                <c:pt idx="2070">
                  <c:v>13281</c:v>
                </c:pt>
                <c:pt idx="2071">
                  <c:v>13282</c:v>
                </c:pt>
                <c:pt idx="2072">
                  <c:v>13283</c:v>
                </c:pt>
                <c:pt idx="2073">
                  <c:v>13284</c:v>
                </c:pt>
                <c:pt idx="2074">
                  <c:v>13285</c:v>
                </c:pt>
                <c:pt idx="2075">
                  <c:v>13286</c:v>
                </c:pt>
                <c:pt idx="2076">
                  <c:v>13287</c:v>
                </c:pt>
                <c:pt idx="2077">
                  <c:v>13288</c:v>
                </c:pt>
                <c:pt idx="2078">
                  <c:v>13289</c:v>
                </c:pt>
                <c:pt idx="2079">
                  <c:v>13290</c:v>
                </c:pt>
                <c:pt idx="2080">
                  <c:v>13291</c:v>
                </c:pt>
                <c:pt idx="2081">
                  <c:v>13292</c:v>
                </c:pt>
                <c:pt idx="2082">
                  <c:v>13293</c:v>
                </c:pt>
                <c:pt idx="2083">
                  <c:v>13294</c:v>
                </c:pt>
                <c:pt idx="2084">
                  <c:v>13295</c:v>
                </c:pt>
                <c:pt idx="2085">
                  <c:v>13296</c:v>
                </c:pt>
                <c:pt idx="2086">
                  <c:v>13297</c:v>
                </c:pt>
                <c:pt idx="2087">
                  <c:v>13298</c:v>
                </c:pt>
                <c:pt idx="2088">
                  <c:v>13299</c:v>
                </c:pt>
                <c:pt idx="2089">
                  <c:v>13300</c:v>
                </c:pt>
                <c:pt idx="2090">
                  <c:v>13301</c:v>
                </c:pt>
                <c:pt idx="2091">
                  <c:v>13302</c:v>
                </c:pt>
                <c:pt idx="2092">
                  <c:v>13303</c:v>
                </c:pt>
                <c:pt idx="2093">
                  <c:v>13304</c:v>
                </c:pt>
                <c:pt idx="2094">
                  <c:v>13305</c:v>
                </c:pt>
                <c:pt idx="2095">
                  <c:v>13306</c:v>
                </c:pt>
                <c:pt idx="2096">
                  <c:v>13307</c:v>
                </c:pt>
                <c:pt idx="2097">
                  <c:v>13308</c:v>
                </c:pt>
                <c:pt idx="2098">
                  <c:v>13309</c:v>
                </c:pt>
                <c:pt idx="2099">
                  <c:v>13310</c:v>
                </c:pt>
                <c:pt idx="2100">
                  <c:v>13311</c:v>
                </c:pt>
                <c:pt idx="2101">
                  <c:v>13312</c:v>
                </c:pt>
                <c:pt idx="2102">
                  <c:v>13313</c:v>
                </c:pt>
                <c:pt idx="2103">
                  <c:v>13314</c:v>
                </c:pt>
                <c:pt idx="2104">
                  <c:v>13315</c:v>
                </c:pt>
                <c:pt idx="2105">
                  <c:v>13316</c:v>
                </c:pt>
                <c:pt idx="2106">
                  <c:v>13317</c:v>
                </c:pt>
                <c:pt idx="2107">
                  <c:v>13318</c:v>
                </c:pt>
                <c:pt idx="2108">
                  <c:v>13319</c:v>
                </c:pt>
                <c:pt idx="2109">
                  <c:v>13320</c:v>
                </c:pt>
                <c:pt idx="2110">
                  <c:v>13321</c:v>
                </c:pt>
                <c:pt idx="2111">
                  <c:v>13322</c:v>
                </c:pt>
                <c:pt idx="2112">
                  <c:v>13323</c:v>
                </c:pt>
                <c:pt idx="2113">
                  <c:v>13324</c:v>
                </c:pt>
                <c:pt idx="2114">
                  <c:v>13325</c:v>
                </c:pt>
                <c:pt idx="2115">
                  <c:v>13326</c:v>
                </c:pt>
                <c:pt idx="2116">
                  <c:v>13327</c:v>
                </c:pt>
                <c:pt idx="2117">
                  <c:v>13328</c:v>
                </c:pt>
                <c:pt idx="2118">
                  <c:v>13329</c:v>
                </c:pt>
                <c:pt idx="2119">
                  <c:v>13330</c:v>
                </c:pt>
                <c:pt idx="2120">
                  <c:v>13331</c:v>
                </c:pt>
                <c:pt idx="2121">
                  <c:v>13332</c:v>
                </c:pt>
                <c:pt idx="2122">
                  <c:v>13333</c:v>
                </c:pt>
                <c:pt idx="2123">
                  <c:v>13334</c:v>
                </c:pt>
                <c:pt idx="2124">
                  <c:v>13335</c:v>
                </c:pt>
                <c:pt idx="2125">
                  <c:v>13336</c:v>
                </c:pt>
                <c:pt idx="2126">
                  <c:v>13337</c:v>
                </c:pt>
                <c:pt idx="2127">
                  <c:v>13338</c:v>
                </c:pt>
                <c:pt idx="2128">
                  <c:v>13339</c:v>
                </c:pt>
                <c:pt idx="2129">
                  <c:v>13340</c:v>
                </c:pt>
                <c:pt idx="2130">
                  <c:v>13341</c:v>
                </c:pt>
                <c:pt idx="2131">
                  <c:v>13342</c:v>
                </c:pt>
                <c:pt idx="2132">
                  <c:v>13343</c:v>
                </c:pt>
                <c:pt idx="2133">
                  <c:v>13344</c:v>
                </c:pt>
                <c:pt idx="2134">
                  <c:v>13345</c:v>
                </c:pt>
                <c:pt idx="2135">
                  <c:v>13346</c:v>
                </c:pt>
                <c:pt idx="2136">
                  <c:v>13347</c:v>
                </c:pt>
                <c:pt idx="2137">
                  <c:v>13348</c:v>
                </c:pt>
                <c:pt idx="2138">
                  <c:v>13349</c:v>
                </c:pt>
                <c:pt idx="2139">
                  <c:v>13350</c:v>
                </c:pt>
                <c:pt idx="2140">
                  <c:v>13351</c:v>
                </c:pt>
                <c:pt idx="2141">
                  <c:v>13352</c:v>
                </c:pt>
                <c:pt idx="2142">
                  <c:v>13353</c:v>
                </c:pt>
                <c:pt idx="2143">
                  <c:v>13354</c:v>
                </c:pt>
                <c:pt idx="2144">
                  <c:v>13355</c:v>
                </c:pt>
                <c:pt idx="2145">
                  <c:v>13356</c:v>
                </c:pt>
                <c:pt idx="2146">
                  <c:v>13357</c:v>
                </c:pt>
                <c:pt idx="2147">
                  <c:v>13358</c:v>
                </c:pt>
                <c:pt idx="2148">
                  <c:v>13359</c:v>
                </c:pt>
                <c:pt idx="2149">
                  <c:v>13360</c:v>
                </c:pt>
                <c:pt idx="2150">
                  <c:v>13361</c:v>
                </c:pt>
                <c:pt idx="2151">
                  <c:v>13362</c:v>
                </c:pt>
                <c:pt idx="2152">
                  <c:v>13363</c:v>
                </c:pt>
                <c:pt idx="2153">
                  <c:v>13364</c:v>
                </c:pt>
                <c:pt idx="2154">
                  <c:v>13365</c:v>
                </c:pt>
                <c:pt idx="2155">
                  <c:v>13366</c:v>
                </c:pt>
                <c:pt idx="2156">
                  <c:v>13367</c:v>
                </c:pt>
                <c:pt idx="2157">
                  <c:v>13368</c:v>
                </c:pt>
                <c:pt idx="2158">
                  <c:v>13369</c:v>
                </c:pt>
                <c:pt idx="2159">
                  <c:v>13370</c:v>
                </c:pt>
                <c:pt idx="2160">
                  <c:v>13371</c:v>
                </c:pt>
                <c:pt idx="2161">
                  <c:v>13372</c:v>
                </c:pt>
                <c:pt idx="2162">
                  <c:v>13373</c:v>
                </c:pt>
                <c:pt idx="2163">
                  <c:v>13374</c:v>
                </c:pt>
                <c:pt idx="2164">
                  <c:v>13375</c:v>
                </c:pt>
                <c:pt idx="2165">
                  <c:v>13376</c:v>
                </c:pt>
                <c:pt idx="2166">
                  <c:v>13377</c:v>
                </c:pt>
                <c:pt idx="2167">
                  <c:v>13378</c:v>
                </c:pt>
                <c:pt idx="2168">
                  <c:v>13379</c:v>
                </c:pt>
                <c:pt idx="2169">
                  <c:v>13380</c:v>
                </c:pt>
                <c:pt idx="2170">
                  <c:v>13381</c:v>
                </c:pt>
                <c:pt idx="2171">
                  <c:v>13382</c:v>
                </c:pt>
                <c:pt idx="2172">
                  <c:v>13383</c:v>
                </c:pt>
                <c:pt idx="2173">
                  <c:v>13384</c:v>
                </c:pt>
                <c:pt idx="2174">
                  <c:v>13385</c:v>
                </c:pt>
                <c:pt idx="2175">
                  <c:v>13386</c:v>
                </c:pt>
                <c:pt idx="2176">
                  <c:v>13387</c:v>
                </c:pt>
                <c:pt idx="2177">
                  <c:v>13388</c:v>
                </c:pt>
                <c:pt idx="2178">
                  <c:v>13389</c:v>
                </c:pt>
                <c:pt idx="2179">
                  <c:v>13390</c:v>
                </c:pt>
                <c:pt idx="2180">
                  <c:v>13391</c:v>
                </c:pt>
                <c:pt idx="2181">
                  <c:v>13392</c:v>
                </c:pt>
                <c:pt idx="2182">
                  <c:v>13393</c:v>
                </c:pt>
                <c:pt idx="2183">
                  <c:v>13394</c:v>
                </c:pt>
                <c:pt idx="2184">
                  <c:v>13395</c:v>
                </c:pt>
                <c:pt idx="2185">
                  <c:v>13396</c:v>
                </c:pt>
                <c:pt idx="2186">
                  <c:v>13397</c:v>
                </c:pt>
                <c:pt idx="2187">
                  <c:v>13398</c:v>
                </c:pt>
                <c:pt idx="2188">
                  <c:v>13399</c:v>
                </c:pt>
                <c:pt idx="2189">
                  <c:v>13400</c:v>
                </c:pt>
                <c:pt idx="2190">
                  <c:v>13401</c:v>
                </c:pt>
                <c:pt idx="2191">
                  <c:v>13402</c:v>
                </c:pt>
                <c:pt idx="2192">
                  <c:v>13403</c:v>
                </c:pt>
                <c:pt idx="2193">
                  <c:v>13404</c:v>
                </c:pt>
                <c:pt idx="2194">
                  <c:v>13405</c:v>
                </c:pt>
                <c:pt idx="2195">
                  <c:v>13406</c:v>
                </c:pt>
                <c:pt idx="2196">
                  <c:v>13407</c:v>
                </c:pt>
                <c:pt idx="2197">
                  <c:v>13408</c:v>
                </c:pt>
                <c:pt idx="2198">
                  <c:v>13409</c:v>
                </c:pt>
                <c:pt idx="2199">
                  <c:v>13410</c:v>
                </c:pt>
                <c:pt idx="2200">
                  <c:v>13411</c:v>
                </c:pt>
                <c:pt idx="2201">
                  <c:v>13412</c:v>
                </c:pt>
                <c:pt idx="2202">
                  <c:v>13413</c:v>
                </c:pt>
                <c:pt idx="2203">
                  <c:v>13414</c:v>
                </c:pt>
                <c:pt idx="2204">
                  <c:v>13415</c:v>
                </c:pt>
                <c:pt idx="2205">
                  <c:v>13416</c:v>
                </c:pt>
                <c:pt idx="2206">
                  <c:v>13417</c:v>
                </c:pt>
                <c:pt idx="2207">
                  <c:v>13418</c:v>
                </c:pt>
                <c:pt idx="2208">
                  <c:v>13419</c:v>
                </c:pt>
                <c:pt idx="2209">
                  <c:v>13420</c:v>
                </c:pt>
                <c:pt idx="2210">
                  <c:v>13421</c:v>
                </c:pt>
                <c:pt idx="2211">
                  <c:v>13422</c:v>
                </c:pt>
                <c:pt idx="2212">
                  <c:v>13423</c:v>
                </c:pt>
                <c:pt idx="2213">
                  <c:v>13424</c:v>
                </c:pt>
                <c:pt idx="2214">
                  <c:v>13425</c:v>
                </c:pt>
                <c:pt idx="2215">
                  <c:v>13426</c:v>
                </c:pt>
                <c:pt idx="2216">
                  <c:v>13427</c:v>
                </c:pt>
                <c:pt idx="2217">
                  <c:v>13428</c:v>
                </c:pt>
                <c:pt idx="2218">
                  <c:v>13429</c:v>
                </c:pt>
                <c:pt idx="2219">
                  <c:v>13430</c:v>
                </c:pt>
                <c:pt idx="2220">
                  <c:v>13431</c:v>
                </c:pt>
                <c:pt idx="2221">
                  <c:v>13432</c:v>
                </c:pt>
                <c:pt idx="2222">
                  <c:v>13433</c:v>
                </c:pt>
                <c:pt idx="2223">
                  <c:v>13434</c:v>
                </c:pt>
                <c:pt idx="2224">
                  <c:v>13435</c:v>
                </c:pt>
                <c:pt idx="2225">
                  <c:v>13436</c:v>
                </c:pt>
                <c:pt idx="2226">
                  <c:v>13437</c:v>
                </c:pt>
                <c:pt idx="2227">
                  <c:v>13438</c:v>
                </c:pt>
                <c:pt idx="2228">
                  <c:v>13439</c:v>
                </c:pt>
                <c:pt idx="2229">
                  <c:v>13440</c:v>
                </c:pt>
                <c:pt idx="2230">
                  <c:v>13441</c:v>
                </c:pt>
                <c:pt idx="2231">
                  <c:v>13442</c:v>
                </c:pt>
                <c:pt idx="2232">
                  <c:v>13443</c:v>
                </c:pt>
                <c:pt idx="2233">
                  <c:v>13444</c:v>
                </c:pt>
                <c:pt idx="2234">
                  <c:v>13445</c:v>
                </c:pt>
                <c:pt idx="2235">
                  <c:v>13446</c:v>
                </c:pt>
                <c:pt idx="2236">
                  <c:v>13447</c:v>
                </c:pt>
                <c:pt idx="2237">
                  <c:v>13448</c:v>
                </c:pt>
                <c:pt idx="2238">
                  <c:v>13449</c:v>
                </c:pt>
                <c:pt idx="2239">
                  <c:v>13450</c:v>
                </c:pt>
                <c:pt idx="2240">
                  <c:v>13451</c:v>
                </c:pt>
                <c:pt idx="2241">
                  <c:v>13452</c:v>
                </c:pt>
                <c:pt idx="2242">
                  <c:v>13453</c:v>
                </c:pt>
                <c:pt idx="2243">
                  <c:v>13454</c:v>
                </c:pt>
                <c:pt idx="2244">
                  <c:v>13455</c:v>
                </c:pt>
                <c:pt idx="2245">
                  <c:v>13456</c:v>
                </c:pt>
                <c:pt idx="2246">
                  <c:v>13457</c:v>
                </c:pt>
                <c:pt idx="2247">
                  <c:v>13458</c:v>
                </c:pt>
                <c:pt idx="2248">
                  <c:v>13459</c:v>
                </c:pt>
                <c:pt idx="2249">
                  <c:v>13460</c:v>
                </c:pt>
                <c:pt idx="2250">
                  <c:v>13461</c:v>
                </c:pt>
                <c:pt idx="2251">
                  <c:v>13462</c:v>
                </c:pt>
                <c:pt idx="2252">
                  <c:v>13463</c:v>
                </c:pt>
                <c:pt idx="2253">
                  <c:v>13464</c:v>
                </c:pt>
                <c:pt idx="2254">
                  <c:v>13465</c:v>
                </c:pt>
                <c:pt idx="2255">
                  <c:v>13466</c:v>
                </c:pt>
                <c:pt idx="2256">
                  <c:v>13467</c:v>
                </c:pt>
                <c:pt idx="2257">
                  <c:v>13468</c:v>
                </c:pt>
                <c:pt idx="2258">
                  <c:v>13469</c:v>
                </c:pt>
                <c:pt idx="2259">
                  <c:v>13470</c:v>
                </c:pt>
                <c:pt idx="2260">
                  <c:v>13471</c:v>
                </c:pt>
                <c:pt idx="2261">
                  <c:v>13472</c:v>
                </c:pt>
                <c:pt idx="2262">
                  <c:v>13473</c:v>
                </c:pt>
                <c:pt idx="2263">
                  <c:v>13474</c:v>
                </c:pt>
                <c:pt idx="2264">
                  <c:v>13475</c:v>
                </c:pt>
                <c:pt idx="2265">
                  <c:v>13476</c:v>
                </c:pt>
                <c:pt idx="2266">
                  <c:v>13477</c:v>
                </c:pt>
                <c:pt idx="2267">
                  <c:v>13478</c:v>
                </c:pt>
                <c:pt idx="2268">
                  <c:v>13479</c:v>
                </c:pt>
                <c:pt idx="2269">
                  <c:v>13480</c:v>
                </c:pt>
                <c:pt idx="2270">
                  <c:v>13481</c:v>
                </c:pt>
                <c:pt idx="2271">
                  <c:v>13482</c:v>
                </c:pt>
                <c:pt idx="2272">
                  <c:v>13483</c:v>
                </c:pt>
                <c:pt idx="2273">
                  <c:v>13484</c:v>
                </c:pt>
                <c:pt idx="2274">
                  <c:v>13485</c:v>
                </c:pt>
                <c:pt idx="2275">
                  <c:v>13486</c:v>
                </c:pt>
                <c:pt idx="2276">
                  <c:v>13487</c:v>
                </c:pt>
                <c:pt idx="2277">
                  <c:v>13488</c:v>
                </c:pt>
                <c:pt idx="2278">
                  <c:v>13489</c:v>
                </c:pt>
                <c:pt idx="2279">
                  <c:v>13490</c:v>
                </c:pt>
                <c:pt idx="2280">
                  <c:v>13491</c:v>
                </c:pt>
                <c:pt idx="2281">
                  <c:v>13492</c:v>
                </c:pt>
                <c:pt idx="2282">
                  <c:v>13493</c:v>
                </c:pt>
                <c:pt idx="2283">
                  <c:v>13494</c:v>
                </c:pt>
                <c:pt idx="2284">
                  <c:v>13495</c:v>
                </c:pt>
                <c:pt idx="2285">
                  <c:v>13496</c:v>
                </c:pt>
                <c:pt idx="2286">
                  <c:v>13497</c:v>
                </c:pt>
                <c:pt idx="2287">
                  <c:v>13498</c:v>
                </c:pt>
                <c:pt idx="2288">
                  <c:v>13499</c:v>
                </c:pt>
                <c:pt idx="2289">
                  <c:v>13500</c:v>
                </c:pt>
                <c:pt idx="2290">
                  <c:v>13501</c:v>
                </c:pt>
                <c:pt idx="2291">
                  <c:v>13502</c:v>
                </c:pt>
                <c:pt idx="2292">
                  <c:v>13503</c:v>
                </c:pt>
                <c:pt idx="2293">
                  <c:v>13504</c:v>
                </c:pt>
                <c:pt idx="2294">
                  <c:v>13505</c:v>
                </c:pt>
                <c:pt idx="2295">
                  <c:v>13506</c:v>
                </c:pt>
                <c:pt idx="2296">
                  <c:v>13507</c:v>
                </c:pt>
                <c:pt idx="2297">
                  <c:v>13508</c:v>
                </c:pt>
                <c:pt idx="2298">
                  <c:v>13509</c:v>
                </c:pt>
                <c:pt idx="2299">
                  <c:v>13510</c:v>
                </c:pt>
                <c:pt idx="2300">
                  <c:v>13511</c:v>
                </c:pt>
                <c:pt idx="2301">
                  <c:v>13512</c:v>
                </c:pt>
                <c:pt idx="2302">
                  <c:v>13513</c:v>
                </c:pt>
                <c:pt idx="2303">
                  <c:v>13514</c:v>
                </c:pt>
                <c:pt idx="2304">
                  <c:v>13515</c:v>
                </c:pt>
                <c:pt idx="2305">
                  <c:v>13516</c:v>
                </c:pt>
                <c:pt idx="2306">
                  <c:v>13517</c:v>
                </c:pt>
                <c:pt idx="2307">
                  <c:v>13518</c:v>
                </c:pt>
                <c:pt idx="2308">
                  <c:v>13519</c:v>
                </c:pt>
                <c:pt idx="2309">
                  <c:v>13520</c:v>
                </c:pt>
                <c:pt idx="2310">
                  <c:v>13521</c:v>
                </c:pt>
                <c:pt idx="2311">
                  <c:v>13522</c:v>
                </c:pt>
                <c:pt idx="2312">
                  <c:v>13523</c:v>
                </c:pt>
                <c:pt idx="2313">
                  <c:v>13524</c:v>
                </c:pt>
                <c:pt idx="2314">
                  <c:v>13525</c:v>
                </c:pt>
                <c:pt idx="2315">
                  <c:v>13526</c:v>
                </c:pt>
                <c:pt idx="2316">
                  <c:v>13527</c:v>
                </c:pt>
                <c:pt idx="2317">
                  <c:v>13528</c:v>
                </c:pt>
                <c:pt idx="2318">
                  <c:v>13529</c:v>
                </c:pt>
                <c:pt idx="2319">
                  <c:v>13530</c:v>
                </c:pt>
                <c:pt idx="2320">
                  <c:v>13531</c:v>
                </c:pt>
                <c:pt idx="2321">
                  <c:v>13532</c:v>
                </c:pt>
                <c:pt idx="2322">
                  <c:v>13533</c:v>
                </c:pt>
                <c:pt idx="2323">
                  <c:v>13534</c:v>
                </c:pt>
                <c:pt idx="2324">
                  <c:v>13535</c:v>
                </c:pt>
                <c:pt idx="2325">
                  <c:v>13536</c:v>
                </c:pt>
                <c:pt idx="2326">
                  <c:v>13537</c:v>
                </c:pt>
                <c:pt idx="2327">
                  <c:v>13538</c:v>
                </c:pt>
                <c:pt idx="2328">
                  <c:v>13539</c:v>
                </c:pt>
                <c:pt idx="2329">
                  <c:v>13540</c:v>
                </c:pt>
                <c:pt idx="2330">
                  <c:v>13541</c:v>
                </c:pt>
                <c:pt idx="2331">
                  <c:v>13542</c:v>
                </c:pt>
                <c:pt idx="2332">
                  <c:v>13543</c:v>
                </c:pt>
                <c:pt idx="2333">
                  <c:v>13544</c:v>
                </c:pt>
                <c:pt idx="2334">
                  <c:v>13545</c:v>
                </c:pt>
                <c:pt idx="2335">
                  <c:v>13546</c:v>
                </c:pt>
                <c:pt idx="2336">
                  <c:v>13547</c:v>
                </c:pt>
                <c:pt idx="2337">
                  <c:v>13548</c:v>
                </c:pt>
                <c:pt idx="2338">
                  <c:v>13549</c:v>
                </c:pt>
                <c:pt idx="2339">
                  <c:v>13550</c:v>
                </c:pt>
                <c:pt idx="2340">
                  <c:v>13551</c:v>
                </c:pt>
                <c:pt idx="2341">
                  <c:v>13552</c:v>
                </c:pt>
                <c:pt idx="2342">
                  <c:v>13553</c:v>
                </c:pt>
                <c:pt idx="2343">
                  <c:v>13554</c:v>
                </c:pt>
                <c:pt idx="2344">
                  <c:v>13555</c:v>
                </c:pt>
                <c:pt idx="2345">
                  <c:v>13556</c:v>
                </c:pt>
                <c:pt idx="2346">
                  <c:v>13557</c:v>
                </c:pt>
                <c:pt idx="2347">
                  <c:v>13558</c:v>
                </c:pt>
                <c:pt idx="2348">
                  <c:v>13559</c:v>
                </c:pt>
                <c:pt idx="2349">
                  <c:v>13560</c:v>
                </c:pt>
                <c:pt idx="2350">
                  <c:v>13561</c:v>
                </c:pt>
                <c:pt idx="2351">
                  <c:v>13562</c:v>
                </c:pt>
                <c:pt idx="2352">
                  <c:v>13563</c:v>
                </c:pt>
                <c:pt idx="2353">
                  <c:v>13564</c:v>
                </c:pt>
                <c:pt idx="2354">
                  <c:v>13565</c:v>
                </c:pt>
                <c:pt idx="2355">
                  <c:v>13566</c:v>
                </c:pt>
                <c:pt idx="2356">
                  <c:v>13567</c:v>
                </c:pt>
                <c:pt idx="2357">
                  <c:v>13568</c:v>
                </c:pt>
                <c:pt idx="2358">
                  <c:v>13569</c:v>
                </c:pt>
                <c:pt idx="2359">
                  <c:v>13570</c:v>
                </c:pt>
                <c:pt idx="2360">
                  <c:v>13571</c:v>
                </c:pt>
                <c:pt idx="2361">
                  <c:v>13572</c:v>
                </c:pt>
                <c:pt idx="2362">
                  <c:v>13573</c:v>
                </c:pt>
                <c:pt idx="2363">
                  <c:v>13574</c:v>
                </c:pt>
                <c:pt idx="2364">
                  <c:v>13575</c:v>
                </c:pt>
                <c:pt idx="2365">
                  <c:v>13576</c:v>
                </c:pt>
                <c:pt idx="2366">
                  <c:v>13577</c:v>
                </c:pt>
                <c:pt idx="2367">
                  <c:v>13578</c:v>
                </c:pt>
                <c:pt idx="2368">
                  <c:v>13579</c:v>
                </c:pt>
                <c:pt idx="2369">
                  <c:v>13580</c:v>
                </c:pt>
                <c:pt idx="2370">
                  <c:v>13581</c:v>
                </c:pt>
                <c:pt idx="2371">
                  <c:v>13582</c:v>
                </c:pt>
                <c:pt idx="2372">
                  <c:v>13583</c:v>
                </c:pt>
                <c:pt idx="2373">
                  <c:v>13584</c:v>
                </c:pt>
                <c:pt idx="2374">
                  <c:v>13585</c:v>
                </c:pt>
                <c:pt idx="2375">
                  <c:v>13586</c:v>
                </c:pt>
                <c:pt idx="2376">
                  <c:v>13587</c:v>
                </c:pt>
                <c:pt idx="2377">
                  <c:v>13588</c:v>
                </c:pt>
                <c:pt idx="2378">
                  <c:v>13589</c:v>
                </c:pt>
                <c:pt idx="2379">
                  <c:v>13590</c:v>
                </c:pt>
                <c:pt idx="2380">
                  <c:v>13591</c:v>
                </c:pt>
                <c:pt idx="2381">
                  <c:v>13592</c:v>
                </c:pt>
                <c:pt idx="2382">
                  <c:v>13593</c:v>
                </c:pt>
                <c:pt idx="2383">
                  <c:v>13594</c:v>
                </c:pt>
                <c:pt idx="2384">
                  <c:v>13595</c:v>
                </c:pt>
                <c:pt idx="2385">
                  <c:v>13596</c:v>
                </c:pt>
                <c:pt idx="2386">
                  <c:v>13597</c:v>
                </c:pt>
                <c:pt idx="2387">
                  <c:v>13598</c:v>
                </c:pt>
                <c:pt idx="2388">
                  <c:v>13599</c:v>
                </c:pt>
                <c:pt idx="2389">
                  <c:v>13600</c:v>
                </c:pt>
                <c:pt idx="2390">
                  <c:v>13601</c:v>
                </c:pt>
                <c:pt idx="2391">
                  <c:v>13602</c:v>
                </c:pt>
                <c:pt idx="2392">
                  <c:v>13603</c:v>
                </c:pt>
                <c:pt idx="2393">
                  <c:v>13604</c:v>
                </c:pt>
                <c:pt idx="2394">
                  <c:v>13605</c:v>
                </c:pt>
                <c:pt idx="2395">
                  <c:v>13606</c:v>
                </c:pt>
                <c:pt idx="2396">
                  <c:v>13607</c:v>
                </c:pt>
                <c:pt idx="2397">
                  <c:v>13608</c:v>
                </c:pt>
                <c:pt idx="2398">
                  <c:v>13609</c:v>
                </c:pt>
                <c:pt idx="2399">
                  <c:v>13610</c:v>
                </c:pt>
                <c:pt idx="2400">
                  <c:v>13611</c:v>
                </c:pt>
                <c:pt idx="2401">
                  <c:v>13612</c:v>
                </c:pt>
                <c:pt idx="2402">
                  <c:v>13613</c:v>
                </c:pt>
                <c:pt idx="2403">
                  <c:v>13614</c:v>
                </c:pt>
                <c:pt idx="2404">
                  <c:v>13615</c:v>
                </c:pt>
                <c:pt idx="2405">
                  <c:v>13616</c:v>
                </c:pt>
                <c:pt idx="2406">
                  <c:v>13617</c:v>
                </c:pt>
                <c:pt idx="2407">
                  <c:v>13618</c:v>
                </c:pt>
                <c:pt idx="2408">
                  <c:v>13619</c:v>
                </c:pt>
                <c:pt idx="2409">
                  <c:v>13620</c:v>
                </c:pt>
                <c:pt idx="2410">
                  <c:v>13621</c:v>
                </c:pt>
                <c:pt idx="2411">
                  <c:v>13622</c:v>
                </c:pt>
                <c:pt idx="2412">
                  <c:v>13623</c:v>
                </c:pt>
                <c:pt idx="2413">
                  <c:v>13624</c:v>
                </c:pt>
                <c:pt idx="2414">
                  <c:v>13625</c:v>
                </c:pt>
                <c:pt idx="2415">
                  <c:v>13626</c:v>
                </c:pt>
                <c:pt idx="2416">
                  <c:v>13627</c:v>
                </c:pt>
                <c:pt idx="2417">
                  <c:v>13628</c:v>
                </c:pt>
                <c:pt idx="2418">
                  <c:v>13629</c:v>
                </c:pt>
                <c:pt idx="2419">
                  <c:v>13630</c:v>
                </c:pt>
                <c:pt idx="2420">
                  <c:v>13631</c:v>
                </c:pt>
                <c:pt idx="2421">
                  <c:v>13632</c:v>
                </c:pt>
                <c:pt idx="2422">
                  <c:v>13633</c:v>
                </c:pt>
                <c:pt idx="2423">
                  <c:v>13634</c:v>
                </c:pt>
                <c:pt idx="2424">
                  <c:v>13635</c:v>
                </c:pt>
                <c:pt idx="2425">
                  <c:v>13636</c:v>
                </c:pt>
                <c:pt idx="2426">
                  <c:v>13637</c:v>
                </c:pt>
                <c:pt idx="2427">
                  <c:v>13638</c:v>
                </c:pt>
                <c:pt idx="2428">
                  <c:v>13639</c:v>
                </c:pt>
                <c:pt idx="2429">
                  <c:v>13640</c:v>
                </c:pt>
                <c:pt idx="2430">
                  <c:v>13641</c:v>
                </c:pt>
                <c:pt idx="2431">
                  <c:v>13642</c:v>
                </c:pt>
                <c:pt idx="2432">
                  <c:v>13643</c:v>
                </c:pt>
                <c:pt idx="2433">
                  <c:v>13644</c:v>
                </c:pt>
                <c:pt idx="2434">
                  <c:v>13645</c:v>
                </c:pt>
                <c:pt idx="2435">
                  <c:v>13646</c:v>
                </c:pt>
                <c:pt idx="2436">
                  <c:v>13647</c:v>
                </c:pt>
                <c:pt idx="2437">
                  <c:v>13648</c:v>
                </c:pt>
                <c:pt idx="2438">
                  <c:v>13649</c:v>
                </c:pt>
                <c:pt idx="2439">
                  <c:v>13650</c:v>
                </c:pt>
                <c:pt idx="2440">
                  <c:v>13651</c:v>
                </c:pt>
                <c:pt idx="2441">
                  <c:v>13652</c:v>
                </c:pt>
                <c:pt idx="2442">
                  <c:v>13653</c:v>
                </c:pt>
                <c:pt idx="2443">
                  <c:v>13654</c:v>
                </c:pt>
                <c:pt idx="2444">
                  <c:v>13655</c:v>
                </c:pt>
                <c:pt idx="2445">
                  <c:v>13656</c:v>
                </c:pt>
                <c:pt idx="2446">
                  <c:v>13657</c:v>
                </c:pt>
                <c:pt idx="2447">
                  <c:v>13658</c:v>
                </c:pt>
                <c:pt idx="2448">
                  <c:v>13659</c:v>
                </c:pt>
                <c:pt idx="2449">
                  <c:v>13660</c:v>
                </c:pt>
                <c:pt idx="2450">
                  <c:v>13661</c:v>
                </c:pt>
                <c:pt idx="2451">
                  <c:v>13662</c:v>
                </c:pt>
                <c:pt idx="2452">
                  <c:v>13663</c:v>
                </c:pt>
                <c:pt idx="2453">
                  <c:v>13664</c:v>
                </c:pt>
                <c:pt idx="2454">
                  <c:v>13665</c:v>
                </c:pt>
                <c:pt idx="2455">
                  <c:v>13666</c:v>
                </c:pt>
                <c:pt idx="2456">
                  <c:v>13667</c:v>
                </c:pt>
                <c:pt idx="2457">
                  <c:v>13668</c:v>
                </c:pt>
                <c:pt idx="2458">
                  <c:v>13669</c:v>
                </c:pt>
                <c:pt idx="2459">
                  <c:v>13670</c:v>
                </c:pt>
                <c:pt idx="2460">
                  <c:v>13671</c:v>
                </c:pt>
                <c:pt idx="2461">
                  <c:v>13672</c:v>
                </c:pt>
                <c:pt idx="2462">
                  <c:v>13673</c:v>
                </c:pt>
                <c:pt idx="2463">
                  <c:v>13674</c:v>
                </c:pt>
                <c:pt idx="2464">
                  <c:v>13675</c:v>
                </c:pt>
                <c:pt idx="2465">
                  <c:v>13676</c:v>
                </c:pt>
                <c:pt idx="2466">
                  <c:v>13677</c:v>
                </c:pt>
                <c:pt idx="2467">
                  <c:v>13678</c:v>
                </c:pt>
                <c:pt idx="2468">
                  <c:v>13679</c:v>
                </c:pt>
                <c:pt idx="2469">
                  <c:v>13680</c:v>
                </c:pt>
                <c:pt idx="2470">
                  <c:v>13681</c:v>
                </c:pt>
                <c:pt idx="2471">
                  <c:v>13682</c:v>
                </c:pt>
                <c:pt idx="2472">
                  <c:v>13683</c:v>
                </c:pt>
                <c:pt idx="2473">
                  <c:v>13684</c:v>
                </c:pt>
                <c:pt idx="2474">
                  <c:v>13685</c:v>
                </c:pt>
                <c:pt idx="2475">
                  <c:v>13686</c:v>
                </c:pt>
                <c:pt idx="2476">
                  <c:v>13687</c:v>
                </c:pt>
                <c:pt idx="2477">
                  <c:v>13688</c:v>
                </c:pt>
                <c:pt idx="2478">
                  <c:v>13689</c:v>
                </c:pt>
                <c:pt idx="2479">
                  <c:v>13690</c:v>
                </c:pt>
                <c:pt idx="2480">
                  <c:v>13691</c:v>
                </c:pt>
                <c:pt idx="2481">
                  <c:v>13692</c:v>
                </c:pt>
                <c:pt idx="2482">
                  <c:v>13693</c:v>
                </c:pt>
                <c:pt idx="2483">
                  <c:v>13694</c:v>
                </c:pt>
                <c:pt idx="2484">
                  <c:v>13695</c:v>
                </c:pt>
                <c:pt idx="2485">
                  <c:v>13696</c:v>
                </c:pt>
                <c:pt idx="2486">
                  <c:v>13697</c:v>
                </c:pt>
                <c:pt idx="2487">
                  <c:v>13698</c:v>
                </c:pt>
                <c:pt idx="2488">
                  <c:v>13699</c:v>
                </c:pt>
                <c:pt idx="2489">
                  <c:v>13700</c:v>
                </c:pt>
                <c:pt idx="2490">
                  <c:v>13701</c:v>
                </c:pt>
                <c:pt idx="2491">
                  <c:v>13702</c:v>
                </c:pt>
                <c:pt idx="2492">
                  <c:v>13703</c:v>
                </c:pt>
                <c:pt idx="2493">
                  <c:v>13704</c:v>
                </c:pt>
                <c:pt idx="2494">
                  <c:v>13705</c:v>
                </c:pt>
                <c:pt idx="2495">
                  <c:v>13706</c:v>
                </c:pt>
                <c:pt idx="2496">
                  <c:v>13707</c:v>
                </c:pt>
                <c:pt idx="2497">
                  <c:v>13708</c:v>
                </c:pt>
                <c:pt idx="2498">
                  <c:v>13709</c:v>
                </c:pt>
                <c:pt idx="2499">
                  <c:v>13710</c:v>
                </c:pt>
                <c:pt idx="2500">
                  <c:v>13711</c:v>
                </c:pt>
                <c:pt idx="2501">
                  <c:v>13712</c:v>
                </c:pt>
                <c:pt idx="2502">
                  <c:v>13713</c:v>
                </c:pt>
                <c:pt idx="2503">
                  <c:v>13714</c:v>
                </c:pt>
                <c:pt idx="2504">
                  <c:v>13715</c:v>
                </c:pt>
                <c:pt idx="2505">
                  <c:v>13716</c:v>
                </c:pt>
                <c:pt idx="2506">
                  <c:v>13717</c:v>
                </c:pt>
                <c:pt idx="2507">
                  <c:v>13718</c:v>
                </c:pt>
                <c:pt idx="2508">
                  <c:v>13719</c:v>
                </c:pt>
                <c:pt idx="2509">
                  <c:v>13720</c:v>
                </c:pt>
                <c:pt idx="2510">
                  <c:v>13721</c:v>
                </c:pt>
                <c:pt idx="2511">
                  <c:v>13722</c:v>
                </c:pt>
                <c:pt idx="2512">
                  <c:v>13723</c:v>
                </c:pt>
                <c:pt idx="2513">
                  <c:v>13724</c:v>
                </c:pt>
                <c:pt idx="2514">
                  <c:v>13725</c:v>
                </c:pt>
                <c:pt idx="2515">
                  <c:v>13726</c:v>
                </c:pt>
                <c:pt idx="2516">
                  <c:v>13727</c:v>
                </c:pt>
                <c:pt idx="2517">
                  <c:v>13728</c:v>
                </c:pt>
                <c:pt idx="2518">
                  <c:v>13729</c:v>
                </c:pt>
                <c:pt idx="2519">
                  <c:v>13730</c:v>
                </c:pt>
                <c:pt idx="2520">
                  <c:v>13731</c:v>
                </c:pt>
                <c:pt idx="2521">
                  <c:v>13732</c:v>
                </c:pt>
                <c:pt idx="2522">
                  <c:v>13733</c:v>
                </c:pt>
                <c:pt idx="2523">
                  <c:v>13734</c:v>
                </c:pt>
                <c:pt idx="2524">
                  <c:v>13735</c:v>
                </c:pt>
                <c:pt idx="2525">
                  <c:v>13736</c:v>
                </c:pt>
                <c:pt idx="2526">
                  <c:v>13737</c:v>
                </c:pt>
                <c:pt idx="2527">
                  <c:v>13738</c:v>
                </c:pt>
                <c:pt idx="2528">
                  <c:v>13739</c:v>
                </c:pt>
                <c:pt idx="2529">
                  <c:v>13740</c:v>
                </c:pt>
                <c:pt idx="2530">
                  <c:v>13741</c:v>
                </c:pt>
                <c:pt idx="2531">
                  <c:v>13742</c:v>
                </c:pt>
                <c:pt idx="2532">
                  <c:v>13743</c:v>
                </c:pt>
                <c:pt idx="2533">
                  <c:v>13744</c:v>
                </c:pt>
                <c:pt idx="2534">
                  <c:v>13745</c:v>
                </c:pt>
                <c:pt idx="2535">
                  <c:v>13746</c:v>
                </c:pt>
                <c:pt idx="2536">
                  <c:v>13747</c:v>
                </c:pt>
                <c:pt idx="2537">
                  <c:v>13748</c:v>
                </c:pt>
                <c:pt idx="2538">
                  <c:v>13749</c:v>
                </c:pt>
                <c:pt idx="2539">
                  <c:v>13750</c:v>
                </c:pt>
                <c:pt idx="2540">
                  <c:v>13751</c:v>
                </c:pt>
                <c:pt idx="2541">
                  <c:v>13752</c:v>
                </c:pt>
                <c:pt idx="2542">
                  <c:v>13753</c:v>
                </c:pt>
                <c:pt idx="2543">
                  <c:v>13754</c:v>
                </c:pt>
                <c:pt idx="2544">
                  <c:v>13755</c:v>
                </c:pt>
                <c:pt idx="2545">
                  <c:v>13756</c:v>
                </c:pt>
                <c:pt idx="2546">
                  <c:v>13757</c:v>
                </c:pt>
                <c:pt idx="2547">
                  <c:v>13758</c:v>
                </c:pt>
                <c:pt idx="2548">
                  <c:v>13759</c:v>
                </c:pt>
                <c:pt idx="2549">
                  <c:v>13760</c:v>
                </c:pt>
                <c:pt idx="2550">
                  <c:v>13761</c:v>
                </c:pt>
                <c:pt idx="2551">
                  <c:v>13762</c:v>
                </c:pt>
                <c:pt idx="2552">
                  <c:v>13763</c:v>
                </c:pt>
                <c:pt idx="2553">
                  <c:v>13764</c:v>
                </c:pt>
                <c:pt idx="2554">
                  <c:v>13765</c:v>
                </c:pt>
                <c:pt idx="2555">
                  <c:v>13766</c:v>
                </c:pt>
                <c:pt idx="2556">
                  <c:v>13767</c:v>
                </c:pt>
                <c:pt idx="2557">
                  <c:v>13768</c:v>
                </c:pt>
                <c:pt idx="2558">
                  <c:v>13769</c:v>
                </c:pt>
                <c:pt idx="2559">
                  <c:v>13770</c:v>
                </c:pt>
                <c:pt idx="2560">
                  <c:v>13771</c:v>
                </c:pt>
                <c:pt idx="2561">
                  <c:v>13772</c:v>
                </c:pt>
                <c:pt idx="2562">
                  <c:v>13773</c:v>
                </c:pt>
                <c:pt idx="2563">
                  <c:v>13774</c:v>
                </c:pt>
                <c:pt idx="2564">
                  <c:v>13775</c:v>
                </c:pt>
                <c:pt idx="2565">
                  <c:v>13776</c:v>
                </c:pt>
                <c:pt idx="2566">
                  <c:v>13777</c:v>
                </c:pt>
                <c:pt idx="2567">
                  <c:v>13778</c:v>
                </c:pt>
                <c:pt idx="2568">
                  <c:v>13779</c:v>
                </c:pt>
                <c:pt idx="2569">
                  <c:v>13780</c:v>
                </c:pt>
                <c:pt idx="2570">
                  <c:v>13781</c:v>
                </c:pt>
                <c:pt idx="2571">
                  <c:v>13782</c:v>
                </c:pt>
                <c:pt idx="2572">
                  <c:v>13783</c:v>
                </c:pt>
                <c:pt idx="2573">
                  <c:v>13784</c:v>
                </c:pt>
                <c:pt idx="2574">
                  <c:v>13785</c:v>
                </c:pt>
                <c:pt idx="2575">
                  <c:v>13786</c:v>
                </c:pt>
                <c:pt idx="2576">
                  <c:v>13787</c:v>
                </c:pt>
                <c:pt idx="2577">
                  <c:v>13788</c:v>
                </c:pt>
                <c:pt idx="2578">
                  <c:v>13789</c:v>
                </c:pt>
                <c:pt idx="2579">
                  <c:v>13790</c:v>
                </c:pt>
                <c:pt idx="2580">
                  <c:v>13791</c:v>
                </c:pt>
                <c:pt idx="2581">
                  <c:v>13792</c:v>
                </c:pt>
                <c:pt idx="2582">
                  <c:v>13793</c:v>
                </c:pt>
                <c:pt idx="2583">
                  <c:v>13794</c:v>
                </c:pt>
                <c:pt idx="2584">
                  <c:v>13795</c:v>
                </c:pt>
                <c:pt idx="2585">
                  <c:v>13796</c:v>
                </c:pt>
                <c:pt idx="2586">
                  <c:v>13797</c:v>
                </c:pt>
                <c:pt idx="2587">
                  <c:v>13798</c:v>
                </c:pt>
                <c:pt idx="2588">
                  <c:v>13799</c:v>
                </c:pt>
                <c:pt idx="2589">
                  <c:v>13800</c:v>
                </c:pt>
                <c:pt idx="2590">
                  <c:v>13801</c:v>
                </c:pt>
                <c:pt idx="2591">
                  <c:v>13802</c:v>
                </c:pt>
                <c:pt idx="2592">
                  <c:v>13803</c:v>
                </c:pt>
                <c:pt idx="2593">
                  <c:v>13804</c:v>
                </c:pt>
                <c:pt idx="2594">
                  <c:v>13805</c:v>
                </c:pt>
                <c:pt idx="2595">
                  <c:v>13806</c:v>
                </c:pt>
                <c:pt idx="2596">
                  <c:v>13807</c:v>
                </c:pt>
                <c:pt idx="2597">
                  <c:v>13808</c:v>
                </c:pt>
                <c:pt idx="2598">
                  <c:v>13809</c:v>
                </c:pt>
                <c:pt idx="2599">
                  <c:v>13810</c:v>
                </c:pt>
                <c:pt idx="2600">
                  <c:v>13811</c:v>
                </c:pt>
                <c:pt idx="2601">
                  <c:v>13812</c:v>
                </c:pt>
                <c:pt idx="2602">
                  <c:v>13813</c:v>
                </c:pt>
                <c:pt idx="2603">
                  <c:v>13814</c:v>
                </c:pt>
                <c:pt idx="2604">
                  <c:v>13815</c:v>
                </c:pt>
                <c:pt idx="2605">
                  <c:v>13816</c:v>
                </c:pt>
                <c:pt idx="2606">
                  <c:v>13817</c:v>
                </c:pt>
                <c:pt idx="2607">
                  <c:v>13818</c:v>
                </c:pt>
                <c:pt idx="2608">
                  <c:v>13819</c:v>
                </c:pt>
                <c:pt idx="2609">
                  <c:v>13820</c:v>
                </c:pt>
                <c:pt idx="2610">
                  <c:v>13821</c:v>
                </c:pt>
                <c:pt idx="2611">
                  <c:v>13822</c:v>
                </c:pt>
                <c:pt idx="2612">
                  <c:v>13823</c:v>
                </c:pt>
                <c:pt idx="2613">
                  <c:v>13824</c:v>
                </c:pt>
                <c:pt idx="2614">
                  <c:v>13825</c:v>
                </c:pt>
                <c:pt idx="2615">
                  <c:v>13826</c:v>
                </c:pt>
                <c:pt idx="2616">
                  <c:v>13827</c:v>
                </c:pt>
                <c:pt idx="2617">
                  <c:v>13828</c:v>
                </c:pt>
                <c:pt idx="2618">
                  <c:v>13829</c:v>
                </c:pt>
                <c:pt idx="2619">
                  <c:v>13830</c:v>
                </c:pt>
                <c:pt idx="2620">
                  <c:v>13831</c:v>
                </c:pt>
                <c:pt idx="2621">
                  <c:v>13832</c:v>
                </c:pt>
                <c:pt idx="2622">
                  <c:v>13833</c:v>
                </c:pt>
                <c:pt idx="2623">
                  <c:v>13834</c:v>
                </c:pt>
                <c:pt idx="2624">
                  <c:v>13835</c:v>
                </c:pt>
                <c:pt idx="2625">
                  <c:v>13836</c:v>
                </c:pt>
                <c:pt idx="2626">
                  <c:v>13837</c:v>
                </c:pt>
                <c:pt idx="2627">
                  <c:v>13838</c:v>
                </c:pt>
                <c:pt idx="2628">
                  <c:v>13839</c:v>
                </c:pt>
                <c:pt idx="2629">
                  <c:v>13840</c:v>
                </c:pt>
                <c:pt idx="2630">
                  <c:v>13841</c:v>
                </c:pt>
                <c:pt idx="2631">
                  <c:v>13842</c:v>
                </c:pt>
                <c:pt idx="2632">
                  <c:v>13843</c:v>
                </c:pt>
                <c:pt idx="2633">
                  <c:v>13844</c:v>
                </c:pt>
                <c:pt idx="2634">
                  <c:v>13845</c:v>
                </c:pt>
                <c:pt idx="2635">
                  <c:v>13846</c:v>
                </c:pt>
                <c:pt idx="2636">
                  <c:v>13847</c:v>
                </c:pt>
                <c:pt idx="2637">
                  <c:v>13848</c:v>
                </c:pt>
                <c:pt idx="2638">
                  <c:v>13849</c:v>
                </c:pt>
                <c:pt idx="2639">
                  <c:v>13850</c:v>
                </c:pt>
                <c:pt idx="2640">
                  <c:v>13851</c:v>
                </c:pt>
                <c:pt idx="2641">
                  <c:v>13852</c:v>
                </c:pt>
                <c:pt idx="2642">
                  <c:v>13853</c:v>
                </c:pt>
                <c:pt idx="2643">
                  <c:v>13854</c:v>
                </c:pt>
                <c:pt idx="2644">
                  <c:v>13855</c:v>
                </c:pt>
                <c:pt idx="2645">
                  <c:v>13856</c:v>
                </c:pt>
                <c:pt idx="2646">
                  <c:v>13857</c:v>
                </c:pt>
                <c:pt idx="2647">
                  <c:v>13858</c:v>
                </c:pt>
                <c:pt idx="2648">
                  <c:v>13859</c:v>
                </c:pt>
                <c:pt idx="2649">
                  <c:v>13860</c:v>
                </c:pt>
                <c:pt idx="2650">
                  <c:v>13861</c:v>
                </c:pt>
                <c:pt idx="2651">
                  <c:v>13862</c:v>
                </c:pt>
                <c:pt idx="2652">
                  <c:v>13863</c:v>
                </c:pt>
                <c:pt idx="2653">
                  <c:v>13864</c:v>
                </c:pt>
                <c:pt idx="2654">
                  <c:v>13865</c:v>
                </c:pt>
                <c:pt idx="2655">
                  <c:v>13866</c:v>
                </c:pt>
                <c:pt idx="2656">
                  <c:v>13867</c:v>
                </c:pt>
                <c:pt idx="2657">
                  <c:v>13868</c:v>
                </c:pt>
                <c:pt idx="2658">
                  <c:v>13869</c:v>
                </c:pt>
                <c:pt idx="2659">
                  <c:v>13870</c:v>
                </c:pt>
                <c:pt idx="2660">
                  <c:v>13871</c:v>
                </c:pt>
                <c:pt idx="2661">
                  <c:v>13872</c:v>
                </c:pt>
                <c:pt idx="2662">
                  <c:v>13873</c:v>
                </c:pt>
                <c:pt idx="2663">
                  <c:v>13874</c:v>
                </c:pt>
                <c:pt idx="2664">
                  <c:v>13875</c:v>
                </c:pt>
                <c:pt idx="2665">
                  <c:v>13876</c:v>
                </c:pt>
                <c:pt idx="2666">
                  <c:v>13877</c:v>
                </c:pt>
                <c:pt idx="2667">
                  <c:v>13878</c:v>
                </c:pt>
                <c:pt idx="2668">
                  <c:v>13879</c:v>
                </c:pt>
                <c:pt idx="2669">
                  <c:v>13880</c:v>
                </c:pt>
                <c:pt idx="2670">
                  <c:v>13881</c:v>
                </c:pt>
                <c:pt idx="2671">
                  <c:v>13882</c:v>
                </c:pt>
                <c:pt idx="2672">
                  <c:v>13883</c:v>
                </c:pt>
                <c:pt idx="2673">
                  <c:v>13884</c:v>
                </c:pt>
                <c:pt idx="2674">
                  <c:v>13885</c:v>
                </c:pt>
                <c:pt idx="2675">
                  <c:v>13886</c:v>
                </c:pt>
                <c:pt idx="2676">
                  <c:v>13887</c:v>
                </c:pt>
                <c:pt idx="2677">
                  <c:v>13888</c:v>
                </c:pt>
                <c:pt idx="2678">
                  <c:v>13889</c:v>
                </c:pt>
                <c:pt idx="2679">
                  <c:v>13890</c:v>
                </c:pt>
                <c:pt idx="2680">
                  <c:v>13891</c:v>
                </c:pt>
                <c:pt idx="2681">
                  <c:v>13892</c:v>
                </c:pt>
                <c:pt idx="2682">
                  <c:v>13893</c:v>
                </c:pt>
                <c:pt idx="2683">
                  <c:v>13894</c:v>
                </c:pt>
                <c:pt idx="2684">
                  <c:v>13895</c:v>
                </c:pt>
                <c:pt idx="2685">
                  <c:v>13896</c:v>
                </c:pt>
                <c:pt idx="2686">
                  <c:v>13897</c:v>
                </c:pt>
                <c:pt idx="2687">
                  <c:v>13898</c:v>
                </c:pt>
                <c:pt idx="2688">
                  <c:v>13899</c:v>
                </c:pt>
                <c:pt idx="2689">
                  <c:v>13900</c:v>
                </c:pt>
                <c:pt idx="2690">
                  <c:v>13901</c:v>
                </c:pt>
                <c:pt idx="2691">
                  <c:v>13902</c:v>
                </c:pt>
                <c:pt idx="2692">
                  <c:v>13903</c:v>
                </c:pt>
                <c:pt idx="2693">
                  <c:v>13904</c:v>
                </c:pt>
                <c:pt idx="2694">
                  <c:v>13905</c:v>
                </c:pt>
                <c:pt idx="2695">
                  <c:v>13906</c:v>
                </c:pt>
                <c:pt idx="2696">
                  <c:v>13907</c:v>
                </c:pt>
                <c:pt idx="2697">
                  <c:v>13908</c:v>
                </c:pt>
                <c:pt idx="2698">
                  <c:v>13909</c:v>
                </c:pt>
                <c:pt idx="2699">
                  <c:v>13910</c:v>
                </c:pt>
                <c:pt idx="2700">
                  <c:v>13911</c:v>
                </c:pt>
                <c:pt idx="2701">
                  <c:v>13912</c:v>
                </c:pt>
                <c:pt idx="2702">
                  <c:v>13913</c:v>
                </c:pt>
                <c:pt idx="2703">
                  <c:v>13914</c:v>
                </c:pt>
                <c:pt idx="2704">
                  <c:v>13915</c:v>
                </c:pt>
                <c:pt idx="2705">
                  <c:v>13916</c:v>
                </c:pt>
                <c:pt idx="2706">
                  <c:v>13917</c:v>
                </c:pt>
                <c:pt idx="2707">
                  <c:v>13918</c:v>
                </c:pt>
                <c:pt idx="2708">
                  <c:v>13919</c:v>
                </c:pt>
                <c:pt idx="2709">
                  <c:v>13920</c:v>
                </c:pt>
                <c:pt idx="2710">
                  <c:v>13921</c:v>
                </c:pt>
                <c:pt idx="2711">
                  <c:v>13922</c:v>
                </c:pt>
                <c:pt idx="2712">
                  <c:v>13923</c:v>
                </c:pt>
                <c:pt idx="2713">
                  <c:v>13924</c:v>
                </c:pt>
                <c:pt idx="2714">
                  <c:v>13925</c:v>
                </c:pt>
                <c:pt idx="2715">
                  <c:v>13926</c:v>
                </c:pt>
                <c:pt idx="2716">
                  <c:v>13927</c:v>
                </c:pt>
                <c:pt idx="2717">
                  <c:v>13928</c:v>
                </c:pt>
                <c:pt idx="2718">
                  <c:v>13929</c:v>
                </c:pt>
                <c:pt idx="2719">
                  <c:v>13930</c:v>
                </c:pt>
                <c:pt idx="2720">
                  <c:v>13931</c:v>
                </c:pt>
                <c:pt idx="2721">
                  <c:v>13932</c:v>
                </c:pt>
                <c:pt idx="2722">
                  <c:v>13933</c:v>
                </c:pt>
                <c:pt idx="2723">
                  <c:v>13934</c:v>
                </c:pt>
                <c:pt idx="2724">
                  <c:v>13935</c:v>
                </c:pt>
                <c:pt idx="2725">
                  <c:v>13936</c:v>
                </c:pt>
                <c:pt idx="2726">
                  <c:v>13937</c:v>
                </c:pt>
                <c:pt idx="2727">
                  <c:v>13938</c:v>
                </c:pt>
                <c:pt idx="2728">
                  <c:v>13939</c:v>
                </c:pt>
                <c:pt idx="2729">
                  <c:v>13940</c:v>
                </c:pt>
                <c:pt idx="2730">
                  <c:v>13941</c:v>
                </c:pt>
                <c:pt idx="2731">
                  <c:v>13942</c:v>
                </c:pt>
                <c:pt idx="2732">
                  <c:v>13943</c:v>
                </c:pt>
                <c:pt idx="2733">
                  <c:v>13944</c:v>
                </c:pt>
                <c:pt idx="2734">
                  <c:v>13945</c:v>
                </c:pt>
                <c:pt idx="2735">
                  <c:v>13946</c:v>
                </c:pt>
                <c:pt idx="2736">
                  <c:v>13947</c:v>
                </c:pt>
                <c:pt idx="2737">
                  <c:v>13948</c:v>
                </c:pt>
                <c:pt idx="2738">
                  <c:v>13949</c:v>
                </c:pt>
                <c:pt idx="2739">
                  <c:v>13950</c:v>
                </c:pt>
                <c:pt idx="2740">
                  <c:v>13951</c:v>
                </c:pt>
                <c:pt idx="2741">
                  <c:v>13952</c:v>
                </c:pt>
                <c:pt idx="2742">
                  <c:v>13953</c:v>
                </c:pt>
                <c:pt idx="2743">
                  <c:v>13954</c:v>
                </c:pt>
                <c:pt idx="2744">
                  <c:v>13955</c:v>
                </c:pt>
                <c:pt idx="2745">
                  <c:v>13956</c:v>
                </c:pt>
                <c:pt idx="2746">
                  <c:v>13957</c:v>
                </c:pt>
                <c:pt idx="2747">
                  <c:v>13958</c:v>
                </c:pt>
                <c:pt idx="2748">
                  <c:v>13959</c:v>
                </c:pt>
                <c:pt idx="2749">
                  <c:v>13960</c:v>
                </c:pt>
                <c:pt idx="2750">
                  <c:v>13961</c:v>
                </c:pt>
                <c:pt idx="2751">
                  <c:v>13962</c:v>
                </c:pt>
                <c:pt idx="2752">
                  <c:v>13963</c:v>
                </c:pt>
                <c:pt idx="2753">
                  <c:v>13964</c:v>
                </c:pt>
                <c:pt idx="2754">
                  <c:v>13965</c:v>
                </c:pt>
                <c:pt idx="2755">
                  <c:v>13966</c:v>
                </c:pt>
                <c:pt idx="2756">
                  <c:v>13967</c:v>
                </c:pt>
                <c:pt idx="2757">
                  <c:v>13968</c:v>
                </c:pt>
                <c:pt idx="2758">
                  <c:v>13969</c:v>
                </c:pt>
                <c:pt idx="2759">
                  <c:v>13970</c:v>
                </c:pt>
                <c:pt idx="2760">
                  <c:v>13971</c:v>
                </c:pt>
                <c:pt idx="2761">
                  <c:v>13972</c:v>
                </c:pt>
                <c:pt idx="2762">
                  <c:v>13973</c:v>
                </c:pt>
                <c:pt idx="2763">
                  <c:v>13974</c:v>
                </c:pt>
                <c:pt idx="2764">
                  <c:v>13975</c:v>
                </c:pt>
                <c:pt idx="2765">
                  <c:v>13976</c:v>
                </c:pt>
                <c:pt idx="2766">
                  <c:v>13977</c:v>
                </c:pt>
                <c:pt idx="2767">
                  <c:v>13978</c:v>
                </c:pt>
                <c:pt idx="2768">
                  <c:v>13979</c:v>
                </c:pt>
                <c:pt idx="2769">
                  <c:v>13980</c:v>
                </c:pt>
                <c:pt idx="2770">
                  <c:v>13981</c:v>
                </c:pt>
                <c:pt idx="2771">
                  <c:v>13982</c:v>
                </c:pt>
                <c:pt idx="2772">
                  <c:v>13983</c:v>
                </c:pt>
                <c:pt idx="2773">
                  <c:v>13984</c:v>
                </c:pt>
                <c:pt idx="2774">
                  <c:v>13985</c:v>
                </c:pt>
                <c:pt idx="2775">
                  <c:v>13986</c:v>
                </c:pt>
                <c:pt idx="2776">
                  <c:v>13987</c:v>
                </c:pt>
                <c:pt idx="2777">
                  <c:v>13988</c:v>
                </c:pt>
                <c:pt idx="2778">
                  <c:v>13989</c:v>
                </c:pt>
                <c:pt idx="2779">
                  <c:v>13990</c:v>
                </c:pt>
                <c:pt idx="2780">
                  <c:v>13991</c:v>
                </c:pt>
                <c:pt idx="2781">
                  <c:v>13992</c:v>
                </c:pt>
                <c:pt idx="2782">
                  <c:v>13993</c:v>
                </c:pt>
                <c:pt idx="2783">
                  <c:v>13994</c:v>
                </c:pt>
                <c:pt idx="2784">
                  <c:v>13995</c:v>
                </c:pt>
                <c:pt idx="2785">
                  <c:v>13996</c:v>
                </c:pt>
                <c:pt idx="2786">
                  <c:v>13997</c:v>
                </c:pt>
                <c:pt idx="2787">
                  <c:v>13998</c:v>
                </c:pt>
                <c:pt idx="2788">
                  <c:v>13999</c:v>
                </c:pt>
                <c:pt idx="2789">
                  <c:v>14000</c:v>
                </c:pt>
                <c:pt idx="2790">
                  <c:v>14001</c:v>
                </c:pt>
                <c:pt idx="2791">
                  <c:v>14002</c:v>
                </c:pt>
                <c:pt idx="2792">
                  <c:v>14003</c:v>
                </c:pt>
                <c:pt idx="2793">
                  <c:v>14004</c:v>
                </c:pt>
                <c:pt idx="2794">
                  <c:v>14005</c:v>
                </c:pt>
                <c:pt idx="2795">
                  <c:v>14006</c:v>
                </c:pt>
                <c:pt idx="2796">
                  <c:v>14007</c:v>
                </c:pt>
                <c:pt idx="2797">
                  <c:v>14008</c:v>
                </c:pt>
                <c:pt idx="2798">
                  <c:v>14009</c:v>
                </c:pt>
                <c:pt idx="2799">
                  <c:v>14010</c:v>
                </c:pt>
                <c:pt idx="2800">
                  <c:v>14011</c:v>
                </c:pt>
                <c:pt idx="2801">
                  <c:v>14012</c:v>
                </c:pt>
                <c:pt idx="2802">
                  <c:v>14013</c:v>
                </c:pt>
                <c:pt idx="2803">
                  <c:v>14014</c:v>
                </c:pt>
                <c:pt idx="2804">
                  <c:v>14015</c:v>
                </c:pt>
                <c:pt idx="2805">
                  <c:v>14016</c:v>
                </c:pt>
                <c:pt idx="2806">
                  <c:v>14017</c:v>
                </c:pt>
                <c:pt idx="2807">
                  <c:v>14018</c:v>
                </c:pt>
                <c:pt idx="2808">
                  <c:v>14019</c:v>
                </c:pt>
                <c:pt idx="2809">
                  <c:v>14020</c:v>
                </c:pt>
                <c:pt idx="2810">
                  <c:v>14021</c:v>
                </c:pt>
                <c:pt idx="2811">
                  <c:v>14022</c:v>
                </c:pt>
                <c:pt idx="2812">
                  <c:v>14023</c:v>
                </c:pt>
                <c:pt idx="2813">
                  <c:v>14024</c:v>
                </c:pt>
                <c:pt idx="2814">
                  <c:v>14025</c:v>
                </c:pt>
                <c:pt idx="2815">
                  <c:v>14026</c:v>
                </c:pt>
                <c:pt idx="2816">
                  <c:v>14027</c:v>
                </c:pt>
                <c:pt idx="2817">
                  <c:v>14028</c:v>
                </c:pt>
                <c:pt idx="2818">
                  <c:v>14029</c:v>
                </c:pt>
                <c:pt idx="2819">
                  <c:v>14030</c:v>
                </c:pt>
                <c:pt idx="2820">
                  <c:v>14031</c:v>
                </c:pt>
                <c:pt idx="2821">
                  <c:v>14032</c:v>
                </c:pt>
                <c:pt idx="2822">
                  <c:v>14033</c:v>
                </c:pt>
                <c:pt idx="2823">
                  <c:v>14034</c:v>
                </c:pt>
                <c:pt idx="2824">
                  <c:v>14035</c:v>
                </c:pt>
                <c:pt idx="2825">
                  <c:v>14036</c:v>
                </c:pt>
                <c:pt idx="2826">
                  <c:v>14037</c:v>
                </c:pt>
                <c:pt idx="2827">
                  <c:v>14038</c:v>
                </c:pt>
                <c:pt idx="2828">
                  <c:v>14039</c:v>
                </c:pt>
                <c:pt idx="2829">
                  <c:v>14040</c:v>
                </c:pt>
                <c:pt idx="2830">
                  <c:v>14041</c:v>
                </c:pt>
                <c:pt idx="2831">
                  <c:v>14042</c:v>
                </c:pt>
                <c:pt idx="2832">
                  <c:v>14043</c:v>
                </c:pt>
                <c:pt idx="2833">
                  <c:v>14044</c:v>
                </c:pt>
                <c:pt idx="2834">
                  <c:v>14045</c:v>
                </c:pt>
                <c:pt idx="2835">
                  <c:v>14046</c:v>
                </c:pt>
                <c:pt idx="2836">
                  <c:v>14047</c:v>
                </c:pt>
                <c:pt idx="2837">
                  <c:v>14048</c:v>
                </c:pt>
                <c:pt idx="2838">
                  <c:v>14049</c:v>
                </c:pt>
                <c:pt idx="2839">
                  <c:v>14050</c:v>
                </c:pt>
                <c:pt idx="2840">
                  <c:v>14051</c:v>
                </c:pt>
                <c:pt idx="2841">
                  <c:v>14052</c:v>
                </c:pt>
                <c:pt idx="2842">
                  <c:v>14053</c:v>
                </c:pt>
                <c:pt idx="2843">
                  <c:v>14054</c:v>
                </c:pt>
                <c:pt idx="2844">
                  <c:v>14055</c:v>
                </c:pt>
                <c:pt idx="2845">
                  <c:v>14056</c:v>
                </c:pt>
                <c:pt idx="2846">
                  <c:v>14057</c:v>
                </c:pt>
                <c:pt idx="2847">
                  <c:v>14058</c:v>
                </c:pt>
                <c:pt idx="2848">
                  <c:v>14059</c:v>
                </c:pt>
                <c:pt idx="2849">
                  <c:v>14060</c:v>
                </c:pt>
                <c:pt idx="2850">
                  <c:v>14061</c:v>
                </c:pt>
                <c:pt idx="2851">
                  <c:v>14062</c:v>
                </c:pt>
                <c:pt idx="2852">
                  <c:v>14063</c:v>
                </c:pt>
                <c:pt idx="2853">
                  <c:v>14064</c:v>
                </c:pt>
                <c:pt idx="2854">
                  <c:v>14065</c:v>
                </c:pt>
                <c:pt idx="2855">
                  <c:v>14066</c:v>
                </c:pt>
                <c:pt idx="2856">
                  <c:v>14067</c:v>
                </c:pt>
                <c:pt idx="2857">
                  <c:v>14068</c:v>
                </c:pt>
                <c:pt idx="2858">
                  <c:v>14069</c:v>
                </c:pt>
                <c:pt idx="2859">
                  <c:v>14070</c:v>
                </c:pt>
                <c:pt idx="2860">
                  <c:v>14071</c:v>
                </c:pt>
                <c:pt idx="2861">
                  <c:v>14072</c:v>
                </c:pt>
                <c:pt idx="2862">
                  <c:v>14073</c:v>
                </c:pt>
                <c:pt idx="2863">
                  <c:v>14074</c:v>
                </c:pt>
                <c:pt idx="2864">
                  <c:v>14075</c:v>
                </c:pt>
                <c:pt idx="2865">
                  <c:v>14076</c:v>
                </c:pt>
                <c:pt idx="2866">
                  <c:v>14077</c:v>
                </c:pt>
                <c:pt idx="2867">
                  <c:v>14078</c:v>
                </c:pt>
                <c:pt idx="2868">
                  <c:v>14079</c:v>
                </c:pt>
                <c:pt idx="2869">
                  <c:v>14080</c:v>
                </c:pt>
                <c:pt idx="2870">
                  <c:v>14081</c:v>
                </c:pt>
                <c:pt idx="2871">
                  <c:v>14082</c:v>
                </c:pt>
                <c:pt idx="2872">
                  <c:v>14083</c:v>
                </c:pt>
                <c:pt idx="2873">
                  <c:v>14084</c:v>
                </c:pt>
                <c:pt idx="2874">
                  <c:v>14085</c:v>
                </c:pt>
                <c:pt idx="2875">
                  <c:v>14086</c:v>
                </c:pt>
                <c:pt idx="2876">
                  <c:v>14087</c:v>
                </c:pt>
                <c:pt idx="2877">
                  <c:v>14088</c:v>
                </c:pt>
                <c:pt idx="2878">
                  <c:v>14089</c:v>
                </c:pt>
                <c:pt idx="2879">
                  <c:v>14090</c:v>
                </c:pt>
                <c:pt idx="2880">
                  <c:v>14091</c:v>
                </c:pt>
                <c:pt idx="2881">
                  <c:v>14092</c:v>
                </c:pt>
                <c:pt idx="2882">
                  <c:v>14093</c:v>
                </c:pt>
                <c:pt idx="2883">
                  <c:v>14094</c:v>
                </c:pt>
                <c:pt idx="2884">
                  <c:v>14095</c:v>
                </c:pt>
                <c:pt idx="2885">
                  <c:v>14096</c:v>
                </c:pt>
                <c:pt idx="2886">
                  <c:v>14097</c:v>
                </c:pt>
                <c:pt idx="2887">
                  <c:v>14098</c:v>
                </c:pt>
                <c:pt idx="2888">
                  <c:v>14099</c:v>
                </c:pt>
                <c:pt idx="2889">
                  <c:v>14100</c:v>
                </c:pt>
                <c:pt idx="2890">
                  <c:v>14101</c:v>
                </c:pt>
                <c:pt idx="2891">
                  <c:v>14102</c:v>
                </c:pt>
                <c:pt idx="2892">
                  <c:v>14103</c:v>
                </c:pt>
                <c:pt idx="2893">
                  <c:v>14104</c:v>
                </c:pt>
                <c:pt idx="2894">
                  <c:v>14105</c:v>
                </c:pt>
                <c:pt idx="2895">
                  <c:v>14106</c:v>
                </c:pt>
                <c:pt idx="2896">
                  <c:v>14107</c:v>
                </c:pt>
                <c:pt idx="2897">
                  <c:v>14108</c:v>
                </c:pt>
                <c:pt idx="2898">
                  <c:v>14109</c:v>
                </c:pt>
                <c:pt idx="2899">
                  <c:v>14110</c:v>
                </c:pt>
                <c:pt idx="2900">
                  <c:v>14111</c:v>
                </c:pt>
                <c:pt idx="2901">
                  <c:v>14112</c:v>
                </c:pt>
                <c:pt idx="2902">
                  <c:v>14113</c:v>
                </c:pt>
                <c:pt idx="2903">
                  <c:v>14114</c:v>
                </c:pt>
                <c:pt idx="2904">
                  <c:v>14115</c:v>
                </c:pt>
                <c:pt idx="2905">
                  <c:v>14116</c:v>
                </c:pt>
                <c:pt idx="2906">
                  <c:v>14117</c:v>
                </c:pt>
                <c:pt idx="2907">
                  <c:v>14118</c:v>
                </c:pt>
                <c:pt idx="2908">
                  <c:v>14119</c:v>
                </c:pt>
                <c:pt idx="2909">
                  <c:v>14120</c:v>
                </c:pt>
                <c:pt idx="2910">
                  <c:v>14121</c:v>
                </c:pt>
                <c:pt idx="2911">
                  <c:v>14122</c:v>
                </c:pt>
                <c:pt idx="2912">
                  <c:v>14123</c:v>
                </c:pt>
                <c:pt idx="2913">
                  <c:v>14124</c:v>
                </c:pt>
                <c:pt idx="2914">
                  <c:v>14125</c:v>
                </c:pt>
                <c:pt idx="2915">
                  <c:v>14126</c:v>
                </c:pt>
                <c:pt idx="2916">
                  <c:v>14127</c:v>
                </c:pt>
                <c:pt idx="2917">
                  <c:v>14128</c:v>
                </c:pt>
                <c:pt idx="2918">
                  <c:v>14129</c:v>
                </c:pt>
                <c:pt idx="2919">
                  <c:v>14130</c:v>
                </c:pt>
                <c:pt idx="2920">
                  <c:v>14131</c:v>
                </c:pt>
                <c:pt idx="2921">
                  <c:v>14132</c:v>
                </c:pt>
                <c:pt idx="2922">
                  <c:v>14133</c:v>
                </c:pt>
                <c:pt idx="2923">
                  <c:v>14134</c:v>
                </c:pt>
                <c:pt idx="2924">
                  <c:v>14135</c:v>
                </c:pt>
                <c:pt idx="2925">
                  <c:v>14136</c:v>
                </c:pt>
                <c:pt idx="2926">
                  <c:v>14137</c:v>
                </c:pt>
                <c:pt idx="2927">
                  <c:v>14138</c:v>
                </c:pt>
                <c:pt idx="2928">
                  <c:v>14139</c:v>
                </c:pt>
                <c:pt idx="2929">
                  <c:v>14140</c:v>
                </c:pt>
                <c:pt idx="2930">
                  <c:v>14141</c:v>
                </c:pt>
                <c:pt idx="2931">
                  <c:v>14142</c:v>
                </c:pt>
                <c:pt idx="2932">
                  <c:v>14143</c:v>
                </c:pt>
                <c:pt idx="2933">
                  <c:v>14144</c:v>
                </c:pt>
                <c:pt idx="2934">
                  <c:v>14145</c:v>
                </c:pt>
                <c:pt idx="2935">
                  <c:v>14146</c:v>
                </c:pt>
                <c:pt idx="2936">
                  <c:v>14147</c:v>
                </c:pt>
                <c:pt idx="2937">
                  <c:v>14148</c:v>
                </c:pt>
                <c:pt idx="2938">
                  <c:v>14149</c:v>
                </c:pt>
                <c:pt idx="2939">
                  <c:v>14150</c:v>
                </c:pt>
                <c:pt idx="2940">
                  <c:v>14151</c:v>
                </c:pt>
                <c:pt idx="2941">
                  <c:v>14152</c:v>
                </c:pt>
                <c:pt idx="2942">
                  <c:v>14153</c:v>
                </c:pt>
                <c:pt idx="2943">
                  <c:v>14154</c:v>
                </c:pt>
                <c:pt idx="2944">
                  <c:v>14155</c:v>
                </c:pt>
                <c:pt idx="2945">
                  <c:v>14156</c:v>
                </c:pt>
                <c:pt idx="2946">
                  <c:v>14157</c:v>
                </c:pt>
                <c:pt idx="2947">
                  <c:v>14158</c:v>
                </c:pt>
                <c:pt idx="2948">
                  <c:v>14159</c:v>
                </c:pt>
                <c:pt idx="2949">
                  <c:v>14160</c:v>
                </c:pt>
                <c:pt idx="2950">
                  <c:v>14161</c:v>
                </c:pt>
                <c:pt idx="2951">
                  <c:v>14162</c:v>
                </c:pt>
                <c:pt idx="2952">
                  <c:v>14163</c:v>
                </c:pt>
                <c:pt idx="2953">
                  <c:v>14164</c:v>
                </c:pt>
                <c:pt idx="2954">
                  <c:v>14165</c:v>
                </c:pt>
                <c:pt idx="2955">
                  <c:v>14166</c:v>
                </c:pt>
                <c:pt idx="2956">
                  <c:v>14167</c:v>
                </c:pt>
                <c:pt idx="2957">
                  <c:v>14168</c:v>
                </c:pt>
                <c:pt idx="2958">
                  <c:v>14169</c:v>
                </c:pt>
                <c:pt idx="2959">
                  <c:v>14170</c:v>
                </c:pt>
                <c:pt idx="2960">
                  <c:v>14171</c:v>
                </c:pt>
                <c:pt idx="2961">
                  <c:v>14172</c:v>
                </c:pt>
                <c:pt idx="2962">
                  <c:v>14173</c:v>
                </c:pt>
                <c:pt idx="2963">
                  <c:v>14174</c:v>
                </c:pt>
                <c:pt idx="2964">
                  <c:v>14175</c:v>
                </c:pt>
                <c:pt idx="2965">
                  <c:v>14176</c:v>
                </c:pt>
                <c:pt idx="2966">
                  <c:v>14177</c:v>
                </c:pt>
                <c:pt idx="2967">
                  <c:v>14178</c:v>
                </c:pt>
                <c:pt idx="2968">
                  <c:v>14179</c:v>
                </c:pt>
                <c:pt idx="2969">
                  <c:v>14180</c:v>
                </c:pt>
                <c:pt idx="2970">
                  <c:v>14181</c:v>
                </c:pt>
                <c:pt idx="2971">
                  <c:v>14182</c:v>
                </c:pt>
                <c:pt idx="2972">
                  <c:v>14183</c:v>
                </c:pt>
                <c:pt idx="2973">
                  <c:v>14184</c:v>
                </c:pt>
                <c:pt idx="2974">
                  <c:v>14185</c:v>
                </c:pt>
                <c:pt idx="2975">
                  <c:v>14186</c:v>
                </c:pt>
                <c:pt idx="2976">
                  <c:v>14187</c:v>
                </c:pt>
                <c:pt idx="2977">
                  <c:v>14188</c:v>
                </c:pt>
                <c:pt idx="2978">
                  <c:v>14189</c:v>
                </c:pt>
                <c:pt idx="2979">
                  <c:v>14190</c:v>
                </c:pt>
                <c:pt idx="2980">
                  <c:v>14191</c:v>
                </c:pt>
                <c:pt idx="2981">
                  <c:v>14192</c:v>
                </c:pt>
                <c:pt idx="2982">
                  <c:v>14193</c:v>
                </c:pt>
                <c:pt idx="2983">
                  <c:v>14194</c:v>
                </c:pt>
                <c:pt idx="2984">
                  <c:v>14195</c:v>
                </c:pt>
                <c:pt idx="2985">
                  <c:v>14196</c:v>
                </c:pt>
                <c:pt idx="2986">
                  <c:v>14197</c:v>
                </c:pt>
                <c:pt idx="2987">
                  <c:v>14198</c:v>
                </c:pt>
                <c:pt idx="2988">
                  <c:v>14199</c:v>
                </c:pt>
                <c:pt idx="2989">
                  <c:v>14200</c:v>
                </c:pt>
                <c:pt idx="2990">
                  <c:v>14201</c:v>
                </c:pt>
                <c:pt idx="2991">
                  <c:v>14202</c:v>
                </c:pt>
                <c:pt idx="2992">
                  <c:v>14203</c:v>
                </c:pt>
                <c:pt idx="2993">
                  <c:v>14204</c:v>
                </c:pt>
                <c:pt idx="2994">
                  <c:v>14205</c:v>
                </c:pt>
                <c:pt idx="2995">
                  <c:v>14206</c:v>
                </c:pt>
                <c:pt idx="2996">
                  <c:v>14207</c:v>
                </c:pt>
                <c:pt idx="2997">
                  <c:v>14208</c:v>
                </c:pt>
                <c:pt idx="2998">
                  <c:v>14209</c:v>
                </c:pt>
                <c:pt idx="2999">
                  <c:v>14210</c:v>
                </c:pt>
                <c:pt idx="3000">
                  <c:v>14211</c:v>
                </c:pt>
                <c:pt idx="3001">
                  <c:v>14212</c:v>
                </c:pt>
                <c:pt idx="3002">
                  <c:v>14213</c:v>
                </c:pt>
                <c:pt idx="3003">
                  <c:v>14214</c:v>
                </c:pt>
                <c:pt idx="3004">
                  <c:v>14215</c:v>
                </c:pt>
                <c:pt idx="3005">
                  <c:v>14216</c:v>
                </c:pt>
                <c:pt idx="3006">
                  <c:v>14217</c:v>
                </c:pt>
                <c:pt idx="3007">
                  <c:v>14218</c:v>
                </c:pt>
                <c:pt idx="3008">
                  <c:v>14219</c:v>
                </c:pt>
                <c:pt idx="3009">
                  <c:v>14220</c:v>
                </c:pt>
                <c:pt idx="3010">
                  <c:v>14221</c:v>
                </c:pt>
                <c:pt idx="3011">
                  <c:v>14222</c:v>
                </c:pt>
                <c:pt idx="3012">
                  <c:v>14223</c:v>
                </c:pt>
                <c:pt idx="3013">
                  <c:v>14224</c:v>
                </c:pt>
                <c:pt idx="3014">
                  <c:v>14225</c:v>
                </c:pt>
                <c:pt idx="3015">
                  <c:v>14226</c:v>
                </c:pt>
                <c:pt idx="3016">
                  <c:v>14227</c:v>
                </c:pt>
                <c:pt idx="3017">
                  <c:v>14228</c:v>
                </c:pt>
                <c:pt idx="3018">
                  <c:v>14229</c:v>
                </c:pt>
                <c:pt idx="3019">
                  <c:v>14230</c:v>
                </c:pt>
                <c:pt idx="3020">
                  <c:v>14231</c:v>
                </c:pt>
                <c:pt idx="3021">
                  <c:v>14232</c:v>
                </c:pt>
                <c:pt idx="3022">
                  <c:v>14233</c:v>
                </c:pt>
                <c:pt idx="3023">
                  <c:v>14234</c:v>
                </c:pt>
                <c:pt idx="3024">
                  <c:v>14235</c:v>
                </c:pt>
                <c:pt idx="3025">
                  <c:v>14236</c:v>
                </c:pt>
                <c:pt idx="3026">
                  <c:v>14237</c:v>
                </c:pt>
                <c:pt idx="3027">
                  <c:v>14238</c:v>
                </c:pt>
                <c:pt idx="3028">
                  <c:v>14239</c:v>
                </c:pt>
                <c:pt idx="3029">
                  <c:v>14240</c:v>
                </c:pt>
                <c:pt idx="3030">
                  <c:v>14241</c:v>
                </c:pt>
                <c:pt idx="3031">
                  <c:v>14242</c:v>
                </c:pt>
                <c:pt idx="3032">
                  <c:v>14243</c:v>
                </c:pt>
                <c:pt idx="3033">
                  <c:v>14244</c:v>
                </c:pt>
                <c:pt idx="3034">
                  <c:v>14245</c:v>
                </c:pt>
                <c:pt idx="3035">
                  <c:v>14246</c:v>
                </c:pt>
                <c:pt idx="3036">
                  <c:v>14247</c:v>
                </c:pt>
                <c:pt idx="3037">
                  <c:v>14248</c:v>
                </c:pt>
                <c:pt idx="3038">
                  <c:v>14249</c:v>
                </c:pt>
                <c:pt idx="3039">
                  <c:v>14250</c:v>
                </c:pt>
                <c:pt idx="3040">
                  <c:v>14251</c:v>
                </c:pt>
                <c:pt idx="3041">
                  <c:v>14252</c:v>
                </c:pt>
                <c:pt idx="3042">
                  <c:v>14253</c:v>
                </c:pt>
                <c:pt idx="3043">
                  <c:v>14254</c:v>
                </c:pt>
                <c:pt idx="3044">
                  <c:v>14255</c:v>
                </c:pt>
                <c:pt idx="3045">
                  <c:v>14256</c:v>
                </c:pt>
                <c:pt idx="3046">
                  <c:v>14257</c:v>
                </c:pt>
                <c:pt idx="3047">
                  <c:v>14258</c:v>
                </c:pt>
                <c:pt idx="3048">
                  <c:v>14259</c:v>
                </c:pt>
                <c:pt idx="3049">
                  <c:v>14260</c:v>
                </c:pt>
                <c:pt idx="3050">
                  <c:v>14261</c:v>
                </c:pt>
                <c:pt idx="3051">
                  <c:v>14262</c:v>
                </c:pt>
                <c:pt idx="3052">
                  <c:v>14263</c:v>
                </c:pt>
                <c:pt idx="3053">
                  <c:v>14264</c:v>
                </c:pt>
                <c:pt idx="3054">
                  <c:v>14265</c:v>
                </c:pt>
                <c:pt idx="3055">
                  <c:v>14266</c:v>
                </c:pt>
                <c:pt idx="3056">
                  <c:v>14267</c:v>
                </c:pt>
                <c:pt idx="3057">
                  <c:v>14268</c:v>
                </c:pt>
                <c:pt idx="3058">
                  <c:v>14269</c:v>
                </c:pt>
                <c:pt idx="3059">
                  <c:v>14270</c:v>
                </c:pt>
                <c:pt idx="3060">
                  <c:v>14271</c:v>
                </c:pt>
                <c:pt idx="3061">
                  <c:v>14272</c:v>
                </c:pt>
                <c:pt idx="3062">
                  <c:v>14273</c:v>
                </c:pt>
                <c:pt idx="3063">
                  <c:v>14274</c:v>
                </c:pt>
                <c:pt idx="3064">
                  <c:v>14275</c:v>
                </c:pt>
                <c:pt idx="3065">
                  <c:v>14276</c:v>
                </c:pt>
                <c:pt idx="3066">
                  <c:v>14277</c:v>
                </c:pt>
                <c:pt idx="3067">
                  <c:v>14278</c:v>
                </c:pt>
                <c:pt idx="3068">
                  <c:v>14279</c:v>
                </c:pt>
                <c:pt idx="3069">
                  <c:v>14280</c:v>
                </c:pt>
                <c:pt idx="3070">
                  <c:v>14281</c:v>
                </c:pt>
                <c:pt idx="3071">
                  <c:v>14282</c:v>
                </c:pt>
                <c:pt idx="3072">
                  <c:v>14283</c:v>
                </c:pt>
                <c:pt idx="3073">
                  <c:v>14284</c:v>
                </c:pt>
                <c:pt idx="3074">
                  <c:v>14285</c:v>
                </c:pt>
                <c:pt idx="3075">
                  <c:v>14286</c:v>
                </c:pt>
                <c:pt idx="3076">
                  <c:v>14287</c:v>
                </c:pt>
                <c:pt idx="3077">
                  <c:v>14288</c:v>
                </c:pt>
                <c:pt idx="3078">
                  <c:v>14289</c:v>
                </c:pt>
                <c:pt idx="3079">
                  <c:v>14290</c:v>
                </c:pt>
                <c:pt idx="3080">
                  <c:v>14291</c:v>
                </c:pt>
                <c:pt idx="3081">
                  <c:v>14292</c:v>
                </c:pt>
                <c:pt idx="3082">
                  <c:v>14293</c:v>
                </c:pt>
                <c:pt idx="3083">
                  <c:v>14294</c:v>
                </c:pt>
                <c:pt idx="3084">
                  <c:v>14295</c:v>
                </c:pt>
                <c:pt idx="3085">
                  <c:v>14296</c:v>
                </c:pt>
                <c:pt idx="3086">
                  <c:v>14297</c:v>
                </c:pt>
                <c:pt idx="3087">
                  <c:v>14298</c:v>
                </c:pt>
                <c:pt idx="3088">
                  <c:v>14299</c:v>
                </c:pt>
                <c:pt idx="3089">
                  <c:v>14300</c:v>
                </c:pt>
                <c:pt idx="3090">
                  <c:v>14301</c:v>
                </c:pt>
                <c:pt idx="3091">
                  <c:v>14302</c:v>
                </c:pt>
                <c:pt idx="3092">
                  <c:v>14303</c:v>
                </c:pt>
                <c:pt idx="3093">
                  <c:v>14304</c:v>
                </c:pt>
                <c:pt idx="3094">
                  <c:v>14305</c:v>
                </c:pt>
                <c:pt idx="3095">
                  <c:v>14306</c:v>
                </c:pt>
                <c:pt idx="3096">
                  <c:v>14307</c:v>
                </c:pt>
                <c:pt idx="3097">
                  <c:v>14308</c:v>
                </c:pt>
                <c:pt idx="3098">
                  <c:v>14309</c:v>
                </c:pt>
                <c:pt idx="3099">
                  <c:v>14310</c:v>
                </c:pt>
                <c:pt idx="3100">
                  <c:v>14311</c:v>
                </c:pt>
                <c:pt idx="3101">
                  <c:v>14312</c:v>
                </c:pt>
                <c:pt idx="3102">
                  <c:v>14313</c:v>
                </c:pt>
                <c:pt idx="3103">
                  <c:v>14314</c:v>
                </c:pt>
                <c:pt idx="3104">
                  <c:v>14315</c:v>
                </c:pt>
                <c:pt idx="3105">
                  <c:v>14316</c:v>
                </c:pt>
                <c:pt idx="3106">
                  <c:v>14317</c:v>
                </c:pt>
                <c:pt idx="3107">
                  <c:v>14318</c:v>
                </c:pt>
                <c:pt idx="3108">
                  <c:v>14319</c:v>
                </c:pt>
                <c:pt idx="3109">
                  <c:v>14320</c:v>
                </c:pt>
                <c:pt idx="3110">
                  <c:v>14321</c:v>
                </c:pt>
                <c:pt idx="3111">
                  <c:v>14322</c:v>
                </c:pt>
                <c:pt idx="3112">
                  <c:v>14323</c:v>
                </c:pt>
                <c:pt idx="3113">
                  <c:v>14324</c:v>
                </c:pt>
                <c:pt idx="3114">
                  <c:v>14325</c:v>
                </c:pt>
                <c:pt idx="3115">
                  <c:v>14326</c:v>
                </c:pt>
                <c:pt idx="3116">
                  <c:v>14327</c:v>
                </c:pt>
                <c:pt idx="3117">
                  <c:v>14328</c:v>
                </c:pt>
                <c:pt idx="3118">
                  <c:v>14329</c:v>
                </c:pt>
                <c:pt idx="3119">
                  <c:v>14330</c:v>
                </c:pt>
                <c:pt idx="3120">
                  <c:v>14331</c:v>
                </c:pt>
                <c:pt idx="3121">
                  <c:v>14332</c:v>
                </c:pt>
                <c:pt idx="3122">
                  <c:v>14333</c:v>
                </c:pt>
                <c:pt idx="3123">
                  <c:v>14334</c:v>
                </c:pt>
                <c:pt idx="3124">
                  <c:v>14335</c:v>
                </c:pt>
                <c:pt idx="3125">
                  <c:v>14336</c:v>
                </c:pt>
                <c:pt idx="3126">
                  <c:v>14337</c:v>
                </c:pt>
                <c:pt idx="3127">
                  <c:v>14338</c:v>
                </c:pt>
                <c:pt idx="3128">
                  <c:v>14339</c:v>
                </c:pt>
                <c:pt idx="3129">
                  <c:v>14340</c:v>
                </c:pt>
                <c:pt idx="3130">
                  <c:v>14341</c:v>
                </c:pt>
                <c:pt idx="3131">
                  <c:v>14342</c:v>
                </c:pt>
                <c:pt idx="3132">
                  <c:v>14343</c:v>
                </c:pt>
                <c:pt idx="3133">
                  <c:v>14344</c:v>
                </c:pt>
                <c:pt idx="3134">
                  <c:v>14345</c:v>
                </c:pt>
                <c:pt idx="3135">
                  <c:v>14346</c:v>
                </c:pt>
                <c:pt idx="3136">
                  <c:v>14347</c:v>
                </c:pt>
                <c:pt idx="3137">
                  <c:v>14348</c:v>
                </c:pt>
                <c:pt idx="3138">
                  <c:v>14349</c:v>
                </c:pt>
                <c:pt idx="3139">
                  <c:v>14350</c:v>
                </c:pt>
                <c:pt idx="3140">
                  <c:v>14351</c:v>
                </c:pt>
                <c:pt idx="3141">
                  <c:v>14352</c:v>
                </c:pt>
                <c:pt idx="3142">
                  <c:v>14353</c:v>
                </c:pt>
                <c:pt idx="3143">
                  <c:v>14354</c:v>
                </c:pt>
                <c:pt idx="3144">
                  <c:v>14355</c:v>
                </c:pt>
                <c:pt idx="3145">
                  <c:v>14356</c:v>
                </c:pt>
                <c:pt idx="3146">
                  <c:v>14357</c:v>
                </c:pt>
                <c:pt idx="3147">
                  <c:v>14358</c:v>
                </c:pt>
                <c:pt idx="3148">
                  <c:v>14359</c:v>
                </c:pt>
                <c:pt idx="3149">
                  <c:v>14360</c:v>
                </c:pt>
                <c:pt idx="3150">
                  <c:v>14361</c:v>
                </c:pt>
                <c:pt idx="3151">
                  <c:v>14362</c:v>
                </c:pt>
                <c:pt idx="3152">
                  <c:v>14363</c:v>
                </c:pt>
                <c:pt idx="3153">
                  <c:v>14364</c:v>
                </c:pt>
                <c:pt idx="3154">
                  <c:v>14365</c:v>
                </c:pt>
                <c:pt idx="3155">
                  <c:v>14366</c:v>
                </c:pt>
                <c:pt idx="3156">
                  <c:v>14367</c:v>
                </c:pt>
                <c:pt idx="3157">
                  <c:v>14368</c:v>
                </c:pt>
                <c:pt idx="3158">
                  <c:v>14369</c:v>
                </c:pt>
                <c:pt idx="3159">
                  <c:v>14370</c:v>
                </c:pt>
                <c:pt idx="3160">
                  <c:v>14371</c:v>
                </c:pt>
                <c:pt idx="3161">
                  <c:v>14372</c:v>
                </c:pt>
                <c:pt idx="3162">
                  <c:v>14373</c:v>
                </c:pt>
                <c:pt idx="3163">
                  <c:v>14374</c:v>
                </c:pt>
                <c:pt idx="3164">
                  <c:v>14375</c:v>
                </c:pt>
                <c:pt idx="3165">
                  <c:v>14376</c:v>
                </c:pt>
                <c:pt idx="3166">
                  <c:v>14377</c:v>
                </c:pt>
                <c:pt idx="3167">
                  <c:v>14378</c:v>
                </c:pt>
                <c:pt idx="3168">
                  <c:v>14379</c:v>
                </c:pt>
                <c:pt idx="3169">
                  <c:v>14380</c:v>
                </c:pt>
                <c:pt idx="3170">
                  <c:v>14381</c:v>
                </c:pt>
                <c:pt idx="3171">
                  <c:v>14382</c:v>
                </c:pt>
                <c:pt idx="3172">
                  <c:v>14383</c:v>
                </c:pt>
                <c:pt idx="3173">
                  <c:v>14384</c:v>
                </c:pt>
                <c:pt idx="3174">
                  <c:v>14385</c:v>
                </c:pt>
                <c:pt idx="3175">
                  <c:v>14386</c:v>
                </c:pt>
                <c:pt idx="3176">
                  <c:v>14387</c:v>
                </c:pt>
                <c:pt idx="3177">
                  <c:v>14388</c:v>
                </c:pt>
                <c:pt idx="3178">
                  <c:v>14389</c:v>
                </c:pt>
                <c:pt idx="3179">
                  <c:v>14390</c:v>
                </c:pt>
                <c:pt idx="3180">
                  <c:v>14391</c:v>
                </c:pt>
                <c:pt idx="3181">
                  <c:v>14392</c:v>
                </c:pt>
                <c:pt idx="3182">
                  <c:v>14393</c:v>
                </c:pt>
                <c:pt idx="3183">
                  <c:v>14394</c:v>
                </c:pt>
                <c:pt idx="3184">
                  <c:v>14395</c:v>
                </c:pt>
                <c:pt idx="3185">
                  <c:v>14396</c:v>
                </c:pt>
                <c:pt idx="3186">
                  <c:v>14397</c:v>
                </c:pt>
                <c:pt idx="3187">
                  <c:v>14398</c:v>
                </c:pt>
                <c:pt idx="3188">
                  <c:v>14399</c:v>
                </c:pt>
                <c:pt idx="3189">
                  <c:v>14400</c:v>
                </c:pt>
                <c:pt idx="3190">
                  <c:v>14401</c:v>
                </c:pt>
                <c:pt idx="3191">
                  <c:v>14402</c:v>
                </c:pt>
                <c:pt idx="3192">
                  <c:v>14403</c:v>
                </c:pt>
                <c:pt idx="3193">
                  <c:v>14404</c:v>
                </c:pt>
                <c:pt idx="3194">
                  <c:v>14405</c:v>
                </c:pt>
                <c:pt idx="3195">
                  <c:v>14406</c:v>
                </c:pt>
                <c:pt idx="3196">
                  <c:v>14407</c:v>
                </c:pt>
                <c:pt idx="3197">
                  <c:v>14408</c:v>
                </c:pt>
                <c:pt idx="3198">
                  <c:v>14409</c:v>
                </c:pt>
                <c:pt idx="3199">
                  <c:v>14410</c:v>
                </c:pt>
                <c:pt idx="3200">
                  <c:v>14411</c:v>
                </c:pt>
                <c:pt idx="3201">
                  <c:v>14412</c:v>
                </c:pt>
                <c:pt idx="3202">
                  <c:v>14413</c:v>
                </c:pt>
                <c:pt idx="3203">
                  <c:v>14414</c:v>
                </c:pt>
                <c:pt idx="3204">
                  <c:v>14415</c:v>
                </c:pt>
                <c:pt idx="3205">
                  <c:v>14416</c:v>
                </c:pt>
                <c:pt idx="3206">
                  <c:v>14417</c:v>
                </c:pt>
                <c:pt idx="3207">
                  <c:v>14418</c:v>
                </c:pt>
                <c:pt idx="3208">
                  <c:v>14419</c:v>
                </c:pt>
                <c:pt idx="3209">
                  <c:v>14420</c:v>
                </c:pt>
                <c:pt idx="3210">
                  <c:v>14421</c:v>
                </c:pt>
                <c:pt idx="3211">
                  <c:v>14422</c:v>
                </c:pt>
                <c:pt idx="3212">
                  <c:v>14423</c:v>
                </c:pt>
                <c:pt idx="3213">
                  <c:v>14424</c:v>
                </c:pt>
                <c:pt idx="3214">
                  <c:v>14425</c:v>
                </c:pt>
                <c:pt idx="3215">
                  <c:v>14426</c:v>
                </c:pt>
                <c:pt idx="3216">
                  <c:v>14427</c:v>
                </c:pt>
                <c:pt idx="3217">
                  <c:v>14428</c:v>
                </c:pt>
                <c:pt idx="3218">
                  <c:v>14429</c:v>
                </c:pt>
                <c:pt idx="3219">
                  <c:v>14430</c:v>
                </c:pt>
                <c:pt idx="3220">
                  <c:v>14431</c:v>
                </c:pt>
                <c:pt idx="3221">
                  <c:v>14432</c:v>
                </c:pt>
                <c:pt idx="3222">
                  <c:v>14433</c:v>
                </c:pt>
                <c:pt idx="3223">
                  <c:v>14434</c:v>
                </c:pt>
                <c:pt idx="3224">
                  <c:v>14435</c:v>
                </c:pt>
                <c:pt idx="3225">
                  <c:v>14436</c:v>
                </c:pt>
                <c:pt idx="3226">
                  <c:v>14437</c:v>
                </c:pt>
                <c:pt idx="3227">
                  <c:v>14438</c:v>
                </c:pt>
                <c:pt idx="3228">
                  <c:v>14439</c:v>
                </c:pt>
                <c:pt idx="3229">
                  <c:v>14440</c:v>
                </c:pt>
                <c:pt idx="3230">
                  <c:v>14441</c:v>
                </c:pt>
                <c:pt idx="3231">
                  <c:v>14442</c:v>
                </c:pt>
                <c:pt idx="3232">
                  <c:v>14443</c:v>
                </c:pt>
                <c:pt idx="3233">
                  <c:v>14444</c:v>
                </c:pt>
                <c:pt idx="3234">
                  <c:v>14445</c:v>
                </c:pt>
                <c:pt idx="3235">
                  <c:v>14446</c:v>
                </c:pt>
                <c:pt idx="3236">
                  <c:v>14447</c:v>
                </c:pt>
                <c:pt idx="3237">
                  <c:v>14448</c:v>
                </c:pt>
                <c:pt idx="3238">
                  <c:v>14449</c:v>
                </c:pt>
                <c:pt idx="3239">
                  <c:v>14450</c:v>
                </c:pt>
                <c:pt idx="3240">
                  <c:v>14451</c:v>
                </c:pt>
                <c:pt idx="3241">
                  <c:v>14452</c:v>
                </c:pt>
                <c:pt idx="3242">
                  <c:v>14453</c:v>
                </c:pt>
                <c:pt idx="3243">
                  <c:v>14454</c:v>
                </c:pt>
                <c:pt idx="3244">
                  <c:v>14455</c:v>
                </c:pt>
                <c:pt idx="3245">
                  <c:v>14456</c:v>
                </c:pt>
                <c:pt idx="3246">
                  <c:v>14457</c:v>
                </c:pt>
                <c:pt idx="3247">
                  <c:v>14458</c:v>
                </c:pt>
                <c:pt idx="3248">
                  <c:v>14459</c:v>
                </c:pt>
                <c:pt idx="3249">
                  <c:v>14460</c:v>
                </c:pt>
                <c:pt idx="3250">
                  <c:v>14461</c:v>
                </c:pt>
                <c:pt idx="3251">
                  <c:v>14462</c:v>
                </c:pt>
                <c:pt idx="3252">
                  <c:v>14463</c:v>
                </c:pt>
                <c:pt idx="3253">
                  <c:v>14464</c:v>
                </c:pt>
                <c:pt idx="3254">
                  <c:v>14465</c:v>
                </c:pt>
                <c:pt idx="3255">
                  <c:v>14466</c:v>
                </c:pt>
                <c:pt idx="3256">
                  <c:v>14467</c:v>
                </c:pt>
                <c:pt idx="3257">
                  <c:v>14468</c:v>
                </c:pt>
                <c:pt idx="3258">
                  <c:v>14469</c:v>
                </c:pt>
                <c:pt idx="3259">
                  <c:v>14470</c:v>
                </c:pt>
                <c:pt idx="3260">
                  <c:v>14471</c:v>
                </c:pt>
                <c:pt idx="3261">
                  <c:v>14472</c:v>
                </c:pt>
                <c:pt idx="3262">
                  <c:v>14473</c:v>
                </c:pt>
                <c:pt idx="3263">
                  <c:v>14474</c:v>
                </c:pt>
                <c:pt idx="3264">
                  <c:v>14475</c:v>
                </c:pt>
                <c:pt idx="3265">
                  <c:v>14476</c:v>
                </c:pt>
                <c:pt idx="3266">
                  <c:v>14477</c:v>
                </c:pt>
                <c:pt idx="3267">
                  <c:v>14478</c:v>
                </c:pt>
                <c:pt idx="3268">
                  <c:v>14479</c:v>
                </c:pt>
                <c:pt idx="3269">
                  <c:v>14480</c:v>
                </c:pt>
                <c:pt idx="3270">
                  <c:v>14481</c:v>
                </c:pt>
                <c:pt idx="3271">
                  <c:v>14482</c:v>
                </c:pt>
                <c:pt idx="3272">
                  <c:v>14483</c:v>
                </c:pt>
                <c:pt idx="3273">
                  <c:v>14484</c:v>
                </c:pt>
                <c:pt idx="3274">
                  <c:v>14485</c:v>
                </c:pt>
                <c:pt idx="3275">
                  <c:v>14486</c:v>
                </c:pt>
                <c:pt idx="3276">
                  <c:v>14487</c:v>
                </c:pt>
                <c:pt idx="3277">
                  <c:v>14488</c:v>
                </c:pt>
                <c:pt idx="3278">
                  <c:v>14489</c:v>
                </c:pt>
                <c:pt idx="3279">
                  <c:v>14490</c:v>
                </c:pt>
                <c:pt idx="3280">
                  <c:v>14491</c:v>
                </c:pt>
                <c:pt idx="3281">
                  <c:v>14492</c:v>
                </c:pt>
                <c:pt idx="3282">
                  <c:v>14493</c:v>
                </c:pt>
                <c:pt idx="3283">
                  <c:v>14494</c:v>
                </c:pt>
                <c:pt idx="3284">
                  <c:v>14495</c:v>
                </c:pt>
                <c:pt idx="3285">
                  <c:v>14496</c:v>
                </c:pt>
                <c:pt idx="3286">
                  <c:v>14497</c:v>
                </c:pt>
                <c:pt idx="3287">
                  <c:v>14498</c:v>
                </c:pt>
                <c:pt idx="3288">
                  <c:v>14499</c:v>
                </c:pt>
                <c:pt idx="3289">
                  <c:v>14500</c:v>
                </c:pt>
                <c:pt idx="3290">
                  <c:v>14501</c:v>
                </c:pt>
                <c:pt idx="3291">
                  <c:v>14502</c:v>
                </c:pt>
                <c:pt idx="3292">
                  <c:v>14503</c:v>
                </c:pt>
                <c:pt idx="3293">
                  <c:v>14504</c:v>
                </c:pt>
                <c:pt idx="3294">
                  <c:v>14505</c:v>
                </c:pt>
                <c:pt idx="3295">
                  <c:v>14506</c:v>
                </c:pt>
                <c:pt idx="3296">
                  <c:v>14507</c:v>
                </c:pt>
                <c:pt idx="3297">
                  <c:v>14508</c:v>
                </c:pt>
                <c:pt idx="3298">
                  <c:v>14509</c:v>
                </c:pt>
                <c:pt idx="3299">
                  <c:v>14510</c:v>
                </c:pt>
                <c:pt idx="3300">
                  <c:v>14511</c:v>
                </c:pt>
                <c:pt idx="3301">
                  <c:v>14512</c:v>
                </c:pt>
                <c:pt idx="3302">
                  <c:v>14513</c:v>
                </c:pt>
                <c:pt idx="3303">
                  <c:v>14514</c:v>
                </c:pt>
                <c:pt idx="3304">
                  <c:v>14515</c:v>
                </c:pt>
                <c:pt idx="3305">
                  <c:v>14516</c:v>
                </c:pt>
                <c:pt idx="3306">
                  <c:v>14517</c:v>
                </c:pt>
                <c:pt idx="3307">
                  <c:v>14518</c:v>
                </c:pt>
                <c:pt idx="3308">
                  <c:v>14519</c:v>
                </c:pt>
                <c:pt idx="3309">
                  <c:v>14520</c:v>
                </c:pt>
                <c:pt idx="3310">
                  <c:v>14521</c:v>
                </c:pt>
                <c:pt idx="3311">
                  <c:v>14522</c:v>
                </c:pt>
                <c:pt idx="3312">
                  <c:v>14523</c:v>
                </c:pt>
                <c:pt idx="3313">
                  <c:v>14524</c:v>
                </c:pt>
                <c:pt idx="3314">
                  <c:v>14525</c:v>
                </c:pt>
                <c:pt idx="3315">
                  <c:v>14526</c:v>
                </c:pt>
                <c:pt idx="3316">
                  <c:v>14527</c:v>
                </c:pt>
                <c:pt idx="3317">
                  <c:v>14528</c:v>
                </c:pt>
                <c:pt idx="3318">
                  <c:v>14529</c:v>
                </c:pt>
                <c:pt idx="3319">
                  <c:v>14530</c:v>
                </c:pt>
                <c:pt idx="3320">
                  <c:v>14531</c:v>
                </c:pt>
                <c:pt idx="3321">
                  <c:v>14532</c:v>
                </c:pt>
                <c:pt idx="3322">
                  <c:v>14533</c:v>
                </c:pt>
                <c:pt idx="3323">
                  <c:v>14534</c:v>
                </c:pt>
                <c:pt idx="3324">
                  <c:v>14535</c:v>
                </c:pt>
                <c:pt idx="3325">
                  <c:v>14536</c:v>
                </c:pt>
                <c:pt idx="3326">
                  <c:v>14537</c:v>
                </c:pt>
                <c:pt idx="3327">
                  <c:v>14538</c:v>
                </c:pt>
                <c:pt idx="3328">
                  <c:v>14539</c:v>
                </c:pt>
                <c:pt idx="3329">
                  <c:v>14540</c:v>
                </c:pt>
                <c:pt idx="3330">
                  <c:v>14541</c:v>
                </c:pt>
                <c:pt idx="3331">
                  <c:v>14542</c:v>
                </c:pt>
                <c:pt idx="3332">
                  <c:v>14543</c:v>
                </c:pt>
                <c:pt idx="3333">
                  <c:v>14544</c:v>
                </c:pt>
                <c:pt idx="3334">
                  <c:v>14545</c:v>
                </c:pt>
                <c:pt idx="3335">
                  <c:v>14546</c:v>
                </c:pt>
                <c:pt idx="3336">
                  <c:v>14547</c:v>
                </c:pt>
                <c:pt idx="3337">
                  <c:v>14548</c:v>
                </c:pt>
                <c:pt idx="3338">
                  <c:v>14549</c:v>
                </c:pt>
                <c:pt idx="3339">
                  <c:v>14550</c:v>
                </c:pt>
                <c:pt idx="3340">
                  <c:v>14551</c:v>
                </c:pt>
                <c:pt idx="3341">
                  <c:v>14552</c:v>
                </c:pt>
                <c:pt idx="3342">
                  <c:v>14553</c:v>
                </c:pt>
                <c:pt idx="3343">
                  <c:v>14554</c:v>
                </c:pt>
                <c:pt idx="3344">
                  <c:v>14555</c:v>
                </c:pt>
                <c:pt idx="3345">
                  <c:v>14556</c:v>
                </c:pt>
                <c:pt idx="3346">
                  <c:v>14557</c:v>
                </c:pt>
                <c:pt idx="3347">
                  <c:v>14558</c:v>
                </c:pt>
                <c:pt idx="3348">
                  <c:v>14559</c:v>
                </c:pt>
                <c:pt idx="3349">
                  <c:v>14560</c:v>
                </c:pt>
                <c:pt idx="3350">
                  <c:v>14561</c:v>
                </c:pt>
                <c:pt idx="3351">
                  <c:v>14562</c:v>
                </c:pt>
                <c:pt idx="3352">
                  <c:v>14563</c:v>
                </c:pt>
                <c:pt idx="3353">
                  <c:v>14564</c:v>
                </c:pt>
                <c:pt idx="3354">
                  <c:v>14565</c:v>
                </c:pt>
                <c:pt idx="3355">
                  <c:v>14566</c:v>
                </c:pt>
                <c:pt idx="3356">
                  <c:v>14567</c:v>
                </c:pt>
                <c:pt idx="3357">
                  <c:v>14568</c:v>
                </c:pt>
                <c:pt idx="3358">
                  <c:v>14569</c:v>
                </c:pt>
                <c:pt idx="3359">
                  <c:v>14570</c:v>
                </c:pt>
                <c:pt idx="3360">
                  <c:v>14571</c:v>
                </c:pt>
                <c:pt idx="3361">
                  <c:v>14572</c:v>
                </c:pt>
                <c:pt idx="3362">
                  <c:v>14573</c:v>
                </c:pt>
                <c:pt idx="3363">
                  <c:v>14574</c:v>
                </c:pt>
                <c:pt idx="3364">
                  <c:v>14575</c:v>
                </c:pt>
                <c:pt idx="3365">
                  <c:v>14576</c:v>
                </c:pt>
                <c:pt idx="3366">
                  <c:v>14577</c:v>
                </c:pt>
                <c:pt idx="3367">
                  <c:v>14578</c:v>
                </c:pt>
                <c:pt idx="3368">
                  <c:v>14579</c:v>
                </c:pt>
                <c:pt idx="3369">
                  <c:v>14580</c:v>
                </c:pt>
                <c:pt idx="3370">
                  <c:v>14581</c:v>
                </c:pt>
                <c:pt idx="3371">
                  <c:v>14582</c:v>
                </c:pt>
                <c:pt idx="3372">
                  <c:v>14583</c:v>
                </c:pt>
                <c:pt idx="3373">
                  <c:v>14584</c:v>
                </c:pt>
                <c:pt idx="3374">
                  <c:v>14585</c:v>
                </c:pt>
                <c:pt idx="3375">
                  <c:v>14586</c:v>
                </c:pt>
                <c:pt idx="3376">
                  <c:v>14587</c:v>
                </c:pt>
                <c:pt idx="3377">
                  <c:v>14588</c:v>
                </c:pt>
                <c:pt idx="3378">
                  <c:v>14589</c:v>
                </c:pt>
                <c:pt idx="3379">
                  <c:v>14590</c:v>
                </c:pt>
                <c:pt idx="3380">
                  <c:v>14591</c:v>
                </c:pt>
                <c:pt idx="3381">
                  <c:v>14592</c:v>
                </c:pt>
                <c:pt idx="3382">
                  <c:v>14593</c:v>
                </c:pt>
                <c:pt idx="3383">
                  <c:v>14594</c:v>
                </c:pt>
                <c:pt idx="3384">
                  <c:v>14595</c:v>
                </c:pt>
                <c:pt idx="3385">
                  <c:v>14596</c:v>
                </c:pt>
                <c:pt idx="3386">
                  <c:v>14597</c:v>
                </c:pt>
                <c:pt idx="3387">
                  <c:v>14598</c:v>
                </c:pt>
                <c:pt idx="3388">
                  <c:v>14599</c:v>
                </c:pt>
                <c:pt idx="3389">
                  <c:v>14600</c:v>
                </c:pt>
                <c:pt idx="3390">
                  <c:v>14601</c:v>
                </c:pt>
                <c:pt idx="3391">
                  <c:v>14602</c:v>
                </c:pt>
                <c:pt idx="3392">
                  <c:v>14603</c:v>
                </c:pt>
                <c:pt idx="3393">
                  <c:v>14604</c:v>
                </c:pt>
                <c:pt idx="3394">
                  <c:v>14605</c:v>
                </c:pt>
                <c:pt idx="3395">
                  <c:v>14606</c:v>
                </c:pt>
                <c:pt idx="3396">
                  <c:v>14607</c:v>
                </c:pt>
                <c:pt idx="3397">
                  <c:v>14608</c:v>
                </c:pt>
                <c:pt idx="3398">
                  <c:v>14609</c:v>
                </c:pt>
                <c:pt idx="3399">
                  <c:v>14610</c:v>
                </c:pt>
                <c:pt idx="3400">
                  <c:v>14611</c:v>
                </c:pt>
                <c:pt idx="3401">
                  <c:v>14612</c:v>
                </c:pt>
                <c:pt idx="3402">
                  <c:v>14613</c:v>
                </c:pt>
                <c:pt idx="3403">
                  <c:v>14614</c:v>
                </c:pt>
                <c:pt idx="3404">
                  <c:v>14615</c:v>
                </c:pt>
                <c:pt idx="3405">
                  <c:v>14616</c:v>
                </c:pt>
                <c:pt idx="3406">
                  <c:v>14617</c:v>
                </c:pt>
                <c:pt idx="3407">
                  <c:v>14618</c:v>
                </c:pt>
                <c:pt idx="3408">
                  <c:v>14619</c:v>
                </c:pt>
                <c:pt idx="3409">
                  <c:v>14620</c:v>
                </c:pt>
                <c:pt idx="3410">
                  <c:v>14621</c:v>
                </c:pt>
                <c:pt idx="3411">
                  <c:v>14622</c:v>
                </c:pt>
                <c:pt idx="3412">
                  <c:v>14623</c:v>
                </c:pt>
                <c:pt idx="3413">
                  <c:v>14624</c:v>
                </c:pt>
                <c:pt idx="3414">
                  <c:v>14625</c:v>
                </c:pt>
                <c:pt idx="3415">
                  <c:v>14626</c:v>
                </c:pt>
                <c:pt idx="3416">
                  <c:v>14627</c:v>
                </c:pt>
                <c:pt idx="3417">
                  <c:v>14628</c:v>
                </c:pt>
                <c:pt idx="3418">
                  <c:v>14629</c:v>
                </c:pt>
                <c:pt idx="3419">
                  <c:v>14630</c:v>
                </c:pt>
                <c:pt idx="3420">
                  <c:v>14631</c:v>
                </c:pt>
                <c:pt idx="3421">
                  <c:v>14632</c:v>
                </c:pt>
                <c:pt idx="3422">
                  <c:v>14633</c:v>
                </c:pt>
                <c:pt idx="3423">
                  <c:v>14634</c:v>
                </c:pt>
                <c:pt idx="3424">
                  <c:v>14635</c:v>
                </c:pt>
                <c:pt idx="3425">
                  <c:v>14636</c:v>
                </c:pt>
                <c:pt idx="3426">
                  <c:v>14637</c:v>
                </c:pt>
                <c:pt idx="3427">
                  <c:v>14638</c:v>
                </c:pt>
                <c:pt idx="3428">
                  <c:v>14639</c:v>
                </c:pt>
                <c:pt idx="3429">
                  <c:v>14640</c:v>
                </c:pt>
                <c:pt idx="3430">
                  <c:v>14641</c:v>
                </c:pt>
                <c:pt idx="3431">
                  <c:v>14642</c:v>
                </c:pt>
                <c:pt idx="3432">
                  <c:v>14643</c:v>
                </c:pt>
                <c:pt idx="3433">
                  <c:v>14644</c:v>
                </c:pt>
                <c:pt idx="3434">
                  <c:v>14645</c:v>
                </c:pt>
                <c:pt idx="3435">
                  <c:v>14646</c:v>
                </c:pt>
                <c:pt idx="3436">
                  <c:v>14647</c:v>
                </c:pt>
                <c:pt idx="3437">
                  <c:v>14648</c:v>
                </c:pt>
                <c:pt idx="3438">
                  <c:v>14649</c:v>
                </c:pt>
                <c:pt idx="3439">
                  <c:v>14650</c:v>
                </c:pt>
                <c:pt idx="3440">
                  <c:v>14651</c:v>
                </c:pt>
                <c:pt idx="3441">
                  <c:v>14652</c:v>
                </c:pt>
                <c:pt idx="3442">
                  <c:v>14653</c:v>
                </c:pt>
                <c:pt idx="3443">
                  <c:v>14654</c:v>
                </c:pt>
                <c:pt idx="3444">
                  <c:v>14655</c:v>
                </c:pt>
                <c:pt idx="3445">
                  <c:v>14656</c:v>
                </c:pt>
                <c:pt idx="3446">
                  <c:v>14657</c:v>
                </c:pt>
                <c:pt idx="3447">
                  <c:v>14658</c:v>
                </c:pt>
                <c:pt idx="3448">
                  <c:v>14659</c:v>
                </c:pt>
                <c:pt idx="3449">
                  <c:v>14660</c:v>
                </c:pt>
                <c:pt idx="3450">
                  <c:v>14661</c:v>
                </c:pt>
                <c:pt idx="3451">
                  <c:v>14662</c:v>
                </c:pt>
                <c:pt idx="3452">
                  <c:v>14663</c:v>
                </c:pt>
                <c:pt idx="3453">
                  <c:v>14664</c:v>
                </c:pt>
                <c:pt idx="3454">
                  <c:v>14665</c:v>
                </c:pt>
                <c:pt idx="3455">
                  <c:v>14666</c:v>
                </c:pt>
                <c:pt idx="3456">
                  <c:v>14667</c:v>
                </c:pt>
                <c:pt idx="3457">
                  <c:v>14668</c:v>
                </c:pt>
                <c:pt idx="3458">
                  <c:v>14669</c:v>
                </c:pt>
                <c:pt idx="3459">
                  <c:v>14670</c:v>
                </c:pt>
                <c:pt idx="3460">
                  <c:v>14671</c:v>
                </c:pt>
                <c:pt idx="3461">
                  <c:v>14672</c:v>
                </c:pt>
                <c:pt idx="3462">
                  <c:v>14673</c:v>
                </c:pt>
                <c:pt idx="3463">
                  <c:v>14674</c:v>
                </c:pt>
                <c:pt idx="3464">
                  <c:v>14675</c:v>
                </c:pt>
                <c:pt idx="3465">
                  <c:v>14676</c:v>
                </c:pt>
                <c:pt idx="3466">
                  <c:v>14677</c:v>
                </c:pt>
                <c:pt idx="3467">
                  <c:v>14678</c:v>
                </c:pt>
                <c:pt idx="3468">
                  <c:v>14679</c:v>
                </c:pt>
                <c:pt idx="3469">
                  <c:v>14680</c:v>
                </c:pt>
                <c:pt idx="3470">
                  <c:v>14681</c:v>
                </c:pt>
                <c:pt idx="3471">
                  <c:v>14682</c:v>
                </c:pt>
                <c:pt idx="3472">
                  <c:v>14683</c:v>
                </c:pt>
                <c:pt idx="3473">
                  <c:v>14684</c:v>
                </c:pt>
                <c:pt idx="3474">
                  <c:v>14685</c:v>
                </c:pt>
                <c:pt idx="3475">
                  <c:v>14686</c:v>
                </c:pt>
                <c:pt idx="3476">
                  <c:v>14687</c:v>
                </c:pt>
                <c:pt idx="3477">
                  <c:v>14688</c:v>
                </c:pt>
                <c:pt idx="3478">
                  <c:v>14689</c:v>
                </c:pt>
                <c:pt idx="3479">
                  <c:v>14690</c:v>
                </c:pt>
                <c:pt idx="3480">
                  <c:v>14691</c:v>
                </c:pt>
                <c:pt idx="3481">
                  <c:v>14692</c:v>
                </c:pt>
                <c:pt idx="3482">
                  <c:v>14693</c:v>
                </c:pt>
                <c:pt idx="3483">
                  <c:v>14694</c:v>
                </c:pt>
                <c:pt idx="3484">
                  <c:v>14695</c:v>
                </c:pt>
                <c:pt idx="3485">
                  <c:v>14696</c:v>
                </c:pt>
                <c:pt idx="3486">
                  <c:v>14697</c:v>
                </c:pt>
                <c:pt idx="3487">
                  <c:v>14698</c:v>
                </c:pt>
                <c:pt idx="3488">
                  <c:v>14699</c:v>
                </c:pt>
                <c:pt idx="3489">
                  <c:v>14700</c:v>
                </c:pt>
                <c:pt idx="3490">
                  <c:v>14701</c:v>
                </c:pt>
                <c:pt idx="3491">
                  <c:v>14702</c:v>
                </c:pt>
                <c:pt idx="3492">
                  <c:v>14703</c:v>
                </c:pt>
                <c:pt idx="3493">
                  <c:v>14704</c:v>
                </c:pt>
                <c:pt idx="3494">
                  <c:v>14705</c:v>
                </c:pt>
                <c:pt idx="3495">
                  <c:v>14706</c:v>
                </c:pt>
                <c:pt idx="3496">
                  <c:v>14707</c:v>
                </c:pt>
                <c:pt idx="3497">
                  <c:v>14708</c:v>
                </c:pt>
                <c:pt idx="3498">
                  <c:v>14709</c:v>
                </c:pt>
                <c:pt idx="3499">
                  <c:v>14710</c:v>
                </c:pt>
                <c:pt idx="3500">
                  <c:v>14711</c:v>
                </c:pt>
                <c:pt idx="3501">
                  <c:v>14712</c:v>
                </c:pt>
                <c:pt idx="3502">
                  <c:v>14713</c:v>
                </c:pt>
                <c:pt idx="3503">
                  <c:v>14714</c:v>
                </c:pt>
                <c:pt idx="3504">
                  <c:v>14715</c:v>
                </c:pt>
                <c:pt idx="3505">
                  <c:v>14716</c:v>
                </c:pt>
                <c:pt idx="3506">
                  <c:v>14717</c:v>
                </c:pt>
                <c:pt idx="3507">
                  <c:v>14718</c:v>
                </c:pt>
                <c:pt idx="3508">
                  <c:v>14719</c:v>
                </c:pt>
                <c:pt idx="3509">
                  <c:v>14720</c:v>
                </c:pt>
                <c:pt idx="3510">
                  <c:v>14721</c:v>
                </c:pt>
                <c:pt idx="3511">
                  <c:v>14722</c:v>
                </c:pt>
                <c:pt idx="3512">
                  <c:v>14723</c:v>
                </c:pt>
                <c:pt idx="3513">
                  <c:v>14724</c:v>
                </c:pt>
                <c:pt idx="3514">
                  <c:v>14725</c:v>
                </c:pt>
                <c:pt idx="3515">
                  <c:v>14726</c:v>
                </c:pt>
                <c:pt idx="3516">
                  <c:v>14727</c:v>
                </c:pt>
                <c:pt idx="3517">
                  <c:v>14728</c:v>
                </c:pt>
                <c:pt idx="3518">
                  <c:v>14729</c:v>
                </c:pt>
                <c:pt idx="3519">
                  <c:v>14730</c:v>
                </c:pt>
                <c:pt idx="3520">
                  <c:v>14731</c:v>
                </c:pt>
                <c:pt idx="3521">
                  <c:v>14732</c:v>
                </c:pt>
                <c:pt idx="3522">
                  <c:v>14733</c:v>
                </c:pt>
                <c:pt idx="3523">
                  <c:v>14734</c:v>
                </c:pt>
                <c:pt idx="3524">
                  <c:v>14735</c:v>
                </c:pt>
                <c:pt idx="3525">
                  <c:v>14736</c:v>
                </c:pt>
                <c:pt idx="3526">
                  <c:v>14737</c:v>
                </c:pt>
                <c:pt idx="3527">
                  <c:v>14738</c:v>
                </c:pt>
                <c:pt idx="3528">
                  <c:v>14739</c:v>
                </c:pt>
                <c:pt idx="3529">
                  <c:v>14740</c:v>
                </c:pt>
                <c:pt idx="3530">
                  <c:v>14741</c:v>
                </c:pt>
                <c:pt idx="3531">
                  <c:v>14742</c:v>
                </c:pt>
                <c:pt idx="3532">
                  <c:v>14743</c:v>
                </c:pt>
                <c:pt idx="3533">
                  <c:v>14744</c:v>
                </c:pt>
                <c:pt idx="3534">
                  <c:v>14745</c:v>
                </c:pt>
                <c:pt idx="3535">
                  <c:v>14746</c:v>
                </c:pt>
                <c:pt idx="3536">
                  <c:v>14747</c:v>
                </c:pt>
                <c:pt idx="3537">
                  <c:v>14748</c:v>
                </c:pt>
                <c:pt idx="3538">
                  <c:v>14749</c:v>
                </c:pt>
                <c:pt idx="3539">
                  <c:v>14750</c:v>
                </c:pt>
                <c:pt idx="3540">
                  <c:v>14751</c:v>
                </c:pt>
                <c:pt idx="3541">
                  <c:v>14752</c:v>
                </c:pt>
                <c:pt idx="3542">
                  <c:v>14753</c:v>
                </c:pt>
                <c:pt idx="3543">
                  <c:v>14754</c:v>
                </c:pt>
                <c:pt idx="3544">
                  <c:v>14755</c:v>
                </c:pt>
                <c:pt idx="3545">
                  <c:v>14756</c:v>
                </c:pt>
                <c:pt idx="3546">
                  <c:v>14757</c:v>
                </c:pt>
                <c:pt idx="3547">
                  <c:v>14758</c:v>
                </c:pt>
                <c:pt idx="3548">
                  <c:v>14759</c:v>
                </c:pt>
                <c:pt idx="3549">
                  <c:v>14760</c:v>
                </c:pt>
                <c:pt idx="3550">
                  <c:v>14761</c:v>
                </c:pt>
                <c:pt idx="3551">
                  <c:v>14762</c:v>
                </c:pt>
                <c:pt idx="3552">
                  <c:v>14763</c:v>
                </c:pt>
                <c:pt idx="3553">
                  <c:v>14764</c:v>
                </c:pt>
                <c:pt idx="3554">
                  <c:v>14765</c:v>
                </c:pt>
                <c:pt idx="3555">
                  <c:v>14766</c:v>
                </c:pt>
                <c:pt idx="3556">
                  <c:v>14767</c:v>
                </c:pt>
                <c:pt idx="3557">
                  <c:v>14768</c:v>
                </c:pt>
                <c:pt idx="3558">
                  <c:v>14769</c:v>
                </c:pt>
                <c:pt idx="3559">
                  <c:v>14770</c:v>
                </c:pt>
                <c:pt idx="3560">
                  <c:v>14771</c:v>
                </c:pt>
                <c:pt idx="3561">
                  <c:v>14772</c:v>
                </c:pt>
                <c:pt idx="3562">
                  <c:v>14773</c:v>
                </c:pt>
                <c:pt idx="3563">
                  <c:v>14774</c:v>
                </c:pt>
                <c:pt idx="3564">
                  <c:v>14775</c:v>
                </c:pt>
                <c:pt idx="3565">
                  <c:v>14776</c:v>
                </c:pt>
                <c:pt idx="3566">
                  <c:v>14777</c:v>
                </c:pt>
                <c:pt idx="3567">
                  <c:v>14778</c:v>
                </c:pt>
                <c:pt idx="3568">
                  <c:v>14779</c:v>
                </c:pt>
                <c:pt idx="3569">
                  <c:v>14780</c:v>
                </c:pt>
                <c:pt idx="3570">
                  <c:v>14781</c:v>
                </c:pt>
                <c:pt idx="3571">
                  <c:v>14782</c:v>
                </c:pt>
                <c:pt idx="3572">
                  <c:v>14783</c:v>
                </c:pt>
                <c:pt idx="3573">
                  <c:v>14784</c:v>
                </c:pt>
                <c:pt idx="3574">
                  <c:v>14785</c:v>
                </c:pt>
                <c:pt idx="3575">
                  <c:v>14786</c:v>
                </c:pt>
                <c:pt idx="3576">
                  <c:v>14787</c:v>
                </c:pt>
                <c:pt idx="3577">
                  <c:v>14788</c:v>
                </c:pt>
                <c:pt idx="3578">
                  <c:v>14789</c:v>
                </c:pt>
                <c:pt idx="3579">
                  <c:v>14790</c:v>
                </c:pt>
                <c:pt idx="3580">
                  <c:v>14791</c:v>
                </c:pt>
                <c:pt idx="3581">
                  <c:v>14792</c:v>
                </c:pt>
                <c:pt idx="3582">
                  <c:v>14793</c:v>
                </c:pt>
                <c:pt idx="3583">
                  <c:v>14794</c:v>
                </c:pt>
                <c:pt idx="3584">
                  <c:v>14795</c:v>
                </c:pt>
                <c:pt idx="3585">
                  <c:v>14796</c:v>
                </c:pt>
                <c:pt idx="3586">
                  <c:v>14797</c:v>
                </c:pt>
                <c:pt idx="3587">
                  <c:v>14798</c:v>
                </c:pt>
                <c:pt idx="3588">
                  <c:v>14799</c:v>
                </c:pt>
                <c:pt idx="3589">
                  <c:v>14800</c:v>
                </c:pt>
                <c:pt idx="3590">
                  <c:v>14801</c:v>
                </c:pt>
                <c:pt idx="3591">
                  <c:v>14802</c:v>
                </c:pt>
                <c:pt idx="3592">
                  <c:v>14803</c:v>
                </c:pt>
                <c:pt idx="3593">
                  <c:v>14804</c:v>
                </c:pt>
                <c:pt idx="3594">
                  <c:v>14805</c:v>
                </c:pt>
                <c:pt idx="3595">
                  <c:v>14806</c:v>
                </c:pt>
                <c:pt idx="3596">
                  <c:v>14807</c:v>
                </c:pt>
                <c:pt idx="3597">
                  <c:v>14808</c:v>
                </c:pt>
                <c:pt idx="3598">
                  <c:v>14809</c:v>
                </c:pt>
                <c:pt idx="3599">
                  <c:v>14810</c:v>
                </c:pt>
                <c:pt idx="3600">
                  <c:v>14811</c:v>
                </c:pt>
                <c:pt idx="3601">
                  <c:v>14812</c:v>
                </c:pt>
                <c:pt idx="3602">
                  <c:v>14813</c:v>
                </c:pt>
                <c:pt idx="3603">
                  <c:v>14814</c:v>
                </c:pt>
                <c:pt idx="3604">
                  <c:v>14815</c:v>
                </c:pt>
                <c:pt idx="3605">
                  <c:v>14816</c:v>
                </c:pt>
                <c:pt idx="3606">
                  <c:v>14817</c:v>
                </c:pt>
                <c:pt idx="3607">
                  <c:v>14818</c:v>
                </c:pt>
                <c:pt idx="3608">
                  <c:v>14819</c:v>
                </c:pt>
                <c:pt idx="3609">
                  <c:v>14820</c:v>
                </c:pt>
                <c:pt idx="3610">
                  <c:v>14821</c:v>
                </c:pt>
                <c:pt idx="3611">
                  <c:v>14822</c:v>
                </c:pt>
                <c:pt idx="3612">
                  <c:v>14823</c:v>
                </c:pt>
                <c:pt idx="3613">
                  <c:v>14824</c:v>
                </c:pt>
                <c:pt idx="3614">
                  <c:v>14825</c:v>
                </c:pt>
                <c:pt idx="3615">
                  <c:v>14826</c:v>
                </c:pt>
                <c:pt idx="3616">
                  <c:v>14827</c:v>
                </c:pt>
                <c:pt idx="3617">
                  <c:v>14828</c:v>
                </c:pt>
                <c:pt idx="3618">
                  <c:v>14829</c:v>
                </c:pt>
                <c:pt idx="3619">
                  <c:v>14830</c:v>
                </c:pt>
                <c:pt idx="3620">
                  <c:v>14831</c:v>
                </c:pt>
                <c:pt idx="3621">
                  <c:v>14832</c:v>
                </c:pt>
                <c:pt idx="3622">
                  <c:v>14833</c:v>
                </c:pt>
                <c:pt idx="3623">
                  <c:v>14834</c:v>
                </c:pt>
                <c:pt idx="3624">
                  <c:v>14835</c:v>
                </c:pt>
                <c:pt idx="3625">
                  <c:v>14836</c:v>
                </c:pt>
                <c:pt idx="3626">
                  <c:v>14837</c:v>
                </c:pt>
                <c:pt idx="3627">
                  <c:v>14838</c:v>
                </c:pt>
                <c:pt idx="3628">
                  <c:v>14839</c:v>
                </c:pt>
                <c:pt idx="3629">
                  <c:v>14840</c:v>
                </c:pt>
                <c:pt idx="3630">
                  <c:v>14841</c:v>
                </c:pt>
                <c:pt idx="3631">
                  <c:v>14842</c:v>
                </c:pt>
                <c:pt idx="3632">
                  <c:v>14843</c:v>
                </c:pt>
                <c:pt idx="3633">
                  <c:v>14844</c:v>
                </c:pt>
                <c:pt idx="3634">
                  <c:v>14845</c:v>
                </c:pt>
                <c:pt idx="3635">
                  <c:v>14846</c:v>
                </c:pt>
                <c:pt idx="3636">
                  <c:v>14847</c:v>
                </c:pt>
                <c:pt idx="3637">
                  <c:v>14848</c:v>
                </c:pt>
                <c:pt idx="3638">
                  <c:v>14849</c:v>
                </c:pt>
                <c:pt idx="3639">
                  <c:v>14850</c:v>
                </c:pt>
                <c:pt idx="3640">
                  <c:v>14851</c:v>
                </c:pt>
                <c:pt idx="3641">
                  <c:v>14852</c:v>
                </c:pt>
                <c:pt idx="3642">
                  <c:v>14853</c:v>
                </c:pt>
                <c:pt idx="3643">
                  <c:v>14854</c:v>
                </c:pt>
                <c:pt idx="3644">
                  <c:v>14855</c:v>
                </c:pt>
                <c:pt idx="3645">
                  <c:v>14856</c:v>
                </c:pt>
                <c:pt idx="3646">
                  <c:v>14857</c:v>
                </c:pt>
                <c:pt idx="3647">
                  <c:v>14858</c:v>
                </c:pt>
                <c:pt idx="3648">
                  <c:v>14859</c:v>
                </c:pt>
                <c:pt idx="3649">
                  <c:v>14860</c:v>
                </c:pt>
                <c:pt idx="3650">
                  <c:v>14861</c:v>
                </c:pt>
                <c:pt idx="3651">
                  <c:v>14862</c:v>
                </c:pt>
                <c:pt idx="3652">
                  <c:v>14863</c:v>
                </c:pt>
                <c:pt idx="3653">
                  <c:v>14864</c:v>
                </c:pt>
                <c:pt idx="3654">
                  <c:v>14865</c:v>
                </c:pt>
                <c:pt idx="3655">
                  <c:v>14866</c:v>
                </c:pt>
                <c:pt idx="3656">
                  <c:v>14867</c:v>
                </c:pt>
                <c:pt idx="3657">
                  <c:v>14868</c:v>
                </c:pt>
                <c:pt idx="3658">
                  <c:v>14869</c:v>
                </c:pt>
                <c:pt idx="3659">
                  <c:v>14870</c:v>
                </c:pt>
                <c:pt idx="3660">
                  <c:v>14871</c:v>
                </c:pt>
                <c:pt idx="3661">
                  <c:v>14872</c:v>
                </c:pt>
                <c:pt idx="3662">
                  <c:v>14873</c:v>
                </c:pt>
                <c:pt idx="3663">
                  <c:v>14874</c:v>
                </c:pt>
                <c:pt idx="3664">
                  <c:v>14875</c:v>
                </c:pt>
                <c:pt idx="3665">
                  <c:v>14876</c:v>
                </c:pt>
                <c:pt idx="3666">
                  <c:v>14877</c:v>
                </c:pt>
                <c:pt idx="3667">
                  <c:v>14878</c:v>
                </c:pt>
                <c:pt idx="3668">
                  <c:v>14879</c:v>
                </c:pt>
                <c:pt idx="3669">
                  <c:v>14880</c:v>
                </c:pt>
                <c:pt idx="3670">
                  <c:v>14881</c:v>
                </c:pt>
                <c:pt idx="3671">
                  <c:v>14882</c:v>
                </c:pt>
                <c:pt idx="3672">
                  <c:v>14883</c:v>
                </c:pt>
                <c:pt idx="3673">
                  <c:v>14884</c:v>
                </c:pt>
                <c:pt idx="3674">
                  <c:v>14885</c:v>
                </c:pt>
                <c:pt idx="3675">
                  <c:v>14886</c:v>
                </c:pt>
                <c:pt idx="3676">
                  <c:v>14887</c:v>
                </c:pt>
                <c:pt idx="3677">
                  <c:v>14888</c:v>
                </c:pt>
                <c:pt idx="3678">
                  <c:v>14889</c:v>
                </c:pt>
                <c:pt idx="3679">
                  <c:v>14890</c:v>
                </c:pt>
                <c:pt idx="3680">
                  <c:v>14891</c:v>
                </c:pt>
                <c:pt idx="3681">
                  <c:v>14892</c:v>
                </c:pt>
                <c:pt idx="3682">
                  <c:v>14893</c:v>
                </c:pt>
                <c:pt idx="3683">
                  <c:v>14894</c:v>
                </c:pt>
                <c:pt idx="3684">
                  <c:v>14895</c:v>
                </c:pt>
                <c:pt idx="3685">
                  <c:v>14896</c:v>
                </c:pt>
                <c:pt idx="3686">
                  <c:v>14897</c:v>
                </c:pt>
                <c:pt idx="3687">
                  <c:v>14898</c:v>
                </c:pt>
                <c:pt idx="3688">
                  <c:v>14899</c:v>
                </c:pt>
                <c:pt idx="3689">
                  <c:v>14900</c:v>
                </c:pt>
                <c:pt idx="3690">
                  <c:v>14901</c:v>
                </c:pt>
                <c:pt idx="3691">
                  <c:v>14902</c:v>
                </c:pt>
                <c:pt idx="3692">
                  <c:v>14903</c:v>
                </c:pt>
                <c:pt idx="3693">
                  <c:v>14904</c:v>
                </c:pt>
                <c:pt idx="3694">
                  <c:v>14905</c:v>
                </c:pt>
                <c:pt idx="3695">
                  <c:v>14906</c:v>
                </c:pt>
                <c:pt idx="3696">
                  <c:v>14907</c:v>
                </c:pt>
                <c:pt idx="3697">
                  <c:v>14908</c:v>
                </c:pt>
                <c:pt idx="3698">
                  <c:v>14909</c:v>
                </c:pt>
                <c:pt idx="3699">
                  <c:v>14910</c:v>
                </c:pt>
                <c:pt idx="3700">
                  <c:v>14911</c:v>
                </c:pt>
                <c:pt idx="3701">
                  <c:v>14912</c:v>
                </c:pt>
                <c:pt idx="3702">
                  <c:v>14913</c:v>
                </c:pt>
                <c:pt idx="3703">
                  <c:v>14914</c:v>
                </c:pt>
                <c:pt idx="3704">
                  <c:v>14915</c:v>
                </c:pt>
                <c:pt idx="3705">
                  <c:v>14916</c:v>
                </c:pt>
                <c:pt idx="3706">
                  <c:v>14917</c:v>
                </c:pt>
                <c:pt idx="3707">
                  <c:v>14918</c:v>
                </c:pt>
                <c:pt idx="3708">
                  <c:v>14919</c:v>
                </c:pt>
                <c:pt idx="3709">
                  <c:v>14920</c:v>
                </c:pt>
                <c:pt idx="3710">
                  <c:v>14921</c:v>
                </c:pt>
                <c:pt idx="3711">
                  <c:v>14922</c:v>
                </c:pt>
                <c:pt idx="3712">
                  <c:v>14923</c:v>
                </c:pt>
                <c:pt idx="3713">
                  <c:v>14924</c:v>
                </c:pt>
                <c:pt idx="3714">
                  <c:v>14925</c:v>
                </c:pt>
                <c:pt idx="3715">
                  <c:v>14926</c:v>
                </c:pt>
                <c:pt idx="3716">
                  <c:v>14927</c:v>
                </c:pt>
                <c:pt idx="3717">
                  <c:v>14928</c:v>
                </c:pt>
                <c:pt idx="3718">
                  <c:v>14929</c:v>
                </c:pt>
                <c:pt idx="3719">
                  <c:v>14930</c:v>
                </c:pt>
                <c:pt idx="3720">
                  <c:v>14931</c:v>
                </c:pt>
                <c:pt idx="3721">
                  <c:v>14932</c:v>
                </c:pt>
                <c:pt idx="3722">
                  <c:v>14933</c:v>
                </c:pt>
                <c:pt idx="3723">
                  <c:v>14934</c:v>
                </c:pt>
                <c:pt idx="3724">
                  <c:v>14935</c:v>
                </c:pt>
                <c:pt idx="3725">
                  <c:v>14936</c:v>
                </c:pt>
                <c:pt idx="3726">
                  <c:v>14937</c:v>
                </c:pt>
                <c:pt idx="3727">
                  <c:v>14938</c:v>
                </c:pt>
                <c:pt idx="3728">
                  <c:v>14939</c:v>
                </c:pt>
                <c:pt idx="3729">
                  <c:v>14940</c:v>
                </c:pt>
                <c:pt idx="3730">
                  <c:v>14941</c:v>
                </c:pt>
                <c:pt idx="3731">
                  <c:v>14942</c:v>
                </c:pt>
                <c:pt idx="3732">
                  <c:v>14943</c:v>
                </c:pt>
                <c:pt idx="3733">
                  <c:v>14944</c:v>
                </c:pt>
                <c:pt idx="3734">
                  <c:v>14945</c:v>
                </c:pt>
                <c:pt idx="3735">
                  <c:v>14946</c:v>
                </c:pt>
                <c:pt idx="3736">
                  <c:v>14947</c:v>
                </c:pt>
                <c:pt idx="3737">
                  <c:v>14948</c:v>
                </c:pt>
                <c:pt idx="3738">
                  <c:v>14949</c:v>
                </c:pt>
                <c:pt idx="3739">
                  <c:v>14950</c:v>
                </c:pt>
                <c:pt idx="3740">
                  <c:v>14951</c:v>
                </c:pt>
                <c:pt idx="3741">
                  <c:v>14952</c:v>
                </c:pt>
                <c:pt idx="3742">
                  <c:v>14953</c:v>
                </c:pt>
                <c:pt idx="3743">
                  <c:v>14954</c:v>
                </c:pt>
                <c:pt idx="3744">
                  <c:v>14955</c:v>
                </c:pt>
                <c:pt idx="3745">
                  <c:v>14956</c:v>
                </c:pt>
                <c:pt idx="3746">
                  <c:v>14957</c:v>
                </c:pt>
                <c:pt idx="3747">
                  <c:v>14958</c:v>
                </c:pt>
                <c:pt idx="3748">
                  <c:v>14959</c:v>
                </c:pt>
                <c:pt idx="3749">
                  <c:v>14960</c:v>
                </c:pt>
                <c:pt idx="3750">
                  <c:v>14961</c:v>
                </c:pt>
                <c:pt idx="3751">
                  <c:v>14962</c:v>
                </c:pt>
                <c:pt idx="3752">
                  <c:v>14963</c:v>
                </c:pt>
                <c:pt idx="3753">
                  <c:v>14964</c:v>
                </c:pt>
                <c:pt idx="3754">
                  <c:v>14965</c:v>
                </c:pt>
                <c:pt idx="3755">
                  <c:v>14966</c:v>
                </c:pt>
                <c:pt idx="3756">
                  <c:v>14967</c:v>
                </c:pt>
                <c:pt idx="3757">
                  <c:v>14968</c:v>
                </c:pt>
                <c:pt idx="3758">
                  <c:v>14969</c:v>
                </c:pt>
                <c:pt idx="3759">
                  <c:v>14970</c:v>
                </c:pt>
                <c:pt idx="3760">
                  <c:v>14971</c:v>
                </c:pt>
                <c:pt idx="3761">
                  <c:v>14972</c:v>
                </c:pt>
                <c:pt idx="3762">
                  <c:v>14973</c:v>
                </c:pt>
                <c:pt idx="3763">
                  <c:v>14974</c:v>
                </c:pt>
                <c:pt idx="3764">
                  <c:v>14975</c:v>
                </c:pt>
                <c:pt idx="3765">
                  <c:v>14976</c:v>
                </c:pt>
                <c:pt idx="3766">
                  <c:v>14977</c:v>
                </c:pt>
                <c:pt idx="3767">
                  <c:v>14978</c:v>
                </c:pt>
                <c:pt idx="3768">
                  <c:v>14979</c:v>
                </c:pt>
                <c:pt idx="3769">
                  <c:v>14980</c:v>
                </c:pt>
                <c:pt idx="3770">
                  <c:v>14981</c:v>
                </c:pt>
                <c:pt idx="3771">
                  <c:v>14982</c:v>
                </c:pt>
                <c:pt idx="3772">
                  <c:v>14983</c:v>
                </c:pt>
                <c:pt idx="3773">
                  <c:v>14984</c:v>
                </c:pt>
                <c:pt idx="3774">
                  <c:v>14985</c:v>
                </c:pt>
                <c:pt idx="3775">
                  <c:v>14986</c:v>
                </c:pt>
                <c:pt idx="3776">
                  <c:v>14987</c:v>
                </c:pt>
                <c:pt idx="3777">
                  <c:v>14988</c:v>
                </c:pt>
                <c:pt idx="3778">
                  <c:v>14989</c:v>
                </c:pt>
                <c:pt idx="3779">
                  <c:v>14990</c:v>
                </c:pt>
                <c:pt idx="3780">
                  <c:v>14991</c:v>
                </c:pt>
                <c:pt idx="3781">
                  <c:v>14992</c:v>
                </c:pt>
                <c:pt idx="3782">
                  <c:v>14993</c:v>
                </c:pt>
                <c:pt idx="3783">
                  <c:v>14994</c:v>
                </c:pt>
                <c:pt idx="3784">
                  <c:v>14995</c:v>
                </c:pt>
                <c:pt idx="3785">
                  <c:v>14996</c:v>
                </c:pt>
                <c:pt idx="3786">
                  <c:v>14997</c:v>
                </c:pt>
                <c:pt idx="3787">
                  <c:v>14998</c:v>
                </c:pt>
                <c:pt idx="3788">
                  <c:v>14999</c:v>
                </c:pt>
                <c:pt idx="3789">
                  <c:v>15000</c:v>
                </c:pt>
                <c:pt idx="3790">
                  <c:v>15001</c:v>
                </c:pt>
                <c:pt idx="3791">
                  <c:v>15002</c:v>
                </c:pt>
                <c:pt idx="3792">
                  <c:v>15003</c:v>
                </c:pt>
                <c:pt idx="3793">
                  <c:v>15004</c:v>
                </c:pt>
                <c:pt idx="3794">
                  <c:v>15005</c:v>
                </c:pt>
                <c:pt idx="3795">
                  <c:v>15006</c:v>
                </c:pt>
                <c:pt idx="3796">
                  <c:v>15007</c:v>
                </c:pt>
                <c:pt idx="3797">
                  <c:v>15008</c:v>
                </c:pt>
                <c:pt idx="3798">
                  <c:v>15009</c:v>
                </c:pt>
                <c:pt idx="3799">
                  <c:v>15010</c:v>
                </c:pt>
                <c:pt idx="3800">
                  <c:v>15011</c:v>
                </c:pt>
                <c:pt idx="3801">
                  <c:v>15012</c:v>
                </c:pt>
                <c:pt idx="3802">
                  <c:v>15013</c:v>
                </c:pt>
                <c:pt idx="3803">
                  <c:v>15014</c:v>
                </c:pt>
                <c:pt idx="3804">
                  <c:v>15015</c:v>
                </c:pt>
                <c:pt idx="3805">
                  <c:v>15016</c:v>
                </c:pt>
                <c:pt idx="3806">
                  <c:v>15017</c:v>
                </c:pt>
                <c:pt idx="3807">
                  <c:v>15018</c:v>
                </c:pt>
                <c:pt idx="3808">
                  <c:v>15019</c:v>
                </c:pt>
                <c:pt idx="3809">
                  <c:v>15020</c:v>
                </c:pt>
                <c:pt idx="3810">
                  <c:v>15021</c:v>
                </c:pt>
                <c:pt idx="3811">
                  <c:v>15022</c:v>
                </c:pt>
                <c:pt idx="3812">
                  <c:v>15023</c:v>
                </c:pt>
                <c:pt idx="3813">
                  <c:v>15024</c:v>
                </c:pt>
                <c:pt idx="3814">
                  <c:v>15025</c:v>
                </c:pt>
                <c:pt idx="3815">
                  <c:v>15026</c:v>
                </c:pt>
                <c:pt idx="3816">
                  <c:v>15027</c:v>
                </c:pt>
                <c:pt idx="3817">
                  <c:v>15028</c:v>
                </c:pt>
                <c:pt idx="3818">
                  <c:v>15029</c:v>
                </c:pt>
                <c:pt idx="3819">
                  <c:v>15030</c:v>
                </c:pt>
                <c:pt idx="3820">
                  <c:v>15031</c:v>
                </c:pt>
                <c:pt idx="3821">
                  <c:v>15032</c:v>
                </c:pt>
                <c:pt idx="3822">
                  <c:v>15033</c:v>
                </c:pt>
                <c:pt idx="3823">
                  <c:v>15034</c:v>
                </c:pt>
                <c:pt idx="3824">
                  <c:v>15035</c:v>
                </c:pt>
                <c:pt idx="3825">
                  <c:v>15036</c:v>
                </c:pt>
                <c:pt idx="3826">
                  <c:v>15037</c:v>
                </c:pt>
                <c:pt idx="3827">
                  <c:v>15038</c:v>
                </c:pt>
                <c:pt idx="3828">
                  <c:v>15039</c:v>
                </c:pt>
                <c:pt idx="3829">
                  <c:v>15040</c:v>
                </c:pt>
                <c:pt idx="3830">
                  <c:v>15041</c:v>
                </c:pt>
                <c:pt idx="3831">
                  <c:v>15042</c:v>
                </c:pt>
                <c:pt idx="3832">
                  <c:v>15043</c:v>
                </c:pt>
                <c:pt idx="3833">
                  <c:v>15044</c:v>
                </c:pt>
                <c:pt idx="3834">
                  <c:v>15045</c:v>
                </c:pt>
                <c:pt idx="3835">
                  <c:v>15046</c:v>
                </c:pt>
                <c:pt idx="3836">
                  <c:v>15047</c:v>
                </c:pt>
                <c:pt idx="3837">
                  <c:v>15048</c:v>
                </c:pt>
                <c:pt idx="3838">
                  <c:v>15049</c:v>
                </c:pt>
                <c:pt idx="3839">
                  <c:v>15050</c:v>
                </c:pt>
                <c:pt idx="3840">
                  <c:v>15051</c:v>
                </c:pt>
                <c:pt idx="3841">
                  <c:v>15052</c:v>
                </c:pt>
                <c:pt idx="3842">
                  <c:v>15053</c:v>
                </c:pt>
                <c:pt idx="3843">
                  <c:v>15054</c:v>
                </c:pt>
                <c:pt idx="3844">
                  <c:v>15055</c:v>
                </c:pt>
                <c:pt idx="3845">
                  <c:v>15056</c:v>
                </c:pt>
                <c:pt idx="3846">
                  <c:v>15057</c:v>
                </c:pt>
                <c:pt idx="3847">
                  <c:v>15058</c:v>
                </c:pt>
                <c:pt idx="3848">
                  <c:v>15059</c:v>
                </c:pt>
                <c:pt idx="3849">
                  <c:v>15060</c:v>
                </c:pt>
                <c:pt idx="3850">
                  <c:v>15061</c:v>
                </c:pt>
                <c:pt idx="3851">
                  <c:v>15062</c:v>
                </c:pt>
                <c:pt idx="3852">
                  <c:v>15063</c:v>
                </c:pt>
                <c:pt idx="3853">
                  <c:v>15064</c:v>
                </c:pt>
                <c:pt idx="3854">
                  <c:v>15065</c:v>
                </c:pt>
                <c:pt idx="3855">
                  <c:v>15066</c:v>
                </c:pt>
                <c:pt idx="3856">
                  <c:v>15067</c:v>
                </c:pt>
                <c:pt idx="3857">
                  <c:v>15068</c:v>
                </c:pt>
                <c:pt idx="3858">
                  <c:v>15069</c:v>
                </c:pt>
                <c:pt idx="3859">
                  <c:v>15070</c:v>
                </c:pt>
                <c:pt idx="3860">
                  <c:v>15071</c:v>
                </c:pt>
                <c:pt idx="3861">
                  <c:v>15072</c:v>
                </c:pt>
                <c:pt idx="3862">
                  <c:v>15073</c:v>
                </c:pt>
                <c:pt idx="3863">
                  <c:v>15074</c:v>
                </c:pt>
                <c:pt idx="3864">
                  <c:v>15075</c:v>
                </c:pt>
                <c:pt idx="3865">
                  <c:v>15076</c:v>
                </c:pt>
                <c:pt idx="3866">
                  <c:v>15077</c:v>
                </c:pt>
                <c:pt idx="3867">
                  <c:v>15078</c:v>
                </c:pt>
                <c:pt idx="3868">
                  <c:v>15079</c:v>
                </c:pt>
                <c:pt idx="3869">
                  <c:v>15080</c:v>
                </c:pt>
                <c:pt idx="3870">
                  <c:v>15081</c:v>
                </c:pt>
                <c:pt idx="3871">
                  <c:v>15082</c:v>
                </c:pt>
                <c:pt idx="3872">
                  <c:v>15083</c:v>
                </c:pt>
                <c:pt idx="3873">
                  <c:v>15084</c:v>
                </c:pt>
                <c:pt idx="3874">
                  <c:v>15085</c:v>
                </c:pt>
                <c:pt idx="3875">
                  <c:v>15086</c:v>
                </c:pt>
                <c:pt idx="3876">
                  <c:v>15087</c:v>
                </c:pt>
                <c:pt idx="3877">
                  <c:v>15088</c:v>
                </c:pt>
                <c:pt idx="3878">
                  <c:v>15089</c:v>
                </c:pt>
                <c:pt idx="3879">
                  <c:v>15090</c:v>
                </c:pt>
                <c:pt idx="3880">
                  <c:v>15091</c:v>
                </c:pt>
                <c:pt idx="3881">
                  <c:v>15092</c:v>
                </c:pt>
                <c:pt idx="3882">
                  <c:v>15093</c:v>
                </c:pt>
                <c:pt idx="3883">
                  <c:v>15094</c:v>
                </c:pt>
                <c:pt idx="3884">
                  <c:v>15095</c:v>
                </c:pt>
                <c:pt idx="3885">
                  <c:v>15096</c:v>
                </c:pt>
                <c:pt idx="3886">
                  <c:v>15097</c:v>
                </c:pt>
                <c:pt idx="3887">
                  <c:v>15098</c:v>
                </c:pt>
                <c:pt idx="3888">
                  <c:v>15099</c:v>
                </c:pt>
                <c:pt idx="3889">
                  <c:v>15100</c:v>
                </c:pt>
                <c:pt idx="3890">
                  <c:v>15101</c:v>
                </c:pt>
                <c:pt idx="3891">
                  <c:v>15102</c:v>
                </c:pt>
                <c:pt idx="3892">
                  <c:v>15103</c:v>
                </c:pt>
                <c:pt idx="3893">
                  <c:v>15104</c:v>
                </c:pt>
                <c:pt idx="3894">
                  <c:v>15105</c:v>
                </c:pt>
                <c:pt idx="3895">
                  <c:v>15106</c:v>
                </c:pt>
                <c:pt idx="3896">
                  <c:v>15107</c:v>
                </c:pt>
                <c:pt idx="3897">
                  <c:v>15108</c:v>
                </c:pt>
                <c:pt idx="3898">
                  <c:v>15109</c:v>
                </c:pt>
                <c:pt idx="3899">
                  <c:v>15110</c:v>
                </c:pt>
                <c:pt idx="3900">
                  <c:v>15111</c:v>
                </c:pt>
                <c:pt idx="3901">
                  <c:v>15112</c:v>
                </c:pt>
                <c:pt idx="3902">
                  <c:v>15113</c:v>
                </c:pt>
                <c:pt idx="3903">
                  <c:v>15114</c:v>
                </c:pt>
                <c:pt idx="3904">
                  <c:v>15115</c:v>
                </c:pt>
                <c:pt idx="3905">
                  <c:v>15116</c:v>
                </c:pt>
                <c:pt idx="3906">
                  <c:v>15117</c:v>
                </c:pt>
                <c:pt idx="3907">
                  <c:v>15118</c:v>
                </c:pt>
                <c:pt idx="3908">
                  <c:v>15119</c:v>
                </c:pt>
                <c:pt idx="3909">
                  <c:v>15120</c:v>
                </c:pt>
                <c:pt idx="3910">
                  <c:v>15121</c:v>
                </c:pt>
                <c:pt idx="3911">
                  <c:v>15122</c:v>
                </c:pt>
                <c:pt idx="3912">
                  <c:v>15123</c:v>
                </c:pt>
                <c:pt idx="3913">
                  <c:v>15124</c:v>
                </c:pt>
                <c:pt idx="3914">
                  <c:v>15125</c:v>
                </c:pt>
                <c:pt idx="3915">
                  <c:v>15126</c:v>
                </c:pt>
                <c:pt idx="3916">
                  <c:v>15127</c:v>
                </c:pt>
                <c:pt idx="3917">
                  <c:v>15128</c:v>
                </c:pt>
                <c:pt idx="3918">
                  <c:v>15129</c:v>
                </c:pt>
                <c:pt idx="3919">
                  <c:v>15130</c:v>
                </c:pt>
                <c:pt idx="3920">
                  <c:v>15131</c:v>
                </c:pt>
                <c:pt idx="3921">
                  <c:v>15132</c:v>
                </c:pt>
                <c:pt idx="3922">
                  <c:v>15133</c:v>
                </c:pt>
                <c:pt idx="3923">
                  <c:v>15134</c:v>
                </c:pt>
                <c:pt idx="3924">
                  <c:v>15135</c:v>
                </c:pt>
                <c:pt idx="3925">
                  <c:v>15136</c:v>
                </c:pt>
                <c:pt idx="3926">
                  <c:v>15137</c:v>
                </c:pt>
                <c:pt idx="3927">
                  <c:v>15138</c:v>
                </c:pt>
                <c:pt idx="3928">
                  <c:v>15139</c:v>
                </c:pt>
                <c:pt idx="3929">
                  <c:v>15140</c:v>
                </c:pt>
                <c:pt idx="3930">
                  <c:v>15141</c:v>
                </c:pt>
                <c:pt idx="3931">
                  <c:v>15142</c:v>
                </c:pt>
                <c:pt idx="3932">
                  <c:v>15143</c:v>
                </c:pt>
                <c:pt idx="3933">
                  <c:v>15144</c:v>
                </c:pt>
                <c:pt idx="3934">
                  <c:v>15145</c:v>
                </c:pt>
                <c:pt idx="3935">
                  <c:v>15146</c:v>
                </c:pt>
                <c:pt idx="3936">
                  <c:v>15147</c:v>
                </c:pt>
                <c:pt idx="3937">
                  <c:v>15148</c:v>
                </c:pt>
                <c:pt idx="3938">
                  <c:v>15149</c:v>
                </c:pt>
                <c:pt idx="3939">
                  <c:v>15150</c:v>
                </c:pt>
                <c:pt idx="3940">
                  <c:v>15151</c:v>
                </c:pt>
                <c:pt idx="3941">
                  <c:v>15152</c:v>
                </c:pt>
                <c:pt idx="3942">
                  <c:v>15153</c:v>
                </c:pt>
                <c:pt idx="3943">
                  <c:v>15154</c:v>
                </c:pt>
                <c:pt idx="3944">
                  <c:v>15155</c:v>
                </c:pt>
                <c:pt idx="3945">
                  <c:v>15156</c:v>
                </c:pt>
                <c:pt idx="3946">
                  <c:v>15157</c:v>
                </c:pt>
                <c:pt idx="3947">
                  <c:v>15158</c:v>
                </c:pt>
                <c:pt idx="3948">
                  <c:v>15159</c:v>
                </c:pt>
                <c:pt idx="3949">
                  <c:v>15160</c:v>
                </c:pt>
                <c:pt idx="3950">
                  <c:v>15161</c:v>
                </c:pt>
                <c:pt idx="3951">
                  <c:v>15162</c:v>
                </c:pt>
                <c:pt idx="3952">
                  <c:v>15163</c:v>
                </c:pt>
                <c:pt idx="3953">
                  <c:v>15164</c:v>
                </c:pt>
                <c:pt idx="3954">
                  <c:v>15165</c:v>
                </c:pt>
                <c:pt idx="3955">
                  <c:v>15166</c:v>
                </c:pt>
                <c:pt idx="3956">
                  <c:v>15167</c:v>
                </c:pt>
                <c:pt idx="3957">
                  <c:v>15168</c:v>
                </c:pt>
                <c:pt idx="3958">
                  <c:v>15169</c:v>
                </c:pt>
                <c:pt idx="3959">
                  <c:v>15170</c:v>
                </c:pt>
                <c:pt idx="3960">
                  <c:v>15171</c:v>
                </c:pt>
                <c:pt idx="3961">
                  <c:v>15172</c:v>
                </c:pt>
                <c:pt idx="3962">
                  <c:v>15173</c:v>
                </c:pt>
                <c:pt idx="3963">
                  <c:v>15174</c:v>
                </c:pt>
                <c:pt idx="3964">
                  <c:v>15175</c:v>
                </c:pt>
                <c:pt idx="3965">
                  <c:v>15176</c:v>
                </c:pt>
                <c:pt idx="3966">
                  <c:v>15177</c:v>
                </c:pt>
                <c:pt idx="3967">
                  <c:v>15178</c:v>
                </c:pt>
                <c:pt idx="3968">
                  <c:v>15179</c:v>
                </c:pt>
                <c:pt idx="3969">
                  <c:v>15180</c:v>
                </c:pt>
                <c:pt idx="3970">
                  <c:v>15181</c:v>
                </c:pt>
                <c:pt idx="3971">
                  <c:v>15182</c:v>
                </c:pt>
                <c:pt idx="3972">
                  <c:v>15183</c:v>
                </c:pt>
                <c:pt idx="3973">
                  <c:v>15184</c:v>
                </c:pt>
                <c:pt idx="3974">
                  <c:v>15185</c:v>
                </c:pt>
                <c:pt idx="3975">
                  <c:v>15186</c:v>
                </c:pt>
                <c:pt idx="3976">
                  <c:v>15187</c:v>
                </c:pt>
                <c:pt idx="3977">
                  <c:v>15188</c:v>
                </c:pt>
                <c:pt idx="3978">
                  <c:v>15189</c:v>
                </c:pt>
                <c:pt idx="3979">
                  <c:v>15190</c:v>
                </c:pt>
                <c:pt idx="3980">
                  <c:v>15191</c:v>
                </c:pt>
                <c:pt idx="3981">
                  <c:v>15192</c:v>
                </c:pt>
                <c:pt idx="3982">
                  <c:v>15193</c:v>
                </c:pt>
                <c:pt idx="3983">
                  <c:v>15194</c:v>
                </c:pt>
                <c:pt idx="3984">
                  <c:v>15195</c:v>
                </c:pt>
                <c:pt idx="3985">
                  <c:v>15196</c:v>
                </c:pt>
                <c:pt idx="3986">
                  <c:v>15197</c:v>
                </c:pt>
                <c:pt idx="3987">
                  <c:v>15198</c:v>
                </c:pt>
                <c:pt idx="3988">
                  <c:v>15199</c:v>
                </c:pt>
                <c:pt idx="3989">
                  <c:v>15200</c:v>
                </c:pt>
                <c:pt idx="3990">
                  <c:v>15201</c:v>
                </c:pt>
                <c:pt idx="3991">
                  <c:v>15202</c:v>
                </c:pt>
                <c:pt idx="3992">
                  <c:v>15203</c:v>
                </c:pt>
                <c:pt idx="3993">
                  <c:v>15204</c:v>
                </c:pt>
                <c:pt idx="3994">
                  <c:v>15205</c:v>
                </c:pt>
                <c:pt idx="3995">
                  <c:v>15206</c:v>
                </c:pt>
                <c:pt idx="3996">
                  <c:v>15207</c:v>
                </c:pt>
                <c:pt idx="3997">
                  <c:v>15208</c:v>
                </c:pt>
                <c:pt idx="3998">
                  <c:v>15209</c:v>
                </c:pt>
                <c:pt idx="3999">
                  <c:v>15210</c:v>
                </c:pt>
                <c:pt idx="4000">
                  <c:v>15211</c:v>
                </c:pt>
                <c:pt idx="4001">
                  <c:v>15212</c:v>
                </c:pt>
                <c:pt idx="4002">
                  <c:v>15213</c:v>
                </c:pt>
                <c:pt idx="4003">
                  <c:v>15214</c:v>
                </c:pt>
                <c:pt idx="4004">
                  <c:v>15215</c:v>
                </c:pt>
                <c:pt idx="4005">
                  <c:v>15216</c:v>
                </c:pt>
                <c:pt idx="4006">
                  <c:v>15217</c:v>
                </c:pt>
                <c:pt idx="4007">
                  <c:v>15218</c:v>
                </c:pt>
                <c:pt idx="4008">
                  <c:v>15219</c:v>
                </c:pt>
                <c:pt idx="4009">
                  <c:v>15220</c:v>
                </c:pt>
                <c:pt idx="4010">
                  <c:v>15221</c:v>
                </c:pt>
                <c:pt idx="4011">
                  <c:v>15222</c:v>
                </c:pt>
                <c:pt idx="4012">
                  <c:v>15223</c:v>
                </c:pt>
                <c:pt idx="4013">
                  <c:v>15224</c:v>
                </c:pt>
                <c:pt idx="4014">
                  <c:v>15225</c:v>
                </c:pt>
                <c:pt idx="4015">
                  <c:v>15226</c:v>
                </c:pt>
                <c:pt idx="4016">
                  <c:v>15227</c:v>
                </c:pt>
                <c:pt idx="4017">
                  <c:v>15228</c:v>
                </c:pt>
                <c:pt idx="4018">
                  <c:v>15229</c:v>
                </c:pt>
                <c:pt idx="4019">
                  <c:v>15230</c:v>
                </c:pt>
                <c:pt idx="4020">
                  <c:v>15231</c:v>
                </c:pt>
                <c:pt idx="4021">
                  <c:v>15232</c:v>
                </c:pt>
                <c:pt idx="4022">
                  <c:v>15233</c:v>
                </c:pt>
                <c:pt idx="4023">
                  <c:v>15234</c:v>
                </c:pt>
                <c:pt idx="4024">
                  <c:v>15235</c:v>
                </c:pt>
                <c:pt idx="4025">
                  <c:v>15236</c:v>
                </c:pt>
                <c:pt idx="4026">
                  <c:v>15237</c:v>
                </c:pt>
                <c:pt idx="4027">
                  <c:v>15238</c:v>
                </c:pt>
                <c:pt idx="4028">
                  <c:v>15239</c:v>
                </c:pt>
                <c:pt idx="4029">
                  <c:v>15240</c:v>
                </c:pt>
                <c:pt idx="4030">
                  <c:v>15241</c:v>
                </c:pt>
                <c:pt idx="4031">
                  <c:v>15242</c:v>
                </c:pt>
                <c:pt idx="4032">
                  <c:v>15243</c:v>
                </c:pt>
                <c:pt idx="4033">
                  <c:v>15244</c:v>
                </c:pt>
                <c:pt idx="4034">
                  <c:v>15245</c:v>
                </c:pt>
                <c:pt idx="4035">
                  <c:v>15246</c:v>
                </c:pt>
                <c:pt idx="4036">
                  <c:v>15247</c:v>
                </c:pt>
                <c:pt idx="4037">
                  <c:v>15248</c:v>
                </c:pt>
                <c:pt idx="4038">
                  <c:v>15249</c:v>
                </c:pt>
                <c:pt idx="4039">
                  <c:v>15250</c:v>
                </c:pt>
                <c:pt idx="4040">
                  <c:v>15251</c:v>
                </c:pt>
                <c:pt idx="4041">
                  <c:v>15252</c:v>
                </c:pt>
                <c:pt idx="4042">
                  <c:v>15253</c:v>
                </c:pt>
                <c:pt idx="4043">
                  <c:v>15254</c:v>
                </c:pt>
                <c:pt idx="4044">
                  <c:v>15255</c:v>
                </c:pt>
                <c:pt idx="4045">
                  <c:v>15256</c:v>
                </c:pt>
                <c:pt idx="4046">
                  <c:v>15257</c:v>
                </c:pt>
                <c:pt idx="4047">
                  <c:v>15258</c:v>
                </c:pt>
                <c:pt idx="4048">
                  <c:v>15259</c:v>
                </c:pt>
                <c:pt idx="4049">
                  <c:v>15260</c:v>
                </c:pt>
                <c:pt idx="4050">
                  <c:v>15261</c:v>
                </c:pt>
                <c:pt idx="4051">
                  <c:v>15262</c:v>
                </c:pt>
                <c:pt idx="4052">
                  <c:v>15263</c:v>
                </c:pt>
                <c:pt idx="4053">
                  <c:v>15264</c:v>
                </c:pt>
                <c:pt idx="4054">
                  <c:v>15265</c:v>
                </c:pt>
                <c:pt idx="4055">
                  <c:v>15266</c:v>
                </c:pt>
                <c:pt idx="4056">
                  <c:v>15267</c:v>
                </c:pt>
                <c:pt idx="4057">
                  <c:v>15268</c:v>
                </c:pt>
                <c:pt idx="4058">
                  <c:v>15269</c:v>
                </c:pt>
                <c:pt idx="4059">
                  <c:v>15270</c:v>
                </c:pt>
                <c:pt idx="4060">
                  <c:v>15271</c:v>
                </c:pt>
                <c:pt idx="4061">
                  <c:v>15272</c:v>
                </c:pt>
                <c:pt idx="4062">
                  <c:v>15273</c:v>
                </c:pt>
                <c:pt idx="4063">
                  <c:v>15274</c:v>
                </c:pt>
                <c:pt idx="4064">
                  <c:v>15275</c:v>
                </c:pt>
                <c:pt idx="4065">
                  <c:v>15276</c:v>
                </c:pt>
                <c:pt idx="4066">
                  <c:v>15277</c:v>
                </c:pt>
                <c:pt idx="4067">
                  <c:v>15278</c:v>
                </c:pt>
                <c:pt idx="4068">
                  <c:v>15279</c:v>
                </c:pt>
                <c:pt idx="4069">
                  <c:v>15280</c:v>
                </c:pt>
                <c:pt idx="4070">
                  <c:v>15281</c:v>
                </c:pt>
                <c:pt idx="4071">
                  <c:v>15282</c:v>
                </c:pt>
                <c:pt idx="4072">
                  <c:v>15283</c:v>
                </c:pt>
                <c:pt idx="4073">
                  <c:v>15284</c:v>
                </c:pt>
                <c:pt idx="4074">
                  <c:v>15285</c:v>
                </c:pt>
                <c:pt idx="4075">
                  <c:v>15286</c:v>
                </c:pt>
                <c:pt idx="4076">
                  <c:v>15287</c:v>
                </c:pt>
                <c:pt idx="4077">
                  <c:v>15288</c:v>
                </c:pt>
                <c:pt idx="4078">
                  <c:v>15289</c:v>
                </c:pt>
                <c:pt idx="4079">
                  <c:v>15290</c:v>
                </c:pt>
                <c:pt idx="4080">
                  <c:v>15291</c:v>
                </c:pt>
                <c:pt idx="4081">
                  <c:v>15292</c:v>
                </c:pt>
                <c:pt idx="4082">
                  <c:v>15293</c:v>
                </c:pt>
                <c:pt idx="4083">
                  <c:v>15294</c:v>
                </c:pt>
                <c:pt idx="4084">
                  <c:v>15295</c:v>
                </c:pt>
                <c:pt idx="4085">
                  <c:v>15296</c:v>
                </c:pt>
                <c:pt idx="4086">
                  <c:v>15297</c:v>
                </c:pt>
                <c:pt idx="4087">
                  <c:v>15298</c:v>
                </c:pt>
                <c:pt idx="4088">
                  <c:v>15299</c:v>
                </c:pt>
                <c:pt idx="4089">
                  <c:v>15300</c:v>
                </c:pt>
                <c:pt idx="4090">
                  <c:v>15301</c:v>
                </c:pt>
                <c:pt idx="4091">
                  <c:v>15302</c:v>
                </c:pt>
                <c:pt idx="4092">
                  <c:v>15303</c:v>
                </c:pt>
                <c:pt idx="4093">
                  <c:v>15304</c:v>
                </c:pt>
                <c:pt idx="4094">
                  <c:v>15305</c:v>
                </c:pt>
                <c:pt idx="4095">
                  <c:v>15306</c:v>
                </c:pt>
                <c:pt idx="4096">
                  <c:v>15307</c:v>
                </c:pt>
                <c:pt idx="4097">
                  <c:v>15308</c:v>
                </c:pt>
                <c:pt idx="4098">
                  <c:v>15309</c:v>
                </c:pt>
                <c:pt idx="4099">
                  <c:v>15310</c:v>
                </c:pt>
                <c:pt idx="4100">
                  <c:v>15311</c:v>
                </c:pt>
                <c:pt idx="4101">
                  <c:v>15312</c:v>
                </c:pt>
                <c:pt idx="4102">
                  <c:v>15313</c:v>
                </c:pt>
                <c:pt idx="4103">
                  <c:v>15314</c:v>
                </c:pt>
                <c:pt idx="4104">
                  <c:v>15315</c:v>
                </c:pt>
                <c:pt idx="4105">
                  <c:v>15316</c:v>
                </c:pt>
                <c:pt idx="4106">
                  <c:v>15317</c:v>
                </c:pt>
                <c:pt idx="4107">
                  <c:v>15318</c:v>
                </c:pt>
                <c:pt idx="4108">
                  <c:v>15319</c:v>
                </c:pt>
                <c:pt idx="4109">
                  <c:v>15320</c:v>
                </c:pt>
                <c:pt idx="4110">
                  <c:v>15321</c:v>
                </c:pt>
                <c:pt idx="4111">
                  <c:v>15322</c:v>
                </c:pt>
                <c:pt idx="4112">
                  <c:v>15323</c:v>
                </c:pt>
                <c:pt idx="4113">
                  <c:v>15324</c:v>
                </c:pt>
                <c:pt idx="4114">
                  <c:v>15325</c:v>
                </c:pt>
                <c:pt idx="4115">
                  <c:v>15326</c:v>
                </c:pt>
                <c:pt idx="4116">
                  <c:v>15327</c:v>
                </c:pt>
                <c:pt idx="4117">
                  <c:v>15328</c:v>
                </c:pt>
                <c:pt idx="4118">
                  <c:v>15329</c:v>
                </c:pt>
                <c:pt idx="4119">
                  <c:v>15330</c:v>
                </c:pt>
                <c:pt idx="4120">
                  <c:v>15331</c:v>
                </c:pt>
                <c:pt idx="4121">
                  <c:v>15332</c:v>
                </c:pt>
                <c:pt idx="4122">
                  <c:v>15333</c:v>
                </c:pt>
                <c:pt idx="4123">
                  <c:v>15334</c:v>
                </c:pt>
                <c:pt idx="4124">
                  <c:v>15335</c:v>
                </c:pt>
                <c:pt idx="4125">
                  <c:v>15336</c:v>
                </c:pt>
                <c:pt idx="4126">
                  <c:v>15337</c:v>
                </c:pt>
                <c:pt idx="4127">
                  <c:v>15338</c:v>
                </c:pt>
                <c:pt idx="4128">
                  <c:v>15339</c:v>
                </c:pt>
                <c:pt idx="4129">
                  <c:v>15340</c:v>
                </c:pt>
                <c:pt idx="4130">
                  <c:v>15341</c:v>
                </c:pt>
                <c:pt idx="4131">
                  <c:v>15342</c:v>
                </c:pt>
                <c:pt idx="4132">
                  <c:v>15343</c:v>
                </c:pt>
                <c:pt idx="4133">
                  <c:v>15344</c:v>
                </c:pt>
                <c:pt idx="4134">
                  <c:v>15345</c:v>
                </c:pt>
                <c:pt idx="4135">
                  <c:v>15346</c:v>
                </c:pt>
                <c:pt idx="4136">
                  <c:v>15347</c:v>
                </c:pt>
                <c:pt idx="4137">
                  <c:v>15348</c:v>
                </c:pt>
                <c:pt idx="4138">
                  <c:v>15349</c:v>
                </c:pt>
                <c:pt idx="4139">
                  <c:v>15350</c:v>
                </c:pt>
                <c:pt idx="4140">
                  <c:v>15351</c:v>
                </c:pt>
                <c:pt idx="4141">
                  <c:v>15352</c:v>
                </c:pt>
                <c:pt idx="4142">
                  <c:v>15353</c:v>
                </c:pt>
                <c:pt idx="4143">
                  <c:v>15354</c:v>
                </c:pt>
                <c:pt idx="4144">
                  <c:v>15355</c:v>
                </c:pt>
                <c:pt idx="4145">
                  <c:v>15356</c:v>
                </c:pt>
                <c:pt idx="4146">
                  <c:v>15357</c:v>
                </c:pt>
                <c:pt idx="4147">
                  <c:v>15358</c:v>
                </c:pt>
                <c:pt idx="4148">
                  <c:v>15359</c:v>
                </c:pt>
                <c:pt idx="4149">
                  <c:v>15360</c:v>
                </c:pt>
                <c:pt idx="4150">
                  <c:v>15361</c:v>
                </c:pt>
                <c:pt idx="4151">
                  <c:v>15362</c:v>
                </c:pt>
                <c:pt idx="4152">
                  <c:v>15363</c:v>
                </c:pt>
                <c:pt idx="4153">
                  <c:v>15364</c:v>
                </c:pt>
                <c:pt idx="4154">
                  <c:v>15365</c:v>
                </c:pt>
                <c:pt idx="4155">
                  <c:v>15366</c:v>
                </c:pt>
                <c:pt idx="4156">
                  <c:v>15367</c:v>
                </c:pt>
                <c:pt idx="4157">
                  <c:v>15368</c:v>
                </c:pt>
                <c:pt idx="4158">
                  <c:v>15369</c:v>
                </c:pt>
                <c:pt idx="4159">
                  <c:v>15370</c:v>
                </c:pt>
                <c:pt idx="4160">
                  <c:v>15371</c:v>
                </c:pt>
                <c:pt idx="4161">
                  <c:v>15372</c:v>
                </c:pt>
                <c:pt idx="4162">
                  <c:v>15373</c:v>
                </c:pt>
                <c:pt idx="4163">
                  <c:v>15374</c:v>
                </c:pt>
                <c:pt idx="4164">
                  <c:v>15375</c:v>
                </c:pt>
                <c:pt idx="4165">
                  <c:v>15376</c:v>
                </c:pt>
                <c:pt idx="4166">
                  <c:v>15377</c:v>
                </c:pt>
                <c:pt idx="4167">
                  <c:v>15378</c:v>
                </c:pt>
                <c:pt idx="4168">
                  <c:v>15379</c:v>
                </c:pt>
                <c:pt idx="4169">
                  <c:v>15380</c:v>
                </c:pt>
                <c:pt idx="4170">
                  <c:v>15381</c:v>
                </c:pt>
                <c:pt idx="4171">
                  <c:v>15382</c:v>
                </c:pt>
                <c:pt idx="4172">
                  <c:v>15383</c:v>
                </c:pt>
                <c:pt idx="4173">
                  <c:v>15384</c:v>
                </c:pt>
                <c:pt idx="4174">
                  <c:v>15385</c:v>
                </c:pt>
                <c:pt idx="4175">
                  <c:v>15386</c:v>
                </c:pt>
                <c:pt idx="4176">
                  <c:v>15387</c:v>
                </c:pt>
                <c:pt idx="4177">
                  <c:v>15388</c:v>
                </c:pt>
                <c:pt idx="4178">
                  <c:v>15389</c:v>
                </c:pt>
                <c:pt idx="4179">
                  <c:v>15390</c:v>
                </c:pt>
                <c:pt idx="4180">
                  <c:v>15391</c:v>
                </c:pt>
                <c:pt idx="4181">
                  <c:v>15392</c:v>
                </c:pt>
                <c:pt idx="4182">
                  <c:v>15393</c:v>
                </c:pt>
                <c:pt idx="4183">
                  <c:v>15394</c:v>
                </c:pt>
                <c:pt idx="4184">
                  <c:v>15395</c:v>
                </c:pt>
                <c:pt idx="4185">
                  <c:v>15396</c:v>
                </c:pt>
                <c:pt idx="4186">
                  <c:v>15397</c:v>
                </c:pt>
                <c:pt idx="4187">
                  <c:v>15398</c:v>
                </c:pt>
                <c:pt idx="4188">
                  <c:v>15399</c:v>
                </c:pt>
                <c:pt idx="4189">
                  <c:v>15400</c:v>
                </c:pt>
                <c:pt idx="4190">
                  <c:v>15401</c:v>
                </c:pt>
                <c:pt idx="4191">
                  <c:v>15402</c:v>
                </c:pt>
                <c:pt idx="4192">
                  <c:v>15403</c:v>
                </c:pt>
                <c:pt idx="4193">
                  <c:v>15404</c:v>
                </c:pt>
                <c:pt idx="4194">
                  <c:v>15405</c:v>
                </c:pt>
                <c:pt idx="4195">
                  <c:v>15406</c:v>
                </c:pt>
                <c:pt idx="4196">
                  <c:v>15407</c:v>
                </c:pt>
                <c:pt idx="4197">
                  <c:v>15408</c:v>
                </c:pt>
                <c:pt idx="4198">
                  <c:v>15409</c:v>
                </c:pt>
                <c:pt idx="4199">
                  <c:v>15410</c:v>
                </c:pt>
                <c:pt idx="4200">
                  <c:v>15411</c:v>
                </c:pt>
                <c:pt idx="4201">
                  <c:v>15412</c:v>
                </c:pt>
                <c:pt idx="4202">
                  <c:v>15413</c:v>
                </c:pt>
                <c:pt idx="4203">
                  <c:v>15414</c:v>
                </c:pt>
                <c:pt idx="4204">
                  <c:v>15415</c:v>
                </c:pt>
                <c:pt idx="4205">
                  <c:v>15416</c:v>
                </c:pt>
                <c:pt idx="4206">
                  <c:v>15417</c:v>
                </c:pt>
                <c:pt idx="4207">
                  <c:v>15418</c:v>
                </c:pt>
                <c:pt idx="4208">
                  <c:v>15419</c:v>
                </c:pt>
                <c:pt idx="4209">
                  <c:v>15420</c:v>
                </c:pt>
                <c:pt idx="4210">
                  <c:v>15421</c:v>
                </c:pt>
                <c:pt idx="4211">
                  <c:v>15422</c:v>
                </c:pt>
                <c:pt idx="4212">
                  <c:v>15423</c:v>
                </c:pt>
                <c:pt idx="4213">
                  <c:v>15424</c:v>
                </c:pt>
                <c:pt idx="4214">
                  <c:v>15425</c:v>
                </c:pt>
                <c:pt idx="4215">
                  <c:v>15426</c:v>
                </c:pt>
                <c:pt idx="4216">
                  <c:v>15427</c:v>
                </c:pt>
                <c:pt idx="4217">
                  <c:v>15428</c:v>
                </c:pt>
                <c:pt idx="4218">
                  <c:v>15429</c:v>
                </c:pt>
                <c:pt idx="4219">
                  <c:v>15430</c:v>
                </c:pt>
                <c:pt idx="4220">
                  <c:v>15431</c:v>
                </c:pt>
                <c:pt idx="4221">
                  <c:v>15432</c:v>
                </c:pt>
                <c:pt idx="4222">
                  <c:v>15433</c:v>
                </c:pt>
                <c:pt idx="4223">
                  <c:v>15434</c:v>
                </c:pt>
                <c:pt idx="4224">
                  <c:v>15435</c:v>
                </c:pt>
                <c:pt idx="4225">
                  <c:v>15436</c:v>
                </c:pt>
                <c:pt idx="4226">
                  <c:v>15437</c:v>
                </c:pt>
                <c:pt idx="4227">
                  <c:v>15438</c:v>
                </c:pt>
                <c:pt idx="4228">
                  <c:v>15439</c:v>
                </c:pt>
                <c:pt idx="4229">
                  <c:v>15440</c:v>
                </c:pt>
                <c:pt idx="4230">
                  <c:v>15441</c:v>
                </c:pt>
                <c:pt idx="4231">
                  <c:v>15442</c:v>
                </c:pt>
                <c:pt idx="4232">
                  <c:v>15443</c:v>
                </c:pt>
                <c:pt idx="4233">
                  <c:v>15444</c:v>
                </c:pt>
                <c:pt idx="4234">
                  <c:v>15445</c:v>
                </c:pt>
                <c:pt idx="4235">
                  <c:v>15446</c:v>
                </c:pt>
                <c:pt idx="4236">
                  <c:v>15447</c:v>
                </c:pt>
                <c:pt idx="4237">
                  <c:v>15448</c:v>
                </c:pt>
                <c:pt idx="4238">
                  <c:v>15449</c:v>
                </c:pt>
                <c:pt idx="4239">
                  <c:v>15450</c:v>
                </c:pt>
                <c:pt idx="4240">
                  <c:v>15451</c:v>
                </c:pt>
                <c:pt idx="4241">
                  <c:v>15452</c:v>
                </c:pt>
                <c:pt idx="4242">
                  <c:v>15453</c:v>
                </c:pt>
                <c:pt idx="4243">
                  <c:v>15454</c:v>
                </c:pt>
                <c:pt idx="4244">
                  <c:v>15455</c:v>
                </c:pt>
                <c:pt idx="4245">
                  <c:v>15456</c:v>
                </c:pt>
                <c:pt idx="4246">
                  <c:v>15457</c:v>
                </c:pt>
                <c:pt idx="4247">
                  <c:v>15458</c:v>
                </c:pt>
                <c:pt idx="4248">
                  <c:v>15459</c:v>
                </c:pt>
                <c:pt idx="4249">
                  <c:v>15460</c:v>
                </c:pt>
                <c:pt idx="4250">
                  <c:v>15461</c:v>
                </c:pt>
                <c:pt idx="4251">
                  <c:v>15462</c:v>
                </c:pt>
                <c:pt idx="4252">
                  <c:v>15463</c:v>
                </c:pt>
                <c:pt idx="4253">
                  <c:v>15464</c:v>
                </c:pt>
                <c:pt idx="4254">
                  <c:v>15465</c:v>
                </c:pt>
                <c:pt idx="4255">
                  <c:v>15466</c:v>
                </c:pt>
                <c:pt idx="4256">
                  <c:v>15467</c:v>
                </c:pt>
                <c:pt idx="4257">
                  <c:v>15468</c:v>
                </c:pt>
                <c:pt idx="4258">
                  <c:v>15469</c:v>
                </c:pt>
                <c:pt idx="4259">
                  <c:v>15470</c:v>
                </c:pt>
                <c:pt idx="4260">
                  <c:v>15471</c:v>
                </c:pt>
                <c:pt idx="4261">
                  <c:v>15472</c:v>
                </c:pt>
                <c:pt idx="4262">
                  <c:v>15473</c:v>
                </c:pt>
                <c:pt idx="4263">
                  <c:v>15474</c:v>
                </c:pt>
                <c:pt idx="4264">
                  <c:v>15475</c:v>
                </c:pt>
                <c:pt idx="4265">
                  <c:v>15476</c:v>
                </c:pt>
                <c:pt idx="4266">
                  <c:v>15477</c:v>
                </c:pt>
                <c:pt idx="4267">
                  <c:v>15478</c:v>
                </c:pt>
                <c:pt idx="4268">
                  <c:v>15479</c:v>
                </c:pt>
                <c:pt idx="4269">
                  <c:v>15480</c:v>
                </c:pt>
                <c:pt idx="4270">
                  <c:v>15481</c:v>
                </c:pt>
                <c:pt idx="4271">
                  <c:v>15482</c:v>
                </c:pt>
                <c:pt idx="4272">
                  <c:v>15483</c:v>
                </c:pt>
                <c:pt idx="4273">
                  <c:v>15484</c:v>
                </c:pt>
                <c:pt idx="4274">
                  <c:v>15485</c:v>
                </c:pt>
                <c:pt idx="4275">
                  <c:v>15486</c:v>
                </c:pt>
                <c:pt idx="4276">
                  <c:v>15487</c:v>
                </c:pt>
                <c:pt idx="4277">
                  <c:v>15488</c:v>
                </c:pt>
                <c:pt idx="4278">
                  <c:v>15489</c:v>
                </c:pt>
                <c:pt idx="4279">
                  <c:v>15490</c:v>
                </c:pt>
                <c:pt idx="4280">
                  <c:v>15491</c:v>
                </c:pt>
                <c:pt idx="4281">
                  <c:v>15492</c:v>
                </c:pt>
                <c:pt idx="4282">
                  <c:v>15493</c:v>
                </c:pt>
                <c:pt idx="4283">
                  <c:v>15494</c:v>
                </c:pt>
                <c:pt idx="4284">
                  <c:v>15495</c:v>
                </c:pt>
                <c:pt idx="4285">
                  <c:v>15496</c:v>
                </c:pt>
                <c:pt idx="4286">
                  <c:v>15497</c:v>
                </c:pt>
                <c:pt idx="4287">
                  <c:v>15498</c:v>
                </c:pt>
                <c:pt idx="4288">
                  <c:v>15499</c:v>
                </c:pt>
                <c:pt idx="4289">
                  <c:v>15500</c:v>
                </c:pt>
                <c:pt idx="4290">
                  <c:v>15501</c:v>
                </c:pt>
                <c:pt idx="4291">
                  <c:v>15502</c:v>
                </c:pt>
                <c:pt idx="4292">
                  <c:v>15503</c:v>
                </c:pt>
                <c:pt idx="4293">
                  <c:v>15504</c:v>
                </c:pt>
                <c:pt idx="4294">
                  <c:v>15505</c:v>
                </c:pt>
                <c:pt idx="4295">
                  <c:v>15506</c:v>
                </c:pt>
                <c:pt idx="4296">
                  <c:v>15507</c:v>
                </c:pt>
                <c:pt idx="4297">
                  <c:v>15508</c:v>
                </c:pt>
                <c:pt idx="4298">
                  <c:v>15509</c:v>
                </c:pt>
                <c:pt idx="4299">
                  <c:v>15510</c:v>
                </c:pt>
                <c:pt idx="4300">
                  <c:v>15511</c:v>
                </c:pt>
                <c:pt idx="4301">
                  <c:v>15512</c:v>
                </c:pt>
                <c:pt idx="4302">
                  <c:v>15513</c:v>
                </c:pt>
                <c:pt idx="4303">
                  <c:v>15514</c:v>
                </c:pt>
                <c:pt idx="4304">
                  <c:v>15515</c:v>
                </c:pt>
                <c:pt idx="4305">
                  <c:v>15516</c:v>
                </c:pt>
                <c:pt idx="4306">
                  <c:v>15517</c:v>
                </c:pt>
                <c:pt idx="4307">
                  <c:v>15518</c:v>
                </c:pt>
                <c:pt idx="4308">
                  <c:v>15519</c:v>
                </c:pt>
                <c:pt idx="4309">
                  <c:v>15520</c:v>
                </c:pt>
                <c:pt idx="4310">
                  <c:v>15521</c:v>
                </c:pt>
                <c:pt idx="4311">
                  <c:v>15522</c:v>
                </c:pt>
                <c:pt idx="4312">
                  <c:v>15523</c:v>
                </c:pt>
                <c:pt idx="4313">
                  <c:v>15524</c:v>
                </c:pt>
                <c:pt idx="4314">
                  <c:v>15525</c:v>
                </c:pt>
                <c:pt idx="4315">
                  <c:v>15526</c:v>
                </c:pt>
                <c:pt idx="4316">
                  <c:v>15527</c:v>
                </c:pt>
                <c:pt idx="4317">
                  <c:v>15528</c:v>
                </c:pt>
                <c:pt idx="4318">
                  <c:v>15529</c:v>
                </c:pt>
                <c:pt idx="4319">
                  <c:v>15530</c:v>
                </c:pt>
                <c:pt idx="4320">
                  <c:v>15531</c:v>
                </c:pt>
                <c:pt idx="4321">
                  <c:v>15532</c:v>
                </c:pt>
                <c:pt idx="4322">
                  <c:v>15533</c:v>
                </c:pt>
                <c:pt idx="4323">
                  <c:v>15534</c:v>
                </c:pt>
                <c:pt idx="4324">
                  <c:v>15535</c:v>
                </c:pt>
                <c:pt idx="4325">
                  <c:v>15536</c:v>
                </c:pt>
                <c:pt idx="4326">
                  <c:v>15537</c:v>
                </c:pt>
                <c:pt idx="4327">
                  <c:v>15538</c:v>
                </c:pt>
                <c:pt idx="4328">
                  <c:v>15539</c:v>
                </c:pt>
                <c:pt idx="4329">
                  <c:v>15540</c:v>
                </c:pt>
                <c:pt idx="4330">
                  <c:v>15541</c:v>
                </c:pt>
                <c:pt idx="4331">
                  <c:v>15542</c:v>
                </c:pt>
                <c:pt idx="4332">
                  <c:v>15543</c:v>
                </c:pt>
                <c:pt idx="4333">
                  <c:v>15544</c:v>
                </c:pt>
                <c:pt idx="4334">
                  <c:v>15545</c:v>
                </c:pt>
                <c:pt idx="4335">
                  <c:v>15546</c:v>
                </c:pt>
                <c:pt idx="4336">
                  <c:v>15547</c:v>
                </c:pt>
                <c:pt idx="4337">
                  <c:v>15548</c:v>
                </c:pt>
                <c:pt idx="4338">
                  <c:v>15549</c:v>
                </c:pt>
                <c:pt idx="4339">
                  <c:v>15550</c:v>
                </c:pt>
                <c:pt idx="4340">
                  <c:v>15551</c:v>
                </c:pt>
                <c:pt idx="4341">
                  <c:v>15552</c:v>
                </c:pt>
                <c:pt idx="4342">
                  <c:v>15553</c:v>
                </c:pt>
                <c:pt idx="4343">
                  <c:v>15554</c:v>
                </c:pt>
                <c:pt idx="4344">
                  <c:v>15555</c:v>
                </c:pt>
                <c:pt idx="4345">
                  <c:v>15556</c:v>
                </c:pt>
                <c:pt idx="4346">
                  <c:v>15557</c:v>
                </c:pt>
                <c:pt idx="4347">
                  <c:v>15558</c:v>
                </c:pt>
                <c:pt idx="4348">
                  <c:v>15559</c:v>
                </c:pt>
                <c:pt idx="4349">
                  <c:v>15560</c:v>
                </c:pt>
                <c:pt idx="4350">
                  <c:v>15561</c:v>
                </c:pt>
                <c:pt idx="4351">
                  <c:v>15562</c:v>
                </c:pt>
                <c:pt idx="4352">
                  <c:v>15563</c:v>
                </c:pt>
                <c:pt idx="4353">
                  <c:v>15564</c:v>
                </c:pt>
                <c:pt idx="4354">
                  <c:v>15565</c:v>
                </c:pt>
                <c:pt idx="4355">
                  <c:v>15566</c:v>
                </c:pt>
                <c:pt idx="4356">
                  <c:v>15567</c:v>
                </c:pt>
                <c:pt idx="4357">
                  <c:v>15568</c:v>
                </c:pt>
                <c:pt idx="4358">
                  <c:v>15569</c:v>
                </c:pt>
                <c:pt idx="4359">
                  <c:v>15570</c:v>
                </c:pt>
                <c:pt idx="4360">
                  <c:v>15571</c:v>
                </c:pt>
                <c:pt idx="4361">
                  <c:v>15572</c:v>
                </c:pt>
                <c:pt idx="4362">
                  <c:v>15573</c:v>
                </c:pt>
                <c:pt idx="4363">
                  <c:v>15574</c:v>
                </c:pt>
                <c:pt idx="4364">
                  <c:v>15575</c:v>
                </c:pt>
                <c:pt idx="4365">
                  <c:v>15576</c:v>
                </c:pt>
                <c:pt idx="4366">
                  <c:v>15577</c:v>
                </c:pt>
                <c:pt idx="4367">
                  <c:v>15578</c:v>
                </c:pt>
                <c:pt idx="4368">
                  <c:v>15579</c:v>
                </c:pt>
                <c:pt idx="4369">
                  <c:v>15580</c:v>
                </c:pt>
                <c:pt idx="4370">
                  <c:v>15581</c:v>
                </c:pt>
                <c:pt idx="4371">
                  <c:v>15582</c:v>
                </c:pt>
                <c:pt idx="4372">
                  <c:v>15583</c:v>
                </c:pt>
                <c:pt idx="4373">
                  <c:v>15584</c:v>
                </c:pt>
                <c:pt idx="4374">
                  <c:v>15585</c:v>
                </c:pt>
                <c:pt idx="4375">
                  <c:v>15586</c:v>
                </c:pt>
                <c:pt idx="4376">
                  <c:v>15587</c:v>
                </c:pt>
                <c:pt idx="4377">
                  <c:v>15588</c:v>
                </c:pt>
                <c:pt idx="4378">
                  <c:v>15589</c:v>
                </c:pt>
                <c:pt idx="4379">
                  <c:v>15590</c:v>
                </c:pt>
                <c:pt idx="4380">
                  <c:v>15591</c:v>
                </c:pt>
                <c:pt idx="4381">
                  <c:v>15592</c:v>
                </c:pt>
                <c:pt idx="4382">
                  <c:v>15593</c:v>
                </c:pt>
                <c:pt idx="4383">
                  <c:v>15594</c:v>
                </c:pt>
                <c:pt idx="4384">
                  <c:v>15595</c:v>
                </c:pt>
                <c:pt idx="4385">
                  <c:v>15596</c:v>
                </c:pt>
                <c:pt idx="4386">
                  <c:v>15597</c:v>
                </c:pt>
                <c:pt idx="4387">
                  <c:v>15598</c:v>
                </c:pt>
                <c:pt idx="4388">
                  <c:v>15599</c:v>
                </c:pt>
                <c:pt idx="4389">
                  <c:v>15600</c:v>
                </c:pt>
                <c:pt idx="4390">
                  <c:v>15601</c:v>
                </c:pt>
                <c:pt idx="4391">
                  <c:v>15602</c:v>
                </c:pt>
                <c:pt idx="4392">
                  <c:v>15603</c:v>
                </c:pt>
                <c:pt idx="4393">
                  <c:v>15604</c:v>
                </c:pt>
                <c:pt idx="4394">
                  <c:v>15605</c:v>
                </c:pt>
                <c:pt idx="4395">
                  <c:v>15606</c:v>
                </c:pt>
                <c:pt idx="4396">
                  <c:v>15607</c:v>
                </c:pt>
                <c:pt idx="4397">
                  <c:v>15608</c:v>
                </c:pt>
                <c:pt idx="4398">
                  <c:v>15609</c:v>
                </c:pt>
                <c:pt idx="4399">
                  <c:v>15610</c:v>
                </c:pt>
                <c:pt idx="4400">
                  <c:v>15611</c:v>
                </c:pt>
                <c:pt idx="4401">
                  <c:v>15612</c:v>
                </c:pt>
                <c:pt idx="4402">
                  <c:v>15613</c:v>
                </c:pt>
                <c:pt idx="4403">
                  <c:v>15614</c:v>
                </c:pt>
                <c:pt idx="4404">
                  <c:v>15615</c:v>
                </c:pt>
                <c:pt idx="4405">
                  <c:v>15616</c:v>
                </c:pt>
                <c:pt idx="4406">
                  <c:v>15617</c:v>
                </c:pt>
                <c:pt idx="4407">
                  <c:v>15618</c:v>
                </c:pt>
                <c:pt idx="4408">
                  <c:v>15619</c:v>
                </c:pt>
                <c:pt idx="4409">
                  <c:v>15620</c:v>
                </c:pt>
                <c:pt idx="4410">
                  <c:v>15621</c:v>
                </c:pt>
                <c:pt idx="4411">
                  <c:v>15622</c:v>
                </c:pt>
                <c:pt idx="4412">
                  <c:v>15623</c:v>
                </c:pt>
                <c:pt idx="4413">
                  <c:v>15624</c:v>
                </c:pt>
                <c:pt idx="4414">
                  <c:v>15625</c:v>
                </c:pt>
                <c:pt idx="4415">
                  <c:v>15626</c:v>
                </c:pt>
                <c:pt idx="4416">
                  <c:v>15627</c:v>
                </c:pt>
                <c:pt idx="4417">
                  <c:v>15628</c:v>
                </c:pt>
                <c:pt idx="4418">
                  <c:v>15629</c:v>
                </c:pt>
                <c:pt idx="4419">
                  <c:v>15630</c:v>
                </c:pt>
                <c:pt idx="4420">
                  <c:v>15631</c:v>
                </c:pt>
                <c:pt idx="4421">
                  <c:v>15632</c:v>
                </c:pt>
                <c:pt idx="4422">
                  <c:v>15633</c:v>
                </c:pt>
                <c:pt idx="4423">
                  <c:v>15634</c:v>
                </c:pt>
                <c:pt idx="4424">
                  <c:v>15635</c:v>
                </c:pt>
                <c:pt idx="4425">
                  <c:v>15636</c:v>
                </c:pt>
                <c:pt idx="4426">
                  <c:v>15637</c:v>
                </c:pt>
                <c:pt idx="4427">
                  <c:v>15638</c:v>
                </c:pt>
                <c:pt idx="4428">
                  <c:v>15639</c:v>
                </c:pt>
                <c:pt idx="4429">
                  <c:v>15640</c:v>
                </c:pt>
                <c:pt idx="4430">
                  <c:v>15641</c:v>
                </c:pt>
                <c:pt idx="4431">
                  <c:v>15642</c:v>
                </c:pt>
                <c:pt idx="4432">
                  <c:v>15643</c:v>
                </c:pt>
                <c:pt idx="4433">
                  <c:v>15644</c:v>
                </c:pt>
                <c:pt idx="4434">
                  <c:v>15645</c:v>
                </c:pt>
                <c:pt idx="4435">
                  <c:v>15646</c:v>
                </c:pt>
                <c:pt idx="4436">
                  <c:v>15647</c:v>
                </c:pt>
                <c:pt idx="4437">
                  <c:v>15648</c:v>
                </c:pt>
                <c:pt idx="4438">
                  <c:v>15649</c:v>
                </c:pt>
                <c:pt idx="4439">
                  <c:v>15650</c:v>
                </c:pt>
                <c:pt idx="4440">
                  <c:v>15651</c:v>
                </c:pt>
                <c:pt idx="4441">
                  <c:v>15652</c:v>
                </c:pt>
                <c:pt idx="4442">
                  <c:v>15653</c:v>
                </c:pt>
                <c:pt idx="4443">
                  <c:v>15654</c:v>
                </c:pt>
                <c:pt idx="4444">
                  <c:v>15655</c:v>
                </c:pt>
                <c:pt idx="4445">
                  <c:v>15656</c:v>
                </c:pt>
                <c:pt idx="4446">
                  <c:v>15657</c:v>
                </c:pt>
                <c:pt idx="4447">
                  <c:v>15658</c:v>
                </c:pt>
                <c:pt idx="4448">
                  <c:v>15659</c:v>
                </c:pt>
                <c:pt idx="4449">
                  <c:v>15660</c:v>
                </c:pt>
                <c:pt idx="4450">
                  <c:v>15661</c:v>
                </c:pt>
                <c:pt idx="4451">
                  <c:v>15662</c:v>
                </c:pt>
                <c:pt idx="4452">
                  <c:v>15663</c:v>
                </c:pt>
                <c:pt idx="4453">
                  <c:v>15664</c:v>
                </c:pt>
                <c:pt idx="4454">
                  <c:v>15665</c:v>
                </c:pt>
                <c:pt idx="4455">
                  <c:v>15666</c:v>
                </c:pt>
                <c:pt idx="4456">
                  <c:v>15667</c:v>
                </c:pt>
                <c:pt idx="4457">
                  <c:v>15668</c:v>
                </c:pt>
                <c:pt idx="4458">
                  <c:v>15669</c:v>
                </c:pt>
                <c:pt idx="4459">
                  <c:v>15670</c:v>
                </c:pt>
                <c:pt idx="4460">
                  <c:v>15671</c:v>
                </c:pt>
                <c:pt idx="4461">
                  <c:v>15672</c:v>
                </c:pt>
                <c:pt idx="4462">
                  <c:v>15673</c:v>
                </c:pt>
                <c:pt idx="4463">
                  <c:v>15674</c:v>
                </c:pt>
                <c:pt idx="4464">
                  <c:v>15675</c:v>
                </c:pt>
                <c:pt idx="4465">
                  <c:v>15676</c:v>
                </c:pt>
                <c:pt idx="4466">
                  <c:v>15677</c:v>
                </c:pt>
                <c:pt idx="4467">
                  <c:v>15678</c:v>
                </c:pt>
                <c:pt idx="4468">
                  <c:v>15679</c:v>
                </c:pt>
                <c:pt idx="4469">
                  <c:v>15680</c:v>
                </c:pt>
                <c:pt idx="4470">
                  <c:v>15681</c:v>
                </c:pt>
                <c:pt idx="4471">
                  <c:v>15682</c:v>
                </c:pt>
                <c:pt idx="4472">
                  <c:v>15683</c:v>
                </c:pt>
                <c:pt idx="4473">
                  <c:v>15684</c:v>
                </c:pt>
                <c:pt idx="4474">
                  <c:v>15685</c:v>
                </c:pt>
                <c:pt idx="4475">
                  <c:v>15686</c:v>
                </c:pt>
                <c:pt idx="4476">
                  <c:v>15687</c:v>
                </c:pt>
                <c:pt idx="4477">
                  <c:v>15688</c:v>
                </c:pt>
                <c:pt idx="4478">
                  <c:v>15689</c:v>
                </c:pt>
                <c:pt idx="4479">
                  <c:v>15690</c:v>
                </c:pt>
                <c:pt idx="4480">
                  <c:v>15691</c:v>
                </c:pt>
                <c:pt idx="4481">
                  <c:v>15692</c:v>
                </c:pt>
                <c:pt idx="4482">
                  <c:v>15693</c:v>
                </c:pt>
                <c:pt idx="4483">
                  <c:v>15694</c:v>
                </c:pt>
                <c:pt idx="4484">
                  <c:v>15695</c:v>
                </c:pt>
                <c:pt idx="4485">
                  <c:v>15696</c:v>
                </c:pt>
                <c:pt idx="4486">
                  <c:v>15697</c:v>
                </c:pt>
                <c:pt idx="4487">
                  <c:v>15698</c:v>
                </c:pt>
                <c:pt idx="4488">
                  <c:v>15699</c:v>
                </c:pt>
                <c:pt idx="4489">
                  <c:v>15700</c:v>
                </c:pt>
                <c:pt idx="4490">
                  <c:v>15701</c:v>
                </c:pt>
                <c:pt idx="4491">
                  <c:v>15702</c:v>
                </c:pt>
                <c:pt idx="4492">
                  <c:v>15703</c:v>
                </c:pt>
                <c:pt idx="4493">
                  <c:v>15704</c:v>
                </c:pt>
                <c:pt idx="4494">
                  <c:v>15705</c:v>
                </c:pt>
                <c:pt idx="4495">
                  <c:v>15706</c:v>
                </c:pt>
                <c:pt idx="4496">
                  <c:v>15707</c:v>
                </c:pt>
                <c:pt idx="4497">
                  <c:v>15708</c:v>
                </c:pt>
                <c:pt idx="4498">
                  <c:v>15709</c:v>
                </c:pt>
                <c:pt idx="4499">
                  <c:v>15710</c:v>
                </c:pt>
                <c:pt idx="4500">
                  <c:v>15711</c:v>
                </c:pt>
                <c:pt idx="4501">
                  <c:v>15712</c:v>
                </c:pt>
                <c:pt idx="4502">
                  <c:v>15713</c:v>
                </c:pt>
                <c:pt idx="4503">
                  <c:v>15714</c:v>
                </c:pt>
                <c:pt idx="4504">
                  <c:v>15715</c:v>
                </c:pt>
                <c:pt idx="4505">
                  <c:v>15716</c:v>
                </c:pt>
                <c:pt idx="4506">
                  <c:v>15717</c:v>
                </c:pt>
                <c:pt idx="4507">
                  <c:v>15718</c:v>
                </c:pt>
                <c:pt idx="4508">
                  <c:v>15719</c:v>
                </c:pt>
                <c:pt idx="4509">
                  <c:v>15720</c:v>
                </c:pt>
                <c:pt idx="4510">
                  <c:v>15721</c:v>
                </c:pt>
                <c:pt idx="4511">
                  <c:v>15722</c:v>
                </c:pt>
                <c:pt idx="4512">
                  <c:v>15723</c:v>
                </c:pt>
                <c:pt idx="4513">
                  <c:v>15724</c:v>
                </c:pt>
                <c:pt idx="4514">
                  <c:v>15725</c:v>
                </c:pt>
                <c:pt idx="4515">
                  <c:v>15726</c:v>
                </c:pt>
                <c:pt idx="4516">
                  <c:v>15727</c:v>
                </c:pt>
                <c:pt idx="4517">
                  <c:v>15728</c:v>
                </c:pt>
                <c:pt idx="4518">
                  <c:v>15729</c:v>
                </c:pt>
                <c:pt idx="4519">
                  <c:v>15730</c:v>
                </c:pt>
                <c:pt idx="4520">
                  <c:v>15731</c:v>
                </c:pt>
                <c:pt idx="4521">
                  <c:v>15732</c:v>
                </c:pt>
                <c:pt idx="4522">
                  <c:v>15733</c:v>
                </c:pt>
                <c:pt idx="4523">
                  <c:v>15734</c:v>
                </c:pt>
                <c:pt idx="4524">
                  <c:v>15735</c:v>
                </c:pt>
                <c:pt idx="4525">
                  <c:v>15736</c:v>
                </c:pt>
                <c:pt idx="4526">
                  <c:v>15737</c:v>
                </c:pt>
                <c:pt idx="4527">
                  <c:v>15738</c:v>
                </c:pt>
                <c:pt idx="4528">
                  <c:v>15739</c:v>
                </c:pt>
                <c:pt idx="4529">
                  <c:v>15740</c:v>
                </c:pt>
                <c:pt idx="4530">
                  <c:v>15741</c:v>
                </c:pt>
                <c:pt idx="4531">
                  <c:v>15742</c:v>
                </c:pt>
                <c:pt idx="4532">
                  <c:v>15743</c:v>
                </c:pt>
                <c:pt idx="4533">
                  <c:v>15744</c:v>
                </c:pt>
                <c:pt idx="4534">
                  <c:v>15745</c:v>
                </c:pt>
                <c:pt idx="4535">
                  <c:v>15746</c:v>
                </c:pt>
                <c:pt idx="4536">
                  <c:v>15747</c:v>
                </c:pt>
                <c:pt idx="4537">
                  <c:v>15748</c:v>
                </c:pt>
                <c:pt idx="4538">
                  <c:v>15749</c:v>
                </c:pt>
                <c:pt idx="4539">
                  <c:v>15750</c:v>
                </c:pt>
                <c:pt idx="4540">
                  <c:v>15751</c:v>
                </c:pt>
                <c:pt idx="4541">
                  <c:v>15752</c:v>
                </c:pt>
                <c:pt idx="4542">
                  <c:v>15753</c:v>
                </c:pt>
                <c:pt idx="4543">
                  <c:v>15754</c:v>
                </c:pt>
                <c:pt idx="4544">
                  <c:v>15755</c:v>
                </c:pt>
                <c:pt idx="4545">
                  <c:v>15756</c:v>
                </c:pt>
                <c:pt idx="4546">
                  <c:v>15757</c:v>
                </c:pt>
                <c:pt idx="4547">
                  <c:v>15758</c:v>
                </c:pt>
                <c:pt idx="4548">
                  <c:v>15759</c:v>
                </c:pt>
                <c:pt idx="4549">
                  <c:v>15760</c:v>
                </c:pt>
                <c:pt idx="4550">
                  <c:v>15761</c:v>
                </c:pt>
                <c:pt idx="4551">
                  <c:v>15762</c:v>
                </c:pt>
                <c:pt idx="4552">
                  <c:v>15763</c:v>
                </c:pt>
                <c:pt idx="4553">
                  <c:v>15764</c:v>
                </c:pt>
                <c:pt idx="4554">
                  <c:v>15765</c:v>
                </c:pt>
                <c:pt idx="4555">
                  <c:v>15766</c:v>
                </c:pt>
                <c:pt idx="4556">
                  <c:v>15767</c:v>
                </c:pt>
                <c:pt idx="4557">
                  <c:v>15768</c:v>
                </c:pt>
                <c:pt idx="4558">
                  <c:v>15769</c:v>
                </c:pt>
                <c:pt idx="4559">
                  <c:v>15770</c:v>
                </c:pt>
                <c:pt idx="4560">
                  <c:v>15771</c:v>
                </c:pt>
                <c:pt idx="4561">
                  <c:v>15772</c:v>
                </c:pt>
                <c:pt idx="4562">
                  <c:v>15773</c:v>
                </c:pt>
                <c:pt idx="4563">
                  <c:v>15774</c:v>
                </c:pt>
                <c:pt idx="4564">
                  <c:v>15775</c:v>
                </c:pt>
                <c:pt idx="4565">
                  <c:v>15776</c:v>
                </c:pt>
                <c:pt idx="4566">
                  <c:v>15777</c:v>
                </c:pt>
                <c:pt idx="4567">
                  <c:v>15778</c:v>
                </c:pt>
                <c:pt idx="4568">
                  <c:v>15779</c:v>
                </c:pt>
                <c:pt idx="4569">
                  <c:v>15780</c:v>
                </c:pt>
                <c:pt idx="4570">
                  <c:v>15781</c:v>
                </c:pt>
                <c:pt idx="4571">
                  <c:v>15782</c:v>
                </c:pt>
                <c:pt idx="4572">
                  <c:v>15783</c:v>
                </c:pt>
                <c:pt idx="4573">
                  <c:v>15784</c:v>
                </c:pt>
                <c:pt idx="4574">
                  <c:v>15785</c:v>
                </c:pt>
                <c:pt idx="4575">
                  <c:v>15786</c:v>
                </c:pt>
                <c:pt idx="4576">
                  <c:v>15787</c:v>
                </c:pt>
                <c:pt idx="4577">
                  <c:v>15788</c:v>
                </c:pt>
                <c:pt idx="4578">
                  <c:v>15789</c:v>
                </c:pt>
                <c:pt idx="4579">
                  <c:v>15790</c:v>
                </c:pt>
                <c:pt idx="4580">
                  <c:v>15791</c:v>
                </c:pt>
                <c:pt idx="4581">
                  <c:v>15792</c:v>
                </c:pt>
                <c:pt idx="4582">
                  <c:v>15793</c:v>
                </c:pt>
                <c:pt idx="4583">
                  <c:v>15794</c:v>
                </c:pt>
                <c:pt idx="4584">
                  <c:v>15795</c:v>
                </c:pt>
                <c:pt idx="4585">
                  <c:v>15796</c:v>
                </c:pt>
                <c:pt idx="4586">
                  <c:v>15797</c:v>
                </c:pt>
                <c:pt idx="4587">
                  <c:v>15798</c:v>
                </c:pt>
                <c:pt idx="4588">
                  <c:v>15799</c:v>
                </c:pt>
                <c:pt idx="4589">
                  <c:v>15800</c:v>
                </c:pt>
                <c:pt idx="4590">
                  <c:v>15801</c:v>
                </c:pt>
                <c:pt idx="4591">
                  <c:v>15802</c:v>
                </c:pt>
                <c:pt idx="4592">
                  <c:v>15803</c:v>
                </c:pt>
                <c:pt idx="4593">
                  <c:v>15804</c:v>
                </c:pt>
                <c:pt idx="4594">
                  <c:v>15805</c:v>
                </c:pt>
                <c:pt idx="4595">
                  <c:v>15806</c:v>
                </c:pt>
                <c:pt idx="4596">
                  <c:v>15807</c:v>
                </c:pt>
                <c:pt idx="4597">
                  <c:v>15808</c:v>
                </c:pt>
                <c:pt idx="4598">
                  <c:v>15809</c:v>
                </c:pt>
                <c:pt idx="4599">
                  <c:v>15810</c:v>
                </c:pt>
                <c:pt idx="4600">
                  <c:v>15811</c:v>
                </c:pt>
                <c:pt idx="4601">
                  <c:v>15812</c:v>
                </c:pt>
                <c:pt idx="4602">
                  <c:v>15813</c:v>
                </c:pt>
                <c:pt idx="4603">
                  <c:v>15814</c:v>
                </c:pt>
                <c:pt idx="4604">
                  <c:v>15815</c:v>
                </c:pt>
                <c:pt idx="4605">
                  <c:v>15816</c:v>
                </c:pt>
                <c:pt idx="4606">
                  <c:v>15817</c:v>
                </c:pt>
                <c:pt idx="4607">
                  <c:v>15818</c:v>
                </c:pt>
                <c:pt idx="4608">
                  <c:v>15819</c:v>
                </c:pt>
                <c:pt idx="4609">
                  <c:v>15820</c:v>
                </c:pt>
                <c:pt idx="4610">
                  <c:v>15821</c:v>
                </c:pt>
                <c:pt idx="4611">
                  <c:v>15822</c:v>
                </c:pt>
                <c:pt idx="4612">
                  <c:v>15823</c:v>
                </c:pt>
                <c:pt idx="4613">
                  <c:v>15824</c:v>
                </c:pt>
                <c:pt idx="4614">
                  <c:v>15825</c:v>
                </c:pt>
                <c:pt idx="4615">
                  <c:v>15826</c:v>
                </c:pt>
                <c:pt idx="4616">
                  <c:v>15827</c:v>
                </c:pt>
                <c:pt idx="4617">
                  <c:v>15828</c:v>
                </c:pt>
                <c:pt idx="4618">
                  <c:v>15829</c:v>
                </c:pt>
                <c:pt idx="4619">
                  <c:v>15830</c:v>
                </c:pt>
                <c:pt idx="4620">
                  <c:v>15831</c:v>
                </c:pt>
                <c:pt idx="4621">
                  <c:v>15832</c:v>
                </c:pt>
                <c:pt idx="4622">
                  <c:v>15833</c:v>
                </c:pt>
                <c:pt idx="4623">
                  <c:v>15834</c:v>
                </c:pt>
                <c:pt idx="4624">
                  <c:v>15835</c:v>
                </c:pt>
                <c:pt idx="4625">
                  <c:v>15836</c:v>
                </c:pt>
                <c:pt idx="4626">
                  <c:v>15837</c:v>
                </c:pt>
                <c:pt idx="4627">
                  <c:v>15838</c:v>
                </c:pt>
                <c:pt idx="4628">
                  <c:v>15839</c:v>
                </c:pt>
                <c:pt idx="4629">
                  <c:v>15840</c:v>
                </c:pt>
                <c:pt idx="4630">
                  <c:v>15841</c:v>
                </c:pt>
                <c:pt idx="4631">
                  <c:v>15842</c:v>
                </c:pt>
                <c:pt idx="4632">
                  <c:v>15843</c:v>
                </c:pt>
                <c:pt idx="4633">
                  <c:v>15844</c:v>
                </c:pt>
                <c:pt idx="4634">
                  <c:v>15845</c:v>
                </c:pt>
                <c:pt idx="4635">
                  <c:v>15846</c:v>
                </c:pt>
                <c:pt idx="4636">
                  <c:v>15847</c:v>
                </c:pt>
                <c:pt idx="4637">
                  <c:v>15848</c:v>
                </c:pt>
                <c:pt idx="4638">
                  <c:v>15849</c:v>
                </c:pt>
                <c:pt idx="4639">
                  <c:v>15850</c:v>
                </c:pt>
                <c:pt idx="4640">
                  <c:v>15851</c:v>
                </c:pt>
                <c:pt idx="4641">
                  <c:v>15852</c:v>
                </c:pt>
                <c:pt idx="4642">
                  <c:v>15853</c:v>
                </c:pt>
                <c:pt idx="4643">
                  <c:v>15854</c:v>
                </c:pt>
                <c:pt idx="4644">
                  <c:v>15855</c:v>
                </c:pt>
                <c:pt idx="4645">
                  <c:v>15856</c:v>
                </c:pt>
                <c:pt idx="4646">
                  <c:v>15857</c:v>
                </c:pt>
                <c:pt idx="4647">
                  <c:v>15858</c:v>
                </c:pt>
                <c:pt idx="4648">
                  <c:v>15859</c:v>
                </c:pt>
                <c:pt idx="4649">
                  <c:v>15860</c:v>
                </c:pt>
                <c:pt idx="4650">
                  <c:v>15861</c:v>
                </c:pt>
                <c:pt idx="4651">
                  <c:v>15862</c:v>
                </c:pt>
                <c:pt idx="4652">
                  <c:v>15863</c:v>
                </c:pt>
                <c:pt idx="4653">
                  <c:v>15864</c:v>
                </c:pt>
                <c:pt idx="4654">
                  <c:v>15865</c:v>
                </c:pt>
                <c:pt idx="4655">
                  <c:v>15866</c:v>
                </c:pt>
                <c:pt idx="4656">
                  <c:v>15867</c:v>
                </c:pt>
                <c:pt idx="4657">
                  <c:v>15868</c:v>
                </c:pt>
                <c:pt idx="4658">
                  <c:v>15869</c:v>
                </c:pt>
                <c:pt idx="4659">
                  <c:v>15870</c:v>
                </c:pt>
                <c:pt idx="4660">
                  <c:v>15871</c:v>
                </c:pt>
                <c:pt idx="4661">
                  <c:v>15872</c:v>
                </c:pt>
                <c:pt idx="4662">
                  <c:v>15873</c:v>
                </c:pt>
                <c:pt idx="4663">
                  <c:v>15874</c:v>
                </c:pt>
                <c:pt idx="4664">
                  <c:v>15875</c:v>
                </c:pt>
                <c:pt idx="4665">
                  <c:v>15876</c:v>
                </c:pt>
                <c:pt idx="4666">
                  <c:v>15877</c:v>
                </c:pt>
                <c:pt idx="4667">
                  <c:v>15878</c:v>
                </c:pt>
                <c:pt idx="4668">
                  <c:v>15879</c:v>
                </c:pt>
                <c:pt idx="4669">
                  <c:v>15880</c:v>
                </c:pt>
                <c:pt idx="4670">
                  <c:v>15881</c:v>
                </c:pt>
                <c:pt idx="4671">
                  <c:v>15882</c:v>
                </c:pt>
                <c:pt idx="4672">
                  <c:v>15883</c:v>
                </c:pt>
                <c:pt idx="4673">
                  <c:v>15884</c:v>
                </c:pt>
                <c:pt idx="4674">
                  <c:v>15885</c:v>
                </c:pt>
                <c:pt idx="4675">
                  <c:v>15886</c:v>
                </c:pt>
                <c:pt idx="4676">
                  <c:v>15887</c:v>
                </c:pt>
                <c:pt idx="4677">
                  <c:v>15888</c:v>
                </c:pt>
                <c:pt idx="4678">
                  <c:v>15889</c:v>
                </c:pt>
                <c:pt idx="4679">
                  <c:v>15890</c:v>
                </c:pt>
                <c:pt idx="4680">
                  <c:v>15891</c:v>
                </c:pt>
                <c:pt idx="4681">
                  <c:v>15892</c:v>
                </c:pt>
                <c:pt idx="4682">
                  <c:v>15893</c:v>
                </c:pt>
                <c:pt idx="4683">
                  <c:v>15894</c:v>
                </c:pt>
                <c:pt idx="4684">
                  <c:v>15895</c:v>
                </c:pt>
                <c:pt idx="4685">
                  <c:v>15896</c:v>
                </c:pt>
                <c:pt idx="4686">
                  <c:v>15897</c:v>
                </c:pt>
                <c:pt idx="4687">
                  <c:v>15898</c:v>
                </c:pt>
                <c:pt idx="4688">
                  <c:v>15899</c:v>
                </c:pt>
                <c:pt idx="4689">
                  <c:v>15900</c:v>
                </c:pt>
                <c:pt idx="4690">
                  <c:v>15901</c:v>
                </c:pt>
                <c:pt idx="4691">
                  <c:v>15902</c:v>
                </c:pt>
                <c:pt idx="4692">
                  <c:v>15903</c:v>
                </c:pt>
                <c:pt idx="4693">
                  <c:v>15904</c:v>
                </c:pt>
                <c:pt idx="4694">
                  <c:v>15905</c:v>
                </c:pt>
                <c:pt idx="4695">
                  <c:v>15906</c:v>
                </c:pt>
                <c:pt idx="4696">
                  <c:v>15907</c:v>
                </c:pt>
                <c:pt idx="4697">
                  <c:v>15908</c:v>
                </c:pt>
                <c:pt idx="4698">
                  <c:v>15909</c:v>
                </c:pt>
                <c:pt idx="4699">
                  <c:v>15910</c:v>
                </c:pt>
                <c:pt idx="4700">
                  <c:v>15911</c:v>
                </c:pt>
                <c:pt idx="4701">
                  <c:v>15912</c:v>
                </c:pt>
                <c:pt idx="4702">
                  <c:v>15913</c:v>
                </c:pt>
                <c:pt idx="4703">
                  <c:v>15914</c:v>
                </c:pt>
                <c:pt idx="4704">
                  <c:v>15915</c:v>
                </c:pt>
                <c:pt idx="4705">
                  <c:v>15916</c:v>
                </c:pt>
                <c:pt idx="4706">
                  <c:v>15917</c:v>
                </c:pt>
                <c:pt idx="4707">
                  <c:v>15918</c:v>
                </c:pt>
                <c:pt idx="4708">
                  <c:v>15919</c:v>
                </c:pt>
                <c:pt idx="4709">
                  <c:v>15920</c:v>
                </c:pt>
                <c:pt idx="4710">
                  <c:v>15921</c:v>
                </c:pt>
                <c:pt idx="4711">
                  <c:v>15922</c:v>
                </c:pt>
                <c:pt idx="4712">
                  <c:v>15923</c:v>
                </c:pt>
                <c:pt idx="4713">
                  <c:v>15924</c:v>
                </c:pt>
                <c:pt idx="4714">
                  <c:v>15925</c:v>
                </c:pt>
                <c:pt idx="4715">
                  <c:v>15926</c:v>
                </c:pt>
                <c:pt idx="4716">
                  <c:v>15927</c:v>
                </c:pt>
                <c:pt idx="4717">
                  <c:v>15928</c:v>
                </c:pt>
                <c:pt idx="4718">
                  <c:v>15929</c:v>
                </c:pt>
                <c:pt idx="4719">
                  <c:v>15930</c:v>
                </c:pt>
                <c:pt idx="4720">
                  <c:v>15931</c:v>
                </c:pt>
                <c:pt idx="4721">
                  <c:v>15932</c:v>
                </c:pt>
                <c:pt idx="4722">
                  <c:v>15933</c:v>
                </c:pt>
                <c:pt idx="4723">
                  <c:v>15934</c:v>
                </c:pt>
                <c:pt idx="4724">
                  <c:v>15935</c:v>
                </c:pt>
                <c:pt idx="4725">
                  <c:v>15936</c:v>
                </c:pt>
                <c:pt idx="4726">
                  <c:v>15937</c:v>
                </c:pt>
                <c:pt idx="4727">
                  <c:v>15938</c:v>
                </c:pt>
                <c:pt idx="4728">
                  <c:v>15939</c:v>
                </c:pt>
                <c:pt idx="4729">
                  <c:v>15940</c:v>
                </c:pt>
                <c:pt idx="4730">
                  <c:v>15941</c:v>
                </c:pt>
                <c:pt idx="4731">
                  <c:v>15942</c:v>
                </c:pt>
                <c:pt idx="4732">
                  <c:v>15943</c:v>
                </c:pt>
                <c:pt idx="4733">
                  <c:v>15944</c:v>
                </c:pt>
                <c:pt idx="4734">
                  <c:v>15945</c:v>
                </c:pt>
                <c:pt idx="4735">
                  <c:v>15946</c:v>
                </c:pt>
                <c:pt idx="4736">
                  <c:v>15947</c:v>
                </c:pt>
                <c:pt idx="4737">
                  <c:v>15948</c:v>
                </c:pt>
                <c:pt idx="4738">
                  <c:v>15949</c:v>
                </c:pt>
                <c:pt idx="4739">
                  <c:v>15950</c:v>
                </c:pt>
                <c:pt idx="4740">
                  <c:v>15951</c:v>
                </c:pt>
                <c:pt idx="4741">
                  <c:v>15952</c:v>
                </c:pt>
                <c:pt idx="4742">
                  <c:v>15953</c:v>
                </c:pt>
                <c:pt idx="4743">
                  <c:v>15954</c:v>
                </c:pt>
                <c:pt idx="4744">
                  <c:v>15955</c:v>
                </c:pt>
                <c:pt idx="4745">
                  <c:v>15956</c:v>
                </c:pt>
                <c:pt idx="4746">
                  <c:v>15957</c:v>
                </c:pt>
                <c:pt idx="4747">
                  <c:v>15958</c:v>
                </c:pt>
                <c:pt idx="4748">
                  <c:v>15959</c:v>
                </c:pt>
                <c:pt idx="4749">
                  <c:v>15960</c:v>
                </c:pt>
                <c:pt idx="4750">
                  <c:v>15961</c:v>
                </c:pt>
                <c:pt idx="4751">
                  <c:v>15962</c:v>
                </c:pt>
                <c:pt idx="4752">
                  <c:v>15963</c:v>
                </c:pt>
                <c:pt idx="4753">
                  <c:v>15964</c:v>
                </c:pt>
                <c:pt idx="4754">
                  <c:v>15965</c:v>
                </c:pt>
                <c:pt idx="4755">
                  <c:v>15966</c:v>
                </c:pt>
                <c:pt idx="4756">
                  <c:v>15967</c:v>
                </c:pt>
                <c:pt idx="4757">
                  <c:v>15968</c:v>
                </c:pt>
                <c:pt idx="4758">
                  <c:v>15969</c:v>
                </c:pt>
                <c:pt idx="4759">
                  <c:v>15970</c:v>
                </c:pt>
                <c:pt idx="4760">
                  <c:v>15971</c:v>
                </c:pt>
                <c:pt idx="4761">
                  <c:v>15972</c:v>
                </c:pt>
                <c:pt idx="4762">
                  <c:v>15973</c:v>
                </c:pt>
                <c:pt idx="4763">
                  <c:v>15974</c:v>
                </c:pt>
                <c:pt idx="4764">
                  <c:v>15975</c:v>
                </c:pt>
                <c:pt idx="4765">
                  <c:v>15976</c:v>
                </c:pt>
                <c:pt idx="4766">
                  <c:v>15977</c:v>
                </c:pt>
                <c:pt idx="4767">
                  <c:v>15978</c:v>
                </c:pt>
                <c:pt idx="4768">
                  <c:v>15979</c:v>
                </c:pt>
                <c:pt idx="4769">
                  <c:v>15980</c:v>
                </c:pt>
                <c:pt idx="4770">
                  <c:v>15981</c:v>
                </c:pt>
                <c:pt idx="4771">
                  <c:v>15982</c:v>
                </c:pt>
                <c:pt idx="4772">
                  <c:v>15983</c:v>
                </c:pt>
                <c:pt idx="4773">
                  <c:v>15984</c:v>
                </c:pt>
                <c:pt idx="4774">
                  <c:v>15985</c:v>
                </c:pt>
                <c:pt idx="4775">
                  <c:v>15986</c:v>
                </c:pt>
                <c:pt idx="4776">
                  <c:v>15987</c:v>
                </c:pt>
                <c:pt idx="4777">
                  <c:v>15988</c:v>
                </c:pt>
                <c:pt idx="4778">
                  <c:v>15989</c:v>
                </c:pt>
                <c:pt idx="4779">
                  <c:v>15990</c:v>
                </c:pt>
                <c:pt idx="4780">
                  <c:v>15991</c:v>
                </c:pt>
                <c:pt idx="4781">
                  <c:v>15992</c:v>
                </c:pt>
                <c:pt idx="4782">
                  <c:v>15993</c:v>
                </c:pt>
                <c:pt idx="4783">
                  <c:v>15994</c:v>
                </c:pt>
                <c:pt idx="4784">
                  <c:v>15995</c:v>
                </c:pt>
                <c:pt idx="4785">
                  <c:v>15996</c:v>
                </c:pt>
                <c:pt idx="4786">
                  <c:v>15997</c:v>
                </c:pt>
                <c:pt idx="4787">
                  <c:v>15998</c:v>
                </c:pt>
                <c:pt idx="4788">
                  <c:v>15999</c:v>
                </c:pt>
                <c:pt idx="4789">
                  <c:v>16000</c:v>
                </c:pt>
                <c:pt idx="4790">
                  <c:v>16001</c:v>
                </c:pt>
                <c:pt idx="4791">
                  <c:v>16002</c:v>
                </c:pt>
                <c:pt idx="4792">
                  <c:v>16003</c:v>
                </c:pt>
                <c:pt idx="4793">
                  <c:v>16004</c:v>
                </c:pt>
                <c:pt idx="4794">
                  <c:v>16005</c:v>
                </c:pt>
                <c:pt idx="4795">
                  <c:v>16006</c:v>
                </c:pt>
                <c:pt idx="4796">
                  <c:v>16007</c:v>
                </c:pt>
                <c:pt idx="4797">
                  <c:v>16008</c:v>
                </c:pt>
                <c:pt idx="4798">
                  <c:v>16009</c:v>
                </c:pt>
                <c:pt idx="4799">
                  <c:v>16010</c:v>
                </c:pt>
                <c:pt idx="4800">
                  <c:v>16011</c:v>
                </c:pt>
                <c:pt idx="4801">
                  <c:v>16012</c:v>
                </c:pt>
                <c:pt idx="4802">
                  <c:v>16013</c:v>
                </c:pt>
                <c:pt idx="4803">
                  <c:v>16014</c:v>
                </c:pt>
                <c:pt idx="4804">
                  <c:v>16015</c:v>
                </c:pt>
                <c:pt idx="4805">
                  <c:v>16016</c:v>
                </c:pt>
                <c:pt idx="4806">
                  <c:v>16017</c:v>
                </c:pt>
                <c:pt idx="4807">
                  <c:v>16018</c:v>
                </c:pt>
                <c:pt idx="4808">
                  <c:v>16019</c:v>
                </c:pt>
                <c:pt idx="4809">
                  <c:v>16020</c:v>
                </c:pt>
                <c:pt idx="4810">
                  <c:v>16021</c:v>
                </c:pt>
                <c:pt idx="4811">
                  <c:v>16022</c:v>
                </c:pt>
                <c:pt idx="4812">
                  <c:v>16023</c:v>
                </c:pt>
                <c:pt idx="4813">
                  <c:v>16024</c:v>
                </c:pt>
                <c:pt idx="4814">
                  <c:v>16025</c:v>
                </c:pt>
                <c:pt idx="4815">
                  <c:v>16026</c:v>
                </c:pt>
                <c:pt idx="4816">
                  <c:v>16027</c:v>
                </c:pt>
                <c:pt idx="4817">
                  <c:v>16028</c:v>
                </c:pt>
                <c:pt idx="4818">
                  <c:v>16029</c:v>
                </c:pt>
                <c:pt idx="4819">
                  <c:v>16030</c:v>
                </c:pt>
                <c:pt idx="4820">
                  <c:v>16031</c:v>
                </c:pt>
                <c:pt idx="4821">
                  <c:v>16032</c:v>
                </c:pt>
                <c:pt idx="4822">
                  <c:v>16033</c:v>
                </c:pt>
                <c:pt idx="4823">
                  <c:v>16034</c:v>
                </c:pt>
                <c:pt idx="4824">
                  <c:v>16035</c:v>
                </c:pt>
                <c:pt idx="4825">
                  <c:v>16036</c:v>
                </c:pt>
                <c:pt idx="4826">
                  <c:v>16037</c:v>
                </c:pt>
                <c:pt idx="4827">
                  <c:v>16038</c:v>
                </c:pt>
                <c:pt idx="4828">
                  <c:v>16039</c:v>
                </c:pt>
                <c:pt idx="4829">
                  <c:v>16040</c:v>
                </c:pt>
                <c:pt idx="4830">
                  <c:v>16041</c:v>
                </c:pt>
                <c:pt idx="4831">
                  <c:v>16042</c:v>
                </c:pt>
                <c:pt idx="4832">
                  <c:v>16043</c:v>
                </c:pt>
                <c:pt idx="4833">
                  <c:v>16044</c:v>
                </c:pt>
                <c:pt idx="4834">
                  <c:v>16045</c:v>
                </c:pt>
                <c:pt idx="4835">
                  <c:v>16046</c:v>
                </c:pt>
                <c:pt idx="4836">
                  <c:v>16047</c:v>
                </c:pt>
                <c:pt idx="4837">
                  <c:v>16048</c:v>
                </c:pt>
                <c:pt idx="4838">
                  <c:v>16049</c:v>
                </c:pt>
                <c:pt idx="4839">
                  <c:v>16050</c:v>
                </c:pt>
                <c:pt idx="4840">
                  <c:v>16051</c:v>
                </c:pt>
                <c:pt idx="4841">
                  <c:v>16052</c:v>
                </c:pt>
                <c:pt idx="4842">
                  <c:v>16053</c:v>
                </c:pt>
                <c:pt idx="4843">
                  <c:v>16054</c:v>
                </c:pt>
                <c:pt idx="4844">
                  <c:v>16055</c:v>
                </c:pt>
                <c:pt idx="4845">
                  <c:v>16056</c:v>
                </c:pt>
                <c:pt idx="4846">
                  <c:v>16057</c:v>
                </c:pt>
                <c:pt idx="4847">
                  <c:v>16058</c:v>
                </c:pt>
                <c:pt idx="4848">
                  <c:v>16059</c:v>
                </c:pt>
                <c:pt idx="4849">
                  <c:v>16060</c:v>
                </c:pt>
                <c:pt idx="4850">
                  <c:v>16061</c:v>
                </c:pt>
                <c:pt idx="4851">
                  <c:v>16062</c:v>
                </c:pt>
                <c:pt idx="4852">
                  <c:v>16063</c:v>
                </c:pt>
                <c:pt idx="4853">
                  <c:v>16064</c:v>
                </c:pt>
                <c:pt idx="4854">
                  <c:v>16065</c:v>
                </c:pt>
                <c:pt idx="4855">
                  <c:v>16066</c:v>
                </c:pt>
                <c:pt idx="4856">
                  <c:v>16067</c:v>
                </c:pt>
                <c:pt idx="4857">
                  <c:v>16068</c:v>
                </c:pt>
                <c:pt idx="4858">
                  <c:v>16069</c:v>
                </c:pt>
                <c:pt idx="4859">
                  <c:v>16070</c:v>
                </c:pt>
                <c:pt idx="4860">
                  <c:v>16071</c:v>
                </c:pt>
                <c:pt idx="4861">
                  <c:v>16072</c:v>
                </c:pt>
                <c:pt idx="4862">
                  <c:v>16073</c:v>
                </c:pt>
                <c:pt idx="4863">
                  <c:v>16074</c:v>
                </c:pt>
                <c:pt idx="4864">
                  <c:v>16075</c:v>
                </c:pt>
                <c:pt idx="4865">
                  <c:v>16076</c:v>
                </c:pt>
                <c:pt idx="4866">
                  <c:v>16077</c:v>
                </c:pt>
                <c:pt idx="4867">
                  <c:v>16078</c:v>
                </c:pt>
                <c:pt idx="4868">
                  <c:v>16079</c:v>
                </c:pt>
                <c:pt idx="4869">
                  <c:v>16080</c:v>
                </c:pt>
                <c:pt idx="4870">
                  <c:v>16081</c:v>
                </c:pt>
                <c:pt idx="4871">
                  <c:v>16082</c:v>
                </c:pt>
                <c:pt idx="4872">
                  <c:v>16083</c:v>
                </c:pt>
                <c:pt idx="4873">
                  <c:v>16084</c:v>
                </c:pt>
                <c:pt idx="4874">
                  <c:v>16085</c:v>
                </c:pt>
                <c:pt idx="4875">
                  <c:v>16086</c:v>
                </c:pt>
                <c:pt idx="4876">
                  <c:v>16087</c:v>
                </c:pt>
                <c:pt idx="4877">
                  <c:v>16088</c:v>
                </c:pt>
                <c:pt idx="4878">
                  <c:v>16089</c:v>
                </c:pt>
                <c:pt idx="4879">
                  <c:v>16090</c:v>
                </c:pt>
                <c:pt idx="4880">
                  <c:v>16091</c:v>
                </c:pt>
                <c:pt idx="4881">
                  <c:v>16092</c:v>
                </c:pt>
                <c:pt idx="4882">
                  <c:v>16093</c:v>
                </c:pt>
                <c:pt idx="4883">
                  <c:v>16094</c:v>
                </c:pt>
                <c:pt idx="4884">
                  <c:v>16095</c:v>
                </c:pt>
                <c:pt idx="4885">
                  <c:v>16096</c:v>
                </c:pt>
                <c:pt idx="4886">
                  <c:v>16097</c:v>
                </c:pt>
                <c:pt idx="4887">
                  <c:v>16098</c:v>
                </c:pt>
                <c:pt idx="4888">
                  <c:v>16099</c:v>
                </c:pt>
                <c:pt idx="4889">
                  <c:v>16100</c:v>
                </c:pt>
                <c:pt idx="4890">
                  <c:v>16101</c:v>
                </c:pt>
                <c:pt idx="4891">
                  <c:v>16102</c:v>
                </c:pt>
                <c:pt idx="4892">
                  <c:v>16103</c:v>
                </c:pt>
                <c:pt idx="4893">
                  <c:v>16104</c:v>
                </c:pt>
                <c:pt idx="4894">
                  <c:v>16105</c:v>
                </c:pt>
                <c:pt idx="4895">
                  <c:v>16106</c:v>
                </c:pt>
                <c:pt idx="4896">
                  <c:v>16107</c:v>
                </c:pt>
                <c:pt idx="4897">
                  <c:v>16108</c:v>
                </c:pt>
                <c:pt idx="4898">
                  <c:v>16109</c:v>
                </c:pt>
                <c:pt idx="4899">
                  <c:v>16110</c:v>
                </c:pt>
                <c:pt idx="4900">
                  <c:v>16111</c:v>
                </c:pt>
                <c:pt idx="4901">
                  <c:v>16112</c:v>
                </c:pt>
                <c:pt idx="4902">
                  <c:v>16113</c:v>
                </c:pt>
                <c:pt idx="4903">
                  <c:v>16114</c:v>
                </c:pt>
                <c:pt idx="4904">
                  <c:v>16115</c:v>
                </c:pt>
                <c:pt idx="4905">
                  <c:v>16116</c:v>
                </c:pt>
                <c:pt idx="4906">
                  <c:v>16117</c:v>
                </c:pt>
                <c:pt idx="4907">
                  <c:v>16118</c:v>
                </c:pt>
                <c:pt idx="4908">
                  <c:v>16119</c:v>
                </c:pt>
                <c:pt idx="4909">
                  <c:v>16120</c:v>
                </c:pt>
                <c:pt idx="4910">
                  <c:v>16121</c:v>
                </c:pt>
                <c:pt idx="4911">
                  <c:v>16122</c:v>
                </c:pt>
                <c:pt idx="4912">
                  <c:v>16123</c:v>
                </c:pt>
                <c:pt idx="4913">
                  <c:v>16124</c:v>
                </c:pt>
                <c:pt idx="4914">
                  <c:v>16125</c:v>
                </c:pt>
                <c:pt idx="4915">
                  <c:v>16126</c:v>
                </c:pt>
                <c:pt idx="4916">
                  <c:v>16127</c:v>
                </c:pt>
                <c:pt idx="4917">
                  <c:v>16128</c:v>
                </c:pt>
                <c:pt idx="4918">
                  <c:v>16129</c:v>
                </c:pt>
                <c:pt idx="4919">
                  <c:v>16130</c:v>
                </c:pt>
                <c:pt idx="4920">
                  <c:v>16131</c:v>
                </c:pt>
                <c:pt idx="4921">
                  <c:v>16132</c:v>
                </c:pt>
                <c:pt idx="4922">
                  <c:v>16133</c:v>
                </c:pt>
                <c:pt idx="4923">
                  <c:v>16134</c:v>
                </c:pt>
                <c:pt idx="4924">
                  <c:v>16135</c:v>
                </c:pt>
                <c:pt idx="4925">
                  <c:v>16136</c:v>
                </c:pt>
                <c:pt idx="4926">
                  <c:v>16137</c:v>
                </c:pt>
                <c:pt idx="4927">
                  <c:v>16138</c:v>
                </c:pt>
                <c:pt idx="4928">
                  <c:v>16139</c:v>
                </c:pt>
                <c:pt idx="4929">
                  <c:v>16140</c:v>
                </c:pt>
                <c:pt idx="4930">
                  <c:v>16141</c:v>
                </c:pt>
                <c:pt idx="4931">
                  <c:v>16142</c:v>
                </c:pt>
                <c:pt idx="4932">
                  <c:v>16143</c:v>
                </c:pt>
                <c:pt idx="4933">
                  <c:v>16144</c:v>
                </c:pt>
                <c:pt idx="4934">
                  <c:v>16145</c:v>
                </c:pt>
                <c:pt idx="4935">
                  <c:v>16146</c:v>
                </c:pt>
                <c:pt idx="4936">
                  <c:v>16147</c:v>
                </c:pt>
                <c:pt idx="4937">
                  <c:v>16148</c:v>
                </c:pt>
                <c:pt idx="4938">
                  <c:v>16149</c:v>
                </c:pt>
                <c:pt idx="4939">
                  <c:v>16150</c:v>
                </c:pt>
                <c:pt idx="4940">
                  <c:v>16151</c:v>
                </c:pt>
                <c:pt idx="4941">
                  <c:v>16152</c:v>
                </c:pt>
                <c:pt idx="4942">
                  <c:v>16153</c:v>
                </c:pt>
                <c:pt idx="4943">
                  <c:v>16154</c:v>
                </c:pt>
                <c:pt idx="4944">
                  <c:v>16155</c:v>
                </c:pt>
                <c:pt idx="4945">
                  <c:v>16156</c:v>
                </c:pt>
                <c:pt idx="4946">
                  <c:v>16157</c:v>
                </c:pt>
                <c:pt idx="4947">
                  <c:v>16158</c:v>
                </c:pt>
                <c:pt idx="4948">
                  <c:v>16159</c:v>
                </c:pt>
                <c:pt idx="4949">
                  <c:v>16160</c:v>
                </c:pt>
                <c:pt idx="4950">
                  <c:v>16161</c:v>
                </c:pt>
                <c:pt idx="4951">
                  <c:v>16162</c:v>
                </c:pt>
                <c:pt idx="4952">
                  <c:v>16163</c:v>
                </c:pt>
                <c:pt idx="4953">
                  <c:v>16164</c:v>
                </c:pt>
                <c:pt idx="4954">
                  <c:v>16165</c:v>
                </c:pt>
                <c:pt idx="4955">
                  <c:v>16166</c:v>
                </c:pt>
                <c:pt idx="4956">
                  <c:v>16167</c:v>
                </c:pt>
                <c:pt idx="4957">
                  <c:v>16168</c:v>
                </c:pt>
                <c:pt idx="4958">
                  <c:v>16169</c:v>
                </c:pt>
                <c:pt idx="4959">
                  <c:v>16170</c:v>
                </c:pt>
                <c:pt idx="4960">
                  <c:v>16171</c:v>
                </c:pt>
                <c:pt idx="4961">
                  <c:v>16172</c:v>
                </c:pt>
                <c:pt idx="4962">
                  <c:v>16173</c:v>
                </c:pt>
                <c:pt idx="4963">
                  <c:v>16174</c:v>
                </c:pt>
                <c:pt idx="4964">
                  <c:v>16175</c:v>
                </c:pt>
                <c:pt idx="4965">
                  <c:v>16176</c:v>
                </c:pt>
                <c:pt idx="4966">
                  <c:v>16177</c:v>
                </c:pt>
                <c:pt idx="4967">
                  <c:v>16178</c:v>
                </c:pt>
                <c:pt idx="4968">
                  <c:v>16179</c:v>
                </c:pt>
                <c:pt idx="4969">
                  <c:v>16180</c:v>
                </c:pt>
                <c:pt idx="4970">
                  <c:v>16181</c:v>
                </c:pt>
                <c:pt idx="4971">
                  <c:v>16182</c:v>
                </c:pt>
                <c:pt idx="4972">
                  <c:v>16183</c:v>
                </c:pt>
                <c:pt idx="4973">
                  <c:v>16184</c:v>
                </c:pt>
                <c:pt idx="4974">
                  <c:v>16185</c:v>
                </c:pt>
                <c:pt idx="4975">
                  <c:v>16186</c:v>
                </c:pt>
                <c:pt idx="4976">
                  <c:v>16187</c:v>
                </c:pt>
                <c:pt idx="4977">
                  <c:v>16188</c:v>
                </c:pt>
                <c:pt idx="4978">
                  <c:v>16189</c:v>
                </c:pt>
                <c:pt idx="4979">
                  <c:v>16190</c:v>
                </c:pt>
                <c:pt idx="4980">
                  <c:v>16191</c:v>
                </c:pt>
                <c:pt idx="4981">
                  <c:v>16192</c:v>
                </c:pt>
                <c:pt idx="4982">
                  <c:v>16193</c:v>
                </c:pt>
                <c:pt idx="4983">
                  <c:v>16194</c:v>
                </c:pt>
                <c:pt idx="4984">
                  <c:v>16195</c:v>
                </c:pt>
                <c:pt idx="4985">
                  <c:v>16196</c:v>
                </c:pt>
                <c:pt idx="4986">
                  <c:v>16197</c:v>
                </c:pt>
                <c:pt idx="4987">
                  <c:v>16198</c:v>
                </c:pt>
                <c:pt idx="4988">
                  <c:v>16199</c:v>
                </c:pt>
                <c:pt idx="4989">
                  <c:v>16200</c:v>
                </c:pt>
                <c:pt idx="4990">
                  <c:v>16201</c:v>
                </c:pt>
                <c:pt idx="4991">
                  <c:v>16202</c:v>
                </c:pt>
                <c:pt idx="4992">
                  <c:v>16203</c:v>
                </c:pt>
                <c:pt idx="4993">
                  <c:v>16204</c:v>
                </c:pt>
                <c:pt idx="4994">
                  <c:v>16205</c:v>
                </c:pt>
                <c:pt idx="4995">
                  <c:v>16206</c:v>
                </c:pt>
                <c:pt idx="4996">
                  <c:v>16207</c:v>
                </c:pt>
                <c:pt idx="4997">
                  <c:v>16208</c:v>
                </c:pt>
                <c:pt idx="4998">
                  <c:v>16209</c:v>
                </c:pt>
                <c:pt idx="4999">
                  <c:v>16210</c:v>
                </c:pt>
                <c:pt idx="5000">
                  <c:v>16211</c:v>
                </c:pt>
                <c:pt idx="5001">
                  <c:v>16212</c:v>
                </c:pt>
                <c:pt idx="5002">
                  <c:v>16213</c:v>
                </c:pt>
                <c:pt idx="5003">
                  <c:v>16214</c:v>
                </c:pt>
                <c:pt idx="5004">
                  <c:v>16215</c:v>
                </c:pt>
                <c:pt idx="5005">
                  <c:v>16216</c:v>
                </c:pt>
                <c:pt idx="5006">
                  <c:v>16217</c:v>
                </c:pt>
                <c:pt idx="5007">
                  <c:v>16218</c:v>
                </c:pt>
                <c:pt idx="5008">
                  <c:v>16219</c:v>
                </c:pt>
                <c:pt idx="5009">
                  <c:v>16220</c:v>
                </c:pt>
                <c:pt idx="5010">
                  <c:v>16221</c:v>
                </c:pt>
                <c:pt idx="5011">
                  <c:v>16222</c:v>
                </c:pt>
                <c:pt idx="5012">
                  <c:v>16223</c:v>
                </c:pt>
                <c:pt idx="5013">
                  <c:v>16224</c:v>
                </c:pt>
                <c:pt idx="5014">
                  <c:v>16225</c:v>
                </c:pt>
                <c:pt idx="5015">
                  <c:v>16226</c:v>
                </c:pt>
                <c:pt idx="5016">
                  <c:v>16227</c:v>
                </c:pt>
                <c:pt idx="5017">
                  <c:v>16228</c:v>
                </c:pt>
                <c:pt idx="5018">
                  <c:v>16229</c:v>
                </c:pt>
                <c:pt idx="5019">
                  <c:v>16230</c:v>
                </c:pt>
                <c:pt idx="5020">
                  <c:v>16231</c:v>
                </c:pt>
                <c:pt idx="5021">
                  <c:v>16232</c:v>
                </c:pt>
                <c:pt idx="5022">
                  <c:v>16233</c:v>
                </c:pt>
                <c:pt idx="5023">
                  <c:v>16234</c:v>
                </c:pt>
                <c:pt idx="5024">
                  <c:v>16235</c:v>
                </c:pt>
                <c:pt idx="5025">
                  <c:v>16236</c:v>
                </c:pt>
                <c:pt idx="5026">
                  <c:v>16237</c:v>
                </c:pt>
                <c:pt idx="5027">
                  <c:v>16238</c:v>
                </c:pt>
                <c:pt idx="5028">
                  <c:v>16239</c:v>
                </c:pt>
                <c:pt idx="5029">
                  <c:v>16240</c:v>
                </c:pt>
                <c:pt idx="5030">
                  <c:v>16241</c:v>
                </c:pt>
                <c:pt idx="5031">
                  <c:v>16242</c:v>
                </c:pt>
                <c:pt idx="5032">
                  <c:v>16243</c:v>
                </c:pt>
                <c:pt idx="5033">
                  <c:v>16244</c:v>
                </c:pt>
                <c:pt idx="5034">
                  <c:v>16245</c:v>
                </c:pt>
                <c:pt idx="5035">
                  <c:v>16246</c:v>
                </c:pt>
                <c:pt idx="5036">
                  <c:v>16247</c:v>
                </c:pt>
                <c:pt idx="5037">
                  <c:v>16248</c:v>
                </c:pt>
                <c:pt idx="5038">
                  <c:v>16249</c:v>
                </c:pt>
                <c:pt idx="5039">
                  <c:v>16250</c:v>
                </c:pt>
                <c:pt idx="5040">
                  <c:v>16251</c:v>
                </c:pt>
                <c:pt idx="5041">
                  <c:v>16252</c:v>
                </c:pt>
                <c:pt idx="5042">
                  <c:v>16253</c:v>
                </c:pt>
                <c:pt idx="5043">
                  <c:v>16254</c:v>
                </c:pt>
                <c:pt idx="5044">
                  <c:v>16255</c:v>
                </c:pt>
                <c:pt idx="5045">
                  <c:v>16256</c:v>
                </c:pt>
                <c:pt idx="5046">
                  <c:v>16257</c:v>
                </c:pt>
                <c:pt idx="5047">
                  <c:v>16258</c:v>
                </c:pt>
                <c:pt idx="5048">
                  <c:v>16259</c:v>
                </c:pt>
                <c:pt idx="5049">
                  <c:v>16260</c:v>
                </c:pt>
                <c:pt idx="5050">
                  <c:v>16261</c:v>
                </c:pt>
                <c:pt idx="5051">
                  <c:v>16262</c:v>
                </c:pt>
                <c:pt idx="5052">
                  <c:v>16263</c:v>
                </c:pt>
                <c:pt idx="5053">
                  <c:v>16264</c:v>
                </c:pt>
                <c:pt idx="5054">
                  <c:v>16265</c:v>
                </c:pt>
                <c:pt idx="5055">
                  <c:v>16266</c:v>
                </c:pt>
                <c:pt idx="5056">
                  <c:v>16267</c:v>
                </c:pt>
                <c:pt idx="5057">
                  <c:v>16268</c:v>
                </c:pt>
                <c:pt idx="5058">
                  <c:v>16269</c:v>
                </c:pt>
                <c:pt idx="5059">
                  <c:v>16270</c:v>
                </c:pt>
                <c:pt idx="5060">
                  <c:v>16271</c:v>
                </c:pt>
                <c:pt idx="5061">
                  <c:v>16272</c:v>
                </c:pt>
                <c:pt idx="5062">
                  <c:v>16273</c:v>
                </c:pt>
                <c:pt idx="5063">
                  <c:v>16274</c:v>
                </c:pt>
                <c:pt idx="5064">
                  <c:v>16275</c:v>
                </c:pt>
                <c:pt idx="5065">
                  <c:v>16276</c:v>
                </c:pt>
                <c:pt idx="5066">
                  <c:v>16277</c:v>
                </c:pt>
                <c:pt idx="5067">
                  <c:v>16278</c:v>
                </c:pt>
                <c:pt idx="5068">
                  <c:v>16279</c:v>
                </c:pt>
                <c:pt idx="5069">
                  <c:v>16280</c:v>
                </c:pt>
                <c:pt idx="5070">
                  <c:v>16281</c:v>
                </c:pt>
                <c:pt idx="5071">
                  <c:v>16282</c:v>
                </c:pt>
                <c:pt idx="5072">
                  <c:v>16283</c:v>
                </c:pt>
                <c:pt idx="5073">
                  <c:v>16284</c:v>
                </c:pt>
                <c:pt idx="5074">
                  <c:v>16285</c:v>
                </c:pt>
                <c:pt idx="5075">
                  <c:v>16286</c:v>
                </c:pt>
                <c:pt idx="5076">
                  <c:v>16287</c:v>
                </c:pt>
                <c:pt idx="5077">
                  <c:v>16288</c:v>
                </c:pt>
                <c:pt idx="5078">
                  <c:v>16289</c:v>
                </c:pt>
                <c:pt idx="5079">
                  <c:v>16290</c:v>
                </c:pt>
                <c:pt idx="5080">
                  <c:v>16291</c:v>
                </c:pt>
                <c:pt idx="5081">
                  <c:v>16292</c:v>
                </c:pt>
                <c:pt idx="5082">
                  <c:v>16293</c:v>
                </c:pt>
                <c:pt idx="5083">
                  <c:v>16294</c:v>
                </c:pt>
                <c:pt idx="5084">
                  <c:v>16295</c:v>
                </c:pt>
                <c:pt idx="5085">
                  <c:v>16296</c:v>
                </c:pt>
                <c:pt idx="5086">
                  <c:v>16297</c:v>
                </c:pt>
                <c:pt idx="5087">
                  <c:v>16298</c:v>
                </c:pt>
                <c:pt idx="5088">
                  <c:v>16299</c:v>
                </c:pt>
                <c:pt idx="5089">
                  <c:v>16300</c:v>
                </c:pt>
                <c:pt idx="5090">
                  <c:v>16301</c:v>
                </c:pt>
                <c:pt idx="5091">
                  <c:v>16302</c:v>
                </c:pt>
                <c:pt idx="5092">
                  <c:v>16303</c:v>
                </c:pt>
                <c:pt idx="5093">
                  <c:v>16304</c:v>
                </c:pt>
                <c:pt idx="5094">
                  <c:v>16305</c:v>
                </c:pt>
                <c:pt idx="5095">
                  <c:v>16306</c:v>
                </c:pt>
                <c:pt idx="5096">
                  <c:v>16307</c:v>
                </c:pt>
                <c:pt idx="5097">
                  <c:v>16308</c:v>
                </c:pt>
                <c:pt idx="5098">
                  <c:v>16309</c:v>
                </c:pt>
                <c:pt idx="5099">
                  <c:v>16310</c:v>
                </c:pt>
                <c:pt idx="5100">
                  <c:v>16311</c:v>
                </c:pt>
                <c:pt idx="5101">
                  <c:v>16312</c:v>
                </c:pt>
                <c:pt idx="5102">
                  <c:v>16313</c:v>
                </c:pt>
                <c:pt idx="5103">
                  <c:v>16314</c:v>
                </c:pt>
                <c:pt idx="5104">
                  <c:v>16315</c:v>
                </c:pt>
                <c:pt idx="5105">
                  <c:v>16316</c:v>
                </c:pt>
                <c:pt idx="5106">
                  <c:v>16317</c:v>
                </c:pt>
                <c:pt idx="5107">
                  <c:v>16318</c:v>
                </c:pt>
                <c:pt idx="5108">
                  <c:v>16319</c:v>
                </c:pt>
                <c:pt idx="5109">
                  <c:v>16320</c:v>
                </c:pt>
                <c:pt idx="5110">
                  <c:v>16321</c:v>
                </c:pt>
                <c:pt idx="5111">
                  <c:v>16322</c:v>
                </c:pt>
                <c:pt idx="5112">
                  <c:v>16323</c:v>
                </c:pt>
                <c:pt idx="5113">
                  <c:v>16324</c:v>
                </c:pt>
                <c:pt idx="5114">
                  <c:v>16325</c:v>
                </c:pt>
                <c:pt idx="5115">
                  <c:v>16326</c:v>
                </c:pt>
                <c:pt idx="5116">
                  <c:v>16327</c:v>
                </c:pt>
                <c:pt idx="5117">
                  <c:v>16328</c:v>
                </c:pt>
                <c:pt idx="5118">
                  <c:v>16329</c:v>
                </c:pt>
                <c:pt idx="5119">
                  <c:v>16330</c:v>
                </c:pt>
                <c:pt idx="5120">
                  <c:v>16331</c:v>
                </c:pt>
                <c:pt idx="5121">
                  <c:v>16332</c:v>
                </c:pt>
                <c:pt idx="5122">
                  <c:v>16333</c:v>
                </c:pt>
                <c:pt idx="5123">
                  <c:v>16334</c:v>
                </c:pt>
                <c:pt idx="5124">
                  <c:v>16335</c:v>
                </c:pt>
                <c:pt idx="5125">
                  <c:v>16336</c:v>
                </c:pt>
                <c:pt idx="5126">
                  <c:v>16337</c:v>
                </c:pt>
                <c:pt idx="5127">
                  <c:v>16338</c:v>
                </c:pt>
                <c:pt idx="5128">
                  <c:v>16339</c:v>
                </c:pt>
                <c:pt idx="5129">
                  <c:v>16340</c:v>
                </c:pt>
                <c:pt idx="5130">
                  <c:v>16341</c:v>
                </c:pt>
                <c:pt idx="5131">
                  <c:v>16342</c:v>
                </c:pt>
                <c:pt idx="5132">
                  <c:v>16343</c:v>
                </c:pt>
                <c:pt idx="5133">
                  <c:v>16344</c:v>
                </c:pt>
                <c:pt idx="5134">
                  <c:v>16345</c:v>
                </c:pt>
                <c:pt idx="5135">
                  <c:v>16346</c:v>
                </c:pt>
                <c:pt idx="5136">
                  <c:v>16347</c:v>
                </c:pt>
                <c:pt idx="5137">
                  <c:v>16348</c:v>
                </c:pt>
                <c:pt idx="5138">
                  <c:v>16349</c:v>
                </c:pt>
                <c:pt idx="5139">
                  <c:v>16350</c:v>
                </c:pt>
                <c:pt idx="5140">
                  <c:v>16351</c:v>
                </c:pt>
                <c:pt idx="5141">
                  <c:v>16352</c:v>
                </c:pt>
                <c:pt idx="5142">
                  <c:v>16353</c:v>
                </c:pt>
                <c:pt idx="5143">
                  <c:v>16354</c:v>
                </c:pt>
                <c:pt idx="5144">
                  <c:v>16355</c:v>
                </c:pt>
                <c:pt idx="5145">
                  <c:v>16356</c:v>
                </c:pt>
                <c:pt idx="5146">
                  <c:v>16357</c:v>
                </c:pt>
                <c:pt idx="5147">
                  <c:v>16358</c:v>
                </c:pt>
                <c:pt idx="5148">
                  <c:v>16359</c:v>
                </c:pt>
                <c:pt idx="5149">
                  <c:v>16360</c:v>
                </c:pt>
                <c:pt idx="5150">
                  <c:v>16361</c:v>
                </c:pt>
                <c:pt idx="5151">
                  <c:v>16362</c:v>
                </c:pt>
                <c:pt idx="5152">
                  <c:v>16363</c:v>
                </c:pt>
                <c:pt idx="5153">
                  <c:v>16364</c:v>
                </c:pt>
                <c:pt idx="5154">
                  <c:v>16365</c:v>
                </c:pt>
                <c:pt idx="5155">
                  <c:v>16366</c:v>
                </c:pt>
                <c:pt idx="5156">
                  <c:v>16367</c:v>
                </c:pt>
                <c:pt idx="5157">
                  <c:v>16368</c:v>
                </c:pt>
                <c:pt idx="5158">
                  <c:v>16369</c:v>
                </c:pt>
                <c:pt idx="5159">
                  <c:v>16370</c:v>
                </c:pt>
                <c:pt idx="5160">
                  <c:v>16371</c:v>
                </c:pt>
                <c:pt idx="5161">
                  <c:v>16372</c:v>
                </c:pt>
                <c:pt idx="5162">
                  <c:v>16373</c:v>
                </c:pt>
                <c:pt idx="5163">
                  <c:v>16374</c:v>
                </c:pt>
                <c:pt idx="5164">
                  <c:v>16375</c:v>
                </c:pt>
                <c:pt idx="5165">
                  <c:v>16376</c:v>
                </c:pt>
                <c:pt idx="5166">
                  <c:v>16377</c:v>
                </c:pt>
                <c:pt idx="5167">
                  <c:v>16378</c:v>
                </c:pt>
                <c:pt idx="5168">
                  <c:v>16379</c:v>
                </c:pt>
                <c:pt idx="5169">
                  <c:v>16380</c:v>
                </c:pt>
                <c:pt idx="5170">
                  <c:v>16381</c:v>
                </c:pt>
                <c:pt idx="5171">
                  <c:v>16382</c:v>
                </c:pt>
                <c:pt idx="5172">
                  <c:v>16383</c:v>
                </c:pt>
                <c:pt idx="5173">
                  <c:v>16384</c:v>
                </c:pt>
                <c:pt idx="5174">
                  <c:v>16385</c:v>
                </c:pt>
                <c:pt idx="5175">
                  <c:v>16386</c:v>
                </c:pt>
                <c:pt idx="5176">
                  <c:v>16387</c:v>
                </c:pt>
                <c:pt idx="5177">
                  <c:v>16388</c:v>
                </c:pt>
                <c:pt idx="5178">
                  <c:v>16389</c:v>
                </c:pt>
                <c:pt idx="5179">
                  <c:v>16390</c:v>
                </c:pt>
                <c:pt idx="5180">
                  <c:v>16391</c:v>
                </c:pt>
                <c:pt idx="5181">
                  <c:v>16392</c:v>
                </c:pt>
                <c:pt idx="5182">
                  <c:v>16393</c:v>
                </c:pt>
                <c:pt idx="5183">
                  <c:v>16394</c:v>
                </c:pt>
                <c:pt idx="5184">
                  <c:v>16395</c:v>
                </c:pt>
                <c:pt idx="5185">
                  <c:v>16396</c:v>
                </c:pt>
                <c:pt idx="5186">
                  <c:v>16397</c:v>
                </c:pt>
                <c:pt idx="5187">
                  <c:v>16398</c:v>
                </c:pt>
                <c:pt idx="5188">
                  <c:v>16399</c:v>
                </c:pt>
                <c:pt idx="5189">
                  <c:v>16400</c:v>
                </c:pt>
                <c:pt idx="5190">
                  <c:v>16401</c:v>
                </c:pt>
                <c:pt idx="5191">
                  <c:v>16402</c:v>
                </c:pt>
                <c:pt idx="5192">
                  <c:v>16403</c:v>
                </c:pt>
                <c:pt idx="5193">
                  <c:v>16404</c:v>
                </c:pt>
                <c:pt idx="5194">
                  <c:v>16405</c:v>
                </c:pt>
                <c:pt idx="5195">
                  <c:v>16406</c:v>
                </c:pt>
                <c:pt idx="5196">
                  <c:v>16407</c:v>
                </c:pt>
                <c:pt idx="5197">
                  <c:v>16408</c:v>
                </c:pt>
                <c:pt idx="5198">
                  <c:v>16409</c:v>
                </c:pt>
                <c:pt idx="5199">
                  <c:v>16410</c:v>
                </c:pt>
                <c:pt idx="5200">
                  <c:v>16411</c:v>
                </c:pt>
                <c:pt idx="5201">
                  <c:v>16412</c:v>
                </c:pt>
                <c:pt idx="5202">
                  <c:v>16413</c:v>
                </c:pt>
                <c:pt idx="5203">
                  <c:v>16414</c:v>
                </c:pt>
                <c:pt idx="5204">
                  <c:v>16415</c:v>
                </c:pt>
                <c:pt idx="5205">
                  <c:v>16416</c:v>
                </c:pt>
                <c:pt idx="5206">
                  <c:v>16417</c:v>
                </c:pt>
                <c:pt idx="5207">
                  <c:v>16418</c:v>
                </c:pt>
                <c:pt idx="5208">
                  <c:v>16419</c:v>
                </c:pt>
                <c:pt idx="5209">
                  <c:v>16420</c:v>
                </c:pt>
                <c:pt idx="5210">
                  <c:v>16421</c:v>
                </c:pt>
                <c:pt idx="5211">
                  <c:v>16422</c:v>
                </c:pt>
                <c:pt idx="5212">
                  <c:v>16423</c:v>
                </c:pt>
                <c:pt idx="5213">
                  <c:v>16424</c:v>
                </c:pt>
                <c:pt idx="5214">
                  <c:v>16425</c:v>
                </c:pt>
                <c:pt idx="5215">
                  <c:v>16426</c:v>
                </c:pt>
                <c:pt idx="5216">
                  <c:v>16427</c:v>
                </c:pt>
                <c:pt idx="5217">
                  <c:v>16428</c:v>
                </c:pt>
                <c:pt idx="5218">
                  <c:v>16429</c:v>
                </c:pt>
                <c:pt idx="5219">
                  <c:v>16430</c:v>
                </c:pt>
                <c:pt idx="5220">
                  <c:v>16431</c:v>
                </c:pt>
                <c:pt idx="5221">
                  <c:v>16432</c:v>
                </c:pt>
                <c:pt idx="5222">
                  <c:v>16433</c:v>
                </c:pt>
                <c:pt idx="5223">
                  <c:v>16434</c:v>
                </c:pt>
                <c:pt idx="5224">
                  <c:v>16435</c:v>
                </c:pt>
                <c:pt idx="5225">
                  <c:v>16436</c:v>
                </c:pt>
                <c:pt idx="5226">
                  <c:v>16437</c:v>
                </c:pt>
                <c:pt idx="5227">
                  <c:v>16438</c:v>
                </c:pt>
                <c:pt idx="5228">
                  <c:v>16439</c:v>
                </c:pt>
                <c:pt idx="5229">
                  <c:v>16440</c:v>
                </c:pt>
                <c:pt idx="5230">
                  <c:v>16441</c:v>
                </c:pt>
                <c:pt idx="5231">
                  <c:v>16442</c:v>
                </c:pt>
                <c:pt idx="5232">
                  <c:v>16443</c:v>
                </c:pt>
                <c:pt idx="5233">
                  <c:v>16444</c:v>
                </c:pt>
                <c:pt idx="5234">
                  <c:v>16445</c:v>
                </c:pt>
                <c:pt idx="5235">
                  <c:v>16446</c:v>
                </c:pt>
                <c:pt idx="5236">
                  <c:v>16447</c:v>
                </c:pt>
                <c:pt idx="5237">
                  <c:v>16448</c:v>
                </c:pt>
                <c:pt idx="5238">
                  <c:v>16449</c:v>
                </c:pt>
                <c:pt idx="5239">
                  <c:v>16450</c:v>
                </c:pt>
                <c:pt idx="5240">
                  <c:v>16451</c:v>
                </c:pt>
                <c:pt idx="5241">
                  <c:v>16452</c:v>
                </c:pt>
                <c:pt idx="5242">
                  <c:v>16453</c:v>
                </c:pt>
                <c:pt idx="5243">
                  <c:v>16454</c:v>
                </c:pt>
                <c:pt idx="5244">
                  <c:v>16455</c:v>
                </c:pt>
                <c:pt idx="5245">
                  <c:v>16456</c:v>
                </c:pt>
                <c:pt idx="5246">
                  <c:v>16457</c:v>
                </c:pt>
                <c:pt idx="5247">
                  <c:v>16458</c:v>
                </c:pt>
                <c:pt idx="5248">
                  <c:v>16459</c:v>
                </c:pt>
                <c:pt idx="5249">
                  <c:v>16460</c:v>
                </c:pt>
                <c:pt idx="5250">
                  <c:v>16461</c:v>
                </c:pt>
                <c:pt idx="5251">
                  <c:v>16462</c:v>
                </c:pt>
                <c:pt idx="5252">
                  <c:v>16463</c:v>
                </c:pt>
                <c:pt idx="5253">
                  <c:v>16464</c:v>
                </c:pt>
                <c:pt idx="5254">
                  <c:v>16465</c:v>
                </c:pt>
                <c:pt idx="5255">
                  <c:v>16466</c:v>
                </c:pt>
                <c:pt idx="5256">
                  <c:v>16467</c:v>
                </c:pt>
                <c:pt idx="5257">
                  <c:v>16468</c:v>
                </c:pt>
                <c:pt idx="5258">
                  <c:v>16469</c:v>
                </c:pt>
                <c:pt idx="5259">
                  <c:v>16470</c:v>
                </c:pt>
                <c:pt idx="5260">
                  <c:v>16471</c:v>
                </c:pt>
                <c:pt idx="5261">
                  <c:v>16472</c:v>
                </c:pt>
                <c:pt idx="5262">
                  <c:v>16473</c:v>
                </c:pt>
                <c:pt idx="5263">
                  <c:v>16474</c:v>
                </c:pt>
                <c:pt idx="5264">
                  <c:v>16475</c:v>
                </c:pt>
                <c:pt idx="5265">
                  <c:v>16476</c:v>
                </c:pt>
                <c:pt idx="5266">
                  <c:v>16477</c:v>
                </c:pt>
                <c:pt idx="5267">
                  <c:v>16478</c:v>
                </c:pt>
                <c:pt idx="5268">
                  <c:v>16479</c:v>
                </c:pt>
                <c:pt idx="5269">
                  <c:v>16480</c:v>
                </c:pt>
                <c:pt idx="5270">
                  <c:v>16481</c:v>
                </c:pt>
                <c:pt idx="5271">
                  <c:v>16482</c:v>
                </c:pt>
                <c:pt idx="5272">
                  <c:v>16483</c:v>
                </c:pt>
                <c:pt idx="5273">
                  <c:v>16484</c:v>
                </c:pt>
                <c:pt idx="5274">
                  <c:v>16485</c:v>
                </c:pt>
                <c:pt idx="5275">
                  <c:v>16486</c:v>
                </c:pt>
                <c:pt idx="5276">
                  <c:v>16487</c:v>
                </c:pt>
                <c:pt idx="5277">
                  <c:v>16488</c:v>
                </c:pt>
                <c:pt idx="5278">
                  <c:v>16489</c:v>
                </c:pt>
                <c:pt idx="5279">
                  <c:v>16490</c:v>
                </c:pt>
                <c:pt idx="5280">
                  <c:v>16491</c:v>
                </c:pt>
                <c:pt idx="5281">
                  <c:v>16492</c:v>
                </c:pt>
                <c:pt idx="5282">
                  <c:v>16493</c:v>
                </c:pt>
                <c:pt idx="5283">
                  <c:v>16494</c:v>
                </c:pt>
                <c:pt idx="5284">
                  <c:v>16495</c:v>
                </c:pt>
                <c:pt idx="5285">
                  <c:v>16496</c:v>
                </c:pt>
                <c:pt idx="5286">
                  <c:v>16497</c:v>
                </c:pt>
                <c:pt idx="5287">
                  <c:v>16498</c:v>
                </c:pt>
                <c:pt idx="5288">
                  <c:v>16499</c:v>
                </c:pt>
                <c:pt idx="5289">
                  <c:v>16500</c:v>
                </c:pt>
                <c:pt idx="5290">
                  <c:v>16501</c:v>
                </c:pt>
                <c:pt idx="5291">
                  <c:v>16502</c:v>
                </c:pt>
                <c:pt idx="5292">
                  <c:v>16503</c:v>
                </c:pt>
                <c:pt idx="5293">
                  <c:v>16504</c:v>
                </c:pt>
                <c:pt idx="5294">
                  <c:v>16505</c:v>
                </c:pt>
                <c:pt idx="5295">
                  <c:v>16506</c:v>
                </c:pt>
                <c:pt idx="5296">
                  <c:v>16507</c:v>
                </c:pt>
                <c:pt idx="5297">
                  <c:v>16508</c:v>
                </c:pt>
                <c:pt idx="5298">
                  <c:v>16509</c:v>
                </c:pt>
                <c:pt idx="5299">
                  <c:v>16510</c:v>
                </c:pt>
                <c:pt idx="5300">
                  <c:v>16511</c:v>
                </c:pt>
                <c:pt idx="5301">
                  <c:v>16512</c:v>
                </c:pt>
                <c:pt idx="5302">
                  <c:v>16513</c:v>
                </c:pt>
                <c:pt idx="5303">
                  <c:v>16514</c:v>
                </c:pt>
                <c:pt idx="5304">
                  <c:v>16515</c:v>
                </c:pt>
                <c:pt idx="5305">
                  <c:v>16516</c:v>
                </c:pt>
                <c:pt idx="5306">
                  <c:v>16517</c:v>
                </c:pt>
                <c:pt idx="5307">
                  <c:v>16518</c:v>
                </c:pt>
                <c:pt idx="5308">
                  <c:v>16519</c:v>
                </c:pt>
                <c:pt idx="5309">
                  <c:v>16520</c:v>
                </c:pt>
                <c:pt idx="5310">
                  <c:v>16521</c:v>
                </c:pt>
                <c:pt idx="5311">
                  <c:v>16522</c:v>
                </c:pt>
                <c:pt idx="5312">
                  <c:v>16523</c:v>
                </c:pt>
                <c:pt idx="5313">
                  <c:v>16524</c:v>
                </c:pt>
                <c:pt idx="5314">
                  <c:v>16525</c:v>
                </c:pt>
                <c:pt idx="5315">
                  <c:v>16526</c:v>
                </c:pt>
                <c:pt idx="5316">
                  <c:v>16527</c:v>
                </c:pt>
                <c:pt idx="5317">
                  <c:v>16528</c:v>
                </c:pt>
                <c:pt idx="5318">
                  <c:v>16529</c:v>
                </c:pt>
                <c:pt idx="5319">
                  <c:v>16530</c:v>
                </c:pt>
                <c:pt idx="5320">
                  <c:v>16531</c:v>
                </c:pt>
                <c:pt idx="5321">
                  <c:v>16532</c:v>
                </c:pt>
                <c:pt idx="5322">
                  <c:v>16533</c:v>
                </c:pt>
                <c:pt idx="5323">
                  <c:v>16534</c:v>
                </c:pt>
                <c:pt idx="5324">
                  <c:v>16535</c:v>
                </c:pt>
                <c:pt idx="5325">
                  <c:v>16536</c:v>
                </c:pt>
                <c:pt idx="5326">
                  <c:v>16537</c:v>
                </c:pt>
                <c:pt idx="5327">
                  <c:v>16538</c:v>
                </c:pt>
                <c:pt idx="5328">
                  <c:v>16539</c:v>
                </c:pt>
                <c:pt idx="5329">
                  <c:v>16540</c:v>
                </c:pt>
                <c:pt idx="5330">
                  <c:v>16541</c:v>
                </c:pt>
                <c:pt idx="5331">
                  <c:v>16542</c:v>
                </c:pt>
                <c:pt idx="5332">
                  <c:v>16543</c:v>
                </c:pt>
                <c:pt idx="5333">
                  <c:v>16544</c:v>
                </c:pt>
                <c:pt idx="5334">
                  <c:v>16545</c:v>
                </c:pt>
                <c:pt idx="5335">
                  <c:v>16546</c:v>
                </c:pt>
                <c:pt idx="5336">
                  <c:v>16547</c:v>
                </c:pt>
                <c:pt idx="5337">
                  <c:v>16548</c:v>
                </c:pt>
                <c:pt idx="5338">
                  <c:v>16549</c:v>
                </c:pt>
                <c:pt idx="5339">
                  <c:v>16550</c:v>
                </c:pt>
                <c:pt idx="5340">
                  <c:v>16551</c:v>
                </c:pt>
                <c:pt idx="5341">
                  <c:v>16552</c:v>
                </c:pt>
                <c:pt idx="5342">
                  <c:v>16553</c:v>
                </c:pt>
                <c:pt idx="5343">
                  <c:v>16554</c:v>
                </c:pt>
                <c:pt idx="5344">
                  <c:v>16555</c:v>
                </c:pt>
                <c:pt idx="5345">
                  <c:v>16556</c:v>
                </c:pt>
                <c:pt idx="5346">
                  <c:v>16557</c:v>
                </c:pt>
                <c:pt idx="5347">
                  <c:v>16558</c:v>
                </c:pt>
                <c:pt idx="5348">
                  <c:v>16559</c:v>
                </c:pt>
                <c:pt idx="5349">
                  <c:v>16560</c:v>
                </c:pt>
                <c:pt idx="5350">
                  <c:v>16561</c:v>
                </c:pt>
                <c:pt idx="5351">
                  <c:v>16562</c:v>
                </c:pt>
                <c:pt idx="5352">
                  <c:v>16563</c:v>
                </c:pt>
                <c:pt idx="5353">
                  <c:v>16564</c:v>
                </c:pt>
                <c:pt idx="5354">
                  <c:v>16565</c:v>
                </c:pt>
                <c:pt idx="5355">
                  <c:v>16566</c:v>
                </c:pt>
                <c:pt idx="5356">
                  <c:v>16567</c:v>
                </c:pt>
                <c:pt idx="5357">
                  <c:v>16568</c:v>
                </c:pt>
                <c:pt idx="5358">
                  <c:v>16569</c:v>
                </c:pt>
                <c:pt idx="5359">
                  <c:v>16570</c:v>
                </c:pt>
                <c:pt idx="5360">
                  <c:v>16571</c:v>
                </c:pt>
                <c:pt idx="5361">
                  <c:v>16572</c:v>
                </c:pt>
                <c:pt idx="5362">
                  <c:v>16573</c:v>
                </c:pt>
                <c:pt idx="5363">
                  <c:v>16574</c:v>
                </c:pt>
                <c:pt idx="5364">
                  <c:v>16575</c:v>
                </c:pt>
                <c:pt idx="5365">
                  <c:v>16576</c:v>
                </c:pt>
                <c:pt idx="5366">
                  <c:v>16577</c:v>
                </c:pt>
                <c:pt idx="5367">
                  <c:v>16578</c:v>
                </c:pt>
                <c:pt idx="5368">
                  <c:v>16579</c:v>
                </c:pt>
                <c:pt idx="5369">
                  <c:v>16580</c:v>
                </c:pt>
                <c:pt idx="5370">
                  <c:v>16581</c:v>
                </c:pt>
                <c:pt idx="5371">
                  <c:v>16582</c:v>
                </c:pt>
                <c:pt idx="5372">
                  <c:v>16583</c:v>
                </c:pt>
                <c:pt idx="5373">
                  <c:v>16584</c:v>
                </c:pt>
                <c:pt idx="5374">
                  <c:v>16585</c:v>
                </c:pt>
                <c:pt idx="5375">
                  <c:v>16586</c:v>
                </c:pt>
                <c:pt idx="5376">
                  <c:v>16587</c:v>
                </c:pt>
                <c:pt idx="5377">
                  <c:v>16588</c:v>
                </c:pt>
                <c:pt idx="5378">
                  <c:v>16589</c:v>
                </c:pt>
                <c:pt idx="5379">
                  <c:v>16590</c:v>
                </c:pt>
                <c:pt idx="5380">
                  <c:v>16591</c:v>
                </c:pt>
                <c:pt idx="5381">
                  <c:v>16592</c:v>
                </c:pt>
                <c:pt idx="5382">
                  <c:v>16593</c:v>
                </c:pt>
                <c:pt idx="5383">
                  <c:v>16594</c:v>
                </c:pt>
                <c:pt idx="5384">
                  <c:v>16595</c:v>
                </c:pt>
                <c:pt idx="5385">
                  <c:v>16596</c:v>
                </c:pt>
                <c:pt idx="5386">
                  <c:v>16597</c:v>
                </c:pt>
                <c:pt idx="5387">
                  <c:v>16598</c:v>
                </c:pt>
                <c:pt idx="5388">
                  <c:v>16599</c:v>
                </c:pt>
                <c:pt idx="5389">
                  <c:v>16600</c:v>
                </c:pt>
                <c:pt idx="5390">
                  <c:v>16601</c:v>
                </c:pt>
                <c:pt idx="5391">
                  <c:v>16602</c:v>
                </c:pt>
                <c:pt idx="5392">
                  <c:v>16603</c:v>
                </c:pt>
                <c:pt idx="5393">
                  <c:v>16604</c:v>
                </c:pt>
                <c:pt idx="5394">
                  <c:v>16605</c:v>
                </c:pt>
                <c:pt idx="5395">
                  <c:v>16606</c:v>
                </c:pt>
                <c:pt idx="5396">
                  <c:v>16607</c:v>
                </c:pt>
                <c:pt idx="5397">
                  <c:v>16608</c:v>
                </c:pt>
                <c:pt idx="5398">
                  <c:v>16609</c:v>
                </c:pt>
                <c:pt idx="5399">
                  <c:v>16610</c:v>
                </c:pt>
                <c:pt idx="5400">
                  <c:v>16611</c:v>
                </c:pt>
                <c:pt idx="5401">
                  <c:v>16612</c:v>
                </c:pt>
                <c:pt idx="5402">
                  <c:v>16613</c:v>
                </c:pt>
                <c:pt idx="5403">
                  <c:v>16614</c:v>
                </c:pt>
                <c:pt idx="5404">
                  <c:v>16615</c:v>
                </c:pt>
                <c:pt idx="5405">
                  <c:v>16616</c:v>
                </c:pt>
                <c:pt idx="5406">
                  <c:v>16617</c:v>
                </c:pt>
                <c:pt idx="5407">
                  <c:v>16618</c:v>
                </c:pt>
                <c:pt idx="5408">
                  <c:v>16619</c:v>
                </c:pt>
                <c:pt idx="5409">
                  <c:v>16620</c:v>
                </c:pt>
                <c:pt idx="5410">
                  <c:v>16621</c:v>
                </c:pt>
                <c:pt idx="5411">
                  <c:v>16622</c:v>
                </c:pt>
                <c:pt idx="5412">
                  <c:v>16623</c:v>
                </c:pt>
                <c:pt idx="5413">
                  <c:v>16624</c:v>
                </c:pt>
                <c:pt idx="5414">
                  <c:v>16625</c:v>
                </c:pt>
                <c:pt idx="5415">
                  <c:v>16626</c:v>
                </c:pt>
                <c:pt idx="5416">
                  <c:v>16627</c:v>
                </c:pt>
                <c:pt idx="5417">
                  <c:v>16628</c:v>
                </c:pt>
                <c:pt idx="5418">
                  <c:v>16629</c:v>
                </c:pt>
                <c:pt idx="5419">
                  <c:v>16630</c:v>
                </c:pt>
                <c:pt idx="5420">
                  <c:v>16631</c:v>
                </c:pt>
                <c:pt idx="5421">
                  <c:v>16632</c:v>
                </c:pt>
                <c:pt idx="5422">
                  <c:v>16633</c:v>
                </c:pt>
                <c:pt idx="5423">
                  <c:v>16634</c:v>
                </c:pt>
                <c:pt idx="5424">
                  <c:v>16635</c:v>
                </c:pt>
                <c:pt idx="5425">
                  <c:v>16636</c:v>
                </c:pt>
                <c:pt idx="5426">
                  <c:v>16637</c:v>
                </c:pt>
                <c:pt idx="5427">
                  <c:v>16638</c:v>
                </c:pt>
                <c:pt idx="5428">
                  <c:v>16639</c:v>
                </c:pt>
                <c:pt idx="5429">
                  <c:v>16640</c:v>
                </c:pt>
                <c:pt idx="5430">
                  <c:v>16641</c:v>
                </c:pt>
                <c:pt idx="5431">
                  <c:v>16642</c:v>
                </c:pt>
                <c:pt idx="5432">
                  <c:v>16643</c:v>
                </c:pt>
                <c:pt idx="5433">
                  <c:v>16644</c:v>
                </c:pt>
                <c:pt idx="5434">
                  <c:v>16645</c:v>
                </c:pt>
                <c:pt idx="5435">
                  <c:v>16646</c:v>
                </c:pt>
                <c:pt idx="5436">
                  <c:v>16647</c:v>
                </c:pt>
                <c:pt idx="5437">
                  <c:v>16648</c:v>
                </c:pt>
                <c:pt idx="5438">
                  <c:v>16649</c:v>
                </c:pt>
                <c:pt idx="5439">
                  <c:v>16650</c:v>
                </c:pt>
                <c:pt idx="5440">
                  <c:v>16651</c:v>
                </c:pt>
                <c:pt idx="5441">
                  <c:v>16652</c:v>
                </c:pt>
                <c:pt idx="5442">
                  <c:v>16653</c:v>
                </c:pt>
                <c:pt idx="5443">
                  <c:v>16654</c:v>
                </c:pt>
                <c:pt idx="5444">
                  <c:v>16655</c:v>
                </c:pt>
                <c:pt idx="5445">
                  <c:v>16656</c:v>
                </c:pt>
                <c:pt idx="5446">
                  <c:v>16657</c:v>
                </c:pt>
                <c:pt idx="5447">
                  <c:v>16658</c:v>
                </c:pt>
                <c:pt idx="5448">
                  <c:v>16659</c:v>
                </c:pt>
                <c:pt idx="5449">
                  <c:v>16660</c:v>
                </c:pt>
                <c:pt idx="5450">
                  <c:v>16661</c:v>
                </c:pt>
                <c:pt idx="5451">
                  <c:v>16662</c:v>
                </c:pt>
                <c:pt idx="5452">
                  <c:v>16663</c:v>
                </c:pt>
                <c:pt idx="5453">
                  <c:v>16664</c:v>
                </c:pt>
                <c:pt idx="5454">
                  <c:v>16665</c:v>
                </c:pt>
                <c:pt idx="5455">
                  <c:v>16666</c:v>
                </c:pt>
                <c:pt idx="5456">
                  <c:v>16667</c:v>
                </c:pt>
                <c:pt idx="5457">
                  <c:v>16668</c:v>
                </c:pt>
                <c:pt idx="5458">
                  <c:v>16669</c:v>
                </c:pt>
                <c:pt idx="5459">
                  <c:v>16670</c:v>
                </c:pt>
                <c:pt idx="5460">
                  <c:v>16671</c:v>
                </c:pt>
                <c:pt idx="5461">
                  <c:v>16672</c:v>
                </c:pt>
                <c:pt idx="5462">
                  <c:v>16673</c:v>
                </c:pt>
                <c:pt idx="5463">
                  <c:v>16674</c:v>
                </c:pt>
                <c:pt idx="5464">
                  <c:v>16675</c:v>
                </c:pt>
                <c:pt idx="5465">
                  <c:v>16676</c:v>
                </c:pt>
                <c:pt idx="5466">
                  <c:v>16677</c:v>
                </c:pt>
                <c:pt idx="5467">
                  <c:v>16678</c:v>
                </c:pt>
                <c:pt idx="5468">
                  <c:v>16679</c:v>
                </c:pt>
                <c:pt idx="5469">
                  <c:v>16680</c:v>
                </c:pt>
                <c:pt idx="5470">
                  <c:v>16681</c:v>
                </c:pt>
                <c:pt idx="5471">
                  <c:v>16682</c:v>
                </c:pt>
                <c:pt idx="5472">
                  <c:v>16683</c:v>
                </c:pt>
                <c:pt idx="5473">
                  <c:v>16684</c:v>
                </c:pt>
                <c:pt idx="5474">
                  <c:v>16685</c:v>
                </c:pt>
                <c:pt idx="5475">
                  <c:v>16686</c:v>
                </c:pt>
                <c:pt idx="5476">
                  <c:v>16687</c:v>
                </c:pt>
                <c:pt idx="5477">
                  <c:v>16688</c:v>
                </c:pt>
                <c:pt idx="5478">
                  <c:v>16689</c:v>
                </c:pt>
                <c:pt idx="5479">
                  <c:v>16690</c:v>
                </c:pt>
                <c:pt idx="5480">
                  <c:v>16691</c:v>
                </c:pt>
                <c:pt idx="5481">
                  <c:v>16692</c:v>
                </c:pt>
                <c:pt idx="5482">
                  <c:v>16693</c:v>
                </c:pt>
                <c:pt idx="5483">
                  <c:v>16694</c:v>
                </c:pt>
                <c:pt idx="5484">
                  <c:v>16695</c:v>
                </c:pt>
                <c:pt idx="5485">
                  <c:v>16696</c:v>
                </c:pt>
                <c:pt idx="5486">
                  <c:v>16697</c:v>
                </c:pt>
                <c:pt idx="5487">
                  <c:v>16698</c:v>
                </c:pt>
                <c:pt idx="5488">
                  <c:v>16699</c:v>
                </c:pt>
                <c:pt idx="5489">
                  <c:v>16700</c:v>
                </c:pt>
                <c:pt idx="5490">
                  <c:v>16701</c:v>
                </c:pt>
                <c:pt idx="5491">
                  <c:v>16702</c:v>
                </c:pt>
                <c:pt idx="5492">
                  <c:v>16703</c:v>
                </c:pt>
                <c:pt idx="5493">
                  <c:v>16704</c:v>
                </c:pt>
                <c:pt idx="5494">
                  <c:v>16705</c:v>
                </c:pt>
                <c:pt idx="5495">
                  <c:v>16706</c:v>
                </c:pt>
                <c:pt idx="5496">
                  <c:v>16707</c:v>
                </c:pt>
                <c:pt idx="5497">
                  <c:v>16708</c:v>
                </c:pt>
                <c:pt idx="5498">
                  <c:v>16709</c:v>
                </c:pt>
                <c:pt idx="5499">
                  <c:v>16710</c:v>
                </c:pt>
                <c:pt idx="5500">
                  <c:v>16711</c:v>
                </c:pt>
                <c:pt idx="5501">
                  <c:v>16712</c:v>
                </c:pt>
                <c:pt idx="5502">
                  <c:v>16713</c:v>
                </c:pt>
                <c:pt idx="5503">
                  <c:v>16714</c:v>
                </c:pt>
                <c:pt idx="5504">
                  <c:v>16715</c:v>
                </c:pt>
                <c:pt idx="5505">
                  <c:v>16716</c:v>
                </c:pt>
                <c:pt idx="5506">
                  <c:v>16717</c:v>
                </c:pt>
                <c:pt idx="5507">
                  <c:v>16718</c:v>
                </c:pt>
                <c:pt idx="5508">
                  <c:v>16719</c:v>
                </c:pt>
                <c:pt idx="5509">
                  <c:v>16720</c:v>
                </c:pt>
                <c:pt idx="5510">
                  <c:v>16721</c:v>
                </c:pt>
                <c:pt idx="5511">
                  <c:v>16722</c:v>
                </c:pt>
                <c:pt idx="5512">
                  <c:v>16723</c:v>
                </c:pt>
                <c:pt idx="5513">
                  <c:v>16724</c:v>
                </c:pt>
                <c:pt idx="5514">
                  <c:v>16725</c:v>
                </c:pt>
                <c:pt idx="5515">
                  <c:v>16726</c:v>
                </c:pt>
                <c:pt idx="5516">
                  <c:v>16727</c:v>
                </c:pt>
                <c:pt idx="5517">
                  <c:v>16728</c:v>
                </c:pt>
                <c:pt idx="5518">
                  <c:v>16729</c:v>
                </c:pt>
                <c:pt idx="5519">
                  <c:v>16730</c:v>
                </c:pt>
                <c:pt idx="5520">
                  <c:v>16731</c:v>
                </c:pt>
                <c:pt idx="5521">
                  <c:v>16732</c:v>
                </c:pt>
                <c:pt idx="5522">
                  <c:v>16733</c:v>
                </c:pt>
                <c:pt idx="5523">
                  <c:v>16734</c:v>
                </c:pt>
                <c:pt idx="5524">
                  <c:v>16735</c:v>
                </c:pt>
                <c:pt idx="5525">
                  <c:v>16736</c:v>
                </c:pt>
                <c:pt idx="5526">
                  <c:v>16737</c:v>
                </c:pt>
                <c:pt idx="5527">
                  <c:v>16738</c:v>
                </c:pt>
                <c:pt idx="5528">
                  <c:v>16739</c:v>
                </c:pt>
                <c:pt idx="5529">
                  <c:v>16740</c:v>
                </c:pt>
                <c:pt idx="5530">
                  <c:v>16741</c:v>
                </c:pt>
                <c:pt idx="5531">
                  <c:v>16742</c:v>
                </c:pt>
                <c:pt idx="5532">
                  <c:v>16743</c:v>
                </c:pt>
                <c:pt idx="5533">
                  <c:v>16744</c:v>
                </c:pt>
                <c:pt idx="5534">
                  <c:v>16745</c:v>
                </c:pt>
                <c:pt idx="5535">
                  <c:v>16746</c:v>
                </c:pt>
                <c:pt idx="5536">
                  <c:v>16747</c:v>
                </c:pt>
                <c:pt idx="5537">
                  <c:v>16748</c:v>
                </c:pt>
                <c:pt idx="5538">
                  <c:v>16749</c:v>
                </c:pt>
                <c:pt idx="5539">
                  <c:v>16750</c:v>
                </c:pt>
                <c:pt idx="5540">
                  <c:v>16751</c:v>
                </c:pt>
                <c:pt idx="5541">
                  <c:v>16752</c:v>
                </c:pt>
                <c:pt idx="5542">
                  <c:v>16753</c:v>
                </c:pt>
                <c:pt idx="5543">
                  <c:v>16754</c:v>
                </c:pt>
                <c:pt idx="5544">
                  <c:v>16755</c:v>
                </c:pt>
                <c:pt idx="5545">
                  <c:v>16756</c:v>
                </c:pt>
                <c:pt idx="5546">
                  <c:v>16757</c:v>
                </c:pt>
                <c:pt idx="5547">
                  <c:v>16758</c:v>
                </c:pt>
                <c:pt idx="5548">
                  <c:v>16759</c:v>
                </c:pt>
                <c:pt idx="5549">
                  <c:v>16760</c:v>
                </c:pt>
                <c:pt idx="5550">
                  <c:v>16761</c:v>
                </c:pt>
                <c:pt idx="5551">
                  <c:v>16762</c:v>
                </c:pt>
                <c:pt idx="5552">
                  <c:v>16763</c:v>
                </c:pt>
                <c:pt idx="5553">
                  <c:v>16764</c:v>
                </c:pt>
                <c:pt idx="5554">
                  <c:v>16765</c:v>
                </c:pt>
                <c:pt idx="5555">
                  <c:v>16766</c:v>
                </c:pt>
                <c:pt idx="5556">
                  <c:v>16767</c:v>
                </c:pt>
                <c:pt idx="5557">
                  <c:v>16768</c:v>
                </c:pt>
                <c:pt idx="5558">
                  <c:v>16769</c:v>
                </c:pt>
                <c:pt idx="5559">
                  <c:v>16770</c:v>
                </c:pt>
                <c:pt idx="5560">
                  <c:v>16771</c:v>
                </c:pt>
                <c:pt idx="5561">
                  <c:v>16772</c:v>
                </c:pt>
                <c:pt idx="5562">
                  <c:v>16773</c:v>
                </c:pt>
                <c:pt idx="5563">
                  <c:v>16774</c:v>
                </c:pt>
                <c:pt idx="5564">
                  <c:v>16775</c:v>
                </c:pt>
                <c:pt idx="5565">
                  <c:v>16776</c:v>
                </c:pt>
                <c:pt idx="5566">
                  <c:v>16777</c:v>
                </c:pt>
                <c:pt idx="5567">
                  <c:v>16778</c:v>
                </c:pt>
                <c:pt idx="5568">
                  <c:v>16779</c:v>
                </c:pt>
                <c:pt idx="5569">
                  <c:v>16780</c:v>
                </c:pt>
                <c:pt idx="5570">
                  <c:v>16781</c:v>
                </c:pt>
                <c:pt idx="5571">
                  <c:v>16782</c:v>
                </c:pt>
                <c:pt idx="5572">
                  <c:v>16783</c:v>
                </c:pt>
                <c:pt idx="5573">
                  <c:v>16784</c:v>
                </c:pt>
                <c:pt idx="5574">
                  <c:v>16785</c:v>
                </c:pt>
                <c:pt idx="5575">
                  <c:v>16786</c:v>
                </c:pt>
                <c:pt idx="5576">
                  <c:v>16787</c:v>
                </c:pt>
                <c:pt idx="5577">
                  <c:v>16788</c:v>
                </c:pt>
                <c:pt idx="5578">
                  <c:v>16789</c:v>
                </c:pt>
                <c:pt idx="5579">
                  <c:v>16790</c:v>
                </c:pt>
                <c:pt idx="5580">
                  <c:v>16791</c:v>
                </c:pt>
                <c:pt idx="5581">
                  <c:v>16792</c:v>
                </c:pt>
                <c:pt idx="5582">
                  <c:v>16793</c:v>
                </c:pt>
                <c:pt idx="5583">
                  <c:v>16794</c:v>
                </c:pt>
                <c:pt idx="5584">
                  <c:v>16795</c:v>
                </c:pt>
                <c:pt idx="5585">
                  <c:v>16796</c:v>
                </c:pt>
                <c:pt idx="5586">
                  <c:v>16797</c:v>
                </c:pt>
                <c:pt idx="5587">
                  <c:v>16798</c:v>
                </c:pt>
                <c:pt idx="5588">
                  <c:v>16799</c:v>
                </c:pt>
                <c:pt idx="5589">
                  <c:v>16800</c:v>
                </c:pt>
                <c:pt idx="5590">
                  <c:v>16801</c:v>
                </c:pt>
                <c:pt idx="5591">
                  <c:v>16802</c:v>
                </c:pt>
                <c:pt idx="5592">
                  <c:v>16803</c:v>
                </c:pt>
                <c:pt idx="5593">
                  <c:v>16804</c:v>
                </c:pt>
                <c:pt idx="5594">
                  <c:v>16805</c:v>
                </c:pt>
                <c:pt idx="5595">
                  <c:v>16806</c:v>
                </c:pt>
                <c:pt idx="5596">
                  <c:v>16807</c:v>
                </c:pt>
                <c:pt idx="5597">
                  <c:v>16808</c:v>
                </c:pt>
                <c:pt idx="5598">
                  <c:v>16809</c:v>
                </c:pt>
                <c:pt idx="5599">
                  <c:v>16810</c:v>
                </c:pt>
                <c:pt idx="5600">
                  <c:v>16811</c:v>
                </c:pt>
                <c:pt idx="5601">
                  <c:v>16812</c:v>
                </c:pt>
                <c:pt idx="5602">
                  <c:v>16813</c:v>
                </c:pt>
                <c:pt idx="5603">
                  <c:v>16814</c:v>
                </c:pt>
                <c:pt idx="5604">
                  <c:v>16815</c:v>
                </c:pt>
                <c:pt idx="5605">
                  <c:v>16816</c:v>
                </c:pt>
                <c:pt idx="5606">
                  <c:v>16817</c:v>
                </c:pt>
                <c:pt idx="5607">
                  <c:v>16818</c:v>
                </c:pt>
                <c:pt idx="5608">
                  <c:v>16819</c:v>
                </c:pt>
                <c:pt idx="5609">
                  <c:v>16820</c:v>
                </c:pt>
                <c:pt idx="5610">
                  <c:v>16821</c:v>
                </c:pt>
                <c:pt idx="5611">
                  <c:v>16822</c:v>
                </c:pt>
                <c:pt idx="5612">
                  <c:v>16823</c:v>
                </c:pt>
                <c:pt idx="5613">
                  <c:v>16824</c:v>
                </c:pt>
                <c:pt idx="5614">
                  <c:v>16825</c:v>
                </c:pt>
                <c:pt idx="5615">
                  <c:v>16826</c:v>
                </c:pt>
                <c:pt idx="5616">
                  <c:v>16827</c:v>
                </c:pt>
                <c:pt idx="5617">
                  <c:v>16828</c:v>
                </c:pt>
                <c:pt idx="5618">
                  <c:v>16829</c:v>
                </c:pt>
                <c:pt idx="5619">
                  <c:v>16830</c:v>
                </c:pt>
                <c:pt idx="5620">
                  <c:v>16831</c:v>
                </c:pt>
                <c:pt idx="5621">
                  <c:v>16832</c:v>
                </c:pt>
                <c:pt idx="5622">
                  <c:v>16833</c:v>
                </c:pt>
                <c:pt idx="5623">
                  <c:v>16834</c:v>
                </c:pt>
                <c:pt idx="5624">
                  <c:v>16835</c:v>
                </c:pt>
                <c:pt idx="5625">
                  <c:v>16836</c:v>
                </c:pt>
                <c:pt idx="5626">
                  <c:v>16837</c:v>
                </c:pt>
                <c:pt idx="5627">
                  <c:v>16838</c:v>
                </c:pt>
                <c:pt idx="5628">
                  <c:v>16839</c:v>
                </c:pt>
                <c:pt idx="5629">
                  <c:v>16840</c:v>
                </c:pt>
                <c:pt idx="5630">
                  <c:v>16841</c:v>
                </c:pt>
                <c:pt idx="5631">
                  <c:v>16842</c:v>
                </c:pt>
                <c:pt idx="5632">
                  <c:v>16843</c:v>
                </c:pt>
                <c:pt idx="5633">
                  <c:v>16844</c:v>
                </c:pt>
                <c:pt idx="5634">
                  <c:v>16845</c:v>
                </c:pt>
                <c:pt idx="5635">
                  <c:v>16846</c:v>
                </c:pt>
                <c:pt idx="5636">
                  <c:v>16847</c:v>
                </c:pt>
                <c:pt idx="5637">
                  <c:v>16848</c:v>
                </c:pt>
                <c:pt idx="5638">
                  <c:v>16849</c:v>
                </c:pt>
                <c:pt idx="5639">
                  <c:v>16850</c:v>
                </c:pt>
                <c:pt idx="5640">
                  <c:v>16851</c:v>
                </c:pt>
                <c:pt idx="5641">
                  <c:v>16852</c:v>
                </c:pt>
                <c:pt idx="5642">
                  <c:v>16853</c:v>
                </c:pt>
                <c:pt idx="5643">
                  <c:v>16854</c:v>
                </c:pt>
                <c:pt idx="5644">
                  <c:v>16855</c:v>
                </c:pt>
                <c:pt idx="5645">
                  <c:v>16856</c:v>
                </c:pt>
                <c:pt idx="5646">
                  <c:v>16857</c:v>
                </c:pt>
                <c:pt idx="5647">
                  <c:v>16858</c:v>
                </c:pt>
                <c:pt idx="5648">
                  <c:v>16859</c:v>
                </c:pt>
                <c:pt idx="5649">
                  <c:v>16860</c:v>
                </c:pt>
                <c:pt idx="5650">
                  <c:v>16861</c:v>
                </c:pt>
                <c:pt idx="5651">
                  <c:v>16862</c:v>
                </c:pt>
                <c:pt idx="5652">
                  <c:v>16863</c:v>
                </c:pt>
                <c:pt idx="5653">
                  <c:v>16864</c:v>
                </c:pt>
                <c:pt idx="5654">
                  <c:v>16865</c:v>
                </c:pt>
                <c:pt idx="5655">
                  <c:v>16866</c:v>
                </c:pt>
                <c:pt idx="5656">
                  <c:v>16867</c:v>
                </c:pt>
                <c:pt idx="5657">
                  <c:v>16868</c:v>
                </c:pt>
                <c:pt idx="5658">
                  <c:v>16869</c:v>
                </c:pt>
                <c:pt idx="5659">
                  <c:v>16870</c:v>
                </c:pt>
                <c:pt idx="5660">
                  <c:v>16871</c:v>
                </c:pt>
                <c:pt idx="5661">
                  <c:v>16872</c:v>
                </c:pt>
                <c:pt idx="5662">
                  <c:v>16873</c:v>
                </c:pt>
                <c:pt idx="5663">
                  <c:v>16874</c:v>
                </c:pt>
                <c:pt idx="5664">
                  <c:v>16875</c:v>
                </c:pt>
                <c:pt idx="5665">
                  <c:v>16876</c:v>
                </c:pt>
                <c:pt idx="5666">
                  <c:v>16877</c:v>
                </c:pt>
                <c:pt idx="5667">
                  <c:v>16878</c:v>
                </c:pt>
                <c:pt idx="5668">
                  <c:v>16879</c:v>
                </c:pt>
                <c:pt idx="5669">
                  <c:v>16880</c:v>
                </c:pt>
                <c:pt idx="5670">
                  <c:v>16881</c:v>
                </c:pt>
                <c:pt idx="5671">
                  <c:v>16882</c:v>
                </c:pt>
                <c:pt idx="5672">
                  <c:v>16883</c:v>
                </c:pt>
                <c:pt idx="5673">
                  <c:v>16884</c:v>
                </c:pt>
                <c:pt idx="5674">
                  <c:v>16885</c:v>
                </c:pt>
                <c:pt idx="5675">
                  <c:v>16886</c:v>
                </c:pt>
                <c:pt idx="5676">
                  <c:v>16887</c:v>
                </c:pt>
                <c:pt idx="5677">
                  <c:v>16888</c:v>
                </c:pt>
                <c:pt idx="5678">
                  <c:v>16889</c:v>
                </c:pt>
                <c:pt idx="5679">
                  <c:v>16890</c:v>
                </c:pt>
                <c:pt idx="5680">
                  <c:v>16891</c:v>
                </c:pt>
                <c:pt idx="5681">
                  <c:v>16892</c:v>
                </c:pt>
                <c:pt idx="5682">
                  <c:v>16893</c:v>
                </c:pt>
                <c:pt idx="5683">
                  <c:v>16894</c:v>
                </c:pt>
                <c:pt idx="5684">
                  <c:v>16895</c:v>
                </c:pt>
                <c:pt idx="5685">
                  <c:v>16896</c:v>
                </c:pt>
                <c:pt idx="5686">
                  <c:v>16897</c:v>
                </c:pt>
                <c:pt idx="5687">
                  <c:v>16898</c:v>
                </c:pt>
                <c:pt idx="5688">
                  <c:v>16899</c:v>
                </c:pt>
                <c:pt idx="5689">
                  <c:v>16900</c:v>
                </c:pt>
                <c:pt idx="5690">
                  <c:v>16901</c:v>
                </c:pt>
                <c:pt idx="5691">
                  <c:v>16902</c:v>
                </c:pt>
                <c:pt idx="5692">
                  <c:v>16903</c:v>
                </c:pt>
                <c:pt idx="5693">
                  <c:v>16904</c:v>
                </c:pt>
                <c:pt idx="5694">
                  <c:v>16905</c:v>
                </c:pt>
                <c:pt idx="5695">
                  <c:v>16906</c:v>
                </c:pt>
                <c:pt idx="5696">
                  <c:v>16907</c:v>
                </c:pt>
                <c:pt idx="5697">
                  <c:v>16908</c:v>
                </c:pt>
                <c:pt idx="5698">
                  <c:v>16909</c:v>
                </c:pt>
                <c:pt idx="5699">
                  <c:v>16910</c:v>
                </c:pt>
                <c:pt idx="5700">
                  <c:v>16911</c:v>
                </c:pt>
                <c:pt idx="5701">
                  <c:v>16912</c:v>
                </c:pt>
                <c:pt idx="5702">
                  <c:v>16913</c:v>
                </c:pt>
                <c:pt idx="5703">
                  <c:v>16914</c:v>
                </c:pt>
                <c:pt idx="5704">
                  <c:v>16915</c:v>
                </c:pt>
                <c:pt idx="5705">
                  <c:v>16916</c:v>
                </c:pt>
                <c:pt idx="5706">
                  <c:v>16917</c:v>
                </c:pt>
                <c:pt idx="5707">
                  <c:v>16918</c:v>
                </c:pt>
                <c:pt idx="5708">
                  <c:v>16919</c:v>
                </c:pt>
                <c:pt idx="5709">
                  <c:v>16920</c:v>
                </c:pt>
                <c:pt idx="5710">
                  <c:v>16921</c:v>
                </c:pt>
                <c:pt idx="5711">
                  <c:v>16922</c:v>
                </c:pt>
                <c:pt idx="5712">
                  <c:v>16923</c:v>
                </c:pt>
                <c:pt idx="5713">
                  <c:v>16924</c:v>
                </c:pt>
                <c:pt idx="5714">
                  <c:v>16925</c:v>
                </c:pt>
                <c:pt idx="5715">
                  <c:v>16926</c:v>
                </c:pt>
                <c:pt idx="5716">
                  <c:v>16927</c:v>
                </c:pt>
                <c:pt idx="5717">
                  <c:v>16928</c:v>
                </c:pt>
                <c:pt idx="5718">
                  <c:v>16929</c:v>
                </c:pt>
                <c:pt idx="5719">
                  <c:v>16930</c:v>
                </c:pt>
                <c:pt idx="5720">
                  <c:v>16931</c:v>
                </c:pt>
                <c:pt idx="5721">
                  <c:v>16932</c:v>
                </c:pt>
                <c:pt idx="5722">
                  <c:v>16933</c:v>
                </c:pt>
                <c:pt idx="5723">
                  <c:v>16934</c:v>
                </c:pt>
                <c:pt idx="5724">
                  <c:v>16935</c:v>
                </c:pt>
                <c:pt idx="5725">
                  <c:v>16936</c:v>
                </c:pt>
                <c:pt idx="5726">
                  <c:v>16937</c:v>
                </c:pt>
                <c:pt idx="5727">
                  <c:v>16938</c:v>
                </c:pt>
                <c:pt idx="5728">
                  <c:v>16939</c:v>
                </c:pt>
                <c:pt idx="5729">
                  <c:v>16940</c:v>
                </c:pt>
                <c:pt idx="5730">
                  <c:v>16941</c:v>
                </c:pt>
                <c:pt idx="5731">
                  <c:v>16942</c:v>
                </c:pt>
                <c:pt idx="5732">
                  <c:v>16943</c:v>
                </c:pt>
                <c:pt idx="5733">
                  <c:v>16944</c:v>
                </c:pt>
                <c:pt idx="5734">
                  <c:v>16945</c:v>
                </c:pt>
                <c:pt idx="5735">
                  <c:v>16946</c:v>
                </c:pt>
                <c:pt idx="5736">
                  <c:v>16947</c:v>
                </c:pt>
                <c:pt idx="5737">
                  <c:v>16948</c:v>
                </c:pt>
                <c:pt idx="5738">
                  <c:v>16949</c:v>
                </c:pt>
                <c:pt idx="5739">
                  <c:v>16950</c:v>
                </c:pt>
                <c:pt idx="5740">
                  <c:v>16951</c:v>
                </c:pt>
                <c:pt idx="5741">
                  <c:v>16952</c:v>
                </c:pt>
                <c:pt idx="5742">
                  <c:v>16953</c:v>
                </c:pt>
                <c:pt idx="5743">
                  <c:v>16954</c:v>
                </c:pt>
                <c:pt idx="5744">
                  <c:v>16955</c:v>
                </c:pt>
                <c:pt idx="5745">
                  <c:v>16956</c:v>
                </c:pt>
                <c:pt idx="5746">
                  <c:v>16957</c:v>
                </c:pt>
                <c:pt idx="5747">
                  <c:v>16958</c:v>
                </c:pt>
                <c:pt idx="5748">
                  <c:v>16959</c:v>
                </c:pt>
                <c:pt idx="5749">
                  <c:v>16960</c:v>
                </c:pt>
                <c:pt idx="5750">
                  <c:v>16961</c:v>
                </c:pt>
                <c:pt idx="5751">
                  <c:v>16962</c:v>
                </c:pt>
                <c:pt idx="5752">
                  <c:v>16963</c:v>
                </c:pt>
                <c:pt idx="5753">
                  <c:v>16964</c:v>
                </c:pt>
                <c:pt idx="5754">
                  <c:v>16965</c:v>
                </c:pt>
                <c:pt idx="5755">
                  <c:v>16966</c:v>
                </c:pt>
                <c:pt idx="5756">
                  <c:v>16967</c:v>
                </c:pt>
                <c:pt idx="5757">
                  <c:v>16968</c:v>
                </c:pt>
                <c:pt idx="5758">
                  <c:v>16969</c:v>
                </c:pt>
                <c:pt idx="5759">
                  <c:v>16970</c:v>
                </c:pt>
                <c:pt idx="5760">
                  <c:v>16971</c:v>
                </c:pt>
                <c:pt idx="5761">
                  <c:v>16972</c:v>
                </c:pt>
                <c:pt idx="5762">
                  <c:v>16973</c:v>
                </c:pt>
                <c:pt idx="5763">
                  <c:v>16974</c:v>
                </c:pt>
                <c:pt idx="5764">
                  <c:v>16975</c:v>
                </c:pt>
                <c:pt idx="5765">
                  <c:v>16976</c:v>
                </c:pt>
                <c:pt idx="5766">
                  <c:v>16977</c:v>
                </c:pt>
                <c:pt idx="5767">
                  <c:v>16978</c:v>
                </c:pt>
                <c:pt idx="5768">
                  <c:v>16979</c:v>
                </c:pt>
                <c:pt idx="5769">
                  <c:v>16980</c:v>
                </c:pt>
                <c:pt idx="5770">
                  <c:v>16981</c:v>
                </c:pt>
                <c:pt idx="5771">
                  <c:v>16982</c:v>
                </c:pt>
                <c:pt idx="5772">
                  <c:v>16983</c:v>
                </c:pt>
                <c:pt idx="5773">
                  <c:v>16984</c:v>
                </c:pt>
                <c:pt idx="5774">
                  <c:v>16985</c:v>
                </c:pt>
                <c:pt idx="5775">
                  <c:v>16986</c:v>
                </c:pt>
                <c:pt idx="5776">
                  <c:v>16987</c:v>
                </c:pt>
                <c:pt idx="5777">
                  <c:v>16988</c:v>
                </c:pt>
                <c:pt idx="5778">
                  <c:v>16989</c:v>
                </c:pt>
                <c:pt idx="5779">
                  <c:v>16990</c:v>
                </c:pt>
                <c:pt idx="5780">
                  <c:v>16991</c:v>
                </c:pt>
                <c:pt idx="5781">
                  <c:v>16992</c:v>
                </c:pt>
                <c:pt idx="5782">
                  <c:v>16993</c:v>
                </c:pt>
                <c:pt idx="5783">
                  <c:v>16994</c:v>
                </c:pt>
                <c:pt idx="5784">
                  <c:v>16995</c:v>
                </c:pt>
                <c:pt idx="5785">
                  <c:v>16996</c:v>
                </c:pt>
                <c:pt idx="5786">
                  <c:v>16997</c:v>
                </c:pt>
                <c:pt idx="5787">
                  <c:v>16998</c:v>
                </c:pt>
                <c:pt idx="5788">
                  <c:v>16999</c:v>
                </c:pt>
                <c:pt idx="5789">
                  <c:v>17000</c:v>
                </c:pt>
                <c:pt idx="5790">
                  <c:v>17001</c:v>
                </c:pt>
                <c:pt idx="5791">
                  <c:v>17002</c:v>
                </c:pt>
                <c:pt idx="5792">
                  <c:v>17003</c:v>
                </c:pt>
                <c:pt idx="5793">
                  <c:v>17004</c:v>
                </c:pt>
                <c:pt idx="5794">
                  <c:v>17005</c:v>
                </c:pt>
                <c:pt idx="5795">
                  <c:v>17006</c:v>
                </c:pt>
                <c:pt idx="5796">
                  <c:v>17007</c:v>
                </c:pt>
                <c:pt idx="5797">
                  <c:v>17008</c:v>
                </c:pt>
                <c:pt idx="5798">
                  <c:v>17009</c:v>
                </c:pt>
                <c:pt idx="5799">
                  <c:v>17010</c:v>
                </c:pt>
                <c:pt idx="5800">
                  <c:v>17011</c:v>
                </c:pt>
                <c:pt idx="5801">
                  <c:v>17012</c:v>
                </c:pt>
                <c:pt idx="5802">
                  <c:v>17013</c:v>
                </c:pt>
                <c:pt idx="5803">
                  <c:v>17014</c:v>
                </c:pt>
                <c:pt idx="5804">
                  <c:v>17015</c:v>
                </c:pt>
                <c:pt idx="5805">
                  <c:v>17016</c:v>
                </c:pt>
                <c:pt idx="5806">
                  <c:v>17017</c:v>
                </c:pt>
                <c:pt idx="5807">
                  <c:v>17018</c:v>
                </c:pt>
                <c:pt idx="5808">
                  <c:v>17019</c:v>
                </c:pt>
                <c:pt idx="5809">
                  <c:v>17020</c:v>
                </c:pt>
                <c:pt idx="5810">
                  <c:v>17021</c:v>
                </c:pt>
                <c:pt idx="5811">
                  <c:v>17022</c:v>
                </c:pt>
                <c:pt idx="5812">
                  <c:v>17023</c:v>
                </c:pt>
                <c:pt idx="5813">
                  <c:v>17024</c:v>
                </c:pt>
                <c:pt idx="5814">
                  <c:v>17025</c:v>
                </c:pt>
                <c:pt idx="5815">
                  <c:v>17026</c:v>
                </c:pt>
                <c:pt idx="5816">
                  <c:v>17027</c:v>
                </c:pt>
                <c:pt idx="5817">
                  <c:v>17028</c:v>
                </c:pt>
                <c:pt idx="5818">
                  <c:v>17029</c:v>
                </c:pt>
                <c:pt idx="5819">
                  <c:v>17030</c:v>
                </c:pt>
                <c:pt idx="5820">
                  <c:v>17031</c:v>
                </c:pt>
                <c:pt idx="5821">
                  <c:v>17032</c:v>
                </c:pt>
                <c:pt idx="5822">
                  <c:v>17033</c:v>
                </c:pt>
                <c:pt idx="5823">
                  <c:v>17034</c:v>
                </c:pt>
                <c:pt idx="5824">
                  <c:v>17035</c:v>
                </c:pt>
                <c:pt idx="5825">
                  <c:v>17036</c:v>
                </c:pt>
                <c:pt idx="5826">
                  <c:v>17037</c:v>
                </c:pt>
                <c:pt idx="5827">
                  <c:v>17038</c:v>
                </c:pt>
                <c:pt idx="5828">
                  <c:v>17039</c:v>
                </c:pt>
                <c:pt idx="5829">
                  <c:v>17040</c:v>
                </c:pt>
                <c:pt idx="5830">
                  <c:v>17041</c:v>
                </c:pt>
                <c:pt idx="5831">
                  <c:v>17042</c:v>
                </c:pt>
                <c:pt idx="5832">
                  <c:v>17043</c:v>
                </c:pt>
                <c:pt idx="5833">
                  <c:v>17044</c:v>
                </c:pt>
                <c:pt idx="5834">
                  <c:v>17045</c:v>
                </c:pt>
                <c:pt idx="5835">
                  <c:v>17046</c:v>
                </c:pt>
                <c:pt idx="5836">
                  <c:v>17047</c:v>
                </c:pt>
                <c:pt idx="5837">
                  <c:v>17048</c:v>
                </c:pt>
                <c:pt idx="5838">
                  <c:v>17049</c:v>
                </c:pt>
                <c:pt idx="5839">
                  <c:v>17050</c:v>
                </c:pt>
                <c:pt idx="5840">
                  <c:v>17051</c:v>
                </c:pt>
                <c:pt idx="5841">
                  <c:v>17052</c:v>
                </c:pt>
                <c:pt idx="5842">
                  <c:v>17053</c:v>
                </c:pt>
                <c:pt idx="5843">
                  <c:v>17054</c:v>
                </c:pt>
                <c:pt idx="5844">
                  <c:v>17055</c:v>
                </c:pt>
                <c:pt idx="5845">
                  <c:v>17056</c:v>
                </c:pt>
                <c:pt idx="5846">
                  <c:v>17057</c:v>
                </c:pt>
                <c:pt idx="5847">
                  <c:v>17058</c:v>
                </c:pt>
                <c:pt idx="5848">
                  <c:v>17059</c:v>
                </c:pt>
                <c:pt idx="5849">
                  <c:v>17060</c:v>
                </c:pt>
                <c:pt idx="5850">
                  <c:v>17061</c:v>
                </c:pt>
                <c:pt idx="5851">
                  <c:v>17062</c:v>
                </c:pt>
                <c:pt idx="5852">
                  <c:v>17063</c:v>
                </c:pt>
                <c:pt idx="5853">
                  <c:v>17064</c:v>
                </c:pt>
                <c:pt idx="5854">
                  <c:v>17065</c:v>
                </c:pt>
                <c:pt idx="5855">
                  <c:v>17066</c:v>
                </c:pt>
                <c:pt idx="5856">
                  <c:v>17067</c:v>
                </c:pt>
                <c:pt idx="5857">
                  <c:v>17068</c:v>
                </c:pt>
                <c:pt idx="5858">
                  <c:v>17069</c:v>
                </c:pt>
                <c:pt idx="5859">
                  <c:v>17070</c:v>
                </c:pt>
                <c:pt idx="5860">
                  <c:v>17071</c:v>
                </c:pt>
                <c:pt idx="5861">
                  <c:v>17072</c:v>
                </c:pt>
                <c:pt idx="5862">
                  <c:v>17073</c:v>
                </c:pt>
                <c:pt idx="5863">
                  <c:v>17074</c:v>
                </c:pt>
                <c:pt idx="5864">
                  <c:v>17075</c:v>
                </c:pt>
                <c:pt idx="5865">
                  <c:v>17076</c:v>
                </c:pt>
                <c:pt idx="5866">
                  <c:v>17077</c:v>
                </c:pt>
                <c:pt idx="5867">
                  <c:v>17078</c:v>
                </c:pt>
                <c:pt idx="5868">
                  <c:v>17079</c:v>
                </c:pt>
                <c:pt idx="5869">
                  <c:v>17080</c:v>
                </c:pt>
                <c:pt idx="5870">
                  <c:v>17081</c:v>
                </c:pt>
                <c:pt idx="5871">
                  <c:v>17082</c:v>
                </c:pt>
                <c:pt idx="5872">
                  <c:v>17083</c:v>
                </c:pt>
                <c:pt idx="5873">
                  <c:v>17084</c:v>
                </c:pt>
                <c:pt idx="5874">
                  <c:v>17085</c:v>
                </c:pt>
                <c:pt idx="5875">
                  <c:v>17086</c:v>
                </c:pt>
                <c:pt idx="5876">
                  <c:v>17087</c:v>
                </c:pt>
                <c:pt idx="5877">
                  <c:v>17088</c:v>
                </c:pt>
                <c:pt idx="5878">
                  <c:v>17089</c:v>
                </c:pt>
                <c:pt idx="5879">
                  <c:v>17090</c:v>
                </c:pt>
                <c:pt idx="5880">
                  <c:v>17091</c:v>
                </c:pt>
                <c:pt idx="5881">
                  <c:v>17092</c:v>
                </c:pt>
                <c:pt idx="5882">
                  <c:v>17093</c:v>
                </c:pt>
                <c:pt idx="5883">
                  <c:v>17094</c:v>
                </c:pt>
                <c:pt idx="5884">
                  <c:v>17095</c:v>
                </c:pt>
                <c:pt idx="5885">
                  <c:v>17096</c:v>
                </c:pt>
                <c:pt idx="5886">
                  <c:v>17097</c:v>
                </c:pt>
                <c:pt idx="5887">
                  <c:v>17098</c:v>
                </c:pt>
                <c:pt idx="5888">
                  <c:v>17099</c:v>
                </c:pt>
                <c:pt idx="5889">
                  <c:v>17100</c:v>
                </c:pt>
                <c:pt idx="5890">
                  <c:v>17101</c:v>
                </c:pt>
                <c:pt idx="5891">
                  <c:v>17102</c:v>
                </c:pt>
                <c:pt idx="5892">
                  <c:v>17103</c:v>
                </c:pt>
                <c:pt idx="5893">
                  <c:v>17104</c:v>
                </c:pt>
                <c:pt idx="5894">
                  <c:v>17105</c:v>
                </c:pt>
                <c:pt idx="5895">
                  <c:v>17106</c:v>
                </c:pt>
                <c:pt idx="5896">
                  <c:v>17107</c:v>
                </c:pt>
                <c:pt idx="5897">
                  <c:v>17108</c:v>
                </c:pt>
                <c:pt idx="5898">
                  <c:v>17109</c:v>
                </c:pt>
                <c:pt idx="5899">
                  <c:v>17110</c:v>
                </c:pt>
                <c:pt idx="5900">
                  <c:v>17111</c:v>
                </c:pt>
                <c:pt idx="5901">
                  <c:v>17112</c:v>
                </c:pt>
                <c:pt idx="5902">
                  <c:v>17113</c:v>
                </c:pt>
                <c:pt idx="5903">
                  <c:v>17114</c:v>
                </c:pt>
                <c:pt idx="5904">
                  <c:v>17115</c:v>
                </c:pt>
                <c:pt idx="5905">
                  <c:v>17116</c:v>
                </c:pt>
                <c:pt idx="5906">
                  <c:v>17117</c:v>
                </c:pt>
                <c:pt idx="5907">
                  <c:v>17118</c:v>
                </c:pt>
                <c:pt idx="5908">
                  <c:v>17119</c:v>
                </c:pt>
                <c:pt idx="5909">
                  <c:v>17120</c:v>
                </c:pt>
                <c:pt idx="5910">
                  <c:v>17121</c:v>
                </c:pt>
                <c:pt idx="5911">
                  <c:v>17122</c:v>
                </c:pt>
                <c:pt idx="5912">
                  <c:v>17123</c:v>
                </c:pt>
                <c:pt idx="5913">
                  <c:v>17124</c:v>
                </c:pt>
                <c:pt idx="5914">
                  <c:v>17125</c:v>
                </c:pt>
                <c:pt idx="5915">
                  <c:v>17126</c:v>
                </c:pt>
                <c:pt idx="5916">
                  <c:v>17127</c:v>
                </c:pt>
                <c:pt idx="5917">
                  <c:v>17128</c:v>
                </c:pt>
                <c:pt idx="5918">
                  <c:v>17129</c:v>
                </c:pt>
                <c:pt idx="5919">
                  <c:v>17130</c:v>
                </c:pt>
                <c:pt idx="5920">
                  <c:v>17131</c:v>
                </c:pt>
                <c:pt idx="5921">
                  <c:v>17132</c:v>
                </c:pt>
                <c:pt idx="5922">
                  <c:v>17133</c:v>
                </c:pt>
                <c:pt idx="5923">
                  <c:v>17134</c:v>
                </c:pt>
                <c:pt idx="5924">
                  <c:v>17135</c:v>
                </c:pt>
                <c:pt idx="5925">
                  <c:v>17136</c:v>
                </c:pt>
                <c:pt idx="5926">
                  <c:v>17137</c:v>
                </c:pt>
                <c:pt idx="5927">
                  <c:v>17138</c:v>
                </c:pt>
                <c:pt idx="5928">
                  <c:v>17139</c:v>
                </c:pt>
                <c:pt idx="5929">
                  <c:v>17140</c:v>
                </c:pt>
                <c:pt idx="5930">
                  <c:v>17141</c:v>
                </c:pt>
                <c:pt idx="5931">
                  <c:v>17142</c:v>
                </c:pt>
                <c:pt idx="5932">
                  <c:v>17143</c:v>
                </c:pt>
                <c:pt idx="5933">
                  <c:v>17144</c:v>
                </c:pt>
                <c:pt idx="5934">
                  <c:v>17145</c:v>
                </c:pt>
                <c:pt idx="5935">
                  <c:v>17146</c:v>
                </c:pt>
                <c:pt idx="5936">
                  <c:v>17147</c:v>
                </c:pt>
                <c:pt idx="5937">
                  <c:v>17148</c:v>
                </c:pt>
                <c:pt idx="5938">
                  <c:v>17149</c:v>
                </c:pt>
                <c:pt idx="5939">
                  <c:v>17150</c:v>
                </c:pt>
                <c:pt idx="5940">
                  <c:v>17151</c:v>
                </c:pt>
                <c:pt idx="5941">
                  <c:v>17152</c:v>
                </c:pt>
                <c:pt idx="5942">
                  <c:v>17153</c:v>
                </c:pt>
                <c:pt idx="5943">
                  <c:v>17154</c:v>
                </c:pt>
                <c:pt idx="5944">
                  <c:v>17155</c:v>
                </c:pt>
                <c:pt idx="5945">
                  <c:v>17156</c:v>
                </c:pt>
                <c:pt idx="5946">
                  <c:v>17157</c:v>
                </c:pt>
                <c:pt idx="5947">
                  <c:v>17158</c:v>
                </c:pt>
                <c:pt idx="5948">
                  <c:v>17159</c:v>
                </c:pt>
                <c:pt idx="5949">
                  <c:v>17160</c:v>
                </c:pt>
                <c:pt idx="5950">
                  <c:v>17161</c:v>
                </c:pt>
                <c:pt idx="5951">
                  <c:v>17162</c:v>
                </c:pt>
                <c:pt idx="5952">
                  <c:v>17163</c:v>
                </c:pt>
                <c:pt idx="5953">
                  <c:v>17164</c:v>
                </c:pt>
                <c:pt idx="5954">
                  <c:v>17165</c:v>
                </c:pt>
                <c:pt idx="5955">
                  <c:v>17166</c:v>
                </c:pt>
                <c:pt idx="5956">
                  <c:v>17167</c:v>
                </c:pt>
                <c:pt idx="5957">
                  <c:v>17168</c:v>
                </c:pt>
                <c:pt idx="5958">
                  <c:v>17169</c:v>
                </c:pt>
                <c:pt idx="5959">
                  <c:v>17170</c:v>
                </c:pt>
                <c:pt idx="5960">
                  <c:v>17171</c:v>
                </c:pt>
                <c:pt idx="5961">
                  <c:v>17172</c:v>
                </c:pt>
                <c:pt idx="5962">
                  <c:v>17173</c:v>
                </c:pt>
                <c:pt idx="5963">
                  <c:v>17174</c:v>
                </c:pt>
                <c:pt idx="5964">
                  <c:v>17175</c:v>
                </c:pt>
                <c:pt idx="5965">
                  <c:v>17176</c:v>
                </c:pt>
                <c:pt idx="5966">
                  <c:v>17177</c:v>
                </c:pt>
                <c:pt idx="5967">
                  <c:v>17178</c:v>
                </c:pt>
                <c:pt idx="5968">
                  <c:v>17179</c:v>
                </c:pt>
                <c:pt idx="5969">
                  <c:v>17180</c:v>
                </c:pt>
                <c:pt idx="5970">
                  <c:v>17181</c:v>
                </c:pt>
                <c:pt idx="5971">
                  <c:v>17182</c:v>
                </c:pt>
                <c:pt idx="5972">
                  <c:v>17183</c:v>
                </c:pt>
                <c:pt idx="5973">
                  <c:v>17184</c:v>
                </c:pt>
                <c:pt idx="5974">
                  <c:v>17185</c:v>
                </c:pt>
                <c:pt idx="5975">
                  <c:v>17186</c:v>
                </c:pt>
                <c:pt idx="5976">
                  <c:v>17187</c:v>
                </c:pt>
                <c:pt idx="5977">
                  <c:v>17188</c:v>
                </c:pt>
                <c:pt idx="5978">
                  <c:v>17189</c:v>
                </c:pt>
                <c:pt idx="5979">
                  <c:v>17190</c:v>
                </c:pt>
                <c:pt idx="5980">
                  <c:v>17191</c:v>
                </c:pt>
                <c:pt idx="5981">
                  <c:v>17192</c:v>
                </c:pt>
                <c:pt idx="5982">
                  <c:v>17193</c:v>
                </c:pt>
                <c:pt idx="5983">
                  <c:v>17194</c:v>
                </c:pt>
                <c:pt idx="5984">
                  <c:v>17195</c:v>
                </c:pt>
                <c:pt idx="5985">
                  <c:v>17196</c:v>
                </c:pt>
                <c:pt idx="5986">
                  <c:v>17197</c:v>
                </c:pt>
                <c:pt idx="5987">
                  <c:v>17198</c:v>
                </c:pt>
                <c:pt idx="5988">
                  <c:v>17199</c:v>
                </c:pt>
                <c:pt idx="5989">
                  <c:v>17200</c:v>
                </c:pt>
                <c:pt idx="5990">
                  <c:v>17201</c:v>
                </c:pt>
                <c:pt idx="5991">
                  <c:v>17202</c:v>
                </c:pt>
                <c:pt idx="5992">
                  <c:v>17203</c:v>
                </c:pt>
                <c:pt idx="5993">
                  <c:v>17204</c:v>
                </c:pt>
                <c:pt idx="5994">
                  <c:v>17205</c:v>
                </c:pt>
                <c:pt idx="5995">
                  <c:v>17206</c:v>
                </c:pt>
                <c:pt idx="5996">
                  <c:v>17207</c:v>
                </c:pt>
                <c:pt idx="5997">
                  <c:v>17208</c:v>
                </c:pt>
                <c:pt idx="5998">
                  <c:v>17209</c:v>
                </c:pt>
                <c:pt idx="5999">
                  <c:v>17210</c:v>
                </c:pt>
                <c:pt idx="6000">
                  <c:v>17211</c:v>
                </c:pt>
                <c:pt idx="6001">
                  <c:v>17212</c:v>
                </c:pt>
                <c:pt idx="6002">
                  <c:v>17213</c:v>
                </c:pt>
                <c:pt idx="6003">
                  <c:v>17214</c:v>
                </c:pt>
                <c:pt idx="6004">
                  <c:v>17215</c:v>
                </c:pt>
                <c:pt idx="6005">
                  <c:v>17216</c:v>
                </c:pt>
                <c:pt idx="6006">
                  <c:v>17217</c:v>
                </c:pt>
                <c:pt idx="6007">
                  <c:v>17218</c:v>
                </c:pt>
                <c:pt idx="6008">
                  <c:v>17219</c:v>
                </c:pt>
                <c:pt idx="6009">
                  <c:v>17220</c:v>
                </c:pt>
                <c:pt idx="6010">
                  <c:v>17221</c:v>
                </c:pt>
                <c:pt idx="6011">
                  <c:v>17222</c:v>
                </c:pt>
                <c:pt idx="6012">
                  <c:v>17223</c:v>
                </c:pt>
                <c:pt idx="6013">
                  <c:v>17224</c:v>
                </c:pt>
                <c:pt idx="6014">
                  <c:v>17225</c:v>
                </c:pt>
                <c:pt idx="6015">
                  <c:v>17226</c:v>
                </c:pt>
                <c:pt idx="6016">
                  <c:v>17227</c:v>
                </c:pt>
                <c:pt idx="6017">
                  <c:v>17228</c:v>
                </c:pt>
                <c:pt idx="6018">
                  <c:v>17229</c:v>
                </c:pt>
                <c:pt idx="6019">
                  <c:v>17230</c:v>
                </c:pt>
                <c:pt idx="6020">
                  <c:v>17231</c:v>
                </c:pt>
                <c:pt idx="6021">
                  <c:v>17232</c:v>
                </c:pt>
                <c:pt idx="6022">
                  <c:v>17233</c:v>
                </c:pt>
                <c:pt idx="6023">
                  <c:v>17234</c:v>
                </c:pt>
                <c:pt idx="6024">
                  <c:v>17235</c:v>
                </c:pt>
                <c:pt idx="6025">
                  <c:v>17236</c:v>
                </c:pt>
                <c:pt idx="6026">
                  <c:v>17237</c:v>
                </c:pt>
                <c:pt idx="6027">
                  <c:v>17238</c:v>
                </c:pt>
                <c:pt idx="6028">
                  <c:v>17239</c:v>
                </c:pt>
                <c:pt idx="6029">
                  <c:v>17240</c:v>
                </c:pt>
                <c:pt idx="6030">
                  <c:v>17241</c:v>
                </c:pt>
                <c:pt idx="6031">
                  <c:v>17242</c:v>
                </c:pt>
                <c:pt idx="6032">
                  <c:v>17243</c:v>
                </c:pt>
                <c:pt idx="6033">
                  <c:v>17244</c:v>
                </c:pt>
                <c:pt idx="6034">
                  <c:v>17245</c:v>
                </c:pt>
                <c:pt idx="6035">
                  <c:v>17246</c:v>
                </c:pt>
                <c:pt idx="6036">
                  <c:v>17247</c:v>
                </c:pt>
                <c:pt idx="6037">
                  <c:v>17248</c:v>
                </c:pt>
                <c:pt idx="6038">
                  <c:v>17249</c:v>
                </c:pt>
                <c:pt idx="6039">
                  <c:v>17250</c:v>
                </c:pt>
                <c:pt idx="6040">
                  <c:v>17251</c:v>
                </c:pt>
                <c:pt idx="6041">
                  <c:v>17252</c:v>
                </c:pt>
                <c:pt idx="6042">
                  <c:v>17253</c:v>
                </c:pt>
                <c:pt idx="6043">
                  <c:v>17254</c:v>
                </c:pt>
                <c:pt idx="6044">
                  <c:v>17255</c:v>
                </c:pt>
                <c:pt idx="6045">
                  <c:v>17256</c:v>
                </c:pt>
                <c:pt idx="6046">
                  <c:v>17257</c:v>
                </c:pt>
                <c:pt idx="6047">
                  <c:v>17258</c:v>
                </c:pt>
                <c:pt idx="6048">
                  <c:v>17259</c:v>
                </c:pt>
                <c:pt idx="6049">
                  <c:v>17260</c:v>
                </c:pt>
                <c:pt idx="6050">
                  <c:v>17261</c:v>
                </c:pt>
                <c:pt idx="6051">
                  <c:v>17262</c:v>
                </c:pt>
                <c:pt idx="6052">
                  <c:v>17263</c:v>
                </c:pt>
                <c:pt idx="6053">
                  <c:v>17264</c:v>
                </c:pt>
                <c:pt idx="6054">
                  <c:v>17265</c:v>
                </c:pt>
                <c:pt idx="6055">
                  <c:v>17266</c:v>
                </c:pt>
                <c:pt idx="6056">
                  <c:v>17267</c:v>
                </c:pt>
                <c:pt idx="6057">
                  <c:v>17268</c:v>
                </c:pt>
                <c:pt idx="6058">
                  <c:v>17269</c:v>
                </c:pt>
                <c:pt idx="6059">
                  <c:v>17270</c:v>
                </c:pt>
                <c:pt idx="6060">
                  <c:v>17271</c:v>
                </c:pt>
                <c:pt idx="6061">
                  <c:v>17272</c:v>
                </c:pt>
                <c:pt idx="6062">
                  <c:v>17273</c:v>
                </c:pt>
                <c:pt idx="6063">
                  <c:v>17274</c:v>
                </c:pt>
                <c:pt idx="6064">
                  <c:v>17275</c:v>
                </c:pt>
                <c:pt idx="6065">
                  <c:v>17276</c:v>
                </c:pt>
                <c:pt idx="6066">
                  <c:v>17277</c:v>
                </c:pt>
                <c:pt idx="6067">
                  <c:v>17278</c:v>
                </c:pt>
                <c:pt idx="6068">
                  <c:v>17279</c:v>
                </c:pt>
                <c:pt idx="6069">
                  <c:v>17280</c:v>
                </c:pt>
                <c:pt idx="6070">
                  <c:v>17281</c:v>
                </c:pt>
                <c:pt idx="6071">
                  <c:v>17282</c:v>
                </c:pt>
                <c:pt idx="6072">
                  <c:v>17283</c:v>
                </c:pt>
                <c:pt idx="6073">
                  <c:v>17284</c:v>
                </c:pt>
                <c:pt idx="6074">
                  <c:v>17285</c:v>
                </c:pt>
                <c:pt idx="6075">
                  <c:v>17286</c:v>
                </c:pt>
                <c:pt idx="6076">
                  <c:v>17287</c:v>
                </c:pt>
                <c:pt idx="6077">
                  <c:v>17288</c:v>
                </c:pt>
                <c:pt idx="6078">
                  <c:v>17289</c:v>
                </c:pt>
                <c:pt idx="6079">
                  <c:v>17290</c:v>
                </c:pt>
                <c:pt idx="6080">
                  <c:v>17291</c:v>
                </c:pt>
                <c:pt idx="6081">
                  <c:v>17292</c:v>
                </c:pt>
                <c:pt idx="6082">
                  <c:v>17293</c:v>
                </c:pt>
                <c:pt idx="6083">
                  <c:v>17294</c:v>
                </c:pt>
                <c:pt idx="6084">
                  <c:v>17295</c:v>
                </c:pt>
                <c:pt idx="6085">
                  <c:v>17296</c:v>
                </c:pt>
                <c:pt idx="6086">
                  <c:v>17297</c:v>
                </c:pt>
                <c:pt idx="6087">
                  <c:v>17298</c:v>
                </c:pt>
                <c:pt idx="6088">
                  <c:v>17299</c:v>
                </c:pt>
                <c:pt idx="6089">
                  <c:v>17300</c:v>
                </c:pt>
                <c:pt idx="6090">
                  <c:v>17301</c:v>
                </c:pt>
                <c:pt idx="6091">
                  <c:v>17302</c:v>
                </c:pt>
                <c:pt idx="6092">
                  <c:v>17303</c:v>
                </c:pt>
                <c:pt idx="6093">
                  <c:v>17304</c:v>
                </c:pt>
                <c:pt idx="6094">
                  <c:v>17305</c:v>
                </c:pt>
                <c:pt idx="6095">
                  <c:v>17306</c:v>
                </c:pt>
                <c:pt idx="6096">
                  <c:v>17307</c:v>
                </c:pt>
                <c:pt idx="6097">
                  <c:v>17308</c:v>
                </c:pt>
                <c:pt idx="6098">
                  <c:v>17309</c:v>
                </c:pt>
                <c:pt idx="6099">
                  <c:v>17310</c:v>
                </c:pt>
                <c:pt idx="6100">
                  <c:v>17311</c:v>
                </c:pt>
                <c:pt idx="6101">
                  <c:v>17312</c:v>
                </c:pt>
                <c:pt idx="6102">
                  <c:v>17313</c:v>
                </c:pt>
                <c:pt idx="6103">
                  <c:v>17314</c:v>
                </c:pt>
                <c:pt idx="6104">
                  <c:v>17315</c:v>
                </c:pt>
                <c:pt idx="6105">
                  <c:v>17316</c:v>
                </c:pt>
                <c:pt idx="6106">
                  <c:v>17317</c:v>
                </c:pt>
                <c:pt idx="6107">
                  <c:v>17318</c:v>
                </c:pt>
                <c:pt idx="6108">
                  <c:v>17319</c:v>
                </c:pt>
                <c:pt idx="6109">
                  <c:v>17320</c:v>
                </c:pt>
                <c:pt idx="6110">
                  <c:v>17321</c:v>
                </c:pt>
                <c:pt idx="6111">
                  <c:v>17322</c:v>
                </c:pt>
                <c:pt idx="6112">
                  <c:v>17323</c:v>
                </c:pt>
                <c:pt idx="6113">
                  <c:v>17324</c:v>
                </c:pt>
                <c:pt idx="6114">
                  <c:v>17325</c:v>
                </c:pt>
                <c:pt idx="6115">
                  <c:v>17326</c:v>
                </c:pt>
                <c:pt idx="6116">
                  <c:v>17327</c:v>
                </c:pt>
                <c:pt idx="6117">
                  <c:v>17328</c:v>
                </c:pt>
                <c:pt idx="6118">
                  <c:v>17329</c:v>
                </c:pt>
                <c:pt idx="6119">
                  <c:v>17330</c:v>
                </c:pt>
                <c:pt idx="6120">
                  <c:v>17331</c:v>
                </c:pt>
                <c:pt idx="6121">
                  <c:v>17332</c:v>
                </c:pt>
                <c:pt idx="6122">
                  <c:v>17333</c:v>
                </c:pt>
                <c:pt idx="6123">
                  <c:v>17334</c:v>
                </c:pt>
                <c:pt idx="6124">
                  <c:v>17335</c:v>
                </c:pt>
                <c:pt idx="6125">
                  <c:v>17336</c:v>
                </c:pt>
                <c:pt idx="6126">
                  <c:v>17337</c:v>
                </c:pt>
                <c:pt idx="6127">
                  <c:v>17338</c:v>
                </c:pt>
                <c:pt idx="6128">
                  <c:v>17339</c:v>
                </c:pt>
                <c:pt idx="6129">
                  <c:v>17340</c:v>
                </c:pt>
                <c:pt idx="6130">
                  <c:v>17341</c:v>
                </c:pt>
                <c:pt idx="6131">
                  <c:v>17342</c:v>
                </c:pt>
                <c:pt idx="6132">
                  <c:v>17343</c:v>
                </c:pt>
                <c:pt idx="6133">
                  <c:v>17344</c:v>
                </c:pt>
                <c:pt idx="6134">
                  <c:v>17345</c:v>
                </c:pt>
                <c:pt idx="6135">
                  <c:v>17346</c:v>
                </c:pt>
                <c:pt idx="6136">
                  <c:v>17347</c:v>
                </c:pt>
                <c:pt idx="6137">
                  <c:v>17348</c:v>
                </c:pt>
                <c:pt idx="6138">
                  <c:v>17349</c:v>
                </c:pt>
                <c:pt idx="6139">
                  <c:v>17350</c:v>
                </c:pt>
                <c:pt idx="6140">
                  <c:v>17351</c:v>
                </c:pt>
                <c:pt idx="6141">
                  <c:v>17352</c:v>
                </c:pt>
                <c:pt idx="6142">
                  <c:v>17353</c:v>
                </c:pt>
                <c:pt idx="6143">
                  <c:v>17354</c:v>
                </c:pt>
                <c:pt idx="6144">
                  <c:v>17355</c:v>
                </c:pt>
                <c:pt idx="6145">
                  <c:v>17356</c:v>
                </c:pt>
                <c:pt idx="6146">
                  <c:v>17357</c:v>
                </c:pt>
                <c:pt idx="6147">
                  <c:v>17358</c:v>
                </c:pt>
                <c:pt idx="6148">
                  <c:v>17359</c:v>
                </c:pt>
                <c:pt idx="6149">
                  <c:v>17360</c:v>
                </c:pt>
                <c:pt idx="6150">
                  <c:v>17361</c:v>
                </c:pt>
                <c:pt idx="6151">
                  <c:v>17362</c:v>
                </c:pt>
                <c:pt idx="6152">
                  <c:v>17363</c:v>
                </c:pt>
                <c:pt idx="6153">
                  <c:v>17364</c:v>
                </c:pt>
                <c:pt idx="6154">
                  <c:v>17365</c:v>
                </c:pt>
                <c:pt idx="6155">
                  <c:v>17366</c:v>
                </c:pt>
                <c:pt idx="6156">
                  <c:v>17367</c:v>
                </c:pt>
                <c:pt idx="6157">
                  <c:v>17368</c:v>
                </c:pt>
                <c:pt idx="6158">
                  <c:v>17369</c:v>
                </c:pt>
                <c:pt idx="6159">
                  <c:v>17370</c:v>
                </c:pt>
                <c:pt idx="6160">
                  <c:v>17371</c:v>
                </c:pt>
                <c:pt idx="6161">
                  <c:v>17372</c:v>
                </c:pt>
                <c:pt idx="6162">
                  <c:v>17373</c:v>
                </c:pt>
                <c:pt idx="6163">
                  <c:v>17374</c:v>
                </c:pt>
                <c:pt idx="6164">
                  <c:v>17375</c:v>
                </c:pt>
                <c:pt idx="6165">
                  <c:v>17376</c:v>
                </c:pt>
                <c:pt idx="6166">
                  <c:v>17377</c:v>
                </c:pt>
                <c:pt idx="6167">
                  <c:v>17378</c:v>
                </c:pt>
                <c:pt idx="6168">
                  <c:v>17379</c:v>
                </c:pt>
                <c:pt idx="6169">
                  <c:v>17380</c:v>
                </c:pt>
                <c:pt idx="6170">
                  <c:v>17381</c:v>
                </c:pt>
                <c:pt idx="6171">
                  <c:v>17382</c:v>
                </c:pt>
                <c:pt idx="6172">
                  <c:v>17383</c:v>
                </c:pt>
                <c:pt idx="6173">
                  <c:v>17384</c:v>
                </c:pt>
                <c:pt idx="6174">
                  <c:v>17385</c:v>
                </c:pt>
                <c:pt idx="6175">
                  <c:v>17386</c:v>
                </c:pt>
                <c:pt idx="6176">
                  <c:v>17387</c:v>
                </c:pt>
                <c:pt idx="6177">
                  <c:v>17388</c:v>
                </c:pt>
                <c:pt idx="6178">
                  <c:v>17389</c:v>
                </c:pt>
                <c:pt idx="6179">
                  <c:v>17390</c:v>
                </c:pt>
                <c:pt idx="6180">
                  <c:v>17391</c:v>
                </c:pt>
                <c:pt idx="6181">
                  <c:v>17392</c:v>
                </c:pt>
                <c:pt idx="6182">
                  <c:v>17393</c:v>
                </c:pt>
                <c:pt idx="6183">
                  <c:v>17394</c:v>
                </c:pt>
                <c:pt idx="6184">
                  <c:v>17395</c:v>
                </c:pt>
                <c:pt idx="6185">
                  <c:v>17396</c:v>
                </c:pt>
                <c:pt idx="6186">
                  <c:v>17397</c:v>
                </c:pt>
                <c:pt idx="6187">
                  <c:v>17398</c:v>
                </c:pt>
                <c:pt idx="6188">
                  <c:v>17399</c:v>
                </c:pt>
                <c:pt idx="6189">
                  <c:v>17400</c:v>
                </c:pt>
                <c:pt idx="6190">
                  <c:v>17401</c:v>
                </c:pt>
                <c:pt idx="6191">
                  <c:v>17402</c:v>
                </c:pt>
                <c:pt idx="6192">
                  <c:v>17403</c:v>
                </c:pt>
                <c:pt idx="6193">
                  <c:v>17404</c:v>
                </c:pt>
                <c:pt idx="6194">
                  <c:v>17405</c:v>
                </c:pt>
                <c:pt idx="6195">
                  <c:v>17406</c:v>
                </c:pt>
                <c:pt idx="6196">
                  <c:v>17407</c:v>
                </c:pt>
                <c:pt idx="6197">
                  <c:v>17408</c:v>
                </c:pt>
                <c:pt idx="6198">
                  <c:v>17409</c:v>
                </c:pt>
                <c:pt idx="6199">
                  <c:v>17410</c:v>
                </c:pt>
                <c:pt idx="6200">
                  <c:v>17411</c:v>
                </c:pt>
                <c:pt idx="6201">
                  <c:v>17412</c:v>
                </c:pt>
                <c:pt idx="6202">
                  <c:v>17413</c:v>
                </c:pt>
                <c:pt idx="6203">
                  <c:v>17414</c:v>
                </c:pt>
                <c:pt idx="6204">
                  <c:v>17415</c:v>
                </c:pt>
                <c:pt idx="6205">
                  <c:v>17416</c:v>
                </c:pt>
                <c:pt idx="6206">
                  <c:v>17417</c:v>
                </c:pt>
                <c:pt idx="6207">
                  <c:v>17418</c:v>
                </c:pt>
                <c:pt idx="6208">
                  <c:v>17419</c:v>
                </c:pt>
                <c:pt idx="6209">
                  <c:v>17420</c:v>
                </c:pt>
                <c:pt idx="6210">
                  <c:v>17421</c:v>
                </c:pt>
                <c:pt idx="6211">
                  <c:v>17422</c:v>
                </c:pt>
                <c:pt idx="6212">
                  <c:v>17423</c:v>
                </c:pt>
                <c:pt idx="6213">
                  <c:v>17424</c:v>
                </c:pt>
                <c:pt idx="6214">
                  <c:v>17425</c:v>
                </c:pt>
                <c:pt idx="6215">
                  <c:v>17426</c:v>
                </c:pt>
                <c:pt idx="6216">
                  <c:v>17427</c:v>
                </c:pt>
                <c:pt idx="6217">
                  <c:v>17428</c:v>
                </c:pt>
                <c:pt idx="6218">
                  <c:v>17429</c:v>
                </c:pt>
                <c:pt idx="6219">
                  <c:v>17430</c:v>
                </c:pt>
                <c:pt idx="6220">
                  <c:v>17431</c:v>
                </c:pt>
                <c:pt idx="6221">
                  <c:v>17432</c:v>
                </c:pt>
                <c:pt idx="6222">
                  <c:v>17433</c:v>
                </c:pt>
                <c:pt idx="6223">
                  <c:v>17434</c:v>
                </c:pt>
                <c:pt idx="6224">
                  <c:v>17435</c:v>
                </c:pt>
                <c:pt idx="6225">
                  <c:v>17436</c:v>
                </c:pt>
                <c:pt idx="6226">
                  <c:v>17437</c:v>
                </c:pt>
                <c:pt idx="6227">
                  <c:v>17438</c:v>
                </c:pt>
                <c:pt idx="6228">
                  <c:v>17439</c:v>
                </c:pt>
                <c:pt idx="6229">
                  <c:v>17440</c:v>
                </c:pt>
                <c:pt idx="6230">
                  <c:v>17441</c:v>
                </c:pt>
                <c:pt idx="6231">
                  <c:v>17442</c:v>
                </c:pt>
                <c:pt idx="6232">
                  <c:v>17443</c:v>
                </c:pt>
                <c:pt idx="6233">
                  <c:v>17444</c:v>
                </c:pt>
                <c:pt idx="6234">
                  <c:v>17445</c:v>
                </c:pt>
                <c:pt idx="6235">
                  <c:v>17446</c:v>
                </c:pt>
                <c:pt idx="6236">
                  <c:v>17447</c:v>
                </c:pt>
                <c:pt idx="6237">
                  <c:v>17448</c:v>
                </c:pt>
                <c:pt idx="6238">
                  <c:v>17449</c:v>
                </c:pt>
                <c:pt idx="6239">
                  <c:v>17450</c:v>
                </c:pt>
                <c:pt idx="6240">
                  <c:v>17451</c:v>
                </c:pt>
                <c:pt idx="6241">
                  <c:v>17452</c:v>
                </c:pt>
                <c:pt idx="6242">
                  <c:v>17453</c:v>
                </c:pt>
                <c:pt idx="6243">
                  <c:v>17454</c:v>
                </c:pt>
                <c:pt idx="6244">
                  <c:v>17455</c:v>
                </c:pt>
                <c:pt idx="6245">
                  <c:v>17456</c:v>
                </c:pt>
                <c:pt idx="6246">
                  <c:v>17457</c:v>
                </c:pt>
                <c:pt idx="6247">
                  <c:v>17458</c:v>
                </c:pt>
                <c:pt idx="6248">
                  <c:v>17459</c:v>
                </c:pt>
                <c:pt idx="6249">
                  <c:v>17460</c:v>
                </c:pt>
                <c:pt idx="6250">
                  <c:v>17461</c:v>
                </c:pt>
                <c:pt idx="6251">
                  <c:v>17462</c:v>
                </c:pt>
                <c:pt idx="6252">
                  <c:v>17463</c:v>
                </c:pt>
                <c:pt idx="6253">
                  <c:v>17464</c:v>
                </c:pt>
                <c:pt idx="6254">
                  <c:v>17465</c:v>
                </c:pt>
                <c:pt idx="6255">
                  <c:v>17466</c:v>
                </c:pt>
                <c:pt idx="6256">
                  <c:v>17467</c:v>
                </c:pt>
                <c:pt idx="6257">
                  <c:v>17468</c:v>
                </c:pt>
                <c:pt idx="6258">
                  <c:v>17469</c:v>
                </c:pt>
                <c:pt idx="6259">
                  <c:v>17470</c:v>
                </c:pt>
                <c:pt idx="6260">
                  <c:v>17471</c:v>
                </c:pt>
                <c:pt idx="6261">
                  <c:v>17472</c:v>
                </c:pt>
                <c:pt idx="6262">
                  <c:v>17473</c:v>
                </c:pt>
                <c:pt idx="6263">
                  <c:v>17474</c:v>
                </c:pt>
                <c:pt idx="6264">
                  <c:v>17475</c:v>
                </c:pt>
                <c:pt idx="6265">
                  <c:v>17476</c:v>
                </c:pt>
                <c:pt idx="6266">
                  <c:v>17477</c:v>
                </c:pt>
                <c:pt idx="6267">
                  <c:v>17478</c:v>
                </c:pt>
                <c:pt idx="6268">
                  <c:v>17479</c:v>
                </c:pt>
                <c:pt idx="6269">
                  <c:v>17480</c:v>
                </c:pt>
                <c:pt idx="6270">
                  <c:v>17481</c:v>
                </c:pt>
                <c:pt idx="6271">
                  <c:v>17482</c:v>
                </c:pt>
                <c:pt idx="6272">
                  <c:v>17483</c:v>
                </c:pt>
                <c:pt idx="6273">
                  <c:v>17484</c:v>
                </c:pt>
                <c:pt idx="6274">
                  <c:v>17485</c:v>
                </c:pt>
                <c:pt idx="6275">
                  <c:v>17486</c:v>
                </c:pt>
                <c:pt idx="6276">
                  <c:v>17487</c:v>
                </c:pt>
                <c:pt idx="6277">
                  <c:v>17488</c:v>
                </c:pt>
                <c:pt idx="6278">
                  <c:v>17489</c:v>
                </c:pt>
                <c:pt idx="6279">
                  <c:v>17490</c:v>
                </c:pt>
                <c:pt idx="6280">
                  <c:v>17491</c:v>
                </c:pt>
                <c:pt idx="6281">
                  <c:v>17492</c:v>
                </c:pt>
                <c:pt idx="6282">
                  <c:v>17493</c:v>
                </c:pt>
                <c:pt idx="6283">
                  <c:v>17494</c:v>
                </c:pt>
                <c:pt idx="6284">
                  <c:v>17495</c:v>
                </c:pt>
                <c:pt idx="6285">
                  <c:v>17496</c:v>
                </c:pt>
                <c:pt idx="6286">
                  <c:v>17497</c:v>
                </c:pt>
                <c:pt idx="6287">
                  <c:v>17498</c:v>
                </c:pt>
                <c:pt idx="6288">
                  <c:v>17499</c:v>
                </c:pt>
                <c:pt idx="6289">
                  <c:v>17500</c:v>
                </c:pt>
                <c:pt idx="6290">
                  <c:v>17501</c:v>
                </c:pt>
                <c:pt idx="6291">
                  <c:v>17502</c:v>
                </c:pt>
                <c:pt idx="6292">
                  <c:v>17503</c:v>
                </c:pt>
                <c:pt idx="6293">
                  <c:v>17504</c:v>
                </c:pt>
                <c:pt idx="6294">
                  <c:v>17505</c:v>
                </c:pt>
                <c:pt idx="6295">
                  <c:v>17506</c:v>
                </c:pt>
                <c:pt idx="6296">
                  <c:v>17507</c:v>
                </c:pt>
                <c:pt idx="6297">
                  <c:v>17508</c:v>
                </c:pt>
                <c:pt idx="6298">
                  <c:v>17509</c:v>
                </c:pt>
                <c:pt idx="6299">
                  <c:v>17510</c:v>
                </c:pt>
                <c:pt idx="6300">
                  <c:v>17511</c:v>
                </c:pt>
                <c:pt idx="6301">
                  <c:v>17512</c:v>
                </c:pt>
                <c:pt idx="6302">
                  <c:v>17513</c:v>
                </c:pt>
                <c:pt idx="6303">
                  <c:v>17514</c:v>
                </c:pt>
                <c:pt idx="6304">
                  <c:v>17515</c:v>
                </c:pt>
                <c:pt idx="6305">
                  <c:v>17516</c:v>
                </c:pt>
                <c:pt idx="6306">
                  <c:v>17517</c:v>
                </c:pt>
                <c:pt idx="6307">
                  <c:v>17518</c:v>
                </c:pt>
                <c:pt idx="6308">
                  <c:v>17519</c:v>
                </c:pt>
                <c:pt idx="6309">
                  <c:v>17520</c:v>
                </c:pt>
                <c:pt idx="6310">
                  <c:v>17521</c:v>
                </c:pt>
                <c:pt idx="6311">
                  <c:v>17522</c:v>
                </c:pt>
                <c:pt idx="6312">
                  <c:v>17523</c:v>
                </c:pt>
                <c:pt idx="6313">
                  <c:v>17524</c:v>
                </c:pt>
                <c:pt idx="6314">
                  <c:v>17525</c:v>
                </c:pt>
                <c:pt idx="6315">
                  <c:v>17526</c:v>
                </c:pt>
                <c:pt idx="6316">
                  <c:v>17527</c:v>
                </c:pt>
                <c:pt idx="6317">
                  <c:v>17528</c:v>
                </c:pt>
                <c:pt idx="6318">
                  <c:v>17529</c:v>
                </c:pt>
                <c:pt idx="6319">
                  <c:v>17530</c:v>
                </c:pt>
                <c:pt idx="6320">
                  <c:v>17531</c:v>
                </c:pt>
                <c:pt idx="6321">
                  <c:v>17532</c:v>
                </c:pt>
                <c:pt idx="6322">
                  <c:v>17533</c:v>
                </c:pt>
                <c:pt idx="6323">
                  <c:v>17534</c:v>
                </c:pt>
                <c:pt idx="6324">
                  <c:v>17535</c:v>
                </c:pt>
                <c:pt idx="6325">
                  <c:v>17536</c:v>
                </c:pt>
                <c:pt idx="6326">
                  <c:v>17537</c:v>
                </c:pt>
                <c:pt idx="6327">
                  <c:v>17538</c:v>
                </c:pt>
                <c:pt idx="6328">
                  <c:v>17539</c:v>
                </c:pt>
                <c:pt idx="6329">
                  <c:v>17540</c:v>
                </c:pt>
                <c:pt idx="6330">
                  <c:v>17541</c:v>
                </c:pt>
                <c:pt idx="6331">
                  <c:v>17542</c:v>
                </c:pt>
                <c:pt idx="6332">
                  <c:v>17543</c:v>
                </c:pt>
                <c:pt idx="6333">
                  <c:v>17544</c:v>
                </c:pt>
                <c:pt idx="6334">
                  <c:v>17545</c:v>
                </c:pt>
                <c:pt idx="6335">
                  <c:v>17546</c:v>
                </c:pt>
                <c:pt idx="6336">
                  <c:v>17547</c:v>
                </c:pt>
                <c:pt idx="6337">
                  <c:v>17548</c:v>
                </c:pt>
                <c:pt idx="6338">
                  <c:v>17549</c:v>
                </c:pt>
                <c:pt idx="6339">
                  <c:v>17550</c:v>
                </c:pt>
                <c:pt idx="6340">
                  <c:v>17551</c:v>
                </c:pt>
                <c:pt idx="6341">
                  <c:v>17552</c:v>
                </c:pt>
                <c:pt idx="6342">
                  <c:v>17553</c:v>
                </c:pt>
                <c:pt idx="6343">
                  <c:v>17554</c:v>
                </c:pt>
                <c:pt idx="6344">
                  <c:v>17555</c:v>
                </c:pt>
                <c:pt idx="6345">
                  <c:v>17556</c:v>
                </c:pt>
                <c:pt idx="6346">
                  <c:v>17557</c:v>
                </c:pt>
                <c:pt idx="6347">
                  <c:v>17558</c:v>
                </c:pt>
                <c:pt idx="6348">
                  <c:v>17559</c:v>
                </c:pt>
                <c:pt idx="6349">
                  <c:v>17560</c:v>
                </c:pt>
                <c:pt idx="6350">
                  <c:v>17561</c:v>
                </c:pt>
                <c:pt idx="6351">
                  <c:v>17562</c:v>
                </c:pt>
                <c:pt idx="6352">
                  <c:v>17563</c:v>
                </c:pt>
                <c:pt idx="6353">
                  <c:v>17564</c:v>
                </c:pt>
                <c:pt idx="6354">
                  <c:v>17565</c:v>
                </c:pt>
                <c:pt idx="6355">
                  <c:v>17566</c:v>
                </c:pt>
                <c:pt idx="6356">
                  <c:v>17567</c:v>
                </c:pt>
                <c:pt idx="6357">
                  <c:v>17568</c:v>
                </c:pt>
                <c:pt idx="6358">
                  <c:v>17569</c:v>
                </c:pt>
                <c:pt idx="6359">
                  <c:v>17570</c:v>
                </c:pt>
                <c:pt idx="6360">
                  <c:v>17571</c:v>
                </c:pt>
                <c:pt idx="6361">
                  <c:v>17572</c:v>
                </c:pt>
                <c:pt idx="6362">
                  <c:v>17573</c:v>
                </c:pt>
                <c:pt idx="6363">
                  <c:v>17574</c:v>
                </c:pt>
                <c:pt idx="6364">
                  <c:v>17575</c:v>
                </c:pt>
                <c:pt idx="6365">
                  <c:v>17576</c:v>
                </c:pt>
                <c:pt idx="6366">
                  <c:v>17577</c:v>
                </c:pt>
                <c:pt idx="6367">
                  <c:v>17578</c:v>
                </c:pt>
                <c:pt idx="6368">
                  <c:v>17579</c:v>
                </c:pt>
                <c:pt idx="6369">
                  <c:v>17580</c:v>
                </c:pt>
                <c:pt idx="6370">
                  <c:v>17581</c:v>
                </c:pt>
                <c:pt idx="6371">
                  <c:v>17582</c:v>
                </c:pt>
                <c:pt idx="6372">
                  <c:v>17583</c:v>
                </c:pt>
                <c:pt idx="6373">
                  <c:v>17584</c:v>
                </c:pt>
                <c:pt idx="6374">
                  <c:v>17585</c:v>
                </c:pt>
                <c:pt idx="6375">
                  <c:v>17586</c:v>
                </c:pt>
                <c:pt idx="6376">
                  <c:v>17587</c:v>
                </c:pt>
                <c:pt idx="6377">
                  <c:v>17588</c:v>
                </c:pt>
                <c:pt idx="6378">
                  <c:v>17589</c:v>
                </c:pt>
                <c:pt idx="6379">
                  <c:v>17590</c:v>
                </c:pt>
                <c:pt idx="6380">
                  <c:v>17591</c:v>
                </c:pt>
                <c:pt idx="6381">
                  <c:v>17592</c:v>
                </c:pt>
                <c:pt idx="6382">
                  <c:v>17593</c:v>
                </c:pt>
                <c:pt idx="6383">
                  <c:v>17594</c:v>
                </c:pt>
                <c:pt idx="6384">
                  <c:v>17595</c:v>
                </c:pt>
                <c:pt idx="6385">
                  <c:v>17596</c:v>
                </c:pt>
                <c:pt idx="6386">
                  <c:v>17597</c:v>
                </c:pt>
                <c:pt idx="6387">
                  <c:v>17598</c:v>
                </c:pt>
                <c:pt idx="6388">
                  <c:v>17599</c:v>
                </c:pt>
                <c:pt idx="6389">
                  <c:v>17600</c:v>
                </c:pt>
                <c:pt idx="6390">
                  <c:v>17601</c:v>
                </c:pt>
                <c:pt idx="6391">
                  <c:v>17602</c:v>
                </c:pt>
                <c:pt idx="6392">
                  <c:v>17603</c:v>
                </c:pt>
                <c:pt idx="6393">
                  <c:v>17604</c:v>
                </c:pt>
                <c:pt idx="6394">
                  <c:v>17605</c:v>
                </c:pt>
                <c:pt idx="6395">
                  <c:v>17606</c:v>
                </c:pt>
                <c:pt idx="6396">
                  <c:v>17607</c:v>
                </c:pt>
                <c:pt idx="6397">
                  <c:v>17608</c:v>
                </c:pt>
                <c:pt idx="6398">
                  <c:v>17609</c:v>
                </c:pt>
                <c:pt idx="6399">
                  <c:v>17610</c:v>
                </c:pt>
                <c:pt idx="6400">
                  <c:v>17611</c:v>
                </c:pt>
                <c:pt idx="6401">
                  <c:v>17612</c:v>
                </c:pt>
                <c:pt idx="6402">
                  <c:v>17613</c:v>
                </c:pt>
                <c:pt idx="6403">
                  <c:v>17614</c:v>
                </c:pt>
                <c:pt idx="6404">
                  <c:v>17615</c:v>
                </c:pt>
                <c:pt idx="6405">
                  <c:v>17616</c:v>
                </c:pt>
                <c:pt idx="6406">
                  <c:v>17617</c:v>
                </c:pt>
                <c:pt idx="6407">
                  <c:v>17618</c:v>
                </c:pt>
                <c:pt idx="6408">
                  <c:v>17619</c:v>
                </c:pt>
                <c:pt idx="6409">
                  <c:v>17620</c:v>
                </c:pt>
                <c:pt idx="6410">
                  <c:v>17621</c:v>
                </c:pt>
                <c:pt idx="6411">
                  <c:v>17622</c:v>
                </c:pt>
                <c:pt idx="6412">
                  <c:v>17623</c:v>
                </c:pt>
                <c:pt idx="6413">
                  <c:v>17624</c:v>
                </c:pt>
                <c:pt idx="6414">
                  <c:v>17625</c:v>
                </c:pt>
                <c:pt idx="6415">
                  <c:v>17626</c:v>
                </c:pt>
                <c:pt idx="6416">
                  <c:v>17627</c:v>
                </c:pt>
                <c:pt idx="6417">
                  <c:v>17628</c:v>
                </c:pt>
                <c:pt idx="6418">
                  <c:v>17629</c:v>
                </c:pt>
                <c:pt idx="6419">
                  <c:v>17630</c:v>
                </c:pt>
                <c:pt idx="6420">
                  <c:v>17631</c:v>
                </c:pt>
                <c:pt idx="6421">
                  <c:v>17632</c:v>
                </c:pt>
                <c:pt idx="6422">
                  <c:v>17633</c:v>
                </c:pt>
                <c:pt idx="6423">
                  <c:v>17634</c:v>
                </c:pt>
                <c:pt idx="6424">
                  <c:v>17635</c:v>
                </c:pt>
                <c:pt idx="6425">
                  <c:v>17636</c:v>
                </c:pt>
                <c:pt idx="6426">
                  <c:v>17637</c:v>
                </c:pt>
                <c:pt idx="6427">
                  <c:v>17638</c:v>
                </c:pt>
                <c:pt idx="6428">
                  <c:v>17639</c:v>
                </c:pt>
                <c:pt idx="6429">
                  <c:v>17640</c:v>
                </c:pt>
                <c:pt idx="6430">
                  <c:v>17641</c:v>
                </c:pt>
                <c:pt idx="6431">
                  <c:v>17642</c:v>
                </c:pt>
                <c:pt idx="6432">
                  <c:v>17643</c:v>
                </c:pt>
                <c:pt idx="6433">
                  <c:v>17644</c:v>
                </c:pt>
                <c:pt idx="6434">
                  <c:v>17645</c:v>
                </c:pt>
                <c:pt idx="6435">
                  <c:v>17646</c:v>
                </c:pt>
                <c:pt idx="6436">
                  <c:v>17647</c:v>
                </c:pt>
                <c:pt idx="6437">
                  <c:v>17648</c:v>
                </c:pt>
                <c:pt idx="6438">
                  <c:v>17649</c:v>
                </c:pt>
                <c:pt idx="6439">
                  <c:v>17650</c:v>
                </c:pt>
                <c:pt idx="6440">
                  <c:v>17651</c:v>
                </c:pt>
                <c:pt idx="6441">
                  <c:v>17652</c:v>
                </c:pt>
                <c:pt idx="6442">
                  <c:v>17653</c:v>
                </c:pt>
                <c:pt idx="6443">
                  <c:v>17654</c:v>
                </c:pt>
                <c:pt idx="6444">
                  <c:v>17655</c:v>
                </c:pt>
                <c:pt idx="6445">
                  <c:v>17656</c:v>
                </c:pt>
                <c:pt idx="6446">
                  <c:v>17657</c:v>
                </c:pt>
                <c:pt idx="6447">
                  <c:v>17658</c:v>
                </c:pt>
                <c:pt idx="6448">
                  <c:v>17659</c:v>
                </c:pt>
                <c:pt idx="6449">
                  <c:v>17660</c:v>
                </c:pt>
                <c:pt idx="6450">
                  <c:v>17661</c:v>
                </c:pt>
                <c:pt idx="6451">
                  <c:v>17662</c:v>
                </c:pt>
                <c:pt idx="6452">
                  <c:v>17663</c:v>
                </c:pt>
                <c:pt idx="6453">
                  <c:v>17664</c:v>
                </c:pt>
                <c:pt idx="6454">
                  <c:v>17665</c:v>
                </c:pt>
                <c:pt idx="6455">
                  <c:v>17666</c:v>
                </c:pt>
                <c:pt idx="6456">
                  <c:v>17667</c:v>
                </c:pt>
                <c:pt idx="6457">
                  <c:v>17668</c:v>
                </c:pt>
                <c:pt idx="6458">
                  <c:v>17669</c:v>
                </c:pt>
                <c:pt idx="6459">
                  <c:v>17670</c:v>
                </c:pt>
                <c:pt idx="6460">
                  <c:v>17671</c:v>
                </c:pt>
                <c:pt idx="6461">
                  <c:v>17672</c:v>
                </c:pt>
                <c:pt idx="6462">
                  <c:v>17673</c:v>
                </c:pt>
                <c:pt idx="6463">
                  <c:v>17674</c:v>
                </c:pt>
                <c:pt idx="6464">
                  <c:v>17675</c:v>
                </c:pt>
                <c:pt idx="6465">
                  <c:v>17676</c:v>
                </c:pt>
                <c:pt idx="6466">
                  <c:v>17677</c:v>
                </c:pt>
                <c:pt idx="6467">
                  <c:v>17678</c:v>
                </c:pt>
                <c:pt idx="6468">
                  <c:v>17679</c:v>
                </c:pt>
                <c:pt idx="6469">
                  <c:v>17680</c:v>
                </c:pt>
                <c:pt idx="6470">
                  <c:v>17681</c:v>
                </c:pt>
                <c:pt idx="6471">
                  <c:v>17682</c:v>
                </c:pt>
                <c:pt idx="6472">
                  <c:v>17683</c:v>
                </c:pt>
                <c:pt idx="6473">
                  <c:v>17684</c:v>
                </c:pt>
                <c:pt idx="6474">
                  <c:v>17685</c:v>
                </c:pt>
                <c:pt idx="6475">
                  <c:v>17686</c:v>
                </c:pt>
                <c:pt idx="6476">
                  <c:v>17687</c:v>
                </c:pt>
                <c:pt idx="6477">
                  <c:v>17688</c:v>
                </c:pt>
                <c:pt idx="6478">
                  <c:v>17689</c:v>
                </c:pt>
                <c:pt idx="6479">
                  <c:v>17690</c:v>
                </c:pt>
                <c:pt idx="6480">
                  <c:v>17691</c:v>
                </c:pt>
                <c:pt idx="6481">
                  <c:v>17692</c:v>
                </c:pt>
                <c:pt idx="6482">
                  <c:v>17693</c:v>
                </c:pt>
                <c:pt idx="6483">
                  <c:v>17694</c:v>
                </c:pt>
                <c:pt idx="6484">
                  <c:v>17695</c:v>
                </c:pt>
                <c:pt idx="6485">
                  <c:v>17696</c:v>
                </c:pt>
                <c:pt idx="6486">
                  <c:v>17697</c:v>
                </c:pt>
                <c:pt idx="6487">
                  <c:v>17698</c:v>
                </c:pt>
                <c:pt idx="6488">
                  <c:v>17699</c:v>
                </c:pt>
                <c:pt idx="6489">
                  <c:v>17700</c:v>
                </c:pt>
                <c:pt idx="6490">
                  <c:v>17701</c:v>
                </c:pt>
                <c:pt idx="6491">
                  <c:v>17702</c:v>
                </c:pt>
                <c:pt idx="6492">
                  <c:v>17703</c:v>
                </c:pt>
                <c:pt idx="6493">
                  <c:v>17704</c:v>
                </c:pt>
                <c:pt idx="6494">
                  <c:v>17705</c:v>
                </c:pt>
                <c:pt idx="6495">
                  <c:v>17706</c:v>
                </c:pt>
                <c:pt idx="6496">
                  <c:v>17707</c:v>
                </c:pt>
                <c:pt idx="6497">
                  <c:v>17708</c:v>
                </c:pt>
                <c:pt idx="6498">
                  <c:v>17709</c:v>
                </c:pt>
                <c:pt idx="6499">
                  <c:v>17710</c:v>
                </c:pt>
                <c:pt idx="6500">
                  <c:v>17711</c:v>
                </c:pt>
                <c:pt idx="6501">
                  <c:v>17712</c:v>
                </c:pt>
                <c:pt idx="6502">
                  <c:v>17713</c:v>
                </c:pt>
                <c:pt idx="6503">
                  <c:v>17714</c:v>
                </c:pt>
                <c:pt idx="6504">
                  <c:v>17715</c:v>
                </c:pt>
                <c:pt idx="6505">
                  <c:v>17716</c:v>
                </c:pt>
                <c:pt idx="6506">
                  <c:v>17717</c:v>
                </c:pt>
                <c:pt idx="6507">
                  <c:v>17718</c:v>
                </c:pt>
                <c:pt idx="6508">
                  <c:v>17719</c:v>
                </c:pt>
                <c:pt idx="6509">
                  <c:v>17720</c:v>
                </c:pt>
                <c:pt idx="6510">
                  <c:v>17721</c:v>
                </c:pt>
                <c:pt idx="6511">
                  <c:v>17722</c:v>
                </c:pt>
                <c:pt idx="6512">
                  <c:v>17723</c:v>
                </c:pt>
                <c:pt idx="6513">
                  <c:v>17724</c:v>
                </c:pt>
                <c:pt idx="6514">
                  <c:v>17725</c:v>
                </c:pt>
                <c:pt idx="6515">
                  <c:v>17726</c:v>
                </c:pt>
                <c:pt idx="6516">
                  <c:v>17727</c:v>
                </c:pt>
                <c:pt idx="6517">
                  <c:v>17728</c:v>
                </c:pt>
                <c:pt idx="6518">
                  <c:v>17729</c:v>
                </c:pt>
                <c:pt idx="6519">
                  <c:v>17730</c:v>
                </c:pt>
                <c:pt idx="6520">
                  <c:v>17731</c:v>
                </c:pt>
                <c:pt idx="6521">
                  <c:v>17732</c:v>
                </c:pt>
                <c:pt idx="6522">
                  <c:v>17733</c:v>
                </c:pt>
                <c:pt idx="6523">
                  <c:v>17734</c:v>
                </c:pt>
                <c:pt idx="6524">
                  <c:v>17735</c:v>
                </c:pt>
                <c:pt idx="6525">
                  <c:v>17736</c:v>
                </c:pt>
                <c:pt idx="6526">
                  <c:v>17737</c:v>
                </c:pt>
                <c:pt idx="6527">
                  <c:v>17738</c:v>
                </c:pt>
                <c:pt idx="6528">
                  <c:v>17739</c:v>
                </c:pt>
                <c:pt idx="6529">
                  <c:v>17740</c:v>
                </c:pt>
                <c:pt idx="6530">
                  <c:v>17741</c:v>
                </c:pt>
                <c:pt idx="6531">
                  <c:v>17742</c:v>
                </c:pt>
                <c:pt idx="6532">
                  <c:v>17743</c:v>
                </c:pt>
                <c:pt idx="6533">
                  <c:v>17744</c:v>
                </c:pt>
                <c:pt idx="6534">
                  <c:v>17745</c:v>
                </c:pt>
                <c:pt idx="6535">
                  <c:v>17746</c:v>
                </c:pt>
                <c:pt idx="6536">
                  <c:v>17747</c:v>
                </c:pt>
                <c:pt idx="6537">
                  <c:v>17748</c:v>
                </c:pt>
                <c:pt idx="6538">
                  <c:v>17749</c:v>
                </c:pt>
                <c:pt idx="6539">
                  <c:v>17750</c:v>
                </c:pt>
                <c:pt idx="6540">
                  <c:v>17751</c:v>
                </c:pt>
                <c:pt idx="6541">
                  <c:v>17752</c:v>
                </c:pt>
                <c:pt idx="6542">
                  <c:v>17753</c:v>
                </c:pt>
                <c:pt idx="6543">
                  <c:v>17754</c:v>
                </c:pt>
                <c:pt idx="6544">
                  <c:v>17755</c:v>
                </c:pt>
                <c:pt idx="6545">
                  <c:v>17756</c:v>
                </c:pt>
                <c:pt idx="6546">
                  <c:v>17757</c:v>
                </c:pt>
                <c:pt idx="6547">
                  <c:v>17758</c:v>
                </c:pt>
                <c:pt idx="6548">
                  <c:v>17759</c:v>
                </c:pt>
                <c:pt idx="6549">
                  <c:v>17760</c:v>
                </c:pt>
                <c:pt idx="6550">
                  <c:v>17761</c:v>
                </c:pt>
                <c:pt idx="6551">
                  <c:v>17762</c:v>
                </c:pt>
                <c:pt idx="6552">
                  <c:v>17763</c:v>
                </c:pt>
                <c:pt idx="6553">
                  <c:v>17764</c:v>
                </c:pt>
                <c:pt idx="6554">
                  <c:v>17765</c:v>
                </c:pt>
                <c:pt idx="6555">
                  <c:v>17766</c:v>
                </c:pt>
                <c:pt idx="6556">
                  <c:v>17767</c:v>
                </c:pt>
                <c:pt idx="6557">
                  <c:v>17768</c:v>
                </c:pt>
                <c:pt idx="6558">
                  <c:v>17769</c:v>
                </c:pt>
                <c:pt idx="6559">
                  <c:v>17770</c:v>
                </c:pt>
                <c:pt idx="6560">
                  <c:v>17771</c:v>
                </c:pt>
                <c:pt idx="6561">
                  <c:v>17772</c:v>
                </c:pt>
                <c:pt idx="6562">
                  <c:v>17773</c:v>
                </c:pt>
                <c:pt idx="6563">
                  <c:v>17774</c:v>
                </c:pt>
                <c:pt idx="6564">
                  <c:v>17775</c:v>
                </c:pt>
                <c:pt idx="6565">
                  <c:v>17776</c:v>
                </c:pt>
                <c:pt idx="6566">
                  <c:v>17777</c:v>
                </c:pt>
                <c:pt idx="6567">
                  <c:v>17778</c:v>
                </c:pt>
                <c:pt idx="6568">
                  <c:v>17779</c:v>
                </c:pt>
                <c:pt idx="6569">
                  <c:v>17780</c:v>
                </c:pt>
                <c:pt idx="6570">
                  <c:v>17781</c:v>
                </c:pt>
                <c:pt idx="6571">
                  <c:v>17782</c:v>
                </c:pt>
                <c:pt idx="6572">
                  <c:v>17783</c:v>
                </c:pt>
                <c:pt idx="6573">
                  <c:v>17784</c:v>
                </c:pt>
                <c:pt idx="6574">
                  <c:v>17785</c:v>
                </c:pt>
                <c:pt idx="6575">
                  <c:v>17786</c:v>
                </c:pt>
                <c:pt idx="6576">
                  <c:v>17787</c:v>
                </c:pt>
                <c:pt idx="6577">
                  <c:v>17788</c:v>
                </c:pt>
                <c:pt idx="6578">
                  <c:v>17789</c:v>
                </c:pt>
                <c:pt idx="6579">
                  <c:v>17790</c:v>
                </c:pt>
                <c:pt idx="6580">
                  <c:v>17791</c:v>
                </c:pt>
                <c:pt idx="6581">
                  <c:v>17792</c:v>
                </c:pt>
                <c:pt idx="6582">
                  <c:v>17793</c:v>
                </c:pt>
                <c:pt idx="6583">
                  <c:v>17794</c:v>
                </c:pt>
                <c:pt idx="6584">
                  <c:v>17795</c:v>
                </c:pt>
                <c:pt idx="6585">
                  <c:v>17796</c:v>
                </c:pt>
                <c:pt idx="6586">
                  <c:v>17797</c:v>
                </c:pt>
                <c:pt idx="6587">
                  <c:v>17798</c:v>
                </c:pt>
                <c:pt idx="6588">
                  <c:v>17799</c:v>
                </c:pt>
                <c:pt idx="6589">
                  <c:v>17800</c:v>
                </c:pt>
                <c:pt idx="6590">
                  <c:v>17801</c:v>
                </c:pt>
                <c:pt idx="6591">
                  <c:v>17802</c:v>
                </c:pt>
                <c:pt idx="6592">
                  <c:v>17803</c:v>
                </c:pt>
                <c:pt idx="6593">
                  <c:v>17804</c:v>
                </c:pt>
                <c:pt idx="6594">
                  <c:v>17805</c:v>
                </c:pt>
                <c:pt idx="6595">
                  <c:v>17806</c:v>
                </c:pt>
                <c:pt idx="6596">
                  <c:v>17807</c:v>
                </c:pt>
                <c:pt idx="6597">
                  <c:v>17808</c:v>
                </c:pt>
                <c:pt idx="6598">
                  <c:v>17809</c:v>
                </c:pt>
                <c:pt idx="6599">
                  <c:v>17810</c:v>
                </c:pt>
                <c:pt idx="6600">
                  <c:v>17811</c:v>
                </c:pt>
                <c:pt idx="6601">
                  <c:v>17812</c:v>
                </c:pt>
                <c:pt idx="6602">
                  <c:v>17813</c:v>
                </c:pt>
                <c:pt idx="6603">
                  <c:v>17814</c:v>
                </c:pt>
                <c:pt idx="6604">
                  <c:v>17815</c:v>
                </c:pt>
                <c:pt idx="6605">
                  <c:v>17816</c:v>
                </c:pt>
                <c:pt idx="6606">
                  <c:v>17817</c:v>
                </c:pt>
                <c:pt idx="6607">
                  <c:v>17818</c:v>
                </c:pt>
                <c:pt idx="6608">
                  <c:v>17819</c:v>
                </c:pt>
                <c:pt idx="6609">
                  <c:v>17820</c:v>
                </c:pt>
                <c:pt idx="6610">
                  <c:v>17821</c:v>
                </c:pt>
                <c:pt idx="6611">
                  <c:v>17822</c:v>
                </c:pt>
                <c:pt idx="6612">
                  <c:v>17823</c:v>
                </c:pt>
                <c:pt idx="6613">
                  <c:v>17824</c:v>
                </c:pt>
                <c:pt idx="6614">
                  <c:v>17825</c:v>
                </c:pt>
                <c:pt idx="6615">
                  <c:v>17826</c:v>
                </c:pt>
                <c:pt idx="6616">
                  <c:v>17827</c:v>
                </c:pt>
                <c:pt idx="6617">
                  <c:v>17828</c:v>
                </c:pt>
                <c:pt idx="6618">
                  <c:v>17829</c:v>
                </c:pt>
                <c:pt idx="6619">
                  <c:v>17830</c:v>
                </c:pt>
                <c:pt idx="6620">
                  <c:v>17831</c:v>
                </c:pt>
                <c:pt idx="6621">
                  <c:v>17832</c:v>
                </c:pt>
                <c:pt idx="6622">
                  <c:v>17833</c:v>
                </c:pt>
                <c:pt idx="6623">
                  <c:v>17834</c:v>
                </c:pt>
                <c:pt idx="6624">
                  <c:v>17835</c:v>
                </c:pt>
                <c:pt idx="6625">
                  <c:v>17836</c:v>
                </c:pt>
                <c:pt idx="6626">
                  <c:v>17837</c:v>
                </c:pt>
                <c:pt idx="6627">
                  <c:v>17838</c:v>
                </c:pt>
                <c:pt idx="6628">
                  <c:v>17839</c:v>
                </c:pt>
                <c:pt idx="6629">
                  <c:v>17840</c:v>
                </c:pt>
                <c:pt idx="6630">
                  <c:v>17841</c:v>
                </c:pt>
                <c:pt idx="6631">
                  <c:v>17842</c:v>
                </c:pt>
                <c:pt idx="6632">
                  <c:v>17843</c:v>
                </c:pt>
                <c:pt idx="6633">
                  <c:v>17844</c:v>
                </c:pt>
                <c:pt idx="6634">
                  <c:v>17845</c:v>
                </c:pt>
                <c:pt idx="6635">
                  <c:v>17846</c:v>
                </c:pt>
                <c:pt idx="6636">
                  <c:v>17847</c:v>
                </c:pt>
                <c:pt idx="6637">
                  <c:v>17848</c:v>
                </c:pt>
                <c:pt idx="6638">
                  <c:v>17849</c:v>
                </c:pt>
                <c:pt idx="6639">
                  <c:v>17850</c:v>
                </c:pt>
                <c:pt idx="6640">
                  <c:v>17851</c:v>
                </c:pt>
                <c:pt idx="6641">
                  <c:v>17852</c:v>
                </c:pt>
                <c:pt idx="6642">
                  <c:v>17853</c:v>
                </c:pt>
                <c:pt idx="6643">
                  <c:v>17854</c:v>
                </c:pt>
                <c:pt idx="6644">
                  <c:v>17855</c:v>
                </c:pt>
                <c:pt idx="6645">
                  <c:v>17856</c:v>
                </c:pt>
                <c:pt idx="6646">
                  <c:v>17857</c:v>
                </c:pt>
                <c:pt idx="6647">
                  <c:v>17858</c:v>
                </c:pt>
                <c:pt idx="6648">
                  <c:v>17859</c:v>
                </c:pt>
                <c:pt idx="6649">
                  <c:v>17860</c:v>
                </c:pt>
                <c:pt idx="6650">
                  <c:v>17861</c:v>
                </c:pt>
                <c:pt idx="6651">
                  <c:v>17862</c:v>
                </c:pt>
                <c:pt idx="6652">
                  <c:v>17863</c:v>
                </c:pt>
                <c:pt idx="6653">
                  <c:v>17864</c:v>
                </c:pt>
                <c:pt idx="6654">
                  <c:v>17865</c:v>
                </c:pt>
                <c:pt idx="6655">
                  <c:v>17866</c:v>
                </c:pt>
                <c:pt idx="6656">
                  <c:v>17867</c:v>
                </c:pt>
                <c:pt idx="6657">
                  <c:v>17868</c:v>
                </c:pt>
                <c:pt idx="6658">
                  <c:v>17869</c:v>
                </c:pt>
                <c:pt idx="6659">
                  <c:v>17870</c:v>
                </c:pt>
                <c:pt idx="6660">
                  <c:v>17871</c:v>
                </c:pt>
                <c:pt idx="6661">
                  <c:v>17872</c:v>
                </c:pt>
                <c:pt idx="6662">
                  <c:v>17873</c:v>
                </c:pt>
                <c:pt idx="6663">
                  <c:v>17874</c:v>
                </c:pt>
                <c:pt idx="6664">
                  <c:v>17875</c:v>
                </c:pt>
                <c:pt idx="6665">
                  <c:v>17876</c:v>
                </c:pt>
                <c:pt idx="6666">
                  <c:v>17877</c:v>
                </c:pt>
                <c:pt idx="6667">
                  <c:v>17878</c:v>
                </c:pt>
                <c:pt idx="6668">
                  <c:v>17879</c:v>
                </c:pt>
                <c:pt idx="6669">
                  <c:v>17880</c:v>
                </c:pt>
                <c:pt idx="6670">
                  <c:v>17881</c:v>
                </c:pt>
                <c:pt idx="6671">
                  <c:v>17882</c:v>
                </c:pt>
                <c:pt idx="6672">
                  <c:v>17883</c:v>
                </c:pt>
                <c:pt idx="6673">
                  <c:v>17884</c:v>
                </c:pt>
                <c:pt idx="6674">
                  <c:v>17885</c:v>
                </c:pt>
                <c:pt idx="6675">
                  <c:v>17886</c:v>
                </c:pt>
                <c:pt idx="6676">
                  <c:v>17887</c:v>
                </c:pt>
                <c:pt idx="6677">
                  <c:v>17888</c:v>
                </c:pt>
                <c:pt idx="6678">
                  <c:v>17889</c:v>
                </c:pt>
                <c:pt idx="6679">
                  <c:v>17890</c:v>
                </c:pt>
                <c:pt idx="6680">
                  <c:v>17891</c:v>
                </c:pt>
                <c:pt idx="6681">
                  <c:v>17892</c:v>
                </c:pt>
                <c:pt idx="6682">
                  <c:v>17893</c:v>
                </c:pt>
                <c:pt idx="6683">
                  <c:v>17894</c:v>
                </c:pt>
                <c:pt idx="6684">
                  <c:v>17895</c:v>
                </c:pt>
                <c:pt idx="6685">
                  <c:v>17896</c:v>
                </c:pt>
                <c:pt idx="6686">
                  <c:v>17897</c:v>
                </c:pt>
                <c:pt idx="6687">
                  <c:v>17898</c:v>
                </c:pt>
                <c:pt idx="6688">
                  <c:v>17899</c:v>
                </c:pt>
                <c:pt idx="6689">
                  <c:v>17900</c:v>
                </c:pt>
                <c:pt idx="6690">
                  <c:v>17901</c:v>
                </c:pt>
                <c:pt idx="6691">
                  <c:v>17902</c:v>
                </c:pt>
                <c:pt idx="6692">
                  <c:v>17903</c:v>
                </c:pt>
                <c:pt idx="6693">
                  <c:v>17904</c:v>
                </c:pt>
                <c:pt idx="6694">
                  <c:v>17905</c:v>
                </c:pt>
                <c:pt idx="6695">
                  <c:v>17906</c:v>
                </c:pt>
                <c:pt idx="6696">
                  <c:v>17907</c:v>
                </c:pt>
                <c:pt idx="6697">
                  <c:v>17908</c:v>
                </c:pt>
                <c:pt idx="6698">
                  <c:v>17909</c:v>
                </c:pt>
                <c:pt idx="6699">
                  <c:v>17910</c:v>
                </c:pt>
                <c:pt idx="6700">
                  <c:v>17911</c:v>
                </c:pt>
                <c:pt idx="6701">
                  <c:v>17912</c:v>
                </c:pt>
                <c:pt idx="6702">
                  <c:v>17913</c:v>
                </c:pt>
                <c:pt idx="6703">
                  <c:v>17914</c:v>
                </c:pt>
                <c:pt idx="6704">
                  <c:v>17915</c:v>
                </c:pt>
                <c:pt idx="6705">
                  <c:v>17916</c:v>
                </c:pt>
                <c:pt idx="6706">
                  <c:v>17917</c:v>
                </c:pt>
                <c:pt idx="6707">
                  <c:v>17918</c:v>
                </c:pt>
                <c:pt idx="6708">
                  <c:v>17919</c:v>
                </c:pt>
                <c:pt idx="6709">
                  <c:v>17920</c:v>
                </c:pt>
                <c:pt idx="6710">
                  <c:v>17921</c:v>
                </c:pt>
                <c:pt idx="6711">
                  <c:v>17922</c:v>
                </c:pt>
                <c:pt idx="6712">
                  <c:v>17923</c:v>
                </c:pt>
                <c:pt idx="6713">
                  <c:v>17924</c:v>
                </c:pt>
                <c:pt idx="6714">
                  <c:v>17925</c:v>
                </c:pt>
                <c:pt idx="6715">
                  <c:v>17926</c:v>
                </c:pt>
                <c:pt idx="6716">
                  <c:v>17927</c:v>
                </c:pt>
                <c:pt idx="6717">
                  <c:v>17928</c:v>
                </c:pt>
                <c:pt idx="6718">
                  <c:v>17929</c:v>
                </c:pt>
                <c:pt idx="6719">
                  <c:v>17930</c:v>
                </c:pt>
                <c:pt idx="6720">
                  <c:v>17931</c:v>
                </c:pt>
                <c:pt idx="6721">
                  <c:v>17932</c:v>
                </c:pt>
                <c:pt idx="6722">
                  <c:v>17933</c:v>
                </c:pt>
                <c:pt idx="6723">
                  <c:v>17934</c:v>
                </c:pt>
                <c:pt idx="6724">
                  <c:v>17935</c:v>
                </c:pt>
                <c:pt idx="6725">
                  <c:v>17936</c:v>
                </c:pt>
                <c:pt idx="6726">
                  <c:v>17937</c:v>
                </c:pt>
                <c:pt idx="6727">
                  <c:v>17938</c:v>
                </c:pt>
                <c:pt idx="6728">
                  <c:v>17939</c:v>
                </c:pt>
                <c:pt idx="6729">
                  <c:v>17940</c:v>
                </c:pt>
                <c:pt idx="6730">
                  <c:v>17941</c:v>
                </c:pt>
                <c:pt idx="6731">
                  <c:v>17942</c:v>
                </c:pt>
                <c:pt idx="6732">
                  <c:v>17943</c:v>
                </c:pt>
                <c:pt idx="6733">
                  <c:v>17944</c:v>
                </c:pt>
                <c:pt idx="6734">
                  <c:v>17945</c:v>
                </c:pt>
                <c:pt idx="6735">
                  <c:v>17946</c:v>
                </c:pt>
                <c:pt idx="6736">
                  <c:v>17947</c:v>
                </c:pt>
                <c:pt idx="6737">
                  <c:v>17948</c:v>
                </c:pt>
                <c:pt idx="6738">
                  <c:v>17949</c:v>
                </c:pt>
                <c:pt idx="6739">
                  <c:v>17950</c:v>
                </c:pt>
                <c:pt idx="6740">
                  <c:v>17951</c:v>
                </c:pt>
                <c:pt idx="6741">
                  <c:v>17952</c:v>
                </c:pt>
                <c:pt idx="6742">
                  <c:v>17953</c:v>
                </c:pt>
                <c:pt idx="6743">
                  <c:v>17954</c:v>
                </c:pt>
                <c:pt idx="6744">
                  <c:v>17955</c:v>
                </c:pt>
                <c:pt idx="6745">
                  <c:v>17956</c:v>
                </c:pt>
                <c:pt idx="6746">
                  <c:v>17957</c:v>
                </c:pt>
                <c:pt idx="6747">
                  <c:v>17958</c:v>
                </c:pt>
                <c:pt idx="6748">
                  <c:v>17959</c:v>
                </c:pt>
                <c:pt idx="6749">
                  <c:v>17960</c:v>
                </c:pt>
                <c:pt idx="6750">
                  <c:v>17961</c:v>
                </c:pt>
                <c:pt idx="6751">
                  <c:v>17962</c:v>
                </c:pt>
                <c:pt idx="6752">
                  <c:v>17963</c:v>
                </c:pt>
                <c:pt idx="6753">
                  <c:v>17964</c:v>
                </c:pt>
                <c:pt idx="6754">
                  <c:v>17965</c:v>
                </c:pt>
                <c:pt idx="6755">
                  <c:v>17966</c:v>
                </c:pt>
                <c:pt idx="6756">
                  <c:v>17967</c:v>
                </c:pt>
                <c:pt idx="6757">
                  <c:v>17968</c:v>
                </c:pt>
                <c:pt idx="6758">
                  <c:v>17969</c:v>
                </c:pt>
                <c:pt idx="6759">
                  <c:v>17970</c:v>
                </c:pt>
                <c:pt idx="6760">
                  <c:v>17971</c:v>
                </c:pt>
                <c:pt idx="6761">
                  <c:v>17972</c:v>
                </c:pt>
                <c:pt idx="6762">
                  <c:v>17973</c:v>
                </c:pt>
                <c:pt idx="6763">
                  <c:v>17974</c:v>
                </c:pt>
                <c:pt idx="6764">
                  <c:v>17975</c:v>
                </c:pt>
                <c:pt idx="6765">
                  <c:v>17976</c:v>
                </c:pt>
                <c:pt idx="6766">
                  <c:v>17977</c:v>
                </c:pt>
                <c:pt idx="6767">
                  <c:v>17978</c:v>
                </c:pt>
                <c:pt idx="6768">
                  <c:v>17979</c:v>
                </c:pt>
                <c:pt idx="6769">
                  <c:v>17980</c:v>
                </c:pt>
                <c:pt idx="6770">
                  <c:v>17981</c:v>
                </c:pt>
                <c:pt idx="6771">
                  <c:v>17982</c:v>
                </c:pt>
                <c:pt idx="6772">
                  <c:v>17983</c:v>
                </c:pt>
                <c:pt idx="6773">
                  <c:v>17984</c:v>
                </c:pt>
                <c:pt idx="6774">
                  <c:v>17985</c:v>
                </c:pt>
                <c:pt idx="6775">
                  <c:v>17986</c:v>
                </c:pt>
                <c:pt idx="6776">
                  <c:v>17987</c:v>
                </c:pt>
                <c:pt idx="6777">
                  <c:v>17988</c:v>
                </c:pt>
                <c:pt idx="6778">
                  <c:v>17989</c:v>
                </c:pt>
                <c:pt idx="6779">
                  <c:v>17990</c:v>
                </c:pt>
                <c:pt idx="6780">
                  <c:v>17991</c:v>
                </c:pt>
                <c:pt idx="6781">
                  <c:v>17992</c:v>
                </c:pt>
                <c:pt idx="6782">
                  <c:v>17993</c:v>
                </c:pt>
                <c:pt idx="6783">
                  <c:v>17994</c:v>
                </c:pt>
                <c:pt idx="6784">
                  <c:v>17995</c:v>
                </c:pt>
                <c:pt idx="6785">
                  <c:v>17996</c:v>
                </c:pt>
                <c:pt idx="6786">
                  <c:v>17997</c:v>
                </c:pt>
                <c:pt idx="6787">
                  <c:v>17998</c:v>
                </c:pt>
                <c:pt idx="6788">
                  <c:v>17999</c:v>
                </c:pt>
                <c:pt idx="6789">
                  <c:v>18000</c:v>
                </c:pt>
                <c:pt idx="6790">
                  <c:v>18001</c:v>
                </c:pt>
                <c:pt idx="6791">
                  <c:v>18002</c:v>
                </c:pt>
                <c:pt idx="6792">
                  <c:v>18003</c:v>
                </c:pt>
                <c:pt idx="6793">
                  <c:v>18004</c:v>
                </c:pt>
                <c:pt idx="6794">
                  <c:v>18005</c:v>
                </c:pt>
                <c:pt idx="6795">
                  <c:v>18006</c:v>
                </c:pt>
                <c:pt idx="6796">
                  <c:v>18007</c:v>
                </c:pt>
                <c:pt idx="6797">
                  <c:v>18008</c:v>
                </c:pt>
                <c:pt idx="6798">
                  <c:v>18009</c:v>
                </c:pt>
                <c:pt idx="6799">
                  <c:v>18010</c:v>
                </c:pt>
                <c:pt idx="6800">
                  <c:v>18011</c:v>
                </c:pt>
                <c:pt idx="6801">
                  <c:v>18012</c:v>
                </c:pt>
                <c:pt idx="6802">
                  <c:v>18013</c:v>
                </c:pt>
                <c:pt idx="6803">
                  <c:v>18014</c:v>
                </c:pt>
                <c:pt idx="6804">
                  <c:v>18015</c:v>
                </c:pt>
                <c:pt idx="6805">
                  <c:v>18016</c:v>
                </c:pt>
                <c:pt idx="6806">
                  <c:v>18017</c:v>
                </c:pt>
                <c:pt idx="6807">
                  <c:v>18018</c:v>
                </c:pt>
                <c:pt idx="6808">
                  <c:v>18019</c:v>
                </c:pt>
                <c:pt idx="6809">
                  <c:v>18020</c:v>
                </c:pt>
                <c:pt idx="6810">
                  <c:v>18021</c:v>
                </c:pt>
                <c:pt idx="6811">
                  <c:v>18022</c:v>
                </c:pt>
                <c:pt idx="6812">
                  <c:v>18023</c:v>
                </c:pt>
                <c:pt idx="6813">
                  <c:v>18024</c:v>
                </c:pt>
                <c:pt idx="6814">
                  <c:v>18025</c:v>
                </c:pt>
                <c:pt idx="6815">
                  <c:v>18026</c:v>
                </c:pt>
                <c:pt idx="6816">
                  <c:v>18027</c:v>
                </c:pt>
                <c:pt idx="6817">
                  <c:v>18028</c:v>
                </c:pt>
                <c:pt idx="6818">
                  <c:v>18029</c:v>
                </c:pt>
                <c:pt idx="6819">
                  <c:v>18030</c:v>
                </c:pt>
                <c:pt idx="6820">
                  <c:v>18031</c:v>
                </c:pt>
                <c:pt idx="6821">
                  <c:v>18032</c:v>
                </c:pt>
                <c:pt idx="6822">
                  <c:v>18033</c:v>
                </c:pt>
                <c:pt idx="6823">
                  <c:v>18034</c:v>
                </c:pt>
                <c:pt idx="6824">
                  <c:v>18035</c:v>
                </c:pt>
                <c:pt idx="6825">
                  <c:v>18036</c:v>
                </c:pt>
                <c:pt idx="6826">
                  <c:v>18037</c:v>
                </c:pt>
                <c:pt idx="6827">
                  <c:v>18038</c:v>
                </c:pt>
                <c:pt idx="6828">
                  <c:v>18039</c:v>
                </c:pt>
                <c:pt idx="6829">
                  <c:v>18040</c:v>
                </c:pt>
                <c:pt idx="6830">
                  <c:v>18041</c:v>
                </c:pt>
                <c:pt idx="6831">
                  <c:v>18042</c:v>
                </c:pt>
                <c:pt idx="6832">
                  <c:v>18043</c:v>
                </c:pt>
                <c:pt idx="6833">
                  <c:v>18044</c:v>
                </c:pt>
                <c:pt idx="6834">
                  <c:v>18045</c:v>
                </c:pt>
                <c:pt idx="6835">
                  <c:v>18046</c:v>
                </c:pt>
                <c:pt idx="6836">
                  <c:v>18047</c:v>
                </c:pt>
                <c:pt idx="6837">
                  <c:v>18048</c:v>
                </c:pt>
                <c:pt idx="6838">
                  <c:v>18049</c:v>
                </c:pt>
                <c:pt idx="6839">
                  <c:v>18050</c:v>
                </c:pt>
                <c:pt idx="6840">
                  <c:v>18051</c:v>
                </c:pt>
                <c:pt idx="6841">
                  <c:v>18052</c:v>
                </c:pt>
                <c:pt idx="6842">
                  <c:v>18053</c:v>
                </c:pt>
                <c:pt idx="6843">
                  <c:v>18054</c:v>
                </c:pt>
                <c:pt idx="6844">
                  <c:v>18055</c:v>
                </c:pt>
                <c:pt idx="6845">
                  <c:v>18056</c:v>
                </c:pt>
                <c:pt idx="6846">
                  <c:v>18057</c:v>
                </c:pt>
                <c:pt idx="6847">
                  <c:v>18058</c:v>
                </c:pt>
                <c:pt idx="6848">
                  <c:v>18059</c:v>
                </c:pt>
                <c:pt idx="6849">
                  <c:v>18060</c:v>
                </c:pt>
                <c:pt idx="6850">
                  <c:v>18061</c:v>
                </c:pt>
                <c:pt idx="6851">
                  <c:v>18062</c:v>
                </c:pt>
                <c:pt idx="6852">
                  <c:v>18063</c:v>
                </c:pt>
                <c:pt idx="6853">
                  <c:v>18064</c:v>
                </c:pt>
                <c:pt idx="6854">
                  <c:v>18065</c:v>
                </c:pt>
                <c:pt idx="6855">
                  <c:v>18066</c:v>
                </c:pt>
                <c:pt idx="6856">
                  <c:v>18067</c:v>
                </c:pt>
                <c:pt idx="6857">
                  <c:v>18068</c:v>
                </c:pt>
                <c:pt idx="6858">
                  <c:v>18069</c:v>
                </c:pt>
                <c:pt idx="6859">
                  <c:v>18070</c:v>
                </c:pt>
                <c:pt idx="6860">
                  <c:v>18071</c:v>
                </c:pt>
                <c:pt idx="6861">
                  <c:v>18072</c:v>
                </c:pt>
                <c:pt idx="6862">
                  <c:v>18073</c:v>
                </c:pt>
                <c:pt idx="6863">
                  <c:v>18074</c:v>
                </c:pt>
                <c:pt idx="6864">
                  <c:v>18075</c:v>
                </c:pt>
                <c:pt idx="6865">
                  <c:v>18076</c:v>
                </c:pt>
                <c:pt idx="6866">
                  <c:v>18077</c:v>
                </c:pt>
                <c:pt idx="6867">
                  <c:v>18078</c:v>
                </c:pt>
                <c:pt idx="6868">
                  <c:v>18079</c:v>
                </c:pt>
                <c:pt idx="6869">
                  <c:v>18080</c:v>
                </c:pt>
                <c:pt idx="6870">
                  <c:v>18081</c:v>
                </c:pt>
                <c:pt idx="6871">
                  <c:v>18082</c:v>
                </c:pt>
                <c:pt idx="6872">
                  <c:v>18083</c:v>
                </c:pt>
                <c:pt idx="6873">
                  <c:v>18084</c:v>
                </c:pt>
                <c:pt idx="6874">
                  <c:v>18085</c:v>
                </c:pt>
                <c:pt idx="6875">
                  <c:v>18086</c:v>
                </c:pt>
                <c:pt idx="6876">
                  <c:v>18087</c:v>
                </c:pt>
                <c:pt idx="6877">
                  <c:v>18088</c:v>
                </c:pt>
                <c:pt idx="6878">
                  <c:v>18089</c:v>
                </c:pt>
                <c:pt idx="6879">
                  <c:v>18090</c:v>
                </c:pt>
                <c:pt idx="6880">
                  <c:v>18091</c:v>
                </c:pt>
                <c:pt idx="6881">
                  <c:v>18092</c:v>
                </c:pt>
                <c:pt idx="6882">
                  <c:v>18093</c:v>
                </c:pt>
                <c:pt idx="6883">
                  <c:v>18094</c:v>
                </c:pt>
                <c:pt idx="6884">
                  <c:v>18095</c:v>
                </c:pt>
                <c:pt idx="6885">
                  <c:v>18096</c:v>
                </c:pt>
                <c:pt idx="6886">
                  <c:v>18097</c:v>
                </c:pt>
                <c:pt idx="6887">
                  <c:v>18098</c:v>
                </c:pt>
                <c:pt idx="6888">
                  <c:v>18099</c:v>
                </c:pt>
                <c:pt idx="6889">
                  <c:v>18100</c:v>
                </c:pt>
                <c:pt idx="6890">
                  <c:v>18101</c:v>
                </c:pt>
                <c:pt idx="6891">
                  <c:v>18102</c:v>
                </c:pt>
                <c:pt idx="6892">
                  <c:v>18103</c:v>
                </c:pt>
                <c:pt idx="6893">
                  <c:v>18104</c:v>
                </c:pt>
                <c:pt idx="6894">
                  <c:v>18105</c:v>
                </c:pt>
                <c:pt idx="6895">
                  <c:v>18106</c:v>
                </c:pt>
                <c:pt idx="6896">
                  <c:v>18107</c:v>
                </c:pt>
                <c:pt idx="6897">
                  <c:v>18108</c:v>
                </c:pt>
                <c:pt idx="6898">
                  <c:v>18109</c:v>
                </c:pt>
                <c:pt idx="6899">
                  <c:v>18110</c:v>
                </c:pt>
                <c:pt idx="6900">
                  <c:v>18111</c:v>
                </c:pt>
                <c:pt idx="6901">
                  <c:v>18112</c:v>
                </c:pt>
                <c:pt idx="6902">
                  <c:v>18113</c:v>
                </c:pt>
                <c:pt idx="6903">
                  <c:v>18114</c:v>
                </c:pt>
                <c:pt idx="6904">
                  <c:v>18115</c:v>
                </c:pt>
                <c:pt idx="6905">
                  <c:v>18116</c:v>
                </c:pt>
                <c:pt idx="6906">
                  <c:v>18117</c:v>
                </c:pt>
                <c:pt idx="6907">
                  <c:v>18118</c:v>
                </c:pt>
                <c:pt idx="6908">
                  <c:v>18119</c:v>
                </c:pt>
                <c:pt idx="6909">
                  <c:v>18120</c:v>
                </c:pt>
                <c:pt idx="6910">
                  <c:v>18121</c:v>
                </c:pt>
                <c:pt idx="6911">
                  <c:v>18122</c:v>
                </c:pt>
                <c:pt idx="6912">
                  <c:v>18123</c:v>
                </c:pt>
                <c:pt idx="6913">
                  <c:v>18124</c:v>
                </c:pt>
                <c:pt idx="6914">
                  <c:v>18125</c:v>
                </c:pt>
                <c:pt idx="6915">
                  <c:v>18126</c:v>
                </c:pt>
                <c:pt idx="6916">
                  <c:v>18127</c:v>
                </c:pt>
                <c:pt idx="6917">
                  <c:v>18128</c:v>
                </c:pt>
                <c:pt idx="6918">
                  <c:v>18129</c:v>
                </c:pt>
                <c:pt idx="6919">
                  <c:v>18130</c:v>
                </c:pt>
                <c:pt idx="6920">
                  <c:v>18131</c:v>
                </c:pt>
                <c:pt idx="6921">
                  <c:v>18132</c:v>
                </c:pt>
                <c:pt idx="6922">
                  <c:v>18133</c:v>
                </c:pt>
                <c:pt idx="6923">
                  <c:v>18134</c:v>
                </c:pt>
                <c:pt idx="6924">
                  <c:v>18135</c:v>
                </c:pt>
                <c:pt idx="6925">
                  <c:v>18136</c:v>
                </c:pt>
                <c:pt idx="6926">
                  <c:v>18137</c:v>
                </c:pt>
                <c:pt idx="6927">
                  <c:v>18138</c:v>
                </c:pt>
                <c:pt idx="6928">
                  <c:v>18139</c:v>
                </c:pt>
                <c:pt idx="6929">
                  <c:v>18140</c:v>
                </c:pt>
                <c:pt idx="6930">
                  <c:v>18141</c:v>
                </c:pt>
                <c:pt idx="6931">
                  <c:v>18142</c:v>
                </c:pt>
                <c:pt idx="6932">
                  <c:v>18143</c:v>
                </c:pt>
                <c:pt idx="6933">
                  <c:v>18144</c:v>
                </c:pt>
                <c:pt idx="6934">
                  <c:v>18145</c:v>
                </c:pt>
                <c:pt idx="6935">
                  <c:v>18146</c:v>
                </c:pt>
                <c:pt idx="6936">
                  <c:v>18147</c:v>
                </c:pt>
                <c:pt idx="6937">
                  <c:v>18148</c:v>
                </c:pt>
                <c:pt idx="6938">
                  <c:v>18149</c:v>
                </c:pt>
                <c:pt idx="6939">
                  <c:v>18150</c:v>
                </c:pt>
                <c:pt idx="6940">
                  <c:v>18151</c:v>
                </c:pt>
                <c:pt idx="6941">
                  <c:v>18152</c:v>
                </c:pt>
                <c:pt idx="6942">
                  <c:v>18153</c:v>
                </c:pt>
                <c:pt idx="6943">
                  <c:v>18154</c:v>
                </c:pt>
                <c:pt idx="6944">
                  <c:v>18155</c:v>
                </c:pt>
                <c:pt idx="6945">
                  <c:v>18156</c:v>
                </c:pt>
                <c:pt idx="6946">
                  <c:v>18157</c:v>
                </c:pt>
                <c:pt idx="6947">
                  <c:v>18158</c:v>
                </c:pt>
                <c:pt idx="6948">
                  <c:v>18159</c:v>
                </c:pt>
                <c:pt idx="6949">
                  <c:v>18160</c:v>
                </c:pt>
                <c:pt idx="6950">
                  <c:v>18161</c:v>
                </c:pt>
                <c:pt idx="6951">
                  <c:v>18162</c:v>
                </c:pt>
                <c:pt idx="6952">
                  <c:v>18163</c:v>
                </c:pt>
                <c:pt idx="6953">
                  <c:v>18164</c:v>
                </c:pt>
                <c:pt idx="6954">
                  <c:v>18165</c:v>
                </c:pt>
                <c:pt idx="6955">
                  <c:v>18166</c:v>
                </c:pt>
                <c:pt idx="6956">
                  <c:v>18167</c:v>
                </c:pt>
                <c:pt idx="6957">
                  <c:v>18168</c:v>
                </c:pt>
                <c:pt idx="6958">
                  <c:v>18169</c:v>
                </c:pt>
                <c:pt idx="6959">
                  <c:v>18170</c:v>
                </c:pt>
                <c:pt idx="6960">
                  <c:v>18171</c:v>
                </c:pt>
                <c:pt idx="6961">
                  <c:v>18172</c:v>
                </c:pt>
                <c:pt idx="6962">
                  <c:v>18173</c:v>
                </c:pt>
                <c:pt idx="6963">
                  <c:v>18174</c:v>
                </c:pt>
                <c:pt idx="6964">
                  <c:v>18175</c:v>
                </c:pt>
                <c:pt idx="6965">
                  <c:v>18176</c:v>
                </c:pt>
                <c:pt idx="6966">
                  <c:v>18177</c:v>
                </c:pt>
                <c:pt idx="6967">
                  <c:v>18178</c:v>
                </c:pt>
                <c:pt idx="6968">
                  <c:v>18179</c:v>
                </c:pt>
                <c:pt idx="6969">
                  <c:v>18180</c:v>
                </c:pt>
                <c:pt idx="6970">
                  <c:v>18181</c:v>
                </c:pt>
                <c:pt idx="6971">
                  <c:v>18182</c:v>
                </c:pt>
                <c:pt idx="6972">
                  <c:v>18183</c:v>
                </c:pt>
                <c:pt idx="6973">
                  <c:v>18184</c:v>
                </c:pt>
                <c:pt idx="6974">
                  <c:v>18185</c:v>
                </c:pt>
                <c:pt idx="6975">
                  <c:v>18186</c:v>
                </c:pt>
                <c:pt idx="6976">
                  <c:v>18187</c:v>
                </c:pt>
                <c:pt idx="6977">
                  <c:v>18188</c:v>
                </c:pt>
                <c:pt idx="6978">
                  <c:v>18189</c:v>
                </c:pt>
                <c:pt idx="6979">
                  <c:v>18190</c:v>
                </c:pt>
                <c:pt idx="6980">
                  <c:v>18191</c:v>
                </c:pt>
                <c:pt idx="6981">
                  <c:v>18192</c:v>
                </c:pt>
                <c:pt idx="6982">
                  <c:v>18193</c:v>
                </c:pt>
                <c:pt idx="6983">
                  <c:v>18194</c:v>
                </c:pt>
                <c:pt idx="6984">
                  <c:v>18195</c:v>
                </c:pt>
                <c:pt idx="6985">
                  <c:v>18196</c:v>
                </c:pt>
                <c:pt idx="6986">
                  <c:v>18197</c:v>
                </c:pt>
                <c:pt idx="6987">
                  <c:v>18198</c:v>
                </c:pt>
                <c:pt idx="6988">
                  <c:v>18199</c:v>
                </c:pt>
                <c:pt idx="6989">
                  <c:v>18200</c:v>
                </c:pt>
                <c:pt idx="6990">
                  <c:v>18201</c:v>
                </c:pt>
                <c:pt idx="6991">
                  <c:v>18202</c:v>
                </c:pt>
                <c:pt idx="6992">
                  <c:v>18203</c:v>
                </c:pt>
                <c:pt idx="6993">
                  <c:v>18204</c:v>
                </c:pt>
                <c:pt idx="6994">
                  <c:v>18205</c:v>
                </c:pt>
                <c:pt idx="6995">
                  <c:v>18206</c:v>
                </c:pt>
                <c:pt idx="6996">
                  <c:v>18207</c:v>
                </c:pt>
                <c:pt idx="6997">
                  <c:v>18208</c:v>
                </c:pt>
                <c:pt idx="6998">
                  <c:v>18209</c:v>
                </c:pt>
                <c:pt idx="6999">
                  <c:v>18210</c:v>
                </c:pt>
                <c:pt idx="7000">
                  <c:v>18211</c:v>
                </c:pt>
                <c:pt idx="7001">
                  <c:v>18212</c:v>
                </c:pt>
                <c:pt idx="7002">
                  <c:v>18213</c:v>
                </c:pt>
                <c:pt idx="7003">
                  <c:v>18214</c:v>
                </c:pt>
                <c:pt idx="7004">
                  <c:v>18215</c:v>
                </c:pt>
                <c:pt idx="7005">
                  <c:v>18216</c:v>
                </c:pt>
                <c:pt idx="7006">
                  <c:v>18217</c:v>
                </c:pt>
                <c:pt idx="7007">
                  <c:v>18218</c:v>
                </c:pt>
                <c:pt idx="7008">
                  <c:v>18219</c:v>
                </c:pt>
                <c:pt idx="7009">
                  <c:v>18220</c:v>
                </c:pt>
                <c:pt idx="7010">
                  <c:v>18221</c:v>
                </c:pt>
                <c:pt idx="7011">
                  <c:v>18222</c:v>
                </c:pt>
                <c:pt idx="7012">
                  <c:v>18223</c:v>
                </c:pt>
                <c:pt idx="7013">
                  <c:v>18224</c:v>
                </c:pt>
                <c:pt idx="7014">
                  <c:v>18225</c:v>
                </c:pt>
                <c:pt idx="7015">
                  <c:v>18226</c:v>
                </c:pt>
                <c:pt idx="7016">
                  <c:v>18227</c:v>
                </c:pt>
                <c:pt idx="7017">
                  <c:v>18228</c:v>
                </c:pt>
                <c:pt idx="7018">
                  <c:v>18229</c:v>
                </c:pt>
                <c:pt idx="7019">
                  <c:v>18230</c:v>
                </c:pt>
                <c:pt idx="7020">
                  <c:v>18231</c:v>
                </c:pt>
                <c:pt idx="7021">
                  <c:v>18232</c:v>
                </c:pt>
                <c:pt idx="7022">
                  <c:v>18233</c:v>
                </c:pt>
                <c:pt idx="7023">
                  <c:v>18234</c:v>
                </c:pt>
                <c:pt idx="7024">
                  <c:v>18235</c:v>
                </c:pt>
                <c:pt idx="7025">
                  <c:v>18236</c:v>
                </c:pt>
                <c:pt idx="7026">
                  <c:v>18237</c:v>
                </c:pt>
                <c:pt idx="7027">
                  <c:v>18238</c:v>
                </c:pt>
                <c:pt idx="7028">
                  <c:v>18239</c:v>
                </c:pt>
                <c:pt idx="7029">
                  <c:v>18240</c:v>
                </c:pt>
                <c:pt idx="7030">
                  <c:v>18241</c:v>
                </c:pt>
                <c:pt idx="7031">
                  <c:v>18242</c:v>
                </c:pt>
                <c:pt idx="7032">
                  <c:v>18243</c:v>
                </c:pt>
                <c:pt idx="7033">
                  <c:v>18244</c:v>
                </c:pt>
                <c:pt idx="7034">
                  <c:v>18245</c:v>
                </c:pt>
                <c:pt idx="7035">
                  <c:v>18246</c:v>
                </c:pt>
                <c:pt idx="7036">
                  <c:v>18247</c:v>
                </c:pt>
                <c:pt idx="7037">
                  <c:v>18248</c:v>
                </c:pt>
                <c:pt idx="7038">
                  <c:v>18249</c:v>
                </c:pt>
                <c:pt idx="7039">
                  <c:v>18250</c:v>
                </c:pt>
                <c:pt idx="7040">
                  <c:v>18251</c:v>
                </c:pt>
                <c:pt idx="7041">
                  <c:v>18252</c:v>
                </c:pt>
                <c:pt idx="7042">
                  <c:v>18253</c:v>
                </c:pt>
                <c:pt idx="7043">
                  <c:v>18254</c:v>
                </c:pt>
                <c:pt idx="7044">
                  <c:v>18255</c:v>
                </c:pt>
                <c:pt idx="7045">
                  <c:v>18256</c:v>
                </c:pt>
                <c:pt idx="7046">
                  <c:v>18257</c:v>
                </c:pt>
                <c:pt idx="7047">
                  <c:v>18258</c:v>
                </c:pt>
                <c:pt idx="7048">
                  <c:v>18259</c:v>
                </c:pt>
                <c:pt idx="7049">
                  <c:v>18260</c:v>
                </c:pt>
                <c:pt idx="7050">
                  <c:v>18261</c:v>
                </c:pt>
                <c:pt idx="7051">
                  <c:v>18262</c:v>
                </c:pt>
                <c:pt idx="7052">
                  <c:v>18263</c:v>
                </c:pt>
                <c:pt idx="7053">
                  <c:v>18264</c:v>
                </c:pt>
                <c:pt idx="7054">
                  <c:v>18265</c:v>
                </c:pt>
                <c:pt idx="7055">
                  <c:v>18266</c:v>
                </c:pt>
                <c:pt idx="7056">
                  <c:v>18267</c:v>
                </c:pt>
                <c:pt idx="7057">
                  <c:v>18268</c:v>
                </c:pt>
                <c:pt idx="7058">
                  <c:v>18269</c:v>
                </c:pt>
                <c:pt idx="7059">
                  <c:v>18270</c:v>
                </c:pt>
                <c:pt idx="7060">
                  <c:v>18271</c:v>
                </c:pt>
                <c:pt idx="7061">
                  <c:v>18272</c:v>
                </c:pt>
                <c:pt idx="7062">
                  <c:v>18273</c:v>
                </c:pt>
                <c:pt idx="7063">
                  <c:v>18274</c:v>
                </c:pt>
                <c:pt idx="7064">
                  <c:v>18275</c:v>
                </c:pt>
                <c:pt idx="7065">
                  <c:v>18276</c:v>
                </c:pt>
                <c:pt idx="7066">
                  <c:v>18277</c:v>
                </c:pt>
                <c:pt idx="7067">
                  <c:v>18278</c:v>
                </c:pt>
                <c:pt idx="7068">
                  <c:v>18279</c:v>
                </c:pt>
                <c:pt idx="7069">
                  <c:v>18280</c:v>
                </c:pt>
                <c:pt idx="7070">
                  <c:v>18281</c:v>
                </c:pt>
                <c:pt idx="7071">
                  <c:v>18282</c:v>
                </c:pt>
                <c:pt idx="7072">
                  <c:v>18283</c:v>
                </c:pt>
                <c:pt idx="7073">
                  <c:v>18284</c:v>
                </c:pt>
                <c:pt idx="7074">
                  <c:v>18285</c:v>
                </c:pt>
                <c:pt idx="7075">
                  <c:v>18286</c:v>
                </c:pt>
                <c:pt idx="7076">
                  <c:v>18287</c:v>
                </c:pt>
                <c:pt idx="7077">
                  <c:v>18288</c:v>
                </c:pt>
                <c:pt idx="7078">
                  <c:v>18289</c:v>
                </c:pt>
                <c:pt idx="7079">
                  <c:v>18290</c:v>
                </c:pt>
                <c:pt idx="7080">
                  <c:v>18291</c:v>
                </c:pt>
                <c:pt idx="7081">
                  <c:v>18292</c:v>
                </c:pt>
                <c:pt idx="7082">
                  <c:v>18293</c:v>
                </c:pt>
                <c:pt idx="7083">
                  <c:v>18294</c:v>
                </c:pt>
                <c:pt idx="7084">
                  <c:v>18295</c:v>
                </c:pt>
                <c:pt idx="7085">
                  <c:v>18296</c:v>
                </c:pt>
                <c:pt idx="7086">
                  <c:v>18297</c:v>
                </c:pt>
                <c:pt idx="7087">
                  <c:v>18298</c:v>
                </c:pt>
                <c:pt idx="7088">
                  <c:v>18299</c:v>
                </c:pt>
                <c:pt idx="7089">
                  <c:v>18300</c:v>
                </c:pt>
                <c:pt idx="7090">
                  <c:v>18301</c:v>
                </c:pt>
                <c:pt idx="7091">
                  <c:v>18302</c:v>
                </c:pt>
                <c:pt idx="7092">
                  <c:v>18303</c:v>
                </c:pt>
                <c:pt idx="7093">
                  <c:v>18304</c:v>
                </c:pt>
                <c:pt idx="7094">
                  <c:v>18305</c:v>
                </c:pt>
                <c:pt idx="7095">
                  <c:v>18306</c:v>
                </c:pt>
                <c:pt idx="7096">
                  <c:v>18307</c:v>
                </c:pt>
                <c:pt idx="7097">
                  <c:v>18308</c:v>
                </c:pt>
                <c:pt idx="7098">
                  <c:v>18309</c:v>
                </c:pt>
                <c:pt idx="7099">
                  <c:v>18310</c:v>
                </c:pt>
                <c:pt idx="7100">
                  <c:v>18311</c:v>
                </c:pt>
                <c:pt idx="7101">
                  <c:v>18312</c:v>
                </c:pt>
                <c:pt idx="7102">
                  <c:v>18313</c:v>
                </c:pt>
                <c:pt idx="7103">
                  <c:v>18314</c:v>
                </c:pt>
                <c:pt idx="7104">
                  <c:v>18315</c:v>
                </c:pt>
                <c:pt idx="7105">
                  <c:v>18316</c:v>
                </c:pt>
                <c:pt idx="7106">
                  <c:v>18317</c:v>
                </c:pt>
                <c:pt idx="7107">
                  <c:v>18318</c:v>
                </c:pt>
                <c:pt idx="7108">
                  <c:v>18319</c:v>
                </c:pt>
                <c:pt idx="7109">
                  <c:v>18320</c:v>
                </c:pt>
                <c:pt idx="7110">
                  <c:v>18321</c:v>
                </c:pt>
                <c:pt idx="7111">
                  <c:v>18322</c:v>
                </c:pt>
                <c:pt idx="7112">
                  <c:v>18323</c:v>
                </c:pt>
                <c:pt idx="7113">
                  <c:v>18324</c:v>
                </c:pt>
                <c:pt idx="7114">
                  <c:v>18325</c:v>
                </c:pt>
                <c:pt idx="7115">
                  <c:v>18326</c:v>
                </c:pt>
                <c:pt idx="7116">
                  <c:v>18327</c:v>
                </c:pt>
                <c:pt idx="7117">
                  <c:v>18328</c:v>
                </c:pt>
                <c:pt idx="7118">
                  <c:v>18329</c:v>
                </c:pt>
                <c:pt idx="7119">
                  <c:v>18330</c:v>
                </c:pt>
                <c:pt idx="7120">
                  <c:v>18331</c:v>
                </c:pt>
                <c:pt idx="7121">
                  <c:v>18332</c:v>
                </c:pt>
                <c:pt idx="7122">
                  <c:v>18333</c:v>
                </c:pt>
                <c:pt idx="7123">
                  <c:v>18334</c:v>
                </c:pt>
                <c:pt idx="7124">
                  <c:v>18335</c:v>
                </c:pt>
                <c:pt idx="7125">
                  <c:v>18336</c:v>
                </c:pt>
                <c:pt idx="7126">
                  <c:v>18337</c:v>
                </c:pt>
                <c:pt idx="7127">
                  <c:v>18338</c:v>
                </c:pt>
                <c:pt idx="7128">
                  <c:v>18339</c:v>
                </c:pt>
                <c:pt idx="7129">
                  <c:v>18340</c:v>
                </c:pt>
                <c:pt idx="7130">
                  <c:v>18341</c:v>
                </c:pt>
                <c:pt idx="7131">
                  <c:v>18342</c:v>
                </c:pt>
                <c:pt idx="7132">
                  <c:v>18343</c:v>
                </c:pt>
                <c:pt idx="7133">
                  <c:v>18344</c:v>
                </c:pt>
                <c:pt idx="7134">
                  <c:v>18345</c:v>
                </c:pt>
                <c:pt idx="7135">
                  <c:v>18346</c:v>
                </c:pt>
                <c:pt idx="7136">
                  <c:v>18347</c:v>
                </c:pt>
                <c:pt idx="7137">
                  <c:v>18348</c:v>
                </c:pt>
                <c:pt idx="7138">
                  <c:v>18349</c:v>
                </c:pt>
                <c:pt idx="7139">
                  <c:v>18350</c:v>
                </c:pt>
                <c:pt idx="7140">
                  <c:v>18351</c:v>
                </c:pt>
                <c:pt idx="7141">
                  <c:v>18352</c:v>
                </c:pt>
                <c:pt idx="7142">
                  <c:v>18353</c:v>
                </c:pt>
                <c:pt idx="7143">
                  <c:v>18354</c:v>
                </c:pt>
                <c:pt idx="7144">
                  <c:v>18355</c:v>
                </c:pt>
                <c:pt idx="7145">
                  <c:v>18356</c:v>
                </c:pt>
                <c:pt idx="7146">
                  <c:v>18357</c:v>
                </c:pt>
                <c:pt idx="7147">
                  <c:v>18358</c:v>
                </c:pt>
                <c:pt idx="7148">
                  <c:v>18359</c:v>
                </c:pt>
                <c:pt idx="7149">
                  <c:v>18360</c:v>
                </c:pt>
                <c:pt idx="7150">
                  <c:v>18361</c:v>
                </c:pt>
                <c:pt idx="7151">
                  <c:v>18362</c:v>
                </c:pt>
                <c:pt idx="7152">
                  <c:v>18363</c:v>
                </c:pt>
                <c:pt idx="7153">
                  <c:v>18364</c:v>
                </c:pt>
                <c:pt idx="7154">
                  <c:v>18365</c:v>
                </c:pt>
                <c:pt idx="7155">
                  <c:v>18366</c:v>
                </c:pt>
                <c:pt idx="7156">
                  <c:v>18367</c:v>
                </c:pt>
                <c:pt idx="7157">
                  <c:v>18368</c:v>
                </c:pt>
                <c:pt idx="7158">
                  <c:v>18369</c:v>
                </c:pt>
                <c:pt idx="7159">
                  <c:v>18370</c:v>
                </c:pt>
                <c:pt idx="7160">
                  <c:v>18371</c:v>
                </c:pt>
                <c:pt idx="7161">
                  <c:v>18372</c:v>
                </c:pt>
                <c:pt idx="7162">
                  <c:v>18373</c:v>
                </c:pt>
                <c:pt idx="7163">
                  <c:v>18374</c:v>
                </c:pt>
                <c:pt idx="7164">
                  <c:v>18375</c:v>
                </c:pt>
                <c:pt idx="7165">
                  <c:v>18376</c:v>
                </c:pt>
                <c:pt idx="7166">
                  <c:v>18377</c:v>
                </c:pt>
                <c:pt idx="7167">
                  <c:v>18378</c:v>
                </c:pt>
                <c:pt idx="7168">
                  <c:v>18379</c:v>
                </c:pt>
                <c:pt idx="7169">
                  <c:v>18380</c:v>
                </c:pt>
                <c:pt idx="7170">
                  <c:v>18381</c:v>
                </c:pt>
                <c:pt idx="7171">
                  <c:v>18382</c:v>
                </c:pt>
                <c:pt idx="7172">
                  <c:v>18383</c:v>
                </c:pt>
                <c:pt idx="7173">
                  <c:v>18384</c:v>
                </c:pt>
                <c:pt idx="7174">
                  <c:v>18385</c:v>
                </c:pt>
                <c:pt idx="7175">
                  <c:v>18386</c:v>
                </c:pt>
                <c:pt idx="7176">
                  <c:v>18387</c:v>
                </c:pt>
                <c:pt idx="7177">
                  <c:v>18388</c:v>
                </c:pt>
                <c:pt idx="7178">
                  <c:v>18389</c:v>
                </c:pt>
                <c:pt idx="7179">
                  <c:v>18390</c:v>
                </c:pt>
                <c:pt idx="7180">
                  <c:v>18391</c:v>
                </c:pt>
                <c:pt idx="7181">
                  <c:v>18392</c:v>
                </c:pt>
                <c:pt idx="7182">
                  <c:v>18393</c:v>
                </c:pt>
                <c:pt idx="7183">
                  <c:v>18394</c:v>
                </c:pt>
                <c:pt idx="7184">
                  <c:v>18395</c:v>
                </c:pt>
                <c:pt idx="7185">
                  <c:v>18396</c:v>
                </c:pt>
                <c:pt idx="7186">
                  <c:v>18397</c:v>
                </c:pt>
                <c:pt idx="7187">
                  <c:v>18398</c:v>
                </c:pt>
                <c:pt idx="7188">
                  <c:v>18399</c:v>
                </c:pt>
                <c:pt idx="7189">
                  <c:v>18400</c:v>
                </c:pt>
                <c:pt idx="7190">
                  <c:v>18401</c:v>
                </c:pt>
                <c:pt idx="7191">
                  <c:v>18402</c:v>
                </c:pt>
                <c:pt idx="7192">
                  <c:v>18403</c:v>
                </c:pt>
                <c:pt idx="7193">
                  <c:v>18404</c:v>
                </c:pt>
                <c:pt idx="7194">
                  <c:v>18405</c:v>
                </c:pt>
                <c:pt idx="7195">
                  <c:v>18406</c:v>
                </c:pt>
                <c:pt idx="7196">
                  <c:v>18407</c:v>
                </c:pt>
                <c:pt idx="7197">
                  <c:v>18408</c:v>
                </c:pt>
                <c:pt idx="7198">
                  <c:v>18409</c:v>
                </c:pt>
                <c:pt idx="7199">
                  <c:v>18410</c:v>
                </c:pt>
                <c:pt idx="7200">
                  <c:v>18411</c:v>
                </c:pt>
                <c:pt idx="7201">
                  <c:v>18412</c:v>
                </c:pt>
                <c:pt idx="7202">
                  <c:v>18413</c:v>
                </c:pt>
                <c:pt idx="7203">
                  <c:v>18414</c:v>
                </c:pt>
                <c:pt idx="7204">
                  <c:v>18415</c:v>
                </c:pt>
                <c:pt idx="7205">
                  <c:v>18416</c:v>
                </c:pt>
                <c:pt idx="7206">
                  <c:v>18417</c:v>
                </c:pt>
                <c:pt idx="7207">
                  <c:v>18418</c:v>
                </c:pt>
                <c:pt idx="7208">
                  <c:v>18419</c:v>
                </c:pt>
                <c:pt idx="7209">
                  <c:v>18420</c:v>
                </c:pt>
                <c:pt idx="7210">
                  <c:v>18421</c:v>
                </c:pt>
                <c:pt idx="7211">
                  <c:v>18422</c:v>
                </c:pt>
                <c:pt idx="7212">
                  <c:v>18423</c:v>
                </c:pt>
                <c:pt idx="7213">
                  <c:v>18424</c:v>
                </c:pt>
                <c:pt idx="7214">
                  <c:v>18425</c:v>
                </c:pt>
                <c:pt idx="7215">
                  <c:v>18426</c:v>
                </c:pt>
                <c:pt idx="7216">
                  <c:v>18427</c:v>
                </c:pt>
                <c:pt idx="7217">
                  <c:v>18428</c:v>
                </c:pt>
                <c:pt idx="7218">
                  <c:v>18429</c:v>
                </c:pt>
                <c:pt idx="7219">
                  <c:v>18430</c:v>
                </c:pt>
                <c:pt idx="7220">
                  <c:v>18431</c:v>
                </c:pt>
                <c:pt idx="7221">
                  <c:v>18432</c:v>
                </c:pt>
                <c:pt idx="7222">
                  <c:v>18433</c:v>
                </c:pt>
                <c:pt idx="7223">
                  <c:v>18434</c:v>
                </c:pt>
                <c:pt idx="7224">
                  <c:v>18435</c:v>
                </c:pt>
                <c:pt idx="7225">
                  <c:v>18436</c:v>
                </c:pt>
                <c:pt idx="7226">
                  <c:v>18437</c:v>
                </c:pt>
                <c:pt idx="7227">
                  <c:v>18438</c:v>
                </c:pt>
                <c:pt idx="7228">
                  <c:v>18439</c:v>
                </c:pt>
                <c:pt idx="7229">
                  <c:v>18440</c:v>
                </c:pt>
                <c:pt idx="7230">
                  <c:v>18441</c:v>
                </c:pt>
                <c:pt idx="7231">
                  <c:v>18442</c:v>
                </c:pt>
                <c:pt idx="7232">
                  <c:v>18443</c:v>
                </c:pt>
                <c:pt idx="7233">
                  <c:v>18444</c:v>
                </c:pt>
                <c:pt idx="7234">
                  <c:v>18445</c:v>
                </c:pt>
                <c:pt idx="7235">
                  <c:v>18446</c:v>
                </c:pt>
                <c:pt idx="7236">
                  <c:v>18447</c:v>
                </c:pt>
                <c:pt idx="7237">
                  <c:v>18448</c:v>
                </c:pt>
                <c:pt idx="7238">
                  <c:v>18449</c:v>
                </c:pt>
                <c:pt idx="7239">
                  <c:v>18450</c:v>
                </c:pt>
                <c:pt idx="7240">
                  <c:v>18451</c:v>
                </c:pt>
                <c:pt idx="7241">
                  <c:v>18452</c:v>
                </c:pt>
                <c:pt idx="7242">
                  <c:v>18453</c:v>
                </c:pt>
                <c:pt idx="7243">
                  <c:v>18454</c:v>
                </c:pt>
                <c:pt idx="7244">
                  <c:v>18455</c:v>
                </c:pt>
                <c:pt idx="7245">
                  <c:v>18456</c:v>
                </c:pt>
                <c:pt idx="7246">
                  <c:v>18457</c:v>
                </c:pt>
                <c:pt idx="7247">
                  <c:v>18458</c:v>
                </c:pt>
                <c:pt idx="7248">
                  <c:v>18459</c:v>
                </c:pt>
                <c:pt idx="7249">
                  <c:v>18460</c:v>
                </c:pt>
                <c:pt idx="7250">
                  <c:v>18461</c:v>
                </c:pt>
                <c:pt idx="7251">
                  <c:v>18462</c:v>
                </c:pt>
                <c:pt idx="7252">
                  <c:v>18463</c:v>
                </c:pt>
                <c:pt idx="7253">
                  <c:v>18464</c:v>
                </c:pt>
                <c:pt idx="7254">
                  <c:v>18465</c:v>
                </c:pt>
                <c:pt idx="7255">
                  <c:v>18466</c:v>
                </c:pt>
                <c:pt idx="7256">
                  <c:v>18467</c:v>
                </c:pt>
                <c:pt idx="7257">
                  <c:v>18468</c:v>
                </c:pt>
                <c:pt idx="7258">
                  <c:v>18469</c:v>
                </c:pt>
                <c:pt idx="7259">
                  <c:v>18470</c:v>
                </c:pt>
                <c:pt idx="7260">
                  <c:v>18471</c:v>
                </c:pt>
                <c:pt idx="7261">
                  <c:v>18472</c:v>
                </c:pt>
                <c:pt idx="7262">
                  <c:v>18473</c:v>
                </c:pt>
                <c:pt idx="7263">
                  <c:v>18474</c:v>
                </c:pt>
                <c:pt idx="7264">
                  <c:v>18475</c:v>
                </c:pt>
                <c:pt idx="7265">
                  <c:v>18476</c:v>
                </c:pt>
                <c:pt idx="7266">
                  <c:v>18477</c:v>
                </c:pt>
                <c:pt idx="7267">
                  <c:v>18478</c:v>
                </c:pt>
                <c:pt idx="7268">
                  <c:v>18479</c:v>
                </c:pt>
                <c:pt idx="7269">
                  <c:v>18480</c:v>
                </c:pt>
                <c:pt idx="7270">
                  <c:v>18481</c:v>
                </c:pt>
                <c:pt idx="7271">
                  <c:v>18482</c:v>
                </c:pt>
                <c:pt idx="7272">
                  <c:v>18483</c:v>
                </c:pt>
                <c:pt idx="7273">
                  <c:v>18484</c:v>
                </c:pt>
                <c:pt idx="7274">
                  <c:v>18485</c:v>
                </c:pt>
                <c:pt idx="7275">
                  <c:v>18486</c:v>
                </c:pt>
                <c:pt idx="7276">
                  <c:v>18487</c:v>
                </c:pt>
                <c:pt idx="7277">
                  <c:v>18488</c:v>
                </c:pt>
                <c:pt idx="7278">
                  <c:v>18489</c:v>
                </c:pt>
                <c:pt idx="7279">
                  <c:v>18490</c:v>
                </c:pt>
                <c:pt idx="7280">
                  <c:v>18491</c:v>
                </c:pt>
                <c:pt idx="7281">
                  <c:v>18492</c:v>
                </c:pt>
                <c:pt idx="7282">
                  <c:v>18493</c:v>
                </c:pt>
                <c:pt idx="7283">
                  <c:v>18494</c:v>
                </c:pt>
                <c:pt idx="7284">
                  <c:v>18495</c:v>
                </c:pt>
                <c:pt idx="7285">
                  <c:v>18496</c:v>
                </c:pt>
                <c:pt idx="7286">
                  <c:v>18497</c:v>
                </c:pt>
                <c:pt idx="7287">
                  <c:v>18498</c:v>
                </c:pt>
                <c:pt idx="7288">
                  <c:v>18499</c:v>
                </c:pt>
                <c:pt idx="7289">
                  <c:v>18500</c:v>
                </c:pt>
                <c:pt idx="7290">
                  <c:v>18501</c:v>
                </c:pt>
                <c:pt idx="7291">
                  <c:v>18502</c:v>
                </c:pt>
                <c:pt idx="7292">
                  <c:v>18503</c:v>
                </c:pt>
                <c:pt idx="7293">
                  <c:v>18504</c:v>
                </c:pt>
                <c:pt idx="7294">
                  <c:v>18505</c:v>
                </c:pt>
                <c:pt idx="7295">
                  <c:v>18506</c:v>
                </c:pt>
                <c:pt idx="7296">
                  <c:v>18507</c:v>
                </c:pt>
                <c:pt idx="7297">
                  <c:v>18508</c:v>
                </c:pt>
                <c:pt idx="7298">
                  <c:v>18509</c:v>
                </c:pt>
                <c:pt idx="7299">
                  <c:v>18510</c:v>
                </c:pt>
                <c:pt idx="7300">
                  <c:v>18511</c:v>
                </c:pt>
                <c:pt idx="7301">
                  <c:v>18512</c:v>
                </c:pt>
                <c:pt idx="7302">
                  <c:v>18513</c:v>
                </c:pt>
                <c:pt idx="7303">
                  <c:v>18514</c:v>
                </c:pt>
                <c:pt idx="7304">
                  <c:v>18515</c:v>
                </c:pt>
                <c:pt idx="7305">
                  <c:v>18516</c:v>
                </c:pt>
                <c:pt idx="7306">
                  <c:v>18517</c:v>
                </c:pt>
                <c:pt idx="7307">
                  <c:v>18518</c:v>
                </c:pt>
                <c:pt idx="7308">
                  <c:v>18519</c:v>
                </c:pt>
                <c:pt idx="7309">
                  <c:v>18520</c:v>
                </c:pt>
                <c:pt idx="7310">
                  <c:v>18521</c:v>
                </c:pt>
                <c:pt idx="7311">
                  <c:v>18522</c:v>
                </c:pt>
                <c:pt idx="7312">
                  <c:v>18523</c:v>
                </c:pt>
                <c:pt idx="7313">
                  <c:v>18524</c:v>
                </c:pt>
                <c:pt idx="7314">
                  <c:v>18525</c:v>
                </c:pt>
                <c:pt idx="7315">
                  <c:v>18526</c:v>
                </c:pt>
                <c:pt idx="7316">
                  <c:v>18527</c:v>
                </c:pt>
                <c:pt idx="7317">
                  <c:v>18528</c:v>
                </c:pt>
                <c:pt idx="7318">
                  <c:v>18529</c:v>
                </c:pt>
                <c:pt idx="7319">
                  <c:v>18530</c:v>
                </c:pt>
                <c:pt idx="7320">
                  <c:v>18531</c:v>
                </c:pt>
                <c:pt idx="7321">
                  <c:v>18532</c:v>
                </c:pt>
                <c:pt idx="7322">
                  <c:v>18533</c:v>
                </c:pt>
                <c:pt idx="7323">
                  <c:v>18534</c:v>
                </c:pt>
                <c:pt idx="7324">
                  <c:v>18535</c:v>
                </c:pt>
                <c:pt idx="7325">
                  <c:v>18536</c:v>
                </c:pt>
                <c:pt idx="7326">
                  <c:v>18537</c:v>
                </c:pt>
                <c:pt idx="7327">
                  <c:v>18538</c:v>
                </c:pt>
                <c:pt idx="7328">
                  <c:v>18539</c:v>
                </c:pt>
                <c:pt idx="7329">
                  <c:v>18540</c:v>
                </c:pt>
                <c:pt idx="7330">
                  <c:v>18541</c:v>
                </c:pt>
                <c:pt idx="7331">
                  <c:v>18542</c:v>
                </c:pt>
                <c:pt idx="7332">
                  <c:v>18543</c:v>
                </c:pt>
                <c:pt idx="7333">
                  <c:v>18544</c:v>
                </c:pt>
                <c:pt idx="7334">
                  <c:v>18545</c:v>
                </c:pt>
                <c:pt idx="7335">
                  <c:v>18546</c:v>
                </c:pt>
                <c:pt idx="7336">
                  <c:v>18547</c:v>
                </c:pt>
                <c:pt idx="7337">
                  <c:v>18548</c:v>
                </c:pt>
                <c:pt idx="7338">
                  <c:v>18549</c:v>
                </c:pt>
                <c:pt idx="7339">
                  <c:v>18550</c:v>
                </c:pt>
                <c:pt idx="7340">
                  <c:v>18551</c:v>
                </c:pt>
                <c:pt idx="7341">
                  <c:v>18552</c:v>
                </c:pt>
                <c:pt idx="7342">
                  <c:v>18553</c:v>
                </c:pt>
                <c:pt idx="7343">
                  <c:v>18554</c:v>
                </c:pt>
                <c:pt idx="7344">
                  <c:v>18555</c:v>
                </c:pt>
                <c:pt idx="7345">
                  <c:v>18556</c:v>
                </c:pt>
                <c:pt idx="7346">
                  <c:v>18557</c:v>
                </c:pt>
                <c:pt idx="7347">
                  <c:v>18558</c:v>
                </c:pt>
                <c:pt idx="7348">
                  <c:v>18559</c:v>
                </c:pt>
                <c:pt idx="7349">
                  <c:v>18560</c:v>
                </c:pt>
                <c:pt idx="7350">
                  <c:v>18561</c:v>
                </c:pt>
                <c:pt idx="7351">
                  <c:v>18562</c:v>
                </c:pt>
                <c:pt idx="7352">
                  <c:v>18563</c:v>
                </c:pt>
                <c:pt idx="7353">
                  <c:v>18564</c:v>
                </c:pt>
                <c:pt idx="7354">
                  <c:v>18565</c:v>
                </c:pt>
                <c:pt idx="7355">
                  <c:v>18566</c:v>
                </c:pt>
                <c:pt idx="7356">
                  <c:v>18567</c:v>
                </c:pt>
                <c:pt idx="7357">
                  <c:v>18568</c:v>
                </c:pt>
                <c:pt idx="7358">
                  <c:v>18569</c:v>
                </c:pt>
                <c:pt idx="7359">
                  <c:v>18570</c:v>
                </c:pt>
                <c:pt idx="7360">
                  <c:v>18571</c:v>
                </c:pt>
                <c:pt idx="7361">
                  <c:v>18572</c:v>
                </c:pt>
                <c:pt idx="7362">
                  <c:v>18573</c:v>
                </c:pt>
                <c:pt idx="7363">
                  <c:v>18574</c:v>
                </c:pt>
                <c:pt idx="7364">
                  <c:v>18575</c:v>
                </c:pt>
                <c:pt idx="7365">
                  <c:v>18576</c:v>
                </c:pt>
                <c:pt idx="7366">
                  <c:v>18577</c:v>
                </c:pt>
                <c:pt idx="7367">
                  <c:v>18578</c:v>
                </c:pt>
                <c:pt idx="7368">
                  <c:v>18579</c:v>
                </c:pt>
                <c:pt idx="7369">
                  <c:v>18580</c:v>
                </c:pt>
                <c:pt idx="7370">
                  <c:v>18581</c:v>
                </c:pt>
                <c:pt idx="7371">
                  <c:v>18582</c:v>
                </c:pt>
                <c:pt idx="7372">
                  <c:v>18583</c:v>
                </c:pt>
                <c:pt idx="7373">
                  <c:v>18584</c:v>
                </c:pt>
                <c:pt idx="7374">
                  <c:v>18585</c:v>
                </c:pt>
                <c:pt idx="7375">
                  <c:v>18586</c:v>
                </c:pt>
                <c:pt idx="7376">
                  <c:v>18587</c:v>
                </c:pt>
                <c:pt idx="7377">
                  <c:v>18588</c:v>
                </c:pt>
                <c:pt idx="7378">
                  <c:v>18589</c:v>
                </c:pt>
                <c:pt idx="7379">
                  <c:v>18590</c:v>
                </c:pt>
                <c:pt idx="7380">
                  <c:v>18591</c:v>
                </c:pt>
                <c:pt idx="7381">
                  <c:v>18592</c:v>
                </c:pt>
                <c:pt idx="7382">
                  <c:v>18593</c:v>
                </c:pt>
                <c:pt idx="7383">
                  <c:v>18594</c:v>
                </c:pt>
                <c:pt idx="7384">
                  <c:v>18595</c:v>
                </c:pt>
                <c:pt idx="7385">
                  <c:v>18596</c:v>
                </c:pt>
                <c:pt idx="7386">
                  <c:v>18597</c:v>
                </c:pt>
                <c:pt idx="7387">
                  <c:v>18598</c:v>
                </c:pt>
                <c:pt idx="7388">
                  <c:v>18599</c:v>
                </c:pt>
                <c:pt idx="7389">
                  <c:v>18600</c:v>
                </c:pt>
                <c:pt idx="7390">
                  <c:v>18601</c:v>
                </c:pt>
                <c:pt idx="7391">
                  <c:v>18602</c:v>
                </c:pt>
                <c:pt idx="7392">
                  <c:v>18603</c:v>
                </c:pt>
                <c:pt idx="7393">
                  <c:v>18604</c:v>
                </c:pt>
                <c:pt idx="7394">
                  <c:v>18605</c:v>
                </c:pt>
                <c:pt idx="7395">
                  <c:v>18606</c:v>
                </c:pt>
                <c:pt idx="7396">
                  <c:v>18607</c:v>
                </c:pt>
                <c:pt idx="7397">
                  <c:v>18608</c:v>
                </c:pt>
                <c:pt idx="7398">
                  <c:v>18609</c:v>
                </c:pt>
                <c:pt idx="7399">
                  <c:v>18610</c:v>
                </c:pt>
                <c:pt idx="7400">
                  <c:v>18611</c:v>
                </c:pt>
                <c:pt idx="7401">
                  <c:v>18612</c:v>
                </c:pt>
                <c:pt idx="7402">
                  <c:v>18613</c:v>
                </c:pt>
                <c:pt idx="7403">
                  <c:v>18614</c:v>
                </c:pt>
                <c:pt idx="7404">
                  <c:v>18615</c:v>
                </c:pt>
                <c:pt idx="7405">
                  <c:v>18616</c:v>
                </c:pt>
                <c:pt idx="7406">
                  <c:v>18617</c:v>
                </c:pt>
                <c:pt idx="7407">
                  <c:v>18618</c:v>
                </c:pt>
                <c:pt idx="7408">
                  <c:v>18619</c:v>
                </c:pt>
                <c:pt idx="7409">
                  <c:v>18620</c:v>
                </c:pt>
                <c:pt idx="7410">
                  <c:v>18621</c:v>
                </c:pt>
                <c:pt idx="7411">
                  <c:v>18622</c:v>
                </c:pt>
                <c:pt idx="7412">
                  <c:v>18623</c:v>
                </c:pt>
                <c:pt idx="7413">
                  <c:v>18624</c:v>
                </c:pt>
                <c:pt idx="7414">
                  <c:v>18625</c:v>
                </c:pt>
                <c:pt idx="7415">
                  <c:v>18626</c:v>
                </c:pt>
                <c:pt idx="7416">
                  <c:v>18627</c:v>
                </c:pt>
                <c:pt idx="7417">
                  <c:v>18628</c:v>
                </c:pt>
                <c:pt idx="7418">
                  <c:v>18629</c:v>
                </c:pt>
                <c:pt idx="7419">
                  <c:v>18630</c:v>
                </c:pt>
                <c:pt idx="7420">
                  <c:v>18631</c:v>
                </c:pt>
                <c:pt idx="7421">
                  <c:v>18632</c:v>
                </c:pt>
                <c:pt idx="7422">
                  <c:v>18633</c:v>
                </c:pt>
                <c:pt idx="7423">
                  <c:v>18634</c:v>
                </c:pt>
                <c:pt idx="7424">
                  <c:v>18635</c:v>
                </c:pt>
                <c:pt idx="7425">
                  <c:v>18636</c:v>
                </c:pt>
                <c:pt idx="7426">
                  <c:v>18637</c:v>
                </c:pt>
                <c:pt idx="7427">
                  <c:v>18638</c:v>
                </c:pt>
                <c:pt idx="7428">
                  <c:v>18639</c:v>
                </c:pt>
                <c:pt idx="7429">
                  <c:v>18640</c:v>
                </c:pt>
                <c:pt idx="7430">
                  <c:v>18641</c:v>
                </c:pt>
                <c:pt idx="7431">
                  <c:v>18642</c:v>
                </c:pt>
                <c:pt idx="7432">
                  <c:v>18643</c:v>
                </c:pt>
                <c:pt idx="7433">
                  <c:v>18644</c:v>
                </c:pt>
                <c:pt idx="7434">
                  <c:v>18645</c:v>
                </c:pt>
                <c:pt idx="7435">
                  <c:v>18646</c:v>
                </c:pt>
                <c:pt idx="7436">
                  <c:v>18647</c:v>
                </c:pt>
                <c:pt idx="7437">
                  <c:v>18648</c:v>
                </c:pt>
                <c:pt idx="7438">
                  <c:v>18649</c:v>
                </c:pt>
                <c:pt idx="7439">
                  <c:v>18650</c:v>
                </c:pt>
                <c:pt idx="7440">
                  <c:v>18651</c:v>
                </c:pt>
                <c:pt idx="7441">
                  <c:v>18652</c:v>
                </c:pt>
                <c:pt idx="7442">
                  <c:v>18653</c:v>
                </c:pt>
                <c:pt idx="7443">
                  <c:v>18654</c:v>
                </c:pt>
                <c:pt idx="7444">
                  <c:v>18655</c:v>
                </c:pt>
                <c:pt idx="7445">
                  <c:v>18656</c:v>
                </c:pt>
                <c:pt idx="7446">
                  <c:v>18657</c:v>
                </c:pt>
                <c:pt idx="7447">
                  <c:v>18658</c:v>
                </c:pt>
                <c:pt idx="7448">
                  <c:v>18659</c:v>
                </c:pt>
                <c:pt idx="7449">
                  <c:v>18660</c:v>
                </c:pt>
                <c:pt idx="7450">
                  <c:v>18661</c:v>
                </c:pt>
                <c:pt idx="7451">
                  <c:v>18662</c:v>
                </c:pt>
                <c:pt idx="7452">
                  <c:v>18663</c:v>
                </c:pt>
                <c:pt idx="7453">
                  <c:v>18664</c:v>
                </c:pt>
                <c:pt idx="7454">
                  <c:v>18665</c:v>
                </c:pt>
                <c:pt idx="7455">
                  <c:v>18666</c:v>
                </c:pt>
                <c:pt idx="7456">
                  <c:v>18667</c:v>
                </c:pt>
                <c:pt idx="7457">
                  <c:v>18668</c:v>
                </c:pt>
                <c:pt idx="7458">
                  <c:v>18669</c:v>
                </c:pt>
                <c:pt idx="7459">
                  <c:v>18670</c:v>
                </c:pt>
                <c:pt idx="7460">
                  <c:v>18671</c:v>
                </c:pt>
                <c:pt idx="7461">
                  <c:v>18672</c:v>
                </c:pt>
                <c:pt idx="7462">
                  <c:v>18673</c:v>
                </c:pt>
                <c:pt idx="7463">
                  <c:v>18674</c:v>
                </c:pt>
                <c:pt idx="7464">
                  <c:v>18675</c:v>
                </c:pt>
                <c:pt idx="7465">
                  <c:v>18676</c:v>
                </c:pt>
                <c:pt idx="7466">
                  <c:v>18677</c:v>
                </c:pt>
                <c:pt idx="7467">
                  <c:v>18678</c:v>
                </c:pt>
                <c:pt idx="7468">
                  <c:v>18679</c:v>
                </c:pt>
                <c:pt idx="7469">
                  <c:v>18680</c:v>
                </c:pt>
                <c:pt idx="7470">
                  <c:v>18681</c:v>
                </c:pt>
                <c:pt idx="7471">
                  <c:v>18682</c:v>
                </c:pt>
                <c:pt idx="7472">
                  <c:v>18683</c:v>
                </c:pt>
                <c:pt idx="7473">
                  <c:v>18684</c:v>
                </c:pt>
                <c:pt idx="7474">
                  <c:v>18685</c:v>
                </c:pt>
                <c:pt idx="7475">
                  <c:v>18686</c:v>
                </c:pt>
                <c:pt idx="7476">
                  <c:v>18687</c:v>
                </c:pt>
                <c:pt idx="7477">
                  <c:v>18688</c:v>
                </c:pt>
                <c:pt idx="7478">
                  <c:v>18689</c:v>
                </c:pt>
                <c:pt idx="7479">
                  <c:v>18690</c:v>
                </c:pt>
                <c:pt idx="7480">
                  <c:v>18691</c:v>
                </c:pt>
                <c:pt idx="7481">
                  <c:v>18692</c:v>
                </c:pt>
                <c:pt idx="7482">
                  <c:v>18693</c:v>
                </c:pt>
                <c:pt idx="7483">
                  <c:v>18694</c:v>
                </c:pt>
                <c:pt idx="7484">
                  <c:v>18695</c:v>
                </c:pt>
                <c:pt idx="7485">
                  <c:v>18696</c:v>
                </c:pt>
                <c:pt idx="7486">
                  <c:v>18697</c:v>
                </c:pt>
                <c:pt idx="7487">
                  <c:v>18698</c:v>
                </c:pt>
                <c:pt idx="7488">
                  <c:v>18699</c:v>
                </c:pt>
                <c:pt idx="7489">
                  <c:v>18700</c:v>
                </c:pt>
                <c:pt idx="7490">
                  <c:v>18701</c:v>
                </c:pt>
                <c:pt idx="7491">
                  <c:v>18702</c:v>
                </c:pt>
                <c:pt idx="7492">
                  <c:v>18703</c:v>
                </c:pt>
                <c:pt idx="7493">
                  <c:v>18704</c:v>
                </c:pt>
                <c:pt idx="7494">
                  <c:v>18705</c:v>
                </c:pt>
                <c:pt idx="7495">
                  <c:v>18706</c:v>
                </c:pt>
                <c:pt idx="7496">
                  <c:v>18707</c:v>
                </c:pt>
                <c:pt idx="7497">
                  <c:v>18708</c:v>
                </c:pt>
                <c:pt idx="7498">
                  <c:v>18709</c:v>
                </c:pt>
                <c:pt idx="7499">
                  <c:v>18710</c:v>
                </c:pt>
                <c:pt idx="7500">
                  <c:v>18711</c:v>
                </c:pt>
                <c:pt idx="7501">
                  <c:v>18712</c:v>
                </c:pt>
                <c:pt idx="7502">
                  <c:v>18713</c:v>
                </c:pt>
                <c:pt idx="7503">
                  <c:v>18714</c:v>
                </c:pt>
                <c:pt idx="7504">
                  <c:v>18715</c:v>
                </c:pt>
                <c:pt idx="7505">
                  <c:v>18716</c:v>
                </c:pt>
                <c:pt idx="7506">
                  <c:v>18717</c:v>
                </c:pt>
                <c:pt idx="7507">
                  <c:v>18718</c:v>
                </c:pt>
                <c:pt idx="7508">
                  <c:v>18719</c:v>
                </c:pt>
                <c:pt idx="7509">
                  <c:v>18720</c:v>
                </c:pt>
                <c:pt idx="7510">
                  <c:v>18721</c:v>
                </c:pt>
                <c:pt idx="7511">
                  <c:v>18722</c:v>
                </c:pt>
                <c:pt idx="7512">
                  <c:v>18723</c:v>
                </c:pt>
                <c:pt idx="7513">
                  <c:v>18724</c:v>
                </c:pt>
                <c:pt idx="7514">
                  <c:v>18725</c:v>
                </c:pt>
                <c:pt idx="7515">
                  <c:v>18726</c:v>
                </c:pt>
                <c:pt idx="7516">
                  <c:v>18727</c:v>
                </c:pt>
                <c:pt idx="7517">
                  <c:v>18728</c:v>
                </c:pt>
                <c:pt idx="7518">
                  <c:v>18729</c:v>
                </c:pt>
                <c:pt idx="7519">
                  <c:v>18730</c:v>
                </c:pt>
                <c:pt idx="7520">
                  <c:v>18731</c:v>
                </c:pt>
                <c:pt idx="7521">
                  <c:v>18732</c:v>
                </c:pt>
                <c:pt idx="7522">
                  <c:v>18733</c:v>
                </c:pt>
                <c:pt idx="7523">
                  <c:v>18734</c:v>
                </c:pt>
                <c:pt idx="7524">
                  <c:v>18735</c:v>
                </c:pt>
                <c:pt idx="7525">
                  <c:v>18736</c:v>
                </c:pt>
                <c:pt idx="7526">
                  <c:v>18737</c:v>
                </c:pt>
                <c:pt idx="7527">
                  <c:v>18738</c:v>
                </c:pt>
                <c:pt idx="7528">
                  <c:v>18739</c:v>
                </c:pt>
                <c:pt idx="7529">
                  <c:v>18740</c:v>
                </c:pt>
                <c:pt idx="7530">
                  <c:v>18741</c:v>
                </c:pt>
                <c:pt idx="7531">
                  <c:v>18742</c:v>
                </c:pt>
                <c:pt idx="7532">
                  <c:v>18743</c:v>
                </c:pt>
                <c:pt idx="7533">
                  <c:v>18744</c:v>
                </c:pt>
                <c:pt idx="7534">
                  <c:v>18745</c:v>
                </c:pt>
                <c:pt idx="7535">
                  <c:v>18746</c:v>
                </c:pt>
                <c:pt idx="7536">
                  <c:v>18747</c:v>
                </c:pt>
                <c:pt idx="7537">
                  <c:v>18748</c:v>
                </c:pt>
                <c:pt idx="7538">
                  <c:v>18749</c:v>
                </c:pt>
                <c:pt idx="7539">
                  <c:v>18750</c:v>
                </c:pt>
                <c:pt idx="7540">
                  <c:v>18751</c:v>
                </c:pt>
                <c:pt idx="7541">
                  <c:v>18752</c:v>
                </c:pt>
                <c:pt idx="7542">
                  <c:v>18753</c:v>
                </c:pt>
                <c:pt idx="7543">
                  <c:v>18754</c:v>
                </c:pt>
                <c:pt idx="7544">
                  <c:v>18755</c:v>
                </c:pt>
                <c:pt idx="7545">
                  <c:v>18756</c:v>
                </c:pt>
                <c:pt idx="7546">
                  <c:v>18757</c:v>
                </c:pt>
                <c:pt idx="7547">
                  <c:v>18758</c:v>
                </c:pt>
                <c:pt idx="7548">
                  <c:v>18759</c:v>
                </c:pt>
                <c:pt idx="7549">
                  <c:v>18760</c:v>
                </c:pt>
                <c:pt idx="7550">
                  <c:v>18761</c:v>
                </c:pt>
                <c:pt idx="7551">
                  <c:v>18762</c:v>
                </c:pt>
                <c:pt idx="7552">
                  <c:v>18763</c:v>
                </c:pt>
                <c:pt idx="7553">
                  <c:v>18764</c:v>
                </c:pt>
                <c:pt idx="7554">
                  <c:v>18765</c:v>
                </c:pt>
                <c:pt idx="7555">
                  <c:v>18766</c:v>
                </c:pt>
                <c:pt idx="7556">
                  <c:v>18767</c:v>
                </c:pt>
                <c:pt idx="7557">
                  <c:v>18768</c:v>
                </c:pt>
                <c:pt idx="7558">
                  <c:v>18769</c:v>
                </c:pt>
                <c:pt idx="7559">
                  <c:v>18770</c:v>
                </c:pt>
                <c:pt idx="7560">
                  <c:v>18771</c:v>
                </c:pt>
                <c:pt idx="7561">
                  <c:v>18772</c:v>
                </c:pt>
                <c:pt idx="7562">
                  <c:v>18773</c:v>
                </c:pt>
                <c:pt idx="7563">
                  <c:v>18774</c:v>
                </c:pt>
                <c:pt idx="7564">
                  <c:v>18775</c:v>
                </c:pt>
                <c:pt idx="7565">
                  <c:v>18776</c:v>
                </c:pt>
                <c:pt idx="7566">
                  <c:v>18777</c:v>
                </c:pt>
                <c:pt idx="7567">
                  <c:v>18778</c:v>
                </c:pt>
                <c:pt idx="7568">
                  <c:v>18779</c:v>
                </c:pt>
                <c:pt idx="7569">
                  <c:v>18780</c:v>
                </c:pt>
                <c:pt idx="7570">
                  <c:v>18781</c:v>
                </c:pt>
                <c:pt idx="7571">
                  <c:v>18782</c:v>
                </c:pt>
                <c:pt idx="7572">
                  <c:v>18783</c:v>
                </c:pt>
                <c:pt idx="7573">
                  <c:v>18784</c:v>
                </c:pt>
                <c:pt idx="7574">
                  <c:v>18785</c:v>
                </c:pt>
                <c:pt idx="7575">
                  <c:v>18786</c:v>
                </c:pt>
                <c:pt idx="7576">
                  <c:v>18787</c:v>
                </c:pt>
                <c:pt idx="7577">
                  <c:v>18788</c:v>
                </c:pt>
                <c:pt idx="7578">
                  <c:v>18789</c:v>
                </c:pt>
                <c:pt idx="7579">
                  <c:v>18790</c:v>
                </c:pt>
                <c:pt idx="7580">
                  <c:v>18791</c:v>
                </c:pt>
                <c:pt idx="7581">
                  <c:v>18792</c:v>
                </c:pt>
                <c:pt idx="7582">
                  <c:v>18793</c:v>
                </c:pt>
                <c:pt idx="7583">
                  <c:v>18794</c:v>
                </c:pt>
                <c:pt idx="7584">
                  <c:v>18795</c:v>
                </c:pt>
                <c:pt idx="7585">
                  <c:v>18796</c:v>
                </c:pt>
                <c:pt idx="7586">
                  <c:v>18797</c:v>
                </c:pt>
                <c:pt idx="7587">
                  <c:v>18798</c:v>
                </c:pt>
                <c:pt idx="7588">
                  <c:v>18799</c:v>
                </c:pt>
                <c:pt idx="7589">
                  <c:v>18800</c:v>
                </c:pt>
                <c:pt idx="7590">
                  <c:v>18801</c:v>
                </c:pt>
                <c:pt idx="7591">
                  <c:v>18802</c:v>
                </c:pt>
                <c:pt idx="7592">
                  <c:v>18803</c:v>
                </c:pt>
                <c:pt idx="7593">
                  <c:v>18804</c:v>
                </c:pt>
                <c:pt idx="7594">
                  <c:v>18805</c:v>
                </c:pt>
                <c:pt idx="7595">
                  <c:v>18806</c:v>
                </c:pt>
                <c:pt idx="7596">
                  <c:v>18807</c:v>
                </c:pt>
                <c:pt idx="7597">
                  <c:v>18808</c:v>
                </c:pt>
                <c:pt idx="7598">
                  <c:v>18809</c:v>
                </c:pt>
                <c:pt idx="7599">
                  <c:v>18810</c:v>
                </c:pt>
                <c:pt idx="7600">
                  <c:v>18811</c:v>
                </c:pt>
                <c:pt idx="7601">
                  <c:v>18812</c:v>
                </c:pt>
                <c:pt idx="7602">
                  <c:v>18813</c:v>
                </c:pt>
                <c:pt idx="7603">
                  <c:v>18814</c:v>
                </c:pt>
                <c:pt idx="7604">
                  <c:v>18815</c:v>
                </c:pt>
                <c:pt idx="7605">
                  <c:v>18816</c:v>
                </c:pt>
                <c:pt idx="7606">
                  <c:v>18817</c:v>
                </c:pt>
                <c:pt idx="7607">
                  <c:v>18818</c:v>
                </c:pt>
                <c:pt idx="7608">
                  <c:v>18819</c:v>
                </c:pt>
                <c:pt idx="7609">
                  <c:v>18820</c:v>
                </c:pt>
                <c:pt idx="7610">
                  <c:v>18821</c:v>
                </c:pt>
                <c:pt idx="7611">
                  <c:v>18822</c:v>
                </c:pt>
                <c:pt idx="7612">
                  <c:v>18823</c:v>
                </c:pt>
                <c:pt idx="7613">
                  <c:v>18824</c:v>
                </c:pt>
                <c:pt idx="7614">
                  <c:v>18825</c:v>
                </c:pt>
                <c:pt idx="7615">
                  <c:v>18826</c:v>
                </c:pt>
                <c:pt idx="7616">
                  <c:v>18827</c:v>
                </c:pt>
                <c:pt idx="7617">
                  <c:v>18828</c:v>
                </c:pt>
                <c:pt idx="7618">
                  <c:v>18829</c:v>
                </c:pt>
                <c:pt idx="7619">
                  <c:v>18830</c:v>
                </c:pt>
                <c:pt idx="7620">
                  <c:v>18831</c:v>
                </c:pt>
                <c:pt idx="7621">
                  <c:v>18832</c:v>
                </c:pt>
                <c:pt idx="7622">
                  <c:v>18833</c:v>
                </c:pt>
                <c:pt idx="7623">
                  <c:v>18834</c:v>
                </c:pt>
                <c:pt idx="7624">
                  <c:v>18835</c:v>
                </c:pt>
                <c:pt idx="7625">
                  <c:v>18836</c:v>
                </c:pt>
                <c:pt idx="7626">
                  <c:v>18837</c:v>
                </c:pt>
                <c:pt idx="7627">
                  <c:v>18838</c:v>
                </c:pt>
                <c:pt idx="7628">
                  <c:v>18839</c:v>
                </c:pt>
                <c:pt idx="7629">
                  <c:v>18840</c:v>
                </c:pt>
                <c:pt idx="7630">
                  <c:v>18841</c:v>
                </c:pt>
                <c:pt idx="7631">
                  <c:v>18842</c:v>
                </c:pt>
                <c:pt idx="7632">
                  <c:v>18843</c:v>
                </c:pt>
                <c:pt idx="7633">
                  <c:v>18844</c:v>
                </c:pt>
                <c:pt idx="7634">
                  <c:v>18845</c:v>
                </c:pt>
                <c:pt idx="7635">
                  <c:v>18846</c:v>
                </c:pt>
                <c:pt idx="7636">
                  <c:v>18847</c:v>
                </c:pt>
                <c:pt idx="7637">
                  <c:v>18848</c:v>
                </c:pt>
                <c:pt idx="7638">
                  <c:v>18849</c:v>
                </c:pt>
                <c:pt idx="7639">
                  <c:v>18850</c:v>
                </c:pt>
                <c:pt idx="7640">
                  <c:v>18851</c:v>
                </c:pt>
                <c:pt idx="7641">
                  <c:v>18852</c:v>
                </c:pt>
                <c:pt idx="7642">
                  <c:v>18853</c:v>
                </c:pt>
                <c:pt idx="7643">
                  <c:v>18854</c:v>
                </c:pt>
                <c:pt idx="7644">
                  <c:v>18855</c:v>
                </c:pt>
                <c:pt idx="7645">
                  <c:v>18856</c:v>
                </c:pt>
                <c:pt idx="7646">
                  <c:v>18857</c:v>
                </c:pt>
                <c:pt idx="7647">
                  <c:v>18858</c:v>
                </c:pt>
                <c:pt idx="7648">
                  <c:v>18859</c:v>
                </c:pt>
                <c:pt idx="7649">
                  <c:v>18860</c:v>
                </c:pt>
                <c:pt idx="7650">
                  <c:v>18861</c:v>
                </c:pt>
                <c:pt idx="7651">
                  <c:v>18862</c:v>
                </c:pt>
                <c:pt idx="7652">
                  <c:v>18863</c:v>
                </c:pt>
                <c:pt idx="7653">
                  <c:v>18864</c:v>
                </c:pt>
                <c:pt idx="7654">
                  <c:v>18865</c:v>
                </c:pt>
                <c:pt idx="7655">
                  <c:v>18866</c:v>
                </c:pt>
                <c:pt idx="7656">
                  <c:v>18867</c:v>
                </c:pt>
                <c:pt idx="7657">
                  <c:v>18868</c:v>
                </c:pt>
                <c:pt idx="7658">
                  <c:v>18869</c:v>
                </c:pt>
                <c:pt idx="7659">
                  <c:v>18870</c:v>
                </c:pt>
                <c:pt idx="7660">
                  <c:v>18871</c:v>
                </c:pt>
                <c:pt idx="7661">
                  <c:v>18872</c:v>
                </c:pt>
                <c:pt idx="7662">
                  <c:v>18873</c:v>
                </c:pt>
                <c:pt idx="7663">
                  <c:v>18874</c:v>
                </c:pt>
                <c:pt idx="7664">
                  <c:v>18875</c:v>
                </c:pt>
                <c:pt idx="7665">
                  <c:v>18876</c:v>
                </c:pt>
                <c:pt idx="7666">
                  <c:v>18877</c:v>
                </c:pt>
                <c:pt idx="7667">
                  <c:v>18878</c:v>
                </c:pt>
                <c:pt idx="7668">
                  <c:v>18879</c:v>
                </c:pt>
                <c:pt idx="7669">
                  <c:v>18880</c:v>
                </c:pt>
                <c:pt idx="7670">
                  <c:v>18881</c:v>
                </c:pt>
                <c:pt idx="7671">
                  <c:v>18882</c:v>
                </c:pt>
                <c:pt idx="7672">
                  <c:v>18883</c:v>
                </c:pt>
                <c:pt idx="7673">
                  <c:v>18884</c:v>
                </c:pt>
                <c:pt idx="7674">
                  <c:v>18885</c:v>
                </c:pt>
                <c:pt idx="7675">
                  <c:v>18886</c:v>
                </c:pt>
                <c:pt idx="7676">
                  <c:v>18887</c:v>
                </c:pt>
                <c:pt idx="7677">
                  <c:v>18888</c:v>
                </c:pt>
                <c:pt idx="7678">
                  <c:v>18889</c:v>
                </c:pt>
                <c:pt idx="7679">
                  <c:v>18890</c:v>
                </c:pt>
                <c:pt idx="7680">
                  <c:v>18891</c:v>
                </c:pt>
                <c:pt idx="7681">
                  <c:v>18892</c:v>
                </c:pt>
                <c:pt idx="7682">
                  <c:v>18893</c:v>
                </c:pt>
                <c:pt idx="7683">
                  <c:v>18894</c:v>
                </c:pt>
                <c:pt idx="7684">
                  <c:v>18895</c:v>
                </c:pt>
                <c:pt idx="7685">
                  <c:v>18896</c:v>
                </c:pt>
                <c:pt idx="7686">
                  <c:v>18897</c:v>
                </c:pt>
                <c:pt idx="7687">
                  <c:v>18898</c:v>
                </c:pt>
                <c:pt idx="7688">
                  <c:v>18899</c:v>
                </c:pt>
                <c:pt idx="7689">
                  <c:v>18900</c:v>
                </c:pt>
                <c:pt idx="7690">
                  <c:v>18901</c:v>
                </c:pt>
                <c:pt idx="7691">
                  <c:v>18902</c:v>
                </c:pt>
                <c:pt idx="7692">
                  <c:v>18903</c:v>
                </c:pt>
                <c:pt idx="7693">
                  <c:v>18904</c:v>
                </c:pt>
                <c:pt idx="7694">
                  <c:v>18905</c:v>
                </c:pt>
                <c:pt idx="7695">
                  <c:v>18906</c:v>
                </c:pt>
                <c:pt idx="7696">
                  <c:v>18907</c:v>
                </c:pt>
                <c:pt idx="7697">
                  <c:v>18908</c:v>
                </c:pt>
                <c:pt idx="7698">
                  <c:v>18909</c:v>
                </c:pt>
                <c:pt idx="7699">
                  <c:v>18910</c:v>
                </c:pt>
                <c:pt idx="7700">
                  <c:v>18911</c:v>
                </c:pt>
                <c:pt idx="7701">
                  <c:v>18912</c:v>
                </c:pt>
                <c:pt idx="7702">
                  <c:v>18913</c:v>
                </c:pt>
                <c:pt idx="7703">
                  <c:v>18914</c:v>
                </c:pt>
                <c:pt idx="7704">
                  <c:v>18915</c:v>
                </c:pt>
                <c:pt idx="7705">
                  <c:v>18916</c:v>
                </c:pt>
                <c:pt idx="7706">
                  <c:v>18917</c:v>
                </c:pt>
                <c:pt idx="7707">
                  <c:v>18918</c:v>
                </c:pt>
                <c:pt idx="7708">
                  <c:v>18919</c:v>
                </c:pt>
                <c:pt idx="7709">
                  <c:v>18920</c:v>
                </c:pt>
                <c:pt idx="7710">
                  <c:v>18921</c:v>
                </c:pt>
                <c:pt idx="7711">
                  <c:v>18922</c:v>
                </c:pt>
                <c:pt idx="7712">
                  <c:v>18923</c:v>
                </c:pt>
                <c:pt idx="7713">
                  <c:v>18924</c:v>
                </c:pt>
                <c:pt idx="7714">
                  <c:v>18925</c:v>
                </c:pt>
                <c:pt idx="7715">
                  <c:v>18926</c:v>
                </c:pt>
                <c:pt idx="7716">
                  <c:v>18927</c:v>
                </c:pt>
                <c:pt idx="7717">
                  <c:v>18928</c:v>
                </c:pt>
                <c:pt idx="7718">
                  <c:v>18929</c:v>
                </c:pt>
                <c:pt idx="7719">
                  <c:v>18930</c:v>
                </c:pt>
                <c:pt idx="7720">
                  <c:v>18931</c:v>
                </c:pt>
                <c:pt idx="7721">
                  <c:v>18932</c:v>
                </c:pt>
                <c:pt idx="7722">
                  <c:v>18933</c:v>
                </c:pt>
                <c:pt idx="7723">
                  <c:v>18934</c:v>
                </c:pt>
                <c:pt idx="7724">
                  <c:v>18935</c:v>
                </c:pt>
                <c:pt idx="7725">
                  <c:v>18936</c:v>
                </c:pt>
                <c:pt idx="7726">
                  <c:v>18937</c:v>
                </c:pt>
                <c:pt idx="7727">
                  <c:v>18938</c:v>
                </c:pt>
                <c:pt idx="7728">
                  <c:v>18939</c:v>
                </c:pt>
                <c:pt idx="7729">
                  <c:v>18940</c:v>
                </c:pt>
                <c:pt idx="7730">
                  <c:v>18941</c:v>
                </c:pt>
                <c:pt idx="7731">
                  <c:v>18942</c:v>
                </c:pt>
                <c:pt idx="7732">
                  <c:v>18943</c:v>
                </c:pt>
                <c:pt idx="7733">
                  <c:v>18944</c:v>
                </c:pt>
                <c:pt idx="7734">
                  <c:v>18945</c:v>
                </c:pt>
                <c:pt idx="7735">
                  <c:v>18946</c:v>
                </c:pt>
                <c:pt idx="7736">
                  <c:v>18947</c:v>
                </c:pt>
                <c:pt idx="7737">
                  <c:v>18948</c:v>
                </c:pt>
                <c:pt idx="7738">
                  <c:v>18949</c:v>
                </c:pt>
                <c:pt idx="7739">
                  <c:v>18950</c:v>
                </c:pt>
                <c:pt idx="7740">
                  <c:v>18951</c:v>
                </c:pt>
                <c:pt idx="7741">
                  <c:v>18952</c:v>
                </c:pt>
                <c:pt idx="7742">
                  <c:v>18953</c:v>
                </c:pt>
                <c:pt idx="7743">
                  <c:v>18954</c:v>
                </c:pt>
                <c:pt idx="7744">
                  <c:v>18955</c:v>
                </c:pt>
                <c:pt idx="7745">
                  <c:v>18956</c:v>
                </c:pt>
                <c:pt idx="7746">
                  <c:v>18957</c:v>
                </c:pt>
                <c:pt idx="7747">
                  <c:v>18958</c:v>
                </c:pt>
                <c:pt idx="7748">
                  <c:v>18959</c:v>
                </c:pt>
                <c:pt idx="7749">
                  <c:v>18960</c:v>
                </c:pt>
                <c:pt idx="7750">
                  <c:v>18961</c:v>
                </c:pt>
                <c:pt idx="7751">
                  <c:v>18962</c:v>
                </c:pt>
                <c:pt idx="7752">
                  <c:v>18963</c:v>
                </c:pt>
                <c:pt idx="7753">
                  <c:v>18964</c:v>
                </c:pt>
                <c:pt idx="7754">
                  <c:v>18965</c:v>
                </c:pt>
                <c:pt idx="7755">
                  <c:v>18966</c:v>
                </c:pt>
                <c:pt idx="7756">
                  <c:v>18967</c:v>
                </c:pt>
                <c:pt idx="7757">
                  <c:v>18968</c:v>
                </c:pt>
                <c:pt idx="7758">
                  <c:v>18969</c:v>
                </c:pt>
                <c:pt idx="7759">
                  <c:v>18970</c:v>
                </c:pt>
                <c:pt idx="7760">
                  <c:v>18971</c:v>
                </c:pt>
                <c:pt idx="7761">
                  <c:v>18972</c:v>
                </c:pt>
                <c:pt idx="7762">
                  <c:v>18973</c:v>
                </c:pt>
                <c:pt idx="7763">
                  <c:v>18974</c:v>
                </c:pt>
                <c:pt idx="7764">
                  <c:v>18975</c:v>
                </c:pt>
                <c:pt idx="7765">
                  <c:v>18976</c:v>
                </c:pt>
                <c:pt idx="7766">
                  <c:v>18977</c:v>
                </c:pt>
                <c:pt idx="7767">
                  <c:v>18978</c:v>
                </c:pt>
                <c:pt idx="7768">
                  <c:v>18979</c:v>
                </c:pt>
                <c:pt idx="7769">
                  <c:v>18980</c:v>
                </c:pt>
                <c:pt idx="7770">
                  <c:v>18981</c:v>
                </c:pt>
                <c:pt idx="7771">
                  <c:v>18982</c:v>
                </c:pt>
                <c:pt idx="7772">
                  <c:v>18983</c:v>
                </c:pt>
                <c:pt idx="7773">
                  <c:v>18984</c:v>
                </c:pt>
                <c:pt idx="7774">
                  <c:v>18985</c:v>
                </c:pt>
                <c:pt idx="7775">
                  <c:v>18986</c:v>
                </c:pt>
                <c:pt idx="7776">
                  <c:v>18987</c:v>
                </c:pt>
                <c:pt idx="7777">
                  <c:v>18988</c:v>
                </c:pt>
                <c:pt idx="7778">
                  <c:v>18989</c:v>
                </c:pt>
                <c:pt idx="7779">
                  <c:v>18990</c:v>
                </c:pt>
                <c:pt idx="7780">
                  <c:v>18991</c:v>
                </c:pt>
                <c:pt idx="7781">
                  <c:v>18992</c:v>
                </c:pt>
                <c:pt idx="7782">
                  <c:v>18993</c:v>
                </c:pt>
                <c:pt idx="7783">
                  <c:v>18994</c:v>
                </c:pt>
                <c:pt idx="7784">
                  <c:v>18995</c:v>
                </c:pt>
                <c:pt idx="7785">
                  <c:v>18996</c:v>
                </c:pt>
                <c:pt idx="7786">
                  <c:v>18997</c:v>
                </c:pt>
                <c:pt idx="7787">
                  <c:v>18998</c:v>
                </c:pt>
                <c:pt idx="7788">
                  <c:v>18999</c:v>
                </c:pt>
                <c:pt idx="7789">
                  <c:v>19000</c:v>
                </c:pt>
                <c:pt idx="7790">
                  <c:v>19001</c:v>
                </c:pt>
                <c:pt idx="7791">
                  <c:v>19002</c:v>
                </c:pt>
                <c:pt idx="7792">
                  <c:v>19003</c:v>
                </c:pt>
                <c:pt idx="7793">
                  <c:v>19004</c:v>
                </c:pt>
                <c:pt idx="7794">
                  <c:v>19005</c:v>
                </c:pt>
                <c:pt idx="7795">
                  <c:v>19006</c:v>
                </c:pt>
                <c:pt idx="7796">
                  <c:v>19007</c:v>
                </c:pt>
                <c:pt idx="7797">
                  <c:v>19008</c:v>
                </c:pt>
                <c:pt idx="7798">
                  <c:v>19009</c:v>
                </c:pt>
                <c:pt idx="7799">
                  <c:v>19010</c:v>
                </c:pt>
                <c:pt idx="7800">
                  <c:v>19011</c:v>
                </c:pt>
                <c:pt idx="7801">
                  <c:v>19012</c:v>
                </c:pt>
                <c:pt idx="7802">
                  <c:v>19013</c:v>
                </c:pt>
                <c:pt idx="7803">
                  <c:v>19014</c:v>
                </c:pt>
                <c:pt idx="7804">
                  <c:v>19015</c:v>
                </c:pt>
                <c:pt idx="7805">
                  <c:v>19016</c:v>
                </c:pt>
                <c:pt idx="7806">
                  <c:v>19017</c:v>
                </c:pt>
                <c:pt idx="7807">
                  <c:v>19018</c:v>
                </c:pt>
                <c:pt idx="7808">
                  <c:v>19019</c:v>
                </c:pt>
                <c:pt idx="7809">
                  <c:v>19020</c:v>
                </c:pt>
                <c:pt idx="7810">
                  <c:v>19021</c:v>
                </c:pt>
                <c:pt idx="7811">
                  <c:v>19022</c:v>
                </c:pt>
                <c:pt idx="7812">
                  <c:v>19023</c:v>
                </c:pt>
                <c:pt idx="7813">
                  <c:v>19024</c:v>
                </c:pt>
                <c:pt idx="7814">
                  <c:v>19025</c:v>
                </c:pt>
                <c:pt idx="7815">
                  <c:v>19026</c:v>
                </c:pt>
                <c:pt idx="7816">
                  <c:v>19027</c:v>
                </c:pt>
                <c:pt idx="7817">
                  <c:v>19028</c:v>
                </c:pt>
                <c:pt idx="7818">
                  <c:v>19029</c:v>
                </c:pt>
                <c:pt idx="7819">
                  <c:v>19030</c:v>
                </c:pt>
                <c:pt idx="7820">
                  <c:v>19031</c:v>
                </c:pt>
                <c:pt idx="7821">
                  <c:v>19032</c:v>
                </c:pt>
                <c:pt idx="7822">
                  <c:v>19033</c:v>
                </c:pt>
                <c:pt idx="7823">
                  <c:v>19034</c:v>
                </c:pt>
                <c:pt idx="7824">
                  <c:v>19035</c:v>
                </c:pt>
                <c:pt idx="7825">
                  <c:v>19036</c:v>
                </c:pt>
                <c:pt idx="7826">
                  <c:v>19037</c:v>
                </c:pt>
                <c:pt idx="7827">
                  <c:v>19038</c:v>
                </c:pt>
                <c:pt idx="7828">
                  <c:v>19039</c:v>
                </c:pt>
                <c:pt idx="7829">
                  <c:v>19040</c:v>
                </c:pt>
                <c:pt idx="7830">
                  <c:v>19041</c:v>
                </c:pt>
                <c:pt idx="7831">
                  <c:v>19042</c:v>
                </c:pt>
                <c:pt idx="7832">
                  <c:v>19043</c:v>
                </c:pt>
                <c:pt idx="7833">
                  <c:v>19044</c:v>
                </c:pt>
                <c:pt idx="7834">
                  <c:v>19045</c:v>
                </c:pt>
                <c:pt idx="7835">
                  <c:v>19046</c:v>
                </c:pt>
                <c:pt idx="7836">
                  <c:v>19047</c:v>
                </c:pt>
                <c:pt idx="7837">
                  <c:v>19048</c:v>
                </c:pt>
                <c:pt idx="7838">
                  <c:v>19049</c:v>
                </c:pt>
                <c:pt idx="7839">
                  <c:v>19050</c:v>
                </c:pt>
                <c:pt idx="7840">
                  <c:v>19051</c:v>
                </c:pt>
                <c:pt idx="7841">
                  <c:v>19052</c:v>
                </c:pt>
                <c:pt idx="7842">
                  <c:v>19053</c:v>
                </c:pt>
                <c:pt idx="7843">
                  <c:v>19054</c:v>
                </c:pt>
                <c:pt idx="7844">
                  <c:v>19055</c:v>
                </c:pt>
                <c:pt idx="7845">
                  <c:v>19056</c:v>
                </c:pt>
                <c:pt idx="7846">
                  <c:v>19057</c:v>
                </c:pt>
                <c:pt idx="7847">
                  <c:v>19058</c:v>
                </c:pt>
                <c:pt idx="7848">
                  <c:v>19059</c:v>
                </c:pt>
                <c:pt idx="7849">
                  <c:v>19060</c:v>
                </c:pt>
                <c:pt idx="7850">
                  <c:v>19061</c:v>
                </c:pt>
                <c:pt idx="7851">
                  <c:v>19062</c:v>
                </c:pt>
                <c:pt idx="7852">
                  <c:v>19063</c:v>
                </c:pt>
                <c:pt idx="7853">
                  <c:v>19064</c:v>
                </c:pt>
                <c:pt idx="7854">
                  <c:v>19065</c:v>
                </c:pt>
                <c:pt idx="7855">
                  <c:v>19066</c:v>
                </c:pt>
                <c:pt idx="7856">
                  <c:v>19067</c:v>
                </c:pt>
                <c:pt idx="7857">
                  <c:v>19068</c:v>
                </c:pt>
                <c:pt idx="7858">
                  <c:v>19069</c:v>
                </c:pt>
                <c:pt idx="7859">
                  <c:v>19070</c:v>
                </c:pt>
                <c:pt idx="7860">
                  <c:v>19071</c:v>
                </c:pt>
                <c:pt idx="7861">
                  <c:v>19072</c:v>
                </c:pt>
                <c:pt idx="7862">
                  <c:v>19073</c:v>
                </c:pt>
                <c:pt idx="7863">
                  <c:v>19074</c:v>
                </c:pt>
                <c:pt idx="7864">
                  <c:v>19075</c:v>
                </c:pt>
                <c:pt idx="7865">
                  <c:v>19076</c:v>
                </c:pt>
                <c:pt idx="7866">
                  <c:v>19077</c:v>
                </c:pt>
                <c:pt idx="7867">
                  <c:v>19078</c:v>
                </c:pt>
                <c:pt idx="7868">
                  <c:v>19079</c:v>
                </c:pt>
                <c:pt idx="7869">
                  <c:v>19080</c:v>
                </c:pt>
                <c:pt idx="7870">
                  <c:v>19081</c:v>
                </c:pt>
                <c:pt idx="7871">
                  <c:v>19082</c:v>
                </c:pt>
                <c:pt idx="7872">
                  <c:v>19083</c:v>
                </c:pt>
                <c:pt idx="7873">
                  <c:v>19084</c:v>
                </c:pt>
                <c:pt idx="7874">
                  <c:v>19085</c:v>
                </c:pt>
                <c:pt idx="7875">
                  <c:v>19086</c:v>
                </c:pt>
                <c:pt idx="7876">
                  <c:v>19087</c:v>
                </c:pt>
                <c:pt idx="7877">
                  <c:v>19088</c:v>
                </c:pt>
                <c:pt idx="7878">
                  <c:v>19089</c:v>
                </c:pt>
                <c:pt idx="7879">
                  <c:v>19090</c:v>
                </c:pt>
                <c:pt idx="7880">
                  <c:v>19091</c:v>
                </c:pt>
                <c:pt idx="7881">
                  <c:v>19092</c:v>
                </c:pt>
                <c:pt idx="7882">
                  <c:v>19093</c:v>
                </c:pt>
                <c:pt idx="7883">
                  <c:v>19094</c:v>
                </c:pt>
                <c:pt idx="7884">
                  <c:v>19095</c:v>
                </c:pt>
                <c:pt idx="7885">
                  <c:v>19096</c:v>
                </c:pt>
                <c:pt idx="7886">
                  <c:v>19097</c:v>
                </c:pt>
                <c:pt idx="7887">
                  <c:v>19098</c:v>
                </c:pt>
                <c:pt idx="7888">
                  <c:v>19099</c:v>
                </c:pt>
                <c:pt idx="7889">
                  <c:v>19100</c:v>
                </c:pt>
                <c:pt idx="7890">
                  <c:v>19101</c:v>
                </c:pt>
                <c:pt idx="7891">
                  <c:v>19102</c:v>
                </c:pt>
                <c:pt idx="7892">
                  <c:v>19103</c:v>
                </c:pt>
                <c:pt idx="7893">
                  <c:v>19104</c:v>
                </c:pt>
                <c:pt idx="7894">
                  <c:v>19105</c:v>
                </c:pt>
                <c:pt idx="7895">
                  <c:v>19106</c:v>
                </c:pt>
                <c:pt idx="7896">
                  <c:v>19107</c:v>
                </c:pt>
                <c:pt idx="7897">
                  <c:v>19108</c:v>
                </c:pt>
                <c:pt idx="7898">
                  <c:v>19109</c:v>
                </c:pt>
                <c:pt idx="7899">
                  <c:v>19110</c:v>
                </c:pt>
                <c:pt idx="7900">
                  <c:v>19111</c:v>
                </c:pt>
                <c:pt idx="7901">
                  <c:v>19112</c:v>
                </c:pt>
                <c:pt idx="7902">
                  <c:v>19113</c:v>
                </c:pt>
                <c:pt idx="7903">
                  <c:v>19114</c:v>
                </c:pt>
                <c:pt idx="7904">
                  <c:v>19115</c:v>
                </c:pt>
                <c:pt idx="7905">
                  <c:v>19116</c:v>
                </c:pt>
                <c:pt idx="7906">
                  <c:v>19117</c:v>
                </c:pt>
                <c:pt idx="7907">
                  <c:v>19118</c:v>
                </c:pt>
                <c:pt idx="7908">
                  <c:v>19119</c:v>
                </c:pt>
                <c:pt idx="7909">
                  <c:v>19120</c:v>
                </c:pt>
                <c:pt idx="7910">
                  <c:v>19121</c:v>
                </c:pt>
                <c:pt idx="7911">
                  <c:v>19122</c:v>
                </c:pt>
                <c:pt idx="7912">
                  <c:v>19123</c:v>
                </c:pt>
                <c:pt idx="7913">
                  <c:v>19124</c:v>
                </c:pt>
                <c:pt idx="7914">
                  <c:v>19125</c:v>
                </c:pt>
                <c:pt idx="7915">
                  <c:v>19126</c:v>
                </c:pt>
                <c:pt idx="7916">
                  <c:v>19127</c:v>
                </c:pt>
                <c:pt idx="7917">
                  <c:v>19128</c:v>
                </c:pt>
                <c:pt idx="7918">
                  <c:v>19129</c:v>
                </c:pt>
                <c:pt idx="7919">
                  <c:v>19130</c:v>
                </c:pt>
                <c:pt idx="7920">
                  <c:v>19131</c:v>
                </c:pt>
                <c:pt idx="7921">
                  <c:v>19132</c:v>
                </c:pt>
                <c:pt idx="7922">
                  <c:v>19133</c:v>
                </c:pt>
                <c:pt idx="7923">
                  <c:v>19134</c:v>
                </c:pt>
                <c:pt idx="7924">
                  <c:v>19135</c:v>
                </c:pt>
                <c:pt idx="7925">
                  <c:v>19136</c:v>
                </c:pt>
                <c:pt idx="7926">
                  <c:v>19137</c:v>
                </c:pt>
                <c:pt idx="7927">
                  <c:v>19138</c:v>
                </c:pt>
                <c:pt idx="7928">
                  <c:v>19139</c:v>
                </c:pt>
                <c:pt idx="7929">
                  <c:v>19140</c:v>
                </c:pt>
                <c:pt idx="7930">
                  <c:v>19141</c:v>
                </c:pt>
                <c:pt idx="7931">
                  <c:v>19142</c:v>
                </c:pt>
                <c:pt idx="7932">
                  <c:v>19143</c:v>
                </c:pt>
                <c:pt idx="7933">
                  <c:v>19144</c:v>
                </c:pt>
                <c:pt idx="7934">
                  <c:v>19145</c:v>
                </c:pt>
                <c:pt idx="7935">
                  <c:v>19146</c:v>
                </c:pt>
                <c:pt idx="7936">
                  <c:v>19147</c:v>
                </c:pt>
                <c:pt idx="7937">
                  <c:v>19148</c:v>
                </c:pt>
                <c:pt idx="7938">
                  <c:v>19149</c:v>
                </c:pt>
                <c:pt idx="7939">
                  <c:v>19150</c:v>
                </c:pt>
                <c:pt idx="7940">
                  <c:v>19151</c:v>
                </c:pt>
                <c:pt idx="7941">
                  <c:v>19152</c:v>
                </c:pt>
                <c:pt idx="7942">
                  <c:v>19153</c:v>
                </c:pt>
                <c:pt idx="7943">
                  <c:v>19154</c:v>
                </c:pt>
                <c:pt idx="7944">
                  <c:v>19155</c:v>
                </c:pt>
                <c:pt idx="7945">
                  <c:v>19156</c:v>
                </c:pt>
                <c:pt idx="7946">
                  <c:v>19157</c:v>
                </c:pt>
                <c:pt idx="7947">
                  <c:v>19158</c:v>
                </c:pt>
                <c:pt idx="7948">
                  <c:v>19159</c:v>
                </c:pt>
                <c:pt idx="7949">
                  <c:v>19160</c:v>
                </c:pt>
                <c:pt idx="7950">
                  <c:v>19161</c:v>
                </c:pt>
                <c:pt idx="7951">
                  <c:v>19162</c:v>
                </c:pt>
                <c:pt idx="7952">
                  <c:v>19163</c:v>
                </c:pt>
                <c:pt idx="7953">
                  <c:v>19164</c:v>
                </c:pt>
                <c:pt idx="7954">
                  <c:v>19165</c:v>
                </c:pt>
                <c:pt idx="7955">
                  <c:v>19166</c:v>
                </c:pt>
                <c:pt idx="7956">
                  <c:v>19167</c:v>
                </c:pt>
                <c:pt idx="7957">
                  <c:v>19168</c:v>
                </c:pt>
                <c:pt idx="7958">
                  <c:v>19169</c:v>
                </c:pt>
                <c:pt idx="7959">
                  <c:v>19170</c:v>
                </c:pt>
                <c:pt idx="7960">
                  <c:v>19171</c:v>
                </c:pt>
                <c:pt idx="7961">
                  <c:v>19172</c:v>
                </c:pt>
                <c:pt idx="7962">
                  <c:v>19173</c:v>
                </c:pt>
                <c:pt idx="7963">
                  <c:v>19174</c:v>
                </c:pt>
                <c:pt idx="7964">
                  <c:v>19175</c:v>
                </c:pt>
                <c:pt idx="7965">
                  <c:v>19176</c:v>
                </c:pt>
                <c:pt idx="7966">
                  <c:v>19177</c:v>
                </c:pt>
                <c:pt idx="7967">
                  <c:v>19178</c:v>
                </c:pt>
                <c:pt idx="7968">
                  <c:v>19179</c:v>
                </c:pt>
                <c:pt idx="7969">
                  <c:v>19180</c:v>
                </c:pt>
                <c:pt idx="7970">
                  <c:v>19181</c:v>
                </c:pt>
                <c:pt idx="7971">
                  <c:v>19182</c:v>
                </c:pt>
                <c:pt idx="7972">
                  <c:v>19183</c:v>
                </c:pt>
                <c:pt idx="7973">
                  <c:v>19184</c:v>
                </c:pt>
                <c:pt idx="7974">
                  <c:v>19185</c:v>
                </c:pt>
                <c:pt idx="7975">
                  <c:v>19186</c:v>
                </c:pt>
                <c:pt idx="7976">
                  <c:v>19187</c:v>
                </c:pt>
                <c:pt idx="7977">
                  <c:v>19188</c:v>
                </c:pt>
                <c:pt idx="7978">
                  <c:v>19189</c:v>
                </c:pt>
                <c:pt idx="7979">
                  <c:v>19190</c:v>
                </c:pt>
                <c:pt idx="7980">
                  <c:v>19191</c:v>
                </c:pt>
                <c:pt idx="7981">
                  <c:v>19192</c:v>
                </c:pt>
                <c:pt idx="7982">
                  <c:v>19193</c:v>
                </c:pt>
                <c:pt idx="7983">
                  <c:v>19194</c:v>
                </c:pt>
                <c:pt idx="7984">
                  <c:v>19195</c:v>
                </c:pt>
                <c:pt idx="7985">
                  <c:v>19196</c:v>
                </c:pt>
                <c:pt idx="7986">
                  <c:v>19197</c:v>
                </c:pt>
                <c:pt idx="7987">
                  <c:v>19198</c:v>
                </c:pt>
                <c:pt idx="7988">
                  <c:v>19199</c:v>
                </c:pt>
                <c:pt idx="7989">
                  <c:v>19200</c:v>
                </c:pt>
                <c:pt idx="7990">
                  <c:v>19201</c:v>
                </c:pt>
                <c:pt idx="7991">
                  <c:v>19202</c:v>
                </c:pt>
                <c:pt idx="7992">
                  <c:v>19203</c:v>
                </c:pt>
                <c:pt idx="7993">
                  <c:v>19204</c:v>
                </c:pt>
                <c:pt idx="7994">
                  <c:v>19205</c:v>
                </c:pt>
                <c:pt idx="7995">
                  <c:v>19206</c:v>
                </c:pt>
                <c:pt idx="7996">
                  <c:v>19207</c:v>
                </c:pt>
                <c:pt idx="7997">
                  <c:v>19208</c:v>
                </c:pt>
                <c:pt idx="7998">
                  <c:v>19209</c:v>
                </c:pt>
                <c:pt idx="7999">
                  <c:v>19210</c:v>
                </c:pt>
                <c:pt idx="8000">
                  <c:v>19211</c:v>
                </c:pt>
                <c:pt idx="8001">
                  <c:v>19212</c:v>
                </c:pt>
                <c:pt idx="8002">
                  <c:v>19213</c:v>
                </c:pt>
                <c:pt idx="8003">
                  <c:v>19214</c:v>
                </c:pt>
                <c:pt idx="8004">
                  <c:v>19215</c:v>
                </c:pt>
                <c:pt idx="8005">
                  <c:v>19216</c:v>
                </c:pt>
                <c:pt idx="8006">
                  <c:v>19217</c:v>
                </c:pt>
                <c:pt idx="8007">
                  <c:v>19218</c:v>
                </c:pt>
                <c:pt idx="8008">
                  <c:v>19219</c:v>
                </c:pt>
                <c:pt idx="8009">
                  <c:v>19220</c:v>
                </c:pt>
                <c:pt idx="8010">
                  <c:v>19221</c:v>
                </c:pt>
                <c:pt idx="8011">
                  <c:v>19222</c:v>
                </c:pt>
                <c:pt idx="8012">
                  <c:v>19223</c:v>
                </c:pt>
                <c:pt idx="8013">
                  <c:v>19224</c:v>
                </c:pt>
                <c:pt idx="8014">
                  <c:v>19225</c:v>
                </c:pt>
                <c:pt idx="8015">
                  <c:v>19226</c:v>
                </c:pt>
                <c:pt idx="8016">
                  <c:v>19227</c:v>
                </c:pt>
                <c:pt idx="8017">
                  <c:v>19228</c:v>
                </c:pt>
                <c:pt idx="8018">
                  <c:v>19229</c:v>
                </c:pt>
                <c:pt idx="8019">
                  <c:v>19230</c:v>
                </c:pt>
                <c:pt idx="8020">
                  <c:v>19231</c:v>
                </c:pt>
                <c:pt idx="8021">
                  <c:v>19232</c:v>
                </c:pt>
                <c:pt idx="8022">
                  <c:v>19233</c:v>
                </c:pt>
                <c:pt idx="8023">
                  <c:v>19234</c:v>
                </c:pt>
                <c:pt idx="8024">
                  <c:v>19235</c:v>
                </c:pt>
                <c:pt idx="8025">
                  <c:v>19236</c:v>
                </c:pt>
                <c:pt idx="8026">
                  <c:v>19237</c:v>
                </c:pt>
                <c:pt idx="8027">
                  <c:v>19238</c:v>
                </c:pt>
                <c:pt idx="8028">
                  <c:v>19239</c:v>
                </c:pt>
                <c:pt idx="8029">
                  <c:v>19240</c:v>
                </c:pt>
                <c:pt idx="8030">
                  <c:v>19241</c:v>
                </c:pt>
                <c:pt idx="8031">
                  <c:v>19242</c:v>
                </c:pt>
                <c:pt idx="8032">
                  <c:v>19243</c:v>
                </c:pt>
                <c:pt idx="8033">
                  <c:v>19244</c:v>
                </c:pt>
                <c:pt idx="8034">
                  <c:v>19245</c:v>
                </c:pt>
                <c:pt idx="8035">
                  <c:v>19246</c:v>
                </c:pt>
                <c:pt idx="8036">
                  <c:v>19247</c:v>
                </c:pt>
                <c:pt idx="8037">
                  <c:v>19248</c:v>
                </c:pt>
                <c:pt idx="8038">
                  <c:v>19249</c:v>
                </c:pt>
                <c:pt idx="8039">
                  <c:v>19250</c:v>
                </c:pt>
                <c:pt idx="8040">
                  <c:v>19251</c:v>
                </c:pt>
                <c:pt idx="8041">
                  <c:v>19252</c:v>
                </c:pt>
                <c:pt idx="8042">
                  <c:v>19253</c:v>
                </c:pt>
                <c:pt idx="8043">
                  <c:v>19254</c:v>
                </c:pt>
                <c:pt idx="8044">
                  <c:v>19255</c:v>
                </c:pt>
                <c:pt idx="8045">
                  <c:v>19256</c:v>
                </c:pt>
                <c:pt idx="8046">
                  <c:v>19257</c:v>
                </c:pt>
                <c:pt idx="8047">
                  <c:v>19258</c:v>
                </c:pt>
                <c:pt idx="8048">
                  <c:v>19259</c:v>
                </c:pt>
                <c:pt idx="8049">
                  <c:v>19260</c:v>
                </c:pt>
                <c:pt idx="8050">
                  <c:v>19261</c:v>
                </c:pt>
                <c:pt idx="8051">
                  <c:v>19262</c:v>
                </c:pt>
                <c:pt idx="8052">
                  <c:v>19263</c:v>
                </c:pt>
                <c:pt idx="8053">
                  <c:v>19264</c:v>
                </c:pt>
                <c:pt idx="8054">
                  <c:v>19265</c:v>
                </c:pt>
                <c:pt idx="8055">
                  <c:v>19266</c:v>
                </c:pt>
                <c:pt idx="8056">
                  <c:v>19267</c:v>
                </c:pt>
                <c:pt idx="8057">
                  <c:v>19268</c:v>
                </c:pt>
                <c:pt idx="8058">
                  <c:v>19269</c:v>
                </c:pt>
                <c:pt idx="8059">
                  <c:v>19270</c:v>
                </c:pt>
                <c:pt idx="8060">
                  <c:v>19271</c:v>
                </c:pt>
                <c:pt idx="8061">
                  <c:v>19272</c:v>
                </c:pt>
                <c:pt idx="8062">
                  <c:v>19273</c:v>
                </c:pt>
                <c:pt idx="8063">
                  <c:v>19274</c:v>
                </c:pt>
                <c:pt idx="8064">
                  <c:v>19275</c:v>
                </c:pt>
                <c:pt idx="8065">
                  <c:v>19276</c:v>
                </c:pt>
                <c:pt idx="8066">
                  <c:v>19277</c:v>
                </c:pt>
                <c:pt idx="8067">
                  <c:v>19278</c:v>
                </c:pt>
                <c:pt idx="8068">
                  <c:v>19279</c:v>
                </c:pt>
                <c:pt idx="8069">
                  <c:v>19280</c:v>
                </c:pt>
                <c:pt idx="8070">
                  <c:v>19281</c:v>
                </c:pt>
                <c:pt idx="8071">
                  <c:v>19282</c:v>
                </c:pt>
                <c:pt idx="8072">
                  <c:v>19283</c:v>
                </c:pt>
                <c:pt idx="8073">
                  <c:v>19284</c:v>
                </c:pt>
                <c:pt idx="8074">
                  <c:v>19285</c:v>
                </c:pt>
                <c:pt idx="8075">
                  <c:v>19286</c:v>
                </c:pt>
                <c:pt idx="8076">
                  <c:v>19287</c:v>
                </c:pt>
                <c:pt idx="8077">
                  <c:v>19288</c:v>
                </c:pt>
                <c:pt idx="8078">
                  <c:v>19289</c:v>
                </c:pt>
                <c:pt idx="8079">
                  <c:v>19290</c:v>
                </c:pt>
                <c:pt idx="8080">
                  <c:v>19291</c:v>
                </c:pt>
                <c:pt idx="8081">
                  <c:v>19292</c:v>
                </c:pt>
                <c:pt idx="8082">
                  <c:v>19293</c:v>
                </c:pt>
                <c:pt idx="8083">
                  <c:v>19294</c:v>
                </c:pt>
                <c:pt idx="8084">
                  <c:v>19295</c:v>
                </c:pt>
                <c:pt idx="8085">
                  <c:v>19296</c:v>
                </c:pt>
                <c:pt idx="8086">
                  <c:v>19297</c:v>
                </c:pt>
                <c:pt idx="8087">
                  <c:v>19298</c:v>
                </c:pt>
                <c:pt idx="8088">
                  <c:v>19299</c:v>
                </c:pt>
                <c:pt idx="8089">
                  <c:v>19300</c:v>
                </c:pt>
                <c:pt idx="8090">
                  <c:v>19301</c:v>
                </c:pt>
                <c:pt idx="8091">
                  <c:v>19302</c:v>
                </c:pt>
                <c:pt idx="8092">
                  <c:v>19303</c:v>
                </c:pt>
                <c:pt idx="8093">
                  <c:v>19304</c:v>
                </c:pt>
                <c:pt idx="8094">
                  <c:v>19305</c:v>
                </c:pt>
                <c:pt idx="8095">
                  <c:v>19306</c:v>
                </c:pt>
                <c:pt idx="8096">
                  <c:v>19307</c:v>
                </c:pt>
                <c:pt idx="8097">
                  <c:v>19308</c:v>
                </c:pt>
                <c:pt idx="8098">
                  <c:v>19309</c:v>
                </c:pt>
                <c:pt idx="8099">
                  <c:v>19310</c:v>
                </c:pt>
                <c:pt idx="8100">
                  <c:v>19311</c:v>
                </c:pt>
                <c:pt idx="8101">
                  <c:v>19312</c:v>
                </c:pt>
                <c:pt idx="8102">
                  <c:v>19313</c:v>
                </c:pt>
                <c:pt idx="8103">
                  <c:v>19314</c:v>
                </c:pt>
                <c:pt idx="8104">
                  <c:v>19315</c:v>
                </c:pt>
                <c:pt idx="8105">
                  <c:v>19316</c:v>
                </c:pt>
                <c:pt idx="8106">
                  <c:v>19317</c:v>
                </c:pt>
                <c:pt idx="8107">
                  <c:v>19318</c:v>
                </c:pt>
                <c:pt idx="8108">
                  <c:v>19319</c:v>
                </c:pt>
                <c:pt idx="8109">
                  <c:v>19320</c:v>
                </c:pt>
                <c:pt idx="8110">
                  <c:v>19321</c:v>
                </c:pt>
                <c:pt idx="8111">
                  <c:v>19322</c:v>
                </c:pt>
                <c:pt idx="8112">
                  <c:v>19323</c:v>
                </c:pt>
                <c:pt idx="8113">
                  <c:v>19324</c:v>
                </c:pt>
                <c:pt idx="8114">
                  <c:v>19325</c:v>
                </c:pt>
                <c:pt idx="8115">
                  <c:v>19326</c:v>
                </c:pt>
                <c:pt idx="8116">
                  <c:v>19327</c:v>
                </c:pt>
                <c:pt idx="8117">
                  <c:v>19328</c:v>
                </c:pt>
                <c:pt idx="8118">
                  <c:v>19329</c:v>
                </c:pt>
                <c:pt idx="8119">
                  <c:v>19330</c:v>
                </c:pt>
                <c:pt idx="8120">
                  <c:v>19331</c:v>
                </c:pt>
                <c:pt idx="8121">
                  <c:v>19332</c:v>
                </c:pt>
                <c:pt idx="8122">
                  <c:v>19333</c:v>
                </c:pt>
                <c:pt idx="8123">
                  <c:v>19334</c:v>
                </c:pt>
                <c:pt idx="8124">
                  <c:v>19335</c:v>
                </c:pt>
                <c:pt idx="8125">
                  <c:v>19336</c:v>
                </c:pt>
                <c:pt idx="8126">
                  <c:v>19337</c:v>
                </c:pt>
                <c:pt idx="8127">
                  <c:v>19338</c:v>
                </c:pt>
                <c:pt idx="8128">
                  <c:v>19339</c:v>
                </c:pt>
                <c:pt idx="8129">
                  <c:v>19340</c:v>
                </c:pt>
                <c:pt idx="8130">
                  <c:v>19341</c:v>
                </c:pt>
                <c:pt idx="8131">
                  <c:v>19342</c:v>
                </c:pt>
                <c:pt idx="8132">
                  <c:v>19343</c:v>
                </c:pt>
                <c:pt idx="8133">
                  <c:v>19344</c:v>
                </c:pt>
                <c:pt idx="8134">
                  <c:v>19345</c:v>
                </c:pt>
                <c:pt idx="8135">
                  <c:v>19346</c:v>
                </c:pt>
                <c:pt idx="8136">
                  <c:v>19347</c:v>
                </c:pt>
                <c:pt idx="8137">
                  <c:v>19348</c:v>
                </c:pt>
                <c:pt idx="8138">
                  <c:v>19349</c:v>
                </c:pt>
                <c:pt idx="8139">
                  <c:v>19350</c:v>
                </c:pt>
                <c:pt idx="8140">
                  <c:v>19351</c:v>
                </c:pt>
                <c:pt idx="8141">
                  <c:v>19352</c:v>
                </c:pt>
                <c:pt idx="8142">
                  <c:v>19353</c:v>
                </c:pt>
                <c:pt idx="8143">
                  <c:v>19354</c:v>
                </c:pt>
                <c:pt idx="8144">
                  <c:v>19355</c:v>
                </c:pt>
                <c:pt idx="8145">
                  <c:v>19356</c:v>
                </c:pt>
                <c:pt idx="8146">
                  <c:v>19357</c:v>
                </c:pt>
                <c:pt idx="8147">
                  <c:v>19358</c:v>
                </c:pt>
                <c:pt idx="8148">
                  <c:v>19359</c:v>
                </c:pt>
                <c:pt idx="8149">
                  <c:v>19360</c:v>
                </c:pt>
                <c:pt idx="8150">
                  <c:v>19361</c:v>
                </c:pt>
                <c:pt idx="8151">
                  <c:v>19362</c:v>
                </c:pt>
                <c:pt idx="8152">
                  <c:v>19363</c:v>
                </c:pt>
                <c:pt idx="8153">
                  <c:v>19364</c:v>
                </c:pt>
                <c:pt idx="8154">
                  <c:v>19365</c:v>
                </c:pt>
                <c:pt idx="8155">
                  <c:v>19366</c:v>
                </c:pt>
                <c:pt idx="8156">
                  <c:v>19367</c:v>
                </c:pt>
                <c:pt idx="8157">
                  <c:v>19368</c:v>
                </c:pt>
                <c:pt idx="8158">
                  <c:v>19369</c:v>
                </c:pt>
                <c:pt idx="8159">
                  <c:v>19370</c:v>
                </c:pt>
                <c:pt idx="8160">
                  <c:v>19371</c:v>
                </c:pt>
                <c:pt idx="8161">
                  <c:v>19372</c:v>
                </c:pt>
                <c:pt idx="8162">
                  <c:v>19373</c:v>
                </c:pt>
                <c:pt idx="8163">
                  <c:v>19374</c:v>
                </c:pt>
                <c:pt idx="8164">
                  <c:v>19375</c:v>
                </c:pt>
                <c:pt idx="8165">
                  <c:v>19376</c:v>
                </c:pt>
                <c:pt idx="8166">
                  <c:v>19377</c:v>
                </c:pt>
                <c:pt idx="8167">
                  <c:v>19378</c:v>
                </c:pt>
                <c:pt idx="8168">
                  <c:v>19379</c:v>
                </c:pt>
                <c:pt idx="8169">
                  <c:v>19380</c:v>
                </c:pt>
                <c:pt idx="8170">
                  <c:v>19381</c:v>
                </c:pt>
                <c:pt idx="8171">
                  <c:v>19382</c:v>
                </c:pt>
                <c:pt idx="8172">
                  <c:v>19383</c:v>
                </c:pt>
                <c:pt idx="8173">
                  <c:v>19384</c:v>
                </c:pt>
                <c:pt idx="8174">
                  <c:v>19385</c:v>
                </c:pt>
                <c:pt idx="8175">
                  <c:v>19386</c:v>
                </c:pt>
                <c:pt idx="8176">
                  <c:v>19387</c:v>
                </c:pt>
                <c:pt idx="8177">
                  <c:v>19388</c:v>
                </c:pt>
                <c:pt idx="8178">
                  <c:v>19389</c:v>
                </c:pt>
                <c:pt idx="8179">
                  <c:v>19390</c:v>
                </c:pt>
                <c:pt idx="8180">
                  <c:v>19391</c:v>
                </c:pt>
                <c:pt idx="8181">
                  <c:v>19392</c:v>
                </c:pt>
                <c:pt idx="8182">
                  <c:v>19393</c:v>
                </c:pt>
                <c:pt idx="8183">
                  <c:v>19394</c:v>
                </c:pt>
                <c:pt idx="8184">
                  <c:v>19395</c:v>
                </c:pt>
                <c:pt idx="8185">
                  <c:v>19396</c:v>
                </c:pt>
                <c:pt idx="8186">
                  <c:v>19397</c:v>
                </c:pt>
                <c:pt idx="8187">
                  <c:v>19398</c:v>
                </c:pt>
                <c:pt idx="8188">
                  <c:v>19399</c:v>
                </c:pt>
                <c:pt idx="8189">
                  <c:v>19400</c:v>
                </c:pt>
                <c:pt idx="8190">
                  <c:v>19401</c:v>
                </c:pt>
                <c:pt idx="8191">
                  <c:v>19402</c:v>
                </c:pt>
                <c:pt idx="8192">
                  <c:v>19403</c:v>
                </c:pt>
                <c:pt idx="8193">
                  <c:v>19404</c:v>
                </c:pt>
                <c:pt idx="8194">
                  <c:v>19405</c:v>
                </c:pt>
                <c:pt idx="8195">
                  <c:v>19406</c:v>
                </c:pt>
                <c:pt idx="8196">
                  <c:v>19407</c:v>
                </c:pt>
                <c:pt idx="8197">
                  <c:v>19408</c:v>
                </c:pt>
                <c:pt idx="8198">
                  <c:v>19409</c:v>
                </c:pt>
                <c:pt idx="8199">
                  <c:v>19410</c:v>
                </c:pt>
                <c:pt idx="8200">
                  <c:v>19411</c:v>
                </c:pt>
                <c:pt idx="8201">
                  <c:v>19412</c:v>
                </c:pt>
                <c:pt idx="8202">
                  <c:v>19413</c:v>
                </c:pt>
                <c:pt idx="8203">
                  <c:v>19414</c:v>
                </c:pt>
                <c:pt idx="8204">
                  <c:v>19415</c:v>
                </c:pt>
                <c:pt idx="8205">
                  <c:v>19416</c:v>
                </c:pt>
                <c:pt idx="8206">
                  <c:v>19417</c:v>
                </c:pt>
                <c:pt idx="8207">
                  <c:v>19418</c:v>
                </c:pt>
                <c:pt idx="8208">
                  <c:v>19419</c:v>
                </c:pt>
                <c:pt idx="8209">
                  <c:v>19420</c:v>
                </c:pt>
                <c:pt idx="8210">
                  <c:v>19421</c:v>
                </c:pt>
                <c:pt idx="8211">
                  <c:v>19422</c:v>
                </c:pt>
                <c:pt idx="8212">
                  <c:v>19423</c:v>
                </c:pt>
                <c:pt idx="8213">
                  <c:v>19424</c:v>
                </c:pt>
                <c:pt idx="8214">
                  <c:v>19425</c:v>
                </c:pt>
                <c:pt idx="8215">
                  <c:v>19426</c:v>
                </c:pt>
                <c:pt idx="8216">
                  <c:v>19427</c:v>
                </c:pt>
                <c:pt idx="8217">
                  <c:v>19428</c:v>
                </c:pt>
                <c:pt idx="8218">
                  <c:v>19429</c:v>
                </c:pt>
                <c:pt idx="8219">
                  <c:v>19430</c:v>
                </c:pt>
                <c:pt idx="8220">
                  <c:v>19431</c:v>
                </c:pt>
                <c:pt idx="8221">
                  <c:v>19432</c:v>
                </c:pt>
                <c:pt idx="8222">
                  <c:v>19433</c:v>
                </c:pt>
                <c:pt idx="8223">
                  <c:v>19434</c:v>
                </c:pt>
                <c:pt idx="8224">
                  <c:v>19435</c:v>
                </c:pt>
                <c:pt idx="8225">
                  <c:v>19436</c:v>
                </c:pt>
                <c:pt idx="8226">
                  <c:v>19437</c:v>
                </c:pt>
                <c:pt idx="8227">
                  <c:v>19438</c:v>
                </c:pt>
                <c:pt idx="8228">
                  <c:v>19439</c:v>
                </c:pt>
                <c:pt idx="8229">
                  <c:v>19440</c:v>
                </c:pt>
                <c:pt idx="8230">
                  <c:v>19441</c:v>
                </c:pt>
                <c:pt idx="8231">
                  <c:v>19442</c:v>
                </c:pt>
                <c:pt idx="8232">
                  <c:v>19443</c:v>
                </c:pt>
                <c:pt idx="8233">
                  <c:v>19444</c:v>
                </c:pt>
                <c:pt idx="8234">
                  <c:v>19445</c:v>
                </c:pt>
                <c:pt idx="8235">
                  <c:v>19446</c:v>
                </c:pt>
                <c:pt idx="8236">
                  <c:v>19447</c:v>
                </c:pt>
                <c:pt idx="8237">
                  <c:v>19448</c:v>
                </c:pt>
                <c:pt idx="8238">
                  <c:v>19449</c:v>
                </c:pt>
                <c:pt idx="8239">
                  <c:v>19450</c:v>
                </c:pt>
                <c:pt idx="8240">
                  <c:v>19451</c:v>
                </c:pt>
                <c:pt idx="8241">
                  <c:v>19452</c:v>
                </c:pt>
                <c:pt idx="8242">
                  <c:v>19453</c:v>
                </c:pt>
                <c:pt idx="8243">
                  <c:v>19454</c:v>
                </c:pt>
                <c:pt idx="8244">
                  <c:v>19455</c:v>
                </c:pt>
                <c:pt idx="8245">
                  <c:v>19456</c:v>
                </c:pt>
                <c:pt idx="8246">
                  <c:v>19457</c:v>
                </c:pt>
                <c:pt idx="8247">
                  <c:v>19458</c:v>
                </c:pt>
                <c:pt idx="8248">
                  <c:v>19459</c:v>
                </c:pt>
                <c:pt idx="8249">
                  <c:v>19460</c:v>
                </c:pt>
                <c:pt idx="8250">
                  <c:v>19461</c:v>
                </c:pt>
                <c:pt idx="8251">
                  <c:v>19462</c:v>
                </c:pt>
                <c:pt idx="8252">
                  <c:v>19463</c:v>
                </c:pt>
                <c:pt idx="8253">
                  <c:v>19464</c:v>
                </c:pt>
                <c:pt idx="8254">
                  <c:v>19465</c:v>
                </c:pt>
                <c:pt idx="8255">
                  <c:v>19466</c:v>
                </c:pt>
                <c:pt idx="8256">
                  <c:v>19467</c:v>
                </c:pt>
                <c:pt idx="8257">
                  <c:v>19468</c:v>
                </c:pt>
                <c:pt idx="8258">
                  <c:v>19469</c:v>
                </c:pt>
                <c:pt idx="8259">
                  <c:v>19470</c:v>
                </c:pt>
                <c:pt idx="8260">
                  <c:v>19471</c:v>
                </c:pt>
                <c:pt idx="8261">
                  <c:v>19472</c:v>
                </c:pt>
                <c:pt idx="8262">
                  <c:v>19473</c:v>
                </c:pt>
                <c:pt idx="8263">
                  <c:v>19474</c:v>
                </c:pt>
                <c:pt idx="8264">
                  <c:v>19475</c:v>
                </c:pt>
                <c:pt idx="8265">
                  <c:v>19476</c:v>
                </c:pt>
                <c:pt idx="8266">
                  <c:v>19477</c:v>
                </c:pt>
                <c:pt idx="8267">
                  <c:v>19478</c:v>
                </c:pt>
                <c:pt idx="8268">
                  <c:v>19479</c:v>
                </c:pt>
                <c:pt idx="8269">
                  <c:v>19480</c:v>
                </c:pt>
                <c:pt idx="8270">
                  <c:v>19481</c:v>
                </c:pt>
                <c:pt idx="8271">
                  <c:v>19482</c:v>
                </c:pt>
                <c:pt idx="8272">
                  <c:v>19483</c:v>
                </c:pt>
                <c:pt idx="8273">
                  <c:v>19484</c:v>
                </c:pt>
                <c:pt idx="8274">
                  <c:v>19485</c:v>
                </c:pt>
                <c:pt idx="8275">
                  <c:v>19486</c:v>
                </c:pt>
                <c:pt idx="8276">
                  <c:v>19487</c:v>
                </c:pt>
                <c:pt idx="8277">
                  <c:v>19488</c:v>
                </c:pt>
                <c:pt idx="8278">
                  <c:v>19489</c:v>
                </c:pt>
                <c:pt idx="8279">
                  <c:v>19490</c:v>
                </c:pt>
                <c:pt idx="8280">
                  <c:v>19491</c:v>
                </c:pt>
                <c:pt idx="8281">
                  <c:v>19492</c:v>
                </c:pt>
                <c:pt idx="8282">
                  <c:v>19493</c:v>
                </c:pt>
                <c:pt idx="8283">
                  <c:v>19494</c:v>
                </c:pt>
                <c:pt idx="8284">
                  <c:v>19495</c:v>
                </c:pt>
                <c:pt idx="8285">
                  <c:v>19496</c:v>
                </c:pt>
                <c:pt idx="8286">
                  <c:v>19497</c:v>
                </c:pt>
                <c:pt idx="8287">
                  <c:v>19498</c:v>
                </c:pt>
                <c:pt idx="8288">
                  <c:v>19499</c:v>
                </c:pt>
                <c:pt idx="8289">
                  <c:v>19500</c:v>
                </c:pt>
                <c:pt idx="8290">
                  <c:v>19501</c:v>
                </c:pt>
                <c:pt idx="8291">
                  <c:v>19502</c:v>
                </c:pt>
                <c:pt idx="8292">
                  <c:v>19503</c:v>
                </c:pt>
                <c:pt idx="8293">
                  <c:v>19504</c:v>
                </c:pt>
                <c:pt idx="8294">
                  <c:v>19505</c:v>
                </c:pt>
                <c:pt idx="8295">
                  <c:v>19506</c:v>
                </c:pt>
                <c:pt idx="8296">
                  <c:v>19507</c:v>
                </c:pt>
                <c:pt idx="8297">
                  <c:v>19508</c:v>
                </c:pt>
                <c:pt idx="8298">
                  <c:v>19509</c:v>
                </c:pt>
                <c:pt idx="8299">
                  <c:v>19510</c:v>
                </c:pt>
                <c:pt idx="8300">
                  <c:v>19511</c:v>
                </c:pt>
                <c:pt idx="8301">
                  <c:v>19512</c:v>
                </c:pt>
                <c:pt idx="8302">
                  <c:v>19513</c:v>
                </c:pt>
                <c:pt idx="8303">
                  <c:v>19514</c:v>
                </c:pt>
                <c:pt idx="8304">
                  <c:v>19515</c:v>
                </c:pt>
                <c:pt idx="8305">
                  <c:v>19516</c:v>
                </c:pt>
                <c:pt idx="8306">
                  <c:v>19517</c:v>
                </c:pt>
                <c:pt idx="8307">
                  <c:v>19518</c:v>
                </c:pt>
                <c:pt idx="8308">
                  <c:v>19519</c:v>
                </c:pt>
                <c:pt idx="8309">
                  <c:v>19520</c:v>
                </c:pt>
                <c:pt idx="8310">
                  <c:v>19521</c:v>
                </c:pt>
                <c:pt idx="8311">
                  <c:v>19522</c:v>
                </c:pt>
                <c:pt idx="8312">
                  <c:v>19523</c:v>
                </c:pt>
                <c:pt idx="8313">
                  <c:v>19524</c:v>
                </c:pt>
                <c:pt idx="8314">
                  <c:v>19525</c:v>
                </c:pt>
                <c:pt idx="8315">
                  <c:v>19526</c:v>
                </c:pt>
                <c:pt idx="8316">
                  <c:v>19527</c:v>
                </c:pt>
                <c:pt idx="8317">
                  <c:v>19528</c:v>
                </c:pt>
                <c:pt idx="8318">
                  <c:v>19529</c:v>
                </c:pt>
                <c:pt idx="8319">
                  <c:v>19530</c:v>
                </c:pt>
                <c:pt idx="8320">
                  <c:v>19531</c:v>
                </c:pt>
                <c:pt idx="8321">
                  <c:v>19532</c:v>
                </c:pt>
                <c:pt idx="8322">
                  <c:v>19533</c:v>
                </c:pt>
                <c:pt idx="8323">
                  <c:v>19534</c:v>
                </c:pt>
                <c:pt idx="8324">
                  <c:v>19535</c:v>
                </c:pt>
                <c:pt idx="8325">
                  <c:v>19536</c:v>
                </c:pt>
                <c:pt idx="8326">
                  <c:v>19537</c:v>
                </c:pt>
                <c:pt idx="8327">
                  <c:v>19538</c:v>
                </c:pt>
                <c:pt idx="8328">
                  <c:v>19539</c:v>
                </c:pt>
                <c:pt idx="8329">
                  <c:v>19540</c:v>
                </c:pt>
                <c:pt idx="8330">
                  <c:v>19541</c:v>
                </c:pt>
                <c:pt idx="8331">
                  <c:v>19542</c:v>
                </c:pt>
                <c:pt idx="8332">
                  <c:v>19543</c:v>
                </c:pt>
                <c:pt idx="8333">
                  <c:v>19544</c:v>
                </c:pt>
                <c:pt idx="8334">
                  <c:v>19545</c:v>
                </c:pt>
                <c:pt idx="8335">
                  <c:v>19546</c:v>
                </c:pt>
                <c:pt idx="8336">
                  <c:v>19547</c:v>
                </c:pt>
                <c:pt idx="8337">
                  <c:v>19548</c:v>
                </c:pt>
                <c:pt idx="8338">
                  <c:v>19549</c:v>
                </c:pt>
                <c:pt idx="8339">
                  <c:v>19550</c:v>
                </c:pt>
                <c:pt idx="8340">
                  <c:v>19551</c:v>
                </c:pt>
                <c:pt idx="8341">
                  <c:v>19552</c:v>
                </c:pt>
                <c:pt idx="8342">
                  <c:v>19553</c:v>
                </c:pt>
                <c:pt idx="8343">
                  <c:v>19554</c:v>
                </c:pt>
                <c:pt idx="8344">
                  <c:v>19555</c:v>
                </c:pt>
                <c:pt idx="8345">
                  <c:v>19556</c:v>
                </c:pt>
                <c:pt idx="8346">
                  <c:v>19557</c:v>
                </c:pt>
                <c:pt idx="8347">
                  <c:v>19558</c:v>
                </c:pt>
                <c:pt idx="8348">
                  <c:v>19559</c:v>
                </c:pt>
                <c:pt idx="8349">
                  <c:v>19560</c:v>
                </c:pt>
                <c:pt idx="8350">
                  <c:v>19561</c:v>
                </c:pt>
                <c:pt idx="8351">
                  <c:v>19562</c:v>
                </c:pt>
                <c:pt idx="8352">
                  <c:v>19563</c:v>
                </c:pt>
                <c:pt idx="8353">
                  <c:v>19564</c:v>
                </c:pt>
                <c:pt idx="8354">
                  <c:v>19565</c:v>
                </c:pt>
                <c:pt idx="8355">
                  <c:v>19566</c:v>
                </c:pt>
                <c:pt idx="8356">
                  <c:v>19567</c:v>
                </c:pt>
                <c:pt idx="8357">
                  <c:v>19568</c:v>
                </c:pt>
                <c:pt idx="8358">
                  <c:v>19569</c:v>
                </c:pt>
                <c:pt idx="8359">
                  <c:v>19570</c:v>
                </c:pt>
                <c:pt idx="8360">
                  <c:v>19571</c:v>
                </c:pt>
                <c:pt idx="8361">
                  <c:v>19572</c:v>
                </c:pt>
                <c:pt idx="8362">
                  <c:v>19573</c:v>
                </c:pt>
                <c:pt idx="8363">
                  <c:v>19574</c:v>
                </c:pt>
                <c:pt idx="8364">
                  <c:v>19575</c:v>
                </c:pt>
                <c:pt idx="8365">
                  <c:v>19576</c:v>
                </c:pt>
                <c:pt idx="8366">
                  <c:v>19577</c:v>
                </c:pt>
                <c:pt idx="8367">
                  <c:v>19578</c:v>
                </c:pt>
                <c:pt idx="8368">
                  <c:v>19579</c:v>
                </c:pt>
                <c:pt idx="8369">
                  <c:v>19580</c:v>
                </c:pt>
                <c:pt idx="8370">
                  <c:v>19581</c:v>
                </c:pt>
                <c:pt idx="8371">
                  <c:v>19582</c:v>
                </c:pt>
                <c:pt idx="8372">
                  <c:v>19583</c:v>
                </c:pt>
                <c:pt idx="8373">
                  <c:v>19584</c:v>
                </c:pt>
                <c:pt idx="8374">
                  <c:v>19585</c:v>
                </c:pt>
                <c:pt idx="8375">
                  <c:v>19586</c:v>
                </c:pt>
                <c:pt idx="8376">
                  <c:v>19587</c:v>
                </c:pt>
                <c:pt idx="8377">
                  <c:v>19588</c:v>
                </c:pt>
                <c:pt idx="8378">
                  <c:v>19589</c:v>
                </c:pt>
                <c:pt idx="8379">
                  <c:v>19590</c:v>
                </c:pt>
                <c:pt idx="8380">
                  <c:v>19591</c:v>
                </c:pt>
                <c:pt idx="8381">
                  <c:v>19592</c:v>
                </c:pt>
                <c:pt idx="8382">
                  <c:v>19593</c:v>
                </c:pt>
                <c:pt idx="8383">
                  <c:v>19594</c:v>
                </c:pt>
                <c:pt idx="8384">
                  <c:v>19595</c:v>
                </c:pt>
                <c:pt idx="8385">
                  <c:v>19596</c:v>
                </c:pt>
                <c:pt idx="8386">
                  <c:v>19597</c:v>
                </c:pt>
                <c:pt idx="8387">
                  <c:v>19598</c:v>
                </c:pt>
                <c:pt idx="8388">
                  <c:v>19599</c:v>
                </c:pt>
                <c:pt idx="8389">
                  <c:v>19600</c:v>
                </c:pt>
                <c:pt idx="8390">
                  <c:v>19601</c:v>
                </c:pt>
                <c:pt idx="8391">
                  <c:v>19602</c:v>
                </c:pt>
                <c:pt idx="8392">
                  <c:v>19603</c:v>
                </c:pt>
                <c:pt idx="8393">
                  <c:v>19604</c:v>
                </c:pt>
                <c:pt idx="8394">
                  <c:v>19605</c:v>
                </c:pt>
                <c:pt idx="8395">
                  <c:v>19606</c:v>
                </c:pt>
                <c:pt idx="8396">
                  <c:v>19607</c:v>
                </c:pt>
                <c:pt idx="8397">
                  <c:v>19608</c:v>
                </c:pt>
                <c:pt idx="8398">
                  <c:v>19609</c:v>
                </c:pt>
                <c:pt idx="8399">
                  <c:v>19610</c:v>
                </c:pt>
                <c:pt idx="8400">
                  <c:v>19611</c:v>
                </c:pt>
                <c:pt idx="8401">
                  <c:v>19612</c:v>
                </c:pt>
                <c:pt idx="8402">
                  <c:v>19613</c:v>
                </c:pt>
                <c:pt idx="8403">
                  <c:v>19614</c:v>
                </c:pt>
                <c:pt idx="8404">
                  <c:v>19615</c:v>
                </c:pt>
                <c:pt idx="8405">
                  <c:v>19616</c:v>
                </c:pt>
                <c:pt idx="8406">
                  <c:v>19617</c:v>
                </c:pt>
                <c:pt idx="8407">
                  <c:v>19618</c:v>
                </c:pt>
                <c:pt idx="8408">
                  <c:v>19619</c:v>
                </c:pt>
                <c:pt idx="8409">
                  <c:v>19620</c:v>
                </c:pt>
                <c:pt idx="8410">
                  <c:v>19621</c:v>
                </c:pt>
                <c:pt idx="8411">
                  <c:v>19622</c:v>
                </c:pt>
                <c:pt idx="8412">
                  <c:v>19623</c:v>
                </c:pt>
                <c:pt idx="8413">
                  <c:v>19624</c:v>
                </c:pt>
                <c:pt idx="8414">
                  <c:v>19625</c:v>
                </c:pt>
                <c:pt idx="8415">
                  <c:v>19626</c:v>
                </c:pt>
                <c:pt idx="8416">
                  <c:v>19627</c:v>
                </c:pt>
                <c:pt idx="8417">
                  <c:v>19628</c:v>
                </c:pt>
                <c:pt idx="8418">
                  <c:v>19629</c:v>
                </c:pt>
                <c:pt idx="8419">
                  <c:v>19630</c:v>
                </c:pt>
                <c:pt idx="8420">
                  <c:v>19631</c:v>
                </c:pt>
                <c:pt idx="8421">
                  <c:v>19632</c:v>
                </c:pt>
                <c:pt idx="8422">
                  <c:v>19633</c:v>
                </c:pt>
                <c:pt idx="8423">
                  <c:v>19634</c:v>
                </c:pt>
                <c:pt idx="8424">
                  <c:v>19635</c:v>
                </c:pt>
                <c:pt idx="8425">
                  <c:v>19636</c:v>
                </c:pt>
                <c:pt idx="8426">
                  <c:v>19637</c:v>
                </c:pt>
                <c:pt idx="8427">
                  <c:v>19638</c:v>
                </c:pt>
                <c:pt idx="8428">
                  <c:v>19639</c:v>
                </c:pt>
                <c:pt idx="8429">
                  <c:v>19640</c:v>
                </c:pt>
                <c:pt idx="8430">
                  <c:v>19641</c:v>
                </c:pt>
                <c:pt idx="8431">
                  <c:v>19642</c:v>
                </c:pt>
                <c:pt idx="8432">
                  <c:v>19643</c:v>
                </c:pt>
                <c:pt idx="8433">
                  <c:v>19644</c:v>
                </c:pt>
                <c:pt idx="8434">
                  <c:v>19645</c:v>
                </c:pt>
                <c:pt idx="8435">
                  <c:v>19646</c:v>
                </c:pt>
                <c:pt idx="8436">
                  <c:v>19647</c:v>
                </c:pt>
                <c:pt idx="8437">
                  <c:v>19648</c:v>
                </c:pt>
                <c:pt idx="8438">
                  <c:v>19649</c:v>
                </c:pt>
                <c:pt idx="8439">
                  <c:v>19650</c:v>
                </c:pt>
                <c:pt idx="8440">
                  <c:v>19651</c:v>
                </c:pt>
                <c:pt idx="8441">
                  <c:v>19652</c:v>
                </c:pt>
                <c:pt idx="8442">
                  <c:v>19653</c:v>
                </c:pt>
                <c:pt idx="8443">
                  <c:v>19654</c:v>
                </c:pt>
                <c:pt idx="8444">
                  <c:v>19655</c:v>
                </c:pt>
                <c:pt idx="8445">
                  <c:v>19656</c:v>
                </c:pt>
                <c:pt idx="8446">
                  <c:v>19657</c:v>
                </c:pt>
                <c:pt idx="8447">
                  <c:v>19658</c:v>
                </c:pt>
                <c:pt idx="8448">
                  <c:v>19659</c:v>
                </c:pt>
                <c:pt idx="8449">
                  <c:v>19660</c:v>
                </c:pt>
                <c:pt idx="8450">
                  <c:v>19661</c:v>
                </c:pt>
                <c:pt idx="8451">
                  <c:v>19662</c:v>
                </c:pt>
                <c:pt idx="8452">
                  <c:v>19663</c:v>
                </c:pt>
                <c:pt idx="8453">
                  <c:v>19664</c:v>
                </c:pt>
                <c:pt idx="8454">
                  <c:v>19665</c:v>
                </c:pt>
                <c:pt idx="8455">
                  <c:v>19666</c:v>
                </c:pt>
                <c:pt idx="8456">
                  <c:v>19667</c:v>
                </c:pt>
                <c:pt idx="8457">
                  <c:v>19668</c:v>
                </c:pt>
                <c:pt idx="8458">
                  <c:v>19669</c:v>
                </c:pt>
                <c:pt idx="8459">
                  <c:v>19670</c:v>
                </c:pt>
                <c:pt idx="8460">
                  <c:v>19671</c:v>
                </c:pt>
                <c:pt idx="8461">
                  <c:v>19672</c:v>
                </c:pt>
                <c:pt idx="8462">
                  <c:v>19673</c:v>
                </c:pt>
                <c:pt idx="8463">
                  <c:v>19674</c:v>
                </c:pt>
                <c:pt idx="8464">
                  <c:v>19675</c:v>
                </c:pt>
                <c:pt idx="8465">
                  <c:v>19676</c:v>
                </c:pt>
                <c:pt idx="8466">
                  <c:v>19677</c:v>
                </c:pt>
                <c:pt idx="8467">
                  <c:v>19678</c:v>
                </c:pt>
                <c:pt idx="8468">
                  <c:v>19679</c:v>
                </c:pt>
                <c:pt idx="8469">
                  <c:v>19680</c:v>
                </c:pt>
                <c:pt idx="8470">
                  <c:v>19681</c:v>
                </c:pt>
                <c:pt idx="8471">
                  <c:v>19682</c:v>
                </c:pt>
                <c:pt idx="8472">
                  <c:v>19683</c:v>
                </c:pt>
                <c:pt idx="8473">
                  <c:v>19684</c:v>
                </c:pt>
                <c:pt idx="8474">
                  <c:v>19685</c:v>
                </c:pt>
                <c:pt idx="8475">
                  <c:v>19686</c:v>
                </c:pt>
                <c:pt idx="8476">
                  <c:v>19687</c:v>
                </c:pt>
                <c:pt idx="8477">
                  <c:v>19688</c:v>
                </c:pt>
                <c:pt idx="8478">
                  <c:v>19689</c:v>
                </c:pt>
                <c:pt idx="8479">
                  <c:v>19690</c:v>
                </c:pt>
                <c:pt idx="8480">
                  <c:v>19691</c:v>
                </c:pt>
                <c:pt idx="8481">
                  <c:v>19692</c:v>
                </c:pt>
                <c:pt idx="8482">
                  <c:v>19693</c:v>
                </c:pt>
                <c:pt idx="8483">
                  <c:v>19694</c:v>
                </c:pt>
                <c:pt idx="8484">
                  <c:v>19695</c:v>
                </c:pt>
                <c:pt idx="8485">
                  <c:v>19696</c:v>
                </c:pt>
                <c:pt idx="8486">
                  <c:v>19697</c:v>
                </c:pt>
                <c:pt idx="8487">
                  <c:v>19698</c:v>
                </c:pt>
                <c:pt idx="8488">
                  <c:v>19699</c:v>
                </c:pt>
                <c:pt idx="8489">
                  <c:v>19700</c:v>
                </c:pt>
                <c:pt idx="8490">
                  <c:v>19701</c:v>
                </c:pt>
                <c:pt idx="8491">
                  <c:v>19702</c:v>
                </c:pt>
                <c:pt idx="8492">
                  <c:v>19703</c:v>
                </c:pt>
                <c:pt idx="8493">
                  <c:v>19704</c:v>
                </c:pt>
                <c:pt idx="8494">
                  <c:v>19705</c:v>
                </c:pt>
                <c:pt idx="8495">
                  <c:v>19706</c:v>
                </c:pt>
                <c:pt idx="8496">
                  <c:v>19707</c:v>
                </c:pt>
                <c:pt idx="8497">
                  <c:v>19708</c:v>
                </c:pt>
                <c:pt idx="8498">
                  <c:v>19709</c:v>
                </c:pt>
                <c:pt idx="8499">
                  <c:v>19710</c:v>
                </c:pt>
                <c:pt idx="8500">
                  <c:v>19711</c:v>
                </c:pt>
                <c:pt idx="8501">
                  <c:v>19712</c:v>
                </c:pt>
                <c:pt idx="8502">
                  <c:v>19713</c:v>
                </c:pt>
                <c:pt idx="8503">
                  <c:v>19714</c:v>
                </c:pt>
                <c:pt idx="8504">
                  <c:v>19715</c:v>
                </c:pt>
                <c:pt idx="8505">
                  <c:v>19716</c:v>
                </c:pt>
                <c:pt idx="8506">
                  <c:v>19717</c:v>
                </c:pt>
                <c:pt idx="8507">
                  <c:v>19718</c:v>
                </c:pt>
                <c:pt idx="8508">
                  <c:v>19719</c:v>
                </c:pt>
                <c:pt idx="8509">
                  <c:v>19720</c:v>
                </c:pt>
                <c:pt idx="8510">
                  <c:v>19721</c:v>
                </c:pt>
                <c:pt idx="8511">
                  <c:v>19722</c:v>
                </c:pt>
                <c:pt idx="8512">
                  <c:v>19723</c:v>
                </c:pt>
                <c:pt idx="8513">
                  <c:v>19724</c:v>
                </c:pt>
                <c:pt idx="8514">
                  <c:v>19725</c:v>
                </c:pt>
                <c:pt idx="8515">
                  <c:v>19726</c:v>
                </c:pt>
                <c:pt idx="8516">
                  <c:v>19727</c:v>
                </c:pt>
                <c:pt idx="8517">
                  <c:v>19728</c:v>
                </c:pt>
                <c:pt idx="8518">
                  <c:v>19729</c:v>
                </c:pt>
                <c:pt idx="8519">
                  <c:v>19730</c:v>
                </c:pt>
                <c:pt idx="8520">
                  <c:v>19731</c:v>
                </c:pt>
                <c:pt idx="8521">
                  <c:v>19732</c:v>
                </c:pt>
                <c:pt idx="8522">
                  <c:v>19733</c:v>
                </c:pt>
                <c:pt idx="8523">
                  <c:v>19734</c:v>
                </c:pt>
                <c:pt idx="8524">
                  <c:v>19735</c:v>
                </c:pt>
                <c:pt idx="8525">
                  <c:v>19736</c:v>
                </c:pt>
                <c:pt idx="8526">
                  <c:v>19737</c:v>
                </c:pt>
                <c:pt idx="8527">
                  <c:v>19738</c:v>
                </c:pt>
                <c:pt idx="8528">
                  <c:v>19739</c:v>
                </c:pt>
                <c:pt idx="8529">
                  <c:v>19740</c:v>
                </c:pt>
                <c:pt idx="8530">
                  <c:v>19741</c:v>
                </c:pt>
                <c:pt idx="8531">
                  <c:v>19742</c:v>
                </c:pt>
                <c:pt idx="8532">
                  <c:v>19743</c:v>
                </c:pt>
                <c:pt idx="8533">
                  <c:v>19744</c:v>
                </c:pt>
                <c:pt idx="8534">
                  <c:v>19745</c:v>
                </c:pt>
                <c:pt idx="8535">
                  <c:v>19746</c:v>
                </c:pt>
                <c:pt idx="8536">
                  <c:v>19747</c:v>
                </c:pt>
                <c:pt idx="8537">
                  <c:v>19748</c:v>
                </c:pt>
                <c:pt idx="8538">
                  <c:v>19749</c:v>
                </c:pt>
                <c:pt idx="8539">
                  <c:v>19750</c:v>
                </c:pt>
                <c:pt idx="8540">
                  <c:v>19751</c:v>
                </c:pt>
                <c:pt idx="8541">
                  <c:v>19752</c:v>
                </c:pt>
                <c:pt idx="8542">
                  <c:v>19753</c:v>
                </c:pt>
                <c:pt idx="8543">
                  <c:v>19754</c:v>
                </c:pt>
                <c:pt idx="8544">
                  <c:v>19755</c:v>
                </c:pt>
                <c:pt idx="8545">
                  <c:v>19756</c:v>
                </c:pt>
                <c:pt idx="8546">
                  <c:v>19757</c:v>
                </c:pt>
                <c:pt idx="8547">
                  <c:v>19758</c:v>
                </c:pt>
                <c:pt idx="8548">
                  <c:v>19759</c:v>
                </c:pt>
                <c:pt idx="8549">
                  <c:v>19760</c:v>
                </c:pt>
                <c:pt idx="8550">
                  <c:v>19761</c:v>
                </c:pt>
                <c:pt idx="8551">
                  <c:v>19762</c:v>
                </c:pt>
                <c:pt idx="8552">
                  <c:v>19763</c:v>
                </c:pt>
                <c:pt idx="8553">
                  <c:v>19764</c:v>
                </c:pt>
                <c:pt idx="8554">
                  <c:v>19765</c:v>
                </c:pt>
                <c:pt idx="8555">
                  <c:v>19766</c:v>
                </c:pt>
                <c:pt idx="8556">
                  <c:v>19767</c:v>
                </c:pt>
                <c:pt idx="8557">
                  <c:v>19768</c:v>
                </c:pt>
                <c:pt idx="8558">
                  <c:v>19769</c:v>
                </c:pt>
                <c:pt idx="8559">
                  <c:v>19770</c:v>
                </c:pt>
                <c:pt idx="8560">
                  <c:v>19771</c:v>
                </c:pt>
                <c:pt idx="8561">
                  <c:v>19772</c:v>
                </c:pt>
                <c:pt idx="8562">
                  <c:v>19773</c:v>
                </c:pt>
                <c:pt idx="8563">
                  <c:v>19774</c:v>
                </c:pt>
                <c:pt idx="8564">
                  <c:v>19775</c:v>
                </c:pt>
                <c:pt idx="8565">
                  <c:v>19776</c:v>
                </c:pt>
                <c:pt idx="8566">
                  <c:v>19777</c:v>
                </c:pt>
                <c:pt idx="8567">
                  <c:v>19778</c:v>
                </c:pt>
                <c:pt idx="8568">
                  <c:v>19779</c:v>
                </c:pt>
                <c:pt idx="8569">
                  <c:v>19780</c:v>
                </c:pt>
                <c:pt idx="8570">
                  <c:v>19781</c:v>
                </c:pt>
                <c:pt idx="8571">
                  <c:v>19782</c:v>
                </c:pt>
                <c:pt idx="8572">
                  <c:v>19783</c:v>
                </c:pt>
                <c:pt idx="8573">
                  <c:v>19784</c:v>
                </c:pt>
                <c:pt idx="8574">
                  <c:v>19785</c:v>
                </c:pt>
                <c:pt idx="8575">
                  <c:v>19786</c:v>
                </c:pt>
                <c:pt idx="8576">
                  <c:v>19787</c:v>
                </c:pt>
                <c:pt idx="8577">
                  <c:v>19788</c:v>
                </c:pt>
                <c:pt idx="8578">
                  <c:v>19789</c:v>
                </c:pt>
                <c:pt idx="8579">
                  <c:v>19790</c:v>
                </c:pt>
                <c:pt idx="8580">
                  <c:v>19791</c:v>
                </c:pt>
                <c:pt idx="8581">
                  <c:v>19792</c:v>
                </c:pt>
                <c:pt idx="8582">
                  <c:v>19793</c:v>
                </c:pt>
                <c:pt idx="8583">
                  <c:v>19794</c:v>
                </c:pt>
                <c:pt idx="8584">
                  <c:v>19795</c:v>
                </c:pt>
                <c:pt idx="8585">
                  <c:v>19796</c:v>
                </c:pt>
                <c:pt idx="8586">
                  <c:v>19797</c:v>
                </c:pt>
                <c:pt idx="8587">
                  <c:v>19798</c:v>
                </c:pt>
                <c:pt idx="8588">
                  <c:v>19799</c:v>
                </c:pt>
                <c:pt idx="8589">
                  <c:v>19800</c:v>
                </c:pt>
                <c:pt idx="8590">
                  <c:v>19801</c:v>
                </c:pt>
                <c:pt idx="8591">
                  <c:v>19802</c:v>
                </c:pt>
                <c:pt idx="8592">
                  <c:v>19803</c:v>
                </c:pt>
                <c:pt idx="8593">
                  <c:v>19804</c:v>
                </c:pt>
                <c:pt idx="8594">
                  <c:v>19805</c:v>
                </c:pt>
                <c:pt idx="8595">
                  <c:v>19806</c:v>
                </c:pt>
                <c:pt idx="8596">
                  <c:v>19807</c:v>
                </c:pt>
                <c:pt idx="8597">
                  <c:v>19808</c:v>
                </c:pt>
                <c:pt idx="8598">
                  <c:v>19809</c:v>
                </c:pt>
                <c:pt idx="8599">
                  <c:v>19810</c:v>
                </c:pt>
                <c:pt idx="8600">
                  <c:v>19811</c:v>
                </c:pt>
                <c:pt idx="8601">
                  <c:v>19812</c:v>
                </c:pt>
                <c:pt idx="8602">
                  <c:v>19813</c:v>
                </c:pt>
                <c:pt idx="8603">
                  <c:v>19814</c:v>
                </c:pt>
                <c:pt idx="8604">
                  <c:v>19815</c:v>
                </c:pt>
                <c:pt idx="8605">
                  <c:v>19816</c:v>
                </c:pt>
                <c:pt idx="8606">
                  <c:v>19817</c:v>
                </c:pt>
                <c:pt idx="8607">
                  <c:v>19818</c:v>
                </c:pt>
                <c:pt idx="8608">
                  <c:v>19819</c:v>
                </c:pt>
                <c:pt idx="8609">
                  <c:v>19820</c:v>
                </c:pt>
                <c:pt idx="8610">
                  <c:v>19821</c:v>
                </c:pt>
                <c:pt idx="8611">
                  <c:v>19822</c:v>
                </c:pt>
                <c:pt idx="8612">
                  <c:v>19823</c:v>
                </c:pt>
                <c:pt idx="8613">
                  <c:v>19824</c:v>
                </c:pt>
                <c:pt idx="8614">
                  <c:v>19825</c:v>
                </c:pt>
                <c:pt idx="8615">
                  <c:v>19826</c:v>
                </c:pt>
                <c:pt idx="8616">
                  <c:v>19827</c:v>
                </c:pt>
                <c:pt idx="8617">
                  <c:v>19828</c:v>
                </c:pt>
                <c:pt idx="8618">
                  <c:v>19829</c:v>
                </c:pt>
                <c:pt idx="8619">
                  <c:v>19830</c:v>
                </c:pt>
                <c:pt idx="8620">
                  <c:v>19831</c:v>
                </c:pt>
                <c:pt idx="8621">
                  <c:v>19832</c:v>
                </c:pt>
                <c:pt idx="8622">
                  <c:v>19833</c:v>
                </c:pt>
                <c:pt idx="8623">
                  <c:v>19834</c:v>
                </c:pt>
                <c:pt idx="8624">
                  <c:v>19835</c:v>
                </c:pt>
                <c:pt idx="8625">
                  <c:v>19836</c:v>
                </c:pt>
                <c:pt idx="8626">
                  <c:v>19837</c:v>
                </c:pt>
                <c:pt idx="8627">
                  <c:v>19838</c:v>
                </c:pt>
                <c:pt idx="8628">
                  <c:v>19839</c:v>
                </c:pt>
                <c:pt idx="8629">
                  <c:v>19840</c:v>
                </c:pt>
                <c:pt idx="8630">
                  <c:v>19841</c:v>
                </c:pt>
                <c:pt idx="8631">
                  <c:v>19842</c:v>
                </c:pt>
                <c:pt idx="8632">
                  <c:v>19843</c:v>
                </c:pt>
                <c:pt idx="8633">
                  <c:v>19844</c:v>
                </c:pt>
                <c:pt idx="8634">
                  <c:v>19845</c:v>
                </c:pt>
                <c:pt idx="8635">
                  <c:v>19846</c:v>
                </c:pt>
                <c:pt idx="8636">
                  <c:v>19847</c:v>
                </c:pt>
                <c:pt idx="8637">
                  <c:v>19848</c:v>
                </c:pt>
                <c:pt idx="8638">
                  <c:v>19849</c:v>
                </c:pt>
                <c:pt idx="8639">
                  <c:v>19850</c:v>
                </c:pt>
                <c:pt idx="8640">
                  <c:v>19851</c:v>
                </c:pt>
                <c:pt idx="8641">
                  <c:v>19852</c:v>
                </c:pt>
                <c:pt idx="8642">
                  <c:v>19853</c:v>
                </c:pt>
                <c:pt idx="8643">
                  <c:v>19854</c:v>
                </c:pt>
                <c:pt idx="8644">
                  <c:v>19855</c:v>
                </c:pt>
                <c:pt idx="8645">
                  <c:v>19856</c:v>
                </c:pt>
                <c:pt idx="8646">
                  <c:v>19857</c:v>
                </c:pt>
                <c:pt idx="8647">
                  <c:v>19858</c:v>
                </c:pt>
                <c:pt idx="8648">
                  <c:v>19859</c:v>
                </c:pt>
                <c:pt idx="8649">
                  <c:v>19860</c:v>
                </c:pt>
                <c:pt idx="8650">
                  <c:v>19861</c:v>
                </c:pt>
                <c:pt idx="8651">
                  <c:v>19862</c:v>
                </c:pt>
                <c:pt idx="8652">
                  <c:v>19863</c:v>
                </c:pt>
                <c:pt idx="8653">
                  <c:v>19864</c:v>
                </c:pt>
                <c:pt idx="8654">
                  <c:v>19865</c:v>
                </c:pt>
                <c:pt idx="8655">
                  <c:v>19866</c:v>
                </c:pt>
                <c:pt idx="8656">
                  <c:v>19867</c:v>
                </c:pt>
                <c:pt idx="8657">
                  <c:v>19868</c:v>
                </c:pt>
                <c:pt idx="8658">
                  <c:v>19869</c:v>
                </c:pt>
                <c:pt idx="8659">
                  <c:v>19870</c:v>
                </c:pt>
                <c:pt idx="8660">
                  <c:v>19871</c:v>
                </c:pt>
                <c:pt idx="8661">
                  <c:v>19872</c:v>
                </c:pt>
                <c:pt idx="8662">
                  <c:v>19873</c:v>
                </c:pt>
                <c:pt idx="8663">
                  <c:v>19874</c:v>
                </c:pt>
                <c:pt idx="8664">
                  <c:v>19875</c:v>
                </c:pt>
                <c:pt idx="8665">
                  <c:v>19876</c:v>
                </c:pt>
                <c:pt idx="8666">
                  <c:v>19877</c:v>
                </c:pt>
                <c:pt idx="8667">
                  <c:v>19878</c:v>
                </c:pt>
                <c:pt idx="8668">
                  <c:v>19879</c:v>
                </c:pt>
                <c:pt idx="8669">
                  <c:v>19880</c:v>
                </c:pt>
                <c:pt idx="8670">
                  <c:v>19881</c:v>
                </c:pt>
                <c:pt idx="8671">
                  <c:v>19882</c:v>
                </c:pt>
                <c:pt idx="8672">
                  <c:v>19883</c:v>
                </c:pt>
                <c:pt idx="8673">
                  <c:v>19884</c:v>
                </c:pt>
                <c:pt idx="8674">
                  <c:v>19885</c:v>
                </c:pt>
                <c:pt idx="8675">
                  <c:v>19886</c:v>
                </c:pt>
                <c:pt idx="8676">
                  <c:v>19887</c:v>
                </c:pt>
                <c:pt idx="8677">
                  <c:v>19888</c:v>
                </c:pt>
                <c:pt idx="8678">
                  <c:v>19889</c:v>
                </c:pt>
                <c:pt idx="8679">
                  <c:v>19890</c:v>
                </c:pt>
                <c:pt idx="8680">
                  <c:v>19891</c:v>
                </c:pt>
                <c:pt idx="8681">
                  <c:v>19892</c:v>
                </c:pt>
                <c:pt idx="8682">
                  <c:v>19893</c:v>
                </c:pt>
                <c:pt idx="8683">
                  <c:v>19894</c:v>
                </c:pt>
                <c:pt idx="8684">
                  <c:v>19895</c:v>
                </c:pt>
                <c:pt idx="8685">
                  <c:v>19896</c:v>
                </c:pt>
                <c:pt idx="8686">
                  <c:v>19897</c:v>
                </c:pt>
                <c:pt idx="8687">
                  <c:v>19898</c:v>
                </c:pt>
                <c:pt idx="8688">
                  <c:v>19899</c:v>
                </c:pt>
                <c:pt idx="8689">
                  <c:v>19900</c:v>
                </c:pt>
                <c:pt idx="8690">
                  <c:v>19901</c:v>
                </c:pt>
                <c:pt idx="8691">
                  <c:v>19902</c:v>
                </c:pt>
                <c:pt idx="8692">
                  <c:v>19903</c:v>
                </c:pt>
                <c:pt idx="8693">
                  <c:v>19904</c:v>
                </c:pt>
                <c:pt idx="8694">
                  <c:v>19905</c:v>
                </c:pt>
                <c:pt idx="8695">
                  <c:v>19906</c:v>
                </c:pt>
                <c:pt idx="8696">
                  <c:v>19907</c:v>
                </c:pt>
                <c:pt idx="8697">
                  <c:v>19908</c:v>
                </c:pt>
                <c:pt idx="8698">
                  <c:v>19909</c:v>
                </c:pt>
                <c:pt idx="8699">
                  <c:v>19910</c:v>
                </c:pt>
                <c:pt idx="8700">
                  <c:v>19911</c:v>
                </c:pt>
                <c:pt idx="8701">
                  <c:v>19912</c:v>
                </c:pt>
                <c:pt idx="8702">
                  <c:v>19913</c:v>
                </c:pt>
                <c:pt idx="8703">
                  <c:v>19914</c:v>
                </c:pt>
                <c:pt idx="8704">
                  <c:v>19915</c:v>
                </c:pt>
                <c:pt idx="8705">
                  <c:v>19916</c:v>
                </c:pt>
                <c:pt idx="8706">
                  <c:v>19917</c:v>
                </c:pt>
                <c:pt idx="8707">
                  <c:v>19918</c:v>
                </c:pt>
                <c:pt idx="8708">
                  <c:v>19919</c:v>
                </c:pt>
                <c:pt idx="8709">
                  <c:v>19920</c:v>
                </c:pt>
                <c:pt idx="8710">
                  <c:v>19921</c:v>
                </c:pt>
                <c:pt idx="8711">
                  <c:v>19922</c:v>
                </c:pt>
                <c:pt idx="8712">
                  <c:v>19923</c:v>
                </c:pt>
                <c:pt idx="8713">
                  <c:v>19924</c:v>
                </c:pt>
                <c:pt idx="8714">
                  <c:v>19925</c:v>
                </c:pt>
                <c:pt idx="8715">
                  <c:v>19926</c:v>
                </c:pt>
                <c:pt idx="8716">
                  <c:v>19927</c:v>
                </c:pt>
                <c:pt idx="8717">
                  <c:v>19928</c:v>
                </c:pt>
                <c:pt idx="8718">
                  <c:v>19929</c:v>
                </c:pt>
                <c:pt idx="8719">
                  <c:v>19930</c:v>
                </c:pt>
                <c:pt idx="8720">
                  <c:v>19931</c:v>
                </c:pt>
                <c:pt idx="8721">
                  <c:v>19932</c:v>
                </c:pt>
                <c:pt idx="8722">
                  <c:v>19933</c:v>
                </c:pt>
                <c:pt idx="8723">
                  <c:v>19934</c:v>
                </c:pt>
                <c:pt idx="8724">
                  <c:v>19935</c:v>
                </c:pt>
                <c:pt idx="8725">
                  <c:v>19936</c:v>
                </c:pt>
                <c:pt idx="8726">
                  <c:v>19937</c:v>
                </c:pt>
                <c:pt idx="8727">
                  <c:v>19938</c:v>
                </c:pt>
                <c:pt idx="8728">
                  <c:v>19939</c:v>
                </c:pt>
                <c:pt idx="8729">
                  <c:v>19940</c:v>
                </c:pt>
                <c:pt idx="8730">
                  <c:v>19941</c:v>
                </c:pt>
                <c:pt idx="8731">
                  <c:v>19942</c:v>
                </c:pt>
                <c:pt idx="8732">
                  <c:v>19943</c:v>
                </c:pt>
                <c:pt idx="8733">
                  <c:v>19944</c:v>
                </c:pt>
                <c:pt idx="8734">
                  <c:v>19945</c:v>
                </c:pt>
                <c:pt idx="8735">
                  <c:v>19946</c:v>
                </c:pt>
                <c:pt idx="8736">
                  <c:v>19947</c:v>
                </c:pt>
                <c:pt idx="8737">
                  <c:v>19948</c:v>
                </c:pt>
                <c:pt idx="8738">
                  <c:v>19949</c:v>
                </c:pt>
                <c:pt idx="8739">
                  <c:v>19950</c:v>
                </c:pt>
                <c:pt idx="8740">
                  <c:v>19951</c:v>
                </c:pt>
                <c:pt idx="8741">
                  <c:v>19952</c:v>
                </c:pt>
                <c:pt idx="8742">
                  <c:v>19953</c:v>
                </c:pt>
                <c:pt idx="8743">
                  <c:v>19954</c:v>
                </c:pt>
                <c:pt idx="8744">
                  <c:v>19955</c:v>
                </c:pt>
                <c:pt idx="8745">
                  <c:v>19956</c:v>
                </c:pt>
                <c:pt idx="8746">
                  <c:v>19957</c:v>
                </c:pt>
                <c:pt idx="8747">
                  <c:v>19958</c:v>
                </c:pt>
                <c:pt idx="8748">
                  <c:v>19959</c:v>
                </c:pt>
                <c:pt idx="8749">
                  <c:v>19960</c:v>
                </c:pt>
                <c:pt idx="8750">
                  <c:v>19961</c:v>
                </c:pt>
                <c:pt idx="8751">
                  <c:v>19962</c:v>
                </c:pt>
                <c:pt idx="8752">
                  <c:v>19963</c:v>
                </c:pt>
                <c:pt idx="8753">
                  <c:v>19964</c:v>
                </c:pt>
                <c:pt idx="8754">
                  <c:v>19965</c:v>
                </c:pt>
                <c:pt idx="8755">
                  <c:v>19966</c:v>
                </c:pt>
                <c:pt idx="8756">
                  <c:v>19967</c:v>
                </c:pt>
                <c:pt idx="8757">
                  <c:v>19968</c:v>
                </c:pt>
                <c:pt idx="8758">
                  <c:v>19969</c:v>
                </c:pt>
                <c:pt idx="8759">
                  <c:v>19970</c:v>
                </c:pt>
                <c:pt idx="8760">
                  <c:v>19971</c:v>
                </c:pt>
                <c:pt idx="8761">
                  <c:v>19972</c:v>
                </c:pt>
                <c:pt idx="8762">
                  <c:v>19973</c:v>
                </c:pt>
                <c:pt idx="8763">
                  <c:v>19974</c:v>
                </c:pt>
                <c:pt idx="8764">
                  <c:v>19975</c:v>
                </c:pt>
                <c:pt idx="8765">
                  <c:v>19976</c:v>
                </c:pt>
                <c:pt idx="8766">
                  <c:v>19977</c:v>
                </c:pt>
                <c:pt idx="8767">
                  <c:v>19978</c:v>
                </c:pt>
                <c:pt idx="8768">
                  <c:v>19979</c:v>
                </c:pt>
                <c:pt idx="8769">
                  <c:v>19980</c:v>
                </c:pt>
                <c:pt idx="8770">
                  <c:v>19981</c:v>
                </c:pt>
                <c:pt idx="8771">
                  <c:v>19982</c:v>
                </c:pt>
                <c:pt idx="8772">
                  <c:v>19983</c:v>
                </c:pt>
                <c:pt idx="8773">
                  <c:v>19984</c:v>
                </c:pt>
                <c:pt idx="8774">
                  <c:v>19985</c:v>
                </c:pt>
                <c:pt idx="8775">
                  <c:v>19986</c:v>
                </c:pt>
                <c:pt idx="8776">
                  <c:v>19987</c:v>
                </c:pt>
                <c:pt idx="8777">
                  <c:v>19988</c:v>
                </c:pt>
                <c:pt idx="8778">
                  <c:v>19989</c:v>
                </c:pt>
                <c:pt idx="8779">
                  <c:v>19990</c:v>
                </c:pt>
                <c:pt idx="8780">
                  <c:v>19991</c:v>
                </c:pt>
                <c:pt idx="8781">
                  <c:v>19992</c:v>
                </c:pt>
                <c:pt idx="8782">
                  <c:v>19993</c:v>
                </c:pt>
                <c:pt idx="8783">
                  <c:v>19994</c:v>
                </c:pt>
                <c:pt idx="8784">
                  <c:v>19995</c:v>
                </c:pt>
                <c:pt idx="8785">
                  <c:v>19996</c:v>
                </c:pt>
                <c:pt idx="8786">
                  <c:v>19997</c:v>
                </c:pt>
                <c:pt idx="8787">
                  <c:v>19998</c:v>
                </c:pt>
                <c:pt idx="8788">
                  <c:v>19999</c:v>
                </c:pt>
                <c:pt idx="8789">
                  <c:v>20000</c:v>
                </c:pt>
                <c:pt idx="8790">
                  <c:v>20001</c:v>
                </c:pt>
                <c:pt idx="8791">
                  <c:v>20002</c:v>
                </c:pt>
                <c:pt idx="8792">
                  <c:v>20003</c:v>
                </c:pt>
                <c:pt idx="8793">
                  <c:v>20004</c:v>
                </c:pt>
                <c:pt idx="8794">
                  <c:v>20005</c:v>
                </c:pt>
                <c:pt idx="8795">
                  <c:v>20006</c:v>
                </c:pt>
                <c:pt idx="8796">
                  <c:v>20007</c:v>
                </c:pt>
                <c:pt idx="8797">
                  <c:v>20008</c:v>
                </c:pt>
                <c:pt idx="8798">
                  <c:v>20009</c:v>
                </c:pt>
                <c:pt idx="8799">
                  <c:v>20010</c:v>
                </c:pt>
                <c:pt idx="8800">
                  <c:v>20011</c:v>
                </c:pt>
                <c:pt idx="8801">
                  <c:v>20012</c:v>
                </c:pt>
                <c:pt idx="8802">
                  <c:v>20013</c:v>
                </c:pt>
                <c:pt idx="8803">
                  <c:v>20014</c:v>
                </c:pt>
                <c:pt idx="8804">
                  <c:v>20015</c:v>
                </c:pt>
                <c:pt idx="8805">
                  <c:v>20016</c:v>
                </c:pt>
                <c:pt idx="8806">
                  <c:v>20017</c:v>
                </c:pt>
                <c:pt idx="8807">
                  <c:v>20018</c:v>
                </c:pt>
                <c:pt idx="8808">
                  <c:v>20019</c:v>
                </c:pt>
                <c:pt idx="8809">
                  <c:v>20020</c:v>
                </c:pt>
                <c:pt idx="8810">
                  <c:v>20021</c:v>
                </c:pt>
                <c:pt idx="8811">
                  <c:v>20022</c:v>
                </c:pt>
                <c:pt idx="8812">
                  <c:v>20023</c:v>
                </c:pt>
                <c:pt idx="8813">
                  <c:v>20024</c:v>
                </c:pt>
                <c:pt idx="8814">
                  <c:v>20025</c:v>
                </c:pt>
                <c:pt idx="8815">
                  <c:v>20026</c:v>
                </c:pt>
                <c:pt idx="8816">
                  <c:v>20027</c:v>
                </c:pt>
                <c:pt idx="8817">
                  <c:v>20028</c:v>
                </c:pt>
                <c:pt idx="8818">
                  <c:v>20029</c:v>
                </c:pt>
                <c:pt idx="8819">
                  <c:v>20030</c:v>
                </c:pt>
                <c:pt idx="8820">
                  <c:v>20031</c:v>
                </c:pt>
                <c:pt idx="8821">
                  <c:v>20032</c:v>
                </c:pt>
                <c:pt idx="8822">
                  <c:v>20033</c:v>
                </c:pt>
                <c:pt idx="8823">
                  <c:v>20034</c:v>
                </c:pt>
                <c:pt idx="8824">
                  <c:v>20035</c:v>
                </c:pt>
                <c:pt idx="8825">
                  <c:v>20036</c:v>
                </c:pt>
                <c:pt idx="8826">
                  <c:v>20037</c:v>
                </c:pt>
                <c:pt idx="8827">
                  <c:v>20038</c:v>
                </c:pt>
                <c:pt idx="8828">
                  <c:v>20039</c:v>
                </c:pt>
                <c:pt idx="8829">
                  <c:v>20040</c:v>
                </c:pt>
                <c:pt idx="8830">
                  <c:v>20041</c:v>
                </c:pt>
                <c:pt idx="8831">
                  <c:v>20042</c:v>
                </c:pt>
                <c:pt idx="8832">
                  <c:v>20043</c:v>
                </c:pt>
                <c:pt idx="8833">
                  <c:v>20044</c:v>
                </c:pt>
                <c:pt idx="8834">
                  <c:v>20045</c:v>
                </c:pt>
                <c:pt idx="8835">
                  <c:v>20046</c:v>
                </c:pt>
                <c:pt idx="8836">
                  <c:v>20047</c:v>
                </c:pt>
                <c:pt idx="8837">
                  <c:v>20048</c:v>
                </c:pt>
                <c:pt idx="8838">
                  <c:v>20049</c:v>
                </c:pt>
                <c:pt idx="8839">
                  <c:v>20050</c:v>
                </c:pt>
                <c:pt idx="8840">
                  <c:v>20051</c:v>
                </c:pt>
                <c:pt idx="8841">
                  <c:v>20052</c:v>
                </c:pt>
                <c:pt idx="8842">
                  <c:v>20053</c:v>
                </c:pt>
                <c:pt idx="8843">
                  <c:v>20054</c:v>
                </c:pt>
                <c:pt idx="8844">
                  <c:v>20055</c:v>
                </c:pt>
                <c:pt idx="8845">
                  <c:v>20056</c:v>
                </c:pt>
                <c:pt idx="8846">
                  <c:v>20057</c:v>
                </c:pt>
                <c:pt idx="8847">
                  <c:v>20058</c:v>
                </c:pt>
                <c:pt idx="8848">
                  <c:v>20059</c:v>
                </c:pt>
                <c:pt idx="8849">
                  <c:v>20060</c:v>
                </c:pt>
                <c:pt idx="8850">
                  <c:v>20061</c:v>
                </c:pt>
                <c:pt idx="8851">
                  <c:v>20062</c:v>
                </c:pt>
                <c:pt idx="8852">
                  <c:v>20063</c:v>
                </c:pt>
                <c:pt idx="8853">
                  <c:v>20064</c:v>
                </c:pt>
                <c:pt idx="8854">
                  <c:v>20065</c:v>
                </c:pt>
                <c:pt idx="8855">
                  <c:v>20066</c:v>
                </c:pt>
                <c:pt idx="8856">
                  <c:v>20067</c:v>
                </c:pt>
                <c:pt idx="8857">
                  <c:v>20068</c:v>
                </c:pt>
                <c:pt idx="8858">
                  <c:v>20069</c:v>
                </c:pt>
                <c:pt idx="8859">
                  <c:v>20070</c:v>
                </c:pt>
                <c:pt idx="8860">
                  <c:v>20071</c:v>
                </c:pt>
                <c:pt idx="8861">
                  <c:v>20072</c:v>
                </c:pt>
                <c:pt idx="8862">
                  <c:v>20073</c:v>
                </c:pt>
                <c:pt idx="8863">
                  <c:v>20074</c:v>
                </c:pt>
                <c:pt idx="8864">
                  <c:v>20075</c:v>
                </c:pt>
                <c:pt idx="8865">
                  <c:v>20076</c:v>
                </c:pt>
                <c:pt idx="8866">
                  <c:v>20077</c:v>
                </c:pt>
                <c:pt idx="8867">
                  <c:v>20078</c:v>
                </c:pt>
                <c:pt idx="8868">
                  <c:v>20079</c:v>
                </c:pt>
                <c:pt idx="8869">
                  <c:v>20080</c:v>
                </c:pt>
                <c:pt idx="8870">
                  <c:v>20081</c:v>
                </c:pt>
                <c:pt idx="8871">
                  <c:v>20082</c:v>
                </c:pt>
                <c:pt idx="8872">
                  <c:v>20083</c:v>
                </c:pt>
                <c:pt idx="8873">
                  <c:v>20084</c:v>
                </c:pt>
                <c:pt idx="8874">
                  <c:v>20085</c:v>
                </c:pt>
                <c:pt idx="8875">
                  <c:v>20086</c:v>
                </c:pt>
                <c:pt idx="8876">
                  <c:v>20087</c:v>
                </c:pt>
                <c:pt idx="8877">
                  <c:v>20088</c:v>
                </c:pt>
                <c:pt idx="8878">
                  <c:v>20089</c:v>
                </c:pt>
                <c:pt idx="8879">
                  <c:v>20090</c:v>
                </c:pt>
                <c:pt idx="8880">
                  <c:v>20091</c:v>
                </c:pt>
                <c:pt idx="8881">
                  <c:v>20092</c:v>
                </c:pt>
                <c:pt idx="8882">
                  <c:v>20093</c:v>
                </c:pt>
                <c:pt idx="8883">
                  <c:v>20094</c:v>
                </c:pt>
                <c:pt idx="8884">
                  <c:v>20095</c:v>
                </c:pt>
                <c:pt idx="8885">
                  <c:v>20096</c:v>
                </c:pt>
                <c:pt idx="8886">
                  <c:v>20097</c:v>
                </c:pt>
                <c:pt idx="8887">
                  <c:v>20098</c:v>
                </c:pt>
                <c:pt idx="8888">
                  <c:v>20099</c:v>
                </c:pt>
                <c:pt idx="8889">
                  <c:v>20100</c:v>
                </c:pt>
                <c:pt idx="8890">
                  <c:v>20101</c:v>
                </c:pt>
                <c:pt idx="8891">
                  <c:v>20102</c:v>
                </c:pt>
                <c:pt idx="8892">
                  <c:v>20103</c:v>
                </c:pt>
                <c:pt idx="8893">
                  <c:v>20104</c:v>
                </c:pt>
                <c:pt idx="8894">
                  <c:v>20105</c:v>
                </c:pt>
                <c:pt idx="8895">
                  <c:v>20106</c:v>
                </c:pt>
                <c:pt idx="8896">
                  <c:v>20107</c:v>
                </c:pt>
                <c:pt idx="8897">
                  <c:v>20108</c:v>
                </c:pt>
                <c:pt idx="8898">
                  <c:v>20109</c:v>
                </c:pt>
                <c:pt idx="8899">
                  <c:v>20110</c:v>
                </c:pt>
                <c:pt idx="8900">
                  <c:v>20111</c:v>
                </c:pt>
                <c:pt idx="8901">
                  <c:v>20112</c:v>
                </c:pt>
                <c:pt idx="8902">
                  <c:v>20113</c:v>
                </c:pt>
                <c:pt idx="8903">
                  <c:v>20114</c:v>
                </c:pt>
                <c:pt idx="8904">
                  <c:v>20115</c:v>
                </c:pt>
                <c:pt idx="8905">
                  <c:v>20116</c:v>
                </c:pt>
                <c:pt idx="8906">
                  <c:v>20117</c:v>
                </c:pt>
                <c:pt idx="8907">
                  <c:v>20118</c:v>
                </c:pt>
                <c:pt idx="8908">
                  <c:v>20119</c:v>
                </c:pt>
                <c:pt idx="8909">
                  <c:v>20120</c:v>
                </c:pt>
                <c:pt idx="8910">
                  <c:v>20121</c:v>
                </c:pt>
                <c:pt idx="8911">
                  <c:v>20122</c:v>
                </c:pt>
                <c:pt idx="8912">
                  <c:v>20123</c:v>
                </c:pt>
                <c:pt idx="8913">
                  <c:v>20124</c:v>
                </c:pt>
                <c:pt idx="8914">
                  <c:v>20125</c:v>
                </c:pt>
                <c:pt idx="8915">
                  <c:v>20126</c:v>
                </c:pt>
                <c:pt idx="8916">
                  <c:v>20127</c:v>
                </c:pt>
                <c:pt idx="8917">
                  <c:v>20128</c:v>
                </c:pt>
                <c:pt idx="8918">
                  <c:v>20129</c:v>
                </c:pt>
                <c:pt idx="8919">
                  <c:v>20130</c:v>
                </c:pt>
                <c:pt idx="8920">
                  <c:v>20131</c:v>
                </c:pt>
                <c:pt idx="8921">
                  <c:v>20132</c:v>
                </c:pt>
                <c:pt idx="8922">
                  <c:v>20133</c:v>
                </c:pt>
                <c:pt idx="8923">
                  <c:v>20134</c:v>
                </c:pt>
                <c:pt idx="8924">
                  <c:v>20135</c:v>
                </c:pt>
                <c:pt idx="8925">
                  <c:v>20136</c:v>
                </c:pt>
                <c:pt idx="8926">
                  <c:v>20137</c:v>
                </c:pt>
                <c:pt idx="8927">
                  <c:v>20138</c:v>
                </c:pt>
                <c:pt idx="8928">
                  <c:v>20139</c:v>
                </c:pt>
                <c:pt idx="8929">
                  <c:v>20140</c:v>
                </c:pt>
                <c:pt idx="8930">
                  <c:v>20141</c:v>
                </c:pt>
                <c:pt idx="8931">
                  <c:v>20142</c:v>
                </c:pt>
                <c:pt idx="8932">
                  <c:v>20143</c:v>
                </c:pt>
                <c:pt idx="8933">
                  <c:v>20144</c:v>
                </c:pt>
                <c:pt idx="8934">
                  <c:v>20145</c:v>
                </c:pt>
                <c:pt idx="8935">
                  <c:v>20146</c:v>
                </c:pt>
                <c:pt idx="8936">
                  <c:v>20147</c:v>
                </c:pt>
                <c:pt idx="8937">
                  <c:v>20148</c:v>
                </c:pt>
                <c:pt idx="8938">
                  <c:v>20149</c:v>
                </c:pt>
                <c:pt idx="8939">
                  <c:v>20150</c:v>
                </c:pt>
                <c:pt idx="8940">
                  <c:v>20151</c:v>
                </c:pt>
                <c:pt idx="8941">
                  <c:v>20152</c:v>
                </c:pt>
                <c:pt idx="8942">
                  <c:v>20153</c:v>
                </c:pt>
                <c:pt idx="8943">
                  <c:v>20154</c:v>
                </c:pt>
                <c:pt idx="8944">
                  <c:v>20155</c:v>
                </c:pt>
                <c:pt idx="8945">
                  <c:v>20156</c:v>
                </c:pt>
                <c:pt idx="8946">
                  <c:v>20157</c:v>
                </c:pt>
                <c:pt idx="8947">
                  <c:v>20158</c:v>
                </c:pt>
                <c:pt idx="8948">
                  <c:v>20159</c:v>
                </c:pt>
                <c:pt idx="8949">
                  <c:v>20160</c:v>
                </c:pt>
                <c:pt idx="8950">
                  <c:v>20161</c:v>
                </c:pt>
                <c:pt idx="8951">
                  <c:v>20162</c:v>
                </c:pt>
                <c:pt idx="8952">
                  <c:v>20163</c:v>
                </c:pt>
                <c:pt idx="8953">
                  <c:v>20164</c:v>
                </c:pt>
                <c:pt idx="8954">
                  <c:v>20165</c:v>
                </c:pt>
                <c:pt idx="8955">
                  <c:v>20166</c:v>
                </c:pt>
                <c:pt idx="8956">
                  <c:v>20167</c:v>
                </c:pt>
                <c:pt idx="8957">
                  <c:v>20168</c:v>
                </c:pt>
                <c:pt idx="8958">
                  <c:v>20169</c:v>
                </c:pt>
                <c:pt idx="8959">
                  <c:v>20170</c:v>
                </c:pt>
                <c:pt idx="8960">
                  <c:v>20171</c:v>
                </c:pt>
                <c:pt idx="8961">
                  <c:v>20172</c:v>
                </c:pt>
                <c:pt idx="8962">
                  <c:v>20173</c:v>
                </c:pt>
                <c:pt idx="8963">
                  <c:v>20174</c:v>
                </c:pt>
                <c:pt idx="8964">
                  <c:v>20175</c:v>
                </c:pt>
                <c:pt idx="8965">
                  <c:v>20176</c:v>
                </c:pt>
                <c:pt idx="8966">
                  <c:v>20177</c:v>
                </c:pt>
                <c:pt idx="8967">
                  <c:v>20178</c:v>
                </c:pt>
                <c:pt idx="8968">
                  <c:v>20179</c:v>
                </c:pt>
                <c:pt idx="8969">
                  <c:v>20180</c:v>
                </c:pt>
                <c:pt idx="8970">
                  <c:v>20181</c:v>
                </c:pt>
                <c:pt idx="8971">
                  <c:v>20182</c:v>
                </c:pt>
                <c:pt idx="8972">
                  <c:v>20183</c:v>
                </c:pt>
                <c:pt idx="8973">
                  <c:v>20184</c:v>
                </c:pt>
                <c:pt idx="8974">
                  <c:v>20185</c:v>
                </c:pt>
                <c:pt idx="8975">
                  <c:v>20186</c:v>
                </c:pt>
                <c:pt idx="8976">
                  <c:v>20187</c:v>
                </c:pt>
                <c:pt idx="8977">
                  <c:v>20188</c:v>
                </c:pt>
                <c:pt idx="8978">
                  <c:v>20189</c:v>
                </c:pt>
                <c:pt idx="8979">
                  <c:v>20190</c:v>
                </c:pt>
                <c:pt idx="8980">
                  <c:v>20191</c:v>
                </c:pt>
                <c:pt idx="8981">
                  <c:v>20192</c:v>
                </c:pt>
                <c:pt idx="8982">
                  <c:v>20193</c:v>
                </c:pt>
                <c:pt idx="8983">
                  <c:v>20194</c:v>
                </c:pt>
                <c:pt idx="8984">
                  <c:v>20195</c:v>
                </c:pt>
                <c:pt idx="8985">
                  <c:v>20196</c:v>
                </c:pt>
                <c:pt idx="8986">
                  <c:v>20197</c:v>
                </c:pt>
                <c:pt idx="8987">
                  <c:v>20198</c:v>
                </c:pt>
                <c:pt idx="8988">
                  <c:v>20199</c:v>
                </c:pt>
                <c:pt idx="8989">
                  <c:v>20200</c:v>
                </c:pt>
                <c:pt idx="8990">
                  <c:v>20201</c:v>
                </c:pt>
                <c:pt idx="8991">
                  <c:v>20202</c:v>
                </c:pt>
                <c:pt idx="8992">
                  <c:v>20203</c:v>
                </c:pt>
                <c:pt idx="8993">
                  <c:v>20204</c:v>
                </c:pt>
                <c:pt idx="8994">
                  <c:v>20205</c:v>
                </c:pt>
                <c:pt idx="8995">
                  <c:v>20206</c:v>
                </c:pt>
                <c:pt idx="8996">
                  <c:v>20207</c:v>
                </c:pt>
                <c:pt idx="8997">
                  <c:v>20208</c:v>
                </c:pt>
                <c:pt idx="8998">
                  <c:v>20209</c:v>
                </c:pt>
                <c:pt idx="8999">
                  <c:v>20210</c:v>
                </c:pt>
                <c:pt idx="9000">
                  <c:v>20211</c:v>
                </c:pt>
                <c:pt idx="9001">
                  <c:v>20212</c:v>
                </c:pt>
                <c:pt idx="9002">
                  <c:v>20213</c:v>
                </c:pt>
                <c:pt idx="9003">
                  <c:v>20214</c:v>
                </c:pt>
                <c:pt idx="9004">
                  <c:v>20215</c:v>
                </c:pt>
                <c:pt idx="9005">
                  <c:v>20216</c:v>
                </c:pt>
                <c:pt idx="9006">
                  <c:v>20217</c:v>
                </c:pt>
                <c:pt idx="9007">
                  <c:v>20218</c:v>
                </c:pt>
                <c:pt idx="9008">
                  <c:v>20219</c:v>
                </c:pt>
                <c:pt idx="9009">
                  <c:v>20220</c:v>
                </c:pt>
                <c:pt idx="9010">
                  <c:v>20221</c:v>
                </c:pt>
                <c:pt idx="9011">
                  <c:v>20222</c:v>
                </c:pt>
                <c:pt idx="9012">
                  <c:v>20223</c:v>
                </c:pt>
                <c:pt idx="9013">
                  <c:v>20224</c:v>
                </c:pt>
                <c:pt idx="9014">
                  <c:v>20225</c:v>
                </c:pt>
                <c:pt idx="9015">
                  <c:v>20226</c:v>
                </c:pt>
                <c:pt idx="9016">
                  <c:v>20227</c:v>
                </c:pt>
                <c:pt idx="9017">
                  <c:v>20228</c:v>
                </c:pt>
                <c:pt idx="9018">
                  <c:v>20229</c:v>
                </c:pt>
                <c:pt idx="9019">
                  <c:v>20230</c:v>
                </c:pt>
                <c:pt idx="9020">
                  <c:v>20231</c:v>
                </c:pt>
                <c:pt idx="9021">
                  <c:v>20232</c:v>
                </c:pt>
                <c:pt idx="9022">
                  <c:v>20233</c:v>
                </c:pt>
                <c:pt idx="9023">
                  <c:v>20234</c:v>
                </c:pt>
                <c:pt idx="9024">
                  <c:v>20235</c:v>
                </c:pt>
                <c:pt idx="9025">
                  <c:v>20236</c:v>
                </c:pt>
                <c:pt idx="9026">
                  <c:v>20237</c:v>
                </c:pt>
                <c:pt idx="9027">
                  <c:v>20238</c:v>
                </c:pt>
                <c:pt idx="9028">
                  <c:v>20239</c:v>
                </c:pt>
                <c:pt idx="9029">
                  <c:v>20240</c:v>
                </c:pt>
                <c:pt idx="9030">
                  <c:v>20241</c:v>
                </c:pt>
                <c:pt idx="9031">
                  <c:v>20242</c:v>
                </c:pt>
                <c:pt idx="9032">
                  <c:v>20243</c:v>
                </c:pt>
                <c:pt idx="9033">
                  <c:v>20244</c:v>
                </c:pt>
                <c:pt idx="9034">
                  <c:v>20245</c:v>
                </c:pt>
                <c:pt idx="9035">
                  <c:v>20246</c:v>
                </c:pt>
                <c:pt idx="9036">
                  <c:v>20247</c:v>
                </c:pt>
                <c:pt idx="9037">
                  <c:v>20248</c:v>
                </c:pt>
                <c:pt idx="9038">
                  <c:v>20249</c:v>
                </c:pt>
                <c:pt idx="9039">
                  <c:v>20250</c:v>
                </c:pt>
                <c:pt idx="9040">
                  <c:v>20251</c:v>
                </c:pt>
                <c:pt idx="9041">
                  <c:v>20252</c:v>
                </c:pt>
                <c:pt idx="9042">
                  <c:v>20253</c:v>
                </c:pt>
                <c:pt idx="9043">
                  <c:v>20254</c:v>
                </c:pt>
                <c:pt idx="9044">
                  <c:v>20255</c:v>
                </c:pt>
                <c:pt idx="9045">
                  <c:v>20256</c:v>
                </c:pt>
                <c:pt idx="9046">
                  <c:v>20257</c:v>
                </c:pt>
                <c:pt idx="9047">
                  <c:v>20258</c:v>
                </c:pt>
                <c:pt idx="9048">
                  <c:v>20259</c:v>
                </c:pt>
                <c:pt idx="9049">
                  <c:v>20260</c:v>
                </c:pt>
                <c:pt idx="9050">
                  <c:v>20261</c:v>
                </c:pt>
                <c:pt idx="9051">
                  <c:v>20262</c:v>
                </c:pt>
                <c:pt idx="9052">
                  <c:v>20263</c:v>
                </c:pt>
                <c:pt idx="9053">
                  <c:v>20264</c:v>
                </c:pt>
                <c:pt idx="9054">
                  <c:v>20265</c:v>
                </c:pt>
                <c:pt idx="9055">
                  <c:v>20266</c:v>
                </c:pt>
                <c:pt idx="9056">
                  <c:v>20267</c:v>
                </c:pt>
                <c:pt idx="9057">
                  <c:v>20268</c:v>
                </c:pt>
                <c:pt idx="9058">
                  <c:v>20269</c:v>
                </c:pt>
                <c:pt idx="9059">
                  <c:v>20270</c:v>
                </c:pt>
                <c:pt idx="9060">
                  <c:v>20271</c:v>
                </c:pt>
                <c:pt idx="9061">
                  <c:v>20272</c:v>
                </c:pt>
                <c:pt idx="9062">
                  <c:v>20273</c:v>
                </c:pt>
                <c:pt idx="9063">
                  <c:v>20274</c:v>
                </c:pt>
                <c:pt idx="9064">
                  <c:v>20275</c:v>
                </c:pt>
                <c:pt idx="9065">
                  <c:v>20276</c:v>
                </c:pt>
                <c:pt idx="9066">
                  <c:v>20277</c:v>
                </c:pt>
                <c:pt idx="9067">
                  <c:v>20278</c:v>
                </c:pt>
                <c:pt idx="9068">
                  <c:v>20279</c:v>
                </c:pt>
                <c:pt idx="9069">
                  <c:v>20280</c:v>
                </c:pt>
                <c:pt idx="9070">
                  <c:v>20281</c:v>
                </c:pt>
                <c:pt idx="9071">
                  <c:v>20282</c:v>
                </c:pt>
                <c:pt idx="9072">
                  <c:v>20283</c:v>
                </c:pt>
                <c:pt idx="9073">
                  <c:v>20284</c:v>
                </c:pt>
                <c:pt idx="9074">
                  <c:v>20285</c:v>
                </c:pt>
                <c:pt idx="9075">
                  <c:v>20286</c:v>
                </c:pt>
                <c:pt idx="9076">
                  <c:v>20287</c:v>
                </c:pt>
                <c:pt idx="9077">
                  <c:v>20288</c:v>
                </c:pt>
                <c:pt idx="9078">
                  <c:v>20289</c:v>
                </c:pt>
                <c:pt idx="9079">
                  <c:v>20290</c:v>
                </c:pt>
                <c:pt idx="9080">
                  <c:v>20291</c:v>
                </c:pt>
                <c:pt idx="9081">
                  <c:v>20292</c:v>
                </c:pt>
                <c:pt idx="9082">
                  <c:v>20293</c:v>
                </c:pt>
                <c:pt idx="9083">
                  <c:v>20294</c:v>
                </c:pt>
                <c:pt idx="9084">
                  <c:v>20295</c:v>
                </c:pt>
                <c:pt idx="9085">
                  <c:v>20296</c:v>
                </c:pt>
                <c:pt idx="9086">
                  <c:v>20297</c:v>
                </c:pt>
                <c:pt idx="9087">
                  <c:v>20298</c:v>
                </c:pt>
                <c:pt idx="9088">
                  <c:v>20299</c:v>
                </c:pt>
                <c:pt idx="9089">
                  <c:v>20300</c:v>
                </c:pt>
                <c:pt idx="9090">
                  <c:v>20301</c:v>
                </c:pt>
                <c:pt idx="9091">
                  <c:v>20302</c:v>
                </c:pt>
                <c:pt idx="9092">
                  <c:v>20303</c:v>
                </c:pt>
                <c:pt idx="9093">
                  <c:v>20304</c:v>
                </c:pt>
                <c:pt idx="9094">
                  <c:v>20305</c:v>
                </c:pt>
                <c:pt idx="9095">
                  <c:v>20306</c:v>
                </c:pt>
                <c:pt idx="9096">
                  <c:v>20307</c:v>
                </c:pt>
                <c:pt idx="9097">
                  <c:v>20308</c:v>
                </c:pt>
                <c:pt idx="9098">
                  <c:v>20309</c:v>
                </c:pt>
                <c:pt idx="9099">
                  <c:v>20310</c:v>
                </c:pt>
                <c:pt idx="9100">
                  <c:v>20311</c:v>
                </c:pt>
                <c:pt idx="9101">
                  <c:v>20312</c:v>
                </c:pt>
                <c:pt idx="9102">
                  <c:v>20313</c:v>
                </c:pt>
                <c:pt idx="9103">
                  <c:v>20314</c:v>
                </c:pt>
                <c:pt idx="9104">
                  <c:v>20315</c:v>
                </c:pt>
                <c:pt idx="9105">
                  <c:v>20316</c:v>
                </c:pt>
                <c:pt idx="9106">
                  <c:v>20317</c:v>
                </c:pt>
                <c:pt idx="9107">
                  <c:v>20318</c:v>
                </c:pt>
                <c:pt idx="9108">
                  <c:v>20319</c:v>
                </c:pt>
                <c:pt idx="9109">
                  <c:v>20320</c:v>
                </c:pt>
                <c:pt idx="9110">
                  <c:v>20321</c:v>
                </c:pt>
                <c:pt idx="9111">
                  <c:v>20322</c:v>
                </c:pt>
                <c:pt idx="9112">
                  <c:v>20323</c:v>
                </c:pt>
                <c:pt idx="9113">
                  <c:v>20324</c:v>
                </c:pt>
                <c:pt idx="9114">
                  <c:v>20325</c:v>
                </c:pt>
                <c:pt idx="9115">
                  <c:v>20326</c:v>
                </c:pt>
                <c:pt idx="9116">
                  <c:v>20327</c:v>
                </c:pt>
                <c:pt idx="9117">
                  <c:v>20328</c:v>
                </c:pt>
                <c:pt idx="9118">
                  <c:v>20329</c:v>
                </c:pt>
                <c:pt idx="9119">
                  <c:v>20330</c:v>
                </c:pt>
                <c:pt idx="9120">
                  <c:v>20331</c:v>
                </c:pt>
                <c:pt idx="9121">
                  <c:v>20332</c:v>
                </c:pt>
                <c:pt idx="9122">
                  <c:v>20333</c:v>
                </c:pt>
                <c:pt idx="9123">
                  <c:v>20334</c:v>
                </c:pt>
                <c:pt idx="9124">
                  <c:v>20335</c:v>
                </c:pt>
                <c:pt idx="9125">
                  <c:v>20336</c:v>
                </c:pt>
                <c:pt idx="9126">
                  <c:v>20337</c:v>
                </c:pt>
                <c:pt idx="9127">
                  <c:v>20338</c:v>
                </c:pt>
                <c:pt idx="9128">
                  <c:v>20339</c:v>
                </c:pt>
                <c:pt idx="9129">
                  <c:v>20340</c:v>
                </c:pt>
                <c:pt idx="9130">
                  <c:v>20341</c:v>
                </c:pt>
                <c:pt idx="9131">
                  <c:v>20342</c:v>
                </c:pt>
                <c:pt idx="9132">
                  <c:v>20343</c:v>
                </c:pt>
                <c:pt idx="9133">
                  <c:v>20344</c:v>
                </c:pt>
                <c:pt idx="9134">
                  <c:v>20345</c:v>
                </c:pt>
                <c:pt idx="9135">
                  <c:v>20346</c:v>
                </c:pt>
                <c:pt idx="9136">
                  <c:v>20347</c:v>
                </c:pt>
                <c:pt idx="9137">
                  <c:v>20348</c:v>
                </c:pt>
                <c:pt idx="9138">
                  <c:v>20349</c:v>
                </c:pt>
                <c:pt idx="9139">
                  <c:v>20350</c:v>
                </c:pt>
                <c:pt idx="9140">
                  <c:v>20351</c:v>
                </c:pt>
                <c:pt idx="9141">
                  <c:v>20352</c:v>
                </c:pt>
                <c:pt idx="9142">
                  <c:v>20353</c:v>
                </c:pt>
                <c:pt idx="9143">
                  <c:v>20354</c:v>
                </c:pt>
                <c:pt idx="9144">
                  <c:v>20355</c:v>
                </c:pt>
                <c:pt idx="9145">
                  <c:v>20356</c:v>
                </c:pt>
                <c:pt idx="9146">
                  <c:v>20357</c:v>
                </c:pt>
                <c:pt idx="9147">
                  <c:v>20358</c:v>
                </c:pt>
                <c:pt idx="9148">
                  <c:v>20359</c:v>
                </c:pt>
                <c:pt idx="9149">
                  <c:v>20360</c:v>
                </c:pt>
                <c:pt idx="9150">
                  <c:v>20361</c:v>
                </c:pt>
                <c:pt idx="9151">
                  <c:v>20362</c:v>
                </c:pt>
                <c:pt idx="9152">
                  <c:v>20363</c:v>
                </c:pt>
                <c:pt idx="9153">
                  <c:v>20364</c:v>
                </c:pt>
                <c:pt idx="9154">
                  <c:v>20365</c:v>
                </c:pt>
                <c:pt idx="9155">
                  <c:v>20366</c:v>
                </c:pt>
                <c:pt idx="9156">
                  <c:v>20367</c:v>
                </c:pt>
                <c:pt idx="9157">
                  <c:v>20368</c:v>
                </c:pt>
                <c:pt idx="9158">
                  <c:v>20369</c:v>
                </c:pt>
                <c:pt idx="9159">
                  <c:v>20370</c:v>
                </c:pt>
                <c:pt idx="9160">
                  <c:v>20371</c:v>
                </c:pt>
                <c:pt idx="9161">
                  <c:v>20372</c:v>
                </c:pt>
                <c:pt idx="9162">
                  <c:v>20373</c:v>
                </c:pt>
                <c:pt idx="9163">
                  <c:v>20374</c:v>
                </c:pt>
                <c:pt idx="9164">
                  <c:v>20375</c:v>
                </c:pt>
                <c:pt idx="9165">
                  <c:v>20376</c:v>
                </c:pt>
                <c:pt idx="9166">
                  <c:v>20377</c:v>
                </c:pt>
                <c:pt idx="9167">
                  <c:v>20378</c:v>
                </c:pt>
                <c:pt idx="9168">
                  <c:v>20379</c:v>
                </c:pt>
                <c:pt idx="9169">
                  <c:v>20380</c:v>
                </c:pt>
                <c:pt idx="9170">
                  <c:v>20381</c:v>
                </c:pt>
                <c:pt idx="9171">
                  <c:v>20382</c:v>
                </c:pt>
                <c:pt idx="9172">
                  <c:v>20383</c:v>
                </c:pt>
                <c:pt idx="9173">
                  <c:v>20384</c:v>
                </c:pt>
                <c:pt idx="9174">
                  <c:v>20385</c:v>
                </c:pt>
                <c:pt idx="9175">
                  <c:v>20386</c:v>
                </c:pt>
                <c:pt idx="9176">
                  <c:v>20387</c:v>
                </c:pt>
                <c:pt idx="9177">
                  <c:v>20388</c:v>
                </c:pt>
                <c:pt idx="9178">
                  <c:v>20389</c:v>
                </c:pt>
                <c:pt idx="9179">
                  <c:v>20390</c:v>
                </c:pt>
                <c:pt idx="9180">
                  <c:v>20391</c:v>
                </c:pt>
                <c:pt idx="9181">
                  <c:v>20392</c:v>
                </c:pt>
                <c:pt idx="9182">
                  <c:v>20393</c:v>
                </c:pt>
                <c:pt idx="9183">
                  <c:v>20394</c:v>
                </c:pt>
                <c:pt idx="9184">
                  <c:v>20395</c:v>
                </c:pt>
                <c:pt idx="9185">
                  <c:v>20396</c:v>
                </c:pt>
                <c:pt idx="9186">
                  <c:v>20397</c:v>
                </c:pt>
                <c:pt idx="9187">
                  <c:v>20398</c:v>
                </c:pt>
                <c:pt idx="9188">
                  <c:v>20399</c:v>
                </c:pt>
                <c:pt idx="9189">
                  <c:v>20400</c:v>
                </c:pt>
                <c:pt idx="9190">
                  <c:v>20401</c:v>
                </c:pt>
                <c:pt idx="9191">
                  <c:v>20402</c:v>
                </c:pt>
                <c:pt idx="9192">
                  <c:v>20403</c:v>
                </c:pt>
                <c:pt idx="9193">
                  <c:v>20404</c:v>
                </c:pt>
                <c:pt idx="9194">
                  <c:v>20405</c:v>
                </c:pt>
                <c:pt idx="9195">
                  <c:v>20406</c:v>
                </c:pt>
                <c:pt idx="9196">
                  <c:v>20407</c:v>
                </c:pt>
                <c:pt idx="9197">
                  <c:v>20408</c:v>
                </c:pt>
                <c:pt idx="9198">
                  <c:v>20409</c:v>
                </c:pt>
                <c:pt idx="9199">
                  <c:v>20410</c:v>
                </c:pt>
                <c:pt idx="9200">
                  <c:v>20411</c:v>
                </c:pt>
                <c:pt idx="9201">
                  <c:v>20412</c:v>
                </c:pt>
                <c:pt idx="9202">
                  <c:v>20413</c:v>
                </c:pt>
                <c:pt idx="9203">
                  <c:v>20414</c:v>
                </c:pt>
                <c:pt idx="9204">
                  <c:v>20415</c:v>
                </c:pt>
                <c:pt idx="9205">
                  <c:v>20416</c:v>
                </c:pt>
                <c:pt idx="9206">
                  <c:v>20417</c:v>
                </c:pt>
                <c:pt idx="9207">
                  <c:v>20418</c:v>
                </c:pt>
                <c:pt idx="9208">
                  <c:v>20419</c:v>
                </c:pt>
                <c:pt idx="9209">
                  <c:v>20420</c:v>
                </c:pt>
                <c:pt idx="9210">
                  <c:v>20421</c:v>
                </c:pt>
                <c:pt idx="9211">
                  <c:v>20422</c:v>
                </c:pt>
                <c:pt idx="9212">
                  <c:v>20423</c:v>
                </c:pt>
                <c:pt idx="9213">
                  <c:v>20424</c:v>
                </c:pt>
                <c:pt idx="9214">
                  <c:v>20425</c:v>
                </c:pt>
                <c:pt idx="9215">
                  <c:v>20426</c:v>
                </c:pt>
                <c:pt idx="9216">
                  <c:v>20427</c:v>
                </c:pt>
                <c:pt idx="9217">
                  <c:v>20428</c:v>
                </c:pt>
                <c:pt idx="9218">
                  <c:v>20429</c:v>
                </c:pt>
                <c:pt idx="9219">
                  <c:v>20430</c:v>
                </c:pt>
                <c:pt idx="9220">
                  <c:v>20431</c:v>
                </c:pt>
                <c:pt idx="9221">
                  <c:v>20432</c:v>
                </c:pt>
                <c:pt idx="9222">
                  <c:v>20433</c:v>
                </c:pt>
                <c:pt idx="9223">
                  <c:v>20434</c:v>
                </c:pt>
                <c:pt idx="9224">
                  <c:v>20435</c:v>
                </c:pt>
                <c:pt idx="9225">
                  <c:v>20436</c:v>
                </c:pt>
                <c:pt idx="9226">
                  <c:v>20437</c:v>
                </c:pt>
                <c:pt idx="9227">
                  <c:v>20438</c:v>
                </c:pt>
                <c:pt idx="9228">
                  <c:v>20439</c:v>
                </c:pt>
                <c:pt idx="9229">
                  <c:v>20440</c:v>
                </c:pt>
                <c:pt idx="9230">
                  <c:v>20441</c:v>
                </c:pt>
                <c:pt idx="9231">
                  <c:v>20442</c:v>
                </c:pt>
                <c:pt idx="9232">
                  <c:v>20443</c:v>
                </c:pt>
                <c:pt idx="9233">
                  <c:v>20444</c:v>
                </c:pt>
                <c:pt idx="9234">
                  <c:v>20445</c:v>
                </c:pt>
                <c:pt idx="9235">
                  <c:v>20446</c:v>
                </c:pt>
                <c:pt idx="9236">
                  <c:v>20447</c:v>
                </c:pt>
                <c:pt idx="9237">
                  <c:v>20448</c:v>
                </c:pt>
                <c:pt idx="9238">
                  <c:v>20449</c:v>
                </c:pt>
                <c:pt idx="9239">
                  <c:v>20450</c:v>
                </c:pt>
                <c:pt idx="9240">
                  <c:v>20451</c:v>
                </c:pt>
                <c:pt idx="9241">
                  <c:v>20452</c:v>
                </c:pt>
                <c:pt idx="9242">
                  <c:v>20453</c:v>
                </c:pt>
                <c:pt idx="9243">
                  <c:v>20454</c:v>
                </c:pt>
                <c:pt idx="9244">
                  <c:v>20455</c:v>
                </c:pt>
                <c:pt idx="9245">
                  <c:v>20456</c:v>
                </c:pt>
                <c:pt idx="9246">
                  <c:v>20457</c:v>
                </c:pt>
                <c:pt idx="9247">
                  <c:v>20458</c:v>
                </c:pt>
                <c:pt idx="9248">
                  <c:v>20459</c:v>
                </c:pt>
                <c:pt idx="9249">
                  <c:v>20460</c:v>
                </c:pt>
                <c:pt idx="9250">
                  <c:v>20461</c:v>
                </c:pt>
                <c:pt idx="9251">
                  <c:v>20462</c:v>
                </c:pt>
                <c:pt idx="9252">
                  <c:v>20463</c:v>
                </c:pt>
                <c:pt idx="9253">
                  <c:v>20464</c:v>
                </c:pt>
                <c:pt idx="9254">
                  <c:v>20465</c:v>
                </c:pt>
                <c:pt idx="9255">
                  <c:v>20466</c:v>
                </c:pt>
                <c:pt idx="9256">
                  <c:v>20467</c:v>
                </c:pt>
                <c:pt idx="9257">
                  <c:v>20468</c:v>
                </c:pt>
                <c:pt idx="9258">
                  <c:v>20469</c:v>
                </c:pt>
                <c:pt idx="9259">
                  <c:v>20470</c:v>
                </c:pt>
                <c:pt idx="9260">
                  <c:v>20471</c:v>
                </c:pt>
                <c:pt idx="9261">
                  <c:v>20472</c:v>
                </c:pt>
                <c:pt idx="9262">
                  <c:v>20473</c:v>
                </c:pt>
                <c:pt idx="9263">
                  <c:v>20474</c:v>
                </c:pt>
                <c:pt idx="9264">
                  <c:v>20475</c:v>
                </c:pt>
                <c:pt idx="9265">
                  <c:v>20476</c:v>
                </c:pt>
                <c:pt idx="9266">
                  <c:v>20477</c:v>
                </c:pt>
                <c:pt idx="9267">
                  <c:v>20478</c:v>
                </c:pt>
                <c:pt idx="9268">
                  <c:v>20479</c:v>
                </c:pt>
                <c:pt idx="9269">
                  <c:v>20480</c:v>
                </c:pt>
                <c:pt idx="9270">
                  <c:v>20481</c:v>
                </c:pt>
                <c:pt idx="9271">
                  <c:v>20482</c:v>
                </c:pt>
                <c:pt idx="9272">
                  <c:v>20483</c:v>
                </c:pt>
                <c:pt idx="9273">
                  <c:v>20484</c:v>
                </c:pt>
                <c:pt idx="9274">
                  <c:v>20485</c:v>
                </c:pt>
                <c:pt idx="9275">
                  <c:v>20486</c:v>
                </c:pt>
                <c:pt idx="9276">
                  <c:v>20487</c:v>
                </c:pt>
                <c:pt idx="9277">
                  <c:v>20488</c:v>
                </c:pt>
                <c:pt idx="9278">
                  <c:v>20489</c:v>
                </c:pt>
                <c:pt idx="9279">
                  <c:v>20490</c:v>
                </c:pt>
                <c:pt idx="9280">
                  <c:v>20491</c:v>
                </c:pt>
                <c:pt idx="9281">
                  <c:v>20492</c:v>
                </c:pt>
                <c:pt idx="9282">
                  <c:v>20493</c:v>
                </c:pt>
                <c:pt idx="9283">
                  <c:v>20494</c:v>
                </c:pt>
                <c:pt idx="9284">
                  <c:v>20495</c:v>
                </c:pt>
                <c:pt idx="9285">
                  <c:v>20496</c:v>
                </c:pt>
                <c:pt idx="9286">
                  <c:v>20497</c:v>
                </c:pt>
                <c:pt idx="9287">
                  <c:v>20498</c:v>
                </c:pt>
                <c:pt idx="9288">
                  <c:v>20499</c:v>
                </c:pt>
                <c:pt idx="9289">
                  <c:v>20500</c:v>
                </c:pt>
                <c:pt idx="9290">
                  <c:v>20501</c:v>
                </c:pt>
                <c:pt idx="9291">
                  <c:v>20502</c:v>
                </c:pt>
                <c:pt idx="9292">
                  <c:v>20503</c:v>
                </c:pt>
                <c:pt idx="9293">
                  <c:v>20504</c:v>
                </c:pt>
                <c:pt idx="9294">
                  <c:v>20505</c:v>
                </c:pt>
                <c:pt idx="9295">
                  <c:v>20506</c:v>
                </c:pt>
                <c:pt idx="9296">
                  <c:v>20507</c:v>
                </c:pt>
                <c:pt idx="9297">
                  <c:v>20508</c:v>
                </c:pt>
                <c:pt idx="9298">
                  <c:v>20509</c:v>
                </c:pt>
                <c:pt idx="9299">
                  <c:v>20510</c:v>
                </c:pt>
                <c:pt idx="9300">
                  <c:v>20511</c:v>
                </c:pt>
                <c:pt idx="9301">
                  <c:v>20512</c:v>
                </c:pt>
                <c:pt idx="9302">
                  <c:v>20513</c:v>
                </c:pt>
                <c:pt idx="9303">
                  <c:v>20514</c:v>
                </c:pt>
                <c:pt idx="9304">
                  <c:v>20515</c:v>
                </c:pt>
                <c:pt idx="9305">
                  <c:v>20516</c:v>
                </c:pt>
                <c:pt idx="9306">
                  <c:v>20517</c:v>
                </c:pt>
                <c:pt idx="9307">
                  <c:v>20518</c:v>
                </c:pt>
                <c:pt idx="9308">
                  <c:v>20519</c:v>
                </c:pt>
                <c:pt idx="9309">
                  <c:v>20520</c:v>
                </c:pt>
                <c:pt idx="9310">
                  <c:v>20521</c:v>
                </c:pt>
                <c:pt idx="9311">
                  <c:v>20522</c:v>
                </c:pt>
                <c:pt idx="9312">
                  <c:v>20523</c:v>
                </c:pt>
                <c:pt idx="9313">
                  <c:v>20524</c:v>
                </c:pt>
                <c:pt idx="9314">
                  <c:v>20525</c:v>
                </c:pt>
                <c:pt idx="9315">
                  <c:v>20526</c:v>
                </c:pt>
                <c:pt idx="9316">
                  <c:v>20527</c:v>
                </c:pt>
                <c:pt idx="9317">
                  <c:v>20528</c:v>
                </c:pt>
                <c:pt idx="9318">
                  <c:v>20529</c:v>
                </c:pt>
                <c:pt idx="9319">
                  <c:v>20530</c:v>
                </c:pt>
                <c:pt idx="9320">
                  <c:v>20531</c:v>
                </c:pt>
                <c:pt idx="9321">
                  <c:v>20532</c:v>
                </c:pt>
                <c:pt idx="9322">
                  <c:v>20533</c:v>
                </c:pt>
                <c:pt idx="9323">
                  <c:v>20534</c:v>
                </c:pt>
                <c:pt idx="9324">
                  <c:v>20535</c:v>
                </c:pt>
                <c:pt idx="9325">
                  <c:v>20536</c:v>
                </c:pt>
                <c:pt idx="9326">
                  <c:v>20537</c:v>
                </c:pt>
                <c:pt idx="9327">
                  <c:v>20538</c:v>
                </c:pt>
                <c:pt idx="9328">
                  <c:v>20539</c:v>
                </c:pt>
                <c:pt idx="9329">
                  <c:v>20540</c:v>
                </c:pt>
                <c:pt idx="9330">
                  <c:v>20541</c:v>
                </c:pt>
                <c:pt idx="9331">
                  <c:v>20542</c:v>
                </c:pt>
                <c:pt idx="9332">
                  <c:v>20543</c:v>
                </c:pt>
                <c:pt idx="9333">
                  <c:v>20544</c:v>
                </c:pt>
                <c:pt idx="9334">
                  <c:v>20545</c:v>
                </c:pt>
                <c:pt idx="9335">
                  <c:v>20546</c:v>
                </c:pt>
                <c:pt idx="9336">
                  <c:v>20547</c:v>
                </c:pt>
                <c:pt idx="9337">
                  <c:v>20548</c:v>
                </c:pt>
                <c:pt idx="9338">
                  <c:v>20549</c:v>
                </c:pt>
                <c:pt idx="9339">
                  <c:v>20550</c:v>
                </c:pt>
                <c:pt idx="9340">
                  <c:v>20551</c:v>
                </c:pt>
                <c:pt idx="9341">
                  <c:v>20552</c:v>
                </c:pt>
                <c:pt idx="9342">
                  <c:v>20553</c:v>
                </c:pt>
                <c:pt idx="9343">
                  <c:v>20554</c:v>
                </c:pt>
                <c:pt idx="9344">
                  <c:v>20555</c:v>
                </c:pt>
                <c:pt idx="9345">
                  <c:v>20556</c:v>
                </c:pt>
                <c:pt idx="9346">
                  <c:v>20557</c:v>
                </c:pt>
                <c:pt idx="9347">
                  <c:v>20558</c:v>
                </c:pt>
                <c:pt idx="9348">
                  <c:v>20559</c:v>
                </c:pt>
                <c:pt idx="9349">
                  <c:v>20560</c:v>
                </c:pt>
                <c:pt idx="9350">
                  <c:v>20561</c:v>
                </c:pt>
                <c:pt idx="9351">
                  <c:v>20562</c:v>
                </c:pt>
                <c:pt idx="9352">
                  <c:v>20563</c:v>
                </c:pt>
                <c:pt idx="9353">
                  <c:v>20564</c:v>
                </c:pt>
                <c:pt idx="9354">
                  <c:v>20565</c:v>
                </c:pt>
                <c:pt idx="9355">
                  <c:v>20566</c:v>
                </c:pt>
                <c:pt idx="9356">
                  <c:v>20567</c:v>
                </c:pt>
                <c:pt idx="9357">
                  <c:v>20568</c:v>
                </c:pt>
                <c:pt idx="9358">
                  <c:v>20569</c:v>
                </c:pt>
                <c:pt idx="9359">
                  <c:v>20570</c:v>
                </c:pt>
                <c:pt idx="9360">
                  <c:v>20571</c:v>
                </c:pt>
                <c:pt idx="9361">
                  <c:v>20572</c:v>
                </c:pt>
                <c:pt idx="9362">
                  <c:v>20573</c:v>
                </c:pt>
                <c:pt idx="9363">
                  <c:v>20574</c:v>
                </c:pt>
                <c:pt idx="9364">
                  <c:v>20575</c:v>
                </c:pt>
                <c:pt idx="9365">
                  <c:v>20576</c:v>
                </c:pt>
                <c:pt idx="9366">
                  <c:v>20577</c:v>
                </c:pt>
                <c:pt idx="9367">
                  <c:v>20578</c:v>
                </c:pt>
                <c:pt idx="9368">
                  <c:v>20579</c:v>
                </c:pt>
                <c:pt idx="9369">
                  <c:v>20580</c:v>
                </c:pt>
                <c:pt idx="9370">
                  <c:v>20581</c:v>
                </c:pt>
                <c:pt idx="9371">
                  <c:v>20582</c:v>
                </c:pt>
                <c:pt idx="9372">
                  <c:v>20583</c:v>
                </c:pt>
                <c:pt idx="9373">
                  <c:v>20584</c:v>
                </c:pt>
                <c:pt idx="9374">
                  <c:v>20585</c:v>
                </c:pt>
                <c:pt idx="9375">
                  <c:v>20586</c:v>
                </c:pt>
                <c:pt idx="9376">
                  <c:v>20587</c:v>
                </c:pt>
                <c:pt idx="9377">
                  <c:v>20588</c:v>
                </c:pt>
                <c:pt idx="9378">
                  <c:v>20589</c:v>
                </c:pt>
                <c:pt idx="9379">
                  <c:v>20590</c:v>
                </c:pt>
                <c:pt idx="9380">
                  <c:v>20591</c:v>
                </c:pt>
                <c:pt idx="9381">
                  <c:v>20592</c:v>
                </c:pt>
                <c:pt idx="9382">
                  <c:v>20593</c:v>
                </c:pt>
                <c:pt idx="9383">
                  <c:v>20594</c:v>
                </c:pt>
                <c:pt idx="9384">
                  <c:v>20595</c:v>
                </c:pt>
                <c:pt idx="9385">
                  <c:v>20596</c:v>
                </c:pt>
                <c:pt idx="9386">
                  <c:v>20597</c:v>
                </c:pt>
                <c:pt idx="9387">
                  <c:v>20598</c:v>
                </c:pt>
                <c:pt idx="9388">
                  <c:v>20599</c:v>
                </c:pt>
                <c:pt idx="9389">
                  <c:v>20600</c:v>
                </c:pt>
                <c:pt idx="9390">
                  <c:v>20601</c:v>
                </c:pt>
                <c:pt idx="9391">
                  <c:v>20602</c:v>
                </c:pt>
                <c:pt idx="9392">
                  <c:v>20603</c:v>
                </c:pt>
                <c:pt idx="9393">
                  <c:v>20604</c:v>
                </c:pt>
                <c:pt idx="9394">
                  <c:v>20605</c:v>
                </c:pt>
                <c:pt idx="9395">
                  <c:v>20606</c:v>
                </c:pt>
                <c:pt idx="9396">
                  <c:v>20607</c:v>
                </c:pt>
                <c:pt idx="9397">
                  <c:v>20608</c:v>
                </c:pt>
                <c:pt idx="9398">
                  <c:v>20609</c:v>
                </c:pt>
                <c:pt idx="9399">
                  <c:v>20610</c:v>
                </c:pt>
                <c:pt idx="9400">
                  <c:v>20611</c:v>
                </c:pt>
                <c:pt idx="9401">
                  <c:v>20612</c:v>
                </c:pt>
                <c:pt idx="9402">
                  <c:v>20613</c:v>
                </c:pt>
                <c:pt idx="9403">
                  <c:v>20614</c:v>
                </c:pt>
                <c:pt idx="9404">
                  <c:v>20615</c:v>
                </c:pt>
                <c:pt idx="9405">
                  <c:v>20616</c:v>
                </c:pt>
                <c:pt idx="9406">
                  <c:v>20617</c:v>
                </c:pt>
                <c:pt idx="9407">
                  <c:v>20618</c:v>
                </c:pt>
                <c:pt idx="9408">
                  <c:v>20619</c:v>
                </c:pt>
                <c:pt idx="9409">
                  <c:v>20620</c:v>
                </c:pt>
                <c:pt idx="9410">
                  <c:v>20621</c:v>
                </c:pt>
                <c:pt idx="9411">
                  <c:v>20622</c:v>
                </c:pt>
                <c:pt idx="9412">
                  <c:v>20623</c:v>
                </c:pt>
                <c:pt idx="9413">
                  <c:v>20624</c:v>
                </c:pt>
                <c:pt idx="9414">
                  <c:v>20625</c:v>
                </c:pt>
                <c:pt idx="9415">
                  <c:v>20626</c:v>
                </c:pt>
                <c:pt idx="9416">
                  <c:v>20627</c:v>
                </c:pt>
                <c:pt idx="9417">
                  <c:v>20628</c:v>
                </c:pt>
                <c:pt idx="9418">
                  <c:v>20629</c:v>
                </c:pt>
                <c:pt idx="9419">
                  <c:v>20630</c:v>
                </c:pt>
                <c:pt idx="9420">
                  <c:v>20631</c:v>
                </c:pt>
                <c:pt idx="9421">
                  <c:v>20632</c:v>
                </c:pt>
                <c:pt idx="9422">
                  <c:v>20633</c:v>
                </c:pt>
                <c:pt idx="9423">
                  <c:v>20634</c:v>
                </c:pt>
                <c:pt idx="9424">
                  <c:v>20635</c:v>
                </c:pt>
                <c:pt idx="9425">
                  <c:v>20636</c:v>
                </c:pt>
                <c:pt idx="9426">
                  <c:v>20637</c:v>
                </c:pt>
                <c:pt idx="9427">
                  <c:v>20638</c:v>
                </c:pt>
                <c:pt idx="9428">
                  <c:v>20639</c:v>
                </c:pt>
                <c:pt idx="9429">
                  <c:v>20640</c:v>
                </c:pt>
                <c:pt idx="9430">
                  <c:v>20641</c:v>
                </c:pt>
                <c:pt idx="9431">
                  <c:v>20642</c:v>
                </c:pt>
                <c:pt idx="9432">
                  <c:v>20643</c:v>
                </c:pt>
                <c:pt idx="9433">
                  <c:v>20644</c:v>
                </c:pt>
                <c:pt idx="9434">
                  <c:v>20645</c:v>
                </c:pt>
                <c:pt idx="9435">
                  <c:v>20646</c:v>
                </c:pt>
                <c:pt idx="9436">
                  <c:v>20647</c:v>
                </c:pt>
                <c:pt idx="9437">
                  <c:v>20648</c:v>
                </c:pt>
                <c:pt idx="9438">
                  <c:v>20649</c:v>
                </c:pt>
                <c:pt idx="9439">
                  <c:v>20650</c:v>
                </c:pt>
                <c:pt idx="9440">
                  <c:v>20651</c:v>
                </c:pt>
                <c:pt idx="9441">
                  <c:v>20652</c:v>
                </c:pt>
                <c:pt idx="9442">
                  <c:v>20653</c:v>
                </c:pt>
                <c:pt idx="9443">
                  <c:v>20654</c:v>
                </c:pt>
                <c:pt idx="9444">
                  <c:v>20655</c:v>
                </c:pt>
                <c:pt idx="9445">
                  <c:v>20656</c:v>
                </c:pt>
                <c:pt idx="9446">
                  <c:v>20657</c:v>
                </c:pt>
                <c:pt idx="9447">
                  <c:v>20658</c:v>
                </c:pt>
                <c:pt idx="9448">
                  <c:v>20659</c:v>
                </c:pt>
                <c:pt idx="9449">
                  <c:v>20660</c:v>
                </c:pt>
                <c:pt idx="9450">
                  <c:v>20661</c:v>
                </c:pt>
                <c:pt idx="9451">
                  <c:v>20662</c:v>
                </c:pt>
                <c:pt idx="9452">
                  <c:v>20663</c:v>
                </c:pt>
                <c:pt idx="9453">
                  <c:v>20664</c:v>
                </c:pt>
                <c:pt idx="9454">
                  <c:v>20665</c:v>
                </c:pt>
                <c:pt idx="9455">
                  <c:v>20666</c:v>
                </c:pt>
                <c:pt idx="9456">
                  <c:v>20667</c:v>
                </c:pt>
                <c:pt idx="9457">
                  <c:v>20668</c:v>
                </c:pt>
                <c:pt idx="9458">
                  <c:v>20669</c:v>
                </c:pt>
                <c:pt idx="9459">
                  <c:v>20670</c:v>
                </c:pt>
                <c:pt idx="9460">
                  <c:v>20671</c:v>
                </c:pt>
                <c:pt idx="9461">
                  <c:v>20672</c:v>
                </c:pt>
                <c:pt idx="9462">
                  <c:v>20673</c:v>
                </c:pt>
                <c:pt idx="9463">
                  <c:v>20674</c:v>
                </c:pt>
                <c:pt idx="9464">
                  <c:v>20675</c:v>
                </c:pt>
                <c:pt idx="9465">
                  <c:v>20676</c:v>
                </c:pt>
                <c:pt idx="9466">
                  <c:v>20677</c:v>
                </c:pt>
                <c:pt idx="9467">
                  <c:v>20678</c:v>
                </c:pt>
                <c:pt idx="9468">
                  <c:v>20679</c:v>
                </c:pt>
                <c:pt idx="9469">
                  <c:v>20680</c:v>
                </c:pt>
                <c:pt idx="9470">
                  <c:v>20681</c:v>
                </c:pt>
                <c:pt idx="9471">
                  <c:v>20682</c:v>
                </c:pt>
                <c:pt idx="9472">
                  <c:v>20683</c:v>
                </c:pt>
                <c:pt idx="9473">
                  <c:v>20684</c:v>
                </c:pt>
                <c:pt idx="9474">
                  <c:v>20685</c:v>
                </c:pt>
                <c:pt idx="9475">
                  <c:v>20686</c:v>
                </c:pt>
                <c:pt idx="9476">
                  <c:v>20687</c:v>
                </c:pt>
                <c:pt idx="9477">
                  <c:v>20688</c:v>
                </c:pt>
                <c:pt idx="9478">
                  <c:v>20689</c:v>
                </c:pt>
                <c:pt idx="9479">
                  <c:v>20690</c:v>
                </c:pt>
                <c:pt idx="9480">
                  <c:v>20691</c:v>
                </c:pt>
                <c:pt idx="9481">
                  <c:v>20692</c:v>
                </c:pt>
                <c:pt idx="9482">
                  <c:v>20693</c:v>
                </c:pt>
                <c:pt idx="9483">
                  <c:v>20694</c:v>
                </c:pt>
                <c:pt idx="9484">
                  <c:v>20695</c:v>
                </c:pt>
                <c:pt idx="9485">
                  <c:v>20696</c:v>
                </c:pt>
                <c:pt idx="9486">
                  <c:v>20697</c:v>
                </c:pt>
                <c:pt idx="9487">
                  <c:v>20698</c:v>
                </c:pt>
                <c:pt idx="9488">
                  <c:v>20699</c:v>
                </c:pt>
                <c:pt idx="9489">
                  <c:v>20700</c:v>
                </c:pt>
                <c:pt idx="9490">
                  <c:v>20701</c:v>
                </c:pt>
                <c:pt idx="9491">
                  <c:v>20702</c:v>
                </c:pt>
                <c:pt idx="9492">
                  <c:v>20703</c:v>
                </c:pt>
                <c:pt idx="9493">
                  <c:v>20704</c:v>
                </c:pt>
                <c:pt idx="9494">
                  <c:v>20705</c:v>
                </c:pt>
                <c:pt idx="9495">
                  <c:v>20706</c:v>
                </c:pt>
                <c:pt idx="9496">
                  <c:v>20707</c:v>
                </c:pt>
                <c:pt idx="9497">
                  <c:v>20708</c:v>
                </c:pt>
                <c:pt idx="9498">
                  <c:v>20709</c:v>
                </c:pt>
                <c:pt idx="9499">
                  <c:v>20710</c:v>
                </c:pt>
                <c:pt idx="9500">
                  <c:v>20711</c:v>
                </c:pt>
                <c:pt idx="9501">
                  <c:v>20712</c:v>
                </c:pt>
                <c:pt idx="9502">
                  <c:v>20713</c:v>
                </c:pt>
                <c:pt idx="9503">
                  <c:v>20714</c:v>
                </c:pt>
                <c:pt idx="9504">
                  <c:v>20715</c:v>
                </c:pt>
                <c:pt idx="9505">
                  <c:v>20716</c:v>
                </c:pt>
                <c:pt idx="9506">
                  <c:v>20717</c:v>
                </c:pt>
                <c:pt idx="9507">
                  <c:v>20718</c:v>
                </c:pt>
                <c:pt idx="9508">
                  <c:v>20719</c:v>
                </c:pt>
                <c:pt idx="9509">
                  <c:v>20720</c:v>
                </c:pt>
                <c:pt idx="9510">
                  <c:v>20721</c:v>
                </c:pt>
                <c:pt idx="9511">
                  <c:v>20722</c:v>
                </c:pt>
                <c:pt idx="9512">
                  <c:v>20723</c:v>
                </c:pt>
                <c:pt idx="9513">
                  <c:v>20724</c:v>
                </c:pt>
                <c:pt idx="9514">
                  <c:v>20725</c:v>
                </c:pt>
                <c:pt idx="9515">
                  <c:v>20726</c:v>
                </c:pt>
                <c:pt idx="9516">
                  <c:v>20727</c:v>
                </c:pt>
                <c:pt idx="9517">
                  <c:v>20728</c:v>
                </c:pt>
                <c:pt idx="9518">
                  <c:v>20729</c:v>
                </c:pt>
                <c:pt idx="9519">
                  <c:v>20730</c:v>
                </c:pt>
                <c:pt idx="9520">
                  <c:v>20731</c:v>
                </c:pt>
                <c:pt idx="9521">
                  <c:v>20732</c:v>
                </c:pt>
                <c:pt idx="9522">
                  <c:v>20733</c:v>
                </c:pt>
                <c:pt idx="9523">
                  <c:v>20734</c:v>
                </c:pt>
                <c:pt idx="9524">
                  <c:v>20735</c:v>
                </c:pt>
                <c:pt idx="9525">
                  <c:v>20736</c:v>
                </c:pt>
                <c:pt idx="9526">
                  <c:v>20737</c:v>
                </c:pt>
                <c:pt idx="9527">
                  <c:v>20738</c:v>
                </c:pt>
                <c:pt idx="9528">
                  <c:v>20739</c:v>
                </c:pt>
                <c:pt idx="9529">
                  <c:v>20740</c:v>
                </c:pt>
                <c:pt idx="9530">
                  <c:v>20741</c:v>
                </c:pt>
                <c:pt idx="9531">
                  <c:v>20742</c:v>
                </c:pt>
                <c:pt idx="9532">
                  <c:v>20743</c:v>
                </c:pt>
                <c:pt idx="9533">
                  <c:v>20744</c:v>
                </c:pt>
                <c:pt idx="9534">
                  <c:v>20745</c:v>
                </c:pt>
                <c:pt idx="9535">
                  <c:v>20746</c:v>
                </c:pt>
                <c:pt idx="9536">
                  <c:v>20747</c:v>
                </c:pt>
                <c:pt idx="9537">
                  <c:v>20748</c:v>
                </c:pt>
                <c:pt idx="9538">
                  <c:v>20749</c:v>
                </c:pt>
                <c:pt idx="9539">
                  <c:v>20750</c:v>
                </c:pt>
                <c:pt idx="9540">
                  <c:v>20751</c:v>
                </c:pt>
                <c:pt idx="9541">
                  <c:v>20752</c:v>
                </c:pt>
                <c:pt idx="9542">
                  <c:v>20753</c:v>
                </c:pt>
                <c:pt idx="9543">
                  <c:v>20754</c:v>
                </c:pt>
                <c:pt idx="9544">
                  <c:v>20755</c:v>
                </c:pt>
                <c:pt idx="9545">
                  <c:v>20756</c:v>
                </c:pt>
                <c:pt idx="9546">
                  <c:v>20757</c:v>
                </c:pt>
                <c:pt idx="9547">
                  <c:v>20758</c:v>
                </c:pt>
                <c:pt idx="9548">
                  <c:v>20759</c:v>
                </c:pt>
                <c:pt idx="9549">
                  <c:v>20760</c:v>
                </c:pt>
                <c:pt idx="9550">
                  <c:v>20761</c:v>
                </c:pt>
                <c:pt idx="9551">
                  <c:v>20762</c:v>
                </c:pt>
                <c:pt idx="9552">
                  <c:v>20763</c:v>
                </c:pt>
                <c:pt idx="9553">
                  <c:v>20764</c:v>
                </c:pt>
                <c:pt idx="9554">
                  <c:v>20765</c:v>
                </c:pt>
                <c:pt idx="9555">
                  <c:v>20766</c:v>
                </c:pt>
                <c:pt idx="9556">
                  <c:v>20767</c:v>
                </c:pt>
                <c:pt idx="9557">
                  <c:v>20768</c:v>
                </c:pt>
                <c:pt idx="9558">
                  <c:v>20769</c:v>
                </c:pt>
                <c:pt idx="9559">
                  <c:v>20770</c:v>
                </c:pt>
                <c:pt idx="9560">
                  <c:v>20771</c:v>
                </c:pt>
                <c:pt idx="9561">
                  <c:v>20772</c:v>
                </c:pt>
                <c:pt idx="9562">
                  <c:v>20773</c:v>
                </c:pt>
                <c:pt idx="9563">
                  <c:v>20774</c:v>
                </c:pt>
                <c:pt idx="9564">
                  <c:v>20775</c:v>
                </c:pt>
                <c:pt idx="9565">
                  <c:v>20776</c:v>
                </c:pt>
                <c:pt idx="9566">
                  <c:v>20777</c:v>
                </c:pt>
                <c:pt idx="9567">
                  <c:v>20778</c:v>
                </c:pt>
                <c:pt idx="9568">
                  <c:v>20779</c:v>
                </c:pt>
                <c:pt idx="9569">
                  <c:v>20780</c:v>
                </c:pt>
                <c:pt idx="9570">
                  <c:v>20781</c:v>
                </c:pt>
                <c:pt idx="9571">
                  <c:v>20782</c:v>
                </c:pt>
                <c:pt idx="9572">
                  <c:v>20783</c:v>
                </c:pt>
                <c:pt idx="9573">
                  <c:v>20784</c:v>
                </c:pt>
                <c:pt idx="9574">
                  <c:v>20785</c:v>
                </c:pt>
                <c:pt idx="9575">
                  <c:v>20786</c:v>
                </c:pt>
                <c:pt idx="9576">
                  <c:v>20787</c:v>
                </c:pt>
                <c:pt idx="9577">
                  <c:v>20788</c:v>
                </c:pt>
                <c:pt idx="9578">
                  <c:v>20789</c:v>
                </c:pt>
                <c:pt idx="9579">
                  <c:v>20790</c:v>
                </c:pt>
                <c:pt idx="9580">
                  <c:v>20791</c:v>
                </c:pt>
                <c:pt idx="9581">
                  <c:v>20792</c:v>
                </c:pt>
                <c:pt idx="9582">
                  <c:v>20793</c:v>
                </c:pt>
                <c:pt idx="9583">
                  <c:v>20794</c:v>
                </c:pt>
                <c:pt idx="9584">
                  <c:v>20795</c:v>
                </c:pt>
                <c:pt idx="9585">
                  <c:v>20796</c:v>
                </c:pt>
                <c:pt idx="9586">
                  <c:v>20797</c:v>
                </c:pt>
                <c:pt idx="9587">
                  <c:v>20798</c:v>
                </c:pt>
                <c:pt idx="9588">
                  <c:v>20799</c:v>
                </c:pt>
                <c:pt idx="9589">
                  <c:v>20800</c:v>
                </c:pt>
                <c:pt idx="9590">
                  <c:v>20801</c:v>
                </c:pt>
                <c:pt idx="9591">
                  <c:v>20802</c:v>
                </c:pt>
                <c:pt idx="9592">
                  <c:v>20803</c:v>
                </c:pt>
                <c:pt idx="9593">
                  <c:v>20804</c:v>
                </c:pt>
                <c:pt idx="9594">
                  <c:v>20805</c:v>
                </c:pt>
                <c:pt idx="9595">
                  <c:v>20806</c:v>
                </c:pt>
                <c:pt idx="9596">
                  <c:v>20807</c:v>
                </c:pt>
                <c:pt idx="9597">
                  <c:v>20808</c:v>
                </c:pt>
                <c:pt idx="9598">
                  <c:v>20809</c:v>
                </c:pt>
                <c:pt idx="9599">
                  <c:v>20810</c:v>
                </c:pt>
                <c:pt idx="9600">
                  <c:v>20811</c:v>
                </c:pt>
                <c:pt idx="9601">
                  <c:v>20812</c:v>
                </c:pt>
                <c:pt idx="9602">
                  <c:v>20813</c:v>
                </c:pt>
                <c:pt idx="9603">
                  <c:v>20814</c:v>
                </c:pt>
                <c:pt idx="9604">
                  <c:v>20815</c:v>
                </c:pt>
                <c:pt idx="9605">
                  <c:v>20816</c:v>
                </c:pt>
                <c:pt idx="9606">
                  <c:v>20817</c:v>
                </c:pt>
                <c:pt idx="9607">
                  <c:v>20818</c:v>
                </c:pt>
                <c:pt idx="9608">
                  <c:v>20819</c:v>
                </c:pt>
                <c:pt idx="9609">
                  <c:v>20820</c:v>
                </c:pt>
                <c:pt idx="9610">
                  <c:v>20821</c:v>
                </c:pt>
                <c:pt idx="9611">
                  <c:v>20822</c:v>
                </c:pt>
                <c:pt idx="9612">
                  <c:v>20823</c:v>
                </c:pt>
                <c:pt idx="9613">
                  <c:v>20824</c:v>
                </c:pt>
                <c:pt idx="9614">
                  <c:v>20825</c:v>
                </c:pt>
                <c:pt idx="9615">
                  <c:v>20826</c:v>
                </c:pt>
                <c:pt idx="9616">
                  <c:v>20827</c:v>
                </c:pt>
                <c:pt idx="9617">
                  <c:v>20828</c:v>
                </c:pt>
                <c:pt idx="9618">
                  <c:v>20829</c:v>
                </c:pt>
                <c:pt idx="9619">
                  <c:v>20830</c:v>
                </c:pt>
                <c:pt idx="9620">
                  <c:v>20831</c:v>
                </c:pt>
                <c:pt idx="9621">
                  <c:v>20832</c:v>
                </c:pt>
                <c:pt idx="9622">
                  <c:v>20833</c:v>
                </c:pt>
                <c:pt idx="9623">
                  <c:v>20834</c:v>
                </c:pt>
                <c:pt idx="9624">
                  <c:v>20835</c:v>
                </c:pt>
                <c:pt idx="9625">
                  <c:v>20836</c:v>
                </c:pt>
                <c:pt idx="9626">
                  <c:v>20837</c:v>
                </c:pt>
                <c:pt idx="9627">
                  <c:v>20838</c:v>
                </c:pt>
                <c:pt idx="9628">
                  <c:v>20839</c:v>
                </c:pt>
                <c:pt idx="9629">
                  <c:v>20840</c:v>
                </c:pt>
                <c:pt idx="9630">
                  <c:v>20841</c:v>
                </c:pt>
                <c:pt idx="9631">
                  <c:v>20842</c:v>
                </c:pt>
                <c:pt idx="9632">
                  <c:v>20843</c:v>
                </c:pt>
                <c:pt idx="9633">
                  <c:v>20844</c:v>
                </c:pt>
                <c:pt idx="9634">
                  <c:v>20845</c:v>
                </c:pt>
                <c:pt idx="9635">
                  <c:v>20846</c:v>
                </c:pt>
                <c:pt idx="9636">
                  <c:v>20847</c:v>
                </c:pt>
                <c:pt idx="9637">
                  <c:v>20848</c:v>
                </c:pt>
                <c:pt idx="9638">
                  <c:v>20849</c:v>
                </c:pt>
                <c:pt idx="9639">
                  <c:v>20850</c:v>
                </c:pt>
                <c:pt idx="9640">
                  <c:v>20851</c:v>
                </c:pt>
                <c:pt idx="9641">
                  <c:v>20852</c:v>
                </c:pt>
                <c:pt idx="9642">
                  <c:v>20853</c:v>
                </c:pt>
                <c:pt idx="9643">
                  <c:v>20854</c:v>
                </c:pt>
                <c:pt idx="9644">
                  <c:v>20855</c:v>
                </c:pt>
                <c:pt idx="9645">
                  <c:v>20856</c:v>
                </c:pt>
                <c:pt idx="9646">
                  <c:v>20857</c:v>
                </c:pt>
                <c:pt idx="9647">
                  <c:v>20858</c:v>
                </c:pt>
                <c:pt idx="9648">
                  <c:v>20859</c:v>
                </c:pt>
                <c:pt idx="9649">
                  <c:v>20860</c:v>
                </c:pt>
                <c:pt idx="9650">
                  <c:v>20861</c:v>
                </c:pt>
                <c:pt idx="9651">
                  <c:v>20862</c:v>
                </c:pt>
                <c:pt idx="9652">
                  <c:v>20863</c:v>
                </c:pt>
                <c:pt idx="9653">
                  <c:v>20864</c:v>
                </c:pt>
                <c:pt idx="9654">
                  <c:v>20865</c:v>
                </c:pt>
                <c:pt idx="9655">
                  <c:v>20866</c:v>
                </c:pt>
                <c:pt idx="9656">
                  <c:v>20867</c:v>
                </c:pt>
                <c:pt idx="9657">
                  <c:v>20868</c:v>
                </c:pt>
                <c:pt idx="9658">
                  <c:v>20869</c:v>
                </c:pt>
                <c:pt idx="9659">
                  <c:v>20870</c:v>
                </c:pt>
                <c:pt idx="9660">
                  <c:v>20871</c:v>
                </c:pt>
                <c:pt idx="9661">
                  <c:v>20872</c:v>
                </c:pt>
                <c:pt idx="9662">
                  <c:v>20873</c:v>
                </c:pt>
                <c:pt idx="9663">
                  <c:v>20874</c:v>
                </c:pt>
                <c:pt idx="9664">
                  <c:v>20875</c:v>
                </c:pt>
                <c:pt idx="9665">
                  <c:v>20876</c:v>
                </c:pt>
                <c:pt idx="9666">
                  <c:v>20877</c:v>
                </c:pt>
                <c:pt idx="9667">
                  <c:v>20878</c:v>
                </c:pt>
                <c:pt idx="9668">
                  <c:v>20879</c:v>
                </c:pt>
                <c:pt idx="9669">
                  <c:v>20880</c:v>
                </c:pt>
                <c:pt idx="9670">
                  <c:v>20881</c:v>
                </c:pt>
                <c:pt idx="9671">
                  <c:v>20882</c:v>
                </c:pt>
                <c:pt idx="9672">
                  <c:v>20883</c:v>
                </c:pt>
                <c:pt idx="9673">
                  <c:v>20884</c:v>
                </c:pt>
                <c:pt idx="9674">
                  <c:v>20885</c:v>
                </c:pt>
                <c:pt idx="9675">
                  <c:v>20886</c:v>
                </c:pt>
                <c:pt idx="9676">
                  <c:v>20887</c:v>
                </c:pt>
                <c:pt idx="9677">
                  <c:v>20888</c:v>
                </c:pt>
                <c:pt idx="9678">
                  <c:v>20889</c:v>
                </c:pt>
                <c:pt idx="9679">
                  <c:v>20890</c:v>
                </c:pt>
                <c:pt idx="9680">
                  <c:v>20891</c:v>
                </c:pt>
                <c:pt idx="9681">
                  <c:v>20892</c:v>
                </c:pt>
                <c:pt idx="9682">
                  <c:v>20893</c:v>
                </c:pt>
                <c:pt idx="9683">
                  <c:v>20894</c:v>
                </c:pt>
                <c:pt idx="9684">
                  <c:v>20895</c:v>
                </c:pt>
                <c:pt idx="9685">
                  <c:v>20896</c:v>
                </c:pt>
                <c:pt idx="9686">
                  <c:v>20897</c:v>
                </c:pt>
                <c:pt idx="9687">
                  <c:v>20898</c:v>
                </c:pt>
                <c:pt idx="9688">
                  <c:v>20899</c:v>
                </c:pt>
                <c:pt idx="9689">
                  <c:v>20900</c:v>
                </c:pt>
                <c:pt idx="9690">
                  <c:v>20901</c:v>
                </c:pt>
                <c:pt idx="9691">
                  <c:v>20902</c:v>
                </c:pt>
                <c:pt idx="9692">
                  <c:v>20903</c:v>
                </c:pt>
                <c:pt idx="9693">
                  <c:v>20904</c:v>
                </c:pt>
                <c:pt idx="9694">
                  <c:v>20905</c:v>
                </c:pt>
                <c:pt idx="9695">
                  <c:v>20906</c:v>
                </c:pt>
                <c:pt idx="9696">
                  <c:v>20907</c:v>
                </c:pt>
                <c:pt idx="9697">
                  <c:v>20908</c:v>
                </c:pt>
                <c:pt idx="9698">
                  <c:v>20909</c:v>
                </c:pt>
                <c:pt idx="9699">
                  <c:v>20910</c:v>
                </c:pt>
                <c:pt idx="9700">
                  <c:v>20911</c:v>
                </c:pt>
                <c:pt idx="9701">
                  <c:v>20912</c:v>
                </c:pt>
                <c:pt idx="9702">
                  <c:v>20913</c:v>
                </c:pt>
                <c:pt idx="9703">
                  <c:v>20914</c:v>
                </c:pt>
                <c:pt idx="9704">
                  <c:v>20915</c:v>
                </c:pt>
                <c:pt idx="9705">
                  <c:v>20916</c:v>
                </c:pt>
                <c:pt idx="9706">
                  <c:v>20917</c:v>
                </c:pt>
                <c:pt idx="9707">
                  <c:v>20918</c:v>
                </c:pt>
                <c:pt idx="9708">
                  <c:v>20919</c:v>
                </c:pt>
                <c:pt idx="9709">
                  <c:v>20920</c:v>
                </c:pt>
                <c:pt idx="9710">
                  <c:v>20921</c:v>
                </c:pt>
                <c:pt idx="9711">
                  <c:v>20922</c:v>
                </c:pt>
                <c:pt idx="9712">
                  <c:v>20923</c:v>
                </c:pt>
                <c:pt idx="9713">
                  <c:v>20924</c:v>
                </c:pt>
                <c:pt idx="9714">
                  <c:v>20925</c:v>
                </c:pt>
                <c:pt idx="9715">
                  <c:v>20926</c:v>
                </c:pt>
                <c:pt idx="9716">
                  <c:v>20927</c:v>
                </c:pt>
                <c:pt idx="9717">
                  <c:v>20928</c:v>
                </c:pt>
                <c:pt idx="9718">
                  <c:v>20929</c:v>
                </c:pt>
                <c:pt idx="9719">
                  <c:v>20930</c:v>
                </c:pt>
                <c:pt idx="9720">
                  <c:v>20931</c:v>
                </c:pt>
                <c:pt idx="9721">
                  <c:v>20932</c:v>
                </c:pt>
                <c:pt idx="9722">
                  <c:v>20933</c:v>
                </c:pt>
                <c:pt idx="9723">
                  <c:v>20934</c:v>
                </c:pt>
                <c:pt idx="9724">
                  <c:v>20935</c:v>
                </c:pt>
                <c:pt idx="9725">
                  <c:v>20936</c:v>
                </c:pt>
                <c:pt idx="9726">
                  <c:v>20937</c:v>
                </c:pt>
                <c:pt idx="9727">
                  <c:v>20938</c:v>
                </c:pt>
                <c:pt idx="9728">
                  <c:v>20939</c:v>
                </c:pt>
                <c:pt idx="9729">
                  <c:v>20940</c:v>
                </c:pt>
                <c:pt idx="9730">
                  <c:v>20941</c:v>
                </c:pt>
                <c:pt idx="9731">
                  <c:v>20942</c:v>
                </c:pt>
                <c:pt idx="9732">
                  <c:v>20943</c:v>
                </c:pt>
                <c:pt idx="9733">
                  <c:v>20944</c:v>
                </c:pt>
                <c:pt idx="9734">
                  <c:v>20945</c:v>
                </c:pt>
                <c:pt idx="9735">
                  <c:v>20946</c:v>
                </c:pt>
                <c:pt idx="9736">
                  <c:v>20947</c:v>
                </c:pt>
                <c:pt idx="9737">
                  <c:v>20948</c:v>
                </c:pt>
                <c:pt idx="9738">
                  <c:v>20949</c:v>
                </c:pt>
                <c:pt idx="9739">
                  <c:v>20950</c:v>
                </c:pt>
                <c:pt idx="9740">
                  <c:v>20951</c:v>
                </c:pt>
                <c:pt idx="9741">
                  <c:v>20952</c:v>
                </c:pt>
                <c:pt idx="9742">
                  <c:v>20953</c:v>
                </c:pt>
                <c:pt idx="9743">
                  <c:v>20954</c:v>
                </c:pt>
                <c:pt idx="9744">
                  <c:v>20955</c:v>
                </c:pt>
                <c:pt idx="9745">
                  <c:v>20956</c:v>
                </c:pt>
                <c:pt idx="9746">
                  <c:v>20957</c:v>
                </c:pt>
                <c:pt idx="9747">
                  <c:v>20958</c:v>
                </c:pt>
                <c:pt idx="9748">
                  <c:v>20959</c:v>
                </c:pt>
                <c:pt idx="9749">
                  <c:v>20960</c:v>
                </c:pt>
                <c:pt idx="9750">
                  <c:v>20961</c:v>
                </c:pt>
                <c:pt idx="9751">
                  <c:v>20962</c:v>
                </c:pt>
                <c:pt idx="9752">
                  <c:v>20963</c:v>
                </c:pt>
                <c:pt idx="9753">
                  <c:v>20964</c:v>
                </c:pt>
                <c:pt idx="9754">
                  <c:v>20965</c:v>
                </c:pt>
                <c:pt idx="9755">
                  <c:v>20966</c:v>
                </c:pt>
                <c:pt idx="9756">
                  <c:v>20967</c:v>
                </c:pt>
                <c:pt idx="9757">
                  <c:v>20968</c:v>
                </c:pt>
                <c:pt idx="9758">
                  <c:v>20969</c:v>
                </c:pt>
                <c:pt idx="9759">
                  <c:v>20970</c:v>
                </c:pt>
                <c:pt idx="9760">
                  <c:v>20971</c:v>
                </c:pt>
                <c:pt idx="9761">
                  <c:v>20972</c:v>
                </c:pt>
                <c:pt idx="9762">
                  <c:v>20973</c:v>
                </c:pt>
                <c:pt idx="9763">
                  <c:v>20974</c:v>
                </c:pt>
                <c:pt idx="9764">
                  <c:v>20975</c:v>
                </c:pt>
                <c:pt idx="9765">
                  <c:v>20976</c:v>
                </c:pt>
                <c:pt idx="9766">
                  <c:v>20977</c:v>
                </c:pt>
                <c:pt idx="9767">
                  <c:v>20978</c:v>
                </c:pt>
                <c:pt idx="9768">
                  <c:v>20979</c:v>
                </c:pt>
                <c:pt idx="9769">
                  <c:v>20980</c:v>
                </c:pt>
                <c:pt idx="9770">
                  <c:v>20981</c:v>
                </c:pt>
                <c:pt idx="9771">
                  <c:v>20982</c:v>
                </c:pt>
                <c:pt idx="9772">
                  <c:v>20983</c:v>
                </c:pt>
                <c:pt idx="9773">
                  <c:v>20984</c:v>
                </c:pt>
                <c:pt idx="9774">
                  <c:v>20985</c:v>
                </c:pt>
                <c:pt idx="9775">
                  <c:v>20986</c:v>
                </c:pt>
                <c:pt idx="9776">
                  <c:v>20987</c:v>
                </c:pt>
                <c:pt idx="9777">
                  <c:v>20988</c:v>
                </c:pt>
                <c:pt idx="9778">
                  <c:v>20989</c:v>
                </c:pt>
                <c:pt idx="9779">
                  <c:v>20990</c:v>
                </c:pt>
                <c:pt idx="9780">
                  <c:v>20991</c:v>
                </c:pt>
                <c:pt idx="9781">
                  <c:v>20992</c:v>
                </c:pt>
                <c:pt idx="9782">
                  <c:v>20993</c:v>
                </c:pt>
                <c:pt idx="9783">
                  <c:v>20994</c:v>
                </c:pt>
                <c:pt idx="9784">
                  <c:v>20995</c:v>
                </c:pt>
                <c:pt idx="9785">
                  <c:v>20996</c:v>
                </c:pt>
                <c:pt idx="9786">
                  <c:v>20997</c:v>
                </c:pt>
                <c:pt idx="9787">
                  <c:v>20998</c:v>
                </c:pt>
                <c:pt idx="9788">
                  <c:v>20999</c:v>
                </c:pt>
                <c:pt idx="9789">
                  <c:v>21000</c:v>
                </c:pt>
                <c:pt idx="9790">
                  <c:v>21001</c:v>
                </c:pt>
                <c:pt idx="9791">
                  <c:v>21002</c:v>
                </c:pt>
                <c:pt idx="9792">
                  <c:v>21003</c:v>
                </c:pt>
                <c:pt idx="9793">
                  <c:v>21004</c:v>
                </c:pt>
                <c:pt idx="9794">
                  <c:v>21005</c:v>
                </c:pt>
                <c:pt idx="9795">
                  <c:v>21006</c:v>
                </c:pt>
                <c:pt idx="9796">
                  <c:v>21007</c:v>
                </c:pt>
                <c:pt idx="9797">
                  <c:v>21008</c:v>
                </c:pt>
                <c:pt idx="9798">
                  <c:v>21009</c:v>
                </c:pt>
                <c:pt idx="9799">
                  <c:v>21010</c:v>
                </c:pt>
                <c:pt idx="9800">
                  <c:v>21011</c:v>
                </c:pt>
                <c:pt idx="9801">
                  <c:v>21012</c:v>
                </c:pt>
                <c:pt idx="9802">
                  <c:v>21013</c:v>
                </c:pt>
                <c:pt idx="9803">
                  <c:v>21014</c:v>
                </c:pt>
                <c:pt idx="9804">
                  <c:v>21015</c:v>
                </c:pt>
                <c:pt idx="9805">
                  <c:v>21016</c:v>
                </c:pt>
                <c:pt idx="9806">
                  <c:v>21017</c:v>
                </c:pt>
                <c:pt idx="9807">
                  <c:v>21018</c:v>
                </c:pt>
                <c:pt idx="9808">
                  <c:v>21019</c:v>
                </c:pt>
                <c:pt idx="9809">
                  <c:v>21020</c:v>
                </c:pt>
                <c:pt idx="9810">
                  <c:v>21021</c:v>
                </c:pt>
                <c:pt idx="9811">
                  <c:v>21022</c:v>
                </c:pt>
                <c:pt idx="9812">
                  <c:v>21023</c:v>
                </c:pt>
                <c:pt idx="9813">
                  <c:v>21024</c:v>
                </c:pt>
                <c:pt idx="9814">
                  <c:v>21025</c:v>
                </c:pt>
                <c:pt idx="9815">
                  <c:v>21026</c:v>
                </c:pt>
                <c:pt idx="9816">
                  <c:v>21027</c:v>
                </c:pt>
                <c:pt idx="9817">
                  <c:v>21028</c:v>
                </c:pt>
                <c:pt idx="9818">
                  <c:v>21029</c:v>
                </c:pt>
                <c:pt idx="9819">
                  <c:v>21030</c:v>
                </c:pt>
                <c:pt idx="9820">
                  <c:v>21031</c:v>
                </c:pt>
                <c:pt idx="9821">
                  <c:v>21032</c:v>
                </c:pt>
                <c:pt idx="9822">
                  <c:v>21033</c:v>
                </c:pt>
                <c:pt idx="9823">
                  <c:v>21034</c:v>
                </c:pt>
                <c:pt idx="9824">
                  <c:v>21035</c:v>
                </c:pt>
                <c:pt idx="9825">
                  <c:v>21036</c:v>
                </c:pt>
                <c:pt idx="9826">
                  <c:v>21037</c:v>
                </c:pt>
                <c:pt idx="9827">
                  <c:v>21038</c:v>
                </c:pt>
                <c:pt idx="9828">
                  <c:v>21039</c:v>
                </c:pt>
                <c:pt idx="9829">
                  <c:v>21040</c:v>
                </c:pt>
                <c:pt idx="9830">
                  <c:v>21041</c:v>
                </c:pt>
                <c:pt idx="9831">
                  <c:v>21042</c:v>
                </c:pt>
                <c:pt idx="9832">
                  <c:v>21043</c:v>
                </c:pt>
                <c:pt idx="9833">
                  <c:v>21044</c:v>
                </c:pt>
                <c:pt idx="9834">
                  <c:v>21045</c:v>
                </c:pt>
                <c:pt idx="9835">
                  <c:v>21046</c:v>
                </c:pt>
                <c:pt idx="9836">
                  <c:v>21047</c:v>
                </c:pt>
                <c:pt idx="9837">
                  <c:v>21048</c:v>
                </c:pt>
                <c:pt idx="9838">
                  <c:v>21049</c:v>
                </c:pt>
                <c:pt idx="9839">
                  <c:v>21050</c:v>
                </c:pt>
                <c:pt idx="9840">
                  <c:v>21051</c:v>
                </c:pt>
                <c:pt idx="9841">
                  <c:v>21052</c:v>
                </c:pt>
                <c:pt idx="9842">
                  <c:v>21053</c:v>
                </c:pt>
                <c:pt idx="9843">
                  <c:v>21054</c:v>
                </c:pt>
                <c:pt idx="9844">
                  <c:v>21055</c:v>
                </c:pt>
                <c:pt idx="9845">
                  <c:v>21056</c:v>
                </c:pt>
                <c:pt idx="9846">
                  <c:v>21057</c:v>
                </c:pt>
                <c:pt idx="9847">
                  <c:v>21058</c:v>
                </c:pt>
                <c:pt idx="9848">
                  <c:v>21059</c:v>
                </c:pt>
                <c:pt idx="9849">
                  <c:v>21060</c:v>
                </c:pt>
                <c:pt idx="9850">
                  <c:v>21061</c:v>
                </c:pt>
                <c:pt idx="9851">
                  <c:v>21062</c:v>
                </c:pt>
                <c:pt idx="9852">
                  <c:v>21063</c:v>
                </c:pt>
                <c:pt idx="9853">
                  <c:v>21064</c:v>
                </c:pt>
                <c:pt idx="9854">
                  <c:v>21065</c:v>
                </c:pt>
                <c:pt idx="9855">
                  <c:v>21066</c:v>
                </c:pt>
                <c:pt idx="9856">
                  <c:v>21067</c:v>
                </c:pt>
                <c:pt idx="9857">
                  <c:v>21068</c:v>
                </c:pt>
                <c:pt idx="9858">
                  <c:v>21069</c:v>
                </c:pt>
                <c:pt idx="9859">
                  <c:v>21070</c:v>
                </c:pt>
                <c:pt idx="9860">
                  <c:v>21071</c:v>
                </c:pt>
                <c:pt idx="9861">
                  <c:v>21072</c:v>
                </c:pt>
                <c:pt idx="9862">
                  <c:v>21073</c:v>
                </c:pt>
                <c:pt idx="9863">
                  <c:v>21074</c:v>
                </c:pt>
                <c:pt idx="9864">
                  <c:v>21075</c:v>
                </c:pt>
                <c:pt idx="9865">
                  <c:v>21076</c:v>
                </c:pt>
                <c:pt idx="9866">
                  <c:v>21077</c:v>
                </c:pt>
                <c:pt idx="9867">
                  <c:v>21078</c:v>
                </c:pt>
                <c:pt idx="9868">
                  <c:v>21079</c:v>
                </c:pt>
                <c:pt idx="9869">
                  <c:v>21080</c:v>
                </c:pt>
                <c:pt idx="9870">
                  <c:v>21081</c:v>
                </c:pt>
                <c:pt idx="9871">
                  <c:v>21082</c:v>
                </c:pt>
                <c:pt idx="9872">
                  <c:v>21083</c:v>
                </c:pt>
                <c:pt idx="9873">
                  <c:v>21084</c:v>
                </c:pt>
                <c:pt idx="9874">
                  <c:v>21085</c:v>
                </c:pt>
                <c:pt idx="9875">
                  <c:v>21086</c:v>
                </c:pt>
                <c:pt idx="9876">
                  <c:v>21087</c:v>
                </c:pt>
                <c:pt idx="9877">
                  <c:v>21088</c:v>
                </c:pt>
                <c:pt idx="9878">
                  <c:v>21089</c:v>
                </c:pt>
                <c:pt idx="9879">
                  <c:v>21090</c:v>
                </c:pt>
                <c:pt idx="9880">
                  <c:v>21091</c:v>
                </c:pt>
                <c:pt idx="9881">
                  <c:v>21092</c:v>
                </c:pt>
                <c:pt idx="9882">
                  <c:v>21093</c:v>
                </c:pt>
                <c:pt idx="9883">
                  <c:v>21094</c:v>
                </c:pt>
                <c:pt idx="9884">
                  <c:v>21095</c:v>
                </c:pt>
                <c:pt idx="9885">
                  <c:v>21096</c:v>
                </c:pt>
                <c:pt idx="9886">
                  <c:v>21097</c:v>
                </c:pt>
                <c:pt idx="9887">
                  <c:v>21098</c:v>
                </c:pt>
                <c:pt idx="9888">
                  <c:v>21099</c:v>
                </c:pt>
                <c:pt idx="9889">
                  <c:v>21100</c:v>
                </c:pt>
                <c:pt idx="9890">
                  <c:v>21101</c:v>
                </c:pt>
                <c:pt idx="9891">
                  <c:v>21102</c:v>
                </c:pt>
                <c:pt idx="9892">
                  <c:v>21103</c:v>
                </c:pt>
                <c:pt idx="9893">
                  <c:v>21104</c:v>
                </c:pt>
                <c:pt idx="9894">
                  <c:v>21105</c:v>
                </c:pt>
                <c:pt idx="9895">
                  <c:v>21106</c:v>
                </c:pt>
                <c:pt idx="9896">
                  <c:v>21107</c:v>
                </c:pt>
                <c:pt idx="9897">
                  <c:v>21108</c:v>
                </c:pt>
                <c:pt idx="9898">
                  <c:v>21109</c:v>
                </c:pt>
                <c:pt idx="9899">
                  <c:v>21110</c:v>
                </c:pt>
                <c:pt idx="9900">
                  <c:v>21111</c:v>
                </c:pt>
                <c:pt idx="9901">
                  <c:v>21112</c:v>
                </c:pt>
                <c:pt idx="9902">
                  <c:v>21113</c:v>
                </c:pt>
                <c:pt idx="9903">
                  <c:v>21114</c:v>
                </c:pt>
                <c:pt idx="9904">
                  <c:v>21115</c:v>
                </c:pt>
                <c:pt idx="9905">
                  <c:v>21116</c:v>
                </c:pt>
                <c:pt idx="9906">
                  <c:v>21117</c:v>
                </c:pt>
                <c:pt idx="9907">
                  <c:v>21118</c:v>
                </c:pt>
                <c:pt idx="9908">
                  <c:v>21119</c:v>
                </c:pt>
                <c:pt idx="9909">
                  <c:v>21120</c:v>
                </c:pt>
                <c:pt idx="9910">
                  <c:v>21121</c:v>
                </c:pt>
                <c:pt idx="9911">
                  <c:v>21122</c:v>
                </c:pt>
                <c:pt idx="9912">
                  <c:v>21123</c:v>
                </c:pt>
                <c:pt idx="9913">
                  <c:v>21124</c:v>
                </c:pt>
                <c:pt idx="9914">
                  <c:v>21125</c:v>
                </c:pt>
                <c:pt idx="9915">
                  <c:v>21126</c:v>
                </c:pt>
                <c:pt idx="9916">
                  <c:v>21127</c:v>
                </c:pt>
                <c:pt idx="9917">
                  <c:v>21128</c:v>
                </c:pt>
                <c:pt idx="9918">
                  <c:v>21129</c:v>
                </c:pt>
                <c:pt idx="9919">
                  <c:v>21130</c:v>
                </c:pt>
                <c:pt idx="9920">
                  <c:v>21131</c:v>
                </c:pt>
                <c:pt idx="9921">
                  <c:v>21132</c:v>
                </c:pt>
                <c:pt idx="9922">
                  <c:v>21133</c:v>
                </c:pt>
                <c:pt idx="9923">
                  <c:v>21134</c:v>
                </c:pt>
                <c:pt idx="9924">
                  <c:v>21135</c:v>
                </c:pt>
                <c:pt idx="9925">
                  <c:v>21136</c:v>
                </c:pt>
                <c:pt idx="9926">
                  <c:v>21137</c:v>
                </c:pt>
                <c:pt idx="9927">
                  <c:v>21138</c:v>
                </c:pt>
                <c:pt idx="9928">
                  <c:v>21139</c:v>
                </c:pt>
                <c:pt idx="9929">
                  <c:v>21140</c:v>
                </c:pt>
                <c:pt idx="9930">
                  <c:v>21141</c:v>
                </c:pt>
                <c:pt idx="9931">
                  <c:v>21142</c:v>
                </c:pt>
                <c:pt idx="9932">
                  <c:v>21143</c:v>
                </c:pt>
                <c:pt idx="9933">
                  <c:v>21144</c:v>
                </c:pt>
                <c:pt idx="9934">
                  <c:v>21145</c:v>
                </c:pt>
                <c:pt idx="9935">
                  <c:v>21146</c:v>
                </c:pt>
                <c:pt idx="9936">
                  <c:v>21147</c:v>
                </c:pt>
                <c:pt idx="9937">
                  <c:v>21148</c:v>
                </c:pt>
                <c:pt idx="9938">
                  <c:v>21149</c:v>
                </c:pt>
                <c:pt idx="9939">
                  <c:v>21150</c:v>
                </c:pt>
                <c:pt idx="9940">
                  <c:v>21151</c:v>
                </c:pt>
                <c:pt idx="9941">
                  <c:v>21152</c:v>
                </c:pt>
                <c:pt idx="9942">
                  <c:v>21153</c:v>
                </c:pt>
                <c:pt idx="9943">
                  <c:v>21154</c:v>
                </c:pt>
                <c:pt idx="9944">
                  <c:v>21155</c:v>
                </c:pt>
                <c:pt idx="9945">
                  <c:v>21156</c:v>
                </c:pt>
                <c:pt idx="9946">
                  <c:v>21157</c:v>
                </c:pt>
                <c:pt idx="9947">
                  <c:v>21158</c:v>
                </c:pt>
                <c:pt idx="9948">
                  <c:v>21159</c:v>
                </c:pt>
                <c:pt idx="9949">
                  <c:v>21160</c:v>
                </c:pt>
                <c:pt idx="9950">
                  <c:v>21161</c:v>
                </c:pt>
                <c:pt idx="9951">
                  <c:v>21162</c:v>
                </c:pt>
                <c:pt idx="9952">
                  <c:v>21163</c:v>
                </c:pt>
                <c:pt idx="9953">
                  <c:v>21164</c:v>
                </c:pt>
                <c:pt idx="9954">
                  <c:v>21165</c:v>
                </c:pt>
                <c:pt idx="9955">
                  <c:v>21166</c:v>
                </c:pt>
                <c:pt idx="9956">
                  <c:v>21167</c:v>
                </c:pt>
                <c:pt idx="9957">
                  <c:v>21168</c:v>
                </c:pt>
                <c:pt idx="9958">
                  <c:v>21169</c:v>
                </c:pt>
                <c:pt idx="9959">
                  <c:v>21170</c:v>
                </c:pt>
                <c:pt idx="9960">
                  <c:v>21171</c:v>
                </c:pt>
                <c:pt idx="9961">
                  <c:v>21172</c:v>
                </c:pt>
                <c:pt idx="9962">
                  <c:v>21173</c:v>
                </c:pt>
                <c:pt idx="9963">
                  <c:v>21174</c:v>
                </c:pt>
                <c:pt idx="9964">
                  <c:v>21175</c:v>
                </c:pt>
                <c:pt idx="9965">
                  <c:v>21176</c:v>
                </c:pt>
                <c:pt idx="9966">
                  <c:v>21177</c:v>
                </c:pt>
                <c:pt idx="9967">
                  <c:v>21178</c:v>
                </c:pt>
                <c:pt idx="9968">
                  <c:v>21179</c:v>
                </c:pt>
                <c:pt idx="9969">
                  <c:v>21180</c:v>
                </c:pt>
                <c:pt idx="9970">
                  <c:v>21181</c:v>
                </c:pt>
                <c:pt idx="9971">
                  <c:v>21182</c:v>
                </c:pt>
                <c:pt idx="9972">
                  <c:v>21183</c:v>
                </c:pt>
                <c:pt idx="9973">
                  <c:v>21184</c:v>
                </c:pt>
                <c:pt idx="9974">
                  <c:v>21185</c:v>
                </c:pt>
                <c:pt idx="9975">
                  <c:v>21186</c:v>
                </c:pt>
                <c:pt idx="9976">
                  <c:v>21187</c:v>
                </c:pt>
                <c:pt idx="9977">
                  <c:v>21188</c:v>
                </c:pt>
                <c:pt idx="9978">
                  <c:v>21189</c:v>
                </c:pt>
                <c:pt idx="9979">
                  <c:v>21190</c:v>
                </c:pt>
                <c:pt idx="9980">
                  <c:v>21191</c:v>
                </c:pt>
                <c:pt idx="9981">
                  <c:v>21192</c:v>
                </c:pt>
                <c:pt idx="9982">
                  <c:v>21193</c:v>
                </c:pt>
                <c:pt idx="9983">
                  <c:v>21194</c:v>
                </c:pt>
                <c:pt idx="9984">
                  <c:v>21195</c:v>
                </c:pt>
                <c:pt idx="9985">
                  <c:v>21196</c:v>
                </c:pt>
                <c:pt idx="9986">
                  <c:v>21197</c:v>
                </c:pt>
                <c:pt idx="9987">
                  <c:v>21198</c:v>
                </c:pt>
                <c:pt idx="9988">
                  <c:v>21199</c:v>
                </c:pt>
                <c:pt idx="9989">
                  <c:v>21200</c:v>
                </c:pt>
                <c:pt idx="9990">
                  <c:v>21201</c:v>
                </c:pt>
                <c:pt idx="9991">
                  <c:v>21202</c:v>
                </c:pt>
                <c:pt idx="9992">
                  <c:v>21203</c:v>
                </c:pt>
                <c:pt idx="9993">
                  <c:v>21204</c:v>
                </c:pt>
                <c:pt idx="9994">
                  <c:v>21205</c:v>
                </c:pt>
                <c:pt idx="9995">
                  <c:v>21206</c:v>
                </c:pt>
                <c:pt idx="9996">
                  <c:v>21207</c:v>
                </c:pt>
                <c:pt idx="9997">
                  <c:v>21208</c:v>
                </c:pt>
                <c:pt idx="9998">
                  <c:v>21209</c:v>
                </c:pt>
                <c:pt idx="9999">
                  <c:v>21210</c:v>
                </c:pt>
                <c:pt idx="10000">
                  <c:v>21211</c:v>
                </c:pt>
                <c:pt idx="10001">
                  <c:v>21212</c:v>
                </c:pt>
                <c:pt idx="10002">
                  <c:v>21213</c:v>
                </c:pt>
                <c:pt idx="10003">
                  <c:v>21214</c:v>
                </c:pt>
                <c:pt idx="10004">
                  <c:v>21215</c:v>
                </c:pt>
                <c:pt idx="10005">
                  <c:v>21216</c:v>
                </c:pt>
                <c:pt idx="10006">
                  <c:v>21217</c:v>
                </c:pt>
                <c:pt idx="10007">
                  <c:v>21218</c:v>
                </c:pt>
                <c:pt idx="10008">
                  <c:v>21219</c:v>
                </c:pt>
                <c:pt idx="10009">
                  <c:v>21220</c:v>
                </c:pt>
                <c:pt idx="10010">
                  <c:v>21221</c:v>
                </c:pt>
                <c:pt idx="10011">
                  <c:v>21222</c:v>
                </c:pt>
                <c:pt idx="10012">
                  <c:v>21223</c:v>
                </c:pt>
                <c:pt idx="10013">
                  <c:v>21224</c:v>
                </c:pt>
                <c:pt idx="10014">
                  <c:v>21225</c:v>
                </c:pt>
                <c:pt idx="10015">
                  <c:v>21226</c:v>
                </c:pt>
                <c:pt idx="10016">
                  <c:v>21227</c:v>
                </c:pt>
                <c:pt idx="10017">
                  <c:v>21228</c:v>
                </c:pt>
                <c:pt idx="10018">
                  <c:v>21229</c:v>
                </c:pt>
                <c:pt idx="10019">
                  <c:v>21230</c:v>
                </c:pt>
                <c:pt idx="10020">
                  <c:v>21231</c:v>
                </c:pt>
                <c:pt idx="10021">
                  <c:v>21232</c:v>
                </c:pt>
                <c:pt idx="10022">
                  <c:v>21233</c:v>
                </c:pt>
                <c:pt idx="10023">
                  <c:v>21234</c:v>
                </c:pt>
                <c:pt idx="10024">
                  <c:v>21235</c:v>
                </c:pt>
                <c:pt idx="10025">
                  <c:v>21236</c:v>
                </c:pt>
                <c:pt idx="10026">
                  <c:v>21237</c:v>
                </c:pt>
                <c:pt idx="10027">
                  <c:v>21238</c:v>
                </c:pt>
                <c:pt idx="10028">
                  <c:v>21239</c:v>
                </c:pt>
                <c:pt idx="10029">
                  <c:v>21240</c:v>
                </c:pt>
                <c:pt idx="10030">
                  <c:v>21241</c:v>
                </c:pt>
                <c:pt idx="10031">
                  <c:v>21242</c:v>
                </c:pt>
                <c:pt idx="10032">
                  <c:v>21243</c:v>
                </c:pt>
                <c:pt idx="10033">
                  <c:v>21244</c:v>
                </c:pt>
                <c:pt idx="10034">
                  <c:v>21245</c:v>
                </c:pt>
                <c:pt idx="10035">
                  <c:v>21246</c:v>
                </c:pt>
                <c:pt idx="10036">
                  <c:v>21247</c:v>
                </c:pt>
                <c:pt idx="10037">
                  <c:v>21248</c:v>
                </c:pt>
                <c:pt idx="10038">
                  <c:v>21249</c:v>
                </c:pt>
                <c:pt idx="10039">
                  <c:v>21250</c:v>
                </c:pt>
                <c:pt idx="10040">
                  <c:v>21251</c:v>
                </c:pt>
                <c:pt idx="10041">
                  <c:v>21252</c:v>
                </c:pt>
                <c:pt idx="10042">
                  <c:v>21253</c:v>
                </c:pt>
                <c:pt idx="10043">
                  <c:v>21254</c:v>
                </c:pt>
                <c:pt idx="10044">
                  <c:v>21255</c:v>
                </c:pt>
                <c:pt idx="10045">
                  <c:v>21256</c:v>
                </c:pt>
                <c:pt idx="10046">
                  <c:v>21257</c:v>
                </c:pt>
                <c:pt idx="10047">
                  <c:v>21258</c:v>
                </c:pt>
                <c:pt idx="10048">
                  <c:v>21259</c:v>
                </c:pt>
                <c:pt idx="10049">
                  <c:v>21260</c:v>
                </c:pt>
                <c:pt idx="10050">
                  <c:v>21261</c:v>
                </c:pt>
                <c:pt idx="10051">
                  <c:v>21262</c:v>
                </c:pt>
                <c:pt idx="10052">
                  <c:v>21263</c:v>
                </c:pt>
                <c:pt idx="10053">
                  <c:v>21264</c:v>
                </c:pt>
                <c:pt idx="10054">
                  <c:v>21265</c:v>
                </c:pt>
                <c:pt idx="10055">
                  <c:v>21266</c:v>
                </c:pt>
                <c:pt idx="10056">
                  <c:v>21267</c:v>
                </c:pt>
                <c:pt idx="10057">
                  <c:v>21268</c:v>
                </c:pt>
                <c:pt idx="10058">
                  <c:v>21269</c:v>
                </c:pt>
                <c:pt idx="10059">
                  <c:v>21270</c:v>
                </c:pt>
                <c:pt idx="10060">
                  <c:v>21271</c:v>
                </c:pt>
                <c:pt idx="10061">
                  <c:v>21272</c:v>
                </c:pt>
                <c:pt idx="10062">
                  <c:v>21273</c:v>
                </c:pt>
                <c:pt idx="10063">
                  <c:v>21274</c:v>
                </c:pt>
                <c:pt idx="10064">
                  <c:v>21275</c:v>
                </c:pt>
                <c:pt idx="10065">
                  <c:v>21276</c:v>
                </c:pt>
                <c:pt idx="10066">
                  <c:v>21277</c:v>
                </c:pt>
                <c:pt idx="10067">
                  <c:v>21278</c:v>
                </c:pt>
                <c:pt idx="10068">
                  <c:v>21279</c:v>
                </c:pt>
                <c:pt idx="10069">
                  <c:v>21280</c:v>
                </c:pt>
                <c:pt idx="10070">
                  <c:v>21281</c:v>
                </c:pt>
                <c:pt idx="10071">
                  <c:v>21282</c:v>
                </c:pt>
                <c:pt idx="10072">
                  <c:v>21283</c:v>
                </c:pt>
                <c:pt idx="10073">
                  <c:v>21284</c:v>
                </c:pt>
                <c:pt idx="10074">
                  <c:v>21285</c:v>
                </c:pt>
                <c:pt idx="10075">
                  <c:v>21286</c:v>
                </c:pt>
                <c:pt idx="10076">
                  <c:v>21287</c:v>
                </c:pt>
                <c:pt idx="10077">
                  <c:v>21288</c:v>
                </c:pt>
                <c:pt idx="10078">
                  <c:v>21289</c:v>
                </c:pt>
                <c:pt idx="10079">
                  <c:v>21290</c:v>
                </c:pt>
                <c:pt idx="10080">
                  <c:v>21291</c:v>
                </c:pt>
                <c:pt idx="10081">
                  <c:v>21292</c:v>
                </c:pt>
                <c:pt idx="10082">
                  <c:v>21293</c:v>
                </c:pt>
                <c:pt idx="10083">
                  <c:v>21294</c:v>
                </c:pt>
                <c:pt idx="10084">
                  <c:v>21295</c:v>
                </c:pt>
                <c:pt idx="10085">
                  <c:v>21296</c:v>
                </c:pt>
                <c:pt idx="10086">
                  <c:v>21297</c:v>
                </c:pt>
                <c:pt idx="10087">
                  <c:v>21298</c:v>
                </c:pt>
                <c:pt idx="10088">
                  <c:v>21299</c:v>
                </c:pt>
                <c:pt idx="10089">
                  <c:v>21300</c:v>
                </c:pt>
                <c:pt idx="10090">
                  <c:v>21301</c:v>
                </c:pt>
                <c:pt idx="10091">
                  <c:v>21302</c:v>
                </c:pt>
                <c:pt idx="10092">
                  <c:v>21303</c:v>
                </c:pt>
                <c:pt idx="10093">
                  <c:v>21304</c:v>
                </c:pt>
                <c:pt idx="10094">
                  <c:v>21305</c:v>
                </c:pt>
                <c:pt idx="10095">
                  <c:v>21306</c:v>
                </c:pt>
                <c:pt idx="10096">
                  <c:v>21307</c:v>
                </c:pt>
                <c:pt idx="10097">
                  <c:v>21308</c:v>
                </c:pt>
                <c:pt idx="10098">
                  <c:v>21309</c:v>
                </c:pt>
                <c:pt idx="10099">
                  <c:v>21310</c:v>
                </c:pt>
                <c:pt idx="10100">
                  <c:v>21311</c:v>
                </c:pt>
                <c:pt idx="10101">
                  <c:v>21312</c:v>
                </c:pt>
                <c:pt idx="10102">
                  <c:v>21313</c:v>
                </c:pt>
                <c:pt idx="10103">
                  <c:v>21314</c:v>
                </c:pt>
                <c:pt idx="10104">
                  <c:v>21315</c:v>
                </c:pt>
                <c:pt idx="10105">
                  <c:v>21316</c:v>
                </c:pt>
                <c:pt idx="10106">
                  <c:v>21317</c:v>
                </c:pt>
                <c:pt idx="10107">
                  <c:v>21318</c:v>
                </c:pt>
                <c:pt idx="10108">
                  <c:v>21319</c:v>
                </c:pt>
                <c:pt idx="10109">
                  <c:v>21320</c:v>
                </c:pt>
                <c:pt idx="10110">
                  <c:v>21321</c:v>
                </c:pt>
                <c:pt idx="10111">
                  <c:v>21322</c:v>
                </c:pt>
                <c:pt idx="10112">
                  <c:v>21323</c:v>
                </c:pt>
                <c:pt idx="10113">
                  <c:v>21324</c:v>
                </c:pt>
                <c:pt idx="10114">
                  <c:v>21325</c:v>
                </c:pt>
                <c:pt idx="10115">
                  <c:v>21326</c:v>
                </c:pt>
                <c:pt idx="10116">
                  <c:v>21327</c:v>
                </c:pt>
                <c:pt idx="10117">
                  <c:v>21328</c:v>
                </c:pt>
                <c:pt idx="10118">
                  <c:v>21329</c:v>
                </c:pt>
                <c:pt idx="10119">
                  <c:v>21330</c:v>
                </c:pt>
                <c:pt idx="10120">
                  <c:v>21331</c:v>
                </c:pt>
                <c:pt idx="10121">
                  <c:v>21332</c:v>
                </c:pt>
                <c:pt idx="10122">
                  <c:v>21333</c:v>
                </c:pt>
                <c:pt idx="10123">
                  <c:v>21334</c:v>
                </c:pt>
                <c:pt idx="10124">
                  <c:v>21335</c:v>
                </c:pt>
                <c:pt idx="10125">
                  <c:v>21336</c:v>
                </c:pt>
                <c:pt idx="10126">
                  <c:v>21337</c:v>
                </c:pt>
                <c:pt idx="10127">
                  <c:v>21338</c:v>
                </c:pt>
                <c:pt idx="10128">
                  <c:v>21339</c:v>
                </c:pt>
                <c:pt idx="10129">
                  <c:v>21340</c:v>
                </c:pt>
                <c:pt idx="10130">
                  <c:v>21341</c:v>
                </c:pt>
                <c:pt idx="10131">
                  <c:v>21342</c:v>
                </c:pt>
                <c:pt idx="10132">
                  <c:v>21343</c:v>
                </c:pt>
                <c:pt idx="10133">
                  <c:v>21344</c:v>
                </c:pt>
                <c:pt idx="10134">
                  <c:v>21345</c:v>
                </c:pt>
                <c:pt idx="10135">
                  <c:v>21346</c:v>
                </c:pt>
                <c:pt idx="10136">
                  <c:v>21347</c:v>
                </c:pt>
                <c:pt idx="10137">
                  <c:v>21348</c:v>
                </c:pt>
                <c:pt idx="10138">
                  <c:v>21349</c:v>
                </c:pt>
                <c:pt idx="10139">
                  <c:v>21350</c:v>
                </c:pt>
                <c:pt idx="10140">
                  <c:v>21351</c:v>
                </c:pt>
                <c:pt idx="10141">
                  <c:v>21352</c:v>
                </c:pt>
                <c:pt idx="10142">
                  <c:v>21353</c:v>
                </c:pt>
                <c:pt idx="10143">
                  <c:v>21354</c:v>
                </c:pt>
                <c:pt idx="10144">
                  <c:v>21355</c:v>
                </c:pt>
                <c:pt idx="10145">
                  <c:v>21356</c:v>
                </c:pt>
                <c:pt idx="10146">
                  <c:v>21357</c:v>
                </c:pt>
                <c:pt idx="10147">
                  <c:v>21358</c:v>
                </c:pt>
                <c:pt idx="10148">
                  <c:v>21359</c:v>
                </c:pt>
                <c:pt idx="10149">
                  <c:v>21360</c:v>
                </c:pt>
                <c:pt idx="10150">
                  <c:v>21361</c:v>
                </c:pt>
                <c:pt idx="10151">
                  <c:v>21362</c:v>
                </c:pt>
                <c:pt idx="10152">
                  <c:v>21363</c:v>
                </c:pt>
                <c:pt idx="10153">
                  <c:v>21364</c:v>
                </c:pt>
                <c:pt idx="10154">
                  <c:v>21365</c:v>
                </c:pt>
                <c:pt idx="10155">
                  <c:v>21366</c:v>
                </c:pt>
                <c:pt idx="10156">
                  <c:v>21367</c:v>
                </c:pt>
                <c:pt idx="10157">
                  <c:v>21368</c:v>
                </c:pt>
                <c:pt idx="10158">
                  <c:v>21369</c:v>
                </c:pt>
                <c:pt idx="10159">
                  <c:v>21370</c:v>
                </c:pt>
                <c:pt idx="10160">
                  <c:v>21371</c:v>
                </c:pt>
                <c:pt idx="10161">
                  <c:v>21372</c:v>
                </c:pt>
                <c:pt idx="10162">
                  <c:v>21373</c:v>
                </c:pt>
                <c:pt idx="10163">
                  <c:v>21374</c:v>
                </c:pt>
                <c:pt idx="10164">
                  <c:v>21375</c:v>
                </c:pt>
                <c:pt idx="10165">
                  <c:v>21376</c:v>
                </c:pt>
                <c:pt idx="10166">
                  <c:v>21377</c:v>
                </c:pt>
                <c:pt idx="10167">
                  <c:v>21378</c:v>
                </c:pt>
                <c:pt idx="10168">
                  <c:v>21379</c:v>
                </c:pt>
                <c:pt idx="10169">
                  <c:v>21380</c:v>
                </c:pt>
                <c:pt idx="10170">
                  <c:v>21381</c:v>
                </c:pt>
                <c:pt idx="10171">
                  <c:v>21382</c:v>
                </c:pt>
                <c:pt idx="10172">
                  <c:v>21383</c:v>
                </c:pt>
                <c:pt idx="10173">
                  <c:v>21384</c:v>
                </c:pt>
                <c:pt idx="10174">
                  <c:v>21385</c:v>
                </c:pt>
                <c:pt idx="10175">
                  <c:v>21386</c:v>
                </c:pt>
                <c:pt idx="10176">
                  <c:v>21387</c:v>
                </c:pt>
                <c:pt idx="10177">
                  <c:v>21388</c:v>
                </c:pt>
                <c:pt idx="10178">
                  <c:v>21389</c:v>
                </c:pt>
                <c:pt idx="10179">
                  <c:v>21390</c:v>
                </c:pt>
                <c:pt idx="10180">
                  <c:v>21391</c:v>
                </c:pt>
                <c:pt idx="10181">
                  <c:v>21392</c:v>
                </c:pt>
                <c:pt idx="10182">
                  <c:v>21393</c:v>
                </c:pt>
                <c:pt idx="10183">
                  <c:v>21394</c:v>
                </c:pt>
                <c:pt idx="10184">
                  <c:v>21395</c:v>
                </c:pt>
                <c:pt idx="10185">
                  <c:v>21396</c:v>
                </c:pt>
                <c:pt idx="10186">
                  <c:v>21397</c:v>
                </c:pt>
                <c:pt idx="10187">
                  <c:v>21398</c:v>
                </c:pt>
                <c:pt idx="10188">
                  <c:v>21399</c:v>
                </c:pt>
                <c:pt idx="10189">
                  <c:v>21400</c:v>
                </c:pt>
                <c:pt idx="10190">
                  <c:v>21401</c:v>
                </c:pt>
                <c:pt idx="10191">
                  <c:v>21402</c:v>
                </c:pt>
                <c:pt idx="10192">
                  <c:v>21403</c:v>
                </c:pt>
                <c:pt idx="10193">
                  <c:v>21404</c:v>
                </c:pt>
                <c:pt idx="10194">
                  <c:v>21405</c:v>
                </c:pt>
                <c:pt idx="10195">
                  <c:v>21406</c:v>
                </c:pt>
                <c:pt idx="10196">
                  <c:v>21407</c:v>
                </c:pt>
                <c:pt idx="10197">
                  <c:v>21408</c:v>
                </c:pt>
                <c:pt idx="10198">
                  <c:v>21409</c:v>
                </c:pt>
                <c:pt idx="10199">
                  <c:v>21410</c:v>
                </c:pt>
                <c:pt idx="10200">
                  <c:v>21411</c:v>
                </c:pt>
                <c:pt idx="10201">
                  <c:v>21412</c:v>
                </c:pt>
                <c:pt idx="10202">
                  <c:v>21413</c:v>
                </c:pt>
                <c:pt idx="10203">
                  <c:v>21414</c:v>
                </c:pt>
                <c:pt idx="10204">
                  <c:v>21415</c:v>
                </c:pt>
                <c:pt idx="10205">
                  <c:v>21416</c:v>
                </c:pt>
                <c:pt idx="10206">
                  <c:v>21417</c:v>
                </c:pt>
                <c:pt idx="10207">
                  <c:v>21418</c:v>
                </c:pt>
                <c:pt idx="10208">
                  <c:v>21419</c:v>
                </c:pt>
                <c:pt idx="10209">
                  <c:v>21420</c:v>
                </c:pt>
                <c:pt idx="10210">
                  <c:v>21421</c:v>
                </c:pt>
                <c:pt idx="10211">
                  <c:v>21422</c:v>
                </c:pt>
                <c:pt idx="10212">
                  <c:v>21423</c:v>
                </c:pt>
                <c:pt idx="10213">
                  <c:v>21424</c:v>
                </c:pt>
                <c:pt idx="10214">
                  <c:v>21425</c:v>
                </c:pt>
                <c:pt idx="10215">
                  <c:v>21426</c:v>
                </c:pt>
                <c:pt idx="10216">
                  <c:v>21427</c:v>
                </c:pt>
                <c:pt idx="10217">
                  <c:v>21428</c:v>
                </c:pt>
                <c:pt idx="10218">
                  <c:v>21429</c:v>
                </c:pt>
                <c:pt idx="10219">
                  <c:v>21430</c:v>
                </c:pt>
                <c:pt idx="10220">
                  <c:v>21431</c:v>
                </c:pt>
                <c:pt idx="10221">
                  <c:v>21432</c:v>
                </c:pt>
                <c:pt idx="10222">
                  <c:v>21433</c:v>
                </c:pt>
                <c:pt idx="10223">
                  <c:v>21434</c:v>
                </c:pt>
                <c:pt idx="10224">
                  <c:v>21435</c:v>
                </c:pt>
                <c:pt idx="10225">
                  <c:v>21436</c:v>
                </c:pt>
                <c:pt idx="10226">
                  <c:v>21437</c:v>
                </c:pt>
                <c:pt idx="10227">
                  <c:v>21438</c:v>
                </c:pt>
                <c:pt idx="10228">
                  <c:v>21439</c:v>
                </c:pt>
                <c:pt idx="10229">
                  <c:v>21440</c:v>
                </c:pt>
                <c:pt idx="10230">
                  <c:v>21441</c:v>
                </c:pt>
                <c:pt idx="10231">
                  <c:v>21442</c:v>
                </c:pt>
                <c:pt idx="10232">
                  <c:v>21443</c:v>
                </c:pt>
                <c:pt idx="10233">
                  <c:v>21444</c:v>
                </c:pt>
                <c:pt idx="10234">
                  <c:v>21445</c:v>
                </c:pt>
                <c:pt idx="10235">
                  <c:v>21446</c:v>
                </c:pt>
                <c:pt idx="10236">
                  <c:v>21447</c:v>
                </c:pt>
                <c:pt idx="10237">
                  <c:v>21448</c:v>
                </c:pt>
                <c:pt idx="10238">
                  <c:v>21449</c:v>
                </c:pt>
                <c:pt idx="10239">
                  <c:v>21450</c:v>
                </c:pt>
                <c:pt idx="10240">
                  <c:v>21451</c:v>
                </c:pt>
                <c:pt idx="10241">
                  <c:v>21452</c:v>
                </c:pt>
                <c:pt idx="10242">
                  <c:v>21453</c:v>
                </c:pt>
                <c:pt idx="10243">
                  <c:v>21454</c:v>
                </c:pt>
                <c:pt idx="10244">
                  <c:v>21455</c:v>
                </c:pt>
                <c:pt idx="10245">
                  <c:v>21456</c:v>
                </c:pt>
                <c:pt idx="10246">
                  <c:v>21457</c:v>
                </c:pt>
                <c:pt idx="10247">
                  <c:v>21458</c:v>
                </c:pt>
                <c:pt idx="10248">
                  <c:v>21459</c:v>
                </c:pt>
                <c:pt idx="10249">
                  <c:v>21460</c:v>
                </c:pt>
                <c:pt idx="10250">
                  <c:v>21461</c:v>
                </c:pt>
                <c:pt idx="10251">
                  <c:v>21462</c:v>
                </c:pt>
                <c:pt idx="10252">
                  <c:v>21463</c:v>
                </c:pt>
                <c:pt idx="10253">
                  <c:v>21464</c:v>
                </c:pt>
                <c:pt idx="10254">
                  <c:v>21465</c:v>
                </c:pt>
                <c:pt idx="10255">
                  <c:v>21466</c:v>
                </c:pt>
                <c:pt idx="10256">
                  <c:v>21467</c:v>
                </c:pt>
                <c:pt idx="10257">
                  <c:v>21468</c:v>
                </c:pt>
                <c:pt idx="10258">
                  <c:v>21469</c:v>
                </c:pt>
                <c:pt idx="10259">
                  <c:v>21470</c:v>
                </c:pt>
                <c:pt idx="10260">
                  <c:v>21471</c:v>
                </c:pt>
                <c:pt idx="10261">
                  <c:v>21472</c:v>
                </c:pt>
                <c:pt idx="10262">
                  <c:v>21473</c:v>
                </c:pt>
                <c:pt idx="10263">
                  <c:v>21474</c:v>
                </c:pt>
                <c:pt idx="10264">
                  <c:v>21475</c:v>
                </c:pt>
                <c:pt idx="10265">
                  <c:v>21476</c:v>
                </c:pt>
                <c:pt idx="10266">
                  <c:v>21477</c:v>
                </c:pt>
                <c:pt idx="10267">
                  <c:v>21478</c:v>
                </c:pt>
                <c:pt idx="10268">
                  <c:v>21479</c:v>
                </c:pt>
                <c:pt idx="10269">
                  <c:v>21480</c:v>
                </c:pt>
                <c:pt idx="10270">
                  <c:v>21481</c:v>
                </c:pt>
                <c:pt idx="10271">
                  <c:v>21482</c:v>
                </c:pt>
                <c:pt idx="10272">
                  <c:v>21483</c:v>
                </c:pt>
                <c:pt idx="10273">
                  <c:v>21484</c:v>
                </c:pt>
                <c:pt idx="10274">
                  <c:v>21485</c:v>
                </c:pt>
                <c:pt idx="10275">
                  <c:v>21486</c:v>
                </c:pt>
                <c:pt idx="10276">
                  <c:v>21487</c:v>
                </c:pt>
                <c:pt idx="10277">
                  <c:v>21488</c:v>
                </c:pt>
                <c:pt idx="10278">
                  <c:v>21489</c:v>
                </c:pt>
                <c:pt idx="10279">
                  <c:v>21490</c:v>
                </c:pt>
                <c:pt idx="10280">
                  <c:v>21491</c:v>
                </c:pt>
                <c:pt idx="10281">
                  <c:v>21492</c:v>
                </c:pt>
                <c:pt idx="10282">
                  <c:v>21493</c:v>
                </c:pt>
                <c:pt idx="10283">
                  <c:v>21494</c:v>
                </c:pt>
                <c:pt idx="10284">
                  <c:v>21495</c:v>
                </c:pt>
                <c:pt idx="10285">
                  <c:v>21496</c:v>
                </c:pt>
                <c:pt idx="10286">
                  <c:v>21497</c:v>
                </c:pt>
                <c:pt idx="10287">
                  <c:v>21498</c:v>
                </c:pt>
                <c:pt idx="10288">
                  <c:v>21499</c:v>
                </c:pt>
                <c:pt idx="10289">
                  <c:v>21500</c:v>
                </c:pt>
                <c:pt idx="10290">
                  <c:v>21501</c:v>
                </c:pt>
                <c:pt idx="10291">
                  <c:v>21502</c:v>
                </c:pt>
                <c:pt idx="10292">
                  <c:v>21503</c:v>
                </c:pt>
                <c:pt idx="10293">
                  <c:v>21504</c:v>
                </c:pt>
                <c:pt idx="10294">
                  <c:v>21505</c:v>
                </c:pt>
                <c:pt idx="10295">
                  <c:v>21506</c:v>
                </c:pt>
                <c:pt idx="10296">
                  <c:v>21507</c:v>
                </c:pt>
                <c:pt idx="10297">
                  <c:v>21508</c:v>
                </c:pt>
                <c:pt idx="10298">
                  <c:v>21509</c:v>
                </c:pt>
                <c:pt idx="10299">
                  <c:v>21510</c:v>
                </c:pt>
                <c:pt idx="10300">
                  <c:v>21511</c:v>
                </c:pt>
                <c:pt idx="10301">
                  <c:v>21512</c:v>
                </c:pt>
                <c:pt idx="10302">
                  <c:v>21513</c:v>
                </c:pt>
                <c:pt idx="10303">
                  <c:v>21514</c:v>
                </c:pt>
                <c:pt idx="10304">
                  <c:v>21515</c:v>
                </c:pt>
                <c:pt idx="10305">
                  <c:v>21516</c:v>
                </c:pt>
                <c:pt idx="10306">
                  <c:v>21517</c:v>
                </c:pt>
                <c:pt idx="10307">
                  <c:v>21518</c:v>
                </c:pt>
                <c:pt idx="10308">
                  <c:v>21519</c:v>
                </c:pt>
                <c:pt idx="10309">
                  <c:v>21520</c:v>
                </c:pt>
                <c:pt idx="10310">
                  <c:v>21521</c:v>
                </c:pt>
                <c:pt idx="10311">
                  <c:v>21522</c:v>
                </c:pt>
                <c:pt idx="10312">
                  <c:v>21523</c:v>
                </c:pt>
                <c:pt idx="10313">
                  <c:v>21524</c:v>
                </c:pt>
                <c:pt idx="10314">
                  <c:v>21525</c:v>
                </c:pt>
                <c:pt idx="10315">
                  <c:v>21526</c:v>
                </c:pt>
                <c:pt idx="10316">
                  <c:v>21527</c:v>
                </c:pt>
                <c:pt idx="10317">
                  <c:v>21528</c:v>
                </c:pt>
                <c:pt idx="10318">
                  <c:v>21529</c:v>
                </c:pt>
                <c:pt idx="10319">
                  <c:v>21530</c:v>
                </c:pt>
                <c:pt idx="10320">
                  <c:v>21531</c:v>
                </c:pt>
                <c:pt idx="10321">
                  <c:v>21532</c:v>
                </c:pt>
                <c:pt idx="10322">
                  <c:v>21533</c:v>
                </c:pt>
                <c:pt idx="10323">
                  <c:v>21534</c:v>
                </c:pt>
                <c:pt idx="10324">
                  <c:v>21535</c:v>
                </c:pt>
                <c:pt idx="10325">
                  <c:v>21536</c:v>
                </c:pt>
                <c:pt idx="10326">
                  <c:v>21537</c:v>
                </c:pt>
                <c:pt idx="10327">
                  <c:v>21538</c:v>
                </c:pt>
                <c:pt idx="10328">
                  <c:v>21539</c:v>
                </c:pt>
                <c:pt idx="10329">
                  <c:v>21540</c:v>
                </c:pt>
                <c:pt idx="10330">
                  <c:v>21541</c:v>
                </c:pt>
                <c:pt idx="10331">
                  <c:v>21542</c:v>
                </c:pt>
                <c:pt idx="10332">
                  <c:v>21543</c:v>
                </c:pt>
                <c:pt idx="10333">
                  <c:v>21544</c:v>
                </c:pt>
                <c:pt idx="10334">
                  <c:v>21545</c:v>
                </c:pt>
                <c:pt idx="10335">
                  <c:v>21546</c:v>
                </c:pt>
                <c:pt idx="10336">
                  <c:v>21547</c:v>
                </c:pt>
                <c:pt idx="10337">
                  <c:v>21548</c:v>
                </c:pt>
                <c:pt idx="10338">
                  <c:v>21549</c:v>
                </c:pt>
                <c:pt idx="10339">
                  <c:v>21550</c:v>
                </c:pt>
                <c:pt idx="10340">
                  <c:v>21551</c:v>
                </c:pt>
                <c:pt idx="10341">
                  <c:v>21552</c:v>
                </c:pt>
                <c:pt idx="10342">
                  <c:v>21553</c:v>
                </c:pt>
                <c:pt idx="10343">
                  <c:v>21554</c:v>
                </c:pt>
                <c:pt idx="10344">
                  <c:v>21555</c:v>
                </c:pt>
                <c:pt idx="10345">
                  <c:v>21556</c:v>
                </c:pt>
                <c:pt idx="10346">
                  <c:v>21557</c:v>
                </c:pt>
                <c:pt idx="10347">
                  <c:v>21558</c:v>
                </c:pt>
                <c:pt idx="10348">
                  <c:v>21559</c:v>
                </c:pt>
                <c:pt idx="10349">
                  <c:v>21560</c:v>
                </c:pt>
                <c:pt idx="10350">
                  <c:v>21561</c:v>
                </c:pt>
                <c:pt idx="10351">
                  <c:v>21562</c:v>
                </c:pt>
                <c:pt idx="10352">
                  <c:v>21563</c:v>
                </c:pt>
                <c:pt idx="10353">
                  <c:v>21564</c:v>
                </c:pt>
                <c:pt idx="10354">
                  <c:v>21565</c:v>
                </c:pt>
                <c:pt idx="10355">
                  <c:v>21566</c:v>
                </c:pt>
                <c:pt idx="10356">
                  <c:v>21567</c:v>
                </c:pt>
                <c:pt idx="10357">
                  <c:v>21568</c:v>
                </c:pt>
                <c:pt idx="10358">
                  <c:v>21569</c:v>
                </c:pt>
                <c:pt idx="10359">
                  <c:v>21570</c:v>
                </c:pt>
                <c:pt idx="10360">
                  <c:v>21571</c:v>
                </c:pt>
                <c:pt idx="10361">
                  <c:v>21572</c:v>
                </c:pt>
                <c:pt idx="10362">
                  <c:v>21573</c:v>
                </c:pt>
                <c:pt idx="10363">
                  <c:v>21574</c:v>
                </c:pt>
                <c:pt idx="10364">
                  <c:v>21575</c:v>
                </c:pt>
                <c:pt idx="10365">
                  <c:v>21576</c:v>
                </c:pt>
                <c:pt idx="10366">
                  <c:v>21577</c:v>
                </c:pt>
                <c:pt idx="10367">
                  <c:v>21578</c:v>
                </c:pt>
                <c:pt idx="10368">
                  <c:v>21579</c:v>
                </c:pt>
                <c:pt idx="10369">
                  <c:v>21580</c:v>
                </c:pt>
                <c:pt idx="10370">
                  <c:v>21581</c:v>
                </c:pt>
                <c:pt idx="10371">
                  <c:v>21582</c:v>
                </c:pt>
                <c:pt idx="10372">
                  <c:v>21583</c:v>
                </c:pt>
                <c:pt idx="10373">
                  <c:v>21584</c:v>
                </c:pt>
                <c:pt idx="10374">
                  <c:v>21585</c:v>
                </c:pt>
                <c:pt idx="10375">
                  <c:v>21586</c:v>
                </c:pt>
                <c:pt idx="10376">
                  <c:v>21587</c:v>
                </c:pt>
                <c:pt idx="10377">
                  <c:v>21588</c:v>
                </c:pt>
                <c:pt idx="10378">
                  <c:v>21589</c:v>
                </c:pt>
                <c:pt idx="10379">
                  <c:v>21590</c:v>
                </c:pt>
                <c:pt idx="10380">
                  <c:v>21591</c:v>
                </c:pt>
                <c:pt idx="10381">
                  <c:v>21592</c:v>
                </c:pt>
                <c:pt idx="10382">
                  <c:v>21593</c:v>
                </c:pt>
                <c:pt idx="10383">
                  <c:v>21594</c:v>
                </c:pt>
                <c:pt idx="10384">
                  <c:v>21595</c:v>
                </c:pt>
                <c:pt idx="10385">
                  <c:v>21596</c:v>
                </c:pt>
                <c:pt idx="10386">
                  <c:v>21597</c:v>
                </c:pt>
                <c:pt idx="10387">
                  <c:v>21598</c:v>
                </c:pt>
                <c:pt idx="10388">
                  <c:v>21599</c:v>
                </c:pt>
                <c:pt idx="10389">
                  <c:v>21600</c:v>
                </c:pt>
                <c:pt idx="10390">
                  <c:v>21601</c:v>
                </c:pt>
                <c:pt idx="10391">
                  <c:v>21602</c:v>
                </c:pt>
                <c:pt idx="10392">
                  <c:v>21603</c:v>
                </c:pt>
                <c:pt idx="10393">
                  <c:v>21604</c:v>
                </c:pt>
                <c:pt idx="10394">
                  <c:v>21605</c:v>
                </c:pt>
                <c:pt idx="10395">
                  <c:v>21606</c:v>
                </c:pt>
                <c:pt idx="10396">
                  <c:v>21607</c:v>
                </c:pt>
                <c:pt idx="10397">
                  <c:v>21608</c:v>
                </c:pt>
                <c:pt idx="10398">
                  <c:v>21609</c:v>
                </c:pt>
                <c:pt idx="10399">
                  <c:v>21610</c:v>
                </c:pt>
                <c:pt idx="10400">
                  <c:v>21611</c:v>
                </c:pt>
                <c:pt idx="10401">
                  <c:v>21612</c:v>
                </c:pt>
                <c:pt idx="10402">
                  <c:v>21613</c:v>
                </c:pt>
                <c:pt idx="10403">
                  <c:v>21614</c:v>
                </c:pt>
                <c:pt idx="10404">
                  <c:v>21615</c:v>
                </c:pt>
                <c:pt idx="10405">
                  <c:v>21616</c:v>
                </c:pt>
                <c:pt idx="10406">
                  <c:v>21617</c:v>
                </c:pt>
                <c:pt idx="10407">
                  <c:v>21618</c:v>
                </c:pt>
                <c:pt idx="10408">
                  <c:v>21619</c:v>
                </c:pt>
                <c:pt idx="10409">
                  <c:v>21620</c:v>
                </c:pt>
                <c:pt idx="10410">
                  <c:v>21621</c:v>
                </c:pt>
                <c:pt idx="10411">
                  <c:v>21622</c:v>
                </c:pt>
                <c:pt idx="10412">
                  <c:v>21623</c:v>
                </c:pt>
                <c:pt idx="10413">
                  <c:v>21624</c:v>
                </c:pt>
                <c:pt idx="10414">
                  <c:v>21625</c:v>
                </c:pt>
                <c:pt idx="10415">
                  <c:v>21626</c:v>
                </c:pt>
                <c:pt idx="10416">
                  <c:v>21627</c:v>
                </c:pt>
                <c:pt idx="10417">
                  <c:v>21628</c:v>
                </c:pt>
                <c:pt idx="10418">
                  <c:v>21629</c:v>
                </c:pt>
                <c:pt idx="10419">
                  <c:v>21630</c:v>
                </c:pt>
                <c:pt idx="10420">
                  <c:v>21631</c:v>
                </c:pt>
                <c:pt idx="10421">
                  <c:v>21632</c:v>
                </c:pt>
                <c:pt idx="10422">
                  <c:v>21633</c:v>
                </c:pt>
                <c:pt idx="10423">
                  <c:v>21634</c:v>
                </c:pt>
                <c:pt idx="10424">
                  <c:v>21635</c:v>
                </c:pt>
                <c:pt idx="10425">
                  <c:v>21636</c:v>
                </c:pt>
                <c:pt idx="10426">
                  <c:v>21637</c:v>
                </c:pt>
                <c:pt idx="10427">
                  <c:v>21638</c:v>
                </c:pt>
                <c:pt idx="10428">
                  <c:v>21639</c:v>
                </c:pt>
                <c:pt idx="10429">
                  <c:v>21640</c:v>
                </c:pt>
                <c:pt idx="10430">
                  <c:v>21641</c:v>
                </c:pt>
                <c:pt idx="10431">
                  <c:v>21642</c:v>
                </c:pt>
                <c:pt idx="10432">
                  <c:v>21643</c:v>
                </c:pt>
                <c:pt idx="10433">
                  <c:v>21644</c:v>
                </c:pt>
                <c:pt idx="10434">
                  <c:v>21645</c:v>
                </c:pt>
                <c:pt idx="10435">
                  <c:v>21646</c:v>
                </c:pt>
                <c:pt idx="10436">
                  <c:v>21647</c:v>
                </c:pt>
                <c:pt idx="10437">
                  <c:v>21648</c:v>
                </c:pt>
                <c:pt idx="10438">
                  <c:v>21649</c:v>
                </c:pt>
                <c:pt idx="10439">
                  <c:v>21650</c:v>
                </c:pt>
                <c:pt idx="10440">
                  <c:v>21651</c:v>
                </c:pt>
                <c:pt idx="10441">
                  <c:v>21652</c:v>
                </c:pt>
                <c:pt idx="10442">
                  <c:v>21653</c:v>
                </c:pt>
                <c:pt idx="10443">
                  <c:v>21654</c:v>
                </c:pt>
                <c:pt idx="10444">
                  <c:v>21655</c:v>
                </c:pt>
                <c:pt idx="10445">
                  <c:v>21656</c:v>
                </c:pt>
                <c:pt idx="10446">
                  <c:v>21657</c:v>
                </c:pt>
                <c:pt idx="10447">
                  <c:v>21658</c:v>
                </c:pt>
                <c:pt idx="10448">
                  <c:v>21659</c:v>
                </c:pt>
                <c:pt idx="10449">
                  <c:v>21660</c:v>
                </c:pt>
                <c:pt idx="10450">
                  <c:v>21661</c:v>
                </c:pt>
                <c:pt idx="10451">
                  <c:v>21662</c:v>
                </c:pt>
                <c:pt idx="10452">
                  <c:v>21663</c:v>
                </c:pt>
                <c:pt idx="10453">
                  <c:v>21664</c:v>
                </c:pt>
                <c:pt idx="10454">
                  <c:v>21665</c:v>
                </c:pt>
                <c:pt idx="10455">
                  <c:v>21666</c:v>
                </c:pt>
                <c:pt idx="10456">
                  <c:v>21667</c:v>
                </c:pt>
                <c:pt idx="10457">
                  <c:v>21668</c:v>
                </c:pt>
                <c:pt idx="10458">
                  <c:v>21669</c:v>
                </c:pt>
                <c:pt idx="10459">
                  <c:v>21670</c:v>
                </c:pt>
                <c:pt idx="10460">
                  <c:v>21671</c:v>
                </c:pt>
                <c:pt idx="10461">
                  <c:v>21672</c:v>
                </c:pt>
                <c:pt idx="10462">
                  <c:v>21673</c:v>
                </c:pt>
                <c:pt idx="10463">
                  <c:v>21674</c:v>
                </c:pt>
                <c:pt idx="10464">
                  <c:v>21675</c:v>
                </c:pt>
                <c:pt idx="10465">
                  <c:v>21676</c:v>
                </c:pt>
                <c:pt idx="10466">
                  <c:v>21677</c:v>
                </c:pt>
                <c:pt idx="10467">
                  <c:v>21678</c:v>
                </c:pt>
                <c:pt idx="10468">
                  <c:v>21679</c:v>
                </c:pt>
                <c:pt idx="10469">
                  <c:v>21680</c:v>
                </c:pt>
                <c:pt idx="10470">
                  <c:v>21681</c:v>
                </c:pt>
                <c:pt idx="10471">
                  <c:v>21682</c:v>
                </c:pt>
                <c:pt idx="10472">
                  <c:v>21683</c:v>
                </c:pt>
                <c:pt idx="10473">
                  <c:v>21684</c:v>
                </c:pt>
                <c:pt idx="10474">
                  <c:v>21685</c:v>
                </c:pt>
                <c:pt idx="10475">
                  <c:v>21686</c:v>
                </c:pt>
                <c:pt idx="10476">
                  <c:v>21687</c:v>
                </c:pt>
                <c:pt idx="10477">
                  <c:v>21688</c:v>
                </c:pt>
                <c:pt idx="10478">
                  <c:v>21689</c:v>
                </c:pt>
                <c:pt idx="10479">
                  <c:v>21690</c:v>
                </c:pt>
                <c:pt idx="10480">
                  <c:v>21691</c:v>
                </c:pt>
                <c:pt idx="10481">
                  <c:v>21692</c:v>
                </c:pt>
                <c:pt idx="10482">
                  <c:v>21693</c:v>
                </c:pt>
                <c:pt idx="10483">
                  <c:v>21694</c:v>
                </c:pt>
                <c:pt idx="10484">
                  <c:v>21695</c:v>
                </c:pt>
                <c:pt idx="10485">
                  <c:v>21696</c:v>
                </c:pt>
                <c:pt idx="10486">
                  <c:v>21697</c:v>
                </c:pt>
                <c:pt idx="10487">
                  <c:v>21698</c:v>
                </c:pt>
                <c:pt idx="10488">
                  <c:v>21699</c:v>
                </c:pt>
                <c:pt idx="10489">
                  <c:v>21700</c:v>
                </c:pt>
                <c:pt idx="10490">
                  <c:v>21701</c:v>
                </c:pt>
                <c:pt idx="10491">
                  <c:v>21702</c:v>
                </c:pt>
                <c:pt idx="10492">
                  <c:v>21703</c:v>
                </c:pt>
                <c:pt idx="10493">
                  <c:v>21704</c:v>
                </c:pt>
                <c:pt idx="10494">
                  <c:v>21705</c:v>
                </c:pt>
                <c:pt idx="10495">
                  <c:v>21706</c:v>
                </c:pt>
                <c:pt idx="10496">
                  <c:v>21707</c:v>
                </c:pt>
                <c:pt idx="10497">
                  <c:v>21708</c:v>
                </c:pt>
                <c:pt idx="10498">
                  <c:v>21709</c:v>
                </c:pt>
                <c:pt idx="10499">
                  <c:v>21710</c:v>
                </c:pt>
                <c:pt idx="10500">
                  <c:v>21711</c:v>
                </c:pt>
                <c:pt idx="10501">
                  <c:v>21712</c:v>
                </c:pt>
                <c:pt idx="10502">
                  <c:v>21713</c:v>
                </c:pt>
                <c:pt idx="10503">
                  <c:v>21714</c:v>
                </c:pt>
                <c:pt idx="10504">
                  <c:v>21715</c:v>
                </c:pt>
                <c:pt idx="10505">
                  <c:v>21716</c:v>
                </c:pt>
                <c:pt idx="10506">
                  <c:v>21717</c:v>
                </c:pt>
                <c:pt idx="10507">
                  <c:v>21718</c:v>
                </c:pt>
                <c:pt idx="10508">
                  <c:v>21719</c:v>
                </c:pt>
                <c:pt idx="10509">
                  <c:v>21720</c:v>
                </c:pt>
                <c:pt idx="10510">
                  <c:v>21721</c:v>
                </c:pt>
                <c:pt idx="10511">
                  <c:v>21722</c:v>
                </c:pt>
                <c:pt idx="10512">
                  <c:v>21723</c:v>
                </c:pt>
                <c:pt idx="10513">
                  <c:v>21724</c:v>
                </c:pt>
                <c:pt idx="10514">
                  <c:v>21725</c:v>
                </c:pt>
                <c:pt idx="10515">
                  <c:v>21726</c:v>
                </c:pt>
                <c:pt idx="10516">
                  <c:v>21727</c:v>
                </c:pt>
                <c:pt idx="10517">
                  <c:v>21728</c:v>
                </c:pt>
                <c:pt idx="10518">
                  <c:v>21729</c:v>
                </c:pt>
                <c:pt idx="10519">
                  <c:v>21730</c:v>
                </c:pt>
                <c:pt idx="10520">
                  <c:v>21731</c:v>
                </c:pt>
                <c:pt idx="10521">
                  <c:v>21732</c:v>
                </c:pt>
                <c:pt idx="10522">
                  <c:v>21733</c:v>
                </c:pt>
                <c:pt idx="10523">
                  <c:v>21734</c:v>
                </c:pt>
                <c:pt idx="10524">
                  <c:v>21735</c:v>
                </c:pt>
                <c:pt idx="10525">
                  <c:v>21736</c:v>
                </c:pt>
                <c:pt idx="10526">
                  <c:v>21737</c:v>
                </c:pt>
                <c:pt idx="10527">
                  <c:v>21738</c:v>
                </c:pt>
                <c:pt idx="10528">
                  <c:v>21739</c:v>
                </c:pt>
                <c:pt idx="10529">
                  <c:v>21740</c:v>
                </c:pt>
                <c:pt idx="10530">
                  <c:v>21741</c:v>
                </c:pt>
                <c:pt idx="10531">
                  <c:v>21742</c:v>
                </c:pt>
                <c:pt idx="10532">
                  <c:v>21743</c:v>
                </c:pt>
                <c:pt idx="10533">
                  <c:v>21744</c:v>
                </c:pt>
                <c:pt idx="10534">
                  <c:v>21745</c:v>
                </c:pt>
                <c:pt idx="10535">
                  <c:v>21746</c:v>
                </c:pt>
                <c:pt idx="10536">
                  <c:v>21747</c:v>
                </c:pt>
                <c:pt idx="10537">
                  <c:v>21748</c:v>
                </c:pt>
                <c:pt idx="10538">
                  <c:v>21749</c:v>
                </c:pt>
                <c:pt idx="10539">
                  <c:v>21750</c:v>
                </c:pt>
                <c:pt idx="10540">
                  <c:v>21751</c:v>
                </c:pt>
                <c:pt idx="10541">
                  <c:v>21752</c:v>
                </c:pt>
                <c:pt idx="10542">
                  <c:v>21753</c:v>
                </c:pt>
                <c:pt idx="10543">
                  <c:v>21754</c:v>
                </c:pt>
                <c:pt idx="10544">
                  <c:v>21755</c:v>
                </c:pt>
                <c:pt idx="10545">
                  <c:v>21756</c:v>
                </c:pt>
                <c:pt idx="10546">
                  <c:v>21757</c:v>
                </c:pt>
                <c:pt idx="10547">
                  <c:v>21758</c:v>
                </c:pt>
                <c:pt idx="10548">
                  <c:v>21759</c:v>
                </c:pt>
                <c:pt idx="10549">
                  <c:v>21760</c:v>
                </c:pt>
                <c:pt idx="10550">
                  <c:v>21761</c:v>
                </c:pt>
                <c:pt idx="10551">
                  <c:v>21762</c:v>
                </c:pt>
                <c:pt idx="10552">
                  <c:v>21763</c:v>
                </c:pt>
                <c:pt idx="10553">
                  <c:v>21764</c:v>
                </c:pt>
                <c:pt idx="10554">
                  <c:v>21765</c:v>
                </c:pt>
                <c:pt idx="10555">
                  <c:v>21766</c:v>
                </c:pt>
                <c:pt idx="10556">
                  <c:v>21767</c:v>
                </c:pt>
                <c:pt idx="10557">
                  <c:v>21768</c:v>
                </c:pt>
                <c:pt idx="10558">
                  <c:v>21769</c:v>
                </c:pt>
                <c:pt idx="10559">
                  <c:v>21770</c:v>
                </c:pt>
                <c:pt idx="10560">
                  <c:v>21771</c:v>
                </c:pt>
                <c:pt idx="10561">
                  <c:v>21772</c:v>
                </c:pt>
                <c:pt idx="10562">
                  <c:v>21773</c:v>
                </c:pt>
                <c:pt idx="10563">
                  <c:v>21774</c:v>
                </c:pt>
                <c:pt idx="10564">
                  <c:v>21775</c:v>
                </c:pt>
                <c:pt idx="10565">
                  <c:v>21776</c:v>
                </c:pt>
                <c:pt idx="10566">
                  <c:v>21777</c:v>
                </c:pt>
                <c:pt idx="10567">
                  <c:v>21778</c:v>
                </c:pt>
                <c:pt idx="10568">
                  <c:v>21779</c:v>
                </c:pt>
                <c:pt idx="10569">
                  <c:v>21780</c:v>
                </c:pt>
                <c:pt idx="10570">
                  <c:v>21781</c:v>
                </c:pt>
                <c:pt idx="10571">
                  <c:v>21782</c:v>
                </c:pt>
                <c:pt idx="10572">
                  <c:v>21783</c:v>
                </c:pt>
                <c:pt idx="10573">
                  <c:v>21784</c:v>
                </c:pt>
                <c:pt idx="10574">
                  <c:v>21785</c:v>
                </c:pt>
                <c:pt idx="10575">
                  <c:v>21786</c:v>
                </c:pt>
                <c:pt idx="10576">
                  <c:v>21787</c:v>
                </c:pt>
                <c:pt idx="10577">
                  <c:v>21788</c:v>
                </c:pt>
                <c:pt idx="10578">
                  <c:v>21789</c:v>
                </c:pt>
                <c:pt idx="10579">
                  <c:v>21790</c:v>
                </c:pt>
                <c:pt idx="10580">
                  <c:v>21791</c:v>
                </c:pt>
                <c:pt idx="10581">
                  <c:v>21792</c:v>
                </c:pt>
                <c:pt idx="10582">
                  <c:v>21793</c:v>
                </c:pt>
                <c:pt idx="10583">
                  <c:v>21794</c:v>
                </c:pt>
                <c:pt idx="10584">
                  <c:v>21795</c:v>
                </c:pt>
                <c:pt idx="10585">
                  <c:v>21796</c:v>
                </c:pt>
                <c:pt idx="10586">
                  <c:v>21797</c:v>
                </c:pt>
                <c:pt idx="10587">
                  <c:v>21798</c:v>
                </c:pt>
                <c:pt idx="10588">
                  <c:v>21799</c:v>
                </c:pt>
                <c:pt idx="10589">
                  <c:v>21800</c:v>
                </c:pt>
                <c:pt idx="10590">
                  <c:v>21801</c:v>
                </c:pt>
                <c:pt idx="10591">
                  <c:v>21802</c:v>
                </c:pt>
                <c:pt idx="10592">
                  <c:v>21803</c:v>
                </c:pt>
                <c:pt idx="10593">
                  <c:v>21804</c:v>
                </c:pt>
                <c:pt idx="10594">
                  <c:v>21805</c:v>
                </c:pt>
                <c:pt idx="10595">
                  <c:v>21806</c:v>
                </c:pt>
                <c:pt idx="10596">
                  <c:v>21807</c:v>
                </c:pt>
                <c:pt idx="10597">
                  <c:v>21808</c:v>
                </c:pt>
                <c:pt idx="10598">
                  <c:v>21809</c:v>
                </c:pt>
                <c:pt idx="10599">
                  <c:v>21810</c:v>
                </c:pt>
                <c:pt idx="10600">
                  <c:v>21811</c:v>
                </c:pt>
                <c:pt idx="10601">
                  <c:v>21812</c:v>
                </c:pt>
                <c:pt idx="10602">
                  <c:v>21813</c:v>
                </c:pt>
                <c:pt idx="10603">
                  <c:v>21814</c:v>
                </c:pt>
                <c:pt idx="10604">
                  <c:v>21815</c:v>
                </c:pt>
                <c:pt idx="10605">
                  <c:v>21816</c:v>
                </c:pt>
                <c:pt idx="10606">
                  <c:v>21817</c:v>
                </c:pt>
                <c:pt idx="10607">
                  <c:v>21818</c:v>
                </c:pt>
                <c:pt idx="10608">
                  <c:v>21819</c:v>
                </c:pt>
                <c:pt idx="10609">
                  <c:v>21820</c:v>
                </c:pt>
                <c:pt idx="10610">
                  <c:v>21821</c:v>
                </c:pt>
                <c:pt idx="10611">
                  <c:v>21822</c:v>
                </c:pt>
                <c:pt idx="10612">
                  <c:v>21823</c:v>
                </c:pt>
                <c:pt idx="10613">
                  <c:v>21824</c:v>
                </c:pt>
                <c:pt idx="10614">
                  <c:v>21825</c:v>
                </c:pt>
                <c:pt idx="10615">
                  <c:v>21826</c:v>
                </c:pt>
                <c:pt idx="10616">
                  <c:v>21827</c:v>
                </c:pt>
                <c:pt idx="10617">
                  <c:v>21828</c:v>
                </c:pt>
                <c:pt idx="10618">
                  <c:v>21829</c:v>
                </c:pt>
                <c:pt idx="10619">
                  <c:v>21830</c:v>
                </c:pt>
                <c:pt idx="10620">
                  <c:v>21831</c:v>
                </c:pt>
                <c:pt idx="10621">
                  <c:v>21832</c:v>
                </c:pt>
                <c:pt idx="10622">
                  <c:v>21833</c:v>
                </c:pt>
                <c:pt idx="10623">
                  <c:v>21834</c:v>
                </c:pt>
                <c:pt idx="10624">
                  <c:v>21835</c:v>
                </c:pt>
                <c:pt idx="10625">
                  <c:v>21836</c:v>
                </c:pt>
                <c:pt idx="10626">
                  <c:v>21837</c:v>
                </c:pt>
                <c:pt idx="10627">
                  <c:v>21838</c:v>
                </c:pt>
                <c:pt idx="10628">
                  <c:v>21839</c:v>
                </c:pt>
                <c:pt idx="10629">
                  <c:v>21840</c:v>
                </c:pt>
                <c:pt idx="10630">
                  <c:v>21841</c:v>
                </c:pt>
                <c:pt idx="10631">
                  <c:v>21842</c:v>
                </c:pt>
                <c:pt idx="10632">
                  <c:v>21843</c:v>
                </c:pt>
                <c:pt idx="10633">
                  <c:v>21844</c:v>
                </c:pt>
                <c:pt idx="10634">
                  <c:v>21845</c:v>
                </c:pt>
                <c:pt idx="10635">
                  <c:v>21846</c:v>
                </c:pt>
                <c:pt idx="10636">
                  <c:v>21847</c:v>
                </c:pt>
                <c:pt idx="10637">
                  <c:v>21848</c:v>
                </c:pt>
                <c:pt idx="10638">
                  <c:v>21849</c:v>
                </c:pt>
                <c:pt idx="10639">
                  <c:v>21850</c:v>
                </c:pt>
                <c:pt idx="10640">
                  <c:v>21851</c:v>
                </c:pt>
                <c:pt idx="10641">
                  <c:v>21852</c:v>
                </c:pt>
                <c:pt idx="10642">
                  <c:v>21853</c:v>
                </c:pt>
                <c:pt idx="10643">
                  <c:v>21854</c:v>
                </c:pt>
                <c:pt idx="10644">
                  <c:v>21855</c:v>
                </c:pt>
                <c:pt idx="10645">
                  <c:v>21856</c:v>
                </c:pt>
                <c:pt idx="10646">
                  <c:v>21857</c:v>
                </c:pt>
                <c:pt idx="10647">
                  <c:v>21858</c:v>
                </c:pt>
                <c:pt idx="10648">
                  <c:v>21859</c:v>
                </c:pt>
                <c:pt idx="10649">
                  <c:v>21860</c:v>
                </c:pt>
                <c:pt idx="10650">
                  <c:v>21861</c:v>
                </c:pt>
                <c:pt idx="10651">
                  <c:v>21862</c:v>
                </c:pt>
                <c:pt idx="10652">
                  <c:v>21863</c:v>
                </c:pt>
                <c:pt idx="10653">
                  <c:v>21864</c:v>
                </c:pt>
                <c:pt idx="10654">
                  <c:v>21865</c:v>
                </c:pt>
                <c:pt idx="10655">
                  <c:v>21866</c:v>
                </c:pt>
                <c:pt idx="10656">
                  <c:v>21867</c:v>
                </c:pt>
                <c:pt idx="10657">
                  <c:v>21868</c:v>
                </c:pt>
                <c:pt idx="10658">
                  <c:v>21869</c:v>
                </c:pt>
                <c:pt idx="10659">
                  <c:v>21870</c:v>
                </c:pt>
                <c:pt idx="10660">
                  <c:v>21871</c:v>
                </c:pt>
                <c:pt idx="10661">
                  <c:v>21872</c:v>
                </c:pt>
                <c:pt idx="10662">
                  <c:v>21873</c:v>
                </c:pt>
                <c:pt idx="10663">
                  <c:v>21874</c:v>
                </c:pt>
                <c:pt idx="10664">
                  <c:v>21875</c:v>
                </c:pt>
                <c:pt idx="10665">
                  <c:v>21876</c:v>
                </c:pt>
                <c:pt idx="10666">
                  <c:v>21877</c:v>
                </c:pt>
                <c:pt idx="10667">
                  <c:v>21878</c:v>
                </c:pt>
                <c:pt idx="10668">
                  <c:v>21879</c:v>
                </c:pt>
                <c:pt idx="10669">
                  <c:v>21880</c:v>
                </c:pt>
                <c:pt idx="10670">
                  <c:v>21881</c:v>
                </c:pt>
                <c:pt idx="10671">
                  <c:v>21882</c:v>
                </c:pt>
                <c:pt idx="10672">
                  <c:v>21883</c:v>
                </c:pt>
                <c:pt idx="10673">
                  <c:v>21884</c:v>
                </c:pt>
                <c:pt idx="10674">
                  <c:v>21885</c:v>
                </c:pt>
                <c:pt idx="10675">
                  <c:v>21886</c:v>
                </c:pt>
                <c:pt idx="10676">
                  <c:v>21887</c:v>
                </c:pt>
                <c:pt idx="10677">
                  <c:v>21888</c:v>
                </c:pt>
                <c:pt idx="10678">
                  <c:v>21889</c:v>
                </c:pt>
                <c:pt idx="10679">
                  <c:v>21890</c:v>
                </c:pt>
                <c:pt idx="10680">
                  <c:v>21891</c:v>
                </c:pt>
                <c:pt idx="10681">
                  <c:v>21892</c:v>
                </c:pt>
                <c:pt idx="10682">
                  <c:v>21893</c:v>
                </c:pt>
                <c:pt idx="10683">
                  <c:v>21894</c:v>
                </c:pt>
                <c:pt idx="10684">
                  <c:v>21895</c:v>
                </c:pt>
                <c:pt idx="10685">
                  <c:v>21896</c:v>
                </c:pt>
                <c:pt idx="10686">
                  <c:v>21897</c:v>
                </c:pt>
                <c:pt idx="10687">
                  <c:v>21898</c:v>
                </c:pt>
                <c:pt idx="10688">
                  <c:v>21899</c:v>
                </c:pt>
                <c:pt idx="10689">
                  <c:v>21900</c:v>
                </c:pt>
                <c:pt idx="10690">
                  <c:v>21901</c:v>
                </c:pt>
                <c:pt idx="10691">
                  <c:v>21902</c:v>
                </c:pt>
                <c:pt idx="10692">
                  <c:v>21903</c:v>
                </c:pt>
                <c:pt idx="10693">
                  <c:v>21904</c:v>
                </c:pt>
                <c:pt idx="10694">
                  <c:v>21905</c:v>
                </c:pt>
                <c:pt idx="10695">
                  <c:v>21906</c:v>
                </c:pt>
                <c:pt idx="10696">
                  <c:v>21907</c:v>
                </c:pt>
                <c:pt idx="10697">
                  <c:v>21908</c:v>
                </c:pt>
                <c:pt idx="10698">
                  <c:v>21909</c:v>
                </c:pt>
                <c:pt idx="10699">
                  <c:v>21910</c:v>
                </c:pt>
                <c:pt idx="10700">
                  <c:v>21911</c:v>
                </c:pt>
                <c:pt idx="10701">
                  <c:v>21912</c:v>
                </c:pt>
                <c:pt idx="10702">
                  <c:v>21913</c:v>
                </c:pt>
                <c:pt idx="10703">
                  <c:v>21914</c:v>
                </c:pt>
                <c:pt idx="10704">
                  <c:v>21915</c:v>
                </c:pt>
                <c:pt idx="10705">
                  <c:v>21916</c:v>
                </c:pt>
                <c:pt idx="10706">
                  <c:v>21917</c:v>
                </c:pt>
                <c:pt idx="10707">
                  <c:v>21918</c:v>
                </c:pt>
                <c:pt idx="10708">
                  <c:v>21919</c:v>
                </c:pt>
                <c:pt idx="10709">
                  <c:v>21920</c:v>
                </c:pt>
                <c:pt idx="10710">
                  <c:v>21921</c:v>
                </c:pt>
                <c:pt idx="10711">
                  <c:v>21922</c:v>
                </c:pt>
                <c:pt idx="10712">
                  <c:v>21923</c:v>
                </c:pt>
                <c:pt idx="10713">
                  <c:v>21924</c:v>
                </c:pt>
                <c:pt idx="10714">
                  <c:v>21925</c:v>
                </c:pt>
                <c:pt idx="10715">
                  <c:v>21926</c:v>
                </c:pt>
                <c:pt idx="10716">
                  <c:v>21927</c:v>
                </c:pt>
                <c:pt idx="10717">
                  <c:v>21928</c:v>
                </c:pt>
                <c:pt idx="10718">
                  <c:v>21929</c:v>
                </c:pt>
                <c:pt idx="10719">
                  <c:v>21930</c:v>
                </c:pt>
                <c:pt idx="10720">
                  <c:v>21931</c:v>
                </c:pt>
                <c:pt idx="10721">
                  <c:v>21932</c:v>
                </c:pt>
                <c:pt idx="10722">
                  <c:v>21933</c:v>
                </c:pt>
                <c:pt idx="10723">
                  <c:v>21934</c:v>
                </c:pt>
                <c:pt idx="10724">
                  <c:v>21935</c:v>
                </c:pt>
                <c:pt idx="10725">
                  <c:v>21936</c:v>
                </c:pt>
                <c:pt idx="10726">
                  <c:v>21937</c:v>
                </c:pt>
                <c:pt idx="10727">
                  <c:v>21938</c:v>
                </c:pt>
                <c:pt idx="10728">
                  <c:v>21939</c:v>
                </c:pt>
                <c:pt idx="10729">
                  <c:v>21940</c:v>
                </c:pt>
                <c:pt idx="10730">
                  <c:v>21941</c:v>
                </c:pt>
                <c:pt idx="10731">
                  <c:v>21942</c:v>
                </c:pt>
                <c:pt idx="10732">
                  <c:v>21943</c:v>
                </c:pt>
                <c:pt idx="10733">
                  <c:v>21944</c:v>
                </c:pt>
                <c:pt idx="10734">
                  <c:v>21945</c:v>
                </c:pt>
                <c:pt idx="10735">
                  <c:v>21946</c:v>
                </c:pt>
                <c:pt idx="10736">
                  <c:v>21947</c:v>
                </c:pt>
                <c:pt idx="10737">
                  <c:v>21948</c:v>
                </c:pt>
                <c:pt idx="10738">
                  <c:v>21949</c:v>
                </c:pt>
                <c:pt idx="10739">
                  <c:v>21950</c:v>
                </c:pt>
                <c:pt idx="10740">
                  <c:v>21951</c:v>
                </c:pt>
                <c:pt idx="10741">
                  <c:v>21952</c:v>
                </c:pt>
                <c:pt idx="10742">
                  <c:v>21953</c:v>
                </c:pt>
                <c:pt idx="10743">
                  <c:v>21954</c:v>
                </c:pt>
                <c:pt idx="10744">
                  <c:v>21955</c:v>
                </c:pt>
                <c:pt idx="10745">
                  <c:v>21956</c:v>
                </c:pt>
                <c:pt idx="10746">
                  <c:v>21957</c:v>
                </c:pt>
                <c:pt idx="10747">
                  <c:v>21958</c:v>
                </c:pt>
                <c:pt idx="10748">
                  <c:v>21959</c:v>
                </c:pt>
                <c:pt idx="10749">
                  <c:v>21960</c:v>
                </c:pt>
                <c:pt idx="10750">
                  <c:v>21961</c:v>
                </c:pt>
                <c:pt idx="10751">
                  <c:v>21962</c:v>
                </c:pt>
                <c:pt idx="10752">
                  <c:v>21963</c:v>
                </c:pt>
                <c:pt idx="10753">
                  <c:v>21964</c:v>
                </c:pt>
                <c:pt idx="10754">
                  <c:v>21965</c:v>
                </c:pt>
                <c:pt idx="10755">
                  <c:v>21966</c:v>
                </c:pt>
                <c:pt idx="10756">
                  <c:v>21967</c:v>
                </c:pt>
                <c:pt idx="10757">
                  <c:v>21968</c:v>
                </c:pt>
                <c:pt idx="10758">
                  <c:v>21969</c:v>
                </c:pt>
                <c:pt idx="10759">
                  <c:v>21970</c:v>
                </c:pt>
                <c:pt idx="10760">
                  <c:v>21971</c:v>
                </c:pt>
                <c:pt idx="10761">
                  <c:v>21972</c:v>
                </c:pt>
                <c:pt idx="10762">
                  <c:v>21973</c:v>
                </c:pt>
                <c:pt idx="10763">
                  <c:v>21974</c:v>
                </c:pt>
                <c:pt idx="10764">
                  <c:v>21975</c:v>
                </c:pt>
                <c:pt idx="10765">
                  <c:v>21976</c:v>
                </c:pt>
                <c:pt idx="10766">
                  <c:v>21977</c:v>
                </c:pt>
                <c:pt idx="10767">
                  <c:v>21978</c:v>
                </c:pt>
                <c:pt idx="10768">
                  <c:v>21979</c:v>
                </c:pt>
                <c:pt idx="10769">
                  <c:v>21980</c:v>
                </c:pt>
                <c:pt idx="10770">
                  <c:v>21981</c:v>
                </c:pt>
                <c:pt idx="10771">
                  <c:v>21982</c:v>
                </c:pt>
                <c:pt idx="10772">
                  <c:v>21983</c:v>
                </c:pt>
                <c:pt idx="10773">
                  <c:v>21984</c:v>
                </c:pt>
                <c:pt idx="10774">
                  <c:v>21985</c:v>
                </c:pt>
                <c:pt idx="10775">
                  <c:v>21986</c:v>
                </c:pt>
                <c:pt idx="10776">
                  <c:v>21987</c:v>
                </c:pt>
                <c:pt idx="10777">
                  <c:v>21988</c:v>
                </c:pt>
                <c:pt idx="10778">
                  <c:v>21989</c:v>
                </c:pt>
                <c:pt idx="10779">
                  <c:v>21990</c:v>
                </c:pt>
                <c:pt idx="10780">
                  <c:v>21991</c:v>
                </c:pt>
                <c:pt idx="10781">
                  <c:v>21992</c:v>
                </c:pt>
                <c:pt idx="10782">
                  <c:v>21993</c:v>
                </c:pt>
                <c:pt idx="10783">
                  <c:v>21994</c:v>
                </c:pt>
                <c:pt idx="10784">
                  <c:v>21995</c:v>
                </c:pt>
                <c:pt idx="10785">
                  <c:v>21996</c:v>
                </c:pt>
                <c:pt idx="10786">
                  <c:v>21997</c:v>
                </c:pt>
                <c:pt idx="10787">
                  <c:v>21998</c:v>
                </c:pt>
                <c:pt idx="10788">
                  <c:v>21999</c:v>
                </c:pt>
                <c:pt idx="10789">
                  <c:v>22000</c:v>
                </c:pt>
                <c:pt idx="10790">
                  <c:v>22001</c:v>
                </c:pt>
                <c:pt idx="10791">
                  <c:v>22002</c:v>
                </c:pt>
                <c:pt idx="10792">
                  <c:v>22003</c:v>
                </c:pt>
                <c:pt idx="10793">
                  <c:v>22004</c:v>
                </c:pt>
                <c:pt idx="10794">
                  <c:v>22005</c:v>
                </c:pt>
                <c:pt idx="10795">
                  <c:v>22006</c:v>
                </c:pt>
                <c:pt idx="10796">
                  <c:v>22007</c:v>
                </c:pt>
                <c:pt idx="10797">
                  <c:v>22008</c:v>
                </c:pt>
                <c:pt idx="10798">
                  <c:v>22009</c:v>
                </c:pt>
                <c:pt idx="10799">
                  <c:v>22010</c:v>
                </c:pt>
                <c:pt idx="10800">
                  <c:v>22011</c:v>
                </c:pt>
                <c:pt idx="10801">
                  <c:v>22012</c:v>
                </c:pt>
                <c:pt idx="10802">
                  <c:v>22013</c:v>
                </c:pt>
                <c:pt idx="10803">
                  <c:v>22014</c:v>
                </c:pt>
                <c:pt idx="10804">
                  <c:v>22015</c:v>
                </c:pt>
                <c:pt idx="10805">
                  <c:v>22016</c:v>
                </c:pt>
                <c:pt idx="10806">
                  <c:v>22017</c:v>
                </c:pt>
                <c:pt idx="10807">
                  <c:v>22018</c:v>
                </c:pt>
                <c:pt idx="10808">
                  <c:v>22019</c:v>
                </c:pt>
                <c:pt idx="10809">
                  <c:v>22020</c:v>
                </c:pt>
                <c:pt idx="10810">
                  <c:v>22021</c:v>
                </c:pt>
                <c:pt idx="10811">
                  <c:v>22022</c:v>
                </c:pt>
                <c:pt idx="10812">
                  <c:v>22023</c:v>
                </c:pt>
                <c:pt idx="10813">
                  <c:v>22024</c:v>
                </c:pt>
                <c:pt idx="10814">
                  <c:v>22025</c:v>
                </c:pt>
                <c:pt idx="10815">
                  <c:v>22026</c:v>
                </c:pt>
                <c:pt idx="10816">
                  <c:v>22027</c:v>
                </c:pt>
                <c:pt idx="10817">
                  <c:v>22028</c:v>
                </c:pt>
                <c:pt idx="10818">
                  <c:v>22029</c:v>
                </c:pt>
                <c:pt idx="10819">
                  <c:v>22030</c:v>
                </c:pt>
                <c:pt idx="10820">
                  <c:v>22031</c:v>
                </c:pt>
                <c:pt idx="10821">
                  <c:v>22032</c:v>
                </c:pt>
                <c:pt idx="10822">
                  <c:v>22033</c:v>
                </c:pt>
                <c:pt idx="10823">
                  <c:v>22034</c:v>
                </c:pt>
                <c:pt idx="10824">
                  <c:v>22035</c:v>
                </c:pt>
                <c:pt idx="10825">
                  <c:v>22036</c:v>
                </c:pt>
                <c:pt idx="10826">
                  <c:v>22037</c:v>
                </c:pt>
                <c:pt idx="10827">
                  <c:v>22038</c:v>
                </c:pt>
                <c:pt idx="10828">
                  <c:v>22039</c:v>
                </c:pt>
                <c:pt idx="10829">
                  <c:v>22040</c:v>
                </c:pt>
                <c:pt idx="10830">
                  <c:v>22041</c:v>
                </c:pt>
                <c:pt idx="10831">
                  <c:v>22042</c:v>
                </c:pt>
                <c:pt idx="10832">
                  <c:v>22043</c:v>
                </c:pt>
                <c:pt idx="10833">
                  <c:v>22044</c:v>
                </c:pt>
                <c:pt idx="10834">
                  <c:v>22045</c:v>
                </c:pt>
                <c:pt idx="10835">
                  <c:v>22046</c:v>
                </c:pt>
                <c:pt idx="10836">
                  <c:v>22047</c:v>
                </c:pt>
                <c:pt idx="10837">
                  <c:v>22048</c:v>
                </c:pt>
                <c:pt idx="10838">
                  <c:v>22049</c:v>
                </c:pt>
                <c:pt idx="10839">
                  <c:v>22050</c:v>
                </c:pt>
                <c:pt idx="10840">
                  <c:v>22051</c:v>
                </c:pt>
                <c:pt idx="10841">
                  <c:v>22052</c:v>
                </c:pt>
                <c:pt idx="10842">
                  <c:v>22053</c:v>
                </c:pt>
                <c:pt idx="10843">
                  <c:v>22054</c:v>
                </c:pt>
                <c:pt idx="10844">
                  <c:v>22055</c:v>
                </c:pt>
                <c:pt idx="10845">
                  <c:v>22056</c:v>
                </c:pt>
                <c:pt idx="10846">
                  <c:v>22057</c:v>
                </c:pt>
                <c:pt idx="10847">
                  <c:v>22058</c:v>
                </c:pt>
                <c:pt idx="10848">
                  <c:v>22059</c:v>
                </c:pt>
                <c:pt idx="10849">
                  <c:v>22060</c:v>
                </c:pt>
                <c:pt idx="10850">
                  <c:v>22061</c:v>
                </c:pt>
                <c:pt idx="10851">
                  <c:v>22062</c:v>
                </c:pt>
                <c:pt idx="10852">
                  <c:v>22063</c:v>
                </c:pt>
                <c:pt idx="10853">
                  <c:v>22064</c:v>
                </c:pt>
                <c:pt idx="10854">
                  <c:v>22065</c:v>
                </c:pt>
                <c:pt idx="10855">
                  <c:v>22066</c:v>
                </c:pt>
                <c:pt idx="10856">
                  <c:v>22067</c:v>
                </c:pt>
                <c:pt idx="10857">
                  <c:v>22068</c:v>
                </c:pt>
                <c:pt idx="10858">
                  <c:v>22069</c:v>
                </c:pt>
                <c:pt idx="10859">
                  <c:v>22070</c:v>
                </c:pt>
                <c:pt idx="10860">
                  <c:v>22071</c:v>
                </c:pt>
                <c:pt idx="10861">
                  <c:v>22072</c:v>
                </c:pt>
                <c:pt idx="10862">
                  <c:v>22073</c:v>
                </c:pt>
                <c:pt idx="10863">
                  <c:v>22074</c:v>
                </c:pt>
                <c:pt idx="10864">
                  <c:v>22075</c:v>
                </c:pt>
                <c:pt idx="10865">
                  <c:v>22076</c:v>
                </c:pt>
                <c:pt idx="10866">
                  <c:v>22077</c:v>
                </c:pt>
                <c:pt idx="10867">
                  <c:v>22078</c:v>
                </c:pt>
                <c:pt idx="10868">
                  <c:v>22079</c:v>
                </c:pt>
                <c:pt idx="10869">
                  <c:v>22080</c:v>
                </c:pt>
                <c:pt idx="10870">
                  <c:v>22081</c:v>
                </c:pt>
                <c:pt idx="10871">
                  <c:v>22082</c:v>
                </c:pt>
                <c:pt idx="10872">
                  <c:v>22083</c:v>
                </c:pt>
                <c:pt idx="10873">
                  <c:v>22084</c:v>
                </c:pt>
                <c:pt idx="10874">
                  <c:v>22085</c:v>
                </c:pt>
                <c:pt idx="10875">
                  <c:v>22086</c:v>
                </c:pt>
                <c:pt idx="10876">
                  <c:v>22087</c:v>
                </c:pt>
                <c:pt idx="10877">
                  <c:v>22088</c:v>
                </c:pt>
                <c:pt idx="10878">
                  <c:v>22089</c:v>
                </c:pt>
                <c:pt idx="10879">
                  <c:v>22090</c:v>
                </c:pt>
                <c:pt idx="10880">
                  <c:v>22091</c:v>
                </c:pt>
                <c:pt idx="10881">
                  <c:v>22092</c:v>
                </c:pt>
                <c:pt idx="10882">
                  <c:v>22093</c:v>
                </c:pt>
                <c:pt idx="10883">
                  <c:v>22094</c:v>
                </c:pt>
                <c:pt idx="10884">
                  <c:v>22095</c:v>
                </c:pt>
                <c:pt idx="10885">
                  <c:v>22096</c:v>
                </c:pt>
                <c:pt idx="10886">
                  <c:v>22097</c:v>
                </c:pt>
                <c:pt idx="10887">
                  <c:v>22098</c:v>
                </c:pt>
                <c:pt idx="10888">
                  <c:v>22099</c:v>
                </c:pt>
                <c:pt idx="10889">
                  <c:v>22100</c:v>
                </c:pt>
                <c:pt idx="10890">
                  <c:v>22101</c:v>
                </c:pt>
                <c:pt idx="10891">
                  <c:v>22102</c:v>
                </c:pt>
                <c:pt idx="10892">
                  <c:v>22103</c:v>
                </c:pt>
                <c:pt idx="10893">
                  <c:v>22104</c:v>
                </c:pt>
                <c:pt idx="10894">
                  <c:v>22105</c:v>
                </c:pt>
                <c:pt idx="10895">
                  <c:v>22106</c:v>
                </c:pt>
                <c:pt idx="10896">
                  <c:v>22107</c:v>
                </c:pt>
                <c:pt idx="10897">
                  <c:v>22108</c:v>
                </c:pt>
                <c:pt idx="10898">
                  <c:v>22109</c:v>
                </c:pt>
                <c:pt idx="10899">
                  <c:v>22110</c:v>
                </c:pt>
                <c:pt idx="10900">
                  <c:v>22111</c:v>
                </c:pt>
                <c:pt idx="10901">
                  <c:v>22112</c:v>
                </c:pt>
                <c:pt idx="10902">
                  <c:v>22113</c:v>
                </c:pt>
                <c:pt idx="10903">
                  <c:v>22114</c:v>
                </c:pt>
                <c:pt idx="10904">
                  <c:v>22115</c:v>
                </c:pt>
                <c:pt idx="10905">
                  <c:v>22116</c:v>
                </c:pt>
                <c:pt idx="10906">
                  <c:v>22117</c:v>
                </c:pt>
                <c:pt idx="10907">
                  <c:v>22118</c:v>
                </c:pt>
                <c:pt idx="10908">
                  <c:v>22119</c:v>
                </c:pt>
                <c:pt idx="10909">
                  <c:v>22120</c:v>
                </c:pt>
                <c:pt idx="10910">
                  <c:v>22121</c:v>
                </c:pt>
                <c:pt idx="10911">
                  <c:v>22122</c:v>
                </c:pt>
                <c:pt idx="10912">
                  <c:v>22123</c:v>
                </c:pt>
                <c:pt idx="10913">
                  <c:v>22124</c:v>
                </c:pt>
                <c:pt idx="10914">
                  <c:v>22125</c:v>
                </c:pt>
                <c:pt idx="10915">
                  <c:v>22126</c:v>
                </c:pt>
                <c:pt idx="10916">
                  <c:v>22127</c:v>
                </c:pt>
                <c:pt idx="10917">
                  <c:v>22128</c:v>
                </c:pt>
                <c:pt idx="10918">
                  <c:v>22129</c:v>
                </c:pt>
                <c:pt idx="10919">
                  <c:v>22130</c:v>
                </c:pt>
                <c:pt idx="10920">
                  <c:v>22131</c:v>
                </c:pt>
                <c:pt idx="10921">
                  <c:v>22132</c:v>
                </c:pt>
                <c:pt idx="10922">
                  <c:v>22133</c:v>
                </c:pt>
                <c:pt idx="10923">
                  <c:v>22134</c:v>
                </c:pt>
                <c:pt idx="10924">
                  <c:v>22135</c:v>
                </c:pt>
                <c:pt idx="10925">
                  <c:v>22136</c:v>
                </c:pt>
                <c:pt idx="10926">
                  <c:v>22137</c:v>
                </c:pt>
                <c:pt idx="10927">
                  <c:v>22138</c:v>
                </c:pt>
                <c:pt idx="10928">
                  <c:v>22139</c:v>
                </c:pt>
                <c:pt idx="10929">
                  <c:v>22140</c:v>
                </c:pt>
                <c:pt idx="10930">
                  <c:v>22141</c:v>
                </c:pt>
                <c:pt idx="10931">
                  <c:v>22142</c:v>
                </c:pt>
                <c:pt idx="10932">
                  <c:v>22143</c:v>
                </c:pt>
                <c:pt idx="10933">
                  <c:v>22144</c:v>
                </c:pt>
                <c:pt idx="10934">
                  <c:v>22145</c:v>
                </c:pt>
                <c:pt idx="10935">
                  <c:v>22146</c:v>
                </c:pt>
                <c:pt idx="10936">
                  <c:v>22147</c:v>
                </c:pt>
                <c:pt idx="10937">
                  <c:v>22148</c:v>
                </c:pt>
                <c:pt idx="10938">
                  <c:v>22149</c:v>
                </c:pt>
                <c:pt idx="10939">
                  <c:v>22150</c:v>
                </c:pt>
                <c:pt idx="10940">
                  <c:v>22151</c:v>
                </c:pt>
                <c:pt idx="10941">
                  <c:v>22152</c:v>
                </c:pt>
                <c:pt idx="10942">
                  <c:v>22153</c:v>
                </c:pt>
                <c:pt idx="10943">
                  <c:v>22154</c:v>
                </c:pt>
                <c:pt idx="10944">
                  <c:v>22155</c:v>
                </c:pt>
                <c:pt idx="10945">
                  <c:v>22156</c:v>
                </c:pt>
                <c:pt idx="10946">
                  <c:v>22157</c:v>
                </c:pt>
                <c:pt idx="10947">
                  <c:v>22158</c:v>
                </c:pt>
                <c:pt idx="10948">
                  <c:v>22159</c:v>
                </c:pt>
                <c:pt idx="10949">
                  <c:v>22160</c:v>
                </c:pt>
                <c:pt idx="10950">
                  <c:v>22161</c:v>
                </c:pt>
                <c:pt idx="10951">
                  <c:v>22162</c:v>
                </c:pt>
                <c:pt idx="10952">
                  <c:v>22163</c:v>
                </c:pt>
                <c:pt idx="10953">
                  <c:v>22164</c:v>
                </c:pt>
                <c:pt idx="10954">
                  <c:v>22165</c:v>
                </c:pt>
                <c:pt idx="10955">
                  <c:v>22166</c:v>
                </c:pt>
                <c:pt idx="10956">
                  <c:v>22167</c:v>
                </c:pt>
                <c:pt idx="10957">
                  <c:v>22168</c:v>
                </c:pt>
                <c:pt idx="10958">
                  <c:v>22169</c:v>
                </c:pt>
                <c:pt idx="10959">
                  <c:v>22170</c:v>
                </c:pt>
                <c:pt idx="10960">
                  <c:v>22171</c:v>
                </c:pt>
                <c:pt idx="10961">
                  <c:v>22172</c:v>
                </c:pt>
                <c:pt idx="10962">
                  <c:v>22173</c:v>
                </c:pt>
                <c:pt idx="10963">
                  <c:v>22174</c:v>
                </c:pt>
                <c:pt idx="10964">
                  <c:v>22175</c:v>
                </c:pt>
                <c:pt idx="10965">
                  <c:v>22176</c:v>
                </c:pt>
                <c:pt idx="10966">
                  <c:v>22177</c:v>
                </c:pt>
                <c:pt idx="10967">
                  <c:v>22178</c:v>
                </c:pt>
                <c:pt idx="10968">
                  <c:v>22179</c:v>
                </c:pt>
                <c:pt idx="10969">
                  <c:v>22180</c:v>
                </c:pt>
                <c:pt idx="10970">
                  <c:v>22181</c:v>
                </c:pt>
                <c:pt idx="10971">
                  <c:v>22182</c:v>
                </c:pt>
              </c:numCache>
            </c:numRef>
          </c:yVal>
          <c:smooth val="0"/>
          <c:extLst>
            <c:ext xmlns:c16="http://schemas.microsoft.com/office/drawing/2014/chart" uri="{C3380CC4-5D6E-409C-BE32-E72D297353CC}">
              <c16:uniqueId val="{00000003-E6FC-4D43-A08A-642149713B6E}"/>
            </c:ext>
          </c:extLst>
        </c:ser>
        <c:ser>
          <c:idx val="3"/>
          <c:order val="4"/>
          <c:tx>
            <c:strRef>
              <c:f>'Days vs. Depth'!$U$1:$X$1</c:f>
              <c:strCache>
                <c:ptCount val="1"/>
                <c:pt idx="0">
                  <c:v>Well 3</c:v>
                </c:pt>
              </c:strCache>
            </c:strRef>
          </c:tx>
          <c:spPr>
            <a:ln w="19050" cap="rnd">
              <a:solidFill>
                <a:schemeClr val="accent2"/>
              </a:solidFill>
              <a:round/>
            </a:ln>
            <a:effectLst/>
          </c:spPr>
          <c:marker>
            <c:symbol val="none"/>
          </c:marker>
          <c:xVal>
            <c:numRef>
              <c:f>'Days vs. Depth'!$X$8:$X$10554</c:f>
              <c:numCache>
                <c:formatCode>General</c:formatCode>
                <c:ptCount val="10547"/>
                <c:pt idx="0">
                  <c:v>0</c:v>
                </c:pt>
                <c:pt idx="1">
                  <c:v>2.546296309446916E-4</c:v>
                </c:pt>
                <c:pt idx="2">
                  <c:v>4.1666666948003694E-4</c:v>
                </c:pt>
                <c:pt idx="3">
                  <c:v>5.9027777751907706E-4</c:v>
                </c:pt>
                <c:pt idx="4">
                  <c:v>7.5231481605442241E-4</c:v>
                </c:pt>
                <c:pt idx="5">
                  <c:v>9.2592593136942014E-4</c:v>
                </c:pt>
                <c:pt idx="6">
                  <c:v>1.793981486116536E-3</c:v>
                </c:pt>
                <c:pt idx="7">
                  <c:v>2.8703703719656914E-3</c:v>
                </c:pt>
                <c:pt idx="8">
                  <c:v>4.0740740805631503E-3</c:v>
                </c:pt>
                <c:pt idx="9">
                  <c:v>5.4513888899236917E-3</c:v>
                </c:pt>
                <c:pt idx="10">
                  <c:v>6.5856481523951516E-3</c:v>
                </c:pt>
                <c:pt idx="11">
                  <c:v>5.5902777778101154E-2</c:v>
                </c:pt>
                <c:pt idx="12">
                  <c:v>5.6273148147738539E-2</c:v>
                </c:pt>
                <c:pt idx="13">
                  <c:v>5.6747685186564922E-2</c:v>
                </c:pt>
                <c:pt idx="14">
                  <c:v>5.7002314817509614E-2</c:v>
                </c:pt>
                <c:pt idx="15">
                  <c:v>5.7407407410209998E-2</c:v>
                </c:pt>
                <c:pt idx="16">
                  <c:v>5.7708333333721384E-2</c:v>
                </c:pt>
                <c:pt idx="17">
                  <c:v>5.8078703703358769E-2</c:v>
                </c:pt>
                <c:pt idx="18">
                  <c:v>5.8425925926712807E-2</c:v>
                </c:pt>
                <c:pt idx="19">
                  <c:v>5.876157408056315E-2</c:v>
                </c:pt>
                <c:pt idx="20">
                  <c:v>5.9120370373420883E-2</c:v>
                </c:pt>
                <c:pt idx="21">
                  <c:v>5.950231481983792E-2</c:v>
                </c:pt>
                <c:pt idx="22">
                  <c:v>5.9826388889632653E-2</c:v>
                </c:pt>
                <c:pt idx="23">
                  <c:v>6.0138888889923692E-2</c:v>
                </c:pt>
                <c:pt idx="24">
                  <c:v>6.0567129636183381E-2</c:v>
                </c:pt>
                <c:pt idx="25">
                  <c:v>6.0925925929041114E-2</c:v>
                </c:pt>
                <c:pt idx="26">
                  <c:v>6.1261574075615499E-2</c:v>
                </c:pt>
                <c:pt idx="27">
                  <c:v>6.1574074075906537E-2</c:v>
                </c:pt>
                <c:pt idx="28">
                  <c:v>6.1898148152977228E-2</c:v>
                </c:pt>
                <c:pt idx="29">
                  <c:v>6.2256944445834961E-2</c:v>
                </c:pt>
                <c:pt idx="30">
                  <c:v>6.2615740745968651E-2</c:v>
                </c:pt>
                <c:pt idx="31">
                  <c:v>6.2962962969322689E-2</c:v>
                </c:pt>
                <c:pt idx="32">
                  <c:v>6.5891203703358769E-2</c:v>
                </c:pt>
                <c:pt idx="33">
                  <c:v>6.607638889545342E-2</c:v>
                </c:pt>
                <c:pt idx="34">
                  <c:v>6.6469907411374152E-2</c:v>
                </c:pt>
                <c:pt idx="35">
                  <c:v>6.6805555557948537E-2</c:v>
                </c:pt>
                <c:pt idx="36">
                  <c:v>6.7141203704522923E-2</c:v>
                </c:pt>
                <c:pt idx="37">
                  <c:v>6.7465277781593613E-2</c:v>
                </c:pt>
                <c:pt idx="38">
                  <c:v>6.7800925928167999E-2</c:v>
                </c:pt>
                <c:pt idx="39">
                  <c:v>6.9351851852843538E-2</c:v>
                </c:pt>
                <c:pt idx="40">
                  <c:v>6.9641203706851229E-2</c:v>
                </c:pt>
                <c:pt idx="41">
                  <c:v>6.9907407407299615E-2</c:v>
                </c:pt>
                <c:pt idx="42">
                  <c:v>7.0208333338086959E-2</c:v>
                </c:pt>
                <c:pt idx="43">
                  <c:v>7.0486111115314998E-2</c:v>
                </c:pt>
                <c:pt idx="44">
                  <c:v>7.0787037038826384E-2</c:v>
                </c:pt>
                <c:pt idx="45">
                  <c:v>7.1076388892834075E-2</c:v>
                </c:pt>
                <c:pt idx="46">
                  <c:v>7.1354166670062114E-2</c:v>
                </c:pt>
                <c:pt idx="47">
                  <c:v>7.1608796301006805E-2</c:v>
                </c:pt>
                <c:pt idx="48">
                  <c:v>7.1921296301297843E-2</c:v>
                </c:pt>
                <c:pt idx="49">
                  <c:v>7.2164351855462883E-2</c:v>
                </c:pt>
                <c:pt idx="50">
                  <c:v>7.2500000002037268E-2</c:v>
                </c:pt>
                <c:pt idx="51">
                  <c:v>7.2743055556202307E-2</c:v>
                </c:pt>
                <c:pt idx="52">
                  <c:v>7.3067129633272998E-2</c:v>
                </c:pt>
                <c:pt idx="53">
                  <c:v>7.3402777779847383E-2</c:v>
                </c:pt>
                <c:pt idx="54">
                  <c:v>7.3668981487571727E-2</c:v>
                </c:pt>
                <c:pt idx="55">
                  <c:v>7.4004629634146113E-2</c:v>
                </c:pt>
                <c:pt idx="56">
                  <c:v>7.4293981488153804E-2</c:v>
                </c:pt>
                <c:pt idx="57">
                  <c:v>7.4571759265381843E-2</c:v>
                </c:pt>
                <c:pt idx="58">
                  <c:v>7.4895833335176576E-2</c:v>
                </c:pt>
                <c:pt idx="59">
                  <c:v>7.5150462966121268E-2</c:v>
                </c:pt>
                <c:pt idx="60">
                  <c:v>7.5474537043191958E-2</c:v>
                </c:pt>
                <c:pt idx="61">
                  <c:v>7.5752314820419997E-2</c:v>
                </c:pt>
                <c:pt idx="62">
                  <c:v>7.6030092597648036E-2</c:v>
                </c:pt>
                <c:pt idx="63">
                  <c:v>7.6354166667442769E-2</c:v>
                </c:pt>
                <c:pt idx="64">
                  <c:v>7.667824074451346E-2</c:v>
                </c:pt>
                <c:pt idx="65">
                  <c:v>8.2187500003783498E-2</c:v>
                </c:pt>
                <c:pt idx="66">
                  <c:v>8.2430555557948537E-2</c:v>
                </c:pt>
                <c:pt idx="67">
                  <c:v>8.2789351858082227E-2</c:v>
                </c:pt>
                <c:pt idx="68">
                  <c:v>8.3067129635310266E-2</c:v>
                </c:pt>
                <c:pt idx="69">
                  <c:v>8.3414351851388346E-2</c:v>
                </c:pt>
                <c:pt idx="70">
                  <c:v>8.3703703705396038E-2</c:v>
                </c:pt>
                <c:pt idx="71">
                  <c:v>8.4027777782466728E-2</c:v>
                </c:pt>
                <c:pt idx="72">
                  <c:v>8.4351851852261461E-2</c:v>
                </c:pt>
                <c:pt idx="73">
                  <c:v>8.46643518525525E-2</c:v>
                </c:pt>
                <c:pt idx="74">
                  <c:v>8.4907407413993496E-2</c:v>
                </c:pt>
                <c:pt idx="75">
                  <c:v>8.523148148378823E-2</c:v>
                </c:pt>
                <c:pt idx="76">
                  <c:v>8.5567129630362615E-2</c:v>
                </c:pt>
                <c:pt idx="77">
                  <c:v>8.5856481484370306E-2</c:v>
                </c:pt>
                <c:pt idx="78">
                  <c:v>8.6226851854007691E-2</c:v>
                </c:pt>
                <c:pt idx="79">
                  <c:v>8.6597222223645076E-2</c:v>
                </c:pt>
                <c:pt idx="80">
                  <c:v>8.6886574077652767E-2</c:v>
                </c:pt>
                <c:pt idx="81">
                  <c:v>8.7222222224227153E-2</c:v>
                </c:pt>
                <c:pt idx="82">
                  <c:v>8.7523148147738539E-2</c:v>
                </c:pt>
                <c:pt idx="83">
                  <c:v>8.7858796301588882E-2</c:v>
                </c:pt>
                <c:pt idx="84">
                  <c:v>8.8182870371383615E-2</c:v>
                </c:pt>
                <c:pt idx="85">
                  <c:v>8.8530092594737653E-2</c:v>
                </c:pt>
                <c:pt idx="86">
                  <c:v>8.8900462964375038E-2</c:v>
                </c:pt>
                <c:pt idx="87">
                  <c:v>8.9201388895162381E-2</c:v>
                </c:pt>
                <c:pt idx="88">
                  <c:v>8.9560185188020114E-2</c:v>
                </c:pt>
                <c:pt idx="89">
                  <c:v>8.9930555557657499E-2</c:v>
                </c:pt>
                <c:pt idx="90">
                  <c:v>9.018518518860219E-2</c:v>
                </c:pt>
                <c:pt idx="91">
                  <c:v>9.0474537042609882E-2</c:v>
                </c:pt>
                <c:pt idx="92">
                  <c:v>9.078703704290092E-2</c:v>
                </c:pt>
                <c:pt idx="93">
                  <c:v>9.1076388889632653E-2</c:v>
                </c:pt>
                <c:pt idx="94">
                  <c:v>9.1377314820419997E-2</c:v>
                </c:pt>
                <c:pt idx="95">
                  <c:v>9.170138889021473E-2</c:v>
                </c:pt>
                <c:pt idx="96">
                  <c:v>9.1932870374876074E-2</c:v>
                </c:pt>
                <c:pt idx="97">
                  <c:v>9.8298611112113576E-2</c:v>
                </c:pt>
                <c:pt idx="98">
                  <c:v>9.8553240743058268E-2</c:v>
                </c:pt>
                <c:pt idx="99">
                  <c:v>9.8761574074160308E-2</c:v>
                </c:pt>
                <c:pt idx="100">
                  <c:v>9.9027777781884652E-2</c:v>
                </c:pt>
                <c:pt idx="101">
                  <c:v>9.9282407412829343E-2</c:v>
                </c:pt>
                <c:pt idx="102">
                  <c:v>9.9490740743931383E-2</c:v>
                </c:pt>
                <c:pt idx="103">
                  <c:v>9.9733796298096422E-2</c:v>
                </c:pt>
                <c:pt idx="104">
                  <c:v>0.10000000000582077</c:v>
                </c:pt>
                <c:pt idx="105">
                  <c:v>0.10019675926014315</c:v>
                </c:pt>
                <c:pt idx="106">
                  <c:v>0.10043981481430819</c:v>
                </c:pt>
                <c:pt idx="107">
                  <c:v>0.10067129629896954</c:v>
                </c:pt>
                <c:pt idx="108">
                  <c:v>0.10091435185313458</c:v>
                </c:pt>
                <c:pt idx="109">
                  <c:v>0.10119212963036261</c:v>
                </c:pt>
                <c:pt idx="110">
                  <c:v>0.10143518519180361</c:v>
                </c:pt>
                <c:pt idx="111">
                  <c:v>0.10171296296903165</c:v>
                </c:pt>
                <c:pt idx="112">
                  <c:v>0.10197916666948004</c:v>
                </c:pt>
                <c:pt idx="113">
                  <c:v>0.10219907407736173</c:v>
                </c:pt>
                <c:pt idx="114">
                  <c:v>0.10250000000087311</c:v>
                </c:pt>
                <c:pt idx="115">
                  <c:v>0.10275462963181781</c:v>
                </c:pt>
                <c:pt idx="116">
                  <c:v>0.10299768518598285</c:v>
                </c:pt>
                <c:pt idx="117">
                  <c:v>0.10326388889370719</c:v>
                </c:pt>
                <c:pt idx="118">
                  <c:v>0.10349537037109258</c:v>
                </c:pt>
                <c:pt idx="119">
                  <c:v>0.10377314814832062</c:v>
                </c:pt>
                <c:pt idx="120">
                  <c:v>0.10402777777926531</c:v>
                </c:pt>
                <c:pt idx="121">
                  <c:v>0.10430555555649335</c:v>
                </c:pt>
                <c:pt idx="122">
                  <c:v>0.10451388889487134</c:v>
                </c:pt>
                <c:pt idx="123">
                  <c:v>0.10476851851854008</c:v>
                </c:pt>
                <c:pt idx="124">
                  <c:v>0.10503472222626442</c:v>
                </c:pt>
                <c:pt idx="125">
                  <c:v>0.10528935185720911</c:v>
                </c:pt>
                <c:pt idx="126">
                  <c:v>0.10773148148291511</c:v>
                </c:pt>
                <c:pt idx="127">
                  <c:v>0.10800925926014315</c:v>
                </c:pt>
                <c:pt idx="128">
                  <c:v>0.1082754629678675</c:v>
                </c:pt>
                <c:pt idx="129">
                  <c:v>0.10857638889137888</c:v>
                </c:pt>
                <c:pt idx="130">
                  <c:v>0.10891203703795327</c:v>
                </c:pt>
                <c:pt idx="131">
                  <c:v>0.10909722222277196</c:v>
                </c:pt>
                <c:pt idx="132">
                  <c:v>0.10942129629984265</c:v>
                </c:pt>
                <c:pt idx="133">
                  <c:v>0.10966435185400769</c:v>
                </c:pt>
                <c:pt idx="134">
                  <c:v>0.10994212963123573</c:v>
                </c:pt>
                <c:pt idx="135">
                  <c:v>0.11008101852348773</c:v>
                </c:pt>
                <c:pt idx="136">
                  <c:v>0.11151620370947057</c:v>
                </c:pt>
                <c:pt idx="137">
                  <c:v>0.11175925926363561</c:v>
                </c:pt>
                <c:pt idx="138">
                  <c:v>0.11197916667151731</c:v>
                </c:pt>
                <c:pt idx="139">
                  <c:v>0.11218750000261934</c:v>
                </c:pt>
                <c:pt idx="140">
                  <c:v>0.11243055555678438</c:v>
                </c:pt>
                <c:pt idx="141">
                  <c:v>0.11261574074160308</c:v>
                </c:pt>
                <c:pt idx="142">
                  <c:v>0.11284722222626442</c:v>
                </c:pt>
                <c:pt idx="143">
                  <c:v>0.11303240741108311</c:v>
                </c:pt>
                <c:pt idx="144">
                  <c:v>0.11325231481896481</c:v>
                </c:pt>
                <c:pt idx="145">
                  <c:v>0.11344907408056315</c:v>
                </c:pt>
                <c:pt idx="146">
                  <c:v>0.11363425926538184</c:v>
                </c:pt>
                <c:pt idx="147">
                  <c:v>0.11384259259648388</c:v>
                </c:pt>
                <c:pt idx="148">
                  <c:v>0.11405092592758592</c:v>
                </c:pt>
                <c:pt idx="149">
                  <c:v>0.11425925926596392</c:v>
                </c:pt>
                <c:pt idx="150">
                  <c:v>0.11444444445078261</c:v>
                </c:pt>
                <c:pt idx="151">
                  <c:v>0.11466435185138835</c:v>
                </c:pt>
                <c:pt idx="152">
                  <c:v>0.114849537043483</c:v>
                </c:pt>
                <c:pt idx="153">
                  <c:v>0.11503472222830169</c:v>
                </c:pt>
                <c:pt idx="154">
                  <c:v>0.11524305555940373</c:v>
                </c:pt>
                <c:pt idx="155">
                  <c:v>0.11542824074422242</c:v>
                </c:pt>
                <c:pt idx="156">
                  <c:v>0.11562500000582077</c:v>
                </c:pt>
                <c:pt idx="157">
                  <c:v>0.11586805555998581</c:v>
                </c:pt>
                <c:pt idx="158">
                  <c:v>0.11603009259852115</c:v>
                </c:pt>
                <c:pt idx="159">
                  <c:v>0.11621527778333984</c:v>
                </c:pt>
                <c:pt idx="160">
                  <c:v>0.11641203703766223</c:v>
                </c:pt>
                <c:pt idx="161">
                  <c:v>0.11662037037604023</c:v>
                </c:pt>
                <c:pt idx="162">
                  <c:v>0.11682870370714227</c:v>
                </c:pt>
                <c:pt idx="163">
                  <c:v>0.11699074074567761</c:v>
                </c:pt>
                <c:pt idx="164">
                  <c:v>0.11719907407677965</c:v>
                </c:pt>
                <c:pt idx="165">
                  <c:v>0.11740740740788169</c:v>
                </c:pt>
                <c:pt idx="166">
                  <c:v>0.11758101852319669</c:v>
                </c:pt>
                <c:pt idx="167">
                  <c:v>0.11780092593107838</c:v>
                </c:pt>
                <c:pt idx="168">
                  <c:v>0.11796296296961373</c:v>
                </c:pt>
                <c:pt idx="169">
                  <c:v>0.11815972222393611</c:v>
                </c:pt>
                <c:pt idx="170">
                  <c:v>0.11835648148553446</c:v>
                </c:pt>
                <c:pt idx="171">
                  <c:v>0.1185185185240698</c:v>
                </c:pt>
                <c:pt idx="172">
                  <c:v>0.11877314814773854</c:v>
                </c:pt>
                <c:pt idx="173">
                  <c:v>0.11893518518627388</c:v>
                </c:pt>
                <c:pt idx="174">
                  <c:v>0.11914351852465188</c:v>
                </c:pt>
                <c:pt idx="175">
                  <c:v>0.11931712963269092</c:v>
                </c:pt>
                <c:pt idx="176">
                  <c:v>0.11953703704057261</c:v>
                </c:pt>
                <c:pt idx="177">
                  <c:v>0.11969907407910796</c:v>
                </c:pt>
                <c:pt idx="178">
                  <c:v>0.11993055555649335</c:v>
                </c:pt>
                <c:pt idx="179">
                  <c:v>0.12011574074131204</c:v>
                </c:pt>
                <c:pt idx="180">
                  <c:v>0.12032407407969004</c:v>
                </c:pt>
                <c:pt idx="181">
                  <c:v>0.12048611111094942</c:v>
                </c:pt>
                <c:pt idx="182">
                  <c:v>0.12070601851883112</c:v>
                </c:pt>
                <c:pt idx="183">
                  <c:v>0.12092592592671281</c:v>
                </c:pt>
                <c:pt idx="184">
                  <c:v>0.1211342592650908</c:v>
                </c:pt>
                <c:pt idx="185">
                  <c:v>0.12129629629635019</c:v>
                </c:pt>
                <c:pt idx="186">
                  <c:v>0.12148148148116888</c:v>
                </c:pt>
                <c:pt idx="187">
                  <c:v>0.12166666667326353</c:v>
                </c:pt>
                <c:pt idx="188">
                  <c:v>0.12184027778130258</c:v>
                </c:pt>
                <c:pt idx="189">
                  <c:v>0.12202546296612127</c:v>
                </c:pt>
                <c:pt idx="190">
                  <c:v>0.12224537037400296</c:v>
                </c:pt>
                <c:pt idx="191">
                  <c:v>0.1224421296356013</c:v>
                </c:pt>
                <c:pt idx="192">
                  <c:v>0.12262731482042</c:v>
                </c:pt>
                <c:pt idx="193">
                  <c:v>0.12283564815152204</c:v>
                </c:pt>
                <c:pt idx="194">
                  <c:v>0.12303240741312038</c:v>
                </c:pt>
                <c:pt idx="195">
                  <c:v>0.12328703703678912</c:v>
                </c:pt>
                <c:pt idx="196">
                  <c:v>0.12351851852145046</c:v>
                </c:pt>
                <c:pt idx="197">
                  <c:v>0.12370370370626915</c:v>
                </c:pt>
                <c:pt idx="198">
                  <c:v>0.1238657407448045</c:v>
                </c:pt>
                <c:pt idx="199">
                  <c:v>0.12407407407590654</c:v>
                </c:pt>
                <c:pt idx="200">
                  <c:v>0.12429398148378823</c:v>
                </c:pt>
                <c:pt idx="201">
                  <c:v>0.12453703703795327</c:v>
                </c:pt>
                <c:pt idx="202">
                  <c:v>0.12476851852261461</c:v>
                </c:pt>
                <c:pt idx="203">
                  <c:v>0.125</c:v>
                </c:pt>
                <c:pt idx="204">
                  <c:v>0.12521990740788169</c:v>
                </c:pt>
                <c:pt idx="205">
                  <c:v>0.12546296296932269</c:v>
                </c:pt>
                <c:pt idx="206">
                  <c:v>0.12567129630042473</c:v>
                </c:pt>
                <c:pt idx="207">
                  <c:v>0.12593750000087311</c:v>
                </c:pt>
                <c:pt idx="208">
                  <c:v>0.12613425926247146</c:v>
                </c:pt>
                <c:pt idx="209">
                  <c:v>0.12635416667035315</c:v>
                </c:pt>
                <c:pt idx="210">
                  <c:v>0.1265509259319515</c:v>
                </c:pt>
                <c:pt idx="211">
                  <c:v>0.12678240740933688</c:v>
                </c:pt>
                <c:pt idx="212">
                  <c:v>0.12694444444787223</c:v>
                </c:pt>
                <c:pt idx="213">
                  <c:v>0.12716435185575392</c:v>
                </c:pt>
                <c:pt idx="214">
                  <c:v>0.12738425926363561</c:v>
                </c:pt>
                <c:pt idx="215">
                  <c:v>0.12755787037167465</c:v>
                </c:pt>
                <c:pt idx="216">
                  <c:v>0.12774305555649335</c:v>
                </c:pt>
                <c:pt idx="217">
                  <c:v>0.12797453704115469</c:v>
                </c:pt>
                <c:pt idx="218">
                  <c:v>0.13087962963618338</c:v>
                </c:pt>
                <c:pt idx="219">
                  <c:v>0.13114583333663177</c:v>
                </c:pt>
                <c:pt idx="220">
                  <c:v>0.13142361111385981</c:v>
                </c:pt>
                <c:pt idx="221">
                  <c:v>0.13170138889108784</c:v>
                </c:pt>
                <c:pt idx="222">
                  <c:v>0.13197916666831588</c:v>
                </c:pt>
                <c:pt idx="223">
                  <c:v>0.13226851852232357</c:v>
                </c:pt>
                <c:pt idx="224">
                  <c:v>0.13253472222277196</c:v>
                </c:pt>
                <c:pt idx="225">
                  <c:v>0.13273148148437031</c:v>
                </c:pt>
                <c:pt idx="226">
                  <c:v>0.13292824074596865</c:v>
                </c:pt>
                <c:pt idx="227">
                  <c:v>0.13311342593078734</c:v>
                </c:pt>
                <c:pt idx="228">
                  <c:v>0.13327546296932269</c:v>
                </c:pt>
                <c:pt idx="229">
                  <c:v>0.13343750000058208</c:v>
                </c:pt>
                <c:pt idx="230">
                  <c:v>0.13362268518540077</c:v>
                </c:pt>
                <c:pt idx="231">
                  <c:v>0.13385416667006211</c:v>
                </c:pt>
                <c:pt idx="232">
                  <c:v>0.13402777777810115</c:v>
                </c:pt>
                <c:pt idx="233">
                  <c:v>0.13420138889341615</c:v>
                </c:pt>
                <c:pt idx="234">
                  <c:v>0.13438657407823484</c:v>
                </c:pt>
                <c:pt idx="235">
                  <c:v>0.13459490740933688</c:v>
                </c:pt>
                <c:pt idx="236">
                  <c:v>0.13476851852465188</c:v>
                </c:pt>
                <c:pt idx="237">
                  <c:v>0.13494212963269092</c:v>
                </c:pt>
                <c:pt idx="238">
                  <c:v>0.13515046296379296</c:v>
                </c:pt>
                <c:pt idx="239">
                  <c:v>0.13530092592554865</c:v>
                </c:pt>
                <c:pt idx="240">
                  <c:v>0.13552083333343035</c:v>
                </c:pt>
                <c:pt idx="241">
                  <c:v>0.13572916667180834</c:v>
                </c:pt>
                <c:pt idx="242">
                  <c:v>0.13589120371034369</c:v>
                </c:pt>
                <c:pt idx="243">
                  <c:v>0.13608796296466608</c:v>
                </c:pt>
                <c:pt idx="244">
                  <c:v>0.13627314814948477</c:v>
                </c:pt>
                <c:pt idx="245">
                  <c:v>0.13645833333430346</c:v>
                </c:pt>
                <c:pt idx="246">
                  <c:v>0.13665509259590181</c:v>
                </c:pt>
                <c:pt idx="247">
                  <c:v>0.13686342592700385</c:v>
                </c:pt>
                <c:pt idx="248">
                  <c:v>0.13706018518860219</c:v>
                </c:pt>
                <c:pt idx="249">
                  <c:v>0.13722222222713754</c:v>
                </c:pt>
                <c:pt idx="250">
                  <c:v>0.13745370370452292</c:v>
                </c:pt>
                <c:pt idx="251">
                  <c:v>0.13760416666627862</c:v>
                </c:pt>
                <c:pt idx="252">
                  <c:v>0.13776620370481396</c:v>
                </c:pt>
                <c:pt idx="253">
                  <c:v>0.13792824074334931</c:v>
                </c:pt>
                <c:pt idx="254">
                  <c:v>0.13812500000494765</c:v>
                </c:pt>
                <c:pt idx="255">
                  <c:v>0.138287037043483</c:v>
                </c:pt>
                <c:pt idx="256">
                  <c:v>0.13847222222830169</c:v>
                </c:pt>
                <c:pt idx="257">
                  <c:v>0.13863425925956108</c:v>
                </c:pt>
                <c:pt idx="258">
                  <c:v>0.13880787037487607</c:v>
                </c:pt>
                <c:pt idx="259">
                  <c:v>0.13896990741341142</c:v>
                </c:pt>
                <c:pt idx="260">
                  <c:v>0.13914351852145046</c:v>
                </c:pt>
                <c:pt idx="261">
                  <c:v>0.13936342592933215</c:v>
                </c:pt>
                <c:pt idx="262">
                  <c:v>0.13950231481430819</c:v>
                </c:pt>
                <c:pt idx="263">
                  <c:v>0.13968750000640284</c:v>
                </c:pt>
                <c:pt idx="264">
                  <c:v>0.13990740740700858</c:v>
                </c:pt>
                <c:pt idx="265">
                  <c:v>0.14010416666860692</c:v>
                </c:pt>
                <c:pt idx="266">
                  <c:v>0.14030092593020527</c:v>
                </c:pt>
                <c:pt idx="267">
                  <c:v>0.14050925926130731</c:v>
                </c:pt>
                <c:pt idx="268">
                  <c:v>0.14071759259240935</c:v>
                </c:pt>
                <c:pt idx="269">
                  <c:v>0.14093750000029104</c:v>
                </c:pt>
                <c:pt idx="270">
                  <c:v>0.14112268518510973</c:v>
                </c:pt>
                <c:pt idx="271">
                  <c:v>0.14136574074655073</c:v>
                </c:pt>
                <c:pt idx="272">
                  <c:v>0.14158564815443242</c:v>
                </c:pt>
                <c:pt idx="273">
                  <c:v>0.14173611111618811</c:v>
                </c:pt>
                <c:pt idx="274">
                  <c:v>0.14197916667035315</c:v>
                </c:pt>
                <c:pt idx="275">
                  <c:v>0.14215277777839219</c:v>
                </c:pt>
                <c:pt idx="276">
                  <c:v>0.14236111111677019</c:v>
                </c:pt>
                <c:pt idx="277">
                  <c:v>0.14253472222480923</c:v>
                </c:pt>
                <c:pt idx="278">
                  <c:v>0.14274305555591127</c:v>
                </c:pt>
                <c:pt idx="279">
                  <c:v>0.14291666667122627</c:v>
                </c:pt>
                <c:pt idx="280">
                  <c:v>0.14306712963298196</c:v>
                </c:pt>
                <c:pt idx="281">
                  <c:v>0.14336805555649335</c:v>
                </c:pt>
                <c:pt idx="282">
                  <c:v>0.14351851851824904</c:v>
                </c:pt>
                <c:pt idx="283">
                  <c:v>0.14365740741050104</c:v>
                </c:pt>
                <c:pt idx="284">
                  <c:v>0.14383101851854008</c:v>
                </c:pt>
                <c:pt idx="285">
                  <c:v>0.14405092592642177</c:v>
                </c:pt>
                <c:pt idx="286">
                  <c:v>0.14421296296495711</c:v>
                </c:pt>
                <c:pt idx="287">
                  <c:v>0.14437500000349246</c:v>
                </c:pt>
                <c:pt idx="288">
                  <c:v>0.1445717592650908</c:v>
                </c:pt>
                <c:pt idx="289">
                  <c:v>0.14473379629635019</c:v>
                </c:pt>
                <c:pt idx="290">
                  <c:v>0.14491898148116888</c:v>
                </c:pt>
                <c:pt idx="291">
                  <c:v>0.14506944445020054</c:v>
                </c:pt>
                <c:pt idx="292">
                  <c:v>0.14526620370452292</c:v>
                </c:pt>
                <c:pt idx="293">
                  <c:v>0.14542824074305827</c:v>
                </c:pt>
                <c:pt idx="294">
                  <c:v>0.14561342592787696</c:v>
                </c:pt>
                <c:pt idx="295">
                  <c:v>0.14579861111269565</c:v>
                </c:pt>
                <c:pt idx="296">
                  <c:v>0.145960648151231</c:v>
                </c:pt>
                <c:pt idx="297">
                  <c:v>0.14614583333604969</c:v>
                </c:pt>
                <c:pt idx="298">
                  <c:v>0.14634259259764804</c:v>
                </c:pt>
                <c:pt idx="299">
                  <c:v>0.14650462963618338</c:v>
                </c:pt>
                <c:pt idx="300">
                  <c:v>0.14668981482100207</c:v>
                </c:pt>
                <c:pt idx="301">
                  <c:v>0.14687500000582077</c:v>
                </c:pt>
                <c:pt idx="302">
                  <c:v>0.14710648148320615</c:v>
                </c:pt>
                <c:pt idx="303">
                  <c:v>0.1472685185217415</c:v>
                </c:pt>
                <c:pt idx="304">
                  <c:v>0.14743055556027684</c:v>
                </c:pt>
                <c:pt idx="305">
                  <c:v>0.14761574074509554</c:v>
                </c:pt>
                <c:pt idx="306">
                  <c:v>0.14782407407619758</c:v>
                </c:pt>
                <c:pt idx="307">
                  <c:v>0.14802083333779592</c:v>
                </c:pt>
                <c:pt idx="308">
                  <c:v>0.14824074074567761</c:v>
                </c:pt>
                <c:pt idx="309">
                  <c:v>0.1484375</c:v>
                </c:pt>
                <c:pt idx="310">
                  <c:v>0.148645833338378</c:v>
                </c:pt>
                <c:pt idx="311">
                  <c:v>0.1511111111176433</c:v>
                </c:pt>
                <c:pt idx="312">
                  <c:v>0.15138888889487134</c:v>
                </c:pt>
                <c:pt idx="313">
                  <c:v>0.15166666667209938</c:v>
                </c:pt>
                <c:pt idx="314">
                  <c:v>0.15194444444932742</c:v>
                </c:pt>
                <c:pt idx="315">
                  <c:v>0.15223379629605915</c:v>
                </c:pt>
                <c:pt idx="316">
                  <c:v>0.1525000000037835</c:v>
                </c:pt>
                <c:pt idx="317">
                  <c:v>0.15277777778101154</c:v>
                </c:pt>
                <c:pt idx="318">
                  <c:v>0.15752314815472346</c:v>
                </c:pt>
                <c:pt idx="319">
                  <c:v>0.15946759259531973</c:v>
                </c:pt>
                <c:pt idx="320">
                  <c:v>0.16145833333575865</c:v>
                </c:pt>
                <c:pt idx="321">
                  <c:v>0.16260416666773381</c:v>
                </c:pt>
                <c:pt idx="322">
                  <c:v>0.16378472222277196</c:v>
                </c:pt>
                <c:pt idx="323">
                  <c:v>0.16474537036992842</c:v>
                </c:pt>
                <c:pt idx="324">
                  <c:v>0.16585648148611654</c:v>
                </c:pt>
                <c:pt idx="325">
                  <c:v>0.16730324074160308</c:v>
                </c:pt>
                <c:pt idx="326">
                  <c:v>0.16859953704260988</c:v>
                </c:pt>
                <c:pt idx="327">
                  <c:v>0.16996527778246673</c:v>
                </c:pt>
                <c:pt idx="328">
                  <c:v>0.17083333333721384</c:v>
                </c:pt>
                <c:pt idx="329">
                  <c:v>0.17158564815326827</c:v>
                </c:pt>
                <c:pt idx="330">
                  <c:v>0.17280092593136942</c:v>
                </c:pt>
                <c:pt idx="331">
                  <c:v>0.17388888889399823</c:v>
                </c:pt>
                <c:pt idx="332">
                  <c:v>0.17490740741050104</c:v>
                </c:pt>
                <c:pt idx="333">
                  <c:v>0.17575231481896481</c:v>
                </c:pt>
                <c:pt idx="334">
                  <c:v>0.17592592592700385</c:v>
                </c:pt>
                <c:pt idx="335">
                  <c:v>0.17609953704231884</c:v>
                </c:pt>
                <c:pt idx="336">
                  <c:v>0.17626157407357823</c:v>
                </c:pt>
                <c:pt idx="337">
                  <c:v>0.17642361111211358</c:v>
                </c:pt>
                <c:pt idx="338">
                  <c:v>0.17660879629693227</c:v>
                </c:pt>
                <c:pt idx="339">
                  <c:v>0.17677083333546761</c:v>
                </c:pt>
                <c:pt idx="340">
                  <c:v>0.17695601852028631</c:v>
                </c:pt>
                <c:pt idx="341">
                  <c:v>0.177106481482042</c:v>
                </c:pt>
                <c:pt idx="342">
                  <c:v>0.17726851852057735</c:v>
                </c:pt>
                <c:pt idx="343">
                  <c:v>0.17746527778217569</c:v>
                </c:pt>
                <c:pt idx="344">
                  <c:v>0.17761574074393138</c:v>
                </c:pt>
                <c:pt idx="345">
                  <c:v>0.17777777778246673</c:v>
                </c:pt>
                <c:pt idx="346">
                  <c:v>0.17793981482100207</c:v>
                </c:pt>
                <c:pt idx="347">
                  <c:v>0.17811342592904111</c:v>
                </c:pt>
                <c:pt idx="348">
                  <c:v>0.17828703703708015</c:v>
                </c:pt>
                <c:pt idx="349">
                  <c:v>0.1784375000061118</c:v>
                </c:pt>
                <c:pt idx="350">
                  <c:v>0.17859953703737119</c:v>
                </c:pt>
                <c:pt idx="351">
                  <c:v>0.17879629629896954</c:v>
                </c:pt>
                <c:pt idx="352">
                  <c:v>0.17895833333750488</c:v>
                </c:pt>
                <c:pt idx="353">
                  <c:v>0.17913194444554392</c:v>
                </c:pt>
                <c:pt idx="354">
                  <c:v>0.17929398148407927</c:v>
                </c:pt>
                <c:pt idx="355">
                  <c:v>0.17944444444583496</c:v>
                </c:pt>
                <c:pt idx="356">
                  <c:v>0.17966435185371665</c:v>
                </c:pt>
                <c:pt idx="357">
                  <c:v>0.17980324074596865</c:v>
                </c:pt>
                <c:pt idx="358">
                  <c:v>0.17997685185400769</c:v>
                </c:pt>
                <c:pt idx="359">
                  <c:v>0.18012731481576338</c:v>
                </c:pt>
                <c:pt idx="360">
                  <c:v>0.18028935185429873</c:v>
                </c:pt>
                <c:pt idx="361">
                  <c:v>0.18046296296961373</c:v>
                </c:pt>
                <c:pt idx="362">
                  <c:v>0.18062500000087311</c:v>
                </c:pt>
                <c:pt idx="363">
                  <c:v>0.18077546296262881</c:v>
                </c:pt>
                <c:pt idx="364">
                  <c:v>0.18094907407794381</c:v>
                </c:pt>
                <c:pt idx="365">
                  <c:v>0.18114583333954215</c:v>
                </c:pt>
                <c:pt idx="366">
                  <c:v>0.18131944444758119</c:v>
                </c:pt>
                <c:pt idx="367">
                  <c:v>0.18146990740933688</c:v>
                </c:pt>
                <c:pt idx="368">
                  <c:v>0.18164351852465188</c:v>
                </c:pt>
                <c:pt idx="369">
                  <c:v>0.18184027777897427</c:v>
                </c:pt>
                <c:pt idx="370">
                  <c:v>0.18199074074072996</c:v>
                </c:pt>
                <c:pt idx="371">
                  <c:v>0.18219907407910796</c:v>
                </c:pt>
                <c:pt idx="372">
                  <c:v>0.182372685187147</c:v>
                </c:pt>
                <c:pt idx="373">
                  <c:v>0.182511574079399</c:v>
                </c:pt>
                <c:pt idx="374">
                  <c:v>0.18269675926421769</c:v>
                </c:pt>
                <c:pt idx="375">
                  <c:v>0.18288194444903638</c:v>
                </c:pt>
                <c:pt idx="376">
                  <c:v>0.18305555555707542</c:v>
                </c:pt>
                <c:pt idx="377">
                  <c:v>0.18324074074189411</c:v>
                </c:pt>
                <c:pt idx="378">
                  <c:v>0.18343750000349246</c:v>
                </c:pt>
                <c:pt idx="379">
                  <c:v>0.18359953704202781</c:v>
                </c:pt>
                <c:pt idx="380">
                  <c:v>0.18380787037312984</c:v>
                </c:pt>
                <c:pt idx="381">
                  <c:v>0.18396990741166519</c:v>
                </c:pt>
                <c:pt idx="382">
                  <c:v>0.18418981481954688</c:v>
                </c:pt>
                <c:pt idx="383">
                  <c:v>0.18434027778130258</c:v>
                </c:pt>
                <c:pt idx="384">
                  <c:v>0.18450231481983792</c:v>
                </c:pt>
                <c:pt idx="385">
                  <c:v>0.18465277778159361</c:v>
                </c:pt>
                <c:pt idx="386">
                  <c:v>0.18483796296641231</c:v>
                </c:pt>
                <c:pt idx="387">
                  <c:v>0.184988425928168</c:v>
                </c:pt>
                <c:pt idx="388">
                  <c:v>0.185162037043483</c:v>
                </c:pt>
                <c:pt idx="389">
                  <c:v>0.18534722222830169</c:v>
                </c:pt>
                <c:pt idx="390">
                  <c:v>0.18552083333634073</c:v>
                </c:pt>
                <c:pt idx="391">
                  <c:v>0.18569444444437977</c:v>
                </c:pt>
                <c:pt idx="392">
                  <c:v>0.18586805555969477</c:v>
                </c:pt>
                <c:pt idx="393">
                  <c:v>0.18604166666773381</c:v>
                </c:pt>
                <c:pt idx="394">
                  <c:v>0.18623842592933215</c:v>
                </c:pt>
                <c:pt idx="395">
                  <c:v>0.18641203703737119</c:v>
                </c:pt>
                <c:pt idx="396">
                  <c:v>0.18657407407590654</c:v>
                </c:pt>
                <c:pt idx="397">
                  <c:v>0.18675925926072523</c:v>
                </c:pt>
                <c:pt idx="398">
                  <c:v>0.18690972222248092</c:v>
                </c:pt>
                <c:pt idx="399">
                  <c:v>0.18710648148407927</c:v>
                </c:pt>
                <c:pt idx="400">
                  <c:v>0.18726851852261461</c:v>
                </c:pt>
                <c:pt idx="401">
                  <c:v>0.18744212963065365</c:v>
                </c:pt>
                <c:pt idx="402">
                  <c:v>0.187604166669189</c:v>
                </c:pt>
                <c:pt idx="403">
                  <c:v>0.18778935185400769</c:v>
                </c:pt>
                <c:pt idx="404">
                  <c:v>0.19053240741050104</c:v>
                </c:pt>
                <c:pt idx="405">
                  <c:v>0.19081018518772908</c:v>
                </c:pt>
                <c:pt idx="406">
                  <c:v>0.19108796296495711</c:v>
                </c:pt>
                <c:pt idx="407">
                  <c:v>0.19136574074218515</c:v>
                </c:pt>
                <c:pt idx="408">
                  <c:v>0.19165509259619284</c:v>
                </c:pt>
                <c:pt idx="409">
                  <c:v>0.19193287037342088</c:v>
                </c:pt>
                <c:pt idx="410">
                  <c:v>0.19773148148669861</c:v>
                </c:pt>
                <c:pt idx="411">
                  <c:v>0.19909722222655546</c:v>
                </c:pt>
                <c:pt idx="412">
                  <c:v>0.20033564815093996</c:v>
                </c:pt>
                <c:pt idx="413">
                  <c:v>0.20141203703678912</c:v>
                </c:pt>
                <c:pt idx="414">
                  <c:v>0.20241898148378823</c:v>
                </c:pt>
                <c:pt idx="415">
                  <c:v>0.20355324074625969</c:v>
                </c:pt>
                <c:pt idx="416">
                  <c:v>0.20459490740904585</c:v>
                </c:pt>
                <c:pt idx="417">
                  <c:v>0.20559027777926531</c:v>
                </c:pt>
                <c:pt idx="418">
                  <c:v>0.20667824074189411</c:v>
                </c:pt>
                <c:pt idx="419">
                  <c:v>0.20766203704260988</c:v>
                </c:pt>
                <c:pt idx="420">
                  <c:v>0.20869212963589234</c:v>
                </c:pt>
                <c:pt idx="421">
                  <c:v>0.2097337962986785</c:v>
                </c:pt>
                <c:pt idx="422">
                  <c:v>0.211006944446126</c:v>
                </c:pt>
                <c:pt idx="423">
                  <c:v>0.21368055555649335</c:v>
                </c:pt>
                <c:pt idx="424">
                  <c:v>0.2151041666729725</c:v>
                </c:pt>
                <c:pt idx="425">
                  <c:v>0.21649305555911269</c:v>
                </c:pt>
                <c:pt idx="426">
                  <c:v>0.21790509259881219</c:v>
                </c:pt>
                <c:pt idx="427">
                  <c:v>0.21931712963123573</c:v>
                </c:pt>
                <c:pt idx="428">
                  <c:v>0.22070601852465188</c:v>
                </c:pt>
                <c:pt idx="429">
                  <c:v>0.22210648148757173</c:v>
                </c:pt>
                <c:pt idx="430">
                  <c:v>0.22351851851999527</c:v>
                </c:pt>
                <c:pt idx="431">
                  <c:v>0.22459490741312038</c:v>
                </c:pt>
                <c:pt idx="432">
                  <c:v>0.22478009259793907</c:v>
                </c:pt>
                <c:pt idx="433">
                  <c:v>0.22496527778275777</c:v>
                </c:pt>
                <c:pt idx="434">
                  <c:v>0.22517361111385981</c:v>
                </c:pt>
                <c:pt idx="435">
                  <c:v>0.22533564815239515</c:v>
                </c:pt>
                <c:pt idx="436">
                  <c:v>0.2255324074139935</c:v>
                </c:pt>
                <c:pt idx="437">
                  <c:v>0.22571759259881219</c:v>
                </c:pt>
                <c:pt idx="438">
                  <c:v>0.22589120370685123</c:v>
                </c:pt>
                <c:pt idx="439">
                  <c:v>0.22604166666860692</c:v>
                </c:pt>
                <c:pt idx="440">
                  <c:v>0.22621527778392192</c:v>
                </c:pt>
                <c:pt idx="441">
                  <c:v>0.22637731481518131</c:v>
                </c:pt>
                <c:pt idx="442">
                  <c:v>0.22652777778421296</c:v>
                </c:pt>
                <c:pt idx="443">
                  <c:v>0.22667824074596865</c:v>
                </c:pt>
                <c:pt idx="444">
                  <c:v>0.226805555561441</c:v>
                </c:pt>
                <c:pt idx="445">
                  <c:v>0.22700231481576338</c:v>
                </c:pt>
                <c:pt idx="446">
                  <c:v>0.22712962963123573</c:v>
                </c:pt>
                <c:pt idx="447">
                  <c:v>0.22726851852348773</c:v>
                </c:pt>
                <c:pt idx="448">
                  <c:v>0.22741898148524342</c:v>
                </c:pt>
                <c:pt idx="449">
                  <c:v>0.22755787037021946</c:v>
                </c:pt>
                <c:pt idx="450">
                  <c:v>0.22773148148553446</c:v>
                </c:pt>
                <c:pt idx="451">
                  <c:v>0.22785879630100681</c:v>
                </c:pt>
                <c:pt idx="452">
                  <c:v>0.2280092592627625</c:v>
                </c:pt>
                <c:pt idx="453">
                  <c:v>0.22813657407823484</c:v>
                </c:pt>
                <c:pt idx="454">
                  <c:v>0.22831018518627388</c:v>
                </c:pt>
                <c:pt idx="455">
                  <c:v>0.22843750000174623</c:v>
                </c:pt>
                <c:pt idx="456">
                  <c:v>0.22858796296350192</c:v>
                </c:pt>
                <c:pt idx="457">
                  <c:v>0.22876157407881692</c:v>
                </c:pt>
                <c:pt idx="458">
                  <c:v>0.22891203704057261</c:v>
                </c:pt>
                <c:pt idx="459">
                  <c:v>0.22905092592554865</c:v>
                </c:pt>
                <c:pt idx="460">
                  <c:v>0.2292013888945803</c:v>
                </c:pt>
                <c:pt idx="461">
                  <c:v>0.22939814814890269</c:v>
                </c:pt>
                <c:pt idx="462">
                  <c:v>0.22953703704115469</c:v>
                </c:pt>
                <c:pt idx="463">
                  <c:v>0.22968750000291038</c:v>
                </c:pt>
                <c:pt idx="464">
                  <c:v>0.22986111111094942</c:v>
                </c:pt>
                <c:pt idx="465">
                  <c:v>0.23001157407998107</c:v>
                </c:pt>
                <c:pt idx="466">
                  <c:v>0.23016203704173677</c:v>
                </c:pt>
                <c:pt idx="467">
                  <c:v>0.23033564814977581</c:v>
                </c:pt>
                <c:pt idx="468">
                  <c:v>0.2304861111115315</c:v>
                </c:pt>
                <c:pt idx="469">
                  <c:v>0.23063657408056315</c:v>
                </c:pt>
                <c:pt idx="470">
                  <c:v>0.23078703704231884</c:v>
                </c:pt>
                <c:pt idx="471">
                  <c:v>0.23094907407357823</c:v>
                </c:pt>
                <c:pt idx="472">
                  <c:v>0.23107638888905058</c:v>
                </c:pt>
                <c:pt idx="473">
                  <c:v>0.23121527778130258</c:v>
                </c:pt>
                <c:pt idx="474">
                  <c:v>0.23137731481983792</c:v>
                </c:pt>
                <c:pt idx="475">
                  <c:v>0.23152777778159361</c:v>
                </c:pt>
                <c:pt idx="476">
                  <c:v>0.23164351852028631</c:v>
                </c:pt>
                <c:pt idx="477">
                  <c:v>0.2317824074125383</c:v>
                </c:pt>
                <c:pt idx="478">
                  <c:v>0.23192129629751435</c:v>
                </c:pt>
                <c:pt idx="479">
                  <c:v>0.23207175925927004</c:v>
                </c:pt>
                <c:pt idx="480">
                  <c:v>0.23222222222830169</c:v>
                </c:pt>
                <c:pt idx="481">
                  <c:v>0.23236111111327773</c:v>
                </c:pt>
                <c:pt idx="482">
                  <c:v>0.23256944444437977</c:v>
                </c:pt>
                <c:pt idx="483">
                  <c:v>0.23274305555969477</c:v>
                </c:pt>
                <c:pt idx="484">
                  <c:v>0.23289351852145046</c:v>
                </c:pt>
                <c:pt idx="485">
                  <c:v>0.23304398148320615</c:v>
                </c:pt>
                <c:pt idx="486">
                  <c:v>0.23318287037545815</c:v>
                </c:pt>
                <c:pt idx="487">
                  <c:v>0.2333449074139935</c:v>
                </c:pt>
                <c:pt idx="488">
                  <c:v>0.23350694444525288</c:v>
                </c:pt>
                <c:pt idx="489">
                  <c:v>0.23365740740700858</c:v>
                </c:pt>
                <c:pt idx="490">
                  <c:v>0.23380787037604023</c:v>
                </c:pt>
                <c:pt idx="491">
                  <c:v>0.23399305556085892</c:v>
                </c:pt>
                <c:pt idx="492">
                  <c:v>0.23412037037633127</c:v>
                </c:pt>
                <c:pt idx="493">
                  <c:v>0.23424768519180361</c:v>
                </c:pt>
                <c:pt idx="494">
                  <c:v>0.234409722223063</c:v>
                </c:pt>
                <c:pt idx="495">
                  <c:v>0.23456018518481869</c:v>
                </c:pt>
                <c:pt idx="496">
                  <c:v>0.23788194444932742</c:v>
                </c:pt>
                <c:pt idx="497">
                  <c:v>0.23817129629605915</c:v>
                </c:pt>
                <c:pt idx="498">
                  <c:v>0.2384375000037835</c:v>
                </c:pt>
                <c:pt idx="499">
                  <c:v>0.23873842592729488</c:v>
                </c:pt>
                <c:pt idx="500">
                  <c:v>0.23900462963501923</c:v>
                </c:pt>
                <c:pt idx="501">
                  <c:v>0.23928240741224727</c:v>
                </c:pt>
                <c:pt idx="502">
                  <c:v>0.23956018518947531</c:v>
                </c:pt>
                <c:pt idx="503">
                  <c:v>0.23983796296670334</c:v>
                </c:pt>
                <c:pt idx="504">
                  <c:v>0.24645833333488554</c:v>
                </c:pt>
                <c:pt idx="505">
                  <c:v>0.24739583333575865</c:v>
                </c:pt>
                <c:pt idx="506">
                  <c:v>0.24888888889108784</c:v>
                </c:pt>
                <c:pt idx="507">
                  <c:v>0.2500578703766223</c:v>
                </c:pt>
                <c:pt idx="508">
                  <c:v>0.25107638889312511</c:v>
                </c:pt>
                <c:pt idx="509">
                  <c:v>0.25223379630187992</c:v>
                </c:pt>
                <c:pt idx="510">
                  <c:v>0.25325231481838273</c:v>
                </c:pt>
                <c:pt idx="511">
                  <c:v>0.25424768518860219</c:v>
                </c:pt>
                <c:pt idx="512">
                  <c:v>0.255335648151231</c:v>
                </c:pt>
                <c:pt idx="513">
                  <c:v>0.25616898148291511</c:v>
                </c:pt>
                <c:pt idx="514">
                  <c:v>0.25717592592991423</c:v>
                </c:pt>
                <c:pt idx="515">
                  <c:v>0.25810185185400769</c:v>
                </c:pt>
                <c:pt idx="516">
                  <c:v>0.25910879630100681</c:v>
                </c:pt>
                <c:pt idx="517">
                  <c:v>0.25995370370947057</c:v>
                </c:pt>
                <c:pt idx="518">
                  <c:v>0.26097222222597338</c:v>
                </c:pt>
                <c:pt idx="519">
                  <c:v>0.26182870370394085</c:v>
                </c:pt>
                <c:pt idx="520">
                  <c:v>0.26276620370481396</c:v>
                </c:pt>
                <c:pt idx="521">
                  <c:v>0.26368055555940373</c:v>
                </c:pt>
                <c:pt idx="522">
                  <c:v>0.26458333333721384</c:v>
                </c:pt>
                <c:pt idx="523">
                  <c:v>0.26550925926130731</c:v>
                </c:pt>
                <c:pt idx="524">
                  <c:v>0.26629629630042473</c:v>
                </c:pt>
                <c:pt idx="525">
                  <c:v>0.2671412037088885</c:v>
                </c:pt>
                <c:pt idx="526">
                  <c:v>0.26828703704086365</c:v>
                </c:pt>
                <c:pt idx="527">
                  <c:v>0.26942129629605915</c:v>
                </c:pt>
                <c:pt idx="528">
                  <c:v>0.27040509259677492</c:v>
                </c:pt>
                <c:pt idx="529">
                  <c:v>0.27122685185167938</c:v>
                </c:pt>
                <c:pt idx="530">
                  <c:v>0.27225694444496185</c:v>
                </c:pt>
                <c:pt idx="531">
                  <c:v>0.27298611111473292</c:v>
                </c:pt>
                <c:pt idx="532">
                  <c:v>0.27425925926218042</c:v>
                </c:pt>
                <c:pt idx="533">
                  <c:v>0.27571759259444661</c:v>
                </c:pt>
                <c:pt idx="534">
                  <c:v>0.27695601851883112</c:v>
                </c:pt>
                <c:pt idx="535">
                  <c:v>0.27722222222655546</c:v>
                </c:pt>
                <c:pt idx="536">
                  <c:v>0.2773611111115315</c:v>
                </c:pt>
                <c:pt idx="537">
                  <c:v>0.2775347222268465</c:v>
                </c:pt>
                <c:pt idx="538">
                  <c:v>0.27767361111182254</c:v>
                </c:pt>
                <c:pt idx="539">
                  <c:v>0.27787037037342088</c:v>
                </c:pt>
                <c:pt idx="540">
                  <c:v>0.27802083333517658</c:v>
                </c:pt>
                <c:pt idx="541">
                  <c:v>0.27817129629693227</c:v>
                </c:pt>
                <c:pt idx="542">
                  <c:v>0.27833333333546761</c:v>
                </c:pt>
                <c:pt idx="543">
                  <c:v>0.27848379629722331</c:v>
                </c:pt>
                <c:pt idx="544">
                  <c:v>0.27864583333575865</c:v>
                </c:pt>
                <c:pt idx="545">
                  <c:v>0.27881944445107365</c:v>
                </c:pt>
                <c:pt idx="546">
                  <c:v>0.27896990741282934</c:v>
                </c:pt>
                <c:pt idx="547">
                  <c:v>0.27910879629780538</c:v>
                </c:pt>
                <c:pt idx="548">
                  <c:v>0.27927083333634073</c:v>
                </c:pt>
                <c:pt idx="549">
                  <c:v>0.27942129629809642</c:v>
                </c:pt>
                <c:pt idx="550">
                  <c:v>0.27954861111356877</c:v>
                </c:pt>
                <c:pt idx="551">
                  <c:v>0.27969907407532446</c:v>
                </c:pt>
                <c:pt idx="552">
                  <c:v>0.27986111111385981</c:v>
                </c:pt>
                <c:pt idx="553">
                  <c:v>0.2800115740756155</c:v>
                </c:pt>
                <c:pt idx="554">
                  <c:v>0.28016203703737119</c:v>
                </c:pt>
                <c:pt idx="555">
                  <c:v>0.28028935185284354</c:v>
                </c:pt>
                <c:pt idx="556">
                  <c:v>0.28046296296815854</c:v>
                </c:pt>
                <c:pt idx="557">
                  <c:v>0.28060185185313458</c:v>
                </c:pt>
                <c:pt idx="558">
                  <c:v>0.28074074074538657</c:v>
                </c:pt>
                <c:pt idx="559">
                  <c:v>0.28090277778392192</c:v>
                </c:pt>
                <c:pt idx="560">
                  <c:v>0.28105324074567761</c:v>
                </c:pt>
                <c:pt idx="561">
                  <c:v>0.28119212963065365</c:v>
                </c:pt>
                <c:pt idx="562">
                  <c:v>0.28133101852290565</c:v>
                </c:pt>
                <c:pt idx="563">
                  <c:v>0.28146990740788169</c:v>
                </c:pt>
                <c:pt idx="564">
                  <c:v>0.28160879630013369</c:v>
                </c:pt>
                <c:pt idx="565">
                  <c:v>0.28174768518510973</c:v>
                </c:pt>
                <c:pt idx="566">
                  <c:v>0.28189814815414138</c:v>
                </c:pt>
                <c:pt idx="567">
                  <c:v>0.28203703703911742</c:v>
                </c:pt>
                <c:pt idx="568">
                  <c:v>0.28219907407765277</c:v>
                </c:pt>
                <c:pt idx="569">
                  <c:v>0.28234953703940846</c:v>
                </c:pt>
                <c:pt idx="570">
                  <c:v>0.28250000000116415</c:v>
                </c:pt>
                <c:pt idx="571">
                  <c:v>0.28263888889341615</c:v>
                </c:pt>
                <c:pt idx="572">
                  <c:v>0.28278935185517184</c:v>
                </c:pt>
                <c:pt idx="573">
                  <c:v>0.28293981481692754</c:v>
                </c:pt>
                <c:pt idx="574">
                  <c:v>0.28310185185546288</c:v>
                </c:pt>
                <c:pt idx="575">
                  <c:v>0.28324074074043892</c:v>
                </c:pt>
                <c:pt idx="576">
                  <c:v>0.28337962963269092</c:v>
                </c:pt>
                <c:pt idx="577">
                  <c:v>0.28353009259444661</c:v>
                </c:pt>
                <c:pt idx="578">
                  <c:v>0.28365740740991896</c:v>
                </c:pt>
                <c:pt idx="579">
                  <c:v>0.28383101852523396</c:v>
                </c:pt>
                <c:pt idx="580">
                  <c:v>0.28395833333343035</c:v>
                </c:pt>
                <c:pt idx="581">
                  <c:v>0.284108796302462</c:v>
                </c:pt>
                <c:pt idx="582">
                  <c:v>0.28424768518743804</c:v>
                </c:pt>
                <c:pt idx="583">
                  <c:v>0.28442129630275303</c:v>
                </c:pt>
                <c:pt idx="584">
                  <c:v>0.28456018518772908</c:v>
                </c:pt>
                <c:pt idx="585">
                  <c:v>0.28469907407998107</c:v>
                </c:pt>
                <c:pt idx="586">
                  <c:v>0.28483796296495711</c:v>
                </c:pt>
                <c:pt idx="587">
                  <c:v>0.28498842592671281</c:v>
                </c:pt>
                <c:pt idx="588">
                  <c:v>0.28751157407532446</c:v>
                </c:pt>
                <c:pt idx="589">
                  <c:v>0.2877893518525525</c:v>
                </c:pt>
                <c:pt idx="590">
                  <c:v>0.28805555556027684</c:v>
                </c:pt>
                <c:pt idx="591">
                  <c:v>0.28833333333750488</c:v>
                </c:pt>
                <c:pt idx="592">
                  <c:v>0.28861111111473292</c:v>
                </c:pt>
                <c:pt idx="593">
                  <c:v>0.28888888889196096</c:v>
                </c:pt>
                <c:pt idx="594">
                  <c:v>0.289166666669189</c:v>
                </c:pt>
                <c:pt idx="595">
                  <c:v>0.28946759259270038</c:v>
                </c:pt>
                <c:pt idx="596">
                  <c:v>0.28973379630042473</c:v>
                </c:pt>
                <c:pt idx="597">
                  <c:v>0.29582175926043419</c:v>
                </c:pt>
                <c:pt idx="598">
                  <c:v>0.29712962963094469</c:v>
                </c:pt>
                <c:pt idx="599">
                  <c:v>0.29875000000174623</c:v>
                </c:pt>
                <c:pt idx="600">
                  <c:v>0.30032407407998107</c:v>
                </c:pt>
                <c:pt idx="601">
                  <c:v>0.30158564815064892</c:v>
                </c:pt>
                <c:pt idx="602">
                  <c:v>0.30255787037458504</c:v>
                </c:pt>
                <c:pt idx="603">
                  <c:v>0.30357638889108784</c:v>
                </c:pt>
                <c:pt idx="604">
                  <c:v>0.30460648148437031</c:v>
                </c:pt>
                <c:pt idx="605">
                  <c:v>0.30538194444670808</c:v>
                </c:pt>
                <c:pt idx="606">
                  <c:v>0.30631944444758119</c:v>
                </c:pt>
                <c:pt idx="607">
                  <c:v>0.30718750000232831</c:v>
                </c:pt>
                <c:pt idx="608">
                  <c:v>0.30811342592642177</c:v>
                </c:pt>
                <c:pt idx="609">
                  <c:v>0.30892361111182254</c:v>
                </c:pt>
                <c:pt idx="610">
                  <c:v>0.30966435185837327</c:v>
                </c:pt>
                <c:pt idx="611">
                  <c:v>0.31054398148262408</c:v>
                </c:pt>
                <c:pt idx="612">
                  <c:v>0.31127314815239515</c:v>
                </c:pt>
                <c:pt idx="613">
                  <c:v>0.31209490740729962</c:v>
                </c:pt>
                <c:pt idx="614">
                  <c:v>0.31292824074625969</c:v>
                </c:pt>
                <c:pt idx="615">
                  <c:v>0.31754629629722331</c:v>
                </c:pt>
                <c:pt idx="616">
                  <c:v>0.31793981482042</c:v>
                </c:pt>
                <c:pt idx="617">
                  <c:v>0.31809027778217569</c:v>
                </c:pt>
                <c:pt idx="618">
                  <c:v>0.31824074074393138</c:v>
                </c:pt>
                <c:pt idx="619">
                  <c:v>0.31839120370568708</c:v>
                </c:pt>
                <c:pt idx="620">
                  <c:v>0.31853009259793907</c:v>
                </c:pt>
                <c:pt idx="621">
                  <c:v>0.31866898148291511</c:v>
                </c:pt>
                <c:pt idx="622">
                  <c:v>0.31883101852145046</c:v>
                </c:pt>
                <c:pt idx="623">
                  <c:v>0.31896990741370246</c:v>
                </c:pt>
                <c:pt idx="624">
                  <c:v>0.31916666666802485</c:v>
                </c:pt>
                <c:pt idx="625">
                  <c:v>0.31934027778333984</c:v>
                </c:pt>
                <c:pt idx="626">
                  <c:v>0.31953703703766223</c:v>
                </c:pt>
                <c:pt idx="627">
                  <c:v>0.31971064815297723</c:v>
                </c:pt>
                <c:pt idx="628">
                  <c:v>0.31984953703795327</c:v>
                </c:pt>
                <c:pt idx="629">
                  <c:v>0.32001157407648861</c:v>
                </c:pt>
                <c:pt idx="630">
                  <c:v>0.32019675926130731</c:v>
                </c:pt>
                <c:pt idx="631">
                  <c:v>0.32445601851941319</c:v>
                </c:pt>
                <c:pt idx="632">
                  <c:v>0.32496527778130258</c:v>
                </c:pt>
                <c:pt idx="633">
                  <c:v>0.3255671296356013</c:v>
                </c:pt>
                <c:pt idx="634">
                  <c:v>0.32628472222859273</c:v>
                </c:pt>
                <c:pt idx="635">
                  <c:v>0.32668981482129311</c:v>
                </c:pt>
                <c:pt idx="636">
                  <c:v>0.32711805556027684</c:v>
                </c:pt>
                <c:pt idx="637">
                  <c:v>0.32761574074538657</c:v>
                </c:pt>
                <c:pt idx="638">
                  <c:v>0.328125</c:v>
                </c:pt>
                <c:pt idx="639">
                  <c:v>0.32859953703882638</c:v>
                </c:pt>
                <c:pt idx="640">
                  <c:v>0.32923611111618811</c:v>
                </c:pt>
                <c:pt idx="641">
                  <c:v>0.32974537037080154</c:v>
                </c:pt>
                <c:pt idx="642">
                  <c:v>0.33045138889428927</c:v>
                </c:pt>
                <c:pt idx="643">
                  <c:v>0.33111111111065838</c:v>
                </c:pt>
                <c:pt idx="644">
                  <c:v>0.33163194444932742</c:v>
                </c:pt>
                <c:pt idx="645">
                  <c:v>0.33221064815006685</c:v>
                </c:pt>
                <c:pt idx="646">
                  <c:v>0.33258101851970423</c:v>
                </c:pt>
                <c:pt idx="647">
                  <c:v>0.33304398148175096</c:v>
                </c:pt>
                <c:pt idx="648">
                  <c:v>0.33343750000494765</c:v>
                </c:pt>
                <c:pt idx="649">
                  <c:v>0.33381944444408873</c:v>
                </c:pt>
                <c:pt idx="650">
                  <c:v>0.33415509259793907</c:v>
                </c:pt>
                <c:pt idx="651">
                  <c:v>0.33542824074538657</c:v>
                </c:pt>
                <c:pt idx="652">
                  <c:v>0.33556712963036261</c:v>
                </c:pt>
                <c:pt idx="653">
                  <c:v>0.33570601852261461</c:v>
                </c:pt>
                <c:pt idx="654">
                  <c:v>0.33591435185371665</c:v>
                </c:pt>
                <c:pt idx="655">
                  <c:v>0.33790509259415558</c:v>
                </c:pt>
                <c:pt idx="656">
                  <c:v>0.33804398148640757</c:v>
                </c:pt>
                <c:pt idx="657">
                  <c:v>0.33819444444816327</c:v>
                </c:pt>
                <c:pt idx="658">
                  <c:v>0.33836805555620231</c:v>
                </c:pt>
                <c:pt idx="659">
                  <c:v>0.33851851852523396</c:v>
                </c:pt>
                <c:pt idx="660">
                  <c:v>0.338692129633273</c:v>
                </c:pt>
                <c:pt idx="661">
                  <c:v>0.33888888889487134</c:v>
                </c:pt>
                <c:pt idx="662">
                  <c:v>0.33902777777984738</c:v>
                </c:pt>
                <c:pt idx="663">
                  <c:v>0.33917824074160308</c:v>
                </c:pt>
                <c:pt idx="664">
                  <c:v>0.33935185185691807</c:v>
                </c:pt>
                <c:pt idx="665">
                  <c:v>0.33950231481867377</c:v>
                </c:pt>
                <c:pt idx="666">
                  <c:v>0.33966435185720911</c:v>
                </c:pt>
                <c:pt idx="667">
                  <c:v>0.3398263888884685</c:v>
                </c:pt>
                <c:pt idx="668">
                  <c:v>0.33997685185750015</c:v>
                </c:pt>
                <c:pt idx="669">
                  <c:v>0.34012731481925584</c:v>
                </c:pt>
                <c:pt idx="670">
                  <c:v>0.34028935185779119</c:v>
                </c:pt>
                <c:pt idx="671">
                  <c:v>0.34045138888905058</c:v>
                </c:pt>
                <c:pt idx="672">
                  <c:v>0.34060185185808223</c:v>
                </c:pt>
                <c:pt idx="673">
                  <c:v>0.34076388888934162</c:v>
                </c:pt>
                <c:pt idx="674">
                  <c:v>0.34091435185837327</c:v>
                </c:pt>
                <c:pt idx="675">
                  <c:v>0.34106481482012896</c:v>
                </c:pt>
                <c:pt idx="676">
                  <c:v>0.34125000000494765</c:v>
                </c:pt>
                <c:pt idx="677">
                  <c:v>0.341412037043483</c:v>
                </c:pt>
                <c:pt idx="678">
                  <c:v>0.34157407407474238</c:v>
                </c:pt>
                <c:pt idx="679">
                  <c:v>0.34430555556173204</c:v>
                </c:pt>
                <c:pt idx="680">
                  <c:v>0.34445601852348773</c:v>
                </c:pt>
                <c:pt idx="681">
                  <c:v>0.34465277777781012</c:v>
                </c:pt>
                <c:pt idx="682">
                  <c:v>0.34484953703940846</c:v>
                </c:pt>
                <c:pt idx="683">
                  <c:v>0.3450578703705105</c:v>
                </c:pt>
                <c:pt idx="684">
                  <c:v>0.3452662037088885</c:v>
                </c:pt>
                <c:pt idx="685">
                  <c:v>0.34547453703999054</c:v>
                </c:pt>
                <c:pt idx="686">
                  <c:v>0.34568287037109258</c:v>
                </c:pt>
                <c:pt idx="687">
                  <c:v>0.34590277777897427</c:v>
                </c:pt>
                <c:pt idx="688">
                  <c:v>0.34611111111735227</c:v>
                </c:pt>
                <c:pt idx="689">
                  <c:v>0.34630787037167465</c:v>
                </c:pt>
                <c:pt idx="690">
                  <c:v>0.34645833333343035</c:v>
                </c:pt>
                <c:pt idx="691">
                  <c:v>0.346608796302462</c:v>
                </c:pt>
                <c:pt idx="692">
                  <c:v>0.34674768518743804</c:v>
                </c:pt>
                <c:pt idx="693">
                  <c:v>0.34693287037225673</c:v>
                </c:pt>
                <c:pt idx="694">
                  <c:v>0.34710648148757173</c:v>
                </c:pt>
                <c:pt idx="695">
                  <c:v>0.34725694444932742</c:v>
                </c:pt>
                <c:pt idx="696">
                  <c:v>0.34751157408027211</c:v>
                </c:pt>
                <c:pt idx="697">
                  <c:v>0.34765046296524815</c:v>
                </c:pt>
                <c:pt idx="698">
                  <c:v>0.34780092592700385</c:v>
                </c:pt>
                <c:pt idx="699">
                  <c:v>0.34793981481925584</c:v>
                </c:pt>
                <c:pt idx="700">
                  <c:v>0.34810185185779119</c:v>
                </c:pt>
                <c:pt idx="701">
                  <c:v>0.34829861111211358</c:v>
                </c:pt>
                <c:pt idx="702">
                  <c:v>0.34844907407386927</c:v>
                </c:pt>
                <c:pt idx="703">
                  <c:v>0.34858796296612127</c:v>
                </c:pt>
                <c:pt idx="704">
                  <c:v>0.34875000000465661</c:v>
                </c:pt>
                <c:pt idx="705">
                  <c:v>0.34892361111269565</c:v>
                </c:pt>
                <c:pt idx="706">
                  <c:v>0.34910879629751435</c:v>
                </c:pt>
                <c:pt idx="707">
                  <c:v>0.34927083333604969</c:v>
                </c:pt>
                <c:pt idx="708">
                  <c:v>0.34939814815152204</c:v>
                </c:pt>
                <c:pt idx="709">
                  <c:v>0.34956018519005738</c:v>
                </c:pt>
                <c:pt idx="710">
                  <c:v>0.34972222222859273</c:v>
                </c:pt>
                <c:pt idx="711">
                  <c:v>0.34993055555969477</c:v>
                </c:pt>
                <c:pt idx="712">
                  <c:v>0.35008101852145046</c:v>
                </c:pt>
                <c:pt idx="713">
                  <c:v>0.35023148148320615</c:v>
                </c:pt>
                <c:pt idx="714">
                  <c:v>0.35038194444496185</c:v>
                </c:pt>
                <c:pt idx="715">
                  <c:v>0.35061342592962319</c:v>
                </c:pt>
                <c:pt idx="716">
                  <c:v>0.35076388889137888</c:v>
                </c:pt>
                <c:pt idx="717">
                  <c:v>0.35091435185313458</c:v>
                </c:pt>
                <c:pt idx="718">
                  <c:v>0.35113425926101627</c:v>
                </c:pt>
                <c:pt idx="719">
                  <c:v>0.35133101852261461</c:v>
                </c:pt>
                <c:pt idx="720">
                  <c:v>0.35146990740759065</c:v>
                </c:pt>
                <c:pt idx="721">
                  <c:v>0.35164351852290565</c:v>
                </c:pt>
                <c:pt idx="722">
                  <c:v>0.35185185185400769</c:v>
                </c:pt>
                <c:pt idx="723">
                  <c:v>0.35201388889254304</c:v>
                </c:pt>
                <c:pt idx="724">
                  <c:v>0.35221064815414138</c:v>
                </c:pt>
                <c:pt idx="725">
                  <c:v>0.35239583333896007</c:v>
                </c:pt>
                <c:pt idx="726">
                  <c:v>0.35256944444699911</c:v>
                </c:pt>
                <c:pt idx="727">
                  <c:v>0.35280092593166046</c:v>
                </c:pt>
                <c:pt idx="728">
                  <c:v>0.35302083333954215</c:v>
                </c:pt>
                <c:pt idx="729">
                  <c:v>0.35321759259386454</c:v>
                </c:pt>
                <c:pt idx="730">
                  <c:v>0.35341435185546288</c:v>
                </c:pt>
                <c:pt idx="731">
                  <c:v>0.35363425926334457</c:v>
                </c:pt>
                <c:pt idx="732">
                  <c:v>0.35395833333313931</c:v>
                </c:pt>
                <c:pt idx="733">
                  <c:v>0.35418981481780065</c:v>
                </c:pt>
                <c:pt idx="734">
                  <c:v>0.354386574079399</c:v>
                </c:pt>
                <c:pt idx="735">
                  <c:v>0.35464120371034369</c:v>
                </c:pt>
                <c:pt idx="736">
                  <c:v>0.35488425926450873</c:v>
                </c:pt>
                <c:pt idx="737">
                  <c:v>0.35511574074189411</c:v>
                </c:pt>
                <c:pt idx="738">
                  <c:v>0.35528935185720911</c:v>
                </c:pt>
                <c:pt idx="739">
                  <c:v>0.3554861111115315</c:v>
                </c:pt>
                <c:pt idx="740">
                  <c:v>0.3556944444499095</c:v>
                </c:pt>
                <c:pt idx="741">
                  <c:v>0.35589120370423188</c:v>
                </c:pt>
                <c:pt idx="742">
                  <c:v>0.35606481481954688</c:v>
                </c:pt>
                <c:pt idx="743">
                  <c:v>0.35629629629693227</c:v>
                </c:pt>
                <c:pt idx="744">
                  <c:v>0.35645833333546761</c:v>
                </c:pt>
                <c:pt idx="745">
                  <c:v>0.35660879629722331</c:v>
                </c:pt>
                <c:pt idx="746">
                  <c:v>0.35680555555882165</c:v>
                </c:pt>
                <c:pt idx="747">
                  <c:v>0.35695601852057735</c:v>
                </c:pt>
                <c:pt idx="748">
                  <c:v>0.35710648148233304</c:v>
                </c:pt>
                <c:pt idx="749">
                  <c:v>0.35730324074393138</c:v>
                </c:pt>
                <c:pt idx="750">
                  <c:v>0.35745370370568708</c:v>
                </c:pt>
                <c:pt idx="751">
                  <c:v>0.35761574074422242</c:v>
                </c:pt>
                <c:pt idx="752">
                  <c:v>0.35781250000582077</c:v>
                </c:pt>
                <c:pt idx="753">
                  <c:v>0.35797453703708015</c:v>
                </c:pt>
                <c:pt idx="754">
                  <c:v>0.3581365740756155</c:v>
                </c:pt>
                <c:pt idx="755">
                  <c:v>0.3583101851909305</c:v>
                </c:pt>
                <c:pt idx="756">
                  <c:v>0.35849537037574919</c:v>
                </c:pt>
                <c:pt idx="757">
                  <c:v>0.35865740740700858</c:v>
                </c:pt>
                <c:pt idx="758">
                  <c:v>0.35883101852232357</c:v>
                </c:pt>
                <c:pt idx="759">
                  <c:v>0.35901620370714227</c:v>
                </c:pt>
                <c:pt idx="760">
                  <c:v>0.35916666666889796</c:v>
                </c:pt>
                <c:pt idx="761">
                  <c:v>0.35932870370743331</c:v>
                </c:pt>
                <c:pt idx="762">
                  <c:v>0.359548611115315</c:v>
                </c:pt>
                <c:pt idx="763">
                  <c:v>0.35971064815385034</c:v>
                </c:pt>
                <c:pt idx="764">
                  <c:v>0.35987268518510973</c:v>
                </c:pt>
                <c:pt idx="765">
                  <c:v>0.36008101852348773</c:v>
                </c:pt>
                <c:pt idx="766">
                  <c:v>0.36024305556202307</c:v>
                </c:pt>
                <c:pt idx="767">
                  <c:v>0.36039351852377877</c:v>
                </c:pt>
                <c:pt idx="768">
                  <c:v>0.36054398148553446</c:v>
                </c:pt>
                <c:pt idx="769">
                  <c:v>0.3607523148166365</c:v>
                </c:pt>
                <c:pt idx="770">
                  <c:v>0.36270833333401242</c:v>
                </c:pt>
                <c:pt idx="771">
                  <c:v>0.36298611111124046</c:v>
                </c:pt>
                <c:pt idx="772">
                  <c:v>0.36322916667268146</c:v>
                </c:pt>
                <c:pt idx="773">
                  <c:v>0.36341435185750015</c:v>
                </c:pt>
                <c:pt idx="774">
                  <c:v>0.36362268518860219</c:v>
                </c:pt>
                <c:pt idx="775">
                  <c:v>0.36383101851970423</c:v>
                </c:pt>
                <c:pt idx="776">
                  <c:v>0.36403935185808223</c:v>
                </c:pt>
                <c:pt idx="777">
                  <c:v>0.36424768518918427</c:v>
                </c:pt>
                <c:pt idx="778">
                  <c:v>0.36446759259706596</c:v>
                </c:pt>
                <c:pt idx="779">
                  <c:v>0.364675925928168</c:v>
                </c:pt>
                <c:pt idx="780">
                  <c:v>0.36488425925927004</c:v>
                </c:pt>
                <c:pt idx="781">
                  <c:v>0.36508101852086838</c:v>
                </c:pt>
                <c:pt idx="782">
                  <c:v>0.36528935185197042</c:v>
                </c:pt>
                <c:pt idx="783">
                  <c:v>0.36547453703678912</c:v>
                </c:pt>
                <c:pt idx="784">
                  <c:v>0.36570601852145046</c:v>
                </c:pt>
                <c:pt idx="785">
                  <c:v>0.36585648148320615</c:v>
                </c:pt>
                <c:pt idx="786">
                  <c:v>0.36600694444496185</c:v>
                </c:pt>
                <c:pt idx="787">
                  <c:v>0.36622685185284354</c:v>
                </c:pt>
                <c:pt idx="788">
                  <c:v>0.36637731481459923</c:v>
                </c:pt>
                <c:pt idx="789">
                  <c:v>0.36652777778363088</c:v>
                </c:pt>
                <c:pt idx="790">
                  <c:v>0.36677083333779592</c:v>
                </c:pt>
                <c:pt idx="791">
                  <c:v>0.36693287037633127</c:v>
                </c:pt>
                <c:pt idx="792">
                  <c:v>0.36709490740759065</c:v>
                </c:pt>
                <c:pt idx="793">
                  <c:v>0.367256944446126</c:v>
                </c:pt>
                <c:pt idx="794">
                  <c:v>0.367430555561441</c:v>
                </c:pt>
                <c:pt idx="795">
                  <c:v>0.36759259259270038</c:v>
                </c:pt>
                <c:pt idx="796">
                  <c:v>0.36776620370801538</c:v>
                </c:pt>
                <c:pt idx="797">
                  <c:v>0.36796296296961373</c:v>
                </c:pt>
                <c:pt idx="798">
                  <c:v>0.36811342593136942</c:v>
                </c:pt>
                <c:pt idx="799">
                  <c:v>0.36840277777810115</c:v>
                </c:pt>
                <c:pt idx="800">
                  <c:v>0.36854166667035315</c:v>
                </c:pt>
                <c:pt idx="801">
                  <c:v>0.36871527777839219</c:v>
                </c:pt>
                <c:pt idx="802">
                  <c:v>0.36886574074742384</c:v>
                </c:pt>
                <c:pt idx="803">
                  <c:v>0.36907407407852588</c:v>
                </c:pt>
                <c:pt idx="804">
                  <c:v>0.36931712963269092</c:v>
                </c:pt>
                <c:pt idx="805">
                  <c:v>0.36946759259444661</c:v>
                </c:pt>
                <c:pt idx="806">
                  <c:v>0.36961805555620231</c:v>
                </c:pt>
                <c:pt idx="807">
                  <c:v>0.36976851852523396</c:v>
                </c:pt>
                <c:pt idx="808">
                  <c:v>0.36993055555649335</c:v>
                </c:pt>
                <c:pt idx="809">
                  <c:v>0.37017361111065838</c:v>
                </c:pt>
                <c:pt idx="810">
                  <c:v>0.37033564814919373</c:v>
                </c:pt>
                <c:pt idx="811">
                  <c:v>0.37048611111094942</c:v>
                </c:pt>
                <c:pt idx="812">
                  <c:v>0.37062500000320142</c:v>
                </c:pt>
                <c:pt idx="813">
                  <c:v>0.37078703704173677</c:v>
                </c:pt>
                <c:pt idx="814">
                  <c:v>0.37105324074218515</c:v>
                </c:pt>
                <c:pt idx="815">
                  <c:v>0.37119212963443715</c:v>
                </c:pt>
                <c:pt idx="816">
                  <c:v>0.37140046296553919</c:v>
                </c:pt>
                <c:pt idx="817">
                  <c:v>0.37156250000407454</c:v>
                </c:pt>
                <c:pt idx="818">
                  <c:v>0.37171296296583023</c:v>
                </c:pt>
                <c:pt idx="819">
                  <c:v>0.37195601851999527</c:v>
                </c:pt>
                <c:pt idx="820">
                  <c:v>0.37210648148175096</c:v>
                </c:pt>
                <c:pt idx="821">
                  <c:v>0.37225694445078261</c:v>
                </c:pt>
                <c:pt idx="822">
                  <c:v>0.37250000000494765</c:v>
                </c:pt>
                <c:pt idx="823">
                  <c:v>0.37263888888992369</c:v>
                </c:pt>
                <c:pt idx="824">
                  <c:v>0.37278935185167938</c:v>
                </c:pt>
                <c:pt idx="825">
                  <c:v>0.37305555555940373</c:v>
                </c:pt>
                <c:pt idx="826">
                  <c:v>0.37321759259793907</c:v>
                </c:pt>
                <c:pt idx="827">
                  <c:v>0.37336805555969477</c:v>
                </c:pt>
                <c:pt idx="828">
                  <c:v>0.37354166666773381</c:v>
                </c:pt>
                <c:pt idx="829">
                  <c:v>0.37370370370626915</c:v>
                </c:pt>
                <c:pt idx="830">
                  <c:v>0.3739004629678675</c:v>
                </c:pt>
                <c:pt idx="831">
                  <c:v>0.37406250000640284</c:v>
                </c:pt>
                <c:pt idx="832">
                  <c:v>0.37422453703766223</c:v>
                </c:pt>
                <c:pt idx="833">
                  <c:v>0.37439814815297723</c:v>
                </c:pt>
                <c:pt idx="834">
                  <c:v>0.37459490740729962</c:v>
                </c:pt>
                <c:pt idx="835">
                  <c:v>0.37474537037633127</c:v>
                </c:pt>
                <c:pt idx="836">
                  <c:v>0.37489583333808696</c:v>
                </c:pt>
                <c:pt idx="837">
                  <c:v>0.37512731481547235</c:v>
                </c:pt>
                <c:pt idx="838">
                  <c:v>0.37528935185400769</c:v>
                </c:pt>
                <c:pt idx="839">
                  <c:v>0.37543981481576338</c:v>
                </c:pt>
                <c:pt idx="840">
                  <c:v>0.37563657407736173</c:v>
                </c:pt>
                <c:pt idx="841">
                  <c:v>0.37585648148524342</c:v>
                </c:pt>
                <c:pt idx="842">
                  <c:v>0.37601851852377877</c:v>
                </c:pt>
                <c:pt idx="843">
                  <c:v>0.37619212963181781</c:v>
                </c:pt>
                <c:pt idx="844">
                  <c:v>0.3763425925935735</c:v>
                </c:pt>
                <c:pt idx="845">
                  <c:v>0.37659722222451819</c:v>
                </c:pt>
                <c:pt idx="846">
                  <c:v>0.37673611111677019</c:v>
                </c:pt>
                <c:pt idx="847">
                  <c:v>0.37690972222480923</c:v>
                </c:pt>
                <c:pt idx="848">
                  <c:v>0.37706018518656492</c:v>
                </c:pt>
                <c:pt idx="849">
                  <c:v>0.37729166667122627</c:v>
                </c:pt>
                <c:pt idx="850">
                  <c:v>0.37744212963298196</c:v>
                </c:pt>
                <c:pt idx="851">
                  <c:v>0.37760416667151731</c:v>
                </c:pt>
                <c:pt idx="852">
                  <c:v>0.377824074079399</c:v>
                </c:pt>
                <c:pt idx="853">
                  <c:v>0.37798611111065838</c:v>
                </c:pt>
                <c:pt idx="854">
                  <c:v>0.37815972222597338</c:v>
                </c:pt>
                <c:pt idx="855">
                  <c:v>0.37836805555707542</c:v>
                </c:pt>
                <c:pt idx="856">
                  <c:v>0.37856481481867377</c:v>
                </c:pt>
                <c:pt idx="857">
                  <c:v>0.37875000000349246</c:v>
                </c:pt>
                <c:pt idx="858">
                  <c:v>0.3789236111115315</c:v>
                </c:pt>
                <c:pt idx="859">
                  <c:v>0.3790972222268465</c:v>
                </c:pt>
                <c:pt idx="860">
                  <c:v>0.37931712963472819</c:v>
                </c:pt>
                <c:pt idx="861">
                  <c:v>0.37951388888905058</c:v>
                </c:pt>
                <c:pt idx="862">
                  <c:v>0.37968750000436557</c:v>
                </c:pt>
                <c:pt idx="863">
                  <c:v>0.37987268518918427</c:v>
                </c:pt>
                <c:pt idx="864">
                  <c:v>0.38233796296844957</c:v>
                </c:pt>
                <c:pt idx="865">
                  <c:v>0.38252314815326827</c:v>
                </c:pt>
                <c:pt idx="866">
                  <c:v>0.38275462963065365</c:v>
                </c:pt>
                <c:pt idx="867">
                  <c:v>0.382986111115315</c:v>
                </c:pt>
                <c:pt idx="868">
                  <c:v>0.38321759259270038</c:v>
                </c:pt>
                <c:pt idx="869">
                  <c:v>0.38356481481605442</c:v>
                </c:pt>
                <c:pt idx="870">
                  <c:v>0.38378472222393611</c:v>
                </c:pt>
                <c:pt idx="871">
                  <c:v>0.38398148148553446</c:v>
                </c:pt>
                <c:pt idx="872">
                  <c:v>0.38421296296291985</c:v>
                </c:pt>
                <c:pt idx="873">
                  <c:v>0.38444444444758119</c:v>
                </c:pt>
                <c:pt idx="874">
                  <c:v>0.38468750000174623</c:v>
                </c:pt>
                <c:pt idx="875">
                  <c:v>0.38487268518656492</c:v>
                </c:pt>
                <c:pt idx="876">
                  <c:v>0.38503472222510027</c:v>
                </c:pt>
                <c:pt idx="877">
                  <c:v>0.38530092592554865</c:v>
                </c:pt>
                <c:pt idx="878">
                  <c:v>0.3854513888945803</c:v>
                </c:pt>
                <c:pt idx="879">
                  <c:v>0.38569444444874534</c:v>
                </c:pt>
                <c:pt idx="880">
                  <c:v>0.38584490741050104</c:v>
                </c:pt>
                <c:pt idx="881">
                  <c:v>0.38601851851854008</c:v>
                </c:pt>
                <c:pt idx="882">
                  <c:v>0.38623842592642177</c:v>
                </c:pt>
                <c:pt idx="883">
                  <c:v>0.38640046296495711</c:v>
                </c:pt>
                <c:pt idx="884">
                  <c:v>0.38656250000349246</c:v>
                </c:pt>
                <c:pt idx="885">
                  <c:v>0.3867361111115315</c:v>
                </c:pt>
                <c:pt idx="886">
                  <c:v>0.38689814815006685</c:v>
                </c:pt>
                <c:pt idx="887">
                  <c:v>0.38709490741166519</c:v>
                </c:pt>
                <c:pt idx="888">
                  <c:v>0.38726851851970423</c:v>
                </c:pt>
                <c:pt idx="889">
                  <c:v>0.38748842592758592</c:v>
                </c:pt>
                <c:pt idx="890">
                  <c:v>0.38768518518918427</c:v>
                </c:pt>
                <c:pt idx="891">
                  <c:v>0.38784722222771961</c:v>
                </c:pt>
                <c:pt idx="892">
                  <c:v>0.38802083333575865</c:v>
                </c:pt>
                <c:pt idx="893">
                  <c:v>0.38822916666686069</c:v>
                </c:pt>
                <c:pt idx="894">
                  <c:v>0.38839120370539604</c:v>
                </c:pt>
                <c:pt idx="895">
                  <c:v>0.38856481482071104</c:v>
                </c:pt>
                <c:pt idx="896">
                  <c:v>0.38873842592875008</c:v>
                </c:pt>
                <c:pt idx="897">
                  <c:v>0.38891203703678912</c:v>
                </c:pt>
                <c:pt idx="898">
                  <c:v>0.38910879629838746</c:v>
                </c:pt>
                <c:pt idx="899">
                  <c:v>0.38929398148320615</c:v>
                </c:pt>
                <c:pt idx="900">
                  <c:v>0.38946759259852115</c:v>
                </c:pt>
                <c:pt idx="901">
                  <c:v>0.38967592592962319</c:v>
                </c:pt>
                <c:pt idx="902">
                  <c:v>0.38990740740700858</c:v>
                </c:pt>
                <c:pt idx="903">
                  <c:v>0.39008101852232357</c:v>
                </c:pt>
                <c:pt idx="904">
                  <c:v>0.39025462963036261</c:v>
                </c:pt>
                <c:pt idx="905">
                  <c:v>0.39052083333808696</c:v>
                </c:pt>
                <c:pt idx="906">
                  <c:v>0.39067129629984265</c:v>
                </c:pt>
                <c:pt idx="907">
                  <c:v>0.39084490740788169</c:v>
                </c:pt>
                <c:pt idx="908">
                  <c:v>0.39111111111560604</c:v>
                </c:pt>
                <c:pt idx="909">
                  <c:v>0.39128472222364508</c:v>
                </c:pt>
                <c:pt idx="910">
                  <c:v>0.39146990740846377</c:v>
                </c:pt>
                <c:pt idx="911">
                  <c:v>0.39179398148553446</c:v>
                </c:pt>
                <c:pt idx="912">
                  <c:v>0.3919675925935735</c:v>
                </c:pt>
                <c:pt idx="913">
                  <c:v>0.39211805555532919</c:v>
                </c:pt>
                <c:pt idx="914">
                  <c:v>0.39229166667064419</c:v>
                </c:pt>
                <c:pt idx="915">
                  <c:v>0.39252314814802958</c:v>
                </c:pt>
                <c:pt idx="916">
                  <c:v>0.39269675926334457</c:v>
                </c:pt>
                <c:pt idx="917">
                  <c:v>0.39285879630187992</c:v>
                </c:pt>
                <c:pt idx="918">
                  <c:v>0.39312500000232831</c:v>
                </c:pt>
                <c:pt idx="919">
                  <c:v>0.39332175926392665</c:v>
                </c:pt>
                <c:pt idx="920">
                  <c:v>0.39347222222568234</c:v>
                </c:pt>
                <c:pt idx="921">
                  <c:v>0.39363425926421769</c:v>
                </c:pt>
                <c:pt idx="922">
                  <c:v>0.39384259259531973</c:v>
                </c:pt>
                <c:pt idx="923">
                  <c:v>0.39401620370335877</c:v>
                </c:pt>
                <c:pt idx="924">
                  <c:v>0.39416666667239042</c:v>
                </c:pt>
                <c:pt idx="925">
                  <c:v>0.39436342592671281</c:v>
                </c:pt>
                <c:pt idx="926">
                  <c:v>0.3945486111115315</c:v>
                </c:pt>
                <c:pt idx="927">
                  <c:v>0.3947222222268465</c:v>
                </c:pt>
                <c:pt idx="928">
                  <c:v>0.39490740741166519</c:v>
                </c:pt>
                <c:pt idx="929">
                  <c:v>0.39509259259648388</c:v>
                </c:pt>
                <c:pt idx="930">
                  <c:v>0.39526620370452292</c:v>
                </c:pt>
                <c:pt idx="931">
                  <c:v>0.39547453704290092</c:v>
                </c:pt>
                <c:pt idx="932">
                  <c:v>0.39568287037400296</c:v>
                </c:pt>
                <c:pt idx="933">
                  <c:v>0.39586805555882165</c:v>
                </c:pt>
                <c:pt idx="934">
                  <c:v>0.396099537043483</c:v>
                </c:pt>
                <c:pt idx="935">
                  <c:v>0.39627314815152204</c:v>
                </c:pt>
                <c:pt idx="936">
                  <c:v>0.39644675925956108</c:v>
                </c:pt>
                <c:pt idx="937">
                  <c:v>0.39660879629809642</c:v>
                </c:pt>
                <c:pt idx="938">
                  <c:v>0.39680555555969477</c:v>
                </c:pt>
                <c:pt idx="939">
                  <c:v>0.39696759259823011</c:v>
                </c:pt>
                <c:pt idx="940">
                  <c:v>0.3971527777830488</c:v>
                </c:pt>
                <c:pt idx="941">
                  <c:v>0.39731481481430819</c:v>
                </c:pt>
                <c:pt idx="942">
                  <c:v>0.39751157407590654</c:v>
                </c:pt>
                <c:pt idx="943">
                  <c:v>0.39767361111444188</c:v>
                </c:pt>
                <c:pt idx="944">
                  <c:v>0.39793981481489027</c:v>
                </c:pt>
                <c:pt idx="945">
                  <c:v>0.39809027778392192</c:v>
                </c:pt>
                <c:pt idx="946">
                  <c:v>0.39825231481518131</c:v>
                </c:pt>
                <c:pt idx="947">
                  <c:v>0.39842592593049631</c:v>
                </c:pt>
                <c:pt idx="948">
                  <c:v>0.39866898148466134</c:v>
                </c:pt>
                <c:pt idx="949">
                  <c:v>0.39884259259270038</c:v>
                </c:pt>
                <c:pt idx="950">
                  <c:v>0.39900462963123573</c:v>
                </c:pt>
                <c:pt idx="951">
                  <c:v>0.39920138889283407</c:v>
                </c:pt>
                <c:pt idx="952">
                  <c:v>0.39940972222393611</c:v>
                </c:pt>
                <c:pt idx="953">
                  <c:v>0.40192129630304407</c:v>
                </c:pt>
                <c:pt idx="954">
                  <c:v>0.40212962963414611</c:v>
                </c:pt>
                <c:pt idx="955">
                  <c:v>0.40234953704202781</c:v>
                </c:pt>
                <c:pt idx="956">
                  <c:v>0.40254629629635019</c:v>
                </c:pt>
                <c:pt idx="957">
                  <c:v>0.40275462963472819</c:v>
                </c:pt>
                <c:pt idx="958">
                  <c:v>0.40295138888905058</c:v>
                </c:pt>
                <c:pt idx="959">
                  <c:v>0.40320601851999527</c:v>
                </c:pt>
                <c:pt idx="960">
                  <c:v>0.40341435185837327</c:v>
                </c:pt>
                <c:pt idx="961">
                  <c:v>0.403634259258979</c:v>
                </c:pt>
                <c:pt idx="962">
                  <c:v>0.40383101852057735</c:v>
                </c:pt>
                <c:pt idx="963">
                  <c:v>0.40403935185167938</c:v>
                </c:pt>
                <c:pt idx="964">
                  <c:v>0.40760416667035315</c:v>
                </c:pt>
                <c:pt idx="965">
                  <c:v>0.40809027777868323</c:v>
                </c:pt>
                <c:pt idx="966">
                  <c:v>0.40854166667122627</c:v>
                </c:pt>
                <c:pt idx="967">
                  <c:v>0.409004629633273</c:v>
                </c:pt>
                <c:pt idx="968">
                  <c:v>0.40947916667209938</c:v>
                </c:pt>
                <c:pt idx="969">
                  <c:v>0.4101967592650908</c:v>
                </c:pt>
                <c:pt idx="970">
                  <c:v>0.41065972222713754</c:v>
                </c:pt>
                <c:pt idx="971">
                  <c:v>0.41125000000465661</c:v>
                </c:pt>
                <c:pt idx="972">
                  <c:v>0.41175925925927004</c:v>
                </c:pt>
                <c:pt idx="973">
                  <c:v>0.41212962963618338</c:v>
                </c:pt>
                <c:pt idx="974">
                  <c:v>0.41254629629838746</c:v>
                </c:pt>
                <c:pt idx="975">
                  <c:v>0.4129282407448045</c:v>
                </c:pt>
                <c:pt idx="976">
                  <c:v>0.41322916666831588</c:v>
                </c:pt>
                <c:pt idx="977">
                  <c:v>0.41371527778392192</c:v>
                </c:pt>
                <c:pt idx="978">
                  <c:v>0.41415509259240935</c:v>
                </c:pt>
                <c:pt idx="979">
                  <c:v>0.41478009259299142</c:v>
                </c:pt>
                <c:pt idx="980">
                  <c:v>0.41524305556231411</c:v>
                </c:pt>
                <c:pt idx="981">
                  <c:v>0.41571759259386454</c:v>
                </c:pt>
                <c:pt idx="982">
                  <c:v>0.4167361111176433</c:v>
                </c:pt>
                <c:pt idx="983">
                  <c:v>0.41723379630275303</c:v>
                </c:pt>
                <c:pt idx="984">
                  <c:v>0.41767361111124046</c:v>
                </c:pt>
                <c:pt idx="985">
                  <c:v>0.4180439814881538</c:v>
                </c:pt>
                <c:pt idx="986">
                  <c:v>0.41835648148116888</c:v>
                </c:pt>
                <c:pt idx="987">
                  <c:v>0.41893518518918427</c:v>
                </c:pt>
                <c:pt idx="988">
                  <c:v>0.41937500000494765</c:v>
                </c:pt>
                <c:pt idx="989">
                  <c:v>0.42003472222859273</c:v>
                </c:pt>
                <c:pt idx="990">
                  <c:v>0.42042824074451346</c:v>
                </c:pt>
                <c:pt idx="991">
                  <c:v>0.42092592592962319</c:v>
                </c:pt>
                <c:pt idx="992">
                  <c:v>0.42138888889166992</c:v>
                </c:pt>
                <c:pt idx="993">
                  <c:v>0.4218981481535593</c:v>
                </c:pt>
                <c:pt idx="994">
                  <c:v>0.42236111111560604</c:v>
                </c:pt>
                <c:pt idx="995">
                  <c:v>0.42277777777781012</c:v>
                </c:pt>
                <c:pt idx="996">
                  <c:v>0.42447916667151731</c:v>
                </c:pt>
                <c:pt idx="997">
                  <c:v>0.42487268518743804</c:v>
                </c:pt>
                <c:pt idx="998">
                  <c:v>0.42524305555707542</c:v>
                </c:pt>
                <c:pt idx="999">
                  <c:v>0.42564814814977581</c:v>
                </c:pt>
                <c:pt idx="1000">
                  <c:v>0.42581018518831115</c:v>
                </c:pt>
                <c:pt idx="1001">
                  <c:v>0.4259722222268465</c:v>
                </c:pt>
                <c:pt idx="1002">
                  <c:v>0.42615740741166519</c:v>
                </c:pt>
                <c:pt idx="1003">
                  <c:v>0.42631944445020054</c:v>
                </c:pt>
                <c:pt idx="1004">
                  <c:v>0.42648148148145992</c:v>
                </c:pt>
                <c:pt idx="1005">
                  <c:v>0.42663194445049157</c:v>
                </c:pt>
                <c:pt idx="1006">
                  <c:v>0.42678240741224727</c:v>
                </c:pt>
                <c:pt idx="1007">
                  <c:v>0.42694444445078261</c:v>
                </c:pt>
                <c:pt idx="1008">
                  <c:v>0.4270949074125383</c:v>
                </c:pt>
                <c:pt idx="1009">
                  <c:v>0.427245370374294</c:v>
                </c:pt>
                <c:pt idx="1010">
                  <c:v>0.42740740741282934</c:v>
                </c:pt>
                <c:pt idx="1011">
                  <c:v>0.42755787037458504</c:v>
                </c:pt>
                <c:pt idx="1012">
                  <c:v>0.42771990741312038</c:v>
                </c:pt>
                <c:pt idx="1013">
                  <c:v>0.42787037037487607</c:v>
                </c:pt>
                <c:pt idx="1014">
                  <c:v>0.42803240741341142</c:v>
                </c:pt>
                <c:pt idx="1015">
                  <c:v>0.42818287037516711</c:v>
                </c:pt>
                <c:pt idx="1016">
                  <c:v>0.42834490741370246</c:v>
                </c:pt>
                <c:pt idx="1017">
                  <c:v>0.4284837962986785</c:v>
                </c:pt>
                <c:pt idx="1018">
                  <c:v>0.42863425926043419</c:v>
                </c:pt>
                <c:pt idx="1019">
                  <c:v>0.42880787037574919</c:v>
                </c:pt>
                <c:pt idx="1020">
                  <c:v>0.42895833333750488</c:v>
                </c:pt>
                <c:pt idx="1021">
                  <c:v>0.42913194444554392</c:v>
                </c:pt>
                <c:pt idx="1022">
                  <c:v>0.42927083333779592</c:v>
                </c:pt>
                <c:pt idx="1023">
                  <c:v>0.42944444444583496</c:v>
                </c:pt>
                <c:pt idx="1024">
                  <c:v>0.42958333333808696</c:v>
                </c:pt>
                <c:pt idx="1025">
                  <c:v>0.42973379629984265</c:v>
                </c:pt>
                <c:pt idx="1026">
                  <c:v>0.42990740740788169</c:v>
                </c:pt>
                <c:pt idx="1027">
                  <c:v>0.43004629630013369</c:v>
                </c:pt>
                <c:pt idx="1028">
                  <c:v>0.43019675926188938</c:v>
                </c:pt>
                <c:pt idx="1029">
                  <c:v>0.43038194444670808</c:v>
                </c:pt>
                <c:pt idx="1030">
                  <c:v>0.43052083333896007</c:v>
                </c:pt>
                <c:pt idx="1031">
                  <c:v>0.43068287037021946</c:v>
                </c:pt>
                <c:pt idx="1032">
                  <c:v>0.43084490740875481</c:v>
                </c:pt>
                <c:pt idx="1033">
                  <c:v>0.43100694444729015</c:v>
                </c:pt>
                <c:pt idx="1034">
                  <c:v>0.43115740740904585</c:v>
                </c:pt>
                <c:pt idx="1035">
                  <c:v>0.43129629630129784</c:v>
                </c:pt>
                <c:pt idx="1036">
                  <c:v>0.43148148148611654</c:v>
                </c:pt>
                <c:pt idx="1037">
                  <c:v>0.43162037037109258</c:v>
                </c:pt>
                <c:pt idx="1038">
                  <c:v>0.43177083333284827</c:v>
                </c:pt>
                <c:pt idx="1039">
                  <c:v>0.43194444444816327</c:v>
                </c:pt>
                <c:pt idx="1040">
                  <c:v>0.43208333333313931</c:v>
                </c:pt>
                <c:pt idx="1041">
                  <c:v>0.43225694444845431</c:v>
                </c:pt>
                <c:pt idx="1042">
                  <c:v>0.43240740741021</c:v>
                </c:pt>
                <c:pt idx="1043">
                  <c:v>0.43255787037196569</c:v>
                </c:pt>
                <c:pt idx="1044">
                  <c:v>0.43500000000494765</c:v>
                </c:pt>
                <c:pt idx="1045">
                  <c:v>0.43521990741282934</c:v>
                </c:pt>
                <c:pt idx="1046">
                  <c:v>0.43542824074393138</c:v>
                </c:pt>
                <c:pt idx="1047">
                  <c:v>0.43563657407503342</c:v>
                </c:pt>
                <c:pt idx="1048">
                  <c:v>0.43584490741341142</c:v>
                </c:pt>
                <c:pt idx="1049">
                  <c:v>0.43604166666773381</c:v>
                </c:pt>
                <c:pt idx="1050">
                  <c:v>0.4362615740756155</c:v>
                </c:pt>
                <c:pt idx="1051">
                  <c:v>0.43648148148349719</c:v>
                </c:pt>
                <c:pt idx="1052">
                  <c:v>0.43666666666831588</c:v>
                </c:pt>
                <c:pt idx="1053">
                  <c:v>0.43688657407619758</c:v>
                </c:pt>
                <c:pt idx="1054">
                  <c:v>0.43710648148407927</c:v>
                </c:pt>
                <c:pt idx="1055">
                  <c:v>0.44057870371034369</c:v>
                </c:pt>
                <c:pt idx="1056">
                  <c:v>0.44100694444932742</c:v>
                </c:pt>
                <c:pt idx="1057">
                  <c:v>0.44141203704202781</c:v>
                </c:pt>
                <c:pt idx="1058">
                  <c:v>0.44184027778101154</c:v>
                </c:pt>
                <c:pt idx="1059">
                  <c:v>0.44224537037371192</c:v>
                </c:pt>
                <c:pt idx="1060">
                  <c:v>0.44277777778188465</c:v>
                </c:pt>
                <c:pt idx="1061">
                  <c:v>0.44343750000552973</c:v>
                </c:pt>
                <c:pt idx="1062">
                  <c:v>0.44398148148320615</c:v>
                </c:pt>
                <c:pt idx="1063">
                  <c:v>0.44440972222218988</c:v>
                </c:pt>
                <c:pt idx="1064">
                  <c:v>0.44486111111473292</c:v>
                </c:pt>
                <c:pt idx="1065">
                  <c:v>0.44525462963065365</c:v>
                </c:pt>
                <c:pt idx="1066">
                  <c:v>0.44562500000029104</c:v>
                </c:pt>
                <c:pt idx="1067">
                  <c:v>0.44599537036992842</c:v>
                </c:pt>
                <c:pt idx="1068">
                  <c:v>0.44637731481634546</c:v>
                </c:pt>
                <c:pt idx="1069">
                  <c:v>0.44673611111647915</c:v>
                </c:pt>
                <c:pt idx="1070">
                  <c:v>0.44730324074043892</c:v>
                </c:pt>
                <c:pt idx="1071">
                  <c:v>0.44769675926363561</c:v>
                </c:pt>
                <c:pt idx="1072">
                  <c:v>0.44812500000261934</c:v>
                </c:pt>
                <c:pt idx="1073">
                  <c:v>0.44861111111094942</c:v>
                </c:pt>
                <c:pt idx="1074">
                  <c:v>0.44928240741137415</c:v>
                </c:pt>
                <c:pt idx="1075">
                  <c:v>0.44962962963472819</c:v>
                </c:pt>
                <c:pt idx="1076">
                  <c:v>0.45008101851999527</c:v>
                </c:pt>
                <c:pt idx="1077">
                  <c:v>0.45046296296641231</c:v>
                </c:pt>
                <c:pt idx="1078">
                  <c:v>0.45087962963589234</c:v>
                </c:pt>
                <c:pt idx="1079">
                  <c:v>0.45126157407503342</c:v>
                </c:pt>
                <c:pt idx="1080">
                  <c:v>0.45166666666773381</c:v>
                </c:pt>
                <c:pt idx="1081">
                  <c:v>0.45208333333721384</c:v>
                </c:pt>
                <c:pt idx="1082">
                  <c:v>0.45254629629926058</c:v>
                </c:pt>
                <c:pt idx="1083">
                  <c:v>0.45293981481518131</c:v>
                </c:pt>
                <c:pt idx="1084">
                  <c:v>0.45332175926159834</c:v>
                </c:pt>
                <c:pt idx="1085">
                  <c:v>0.45372685185429873</c:v>
                </c:pt>
                <c:pt idx="1086">
                  <c:v>0.45432870370859746</c:v>
                </c:pt>
                <c:pt idx="1087">
                  <c:v>0.45476851852436084</c:v>
                </c:pt>
                <c:pt idx="1088">
                  <c:v>0.45532407407881692</c:v>
                </c:pt>
                <c:pt idx="1089">
                  <c:v>0.455740740741021</c:v>
                </c:pt>
                <c:pt idx="1090">
                  <c:v>0.45621527777984738</c:v>
                </c:pt>
                <c:pt idx="1091">
                  <c:v>0.45775462963501923</c:v>
                </c:pt>
                <c:pt idx="1092">
                  <c:v>0.45790509259677492</c:v>
                </c:pt>
                <c:pt idx="1093">
                  <c:v>0.45807870370481396</c:v>
                </c:pt>
                <c:pt idx="1094">
                  <c:v>0.45824074074334931</c:v>
                </c:pt>
                <c:pt idx="1095">
                  <c:v>0.458425925928168</c:v>
                </c:pt>
                <c:pt idx="1096">
                  <c:v>0.45856481482042</c:v>
                </c:pt>
                <c:pt idx="1097">
                  <c:v>0.45871527778217569</c:v>
                </c:pt>
                <c:pt idx="1098">
                  <c:v>0.45888888889021473</c:v>
                </c:pt>
                <c:pt idx="1099">
                  <c:v>0.45909722222859273</c:v>
                </c:pt>
                <c:pt idx="1100">
                  <c:v>0.45923611111356877</c:v>
                </c:pt>
                <c:pt idx="1101">
                  <c:v>0.45940972222888377</c:v>
                </c:pt>
                <c:pt idx="1102">
                  <c:v>0.45956018519063946</c:v>
                </c:pt>
                <c:pt idx="1103">
                  <c:v>0.4597337962986785</c:v>
                </c:pt>
                <c:pt idx="1104">
                  <c:v>0.45989583333721384</c:v>
                </c:pt>
                <c:pt idx="1105">
                  <c:v>0.46006944444525288</c:v>
                </c:pt>
                <c:pt idx="1106">
                  <c:v>0.46021990740700858</c:v>
                </c:pt>
                <c:pt idx="1107">
                  <c:v>0.46039351852232357</c:v>
                </c:pt>
                <c:pt idx="1108">
                  <c:v>0.46054398148407927</c:v>
                </c:pt>
                <c:pt idx="1109">
                  <c:v>0.46071759259211831</c:v>
                </c:pt>
                <c:pt idx="1110">
                  <c:v>0.460972222223063</c:v>
                </c:pt>
                <c:pt idx="1111">
                  <c:v>0.461145833338378</c:v>
                </c:pt>
                <c:pt idx="1112">
                  <c:v>0.46129629630013369</c:v>
                </c:pt>
                <c:pt idx="1113">
                  <c:v>0.46146990740817273</c:v>
                </c:pt>
                <c:pt idx="1114">
                  <c:v>0.46163194444670808</c:v>
                </c:pt>
                <c:pt idx="1115">
                  <c:v>0.46178240740846377</c:v>
                </c:pt>
                <c:pt idx="1116">
                  <c:v>0.46194444444699911</c:v>
                </c:pt>
                <c:pt idx="1117">
                  <c:v>0.46211805556231411</c:v>
                </c:pt>
                <c:pt idx="1118">
                  <c:v>0.46225694444729015</c:v>
                </c:pt>
                <c:pt idx="1119">
                  <c:v>0.4624537037088885</c:v>
                </c:pt>
                <c:pt idx="1120">
                  <c:v>0.46260416667064419</c:v>
                </c:pt>
                <c:pt idx="1121">
                  <c:v>0.46278935185546288</c:v>
                </c:pt>
                <c:pt idx="1122">
                  <c:v>0.46296296296350192</c:v>
                </c:pt>
                <c:pt idx="1123">
                  <c:v>0.46311342593253357</c:v>
                </c:pt>
                <c:pt idx="1124">
                  <c:v>0.46327546296379296</c:v>
                </c:pt>
                <c:pt idx="1125">
                  <c:v>0.46343750000232831</c:v>
                </c:pt>
                <c:pt idx="1126">
                  <c:v>0.4636111111176433</c:v>
                </c:pt>
                <c:pt idx="1127">
                  <c:v>0.46375000000261934</c:v>
                </c:pt>
                <c:pt idx="1128">
                  <c:v>0.46392361111065838</c:v>
                </c:pt>
                <c:pt idx="1129">
                  <c:v>0.46408564814919373</c:v>
                </c:pt>
                <c:pt idx="1130">
                  <c:v>0.46425925926450873</c:v>
                </c:pt>
                <c:pt idx="1131">
                  <c:v>0.46449074074189411</c:v>
                </c:pt>
                <c:pt idx="1132">
                  <c:v>0.46466435185720911</c:v>
                </c:pt>
                <c:pt idx="1133">
                  <c:v>0.46480324074218515</c:v>
                </c:pt>
                <c:pt idx="1134">
                  <c:v>0.46721064815210411</c:v>
                </c:pt>
                <c:pt idx="1135">
                  <c:v>0.46740740741370246</c:v>
                </c:pt>
                <c:pt idx="1136">
                  <c:v>0.4676157407448045</c:v>
                </c:pt>
                <c:pt idx="1137">
                  <c:v>0.46782407407590654</c:v>
                </c:pt>
                <c:pt idx="1138">
                  <c:v>0.46803240740700858</c:v>
                </c:pt>
                <c:pt idx="1139">
                  <c:v>0.46824074074538657</c:v>
                </c:pt>
                <c:pt idx="1140">
                  <c:v>0.46844907407648861</c:v>
                </c:pt>
                <c:pt idx="1141">
                  <c:v>0.46864583333808696</c:v>
                </c:pt>
                <c:pt idx="1142">
                  <c:v>0.46886574074596865</c:v>
                </c:pt>
                <c:pt idx="1143">
                  <c:v>0.46907407407707069</c:v>
                </c:pt>
                <c:pt idx="1144">
                  <c:v>0.46927083333866904</c:v>
                </c:pt>
                <c:pt idx="1145">
                  <c:v>0.46947916666977108</c:v>
                </c:pt>
                <c:pt idx="1146">
                  <c:v>0.46968750000087311</c:v>
                </c:pt>
                <c:pt idx="1147">
                  <c:v>0.47459490741312038</c:v>
                </c:pt>
                <c:pt idx="1148">
                  <c:v>0.47500000000582077</c:v>
                </c:pt>
                <c:pt idx="1149">
                  <c:v>0.47537037037545815</c:v>
                </c:pt>
                <c:pt idx="1150">
                  <c:v>0.47571759259881219</c:v>
                </c:pt>
                <c:pt idx="1151">
                  <c:v>0.47611111111473292</c:v>
                </c:pt>
                <c:pt idx="1152">
                  <c:v>0.47759259259328246</c:v>
                </c:pt>
                <c:pt idx="1153">
                  <c:v>0.47788194444729015</c:v>
                </c:pt>
                <c:pt idx="1154">
                  <c:v>0.47810185185517184</c:v>
                </c:pt>
                <c:pt idx="1155">
                  <c:v>0.47842592593224254</c:v>
                </c:pt>
                <c:pt idx="1156">
                  <c:v>0.47875000000203727</c:v>
                </c:pt>
                <c:pt idx="1157">
                  <c:v>0.47905092592554865</c:v>
                </c:pt>
                <c:pt idx="1158">
                  <c:v>0.47940972222568234</c:v>
                </c:pt>
                <c:pt idx="1159">
                  <c:v>0.47976851851854008</c:v>
                </c:pt>
                <c:pt idx="1160">
                  <c:v>0.48010416667239042</c:v>
                </c:pt>
                <c:pt idx="1161">
                  <c:v>0.48047453704202781</c:v>
                </c:pt>
                <c:pt idx="1162">
                  <c:v>0.48091435185779119</c:v>
                </c:pt>
                <c:pt idx="1163">
                  <c:v>0.48126157407386927</c:v>
                </c:pt>
                <c:pt idx="1164">
                  <c:v>0.48163194445078261</c:v>
                </c:pt>
                <c:pt idx="1165">
                  <c:v>0.48202546296670334</c:v>
                </c:pt>
                <c:pt idx="1166">
                  <c:v>0.48244212963618338</c:v>
                </c:pt>
                <c:pt idx="1167">
                  <c:v>0.48289351852145046</c:v>
                </c:pt>
                <c:pt idx="1168">
                  <c:v>0.48326388889108784</c:v>
                </c:pt>
                <c:pt idx="1169">
                  <c:v>0.48368055556056788</c:v>
                </c:pt>
                <c:pt idx="1170">
                  <c:v>0.48415509259211831</c:v>
                </c:pt>
                <c:pt idx="1171">
                  <c:v>0.484513888892252</c:v>
                </c:pt>
                <c:pt idx="1172">
                  <c:v>0.48494212963123573</c:v>
                </c:pt>
                <c:pt idx="1173">
                  <c:v>0.48538194444699911</c:v>
                </c:pt>
                <c:pt idx="1174">
                  <c:v>0.48572916667035315</c:v>
                </c:pt>
                <c:pt idx="1175">
                  <c:v>0.48609953703999054</c:v>
                </c:pt>
                <c:pt idx="1176">
                  <c:v>0.48652777777897427</c:v>
                </c:pt>
                <c:pt idx="1177">
                  <c:v>0.48694444444845431</c:v>
                </c:pt>
                <c:pt idx="1178">
                  <c:v>0.48738425926421769</c:v>
                </c:pt>
                <c:pt idx="1179">
                  <c:v>0.48787037037254777</c:v>
                </c:pt>
                <c:pt idx="1180">
                  <c:v>0.4883217592650908</c:v>
                </c:pt>
                <c:pt idx="1181">
                  <c:v>0.48871527778101154</c:v>
                </c:pt>
                <c:pt idx="1182">
                  <c:v>0.48912037037371192</c:v>
                </c:pt>
                <c:pt idx="1183">
                  <c:v>0.489606481482042</c:v>
                </c:pt>
                <c:pt idx="1184">
                  <c:v>0.49001157407474238</c:v>
                </c:pt>
                <c:pt idx="1185">
                  <c:v>0.49041666666744277</c:v>
                </c:pt>
                <c:pt idx="1186">
                  <c:v>0.492222222223063</c:v>
                </c:pt>
                <c:pt idx="1187">
                  <c:v>0.49238425926159834</c:v>
                </c:pt>
                <c:pt idx="1188">
                  <c:v>0.49254629630013369</c:v>
                </c:pt>
                <c:pt idx="1189">
                  <c:v>0.49268518518510973</c:v>
                </c:pt>
                <c:pt idx="1190">
                  <c:v>0.49285879630042473</c:v>
                </c:pt>
                <c:pt idx="1191">
                  <c:v>0.49300925926218042</c:v>
                </c:pt>
                <c:pt idx="1192">
                  <c:v>0.49315972222393611</c:v>
                </c:pt>
                <c:pt idx="1193">
                  <c:v>0.49331018518569181</c:v>
                </c:pt>
                <c:pt idx="1194">
                  <c:v>0.49348379630100681</c:v>
                </c:pt>
                <c:pt idx="1195">
                  <c:v>0.4936342592627625</c:v>
                </c:pt>
                <c:pt idx="1196">
                  <c:v>0.49378472222451819</c:v>
                </c:pt>
                <c:pt idx="1197">
                  <c:v>0.49393518518627388</c:v>
                </c:pt>
                <c:pt idx="1198">
                  <c:v>0.49409722222480923</c:v>
                </c:pt>
                <c:pt idx="1199">
                  <c:v>0.49423611111706123</c:v>
                </c:pt>
                <c:pt idx="1200">
                  <c:v>0.49439814814832062</c:v>
                </c:pt>
                <c:pt idx="1201">
                  <c:v>0.49454861111735227</c:v>
                </c:pt>
                <c:pt idx="1202">
                  <c:v>0.49471064814861165</c:v>
                </c:pt>
                <c:pt idx="1203">
                  <c:v>0.494872685187147</c:v>
                </c:pt>
                <c:pt idx="1204">
                  <c:v>0.49502314814890269</c:v>
                </c:pt>
                <c:pt idx="1205">
                  <c:v>0.49516203704115469</c:v>
                </c:pt>
                <c:pt idx="1206">
                  <c:v>0.49531250000291038</c:v>
                </c:pt>
                <c:pt idx="1207">
                  <c:v>0.49547453704144573</c:v>
                </c:pt>
                <c:pt idx="1208">
                  <c:v>0.49564814814948477</c:v>
                </c:pt>
                <c:pt idx="1209">
                  <c:v>0.49579861111124046</c:v>
                </c:pt>
                <c:pt idx="1210">
                  <c:v>0.49593750000349246</c:v>
                </c:pt>
                <c:pt idx="1211">
                  <c:v>0.49609953704202781</c:v>
                </c:pt>
                <c:pt idx="1212">
                  <c:v>0.49623842592700385</c:v>
                </c:pt>
                <c:pt idx="1213">
                  <c:v>0.49644675926538184</c:v>
                </c:pt>
                <c:pt idx="1214">
                  <c:v>0.49658564815035788</c:v>
                </c:pt>
                <c:pt idx="1215">
                  <c:v>0.49675925926567288</c:v>
                </c:pt>
                <c:pt idx="1216">
                  <c:v>0.49688657407386927</c:v>
                </c:pt>
                <c:pt idx="1217">
                  <c:v>0.49706018518918427</c:v>
                </c:pt>
                <c:pt idx="1218">
                  <c:v>0.49726851852028631</c:v>
                </c:pt>
                <c:pt idx="1219">
                  <c:v>0.4974074074125383</c:v>
                </c:pt>
                <c:pt idx="1220">
                  <c:v>0.497557870374294</c:v>
                </c:pt>
                <c:pt idx="1221">
                  <c:v>0.49770833333604969</c:v>
                </c:pt>
                <c:pt idx="1222">
                  <c:v>0.49785879629780538</c:v>
                </c:pt>
                <c:pt idx="1223">
                  <c:v>0.49800925925956108</c:v>
                </c:pt>
                <c:pt idx="1224">
                  <c:v>0.49817129629809642</c:v>
                </c:pt>
                <c:pt idx="1225">
                  <c:v>0.50053240740817273</c:v>
                </c:pt>
                <c:pt idx="1226">
                  <c:v>0.50053240740817273</c:v>
                </c:pt>
                <c:pt idx="1227">
                  <c:v>0.50053240740817273</c:v>
                </c:pt>
                <c:pt idx="1228">
                  <c:v>0.50053240740817273</c:v>
                </c:pt>
                <c:pt idx="1229">
                  <c:v>0.50053240740817273</c:v>
                </c:pt>
                <c:pt idx="1230">
                  <c:v>0.50072916666977108</c:v>
                </c:pt>
                <c:pt idx="1231">
                  <c:v>0.50092592593136942</c:v>
                </c:pt>
                <c:pt idx="1232">
                  <c:v>0.50113425926247146</c:v>
                </c:pt>
                <c:pt idx="1233">
                  <c:v>0.5013425925935735</c:v>
                </c:pt>
                <c:pt idx="1234">
                  <c:v>0.5015509259319515</c:v>
                </c:pt>
                <c:pt idx="1235">
                  <c:v>0.50175925926305354</c:v>
                </c:pt>
                <c:pt idx="1236">
                  <c:v>0.50196759259415558</c:v>
                </c:pt>
                <c:pt idx="1237">
                  <c:v>0.51111111111094942</c:v>
                </c:pt>
                <c:pt idx="1238">
                  <c:v>0.51149305555736646</c:v>
                </c:pt>
                <c:pt idx="1239">
                  <c:v>0.51206018518860219</c:v>
                </c:pt>
                <c:pt idx="1240">
                  <c:v>0.51275462963531027</c:v>
                </c:pt>
                <c:pt idx="1241">
                  <c:v>0.51319444445107365</c:v>
                </c:pt>
                <c:pt idx="1242">
                  <c:v>0.51357638889021473</c:v>
                </c:pt>
                <c:pt idx="1243">
                  <c:v>0.51394675925985212</c:v>
                </c:pt>
                <c:pt idx="1244">
                  <c:v>0.5143518518525525</c:v>
                </c:pt>
                <c:pt idx="1245">
                  <c:v>0.51481481481459923</c:v>
                </c:pt>
                <c:pt idx="1246">
                  <c:v>0.51526620370714227</c:v>
                </c:pt>
                <c:pt idx="1247">
                  <c:v>0.51570601852290565</c:v>
                </c:pt>
                <c:pt idx="1248">
                  <c:v>0.51615740740817273</c:v>
                </c:pt>
                <c:pt idx="1249">
                  <c:v>0.51651620370830642</c:v>
                </c:pt>
                <c:pt idx="1250">
                  <c:v>0.51712962963210884</c:v>
                </c:pt>
                <c:pt idx="1251">
                  <c:v>0.51751157407852588</c:v>
                </c:pt>
                <c:pt idx="1252">
                  <c:v>0.51800925926363561</c:v>
                </c:pt>
                <c:pt idx="1253">
                  <c:v>0.51840277777955635</c:v>
                </c:pt>
                <c:pt idx="1254">
                  <c:v>0.51880787037225673</c:v>
                </c:pt>
                <c:pt idx="1255">
                  <c:v>0.51915509259561077</c:v>
                </c:pt>
                <c:pt idx="1256">
                  <c:v>0.51950231481896481</c:v>
                </c:pt>
                <c:pt idx="1257">
                  <c:v>0.51991898148116888</c:v>
                </c:pt>
                <c:pt idx="1258">
                  <c:v>0.52028935185808223</c:v>
                </c:pt>
                <c:pt idx="1259">
                  <c:v>0.52065972222771961</c:v>
                </c:pt>
                <c:pt idx="1260">
                  <c:v>0.52112268518976634</c:v>
                </c:pt>
                <c:pt idx="1261">
                  <c:v>0.52153935185197042</c:v>
                </c:pt>
                <c:pt idx="1262">
                  <c:v>0.52194444444467081</c:v>
                </c:pt>
                <c:pt idx="1263">
                  <c:v>0.5223726851909305</c:v>
                </c:pt>
                <c:pt idx="1264">
                  <c:v>0.52287037037604023</c:v>
                </c:pt>
                <c:pt idx="1265">
                  <c:v>0.52336805556114996</c:v>
                </c:pt>
                <c:pt idx="1266">
                  <c:v>0.52378472222335404</c:v>
                </c:pt>
                <c:pt idx="1267">
                  <c:v>0.52518518518627388</c:v>
                </c:pt>
                <c:pt idx="1268">
                  <c:v>0.52533564814802958</c:v>
                </c:pt>
                <c:pt idx="1269">
                  <c:v>0.52547453704028158</c:v>
                </c:pt>
                <c:pt idx="1270">
                  <c:v>0.52563657407881692</c:v>
                </c:pt>
                <c:pt idx="1271">
                  <c:v>0.52578703704057261</c:v>
                </c:pt>
                <c:pt idx="1272">
                  <c:v>0.52594907407910796</c:v>
                </c:pt>
                <c:pt idx="1273">
                  <c:v>0.5261111111176433</c:v>
                </c:pt>
                <c:pt idx="1274">
                  <c:v>0.52625000000261934</c:v>
                </c:pt>
                <c:pt idx="1275">
                  <c:v>0.52640046296437504</c:v>
                </c:pt>
                <c:pt idx="1276">
                  <c:v>0.52656250000291038</c:v>
                </c:pt>
                <c:pt idx="1277">
                  <c:v>0.52672453704144573</c:v>
                </c:pt>
                <c:pt idx="1278">
                  <c:v>0.52686342592642177</c:v>
                </c:pt>
                <c:pt idx="1279">
                  <c:v>0.52702546296495711</c:v>
                </c:pt>
                <c:pt idx="1280">
                  <c:v>0.52716435185720911</c:v>
                </c:pt>
                <c:pt idx="1281">
                  <c:v>0.52731481481896481</c:v>
                </c:pt>
                <c:pt idx="1282">
                  <c:v>0.5274652777807205</c:v>
                </c:pt>
                <c:pt idx="1283">
                  <c:v>0.5276041666729725</c:v>
                </c:pt>
                <c:pt idx="1284">
                  <c:v>0.52777777778101154</c:v>
                </c:pt>
                <c:pt idx="1285">
                  <c:v>0.52792824074276723</c:v>
                </c:pt>
                <c:pt idx="1286">
                  <c:v>0.52809027778130258</c:v>
                </c:pt>
                <c:pt idx="1287">
                  <c:v>0.52822916666627862</c:v>
                </c:pt>
                <c:pt idx="1288">
                  <c:v>0.52837962963531027</c:v>
                </c:pt>
                <c:pt idx="1289">
                  <c:v>0.52850694445078261</c:v>
                </c:pt>
                <c:pt idx="1290">
                  <c:v>0.53313657407852588</c:v>
                </c:pt>
                <c:pt idx="1291">
                  <c:v>0.53349537037138361</c:v>
                </c:pt>
                <c:pt idx="1292">
                  <c:v>0.5338888888945803</c:v>
                </c:pt>
                <c:pt idx="1293">
                  <c:v>0.53429398148728069</c:v>
                </c:pt>
                <c:pt idx="1294">
                  <c:v>0.53467592592642177</c:v>
                </c:pt>
                <c:pt idx="1295">
                  <c:v>0.5351388888884685</c:v>
                </c:pt>
                <c:pt idx="1296">
                  <c:v>0.53557870370423188</c:v>
                </c:pt>
                <c:pt idx="1297">
                  <c:v>0.53597222222742857</c:v>
                </c:pt>
                <c:pt idx="1298">
                  <c:v>0.53636574074334931</c:v>
                </c:pt>
                <c:pt idx="1299">
                  <c:v>0.53678240741282934</c:v>
                </c:pt>
                <c:pt idx="1300">
                  <c:v>0.53716435185197042</c:v>
                </c:pt>
                <c:pt idx="1301">
                  <c:v>0.53756944444467081</c:v>
                </c:pt>
                <c:pt idx="1302">
                  <c:v>0.53829861111444188</c:v>
                </c:pt>
                <c:pt idx="1303">
                  <c:v>0.53910879629984265</c:v>
                </c:pt>
                <c:pt idx="1304">
                  <c:v>0.53965277777751908</c:v>
                </c:pt>
                <c:pt idx="1305">
                  <c:v>0.54006944444699911</c:v>
                </c:pt>
                <c:pt idx="1306">
                  <c:v>0.54071759259386454</c:v>
                </c:pt>
                <c:pt idx="1307">
                  <c:v>0.54114583333284827</c:v>
                </c:pt>
                <c:pt idx="1308">
                  <c:v>0.54153935185604496</c:v>
                </c:pt>
                <c:pt idx="1309">
                  <c:v>0.54193287037196569</c:v>
                </c:pt>
                <c:pt idx="1310">
                  <c:v>0.54223379630275303</c:v>
                </c:pt>
                <c:pt idx="1311">
                  <c:v>0.54255787037254777</c:v>
                </c:pt>
                <c:pt idx="1312">
                  <c:v>0.54290509259590181</c:v>
                </c:pt>
                <c:pt idx="1313">
                  <c:v>0.54327546296553919</c:v>
                </c:pt>
                <c:pt idx="1314">
                  <c:v>0.54365740741195623</c:v>
                </c:pt>
                <c:pt idx="1315">
                  <c:v>0.54413194445078261</c:v>
                </c:pt>
                <c:pt idx="1316">
                  <c:v>0.54541666666773381</c:v>
                </c:pt>
                <c:pt idx="1317">
                  <c:v>0.5455671296294895</c:v>
                </c:pt>
                <c:pt idx="1318">
                  <c:v>0.5457407407448045</c:v>
                </c:pt>
                <c:pt idx="1319">
                  <c:v>0.54802083333925111</c:v>
                </c:pt>
                <c:pt idx="1320">
                  <c:v>0.54811342593166046</c:v>
                </c:pt>
                <c:pt idx="1321">
                  <c:v>0.5483564814858255</c:v>
                </c:pt>
                <c:pt idx="1322">
                  <c:v>0.54858796296321088</c:v>
                </c:pt>
                <c:pt idx="1323">
                  <c:v>0.54884259259415558</c:v>
                </c:pt>
                <c:pt idx="1324">
                  <c:v>0.54906250000203727</c:v>
                </c:pt>
                <c:pt idx="1325">
                  <c:v>0.54931712963298196</c:v>
                </c:pt>
                <c:pt idx="1326">
                  <c:v>0.5495486111176433</c:v>
                </c:pt>
                <c:pt idx="1327">
                  <c:v>0.54978009259502869</c:v>
                </c:pt>
                <c:pt idx="1328">
                  <c:v>0.55002314814919373</c:v>
                </c:pt>
                <c:pt idx="1329">
                  <c:v>0.55025462963385507</c:v>
                </c:pt>
                <c:pt idx="1330">
                  <c:v>0.55049768518802011</c:v>
                </c:pt>
                <c:pt idx="1331">
                  <c:v>0.55074074074218515</c:v>
                </c:pt>
                <c:pt idx="1332">
                  <c:v>0.55098379629635019</c:v>
                </c:pt>
                <c:pt idx="1333">
                  <c:v>0.55120370370423188</c:v>
                </c:pt>
                <c:pt idx="1334">
                  <c:v>0.55143518518889323</c:v>
                </c:pt>
                <c:pt idx="1335">
                  <c:v>0.55158564815064892</c:v>
                </c:pt>
                <c:pt idx="1336">
                  <c:v>0.55174768518918427</c:v>
                </c:pt>
                <c:pt idx="1337">
                  <c:v>0.55189814815093996</c:v>
                </c:pt>
                <c:pt idx="1338">
                  <c:v>0.55204861111269565</c:v>
                </c:pt>
                <c:pt idx="1339">
                  <c:v>0.55219907407445135</c:v>
                </c:pt>
                <c:pt idx="1340">
                  <c:v>0.552349537043483</c:v>
                </c:pt>
                <c:pt idx="1341">
                  <c:v>0.55252314815152204</c:v>
                </c:pt>
                <c:pt idx="1342">
                  <c:v>0.55273148148262408</c:v>
                </c:pt>
                <c:pt idx="1343">
                  <c:v>0.55289351852115942</c:v>
                </c:pt>
                <c:pt idx="1344">
                  <c:v>0.55304398148291511</c:v>
                </c:pt>
                <c:pt idx="1345">
                  <c:v>0.55321759259823011</c:v>
                </c:pt>
                <c:pt idx="1346">
                  <c:v>0.55336805555998581</c:v>
                </c:pt>
                <c:pt idx="1347">
                  <c:v>0.55350694444496185</c:v>
                </c:pt>
                <c:pt idx="1348">
                  <c:v>0.55369212962978054</c:v>
                </c:pt>
                <c:pt idx="1349">
                  <c:v>0.55384259259881219</c:v>
                </c:pt>
                <c:pt idx="1350">
                  <c:v>0.55400462963007158</c:v>
                </c:pt>
                <c:pt idx="1351">
                  <c:v>0.55415509259910323</c:v>
                </c:pt>
                <c:pt idx="1352">
                  <c:v>0.55430555556085892</c:v>
                </c:pt>
                <c:pt idx="1353">
                  <c:v>0.55445601852261461</c:v>
                </c:pt>
                <c:pt idx="1354">
                  <c:v>0.55460648148437031</c:v>
                </c:pt>
                <c:pt idx="1355">
                  <c:v>0.554756944446126</c:v>
                </c:pt>
                <c:pt idx="1356">
                  <c:v>0.55490740740788169</c:v>
                </c:pt>
                <c:pt idx="1357">
                  <c:v>0.55506944444641704</c:v>
                </c:pt>
                <c:pt idx="1358">
                  <c:v>0.55524305556173204</c:v>
                </c:pt>
                <c:pt idx="1359">
                  <c:v>0.55541666666977108</c:v>
                </c:pt>
                <c:pt idx="1360">
                  <c:v>0.55555555556202307</c:v>
                </c:pt>
                <c:pt idx="1361">
                  <c:v>0.55572916667006211</c:v>
                </c:pt>
                <c:pt idx="1362">
                  <c:v>0.55591435185488081</c:v>
                </c:pt>
                <c:pt idx="1363">
                  <c:v>0.5560995370396995</c:v>
                </c:pt>
                <c:pt idx="1364">
                  <c:v>0.55627314814773854</c:v>
                </c:pt>
                <c:pt idx="1365">
                  <c:v>0.55642361111677019</c:v>
                </c:pt>
                <c:pt idx="1366">
                  <c:v>0.55664351852465188</c:v>
                </c:pt>
                <c:pt idx="1367">
                  <c:v>0.56572916667209938</c:v>
                </c:pt>
                <c:pt idx="1368">
                  <c:v>0.56613425926479977</c:v>
                </c:pt>
                <c:pt idx="1369">
                  <c:v>0.56655092592700385</c:v>
                </c:pt>
                <c:pt idx="1370">
                  <c:v>0.56697916667326353</c:v>
                </c:pt>
                <c:pt idx="1371">
                  <c:v>0.56750000000465661</c:v>
                </c:pt>
                <c:pt idx="1372">
                  <c:v>0.567905092597357</c:v>
                </c:pt>
                <c:pt idx="1373">
                  <c:v>0.56835648148262408</c:v>
                </c:pt>
                <c:pt idx="1374">
                  <c:v>0.56871527778275777</c:v>
                </c:pt>
                <c:pt idx="1375">
                  <c:v>0.5690625000061118</c:v>
                </c:pt>
                <c:pt idx="1376">
                  <c:v>0.56940972222218988</c:v>
                </c:pt>
                <c:pt idx="1377">
                  <c:v>0.56976851852232357</c:v>
                </c:pt>
                <c:pt idx="1378">
                  <c:v>0.57024305556114996</c:v>
                </c:pt>
                <c:pt idx="1379">
                  <c:v>0.57064814815385034</c:v>
                </c:pt>
                <c:pt idx="1380">
                  <c:v>0.57107638889283407</c:v>
                </c:pt>
                <c:pt idx="1381">
                  <c:v>0.57153935185488081</c:v>
                </c:pt>
                <c:pt idx="1382">
                  <c:v>0.57202546296321088</c:v>
                </c:pt>
                <c:pt idx="1383">
                  <c:v>0.57248842593253357</c:v>
                </c:pt>
                <c:pt idx="1384">
                  <c:v>0.57302083333343035</c:v>
                </c:pt>
                <c:pt idx="1385">
                  <c:v>0.57351851851854008</c:v>
                </c:pt>
                <c:pt idx="1386">
                  <c:v>0.57399305555736646</c:v>
                </c:pt>
                <c:pt idx="1387">
                  <c:v>0.5744444444499095</c:v>
                </c:pt>
                <c:pt idx="1388">
                  <c:v>0.57500000000436557</c:v>
                </c:pt>
                <c:pt idx="1389">
                  <c:v>0.57656250000582077</c:v>
                </c:pt>
                <c:pt idx="1390">
                  <c:v>0.57672453703708015</c:v>
                </c:pt>
                <c:pt idx="1391">
                  <c:v>0.5768865740756155</c:v>
                </c:pt>
                <c:pt idx="1392">
                  <c:v>0.57704861111415084</c:v>
                </c:pt>
                <c:pt idx="1393">
                  <c:v>0.57722222222218988</c:v>
                </c:pt>
                <c:pt idx="1394">
                  <c:v>0.57738425926072523</c:v>
                </c:pt>
                <c:pt idx="1395">
                  <c:v>0.57755787037604023</c:v>
                </c:pt>
                <c:pt idx="1396">
                  <c:v>0.57771990740729962</c:v>
                </c:pt>
                <c:pt idx="1397">
                  <c:v>0.57788194444583496</c:v>
                </c:pt>
                <c:pt idx="1398">
                  <c:v>0.57805555556114996</c:v>
                </c:pt>
                <c:pt idx="1399">
                  <c:v>0.578194444446126</c:v>
                </c:pt>
                <c:pt idx="1400">
                  <c:v>0.57834490740788169</c:v>
                </c:pt>
                <c:pt idx="1401">
                  <c:v>0.57850694444641704</c:v>
                </c:pt>
                <c:pt idx="1402">
                  <c:v>0.57864583333866904</c:v>
                </c:pt>
                <c:pt idx="1403">
                  <c:v>0.57881944444670808</c:v>
                </c:pt>
                <c:pt idx="1404">
                  <c:v>0.57895833333896007</c:v>
                </c:pt>
                <c:pt idx="1405">
                  <c:v>0.57912037037021946</c:v>
                </c:pt>
                <c:pt idx="1406">
                  <c:v>0.57928240740875481</c:v>
                </c:pt>
                <c:pt idx="1407">
                  <c:v>0.57942129630100681</c:v>
                </c:pt>
                <c:pt idx="1408">
                  <c:v>0.57958333333954215</c:v>
                </c:pt>
                <c:pt idx="1409">
                  <c:v>0.57974537037080154</c:v>
                </c:pt>
                <c:pt idx="1410">
                  <c:v>0.58195601851912215</c:v>
                </c:pt>
                <c:pt idx="1411">
                  <c:v>0.5821527777807205</c:v>
                </c:pt>
                <c:pt idx="1412">
                  <c:v>0.58239583333488554</c:v>
                </c:pt>
                <c:pt idx="1413">
                  <c:v>0.58263888888905058</c:v>
                </c:pt>
                <c:pt idx="1414">
                  <c:v>0.58287037037371192</c:v>
                </c:pt>
                <c:pt idx="1415">
                  <c:v>0.58310185185837327</c:v>
                </c:pt>
                <c:pt idx="1416">
                  <c:v>0.5833449074125383</c:v>
                </c:pt>
                <c:pt idx="1417">
                  <c:v>0.58357638888992369</c:v>
                </c:pt>
                <c:pt idx="1418">
                  <c:v>0.58381944444408873</c:v>
                </c:pt>
                <c:pt idx="1419">
                  <c:v>0.58901620371034369</c:v>
                </c:pt>
                <c:pt idx="1420">
                  <c:v>0.58940972222626442</c:v>
                </c:pt>
                <c:pt idx="1421">
                  <c:v>0.5898263888884685</c:v>
                </c:pt>
                <c:pt idx="1422">
                  <c:v>0.59018518518860219</c:v>
                </c:pt>
                <c:pt idx="1423">
                  <c:v>0.59052083333517658</c:v>
                </c:pt>
                <c:pt idx="1424">
                  <c:v>0.59086805555853061</c:v>
                </c:pt>
                <c:pt idx="1425">
                  <c:v>0.59129629629751435</c:v>
                </c:pt>
                <c:pt idx="1426">
                  <c:v>0.59163194444408873</c:v>
                </c:pt>
                <c:pt idx="1427">
                  <c:v>0.59221064815210411</c:v>
                </c:pt>
                <c:pt idx="1428">
                  <c:v>0.59269675926043419</c:v>
                </c:pt>
                <c:pt idx="1429">
                  <c:v>0.59332175926101627</c:v>
                </c:pt>
                <c:pt idx="1430">
                  <c:v>0.59368055556114996</c:v>
                </c:pt>
                <c:pt idx="1431">
                  <c:v>0.594027777784504</c:v>
                </c:pt>
                <c:pt idx="1432">
                  <c:v>0.59437500000058208</c:v>
                </c:pt>
                <c:pt idx="1433">
                  <c:v>0.59474537037021946</c:v>
                </c:pt>
                <c:pt idx="1434">
                  <c:v>0.59518518518598285</c:v>
                </c:pt>
                <c:pt idx="1435">
                  <c:v>0.59557870370917954</c:v>
                </c:pt>
                <c:pt idx="1436">
                  <c:v>0.59594907407881692</c:v>
                </c:pt>
                <c:pt idx="1437">
                  <c:v>0.59630787037167465</c:v>
                </c:pt>
                <c:pt idx="1438">
                  <c:v>0.59673611111065838</c:v>
                </c:pt>
                <c:pt idx="1439">
                  <c:v>0.59732638889545342</c:v>
                </c:pt>
                <c:pt idx="1440">
                  <c:v>0.5977083333345945</c:v>
                </c:pt>
                <c:pt idx="1441">
                  <c:v>0.59806712963472819</c:v>
                </c:pt>
                <c:pt idx="1442">
                  <c:v>0.59949074074393138</c:v>
                </c:pt>
                <c:pt idx="1443">
                  <c:v>0.59984953703678912</c:v>
                </c:pt>
                <c:pt idx="1444">
                  <c:v>0.6002546296294895</c:v>
                </c:pt>
                <c:pt idx="1445">
                  <c:v>0.60079861111444188</c:v>
                </c:pt>
                <c:pt idx="1446">
                  <c:v>0.60118055556085892</c:v>
                </c:pt>
                <c:pt idx="1447">
                  <c:v>0.60157407407677965</c:v>
                </c:pt>
                <c:pt idx="1448">
                  <c:v>0.60207175926188938</c:v>
                </c:pt>
                <c:pt idx="1449">
                  <c:v>0.60252314815443242</c:v>
                </c:pt>
                <c:pt idx="1450">
                  <c:v>0.60288194444729015</c:v>
                </c:pt>
                <c:pt idx="1451">
                  <c:v>0.60326388889370719</c:v>
                </c:pt>
                <c:pt idx="1452">
                  <c:v>0.60386574074072996</c:v>
                </c:pt>
                <c:pt idx="1453">
                  <c:v>0.60437500000261934</c:v>
                </c:pt>
                <c:pt idx="1454">
                  <c:v>0.60472222222597338</c:v>
                </c:pt>
                <c:pt idx="1455">
                  <c:v>0.60506944444932742</c:v>
                </c:pt>
                <c:pt idx="1456">
                  <c:v>0.6056250000037835</c:v>
                </c:pt>
                <c:pt idx="1457">
                  <c:v>0.60604166667326353</c:v>
                </c:pt>
                <c:pt idx="1458">
                  <c:v>0.60664351852028631</c:v>
                </c:pt>
                <c:pt idx="1459">
                  <c:v>0.60702546296670334</c:v>
                </c:pt>
                <c:pt idx="1460">
                  <c:v>0.60739583333634073</c:v>
                </c:pt>
                <c:pt idx="1461">
                  <c:v>0.60875000000669388</c:v>
                </c:pt>
                <c:pt idx="1462">
                  <c:v>0.60890046296844957</c:v>
                </c:pt>
                <c:pt idx="1463">
                  <c:v>0.60905092593020527</c:v>
                </c:pt>
                <c:pt idx="1464">
                  <c:v>0.60920138889196096</c:v>
                </c:pt>
                <c:pt idx="1465">
                  <c:v>0.60935185185371665</c:v>
                </c:pt>
                <c:pt idx="1466">
                  <c:v>0.60952546296903165</c:v>
                </c:pt>
                <c:pt idx="1467">
                  <c:v>0.60967592593078734</c:v>
                </c:pt>
                <c:pt idx="1468">
                  <c:v>0.60986111111560604</c:v>
                </c:pt>
                <c:pt idx="1469">
                  <c:v>0.61006944444670808</c:v>
                </c:pt>
                <c:pt idx="1470">
                  <c:v>0.61021990740846377</c:v>
                </c:pt>
                <c:pt idx="1471">
                  <c:v>0.61037037037021946</c:v>
                </c:pt>
                <c:pt idx="1472">
                  <c:v>0.61592592592933215</c:v>
                </c:pt>
                <c:pt idx="1473">
                  <c:v>0.61607638889108784</c:v>
                </c:pt>
                <c:pt idx="1474">
                  <c:v>0.61622685185284354</c:v>
                </c:pt>
                <c:pt idx="1475">
                  <c:v>0.61638888889137888</c:v>
                </c:pt>
                <c:pt idx="1476">
                  <c:v>0.61653935185313458</c:v>
                </c:pt>
                <c:pt idx="1477">
                  <c:v>0.61668981481489027</c:v>
                </c:pt>
                <c:pt idx="1478">
                  <c:v>0.61685185185342561</c:v>
                </c:pt>
                <c:pt idx="1479">
                  <c:v>0.61699074074567761</c:v>
                </c:pt>
                <c:pt idx="1480">
                  <c:v>0.61716435185371665</c:v>
                </c:pt>
                <c:pt idx="1481">
                  <c:v>0.61731481481547235</c:v>
                </c:pt>
                <c:pt idx="1482">
                  <c:v>0.61754629630013369</c:v>
                </c:pt>
                <c:pt idx="1483">
                  <c:v>0.61768518518510973</c:v>
                </c:pt>
                <c:pt idx="1484">
                  <c:v>0.61784722222364508</c:v>
                </c:pt>
                <c:pt idx="1485">
                  <c:v>0.61800925926218042</c:v>
                </c:pt>
                <c:pt idx="1486">
                  <c:v>0.61815972222393611</c:v>
                </c:pt>
                <c:pt idx="1487">
                  <c:v>0.61831018518569181</c:v>
                </c:pt>
                <c:pt idx="1488">
                  <c:v>0.61847222222422715</c:v>
                </c:pt>
                <c:pt idx="1489">
                  <c:v>0.6186342592627625</c:v>
                </c:pt>
                <c:pt idx="1490">
                  <c:v>0.61879629630129784</c:v>
                </c:pt>
                <c:pt idx="1491">
                  <c:v>0.61894675926305354</c:v>
                </c:pt>
                <c:pt idx="1492">
                  <c:v>0.61910879630158888</c:v>
                </c:pt>
                <c:pt idx="1493">
                  <c:v>0.61924768518656492</c:v>
                </c:pt>
                <c:pt idx="1494">
                  <c:v>0.61940972222510027</c:v>
                </c:pt>
                <c:pt idx="1495">
                  <c:v>0.61958333333313931</c:v>
                </c:pt>
                <c:pt idx="1496">
                  <c:v>0.61979166667151731</c:v>
                </c:pt>
                <c:pt idx="1497">
                  <c:v>0.62005787037196569</c:v>
                </c:pt>
                <c:pt idx="1498">
                  <c:v>0.62027777777984738</c:v>
                </c:pt>
                <c:pt idx="1499">
                  <c:v>0.62049768518772908</c:v>
                </c:pt>
                <c:pt idx="1500">
                  <c:v>0.62072916667239042</c:v>
                </c:pt>
                <c:pt idx="1501">
                  <c:v>0.62306712963618338</c:v>
                </c:pt>
                <c:pt idx="1502">
                  <c:v>0.62311342592875008</c:v>
                </c:pt>
                <c:pt idx="1503">
                  <c:v>0.62332175925985212</c:v>
                </c:pt>
                <c:pt idx="1504">
                  <c:v>0.62357638889079681</c:v>
                </c:pt>
                <c:pt idx="1505">
                  <c:v>0.62385416666802485</c:v>
                </c:pt>
                <c:pt idx="1506">
                  <c:v>0.62413194444525288</c:v>
                </c:pt>
                <c:pt idx="1507">
                  <c:v>0.62444444444554392</c:v>
                </c:pt>
                <c:pt idx="1508">
                  <c:v>0.62471064815326827</c:v>
                </c:pt>
                <c:pt idx="1509">
                  <c:v>0.62495370370743331</c:v>
                </c:pt>
                <c:pt idx="1510">
                  <c:v>0.62526620370772434</c:v>
                </c:pt>
                <c:pt idx="1511">
                  <c:v>0.62550925926188938</c:v>
                </c:pt>
                <c:pt idx="1512">
                  <c:v>0.62572916666977108</c:v>
                </c:pt>
                <c:pt idx="1513">
                  <c:v>0.62597222222393611</c:v>
                </c:pt>
                <c:pt idx="1514">
                  <c:v>0.62614583333925111</c:v>
                </c:pt>
                <c:pt idx="1515">
                  <c:v>0.6264467592627625</c:v>
                </c:pt>
                <c:pt idx="1516">
                  <c:v>0.62662037037080154</c:v>
                </c:pt>
                <c:pt idx="1517">
                  <c:v>0.62679398148611654</c:v>
                </c:pt>
                <c:pt idx="1518">
                  <c:v>0.62695601852465188</c:v>
                </c:pt>
                <c:pt idx="1519">
                  <c:v>0.62712962963269092</c:v>
                </c:pt>
                <c:pt idx="1520">
                  <c:v>0.62729166667122627</c:v>
                </c:pt>
                <c:pt idx="1521">
                  <c:v>0.62744212963298196</c:v>
                </c:pt>
                <c:pt idx="1522">
                  <c:v>0.62760416667151731</c:v>
                </c:pt>
                <c:pt idx="1523">
                  <c:v>0.62777777777955635</c:v>
                </c:pt>
                <c:pt idx="1524">
                  <c:v>0.62796296296437504</c:v>
                </c:pt>
                <c:pt idx="1525">
                  <c:v>0.62811342592613073</c:v>
                </c:pt>
                <c:pt idx="1526">
                  <c:v>0.62827546296466608</c:v>
                </c:pt>
                <c:pt idx="1527">
                  <c:v>0.62844907407998107</c:v>
                </c:pt>
                <c:pt idx="1528">
                  <c:v>0.62858796296495711</c:v>
                </c:pt>
                <c:pt idx="1529">
                  <c:v>0.62877314814977581</c:v>
                </c:pt>
                <c:pt idx="1530">
                  <c:v>0.6289236111115315</c:v>
                </c:pt>
                <c:pt idx="1531">
                  <c:v>0.62907407408056315</c:v>
                </c:pt>
                <c:pt idx="1532">
                  <c:v>0.62924768518860219</c:v>
                </c:pt>
                <c:pt idx="1533">
                  <c:v>0.62939814815035788</c:v>
                </c:pt>
                <c:pt idx="1534">
                  <c:v>0.62956018518889323</c:v>
                </c:pt>
                <c:pt idx="1535">
                  <c:v>0.62972222222742857</c:v>
                </c:pt>
                <c:pt idx="1536">
                  <c:v>0.62989583333546761</c:v>
                </c:pt>
                <c:pt idx="1537">
                  <c:v>0.63004629629722331</c:v>
                </c:pt>
                <c:pt idx="1538">
                  <c:v>0.6302199074125383</c:v>
                </c:pt>
                <c:pt idx="1539">
                  <c:v>0.63041666666686069</c:v>
                </c:pt>
                <c:pt idx="1540">
                  <c:v>0.63056712963589234</c:v>
                </c:pt>
                <c:pt idx="1541">
                  <c:v>0.63075231482071104</c:v>
                </c:pt>
                <c:pt idx="1542">
                  <c:v>0.63239583333779592</c:v>
                </c:pt>
                <c:pt idx="1543">
                  <c:v>0.63256944444583496</c:v>
                </c:pt>
                <c:pt idx="1544">
                  <c:v>0.63271990740759065</c:v>
                </c:pt>
                <c:pt idx="1545">
                  <c:v>0.6328703703766223</c:v>
                </c:pt>
                <c:pt idx="1546">
                  <c:v>0.63304398148466134</c:v>
                </c:pt>
                <c:pt idx="1547">
                  <c:v>0.63321759259270038</c:v>
                </c:pt>
                <c:pt idx="1548">
                  <c:v>0.63340277777751908</c:v>
                </c:pt>
                <c:pt idx="1549">
                  <c:v>0.63357638889283407</c:v>
                </c:pt>
                <c:pt idx="1550">
                  <c:v>0.63375000000087311</c:v>
                </c:pt>
                <c:pt idx="1551">
                  <c:v>0.63388888889312511</c:v>
                </c:pt>
                <c:pt idx="1552">
                  <c:v>0.63406250000116415</c:v>
                </c:pt>
                <c:pt idx="1553">
                  <c:v>0.6342592592627625</c:v>
                </c:pt>
                <c:pt idx="1554">
                  <c:v>0.63446759259386454</c:v>
                </c:pt>
                <c:pt idx="1555">
                  <c:v>0.63461805555562023</c:v>
                </c:pt>
                <c:pt idx="1556">
                  <c:v>0.63476851852465188</c:v>
                </c:pt>
                <c:pt idx="1557">
                  <c:v>0.63493055555591127</c:v>
                </c:pt>
                <c:pt idx="1558">
                  <c:v>0.63510416667122627</c:v>
                </c:pt>
                <c:pt idx="1559">
                  <c:v>0.63527777777926531</c:v>
                </c:pt>
                <c:pt idx="1560">
                  <c:v>0.63541666667151731</c:v>
                </c:pt>
                <c:pt idx="1561">
                  <c:v>0.635601851856336</c:v>
                </c:pt>
                <c:pt idx="1562">
                  <c:v>0.63584490741050104</c:v>
                </c:pt>
                <c:pt idx="1563">
                  <c:v>0.63599537037225673</c:v>
                </c:pt>
                <c:pt idx="1564">
                  <c:v>0.63616898148757173</c:v>
                </c:pt>
                <c:pt idx="1565">
                  <c:v>0.63631944444932742</c:v>
                </c:pt>
                <c:pt idx="1566">
                  <c:v>0.63650462963414611</c:v>
                </c:pt>
                <c:pt idx="1567">
                  <c:v>0.63665509259590181</c:v>
                </c:pt>
                <c:pt idx="1568">
                  <c:v>0.63686342592700385</c:v>
                </c:pt>
                <c:pt idx="1569">
                  <c:v>0.63706018518860219</c:v>
                </c:pt>
                <c:pt idx="1570">
                  <c:v>0.63726851851970423</c:v>
                </c:pt>
                <c:pt idx="1571">
                  <c:v>0.63747685185808223</c:v>
                </c:pt>
                <c:pt idx="1572">
                  <c:v>0.63766203704290092</c:v>
                </c:pt>
                <c:pt idx="1573">
                  <c:v>0.63782407407416031</c:v>
                </c:pt>
                <c:pt idx="1574">
                  <c:v>0.63799768518947531</c:v>
                </c:pt>
                <c:pt idx="1575">
                  <c:v>0.63819444445107365</c:v>
                </c:pt>
                <c:pt idx="1576">
                  <c:v>0.63843750000523869</c:v>
                </c:pt>
                <c:pt idx="1577">
                  <c:v>0.63864583333634073</c:v>
                </c:pt>
                <c:pt idx="1578">
                  <c:v>0.63884259259793907</c:v>
                </c:pt>
                <c:pt idx="1579">
                  <c:v>0.63906250000582077</c:v>
                </c:pt>
                <c:pt idx="1580">
                  <c:v>0.63923611111385981</c:v>
                </c:pt>
                <c:pt idx="1581">
                  <c:v>0.63943287037545815</c:v>
                </c:pt>
                <c:pt idx="1582">
                  <c:v>0.63962962962978054</c:v>
                </c:pt>
                <c:pt idx="1583">
                  <c:v>0.63982638889137888</c:v>
                </c:pt>
                <c:pt idx="1584">
                  <c:v>0.64003472222248092</c:v>
                </c:pt>
                <c:pt idx="1585">
                  <c:v>0.64028935185342561</c:v>
                </c:pt>
                <c:pt idx="1586">
                  <c:v>0.64050925926130731</c:v>
                </c:pt>
                <c:pt idx="1587">
                  <c:v>0.640694444446126</c:v>
                </c:pt>
                <c:pt idx="1588">
                  <c:v>0.64089120370772434</c:v>
                </c:pt>
                <c:pt idx="1589">
                  <c:v>0.64109953703882638</c:v>
                </c:pt>
                <c:pt idx="1590">
                  <c:v>0.64130787036992842</c:v>
                </c:pt>
                <c:pt idx="1591">
                  <c:v>0.64152777777781012</c:v>
                </c:pt>
                <c:pt idx="1592">
                  <c:v>0.64171296296262881</c:v>
                </c:pt>
                <c:pt idx="1593">
                  <c:v>0.64412037037254777</c:v>
                </c:pt>
                <c:pt idx="1594">
                  <c:v>0.64427083333430346</c:v>
                </c:pt>
                <c:pt idx="1595">
                  <c:v>0.64450231481896481</c:v>
                </c:pt>
                <c:pt idx="1596">
                  <c:v>0.64474537037312984</c:v>
                </c:pt>
                <c:pt idx="1597">
                  <c:v>0.64497685185779119</c:v>
                </c:pt>
                <c:pt idx="1598">
                  <c:v>0.64523148148145992</c:v>
                </c:pt>
                <c:pt idx="1599">
                  <c:v>0.64547453704290092</c:v>
                </c:pt>
                <c:pt idx="1600">
                  <c:v>0.64577546296641231</c:v>
                </c:pt>
                <c:pt idx="1601">
                  <c:v>0.64607638888992369</c:v>
                </c:pt>
                <c:pt idx="1602">
                  <c:v>0.64625000000523869</c:v>
                </c:pt>
                <c:pt idx="1603">
                  <c:v>0.64641203704377403</c:v>
                </c:pt>
                <c:pt idx="1604">
                  <c:v>0.64658564815181307</c:v>
                </c:pt>
                <c:pt idx="1605">
                  <c:v>0.64675925925985212</c:v>
                </c:pt>
                <c:pt idx="1606">
                  <c:v>0.64694444444467081</c:v>
                </c:pt>
                <c:pt idx="1607">
                  <c:v>0.6471296296294895</c:v>
                </c:pt>
                <c:pt idx="1608">
                  <c:v>0.64732638889108784</c:v>
                </c:pt>
                <c:pt idx="1609">
                  <c:v>0.64751157407590654</c:v>
                </c:pt>
                <c:pt idx="1610">
                  <c:v>0.64774305556056788</c:v>
                </c:pt>
                <c:pt idx="1611">
                  <c:v>0.64795138889166992</c:v>
                </c:pt>
                <c:pt idx="1612">
                  <c:v>0.64815972222277196</c:v>
                </c:pt>
                <c:pt idx="1613">
                  <c:v>0.64834490740759065</c:v>
                </c:pt>
                <c:pt idx="1614">
                  <c:v>0.64858796296903165</c:v>
                </c:pt>
                <c:pt idx="1615">
                  <c:v>0.64879629630013369</c:v>
                </c:pt>
                <c:pt idx="1616">
                  <c:v>0.64901620370801538</c:v>
                </c:pt>
                <c:pt idx="1617">
                  <c:v>0.64921296296961373</c:v>
                </c:pt>
                <c:pt idx="1618">
                  <c:v>0.64942129630071577</c:v>
                </c:pt>
                <c:pt idx="1619">
                  <c:v>0.64960648148553446</c:v>
                </c:pt>
                <c:pt idx="1620">
                  <c:v>0.64979166667035315</c:v>
                </c:pt>
                <c:pt idx="1621">
                  <c:v>0.65000000000145519</c:v>
                </c:pt>
                <c:pt idx="1622">
                  <c:v>0.65020833333983319</c:v>
                </c:pt>
                <c:pt idx="1623">
                  <c:v>0.65040509259415558</c:v>
                </c:pt>
                <c:pt idx="1624">
                  <c:v>0.65060185185575392</c:v>
                </c:pt>
                <c:pt idx="1625">
                  <c:v>0.65081018518685596</c:v>
                </c:pt>
                <c:pt idx="1626">
                  <c:v>0.65097222222539131</c:v>
                </c:pt>
                <c:pt idx="1627">
                  <c:v>0.65114583333343035</c:v>
                </c:pt>
                <c:pt idx="1628">
                  <c:v>0.65133101851824904</c:v>
                </c:pt>
                <c:pt idx="1629">
                  <c:v>0.65160879630275303</c:v>
                </c:pt>
                <c:pt idx="1630">
                  <c:v>0.65185185185691807</c:v>
                </c:pt>
                <c:pt idx="1631">
                  <c:v>0.65210648148786277</c:v>
                </c:pt>
                <c:pt idx="1632">
                  <c:v>0.65229166667268146</c:v>
                </c:pt>
                <c:pt idx="1633">
                  <c:v>0.65245370370394085</c:v>
                </c:pt>
                <c:pt idx="1634">
                  <c:v>0.65266203704231884</c:v>
                </c:pt>
                <c:pt idx="1635">
                  <c:v>0.65284722222713754</c:v>
                </c:pt>
                <c:pt idx="1636">
                  <c:v>0.65306712963501923</c:v>
                </c:pt>
                <c:pt idx="1637">
                  <c:v>0.65326388888934162</c:v>
                </c:pt>
                <c:pt idx="1638">
                  <c:v>0.65348379629722331</c:v>
                </c:pt>
                <c:pt idx="1639">
                  <c:v>0.6536921296356013</c:v>
                </c:pt>
                <c:pt idx="1640">
                  <c:v>0.65388888888992369</c:v>
                </c:pt>
                <c:pt idx="1641">
                  <c:v>0.65406250000523869</c:v>
                </c:pt>
                <c:pt idx="1642">
                  <c:v>0.65428240741312038</c:v>
                </c:pt>
                <c:pt idx="1643">
                  <c:v>0.65449074074422242</c:v>
                </c:pt>
                <c:pt idx="1644">
                  <c:v>0.65468750000582077</c:v>
                </c:pt>
                <c:pt idx="1645">
                  <c:v>0.65491898148320615</c:v>
                </c:pt>
                <c:pt idx="1646">
                  <c:v>0.65512731481430819</c:v>
                </c:pt>
                <c:pt idx="1647">
                  <c:v>0.65531250000640284</c:v>
                </c:pt>
                <c:pt idx="1648">
                  <c:v>0.65552083333750488</c:v>
                </c:pt>
                <c:pt idx="1649">
                  <c:v>0.65575231481489027</c:v>
                </c:pt>
                <c:pt idx="1650">
                  <c:v>0.65597222222277196</c:v>
                </c:pt>
                <c:pt idx="1651">
                  <c:v>0.65615740740759065</c:v>
                </c:pt>
                <c:pt idx="1652">
                  <c:v>0.65637731481547235</c:v>
                </c:pt>
                <c:pt idx="1653">
                  <c:v>0.65658564815385034</c:v>
                </c:pt>
                <c:pt idx="1654">
                  <c:v>0.65678240740817273</c:v>
                </c:pt>
                <c:pt idx="1655">
                  <c:v>0.65701388889283407</c:v>
                </c:pt>
                <c:pt idx="1656">
                  <c:v>0.65724537037021946</c:v>
                </c:pt>
                <c:pt idx="1657">
                  <c:v>0.65746527777810115</c:v>
                </c:pt>
                <c:pt idx="1658">
                  <c:v>0.65765046296291985</c:v>
                </c:pt>
                <c:pt idx="1659">
                  <c:v>0.65787037037080154</c:v>
                </c:pt>
                <c:pt idx="1660">
                  <c:v>0.65806712963239988</c:v>
                </c:pt>
                <c:pt idx="1661">
                  <c:v>0.65827546296350192</c:v>
                </c:pt>
                <c:pt idx="1662">
                  <c:v>0.65851851852494292</c:v>
                </c:pt>
                <c:pt idx="1663">
                  <c:v>0.65869212963298196</c:v>
                </c:pt>
                <c:pt idx="1664">
                  <c:v>0.65884259259473765</c:v>
                </c:pt>
                <c:pt idx="1665">
                  <c:v>0.659039351856336</c:v>
                </c:pt>
                <c:pt idx="1666">
                  <c:v>0.65927083333372138</c:v>
                </c:pt>
                <c:pt idx="1667">
                  <c:v>0.65946759259531973</c:v>
                </c:pt>
                <c:pt idx="1668">
                  <c:v>0.65965277778013842</c:v>
                </c:pt>
                <c:pt idx="1669">
                  <c:v>0.65986111111124046</c:v>
                </c:pt>
                <c:pt idx="1670">
                  <c:v>0.66004629629605915</c:v>
                </c:pt>
                <c:pt idx="1671">
                  <c:v>0.66021990741137415</c:v>
                </c:pt>
                <c:pt idx="1672">
                  <c:v>0.66042824074247619</c:v>
                </c:pt>
                <c:pt idx="1673">
                  <c:v>0.66061342592729488</c:v>
                </c:pt>
                <c:pt idx="1674">
                  <c:v>0.66081018518889323</c:v>
                </c:pt>
                <c:pt idx="1675">
                  <c:v>0.66099537037371192</c:v>
                </c:pt>
                <c:pt idx="1676">
                  <c:v>0.66116898148175096</c:v>
                </c:pt>
                <c:pt idx="1677">
                  <c:v>0.66134259259706596</c:v>
                </c:pt>
                <c:pt idx="1678">
                  <c:v>0.66153935185138835</c:v>
                </c:pt>
                <c:pt idx="1679">
                  <c:v>0.66171296296670334</c:v>
                </c:pt>
                <c:pt idx="1680">
                  <c:v>0.66192129629780538</c:v>
                </c:pt>
                <c:pt idx="1681">
                  <c:v>0.66210648148262408</c:v>
                </c:pt>
                <c:pt idx="1682">
                  <c:v>0.66231481482100207</c:v>
                </c:pt>
                <c:pt idx="1683">
                  <c:v>0.66466435185429873</c:v>
                </c:pt>
                <c:pt idx="1684">
                  <c:v>0.66476851852348773</c:v>
                </c:pt>
                <c:pt idx="1685">
                  <c:v>0.66501157407765277</c:v>
                </c:pt>
                <c:pt idx="1686">
                  <c:v>0.66524305556231411</c:v>
                </c:pt>
                <c:pt idx="1687">
                  <c:v>0.66548611111647915</c:v>
                </c:pt>
                <c:pt idx="1688">
                  <c:v>0.66572916667064419</c:v>
                </c:pt>
                <c:pt idx="1689">
                  <c:v>0.66604166667093523</c:v>
                </c:pt>
                <c:pt idx="1690">
                  <c:v>0.66631944444816327</c:v>
                </c:pt>
                <c:pt idx="1691">
                  <c:v>0.66657407407910796</c:v>
                </c:pt>
                <c:pt idx="1692">
                  <c:v>0.66689814814890269</c:v>
                </c:pt>
                <c:pt idx="1693">
                  <c:v>0.66707175926421769</c:v>
                </c:pt>
                <c:pt idx="1694">
                  <c:v>0.66723379630275303</c:v>
                </c:pt>
                <c:pt idx="1695">
                  <c:v>0.66740740741079208</c:v>
                </c:pt>
                <c:pt idx="1696">
                  <c:v>0.66763888889545342</c:v>
                </c:pt>
                <c:pt idx="1697">
                  <c:v>0.66784722222655546</c:v>
                </c:pt>
                <c:pt idx="1698">
                  <c:v>0.6680902777807205</c:v>
                </c:pt>
                <c:pt idx="1699">
                  <c:v>0.66829861111182254</c:v>
                </c:pt>
                <c:pt idx="1700">
                  <c:v>0.66850694445020054</c:v>
                </c:pt>
                <c:pt idx="1701">
                  <c:v>0.66872685185808223</c:v>
                </c:pt>
                <c:pt idx="1702">
                  <c:v>0.66893518518918427</c:v>
                </c:pt>
                <c:pt idx="1703">
                  <c:v>0.66909722222771961</c:v>
                </c:pt>
                <c:pt idx="1704">
                  <c:v>0.669293981482042</c:v>
                </c:pt>
                <c:pt idx="1705">
                  <c:v>0.66954861111298669</c:v>
                </c:pt>
                <c:pt idx="1706">
                  <c:v>0.66976851852086838</c:v>
                </c:pt>
                <c:pt idx="1707">
                  <c:v>0.66997685185197042</c:v>
                </c:pt>
                <c:pt idx="1708">
                  <c:v>0.67019675925985212</c:v>
                </c:pt>
                <c:pt idx="1709">
                  <c:v>0.67041666666773381</c:v>
                </c:pt>
                <c:pt idx="1710">
                  <c:v>0.6706365740756155</c:v>
                </c:pt>
                <c:pt idx="1711">
                  <c:v>0.67087962962978054</c:v>
                </c:pt>
                <c:pt idx="1712">
                  <c:v>0.67112268519122154</c:v>
                </c:pt>
                <c:pt idx="1713">
                  <c:v>0.67135416666860692</c:v>
                </c:pt>
                <c:pt idx="1714">
                  <c:v>0.67156249999970896</c:v>
                </c:pt>
                <c:pt idx="1715">
                  <c:v>0.67184027778421296</c:v>
                </c:pt>
                <c:pt idx="1716">
                  <c:v>0.67206018518481869</c:v>
                </c:pt>
                <c:pt idx="1717">
                  <c:v>0.67226851852319669</c:v>
                </c:pt>
                <c:pt idx="1718">
                  <c:v>0.67243055556173204</c:v>
                </c:pt>
                <c:pt idx="1719">
                  <c:v>0.67267361111589707</c:v>
                </c:pt>
                <c:pt idx="1720">
                  <c:v>0.67290509259328246</c:v>
                </c:pt>
                <c:pt idx="1721">
                  <c:v>0.67309027777810115</c:v>
                </c:pt>
                <c:pt idx="1722">
                  <c:v>0.6733564814858255</c:v>
                </c:pt>
                <c:pt idx="1723">
                  <c:v>0.67357638889370719</c:v>
                </c:pt>
                <c:pt idx="1724">
                  <c:v>0.67375000000174623</c:v>
                </c:pt>
                <c:pt idx="1725">
                  <c:v>0.67408564814832062</c:v>
                </c:pt>
                <c:pt idx="1726">
                  <c:v>0.67427083333313931</c:v>
                </c:pt>
                <c:pt idx="1727">
                  <c:v>0.67443287037167465</c:v>
                </c:pt>
                <c:pt idx="1728">
                  <c:v>0.67460648148698965</c:v>
                </c:pt>
                <c:pt idx="1729">
                  <c:v>0.67479166667180834</c:v>
                </c:pt>
                <c:pt idx="1730">
                  <c:v>0.67495370371034369</c:v>
                </c:pt>
                <c:pt idx="1731">
                  <c:v>0.67519675926450873</c:v>
                </c:pt>
                <c:pt idx="1732">
                  <c:v>0.67534722222626442</c:v>
                </c:pt>
                <c:pt idx="1733">
                  <c:v>0.67549768518802011</c:v>
                </c:pt>
                <c:pt idx="1734">
                  <c:v>0.67575231481896481</c:v>
                </c:pt>
                <c:pt idx="1735">
                  <c:v>0.67592592592700385</c:v>
                </c:pt>
                <c:pt idx="1736">
                  <c:v>0.67611111111182254</c:v>
                </c:pt>
                <c:pt idx="1737">
                  <c:v>0.67626157407357823</c:v>
                </c:pt>
                <c:pt idx="1738">
                  <c:v>0.67643518518889323</c:v>
                </c:pt>
                <c:pt idx="1739">
                  <c:v>0.67664351851999527</c:v>
                </c:pt>
                <c:pt idx="1740">
                  <c:v>0.67684027778159361</c:v>
                </c:pt>
                <c:pt idx="1741">
                  <c:v>0.67703703704319196</c:v>
                </c:pt>
                <c:pt idx="1742">
                  <c:v>0.677245370374294</c:v>
                </c:pt>
                <c:pt idx="1743">
                  <c:v>0.67747685185167938</c:v>
                </c:pt>
                <c:pt idx="1744">
                  <c:v>0.67768518519005738</c:v>
                </c:pt>
                <c:pt idx="1745">
                  <c:v>0.67790509259793907</c:v>
                </c:pt>
                <c:pt idx="1746">
                  <c:v>0.67806712962919846</c:v>
                </c:pt>
                <c:pt idx="1747">
                  <c:v>0.67824074074451346</c:v>
                </c:pt>
                <c:pt idx="1748">
                  <c:v>0.6784490740756155</c:v>
                </c:pt>
                <c:pt idx="1749">
                  <c:v>0.67864583333721384</c:v>
                </c:pt>
                <c:pt idx="1750">
                  <c:v>0.67893518519122154</c:v>
                </c:pt>
                <c:pt idx="1751">
                  <c:v>0.67913194444554392</c:v>
                </c:pt>
                <c:pt idx="1752">
                  <c:v>0.67935185185342561</c:v>
                </c:pt>
                <c:pt idx="1753">
                  <c:v>0.67956018519180361</c:v>
                </c:pt>
                <c:pt idx="1754">
                  <c:v>0.67973379629984265</c:v>
                </c:pt>
                <c:pt idx="1755">
                  <c:v>0.67991898148466134</c:v>
                </c:pt>
                <c:pt idx="1756">
                  <c:v>0.68013888889254304</c:v>
                </c:pt>
                <c:pt idx="1757">
                  <c:v>0.68037037036992842</c:v>
                </c:pt>
                <c:pt idx="1758">
                  <c:v>0.68055555556202307</c:v>
                </c:pt>
                <c:pt idx="1759">
                  <c:v>0.68076388889312511</c:v>
                </c:pt>
                <c:pt idx="1760">
                  <c:v>0.68094907407794381</c:v>
                </c:pt>
                <c:pt idx="1761">
                  <c:v>0.68115740740904585</c:v>
                </c:pt>
                <c:pt idx="1762">
                  <c:v>0.68131944444758119</c:v>
                </c:pt>
                <c:pt idx="1763">
                  <c:v>0.68151620370917954</c:v>
                </c:pt>
                <c:pt idx="1764">
                  <c:v>0.68172453704028158</c:v>
                </c:pt>
                <c:pt idx="1765">
                  <c:v>0.68195601852494292</c:v>
                </c:pt>
                <c:pt idx="1766">
                  <c:v>0.68221064814861165</c:v>
                </c:pt>
                <c:pt idx="1767">
                  <c:v>0.68240740741021</c:v>
                </c:pt>
                <c:pt idx="1768">
                  <c:v>0.68261574074131204</c:v>
                </c:pt>
                <c:pt idx="1769">
                  <c:v>0.68284722222597338</c:v>
                </c:pt>
                <c:pt idx="1770">
                  <c:v>0.68303240741079208</c:v>
                </c:pt>
                <c:pt idx="1771">
                  <c:v>0.68321759259561077</c:v>
                </c:pt>
                <c:pt idx="1772">
                  <c:v>0.68339120370364981</c:v>
                </c:pt>
                <c:pt idx="1773">
                  <c:v>0.68359953704202781</c:v>
                </c:pt>
                <c:pt idx="1774">
                  <c:v>0.68600694444467081</c:v>
                </c:pt>
                <c:pt idx="1775">
                  <c:v>0.68628472222189885</c:v>
                </c:pt>
                <c:pt idx="1776">
                  <c:v>0.68657407407590654</c:v>
                </c:pt>
                <c:pt idx="1777">
                  <c:v>0.68685185185313458</c:v>
                </c:pt>
                <c:pt idx="1778">
                  <c:v>0.68714120370714227</c:v>
                </c:pt>
                <c:pt idx="1779">
                  <c:v>0.68740740740759065</c:v>
                </c:pt>
                <c:pt idx="1780">
                  <c:v>0.68769675926159834</c:v>
                </c:pt>
                <c:pt idx="1781">
                  <c:v>0.68796296296932269</c:v>
                </c:pt>
                <c:pt idx="1782">
                  <c:v>0.68821759259299142</c:v>
                </c:pt>
                <c:pt idx="1783">
                  <c:v>0.68842592593136942</c:v>
                </c:pt>
                <c:pt idx="1784">
                  <c:v>0.68859953703940846</c:v>
                </c:pt>
                <c:pt idx="1785">
                  <c:v>0.68878472222422715</c:v>
                </c:pt>
                <c:pt idx="1786">
                  <c:v>0.68912037037080154</c:v>
                </c:pt>
                <c:pt idx="1787">
                  <c:v>0.68930555555562023</c:v>
                </c:pt>
                <c:pt idx="1788">
                  <c:v>0.68949074074043892</c:v>
                </c:pt>
                <c:pt idx="1789">
                  <c:v>0.68968750000203727</c:v>
                </c:pt>
                <c:pt idx="1790">
                  <c:v>0.68988425926363561</c:v>
                </c:pt>
                <c:pt idx="1791">
                  <c:v>0.69006944444845431</c:v>
                </c:pt>
                <c:pt idx="1792">
                  <c:v>0.69024305555649335</c:v>
                </c:pt>
                <c:pt idx="1793">
                  <c:v>0.69045138889487134</c:v>
                </c:pt>
                <c:pt idx="1794">
                  <c:v>0.69061342592613073</c:v>
                </c:pt>
                <c:pt idx="1795">
                  <c:v>0.69081018518772908</c:v>
                </c:pt>
                <c:pt idx="1796">
                  <c:v>0.69096064814948477</c:v>
                </c:pt>
                <c:pt idx="1797">
                  <c:v>0.69130787037283881</c:v>
                </c:pt>
                <c:pt idx="1798">
                  <c:v>0.69151620370394085</c:v>
                </c:pt>
                <c:pt idx="1799">
                  <c:v>0.69168981481925584</c:v>
                </c:pt>
                <c:pt idx="1800">
                  <c:v>0.69190972222713754</c:v>
                </c:pt>
                <c:pt idx="1801">
                  <c:v>0.69208333333517658</c:v>
                </c:pt>
                <c:pt idx="1802">
                  <c:v>0.69241898148175096</c:v>
                </c:pt>
                <c:pt idx="1803">
                  <c:v>0.69256944445078261</c:v>
                </c:pt>
                <c:pt idx="1804">
                  <c:v>0.69274305555882165</c:v>
                </c:pt>
                <c:pt idx="1805">
                  <c:v>0.69292824074364034</c:v>
                </c:pt>
                <c:pt idx="1806">
                  <c:v>0.69310185185167938</c:v>
                </c:pt>
                <c:pt idx="1807">
                  <c:v>0.69349537037487607</c:v>
                </c:pt>
                <c:pt idx="1808">
                  <c:v>0.69365740741341142</c:v>
                </c:pt>
                <c:pt idx="1809">
                  <c:v>0.69384259259823011</c:v>
                </c:pt>
                <c:pt idx="1810">
                  <c:v>0.69401620370626915</c:v>
                </c:pt>
                <c:pt idx="1811">
                  <c:v>0.69416666666802485</c:v>
                </c:pt>
                <c:pt idx="1812">
                  <c:v>0.69436342592962319</c:v>
                </c:pt>
                <c:pt idx="1813">
                  <c:v>0.69459490740700858</c:v>
                </c:pt>
                <c:pt idx="1814">
                  <c:v>0.69479166666860692</c:v>
                </c:pt>
                <c:pt idx="1815">
                  <c:v>0.69496527778392192</c:v>
                </c:pt>
                <c:pt idx="1816">
                  <c:v>0.69513888889196096</c:v>
                </c:pt>
                <c:pt idx="1817">
                  <c:v>0.6953125</c:v>
                </c:pt>
                <c:pt idx="1818">
                  <c:v>0.69547453703853535</c:v>
                </c:pt>
                <c:pt idx="1819">
                  <c:v>0.69565972222335404</c:v>
                </c:pt>
                <c:pt idx="1820">
                  <c:v>0.69584490740817273</c:v>
                </c:pt>
                <c:pt idx="1821">
                  <c:v>0.69600694444670808</c:v>
                </c:pt>
                <c:pt idx="1822">
                  <c:v>0.69618055556202307</c:v>
                </c:pt>
                <c:pt idx="1823">
                  <c:v>0.69635416667006211</c:v>
                </c:pt>
                <c:pt idx="1824">
                  <c:v>0.69658564815472346</c:v>
                </c:pt>
                <c:pt idx="1825">
                  <c:v>0.69674768518598285</c:v>
                </c:pt>
                <c:pt idx="1826">
                  <c:v>0.69692129630129784</c:v>
                </c:pt>
                <c:pt idx="1827">
                  <c:v>0.69718750000174623</c:v>
                </c:pt>
                <c:pt idx="1828">
                  <c:v>0.69738425926334457</c:v>
                </c:pt>
                <c:pt idx="1829">
                  <c:v>0.69755787037138361</c:v>
                </c:pt>
                <c:pt idx="1830">
                  <c:v>0.69773148148669861</c:v>
                </c:pt>
                <c:pt idx="1831">
                  <c:v>0.69791666667151731</c:v>
                </c:pt>
                <c:pt idx="1832">
                  <c:v>0.698067129633273</c:v>
                </c:pt>
                <c:pt idx="1833">
                  <c:v>0.69824074074131204</c:v>
                </c:pt>
                <c:pt idx="1834">
                  <c:v>0.69841435185662704</c:v>
                </c:pt>
                <c:pt idx="1835">
                  <c:v>0.69871527778013842</c:v>
                </c:pt>
                <c:pt idx="1836">
                  <c:v>0.69887731481867377</c:v>
                </c:pt>
                <c:pt idx="1837">
                  <c:v>0.69906250000349246</c:v>
                </c:pt>
                <c:pt idx="1838">
                  <c:v>0.69938657408056315</c:v>
                </c:pt>
                <c:pt idx="1839">
                  <c:v>0.69957175926538184</c:v>
                </c:pt>
                <c:pt idx="1840">
                  <c:v>0.69976851851970423</c:v>
                </c:pt>
                <c:pt idx="1841">
                  <c:v>0.70002314815064892</c:v>
                </c:pt>
                <c:pt idx="1842">
                  <c:v>0.70021990741224727</c:v>
                </c:pt>
                <c:pt idx="1843">
                  <c:v>0.70038194445078261</c:v>
                </c:pt>
                <c:pt idx="1844">
                  <c:v>0.7005671296356013</c:v>
                </c:pt>
                <c:pt idx="1845">
                  <c:v>0.70075231482042</c:v>
                </c:pt>
                <c:pt idx="1846">
                  <c:v>0.70093750000523869</c:v>
                </c:pt>
                <c:pt idx="1847">
                  <c:v>0.70119212963618338</c:v>
                </c:pt>
                <c:pt idx="1848">
                  <c:v>0.70136574074422242</c:v>
                </c:pt>
                <c:pt idx="1849">
                  <c:v>0.70174768519063946</c:v>
                </c:pt>
                <c:pt idx="1850">
                  <c:v>0.70190972222189885</c:v>
                </c:pt>
                <c:pt idx="1851">
                  <c:v>0.70210648148349719</c:v>
                </c:pt>
                <c:pt idx="1852">
                  <c:v>0.70229166666831588</c:v>
                </c:pt>
                <c:pt idx="1853">
                  <c:v>0.70246527778363088</c:v>
                </c:pt>
                <c:pt idx="1854">
                  <c:v>0.70265046296844957</c:v>
                </c:pt>
                <c:pt idx="1855">
                  <c:v>0.70288194444583496</c:v>
                </c:pt>
                <c:pt idx="1856">
                  <c:v>0.70307870370743331</c:v>
                </c:pt>
                <c:pt idx="1857">
                  <c:v>0.703263888892252</c:v>
                </c:pt>
                <c:pt idx="1858">
                  <c:v>0.70343750000029104</c:v>
                </c:pt>
                <c:pt idx="1859">
                  <c:v>0.70365740740817273</c:v>
                </c:pt>
                <c:pt idx="1860">
                  <c:v>0.70383101852348773</c:v>
                </c:pt>
                <c:pt idx="1861">
                  <c:v>0.70402777777781012</c:v>
                </c:pt>
                <c:pt idx="1862">
                  <c:v>0.70421296296262881</c:v>
                </c:pt>
                <c:pt idx="1863">
                  <c:v>0.70439814815472346</c:v>
                </c:pt>
                <c:pt idx="1864">
                  <c:v>0.70458333333954215</c:v>
                </c:pt>
                <c:pt idx="1865">
                  <c:v>0.70679398148786277</c:v>
                </c:pt>
                <c:pt idx="1866">
                  <c:v>0.70724537037312984</c:v>
                </c:pt>
                <c:pt idx="1867">
                  <c:v>0.70747685185779119</c:v>
                </c:pt>
                <c:pt idx="1868">
                  <c:v>0.70769675926567288</c:v>
                </c:pt>
                <c:pt idx="1869">
                  <c:v>0.70796296296612127</c:v>
                </c:pt>
                <c:pt idx="1870">
                  <c:v>0.70819444445078261</c:v>
                </c:pt>
                <c:pt idx="1871">
                  <c:v>0.70841435185138835</c:v>
                </c:pt>
                <c:pt idx="1872">
                  <c:v>0.70866898148233304</c:v>
                </c:pt>
                <c:pt idx="1873">
                  <c:v>0.70890046296699438</c:v>
                </c:pt>
                <c:pt idx="1874">
                  <c:v>0.70913194444437977</c:v>
                </c:pt>
                <c:pt idx="1875">
                  <c:v>0.71327546296379296</c:v>
                </c:pt>
                <c:pt idx="1876">
                  <c:v>0.713692129633273</c:v>
                </c:pt>
                <c:pt idx="1877">
                  <c:v>0.71409722222597338</c:v>
                </c:pt>
                <c:pt idx="1878">
                  <c:v>0.71467592592671281</c:v>
                </c:pt>
                <c:pt idx="1879">
                  <c:v>0.71550925926567288</c:v>
                </c:pt>
                <c:pt idx="1880">
                  <c:v>0.71663194444408873</c:v>
                </c:pt>
                <c:pt idx="1881">
                  <c:v>0.71716435185226146</c:v>
                </c:pt>
                <c:pt idx="1882">
                  <c:v>0.7176851851909305</c:v>
                </c:pt>
                <c:pt idx="1883">
                  <c:v>0.71818287037604023</c:v>
                </c:pt>
                <c:pt idx="1884">
                  <c:v>0.71872685185371665</c:v>
                </c:pt>
                <c:pt idx="1885">
                  <c:v>0.71924768518510973</c:v>
                </c:pt>
                <c:pt idx="1886">
                  <c:v>0.7201157407471328</c:v>
                </c:pt>
                <c:pt idx="1887">
                  <c:v>0.72076388889399823</c:v>
                </c:pt>
                <c:pt idx="1888">
                  <c:v>0.72141203704086365</c:v>
                </c:pt>
                <c:pt idx="1889">
                  <c:v>0.72200231481838273</c:v>
                </c:pt>
                <c:pt idx="1890">
                  <c:v>0.72262731481896481</c:v>
                </c:pt>
                <c:pt idx="1891">
                  <c:v>0.72320601851970423</c:v>
                </c:pt>
                <c:pt idx="1892">
                  <c:v>0.72372685185837327</c:v>
                </c:pt>
                <c:pt idx="1893">
                  <c:v>0.72439814815152204</c:v>
                </c:pt>
                <c:pt idx="1894">
                  <c:v>0.72488425925985212</c:v>
                </c:pt>
                <c:pt idx="1895">
                  <c:v>0.72545138889108784</c:v>
                </c:pt>
                <c:pt idx="1896">
                  <c:v>0.72600694444554392</c:v>
                </c:pt>
                <c:pt idx="1897">
                  <c:v>0.72641203703824431</c:v>
                </c:pt>
                <c:pt idx="1898">
                  <c:v>0.72734953703911742</c:v>
                </c:pt>
                <c:pt idx="1899">
                  <c:v>0.72780092593166046</c:v>
                </c:pt>
                <c:pt idx="1900">
                  <c:v>0.72836805555562023</c:v>
                </c:pt>
                <c:pt idx="1901">
                  <c:v>0.72885416667122627</c:v>
                </c:pt>
                <c:pt idx="1902">
                  <c:v>0.72936342592583969</c:v>
                </c:pt>
                <c:pt idx="1903">
                  <c:v>0.72989583333401242</c:v>
                </c:pt>
                <c:pt idx="1904">
                  <c:v>0.73099537037342088</c:v>
                </c:pt>
                <c:pt idx="1905">
                  <c:v>0.73151620370481396</c:v>
                </c:pt>
                <c:pt idx="1906">
                  <c:v>0.732037037043483</c:v>
                </c:pt>
                <c:pt idx="1907">
                  <c:v>0.73247685185197042</c:v>
                </c:pt>
                <c:pt idx="1908">
                  <c:v>0.73380787037604023</c:v>
                </c:pt>
                <c:pt idx="1909">
                  <c:v>0.73399305556085892</c:v>
                </c:pt>
                <c:pt idx="1910">
                  <c:v>0.73418981481518131</c:v>
                </c:pt>
                <c:pt idx="1911">
                  <c:v>0.73438657407677965</c:v>
                </c:pt>
                <c:pt idx="1912">
                  <c:v>0.73457175926159834</c:v>
                </c:pt>
                <c:pt idx="1913">
                  <c:v>0.73476851852319669</c:v>
                </c:pt>
                <c:pt idx="1914">
                  <c:v>0.73495370370801538</c:v>
                </c:pt>
                <c:pt idx="1915">
                  <c:v>0.73513888889283407</c:v>
                </c:pt>
                <c:pt idx="1916">
                  <c:v>0.73532407407765277</c:v>
                </c:pt>
                <c:pt idx="1917">
                  <c:v>0.73550925926247146</c:v>
                </c:pt>
                <c:pt idx="1918">
                  <c:v>0.73569444444729015</c:v>
                </c:pt>
                <c:pt idx="1919">
                  <c:v>0.73586805555532919</c:v>
                </c:pt>
                <c:pt idx="1920">
                  <c:v>0.73604166667064419</c:v>
                </c:pt>
                <c:pt idx="1921">
                  <c:v>0.73621527777868323</c:v>
                </c:pt>
                <c:pt idx="1922">
                  <c:v>0.73638888889399823</c:v>
                </c:pt>
                <c:pt idx="1923">
                  <c:v>0.73656250000203727</c:v>
                </c:pt>
                <c:pt idx="1924">
                  <c:v>0.73673611111735227</c:v>
                </c:pt>
                <c:pt idx="1925">
                  <c:v>0.73688657407910796</c:v>
                </c:pt>
                <c:pt idx="1926">
                  <c:v>0.7370486111176433</c:v>
                </c:pt>
                <c:pt idx="1927">
                  <c:v>0.73722222222568234</c:v>
                </c:pt>
                <c:pt idx="1928">
                  <c:v>0.73738425926421769</c:v>
                </c:pt>
                <c:pt idx="1929">
                  <c:v>0.73755787037225673</c:v>
                </c:pt>
                <c:pt idx="1930">
                  <c:v>0.73773148148757173</c:v>
                </c:pt>
                <c:pt idx="1931">
                  <c:v>0.73789351851883112</c:v>
                </c:pt>
                <c:pt idx="1932">
                  <c:v>0.73805555555736646</c:v>
                </c:pt>
                <c:pt idx="1933">
                  <c:v>0.73821759259590181</c:v>
                </c:pt>
                <c:pt idx="1934">
                  <c:v>0.73839120370394085</c:v>
                </c:pt>
                <c:pt idx="1935">
                  <c:v>0.73855324074247619</c:v>
                </c:pt>
                <c:pt idx="1936">
                  <c:v>0.73873842592729488</c:v>
                </c:pt>
                <c:pt idx="1937">
                  <c:v>0.73891203704260988</c:v>
                </c:pt>
                <c:pt idx="1938">
                  <c:v>0.73907407407386927</c:v>
                </c:pt>
                <c:pt idx="1939">
                  <c:v>0.73924768518918427</c:v>
                </c:pt>
                <c:pt idx="1940">
                  <c:v>0.73939814815093996</c:v>
                </c:pt>
                <c:pt idx="1941">
                  <c:v>0.73958333333575865</c:v>
                </c:pt>
                <c:pt idx="1942">
                  <c:v>0.73973379629751435</c:v>
                </c:pt>
                <c:pt idx="1943">
                  <c:v>0.73989583333604969</c:v>
                </c:pt>
                <c:pt idx="1944">
                  <c:v>0.74008101852086838</c:v>
                </c:pt>
                <c:pt idx="1945">
                  <c:v>0.74024305555940373</c:v>
                </c:pt>
                <c:pt idx="1946">
                  <c:v>0.74041666666744277</c:v>
                </c:pt>
                <c:pt idx="1947">
                  <c:v>0.74057870370597811</c:v>
                </c:pt>
                <c:pt idx="1948">
                  <c:v>0.74074074074451346</c:v>
                </c:pt>
                <c:pt idx="1949">
                  <c:v>0.7409143518525525</c:v>
                </c:pt>
                <c:pt idx="1950">
                  <c:v>0.74107638889108784</c:v>
                </c:pt>
                <c:pt idx="1951">
                  <c:v>0.74123842592962319</c:v>
                </c:pt>
                <c:pt idx="1952">
                  <c:v>0.74141203703766223</c:v>
                </c:pt>
                <c:pt idx="1953">
                  <c:v>0.74158564815297723</c:v>
                </c:pt>
                <c:pt idx="1954">
                  <c:v>0.74179398148407927</c:v>
                </c:pt>
                <c:pt idx="1955">
                  <c:v>0.74194444444583496</c:v>
                </c:pt>
                <c:pt idx="1956">
                  <c:v>0.74421296296350192</c:v>
                </c:pt>
                <c:pt idx="1957">
                  <c:v>0.74443287037138361</c:v>
                </c:pt>
                <c:pt idx="1958">
                  <c:v>0.74467592592554865</c:v>
                </c:pt>
                <c:pt idx="1959">
                  <c:v>0.74491898148698965</c:v>
                </c:pt>
                <c:pt idx="1960">
                  <c:v>0.74515046296437504</c:v>
                </c:pt>
                <c:pt idx="1961">
                  <c:v>0.74538194444903638</c:v>
                </c:pt>
                <c:pt idx="1962">
                  <c:v>0.74561342592642177</c:v>
                </c:pt>
                <c:pt idx="1963">
                  <c:v>0.74585648148786277</c:v>
                </c:pt>
                <c:pt idx="1964">
                  <c:v>0.74608796296524815</c:v>
                </c:pt>
                <c:pt idx="1965">
                  <c:v>0.75026620370772434</c:v>
                </c:pt>
                <c:pt idx="1966">
                  <c:v>0.75068287036992842</c:v>
                </c:pt>
                <c:pt idx="1967">
                  <c:v>0.75116898148553446</c:v>
                </c:pt>
                <c:pt idx="1968">
                  <c:v>0.75201388889399823</c:v>
                </c:pt>
                <c:pt idx="1969">
                  <c:v>0.75258101852523396</c:v>
                </c:pt>
                <c:pt idx="1970">
                  <c:v>0.75355324074189411</c:v>
                </c:pt>
                <c:pt idx="1971">
                  <c:v>0.7540625000037835</c:v>
                </c:pt>
                <c:pt idx="1972">
                  <c:v>0.75447916667326353</c:v>
                </c:pt>
                <c:pt idx="1973">
                  <c:v>0.75524305555882165</c:v>
                </c:pt>
                <c:pt idx="1974">
                  <c:v>0.75579861111327773</c:v>
                </c:pt>
                <c:pt idx="1975">
                  <c:v>0.75623842592904111</c:v>
                </c:pt>
                <c:pt idx="1976">
                  <c:v>0.75665509259852115</c:v>
                </c:pt>
                <c:pt idx="1977">
                  <c:v>0.75722222222248092</c:v>
                </c:pt>
                <c:pt idx="1978">
                  <c:v>0.75762731481518131</c:v>
                </c:pt>
                <c:pt idx="1979">
                  <c:v>0.75804398148466134</c:v>
                </c:pt>
                <c:pt idx="1980">
                  <c:v>0.75881944444699911</c:v>
                </c:pt>
                <c:pt idx="1981">
                  <c:v>0.75923611111647915</c:v>
                </c:pt>
                <c:pt idx="1982">
                  <c:v>0.75978009259415558</c:v>
                </c:pt>
                <c:pt idx="1983">
                  <c:v>0.76047453704086365</c:v>
                </c:pt>
                <c:pt idx="1984">
                  <c:v>0.76109953704144573</c:v>
                </c:pt>
                <c:pt idx="1985">
                  <c:v>0.7617013888884685</c:v>
                </c:pt>
                <c:pt idx="1986">
                  <c:v>0.76217592592729488</c:v>
                </c:pt>
                <c:pt idx="1987">
                  <c:v>0.76266203704290092</c:v>
                </c:pt>
                <c:pt idx="1988">
                  <c:v>0.76312500000494765</c:v>
                </c:pt>
                <c:pt idx="1989">
                  <c:v>0.76363425925956108</c:v>
                </c:pt>
                <c:pt idx="1990">
                  <c:v>0.76415509259823011</c:v>
                </c:pt>
                <c:pt idx="1991">
                  <c:v>0.76462962962978054</c:v>
                </c:pt>
                <c:pt idx="1992">
                  <c:v>0.76512731481489027</c:v>
                </c:pt>
                <c:pt idx="1993">
                  <c:v>0.76587962963094469</c:v>
                </c:pt>
                <c:pt idx="1994">
                  <c:v>0.76652777777781012</c:v>
                </c:pt>
                <c:pt idx="1995">
                  <c:v>0.76702546296291985</c:v>
                </c:pt>
                <c:pt idx="1996">
                  <c:v>0.76846064814890269</c:v>
                </c:pt>
                <c:pt idx="1997">
                  <c:v>0.76861111111065838</c:v>
                </c:pt>
                <c:pt idx="1998">
                  <c:v>0.76878472222597338</c:v>
                </c:pt>
                <c:pt idx="1999">
                  <c:v>0.76895833333401242</c:v>
                </c:pt>
                <c:pt idx="2000">
                  <c:v>0.76912037037254777</c:v>
                </c:pt>
                <c:pt idx="2001">
                  <c:v>0.76928240741108311</c:v>
                </c:pt>
                <c:pt idx="2002">
                  <c:v>0.76944444444961846</c:v>
                </c:pt>
                <c:pt idx="2003">
                  <c:v>0.7696180555576575</c:v>
                </c:pt>
                <c:pt idx="2004">
                  <c:v>0.76978009259619284</c:v>
                </c:pt>
                <c:pt idx="2005">
                  <c:v>0.76994212963472819</c:v>
                </c:pt>
                <c:pt idx="2006">
                  <c:v>0.77008101851970423</c:v>
                </c:pt>
                <c:pt idx="2007">
                  <c:v>0.77025462963501923</c:v>
                </c:pt>
                <c:pt idx="2008">
                  <c:v>0.77039351851999527</c:v>
                </c:pt>
                <c:pt idx="2009">
                  <c:v>0.77055555555853061</c:v>
                </c:pt>
                <c:pt idx="2010">
                  <c:v>0.77070601852028631</c:v>
                </c:pt>
                <c:pt idx="2011">
                  <c:v>0.77086805555882165</c:v>
                </c:pt>
                <c:pt idx="2012">
                  <c:v>0.77101851852057735</c:v>
                </c:pt>
                <c:pt idx="2013">
                  <c:v>0.77116898148233304</c:v>
                </c:pt>
                <c:pt idx="2014">
                  <c:v>0.77133101852086838</c:v>
                </c:pt>
                <c:pt idx="2015">
                  <c:v>0.77146990741312038</c:v>
                </c:pt>
                <c:pt idx="2016">
                  <c:v>0.77164351852115942</c:v>
                </c:pt>
                <c:pt idx="2017">
                  <c:v>0.77179398148291511</c:v>
                </c:pt>
                <c:pt idx="2018">
                  <c:v>0.77194444444467081</c:v>
                </c:pt>
                <c:pt idx="2019">
                  <c:v>0.7721527777830488</c:v>
                </c:pt>
                <c:pt idx="2020">
                  <c:v>0.7723032407448045</c:v>
                </c:pt>
                <c:pt idx="2021">
                  <c:v>0.77246527778333984</c:v>
                </c:pt>
                <c:pt idx="2022">
                  <c:v>0.77261574074509554</c:v>
                </c:pt>
                <c:pt idx="2023">
                  <c:v>0.77276620370685123</c:v>
                </c:pt>
                <c:pt idx="2024">
                  <c:v>0.77293981481489027</c:v>
                </c:pt>
                <c:pt idx="2025">
                  <c:v>0.77309027778392192</c:v>
                </c:pt>
                <c:pt idx="2026">
                  <c:v>0.77324074074567761</c:v>
                </c:pt>
                <c:pt idx="2027">
                  <c:v>0.77339120370743331</c:v>
                </c:pt>
                <c:pt idx="2028">
                  <c:v>0.773541666669189</c:v>
                </c:pt>
                <c:pt idx="2029">
                  <c:v>0.773715277784504</c:v>
                </c:pt>
                <c:pt idx="2030">
                  <c:v>0.77386574074625969</c:v>
                </c:pt>
                <c:pt idx="2031">
                  <c:v>0.77401620370801538</c:v>
                </c:pt>
                <c:pt idx="2032">
                  <c:v>0.77416666666977108</c:v>
                </c:pt>
                <c:pt idx="2033">
                  <c:v>0.77432870370830642</c:v>
                </c:pt>
                <c:pt idx="2034">
                  <c:v>0.77449074074684177</c:v>
                </c:pt>
                <c:pt idx="2035">
                  <c:v>0.77462962963181781</c:v>
                </c:pt>
                <c:pt idx="2036">
                  <c:v>0.7747800925935735</c:v>
                </c:pt>
                <c:pt idx="2037">
                  <c:v>0.77494212963210884</c:v>
                </c:pt>
                <c:pt idx="2038">
                  <c:v>0.77509259259386454</c:v>
                </c:pt>
                <c:pt idx="2039">
                  <c:v>0.77526620370917954</c:v>
                </c:pt>
                <c:pt idx="2040">
                  <c:v>0.77540509259415558</c:v>
                </c:pt>
                <c:pt idx="2041">
                  <c:v>0.77556712963269092</c:v>
                </c:pt>
                <c:pt idx="2042">
                  <c:v>0.77571759259444661</c:v>
                </c:pt>
                <c:pt idx="2043">
                  <c:v>0.77591435185604496</c:v>
                </c:pt>
                <c:pt idx="2044">
                  <c:v>0.776053240741021</c:v>
                </c:pt>
                <c:pt idx="2045">
                  <c:v>0.77621527777955635</c:v>
                </c:pt>
                <c:pt idx="2046">
                  <c:v>0.78094907407648861</c:v>
                </c:pt>
                <c:pt idx="2047">
                  <c:v>0.78140046296903165</c:v>
                </c:pt>
                <c:pt idx="2048">
                  <c:v>0.78155092593078734</c:v>
                </c:pt>
                <c:pt idx="2049">
                  <c:v>0.78171296296932269</c:v>
                </c:pt>
                <c:pt idx="2050">
                  <c:v>0.78185185185429873</c:v>
                </c:pt>
                <c:pt idx="2051">
                  <c:v>0.78202546296961373</c:v>
                </c:pt>
                <c:pt idx="2052">
                  <c:v>0.78238425926247146</c:v>
                </c:pt>
                <c:pt idx="2053">
                  <c:v>0.78263888889341615</c:v>
                </c:pt>
                <c:pt idx="2054">
                  <c:v>0.78287037037080154</c:v>
                </c:pt>
                <c:pt idx="2055">
                  <c:v>0.78310185185546288</c:v>
                </c:pt>
                <c:pt idx="2056">
                  <c:v>0.78333333333284827</c:v>
                </c:pt>
                <c:pt idx="2057">
                  <c:v>0.78358796296379296</c:v>
                </c:pt>
                <c:pt idx="2058">
                  <c:v>0.78381944444845431</c:v>
                </c:pt>
                <c:pt idx="2059">
                  <c:v>0.78810185185284354</c:v>
                </c:pt>
                <c:pt idx="2060">
                  <c:v>0.78850694444554392</c:v>
                </c:pt>
                <c:pt idx="2061">
                  <c:v>0.78893518519180361</c:v>
                </c:pt>
                <c:pt idx="2062">
                  <c:v>0.78935185185400769</c:v>
                </c:pt>
                <c:pt idx="2063">
                  <c:v>0.78980324074655073</c:v>
                </c:pt>
                <c:pt idx="2064">
                  <c:v>0.79035879630100681</c:v>
                </c:pt>
                <c:pt idx="2065">
                  <c:v>0.79111111111706123</c:v>
                </c:pt>
                <c:pt idx="2066">
                  <c:v>0.79180555555649335</c:v>
                </c:pt>
                <c:pt idx="2067">
                  <c:v>0.79231481481838273</c:v>
                </c:pt>
                <c:pt idx="2068">
                  <c:v>0.79303240741137415</c:v>
                </c:pt>
                <c:pt idx="2069">
                  <c:v>0.79355324074276723</c:v>
                </c:pt>
                <c:pt idx="2070">
                  <c:v>0.79403935185837327</c:v>
                </c:pt>
                <c:pt idx="2071">
                  <c:v>0.79535879629838746</c:v>
                </c:pt>
                <c:pt idx="2072">
                  <c:v>0.79582175926043419</c:v>
                </c:pt>
                <c:pt idx="2073">
                  <c:v>0.79629629629926058</c:v>
                </c:pt>
                <c:pt idx="2074">
                  <c:v>0.79674768519180361</c:v>
                </c:pt>
                <c:pt idx="2075">
                  <c:v>0.797152777784504</c:v>
                </c:pt>
                <c:pt idx="2076">
                  <c:v>0.7982523148166365</c:v>
                </c:pt>
                <c:pt idx="2077">
                  <c:v>0.79959490741021</c:v>
                </c:pt>
                <c:pt idx="2078">
                  <c:v>0.80001157407969004</c:v>
                </c:pt>
                <c:pt idx="2079">
                  <c:v>0.80043981481867377</c:v>
                </c:pt>
                <c:pt idx="2080">
                  <c:v>0.80092592592700385</c:v>
                </c:pt>
                <c:pt idx="2081">
                  <c:v>0.80136574074276723</c:v>
                </c:pt>
                <c:pt idx="2082">
                  <c:v>0.80178240741224727</c:v>
                </c:pt>
                <c:pt idx="2083">
                  <c:v>0.80244212963589234</c:v>
                </c:pt>
                <c:pt idx="2084">
                  <c:v>0.8034027777830488</c:v>
                </c:pt>
                <c:pt idx="2085">
                  <c:v>0.80413194444554392</c:v>
                </c:pt>
                <c:pt idx="2086">
                  <c:v>0.80456018519180361</c:v>
                </c:pt>
                <c:pt idx="2087">
                  <c:v>0.80497685185400769</c:v>
                </c:pt>
                <c:pt idx="2088">
                  <c:v>0.80540509259299142</c:v>
                </c:pt>
                <c:pt idx="2089">
                  <c:v>0.80589120370859746</c:v>
                </c:pt>
                <c:pt idx="2090">
                  <c:v>0.80662037037109258</c:v>
                </c:pt>
                <c:pt idx="2091">
                  <c:v>0.80710648148669861</c:v>
                </c:pt>
                <c:pt idx="2092">
                  <c:v>0.80756944444874534</c:v>
                </c:pt>
                <c:pt idx="2093">
                  <c:v>0.80805555555707542</c:v>
                </c:pt>
                <c:pt idx="2094">
                  <c:v>0.80872685185750015</c:v>
                </c:pt>
                <c:pt idx="2095">
                  <c:v>0.81096064815210411</c:v>
                </c:pt>
                <c:pt idx="2096">
                  <c:v>0.81111111111385981</c:v>
                </c:pt>
                <c:pt idx="2097">
                  <c:v>0.81128472222189885</c:v>
                </c:pt>
                <c:pt idx="2098">
                  <c:v>0.81145833333721384</c:v>
                </c:pt>
                <c:pt idx="2099">
                  <c:v>0.81162037037574919</c:v>
                </c:pt>
                <c:pt idx="2100">
                  <c:v>0.81187500000669388</c:v>
                </c:pt>
                <c:pt idx="2101">
                  <c:v>0.81209490740729962</c:v>
                </c:pt>
                <c:pt idx="2102">
                  <c:v>0.81226851852261461</c:v>
                </c:pt>
                <c:pt idx="2103">
                  <c:v>0.81246527778421296</c:v>
                </c:pt>
                <c:pt idx="2104">
                  <c:v>0.812673611115315</c:v>
                </c:pt>
                <c:pt idx="2105">
                  <c:v>0.81285879630013369</c:v>
                </c:pt>
                <c:pt idx="2106">
                  <c:v>0.81304398148495238</c:v>
                </c:pt>
                <c:pt idx="2107">
                  <c:v>0.81324074074655073</c:v>
                </c:pt>
                <c:pt idx="2108">
                  <c:v>0.81324074074655073</c:v>
                </c:pt>
                <c:pt idx="2109">
                  <c:v>0.81324074074655073</c:v>
                </c:pt>
                <c:pt idx="2110">
                  <c:v>0.81324074074655073</c:v>
                </c:pt>
                <c:pt idx="2111">
                  <c:v>0.81335648148524342</c:v>
                </c:pt>
                <c:pt idx="2112">
                  <c:v>0.81354166667006211</c:v>
                </c:pt>
                <c:pt idx="2113">
                  <c:v>0.81371527777810115</c:v>
                </c:pt>
                <c:pt idx="2114">
                  <c:v>0.8138657407471328</c:v>
                </c:pt>
                <c:pt idx="2115">
                  <c:v>0.81403935185517184</c:v>
                </c:pt>
                <c:pt idx="2116">
                  <c:v>0.81420138889370719</c:v>
                </c:pt>
                <c:pt idx="2117">
                  <c:v>0.81438657407852588</c:v>
                </c:pt>
                <c:pt idx="2118">
                  <c:v>0.81453703704028158</c:v>
                </c:pt>
                <c:pt idx="2119">
                  <c:v>0.81473379630187992</c:v>
                </c:pt>
                <c:pt idx="2120">
                  <c:v>0.81489583333313931</c:v>
                </c:pt>
                <c:pt idx="2121">
                  <c:v>0.81504629630217096</c:v>
                </c:pt>
                <c:pt idx="2122">
                  <c:v>0.81521990741021</c:v>
                </c:pt>
                <c:pt idx="2123">
                  <c:v>0.81539351851824904</c:v>
                </c:pt>
                <c:pt idx="2124">
                  <c:v>0.81556712963356404</c:v>
                </c:pt>
                <c:pt idx="2125">
                  <c:v>0.81574074074160308</c:v>
                </c:pt>
                <c:pt idx="2126">
                  <c:v>0.81590277778013842</c:v>
                </c:pt>
                <c:pt idx="2127">
                  <c:v>0.81608796296495711</c:v>
                </c:pt>
                <c:pt idx="2128">
                  <c:v>0.81625000000349246</c:v>
                </c:pt>
                <c:pt idx="2129">
                  <c:v>0.81641203704202781</c:v>
                </c:pt>
                <c:pt idx="2130">
                  <c:v>0.8165972222268465</c:v>
                </c:pt>
                <c:pt idx="2131">
                  <c:v>0.81677083333488554</c:v>
                </c:pt>
                <c:pt idx="2132">
                  <c:v>0.81693287037342088</c:v>
                </c:pt>
                <c:pt idx="2133">
                  <c:v>0.81709490741195623</c:v>
                </c:pt>
                <c:pt idx="2134">
                  <c:v>0.81726851851999527</c:v>
                </c:pt>
                <c:pt idx="2135">
                  <c:v>0.81743055555853061</c:v>
                </c:pt>
                <c:pt idx="2136">
                  <c:v>0.81765046296641231</c:v>
                </c:pt>
                <c:pt idx="2137">
                  <c:v>0.81782407407445135</c:v>
                </c:pt>
                <c:pt idx="2138">
                  <c:v>0.81798611111298669</c:v>
                </c:pt>
                <c:pt idx="2139">
                  <c:v>0.81815972222830169</c:v>
                </c:pt>
                <c:pt idx="2140">
                  <c:v>0.820555555561441</c:v>
                </c:pt>
                <c:pt idx="2141">
                  <c:v>0.82083333333866904</c:v>
                </c:pt>
                <c:pt idx="2142">
                  <c:v>0.82111111111589707</c:v>
                </c:pt>
                <c:pt idx="2143">
                  <c:v>0.82140046296262881</c:v>
                </c:pt>
                <c:pt idx="2144">
                  <c:v>0.8216782407471328</c:v>
                </c:pt>
                <c:pt idx="2145">
                  <c:v>0.82195601852436084</c:v>
                </c:pt>
                <c:pt idx="2146">
                  <c:v>0.82862268518510973</c:v>
                </c:pt>
                <c:pt idx="2147">
                  <c:v>0.82965277777839219</c:v>
                </c:pt>
                <c:pt idx="2148">
                  <c:v>0.83072916667151731</c:v>
                </c:pt>
                <c:pt idx="2149">
                  <c:v>0.83172453704173677</c:v>
                </c:pt>
                <c:pt idx="2150">
                  <c:v>0.83258101851970423</c:v>
                </c:pt>
                <c:pt idx="2151">
                  <c:v>0.83329861111269565</c:v>
                </c:pt>
                <c:pt idx="2152">
                  <c:v>0.83398148148262408</c:v>
                </c:pt>
                <c:pt idx="2153">
                  <c:v>0.83484953703737119</c:v>
                </c:pt>
                <c:pt idx="2154">
                  <c:v>0.83556712963036261</c:v>
                </c:pt>
                <c:pt idx="2155">
                  <c:v>0.83631944444641704</c:v>
                </c:pt>
                <c:pt idx="2156">
                  <c:v>0.83706018518569181</c:v>
                </c:pt>
                <c:pt idx="2157">
                  <c:v>0.83804398148640757</c:v>
                </c:pt>
                <c:pt idx="2158">
                  <c:v>0.838761574079399</c:v>
                </c:pt>
                <c:pt idx="2159">
                  <c:v>0.83952546296495711</c:v>
                </c:pt>
                <c:pt idx="2160">
                  <c:v>0.84033564815035788</c:v>
                </c:pt>
                <c:pt idx="2161">
                  <c:v>0.84121527778188465</c:v>
                </c:pt>
                <c:pt idx="2162">
                  <c:v>0.84201388889050577</c:v>
                </c:pt>
                <c:pt idx="2163">
                  <c:v>0.84273148148349719</c:v>
                </c:pt>
                <c:pt idx="2164">
                  <c:v>0.84349537037633127</c:v>
                </c:pt>
                <c:pt idx="2165">
                  <c:v>0.84425925926188938</c:v>
                </c:pt>
                <c:pt idx="2166">
                  <c:v>0.84497685185488081</c:v>
                </c:pt>
                <c:pt idx="2167">
                  <c:v>0.84570601852465188</c:v>
                </c:pt>
                <c:pt idx="2168">
                  <c:v>0.84641203704086365</c:v>
                </c:pt>
                <c:pt idx="2169">
                  <c:v>0.84711805555707542</c:v>
                </c:pt>
                <c:pt idx="2170">
                  <c:v>0.84783564815006685</c:v>
                </c:pt>
                <c:pt idx="2171">
                  <c:v>0.84859953704290092</c:v>
                </c:pt>
                <c:pt idx="2172">
                  <c:v>0.84943287037458504</c:v>
                </c:pt>
                <c:pt idx="2173">
                  <c:v>0.85003472222888377</c:v>
                </c:pt>
                <c:pt idx="2174">
                  <c:v>0.85072916666831588</c:v>
                </c:pt>
                <c:pt idx="2175">
                  <c:v>0.85124999999970896</c:v>
                </c:pt>
                <c:pt idx="2176">
                  <c:v>0.85179398148466134</c:v>
                </c:pt>
                <c:pt idx="2177">
                  <c:v>0.85261574074684177</c:v>
                </c:pt>
                <c:pt idx="2178">
                  <c:v>0.85340277777868323</c:v>
                </c:pt>
                <c:pt idx="2179">
                  <c:v>0.85398148148669861</c:v>
                </c:pt>
                <c:pt idx="2180">
                  <c:v>0.85453703704115469</c:v>
                </c:pt>
                <c:pt idx="2181">
                  <c:v>0.85528935185720911</c:v>
                </c:pt>
                <c:pt idx="2182">
                  <c:v>0.85600694445020054</c:v>
                </c:pt>
                <c:pt idx="2183">
                  <c:v>0.85699074074364034</c:v>
                </c:pt>
                <c:pt idx="2184">
                  <c:v>0.85778935185226146</c:v>
                </c:pt>
                <c:pt idx="2185">
                  <c:v>0.8583101851909305</c:v>
                </c:pt>
                <c:pt idx="2186">
                  <c:v>0.85898148148407927</c:v>
                </c:pt>
                <c:pt idx="2187">
                  <c:v>0.85967592593078734</c:v>
                </c:pt>
                <c:pt idx="2188">
                  <c:v>0.86039351852377877</c:v>
                </c:pt>
                <c:pt idx="2189">
                  <c:v>0.86111111111677019</c:v>
                </c:pt>
                <c:pt idx="2190">
                  <c:v>0.86181712963298196</c:v>
                </c:pt>
                <c:pt idx="2191">
                  <c:v>0.86253472222597338</c:v>
                </c:pt>
                <c:pt idx="2192">
                  <c:v>0.86334490741137415</c:v>
                </c:pt>
                <c:pt idx="2193">
                  <c:v>0.86418981481983792</c:v>
                </c:pt>
                <c:pt idx="2194">
                  <c:v>0.86493055555911269</c:v>
                </c:pt>
                <c:pt idx="2195">
                  <c:v>0.86575231482129311</c:v>
                </c:pt>
                <c:pt idx="2196">
                  <c:v>0.86638888889137888</c:v>
                </c:pt>
                <c:pt idx="2197">
                  <c:v>0.86699074074567761</c:v>
                </c:pt>
                <c:pt idx="2198">
                  <c:v>0.86777777777751908</c:v>
                </c:pt>
                <c:pt idx="2199">
                  <c:v>0.86868055555532919</c:v>
                </c:pt>
                <c:pt idx="2200">
                  <c:v>0.86949074074072996</c:v>
                </c:pt>
                <c:pt idx="2201">
                  <c:v>0.87026620371034369</c:v>
                </c:pt>
                <c:pt idx="2202">
                  <c:v>0.8711458333345945</c:v>
                </c:pt>
                <c:pt idx="2203">
                  <c:v>0.87196759259677492</c:v>
                </c:pt>
                <c:pt idx="2204">
                  <c:v>0.875277777784504</c:v>
                </c:pt>
                <c:pt idx="2205">
                  <c:v>0.87549768518510973</c:v>
                </c:pt>
                <c:pt idx="2206">
                  <c:v>0.87583333333896007</c:v>
                </c:pt>
                <c:pt idx="2207">
                  <c:v>0.87612268518569181</c:v>
                </c:pt>
                <c:pt idx="2208">
                  <c:v>0.8763773148166365</c:v>
                </c:pt>
                <c:pt idx="2209">
                  <c:v>0.87664351852436084</c:v>
                </c:pt>
                <c:pt idx="2210">
                  <c:v>0.87684027777868323</c:v>
                </c:pt>
                <c:pt idx="2211">
                  <c:v>0.87704861111706123</c:v>
                </c:pt>
                <c:pt idx="2212">
                  <c:v>0.87726851852494292</c:v>
                </c:pt>
                <c:pt idx="2213">
                  <c:v>0.87745370370976161</c:v>
                </c:pt>
                <c:pt idx="2214">
                  <c:v>0.87760416667151731</c:v>
                </c:pt>
                <c:pt idx="2215">
                  <c:v>0.87781250000261934</c:v>
                </c:pt>
                <c:pt idx="2216">
                  <c:v>0.87803240741050104</c:v>
                </c:pt>
                <c:pt idx="2217">
                  <c:v>0.87819444444903638</c:v>
                </c:pt>
                <c:pt idx="2218">
                  <c:v>0.87836805555707542</c:v>
                </c:pt>
                <c:pt idx="2219">
                  <c:v>0.87853009259561077</c:v>
                </c:pt>
                <c:pt idx="2220">
                  <c:v>0.87871527778042946</c:v>
                </c:pt>
                <c:pt idx="2221">
                  <c:v>0.87890046296524815</c:v>
                </c:pt>
                <c:pt idx="2222">
                  <c:v>0.87908564815006685</c:v>
                </c:pt>
                <c:pt idx="2223">
                  <c:v>0.87928240741166519</c:v>
                </c:pt>
                <c:pt idx="2224">
                  <c:v>0.87945601851970423</c:v>
                </c:pt>
                <c:pt idx="2225">
                  <c:v>0.87962962963501923</c:v>
                </c:pt>
                <c:pt idx="2226">
                  <c:v>0.87981481481983792</c:v>
                </c:pt>
                <c:pt idx="2227">
                  <c:v>0.87997685185837327</c:v>
                </c:pt>
                <c:pt idx="2228">
                  <c:v>0.88016203704319196</c:v>
                </c:pt>
                <c:pt idx="2229">
                  <c:v>0.880370370374294</c:v>
                </c:pt>
                <c:pt idx="2230">
                  <c:v>0.88060185185167938</c:v>
                </c:pt>
                <c:pt idx="2231">
                  <c:v>0.88271990740759065</c:v>
                </c:pt>
                <c:pt idx="2232">
                  <c:v>0.882986111115315</c:v>
                </c:pt>
                <c:pt idx="2233">
                  <c:v>0.88325231481576338</c:v>
                </c:pt>
                <c:pt idx="2234">
                  <c:v>0.88353009259299142</c:v>
                </c:pt>
                <c:pt idx="2235">
                  <c:v>0.88380787037021946</c:v>
                </c:pt>
                <c:pt idx="2236">
                  <c:v>0.88409722222422715</c:v>
                </c:pt>
                <c:pt idx="2237">
                  <c:v>0.88437500000145519</c:v>
                </c:pt>
                <c:pt idx="2238">
                  <c:v>0.88465277777868323</c:v>
                </c:pt>
                <c:pt idx="2239">
                  <c:v>0.88494212963269092</c:v>
                </c:pt>
                <c:pt idx="2240">
                  <c:v>0.88518518518685596</c:v>
                </c:pt>
                <c:pt idx="2241">
                  <c:v>0.88540509259473765</c:v>
                </c:pt>
                <c:pt idx="2242">
                  <c:v>0.88559027777955635</c:v>
                </c:pt>
                <c:pt idx="2243">
                  <c:v>0.88579861111065838</c:v>
                </c:pt>
                <c:pt idx="2244">
                  <c:v>0.88598379630275303</c:v>
                </c:pt>
                <c:pt idx="2245">
                  <c:v>0.88618055555707542</c:v>
                </c:pt>
                <c:pt idx="2246">
                  <c:v>0.88635416667239042</c:v>
                </c:pt>
                <c:pt idx="2247">
                  <c:v>0.88655092592671281</c:v>
                </c:pt>
                <c:pt idx="2248">
                  <c:v>0.88671296296524815</c:v>
                </c:pt>
                <c:pt idx="2249">
                  <c:v>0.8869097222268465</c:v>
                </c:pt>
                <c:pt idx="2250">
                  <c:v>0.88709490741166519</c:v>
                </c:pt>
                <c:pt idx="2251">
                  <c:v>0.88728009259648388</c:v>
                </c:pt>
                <c:pt idx="2252">
                  <c:v>0.88746527778130258</c:v>
                </c:pt>
                <c:pt idx="2253">
                  <c:v>0.88762731481983792</c:v>
                </c:pt>
                <c:pt idx="2254">
                  <c:v>0.88781250000465661</c:v>
                </c:pt>
                <c:pt idx="2255">
                  <c:v>0.88797453704319196</c:v>
                </c:pt>
                <c:pt idx="2256">
                  <c:v>0.88815972222801065</c:v>
                </c:pt>
                <c:pt idx="2257">
                  <c:v>0.88834490741282934</c:v>
                </c:pt>
                <c:pt idx="2258">
                  <c:v>0.88851851852086838</c:v>
                </c:pt>
                <c:pt idx="2259">
                  <c:v>0.88869212963618338</c:v>
                </c:pt>
                <c:pt idx="2260">
                  <c:v>0.88888888889050577</c:v>
                </c:pt>
                <c:pt idx="2261">
                  <c:v>0.88907407407532446</c:v>
                </c:pt>
                <c:pt idx="2262">
                  <c:v>0.90086805555620231</c:v>
                </c:pt>
                <c:pt idx="2263">
                  <c:v>0.90251157408056315</c:v>
                </c:pt>
                <c:pt idx="2264">
                  <c:v>0.90386574074364034</c:v>
                </c:pt>
                <c:pt idx="2265">
                  <c:v>0.90484953703708015</c:v>
                </c:pt>
                <c:pt idx="2266">
                  <c:v>0.90556712963007158</c:v>
                </c:pt>
                <c:pt idx="2267">
                  <c:v>0.90626157407677965</c:v>
                </c:pt>
                <c:pt idx="2268">
                  <c:v>0.90701388889283407</c:v>
                </c:pt>
                <c:pt idx="2269">
                  <c:v>0.90771990740904585</c:v>
                </c:pt>
                <c:pt idx="2270">
                  <c:v>0.90844907407881692</c:v>
                </c:pt>
                <c:pt idx="2271">
                  <c:v>0.90909722222568234</c:v>
                </c:pt>
                <c:pt idx="2272">
                  <c:v>0.90971064814948477</c:v>
                </c:pt>
                <c:pt idx="2273">
                  <c:v>0.9103472222268465</c:v>
                </c:pt>
                <c:pt idx="2274">
                  <c:v>0.91093750000436557</c:v>
                </c:pt>
                <c:pt idx="2275">
                  <c:v>0.91152777778188465</c:v>
                </c:pt>
                <c:pt idx="2276">
                  <c:v>0.91212962963618338</c:v>
                </c:pt>
                <c:pt idx="2277">
                  <c:v>0.91274305555998581</c:v>
                </c:pt>
                <c:pt idx="2278">
                  <c:v>0.91328703703766223</c:v>
                </c:pt>
                <c:pt idx="2279">
                  <c:v>0.91380787037633127</c:v>
                </c:pt>
                <c:pt idx="2280">
                  <c:v>0.914340277784504</c:v>
                </c:pt>
                <c:pt idx="2281">
                  <c:v>0.91490740740846377</c:v>
                </c:pt>
                <c:pt idx="2282">
                  <c:v>0.91567129630129784</c:v>
                </c:pt>
                <c:pt idx="2283">
                  <c:v>0.91630787037138361</c:v>
                </c:pt>
                <c:pt idx="2284">
                  <c:v>0.916817129633273</c:v>
                </c:pt>
                <c:pt idx="2285">
                  <c:v>0.91739583333401242</c:v>
                </c:pt>
                <c:pt idx="2286">
                  <c:v>0.91810185185750015</c:v>
                </c:pt>
                <c:pt idx="2287">
                  <c:v>0.91891203704290092</c:v>
                </c:pt>
                <c:pt idx="2288">
                  <c:v>0.91949074074364034</c:v>
                </c:pt>
                <c:pt idx="2289">
                  <c:v>0.92001157407503342</c:v>
                </c:pt>
                <c:pt idx="2290">
                  <c:v>0.9205671296294895</c:v>
                </c:pt>
                <c:pt idx="2291">
                  <c:v>0.92125000000669388</c:v>
                </c:pt>
                <c:pt idx="2292">
                  <c:v>0.92186342593049631</c:v>
                </c:pt>
                <c:pt idx="2293">
                  <c:v>0.924560185187147</c:v>
                </c:pt>
                <c:pt idx="2294">
                  <c:v>0.924733796302462</c:v>
                </c:pt>
                <c:pt idx="2295">
                  <c:v>0.92493055555678438</c:v>
                </c:pt>
                <c:pt idx="2296">
                  <c:v>0.92511574074160308</c:v>
                </c:pt>
                <c:pt idx="2297">
                  <c:v>0.92527777778013842</c:v>
                </c:pt>
                <c:pt idx="2298">
                  <c:v>0.92543981481867377</c:v>
                </c:pt>
                <c:pt idx="2299">
                  <c:v>0.92560185185720911</c:v>
                </c:pt>
                <c:pt idx="2300">
                  <c:v>0.92581018518831115</c:v>
                </c:pt>
                <c:pt idx="2301">
                  <c:v>0.92596064815006685</c:v>
                </c:pt>
                <c:pt idx="2302">
                  <c:v>0.92613425926538184</c:v>
                </c:pt>
                <c:pt idx="2303">
                  <c:v>0.92628472222713754</c:v>
                </c:pt>
                <c:pt idx="2304">
                  <c:v>0.92644675926567288</c:v>
                </c:pt>
                <c:pt idx="2305">
                  <c:v>0.92660879629693227</c:v>
                </c:pt>
                <c:pt idx="2306">
                  <c:v>0.92674768518918427</c:v>
                </c:pt>
                <c:pt idx="2307">
                  <c:v>0.92695601852028631</c:v>
                </c:pt>
                <c:pt idx="2308">
                  <c:v>0.9271296296356013</c:v>
                </c:pt>
                <c:pt idx="2309">
                  <c:v>0.927280092597357</c:v>
                </c:pt>
                <c:pt idx="2310">
                  <c:v>0.92743055555911269</c:v>
                </c:pt>
                <c:pt idx="2311">
                  <c:v>0.92759259259764804</c:v>
                </c:pt>
                <c:pt idx="2312">
                  <c:v>0.92776620370568708</c:v>
                </c:pt>
                <c:pt idx="2313">
                  <c:v>0.92792824074422242</c:v>
                </c:pt>
                <c:pt idx="2314">
                  <c:v>0.92811342592904111</c:v>
                </c:pt>
                <c:pt idx="2315">
                  <c:v>0.92829861111385981</c:v>
                </c:pt>
                <c:pt idx="2316">
                  <c:v>0.92846064815239515</c:v>
                </c:pt>
                <c:pt idx="2317">
                  <c:v>0.92863425926043419</c:v>
                </c:pt>
                <c:pt idx="2318">
                  <c:v>0.92877314815268619</c:v>
                </c:pt>
                <c:pt idx="2319">
                  <c:v>0.92893518519122154</c:v>
                </c:pt>
                <c:pt idx="2320">
                  <c:v>0.92909722222248092</c:v>
                </c:pt>
                <c:pt idx="2321">
                  <c:v>0.92929398148407927</c:v>
                </c:pt>
                <c:pt idx="2322">
                  <c:v>0.93143518518627388</c:v>
                </c:pt>
                <c:pt idx="2323">
                  <c:v>0.93181712963269092</c:v>
                </c:pt>
                <c:pt idx="2324">
                  <c:v>0.93211805555620231</c:v>
                </c:pt>
                <c:pt idx="2325">
                  <c:v>0.93239583333343035</c:v>
                </c:pt>
                <c:pt idx="2326">
                  <c:v>0.93267361111065838</c:v>
                </c:pt>
                <c:pt idx="2327">
                  <c:v>0.93296296296466608</c:v>
                </c:pt>
                <c:pt idx="2328">
                  <c:v>0.93322916667239042</c:v>
                </c:pt>
                <c:pt idx="2329">
                  <c:v>0.93353009259590181</c:v>
                </c:pt>
                <c:pt idx="2330">
                  <c:v>0.94136574074218515</c:v>
                </c:pt>
                <c:pt idx="2331">
                  <c:v>0.94224537037371192</c:v>
                </c:pt>
                <c:pt idx="2332">
                  <c:v>0.94346064815181307</c:v>
                </c:pt>
                <c:pt idx="2333">
                  <c:v>0.94442129629896954</c:v>
                </c:pt>
                <c:pt idx="2334">
                  <c:v>0.945416666669189</c:v>
                </c:pt>
                <c:pt idx="2335">
                  <c:v>0.94635416667006211</c:v>
                </c:pt>
                <c:pt idx="2336">
                  <c:v>0.94750000000203727</c:v>
                </c:pt>
                <c:pt idx="2337">
                  <c:v>0.94807870371005265</c:v>
                </c:pt>
                <c:pt idx="2338">
                  <c:v>0.94854166667209938</c:v>
                </c:pt>
                <c:pt idx="2339">
                  <c:v>0.94900462963414611</c:v>
                </c:pt>
                <c:pt idx="2340">
                  <c:v>0.94946759259619284</c:v>
                </c:pt>
                <c:pt idx="2341">
                  <c:v>0.95011574074305827</c:v>
                </c:pt>
                <c:pt idx="2342">
                  <c:v>0.950648148151231</c:v>
                </c:pt>
                <c:pt idx="2343">
                  <c:v>0.95136574074422242</c:v>
                </c:pt>
                <c:pt idx="2344">
                  <c:v>0.95204861111415084</c:v>
                </c:pt>
                <c:pt idx="2345">
                  <c:v>0.95250000000669388</c:v>
                </c:pt>
                <c:pt idx="2346">
                  <c:v>0.95293981481518131</c:v>
                </c:pt>
                <c:pt idx="2347">
                  <c:v>0.95354166666948004</c:v>
                </c:pt>
                <c:pt idx="2348">
                  <c:v>0.95422453703940846</c:v>
                </c:pt>
                <c:pt idx="2349">
                  <c:v>0.95606481481809169</c:v>
                </c:pt>
                <c:pt idx="2350">
                  <c:v>0.95626157407969004</c:v>
                </c:pt>
                <c:pt idx="2351">
                  <c:v>0.95645833333401242</c:v>
                </c:pt>
                <c:pt idx="2352">
                  <c:v>0.95663194444932742</c:v>
                </c:pt>
                <c:pt idx="2353">
                  <c:v>0.95682870370364981</c:v>
                </c:pt>
                <c:pt idx="2354">
                  <c:v>0.95700231481896481</c:v>
                </c:pt>
                <c:pt idx="2355">
                  <c:v>0.9571875000037835</c:v>
                </c:pt>
                <c:pt idx="2356">
                  <c:v>0.95737268518860219</c:v>
                </c:pt>
                <c:pt idx="2357">
                  <c:v>0.95758101851970423</c:v>
                </c:pt>
                <c:pt idx="2358">
                  <c:v>0.95785879629693227</c:v>
                </c:pt>
                <c:pt idx="2359">
                  <c:v>0.95810185185837327</c:v>
                </c:pt>
                <c:pt idx="2360">
                  <c:v>0.96417824074160308</c:v>
                </c:pt>
                <c:pt idx="2361">
                  <c:v>0.96501157408056315</c:v>
                </c:pt>
                <c:pt idx="2362">
                  <c:v>0.96578703704290092</c:v>
                </c:pt>
                <c:pt idx="2363">
                  <c:v>0.96667824074393138</c:v>
                </c:pt>
                <c:pt idx="2364">
                  <c:v>0.96769675926043419</c:v>
                </c:pt>
                <c:pt idx="2365">
                  <c:v>0.968784722223063</c:v>
                </c:pt>
                <c:pt idx="2366">
                  <c:v>0.96994212963181781</c:v>
                </c:pt>
                <c:pt idx="2367">
                  <c:v>0.97077546296350192</c:v>
                </c:pt>
                <c:pt idx="2368">
                  <c:v>0.97141203704086365</c:v>
                </c:pt>
                <c:pt idx="2369">
                  <c:v>0.97201388889516238</c:v>
                </c:pt>
                <c:pt idx="2370">
                  <c:v>0.97297453704231884</c:v>
                </c:pt>
                <c:pt idx="2371">
                  <c:v>0.97363425926596392</c:v>
                </c:pt>
                <c:pt idx="2372">
                  <c:v>0.97417824074364034</c:v>
                </c:pt>
                <c:pt idx="2373">
                  <c:v>0.97496527778275777</c:v>
                </c:pt>
                <c:pt idx="2374">
                  <c:v>0.97701388889254304</c:v>
                </c:pt>
                <c:pt idx="2375">
                  <c:v>0.97729166666977108</c:v>
                </c:pt>
                <c:pt idx="2376">
                  <c:v>0.97746527777781012</c:v>
                </c:pt>
                <c:pt idx="2377">
                  <c:v>0.97766203703940846</c:v>
                </c:pt>
                <c:pt idx="2378">
                  <c:v>0.97791666667035315</c:v>
                </c:pt>
                <c:pt idx="2379">
                  <c:v>0.97814814814773854</c:v>
                </c:pt>
                <c:pt idx="2380">
                  <c:v>0.97835648148611654</c:v>
                </c:pt>
                <c:pt idx="2381">
                  <c:v>0.97861111111706123</c:v>
                </c:pt>
                <c:pt idx="2382">
                  <c:v>0.97893518518685596</c:v>
                </c:pt>
                <c:pt idx="2383">
                  <c:v>0.97916666667151731</c:v>
                </c:pt>
                <c:pt idx="2384">
                  <c:v>0.979351851856336</c:v>
                </c:pt>
                <c:pt idx="2385">
                  <c:v>0.97965277777984738</c:v>
                </c:pt>
                <c:pt idx="2386">
                  <c:v>0.97990740741079208</c:v>
                </c:pt>
                <c:pt idx="2387">
                  <c:v>0.98015046296495711</c:v>
                </c:pt>
                <c:pt idx="2388">
                  <c:v>0.98041666667268146</c:v>
                </c:pt>
                <c:pt idx="2389">
                  <c:v>0.98070601851941319</c:v>
                </c:pt>
                <c:pt idx="2390">
                  <c:v>0.98097222222713754</c:v>
                </c:pt>
                <c:pt idx="2391">
                  <c:v>0.98129629629693227</c:v>
                </c:pt>
                <c:pt idx="2392">
                  <c:v>0.98151620370481396</c:v>
                </c:pt>
                <c:pt idx="2393">
                  <c:v>0.98171296296641231</c:v>
                </c:pt>
                <c:pt idx="2394">
                  <c:v>0.98199074074364034</c:v>
                </c:pt>
                <c:pt idx="2395">
                  <c:v>0.98226851852086838</c:v>
                </c:pt>
                <c:pt idx="2396">
                  <c:v>0.98248842592875008</c:v>
                </c:pt>
                <c:pt idx="2397">
                  <c:v>0.98273148148291511</c:v>
                </c:pt>
                <c:pt idx="2398">
                  <c:v>0.98302083333692281</c:v>
                </c:pt>
                <c:pt idx="2399">
                  <c:v>0.98328703703737119</c:v>
                </c:pt>
                <c:pt idx="2400">
                  <c:v>0.98348379629896954</c:v>
                </c:pt>
                <c:pt idx="2401">
                  <c:v>0.98369212963007158</c:v>
                </c:pt>
                <c:pt idx="2402">
                  <c:v>0.98392361111473292</c:v>
                </c:pt>
                <c:pt idx="2403">
                  <c:v>0.98414351852261461</c:v>
                </c:pt>
                <c:pt idx="2404">
                  <c:v>0.98436342593049631</c:v>
                </c:pt>
                <c:pt idx="2405">
                  <c:v>0.98459490740788169</c:v>
                </c:pt>
                <c:pt idx="2406">
                  <c:v>0.98486111111560604</c:v>
                </c:pt>
                <c:pt idx="2407">
                  <c:v>0.98504629630042473</c:v>
                </c:pt>
                <c:pt idx="2408">
                  <c:v>0.98525462963152677</c:v>
                </c:pt>
                <c:pt idx="2409">
                  <c:v>0.98550925926247146</c:v>
                </c:pt>
                <c:pt idx="2410">
                  <c:v>0.9857523148166365</c:v>
                </c:pt>
                <c:pt idx="2411">
                  <c:v>0.98594907407823484</c:v>
                </c:pt>
                <c:pt idx="2412">
                  <c:v>0.98619212963239988</c:v>
                </c:pt>
                <c:pt idx="2413">
                  <c:v>0.98949074074334931</c:v>
                </c:pt>
                <c:pt idx="2414">
                  <c:v>0.989780092597357</c:v>
                </c:pt>
                <c:pt idx="2415">
                  <c:v>0.99005787037458504</c:v>
                </c:pt>
                <c:pt idx="2416">
                  <c:v>0.99032407407503342</c:v>
                </c:pt>
                <c:pt idx="2417">
                  <c:v>0.99061342592904111</c:v>
                </c:pt>
                <c:pt idx="2418">
                  <c:v>0.99667824074276723</c:v>
                </c:pt>
                <c:pt idx="2419">
                  <c:v>0.99858796296757646</c:v>
                </c:pt>
                <c:pt idx="2420">
                  <c:v>1.0005902777775191</c:v>
                </c:pt>
                <c:pt idx="2421">
                  <c:v>1.0014467592627625</c:v>
                </c:pt>
                <c:pt idx="2422">
                  <c:v>1.002337962963793</c:v>
                </c:pt>
                <c:pt idx="2423">
                  <c:v>1.0032870370414457</c:v>
                </c:pt>
                <c:pt idx="2424">
                  <c:v>1.0039004629652482</c:v>
                </c:pt>
                <c:pt idx="2425">
                  <c:v>1.0046527777813026</c:v>
                </c:pt>
                <c:pt idx="2426">
                  <c:v>1.0051504629664123</c:v>
                </c:pt>
                <c:pt idx="2427">
                  <c:v>1.005682870374585</c:v>
                </c:pt>
                <c:pt idx="2428">
                  <c:v>1.0063194444446708</c:v>
                </c:pt>
                <c:pt idx="2429">
                  <c:v>1.0068055555602768</c:v>
                </c:pt>
                <c:pt idx="2430">
                  <c:v>1.0073148148148903</c:v>
                </c:pt>
                <c:pt idx="2431">
                  <c:v>1.007847222223063</c:v>
                </c:pt>
                <c:pt idx="2432">
                  <c:v>1.008368055561732</c:v>
                </c:pt>
                <c:pt idx="2433">
                  <c:v>1.0088310185237788</c:v>
                </c:pt>
                <c:pt idx="2434">
                  <c:v>1.0095833333398332</c:v>
                </c:pt>
                <c:pt idx="2435">
                  <c:v>1.010219907409919</c:v>
                </c:pt>
                <c:pt idx="2436">
                  <c:v>1.0107175925950287</c:v>
                </c:pt>
                <c:pt idx="2437">
                  <c:v>1.0113194444493274</c:v>
                </c:pt>
                <c:pt idx="2438">
                  <c:v>1.0131018518513883</c:v>
                </c:pt>
                <c:pt idx="2439">
                  <c:v>1.013287037043483</c:v>
                </c:pt>
                <c:pt idx="2440">
                  <c:v>1.013495370374585</c:v>
                </c:pt>
                <c:pt idx="2441">
                  <c:v>1.0136574074131204</c:v>
                </c:pt>
                <c:pt idx="2442">
                  <c:v>1.0138657407442224</c:v>
                </c:pt>
                <c:pt idx="2443">
                  <c:v>1.0140509259290411</c:v>
                </c:pt>
                <c:pt idx="2444">
                  <c:v>1.0142824074137025</c:v>
                </c:pt>
                <c:pt idx="2445">
                  <c:v>1.0144675925985212</c:v>
                </c:pt>
                <c:pt idx="2446">
                  <c:v>1.0146875000064028</c:v>
                </c:pt>
                <c:pt idx="2447">
                  <c:v>1.0149074074070086</c:v>
                </c:pt>
                <c:pt idx="2448">
                  <c:v>1.0150925925991032</c:v>
                </c:pt>
                <c:pt idx="2449">
                  <c:v>1.0153587962995516</c:v>
                </c:pt>
                <c:pt idx="2450">
                  <c:v>1.0156365740767797</c:v>
                </c:pt>
                <c:pt idx="2451">
                  <c:v>1.015868055561441</c:v>
                </c:pt>
                <c:pt idx="2452">
                  <c:v>1.0161226851851097</c:v>
                </c:pt>
                <c:pt idx="2453">
                  <c:v>1.0163310185234877</c:v>
                </c:pt>
                <c:pt idx="2454">
                  <c:v>1.0165046296315268</c:v>
                </c:pt>
                <c:pt idx="2455">
                  <c:v>1.0167013888931251</c:v>
                </c:pt>
                <c:pt idx="2456">
                  <c:v>1.0169212963010068</c:v>
                </c:pt>
                <c:pt idx="2457">
                  <c:v>1.0171412037088885</c:v>
                </c:pt>
                <c:pt idx="2458">
                  <c:v>1.0173263888937072</c:v>
                </c:pt>
                <c:pt idx="2459">
                  <c:v>1.0175925925941556</c:v>
                </c:pt>
                <c:pt idx="2460">
                  <c:v>1.0178009259325336</c:v>
                </c:pt>
                <c:pt idx="2461">
                  <c:v>1.017997685186856</c:v>
                </c:pt>
                <c:pt idx="2462">
                  <c:v>1.018206018525234</c:v>
                </c:pt>
                <c:pt idx="2463">
                  <c:v>1.0184259259258397</c:v>
                </c:pt>
                <c:pt idx="2464">
                  <c:v>1.0186458333337214</c:v>
                </c:pt>
                <c:pt idx="2465">
                  <c:v>1.0188310185185401</c:v>
                </c:pt>
                <c:pt idx="2466">
                  <c:v>1.0190740740799811</c:v>
                </c:pt>
                <c:pt idx="2467">
                  <c:v>1.0193055555573665</c:v>
                </c:pt>
                <c:pt idx="2468">
                  <c:v>1.0194907407421852</c:v>
                </c:pt>
                <c:pt idx="2469">
                  <c:v>1.0196990740805632</c:v>
                </c:pt>
                <c:pt idx="2470">
                  <c:v>1.0199074074116652</c:v>
                </c:pt>
                <c:pt idx="2471">
                  <c:v>1.0201273148195469</c:v>
                </c:pt>
                <c:pt idx="2472">
                  <c:v>1.0203125000043656</c:v>
                </c:pt>
                <c:pt idx="2473">
                  <c:v>1.0205555555585306</c:v>
                </c:pt>
                <c:pt idx="2474">
                  <c:v>1.0207638888896327</c:v>
                </c:pt>
                <c:pt idx="2475">
                  <c:v>1.0209375000049477</c:v>
                </c:pt>
                <c:pt idx="2476">
                  <c:v>1.0211226851897663</c:v>
                </c:pt>
                <c:pt idx="2477">
                  <c:v>1.0213310185208684</c:v>
                </c:pt>
                <c:pt idx="2478">
                  <c:v>1.0215509259287501</c:v>
                </c:pt>
                <c:pt idx="2479">
                  <c:v>1.0217708333366318</c:v>
                </c:pt>
                <c:pt idx="2480">
                  <c:v>1.0220833333369228</c:v>
                </c:pt>
                <c:pt idx="2481">
                  <c:v>1.0223032407448045</c:v>
                </c:pt>
                <c:pt idx="2482">
                  <c:v>1.0225694444452529</c:v>
                </c:pt>
                <c:pt idx="2483">
                  <c:v>1.0228472222224809</c:v>
                </c:pt>
                <c:pt idx="2484">
                  <c:v>1.0230439814840793</c:v>
                </c:pt>
                <c:pt idx="2485">
                  <c:v>1.0232407407456776</c:v>
                </c:pt>
                <c:pt idx="2486">
                  <c:v>1.0234490740767797</c:v>
                </c:pt>
                <c:pt idx="2487">
                  <c:v>1.0237037037077243</c:v>
                </c:pt>
                <c:pt idx="2488">
                  <c:v>1.023923611115606</c:v>
                </c:pt>
                <c:pt idx="2489">
                  <c:v>1.0241435185234877</c:v>
                </c:pt>
                <c:pt idx="2490">
                  <c:v>1.0243750000008731</c:v>
                </c:pt>
                <c:pt idx="2491">
                  <c:v>1.0245833333392511</c:v>
                </c:pt>
                <c:pt idx="2492">
                  <c:v>1.0247800925935735</c:v>
                </c:pt>
                <c:pt idx="2493">
                  <c:v>1.0250694444475812</c:v>
                </c:pt>
                <c:pt idx="2494">
                  <c:v>1.0253240740785259</c:v>
                </c:pt>
                <c:pt idx="2495">
                  <c:v>1.0255671296326909</c:v>
                </c:pt>
                <c:pt idx="2496">
                  <c:v>1.0259259259255487</c:v>
                </c:pt>
                <c:pt idx="2497">
                  <c:v>1.0262152777795563</c:v>
                </c:pt>
                <c:pt idx="2498">
                  <c:v>1.026469907410501</c:v>
                </c:pt>
                <c:pt idx="2499">
                  <c:v>1.0267245370414457</c:v>
                </c:pt>
                <c:pt idx="2500">
                  <c:v>1.0270254629649571</c:v>
                </c:pt>
                <c:pt idx="2501">
                  <c:v>1.0272800925959018</c:v>
                </c:pt>
                <c:pt idx="2502">
                  <c:v>1.0275231481500668</c:v>
                </c:pt>
                <c:pt idx="2503">
                  <c:v>1.0278125000040745</c:v>
                </c:pt>
                <c:pt idx="2504">
                  <c:v>1.0281018518580822</c:v>
                </c:pt>
                <c:pt idx="2505">
                  <c:v>1.0301504629678675</c:v>
                </c:pt>
                <c:pt idx="2506">
                  <c:v>1.0304629629681585</c:v>
                </c:pt>
                <c:pt idx="2507">
                  <c:v>1.0307407407453866</c:v>
                </c:pt>
                <c:pt idx="2508">
                  <c:v>1.031041666668898</c:v>
                </c:pt>
                <c:pt idx="2509">
                  <c:v>1.031319444446126</c:v>
                </c:pt>
                <c:pt idx="2510">
                  <c:v>1.031631944446417</c:v>
                </c:pt>
                <c:pt idx="2511">
                  <c:v>1.0319328703699284</c:v>
                </c:pt>
                <c:pt idx="2512">
                  <c:v>1.0322106481544324</c:v>
                </c:pt>
                <c:pt idx="2513">
                  <c:v>1.0366087962975143</c:v>
                </c:pt>
                <c:pt idx="2514">
                  <c:v>1.0368055555591127</c:v>
                </c:pt>
                <c:pt idx="2515">
                  <c:v>1.0369791666671517</c:v>
                </c:pt>
                <c:pt idx="2516">
                  <c:v>1.0371759259287501</c:v>
                </c:pt>
                <c:pt idx="2517">
                  <c:v>1.0373842592598521</c:v>
                </c:pt>
                <c:pt idx="2518">
                  <c:v>1.0376967592601432</c:v>
                </c:pt>
                <c:pt idx="2519">
                  <c:v>1.0379166666680248</c:v>
                </c:pt>
                <c:pt idx="2520">
                  <c:v>1.0381250000064028</c:v>
                </c:pt>
                <c:pt idx="2521">
                  <c:v>1.0383101851912215</c:v>
                </c:pt>
                <c:pt idx="2522">
                  <c:v>1.0385185185223236</c:v>
                </c:pt>
                <c:pt idx="2523">
                  <c:v>1.0387615740764886</c:v>
                </c:pt>
                <c:pt idx="2524">
                  <c:v>1.0390393518537167</c:v>
                </c:pt>
                <c:pt idx="2525">
                  <c:v>1.039270833338378</c:v>
                </c:pt>
                <c:pt idx="2526">
                  <c:v>1.0395254629693227</c:v>
                </c:pt>
                <c:pt idx="2527">
                  <c:v>1.0397222222236451</c:v>
                </c:pt>
                <c:pt idx="2528">
                  <c:v>1.0399189814852434</c:v>
                </c:pt>
                <c:pt idx="2529">
                  <c:v>1.0401736111161881</c:v>
                </c:pt>
                <c:pt idx="2530">
                  <c:v>1.0404050925935735</c:v>
                </c:pt>
                <c:pt idx="2531">
                  <c:v>1.0406481481477385</c:v>
                </c:pt>
                <c:pt idx="2532">
                  <c:v>1.0408912037091795</c:v>
                </c:pt>
                <c:pt idx="2533">
                  <c:v>1.0411342592633446</c:v>
                </c:pt>
                <c:pt idx="2534">
                  <c:v>1.0413194444481633</c:v>
                </c:pt>
                <c:pt idx="2535">
                  <c:v>1.041504629632982</c:v>
                </c:pt>
                <c:pt idx="2536">
                  <c:v>1.041712962964084</c:v>
                </c:pt>
                <c:pt idx="2537">
                  <c:v>1.0418981481489027</c:v>
                </c:pt>
                <c:pt idx="2538">
                  <c:v>1.042094907410501</c:v>
                </c:pt>
                <c:pt idx="2539">
                  <c:v>1.0422800925953197</c:v>
                </c:pt>
                <c:pt idx="2540">
                  <c:v>1.0424768518569181</c:v>
                </c:pt>
                <c:pt idx="2541">
                  <c:v>1.0426851851880201</c:v>
                </c:pt>
                <c:pt idx="2542">
                  <c:v>1.0428819444496185</c:v>
                </c:pt>
                <c:pt idx="2543">
                  <c:v>1.0431018518575002</c:v>
                </c:pt>
                <c:pt idx="2544">
                  <c:v>1.0433449074116652</c:v>
                </c:pt>
                <c:pt idx="2545">
                  <c:v>1.0435416666732635</c:v>
                </c:pt>
                <c:pt idx="2546">
                  <c:v>1.0437615740738693</c:v>
                </c:pt>
                <c:pt idx="2547">
                  <c:v>1.0439930555585306</c:v>
                </c:pt>
                <c:pt idx="2548">
                  <c:v>1.044189814820129</c:v>
                </c:pt>
                <c:pt idx="2549">
                  <c:v>1.0443750000049477</c:v>
                </c:pt>
                <c:pt idx="2550">
                  <c:v>1.044606481482333</c:v>
                </c:pt>
                <c:pt idx="2551">
                  <c:v>1.0448611111132777</c:v>
                </c:pt>
                <c:pt idx="2552">
                  <c:v>1.0450925925979391</c:v>
                </c:pt>
                <c:pt idx="2553">
                  <c:v>1.0453009259290411</c:v>
                </c:pt>
                <c:pt idx="2554">
                  <c:v>1.0455324074137025</c:v>
                </c:pt>
                <c:pt idx="2555">
                  <c:v>1.0457870370373712</c:v>
                </c:pt>
                <c:pt idx="2556">
                  <c:v>1.0460300925988122</c:v>
                </c:pt>
                <c:pt idx="2557">
                  <c:v>1.0462847222224809</c:v>
                </c:pt>
                <c:pt idx="2558">
                  <c:v>1.0464814814840793</c:v>
                </c:pt>
                <c:pt idx="2559">
                  <c:v>1.0466898148151813</c:v>
                </c:pt>
                <c:pt idx="2560">
                  <c:v>1.0469328703766223</c:v>
                </c:pt>
                <c:pt idx="2561">
                  <c:v>1.0471643518540077</c:v>
                </c:pt>
                <c:pt idx="2562">
                  <c:v>1.0474189814849524</c:v>
                </c:pt>
                <c:pt idx="2563">
                  <c:v>1.0476736111158971</c:v>
                </c:pt>
                <c:pt idx="2564">
                  <c:v>1.0479050925932825</c:v>
                </c:pt>
                <c:pt idx="2565">
                  <c:v>1.0481597222242272</c:v>
                </c:pt>
                <c:pt idx="2566">
                  <c:v>1.0485185185243608</c:v>
                </c:pt>
                <c:pt idx="2567">
                  <c:v>1.0487037037091795</c:v>
                </c:pt>
                <c:pt idx="2568">
                  <c:v>1.0488888888939982</c:v>
                </c:pt>
                <c:pt idx="2569">
                  <c:v>1.0490856481483206</c:v>
                </c:pt>
                <c:pt idx="2570">
                  <c:v>1.0492939814866986</c:v>
                </c:pt>
                <c:pt idx="2571">
                  <c:v>1.049525462964084</c:v>
                </c:pt>
                <c:pt idx="2572">
                  <c:v>1.049733796302462</c:v>
                </c:pt>
                <c:pt idx="2573">
                  <c:v>1.049942129633564</c:v>
                </c:pt>
                <c:pt idx="2574">
                  <c:v>1.0501967592645087</c:v>
                </c:pt>
                <c:pt idx="2575">
                  <c:v>1.0503819444493274</c:v>
                </c:pt>
                <c:pt idx="2576">
                  <c:v>1.0505787037036498</c:v>
                </c:pt>
                <c:pt idx="2577">
                  <c:v>1.0507754629652482</c:v>
                </c:pt>
                <c:pt idx="2578">
                  <c:v>1.0509490740805632</c:v>
                </c:pt>
                <c:pt idx="2579">
                  <c:v>1.0511458333348855</c:v>
                </c:pt>
                <c:pt idx="2580">
                  <c:v>1.0513194444502005</c:v>
                </c:pt>
                <c:pt idx="2581">
                  <c:v>1.0515393518580822</c:v>
                </c:pt>
                <c:pt idx="2582">
                  <c:v>1.0517592592659639</c:v>
                </c:pt>
                <c:pt idx="2583">
                  <c:v>1.051967592597066</c:v>
                </c:pt>
                <c:pt idx="2584">
                  <c:v>1.052175925928168</c:v>
                </c:pt>
                <c:pt idx="2585">
                  <c:v>1.0523726851897663</c:v>
                </c:pt>
                <c:pt idx="2586">
                  <c:v>1.0525694444440887</c:v>
                </c:pt>
                <c:pt idx="2587">
                  <c:v>1.0527777777824667</c:v>
                </c:pt>
                <c:pt idx="2588">
                  <c:v>1.0529745370367891</c:v>
                </c:pt>
                <c:pt idx="2589">
                  <c:v>1.0531828703751671</c:v>
                </c:pt>
                <c:pt idx="2590">
                  <c:v>1.0533796296294895</c:v>
                </c:pt>
                <c:pt idx="2591">
                  <c:v>1.0535995370373712</c:v>
                </c:pt>
                <c:pt idx="2592">
                  <c:v>1.0537847222221899</c:v>
                </c:pt>
                <c:pt idx="2593">
                  <c:v>1.0540046296300716</c:v>
                </c:pt>
                <c:pt idx="2594">
                  <c:v>1.0541898148148903</c:v>
                </c:pt>
                <c:pt idx="2595">
                  <c:v>1.0543865740764886</c:v>
                </c:pt>
                <c:pt idx="2596">
                  <c:v>1.054583333338087</c:v>
                </c:pt>
                <c:pt idx="2597">
                  <c:v>1.0547800925924093</c:v>
                </c:pt>
                <c:pt idx="2598">
                  <c:v>1.0550115740770707</c:v>
                </c:pt>
                <c:pt idx="2599">
                  <c:v>1.0578009259261307</c:v>
                </c:pt>
                <c:pt idx="2600">
                  <c:v>1.0582986111112405</c:v>
                </c:pt>
                <c:pt idx="2601">
                  <c:v>1.0585763888884685</c:v>
                </c:pt>
                <c:pt idx="2602">
                  <c:v>1.0588657407424762</c:v>
                </c:pt>
                <c:pt idx="2603">
                  <c:v>1.0591550925964839</c:v>
                </c:pt>
                <c:pt idx="2604">
                  <c:v>1.0594328703737119</c:v>
                </c:pt>
                <c:pt idx="2605">
                  <c:v>1.0642824074093369</c:v>
                </c:pt>
                <c:pt idx="2606">
                  <c:v>1.0661458333343035</c:v>
                </c:pt>
                <c:pt idx="2607">
                  <c:v>1.0672222222274286</c:v>
                </c:pt>
                <c:pt idx="2608">
                  <c:v>1.0692129629678675</c:v>
                </c:pt>
                <c:pt idx="2609">
                  <c:v>1.070451388892252</c:v>
                </c:pt>
                <c:pt idx="2610">
                  <c:v>1.0723726851865649</c:v>
                </c:pt>
                <c:pt idx="2611">
                  <c:v>1.0733680555567844</c:v>
                </c:pt>
                <c:pt idx="2612">
                  <c:v>1.0739583333343035</c:v>
                </c:pt>
                <c:pt idx="2613">
                  <c:v>1.0746643518577912</c:v>
                </c:pt>
                <c:pt idx="2614">
                  <c:v>1.0755671296356013</c:v>
                </c:pt>
                <c:pt idx="2615">
                  <c:v>1.0765162037059781</c:v>
                </c:pt>
                <c:pt idx="2616">
                  <c:v>1.0774074074070086</c:v>
                </c:pt>
                <c:pt idx="2617">
                  <c:v>1.078020833338087</c:v>
                </c:pt>
                <c:pt idx="2618">
                  <c:v>1.0786342592618894</c:v>
                </c:pt>
                <c:pt idx="2619">
                  <c:v>1.0792592592624715</c:v>
                </c:pt>
                <c:pt idx="2620">
                  <c:v>1.0802314814864076</c:v>
                </c:pt>
                <c:pt idx="2621">
                  <c:v>1.0811111111106584</c:v>
                </c:pt>
                <c:pt idx="2622">
                  <c:v>1.0819444444496185</c:v>
                </c:pt>
                <c:pt idx="2623">
                  <c:v>1.0827430555582396</c:v>
                </c:pt>
                <c:pt idx="2624">
                  <c:v>1.0834027777818847</c:v>
                </c:pt>
                <c:pt idx="2625">
                  <c:v>1.0840972222285927</c:v>
                </c:pt>
                <c:pt idx="2626">
                  <c:v>1.0849074074139935</c:v>
                </c:pt>
                <c:pt idx="2627">
                  <c:v>1.0855439814840793</c:v>
                </c:pt>
                <c:pt idx="2628">
                  <c:v>1.0863310185231967</c:v>
                </c:pt>
                <c:pt idx="2629">
                  <c:v>1.0870138888931251</c:v>
                </c:pt>
                <c:pt idx="2630">
                  <c:v>1.0881828703713836</c:v>
                </c:pt>
                <c:pt idx="2631">
                  <c:v>1.0899884259270038</c:v>
                </c:pt>
                <c:pt idx="2632">
                  <c:v>1.0906134259275859</c:v>
                </c:pt>
                <c:pt idx="2633">
                  <c:v>1.0913194444510737</c:v>
                </c:pt>
                <c:pt idx="2634">
                  <c:v>1.0924305555599858</c:v>
                </c:pt>
                <c:pt idx="2635">
                  <c:v>1.0933564814840793</c:v>
                </c:pt>
                <c:pt idx="2636">
                  <c:v>1.0942592592618894</c:v>
                </c:pt>
                <c:pt idx="2637">
                  <c:v>1.0950925925935735</c:v>
                </c:pt>
                <c:pt idx="2638">
                  <c:v>1.0956944444478722</c:v>
                </c:pt>
                <c:pt idx="2639">
                  <c:v>1.0962731481486117</c:v>
                </c:pt>
                <c:pt idx="2640">
                  <c:v>1.0984722222274286</c:v>
                </c:pt>
                <c:pt idx="2641">
                  <c:v>1.0986458333354676</c:v>
                </c:pt>
                <c:pt idx="2642">
                  <c:v>1.0988310185202863</c:v>
                </c:pt>
                <c:pt idx="2643">
                  <c:v>1.099016203705105</c:v>
                </c:pt>
                <c:pt idx="2644">
                  <c:v>1.0992013888899237</c:v>
                </c:pt>
                <c:pt idx="2645">
                  <c:v>1.0993750000052387</c:v>
                </c:pt>
                <c:pt idx="2646">
                  <c:v>1.0995601851900574</c:v>
                </c:pt>
                <c:pt idx="2647">
                  <c:v>1.0997106481518131</c:v>
                </c:pt>
                <c:pt idx="2648">
                  <c:v>1.0998726851903484</c:v>
                </c:pt>
                <c:pt idx="2649">
                  <c:v>1.1000462962983875</c:v>
                </c:pt>
                <c:pt idx="2650">
                  <c:v>1.1001851851906395</c:v>
                </c:pt>
                <c:pt idx="2651">
                  <c:v>1.1004629629678675</c:v>
                </c:pt>
                <c:pt idx="2652">
                  <c:v>1.1006250000064028</c:v>
                </c:pt>
                <c:pt idx="2653">
                  <c:v>1.1007754629681585</c:v>
                </c:pt>
                <c:pt idx="2654">
                  <c:v>1.1009953703760402</c:v>
                </c:pt>
                <c:pt idx="2655">
                  <c:v>1.1011574074072996</c:v>
                </c:pt>
                <c:pt idx="2656">
                  <c:v>1.1013425925921183</c:v>
                </c:pt>
                <c:pt idx="2657">
                  <c:v>1.1015046296306537</c:v>
                </c:pt>
                <c:pt idx="2658">
                  <c:v>1.101701388892252</c:v>
                </c:pt>
                <c:pt idx="2659">
                  <c:v>1.101909722223354</c:v>
                </c:pt>
                <c:pt idx="2660">
                  <c:v>1.102083333338669</c:v>
                </c:pt>
                <c:pt idx="2661">
                  <c:v>1.1022222222236451</c:v>
                </c:pt>
                <c:pt idx="2662">
                  <c:v>1.1024421296315268</c:v>
                </c:pt>
                <c:pt idx="2663">
                  <c:v>1.1025925925932825</c:v>
                </c:pt>
                <c:pt idx="2664">
                  <c:v>1.1027662037085975</c:v>
                </c:pt>
                <c:pt idx="2665">
                  <c:v>1.1029629629629198</c:v>
                </c:pt>
                <c:pt idx="2666">
                  <c:v>1.1031365740782348</c:v>
                </c:pt>
                <c:pt idx="2667">
                  <c:v>1.1033101851862739</c:v>
                </c:pt>
                <c:pt idx="2668">
                  <c:v>1.1035185185246519</c:v>
                </c:pt>
                <c:pt idx="2669">
                  <c:v>1.1037500000020373</c:v>
                </c:pt>
                <c:pt idx="2670">
                  <c:v>1.1039467592636356</c:v>
                </c:pt>
                <c:pt idx="2671">
                  <c:v>1.1040972222253913</c:v>
                </c:pt>
                <c:pt idx="2672">
                  <c:v>1.10428240741021</c:v>
                </c:pt>
                <c:pt idx="2673">
                  <c:v>1.1044791666718083</c:v>
                </c:pt>
                <c:pt idx="2674">
                  <c:v>1.1046759259261307</c:v>
                </c:pt>
                <c:pt idx="2675">
                  <c:v>1.1048726851877291</c:v>
                </c:pt>
                <c:pt idx="2676">
                  <c:v>1.1051041666723904</c:v>
                </c:pt>
                <c:pt idx="2677">
                  <c:v>1.1052777777804295</c:v>
                </c:pt>
                <c:pt idx="2678">
                  <c:v>1.1054513888884685</c:v>
                </c:pt>
                <c:pt idx="2679">
                  <c:v>1.1056597222268465</c:v>
                </c:pt>
                <c:pt idx="2680">
                  <c:v>1.1058680555579485</c:v>
                </c:pt>
                <c:pt idx="2681">
                  <c:v>1.1060879629658302</c:v>
                </c:pt>
                <c:pt idx="2682">
                  <c:v>1.1062500000043656</c:v>
                </c:pt>
                <c:pt idx="2683">
                  <c:v>1.1064236111124046</c:v>
                </c:pt>
                <c:pt idx="2684">
                  <c:v>1.106620370374003</c:v>
                </c:pt>
                <c:pt idx="2685">
                  <c:v>1.1068055555588217</c:v>
                </c:pt>
                <c:pt idx="2686">
                  <c:v>1.1069791666668607</c:v>
                </c:pt>
                <c:pt idx="2687">
                  <c:v>1.1071875000052387</c:v>
                </c:pt>
                <c:pt idx="2688">
                  <c:v>1.1073726851900574</c:v>
                </c:pt>
                <c:pt idx="2689">
                  <c:v>1.1075578703748761</c:v>
                </c:pt>
                <c:pt idx="2690">
                  <c:v>1.1077199074134114</c:v>
                </c:pt>
                <c:pt idx="2691">
                  <c:v>1.1078935185214505</c:v>
                </c:pt>
                <c:pt idx="2692">
                  <c:v>1.1080555555599858</c:v>
                </c:pt>
                <c:pt idx="2693">
                  <c:v>1.1082523148143082</c:v>
                </c:pt>
                <c:pt idx="2694">
                  <c:v>1.1108796296321088</c:v>
                </c:pt>
                <c:pt idx="2695">
                  <c:v>1.1111574074093369</c:v>
                </c:pt>
                <c:pt idx="2696">
                  <c:v>1.1114467592633446</c:v>
                </c:pt>
                <c:pt idx="2697">
                  <c:v>1.1117245370405726</c:v>
                </c:pt>
                <c:pt idx="2698">
                  <c:v>1.1120023148178007</c:v>
                </c:pt>
                <c:pt idx="2699">
                  <c:v>1.112268518518249</c:v>
                </c:pt>
                <c:pt idx="2700">
                  <c:v>1.1125000000029104</c:v>
                </c:pt>
                <c:pt idx="2701">
                  <c:v>1.1126967592645087</c:v>
                </c:pt>
                <c:pt idx="2702">
                  <c:v>1.1128819444493274</c:v>
                </c:pt>
                <c:pt idx="2703">
                  <c:v>1.1130671296341461</c:v>
                </c:pt>
                <c:pt idx="2704">
                  <c:v>1.1132754629652482</c:v>
                </c:pt>
                <c:pt idx="2705">
                  <c:v>1.1134490740805632</c:v>
                </c:pt>
                <c:pt idx="2706">
                  <c:v>1.1136226851886022</c:v>
                </c:pt>
                <c:pt idx="2707">
                  <c:v>1.1138078703734209</c:v>
                </c:pt>
                <c:pt idx="2708">
                  <c:v>1.1139930555582396</c:v>
                </c:pt>
                <c:pt idx="2709">
                  <c:v>1.1141550925967749</c:v>
                </c:pt>
                <c:pt idx="2710">
                  <c:v>1.114363425927877</c:v>
                </c:pt>
                <c:pt idx="2711">
                  <c:v>1.1145486111126957</c:v>
                </c:pt>
                <c:pt idx="2712">
                  <c:v>1.1147337962975143</c:v>
                </c:pt>
                <c:pt idx="2713">
                  <c:v>1.1148958333360497</c:v>
                </c:pt>
                <c:pt idx="2714">
                  <c:v>1.1150810185208684</c:v>
                </c:pt>
                <c:pt idx="2715">
                  <c:v>1.1152777777824667</c:v>
                </c:pt>
                <c:pt idx="2716">
                  <c:v>1.1154629629672854</c:v>
                </c:pt>
                <c:pt idx="2717">
                  <c:v>1.1156250000058208</c:v>
                </c:pt>
                <c:pt idx="2718">
                  <c:v>1.1157870370370802</c:v>
                </c:pt>
                <c:pt idx="2719">
                  <c:v>1.1161226851909305</c:v>
                </c:pt>
                <c:pt idx="2720">
                  <c:v>1.1162731481526862</c:v>
                </c:pt>
                <c:pt idx="2721">
                  <c:v>1.1164236111144419</c:v>
                </c:pt>
                <c:pt idx="2722">
                  <c:v>1.1165740740761976</c:v>
                </c:pt>
                <c:pt idx="2723">
                  <c:v>1.1168518518534256</c:v>
                </c:pt>
                <c:pt idx="2724">
                  <c:v>1.1170023148151813</c:v>
                </c:pt>
                <c:pt idx="2725">
                  <c:v>1.1171875</c:v>
                </c:pt>
                <c:pt idx="2726">
                  <c:v>1.117395833338378</c:v>
                </c:pt>
                <c:pt idx="2727">
                  <c:v>1.1175925925927004</c:v>
                </c:pt>
                <c:pt idx="2728">
                  <c:v>1.1178356481541414</c:v>
                </c:pt>
                <c:pt idx="2729">
                  <c:v>1.1179861111158971</c:v>
                </c:pt>
                <c:pt idx="2730">
                  <c:v>1.1181597222239361</c:v>
                </c:pt>
                <c:pt idx="2731">
                  <c:v>1.1184143518548808</c:v>
                </c:pt>
                <c:pt idx="2732">
                  <c:v>1.1185648148166365</c:v>
                </c:pt>
                <c:pt idx="2733">
                  <c:v>1.1187384259319515</c:v>
                </c:pt>
                <c:pt idx="2734">
                  <c:v>1.1190046296323999</c:v>
                </c:pt>
                <c:pt idx="2735">
                  <c:v>1.1191435185246519</c:v>
                </c:pt>
                <c:pt idx="2736">
                  <c:v>1.1193055555559113</c:v>
                </c:pt>
                <c:pt idx="2737">
                  <c:v>1.1195138888942893</c:v>
                </c:pt>
                <c:pt idx="2738">
                  <c:v>1.119699074079108</c:v>
                </c:pt>
                <c:pt idx="2739">
                  <c:v>1.1198495370408637</c:v>
                </c:pt>
                <c:pt idx="2740">
                  <c:v>1.120046296302462</c:v>
                </c:pt>
                <c:pt idx="2741">
                  <c:v>1.1203472222259734</c:v>
                </c:pt>
                <c:pt idx="2742">
                  <c:v>1.1205092592645087</c:v>
                </c:pt>
                <c:pt idx="2743">
                  <c:v>1.1206712963030441</c:v>
                </c:pt>
                <c:pt idx="2744">
                  <c:v>1.1208912037036498</c:v>
                </c:pt>
                <c:pt idx="2745">
                  <c:v>1.1210648148189648</c:v>
                </c:pt>
                <c:pt idx="2746">
                  <c:v>1.1212615740805632</c:v>
                </c:pt>
                <c:pt idx="2747">
                  <c:v>1.1214351851886022</c:v>
                </c:pt>
                <c:pt idx="2748">
                  <c:v>1.1216203703734209</c:v>
                </c:pt>
                <c:pt idx="2749">
                  <c:v>1.1218865740738693</c:v>
                </c:pt>
                <c:pt idx="2750">
                  <c:v>1.1220486111124046</c:v>
                </c:pt>
                <c:pt idx="2751">
                  <c:v>1.1222222222277196</c:v>
                </c:pt>
                <c:pt idx="2752">
                  <c:v>1.122418981482042</c:v>
                </c:pt>
                <c:pt idx="2753">
                  <c:v>1.1225810185205773</c:v>
                </c:pt>
                <c:pt idx="2754">
                  <c:v>1.122731481482333</c:v>
                </c:pt>
                <c:pt idx="2755">
                  <c:v>1.1229976851900574</c:v>
                </c:pt>
                <c:pt idx="2756">
                  <c:v>1.1231365740750334</c:v>
                </c:pt>
                <c:pt idx="2757">
                  <c:v>1.1233333333366318</c:v>
                </c:pt>
                <c:pt idx="2758">
                  <c:v>1.1235185185214505</c:v>
                </c:pt>
                <c:pt idx="2759">
                  <c:v>1.1237037037062692</c:v>
                </c:pt>
                <c:pt idx="2760">
                  <c:v>1.1239004629678675</c:v>
                </c:pt>
                <c:pt idx="2761">
                  <c:v>1.1241087962989695</c:v>
                </c:pt>
                <c:pt idx="2762">
                  <c:v>1.1243402777836309</c:v>
                </c:pt>
                <c:pt idx="2763">
                  <c:v>1.1245717592610163</c:v>
                </c:pt>
                <c:pt idx="2764">
                  <c:v>1.124756944445835</c:v>
                </c:pt>
                <c:pt idx="2765">
                  <c:v>1.1249189814843703</c:v>
                </c:pt>
                <c:pt idx="2766">
                  <c:v>1.1251157407459687</c:v>
                </c:pt>
                <c:pt idx="2767">
                  <c:v>1.125277777784504</c:v>
                </c:pt>
                <c:pt idx="2768">
                  <c:v>1.125486111115606</c:v>
                </c:pt>
                <c:pt idx="2769">
                  <c:v>1.1256828703699284</c:v>
                </c:pt>
                <c:pt idx="2770">
                  <c:v>1.1258912037083064</c:v>
                </c:pt>
                <c:pt idx="2771">
                  <c:v>1.1260995370394085</c:v>
                </c:pt>
                <c:pt idx="2772">
                  <c:v>1.1262847222242272</c:v>
                </c:pt>
                <c:pt idx="2773">
                  <c:v>1.1265046296321088</c:v>
                </c:pt>
                <c:pt idx="2774">
                  <c:v>1.1267129629632109</c:v>
                </c:pt>
                <c:pt idx="2775">
                  <c:v>1.1269212963015889</c:v>
                </c:pt>
                <c:pt idx="2776">
                  <c:v>1.1271180555559113</c:v>
                </c:pt>
                <c:pt idx="2777">
                  <c:v>1.1273263888942893</c:v>
                </c:pt>
                <c:pt idx="2778">
                  <c:v>1.1275231481486117</c:v>
                </c:pt>
                <c:pt idx="2779">
                  <c:v>1.12771990741021</c:v>
                </c:pt>
                <c:pt idx="2780">
                  <c:v>1.1279398148180917</c:v>
                </c:pt>
                <c:pt idx="2781">
                  <c:v>1.12813657407969</c:v>
                </c:pt>
                <c:pt idx="2782">
                  <c:v>1.1283449074107921</c:v>
                </c:pt>
                <c:pt idx="2783">
                  <c:v>1.1285416666723904</c:v>
                </c:pt>
                <c:pt idx="2784">
                  <c:v>1.1287847222265555</c:v>
                </c:pt>
                <c:pt idx="2785">
                  <c:v>1.1290509259270038</c:v>
                </c:pt>
                <c:pt idx="2786">
                  <c:v>1.1293287037042319</c:v>
                </c:pt>
                <c:pt idx="2787">
                  <c:v>1.1296180555582396</c:v>
                </c:pt>
                <c:pt idx="2788">
                  <c:v>1.1328703703766223</c:v>
                </c:pt>
                <c:pt idx="2789">
                  <c:v>1.1394791666680248</c:v>
                </c:pt>
                <c:pt idx="2790">
                  <c:v>1.1401736111147329</c:v>
                </c:pt>
                <c:pt idx="2791">
                  <c:v>1.1409837963001337</c:v>
                </c:pt>
                <c:pt idx="2792">
                  <c:v>1.1419328703705105</c:v>
                </c:pt>
                <c:pt idx="2793">
                  <c:v>1.1431828703716747</c:v>
                </c:pt>
                <c:pt idx="2794">
                  <c:v>1.1441203703725478</c:v>
                </c:pt>
                <c:pt idx="2795">
                  <c:v>1.1451620370426099</c:v>
                </c:pt>
                <c:pt idx="2796">
                  <c:v>1.1461111111129867</c:v>
                </c:pt>
                <c:pt idx="2797">
                  <c:v>1.1479745370379533</c:v>
                </c:pt>
                <c:pt idx="2798">
                  <c:v>1.1488310185231967</c:v>
                </c:pt>
                <c:pt idx="2799">
                  <c:v>1.1494328703702195</c:v>
                </c:pt>
                <c:pt idx="2800">
                  <c:v>1.1500462963012978</c:v>
                </c:pt>
                <c:pt idx="2801">
                  <c:v>1.1506481481483206</c:v>
                </c:pt>
                <c:pt idx="2802">
                  <c:v>1.15157407407969</c:v>
                </c:pt>
                <c:pt idx="2803">
                  <c:v>1.1527314814811689</c:v>
                </c:pt>
                <c:pt idx="2804">
                  <c:v>1.1538310185205773</c:v>
                </c:pt>
                <c:pt idx="2805">
                  <c:v>1.1548263888907968</c:v>
                </c:pt>
                <c:pt idx="2806">
                  <c:v>1.1558912037071423</c:v>
                </c:pt>
                <c:pt idx="2807">
                  <c:v>1.1568518518542987</c:v>
                </c:pt>
                <c:pt idx="2808">
                  <c:v>1.1579513888937072</c:v>
                </c:pt>
                <c:pt idx="2809">
                  <c:v>1.1589236111176433</c:v>
                </c:pt>
                <c:pt idx="2810">
                  <c:v>1.1598842592647998</c:v>
                </c:pt>
                <c:pt idx="2811">
                  <c:v>1.1608217592656729</c:v>
                </c:pt>
                <c:pt idx="2812">
                  <c:v>1.161620370374294</c:v>
                </c:pt>
                <c:pt idx="2813">
                  <c:v>1.1625925925982301</c:v>
                </c:pt>
                <c:pt idx="2814">
                  <c:v>1.1634722222224809</c:v>
                </c:pt>
                <c:pt idx="2815">
                  <c:v>1.1648611111158971</c:v>
                </c:pt>
                <c:pt idx="2816">
                  <c:v>1.1661805555559113</c:v>
                </c:pt>
                <c:pt idx="2817">
                  <c:v>1.1673495370414457</c:v>
                </c:pt>
                <c:pt idx="2818">
                  <c:v>1.1682523148192558</c:v>
                </c:pt>
                <c:pt idx="2819">
                  <c:v>1.169849537043774</c:v>
                </c:pt>
                <c:pt idx="2820">
                  <c:v>1.1709606481526862</c:v>
                </c:pt>
                <c:pt idx="2821">
                  <c:v>1.1715509259302053</c:v>
                </c:pt>
                <c:pt idx="2822">
                  <c:v>1.172152777784504</c:v>
                </c:pt>
                <c:pt idx="2823">
                  <c:v>1.1727546296315268</c:v>
                </c:pt>
                <c:pt idx="2824">
                  <c:v>1.1733449074090458</c:v>
                </c:pt>
                <c:pt idx="2825">
                  <c:v>1.1741435185249429</c:v>
                </c:pt>
                <c:pt idx="2826">
                  <c:v>1.1752662037033588</c:v>
                </c:pt>
                <c:pt idx="2827">
                  <c:v>1.177627314820711</c:v>
                </c:pt>
                <c:pt idx="2828">
                  <c:v>1.1778125000055297</c:v>
                </c:pt>
                <c:pt idx="2829">
                  <c:v>1.1780671296291985</c:v>
                </c:pt>
                <c:pt idx="2830">
                  <c:v>1.1783101851906395</c:v>
                </c:pt>
                <c:pt idx="2831">
                  <c:v>1.1785532407448045</c:v>
                </c:pt>
                <c:pt idx="2832">
                  <c:v>1.1788078703757492</c:v>
                </c:pt>
                <c:pt idx="2833">
                  <c:v>1.1790046296300716</c:v>
                </c:pt>
                <c:pt idx="2834">
                  <c:v>1.1792129629684496</c:v>
                </c:pt>
                <c:pt idx="2835">
                  <c:v>1.1794212962995516</c:v>
                </c:pt>
                <c:pt idx="2836">
                  <c:v>1.1796296296306537</c:v>
                </c:pt>
                <c:pt idx="2837">
                  <c:v>1.1798495370385353</c:v>
                </c:pt>
                <c:pt idx="2838">
                  <c:v>1.1800462963001337</c:v>
                </c:pt>
                <c:pt idx="2839">
                  <c:v>1.1802777777775191</c:v>
                </c:pt>
                <c:pt idx="2840">
                  <c:v>1.1804976851854008</c:v>
                </c:pt>
                <c:pt idx="2841">
                  <c:v>1.1806828703702195</c:v>
                </c:pt>
                <c:pt idx="2842">
                  <c:v>1.1808796296318178</c:v>
                </c:pt>
                <c:pt idx="2843">
                  <c:v>1.1810532407471328</c:v>
                </c:pt>
                <c:pt idx="2844">
                  <c:v>1.1812384259319515</c:v>
                </c:pt>
                <c:pt idx="2845">
                  <c:v>1.1814351851862739</c:v>
                </c:pt>
                <c:pt idx="2846">
                  <c:v>1.1816319444478722</c:v>
                </c:pt>
                <c:pt idx="2847">
                  <c:v>1.1818402777789743</c:v>
                </c:pt>
                <c:pt idx="2848">
                  <c:v>1.182060185186856</c:v>
                </c:pt>
                <c:pt idx="2849">
                  <c:v>1.182268518525234</c:v>
                </c:pt>
                <c:pt idx="2850">
                  <c:v>1.1824537037100527</c:v>
                </c:pt>
                <c:pt idx="2851">
                  <c:v>1.1826388888948713</c:v>
                </c:pt>
                <c:pt idx="2852">
                  <c:v>1.18282407407969</c:v>
                </c:pt>
                <c:pt idx="2853">
                  <c:v>1.1830092592645087</c:v>
                </c:pt>
                <c:pt idx="2854">
                  <c:v>1.1831944444493274</c:v>
                </c:pt>
                <c:pt idx="2855">
                  <c:v>1.1833912037036498</c:v>
                </c:pt>
                <c:pt idx="2856">
                  <c:v>1.1835995370420278</c:v>
                </c:pt>
                <c:pt idx="2857">
                  <c:v>1.1838310185194132</c:v>
                </c:pt>
                <c:pt idx="2858">
                  <c:v>1.1840625000040745</c:v>
                </c:pt>
                <c:pt idx="2859">
                  <c:v>1.1842708333351766</c:v>
                </c:pt>
                <c:pt idx="2860">
                  <c:v>1.1844560185199953</c:v>
                </c:pt>
                <c:pt idx="2861">
                  <c:v>1.1846296296353103</c:v>
                </c:pt>
                <c:pt idx="2862">
                  <c:v>1.1848263888896327</c:v>
                </c:pt>
                <c:pt idx="2863">
                  <c:v>1.1850347222280107</c:v>
                </c:pt>
                <c:pt idx="2864">
                  <c:v>1.1852430555591127</c:v>
                </c:pt>
                <c:pt idx="2865">
                  <c:v>1.185439814820711</c:v>
                </c:pt>
                <c:pt idx="2866">
                  <c:v>1.1856134259287501</c:v>
                </c:pt>
                <c:pt idx="2867">
                  <c:v>1.1858217592598521</c:v>
                </c:pt>
                <c:pt idx="2868">
                  <c:v>1.1860416666677338</c:v>
                </c:pt>
                <c:pt idx="2869">
                  <c:v>1.1862615740756155</c:v>
                </c:pt>
                <c:pt idx="2870">
                  <c:v>1.1864583333372138</c:v>
                </c:pt>
                <c:pt idx="2871">
                  <c:v>1.1866435185220325</c:v>
                </c:pt>
                <c:pt idx="2872">
                  <c:v>1.1868287037068512</c:v>
                </c:pt>
                <c:pt idx="2873">
                  <c:v>1.1870370370379533</c:v>
                </c:pt>
                <c:pt idx="2874">
                  <c:v>1.187256944445835</c:v>
                </c:pt>
                <c:pt idx="2875">
                  <c:v>1.1874421296306537</c:v>
                </c:pt>
                <c:pt idx="2876">
                  <c:v>1.1876504629690317</c:v>
                </c:pt>
                <c:pt idx="2877">
                  <c:v>1.1878587963001337</c:v>
                </c:pt>
                <c:pt idx="2878">
                  <c:v>1.188055555561732</c:v>
                </c:pt>
                <c:pt idx="2879">
                  <c:v>1.1882638888928341</c:v>
                </c:pt>
                <c:pt idx="2880">
                  <c:v>1.1884722222239361</c:v>
                </c:pt>
                <c:pt idx="2881">
                  <c:v>1.1886689814855345</c:v>
                </c:pt>
                <c:pt idx="2882">
                  <c:v>1.1909259259264218</c:v>
                </c:pt>
                <c:pt idx="2883">
                  <c:v>1.1911342592647998</c:v>
                </c:pt>
                <c:pt idx="2884">
                  <c:v>1.1913657407421852</c:v>
                </c:pt>
                <c:pt idx="2885">
                  <c:v>1.1916550925961928</c:v>
                </c:pt>
                <c:pt idx="2886">
                  <c:v>1.1918981481503579</c:v>
                </c:pt>
                <c:pt idx="2887">
                  <c:v>1.1921527777813026</c:v>
                </c:pt>
                <c:pt idx="2888">
                  <c:v>1.1924768518583733</c:v>
                </c:pt>
                <c:pt idx="2889">
                  <c:v>1.1927083333357587</c:v>
                </c:pt>
                <c:pt idx="2890">
                  <c:v>1.1928819444510737</c:v>
                </c:pt>
                <c:pt idx="2891">
                  <c:v>1.1930555555591127</c:v>
                </c:pt>
                <c:pt idx="2892">
                  <c:v>1.1932407407439314</c:v>
                </c:pt>
                <c:pt idx="2893">
                  <c:v>1.1934143518519704</c:v>
                </c:pt>
                <c:pt idx="2894">
                  <c:v>1.1935995370367891</c:v>
                </c:pt>
                <c:pt idx="2895">
                  <c:v>1.1937847222288838</c:v>
                </c:pt>
                <c:pt idx="2896">
                  <c:v>1.1939583333369228</c:v>
                </c:pt>
                <c:pt idx="2897">
                  <c:v>1.1941319444449618</c:v>
                </c:pt>
                <c:pt idx="2898">
                  <c:v>1.1943055555602768</c:v>
                </c:pt>
                <c:pt idx="2899">
                  <c:v>1.1945370370376622</c:v>
                </c:pt>
                <c:pt idx="2900">
                  <c:v>1.1947453703760402</c:v>
                </c:pt>
                <c:pt idx="2901">
                  <c:v>1.1949537037071423</c:v>
                </c:pt>
                <c:pt idx="2902">
                  <c:v>1.1951504629687406</c:v>
                </c:pt>
                <c:pt idx="2903">
                  <c:v>1.1953703703766223</c:v>
                </c:pt>
                <c:pt idx="2904">
                  <c:v>1.1955787037077243</c:v>
                </c:pt>
                <c:pt idx="2905">
                  <c:v>1.195763888892543</c:v>
                </c:pt>
                <c:pt idx="2906">
                  <c:v>1.1959606481541414</c:v>
                </c:pt>
                <c:pt idx="2907">
                  <c:v>1.1961226851854008</c:v>
                </c:pt>
                <c:pt idx="2908">
                  <c:v>1.1963194444469991</c:v>
                </c:pt>
                <c:pt idx="2909">
                  <c:v>1.1965277777781012</c:v>
                </c:pt>
                <c:pt idx="2910">
                  <c:v>1.1968287037088885</c:v>
                </c:pt>
                <c:pt idx="2911">
                  <c:v>1.1971412037091795</c:v>
                </c:pt>
                <c:pt idx="2912">
                  <c:v>1.1974652777789743</c:v>
                </c:pt>
                <c:pt idx="2913">
                  <c:v>1.197824074079108</c:v>
                </c:pt>
                <c:pt idx="2914">
                  <c:v>1.198136574079399</c:v>
                </c:pt>
                <c:pt idx="2915">
                  <c:v>1.1985185185185401</c:v>
                </c:pt>
                <c:pt idx="2916">
                  <c:v>1.1989120370417368</c:v>
                </c:pt>
                <c:pt idx="2917">
                  <c:v>1.1993171296344372</c:v>
                </c:pt>
                <c:pt idx="2918">
                  <c:v>1.1996990740735782</c:v>
                </c:pt>
                <c:pt idx="2919">
                  <c:v>1.2001041666662786</c:v>
                </c:pt>
                <c:pt idx="2920">
                  <c:v>1.2004513888896327</c:v>
                </c:pt>
                <c:pt idx="2921">
                  <c:v>1.2007638888899237</c:v>
                </c:pt>
                <c:pt idx="2922">
                  <c:v>1.2009722222283017</c:v>
                </c:pt>
                <c:pt idx="2923">
                  <c:v>1.2012384259287501</c:v>
                </c:pt>
                <c:pt idx="2924">
                  <c:v>1.2015162037059781</c:v>
                </c:pt>
                <c:pt idx="2925">
                  <c:v>1.2017592592601432</c:v>
                </c:pt>
                <c:pt idx="2926">
                  <c:v>1.2020138888910878</c:v>
                </c:pt>
                <c:pt idx="2927">
                  <c:v>1.2022800925988122</c:v>
                </c:pt>
                <c:pt idx="2928">
                  <c:v>1.2025347222224809</c:v>
                </c:pt>
                <c:pt idx="2929">
                  <c:v>1.2027662037071423</c:v>
                </c:pt>
                <c:pt idx="2930">
                  <c:v>1.2029976851918036</c:v>
                </c:pt>
                <c:pt idx="2931">
                  <c:v>1.203229166669189</c:v>
                </c:pt>
                <c:pt idx="2932">
                  <c:v>1.2034606481538503</c:v>
                </c:pt>
                <c:pt idx="2933">
                  <c:v>1.203680555561732</c:v>
                </c:pt>
                <c:pt idx="2934">
                  <c:v>1.2038657407465507</c:v>
                </c:pt>
                <c:pt idx="2935">
                  <c:v>1.2040509259313694</c:v>
                </c:pt>
                <c:pt idx="2936">
                  <c:v>1.2042708333392511</c:v>
                </c:pt>
                <c:pt idx="2937">
                  <c:v>1.2044560185240698</c:v>
                </c:pt>
                <c:pt idx="2938">
                  <c:v>1.2046643518551718</c:v>
                </c:pt>
                <c:pt idx="2939">
                  <c:v>1.2048726851862739</c:v>
                </c:pt>
                <c:pt idx="2940">
                  <c:v>1.2050810185246519</c:v>
                </c:pt>
                <c:pt idx="2941">
                  <c:v>1.2052662037094706</c:v>
                </c:pt>
                <c:pt idx="2942">
                  <c:v>1.2054513888942893</c:v>
                </c:pt>
                <c:pt idx="2943">
                  <c:v>1.2056481481486117</c:v>
                </c:pt>
                <c:pt idx="2944">
                  <c:v>1.2058564814869897</c:v>
                </c:pt>
                <c:pt idx="2945">
                  <c:v>1.2060648148180917</c:v>
                </c:pt>
                <c:pt idx="2946">
                  <c:v>1.2062731481491937</c:v>
                </c:pt>
                <c:pt idx="2947">
                  <c:v>1.2064814814875717</c:v>
                </c:pt>
                <c:pt idx="2948">
                  <c:v>1.2066898148186738</c:v>
                </c:pt>
                <c:pt idx="2949">
                  <c:v>1.2069212962960592</c:v>
                </c:pt>
                <c:pt idx="2950">
                  <c:v>1.2071412037039408</c:v>
                </c:pt>
                <c:pt idx="2951">
                  <c:v>1.2074189814811689</c:v>
                </c:pt>
                <c:pt idx="2952">
                  <c:v>1.2076504629658302</c:v>
                </c:pt>
                <c:pt idx="2953">
                  <c:v>1.2078472222274286</c:v>
                </c:pt>
                <c:pt idx="2954">
                  <c:v>1.2080208333354676</c:v>
                </c:pt>
                <c:pt idx="2955">
                  <c:v>1.2082060185202863</c:v>
                </c:pt>
                <c:pt idx="2956">
                  <c:v>1.2084027777818847</c:v>
                </c:pt>
                <c:pt idx="2957">
                  <c:v>1.2086111111129867</c:v>
                </c:pt>
                <c:pt idx="2958">
                  <c:v>1.2088194444440887</c:v>
                </c:pt>
                <c:pt idx="2959">
                  <c:v>1.2090277777824667</c:v>
                </c:pt>
                <c:pt idx="2960">
                  <c:v>1.2092476851903484</c:v>
                </c:pt>
                <c:pt idx="2961">
                  <c:v>1.2094791666677338</c:v>
                </c:pt>
                <c:pt idx="2962">
                  <c:v>1.2097106481523952</c:v>
                </c:pt>
                <c:pt idx="2963">
                  <c:v>1.2099305555602768</c:v>
                </c:pt>
                <c:pt idx="2964">
                  <c:v>1.2101388888913789</c:v>
                </c:pt>
                <c:pt idx="2965">
                  <c:v>1.2103472222224809</c:v>
                </c:pt>
                <c:pt idx="2966">
                  <c:v>1.2105555555608589</c:v>
                </c:pt>
                <c:pt idx="2967">
                  <c:v>1.2107523148151813</c:v>
                </c:pt>
                <c:pt idx="2968">
                  <c:v>1.2109490740767797</c:v>
                </c:pt>
                <c:pt idx="2969">
                  <c:v>1.2111574074078817</c:v>
                </c:pt>
                <c:pt idx="2970">
                  <c:v>1.2113657407462597</c:v>
                </c:pt>
                <c:pt idx="2971">
                  <c:v>1.2115740740773617</c:v>
                </c:pt>
                <c:pt idx="2972">
                  <c:v>1.2117824074084638</c:v>
                </c:pt>
                <c:pt idx="2973">
                  <c:v>1.2119791666700621</c:v>
                </c:pt>
                <c:pt idx="2974">
                  <c:v>1.2121990740779438</c:v>
                </c:pt>
                <c:pt idx="2975">
                  <c:v>1.2123611111164792</c:v>
                </c:pt>
                <c:pt idx="2976">
                  <c:v>1.2150810185194132</c:v>
                </c:pt>
                <c:pt idx="2977">
                  <c:v>1.2153472222271375</c:v>
                </c:pt>
                <c:pt idx="2978">
                  <c:v>1.2156250000043656</c:v>
                </c:pt>
                <c:pt idx="2979">
                  <c:v>1.2159027777815936</c:v>
                </c:pt>
                <c:pt idx="2980">
                  <c:v>1.2161921296356013</c:v>
                </c:pt>
                <c:pt idx="2981">
                  <c:v>1.216481481482333</c:v>
                </c:pt>
                <c:pt idx="2982">
                  <c:v>1.2167592592595611</c:v>
                </c:pt>
                <c:pt idx="2983">
                  <c:v>1.2169560185211594</c:v>
                </c:pt>
                <c:pt idx="2984">
                  <c:v>1.2171296296291985</c:v>
                </c:pt>
                <c:pt idx="2985">
                  <c:v>1.2173148148212931</c:v>
                </c:pt>
                <c:pt idx="2986">
                  <c:v>1.2175115740756155</c:v>
                </c:pt>
                <c:pt idx="2987">
                  <c:v>1.2177199074139935</c:v>
                </c:pt>
                <c:pt idx="2988">
                  <c:v>1.2179050925988122</c:v>
                </c:pt>
                <c:pt idx="2989">
                  <c:v>1.2181250000066939</c:v>
                </c:pt>
                <c:pt idx="2990">
                  <c:v>1.2182986111147329</c:v>
                </c:pt>
                <c:pt idx="2991">
                  <c:v>1.2184953703763313</c:v>
                </c:pt>
                <c:pt idx="2992">
                  <c:v>1.2186689814843703</c:v>
                </c:pt>
                <c:pt idx="2993">
                  <c:v>1.2188773148154723</c:v>
                </c:pt>
                <c:pt idx="2994">
                  <c:v>1.219097222223354</c:v>
                </c:pt>
                <c:pt idx="2995">
                  <c:v>1.219305555561732</c:v>
                </c:pt>
                <c:pt idx="2996">
                  <c:v>1.2195023148160544</c:v>
                </c:pt>
                <c:pt idx="2997">
                  <c:v>1.2197337963007158</c:v>
                </c:pt>
                <c:pt idx="2998">
                  <c:v>1.2199652777781012</c:v>
                </c:pt>
                <c:pt idx="2999">
                  <c:v>1.2201851851859828</c:v>
                </c:pt>
                <c:pt idx="3000">
                  <c:v>1.2203935185243608</c:v>
                </c:pt>
                <c:pt idx="3001">
                  <c:v>1.2206018518554629</c:v>
                </c:pt>
                <c:pt idx="3002">
                  <c:v>1.2208333333328483</c:v>
                </c:pt>
                <c:pt idx="3003">
                  <c:v>1.2210416666712263</c:v>
                </c:pt>
                <c:pt idx="3004">
                  <c:v>1.2212500000023283</c:v>
                </c:pt>
                <c:pt idx="3005">
                  <c:v>1.22146990741021</c:v>
                </c:pt>
                <c:pt idx="3006">
                  <c:v>1.2216666666718083</c:v>
                </c:pt>
                <c:pt idx="3007">
                  <c:v>1.2218634259261307</c:v>
                </c:pt>
                <c:pt idx="3008">
                  <c:v>1.2220833333340124</c:v>
                </c:pt>
                <c:pt idx="3009">
                  <c:v>1.2222800925956108</c:v>
                </c:pt>
                <c:pt idx="3010">
                  <c:v>1.2224884259267128</c:v>
                </c:pt>
                <c:pt idx="3011">
                  <c:v>1.2227083333345945</c:v>
                </c:pt>
                <c:pt idx="3012">
                  <c:v>1.2229398148192558</c:v>
                </c:pt>
                <c:pt idx="3013">
                  <c:v>1.2231365740735782</c:v>
                </c:pt>
                <c:pt idx="3014">
                  <c:v>1.2233796296350192</c:v>
                </c:pt>
                <c:pt idx="3015">
                  <c:v>1.2236111111124046</c:v>
                </c:pt>
                <c:pt idx="3016">
                  <c:v>1.2238310185202863</c:v>
                </c:pt>
                <c:pt idx="3017">
                  <c:v>1.2240046296356013</c:v>
                </c:pt>
                <c:pt idx="3018">
                  <c:v>1.224224537043483</c:v>
                </c:pt>
                <c:pt idx="3019">
                  <c:v>1.2244560185208684</c:v>
                </c:pt>
                <c:pt idx="3020">
                  <c:v>1.2246759259287501</c:v>
                </c:pt>
                <c:pt idx="3021">
                  <c:v>1.2248726851903484</c:v>
                </c:pt>
                <c:pt idx="3022">
                  <c:v>1.2250694444446708</c:v>
                </c:pt>
                <c:pt idx="3023">
                  <c:v>1.2252777777830488</c:v>
                </c:pt>
                <c:pt idx="3024">
                  <c:v>1.2254861111141508</c:v>
                </c:pt>
                <c:pt idx="3025">
                  <c:v>1.2257175925988122</c:v>
                </c:pt>
                <c:pt idx="3026">
                  <c:v>1.2259143518531346</c:v>
                </c:pt>
                <c:pt idx="3027">
                  <c:v>1.2261111111147329</c:v>
                </c:pt>
                <c:pt idx="3028">
                  <c:v>1.2263078703763313</c:v>
                </c:pt>
                <c:pt idx="3029">
                  <c:v>1.2265162037074333</c:v>
                </c:pt>
                <c:pt idx="3030">
                  <c:v>1.2267129629690317</c:v>
                </c:pt>
                <c:pt idx="3031">
                  <c:v>1.226909722223354</c:v>
                </c:pt>
                <c:pt idx="3032">
                  <c:v>1.227118055561732</c:v>
                </c:pt>
                <c:pt idx="3033">
                  <c:v>1.2273148148160544</c:v>
                </c:pt>
                <c:pt idx="3034">
                  <c:v>1.2275115740776528</c:v>
                </c:pt>
                <c:pt idx="3035">
                  <c:v>1.2277083333392511</c:v>
                </c:pt>
                <c:pt idx="3036">
                  <c:v>1.2279050925935735</c:v>
                </c:pt>
                <c:pt idx="3037">
                  <c:v>1.2281134259319515</c:v>
                </c:pt>
                <c:pt idx="3038">
                  <c:v>1.2283217592630535</c:v>
                </c:pt>
                <c:pt idx="3039">
                  <c:v>1.2285532407404389</c:v>
                </c:pt>
                <c:pt idx="3040">
                  <c:v>1.2287500000020373</c:v>
                </c:pt>
                <c:pt idx="3041">
                  <c:v>1.228935185186856</c:v>
                </c:pt>
                <c:pt idx="3042">
                  <c:v>1.2291319444484543</c:v>
                </c:pt>
                <c:pt idx="3043">
                  <c:v>1.2293402777795563</c:v>
                </c:pt>
                <c:pt idx="3044">
                  <c:v>1.2295486111106584</c:v>
                </c:pt>
                <c:pt idx="3045">
                  <c:v>1.2297685185185401</c:v>
                </c:pt>
                <c:pt idx="3046">
                  <c:v>1.2300000000032014</c:v>
                </c:pt>
                <c:pt idx="3047">
                  <c:v>1.2302314814878628</c:v>
                </c:pt>
                <c:pt idx="3048">
                  <c:v>1.2304861111115315</c:v>
                </c:pt>
                <c:pt idx="3049">
                  <c:v>1.2306828703731298</c:v>
                </c:pt>
                <c:pt idx="3050">
                  <c:v>1.2308680555579485</c:v>
                </c:pt>
                <c:pt idx="3051">
                  <c:v>1.2310879629658302</c:v>
                </c:pt>
                <c:pt idx="3052">
                  <c:v>1.2313078703737119</c:v>
                </c:pt>
                <c:pt idx="3053">
                  <c:v>1.2315046296353103</c:v>
                </c:pt>
                <c:pt idx="3054">
                  <c:v>1.2317361111126957</c:v>
                </c:pt>
                <c:pt idx="3055">
                  <c:v>1.231932870374294</c:v>
                </c:pt>
                <c:pt idx="3056">
                  <c:v>1.2321180555591127</c:v>
                </c:pt>
                <c:pt idx="3057">
                  <c:v>1.2323263888902147</c:v>
                </c:pt>
                <c:pt idx="3058">
                  <c:v>1.2325462962980964</c:v>
                </c:pt>
                <c:pt idx="3059">
                  <c:v>1.2327662037059781</c:v>
                </c:pt>
                <c:pt idx="3060">
                  <c:v>1.2329745370370802</c:v>
                </c:pt>
                <c:pt idx="3061">
                  <c:v>1.2331944444449618</c:v>
                </c:pt>
                <c:pt idx="3062">
                  <c:v>1.2334259259296232</c:v>
                </c:pt>
                <c:pt idx="3063">
                  <c:v>1.2336342592607252</c:v>
                </c:pt>
                <c:pt idx="3064">
                  <c:v>1.2338425925991032</c:v>
                </c:pt>
                <c:pt idx="3065">
                  <c:v>1.2340740740764886</c:v>
                </c:pt>
                <c:pt idx="3066">
                  <c:v>1.2342939814843703</c:v>
                </c:pt>
                <c:pt idx="3067">
                  <c:v>1.2345023148154723</c:v>
                </c:pt>
                <c:pt idx="3068">
                  <c:v>1.234722222223354</c:v>
                </c:pt>
                <c:pt idx="3069">
                  <c:v>1.234930555561732</c:v>
                </c:pt>
                <c:pt idx="3070">
                  <c:v>1.2351620370391174</c:v>
                </c:pt>
                <c:pt idx="3071">
                  <c:v>1.2372800925950287</c:v>
                </c:pt>
                <c:pt idx="3072">
                  <c:v>1.2375694444490364</c:v>
                </c:pt>
                <c:pt idx="3073">
                  <c:v>1.2378240740799811</c:v>
                </c:pt>
                <c:pt idx="3074">
                  <c:v>1.2381134259267128</c:v>
                </c:pt>
                <c:pt idx="3075">
                  <c:v>1.2383912037039408</c:v>
                </c:pt>
                <c:pt idx="3076">
                  <c:v>1.2386689814811689</c:v>
                </c:pt>
                <c:pt idx="3077">
                  <c:v>1.2389583333351766</c:v>
                </c:pt>
                <c:pt idx="3078">
                  <c:v>1.2392476851891843</c:v>
                </c:pt>
                <c:pt idx="3079">
                  <c:v>1.2395138888896327</c:v>
                </c:pt>
                <c:pt idx="3080">
                  <c:v>1.2454282407416031</c:v>
                </c:pt>
                <c:pt idx="3081">
                  <c:v>1.2470601851891843</c:v>
                </c:pt>
                <c:pt idx="3082">
                  <c:v>1.2479861111132777</c:v>
                </c:pt>
                <c:pt idx="3083">
                  <c:v>1.2495833333377959</c:v>
                </c:pt>
                <c:pt idx="3084">
                  <c:v>1.2507638888928341</c:v>
                </c:pt>
                <c:pt idx="3085">
                  <c:v>1.2518402777786832</c:v>
                </c:pt>
                <c:pt idx="3086">
                  <c:v>1.2528356481489027</c:v>
                </c:pt>
                <c:pt idx="3087">
                  <c:v>1.2538541666726815</c:v>
                </c:pt>
                <c:pt idx="3088">
                  <c:v>1.2548379629661213</c:v>
                </c:pt>
                <c:pt idx="3089">
                  <c:v>1.2559722222285927</c:v>
                </c:pt>
                <c:pt idx="3090">
                  <c:v>1.2570486111144419</c:v>
                </c:pt>
                <c:pt idx="3091">
                  <c:v>1.258298611115606</c:v>
                </c:pt>
                <c:pt idx="3092">
                  <c:v>1.2593171296321088</c:v>
                </c:pt>
                <c:pt idx="3093">
                  <c:v>1.2604050925947377</c:v>
                </c:pt>
                <c:pt idx="3094">
                  <c:v>1.2612731481494848</c:v>
                </c:pt>
                <c:pt idx="3095">
                  <c:v>1.262939814820129</c:v>
                </c:pt>
                <c:pt idx="3096">
                  <c:v>1.2637384259287501</c:v>
                </c:pt>
                <c:pt idx="3097">
                  <c:v>1.2642939814832062</c:v>
                </c:pt>
                <c:pt idx="3098">
                  <c:v>1.2650115740761976</c:v>
                </c:pt>
                <c:pt idx="3099">
                  <c:v>1.2658101851848187</c:v>
                </c:pt>
                <c:pt idx="3100">
                  <c:v>1.2667245370394085</c:v>
                </c:pt>
                <c:pt idx="3101">
                  <c:v>1.2676157407404389</c:v>
                </c:pt>
                <c:pt idx="3102">
                  <c:v>1.2683217592639267</c:v>
                </c:pt>
                <c:pt idx="3103">
                  <c:v>1.2692939814878628</c:v>
                </c:pt>
                <c:pt idx="3104">
                  <c:v>1.2699189814811689</c:v>
                </c:pt>
                <c:pt idx="3105">
                  <c:v>1.2705555555585306</c:v>
                </c:pt>
                <c:pt idx="3106">
                  <c:v>1.2711805555591127</c:v>
                </c:pt>
                <c:pt idx="3107">
                  <c:v>1.2717476851903484</c:v>
                </c:pt>
                <c:pt idx="3108">
                  <c:v>1.2723379629678675</c:v>
                </c:pt>
                <c:pt idx="3109">
                  <c:v>1.2742013888928341</c:v>
                </c:pt>
                <c:pt idx="3110">
                  <c:v>1.2743865740776528</c:v>
                </c:pt>
                <c:pt idx="3111">
                  <c:v>1.2745486111161881</c:v>
                </c:pt>
                <c:pt idx="3112">
                  <c:v>1.2747453703705105</c:v>
                </c:pt>
                <c:pt idx="3113">
                  <c:v>1.2749421296321088</c:v>
                </c:pt>
                <c:pt idx="3114">
                  <c:v>1.2751157407474238</c:v>
                </c:pt>
                <c:pt idx="3115">
                  <c:v>1.2753125000017462</c:v>
                </c:pt>
                <c:pt idx="3116">
                  <c:v>1.2754861111170612</c:v>
                </c:pt>
                <c:pt idx="3117">
                  <c:v>1.2756712963018799</c:v>
                </c:pt>
                <c:pt idx="3118">
                  <c:v>1.2758564814866986</c:v>
                </c:pt>
                <c:pt idx="3119">
                  <c:v>1.2760300925947377</c:v>
                </c:pt>
                <c:pt idx="3120">
                  <c:v>1.276192129633273</c:v>
                </c:pt>
                <c:pt idx="3121">
                  <c:v>1.276365740741312</c:v>
                </c:pt>
                <c:pt idx="3122">
                  <c:v>1.276539351856627</c:v>
                </c:pt>
                <c:pt idx="3123">
                  <c:v>1.2767245370414457</c:v>
                </c:pt>
                <c:pt idx="3124">
                  <c:v>1.2768981481494848</c:v>
                </c:pt>
                <c:pt idx="3125">
                  <c:v>1.2770601851880201</c:v>
                </c:pt>
                <c:pt idx="3126">
                  <c:v>1.2772106481497758</c:v>
                </c:pt>
                <c:pt idx="3127">
                  <c:v>1.2773842592650908</c:v>
                </c:pt>
                <c:pt idx="3128">
                  <c:v>1.2775462962963502</c:v>
                </c:pt>
                <c:pt idx="3129">
                  <c:v>1.2777199074116652</c:v>
                </c:pt>
                <c:pt idx="3130">
                  <c:v>1.2778935185197042</c:v>
                </c:pt>
                <c:pt idx="3131">
                  <c:v>1.2780787037045229</c:v>
                </c:pt>
                <c:pt idx="3132">
                  <c:v>1.2782407407430583</c:v>
                </c:pt>
                <c:pt idx="3133">
                  <c:v>1.278425925927877</c:v>
                </c:pt>
                <c:pt idx="3134">
                  <c:v>1.278564814820129</c:v>
                </c:pt>
                <c:pt idx="3135">
                  <c:v>1.2787500000049477</c:v>
                </c:pt>
                <c:pt idx="3136">
                  <c:v>1.2789004629667033</c:v>
                </c:pt>
                <c:pt idx="3137">
                  <c:v>1.2790740740747424</c:v>
                </c:pt>
                <c:pt idx="3138">
                  <c:v>1.2792476851900574</c:v>
                </c:pt>
                <c:pt idx="3139">
                  <c:v>1.2794212962980964</c:v>
                </c:pt>
                <c:pt idx="3140">
                  <c:v>1.2795949074134114</c:v>
                </c:pt>
                <c:pt idx="3141">
                  <c:v>1.2798148148212931</c:v>
                </c:pt>
                <c:pt idx="3142">
                  <c:v>1.2800231481523952</c:v>
                </c:pt>
                <c:pt idx="3143">
                  <c:v>1.2801851851909305</c:v>
                </c:pt>
                <c:pt idx="3144">
                  <c:v>1.2803472222221899</c:v>
                </c:pt>
                <c:pt idx="3145">
                  <c:v>1.2805439814837882</c:v>
                </c:pt>
                <c:pt idx="3146">
                  <c:v>1.2807291666686069</c:v>
                </c:pt>
                <c:pt idx="3147">
                  <c:v>1.2809143518534256</c:v>
                </c:pt>
                <c:pt idx="3148">
                  <c:v>1.2810995370382443</c:v>
                </c:pt>
                <c:pt idx="3149">
                  <c:v>1.2812731481535593</c:v>
                </c:pt>
                <c:pt idx="3150">
                  <c:v>1.2814699074078817</c:v>
                </c:pt>
                <c:pt idx="3151">
                  <c:v>1.2816435185231967</c:v>
                </c:pt>
                <c:pt idx="3152">
                  <c:v>1.2818287037080154</c:v>
                </c:pt>
                <c:pt idx="3153">
                  <c:v>1.2820138888928341</c:v>
                </c:pt>
                <c:pt idx="3154">
                  <c:v>1.2822222222239361</c:v>
                </c:pt>
                <c:pt idx="3155">
                  <c:v>1.2823958333392511</c:v>
                </c:pt>
                <c:pt idx="3156">
                  <c:v>1.2825925925935735</c:v>
                </c:pt>
                <c:pt idx="3157">
                  <c:v>1.2827546296321088</c:v>
                </c:pt>
                <c:pt idx="3158">
                  <c:v>1.2829166666706442</c:v>
                </c:pt>
                <c:pt idx="3159">
                  <c:v>1.2831481481480296</c:v>
                </c:pt>
                <c:pt idx="3160">
                  <c:v>1.2833449074096279</c:v>
                </c:pt>
                <c:pt idx="3161">
                  <c:v>1.2835416666712263</c:v>
                </c:pt>
                <c:pt idx="3162">
                  <c:v>1.283761574079108</c:v>
                </c:pt>
                <c:pt idx="3163">
                  <c:v>1.2839467592639267</c:v>
                </c:pt>
                <c:pt idx="3164">
                  <c:v>1.2841666666718083</c:v>
                </c:pt>
                <c:pt idx="3165">
                  <c:v>1.2903240740779438</c:v>
                </c:pt>
                <c:pt idx="3166">
                  <c:v>1.2907870370399905</c:v>
                </c:pt>
                <c:pt idx="3167">
                  <c:v>1.2910648148172186</c:v>
                </c:pt>
                <c:pt idx="3168">
                  <c:v>1.2913541666712263</c:v>
                </c:pt>
                <c:pt idx="3169">
                  <c:v>1.2916203703716747</c:v>
                </c:pt>
                <c:pt idx="3170">
                  <c:v>1.2919097222256823</c:v>
                </c:pt>
                <c:pt idx="3171">
                  <c:v>1.2921759259261307</c:v>
                </c:pt>
                <c:pt idx="3172">
                  <c:v>1.2961805555605679</c:v>
                </c:pt>
                <c:pt idx="3173">
                  <c:v>1.296875</c:v>
                </c:pt>
                <c:pt idx="3174">
                  <c:v>1.2976273148160544</c:v>
                </c:pt>
                <c:pt idx="3175">
                  <c:v>1.2989699074096279</c:v>
                </c:pt>
                <c:pt idx="3176">
                  <c:v>1.3010416666729725</c:v>
                </c:pt>
                <c:pt idx="3177">
                  <c:v>1.3026157407439314</c:v>
                </c:pt>
                <c:pt idx="3178">
                  <c:v>1.3039467592607252</c:v>
                </c:pt>
                <c:pt idx="3179">
                  <c:v>1.3045023148151813</c:v>
                </c:pt>
                <c:pt idx="3180">
                  <c:v>1.3049884259307873</c:v>
                </c:pt>
                <c:pt idx="3181">
                  <c:v>1.3056018518545898</c:v>
                </c:pt>
                <c:pt idx="3182">
                  <c:v>1.3064583333398332</c:v>
                </c:pt>
                <c:pt idx="3183">
                  <c:v>1.3070486111173523</c:v>
                </c:pt>
                <c:pt idx="3184">
                  <c:v>1.3075925925950287</c:v>
                </c:pt>
                <c:pt idx="3185">
                  <c:v>1.3087152777807205</c:v>
                </c:pt>
                <c:pt idx="3186">
                  <c:v>1.3092939814814599</c:v>
                </c:pt>
                <c:pt idx="3187">
                  <c:v>1.3109143518522615</c:v>
                </c:pt>
                <c:pt idx="3188">
                  <c:v>1.3110995370370802</c:v>
                </c:pt>
                <c:pt idx="3189">
                  <c:v>1.3112847222218988</c:v>
                </c:pt>
                <c:pt idx="3190">
                  <c:v>1.3114699074139935</c:v>
                </c:pt>
                <c:pt idx="3191">
                  <c:v>1.3116550925988122</c:v>
                </c:pt>
                <c:pt idx="3192">
                  <c:v>1.3118402777836309</c:v>
                </c:pt>
                <c:pt idx="3193">
                  <c:v>1.3120486111147329</c:v>
                </c:pt>
                <c:pt idx="3194">
                  <c:v>1.3122337962995516</c:v>
                </c:pt>
                <c:pt idx="3195">
                  <c:v>1.31243055556115</c:v>
                </c:pt>
                <c:pt idx="3196">
                  <c:v>1.312604166669189</c:v>
                </c:pt>
                <c:pt idx="3197">
                  <c:v>1.3127893518540077</c:v>
                </c:pt>
                <c:pt idx="3198">
                  <c:v>1.312986111115606</c:v>
                </c:pt>
                <c:pt idx="3199">
                  <c:v>1.3131712963004247</c:v>
                </c:pt>
                <c:pt idx="3200">
                  <c:v>1.3133449074084638</c:v>
                </c:pt>
                <c:pt idx="3201">
                  <c:v>1.3135300925932825</c:v>
                </c:pt>
                <c:pt idx="3202">
                  <c:v>1.3137037037085975</c:v>
                </c:pt>
                <c:pt idx="3203">
                  <c:v>1.3138888888934162</c:v>
                </c:pt>
                <c:pt idx="3204">
                  <c:v>1.3141319444475812</c:v>
                </c:pt>
                <c:pt idx="3205">
                  <c:v>1.3143055555556202</c:v>
                </c:pt>
                <c:pt idx="3206">
                  <c:v>1.3144907407404389</c:v>
                </c:pt>
                <c:pt idx="3207">
                  <c:v>1.3203356481535593</c:v>
                </c:pt>
                <c:pt idx="3208">
                  <c:v>1.3214699074087548</c:v>
                </c:pt>
                <c:pt idx="3209">
                  <c:v>1.3226273148175096</c:v>
                </c:pt>
                <c:pt idx="3210">
                  <c:v>1.323379629633564</c:v>
                </c:pt>
                <c:pt idx="3211">
                  <c:v>1.3239004629649571</c:v>
                </c:pt>
                <c:pt idx="3212">
                  <c:v>1.3243055555576575</c:v>
                </c:pt>
                <c:pt idx="3213">
                  <c:v>1.3247222222271375</c:v>
                </c:pt>
                <c:pt idx="3214">
                  <c:v>1.3251504629661213</c:v>
                </c:pt>
                <c:pt idx="3215">
                  <c:v>1.3255555555588217</c:v>
                </c:pt>
                <c:pt idx="3216">
                  <c:v>1.3259722222283017</c:v>
                </c:pt>
                <c:pt idx="3217">
                  <c:v>1.3267939814832062</c:v>
                </c:pt>
                <c:pt idx="3218">
                  <c:v>1.3274189814837882</c:v>
                </c:pt>
                <c:pt idx="3219">
                  <c:v>1.328229166669189</c:v>
                </c:pt>
                <c:pt idx="3220">
                  <c:v>1.3289930555620231</c:v>
                </c:pt>
                <c:pt idx="3221">
                  <c:v>1.3297800925938645</c:v>
                </c:pt>
                <c:pt idx="3222">
                  <c:v>1.3305787037097616</c:v>
                </c:pt>
                <c:pt idx="3223">
                  <c:v>1.331122685187438</c:v>
                </c:pt>
                <c:pt idx="3224">
                  <c:v>1.3317708333343035</c:v>
                </c:pt>
                <c:pt idx="3225">
                  <c:v>1.3325578703734209</c:v>
                </c:pt>
                <c:pt idx="3226">
                  <c:v>1.3332291666665697</c:v>
                </c:pt>
                <c:pt idx="3227">
                  <c:v>1.333877314820711</c:v>
                </c:pt>
                <c:pt idx="3228">
                  <c:v>1.3344675925982301</c:v>
                </c:pt>
                <c:pt idx="3229">
                  <c:v>1.3351504629681585</c:v>
                </c:pt>
                <c:pt idx="3230">
                  <c:v>1.3358217592613073</c:v>
                </c:pt>
                <c:pt idx="3231">
                  <c:v>1.3366550925929914</c:v>
                </c:pt>
                <c:pt idx="3232">
                  <c:v>1.3374652777783922</c:v>
                </c:pt>
                <c:pt idx="3233">
                  <c:v>1.338275462963793</c:v>
                </c:pt>
                <c:pt idx="3234">
                  <c:v>1.3391435185185401</c:v>
                </c:pt>
                <c:pt idx="3235">
                  <c:v>1.3400925925961928</c:v>
                </c:pt>
                <c:pt idx="3236">
                  <c:v>1.340925925927877</c:v>
                </c:pt>
                <c:pt idx="3237">
                  <c:v>1.3415972222283017</c:v>
                </c:pt>
                <c:pt idx="3238">
                  <c:v>1.3424537037062692</c:v>
                </c:pt>
                <c:pt idx="3239">
                  <c:v>1.3433101851915126</c:v>
                </c:pt>
                <c:pt idx="3240">
                  <c:v>1.344062500000291</c:v>
                </c:pt>
                <c:pt idx="3241">
                  <c:v>1.3449074074087548</c:v>
                </c:pt>
                <c:pt idx="3242">
                  <c:v>1.3457754629635019</c:v>
                </c:pt>
                <c:pt idx="3243">
                  <c:v>1.346643518518249</c:v>
                </c:pt>
                <c:pt idx="3244">
                  <c:v>1.3475000000034925</c:v>
                </c:pt>
                <c:pt idx="3245">
                  <c:v>1.3483680555582396</c:v>
                </c:pt>
                <c:pt idx="3246">
                  <c:v>1.3504513888910878</c:v>
                </c:pt>
                <c:pt idx="3247">
                  <c:v>1.3522222222236451</c:v>
                </c:pt>
                <c:pt idx="3248">
                  <c:v>1.3523842592621804</c:v>
                </c:pt>
                <c:pt idx="3249">
                  <c:v>1.3525578703702195</c:v>
                </c:pt>
                <c:pt idx="3250">
                  <c:v>1.3527199074087548</c:v>
                </c:pt>
                <c:pt idx="3251">
                  <c:v>1.3528819444472902</c:v>
                </c:pt>
                <c:pt idx="3252">
                  <c:v>1.3530555555553292</c:v>
                </c:pt>
                <c:pt idx="3253">
                  <c:v>1.3532291666706442</c:v>
                </c:pt>
                <c:pt idx="3254">
                  <c:v>1.3534027777786832</c:v>
                </c:pt>
                <c:pt idx="3255">
                  <c:v>1.3537500000020373</c:v>
                </c:pt>
                <c:pt idx="3256">
                  <c:v>1.3539236111173523</c:v>
                </c:pt>
                <c:pt idx="3257">
                  <c:v>1.3540972222253913</c:v>
                </c:pt>
                <c:pt idx="3258">
                  <c:v>1.3542708333334303</c:v>
                </c:pt>
                <c:pt idx="3259">
                  <c:v>1.354456018518249</c:v>
                </c:pt>
                <c:pt idx="3260">
                  <c:v>1.3565972222277196</c:v>
                </c:pt>
                <c:pt idx="3261">
                  <c:v>1.3568171296356013</c:v>
                </c:pt>
                <c:pt idx="3262">
                  <c:v>1.35707175925927</c:v>
                </c:pt>
                <c:pt idx="3263">
                  <c:v>1.357314814820711</c:v>
                </c:pt>
                <c:pt idx="3264">
                  <c:v>1.3575462962980964</c:v>
                </c:pt>
                <c:pt idx="3265">
                  <c:v>1.3577777777827578</c:v>
                </c:pt>
                <c:pt idx="3266">
                  <c:v>1.3580208333369228</c:v>
                </c:pt>
                <c:pt idx="3267">
                  <c:v>1.3582523148143082</c:v>
                </c:pt>
                <c:pt idx="3268">
                  <c:v>1.3584953703757492</c:v>
                </c:pt>
                <c:pt idx="3269">
                  <c:v>1.3587268518531346</c:v>
                </c:pt>
                <c:pt idx="3270">
                  <c:v>1.3589699074072996</c:v>
                </c:pt>
                <c:pt idx="3271">
                  <c:v>1.3592129629687406</c:v>
                </c:pt>
                <c:pt idx="3272">
                  <c:v>1.3594328703766223</c:v>
                </c:pt>
                <c:pt idx="3273">
                  <c:v>1.359652777784504</c:v>
                </c:pt>
                <c:pt idx="3274">
                  <c:v>1.3598148148157634</c:v>
                </c:pt>
                <c:pt idx="3275">
                  <c:v>1.3599884259310784</c:v>
                </c:pt>
                <c:pt idx="3276">
                  <c:v>1.3601620370391174</c:v>
                </c:pt>
                <c:pt idx="3277">
                  <c:v>1.3603587963007158</c:v>
                </c:pt>
                <c:pt idx="3278">
                  <c:v>1.3605439814855345</c:v>
                </c:pt>
                <c:pt idx="3279">
                  <c:v>1.3609027777783922</c:v>
                </c:pt>
                <c:pt idx="3280">
                  <c:v>1.3610879629632109</c:v>
                </c:pt>
                <c:pt idx="3281">
                  <c:v>1.3612500000017462</c:v>
                </c:pt>
                <c:pt idx="3282">
                  <c:v>1.3614120370402816</c:v>
                </c:pt>
                <c:pt idx="3283">
                  <c:v>1.3615972222251003</c:v>
                </c:pt>
                <c:pt idx="3284">
                  <c:v>1.3617708333331393</c:v>
                </c:pt>
                <c:pt idx="3285">
                  <c:v>1.362025462964084</c:v>
                </c:pt>
                <c:pt idx="3286">
                  <c:v>1.3622106481489027</c:v>
                </c:pt>
                <c:pt idx="3287">
                  <c:v>1.3623842592642177</c:v>
                </c:pt>
                <c:pt idx="3288">
                  <c:v>1.362546296302753</c:v>
                </c:pt>
                <c:pt idx="3289">
                  <c:v>1.3627314814875717</c:v>
                </c:pt>
                <c:pt idx="3290">
                  <c:v>1.3629398148186738</c:v>
                </c:pt>
                <c:pt idx="3291">
                  <c:v>1.3631134259267128</c:v>
                </c:pt>
                <c:pt idx="3292">
                  <c:v>1.3632986111115315</c:v>
                </c:pt>
                <c:pt idx="3293">
                  <c:v>1.3634722222268465</c:v>
                </c:pt>
                <c:pt idx="3294">
                  <c:v>1.3638078703734209</c:v>
                </c:pt>
                <c:pt idx="3295">
                  <c:v>1.3639814814814599</c:v>
                </c:pt>
                <c:pt idx="3296">
                  <c:v>1.3641666666662786</c:v>
                </c:pt>
                <c:pt idx="3297">
                  <c:v>1.364328703704814</c:v>
                </c:pt>
                <c:pt idx="3298">
                  <c:v>1.3645138888896327</c:v>
                </c:pt>
                <c:pt idx="3299">
                  <c:v>1.3646875000049477</c:v>
                </c:pt>
                <c:pt idx="3300">
                  <c:v>1.3648611111129867</c:v>
                </c:pt>
                <c:pt idx="3301">
                  <c:v>1.365023148151522</c:v>
                </c:pt>
                <c:pt idx="3302">
                  <c:v>1.3652083333363407</c:v>
                </c:pt>
                <c:pt idx="3303">
                  <c:v>1.3654282407442224</c:v>
                </c:pt>
                <c:pt idx="3304">
                  <c:v>1.3658680555599858</c:v>
                </c:pt>
                <c:pt idx="3305">
                  <c:v>1.3660763888910878</c:v>
                </c:pt>
                <c:pt idx="3306">
                  <c:v>1.3662384259296232</c:v>
                </c:pt>
                <c:pt idx="3307">
                  <c:v>1.3664236111144419</c:v>
                </c:pt>
                <c:pt idx="3308">
                  <c:v>1.3666782407453866</c:v>
                </c:pt>
                <c:pt idx="3309">
                  <c:v>1.3778819444487453</c:v>
                </c:pt>
                <c:pt idx="3310">
                  <c:v>1.3782870370414457</c:v>
                </c:pt>
                <c:pt idx="3311">
                  <c:v>1.3787152777804295</c:v>
                </c:pt>
                <c:pt idx="3312">
                  <c:v>1.3791319444499095</c:v>
                </c:pt>
                <c:pt idx="3313">
                  <c:v>1.3795486111121136</c:v>
                </c:pt>
                <c:pt idx="3314">
                  <c:v>1.379988425927877</c:v>
                </c:pt>
                <c:pt idx="3315">
                  <c:v>1.3807407407439314</c:v>
                </c:pt>
                <c:pt idx="3316">
                  <c:v>1.3813888888907968</c:v>
                </c:pt>
                <c:pt idx="3317">
                  <c:v>1.3818171296297805</c:v>
                </c:pt>
                <c:pt idx="3318">
                  <c:v>1.3822569444455439</c:v>
                </c:pt>
                <c:pt idx="3319">
                  <c:v>1.383125000000291</c:v>
                </c:pt>
                <c:pt idx="3320">
                  <c:v>1.3839814814855345</c:v>
                </c:pt>
                <c:pt idx="3321">
                  <c:v>1.3847800925941556</c:v>
                </c:pt>
                <c:pt idx="3322">
                  <c:v>1.3855555555564933</c:v>
                </c:pt>
                <c:pt idx="3323">
                  <c:v>1.3864236111112405</c:v>
                </c:pt>
                <c:pt idx="3324">
                  <c:v>1.3872337962966412</c:v>
                </c:pt>
                <c:pt idx="3325">
                  <c:v>1.3880671296356013</c:v>
                </c:pt>
                <c:pt idx="3326">
                  <c:v>1.3889236111135688</c:v>
                </c:pt>
                <c:pt idx="3327">
                  <c:v>1.3897337962989695</c:v>
                </c:pt>
                <c:pt idx="3328">
                  <c:v>1.3905671296306537</c:v>
                </c:pt>
                <c:pt idx="3329">
                  <c:v>1.3915625000008731</c:v>
                </c:pt>
                <c:pt idx="3330">
                  <c:v>1.3924537037091795</c:v>
                </c:pt>
                <c:pt idx="3331">
                  <c:v>1.393101851856045</c:v>
                </c:pt>
                <c:pt idx="3332">
                  <c:v>1.3972800925985212</c:v>
                </c:pt>
                <c:pt idx="3333">
                  <c:v>1.3976736111144419</c:v>
                </c:pt>
                <c:pt idx="3334">
                  <c:v>1.3981481481532683</c:v>
                </c:pt>
                <c:pt idx="3335">
                  <c:v>1.4008680555562023</c:v>
                </c:pt>
                <c:pt idx="3336">
                  <c:v>1.4010300925947377</c:v>
                </c:pt>
                <c:pt idx="3337">
                  <c:v>1.4012500000026193</c:v>
                </c:pt>
                <c:pt idx="3338">
                  <c:v>1.4017245370414457</c:v>
                </c:pt>
                <c:pt idx="3339">
                  <c:v>1.4024305555576575</c:v>
                </c:pt>
                <c:pt idx="3340">
                  <c:v>1.4033101851891843</c:v>
                </c:pt>
                <c:pt idx="3341">
                  <c:v>1.4040740740747424</c:v>
                </c:pt>
                <c:pt idx="3342">
                  <c:v>1.4062962962998427</c:v>
                </c:pt>
                <c:pt idx="3343">
                  <c:v>1.4064814814846613</c:v>
                </c:pt>
                <c:pt idx="3344">
                  <c:v>1.4066898148157634</c:v>
                </c:pt>
                <c:pt idx="3345">
                  <c:v>1.4069097222236451</c:v>
                </c:pt>
                <c:pt idx="3346">
                  <c:v>1.4071064814852434</c:v>
                </c:pt>
                <c:pt idx="3347">
                  <c:v>1.4072916666700621</c:v>
                </c:pt>
                <c:pt idx="3348">
                  <c:v>1.4075347222242272</c:v>
                </c:pt>
                <c:pt idx="3349">
                  <c:v>1.4077777777783922</c:v>
                </c:pt>
                <c:pt idx="3350">
                  <c:v>1.4080092592630535</c:v>
                </c:pt>
                <c:pt idx="3351">
                  <c:v>1.4082060185246519</c:v>
                </c:pt>
                <c:pt idx="3352">
                  <c:v>1.4084259259325336</c:v>
                </c:pt>
                <c:pt idx="3353">
                  <c:v>1.408622685186856</c:v>
                </c:pt>
                <c:pt idx="3354">
                  <c:v>1.411238425927877</c:v>
                </c:pt>
                <c:pt idx="3355">
                  <c:v>1.411481481482042</c:v>
                </c:pt>
                <c:pt idx="3356">
                  <c:v>1.411724537043483</c:v>
                </c:pt>
                <c:pt idx="3357">
                  <c:v>1.4119560185208684</c:v>
                </c:pt>
                <c:pt idx="3358">
                  <c:v>1.4121875000055297</c:v>
                </c:pt>
                <c:pt idx="3359">
                  <c:v>1.4124305555596948</c:v>
                </c:pt>
                <c:pt idx="3360">
                  <c:v>1.4126967592601432</c:v>
                </c:pt>
                <c:pt idx="3361">
                  <c:v>1.4129745370373712</c:v>
                </c:pt>
                <c:pt idx="3362">
                  <c:v>1.4132060185220325</c:v>
                </c:pt>
                <c:pt idx="3363">
                  <c:v>1.4135069444455439</c:v>
                </c:pt>
                <c:pt idx="3364">
                  <c:v>1.413784722222772</c:v>
                </c:pt>
                <c:pt idx="3365">
                  <c:v>1.4140393518537167</c:v>
                </c:pt>
                <c:pt idx="3366">
                  <c:v>1.414270833338378</c:v>
                </c:pt>
                <c:pt idx="3367">
                  <c:v>1.4144560185231967</c:v>
                </c:pt>
                <c:pt idx="3368">
                  <c:v>1.4146296296312357</c:v>
                </c:pt>
                <c:pt idx="3369">
                  <c:v>1.4148495370391174</c:v>
                </c:pt>
                <c:pt idx="3370">
                  <c:v>1.4150925925932825</c:v>
                </c:pt>
                <c:pt idx="3371">
                  <c:v>1.4153240740779438</c:v>
                </c:pt>
                <c:pt idx="3372">
                  <c:v>1.4155324074090458</c:v>
                </c:pt>
                <c:pt idx="3373">
                  <c:v>1.4157291666706442</c:v>
                </c:pt>
                <c:pt idx="3374">
                  <c:v>1.4159837963015889</c:v>
                </c:pt>
                <c:pt idx="3375">
                  <c:v>1.4162384259325336</c:v>
                </c:pt>
                <c:pt idx="3376">
                  <c:v>1.416469907409919</c:v>
                </c:pt>
                <c:pt idx="3377">
                  <c:v>1.416678240741021</c:v>
                </c:pt>
                <c:pt idx="3378">
                  <c:v>1.416886574079399</c:v>
                </c:pt>
                <c:pt idx="3379">
                  <c:v>1.4171064814872807</c:v>
                </c:pt>
                <c:pt idx="3380">
                  <c:v>1.4173495370414457</c:v>
                </c:pt>
                <c:pt idx="3381">
                  <c:v>1.4176041666723904</c:v>
                </c:pt>
                <c:pt idx="3382">
                  <c:v>1.4178125000034925</c:v>
                </c:pt>
                <c:pt idx="3383">
                  <c:v>1.4180324074113742</c:v>
                </c:pt>
                <c:pt idx="3384">
                  <c:v>1.4182291666729725</c:v>
                </c:pt>
                <c:pt idx="3385">
                  <c:v>1.4184259259272949</c:v>
                </c:pt>
                <c:pt idx="3386">
                  <c:v>1.4184259259272949</c:v>
                </c:pt>
                <c:pt idx="3387">
                  <c:v>1.4184259259272949</c:v>
                </c:pt>
                <c:pt idx="3388">
                  <c:v>1.4184259259272949</c:v>
                </c:pt>
                <c:pt idx="3389">
                  <c:v>1.4230439814855345</c:v>
                </c:pt>
                <c:pt idx="3390">
                  <c:v>1.4234606481477385</c:v>
                </c:pt>
                <c:pt idx="3391">
                  <c:v>1.4238773148172186</c:v>
                </c:pt>
                <c:pt idx="3392">
                  <c:v>1.4243055555562023</c:v>
                </c:pt>
                <c:pt idx="3393">
                  <c:v>1.4253703703725478</c:v>
                </c:pt>
                <c:pt idx="3394">
                  <c:v>1.4258333333345945</c:v>
                </c:pt>
                <c:pt idx="3395">
                  <c:v>1.4262962962966412</c:v>
                </c:pt>
                <c:pt idx="3396">
                  <c:v>1.4270138888896327</c:v>
                </c:pt>
                <c:pt idx="3397">
                  <c:v>1.4278587962980964</c:v>
                </c:pt>
                <c:pt idx="3398">
                  <c:v>1.4282638888907968</c:v>
                </c:pt>
                <c:pt idx="3399">
                  <c:v>1.4288541666683159</c:v>
                </c:pt>
                <c:pt idx="3400">
                  <c:v>1.4295601851918036</c:v>
                </c:pt>
                <c:pt idx="3401">
                  <c:v>1.4314699074093369</c:v>
                </c:pt>
                <c:pt idx="3402">
                  <c:v>1.43199074074073</c:v>
                </c:pt>
                <c:pt idx="3403">
                  <c:v>1.4324305555564933</c:v>
                </c:pt>
                <c:pt idx="3404">
                  <c:v>1.4344560185199953</c:v>
                </c:pt>
                <c:pt idx="3405">
                  <c:v>1.4348726851894753</c:v>
                </c:pt>
                <c:pt idx="3406">
                  <c:v>1.4353125000052387</c:v>
                </c:pt>
                <c:pt idx="3407">
                  <c:v>1.4357638888905058</c:v>
                </c:pt>
                <c:pt idx="3408">
                  <c:v>1.4378703703769133</c:v>
                </c:pt>
                <c:pt idx="3409">
                  <c:v>1.4380324074081727</c:v>
                </c:pt>
                <c:pt idx="3410">
                  <c:v>1.4382060185234877</c:v>
                </c:pt>
                <c:pt idx="3411">
                  <c:v>1.4383680555620231</c:v>
                </c:pt>
                <c:pt idx="3412">
                  <c:v>1.4385416666700621</c:v>
                </c:pt>
                <c:pt idx="3413">
                  <c:v>1.4386921296318178</c:v>
                </c:pt>
                <c:pt idx="3414">
                  <c:v>1.4388310185240698</c:v>
                </c:pt>
                <c:pt idx="3415">
                  <c:v>1.4390046296321088</c:v>
                </c:pt>
                <c:pt idx="3416">
                  <c:v>1.4391898148169275</c:v>
                </c:pt>
                <c:pt idx="3417">
                  <c:v>1.4393750000017462</c:v>
                </c:pt>
                <c:pt idx="3418">
                  <c:v>1.4395717592633446</c:v>
                </c:pt>
                <c:pt idx="3419">
                  <c:v>1.4398495370405726</c:v>
                </c:pt>
                <c:pt idx="3420">
                  <c:v>1.4400000000023283</c:v>
                </c:pt>
                <c:pt idx="3421">
                  <c:v>1.440150462964084</c:v>
                </c:pt>
                <c:pt idx="3422">
                  <c:v>1.440324074079399</c:v>
                </c:pt>
                <c:pt idx="3423">
                  <c:v>1.440462962964375</c:v>
                </c:pt>
                <c:pt idx="3424">
                  <c:v>1.4408796296338551</c:v>
                </c:pt>
                <c:pt idx="3425">
                  <c:v>1.4410416666723904</c:v>
                </c:pt>
                <c:pt idx="3426">
                  <c:v>1.4412037037036498</c:v>
                </c:pt>
                <c:pt idx="3427">
                  <c:v>1.4413657407421852</c:v>
                </c:pt>
                <c:pt idx="3428">
                  <c:v>1.4415393518575002</c:v>
                </c:pt>
                <c:pt idx="3429">
                  <c:v>1.4417013888887595</c:v>
                </c:pt>
                <c:pt idx="3430">
                  <c:v>1.4419791666732635</c:v>
                </c:pt>
                <c:pt idx="3431">
                  <c:v>1.4421296296350192</c:v>
                </c:pt>
                <c:pt idx="3432">
                  <c:v>1.4423032407430583</c:v>
                </c:pt>
                <c:pt idx="3433">
                  <c:v>1.4425115740741603</c:v>
                </c:pt>
                <c:pt idx="3434">
                  <c:v>1.4426736111126957</c:v>
                </c:pt>
                <c:pt idx="3435">
                  <c:v>1.442835648151231</c:v>
                </c:pt>
                <c:pt idx="3436">
                  <c:v>1.44300925925927</c:v>
                </c:pt>
                <c:pt idx="3437">
                  <c:v>1.443182870374585</c:v>
                </c:pt>
                <c:pt idx="3438">
                  <c:v>1.4433449074131204</c:v>
                </c:pt>
                <c:pt idx="3439">
                  <c:v>1.4435069444443798</c:v>
                </c:pt>
                <c:pt idx="3440">
                  <c:v>1.4436805555596948</c:v>
                </c:pt>
                <c:pt idx="3441">
                  <c:v>1.4438425925982301</c:v>
                </c:pt>
                <c:pt idx="3442">
                  <c:v>1.4440277777830488</c:v>
                </c:pt>
                <c:pt idx="3443">
                  <c:v>1.4442013888910878</c:v>
                </c:pt>
                <c:pt idx="3444">
                  <c:v>1.4443634259296232</c:v>
                </c:pt>
                <c:pt idx="3445">
                  <c:v>1.4445370370376622</c:v>
                </c:pt>
                <c:pt idx="3446">
                  <c:v>1.4446875000066939</c:v>
                </c:pt>
                <c:pt idx="3447">
                  <c:v>1.4449189814840793</c:v>
                </c:pt>
                <c:pt idx="3448">
                  <c:v>1.4450810185226146</c:v>
                </c:pt>
                <c:pt idx="3449">
                  <c:v>1.4452546296306537</c:v>
                </c:pt>
                <c:pt idx="3450">
                  <c:v>1.445416666669189</c:v>
                </c:pt>
                <c:pt idx="3451">
                  <c:v>1.447858796302171</c:v>
                </c:pt>
                <c:pt idx="3452">
                  <c:v>1.448067129633273</c:v>
                </c:pt>
                <c:pt idx="3453">
                  <c:v>1.448275462964375</c:v>
                </c:pt>
                <c:pt idx="3454">
                  <c:v>1.4484722222259734</c:v>
                </c:pt>
                <c:pt idx="3455">
                  <c:v>1.4486805555570754</c:v>
                </c:pt>
                <c:pt idx="3456">
                  <c:v>1.4488888888954534</c:v>
                </c:pt>
                <c:pt idx="3457">
                  <c:v>1.4490972222265555</c:v>
                </c:pt>
                <c:pt idx="3458">
                  <c:v>1.4493055555576575</c:v>
                </c:pt>
                <c:pt idx="3459">
                  <c:v>1.4495138888887595</c:v>
                </c:pt>
                <c:pt idx="3460">
                  <c:v>1.4497222222271375</c:v>
                </c:pt>
                <c:pt idx="3461">
                  <c:v>1.4498958333351766</c:v>
                </c:pt>
                <c:pt idx="3462">
                  <c:v>1.4500694444504916</c:v>
                </c:pt>
                <c:pt idx="3463">
                  <c:v>1.450231481481751</c:v>
                </c:pt>
                <c:pt idx="3464">
                  <c:v>1.4505555555588217</c:v>
                </c:pt>
                <c:pt idx="3465">
                  <c:v>1.4507060185205773</c:v>
                </c:pt>
                <c:pt idx="3466">
                  <c:v>1.4508796296358923</c:v>
                </c:pt>
                <c:pt idx="3467">
                  <c:v>1.4510532407439314</c:v>
                </c:pt>
                <c:pt idx="3468">
                  <c:v>1.4514236111135688</c:v>
                </c:pt>
                <c:pt idx="3469">
                  <c:v>1.4515972222288838</c:v>
                </c:pt>
                <c:pt idx="3470">
                  <c:v>1.4517592592601432</c:v>
                </c:pt>
                <c:pt idx="3471">
                  <c:v>1.4519212962986785</c:v>
                </c:pt>
                <c:pt idx="3472">
                  <c:v>1.4521064814834972</c:v>
                </c:pt>
                <c:pt idx="3473">
                  <c:v>1.4522569444452529</c:v>
                </c:pt>
                <c:pt idx="3474">
                  <c:v>1.4524421296300716</c:v>
                </c:pt>
                <c:pt idx="3475">
                  <c:v>1.4526388888916699</c:v>
                </c:pt>
                <c:pt idx="3476">
                  <c:v>1.452812499999709</c:v>
                </c:pt>
                <c:pt idx="3477">
                  <c:v>1.4529745370382443</c:v>
                </c:pt>
                <c:pt idx="3478">
                  <c:v>1.4531365740767797</c:v>
                </c:pt>
                <c:pt idx="3479">
                  <c:v>1.453298611115315</c:v>
                </c:pt>
                <c:pt idx="3480">
                  <c:v>1.4534837963001337</c:v>
                </c:pt>
                <c:pt idx="3481">
                  <c:v>1.4536574074081727</c:v>
                </c:pt>
                <c:pt idx="3482">
                  <c:v>1.4538541666697711</c:v>
                </c:pt>
                <c:pt idx="3483">
                  <c:v>1.4540393518545898</c:v>
                </c:pt>
                <c:pt idx="3484">
                  <c:v>1.4542245370394085</c:v>
                </c:pt>
                <c:pt idx="3485">
                  <c:v>1.4544097222242272</c:v>
                </c:pt>
                <c:pt idx="3486">
                  <c:v>1.4546296296321088</c:v>
                </c:pt>
                <c:pt idx="3487">
                  <c:v>1.4548263888937072</c:v>
                </c:pt>
                <c:pt idx="3488">
                  <c:v>1.4550231481480296</c:v>
                </c:pt>
                <c:pt idx="3489">
                  <c:v>1.4552314814864076</c:v>
                </c:pt>
                <c:pt idx="3490">
                  <c:v>1.4554166666712263</c:v>
                </c:pt>
                <c:pt idx="3491">
                  <c:v>1.4555787037097616</c:v>
                </c:pt>
                <c:pt idx="3492">
                  <c:v>1.4557523148178007</c:v>
                </c:pt>
                <c:pt idx="3493">
                  <c:v>1.4559375000026193</c:v>
                </c:pt>
                <c:pt idx="3494">
                  <c:v>1.456122685187438</c:v>
                </c:pt>
                <c:pt idx="3495">
                  <c:v>1.4562847222259734</c:v>
                </c:pt>
                <c:pt idx="3496">
                  <c:v>1.4564583333340124</c:v>
                </c:pt>
                <c:pt idx="3497">
                  <c:v>1.4567361111112405</c:v>
                </c:pt>
                <c:pt idx="3498">
                  <c:v>1.4569212962960592</c:v>
                </c:pt>
                <c:pt idx="3499">
                  <c:v>1.4570833333345945</c:v>
                </c:pt>
                <c:pt idx="3500">
                  <c:v>1.4572569444499095</c:v>
                </c:pt>
                <c:pt idx="3501">
                  <c:v>1.4576967592656729</c:v>
                </c:pt>
                <c:pt idx="3502">
                  <c:v>1.4578472222274286</c:v>
                </c:pt>
                <c:pt idx="3503">
                  <c:v>1.4580208333354676</c:v>
                </c:pt>
                <c:pt idx="3504">
                  <c:v>1.4581944444507826</c:v>
                </c:pt>
                <c:pt idx="3505">
                  <c:v>1.4583680555588217</c:v>
                </c:pt>
                <c:pt idx="3506">
                  <c:v>1.458530092597357</c:v>
                </c:pt>
                <c:pt idx="3507">
                  <c:v>1.4587152777821757</c:v>
                </c:pt>
                <c:pt idx="3508">
                  <c:v>1.4588657407439314</c:v>
                </c:pt>
                <c:pt idx="3509">
                  <c:v>1.4591087962980964</c:v>
                </c:pt>
                <c:pt idx="3510">
                  <c:v>1.4592824074134114</c:v>
                </c:pt>
                <c:pt idx="3511">
                  <c:v>1.4594444444446708</c:v>
                </c:pt>
                <c:pt idx="3512">
                  <c:v>1.4596180555599858</c:v>
                </c:pt>
                <c:pt idx="3513">
                  <c:v>1.4597800925985212</c:v>
                </c:pt>
                <c:pt idx="3514">
                  <c:v>1.4599537037065602</c:v>
                </c:pt>
                <c:pt idx="3515">
                  <c:v>1.4602777777836309</c:v>
                </c:pt>
                <c:pt idx="3516">
                  <c:v>1.4604398148148903</c:v>
                </c:pt>
                <c:pt idx="3517">
                  <c:v>1.4606018518534256</c:v>
                </c:pt>
                <c:pt idx="3518">
                  <c:v>1.4607754629687406</c:v>
                </c:pt>
                <c:pt idx="3519">
                  <c:v>1.461041666669189</c:v>
                </c:pt>
                <c:pt idx="3520">
                  <c:v>1.461215277784504</c:v>
                </c:pt>
                <c:pt idx="3521">
                  <c:v>1.4613773148157634</c:v>
                </c:pt>
                <c:pt idx="3522">
                  <c:v>1.4615393518542987</c:v>
                </c:pt>
                <c:pt idx="3523">
                  <c:v>1.4617592592621804</c:v>
                </c:pt>
                <c:pt idx="3524">
                  <c:v>1.4619444444469991</c:v>
                </c:pt>
                <c:pt idx="3525">
                  <c:v>1.4620949074087548</c:v>
                </c:pt>
                <c:pt idx="3526">
                  <c:v>1.4622569444472902</c:v>
                </c:pt>
                <c:pt idx="3527">
                  <c:v>1.4624421296321088</c:v>
                </c:pt>
                <c:pt idx="3528">
                  <c:v>1.4627083333398332</c:v>
                </c:pt>
                <c:pt idx="3529">
                  <c:v>1.4628703703710926</c:v>
                </c:pt>
                <c:pt idx="3530">
                  <c:v>1.4630439814864076</c:v>
                </c:pt>
                <c:pt idx="3531">
                  <c:v>1.4632291666712263</c:v>
                </c:pt>
                <c:pt idx="3532">
                  <c:v>1.463449074079108</c:v>
                </c:pt>
                <c:pt idx="3533">
                  <c:v>1.463622685187147</c:v>
                </c:pt>
                <c:pt idx="3534">
                  <c:v>1.463796296302462</c:v>
                </c:pt>
                <c:pt idx="3535">
                  <c:v>1.4639814814872807</c:v>
                </c:pt>
                <c:pt idx="3536">
                  <c:v>1.4641666666720994</c:v>
                </c:pt>
                <c:pt idx="3537">
                  <c:v>1.4643287037033588</c:v>
                </c:pt>
                <c:pt idx="3538">
                  <c:v>1.4644907407418941</c:v>
                </c:pt>
                <c:pt idx="3539">
                  <c:v>1.4646759259267128</c:v>
                </c:pt>
                <c:pt idx="3540">
                  <c:v>1.4650347222268465</c:v>
                </c:pt>
                <c:pt idx="3541">
                  <c:v>1.4651967592653818</c:v>
                </c:pt>
                <c:pt idx="3542">
                  <c:v>1.4653703703734209</c:v>
                </c:pt>
                <c:pt idx="3543">
                  <c:v>1.4656481481506489</c:v>
                </c:pt>
                <c:pt idx="3544">
                  <c:v>1.4673958333369228</c:v>
                </c:pt>
                <c:pt idx="3545">
                  <c:v>1.4680324074070086</c:v>
                </c:pt>
                <c:pt idx="3546">
                  <c:v>1.4682407407453866</c:v>
                </c:pt>
                <c:pt idx="3547">
                  <c:v>1.4684606481532683</c:v>
                </c:pt>
                <c:pt idx="3548">
                  <c:v>1.4686574074075907</c:v>
                </c:pt>
                <c:pt idx="3549">
                  <c:v>1.4688773148154723</c:v>
                </c:pt>
                <c:pt idx="3550">
                  <c:v>1.4690740740770707</c:v>
                </c:pt>
                <c:pt idx="3551">
                  <c:v>1.4692824074081727</c:v>
                </c:pt>
                <c:pt idx="3552">
                  <c:v>1.4695023148160544</c:v>
                </c:pt>
                <c:pt idx="3553">
                  <c:v>1.4697106481544324</c:v>
                </c:pt>
                <c:pt idx="3554">
                  <c:v>1.4699189814855345</c:v>
                </c:pt>
                <c:pt idx="3555">
                  <c:v>1.4701620370396995</c:v>
                </c:pt>
                <c:pt idx="3556">
                  <c:v>1.4748495370367891</c:v>
                </c:pt>
                <c:pt idx="3557">
                  <c:v>1.4752777777830488</c:v>
                </c:pt>
                <c:pt idx="3558">
                  <c:v>1.4756944444452529</c:v>
                </c:pt>
                <c:pt idx="3559">
                  <c:v>1.4761111111147329</c:v>
                </c:pt>
                <c:pt idx="3560">
                  <c:v>1.4765625</c:v>
                </c:pt>
                <c:pt idx="3561">
                  <c:v>1.47697916666948</c:v>
                </c:pt>
                <c:pt idx="3562">
                  <c:v>1.4774074074084638</c:v>
                </c:pt>
                <c:pt idx="3563">
                  <c:v>1.4782986111167702</c:v>
                </c:pt>
                <c:pt idx="3564">
                  <c:v>1.4796180555567844</c:v>
                </c:pt>
                <c:pt idx="3565">
                  <c:v>1.4806597222268465</c:v>
                </c:pt>
                <c:pt idx="3566">
                  <c:v>1.481759259258979</c:v>
                </c:pt>
                <c:pt idx="3567">
                  <c:v>1.4827083333366318</c:v>
                </c:pt>
                <c:pt idx="3568">
                  <c:v>1.4832986111141508</c:v>
                </c:pt>
                <c:pt idx="3569">
                  <c:v>1.484340277784213</c:v>
                </c:pt>
                <c:pt idx="3570">
                  <c:v>1.4852546296315268</c:v>
                </c:pt>
                <c:pt idx="3571">
                  <c:v>1.4861342592630535</c:v>
                </c:pt>
                <c:pt idx="3572">
                  <c:v>1.4870486111176433</c:v>
                </c:pt>
                <c:pt idx="3573">
                  <c:v>1.4877893518569181</c:v>
                </c:pt>
                <c:pt idx="3574">
                  <c:v>1.4885185185194132</c:v>
                </c:pt>
                <c:pt idx="3575">
                  <c:v>1.4891898148198379</c:v>
                </c:pt>
                <c:pt idx="3576">
                  <c:v>1.4898958333360497</c:v>
                </c:pt>
                <c:pt idx="3577">
                  <c:v>1.4906597222288838</c:v>
                </c:pt>
                <c:pt idx="3578">
                  <c:v>1.4914930555605679</c:v>
                </c:pt>
                <c:pt idx="3579">
                  <c:v>1.492291666669189</c:v>
                </c:pt>
                <c:pt idx="3580">
                  <c:v>1.4930439814852434</c:v>
                </c:pt>
                <c:pt idx="3581">
                  <c:v>1.4939004629632109</c:v>
                </c:pt>
                <c:pt idx="3582">
                  <c:v>1.4946759259255487</c:v>
                </c:pt>
                <c:pt idx="3583">
                  <c:v>1.4953472222259734</c:v>
                </c:pt>
                <c:pt idx="3584">
                  <c:v>1.4958101851880201</c:v>
                </c:pt>
                <c:pt idx="3585">
                  <c:v>1.4965393518577912</c:v>
                </c:pt>
                <c:pt idx="3586">
                  <c:v>1.497141203704814</c:v>
                </c:pt>
                <c:pt idx="3587">
                  <c:v>1.49769675925927</c:v>
                </c:pt>
                <c:pt idx="3588">
                  <c:v>1.4996759259302053</c:v>
                </c:pt>
                <c:pt idx="3589">
                  <c:v>1.4999768518537167</c:v>
                </c:pt>
                <c:pt idx="3590">
                  <c:v>1.5002893518540077</c:v>
                </c:pt>
                <c:pt idx="3591">
                  <c:v>1.5027430555564933</c:v>
                </c:pt>
                <c:pt idx="3592">
                  <c:v>1.5029050925950287</c:v>
                </c:pt>
                <c:pt idx="3593">
                  <c:v>1.503067129633564</c:v>
                </c:pt>
                <c:pt idx="3594">
                  <c:v>1.5032407407416031</c:v>
                </c:pt>
                <c:pt idx="3595">
                  <c:v>1.5034027777801384</c:v>
                </c:pt>
                <c:pt idx="3596">
                  <c:v>1.5035648148186738</c:v>
                </c:pt>
                <c:pt idx="3597">
                  <c:v>1.5037384259267128</c:v>
                </c:pt>
                <c:pt idx="3598">
                  <c:v>1.5039120370420278</c:v>
                </c:pt>
                <c:pt idx="3599">
                  <c:v>1.5040740740805632</c:v>
                </c:pt>
                <c:pt idx="3600">
                  <c:v>1.5042361111118225</c:v>
                </c:pt>
                <c:pt idx="3601">
                  <c:v>1.5043981481503579</c:v>
                </c:pt>
                <c:pt idx="3602">
                  <c:v>1.5045717592656729</c:v>
                </c:pt>
                <c:pt idx="3603">
                  <c:v>1.5047337962969323</c:v>
                </c:pt>
                <c:pt idx="3604">
                  <c:v>1.5050694444507826</c:v>
                </c:pt>
                <c:pt idx="3605">
                  <c:v>1.505231481482042</c:v>
                </c:pt>
                <c:pt idx="3606">
                  <c:v>1.505405092597357</c:v>
                </c:pt>
                <c:pt idx="3607">
                  <c:v>1.5055555555591127</c:v>
                </c:pt>
                <c:pt idx="3608">
                  <c:v>1.5057407407439314</c:v>
                </c:pt>
                <c:pt idx="3609">
                  <c:v>1.5059027777824667</c:v>
                </c:pt>
                <c:pt idx="3610">
                  <c:v>1.5060879629672854</c:v>
                </c:pt>
                <c:pt idx="3611">
                  <c:v>1.5062615740753245</c:v>
                </c:pt>
                <c:pt idx="3612">
                  <c:v>1.5064351851906395</c:v>
                </c:pt>
                <c:pt idx="3613">
                  <c:v>1.5065972222218988</c:v>
                </c:pt>
                <c:pt idx="3614">
                  <c:v>1.5067708333372138</c:v>
                </c:pt>
                <c:pt idx="3615">
                  <c:v>1.5069560185220325</c:v>
                </c:pt>
                <c:pt idx="3616">
                  <c:v>1.5071180555605679</c:v>
                </c:pt>
                <c:pt idx="3617">
                  <c:v>1.5072916666686069</c:v>
                </c:pt>
                <c:pt idx="3618">
                  <c:v>1.5074768518534256</c:v>
                </c:pt>
                <c:pt idx="3619">
                  <c:v>1.5076504629687406</c:v>
                </c:pt>
                <c:pt idx="3620">
                  <c:v>1.5078125</c:v>
                </c:pt>
                <c:pt idx="3621">
                  <c:v>1.5079976851848187</c:v>
                </c:pt>
                <c:pt idx="3622">
                  <c:v>1.5081712963001337</c:v>
                </c:pt>
                <c:pt idx="3623">
                  <c:v>1.5083449074081727</c:v>
                </c:pt>
                <c:pt idx="3624">
                  <c:v>1.5085300925929914</c:v>
                </c:pt>
                <c:pt idx="3625">
                  <c:v>1.5086921296315268</c:v>
                </c:pt>
                <c:pt idx="3626">
                  <c:v>1.5088657407468418</c:v>
                </c:pt>
                <c:pt idx="3627">
                  <c:v>1.5090509259316605</c:v>
                </c:pt>
                <c:pt idx="3628">
                  <c:v>1.5092129629629198</c:v>
                </c:pt>
                <c:pt idx="3629">
                  <c:v>1.5093981481477385</c:v>
                </c:pt>
                <c:pt idx="3630">
                  <c:v>1.5095717592630535</c:v>
                </c:pt>
                <c:pt idx="3631">
                  <c:v>1.5097453703710926</c:v>
                </c:pt>
                <c:pt idx="3632">
                  <c:v>1.5099074074096279</c:v>
                </c:pt>
                <c:pt idx="3633">
                  <c:v>1.5100925925944466</c:v>
                </c:pt>
                <c:pt idx="3634">
                  <c:v>1.5103125000023283</c:v>
                </c:pt>
                <c:pt idx="3635">
                  <c:v>1.5105092592639267</c:v>
                </c:pt>
                <c:pt idx="3636">
                  <c:v>1.510671296302462</c:v>
                </c:pt>
                <c:pt idx="3637">
                  <c:v>1.510844907410501</c:v>
                </c:pt>
                <c:pt idx="3638">
                  <c:v>1.5125462962969323</c:v>
                </c:pt>
                <c:pt idx="3639">
                  <c:v>1.513078703705105</c:v>
                </c:pt>
                <c:pt idx="3640">
                  <c:v>1.513287037043483</c:v>
                </c:pt>
                <c:pt idx="3641">
                  <c:v>1.513495370374585</c:v>
                </c:pt>
                <c:pt idx="3642">
                  <c:v>1.5137152777824667</c:v>
                </c:pt>
                <c:pt idx="3643">
                  <c:v>1.5139236111135688</c:v>
                </c:pt>
                <c:pt idx="3644">
                  <c:v>1.5141203703751671</c:v>
                </c:pt>
                <c:pt idx="3645">
                  <c:v>1.5143287037062692</c:v>
                </c:pt>
                <c:pt idx="3646">
                  <c:v>1.5145370370373712</c:v>
                </c:pt>
                <c:pt idx="3647">
                  <c:v>1.5147337962989695</c:v>
                </c:pt>
                <c:pt idx="3648">
                  <c:v>1.5149421296300716</c:v>
                </c:pt>
                <c:pt idx="3649">
                  <c:v>1.5152546296303626</c:v>
                </c:pt>
                <c:pt idx="3650">
                  <c:v>1.515416666668898</c:v>
                </c:pt>
                <c:pt idx="3651">
                  <c:v>1.515590277784213</c:v>
                </c:pt>
                <c:pt idx="3652">
                  <c:v>1.5157754629690317</c:v>
                </c:pt>
                <c:pt idx="3653">
                  <c:v>1.515937500000291</c:v>
                </c:pt>
                <c:pt idx="3654">
                  <c:v>1.516111111115606</c:v>
                </c:pt>
                <c:pt idx="3655">
                  <c:v>1.5162847222236451</c:v>
                </c:pt>
                <c:pt idx="3656">
                  <c:v>1.5164699074084638</c:v>
                </c:pt>
                <c:pt idx="3657">
                  <c:v>1.5166319444469991</c:v>
                </c:pt>
                <c:pt idx="3658">
                  <c:v>1.5168171296318178</c:v>
                </c:pt>
                <c:pt idx="3659">
                  <c:v>1.5170717592627625</c:v>
                </c:pt>
                <c:pt idx="3660">
                  <c:v>1.5172569444475812</c:v>
                </c:pt>
                <c:pt idx="3661">
                  <c:v>1.5174189814861165</c:v>
                </c:pt>
                <c:pt idx="3662">
                  <c:v>1.5175810185246519</c:v>
                </c:pt>
                <c:pt idx="3663">
                  <c:v>1.5177777777789743</c:v>
                </c:pt>
                <c:pt idx="3664">
                  <c:v>1.5179398148175096</c:v>
                </c:pt>
                <c:pt idx="3665">
                  <c:v>1.518136574079108</c:v>
                </c:pt>
                <c:pt idx="3666">
                  <c:v>1.5182986111176433</c:v>
                </c:pt>
                <c:pt idx="3667">
                  <c:v>1.5184953703719657</c:v>
                </c:pt>
                <c:pt idx="3668">
                  <c:v>1.5186689814872807</c:v>
                </c:pt>
                <c:pt idx="3669">
                  <c:v>1.5188425925953197</c:v>
                </c:pt>
                <c:pt idx="3670">
                  <c:v>1.5190162037033588</c:v>
                </c:pt>
                <c:pt idx="3671">
                  <c:v>1.5192361111112405</c:v>
                </c:pt>
                <c:pt idx="3672">
                  <c:v>1.5193981481497758</c:v>
                </c:pt>
                <c:pt idx="3673">
                  <c:v>1.5196064814881538</c:v>
                </c:pt>
                <c:pt idx="3674">
                  <c:v>1.5197916666729725</c:v>
                </c:pt>
                <c:pt idx="3675">
                  <c:v>1.5199652777810115</c:v>
                </c:pt>
                <c:pt idx="3676">
                  <c:v>1.5202662037045229</c:v>
                </c:pt>
                <c:pt idx="3677">
                  <c:v>1.5204398148198379</c:v>
                </c:pt>
                <c:pt idx="3678">
                  <c:v>1.520613425927877</c:v>
                </c:pt>
                <c:pt idx="3679">
                  <c:v>1.5207986111126957</c:v>
                </c:pt>
                <c:pt idx="3680">
                  <c:v>1.5209490740744513</c:v>
                </c:pt>
                <c:pt idx="3681">
                  <c:v>1.521168981482333</c:v>
                </c:pt>
                <c:pt idx="3682">
                  <c:v>1.5214004629669944</c:v>
                </c:pt>
                <c:pt idx="3683">
                  <c:v>1.5215740740750334</c:v>
                </c:pt>
                <c:pt idx="3684">
                  <c:v>1.5217476851903484</c:v>
                </c:pt>
                <c:pt idx="3685">
                  <c:v>1.5219212962983875</c:v>
                </c:pt>
                <c:pt idx="3686">
                  <c:v>1.5220833333369228</c:v>
                </c:pt>
                <c:pt idx="3687">
                  <c:v>1.5222685185217415</c:v>
                </c:pt>
                <c:pt idx="3688">
                  <c:v>1.5224537037065602</c:v>
                </c:pt>
                <c:pt idx="3689">
                  <c:v>1.5226273148145992</c:v>
                </c:pt>
                <c:pt idx="3690">
                  <c:v>1.5228587962992606</c:v>
                </c:pt>
                <c:pt idx="3691">
                  <c:v>1.5230324074072996</c:v>
                </c:pt>
                <c:pt idx="3692">
                  <c:v>1.523229166668898</c:v>
                </c:pt>
                <c:pt idx="3693">
                  <c:v>1.5233912037074333</c:v>
                </c:pt>
                <c:pt idx="3694">
                  <c:v>1.523576388892252</c:v>
                </c:pt>
                <c:pt idx="3695">
                  <c:v>1.5238078703769133</c:v>
                </c:pt>
                <c:pt idx="3696">
                  <c:v>1.5239814814849524</c:v>
                </c:pt>
                <c:pt idx="3697">
                  <c:v>1.5241435185234877</c:v>
                </c:pt>
                <c:pt idx="3698">
                  <c:v>1.5243287037083064</c:v>
                </c:pt>
                <c:pt idx="3699">
                  <c:v>1.5245023148163455</c:v>
                </c:pt>
                <c:pt idx="3700">
                  <c:v>1.5247453703705105</c:v>
                </c:pt>
                <c:pt idx="3701">
                  <c:v>1.5249074074090458</c:v>
                </c:pt>
                <c:pt idx="3702">
                  <c:v>1.5251041666706442</c:v>
                </c:pt>
                <c:pt idx="3703">
                  <c:v>1.5252662037091795</c:v>
                </c:pt>
                <c:pt idx="3704">
                  <c:v>1.5254398148172186</c:v>
                </c:pt>
                <c:pt idx="3705">
                  <c:v>1.5256134259325336</c:v>
                </c:pt>
                <c:pt idx="3706">
                  <c:v>1.5259375000023283</c:v>
                </c:pt>
                <c:pt idx="3707">
                  <c:v>1.5260995370408637</c:v>
                </c:pt>
                <c:pt idx="3708">
                  <c:v>1.5262731481489027</c:v>
                </c:pt>
                <c:pt idx="3709">
                  <c:v>1.5264583333337214</c:v>
                </c:pt>
                <c:pt idx="3710">
                  <c:v>1.5267013888951624</c:v>
                </c:pt>
                <c:pt idx="3711">
                  <c:v>1.5268634259264218</c:v>
                </c:pt>
                <c:pt idx="3712">
                  <c:v>1.5270486111112405</c:v>
                </c:pt>
                <c:pt idx="3713">
                  <c:v>1.5272222222265555</c:v>
                </c:pt>
                <c:pt idx="3714">
                  <c:v>1.5274652777807205</c:v>
                </c:pt>
                <c:pt idx="3715">
                  <c:v>1.5276273148192558</c:v>
                </c:pt>
                <c:pt idx="3716">
                  <c:v>1.5278125000040745</c:v>
                </c:pt>
                <c:pt idx="3717">
                  <c:v>1.5279745370426099</c:v>
                </c:pt>
                <c:pt idx="3718">
                  <c:v>1.5282291666662786</c:v>
                </c:pt>
                <c:pt idx="3719">
                  <c:v>1.528391203704814</c:v>
                </c:pt>
                <c:pt idx="3720">
                  <c:v>1.5285763888896327</c:v>
                </c:pt>
                <c:pt idx="3721">
                  <c:v>1.5287500000049477</c:v>
                </c:pt>
                <c:pt idx="3722">
                  <c:v>1.5289236111129867</c:v>
                </c:pt>
                <c:pt idx="3723">
                  <c:v>1.5291435185208684</c:v>
                </c:pt>
                <c:pt idx="3724">
                  <c:v>1.5293518518519704</c:v>
                </c:pt>
                <c:pt idx="3725">
                  <c:v>1.5295370370367891</c:v>
                </c:pt>
                <c:pt idx="3726">
                  <c:v>1.5297685185214505</c:v>
                </c:pt>
                <c:pt idx="3727">
                  <c:v>1.5299421296294895</c:v>
                </c:pt>
                <c:pt idx="3728">
                  <c:v>1.5301041666680248</c:v>
                </c:pt>
                <c:pt idx="3729">
                  <c:v>1.5302777777833398</c:v>
                </c:pt>
                <c:pt idx="3730">
                  <c:v>1.5304745370376622</c:v>
                </c:pt>
                <c:pt idx="3731">
                  <c:v>1.5308333333377959</c:v>
                </c:pt>
                <c:pt idx="3732">
                  <c:v>1.5329861111167702</c:v>
                </c:pt>
                <c:pt idx="3733">
                  <c:v>1.5332291666709352</c:v>
                </c:pt>
                <c:pt idx="3734">
                  <c:v>1.5334375000020373</c:v>
                </c:pt>
                <c:pt idx="3735">
                  <c:v>1.5336342592636356</c:v>
                </c:pt>
                <c:pt idx="3736">
                  <c:v>1.5338541666715173</c:v>
                </c:pt>
                <c:pt idx="3737">
                  <c:v>1.5340625000026193</c:v>
                </c:pt>
                <c:pt idx="3738">
                  <c:v>1.53438657407969</c:v>
                </c:pt>
                <c:pt idx="3739">
                  <c:v>1.5345949074107921</c:v>
                </c:pt>
                <c:pt idx="3740">
                  <c:v>1.5348148148186738</c:v>
                </c:pt>
                <c:pt idx="3741">
                  <c:v>1.5350000000034925</c:v>
                </c:pt>
                <c:pt idx="3742">
                  <c:v>1.5352083333345945</c:v>
                </c:pt>
                <c:pt idx="3743">
                  <c:v>1.5407870370399905</c:v>
                </c:pt>
                <c:pt idx="3744">
                  <c:v>1.5412268518557539</c:v>
                </c:pt>
                <c:pt idx="3745">
                  <c:v>1.541643518525234</c:v>
                </c:pt>
                <c:pt idx="3746">
                  <c:v>1.5420717592642177</c:v>
                </c:pt>
                <c:pt idx="3747">
                  <c:v>1.5424768518569181</c:v>
                </c:pt>
                <c:pt idx="3748">
                  <c:v>1.5429166666726815</c:v>
                </c:pt>
                <c:pt idx="3749">
                  <c:v>1.5434375000040745</c:v>
                </c:pt>
                <c:pt idx="3750">
                  <c:v>1.5443865740744513</c:v>
                </c:pt>
                <c:pt idx="3751">
                  <c:v>1.5453819444446708</c:v>
                </c:pt>
                <c:pt idx="3752">
                  <c:v>1.5459143518528435</c:v>
                </c:pt>
                <c:pt idx="3753">
                  <c:v>1.546840277784213</c:v>
                </c:pt>
                <c:pt idx="3754">
                  <c:v>1.5476967592621804</c:v>
                </c:pt>
                <c:pt idx="3755">
                  <c:v>1.5485532407474238</c:v>
                </c:pt>
                <c:pt idx="3756">
                  <c:v>1.5494328703716747</c:v>
                </c:pt>
                <c:pt idx="3757">
                  <c:v>1.5503356481494848</c:v>
                </c:pt>
                <c:pt idx="3758">
                  <c:v>1.5511458333348855</c:v>
                </c:pt>
                <c:pt idx="3759">
                  <c:v>1.5520254629664123</c:v>
                </c:pt>
                <c:pt idx="3760">
                  <c:v>1.5528356481518131</c:v>
                </c:pt>
                <c:pt idx="3761">
                  <c:v>1.5536689814834972</c:v>
                </c:pt>
                <c:pt idx="3762">
                  <c:v>1.5545370370382443</c:v>
                </c:pt>
                <c:pt idx="3763">
                  <c:v>1.5566203703710926</c:v>
                </c:pt>
                <c:pt idx="3764">
                  <c:v>1.5567939814864076</c:v>
                </c:pt>
                <c:pt idx="3765">
                  <c:v>1.5569444444481633</c:v>
                </c:pt>
                <c:pt idx="3766">
                  <c:v>1.557129629632982</c:v>
                </c:pt>
                <c:pt idx="3767">
                  <c:v>1.5572800925947377</c:v>
                </c:pt>
                <c:pt idx="3768">
                  <c:v>1.5574652777795563</c:v>
                </c:pt>
                <c:pt idx="3769">
                  <c:v>1.557615740741312</c:v>
                </c:pt>
                <c:pt idx="3770">
                  <c:v>1.557789351856627</c:v>
                </c:pt>
                <c:pt idx="3771">
                  <c:v>1.5579513888951624</c:v>
                </c:pt>
                <c:pt idx="3772">
                  <c:v>1.5581134259264218</c:v>
                </c:pt>
                <c:pt idx="3773">
                  <c:v>1.5582870370417368</c:v>
                </c:pt>
                <c:pt idx="3774">
                  <c:v>1.5584606481497758</c:v>
                </c:pt>
                <c:pt idx="3775">
                  <c:v>1.5585995370420278</c:v>
                </c:pt>
                <c:pt idx="3776">
                  <c:v>1.5587615740805632</c:v>
                </c:pt>
                <c:pt idx="3777">
                  <c:v>1.5589351851886022</c:v>
                </c:pt>
                <c:pt idx="3778">
                  <c:v>1.5590972222271375</c:v>
                </c:pt>
                <c:pt idx="3779">
                  <c:v>1.5592592592656729</c:v>
                </c:pt>
                <c:pt idx="3780">
                  <c:v>1.5594097222274286</c:v>
                </c:pt>
                <c:pt idx="3781">
                  <c:v>1.5595833333354676</c:v>
                </c:pt>
                <c:pt idx="3782">
                  <c:v>1.5597222222277196</c:v>
                </c:pt>
                <c:pt idx="3783">
                  <c:v>1.5598958333357587</c:v>
                </c:pt>
                <c:pt idx="3784">
                  <c:v>1.5600462962975143</c:v>
                </c:pt>
                <c:pt idx="3785">
                  <c:v>1.5602083333360497</c:v>
                </c:pt>
                <c:pt idx="3786">
                  <c:v>1.560370370374585</c:v>
                </c:pt>
                <c:pt idx="3787">
                  <c:v>1.5605324074131204</c:v>
                </c:pt>
                <c:pt idx="3788">
                  <c:v>1.5606828703748761</c:v>
                </c:pt>
                <c:pt idx="3789">
                  <c:v>1.5608217592598521</c:v>
                </c:pt>
                <c:pt idx="3790">
                  <c:v>1.5609837962983875</c:v>
                </c:pt>
                <c:pt idx="3791">
                  <c:v>1.5611458333369228</c:v>
                </c:pt>
                <c:pt idx="3792">
                  <c:v>1.5612847222218988</c:v>
                </c:pt>
                <c:pt idx="3793">
                  <c:v>1.5614467592604342</c:v>
                </c:pt>
                <c:pt idx="3794">
                  <c:v>1.5615972222221899</c:v>
                </c:pt>
                <c:pt idx="3795">
                  <c:v>1.5617592592607252</c:v>
                </c:pt>
                <c:pt idx="3796">
                  <c:v>1.5619097222224809</c:v>
                </c:pt>
                <c:pt idx="3797">
                  <c:v>1.5620717592610163</c:v>
                </c:pt>
                <c:pt idx="3798">
                  <c:v>1.562222222222772</c:v>
                </c:pt>
                <c:pt idx="3799">
                  <c:v>1.5623726851918036</c:v>
                </c:pt>
                <c:pt idx="3800">
                  <c:v>1.5625115740767797</c:v>
                </c:pt>
                <c:pt idx="3801">
                  <c:v>1.5626851851848187</c:v>
                </c:pt>
                <c:pt idx="3802">
                  <c:v>1.5628240740770707</c:v>
                </c:pt>
                <c:pt idx="3803">
                  <c:v>1.562986111115606</c:v>
                </c:pt>
                <c:pt idx="3804">
                  <c:v>1.5631365740773617</c:v>
                </c:pt>
                <c:pt idx="3805">
                  <c:v>1.5632986111158971</c:v>
                </c:pt>
                <c:pt idx="3806">
                  <c:v>1.5634490740776528</c:v>
                </c:pt>
                <c:pt idx="3807">
                  <c:v>1.5636111111161881</c:v>
                </c:pt>
                <c:pt idx="3808">
                  <c:v>1.5637615740779438</c:v>
                </c:pt>
                <c:pt idx="3809">
                  <c:v>1.5639236111164792</c:v>
                </c:pt>
                <c:pt idx="3810">
                  <c:v>1.5640740740782348</c:v>
                </c:pt>
                <c:pt idx="3811">
                  <c:v>1.5642245370399905</c:v>
                </c:pt>
                <c:pt idx="3812">
                  <c:v>1.5643865740785259</c:v>
                </c:pt>
                <c:pt idx="3813">
                  <c:v>1.5645370370402816</c:v>
                </c:pt>
                <c:pt idx="3814">
                  <c:v>1.5646875000020373</c:v>
                </c:pt>
                <c:pt idx="3815">
                  <c:v>1.5648495370405726</c:v>
                </c:pt>
                <c:pt idx="3816">
                  <c:v>1.5650000000023283</c:v>
                </c:pt>
                <c:pt idx="3817">
                  <c:v>1.5651620370408637</c:v>
                </c:pt>
                <c:pt idx="3818">
                  <c:v>1.5653125000026193</c:v>
                </c:pt>
                <c:pt idx="3819">
                  <c:v>1.5654745370411547</c:v>
                </c:pt>
                <c:pt idx="3820">
                  <c:v>1.5656134259261307</c:v>
                </c:pt>
                <c:pt idx="3821">
                  <c:v>1.5657870370414457</c:v>
                </c:pt>
                <c:pt idx="3822">
                  <c:v>1.5659259259264218</c:v>
                </c:pt>
                <c:pt idx="3823">
                  <c:v>1.5660879629649571</c:v>
                </c:pt>
                <c:pt idx="3824">
                  <c:v>1.5662384259267128</c:v>
                </c:pt>
                <c:pt idx="3825">
                  <c:v>1.5663888888884685</c:v>
                </c:pt>
                <c:pt idx="3826">
                  <c:v>1.5687152777827578</c:v>
                </c:pt>
                <c:pt idx="3827">
                  <c:v>1.5689351851906395</c:v>
                </c:pt>
                <c:pt idx="3828">
                  <c:v>1.5691203703754582</c:v>
                </c:pt>
                <c:pt idx="3829">
                  <c:v>1.5693287037065602</c:v>
                </c:pt>
                <c:pt idx="3830">
                  <c:v>1.5695370370376622</c:v>
                </c:pt>
                <c:pt idx="3831">
                  <c:v>1.5697453703760402</c:v>
                </c:pt>
                <c:pt idx="3832">
                  <c:v>1.5699537037071423</c:v>
                </c:pt>
                <c:pt idx="3833">
                  <c:v>1.5701620370382443</c:v>
                </c:pt>
                <c:pt idx="3834">
                  <c:v>1.570381944446126</c:v>
                </c:pt>
                <c:pt idx="3835">
                  <c:v>1.570590277784504</c:v>
                </c:pt>
                <c:pt idx="3836">
                  <c:v>1.5707754629693227</c:v>
                </c:pt>
                <c:pt idx="3837">
                  <c:v>1.5710069444467081</c:v>
                </c:pt>
                <c:pt idx="3838">
                  <c:v>1.5712152777778101</c:v>
                </c:pt>
                <c:pt idx="3839">
                  <c:v>1.5789583333389601</c:v>
                </c:pt>
                <c:pt idx="3840">
                  <c:v>1.5793634259316605</c:v>
                </c:pt>
                <c:pt idx="3841">
                  <c:v>1.5797800925938645</c:v>
                </c:pt>
                <c:pt idx="3842">
                  <c:v>1.5802083333328483</c:v>
                </c:pt>
                <c:pt idx="3843">
                  <c:v>1.5806250000023283</c:v>
                </c:pt>
                <c:pt idx="3844">
                  <c:v>1.5810416666718083</c:v>
                </c:pt>
                <c:pt idx="3845">
                  <c:v>1.5818634259267128</c:v>
                </c:pt>
                <c:pt idx="3846">
                  <c:v>1.5823148148192558</c:v>
                </c:pt>
                <c:pt idx="3847">
                  <c:v>1.5831712962972233</c:v>
                </c:pt>
                <c:pt idx="3848">
                  <c:v>1.5840393518519704</c:v>
                </c:pt>
                <c:pt idx="3849">
                  <c:v>1.5847222222218988</c:v>
                </c:pt>
                <c:pt idx="3850">
                  <c:v>1.5854861111147329</c:v>
                </c:pt>
                <c:pt idx="3851">
                  <c:v>1.5861574074078817</c:v>
                </c:pt>
                <c:pt idx="3852">
                  <c:v>1.5872685185240698</c:v>
                </c:pt>
                <c:pt idx="3853">
                  <c:v>1.5878472222248092</c:v>
                </c:pt>
                <c:pt idx="3854">
                  <c:v>1.5886689814869897</c:v>
                </c:pt>
                <c:pt idx="3855">
                  <c:v>1.5899421296344372</c:v>
                </c:pt>
                <c:pt idx="3856">
                  <c:v>1.5903819444502005</c:v>
                </c:pt>
                <c:pt idx="3857">
                  <c:v>1.5906712962969323</c:v>
                </c:pt>
                <c:pt idx="3858">
                  <c:v>1.5924305555599858</c:v>
                </c:pt>
                <c:pt idx="3859">
                  <c:v>1.5960185185249429</c:v>
                </c:pt>
                <c:pt idx="3860">
                  <c:v>1.596747685187438</c:v>
                </c:pt>
                <c:pt idx="3861">
                  <c:v>1.5971527777801384</c:v>
                </c:pt>
                <c:pt idx="3862">
                  <c:v>1.5977430555576575</c:v>
                </c:pt>
                <c:pt idx="3863">
                  <c:v>1.5981597222271375</c:v>
                </c:pt>
                <c:pt idx="3864">
                  <c:v>1.5985995370429009</c:v>
                </c:pt>
                <c:pt idx="3865">
                  <c:v>1.5990740740744513</c:v>
                </c:pt>
                <c:pt idx="3866">
                  <c:v>1.5994907407439314</c:v>
                </c:pt>
                <c:pt idx="3867">
                  <c:v>1.6011458333377959</c:v>
                </c:pt>
                <c:pt idx="3868">
                  <c:v>1.601284722222772</c:v>
                </c:pt>
                <c:pt idx="3869">
                  <c:v>1.6014467592613073</c:v>
                </c:pt>
                <c:pt idx="3870">
                  <c:v>1.6016203703766223</c:v>
                </c:pt>
                <c:pt idx="3871">
                  <c:v>1.6017824074078817</c:v>
                </c:pt>
                <c:pt idx="3872">
                  <c:v>1.6019560185231967</c:v>
                </c:pt>
                <c:pt idx="3873">
                  <c:v>1.602118055561732</c:v>
                </c:pt>
                <c:pt idx="3874">
                  <c:v>1.6024074074084638</c:v>
                </c:pt>
                <c:pt idx="3875">
                  <c:v>1.6025810185237788</c:v>
                </c:pt>
                <c:pt idx="3876">
                  <c:v>1.6027662037085975</c:v>
                </c:pt>
                <c:pt idx="3877">
                  <c:v>1.6029629629629198</c:v>
                </c:pt>
                <c:pt idx="3878">
                  <c:v>1.6031481481477385</c:v>
                </c:pt>
                <c:pt idx="3879">
                  <c:v>1.6033333333398332</c:v>
                </c:pt>
                <c:pt idx="3880">
                  <c:v>1.6035185185246519</c:v>
                </c:pt>
                <c:pt idx="3881">
                  <c:v>1.6037037037094706</c:v>
                </c:pt>
                <c:pt idx="3882">
                  <c:v>1.6038888888942893</c:v>
                </c:pt>
                <c:pt idx="3883">
                  <c:v>1.6040625000023283</c:v>
                </c:pt>
                <c:pt idx="3884">
                  <c:v>1.604247685187147</c:v>
                </c:pt>
                <c:pt idx="3885">
                  <c:v>1.604421296302462</c:v>
                </c:pt>
                <c:pt idx="3886">
                  <c:v>1.604594907410501</c:v>
                </c:pt>
                <c:pt idx="3887">
                  <c:v>1.6047685185185401</c:v>
                </c:pt>
                <c:pt idx="3888">
                  <c:v>1.6049421296338551</c:v>
                </c:pt>
                <c:pt idx="3889">
                  <c:v>1.6051041666723904</c:v>
                </c:pt>
                <c:pt idx="3890">
                  <c:v>1.6053009259267128</c:v>
                </c:pt>
                <c:pt idx="3891">
                  <c:v>1.6054513888884685</c:v>
                </c:pt>
                <c:pt idx="3892">
                  <c:v>1.6056134259270038</c:v>
                </c:pt>
                <c:pt idx="3893">
                  <c:v>1.6057870370423188</c:v>
                </c:pt>
                <c:pt idx="3894">
                  <c:v>1.6059606481503579</c:v>
                </c:pt>
                <c:pt idx="3895">
                  <c:v>1.6061342592656729</c:v>
                </c:pt>
                <c:pt idx="3896">
                  <c:v>1.6062962962969323</c:v>
                </c:pt>
                <c:pt idx="3897">
                  <c:v>1.6064699074122473</c:v>
                </c:pt>
                <c:pt idx="3898">
                  <c:v>1.6066319444507826</c:v>
                </c:pt>
                <c:pt idx="3899">
                  <c:v>1.606793981482042</c:v>
                </c:pt>
                <c:pt idx="3900">
                  <c:v>1.6069560185205773</c:v>
                </c:pt>
                <c:pt idx="3901">
                  <c:v>1.6071296296358923</c:v>
                </c:pt>
                <c:pt idx="3902">
                  <c:v>1.6073032407439314</c:v>
                </c:pt>
                <c:pt idx="3903">
                  <c:v>1.6074652777824667</c:v>
                </c:pt>
                <c:pt idx="3904">
                  <c:v>1.6076157407442224</c:v>
                </c:pt>
                <c:pt idx="3905">
                  <c:v>1.6078009259290411</c:v>
                </c:pt>
                <c:pt idx="3906">
                  <c:v>1.6079513888907968</c:v>
                </c:pt>
                <c:pt idx="3907">
                  <c:v>1.6081250000061118</c:v>
                </c:pt>
                <c:pt idx="3908">
                  <c:v>1.6082870370373712</c:v>
                </c:pt>
                <c:pt idx="3909">
                  <c:v>1.6084490740759065</c:v>
                </c:pt>
                <c:pt idx="3910">
                  <c:v>1.6086226851912215</c:v>
                </c:pt>
                <c:pt idx="3911">
                  <c:v>1.6087962962992606</c:v>
                </c:pt>
                <c:pt idx="3912">
                  <c:v>1.6089583333377959</c:v>
                </c:pt>
                <c:pt idx="3913">
                  <c:v>1.6091203703763313</c:v>
                </c:pt>
                <c:pt idx="3914">
                  <c:v>1.6092824074075907</c:v>
                </c:pt>
                <c:pt idx="3915">
                  <c:v>1.6094675925924093</c:v>
                </c:pt>
                <c:pt idx="3916">
                  <c:v>1.609652777784504</c:v>
                </c:pt>
                <c:pt idx="3917">
                  <c:v>1.6098148148157634</c:v>
                </c:pt>
                <c:pt idx="3918">
                  <c:v>1.6100694444467081</c:v>
                </c:pt>
                <c:pt idx="3919">
                  <c:v>1.6102546296315268</c:v>
                </c:pt>
                <c:pt idx="3920">
                  <c:v>1.6102546296315268</c:v>
                </c:pt>
                <c:pt idx="3921">
                  <c:v>1.6102546296315268</c:v>
                </c:pt>
                <c:pt idx="3922">
                  <c:v>1.6102546296315268</c:v>
                </c:pt>
                <c:pt idx="3923">
                  <c:v>1.6102546296315268</c:v>
                </c:pt>
                <c:pt idx="3924">
                  <c:v>1.6102546296315268</c:v>
                </c:pt>
                <c:pt idx="3925">
                  <c:v>1.612407407410501</c:v>
                </c:pt>
                <c:pt idx="3926">
                  <c:v>1.6126157407416031</c:v>
                </c:pt>
                <c:pt idx="3927">
                  <c:v>1.6128125000032014</c:v>
                </c:pt>
                <c:pt idx="3928">
                  <c:v>1.6130208333343035</c:v>
                </c:pt>
                <c:pt idx="3929">
                  <c:v>1.6132291666726815</c:v>
                </c:pt>
                <c:pt idx="3930">
                  <c:v>1.6134375000037835</c:v>
                </c:pt>
                <c:pt idx="3931">
                  <c:v>1.6136342592653818</c:v>
                </c:pt>
                <c:pt idx="3932">
                  <c:v>1.6138425925964839</c:v>
                </c:pt>
                <c:pt idx="3933">
                  <c:v>1.6140625000043656</c:v>
                </c:pt>
                <c:pt idx="3934">
                  <c:v>1.6142708333354676</c:v>
                </c:pt>
                <c:pt idx="3935">
                  <c:v>1.6144791666665697</c:v>
                </c:pt>
                <c:pt idx="3936">
                  <c:v>1.6146875000049477</c:v>
                </c:pt>
                <c:pt idx="3937">
                  <c:v>1.61488425925927</c:v>
                </c:pt>
                <c:pt idx="3938">
                  <c:v>1.6151041666671517</c:v>
                </c:pt>
                <c:pt idx="3939">
                  <c:v>1.6153125000055297</c:v>
                </c:pt>
                <c:pt idx="3940">
                  <c:v>1.620289351856627</c:v>
                </c:pt>
                <c:pt idx="3941">
                  <c:v>1.6207291666723904</c:v>
                </c:pt>
                <c:pt idx="3942">
                  <c:v>1.6214814814811689</c:v>
                </c:pt>
                <c:pt idx="3943">
                  <c:v>1.6221180555585306</c:v>
                </c:pt>
                <c:pt idx="3944">
                  <c:v>1.6225347222280107</c:v>
                </c:pt>
                <c:pt idx="3945">
                  <c:v>1.6234143518522615</c:v>
                </c:pt>
                <c:pt idx="3946">
                  <c:v>1.6238541666680248</c:v>
                </c:pt>
                <c:pt idx="3947">
                  <c:v>1.6265856481477385</c:v>
                </c:pt>
                <c:pt idx="3948">
                  <c:v>1.6276273148178007</c:v>
                </c:pt>
                <c:pt idx="3949">
                  <c:v>1.6281134259261307</c:v>
                </c:pt>
                <c:pt idx="3950">
                  <c:v>1.6292592592653818</c:v>
                </c:pt>
                <c:pt idx="3951">
                  <c:v>1.6296643518580822</c:v>
                </c:pt>
                <c:pt idx="3952">
                  <c:v>1.630578703705396</c:v>
                </c:pt>
                <c:pt idx="3953">
                  <c:v>1.6316319444449618</c:v>
                </c:pt>
                <c:pt idx="3954">
                  <c:v>1.6320717592607252</c:v>
                </c:pt>
                <c:pt idx="3955">
                  <c:v>1.6324768518534256</c:v>
                </c:pt>
                <c:pt idx="3956">
                  <c:v>1.6329050925924093</c:v>
                </c:pt>
                <c:pt idx="3957">
                  <c:v>1.6336574074084638</c:v>
                </c:pt>
                <c:pt idx="3958">
                  <c:v>1.6348032407404389</c:v>
                </c:pt>
                <c:pt idx="3959">
                  <c:v>1.6362384259264218</c:v>
                </c:pt>
                <c:pt idx="3960">
                  <c:v>1.6364120370417368</c:v>
                </c:pt>
                <c:pt idx="3961">
                  <c:v>1.6365740740802721</c:v>
                </c:pt>
                <c:pt idx="3962">
                  <c:v>1.6367476851883112</c:v>
                </c:pt>
                <c:pt idx="3963">
                  <c:v>1.6369212962963502</c:v>
                </c:pt>
                <c:pt idx="3964">
                  <c:v>1.6370833333348855</c:v>
                </c:pt>
                <c:pt idx="3965">
                  <c:v>1.6372453703734209</c:v>
                </c:pt>
                <c:pt idx="3966">
                  <c:v>1.6374074074119562</c:v>
                </c:pt>
                <c:pt idx="3967">
                  <c:v>1.6375810185199953</c:v>
                </c:pt>
                <c:pt idx="3968">
                  <c:v>1.6377546296353103</c:v>
                </c:pt>
                <c:pt idx="3969">
                  <c:v>1.6379166666665697</c:v>
                </c:pt>
                <c:pt idx="3970">
                  <c:v>1.638078703705105</c:v>
                </c:pt>
                <c:pt idx="3971">
                  <c:v>1.6382291666668607</c:v>
                </c:pt>
                <c:pt idx="3972">
                  <c:v>1.6384027777821757</c:v>
                </c:pt>
                <c:pt idx="3973">
                  <c:v>1.6385763888902147</c:v>
                </c:pt>
                <c:pt idx="3974">
                  <c:v>1.6387268518519704</c:v>
                </c:pt>
                <c:pt idx="3975">
                  <c:v>1.6388888888905058</c:v>
                </c:pt>
                <c:pt idx="3976">
                  <c:v>1.6390393518522615</c:v>
                </c:pt>
                <c:pt idx="3977">
                  <c:v>1.6392245370370802</c:v>
                </c:pt>
                <c:pt idx="3978">
                  <c:v>1.6393634259293322</c:v>
                </c:pt>
                <c:pt idx="3979">
                  <c:v>1.6395486111141508</c:v>
                </c:pt>
                <c:pt idx="3980">
                  <c:v>1.6396875000064028</c:v>
                </c:pt>
                <c:pt idx="3981">
                  <c:v>1.6398611111144419</c:v>
                </c:pt>
                <c:pt idx="3982">
                  <c:v>1.6400115740761976</c:v>
                </c:pt>
                <c:pt idx="3983">
                  <c:v>1.6401851851915126</c:v>
                </c:pt>
                <c:pt idx="3984">
                  <c:v>1.6404282407456776</c:v>
                </c:pt>
                <c:pt idx="3985">
                  <c:v>1.6406018518537167</c:v>
                </c:pt>
                <c:pt idx="3986">
                  <c:v>1.6407407407459687</c:v>
                </c:pt>
                <c:pt idx="3987">
                  <c:v>1.6409143518540077</c:v>
                </c:pt>
                <c:pt idx="3988">
                  <c:v>1.641076388892543</c:v>
                </c:pt>
                <c:pt idx="3989">
                  <c:v>1.6412384259310784</c:v>
                </c:pt>
                <c:pt idx="3990">
                  <c:v>1.6413888888928341</c:v>
                </c:pt>
                <c:pt idx="3991">
                  <c:v>1.6415509259313694</c:v>
                </c:pt>
                <c:pt idx="3992">
                  <c:v>1.6417245370394085</c:v>
                </c:pt>
                <c:pt idx="3993">
                  <c:v>1.6418865740779438</c:v>
                </c:pt>
                <c:pt idx="3994">
                  <c:v>1.6420254629629198</c:v>
                </c:pt>
                <c:pt idx="3995">
                  <c:v>1.6421990740782348</c:v>
                </c:pt>
                <c:pt idx="3996">
                  <c:v>1.6423726851862739</c:v>
                </c:pt>
                <c:pt idx="3997">
                  <c:v>1.6425231481480296</c:v>
                </c:pt>
                <c:pt idx="3998">
                  <c:v>1.6426967592633446</c:v>
                </c:pt>
                <c:pt idx="3999">
                  <c:v>1.6428587963018799</c:v>
                </c:pt>
                <c:pt idx="4000">
                  <c:v>1.642997685186856</c:v>
                </c:pt>
                <c:pt idx="4001">
                  <c:v>1.643171296302171</c:v>
                </c:pt>
                <c:pt idx="4002">
                  <c:v>1.6433217592639267</c:v>
                </c:pt>
                <c:pt idx="4003">
                  <c:v>1.6435763888948713</c:v>
                </c:pt>
                <c:pt idx="4004">
                  <c:v>1.643726851856627</c:v>
                </c:pt>
                <c:pt idx="4005">
                  <c:v>1.6438773148183827</c:v>
                </c:pt>
                <c:pt idx="4006">
                  <c:v>1.6440509259264218</c:v>
                </c:pt>
                <c:pt idx="4007">
                  <c:v>1.6442129629649571</c:v>
                </c:pt>
                <c:pt idx="4008">
                  <c:v>1.6443634259267128</c:v>
                </c:pt>
                <c:pt idx="4009">
                  <c:v>1.6445138888884685</c:v>
                </c:pt>
                <c:pt idx="4010">
                  <c:v>1.6446875000037835</c:v>
                </c:pt>
                <c:pt idx="4011">
                  <c:v>1.6448379629655392</c:v>
                </c:pt>
                <c:pt idx="4012">
                  <c:v>1.6450231481503579</c:v>
                </c:pt>
                <c:pt idx="4013">
                  <c:v>1.6451851851888932</c:v>
                </c:pt>
                <c:pt idx="4014">
                  <c:v>1.6453472222274286</c:v>
                </c:pt>
                <c:pt idx="4015">
                  <c:v>1.6455092592659639</c:v>
                </c:pt>
                <c:pt idx="4016">
                  <c:v>1.645682870374003</c:v>
                </c:pt>
                <c:pt idx="4017">
                  <c:v>1.6474652777833398</c:v>
                </c:pt>
                <c:pt idx="4018">
                  <c:v>1.6477546296300716</c:v>
                </c:pt>
                <c:pt idx="4019">
                  <c:v>1.6479629629684496</c:v>
                </c:pt>
                <c:pt idx="4020">
                  <c:v>1.648159722222772</c:v>
                </c:pt>
                <c:pt idx="4021">
                  <c:v>1.64836805556115</c:v>
                </c:pt>
                <c:pt idx="4022">
                  <c:v>1.6485879629690317</c:v>
                </c:pt>
                <c:pt idx="4023">
                  <c:v>1.648784722223354</c:v>
                </c:pt>
                <c:pt idx="4024">
                  <c:v>1.648993055561732</c:v>
                </c:pt>
                <c:pt idx="4025">
                  <c:v>1.6492013888928341</c:v>
                </c:pt>
                <c:pt idx="4026">
                  <c:v>1.6494097222239361</c:v>
                </c:pt>
                <c:pt idx="4027">
                  <c:v>1.6496064814855345</c:v>
                </c:pt>
                <c:pt idx="4028">
                  <c:v>1.6499189814858255</c:v>
                </c:pt>
                <c:pt idx="4029">
                  <c:v>1.6501041666706442</c:v>
                </c:pt>
                <c:pt idx="4030">
                  <c:v>1.6502777777786832</c:v>
                </c:pt>
                <c:pt idx="4031">
                  <c:v>1.6504282407404389</c:v>
                </c:pt>
                <c:pt idx="4032">
                  <c:v>1.6506134259325336</c:v>
                </c:pt>
                <c:pt idx="4033">
                  <c:v>1.650775462963793</c:v>
                </c:pt>
                <c:pt idx="4034">
                  <c:v>1.6509375000023283</c:v>
                </c:pt>
                <c:pt idx="4035">
                  <c:v>1.6511689814869897</c:v>
                </c:pt>
                <c:pt idx="4036">
                  <c:v>1.6513425925950287</c:v>
                </c:pt>
                <c:pt idx="4037">
                  <c:v>1.6515162037103437</c:v>
                </c:pt>
                <c:pt idx="4038">
                  <c:v>1.6516898148183827</c:v>
                </c:pt>
                <c:pt idx="4039">
                  <c:v>1.6518287037033588</c:v>
                </c:pt>
                <c:pt idx="4040">
                  <c:v>1.6520023148186738</c:v>
                </c:pt>
                <c:pt idx="4041">
                  <c:v>1.6521875000034925</c:v>
                </c:pt>
                <c:pt idx="4042">
                  <c:v>1.6523611111115315</c:v>
                </c:pt>
                <c:pt idx="4043">
                  <c:v>1.6525347222268465</c:v>
                </c:pt>
                <c:pt idx="4044">
                  <c:v>1.6527083333348855</c:v>
                </c:pt>
                <c:pt idx="4045">
                  <c:v>1.6528819444502005</c:v>
                </c:pt>
                <c:pt idx="4046">
                  <c:v>1.6530439814814599</c:v>
                </c:pt>
                <c:pt idx="4047">
                  <c:v>1.6532291666662786</c:v>
                </c:pt>
                <c:pt idx="4048">
                  <c:v>1.6534143518583733</c:v>
                </c:pt>
                <c:pt idx="4049">
                  <c:v>1.6535763888896327</c:v>
                </c:pt>
                <c:pt idx="4050">
                  <c:v>1.653738425928168</c:v>
                </c:pt>
                <c:pt idx="4051">
                  <c:v>1.653912037043483</c:v>
                </c:pt>
                <c:pt idx="4052">
                  <c:v>1.654085648151522</c:v>
                </c:pt>
                <c:pt idx="4053">
                  <c:v>1.6543287037056871</c:v>
                </c:pt>
                <c:pt idx="4054">
                  <c:v>1.6544907407442224</c:v>
                </c:pt>
                <c:pt idx="4055">
                  <c:v>1.6546527777827578</c:v>
                </c:pt>
                <c:pt idx="4056">
                  <c:v>1.6548263888907968</c:v>
                </c:pt>
                <c:pt idx="4057">
                  <c:v>1.6549652777830488</c:v>
                </c:pt>
                <c:pt idx="4058">
                  <c:v>1.6551736111141508</c:v>
                </c:pt>
                <c:pt idx="4059">
                  <c:v>1.6553935185220325</c:v>
                </c:pt>
                <c:pt idx="4060">
                  <c:v>1.6555555555605679</c:v>
                </c:pt>
                <c:pt idx="4061">
                  <c:v>1.6557060185223236</c:v>
                </c:pt>
                <c:pt idx="4062">
                  <c:v>1.6558680555608589</c:v>
                </c:pt>
                <c:pt idx="4063">
                  <c:v>1.6560300925921183</c:v>
                </c:pt>
                <c:pt idx="4064">
                  <c:v>1.6561921296306537</c:v>
                </c:pt>
                <c:pt idx="4065">
                  <c:v>1.6563657407459687</c:v>
                </c:pt>
                <c:pt idx="4066">
                  <c:v>1.656562500000291</c:v>
                </c:pt>
                <c:pt idx="4067">
                  <c:v>1.6567245370388264</c:v>
                </c:pt>
                <c:pt idx="4068">
                  <c:v>1.6568865740773617</c:v>
                </c:pt>
                <c:pt idx="4069">
                  <c:v>1.6570601851854008</c:v>
                </c:pt>
                <c:pt idx="4070">
                  <c:v>1.6572106481544324</c:v>
                </c:pt>
                <c:pt idx="4071">
                  <c:v>1.6574537037085975</c:v>
                </c:pt>
                <c:pt idx="4072">
                  <c:v>1.6576041666703532</c:v>
                </c:pt>
                <c:pt idx="4073">
                  <c:v>1.6577777777783922</c:v>
                </c:pt>
                <c:pt idx="4074">
                  <c:v>1.6579398148169275</c:v>
                </c:pt>
                <c:pt idx="4075">
                  <c:v>1.6581018518554629</c:v>
                </c:pt>
                <c:pt idx="4076">
                  <c:v>1.6582754629635019</c:v>
                </c:pt>
                <c:pt idx="4077">
                  <c:v>1.6584490740788169</c:v>
                </c:pt>
                <c:pt idx="4078">
                  <c:v>1.658622685186856</c:v>
                </c:pt>
                <c:pt idx="4079">
                  <c:v>1.658761574079108</c:v>
                </c:pt>
                <c:pt idx="4080">
                  <c:v>1.6590162037100527</c:v>
                </c:pt>
                <c:pt idx="4081">
                  <c:v>1.659178240741312</c:v>
                </c:pt>
                <c:pt idx="4082">
                  <c:v>1.6593402777798474</c:v>
                </c:pt>
                <c:pt idx="4083">
                  <c:v>1.6595023148183827</c:v>
                </c:pt>
                <c:pt idx="4084">
                  <c:v>1.6596527777801384</c:v>
                </c:pt>
                <c:pt idx="4085">
                  <c:v>1.6598263888954534</c:v>
                </c:pt>
                <c:pt idx="4086">
                  <c:v>1.6600000000034925</c:v>
                </c:pt>
                <c:pt idx="4087">
                  <c:v>1.6601736111115315</c:v>
                </c:pt>
                <c:pt idx="4088">
                  <c:v>1.6603472222268465</c:v>
                </c:pt>
                <c:pt idx="4089">
                  <c:v>1.6605092592653818</c:v>
                </c:pt>
                <c:pt idx="4090">
                  <c:v>1.6606712962966412</c:v>
                </c:pt>
                <c:pt idx="4091">
                  <c:v>1.6608449074119562</c:v>
                </c:pt>
                <c:pt idx="4092">
                  <c:v>1.6610069444504916</c:v>
                </c:pt>
                <c:pt idx="4093">
                  <c:v>1.661203703704814</c:v>
                </c:pt>
                <c:pt idx="4094">
                  <c:v>1.6613657407433493</c:v>
                </c:pt>
                <c:pt idx="4095">
                  <c:v>1.6615393518513883</c:v>
                </c:pt>
                <c:pt idx="4096">
                  <c:v>1.661828703705396</c:v>
                </c:pt>
                <c:pt idx="4097">
                  <c:v>1.6620138888902147</c:v>
                </c:pt>
                <c:pt idx="4098">
                  <c:v>1.6621759259287501</c:v>
                </c:pt>
                <c:pt idx="4099">
                  <c:v>1.6623263888905058</c:v>
                </c:pt>
                <c:pt idx="4100">
                  <c:v>1.6625115740753245</c:v>
                </c:pt>
                <c:pt idx="4101">
                  <c:v>1.6626736111138598</c:v>
                </c:pt>
                <c:pt idx="4102">
                  <c:v>1.6628356481523952</c:v>
                </c:pt>
                <c:pt idx="4103">
                  <c:v>1.6630092592604342</c:v>
                </c:pt>
                <c:pt idx="4104">
                  <c:v>1.6631944444452529</c:v>
                </c:pt>
                <c:pt idx="4105">
                  <c:v>1.6634259259299142</c:v>
                </c:pt>
                <c:pt idx="4106">
                  <c:v>1.6635879629684496</c:v>
                </c:pt>
                <c:pt idx="4107">
                  <c:v>1.663749999999709</c:v>
                </c:pt>
                <c:pt idx="4108">
                  <c:v>1.6639120370382443</c:v>
                </c:pt>
                <c:pt idx="4109">
                  <c:v>1.6640740740767797</c:v>
                </c:pt>
                <c:pt idx="4110">
                  <c:v>1.6642476851848187</c:v>
                </c:pt>
                <c:pt idx="4111">
                  <c:v>1.6660069444478722</c:v>
                </c:pt>
                <c:pt idx="4112">
                  <c:v>1.6664467592636356</c:v>
                </c:pt>
                <c:pt idx="4113">
                  <c:v>1.6666550925947377</c:v>
                </c:pt>
                <c:pt idx="4114">
                  <c:v>1.666886574079399</c:v>
                </c:pt>
                <c:pt idx="4115">
                  <c:v>1.667094907410501</c:v>
                </c:pt>
                <c:pt idx="4116">
                  <c:v>1.6672800925953197</c:v>
                </c:pt>
                <c:pt idx="4117">
                  <c:v>1.6675115740799811</c:v>
                </c:pt>
                <c:pt idx="4118">
                  <c:v>1.6677430555573665</c:v>
                </c:pt>
                <c:pt idx="4119">
                  <c:v>1.6679513888884685</c:v>
                </c:pt>
                <c:pt idx="4120">
                  <c:v>1.6681597222268465</c:v>
                </c:pt>
                <c:pt idx="4121">
                  <c:v>1.6683796296347282</c:v>
                </c:pt>
                <c:pt idx="4122">
                  <c:v>1.6685648148195469</c:v>
                </c:pt>
                <c:pt idx="4123">
                  <c:v>1.6777083333363407</c:v>
                </c:pt>
                <c:pt idx="4124">
                  <c:v>1.6785069444449618</c:v>
                </c:pt>
                <c:pt idx="4125">
                  <c:v>1.6791203703760402</c:v>
                </c:pt>
                <c:pt idx="4126">
                  <c:v>1.6797685185229057</c:v>
                </c:pt>
                <c:pt idx="4127">
                  <c:v>1.6805671296315268</c:v>
                </c:pt>
                <c:pt idx="4128">
                  <c:v>1.6811458333395422</c:v>
                </c:pt>
                <c:pt idx="4129">
                  <c:v>1.6823611111176433</c:v>
                </c:pt>
                <c:pt idx="4130">
                  <c:v>1.6829861111109494</c:v>
                </c:pt>
                <c:pt idx="4131">
                  <c:v>1.6835185185191222</c:v>
                </c:pt>
                <c:pt idx="4132">
                  <c:v>1.6844444444504916</c:v>
                </c:pt>
                <c:pt idx="4133">
                  <c:v>1.6851851851897663</c:v>
                </c:pt>
                <c:pt idx="4134">
                  <c:v>1.6856712962980964</c:v>
                </c:pt>
                <c:pt idx="4135">
                  <c:v>1.6863888888910878</c:v>
                </c:pt>
                <c:pt idx="4136">
                  <c:v>1.6869444444455439</c:v>
                </c:pt>
                <c:pt idx="4137">
                  <c:v>1.6878356481538503</c:v>
                </c:pt>
                <c:pt idx="4138">
                  <c:v>1.6882870370391174</c:v>
                </c:pt>
                <c:pt idx="4139">
                  <c:v>1.6887037037085975</c:v>
                </c:pt>
                <c:pt idx="4140">
                  <c:v>1.6891898148169275</c:v>
                </c:pt>
                <c:pt idx="4141">
                  <c:v>1.6899189814866986</c:v>
                </c:pt>
                <c:pt idx="4142">
                  <c:v>1.6903472222256823</c:v>
                </c:pt>
                <c:pt idx="4143">
                  <c:v>1.6927430555588217</c:v>
                </c:pt>
                <c:pt idx="4144">
                  <c:v>1.6931250000052387</c:v>
                </c:pt>
                <c:pt idx="4145">
                  <c:v>1.6935185185211594</c:v>
                </c:pt>
                <c:pt idx="4146">
                  <c:v>1.6939236111138598</c:v>
                </c:pt>
                <c:pt idx="4147">
                  <c:v>1.6944907407450955</c:v>
                </c:pt>
                <c:pt idx="4148">
                  <c:v>1.6957060185231967</c:v>
                </c:pt>
                <c:pt idx="4149">
                  <c:v>1.6968171296321088</c:v>
                </c:pt>
                <c:pt idx="4150">
                  <c:v>1.6972685185246519</c:v>
                </c:pt>
                <c:pt idx="4151">
                  <c:v>1.6976967592636356</c:v>
                </c:pt>
                <c:pt idx="4152">
                  <c:v>1.6981134259258397</c:v>
                </c:pt>
                <c:pt idx="4153">
                  <c:v>1.6989583333343035</c:v>
                </c:pt>
                <c:pt idx="4154">
                  <c:v>1.6994212962963502</c:v>
                </c:pt>
                <c:pt idx="4155">
                  <c:v>1.7002199074122473</c:v>
                </c:pt>
                <c:pt idx="4156">
                  <c:v>1.7006712962975143</c:v>
                </c:pt>
                <c:pt idx="4157">
                  <c:v>1.7011342592595611</c:v>
                </c:pt>
                <c:pt idx="4158">
                  <c:v>1.7015625000058208</c:v>
                </c:pt>
                <c:pt idx="4159">
                  <c:v>1.7024768518531346</c:v>
                </c:pt>
                <c:pt idx="4160">
                  <c:v>1.7029050925921183</c:v>
                </c:pt>
                <c:pt idx="4161">
                  <c:v>1.7044444444472902</c:v>
                </c:pt>
                <c:pt idx="4162">
                  <c:v>1.7045949074090458</c:v>
                </c:pt>
                <c:pt idx="4163">
                  <c:v>1.7047685185243608</c:v>
                </c:pt>
                <c:pt idx="4164">
                  <c:v>1.7049537037091795</c:v>
                </c:pt>
                <c:pt idx="4165">
                  <c:v>1.7051157407404389</c:v>
                </c:pt>
                <c:pt idx="4166">
                  <c:v>1.7052893518557539</c:v>
                </c:pt>
                <c:pt idx="4167">
                  <c:v>1.70542824074073</c:v>
                </c:pt>
                <c:pt idx="4168">
                  <c:v>1.705601851856045</c:v>
                </c:pt>
                <c:pt idx="4169">
                  <c:v>1.705775462964084</c:v>
                </c:pt>
                <c:pt idx="4170">
                  <c:v>1.7059375000026193</c:v>
                </c:pt>
                <c:pt idx="4171">
                  <c:v>1.7060995370411547</c:v>
                </c:pt>
                <c:pt idx="4172">
                  <c:v>1.70626157407969</c:v>
                </c:pt>
                <c:pt idx="4173">
                  <c:v>1.7064120370414457</c:v>
                </c:pt>
                <c:pt idx="4174">
                  <c:v>1.7065740740799811</c:v>
                </c:pt>
                <c:pt idx="4175">
                  <c:v>1.7067476851880201</c:v>
                </c:pt>
                <c:pt idx="4176">
                  <c:v>1.7068981481497758</c:v>
                </c:pt>
                <c:pt idx="4177">
                  <c:v>1.7070486111115315</c:v>
                </c:pt>
                <c:pt idx="4178">
                  <c:v>1.7072337962963502</c:v>
                </c:pt>
                <c:pt idx="4179">
                  <c:v>1.7073842592653818</c:v>
                </c:pt>
                <c:pt idx="4180">
                  <c:v>1.7075462962966412</c:v>
                </c:pt>
                <c:pt idx="4181">
                  <c:v>1.7077083333351766</c:v>
                </c:pt>
                <c:pt idx="4182">
                  <c:v>1.7078703703737119</c:v>
                </c:pt>
                <c:pt idx="4183">
                  <c:v>1.7080092592659639</c:v>
                </c:pt>
                <c:pt idx="4184">
                  <c:v>1.7081597222277196</c:v>
                </c:pt>
                <c:pt idx="4185">
                  <c:v>1.708321759258979</c:v>
                </c:pt>
                <c:pt idx="4186">
                  <c:v>1.7084722222280107</c:v>
                </c:pt>
                <c:pt idx="4187">
                  <c:v>1.70863425925927</c:v>
                </c:pt>
                <c:pt idx="4188">
                  <c:v>1.7087962962978054</c:v>
                </c:pt>
                <c:pt idx="4189">
                  <c:v>1.7089467592595611</c:v>
                </c:pt>
                <c:pt idx="4190">
                  <c:v>1.7090856481518131</c:v>
                </c:pt>
                <c:pt idx="4191">
                  <c:v>1.7092476851903484</c:v>
                </c:pt>
                <c:pt idx="4192">
                  <c:v>1.7094212962983875</c:v>
                </c:pt>
                <c:pt idx="4193">
                  <c:v>1.7095717592601432</c:v>
                </c:pt>
                <c:pt idx="4194">
                  <c:v>1.7097222222218988</c:v>
                </c:pt>
                <c:pt idx="4195">
                  <c:v>1.7098842592604342</c:v>
                </c:pt>
                <c:pt idx="4196">
                  <c:v>1.7100231481526862</c:v>
                </c:pt>
                <c:pt idx="4197">
                  <c:v>1.7101736111144419</c:v>
                </c:pt>
                <c:pt idx="4198">
                  <c:v>1.7103472222224809</c:v>
                </c:pt>
                <c:pt idx="4199">
                  <c:v>1.7104976851915126</c:v>
                </c:pt>
                <c:pt idx="4200">
                  <c:v>1.7106481481532683</c:v>
                </c:pt>
                <c:pt idx="4201">
                  <c:v>1.710798611115024</c:v>
                </c:pt>
                <c:pt idx="4202">
                  <c:v>1.7109606481535593</c:v>
                </c:pt>
                <c:pt idx="4203">
                  <c:v>1.711111111115315</c:v>
                </c:pt>
                <c:pt idx="4204">
                  <c:v>1.7112615740770707</c:v>
                </c:pt>
                <c:pt idx="4205">
                  <c:v>1.713449074079108</c:v>
                </c:pt>
                <c:pt idx="4206">
                  <c:v>1.713692129633273</c:v>
                </c:pt>
                <c:pt idx="4207">
                  <c:v>1.7139236111106584</c:v>
                </c:pt>
                <c:pt idx="4208">
                  <c:v>1.7141550925953197</c:v>
                </c:pt>
                <c:pt idx="4209">
                  <c:v>1.7144212963030441</c:v>
                </c:pt>
                <c:pt idx="4210">
                  <c:v>1.7146412037036498</c:v>
                </c:pt>
                <c:pt idx="4211">
                  <c:v>1.7148958333345945</c:v>
                </c:pt>
                <c:pt idx="4212">
                  <c:v>1.7151273148192558</c:v>
                </c:pt>
                <c:pt idx="4213">
                  <c:v>1.7153587962966412</c:v>
                </c:pt>
                <c:pt idx="4214">
                  <c:v>1.7155787037045229</c:v>
                </c:pt>
                <c:pt idx="4215">
                  <c:v>1.7157638888893416</c:v>
                </c:pt>
                <c:pt idx="4216">
                  <c:v>1.7159722222277196</c:v>
                </c:pt>
                <c:pt idx="4217">
                  <c:v>1.7161574074125383</c:v>
                </c:pt>
                <c:pt idx="4218">
                  <c:v>1.7216550925950287</c:v>
                </c:pt>
                <c:pt idx="4219">
                  <c:v>1.7220833333340124</c:v>
                </c:pt>
                <c:pt idx="4220">
                  <c:v>1.7225000000034925</c:v>
                </c:pt>
                <c:pt idx="4221">
                  <c:v>1.7229050925961928</c:v>
                </c:pt>
                <c:pt idx="4222">
                  <c:v>1.7233564814814599</c:v>
                </c:pt>
                <c:pt idx="4223">
                  <c:v>1.723877314820129</c:v>
                </c:pt>
                <c:pt idx="4224">
                  <c:v>1.726458333338087</c:v>
                </c:pt>
                <c:pt idx="4225">
                  <c:v>1.7268287037077243</c:v>
                </c:pt>
                <c:pt idx="4226">
                  <c:v>1.7273379629696137</c:v>
                </c:pt>
                <c:pt idx="4227">
                  <c:v>1.7277777777781012</c:v>
                </c:pt>
                <c:pt idx="4228">
                  <c:v>1.7283796296323999</c:v>
                </c:pt>
                <c:pt idx="4229">
                  <c:v>1.7288078703713836</c:v>
                </c:pt>
                <c:pt idx="4230">
                  <c:v>1.729560185187438</c:v>
                </c:pt>
                <c:pt idx="4231">
                  <c:v>1.7305208333345945</c:v>
                </c:pt>
                <c:pt idx="4232">
                  <c:v>1.7328356481521041</c:v>
                </c:pt>
                <c:pt idx="4233">
                  <c:v>1.7332870370373712</c:v>
                </c:pt>
                <c:pt idx="4234">
                  <c:v>1.7338657407453866</c:v>
                </c:pt>
                <c:pt idx="4235">
                  <c:v>1.734548611115315</c:v>
                </c:pt>
                <c:pt idx="4236">
                  <c:v>1.7350000000005821</c:v>
                </c:pt>
                <c:pt idx="4237">
                  <c:v>1.7355671296318178</c:v>
                </c:pt>
                <c:pt idx="4238">
                  <c:v>1.7364699074096279</c:v>
                </c:pt>
                <c:pt idx="4239">
                  <c:v>1.737060185187147</c:v>
                </c:pt>
                <c:pt idx="4240">
                  <c:v>1.7377546296338551</c:v>
                </c:pt>
                <c:pt idx="4241">
                  <c:v>1.7389351851888932</c:v>
                </c:pt>
                <c:pt idx="4242">
                  <c:v>1.7391087962969323</c:v>
                </c:pt>
                <c:pt idx="4243">
                  <c:v>1.7392824074122473</c:v>
                </c:pt>
                <c:pt idx="4244">
                  <c:v>1.739432870374003</c:v>
                </c:pt>
                <c:pt idx="4245">
                  <c:v>1.7395949074125383</c:v>
                </c:pt>
                <c:pt idx="4246">
                  <c:v>1.7397569444510737</c:v>
                </c:pt>
                <c:pt idx="4247">
                  <c:v>1.7399305555591127</c:v>
                </c:pt>
                <c:pt idx="4248">
                  <c:v>1.7401041666671517</c:v>
                </c:pt>
                <c:pt idx="4249">
                  <c:v>1.7402546296361834</c:v>
                </c:pt>
                <c:pt idx="4250">
                  <c:v>1.7404398148210021</c:v>
                </c:pt>
                <c:pt idx="4251">
                  <c:v>1.7406018518522615</c:v>
                </c:pt>
                <c:pt idx="4252">
                  <c:v>1.7407638888907968</c:v>
                </c:pt>
                <c:pt idx="4253">
                  <c:v>1.7409259259293322</c:v>
                </c:pt>
                <c:pt idx="4254">
                  <c:v>1.7410995370373712</c:v>
                </c:pt>
                <c:pt idx="4255">
                  <c:v>1.7412847222221899</c:v>
                </c:pt>
                <c:pt idx="4256">
                  <c:v>1.7414467592607252</c:v>
                </c:pt>
                <c:pt idx="4257">
                  <c:v>1.7416203703760402</c:v>
                </c:pt>
                <c:pt idx="4258">
                  <c:v>1.7417939814840793</c:v>
                </c:pt>
                <c:pt idx="4259">
                  <c:v>1.7419560185226146</c:v>
                </c:pt>
                <c:pt idx="4260">
                  <c:v>1.74211805556115</c:v>
                </c:pt>
                <c:pt idx="4261">
                  <c:v>1.742291666669189</c:v>
                </c:pt>
                <c:pt idx="4262">
                  <c:v>1.7424537037077243</c:v>
                </c:pt>
                <c:pt idx="4263">
                  <c:v>1.7426273148157634</c:v>
                </c:pt>
                <c:pt idx="4264">
                  <c:v>1.7427893518542987</c:v>
                </c:pt>
                <c:pt idx="4265">
                  <c:v>1.7429629629696137</c:v>
                </c:pt>
                <c:pt idx="4266">
                  <c:v>1.7431250000008731</c:v>
                </c:pt>
                <c:pt idx="4267">
                  <c:v>1.7432986111161881</c:v>
                </c:pt>
                <c:pt idx="4268">
                  <c:v>1.7434606481547235</c:v>
                </c:pt>
                <c:pt idx="4269">
                  <c:v>1.7488194444449618</c:v>
                </c:pt>
                <c:pt idx="4270">
                  <c:v>1.7492361111144419</c:v>
                </c:pt>
                <c:pt idx="4271">
                  <c:v>1.7496527777839219</c:v>
                </c:pt>
                <c:pt idx="4272">
                  <c:v>1.7500578703766223</c:v>
                </c:pt>
                <c:pt idx="4273">
                  <c:v>1.7506712963004247</c:v>
                </c:pt>
                <c:pt idx="4274">
                  <c:v>1.7515046296321088</c:v>
                </c:pt>
                <c:pt idx="4275">
                  <c:v>1.7520370370402816</c:v>
                </c:pt>
                <c:pt idx="4276">
                  <c:v>1.7533217592645087</c:v>
                </c:pt>
                <c:pt idx="4277">
                  <c:v>1.7538078703728388</c:v>
                </c:pt>
                <c:pt idx="4278">
                  <c:v>1.7545138888890506</c:v>
                </c:pt>
                <c:pt idx="4279">
                  <c:v>1.7550115740741603</c:v>
                </c:pt>
                <c:pt idx="4280">
                  <c:v>1.7557986111132777</c:v>
                </c:pt>
                <c:pt idx="4281">
                  <c:v>1.7566203703754582</c:v>
                </c:pt>
                <c:pt idx="4282">
                  <c:v>1.7570717592607252</c:v>
                </c:pt>
                <c:pt idx="4283">
                  <c:v>1.7582407407462597</c:v>
                </c:pt>
                <c:pt idx="4284">
                  <c:v>1.7589583333392511</c:v>
                </c:pt>
                <c:pt idx="4285">
                  <c:v>1.7596412037091795</c:v>
                </c:pt>
                <c:pt idx="4286">
                  <c:v>1.7605208333334303</c:v>
                </c:pt>
                <c:pt idx="4287">
                  <c:v>1.7610069444490364</c:v>
                </c:pt>
                <c:pt idx="4288">
                  <c:v>1.7616550925959018</c:v>
                </c:pt>
                <c:pt idx="4289">
                  <c:v>1.7621990740735782</c:v>
                </c:pt>
                <c:pt idx="4290">
                  <c:v>1.7626851851891843</c:v>
                </c:pt>
                <c:pt idx="4291">
                  <c:v>1.7631597222280107</c:v>
                </c:pt>
                <c:pt idx="4292">
                  <c:v>1.7636805555594037</c:v>
                </c:pt>
                <c:pt idx="4293">
                  <c:v>1.7647800925988122</c:v>
                </c:pt>
                <c:pt idx="4294">
                  <c:v>1.7652546296303626</c:v>
                </c:pt>
                <c:pt idx="4295">
                  <c:v>1.7657870370385353</c:v>
                </c:pt>
                <c:pt idx="4296">
                  <c:v>1.7670833333395422</c:v>
                </c:pt>
                <c:pt idx="4297">
                  <c:v>1.7672337963012978</c:v>
                </c:pt>
                <c:pt idx="4298">
                  <c:v>1.7674189814861165</c:v>
                </c:pt>
                <c:pt idx="4299">
                  <c:v>1.7728356481529772</c:v>
                </c:pt>
                <c:pt idx="4300">
                  <c:v>1.7730324074072996</c:v>
                </c:pt>
                <c:pt idx="4301">
                  <c:v>1.7732060185226146</c:v>
                </c:pt>
                <c:pt idx="4302">
                  <c:v>1.77336805556115</c:v>
                </c:pt>
                <c:pt idx="4303">
                  <c:v>1.773541666669189</c:v>
                </c:pt>
                <c:pt idx="4304">
                  <c:v>1.773750000000291</c:v>
                </c:pt>
                <c:pt idx="4305">
                  <c:v>1.7739814814849524</c:v>
                </c:pt>
                <c:pt idx="4306">
                  <c:v>1.7741782407465507</c:v>
                </c:pt>
                <c:pt idx="4307">
                  <c:v>1.7743634259313694</c:v>
                </c:pt>
                <c:pt idx="4308">
                  <c:v>1.7745370370394085</c:v>
                </c:pt>
                <c:pt idx="4309">
                  <c:v>1.7746990740779438</c:v>
                </c:pt>
                <c:pt idx="4310">
                  <c:v>1.7749189814858255</c:v>
                </c:pt>
                <c:pt idx="4311">
                  <c:v>1.7751041666706442</c:v>
                </c:pt>
                <c:pt idx="4312">
                  <c:v>1.7753009259322425</c:v>
                </c:pt>
                <c:pt idx="4313">
                  <c:v>1.7756597222251003</c:v>
                </c:pt>
                <c:pt idx="4314">
                  <c:v>1.7758217592636356</c:v>
                </c:pt>
                <c:pt idx="4315">
                  <c:v>1.775983796302171</c:v>
                </c:pt>
                <c:pt idx="4316">
                  <c:v>1.77615740741021</c:v>
                </c:pt>
                <c:pt idx="4317">
                  <c:v>1.7763194444487453</c:v>
                </c:pt>
                <c:pt idx="4318">
                  <c:v>1.7764930555567844</c:v>
                </c:pt>
                <c:pt idx="4319">
                  <c:v>1.7767129629646661</c:v>
                </c:pt>
                <c:pt idx="4320">
                  <c:v>1.7768865740799811</c:v>
                </c:pt>
                <c:pt idx="4321">
                  <c:v>1.7770486111112405</c:v>
                </c:pt>
                <c:pt idx="4322">
                  <c:v>1.7772222222265555</c:v>
                </c:pt>
                <c:pt idx="4323">
                  <c:v>1.7773958333345945</c:v>
                </c:pt>
                <c:pt idx="4324">
                  <c:v>1.7775578703731298</c:v>
                </c:pt>
                <c:pt idx="4325">
                  <c:v>1.7777314814811689</c:v>
                </c:pt>
                <c:pt idx="4326">
                  <c:v>1.7779166666732635</c:v>
                </c:pt>
                <c:pt idx="4327">
                  <c:v>1.7780902777813026</c:v>
                </c:pt>
                <c:pt idx="4328">
                  <c:v>1.7782523148198379</c:v>
                </c:pt>
                <c:pt idx="4329">
                  <c:v>1.7784375000046566</c:v>
                </c:pt>
                <c:pt idx="4330">
                  <c:v>1.7786111111126957</c:v>
                </c:pt>
                <c:pt idx="4331">
                  <c:v>1.7843981481491937</c:v>
                </c:pt>
                <c:pt idx="4332">
                  <c:v>1.7847916666723904</c:v>
                </c:pt>
                <c:pt idx="4333">
                  <c:v>1.7852199074113742</c:v>
                </c:pt>
                <c:pt idx="4334">
                  <c:v>1.7856481481503579</c:v>
                </c:pt>
                <c:pt idx="4335">
                  <c:v>1.786168981481751</c:v>
                </c:pt>
                <c:pt idx="4336">
                  <c:v>1.7867129629667033</c:v>
                </c:pt>
                <c:pt idx="4337">
                  <c:v>1.7877777777830488</c:v>
                </c:pt>
                <c:pt idx="4338">
                  <c:v>1.7889004629687406</c:v>
                </c:pt>
                <c:pt idx="4339">
                  <c:v>1.7894328703769133</c:v>
                </c:pt>
                <c:pt idx="4340">
                  <c:v>1.7901041666700621</c:v>
                </c:pt>
                <c:pt idx="4341">
                  <c:v>1.7909143518554629</c:v>
                </c:pt>
                <c:pt idx="4342">
                  <c:v>1.7922222222259734</c:v>
                </c:pt>
                <c:pt idx="4343">
                  <c:v>1.7926851851880201</c:v>
                </c:pt>
                <c:pt idx="4344">
                  <c:v>1.7931481481500668</c:v>
                </c:pt>
                <c:pt idx="4345">
                  <c:v>1.7936342592656729</c:v>
                </c:pt>
                <c:pt idx="4346">
                  <c:v>1.7947222222283017</c:v>
                </c:pt>
                <c:pt idx="4347">
                  <c:v>1.7957638888910878</c:v>
                </c:pt>
                <c:pt idx="4348">
                  <c:v>1.7963194444455439</c:v>
                </c:pt>
                <c:pt idx="4349">
                  <c:v>1.7968865740767797</c:v>
                </c:pt>
                <c:pt idx="4350">
                  <c:v>1.7974537037080154</c:v>
                </c:pt>
                <c:pt idx="4351">
                  <c:v>1.7983449074090458</c:v>
                </c:pt>
                <c:pt idx="4352">
                  <c:v>1.7988657407404389</c:v>
                </c:pt>
                <c:pt idx="4353">
                  <c:v>1.7995717592639267</c:v>
                </c:pt>
                <c:pt idx="4354">
                  <c:v>1.8000347222259734</c:v>
                </c:pt>
                <c:pt idx="4355">
                  <c:v>1.8006365740802721</c:v>
                </c:pt>
                <c:pt idx="4356">
                  <c:v>1.8015509259275859</c:v>
                </c:pt>
                <c:pt idx="4357">
                  <c:v>1.8024305555591127</c:v>
                </c:pt>
                <c:pt idx="4358">
                  <c:v>1.8028819444443798</c:v>
                </c:pt>
                <c:pt idx="4359">
                  <c:v>1.8033796296294895</c:v>
                </c:pt>
                <c:pt idx="4360">
                  <c:v>1.8040625000066939</c:v>
                </c:pt>
                <c:pt idx="4361">
                  <c:v>1.8045254629687406</c:v>
                </c:pt>
                <c:pt idx="4362">
                  <c:v>1.8053009259310784</c:v>
                </c:pt>
                <c:pt idx="4363">
                  <c:v>1.8057754629626288</c:v>
                </c:pt>
                <c:pt idx="4364">
                  <c:v>1.8065046296323999</c:v>
                </c:pt>
                <c:pt idx="4365">
                  <c:v>1.8069560185249429</c:v>
                </c:pt>
                <c:pt idx="4366">
                  <c:v>1.8076041666718083</c:v>
                </c:pt>
                <c:pt idx="4367">
                  <c:v>1.8081134259264218</c:v>
                </c:pt>
                <c:pt idx="4368">
                  <c:v>1.809849537043192</c:v>
                </c:pt>
                <c:pt idx="4369">
                  <c:v>1.8100115740744513</c:v>
                </c:pt>
                <c:pt idx="4370">
                  <c:v>1.8101851851897663</c:v>
                </c:pt>
                <c:pt idx="4371">
                  <c:v>1.8103472222283017</c:v>
                </c:pt>
                <c:pt idx="4372">
                  <c:v>1.8105208333363407</c:v>
                </c:pt>
                <c:pt idx="4373">
                  <c:v>1.8106944444443798</c:v>
                </c:pt>
                <c:pt idx="4374">
                  <c:v>1.8108449074134114</c:v>
                </c:pt>
                <c:pt idx="4375">
                  <c:v>1.8110069444446708</c:v>
                </c:pt>
                <c:pt idx="4376">
                  <c:v>1.8111574074137025</c:v>
                </c:pt>
                <c:pt idx="4377">
                  <c:v>1.8113078703754582</c:v>
                </c:pt>
                <c:pt idx="4378">
                  <c:v>1.8114467592604342</c:v>
                </c:pt>
                <c:pt idx="4379">
                  <c:v>1.8115972222221899</c:v>
                </c:pt>
                <c:pt idx="4380">
                  <c:v>1.8117592592607252</c:v>
                </c:pt>
                <c:pt idx="4381">
                  <c:v>1.8119097222224809</c:v>
                </c:pt>
                <c:pt idx="4382">
                  <c:v>1.8120601851915126</c:v>
                </c:pt>
                <c:pt idx="4383">
                  <c:v>1.8122106481532683</c:v>
                </c:pt>
                <c:pt idx="4384">
                  <c:v>1.8123495370382443</c:v>
                </c:pt>
                <c:pt idx="4385">
                  <c:v>1.8125</c:v>
                </c:pt>
                <c:pt idx="4386">
                  <c:v>1.8127662037077243</c:v>
                </c:pt>
                <c:pt idx="4387">
                  <c:v>1.8129282407462597</c:v>
                </c:pt>
                <c:pt idx="4388">
                  <c:v>1.8130787037080154</c:v>
                </c:pt>
                <c:pt idx="4389">
                  <c:v>1.8132291666697711</c:v>
                </c:pt>
                <c:pt idx="4390">
                  <c:v>1.8133564814852434</c:v>
                </c:pt>
                <c:pt idx="4391">
                  <c:v>1.8135069444469991</c:v>
                </c:pt>
                <c:pt idx="4392">
                  <c:v>1.8136689814855345</c:v>
                </c:pt>
                <c:pt idx="4393">
                  <c:v>1.8156481481491937</c:v>
                </c:pt>
                <c:pt idx="4394">
                  <c:v>1.8159953703725478</c:v>
                </c:pt>
                <c:pt idx="4395">
                  <c:v>1.8162847222265555</c:v>
                </c:pt>
                <c:pt idx="4396">
                  <c:v>1.8165625000037835</c:v>
                </c:pt>
                <c:pt idx="4397">
                  <c:v>1.8168402777810115</c:v>
                </c:pt>
                <c:pt idx="4398">
                  <c:v>1.8171180555582396</c:v>
                </c:pt>
                <c:pt idx="4399">
                  <c:v>1.8173842592659639</c:v>
                </c:pt>
                <c:pt idx="4400">
                  <c:v>1.8175694444507826</c:v>
                </c:pt>
                <c:pt idx="4401">
                  <c:v>1.8177199074125383</c:v>
                </c:pt>
                <c:pt idx="4402">
                  <c:v>1.8178819444510737</c:v>
                </c:pt>
                <c:pt idx="4403">
                  <c:v>1.8180555555591127</c:v>
                </c:pt>
                <c:pt idx="4404">
                  <c:v>1.818217592597648</c:v>
                </c:pt>
                <c:pt idx="4405">
                  <c:v>1.8183912037056871</c:v>
                </c:pt>
                <c:pt idx="4406">
                  <c:v>1.8185532407442224</c:v>
                </c:pt>
                <c:pt idx="4407">
                  <c:v>1.8187152777827578</c:v>
                </c:pt>
                <c:pt idx="4408">
                  <c:v>1.8188888888907968</c:v>
                </c:pt>
                <c:pt idx="4409">
                  <c:v>1.8190277777830488</c:v>
                </c:pt>
                <c:pt idx="4410">
                  <c:v>1.8191782407448045</c:v>
                </c:pt>
                <c:pt idx="4411">
                  <c:v>1.8193171296297805</c:v>
                </c:pt>
                <c:pt idx="4412">
                  <c:v>1.8194675925988122</c:v>
                </c:pt>
                <c:pt idx="4413">
                  <c:v>1.8196180555605679</c:v>
                </c:pt>
                <c:pt idx="4414">
                  <c:v>1.8197916666686069</c:v>
                </c:pt>
                <c:pt idx="4415">
                  <c:v>1.8199421296303626</c:v>
                </c:pt>
                <c:pt idx="4416">
                  <c:v>1.8200925925921183</c:v>
                </c:pt>
                <c:pt idx="4417">
                  <c:v>1.8202199074075907</c:v>
                </c:pt>
                <c:pt idx="4418">
                  <c:v>1.8203703703766223</c:v>
                </c:pt>
                <c:pt idx="4419">
                  <c:v>1.8205092592615983</c:v>
                </c:pt>
                <c:pt idx="4420">
                  <c:v>1.820659722223354</c:v>
                </c:pt>
                <c:pt idx="4421">
                  <c:v>1.8208796296312357</c:v>
                </c:pt>
                <c:pt idx="4422">
                  <c:v>1.8210069444467081</c:v>
                </c:pt>
                <c:pt idx="4423">
                  <c:v>1.8211458333389601</c:v>
                </c:pt>
                <c:pt idx="4424">
                  <c:v>1.8212962963007158</c:v>
                </c:pt>
                <c:pt idx="4425">
                  <c:v>1.8214236111161881</c:v>
                </c:pt>
                <c:pt idx="4426">
                  <c:v>1.8215856481547235</c:v>
                </c:pt>
                <c:pt idx="4427">
                  <c:v>1.8217476851859828</c:v>
                </c:pt>
                <c:pt idx="4428">
                  <c:v>1.8219212963012978</c:v>
                </c:pt>
                <c:pt idx="4429">
                  <c:v>1.8221064814861165</c:v>
                </c:pt>
                <c:pt idx="4430">
                  <c:v>1.8222916666709352</c:v>
                </c:pt>
                <c:pt idx="4431">
                  <c:v>1.8224884259325336</c:v>
                </c:pt>
                <c:pt idx="4432">
                  <c:v>1.82261574074073</c:v>
                </c:pt>
                <c:pt idx="4433">
                  <c:v>1.822754629632982</c:v>
                </c:pt>
                <c:pt idx="4434">
                  <c:v>1.822893518525234</c:v>
                </c:pt>
                <c:pt idx="4435">
                  <c:v>1.8230439814869897</c:v>
                </c:pt>
                <c:pt idx="4436">
                  <c:v>1.8231944444487453</c:v>
                </c:pt>
                <c:pt idx="4437">
                  <c:v>1.8233680555567844</c:v>
                </c:pt>
                <c:pt idx="4438">
                  <c:v>1.8235185185185401</c:v>
                </c:pt>
                <c:pt idx="4439">
                  <c:v>1.8236689814875717</c:v>
                </c:pt>
                <c:pt idx="4440">
                  <c:v>1.8238194444493274</c:v>
                </c:pt>
                <c:pt idx="4441">
                  <c:v>1.8239814814878628</c:v>
                </c:pt>
                <c:pt idx="4442">
                  <c:v>1.8241203703728388</c:v>
                </c:pt>
                <c:pt idx="4443">
                  <c:v>1.8242708333345945</c:v>
                </c:pt>
                <c:pt idx="4444">
                  <c:v>1.8244444444499095</c:v>
                </c:pt>
                <c:pt idx="4445">
                  <c:v>1.8246412037042319</c:v>
                </c:pt>
                <c:pt idx="4446">
                  <c:v>1.8247800925964839</c:v>
                </c:pt>
                <c:pt idx="4447">
                  <c:v>1.8249189814814599</c:v>
                </c:pt>
                <c:pt idx="4448">
                  <c:v>1.8250694444504916</c:v>
                </c:pt>
                <c:pt idx="4449">
                  <c:v>1.825266203704814</c:v>
                </c:pt>
                <c:pt idx="4450">
                  <c:v>1.8254282407433493</c:v>
                </c:pt>
                <c:pt idx="4451">
                  <c:v>1.8256018518513883</c:v>
                </c:pt>
                <c:pt idx="4452">
                  <c:v>1.82575231482042</c:v>
                </c:pt>
                <c:pt idx="4453">
                  <c:v>1.825925925928459</c:v>
                </c:pt>
                <c:pt idx="4454">
                  <c:v>1.8261111111132777</c:v>
                </c:pt>
                <c:pt idx="4455">
                  <c:v>1.8262847222285927</c:v>
                </c:pt>
                <c:pt idx="4456">
                  <c:v>1.8264583333366318</c:v>
                </c:pt>
                <c:pt idx="4457">
                  <c:v>1.8266087962983875</c:v>
                </c:pt>
                <c:pt idx="4458">
                  <c:v>1.8267939814832062</c:v>
                </c:pt>
                <c:pt idx="4459">
                  <c:v>1.8269560185217415</c:v>
                </c:pt>
                <c:pt idx="4460">
                  <c:v>1.8271064814834972</c:v>
                </c:pt>
                <c:pt idx="4461">
                  <c:v>1.8273379629681585</c:v>
                </c:pt>
                <c:pt idx="4462">
                  <c:v>1.8275231481529772</c:v>
                </c:pt>
                <c:pt idx="4463">
                  <c:v>1.8277199074072996</c:v>
                </c:pt>
                <c:pt idx="4464">
                  <c:v>1.8278703703763313</c:v>
                </c:pt>
                <c:pt idx="4465">
                  <c:v>1.8280439814843703</c:v>
                </c:pt>
                <c:pt idx="4466">
                  <c:v>1.8282407407459687</c:v>
                </c:pt>
                <c:pt idx="4467">
                  <c:v>1.828402777784504</c:v>
                </c:pt>
                <c:pt idx="4468">
                  <c:v>1.828576388892543</c:v>
                </c:pt>
                <c:pt idx="4469">
                  <c:v>1.8287615740773617</c:v>
                </c:pt>
                <c:pt idx="4470">
                  <c:v>1.8289467592621804</c:v>
                </c:pt>
                <c:pt idx="4471">
                  <c:v>1.8291319444469991</c:v>
                </c:pt>
                <c:pt idx="4472">
                  <c:v>1.8293287037085975</c:v>
                </c:pt>
                <c:pt idx="4473">
                  <c:v>1.8294791666703532</c:v>
                </c:pt>
                <c:pt idx="4474">
                  <c:v>1.8296759259319515</c:v>
                </c:pt>
                <c:pt idx="4475">
                  <c:v>1.8298495370399905</c:v>
                </c:pt>
                <c:pt idx="4476">
                  <c:v>1.8300231481480296</c:v>
                </c:pt>
                <c:pt idx="4477">
                  <c:v>1.8302083333328483</c:v>
                </c:pt>
                <c:pt idx="4478">
                  <c:v>1.83042824074073</c:v>
                </c:pt>
                <c:pt idx="4479">
                  <c:v>1.8306134259255487</c:v>
                </c:pt>
                <c:pt idx="4480">
                  <c:v>1.8307870370408637</c:v>
                </c:pt>
                <c:pt idx="4481">
                  <c:v>1.830949074079399</c:v>
                </c:pt>
                <c:pt idx="4482">
                  <c:v>1.831122685187438</c:v>
                </c:pt>
                <c:pt idx="4483">
                  <c:v>1.831296296302753</c:v>
                </c:pt>
                <c:pt idx="4484">
                  <c:v>1.8315856481494848</c:v>
                </c:pt>
                <c:pt idx="4485">
                  <c:v>1.8317245370417368</c:v>
                </c:pt>
                <c:pt idx="4486">
                  <c:v>1.8318634259267128</c:v>
                </c:pt>
                <c:pt idx="4487">
                  <c:v>1.8341203703748761</c:v>
                </c:pt>
                <c:pt idx="4488">
                  <c:v>1.8343865740753245</c:v>
                </c:pt>
                <c:pt idx="4489">
                  <c:v>1.8346875000061118</c:v>
                </c:pt>
                <c:pt idx="4490">
                  <c:v>1.8349421296297805</c:v>
                </c:pt>
                <c:pt idx="4491">
                  <c:v>1.8352314814837882</c:v>
                </c:pt>
                <c:pt idx="4492">
                  <c:v>1.8355208333377959</c:v>
                </c:pt>
                <c:pt idx="4493">
                  <c:v>1.835798611115024</c:v>
                </c:pt>
                <c:pt idx="4494">
                  <c:v>1.836076388892252</c:v>
                </c:pt>
                <c:pt idx="4495">
                  <c:v>1.83635416666948</c:v>
                </c:pt>
                <c:pt idx="4496">
                  <c:v>1.8366435185234877</c:v>
                </c:pt>
                <c:pt idx="4497">
                  <c:v>1.8369212963007158</c:v>
                </c:pt>
                <c:pt idx="4498">
                  <c:v>1.8371990740779438</c:v>
                </c:pt>
                <c:pt idx="4499">
                  <c:v>1.8373958333395422</c:v>
                </c:pt>
                <c:pt idx="4500">
                  <c:v>1.8375810185243608</c:v>
                </c:pt>
                <c:pt idx="4501">
                  <c:v>1.8377430555556202</c:v>
                </c:pt>
                <c:pt idx="4502">
                  <c:v>1.8378935185246519</c:v>
                </c:pt>
                <c:pt idx="4503">
                  <c:v>1.8380439814864076</c:v>
                </c:pt>
                <c:pt idx="4504">
                  <c:v>1.8382175925944466</c:v>
                </c:pt>
                <c:pt idx="4505">
                  <c:v>1.838414351856045</c:v>
                </c:pt>
                <c:pt idx="4506">
                  <c:v>1.8385763888945803</c:v>
                </c:pt>
                <c:pt idx="4507">
                  <c:v>1.8387500000026193</c:v>
                </c:pt>
                <c:pt idx="4508">
                  <c:v>1.8389120370411547</c:v>
                </c:pt>
                <c:pt idx="4509">
                  <c:v>1.8390856481491937</c:v>
                </c:pt>
                <c:pt idx="4510">
                  <c:v>1.8392708333340124</c:v>
                </c:pt>
                <c:pt idx="4511">
                  <c:v>1.8395254629649571</c:v>
                </c:pt>
                <c:pt idx="4512">
                  <c:v>1.8396527777804295</c:v>
                </c:pt>
                <c:pt idx="4513">
                  <c:v>1.8398148148189648</c:v>
                </c:pt>
                <c:pt idx="4514">
                  <c:v>1.8400115740805632</c:v>
                </c:pt>
                <c:pt idx="4515">
                  <c:v>1.8402199074116652</c:v>
                </c:pt>
                <c:pt idx="4516">
                  <c:v>1.8404282407427672</c:v>
                </c:pt>
                <c:pt idx="4517">
                  <c:v>1.8406365740738693</c:v>
                </c:pt>
                <c:pt idx="4518">
                  <c:v>1.8408449074122473</c:v>
                </c:pt>
                <c:pt idx="4519">
                  <c:v>1.8410185185202863</c:v>
                </c:pt>
                <c:pt idx="4520">
                  <c:v>1.8411921296356013</c:v>
                </c:pt>
                <c:pt idx="4521">
                  <c:v>1.8414583333360497</c:v>
                </c:pt>
                <c:pt idx="4522">
                  <c:v>1.841620370374585</c:v>
                </c:pt>
                <c:pt idx="4523">
                  <c:v>1.8417592592595611</c:v>
                </c:pt>
                <c:pt idx="4524">
                  <c:v>1.8419212962980964</c:v>
                </c:pt>
                <c:pt idx="4525">
                  <c:v>1.8421759259290411</c:v>
                </c:pt>
                <c:pt idx="4526">
                  <c:v>1.8423263888907968</c:v>
                </c:pt>
                <c:pt idx="4527">
                  <c:v>1.8424768518525525</c:v>
                </c:pt>
                <c:pt idx="4528">
                  <c:v>1.8426157407448045</c:v>
                </c:pt>
                <c:pt idx="4529">
                  <c:v>1.8428125000064028</c:v>
                </c:pt>
                <c:pt idx="4530">
                  <c:v>1.8429745370376622</c:v>
                </c:pt>
                <c:pt idx="4531">
                  <c:v>1.8431134259299142</c:v>
                </c:pt>
                <c:pt idx="4532">
                  <c:v>1.8432754629684496</c:v>
                </c:pt>
                <c:pt idx="4533">
                  <c:v>1.8434606481532683</c:v>
                </c:pt>
                <c:pt idx="4534">
                  <c:v>1.8436342592613073</c:v>
                </c:pt>
                <c:pt idx="4535">
                  <c:v>1.8437731481535593</c:v>
                </c:pt>
                <c:pt idx="4536">
                  <c:v>1.843958333338378</c:v>
                </c:pt>
                <c:pt idx="4537">
                  <c:v>1.844131944446417</c:v>
                </c:pt>
                <c:pt idx="4538">
                  <c:v>1.844305555561732</c:v>
                </c:pt>
                <c:pt idx="4539">
                  <c:v>1.8444675925929914</c:v>
                </c:pt>
                <c:pt idx="4540">
                  <c:v>1.8446412037083064</c:v>
                </c:pt>
                <c:pt idx="4541">
                  <c:v>1.8447916666700621</c:v>
                </c:pt>
                <c:pt idx="4542">
                  <c:v>1.8449884259316605</c:v>
                </c:pt>
                <c:pt idx="4543">
                  <c:v>1.8451736111164792</c:v>
                </c:pt>
                <c:pt idx="4544">
                  <c:v>1.8453240740782348</c:v>
                </c:pt>
                <c:pt idx="4545">
                  <c:v>1.8454745370399905</c:v>
                </c:pt>
                <c:pt idx="4546">
                  <c:v>1.8456712963015889</c:v>
                </c:pt>
                <c:pt idx="4547">
                  <c:v>1.8458564814864076</c:v>
                </c:pt>
                <c:pt idx="4548">
                  <c:v>1.8460416666712263</c:v>
                </c:pt>
                <c:pt idx="4549">
                  <c:v>1.8462037037097616</c:v>
                </c:pt>
                <c:pt idx="4550">
                  <c:v>1.8463888888945803</c:v>
                </c:pt>
                <c:pt idx="4551">
                  <c:v>1.846574074079399</c:v>
                </c:pt>
                <c:pt idx="4552">
                  <c:v>1.8467708333337214</c:v>
                </c:pt>
                <c:pt idx="4553">
                  <c:v>1.8469560185185401</c:v>
                </c:pt>
                <c:pt idx="4554">
                  <c:v>1.8471296296338551</c:v>
                </c:pt>
                <c:pt idx="4555">
                  <c:v>1.8473263888954534</c:v>
                </c:pt>
                <c:pt idx="4556">
                  <c:v>1.8475578703728388</c:v>
                </c:pt>
                <c:pt idx="4557">
                  <c:v>1.8477314814881538</c:v>
                </c:pt>
                <c:pt idx="4558">
                  <c:v>1.8478703703731298</c:v>
                </c:pt>
                <c:pt idx="4559">
                  <c:v>1.8480439814811689</c:v>
                </c:pt>
                <c:pt idx="4560">
                  <c:v>1.8482291666732635</c:v>
                </c:pt>
                <c:pt idx="4561">
                  <c:v>1.8484143518580822</c:v>
                </c:pt>
                <c:pt idx="4562">
                  <c:v>1.8486111111124046</c:v>
                </c:pt>
                <c:pt idx="4563">
                  <c:v>1.84877314815094</c:v>
                </c:pt>
                <c:pt idx="4564">
                  <c:v>1.8489583333357587</c:v>
                </c:pt>
                <c:pt idx="4565">
                  <c:v>1.8491435185205773</c:v>
                </c:pt>
                <c:pt idx="4566">
                  <c:v>1.8493055555591127</c:v>
                </c:pt>
                <c:pt idx="4567">
                  <c:v>1.8494907407439314</c:v>
                </c:pt>
                <c:pt idx="4568">
                  <c:v>1.8496875000055297</c:v>
                </c:pt>
                <c:pt idx="4569">
                  <c:v>1.8498611111135688</c:v>
                </c:pt>
                <c:pt idx="4570">
                  <c:v>1.8500462962983875</c:v>
                </c:pt>
                <c:pt idx="4571">
                  <c:v>1.8502083333369228</c:v>
                </c:pt>
                <c:pt idx="4572">
                  <c:v>1.8504166666680248</c:v>
                </c:pt>
                <c:pt idx="4573">
                  <c:v>1.8506134259296232</c:v>
                </c:pt>
                <c:pt idx="4574">
                  <c:v>1.8507638888913789</c:v>
                </c:pt>
                <c:pt idx="4575">
                  <c:v>1.8509490740761976</c:v>
                </c:pt>
                <c:pt idx="4576">
                  <c:v>1.8511342592610163</c:v>
                </c:pt>
                <c:pt idx="4577">
                  <c:v>1.8513773148151813</c:v>
                </c:pt>
                <c:pt idx="4578">
                  <c:v>1.8515625</c:v>
                </c:pt>
                <c:pt idx="4579">
                  <c:v>1.8517592592615983</c:v>
                </c:pt>
                <c:pt idx="4580">
                  <c:v>1.8519560185231967</c:v>
                </c:pt>
                <c:pt idx="4581">
                  <c:v>1.8542939814869897</c:v>
                </c:pt>
                <c:pt idx="4582">
                  <c:v>1.8545717592642177</c:v>
                </c:pt>
                <c:pt idx="4583">
                  <c:v>1.8548611111109494</c:v>
                </c:pt>
                <c:pt idx="4584">
                  <c:v>1.8551388888954534</c:v>
                </c:pt>
                <c:pt idx="4585">
                  <c:v>1.8554166666726815</c:v>
                </c:pt>
                <c:pt idx="4586">
                  <c:v>1.8556828703731298</c:v>
                </c:pt>
                <c:pt idx="4587">
                  <c:v>1.8559722222271375</c:v>
                </c:pt>
                <c:pt idx="4588">
                  <c:v>1.8562500000043656</c:v>
                </c:pt>
                <c:pt idx="4589">
                  <c:v>1.856516203704814</c:v>
                </c:pt>
                <c:pt idx="4590">
                  <c:v>1.8566666666665697</c:v>
                </c:pt>
                <c:pt idx="4591">
                  <c:v>1.8568402777818847</c:v>
                </c:pt>
                <c:pt idx="4592">
                  <c:v>1.8570138888899237</c:v>
                </c:pt>
                <c:pt idx="4593">
                  <c:v>1.857175925928459</c:v>
                </c:pt>
                <c:pt idx="4594">
                  <c:v>1.8573611111132777</c:v>
                </c:pt>
                <c:pt idx="4595">
                  <c:v>1.8575115740750334</c:v>
                </c:pt>
                <c:pt idx="4596">
                  <c:v>1.8576620370367891</c:v>
                </c:pt>
                <c:pt idx="4597">
                  <c:v>1.8578240740753245</c:v>
                </c:pt>
                <c:pt idx="4598">
                  <c:v>1.8579976851906395</c:v>
                </c:pt>
                <c:pt idx="4599">
                  <c:v>1.8581481481523952</c:v>
                </c:pt>
                <c:pt idx="4600">
                  <c:v>1.8582870370373712</c:v>
                </c:pt>
                <c:pt idx="4601">
                  <c:v>1.8585300925988122</c:v>
                </c:pt>
                <c:pt idx="4602">
                  <c:v>1.8586689814837882</c:v>
                </c:pt>
                <c:pt idx="4603">
                  <c:v>1.8589583333377959</c:v>
                </c:pt>
                <c:pt idx="4604">
                  <c:v>1.859097222222772</c:v>
                </c:pt>
                <c:pt idx="4605">
                  <c:v>1.8592245370382443</c:v>
                </c:pt>
                <c:pt idx="4606">
                  <c:v>1.8593634259304963</c:v>
                </c:pt>
                <c:pt idx="4607">
                  <c:v>1.8594907407459687</c:v>
                </c:pt>
                <c:pt idx="4608">
                  <c:v>1.859826388892543</c:v>
                </c:pt>
                <c:pt idx="4609">
                  <c:v>1.8599537037080154</c:v>
                </c:pt>
                <c:pt idx="4610">
                  <c:v>1.8601157407465507</c:v>
                </c:pt>
                <c:pt idx="4611">
                  <c:v>1.8602662037083064</c:v>
                </c:pt>
                <c:pt idx="4612">
                  <c:v>1.8604166666700621</c:v>
                </c:pt>
                <c:pt idx="4613">
                  <c:v>1.8605787037085975</c:v>
                </c:pt>
                <c:pt idx="4614">
                  <c:v>1.8607523148166365</c:v>
                </c:pt>
                <c:pt idx="4615">
                  <c:v>1.8609027777783922</c:v>
                </c:pt>
                <c:pt idx="4616">
                  <c:v>1.8610995370399905</c:v>
                </c:pt>
                <c:pt idx="4617">
                  <c:v>1.8612500000017462</c:v>
                </c:pt>
                <c:pt idx="4618">
                  <c:v>1.8614583333328483</c:v>
                </c:pt>
                <c:pt idx="4619">
                  <c:v>1.86167824074073</c:v>
                </c:pt>
                <c:pt idx="4620">
                  <c:v>1.861817129632982</c:v>
                </c:pt>
                <c:pt idx="4621">
                  <c:v>1.861956018525234</c:v>
                </c:pt>
                <c:pt idx="4622">
                  <c:v>1.86209490741021</c:v>
                </c:pt>
                <c:pt idx="4623">
                  <c:v>1.862407407410501</c:v>
                </c:pt>
                <c:pt idx="4624">
                  <c:v>1.862546296302753</c:v>
                </c:pt>
                <c:pt idx="4625">
                  <c:v>1.8626620370414457</c:v>
                </c:pt>
                <c:pt idx="4626">
                  <c:v>1.8627893518569181</c:v>
                </c:pt>
                <c:pt idx="4627">
                  <c:v>1.8629513888954534</c:v>
                </c:pt>
                <c:pt idx="4628">
                  <c:v>1.8631712962960592</c:v>
                </c:pt>
                <c:pt idx="4629">
                  <c:v>1.8633101851883112</c:v>
                </c:pt>
                <c:pt idx="4630">
                  <c:v>1.8634606481500668</c:v>
                </c:pt>
                <c:pt idx="4631">
                  <c:v>1.8635995370423188</c:v>
                </c:pt>
                <c:pt idx="4632">
                  <c:v>1.8637731481503579</c:v>
                </c:pt>
                <c:pt idx="4633">
                  <c:v>1.8639351851888932</c:v>
                </c:pt>
                <c:pt idx="4634">
                  <c:v>1.8640856481506489</c:v>
                </c:pt>
                <c:pt idx="4635">
                  <c:v>1.8642476851891843</c:v>
                </c:pt>
                <c:pt idx="4636">
                  <c:v>1.8644212962972233</c:v>
                </c:pt>
                <c:pt idx="4637">
                  <c:v>1.8645601851894753</c:v>
                </c:pt>
                <c:pt idx="4638">
                  <c:v>1.8647222222280107</c:v>
                </c:pt>
                <c:pt idx="4639">
                  <c:v>1.86488425925927</c:v>
                </c:pt>
                <c:pt idx="4640">
                  <c:v>1.8650462962978054</c:v>
                </c:pt>
                <c:pt idx="4641">
                  <c:v>1.8652083333363407</c:v>
                </c:pt>
                <c:pt idx="4642">
                  <c:v>1.8653703703748761</c:v>
                </c:pt>
                <c:pt idx="4643">
                  <c:v>1.8655555555596948</c:v>
                </c:pt>
                <c:pt idx="4644">
                  <c:v>1.8657060185214505</c:v>
                </c:pt>
                <c:pt idx="4645">
                  <c:v>1.8658680555599858</c:v>
                </c:pt>
                <c:pt idx="4646">
                  <c:v>1.8660532407448045</c:v>
                </c:pt>
                <c:pt idx="4647">
                  <c:v>1.8662268518528435</c:v>
                </c:pt>
                <c:pt idx="4648">
                  <c:v>1.8663773148145992</c:v>
                </c:pt>
                <c:pt idx="4649">
                  <c:v>1.8665972222224809</c:v>
                </c:pt>
                <c:pt idx="4650">
                  <c:v>1.8667361111147329</c:v>
                </c:pt>
                <c:pt idx="4651">
                  <c:v>1.8668865740764886</c:v>
                </c:pt>
                <c:pt idx="4652">
                  <c:v>1.867048611115024</c:v>
                </c:pt>
                <c:pt idx="4653">
                  <c:v>1.8671759259304963</c:v>
                </c:pt>
                <c:pt idx="4654">
                  <c:v>1.8673379629690317</c:v>
                </c:pt>
                <c:pt idx="4655">
                  <c:v>1.867534722223354</c:v>
                </c:pt>
                <c:pt idx="4656">
                  <c:v>1.8676851851851097</c:v>
                </c:pt>
                <c:pt idx="4657">
                  <c:v>1.8678356481541414</c:v>
                </c:pt>
                <c:pt idx="4658">
                  <c:v>1.8681365740776528</c:v>
                </c:pt>
                <c:pt idx="4659">
                  <c:v>1.8682754629626288</c:v>
                </c:pt>
                <c:pt idx="4660">
                  <c:v>1.8684143518548808</c:v>
                </c:pt>
                <c:pt idx="4661">
                  <c:v>1.8685532407471328</c:v>
                </c:pt>
                <c:pt idx="4662">
                  <c:v>1.8686921296321088</c:v>
                </c:pt>
                <c:pt idx="4663">
                  <c:v>1.8689699074093369</c:v>
                </c:pt>
                <c:pt idx="4664">
                  <c:v>1.8691203703710926</c:v>
                </c:pt>
                <c:pt idx="4665">
                  <c:v>1.8692476851865649</c:v>
                </c:pt>
                <c:pt idx="4666">
                  <c:v>1.8693981481483206</c:v>
                </c:pt>
                <c:pt idx="4667">
                  <c:v>1.869560185186856</c:v>
                </c:pt>
                <c:pt idx="4668">
                  <c:v>1.869733796302171</c:v>
                </c:pt>
                <c:pt idx="4669">
                  <c:v>1.8699189814869897</c:v>
                </c:pt>
                <c:pt idx="4670">
                  <c:v>1.8700925925950287</c:v>
                </c:pt>
                <c:pt idx="4671">
                  <c:v>1.8703009259261307</c:v>
                </c:pt>
                <c:pt idx="4672">
                  <c:v>1.8704861111109494</c:v>
                </c:pt>
                <c:pt idx="4673">
                  <c:v>1.8706828703725478</c:v>
                </c:pt>
                <c:pt idx="4674">
                  <c:v>1.8708449074110831</c:v>
                </c:pt>
                <c:pt idx="4675">
                  <c:v>1.8729166666671517</c:v>
                </c:pt>
                <c:pt idx="4676">
                  <c:v>1.8731944444443798</c:v>
                </c:pt>
                <c:pt idx="4677">
                  <c:v>1.8734722222288838</c:v>
                </c:pt>
                <c:pt idx="4678">
                  <c:v>1.8737500000061118</c:v>
                </c:pt>
                <c:pt idx="4679">
                  <c:v>1.8740162037065602</c:v>
                </c:pt>
                <c:pt idx="4680">
                  <c:v>1.8743055555605679</c:v>
                </c:pt>
                <c:pt idx="4681">
                  <c:v>1.8745833333377959</c:v>
                </c:pt>
                <c:pt idx="4682">
                  <c:v>1.8747685185226146</c:v>
                </c:pt>
                <c:pt idx="4683">
                  <c:v>1.8749421296306537</c:v>
                </c:pt>
                <c:pt idx="4684">
                  <c:v>1.8750925925924093</c:v>
                </c:pt>
                <c:pt idx="4685">
                  <c:v>1.8752662037077243</c:v>
                </c:pt>
                <c:pt idx="4686">
                  <c:v>1.875451388892543</c:v>
                </c:pt>
                <c:pt idx="4687">
                  <c:v>1.8756134259310784</c:v>
                </c:pt>
                <c:pt idx="4688">
                  <c:v>1.8757986111158971</c:v>
                </c:pt>
                <c:pt idx="4689">
                  <c:v>1.8759722222239361</c:v>
                </c:pt>
                <c:pt idx="4690">
                  <c:v>1.8761342592624715</c:v>
                </c:pt>
                <c:pt idx="4691">
                  <c:v>1.8763310185240698</c:v>
                </c:pt>
                <c:pt idx="4692">
                  <c:v>1.8765277777783922</c:v>
                </c:pt>
                <c:pt idx="4693">
                  <c:v>1.8767129629632109</c:v>
                </c:pt>
                <c:pt idx="4694">
                  <c:v>1.8768865740785259</c:v>
                </c:pt>
                <c:pt idx="4695">
                  <c:v>1.8770486111170612</c:v>
                </c:pt>
                <c:pt idx="4696">
                  <c:v>1.8772337963018799</c:v>
                </c:pt>
                <c:pt idx="4697">
                  <c:v>1.877407407409919</c:v>
                </c:pt>
                <c:pt idx="4698">
                  <c:v>1.8775694444484543</c:v>
                </c:pt>
                <c:pt idx="4699">
                  <c:v>1.8777430555564933</c:v>
                </c:pt>
                <c:pt idx="4700">
                  <c:v>1.8779050925950287</c:v>
                </c:pt>
                <c:pt idx="4701">
                  <c:v>1.8780787037103437</c:v>
                </c:pt>
                <c:pt idx="4702">
                  <c:v>1.8782523148183827</c:v>
                </c:pt>
                <c:pt idx="4703">
                  <c:v>1.8784027777801384</c:v>
                </c:pt>
                <c:pt idx="4704">
                  <c:v>1.8785763888954534</c:v>
                </c:pt>
                <c:pt idx="4705">
                  <c:v>1.8787731481497758</c:v>
                </c:pt>
                <c:pt idx="4706">
                  <c:v>1.8790393518575002</c:v>
                </c:pt>
                <c:pt idx="4707">
                  <c:v>1.8792245370423188</c:v>
                </c:pt>
                <c:pt idx="4708">
                  <c:v>1.8793750000040745</c:v>
                </c:pt>
                <c:pt idx="4709">
                  <c:v>1.8795370370426099</c:v>
                </c:pt>
                <c:pt idx="4710">
                  <c:v>1.8797106481506489</c:v>
                </c:pt>
                <c:pt idx="4711">
                  <c:v>1.8798958333354676</c:v>
                </c:pt>
                <c:pt idx="4712">
                  <c:v>1.8800694444507826</c:v>
                </c:pt>
                <c:pt idx="4713">
                  <c:v>1.8803125000049477</c:v>
                </c:pt>
                <c:pt idx="4714">
                  <c:v>1.8804861111129867</c:v>
                </c:pt>
                <c:pt idx="4715">
                  <c:v>1.8806250000052387</c:v>
                </c:pt>
                <c:pt idx="4716">
                  <c:v>1.8808101851900574</c:v>
                </c:pt>
                <c:pt idx="4717">
                  <c:v>1.8809606481518131</c:v>
                </c:pt>
                <c:pt idx="4718">
                  <c:v>1.8811226851903484</c:v>
                </c:pt>
                <c:pt idx="4719">
                  <c:v>1.8814814814832062</c:v>
                </c:pt>
                <c:pt idx="4720">
                  <c:v>1.8816435185217415</c:v>
                </c:pt>
                <c:pt idx="4721">
                  <c:v>1.8818171296297805</c:v>
                </c:pt>
                <c:pt idx="4722">
                  <c:v>1.8819675925988122</c:v>
                </c:pt>
                <c:pt idx="4723">
                  <c:v>1.8821180555605679</c:v>
                </c:pt>
                <c:pt idx="4724">
                  <c:v>1.8825462962995516</c:v>
                </c:pt>
                <c:pt idx="4725">
                  <c:v>1.8826967592613073</c:v>
                </c:pt>
                <c:pt idx="4726">
                  <c:v>1.8828587962998427</c:v>
                </c:pt>
                <c:pt idx="4727">
                  <c:v>1.8830324074078817</c:v>
                </c:pt>
                <c:pt idx="4728">
                  <c:v>1.883194444446417</c:v>
                </c:pt>
                <c:pt idx="4729">
                  <c:v>1.8833449074081727</c:v>
                </c:pt>
                <c:pt idx="4730">
                  <c:v>1.8835648148160544</c:v>
                </c:pt>
                <c:pt idx="4731">
                  <c:v>1.8837384259313694</c:v>
                </c:pt>
                <c:pt idx="4732">
                  <c:v>1.8839120370394085</c:v>
                </c:pt>
                <c:pt idx="4733">
                  <c:v>1.8840972222242272</c:v>
                </c:pt>
                <c:pt idx="4734">
                  <c:v>1.8842592592627625</c:v>
                </c:pt>
                <c:pt idx="4735">
                  <c:v>1.8844444444475812</c:v>
                </c:pt>
                <c:pt idx="4736">
                  <c:v>1.8846180555556202</c:v>
                </c:pt>
                <c:pt idx="4737">
                  <c:v>1.8848148148172186</c:v>
                </c:pt>
                <c:pt idx="4738">
                  <c:v>1.8850231481483206</c:v>
                </c:pt>
                <c:pt idx="4739">
                  <c:v>1.885185185186856</c:v>
                </c:pt>
                <c:pt idx="4740">
                  <c:v>1.8853472222253913</c:v>
                </c:pt>
                <c:pt idx="4741">
                  <c:v>1.8855208333334303</c:v>
                </c:pt>
                <c:pt idx="4742">
                  <c:v>1.8856828703719657</c:v>
                </c:pt>
                <c:pt idx="4743">
                  <c:v>1.8858564814872807</c:v>
                </c:pt>
                <c:pt idx="4744">
                  <c:v>1.8860648148183827</c:v>
                </c:pt>
                <c:pt idx="4745">
                  <c:v>1.8862384259264218</c:v>
                </c:pt>
                <c:pt idx="4746">
                  <c:v>1.8864004629649571</c:v>
                </c:pt>
                <c:pt idx="4747">
                  <c:v>1.8865740740802721</c:v>
                </c:pt>
                <c:pt idx="4748">
                  <c:v>1.8867476851883112</c:v>
                </c:pt>
                <c:pt idx="4749">
                  <c:v>1.8870717592653818</c:v>
                </c:pt>
                <c:pt idx="4750">
                  <c:v>1.8872337962966412</c:v>
                </c:pt>
                <c:pt idx="4751">
                  <c:v>1.8873726851888932</c:v>
                </c:pt>
                <c:pt idx="4752">
                  <c:v>1.8875462962969323</c:v>
                </c:pt>
                <c:pt idx="4753">
                  <c:v>1.887731481481751</c:v>
                </c:pt>
                <c:pt idx="4754">
                  <c:v>1.8879282407433493</c:v>
                </c:pt>
                <c:pt idx="4755">
                  <c:v>1.888113425928168</c:v>
                </c:pt>
                <c:pt idx="4756">
                  <c:v>1.8882986111129867</c:v>
                </c:pt>
                <c:pt idx="4757">
                  <c:v>1.8884722222283017</c:v>
                </c:pt>
                <c:pt idx="4758">
                  <c:v>1.8886342592595611</c:v>
                </c:pt>
                <c:pt idx="4759">
                  <c:v>1.8888310185211594</c:v>
                </c:pt>
                <c:pt idx="4760">
                  <c:v>1.8890046296291985</c:v>
                </c:pt>
                <c:pt idx="4761">
                  <c:v>1.8891898148212931</c:v>
                </c:pt>
                <c:pt idx="4762">
                  <c:v>1.8893634259293322</c:v>
                </c:pt>
                <c:pt idx="4763">
                  <c:v>1.8895601851909305</c:v>
                </c:pt>
                <c:pt idx="4764">
                  <c:v>1.8897337962989695</c:v>
                </c:pt>
                <c:pt idx="4765">
                  <c:v>1.8899652777836309</c:v>
                </c:pt>
                <c:pt idx="4766">
                  <c:v>1.8901736111147329</c:v>
                </c:pt>
                <c:pt idx="4767">
                  <c:v>1.8903703703763313</c:v>
                </c:pt>
                <c:pt idx="4768">
                  <c:v>1.8906134259304963</c:v>
                </c:pt>
                <c:pt idx="4769">
                  <c:v>1.8924884259322425</c:v>
                </c:pt>
                <c:pt idx="4770">
                  <c:v>1.8930439814866986</c:v>
                </c:pt>
                <c:pt idx="4771">
                  <c:v>1.893310185187147</c:v>
                </c:pt>
                <c:pt idx="4772">
                  <c:v>1.8936111111106584</c:v>
                </c:pt>
                <c:pt idx="4773">
                  <c:v>1.8938657407416031</c:v>
                </c:pt>
                <c:pt idx="4774">
                  <c:v>1.8941666666723904</c:v>
                </c:pt>
                <c:pt idx="4775">
                  <c:v>1.8944097222265555</c:v>
                </c:pt>
                <c:pt idx="4776">
                  <c:v>1.8945717592650908</c:v>
                </c:pt>
                <c:pt idx="4777">
                  <c:v>1.8947337962963502</c:v>
                </c:pt>
                <c:pt idx="4778">
                  <c:v>1.8949074074116652</c:v>
                </c:pt>
                <c:pt idx="4779">
                  <c:v>1.8950694444502005</c:v>
                </c:pt>
                <c:pt idx="4780">
                  <c:v>1.8952430555582396</c:v>
                </c:pt>
                <c:pt idx="4781">
                  <c:v>1.8954282407430583</c:v>
                </c:pt>
                <c:pt idx="4782">
                  <c:v>1.895613425927877</c:v>
                </c:pt>
                <c:pt idx="4783">
                  <c:v>1.8958101851894753</c:v>
                </c:pt>
                <c:pt idx="4784">
                  <c:v>1.8961111111129867</c:v>
                </c:pt>
                <c:pt idx="4785">
                  <c:v>1.8962615740747424</c:v>
                </c:pt>
                <c:pt idx="4786">
                  <c:v>1.8964004629669944</c:v>
                </c:pt>
                <c:pt idx="4787">
                  <c:v>1.8965740740750334</c:v>
                </c:pt>
                <c:pt idx="4788">
                  <c:v>1.8967476851903484</c:v>
                </c:pt>
                <c:pt idx="4789">
                  <c:v>1.8969907407445135</c:v>
                </c:pt>
                <c:pt idx="4790">
                  <c:v>1.8971643518525525</c:v>
                </c:pt>
                <c:pt idx="4791">
                  <c:v>1.8973148148143082</c:v>
                </c:pt>
                <c:pt idx="4792">
                  <c:v>1.8975000000064028</c:v>
                </c:pt>
                <c:pt idx="4793">
                  <c:v>1.8976851851912215</c:v>
                </c:pt>
                <c:pt idx="4794">
                  <c:v>1.8978703703760402</c:v>
                </c:pt>
                <c:pt idx="4795">
                  <c:v>1.8980324074072996</c:v>
                </c:pt>
                <c:pt idx="4796">
                  <c:v>1.898229166668898</c:v>
                </c:pt>
                <c:pt idx="4797">
                  <c:v>1.898402777784213</c:v>
                </c:pt>
                <c:pt idx="4798">
                  <c:v>1.8985995370385353</c:v>
                </c:pt>
                <c:pt idx="4799">
                  <c:v>1.898784722223354</c:v>
                </c:pt>
                <c:pt idx="4800">
                  <c:v>1.8989467592618894</c:v>
                </c:pt>
                <c:pt idx="4801">
                  <c:v>1.8990972222236451</c:v>
                </c:pt>
                <c:pt idx="4802">
                  <c:v>1.8993055555620231</c:v>
                </c:pt>
                <c:pt idx="4803">
                  <c:v>1.8995023148163455</c:v>
                </c:pt>
                <c:pt idx="4804">
                  <c:v>1.8996875000011642</c:v>
                </c:pt>
                <c:pt idx="4805">
                  <c:v>1.8998726851859828</c:v>
                </c:pt>
                <c:pt idx="4806">
                  <c:v>1.9000694444475812</c:v>
                </c:pt>
                <c:pt idx="4807">
                  <c:v>1.9002430555556202</c:v>
                </c:pt>
                <c:pt idx="4808">
                  <c:v>1.9004398148172186</c:v>
                </c:pt>
                <c:pt idx="4809">
                  <c:v>1.9005902777789743</c:v>
                </c:pt>
                <c:pt idx="4810">
                  <c:v>1.9007523148175096</c:v>
                </c:pt>
                <c:pt idx="4811">
                  <c:v>1.9009259259255487</c:v>
                </c:pt>
                <c:pt idx="4812">
                  <c:v>1.901087962964084</c:v>
                </c:pt>
                <c:pt idx="4813">
                  <c:v>1.9012731481489027</c:v>
                </c:pt>
                <c:pt idx="4814">
                  <c:v>1.9014930555567844</c:v>
                </c:pt>
                <c:pt idx="4815">
                  <c:v>1.9017939814875717</c:v>
                </c:pt>
                <c:pt idx="4816">
                  <c:v>1.9019560185188311</c:v>
                </c:pt>
                <c:pt idx="4817">
                  <c:v>1.9021296296341461</c:v>
                </c:pt>
                <c:pt idx="4818">
                  <c:v>1.9023379629652482</c:v>
                </c:pt>
                <c:pt idx="4819">
                  <c:v>1.9025347222268465</c:v>
                </c:pt>
                <c:pt idx="4820">
                  <c:v>1.9026967592653818</c:v>
                </c:pt>
                <c:pt idx="4821">
                  <c:v>1.9028935185197042</c:v>
                </c:pt>
                <c:pt idx="4822">
                  <c:v>1.9030787037045229</c:v>
                </c:pt>
                <c:pt idx="4823">
                  <c:v>1.9032407407430583</c:v>
                </c:pt>
                <c:pt idx="4824">
                  <c:v>1.9034375000046566</c:v>
                </c:pt>
                <c:pt idx="4825">
                  <c:v>1.9036226851894753</c:v>
                </c:pt>
                <c:pt idx="4826">
                  <c:v>1.9037962962975143</c:v>
                </c:pt>
                <c:pt idx="4827">
                  <c:v>1.9039699074128293</c:v>
                </c:pt>
                <c:pt idx="4828">
                  <c:v>1.9041666666671517</c:v>
                </c:pt>
                <c:pt idx="4829">
                  <c:v>1.9043634259287501</c:v>
                </c:pt>
                <c:pt idx="4830">
                  <c:v>1.9045370370367891</c:v>
                </c:pt>
                <c:pt idx="4831">
                  <c:v>1.9047222222288838</c:v>
                </c:pt>
                <c:pt idx="4832">
                  <c:v>1.9049189814832062</c:v>
                </c:pt>
                <c:pt idx="4833">
                  <c:v>1.9051041666680248</c:v>
                </c:pt>
                <c:pt idx="4834">
                  <c:v>1.9052777777833398</c:v>
                </c:pt>
                <c:pt idx="4835">
                  <c:v>1.9054745370376622</c:v>
                </c:pt>
                <c:pt idx="4836">
                  <c:v>1.9056365740761976</c:v>
                </c:pt>
                <c:pt idx="4837">
                  <c:v>1.9058333333377959</c:v>
                </c:pt>
                <c:pt idx="4838">
                  <c:v>1.9060648148151813</c:v>
                </c:pt>
                <c:pt idx="4839">
                  <c:v>1.9062731481535593</c:v>
                </c:pt>
                <c:pt idx="4840">
                  <c:v>1.906423611115315</c:v>
                </c:pt>
                <c:pt idx="4841">
                  <c:v>1.9065856481538503</c:v>
                </c:pt>
                <c:pt idx="4842">
                  <c:v>1.906736111115606</c:v>
                </c:pt>
                <c:pt idx="4843">
                  <c:v>1.9069328703699284</c:v>
                </c:pt>
                <c:pt idx="4844">
                  <c:v>1.9071412037083064</c:v>
                </c:pt>
                <c:pt idx="4845">
                  <c:v>1.9073379629626288</c:v>
                </c:pt>
                <c:pt idx="4846">
                  <c:v>1.9075347222242272</c:v>
                </c:pt>
                <c:pt idx="4847">
                  <c:v>1.9077199074090458</c:v>
                </c:pt>
                <c:pt idx="4848">
                  <c:v>1.9079050925938645</c:v>
                </c:pt>
                <c:pt idx="4849">
                  <c:v>1.9080787037091795</c:v>
                </c:pt>
                <c:pt idx="4850">
                  <c:v>1.9082523148172186</c:v>
                </c:pt>
                <c:pt idx="4851">
                  <c:v>1.9084375000020373</c:v>
                </c:pt>
                <c:pt idx="4852">
                  <c:v>1.9086458333331393</c:v>
                </c:pt>
                <c:pt idx="4853">
                  <c:v>1.9088888888945803</c:v>
                </c:pt>
                <c:pt idx="4854">
                  <c:v>1.9090856481489027</c:v>
                </c:pt>
                <c:pt idx="4855">
                  <c:v>1.909282407410501</c:v>
                </c:pt>
                <c:pt idx="4856">
                  <c:v>1.9095023148183827</c:v>
                </c:pt>
                <c:pt idx="4857">
                  <c:v>1.9097337963030441</c:v>
                </c:pt>
                <c:pt idx="4858">
                  <c:v>1.9099652777804295</c:v>
                </c:pt>
                <c:pt idx="4859">
                  <c:v>1.9102199074113742</c:v>
                </c:pt>
                <c:pt idx="4860">
                  <c:v>1.9104745370423188</c:v>
                </c:pt>
                <c:pt idx="4861">
                  <c:v>1.9107175925964839</c:v>
                </c:pt>
                <c:pt idx="4862">
                  <c:v>1.9110185185199953</c:v>
                </c:pt>
                <c:pt idx="4863">
                  <c:v>1.9112615740741603</c:v>
                </c:pt>
                <c:pt idx="4864">
                  <c:v>1.9112615740741603</c:v>
                </c:pt>
                <c:pt idx="4865">
                  <c:v>1.9112615740741603</c:v>
                </c:pt>
                <c:pt idx="4866">
                  <c:v>1.9112615740741603</c:v>
                </c:pt>
                <c:pt idx="4867">
                  <c:v>1.9112615740741603</c:v>
                </c:pt>
                <c:pt idx="4868">
                  <c:v>1.9112615740741603</c:v>
                </c:pt>
                <c:pt idx="4869">
                  <c:v>1.9133796296300716</c:v>
                </c:pt>
                <c:pt idx="4870">
                  <c:v>1.9136458333377959</c:v>
                </c:pt>
                <c:pt idx="4871">
                  <c:v>1.913923611115024</c:v>
                </c:pt>
                <c:pt idx="4872">
                  <c:v>1.914201388892252</c:v>
                </c:pt>
                <c:pt idx="4873">
                  <c:v>1.9144907407462597</c:v>
                </c:pt>
                <c:pt idx="4874">
                  <c:v>1.9148379629696137</c:v>
                </c:pt>
                <c:pt idx="4875">
                  <c:v>1.9151504629626288</c:v>
                </c:pt>
                <c:pt idx="4876">
                  <c:v>1.9202083333366318</c:v>
                </c:pt>
                <c:pt idx="4877">
                  <c:v>1.9232523148166365</c:v>
                </c:pt>
                <c:pt idx="4878">
                  <c:v>1.9239583333328483</c:v>
                </c:pt>
                <c:pt idx="4879">
                  <c:v>1.92459490741021</c:v>
                </c:pt>
                <c:pt idx="4880">
                  <c:v>1.9251620370414457</c:v>
                </c:pt>
                <c:pt idx="4881">
                  <c:v>1.9257754629652482</c:v>
                </c:pt>
                <c:pt idx="4882">
                  <c:v>1.9264467592656729</c:v>
                </c:pt>
                <c:pt idx="4883">
                  <c:v>1.9269791666665697</c:v>
                </c:pt>
                <c:pt idx="4884">
                  <c:v>1.9275115740747424</c:v>
                </c:pt>
                <c:pt idx="4885">
                  <c:v>1.9279976851903484</c:v>
                </c:pt>
                <c:pt idx="4886">
                  <c:v>1.9284722222218988</c:v>
                </c:pt>
                <c:pt idx="4887">
                  <c:v>1.9289699074070086</c:v>
                </c:pt>
                <c:pt idx="4888">
                  <c:v>1.9294560185226146</c:v>
                </c:pt>
                <c:pt idx="4889">
                  <c:v>1.9299421296309447</c:v>
                </c:pt>
                <c:pt idx="4890">
                  <c:v>1.9305671296315268</c:v>
                </c:pt>
                <c:pt idx="4891">
                  <c:v>1.9311805555553292</c:v>
                </c:pt>
                <c:pt idx="4892">
                  <c:v>1.9383449074084638</c:v>
                </c:pt>
                <c:pt idx="4893">
                  <c:v>1.9388888888934162</c:v>
                </c:pt>
                <c:pt idx="4894">
                  <c:v>1.9394791666709352</c:v>
                </c:pt>
                <c:pt idx="4895">
                  <c:v>1.9400000000023283</c:v>
                </c:pt>
                <c:pt idx="4896">
                  <c:v>1.9405208333337214</c:v>
                </c:pt>
                <c:pt idx="4897">
                  <c:v>1.9413888888884685</c:v>
                </c:pt>
                <c:pt idx="4898">
                  <c:v>1.9419328703734209</c:v>
                </c:pt>
                <c:pt idx="4899">
                  <c:v>1.9437500000058208</c:v>
                </c:pt>
                <c:pt idx="4900">
                  <c:v>1.9439236111138598</c:v>
                </c:pt>
                <c:pt idx="4901">
                  <c:v>1.9441203703754582</c:v>
                </c:pt>
                <c:pt idx="4902">
                  <c:v>1.9443287037065602</c:v>
                </c:pt>
                <c:pt idx="4903">
                  <c:v>1.9446643518531346</c:v>
                </c:pt>
                <c:pt idx="4904">
                  <c:v>1.9448611111147329</c:v>
                </c:pt>
                <c:pt idx="4905">
                  <c:v>1.9450810185226146</c:v>
                </c:pt>
                <c:pt idx="4906">
                  <c:v>1.9453587962998427</c:v>
                </c:pt>
                <c:pt idx="4907">
                  <c:v>1.9455671296309447</c:v>
                </c:pt>
                <c:pt idx="4908">
                  <c:v>1.9457407407462597</c:v>
                </c:pt>
                <c:pt idx="4909">
                  <c:v>1.9459375000005821</c:v>
                </c:pt>
                <c:pt idx="4910">
                  <c:v>1.9461921296315268</c:v>
                </c:pt>
                <c:pt idx="4911">
                  <c:v>1.9466087963010068</c:v>
                </c:pt>
                <c:pt idx="4912">
                  <c:v>1.9467939814858255</c:v>
                </c:pt>
                <c:pt idx="4913">
                  <c:v>1.9469791666706442</c:v>
                </c:pt>
                <c:pt idx="4914">
                  <c:v>1.9521064814834972</c:v>
                </c:pt>
                <c:pt idx="4915">
                  <c:v>1.952812499999709</c:v>
                </c:pt>
                <c:pt idx="4916">
                  <c:v>1.9534837963001337</c:v>
                </c:pt>
                <c:pt idx="4917">
                  <c:v>1.9540509259313694</c:v>
                </c:pt>
                <c:pt idx="4918">
                  <c:v>1.9545833333395422</c:v>
                </c:pt>
                <c:pt idx="4919">
                  <c:v>1.9551388888939982</c:v>
                </c:pt>
                <c:pt idx="4920">
                  <c:v>1.9556944444484543</c:v>
                </c:pt>
                <c:pt idx="4921">
                  <c:v>1.9562037037103437</c:v>
                </c:pt>
                <c:pt idx="4922">
                  <c:v>1.9567824074110831</c:v>
                </c:pt>
                <c:pt idx="4923">
                  <c:v>1.9573958333348855</c:v>
                </c:pt>
                <c:pt idx="4924">
                  <c:v>1.9582060185202863</c:v>
                </c:pt>
                <c:pt idx="4925">
                  <c:v>1.9587615740747424</c:v>
                </c:pt>
                <c:pt idx="4926">
                  <c:v>1.9592708333366318</c:v>
                </c:pt>
                <c:pt idx="4927">
                  <c:v>1.9598032407448045</c:v>
                </c:pt>
                <c:pt idx="4928">
                  <c:v>1.9603240740761976</c:v>
                </c:pt>
                <c:pt idx="4929">
                  <c:v>1.9608449074075907</c:v>
                </c:pt>
                <c:pt idx="4930">
                  <c:v>1.9613773148157634</c:v>
                </c:pt>
                <c:pt idx="4931">
                  <c:v>1.9620486111161881</c:v>
                </c:pt>
                <c:pt idx="4932">
                  <c:v>1.9625694444475812</c:v>
                </c:pt>
                <c:pt idx="4933">
                  <c:v>1.9631365740788169</c:v>
                </c:pt>
                <c:pt idx="4934">
                  <c:v>1.96365740741021</c:v>
                </c:pt>
                <c:pt idx="4935">
                  <c:v>1.9663888888899237</c:v>
                </c:pt>
                <c:pt idx="4936">
                  <c:v>1.9666782407439314</c:v>
                </c:pt>
                <c:pt idx="4937">
                  <c:v>1.9670023148210021</c:v>
                </c:pt>
                <c:pt idx="4938">
                  <c:v>1.9673263888907968</c:v>
                </c:pt>
                <c:pt idx="4939">
                  <c:v>1.9676736111141508</c:v>
                </c:pt>
                <c:pt idx="4940">
                  <c:v>1.9678587962989695</c:v>
                </c:pt>
                <c:pt idx="4941">
                  <c:v>1.9681365740761976</c:v>
                </c:pt>
                <c:pt idx="4942">
                  <c:v>1.9684143518534256</c:v>
                </c:pt>
                <c:pt idx="4943">
                  <c:v>1.968645833338087</c:v>
                </c:pt>
                <c:pt idx="4944">
                  <c:v>1.9688773148154723</c:v>
                </c:pt>
                <c:pt idx="4945">
                  <c:v>1.9691087963001337</c:v>
                </c:pt>
                <c:pt idx="4946">
                  <c:v>1.9695717592621804</c:v>
                </c:pt>
                <c:pt idx="4947">
                  <c:v>1.9697569444469991</c:v>
                </c:pt>
                <c:pt idx="4948">
                  <c:v>1.9699768518548808</c:v>
                </c:pt>
                <c:pt idx="4949">
                  <c:v>1.9702430555553292</c:v>
                </c:pt>
                <c:pt idx="4950">
                  <c:v>1.9705324074093369</c:v>
                </c:pt>
                <c:pt idx="4951">
                  <c:v>1.9708217592633446</c:v>
                </c:pt>
                <c:pt idx="4952">
                  <c:v>1.97105324074073</c:v>
                </c:pt>
                <c:pt idx="4953">
                  <c:v>1.9713194444484543</c:v>
                </c:pt>
                <c:pt idx="4954">
                  <c:v>1.9716550925950287</c:v>
                </c:pt>
                <c:pt idx="4955">
                  <c:v>1.9719675925953197</c:v>
                </c:pt>
                <c:pt idx="4956">
                  <c:v>1.9722569444493274</c:v>
                </c:pt>
                <c:pt idx="4957">
                  <c:v>1.9725347222265555</c:v>
                </c:pt>
                <c:pt idx="4958">
                  <c:v>1.9728240740805632</c:v>
                </c:pt>
                <c:pt idx="4959">
                  <c:v>1.9731134259272949</c:v>
                </c:pt>
                <c:pt idx="4960">
                  <c:v>1.9734259259275859</c:v>
                </c:pt>
                <c:pt idx="4961">
                  <c:v>1.9737152777815936</c:v>
                </c:pt>
                <c:pt idx="4962">
                  <c:v>1.9740046296356013</c:v>
                </c:pt>
                <c:pt idx="4963">
                  <c:v>1.976354166668898</c:v>
                </c:pt>
                <c:pt idx="4964">
                  <c:v>1.9766203703766223</c:v>
                </c:pt>
                <c:pt idx="4965">
                  <c:v>1.976909722223354</c:v>
                </c:pt>
                <c:pt idx="4966">
                  <c:v>1.9771759259310784</c:v>
                </c:pt>
                <c:pt idx="4967">
                  <c:v>1.9774652777778101</c:v>
                </c:pt>
                <c:pt idx="4968">
                  <c:v>1.9778125000011642</c:v>
                </c:pt>
                <c:pt idx="4969">
                  <c:v>1.9782407407474238</c:v>
                </c:pt>
                <c:pt idx="4970">
                  <c:v>1.9785532407404389</c:v>
                </c:pt>
                <c:pt idx="4971">
                  <c:v>1.9787847222251003</c:v>
                </c:pt>
                <c:pt idx="4972">
                  <c:v>1.9789814814866986</c:v>
                </c:pt>
                <c:pt idx="4973">
                  <c:v>1.9791898148178007</c:v>
                </c:pt>
                <c:pt idx="4974">
                  <c:v>1.9794097222256823</c:v>
                </c:pt>
                <c:pt idx="4975">
                  <c:v>1.9796412037103437</c:v>
                </c:pt>
                <c:pt idx="4976">
                  <c:v>1.9799652777801384</c:v>
                </c:pt>
                <c:pt idx="4977">
                  <c:v>1.9803587962960592</c:v>
                </c:pt>
                <c:pt idx="4978">
                  <c:v>1.9805555555576575</c:v>
                </c:pt>
                <c:pt idx="4979">
                  <c:v>1.9807407407424762</c:v>
                </c:pt>
                <c:pt idx="4980">
                  <c:v>1.9810069444502005</c:v>
                </c:pt>
                <c:pt idx="4981">
                  <c:v>1.9812847222274286</c:v>
                </c:pt>
                <c:pt idx="4982">
                  <c:v>1.9815277777815936</c:v>
                </c:pt>
                <c:pt idx="4983">
                  <c:v>1.9817708333357587</c:v>
                </c:pt>
                <c:pt idx="4984">
                  <c:v>1.9820601851897663</c:v>
                </c:pt>
                <c:pt idx="4985">
                  <c:v>1.982314814820711</c:v>
                </c:pt>
                <c:pt idx="4986">
                  <c:v>1.9825694444443798</c:v>
                </c:pt>
                <c:pt idx="4987">
                  <c:v>1.9829629629675765</c:v>
                </c:pt>
                <c:pt idx="4988">
                  <c:v>1.9831597222218988</c:v>
                </c:pt>
                <c:pt idx="4989">
                  <c:v>1.9833680555602768</c:v>
                </c:pt>
                <c:pt idx="4990">
                  <c:v>1.9835763888913789</c:v>
                </c:pt>
                <c:pt idx="4991">
                  <c:v>1.9839583333377959</c:v>
                </c:pt>
                <c:pt idx="4992">
                  <c:v>1.9841550925921183</c:v>
                </c:pt>
                <c:pt idx="4993">
                  <c:v>1.984340277784213</c:v>
                </c:pt>
                <c:pt idx="4994">
                  <c:v>1.9846064814846613</c:v>
                </c:pt>
                <c:pt idx="4995">
                  <c:v>1.9848379629693227</c:v>
                </c:pt>
                <c:pt idx="4996">
                  <c:v>1.9850810185234877</c:v>
                </c:pt>
                <c:pt idx="4997">
                  <c:v>1.9853819444469991</c:v>
                </c:pt>
                <c:pt idx="4998">
                  <c:v>1.9856597222242272</c:v>
                </c:pt>
                <c:pt idx="4999">
                  <c:v>1.9859027777783922</c:v>
                </c:pt>
                <c:pt idx="5000">
                  <c:v>1.9861342592630535</c:v>
                </c:pt>
                <c:pt idx="5001">
                  <c:v>1.9863657407404389</c:v>
                </c:pt>
                <c:pt idx="5002">
                  <c:v>1.986851851856045</c:v>
                </c:pt>
                <c:pt idx="5003">
                  <c:v>1.987025462964084</c:v>
                </c:pt>
                <c:pt idx="5004">
                  <c:v>1.9872106481489027</c:v>
                </c:pt>
                <c:pt idx="5005">
                  <c:v>1.987407407410501</c:v>
                </c:pt>
                <c:pt idx="5006">
                  <c:v>1.9876620370414457</c:v>
                </c:pt>
                <c:pt idx="5007">
                  <c:v>1.9879166666723904</c:v>
                </c:pt>
                <c:pt idx="5008">
                  <c:v>1.9880787037036498</c:v>
                </c:pt>
                <c:pt idx="5009">
                  <c:v>1.9882754629652482</c:v>
                </c:pt>
                <c:pt idx="5010">
                  <c:v>1.9885185185194132</c:v>
                </c:pt>
                <c:pt idx="5011">
                  <c:v>1.9888888888890506</c:v>
                </c:pt>
                <c:pt idx="5012">
                  <c:v>1.9890740740738693</c:v>
                </c:pt>
                <c:pt idx="5013">
                  <c:v>1.9892592592659639</c:v>
                </c:pt>
                <c:pt idx="5014">
                  <c:v>1.989467592597066</c:v>
                </c:pt>
                <c:pt idx="5015">
                  <c:v>1.9900115740747424</c:v>
                </c:pt>
                <c:pt idx="5016">
                  <c:v>1.9901967592595611</c:v>
                </c:pt>
                <c:pt idx="5017">
                  <c:v>1.9903819444443798</c:v>
                </c:pt>
                <c:pt idx="5018">
                  <c:v>1.9905555555596948</c:v>
                </c:pt>
                <c:pt idx="5019">
                  <c:v>1.9908449074137025</c:v>
                </c:pt>
                <c:pt idx="5020">
                  <c:v>1.9910879629678675</c:v>
                </c:pt>
                <c:pt idx="5021">
                  <c:v>1.9912847222221899</c:v>
                </c:pt>
                <c:pt idx="5022">
                  <c:v>1.9914699074070086</c:v>
                </c:pt>
                <c:pt idx="5023">
                  <c:v>1.9916898148148903</c:v>
                </c:pt>
                <c:pt idx="5024">
                  <c:v>1.991944444445835</c:v>
                </c:pt>
                <c:pt idx="5025">
                  <c:v>1.9922106481535593</c:v>
                </c:pt>
                <c:pt idx="5026">
                  <c:v>1.9924189814846613</c:v>
                </c:pt>
                <c:pt idx="5027">
                  <c:v>1.9926504629693227</c:v>
                </c:pt>
                <c:pt idx="5028">
                  <c:v>1.9929282407465507</c:v>
                </c:pt>
                <c:pt idx="5029">
                  <c:v>1.9931712963007158</c:v>
                </c:pt>
                <c:pt idx="5030">
                  <c:v>1.9934143518548808</c:v>
                </c:pt>
                <c:pt idx="5031">
                  <c:v>1.9936574074090458</c:v>
                </c:pt>
                <c:pt idx="5032">
                  <c:v>1.9940162037091795</c:v>
                </c:pt>
                <c:pt idx="5033">
                  <c:v>1.9943402777789743</c:v>
                </c:pt>
                <c:pt idx="5034">
                  <c:v>1.9945717592636356</c:v>
                </c:pt>
                <c:pt idx="5035">
                  <c:v>1.9948148148178007</c:v>
                </c:pt>
                <c:pt idx="5036">
                  <c:v>1.995115740741312</c:v>
                </c:pt>
                <c:pt idx="5037">
                  <c:v>1.9953703703722567</c:v>
                </c:pt>
                <c:pt idx="5038">
                  <c:v>1.9955787037033588</c:v>
                </c:pt>
                <c:pt idx="5039">
                  <c:v>1.9958333333343035</c:v>
                </c:pt>
                <c:pt idx="5040">
                  <c:v>1.9960995370420278</c:v>
                </c:pt>
                <c:pt idx="5041">
                  <c:v>1.9963773148192558</c:v>
                </c:pt>
                <c:pt idx="5042">
                  <c:v>1.9967129629658302</c:v>
                </c:pt>
                <c:pt idx="5043">
                  <c:v>1.9969791666662786</c:v>
                </c:pt>
                <c:pt idx="5044">
                  <c:v>1.997280092597066</c:v>
                </c:pt>
                <c:pt idx="5045">
                  <c:v>1.99762731482042</c:v>
                </c:pt>
                <c:pt idx="5046">
                  <c:v>1.997939814820711</c:v>
                </c:pt>
                <c:pt idx="5047">
                  <c:v>1.9982175925979391</c:v>
                </c:pt>
                <c:pt idx="5048">
                  <c:v>1.9985185185214505</c:v>
                </c:pt>
                <c:pt idx="5049">
                  <c:v>1.9988310185217415</c:v>
                </c:pt>
                <c:pt idx="5050">
                  <c:v>1.9991666666683159</c:v>
                </c:pt>
                <c:pt idx="5051">
                  <c:v>1.9994212962992606</c:v>
                </c:pt>
                <c:pt idx="5052">
                  <c:v>1.9996990740764886</c:v>
                </c:pt>
                <c:pt idx="5053">
                  <c:v>1.9999884259304963</c:v>
                </c:pt>
                <c:pt idx="5054">
                  <c:v>2.0003240740770707</c:v>
                </c:pt>
                <c:pt idx="5055">
                  <c:v>2.0006250000005821</c:v>
                </c:pt>
                <c:pt idx="5056">
                  <c:v>2.0008796296315268</c:v>
                </c:pt>
                <c:pt idx="5057">
                  <c:v>2.0028703703719657</c:v>
                </c:pt>
                <c:pt idx="5058">
                  <c:v>2.0031481481491937</c:v>
                </c:pt>
                <c:pt idx="5059">
                  <c:v>2.0034375000032014</c:v>
                </c:pt>
                <c:pt idx="5060">
                  <c:v>2.0037037037036498</c:v>
                </c:pt>
                <c:pt idx="5061">
                  <c:v>2.0040046296344372</c:v>
                </c:pt>
                <c:pt idx="5062">
                  <c:v>2.0042592592653818</c:v>
                </c:pt>
                <c:pt idx="5063">
                  <c:v>2.0045601851888932</c:v>
                </c:pt>
                <c:pt idx="5064">
                  <c:v>2.0048379629661213</c:v>
                </c:pt>
                <c:pt idx="5065">
                  <c:v>2.005127314820129</c:v>
                </c:pt>
                <c:pt idx="5066">
                  <c:v>2.0053935185205773</c:v>
                </c:pt>
                <c:pt idx="5067">
                  <c:v>2.0056597222283017</c:v>
                </c:pt>
                <c:pt idx="5068">
                  <c:v>2.0059259259287501</c:v>
                </c:pt>
                <c:pt idx="5069">
                  <c:v>2.0061458333366318</c:v>
                </c:pt>
                <c:pt idx="5070">
                  <c:v>2.0063888888907968</c:v>
                </c:pt>
                <c:pt idx="5071">
                  <c:v>2.0066203703754582</c:v>
                </c:pt>
                <c:pt idx="5072">
                  <c:v>2.0068634259296232</c:v>
                </c:pt>
                <c:pt idx="5073">
                  <c:v>2.0071064814837882</c:v>
                </c:pt>
                <c:pt idx="5074">
                  <c:v>2.0073842592610163</c:v>
                </c:pt>
                <c:pt idx="5075">
                  <c:v>2.0076851851918036</c:v>
                </c:pt>
                <c:pt idx="5076">
                  <c:v>2.0079745370385353</c:v>
                </c:pt>
                <c:pt idx="5077">
                  <c:v>2.0082060185231967</c:v>
                </c:pt>
                <c:pt idx="5078">
                  <c:v>2.0084606481541414</c:v>
                </c:pt>
                <c:pt idx="5079">
                  <c:v>2.0087037037083064</c:v>
                </c:pt>
                <c:pt idx="5080">
                  <c:v>2.0089467592624715</c:v>
                </c:pt>
                <c:pt idx="5081">
                  <c:v>2.0091898148166365</c:v>
                </c:pt>
                <c:pt idx="5082">
                  <c:v>2.0094328703708015</c:v>
                </c:pt>
                <c:pt idx="5083">
                  <c:v>2.0096875000017462</c:v>
                </c:pt>
                <c:pt idx="5084">
                  <c:v>2.0099189814864076</c:v>
                </c:pt>
                <c:pt idx="5085">
                  <c:v>2.0101273148175096</c:v>
                </c:pt>
                <c:pt idx="5086">
                  <c:v>2.010497685187147</c:v>
                </c:pt>
                <c:pt idx="5087">
                  <c:v>2.0107291666718083</c:v>
                </c:pt>
                <c:pt idx="5088">
                  <c:v>2.0109375000029104</c:v>
                </c:pt>
                <c:pt idx="5089">
                  <c:v>2.0111458333340124</c:v>
                </c:pt>
                <c:pt idx="5090">
                  <c:v>2.0113425925956108</c:v>
                </c:pt>
                <c:pt idx="5091">
                  <c:v>2.0115509259267128</c:v>
                </c:pt>
                <c:pt idx="5092">
                  <c:v>2.0118055555576575</c:v>
                </c:pt>
                <c:pt idx="5093">
                  <c:v>2.0120486111118225</c:v>
                </c:pt>
                <c:pt idx="5094">
                  <c:v>2.0123611111121136</c:v>
                </c:pt>
                <c:pt idx="5095">
                  <c:v>2.0126273148198379</c:v>
                </c:pt>
                <c:pt idx="5096">
                  <c:v>2.0128587962972233</c:v>
                </c:pt>
                <c:pt idx="5097">
                  <c:v>2.0131365740744513</c:v>
                </c:pt>
                <c:pt idx="5098">
                  <c:v>2.013356481482333</c:v>
                </c:pt>
                <c:pt idx="5099">
                  <c:v>2.0135416666671517</c:v>
                </c:pt>
                <c:pt idx="5100">
                  <c:v>2.0137500000055297</c:v>
                </c:pt>
                <c:pt idx="5101">
                  <c:v>2.0139814814829151</c:v>
                </c:pt>
                <c:pt idx="5102">
                  <c:v>2.0142245370370802</c:v>
                </c:pt>
                <c:pt idx="5103">
                  <c:v>2.0144907407448045</c:v>
                </c:pt>
                <c:pt idx="5104">
                  <c:v>2.0148263888913789</c:v>
                </c:pt>
                <c:pt idx="5105">
                  <c:v>2.0150347222224809</c:v>
                </c:pt>
                <c:pt idx="5106">
                  <c:v>2.0152314814840793</c:v>
                </c:pt>
                <c:pt idx="5107">
                  <c:v>2.0154398148151813</c:v>
                </c:pt>
                <c:pt idx="5108">
                  <c:v>2.015625</c:v>
                </c:pt>
                <c:pt idx="5109">
                  <c:v>2.0158912037077243</c:v>
                </c:pt>
                <c:pt idx="5110">
                  <c:v>2.0161342592618894</c:v>
                </c:pt>
                <c:pt idx="5111">
                  <c:v>2.0163888888928341</c:v>
                </c:pt>
                <c:pt idx="5112">
                  <c:v>2.0166782407468418</c:v>
                </c:pt>
                <c:pt idx="5113">
                  <c:v>2.0169675925935735</c:v>
                </c:pt>
                <c:pt idx="5114">
                  <c:v>2.0171875000014552</c:v>
                </c:pt>
                <c:pt idx="5115">
                  <c:v>2.0174074074093369</c:v>
                </c:pt>
                <c:pt idx="5116">
                  <c:v>2.0176504629635019</c:v>
                </c:pt>
                <c:pt idx="5117">
                  <c:v>2.0179513888942893</c:v>
                </c:pt>
                <c:pt idx="5118">
                  <c:v>2.0182291666715173</c:v>
                </c:pt>
                <c:pt idx="5119">
                  <c:v>2.0185069444487453</c:v>
                </c:pt>
                <c:pt idx="5120">
                  <c:v>2.018796296302753</c:v>
                </c:pt>
                <c:pt idx="5121">
                  <c:v>2.0190625000032014</c:v>
                </c:pt>
                <c:pt idx="5122">
                  <c:v>2.0193171296341461</c:v>
                </c:pt>
                <c:pt idx="5123">
                  <c:v>2.0195138888884685</c:v>
                </c:pt>
                <c:pt idx="5124">
                  <c:v>2.0197337962963502</c:v>
                </c:pt>
                <c:pt idx="5125">
                  <c:v>2.0199652777810115</c:v>
                </c:pt>
                <c:pt idx="5126">
                  <c:v>2.0202662037045229</c:v>
                </c:pt>
                <c:pt idx="5127">
                  <c:v>2.0205555555585306</c:v>
                </c:pt>
                <c:pt idx="5128">
                  <c:v>2.0207986111126957</c:v>
                </c:pt>
                <c:pt idx="5129">
                  <c:v>2.021030092597357</c:v>
                </c:pt>
                <c:pt idx="5130">
                  <c:v>2.0212615740747424</c:v>
                </c:pt>
                <c:pt idx="5131">
                  <c:v>2.0215625000055297</c:v>
                </c:pt>
                <c:pt idx="5132">
                  <c:v>2.0218402777827578</c:v>
                </c:pt>
                <c:pt idx="5133">
                  <c:v>2.0221064814832062</c:v>
                </c:pt>
                <c:pt idx="5134">
                  <c:v>2.0223611111141508</c:v>
                </c:pt>
                <c:pt idx="5135">
                  <c:v>2.0226504629681585</c:v>
                </c:pt>
                <c:pt idx="5136">
                  <c:v>2.0229166666686069</c:v>
                </c:pt>
                <c:pt idx="5137">
                  <c:v>2.0232060185226146</c:v>
                </c:pt>
                <c:pt idx="5138">
                  <c:v>2.0234606481535593</c:v>
                </c:pt>
                <c:pt idx="5139">
                  <c:v>2.023715277784504</c:v>
                </c:pt>
                <c:pt idx="5140">
                  <c:v>2.0239814814849524</c:v>
                </c:pt>
                <c:pt idx="5141">
                  <c:v>2.0242476851854008</c:v>
                </c:pt>
                <c:pt idx="5142">
                  <c:v>2.0245138888931251</c:v>
                </c:pt>
                <c:pt idx="5143">
                  <c:v>2.0247800925935735</c:v>
                </c:pt>
                <c:pt idx="5144">
                  <c:v>2.0250231481477385</c:v>
                </c:pt>
                <c:pt idx="5145">
                  <c:v>2.0252893518554629</c:v>
                </c:pt>
                <c:pt idx="5146">
                  <c:v>2.0255439814864076</c:v>
                </c:pt>
                <c:pt idx="5147">
                  <c:v>2.0257986111173523</c:v>
                </c:pt>
                <c:pt idx="5148">
                  <c:v>2.026053240741021</c:v>
                </c:pt>
                <c:pt idx="5149">
                  <c:v>2.0263194444487453</c:v>
                </c:pt>
                <c:pt idx="5150">
                  <c:v>2.02657407407969</c:v>
                </c:pt>
                <c:pt idx="5151">
                  <c:v>2.0291319444440887</c:v>
                </c:pt>
                <c:pt idx="5152">
                  <c:v>2.0294097222285927</c:v>
                </c:pt>
                <c:pt idx="5153">
                  <c:v>2.0296990740753245</c:v>
                </c:pt>
                <c:pt idx="5154">
                  <c:v>2.0299537037062692</c:v>
                </c:pt>
                <c:pt idx="5155">
                  <c:v>2.0302546296297805</c:v>
                </c:pt>
                <c:pt idx="5156">
                  <c:v>2.0305208333375049</c:v>
                </c:pt>
                <c:pt idx="5157">
                  <c:v>2.0308101851915126</c:v>
                </c:pt>
                <c:pt idx="5158">
                  <c:v>2.0310995370382443</c:v>
                </c:pt>
                <c:pt idx="5159">
                  <c:v>2.031458333338378</c:v>
                </c:pt>
                <c:pt idx="5160">
                  <c:v>2.0317476851851097</c:v>
                </c:pt>
                <c:pt idx="5161">
                  <c:v>2.0320601851854008</c:v>
                </c:pt>
                <c:pt idx="5162">
                  <c:v>2.0323611111161881</c:v>
                </c:pt>
                <c:pt idx="5163">
                  <c:v>2.0326736111164792</c:v>
                </c:pt>
                <c:pt idx="5164">
                  <c:v>2.0329629629632109</c:v>
                </c:pt>
                <c:pt idx="5165">
                  <c:v>2.0332523148172186</c:v>
                </c:pt>
                <c:pt idx="5166">
                  <c:v>2.0334722222251003</c:v>
                </c:pt>
                <c:pt idx="5167">
                  <c:v>2.0337037037097616</c:v>
                </c:pt>
                <c:pt idx="5168">
                  <c:v>2.0339467592639267</c:v>
                </c:pt>
                <c:pt idx="5169">
                  <c:v>2.034178240741312</c:v>
                </c:pt>
                <c:pt idx="5170">
                  <c:v>2.034421296302753</c:v>
                </c:pt>
                <c:pt idx="5171">
                  <c:v>2.0346875000032014</c:v>
                </c:pt>
                <c:pt idx="5172">
                  <c:v>2.0349884259267128</c:v>
                </c:pt>
                <c:pt idx="5173">
                  <c:v>2.0353240740805632</c:v>
                </c:pt>
                <c:pt idx="5174">
                  <c:v>2.0356597222271375</c:v>
                </c:pt>
                <c:pt idx="5175">
                  <c:v>2.0359722222274286</c:v>
                </c:pt>
                <c:pt idx="5176">
                  <c:v>2.0362847222277196</c:v>
                </c:pt>
                <c:pt idx="5177">
                  <c:v>2.0366087962975143</c:v>
                </c:pt>
                <c:pt idx="5178">
                  <c:v>2.0368750000052387</c:v>
                </c:pt>
                <c:pt idx="5179">
                  <c:v>2.0371412037056871</c:v>
                </c:pt>
                <c:pt idx="5180">
                  <c:v>2.0374074074134114</c:v>
                </c:pt>
                <c:pt idx="5181">
                  <c:v>2.0376504629675765</c:v>
                </c:pt>
                <c:pt idx="5182">
                  <c:v>2.0379166666680248</c:v>
                </c:pt>
                <c:pt idx="5183">
                  <c:v>2.054479166668898</c:v>
                </c:pt>
                <c:pt idx="5184">
                  <c:v>2.0551851851851097</c:v>
                </c:pt>
                <c:pt idx="5185">
                  <c:v>2.0558912037085975</c:v>
                </c:pt>
                <c:pt idx="5186">
                  <c:v>2.0567824074096279</c:v>
                </c:pt>
                <c:pt idx="5187">
                  <c:v>2.05740740741021</c:v>
                </c:pt>
                <c:pt idx="5188">
                  <c:v>2.0580092592645087</c:v>
                </c:pt>
                <c:pt idx="5189">
                  <c:v>2.0586111111115315</c:v>
                </c:pt>
                <c:pt idx="5190">
                  <c:v>2.0592013888890506</c:v>
                </c:pt>
                <c:pt idx="5191">
                  <c:v>2.059780092597066</c:v>
                </c:pt>
                <c:pt idx="5192">
                  <c:v>2.0603819444440887</c:v>
                </c:pt>
                <c:pt idx="5193">
                  <c:v>2.0635648148163455</c:v>
                </c:pt>
                <c:pt idx="5194">
                  <c:v>2.0642592592630535</c:v>
                </c:pt>
                <c:pt idx="5195">
                  <c:v>2.0649652777792653</c:v>
                </c:pt>
                <c:pt idx="5196">
                  <c:v>2.0656828703722567</c:v>
                </c:pt>
                <c:pt idx="5197">
                  <c:v>2.0664004629652482</c:v>
                </c:pt>
                <c:pt idx="5198">
                  <c:v>2.0671643518580822</c:v>
                </c:pt>
                <c:pt idx="5199">
                  <c:v>2.067870370374294</c:v>
                </c:pt>
                <c:pt idx="5200">
                  <c:v>2.0685763888905058</c:v>
                </c:pt>
                <c:pt idx="5201">
                  <c:v>2.0692939814834972</c:v>
                </c:pt>
                <c:pt idx="5202">
                  <c:v>2.0700115740764886</c:v>
                </c:pt>
                <c:pt idx="5203">
                  <c:v>2.0708564814849524</c:v>
                </c:pt>
                <c:pt idx="5204">
                  <c:v>2.0716203703705105</c:v>
                </c:pt>
                <c:pt idx="5205">
                  <c:v>2.0722222222248092</c:v>
                </c:pt>
                <c:pt idx="5206">
                  <c:v>2.072824074079108</c:v>
                </c:pt>
                <c:pt idx="5207">
                  <c:v>2.0792245370394085</c:v>
                </c:pt>
                <c:pt idx="5208">
                  <c:v>2.0793865740779438</c:v>
                </c:pt>
                <c:pt idx="5209">
                  <c:v>2.0796527777783922</c:v>
                </c:pt>
                <c:pt idx="5210">
                  <c:v>2.0798495370399905</c:v>
                </c:pt>
                <c:pt idx="5211">
                  <c:v>2.0802430555559113</c:v>
                </c:pt>
                <c:pt idx="5212">
                  <c:v>2.0804166666712263</c:v>
                </c:pt>
                <c:pt idx="5213">
                  <c:v>2.0806134259255487</c:v>
                </c:pt>
                <c:pt idx="5214">
                  <c:v>2.080949074079399</c:v>
                </c:pt>
                <c:pt idx="5215">
                  <c:v>2.0811342592642177</c:v>
                </c:pt>
                <c:pt idx="5216">
                  <c:v>2.0813310185185401</c:v>
                </c:pt>
                <c:pt idx="5217">
                  <c:v>2.0815046296338551</c:v>
                </c:pt>
                <c:pt idx="5218">
                  <c:v>2.0816898148186738</c:v>
                </c:pt>
                <c:pt idx="5219">
                  <c:v>2.0818750000034925</c:v>
                </c:pt>
                <c:pt idx="5220">
                  <c:v>2.0821064814881538</c:v>
                </c:pt>
                <c:pt idx="5221">
                  <c:v>2.0823263888887595</c:v>
                </c:pt>
                <c:pt idx="5222">
                  <c:v>2.0825347222271375</c:v>
                </c:pt>
                <c:pt idx="5223">
                  <c:v>2.0827199074119562</c:v>
                </c:pt>
                <c:pt idx="5224">
                  <c:v>2.0829166666662786</c:v>
                </c:pt>
                <c:pt idx="5225">
                  <c:v>2.083113425927877</c:v>
                </c:pt>
                <c:pt idx="5226">
                  <c:v>2.083287037043192</c:v>
                </c:pt>
                <c:pt idx="5227">
                  <c:v>2.0834490740744513</c:v>
                </c:pt>
                <c:pt idx="5228">
                  <c:v>2.08363425925927</c:v>
                </c:pt>
                <c:pt idx="5229">
                  <c:v>2.083807870374585</c:v>
                </c:pt>
                <c:pt idx="5230">
                  <c:v>2.0840509259287501</c:v>
                </c:pt>
                <c:pt idx="5231">
                  <c:v>2.0842129629672854</c:v>
                </c:pt>
                <c:pt idx="5232">
                  <c:v>2.0843865740753245</c:v>
                </c:pt>
                <c:pt idx="5233">
                  <c:v>2.0845717592601432</c:v>
                </c:pt>
                <c:pt idx="5234">
                  <c:v>2.0848032407448045</c:v>
                </c:pt>
                <c:pt idx="5235">
                  <c:v>2.0850115740759065</c:v>
                </c:pt>
                <c:pt idx="5236">
                  <c:v>2.0851620370376622</c:v>
                </c:pt>
                <c:pt idx="5237">
                  <c:v>2.0853587962992606</c:v>
                </c:pt>
                <c:pt idx="5238">
                  <c:v>2.0855787037071423</c:v>
                </c:pt>
                <c:pt idx="5239">
                  <c:v>2.0858101851918036</c:v>
                </c:pt>
                <c:pt idx="5240">
                  <c:v>2.086041666669189</c:v>
                </c:pt>
                <c:pt idx="5241">
                  <c:v>2.0862731481538503</c:v>
                </c:pt>
                <c:pt idx="5242">
                  <c:v>2.0864699074081727</c:v>
                </c:pt>
                <c:pt idx="5243">
                  <c:v>2.0867013888928341</c:v>
                </c:pt>
                <c:pt idx="5244">
                  <c:v>2.0868981481544324</c:v>
                </c:pt>
                <c:pt idx="5245">
                  <c:v>2.0870833333392511</c:v>
                </c:pt>
                <c:pt idx="5246">
                  <c:v>2.0893634259264218</c:v>
                </c:pt>
                <c:pt idx="5247">
                  <c:v>2.0896412037036498</c:v>
                </c:pt>
                <c:pt idx="5248">
                  <c:v>2.0900115740805632</c:v>
                </c:pt>
                <c:pt idx="5249">
                  <c:v>2.0903703703734209</c:v>
                </c:pt>
                <c:pt idx="5250">
                  <c:v>2.0906828703737119</c:v>
                </c:pt>
                <c:pt idx="5251">
                  <c:v>2.0981134259272949</c:v>
                </c:pt>
                <c:pt idx="5252">
                  <c:v>2.098807870374003</c:v>
                </c:pt>
                <c:pt idx="5253">
                  <c:v>2.099502314820711</c:v>
                </c:pt>
                <c:pt idx="5254">
                  <c:v>2.1002199074137025</c:v>
                </c:pt>
                <c:pt idx="5255">
                  <c:v>2.1010300925991032</c:v>
                </c:pt>
                <c:pt idx="5256">
                  <c:v>2.1017939814846613</c:v>
                </c:pt>
                <c:pt idx="5257">
                  <c:v>2.1029398148166365</c:v>
                </c:pt>
                <c:pt idx="5258">
                  <c:v>2.1035648148172186</c:v>
                </c:pt>
                <c:pt idx="5259">
                  <c:v>2.104178240741021</c:v>
                </c:pt>
                <c:pt idx="5260">
                  <c:v>2.1047916666720994</c:v>
                </c:pt>
                <c:pt idx="5261">
                  <c:v>2.1059722222271375</c:v>
                </c:pt>
                <c:pt idx="5262">
                  <c:v>2.106689814820129</c:v>
                </c:pt>
                <c:pt idx="5263">
                  <c:v>2.1073263888902147</c:v>
                </c:pt>
                <c:pt idx="5264">
                  <c:v>2.1079976851906395</c:v>
                </c:pt>
                <c:pt idx="5265">
                  <c:v>2.1085995370376622</c:v>
                </c:pt>
                <c:pt idx="5266">
                  <c:v>2.1092129629687406</c:v>
                </c:pt>
                <c:pt idx="5267">
                  <c:v>2.1100231481541414</c:v>
                </c:pt>
                <c:pt idx="5268">
                  <c:v>2.1109375000014552</c:v>
                </c:pt>
                <c:pt idx="5269">
                  <c:v>2.1117708333331393</c:v>
                </c:pt>
                <c:pt idx="5270">
                  <c:v>2.1126157407416031</c:v>
                </c:pt>
                <c:pt idx="5271">
                  <c:v>2.1134490740805632</c:v>
                </c:pt>
                <c:pt idx="5272">
                  <c:v>2.1165277777836309</c:v>
                </c:pt>
                <c:pt idx="5273">
                  <c:v>2.1167592592610163</c:v>
                </c:pt>
                <c:pt idx="5274">
                  <c:v>2.1169907407456776</c:v>
                </c:pt>
                <c:pt idx="5275">
                  <c:v>2.1172800925924093</c:v>
                </c:pt>
                <c:pt idx="5276">
                  <c:v>2.1175810185231967</c:v>
                </c:pt>
                <c:pt idx="5277">
                  <c:v>2.1178703703699284</c:v>
                </c:pt>
                <c:pt idx="5278">
                  <c:v>2.1181365740776528</c:v>
                </c:pt>
                <c:pt idx="5279">
                  <c:v>2.1184490740779438</c:v>
                </c:pt>
                <c:pt idx="5280">
                  <c:v>2.1187847222245182</c:v>
                </c:pt>
                <c:pt idx="5281">
                  <c:v>2.1190972222248092</c:v>
                </c:pt>
                <c:pt idx="5282">
                  <c:v>2.1194097222251003</c:v>
                </c:pt>
                <c:pt idx="5283">
                  <c:v>2.119733796302171</c:v>
                </c:pt>
                <c:pt idx="5284">
                  <c:v>2.1200347222256823</c:v>
                </c:pt>
                <c:pt idx="5285">
                  <c:v>2.1203703703722567</c:v>
                </c:pt>
                <c:pt idx="5286">
                  <c:v>2.1206018518569181</c:v>
                </c:pt>
                <c:pt idx="5287">
                  <c:v>2.1209143518572091</c:v>
                </c:pt>
                <c:pt idx="5288">
                  <c:v>2.1212384259270038</c:v>
                </c:pt>
                <c:pt idx="5289">
                  <c:v>2.1215509259272949</c:v>
                </c:pt>
                <c:pt idx="5290">
                  <c:v>2.1218287037045229</c:v>
                </c:pt>
                <c:pt idx="5291">
                  <c:v>2.1221180555585306</c:v>
                </c:pt>
                <c:pt idx="5292">
                  <c:v>2.1224074074125383</c:v>
                </c:pt>
                <c:pt idx="5293">
                  <c:v>2.1227199074128293</c:v>
                </c:pt>
                <c:pt idx="5294">
                  <c:v>2.1230324074131204</c:v>
                </c:pt>
                <c:pt idx="5295">
                  <c:v>2.1233449074134114</c:v>
                </c:pt>
                <c:pt idx="5296">
                  <c:v>2.1236458333369228</c:v>
                </c:pt>
                <c:pt idx="5297">
                  <c:v>2.1239814814834972</c:v>
                </c:pt>
                <c:pt idx="5298">
                  <c:v>2.1243055555605679</c:v>
                </c:pt>
                <c:pt idx="5299">
                  <c:v>2.1246064814840793</c:v>
                </c:pt>
                <c:pt idx="5300">
                  <c:v>2.1249189814843703</c:v>
                </c:pt>
                <c:pt idx="5301">
                  <c:v>2.1252199074078817</c:v>
                </c:pt>
                <c:pt idx="5302">
                  <c:v>2.1255324074081727</c:v>
                </c:pt>
                <c:pt idx="5303">
                  <c:v>2.1257523148160544</c:v>
                </c:pt>
                <c:pt idx="5304">
                  <c:v>2.1260185185237788</c:v>
                </c:pt>
                <c:pt idx="5305">
                  <c:v>2.1262847222242272</c:v>
                </c:pt>
                <c:pt idx="5306">
                  <c:v>2.1265393518551718</c:v>
                </c:pt>
                <c:pt idx="5307">
                  <c:v>2.1267939814861165</c:v>
                </c:pt>
                <c:pt idx="5308">
                  <c:v>2.1270370370402816</c:v>
                </c:pt>
                <c:pt idx="5309">
                  <c:v>2.12730324074073</c:v>
                </c:pt>
                <c:pt idx="5310">
                  <c:v>2.127581018525234</c:v>
                </c:pt>
                <c:pt idx="5311">
                  <c:v>2.1278356481489027</c:v>
                </c:pt>
                <c:pt idx="5312">
                  <c:v>2.1280902777798474</c:v>
                </c:pt>
                <c:pt idx="5313">
                  <c:v>2.1283333333340124</c:v>
                </c:pt>
                <c:pt idx="5314">
                  <c:v>2.1285763888954534</c:v>
                </c:pt>
                <c:pt idx="5315">
                  <c:v>2.1288657407421852</c:v>
                </c:pt>
                <c:pt idx="5316">
                  <c:v>2.1291203703731298</c:v>
                </c:pt>
                <c:pt idx="5317">
                  <c:v>2.1293402777810115</c:v>
                </c:pt>
                <c:pt idx="5318">
                  <c:v>2.1295486111121136</c:v>
                </c:pt>
                <c:pt idx="5319">
                  <c:v>2.1297685185199953</c:v>
                </c:pt>
                <c:pt idx="5320">
                  <c:v>2.1300000000046566</c:v>
                </c:pt>
                <c:pt idx="5321">
                  <c:v>2.1302199074125383</c:v>
                </c:pt>
                <c:pt idx="5322">
                  <c:v>2.13043981482042</c:v>
                </c:pt>
                <c:pt idx="5323">
                  <c:v>2.130682870374585</c:v>
                </c:pt>
                <c:pt idx="5324">
                  <c:v>2.1309259259287501</c:v>
                </c:pt>
                <c:pt idx="5325">
                  <c:v>2.1311458333366318</c:v>
                </c:pt>
                <c:pt idx="5326">
                  <c:v>2.1313888888907968</c:v>
                </c:pt>
                <c:pt idx="5327">
                  <c:v>2.1316203703754582</c:v>
                </c:pt>
                <c:pt idx="5328">
                  <c:v>2.1318750000064028</c:v>
                </c:pt>
                <c:pt idx="5329">
                  <c:v>2.1321064814837882</c:v>
                </c:pt>
                <c:pt idx="5330">
                  <c:v>2.1323495370379533</c:v>
                </c:pt>
                <c:pt idx="5331">
                  <c:v>2.132604166668898</c:v>
                </c:pt>
                <c:pt idx="5332">
                  <c:v>2.132847222223063</c:v>
                </c:pt>
                <c:pt idx="5333">
                  <c:v>2.133090277784504</c:v>
                </c:pt>
                <c:pt idx="5334">
                  <c:v>2.1333449074081727</c:v>
                </c:pt>
                <c:pt idx="5335">
                  <c:v>2.1336111111158971</c:v>
                </c:pt>
                <c:pt idx="5336">
                  <c:v>2.1338888888931251</c:v>
                </c:pt>
                <c:pt idx="5337">
                  <c:v>2.1341435185240698</c:v>
                </c:pt>
                <c:pt idx="5338">
                  <c:v>2.1343865740782348</c:v>
                </c:pt>
                <c:pt idx="5339">
                  <c:v>2.1346527777786832</c:v>
                </c:pt>
                <c:pt idx="5340">
                  <c:v>2.1371643518577912</c:v>
                </c:pt>
                <c:pt idx="5341">
                  <c:v>2.1374305555582396</c:v>
                </c:pt>
                <c:pt idx="5342">
                  <c:v>2.137731481481751</c:v>
                </c:pt>
                <c:pt idx="5343">
                  <c:v>2.1379861111126957</c:v>
                </c:pt>
                <c:pt idx="5344">
                  <c:v>2.1382638888899237</c:v>
                </c:pt>
                <c:pt idx="5345">
                  <c:v>2.138564814820711</c:v>
                </c:pt>
                <c:pt idx="5346">
                  <c:v>2.1454976851891843</c:v>
                </c:pt>
                <c:pt idx="5347">
                  <c:v>2.1457754629664123</c:v>
                </c:pt>
                <c:pt idx="5348">
                  <c:v>2.1460532407436403</c:v>
                </c:pt>
                <c:pt idx="5349">
                  <c:v>2.1463310185208684</c:v>
                </c:pt>
                <c:pt idx="5350">
                  <c:v>2.1472569444449618</c:v>
                </c:pt>
                <c:pt idx="5351">
                  <c:v>2.1482870370382443</c:v>
                </c:pt>
                <c:pt idx="5352">
                  <c:v>2.1490162037080154</c:v>
                </c:pt>
                <c:pt idx="5353">
                  <c:v>2.1497222222242272</c:v>
                </c:pt>
                <c:pt idx="5354">
                  <c:v>2.1504398148172186</c:v>
                </c:pt>
                <c:pt idx="5355">
                  <c:v>2.151261574079399</c:v>
                </c:pt>
                <c:pt idx="5356">
                  <c:v>2.1523379629652482</c:v>
                </c:pt>
                <c:pt idx="5357">
                  <c:v>2.1558101851915126</c:v>
                </c:pt>
                <c:pt idx="5358">
                  <c:v>2.156458333338378</c:v>
                </c:pt>
                <c:pt idx="5359">
                  <c:v>2.1570254629696137</c:v>
                </c:pt>
                <c:pt idx="5360">
                  <c:v>2.1575231481547235</c:v>
                </c:pt>
                <c:pt idx="5361">
                  <c:v>2.1581250000017462</c:v>
                </c:pt>
                <c:pt idx="5362">
                  <c:v>2.1587731481486117</c:v>
                </c:pt>
                <c:pt idx="5363">
                  <c:v>2.1596064814875717</c:v>
                </c:pt>
                <c:pt idx="5364">
                  <c:v>2.1602777777807205</c:v>
                </c:pt>
                <c:pt idx="5365">
                  <c:v>2.1608680555582396</c:v>
                </c:pt>
                <c:pt idx="5366">
                  <c:v>2.1614699074125383</c:v>
                </c:pt>
                <c:pt idx="5367">
                  <c:v>2.1621296296361834</c:v>
                </c:pt>
                <c:pt idx="5368">
                  <c:v>2.1627777777830488</c:v>
                </c:pt>
                <c:pt idx="5369">
                  <c:v>2.166886574079399</c:v>
                </c:pt>
                <c:pt idx="5370">
                  <c:v>2.1670717592642177</c:v>
                </c:pt>
                <c:pt idx="5371">
                  <c:v>2.1672685185185401</c:v>
                </c:pt>
                <c:pt idx="5372">
                  <c:v>2.1674884259264218</c:v>
                </c:pt>
                <c:pt idx="5373">
                  <c:v>2.1677546296341461</c:v>
                </c:pt>
                <c:pt idx="5374">
                  <c:v>2.1680092592650908</c:v>
                </c:pt>
                <c:pt idx="5375">
                  <c:v>2.1682870370423188</c:v>
                </c:pt>
                <c:pt idx="5376">
                  <c:v>2.1685185185197042</c:v>
                </c:pt>
                <c:pt idx="5377">
                  <c:v>2.1688078703737119</c:v>
                </c:pt>
                <c:pt idx="5378">
                  <c:v>2.169050925927877</c:v>
                </c:pt>
                <c:pt idx="5379">
                  <c:v>2.1693055555588217</c:v>
                </c:pt>
                <c:pt idx="5380">
                  <c:v>2.1695254629667033</c:v>
                </c:pt>
                <c:pt idx="5381">
                  <c:v>2.169780092597648</c:v>
                </c:pt>
                <c:pt idx="5382">
                  <c:v>2.1700578703748761</c:v>
                </c:pt>
                <c:pt idx="5383">
                  <c:v>2.1702893518522615</c:v>
                </c:pt>
                <c:pt idx="5384">
                  <c:v>2.1705092592601432</c:v>
                </c:pt>
                <c:pt idx="5385">
                  <c:v>2.1707754629678675</c:v>
                </c:pt>
                <c:pt idx="5386">
                  <c:v>2.1710763888913789</c:v>
                </c:pt>
                <c:pt idx="5387">
                  <c:v>2.1713541666686069</c:v>
                </c:pt>
                <c:pt idx="5388">
                  <c:v>2.1716087962995516</c:v>
                </c:pt>
                <c:pt idx="5389">
                  <c:v>2.1718171296306537</c:v>
                </c:pt>
                <c:pt idx="5390">
                  <c:v>2.172083333338378</c:v>
                </c:pt>
                <c:pt idx="5391">
                  <c:v>2.1723495370388264</c:v>
                </c:pt>
                <c:pt idx="5392">
                  <c:v>2.1725810185234877</c:v>
                </c:pt>
                <c:pt idx="5393">
                  <c:v>2.1728240740776528</c:v>
                </c:pt>
                <c:pt idx="5394">
                  <c:v>2.1730555555623141</c:v>
                </c:pt>
                <c:pt idx="5395">
                  <c:v>2.1732986111164792</c:v>
                </c:pt>
                <c:pt idx="5396">
                  <c:v>2.1735532407474238</c:v>
                </c:pt>
                <c:pt idx="5397">
                  <c:v>2.1738194444478722</c:v>
                </c:pt>
                <c:pt idx="5398">
                  <c:v>2.1740856481483206</c:v>
                </c:pt>
                <c:pt idx="5399">
                  <c:v>2.1743287037097616</c:v>
                </c:pt>
                <c:pt idx="5400">
                  <c:v>2.174560185187147</c:v>
                </c:pt>
                <c:pt idx="5401">
                  <c:v>2.1747916666718083</c:v>
                </c:pt>
                <c:pt idx="5402">
                  <c:v>2.175046296302753</c:v>
                </c:pt>
                <c:pt idx="5403">
                  <c:v>2.1753009259264218</c:v>
                </c:pt>
                <c:pt idx="5404">
                  <c:v>2.1755092592647998</c:v>
                </c:pt>
                <c:pt idx="5405">
                  <c:v>2.1758333333345945</c:v>
                </c:pt>
                <c:pt idx="5406">
                  <c:v>2.1761805555579485</c:v>
                </c:pt>
                <c:pt idx="5407">
                  <c:v>2.1763888888890506</c:v>
                </c:pt>
                <c:pt idx="5408">
                  <c:v>2.1765740740738693</c:v>
                </c:pt>
                <c:pt idx="5409">
                  <c:v>2.1768518518583733</c:v>
                </c:pt>
                <c:pt idx="5410">
                  <c:v>2.187465277784213</c:v>
                </c:pt>
                <c:pt idx="5411">
                  <c:v>2.188055555561732</c:v>
                </c:pt>
                <c:pt idx="5412">
                  <c:v>2.1885300925932825</c:v>
                </c:pt>
                <c:pt idx="5413">
                  <c:v>2.1890162037088885</c:v>
                </c:pt>
                <c:pt idx="5414">
                  <c:v>2.1896990740788169</c:v>
                </c:pt>
                <c:pt idx="5415">
                  <c:v>2.1903009259258397</c:v>
                </c:pt>
                <c:pt idx="5416">
                  <c:v>2.1908796296338551</c:v>
                </c:pt>
                <c:pt idx="5417">
                  <c:v>2.1975925925944466</c:v>
                </c:pt>
                <c:pt idx="5418">
                  <c:v>2.1982870370411547</c:v>
                </c:pt>
                <c:pt idx="5419">
                  <c:v>2.1989004629649571</c:v>
                </c:pt>
                <c:pt idx="5420">
                  <c:v>2.1994907407424762</c:v>
                </c:pt>
                <c:pt idx="5421">
                  <c:v>2.2000810185199953</c:v>
                </c:pt>
                <c:pt idx="5422">
                  <c:v>2.2009837962978054</c:v>
                </c:pt>
                <c:pt idx="5423">
                  <c:v>2.2018518518525525</c:v>
                </c:pt>
                <c:pt idx="5424">
                  <c:v>2.2024537037068512</c:v>
                </c:pt>
                <c:pt idx="5425">
                  <c:v>2.2033912037077243</c:v>
                </c:pt>
                <c:pt idx="5426">
                  <c:v>2.2045601851859828</c:v>
                </c:pt>
                <c:pt idx="5427">
                  <c:v>2.2055092592636356</c:v>
                </c:pt>
                <c:pt idx="5428">
                  <c:v>2.2068634259267128</c:v>
                </c:pt>
                <c:pt idx="5429">
                  <c:v>2.2109606481535593</c:v>
                </c:pt>
                <c:pt idx="5430">
                  <c:v>2.2112731481538503</c:v>
                </c:pt>
                <c:pt idx="5431">
                  <c:v>2.2116087963004247</c:v>
                </c:pt>
                <c:pt idx="5432">
                  <c:v>2.2118750000008731</c:v>
                </c:pt>
                <c:pt idx="5433">
                  <c:v>2.2121527777781012</c:v>
                </c:pt>
                <c:pt idx="5434">
                  <c:v>2.2147106481497758</c:v>
                </c:pt>
                <c:pt idx="5435">
                  <c:v>2.2149884259270038</c:v>
                </c:pt>
                <c:pt idx="5436">
                  <c:v>2.2152893518577912</c:v>
                </c:pt>
                <c:pt idx="5437">
                  <c:v>2.2156597222274286</c:v>
                </c:pt>
                <c:pt idx="5438">
                  <c:v>2.2159837962972233</c:v>
                </c:pt>
                <c:pt idx="5439">
                  <c:v>2.216342592597357</c:v>
                </c:pt>
                <c:pt idx="5440">
                  <c:v>2.216724537043774</c:v>
                </c:pt>
                <c:pt idx="5441">
                  <c:v>2.2170023148210021</c:v>
                </c:pt>
                <c:pt idx="5442">
                  <c:v>2.2172800925982301</c:v>
                </c:pt>
                <c:pt idx="5443">
                  <c:v>2.2175694444449618</c:v>
                </c:pt>
                <c:pt idx="5444">
                  <c:v>2.2178356481526862</c:v>
                </c:pt>
                <c:pt idx="5445">
                  <c:v>2.2181365740761976</c:v>
                </c:pt>
                <c:pt idx="5446">
                  <c:v>2.2184490740764886</c:v>
                </c:pt>
                <c:pt idx="5447">
                  <c:v>2.2187731481535593</c:v>
                </c:pt>
                <c:pt idx="5448">
                  <c:v>2.2190740740770707</c:v>
                </c:pt>
                <c:pt idx="5449">
                  <c:v>2.2193518518542987</c:v>
                </c:pt>
                <c:pt idx="5450">
                  <c:v>2.2195949074084638</c:v>
                </c:pt>
                <c:pt idx="5451">
                  <c:v>2.2310995370426099</c:v>
                </c:pt>
                <c:pt idx="5452">
                  <c:v>2.231689814820129</c:v>
                </c:pt>
                <c:pt idx="5453">
                  <c:v>2.232175925928459</c:v>
                </c:pt>
                <c:pt idx="5454">
                  <c:v>2.2326157407442224</c:v>
                </c:pt>
                <c:pt idx="5455">
                  <c:v>2.2332870370373712</c:v>
                </c:pt>
                <c:pt idx="5456">
                  <c:v>2.2339004629684496</c:v>
                </c:pt>
                <c:pt idx="5457">
                  <c:v>2.2345949074078817</c:v>
                </c:pt>
                <c:pt idx="5458">
                  <c:v>2.2352314814852434</c:v>
                </c:pt>
                <c:pt idx="5459">
                  <c:v>2.2358680555553292</c:v>
                </c:pt>
                <c:pt idx="5460">
                  <c:v>2.237546296302753</c:v>
                </c:pt>
                <c:pt idx="5461">
                  <c:v>2.2381712962960592</c:v>
                </c:pt>
                <c:pt idx="5462">
                  <c:v>2.2390625000043656</c:v>
                </c:pt>
                <c:pt idx="5463">
                  <c:v>2.2400462962978054</c:v>
                </c:pt>
                <c:pt idx="5464">
                  <c:v>2.2414699074070086</c:v>
                </c:pt>
                <c:pt idx="5465">
                  <c:v>2.2423032407459687</c:v>
                </c:pt>
                <c:pt idx="5466">
                  <c:v>2.2431712963007158</c:v>
                </c:pt>
                <c:pt idx="5467">
                  <c:v>2.2460648148189648</c:v>
                </c:pt>
                <c:pt idx="5468">
                  <c:v>2.2462615740805632</c:v>
                </c:pt>
                <c:pt idx="5469">
                  <c:v>2.2464467592653818</c:v>
                </c:pt>
                <c:pt idx="5470">
                  <c:v>2.2466087962966412</c:v>
                </c:pt>
                <c:pt idx="5471">
                  <c:v>2.2468287037045229</c:v>
                </c:pt>
                <c:pt idx="5472">
                  <c:v>2.2470254629661213</c:v>
                </c:pt>
                <c:pt idx="5473">
                  <c:v>2.2472916666665697</c:v>
                </c:pt>
                <c:pt idx="5474">
                  <c:v>2.2474652777818847</c:v>
                </c:pt>
                <c:pt idx="5475">
                  <c:v>2.24769675925927</c:v>
                </c:pt>
                <c:pt idx="5476">
                  <c:v>2.2479166666671517</c:v>
                </c:pt>
                <c:pt idx="5477">
                  <c:v>2.2481944444443798</c:v>
                </c:pt>
                <c:pt idx="5478">
                  <c:v>2.2484953703751671</c:v>
                </c:pt>
                <c:pt idx="5479">
                  <c:v>2.2487847222218988</c:v>
                </c:pt>
                <c:pt idx="5480">
                  <c:v>2.2490740740759065</c:v>
                </c:pt>
                <c:pt idx="5481">
                  <c:v>2.2493634259299142</c:v>
                </c:pt>
                <c:pt idx="5482">
                  <c:v>2.2496527777839219</c:v>
                </c:pt>
                <c:pt idx="5483">
                  <c:v>2.2499189814843703</c:v>
                </c:pt>
                <c:pt idx="5484">
                  <c:v>2.250243055561441</c:v>
                </c:pt>
                <c:pt idx="5485">
                  <c:v>2.2505439814849524</c:v>
                </c:pt>
                <c:pt idx="5486">
                  <c:v>2.2508449074084638</c:v>
                </c:pt>
                <c:pt idx="5487">
                  <c:v>2.2511342592624715</c:v>
                </c:pt>
                <c:pt idx="5488">
                  <c:v>2.2514120370396995</c:v>
                </c:pt>
                <c:pt idx="5489">
                  <c:v>2.2516666666706442</c:v>
                </c:pt>
                <c:pt idx="5490">
                  <c:v>2.2519097222248092</c:v>
                </c:pt>
                <c:pt idx="5491">
                  <c:v>2.2521990740788169</c:v>
                </c:pt>
                <c:pt idx="5492">
                  <c:v>2.2525000000023283</c:v>
                </c:pt>
                <c:pt idx="5493">
                  <c:v>2.252754629633273</c:v>
                </c:pt>
                <c:pt idx="5494">
                  <c:v>2.2530208333337214</c:v>
                </c:pt>
                <c:pt idx="5495">
                  <c:v>2.2532986111109494</c:v>
                </c:pt>
                <c:pt idx="5496">
                  <c:v>2.2536111111112405</c:v>
                </c:pt>
                <c:pt idx="5497">
                  <c:v>2.2539120370420278</c:v>
                </c:pt>
                <c:pt idx="5498">
                  <c:v>2.2542245370423188</c:v>
                </c:pt>
                <c:pt idx="5499">
                  <c:v>2.2545370370426099</c:v>
                </c:pt>
                <c:pt idx="5500">
                  <c:v>2.2547916666662786</c:v>
                </c:pt>
                <c:pt idx="5501">
                  <c:v>2.2550694444507826</c:v>
                </c:pt>
                <c:pt idx="5502">
                  <c:v>2.2553125000049477</c:v>
                </c:pt>
                <c:pt idx="5503">
                  <c:v>2.255613425928459</c:v>
                </c:pt>
                <c:pt idx="5504">
                  <c:v>2.2559143518519704</c:v>
                </c:pt>
                <c:pt idx="5505">
                  <c:v>2.2561226851903484</c:v>
                </c:pt>
                <c:pt idx="5506">
                  <c:v>2.2563194444446708</c:v>
                </c:pt>
                <c:pt idx="5507">
                  <c:v>2.2565509259293322</c:v>
                </c:pt>
                <c:pt idx="5508">
                  <c:v>2.2567592592604342</c:v>
                </c:pt>
                <c:pt idx="5509">
                  <c:v>2.2570023148145992</c:v>
                </c:pt>
                <c:pt idx="5510">
                  <c:v>2.2572106481529772</c:v>
                </c:pt>
                <c:pt idx="5511">
                  <c:v>2.2573958333377959</c:v>
                </c:pt>
                <c:pt idx="5512">
                  <c:v>2.257604166668898</c:v>
                </c:pt>
                <c:pt idx="5513">
                  <c:v>2.2578009259304963</c:v>
                </c:pt>
                <c:pt idx="5514">
                  <c:v>2.2580324074078817</c:v>
                </c:pt>
                <c:pt idx="5515">
                  <c:v>2.258263888892543</c:v>
                </c:pt>
                <c:pt idx="5516">
                  <c:v>2.2585185185234877</c:v>
                </c:pt>
                <c:pt idx="5517">
                  <c:v>2.2587500000008731</c:v>
                </c:pt>
                <c:pt idx="5518">
                  <c:v>2.2590162037085975</c:v>
                </c:pt>
                <c:pt idx="5519">
                  <c:v>2.2592939814858255</c:v>
                </c:pt>
                <c:pt idx="5520">
                  <c:v>2.2595717592630535</c:v>
                </c:pt>
                <c:pt idx="5521">
                  <c:v>2.2598726851865649</c:v>
                </c:pt>
                <c:pt idx="5522">
                  <c:v>2.260150462963793</c:v>
                </c:pt>
                <c:pt idx="5523">
                  <c:v>2.2604398148178007</c:v>
                </c:pt>
                <c:pt idx="5524">
                  <c:v>2.2607175925950287</c:v>
                </c:pt>
                <c:pt idx="5525">
                  <c:v>2.2610532407416031</c:v>
                </c:pt>
                <c:pt idx="5526">
                  <c:v>2.2613425925956108</c:v>
                </c:pt>
                <c:pt idx="5527">
                  <c:v>2.2616550925959018</c:v>
                </c:pt>
                <c:pt idx="5528">
                  <c:v>2.2713194444440887</c:v>
                </c:pt>
                <c:pt idx="5529">
                  <c:v>2.2715972222285927</c:v>
                </c:pt>
                <c:pt idx="5530">
                  <c:v>2.2718634259290411</c:v>
                </c:pt>
                <c:pt idx="5531">
                  <c:v>2.2721527777830488</c:v>
                </c:pt>
                <c:pt idx="5532">
                  <c:v>2.2724305555602768</c:v>
                </c:pt>
                <c:pt idx="5533">
                  <c:v>2.2727430555605679</c:v>
                </c:pt>
                <c:pt idx="5534">
                  <c:v>2.2731365740764886</c:v>
                </c:pt>
                <c:pt idx="5535">
                  <c:v>2.2734490740767797</c:v>
                </c:pt>
                <c:pt idx="5536">
                  <c:v>2.2737268518540077</c:v>
                </c:pt>
                <c:pt idx="5537">
                  <c:v>2.273958333338669</c:v>
                </c:pt>
                <c:pt idx="5538">
                  <c:v>2.2741550925929914</c:v>
                </c:pt>
                <c:pt idx="5539">
                  <c:v>2.2743518518545898</c:v>
                </c:pt>
                <c:pt idx="5540">
                  <c:v>2.2747453703705105</c:v>
                </c:pt>
                <c:pt idx="5541">
                  <c:v>2.2749305555553292</c:v>
                </c:pt>
                <c:pt idx="5542">
                  <c:v>2.2751157407474238</c:v>
                </c:pt>
                <c:pt idx="5543">
                  <c:v>2.2753009259322425</c:v>
                </c:pt>
                <c:pt idx="5544">
                  <c:v>2.2755439814864076</c:v>
                </c:pt>
                <c:pt idx="5545">
                  <c:v>2.275844907409919</c:v>
                </c:pt>
                <c:pt idx="5546">
                  <c:v>2.2760300925947377</c:v>
                </c:pt>
                <c:pt idx="5547">
                  <c:v>2.276400462964375</c:v>
                </c:pt>
                <c:pt idx="5548">
                  <c:v>2.2766782407416031</c:v>
                </c:pt>
                <c:pt idx="5549">
                  <c:v>2.2769097222262644</c:v>
                </c:pt>
                <c:pt idx="5550">
                  <c:v>2.2771527777804295</c:v>
                </c:pt>
                <c:pt idx="5551">
                  <c:v>2.2774189814881538</c:v>
                </c:pt>
                <c:pt idx="5552">
                  <c:v>2.2776851851886022</c:v>
                </c:pt>
                <c:pt idx="5553">
                  <c:v>2.2779282407427672</c:v>
                </c:pt>
                <c:pt idx="5554">
                  <c:v>2.2781597222274286</c:v>
                </c:pt>
                <c:pt idx="5555">
                  <c:v>2.2783449074122473</c:v>
                </c:pt>
                <c:pt idx="5556">
                  <c:v>2.2786458333357587</c:v>
                </c:pt>
                <c:pt idx="5557">
                  <c:v>2.278912037043483</c:v>
                </c:pt>
                <c:pt idx="5558">
                  <c:v>2.2790972222283017</c:v>
                </c:pt>
                <c:pt idx="5559">
                  <c:v>2.2793287037056871</c:v>
                </c:pt>
                <c:pt idx="5560">
                  <c:v>2.2796527777827578</c:v>
                </c:pt>
                <c:pt idx="5561">
                  <c:v>2.2798611111138598</c:v>
                </c:pt>
                <c:pt idx="5562">
                  <c:v>2.2800462962986785</c:v>
                </c:pt>
                <c:pt idx="5563">
                  <c:v>2.2803587962989695</c:v>
                </c:pt>
                <c:pt idx="5564">
                  <c:v>2.2805439814837882</c:v>
                </c:pt>
                <c:pt idx="5565">
                  <c:v>2.2807638888916699</c:v>
                </c:pt>
                <c:pt idx="5566">
                  <c:v>2.2810879629687406</c:v>
                </c:pt>
                <c:pt idx="5567">
                  <c:v>2.2813078703766223</c:v>
                </c:pt>
                <c:pt idx="5568">
                  <c:v>2.281493055561441</c:v>
                </c:pt>
                <c:pt idx="5569">
                  <c:v>2.2817129629693227</c:v>
                </c:pt>
                <c:pt idx="5570">
                  <c:v>2.2820023148160544</c:v>
                </c:pt>
                <c:pt idx="5571">
                  <c:v>2.2821875000008731</c:v>
                </c:pt>
                <c:pt idx="5572">
                  <c:v>2.2823958333392511</c:v>
                </c:pt>
                <c:pt idx="5573">
                  <c:v>2.2826967592627625</c:v>
                </c:pt>
                <c:pt idx="5574">
                  <c:v>2.2828819444475812</c:v>
                </c:pt>
                <c:pt idx="5575">
                  <c:v>2.2831018518554629</c:v>
                </c:pt>
                <c:pt idx="5576">
                  <c:v>2.2833680555559113</c:v>
                </c:pt>
                <c:pt idx="5577">
                  <c:v>2.2835763888942893</c:v>
                </c:pt>
                <c:pt idx="5578">
                  <c:v>2.2838194444484543</c:v>
                </c:pt>
                <c:pt idx="5579">
                  <c:v>2.2841203703719657</c:v>
                </c:pt>
                <c:pt idx="5580">
                  <c:v>2.2843287037103437</c:v>
                </c:pt>
                <c:pt idx="5581">
                  <c:v>2.2845601851877291</c:v>
                </c:pt>
                <c:pt idx="5582">
                  <c:v>2.2848148148186738</c:v>
                </c:pt>
                <c:pt idx="5583">
                  <c:v>2.2850694444496185</c:v>
                </c:pt>
                <c:pt idx="5584">
                  <c:v>2.2853125000037835</c:v>
                </c:pt>
                <c:pt idx="5585">
                  <c:v>2.2855555555579485</c:v>
                </c:pt>
                <c:pt idx="5586">
                  <c:v>2.2857754629658302</c:v>
                </c:pt>
                <c:pt idx="5587">
                  <c:v>2.2860069444504916</c:v>
                </c:pt>
                <c:pt idx="5588">
                  <c:v>2.2862500000046566</c:v>
                </c:pt>
                <c:pt idx="5589">
                  <c:v>2.286481481482042</c:v>
                </c:pt>
                <c:pt idx="5590">
                  <c:v>2.2867013888899237</c:v>
                </c:pt>
                <c:pt idx="5591">
                  <c:v>2.2869444444440887</c:v>
                </c:pt>
                <c:pt idx="5592">
                  <c:v>2.2872337962980964</c:v>
                </c:pt>
                <c:pt idx="5593">
                  <c:v>2.2875000000058208</c:v>
                </c:pt>
                <c:pt idx="5594">
                  <c:v>2.2877314814832062</c:v>
                </c:pt>
                <c:pt idx="5595">
                  <c:v>2.2880092592604342</c:v>
                </c:pt>
                <c:pt idx="5596">
                  <c:v>2.2883101851912215</c:v>
                </c:pt>
                <c:pt idx="5597">
                  <c:v>2.2886921296303626</c:v>
                </c:pt>
                <c:pt idx="5598">
                  <c:v>2.2890162037074333</c:v>
                </c:pt>
                <c:pt idx="5599">
                  <c:v>2.2893518518540077</c:v>
                </c:pt>
                <c:pt idx="5600">
                  <c:v>2.2895601851851097</c:v>
                </c:pt>
                <c:pt idx="5601">
                  <c:v>2.2898958333389601</c:v>
                </c:pt>
                <c:pt idx="5602">
                  <c:v>2.2902893518548808</c:v>
                </c:pt>
                <c:pt idx="5603">
                  <c:v>2.2906481481477385</c:v>
                </c:pt>
                <c:pt idx="5604">
                  <c:v>2.2910069444478722</c:v>
                </c:pt>
                <c:pt idx="5605">
                  <c:v>2.2913773148175096</c:v>
                </c:pt>
                <c:pt idx="5606">
                  <c:v>2.2917939814869897</c:v>
                </c:pt>
                <c:pt idx="5607">
                  <c:v>2.2921064814872807</c:v>
                </c:pt>
                <c:pt idx="5608">
                  <c:v>2.2924189814875717</c:v>
                </c:pt>
                <c:pt idx="5609">
                  <c:v>2.2926736111112405</c:v>
                </c:pt>
                <c:pt idx="5610">
                  <c:v>2.2929861111115315</c:v>
                </c:pt>
                <c:pt idx="5611">
                  <c:v>2.2933333333348855</c:v>
                </c:pt>
                <c:pt idx="5612">
                  <c:v>2.2936458333351766</c:v>
                </c:pt>
                <c:pt idx="5613">
                  <c:v>2.2939467592659639</c:v>
                </c:pt>
                <c:pt idx="5614">
                  <c:v>2.2942476851894753</c:v>
                </c:pt>
                <c:pt idx="5615">
                  <c:v>2.2945601851897663</c:v>
                </c:pt>
                <c:pt idx="5616">
                  <c:v>2.2948611111132777</c:v>
                </c:pt>
                <c:pt idx="5617">
                  <c:v>2.2951620370367891</c:v>
                </c:pt>
                <c:pt idx="5618">
                  <c:v>2.2954282407445135</c:v>
                </c:pt>
                <c:pt idx="5619">
                  <c:v>2.2956828703754582</c:v>
                </c:pt>
                <c:pt idx="5620">
                  <c:v>2.2959722222221899</c:v>
                </c:pt>
                <c:pt idx="5621">
                  <c:v>2.2962500000066939</c:v>
                </c:pt>
                <c:pt idx="5622">
                  <c:v>2.2985995370399905</c:v>
                </c:pt>
                <c:pt idx="5623">
                  <c:v>2.2988310185246519</c:v>
                </c:pt>
                <c:pt idx="5624">
                  <c:v>2.2991203703713836</c:v>
                </c:pt>
                <c:pt idx="5625">
                  <c:v>2.299421296302171</c:v>
                </c:pt>
                <c:pt idx="5626">
                  <c:v>2.299733796302462</c:v>
                </c:pt>
                <c:pt idx="5627">
                  <c:v>2.3000694444490364</c:v>
                </c:pt>
                <c:pt idx="5628">
                  <c:v>2.3004745370417368</c:v>
                </c:pt>
                <c:pt idx="5629">
                  <c:v>2.3008217592650908</c:v>
                </c:pt>
                <c:pt idx="5630">
                  <c:v>2.3011111111118225</c:v>
                </c:pt>
                <c:pt idx="5631">
                  <c:v>2.3013773148195469</c:v>
                </c:pt>
                <c:pt idx="5632">
                  <c:v>2.3016666666662786</c:v>
                </c:pt>
                <c:pt idx="5633">
                  <c:v>2.3019097222277196</c:v>
                </c:pt>
                <c:pt idx="5634">
                  <c:v>2.3021875000049477</c:v>
                </c:pt>
                <c:pt idx="5635">
                  <c:v>2.3025000000052387</c:v>
                </c:pt>
                <c:pt idx="5636">
                  <c:v>2.3028009259287501</c:v>
                </c:pt>
                <c:pt idx="5637">
                  <c:v>2.3031018518522615</c:v>
                </c:pt>
                <c:pt idx="5638">
                  <c:v>2.3034143518525525</c:v>
                </c:pt>
                <c:pt idx="5639">
                  <c:v>2.3037268518528435</c:v>
                </c:pt>
                <c:pt idx="5640">
                  <c:v>2.3040162037068512</c:v>
                </c:pt>
                <c:pt idx="5641">
                  <c:v>2.3043287037071423</c:v>
                </c:pt>
                <c:pt idx="5642">
                  <c:v>2.30461805556115</c:v>
                </c:pt>
                <c:pt idx="5643">
                  <c:v>2.3048842592615983</c:v>
                </c:pt>
                <c:pt idx="5644">
                  <c:v>2.3051620370388264</c:v>
                </c:pt>
                <c:pt idx="5645">
                  <c:v>2.3054513888928341</c:v>
                </c:pt>
                <c:pt idx="5646">
                  <c:v>2.3056944444469991</c:v>
                </c:pt>
                <c:pt idx="5647">
                  <c:v>2.3059722222242272</c:v>
                </c:pt>
                <c:pt idx="5648">
                  <c:v>2.3062268518551718</c:v>
                </c:pt>
                <c:pt idx="5649">
                  <c:v>2.3065162037091795</c:v>
                </c:pt>
                <c:pt idx="5650">
                  <c:v>2.3067824074096279</c:v>
                </c:pt>
                <c:pt idx="5651">
                  <c:v>2.3070370370405726</c:v>
                </c:pt>
                <c:pt idx="5652">
                  <c:v>2.307303240741021</c:v>
                </c:pt>
                <c:pt idx="5653">
                  <c:v>2.307546296302462</c:v>
                </c:pt>
                <c:pt idx="5654">
                  <c:v>2.307789351856627</c:v>
                </c:pt>
                <c:pt idx="5655">
                  <c:v>2.3080439814875717</c:v>
                </c:pt>
                <c:pt idx="5656">
                  <c:v>2.3083449074110831</c:v>
                </c:pt>
                <c:pt idx="5657">
                  <c:v>2.3085648148189648</c:v>
                </c:pt>
                <c:pt idx="5658">
                  <c:v>2.3087615740805632</c:v>
                </c:pt>
                <c:pt idx="5659">
                  <c:v>2.3092013888890506</c:v>
                </c:pt>
                <c:pt idx="5660">
                  <c:v>2.3094097222274286</c:v>
                </c:pt>
                <c:pt idx="5661">
                  <c:v>2.3095949074122473</c:v>
                </c:pt>
                <c:pt idx="5662">
                  <c:v>2.3098032407433493</c:v>
                </c:pt>
                <c:pt idx="5663">
                  <c:v>2.310023148151231</c:v>
                </c:pt>
                <c:pt idx="5664">
                  <c:v>2.310439814820711</c:v>
                </c:pt>
                <c:pt idx="5665">
                  <c:v>2.3106250000055297</c:v>
                </c:pt>
                <c:pt idx="5666">
                  <c:v>2.3108449074134114</c:v>
                </c:pt>
                <c:pt idx="5667">
                  <c:v>2.3110300925982301</c:v>
                </c:pt>
                <c:pt idx="5668">
                  <c:v>2.3114120370373712</c:v>
                </c:pt>
                <c:pt idx="5669">
                  <c:v>2.3116782407450955</c:v>
                </c:pt>
                <c:pt idx="5670">
                  <c:v>2.3118865740761976</c:v>
                </c:pt>
                <c:pt idx="5671">
                  <c:v>2.3120949074072996</c:v>
                </c:pt>
                <c:pt idx="5672">
                  <c:v>2.3125</c:v>
                </c:pt>
                <c:pt idx="5673">
                  <c:v>2.3127314814846613</c:v>
                </c:pt>
                <c:pt idx="5674">
                  <c:v>2.3129398148157634</c:v>
                </c:pt>
                <c:pt idx="5675">
                  <c:v>2.3131712963004247</c:v>
                </c:pt>
                <c:pt idx="5676">
                  <c:v>2.3134375000008731</c:v>
                </c:pt>
                <c:pt idx="5677">
                  <c:v>2.3136574074087548</c:v>
                </c:pt>
                <c:pt idx="5678">
                  <c:v>2.3138773148166365</c:v>
                </c:pt>
                <c:pt idx="5679">
                  <c:v>2.3141666666706442</c:v>
                </c:pt>
                <c:pt idx="5680">
                  <c:v>2.3144444444478722</c:v>
                </c:pt>
                <c:pt idx="5681">
                  <c:v>2.3146875000020373</c:v>
                </c:pt>
                <c:pt idx="5682">
                  <c:v>2.3149537037097616</c:v>
                </c:pt>
                <c:pt idx="5683">
                  <c:v>2.3151967592639267</c:v>
                </c:pt>
                <c:pt idx="5684">
                  <c:v>2.315428240741312</c:v>
                </c:pt>
                <c:pt idx="5685">
                  <c:v>2.3157060185185401</c:v>
                </c:pt>
                <c:pt idx="5686">
                  <c:v>2.3160185185188311</c:v>
                </c:pt>
                <c:pt idx="5687">
                  <c:v>2.3163078703728388</c:v>
                </c:pt>
                <c:pt idx="5688">
                  <c:v>2.3166087962963502</c:v>
                </c:pt>
                <c:pt idx="5689">
                  <c:v>2.3168981481503579</c:v>
                </c:pt>
                <c:pt idx="5690">
                  <c:v>2.3172337962969323</c:v>
                </c:pt>
                <c:pt idx="5691">
                  <c:v>2.3175000000046566</c:v>
                </c:pt>
                <c:pt idx="5692">
                  <c:v>2.317696759258979</c:v>
                </c:pt>
                <c:pt idx="5693">
                  <c:v>2.3180324074128293</c:v>
                </c:pt>
                <c:pt idx="5694">
                  <c:v>2.3183564814826241</c:v>
                </c:pt>
                <c:pt idx="5695">
                  <c:v>2.3186574074134114</c:v>
                </c:pt>
                <c:pt idx="5696">
                  <c:v>2.3189467592601432</c:v>
                </c:pt>
                <c:pt idx="5697">
                  <c:v>2.3192129629678675</c:v>
                </c:pt>
                <c:pt idx="5698">
                  <c:v>2.3195138888913789</c:v>
                </c:pt>
                <c:pt idx="5699">
                  <c:v>2.3218055555553292</c:v>
                </c:pt>
                <c:pt idx="5700">
                  <c:v>2.3219560185243608</c:v>
                </c:pt>
                <c:pt idx="5701">
                  <c:v>2.3221296296323999</c:v>
                </c:pt>
                <c:pt idx="5702">
                  <c:v>2.3222916666709352</c:v>
                </c:pt>
                <c:pt idx="5703">
                  <c:v>2.3224768518557539</c:v>
                </c:pt>
                <c:pt idx="5704">
                  <c:v>2.3227083333331393</c:v>
                </c:pt>
                <c:pt idx="5705">
                  <c:v>2.323136574079399</c:v>
                </c:pt>
                <c:pt idx="5706">
                  <c:v>2.3235532407416031</c:v>
                </c:pt>
                <c:pt idx="5707">
                  <c:v>2.3239583333343035</c:v>
                </c:pt>
                <c:pt idx="5708">
                  <c:v>2.3243634259270038</c:v>
                </c:pt>
                <c:pt idx="5709">
                  <c:v>2.3247800925964839</c:v>
                </c:pt>
                <c:pt idx="5710">
                  <c:v>2.3251967592659639</c:v>
                </c:pt>
                <c:pt idx="5711">
                  <c:v>2.3255671296356013</c:v>
                </c:pt>
                <c:pt idx="5712">
                  <c:v>2.3258796296358923</c:v>
                </c:pt>
                <c:pt idx="5713">
                  <c:v>2.3261574074131204</c:v>
                </c:pt>
                <c:pt idx="5714">
                  <c:v>2.3264004629672854</c:v>
                </c:pt>
                <c:pt idx="5715">
                  <c:v>2.3266782407445135</c:v>
                </c:pt>
                <c:pt idx="5716">
                  <c:v>2.3299768518554629</c:v>
                </c:pt>
                <c:pt idx="5717">
                  <c:v>2.3299768518554629</c:v>
                </c:pt>
                <c:pt idx="5718">
                  <c:v>2.3299768518554629</c:v>
                </c:pt>
                <c:pt idx="5719">
                  <c:v>2.3299768518554629</c:v>
                </c:pt>
                <c:pt idx="5720">
                  <c:v>2.3306597222253913</c:v>
                </c:pt>
                <c:pt idx="5721">
                  <c:v>2.3309953703719657</c:v>
                </c:pt>
                <c:pt idx="5722">
                  <c:v>2.3313310185185401</c:v>
                </c:pt>
                <c:pt idx="5723">
                  <c:v>2.3316666666723904</c:v>
                </c:pt>
                <c:pt idx="5724">
                  <c:v>2.3320138888884685</c:v>
                </c:pt>
                <c:pt idx="5725">
                  <c:v>2.3372685185240698</c:v>
                </c:pt>
                <c:pt idx="5726">
                  <c:v>2.3375000000014552</c:v>
                </c:pt>
                <c:pt idx="5727">
                  <c:v>2.3376967592630535</c:v>
                </c:pt>
                <c:pt idx="5728">
                  <c:v>2.3378935185246519</c:v>
                </c:pt>
                <c:pt idx="5729">
                  <c:v>2.3380555555559113</c:v>
                </c:pt>
                <c:pt idx="5730">
                  <c:v>2.3382175925944466</c:v>
                </c:pt>
                <c:pt idx="5731">
                  <c:v>2.341724537043774</c:v>
                </c:pt>
                <c:pt idx="5732">
                  <c:v>2.3421412037059781</c:v>
                </c:pt>
                <c:pt idx="5733">
                  <c:v>2.3425578703754582</c:v>
                </c:pt>
                <c:pt idx="5734">
                  <c:v>2.3429976851912215</c:v>
                </c:pt>
                <c:pt idx="5735">
                  <c:v>2.3434143518534256</c:v>
                </c:pt>
                <c:pt idx="5736">
                  <c:v>2.3440046296309447</c:v>
                </c:pt>
                <c:pt idx="5737">
                  <c:v>2.3446412037083064</c:v>
                </c:pt>
                <c:pt idx="5738">
                  <c:v>2.3485185185199953</c:v>
                </c:pt>
                <c:pt idx="5739">
                  <c:v>2.3494907407439314</c:v>
                </c:pt>
                <c:pt idx="5740">
                  <c:v>2.3500925925982301</c:v>
                </c:pt>
                <c:pt idx="5741">
                  <c:v>2.3507175925988122</c:v>
                </c:pt>
                <c:pt idx="5742">
                  <c:v>2.351284722222772</c:v>
                </c:pt>
                <c:pt idx="5743">
                  <c:v>2.351909722223354</c:v>
                </c:pt>
                <c:pt idx="5744">
                  <c:v>2.3525115740776528</c:v>
                </c:pt>
                <c:pt idx="5745">
                  <c:v>2.3531018518551718</c:v>
                </c:pt>
                <c:pt idx="5746">
                  <c:v>2.3536458333328483</c:v>
                </c:pt>
                <c:pt idx="5747">
                  <c:v>2.3546064814872807</c:v>
                </c:pt>
                <c:pt idx="5748">
                  <c:v>2.3553703703728388</c:v>
                </c:pt>
                <c:pt idx="5749">
                  <c:v>2.3563078703737119</c:v>
                </c:pt>
                <c:pt idx="5750">
                  <c:v>2.357106481482333</c:v>
                </c:pt>
                <c:pt idx="5751">
                  <c:v>2.3579745370370802</c:v>
                </c:pt>
                <c:pt idx="5752">
                  <c:v>2.3588888888916699</c:v>
                </c:pt>
                <c:pt idx="5753">
                  <c:v>2.3598495370388264</c:v>
                </c:pt>
                <c:pt idx="5754">
                  <c:v>2.3607638888934162</c:v>
                </c:pt>
                <c:pt idx="5755">
                  <c:v>2.361817129632982</c:v>
                </c:pt>
                <c:pt idx="5756">
                  <c:v>2.3627662037033588</c:v>
                </c:pt>
                <c:pt idx="5757">
                  <c:v>2.3637384259272949</c:v>
                </c:pt>
                <c:pt idx="5758">
                  <c:v>2.364641203705105</c:v>
                </c:pt>
                <c:pt idx="5759">
                  <c:v>2.3654398148210021</c:v>
                </c:pt>
                <c:pt idx="5760">
                  <c:v>2.3663888888913789</c:v>
                </c:pt>
                <c:pt idx="5761">
                  <c:v>2.3689814814861165</c:v>
                </c:pt>
                <c:pt idx="5762">
                  <c:v>2.3691435185246519</c:v>
                </c:pt>
                <c:pt idx="5763">
                  <c:v>2.3693287037094706</c:v>
                </c:pt>
                <c:pt idx="5764">
                  <c:v>2.3695486111173523</c:v>
                </c:pt>
                <c:pt idx="5765">
                  <c:v>2.3697569444484543</c:v>
                </c:pt>
                <c:pt idx="5766">
                  <c:v>2.3700000000026193</c:v>
                </c:pt>
                <c:pt idx="5767">
                  <c:v>2.3701967592642177</c:v>
                </c:pt>
                <c:pt idx="5768">
                  <c:v>2.3704050925953197</c:v>
                </c:pt>
                <c:pt idx="5769">
                  <c:v>2.3706250000032014</c:v>
                </c:pt>
                <c:pt idx="5770">
                  <c:v>2.3708680555573665</c:v>
                </c:pt>
                <c:pt idx="5771">
                  <c:v>2.3710763888884685</c:v>
                </c:pt>
                <c:pt idx="5772">
                  <c:v>2.3712962962963502</c:v>
                </c:pt>
                <c:pt idx="5773">
                  <c:v>2.3715162037042319</c:v>
                </c:pt>
                <c:pt idx="5774">
                  <c:v>2.3717245370426099</c:v>
                </c:pt>
                <c:pt idx="5775">
                  <c:v>2.3719212962969323</c:v>
                </c:pt>
                <c:pt idx="5776">
                  <c:v>2.3721527777815936</c:v>
                </c:pt>
                <c:pt idx="5777">
                  <c:v>2.372384259258979</c:v>
                </c:pt>
                <c:pt idx="5778">
                  <c:v>2.372800925928459</c:v>
                </c:pt>
                <c:pt idx="5779">
                  <c:v>2.372974537043774</c:v>
                </c:pt>
                <c:pt idx="5780">
                  <c:v>2.3731365740750334</c:v>
                </c:pt>
                <c:pt idx="5781">
                  <c:v>2.3733217592598521</c:v>
                </c:pt>
                <c:pt idx="5782">
                  <c:v>2.3735069444446708</c:v>
                </c:pt>
                <c:pt idx="5783">
                  <c:v>2.3789699074113742</c:v>
                </c:pt>
                <c:pt idx="5784">
                  <c:v>2.3793981481503579</c:v>
                </c:pt>
                <c:pt idx="5785">
                  <c:v>2.3798148148198379</c:v>
                </c:pt>
                <c:pt idx="5786">
                  <c:v>2.3802430555588217</c:v>
                </c:pt>
                <c:pt idx="5787">
                  <c:v>2.380682870374585</c:v>
                </c:pt>
                <c:pt idx="5788">
                  <c:v>2.3811342592598521</c:v>
                </c:pt>
                <c:pt idx="5789">
                  <c:v>2.3815972222218988</c:v>
                </c:pt>
                <c:pt idx="5790">
                  <c:v>2.3824074074072996</c:v>
                </c:pt>
                <c:pt idx="5791">
                  <c:v>2.3830439814846613</c:v>
                </c:pt>
                <c:pt idx="5792">
                  <c:v>2.3835185185234877</c:v>
                </c:pt>
                <c:pt idx="5793">
                  <c:v>2.3839930555623141</c:v>
                </c:pt>
                <c:pt idx="5794">
                  <c:v>2.3844907407474238</c:v>
                </c:pt>
                <c:pt idx="5795">
                  <c:v>2.3849421296326909</c:v>
                </c:pt>
                <c:pt idx="5796">
                  <c:v>2.3854050925947377</c:v>
                </c:pt>
                <c:pt idx="5797">
                  <c:v>2.3858912037103437</c:v>
                </c:pt>
                <c:pt idx="5798">
                  <c:v>2.3887152777824667</c:v>
                </c:pt>
                <c:pt idx="5799">
                  <c:v>2.3891898148212931</c:v>
                </c:pt>
                <c:pt idx="5800">
                  <c:v>2.3896064814834972</c:v>
                </c:pt>
                <c:pt idx="5801">
                  <c:v>2.3900462962992606</c:v>
                </c:pt>
                <c:pt idx="5802">
                  <c:v>2.3915740740776528</c:v>
                </c:pt>
                <c:pt idx="5803">
                  <c:v>2.3920717592627625</c:v>
                </c:pt>
                <c:pt idx="5804">
                  <c:v>2.3925231481480296</c:v>
                </c:pt>
                <c:pt idx="5805">
                  <c:v>2.393032407409919</c:v>
                </c:pt>
                <c:pt idx="5806">
                  <c:v>2.3937847222259734</c:v>
                </c:pt>
                <c:pt idx="5807">
                  <c:v>2.3943287037036498</c:v>
                </c:pt>
                <c:pt idx="5808">
                  <c:v>2.3948032407424762</c:v>
                </c:pt>
                <c:pt idx="5809">
                  <c:v>2.3953356481506489</c:v>
                </c:pt>
                <c:pt idx="5810">
                  <c:v>2.3960185185205773</c:v>
                </c:pt>
                <c:pt idx="5811">
                  <c:v>2.3964814814826241</c:v>
                </c:pt>
                <c:pt idx="5812">
                  <c:v>2.3969328703751671</c:v>
                </c:pt>
                <c:pt idx="5813">
                  <c:v>2.4007175925944466</c:v>
                </c:pt>
                <c:pt idx="5814">
                  <c:v>2.4009953703716747</c:v>
                </c:pt>
                <c:pt idx="5815">
                  <c:v>2.4012731481489027</c:v>
                </c:pt>
                <c:pt idx="5816">
                  <c:v>2.4015625000029104</c:v>
                </c:pt>
                <c:pt idx="5817">
                  <c:v>2.4018287037033588</c:v>
                </c:pt>
                <c:pt idx="5818">
                  <c:v>2.4021064814878628</c:v>
                </c:pt>
                <c:pt idx="5819">
                  <c:v>2.4023842592650908</c:v>
                </c:pt>
                <c:pt idx="5820">
                  <c:v>2.4026736111118225</c:v>
                </c:pt>
                <c:pt idx="5821">
                  <c:v>2.4029629629658302</c:v>
                </c:pt>
                <c:pt idx="5822">
                  <c:v>2.4032175925967749</c:v>
                </c:pt>
                <c:pt idx="5823">
                  <c:v>2.403391203704814</c:v>
                </c:pt>
                <c:pt idx="5824">
                  <c:v>2.4035532407433493</c:v>
                </c:pt>
                <c:pt idx="5825">
                  <c:v>2.4037152777818847</c:v>
                </c:pt>
                <c:pt idx="5826">
                  <c:v>2.4038888888899237</c:v>
                </c:pt>
                <c:pt idx="5827">
                  <c:v>2.404050925928459</c:v>
                </c:pt>
                <c:pt idx="5828">
                  <c:v>2.4042476851900574</c:v>
                </c:pt>
                <c:pt idx="5829">
                  <c:v>2.4044560185211594</c:v>
                </c:pt>
                <c:pt idx="5830">
                  <c:v>2.4046643518522615</c:v>
                </c:pt>
                <c:pt idx="5831">
                  <c:v>2.4048495370370802</c:v>
                </c:pt>
                <c:pt idx="5832">
                  <c:v>2.4050347222218988</c:v>
                </c:pt>
                <c:pt idx="5833">
                  <c:v>2.4052314814834972</c:v>
                </c:pt>
                <c:pt idx="5834">
                  <c:v>2.4054282407450955</c:v>
                </c:pt>
                <c:pt idx="5835">
                  <c:v>2.4056134259299142</c:v>
                </c:pt>
                <c:pt idx="5836">
                  <c:v>2.4058101851915126</c:v>
                </c:pt>
                <c:pt idx="5837">
                  <c:v>2.406006944445835</c:v>
                </c:pt>
                <c:pt idx="5838">
                  <c:v>2.4061921296306537</c:v>
                </c:pt>
                <c:pt idx="5839">
                  <c:v>2.406388888892252</c:v>
                </c:pt>
                <c:pt idx="5840">
                  <c:v>2.4065740740770707</c:v>
                </c:pt>
                <c:pt idx="5841">
                  <c:v>2.4067824074081727</c:v>
                </c:pt>
                <c:pt idx="5842">
                  <c:v>2.4069675925929914</c:v>
                </c:pt>
                <c:pt idx="5843">
                  <c:v>2.4071527777778101</c:v>
                </c:pt>
                <c:pt idx="5844">
                  <c:v>2.4073842592624715</c:v>
                </c:pt>
                <c:pt idx="5845">
                  <c:v>2.4075925925935735</c:v>
                </c:pt>
                <c:pt idx="5846">
                  <c:v>2.4078125000014552</c:v>
                </c:pt>
                <c:pt idx="5847">
                  <c:v>2.4080324074093369</c:v>
                </c:pt>
                <c:pt idx="5848">
                  <c:v>2.4082523148172186</c:v>
                </c:pt>
                <c:pt idx="5849">
                  <c:v>2.4084259259325336</c:v>
                </c:pt>
                <c:pt idx="5850">
                  <c:v>2.408657407409919</c:v>
                </c:pt>
                <c:pt idx="5851">
                  <c:v>2.408865740741021</c:v>
                </c:pt>
                <c:pt idx="5852">
                  <c:v>2.409074074079399</c:v>
                </c:pt>
                <c:pt idx="5853">
                  <c:v>2.4092592592642177</c:v>
                </c:pt>
                <c:pt idx="5854">
                  <c:v>2.4094675925953197</c:v>
                </c:pt>
                <c:pt idx="5855">
                  <c:v>2.4097337963030441</c:v>
                </c:pt>
                <c:pt idx="5856">
                  <c:v>2.4099768518572091</c:v>
                </c:pt>
                <c:pt idx="5857">
                  <c:v>2.4101967592650908</c:v>
                </c:pt>
                <c:pt idx="5858">
                  <c:v>2.4104050925961928</c:v>
                </c:pt>
                <c:pt idx="5859">
                  <c:v>2.4106597222271375</c:v>
                </c:pt>
                <c:pt idx="5860">
                  <c:v>2.4109143518580822</c:v>
                </c:pt>
                <c:pt idx="5861">
                  <c:v>2.416678240741021</c:v>
                </c:pt>
                <c:pt idx="5862">
                  <c:v>2.4168750000026193</c:v>
                </c:pt>
                <c:pt idx="5863">
                  <c:v>2.417060185187438</c:v>
                </c:pt>
                <c:pt idx="5864">
                  <c:v>2.4172569444490364</c:v>
                </c:pt>
                <c:pt idx="5865">
                  <c:v>2.4174421296338551</c:v>
                </c:pt>
                <c:pt idx="5866">
                  <c:v>2.4176157407418941</c:v>
                </c:pt>
                <c:pt idx="5867">
                  <c:v>2.4178125000034925</c:v>
                </c:pt>
                <c:pt idx="5868">
                  <c:v>2.4180208333345945</c:v>
                </c:pt>
                <c:pt idx="5869">
                  <c:v>2.4183101851886022</c:v>
                </c:pt>
                <c:pt idx="5870">
                  <c:v>2.4186226851888932</c:v>
                </c:pt>
                <c:pt idx="5871">
                  <c:v>2.4189120370429009</c:v>
                </c:pt>
                <c:pt idx="5872">
                  <c:v>2.419189814820129</c:v>
                </c:pt>
                <c:pt idx="5873">
                  <c:v>2.4194560185205773</c:v>
                </c:pt>
                <c:pt idx="5874">
                  <c:v>2.4197569444440887</c:v>
                </c:pt>
                <c:pt idx="5875">
                  <c:v>2.4200462962980964</c:v>
                </c:pt>
                <c:pt idx="5876">
                  <c:v>2.4203240740753245</c:v>
                </c:pt>
                <c:pt idx="5877">
                  <c:v>2.4206134259293322</c:v>
                </c:pt>
                <c:pt idx="5878">
                  <c:v>2.4208912037065602</c:v>
                </c:pt>
                <c:pt idx="5879">
                  <c:v>2.4211574074070086</c:v>
                </c:pt>
                <c:pt idx="5880">
                  <c:v>2.4214351851915126</c:v>
                </c:pt>
                <c:pt idx="5881">
                  <c:v>2.4217476851918036</c:v>
                </c:pt>
                <c:pt idx="5882">
                  <c:v>2.4220949074078817</c:v>
                </c:pt>
                <c:pt idx="5883">
                  <c:v>2.422395833338669</c:v>
                </c:pt>
                <c:pt idx="5884">
                  <c:v>2.4226273148160544</c:v>
                </c:pt>
                <c:pt idx="5885">
                  <c:v>2.4228703703702195</c:v>
                </c:pt>
                <c:pt idx="5886">
                  <c:v>2.4231481481547235</c:v>
                </c:pt>
                <c:pt idx="5887">
                  <c:v>2.4234143518551718</c:v>
                </c:pt>
                <c:pt idx="5888">
                  <c:v>2.4236921296323999</c:v>
                </c:pt>
                <c:pt idx="5889">
                  <c:v>2.4240046296326909</c:v>
                </c:pt>
                <c:pt idx="5890">
                  <c:v>2.424282407409919</c:v>
                </c:pt>
                <c:pt idx="5891">
                  <c:v>2.4245833333334303</c:v>
                </c:pt>
                <c:pt idx="5892">
                  <c:v>2.4248842592642177</c:v>
                </c:pt>
                <c:pt idx="5893">
                  <c:v>2.4251736111109494</c:v>
                </c:pt>
                <c:pt idx="5894">
                  <c:v>2.4254629629649571</c:v>
                </c:pt>
                <c:pt idx="5895">
                  <c:v>2.4257175925959018</c:v>
                </c:pt>
                <c:pt idx="5896">
                  <c:v>2.4260185185194132</c:v>
                </c:pt>
                <c:pt idx="5897">
                  <c:v>2.4263078703734209</c:v>
                </c:pt>
                <c:pt idx="5898">
                  <c:v>2.4265972222274286</c:v>
                </c:pt>
                <c:pt idx="5899">
                  <c:v>2.4268518518583733</c:v>
                </c:pt>
                <c:pt idx="5900">
                  <c:v>2.4271180555588217</c:v>
                </c:pt>
                <c:pt idx="5901">
                  <c:v>2.4274074074128293</c:v>
                </c:pt>
                <c:pt idx="5902">
                  <c:v>2.427662037043774</c:v>
                </c:pt>
                <c:pt idx="5903">
                  <c:v>2.4278703703748761</c:v>
                </c:pt>
                <c:pt idx="5904">
                  <c:v>2.4280902777827578</c:v>
                </c:pt>
                <c:pt idx="5905">
                  <c:v>2.4283217592601432</c:v>
                </c:pt>
                <c:pt idx="5906">
                  <c:v>2.4285416666680248</c:v>
                </c:pt>
                <c:pt idx="5907">
                  <c:v>2.4311921296321088</c:v>
                </c:pt>
                <c:pt idx="5908">
                  <c:v>2.4316782407404389</c:v>
                </c:pt>
                <c:pt idx="5909">
                  <c:v>2.4319444444481633</c:v>
                </c:pt>
                <c:pt idx="5910">
                  <c:v>2.4322222222253913</c:v>
                </c:pt>
                <c:pt idx="5911">
                  <c:v>2.4325231481489027</c:v>
                </c:pt>
                <c:pt idx="5912">
                  <c:v>2.4328009259261307</c:v>
                </c:pt>
                <c:pt idx="5913">
                  <c:v>2.4330787037033588</c:v>
                </c:pt>
                <c:pt idx="5914">
                  <c:v>2.4333564814878628</c:v>
                </c:pt>
                <c:pt idx="5915">
                  <c:v>2.4336921296344372</c:v>
                </c:pt>
                <c:pt idx="5916">
                  <c:v>2.4339467592653818</c:v>
                </c:pt>
                <c:pt idx="5917">
                  <c:v>2.4341550925964839</c:v>
                </c:pt>
                <c:pt idx="5918">
                  <c:v>2.4343750000043656</c:v>
                </c:pt>
                <c:pt idx="5919">
                  <c:v>2.434641203704814</c:v>
                </c:pt>
                <c:pt idx="5920">
                  <c:v>2.4348958333357587</c:v>
                </c:pt>
                <c:pt idx="5921">
                  <c:v>2.4351388888899237</c:v>
                </c:pt>
                <c:pt idx="5922">
                  <c:v>2.435405092597648</c:v>
                </c:pt>
                <c:pt idx="5923">
                  <c:v>2.4356828703748761</c:v>
                </c:pt>
                <c:pt idx="5924">
                  <c:v>2.4359606481521041</c:v>
                </c:pt>
                <c:pt idx="5925">
                  <c:v>2.4362152777830488</c:v>
                </c:pt>
                <c:pt idx="5926">
                  <c:v>2.4364930555602768</c:v>
                </c:pt>
                <c:pt idx="5927">
                  <c:v>2.4367361111144419</c:v>
                </c:pt>
                <c:pt idx="5928">
                  <c:v>2.4369675925991032</c:v>
                </c:pt>
                <c:pt idx="5929">
                  <c:v>2.437187499999709</c:v>
                </c:pt>
                <c:pt idx="5930">
                  <c:v>2.43743055556115</c:v>
                </c:pt>
                <c:pt idx="5931">
                  <c:v>2.4376620370385353</c:v>
                </c:pt>
                <c:pt idx="5932">
                  <c:v>2.4378935185231967</c:v>
                </c:pt>
                <c:pt idx="5933">
                  <c:v>2.4381250000005821</c:v>
                </c:pt>
                <c:pt idx="5934">
                  <c:v>2.4383564814852434</c:v>
                </c:pt>
                <c:pt idx="5935">
                  <c:v>2.4385763888931251</c:v>
                </c:pt>
                <c:pt idx="5936">
                  <c:v>2.4387962963010068</c:v>
                </c:pt>
                <c:pt idx="5937">
                  <c:v>2.4390393518551718</c:v>
                </c:pt>
                <c:pt idx="5938">
                  <c:v>2.4392708333398332</c:v>
                </c:pt>
                <c:pt idx="5939">
                  <c:v>2.4394791666709352</c:v>
                </c:pt>
                <c:pt idx="5940">
                  <c:v>2.4397106481483206</c:v>
                </c:pt>
                <c:pt idx="5941">
                  <c:v>2.439942129632982</c:v>
                </c:pt>
                <c:pt idx="5942">
                  <c:v>2.4401736111176433</c:v>
                </c:pt>
                <c:pt idx="5943">
                  <c:v>2.440393518518249</c:v>
                </c:pt>
                <c:pt idx="5944">
                  <c:v>2.4406250000029104</c:v>
                </c:pt>
                <c:pt idx="5945">
                  <c:v>2.4408333333340124</c:v>
                </c:pt>
                <c:pt idx="5946">
                  <c:v>2.4410648148186738</c:v>
                </c:pt>
                <c:pt idx="5947">
                  <c:v>2.4412962962960592</c:v>
                </c:pt>
                <c:pt idx="5948">
                  <c:v>2.4415046296344372</c:v>
                </c:pt>
                <c:pt idx="5949">
                  <c:v>2.4417361111118225</c:v>
                </c:pt>
                <c:pt idx="5950">
                  <c:v>2.4419444444502005</c:v>
                </c:pt>
                <c:pt idx="5951">
                  <c:v>2.4421412037045229</c:v>
                </c:pt>
                <c:pt idx="5952">
                  <c:v>2.4423495370429009</c:v>
                </c:pt>
                <c:pt idx="5953">
                  <c:v>2.4425462962972233</c:v>
                </c:pt>
                <c:pt idx="5954">
                  <c:v>2.4427777777818847</c:v>
                </c:pt>
                <c:pt idx="5955">
                  <c:v>2.4430208333360497</c:v>
                </c:pt>
                <c:pt idx="5956">
                  <c:v>2.4433101851900574</c:v>
                </c:pt>
                <c:pt idx="5957">
                  <c:v>2.4435763888905058</c:v>
                </c:pt>
                <c:pt idx="5958">
                  <c:v>2.4437847222288838</c:v>
                </c:pt>
                <c:pt idx="5959">
                  <c:v>2.4439814814832062</c:v>
                </c:pt>
                <c:pt idx="5960">
                  <c:v>2.4441666666680248</c:v>
                </c:pt>
                <c:pt idx="5961">
                  <c:v>2.4443634259296232</c:v>
                </c:pt>
                <c:pt idx="5962">
                  <c:v>2.4445370370376622</c:v>
                </c:pt>
                <c:pt idx="5963">
                  <c:v>2.4447337962992606</c:v>
                </c:pt>
                <c:pt idx="5964">
                  <c:v>2.4449189814840793</c:v>
                </c:pt>
                <c:pt idx="5965">
                  <c:v>2.4454976851848187</c:v>
                </c:pt>
                <c:pt idx="5966">
                  <c:v>2.4456828703769133</c:v>
                </c:pt>
                <c:pt idx="5967">
                  <c:v>2.4458564814849524</c:v>
                </c:pt>
                <c:pt idx="5968">
                  <c:v>2.4460532407465507</c:v>
                </c:pt>
                <c:pt idx="5969">
                  <c:v>2.4462500000008731</c:v>
                </c:pt>
                <c:pt idx="5970">
                  <c:v>2.4464351851856918</c:v>
                </c:pt>
                <c:pt idx="5971">
                  <c:v>2.4466203703705105</c:v>
                </c:pt>
                <c:pt idx="5972">
                  <c:v>2.4468171296321088</c:v>
                </c:pt>
                <c:pt idx="5973">
                  <c:v>2.4470023148169275</c:v>
                </c:pt>
                <c:pt idx="5974">
                  <c:v>2.4471759259322425</c:v>
                </c:pt>
                <c:pt idx="5975">
                  <c:v>2.4473726851865649</c:v>
                </c:pt>
                <c:pt idx="5976">
                  <c:v>2.4475694444481633</c:v>
                </c:pt>
                <c:pt idx="5977">
                  <c:v>2.447754629632982</c:v>
                </c:pt>
                <c:pt idx="5978">
                  <c:v>2.4479745370408637</c:v>
                </c:pt>
                <c:pt idx="5979">
                  <c:v>2.4481597222256823</c:v>
                </c:pt>
                <c:pt idx="5980">
                  <c:v>2.4483564814872807</c:v>
                </c:pt>
                <c:pt idx="5981">
                  <c:v>2.4485879629646661</c:v>
                </c:pt>
                <c:pt idx="5982">
                  <c:v>2.4488310185188311</c:v>
                </c:pt>
                <c:pt idx="5983">
                  <c:v>2.4490856481497758</c:v>
                </c:pt>
                <c:pt idx="5984">
                  <c:v>2.4493402777807205</c:v>
                </c:pt>
                <c:pt idx="5985">
                  <c:v>2.4495833333348855</c:v>
                </c:pt>
                <c:pt idx="5986">
                  <c:v>2.4497800925964839</c:v>
                </c:pt>
                <c:pt idx="5987">
                  <c:v>2.4500231481506489</c:v>
                </c:pt>
                <c:pt idx="5988">
                  <c:v>2.4502777777815936</c:v>
                </c:pt>
                <c:pt idx="5989">
                  <c:v>2.450509259258979</c:v>
                </c:pt>
                <c:pt idx="5990">
                  <c:v>2.45075231482042</c:v>
                </c:pt>
                <c:pt idx="5991">
                  <c:v>2.451030092597648</c:v>
                </c:pt>
                <c:pt idx="5992">
                  <c:v>2.4512962962980964</c:v>
                </c:pt>
                <c:pt idx="5993">
                  <c:v>2.4515509259290411</c:v>
                </c:pt>
                <c:pt idx="5994">
                  <c:v>2.4518287037062692</c:v>
                </c:pt>
                <c:pt idx="5995">
                  <c:v>2.4520601851909305</c:v>
                </c:pt>
                <c:pt idx="5996">
                  <c:v>2.4522916666683159</c:v>
                </c:pt>
                <c:pt idx="5997">
                  <c:v>2.4525115740761976</c:v>
                </c:pt>
                <c:pt idx="5998">
                  <c:v>2.4527430555608589</c:v>
                </c:pt>
                <c:pt idx="5999">
                  <c:v>2.452986111115024</c:v>
                </c:pt>
                <c:pt idx="6000">
                  <c:v>2.453194444446126</c:v>
                </c:pt>
                <c:pt idx="6001">
                  <c:v>2.4557175925947377</c:v>
                </c:pt>
                <c:pt idx="6002">
                  <c:v>2.4560763888948713</c:v>
                </c:pt>
                <c:pt idx="6003">
                  <c:v>2.4563657407416031</c:v>
                </c:pt>
                <c:pt idx="6004">
                  <c:v>2.4566666666723904</c:v>
                </c:pt>
                <c:pt idx="6005">
                  <c:v>2.4569212962960592</c:v>
                </c:pt>
                <c:pt idx="6006">
                  <c:v>2.4571990740805632</c:v>
                </c:pt>
                <c:pt idx="6007">
                  <c:v>2.4574884259272949</c:v>
                </c:pt>
                <c:pt idx="6008">
                  <c:v>2.4577546296350192</c:v>
                </c:pt>
                <c:pt idx="6009">
                  <c:v>2.458043981481751</c:v>
                </c:pt>
                <c:pt idx="6010">
                  <c:v>2.4583333333357587</c:v>
                </c:pt>
                <c:pt idx="6011">
                  <c:v>2.45856481482042</c:v>
                </c:pt>
                <c:pt idx="6012">
                  <c:v>2.458738425928459</c:v>
                </c:pt>
                <c:pt idx="6013">
                  <c:v>2.4589467592595611</c:v>
                </c:pt>
                <c:pt idx="6014">
                  <c:v>2.4591319444443798</c:v>
                </c:pt>
                <c:pt idx="6015">
                  <c:v>2.4593865740753245</c:v>
                </c:pt>
                <c:pt idx="6016">
                  <c:v>2.4597337962986785</c:v>
                </c:pt>
                <c:pt idx="6017">
                  <c:v>2.4600810185220325</c:v>
                </c:pt>
                <c:pt idx="6018">
                  <c:v>2.4602777777836309</c:v>
                </c:pt>
                <c:pt idx="6019">
                  <c:v>2.4604629629684496</c:v>
                </c:pt>
                <c:pt idx="6020">
                  <c:v>2.4606365740764886</c:v>
                </c:pt>
                <c:pt idx="6021">
                  <c:v>2.4608449074075907</c:v>
                </c:pt>
                <c:pt idx="6022">
                  <c:v>2.461250000000291</c:v>
                </c:pt>
                <c:pt idx="6023">
                  <c:v>2.4616782407465507</c:v>
                </c:pt>
                <c:pt idx="6024">
                  <c:v>2.4618865740776528</c:v>
                </c:pt>
                <c:pt idx="6025">
                  <c:v>2.4620717592624715</c:v>
                </c:pt>
                <c:pt idx="6026">
                  <c:v>2.4622569444472902</c:v>
                </c:pt>
                <c:pt idx="6027">
                  <c:v>2.4624421296321088</c:v>
                </c:pt>
                <c:pt idx="6028">
                  <c:v>2.4627083333398332</c:v>
                </c:pt>
                <c:pt idx="6029">
                  <c:v>2.4629861111170612</c:v>
                </c:pt>
                <c:pt idx="6030">
                  <c:v>2.463275462963793</c:v>
                </c:pt>
                <c:pt idx="6031">
                  <c:v>2.4635995370408637</c:v>
                </c:pt>
                <c:pt idx="6032">
                  <c:v>2.463900462964375</c:v>
                </c:pt>
                <c:pt idx="6033">
                  <c:v>2.4641319444490364</c:v>
                </c:pt>
                <c:pt idx="6034">
                  <c:v>2.4643518518569181</c:v>
                </c:pt>
                <c:pt idx="6035">
                  <c:v>2.4645486111112405</c:v>
                </c:pt>
                <c:pt idx="6036">
                  <c:v>2.4647569444496185</c:v>
                </c:pt>
                <c:pt idx="6037">
                  <c:v>2.4650347222268465</c:v>
                </c:pt>
                <c:pt idx="6038">
                  <c:v>2.4653240740735782</c:v>
                </c:pt>
                <c:pt idx="6039">
                  <c:v>2.4656481481506489</c:v>
                </c:pt>
                <c:pt idx="6040">
                  <c:v>2.46596064815094</c:v>
                </c:pt>
                <c:pt idx="6041">
                  <c:v>2.4661805555588217</c:v>
                </c:pt>
                <c:pt idx="6042">
                  <c:v>2.4664004629667033</c:v>
                </c:pt>
                <c:pt idx="6043">
                  <c:v>2.4666435185208684</c:v>
                </c:pt>
                <c:pt idx="6044">
                  <c:v>2.4669444444443798</c:v>
                </c:pt>
                <c:pt idx="6045">
                  <c:v>2.4672569444446708</c:v>
                </c:pt>
                <c:pt idx="6046">
                  <c:v>2.4675347222218988</c:v>
                </c:pt>
                <c:pt idx="6047">
                  <c:v>2.4678240740759065</c:v>
                </c:pt>
                <c:pt idx="6048">
                  <c:v>2.4680902777836309</c:v>
                </c:pt>
                <c:pt idx="6049">
                  <c:v>2.4683101851915126</c:v>
                </c:pt>
                <c:pt idx="6050">
                  <c:v>2.4685185185226146</c:v>
                </c:pt>
                <c:pt idx="6051">
                  <c:v>2.4687384259304963</c:v>
                </c:pt>
                <c:pt idx="6052">
                  <c:v>2.4689467592615983</c:v>
                </c:pt>
                <c:pt idx="6053">
                  <c:v>2.4691550925927004</c:v>
                </c:pt>
                <c:pt idx="6054">
                  <c:v>2.4694328703699284</c:v>
                </c:pt>
                <c:pt idx="6055">
                  <c:v>2.4697106481544324</c:v>
                </c:pt>
                <c:pt idx="6056">
                  <c:v>2.4700000000011642</c:v>
                </c:pt>
                <c:pt idx="6057">
                  <c:v>2.4702662037088885</c:v>
                </c:pt>
                <c:pt idx="6058">
                  <c:v>2.4705555555556202</c:v>
                </c:pt>
                <c:pt idx="6059">
                  <c:v>2.4708101851865649</c:v>
                </c:pt>
                <c:pt idx="6060">
                  <c:v>2.4710763888942893</c:v>
                </c:pt>
                <c:pt idx="6061">
                  <c:v>2.471296296302171</c:v>
                </c:pt>
                <c:pt idx="6062">
                  <c:v>2.4715277777795563</c:v>
                </c:pt>
                <c:pt idx="6063">
                  <c:v>2.4717708333337214</c:v>
                </c:pt>
                <c:pt idx="6064">
                  <c:v>2.4719907407416031</c:v>
                </c:pt>
                <c:pt idx="6065">
                  <c:v>2.4722337963030441</c:v>
                </c:pt>
                <c:pt idx="6066">
                  <c:v>2.4724537037036498</c:v>
                </c:pt>
                <c:pt idx="6067">
                  <c:v>2.4727083333345945</c:v>
                </c:pt>
                <c:pt idx="6068">
                  <c:v>2.4729513888887595</c:v>
                </c:pt>
                <c:pt idx="6069">
                  <c:v>2.4732407407427672</c:v>
                </c:pt>
                <c:pt idx="6070">
                  <c:v>2.4735879629661213</c:v>
                </c:pt>
                <c:pt idx="6071">
                  <c:v>2.4739583333357587</c:v>
                </c:pt>
                <c:pt idx="6072">
                  <c:v>2.4742708333360497</c:v>
                </c:pt>
                <c:pt idx="6073">
                  <c:v>2.4745486111132777</c:v>
                </c:pt>
                <c:pt idx="6074">
                  <c:v>2.4747800925979391</c:v>
                </c:pt>
                <c:pt idx="6075">
                  <c:v>2.4750115740753245</c:v>
                </c:pt>
                <c:pt idx="6076">
                  <c:v>2.4752430555599858</c:v>
                </c:pt>
                <c:pt idx="6077">
                  <c:v>2.4755439814834972</c:v>
                </c:pt>
                <c:pt idx="6078">
                  <c:v>2.4758449074070086</c:v>
                </c:pt>
                <c:pt idx="6079">
                  <c:v>2.4761342592610163</c:v>
                </c:pt>
                <c:pt idx="6080">
                  <c:v>2.4764120370382443</c:v>
                </c:pt>
                <c:pt idx="6081">
                  <c:v>2.4766898148154723</c:v>
                </c:pt>
                <c:pt idx="6082">
                  <c:v>2.47697916666948</c:v>
                </c:pt>
                <c:pt idx="6083">
                  <c:v>2.4772569444467081</c:v>
                </c:pt>
                <c:pt idx="6084">
                  <c:v>2.4775347222239361</c:v>
                </c:pt>
                <c:pt idx="6085">
                  <c:v>2.4777893518548808</c:v>
                </c:pt>
                <c:pt idx="6086">
                  <c:v>2.4780324074090458</c:v>
                </c:pt>
                <c:pt idx="6087">
                  <c:v>2.4782638888937072</c:v>
                </c:pt>
                <c:pt idx="6088">
                  <c:v>2.4784837963015889</c:v>
                </c:pt>
                <c:pt idx="6089">
                  <c:v>2.4787268518557539</c:v>
                </c:pt>
                <c:pt idx="6090">
                  <c:v>2.479004629632982</c:v>
                </c:pt>
                <c:pt idx="6091">
                  <c:v>2.47928240741021</c:v>
                </c:pt>
                <c:pt idx="6092">
                  <c:v>2.479594907410501</c:v>
                </c:pt>
                <c:pt idx="6093">
                  <c:v>2.4798842592645087</c:v>
                </c:pt>
                <c:pt idx="6094">
                  <c:v>2.4801851851880201</c:v>
                </c:pt>
                <c:pt idx="6095">
                  <c:v>2.4829976851906395</c:v>
                </c:pt>
                <c:pt idx="6096">
                  <c:v>2.4834259259296232</c:v>
                </c:pt>
                <c:pt idx="6097">
                  <c:v>2.4837152777836309</c:v>
                </c:pt>
                <c:pt idx="6098">
                  <c:v>2.4839930555608589</c:v>
                </c:pt>
                <c:pt idx="6099">
                  <c:v>2.4842824074075907</c:v>
                </c:pt>
                <c:pt idx="6100">
                  <c:v>2.4845601851848187</c:v>
                </c:pt>
                <c:pt idx="6101">
                  <c:v>2.4848379629693227</c:v>
                </c:pt>
                <c:pt idx="6102">
                  <c:v>2.4851157407465507</c:v>
                </c:pt>
                <c:pt idx="6103">
                  <c:v>2.4854050925932825</c:v>
                </c:pt>
                <c:pt idx="6104">
                  <c:v>2.4856828703705105</c:v>
                </c:pt>
                <c:pt idx="6105">
                  <c:v>2.4859490740782348</c:v>
                </c:pt>
                <c:pt idx="6106">
                  <c:v>2.4862384259322425</c:v>
                </c:pt>
                <c:pt idx="6107">
                  <c:v>2.4865393518557539</c:v>
                </c:pt>
                <c:pt idx="6108">
                  <c:v>2.4868402777792653</c:v>
                </c:pt>
                <c:pt idx="6109">
                  <c:v>2.4939699074093369</c:v>
                </c:pt>
                <c:pt idx="6110">
                  <c:v>2.4944097222251003</c:v>
                </c:pt>
                <c:pt idx="6111">
                  <c:v>2.4948263888945803</c:v>
                </c:pt>
                <c:pt idx="6112">
                  <c:v>2.4952430555567844</c:v>
                </c:pt>
                <c:pt idx="6113">
                  <c:v>2.4956481481494848</c:v>
                </c:pt>
                <c:pt idx="6114">
                  <c:v>2.4960648148189648</c:v>
                </c:pt>
                <c:pt idx="6115">
                  <c:v>2.4964930555579485</c:v>
                </c:pt>
                <c:pt idx="6116">
                  <c:v>2.4969328703737119</c:v>
                </c:pt>
                <c:pt idx="6117">
                  <c:v>2.4981597222285927</c:v>
                </c:pt>
                <c:pt idx="6118">
                  <c:v>2.4991435185220325</c:v>
                </c:pt>
                <c:pt idx="6119">
                  <c:v>2.5005787037080154</c:v>
                </c:pt>
                <c:pt idx="6120">
                  <c:v>2.5018287037091795</c:v>
                </c:pt>
                <c:pt idx="6121">
                  <c:v>2.5030439814872807</c:v>
                </c:pt>
                <c:pt idx="6122">
                  <c:v>2.5042245370423188</c:v>
                </c:pt>
                <c:pt idx="6123">
                  <c:v>2.505300925928168</c:v>
                </c:pt>
                <c:pt idx="6124">
                  <c:v>2.5061805555596948</c:v>
                </c:pt>
                <c:pt idx="6125">
                  <c:v>2.5097569444478722</c:v>
                </c:pt>
                <c:pt idx="6126">
                  <c:v>2.510254629632982</c:v>
                </c:pt>
                <c:pt idx="6127">
                  <c:v>2.5107291666718083</c:v>
                </c:pt>
                <c:pt idx="6128">
                  <c:v>2.5111921296338551</c:v>
                </c:pt>
                <c:pt idx="6129">
                  <c:v>2.5116435185191222</c:v>
                </c:pt>
                <c:pt idx="6130">
                  <c:v>2.5121064814811689</c:v>
                </c:pt>
                <c:pt idx="6131">
                  <c:v>2.5125694444504916</c:v>
                </c:pt>
                <c:pt idx="6132">
                  <c:v>2.5130324074125383</c:v>
                </c:pt>
                <c:pt idx="6133">
                  <c:v>2.5136226851900574</c:v>
                </c:pt>
                <c:pt idx="6134">
                  <c:v>2.5171759259319515</c:v>
                </c:pt>
                <c:pt idx="6135">
                  <c:v>2.5175694444478722</c:v>
                </c:pt>
                <c:pt idx="6136">
                  <c:v>2.5179513888942893</c:v>
                </c:pt>
                <c:pt idx="6137">
                  <c:v>2.5183333333334303</c:v>
                </c:pt>
                <c:pt idx="6138">
                  <c:v>2.5187152777798474</c:v>
                </c:pt>
                <c:pt idx="6139">
                  <c:v>2.5190972222262644</c:v>
                </c:pt>
                <c:pt idx="6140">
                  <c:v>2.5195023148189648</c:v>
                </c:pt>
                <c:pt idx="6141">
                  <c:v>2.5200347222271375</c:v>
                </c:pt>
                <c:pt idx="6142">
                  <c:v>2.5216666666674428</c:v>
                </c:pt>
                <c:pt idx="6143">
                  <c:v>2.5221296296294895</c:v>
                </c:pt>
                <c:pt idx="6144">
                  <c:v>2.5225347222221899</c:v>
                </c:pt>
                <c:pt idx="6145">
                  <c:v>2.5229398148148903</c:v>
                </c:pt>
                <c:pt idx="6146">
                  <c:v>2.5233101851918036</c:v>
                </c:pt>
                <c:pt idx="6147">
                  <c:v>2.5236921296309447</c:v>
                </c:pt>
                <c:pt idx="6148">
                  <c:v>2.5242592592621804</c:v>
                </c:pt>
                <c:pt idx="6149">
                  <c:v>2.5248032407471328</c:v>
                </c:pt>
                <c:pt idx="6150">
                  <c:v>2.5285185185202863</c:v>
                </c:pt>
                <c:pt idx="6151">
                  <c:v>2.5291666666671517</c:v>
                </c:pt>
                <c:pt idx="6152">
                  <c:v>2.5301620370373712</c:v>
                </c:pt>
                <c:pt idx="6153">
                  <c:v>2.5305787037068512</c:v>
                </c:pt>
                <c:pt idx="6154">
                  <c:v>2.5310300925921183</c:v>
                </c:pt>
                <c:pt idx="6155">
                  <c:v>2.5327083333395422</c:v>
                </c:pt>
                <c:pt idx="6156">
                  <c:v>2.5329166666706442</c:v>
                </c:pt>
                <c:pt idx="6157">
                  <c:v>2.5331250000017462</c:v>
                </c:pt>
                <c:pt idx="6158">
                  <c:v>2.5333333333328483</c:v>
                </c:pt>
                <c:pt idx="6159">
                  <c:v>2.5335300925944466</c:v>
                </c:pt>
                <c:pt idx="6160">
                  <c:v>2.5337384259255487</c:v>
                </c:pt>
                <c:pt idx="6161">
                  <c:v>2.5339583333334303</c:v>
                </c:pt>
                <c:pt idx="6162">
                  <c:v>2.5341666666718083</c:v>
                </c:pt>
                <c:pt idx="6163">
                  <c:v>2.5343750000029104</c:v>
                </c:pt>
                <c:pt idx="6164">
                  <c:v>2.5346064814875717</c:v>
                </c:pt>
                <c:pt idx="6165">
                  <c:v>2.5348495370417368</c:v>
                </c:pt>
                <c:pt idx="6166">
                  <c:v>2.5351273148189648</c:v>
                </c:pt>
                <c:pt idx="6167">
                  <c:v>2.5353472222268465</c:v>
                </c:pt>
                <c:pt idx="6168">
                  <c:v>2.5356018518577912</c:v>
                </c:pt>
                <c:pt idx="6169">
                  <c:v>2.5358680555582396</c:v>
                </c:pt>
                <c:pt idx="6170">
                  <c:v>2.5361226851891843</c:v>
                </c:pt>
                <c:pt idx="6171">
                  <c:v>2.536377314820129</c:v>
                </c:pt>
                <c:pt idx="6172">
                  <c:v>2.5366319444510737</c:v>
                </c:pt>
                <c:pt idx="6173">
                  <c:v>2.5368750000052387</c:v>
                </c:pt>
                <c:pt idx="6174">
                  <c:v>2.5371412037056871</c:v>
                </c:pt>
                <c:pt idx="6175">
                  <c:v>2.5374189814829151</c:v>
                </c:pt>
                <c:pt idx="6176">
                  <c:v>2.5376967592601432</c:v>
                </c:pt>
                <c:pt idx="6177">
                  <c:v>2.5379745370373712</c:v>
                </c:pt>
                <c:pt idx="6178">
                  <c:v>2.5382291666683159</c:v>
                </c:pt>
                <c:pt idx="6179">
                  <c:v>2.5384953703760402</c:v>
                </c:pt>
                <c:pt idx="6180">
                  <c:v>2.538749999999709</c:v>
                </c:pt>
                <c:pt idx="6181">
                  <c:v>2.5390162037074333</c:v>
                </c:pt>
                <c:pt idx="6182">
                  <c:v>2.5392824074078817</c:v>
                </c:pt>
                <c:pt idx="6183">
                  <c:v>2.5395717592618894</c:v>
                </c:pt>
                <c:pt idx="6184">
                  <c:v>2.5398148148160544</c:v>
                </c:pt>
                <c:pt idx="6185">
                  <c:v>2.5400810185237788</c:v>
                </c:pt>
                <c:pt idx="6186">
                  <c:v>2.5403240740779438</c:v>
                </c:pt>
                <c:pt idx="6187">
                  <c:v>2.5405902777783922</c:v>
                </c:pt>
                <c:pt idx="6188">
                  <c:v>2.5408564814861165</c:v>
                </c:pt>
                <c:pt idx="6189">
                  <c:v>2.5432175925961928</c:v>
                </c:pt>
                <c:pt idx="6190">
                  <c:v>2.5435995370426099</c:v>
                </c:pt>
                <c:pt idx="6191">
                  <c:v>2.5439236111124046</c:v>
                </c:pt>
                <c:pt idx="6192">
                  <c:v>2.544259259258979</c:v>
                </c:pt>
                <c:pt idx="6193">
                  <c:v>2.5446180555591127</c:v>
                </c:pt>
                <c:pt idx="6194">
                  <c:v>2.5449421296361834</c:v>
                </c:pt>
                <c:pt idx="6195">
                  <c:v>2.5452777777827578</c:v>
                </c:pt>
                <c:pt idx="6196">
                  <c:v>2.5455902777830488</c:v>
                </c:pt>
                <c:pt idx="6197">
                  <c:v>2.5457986111141508</c:v>
                </c:pt>
                <c:pt idx="6198">
                  <c:v>2.5460069444452529</c:v>
                </c:pt>
                <c:pt idx="6199">
                  <c:v>2.5462268518531346</c:v>
                </c:pt>
                <c:pt idx="6200">
                  <c:v>2.5464236111147329</c:v>
                </c:pt>
                <c:pt idx="6201">
                  <c:v>2.546631944445835</c:v>
                </c:pt>
                <c:pt idx="6202">
                  <c:v>2.546840277784213</c:v>
                </c:pt>
                <c:pt idx="6203">
                  <c:v>2.5470601851848187</c:v>
                </c:pt>
                <c:pt idx="6204">
                  <c:v>2.5473032407462597</c:v>
                </c:pt>
                <c:pt idx="6205">
                  <c:v>2.5475694444467081</c:v>
                </c:pt>
                <c:pt idx="6206">
                  <c:v>2.5478009259313694</c:v>
                </c:pt>
                <c:pt idx="6207">
                  <c:v>2.5480324074087548</c:v>
                </c:pt>
                <c:pt idx="6208">
                  <c:v>2.5482638888934162</c:v>
                </c:pt>
                <c:pt idx="6209">
                  <c:v>2.5485069444475812</c:v>
                </c:pt>
                <c:pt idx="6210">
                  <c:v>2.5487731481480296</c:v>
                </c:pt>
                <c:pt idx="6211">
                  <c:v>2.5490277777789743</c:v>
                </c:pt>
                <c:pt idx="6212">
                  <c:v>2.549247685186856</c:v>
                </c:pt>
                <c:pt idx="6213">
                  <c:v>2.5494791666715173</c:v>
                </c:pt>
                <c:pt idx="6214">
                  <c:v>2.5497222222256823</c:v>
                </c:pt>
                <c:pt idx="6215">
                  <c:v>2.551863425927877</c:v>
                </c:pt>
                <c:pt idx="6216">
                  <c:v>2.552071759258979</c:v>
                </c:pt>
                <c:pt idx="6217">
                  <c:v>2.5522916666668607</c:v>
                </c:pt>
                <c:pt idx="6218">
                  <c:v>2.552488425928459</c:v>
                </c:pt>
                <c:pt idx="6219">
                  <c:v>2.5527083333363407</c:v>
                </c:pt>
                <c:pt idx="6220">
                  <c:v>2.5529050925979391</c:v>
                </c:pt>
                <c:pt idx="6221">
                  <c:v>2.5531134259290411</c:v>
                </c:pt>
                <c:pt idx="6222">
                  <c:v>2.5533217592601432</c:v>
                </c:pt>
                <c:pt idx="6223">
                  <c:v>2.5535300925985212</c:v>
                </c:pt>
                <c:pt idx="6224">
                  <c:v>2.5537731481526862</c:v>
                </c:pt>
                <c:pt idx="6225">
                  <c:v>2.5540277777836309</c:v>
                </c:pt>
                <c:pt idx="6226">
                  <c:v>2.5542708333377959</c:v>
                </c:pt>
                <c:pt idx="6227">
                  <c:v>2.5545370370382443</c:v>
                </c:pt>
                <c:pt idx="6228">
                  <c:v>2.554756944446126</c:v>
                </c:pt>
                <c:pt idx="6229">
                  <c:v>2.554965277784504</c:v>
                </c:pt>
                <c:pt idx="6230">
                  <c:v>2.555243055561732</c:v>
                </c:pt>
                <c:pt idx="6231">
                  <c:v>2.5555092592621804</c:v>
                </c:pt>
                <c:pt idx="6232">
                  <c:v>2.5557407407468418</c:v>
                </c:pt>
                <c:pt idx="6233">
                  <c:v>2.5559722222242272</c:v>
                </c:pt>
                <c:pt idx="6234">
                  <c:v>2.5562152777783922</c:v>
                </c:pt>
                <c:pt idx="6235">
                  <c:v>2.5564930555556202</c:v>
                </c:pt>
                <c:pt idx="6236">
                  <c:v>2.5567361111170612</c:v>
                </c:pt>
                <c:pt idx="6237">
                  <c:v>2.5569675925944466</c:v>
                </c:pt>
                <c:pt idx="6238">
                  <c:v>2.5572222222253913</c:v>
                </c:pt>
                <c:pt idx="6239">
                  <c:v>2.5574537037100527</c:v>
                </c:pt>
                <c:pt idx="6240">
                  <c:v>2.5576967592642177</c:v>
                </c:pt>
                <c:pt idx="6241">
                  <c:v>2.5579629629646661</c:v>
                </c:pt>
                <c:pt idx="6242">
                  <c:v>2.5581944444493274</c:v>
                </c:pt>
                <c:pt idx="6243">
                  <c:v>2.5584490740802721</c:v>
                </c:pt>
                <c:pt idx="6244">
                  <c:v>2.5587037037039408</c:v>
                </c:pt>
                <c:pt idx="6245">
                  <c:v>2.5589699074116652</c:v>
                </c:pt>
                <c:pt idx="6246">
                  <c:v>2.5592129629658302</c:v>
                </c:pt>
                <c:pt idx="6247">
                  <c:v>2.5594560185199953</c:v>
                </c:pt>
                <c:pt idx="6248">
                  <c:v>2.5596990740741603</c:v>
                </c:pt>
                <c:pt idx="6249">
                  <c:v>2.559953703705105</c:v>
                </c:pt>
                <c:pt idx="6250">
                  <c:v>2.56019675925927</c:v>
                </c:pt>
                <c:pt idx="6251">
                  <c:v>2.5604513888902147</c:v>
                </c:pt>
                <c:pt idx="6252">
                  <c:v>2.5606944444443798</c:v>
                </c:pt>
                <c:pt idx="6253">
                  <c:v>2.5609375000058208</c:v>
                </c:pt>
                <c:pt idx="6254">
                  <c:v>2.5611921296294895</c:v>
                </c:pt>
                <c:pt idx="6255">
                  <c:v>2.5614814814834972</c:v>
                </c:pt>
                <c:pt idx="6256">
                  <c:v>2.5617245370376622</c:v>
                </c:pt>
                <c:pt idx="6257">
                  <c:v>2.5619675925991032</c:v>
                </c:pt>
                <c:pt idx="6258">
                  <c:v>2.5622106481532683</c:v>
                </c:pt>
                <c:pt idx="6259">
                  <c:v>2.5624768518537167</c:v>
                </c:pt>
                <c:pt idx="6260">
                  <c:v>2.5626967592615983</c:v>
                </c:pt>
                <c:pt idx="6261">
                  <c:v>2.562951388892543</c:v>
                </c:pt>
                <c:pt idx="6262">
                  <c:v>2.5632060185234877</c:v>
                </c:pt>
                <c:pt idx="6263">
                  <c:v>2.5634722222239361</c:v>
                </c:pt>
                <c:pt idx="6264">
                  <c:v>2.5637037037085975</c:v>
                </c:pt>
                <c:pt idx="6265">
                  <c:v>2.5639351851859828</c:v>
                </c:pt>
                <c:pt idx="6266">
                  <c:v>2.5641898148169275</c:v>
                </c:pt>
                <c:pt idx="6267">
                  <c:v>2.5644212963015889</c:v>
                </c:pt>
                <c:pt idx="6268">
                  <c:v>2.5646759259325336</c:v>
                </c:pt>
                <c:pt idx="6269">
                  <c:v>2.564907407409919</c:v>
                </c:pt>
                <c:pt idx="6270">
                  <c:v>2.5651736111176433</c:v>
                </c:pt>
                <c:pt idx="6271">
                  <c:v>2.565428240741312</c:v>
                </c:pt>
                <c:pt idx="6272">
                  <c:v>2.565671296302753</c:v>
                </c:pt>
                <c:pt idx="6273">
                  <c:v>2.5659143518569181</c:v>
                </c:pt>
                <c:pt idx="6274">
                  <c:v>2.5661574074110831</c:v>
                </c:pt>
                <c:pt idx="6275">
                  <c:v>2.5664120370420278</c:v>
                </c:pt>
                <c:pt idx="6276">
                  <c:v>2.5666782407424762</c:v>
                </c:pt>
                <c:pt idx="6277">
                  <c:v>2.5668981481503579</c:v>
                </c:pt>
                <c:pt idx="6278">
                  <c:v>2.5671527777813026</c:v>
                </c:pt>
                <c:pt idx="6279">
                  <c:v>2.5673842592659639</c:v>
                </c:pt>
                <c:pt idx="6280">
                  <c:v>2.5676388888896327</c:v>
                </c:pt>
                <c:pt idx="6281">
                  <c:v>2.567870370374294</c:v>
                </c:pt>
                <c:pt idx="6282">
                  <c:v>2.568148148151522</c:v>
                </c:pt>
                <c:pt idx="6283">
                  <c:v>2.568148148151522</c:v>
                </c:pt>
                <c:pt idx="6284">
                  <c:v>2.568148148151522</c:v>
                </c:pt>
                <c:pt idx="6285">
                  <c:v>2.568148148151522</c:v>
                </c:pt>
                <c:pt idx="6286">
                  <c:v>2.568148148151522</c:v>
                </c:pt>
                <c:pt idx="6287">
                  <c:v>2.570625000000291</c:v>
                </c:pt>
                <c:pt idx="6288">
                  <c:v>2.5709837963004247</c:v>
                </c:pt>
                <c:pt idx="6289">
                  <c:v>2.5713078703702195</c:v>
                </c:pt>
                <c:pt idx="6290">
                  <c:v>2.5716319444472902</c:v>
                </c:pt>
                <c:pt idx="6291">
                  <c:v>2.5719675925938645</c:v>
                </c:pt>
                <c:pt idx="6292">
                  <c:v>2.5723263888939982</c:v>
                </c:pt>
                <c:pt idx="6293">
                  <c:v>2.572650462963793</c:v>
                </c:pt>
                <c:pt idx="6294">
                  <c:v>2.5729745370408637</c:v>
                </c:pt>
                <c:pt idx="6295">
                  <c:v>2.5733217592642177</c:v>
                </c:pt>
                <c:pt idx="6296">
                  <c:v>2.5736458333340124</c:v>
                </c:pt>
                <c:pt idx="6297">
                  <c:v>2.5781365740767797</c:v>
                </c:pt>
                <c:pt idx="6298">
                  <c:v>2.5787731481541414</c:v>
                </c:pt>
                <c:pt idx="6299">
                  <c:v>2.5803703703713836</c:v>
                </c:pt>
                <c:pt idx="6300">
                  <c:v>2.5813773148183827</c:v>
                </c:pt>
                <c:pt idx="6301">
                  <c:v>2.5818981481497758</c:v>
                </c:pt>
                <c:pt idx="6302">
                  <c:v>2.5823148148192558</c:v>
                </c:pt>
                <c:pt idx="6303">
                  <c:v>2.5826967592656729</c:v>
                </c:pt>
                <c:pt idx="6304">
                  <c:v>2.583078703704814</c:v>
                </c:pt>
                <c:pt idx="6305">
                  <c:v>2.5836226851897663</c:v>
                </c:pt>
                <c:pt idx="6306">
                  <c:v>2.5844560185214505</c:v>
                </c:pt>
                <c:pt idx="6307">
                  <c:v>2.5849074074139935</c:v>
                </c:pt>
                <c:pt idx="6308">
                  <c:v>2.5853472222224809</c:v>
                </c:pt>
                <c:pt idx="6309">
                  <c:v>2.5858564814843703</c:v>
                </c:pt>
                <c:pt idx="6310">
                  <c:v>2.5862615740770707</c:v>
                </c:pt>
                <c:pt idx="6311">
                  <c:v>2.5867129629696137</c:v>
                </c:pt>
                <c:pt idx="6312">
                  <c:v>2.5872106481547235</c:v>
                </c:pt>
                <c:pt idx="6313">
                  <c:v>2.5875925925938645</c:v>
                </c:pt>
                <c:pt idx="6314">
                  <c:v>2.5879861111170612</c:v>
                </c:pt>
                <c:pt idx="6315">
                  <c:v>2.5901273148192558</c:v>
                </c:pt>
                <c:pt idx="6316">
                  <c:v>2.5904745370426099</c:v>
                </c:pt>
                <c:pt idx="6317">
                  <c:v>2.5907291666662786</c:v>
                </c:pt>
                <c:pt idx="6318">
                  <c:v>2.59096064815094</c:v>
                </c:pt>
                <c:pt idx="6319">
                  <c:v>2.5918055555594037</c:v>
                </c:pt>
                <c:pt idx="6320">
                  <c:v>2.5921875000058208</c:v>
                </c:pt>
                <c:pt idx="6321">
                  <c:v>2.5940393518540077</c:v>
                </c:pt>
                <c:pt idx="6322">
                  <c:v>2.5944675925929914</c:v>
                </c:pt>
                <c:pt idx="6323">
                  <c:v>2.5948495370394085</c:v>
                </c:pt>
                <c:pt idx="6324">
                  <c:v>2.5952199074090458</c:v>
                </c:pt>
                <c:pt idx="6325">
                  <c:v>2.5958333333328483</c:v>
                </c:pt>
                <c:pt idx="6326">
                  <c:v>2.5962731481486117</c:v>
                </c:pt>
                <c:pt idx="6327">
                  <c:v>2.5969328703722567</c:v>
                </c:pt>
                <c:pt idx="6328">
                  <c:v>2.5974305555573665</c:v>
                </c:pt>
                <c:pt idx="6329">
                  <c:v>2.5980555555579485</c:v>
                </c:pt>
                <c:pt idx="6330">
                  <c:v>2.5984722222274286</c:v>
                </c:pt>
                <c:pt idx="6331">
                  <c:v>2.5988888888896327</c:v>
                </c:pt>
                <c:pt idx="6332">
                  <c:v>2.5993171296358923</c:v>
                </c:pt>
                <c:pt idx="6333">
                  <c:v>2.6016087962998427</c:v>
                </c:pt>
                <c:pt idx="6334">
                  <c:v>2.6020370370388264</c:v>
                </c:pt>
                <c:pt idx="6335">
                  <c:v>2.6024537037083064</c:v>
                </c:pt>
                <c:pt idx="6336">
                  <c:v>2.6028703703705105</c:v>
                </c:pt>
                <c:pt idx="6337">
                  <c:v>2.6032754629632109</c:v>
                </c:pt>
                <c:pt idx="6338">
                  <c:v>2.6037268518557539</c:v>
                </c:pt>
                <c:pt idx="6339">
                  <c:v>2.6041550925947377</c:v>
                </c:pt>
                <c:pt idx="6340">
                  <c:v>2.6048379629646661</c:v>
                </c:pt>
                <c:pt idx="6341">
                  <c:v>2.6052199074110831</c:v>
                </c:pt>
                <c:pt idx="6342">
                  <c:v>2.6056365740805632</c:v>
                </c:pt>
                <c:pt idx="6343">
                  <c:v>2.6079050925982301</c:v>
                </c:pt>
                <c:pt idx="6344">
                  <c:v>2.6081018518525525</c:v>
                </c:pt>
                <c:pt idx="6345">
                  <c:v>2.6083217592604342</c:v>
                </c:pt>
                <c:pt idx="6346">
                  <c:v>2.6085300925988122</c:v>
                </c:pt>
                <c:pt idx="6347">
                  <c:v>2.6087500000066939</c:v>
                </c:pt>
                <c:pt idx="6348">
                  <c:v>2.6089467592610163</c:v>
                </c:pt>
                <c:pt idx="6349">
                  <c:v>2.609131944445835</c:v>
                </c:pt>
                <c:pt idx="6350">
                  <c:v>2.6092939814843703</c:v>
                </c:pt>
                <c:pt idx="6351">
                  <c:v>2.6094675925924093</c:v>
                </c:pt>
                <c:pt idx="6352">
                  <c:v>2.609652777784504</c:v>
                </c:pt>
                <c:pt idx="6353">
                  <c:v>2.6099768518542987</c:v>
                </c:pt>
                <c:pt idx="6354">
                  <c:v>2.6102314814852434</c:v>
                </c:pt>
                <c:pt idx="6355">
                  <c:v>2.6104050925932825</c:v>
                </c:pt>
                <c:pt idx="6356">
                  <c:v>2.6106481481547235</c:v>
                </c:pt>
                <c:pt idx="6357">
                  <c:v>2.6108333333395422</c:v>
                </c:pt>
                <c:pt idx="6358">
                  <c:v>2.6110532407474238</c:v>
                </c:pt>
                <c:pt idx="6359">
                  <c:v>2.6112962963015889</c:v>
                </c:pt>
                <c:pt idx="6360">
                  <c:v>2.6115277777789743</c:v>
                </c:pt>
                <c:pt idx="6361">
                  <c:v>2.611747685186856</c:v>
                </c:pt>
                <c:pt idx="6362">
                  <c:v>2.6119675925947377</c:v>
                </c:pt>
                <c:pt idx="6363">
                  <c:v>2.6122222222256823</c:v>
                </c:pt>
                <c:pt idx="6364">
                  <c:v>2.612442129633564</c:v>
                </c:pt>
                <c:pt idx="6365">
                  <c:v>2.6126620370414457</c:v>
                </c:pt>
                <c:pt idx="6366">
                  <c:v>2.6129050925956108</c:v>
                </c:pt>
                <c:pt idx="6367">
                  <c:v>2.6131365740802721</c:v>
                </c:pt>
                <c:pt idx="6368">
                  <c:v>2.6133449074113742</c:v>
                </c:pt>
                <c:pt idx="6369">
                  <c:v>2.6135532407424762</c:v>
                </c:pt>
                <c:pt idx="6370">
                  <c:v>2.6137962962966412</c:v>
                </c:pt>
                <c:pt idx="6371">
                  <c:v>2.6140277777813026</c:v>
                </c:pt>
                <c:pt idx="6372">
                  <c:v>2.6142476851891843</c:v>
                </c:pt>
                <c:pt idx="6373">
                  <c:v>2.6144791666665697</c:v>
                </c:pt>
                <c:pt idx="6374">
                  <c:v>2.6146990740744513</c:v>
                </c:pt>
                <c:pt idx="6375">
                  <c:v>2.6149421296358923</c:v>
                </c:pt>
                <c:pt idx="6376">
                  <c:v>2.615162037043774</c:v>
                </c:pt>
                <c:pt idx="6377">
                  <c:v>2.6154398148210021</c:v>
                </c:pt>
                <c:pt idx="6378">
                  <c:v>2.6156365740753245</c:v>
                </c:pt>
                <c:pt idx="6379">
                  <c:v>2.6158217592601432</c:v>
                </c:pt>
                <c:pt idx="6380">
                  <c:v>2.6181828703702195</c:v>
                </c:pt>
                <c:pt idx="6381">
                  <c:v>2.6184606481547235</c:v>
                </c:pt>
                <c:pt idx="6382">
                  <c:v>2.6187384259319515</c:v>
                </c:pt>
                <c:pt idx="6383">
                  <c:v>2.6190162037091795</c:v>
                </c:pt>
                <c:pt idx="6384">
                  <c:v>2.6193055555559113</c:v>
                </c:pt>
                <c:pt idx="6385">
                  <c:v>2.6195833333331393</c:v>
                </c:pt>
                <c:pt idx="6386">
                  <c:v>2.6198611111176433</c:v>
                </c:pt>
                <c:pt idx="6387">
                  <c:v>2.620150462964375</c:v>
                </c:pt>
                <c:pt idx="6388">
                  <c:v>2.6204166666720994</c:v>
                </c:pt>
                <c:pt idx="6389">
                  <c:v>2.6206944444493274</c:v>
                </c:pt>
                <c:pt idx="6390">
                  <c:v>2.6209606481497758</c:v>
                </c:pt>
                <c:pt idx="6391">
                  <c:v>2.6211574074113742</c:v>
                </c:pt>
                <c:pt idx="6392">
                  <c:v>2.6213425925961928</c:v>
                </c:pt>
                <c:pt idx="6393">
                  <c:v>2.6215277777810115</c:v>
                </c:pt>
                <c:pt idx="6394">
                  <c:v>2.6217245370426099</c:v>
                </c:pt>
                <c:pt idx="6395">
                  <c:v>2.6219097222274286</c:v>
                </c:pt>
                <c:pt idx="6396">
                  <c:v>2.622141203704814</c:v>
                </c:pt>
                <c:pt idx="6397">
                  <c:v>2.6225810185205773</c:v>
                </c:pt>
                <c:pt idx="6398">
                  <c:v>2.622766203705396</c:v>
                </c:pt>
                <c:pt idx="6399">
                  <c:v>2.6229513888902147</c:v>
                </c:pt>
                <c:pt idx="6400">
                  <c:v>2.6231365740750334</c:v>
                </c:pt>
                <c:pt idx="6401">
                  <c:v>2.6233333333366318</c:v>
                </c:pt>
                <c:pt idx="6402">
                  <c:v>2.6235185185214505</c:v>
                </c:pt>
                <c:pt idx="6403">
                  <c:v>2.6237152777830488</c:v>
                </c:pt>
                <c:pt idx="6404">
                  <c:v>2.6239004629678675</c:v>
                </c:pt>
                <c:pt idx="6405">
                  <c:v>2.6245138888916699</c:v>
                </c:pt>
                <c:pt idx="6406">
                  <c:v>2.624722222222772</c:v>
                </c:pt>
                <c:pt idx="6407">
                  <c:v>2.6249074074075907</c:v>
                </c:pt>
                <c:pt idx="6408">
                  <c:v>2.6250810185229057</c:v>
                </c:pt>
                <c:pt idx="6409">
                  <c:v>2.625277777784504</c:v>
                </c:pt>
                <c:pt idx="6410">
                  <c:v>2.6254629629693227</c:v>
                </c:pt>
                <c:pt idx="6411">
                  <c:v>2.6256597222236451</c:v>
                </c:pt>
                <c:pt idx="6412">
                  <c:v>2.6258449074084638</c:v>
                </c:pt>
                <c:pt idx="6413">
                  <c:v>2.6298148148198379</c:v>
                </c:pt>
                <c:pt idx="6414">
                  <c:v>2.6300000000046566</c:v>
                </c:pt>
                <c:pt idx="6415">
                  <c:v>2.6301736111126957</c:v>
                </c:pt>
                <c:pt idx="6416">
                  <c:v>2.6303587962975143</c:v>
                </c:pt>
                <c:pt idx="6417">
                  <c:v>2.6305555555591127</c:v>
                </c:pt>
                <c:pt idx="6418">
                  <c:v>2.630752314820711</c:v>
                </c:pt>
                <c:pt idx="6419">
                  <c:v>2.6309490740750334</c:v>
                </c:pt>
                <c:pt idx="6420">
                  <c:v>2.6311342592598521</c:v>
                </c:pt>
                <c:pt idx="6421">
                  <c:v>2.6313194444446708</c:v>
                </c:pt>
                <c:pt idx="6422">
                  <c:v>2.6315277777830488</c:v>
                </c:pt>
                <c:pt idx="6423">
                  <c:v>2.6320601851912215</c:v>
                </c:pt>
                <c:pt idx="6424">
                  <c:v>2.6322569444455439</c:v>
                </c:pt>
                <c:pt idx="6425">
                  <c:v>2.6324305555608589</c:v>
                </c:pt>
                <c:pt idx="6426">
                  <c:v>2.6326157407456776</c:v>
                </c:pt>
                <c:pt idx="6427">
                  <c:v>2.6328125</c:v>
                </c:pt>
                <c:pt idx="6428">
                  <c:v>2.6330092592615983</c:v>
                </c:pt>
                <c:pt idx="6429">
                  <c:v>2.6332060185231967</c:v>
                </c:pt>
                <c:pt idx="6430">
                  <c:v>2.6333912037080154</c:v>
                </c:pt>
                <c:pt idx="6431">
                  <c:v>2.6335763888928341</c:v>
                </c:pt>
                <c:pt idx="6432">
                  <c:v>2.6338541666700621</c:v>
                </c:pt>
                <c:pt idx="6433">
                  <c:v>2.6340740740779438</c:v>
                </c:pt>
                <c:pt idx="6434">
                  <c:v>2.6342476851859828</c:v>
                </c:pt>
                <c:pt idx="6435">
                  <c:v>2.6344560185243608</c:v>
                </c:pt>
                <c:pt idx="6436">
                  <c:v>2.6346527777786832</c:v>
                </c:pt>
                <c:pt idx="6437">
                  <c:v>2.6348379629635019</c:v>
                </c:pt>
                <c:pt idx="6438">
                  <c:v>2.6350810185249429</c:v>
                </c:pt>
                <c:pt idx="6439">
                  <c:v>2.6352777777792653</c:v>
                </c:pt>
                <c:pt idx="6440">
                  <c:v>2.6354745370408637</c:v>
                </c:pt>
                <c:pt idx="6441">
                  <c:v>2.6356597222256823</c:v>
                </c:pt>
                <c:pt idx="6442">
                  <c:v>2.6359722222259734</c:v>
                </c:pt>
                <c:pt idx="6443">
                  <c:v>2.6363773148186738</c:v>
                </c:pt>
                <c:pt idx="6444">
                  <c:v>2.6365509259267128</c:v>
                </c:pt>
                <c:pt idx="6445">
                  <c:v>2.6367361111115315</c:v>
                </c:pt>
                <c:pt idx="6446">
                  <c:v>2.6369328703731298</c:v>
                </c:pt>
                <c:pt idx="6447">
                  <c:v>2.6371296296347282</c:v>
                </c:pt>
                <c:pt idx="6448">
                  <c:v>2.6373032407427672</c:v>
                </c:pt>
                <c:pt idx="6449">
                  <c:v>2.6375000000043656</c:v>
                </c:pt>
                <c:pt idx="6450">
                  <c:v>2.6376967592659639</c:v>
                </c:pt>
                <c:pt idx="6451">
                  <c:v>2.6378819444507826</c:v>
                </c:pt>
                <c:pt idx="6452">
                  <c:v>2.638113425928168</c:v>
                </c:pt>
                <c:pt idx="6453">
                  <c:v>2.6383333333360497</c:v>
                </c:pt>
                <c:pt idx="6454">
                  <c:v>2.6385416666671517</c:v>
                </c:pt>
                <c:pt idx="6455">
                  <c:v>2.6387731481518131</c:v>
                </c:pt>
                <c:pt idx="6456">
                  <c:v>2.6389930555596948</c:v>
                </c:pt>
                <c:pt idx="6457">
                  <c:v>2.6392245370370802</c:v>
                </c:pt>
                <c:pt idx="6458">
                  <c:v>2.6394328703754582</c:v>
                </c:pt>
                <c:pt idx="6459">
                  <c:v>2.6396643518528435</c:v>
                </c:pt>
                <c:pt idx="6460">
                  <c:v>2.6398842592607252</c:v>
                </c:pt>
                <c:pt idx="6461">
                  <c:v>2.6401157407453866</c:v>
                </c:pt>
                <c:pt idx="6462">
                  <c:v>2.6403240740764886</c:v>
                </c:pt>
                <c:pt idx="6463">
                  <c:v>2.640520833338087</c:v>
                </c:pt>
                <c:pt idx="6464">
                  <c:v>2.640729166669189</c:v>
                </c:pt>
                <c:pt idx="6465">
                  <c:v>2.6409490740770707</c:v>
                </c:pt>
                <c:pt idx="6466">
                  <c:v>2.641145833338669</c:v>
                </c:pt>
                <c:pt idx="6467">
                  <c:v>2.6413773148160544</c:v>
                </c:pt>
                <c:pt idx="6468">
                  <c:v>2.6415972222239361</c:v>
                </c:pt>
                <c:pt idx="6469">
                  <c:v>2.6418287037085975</c:v>
                </c:pt>
                <c:pt idx="6470">
                  <c:v>2.6420486111164792</c:v>
                </c:pt>
                <c:pt idx="6471">
                  <c:v>2.6422569444475812</c:v>
                </c:pt>
                <c:pt idx="6472">
                  <c:v>2.6424768518554629</c:v>
                </c:pt>
                <c:pt idx="6473">
                  <c:v>2.6449189814811689</c:v>
                </c:pt>
                <c:pt idx="6474">
                  <c:v>2.6452546296350192</c:v>
                </c:pt>
                <c:pt idx="6475">
                  <c:v>2.6455902777815936</c:v>
                </c:pt>
                <c:pt idx="6476">
                  <c:v>2.6459143518513883</c:v>
                </c:pt>
                <c:pt idx="6477">
                  <c:v>2.646273148151522</c:v>
                </c:pt>
                <c:pt idx="6478">
                  <c:v>2.6465972222285927</c:v>
                </c:pt>
                <c:pt idx="6479">
                  <c:v>2.6469328703751671</c:v>
                </c:pt>
                <c:pt idx="6480">
                  <c:v>2.6472800925985212</c:v>
                </c:pt>
                <c:pt idx="6481">
                  <c:v>2.6476157407450955</c:v>
                </c:pt>
                <c:pt idx="6482">
                  <c:v>2.6478356481529772</c:v>
                </c:pt>
                <c:pt idx="6483">
                  <c:v>2.6480324074072996</c:v>
                </c:pt>
                <c:pt idx="6484">
                  <c:v>2.6482523148151813</c:v>
                </c:pt>
                <c:pt idx="6485">
                  <c:v>2.6525000000037835</c:v>
                </c:pt>
                <c:pt idx="6486">
                  <c:v>2.6529282407427672</c:v>
                </c:pt>
                <c:pt idx="6487">
                  <c:v>2.6533449074122473</c:v>
                </c:pt>
                <c:pt idx="6488">
                  <c:v>2.6538888888899237</c:v>
                </c:pt>
                <c:pt idx="6489">
                  <c:v>2.6566550925927004</c:v>
                </c:pt>
                <c:pt idx="6490">
                  <c:v>2.6571875000008731</c:v>
                </c:pt>
                <c:pt idx="6491">
                  <c:v>2.6578240740782348</c:v>
                </c:pt>
                <c:pt idx="6492">
                  <c:v>2.6592245370411547</c:v>
                </c:pt>
                <c:pt idx="6493">
                  <c:v>2.6598148148186738</c:v>
                </c:pt>
                <c:pt idx="6494">
                  <c:v>2.6603472222268465</c:v>
                </c:pt>
                <c:pt idx="6495">
                  <c:v>2.6608796296350192</c:v>
                </c:pt>
                <c:pt idx="6496">
                  <c:v>2.6614004629664123</c:v>
                </c:pt>
                <c:pt idx="6497">
                  <c:v>2.6618865740747424</c:v>
                </c:pt>
                <c:pt idx="6498">
                  <c:v>2.6623148148210021</c:v>
                </c:pt>
                <c:pt idx="6499">
                  <c:v>2.6627430555599858</c:v>
                </c:pt>
                <c:pt idx="6500">
                  <c:v>2.6631481481526862</c:v>
                </c:pt>
                <c:pt idx="6501">
                  <c:v>2.6636111111147329</c:v>
                </c:pt>
                <c:pt idx="6502">
                  <c:v>2.664236111115315</c:v>
                </c:pt>
                <c:pt idx="6503">
                  <c:v>2.6650000000008731</c:v>
                </c:pt>
                <c:pt idx="6504">
                  <c:v>2.6660763888939982</c:v>
                </c:pt>
                <c:pt idx="6505">
                  <c:v>2.6670486111106584</c:v>
                </c:pt>
                <c:pt idx="6506">
                  <c:v>2.6676620370417368</c:v>
                </c:pt>
                <c:pt idx="6507">
                  <c:v>2.6680787037039408</c:v>
                </c:pt>
                <c:pt idx="6508">
                  <c:v>2.6684953703734209</c:v>
                </c:pt>
                <c:pt idx="6509">
                  <c:v>2.6689004629661213</c:v>
                </c:pt>
                <c:pt idx="6510">
                  <c:v>2.6703009259290411</c:v>
                </c:pt>
                <c:pt idx="6511">
                  <c:v>2.6708217592604342</c:v>
                </c:pt>
                <c:pt idx="6512">
                  <c:v>2.6713541666686069</c:v>
                </c:pt>
                <c:pt idx="6513">
                  <c:v>2.6718634259304963</c:v>
                </c:pt>
                <c:pt idx="6514">
                  <c:v>2.672395833338669</c:v>
                </c:pt>
                <c:pt idx="6515">
                  <c:v>2.6729050925932825</c:v>
                </c:pt>
                <c:pt idx="6516">
                  <c:v>2.6737731481480296</c:v>
                </c:pt>
                <c:pt idx="6517">
                  <c:v>2.6747800925950287</c:v>
                </c:pt>
                <c:pt idx="6518">
                  <c:v>2.6753009259264218</c:v>
                </c:pt>
                <c:pt idx="6519">
                  <c:v>2.6764236111121136</c:v>
                </c:pt>
                <c:pt idx="6520">
                  <c:v>2.676967592597066</c:v>
                </c:pt>
                <c:pt idx="6521">
                  <c:v>2.677557870374585</c:v>
                </c:pt>
                <c:pt idx="6522">
                  <c:v>2.6781712962983875</c:v>
                </c:pt>
                <c:pt idx="6523">
                  <c:v>2.6789814814837882</c:v>
                </c:pt>
                <c:pt idx="6524">
                  <c:v>2.6795601851918036</c:v>
                </c:pt>
                <c:pt idx="6525">
                  <c:v>2.6801504629693227</c:v>
                </c:pt>
                <c:pt idx="6526">
                  <c:v>2.6809143518548808</c:v>
                </c:pt>
                <c:pt idx="6527">
                  <c:v>2.6814930555556202</c:v>
                </c:pt>
                <c:pt idx="6528">
                  <c:v>2.6821527777792653</c:v>
                </c:pt>
                <c:pt idx="6529">
                  <c:v>2.6826736111106584</c:v>
                </c:pt>
                <c:pt idx="6530">
                  <c:v>2.6832754629649571</c:v>
                </c:pt>
                <c:pt idx="6531">
                  <c:v>2.6838888888887595</c:v>
                </c:pt>
                <c:pt idx="6532">
                  <c:v>2.6844212962969323</c:v>
                </c:pt>
                <c:pt idx="6533">
                  <c:v>2.6849768518513883</c:v>
                </c:pt>
                <c:pt idx="6534">
                  <c:v>2.6855208333363407</c:v>
                </c:pt>
                <c:pt idx="6535">
                  <c:v>2.6860532407445135</c:v>
                </c:pt>
                <c:pt idx="6536">
                  <c:v>2.6871412037071423</c:v>
                </c:pt>
                <c:pt idx="6537">
                  <c:v>2.6891435185243608</c:v>
                </c:pt>
                <c:pt idx="6538">
                  <c:v>2.6896759259325336</c:v>
                </c:pt>
                <c:pt idx="6539">
                  <c:v>2.6901967592639267</c:v>
                </c:pt>
                <c:pt idx="6540">
                  <c:v>2.6907638888951624</c:v>
                </c:pt>
                <c:pt idx="6541">
                  <c:v>2.6912962962960592</c:v>
                </c:pt>
                <c:pt idx="6542">
                  <c:v>2.6918055555579485</c:v>
                </c:pt>
                <c:pt idx="6543">
                  <c:v>2.6922916666662786</c:v>
                </c:pt>
                <c:pt idx="6544">
                  <c:v>2.692731481482042</c:v>
                </c:pt>
                <c:pt idx="6545">
                  <c:v>2.6932060185208684</c:v>
                </c:pt>
                <c:pt idx="6546">
                  <c:v>2.6942476851909305</c:v>
                </c:pt>
                <c:pt idx="6547">
                  <c:v>2.6949884259302053</c:v>
                </c:pt>
                <c:pt idx="6548">
                  <c:v>2.6964004629626288</c:v>
                </c:pt>
                <c:pt idx="6549">
                  <c:v>2.6965856481547235</c:v>
                </c:pt>
                <c:pt idx="6550">
                  <c:v>2.6967708333395422</c:v>
                </c:pt>
                <c:pt idx="6551">
                  <c:v>2.6969675925938645</c:v>
                </c:pt>
                <c:pt idx="6552">
                  <c:v>2.6971527777786832</c:v>
                </c:pt>
                <c:pt idx="6553">
                  <c:v>2.6973263888939982</c:v>
                </c:pt>
                <c:pt idx="6554">
                  <c:v>2.6975347222251003</c:v>
                </c:pt>
                <c:pt idx="6555">
                  <c:v>2.697719907409919</c:v>
                </c:pt>
                <c:pt idx="6556">
                  <c:v>2.6979166666715173</c:v>
                </c:pt>
                <c:pt idx="6557">
                  <c:v>2.6980902777795563</c:v>
                </c:pt>
                <c:pt idx="6558">
                  <c:v>2.6982986111106584</c:v>
                </c:pt>
                <c:pt idx="6559">
                  <c:v>2.6985069444490364</c:v>
                </c:pt>
                <c:pt idx="6560">
                  <c:v>2.6987384259264218</c:v>
                </c:pt>
                <c:pt idx="6561">
                  <c:v>2.6989351851880201</c:v>
                </c:pt>
                <c:pt idx="6562">
                  <c:v>2.6991550925959018</c:v>
                </c:pt>
                <c:pt idx="6563">
                  <c:v>2.6993865740805632</c:v>
                </c:pt>
                <c:pt idx="6564">
                  <c:v>2.6996064814811689</c:v>
                </c:pt>
                <c:pt idx="6565">
                  <c:v>2.6998148148195469</c:v>
                </c:pt>
                <c:pt idx="6566">
                  <c:v>2.7000347222274286</c:v>
                </c:pt>
                <c:pt idx="6567">
                  <c:v>2.7021064814834972</c:v>
                </c:pt>
                <c:pt idx="6568">
                  <c:v>2.7024768518531346</c:v>
                </c:pt>
                <c:pt idx="6569">
                  <c:v>2.7027546296303626</c:v>
                </c:pt>
                <c:pt idx="6570">
                  <c:v>2.7030439814843703</c:v>
                </c:pt>
                <c:pt idx="6571">
                  <c:v>2.7033217592615983</c:v>
                </c:pt>
                <c:pt idx="6572">
                  <c:v>2.7035995370388264</c:v>
                </c:pt>
                <c:pt idx="6573">
                  <c:v>2.7039699074084638</c:v>
                </c:pt>
                <c:pt idx="6574">
                  <c:v>2.7042824074087548</c:v>
                </c:pt>
                <c:pt idx="6575">
                  <c:v>2.7045601851859828</c:v>
                </c:pt>
                <c:pt idx="6576">
                  <c:v>2.7048495370399905</c:v>
                </c:pt>
                <c:pt idx="6577">
                  <c:v>2.7051273148172186</c:v>
                </c:pt>
                <c:pt idx="6578">
                  <c:v>2.7053703703713836</c:v>
                </c:pt>
                <c:pt idx="6579">
                  <c:v>2.7093287037059781</c:v>
                </c:pt>
                <c:pt idx="6580">
                  <c:v>2.7097337962986785</c:v>
                </c:pt>
                <c:pt idx="6581">
                  <c:v>2.7101504629681585</c:v>
                </c:pt>
                <c:pt idx="6582">
                  <c:v>2.7109837962998427</c:v>
                </c:pt>
                <c:pt idx="6583">
                  <c:v>2.7126967592630535</c:v>
                </c:pt>
                <c:pt idx="6584">
                  <c:v>2.7131365740788169</c:v>
                </c:pt>
                <c:pt idx="6585">
                  <c:v>2.713587962964084</c:v>
                </c:pt>
                <c:pt idx="6586">
                  <c:v>2.7143055555570754</c:v>
                </c:pt>
                <c:pt idx="6587">
                  <c:v>2.7150347222268465</c:v>
                </c:pt>
                <c:pt idx="6588">
                  <c:v>2.716134259258979</c:v>
                </c:pt>
                <c:pt idx="6589">
                  <c:v>2.7165740740747424</c:v>
                </c:pt>
                <c:pt idx="6590">
                  <c:v>2.7169907407442224</c:v>
                </c:pt>
                <c:pt idx="6591">
                  <c:v>2.7174074074137025</c:v>
                </c:pt>
                <c:pt idx="6592">
                  <c:v>2.7178240740759065</c:v>
                </c:pt>
                <c:pt idx="6593">
                  <c:v>2.7182523148148903</c:v>
                </c:pt>
                <c:pt idx="6594">
                  <c:v>2.71868055556115</c:v>
                </c:pt>
                <c:pt idx="6595">
                  <c:v>2.7190856481538503</c:v>
                </c:pt>
                <c:pt idx="6596">
                  <c:v>2.7198148148163455</c:v>
                </c:pt>
                <c:pt idx="6597">
                  <c:v>2.7221180555570754</c:v>
                </c:pt>
                <c:pt idx="6598">
                  <c:v>2.7226157407421852</c:v>
                </c:pt>
                <c:pt idx="6599">
                  <c:v>2.7232754629658302</c:v>
                </c:pt>
                <c:pt idx="6600">
                  <c:v>2.724398148151522</c:v>
                </c:pt>
                <c:pt idx="6601">
                  <c:v>2.7248958333366318</c:v>
                </c:pt>
                <c:pt idx="6602">
                  <c:v>2.7259722222224809</c:v>
                </c:pt>
                <c:pt idx="6603">
                  <c:v>2.7264467592613073</c:v>
                </c:pt>
                <c:pt idx="6604">
                  <c:v>2.726909722223354</c:v>
                </c:pt>
                <c:pt idx="6605">
                  <c:v>2.7273726851854008</c:v>
                </c:pt>
                <c:pt idx="6606">
                  <c:v>2.7279050925935735</c:v>
                </c:pt>
                <c:pt idx="6607">
                  <c:v>2.7286342592633446</c:v>
                </c:pt>
                <c:pt idx="6608">
                  <c:v>2.7291550925947377</c:v>
                </c:pt>
                <c:pt idx="6609">
                  <c:v>2.7301736111112405</c:v>
                </c:pt>
                <c:pt idx="6610">
                  <c:v>2.7306597222268465</c:v>
                </c:pt>
                <c:pt idx="6611">
                  <c:v>2.7311689814814599</c:v>
                </c:pt>
                <c:pt idx="6612">
                  <c:v>2.7321180555591127</c:v>
                </c:pt>
                <c:pt idx="6613">
                  <c:v>2.7326620370367891</c:v>
                </c:pt>
                <c:pt idx="6614">
                  <c:v>2.7331365740756155</c:v>
                </c:pt>
                <c:pt idx="6615">
                  <c:v>2.7336689814837882</c:v>
                </c:pt>
                <c:pt idx="6616">
                  <c:v>2.7351504629696137</c:v>
                </c:pt>
                <c:pt idx="6617">
                  <c:v>2.7356134259316605</c:v>
                </c:pt>
                <c:pt idx="6618">
                  <c:v>2.7360648148169275</c:v>
                </c:pt>
                <c:pt idx="6619">
                  <c:v>2.7365162037094706</c:v>
                </c:pt>
                <c:pt idx="6620">
                  <c:v>2.7370370370408637</c:v>
                </c:pt>
                <c:pt idx="6621">
                  <c:v>2.7374537037103437</c:v>
                </c:pt>
                <c:pt idx="6622">
                  <c:v>2.7378819444493274</c:v>
                </c:pt>
                <c:pt idx="6623">
                  <c:v>2.7382986111115315</c:v>
                </c:pt>
                <c:pt idx="6624">
                  <c:v>2.7391782407430583</c:v>
                </c:pt>
                <c:pt idx="6625">
                  <c:v>2.739675925928168</c:v>
                </c:pt>
                <c:pt idx="6626">
                  <c:v>2.7405324074134114</c:v>
                </c:pt>
                <c:pt idx="6627">
                  <c:v>2.7409837962986785</c:v>
                </c:pt>
                <c:pt idx="6628">
                  <c:v>2.7414814814837882</c:v>
                </c:pt>
                <c:pt idx="6629">
                  <c:v>2.7419560185226146</c:v>
                </c:pt>
                <c:pt idx="6630">
                  <c:v>2.7424074074078817</c:v>
                </c:pt>
                <c:pt idx="6631">
                  <c:v>2.7430208333389601</c:v>
                </c:pt>
                <c:pt idx="6632">
                  <c:v>2.7434837963010068</c:v>
                </c:pt>
                <c:pt idx="6633">
                  <c:v>2.7442013888939982</c:v>
                </c:pt>
                <c:pt idx="6634">
                  <c:v>2.7446527777792653</c:v>
                </c:pt>
                <c:pt idx="6635">
                  <c:v>2.7451388888948713</c:v>
                </c:pt>
                <c:pt idx="6636">
                  <c:v>2.747106481481751</c:v>
                </c:pt>
                <c:pt idx="6637">
                  <c:v>2.7473263888896327</c:v>
                </c:pt>
                <c:pt idx="6638">
                  <c:v>2.7475115740744513</c:v>
                </c:pt>
                <c:pt idx="6639">
                  <c:v>2.747731481482333</c:v>
                </c:pt>
                <c:pt idx="6640">
                  <c:v>2.7479166666671517</c:v>
                </c:pt>
                <c:pt idx="6641">
                  <c:v>2.7481018518519704</c:v>
                </c:pt>
                <c:pt idx="6642">
                  <c:v>2.7483101851903484</c:v>
                </c:pt>
                <c:pt idx="6643">
                  <c:v>2.7485069444446708</c:v>
                </c:pt>
                <c:pt idx="6644">
                  <c:v>2.7486921296294895</c:v>
                </c:pt>
                <c:pt idx="6645">
                  <c:v>2.7489236111141508</c:v>
                </c:pt>
                <c:pt idx="6646">
                  <c:v>2.7491319444452529</c:v>
                </c:pt>
                <c:pt idx="6647">
                  <c:v>2.7493634259299142</c:v>
                </c:pt>
                <c:pt idx="6648">
                  <c:v>2.7495949074072996</c:v>
                </c:pt>
                <c:pt idx="6649">
                  <c:v>2.749826388891961</c:v>
                </c:pt>
                <c:pt idx="6650">
                  <c:v>2.7500578703766223</c:v>
                </c:pt>
                <c:pt idx="6651">
                  <c:v>2.750277777784504</c:v>
                </c:pt>
                <c:pt idx="6652">
                  <c:v>2.7504976851851097</c:v>
                </c:pt>
                <c:pt idx="6653">
                  <c:v>2.7507175925929914</c:v>
                </c:pt>
                <c:pt idx="6654">
                  <c:v>2.7509375000008731</c:v>
                </c:pt>
                <c:pt idx="6655">
                  <c:v>2.7511458333392511</c:v>
                </c:pt>
                <c:pt idx="6656">
                  <c:v>2.7513657407471328</c:v>
                </c:pt>
                <c:pt idx="6657">
                  <c:v>2.7515972222245182</c:v>
                </c:pt>
                <c:pt idx="6658">
                  <c:v>2.7518171296323999</c:v>
                </c:pt>
                <c:pt idx="6659">
                  <c:v>2.7520138888939982</c:v>
                </c:pt>
                <c:pt idx="6660">
                  <c:v>2.7522453703713836</c:v>
                </c:pt>
                <c:pt idx="6661">
                  <c:v>2.7522453703713836</c:v>
                </c:pt>
                <c:pt idx="6662">
                  <c:v>2.7522453703713836</c:v>
                </c:pt>
                <c:pt idx="6663">
                  <c:v>2.7522453703713836</c:v>
                </c:pt>
                <c:pt idx="6664">
                  <c:v>2.7580439814846613</c:v>
                </c:pt>
                <c:pt idx="6665">
                  <c:v>2.7583101851851097</c:v>
                </c:pt>
                <c:pt idx="6666">
                  <c:v>2.7585879629696137</c:v>
                </c:pt>
                <c:pt idx="6667">
                  <c:v>2.7588657407468418</c:v>
                </c:pt>
                <c:pt idx="6668">
                  <c:v>2.7591550925935735</c:v>
                </c:pt>
                <c:pt idx="6669">
                  <c:v>2.7594444444475812</c:v>
                </c:pt>
                <c:pt idx="6670">
                  <c:v>2.7597222222248092</c:v>
                </c:pt>
                <c:pt idx="6671">
                  <c:v>2.7599884259325336</c:v>
                </c:pt>
                <c:pt idx="6672">
                  <c:v>2.7602777777792653</c:v>
                </c:pt>
                <c:pt idx="6673">
                  <c:v>2.7605555555564933</c:v>
                </c:pt>
                <c:pt idx="6674">
                  <c:v>2.760844907410501</c:v>
                </c:pt>
                <c:pt idx="6675">
                  <c:v>2.7610995370414457</c:v>
                </c:pt>
                <c:pt idx="6676">
                  <c:v>2.7613194444493274</c:v>
                </c:pt>
                <c:pt idx="6677">
                  <c:v>2.7656018518537167</c:v>
                </c:pt>
                <c:pt idx="6678">
                  <c:v>2.766076388892543</c:v>
                </c:pt>
                <c:pt idx="6679">
                  <c:v>2.7665625000008731</c:v>
                </c:pt>
                <c:pt idx="6680">
                  <c:v>2.7672222222245182</c:v>
                </c:pt>
                <c:pt idx="6681">
                  <c:v>2.768032407409919</c:v>
                </c:pt>
                <c:pt idx="6682">
                  <c:v>2.7684606481489027</c:v>
                </c:pt>
                <c:pt idx="6683">
                  <c:v>2.7689004629646661</c:v>
                </c:pt>
                <c:pt idx="6684">
                  <c:v>2.7693518518572091</c:v>
                </c:pt>
                <c:pt idx="6685">
                  <c:v>2.7700578703734209</c:v>
                </c:pt>
                <c:pt idx="6686">
                  <c:v>2.7709722222280107</c:v>
                </c:pt>
                <c:pt idx="6687">
                  <c:v>2.7714351851900574</c:v>
                </c:pt>
                <c:pt idx="6688">
                  <c:v>2.7719097222288838</c:v>
                </c:pt>
                <c:pt idx="6689">
                  <c:v>2.7724421296297805</c:v>
                </c:pt>
                <c:pt idx="6690">
                  <c:v>2.773541666669189</c:v>
                </c:pt>
                <c:pt idx="6691">
                  <c:v>2.7740162037080154</c:v>
                </c:pt>
                <c:pt idx="6692">
                  <c:v>2.7744791666700621</c:v>
                </c:pt>
                <c:pt idx="6693">
                  <c:v>2.7749537037088885</c:v>
                </c:pt>
                <c:pt idx="6694">
                  <c:v>2.7754166666709352</c:v>
                </c:pt>
                <c:pt idx="6695">
                  <c:v>2.7758912037097616</c:v>
                </c:pt>
                <c:pt idx="6696">
                  <c:v>2.776400462964375</c:v>
                </c:pt>
                <c:pt idx="6697">
                  <c:v>2.7772453703728388</c:v>
                </c:pt>
                <c:pt idx="6698">
                  <c:v>2.7783333333354676</c:v>
                </c:pt>
                <c:pt idx="6699">
                  <c:v>2.7787847222280107</c:v>
                </c:pt>
                <c:pt idx="6700">
                  <c:v>2.7792476851900574</c:v>
                </c:pt>
                <c:pt idx="6701">
                  <c:v>2.7797106481521041</c:v>
                </c:pt>
                <c:pt idx="6702">
                  <c:v>2.7801273148143082</c:v>
                </c:pt>
                <c:pt idx="6703">
                  <c:v>2.7805555555605679</c:v>
                </c:pt>
                <c:pt idx="6704">
                  <c:v>2.7809606481532683</c:v>
                </c:pt>
                <c:pt idx="6705">
                  <c:v>2.7835069444481633</c:v>
                </c:pt>
                <c:pt idx="6706">
                  <c:v>2.7840277777795563</c:v>
                </c:pt>
                <c:pt idx="6707">
                  <c:v>2.784421296302753</c:v>
                </c:pt>
                <c:pt idx="6708">
                  <c:v>2.7848032407418941</c:v>
                </c:pt>
                <c:pt idx="6709">
                  <c:v>2.7853125000037835</c:v>
                </c:pt>
                <c:pt idx="6710">
                  <c:v>2.7859490740738693</c:v>
                </c:pt>
                <c:pt idx="6711">
                  <c:v>2.7864004629664123</c:v>
                </c:pt>
                <c:pt idx="6712">
                  <c:v>2.7882754629681585</c:v>
                </c:pt>
                <c:pt idx="6713">
                  <c:v>2.7888078703763313</c:v>
                </c:pt>
                <c:pt idx="6714">
                  <c:v>2.7892824074078817</c:v>
                </c:pt>
                <c:pt idx="6715">
                  <c:v>2.7898263888928341</c:v>
                </c:pt>
                <c:pt idx="6716">
                  <c:v>2.7905092592627625</c:v>
                </c:pt>
                <c:pt idx="6717">
                  <c:v>2.7910300925941556</c:v>
                </c:pt>
                <c:pt idx="6718">
                  <c:v>2.791469907409919</c:v>
                </c:pt>
                <c:pt idx="6719">
                  <c:v>2.7918981481489027</c:v>
                </c:pt>
                <c:pt idx="6720">
                  <c:v>2.7923495370414457</c:v>
                </c:pt>
                <c:pt idx="6721">
                  <c:v>2.7936458333351766</c:v>
                </c:pt>
                <c:pt idx="6722">
                  <c:v>2.7938310185199953</c:v>
                </c:pt>
                <c:pt idx="6723">
                  <c:v>2.794050925927877</c:v>
                </c:pt>
                <c:pt idx="6724">
                  <c:v>2.7942476851894753</c:v>
                </c:pt>
                <c:pt idx="6725">
                  <c:v>2.794432870374294</c:v>
                </c:pt>
                <c:pt idx="6726">
                  <c:v>2.794641203705396</c:v>
                </c:pt>
                <c:pt idx="6727">
                  <c:v>2.7948379629669944</c:v>
                </c:pt>
                <c:pt idx="6728">
                  <c:v>2.7950462962980964</c:v>
                </c:pt>
                <c:pt idx="6729">
                  <c:v>2.7952314814829151</c:v>
                </c:pt>
                <c:pt idx="6730">
                  <c:v>2.7954282407445135</c:v>
                </c:pt>
                <c:pt idx="6731">
                  <c:v>2.7956365740756155</c:v>
                </c:pt>
                <c:pt idx="6732">
                  <c:v>2.7958912037065602</c:v>
                </c:pt>
                <c:pt idx="6733">
                  <c:v>2.7961111111144419</c:v>
                </c:pt>
                <c:pt idx="6734">
                  <c:v>2.7963541666686069</c:v>
                </c:pt>
                <c:pt idx="6735">
                  <c:v>2.7965393518534256</c:v>
                </c:pt>
                <c:pt idx="6736">
                  <c:v>2.7967592592613073</c:v>
                </c:pt>
                <c:pt idx="6737">
                  <c:v>2.7969675925924093</c:v>
                </c:pt>
                <c:pt idx="6738">
                  <c:v>2.7971990740770707</c:v>
                </c:pt>
                <c:pt idx="6739">
                  <c:v>2.7974074074081727</c:v>
                </c:pt>
                <c:pt idx="6740">
                  <c:v>2.7976273148160544</c:v>
                </c:pt>
                <c:pt idx="6741">
                  <c:v>2.7978587963007158</c:v>
                </c:pt>
                <c:pt idx="6742">
                  <c:v>2.7980902777781012</c:v>
                </c:pt>
                <c:pt idx="6743">
                  <c:v>2.7983101851859828</c:v>
                </c:pt>
                <c:pt idx="6744">
                  <c:v>2.7985300925938645</c:v>
                </c:pt>
                <c:pt idx="6745">
                  <c:v>2.7987384259322425</c:v>
                </c:pt>
                <c:pt idx="6746">
                  <c:v>2.7989583333328483</c:v>
                </c:pt>
                <c:pt idx="6747">
                  <c:v>2.79917824074073</c:v>
                </c:pt>
                <c:pt idx="6748">
                  <c:v>2.7993750000023283</c:v>
                </c:pt>
                <c:pt idx="6749">
                  <c:v>2.7996064814869897</c:v>
                </c:pt>
                <c:pt idx="6750">
                  <c:v>2.7998495370411547</c:v>
                </c:pt>
                <c:pt idx="6751">
                  <c:v>2.8000578703722567</c:v>
                </c:pt>
                <c:pt idx="6752">
                  <c:v>2.8002777777801384</c:v>
                </c:pt>
                <c:pt idx="6753">
                  <c:v>2.8004976851880201</c:v>
                </c:pt>
                <c:pt idx="6754">
                  <c:v>2.8007060185191222</c:v>
                </c:pt>
                <c:pt idx="6755">
                  <c:v>2.8009143518575002</c:v>
                </c:pt>
                <c:pt idx="6756">
                  <c:v>2.8011342592653818</c:v>
                </c:pt>
                <c:pt idx="6757">
                  <c:v>2.8013657407427672</c:v>
                </c:pt>
                <c:pt idx="6758">
                  <c:v>2.8034722222218988</c:v>
                </c:pt>
                <c:pt idx="6759">
                  <c:v>2.8037500000064028</c:v>
                </c:pt>
                <c:pt idx="6760">
                  <c:v>2.8040162037068512</c:v>
                </c:pt>
                <c:pt idx="6761">
                  <c:v>2.8042939814840793</c:v>
                </c:pt>
                <c:pt idx="6762">
                  <c:v>2.804583333338087</c:v>
                </c:pt>
                <c:pt idx="6763">
                  <c:v>2.8048726851848187</c:v>
                </c:pt>
                <c:pt idx="6764">
                  <c:v>2.8051504629693227</c:v>
                </c:pt>
                <c:pt idx="6765">
                  <c:v>2.8054282407465507</c:v>
                </c:pt>
                <c:pt idx="6766">
                  <c:v>2.8057175925932825</c:v>
                </c:pt>
                <c:pt idx="6767">
                  <c:v>2.8059490740779438</c:v>
                </c:pt>
                <c:pt idx="6768">
                  <c:v>2.8061574074090458</c:v>
                </c:pt>
                <c:pt idx="6769">
                  <c:v>2.8063425925938645</c:v>
                </c:pt>
                <c:pt idx="6770">
                  <c:v>2.8065625000017462</c:v>
                </c:pt>
                <c:pt idx="6771">
                  <c:v>2.8068287037094706</c:v>
                </c:pt>
                <c:pt idx="6772">
                  <c:v>2.807129629632982</c:v>
                </c:pt>
                <c:pt idx="6773">
                  <c:v>2.80740740741021</c:v>
                </c:pt>
                <c:pt idx="6774">
                  <c:v>2.807685185187438</c:v>
                </c:pt>
                <c:pt idx="6775">
                  <c:v>2.8079398148183827</c:v>
                </c:pt>
                <c:pt idx="6776">
                  <c:v>2.8082060185188311</c:v>
                </c:pt>
                <c:pt idx="6777">
                  <c:v>2.8084722222265555</c:v>
                </c:pt>
                <c:pt idx="6778">
                  <c:v>2.8087731481500668</c:v>
                </c:pt>
                <c:pt idx="6779">
                  <c:v>2.8090393518577912</c:v>
                </c:pt>
                <c:pt idx="6780">
                  <c:v>2.8093287037045229</c:v>
                </c:pt>
                <c:pt idx="6781">
                  <c:v>2.8095949074122473</c:v>
                </c:pt>
                <c:pt idx="6782">
                  <c:v>2.809884259258979</c:v>
                </c:pt>
                <c:pt idx="6783">
                  <c:v>2.8101736111129867</c:v>
                </c:pt>
                <c:pt idx="6784">
                  <c:v>2.810439814820711</c:v>
                </c:pt>
                <c:pt idx="6785">
                  <c:v>2.8107175925979391</c:v>
                </c:pt>
                <c:pt idx="6786">
                  <c:v>2.8110300925982301</c:v>
                </c:pt>
                <c:pt idx="6787">
                  <c:v>2.8113078703754582</c:v>
                </c:pt>
                <c:pt idx="6788">
                  <c:v>2.8116087962989695</c:v>
                </c:pt>
                <c:pt idx="6789">
                  <c:v>2.8118865740761976</c:v>
                </c:pt>
                <c:pt idx="6790">
                  <c:v>2.8121527777839219</c:v>
                </c:pt>
                <c:pt idx="6791">
                  <c:v>2.812465277784213</c:v>
                </c:pt>
                <c:pt idx="6792">
                  <c:v>2.812812500000291</c:v>
                </c:pt>
                <c:pt idx="6793">
                  <c:v>2.8130902777775191</c:v>
                </c:pt>
                <c:pt idx="6794">
                  <c:v>2.8133333333389601</c:v>
                </c:pt>
                <c:pt idx="6795">
                  <c:v>2.8136574074087548</c:v>
                </c:pt>
                <c:pt idx="6796">
                  <c:v>2.8139467592627625</c:v>
                </c:pt>
                <c:pt idx="6797">
                  <c:v>2.8142129629632109</c:v>
                </c:pt>
                <c:pt idx="6798">
                  <c:v>2.8144212963015889</c:v>
                </c:pt>
                <c:pt idx="6799">
                  <c:v>2.8147453703713836</c:v>
                </c:pt>
                <c:pt idx="6800">
                  <c:v>2.8150231481486117</c:v>
                </c:pt>
                <c:pt idx="6801">
                  <c:v>2.815289351856336</c:v>
                </c:pt>
                <c:pt idx="6802">
                  <c:v>2.815567129633564</c:v>
                </c:pt>
                <c:pt idx="6803">
                  <c:v>2.8158680555570754</c:v>
                </c:pt>
                <c:pt idx="6804">
                  <c:v>2.8161458333343035</c:v>
                </c:pt>
                <c:pt idx="6805">
                  <c:v>2.8164236111115315</c:v>
                </c:pt>
                <c:pt idx="6806">
                  <c:v>2.8167129629655392</c:v>
                </c:pt>
                <c:pt idx="6807">
                  <c:v>2.8170023148195469</c:v>
                </c:pt>
                <c:pt idx="6808">
                  <c:v>2.8172800925967749</c:v>
                </c:pt>
                <c:pt idx="6809">
                  <c:v>2.817557870374003</c:v>
                </c:pt>
                <c:pt idx="6810">
                  <c:v>2.8178587962975143</c:v>
                </c:pt>
                <c:pt idx="6811">
                  <c:v>2.818148148151522</c:v>
                </c:pt>
                <c:pt idx="6812">
                  <c:v>2.8183912037056871</c:v>
                </c:pt>
                <c:pt idx="6813">
                  <c:v>2.8187037037059781</c:v>
                </c:pt>
                <c:pt idx="6814">
                  <c:v>2.8189814814832062</c:v>
                </c:pt>
                <c:pt idx="6815">
                  <c:v>2.8192708333372138</c:v>
                </c:pt>
                <c:pt idx="6816">
                  <c:v>2.8195601851912215</c:v>
                </c:pt>
                <c:pt idx="6817">
                  <c:v>2.8198379629684496</c:v>
                </c:pt>
                <c:pt idx="6818">
                  <c:v>2.8201157407456776</c:v>
                </c:pt>
                <c:pt idx="6819">
                  <c:v>2.8204050925924093</c:v>
                </c:pt>
                <c:pt idx="6820">
                  <c:v>2.8206828703769133</c:v>
                </c:pt>
                <c:pt idx="6821">
                  <c:v>2.8209722222236451</c:v>
                </c:pt>
                <c:pt idx="6822">
                  <c:v>2.8212615740776528</c:v>
                </c:pt>
                <c:pt idx="6823">
                  <c:v>2.8215509259316605</c:v>
                </c:pt>
                <c:pt idx="6824">
                  <c:v>2.8218287037088885</c:v>
                </c:pt>
                <c:pt idx="6825">
                  <c:v>2.8221180555556202</c:v>
                </c:pt>
                <c:pt idx="6826">
                  <c:v>2.8224305555559113</c:v>
                </c:pt>
                <c:pt idx="6827">
                  <c:v>2.8227430555562023</c:v>
                </c:pt>
                <c:pt idx="6828">
                  <c:v>2.82303240741021</c:v>
                </c:pt>
                <c:pt idx="6829">
                  <c:v>2.8232638888948713</c:v>
                </c:pt>
                <c:pt idx="6830">
                  <c:v>2.8235416666720994</c:v>
                </c:pt>
                <c:pt idx="6831">
                  <c:v>2.8238425925956108</c:v>
                </c:pt>
                <c:pt idx="6832">
                  <c:v>2.8241319444496185</c:v>
                </c:pt>
                <c:pt idx="6833">
                  <c:v>2.8244097222268465</c:v>
                </c:pt>
                <c:pt idx="6834">
                  <c:v>2.8247222222271375</c:v>
                </c:pt>
                <c:pt idx="6835">
                  <c:v>2.8250000000043656</c:v>
                </c:pt>
                <c:pt idx="6836">
                  <c:v>2.8253125000046566</c:v>
                </c:pt>
                <c:pt idx="6837">
                  <c:v>2.8255902777818847</c:v>
                </c:pt>
                <c:pt idx="6838">
                  <c:v>2.8258680555591127</c:v>
                </c:pt>
                <c:pt idx="6839">
                  <c:v>2.8261574074131204</c:v>
                </c:pt>
                <c:pt idx="6840">
                  <c:v>2.8264467592598521</c:v>
                </c:pt>
                <c:pt idx="6841">
                  <c:v>2.8267245370370802</c:v>
                </c:pt>
                <c:pt idx="6842">
                  <c:v>2.8270138888910878</c:v>
                </c:pt>
                <c:pt idx="6843">
                  <c:v>2.8272916666683159</c:v>
                </c:pt>
                <c:pt idx="6844">
                  <c:v>2.8275810185223236</c:v>
                </c:pt>
                <c:pt idx="6845">
                  <c:v>2.8278703703763313</c:v>
                </c:pt>
                <c:pt idx="6846">
                  <c:v>2.8281365740767797</c:v>
                </c:pt>
                <c:pt idx="6847">
                  <c:v>2.8284490740770707</c:v>
                </c:pt>
                <c:pt idx="6848">
                  <c:v>2.8287268518542987</c:v>
                </c:pt>
                <c:pt idx="6849">
                  <c:v>2.8290162037083064</c:v>
                </c:pt>
                <c:pt idx="6850">
                  <c:v>2.8293055555623141</c:v>
                </c:pt>
                <c:pt idx="6851">
                  <c:v>2.8296180555553292</c:v>
                </c:pt>
                <c:pt idx="6852">
                  <c:v>2.8325231481503579</c:v>
                </c:pt>
                <c:pt idx="6853">
                  <c:v>2.8328587962969323</c:v>
                </c:pt>
                <c:pt idx="6854">
                  <c:v>2.8331712962972233</c:v>
                </c:pt>
                <c:pt idx="6855">
                  <c:v>2.833530092597357</c:v>
                </c:pt>
                <c:pt idx="6856">
                  <c:v>2.8338541666671517</c:v>
                </c:pt>
                <c:pt idx="6857">
                  <c:v>2.8341898148210021</c:v>
                </c:pt>
                <c:pt idx="6858">
                  <c:v>2.8345254629675765</c:v>
                </c:pt>
                <c:pt idx="6859">
                  <c:v>2.8391666666720994</c:v>
                </c:pt>
                <c:pt idx="6860">
                  <c:v>2.8393981481494848</c:v>
                </c:pt>
                <c:pt idx="6861">
                  <c:v>2.8396296296341461</c:v>
                </c:pt>
                <c:pt idx="6862">
                  <c:v>2.8398726851883112</c:v>
                </c:pt>
                <c:pt idx="6863">
                  <c:v>2.8400694444499095</c:v>
                </c:pt>
                <c:pt idx="6864">
                  <c:v>2.8402662037042319</c:v>
                </c:pt>
                <c:pt idx="6865">
                  <c:v>2.8404861111121136</c:v>
                </c:pt>
                <c:pt idx="6866">
                  <c:v>2.8407523148198379</c:v>
                </c:pt>
                <c:pt idx="6867">
                  <c:v>2.8410763888896327</c:v>
                </c:pt>
                <c:pt idx="6868">
                  <c:v>2.8413541666668607</c:v>
                </c:pt>
                <c:pt idx="6869">
                  <c:v>2.841655092597648</c:v>
                </c:pt>
                <c:pt idx="6870">
                  <c:v>2.8419560185211594</c:v>
                </c:pt>
                <c:pt idx="6871">
                  <c:v>2.8422569444446708</c:v>
                </c:pt>
                <c:pt idx="6872">
                  <c:v>2.8425694444449618</c:v>
                </c:pt>
                <c:pt idx="6873">
                  <c:v>2.8428935185220325</c:v>
                </c:pt>
                <c:pt idx="6874">
                  <c:v>2.8431828703760402</c:v>
                </c:pt>
                <c:pt idx="6875">
                  <c:v>2.8434953703763313</c:v>
                </c:pt>
                <c:pt idx="6876">
                  <c:v>2.8437962962998427</c:v>
                </c:pt>
                <c:pt idx="6877">
                  <c:v>2.844097222223354</c:v>
                </c:pt>
                <c:pt idx="6878">
                  <c:v>2.8443865740773617</c:v>
                </c:pt>
                <c:pt idx="6879">
                  <c:v>2.8446875000008731</c:v>
                </c:pt>
                <c:pt idx="6880">
                  <c:v>2.8449652777781012</c:v>
                </c:pt>
                <c:pt idx="6881">
                  <c:v>2.8452546296321088</c:v>
                </c:pt>
                <c:pt idx="6882">
                  <c:v>2.8455787037091795</c:v>
                </c:pt>
                <c:pt idx="6883">
                  <c:v>2.8458680555559113</c:v>
                </c:pt>
                <c:pt idx="6884">
                  <c:v>2.846157407409919</c:v>
                </c:pt>
                <c:pt idx="6885">
                  <c:v>2.8464467592639267</c:v>
                </c:pt>
                <c:pt idx="6886">
                  <c:v>2.846817129633564</c:v>
                </c:pt>
                <c:pt idx="6887">
                  <c:v>2.8471412037033588</c:v>
                </c:pt>
                <c:pt idx="6888">
                  <c:v>2.8474189814878628</c:v>
                </c:pt>
                <c:pt idx="6889">
                  <c:v>2.8477314814881538</c:v>
                </c:pt>
                <c:pt idx="6890">
                  <c:v>2.8480555555579485</c:v>
                </c:pt>
                <c:pt idx="6891">
                  <c:v>2.8483217592656729</c:v>
                </c:pt>
                <c:pt idx="6892">
                  <c:v>2.8485416666662786</c:v>
                </c:pt>
                <c:pt idx="6893">
                  <c:v>2.8488541666665697</c:v>
                </c:pt>
                <c:pt idx="6894">
                  <c:v>2.8491319444510737</c:v>
                </c:pt>
                <c:pt idx="6895">
                  <c:v>2.8493750000052387</c:v>
                </c:pt>
                <c:pt idx="6896">
                  <c:v>2.8496643518519704</c:v>
                </c:pt>
                <c:pt idx="6897">
                  <c:v>2.8501273148212931</c:v>
                </c:pt>
                <c:pt idx="6898">
                  <c:v>2.8507291666683159</c:v>
                </c:pt>
                <c:pt idx="6899">
                  <c:v>2.8509606481529772</c:v>
                </c:pt>
                <c:pt idx="6900">
                  <c:v>2.8511574074072996</c:v>
                </c:pt>
                <c:pt idx="6901">
                  <c:v>2.8513773148151813</c:v>
                </c:pt>
                <c:pt idx="6902">
                  <c:v>2.851597222223063</c:v>
                </c:pt>
                <c:pt idx="6903">
                  <c:v>2.851840277784504</c:v>
                </c:pt>
                <c:pt idx="6904">
                  <c:v>2.8521296296312357</c:v>
                </c:pt>
                <c:pt idx="6905">
                  <c:v>2.8524421296315268</c:v>
                </c:pt>
                <c:pt idx="6906">
                  <c:v>2.8533333333398332</c:v>
                </c:pt>
                <c:pt idx="6907">
                  <c:v>2.8535416666709352</c:v>
                </c:pt>
                <c:pt idx="6908">
                  <c:v>2.8537615740788169</c:v>
                </c:pt>
                <c:pt idx="6909">
                  <c:v>2.8544097222256823</c:v>
                </c:pt>
                <c:pt idx="6910">
                  <c:v>2.854629629633564</c:v>
                </c:pt>
                <c:pt idx="6911">
                  <c:v>2.8548148148183827</c:v>
                </c:pt>
                <c:pt idx="6912">
                  <c:v>2.8550231481494848</c:v>
                </c:pt>
                <c:pt idx="6913">
                  <c:v>2.8552314814878628</c:v>
                </c:pt>
                <c:pt idx="6914">
                  <c:v>2.8554398148189648</c:v>
                </c:pt>
                <c:pt idx="6915">
                  <c:v>2.8557291666729725</c:v>
                </c:pt>
                <c:pt idx="6916">
                  <c:v>2.8560416666732635</c:v>
                </c:pt>
                <c:pt idx="6917">
                  <c:v>2.8563194444504916</c:v>
                </c:pt>
                <c:pt idx="6918">
                  <c:v>2.856620370374003</c:v>
                </c:pt>
                <c:pt idx="6919">
                  <c:v>2.856898148151231</c:v>
                </c:pt>
                <c:pt idx="6920">
                  <c:v>2.8572222222283017</c:v>
                </c:pt>
                <c:pt idx="6921">
                  <c:v>2.8575347222285927</c:v>
                </c:pt>
                <c:pt idx="6922">
                  <c:v>2.8578472222288838</c:v>
                </c:pt>
                <c:pt idx="6923">
                  <c:v>2.8580671296294895</c:v>
                </c:pt>
                <c:pt idx="6924">
                  <c:v>2.8583333333372138</c:v>
                </c:pt>
                <c:pt idx="6925">
                  <c:v>2.8586111111144419</c:v>
                </c:pt>
                <c:pt idx="6926">
                  <c:v>2.8589236111147329</c:v>
                </c:pt>
                <c:pt idx="6927">
                  <c:v>2.8592129629687406</c:v>
                </c:pt>
                <c:pt idx="6928">
                  <c:v>2.859513888892252</c:v>
                </c:pt>
                <c:pt idx="6929">
                  <c:v>2.8598148148157634</c:v>
                </c:pt>
                <c:pt idx="6930">
                  <c:v>2.8600810185234877</c:v>
                </c:pt>
                <c:pt idx="6931">
                  <c:v>2.8603703703702195</c:v>
                </c:pt>
                <c:pt idx="6932">
                  <c:v>2.8606481481547235</c:v>
                </c:pt>
                <c:pt idx="6933">
                  <c:v>2.8609027777783922</c:v>
                </c:pt>
                <c:pt idx="6934">
                  <c:v>2.8611921296323999</c:v>
                </c:pt>
                <c:pt idx="6935">
                  <c:v>2.8614814814864076</c:v>
                </c:pt>
                <c:pt idx="6936">
                  <c:v>2.8617708333331393</c:v>
                </c:pt>
                <c:pt idx="6937">
                  <c:v>2.862025462964084</c:v>
                </c:pt>
                <c:pt idx="6938">
                  <c:v>2.862337962964375</c:v>
                </c:pt>
                <c:pt idx="6939">
                  <c:v>2.8625925925953197</c:v>
                </c:pt>
                <c:pt idx="6940">
                  <c:v>2.8628819444493274</c:v>
                </c:pt>
                <c:pt idx="6941">
                  <c:v>2.8631828703728388</c:v>
                </c:pt>
                <c:pt idx="6942">
                  <c:v>2.8634722222268465</c:v>
                </c:pt>
                <c:pt idx="6943">
                  <c:v>2.8637615740735782</c:v>
                </c:pt>
                <c:pt idx="6944">
                  <c:v>2.8640509259275859</c:v>
                </c:pt>
                <c:pt idx="6945">
                  <c:v>2.8643402777815936</c:v>
                </c:pt>
                <c:pt idx="6946">
                  <c:v>2.86711805556115</c:v>
                </c:pt>
                <c:pt idx="6947">
                  <c:v>2.8674421296309447</c:v>
                </c:pt>
                <c:pt idx="6948">
                  <c:v>2.8678009259310784</c:v>
                </c:pt>
                <c:pt idx="6949">
                  <c:v>2.8681250000008731</c:v>
                </c:pt>
                <c:pt idx="6950">
                  <c:v>2.8684722222242272</c:v>
                </c:pt>
                <c:pt idx="6951">
                  <c:v>2.8687962963012978</c:v>
                </c:pt>
                <c:pt idx="6952">
                  <c:v>2.8691319444478722</c:v>
                </c:pt>
                <c:pt idx="6953">
                  <c:v>2.8694097222251003</c:v>
                </c:pt>
                <c:pt idx="6954">
                  <c:v>2.869664351856045</c:v>
                </c:pt>
                <c:pt idx="6955">
                  <c:v>2.8701041666718083</c:v>
                </c:pt>
                <c:pt idx="6956">
                  <c:v>2.8703703703722567</c:v>
                </c:pt>
                <c:pt idx="6957">
                  <c:v>2.8706597222262644</c:v>
                </c:pt>
                <c:pt idx="6958">
                  <c:v>2.8711342592650908</c:v>
                </c:pt>
                <c:pt idx="6959">
                  <c:v>2.8713773148192558</c:v>
                </c:pt>
                <c:pt idx="6960">
                  <c:v>2.8716319444502005</c:v>
                </c:pt>
                <c:pt idx="6961">
                  <c:v>2.8719444444504916</c:v>
                </c:pt>
                <c:pt idx="6962">
                  <c:v>2.8723263888896327</c:v>
                </c:pt>
                <c:pt idx="6963">
                  <c:v>2.8725694444510737</c:v>
                </c:pt>
                <c:pt idx="6964">
                  <c:v>2.8728240740747424</c:v>
                </c:pt>
                <c:pt idx="6965">
                  <c:v>2.8731250000055297</c:v>
                </c:pt>
                <c:pt idx="6966">
                  <c:v>2.8734490740753245</c:v>
                </c:pt>
                <c:pt idx="6967">
                  <c:v>2.8737615740756155</c:v>
                </c:pt>
                <c:pt idx="6968">
                  <c:v>2.8740856481526862</c:v>
                </c:pt>
                <c:pt idx="6969">
                  <c:v>2.8743750000066939</c:v>
                </c:pt>
                <c:pt idx="6970">
                  <c:v>2.8746643518534256</c:v>
                </c:pt>
                <c:pt idx="6971">
                  <c:v>2.8749768518537167</c:v>
                </c:pt>
                <c:pt idx="6972">
                  <c:v>2.875277777784504</c:v>
                </c:pt>
                <c:pt idx="6973">
                  <c:v>2.8756134259310784</c:v>
                </c:pt>
                <c:pt idx="6974">
                  <c:v>2.8758912037083064</c:v>
                </c:pt>
                <c:pt idx="6975">
                  <c:v>2.8762152777781012</c:v>
                </c:pt>
                <c:pt idx="6976">
                  <c:v>2.8765277777783922</c:v>
                </c:pt>
                <c:pt idx="6977">
                  <c:v>2.8768518518554629</c:v>
                </c:pt>
                <c:pt idx="6978">
                  <c:v>2.8771412037094706</c:v>
                </c:pt>
                <c:pt idx="6979">
                  <c:v>2.877442129632982</c:v>
                </c:pt>
                <c:pt idx="6980">
                  <c:v>2.8778009259258397</c:v>
                </c:pt>
                <c:pt idx="6981">
                  <c:v>2.8781597222259734</c:v>
                </c:pt>
                <c:pt idx="6982">
                  <c:v>2.8784375000032014</c:v>
                </c:pt>
                <c:pt idx="6983">
                  <c:v>2.8787962962960592</c:v>
                </c:pt>
                <c:pt idx="6984">
                  <c:v>2.8791898148192558</c:v>
                </c:pt>
                <c:pt idx="6985">
                  <c:v>2.8794907407427672</c:v>
                </c:pt>
                <c:pt idx="6986">
                  <c:v>2.8797337962969323</c:v>
                </c:pt>
                <c:pt idx="6987">
                  <c:v>2.8800115740741603</c:v>
                </c:pt>
                <c:pt idx="6988">
                  <c:v>2.880335648151231</c:v>
                </c:pt>
                <c:pt idx="6989">
                  <c:v>2.8806250000052387</c:v>
                </c:pt>
                <c:pt idx="6990">
                  <c:v>2.8809259259287501</c:v>
                </c:pt>
                <c:pt idx="6991">
                  <c:v>2.8812268518522615</c:v>
                </c:pt>
                <c:pt idx="6992">
                  <c:v>2.8815393518525525</c:v>
                </c:pt>
                <c:pt idx="6993">
                  <c:v>2.8818287037065602</c:v>
                </c:pt>
                <c:pt idx="6994">
                  <c:v>2.8821296296300716</c:v>
                </c:pt>
                <c:pt idx="6995">
                  <c:v>2.8824189814840793</c:v>
                </c:pt>
                <c:pt idx="6996">
                  <c:v>2.8827199074075907</c:v>
                </c:pt>
                <c:pt idx="6997">
                  <c:v>2.8830092592615983</c:v>
                </c:pt>
                <c:pt idx="6998">
                  <c:v>2.8833101851851097</c:v>
                </c:pt>
                <c:pt idx="6999">
                  <c:v>2.8835995370391174</c:v>
                </c:pt>
                <c:pt idx="7000">
                  <c:v>2.8839120370394085</c:v>
                </c:pt>
                <c:pt idx="7001">
                  <c:v>2.8841898148166365</c:v>
                </c:pt>
                <c:pt idx="7002">
                  <c:v>2.8844791666706442</c:v>
                </c:pt>
                <c:pt idx="7003">
                  <c:v>2.8847800925941556</c:v>
                </c:pt>
                <c:pt idx="7004">
                  <c:v>2.8850810185249429</c:v>
                </c:pt>
                <c:pt idx="7005">
                  <c:v>2.8853819444484543</c:v>
                </c:pt>
                <c:pt idx="7006">
                  <c:v>2.8856481481489027</c:v>
                </c:pt>
                <c:pt idx="7007">
                  <c:v>2.8859259259261307</c:v>
                </c:pt>
                <c:pt idx="7008">
                  <c:v>2.8862615740799811</c:v>
                </c:pt>
                <c:pt idx="7009">
                  <c:v>2.8865393518572091</c:v>
                </c:pt>
                <c:pt idx="7010">
                  <c:v>2.8868518518575002</c:v>
                </c:pt>
                <c:pt idx="7011">
                  <c:v>2.8871527777810115</c:v>
                </c:pt>
                <c:pt idx="7012">
                  <c:v>2.8874652777813026</c:v>
                </c:pt>
                <c:pt idx="7013">
                  <c:v>2.8877546296353103</c:v>
                </c:pt>
                <c:pt idx="7014">
                  <c:v>2.8880208333357587</c:v>
                </c:pt>
                <c:pt idx="7015">
                  <c:v>2.8883680555591127</c:v>
                </c:pt>
                <c:pt idx="7016">
                  <c:v>2.8886805555594037</c:v>
                </c:pt>
                <c:pt idx="7017">
                  <c:v>2.8889467592598521</c:v>
                </c:pt>
                <c:pt idx="7018">
                  <c:v>2.8892129629675765</c:v>
                </c:pt>
                <c:pt idx="7019">
                  <c:v>2.8895023148143082</c:v>
                </c:pt>
                <c:pt idx="7020">
                  <c:v>2.8898263888913789</c:v>
                </c:pt>
                <c:pt idx="7021">
                  <c:v>2.8901388888916699</c:v>
                </c:pt>
                <c:pt idx="7022">
                  <c:v>2.8904050925921183</c:v>
                </c:pt>
                <c:pt idx="7023">
                  <c:v>2.890694444446126</c:v>
                </c:pt>
                <c:pt idx="7024">
                  <c:v>2.8909953703769133</c:v>
                </c:pt>
                <c:pt idx="7025">
                  <c:v>2.8912268518542987</c:v>
                </c:pt>
                <c:pt idx="7026">
                  <c:v>2.8914699074084638</c:v>
                </c:pt>
                <c:pt idx="7027">
                  <c:v>2.8916898148163455</c:v>
                </c:pt>
                <c:pt idx="7028">
                  <c:v>2.8919675925935735</c:v>
                </c:pt>
                <c:pt idx="7029">
                  <c:v>2.8922569444475812</c:v>
                </c:pt>
                <c:pt idx="7030">
                  <c:v>2.8925462963015889</c:v>
                </c:pt>
                <c:pt idx="7031">
                  <c:v>2.8928125000020373</c:v>
                </c:pt>
                <c:pt idx="7032">
                  <c:v>2.893101851856045</c:v>
                </c:pt>
                <c:pt idx="7033">
                  <c:v>2.8933564814869897</c:v>
                </c:pt>
                <c:pt idx="7034">
                  <c:v>2.8936111111106584</c:v>
                </c:pt>
                <c:pt idx="7035">
                  <c:v>2.8938888888951624</c:v>
                </c:pt>
                <c:pt idx="7036">
                  <c:v>2.8941898148186738</c:v>
                </c:pt>
                <c:pt idx="7037">
                  <c:v>2.8944444444496185</c:v>
                </c:pt>
                <c:pt idx="7038">
                  <c:v>2.8947222222268465</c:v>
                </c:pt>
                <c:pt idx="7039">
                  <c:v>2.8950231481503579</c:v>
                </c:pt>
                <c:pt idx="7040">
                  <c:v>2.8973842592604342</c:v>
                </c:pt>
                <c:pt idx="7041">
                  <c:v>2.8977083333375049</c:v>
                </c:pt>
                <c:pt idx="7042">
                  <c:v>2.8980439814840793</c:v>
                </c:pt>
                <c:pt idx="7043">
                  <c:v>2.89836805556115</c:v>
                </c:pt>
                <c:pt idx="7044">
                  <c:v>2.8987268518540077</c:v>
                </c:pt>
                <c:pt idx="7045">
                  <c:v>2.8990393518542987</c:v>
                </c:pt>
                <c:pt idx="7046">
                  <c:v>2.8993750000008731</c:v>
                </c:pt>
                <c:pt idx="7047">
                  <c:v>2.9051967592604342</c:v>
                </c:pt>
                <c:pt idx="7048">
                  <c:v>2.906284722223063</c:v>
                </c:pt>
                <c:pt idx="7049">
                  <c:v>2.9070717592621804</c:v>
                </c:pt>
                <c:pt idx="7050">
                  <c:v>2.9078240740782348</c:v>
                </c:pt>
                <c:pt idx="7051">
                  <c:v>2.9121064814826241</c:v>
                </c:pt>
                <c:pt idx="7052">
                  <c:v>2.9128356481523952</c:v>
                </c:pt>
                <c:pt idx="7053">
                  <c:v>2.9134606481529772</c:v>
                </c:pt>
                <c:pt idx="7054">
                  <c:v>2.9140740740767797</c:v>
                </c:pt>
                <c:pt idx="7055">
                  <c:v>2.9155324074090458</c:v>
                </c:pt>
                <c:pt idx="7056">
                  <c:v>2.9161226851865649</c:v>
                </c:pt>
                <c:pt idx="7057">
                  <c:v>2.916712962964084</c:v>
                </c:pt>
                <c:pt idx="7058">
                  <c:v>2.9172222222259734</c:v>
                </c:pt>
                <c:pt idx="7059">
                  <c:v>2.9177662037036498</c:v>
                </c:pt>
                <c:pt idx="7060">
                  <c:v>2.9183101851886022</c:v>
                </c:pt>
                <c:pt idx="7061">
                  <c:v>2.9188888888893416</c:v>
                </c:pt>
                <c:pt idx="7062">
                  <c:v>2.9208680555602768</c:v>
                </c:pt>
                <c:pt idx="7063">
                  <c:v>2.9213888888916699</c:v>
                </c:pt>
                <c:pt idx="7064">
                  <c:v>2.922083333338378</c:v>
                </c:pt>
                <c:pt idx="7065">
                  <c:v>2.924351851856045</c:v>
                </c:pt>
                <c:pt idx="7066">
                  <c:v>2.9248842592642177</c:v>
                </c:pt>
                <c:pt idx="7067">
                  <c:v>2.9253819444493274</c:v>
                </c:pt>
                <c:pt idx="7068">
                  <c:v>2.9259143518575002</c:v>
                </c:pt>
                <c:pt idx="7069">
                  <c:v>2.9264467592656729</c:v>
                </c:pt>
                <c:pt idx="7070">
                  <c:v>2.9269560185202863</c:v>
                </c:pt>
                <c:pt idx="7071">
                  <c:v>2.9276041666671517</c:v>
                </c:pt>
                <c:pt idx="7072">
                  <c:v>2.9283912037062692</c:v>
                </c:pt>
                <c:pt idx="7073">
                  <c:v>2.9299768518540077</c:v>
                </c:pt>
                <c:pt idx="7074">
                  <c:v>2.9307060185237788</c:v>
                </c:pt>
                <c:pt idx="7075">
                  <c:v>2.9315972222248092</c:v>
                </c:pt>
                <c:pt idx="7076">
                  <c:v>2.9326041666718083</c:v>
                </c:pt>
                <c:pt idx="7077">
                  <c:v>2.9334490740802721</c:v>
                </c:pt>
                <c:pt idx="7078">
                  <c:v>2.934814814820129</c:v>
                </c:pt>
                <c:pt idx="7079">
                  <c:v>2.9356597222285927</c:v>
                </c:pt>
                <c:pt idx="7080">
                  <c:v>2.9368171296300716</c:v>
                </c:pt>
                <c:pt idx="7081">
                  <c:v>2.9386574074087548</c:v>
                </c:pt>
                <c:pt idx="7082">
                  <c:v>2.9410763888954534</c:v>
                </c:pt>
                <c:pt idx="7083">
                  <c:v>2.9412731481497758</c:v>
                </c:pt>
                <c:pt idx="7084">
                  <c:v>2.9414583333345945</c:v>
                </c:pt>
                <c:pt idx="7085">
                  <c:v>2.9416550925961928</c:v>
                </c:pt>
                <c:pt idx="7086">
                  <c:v>2.9418402777810115</c:v>
                </c:pt>
                <c:pt idx="7087">
                  <c:v>2.9420717592656729</c:v>
                </c:pt>
                <c:pt idx="7088">
                  <c:v>2.9423032407430583</c:v>
                </c:pt>
                <c:pt idx="7089">
                  <c:v>2.942592592597066</c:v>
                </c:pt>
                <c:pt idx="7090">
                  <c:v>2.9428587962975143</c:v>
                </c:pt>
                <c:pt idx="7091">
                  <c:v>2.9431712962978054</c:v>
                </c:pt>
                <c:pt idx="7092">
                  <c:v>2.9434375000055297</c:v>
                </c:pt>
                <c:pt idx="7093">
                  <c:v>2.9437268518522615</c:v>
                </c:pt>
                <c:pt idx="7094">
                  <c:v>2.9440046296294895</c:v>
                </c:pt>
                <c:pt idx="7095">
                  <c:v>2.9442824074139935</c:v>
                </c:pt>
                <c:pt idx="7096">
                  <c:v>2.9445601851912215</c:v>
                </c:pt>
                <c:pt idx="7097">
                  <c:v>2.9448379629684496</c:v>
                </c:pt>
                <c:pt idx="7098">
                  <c:v>2.945104166668898</c:v>
                </c:pt>
                <c:pt idx="7099">
                  <c:v>2.945381944446126</c:v>
                </c:pt>
                <c:pt idx="7100">
                  <c:v>2.9456712963001337</c:v>
                </c:pt>
                <c:pt idx="7101">
                  <c:v>2.9459606481541414</c:v>
                </c:pt>
                <c:pt idx="7102">
                  <c:v>2.9462384259313694</c:v>
                </c:pt>
                <c:pt idx="7103">
                  <c:v>2.9465046296318178</c:v>
                </c:pt>
                <c:pt idx="7104">
                  <c:v>2.9518055555599858</c:v>
                </c:pt>
                <c:pt idx="7105">
                  <c:v>2.9520023148143082</c:v>
                </c:pt>
                <c:pt idx="7106">
                  <c:v>2.9521990740759065</c:v>
                </c:pt>
                <c:pt idx="7107">
                  <c:v>2.9523958333375049</c:v>
                </c:pt>
                <c:pt idx="7108">
                  <c:v>2.9525810185223236</c:v>
                </c:pt>
                <c:pt idx="7109">
                  <c:v>2.9527777777839219</c:v>
                </c:pt>
                <c:pt idx="7110">
                  <c:v>2.9529976851918036</c:v>
                </c:pt>
                <c:pt idx="7111">
                  <c:v>2.953229166669189</c:v>
                </c:pt>
                <c:pt idx="7112">
                  <c:v>2.9534953703769133</c:v>
                </c:pt>
                <c:pt idx="7113">
                  <c:v>2.9537962963004247</c:v>
                </c:pt>
                <c:pt idx="7114">
                  <c:v>2.9540740740776528</c:v>
                </c:pt>
                <c:pt idx="7115">
                  <c:v>2.9543634259316605</c:v>
                </c:pt>
                <c:pt idx="7116">
                  <c:v>2.9546643518551718</c:v>
                </c:pt>
                <c:pt idx="7117">
                  <c:v>2.9549421296323999</c:v>
                </c:pt>
                <c:pt idx="7118">
                  <c:v>2.9552430555559113</c:v>
                </c:pt>
                <c:pt idx="7119">
                  <c:v>2.9555439814866986</c:v>
                </c:pt>
                <c:pt idx="7120">
                  <c:v>2.9558333333334303</c:v>
                </c:pt>
                <c:pt idx="7121">
                  <c:v>2.956122685187438</c:v>
                </c:pt>
                <c:pt idx="7122">
                  <c:v>2.9564120370414457</c:v>
                </c:pt>
                <c:pt idx="7123">
                  <c:v>2.9567013888954534</c:v>
                </c:pt>
                <c:pt idx="7124">
                  <c:v>2.9569560185191222</c:v>
                </c:pt>
                <c:pt idx="7125">
                  <c:v>2.9572453703731298</c:v>
                </c:pt>
                <c:pt idx="7126">
                  <c:v>2.9575115740735782</c:v>
                </c:pt>
                <c:pt idx="7127">
                  <c:v>2.9577777777813026</c:v>
                </c:pt>
                <c:pt idx="7128">
                  <c:v>2.9580324074122473</c:v>
                </c:pt>
                <c:pt idx="7129">
                  <c:v>2.9583333333357587</c:v>
                </c:pt>
                <c:pt idx="7130">
                  <c:v>2.9586226851897663</c:v>
                </c:pt>
                <c:pt idx="7131">
                  <c:v>2.9589004629669944</c:v>
                </c:pt>
                <c:pt idx="7132">
                  <c:v>2.9591898148210021</c:v>
                </c:pt>
                <c:pt idx="7133">
                  <c:v>2.9594791666677338</c:v>
                </c:pt>
                <c:pt idx="7134">
                  <c:v>2.9620254629626288</c:v>
                </c:pt>
                <c:pt idx="7135">
                  <c:v>2.9623495370396995</c:v>
                </c:pt>
                <c:pt idx="7136">
                  <c:v>2.9626736111167702</c:v>
                </c:pt>
                <c:pt idx="7137">
                  <c:v>2.9630324074096279</c:v>
                </c:pt>
                <c:pt idx="7138">
                  <c:v>2.963344907409919</c:v>
                </c:pt>
                <c:pt idx="7139">
                  <c:v>2.9636805555564933</c:v>
                </c:pt>
                <c:pt idx="7140">
                  <c:v>2.9701504629629198</c:v>
                </c:pt>
                <c:pt idx="7141">
                  <c:v>2.9711689814866986</c:v>
                </c:pt>
                <c:pt idx="7142">
                  <c:v>2.9728935185194132</c:v>
                </c:pt>
                <c:pt idx="7143">
                  <c:v>2.9735879629661213</c:v>
                </c:pt>
                <c:pt idx="7144">
                  <c:v>2.9743402777821757</c:v>
                </c:pt>
                <c:pt idx="7145">
                  <c:v>2.9750462962983875</c:v>
                </c:pt>
                <c:pt idx="7146">
                  <c:v>2.976840277784504</c:v>
                </c:pt>
                <c:pt idx="7147">
                  <c:v>2.9778703703705105</c:v>
                </c:pt>
                <c:pt idx="7148">
                  <c:v>2.9787037037094706</c:v>
                </c:pt>
                <c:pt idx="7149">
                  <c:v>2.9795833333337214</c:v>
                </c:pt>
                <c:pt idx="7150">
                  <c:v>2.9805208333345945</c:v>
                </c:pt>
                <c:pt idx="7151">
                  <c:v>2.9813078703737119</c:v>
                </c:pt>
                <c:pt idx="7152">
                  <c:v>2.9828472222288838</c:v>
                </c:pt>
                <c:pt idx="7153">
                  <c:v>2.9837731481529772</c:v>
                </c:pt>
                <c:pt idx="7154">
                  <c:v>2.9849884259310784</c:v>
                </c:pt>
                <c:pt idx="7155">
                  <c:v>2.9857870370396995</c:v>
                </c:pt>
                <c:pt idx="7156">
                  <c:v>2.9866319444481633</c:v>
                </c:pt>
                <c:pt idx="7157">
                  <c:v>2.9874537037103437</c:v>
                </c:pt>
                <c:pt idx="7158">
                  <c:v>2.9882175925959018</c:v>
                </c:pt>
                <c:pt idx="7159">
                  <c:v>2.9889699074119562</c:v>
                </c:pt>
                <c:pt idx="7160">
                  <c:v>2.9915625000066939</c:v>
                </c:pt>
                <c:pt idx="7161">
                  <c:v>2.9918634259302053</c:v>
                </c:pt>
                <c:pt idx="7162">
                  <c:v>2.9921759259304963</c:v>
                </c:pt>
                <c:pt idx="7163">
                  <c:v>2.9924768518540077</c:v>
                </c:pt>
                <c:pt idx="7164">
                  <c:v>2.992743055561732</c:v>
                </c:pt>
                <c:pt idx="7165">
                  <c:v>2.9930324074084638</c:v>
                </c:pt>
                <c:pt idx="7166">
                  <c:v>2.9932870370394085</c:v>
                </c:pt>
                <c:pt idx="7167">
                  <c:v>2.9935416666703532</c:v>
                </c:pt>
                <c:pt idx="7168">
                  <c:v>2.9938657407474238</c:v>
                </c:pt>
                <c:pt idx="7169">
                  <c:v>2.9941782407404389</c:v>
                </c:pt>
                <c:pt idx="7170">
                  <c:v>2.9943981481483206</c:v>
                </c:pt>
                <c:pt idx="7171">
                  <c:v>2.994629629632982</c:v>
                </c:pt>
                <c:pt idx="7172">
                  <c:v>2.9949189814869897</c:v>
                </c:pt>
                <c:pt idx="7173">
                  <c:v>2.9952430555567844</c:v>
                </c:pt>
                <c:pt idx="7174">
                  <c:v>2.9955555555570754</c:v>
                </c:pt>
                <c:pt idx="7175">
                  <c:v>2.9958449074110831</c:v>
                </c:pt>
                <c:pt idx="7176">
                  <c:v>2.9960879629652482</c:v>
                </c:pt>
                <c:pt idx="7177">
                  <c:v>2.9963310185194132</c:v>
                </c:pt>
                <c:pt idx="7178">
                  <c:v>2.9965625000040745</c:v>
                </c:pt>
                <c:pt idx="7179">
                  <c:v>2.9968634259275859</c:v>
                </c:pt>
                <c:pt idx="7180">
                  <c:v>2.9971643518583733</c:v>
                </c:pt>
                <c:pt idx="7181">
                  <c:v>2.997453703705105</c:v>
                </c:pt>
                <c:pt idx="7182">
                  <c:v>2.9977777777821757</c:v>
                </c:pt>
                <c:pt idx="7183">
                  <c:v>2.9980787037056871</c:v>
                </c:pt>
                <c:pt idx="7184">
                  <c:v>2.9983796296291985</c:v>
                </c:pt>
                <c:pt idx="7185">
                  <c:v>2.9986921296294895</c:v>
                </c:pt>
                <c:pt idx="7186">
                  <c:v>2.9989930555602768</c:v>
                </c:pt>
                <c:pt idx="7187">
                  <c:v>2.9992824074070086</c:v>
                </c:pt>
                <c:pt idx="7188">
                  <c:v>2.9995949074072996</c:v>
                </c:pt>
                <c:pt idx="7189">
                  <c:v>2.9998842592613073</c:v>
                </c:pt>
                <c:pt idx="7190">
                  <c:v>3.0002314814846613</c:v>
                </c:pt>
                <c:pt idx="7191">
                  <c:v>3.0007986111158971</c:v>
                </c:pt>
                <c:pt idx="7192">
                  <c:v>3.0010416666700621</c:v>
                </c:pt>
                <c:pt idx="7193">
                  <c:v>3.0012384259316605</c:v>
                </c:pt>
                <c:pt idx="7194">
                  <c:v>3.0014351851859828</c:v>
                </c:pt>
                <c:pt idx="7195">
                  <c:v>3.0016319444475812</c:v>
                </c:pt>
                <c:pt idx="7196">
                  <c:v>3.0019328703710926</c:v>
                </c:pt>
                <c:pt idx="7197">
                  <c:v>3.0022916666712263</c:v>
                </c:pt>
                <c:pt idx="7198">
                  <c:v>3.0026388888945803</c:v>
                </c:pt>
                <c:pt idx="7199">
                  <c:v>3.0030092592642177</c:v>
                </c:pt>
                <c:pt idx="7200">
                  <c:v>3.0033680555570754</c:v>
                </c:pt>
                <c:pt idx="7201">
                  <c:v>3.0037268518572091</c:v>
                </c:pt>
                <c:pt idx="7202">
                  <c:v>3.0040740740805632</c:v>
                </c:pt>
                <c:pt idx="7203">
                  <c:v>3.0044212962966412</c:v>
                </c:pt>
                <c:pt idx="7204">
                  <c:v>3.0047453703737119</c:v>
                </c:pt>
                <c:pt idx="7205">
                  <c:v>3.0050462962972233</c:v>
                </c:pt>
                <c:pt idx="7206">
                  <c:v>3.0053240740744513</c:v>
                </c:pt>
                <c:pt idx="7207">
                  <c:v>3.0056018518516794</c:v>
                </c:pt>
                <c:pt idx="7208">
                  <c:v>3.0058912037056871</c:v>
                </c:pt>
                <c:pt idx="7209">
                  <c:v>3.0061805555596948</c:v>
                </c:pt>
                <c:pt idx="7210">
                  <c:v>3.0064583333369228</c:v>
                </c:pt>
                <c:pt idx="7211">
                  <c:v>3.0067476851909305</c:v>
                </c:pt>
                <c:pt idx="7212">
                  <c:v>3.0070717592607252</c:v>
                </c:pt>
                <c:pt idx="7213">
                  <c:v>3.0074074074072996</c:v>
                </c:pt>
                <c:pt idx="7214">
                  <c:v>3.00774305556115</c:v>
                </c:pt>
                <c:pt idx="7215">
                  <c:v>3.0080671296309447</c:v>
                </c:pt>
                <c:pt idx="7216">
                  <c:v>3.0084027777775191</c:v>
                </c:pt>
                <c:pt idx="7217">
                  <c:v>3.0087384259313694</c:v>
                </c:pt>
                <c:pt idx="7218">
                  <c:v>3.0090740740779438</c:v>
                </c:pt>
                <c:pt idx="7219">
                  <c:v>3.0094097222245182</c:v>
                </c:pt>
                <c:pt idx="7220">
                  <c:v>3.0097337963015889</c:v>
                </c:pt>
                <c:pt idx="7221">
                  <c:v>3.0100578703713836</c:v>
                </c:pt>
                <c:pt idx="7222">
                  <c:v>3.010393518525234</c:v>
                </c:pt>
                <c:pt idx="7223">
                  <c:v>3.0107175925950287</c:v>
                </c:pt>
                <c:pt idx="7224">
                  <c:v>3.0110648148183827</c:v>
                </c:pt>
                <c:pt idx="7225">
                  <c:v>3.0113888888954534</c:v>
                </c:pt>
                <c:pt idx="7226">
                  <c:v>3.0117129629652482</c:v>
                </c:pt>
                <c:pt idx="7227">
                  <c:v>3.0120370370423188</c:v>
                </c:pt>
                <c:pt idx="7228">
                  <c:v>3.0145254629678675</c:v>
                </c:pt>
                <c:pt idx="7229">
                  <c:v>3.0148495370376622</c:v>
                </c:pt>
                <c:pt idx="7230">
                  <c:v>3.0151967592610163</c:v>
                </c:pt>
                <c:pt idx="7231">
                  <c:v>3.015520833338087</c:v>
                </c:pt>
                <c:pt idx="7232">
                  <c:v>3.015868055561441</c:v>
                </c:pt>
                <c:pt idx="7233">
                  <c:v>3.0162037037080154</c:v>
                </c:pt>
                <c:pt idx="7234">
                  <c:v>3.0166087963007158</c:v>
                </c:pt>
                <c:pt idx="7235">
                  <c:v>3.0169907407471328</c:v>
                </c:pt>
                <c:pt idx="7236">
                  <c:v>3.0173379629632109</c:v>
                </c:pt>
                <c:pt idx="7237">
                  <c:v>3.0176736111170612</c:v>
                </c:pt>
                <c:pt idx="7238">
                  <c:v>3.0180208333331393</c:v>
                </c:pt>
                <c:pt idx="7239">
                  <c:v>3.01834490741021</c:v>
                </c:pt>
                <c:pt idx="7240">
                  <c:v>3.0185763888948713</c:v>
                </c:pt>
                <c:pt idx="7241">
                  <c:v>3.0188194444490364</c:v>
                </c:pt>
                <c:pt idx="7242">
                  <c:v>3.0190509259264218</c:v>
                </c:pt>
                <c:pt idx="7243">
                  <c:v>3.0192824074110831</c:v>
                </c:pt>
                <c:pt idx="7244">
                  <c:v>3.0196643518575002</c:v>
                </c:pt>
                <c:pt idx="7245">
                  <c:v>3.0202777777813026</c:v>
                </c:pt>
                <c:pt idx="7246">
                  <c:v>3.0205208333354676</c:v>
                </c:pt>
                <c:pt idx="7247">
                  <c:v>3.020787037043192</c:v>
                </c:pt>
                <c:pt idx="7248">
                  <c:v>3.0211111111129867</c:v>
                </c:pt>
                <c:pt idx="7249">
                  <c:v>3.0214699074131204</c:v>
                </c:pt>
                <c:pt idx="7250">
                  <c:v>3.0217939814829151</c:v>
                </c:pt>
                <c:pt idx="7251">
                  <c:v>3.0220254629675765</c:v>
                </c:pt>
                <c:pt idx="7252">
                  <c:v>3.0222800925985212</c:v>
                </c:pt>
                <c:pt idx="7253">
                  <c:v>3.0226967592607252</c:v>
                </c:pt>
                <c:pt idx="7254">
                  <c:v>3.0230324074072996</c:v>
                </c:pt>
                <c:pt idx="7255">
                  <c:v>3.023263888891961</c:v>
                </c:pt>
                <c:pt idx="7256">
                  <c:v>3.0234953703766223</c:v>
                </c:pt>
                <c:pt idx="7257">
                  <c:v>3.0237731481538503</c:v>
                </c:pt>
                <c:pt idx="7258">
                  <c:v>3.0243402777778101</c:v>
                </c:pt>
                <c:pt idx="7259">
                  <c:v>3.0245833333392511</c:v>
                </c:pt>
                <c:pt idx="7260">
                  <c:v>3.0248611111164792</c:v>
                </c:pt>
                <c:pt idx="7261">
                  <c:v>3.0251851851862739</c:v>
                </c:pt>
                <c:pt idx="7262">
                  <c:v>3.0254398148172186</c:v>
                </c:pt>
                <c:pt idx="7263">
                  <c:v>3.0256712963018799</c:v>
                </c:pt>
                <c:pt idx="7264">
                  <c:v>3.025914351856045</c:v>
                </c:pt>
                <c:pt idx="7265">
                  <c:v>3.0265856481491937</c:v>
                </c:pt>
                <c:pt idx="7266">
                  <c:v>3.0268171296338551</c:v>
                </c:pt>
                <c:pt idx="7267">
                  <c:v>3.0270717592647998</c:v>
                </c:pt>
                <c:pt idx="7268">
                  <c:v>3.0273148148189648</c:v>
                </c:pt>
                <c:pt idx="7269">
                  <c:v>3.0275578703731298</c:v>
                </c:pt>
                <c:pt idx="7270">
                  <c:v>3.0278587962966412</c:v>
                </c:pt>
                <c:pt idx="7271">
                  <c:v>3.0281712962969323</c:v>
                </c:pt>
                <c:pt idx="7272">
                  <c:v>3.0286111111126957</c:v>
                </c:pt>
                <c:pt idx="7273">
                  <c:v>3.0288541666668607</c:v>
                </c:pt>
                <c:pt idx="7274">
                  <c:v>3.0290972222283017</c:v>
                </c:pt>
                <c:pt idx="7275">
                  <c:v>3.0293402777824667</c:v>
                </c:pt>
                <c:pt idx="7276">
                  <c:v>3.0296412037059781</c:v>
                </c:pt>
                <c:pt idx="7277">
                  <c:v>3.0299537037062692</c:v>
                </c:pt>
                <c:pt idx="7278">
                  <c:v>3.0302430555602768</c:v>
                </c:pt>
                <c:pt idx="7279">
                  <c:v>3.0305787037068512</c:v>
                </c:pt>
                <c:pt idx="7280">
                  <c:v>3.0308217592610163</c:v>
                </c:pt>
                <c:pt idx="7281">
                  <c:v>3.0310879629687406</c:v>
                </c:pt>
                <c:pt idx="7282">
                  <c:v>3.0313425925924093</c:v>
                </c:pt>
                <c:pt idx="7283">
                  <c:v>3.03166666666948</c:v>
                </c:pt>
                <c:pt idx="7284">
                  <c:v>3.0319560185234877</c:v>
                </c:pt>
                <c:pt idx="7285">
                  <c:v>3.0322222222239361</c:v>
                </c:pt>
                <c:pt idx="7286">
                  <c:v>3.0325000000011642</c:v>
                </c:pt>
                <c:pt idx="7287">
                  <c:v>3.0328703703708015</c:v>
                </c:pt>
                <c:pt idx="7288">
                  <c:v>3.0331134259322425</c:v>
                </c:pt>
                <c:pt idx="7289">
                  <c:v>3.0333564814864076</c:v>
                </c:pt>
                <c:pt idx="7290">
                  <c:v>3.0335995370405726</c:v>
                </c:pt>
                <c:pt idx="7291">
                  <c:v>3.033865740741021</c:v>
                </c:pt>
                <c:pt idx="7292">
                  <c:v>3.034178240741312</c:v>
                </c:pt>
                <c:pt idx="7293">
                  <c:v>3.0344444444490364</c:v>
                </c:pt>
                <c:pt idx="7294">
                  <c:v>3.0346990740799811</c:v>
                </c:pt>
                <c:pt idx="7295">
                  <c:v>3.0349421296341461</c:v>
                </c:pt>
                <c:pt idx="7296">
                  <c:v>3.0351967592650908</c:v>
                </c:pt>
                <c:pt idx="7297">
                  <c:v>3.0354976851886022</c:v>
                </c:pt>
                <c:pt idx="7298">
                  <c:v>3.0358217592656729</c:v>
                </c:pt>
                <c:pt idx="7299">
                  <c:v>3.0360763888893416</c:v>
                </c:pt>
                <c:pt idx="7300">
                  <c:v>3.0363194444507826</c:v>
                </c:pt>
                <c:pt idx="7301">
                  <c:v>3.036550925928168</c:v>
                </c:pt>
                <c:pt idx="7302">
                  <c:v>3.0368750000052387</c:v>
                </c:pt>
                <c:pt idx="7303">
                  <c:v>3.0371990740750334</c:v>
                </c:pt>
                <c:pt idx="7304">
                  <c:v>3.0374305555596948</c:v>
                </c:pt>
                <c:pt idx="7305">
                  <c:v>3.0376851851906395</c:v>
                </c:pt>
                <c:pt idx="7306">
                  <c:v>3.0379745370373712</c:v>
                </c:pt>
                <c:pt idx="7307">
                  <c:v>3.0382638888913789</c:v>
                </c:pt>
                <c:pt idx="7308">
                  <c:v>3.0385300925991032</c:v>
                </c:pt>
                <c:pt idx="7309">
                  <c:v>3.038819444445835</c:v>
                </c:pt>
                <c:pt idx="7310">
                  <c:v>3.039097222223063</c:v>
                </c:pt>
                <c:pt idx="7311">
                  <c:v>3.039375000000291</c:v>
                </c:pt>
                <c:pt idx="7312">
                  <c:v>3.0396643518542987</c:v>
                </c:pt>
                <c:pt idx="7313">
                  <c:v>3.0399189814852434</c:v>
                </c:pt>
                <c:pt idx="7314">
                  <c:v>3.0401851851856918</c:v>
                </c:pt>
                <c:pt idx="7315">
                  <c:v>3.0404629629629198</c:v>
                </c:pt>
                <c:pt idx="7316">
                  <c:v>3.0409143518554629</c:v>
                </c:pt>
                <c:pt idx="7317">
                  <c:v>3.0412731481483206</c:v>
                </c:pt>
                <c:pt idx="7318">
                  <c:v>3.0415162037097616</c:v>
                </c:pt>
                <c:pt idx="7319">
                  <c:v>3.0417592592639267</c:v>
                </c:pt>
                <c:pt idx="7320">
                  <c:v>3.0420370370411547</c:v>
                </c:pt>
                <c:pt idx="7321">
                  <c:v>3.0423495370414457</c:v>
                </c:pt>
                <c:pt idx="7322">
                  <c:v>3.0447222222283017</c:v>
                </c:pt>
                <c:pt idx="7323">
                  <c:v>3.0451851851903484</c:v>
                </c:pt>
                <c:pt idx="7324">
                  <c:v>3.0455324074137025</c:v>
                </c:pt>
                <c:pt idx="7325">
                  <c:v>3.0458680555602768</c:v>
                </c:pt>
                <c:pt idx="7326">
                  <c:v>3.0462037037068512</c:v>
                </c:pt>
                <c:pt idx="7327">
                  <c:v>3.0465393518534256</c:v>
                </c:pt>
                <c:pt idx="7328">
                  <c:v>3.0468518518537167</c:v>
                </c:pt>
                <c:pt idx="7329">
                  <c:v>3.047083333338378</c:v>
                </c:pt>
                <c:pt idx="7330">
                  <c:v>3.0474189814849524</c:v>
                </c:pt>
                <c:pt idx="7331">
                  <c:v>3.0476504629696137</c:v>
                </c:pt>
                <c:pt idx="7332">
                  <c:v>3.0478935185237788</c:v>
                </c:pt>
                <c:pt idx="7333">
                  <c:v>3.0484375000014552</c:v>
                </c:pt>
                <c:pt idx="7334">
                  <c:v>3.0486921296323999</c:v>
                </c:pt>
                <c:pt idx="7335">
                  <c:v>3.0489120370402816</c:v>
                </c:pt>
                <c:pt idx="7336">
                  <c:v>3.0491087963018799</c:v>
                </c:pt>
                <c:pt idx="7337">
                  <c:v>3.049386574079108</c:v>
                </c:pt>
                <c:pt idx="7338">
                  <c:v>3.0497222222256823</c:v>
                </c:pt>
                <c:pt idx="7339">
                  <c:v>3.05001157407969</c:v>
                </c:pt>
                <c:pt idx="7340">
                  <c:v>3.0502546296338551</c:v>
                </c:pt>
                <c:pt idx="7341">
                  <c:v>3.0505555555573665</c:v>
                </c:pt>
                <c:pt idx="7342">
                  <c:v>3.0508449074113742</c:v>
                </c:pt>
                <c:pt idx="7343">
                  <c:v>3.0511805555579485</c:v>
                </c:pt>
                <c:pt idx="7344">
                  <c:v>3.0514814814814599</c:v>
                </c:pt>
                <c:pt idx="7345">
                  <c:v>3.0517592592659639</c:v>
                </c:pt>
                <c:pt idx="7346">
                  <c:v>3.0520833333357587</c:v>
                </c:pt>
                <c:pt idx="7347">
                  <c:v>3.05238425925927</c:v>
                </c:pt>
                <c:pt idx="7348">
                  <c:v>3.0526736111132777</c:v>
                </c:pt>
                <c:pt idx="7349">
                  <c:v>3.0529166666674428</c:v>
                </c:pt>
                <c:pt idx="7350">
                  <c:v>3.0531828703751671</c:v>
                </c:pt>
                <c:pt idx="7351">
                  <c:v>3.0534953703754582</c:v>
                </c:pt>
                <c:pt idx="7352">
                  <c:v>3.0537847222221899</c:v>
                </c:pt>
                <c:pt idx="7353">
                  <c:v>3.0540625000066939</c:v>
                </c:pt>
                <c:pt idx="7354">
                  <c:v>3.0543402777839219</c:v>
                </c:pt>
                <c:pt idx="7355">
                  <c:v>3.0546296296306537</c:v>
                </c:pt>
                <c:pt idx="7356">
                  <c:v>3.0549421296309447</c:v>
                </c:pt>
                <c:pt idx="7357">
                  <c:v>3.055173611115606</c:v>
                </c:pt>
                <c:pt idx="7358">
                  <c:v>3.0554513888928341</c:v>
                </c:pt>
                <c:pt idx="7359">
                  <c:v>3.0557870370394085</c:v>
                </c:pt>
                <c:pt idx="7360">
                  <c:v>3.0561226851859828</c:v>
                </c:pt>
                <c:pt idx="7361">
                  <c:v>3.0564004629632109</c:v>
                </c:pt>
                <c:pt idx="7362">
                  <c:v>3.0566898148172186</c:v>
                </c:pt>
                <c:pt idx="7363">
                  <c:v>3.0569560185249429</c:v>
                </c:pt>
                <c:pt idx="7364">
                  <c:v>3.057199074079108</c:v>
                </c:pt>
                <c:pt idx="7365">
                  <c:v>3.057615740741312</c:v>
                </c:pt>
                <c:pt idx="7366">
                  <c:v>3.0578703703722567</c:v>
                </c:pt>
                <c:pt idx="7367">
                  <c:v>3.0580902777801384</c:v>
                </c:pt>
                <c:pt idx="7368">
                  <c:v>3.0583449074110831</c:v>
                </c:pt>
                <c:pt idx="7369">
                  <c:v>3.0589236111118225</c:v>
                </c:pt>
                <c:pt idx="7370">
                  <c:v>3.0591435185197042</c:v>
                </c:pt>
                <c:pt idx="7371">
                  <c:v>3.0593402777813026</c:v>
                </c:pt>
                <c:pt idx="7372">
                  <c:v>3.0595601851891843</c:v>
                </c:pt>
                <c:pt idx="7373">
                  <c:v>3.059918981482042</c:v>
                </c:pt>
                <c:pt idx="7374">
                  <c:v>3.0602777777821757</c:v>
                </c:pt>
                <c:pt idx="7375">
                  <c:v>3.0604976851900574</c:v>
                </c:pt>
                <c:pt idx="7376">
                  <c:v>3.0607175925979391</c:v>
                </c:pt>
                <c:pt idx="7377">
                  <c:v>3.0613773148143082</c:v>
                </c:pt>
                <c:pt idx="7378">
                  <c:v>3.0615740740759065</c:v>
                </c:pt>
                <c:pt idx="7379">
                  <c:v>3.0617939814837882</c:v>
                </c:pt>
                <c:pt idx="7380">
                  <c:v>3.0620138888916699</c:v>
                </c:pt>
                <c:pt idx="7381">
                  <c:v>3.0623726851918036</c:v>
                </c:pt>
                <c:pt idx="7382">
                  <c:v>3.0628009259307873</c:v>
                </c:pt>
                <c:pt idx="7383">
                  <c:v>3.0630787037080154</c:v>
                </c:pt>
                <c:pt idx="7384">
                  <c:v>3.0633912037083064</c:v>
                </c:pt>
                <c:pt idx="7385">
                  <c:v>3.0636921296318178</c:v>
                </c:pt>
                <c:pt idx="7386">
                  <c:v>3.0639930555553292</c:v>
                </c:pt>
                <c:pt idx="7387">
                  <c:v>3.0643171296323999</c:v>
                </c:pt>
                <c:pt idx="7388">
                  <c:v>3.0645717592633446</c:v>
                </c:pt>
                <c:pt idx="7389">
                  <c:v>3.064837962963793</c:v>
                </c:pt>
                <c:pt idx="7390">
                  <c:v>3.0652083333334303</c:v>
                </c:pt>
                <c:pt idx="7391">
                  <c:v>3.0655092592642177</c:v>
                </c:pt>
                <c:pt idx="7392">
                  <c:v>3.0658333333340124</c:v>
                </c:pt>
                <c:pt idx="7393">
                  <c:v>3.0661921296341461</c:v>
                </c:pt>
                <c:pt idx="7394">
                  <c:v>3.0664583333345945</c:v>
                </c:pt>
                <c:pt idx="7395">
                  <c:v>3.0667245370423188</c:v>
                </c:pt>
                <c:pt idx="7396">
                  <c:v>3.0671527777813026</c:v>
                </c:pt>
                <c:pt idx="7397">
                  <c:v>3.0674421296353103</c:v>
                </c:pt>
                <c:pt idx="7398">
                  <c:v>3.0676851851894753</c:v>
                </c:pt>
                <c:pt idx="7399">
                  <c:v>3.0680208333360497</c:v>
                </c:pt>
                <c:pt idx="7400">
                  <c:v>3.0683564814826241</c:v>
                </c:pt>
                <c:pt idx="7401">
                  <c:v>3.0686458333366318</c:v>
                </c:pt>
                <c:pt idx="7402">
                  <c:v>3.0689699074137025</c:v>
                </c:pt>
                <c:pt idx="7403">
                  <c:v>3.0692592592604342</c:v>
                </c:pt>
                <c:pt idx="7404">
                  <c:v>3.0696527777836309</c:v>
                </c:pt>
                <c:pt idx="7405">
                  <c:v>3.0699189814840793</c:v>
                </c:pt>
                <c:pt idx="7406">
                  <c:v>3.0701504629687406</c:v>
                </c:pt>
                <c:pt idx="7407">
                  <c:v>3.0703935185229057</c:v>
                </c:pt>
                <c:pt idx="7408">
                  <c:v>3.0708449074081727</c:v>
                </c:pt>
                <c:pt idx="7409">
                  <c:v>3.0711574074084638</c:v>
                </c:pt>
                <c:pt idx="7410">
                  <c:v>3.0714236111161881</c:v>
                </c:pt>
                <c:pt idx="7411">
                  <c:v>3.0717129629629198</c:v>
                </c:pt>
                <c:pt idx="7412">
                  <c:v>3.0721296296323999</c:v>
                </c:pt>
                <c:pt idx="7413">
                  <c:v>3.0723611111170612</c:v>
                </c:pt>
                <c:pt idx="7414">
                  <c:v>3.07261574074073</c:v>
                </c:pt>
                <c:pt idx="7415">
                  <c:v>3.0730092592639267</c:v>
                </c:pt>
                <c:pt idx="7416">
                  <c:v>3.0732986111106584</c:v>
                </c:pt>
                <c:pt idx="7417">
                  <c:v>3.075891203705396</c:v>
                </c:pt>
                <c:pt idx="7418">
                  <c:v>3.0762268518519704</c:v>
                </c:pt>
                <c:pt idx="7419">
                  <c:v>3.0765740740753245</c:v>
                </c:pt>
                <c:pt idx="7420">
                  <c:v>3.0769097222218988</c:v>
                </c:pt>
                <c:pt idx="7421">
                  <c:v>3.0777083333377959</c:v>
                </c:pt>
                <c:pt idx="7422">
                  <c:v>3.0780671296306537</c:v>
                </c:pt>
                <c:pt idx="7423">
                  <c:v>3.0783449074078817</c:v>
                </c:pt>
                <c:pt idx="7424">
                  <c:v>3.078611111115606</c:v>
                </c:pt>
                <c:pt idx="7425">
                  <c:v>3.0788541666697711</c:v>
                </c:pt>
                <c:pt idx="7426">
                  <c:v>3.0790856481544324</c:v>
                </c:pt>
                <c:pt idx="7427">
                  <c:v>3.0793750000011642</c:v>
                </c:pt>
                <c:pt idx="7428">
                  <c:v>3.0799884259322425</c:v>
                </c:pt>
                <c:pt idx="7429">
                  <c:v>3.0802546296326909</c:v>
                </c:pt>
                <c:pt idx="7430">
                  <c:v>3.0804745370405726</c:v>
                </c:pt>
                <c:pt idx="7431">
                  <c:v>3.0806828703716747</c:v>
                </c:pt>
                <c:pt idx="7432">
                  <c:v>3.0809953703719657</c:v>
                </c:pt>
                <c:pt idx="7433">
                  <c:v>3.0814351851877291</c:v>
                </c:pt>
                <c:pt idx="7434">
                  <c:v>3.0818402777804295</c:v>
                </c:pt>
                <c:pt idx="7435">
                  <c:v>3.0821180555576575</c:v>
                </c:pt>
                <c:pt idx="7436">
                  <c:v>3.0823611111118225</c:v>
                </c:pt>
                <c:pt idx="7437">
                  <c:v>3.0826157407427672</c:v>
                </c:pt>
                <c:pt idx="7438">
                  <c:v>3.0829745370429009</c:v>
                </c:pt>
                <c:pt idx="7439">
                  <c:v>3.0834490740744513</c:v>
                </c:pt>
                <c:pt idx="7440">
                  <c:v>3.0837847222283017</c:v>
                </c:pt>
                <c:pt idx="7441">
                  <c:v>3.0840277777824667</c:v>
                </c:pt>
                <c:pt idx="7442">
                  <c:v>3.0842476851903484</c:v>
                </c:pt>
                <c:pt idx="7443">
                  <c:v>3.0844675925982301</c:v>
                </c:pt>
                <c:pt idx="7444">
                  <c:v>3.0847337962986785</c:v>
                </c:pt>
                <c:pt idx="7445">
                  <c:v>3.085624999999709</c:v>
                </c:pt>
                <c:pt idx="7446">
                  <c:v>3.085902777784213</c:v>
                </c:pt>
                <c:pt idx="7447">
                  <c:v>3.0861342592615983</c:v>
                </c:pt>
                <c:pt idx="7448">
                  <c:v>3.0863657407462597</c:v>
                </c:pt>
                <c:pt idx="7449">
                  <c:v>3.0865740740773617</c:v>
                </c:pt>
                <c:pt idx="7450">
                  <c:v>3.0868055555620231</c:v>
                </c:pt>
                <c:pt idx="7451">
                  <c:v>3.0875810185243608</c:v>
                </c:pt>
                <c:pt idx="7452">
                  <c:v>3.0878009259322425</c:v>
                </c:pt>
                <c:pt idx="7453">
                  <c:v>3.0880324074096279</c:v>
                </c:pt>
                <c:pt idx="7454">
                  <c:v>3.0882523148175096</c:v>
                </c:pt>
                <c:pt idx="7455">
                  <c:v>3.0884953703716747</c:v>
                </c:pt>
                <c:pt idx="7456">
                  <c:v>3.0887847222256823</c:v>
                </c:pt>
                <c:pt idx="7457">
                  <c:v>3.089039351856627</c:v>
                </c:pt>
                <c:pt idx="7458">
                  <c:v>3.0893171296338551</c:v>
                </c:pt>
                <c:pt idx="7459">
                  <c:v>3.0895833333343035</c:v>
                </c:pt>
                <c:pt idx="7460">
                  <c:v>3.0898379629652482</c:v>
                </c:pt>
                <c:pt idx="7461">
                  <c:v>3.0901504629655392</c:v>
                </c:pt>
                <c:pt idx="7462">
                  <c:v>3.0904861111121136</c:v>
                </c:pt>
                <c:pt idx="7463">
                  <c:v>3.0908217592659639</c:v>
                </c:pt>
                <c:pt idx="7464">
                  <c:v>3.091168981482042</c:v>
                </c:pt>
                <c:pt idx="7465">
                  <c:v>3.0915046296358923</c:v>
                </c:pt>
                <c:pt idx="7466">
                  <c:v>3.0918055555594037</c:v>
                </c:pt>
                <c:pt idx="7467">
                  <c:v>3.0920717592598521</c:v>
                </c:pt>
                <c:pt idx="7468">
                  <c:v>3.0923148148212931</c:v>
                </c:pt>
                <c:pt idx="7469">
                  <c:v>3.0925810185217415</c:v>
                </c:pt>
                <c:pt idx="7470">
                  <c:v>3.0928240740759065</c:v>
                </c:pt>
                <c:pt idx="7471">
                  <c:v>3.0931134259299142</c:v>
                </c:pt>
                <c:pt idx="7472">
                  <c:v>3.0934143518534256</c:v>
                </c:pt>
                <c:pt idx="7473">
                  <c:v>3.0937268518537167</c:v>
                </c:pt>
                <c:pt idx="7474">
                  <c:v>3.094027777784504</c:v>
                </c:pt>
                <c:pt idx="7475">
                  <c:v>3.0943171296312357</c:v>
                </c:pt>
                <c:pt idx="7476">
                  <c:v>3.0946296296315268</c:v>
                </c:pt>
                <c:pt idx="7477">
                  <c:v>3.0949189814855345</c:v>
                </c:pt>
                <c:pt idx="7478">
                  <c:v>3.0952314814858255</c:v>
                </c:pt>
                <c:pt idx="7479">
                  <c:v>3.0955092592630535</c:v>
                </c:pt>
                <c:pt idx="7480">
                  <c:v>3.0958101851865649</c:v>
                </c:pt>
                <c:pt idx="7481">
                  <c:v>3.0961111111173523</c:v>
                </c:pt>
                <c:pt idx="7482">
                  <c:v>3.096400462964084</c:v>
                </c:pt>
                <c:pt idx="7483">
                  <c:v>3.0967245370411547</c:v>
                </c:pt>
                <c:pt idx="7484">
                  <c:v>3.0970601851877291</c:v>
                </c:pt>
                <c:pt idx="7485">
                  <c:v>3.0974074074110831</c:v>
                </c:pt>
                <c:pt idx="7486">
                  <c:v>3.0978587962963502</c:v>
                </c:pt>
                <c:pt idx="7487">
                  <c:v>3.0982291666732635</c:v>
                </c:pt>
                <c:pt idx="7488">
                  <c:v>3.0985185185199953</c:v>
                </c:pt>
                <c:pt idx="7489">
                  <c:v>3.09877314815094</c:v>
                </c:pt>
                <c:pt idx="7490">
                  <c:v>3.099050925928168</c:v>
                </c:pt>
                <c:pt idx="7491">
                  <c:v>3.0994097222283017</c:v>
                </c:pt>
                <c:pt idx="7492">
                  <c:v>3.0997106481518131</c:v>
                </c:pt>
                <c:pt idx="7493">
                  <c:v>3.1000578703751671</c:v>
                </c:pt>
                <c:pt idx="7494">
                  <c:v>3.1005671296297805</c:v>
                </c:pt>
                <c:pt idx="7495">
                  <c:v>3.1011574074072996</c:v>
                </c:pt>
                <c:pt idx="7496">
                  <c:v>3.101805555561441</c:v>
                </c:pt>
                <c:pt idx="7497">
                  <c:v>3.1022685185234877</c:v>
                </c:pt>
                <c:pt idx="7498">
                  <c:v>3.1026041666700621</c:v>
                </c:pt>
                <c:pt idx="7499">
                  <c:v>3.1029745370396995</c:v>
                </c:pt>
                <c:pt idx="7500">
                  <c:v>3.1035300925941556</c:v>
                </c:pt>
                <c:pt idx="7501">
                  <c:v>3.104074074079108</c:v>
                </c:pt>
                <c:pt idx="7502">
                  <c:v>3.1046180555567844</c:v>
                </c:pt>
                <c:pt idx="7503">
                  <c:v>3.1051736111112405</c:v>
                </c:pt>
                <c:pt idx="7504">
                  <c:v>3.1057060185194132</c:v>
                </c:pt>
                <c:pt idx="7505">
                  <c:v>3.1062268518580822</c:v>
                </c:pt>
                <c:pt idx="7506">
                  <c:v>3.1066666666665697</c:v>
                </c:pt>
                <c:pt idx="7507">
                  <c:v>3.1070138888899237</c:v>
                </c:pt>
                <c:pt idx="7508">
                  <c:v>3.1073611111132777</c:v>
                </c:pt>
                <c:pt idx="7509">
                  <c:v>3.1078240740753245</c:v>
                </c:pt>
                <c:pt idx="7510">
                  <c:v>3.1083564814834972</c:v>
                </c:pt>
                <c:pt idx="7511">
                  <c:v>3.1113078703710926</c:v>
                </c:pt>
                <c:pt idx="7512">
                  <c:v>3.1116435185249429</c:v>
                </c:pt>
                <c:pt idx="7513">
                  <c:v>3.1119791666715173</c:v>
                </c:pt>
                <c:pt idx="7514">
                  <c:v>3.1123148148180917</c:v>
                </c:pt>
                <c:pt idx="7515">
                  <c:v>3.1128356481494848</c:v>
                </c:pt>
                <c:pt idx="7516">
                  <c:v>3.1133333333345945</c:v>
                </c:pt>
                <c:pt idx="7517">
                  <c:v>3.1137500000040745</c:v>
                </c:pt>
                <c:pt idx="7518">
                  <c:v>3.1142824074122473</c:v>
                </c:pt>
                <c:pt idx="7519">
                  <c:v>3.114849537043483</c:v>
                </c:pt>
                <c:pt idx="7520">
                  <c:v>3.1153125000055297</c:v>
                </c:pt>
                <c:pt idx="7521">
                  <c:v>3.1158564814832062</c:v>
                </c:pt>
                <c:pt idx="7522">
                  <c:v>3.1165393518531346</c:v>
                </c:pt>
                <c:pt idx="7523">
                  <c:v>3.1171296296306537</c:v>
                </c:pt>
                <c:pt idx="7524">
                  <c:v>3.1190393518554629</c:v>
                </c:pt>
                <c:pt idx="7525">
                  <c:v>3.658657407409919</c:v>
                </c:pt>
                <c:pt idx="7526">
                  <c:v>3.658935185187147</c:v>
                </c:pt>
                <c:pt idx="7527">
                  <c:v>3.6592361111106584</c:v>
                </c:pt>
                <c:pt idx="7528">
                  <c:v>3.6598842592647998</c:v>
                </c:pt>
                <c:pt idx="7529">
                  <c:v>3.6605208333348855</c:v>
                </c:pt>
                <c:pt idx="7530">
                  <c:v>3.6609490740738693</c:v>
                </c:pt>
                <c:pt idx="7531">
                  <c:v>3.661412037043192</c:v>
                </c:pt>
                <c:pt idx="7532">
                  <c:v>3.6619444444440887</c:v>
                </c:pt>
                <c:pt idx="7533">
                  <c:v>3.6624189814829151</c:v>
                </c:pt>
                <c:pt idx="7534">
                  <c:v>3.6628819444449618</c:v>
                </c:pt>
                <c:pt idx="7535">
                  <c:v>3.6633680555605679</c:v>
                </c:pt>
                <c:pt idx="7536">
                  <c:v>3.663888888891961</c:v>
                </c:pt>
                <c:pt idx="7537">
                  <c:v>3.664375000000291</c:v>
                </c:pt>
                <c:pt idx="7538">
                  <c:v>3.6648032407465507</c:v>
                </c:pt>
                <c:pt idx="7539">
                  <c:v>3.6653125000011642</c:v>
                </c:pt>
                <c:pt idx="7540">
                  <c:v>3.6657638888937072</c:v>
                </c:pt>
                <c:pt idx="7541">
                  <c:v>3.6663541666712263</c:v>
                </c:pt>
                <c:pt idx="7542">
                  <c:v>3.6668981481489027</c:v>
                </c:pt>
                <c:pt idx="7543">
                  <c:v>3.6673495370414457</c:v>
                </c:pt>
                <c:pt idx="7544">
                  <c:v>3.6678819444496185</c:v>
                </c:pt>
                <c:pt idx="7545">
                  <c:v>3.6683449074116652</c:v>
                </c:pt>
                <c:pt idx="7546">
                  <c:v>3.6689120370429009</c:v>
                </c:pt>
                <c:pt idx="7547">
                  <c:v>3.6693750000049477</c:v>
                </c:pt>
                <c:pt idx="7548">
                  <c:v>3.669849537043774</c:v>
                </c:pt>
                <c:pt idx="7549">
                  <c:v>3.6703472222288838</c:v>
                </c:pt>
                <c:pt idx="7550">
                  <c:v>3.6709375000064028</c:v>
                </c:pt>
                <c:pt idx="7551">
                  <c:v>3.6714004629684496</c:v>
                </c:pt>
                <c:pt idx="7552">
                  <c:v>3.6718518518537167</c:v>
                </c:pt>
                <c:pt idx="7553">
                  <c:v>3.6723148148157634</c:v>
                </c:pt>
                <c:pt idx="7554">
                  <c:v>3.6728356481544324</c:v>
                </c:pt>
                <c:pt idx="7555">
                  <c:v>3.6733449074090458</c:v>
                </c:pt>
                <c:pt idx="7556">
                  <c:v>3.6737962963015889</c:v>
                </c:pt>
                <c:pt idx="7557">
                  <c:v>3.674282407409919</c:v>
                </c:pt>
                <c:pt idx="7558">
                  <c:v>3.6747222222256823</c:v>
                </c:pt>
                <c:pt idx="7559">
                  <c:v>3.6752199074107921</c:v>
                </c:pt>
                <c:pt idx="7560">
                  <c:v>3.6756712962960592</c:v>
                </c:pt>
                <c:pt idx="7561">
                  <c:v>3.6761342592653818</c:v>
                </c:pt>
                <c:pt idx="7562">
                  <c:v>3.6765856481506489</c:v>
                </c:pt>
                <c:pt idx="7563">
                  <c:v>3.677141203705105</c:v>
                </c:pt>
                <c:pt idx="7564">
                  <c:v>3.6776041666671517</c:v>
                </c:pt>
                <c:pt idx="7565">
                  <c:v>3.6780439814829151</c:v>
                </c:pt>
                <c:pt idx="7566">
                  <c:v>3.6785300925985212</c:v>
                </c:pt>
                <c:pt idx="7567">
                  <c:v>3.6789814814837882</c:v>
                </c:pt>
                <c:pt idx="7568">
                  <c:v>3.6795601851918036</c:v>
                </c:pt>
                <c:pt idx="7569">
                  <c:v>3.680000000000291</c:v>
                </c:pt>
                <c:pt idx="7570">
                  <c:v>3.6804166666697711</c:v>
                </c:pt>
                <c:pt idx="7571">
                  <c:v>3.6808217592624715</c:v>
                </c:pt>
                <c:pt idx="7572">
                  <c:v>3.6812037037088885</c:v>
                </c:pt>
                <c:pt idx="7573">
                  <c:v>3.6815972222248092</c:v>
                </c:pt>
                <c:pt idx="7574">
                  <c:v>3.6821527777792653</c:v>
                </c:pt>
                <c:pt idx="7575">
                  <c:v>3.6825347222256823</c:v>
                </c:pt>
                <c:pt idx="7576">
                  <c:v>3.6829166666720994</c:v>
                </c:pt>
                <c:pt idx="7577">
                  <c:v>3.6833101851880201</c:v>
                </c:pt>
                <c:pt idx="7578">
                  <c:v>3.6836805555576575</c:v>
                </c:pt>
                <c:pt idx="7579">
                  <c:v>3.6840740740735782</c:v>
                </c:pt>
                <c:pt idx="7580">
                  <c:v>3.6846875000046566</c:v>
                </c:pt>
                <c:pt idx="7581">
                  <c:v>3.685057870374294</c:v>
                </c:pt>
                <c:pt idx="7582">
                  <c:v>3.685439814820711</c:v>
                </c:pt>
                <c:pt idx="7583">
                  <c:v>3.6858101851903484</c:v>
                </c:pt>
                <c:pt idx="7584">
                  <c:v>3.6862152777830488</c:v>
                </c:pt>
                <c:pt idx="7585">
                  <c:v>3.6868981481529772</c:v>
                </c:pt>
                <c:pt idx="7586">
                  <c:v>3.687291666668898</c:v>
                </c:pt>
                <c:pt idx="7587">
                  <c:v>3.687673611115315</c:v>
                </c:pt>
                <c:pt idx="7588">
                  <c:v>3.688055555561732</c:v>
                </c:pt>
                <c:pt idx="7589">
                  <c:v>3.6884259259313694</c:v>
                </c:pt>
                <c:pt idx="7590">
                  <c:v>3.6888425925935735</c:v>
                </c:pt>
                <c:pt idx="7591">
                  <c:v>3.6892361111167702</c:v>
                </c:pt>
                <c:pt idx="7592">
                  <c:v>3.6896180555559113</c:v>
                </c:pt>
                <c:pt idx="7593">
                  <c:v>3.6900578703716747</c:v>
                </c:pt>
                <c:pt idx="7594">
                  <c:v>3.690428240741312</c:v>
                </c:pt>
                <c:pt idx="7595">
                  <c:v>3.6910995370417368</c:v>
                </c:pt>
                <c:pt idx="7596">
                  <c:v>3.6914930555576575</c:v>
                </c:pt>
                <c:pt idx="7597">
                  <c:v>3.6918634259272949</c:v>
                </c:pt>
                <c:pt idx="7598">
                  <c:v>3.6922453703737119</c:v>
                </c:pt>
                <c:pt idx="7599">
                  <c:v>3.692627314820129</c:v>
                </c:pt>
                <c:pt idx="7600">
                  <c:v>3.69300925925927</c:v>
                </c:pt>
                <c:pt idx="7601">
                  <c:v>3.6933912037056871</c:v>
                </c:pt>
                <c:pt idx="7602">
                  <c:v>3.6937731481521041</c:v>
                </c:pt>
                <c:pt idx="7603">
                  <c:v>3.6943518518528435</c:v>
                </c:pt>
                <c:pt idx="7604">
                  <c:v>3.6947337962992606</c:v>
                </c:pt>
                <c:pt idx="7605">
                  <c:v>3.6951157407456776</c:v>
                </c:pt>
                <c:pt idx="7606">
                  <c:v>3.6957407407462597</c:v>
                </c:pt>
                <c:pt idx="7607">
                  <c:v>3.6993518518575002</c:v>
                </c:pt>
                <c:pt idx="7608">
                  <c:v>3.6996990740735782</c:v>
                </c:pt>
                <c:pt idx="7609">
                  <c:v>3.7001157407430583</c:v>
                </c:pt>
                <c:pt idx="7610">
                  <c:v>3.700543981482042</c:v>
                </c:pt>
                <c:pt idx="7611">
                  <c:v>3.7009722222283017</c:v>
                </c:pt>
                <c:pt idx="7612">
                  <c:v>3.7014004629672854</c:v>
                </c:pt>
                <c:pt idx="7613">
                  <c:v>3.7018055555599858</c:v>
                </c:pt>
                <c:pt idx="7614">
                  <c:v>3.7022337962989695</c:v>
                </c:pt>
                <c:pt idx="7615">
                  <c:v>3.7026504629684496</c:v>
                </c:pt>
                <c:pt idx="7616">
                  <c:v>3.7030439814843703</c:v>
                </c:pt>
                <c:pt idx="7617">
                  <c:v>3.7033912037077243</c:v>
                </c:pt>
                <c:pt idx="7618">
                  <c:v>3.7037037037080154</c:v>
                </c:pt>
                <c:pt idx="7619">
                  <c:v>3.7040277777778101</c:v>
                </c:pt>
                <c:pt idx="7620">
                  <c:v>3.7043055555623141</c:v>
                </c:pt>
                <c:pt idx="7621">
                  <c:v>3.7049652777786832</c:v>
                </c:pt>
                <c:pt idx="7622">
                  <c:v>3.7052546296326909</c:v>
                </c:pt>
                <c:pt idx="7623">
                  <c:v>3.7055555555562023</c:v>
                </c:pt>
                <c:pt idx="7624">
                  <c:v>3.70584490741021</c:v>
                </c:pt>
                <c:pt idx="7625">
                  <c:v>3.7061458333337214</c:v>
                </c:pt>
                <c:pt idx="7626">
                  <c:v>3.7064814814875717</c:v>
                </c:pt>
                <c:pt idx="7627">
                  <c:v>3.7068055555573665</c:v>
                </c:pt>
                <c:pt idx="7628">
                  <c:v>3.7071527777807205</c:v>
                </c:pt>
                <c:pt idx="7629">
                  <c:v>3.7074652777810115</c:v>
                </c:pt>
                <c:pt idx="7630">
                  <c:v>3.7077777777813026</c:v>
                </c:pt>
                <c:pt idx="7631">
                  <c:v>3.708113425927877</c:v>
                </c:pt>
                <c:pt idx="7632">
                  <c:v>3.7084490740744513</c:v>
                </c:pt>
                <c:pt idx="7633">
                  <c:v>3.7087500000052387</c:v>
                </c:pt>
                <c:pt idx="7634">
                  <c:v>3.7090972222285927</c:v>
                </c:pt>
                <c:pt idx="7635">
                  <c:v>3.7093981481521041</c:v>
                </c:pt>
                <c:pt idx="7636">
                  <c:v>3.7097222222218988</c:v>
                </c:pt>
                <c:pt idx="7637">
                  <c:v>3.7100462962989695</c:v>
                </c:pt>
                <c:pt idx="7638">
                  <c:v>3.7103356481529772</c:v>
                </c:pt>
                <c:pt idx="7639">
                  <c:v>3.7106365740764886</c:v>
                </c:pt>
                <c:pt idx="7640">
                  <c:v>3.7109606481535593</c:v>
                </c:pt>
                <c:pt idx="7641">
                  <c:v>3.7114120370388264</c:v>
                </c:pt>
                <c:pt idx="7642">
                  <c:v>3.7117013888928341</c:v>
                </c:pt>
                <c:pt idx="7643">
                  <c:v>3.7119907407468418</c:v>
                </c:pt>
                <c:pt idx="7644">
                  <c:v>3.7123032407471328</c:v>
                </c:pt>
                <c:pt idx="7645">
                  <c:v>3.7125925925938645</c:v>
                </c:pt>
                <c:pt idx="7646">
                  <c:v>3.7129166666709352</c:v>
                </c:pt>
                <c:pt idx="7647">
                  <c:v>3.7132870370405726</c:v>
                </c:pt>
                <c:pt idx="7648">
                  <c:v>3.7136111111176433</c:v>
                </c:pt>
                <c:pt idx="7649">
                  <c:v>3.7139236111106584</c:v>
                </c:pt>
                <c:pt idx="7650">
                  <c:v>3.7142361111109494</c:v>
                </c:pt>
                <c:pt idx="7651">
                  <c:v>3.7145370370417368</c:v>
                </c:pt>
                <c:pt idx="7652">
                  <c:v>3.7148726851883112</c:v>
                </c:pt>
                <c:pt idx="7653">
                  <c:v>3.7151620370423188</c:v>
                </c:pt>
                <c:pt idx="7654">
                  <c:v>3.7154745370426099</c:v>
                </c:pt>
                <c:pt idx="7655">
                  <c:v>3.7157870370429009</c:v>
                </c:pt>
                <c:pt idx="7656">
                  <c:v>3.7160879629664123</c:v>
                </c:pt>
                <c:pt idx="7657">
                  <c:v>3.716412037043483</c:v>
                </c:pt>
                <c:pt idx="7658">
                  <c:v>3.716724537043774</c:v>
                </c:pt>
                <c:pt idx="7659">
                  <c:v>3.7170254629672854</c:v>
                </c:pt>
                <c:pt idx="7660">
                  <c:v>3.7173611111138598</c:v>
                </c:pt>
                <c:pt idx="7661">
                  <c:v>3.7176620370373712</c:v>
                </c:pt>
                <c:pt idx="7662">
                  <c:v>3.7179745370376622</c:v>
                </c:pt>
                <c:pt idx="7663">
                  <c:v>3.7183101851915126</c:v>
                </c:pt>
                <c:pt idx="7664">
                  <c:v>3.7185879629687406</c:v>
                </c:pt>
                <c:pt idx="7665">
                  <c:v>3.7188657407459687</c:v>
                </c:pt>
                <c:pt idx="7666">
                  <c:v>3.7191435185231967</c:v>
                </c:pt>
                <c:pt idx="7667">
                  <c:v>3.7194097222236451</c:v>
                </c:pt>
                <c:pt idx="7668">
                  <c:v>3.7196759259313694</c:v>
                </c:pt>
                <c:pt idx="7669">
                  <c:v>3.7199652777781012</c:v>
                </c:pt>
                <c:pt idx="7670">
                  <c:v>3.7202199074090458</c:v>
                </c:pt>
                <c:pt idx="7671">
                  <c:v>3.7204861111167702</c:v>
                </c:pt>
                <c:pt idx="7672">
                  <c:v>3.7207870370402816</c:v>
                </c:pt>
                <c:pt idx="7673">
                  <c:v>3.7210995370405726</c:v>
                </c:pt>
                <c:pt idx="7674">
                  <c:v>3.721365740741021</c:v>
                </c:pt>
                <c:pt idx="7675">
                  <c:v>3.7216319444487453</c:v>
                </c:pt>
                <c:pt idx="7676">
                  <c:v>3.7218981481491937</c:v>
                </c:pt>
                <c:pt idx="7677">
                  <c:v>3.7221990740799811</c:v>
                </c:pt>
                <c:pt idx="7678">
                  <c:v>3.7225000000034925</c:v>
                </c:pt>
                <c:pt idx="7679">
                  <c:v>3.7227662037039408</c:v>
                </c:pt>
                <c:pt idx="7680">
                  <c:v>3.7230439814811689</c:v>
                </c:pt>
                <c:pt idx="7681">
                  <c:v>3.7233101851888932</c:v>
                </c:pt>
                <c:pt idx="7682">
                  <c:v>3.7235763888893416</c:v>
                </c:pt>
                <c:pt idx="7683">
                  <c:v>3.7239236111126957</c:v>
                </c:pt>
                <c:pt idx="7684">
                  <c:v>3.7242708333360497</c:v>
                </c:pt>
                <c:pt idx="7685">
                  <c:v>3.7245486111132777</c:v>
                </c:pt>
                <c:pt idx="7686">
                  <c:v>3.7248032407442224</c:v>
                </c:pt>
                <c:pt idx="7687">
                  <c:v>3.7250810185214505</c:v>
                </c:pt>
                <c:pt idx="7688">
                  <c:v>3.7253587962986785</c:v>
                </c:pt>
                <c:pt idx="7689">
                  <c:v>3.7256944444452529</c:v>
                </c:pt>
                <c:pt idx="7690">
                  <c:v>3.7259490740761976</c:v>
                </c:pt>
                <c:pt idx="7691">
                  <c:v>3.7262152777839219</c:v>
                </c:pt>
                <c:pt idx="7692">
                  <c:v>3.7264814814843703</c:v>
                </c:pt>
                <c:pt idx="7693">
                  <c:v>3.7267476851848187</c:v>
                </c:pt>
                <c:pt idx="7694">
                  <c:v>3.7270370370388264</c:v>
                </c:pt>
                <c:pt idx="7695">
                  <c:v>3.7273611111158971</c:v>
                </c:pt>
                <c:pt idx="7696">
                  <c:v>3.7276041666700621</c:v>
                </c:pt>
                <c:pt idx="7697">
                  <c:v>3.7278819444472902</c:v>
                </c:pt>
                <c:pt idx="7698">
                  <c:v>3.7282523148169275</c:v>
                </c:pt>
                <c:pt idx="7699">
                  <c:v>3.7285763888939982</c:v>
                </c:pt>
                <c:pt idx="7700">
                  <c:v>3.7288541666712263</c:v>
                </c:pt>
                <c:pt idx="7701">
                  <c:v>3.7311689814814599</c:v>
                </c:pt>
                <c:pt idx="7702">
                  <c:v>3.731620370374003</c:v>
                </c:pt>
                <c:pt idx="7703">
                  <c:v>3.7319791666668607</c:v>
                </c:pt>
                <c:pt idx="7704">
                  <c:v>3.7323263888902147</c:v>
                </c:pt>
                <c:pt idx="7705">
                  <c:v>3.7326736111135688</c:v>
                </c:pt>
                <c:pt idx="7706">
                  <c:v>3.7330324074137025</c:v>
                </c:pt>
                <c:pt idx="7707">
                  <c:v>3.7333796296297805</c:v>
                </c:pt>
                <c:pt idx="7708">
                  <c:v>3.7337384259299142</c:v>
                </c:pt>
                <c:pt idx="7709">
                  <c:v>3.7360416666706442</c:v>
                </c:pt>
                <c:pt idx="7710">
                  <c:v>3.7362268518554629</c:v>
                </c:pt>
                <c:pt idx="7711">
                  <c:v>3.7364236111170612</c:v>
                </c:pt>
                <c:pt idx="7712">
                  <c:v>3.7365972222251003</c:v>
                </c:pt>
                <c:pt idx="7713">
                  <c:v>3.7367939814866986</c:v>
                </c:pt>
                <c:pt idx="7714">
                  <c:v>3.7369791666715173</c:v>
                </c:pt>
                <c:pt idx="7715">
                  <c:v>3.7371759259258397</c:v>
                </c:pt>
                <c:pt idx="7716">
                  <c:v>3.7373611111106584</c:v>
                </c:pt>
                <c:pt idx="7717">
                  <c:v>3.7375694444490364</c:v>
                </c:pt>
                <c:pt idx="7718">
                  <c:v>3.7377546296338551</c:v>
                </c:pt>
                <c:pt idx="7719">
                  <c:v>3.7379513888954534</c:v>
                </c:pt>
                <c:pt idx="7720">
                  <c:v>3.7381597222265555</c:v>
                </c:pt>
                <c:pt idx="7721">
                  <c:v>3.7383680555576575</c:v>
                </c:pt>
                <c:pt idx="7722">
                  <c:v>3.7385648148192558</c:v>
                </c:pt>
                <c:pt idx="7723">
                  <c:v>3.7389814814814599</c:v>
                </c:pt>
                <c:pt idx="7724">
                  <c:v>3.7391782407430583</c:v>
                </c:pt>
                <c:pt idx="7725">
                  <c:v>3.739363425927877</c:v>
                </c:pt>
                <c:pt idx="7726">
                  <c:v>3.7395486111126957</c:v>
                </c:pt>
                <c:pt idx="7727">
                  <c:v>3.739745370374294</c:v>
                </c:pt>
                <c:pt idx="7728">
                  <c:v>3.7399305555591127</c:v>
                </c:pt>
                <c:pt idx="7729">
                  <c:v>3.7401157407439314</c:v>
                </c:pt>
                <c:pt idx="7730">
                  <c:v>3.7403009259287501</c:v>
                </c:pt>
                <c:pt idx="7731">
                  <c:v>3.7404976851903484</c:v>
                </c:pt>
                <c:pt idx="7732">
                  <c:v>3.7406944444446708</c:v>
                </c:pt>
                <c:pt idx="7733">
                  <c:v>3.7409143518525525</c:v>
                </c:pt>
                <c:pt idx="7734">
                  <c:v>3.7411689814834972</c:v>
                </c:pt>
                <c:pt idx="7735">
                  <c:v>3.7413541666683159</c:v>
                </c:pt>
                <c:pt idx="7736">
                  <c:v>3.7415393518531346</c:v>
                </c:pt>
                <c:pt idx="7737">
                  <c:v>3.7417245370379533</c:v>
                </c:pt>
                <c:pt idx="7738">
                  <c:v>3.741909722222772</c:v>
                </c:pt>
                <c:pt idx="7739">
                  <c:v>3.7421064814843703</c:v>
                </c:pt>
                <c:pt idx="7740">
                  <c:v>3.742291666669189</c:v>
                </c:pt>
                <c:pt idx="7741">
                  <c:v>3.7424884259307873</c:v>
                </c:pt>
                <c:pt idx="7742">
                  <c:v>3.7426967592618894</c:v>
                </c:pt>
                <c:pt idx="7743">
                  <c:v>3.7429166666697711</c:v>
                </c:pt>
                <c:pt idx="7744">
                  <c:v>3.7431134259313694</c:v>
                </c:pt>
                <c:pt idx="7745">
                  <c:v>3.7432986111161881</c:v>
                </c:pt>
                <c:pt idx="7746">
                  <c:v>3.7434953703705105</c:v>
                </c:pt>
                <c:pt idx="7747">
                  <c:v>3.7438194444475812</c:v>
                </c:pt>
                <c:pt idx="7748">
                  <c:v>3.7440046296323999</c:v>
                </c:pt>
                <c:pt idx="7749">
                  <c:v>3.7441898148172186</c:v>
                </c:pt>
                <c:pt idx="7750">
                  <c:v>3.7443865740788169</c:v>
                </c:pt>
                <c:pt idx="7751">
                  <c:v>3.7445833333331393</c:v>
                </c:pt>
                <c:pt idx="7752">
                  <c:v>3.7447569444484543</c:v>
                </c:pt>
                <c:pt idx="7753">
                  <c:v>3.744942129633273</c:v>
                </c:pt>
                <c:pt idx="7754">
                  <c:v>3.7451388888948713</c:v>
                </c:pt>
                <c:pt idx="7755">
                  <c:v>3.74532407407969</c:v>
                </c:pt>
                <c:pt idx="7756">
                  <c:v>3.7455324074107921</c:v>
                </c:pt>
                <c:pt idx="7757">
                  <c:v>3.7457407407418941</c:v>
                </c:pt>
                <c:pt idx="7758">
                  <c:v>3.7459606481497758</c:v>
                </c:pt>
                <c:pt idx="7759">
                  <c:v>3.7461574074113742</c:v>
                </c:pt>
                <c:pt idx="7760">
                  <c:v>3.7463541666729725</c:v>
                </c:pt>
                <c:pt idx="7761">
                  <c:v>3.7465277777810115</c:v>
                </c:pt>
                <c:pt idx="7762">
                  <c:v>3.7467592592656729</c:v>
                </c:pt>
                <c:pt idx="7763">
                  <c:v>3.7469675925967749</c:v>
                </c:pt>
                <c:pt idx="7764">
                  <c:v>3.7471527777815936</c:v>
                </c:pt>
                <c:pt idx="7765">
                  <c:v>3.7473263888896327</c:v>
                </c:pt>
                <c:pt idx="7766">
                  <c:v>3.7475462962975143</c:v>
                </c:pt>
                <c:pt idx="7767">
                  <c:v>3.7477430555591127</c:v>
                </c:pt>
                <c:pt idx="7768">
                  <c:v>3.747939814820711</c:v>
                </c:pt>
                <c:pt idx="7769">
                  <c:v>3.7481250000055297</c:v>
                </c:pt>
                <c:pt idx="7770">
                  <c:v>3.7483101851903484</c:v>
                </c:pt>
                <c:pt idx="7771">
                  <c:v>3.7485069444446708</c:v>
                </c:pt>
                <c:pt idx="7772">
                  <c:v>3.7486921296294895</c:v>
                </c:pt>
                <c:pt idx="7773">
                  <c:v>3.7489236111141508</c:v>
                </c:pt>
                <c:pt idx="7774">
                  <c:v>3.7491203703757492</c:v>
                </c:pt>
                <c:pt idx="7775">
                  <c:v>3.7493055555605679</c:v>
                </c:pt>
                <c:pt idx="7776">
                  <c:v>3.7494907407453866</c:v>
                </c:pt>
                <c:pt idx="7777">
                  <c:v>3.749687499999709</c:v>
                </c:pt>
                <c:pt idx="7778">
                  <c:v>3.7498842592613073</c:v>
                </c:pt>
                <c:pt idx="7779">
                  <c:v>3.7500810185229057</c:v>
                </c:pt>
                <c:pt idx="7780">
                  <c:v>3.7502546296309447</c:v>
                </c:pt>
                <c:pt idx="7781">
                  <c:v>3.750451388892543</c:v>
                </c:pt>
                <c:pt idx="7782">
                  <c:v>3.7506365740773617</c:v>
                </c:pt>
                <c:pt idx="7783">
                  <c:v>3.7508217592621804</c:v>
                </c:pt>
                <c:pt idx="7784">
                  <c:v>3.7511805555623141</c:v>
                </c:pt>
                <c:pt idx="7785">
                  <c:v>3.7513657407471328</c:v>
                </c:pt>
                <c:pt idx="7786">
                  <c:v>3.7515509259319515</c:v>
                </c:pt>
                <c:pt idx="7787">
                  <c:v>3.7517476851862739</c:v>
                </c:pt>
                <c:pt idx="7788">
                  <c:v>3.7519212963015889</c:v>
                </c:pt>
                <c:pt idx="7789">
                  <c:v>3.7521180555559113</c:v>
                </c:pt>
                <c:pt idx="7790">
                  <c:v>3.75230324074073</c:v>
                </c:pt>
                <c:pt idx="7791">
                  <c:v>3.7524884259255487</c:v>
                </c:pt>
                <c:pt idx="7792">
                  <c:v>3.7526967592639267</c:v>
                </c:pt>
                <c:pt idx="7793">
                  <c:v>3.7528703703719657</c:v>
                </c:pt>
                <c:pt idx="7794">
                  <c:v>3.753067129633564</c:v>
                </c:pt>
                <c:pt idx="7795">
                  <c:v>3.7564583333369228</c:v>
                </c:pt>
                <c:pt idx="7796">
                  <c:v>3.7571064814837882</c:v>
                </c:pt>
                <c:pt idx="7797">
                  <c:v>3.7573842592610163</c:v>
                </c:pt>
                <c:pt idx="7798">
                  <c:v>3.757673611115024</c:v>
                </c:pt>
                <c:pt idx="7799">
                  <c:v>3.757951388892252</c:v>
                </c:pt>
                <c:pt idx="7800">
                  <c:v>3.75822916666948</c:v>
                </c:pt>
                <c:pt idx="7801">
                  <c:v>3.7584953703699284</c:v>
                </c:pt>
                <c:pt idx="7802">
                  <c:v>3.7587731481544324</c:v>
                </c:pt>
                <c:pt idx="7803">
                  <c:v>3.7590509259316605</c:v>
                </c:pt>
                <c:pt idx="7804">
                  <c:v>3.7593402777783922</c:v>
                </c:pt>
                <c:pt idx="7805">
                  <c:v>3.7596180555556202</c:v>
                </c:pt>
                <c:pt idx="7806">
                  <c:v>3.7598842592633446</c:v>
                </c:pt>
                <c:pt idx="7807">
                  <c:v>3.7663078703699284</c:v>
                </c:pt>
                <c:pt idx="7808">
                  <c:v>3.7667824074087548</c:v>
                </c:pt>
                <c:pt idx="7809">
                  <c:v>3.7672569444475812</c:v>
                </c:pt>
                <c:pt idx="7810">
                  <c:v>3.7677314814864076</c:v>
                </c:pt>
                <c:pt idx="7811">
                  <c:v>3.768206018525234</c:v>
                </c:pt>
                <c:pt idx="7812">
                  <c:v>3.7693402777804295</c:v>
                </c:pt>
                <c:pt idx="7813">
                  <c:v>3.7705902777815936</c:v>
                </c:pt>
                <c:pt idx="7814">
                  <c:v>3.7717245370367891</c:v>
                </c:pt>
                <c:pt idx="7815">
                  <c:v>3.7730092592610163</c:v>
                </c:pt>
                <c:pt idx="7816">
                  <c:v>3.7742361111158971</c:v>
                </c:pt>
                <c:pt idx="7817">
                  <c:v>3.7756250000020373</c:v>
                </c:pt>
                <c:pt idx="7818">
                  <c:v>3.7767361111109494</c:v>
                </c:pt>
                <c:pt idx="7819">
                  <c:v>3.7779629629658302</c:v>
                </c:pt>
                <c:pt idx="7820">
                  <c:v>3.7790393518516794</c:v>
                </c:pt>
                <c:pt idx="7821">
                  <c:v>3.7801851851909305</c:v>
                </c:pt>
                <c:pt idx="7822">
                  <c:v>3.78118055556115</c:v>
                </c:pt>
                <c:pt idx="7823">
                  <c:v>3.7822222222239361</c:v>
                </c:pt>
                <c:pt idx="7824">
                  <c:v>3.7832986111170612</c:v>
                </c:pt>
                <c:pt idx="7825">
                  <c:v>3.784317129633564</c:v>
                </c:pt>
                <c:pt idx="7826">
                  <c:v>3.7853703703731298</c:v>
                </c:pt>
                <c:pt idx="7827">
                  <c:v>3.7861805555585306</c:v>
                </c:pt>
                <c:pt idx="7828">
                  <c:v>3.787002314820711</c:v>
                </c:pt>
                <c:pt idx="7829">
                  <c:v>3.788923611115024</c:v>
                </c:pt>
                <c:pt idx="7830">
                  <c:v>3.7906365740782348</c:v>
                </c:pt>
                <c:pt idx="7831">
                  <c:v>3.7910995370402816</c:v>
                </c:pt>
                <c:pt idx="7832">
                  <c:v>3.7915625000023283</c:v>
                </c:pt>
                <c:pt idx="7833">
                  <c:v>3.7920138888948713</c:v>
                </c:pt>
                <c:pt idx="7834">
                  <c:v>3.7924884259264218</c:v>
                </c:pt>
                <c:pt idx="7835">
                  <c:v>3.7931018518575002</c:v>
                </c:pt>
                <c:pt idx="7836">
                  <c:v>3.7938541666662786</c:v>
                </c:pt>
                <c:pt idx="7837">
                  <c:v>3.7945601851897663</c:v>
                </c:pt>
                <c:pt idx="7838">
                  <c:v>3.7951157407442224</c:v>
                </c:pt>
                <c:pt idx="7839">
                  <c:v>3.7960300925988122</c:v>
                </c:pt>
                <c:pt idx="7840">
                  <c:v>3.7965856481532683</c:v>
                </c:pt>
                <c:pt idx="7841">
                  <c:v>3.7973495370388264</c:v>
                </c:pt>
                <c:pt idx="7842">
                  <c:v>3.7981481481547235</c:v>
                </c:pt>
                <c:pt idx="7843">
                  <c:v>3.7989583333328483</c:v>
                </c:pt>
                <c:pt idx="7844">
                  <c:v>3.799629629633273</c:v>
                </c:pt>
                <c:pt idx="7845">
                  <c:v>3.8003125000032014</c:v>
                </c:pt>
                <c:pt idx="7846">
                  <c:v>3.8011805555579485</c:v>
                </c:pt>
                <c:pt idx="7847">
                  <c:v>3.8018055555585306</c:v>
                </c:pt>
                <c:pt idx="7848">
                  <c:v>3.8022685185205773</c:v>
                </c:pt>
                <c:pt idx="7849">
                  <c:v>3.8027777777824667</c:v>
                </c:pt>
                <c:pt idx="7850">
                  <c:v>3.8034722222218988</c:v>
                </c:pt>
                <c:pt idx="7851">
                  <c:v>3.8040972222224809</c:v>
                </c:pt>
                <c:pt idx="7852">
                  <c:v>3.804722222223063</c:v>
                </c:pt>
                <c:pt idx="7853">
                  <c:v>3.8053703703699284</c:v>
                </c:pt>
                <c:pt idx="7854">
                  <c:v>3.8060185185240698</c:v>
                </c:pt>
                <c:pt idx="7855">
                  <c:v>3.8066435185246519</c:v>
                </c:pt>
                <c:pt idx="7856">
                  <c:v>3.807233796302171</c:v>
                </c:pt>
                <c:pt idx="7857">
                  <c:v>3.807789351856627</c:v>
                </c:pt>
                <c:pt idx="7858">
                  <c:v>3.8084375000034925</c:v>
                </c:pt>
                <c:pt idx="7859">
                  <c:v>3.8108101851903484</c:v>
                </c:pt>
                <c:pt idx="7860">
                  <c:v>3.8110185185214505</c:v>
                </c:pt>
                <c:pt idx="7861">
                  <c:v>3.8112037037062692</c:v>
                </c:pt>
                <c:pt idx="7862">
                  <c:v>3.8113773148143082</c:v>
                </c:pt>
                <c:pt idx="7863">
                  <c:v>3.8115625000064028</c:v>
                </c:pt>
                <c:pt idx="7864">
                  <c:v>3.8117592592607252</c:v>
                </c:pt>
                <c:pt idx="7865">
                  <c:v>3.8119444444455439</c:v>
                </c:pt>
                <c:pt idx="7866">
                  <c:v>3.8121412037071423</c:v>
                </c:pt>
                <c:pt idx="7867">
                  <c:v>3.8123148148151813</c:v>
                </c:pt>
                <c:pt idx="7868">
                  <c:v>3.8124768518537167</c:v>
                </c:pt>
                <c:pt idx="7869">
                  <c:v>3.812743055561441</c:v>
                </c:pt>
                <c:pt idx="7870">
                  <c:v>3.8129282407462597</c:v>
                </c:pt>
                <c:pt idx="7871">
                  <c:v>3.8131018518542987</c:v>
                </c:pt>
                <c:pt idx="7872">
                  <c:v>3.8132754629696137</c:v>
                </c:pt>
                <c:pt idx="7873">
                  <c:v>3.8134490740776528</c:v>
                </c:pt>
                <c:pt idx="7874">
                  <c:v>3.8136458333392511</c:v>
                </c:pt>
                <c:pt idx="7875">
                  <c:v>3.8138657407471328</c:v>
                </c:pt>
                <c:pt idx="7876">
                  <c:v>3.8140393518551718</c:v>
                </c:pt>
                <c:pt idx="7877">
                  <c:v>3.8142129629632109</c:v>
                </c:pt>
                <c:pt idx="7878">
                  <c:v>3.8143981481480296</c:v>
                </c:pt>
                <c:pt idx="7879">
                  <c:v>3.8146412037094706</c:v>
                </c:pt>
                <c:pt idx="7880">
                  <c:v>3.8148495370405726</c:v>
                </c:pt>
                <c:pt idx="7881">
                  <c:v>3.815011574079108</c:v>
                </c:pt>
                <c:pt idx="7882">
                  <c:v>3.815185185187147</c:v>
                </c:pt>
                <c:pt idx="7883">
                  <c:v>3.8153819444487453</c:v>
                </c:pt>
                <c:pt idx="7884">
                  <c:v>3.8156944444490364</c:v>
                </c:pt>
                <c:pt idx="7885">
                  <c:v>3.8158680555570754</c:v>
                </c:pt>
                <c:pt idx="7886">
                  <c:v>3.8160532407418941</c:v>
                </c:pt>
                <c:pt idx="7887">
                  <c:v>3.8162268518572091</c:v>
                </c:pt>
                <c:pt idx="7888">
                  <c:v>3.8182291666671517</c:v>
                </c:pt>
                <c:pt idx="7889">
                  <c:v>3.8187037037059781</c:v>
                </c:pt>
                <c:pt idx="7890">
                  <c:v>3.8190509259293322</c:v>
                </c:pt>
                <c:pt idx="7891">
                  <c:v>3.8193750000064028</c:v>
                </c:pt>
                <c:pt idx="7892">
                  <c:v>3.8197222222224809</c:v>
                </c:pt>
                <c:pt idx="7893">
                  <c:v>3.8200578703763313</c:v>
                </c:pt>
                <c:pt idx="7894">
                  <c:v>3.820381944446126</c:v>
                </c:pt>
                <c:pt idx="7895">
                  <c:v>3.82072916666948</c:v>
                </c:pt>
                <c:pt idx="7896">
                  <c:v>3.8325347222271375</c:v>
                </c:pt>
                <c:pt idx="7897">
                  <c:v>3.833321759258979</c:v>
                </c:pt>
                <c:pt idx="7898">
                  <c:v>3.8339351851900574</c:v>
                </c:pt>
                <c:pt idx="7899">
                  <c:v>3.8347569444449618</c:v>
                </c:pt>
                <c:pt idx="7900">
                  <c:v>3.8354282407453866</c:v>
                </c:pt>
                <c:pt idx="7901">
                  <c:v>3.8364467592618894</c:v>
                </c:pt>
                <c:pt idx="7902">
                  <c:v>3.8376504629632109</c:v>
                </c:pt>
                <c:pt idx="7903">
                  <c:v>3.8382523148175096</c:v>
                </c:pt>
                <c:pt idx="7904">
                  <c:v>3.8388194444487453</c:v>
                </c:pt>
                <c:pt idx="7905">
                  <c:v>3.8393518518569181</c:v>
                </c:pt>
                <c:pt idx="7906">
                  <c:v>3.8405555555582396</c:v>
                </c:pt>
                <c:pt idx="7907">
                  <c:v>3.841585648151522</c:v>
                </c:pt>
                <c:pt idx="7908">
                  <c:v>3.8421875000058208</c:v>
                </c:pt>
                <c:pt idx="7909">
                  <c:v>3.8431018518531346</c:v>
                </c:pt>
                <c:pt idx="7910">
                  <c:v>3.843645833338087</c:v>
                </c:pt>
                <c:pt idx="7911">
                  <c:v>3.8448495370394085</c:v>
                </c:pt>
                <c:pt idx="7912">
                  <c:v>3.8455555555556202</c:v>
                </c:pt>
                <c:pt idx="7913">
                  <c:v>3.846296296302171</c:v>
                </c:pt>
                <c:pt idx="7914">
                  <c:v>3.8474768518572091</c:v>
                </c:pt>
                <c:pt idx="7915">
                  <c:v>3.8479976851886022</c:v>
                </c:pt>
                <c:pt idx="7916">
                  <c:v>3.8490393518513883</c:v>
                </c:pt>
                <c:pt idx="7917">
                  <c:v>3.8497337962980964</c:v>
                </c:pt>
                <c:pt idx="7918">
                  <c:v>3.8504398148143082</c:v>
                </c:pt>
                <c:pt idx="7919">
                  <c:v>3.8509490740761976</c:v>
                </c:pt>
                <c:pt idx="7920">
                  <c:v>3.8514699074075907</c:v>
                </c:pt>
                <c:pt idx="7921">
                  <c:v>3.8519560185231967</c:v>
                </c:pt>
                <c:pt idx="7922">
                  <c:v>3.8524189814852434</c:v>
                </c:pt>
                <c:pt idx="7923">
                  <c:v>3.8528819444472902</c:v>
                </c:pt>
                <c:pt idx="7924">
                  <c:v>3.8534606481480296</c:v>
                </c:pt>
                <c:pt idx="7925">
                  <c:v>3.8545833333337214</c:v>
                </c:pt>
                <c:pt idx="7926">
                  <c:v>3.8550462963030441</c:v>
                </c:pt>
                <c:pt idx="7927">
                  <c:v>3.8555208333345945</c:v>
                </c:pt>
                <c:pt idx="7928">
                  <c:v>3.8565393518583733</c:v>
                </c:pt>
                <c:pt idx="7929">
                  <c:v>3.8581365740756155</c:v>
                </c:pt>
                <c:pt idx="7930">
                  <c:v>3.8583101851909305</c:v>
                </c:pt>
                <c:pt idx="7931">
                  <c:v>3.8585069444452529</c:v>
                </c:pt>
                <c:pt idx="7932">
                  <c:v>3.8586921296300716</c:v>
                </c:pt>
                <c:pt idx="7933">
                  <c:v>3.8588773148148903</c:v>
                </c:pt>
                <c:pt idx="7934">
                  <c:v>3.8590162037071423</c:v>
                </c:pt>
                <c:pt idx="7935">
                  <c:v>3.8591898148151813</c:v>
                </c:pt>
                <c:pt idx="7936">
                  <c:v>3.8593518518537167</c:v>
                </c:pt>
                <c:pt idx="7937">
                  <c:v>3.8595254629690317</c:v>
                </c:pt>
                <c:pt idx="7938">
                  <c:v>3.859687500000291</c:v>
                </c:pt>
                <c:pt idx="7939">
                  <c:v>3.8598726851851097</c:v>
                </c:pt>
                <c:pt idx="7940">
                  <c:v>3.8600694444467081</c:v>
                </c:pt>
                <c:pt idx="7941">
                  <c:v>3.8602314814852434</c:v>
                </c:pt>
                <c:pt idx="7942">
                  <c:v>3.8604166666700621</c:v>
                </c:pt>
                <c:pt idx="7943">
                  <c:v>3.8606018518548808</c:v>
                </c:pt>
                <c:pt idx="7944">
                  <c:v>3.8607754629629198</c:v>
                </c:pt>
                <c:pt idx="7945">
                  <c:v>3.8609490740782348</c:v>
                </c:pt>
                <c:pt idx="7946">
                  <c:v>3.8611111111167702</c:v>
                </c:pt>
                <c:pt idx="7947">
                  <c:v>3.8613078703710926</c:v>
                </c:pt>
                <c:pt idx="7948">
                  <c:v>3.8615046296326909</c:v>
                </c:pt>
                <c:pt idx="7949">
                  <c:v>3.8616550925944466</c:v>
                </c:pt>
                <c:pt idx="7950">
                  <c:v>3.861817129632982</c:v>
                </c:pt>
                <c:pt idx="7951">
                  <c:v>3.861990740741021</c:v>
                </c:pt>
                <c:pt idx="7952">
                  <c:v>3.8621875000026193</c:v>
                </c:pt>
                <c:pt idx="7953">
                  <c:v>3.862372685187438</c:v>
                </c:pt>
                <c:pt idx="7954">
                  <c:v>3.8625347222259734</c:v>
                </c:pt>
                <c:pt idx="7955">
                  <c:v>3.8627083333340124</c:v>
                </c:pt>
                <c:pt idx="7956">
                  <c:v>3.8628935185188311</c:v>
                </c:pt>
                <c:pt idx="7957">
                  <c:v>3.8630671296341461</c:v>
                </c:pt>
                <c:pt idx="7958">
                  <c:v>3.8632986111115315</c:v>
                </c:pt>
                <c:pt idx="7959">
                  <c:v>3.8634953703731298</c:v>
                </c:pt>
                <c:pt idx="7960">
                  <c:v>3.8636805555579485</c:v>
                </c:pt>
                <c:pt idx="7961">
                  <c:v>3.8638194444502005</c:v>
                </c:pt>
                <c:pt idx="7962">
                  <c:v>3.8640162037045229</c:v>
                </c:pt>
                <c:pt idx="7963">
                  <c:v>3.8642013888893416</c:v>
                </c:pt>
                <c:pt idx="7964">
                  <c:v>3.86439814815094</c:v>
                </c:pt>
                <c:pt idx="7965">
                  <c:v>3.8645949074125383</c:v>
                </c:pt>
                <c:pt idx="7966">
                  <c:v>3.8647569444510737</c:v>
                </c:pt>
                <c:pt idx="7967">
                  <c:v>3.8649421296358923</c:v>
                </c:pt>
                <c:pt idx="7968">
                  <c:v>3.865127314820711</c:v>
                </c:pt>
                <c:pt idx="7969">
                  <c:v>3.8653009259287501</c:v>
                </c:pt>
                <c:pt idx="7970">
                  <c:v>3.8654745370367891</c:v>
                </c:pt>
                <c:pt idx="7971">
                  <c:v>3.8656250000058208</c:v>
                </c:pt>
                <c:pt idx="7972">
                  <c:v>3.8657870370370802</c:v>
                </c:pt>
                <c:pt idx="7973">
                  <c:v>3.8659375000061118</c:v>
                </c:pt>
                <c:pt idx="7974">
                  <c:v>3.8661689814834972</c:v>
                </c:pt>
                <c:pt idx="7975">
                  <c:v>3.8663657407450955</c:v>
                </c:pt>
                <c:pt idx="7976">
                  <c:v>3.8665277777836309</c:v>
                </c:pt>
                <c:pt idx="7977">
                  <c:v>3.8666782407453866</c:v>
                </c:pt>
                <c:pt idx="7978">
                  <c:v>3.8668171296303626</c:v>
                </c:pt>
                <c:pt idx="7979">
                  <c:v>3.8669560185226146</c:v>
                </c:pt>
                <c:pt idx="7980">
                  <c:v>3.8671064814843703</c:v>
                </c:pt>
                <c:pt idx="7981">
                  <c:v>3.8675115740770707</c:v>
                </c:pt>
                <c:pt idx="7982">
                  <c:v>3.8694097222251003</c:v>
                </c:pt>
                <c:pt idx="7983">
                  <c:v>3.869768518525234</c:v>
                </c:pt>
                <c:pt idx="7984">
                  <c:v>3.870046296302462</c:v>
                </c:pt>
                <c:pt idx="7985">
                  <c:v>3.8703356481491937</c:v>
                </c:pt>
                <c:pt idx="7986">
                  <c:v>3.8705902777801384</c:v>
                </c:pt>
                <c:pt idx="7987">
                  <c:v>3.8708912037036498</c:v>
                </c:pt>
                <c:pt idx="7988">
                  <c:v>3.8711689814881538</c:v>
                </c:pt>
                <c:pt idx="7989">
                  <c:v>3.8713310185194132</c:v>
                </c:pt>
                <c:pt idx="7990">
                  <c:v>3.8715046296347282</c:v>
                </c:pt>
                <c:pt idx="7991">
                  <c:v>3.8716666666732635</c:v>
                </c:pt>
                <c:pt idx="7992">
                  <c:v>3.8718402777813026</c:v>
                </c:pt>
                <c:pt idx="7993">
                  <c:v>3.8720138888893416</c:v>
                </c:pt>
                <c:pt idx="7994">
                  <c:v>3.8721527777815936</c:v>
                </c:pt>
                <c:pt idx="7995">
                  <c:v>3.872314814820129</c:v>
                </c:pt>
                <c:pt idx="7996">
                  <c:v>3.8724768518513883</c:v>
                </c:pt>
                <c:pt idx="7997">
                  <c:v>3.8726157407436403</c:v>
                </c:pt>
                <c:pt idx="7998">
                  <c:v>3.872870370374585</c:v>
                </c:pt>
                <c:pt idx="7999">
                  <c:v>3.8730208333363407</c:v>
                </c:pt>
                <c:pt idx="8000">
                  <c:v>3.8731712962980964</c:v>
                </c:pt>
                <c:pt idx="8001">
                  <c:v>3.8733449074134114</c:v>
                </c:pt>
                <c:pt idx="8002">
                  <c:v>3.8735185185214505</c:v>
                </c:pt>
                <c:pt idx="8003">
                  <c:v>3.8737152777830488</c:v>
                </c:pt>
                <c:pt idx="8004">
                  <c:v>3.8738773148143082</c:v>
                </c:pt>
                <c:pt idx="8005">
                  <c:v>3.8740509259296232</c:v>
                </c:pt>
                <c:pt idx="8006">
                  <c:v>3.8742245370376622</c:v>
                </c:pt>
                <c:pt idx="8007">
                  <c:v>3.8743981481529772</c:v>
                </c:pt>
                <c:pt idx="8008">
                  <c:v>3.8745601851915126</c:v>
                </c:pt>
                <c:pt idx="8009">
                  <c:v>3.8747337962995516</c:v>
                </c:pt>
                <c:pt idx="8010">
                  <c:v>3.8749074074075907</c:v>
                </c:pt>
                <c:pt idx="8011">
                  <c:v>3.8750810185229057</c:v>
                </c:pt>
                <c:pt idx="8012">
                  <c:v>3.8752546296309447</c:v>
                </c:pt>
                <c:pt idx="8013">
                  <c:v>3.875451388892543</c:v>
                </c:pt>
                <c:pt idx="8014">
                  <c:v>3.8756250000005821</c:v>
                </c:pt>
                <c:pt idx="8015">
                  <c:v>3.8757754629696137</c:v>
                </c:pt>
                <c:pt idx="8016">
                  <c:v>3.8759375000008731</c:v>
                </c:pt>
                <c:pt idx="8017">
                  <c:v>3.8760995370394085</c:v>
                </c:pt>
                <c:pt idx="8018">
                  <c:v>3.8762847222242272</c:v>
                </c:pt>
                <c:pt idx="8019">
                  <c:v>3.8764583333395422</c:v>
                </c:pt>
                <c:pt idx="8020">
                  <c:v>3.8766435185243608</c:v>
                </c:pt>
                <c:pt idx="8021">
                  <c:v>3.8768287037091795</c:v>
                </c:pt>
                <c:pt idx="8022">
                  <c:v>3.8770023148172186</c:v>
                </c:pt>
                <c:pt idx="8023">
                  <c:v>3.8771643518557539</c:v>
                </c:pt>
                <c:pt idx="8024">
                  <c:v>3.8773263888942893</c:v>
                </c:pt>
                <c:pt idx="8025">
                  <c:v>3.8775578703716747</c:v>
                </c:pt>
                <c:pt idx="8026">
                  <c:v>3.8778356481489027</c:v>
                </c:pt>
                <c:pt idx="8027">
                  <c:v>3.8779861111106584</c:v>
                </c:pt>
                <c:pt idx="8028">
                  <c:v>3.8781481481491937</c:v>
                </c:pt>
                <c:pt idx="8029">
                  <c:v>3.8782870370414457</c:v>
                </c:pt>
                <c:pt idx="8030">
                  <c:v>3.8784490740799811</c:v>
                </c:pt>
                <c:pt idx="8031">
                  <c:v>3.8785995370417368</c:v>
                </c:pt>
                <c:pt idx="8032">
                  <c:v>3.8787962962960592</c:v>
                </c:pt>
                <c:pt idx="8033">
                  <c:v>3.8791550925961928</c:v>
                </c:pt>
                <c:pt idx="8034">
                  <c:v>3.8792939814811689</c:v>
                </c:pt>
                <c:pt idx="8035">
                  <c:v>3.8794675925964839</c:v>
                </c:pt>
                <c:pt idx="8036">
                  <c:v>3.8795949074119562</c:v>
                </c:pt>
                <c:pt idx="8037">
                  <c:v>3.8797685185199953</c:v>
                </c:pt>
                <c:pt idx="8038">
                  <c:v>3.8799652777815936</c:v>
                </c:pt>
                <c:pt idx="8039">
                  <c:v>3.880196759258979</c:v>
                </c:pt>
                <c:pt idx="8040">
                  <c:v>3.8803935185205773</c:v>
                </c:pt>
                <c:pt idx="8041">
                  <c:v>3.8805555555591127</c:v>
                </c:pt>
                <c:pt idx="8042">
                  <c:v>3.8806944444440887</c:v>
                </c:pt>
                <c:pt idx="8043">
                  <c:v>3.8808680555594037</c:v>
                </c:pt>
                <c:pt idx="8044">
                  <c:v>3.8810416666674428</c:v>
                </c:pt>
                <c:pt idx="8045">
                  <c:v>3.8812268518522615</c:v>
                </c:pt>
                <c:pt idx="8046">
                  <c:v>3.8814351851906395</c:v>
                </c:pt>
                <c:pt idx="8047">
                  <c:v>3.8816435185217415</c:v>
                </c:pt>
                <c:pt idx="8048">
                  <c:v>3.8818055555602768</c:v>
                </c:pt>
                <c:pt idx="8049">
                  <c:v>3.8819791666683159</c:v>
                </c:pt>
                <c:pt idx="8050">
                  <c:v>3.8821412037068512</c:v>
                </c:pt>
                <c:pt idx="8051">
                  <c:v>3.8823263888916699</c:v>
                </c:pt>
                <c:pt idx="8052">
                  <c:v>3.8825810185226146</c:v>
                </c:pt>
                <c:pt idx="8053">
                  <c:v>3.8828009259304963</c:v>
                </c:pt>
                <c:pt idx="8054">
                  <c:v>3.882951388892252</c:v>
                </c:pt>
                <c:pt idx="8055">
                  <c:v>3.8831018518540077</c:v>
                </c:pt>
                <c:pt idx="8056">
                  <c:v>3.8832754629693227</c:v>
                </c:pt>
                <c:pt idx="8057">
                  <c:v>3.8834953703699284</c:v>
                </c:pt>
                <c:pt idx="8058">
                  <c:v>3.8836805555620231</c:v>
                </c:pt>
                <c:pt idx="8059">
                  <c:v>3.8838773148163455</c:v>
                </c:pt>
                <c:pt idx="8060">
                  <c:v>3.8840740740779438</c:v>
                </c:pt>
                <c:pt idx="8061">
                  <c:v>3.8842708333395422</c:v>
                </c:pt>
                <c:pt idx="8062">
                  <c:v>3.8844907407474238</c:v>
                </c:pt>
                <c:pt idx="8063">
                  <c:v>3.8846875000017462</c:v>
                </c:pt>
                <c:pt idx="8064">
                  <c:v>3.8848842592633446</c:v>
                </c:pt>
                <c:pt idx="8065">
                  <c:v>3.8850578703713836</c:v>
                </c:pt>
                <c:pt idx="8066">
                  <c:v>3.885254629632982</c:v>
                </c:pt>
                <c:pt idx="8067">
                  <c:v>3.8854513888945803</c:v>
                </c:pt>
                <c:pt idx="8068">
                  <c:v>3.885636574079399</c:v>
                </c:pt>
                <c:pt idx="8069">
                  <c:v>3.8858564814872807</c:v>
                </c:pt>
                <c:pt idx="8070">
                  <c:v>3.8860416666720994</c:v>
                </c:pt>
                <c:pt idx="8071">
                  <c:v>3.8862152777801384</c:v>
                </c:pt>
                <c:pt idx="8072">
                  <c:v>3.8864004629649571</c:v>
                </c:pt>
                <c:pt idx="8073">
                  <c:v>3.8866087962960592</c:v>
                </c:pt>
                <c:pt idx="8074">
                  <c:v>3.8868171296344372</c:v>
                </c:pt>
                <c:pt idx="8075">
                  <c:v>3.8870023148192558</c:v>
                </c:pt>
                <c:pt idx="8076">
                  <c:v>3.8888657407442224</c:v>
                </c:pt>
                <c:pt idx="8077">
                  <c:v>3.8894560185217415</c:v>
                </c:pt>
                <c:pt idx="8078">
                  <c:v>3.8897453703757492</c:v>
                </c:pt>
                <c:pt idx="8079">
                  <c:v>3.8900231481529772</c:v>
                </c:pt>
                <c:pt idx="8080">
                  <c:v>3.8902893518534256</c:v>
                </c:pt>
                <c:pt idx="8081">
                  <c:v>3.8905787037074333</c:v>
                </c:pt>
                <c:pt idx="8082">
                  <c:v>3.890868055561441</c:v>
                </c:pt>
                <c:pt idx="8083">
                  <c:v>3.8911342592618894</c:v>
                </c:pt>
                <c:pt idx="8084">
                  <c:v>3.8914236111158971</c:v>
                </c:pt>
                <c:pt idx="8085">
                  <c:v>3.8915856481544324</c:v>
                </c:pt>
                <c:pt idx="8086">
                  <c:v>3.8917476851856918</c:v>
                </c:pt>
                <c:pt idx="8087">
                  <c:v>3.8919212963010068</c:v>
                </c:pt>
                <c:pt idx="8088">
                  <c:v>3.8921064814858255</c:v>
                </c:pt>
                <c:pt idx="8089">
                  <c:v>3.8922453703708015</c:v>
                </c:pt>
                <c:pt idx="8090">
                  <c:v>3.8924305555556202</c:v>
                </c:pt>
                <c:pt idx="8091">
                  <c:v>3.8926620370402816</c:v>
                </c:pt>
                <c:pt idx="8092">
                  <c:v>3.8929050925944466</c:v>
                </c:pt>
                <c:pt idx="8093">
                  <c:v>3.8931597222253913</c:v>
                </c:pt>
                <c:pt idx="8094">
                  <c:v>3.893414351856336</c:v>
                </c:pt>
                <c:pt idx="8095">
                  <c:v>3.893657407410501</c:v>
                </c:pt>
                <c:pt idx="8096">
                  <c:v>3.8938773148183827</c:v>
                </c:pt>
                <c:pt idx="8097">
                  <c:v>3.8940393518569181</c:v>
                </c:pt>
                <c:pt idx="8098">
                  <c:v>3.8942013888954534</c:v>
                </c:pt>
                <c:pt idx="8099">
                  <c:v>3.8943750000034925</c:v>
                </c:pt>
                <c:pt idx="8100">
                  <c:v>3.8945254629652482</c:v>
                </c:pt>
                <c:pt idx="8101">
                  <c:v>3.8947453703731298</c:v>
                </c:pt>
                <c:pt idx="8102">
                  <c:v>3.8949537037042319</c:v>
                </c:pt>
                <c:pt idx="8103">
                  <c:v>3.8951736111121136</c:v>
                </c:pt>
                <c:pt idx="8104">
                  <c:v>3.8953935185199953</c:v>
                </c:pt>
                <c:pt idx="8105">
                  <c:v>3.8956018518583733</c:v>
                </c:pt>
                <c:pt idx="8106">
                  <c:v>3.8958333333357587</c:v>
                </c:pt>
                <c:pt idx="8107">
                  <c:v>3.89606481482042</c:v>
                </c:pt>
                <c:pt idx="8108">
                  <c:v>3.896377314820711</c:v>
                </c:pt>
                <c:pt idx="8109">
                  <c:v>3.8966203703748761</c:v>
                </c:pt>
                <c:pt idx="8110">
                  <c:v>3.8968055555596948</c:v>
                </c:pt>
                <c:pt idx="8111">
                  <c:v>3.8969560185214505</c:v>
                </c:pt>
                <c:pt idx="8112">
                  <c:v>3.8971296296294895</c:v>
                </c:pt>
                <c:pt idx="8113">
                  <c:v>3.8972916666680248</c:v>
                </c:pt>
                <c:pt idx="8114">
                  <c:v>3.8974652777833398</c:v>
                </c:pt>
                <c:pt idx="8115">
                  <c:v>3.8976620370376622</c:v>
                </c:pt>
                <c:pt idx="8116">
                  <c:v>3.8978587962992606</c:v>
                </c:pt>
                <c:pt idx="8117">
                  <c:v>3.8980555555608589</c:v>
                </c:pt>
                <c:pt idx="8118">
                  <c:v>3.898263888891961</c:v>
                </c:pt>
                <c:pt idx="8119">
                  <c:v>3.8984606481535593</c:v>
                </c:pt>
                <c:pt idx="8120">
                  <c:v>3.898645833338378</c:v>
                </c:pt>
                <c:pt idx="8121">
                  <c:v>3.898819444446417</c:v>
                </c:pt>
                <c:pt idx="8122">
                  <c:v>3.8990046296312357</c:v>
                </c:pt>
                <c:pt idx="8123">
                  <c:v>3.8991666666697711</c:v>
                </c:pt>
                <c:pt idx="8124">
                  <c:v>3.8993402777778101</c:v>
                </c:pt>
                <c:pt idx="8125">
                  <c:v>3.8995138888931251</c:v>
                </c:pt>
                <c:pt idx="8126">
                  <c:v>3.8997337963010068</c:v>
                </c:pt>
                <c:pt idx="8127">
                  <c:v>3.8999537037088885</c:v>
                </c:pt>
                <c:pt idx="8128">
                  <c:v>3.9001504629632109</c:v>
                </c:pt>
                <c:pt idx="8129">
                  <c:v>3.9003125000017462</c:v>
                </c:pt>
                <c:pt idx="8130">
                  <c:v>3.9004861111170612</c:v>
                </c:pt>
                <c:pt idx="8131">
                  <c:v>3.9006597222251003</c:v>
                </c:pt>
                <c:pt idx="8132">
                  <c:v>3.9008333333331393</c:v>
                </c:pt>
                <c:pt idx="8133">
                  <c:v>3.9010300925947377</c:v>
                </c:pt>
                <c:pt idx="8134">
                  <c:v>3.9012152777795563</c:v>
                </c:pt>
                <c:pt idx="8135">
                  <c:v>3.9016435185185401</c:v>
                </c:pt>
                <c:pt idx="8136">
                  <c:v>3.9018171296338551</c:v>
                </c:pt>
                <c:pt idx="8137">
                  <c:v>3.9019675925956108</c:v>
                </c:pt>
                <c:pt idx="8138">
                  <c:v>3.9021412037036498</c:v>
                </c:pt>
                <c:pt idx="8139">
                  <c:v>3.9023148148189648</c:v>
                </c:pt>
                <c:pt idx="8140">
                  <c:v>3.9024768518575002</c:v>
                </c:pt>
                <c:pt idx="8141">
                  <c:v>3.9026388888887595</c:v>
                </c:pt>
                <c:pt idx="8142">
                  <c:v>3.9028125000040745</c:v>
                </c:pt>
                <c:pt idx="8143">
                  <c:v>3.9030208333351766</c:v>
                </c:pt>
                <c:pt idx="8144">
                  <c:v>3.9032175925967749</c:v>
                </c:pt>
                <c:pt idx="8145">
                  <c:v>3.9034027777815936</c:v>
                </c:pt>
                <c:pt idx="8146">
                  <c:v>3.9037152777818847</c:v>
                </c:pt>
                <c:pt idx="8147">
                  <c:v>3.9038888888899237</c:v>
                </c:pt>
                <c:pt idx="8148">
                  <c:v>3.9040740740747424</c:v>
                </c:pt>
                <c:pt idx="8149">
                  <c:v>3.904224537043774</c:v>
                </c:pt>
                <c:pt idx="8150">
                  <c:v>3.9044097222285927</c:v>
                </c:pt>
                <c:pt idx="8151">
                  <c:v>3.9046064814829151</c:v>
                </c:pt>
                <c:pt idx="8152">
                  <c:v>3.9048032407445135</c:v>
                </c:pt>
                <c:pt idx="8153">
                  <c:v>3.9050231481523952</c:v>
                </c:pt>
                <c:pt idx="8154">
                  <c:v>3.9052083333372138</c:v>
                </c:pt>
                <c:pt idx="8155">
                  <c:v>3.9054050925988122</c:v>
                </c:pt>
                <c:pt idx="8156">
                  <c:v>3.9056018518531346</c:v>
                </c:pt>
                <c:pt idx="8157">
                  <c:v>3.9057986111147329</c:v>
                </c:pt>
                <c:pt idx="8158">
                  <c:v>3.906006944445835</c:v>
                </c:pt>
                <c:pt idx="8159">
                  <c:v>3.906215277784213</c:v>
                </c:pt>
                <c:pt idx="8160">
                  <c:v>3.9064004629690317</c:v>
                </c:pt>
                <c:pt idx="8161">
                  <c:v>3.9065856481538503</c:v>
                </c:pt>
                <c:pt idx="8162">
                  <c:v>3.9067824074081727</c:v>
                </c:pt>
                <c:pt idx="8163">
                  <c:v>3.9069907407465507</c:v>
                </c:pt>
                <c:pt idx="8164">
                  <c:v>3.9071875000008731</c:v>
                </c:pt>
                <c:pt idx="8165">
                  <c:v>3.9073958333392511</c:v>
                </c:pt>
                <c:pt idx="8166">
                  <c:v>3.9075694444472902</c:v>
                </c:pt>
                <c:pt idx="8167">
                  <c:v>3.9077430555553292</c:v>
                </c:pt>
                <c:pt idx="8168">
                  <c:v>3.9079513888937072</c:v>
                </c:pt>
                <c:pt idx="8169">
                  <c:v>3.9081597222248092</c:v>
                </c:pt>
                <c:pt idx="8170">
                  <c:v>3.9083680555559113</c:v>
                </c:pt>
                <c:pt idx="8171">
                  <c:v>3.9105324074116652</c:v>
                </c:pt>
                <c:pt idx="8172">
                  <c:v>3.9107986111121136</c:v>
                </c:pt>
                <c:pt idx="8173">
                  <c:v>3.9111111111124046</c:v>
                </c:pt>
                <c:pt idx="8174">
                  <c:v>3.9114351851894753</c:v>
                </c:pt>
                <c:pt idx="8175">
                  <c:v>3.9117361111129867</c:v>
                </c:pt>
                <c:pt idx="8176">
                  <c:v>3.9120254629669944</c:v>
                </c:pt>
                <c:pt idx="8177">
                  <c:v>3.9123726851903484</c:v>
                </c:pt>
                <c:pt idx="8178">
                  <c:v>3.9126967592601432</c:v>
                </c:pt>
                <c:pt idx="8179">
                  <c:v>3.9128587962986785</c:v>
                </c:pt>
                <c:pt idx="8180">
                  <c:v>3.9130208333372138</c:v>
                </c:pt>
                <c:pt idx="8181">
                  <c:v>3.9132407407450955</c:v>
                </c:pt>
                <c:pt idx="8182">
                  <c:v>3.9134375000066939</c:v>
                </c:pt>
                <c:pt idx="8183">
                  <c:v>3.9136226851915126</c:v>
                </c:pt>
                <c:pt idx="8184">
                  <c:v>3.913819444445835</c:v>
                </c:pt>
                <c:pt idx="8185">
                  <c:v>3.9140162037074333</c:v>
                </c:pt>
                <c:pt idx="8186">
                  <c:v>3.914201388892252</c:v>
                </c:pt>
                <c:pt idx="8187">
                  <c:v>3.914409722223354</c:v>
                </c:pt>
                <c:pt idx="8188">
                  <c:v>3.9145949074081727</c:v>
                </c:pt>
                <c:pt idx="8189">
                  <c:v>3.9147916666697711</c:v>
                </c:pt>
                <c:pt idx="8190">
                  <c:v>3.9149884259313694</c:v>
                </c:pt>
                <c:pt idx="8191">
                  <c:v>3.9151851851856918</c:v>
                </c:pt>
                <c:pt idx="8192">
                  <c:v>3.9153935185240698</c:v>
                </c:pt>
                <c:pt idx="8193">
                  <c:v>3.9155787037088885</c:v>
                </c:pt>
                <c:pt idx="8194">
                  <c:v>3.9157754629632109</c:v>
                </c:pt>
                <c:pt idx="8195">
                  <c:v>3.9159953703710926</c:v>
                </c:pt>
                <c:pt idx="8196">
                  <c:v>3.9162037037094706</c:v>
                </c:pt>
                <c:pt idx="8197">
                  <c:v>3.916400462963793</c:v>
                </c:pt>
                <c:pt idx="8198">
                  <c:v>3.916574074079108</c:v>
                </c:pt>
                <c:pt idx="8199">
                  <c:v>3.9167939814869897</c:v>
                </c:pt>
                <c:pt idx="8200">
                  <c:v>3.9170023148180917</c:v>
                </c:pt>
                <c:pt idx="8201">
                  <c:v>3.9172222222259734</c:v>
                </c:pt>
                <c:pt idx="8202">
                  <c:v>3.9174305555570754</c:v>
                </c:pt>
                <c:pt idx="8203">
                  <c:v>3.9176504629649571</c:v>
                </c:pt>
                <c:pt idx="8204">
                  <c:v>3.9178472222265555</c:v>
                </c:pt>
                <c:pt idx="8205">
                  <c:v>3.9180787037039408</c:v>
                </c:pt>
                <c:pt idx="8206">
                  <c:v>3.9183217592653818</c:v>
                </c:pt>
                <c:pt idx="8207">
                  <c:v>3.9185416666732635</c:v>
                </c:pt>
                <c:pt idx="8208">
                  <c:v>3.9187731481506489</c:v>
                </c:pt>
                <c:pt idx="8209">
                  <c:v>3.9190046296353103</c:v>
                </c:pt>
                <c:pt idx="8210">
                  <c:v>3.9192013888896327</c:v>
                </c:pt>
                <c:pt idx="8211">
                  <c:v>3.919363425928168</c:v>
                </c:pt>
                <c:pt idx="8212">
                  <c:v>3.919537037043483</c:v>
                </c:pt>
                <c:pt idx="8213">
                  <c:v>3.9197337962978054</c:v>
                </c:pt>
                <c:pt idx="8214">
                  <c:v>3.9199305555594037</c:v>
                </c:pt>
                <c:pt idx="8215">
                  <c:v>3.9201157407442224</c:v>
                </c:pt>
                <c:pt idx="8216">
                  <c:v>3.9203125000058208</c:v>
                </c:pt>
                <c:pt idx="8217">
                  <c:v>3.9205208333369228</c:v>
                </c:pt>
                <c:pt idx="8218">
                  <c:v>3.9207060185217415</c:v>
                </c:pt>
                <c:pt idx="8219">
                  <c:v>3.9209027777833398</c:v>
                </c:pt>
                <c:pt idx="8220">
                  <c:v>3.9210995370376622</c:v>
                </c:pt>
                <c:pt idx="8221">
                  <c:v>3.9212615740761976</c:v>
                </c:pt>
                <c:pt idx="8222">
                  <c:v>3.9214583333377959</c:v>
                </c:pt>
                <c:pt idx="8223">
                  <c:v>3.921666666668898</c:v>
                </c:pt>
                <c:pt idx="8224">
                  <c:v>3.9218634259304963</c:v>
                </c:pt>
                <c:pt idx="8225">
                  <c:v>3.922048611115315</c:v>
                </c:pt>
                <c:pt idx="8226">
                  <c:v>3.9222337963001337</c:v>
                </c:pt>
                <c:pt idx="8227">
                  <c:v>3.922430555561732</c:v>
                </c:pt>
                <c:pt idx="8228">
                  <c:v>3.9226157407465507</c:v>
                </c:pt>
                <c:pt idx="8229">
                  <c:v>3.9228125000008731</c:v>
                </c:pt>
                <c:pt idx="8230">
                  <c:v>3.9229976851856918</c:v>
                </c:pt>
                <c:pt idx="8231">
                  <c:v>3.9231944444472902</c:v>
                </c:pt>
                <c:pt idx="8232">
                  <c:v>3.9233796296321088</c:v>
                </c:pt>
                <c:pt idx="8233">
                  <c:v>3.9235879629632109</c:v>
                </c:pt>
                <c:pt idx="8234">
                  <c:v>3.9237847222248092</c:v>
                </c:pt>
                <c:pt idx="8235">
                  <c:v>3.9239699074096279</c:v>
                </c:pt>
                <c:pt idx="8236">
                  <c:v>3.9241435185249429</c:v>
                </c:pt>
                <c:pt idx="8237">
                  <c:v>3.9243402777792653</c:v>
                </c:pt>
                <c:pt idx="8238">
                  <c:v>3.9245023148178007</c:v>
                </c:pt>
                <c:pt idx="8239">
                  <c:v>3.9247106481489027</c:v>
                </c:pt>
                <c:pt idx="8240">
                  <c:v>3.924942129633564</c:v>
                </c:pt>
                <c:pt idx="8241">
                  <c:v>3.9251620370414457</c:v>
                </c:pt>
                <c:pt idx="8242">
                  <c:v>3.9253587963030441</c:v>
                </c:pt>
                <c:pt idx="8243">
                  <c:v>3.9255324074110831</c:v>
                </c:pt>
                <c:pt idx="8244">
                  <c:v>3.9257060185191222</c:v>
                </c:pt>
                <c:pt idx="8245">
                  <c:v>3.9258912037039408</c:v>
                </c:pt>
                <c:pt idx="8246">
                  <c:v>3.9260879629655392</c:v>
                </c:pt>
                <c:pt idx="8247">
                  <c:v>3.9263078703734209</c:v>
                </c:pt>
                <c:pt idx="8248">
                  <c:v>3.9265046296350192</c:v>
                </c:pt>
                <c:pt idx="8249">
                  <c:v>3.9267013888893416</c:v>
                </c:pt>
                <c:pt idx="8250">
                  <c:v>3.9269097222277196</c:v>
                </c:pt>
                <c:pt idx="8251">
                  <c:v>3.9271296296356013</c:v>
                </c:pt>
                <c:pt idx="8252">
                  <c:v>3.9273379629667033</c:v>
                </c:pt>
                <c:pt idx="8253">
                  <c:v>3.9275462962978054</c:v>
                </c:pt>
                <c:pt idx="8254">
                  <c:v>3.9277430555594037</c:v>
                </c:pt>
                <c:pt idx="8255">
                  <c:v>3.9279166666674428</c:v>
                </c:pt>
                <c:pt idx="8256">
                  <c:v>3.9280902777827578</c:v>
                </c:pt>
                <c:pt idx="8257">
                  <c:v>3.9282870370370802</c:v>
                </c:pt>
                <c:pt idx="8258">
                  <c:v>3.9285069444449618</c:v>
                </c:pt>
                <c:pt idx="8259">
                  <c:v>3.9286921296297805</c:v>
                </c:pt>
                <c:pt idx="8260">
                  <c:v>3.9288888888913789</c:v>
                </c:pt>
                <c:pt idx="8261">
                  <c:v>3.9290740740761976</c:v>
                </c:pt>
                <c:pt idx="8262">
                  <c:v>3.9292824074072996</c:v>
                </c:pt>
                <c:pt idx="8263">
                  <c:v>3.9294560185226146</c:v>
                </c:pt>
                <c:pt idx="8264">
                  <c:v>3.9296643518537167</c:v>
                </c:pt>
                <c:pt idx="8265">
                  <c:v>3.932337962964084</c:v>
                </c:pt>
                <c:pt idx="8266">
                  <c:v>3.932615740741312</c:v>
                </c:pt>
                <c:pt idx="8267">
                  <c:v>3.9328819444490364</c:v>
                </c:pt>
                <c:pt idx="8268">
                  <c:v>3.9331712963030441</c:v>
                </c:pt>
                <c:pt idx="8269">
                  <c:v>3.9334375000034925</c:v>
                </c:pt>
                <c:pt idx="8270">
                  <c:v>3.9337268518575002</c:v>
                </c:pt>
                <c:pt idx="8271">
                  <c:v>3.9340046296347282</c:v>
                </c:pt>
                <c:pt idx="8272">
                  <c:v>3.9342939814814599</c:v>
                </c:pt>
                <c:pt idx="8273">
                  <c:v>3.9345254629661213</c:v>
                </c:pt>
                <c:pt idx="8274">
                  <c:v>3.9346990740741603</c:v>
                </c:pt>
                <c:pt idx="8275">
                  <c:v>3.9348958333357587</c:v>
                </c:pt>
                <c:pt idx="8276">
                  <c:v>3.9350810185205773</c:v>
                </c:pt>
                <c:pt idx="8277">
                  <c:v>3.9352430555591127</c:v>
                </c:pt>
                <c:pt idx="8278">
                  <c:v>3.9354282407439314</c:v>
                </c:pt>
                <c:pt idx="8279">
                  <c:v>3.9355902777824667</c:v>
                </c:pt>
                <c:pt idx="8280">
                  <c:v>3.9357638888905058</c:v>
                </c:pt>
                <c:pt idx="8281">
                  <c:v>3.9359490740753245</c:v>
                </c:pt>
                <c:pt idx="8282">
                  <c:v>3.9360995370370802</c:v>
                </c:pt>
                <c:pt idx="8283">
                  <c:v>3.9362731481523952</c:v>
                </c:pt>
                <c:pt idx="8284">
                  <c:v>3.9364583333372138</c:v>
                </c:pt>
                <c:pt idx="8285">
                  <c:v>3.9367129629681585</c:v>
                </c:pt>
                <c:pt idx="8286">
                  <c:v>3.9369328703760402</c:v>
                </c:pt>
                <c:pt idx="8287">
                  <c:v>3.9371064814840793</c:v>
                </c:pt>
                <c:pt idx="8288">
                  <c:v>3.9372800925921183</c:v>
                </c:pt>
                <c:pt idx="8289">
                  <c:v>3.93743055556115</c:v>
                </c:pt>
                <c:pt idx="8290">
                  <c:v>3.9376273148154723</c:v>
                </c:pt>
                <c:pt idx="8291">
                  <c:v>3.9377893518540077</c:v>
                </c:pt>
                <c:pt idx="8292">
                  <c:v>3.9379629629693227</c:v>
                </c:pt>
                <c:pt idx="8293">
                  <c:v>3.9381712963004247</c:v>
                </c:pt>
                <c:pt idx="8294">
                  <c:v>3.9383449074084638</c:v>
                </c:pt>
                <c:pt idx="8295">
                  <c:v>3.9385185185237788</c:v>
                </c:pt>
                <c:pt idx="8296">
                  <c:v>3.9387384259316605</c:v>
                </c:pt>
                <c:pt idx="8297">
                  <c:v>3.9389120370396995</c:v>
                </c:pt>
                <c:pt idx="8298">
                  <c:v>3.9390856481477385</c:v>
                </c:pt>
                <c:pt idx="8299">
                  <c:v>3.9392708333398332</c:v>
                </c:pt>
                <c:pt idx="8300">
                  <c:v>3.9394560185246519</c:v>
                </c:pt>
                <c:pt idx="8301">
                  <c:v>3.9396527777789743</c:v>
                </c:pt>
                <c:pt idx="8302">
                  <c:v>3.9398263888942893</c:v>
                </c:pt>
                <c:pt idx="8303">
                  <c:v>3.9400347222253913</c:v>
                </c:pt>
                <c:pt idx="8304">
                  <c:v>3.940254629633273</c:v>
                </c:pt>
                <c:pt idx="8305">
                  <c:v>3.9404398148180917</c:v>
                </c:pt>
                <c:pt idx="8306">
                  <c:v>3.9406134259261307</c:v>
                </c:pt>
                <c:pt idx="8307">
                  <c:v>3.9407986111109494</c:v>
                </c:pt>
                <c:pt idx="8308">
                  <c:v>3.9409722222262644</c:v>
                </c:pt>
                <c:pt idx="8309">
                  <c:v>3.9413194444496185</c:v>
                </c:pt>
                <c:pt idx="8310">
                  <c:v>3.9414814814881538</c:v>
                </c:pt>
                <c:pt idx="8311">
                  <c:v>3.9416435185194132</c:v>
                </c:pt>
                <c:pt idx="8312">
                  <c:v>3.9418171296347282</c:v>
                </c:pt>
                <c:pt idx="8313">
                  <c:v>3.9419907407427672</c:v>
                </c:pt>
                <c:pt idx="8314">
                  <c:v>3.9421643518580822</c:v>
                </c:pt>
                <c:pt idx="8315">
                  <c:v>3.9423379629661213</c:v>
                </c:pt>
                <c:pt idx="8316">
                  <c:v>3.9425000000046566</c:v>
                </c:pt>
                <c:pt idx="8317">
                  <c:v>3.9427083333357587</c:v>
                </c:pt>
                <c:pt idx="8318">
                  <c:v>3.942905092597357</c:v>
                </c:pt>
                <c:pt idx="8319">
                  <c:v>3.943078703705396</c:v>
                </c:pt>
                <c:pt idx="8320">
                  <c:v>3.943252314820711</c:v>
                </c:pt>
                <c:pt idx="8321">
                  <c:v>3.9434375000055297</c:v>
                </c:pt>
                <c:pt idx="8322">
                  <c:v>3.9436342592598521</c:v>
                </c:pt>
                <c:pt idx="8323">
                  <c:v>3.9438078703751671</c:v>
                </c:pt>
                <c:pt idx="8324">
                  <c:v>3.9440046296294895</c:v>
                </c:pt>
                <c:pt idx="8325">
                  <c:v>3.9441782407448045</c:v>
                </c:pt>
                <c:pt idx="8326">
                  <c:v>3.9443634259296232</c:v>
                </c:pt>
                <c:pt idx="8327">
                  <c:v>3.9445486111144419</c:v>
                </c:pt>
                <c:pt idx="8328">
                  <c:v>3.9447569444455439</c:v>
                </c:pt>
                <c:pt idx="8329">
                  <c:v>3.9449421296303626</c:v>
                </c:pt>
                <c:pt idx="8330">
                  <c:v>3.9451273148151813</c:v>
                </c:pt>
                <c:pt idx="8331">
                  <c:v>3.9453009259304963</c:v>
                </c:pt>
                <c:pt idx="8332">
                  <c:v>3.9454976851848187</c:v>
                </c:pt>
                <c:pt idx="8333">
                  <c:v>3.945694444446417</c:v>
                </c:pt>
                <c:pt idx="8334">
                  <c:v>3.9459027777775191</c:v>
                </c:pt>
                <c:pt idx="8335">
                  <c:v>3.9461689814852434</c:v>
                </c:pt>
                <c:pt idx="8336">
                  <c:v>3.9464004629626288</c:v>
                </c:pt>
                <c:pt idx="8337">
                  <c:v>3.9465740740779438</c:v>
                </c:pt>
                <c:pt idx="8338">
                  <c:v>3.9467476851859828</c:v>
                </c:pt>
                <c:pt idx="8339">
                  <c:v>3.9469444444475812</c:v>
                </c:pt>
                <c:pt idx="8340">
                  <c:v>3.9471527777786832</c:v>
                </c:pt>
                <c:pt idx="8341">
                  <c:v>3.9473495370402816</c:v>
                </c:pt>
                <c:pt idx="8342">
                  <c:v>3.9475925925944466</c:v>
                </c:pt>
                <c:pt idx="8343">
                  <c:v>3.947789351856045</c:v>
                </c:pt>
                <c:pt idx="8344">
                  <c:v>3.9480208333334303</c:v>
                </c:pt>
                <c:pt idx="8345">
                  <c:v>3.9482523148180917</c:v>
                </c:pt>
                <c:pt idx="8346">
                  <c:v>3.9484606481491937</c:v>
                </c:pt>
                <c:pt idx="8347">
                  <c:v>3.9486689814875717</c:v>
                </c:pt>
                <c:pt idx="8348">
                  <c:v>3.9488888888954534</c:v>
                </c:pt>
                <c:pt idx="8349">
                  <c:v>3.9490972222265555</c:v>
                </c:pt>
                <c:pt idx="8350">
                  <c:v>3.9492939814881538</c:v>
                </c:pt>
                <c:pt idx="8351">
                  <c:v>3.9495138888887595</c:v>
                </c:pt>
                <c:pt idx="8352">
                  <c:v>3.9497222222271375</c:v>
                </c:pt>
                <c:pt idx="8353">
                  <c:v>3.9499189814814599</c:v>
                </c:pt>
                <c:pt idx="8354">
                  <c:v>3.9501273148198379</c:v>
                </c:pt>
                <c:pt idx="8355">
                  <c:v>3.95033564815094</c:v>
                </c:pt>
                <c:pt idx="8356">
                  <c:v>3.9505555555588217</c:v>
                </c:pt>
                <c:pt idx="8357">
                  <c:v>3.9507407407436403</c:v>
                </c:pt>
                <c:pt idx="8358">
                  <c:v>3.9509490740747424</c:v>
                </c:pt>
                <c:pt idx="8359">
                  <c:v>3.9535300925927004</c:v>
                </c:pt>
                <c:pt idx="8360">
                  <c:v>3.9538194444467081</c:v>
                </c:pt>
                <c:pt idx="8361">
                  <c:v>3.9541087963007158</c:v>
                </c:pt>
                <c:pt idx="8362">
                  <c:v>3.9543750000011642</c:v>
                </c:pt>
                <c:pt idx="8363">
                  <c:v>3.9546643518551718</c:v>
                </c:pt>
                <c:pt idx="8364">
                  <c:v>3.9549421296323999</c:v>
                </c:pt>
                <c:pt idx="8365">
                  <c:v>3.9552199074096279</c:v>
                </c:pt>
                <c:pt idx="8366">
                  <c:v>3.955532407409919</c:v>
                </c:pt>
                <c:pt idx="8367">
                  <c:v>3.9557986111176433</c:v>
                </c:pt>
                <c:pt idx="8368">
                  <c:v>3.9560069444487453</c:v>
                </c:pt>
                <c:pt idx="8369">
                  <c:v>3.956192129633564</c:v>
                </c:pt>
                <c:pt idx="8370">
                  <c:v>3.9563657407416031</c:v>
                </c:pt>
                <c:pt idx="8371">
                  <c:v>3.9565509259264218</c:v>
                </c:pt>
                <c:pt idx="8372">
                  <c:v>3.9567361111112405</c:v>
                </c:pt>
                <c:pt idx="8373">
                  <c:v>3.9569212962960592</c:v>
                </c:pt>
                <c:pt idx="8374">
                  <c:v>3.9571180555576575</c:v>
                </c:pt>
                <c:pt idx="8375">
                  <c:v>3.9572916666729725</c:v>
                </c:pt>
                <c:pt idx="8376">
                  <c:v>3.9575578703734209</c:v>
                </c:pt>
                <c:pt idx="8377">
                  <c:v>3.9577662037045229</c:v>
                </c:pt>
                <c:pt idx="8378">
                  <c:v>3.9579398148198379</c:v>
                </c:pt>
                <c:pt idx="8379">
                  <c:v>3.9581250000046566</c:v>
                </c:pt>
                <c:pt idx="8380">
                  <c:v>3.9583101851894753</c:v>
                </c:pt>
                <c:pt idx="8381">
                  <c:v>3.958530092597357</c:v>
                </c:pt>
                <c:pt idx="8382">
                  <c:v>3.9587268518516794</c:v>
                </c:pt>
                <c:pt idx="8383">
                  <c:v>3.9589236111132777</c:v>
                </c:pt>
                <c:pt idx="8384">
                  <c:v>3.9591203703748761</c:v>
                </c:pt>
                <c:pt idx="8385">
                  <c:v>3.9593055555596948</c:v>
                </c:pt>
                <c:pt idx="8386">
                  <c:v>3.9595023148212931</c:v>
                </c:pt>
                <c:pt idx="8387">
                  <c:v>3.9596990740756155</c:v>
                </c:pt>
                <c:pt idx="8388">
                  <c:v>3.9598958333372138</c:v>
                </c:pt>
                <c:pt idx="8389">
                  <c:v>3.9600810185220325</c:v>
                </c:pt>
                <c:pt idx="8390">
                  <c:v>3.9602777777836309</c:v>
                </c:pt>
                <c:pt idx="8391">
                  <c:v>3.9604629629684496</c:v>
                </c:pt>
                <c:pt idx="8392">
                  <c:v>3.960659722222772</c:v>
                </c:pt>
                <c:pt idx="8393">
                  <c:v>3.96086805556115</c:v>
                </c:pt>
                <c:pt idx="8394">
                  <c:v>3.9610995370385353</c:v>
                </c:pt>
                <c:pt idx="8395">
                  <c:v>3.9612962963001337</c:v>
                </c:pt>
                <c:pt idx="8396">
                  <c:v>3.961458333338669</c:v>
                </c:pt>
                <c:pt idx="8397">
                  <c:v>3.9616898148160544</c:v>
                </c:pt>
                <c:pt idx="8398">
                  <c:v>3.9619444444469991</c:v>
                </c:pt>
                <c:pt idx="8399">
                  <c:v>3.9621180555623141</c:v>
                </c:pt>
                <c:pt idx="8400">
                  <c:v>3.965995370374003</c:v>
                </c:pt>
                <c:pt idx="8401">
                  <c:v>3.9668981481518131</c:v>
                </c:pt>
                <c:pt idx="8402">
                  <c:v>3.9670833333366318</c:v>
                </c:pt>
                <c:pt idx="8403">
                  <c:v>3.9672569444446708</c:v>
                </c:pt>
                <c:pt idx="8404">
                  <c:v>3.9674189814832062</c:v>
                </c:pt>
                <c:pt idx="8405">
                  <c:v>3.9676157407448045</c:v>
                </c:pt>
                <c:pt idx="8406">
                  <c:v>3.9677893518528435</c:v>
                </c:pt>
                <c:pt idx="8407">
                  <c:v>3.9679629629681585</c:v>
                </c:pt>
                <c:pt idx="8408">
                  <c:v>3.9681365740761976</c:v>
                </c:pt>
                <c:pt idx="8409">
                  <c:v>3.9683333333377959</c:v>
                </c:pt>
                <c:pt idx="8410">
                  <c:v>3.9685185185226146</c:v>
                </c:pt>
                <c:pt idx="8411">
                  <c:v>3.9687268518537167</c:v>
                </c:pt>
                <c:pt idx="8412">
                  <c:v>3.968923611115315</c:v>
                </c:pt>
                <c:pt idx="8413">
                  <c:v>3.969131944446417</c:v>
                </c:pt>
                <c:pt idx="8414">
                  <c:v>3.9693171296312357</c:v>
                </c:pt>
                <c:pt idx="8415">
                  <c:v>3.9695023148160544</c:v>
                </c:pt>
                <c:pt idx="8416">
                  <c:v>3.9697222222239361</c:v>
                </c:pt>
                <c:pt idx="8417">
                  <c:v>3.9699074074087548</c:v>
                </c:pt>
                <c:pt idx="8418">
                  <c:v>3.9701041666703532</c:v>
                </c:pt>
                <c:pt idx="8419">
                  <c:v>3.9702893518551718</c:v>
                </c:pt>
                <c:pt idx="8420">
                  <c:v>3.9704861111167702</c:v>
                </c:pt>
                <c:pt idx="8421">
                  <c:v>3.9707060185246519</c:v>
                </c:pt>
                <c:pt idx="8422">
                  <c:v>3.9708912037094706</c:v>
                </c:pt>
                <c:pt idx="8423">
                  <c:v>3.971087962963793</c:v>
                </c:pt>
                <c:pt idx="8424">
                  <c:v>3.971296296302171</c:v>
                </c:pt>
                <c:pt idx="8425">
                  <c:v>3.971504629633273</c:v>
                </c:pt>
                <c:pt idx="8426">
                  <c:v>3.971712962964375</c:v>
                </c:pt>
                <c:pt idx="8427">
                  <c:v>3.971921296302753</c:v>
                </c:pt>
                <c:pt idx="8428">
                  <c:v>3.9721412037033588</c:v>
                </c:pt>
                <c:pt idx="8429">
                  <c:v>3.9723611111112405</c:v>
                </c:pt>
                <c:pt idx="8430">
                  <c:v>3.9725694444496185</c:v>
                </c:pt>
                <c:pt idx="8431">
                  <c:v>3.9727546296344372</c:v>
                </c:pt>
                <c:pt idx="8432">
                  <c:v>3.9729398148192558</c:v>
                </c:pt>
                <c:pt idx="8433">
                  <c:v>3.9731597222271375</c:v>
                </c:pt>
                <c:pt idx="8434">
                  <c:v>3.9733796296350192</c:v>
                </c:pt>
                <c:pt idx="8435">
                  <c:v>3.9735995370429009</c:v>
                </c:pt>
                <c:pt idx="8436">
                  <c:v>3.973807870374003</c:v>
                </c:pt>
                <c:pt idx="8437">
                  <c:v>3.974016203705105</c:v>
                </c:pt>
                <c:pt idx="8438">
                  <c:v>3.9742476851897663</c:v>
                </c:pt>
                <c:pt idx="8439">
                  <c:v>3.974467592597648</c:v>
                </c:pt>
                <c:pt idx="8440">
                  <c:v>3.9746875000055297</c:v>
                </c:pt>
                <c:pt idx="8441">
                  <c:v>3.9749074074134114</c:v>
                </c:pt>
                <c:pt idx="8442">
                  <c:v>3.9751157407445135</c:v>
                </c:pt>
                <c:pt idx="8443">
                  <c:v>3.9753356481523952</c:v>
                </c:pt>
                <c:pt idx="8444">
                  <c:v>3.9755671296297805</c:v>
                </c:pt>
                <c:pt idx="8445">
                  <c:v>3.9757870370376622</c:v>
                </c:pt>
                <c:pt idx="8446">
                  <c:v>3.9759837962992606</c:v>
                </c:pt>
                <c:pt idx="8447">
                  <c:v>3.9762037037071423</c:v>
                </c:pt>
                <c:pt idx="8448">
                  <c:v>3.976423611115024</c:v>
                </c:pt>
                <c:pt idx="8449">
                  <c:v>3.9766435185229057</c:v>
                </c:pt>
                <c:pt idx="8450">
                  <c:v>3.9768518518540077</c:v>
                </c:pt>
                <c:pt idx="8451">
                  <c:v>3.9770717592618894</c:v>
                </c:pt>
                <c:pt idx="8452">
                  <c:v>3.9773148148160544</c:v>
                </c:pt>
                <c:pt idx="8453">
                  <c:v>3.9797222222259734</c:v>
                </c:pt>
                <c:pt idx="8454">
                  <c:v>3.9800115740799811</c:v>
                </c:pt>
                <c:pt idx="8455">
                  <c:v>3.9802893518572091</c:v>
                </c:pt>
                <c:pt idx="8456">
                  <c:v>3.9805555555576575</c:v>
                </c:pt>
                <c:pt idx="8457">
                  <c:v>3.9808333333348855</c:v>
                </c:pt>
                <c:pt idx="8458">
                  <c:v>3.9811226851888932</c:v>
                </c:pt>
                <c:pt idx="8459">
                  <c:v>3.9814236111124046</c:v>
                </c:pt>
                <c:pt idx="8460">
                  <c:v>3.9818055555588217</c:v>
                </c:pt>
                <c:pt idx="8461">
                  <c:v>3.9820601851897663</c:v>
                </c:pt>
                <c:pt idx="8462">
                  <c:v>3.9822685185208684</c:v>
                </c:pt>
                <c:pt idx="8463">
                  <c:v>3.9824537037056871</c:v>
                </c:pt>
                <c:pt idx="8464">
                  <c:v>3.9826273148210021</c:v>
                </c:pt>
                <c:pt idx="8465">
                  <c:v>3.9828125000058208</c:v>
                </c:pt>
                <c:pt idx="8466">
                  <c:v>3.9829861111138598</c:v>
                </c:pt>
                <c:pt idx="8467">
                  <c:v>3.9831828703754582</c:v>
                </c:pt>
                <c:pt idx="8468">
                  <c:v>3.9833912037065602</c:v>
                </c:pt>
                <c:pt idx="8469">
                  <c:v>3.9835879629681585</c:v>
                </c:pt>
                <c:pt idx="8470">
                  <c:v>3.9837847222224809</c:v>
                </c:pt>
                <c:pt idx="8471">
                  <c:v>3.9839930555608589</c:v>
                </c:pt>
                <c:pt idx="8472">
                  <c:v>3.9841898148151813</c:v>
                </c:pt>
                <c:pt idx="8473">
                  <c:v>3.9843981481535593</c:v>
                </c:pt>
                <c:pt idx="8474">
                  <c:v>3.9846064814846613</c:v>
                </c:pt>
                <c:pt idx="8475">
                  <c:v>3.9848148148157634</c:v>
                </c:pt>
                <c:pt idx="8476">
                  <c:v>3.9850115740773617</c:v>
                </c:pt>
                <c:pt idx="8477">
                  <c:v>3.9852314814852434</c:v>
                </c:pt>
                <c:pt idx="8478">
                  <c:v>3.9854166666700621</c:v>
                </c:pt>
                <c:pt idx="8479">
                  <c:v>3.9856018518548808</c:v>
                </c:pt>
                <c:pt idx="8480">
                  <c:v>3.9857986111164792</c:v>
                </c:pt>
                <c:pt idx="8481">
                  <c:v>3.9859837963012978</c:v>
                </c:pt>
                <c:pt idx="8482">
                  <c:v>3.9861921296323999</c:v>
                </c:pt>
                <c:pt idx="8483">
                  <c:v>3.9863888888939982</c:v>
                </c:pt>
                <c:pt idx="8484">
                  <c:v>3.9865972222251003</c:v>
                </c:pt>
                <c:pt idx="8485">
                  <c:v>3.9868055555562023</c:v>
                </c:pt>
                <c:pt idx="8486">
                  <c:v>3.986990740741021</c:v>
                </c:pt>
                <c:pt idx="8487">
                  <c:v>3.9871875000026193</c:v>
                </c:pt>
                <c:pt idx="8488">
                  <c:v>3.9873842592642177</c:v>
                </c:pt>
                <c:pt idx="8489">
                  <c:v>3.9876041666720994</c:v>
                </c:pt>
                <c:pt idx="8490">
                  <c:v>3.9878009259264218</c:v>
                </c:pt>
                <c:pt idx="8491">
                  <c:v>3.9879976851880201</c:v>
                </c:pt>
                <c:pt idx="8492">
                  <c:v>3.9882986111115315</c:v>
                </c:pt>
                <c:pt idx="8493">
                  <c:v>3.9884953703731298</c:v>
                </c:pt>
                <c:pt idx="8494">
                  <c:v>3.9886689814811689</c:v>
                </c:pt>
                <c:pt idx="8495">
                  <c:v>3.9888425925964839</c:v>
                </c:pt>
                <c:pt idx="8496">
                  <c:v>3.9890393518580822</c:v>
                </c:pt>
                <c:pt idx="8497">
                  <c:v>3.9892013888893416</c:v>
                </c:pt>
                <c:pt idx="8498">
                  <c:v>3.9894212962972233</c:v>
                </c:pt>
                <c:pt idx="8499">
                  <c:v>3.9896296296356013</c:v>
                </c:pt>
                <c:pt idx="8500">
                  <c:v>3.9898032407436403</c:v>
                </c:pt>
                <c:pt idx="8501">
                  <c:v>3.9900115740747424</c:v>
                </c:pt>
                <c:pt idx="8502">
                  <c:v>3.9901967592595611</c:v>
                </c:pt>
                <c:pt idx="8503">
                  <c:v>3.9903819444443798</c:v>
                </c:pt>
                <c:pt idx="8504">
                  <c:v>3.9905902777827578</c:v>
                </c:pt>
                <c:pt idx="8505">
                  <c:v>3.9907754629675765</c:v>
                </c:pt>
                <c:pt idx="8506">
                  <c:v>3.9909722222218988</c:v>
                </c:pt>
                <c:pt idx="8507">
                  <c:v>3.9911574074139935</c:v>
                </c:pt>
                <c:pt idx="8508">
                  <c:v>3.9913657407450955</c:v>
                </c:pt>
                <c:pt idx="8509">
                  <c:v>3.9915625000066939</c:v>
                </c:pt>
                <c:pt idx="8510">
                  <c:v>3.9917476851915126</c:v>
                </c:pt>
                <c:pt idx="8511">
                  <c:v>3.9919560185226146</c:v>
                </c:pt>
                <c:pt idx="8512">
                  <c:v>3.9921412037074333</c:v>
                </c:pt>
                <c:pt idx="8513">
                  <c:v>3.9923379629690317</c:v>
                </c:pt>
                <c:pt idx="8514">
                  <c:v>3.9925462963001337</c:v>
                </c:pt>
                <c:pt idx="8515">
                  <c:v>3.992743055561732</c:v>
                </c:pt>
                <c:pt idx="8516">
                  <c:v>3.9929513888928341</c:v>
                </c:pt>
                <c:pt idx="8517">
                  <c:v>3.9931597222239361</c:v>
                </c:pt>
                <c:pt idx="8518">
                  <c:v>3.9933796296318178</c:v>
                </c:pt>
                <c:pt idx="8519">
                  <c:v>3.9935763888934162</c:v>
                </c:pt>
                <c:pt idx="8520">
                  <c:v>3.9937615740782348</c:v>
                </c:pt>
                <c:pt idx="8521">
                  <c:v>3.9939699074093369</c:v>
                </c:pt>
                <c:pt idx="8522">
                  <c:v>3.9941550925941556</c:v>
                </c:pt>
                <c:pt idx="8523">
                  <c:v>3.9944212963018799</c:v>
                </c:pt>
                <c:pt idx="8524">
                  <c:v>3.9946759259255487</c:v>
                </c:pt>
                <c:pt idx="8525">
                  <c:v>3.9948611111176433</c:v>
                </c:pt>
                <c:pt idx="8526">
                  <c:v>3.9950231481489027</c:v>
                </c:pt>
                <c:pt idx="8527">
                  <c:v>3.995219907410501</c:v>
                </c:pt>
                <c:pt idx="8528">
                  <c:v>3.9954398148183827</c:v>
                </c:pt>
                <c:pt idx="8529">
                  <c:v>3.9956481481494848</c:v>
                </c:pt>
                <c:pt idx="8530">
                  <c:v>3.9958449074110831</c:v>
                </c:pt>
                <c:pt idx="8531">
                  <c:v>3.9960763888884685</c:v>
                </c:pt>
                <c:pt idx="8532">
                  <c:v>3.9962847222268465</c:v>
                </c:pt>
                <c:pt idx="8533">
                  <c:v>3.9965046296347282</c:v>
                </c:pt>
                <c:pt idx="8534">
                  <c:v>3.9967245370426099</c:v>
                </c:pt>
                <c:pt idx="8535">
                  <c:v>3.9969212962969323</c:v>
                </c:pt>
                <c:pt idx="8536">
                  <c:v>3.9971180555585306</c:v>
                </c:pt>
                <c:pt idx="8537">
                  <c:v>3.9973263888896327</c:v>
                </c:pt>
                <c:pt idx="8538">
                  <c:v>3.9975347222280107</c:v>
                </c:pt>
                <c:pt idx="8539">
                  <c:v>3.997731481482333</c:v>
                </c:pt>
                <c:pt idx="8540">
                  <c:v>3.997939814820711</c:v>
                </c:pt>
                <c:pt idx="8541">
                  <c:v>3.9981481481518131</c:v>
                </c:pt>
                <c:pt idx="8542">
                  <c:v>3.9983333333366318</c:v>
                </c:pt>
                <c:pt idx="8543">
                  <c:v>3.9985300925982301</c:v>
                </c:pt>
                <c:pt idx="8544">
                  <c:v>3.9987384259293322</c:v>
                </c:pt>
                <c:pt idx="8545">
                  <c:v>3.9989351851909305</c:v>
                </c:pt>
                <c:pt idx="8546">
                  <c:v>3.9991435185220325</c:v>
                </c:pt>
                <c:pt idx="8547">
                  <c:v>3.9993518518531346</c:v>
                </c:pt>
                <c:pt idx="8548">
                  <c:v>4.0018750000017462</c:v>
                </c:pt>
                <c:pt idx="8549">
                  <c:v>4.0021527777789743</c:v>
                </c:pt>
                <c:pt idx="8550">
                  <c:v>4.0024305555562023</c:v>
                </c:pt>
                <c:pt idx="8551">
                  <c:v>4.0027083333334303</c:v>
                </c:pt>
                <c:pt idx="8552">
                  <c:v>4.002997685187438</c:v>
                </c:pt>
                <c:pt idx="8553">
                  <c:v>4.0032407407416031</c:v>
                </c:pt>
                <c:pt idx="8554">
                  <c:v>4.0034259259264218</c:v>
                </c:pt>
                <c:pt idx="8555">
                  <c:v>4.0035995370417368</c:v>
                </c:pt>
                <c:pt idx="8556">
                  <c:v>4.0038078703728388</c:v>
                </c:pt>
                <c:pt idx="8557">
                  <c:v>4.0039814814881538</c:v>
                </c:pt>
                <c:pt idx="8558">
                  <c:v>4.0041782407424762</c:v>
                </c:pt>
                <c:pt idx="8559">
                  <c:v>4.0043518518577912</c:v>
                </c:pt>
                <c:pt idx="8560">
                  <c:v>4.0045370370426099</c:v>
                </c:pt>
                <c:pt idx="8561">
                  <c:v>4.0047106481506489</c:v>
                </c:pt>
                <c:pt idx="8562">
                  <c:v>4.0048958333354676</c:v>
                </c:pt>
                <c:pt idx="8563">
                  <c:v>4.0051041666665697</c:v>
                </c:pt>
                <c:pt idx="8564">
                  <c:v>4.0052893518513883</c:v>
                </c:pt>
                <c:pt idx="8565">
                  <c:v>4.005474537043483</c:v>
                </c:pt>
                <c:pt idx="8566">
                  <c:v>4.005682870374585</c:v>
                </c:pt>
                <c:pt idx="8567">
                  <c:v>4.0058564814826241</c:v>
                </c:pt>
                <c:pt idx="8568">
                  <c:v>4.0060648148210021</c:v>
                </c:pt>
                <c:pt idx="8569">
                  <c:v>4.0062500000058208</c:v>
                </c:pt>
                <c:pt idx="8570">
                  <c:v>4.0064351851906395</c:v>
                </c:pt>
                <c:pt idx="8571">
                  <c:v>4.0066435185217415</c:v>
                </c:pt>
                <c:pt idx="8572">
                  <c:v>4.0068402777833398</c:v>
                </c:pt>
                <c:pt idx="8573">
                  <c:v>4.0070254629681585</c:v>
                </c:pt>
                <c:pt idx="8574">
                  <c:v>4.0072106481529772</c:v>
                </c:pt>
                <c:pt idx="8575">
                  <c:v>4.0073842592610163</c:v>
                </c:pt>
                <c:pt idx="8576">
                  <c:v>4.0075810185226146</c:v>
                </c:pt>
                <c:pt idx="8577">
                  <c:v>4.0077662037074333</c:v>
                </c:pt>
                <c:pt idx="8578">
                  <c:v>4.0079629629690317</c:v>
                </c:pt>
                <c:pt idx="8579">
                  <c:v>4.0081365740770707</c:v>
                </c:pt>
                <c:pt idx="8580">
                  <c:v>4.0083217592618894</c:v>
                </c:pt>
                <c:pt idx="8581">
                  <c:v>4.0084953703699284</c:v>
                </c:pt>
                <c:pt idx="8582">
                  <c:v>4.0086921296315268</c:v>
                </c:pt>
                <c:pt idx="8583">
                  <c:v>4.0089236111161881</c:v>
                </c:pt>
                <c:pt idx="8584">
                  <c:v>4.0091087963010068</c:v>
                </c:pt>
                <c:pt idx="8585">
                  <c:v>4.0092939814858255</c:v>
                </c:pt>
                <c:pt idx="8586">
                  <c:v>4.0095254629632109</c:v>
                </c:pt>
                <c:pt idx="8587">
                  <c:v>4.0098032407404389</c:v>
                </c:pt>
                <c:pt idx="8588">
                  <c:v>4.0099884259325336</c:v>
                </c:pt>
                <c:pt idx="8589">
                  <c:v>4.0101620370405726</c:v>
                </c:pt>
                <c:pt idx="8590">
                  <c:v>4.0103472222253913</c:v>
                </c:pt>
                <c:pt idx="8591">
                  <c:v>4.0105208333334303</c:v>
                </c:pt>
                <c:pt idx="8592">
                  <c:v>4.0106944444487453</c:v>
                </c:pt>
                <c:pt idx="8593">
                  <c:v>4.0108912037103437</c:v>
                </c:pt>
                <c:pt idx="8594">
                  <c:v>4.0110763888951624</c:v>
                </c:pt>
                <c:pt idx="8595">
                  <c:v>4.0112615740799811</c:v>
                </c:pt>
                <c:pt idx="8596">
                  <c:v>4.0114351851880201</c:v>
                </c:pt>
                <c:pt idx="8597">
                  <c:v>4.0116203703728388</c:v>
                </c:pt>
                <c:pt idx="8598">
                  <c:v>4.0117824074113742</c:v>
                </c:pt>
                <c:pt idx="8599">
                  <c:v>4.0120023148192558</c:v>
                </c:pt>
                <c:pt idx="8600">
                  <c:v>4.0121759259272949</c:v>
                </c:pt>
                <c:pt idx="8601">
                  <c:v>4.0123611111121136</c:v>
                </c:pt>
                <c:pt idx="8602">
                  <c:v>4.0125578703737119</c:v>
                </c:pt>
                <c:pt idx="8603">
                  <c:v>4.0127546296353103</c:v>
                </c:pt>
                <c:pt idx="8604">
                  <c:v>4.0129513888896327</c:v>
                </c:pt>
                <c:pt idx="8605">
                  <c:v>4.013148148151231</c:v>
                </c:pt>
                <c:pt idx="8606">
                  <c:v>4.0133449074128293</c:v>
                </c:pt>
                <c:pt idx="8607">
                  <c:v>4.0135416666671517</c:v>
                </c:pt>
                <c:pt idx="8608">
                  <c:v>4.0137152777824667</c:v>
                </c:pt>
                <c:pt idx="8609">
                  <c:v>4.0139351851903484</c:v>
                </c:pt>
                <c:pt idx="8610">
                  <c:v>4.0141435185214505</c:v>
                </c:pt>
                <c:pt idx="8611">
                  <c:v>4.0143402777830488</c:v>
                </c:pt>
                <c:pt idx="8612">
                  <c:v>4.0145138888910878</c:v>
                </c:pt>
                <c:pt idx="8613">
                  <c:v>4.0146759259296232</c:v>
                </c:pt>
                <c:pt idx="8614">
                  <c:v>4.0148842592607252</c:v>
                </c:pt>
                <c:pt idx="8615">
                  <c:v>4.0150578703760402</c:v>
                </c:pt>
                <c:pt idx="8616">
                  <c:v>4.0152430555608589</c:v>
                </c:pt>
                <c:pt idx="8617">
                  <c:v>4.015451388891961</c:v>
                </c:pt>
                <c:pt idx="8618">
                  <c:v>4.0156828703766223</c:v>
                </c:pt>
                <c:pt idx="8619">
                  <c:v>4.0159143518540077</c:v>
                </c:pt>
                <c:pt idx="8620">
                  <c:v>4.016076388892543</c:v>
                </c:pt>
                <c:pt idx="8621">
                  <c:v>4.0162731481541414</c:v>
                </c:pt>
                <c:pt idx="8622">
                  <c:v>4.0164583333389601</c:v>
                </c:pt>
                <c:pt idx="8623">
                  <c:v>4.0166666666700621</c:v>
                </c:pt>
                <c:pt idx="8624">
                  <c:v>4.0168865740779438</c:v>
                </c:pt>
                <c:pt idx="8625">
                  <c:v>4.0170949074090458</c:v>
                </c:pt>
                <c:pt idx="8626">
                  <c:v>4.0173148148169275</c:v>
                </c:pt>
                <c:pt idx="8627">
                  <c:v>4.0175462963015889</c:v>
                </c:pt>
                <c:pt idx="8628">
                  <c:v>4.0177546296326909</c:v>
                </c:pt>
                <c:pt idx="8629">
                  <c:v>4.0179398148175096</c:v>
                </c:pt>
                <c:pt idx="8630">
                  <c:v>4.018171296302171</c:v>
                </c:pt>
                <c:pt idx="8631">
                  <c:v>4.0183912037100527</c:v>
                </c:pt>
                <c:pt idx="8632">
                  <c:v>4.0186342592642177</c:v>
                </c:pt>
                <c:pt idx="8633">
                  <c:v>4.0188773148183827</c:v>
                </c:pt>
                <c:pt idx="8634">
                  <c:v>4.0191319444493274</c:v>
                </c:pt>
                <c:pt idx="8635">
                  <c:v>4.0193402777804295</c:v>
                </c:pt>
                <c:pt idx="8636">
                  <c:v>4.0195601851883112</c:v>
                </c:pt>
                <c:pt idx="8637">
                  <c:v>4.0198032407424762</c:v>
                </c:pt>
                <c:pt idx="8638">
                  <c:v>4.0200115740735782</c:v>
                </c:pt>
                <c:pt idx="8639">
                  <c:v>4.0202199074119562</c:v>
                </c:pt>
                <c:pt idx="8640">
                  <c:v>4.0204282407430583</c:v>
                </c:pt>
                <c:pt idx="8641">
                  <c:v>4.0206712962972233</c:v>
                </c:pt>
                <c:pt idx="8642">
                  <c:v>4.0239004629693227</c:v>
                </c:pt>
                <c:pt idx="8643">
                  <c:v>4.0242476851854008</c:v>
                </c:pt>
                <c:pt idx="8644">
                  <c:v>4.0245254629626288</c:v>
                </c:pt>
                <c:pt idx="8645">
                  <c:v>4.0248148148166365</c:v>
                </c:pt>
                <c:pt idx="8646">
                  <c:v>4.0250810185243608</c:v>
                </c:pt>
                <c:pt idx="8647">
                  <c:v>4.0253587963015889</c:v>
                </c:pt>
                <c:pt idx="8648">
                  <c:v>4.0256481481483206</c:v>
                </c:pt>
                <c:pt idx="8649">
                  <c:v>4.025914351856045</c:v>
                </c:pt>
                <c:pt idx="8650">
                  <c:v>4.0261342592639267</c:v>
                </c:pt>
                <c:pt idx="8651">
                  <c:v>4.0263078703719657</c:v>
                </c:pt>
                <c:pt idx="8652">
                  <c:v>4.026504629633564</c:v>
                </c:pt>
                <c:pt idx="8653">
                  <c:v>4.0266782407416031</c:v>
                </c:pt>
                <c:pt idx="8654">
                  <c:v>4.0268634259264218</c:v>
                </c:pt>
                <c:pt idx="8655">
                  <c:v>4.0270370370417368</c:v>
                </c:pt>
                <c:pt idx="8656">
                  <c:v>4.0271990740802721</c:v>
                </c:pt>
                <c:pt idx="8657">
                  <c:v>4.0273726851883112</c:v>
                </c:pt>
                <c:pt idx="8658">
                  <c:v>4.0278472222271375</c:v>
                </c:pt>
                <c:pt idx="8659">
                  <c:v>4.0279976851888932</c:v>
                </c:pt>
                <c:pt idx="8660">
                  <c:v>4.0281712962969323</c:v>
                </c:pt>
                <c:pt idx="8661">
                  <c:v>4.0283333333354676</c:v>
                </c:pt>
                <c:pt idx="8662">
                  <c:v>4.0285069444507826</c:v>
                </c:pt>
                <c:pt idx="8663">
                  <c:v>4.0286574074125383</c:v>
                </c:pt>
                <c:pt idx="8664">
                  <c:v>4.0288657407436403</c:v>
                </c:pt>
                <c:pt idx="8665">
                  <c:v>4.0290625000052387</c:v>
                </c:pt>
                <c:pt idx="8666">
                  <c:v>4.0292939814826241</c:v>
                </c:pt>
                <c:pt idx="8667">
                  <c:v>4.0294791666674428</c:v>
                </c:pt>
                <c:pt idx="8668">
                  <c:v>4.0296990740753245</c:v>
                </c:pt>
                <c:pt idx="8669">
                  <c:v>4.0298842592601432</c:v>
                </c:pt>
                <c:pt idx="8670">
                  <c:v>4.0300578703754582</c:v>
                </c:pt>
                <c:pt idx="8671">
                  <c:v>4.0302199074139935</c:v>
                </c:pt>
                <c:pt idx="8672">
                  <c:v>4.0303819444452529</c:v>
                </c:pt>
                <c:pt idx="8673">
                  <c:v>4.0305787037068512</c:v>
                </c:pt>
                <c:pt idx="8674">
                  <c:v>4.0310185185226146</c:v>
                </c:pt>
                <c:pt idx="8675">
                  <c:v>4.0311921296306537</c:v>
                </c:pt>
                <c:pt idx="8676">
                  <c:v>4.031354166669189</c:v>
                </c:pt>
                <c:pt idx="8677">
                  <c:v>4.0315509259307873</c:v>
                </c:pt>
                <c:pt idx="8678">
                  <c:v>4.0317476851851097</c:v>
                </c:pt>
                <c:pt idx="8679">
                  <c:v>4.0319444444467081</c:v>
                </c:pt>
                <c:pt idx="8680">
                  <c:v>4.0321643518545898</c:v>
                </c:pt>
                <c:pt idx="8681">
                  <c:v>4.0323842592624715</c:v>
                </c:pt>
                <c:pt idx="8682">
                  <c:v>4.0325694444472902</c:v>
                </c:pt>
                <c:pt idx="8683">
                  <c:v>4.0327430555553292</c:v>
                </c:pt>
                <c:pt idx="8684">
                  <c:v>4.0329050925938645</c:v>
                </c:pt>
                <c:pt idx="8685">
                  <c:v>4.0330787037091795</c:v>
                </c:pt>
                <c:pt idx="8686">
                  <c:v>4.0332638888939982</c:v>
                </c:pt>
                <c:pt idx="8687">
                  <c:v>4.0334953703713836</c:v>
                </c:pt>
                <c:pt idx="8688">
                  <c:v>4.0337037037097616</c:v>
                </c:pt>
                <c:pt idx="8689">
                  <c:v>4.0339236111176433</c:v>
                </c:pt>
                <c:pt idx="8690">
                  <c:v>4.034074074079399</c:v>
                </c:pt>
                <c:pt idx="8691">
                  <c:v>4.034247685187438</c:v>
                </c:pt>
                <c:pt idx="8692">
                  <c:v>4.034421296302753</c:v>
                </c:pt>
                <c:pt idx="8693">
                  <c:v>4.0347453703725478</c:v>
                </c:pt>
                <c:pt idx="8694">
                  <c:v>4.0349305555573665</c:v>
                </c:pt>
                <c:pt idx="8695">
                  <c:v>4.0350810185191222</c:v>
                </c:pt>
                <c:pt idx="8696">
                  <c:v>4.0352430555576575</c:v>
                </c:pt>
                <c:pt idx="8697">
                  <c:v>4.0354166666729725</c:v>
                </c:pt>
                <c:pt idx="8698">
                  <c:v>4.0355787037042319</c:v>
                </c:pt>
                <c:pt idx="8699">
                  <c:v>4.0357870370426099</c:v>
                </c:pt>
                <c:pt idx="8700">
                  <c:v>4.0361226851891843</c:v>
                </c:pt>
                <c:pt idx="8701">
                  <c:v>4.0362962962972233</c:v>
                </c:pt>
                <c:pt idx="8702">
                  <c:v>4.036446759258979</c:v>
                </c:pt>
                <c:pt idx="8703">
                  <c:v>4.0366087962975143</c:v>
                </c:pt>
                <c:pt idx="8704">
                  <c:v>4.0367824074128293</c:v>
                </c:pt>
                <c:pt idx="8705">
                  <c:v>4.0369560185208684</c:v>
                </c:pt>
                <c:pt idx="8706">
                  <c:v>4.0372916666674428</c:v>
                </c:pt>
                <c:pt idx="8707">
                  <c:v>4.0374537037059781</c:v>
                </c:pt>
                <c:pt idx="8708">
                  <c:v>4.0376157407445135</c:v>
                </c:pt>
                <c:pt idx="8709">
                  <c:v>4.0378009259293322</c:v>
                </c:pt>
                <c:pt idx="8710">
                  <c:v>4.0379976851909305</c:v>
                </c:pt>
                <c:pt idx="8711">
                  <c:v>4.0382060185220325</c:v>
                </c:pt>
                <c:pt idx="8712">
                  <c:v>4.0384259259299142</c:v>
                </c:pt>
                <c:pt idx="8713">
                  <c:v>4.0386574074072996</c:v>
                </c:pt>
                <c:pt idx="8714">
                  <c:v>4.0388310185226146</c:v>
                </c:pt>
                <c:pt idx="8715">
                  <c:v>4.03899305556115</c:v>
                </c:pt>
                <c:pt idx="8716">
                  <c:v>4.039201388892252</c:v>
                </c:pt>
                <c:pt idx="8717">
                  <c:v>4.0393865740770707</c:v>
                </c:pt>
                <c:pt idx="8718">
                  <c:v>4.0395717592618894</c:v>
                </c:pt>
                <c:pt idx="8719">
                  <c:v>4.0397800925929914</c:v>
                </c:pt>
                <c:pt idx="8720">
                  <c:v>4.0399768518545898</c:v>
                </c:pt>
                <c:pt idx="8721">
                  <c:v>4.0401967592624715</c:v>
                </c:pt>
                <c:pt idx="8722">
                  <c:v>4.0404050925935735</c:v>
                </c:pt>
                <c:pt idx="8723">
                  <c:v>4.0406134259319515</c:v>
                </c:pt>
                <c:pt idx="8724">
                  <c:v>4.0407986111167702</c:v>
                </c:pt>
                <c:pt idx="8725">
                  <c:v>4.0410185185246519</c:v>
                </c:pt>
                <c:pt idx="8726">
                  <c:v>4.0412268518557539</c:v>
                </c:pt>
                <c:pt idx="8727">
                  <c:v>4.041435185186856</c:v>
                </c:pt>
                <c:pt idx="8728">
                  <c:v>4.041643518525234</c:v>
                </c:pt>
                <c:pt idx="8729">
                  <c:v>4.041851851856336</c:v>
                </c:pt>
                <c:pt idx="8730">
                  <c:v>4.0420486111106584</c:v>
                </c:pt>
                <c:pt idx="8731">
                  <c:v>4.0422685185185401</c:v>
                </c:pt>
                <c:pt idx="8732">
                  <c:v>4.0424768518569181</c:v>
                </c:pt>
                <c:pt idx="8733">
                  <c:v>4.0426967592647998</c:v>
                </c:pt>
                <c:pt idx="8734">
                  <c:v>4.0429050925959018</c:v>
                </c:pt>
                <c:pt idx="8735">
                  <c:v>4.0431134259270038</c:v>
                </c:pt>
                <c:pt idx="8736">
                  <c:v>4.0454745370370802</c:v>
                </c:pt>
                <c:pt idx="8737">
                  <c:v>4.0457638888910878</c:v>
                </c:pt>
                <c:pt idx="8738">
                  <c:v>4.0460532407450955</c:v>
                </c:pt>
                <c:pt idx="8739">
                  <c:v>4.0463310185223236</c:v>
                </c:pt>
                <c:pt idx="8740">
                  <c:v>4.046631944445835</c:v>
                </c:pt>
                <c:pt idx="8741">
                  <c:v>4.046944444446126</c:v>
                </c:pt>
                <c:pt idx="8742">
                  <c:v>4.0537268518528435</c:v>
                </c:pt>
                <c:pt idx="8743">
                  <c:v>4.0545601851918036</c:v>
                </c:pt>
                <c:pt idx="8744">
                  <c:v>4.0553935185234877</c:v>
                </c:pt>
                <c:pt idx="8745">
                  <c:v>4.0562731481477385</c:v>
                </c:pt>
                <c:pt idx="8746">
                  <c:v>4.0572916666715173</c:v>
                </c:pt>
                <c:pt idx="8747">
                  <c:v>4.0581250000032014</c:v>
                </c:pt>
                <c:pt idx="8748">
                  <c:v>4.0589583333348855</c:v>
                </c:pt>
                <c:pt idx="8749">
                  <c:v>4.0597569444507826</c:v>
                </c:pt>
                <c:pt idx="8750">
                  <c:v>4.0604629629669944</c:v>
                </c:pt>
                <c:pt idx="8751">
                  <c:v>4.0612615740756155</c:v>
                </c:pt>
                <c:pt idx="8752">
                  <c:v>4.0620717592610163</c:v>
                </c:pt>
                <c:pt idx="8753">
                  <c:v>4.0632291666697711</c:v>
                </c:pt>
                <c:pt idx="8754">
                  <c:v>4.0642245370399905</c:v>
                </c:pt>
                <c:pt idx="8755">
                  <c:v>4.0652662037100527</c:v>
                </c:pt>
                <c:pt idx="8756">
                  <c:v>4.0661226851880201</c:v>
                </c:pt>
                <c:pt idx="8757">
                  <c:v>4.0668981481503579</c:v>
                </c:pt>
                <c:pt idx="8758">
                  <c:v>4.067662037043192</c:v>
                </c:pt>
                <c:pt idx="8759">
                  <c:v>4.0684490740750334</c:v>
                </c:pt>
                <c:pt idx="8760">
                  <c:v>4.0691435185217415</c:v>
                </c:pt>
                <c:pt idx="8761">
                  <c:v>4.0698379629684496</c:v>
                </c:pt>
                <c:pt idx="8762">
                  <c:v>4.0705439814846613</c:v>
                </c:pt>
                <c:pt idx="8763">
                  <c:v>4.0712731481544324</c:v>
                </c:pt>
                <c:pt idx="8764">
                  <c:v>4.0720370370399905</c:v>
                </c:pt>
                <c:pt idx="8765">
                  <c:v>4.0728472222253913</c:v>
                </c:pt>
                <c:pt idx="8766">
                  <c:v>4.0735416666720994</c:v>
                </c:pt>
                <c:pt idx="8767">
                  <c:v>4.0741435185191222</c:v>
                </c:pt>
                <c:pt idx="8768">
                  <c:v>4.0747453703734209</c:v>
                </c:pt>
                <c:pt idx="8769">
                  <c:v>4.0753472222277196</c:v>
                </c:pt>
                <c:pt idx="8770">
                  <c:v>4.075925925928459</c:v>
                </c:pt>
                <c:pt idx="8771">
                  <c:v>4.0765162037059781</c:v>
                </c:pt>
                <c:pt idx="8772">
                  <c:v>4.0771064814834972</c:v>
                </c:pt>
                <c:pt idx="8773">
                  <c:v>4.0777083333377959</c:v>
                </c:pt>
                <c:pt idx="8774">
                  <c:v>4.0783101851848187</c:v>
                </c:pt>
                <c:pt idx="8775">
                  <c:v>4.0789467592621804</c:v>
                </c:pt>
                <c:pt idx="8776">
                  <c:v>4.0796759259319515</c:v>
                </c:pt>
                <c:pt idx="8777">
                  <c:v>4.0802777777789743</c:v>
                </c:pt>
                <c:pt idx="8778">
                  <c:v>4.0813310185185401</c:v>
                </c:pt>
                <c:pt idx="8779">
                  <c:v>4.083530092597357</c:v>
                </c:pt>
                <c:pt idx="8780">
                  <c:v>4.0841203703748761</c:v>
                </c:pt>
                <c:pt idx="8781">
                  <c:v>4.0847337962986785</c:v>
                </c:pt>
                <c:pt idx="8782">
                  <c:v>4.0853125000066939</c:v>
                </c:pt>
                <c:pt idx="8783">
                  <c:v>4.0859143518537167</c:v>
                </c:pt>
                <c:pt idx="8784">
                  <c:v>4.086458333338669</c:v>
                </c:pt>
                <c:pt idx="8785">
                  <c:v>4.0869791666700621</c:v>
                </c:pt>
                <c:pt idx="8786">
                  <c:v>4.0875115740782348</c:v>
                </c:pt>
                <c:pt idx="8787">
                  <c:v>4.0880439814864076</c:v>
                </c:pt>
                <c:pt idx="8788">
                  <c:v>4.0901388888887595</c:v>
                </c:pt>
                <c:pt idx="8789">
                  <c:v>4.0903472222271375</c:v>
                </c:pt>
                <c:pt idx="8790">
                  <c:v>4.0905324074119562</c:v>
                </c:pt>
                <c:pt idx="8791">
                  <c:v>4.0907407407430583</c:v>
                </c:pt>
                <c:pt idx="8792">
                  <c:v>4.090925925927877</c:v>
                </c:pt>
                <c:pt idx="8793">
                  <c:v>4.0911226851894753</c:v>
                </c:pt>
                <c:pt idx="8794">
                  <c:v>4.0913194444510737</c:v>
                </c:pt>
                <c:pt idx="8795">
                  <c:v>4.091516203705396</c:v>
                </c:pt>
                <c:pt idx="8796">
                  <c:v>4.0917129629669944</c:v>
                </c:pt>
                <c:pt idx="8797">
                  <c:v>4.0919212962980964</c:v>
                </c:pt>
                <c:pt idx="8798">
                  <c:v>4.0920949074134114</c:v>
                </c:pt>
                <c:pt idx="8799">
                  <c:v>4.0922453703751671</c:v>
                </c:pt>
                <c:pt idx="8800">
                  <c:v>4.0924074074137025</c:v>
                </c:pt>
                <c:pt idx="8801">
                  <c:v>4.0925694444449618</c:v>
                </c:pt>
                <c:pt idx="8802">
                  <c:v>4.0927430555602768</c:v>
                </c:pt>
                <c:pt idx="8803">
                  <c:v>4.0929166666683159</c:v>
                </c:pt>
                <c:pt idx="8804">
                  <c:v>4.0930902777836309</c:v>
                </c:pt>
                <c:pt idx="8805">
                  <c:v>4.0932986111147329</c:v>
                </c:pt>
                <c:pt idx="8806">
                  <c:v>4.093506944445835</c:v>
                </c:pt>
                <c:pt idx="8807">
                  <c:v>4.0936921296306537</c:v>
                </c:pt>
                <c:pt idx="8808">
                  <c:v>4.093854166669189</c:v>
                </c:pt>
                <c:pt idx="8809">
                  <c:v>4.0940162037077243</c:v>
                </c:pt>
                <c:pt idx="8810">
                  <c:v>4.0941898148157634</c:v>
                </c:pt>
                <c:pt idx="8811">
                  <c:v>4.0943981481541414</c:v>
                </c:pt>
                <c:pt idx="8812">
                  <c:v>4.0945949074084638</c:v>
                </c:pt>
                <c:pt idx="8813">
                  <c:v>4.0947800925932825</c:v>
                </c:pt>
                <c:pt idx="8814">
                  <c:v>4.0949768518548808</c:v>
                </c:pt>
                <c:pt idx="8815">
                  <c:v>4.0951736111164792</c:v>
                </c:pt>
                <c:pt idx="8816">
                  <c:v>4.0953703703708015</c:v>
                </c:pt>
                <c:pt idx="8817">
                  <c:v>4.0955439814861165</c:v>
                </c:pt>
                <c:pt idx="8818">
                  <c:v>4.0957407407404389</c:v>
                </c:pt>
                <c:pt idx="8819">
                  <c:v>4.0959259259325336</c:v>
                </c:pt>
                <c:pt idx="8820">
                  <c:v>4.0961111111173523</c:v>
                </c:pt>
                <c:pt idx="8821">
                  <c:v>4.096296296302171</c:v>
                </c:pt>
                <c:pt idx="8822">
                  <c:v>4.0964930555564933</c:v>
                </c:pt>
                <c:pt idx="8823">
                  <c:v>4.0966666666718083</c:v>
                </c:pt>
                <c:pt idx="8824">
                  <c:v>4.0968634259261307</c:v>
                </c:pt>
                <c:pt idx="8825">
                  <c:v>4.0970370370414457</c:v>
                </c:pt>
                <c:pt idx="8826">
                  <c:v>4.0972106481494848</c:v>
                </c:pt>
                <c:pt idx="8827">
                  <c:v>4.0974074074110831</c:v>
                </c:pt>
                <c:pt idx="8828">
                  <c:v>4.0976041666726815</c:v>
                </c:pt>
                <c:pt idx="8829">
                  <c:v>4.0977893518575002</c:v>
                </c:pt>
                <c:pt idx="8830">
                  <c:v>4.0998958333366318</c:v>
                </c:pt>
                <c:pt idx="8831">
                  <c:v>4.1001967592601432</c:v>
                </c:pt>
                <c:pt idx="8832">
                  <c:v>4.1004629629678675</c:v>
                </c:pt>
                <c:pt idx="8833">
                  <c:v>4.1007523148145992</c:v>
                </c:pt>
                <c:pt idx="8834">
                  <c:v>4.1010185185223236</c:v>
                </c:pt>
                <c:pt idx="8835">
                  <c:v>4.1012962962995516</c:v>
                </c:pt>
                <c:pt idx="8836">
                  <c:v>4.1015740740767797</c:v>
                </c:pt>
                <c:pt idx="8837">
                  <c:v>4.101805555561441</c:v>
                </c:pt>
                <c:pt idx="8838">
                  <c:v>4.10197916666948</c:v>
                </c:pt>
                <c:pt idx="8839">
                  <c:v>4.1021759259310784</c:v>
                </c:pt>
                <c:pt idx="8840">
                  <c:v>4.1023611111158971</c:v>
                </c:pt>
                <c:pt idx="8841">
                  <c:v>4.1025462963007158</c:v>
                </c:pt>
                <c:pt idx="8842">
                  <c:v>4.1027199074087548</c:v>
                </c:pt>
                <c:pt idx="8843">
                  <c:v>4.1029050925935735</c:v>
                </c:pt>
                <c:pt idx="8844">
                  <c:v>4.1030439814858255</c:v>
                </c:pt>
                <c:pt idx="8845">
                  <c:v>4.1031944444475812</c:v>
                </c:pt>
                <c:pt idx="8846">
                  <c:v>4.1033449074093369</c:v>
                </c:pt>
                <c:pt idx="8847">
                  <c:v>4.1035069444478722</c:v>
                </c:pt>
                <c:pt idx="8848">
                  <c:v>4.1036689814864076</c:v>
                </c:pt>
                <c:pt idx="8849">
                  <c:v>4.1038541666712263</c:v>
                </c:pt>
                <c:pt idx="8850">
                  <c:v>4.1040277777792653</c:v>
                </c:pt>
                <c:pt idx="8851">
                  <c:v>4.1042013888945803</c:v>
                </c:pt>
                <c:pt idx="8852">
                  <c:v>4.1043750000026193</c:v>
                </c:pt>
                <c:pt idx="8853">
                  <c:v>4.104560185187438</c:v>
                </c:pt>
                <c:pt idx="8854">
                  <c:v>4.104733796302753</c:v>
                </c:pt>
                <c:pt idx="8855">
                  <c:v>4.1049074074107921</c:v>
                </c:pt>
                <c:pt idx="8856">
                  <c:v>4.1050694444493274</c:v>
                </c:pt>
                <c:pt idx="8857">
                  <c:v>4.1052546296341461</c:v>
                </c:pt>
                <c:pt idx="8858">
                  <c:v>4.1054166666726815</c:v>
                </c:pt>
                <c:pt idx="8859">
                  <c:v>4.1055902777807205</c:v>
                </c:pt>
                <c:pt idx="8860">
                  <c:v>4.1057523148192558</c:v>
                </c:pt>
                <c:pt idx="8861">
                  <c:v>4.1059375000040745</c:v>
                </c:pt>
                <c:pt idx="8862">
                  <c:v>4.1061226851888932</c:v>
                </c:pt>
                <c:pt idx="8863">
                  <c:v>4.1062962962969323</c:v>
                </c:pt>
                <c:pt idx="8864">
                  <c:v>4.1064699074122473</c:v>
                </c:pt>
                <c:pt idx="8865">
                  <c:v>4.1066782407433493</c:v>
                </c:pt>
                <c:pt idx="8866">
                  <c:v>4.106863425928168</c:v>
                </c:pt>
                <c:pt idx="8867">
                  <c:v>4.107037037043483</c:v>
                </c:pt>
                <c:pt idx="8868">
                  <c:v>4.107210648151522</c:v>
                </c:pt>
                <c:pt idx="8869">
                  <c:v>4.1074074074131204</c:v>
                </c:pt>
                <c:pt idx="8870">
                  <c:v>4.1076041666674428</c:v>
                </c:pt>
                <c:pt idx="8871">
                  <c:v>4.1077430555596948</c:v>
                </c:pt>
                <c:pt idx="8872">
                  <c:v>4.1079166666677338</c:v>
                </c:pt>
                <c:pt idx="8873">
                  <c:v>4.1081018518525525</c:v>
                </c:pt>
                <c:pt idx="8874">
                  <c:v>4.1082754629678675</c:v>
                </c:pt>
                <c:pt idx="8875">
                  <c:v>4.1084490740759065</c:v>
                </c:pt>
                <c:pt idx="8876">
                  <c:v>4.1086342592607252</c:v>
                </c:pt>
                <c:pt idx="8877">
                  <c:v>4.1088078703760402</c:v>
                </c:pt>
                <c:pt idx="8878">
                  <c:v>4.1089814814840793</c:v>
                </c:pt>
                <c:pt idx="8879">
                  <c:v>4.1091550925921183</c:v>
                </c:pt>
                <c:pt idx="8880">
                  <c:v>4.109340277784213</c:v>
                </c:pt>
                <c:pt idx="8881">
                  <c:v>4.109513888892252</c:v>
                </c:pt>
                <c:pt idx="8882">
                  <c:v>4.1096990740770707</c:v>
                </c:pt>
                <c:pt idx="8883">
                  <c:v>4.1098842592618894</c:v>
                </c:pt>
                <c:pt idx="8884">
                  <c:v>4.1100462963004247</c:v>
                </c:pt>
                <c:pt idx="8885">
                  <c:v>4.1102546296315268</c:v>
                </c:pt>
                <c:pt idx="8886">
                  <c:v>4.1104398148163455</c:v>
                </c:pt>
                <c:pt idx="8887">
                  <c:v>4.1106018518548808</c:v>
                </c:pt>
                <c:pt idx="8888">
                  <c:v>4.1107870370396995</c:v>
                </c:pt>
                <c:pt idx="8889">
                  <c:v>4.1109837963012978</c:v>
                </c:pt>
                <c:pt idx="8890">
                  <c:v>4.1111458333398332</c:v>
                </c:pt>
                <c:pt idx="8891">
                  <c:v>4.1113310185246519</c:v>
                </c:pt>
                <c:pt idx="8892">
                  <c:v>4.1115162037094706</c:v>
                </c:pt>
                <c:pt idx="8893">
                  <c:v>4.1116898148175096</c:v>
                </c:pt>
                <c:pt idx="8894">
                  <c:v>4.1118750000023283</c:v>
                </c:pt>
                <c:pt idx="8895">
                  <c:v>4.1120833333334303</c:v>
                </c:pt>
                <c:pt idx="8896">
                  <c:v>4.1122453703719657</c:v>
                </c:pt>
                <c:pt idx="8897">
                  <c:v>4.1124189814872807</c:v>
                </c:pt>
                <c:pt idx="8898">
                  <c:v>4.1126273148183827</c:v>
                </c:pt>
                <c:pt idx="8899">
                  <c:v>4.1128125000032014</c:v>
                </c:pt>
                <c:pt idx="8900">
                  <c:v>4.1130208333343035</c:v>
                </c:pt>
                <c:pt idx="8901">
                  <c:v>4.1132407407421852</c:v>
                </c:pt>
                <c:pt idx="8902">
                  <c:v>4.1134259259270038</c:v>
                </c:pt>
                <c:pt idx="8903">
                  <c:v>4.1135879629655392</c:v>
                </c:pt>
                <c:pt idx="8904">
                  <c:v>4.1137731481503579</c:v>
                </c:pt>
                <c:pt idx="8905">
                  <c:v>4.1139699074119562</c:v>
                </c:pt>
                <c:pt idx="8906">
                  <c:v>4.1141666666662786</c:v>
                </c:pt>
                <c:pt idx="8907">
                  <c:v>4.1143750000046566</c:v>
                </c:pt>
                <c:pt idx="8908">
                  <c:v>4.1145486111126957</c:v>
                </c:pt>
                <c:pt idx="8909">
                  <c:v>4.1147569444510737</c:v>
                </c:pt>
                <c:pt idx="8910">
                  <c:v>4.114953703705396</c:v>
                </c:pt>
                <c:pt idx="8911">
                  <c:v>4.1151504629669944</c:v>
                </c:pt>
                <c:pt idx="8912">
                  <c:v>4.1153356481518131</c:v>
                </c:pt>
                <c:pt idx="8913">
                  <c:v>4.1155439814829151</c:v>
                </c:pt>
                <c:pt idx="8914">
                  <c:v>4.1157291666677338</c:v>
                </c:pt>
                <c:pt idx="8915">
                  <c:v>4.1159375000061118</c:v>
                </c:pt>
                <c:pt idx="8916">
                  <c:v>4.1161342592604342</c:v>
                </c:pt>
                <c:pt idx="8917">
                  <c:v>4.1163194444452529</c:v>
                </c:pt>
                <c:pt idx="8918">
                  <c:v>4.1165162037068512</c:v>
                </c:pt>
                <c:pt idx="8919">
                  <c:v>4.1167129629684496</c:v>
                </c:pt>
                <c:pt idx="8920">
                  <c:v>4.116909722222772</c:v>
                </c:pt>
                <c:pt idx="8921">
                  <c:v>4.1170949074075907</c:v>
                </c:pt>
                <c:pt idx="8922">
                  <c:v>4.1173032407459687</c:v>
                </c:pt>
                <c:pt idx="8923">
                  <c:v>4.1175115740770707</c:v>
                </c:pt>
                <c:pt idx="8924">
                  <c:v>4.1177199074081727</c:v>
                </c:pt>
                <c:pt idx="8925">
                  <c:v>4.1201620370411547</c:v>
                </c:pt>
                <c:pt idx="8926">
                  <c:v>4.12032407407969</c:v>
                </c:pt>
                <c:pt idx="8927">
                  <c:v>4.1205787037033588</c:v>
                </c:pt>
                <c:pt idx="8928">
                  <c:v>4.1209375000034925</c:v>
                </c:pt>
                <c:pt idx="8929">
                  <c:v>4.1212384259270038</c:v>
                </c:pt>
                <c:pt idx="8930">
                  <c:v>4.1215162037042319</c:v>
                </c:pt>
                <c:pt idx="8931">
                  <c:v>4.1218518518580822</c:v>
                </c:pt>
                <c:pt idx="8932">
                  <c:v>4.1321296296300716</c:v>
                </c:pt>
                <c:pt idx="8933">
                  <c:v>4.1329629629690317</c:v>
                </c:pt>
                <c:pt idx="8934">
                  <c:v>4.1337847222239361</c:v>
                </c:pt>
                <c:pt idx="8935">
                  <c:v>4.1346296296323999</c:v>
                </c:pt>
                <c:pt idx="8936">
                  <c:v>4.13553240741021</c:v>
                </c:pt>
                <c:pt idx="8937">
                  <c:v>4.1363773148186738</c:v>
                </c:pt>
                <c:pt idx="8938">
                  <c:v>4.1372337962966412</c:v>
                </c:pt>
                <c:pt idx="8939">
                  <c:v>4.138078703705105</c:v>
                </c:pt>
                <c:pt idx="8940">
                  <c:v>4.1389236111135688</c:v>
                </c:pt>
                <c:pt idx="8941">
                  <c:v>4.1398379629681585</c:v>
                </c:pt>
                <c:pt idx="8942">
                  <c:v>4.1406712962998427</c:v>
                </c:pt>
                <c:pt idx="8943">
                  <c:v>4.1415162037083064</c:v>
                </c:pt>
                <c:pt idx="8944">
                  <c:v>4.1423495370399905</c:v>
                </c:pt>
                <c:pt idx="8945">
                  <c:v>4.1431944444484543</c:v>
                </c:pt>
                <c:pt idx="8946">
                  <c:v>4.1440625000032014</c:v>
                </c:pt>
                <c:pt idx="8947">
                  <c:v>4.1449074074116652</c:v>
                </c:pt>
                <c:pt idx="8948">
                  <c:v>4.1457407407433493</c:v>
                </c:pt>
                <c:pt idx="8949">
                  <c:v>4.1485532407459687</c:v>
                </c:pt>
                <c:pt idx="8950">
                  <c:v>4.1492939814852434</c:v>
                </c:pt>
                <c:pt idx="8951">
                  <c:v>4.1498032407471328</c:v>
                </c:pt>
                <c:pt idx="8952">
                  <c:v>4.1503356481480296</c:v>
                </c:pt>
                <c:pt idx="8953">
                  <c:v>4.1508564814866986</c:v>
                </c:pt>
                <c:pt idx="8954">
                  <c:v>4.1513773148180917</c:v>
                </c:pt>
                <c:pt idx="8955">
                  <c:v>4.1518981481494848</c:v>
                </c:pt>
                <c:pt idx="8956">
                  <c:v>4.1524421296344372</c:v>
                </c:pt>
                <c:pt idx="8957">
                  <c:v>4.1529629629658302</c:v>
                </c:pt>
                <c:pt idx="8958">
                  <c:v>4.153703703705105</c:v>
                </c:pt>
                <c:pt idx="8959">
                  <c:v>4.1544097222285927</c:v>
                </c:pt>
                <c:pt idx="8960">
                  <c:v>4.1552314814834972</c:v>
                </c:pt>
                <c:pt idx="8961">
                  <c:v>4.1566203703769133</c:v>
                </c:pt>
                <c:pt idx="8962">
                  <c:v>4.1572106481544324</c:v>
                </c:pt>
                <c:pt idx="8963">
                  <c:v>4.1576736111164792</c:v>
                </c:pt>
                <c:pt idx="8964">
                  <c:v>4.1581365740785259</c:v>
                </c:pt>
                <c:pt idx="8965">
                  <c:v>4.1587037037097616</c:v>
                </c:pt>
                <c:pt idx="8966">
                  <c:v>4.1607060185197042</c:v>
                </c:pt>
                <c:pt idx="8967">
                  <c:v>4.1608912037045229</c:v>
                </c:pt>
                <c:pt idx="8968">
                  <c:v>4.1610532407430583</c:v>
                </c:pt>
                <c:pt idx="8969">
                  <c:v>4.161203703704814</c:v>
                </c:pt>
                <c:pt idx="8970">
                  <c:v>4.1613657407433493</c:v>
                </c:pt>
                <c:pt idx="8971">
                  <c:v>4.1615046296356013</c:v>
                </c:pt>
                <c:pt idx="8972">
                  <c:v>4.161655092597357</c:v>
                </c:pt>
                <c:pt idx="8973">
                  <c:v>4.1618171296358923</c:v>
                </c:pt>
                <c:pt idx="8974">
                  <c:v>4.1619560185208684</c:v>
                </c:pt>
                <c:pt idx="8975">
                  <c:v>4.1621296296361834</c:v>
                </c:pt>
                <c:pt idx="8976">
                  <c:v>4.1623032407442224</c:v>
                </c:pt>
                <c:pt idx="8977">
                  <c:v>4.1624884259290411</c:v>
                </c:pt>
                <c:pt idx="8978">
                  <c:v>4.1626504629675765</c:v>
                </c:pt>
                <c:pt idx="8979">
                  <c:v>4.1628125000061118</c:v>
                </c:pt>
                <c:pt idx="8980">
                  <c:v>4.1629861111141508</c:v>
                </c:pt>
                <c:pt idx="8981">
                  <c:v>4.1631481481526862</c:v>
                </c:pt>
                <c:pt idx="8982">
                  <c:v>4.1633101851912215</c:v>
                </c:pt>
                <c:pt idx="8983">
                  <c:v>4.1634837962992606</c:v>
                </c:pt>
                <c:pt idx="8984">
                  <c:v>4.1636458333377959</c:v>
                </c:pt>
                <c:pt idx="8985">
                  <c:v>4.163819444445835</c:v>
                </c:pt>
                <c:pt idx="8986">
                  <c:v>4.1639699074075907</c:v>
                </c:pt>
                <c:pt idx="8987">
                  <c:v>4.1641435185229057</c:v>
                </c:pt>
                <c:pt idx="8988">
                  <c:v>4.164305555561441</c:v>
                </c:pt>
                <c:pt idx="8989">
                  <c:v>4.16447916666948</c:v>
                </c:pt>
                <c:pt idx="8990">
                  <c:v>4.1646412037080154</c:v>
                </c:pt>
                <c:pt idx="8991">
                  <c:v>4.1648032407465507</c:v>
                </c:pt>
                <c:pt idx="8992">
                  <c:v>4.1649768518545898</c:v>
                </c:pt>
                <c:pt idx="8993">
                  <c:v>4.1651388888931251</c:v>
                </c:pt>
                <c:pt idx="8994">
                  <c:v>4.1653356481547235</c:v>
                </c:pt>
                <c:pt idx="8995">
                  <c:v>4.1655555555553292</c:v>
                </c:pt>
                <c:pt idx="8996">
                  <c:v>4.1657407407474238</c:v>
                </c:pt>
                <c:pt idx="8997">
                  <c:v>4.1658912037091795</c:v>
                </c:pt>
                <c:pt idx="8998">
                  <c:v>4.1660300925941556</c:v>
                </c:pt>
                <c:pt idx="8999">
                  <c:v>4.1661921296326909</c:v>
                </c:pt>
                <c:pt idx="9000">
                  <c:v>4.1663888888942893</c:v>
                </c:pt>
                <c:pt idx="9001">
                  <c:v>4.1665625000023283</c:v>
                </c:pt>
                <c:pt idx="9002">
                  <c:v>4.1667245370408637</c:v>
                </c:pt>
                <c:pt idx="9003">
                  <c:v>4.1669097222256823</c:v>
                </c:pt>
                <c:pt idx="9004">
                  <c:v>4.167094907410501</c:v>
                </c:pt>
                <c:pt idx="9005">
                  <c:v>4.1672916666720994</c:v>
                </c:pt>
                <c:pt idx="9006">
                  <c:v>4.1674537037033588</c:v>
                </c:pt>
                <c:pt idx="9007">
                  <c:v>4.1676388888954534</c:v>
                </c:pt>
                <c:pt idx="9008">
                  <c:v>4.1678125000034925</c:v>
                </c:pt>
                <c:pt idx="9009">
                  <c:v>4.1679861111115315</c:v>
                </c:pt>
                <c:pt idx="9010">
                  <c:v>4.1681712962963502</c:v>
                </c:pt>
                <c:pt idx="9011">
                  <c:v>4.1683217592653818</c:v>
                </c:pt>
                <c:pt idx="9012">
                  <c:v>4.1685069444502005</c:v>
                </c:pt>
                <c:pt idx="9013">
                  <c:v>4.1686689814814599</c:v>
                </c:pt>
                <c:pt idx="9014">
                  <c:v>4.1688541666662786</c:v>
                </c:pt>
                <c:pt idx="9015">
                  <c:v>4.1690393518583733</c:v>
                </c:pt>
                <c:pt idx="9016">
                  <c:v>4.1692013888896327</c:v>
                </c:pt>
                <c:pt idx="9017">
                  <c:v>4.1693865740744513</c:v>
                </c:pt>
                <c:pt idx="9018">
                  <c:v>4.1695601851897663</c:v>
                </c:pt>
                <c:pt idx="9019">
                  <c:v>4.1716203703763313</c:v>
                </c:pt>
                <c:pt idx="9020">
                  <c:v>4.1725462963004247</c:v>
                </c:pt>
                <c:pt idx="9021">
                  <c:v>4.1733912037088885</c:v>
                </c:pt>
                <c:pt idx="9022">
                  <c:v>4.1825925925950287</c:v>
                </c:pt>
                <c:pt idx="9023">
                  <c:v>4.1834375000034925</c:v>
                </c:pt>
                <c:pt idx="9024">
                  <c:v>4.1842592592656729</c:v>
                </c:pt>
                <c:pt idx="9025">
                  <c:v>4.184953703705105</c:v>
                </c:pt>
                <c:pt idx="9026">
                  <c:v>4.1860185185214505</c:v>
                </c:pt>
                <c:pt idx="9027">
                  <c:v>4.1870601851915126</c:v>
                </c:pt>
                <c:pt idx="9028">
                  <c:v>4.1881250000005821</c:v>
                </c:pt>
                <c:pt idx="9029">
                  <c:v>4.1889814814858255</c:v>
                </c:pt>
                <c:pt idx="9030">
                  <c:v>4.1899652777792653</c:v>
                </c:pt>
                <c:pt idx="9031">
                  <c:v>4.1909259259264218</c:v>
                </c:pt>
                <c:pt idx="9032">
                  <c:v>4.1919212962966412</c:v>
                </c:pt>
                <c:pt idx="9033">
                  <c:v>4.193043981482333</c:v>
                </c:pt>
                <c:pt idx="9034">
                  <c:v>4.1938773148212931</c:v>
                </c:pt>
                <c:pt idx="9035">
                  <c:v>4.1944791666683159</c:v>
                </c:pt>
                <c:pt idx="9036">
                  <c:v>4.1950810185226146</c:v>
                </c:pt>
                <c:pt idx="9037">
                  <c:v>4.1958796296312357</c:v>
                </c:pt>
                <c:pt idx="9038">
                  <c:v>4.1969212963012978</c:v>
                </c:pt>
                <c:pt idx="9039">
                  <c:v>4.1977662037097616</c:v>
                </c:pt>
                <c:pt idx="9040">
                  <c:v>4.1986111111109494</c:v>
                </c:pt>
                <c:pt idx="9041">
                  <c:v>4.1994791666729725</c:v>
                </c:pt>
                <c:pt idx="9042">
                  <c:v>4.2004513888896327</c:v>
                </c:pt>
                <c:pt idx="9043">
                  <c:v>4.2013194444443798</c:v>
                </c:pt>
                <c:pt idx="9044">
                  <c:v>4.2021527777833398</c:v>
                </c:pt>
                <c:pt idx="9045">
                  <c:v>4.202986111115024</c:v>
                </c:pt>
                <c:pt idx="9046">
                  <c:v>4.2038194444467081</c:v>
                </c:pt>
                <c:pt idx="9047">
                  <c:v>4.2046643518551718</c:v>
                </c:pt>
                <c:pt idx="9048">
                  <c:v>4.205497685186856</c:v>
                </c:pt>
                <c:pt idx="9049">
                  <c:v>4.2062500000029104</c:v>
                </c:pt>
                <c:pt idx="9050">
                  <c:v>4.2069328703728388</c:v>
                </c:pt>
                <c:pt idx="9051">
                  <c:v>4.2089930555594037</c:v>
                </c:pt>
                <c:pt idx="9052">
                  <c:v>4.2091435185211594</c:v>
                </c:pt>
                <c:pt idx="9053">
                  <c:v>4.2092939814829151</c:v>
                </c:pt>
                <c:pt idx="9054">
                  <c:v>4.2094560185214505</c:v>
                </c:pt>
                <c:pt idx="9055">
                  <c:v>4.2096296296294895</c:v>
                </c:pt>
                <c:pt idx="9056">
                  <c:v>4.2098032407448045</c:v>
                </c:pt>
                <c:pt idx="9057">
                  <c:v>4.2100115740759065</c:v>
                </c:pt>
                <c:pt idx="9058">
                  <c:v>4.2102199074070086</c:v>
                </c:pt>
                <c:pt idx="9059">
                  <c:v>4.2104050925991032</c:v>
                </c:pt>
                <c:pt idx="9060">
                  <c:v>4.2105439814840793</c:v>
                </c:pt>
                <c:pt idx="9061">
                  <c:v>4.2107060185226146</c:v>
                </c:pt>
                <c:pt idx="9062">
                  <c:v>4.2108796296306537</c:v>
                </c:pt>
                <c:pt idx="9063">
                  <c:v>4.2110532407459687</c:v>
                </c:pt>
                <c:pt idx="9064">
                  <c:v>4.2112384259307873</c:v>
                </c:pt>
                <c:pt idx="9065">
                  <c:v>4.2114004629693227</c:v>
                </c:pt>
                <c:pt idx="9066">
                  <c:v>4.2167592592595611</c:v>
                </c:pt>
                <c:pt idx="9067">
                  <c:v>4.2175925925985212</c:v>
                </c:pt>
                <c:pt idx="9068">
                  <c:v>4.2184143518534256</c:v>
                </c:pt>
                <c:pt idx="9069">
                  <c:v>4.2193750000005821</c:v>
                </c:pt>
                <c:pt idx="9070">
                  <c:v>4.2203587963012978</c:v>
                </c:pt>
                <c:pt idx="9071">
                  <c:v>4.2223379629649571</c:v>
                </c:pt>
                <c:pt idx="9072">
                  <c:v>4.2230555555579485</c:v>
                </c:pt>
                <c:pt idx="9073">
                  <c:v>4.223807870374003</c:v>
                </c:pt>
                <c:pt idx="9074">
                  <c:v>4.224363425928459</c:v>
                </c:pt>
                <c:pt idx="9075">
                  <c:v>4.2249074074134114</c:v>
                </c:pt>
                <c:pt idx="9076">
                  <c:v>4.2253240740756155</c:v>
                </c:pt>
                <c:pt idx="9077">
                  <c:v>4.2257175925988122</c:v>
                </c:pt>
                <c:pt idx="9078">
                  <c:v>4.2262384259302053</c:v>
                </c:pt>
                <c:pt idx="9079">
                  <c:v>4.2273958333389601</c:v>
                </c:pt>
                <c:pt idx="9080">
                  <c:v>4.2279861111164792</c:v>
                </c:pt>
                <c:pt idx="9081">
                  <c:v>4.2285185185246519</c:v>
                </c:pt>
                <c:pt idx="9082">
                  <c:v>4.229039351856045</c:v>
                </c:pt>
                <c:pt idx="9083">
                  <c:v>4.2295717592642177</c:v>
                </c:pt>
                <c:pt idx="9084">
                  <c:v>4.2300810185188311</c:v>
                </c:pt>
                <c:pt idx="9085">
                  <c:v>4.2306134259270038</c:v>
                </c:pt>
                <c:pt idx="9086">
                  <c:v>4.2311458333351766</c:v>
                </c:pt>
                <c:pt idx="9087">
                  <c:v>4.231655092597066</c:v>
                </c:pt>
                <c:pt idx="9088">
                  <c:v>4.232175925928459</c:v>
                </c:pt>
                <c:pt idx="9089">
                  <c:v>4.2330092592601432</c:v>
                </c:pt>
                <c:pt idx="9090">
                  <c:v>4.2335185185220325</c:v>
                </c:pt>
                <c:pt idx="9091">
                  <c:v>4.2340277777839219</c:v>
                </c:pt>
                <c:pt idx="9092">
                  <c:v>4.234444444446126</c:v>
                </c:pt>
                <c:pt idx="9093">
                  <c:v>4.2358680555553292</c:v>
                </c:pt>
                <c:pt idx="9094">
                  <c:v>4.2360300925938645</c:v>
                </c:pt>
                <c:pt idx="9095">
                  <c:v>4.2361805555556202</c:v>
                </c:pt>
                <c:pt idx="9096">
                  <c:v>4.2363657407404389</c:v>
                </c:pt>
                <c:pt idx="9097">
                  <c:v>4.2365277777789743</c:v>
                </c:pt>
                <c:pt idx="9098">
                  <c:v>4.236712962963793</c:v>
                </c:pt>
                <c:pt idx="9099">
                  <c:v>4.2368981481486117</c:v>
                </c:pt>
                <c:pt idx="9100">
                  <c:v>4.237060185187147</c:v>
                </c:pt>
                <c:pt idx="9101">
                  <c:v>4.2372569444487453</c:v>
                </c:pt>
                <c:pt idx="9102">
                  <c:v>4.2374189814872807</c:v>
                </c:pt>
                <c:pt idx="9103">
                  <c:v>4.2375810185185401</c:v>
                </c:pt>
                <c:pt idx="9104">
                  <c:v>4.2377662037033588</c:v>
                </c:pt>
                <c:pt idx="9105">
                  <c:v>4.2379629629649571</c:v>
                </c:pt>
                <c:pt idx="9106">
                  <c:v>4.2381365740802721</c:v>
                </c:pt>
                <c:pt idx="9107">
                  <c:v>4.2383449074113742</c:v>
                </c:pt>
                <c:pt idx="9108">
                  <c:v>4.2385069444499095</c:v>
                </c:pt>
                <c:pt idx="9109">
                  <c:v>4.2386921296347282</c:v>
                </c:pt>
                <c:pt idx="9110">
                  <c:v>4.2388773148195469</c:v>
                </c:pt>
                <c:pt idx="9111">
                  <c:v>4.2390740740738693</c:v>
                </c:pt>
                <c:pt idx="9112">
                  <c:v>4.2392592592659639</c:v>
                </c:pt>
                <c:pt idx="9113">
                  <c:v>4.2587962963007158</c:v>
                </c:pt>
                <c:pt idx="9114">
                  <c:v>4.2591087963010068</c:v>
                </c:pt>
                <c:pt idx="9115">
                  <c:v>4.2593865740782348</c:v>
                </c:pt>
                <c:pt idx="9116">
                  <c:v>4.2596412037091795</c:v>
                </c:pt>
                <c:pt idx="9117">
                  <c:v>4.2599305555559113</c:v>
                </c:pt>
                <c:pt idx="9118">
                  <c:v>4.260219907409919</c:v>
                </c:pt>
                <c:pt idx="9119">
                  <c:v>4.2604861111176433</c:v>
                </c:pt>
                <c:pt idx="9120">
                  <c:v>4.2606481481489027</c:v>
                </c:pt>
                <c:pt idx="9121">
                  <c:v>4.2607870370411547</c:v>
                </c:pt>
                <c:pt idx="9122">
                  <c:v>4.2609375000029104</c:v>
                </c:pt>
                <c:pt idx="9123">
                  <c:v>4.2611111111109494</c:v>
                </c:pt>
                <c:pt idx="9124">
                  <c:v>4.2613078703725478</c:v>
                </c:pt>
                <c:pt idx="9125">
                  <c:v>4.2615046296341461</c:v>
                </c:pt>
                <c:pt idx="9126">
                  <c:v>4.2616782407421852</c:v>
                </c:pt>
                <c:pt idx="9127">
                  <c:v>4.2618634259270038</c:v>
                </c:pt>
                <c:pt idx="9128">
                  <c:v>4.2620486111118225</c:v>
                </c:pt>
                <c:pt idx="9129">
                  <c:v>4.2622106481503579</c:v>
                </c:pt>
                <c:pt idx="9130">
                  <c:v>4.2623842592656729</c:v>
                </c:pt>
                <c:pt idx="9131">
                  <c:v>4.2625694444504916</c:v>
                </c:pt>
                <c:pt idx="9132">
                  <c:v>4.2627546296353103</c:v>
                </c:pt>
                <c:pt idx="9133">
                  <c:v>4.2629513888896327</c:v>
                </c:pt>
                <c:pt idx="9134">
                  <c:v>4.2631597222280107</c:v>
                </c:pt>
                <c:pt idx="9135">
                  <c:v>4.2633449074128293</c:v>
                </c:pt>
                <c:pt idx="9136">
                  <c:v>4.2635185185208684</c:v>
                </c:pt>
                <c:pt idx="9137">
                  <c:v>4.2636921296361834</c:v>
                </c:pt>
                <c:pt idx="9138">
                  <c:v>4.2638657407442224</c:v>
                </c:pt>
                <c:pt idx="9139">
                  <c:v>4.2640509259290411</c:v>
                </c:pt>
                <c:pt idx="9140">
                  <c:v>4.2642708333369228</c:v>
                </c:pt>
                <c:pt idx="9141">
                  <c:v>4.2644212962986785</c:v>
                </c:pt>
                <c:pt idx="9142">
                  <c:v>4.2646064814834972</c:v>
                </c:pt>
                <c:pt idx="9143">
                  <c:v>4.2647800925988122</c:v>
                </c:pt>
                <c:pt idx="9144">
                  <c:v>4.2649884259299142</c:v>
                </c:pt>
                <c:pt idx="9145">
                  <c:v>4.2651736111147329</c:v>
                </c:pt>
                <c:pt idx="9146">
                  <c:v>4.2653703703763313</c:v>
                </c:pt>
                <c:pt idx="9147">
                  <c:v>4.26555555556115</c:v>
                </c:pt>
                <c:pt idx="9148">
                  <c:v>4.2657407407459687</c:v>
                </c:pt>
                <c:pt idx="9149">
                  <c:v>4.2659490740770707</c:v>
                </c:pt>
                <c:pt idx="9150">
                  <c:v>4.2661342592618894</c:v>
                </c:pt>
                <c:pt idx="9151">
                  <c:v>4.2663310185234877</c:v>
                </c:pt>
                <c:pt idx="9152">
                  <c:v>4.2665393518545898</c:v>
                </c:pt>
                <c:pt idx="9153">
                  <c:v>4.2667361111161881</c:v>
                </c:pt>
                <c:pt idx="9154">
                  <c:v>4.2668981481547235</c:v>
                </c:pt>
                <c:pt idx="9155">
                  <c:v>4.2670833333395422</c:v>
                </c:pt>
                <c:pt idx="9156">
                  <c:v>4.2672685185243608</c:v>
                </c:pt>
                <c:pt idx="9157">
                  <c:v>4.2674652777786832</c:v>
                </c:pt>
                <c:pt idx="9158">
                  <c:v>4.2676736111170612</c:v>
                </c:pt>
                <c:pt idx="9159">
                  <c:v>4.2678819444481633</c:v>
                </c:pt>
                <c:pt idx="9160">
                  <c:v>4.2680787037097616</c:v>
                </c:pt>
                <c:pt idx="9161">
                  <c:v>4.2682870370408637</c:v>
                </c:pt>
                <c:pt idx="9162">
                  <c:v>4.2684722222256823</c:v>
                </c:pt>
                <c:pt idx="9163">
                  <c:v>4.2686458333337214</c:v>
                </c:pt>
                <c:pt idx="9164">
                  <c:v>4.2688310185185401</c:v>
                </c:pt>
                <c:pt idx="9165">
                  <c:v>4.2690277777801384</c:v>
                </c:pt>
                <c:pt idx="9166">
                  <c:v>4.2692245370417368</c:v>
                </c:pt>
                <c:pt idx="9167">
                  <c:v>4.2694328703728388</c:v>
                </c:pt>
                <c:pt idx="9168">
                  <c:v>4.2696180555576575</c:v>
                </c:pt>
                <c:pt idx="9169">
                  <c:v>4.2698032407424762</c:v>
                </c:pt>
                <c:pt idx="9170">
                  <c:v>4.2700231481503579</c:v>
                </c:pt>
                <c:pt idx="9171">
                  <c:v>4.2702314814814599</c:v>
                </c:pt>
                <c:pt idx="9172">
                  <c:v>4.2704166666662786</c:v>
                </c:pt>
                <c:pt idx="9173">
                  <c:v>4.270613425927877</c:v>
                </c:pt>
                <c:pt idx="9174">
                  <c:v>4.2707986111126957</c:v>
                </c:pt>
                <c:pt idx="9175">
                  <c:v>4.270995370374294</c:v>
                </c:pt>
                <c:pt idx="9176">
                  <c:v>4.2711921296358923</c:v>
                </c:pt>
                <c:pt idx="9177">
                  <c:v>4.271377314820711</c:v>
                </c:pt>
                <c:pt idx="9178">
                  <c:v>4.2715856481518131</c:v>
                </c:pt>
                <c:pt idx="9179">
                  <c:v>4.2717939814829151</c:v>
                </c:pt>
                <c:pt idx="9180">
                  <c:v>4.2719791666677338</c:v>
                </c:pt>
                <c:pt idx="9181">
                  <c:v>4.2721643518525525</c:v>
                </c:pt>
                <c:pt idx="9182">
                  <c:v>4.2723611111141508</c:v>
                </c:pt>
                <c:pt idx="9183">
                  <c:v>4.2726273148145992</c:v>
                </c:pt>
                <c:pt idx="9184">
                  <c:v>4.2728819444455439</c:v>
                </c:pt>
                <c:pt idx="9185">
                  <c:v>4.2730671296303626</c:v>
                </c:pt>
                <c:pt idx="9186">
                  <c:v>4.2732407407456776</c:v>
                </c:pt>
                <c:pt idx="9187">
                  <c:v>4.2734375</c:v>
                </c:pt>
                <c:pt idx="9188">
                  <c:v>4.2736689814846613</c:v>
                </c:pt>
                <c:pt idx="9189">
                  <c:v>4.2738657407462597</c:v>
                </c:pt>
                <c:pt idx="9190">
                  <c:v>4.2740509259310784</c:v>
                </c:pt>
                <c:pt idx="9191">
                  <c:v>4.2742592592621804</c:v>
                </c:pt>
                <c:pt idx="9192">
                  <c:v>4.2744791666700621</c:v>
                </c:pt>
                <c:pt idx="9193">
                  <c:v>4.2746759259316605</c:v>
                </c:pt>
                <c:pt idx="9194">
                  <c:v>4.2748958333395422</c:v>
                </c:pt>
                <c:pt idx="9195">
                  <c:v>4.2750925925938645</c:v>
                </c:pt>
                <c:pt idx="9196">
                  <c:v>4.2753125000017462</c:v>
                </c:pt>
                <c:pt idx="9197">
                  <c:v>4.2754861111170612</c:v>
                </c:pt>
                <c:pt idx="9198">
                  <c:v>4.2757060185249429</c:v>
                </c:pt>
                <c:pt idx="9199">
                  <c:v>4.2759027777792653</c:v>
                </c:pt>
                <c:pt idx="9200">
                  <c:v>4.276087962964084</c:v>
                </c:pt>
                <c:pt idx="9201">
                  <c:v>4.2763078703719657</c:v>
                </c:pt>
                <c:pt idx="9202">
                  <c:v>4.2764930555567844</c:v>
                </c:pt>
                <c:pt idx="9203">
                  <c:v>4.2766898148183827</c:v>
                </c:pt>
                <c:pt idx="9204">
                  <c:v>4.2768865740799811</c:v>
                </c:pt>
                <c:pt idx="9205">
                  <c:v>4.2770949074110831</c:v>
                </c:pt>
                <c:pt idx="9206">
                  <c:v>4.2773148148189648</c:v>
                </c:pt>
                <c:pt idx="9207">
                  <c:v>4.2775115740805632</c:v>
                </c:pt>
                <c:pt idx="9208">
                  <c:v>4.2797685185214505</c:v>
                </c:pt>
                <c:pt idx="9209">
                  <c:v>4.2800578703754582</c:v>
                </c:pt>
                <c:pt idx="9210">
                  <c:v>4.2803472222221899</c:v>
                </c:pt>
                <c:pt idx="9211">
                  <c:v>4.2806018518531346</c:v>
                </c:pt>
                <c:pt idx="9212">
                  <c:v>4.2808796296303626</c:v>
                </c:pt>
                <c:pt idx="9213">
                  <c:v>4.28118055556115</c:v>
                </c:pt>
                <c:pt idx="9214">
                  <c:v>4.2814467592615983</c:v>
                </c:pt>
                <c:pt idx="9215">
                  <c:v>4.2817824074081727</c:v>
                </c:pt>
                <c:pt idx="9216">
                  <c:v>4.2875925925982301</c:v>
                </c:pt>
                <c:pt idx="9217">
                  <c:v>4.2883680555605679</c:v>
                </c:pt>
                <c:pt idx="9218">
                  <c:v>4.2890625</c:v>
                </c:pt>
                <c:pt idx="9219">
                  <c:v>4.2897453703699284</c:v>
                </c:pt>
                <c:pt idx="9220">
                  <c:v>4.2904513888934162</c:v>
                </c:pt>
                <c:pt idx="9221">
                  <c:v>4.2912731481483206</c:v>
                </c:pt>
                <c:pt idx="9222">
                  <c:v>4.292025462964375</c:v>
                </c:pt>
                <c:pt idx="9223">
                  <c:v>4.2935416666732635</c:v>
                </c:pt>
                <c:pt idx="9224">
                  <c:v>4.2946296296358923</c:v>
                </c:pt>
                <c:pt idx="9225">
                  <c:v>4.2980208333392511</c:v>
                </c:pt>
                <c:pt idx="9226">
                  <c:v>4.2987615740785259</c:v>
                </c:pt>
                <c:pt idx="9227">
                  <c:v>4.2993634259255487</c:v>
                </c:pt>
                <c:pt idx="9228">
                  <c:v>4.2999189814872807</c:v>
                </c:pt>
                <c:pt idx="9229">
                  <c:v>4.3003240740799811</c:v>
                </c:pt>
                <c:pt idx="9230">
                  <c:v>4.3006712962960592</c:v>
                </c:pt>
                <c:pt idx="9231">
                  <c:v>4.3020486111126957</c:v>
                </c:pt>
                <c:pt idx="9232">
                  <c:v>4.3027314814826241</c:v>
                </c:pt>
                <c:pt idx="9233">
                  <c:v>4.3038888888913789</c:v>
                </c:pt>
                <c:pt idx="9234">
                  <c:v>4.3045601851918036</c:v>
                </c:pt>
                <c:pt idx="9235">
                  <c:v>4.305243055561732</c:v>
                </c:pt>
                <c:pt idx="9236">
                  <c:v>4.3060069444472902</c:v>
                </c:pt>
                <c:pt idx="9237">
                  <c:v>4.3066435185246519</c:v>
                </c:pt>
                <c:pt idx="9238">
                  <c:v>4.3072800925947377</c:v>
                </c:pt>
                <c:pt idx="9239">
                  <c:v>4.3079398148183827</c:v>
                </c:pt>
                <c:pt idx="9240">
                  <c:v>4.3085532407421852</c:v>
                </c:pt>
                <c:pt idx="9241">
                  <c:v>4.3091898148195469</c:v>
                </c:pt>
                <c:pt idx="9242">
                  <c:v>4.3098726851894753</c:v>
                </c:pt>
                <c:pt idx="9243">
                  <c:v>4.3105439814826241</c:v>
                </c:pt>
                <c:pt idx="9244">
                  <c:v>4.3111689814832062</c:v>
                </c:pt>
                <c:pt idx="9245">
                  <c:v>4.3118171296300716</c:v>
                </c:pt>
                <c:pt idx="9246">
                  <c:v>4.3124421296306537</c:v>
                </c:pt>
                <c:pt idx="9247">
                  <c:v>4.3130787037080154</c:v>
                </c:pt>
                <c:pt idx="9248">
                  <c:v>4.3137268518548808</c:v>
                </c:pt>
                <c:pt idx="9249">
                  <c:v>4.3143634259322425</c:v>
                </c:pt>
                <c:pt idx="9250">
                  <c:v>4.3149884259255487</c:v>
                </c:pt>
                <c:pt idx="9251">
                  <c:v>4.31563657407969</c:v>
                </c:pt>
                <c:pt idx="9252">
                  <c:v>4.3175694444507826</c:v>
                </c:pt>
                <c:pt idx="9253">
                  <c:v>4.317731481482042</c:v>
                </c:pt>
                <c:pt idx="9254">
                  <c:v>4.317870370374294</c:v>
                </c:pt>
                <c:pt idx="9255">
                  <c:v>4.318043981482333</c:v>
                </c:pt>
                <c:pt idx="9256">
                  <c:v>4.3182407407439314</c:v>
                </c:pt>
                <c:pt idx="9257">
                  <c:v>4.3184259259287501</c:v>
                </c:pt>
                <c:pt idx="9258">
                  <c:v>4.3185879629672854</c:v>
                </c:pt>
                <c:pt idx="9259">
                  <c:v>4.3187731481521041</c:v>
                </c:pt>
                <c:pt idx="9260">
                  <c:v>4.3189467592601432</c:v>
                </c:pt>
                <c:pt idx="9261">
                  <c:v>4.3191319444449618</c:v>
                </c:pt>
                <c:pt idx="9262">
                  <c:v>4.3193171296297805</c:v>
                </c:pt>
                <c:pt idx="9263">
                  <c:v>4.3195138888913789</c:v>
                </c:pt>
                <c:pt idx="9264">
                  <c:v>4.3196875000066939</c:v>
                </c:pt>
                <c:pt idx="9265">
                  <c:v>4.3198495370379533</c:v>
                </c:pt>
                <c:pt idx="9266">
                  <c:v>4.3200231481532683</c:v>
                </c:pt>
                <c:pt idx="9267">
                  <c:v>4.320208333338087</c:v>
                </c:pt>
                <c:pt idx="9268">
                  <c:v>4.320381944446126</c:v>
                </c:pt>
                <c:pt idx="9269">
                  <c:v>4.320555555561441</c:v>
                </c:pt>
                <c:pt idx="9270">
                  <c:v>4.32072916666948</c:v>
                </c:pt>
                <c:pt idx="9271">
                  <c:v>4.3209143518542987</c:v>
                </c:pt>
                <c:pt idx="9272">
                  <c:v>4.3210879629696137</c:v>
                </c:pt>
                <c:pt idx="9273">
                  <c:v>4.3212847222239361</c:v>
                </c:pt>
                <c:pt idx="9274">
                  <c:v>4.3214583333392511</c:v>
                </c:pt>
                <c:pt idx="9275">
                  <c:v>4.3216435185240698</c:v>
                </c:pt>
                <c:pt idx="9276">
                  <c:v>4.3218171296321088</c:v>
                </c:pt>
                <c:pt idx="9277">
                  <c:v>4.3219675925938645</c:v>
                </c:pt>
                <c:pt idx="9278">
                  <c:v>4.3221990740785259</c:v>
                </c:pt>
                <c:pt idx="9279">
                  <c:v>4.3224074074096279</c:v>
                </c:pt>
                <c:pt idx="9280">
                  <c:v>4.3225810185249429</c:v>
                </c:pt>
                <c:pt idx="9281">
                  <c:v>4.3227314814866986</c:v>
                </c:pt>
                <c:pt idx="9282">
                  <c:v>4.322893518525234</c:v>
                </c:pt>
                <c:pt idx="9283">
                  <c:v>4.3230902777795563</c:v>
                </c:pt>
                <c:pt idx="9284">
                  <c:v>4.3232638888948713</c:v>
                </c:pt>
                <c:pt idx="9285">
                  <c:v>4.32344907407969</c:v>
                </c:pt>
                <c:pt idx="9286">
                  <c:v>4.3236226851877291</c:v>
                </c:pt>
                <c:pt idx="9287">
                  <c:v>4.3237962963030441</c:v>
                </c:pt>
                <c:pt idx="9288">
                  <c:v>4.3239699074110831</c:v>
                </c:pt>
                <c:pt idx="9289">
                  <c:v>4.3241435185191222</c:v>
                </c:pt>
                <c:pt idx="9290">
                  <c:v>4.3243402777807205</c:v>
                </c:pt>
                <c:pt idx="9291">
                  <c:v>4.3245023148192558</c:v>
                </c:pt>
                <c:pt idx="9292">
                  <c:v>4.3246759259272949</c:v>
                </c:pt>
                <c:pt idx="9293">
                  <c:v>4.3248379629658302</c:v>
                </c:pt>
                <c:pt idx="9294">
                  <c:v>4.3250231481506489</c:v>
                </c:pt>
                <c:pt idx="9295">
                  <c:v>4.3251851851891843</c:v>
                </c:pt>
                <c:pt idx="9296">
                  <c:v>4.3253587962972233</c:v>
                </c:pt>
                <c:pt idx="9297">
                  <c:v>4.3255208333357587</c:v>
                </c:pt>
                <c:pt idx="9298">
                  <c:v>4.3256944444510737</c:v>
                </c:pt>
                <c:pt idx="9299">
                  <c:v>4.3258680555591127</c:v>
                </c:pt>
                <c:pt idx="9300">
                  <c:v>4.3277430555608589</c:v>
                </c:pt>
                <c:pt idx="9301">
                  <c:v>4.3279282407456776</c:v>
                </c:pt>
                <c:pt idx="9302">
                  <c:v>4.3280671296306537</c:v>
                </c:pt>
                <c:pt idx="9303">
                  <c:v>4.3301157407404389</c:v>
                </c:pt>
                <c:pt idx="9304">
                  <c:v>4.3301157407404389</c:v>
                </c:pt>
                <c:pt idx="9305">
                  <c:v>4.3301157407404389</c:v>
                </c:pt>
                <c:pt idx="9306">
                  <c:v>4.3301157407404389</c:v>
                </c:pt>
                <c:pt idx="9307">
                  <c:v>4.3301157407404389</c:v>
                </c:pt>
                <c:pt idx="9308">
                  <c:v>4.3303935185249429</c:v>
                </c:pt>
                <c:pt idx="9309">
                  <c:v>4.330671296302171</c:v>
                </c:pt>
                <c:pt idx="9310">
                  <c:v>4.3309606481489027</c:v>
                </c:pt>
                <c:pt idx="9311">
                  <c:v>4.331226851856627</c:v>
                </c:pt>
                <c:pt idx="9312">
                  <c:v>4.3315162037033588</c:v>
                </c:pt>
                <c:pt idx="9313">
                  <c:v>4.3317824074110831</c:v>
                </c:pt>
                <c:pt idx="9314">
                  <c:v>4.3320601851883112</c:v>
                </c:pt>
                <c:pt idx="9315">
                  <c:v>4.3322685185194132</c:v>
                </c:pt>
                <c:pt idx="9316">
                  <c:v>4.3324189814811689</c:v>
                </c:pt>
                <c:pt idx="9317">
                  <c:v>4.3325925925964839</c:v>
                </c:pt>
                <c:pt idx="9318">
                  <c:v>4.3327662037045229</c:v>
                </c:pt>
                <c:pt idx="9319">
                  <c:v>4.3329282407430583</c:v>
                </c:pt>
                <c:pt idx="9320">
                  <c:v>4.3331018518583733</c:v>
                </c:pt>
                <c:pt idx="9321">
                  <c:v>4.3332754629664123</c:v>
                </c:pt>
                <c:pt idx="9322">
                  <c:v>4.3334143518513883</c:v>
                </c:pt>
                <c:pt idx="9323">
                  <c:v>4.3335879629667033</c:v>
                </c:pt>
                <c:pt idx="9324">
                  <c:v>4.3337268518516794</c:v>
                </c:pt>
                <c:pt idx="9325">
                  <c:v>4.3338888888902147</c:v>
                </c:pt>
                <c:pt idx="9326">
                  <c:v>4.3340393518519704</c:v>
                </c:pt>
                <c:pt idx="9327">
                  <c:v>4.3342013888905058</c:v>
                </c:pt>
                <c:pt idx="9328">
                  <c:v>4.3343518518522615</c:v>
                </c:pt>
                <c:pt idx="9329">
                  <c:v>4.3344907407445135</c:v>
                </c:pt>
                <c:pt idx="9330">
                  <c:v>4.3346643518525525</c:v>
                </c:pt>
                <c:pt idx="9331">
                  <c:v>4.3348148148143082</c:v>
                </c:pt>
                <c:pt idx="9332">
                  <c:v>4.3349652777833398</c:v>
                </c:pt>
                <c:pt idx="9333">
                  <c:v>4.3351273148145992</c:v>
                </c:pt>
                <c:pt idx="9334">
                  <c:v>4.3353009259299142</c:v>
                </c:pt>
                <c:pt idx="9335">
                  <c:v>4.3354513888916699</c:v>
                </c:pt>
                <c:pt idx="9336">
                  <c:v>4.335624999999709</c:v>
                </c:pt>
                <c:pt idx="9337">
                  <c:v>4.3357754629687406</c:v>
                </c:pt>
                <c:pt idx="9338">
                  <c:v>4.3359259259304963</c:v>
                </c:pt>
                <c:pt idx="9339">
                  <c:v>4.336076388892252</c:v>
                </c:pt>
                <c:pt idx="9340">
                  <c:v>4.3362384259307873</c:v>
                </c:pt>
                <c:pt idx="9341">
                  <c:v>4.336388888892543</c:v>
                </c:pt>
                <c:pt idx="9342">
                  <c:v>4.3365393518542987</c:v>
                </c:pt>
                <c:pt idx="9343">
                  <c:v>4.3367129629696137</c:v>
                </c:pt>
                <c:pt idx="9344">
                  <c:v>4.3368518518545898</c:v>
                </c:pt>
                <c:pt idx="9345">
                  <c:v>4.3370138888931251</c:v>
                </c:pt>
                <c:pt idx="9346">
                  <c:v>4.3371759259316605</c:v>
                </c:pt>
                <c:pt idx="9347">
                  <c:v>4.3373263888934162</c:v>
                </c:pt>
                <c:pt idx="9348">
                  <c:v>4.3375000000014552</c:v>
                </c:pt>
                <c:pt idx="9349">
                  <c:v>4.3376388888937072</c:v>
                </c:pt>
                <c:pt idx="9350">
                  <c:v>4.3377893518554629</c:v>
                </c:pt>
                <c:pt idx="9351">
                  <c:v>4.3379398148172186</c:v>
                </c:pt>
                <c:pt idx="9352">
                  <c:v>4.3381018518557539</c:v>
                </c:pt>
                <c:pt idx="9353">
                  <c:v>4.338379629632982</c:v>
                </c:pt>
                <c:pt idx="9354">
                  <c:v>4.338553240741021</c:v>
                </c:pt>
                <c:pt idx="9355">
                  <c:v>4.3387152777795563</c:v>
                </c:pt>
                <c:pt idx="9356">
                  <c:v>4.338865740741312</c:v>
                </c:pt>
                <c:pt idx="9357">
                  <c:v>4.3390162037103437</c:v>
                </c:pt>
                <c:pt idx="9358">
                  <c:v>4.3391666666720994</c:v>
                </c:pt>
                <c:pt idx="9359">
                  <c:v>4.3393171296338551</c:v>
                </c:pt>
                <c:pt idx="9360">
                  <c:v>4.3394675925956108</c:v>
                </c:pt>
                <c:pt idx="9361">
                  <c:v>4.3396180555573665</c:v>
                </c:pt>
                <c:pt idx="9362">
                  <c:v>4.3397916666726815</c:v>
                </c:pt>
                <c:pt idx="9363">
                  <c:v>4.3399305555576575</c:v>
                </c:pt>
                <c:pt idx="9364">
                  <c:v>4.3401041666729725</c:v>
                </c:pt>
                <c:pt idx="9365">
                  <c:v>4.3402546296347282</c:v>
                </c:pt>
                <c:pt idx="9366">
                  <c:v>4.3404398148195469</c:v>
                </c:pt>
                <c:pt idx="9367">
                  <c:v>4.3406018518580822</c:v>
                </c:pt>
                <c:pt idx="9368">
                  <c:v>4.3407523148198379</c:v>
                </c:pt>
                <c:pt idx="9369">
                  <c:v>4.3409143518583733</c:v>
                </c:pt>
                <c:pt idx="9370">
                  <c:v>4.3411111111126957</c:v>
                </c:pt>
                <c:pt idx="9371">
                  <c:v>4.3412615740744513</c:v>
                </c:pt>
                <c:pt idx="9372">
                  <c:v>4.341412037043483</c:v>
                </c:pt>
                <c:pt idx="9373">
                  <c:v>4.3415740740747424</c:v>
                </c:pt>
                <c:pt idx="9374">
                  <c:v>4.341724537043774</c:v>
                </c:pt>
                <c:pt idx="9375">
                  <c:v>4.3418750000055297</c:v>
                </c:pt>
                <c:pt idx="9376">
                  <c:v>4.3420254629672854</c:v>
                </c:pt>
                <c:pt idx="9377">
                  <c:v>4.3421990740753245</c:v>
                </c:pt>
                <c:pt idx="9378">
                  <c:v>4.3423495370370802</c:v>
                </c:pt>
                <c:pt idx="9379">
                  <c:v>4.3425000000061118</c:v>
                </c:pt>
                <c:pt idx="9380">
                  <c:v>4.3426620370373712</c:v>
                </c:pt>
                <c:pt idx="9381">
                  <c:v>4.3428009259296232</c:v>
                </c:pt>
                <c:pt idx="9382">
                  <c:v>4.3429513888913789</c:v>
                </c:pt>
                <c:pt idx="9383">
                  <c:v>4.3431365740761976</c:v>
                </c:pt>
                <c:pt idx="9384">
                  <c:v>4.3432870370379533</c:v>
                </c:pt>
                <c:pt idx="9385">
                  <c:v>4.3434606481532683</c:v>
                </c:pt>
                <c:pt idx="9386">
                  <c:v>4.3435995370382443</c:v>
                </c:pt>
                <c:pt idx="9387">
                  <c:v>4.34375</c:v>
                </c:pt>
                <c:pt idx="9388">
                  <c:v>4.3439120370385353</c:v>
                </c:pt>
                <c:pt idx="9389">
                  <c:v>4.344062500000291</c:v>
                </c:pt>
                <c:pt idx="9390">
                  <c:v>4.3442245370388264</c:v>
                </c:pt>
                <c:pt idx="9391">
                  <c:v>4.3444097222236451</c:v>
                </c:pt>
                <c:pt idx="9392">
                  <c:v>4.3446296296315268</c:v>
                </c:pt>
                <c:pt idx="9393">
                  <c:v>4.3447800925932825</c:v>
                </c:pt>
                <c:pt idx="9394">
                  <c:v>4.3449305555623141</c:v>
                </c:pt>
                <c:pt idx="9395">
                  <c:v>4.3451041666703532</c:v>
                </c:pt>
                <c:pt idx="9396">
                  <c:v>4.3452546296321088</c:v>
                </c:pt>
                <c:pt idx="9397">
                  <c:v>4.3454050925938645</c:v>
                </c:pt>
                <c:pt idx="9398">
                  <c:v>4.3455439814861165</c:v>
                </c:pt>
                <c:pt idx="9399">
                  <c:v>4.3457175925941556</c:v>
                </c:pt>
                <c:pt idx="9400">
                  <c:v>4.3478356481500668</c:v>
                </c:pt>
                <c:pt idx="9401">
                  <c:v>4.3483449074119562</c:v>
                </c:pt>
                <c:pt idx="9402">
                  <c:v>4.3486342592659639</c:v>
                </c:pt>
                <c:pt idx="9403">
                  <c:v>4.3488888888896327</c:v>
                </c:pt>
                <c:pt idx="9404">
                  <c:v>4.3491782407436403</c:v>
                </c:pt>
                <c:pt idx="9405">
                  <c:v>4.349467592597648</c:v>
                </c:pt>
                <c:pt idx="9406">
                  <c:v>4.3497453703748761</c:v>
                </c:pt>
                <c:pt idx="9407">
                  <c:v>4.3500115740753245</c:v>
                </c:pt>
                <c:pt idx="9408">
                  <c:v>4.3501504629675765</c:v>
                </c:pt>
                <c:pt idx="9409">
                  <c:v>4.3503009259293322</c:v>
                </c:pt>
                <c:pt idx="9410">
                  <c:v>4.3504513888910878</c:v>
                </c:pt>
                <c:pt idx="9411">
                  <c:v>4.3506018518528435</c:v>
                </c:pt>
                <c:pt idx="9412">
                  <c:v>4.3507754629681585</c:v>
                </c:pt>
                <c:pt idx="9413">
                  <c:v>4.3509143518531346</c:v>
                </c:pt>
                <c:pt idx="9414">
                  <c:v>4.3510648148148903</c:v>
                </c:pt>
                <c:pt idx="9415">
                  <c:v>4.3512615740764886</c:v>
                </c:pt>
                <c:pt idx="9416">
                  <c:v>4.351423611115024</c:v>
                </c:pt>
                <c:pt idx="9417">
                  <c:v>4.351597222223063</c:v>
                </c:pt>
                <c:pt idx="9418">
                  <c:v>4.3517245370385353</c:v>
                </c:pt>
                <c:pt idx="9419">
                  <c:v>4.351909722223354</c:v>
                </c:pt>
                <c:pt idx="9420">
                  <c:v>4.3520717592618894</c:v>
                </c:pt>
                <c:pt idx="9421">
                  <c:v>4.3522222222236451</c:v>
                </c:pt>
                <c:pt idx="9422">
                  <c:v>4.3523726851854008</c:v>
                </c:pt>
                <c:pt idx="9423">
                  <c:v>4.3525231481544324</c:v>
                </c:pt>
                <c:pt idx="9424">
                  <c:v>4.3526851851856918</c:v>
                </c:pt>
                <c:pt idx="9425">
                  <c:v>4.3528472222242272</c:v>
                </c:pt>
                <c:pt idx="9426">
                  <c:v>4.3532638888937072</c:v>
                </c:pt>
                <c:pt idx="9427">
                  <c:v>4.3534027777786832</c:v>
                </c:pt>
                <c:pt idx="9428">
                  <c:v>4.3535648148172186</c:v>
                </c:pt>
                <c:pt idx="9429">
                  <c:v>4.3537152777789743</c:v>
                </c:pt>
                <c:pt idx="9430">
                  <c:v>4.35386574074073</c:v>
                </c:pt>
                <c:pt idx="9431">
                  <c:v>4.3540162037097616</c:v>
                </c:pt>
                <c:pt idx="9432">
                  <c:v>4.3541898148178007</c:v>
                </c:pt>
                <c:pt idx="9433">
                  <c:v>4.3543287037100527</c:v>
                </c:pt>
                <c:pt idx="9434">
                  <c:v>4.3544791666718083</c:v>
                </c:pt>
                <c:pt idx="9435">
                  <c:v>4.3546527777798474</c:v>
                </c:pt>
                <c:pt idx="9436">
                  <c:v>4.3548032407416031</c:v>
                </c:pt>
                <c:pt idx="9437">
                  <c:v>4.3551157407418941</c:v>
                </c:pt>
                <c:pt idx="9438">
                  <c:v>4.3553009259267128</c:v>
                </c:pt>
                <c:pt idx="9439">
                  <c:v>4.3554629629652482</c:v>
                </c:pt>
                <c:pt idx="9440">
                  <c:v>4.3556250000037835</c:v>
                </c:pt>
                <c:pt idx="9441">
                  <c:v>4.3557754629655392</c:v>
                </c:pt>
                <c:pt idx="9442">
                  <c:v>4.3559375000040745</c:v>
                </c:pt>
                <c:pt idx="9443">
                  <c:v>4.3560763888890506</c:v>
                </c:pt>
                <c:pt idx="9444">
                  <c:v>4.3562500000043656</c:v>
                </c:pt>
                <c:pt idx="9445">
                  <c:v>4.3563888888893416</c:v>
                </c:pt>
                <c:pt idx="9446">
                  <c:v>4.3565393518583733</c:v>
                </c:pt>
                <c:pt idx="9447">
                  <c:v>4.3567129629664123</c:v>
                </c:pt>
                <c:pt idx="9448">
                  <c:v>4.356863425928168</c:v>
                </c:pt>
                <c:pt idx="9449">
                  <c:v>4.357280092597648</c:v>
                </c:pt>
                <c:pt idx="9450">
                  <c:v>4.3574768518519704</c:v>
                </c:pt>
                <c:pt idx="9451">
                  <c:v>4.3576388888905058</c:v>
                </c:pt>
                <c:pt idx="9452">
                  <c:v>4.3578009259290411</c:v>
                </c:pt>
                <c:pt idx="9453">
                  <c:v>4.3579629629675765</c:v>
                </c:pt>
                <c:pt idx="9454">
                  <c:v>4.3581134259293322</c:v>
                </c:pt>
                <c:pt idx="9455">
                  <c:v>4.3582754629678675</c:v>
                </c:pt>
                <c:pt idx="9456">
                  <c:v>4.3584490740759065</c:v>
                </c:pt>
                <c:pt idx="9457">
                  <c:v>4.3585995370376622</c:v>
                </c:pt>
                <c:pt idx="9458">
                  <c:v>4.3587500000066939</c:v>
                </c:pt>
                <c:pt idx="9459">
                  <c:v>4.3589236111147329</c:v>
                </c:pt>
                <c:pt idx="9460">
                  <c:v>4.359097222222772</c:v>
                </c:pt>
                <c:pt idx="9461">
                  <c:v>4.3592592592613073</c:v>
                </c:pt>
                <c:pt idx="9462">
                  <c:v>4.3595370370385353</c:v>
                </c:pt>
                <c:pt idx="9463">
                  <c:v>4.359756944446417</c:v>
                </c:pt>
                <c:pt idx="9464">
                  <c:v>4.3599652777775191</c:v>
                </c:pt>
                <c:pt idx="9465">
                  <c:v>4.3601388888928341</c:v>
                </c:pt>
                <c:pt idx="9466">
                  <c:v>4.3602893518545898</c:v>
                </c:pt>
                <c:pt idx="9467">
                  <c:v>4.3604513888931251</c:v>
                </c:pt>
                <c:pt idx="9468">
                  <c:v>4.3606018518548808</c:v>
                </c:pt>
                <c:pt idx="9469">
                  <c:v>4.3607754629629198</c:v>
                </c:pt>
                <c:pt idx="9470">
                  <c:v>4.3609259259319515</c:v>
                </c:pt>
                <c:pt idx="9471">
                  <c:v>4.3610995370399905</c:v>
                </c:pt>
                <c:pt idx="9472">
                  <c:v>4.3612615740785259</c:v>
                </c:pt>
                <c:pt idx="9473">
                  <c:v>4.3614351851865649</c:v>
                </c:pt>
                <c:pt idx="9474">
                  <c:v>4.3616087963018799</c:v>
                </c:pt>
                <c:pt idx="9475">
                  <c:v>4.361817129632982</c:v>
                </c:pt>
                <c:pt idx="9476">
                  <c:v>4.362025462964084</c:v>
                </c:pt>
                <c:pt idx="9477">
                  <c:v>4.362233796302462</c:v>
                </c:pt>
                <c:pt idx="9478">
                  <c:v>4.3624537037103437</c:v>
                </c:pt>
                <c:pt idx="9479">
                  <c:v>4.3626620370414457</c:v>
                </c:pt>
                <c:pt idx="9480">
                  <c:v>4.3628703703725478</c:v>
                </c:pt>
                <c:pt idx="9481">
                  <c:v>4.3630902777804295</c:v>
                </c:pt>
                <c:pt idx="9482">
                  <c:v>4.3633217592650908</c:v>
                </c:pt>
                <c:pt idx="9483">
                  <c:v>4.3635185185194132</c:v>
                </c:pt>
                <c:pt idx="9484">
                  <c:v>4.3637384259272949</c:v>
                </c:pt>
                <c:pt idx="9485">
                  <c:v>4.3639467592656729</c:v>
                </c:pt>
                <c:pt idx="9486">
                  <c:v>4.3641550925967749</c:v>
                </c:pt>
                <c:pt idx="9487">
                  <c:v>4.3643750000046566</c:v>
                </c:pt>
                <c:pt idx="9488">
                  <c:v>4.3645949074125383</c:v>
                </c:pt>
                <c:pt idx="9489">
                  <c:v>4.3648032407436403</c:v>
                </c:pt>
                <c:pt idx="9490">
                  <c:v>4.3650115740747424</c:v>
                </c:pt>
                <c:pt idx="9491">
                  <c:v>4.3652314814826241</c:v>
                </c:pt>
                <c:pt idx="9492">
                  <c:v>4.3654398148210021</c:v>
                </c:pt>
                <c:pt idx="9493">
                  <c:v>4.3661689814834972</c:v>
                </c:pt>
                <c:pt idx="9494">
                  <c:v>4.3679398148160544</c:v>
                </c:pt>
                <c:pt idx="9495">
                  <c:v>4.3685416666703532</c:v>
                </c:pt>
                <c:pt idx="9496">
                  <c:v>4.3688310185243608</c:v>
                </c:pt>
                <c:pt idx="9497">
                  <c:v>4.3691087963015889</c:v>
                </c:pt>
                <c:pt idx="9498">
                  <c:v>4.3693981481483206</c:v>
                </c:pt>
                <c:pt idx="9499">
                  <c:v>4.3696759259255487</c:v>
                </c:pt>
                <c:pt idx="9500">
                  <c:v>4.3699652777795563</c:v>
                </c:pt>
                <c:pt idx="9501">
                  <c:v>4.370254629633564</c:v>
                </c:pt>
                <c:pt idx="9502">
                  <c:v>4.3705324074107921</c:v>
                </c:pt>
                <c:pt idx="9503">
                  <c:v>4.3707523148186738</c:v>
                </c:pt>
                <c:pt idx="9504">
                  <c:v>4.3709722222265555</c:v>
                </c:pt>
                <c:pt idx="9505">
                  <c:v>4.3711805555576575</c:v>
                </c:pt>
                <c:pt idx="9506">
                  <c:v>4.3714004629655392</c:v>
                </c:pt>
                <c:pt idx="9507">
                  <c:v>4.3715856481503579</c:v>
                </c:pt>
                <c:pt idx="9508">
                  <c:v>4.3718055555582396</c:v>
                </c:pt>
                <c:pt idx="9509">
                  <c:v>4.3720138888893416</c:v>
                </c:pt>
                <c:pt idx="9510">
                  <c:v>4.3722222222277196</c:v>
                </c:pt>
                <c:pt idx="9511">
                  <c:v>4.3724305555588217</c:v>
                </c:pt>
                <c:pt idx="9512">
                  <c:v>4.3726388888899237</c:v>
                </c:pt>
                <c:pt idx="9513">
                  <c:v>4.3728472222283017</c:v>
                </c:pt>
                <c:pt idx="9514">
                  <c:v>4.3730555555594037</c:v>
                </c:pt>
                <c:pt idx="9515">
                  <c:v>4.3732754629672854</c:v>
                </c:pt>
                <c:pt idx="9516">
                  <c:v>4.3734722222288838</c:v>
                </c:pt>
                <c:pt idx="9517">
                  <c:v>4.3736921296294895</c:v>
                </c:pt>
                <c:pt idx="9518">
                  <c:v>4.3739004629678675</c:v>
                </c:pt>
                <c:pt idx="9519">
                  <c:v>4.3741087962989695</c:v>
                </c:pt>
                <c:pt idx="9520">
                  <c:v>4.3743171296300716</c:v>
                </c:pt>
                <c:pt idx="9521">
                  <c:v>4.3745254629684496</c:v>
                </c:pt>
                <c:pt idx="9522">
                  <c:v>4.374722222222772</c:v>
                </c:pt>
                <c:pt idx="9523">
                  <c:v>4.3749421296306537</c:v>
                </c:pt>
                <c:pt idx="9524">
                  <c:v>4.3751620370385353</c:v>
                </c:pt>
                <c:pt idx="9525">
                  <c:v>4.3754050925927004</c:v>
                </c:pt>
                <c:pt idx="9526">
                  <c:v>4.3756712963004247</c:v>
                </c:pt>
                <c:pt idx="9527">
                  <c:v>4.3759259259313694</c:v>
                </c:pt>
                <c:pt idx="9528">
                  <c:v>4.3761805555623141</c:v>
                </c:pt>
                <c:pt idx="9529">
                  <c:v>4.3764583333395422</c:v>
                </c:pt>
                <c:pt idx="9530">
                  <c:v>4.3767245370399905</c:v>
                </c:pt>
                <c:pt idx="9531">
                  <c:v>4.3769907407404389</c:v>
                </c:pt>
                <c:pt idx="9532">
                  <c:v>4.3772337963018799</c:v>
                </c:pt>
                <c:pt idx="9533">
                  <c:v>4.377511574079108</c:v>
                </c:pt>
                <c:pt idx="9534">
                  <c:v>4.377754629633273</c:v>
                </c:pt>
                <c:pt idx="9535">
                  <c:v>4.3780092592642177</c:v>
                </c:pt>
                <c:pt idx="9536">
                  <c:v>4.3782638888951624</c:v>
                </c:pt>
                <c:pt idx="9537">
                  <c:v>4.3785185185188311</c:v>
                </c:pt>
                <c:pt idx="9538">
                  <c:v>4.3787962962960592</c:v>
                </c:pt>
                <c:pt idx="9539">
                  <c:v>4.3790509259270038</c:v>
                </c:pt>
                <c:pt idx="9540">
                  <c:v>4.3792939814811689</c:v>
                </c:pt>
                <c:pt idx="9541">
                  <c:v>4.3794907407427672</c:v>
                </c:pt>
                <c:pt idx="9542">
                  <c:v>4.3796990740738693</c:v>
                </c:pt>
                <c:pt idx="9543">
                  <c:v>4.3799074074122473</c:v>
                </c:pt>
                <c:pt idx="9544">
                  <c:v>4.3801157407433493</c:v>
                </c:pt>
                <c:pt idx="9545">
                  <c:v>4.380335648151231</c:v>
                </c:pt>
                <c:pt idx="9546">
                  <c:v>4.380543981482333</c:v>
                </c:pt>
                <c:pt idx="9547">
                  <c:v>4.3807407407439314</c:v>
                </c:pt>
                <c:pt idx="9548">
                  <c:v>4.3809606481518131</c:v>
                </c:pt>
                <c:pt idx="9549">
                  <c:v>4.3811574074134114</c:v>
                </c:pt>
                <c:pt idx="9550">
                  <c:v>4.3813773148212931</c:v>
                </c:pt>
                <c:pt idx="9551">
                  <c:v>4.3815856481523952</c:v>
                </c:pt>
                <c:pt idx="9552">
                  <c:v>4.3817824074139935</c:v>
                </c:pt>
                <c:pt idx="9553">
                  <c:v>4.3819907407450955</c:v>
                </c:pt>
                <c:pt idx="9554">
                  <c:v>4.3822106481529772</c:v>
                </c:pt>
                <c:pt idx="9555">
                  <c:v>4.3824074074072996</c:v>
                </c:pt>
                <c:pt idx="9556">
                  <c:v>4.3826157407456776</c:v>
                </c:pt>
                <c:pt idx="9557">
                  <c:v>4.3828356481535593</c:v>
                </c:pt>
                <c:pt idx="9558">
                  <c:v>4.3830439814846613</c:v>
                </c:pt>
                <c:pt idx="9559">
                  <c:v>4.3832407407462597</c:v>
                </c:pt>
                <c:pt idx="9560">
                  <c:v>4.3834490740773617</c:v>
                </c:pt>
                <c:pt idx="9561">
                  <c:v>4.3836574074084638</c:v>
                </c:pt>
                <c:pt idx="9562">
                  <c:v>4.3838773148163455</c:v>
                </c:pt>
                <c:pt idx="9563">
                  <c:v>4.3840856481547235</c:v>
                </c:pt>
                <c:pt idx="9564">
                  <c:v>4.3842824074090458</c:v>
                </c:pt>
                <c:pt idx="9565">
                  <c:v>4.3845023148169275</c:v>
                </c:pt>
                <c:pt idx="9566">
                  <c:v>4.3847106481480296</c:v>
                </c:pt>
                <c:pt idx="9567">
                  <c:v>4.3849189814864076</c:v>
                </c:pt>
                <c:pt idx="9568">
                  <c:v>4.3851388888942893</c:v>
                </c:pt>
                <c:pt idx="9569">
                  <c:v>4.3853356481486117</c:v>
                </c:pt>
                <c:pt idx="9570">
                  <c:v>4.3855439814869897</c:v>
                </c:pt>
                <c:pt idx="9571">
                  <c:v>4.3857523148180917</c:v>
                </c:pt>
                <c:pt idx="9572">
                  <c:v>4.38594907407969</c:v>
                </c:pt>
                <c:pt idx="9573">
                  <c:v>4.3861574074107921</c:v>
                </c:pt>
                <c:pt idx="9574">
                  <c:v>4.3863657407418941</c:v>
                </c:pt>
                <c:pt idx="9575">
                  <c:v>4.3865856481497758</c:v>
                </c:pt>
                <c:pt idx="9576">
                  <c:v>4.3867824074113742</c:v>
                </c:pt>
                <c:pt idx="9577">
                  <c:v>4.3870023148192558</c:v>
                </c:pt>
                <c:pt idx="9578">
                  <c:v>4.3872106481503579</c:v>
                </c:pt>
                <c:pt idx="9579">
                  <c:v>4.3874189814814599</c:v>
                </c:pt>
                <c:pt idx="9580">
                  <c:v>4.3876157407430583</c:v>
                </c:pt>
                <c:pt idx="9581">
                  <c:v>4.38783564815094</c:v>
                </c:pt>
                <c:pt idx="9582">
                  <c:v>4.3880324074125383</c:v>
                </c:pt>
                <c:pt idx="9583">
                  <c:v>4.3882407407436403</c:v>
                </c:pt>
                <c:pt idx="9584">
                  <c:v>4.3885416666671517</c:v>
                </c:pt>
                <c:pt idx="9585">
                  <c:v>4.3888888888905058</c:v>
                </c:pt>
                <c:pt idx="9586">
                  <c:v>4.3892361111138598</c:v>
                </c:pt>
                <c:pt idx="9587">
                  <c:v>4.3895833333372138</c:v>
                </c:pt>
                <c:pt idx="9588">
                  <c:v>4.3901041666686069</c:v>
                </c:pt>
                <c:pt idx="9589">
                  <c:v>4.3916087963007158</c:v>
                </c:pt>
                <c:pt idx="9590">
                  <c:v>4.3923495370399905</c:v>
                </c:pt>
                <c:pt idx="9591">
                  <c:v>4.3926736111170612</c:v>
                </c:pt>
                <c:pt idx="9592">
                  <c:v>4.3930208333331393</c:v>
                </c:pt>
                <c:pt idx="9593">
                  <c:v>4.39334490741021</c:v>
                </c:pt>
                <c:pt idx="9594">
                  <c:v>4.393692129633564</c:v>
                </c:pt>
                <c:pt idx="9595">
                  <c:v>4.3940277777801384</c:v>
                </c:pt>
                <c:pt idx="9596">
                  <c:v>4.3943634259267128</c:v>
                </c:pt>
                <c:pt idx="9597">
                  <c:v>4.3946180555576575</c:v>
                </c:pt>
                <c:pt idx="9598">
                  <c:v>4.3948495370423188</c:v>
                </c:pt>
                <c:pt idx="9599">
                  <c:v>4.3950578703734209</c:v>
                </c:pt>
                <c:pt idx="9600">
                  <c:v>4.3952662037045229</c:v>
                </c:pt>
                <c:pt idx="9601">
                  <c:v>4.3954629629661213</c:v>
                </c:pt>
                <c:pt idx="9602">
                  <c:v>4.3956712962972233</c:v>
                </c:pt>
                <c:pt idx="9603">
                  <c:v>4.3958796296356013</c:v>
                </c:pt>
                <c:pt idx="9604">
                  <c:v>4.396099537043483</c:v>
                </c:pt>
                <c:pt idx="9605">
                  <c:v>4.3962962962978054</c:v>
                </c:pt>
                <c:pt idx="9606">
                  <c:v>4.3965046296361834</c:v>
                </c:pt>
                <c:pt idx="9607">
                  <c:v>4.3967013888905058</c:v>
                </c:pt>
                <c:pt idx="9608">
                  <c:v>4.3968750000058208</c:v>
                </c:pt>
                <c:pt idx="9609">
                  <c:v>4.3970601851906395</c:v>
                </c:pt>
                <c:pt idx="9610">
                  <c:v>4.3972337962986785</c:v>
                </c:pt>
                <c:pt idx="9611">
                  <c:v>4.3974305555602768</c:v>
                </c:pt>
                <c:pt idx="9612">
                  <c:v>4.3976157407450955</c:v>
                </c:pt>
                <c:pt idx="9613">
                  <c:v>4.3977893518531346</c:v>
                </c:pt>
                <c:pt idx="9614">
                  <c:v>4.3979745370379533</c:v>
                </c:pt>
                <c:pt idx="9615">
                  <c:v>4.3981481481532683</c:v>
                </c:pt>
                <c:pt idx="9616">
                  <c:v>4.3983796296306537</c:v>
                </c:pt>
                <c:pt idx="9617">
                  <c:v>4.3986342592615983</c:v>
                </c:pt>
                <c:pt idx="9618">
                  <c:v>4.3988773148157634</c:v>
                </c:pt>
                <c:pt idx="9619">
                  <c:v>4.3991319444467081</c:v>
                </c:pt>
                <c:pt idx="9620">
                  <c:v>4.3993750000008731</c:v>
                </c:pt>
                <c:pt idx="9621">
                  <c:v>4.3996412037085975</c:v>
                </c:pt>
                <c:pt idx="9622">
                  <c:v>4.3998726851859828</c:v>
                </c:pt>
                <c:pt idx="9623">
                  <c:v>4.4000694444475812</c:v>
                </c:pt>
                <c:pt idx="9624">
                  <c:v>4.4002314814861165</c:v>
                </c:pt>
                <c:pt idx="9625">
                  <c:v>4.4004282407404389</c:v>
                </c:pt>
                <c:pt idx="9626">
                  <c:v>4.4006134259325336</c:v>
                </c:pt>
                <c:pt idx="9627">
                  <c:v>4.4007986111173523</c:v>
                </c:pt>
                <c:pt idx="9628">
                  <c:v>4.4009722222253913</c:v>
                </c:pt>
                <c:pt idx="9629">
                  <c:v>4.40115740741021</c:v>
                </c:pt>
                <c:pt idx="9630">
                  <c:v>4.4013425925950287</c:v>
                </c:pt>
                <c:pt idx="9631">
                  <c:v>4.4015162037103437</c:v>
                </c:pt>
                <c:pt idx="9632">
                  <c:v>4.4017013888951624</c:v>
                </c:pt>
                <c:pt idx="9633">
                  <c:v>4.4018865740799811</c:v>
                </c:pt>
                <c:pt idx="9634">
                  <c:v>4.4020717592647998</c:v>
                </c:pt>
                <c:pt idx="9635">
                  <c:v>4.4022569444496185</c:v>
                </c:pt>
                <c:pt idx="9636">
                  <c:v>4.4024421296344372</c:v>
                </c:pt>
                <c:pt idx="9637">
                  <c:v>4.4026041666729725</c:v>
                </c:pt>
                <c:pt idx="9638">
                  <c:v>4.4028009259272949</c:v>
                </c:pt>
                <c:pt idx="9639">
                  <c:v>4.4029629629658302</c:v>
                </c:pt>
                <c:pt idx="9640">
                  <c:v>4.4031481481506489</c:v>
                </c:pt>
                <c:pt idx="9641">
                  <c:v>4.4033449074122473</c:v>
                </c:pt>
                <c:pt idx="9642">
                  <c:v>4.4035185185202863</c:v>
                </c:pt>
                <c:pt idx="9643">
                  <c:v>4.403703703705105</c:v>
                </c:pt>
                <c:pt idx="9644">
                  <c:v>4.4038888888899237</c:v>
                </c:pt>
                <c:pt idx="9645">
                  <c:v>4.4040740740747424</c:v>
                </c:pt>
                <c:pt idx="9646">
                  <c:v>4.4042361111132777</c:v>
                </c:pt>
                <c:pt idx="9647">
                  <c:v>4.4044212962980964</c:v>
                </c:pt>
                <c:pt idx="9648">
                  <c:v>4.4046064814829151</c:v>
                </c:pt>
                <c:pt idx="9649">
                  <c:v>4.4047916666677338</c:v>
                </c:pt>
                <c:pt idx="9650">
                  <c:v>4.4049884259293322</c:v>
                </c:pt>
                <c:pt idx="9651">
                  <c:v>4.4051620370373712</c:v>
                </c:pt>
                <c:pt idx="9652">
                  <c:v>4.4053472222221899</c:v>
                </c:pt>
                <c:pt idx="9653">
                  <c:v>4.4055092592607252</c:v>
                </c:pt>
                <c:pt idx="9654">
                  <c:v>4.4056944444455439</c:v>
                </c:pt>
                <c:pt idx="9655">
                  <c:v>4.4058796296303626</c:v>
                </c:pt>
                <c:pt idx="9656">
                  <c:v>4.4060648148151813</c:v>
                </c:pt>
                <c:pt idx="9657">
                  <c:v>4.40625</c:v>
                </c:pt>
                <c:pt idx="9658">
                  <c:v>4.406423611115315</c:v>
                </c:pt>
                <c:pt idx="9659">
                  <c:v>4.406597222223354</c:v>
                </c:pt>
                <c:pt idx="9660">
                  <c:v>4.4067939814849524</c:v>
                </c:pt>
                <c:pt idx="9661">
                  <c:v>4.4069791666697711</c:v>
                </c:pt>
                <c:pt idx="9662">
                  <c:v>4.4071527777778101</c:v>
                </c:pt>
                <c:pt idx="9663">
                  <c:v>4.4073379629626288</c:v>
                </c:pt>
                <c:pt idx="9664">
                  <c:v>4.4075231481547235</c:v>
                </c:pt>
                <c:pt idx="9665">
                  <c:v>4.4076967592627625</c:v>
                </c:pt>
                <c:pt idx="9666">
                  <c:v>4.4078819444475812</c:v>
                </c:pt>
                <c:pt idx="9667">
                  <c:v>4.4080555555556202</c:v>
                </c:pt>
                <c:pt idx="9668">
                  <c:v>4.4082407407404389</c:v>
                </c:pt>
                <c:pt idx="9669">
                  <c:v>4.4084375000020373</c:v>
                </c:pt>
                <c:pt idx="9670">
                  <c:v>4.408622685186856</c:v>
                </c:pt>
                <c:pt idx="9671">
                  <c:v>4.4088078703716747</c:v>
                </c:pt>
                <c:pt idx="9672">
                  <c:v>4.4089930555564933</c:v>
                </c:pt>
                <c:pt idx="9673">
                  <c:v>4.4091898148180917</c:v>
                </c:pt>
                <c:pt idx="9674">
                  <c:v>4.4093750000029104</c:v>
                </c:pt>
                <c:pt idx="9675">
                  <c:v>4.4095486111109494</c:v>
                </c:pt>
                <c:pt idx="9676">
                  <c:v>4.4097337963030441</c:v>
                </c:pt>
                <c:pt idx="9677">
                  <c:v>4.4099305555573665</c:v>
                </c:pt>
                <c:pt idx="9678">
                  <c:v>4.4100925925959018</c:v>
                </c:pt>
                <c:pt idx="9679">
                  <c:v>4.4102893518575002</c:v>
                </c:pt>
                <c:pt idx="9680">
                  <c:v>4.4104629629655392</c:v>
                </c:pt>
                <c:pt idx="9681">
                  <c:v>4.4106481481503579</c:v>
                </c:pt>
                <c:pt idx="9682">
                  <c:v>4.4108333333351766</c:v>
                </c:pt>
                <c:pt idx="9683">
                  <c:v>4.4139120370382443</c:v>
                </c:pt>
                <c:pt idx="9684">
                  <c:v>4.4146759259310784</c:v>
                </c:pt>
                <c:pt idx="9685">
                  <c:v>4.4149421296315268</c:v>
                </c:pt>
                <c:pt idx="9686">
                  <c:v>4.4152199074087548</c:v>
                </c:pt>
                <c:pt idx="9687">
                  <c:v>4.4155092592627625</c:v>
                </c:pt>
                <c:pt idx="9688">
                  <c:v>4.4157986111167702</c:v>
                </c:pt>
                <c:pt idx="9689">
                  <c:v>4.4160648148172186</c:v>
                </c:pt>
                <c:pt idx="9690">
                  <c:v>4.4163541666712263</c:v>
                </c:pt>
                <c:pt idx="9691">
                  <c:v>4.4166319444484543</c:v>
                </c:pt>
                <c:pt idx="9692">
                  <c:v>4.4169097222256823</c:v>
                </c:pt>
                <c:pt idx="9693">
                  <c:v>4.4171875000029104</c:v>
                </c:pt>
                <c:pt idx="9694">
                  <c:v>4.4216435185226146</c:v>
                </c:pt>
                <c:pt idx="9695">
                  <c:v>4.4219212962998427</c:v>
                </c:pt>
                <c:pt idx="9696">
                  <c:v>4.4222106481538503</c:v>
                </c:pt>
                <c:pt idx="9697">
                  <c:v>4.4225115740773617</c:v>
                </c:pt>
                <c:pt idx="9698">
                  <c:v>4.4229398148163455</c:v>
                </c:pt>
                <c:pt idx="9699">
                  <c:v>4.4265046296350192</c:v>
                </c:pt>
                <c:pt idx="9700">
                  <c:v>4.4270486111126957</c:v>
                </c:pt>
                <c:pt idx="9701">
                  <c:v>4.4330671296338551</c:v>
                </c:pt>
                <c:pt idx="9702">
                  <c:v>4.4336458333345945</c:v>
                </c:pt>
                <c:pt idx="9703">
                  <c:v>4.4342245370426099</c:v>
                </c:pt>
                <c:pt idx="9704">
                  <c:v>4.4356828703748761</c:v>
                </c:pt>
                <c:pt idx="9705">
                  <c:v>4.4368634259299142</c:v>
                </c:pt>
                <c:pt idx="9706">
                  <c:v>4.437986111115606</c:v>
                </c:pt>
                <c:pt idx="9707">
                  <c:v>4.4389814814858255</c:v>
                </c:pt>
                <c:pt idx="9708">
                  <c:v>4.4396643518557539</c:v>
                </c:pt>
                <c:pt idx="9709">
                  <c:v>4.4403819444487453</c:v>
                </c:pt>
                <c:pt idx="9710">
                  <c:v>4.4413078703728388</c:v>
                </c:pt>
                <c:pt idx="9711">
                  <c:v>4.4422569444504916</c:v>
                </c:pt>
                <c:pt idx="9712">
                  <c:v>4.4431018518516794</c:v>
                </c:pt>
                <c:pt idx="9713">
                  <c:v>4.4440509259293322</c:v>
                </c:pt>
                <c:pt idx="9714">
                  <c:v>4.4450462962995516</c:v>
                </c:pt>
                <c:pt idx="9715">
                  <c:v>4.4459143518542987</c:v>
                </c:pt>
                <c:pt idx="9716">
                  <c:v>4.4469328703708015</c:v>
                </c:pt>
                <c:pt idx="9717">
                  <c:v>4.447997685187147</c:v>
                </c:pt>
                <c:pt idx="9718">
                  <c:v>4.4490277777804295</c:v>
                </c:pt>
                <c:pt idx="9719">
                  <c:v>4.4501967592659639</c:v>
                </c:pt>
                <c:pt idx="9720">
                  <c:v>4.4512962962980964</c:v>
                </c:pt>
                <c:pt idx="9721">
                  <c:v>4.4523263888913789</c:v>
                </c:pt>
                <c:pt idx="9722">
                  <c:v>4.4532870370385353</c:v>
                </c:pt>
                <c:pt idx="9723">
                  <c:v>4.4539467592621804</c:v>
                </c:pt>
                <c:pt idx="9724">
                  <c:v>4.4545370370396995</c:v>
                </c:pt>
                <c:pt idx="9725">
                  <c:v>4.455462962963793</c:v>
                </c:pt>
                <c:pt idx="9726">
                  <c:v>4.4575578703734209</c:v>
                </c:pt>
                <c:pt idx="9727">
                  <c:v>4.4577199074119562</c:v>
                </c:pt>
                <c:pt idx="9728">
                  <c:v>4.4578819444504916</c:v>
                </c:pt>
                <c:pt idx="9729">
                  <c:v>4.4580671296353103</c:v>
                </c:pt>
                <c:pt idx="9730">
                  <c:v>4.458217592597066</c:v>
                </c:pt>
                <c:pt idx="9731">
                  <c:v>4.4584027777818847</c:v>
                </c:pt>
                <c:pt idx="9732">
                  <c:v>4.458599537043483</c:v>
                </c:pt>
                <c:pt idx="9733">
                  <c:v>4.458773148151522</c:v>
                </c:pt>
                <c:pt idx="9734">
                  <c:v>4.4589583333363407</c:v>
                </c:pt>
                <c:pt idx="9735">
                  <c:v>4.4591203703748761</c:v>
                </c:pt>
                <c:pt idx="9736">
                  <c:v>4.4592939814829151</c:v>
                </c:pt>
                <c:pt idx="9737">
                  <c:v>4.4594560185214505</c:v>
                </c:pt>
                <c:pt idx="9738">
                  <c:v>4.4596296296294895</c:v>
                </c:pt>
                <c:pt idx="9739">
                  <c:v>4.4598148148143082</c:v>
                </c:pt>
                <c:pt idx="9740">
                  <c:v>4.4599884259296232</c:v>
                </c:pt>
                <c:pt idx="9741">
                  <c:v>4.4601620370376622</c:v>
                </c:pt>
                <c:pt idx="9742">
                  <c:v>4.4603240740761976</c:v>
                </c:pt>
                <c:pt idx="9743">
                  <c:v>4.4605092592610163</c:v>
                </c:pt>
                <c:pt idx="9744">
                  <c:v>4.4606712962995516</c:v>
                </c:pt>
                <c:pt idx="9745">
                  <c:v>4.4608564814843703</c:v>
                </c:pt>
                <c:pt idx="9746">
                  <c:v>4.4610300925924093</c:v>
                </c:pt>
                <c:pt idx="9747">
                  <c:v>4.4611921296309447</c:v>
                </c:pt>
                <c:pt idx="9748">
                  <c:v>4.4613657407462597</c:v>
                </c:pt>
                <c:pt idx="9749">
                  <c:v>4.4615509259310784</c:v>
                </c:pt>
                <c:pt idx="9750">
                  <c:v>4.4617245370391174</c:v>
                </c:pt>
                <c:pt idx="9751">
                  <c:v>4.4618981481544324</c:v>
                </c:pt>
                <c:pt idx="9752">
                  <c:v>4.4620601851856918</c:v>
                </c:pt>
                <c:pt idx="9753">
                  <c:v>4.4622337963010068</c:v>
                </c:pt>
                <c:pt idx="9754">
                  <c:v>4.4624305555553292</c:v>
                </c:pt>
                <c:pt idx="9755">
                  <c:v>4.4626157407474238</c:v>
                </c:pt>
                <c:pt idx="9756">
                  <c:v>4.4627893518554629</c:v>
                </c:pt>
                <c:pt idx="9757">
                  <c:v>4.4629629629635019</c:v>
                </c:pt>
                <c:pt idx="9758">
                  <c:v>4.4631365740788169</c:v>
                </c:pt>
                <c:pt idx="9759">
                  <c:v>4.4632986111173523</c:v>
                </c:pt>
                <c:pt idx="9760">
                  <c:v>4.4634722222253913</c:v>
                </c:pt>
                <c:pt idx="9761">
                  <c:v>4.46365740741021</c:v>
                </c:pt>
                <c:pt idx="9762">
                  <c:v>4.463831018518249</c:v>
                </c:pt>
                <c:pt idx="9763">
                  <c:v>4.464004629633564</c:v>
                </c:pt>
                <c:pt idx="9764">
                  <c:v>4.4641782407416031</c:v>
                </c:pt>
                <c:pt idx="9765">
                  <c:v>4.4643518518569181</c:v>
                </c:pt>
                <c:pt idx="9766">
                  <c:v>4.4645370370417368</c:v>
                </c:pt>
                <c:pt idx="9767">
                  <c:v>4.4646990740802721</c:v>
                </c:pt>
                <c:pt idx="9768">
                  <c:v>4.4648611111115315</c:v>
                </c:pt>
                <c:pt idx="9769">
                  <c:v>4.4650462962963502</c:v>
                </c:pt>
                <c:pt idx="9770">
                  <c:v>4.4652199074116652</c:v>
                </c:pt>
                <c:pt idx="9771">
                  <c:v>4.4653819444502005</c:v>
                </c:pt>
                <c:pt idx="9772">
                  <c:v>4.4655787037045229</c:v>
                </c:pt>
                <c:pt idx="9773">
                  <c:v>4.4657523148198379</c:v>
                </c:pt>
                <c:pt idx="9774">
                  <c:v>4.465925925927877</c:v>
                </c:pt>
                <c:pt idx="9775">
                  <c:v>4.466099537043192</c:v>
                </c:pt>
                <c:pt idx="9776">
                  <c:v>4.4662500000049477</c:v>
                </c:pt>
                <c:pt idx="9777">
                  <c:v>4.4683680555608589</c:v>
                </c:pt>
                <c:pt idx="9778">
                  <c:v>4.4684259259302053</c:v>
                </c:pt>
                <c:pt idx="9779">
                  <c:v>4.4688657407459687</c:v>
                </c:pt>
                <c:pt idx="9780">
                  <c:v>4.4688773148154723</c:v>
                </c:pt>
                <c:pt idx="9781">
                  <c:v>4.4691550925927004</c:v>
                </c:pt>
                <c:pt idx="9782">
                  <c:v>4.4694444444467081</c:v>
                </c:pt>
                <c:pt idx="9783">
                  <c:v>4.4697106481544324</c:v>
                </c:pt>
                <c:pt idx="9784">
                  <c:v>4.4699884259316605</c:v>
                </c:pt>
                <c:pt idx="9785">
                  <c:v>4.4702777777783922</c:v>
                </c:pt>
                <c:pt idx="9786">
                  <c:v>4.4705555555556202</c:v>
                </c:pt>
                <c:pt idx="9787">
                  <c:v>4.4708333333328483</c:v>
                </c:pt>
                <c:pt idx="9788">
                  <c:v>4.4711111111173523</c:v>
                </c:pt>
                <c:pt idx="9789">
                  <c:v>4.471365740741021</c:v>
                </c:pt>
                <c:pt idx="9790">
                  <c:v>4.4715972222256823</c:v>
                </c:pt>
                <c:pt idx="9791">
                  <c:v>4.4717939814872807</c:v>
                </c:pt>
                <c:pt idx="9792">
                  <c:v>4.4812384259275859</c:v>
                </c:pt>
                <c:pt idx="9793">
                  <c:v>4.4816666666665697</c:v>
                </c:pt>
                <c:pt idx="9794">
                  <c:v>4.4820833333360497</c:v>
                </c:pt>
                <c:pt idx="9795">
                  <c:v>4.4825115740750334</c:v>
                </c:pt>
                <c:pt idx="9796">
                  <c:v>4.4829282407445135</c:v>
                </c:pt>
                <c:pt idx="9797">
                  <c:v>4.4833449074139935</c:v>
                </c:pt>
                <c:pt idx="9798">
                  <c:v>4.4837847222224809</c:v>
                </c:pt>
                <c:pt idx="9799">
                  <c:v>4.484201388891961</c:v>
                </c:pt>
                <c:pt idx="9800">
                  <c:v>4.4852314814852434</c:v>
                </c:pt>
                <c:pt idx="9801">
                  <c:v>4.4859259259319515</c:v>
                </c:pt>
                <c:pt idx="9802">
                  <c:v>4.4871412037100527</c:v>
                </c:pt>
                <c:pt idx="9803">
                  <c:v>4.4877430555570754</c:v>
                </c:pt>
                <c:pt idx="9804">
                  <c:v>4.4884722222268465</c:v>
                </c:pt>
                <c:pt idx="9805">
                  <c:v>4.48939814815094</c:v>
                </c:pt>
                <c:pt idx="9806">
                  <c:v>4.4901157407439314</c:v>
                </c:pt>
                <c:pt idx="9807">
                  <c:v>4.4910069444449618</c:v>
                </c:pt>
                <c:pt idx="9808">
                  <c:v>4.4918402777839219</c:v>
                </c:pt>
                <c:pt idx="9809">
                  <c:v>4.49260416666948</c:v>
                </c:pt>
                <c:pt idx="9810">
                  <c:v>4.4934490740779438</c:v>
                </c:pt>
                <c:pt idx="9811">
                  <c:v>4.4941782407404389</c:v>
                </c:pt>
                <c:pt idx="9812">
                  <c:v>4.4974421296356013</c:v>
                </c:pt>
                <c:pt idx="9813">
                  <c:v>4.497974537043774</c:v>
                </c:pt>
                <c:pt idx="9814">
                  <c:v>4.4986226851906395</c:v>
                </c:pt>
                <c:pt idx="9815">
                  <c:v>4.4991435185220325</c:v>
                </c:pt>
                <c:pt idx="9816">
                  <c:v>4.4997337962995516</c:v>
                </c:pt>
                <c:pt idx="9817">
                  <c:v>4.5002893518540077</c:v>
                </c:pt>
                <c:pt idx="9818">
                  <c:v>4.5011458333392511</c:v>
                </c:pt>
                <c:pt idx="9819">
                  <c:v>4.5017824074093369</c:v>
                </c:pt>
                <c:pt idx="9820">
                  <c:v>4.5072569444455439</c:v>
                </c:pt>
                <c:pt idx="9821">
                  <c:v>4.5078125</c:v>
                </c:pt>
                <c:pt idx="9822">
                  <c:v>4.5083564814849524</c:v>
                </c:pt>
                <c:pt idx="9823">
                  <c:v>4.5101967592636356</c:v>
                </c:pt>
                <c:pt idx="9824">
                  <c:v>4.5107291666718083</c:v>
                </c:pt>
                <c:pt idx="9825">
                  <c:v>4.5115509259267128</c:v>
                </c:pt>
                <c:pt idx="9826">
                  <c:v>4.5121990740735782</c:v>
                </c:pt>
                <c:pt idx="9827">
                  <c:v>4.5135069444440887</c:v>
                </c:pt>
                <c:pt idx="9828">
                  <c:v>4.5142361111138598</c:v>
                </c:pt>
                <c:pt idx="9829">
                  <c:v>4.5147800925988122</c:v>
                </c:pt>
                <c:pt idx="9830">
                  <c:v>4.5153240740764886</c:v>
                </c:pt>
                <c:pt idx="9831">
                  <c:v>4.5158564814846613</c:v>
                </c:pt>
                <c:pt idx="9832">
                  <c:v>4.5163657407465507</c:v>
                </c:pt>
                <c:pt idx="9833">
                  <c:v>4.5168981481547235</c:v>
                </c:pt>
                <c:pt idx="9834">
                  <c:v>4.5174305555556202</c:v>
                </c:pt>
                <c:pt idx="9835">
                  <c:v>4.5180208333331393</c:v>
                </c:pt>
                <c:pt idx="9836">
                  <c:v>4.5185416666718083</c:v>
                </c:pt>
                <c:pt idx="9837">
                  <c:v>4.5190740740799811</c:v>
                </c:pt>
                <c:pt idx="9838">
                  <c:v>4.5197685185194132</c:v>
                </c:pt>
                <c:pt idx="9839">
                  <c:v>4.5203125000043656</c:v>
                </c:pt>
                <c:pt idx="9840">
                  <c:v>4.5210416666668607</c:v>
                </c:pt>
                <c:pt idx="9841">
                  <c:v>4.5217708333366318</c:v>
                </c:pt>
                <c:pt idx="9842">
                  <c:v>4.5224537037065602</c:v>
                </c:pt>
                <c:pt idx="9843">
                  <c:v>4.5245023148163455</c:v>
                </c:pt>
                <c:pt idx="9844">
                  <c:v>4.5246527777781012</c:v>
                </c:pt>
                <c:pt idx="9845">
                  <c:v>4.5248263888934162</c:v>
                </c:pt>
                <c:pt idx="9846">
                  <c:v>4.5249884259319515</c:v>
                </c:pt>
                <c:pt idx="9847">
                  <c:v>4.5251504629632109</c:v>
                </c:pt>
                <c:pt idx="9848">
                  <c:v>4.5252893518554629</c:v>
                </c:pt>
                <c:pt idx="9849">
                  <c:v>4.5254629629635019</c:v>
                </c:pt>
                <c:pt idx="9850">
                  <c:v>4.5256250000020373</c:v>
                </c:pt>
                <c:pt idx="9851">
                  <c:v>4.525844907409919</c:v>
                </c:pt>
                <c:pt idx="9852">
                  <c:v>4.526087962964084</c:v>
                </c:pt>
                <c:pt idx="9853">
                  <c:v>4.5262384259258397</c:v>
                </c:pt>
                <c:pt idx="9854">
                  <c:v>4.526400462964375</c:v>
                </c:pt>
                <c:pt idx="9855">
                  <c:v>4.526539351856627</c:v>
                </c:pt>
                <c:pt idx="9856">
                  <c:v>4.5267013888951624</c:v>
                </c:pt>
                <c:pt idx="9857">
                  <c:v>4.5268518518569181</c:v>
                </c:pt>
                <c:pt idx="9858">
                  <c:v>4.5270023148186738</c:v>
                </c:pt>
                <c:pt idx="9859">
                  <c:v>4.5271527777804295</c:v>
                </c:pt>
                <c:pt idx="9860">
                  <c:v>4.5273263888884685</c:v>
                </c:pt>
                <c:pt idx="9861">
                  <c:v>4.5274768518575002</c:v>
                </c:pt>
                <c:pt idx="9862">
                  <c:v>4.5278240740735782</c:v>
                </c:pt>
                <c:pt idx="9863">
                  <c:v>4.5279745370426099</c:v>
                </c:pt>
                <c:pt idx="9864">
                  <c:v>4.5281250000043656</c:v>
                </c:pt>
                <c:pt idx="9865">
                  <c:v>4.5282638888893416</c:v>
                </c:pt>
                <c:pt idx="9866">
                  <c:v>4.5284375000046566</c:v>
                </c:pt>
                <c:pt idx="9867">
                  <c:v>4.5285879629664123</c:v>
                </c:pt>
                <c:pt idx="9868">
                  <c:v>4.528738425928168</c:v>
                </c:pt>
                <c:pt idx="9869">
                  <c:v>4.5289004629667033</c:v>
                </c:pt>
                <c:pt idx="9870">
                  <c:v>4.529050925928459</c:v>
                </c:pt>
                <c:pt idx="9871">
                  <c:v>4.5293171296361834</c:v>
                </c:pt>
                <c:pt idx="9872">
                  <c:v>4.5295717592598521</c:v>
                </c:pt>
                <c:pt idx="9873">
                  <c:v>4.531493055561441</c:v>
                </c:pt>
                <c:pt idx="9874">
                  <c:v>4.5319675925929914</c:v>
                </c:pt>
                <c:pt idx="9875">
                  <c:v>4.5322453703702195</c:v>
                </c:pt>
                <c:pt idx="9876">
                  <c:v>4.5325231481547235</c:v>
                </c:pt>
                <c:pt idx="9877">
                  <c:v>4.5328240740782348</c:v>
                </c:pt>
                <c:pt idx="9878">
                  <c:v>4.5330902777786832</c:v>
                </c:pt>
                <c:pt idx="9879">
                  <c:v>4.5333796296326909</c:v>
                </c:pt>
                <c:pt idx="9880">
                  <c:v>4.5336689814866986</c:v>
                </c:pt>
                <c:pt idx="9881">
                  <c:v>4.533935185187147</c:v>
                </c:pt>
                <c:pt idx="9882">
                  <c:v>4.5340972222256823</c:v>
                </c:pt>
                <c:pt idx="9883">
                  <c:v>4.5342708333337214</c:v>
                </c:pt>
                <c:pt idx="9884">
                  <c:v>4.5344444444490364</c:v>
                </c:pt>
                <c:pt idx="9885">
                  <c:v>4.5346180555570754</c:v>
                </c:pt>
                <c:pt idx="9886">
                  <c:v>4.5347800925956108</c:v>
                </c:pt>
                <c:pt idx="9887">
                  <c:v>4.5349305555573665</c:v>
                </c:pt>
                <c:pt idx="9888">
                  <c:v>4.5351041666726815</c:v>
                </c:pt>
                <c:pt idx="9889">
                  <c:v>4.5352777777807205</c:v>
                </c:pt>
                <c:pt idx="9890">
                  <c:v>4.5354398148192558</c:v>
                </c:pt>
                <c:pt idx="9891">
                  <c:v>4.5357060185197042</c:v>
                </c:pt>
                <c:pt idx="9892">
                  <c:v>4.5358796296350192</c:v>
                </c:pt>
                <c:pt idx="9893">
                  <c:v>4.5360416666662786</c:v>
                </c:pt>
                <c:pt idx="9894">
                  <c:v>4.5362268518583733</c:v>
                </c:pt>
                <c:pt idx="9895">
                  <c:v>4.5363657407433493</c:v>
                </c:pt>
                <c:pt idx="9896">
                  <c:v>4.5365393518513883</c:v>
                </c:pt>
                <c:pt idx="9897">
                  <c:v>4.536724537043483</c:v>
                </c:pt>
                <c:pt idx="9898">
                  <c:v>4.5368865740747424</c:v>
                </c:pt>
                <c:pt idx="9899">
                  <c:v>4.5370601851900574</c:v>
                </c:pt>
                <c:pt idx="9900">
                  <c:v>4.5372106481518131</c:v>
                </c:pt>
                <c:pt idx="9901">
                  <c:v>4.5373842592598521</c:v>
                </c:pt>
                <c:pt idx="9902">
                  <c:v>4.5375578703751671</c:v>
                </c:pt>
                <c:pt idx="9903">
                  <c:v>4.5377083333369228</c:v>
                </c:pt>
                <c:pt idx="9904">
                  <c:v>4.5378819444449618</c:v>
                </c:pt>
                <c:pt idx="9905">
                  <c:v>4.5380555555602768</c:v>
                </c:pt>
                <c:pt idx="9906">
                  <c:v>4.5382175925988122</c:v>
                </c:pt>
                <c:pt idx="9907">
                  <c:v>4.5428009259267128</c:v>
                </c:pt>
                <c:pt idx="9908">
                  <c:v>4.5429745370420278</c:v>
                </c:pt>
                <c:pt idx="9909">
                  <c:v>4.5431250000037835</c:v>
                </c:pt>
                <c:pt idx="9910">
                  <c:v>4.5432986111118225</c:v>
                </c:pt>
                <c:pt idx="9911">
                  <c:v>4.5434722222271375</c:v>
                </c:pt>
                <c:pt idx="9912">
                  <c:v>4.5436458333351766</c:v>
                </c:pt>
                <c:pt idx="9913">
                  <c:v>4.5438078703737119</c:v>
                </c:pt>
                <c:pt idx="9914">
                  <c:v>4.5439699074122473</c:v>
                </c:pt>
                <c:pt idx="9915">
                  <c:v>4.5441435185202863</c:v>
                </c:pt>
                <c:pt idx="9916">
                  <c:v>4.5443055555588217</c:v>
                </c:pt>
                <c:pt idx="9917">
                  <c:v>4.544467592597357</c:v>
                </c:pt>
                <c:pt idx="9918">
                  <c:v>4.5447337962978054</c:v>
                </c:pt>
                <c:pt idx="9919">
                  <c:v>4.5449074074131204</c:v>
                </c:pt>
                <c:pt idx="9920">
                  <c:v>4.5450810185211594</c:v>
                </c:pt>
                <c:pt idx="9921">
                  <c:v>4.5452314814829151</c:v>
                </c:pt>
                <c:pt idx="9922">
                  <c:v>4.5453935185214505</c:v>
                </c:pt>
                <c:pt idx="9923">
                  <c:v>4.5455671296294895</c:v>
                </c:pt>
                <c:pt idx="9924">
                  <c:v>4.5457523148143082</c:v>
                </c:pt>
                <c:pt idx="9925">
                  <c:v>4.5459143518528435</c:v>
                </c:pt>
                <c:pt idx="9926">
                  <c:v>4.5460879629681585</c:v>
                </c:pt>
                <c:pt idx="9927">
                  <c:v>4.5462615740761976</c:v>
                </c:pt>
                <c:pt idx="9928">
                  <c:v>4.5464467592610163</c:v>
                </c:pt>
                <c:pt idx="9929">
                  <c:v>4.546597222222772</c:v>
                </c:pt>
                <c:pt idx="9930">
                  <c:v>4.546770833338087</c:v>
                </c:pt>
                <c:pt idx="9931">
                  <c:v>4.546944444446126</c:v>
                </c:pt>
                <c:pt idx="9932">
                  <c:v>4.547152777784504</c:v>
                </c:pt>
                <c:pt idx="9933">
                  <c:v>4.547326388892543</c:v>
                </c:pt>
                <c:pt idx="9934">
                  <c:v>4.5474884259310784</c:v>
                </c:pt>
                <c:pt idx="9935">
                  <c:v>4.5476504629696137</c:v>
                </c:pt>
                <c:pt idx="9936">
                  <c:v>4.5478240740776528</c:v>
                </c:pt>
                <c:pt idx="9937">
                  <c:v>4.5479861111161881</c:v>
                </c:pt>
                <c:pt idx="9938">
                  <c:v>4.5481597222242272</c:v>
                </c:pt>
                <c:pt idx="9939">
                  <c:v>4.5483217592627625</c:v>
                </c:pt>
                <c:pt idx="9940">
                  <c:v>4.5484837963012978</c:v>
                </c:pt>
                <c:pt idx="9941">
                  <c:v>4.5486689814861165</c:v>
                </c:pt>
                <c:pt idx="9942">
                  <c:v>4.5488194444478722</c:v>
                </c:pt>
                <c:pt idx="9943">
                  <c:v>4.5490972222251003</c:v>
                </c:pt>
                <c:pt idx="9944">
                  <c:v>4.5493981481486117</c:v>
                </c:pt>
                <c:pt idx="9945">
                  <c:v>4.5495717592639267</c:v>
                </c:pt>
                <c:pt idx="9946">
                  <c:v>4.549733796302462</c:v>
                </c:pt>
                <c:pt idx="9947">
                  <c:v>4.549907407410501</c:v>
                </c:pt>
                <c:pt idx="9948">
                  <c:v>4.5500694444490364</c:v>
                </c:pt>
                <c:pt idx="9949">
                  <c:v>4.5502199074107921</c:v>
                </c:pt>
                <c:pt idx="9950">
                  <c:v>4.5504050925956108</c:v>
                </c:pt>
                <c:pt idx="9951">
                  <c:v>4.5505787037036498</c:v>
                </c:pt>
                <c:pt idx="9952">
                  <c:v>4.5507291666726815</c:v>
                </c:pt>
                <c:pt idx="9953">
                  <c:v>4.5508912037039408</c:v>
                </c:pt>
                <c:pt idx="9954">
                  <c:v>4.5510532407424762</c:v>
                </c:pt>
                <c:pt idx="9955">
                  <c:v>4.5512384259272949</c:v>
                </c:pt>
                <c:pt idx="9956">
                  <c:v>4.5517129629661213</c:v>
                </c:pt>
                <c:pt idx="9957">
                  <c:v>4.5518865740741603</c:v>
                </c:pt>
                <c:pt idx="9958">
                  <c:v>4.5520601851894753</c:v>
                </c:pt>
                <c:pt idx="9959">
                  <c:v>4.5522569444510737</c:v>
                </c:pt>
                <c:pt idx="9960">
                  <c:v>4.5524421296358923</c:v>
                </c:pt>
                <c:pt idx="9961">
                  <c:v>4.552627314820711</c:v>
                </c:pt>
                <c:pt idx="9962">
                  <c:v>4.5528009259287501</c:v>
                </c:pt>
                <c:pt idx="9963">
                  <c:v>4.5529861111135688</c:v>
                </c:pt>
                <c:pt idx="9964">
                  <c:v>4.5531712962983875</c:v>
                </c:pt>
                <c:pt idx="9965">
                  <c:v>4.5533449074137025</c:v>
                </c:pt>
                <c:pt idx="9966">
                  <c:v>4.5535185185217415</c:v>
                </c:pt>
                <c:pt idx="9967">
                  <c:v>4.5537152777833398</c:v>
                </c:pt>
                <c:pt idx="9968">
                  <c:v>4.5559722222242272</c:v>
                </c:pt>
                <c:pt idx="9969">
                  <c:v>4.5562615740782348</c:v>
                </c:pt>
                <c:pt idx="9970">
                  <c:v>4.5565162037091795</c:v>
                </c:pt>
                <c:pt idx="9971">
                  <c:v>4.5568171296326909</c:v>
                </c:pt>
                <c:pt idx="9972">
                  <c:v>4.557094907409919</c:v>
                </c:pt>
                <c:pt idx="9973">
                  <c:v>4.557372685187147</c:v>
                </c:pt>
                <c:pt idx="9974">
                  <c:v>4.5576620370411547</c:v>
                </c:pt>
                <c:pt idx="9975">
                  <c:v>4.5579166666720994</c:v>
                </c:pt>
                <c:pt idx="9976">
                  <c:v>4.5581944444493274</c:v>
                </c:pt>
                <c:pt idx="9977">
                  <c:v>4.5583912037036498</c:v>
                </c:pt>
                <c:pt idx="9978">
                  <c:v>4.5586111111115315</c:v>
                </c:pt>
                <c:pt idx="9979">
                  <c:v>4.5588194444499095</c:v>
                </c:pt>
                <c:pt idx="9980">
                  <c:v>4.5590393518577912</c:v>
                </c:pt>
                <c:pt idx="9981">
                  <c:v>4.5592361111121136</c:v>
                </c:pt>
                <c:pt idx="9982">
                  <c:v>4.5594444444504916</c:v>
                </c:pt>
                <c:pt idx="9983">
                  <c:v>4.5596527777815936</c:v>
                </c:pt>
                <c:pt idx="9984">
                  <c:v>4.5598726851894753</c:v>
                </c:pt>
                <c:pt idx="9985">
                  <c:v>4.560057870374294</c:v>
                </c:pt>
                <c:pt idx="9986">
                  <c:v>4.5602777777821757</c:v>
                </c:pt>
                <c:pt idx="9987">
                  <c:v>4.560474537043774</c:v>
                </c:pt>
                <c:pt idx="9988">
                  <c:v>4.5606828703748761</c:v>
                </c:pt>
                <c:pt idx="9989">
                  <c:v>4.5609027777827578</c:v>
                </c:pt>
                <c:pt idx="9990">
                  <c:v>4.5611226851906395</c:v>
                </c:pt>
                <c:pt idx="9991">
                  <c:v>4.5613194444449618</c:v>
                </c:pt>
                <c:pt idx="9992">
                  <c:v>4.5615162037065602</c:v>
                </c:pt>
                <c:pt idx="9993">
                  <c:v>4.5617245370376622</c:v>
                </c:pt>
                <c:pt idx="9994">
                  <c:v>4.5619560185223236</c:v>
                </c:pt>
                <c:pt idx="9995">
                  <c:v>4.5621180555608589</c:v>
                </c:pt>
                <c:pt idx="9996">
                  <c:v>4.5622800925921183</c:v>
                </c:pt>
                <c:pt idx="9997">
                  <c:v>4.5624537037074333</c:v>
                </c:pt>
                <c:pt idx="9998">
                  <c:v>4.5626273148154723</c:v>
                </c:pt>
                <c:pt idx="9999">
                  <c:v>4.562777777784504</c:v>
                </c:pt>
                <c:pt idx="10000">
                  <c:v>4.562951388892543</c:v>
                </c:pt>
                <c:pt idx="10001">
                  <c:v>4.5631250000005821</c:v>
                </c:pt>
                <c:pt idx="10002">
                  <c:v>4.5632754629696137</c:v>
                </c:pt>
                <c:pt idx="10003">
                  <c:v>4.5634490740776528</c:v>
                </c:pt>
                <c:pt idx="10004">
                  <c:v>4.5638541666703532</c:v>
                </c:pt>
                <c:pt idx="10005">
                  <c:v>4.5640972222245182</c:v>
                </c:pt>
                <c:pt idx="10006">
                  <c:v>4.5642592592630535</c:v>
                </c:pt>
                <c:pt idx="10007">
                  <c:v>4.5644212963015889</c:v>
                </c:pt>
                <c:pt idx="10008">
                  <c:v>4.5645949074096279</c:v>
                </c:pt>
                <c:pt idx="10009">
                  <c:v>4.5647685185249429</c:v>
                </c:pt>
                <c:pt idx="10010">
                  <c:v>4.564942129632982</c:v>
                </c:pt>
                <c:pt idx="10011">
                  <c:v>4.565115740741021</c:v>
                </c:pt>
                <c:pt idx="10012">
                  <c:v>4.565289351856336</c:v>
                </c:pt>
                <c:pt idx="10013">
                  <c:v>4.5654513888948713</c:v>
                </c:pt>
                <c:pt idx="10014">
                  <c:v>4.5656250000029104</c:v>
                </c:pt>
                <c:pt idx="10015">
                  <c:v>4.5657986111109494</c:v>
                </c:pt>
                <c:pt idx="10016">
                  <c:v>4.5659722222262644</c:v>
                </c:pt>
                <c:pt idx="10017">
                  <c:v>4.5661574074110831</c:v>
                </c:pt>
                <c:pt idx="10018">
                  <c:v>4.5663310185191222</c:v>
                </c:pt>
                <c:pt idx="10019">
                  <c:v>4.5665046296344372</c:v>
                </c:pt>
                <c:pt idx="10020">
                  <c:v>4.5666666666729725</c:v>
                </c:pt>
                <c:pt idx="10021">
                  <c:v>4.5668402777810115</c:v>
                </c:pt>
                <c:pt idx="10022">
                  <c:v>4.5670254629658302</c:v>
                </c:pt>
                <c:pt idx="10023">
                  <c:v>4.5671875000043656</c:v>
                </c:pt>
                <c:pt idx="10024">
                  <c:v>4.5673611111124046</c:v>
                </c:pt>
                <c:pt idx="10025">
                  <c:v>4.5675347222277196</c:v>
                </c:pt>
                <c:pt idx="10026">
                  <c:v>4.5677083333357587</c:v>
                </c:pt>
                <c:pt idx="10027">
                  <c:v>4.5678935185205773</c:v>
                </c:pt>
                <c:pt idx="10028">
                  <c:v>4.5680671296358923</c:v>
                </c:pt>
                <c:pt idx="10029">
                  <c:v>4.5682291666671517</c:v>
                </c:pt>
                <c:pt idx="10030">
                  <c:v>4.5684143518519704</c:v>
                </c:pt>
                <c:pt idx="10031">
                  <c:v>4.5685995370367891</c:v>
                </c:pt>
                <c:pt idx="10032">
                  <c:v>4.5687615740753245</c:v>
                </c:pt>
                <c:pt idx="10033">
                  <c:v>4.5690277777830488</c:v>
                </c:pt>
                <c:pt idx="10034">
                  <c:v>4.5693402777833398</c:v>
                </c:pt>
                <c:pt idx="10035">
                  <c:v>4.5695601851912215</c:v>
                </c:pt>
                <c:pt idx="10036">
                  <c:v>4.5697222222224809</c:v>
                </c:pt>
                <c:pt idx="10037">
                  <c:v>4.5698958333377959</c:v>
                </c:pt>
                <c:pt idx="10038">
                  <c:v>4.570069444445835</c:v>
                </c:pt>
                <c:pt idx="10039">
                  <c:v>4.5702314814843703</c:v>
                </c:pt>
                <c:pt idx="10040">
                  <c:v>4.570416666669189</c:v>
                </c:pt>
                <c:pt idx="10041">
                  <c:v>4.570590277784504</c:v>
                </c:pt>
                <c:pt idx="10042">
                  <c:v>4.570763888892543</c:v>
                </c:pt>
                <c:pt idx="10043">
                  <c:v>4.5709375000005821</c:v>
                </c:pt>
                <c:pt idx="10044">
                  <c:v>4.5711111111158971</c:v>
                </c:pt>
                <c:pt idx="10045">
                  <c:v>4.5712962963007158</c:v>
                </c:pt>
                <c:pt idx="10046">
                  <c:v>4.5715393518548808</c:v>
                </c:pt>
                <c:pt idx="10047">
                  <c:v>4.5717476851859828</c:v>
                </c:pt>
                <c:pt idx="10048">
                  <c:v>4.5719212963012978</c:v>
                </c:pt>
                <c:pt idx="10049">
                  <c:v>4.5721064814861165</c:v>
                </c:pt>
                <c:pt idx="10050">
                  <c:v>4.5722800925941556</c:v>
                </c:pt>
                <c:pt idx="10051">
                  <c:v>4.5724537037094706</c:v>
                </c:pt>
                <c:pt idx="10052">
                  <c:v>4.5726273148175096</c:v>
                </c:pt>
                <c:pt idx="10053">
                  <c:v>4.572789351856045</c:v>
                </c:pt>
                <c:pt idx="10054">
                  <c:v>4.572997685187147</c:v>
                </c:pt>
                <c:pt idx="10055">
                  <c:v>4.5733217592642177</c:v>
                </c:pt>
                <c:pt idx="10056">
                  <c:v>4.5735185185185401</c:v>
                </c:pt>
                <c:pt idx="10057">
                  <c:v>4.5736921296338551</c:v>
                </c:pt>
                <c:pt idx="10058">
                  <c:v>4.5738541666723904</c:v>
                </c:pt>
                <c:pt idx="10059">
                  <c:v>4.5740277777804295</c:v>
                </c:pt>
                <c:pt idx="10060">
                  <c:v>4.5742129629652482</c:v>
                </c:pt>
                <c:pt idx="10061">
                  <c:v>4.5750115740738693</c:v>
                </c:pt>
                <c:pt idx="10062">
                  <c:v>4.5764583333366318</c:v>
                </c:pt>
                <c:pt idx="10063">
                  <c:v>4.5769791666680248</c:v>
                </c:pt>
                <c:pt idx="10064">
                  <c:v>4.5772569444452529</c:v>
                </c:pt>
                <c:pt idx="10065">
                  <c:v>4.5775462962992606</c:v>
                </c:pt>
                <c:pt idx="10066">
                  <c:v>4.5778356481532683</c:v>
                </c:pt>
                <c:pt idx="10067">
                  <c:v>4.5781018518537167</c:v>
                </c:pt>
                <c:pt idx="10068">
                  <c:v>4.5783796296309447</c:v>
                </c:pt>
                <c:pt idx="10069">
                  <c:v>4.5786574074081727</c:v>
                </c:pt>
                <c:pt idx="10070">
                  <c:v>4.5789467592621804</c:v>
                </c:pt>
                <c:pt idx="10071">
                  <c:v>4.5792245370394085</c:v>
                </c:pt>
                <c:pt idx="10072">
                  <c:v>4.5794907407471328</c:v>
                </c:pt>
                <c:pt idx="10073">
                  <c:v>4.5797453703708015</c:v>
                </c:pt>
                <c:pt idx="10074">
                  <c:v>4.5799652777786832</c:v>
                </c:pt>
                <c:pt idx="10075">
                  <c:v>4.5801851851865649</c:v>
                </c:pt>
                <c:pt idx="10076">
                  <c:v>4.5841898148210021</c:v>
                </c:pt>
                <c:pt idx="10077">
                  <c:v>4.5846064814832062</c:v>
                </c:pt>
                <c:pt idx="10078">
                  <c:v>4.5850347222221899</c:v>
                </c:pt>
                <c:pt idx="10079">
                  <c:v>4.5854398148148903</c:v>
                </c:pt>
                <c:pt idx="10080">
                  <c:v>4.5858796296306537</c:v>
                </c:pt>
                <c:pt idx="10081">
                  <c:v>4.5862962963001337</c:v>
                </c:pt>
                <c:pt idx="10082">
                  <c:v>4.5873148148166365</c:v>
                </c:pt>
                <c:pt idx="10083">
                  <c:v>4.588622685187147</c:v>
                </c:pt>
                <c:pt idx="10084">
                  <c:v>4.5898495370420278</c:v>
                </c:pt>
                <c:pt idx="10085">
                  <c:v>4.5905092592656729</c:v>
                </c:pt>
                <c:pt idx="10086">
                  <c:v>4.59096064815094</c:v>
                </c:pt>
                <c:pt idx="10087">
                  <c:v>4.5920486111135688</c:v>
                </c:pt>
                <c:pt idx="10088">
                  <c:v>4.5929861111144419</c:v>
                </c:pt>
                <c:pt idx="10089">
                  <c:v>4.5939004629690317</c:v>
                </c:pt>
                <c:pt idx="10090">
                  <c:v>4.5946875000008731</c:v>
                </c:pt>
                <c:pt idx="10091">
                  <c:v>4.5955092592630535</c:v>
                </c:pt>
                <c:pt idx="10092">
                  <c:v>4.5964583333334303</c:v>
                </c:pt>
                <c:pt idx="10093">
                  <c:v>4.5973032407418941</c:v>
                </c:pt>
                <c:pt idx="10094">
                  <c:v>4.5979861111118225</c:v>
                </c:pt>
                <c:pt idx="10095">
                  <c:v>4.5987962962972233</c:v>
                </c:pt>
                <c:pt idx="10096">
                  <c:v>4.5995138888902147</c:v>
                </c:pt>
                <c:pt idx="10097">
                  <c:v>4.6002083333369228</c:v>
                </c:pt>
                <c:pt idx="10098">
                  <c:v>4.6010300925991032</c:v>
                </c:pt>
                <c:pt idx="10099">
                  <c:v>4.6017824074078817</c:v>
                </c:pt>
                <c:pt idx="10100">
                  <c:v>4.6028703703705105</c:v>
                </c:pt>
                <c:pt idx="10101">
                  <c:v>4.6035532407404389</c:v>
                </c:pt>
                <c:pt idx="10102">
                  <c:v>4.604004629632982</c:v>
                </c:pt>
                <c:pt idx="10103">
                  <c:v>4.604629629633564</c:v>
                </c:pt>
                <c:pt idx="10104">
                  <c:v>4.6054398148189648</c:v>
                </c:pt>
                <c:pt idx="10105">
                  <c:v>4.6060995370426099</c:v>
                </c:pt>
                <c:pt idx="10106">
                  <c:v>4.6067824074125383</c:v>
                </c:pt>
                <c:pt idx="10107">
                  <c:v>4.6075347222285927</c:v>
                </c:pt>
                <c:pt idx="10108">
                  <c:v>4.6082291666680248</c:v>
                </c:pt>
                <c:pt idx="10109">
                  <c:v>4.6090277777839219</c:v>
                </c:pt>
                <c:pt idx="10110">
                  <c:v>4.6099074074081727</c:v>
                </c:pt>
                <c:pt idx="10111">
                  <c:v>4.6107986111164792</c:v>
                </c:pt>
                <c:pt idx="10112">
                  <c:v>4.611817129632982</c:v>
                </c:pt>
                <c:pt idx="10113">
                  <c:v>4.6126967592645087</c:v>
                </c:pt>
                <c:pt idx="10114">
                  <c:v>4.6136226851886022</c:v>
                </c:pt>
                <c:pt idx="10115">
                  <c:v>4.6143750000046566</c:v>
                </c:pt>
                <c:pt idx="10116">
                  <c:v>4.6151736111132777</c:v>
                </c:pt>
                <c:pt idx="10117">
                  <c:v>4.6159606481523952</c:v>
                </c:pt>
                <c:pt idx="10118">
                  <c:v>4.6167129629684496</c:v>
                </c:pt>
                <c:pt idx="10119">
                  <c:v>4.6174074074078817</c:v>
                </c:pt>
                <c:pt idx="10120">
                  <c:v>4.6181250000008731</c:v>
                </c:pt>
                <c:pt idx="10121">
                  <c:v>4.6189120370399905</c:v>
                </c:pt>
                <c:pt idx="10122">
                  <c:v>4.6196180555562023</c:v>
                </c:pt>
                <c:pt idx="10123">
                  <c:v>4.6202777777798474</c:v>
                </c:pt>
                <c:pt idx="10124">
                  <c:v>4.6209722222265555</c:v>
                </c:pt>
                <c:pt idx="10125">
                  <c:v>4.6215625000040745</c:v>
                </c:pt>
                <c:pt idx="10126">
                  <c:v>4.6222916666665697</c:v>
                </c:pt>
                <c:pt idx="10127">
                  <c:v>4.6230555555594037</c:v>
                </c:pt>
                <c:pt idx="10128">
                  <c:v>4.6238310185217415</c:v>
                </c:pt>
                <c:pt idx="10129">
                  <c:v>4.624687499999709</c:v>
                </c:pt>
                <c:pt idx="10130">
                  <c:v>4.6255439814849524</c:v>
                </c:pt>
                <c:pt idx="10131">
                  <c:v>4.6264120370396995</c:v>
                </c:pt>
                <c:pt idx="10132">
                  <c:v>4.6272685185249429</c:v>
                </c:pt>
                <c:pt idx="10133">
                  <c:v>4.6292592592653818</c:v>
                </c:pt>
                <c:pt idx="10134">
                  <c:v>4.6294212962966412</c:v>
                </c:pt>
                <c:pt idx="10135">
                  <c:v>4.6295949074119562</c:v>
                </c:pt>
                <c:pt idx="10136">
                  <c:v>4.6297685185199953</c:v>
                </c:pt>
                <c:pt idx="10137">
                  <c:v>4.629953703704814</c:v>
                </c:pt>
                <c:pt idx="10138">
                  <c:v>4.6301157407433493</c:v>
                </c:pt>
                <c:pt idx="10139">
                  <c:v>4.6302777777818847</c:v>
                </c:pt>
                <c:pt idx="10140">
                  <c:v>4.630474537043483</c:v>
                </c:pt>
                <c:pt idx="10141">
                  <c:v>4.6306365740747424</c:v>
                </c:pt>
                <c:pt idx="10142">
                  <c:v>4.6308217592595611</c:v>
                </c:pt>
                <c:pt idx="10143">
                  <c:v>4.6309953703748761</c:v>
                </c:pt>
                <c:pt idx="10144">
                  <c:v>4.6311574074134114</c:v>
                </c:pt>
                <c:pt idx="10145">
                  <c:v>4.6313541666677338</c:v>
                </c:pt>
                <c:pt idx="10146">
                  <c:v>4.6315277777830488</c:v>
                </c:pt>
                <c:pt idx="10147">
                  <c:v>4.6316898148143082</c:v>
                </c:pt>
                <c:pt idx="10148">
                  <c:v>4.6318750000064028</c:v>
                </c:pt>
                <c:pt idx="10149">
                  <c:v>4.6320370370376622</c:v>
                </c:pt>
                <c:pt idx="10150">
                  <c:v>4.6322106481529772</c:v>
                </c:pt>
                <c:pt idx="10151">
                  <c:v>4.6323842592610163</c:v>
                </c:pt>
                <c:pt idx="10152">
                  <c:v>4.632569444445835</c:v>
                </c:pt>
                <c:pt idx="10153">
                  <c:v>4.6327546296306537</c:v>
                </c:pt>
                <c:pt idx="10154">
                  <c:v>4.6329282407459687</c:v>
                </c:pt>
                <c:pt idx="10155">
                  <c:v>4.6331018518540077</c:v>
                </c:pt>
                <c:pt idx="10156">
                  <c:v>4.6351388888942893</c:v>
                </c:pt>
                <c:pt idx="10157">
                  <c:v>4.6356828703719657</c:v>
                </c:pt>
                <c:pt idx="10158">
                  <c:v>4.63594907407969</c:v>
                </c:pt>
                <c:pt idx="10159">
                  <c:v>4.6362268518569181</c:v>
                </c:pt>
                <c:pt idx="10160">
                  <c:v>4.6365162037036498</c:v>
                </c:pt>
                <c:pt idx="10161">
                  <c:v>4.6368055555576575</c:v>
                </c:pt>
                <c:pt idx="10162">
                  <c:v>4.6370833333348855</c:v>
                </c:pt>
                <c:pt idx="10163">
                  <c:v>4.6373611111121136</c:v>
                </c:pt>
                <c:pt idx="10164">
                  <c:v>4.6375462962969323</c:v>
                </c:pt>
                <c:pt idx="10165">
                  <c:v>4.6377199074122473</c:v>
                </c:pt>
                <c:pt idx="10166">
                  <c:v>4.6378935185202863</c:v>
                </c:pt>
                <c:pt idx="10167">
                  <c:v>4.6380902777818847</c:v>
                </c:pt>
                <c:pt idx="10168">
                  <c:v>4.63825231482042</c:v>
                </c:pt>
                <c:pt idx="10169">
                  <c:v>4.638425925928459</c:v>
                </c:pt>
                <c:pt idx="10170">
                  <c:v>4.638599537043774</c:v>
                </c:pt>
                <c:pt idx="10171">
                  <c:v>4.6387615740750334</c:v>
                </c:pt>
                <c:pt idx="10172">
                  <c:v>4.6389351851903484</c:v>
                </c:pt>
                <c:pt idx="10173">
                  <c:v>4.6391087962983875</c:v>
                </c:pt>
                <c:pt idx="10174">
                  <c:v>4.6392939814832062</c:v>
                </c:pt>
                <c:pt idx="10175">
                  <c:v>4.6394560185217415</c:v>
                </c:pt>
                <c:pt idx="10176">
                  <c:v>4.6396412037065602</c:v>
                </c:pt>
                <c:pt idx="10177">
                  <c:v>4.6398032407450955</c:v>
                </c:pt>
                <c:pt idx="10178">
                  <c:v>4.6399884259299142</c:v>
                </c:pt>
                <c:pt idx="10179">
                  <c:v>4.6401620370379533</c:v>
                </c:pt>
                <c:pt idx="10180">
                  <c:v>4.6403240740764886</c:v>
                </c:pt>
                <c:pt idx="10181">
                  <c:v>4.6404976851918036</c:v>
                </c:pt>
                <c:pt idx="10182">
                  <c:v>4.6406712962998427</c:v>
                </c:pt>
                <c:pt idx="10183">
                  <c:v>4.6408449074078817</c:v>
                </c:pt>
                <c:pt idx="10184">
                  <c:v>4.6410185185231967</c:v>
                </c:pt>
                <c:pt idx="10185">
                  <c:v>4.6411921296312357</c:v>
                </c:pt>
                <c:pt idx="10186">
                  <c:v>4.6413657407465507</c:v>
                </c:pt>
                <c:pt idx="10187">
                  <c:v>4.6415393518545898</c:v>
                </c:pt>
                <c:pt idx="10188">
                  <c:v>4.6416898148163455</c:v>
                </c:pt>
                <c:pt idx="10189">
                  <c:v>4.6418518518548808</c:v>
                </c:pt>
                <c:pt idx="10190">
                  <c:v>4.6420370370396995</c:v>
                </c:pt>
                <c:pt idx="10191">
                  <c:v>4.6421990740782348</c:v>
                </c:pt>
                <c:pt idx="10192">
                  <c:v>4.6423611111167702</c:v>
                </c:pt>
                <c:pt idx="10193">
                  <c:v>4.6425347222248092</c:v>
                </c:pt>
                <c:pt idx="10194">
                  <c:v>4.6427430555559113</c:v>
                </c:pt>
                <c:pt idx="10195">
                  <c:v>4.642962962963793</c:v>
                </c:pt>
                <c:pt idx="10196">
                  <c:v>4.643136574079108</c:v>
                </c:pt>
                <c:pt idx="10197">
                  <c:v>4.6432986111176433</c:v>
                </c:pt>
                <c:pt idx="10198">
                  <c:v>4.6434722222256823</c:v>
                </c:pt>
                <c:pt idx="10199">
                  <c:v>4.6436342592642177</c:v>
                </c:pt>
                <c:pt idx="10200">
                  <c:v>4.643796296302753</c:v>
                </c:pt>
                <c:pt idx="10201">
                  <c:v>4.6439699074107921</c:v>
                </c:pt>
                <c:pt idx="10202">
                  <c:v>4.6441435185188311</c:v>
                </c:pt>
                <c:pt idx="10203">
                  <c:v>4.6442939814878628</c:v>
                </c:pt>
                <c:pt idx="10204">
                  <c:v>4.6444675925959018</c:v>
                </c:pt>
                <c:pt idx="10205">
                  <c:v>4.6446643518575002</c:v>
                </c:pt>
                <c:pt idx="10206">
                  <c:v>4.6448495370423188</c:v>
                </c:pt>
                <c:pt idx="10207">
                  <c:v>4.6450231481503579</c:v>
                </c:pt>
                <c:pt idx="10208">
                  <c:v>4.6452199074119562</c:v>
                </c:pt>
                <c:pt idx="10209">
                  <c:v>4.6453935185199953</c:v>
                </c:pt>
                <c:pt idx="10210">
                  <c:v>4.6455671296353103</c:v>
                </c:pt>
                <c:pt idx="10211">
                  <c:v>4.645717592597066</c:v>
                </c:pt>
                <c:pt idx="10212">
                  <c:v>4.645891203705105</c:v>
                </c:pt>
                <c:pt idx="10213">
                  <c:v>4.64606481482042</c:v>
                </c:pt>
                <c:pt idx="10214">
                  <c:v>4.6462268518516794</c:v>
                </c:pt>
                <c:pt idx="10215">
                  <c:v>4.646412037043774</c:v>
                </c:pt>
                <c:pt idx="10216">
                  <c:v>4.6465972222285927</c:v>
                </c:pt>
                <c:pt idx="10217">
                  <c:v>4.6467939814829151</c:v>
                </c:pt>
                <c:pt idx="10218">
                  <c:v>4.6469907407445135</c:v>
                </c:pt>
                <c:pt idx="10219">
                  <c:v>4.6471759259293322</c:v>
                </c:pt>
                <c:pt idx="10220">
                  <c:v>4.6473379629678675</c:v>
                </c:pt>
                <c:pt idx="10221">
                  <c:v>4.6475231481526862</c:v>
                </c:pt>
                <c:pt idx="10222">
                  <c:v>4.6476851851912215</c:v>
                </c:pt>
                <c:pt idx="10223">
                  <c:v>4.6478587962992606</c:v>
                </c:pt>
                <c:pt idx="10224">
                  <c:v>4.6480324074072996</c:v>
                </c:pt>
                <c:pt idx="10225">
                  <c:v>4.6482060185226146</c:v>
                </c:pt>
                <c:pt idx="10226">
                  <c:v>4.6483912037074333</c:v>
                </c:pt>
                <c:pt idx="10227">
                  <c:v>4.6485879629690317</c:v>
                </c:pt>
                <c:pt idx="10228">
                  <c:v>4.6487384259307873</c:v>
                </c:pt>
                <c:pt idx="10229">
                  <c:v>4.648923611115606</c:v>
                </c:pt>
                <c:pt idx="10230">
                  <c:v>4.6490856481541414</c:v>
                </c:pt>
                <c:pt idx="10231">
                  <c:v>4.6492592592621804</c:v>
                </c:pt>
                <c:pt idx="10232">
                  <c:v>4.6494097222239361</c:v>
                </c:pt>
                <c:pt idx="10233">
                  <c:v>4.6495717592624715</c:v>
                </c:pt>
                <c:pt idx="10234">
                  <c:v>4.6497453703705105</c:v>
                </c:pt>
                <c:pt idx="10235">
                  <c:v>4.6501388888937072</c:v>
                </c:pt>
                <c:pt idx="10236">
                  <c:v>4.6503009259322425</c:v>
                </c:pt>
                <c:pt idx="10237">
                  <c:v>4.6504745370402816</c:v>
                </c:pt>
                <c:pt idx="10238">
                  <c:v>4.6506365740788169</c:v>
                </c:pt>
                <c:pt idx="10239">
                  <c:v>4.6507986111173523</c:v>
                </c:pt>
                <c:pt idx="10240">
                  <c:v>4.6509722222253913</c:v>
                </c:pt>
                <c:pt idx="10241">
                  <c:v>4.6511458333334303</c:v>
                </c:pt>
                <c:pt idx="10242">
                  <c:v>4.6513078703719657</c:v>
                </c:pt>
                <c:pt idx="10243">
                  <c:v>4.6514814814872807</c:v>
                </c:pt>
                <c:pt idx="10244">
                  <c:v>4.6516319444490364</c:v>
                </c:pt>
                <c:pt idx="10245">
                  <c:v>4.6518171296338551</c:v>
                </c:pt>
                <c:pt idx="10246">
                  <c:v>4.6519675925956108</c:v>
                </c:pt>
                <c:pt idx="10247">
                  <c:v>4.6521412037036498</c:v>
                </c:pt>
                <c:pt idx="10248">
                  <c:v>4.6523148148189648</c:v>
                </c:pt>
                <c:pt idx="10249">
                  <c:v>4.6524768518575002</c:v>
                </c:pt>
                <c:pt idx="10250">
                  <c:v>4.6530092592656729</c:v>
                </c:pt>
                <c:pt idx="10251">
                  <c:v>4.6545254629672854</c:v>
                </c:pt>
                <c:pt idx="10252">
                  <c:v>4.6552430555602768</c:v>
                </c:pt>
                <c:pt idx="10253">
                  <c:v>4.6555208333375049</c:v>
                </c:pt>
                <c:pt idx="10254">
                  <c:v>4.6557986111147329</c:v>
                </c:pt>
                <c:pt idx="10255">
                  <c:v>4.6560648148151813</c:v>
                </c:pt>
                <c:pt idx="10256">
                  <c:v>4.656354166669189</c:v>
                </c:pt>
                <c:pt idx="10257">
                  <c:v>4.6566435185231967</c:v>
                </c:pt>
                <c:pt idx="10258">
                  <c:v>4.6569212963004247</c:v>
                </c:pt>
                <c:pt idx="10259">
                  <c:v>4.6571990740776528</c:v>
                </c:pt>
                <c:pt idx="10260">
                  <c:v>4.6574652777781012</c:v>
                </c:pt>
                <c:pt idx="10261">
                  <c:v>4.6576620370396995</c:v>
                </c:pt>
                <c:pt idx="10262">
                  <c:v>4.6578703703708015</c:v>
                </c:pt>
                <c:pt idx="10263">
                  <c:v>4.6580787037091795</c:v>
                </c:pt>
                <c:pt idx="10264">
                  <c:v>4.6635069444455439</c:v>
                </c:pt>
                <c:pt idx="10265">
                  <c:v>4.663923611115024</c:v>
                </c:pt>
                <c:pt idx="10266">
                  <c:v>4.6643287037077243</c:v>
                </c:pt>
                <c:pt idx="10267">
                  <c:v>4.6647453703699284</c:v>
                </c:pt>
                <c:pt idx="10268">
                  <c:v>4.6651620370394085</c:v>
                </c:pt>
                <c:pt idx="10269">
                  <c:v>4.6656018518551718</c:v>
                </c:pt>
                <c:pt idx="10270">
                  <c:v>4.6668981481489027</c:v>
                </c:pt>
                <c:pt idx="10271">
                  <c:v>4.6673263888951624</c:v>
                </c:pt>
                <c:pt idx="10272">
                  <c:v>4.6683912037042319</c:v>
                </c:pt>
                <c:pt idx="10273">
                  <c:v>4.669710648151522</c:v>
                </c:pt>
                <c:pt idx="10274">
                  <c:v>4.6709722222221899</c:v>
                </c:pt>
                <c:pt idx="10275">
                  <c:v>4.6718981481535593</c:v>
                </c:pt>
                <c:pt idx="10276">
                  <c:v>4.6731134259316605</c:v>
                </c:pt>
                <c:pt idx="10277">
                  <c:v>4.674247685186856</c:v>
                </c:pt>
                <c:pt idx="10278">
                  <c:v>4.6753935185188311</c:v>
                </c:pt>
                <c:pt idx="10279">
                  <c:v>4.6765856481506489</c:v>
                </c:pt>
                <c:pt idx="10280">
                  <c:v>4.6776388888902147</c:v>
                </c:pt>
                <c:pt idx="10281">
                  <c:v>4.6787500000064028</c:v>
                </c:pt>
                <c:pt idx="10282">
                  <c:v>4.679791666669189</c:v>
                </c:pt>
                <c:pt idx="10283">
                  <c:v>4.6807986111161881</c:v>
                </c:pt>
                <c:pt idx="10284">
                  <c:v>4.6821180555562023</c:v>
                </c:pt>
                <c:pt idx="10285">
                  <c:v>4.6837268518575002</c:v>
                </c:pt>
                <c:pt idx="10286">
                  <c:v>4.6911458333343035</c:v>
                </c:pt>
                <c:pt idx="10287">
                  <c:v>4.6918171296347282</c:v>
                </c:pt>
                <c:pt idx="10288">
                  <c:v>4.693148148151522</c:v>
                </c:pt>
                <c:pt idx="10289">
                  <c:v>4.6944328703757492</c:v>
                </c:pt>
                <c:pt idx="10290">
                  <c:v>4.695034722222772</c:v>
                </c:pt>
                <c:pt idx="10291">
                  <c:v>4.695694444446417</c:v>
                </c:pt>
                <c:pt idx="10292">
                  <c:v>4.6964699074087548</c:v>
                </c:pt>
                <c:pt idx="10293">
                  <c:v>4.6972222222248092</c:v>
                </c:pt>
                <c:pt idx="10294">
                  <c:v>4.6993750000037835</c:v>
                </c:pt>
                <c:pt idx="10295">
                  <c:v>4.6995717592653818</c:v>
                </c:pt>
                <c:pt idx="10296">
                  <c:v>4.6997685185197042</c:v>
                </c:pt>
                <c:pt idx="10297">
                  <c:v>4.6999421296350192</c:v>
                </c:pt>
                <c:pt idx="10298">
                  <c:v>4.7001273148198379</c:v>
                </c:pt>
                <c:pt idx="10299">
                  <c:v>4.7003125000046566</c:v>
                </c:pt>
                <c:pt idx="10300">
                  <c:v>4.700474537043192</c:v>
                </c:pt>
                <c:pt idx="10301">
                  <c:v>4.700648148151231</c:v>
                </c:pt>
                <c:pt idx="10302">
                  <c:v>4.7008101851897663</c:v>
                </c:pt>
                <c:pt idx="10303">
                  <c:v>4.700995370374585</c:v>
                </c:pt>
                <c:pt idx="10304">
                  <c:v>4.7011458333363407</c:v>
                </c:pt>
                <c:pt idx="10305">
                  <c:v>4.7013194444443798</c:v>
                </c:pt>
                <c:pt idx="10306">
                  <c:v>4.7014814814829151</c:v>
                </c:pt>
                <c:pt idx="10307">
                  <c:v>4.7016435185214505</c:v>
                </c:pt>
                <c:pt idx="10308">
                  <c:v>4.7018171296294895</c:v>
                </c:pt>
                <c:pt idx="10309">
                  <c:v>4.7019907407448045</c:v>
                </c:pt>
                <c:pt idx="10310">
                  <c:v>4.7021643518528435</c:v>
                </c:pt>
                <c:pt idx="10311">
                  <c:v>4.7023148148145992</c:v>
                </c:pt>
                <c:pt idx="10312">
                  <c:v>4.7024768518531346</c:v>
                </c:pt>
                <c:pt idx="10313">
                  <c:v>4.7026620370379533</c:v>
                </c:pt>
                <c:pt idx="10314">
                  <c:v>4.7028240740764886</c:v>
                </c:pt>
                <c:pt idx="10315">
                  <c:v>4.7028703703763313</c:v>
                </c:pt>
                <c:pt idx="10316">
                  <c:v>4.7028935185226146</c:v>
                </c:pt>
                <c:pt idx="10317">
                  <c:v>4.70305555556115</c:v>
                </c:pt>
                <c:pt idx="10318">
                  <c:v>4.7032175925924093</c:v>
                </c:pt>
                <c:pt idx="10319">
                  <c:v>4.7033796296309447</c:v>
                </c:pt>
                <c:pt idx="10320">
                  <c:v>4.7035532407462597</c:v>
                </c:pt>
                <c:pt idx="10321">
                  <c:v>4.7037152777775191</c:v>
                </c:pt>
                <c:pt idx="10322">
                  <c:v>4.7038657407465507</c:v>
                </c:pt>
                <c:pt idx="10323">
                  <c:v>4.7040277777778101</c:v>
                </c:pt>
                <c:pt idx="10324">
                  <c:v>4.7042013888931251</c:v>
                </c:pt>
                <c:pt idx="10325">
                  <c:v>4.7043518518548808</c:v>
                </c:pt>
                <c:pt idx="10326">
                  <c:v>4.7045138888934162</c:v>
                </c:pt>
                <c:pt idx="10327">
                  <c:v>4.7046759259319515</c:v>
                </c:pt>
                <c:pt idx="10328">
                  <c:v>4.7048379629632109</c:v>
                </c:pt>
                <c:pt idx="10329">
                  <c:v>4.7049884259322425</c:v>
                </c:pt>
                <c:pt idx="10330">
                  <c:v>4.7053240740788169</c:v>
                </c:pt>
                <c:pt idx="10331">
                  <c:v>4.705532407409919</c:v>
                </c:pt>
                <c:pt idx="10332">
                  <c:v>4.7056944444484543</c:v>
                </c:pt>
                <c:pt idx="10333">
                  <c:v>4.7058680555564933</c:v>
                </c:pt>
                <c:pt idx="10334">
                  <c:v>4.706018518518249</c:v>
                </c:pt>
                <c:pt idx="10335">
                  <c:v>4.7062037037103437</c:v>
                </c:pt>
                <c:pt idx="10336">
                  <c:v>4.7063541666720994</c:v>
                </c:pt>
                <c:pt idx="10337">
                  <c:v>4.7065393518569181</c:v>
                </c:pt>
                <c:pt idx="10338">
                  <c:v>4.7067013888954534</c:v>
                </c:pt>
                <c:pt idx="10339">
                  <c:v>4.7068634259267128</c:v>
                </c:pt>
                <c:pt idx="10340">
                  <c:v>4.7070254629652482</c:v>
                </c:pt>
                <c:pt idx="10341">
                  <c:v>4.7071990740805632</c:v>
                </c:pt>
                <c:pt idx="10342">
                  <c:v>4.7073495370423188</c:v>
                </c:pt>
                <c:pt idx="10343">
                  <c:v>4.7075347222271375</c:v>
                </c:pt>
                <c:pt idx="10344">
                  <c:v>4.7076967592656729</c:v>
                </c:pt>
                <c:pt idx="10345">
                  <c:v>4.7078472222274286</c:v>
                </c:pt>
                <c:pt idx="10346">
                  <c:v>4.708425925928168</c:v>
                </c:pt>
                <c:pt idx="10347">
                  <c:v>4.7104629629684496</c:v>
                </c:pt>
                <c:pt idx="10348">
                  <c:v>4.710729166668898</c:v>
                </c:pt>
                <c:pt idx="10349">
                  <c:v>4.711006944446126</c:v>
                </c:pt>
                <c:pt idx="10350">
                  <c:v>4.7113078703769133</c:v>
                </c:pt>
                <c:pt idx="10351">
                  <c:v>4.7115740740773617</c:v>
                </c:pt>
                <c:pt idx="10352">
                  <c:v>4.7118518518545898</c:v>
                </c:pt>
                <c:pt idx="10353">
                  <c:v>4.7121296296318178</c:v>
                </c:pt>
                <c:pt idx="10354">
                  <c:v>4.7124305555553292</c:v>
                </c:pt>
                <c:pt idx="10355">
                  <c:v>4.7126620370399905</c:v>
                </c:pt>
                <c:pt idx="10356">
                  <c:v>4.7128125000017462</c:v>
                </c:pt>
                <c:pt idx="10357">
                  <c:v>4.7129861111170612</c:v>
                </c:pt>
                <c:pt idx="10358">
                  <c:v>4.7131481481483206</c:v>
                </c:pt>
                <c:pt idx="10359">
                  <c:v>4.7133333333331393</c:v>
                </c:pt>
                <c:pt idx="10360">
                  <c:v>4.713483796302171</c:v>
                </c:pt>
                <c:pt idx="10361">
                  <c:v>4.71365740741021</c:v>
                </c:pt>
                <c:pt idx="10362">
                  <c:v>4.713831018518249</c:v>
                </c:pt>
                <c:pt idx="10363">
                  <c:v>4.7139930555567844</c:v>
                </c:pt>
                <c:pt idx="10364">
                  <c:v>4.7141550925953197</c:v>
                </c:pt>
                <c:pt idx="10365">
                  <c:v>4.7143287037033588</c:v>
                </c:pt>
                <c:pt idx="10366">
                  <c:v>4.7144907407418941</c:v>
                </c:pt>
                <c:pt idx="10367">
                  <c:v>4.7146527777804295</c:v>
                </c:pt>
                <c:pt idx="10368">
                  <c:v>4.7148148148189648</c:v>
                </c:pt>
                <c:pt idx="10369">
                  <c:v>4.7149768518575002</c:v>
                </c:pt>
                <c:pt idx="10370">
                  <c:v>4.7151620370423188</c:v>
                </c:pt>
                <c:pt idx="10371">
                  <c:v>4.7153125000040745</c:v>
                </c:pt>
                <c:pt idx="10372">
                  <c:v>4.7154976851888932</c:v>
                </c:pt>
                <c:pt idx="10373">
                  <c:v>4.7156597222274286</c:v>
                </c:pt>
                <c:pt idx="10374">
                  <c:v>4.7158217592659639</c:v>
                </c:pt>
                <c:pt idx="10375">
                  <c:v>4.7159837962972233</c:v>
                </c:pt>
                <c:pt idx="10376">
                  <c:v>4.716168981482042</c:v>
                </c:pt>
                <c:pt idx="10377">
                  <c:v>4.716307870374294</c:v>
                </c:pt>
                <c:pt idx="10378">
                  <c:v>4.7165046296358923</c:v>
                </c:pt>
                <c:pt idx="10379">
                  <c:v>4.7166666666671517</c:v>
                </c:pt>
                <c:pt idx="10380">
                  <c:v>4.7168287037056871</c:v>
                </c:pt>
                <c:pt idx="10381">
                  <c:v>4.7169907407442224</c:v>
                </c:pt>
                <c:pt idx="10382">
                  <c:v>4.7171527777827578</c:v>
                </c:pt>
                <c:pt idx="10383">
                  <c:v>4.7173148148212931</c:v>
                </c:pt>
                <c:pt idx="10384">
                  <c:v>4.7174884259293322</c:v>
                </c:pt>
                <c:pt idx="10385">
                  <c:v>4.7176620370373712</c:v>
                </c:pt>
                <c:pt idx="10386">
                  <c:v>4.7178240740759065</c:v>
                </c:pt>
                <c:pt idx="10387">
                  <c:v>4.7179861111144419</c:v>
                </c:pt>
                <c:pt idx="10388">
                  <c:v>4.7181597222224809</c:v>
                </c:pt>
                <c:pt idx="10389">
                  <c:v>4.7183217592610163</c:v>
                </c:pt>
                <c:pt idx="10390">
                  <c:v>4.7184953703763313</c:v>
                </c:pt>
                <c:pt idx="10391">
                  <c:v>4.718645833338087</c:v>
                </c:pt>
                <c:pt idx="10392">
                  <c:v>4.718819444446126</c:v>
                </c:pt>
                <c:pt idx="10393">
                  <c:v>4.7189814814846613</c:v>
                </c:pt>
                <c:pt idx="10394">
                  <c:v>4.7191550925927004</c:v>
                </c:pt>
                <c:pt idx="10395">
                  <c:v>4.7193287037080154</c:v>
                </c:pt>
                <c:pt idx="10396">
                  <c:v>4.7195023148160544</c:v>
                </c:pt>
                <c:pt idx="10397">
                  <c:v>4.7196643518545898</c:v>
                </c:pt>
                <c:pt idx="10398">
                  <c:v>4.7198958333392511</c:v>
                </c:pt>
                <c:pt idx="10399">
                  <c:v>4.7201967592627625</c:v>
                </c:pt>
                <c:pt idx="10400">
                  <c:v>4.7203587963012978</c:v>
                </c:pt>
                <c:pt idx="10401">
                  <c:v>4.7205092592630535</c:v>
                </c:pt>
                <c:pt idx="10402">
                  <c:v>4.7206944444478722</c:v>
                </c:pt>
                <c:pt idx="10403">
                  <c:v>4.7208564814864076</c:v>
                </c:pt>
                <c:pt idx="10404">
                  <c:v>4.7210185185249429</c:v>
                </c:pt>
                <c:pt idx="10405">
                  <c:v>4.7211805555562023</c:v>
                </c:pt>
                <c:pt idx="10406">
                  <c:v>4.7213541666715173</c:v>
                </c:pt>
                <c:pt idx="10407">
                  <c:v>4.7215162037100527</c:v>
                </c:pt>
                <c:pt idx="10408">
                  <c:v>4.7217013888948713</c:v>
                </c:pt>
                <c:pt idx="10409">
                  <c:v>4.7218634259261307</c:v>
                </c:pt>
                <c:pt idx="10410">
                  <c:v>4.7220370370414457</c:v>
                </c:pt>
                <c:pt idx="10411">
                  <c:v>4.7221990740799811</c:v>
                </c:pt>
                <c:pt idx="10412">
                  <c:v>4.7223611111112405</c:v>
                </c:pt>
                <c:pt idx="10413">
                  <c:v>4.7225347222265555</c:v>
                </c:pt>
                <c:pt idx="10414">
                  <c:v>4.7226967592650908</c:v>
                </c:pt>
                <c:pt idx="10415">
                  <c:v>4.7228587962963502</c:v>
                </c:pt>
                <c:pt idx="10416">
                  <c:v>4.7230324074116652</c:v>
                </c:pt>
                <c:pt idx="10417">
                  <c:v>4.7231944444502005</c:v>
                </c:pt>
                <c:pt idx="10418">
                  <c:v>4.7233564814814599</c:v>
                </c:pt>
                <c:pt idx="10419">
                  <c:v>4.7235300925967749</c:v>
                </c:pt>
                <c:pt idx="10420">
                  <c:v>4.7236921296353103</c:v>
                </c:pt>
                <c:pt idx="10421">
                  <c:v>4.7238541666665697</c:v>
                </c:pt>
                <c:pt idx="10422">
                  <c:v>4.7240393518513883</c:v>
                </c:pt>
                <c:pt idx="10423">
                  <c:v>4.72418981482042</c:v>
                </c:pt>
                <c:pt idx="10424">
                  <c:v>4.7243518518516794</c:v>
                </c:pt>
                <c:pt idx="10425">
                  <c:v>4.724537037043774</c:v>
                </c:pt>
                <c:pt idx="10426">
                  <c:v>4.7246990740750334</c:v>
                </c:pt>
                <c:pt idx="10427">
                  <c:v>4.7248611111135688</c:v>
                </c:pt>
                <c:pt idx="10428">
                  <c:v>4.7250231481521041</c:v>
                </c:pt>
                <c:pt idx="10429">
                  <c:v>4.7251967592601432</c:v>
                </c:pt>
                <c:pt idx="10430">
                  <c:v>4.7253587962986785</c:v>
                </c:pt>
                <c:pt idx="10431">
                  <c:v>4.7255208333372138</c:v>
                </c:pt>
                <c:pt idx="10432">
                  <c:v>4.7256944444452529</c:v>
                </c:pt>
                <c:pt idx="10433">
                  <c:v>4.7258564814837882</c:v>
                </c:pt>
                <c:pt idx="10434">
                  <c:v>4.7260185185223236</c:v>
                </c:pt>
                <c:pt idx="10435">
                  <c:v>4.7261921296303626</c:v>
                </c:pt>
                <c:pt idx="10436">
                  <c:v>4.726354166668898</c:v>
                </c:pt>
                <c:pt idx="10437">
                  <c:v>4.7265162037074333</c:v>
                </c:pt>
                <c:pt idx="10438">
                  <c:v>4.7267245370385353</c:v>
                </c:pt>
                <c:pt idx="10439">
                  <c:v>4.7269907407462597</c:v>
                </c:pt>
                <c:pt idx="10440">
                  <c:v>4.729039351856045</c:v>
                </c:pt>
                <c:pt idx="10441">
                  <c:v>4.7297106481491937</c:v>
                </c:pt>
                <c:pt idx="10442">
                  <c:v>4.7299884259264218</c:v>
                </c:pt>
                <c:pt idx="10443">
                  <c:v>4.7302430555573665</c:v>
                </c:pt>
                <c:pt idx="10444">
                  <c:v>4.7305439814881538</c:v>
                </c:pt>
                <c:pt idx="10445">
                  <c:v>4.7308217592653818</c:v>
                </c:pt>
                <c:pt idx="10446">
                  <c:v>4.7310995370426099</c:v>
                </c:pt>
                <c:pt idx="10447">
                  <c:v>4.7313657407430583</c:v>
                </c:pt>
                <c:pt idx="10448">
                  <c:v>4.7316435185202863</c:v>
                </c:pt>
                <c:pt idx="10449">
                  <c:v>4.731932870374294</c:v>
                </c:pt>
                <c:pt idx="10450">
                  <c:v>4.732210648151522</c:v>
                </c:pt>
                <c:pt idx="10451">
                  <c:v>4.7325000000055297</c:v>
                </c:pt>
                <c:pt idx="10452">
                  <c:v>4.7327083333366318</c:v>
                </c:pt>
                <c:pt idx="10453">
                  <c:v>4.7328703703751671</c:v>
                </c:pt>
                <c:pt idx="10454">
                  <c:v>4.7330324074137025</c:v>
                </c:pt>
                <c:pt idx="10455">
                  <c:v>4.7333680555602768</c:v>
                </c:pt>
                <c:pt idx="10456">
                  <c:v>4.7335648148145992</c:v>
                </c:pt>
                <c:pt idx="10457">
                  <c:v>4.7337268518531346</c:v>
                </c:pt>
                <c:pt idx="10458">
                  <c:v>4.7338888888916699</c:v>
                </c:pt>
                <c:pt idx="10459">
                  <c:v>4.734062499999709</c:v>
                </c:pt>
                <c:pt idx="10460">
                  <c:v>4.7342476851918036</c:v>
                </c:pt>
                <c:pt idx="10461">
                  <c:v>4.7344212962998427</c:v>
                </c:pt>
                <c:pt idx="10462">
                  <c:v>4.7346064814846613</c:v>
                </c:pt>
                <c:pt idx="10463">
                  <c:v>4.7347685185231967</c:v>
                </c:pt>
                <c:pt idx="10464">
                  <c:v>4.734930555561732</c:v>
                </c:pt>
                <c:pt idx="10465">
                  <c:v>4.7351041666697711</c:v>
                </c:pt>
                <c:pt idx="10466">
                  <c:v>4.7352893518545898</c:v>
                </c:pt>
                <c:pt idx="10467">
                  <c:v>4.7354629629626288</c:v>
                </c:pt>
                <c:pt idx="10468">
                  <c:v>4.7356365740779438</c:v>
                </c:pt>
                <c:pt idx="10469">
                  <c:v>4.7357986111164792</c:v>
                </c:pt>
                <c:pt idx="10470">
                  <c:v>4.7359722222245182</c:v>
                </c:pt>
                <c:pt idx="10471">
                  <c:v>4.7361689814861165</c:v>
                </c:pt>
                <c:pt idx="10472">
                  <c:v>4.7367592592636356</c:v>
                </c:pt>
                <c:pt idx="10473">
                  <c:v>4.7369328703716747</c:v>
                </c:pt>
                <c:pt idx="10474">
                  <c:v>4.73709490741021</c:v>
                </c:pt>
                <c:pt idx="10475">
                  <c:v>4.737268518518249</c:v>
                </c:pt>
                <c:pt idx="10476">
                  <c:v>4.7374652777798474</c:v>
                </c:pt>
                <c:pt idx="10477">
                  <c:v>4.7376273148183827</c:v>
                </c:pt>
                <c:pt idx="10478">
                  <c:v>4.7378009259264218</c:v>
                </c:pt>
                <c:pt idx="10479">
                  <c:v>4.7379745370417368</c:v>
                </c:pt>
                <c:pt idx="10480">
                  <c:v>4.7381365740802721</c:v>
                </c:pt>
                <c:pt idx="10481">
                  <c:v>4.7383333333345945</c:v>
                </c:pt>
                <c:pt idx="10482">
                  <c:v>4.7384953703731298</c:v>
                </c:pt>
                <c:pt idx="10483">
                  <c:v>4.7386689814811689</c:v>
                </c:pt>
                <c:pt idx="10484">
                  <c:v>4.7388310185197042</c:v>
                </c:pt>
                <c:pt idx="10485">
                  <c:v>4.7390162037045229</c:v>
                </c:pt>
                <c:pt idx="10486">
                  <c:v>4.7392013888893416</c:v>
                </c:pt>
                <c:pt idx="10487">
                  <c:v>4.739363425927877</c:v>
                </c:pt>
                <c:pt idx="10488">
                  <c:v>4.739537037043192</c:v>
                </c:pt>
                <c:pt idx="10489">
                  <c:v>4.7396990740744513</c:v>
                </c:pt>
                <c:pt idx="10490">
                  <c:v>4.73988425925927</c:v>
                </c:pt>
                <c:pt idx="10491">
                  <c:v>4.7401157407439314</c:v>
                </c:pt>
                <c:pt idx="10492">
                  <c:v>4.7403472222285927</c:v>
                </c:pt>
                <c:pt idx="10493">
                  <c:v>4.7406134259290411</c:v>
                </c:pt>
                <c:pt idx="10494">
                  <c:v>4.7408449074137025</c:v>
                </c:pt>
                <c:pt idx="10495">
                  <c:v>4.7410879629678675</c:v>
                </c:pt>
                <c:pt idx="10496">
                  <c:v>4.7413310185220325</c:v>
                </c:pt>
                <c:pt idx="10497">
                  <c:v>4.7415740740761976</c:v>
                </c:pt>
                <c:pt idx="10498">
                  <c:v>4.7418055555608589</c:v>
                </c:pt>
                <c:pt idx="10499">
                  <c:v>4.7420254629687406</c:v>
                </c:pt>
                <c:pt idx="10500">
                  <c:v>4.7422453703766223</c:v>
                </c:pt>
                <c:pt idx="10501">
                  <c:v>4.7424074074078817</c:v>
                </c:pt>
                <c:pt idx="10502">
                  <c:v>4.7425810185231967</c:v>
                </c:pt>
                <c:pt idx="10503">
                  <c:v>4.7427546296312357</c:v>
                </c:pt>
                <c:pt idx="10504">
                  <c:v>4.7429398148160544</c:v>
                </c:pt>
                <c:pt idx="10505">
                  <c:v>4.7431134259313694</c:v>
                </c:pt>
                <c:pt idx="10506">
                  <c:v>4.7432754629626288</c:v>
                </c:pt>
                <c:pt idx="10507">
                  <c:v>4.7434606481547235</c:v>
                </c:pt>
                <c:pt idx="10508">
                  <c:v>4.7436226851859828</c:v>
                </c:pt>
                <c:pt idx="10509">
                  <c:v>4.7438888888937072</c:v>
                </c:pt>
                <c:pt idx="10510">
                  <c:v>4.7441782407404389</c:v>
                </c:pt>
                <c:pt idx="10511">
                  <c:v>4.7444097222251003</c:v>
                </c:pt>
                <c:pt idx="10512">
                  <c:v>4.7445833333331393</c:v>
                </c:pt>
                <c:pt idx="10513">
                  <c:v>4.744768518525234</c:v>
                </c:pt>
                <c:pt idx="10514">
                  <c:v>4.7449305555564933</c:v>
                </c:pt>
                <c:pt idx="10515">
                  <c:v>4.7451273148180917</c:v>
                </c:pt>
                <c:pt idx="10516">
                  <c:v>4.7456597222262644</c:v>
                </c:pt>
                <c:pt idx="10517">
                  <c:v>4.7458333333343035</c:v>
                </c:pt>
                <c:pt idx="10518">
                  <c:v>4.7459953703728388</c:v>
                </c:pt>
                <c:pt idx="10519">
                  <c:v>4.7461805555576575</c:v>
                </c:pt>
                <c:pt idx="10520">
                  <c:v>4.7463425925961928</c:v>
                </c:pt>
                <c:pt idx="10521">
                  <c:v>4.7465277777810115</c:v>
                </c:pt>
                <c:pt idx="10522">
                  <c:v>4.7467129629658302</c:v>
                </c:pt>
                <c:pt idx="10523">
                  <c:v>4.7468750000043656</c:v>
                </c:pt>
                <c:pt idx="10524">
                  <c:v>4.7470601851891843</c:v>
                </c:pt>
                <c:pt idx="10525">
                  <c:v>4.7472222222277196</c:v>
                </c:pt>
                <c:pt idx="10526">
                  <c:v>4.747418981482042</c:v>
                </c:pt>
                <c:pt idx="10527">
                  <c:v>4.7476041666668607</c:v>
                </c:pt>
                <c:pt idx="10528">
                  <c:v>4.747835648151522</c:v>
                </c:pt>
                <c:pt idx="10529">
                  <c:v>4.7480324074131204</c:v>
                </c:pt>
                <c:pt idx="10530">
                  <c:v>4.7482638888905058</c:v>
                </c:pt>
                <c:pt idx="10531">
                  <c:v>4.7485069444446708</c:v>
                </c:pt>
                <c:pt idx="10532">
                  <c:v>4.7493171296300716</c:v>
                </c:pt>
                <c:pt idx="10533">
                  <c:v>4.7495023148148903</c:v>
                </c:pt>
                <c:pt idx="10534">
                  <c:v>4.7516319444475812</c:v>
                </c:pt>
                <c:pt idx="10535">
                  <c:v>4.7517245370399905</c:v>
                </c:pt>
                <c:pt idx="10536">
                  <c:v>4.753032407410501</c:v>
                </c:pt>
                <c:pt idx="10537">
                  <c:v>4.7533101851877291</c:v>
                </c:pt>
                <c:pt idx="10538">
                  <c:v>4.7535879629649571</c:v>
                </c:pt>
                <c:pt idx="10539">
                  <c:v>4.7591435185240698</c:v>
                </c:pt>
                <c:pt idx="10540">
                  <c:v>4.7591782407471328</c:v>
                </c:pt>
                <c:pt idx="10541">
                  <c:v>4.7598148148172186</c:v>
                </c:pt>
                <c:pt idx="10542">
                  <c:v>4.7599884259325336</c:v>
                </c:pt>
                <c:pt idx="10543">
                  <c:v>4.7601388888942893</c:v>
                </c:pt>
                <c:pt idx="10544">
                  <c:v>4.760324074079108</c:v>
                </c:pt>
                <c:pt idx="10545">
                  <c:v>4.7604861111176433</c:v>
                </c:pt>
                <c:pt idx="10546">
                  <c:v>4.7606481481489027</c:v>
                </c:pt>
              </c:numCache>
            </c:numRef>
          </c:xVal>
          <c:yVal>
            <c:numRef>
              <c:f>'Days vs. Depth'!$U$8:$U$10554</c:f>
              <c:numCache>
                <c:formatCode>General</c:formatCode>
                <c:ptCount val="10547"/>
                <c:pt idx="0">
                  <c:v>11265</c:v>
                </c:pt>
                <c:pt idx="1">
                  <c:v>11266</c:v>
                </c:pt>
                <c:pt idx="2">
                  <c:v>11267</c:v>
                </c:pt>
                <c:pt idx="3">
                  <c:v>11268</c:v>
                </c:pt>
                <c:pt idx="4">
                  <c:v>11269</c:v>
                </c:pt>
                <c:pt idx="5">
                  <c:v>11270</c:v>
                </c:pt>
                <c:pt idx="6">
                  <c:v>11271</c:v>
                </c:pt>
                <c:pt idx="7">
                  <c:v>11272</c:v>
                </c:pt>
                <c:pt idx="8">
                  <c:v>11273</c:v>
                </c:pt>
                <c:pt idx="9">
                  <c:v>11274</c:v>
                </c:pt>
                <c:pt idx="10">
                  <c:v>11275</c:v>
                </c:pt>
                <c:pt idx="11">
                  <c:v>11276</c:v>
                </c:pt>
                <c:pt idx="12">
                  <c:v>11277</c:v>
                </c:pt>
                <c:pt idx="13">
                  <c:v>11278</c:v>
                </c:pt>
                <c:pt idx="14">
                  <c:v>11279</c:v>
                </c:pt>
                <c:pt idx="15">
                  <c:v>11280</c:v>
                </c:pt>
                <c:pt idx="16">
                  <c:v>11281</c:v>
                </c:pt>
                <c:pt idx="17">
                  <c:v>11282</c:v>
                </c:pt>
                <c:pt idx="18">
                  <c:v>11283</c:v>
                </c:pt>
                <c:pt idx="19">
                  <c:v>11284</c:v>
                </c:pt>
                <c:pt idx="20">
                  <c:v>11285</c:v>
                </c:pt>
                <c:pt idx="21">
                  <c:v>11286</c:v>
                </c:pt>
                <c:pt idx="22">
                  <c:v>11287</c:v>
                </c:pt>
                <c:pt idx="23">
                  <c:v>11288</c:v>
                </c:pt>
                <c:pt idx="24">
                  <c:v>11289</c:v>
                </c:pt>
                <c:pt idx="25">
                  <c:v>11290</c:v>
                </c:pt>
                <c:pt idx="26">
                  <c:v>11291</c:v>
                </c:pt>
                <c:pt idx="27">
                  <c:v>11292</c:v>
                </c:pt>
                <c:pt idx="28">
                  <c:v>11293</c:v>
                </c:pt>
                <c:pt idx="29">
                  <c:v>11294</c:v>
                </c:pt>
                <c:pt idx="30">
                  <c:v>11295</c:v>
                </c:pt>
                <c:pt idx="31">
                  <c:v>11296</c:v>
                </c:pt>
                <c:pt idx="32">
                  <c:v>11297</c:v>
                </c:pt>
                <c:pt idx="33">
                  <c:v>11298</c:v>
                </c:pt>
                <c:pt idx="34">
                  <c:v>11299</c:v>
                </c:pt>
                <c:pt idx="35">
                  <c:v>11300</c:v>
                </c:pt>
                <c:pt idx="36">
                  <c:v>11301</c:v>
                </c:pt>
                <c:pt idx="37">
                  <c:v>11302</c:v>
                </c:pt>
                <c:pt idx="38">
                  <c:v>11303</c:v>
                </c:pt>
                <c:pt idx="39">
                  <c:v>11304</c:v>
                </c:pt>
                <c:pt idx="40">
                  <c:v>11305</c:v>
                </c:pt>
                <c:pt idx="41">
                  <c:v>11306</c:v>
                </c:pt>
                <c:pt idx="42">
                  <c:v>11307</c:v>
                </c:pt>
                <c:pt idx="43">
                  <c:v>11308</c:v>
                </c:pt>
                <c:pt idx="44">
                  <c:v>11309</c:v>
                </c:pt>
                <c:pt idx="45">
                  <c:v>11310</c:v>
                </c:pt>
                <c:pt idx="46">
                  <c:v>11311</c:v>
                </c:pt>
                <c:pt idx="47">
                  <c:v>11312</c:v>
                </c:pt>
                <c:pt idx="48">
                  <c:v>11313</c:v>
                </c:pt>
                <c:pt idx="49">
                  <c:v>11314</c:v>
                </c:pt>
                <c:pt idx="50">
                  <c:v>11315</c:v>
                </c:pt>
                <c:pt idx="51">
                  <c:v>11316</c:v>
                </c:pt>
                <c:pt idx="52">
                  <c:v>11317</c:v>
                </c:pt>
                <c:pt idx="53">
                  <c:v>11318</c:v>
                </c:pt>
                <c:pt idx="54">
                  <c:v>11319</c:v>
                </c:pt>
                <c:pt idx="55">
                  <c:v>11320</c:v>
                </c:pt>
                <c:pt idx="56">
                  <c:v>11321</c:v>
                </c:pt>
                <c:pt idx="57">
                  <c:v>11322</c:v>
                </c:pt>
                <c:pt idx="58">
                  <c:v>11323</c:v>
                </c:pt>
                <c:pt idx="59">
                  <c:v>11324</c:v>
                </c:pt>
                <c:pt idx="60">
                  <c:v>11325</c:v>
                </c:pt>
                <c:pt idx="61">
                  <c:v>11326</c:v>
                </c:pt>
                <c:pt idx="62">
                  <c:v>11327</c:v>
                </c:pt>
                <c:pt idx="63">
                  <c:v>11328</c:v>
                </c:pt>
                <c:pt idx="64">
                  <c:v>11329</c:v>
                </c:pt>
                <c:pt idx="65">
                  <c:v>11330</c:v>
                </c:pt>
                <c:pt idx="66">
                  <c:v>11331</c:v>
                </c:pt>
                <c:pt idx="67">
                  <c:v>11332</c:v>
                </c:pt>
                <c:pt idx="68">
                  <c:v>11333</c:v>
                </c:pt>
                <c:pt idx="69">
                  <c:v>11334</c:v>
                </c:pt>
                <c:pt idx="70">
                  <c:v>11335</c:v>
                </c:pt>
                <c:pt idx="71">
                  <c:v>11336</c:v>
                </c:pt>
                <c:pt idx="72">
                  <c:v>11337</c:v>
                </c:pt>
                <c:pt idx="73">
                  <c:v>11338</c:v>
                </c:pt>
                <c:pt idx="74">
                  <c:v>11339</c:v>
                </c:pt>
                <c:pt idx="75">
                  <c:v>11340</c:v>
                </c:pt>
                <c:pt idx="76">
                  <c:v>11341</c:v>
                </c:pt>
                <c:pt idx="77">
                  <c:v>11342</c:v>
                </c:pt>
                <c:pt idx="78">
                  <c:v>11343</c:v>
                </c:pt>
                <c:pt idx="79">
                  <c:v>11344</c:v>
                </c:pt>
                <c:pt idx="80">
                  <c:v>11345</c:v>
                </c:pt>
                <c:pt idx="81">
                  <c:v>11346</c:v>
                </c:pt>
                <c:pt idx="82">
                  <c:v>11347</c:v>
                </c:pt>
                <c:pt idx="83">
                  <c:v>11348</c:v>
                </c:pt>
                <c:pt idx="84">
                  <c:v>11349</c:v>
                </c:pt>
                <c:pt idx="85">
                  <c:v>11350</c:v>
                </c:pt>
                <c:pt idx="86">
                  <c:v>11351</c:v>
                </c:pt>
                <c:pt idx="87">
                  <c:v>11352</c:v>
                </c:pt>
                <c:pt idx="88">
                  <c:v>11353</c:v>
                </c:pt>
                <c:pt idx="89">
                  <c:v>11354</c:v>
                </c:pt>
                <c:pt idx="90">
                  <c:v>11355</c:v>
                </c:pt>
                <c:pt idx="91">
                  <c:v>11356</c:v>
                </c:pt>
                <c:pt idx="92">
                  <c:v>11357</c:v>
                </c:pt>
                <c:pt idx="93">
                  <c:v>11358</c:v>
                </c:pt>
                <c:pt idx="94">
                  <c:v>11359</c:v>
                </c:pt>
                <c:pt idx="95">
                  <c:v>11360</c:v>
                </c:pt>
                <c:pt idx="96">
                  <c:v>11361</c:v>
                </c:pt>
                <c:pt idx="97">
                  <c:v>11362</c:v>
                </c:pt>
                <c:pt idx="98">
                  <c:v>11363</c:v>
                </c:pt>
                <c:pt idx="99">
                  <c:v>11364</c:v>
                </c:pt>
                <c:pt idx="100">
                  <c:v>11365</c:v>
                </c:pt>
                <c:pt idx="101">
                  <c:v>11366</c:v>
                </c:pt>
                <c:pt idx="102">
                  <c:v>11367</c:v>
                </c:pt>
                <c:pt idx="103">
                  <c:v>11368</c:v>
                </c:pt>
                <c:pt idx="104">
                  <c:v>11369</c:v>
                </c:pt>
                <c:pt idx="105">
                  <c:v>11370</c:v>
                </c:pt>
                <c:pt idx="106">
                  <c:v>11371</c:v>
                </c:pt>
                <c:pt idx="107">
                  <c:v>11372</c:v>
                </c:pt>
                <c:pt idx="108">
                  <c:v>11373</c:v>
                </c:pt>
                <c:pt idx="109">
                  <c:v>11374</c:v>
                </c:pt>
                <c:pt idx="110">
                  <c:v>11375</c:v>
                </c:pt>
                <c:pt idx="111">
                  <c:v>11376</c:v>
                </c:pt>
                <c:pt idx="112">
                  <c:v>11377</c:v>
                </c:pt>
                <c:pt idx="113">
                  <c:v>11378</c:v>
                </c:pt>
                <c:pt idx="114">
                  <c:v>11379</c:v>
                </c:pt>
                <c:pt idx="115">
                  <c:v>11380</c:v>
                </c:pt>
                <c:pt idx="116">
                  <c:v>11381</c:v>
                </c:pt>
                <c:pt idx="117">
                  <c:v>11382</c:v>
                </c:pt>
                <c:pt idx="118">
                  <c:v>11383</c:v>
                </c:pt>
                <c:pt idx="119">
                  <c:v>11384</c:v>
                </c:pt>
                <c:pt idx="120">
                  <c:v>11385</c:v>
                </c:pt>
                <c:pt idx="121">
                  <c:v>11386</c:v>
                </c:pt>
                <c:pt idx="122">
                  <c:v>11387</c:v>
                </c:pt>
                <c:pt idx="123">
                  <c:v>11388</c:v>
                </c:pt>
                <c:pt idx="124">
                  <c:v>11389</c:v>
                </c:pt>
                <c:pt idx="125">
                  <c:v>11390</c:v>
                </c:pt>
                <c:pt idx="126">
                  <c:v>11391</c:v>
                </c:pt>
                <c:pt idx="127">
                  <c:v>11392</c:v>
                </c:pt>
                <c:pt idx="128">
                  <c:v>11393</c:v>
                </c:pt>
                <c:pt idx="129">
                  <c:v>11394</c:v>
                </c:pt>
                <c:pt idx="130">
                  <c:v>11395</c:v>
                </c:pt>
                <c:pt idx="131">
                  <c:v>11396</c:v>
                </c:pt>
                <c:pt idx="132">
                  <c:v>11397</c:v>
                </c:pt>
                <c:pt idx="133">
                  <c:v>11398</c:v>
                </c:pt>
                <c:pt idx="134">
                  <c:v>11399</c:v>
                </c:pt>
                <c:pt idx="135">
                  <c:v>11400</c:v>
                </c:pt>
                <c:pt idx="136">
                  <c:v>11401</c:v>
                </c:pt>
                <c:pt idx="137">
                  <c:v>11402</c:v>
                </c:pt>
                <c:pt idx="138">
                  <c:v>11403</c:v>
                </c:pt>
                <c:pt idx="139">
                  <c:v>11404</c:v>
                </c:pt>
                <c:pt idx="140">
                  <c:v>11405</c:v>
                </c:pt>
                <c:pt idx="141">
                  <c:v>11406</c:v>
                </c:pt>
                <c:pt idx="142">
                  <c:v>11407</c:v>
                </c:pt>
                <c:pt idx="143">
                  <c:v>11408</c:v>
                </c:pt>
                <c:pt idx="144">
                  <c:v>11409</c:v>
                </c:pt>
                <c:pt idx="145">
                  <c:v>11410</c:v>
                </c:pt>
                <c:pt idx="146">
                  <c:v>11411</c:v>
                </c:pt>
                <c:pt idx="147">
                  <c:v>11412</c:v>
                </c:pt>
                <c:pt idx="148">
                  <c:v>11413</c:v>
                </c:pt>
                <c:pt idx="149">
                  <c:v>11414</c:v>
                </c:pt>
                <c:pt idx="150">
                  <c:v>11415</c:v>
                </c:pt>
                <c:pt idx="151">
                  <c:v>11416</c:v>
                </c:pt>
                <c:pt idx="152">
                  <c:v>11417</c:v>
                </c:pt>
                <c:pt idx="153">
                  <c:v>11418</c:v>
                </c:pt>
                <c:pt idx="154">
                  <c:v>11419</c:v>
                </c:pt>
                <c:pt idx="155">
                  <c:v>11420</c:v>
                </c:pt>
                <c:pt idx="156">
                  <c:v>11421</c:v>
                </c:pt>
                <c:pt idx="157">
                  <c:v>11422</c:v>
                </c:pt>
                <c:pt idx="158">
                  <c:v>11423</c:v>
                </c:pt>
                <c:pt idx="159">
                  <c:v>11424</c:v>
                </c:pt>
                <c:pt idx="160">
                  <c:v>11425</c:v>
                </c:pt>
                <c:pt idx="161">
                  <c:v>11426</c:v>
                </c:pt>
                <c:pt idx="162">
                  <c:v>11427</c:v>
                </c:pt>
                <c:pt idx="163">
                  <c:v>11428</c:v>
                </c:pt>
                <c:pt idx="164">
                  <c:v>11429</c:v>
                </c:pt>
                <c:pt idx="165">
                  <c:v>11430</c:v>
                </c:pt>
                <c:pt idx="166">
                  <c:v>11431</c:v>
                </c:pt>
                <c:pt idx="167">
                  <c:v>11432</c:v>
                </c:pt>
                <c:pt idx="168">
                  <c:v>11433</c:v>
                </c:pt>
                <c:pt idx="169">
                  <c:v>11434</c:v>
                </c:pt>
                <c:pt idx="170">
                  <c:v>11435</c:v>
                </c:pt>
                <c:pt idx="171">
                  <c:v>11436</c:v>
                </c:pt>
                <c:pt idx="172">
                  <c:v>11437</c:v>
                </c:pt>
                <c:pt idx="173">
                  <c:v>11438</c:v>
                </c:pt>
                <c:pt idx="174">
                  <c:v>11439</c:v>
                </c:pt>
                <c:pt idx="175">
                  <c:v>11440</c:v>
                </c:pt>
                <c:pt idx="176">
                  <c:v>11441</c:v>
                </c:pt>
                <c:pt idx="177">
                  <c:v>11442</c:v>
                </c:pt>
                <c:pt idx="178">
                  <c:v>11443</c:v>
                </c:pt>
                <c:pt idx="179">
                  <c:v>11444</c:v>
                </c:pt>
                <c:pt idx="180">
                  <c:v>11445</c:v>
                </c:pt>
                <c:pt idx="181">
                  <c:v>11446</c:v>
                </c:pt>
                <c:pt idx="182">
                  <c:v>11447</c:v>
                </c:pt>
                <c:pt idx="183">
                  <c:v>11448</c:v>
                </c:pt>
                <c:pt idx="184">
                  <c:v>11449</c:v>
                </c:pt>
                <c:pt idx="185">
                  <c:v>11450</c:v>
                </c:pt>
                <c:pt idx="186">
                  <c:v>11451</c:v>
                </c:pt>
                <c:pt idx="187">
                  <c:v>11452</c:v>
                </c:pt>
                <c:pt idx="188">
                  <c:v>11453</c:v>
                </c:pt>
                <c:pt idx="189">
                  <c:v>11454</c:v>
                </c:pt>
                <c:pt idx="190">
                  <c:v>11455</c:v>
                </c:pt>
                <c:pt idx="191">
                  <c:v>11456</c:v>
                </c:pt>
                <c:pt idx="192">
                  <c:v>11457</c:v>
                </c:pt>
                <c:pt idx="193">
                  <c:v>11458</c:v>
                </c:pt>
                <c:pt idx="194">
                  <c:v>11459</c:v>
                </c:pt>
                <c:pt idx="195">
                  <c:v>11460</c:v>
                </c:pt>
                <c:pt idx="196">
                  <c:v>11461</c:v>
                </c:pt>
                <c:pt idx="197">
                  <c:v>11462</c:v>
                </c:pt>
                <c:pt idx="198">
                  <c:v>11463</c:v>
                </c:pt>
                <c:pt idx="199">
                  <c:v>11464</c:v>
                </c:pt>
                <c:pt idx="200">
                  <c:v>11465</c:v>
                </c:pt>
                <c:pt idx="201">
                  <c:v>11466</c:v>
                </c:pt>
                <c:pt idx="202">
                  <c:v>11467</c:v>
                </c:pt>
                <c:pt idx="203">
                  <c:v>11468</c:v>
                </c:pt>
                <c:pt idx="204">
                  <c:v>11469</c:v>
                </c:pt>
                <c:pt idx="205">
                  <c:v>11470</c:v>
                </c:pt>
                <c:pt idx="206">
                  <c:v>11471</c:v>
                </c:pt>
                <c:pt idx="207">
                  <c:v>11472</c:v>
                </c:pt>
                <c:pt idx="208">
                  <c:v>11473</c:v>
                </c:pt>
                <c:pt idx="209">
                  <c:v>11474</c:v>
                </c:pt>
                <c:pt idx="210">
                  <c:v>11475</c:v>
                </c:pt>
                <c:pt idx="211">
                  <c:v>11476</c:v>
                </c:pt>
                <c:pt idx="212">
                  <c:v>11477</c:v>
                </c:pt>
                <c:pt idx="213">
                  <c:v>11478</c:v>
                </c:pt>
                <c:pt idx="214">
                  <c:v>11479</c:v>
                </c:pt>
                <c:pt idx="215">
                  <c:v>11480</c:v>
                </c:pt>
                <c:pt idx="216">
                  <c:v>11481</c:v>
                </c:pt>
                <c:pt idx="217">
                  <c:v>11482</c:v>
                </c:pt>
                <c:pt idx="218">
                  <c:v>11483</c:v>
                </c:pt>
                <c:pt idx="219">
                  <c:v>11484</c:v>
                </c:pt>
                <c:pt idx="220">
                  <c:v>11485</c:v>
                </c:pt>
                <c:pt idx="221">
                  <c:v>11486</c:v>
                </c:pt>
                <c:pt idx="222">
                  <c:v>11487</c:v>
                </c:pt>
                <c:pt idx="223">
                  <c:v>11488</c:v>
                </c:pt>
                <c:pt idx="224">
                  <c:v>11489</c:v>
                </c:pt>
                <c:pt idx="225">
                  <c:v>11490</c:v>
                </c:pt>
                <c:pt idx="226">
                  <c:v>11491</c:v>
                </c:pt>
                <c:pt idx="227">
                  <c:v>11492</c:v>
                </c:pt>
                <c:pt idx="228">
                  <c:v>11493</c:v>
                </c:pt>
                <c:pt idx="229">
                  <c:v>11494</c:v>
                </c:pt>
                <c:pt idx="230">
                  <c:v>11495</c:v>
                </c:pt>
                <c:pt idx="231">
                  <c:v>11496</c:v>
                </c:pt>
                <c:pt idx="232">
                  <c:v>11497</c:v>
                </c:pt>
                <c:pt idx="233">
                  <c:v>11498</c:v>
                </c:pt>
                <c:pt idx="234">
                  <c:v>11499</c:v>
                </c:pt>
                <c:pt idx="235">
                  <c:v>11500</c:v>
                </c:pt>
                <c:pt idx="236">
                  <c:v>11501</c:v>
                </c:pt>
                <c:pt idx="237">
                  <c:v>11502</c:v>
                </c:pt>
                <c:pt idx="238">
                  <c:v>11503</c:v>
                </c:pt>
                <c:pt idx="239">
                  <c:v>11504</c:v>
                </c:pt>
                <c:pt idx="240">
                  <c:v>11505</c:v>
                </c:pt>
                <c:pt idx="241">
                  <c:v>11506</c:v>
                </c:pt>
                <c:pt idx="242">
                  <c:v>11507</c:v>
                </c:pt>
                <c:pt idx="243">
                  <c:v>11508</c:v>
                </c:pt>
                <c:pt idx="244">
                  <c:v>11509</c:v>
                </c:pt>
                <c:pt idx="245">
                  <c:v>11510</c:v>
                </c:pt>
                <c:pt idx="246">
                  <c:v>11511</c:v>
                </c:pt>
                <c:pt idx="247">
                  <c:v>11512</c:v>
                </c:pt>
                <c:pt idx="248">
                  <c:v>11513</c:v>
                </c:pt>
                <c:pt idx="249">
                  <c:v>11514</c:v>
                </c:pt>
                <c:pt idx="250">
                  <c:v>11515</c:v>
                </c:pt>
                <c:pt idx="251">
                  <c:v>11516</c:v>
                </c:pt>
                <c:pt idx="252">
                  <c:v>11517</c:v>
                </c:pt>
                <c:pt idx="253">
                  <c:v>11518</c:v>
                </c:pt>
                <c:pt idx="254">
                  <c:v>11519</c:v>
                </c:pt>
                <c:pt idx="255">
                  <c:v>11520</c:v>
                </c:pt>
                <c:pt idx="256">
                  <c:v>11521</c:v>
                </c:pt>
                <c:pt idx="257">
                  <c:v>11522</c:v>
                </c:pt>
                <c:pt idx="258">
                  <c:v>11523</c:v>
                </c:pt>
                <c:pt idx="259">
                  <c:v>11524</c:v>
                </c:pt>
                <c:pt idx="260">
                  <c:v>11525</c:v>
                </c:pt>
                <c:pt idx="261">
                  <c:v>11526</c:v>
                </c:pt>
                <c:pt idx="262">
                  <c:v>11527</c:v>
                </c:pt>
                <c:pt idx="263">
                  <c:v>11528</c:v>
                </c:pt>
                <c:pt idx="264">
                  <c:v>11529</c:v>
                </c:pt>
                <c:pt idx="265">
                  <c:v>11530</c:v>
                </c:pt>
                <c:pt idx="266">
                  <c:v>11531</c:v>
                </c:pt>
                <c:pt idx="267">
                  <c:v>11532</c:v>
                </c:pt>
                <c:pt idx="268">
                  <c:v>11533</c:v>
                </c:pt>
                <c:pt idx="269">
                  <c:v>11534</c:v>
                </c:pt>
                <c:pt idx="270">
                  <c:v>11535</c:v>
                </c:pt>
                <c:pt idx="271">
                  <c:v>11536</c:v>
                </c:pt>
                <c:pt idx="272">
                  <c:v>11537</c:v>
                </c:pt>
                <c:pt idx="273">
                  <c:v>11538</c:v>
                </c:pt>
                <c:pt idx="274">
                  <c:v>11539</c:v>
                </c:pt>
                <c:pt idx="275">
                  <c:v>11540</c:v>
                </c:pt>
                <c:pt idx="276">
                  <c:v>11541</c:v>
                </c:pt>
                <c:pt idx="277">
                  <c:v>11542</c:v>
                </c:pt>
                <c:pt idx="278">
                  <c:v>11543</c:v>
                </c:pt>
                <c:pt idx="279">
                  <c:v>11544</c:v>
                </c:pt>
                <c:pt idx="280">
                  <c:v>11545</c:v>
                </c:pt>
                <c:pt idx="281">
                  <c:v>11546</c:v>
                </c:pt>
                <c:pt idx="282">
                  <c:v>11547</c:v>
                </c:pt>
                <c:pt idx="283">
                  <c:v>11548</c:v>
                </c:pt>
                <c:pt idx="284">
                  <c:v>11549</c:v>
                </c:pt>
                <c:pt idx="285">
                  <c:v>11550</c:v>
                </c:pt>
                <c:pt idx="286">
                  <c:v>11551</c:v>
                </c:pt>
                <c:pt idx="287">
                  <c:v>11552</c:v>
                </c:pt>
                <c:pt idx="288">
                  <c:v>11553</c:v>
                </c:pt>
                <c:pt idx="289">
                  <c:v>11554</c:v>
                </c:pt>
                <c:pt idx="290">
                  <c:v>11555</c:v>
                </c:pt>
                <c:pt idx="291">
                  <c:v>11556</c:v>
                </c:pt>
                <c:pt idx="292">
                  <c:v>11557</c:v>
                </c:pt>
                <c:pt idx="293">
                  <c:v>11558</c:v>
                </c:pt>
                <c:pt idx="294">
                  <c:v>11559</c:v>
                </c:pt>
                <c:pt idx="295">
                  <c:v>11560</c:v>
                </c:pt>
                <c:pt idx="296">
                  <c:v>11561</c:v>
                </c:pt>
                <c:pt idx="297">
                  <c:v>11562</c:v>
                </c:pt>
                <c:pt idx="298">
                  <c:v>11563</c:v>
                </c:pt>
                <c:pt idx="299">
                  <c:v>11564</c:v>
                </c:pt>
                <c:pt idx="300">
                  <c:v>11565</c:v>
                </c:pt>
                <c:pt idx="301">
                  <c:v>11566</c:v>
                </c:pt>
                <c:pt idx="302">
                  <c:v>11567</c:v>
                </c:pt>
                <c:pt idx="303">
                  <c:v>11568</c:v>
                </c:pt>
                <c:pt idx="304">
                  <c:v>11569</c:v>
                </c:pt>
                <c:pt idx="305">
                  <c:v>11570</c:v>
                </c:pt>
                <c:pt idx="306">
                  <c:v>11571</c:v>
                </c:pt>
                <c:pt idx="307">
                  <c:v>11572</c:v>
                </c:pt>
                <c:pt idx="308">
                  <c:v>11573</c:v>
                </c:pt>
                <c:pt idx="309">
                  <c:v>11574</c:v>
                </c:pt>
                <c:pt idx="310">
                  <c:v>11575</c:v>
                </c:pt>
                <c:pt idx="311">
                  <c:v>11576</c:v>
                </c:pt>
                <c:pt idx="312">
                  <c:v>11577</c:v>
                </c:pt>
                <c:pt idx="313">
                  <c:v>11578</c:v>
                </c:pt>
                <c:pt idx="314">
                  <c:v>11579</c:v>
                </c:pt>
                <c:pt idx="315">
                  <c:v>11580</c:v>
                </c:pt>
                <c:pt idx="316">
                  <c:v>11581</c:v>
                </c:pt>
                <c:pt idx="317">
                  <c:v>11582</c:v>
                </c:pt>
                <c:pt idx="318">
                  <c:v>11583</c:v>
                </c:pt>
                <c:pt idx="319">
                  <c:v>11584</c:v>
                </c:pt>
                <c:pt idx="320">
                  <c:v>11585</c:v>
                </c:pt>
                <c:pt idx="321">
                  <c:v>11586</c:v>
                </c:pt>
                <c:pt idx="322">
                  <c:v>11587</c:v>
                </c:pt>
                <c:pt idx="323">
                  <c:v>11588</c:v>
                </c:pt>
                <c:pt idx="324">
                  <c:v>11589</c:v>
                </c:pt>
                <c:pt idx="325">
                  <c:v>11590</c:v>
                </c:pt>
                <c:pt idx="326">
                  <c:v>11591</c:v>
                </c:pt>
                <c:pt idx="327">
                  <c:v>11592</c:v>
                </c:pt>
                <c:pt idx="328">
                  <c:v>11593</c:v>
                </c:pt>
                <c:pt idx="329">
                  <c:v>11594</c:v>
                </c:pt>
                <c:pt idx="330">
                  <c:v>11595</c:v>
                </c:pt>
                <c:pt idx="331">
                  <c:v>11596</c:v>
                </c:pt>
                <c:pt idx="332">
                  <c:v>11597</c:v>
                </c:pt>
                <c:pt idx="333">
                  <c:v>11598</c:v>
                </c:pt>
                <c:pt idx="334">
                  <c:v>11599</c:v>
                </c:pt>
                <c:pt idx="335">
                  <c:v>11600</c:v>
                </c:pt>
                <c:pt idx="336">
                  <c:v>11601</c:v>
                </c:pt>
                <c:pt idx="337">
                  <c:v>11602</c:v>
                </c:pt>
                <c:pt idx="338">
                  <c:v>11603</c:v>
                </c:pt>
                <c:pt idx="339">
                  <c:v>11604</c:v>
                </c:pt>
                <c:pt idx="340">
                  <c:v>11605</c:v>
                </c:pt>
                <c:pt idx="341">
                  <c:v>11606</c:v>
                </c:pt>
                <c:pt idx="342">
                  <c:v>11607</c:v>
                </c:pt>
                <c:pt idx="343">
                  <c:v>11608</c:v>
                </c:pt>
                <c:pt idx="344">
                  <c:v>11609</c:v>
                </c:pt>
                <c:pt idx="345">
                  <c:v>11610</c:v>
                </c:pt>
                <c:pt idx="346">
                  <c:v>11611</c:v>
                </c:pt>
                <c:pt idx="347">
                  <c:v>11612</c:v>
                </c:pt>
                <c:pt idx="348">
                  <c:v>11613</c:v>
                </c:pt>
                <c:pt idx="349">
                  <c:v>11614</c:v>
                </c:pt>
                <c:pt idx="350">
                  <c:v>11615</c:v>
                </c:pt>
                <c:pt idx="351">
                  <c:v>11616</c:v>
                </c:pt>
                <c:pt idx="352">
                  <c:v>11617</c:v>
                </c:pt>
                <c:pt idx="353">
                  <c:v>11618</c:v>
                </c:pt>
                <c:pt idx="354">
                  <c:v>11619</c:v>
                </c:pt>
                <c:pt idx="355">
                  <c:v>11620</c:v>
                </c:pt>
                <c:pt idx="356">
                  <c:v>11621</c:v>
                </c:pt>
                <c:pt idx="357">
                  <c:v>11622</c:v>
                </c:pt>
                <c:pt idx="358">
                  <c:v>11623</c:v>
                </c:pt>
                <c:pt idx="359">
                  <c:v>11624</c:v>
                </c:pt>
                <c:pt idx="360">
                  <c:v>11625</c:v>
                </c:pt>
                <c:pt idx="361">
                  <c:v>11626</c:v>
                </c:pt>
                <c:pt idx="362">
                  <c:v>11627</c:v>
                </c:pt>
                <c:pt idx="363">
                  <c:v>11628</c:v>
                </c:pt>
                <c:pt idx="364">
                  <c:v>11629</c:v>
                </c:pt>
                <c:pt idx="365">
                  <c:v>11630</c:v>
                </c:pt>
                <c:pt idx="366">
                  <c:v>11631</c:v>
                </c:pt>
                <c:pt idx="367">
                  <c:v>11632</c:v>
                </c:pt>
                <c:pt idx="368">
                  <c:v>11633</c:v>
                </c:pt>
                <c:pt idx="369">
                  <c:v>11634</c:v>
                </c:pt>
                <c:pt idx="370">
                  <c:v>11635</c:v>
                </c:pt>
                <c:pt idx="371">
                  <c:v>11636</c:v>
                </c:pt>
                <c:pt idx="372">
                  <c:v>11637</c:v>
                </c:pt>
                <c:pt idx="373">
                  <c:v>11638</c:v>
                </c:pt>
                <c:pt idx="374">
                  <c:v>11639</c:v>
                </c:pt>
                <c:pt idx="375">
                  <c:v>11640</c:v>
                </c:pt>
                <c:pt idx="376">
                  <c:v>11641</c:v>
                </c:pt>
                <c:pt idx="377">
                  <c:v>11642</c:v>
                </c:pt>
                <c:pt idx="378">
                  <c:v>11643</c:v>
                </c:pt>
                <c:pt idx="379">
                  <c:v>11644</c:v>
                </c:pt>
                <c:pt idx="380">
                  <c:v>11645</c:v>
                </c:pt>
                <c:pt idx="381">
                  <c:v>11646</c:v>
                </c:pt>
                <c:pt idx="382">
                  <c:v>11647</c:v>
                </c:pt>
                <c:pt idx="383">
                  <c:v>11648</c:v>
                </c:pt>
                <c:pt idx="384">
                  <c:v>11649</c:v>
                </c:pt>
                <c:pt idx="385">
                  <c:v>11650</c:v>
                </c:pt>
                <c:pt idx="386">
                  <c:v>11651</c:v>
                </c:pt>
                <c:pt idx="387">
                  <c:v>11652</c:v>
                </c:pt>
                <c:pt idx="388">
                  <c:v>11653</c:v>
                </c:pt>
                <c:pt idx="389">
                  <c:v>11654</c:v>
                </c:pt>
                <c:pt idx="390">
                  <c:v>11655</c:v>
                </c:pt>
                <c:pt idx="391">
                  <c:v>11656</c:v>
                </c:pt>
                <c:pt idx="392">
                  <c:v>11657</c:v>
                </c:pt>
                <c:pt idx="393">
                  <c:v>11658</c:v>
                </c:pt>
                <c:pt idx="394">
                  <c:v>11659</c:v>
                </c:pt>
                <c:pt idx="395">
                  <c:v>11660</c:v>
                </c:pt>
                <c:pt idx="396">
                  <c:v>11661</c:v>
                </c:pt>
                <c:pt idx="397">
                  <c:v>11662</c:v>
                </c:pt>
                <c:pt idx="398">
                  <c:v>11663</c:v>
                </c:pt>
                <c:pt idx="399">
                  <c:v>11664</c:v>
                </c:pt>
                <c:pt idx="400">
                  <c:v>11665</c:v>
                </c:pt>
                <c:pt idx="401">
                  <c:v>11666</c:v>
                </c:pt>
                <c:pt idx="402">
                  <c:v>11667</c:v>
                </c:pt>
                <c:pt idx="403">
                  <c:v>11668</c:v>
                </c:pt>
                <c:pt idx="404">
                  <c:v>11669</c:v>
                </c:pt>
                <c:pt idx="405">
                  <c:v>11670</c:v>
                </c:pt>
                <c:pt idx="406">
                  <c:v>11671</c:v>
                </c:pt>
                <c:pt idx="407">
                  <c:v>11672</c:v>
                </c:pt>
                <c:pt idx="408">
                  <c:v>11673</c:v>
                </c:pt>
                <c:pt idx="409">
                  <c:v>11674</c:v>
                </c:pt>
                <c:pt idx="410">
                  <c:v>11675</c:v>
                </c:pt>
                <c:pt idx="411">
                  <c:v>11676</c:v>
                </c:pt>
                <c:pt idx="412">
                  <c:v>11677</c:v>
                </c:pt>
                <c:pt idx="413">
                  <c:v>11678</c:v>
                </c:pt>
                <c:pt idx="414">
                  <c:v>11679</c:v>
                </c:pt>
                <c:pt idx="415">
                  <c:v>11680</c:v>
                </c:pt>
                <c:pt idx="416">
                  <c:v>11681</c:v>
                </c:pt>
                <c:pt idx="417">
                  <c:v>11682</c:v>
                </c:pt>
                <c:pt idx="418">
                  <c:v>11683</c:v>
                </c:pt>
                <c:pt idx="419">
                  <c:v>11684</c:v>
                </c:pt>
                <c:pt idx="420">
                  <c:v>11685</c:v>
                </c:pt>
                <c:pt idx="421">
                  <c:v>11686</c:v>
                </c:pt>
                <c:pt idx="422">
                  <c:v>11687</c:v>
                </c:pt>
                <c:pt idx="423">
                  <c:v>11688</c:v>
                </c:pt>
                <c:pt idx="424">
                  <c:v>11689</c:v>
                </c:pt>
                <c:pt idx="425">
                  <c:v>11690</c:v>
                </c:pt>
                <c:pt idx="426">
                  <c:v>11691</c:v>
                </c:pt>
                <c:pt idx="427">
                  <c:v>11692</c:v>
                </c:pt>
                <c:pt idx="428">
                  <c:v>11693</c:v>
                </c:pt>
                <c:pt idx="429">
                  <c:v>11694</c:v>
                </c:pt>
                <c:pt idx="430">
                  <c:v>11695</c:v>
                </c:pt>
                <c:pt idx="431">
                  <c:v>11696</c:v>
                </c:pt>
                <c:pt idx="432">
                  <c:v>11697</c:v>
                </c:pt>
                <c:pt idx="433">
                  <c:v>11698</c:v>
                </c:pt>
                <c:pt idx="434">
                  <c:v>11699</c:v>
                </c:pt>
                <c:pt idx="435">
                  <c:v>11700</c:v>
                </c:pt>
                <c:pt idx="436">
                  <c:v>11701</c:v>
                </c:pt>
                <c:pt idx="437">
                  <c:v>11702</c:v>
                </c:pt>
                <c:pt idx="438">
                  <c:v>11703</c:v>
                </c:pt>
                <c:pt idx="439">
                  <c:v>11704</c:v>
                </c:pt>
                <c:pt idx="440">
                  <c:v>11705</c:v>
                </c:pt>
                <c:pt idx="441">
                  <c:v>11706</c:v>
                </c:pt>
                <c:pt idx="442">
                  <c:v>11707</c:v>
                </c:pt>
                <c:pt idx="443">
                  <c:v>11708</c:v>
                </c:pt>
                <c:pt idx="444">
                  <c:v>11709</c:v>
                </c:pt>
                <c:pt idx="445">
                  <c:v>11710</c:v>
                </c:pt>
                <c:pt idx="446">
                  <c:v>11711</c:v>
                </c:pt>
                <c:pt idx="447">
                  <c:v>11712</c:v>
                </c:pt>
                <c:pt idx="448">
                  <c:v>11713</c:v>
                </c:pt>
                <c:pt idx="449">
                  <c:v>11714</c:v>
                </c:pt>
                <c:pt idx="450">
                  <c:v>11715</c:v>
                </c:pt>
                <c:pt idx="451">
                  <c:v>11716</c:v>
                </c:pt>
                <c:pt idx="452">
                  <c:v>11717</c:v>
                </c:pt>
                <c:pt idx="453">
                  <c:v>11718</c:v>
                </c:pt>
                <c:pt idx="454">
                  <c:v>11719</c:v>
                </c:pt>
                <c:pt idx="455">
                  <c:v>11720</c:v>
                </c:pt>
                <c:pt idx="456">
                  <c:v>11721</c:v>
                </c:pt>
                <c:pt idx="457">
                  <c:v>11722</c:v>
                </c:pt>
                <c:pt idx="458">
                  <c:v>11723</c:v>
                </c:pt>
                <c:pt idx="459">
                  <c:v>11724</c:v>
                </c:pt>
                <c:pt idx="460">
                  <c:v>11725</c:v>
                </c:pt>
                <c:pt idx="461">
                  <c:v>11726</c:v>
                </c:pt>
                <c:pt idx="462">
                  <c:v>11727</c:v>
                </c:pt>
                <c:pt idx="463">
                  <c:v>11728</c:v>
                </c:pt>
                <c:pt idx="464">
                  <c:v>11729</c:v>
                </c:pt>
                <c:pt idx="465">
                  <c:v>11730</c:v>
                </c:pt>
                <c:pt idx="466">
                  <c:v>11731</c:v>
                </c:pt>
                <c:pt idx="467">
                  <c:v>11732</c:v>
                </c:pt>
                <c:pt idx="468">
                  <c:v>11733</c:v>
                </c:pt>
                <c:pt idx="469">
                  <c:v>11734</c:v>
                </c:pt>
                <c:pt idx="470">
                  <c:v>11735</c:v>
                </c:pt>
                <c:pt idx="471">
                  <c:v>11736</c:v>
                </c:pt>
                <c:pt idx="472">
                  <c:v>11737</c:v>
                </c:pt>
                <c:pt idx="473">
                  <c:v>11738</c:v>
                </c:pt>
                <c:pt idx="474">
                  <c:v>11739</c:v>
                </c:pt>
                <c:pt idx="475">
                  <c:v>11740</c:v>
                </c:pt>
                <c:pt idx="476">
                  <c:v>11741</c:v>
                </c:pt>
                <c:pt idx="477">
                  <c:v>11742</c:v>
                </c:pt>
                <c:pt idx="478">
                  <c:v>11743</c:v>
                </c:pt>
                <c:pt idx="479">
                  <c:v>11744</c:v>
                </c:pt>
                <c:pt idx="480">
                  <c:v>11745</c:v>
                </c:pt>
                <c:pt idx="481">
                  <c:v>11746</c:v>
                </c:pt>
                <c:pt idx="482">
                  <c:v>11747</c:v>
                </c:pt>
                <c:pt idx="483">
                  <c:v>11748</c:v>
                </c:pt>
                <c:pt idx="484">
                  <c:v>11749</c:v>
                </c:pt>
                <c:pt idx="485">
                  <c:v>11750</c:v>
                </c:pt>
                <c:pt idx="486">
                  <c:v>11751</c:v>
                </c:pt>
                <c:pt idx="487">
                  <c:v>11752</c:v>
                </c:pt>
                <c:pt idx="488">
                  <c:v>11753</c:v>
                </c:pt>
                <c:pt idx="489">
                  <c:v>11754</c:v>
                </c:pt>
                <c:pt idx="490">
                  <c:v>11755</c:v>
                </c:pt>
                <c:pt idx="491">
                  <c:v>11756</c:v>
                </c:pt>
                <c:pt idx="492">
                  <c:v>11757</c:v>
                </c:pt>
                <c:pt idx="493">
                  <c:v>11758</c:v>
                </c:pt>
                <c:pt idx="494">
                  <c:v>11759</c:v>
                </c:pt>
                <c:pt idx="495">
                  <c:v>11760</c:v>
                </c:pt>
                <c:pt idx="496">
                  <c:v>11761</c:v>
                </c:pt>
                <c:pt idx="497">
                  <c:v>11762</c:v>
                </c:pt>
                <c:pt idx="498">
                  <c:v>11763</c:v>
                </c:pt>
                <c:pt idx="499">
                  <c:v>11764</c:v>
                </c:pt>
                <c:pt idx="500">
                  <c:v>11765</c:v>
                </c:pt>
                <c:pt idx="501">
                  <c:v>11766</c:v>
                </c:pt>
                <c:pt idx="502">
                  <c:v>11767</c:v>
                </c:pt>
                <c:pt idx="503">
                  <c:v>11768</c:v>
                </c:pt>
                <c:pt idx="504">
                  <c:v>11769</c:v>
                </c:pt>
                <c:pt idx="505">
                  <c:v>11770</c:v>
                </c:pt>
                <c:pt idx="506">
                  <c:v>11771</c:v>
                </c:pt>
                <c:pt idx="507">
                  <c:v>11772</c:v>
                </c:pt>
                <c:pt idx="508">
                  <c:v>11773</c:v>
                </c:pt>
                <c:pt idx="509">
                  <c:v>11774</c:v>
                </c:pt>
                <c:pt idx="510">
                  <c:v>11775</c:v>
                </c:pt>
                <c:pt idx="511">
                  <c:v>11776</c:v>
                </c:pt>
                <c:pt idx="512">
                  <c:v>11777</c:v>
                </c:pt>
                <c:pt idx="513">
                  <c:v>11778</c:v>
                </c:pt>
                <c:pt idx="514">
                  <c:v>11779</c:v>
                </c:pt>
                <c:pt idx="515">
                  <c:v>11780</c:v>
                </c:pt>
                <c:pt idx="516">
                  <c:v>11781</c:v>
                </c:pt>
                <c:pt idx="517">
                  <c:v>11782</c:v>
                </c:pt>
                <c:pt idx="518">
                  <c:v>11783</c:v>
                </c:pt>
                <c:pt idx="519">
                  <c:v>11784</c:v>
                </c:pt>
                <c:pt idx="520">
                  <c:v>11785</c:v>
                </c:pt>
                <c:pt idx="521">
                  <c:v>11786</c:v>
                </c:pt>
                <c:pt idx="522">
                  <c:v>11787</c:v>
                </c:pt>
                <c:pt idx="523">
                  <c:v>11788</c:v>
                </c:pt>
                <c:pt idx="524">
                  <c:v>11789</c:v>
                </c:pt>
                <c:pt idx="525">
                  <c:v>11790</c:v>
                </c:pt>
                <c:pt idx="526">
                  <c:v>11791</c:v>
                </c:pt>
                <c:pt idx="527">
                  <c:v>11792</c:v>
                </c:pt>
                <c:pt idx="528">
                  <c:v>11793</c:v>
                </c:pt>
                <c:pt idx="529">
                  <c:v>11794</c:v>
                </c:pt>
                <c:pt idx="530">
                  <c:v>11795</c:v>
                </c:pt>
                <c:pt idx="531">
                  <c:v>11796</c:v>
                </c:pt>
                <c:pt idx="532">
                  <c:v>11797</c:v>
                </c:pt>
                <c:pt idx="533">
                  <c:v>11798</c:v>
                </c:pt>
                <c:pt idx="534">
                  <c:v>11799</c:v>
                </c:pt>
                <c:pt idx="535">
                  <c:v>11800</c:v>
                </c:pt>
                <c:pt idx="536">
                  <c:v>11801</c:v>
                </c:pt>
                <c:pt idx="537">
                  <c:v>11802</c:v>
                </c:pt>
                <c:pt idx="538">
                  <c:v>11803</c:v>
                </c:pt>
                <c:pt idx="539">
                  <c:v>11804</c:v>
                </c:pt>
                <c:pt idx="540">
                  <c:v>11805</c:v>
                </c:pt>
                <c:pt idx="541">
                  <c:v>11806</c:v>
                </c:pt>
                <c:pt idx="542">
                  <c:v>11807</c:v>
                </c:pt>
                <c:pt idx="543">
                  <c:v>11808</c:v>
                </c:pt>
                <c:pt idx="544">
                  <c:v>11809</c:v>
                </c:pt>
                <c:pt idx="545">
                  <c:v>11810</c:v>
                </c:pt>
                <c:pt idx="546">
                  <c:v>11811</c:v>
                </c:pt>
                <c:pt idx="547">
                  <c:v>11812</c:v>
                </c:pt>
                <c:pt idx="548">
                  <c:v>11813</c:v>
                </c:pt>
                <c:pt idx="549">
                  <c:v>11814</c:v>
                </c:pt>
                <c:pt idx="550">
                  <c:v>11815</c:v>
                </c:pt>
                <c:pt idx="551">
                  <c:v>11816</c:v>
                </c:pt>
                <c:pt idx="552">
                  <c:v>11817</c:v>
                </c:pt>
                <c:pt idx="553">
                  <c:v>11818</c:v>
                </c:pt>
                <c:pt idx="554">
                  <c:v>11819</c:v>
                </c:pt>
                <c:pt idx="555">
                  <c:v>11820</c:v>
                </c:pt>
                <c:pt idx="556">
                  <c:v>11821</c:v>
                </c:pt>
                <c:pt idx="557">
                  <c:v>11822</c:v>
                </c:pt>
                <c:pt idx="558">
                  <c:v>11823</c:v>
                </c:pt>
                <c:pt idx="559">
                  <c:v>11824</c:v>
                </c:pt>
                <c:pt idx="560">
                  <c:v>11825</c:v>
                </c:pt>
                <c:pt idx="561">
                  <c:v>11826</c:v>
                </c:pt>
                <c:pt idx="562">
                  <c:v>11827</c:v>
                </c:pt>
                <c:pt idx="563">
                  <c:v>11828</c:v>
                </c:pt>
                <c:pt idx="564">
                  <c:v>11829</c:v>
                </c:pt>
                <c:pt idx="565">
                  <c:v>11830</c:v>
                </c:pt>
                <c:pt idx="566">
                  <c:v>11831</c:v>
                </c:pt>
                <c:pt idx="567">
                  <c:v>11832</c:v>
                </c:pt>
                <c:pt idx="568">
                  <c:v>11833</c:v>
                </c:pt>
                <c:pt idx="569">
                  <c:v>11834</c:v>
                </c:pt>
                <c:pt idx="570">
                  <c:v>11835</c:v>
                </c:pt>
                <c:pt idx="571">
                  <c:v>11836</c:v>
                </c:pt>
                <c:pt idx="572">
                  <c:v>11837</c:v>
                </c:pt>
                <c:pt idx="573">
                  <c:v>11838</c:v>
                </c:pt>
                <c:pt idx="574">
                  <c:v>11839</c:v>
                </c:pt>
                <c:pt idx="575">
                  <c:v>11840</c:v>
                </c:pt>
                <c:pt idx="576">
                  <c:v>11841</c:v>
                </c:pt>
                <c:pt idx="577">
                  <c:v>11842</c:v>
                </c:pt>
                <c:pt idx="578">
                  <c:v>11843</c:v>
                </c:pt>
                <c:pt idx="579">
                  <c:v>11844</c:v>
                </c:pt>
                <c:pt idx="580">
                  <c:v>11845</c:v>
                </c:pt>
                <c:pt idx="581">
                  <c:v>11846</c:v>
                </c:pt>
                <c:pt idx="582">
                  <c:v>11847</c:v>
                </c:pt>
                <c:pt idx="583">
                  <c:v>11848</c:v>
                </c:pt>
                <c:pt idx="584">
                  <c:v>11849</c:v>
                </c:pt>
                <c:pt idx="585">
                  <c:v>11850</c:v>
                </c:pt>
                <c:pt idx="586">
                  <c:v>11851</c:v>
                </c:pt>
                <c:pt idx="587">
                  <c:v>11852</c:v>
                </c:pt>
                <c:pt idx="588">
                  <c:v>11853</c:v>
                </c:pt>
                <c:pt idx="589">
                  <c:v>11854</c:v>
                </c:pt>
                <c:pt idx="590">
                  <c:v>11855</c:v>
                </c:pt>
                <c:pt idx="591">
                  <c:v>11856</c:v>
                </c:pt>
                <c:pt idx="592">
                  <c:v>11857</c:v>
                </c:pt>
                <c:pt idx="593">
                  <c:v>11858</c:v>
                </c:pt>
                <c:pt idx="594">
                  <c:v>11859</c:v>
                </c:pt>
                <c:pt idx="595">
                  <c:v>11860</c:v>
                </c:pt>
                <c:pt idx="596">
                  <c:v>11861</c:v>
                </c:pt>
                <c:pt idx="597">
                  <c:v>11862</c:v>
                </c:pt>
                <c:pt idx="598">
                  <c:v>11863</c:v>
                </c:pt>
                <c:pt idx="599">
                  <c:v>11864</c:v>
                </c:pt>
                <c:pt idx="600">
                  <c:v>11865</c:v>
                </c:pt>
                <c:pt idx="601">
                  <c:v>11866</c:v>
                </c:pt>
                <c:pt idx="602">
                  <c:v>11867</c:v>
                </c:pt>
                <c:pt idx="603">
                  <c:v>11868</c:v>
                </c:pt>
                <c:pt idx="604">
                  <c:v>11869</c:v>
                </c:pt>
                <c:pt idx="605">
                  <c:v>11870</c:v>
                </c:pt>
                <c:pt idx="606">
                  <c:v>11871</c:v>
                </c:pt>
                <c:pt idx="607">
                  <c:v>11872</c:v>
                </c:pt>
                <c:pt idx="608">
                  <c:v>11873</c:v>
                </c:pt>
                <c:pt idx="609">
                  <c:v>11874</c:v>
                </c:pt>
                <c:pt idx="610">
                  <c:v>11875</c:v>
                </c:pt>
                <c:pt idx="611">
                  <c:v>11876</c:v>
                </c:pt>
                <c:pt idx="612">
                  <c:v>11877</c:v>
                </c:pt>
                <c:pt idx="613">
                  <c:v>11878</c:v>
                </c:pt>
                <c:pt idx="614">
                  <c:v>11879</c:v>
                </c:pt>
                <c:pt idx="615">
                  <c:v>11880</c:v>
                </c:pt>
                <c:pt idx="616">
                  <c:v>11881</c:v>
                </c:pt>
                <c:pt idx="617">
                  <c:v>11882</c:v>
                </c:pt>
                <c:pt idx="618">
                  <c:v>11883</c:v>
                </c:pt>
                <c:pt idx="619">
                  <c:v>11884</c:v>
                </c:pt>
                <c:pt idx="620">
                  <c:v>11885</c:v>
                </c:pt>
                <c:pt idx="621">
                  <c:v>11886</c:v>
                </c:pt>
                <c:pt idx="622">
                  <c:v>11887</c:v>
                </c:pt>
                <c:pt idx="623">
                  <c:v>11888</c:v>
                </c:pt>
                <c:pt idx="624">
                  <c:v>11889</c:v>
                </c:pt>
                <c:pt idx="625">
                  <c:v>11890</c:v>
                </c:pt>
                <c:pt idx="626">
                  <c:v>11891</c:v>
                </c:pt>
                <c:pt idx="627">
                  <c:v>11892</c:v>
                </c:pt>
                <c:pt idx="628">
                  <c:v>11893</c:v>
                </c:pt>
                <c:pt idx="629">
                  <c:v>11894</c:v>
                </c:pt>
                <c:pt idx="630">
                  <c:v>11895</c:v>
                </c:pt>
                <c:pt idx="631">
                  <c:v>11896</c:v>
                </c:pt>
                <c:pt idx="632">
                  <c:v>11897</c:v>
                </c:pt>
                <c:pt idx="633">
                  <c:v>11898</c:v>
                </c:pt>
                <c:pt idx="634">
                  <c:v>11899</c:v>
                </c:pt>
                <c:pt idx="635">
                  <c:v>11900</c:v>
                </c:pt>
                <c:pt idx="636">
                  <c:v>11901</c:v>
                </c:pt>
                <c:pt idx="637">
                  <c:v>11902</c:v>
                </c:pt>
                <c:pt idx="638">
                  <c:v>11903</c:v>
                </c:pt>
                <c:pt idx="639">
                  <c:v>11904</c:v>
                </c:pt>
                <c:pt idx="640">
                  <c:v>11905</c:v>
                </c:pt>
                <c:pt idx="641">
                  <c:v>11906</c:v>
                </c:pt>
                <c:pt idx="642">
                  <c:v>11907</c:v>
                </c:pt>
                <c:pt idx="643">
                  <c:v>11908</c:v>
                </c:pt>
                <c:pt idx="644">
                  <c:v>11909</c:v>
                </c:pt>
                <c:pt idx="645">
                  <c:v>11910</c:v>
                </c:pt>
                <c:pt idx="646">
                  <c:v>11911</c:v>
                </c:pt>
                <c:pt idx="647">
                  <c:v>11912</c:v>
                </c:pt>
                <c:pt idx="648">
                  <c:v>11913</c:v>
                </c:pt>
                <c:pt idx="649">
                  <c:v>11914</c:v>
                </c:pt>
                <c:pt idx="650">
                  <c:v>11915</c:v>
                </c:pt>
                <c:pt idx="651">
                  <c:v>11916</c:v>
                </c:pt>
                <c:pt idx="652">
                  <c:v>11917</c:v>
                </c:pt>
                <c:pt idx="653">
                  <c:v>11918</c:v>
                </c:pt>
                <c:pt idx="654">
                  <c:v>11919</c:v>
                </c:pt>
                <c:pt idx="655">
                  <c:v>11920</c:v>
                </c:pt>
                <c:pt idx="656">
                  <c:v>11921</c:v>
                </c:pt>
                <c:pt idx="657">
                  <c:v>11922</c:v>
                </c:pt>
                <c:pt idx="658">
                  <c:v>11923</c:v>
                </c:pt>
                <c:pt idx="659">
                  <c:v>11924</c:v>
                </c:pt>
                <c:pt idx="660">
                  <c:v>11925</c:v>
                </c:pt>
                <c:pt idx="661">
                  <c:v>11926</c:v>
                </c:pt>
                <c:pt idx="662">
                  <c:v>11927</c:v>
                </c:pt>
                <c:pt idx="663">
                  <c:v>11928</c:v>
                </c:pt>
                <c:pt idx="664">
                  <c:v>11929</c:v>
                </c:pt>
                <c:pt idx="665">
                  <c:v>11930</c:v>
                </c:pt>
                <c:pt idx="666">
                  <c:v>11931</c:v>
                </c:pt>
                <c:pt idx="667">
                  <c:v>11932</c:v>
                </c:pt>
                <c:pt idx="668">
                  <c:v>11933</c:v>
                </c:pt>
                <c:pt idx="669">
                  <c:v>11934</c:v>
                </c:pt>
                <c:pt idx="670">
                  <c:v>11935</c:v>
                </c:pt>
                <c:pt idx="671">
                  <c:v>11936</c:v>
                </c:pt>
                <c:pt idx="672">
                  <c:v>11937</c:v>
                </c:pt>
                <c:pt idx="673">
                  <c:v>11938</c:v>
                </c:pt>
                <c:pt idx="674">
                  <c:v>11939</c:v>
                </c:pt>
                <c:pt idx="675">
                  <c:v>11940</c:v>
                </c:pt>
                <c:pt idx="676">
                  <c:v>11941</c:v>
                </c:pt>
                <c:pt idx="677">
                  <c:v>11942</c:v>
                </c:pt>
                <c:pt idx="678">
                  <c:v>11943</c:v>
                </c:pt>
                <c:pt idx="679">
                  <c:v>11944</c:v>
                </c:pt>
                <c:pt idx="680">
                  <c:v>11945</c:v>
                </c:pt>
                <c:pt idx="681">
                  <c:v>11946</c:v>
                </c:pt>
                <c:pt idx="682">
                  <c:v>11947</c:v>
                </c:pt>
                <c:pt idx="683">
                  <c:v>11948</c:v>
                </c:pt>
                <c:pt idx="684">
                  <c:v>11949</c:v>
                </c:pt>
                <c:pt idx="685">
                  <c:v>11950</c:v>
                </c:pt>
                <c:pt idx="686">
                  <c:v>11951</c:v>
                </c:pt>
                <c:pt idx="687">
                  <c:v>11952</c:v>
                </c:pt>
                <c:pt idx="688">
                  <c:v>11953</c:v>
                </c:pt>
                <c:pt idx="689">
                  <c:v>11954</c:v>
                </c:pt>
                <c:pt idx="690">
                  <c:v>11955</c:v>
                </c:pt>
                <c:pt idx="691">
                  <c:v>11956</c:v>
                </c:pt>
                <c:pt idx="692">
                  <c:v>11957</c:v>
                </c:pt>
                <c:pt idx="693">
                  <c:v>11958</c:v>
                </c:pt>
                <c:pt idx="694">
                  <c:v>11959</c:v>
                </c:pt>
                <c:pt idx="695">
                  <c:v>11960</c:v>
                </c:pt>
                <c:pt idx="696">
                  <c:v>11961</c:v>
                </c:pt>
                <c:pt idx="697">
                  <c:v>11962</c:v>
                </c:pt>
                <c:pt idx="698">
                  <c:v>11963</c:v>
                </c:pt>
                <c:pt idx="699">
                  <c:v>11964</c:v>
                </c:pt>
                <c:pt idx="700">
                  <c:v>11965</c:v>
                </c:pt>
                <c:pt idx="701">
                  <c:v>11966</c:v>
                </c:pt>
                <c:pt idx="702">
                  <c:v>11967</c:v>
                </c:pt>
                <c:pt idx="703">
                  <c:v>11968</c:v>
                </c:pt>
                <c:pt idx="704">
                  <c:v>11969</c:v>
                </c:pt>
                <c:pt idx="705">
                  <c:v>11970</c:v>
                </c:pt>
                <c:pt idx="706">
                  <c:v>11971</c:v>
                </c:pt>
                <c:pt idx="707">
                  <c:v>11972</c:v>
                </c:pt>
                <c:pt idx="708">
                  <c:v>11973</c:v>
                </c:pt>
                <c:pt idx="709">
                  <c:v>11974</c:v>
                </c:pt>
                <c:pt idx="710">
                  <c:v>11975</c:v>
                </c:pt>
                <c:pt idx="711">
                  <c:v>11976</c:v>
                </c:pt>
                <c:pt idx="712">
                  <c:v>11977</c:v>
                </c:pt>
                <c:pt idx="713">
                  <c:v>11978</c:v>
                </c:pt>
                <c:pt idx="714">
                  <c:v>11979</c:v>
                </c:pt>
                <c:pt idx="715">
                  <c:v>11980</c:v>
                </c:pt>
                <c:pt idx="716">
                  <c:v>11981</c:v>
                </c:pt>
                <c:pt idx="717">
                  <c:v>11982</c:v>
                </c:pt>
                <c:pt idx="718">
                  <c:v>11983</c:v>
                </c:pt>
                <c:pt idx="719">
                  <c:v>11984</c:v>
                </c:pt>
                <c:pt idx="720">
                  <c:v>11985</c:v>
                </c:pt>
                <c:pt idx="721">
                  <c:v>11986</c:v>
                </c:pt>
                <c:pt idx="722">
                  <c:v>11987</c:v>
                </c:pt>
                <c:pt idx="723">
                  <c:v>11988</c:v>
                </c:pt>
                <c:pt idx="724">
                  <c:v>11989</c:v>
                </c:pt>
                <c:pt idx="725">
                  <c:v>11990</c:v>
                </c:pt>
                <c:pt idx="726">
                  <c:v>11991</c:v>
                </c:pt>
                <c:pt idx="727">
                  <c:v>11992</c:v>
                </c:pt>
                <c:pt idx="728">
                  <c:v>11993</c:v>
                </c:pt>
                <c:pt idx="729">
                  <c:v>11994</c:v>
                </c:pt>
                <c:pt idx="730">
                  <c:v>11995</c:v>
                </c:pt>
                <c:pt idx="731">
                  <c:v>11996</c:v>
                </c:pt>
                <c:pt idx="732">
                  <c:v>11997</c:v>
                </c:pt>
                <c:pt idx="733">
                  <c:v>11998</c:v>
                </c:pt>
                <c:pt idx="734">
                  <c:v>11999</c:v>
                </c:pt>
                <c:pt idx="735">
                  <c:v>12000</c:v>
                </c:pt>
                <c:pt idx="736">
                  <c:v>12001</c:v>
                </c:pt>
                <c:pt idx="737">
                  <c:v>12002</c:v>
                </c:pt>
                <c:pt idx="738">
                  <c:v>12003</c:v>
                </c:pt>
                <c:pt idx="739">
                  <c:v>12004</c:v>
                </c:pt>
                <c:pt idx="740">
                  <c:v>12005</c:v>
                </c:pt>
                <c:pt idx="741">
                  <c:v>12006</c:v>
                </c:pt>
                <c:pt idx="742">
                  <c:v>12007</c:v>
                </c:pt>
                <c:pt idx="743">
                  <c:v>12008</c:v>
                </c:pt>
                <c:pt idx="744">
                  <c:v>12009</c:v>
                </c:pt>
                <c:pt idx="745">
                  <c:v>12010</c:v>
                </c:pt>
                <c:pt idx="746">
                  <c:v>12011</c:v>
                </c:pt>
                <c:pt idx="747">
                  <c:v>12012</c:v>
                </c:pt>
                <c:pt idx="748">
                  <c:v>12013</c:v>
                </c:pt>
                <c:pt idx="749">
                  <c:v>12014</c:v>
                </c:pt>
                <c:pt idx="750">
                  <c:v>12015</c:v>
                </c:pt>
                <c:pt idx="751">
                  <c:v>12016</c:v>
                </c:pt>
                <c:pt idx="752">
                  <c:v>12017</c:v>
                </c:pt>
                <c:pt idx="753">
                  <c:v>12018</c:v>
                </c:pt>
                <c:pt idx="754">
                  <c:v>12019</c:v>
                </c:pt>
                <c:pt idx="755">
                  <c:v>12020</c:v>
                </c:pt>
                <c:pt idx="756">
                  <c:v>12021</c:v>
                </c:pt>
                <c:pt idx="757">
                  <c:v>12022</c:v>
                </c:pt>
                <c:pt idx="758">
                  <c:v>12023</c:v>
                </c:pt>
                <c:pt idx="759">
                  <c:v>12024</c:v>
                </c:pt>
                <c:pt idx="760">
                  <c:v>12025</c:v>
                </c:pt>
                <c:pt idx="761">
                  <c:v>12026</c:v>
                </c:pt>
                <c:pt idx="762">
                  <c:v>12027</c:v>
                </c:pt>
                <c:pt idx="763">
                  <c:v>12028</c:v>
                </c:pt>
                <c:pt idx="764">
                  <c:v>12029</c:v>
                </c:pt>
                <c:pt idx="765">
                  <c:v>12030</c:v>
                </c:pt>
                <c:pt idx="766">
                  <c:v>12031</c:v>
                </c:pt>
                <c:pt idx="767">
                  <c:v>12032</c:v>
                </c:pt>
                <c:pt idx="768">
                  <c:v>12033</c:v>
                </c:pt>
                <c:pt idx="769">
                  <c:v>12034</c:v>
                </c:pt>
                <c:pt idx="770">
                  <c:v>12035</c:v>
                </c:pt>
                <c:pt idx="771">
                  <c:v>12036</c:v>
                </c:pt>
                <c:pt idx="772">
                  <c:v>12037</c:v>
                </c:pt>
                <c:pt idx="773">
                  <c:v>12038</c:v>
                </c:pt>
                <c:pt idx="774">
                  <c:v>12039</c:v>
                </c:pt>
                <c:pt idx="775">
                  <c:v>12040</c:v>
                </c:pt>
                <c:pt idx="776">
                  <c:v>12041</c:v>
                </c:pt>
                <c:pt idx="777">
                  <c:v>12042</c:v>
                </c:pt>
                <c:pt idx="778">
                  <c:v>12043</c:v>
                </c:pt>
                <c:pt idx="779">
                  <c:v>12044</c:v>
                </c:pt>
                <c:pt idx="780">
                  <c:v>12045</c:v>
                </c:pt>
                <c:pt idx="781">
                  <c:v>12046</c:v>
                </c:pt>
                <c:pt idx="782">
                  <c:v>12047</c:v>
                </c:pt>
                <c:pt idx="783">
                  <c:v>12048</c:v>
                </c:pt>
                <c:pt idx="784">
                  <c:v>12049</c:v>
                </c:pt>
                <c:pt idx="785">
                  <c:v>12050</c:v>
                </c:pt>
                <c:pt idx="786">
                  <c:v>12051</c:v>
                </c:pt>
                <c:pt idx="787">
                  <c:v>12052</c:v>
                </c:pt>
                <c:pt idx="788">
                  <c:v>12053</c:v>
                </c:pt>
                <c:pt idx="789">
                  <c:v>12054</c:v>
                </c:pt>
                <c:pt idx="790">
                  <c:v>12055</c:v>
                </c:pt>
                <c:pt idx="791">
                  <c:v>12056</c:v>
                </c:pt>
                <c:pt idx="792">
                  <c:v>12057</c:v>
                </c:pt>
                <c:pt idx="793">
                  <c:v>12058</c:v>
                </c:pt>
                <c:pt idx="794">
                  <c:v>12059</c:v>
                </c:pt>
                <c:pt idx="795">
                  <c:v>12060</c:v>
                </c:pt>
                <c:pt idx="796">
                  <c:v>12061</c:v>
                </c:pt>
                <c:pt idx="797">
                  <c:v>12062</c:v>
                </c:pt>
                <c:pt idx="798">
                  <c:v>12063</c:v>
                </c:pt>
                <c:pt idx="799">
                  <c:v>12064</c:v>
                </c:pt>
                <c:pt idx="800">
                  <c:v>12065</c:v>
                </c:pt>
                <c:pt idx="801">
                  <c:v>12066</c:v>
                </c:pt>
                <c:pt idx="802">
                  <c:v>12067</c:v>
                </c:pt>
                <c:pt idx="803">
                  <c:v>12068</c:v>
                </c:pt>
                <c:pt idx="804">
                  <c:v>12069</c:v>
                </c:pt>
                <c:pt idx="805">
                  <c:v>12070</c:v>
                </c:pt>
                <c:pt idx="806">
                  <c:v>12071</c:v>
                </c:pt>
                <c:pt idx="807">
                  <c:v>12072</c:v>
                </c:pt>
                <c:pt idx="808">
                  <c:v>12073</c:v>
                </c:pt>
                <c:pt idx="809">
                  <c:v>12074</c:v>
                </c:pt>
                <c:pt idx="810">
                  <c:v>12075</c:v>
                </c:pt>
                <c:pt idx="811">
                  <c:v>12076</c:v>
                </c:pt>
                <c:pt idx="812">
                  <c:v>12077</c:v>
                </c:pt>
                <c:pt idx="813">
                  <c:v>12078</c:v>
                </c:pt>
                <c:pt idx="814">
                  <c:v>12079</c:v>
                </c:pt>
                <c:pt idx="815">
                  <c:v>12080</c:v>
                </c:pt>
                <c:pt idx="816">
                  <c:v>12081</c:v>
                </c:pt>
                <c:pt idx="817">
                  <c:v>12082</c:v>
                </c:pt>
                <c:pt idx="818">
                  <c:v>12083</c:v>
                </c:pt>
                <c:pt idx="819">
                  <c:v>12084</c:v>
                </c:pt>
                <c:pt idx="820">
                  <c:v>12085</c:v>
                </c:pt>
                <c:pt idx="821">
                  <c:v>12086</c:v>
                </c:pt>
                <c:pt idx="822">
                  <c:v>12087</c:v>
                </c:pt>
                <c:pt idx="823">
                  <c:v>12088</c:v>
                </c:pt>
                <c:pt idx="824">
                  <c:v>12089</c:v>
                </c:pt>
                <c:pt idx="825">
                  <c:v>12090</c:v>
                </c:pt>
                <c:pt idx="826">
                  <c:v>12091</c:v>
                </c:pt>
                <c:pt idx="827">
                  <c:v>12092</c:v>
                </c:pt>
                <c:pt idx="828">
                  <c:v>12093</c:v>
                </c:pt>
                <c:pt idx="829">
                  <c:v>12094</c:v>
                </c:pt>
                <c:pt idx="830">
                  <c:v>12095</c:v>
                </c:pt>
                <c:pt idx="831">
                  <c:v>12096</c:v>
                </c:pt>
                <c:pt idx="832">
                  <c:v>12097</c:v>
                </c:pt>
                <c:pt idx="833">
                  <c:v>12098</c:v>
                </c:pt>
                <c:pt idx="834">
                  <c:v>12099</c:v>
                </c:pt>
                <c:pt idx="835">
                  <c:v>12100</c:v>
                </c:pt>
                <c:pt idx="836">
                  <c:v>12101</c:v>
                </c:pt>
                <c:pt idx="837">
                  <c:v>12102</c:v>
                </c:pt>
                <c:pt idx="838">
                  <c:v>12103</c:v>
                </c:pt>
                <c:pt idx="839">
                  <c:v>12104</c:v>
                </c:pt>
                <c:pt idx="840">
                  <c:v>12105</c:v>
                </c:pt>
                <c:pt idx="841">
                  <c:v>12106</c:v>
                </c:pt>
                <c:pt idx="842">
                  <c:v>12107</c:v>
                </c:pt>
                <c:pt idx="843">
                  <c:v>12108</c:v>
                </c:pt>
                <c:pt idx="844">
                  <c:v>12109</c:v>
                </c:pt>
                <c:pt idx="845">
                  <c:v>12110</c:v>
                </c:pt>
                <c:pt idx="846">
                  <c:v>12111</c:v>
                </c:pt>
                <c:pt idx="847">
                  <c:v>12112</c:v>
                </c:pt>
                <c:pt idx="848">
                  <c:v>12113</c:v>
                </c:pt>
                <c:pt idx="849">
                  <c:v>12114</c:v>
                </c:pt>
                <c:pt idx="850">
                  <c:v>12115</c:v>
                </c:pt>
                <c:pt idx="851">
                  <c:v>12116</c:v>
                </c:pt>
                <c:pt idx="852">
                  <c:v>12117</c:v>
                </c:pt>
                <c:pt idx="853">
                  <c:v>12118</c:v>
                </c:pt>
                <c:pt idx="854">
                  <c:v>12119</c:v>
                </c:pt>
                <c:pt idx="855">
                  <c:v>12120</c:v>
                </c:pt>
                <c:pt idx="856">
                  <c:v>12121</c:v>
                </c:pt>
                <c:pt idx="857">
                  <c:v>12122</c:v>
                </c:pt>
                <c:pt idx="858">
                  <c:v>12123</c:v>
                </c:pt>
                <c:pt idx="859">
                  <c:v>12124</c:v>
                </c:pt>
                <c:pt idx="860">
                  <c:v>12125</c:v>
                </c:pt>
                <c:pt idx="861">
                  <c:v>12126</c:v>
                </c:pt>
                <c:pt idx="862">
                  <c:v>12127</c:v>
                </c:pt>
                <c:pt idx="863">
                  <c:v>12128</c:v>
                </c:pt>
                <c:pt idx="864">
                  <c:v>12129</c:v>
                </c:pt>
                <c:pt idx="865">
                  <c:v>12130</c:v>
                </c:pt>
                <c:pt idx="866">
                  <c:v>12131</c:v>
                </c:pt>
                <c:pt idx="867">
                  <c:v>12132</c:v>
                </c:pt>
                <c:pt idx="868">
                  <c:v>12133</c:v>
                </c:pt>
                <c:pt idx="869">
                  <c:v>12134</c:v>
                </c:pt>
                <c:pt idx="870">
                  <c:v>12135</c:v>
                </c:pt>
                <c:pt idx="871">
                  <c:v>12136</c:v>
                </c:pt>
                <c:pt idx="872">
                  <c:v>12137</c:v>
                </c:pt>
                <c:pt idx="873">
                  <c:v>12138</c:v>
                </c:pt>
                <c:pt idx="874">
                  <c:v>12139</c:v>
                </c:pt>
                <c:pt idx="875">
                  <c:v>12140</c:v>
                </c:pt>
                <c:pt idx="876">
                  <c:v>12141</c:v>
                </c:pt>
                <c:pt idx="877">
                  <c:v>12142</c:v>
                </c:pt>
                <c:pt idx="878">
                  <c:v>12143</c:v>
                </c:pt>
                <c:pt idx="879">
                  <c:v>12144</c:v>
                </c:pt>
                <c:pt idx="880">
                  <c:v>12145</c:v>
                </c:pt>
                <c:pt idx="881">
                  <c:v>12146</c:v>
                </c:pt>
                <c:pt idx="882">
                  <c:v>12147</c:v>
                </c:pt>
                <c:pt idx="883">
                  <c:v>12148</c:v>
                </c:pt>
                <c:pt idx="884">
                  <c:v>12149</c:v>
                </c:pt>
                <c:pt idx="885">
                  <c:v>12150</c:v>
                </c:pt>
                <c:pt idx="886">
                  <c:v>12151</c:v>
                </c:pt>
                <c:pt idx="887">
                  <c:v>12152</c:v>
                </c:pt>
                <c:pt idx="888">
                  <c:v>12153</c:v>
                </c:pt>
                <c:pt idx="889">
                  <c:v>12154</c:v>
                </c:pt>
                <c:pt idx="890">
                  <c:v>12155</c:v>
                </c:pt>
                <c:pt idx="891">
                  <c:v>12156</c:v>
                </c:pt>
                <c:pt idx="892">
                  <c:v>12157</c:v>
                </c:pt>
                <c:pt idx="893">
                  <c:v>12158</c:v>
                </c:pt>
                <c:pt idx="894">
                  <c:v>12159</c:v>
                </c:pt>
                <c:pt idx="895">
                  <c:v>12160</c:v>
                </c:pt>
                <c:pt idx="896">
                  <c:v>12161</c:v>
                </c:pt>
                <c:pt idx="897">
                  <c:v>12162</c:v>
                </c:pt>
                <c:pt idx="898">
                  <c:v>12163</c:v>
                </c:pt>
                <c:pt idx="899">
                  <c:v>12164</c:v>
                </c:pt>
                <c:pt idx="900">
                  <c:v>12165</c:v>
                </c:pt>
                <c:pt idx="901">
                  <c:v>12166</c:v>
                </c:pt>
                <c:pt idx="902">
                  <c:v>12167</c:v>
                </c:pt>
                <c:pt idx="903">
                  <c:v>12168</c:v>
                </c:pt>
                <c:pt idx="904">
                  <c:v>12169</c:v>
                </c:pt>
                <c:pt idx="905">
                  <c:v>12170</c:v>
                </c:pt>
                <c:pt idx="906">
                  <c:v>12171</c:v>
                </c:pt>
                <c:pt idx="907">
                  <c:v>12172</c:v>
                </c:pt>
                <c:pt idx="908">
                  <c:v>12173</c:v>
                </c:pt>
                <c:pt idx="909">
                  <c:v>12174</c:v>
                </c:pt>
                <c:pt idx="910">
                  <c:v>12175</c:v>
                </c:pt>
                <c:pt idx="911">
                  <c:v>12176</c:v>
                </c:pt>
                <c:pt idx="912">
                  <c:v>12177</c:v>
                </c:pt>
                <c:pt idx="913">
                  <c:v>12178</c:v>
                </c:pt>
                <c:pt idx="914">
                  <c:v>12179</c:v>
                </c:pt>
                <c:pt idx="915">
                  <c:v>12180</c:v>
                </c:pt>
                <c:pt idx="916">
                  <c:v>12181</c:v>
                </c:pt>
                <c:pt idx="917">
                  <c:v>12182</c:v>
                </c:pt>
                <c:pt idx="918">
                  <c:v>12183</c:v>
                </c:pt>
                <c:pt idx="919">
                  <c:v>12184</c:v>
                </c:pt>
                <c:pt idx="920">
                  <c:v>12185</c:v>
                </c:pt>
                <c:pt idx="921">
                  <c:v>12186</c:v>
                </c:pt>
                <c:pt idx="922">
                  <c:v>12187</c:v>
                </c:pt>
                <c:pt idx="923">
                  <c:v>12188</c:v>
                </c:pt>
                <c:pt idx="924">
                  <c:v>12189</c:v>
                </c:pt>
                <c:pt idx="925">
                  <c:v>12190</c:v>
                </c:pt>
                <c:pt idx="926">
                  <c:v>12191</c:v>
                </c:pt>
                <c:pt idx="927">
                  <c:v>12192</c:v>
                </c:pt>
                <c:pt idx="928">
                  <c:v>12193</c:v>
                </c:pt>
                <c:pt idx="929">
                  <c:v>12194</c:v>
                </c:pt>
                <c:pt idx="930">
                  <c:v>12195</c:v>
                </c:pt>
                <c:pt idx="931">
                  <c:v>12196</c:v>
                </c:pt>
                <c:pt idx="932">
                  <c:v>12197</c:v>
                </c:pt>
                <c:pt idx="933">
                  <c:v>12198</c:v>
                </c:pt>
                <c:pt idx="934">
                  <c:v>12199</c:v>
                </c:pt>
                <c:pt idx="935">
                  <c:v>12200</c:v>
                </c:pt>
                <c:pt idx="936">
                  <c:v>12201</c:v>
                </c:pt>
                <c:pt idx="937">
                  <c:v>12202</c:v>
                </c:pt>
                <c:pt idx="938">
                  <c:v>12203</c:v>
                </c:pt>
                <c:pt idx="939">
                  <c:v>12204</c:v>
                </c:pt>
                <c:pt idx="940">
                  <c:v>12205</c:v>
                </c:pt>
                <c:pt idx="941">
                  <c:v>12206</c:v>
                </c:pt>
                <c:pt idx="942">
                  <c:v>12207</c:v>
                </c:pt>
                <c:pt idx="943">
                  <c:v>12208</c:v>
                </c:pt>
                <c:pt idx="944">
                  <c:v>12209</c:v>
                </c:pt>
                <c:pt idx="945">
                  <c:v>12210</c:v>
                </c:pt>
                <c:pt idx="946">
                  <c:v>12211</c:v>
                </c:pt>
                <c:pt idx="947">
                  <c:v>12212</c:v>
                </c:pt>
                <c:pt idx="948">
                  <c:v>12213</c:v>
                </c:pt>
                <c:pt idx="949">
                  <c:v>12214</c:v>
                </c:pt>
                <c:pt idx="950">
                  <c:v>12215</c:v>
                </c:pt>
                <c:pt idx="951">
                  <c:v>12216</c:v>
                </c:pt>
                <c:pt idx="952">
                  <c:v>12217</c:v>
                </c:pt>
                <c:pt idx="953">
                  <c:v>12218</c:v>
                </c:pt>
                <c:pt idx="954">
                  <c:v>12219</c:v>
                </c:pt>
                <c:pt idx="955">
                  <c:v>12220</c:v>
                </c:pt>
                <c:pt idx="956">
                  <c:v>12221</c:v>
                </c:pt>
                <c:pt idx="957">
                  <c:v>12222</c:v>
                </c:pt>
                <c:pt idx="958">
                  <c:v>12223</c:v>
                </c:pt>
                <c:pt idx="959">
                  <c:v>12224</c:v>
                </c:pt>
                <c:pt idx="960">
                  <c:v>12225</c:v>
                </c:pt>
                <c:pt idx="961">
                  <c:v>12226</c:v>
                </c:pt>
                <c:pt idx="962">
                  <c:v>12227</c:v>
                </c:pt>
                <c:pt idx="963">
                  <c:v>12228</c:v>
                </c:pt>
                <c:pt idx="964">
                  <c:v>12229</c:v>
                </c:pt>
                <c:pt idx="965">
                  <c:v>12230</c:v>
                </c:pt>
                <c:pt idx="966">
                  <c:v>12231</c:v>
                </c:pt>
                <c:pt idx="967">
                  <c:v>12232</c:v>
                </c:pt>
                <c:pt idx="968">
                  <c:v>12233</c:v>
                </c:pt>
                <c:pt idx="969">
                  <c:v>12234</c:v>
                </c:pt>
                <c:pt idx="970">
                  <c:v>12235</c:v>
                </c:pt>
                <c:pt idx="971">
                  <c:v>12236</c:v>
                </c:pt>
                <c:pt idx="972">
                  <c:v>12237</c:v>
                </c:pt>
                <c:pt idx="973">
                  <c:v>12238</c:v>
                </c:pt>
                <c:pt idx="974">
                  <c:v>12239</c:v>
                </c:pt>
                <c:pt idx="975">
                  <c:v>12240</c:v>
                </c:pt>
                <c:pt idx="976">
                  <c:v>12241</c:v>
                </c:pt>
                <c:pt idx="977">
                  <c:v>12242</c:v>
                </c:pt>
                <c:pt idx="978">
                  <c:v>12243</c:v>
                </c:pt>
                <c:pt idx="979">
                  <c:v>12244</c:v>
                </c:pt>
                <c:pt idx="980">
                  <c:v>12245</c:v>
                </c:pt>
                <c:pt idx="981">
                  <c:v>12246</c:v>
                </c:pt>
                <c:pt idx="982">
                  <c:v>12247</c:v>
                </c:pt>
                <c:pt idx="983">
                  <c:v>12248</c:v>
                </c:pt>
                <c:pt idx="984">
                  <c:v>12249</c:v>
                </c:pt>
                <c:pt idx="985">
                  <c:v>12250</c:v>
                </c:pt>
                <c:pt idx="986">
                  <c:v>12251</c:v>
                </c:pt>
                <c:pt idx="987">
                  <c:v>12252</c:v>
                </c:pt>
                <c:pt idx="988">
                  <c:v>12253</c:v>
                </c:pt>
                <c:pt idx="989">
                  <c:v>12254</c:v>
                </c:pt>
                <c:pt idx="990">
                  <c:v>12255</c:v>
                </c:pt>
                <c:pt idx="991">
                  <c:v>12256</c:v>
                </c:pt>
                <c:pt idx="992">
                  <c:v>12257</c:v>
                </c:pt>
                <c:pt idx="993">
                  <c:v>12258</c:v>
                </c:pt>
                <c:pt idx="994">
                  <c:v>12259</c:v>
                </c:pt>
                <c:pt idx="995">
                  <c:v>12260</c:v>
                </c:pt>
                <c:pt idx="996">
                  <c:v>12261</c:v>
                </c:pt>
                <c:pt idx="997">
                  <c:v>12262</c:v>
                </c:pt>
                <c:pt idx="998">
                  <c:v>12263</c:v>
                </c:pt>
                <c:pt idx="999">
                  <c:v>12264</c:v>
                </c:pt>
                <c:pt idx="1000">
                  <c:v>12265</c:v>
                </c:pt>
                <c:pt idx="1001">
                  <c:v>12266</c:v>
                </c:pt>
                <c:pt idx="1002">
                  <c:v>12267</c:v>
                </c:pt>
                <c:pt idx="1003">
                  <c:v>12268</c:v>
                </c:pt>
                <c:pt idx="1004">
                  <c:v>12269</c:v>
                </c:pt>
                <c:pt idx="1005">
                  <c:v>12270</c:v>
                </c:pt>
                <c:pt idx="1006">
                  <c:v>12271</c:v>
                </c:pt>
                <c:pt idx="1007">
                  <c:v>12272</c:v>
                </c:pt>
                <c:pt idx="1008">
                  <c:v>12273</c:v>
                </c:pt>
                <c:pt idx="1009">
                  <c:v>12274</c:v>
                </c:pt>
                <c:pt idx="1010">
                  <c:v>12275</c:v>
                </c:pt>
                <c:pt idx="1011">
                  <c:v>12276</c:v>
                </c:pt>
                <c:pt idx="1012">
                  <c:v>12277</c:v>
                </c:pt>
                <c:pt idx="1013">
                  <c:v>12278</c:v>
                </c:pt>
                <c:pt idx="1014">
                  <c:v>12279</c:v>
                </c:pt>
                <c:pt idx="1015">
                  <c:v>12280</c:v>
                </c:pt>
                <c:pt idx="1016">
                  <c:v>12281</c:v>
                </c:pt>
                <c:pt idx="1017">
                  <c:v>12282</c:v>
                </c:pt>
                <c:pt idx="1018">
                  <c:v>12283</c:v>
                </c:pt>
                <c:pt idx="1019">
                  <c:v>12284</c:v>
                </c:pt>
                <c:pt idx="1020">
                  <c:v>12285</c:v>
                </c:pt>
                <c:pt idx="1021">
                  <c:v>12286</c:v>
                </c:pt>
                <c:pt idx="1022">
                  <c:v>12287</c:v>
                </c:pt>
                <c:pt idx="1023">
                  <c:v>12288</c:v>
                </c:pt>
                <c:pt idx="1024">
                  <c:v>12289</c:v>
                </c:pt>
                <c:pt idx="1025">
                  <c:v>12290</c:v>
                </c:pt>
                <c:pt idx="1026">
                  <c:v>12291</c:v>
                </c:pt>
                <c:pt idx="1027">
                  <c:v>12292</c:v>
                </c:pt>
                <c:pt idx="1028">
                  <c:v>12293</c:v>
                </c:pt>
                <c:pt idx="1029">
                  <c:v>12294</c:v>
                </c:pt>
                <c:pt idx="1030">
                  <c:v>12295</c:v>
                </c:pt>
                <c:pt idx="1031">
                  <c:v>12296</c:v>
                </c:pt>
                <c:pt idx="1032">
                  <c:v>12297</c:v>
                </c:pt>
                <c:pt idx="1033">
                  <c:v>12298</c:v>
                </c:pt>
                <c:pt idx="1034">
                  <c:v>12299</c:v>
                </c:pt>
                <c:pt idx="1035">
                  <c:v>12300</c:v>
                </c:pt>
                <c:pt idx="1036">
                  <c:v>12301</c:v>
                </c:pt>
                <c:pt idx="1037">
                  <c:v>12302</c:v>
                </c:pt>
                <c:pt idx="1038">
                  <c:v>12303</c:v>
                </c:pt>
                <c:pt idx="1039">
                  <c:v>12304</c:v>
                </c:pt>
                <c:pt idx="1040">
                  <c:v>12305</c:v>
                </c:pt>
                <c:pt idx="1041">
                  <c:v>12306</c:v>
                </c:pt>
                <c:pt idx="1042">
                  <c:v>12307</c:v>
                </c:pt>
                <c:pt idx="1043">
                  <c:v>12308</c:v>
                </c:pt>
                <c:pt idx="1044">
                  <c:v>12309</c:v>
                </c:pt>
                <c:pt idx="1045">
                  <c:v>12310</c:v>
                </c:pt>
                <c:pt idx="1046">
                  <c:v>12311</c:v>
                </c:pt>
                <c:pt idx="1047">
                  <c:v>12312</c:v>
                </c:pt>
                <c:pt idx="1048">
                  <c:v>12313</c:v>
                </c:pt>
                <c:pt idx="1049">
                  <c:v>12314</c:v>
                </c:pt>
                <c:pt idx="1050">
                  <c:v>12315</c:v>
                </c:pt>
                <c:pt idx="1051">
                  <c:v>12316</c:v>
                </c:pt>
                <c:pt idx="1052">
                  <c:v>12317</c:v>
                </c:pt>
                <c:pt idx="1053">
                  <c:v>12318</c:v>
                </c:pt>
                <c:pt idx="1054">
                  <c:v>12319</c:v>
                </c:pt>
                <c:pt idx="1055">
                  <c:v>12320</c:v>
                </c:pt>
                <c:pt idx="1056">
                  <c:v>12321</c:v>
                </c:pt>
                <c:pt idx="1057">
                  <c:v>12322</c:v>
                </c:pt>
                <c:pt idx="1058">
                  <c:v>12323</c:v>
                </c:pt>
                <c:pt idx="1059">
                  <c:v>12324</c:v>
                </c:pt>
                <c:pt idx="1060">
                  <c:v>12325</c:v>
                </c:pt>
                <c:pt idx="1061">
                  <c:v>12326</c:v>
                </c:pt>
                <c:pt idx="1062">
                  <c:v>12327</c:v>
                </c:pt>
                <c:pt idx="1063">
                  <c:v>12328</c:v>
                </c:pt>
                <c:pt idx="1064">
                  <c:v>12329</c:v>
                </c:pt>
                <c:pt idx="1065">
                  <c:v>12330</c:v>
                </c:pt>
                <c:pt idx="1066">
                  <c:v>12331</c:v>
                </c:pt>
                <c:pt idx="1067">
                  <c:v>12332</c:v>
                </c:pt>
                <c:pt idx="1068">
                  <c:v>12333</c:v>
                </c:pt>
                <c:pt idx="1069">
                  <c:v>12334</c:v>
                </c:pt>
                <c:pt idx="1070">
                  <c:v>12335</c:v>
                </c:pt>
                <c:pt idx="1071">
                  <c:v>12336</c:v>
                </c:pt>
                <c:pt idx="1072">
                  <c:v>12337</c:v>
                </c:pt>
                <c:pt idx="1073">
                  <c:v>12338</c:v>
                </c:pt>
                <c:pt idx="1074">
                  <c:v>12339</c:v>
                </c:pt>
                <c:pt idx="1075">
                  <c:v>12340</c:v>
                </c:pt>
                <c:pt idx="1076">
                  <c:v>12341</c:v>
                </c:pt>
                <c:pt idx="1077">
                  <c:v>12342</c:v>
                </c:pt>
                <c:pt idx="1078">
                  <c:v>12343</c:v>
                </c:pt>
                <c:pt idx="1079">
                  <c:v>12344</c:v>
                </c:pt>
                <c:pt idx="1080">
                  <c:v>12345</c:v>
                </c:pt>
                <c:pt idx="1081">
                  <c:v>12346</c:v>
                </c:pt>
                <c:pt idx="1082">
                  <c:v>12347</c:v>
                </c:pt>
                <c:pt idx="1083">
                  <c:v>12348</c:v>
                </c:pt>
                <c:pt idx="1084">
                  <c:v>12349</c:v>
                </c:pt>
                <c:pt idx="1085">
                  <c:v>12350</c:v>
                </c:pt>
                <c:pt idx="1086">
                  <c:v>12351</c:v>
                </c:pt>
                <c:pt idx="1087">
                  <c:v>12352</c:v>
                </c:pt>
                <c:pt idx="1088">
                  <c:v>12353</c:v>
                </c:pt>
                <c:pt idx="1089">
                  <c:v>12354</c:v>
                </c:pt>
                <c:pt idx="1090">
                  <c:v>12355</c:v>
                </c:pt>
                <c:pt idx="1091">
                  <c:v>12356</c:v>
                </c:pt>
                <c:pt idx="1092">
                  <c:v>12357</c:v>
                </c:pt>
                <c:pt idx="1093">
                  <c:v>12358</c:v>
                </c:pt>
                <c:pt idx="1094">
                  <c:v>12359</c:v>
                </c:pt>
                <c:pt idx="1095">
                  <c:v>12360</c:v>
                </c:pt>
                <c:pt idx="1096">
                  <c:v>12361</c:v>
                </c:pt>
                <c:pt idx="1097">
                  <c:v>12362</c:v>
                </c:pt>
                <c:pt idx="1098">
                  <c:v>12363</c:v>
                </c:pt>
                <c:pt idx="1099">
                  <c:v>12364</c:v>
                </c:pt>
                <c:pt idx="1100">
                  <c:v>12365</c:v>
                </c:pt>
                <c:pt idx="1101">
                  <c:v>12366</c:v>
                </c:pt>
                <c:pt idx="1102">
                  <c:v>12367</c:v>
                </c:pt>
                <c:pt idx="1103">
                  <c:v>12368</c:v>
                </c:pt>
                <c:pt idx="1104">
                  <c:v>12369</c:v>
                </c:pt>
                <c:pt idx="1105">
                  <c:v>12370</c:v>
                </c:pt>
                <c:pt idx="1106">
                  <c:v>12371</c:v>
                </c:pt>
                <c:pt idx="1107">
                  <c:v>12372</c:v>
                </c:pt>
                <c:pt idx="1108">
                  <c:v>12373</c:v>
                </c:pt>
                <c:pt idx="1109">
                  <c:v>12374</c:v>
                </c:pt>
                <c:pt idx="1110">
                  <c:v>12375</c:v>
                </c:pt>
                <c:pt idx="1111">
                  <c:v>12376</c:v>
                </c:pt>
                <c:pt idx="1112">
                  <c:v>12377</c:v>
                </c:pt>
                <c:pt idx="1113">
                  <c:v>12378</c:v>
                </c:pt>
                <c:pt idx="1114">
                  <c:v>12379</c:v>
                </c:pt>
                <c:pt idx="1115">
                  <c:v>12380</c:v>
                </c:pt>
                <c:pt idx="1116">
                  <c:v>12381</c:v>
                </c:pt>
                <c:pt idx="1117">
                  <c:v>12382</c:v>
                </c:pt>
                <c:pt idx="1118">
                  <c:v>12383</c:v>
                </c:pt>
                <c:pt idx="1119">
                  <c:v>12384</c:v>
                </c:pt>
                <c:pt idx="1120">
                  <c:v>12385</c:v>
                </c:pt>
                <c:pt idx="1121">
                  <c:v>12386</c:v>
                </c:pt>
                <c:pt idx="1122">
                  <c:v>12387</c:v>
                </c:pt>
                <c:pt idx="1123">
                  <c:v>12388</c:v>
                </c:pt>
                <c:pt idx="1124">
                  <c:v>12389</c:v>
                </c:pt>
                <c:pt idx="1125">
                  <c:v>12390</c:v>
                </c:pt>
                <c:pt idx="1126">
                  <c:v>12391</c:v>
                </c:pt>
                <c:pt idx="1127">
                  <c:v>12392</c:v>
                </c:pt>
                <c:pt idx="1128">
                  <c:v>12393</c:v>
                </c:pt>
                <c:pt idx="1129">
                  <c:v>12394</c:v>
                </c:pt>
                <c:pt idx="1130">
                  <c:v>12395</c:v>
                </c:pt>
                <c:pt idx="1131">
                  <c:v>12396</c:v>
                </c:pt>
                <c:pt idx="1132">
                  <c:v>12397</c:v>
                </c:pt>
                <c:pt idx="1133">
                  <c:v>12398</c:v>
                </c:pt>
                <c:pt idx="1134">
                  <c:v>12399</c:v>
                </c:pt>
                <c:pt idx="1135">
                  <c:v>12400</c:v>
                </c:pt>
                <c:pt idx="1136">
                  <c:v>12401</c:v>
                </c:pt>
                <c:pt idx="1137">
                  <c:v>12402</c:v>
                </c:pt>
                <c:pt idx="1138">
                  <c:v>12403</c:v>
                </c:pt>
                <c:pt idx="1139">
                  <c:v>12404</c:v>
                </c:pt>
                <c:pt idx="1140">
                  <c:v>12405</c:v>
                </c:pt>
                <c:pt idx="1141">
                  <c:v>12406</c:v>
                </c:pt>
                <c:pt idx="1142">
                  <c:v>12407</c:v>
                </c:pt>
                <c:pt idx="1143">
                  <c:v>12408</c:v>
                </c:pt>
                <c:pt idx="1144">
                  <c:v>12409</c:v>
                </c:pt>
                <c:pt idx="1145">
                  <c:v>12410</c:v>
                </c:pt>
                <c:pt idx="1146">
                  <c:v>12411</c:v>
                </c:pt>
                <c:pt idx="1147">
                  <c:v>12412</c:v>
                </c:pt>
                <c:pt idx="1148">
                  <c:v>12413</c:v>
                </c:pt>
                <c:pt idx="1149">
                  <c:v>12414</c:v>
                </c:pt>
                <c:pt idx="1150">
                  <c:v>12415</c:v>
                </c:pt>
                <c:pt idx="1151">
                  <c:v>12416</c:v>
                </c:pt>
                <c:pt idx="1152">
                  <c:v>12417</c:v>
                </c:pt>
                <c:pt idx="1153">
                  <c:v>12418</c:v>
                </c:pt>
                <c:pt idx="1154">
                  <c:v>12419</c:v>
                </c:pt>
                <c:pt idx="1155">
                  <c:v>12420</c:v>
                </c:pt>
                <c:pt idx="1156">
                  <c:v>12421</c:v>
                </c:pt>
                <c:pt idx="1157">
                  <c:v>12422</c:v>
                </c:pt>
                <c:pt idx="1158">
                  <c:v>12423</c:v>
                </c:pt>
                <c:pt idx="1159">
                  <c:v>12424</c:v>
                </c:pt>
                <c:pt idx="1160">
                  <c:v>12425</c:v>
                </c:pt>
                <c:pt idx="1161">
                  <c:v>12426</c:v>
                </c:pt>
                <c:pt idx="1162">
                  <c:v>12427</c:v>
                </c:pt>
                <c:pt idx="1163">
                  <c:v>12428</c:v>
                </c:pt>
                <c:pt idx="1164">
                  <c:v>12429</c:v>
                </c:pt>
                <c:pt idx="1165">
                  <c:v>12430</c:v>
                </c:pt>
                <c:pt idx="1166">
                  <c:v>12431</c:v>
                </c:pt>
                <c:pt idx="1167">
                  <c:v>12432</c:v>
                </c:pt>
                <c:pt idx="1168">
                  <c:v>12433</c:v>
                </c:pt>
                <c:pt idx="1169">
                  <c:v>12434</c:v>
                </c:pt>
                <c:pt idx="1170">
                  <c:v>12435</c:v>
                </c:pt>
                <c:pt idx="1171">
                  <c:v>12436</c:v>
                </c:pt>
                <c:pt idx="1172">
                  <c:v>12437</c:v>
                </c:pt>
                <c:pt idx="1173">
                  <c:v>12438</c:v>
                </c:pt>
                <c:pt idx="1174">
                  <c:v>12439</c:v>
                </c:pt>
                <c:pt idx="1175">
                  <c:v>12440</c:v>
                </c:pt>
                <c:pt idx="1176">
                  <c:v>12441</c:v>
                </c:pt>
                <c:pt idx="1177">
                  <c:v>12442</c:v>
                </c:pt>
                <c:pt idx="1178">
                  <c:v>12443</c:v>
                </c:pt>
                <c:pt idx="1179">
                  <c:v>12444</c:v>
                </c:pt>
                <c:pt idx="1180">
                  <c:v>12445</c:v>
                </c:pt>
                <c:pt idx="1181">
                  <c:v>12446</c:v>
                </c:pt>
                <c:pt idx="1182">
                  <c:v>12447</c:v>
                </c:pt>
                <c:pt idx="1183">
                  <c:v>12448</c:v>
                </c:pt>
                <c:pt idx="1184">
                  <c:v>12449</c:v>
                </c:pt>
                <c:pt idx="1185">
                  <c:v>12450</c:v>
                </c:pt>
                <c:pt idx="1186">
                  <c:v>12451</c:v>
                </c:pt>
                <c:pt idx="1187">
                  <c:v>12452</c:v>
                </c:pt>
                <c:pt idx="1188">
                  <c:v>12453</c:v>
                </c:pt>
                <c:pt idx="1189">
                  <c:v>12454</c:v>
                </c:pt>
                <c:pt idx="1190">
                  <c:v>12455</c:v>
                </c:pt>
                <c:pt idx="1191">
                  <c:v>12456</c:v>
                </c:pt>
                <c:pt idx="1192">
                  <c:v>12457</c:v>
                </c:pt>
                <c:pt idx="1193">
                  <c:v>12458</c:v>
                </c:pt>
                <c:pt idx="1194">
                  <c:v>12459</c:v>
                </c:pt>
                <c:pt idx="1195">
                  <c:v>12460</c:v>
                </c:pt>
                <c:pt idx="1196">
                  <c:v>12461</c:v>
                </c:pt>
                <c:pt idx="1197">
                  <c:v>12462</c:v>
                </c:pt>
                <c:pt idx="1198">
                  <c:v>12463</c:v>
                </c:pt>
                <c:pt idx="1199">
                  <c:v>12464</c:v>
                </c:pt>
                <c:pt idx="1200">
                  <c:v>12465</c:v>
                </c:pt>
                <c:pt idx="1201">
                  <c:v>12466</c:v>
                </c:pt>
                <c:pt idx="1202">
                  <c:v>12467</c:v>
                </c:pt>
                <c:pt idx="1203">
                  <c:v>12468</c:v>
                </c:pt>
                <c:pt idx="1204">
                  <c:v>12469</c:v>
                </c:pt>
                <c:pt idx="1205">
                  <c:v>12470</c:v>
                </c:pt>
                <c:pt idx="1206">
                  <c:v>12471</c:v>
                </c:pt>
                <c:pt idx="1207">
                  <c:v>12472</c:v>
                </c:pt>
                <c:pt idx="1208">
                  <c:v>12473</c:v>
                </c:pt>
                <c:pt idx="1209">
                  <c:v>12474</c:v>
                </c:pt>
                <c:pt idx="1210">
                  <c:v>12475</c:v>
                </c:pt>
                <c:pt idx="1211">
                  <c:v>12476</c:v>
                </c:pt>
                <c:pt idx="1212">
                  <c:v>12477</c:v>
                </c:pt>
                <c:pt idx="1213">
                  <c:v>12478</c:v>
                </c:pt>
                <c:pt idx="1214">
                  <c:v>12479</c:v>
                </c:pt>
                <c:pt idx="1215">
                  <c:v>12480</c:v>
                </c:pt>
                <c:pt idx="1216">
                  <c:v>12481</c:v>
                </c:pt>
                <c:pt idx="1217">
                  <c:v>12482</c:v>
                </c:pt>
                <c:pt idx="1218">
                  <c:v>12483</c:v>
                </c:pt>
                <c:pt idx="1219">
                  <c:v>12484</c:v>
                </c:pt>
                <c:pt idx="1220">
                  <c:v>12485</c:v>
                </c:pt>
                <c:pt idx="1221">
                  <c:v>12486</c:v>
                </c:pt>
                <c:pt idx="1222">
                  <c:v>12487</c:v>
                </c:pt>
                <c:pt idx="1223">
                  <c:v>12488</c:v>
                </c:pt>
                <c:pt idx="1224">
                  <c:v>12489</c:v>
                </c:pt>
                <c:pt idx="1225">
                  <c:v>12490</c:v>
                </c:pt>
                <c:pt idx="1226">
                  <c:v>12491</c:v>
                </c:pt>
                <c:pt idx="1227">
                  <c:v>12492</c:v>
                </c:pt>
                <c:pt idx="1228">
                  <c:v>12493</c:v>
                </c:pt>
                <c:pt idx="1229">
                  <c:v>12494</c:v>
                </c:pt>
                <c:pt idx="1230">
                  <c:v>12495</c:v>
                </c:pt>
                <c:pt idx="1231">
                  <c:v>12496</c:v>
                </c:pt>
                <c:pt idx="1232">
                  <c:v>12497</c:v>
                </c:pt>
                <c:pt idx="1233">
                  <c:v>12498</c:v>
                </c:pt>
                <c:pt idx="1234">
                  <c:v>12499</c:v>
                </c:pt>
                <c:pt idx="1235">
                  <c:v>12500</c:v>
                </c:pt>
                <c:pt idx="1236">
                  <c:v>12501</c:v>
                </c:pt>
                <c:pt idx="1237">
                  <c:v>12502</c:v>
                </c:pt>
                <c:pt idx="1238">
                  <c:v>12503</c:v>
                </c:pt>
                <c:pt idx="1239">
                  <c:v>12504</c:v>
                </c:pt>
                <c:pt idx="1240">
                  <c:v>12505</c:v>
                </c:pt>
                <c:pt idx="1241">
                  <c:v>12506</c:v>
                </c:pt>
                <c:pt idx="1242">
                  <c:v>12507</c:v>
                </c:pt>
                <c:pt idx="1243">
                  <c:v>12508</c:v>
                </c:pt>
                <c:pt idx="1244">
                  <c:v>12509</c:v>
                </c:pt>
                <c:pt idx="1245">
                  <c:v>12510</c:v>
                </c:pt>
                <c:pt idx="1246">
                  <c:v>12511</c:v>
                </c:pt>
                <c:pt idx="1247">
                  <c:v>12512</c:v>
                </c:pt>
                <c:pt idx="1248">
                  <c:v>12513</c:v>
                </c:pt>
                <c:pt idx="1249">
                  <c:v>12514</c:v>
                </c:pt>
                <c:pt idx="1250">
                  <c:v>12515</c:v>
                </c:pt>
                <c:pt idx="1251">
                  <c:v>12516</c:v>
                </c:pt>
                <c:pt idx="1252">
                  <c:v>12517</c:v>
                </c:pt>
                <c:pt idx="1253">
                  <c:v>12518</c:v>
                </c:pt>
                <c:pt idx="1254">
                  <c:v>12519</c:v>
                </c:pt>
                <c:pt idx="1255">
                  <c:v>12520</c:v>
                </c:pt>
                <c:pt idx="1256">
                  <c:v>12521</c:v>
                </c:pt>
                <c:pt idx="1257">
                  <c:v>12522</c:v>
                </c:pt>
                <c:pt idx="1258">
                  <c:v>12523</c:v>
                </c:pt>
                <c:pt idx="1259">
                  <c:v>12524</c:v>
                </c:pt>
                <c:pt idx="1260">
                  <c:v>12525</c:v>
                </c:pt>
                <c:pt idx="1261">
                  <c:v>12526</c:v>
                </c:pt>
                <c:pt idx="1262">
                  <c:v>12527</c:v>
                </c:pt>
                <c:pt idx="1263">
                  <c:v>12528</c:v>
                </c:pt>
                <c:pt idx="1264">
                  <c:v>12529</c:v>
                </c:pt>
                <c:pt idx="1265">
                  <c:v>12530</c:v>
                </c:pt>
                <c:pt idx="1266">
                  <c:v>12531</c:v>
                </c:pt>
                <c:pt idx="1267">
                  <c:v>12532</c:v>
                </c:pt>
                <c:pt idx="1268">
                  <c:v>12533</c:v>
                </c:pt>
                <c:pt idx="1269">
                  <c:v>12534</c:v>
                </c:pt>
                <c:pt idx="1270">
                  <c:v>12535</c:v>
                </c:pt>
                <c:pt idx="1271">
                  <c:v>12536</c:v>
                </c:pt>
                <c:pt idx="1272">
                  <c:v>12537</c:v>
                </c:pt>
                <c:pt idx="1273">
                  <c:v>12538</c:v>
                </c:pt>
                <c:pt idx="1274">
                  <c:v>12539</c:v>
                </c:pt>
                <c:pt idx="1275">
                  <c:v>12540</c:v>
                </c:pt>
                <c:pt idx="1276">
                  <c:v>12541</c:v>
                </c:pt>
                <c:pt idx="1277">
                  <c:v>12542</c:v>
                </c:pt>
                <c:pt idx="1278">
                  <c:v>12543</c:v>
                </c:pt>
                <c:pt idx="1279">
                  <c:v>12544</c:v>
                </c:pt>
                <c:pt idx="1280">
                  <c:v>12545</c:v>
                </c:pt>
                <c:pt idx="1281">
                  <c:v>12546</c:v>
                </c:pt>
                <c:pt idx="1282">
                  <c:v>12547</c:v>
                </c:pt>
                <c:pt idx="1283">
                  <c:v>12548</c:v>
                </c:pt>
                <c:pt idx="1284">
                  <c:v>12549</c:v>
                </c:pt>
                <c:pt idx="1285">
                  <c:v>12550</c:v>
                </c:pt>
                <c:pt idx="1286">
                  <c:v>12551</c:v>
                </c:pt>
                <c:pt idx="1287">
                  <c:v>12552</c:v>
                </c:pt>
                <c:pt idx="1288">
                  <c:v>12553</c:v>
                </c:pt>
                <c:pt idx="1289">
                  <c:v>12554</c:v>
                </c:pt>
                <c:pt idx="1290">
                  <c:v>12555</c:v>
                </c:pt>
                <c:pt idx="1291">
                  <c:v>12556</c:v>
                </c:pt>
                <c:pt idx="1292">
                  <c:v>12557</c:v>
                </c:pt>
                <c:pt idx="1293">
                  <c:v>12558</c:v>
                </c:pt>
                <c:pt idx="1294">
                  <c:v>12559</c:v>
                </c:pt>
                <c:pt idx="1295">
                  <c:v>12560</c:v>
                </c:pt>
                <c:pt idx="1296">
                  <c:v>12561</c:v>
                </c:pt>
                <c:pt idx="1297">
                  <c:v>12562</c:v>
                </c:pt>
                <c:pt idx="1298">
                  <c:v>12563</c:v>
                </c:pt>
                <c:pt idx="1299">
                  <c:v>12564</c:v>
                </c:pt>
                <c:pt idx="1300">
                  <c:v>12565</c:v>
                </c:pt>
                <c:pt idx="1301">
                  <c:v>12566</c:v>
                </c:pt>
                <c:pt idx="1302">
                  <c:v>12567</c:v>
                </c:pt>
                <c:pt idx="1303">
                  <c:v>12568</c:v>
                </c:pt>
                <c:pt idx="1304">
                  <c:v>12569</c:v>
                </c:pt>
                <c:pt idx="1305">
                  <c:v>12570</c:v>
                </c:pt>
                <c:pt idx="1306">
                  <c:v>12571</c:v>
                </c:pt>
                <c:pt idx="1307">
                  <c:v>12572</c:v>
                </c:pt>
                <c:pt idx="1308">
                  <c:v>12573</c:v>
                </c:pt>
                <c:pt idx="1309">
                  <c:v>12574</c:v>
                </c:pt>
                <c:pt idx="1310">
                  <c:v>12575</c:v>
                </c:pt>
                <c:pt idx="1311">
                  <c:v>12576</c:v>
                </c:pt>
                <c:pt idx="1312">
                  <c:v>12577</c:v>
                </c:pt>
                <c:pt idx="1313">
                  <c:v>12578</c:v>
                </c:pt>
                <c:pt idx="1314">
                  <c:v>12579</c:v>
                </c:pt>
                <c:pt idx="1315">
                  <c:v>12580</c:v>
                </c:pt>
                <c:pt idx="1316">
                  <c:v>12581</c:v>
                </c:pt>
                <c:pt idx="1317">
                  <c:v>12582</c:v>
                </c:pt>
                <c:pt idx="1318">
                  <c:v>12583</c:v>
                </c:pt>
                <c:pt idx="1319">
                  <c:v>12584</c:v>
                </c:pt>
                <c:pt idx="1320">
                  <c:v>12585</c:v>
                </c:pt>
                <c:pt idx="1321">
                  <c:v>12586</c:v>
                </c:pt>
                <c:pt idx="1322">
                  <c:v>12587</c:v>
                </c:pt>
                <c:pt idx="1323">
                  <c:v>12588</c:v>
                </c:pt>
                <c:pt idx="1324">
                  <c:v>12589</c:v>
                </c:pt>
                <c:pt idx="1325">
                  <c:v>12590</c:v>
                </c:pt>
                <c:pt idx="1326">
                  <c:v>12591</c:v>
                </c:pt>
                <c:pt idx="1327">
                  <c:v>12592</c:v>
                </c:pt>
                <c:pt idx="1328">
                  <c:v>12593</c:v>
                </c:pt>
                <c:pt idx="1329">
                  <c:v>12594</c:v>
                </c:pt>
                <c:pt idx="1330">
                  <c:v>12595</c:v>
                </c:pt>
                <c:pt idx="1331">
                  <c:v>12596</c:v>
                </c:pt>
                <c:pt idx="1332">
                  <c:v>12597</c:v>
                </c:pt>
                <c:pt idx="1333">
                  <c:v>12598</c:v>
                </c:pt>
                <c:pt idx="1334">
                  <c:v>12599</c:v>
                </c:pt>
                <c:pt idx="1335">
                  <c:v>12600</c:v>
                </c:pt>
                <c:pt idx="1336">
                  <c:v>12601</c:v>
                </c:pt>
                <c:pt idx="1337">
                  <c:v>12602</c:v>
                </c:pt>
                <c:pt idx="1338">
                  <c:v>12603</c:v>
                </c:pt>
                <c:pt idx="1339">
                  <c:v>12604</c:v>
                </c:pt>
                <c:pt idx="1340">
                  <c:v>12605</c:v>
                </c:pt>
                <c:pt idx="1341">
                  <c:v>12606</c:v>
                </c:pt>
                <c:pt idx="1342">
                  <c:v>12607</c:v>
                </c:pt>
                <c:pt idx="1343">
                  <c:v>12608</c:v>
                </c:pt>
                <c:pt idx="1344">
                  <c:v>12609</c:v>
                </c:pt>
                <c:pt idx="1345">
                  <c:v>12610</c:v>
                </c:pt>
                <c:pt idx="1346">
                  <c:v>12611</c:v>
                </c:pt>
                <c:pt idx="1347">
                  <c:v>12612</c:v>
                </c:pt>
                <c:pt idx="1348">
                  <c:v>12613</c:v>
                </c:pt>
                <c:pt idx="1349">
                  <c:v>12614</c:v>
                </c:pt>
                <c:pt idx="1350">
                  <c:v>12615</c:v>
                </c:pt>
                <c:pt idx="1351">
                  <c:v>12616</c:v>
                </c:pt>
                <c:pt idx="1352">
                  <c:v>12617</c:v>
                </c:pt>
                <c:pt idx="1353">
                  <c:v>12618</c:v>
                </c:pt>
                <c:pt idx="1354">
                  <c:v>12619</c:v>
                </c:pt>
                <c:pt idx="1355">
                  <c:v>12620</c:v>
                </c:pt>
                <c:pt idx="1356">
                  <c:v>12621</c:v>
                </c:pt>
                <c:pt idx="1357">
                  <c:v>12622</c:v>
                </c:pt>
                <c:pt idx="1358">
                  <c:v>12623</c:v>
                </c:pt>
                <c:pt idx="1359">
                  <c:v>12624</c:v>
                </c:pt>
                <c:pt idx="1360">
                  <c:v>12625</c:v>
                </c:pt>
                <c:pt idx="1361">
                  <c:v>12626</c:v>
                </c:pt>
                <c:pt idx="1362">
                  <c:v>12627</c:v>
                </c:pt>
                <c:pt idx="1363">
                  <c:v>12628</c:v>
                </c:pt>
                <c:pt idx="1364">
                  <c:v>12629</c:v>
                </c:pt>
                <c:pt idx="1365">
                  <c:v>12630</c:v>
                </c:pt>
                <c:pt idx="1366">
                  <c:v>12631</c:v>
                </c:pt>
                <c:pt idx="1367">
                  <c:v>12632</c:v>
                </c:pt>
                <c:pt idx="1368">
                  <c:v>12633</c:v>
                </c:pt>
                <c:pt idx="1369">
                  <c:v>12634</c:v>
                </c:pt>
                <c:pt idx="1370">
                  <c:v>12635</c:v>
                </c:pt>
                <c:pt idx="1371">
                  <c:v>12636</c:v>
                </c:pt>
                <c:pt idx="1372">
                  <c:v>12637</c:v>
                </c:pt>
                <c:pt idx="1373">
                  <c:v>12638</c:v>
                </c:pt>
                <c:pt idx="1374">
                  <c:v>12639</c:v>
                </c:pt>
                <c:pt idx="1375">
                  <c:v>12640</c:v>
                </c:pt>
                <c:pt idx="1376">
                  <c:v>12641</c:v>
                </c:pt>
                <c:pt idx="1377">
                  <c:v>12642</c:v>
                </c:pt>
                <c:pt idx="1378">
                  <c:v>12643</c:v>
                </c:pt>
                <c:pt idx="1379">
                  <c:v>12644</c:v>
                </c:pt>
                <c:pt idx="1380">
                  <c:v>12645</c:v>
                </c:pt>
                <c:pt idx="1381">
                  <c:v>12646</c:v>
                </c:pt>
                <c:pt idx="1382">
                  <c:v>12647</c:v>
                </c:pt>
                <c:pt idx="1383">
                  <c:v>12648</c:v>
                </c:pt>
                <c:pt idx="1384">
                  <c:v>12649</c:v>
                </c:pt>
                <c:pt idx="1385">
                  <c:v>12650</c:v>
                </c:pt>
                <c:pt idx="1386">
                  <c:v>12651</c:v>
                </c:pt>
                <c:pt idx="1387">
                  <c:v>12652</c:v>
                </c:pt>
                <c:pt idx="1388">
                  <c:v>12653</c:v>
                </c:pt>
                <c:pt idx="1389">
                  <c:v>12654</c:v>
                </c:pt>
                <c:pt idx="1390">
                  <c:v>12655</c:v>
                </c:pt>
                <c:pt idx="1391">
                  <c:v>12656</c:v>
                </c:pt>
                <c:pt idx="1392">
                  <c:v>12657</c:v>
                </c:pt>
                <c:pt idx="1393">
                  <c:v>12658</c:v>
                </c:pt>
                <c:pt idx="1394">
                  <c:v>12659</c:v>
                </c:pt>
                <c:pt idx="1395">
                  <c:v>12660</c:v>
                </c:pt>
                <c:pt idx="1396">
                  <c:v>12661</c:v>
                </c:pt>
                <c:pt idx="1397">
                  <c:v>12662</c:v>
                </c:pt>
                <c:pt idx="1398">
                  <c:v>12663</c:v>
                </c:pt>
                <c:pt idx="1399">
                  <c:v>12664</c:v>
                </c:pt>
                <c:pt idx="1400">
                  <c:v>12665</c:v>
                </c:pt>
                <c:pt idx="1401">
                  <c:v>12666</c:v>
                </c:pt>
                <c:pt idx="1402">
                  <c:v>12667</c:v>
                </c:pt>
                <c:pt idx="1403">
                  <c:v>12668</c:v>
                </c:pt>
                <c:pt idx="1404">
                  <c:v>12669</c:v>
                </c:pt>
                <c:pt idx="1405">
                  <c:v>12670</c:v>
                </c:pt>
                <c:pt idx="1406">
                  <c:v>12671</c:v>
                </c:pt>
                <c:pt idx="1407">
                  <c:v>12672</c:v>
                </c:pt>
                <c:pt idx="1408">
                  <c:v>12673</c:v>
                </c:pt>
                <c:pt idx="1409">
                  <c:v>12674</c:v>
                </c:pt>
                <c:pt idx="1410">
                  <c:v>12675</c:v>
                </c:pt>
                <c:pt idx="1411">
                  <c:v>12676</c:v>
                </c:pt>
                <c:pt idx="1412">
                  <c:v>12677</c:v>
                </c:pt>
                <c:pt idx="1413">
                  <c:v>12678</c:v>
                </c:pt>
                <c:pt idx="1414">
                  <c:v>12679</c:v>
                </c:pt>
                <c:pt idx="1415">
                  <c:v>12680</c:v>
                </c:pt>
                <c:pt idx="1416">
                  <c:v>12681</c:v>
                </c:pt>
                <c:pt idx="1417">
                  <c:v>12682</c:v>
                </c:pt>
                <c:pt idx="1418">
                  <c:v>12683</c:v>
                </c:pt>
                <c:pt idx="1419">
                  <c:v>12684</c:v>
                </c:pt>
                <c:pt idx="1420">
                  <c:v>12685</c:v>
                </c:pt>
                <c:pt idx="1421">
                  <c:v>12686</c:v>
                </c:pt>
                <c:pt idx="1422">
                  <c:v>12687</c:v>
                </c:pt>
                <c:pt idx="1423">
                  <c:v>12688</c:v>
                </c:pt>
                <c:pt idx="1424">
                  <c:v>12689</c:v>
                </c:pt>
                <c:pt idx="1425">
                  <c:v>12690</c:v>
                </c:pt>
                <c:pt idx="1426">
                  <c:v>12691</c:v>
                </c:pt>
                <c:pt idx="1427">
                  <c:v>12692</c:v>
                </c:pt>
                <c:pt idx="1428">
                  <c:v>12693</c:v>
                </c:pt>
                <c:pt idx="1429">
                  <c:v>12694</c:v>
                </c:pt>
                <c:pt idx="1430">
                  <c:v>12695</c:v>
                </c:pt>
                <c:pt idx="1431">
                  <c:v>12696</c:v>
                </c:pt>
                <c:pt idx="1432">
                  <c:v>12697</c:v>
                </c:pt>
                <c:pt idx="1433">
                  <c:v>12698</c:v>
                </c:pt>
                <c:pt idx="1434">
                  <c:v>12699</c:v>
                </c:pt>
                <c:pt idx="1435">
                  <c:v>12700</c:v>
                </c:pt>
                <c:pt idx="1436">
                  <c:v>12701</c:v>
                </c:pt>
                <c:pt idx="1437">
                  <c:v>12702</c:v>
                </c:pt>
                <c:pt idx="1438">
                  <c:v>12703</c:v>
                </c:pt>
                <c:pt idx="1439">
                  <c:v>12704</c:v>
                </c:pt>
                <c:pt idx="1440">
                  <c:v>12705</c:v>
                </c:pt>
                <c:pt idx="1441">
                  <c:v>12706</c:v>
                </c:pt>
                <c:pt idx="1442">
                  <c:v>12707</c:v>
                </c:pt>
                <c:pt idx="1443">
                  <c:v>12708</c:v>
                </c:pt>
                <c:pt idx="1444">
                  <c:v>12709</c:v>
                </c:pt>
                <c:pt idx="1445">
                  <c:v>12710</c:v>
                </c:pt>
                <c:pt idx="1446">
                  <c:v>12711</c:v>
                </c:pt>
                <c:pt idx="1447">
                  <c:v>12712</c:v>
                </c:pt>
                <c:pt idx="1448">
                  <c:v>12713</c:v>
                </c:pt>
                <c:pt idx="1449">
                  <c:v>12714</c:v>
                </c:pt>
                <c:pt idx="1450">
                  <c:v>12715</c:v>
                </c:pt>
                <c:pt idx="1451">
                  <c:v>12716</c:v>
                </c:pt>
                <c:pt idx="1452">
                  <c:v>12717</c:v>
                </c:pt>
                <c:pt idx="1453">
                  <c:v>12718</c:v>
                </c:pt>
                <c:pt idx="1454">
                  <c:v>12719</c:v>
                </c:pt>
                <c:pt idx="1455">
                  <c:v>12720</c:v>
                </c:pt>
                <c:pt idx="1456">
                  <c:v>12721</c:v>
                </c:pt>
                <c:pt idx="1457">
                  <c:v>12722</c:v>
                </c:pt>
                <c:pt idx="1458">
                  <c:v>12723</c:v>
                </c:pt>
                <c:pt idx="1459">
                  <c:v>12724</c:v>
                </c:pt>
                <c:pt idx="1460">
                  <c:v>12725</c:v>
                </c:pt>
                <c:pt idx="1461">
                  <c:v>12726</c:v>
                </c:pt>
                <c:pt idx="1462">
                  <c:v>12727</c:v>
                </c:pt>
                <c:pt idx="1463">
                  <c:v>12728</c:v>
                </c:pt>
                <c:pt idx="1464">
                  <c:v>12729</c:v>
                </c:pt>
                <c:pt idx="1465">
                  <c:v>12730</c:v>
                </c:pt>
                <c:pt idx="1466">
                  <c:v>12731</c:v>
                </c:pt>
                <c:pt idx="1467">
                  <c:v>12732</c:v>
                </c:pt>
                <c:pt idx="1468">
                  <c:v>12733</c:v>
                </c:pt>
                <c:pt idx="1469">
                  <c:v>12734</c:v>
                </c:pt>
                <c:pt idx="1470">
                  <c:v>12735</c:v>
                </c:pt>
                <c:pt idx="1471">
                  <c:v>12736</c:v>
                </c:pt>
                <c:pt idx="1472">
                  <c:v>12737</c:v>
                </c:pt>
                <c:pt idx="1473">
                  <c:v>12738</c:v>
                </c:pt>
                <c:pt idx="1474">
                  <c:v>12739</c:v>
                </c:pt>
                <c:pt idx="1475">
                  <c:v>12740</c:v>
                </c:pt>
                <c:pt idx="1476">
                  <c:v>12741</c:v>
                </c:pt>
                <c:pt idx="1477">
                  <c:v>12742</c:v>
                </c:pt>
                <c:pt idx="1478">
                  <c:v>12743</c:v>
                </c:pt>
                <c:pt idx="1479">
                  <c:v>12744</c:v>
                </c:pt>
                <c:pt idx="1480">
                  <c:v>12745</c:v>
                </c:pt>
                <c:pt idx="1481">
                  <c:v>12746</c:v>
                </c:pt>
                <c:pt idx="1482">
                  <c:v>12747</c:v>
                </c:pt>
                <c:pt idx="1483">
                  <c:v>12748</c:v>
                </c:pt>
                <c:pt idx="1484">
                  <c:v>12749</c:v>
                </c:pt>
                <c:pt idx="1485">
                  <c:v>12750</c:v>
                </c:pt>
                <c:pt idx="1486">
                  <c:v>12751</c:v>
                </c:pt>
                <c:pt idx="1487">
                  <c:v>12752</c:v>
                </c:pt>
                <c:pt idx="1488">
                  <c:v>12753</c:v>
                </c:pt>
                <c:pt idx="1489">
                  <c:v>12754</c:v>
                </c:pt>
                <c:pt idx="1490">
                  <c:v>12755</c:v>
                </c:pt>
                <c:pt idx="1491">
                  <c:v>12756</c:v>
                </c:pt>
                <c:pt idx="1492">
                  <c:v>12757</c:v>
                </c:pt>
                <c:pt idx="1493">
                  <c:v>12758</c:v>
                </c:pt>
                <c:pt idx="1494">
                  <c:v>12759</c:v>
                </c:pt>
                <c:pt idx="1495">
                  <c:v>12760</c:v>
                </c:pt>
                <c:pt idx="1496">
                  <c:v>12761</c:v>
                </c:pt>
                <c:pt idx="1497">
                  <c:v>12762</c:v>
                </c:pt>
                <c:pt idx="1498">
                  <c:v>12763</c:v>
                </c:pt>
                <c:pt idx="1499">
                  <c:v>12764</c:v>
                </c:pt>
                <c:pt idx="1500">
                  <c:v>12765</c:v>
                </c:pt>
                <c:pt idx="1501">
                  <c:v>12766</c:v>
                </c:pt>
                <c:pt idx="1502">
                  <c:v>12767</c:v>
                </c:pt>
                <c:pt idx="1503">
                  <c:v>12768</c:v>
                </c:pt>
                <c:pt idx="1504">
                  <c:v>12769</c:v>
                </c:pt>
                <c:pt idx="1505">
                  <c:v>12770</c:v>
                </c:pt>
                <c:pt idx="1506">
                  <c:v>12771</c:v>
                </c:pt>
                <c:pt idx="1507">
                  <c:v>12772</c:v>
                </c:pt>
                <c:pt idx="1508">
                  <c:v>12773</c:v>
                </c:pt>
                <c:pt idx="1509">
                  <c:v>12774</c:v>
                </c:pt>
                <c:pt idx="1510">
                  <c:v>12775</c:v>
                </c:pt>
                <c:pt idx="1511">
                  <c:v>12776</c:v>
                </c:pt>
                <c:pt idx="1512">
                  <c:v>12777</c:v>
                </c:pt>
                <c:pt idx="1513">
                  <c:v>12778</c:v>
                </c:pt>
                <c:pt idx="1514">
                  <c:v>12779</c:v>
                </c:pt>
                <c:pt idx="1515">
                  <c:v>12780</c:v>
                </c:pt>
                <c:pt idx="1516">
                  <c:v>12781</c:v>
                </c:pt>
                <c:pt idx="1517">
                  <c:v>12782</c:v>
                </c:pt>
                <c:pt idx="1518">
                  <c:v>12783</c:v>
                </c:pt>
                <c:pt idx="1519">
                  <c:v>12784</c:v>
                </c:pt>
                <c:pt idx="1520">
                  <c:v>12785</c:v>
                </c:pt>
                <c:pt idx="1521">
                  <c:v>12786</c:v>
                </c:pt>
                <c:pt idx="1522">
                  <c:v>12787</c:v>
                </c:pt>
                <c:pt idx="1523">
                  <c:v>12788</c:v>
                </c:pt>
                <c:pt idx="1524">
                  <c:v>12789</c:v>
                </c:pt>
                <c:pt idx="1525">
                  <c:v>12790</c:v>
                </c:pt>
                <c:pt idx="1526">
                  <c:v>12791</c:v>
                </c:pt>
                <c:pt idx="1527">
                  <c:v>12792</c:v>
                </c:pt>
                <c:pt idx="1528">
                  <c:v>12793</c:v>
                </c:pt>
                <c:pt idx="1529">
                  <c:v>12794</c:v>
                </c:pt>
                <c:pt idx="1530">
                  <c:v>12795</c:v>
                </c:pt>
                <c:pt idx="1531">
                  <c:v>12796</c:v>
                </c:pt>
                <c:pt idx="1532">
                  <c:v>12797</c:v>
                </c:pt>
                <c:pt idx="1533">
                  <c:v>12798</c:v>
                </c:pt>
                <c:pt idx="1534">
                  <c:v>12799</c:v>
                </c:pt>
                <c:pt idx="1535">
                  <c:v>12800</c:v>
                </c:pt>
                <c:pt idx="1536">
                  <c:v>12801</c:v>
                </c:pt>
                <c:pt idx="1537">
                  <c:v>12802</c:v>
                </c:pt>
                <c:pt idx="1538">
                  <c:v>12803</c:v>
                </c:pt>
                <c:pt idx="1539">
                  <c:v>12804</c:v>
                </c:pt>
                <c:pt idx="1540">
                  <c:v>12805</c:v>
                </c:pt>
                <c:pt idx="1541">
                  <c:v>12806</c:v>
                </c:pt>
                <c:pt idx="1542">
                  <c:v>12807</c:v>
                </c:pt>
                <c:pt idx="1543">
                  <c:v>12808</c:v>
                </c:pt>
                <c:pt idx="1544">
                  <c:v>12809</c:v>
                </c:pt>
                <c:pt idx="1545">
                  <c:v>12810</c:v>
                </c:pt>
                <c:pt idx="1546">
                  <c:v>12811</c:v>
                </c:pt>
                <c:pt idx="1547">
                  <c:v>12812</c:v>
                </c:pt>
                <c:pt idx="1548">
                  <c:v>12813</c:v>
                </c:pt>
                <c:pt idx="1549">
                  <c:v>12814</c:v>
                </c:pt>
                <c:pt idx="1550">
                  <c:v>12815</c:v>
                </c:pt>
                <c:pt idx="1551">
                  <c:v>12816</c:v>
                </c:pt>
                <c:pt idx="1552">
                  <c:v>12817</c:v>
                </c:pt>
                <c:pt idx="1553">
                  <c:v>12818</c:v>
                </c:pt>
                <c:pt idx="1554">
                  <c:v>12819</c:v>
                </c:pt>
                <c:pt idx="1555">
                  <c:v>12820</c:v>
                </c:pt>
                <c:pt idx="1556">
                  <c:v>12821</c:v>
                </c:pt>
                <c:pt idx="1557">
                  <c:v>12822</c:v>
                </c:pt>
                <c:pt idx="1558">
                  <c:v>12823</c:v>
                </c:pt>
                <c:pt idx="1559">
                  <c:v>12824</c:v>
                </c:pt>
                <c:pt idx="1560">
                  <c:v>12825</c:v>
                </c:pt>
                <c:pt idx="1561">
                  <c:v>12826</c:v>
                </c:pt>
                <c:pt idx="1562">
                  <c:v>12827</c:v>
                </c:pt>
                <c:pt idx="1563">
                  <c:v>12828</c:v>
                </c:pt>
                <c:pt idx="1564">
                  <c:v>12829</c:v>
                </c:pt>
                <c:pt idx="1565">
                  <c:v>12830</c:v>
                </c:pt>
                <c:pt idx="1566">
                  <c:v>12831</c:v>
                </c:pt>
                <c:pt idx="1567">
                  <c:v>12832</c:v>
                </c:pt>
                <c:pt idx="1568">
                  <c:v>12833</c:v>
                </c:pt>
                <c:pt idx="1569">
                  <c:v>12834</c:v>
                </c:pt>
                <c:pt idx="1570">
                  <c:v>12835</c:v>
                </c:pt>
                <c:pt idx="1571">
                  <c:v>12836</c:v>
                </c:pt>
                <c:pt idx="1572">
                  <c:v>12837</c:v>
                </c:pt>
                <c:pt idx="1573">
                  <c:v>12838</c:v>
                </c:pt>
                <c:pt idx="1574">
                  <c:v>12839</c:v>
                </c:pt>
                <c:pt idx="1575">
                  <c:v>12840</c:v>
                </c:pt>
                <c:pt idx="1576">
                  <c:v>12841</c:v>
                </c:pt>
                <c:pt idx="1577">
                  <c:v>12842</c:v>
                </c:pt>
                <c:pt idx="1578">
                  <c:v>12843</c:v>
                </c:pt>
                <c:pt idx="1579">
                  <c:v>12844</c:v>
                </c:pt>
                <c:pt idx="1580">
                  <c:v>12845</c:v>
                </c:pt>
                <c:pt idx="1581">
                  <c:v>12846</c:v>
                </c:pt>
                <c:pt idx="1582">
                  <c:v>12847</c:v>
                </c:pt>
                <c:pt idx="1583">
                  <c:v>12848</c:v>
                </c:pt>
                <c:pt idx="1584">
                  <c:v>12849</c:v>
                </c:pt>
                <c:pt idx="1585">
                  <c:v>12850</c:v>
                </c:pt>
                <c:pt idx="1586">
                  <c:v>12851</c:v>
                </c:pt>
                <c:pt idx="1587">
                  <c:v>12852</c:v>
                </c:pt>
                <c:pt idx="1588">
                  <c:v>12853</c:v>
                </c:pt>
                <c:pt idx="1589">
                  <c:v>12854</c:v>
                </c:pt>
                <c:pt idx="1590">
                  <c:v>12855</c:v>
                </c:pt>
                <c:pt idx="1591">
                  <c:v>12856</c:v>
                </c:pt>
                <c:pt idx="1592">
                  <c:v>12857</c:v>
                </c:pt>
                <c:pt idx="1593">
                  <c:v>12858</c:v>
                </c:pt>
                <c:pt idx="1594">
                  <c:v>12859</c:v>
                </c:pt>
                <c:pt idx="1595">
                  <c:v>12860</c:v>
                </c:pt>
                <c:pt idx="1596">
                  <c:v>12861</c:v>
                </c:pt>
                <c:pt idx="1597">
                  <c:v>12862</c:v>
                </c:pt>
                <c:pt idx="1598">
                  <c:v>12863</c:v>
                </c:pt>
                <c:pt idx="1599">
                  <c:v>12864</c:v>
                </c:pt>
                <c:pt idx="1600">
                  <c:v>12865</c:v>
                </c:pt>
                <c:pt idx="1601">
                  <c:v>12866</c:v>
                </c:pt>
                <c:pt idx="1602">
                  <c:v>12867</c:v>
                </c:pt>
                <c:pt idx="1603">
                  <c:v>12868</c:v>
                </c:pt>
                <c:pt idx="1604">
                  <c:v>12869</c:v>
                </c:pt>
                <c:pt idx="1605">
                  <c:v>12870</c:v>
                </c:pt>
                <c:pt idx="1606">
                  <c:v>12871</c:v>
                </c:pt>
                <c:pt idx="1607">
                  <c:v>12872</c:v>
                </c:pt>
                <c:pt idx="1608">
                  <c:v>12873</c:v>
                </c:pt>
                <c:pt idx="1609">
                  <c:v>12874</c:v>
                </c:pt>
                <c:pt idx="1610">
                  <c:v>12875</c:v>
                </c:pt>
                <c:pt idx="1611">
                  <c:v>12876</c:v>
                </c:pt>
                <c:pt idx="1612">
                  <c:v>12877</c:v>
                </c:pt>
                <c:pt idx="1613">
                  <c:v>12878</c:v>
                </c:pt>
                <c:pt idx="1614">
                  <c:v>12879</c:v>
                </c:pt>
                <c:pt idx="1615">
                  <c:v>12880</c:v>
                </c:pt>
                <c:pt idx="1616">
                  <c:v>12881</c:v>
                </c:pt>
                <c:pt idx="1617">
                  <c:v>12882</c:v>
                </c:pt>
                <c:pt idx="1618">
                  <c:v>12883</c:v>
                </c:pt>
                <c:pt idx="1619">
                  <c:v>12884</c:v>
                </c:pt>
                <c:pt idx="1620">
                  <c:v>12885</c:v>
                </c:pt>
                <c:pt idx="1621">
                  <c:v>12886</c:v>
                </c:pt>
                <c:pt idx="1622">
                  <c:v>12887</c:v>
                </c:pt>
                <c:pt idx="1623">
                  <c:v>12888</c:v>
                </c:pt>
                <c:pt idx="1624">
                  <c:v>12889</c:v>
                </c:pt>
                <c:pt idx="1625">
                  <c:v>12890</c:v>
                </c:pt>
                <c:pt idx="1626">
                  <c:v>12891</c:v>
                </c:pt>
                <c:pt idx="1627">
                  <c:v>12892</c:v>
                </c:pt>
                <c:pt idx="1628">
                  <c:v>12893</c:v>
                </c:pt>
                <c:pt idx="1629">
                  <c:v>12894</c:v>
                </c:pt>
                <c:pt idx="1630">
                  <c:v>12895</c:v>
                </c:pt>
                <c:pt idx="1631">
                  <c:v>12896</c:v>
                </c:pt>
                <c:pt idx="1632">
                  <c:v>12897</c:v>
                </c:pt>
                <c:pt idx="1633">
                  <c:v>12898</c:v>
                </c:pt>
                <c:pt idx="1634">
                  <c:v>12899</c:v>
                </c:pt>
                <c:pt idx="1635">
                  <c:v>12900</c:v>
                </c:pt>
                <c:pt idx="1636">
                  <c:v>12901</c:v>
                </c:pt>
                <c:pt idx="1637">
                  <c:v>12902</c:v>
                </c:pt>
                <c:pt idx="1638">
                  <c:v>12903</c:v>
                </c:pt>
                <c:pt idx="1639">
                  <c:v>12904</c:v>
                </c:pt>
                <c:pt idx="1640">
                  <c:v>12905</c:v>
                </c:pt>
                <c:pt idx="1641">
                  <c:v>12906</c:v>
                </c:pt>
                <c:pt idx="1642">
                  <c:v>12907</c:v>
                </c:pt>
                <c:pt idx="1643">
                  <c:v>12908</c:v>
                </c:pt>
                <c:pt idx="1644">
                  <c:v>12909</c:v>
                </c:pt>
                <c:pt idx="1645">
                  <c:v>12910</c:v>
                </c:pt>
                <c:pt idx="1646">
                  <c:v>12911</c:v>
                </c:pt>
                <c:pt idx="1647">
                  <c:v>12912</c:v>
                </c:pt>
                <c:pt idx="1648">
                  <c:v>12913</c:v>
                </c:pt>
                <c:pt idx="1649">
                  <c:v>12914</c:v>
                </c:pt>
                <c:pt idx="1650">
                  <c:v>12915</c:v>
                </c:pt>
                <c:pt idx="1651">
                  <c:v>12916</c:v>
                </c:pt>
                <c:pt idx="1652">
                  <c:v>12917</c:v>
                </c:pt>
                <c:pt idx="1653">
                  <c:v>12918</c:v>
                </c:pt>
                <c:pt idx="1654">
                  <c:v>12919</c:v>
                </c:pt>
                <c:pt idx="1655">
                  <c:v>12920</c:v>
                </c:pt>
                <c:pt idx="1656">
                  <c:v>12921</c:v>
                </c:pt>
                <c:pt idx="1657">
                  <c:v>12922</c:v>
                </c:pt>
                <c:pt idx="1658">
                  <c:v>12923</c:v>
                </c:pt>
                <c:pt idx="1659">
                  <c:v>12924</c:v>
                </c:pt>
                <c:pt idx="1660">
                  <c:v>12925</c:v>
                </c:pt>
                <c:pt idx="1661">
                  <c:v>12926</c:v>
                </c:pt>
                <c:pt idx="1662">
                  <c:v>12927</c:v>
                </c:pt>
                <c:pt idx="1663">
                  <c:v>12928</c:v>
                </c:pt>
                <c:pt idx="1664">
                  <c:v>12929</c:v>
                </c:pt>
                <c:pt idx="1665">
                  <c:v>12930</c:v>
                </c:pt>
                <c:pt idx="1666">
                  <c:v>12931</c:v>
                </c:pt>
                <c:pt idx="1667">
                  <c:v>12932</c:v>
                </c:pt>
                <c:pt idx="1668">
                  <c:v>12933</c:v>
                </c:pt>
                <c:pt idx="1669">
                  <c:v>12934</c:v>
                </c:pt>
                <c:pt idx="1670">
                  <c:v>12935</c:v>
                </c:pt>
                <c:pt idx="1671">
                  <c:v>12936</c:v>
                </c:pt>
                <c:pt idx="1672">
                  <c:v>12937</c:v>
                </c:pt>
                <c:pt idx="1673">
                  <c:v>12938</c:v>
                </c:pt>
                <c:pt idx="1674">
                  <c:v>12939</c:v>
                </c:pt>
                <c:pt idx="1675">
                  <c:v>12940</c:v>
                </c:pt>
                <c:pt idx="1676">
                  <c:v>12941</c:v>
                </c:pt>
                <c:pt idx="1677">
                  <c:v>12942</c:v>
                </c:pt>
                <c:pt idx="1678">
                  <c:v>12943</c:v>
                </c:pt>
                <c:pt idx="1679">
                  <c:v>12944</c:v>
                </c:pt>
                <c:pt idx="1680">
                  <c:v>12945</c:v>
                </c:pt>
                <c:pt idx="1681">
                  <c:v>12946</c:v>
                </c:pt>
                <c:pt idx="1682">
                  <c:v>12947</c:v>
                </c:pt>
                <c:pt idx="1683">
                  <c:v>12948</c:v>
                </c:pt>
                <c:pt idx="1684">
                  <c:v>12949</c:v>
                </c:pt>
                <c:pt idx="1685">
                  <c:v>12950</c:v>
                </c:pt>
                <c:pt idx="1686">
                  <c:v>12951</c:v>
                </c:pt>
                <c:pt idx="1687">
                  <c:v>12952</c:v>
                </c:pt>
                <c:pt idx="1688">
                  <c:v>12953</c:v>
                </c:pt>
                <c:pt idx="1689">
                  <c:v>12954</c:v>
                </c:pt>
                <c:pt idx="1690">
                  <c:v>12955</c:v>
                </c:pt>
                <c:pt idx="1691">
                  <c:v>12956</c:v>
                </c:pt>
                <c:pt idx="1692">
                  <c:v>12957</c:v>
                </c:pt>
                <c:pt idx="1693">
                  <c:v>12958</c:v>
                </c:pt>
                <c:pt idx="1694">
                  <c:v>12959</c:v>
                </c:pt>
                <c:pt idx="1695">
                  <c:v>12960</c:v>
                </c:pt>
                <c:pt idx="1696">
                  <c:v>12961</c:v>
                </c:pt>
                <c:pt idx="1697">
                  <c:v>12962</c:v>
                </c:pt>
                <c:pt idx="1698">
                  <c:v>12963</c:v>
                </c:pt>
                <c:pt idx="1699">
                  <c:v>12964</c:v>
                </c:pt>
                <c:pt idx="1700">
                  <c:v>12965</c:v>
                </c:pt>
                <c:pt idx="1701">
                  <c:v>12966</c:v>
                </c:pt>
                <c:pt idx="1702">
                  <c:v>12967</c:v>
                </c:pt>
                <c:pt idx="1703">
                  <c:v>12968</c:v>
                </c:pt>
                <c:pt idx="1704">
                  <c:v>12969</c:v>
                </c:pt>
                <c:pt idx="1705">
                  <c:v>12970</c:v>
                </c:pt>
                <c:pt idx="1706">
                  <c:v>12971</c:v>
                </c:pt>
                <c:pt idx="1707">
                  <c:v>12972</c:v>
                </c:pt>
                <c:pt idx="1708">
                  <c:v>12973</c:v>
                </c:pt>
                <c:pt idx="1709">
                  <c:v>12974</c:v>
                </c:pt>
                <c:pt idx="1710">
                  <c:v>12975</c:v>
                </c:pt>
                <c:pt idx="1711">
                  <c:v>12976</c:v>
                </c:pt>
                <c:pt idx="1712">
                  <c:v>12977</c:v>
                </c:pt>
                <c:pt idx="1713">
                  <c:v>12978</c:v>
                </c:pt>
                <c:pt idx="1714">
                  <c:v>12979</c:v>
                </c:pt>
                <c:pt idx="1715">
                  <c:v>12980</c:v>
                </c:pt>
                <c:pt idx="1716">
                  <c:v>12981</c:v>
                </c:pt>
                <c:pt idx="1717">
                  <c:v>12982</c:v>
                </c:pt>
                <c:pt idx="1718">
                  <c:v>12983</c:v>
                </c:pt>
                <c:pt idx="1719">
                  <c:v>12984</c:v>
                </c:pt>
                <c:pt idx="1720">
                  <c:v>12985</c:v>
                </c:pt>
                <c:pt idx="1721">
                  <c:v>12986</c:v>
                </c:pt>
                <c:pt idx="1722">
                  <c:v>12987</c:v>
                </c:pt>
                <c:pt idx="1723">
                  <c:v>12988</c:v>
                </c:pt>
                <c:pt idx="1724">
                  <c:v>12989</c:v>
                </c:pt>
                <c:pt idx="1725">
                  <c:v>12990</c:v>
                </c:pt>
                <c:pt idx="1726">
                  <c:v>12991</c:v>
                </c:pt>
                <c:pt idx="1727">
                  <c:v>12992</c:v>
                </c:pt>
                <c:pt idx="1728">
                  <c:v>12993</c:v>
                </c:pt>
                <c:pt idx="1729">
                  <c:v>12994</c:v>
                </c:pt>
                <c:pt idx="1730">
                  <c:v>12995</c:v>
                </c:pt>
                <c:pt idx="1731">
                  <c:v>12996</c:v>
                </c:pt>
                <c:pt idx="1732">
                  <c:v>12997</c:v>
                </c:pt>
                <c:pt idx="1733">
                  <c:v>12998</c:v>
                </c:pt>
                <c:pt idx="1734">
                  <c:v>12999</c:v>
                </c:pt>
                <c:pt idx="1735">
                  <c:v>13000</c:v>
                </c:pt>
                <c:pt idx="1736">
                  <c:v>13001</c:v>
                </c:pt>
                <c:pt idx="1737">
                  <c:v>13002</c:v>
                </c:pt>
                <c:pt idx="1738">
                  <c:v>13003</c:v>
                </c:pt>
                <c:pt idx="1739">
                  <c:v>13004</c:v>
                </c:pt>
                <c:pt idx="1740">
                  <c:v>13005</c:v>
                </c:pt>
                <c:pt idx="1741">
                  <c:v>13006</c:v>
                </c:pt>
                <c:pt idx="1742">
                  <c:v>13007</c:v>
                </c:pt>
                <c:pt idx="1743">
                  <c:v>13008</c:v>
                </c:pt>
                <c:pt idx="1744">
                  <c:v>13009</c:v>
                </c:pt>
                <c:pt idx="1745">
                  <c:v>13010</c:v>
                </c:pt>
                <c:pt idx="1746">
                  <c:v>13011</c:v>
                </c:pt>
                <c:pt idx="1747">
                  <c:v>13012</c:v>
                </c:pt>
                <c:pt idx="1748">
                  <c:v>13013</c:v>
                </c:pt>
                <c:pt idx="1749">
                  <c:v>13014</c:v>
                </c:pt>
                <c:pt idx="1750">
                  <c:v>13015</c:v>
                </c:pt>
                <c:pt idx="1751">
                  <c:v>13016</c:v>
                </c:pt>
                <c:pt idx="1752">
                  <c:v>13017</c:v>
                </c:pt>
                <c:pt idx="1753">
                  <c:v>13018</c:v>
                </c:pt>
                <c:pt idx="1754">
                  <c:v>13019</c:v>
                </c:pt>
                <c:pt idx="1755">
                  <c:v>13020</c:v>
                </c:pt>
                <c:pt idx="1756">
                  <c:v>13021</c:v>
                </c:pt>
                <c:pt idx="1757">
                  <c:v>13022</c:v>
                </c:pt>
                <c:pt idx="1758">
                  <c:v>13023</c:v>
                </c:pt>
                <c:pt idx="1759">
                  <c:v>13024</c:v>
                </c:pt>
                <c:pt idx="1760">
                  <c:v>13025</c:v>
                </c:pt>
                <c:pt idx="1761">
                  <c:v>13026</c:v>
                </c:pt>
                <c:pt idx="1762">
                  <c:v>13027</c:v>
                </c:pt>
                <c:pt idx="1763">
                  <c:v>13028</c:v>
                </c:pt>
                <c:pt idx="1764">
                  <c:v>13029</c:v>
                </c:pt>
                <c:pt idx="1765">
                  <c:v>13030</c:v>
                </c:pt>
                <c:pt idx="1766">
                  <c:v>13031</c:v>
                </c:pt>
                <c:pt idx="1767">
                  <c:v>13032</c:v>
                </c:pt>
                <c:pt idx="1768">
                  <c:v>13033</c:v>
                </c:pt>
                <c:pt idx="1769">
                  <c:v>13034</c:v>
                </c:pt>
                <c:pt idx="1770">
                  <c:v>13035</c:v>
                </c:pt>
                <c:pt idx="1771">
                  <c:v>13036</c:v>
                </c:pt>
                <c:pt idx="1772">
                  <c:v>13037</c:v>
                </c:pt>
                <c:pt idx="1773">
                  <c:v>13038</c:v>
                </c:pt>
                <c:pt idx="1774">
                  <c:v>13039</c:v>
                </c:pt>
                <c:pt idx="1775">
                  <c:v>13040</c:v>
                </c:pt>
                <c:pt idx="1776">
                  <c:v>13041</c:v>
                </c:pt>
                <c:pt idx="1777">
                  <c:v>13042</c:v>
                </c:pt>
                <c:pt idx="1778">
                  <c:v>13043</c:v>
                </c:pt>
                <c:pt idx="1779">
                  <c:v>13044</c:v>
                </c:pt>
                <c:pt idx="1780">
                  <c:v>13045</c:v>
                </c:pt>
                <c:pt idx="1781">
                  <c:v>13046</c:v>
                </c:pt>
                <c:pt idx="1782">
                  <c:v>13047</c:v>
                </c:pt>
                <c:pt idx="1783">
                  <c:v>13048</c:v>
                </c:pt>
                <c:pt idx="1784">
                  <c:v>13049</c:v>
                </c:pt>
                <c:pt idx="1785">
                  <c:v>13050</c:v>
                </c:pt>
                <c:pt idx="1786">
                  <c:v>13051</c:v>
                </c:pt>
                <c:pt idx="1787">
                  <c:v>13052</c:v>
                </c:pt>
                <c:pt idx="1788">
                  <c:v>13053</c:v>
                </c:pt>
                <c:pt idx="1789">
                  <c:v>13054</c:v>
                </c:pt>
                <c:pt idx="1790">
                  <c:v>13055</c:v>
                </c:pt>
                <c:pt idx="1791">
                  <c:v>13056</c:v>
                </c:pt>
                <c:pt idx="1792">
                  <c:v>13057</c:v>
                </c:pt>
                <c:pt idx="1793">
                  <c:v>13058</c:v>
                </c:pt>
                <c:pt idx="1794">
                  <c:v>13059</c:v>
                </c:pt>
                <c:pt idx="1795">
                  <c:v>13060</c:v>
                </c:pt>
                <c:pt idx="1796">
                  <c:v>13061</c:v>
                </c:pt>
                <c:pt idx="1797">
                  <c:v>13062</c:v>
                </c:pt>
                <c:pt idx="1798">
                  <c:v>13063</c:v>
                </c:pt>
                <c:pt idx="1799">
                  <c:v>13064</c:v>
                </c:pt>
                <c:pt idx="1800">
                  <c:v>13065</c:v>
                </c:pt>
                <c:pt idx="1801">
                  <c:v>13066</c:v>
                </c:pt>
                <c:pt idx="1802">
                  <c:v>13067</c:v>
                </c:pt>
                <c:pt idx="1803">
                  <c:v>13068</c:v>
                </c:pt>
                <c:pt idx="1804">
                  <c:v>13069</c:v>
                </c:pt>
                <c:pt idx="1805">
                  <c:v>13070</c:v>
                </c:pt>
                <c:pt idx="1806">
                  <c:v>13071</c:v>
                </c:pt>
                <c:pt idx="1807">
                  <c:v>13072</c:v>
                </c:pt>
                <c:pt idx="1808">
                  <c:v>13073</c:v>
                </c:pt>
                <c:pt idx="1809">
                  <c:v>13074</c:v>
                </c:pt>
                <c:pt idx="1810">
                  <c:v>13075</c:v>
                </c:pt>
                <c:pt idx="1811">
                  <c:v>13076</c:v>
                </c:pt>
                <c:pt idx="1812">
                  <c:v>13077</c:v>
                </c:pt>
                <c:pt idx="1813">
                  <c:v>13078</c:v>
                </c:pt>
                <c:pt idx="1814">
                  <c:v>13079</c:v>
                </c:pt>
                <c:pt idx="1815">
                  <c:v>13080</c:v>
                </c:pt>
                <c:pt idx="1816">
                  <c:v>13081</c:v>
                </c:pt>
                <c:pt idx="1817">
                  <c:v>13082</c:v>
                </c:pt>
                <c:pt idx="1818">
                  <c:v>13083</c:v>
                </c:pt>
                <c:pt idx="1819">
                  <c:v>13084</c:v>
                </c:pt>
                <c:pt idx="1820">
                  <c:v>13085</c:v>
                </c:pt>
                <c:pt idx="1821">
                  <c:v>13086</c:v>
                </c:pt>
                <c:pt idx="1822">
                  <c:v>13087</c:v>
                </c:pt>
                <c:pt idx="1823">
                  <c:v>13088</c:v>
                </c:pt>
                <c:pt idx="1824">
                  <c:v>13089</c:v>
                </c:pt>
                <c:pt idx="1825">
                  <c:v>13090</c:v>
                </c:pt>
                <c:pt idx="1826">
                  <c:v>13091</c:v>
                </c:pt>
                <c:pt idx="1827">
                  <c:v>13092</c:v>
                </c:pt>
                <c:pt idx="1828">
                  <c:v>13093</c:v>
                </c:pt>
                <c:pt idx="1829">
                  <c:v>13094</c:v>
                </c:pt>
                <c:pt idx="1830">
                  <c:v>13095</c:v>
                </c:pt>
                <c:pt idx="1831">
                  <c:v>13096</c:v>
                </c:pt>
                <c:pt idx="1832">
                  <c:v>13097</c:v>
                </c:pt>
                <c:pt idx="1833">
                  <c:v>13098</c:v>
                </c:pt>
                <c:pt idx="1834">
                  <c:v>13099</c:v>
                </c:pt>
                <c:pt idx="1835">
                  <c:v>13100</c:v>
                </c:pt>
                <c:pt idx="1836">
                  <c:v>13101</c:v>
                </c:pt>
                <c:pt idx="1837">
                  <c:v>13102</c:v>
                </c:pt>
                <c:pt idx="1838">
                  <c:v>13103</c:v>
                </c:pt>
                <c:pt idx="1839">
                  <c:v>13104</c:v>
                </c:pt>
                <c:pt idx="1840">
                  <c:v>13105</c:v>
                </c:pt>
                <c:pt idx="1841">
                  <c:v>13106</c:v>
                </c:pt>
                <c:pt idx="1842">
                  <c:v>13107</c:v>
                </c:pt>
                <c:pt idx="1843">
                  <c:v>13108</c:v>
                </c:pt>
                <c:pt idx="1844">
                  <c:v>13109</c:v>
                </c:pt>
                <c:pt idx="1845">
                  <c:v>13110</c:v>
                </c:pt>
                <c:pt idx="1846">
                  <c:v>13111</c:v>
                </c:pt>
                <c:pt idx="1847">
                  <c:v>13112</c:v>
                </c:pt>
                <c:pt idx="1848">
                  <c:v>13113</c:v>
                </c:pt>
                <c:pt idx="1849">
                  <c:v>13114</c:v>
                </c:pt>
                <c:pt idx="1850">
                  <c:v>13115</c:v>
                </c:pt>
                <c:pt idx="1851">
                  <c:v>13116</c:v>
                </c:pt>
                <c:pt idx="1852">
                  <c:v>13117</c:v>
                </c:pt>
                <c:pt idx="1853">
                  <c:v>13118</c:v>
                </c:pt>
                <c:pt idx="1854">
                  <c:v>13119</c:v>
                </c:pt>
                <c:pt idx="1855">
                  <c:v>13120</c:v>
                </c:pt>
                <c:pt idx="1856">
                  <c:v>13121</c:v>
                </c:pt>
                <c:pt idx="1857">
                  <c:v>13122</c:v>
                </c:pt>
                <c:pt idx="1858">
                  <c:v>13123</c:v>
                </c:pt>
                <c:pt idx="1859">
                  <c:v>13124</c:v>
                </c:pt>
                <c:pt idx="1860">
                  <c:v>13125</c:v>
                </c:pt>
                <c:pt idx="1861">
                  <c:v>13126</c:v>
                </c:pt>
                <c:pt idx="1862">
                  <c:v>13127</c:v>
                </c:pt>
                <c:pt idx="1863">
                  <c:v>13128</c:v>
                </c:pt>
                <c:pt idx="1864">
                  <c:v>13129</c:v>
                </c:pt>
                <c:pt idx="1865">
                  <c:v>13130</c:v>
                </c:pt>
                <c:pt idx="1866">
                  <c:v>13131</c:v>
                </c:pt>
                <c:pt idx="1867">
                  <c:v>13132</c:v>
                </c:pt>
                <c:pt idx="1868">
                  <c:v>13133</c:v>
                </c:pt>
                <c:pt idx="1869">
                  <c:v>13134</c:v>
                </c:pt>
                <c:pt idx="1870">
                  <c:v>13135</c:v>
                </c:pt>
                <c:pt idx="1871">
                  <c:v>13136</c:v>
                </c:pt>
                <c:pt idx="1872">
                  <c:v>13137</c:v>
                </c:pt>
                <c:pt idx="1873">
                  <c:v>13138</c:v>
                </c:pt>
                <c:pt idx="1874">
                  <c:v>13139</c:v>
                </c:pt>
                <c:pt idx="1875">
                  <c:v>13140</c:v>
                </c:pt>
                <c:pt idx="1876">
                  <c:v>13141</c:v>
                </c:pt>
                <c:pt idx="1877">
                  <c:v>13142</c:v>
                </c:pt>
                <c:pt idx="1878">
                  <c:v>13143</c:v>
                </c:pt>
                <c:pt idx="1879">
                  <c:v>13144</c:v>
                </c:pt>
                <c:pt idx="1880">
                  <c:v>13145</c:v>
                </c:pt>
                <c:pt idx="1881">
                  <c:v>13146</c:v>
                </c:pt>
                <c:pt idx="1882">
                  <c:v>13147</c:v>
                </c:pt>
                <c:pt idx="1883">
                  <c:v>13148</c:v>
                </c:pt>
                <c:pt idx="1884">
                  <c:v>13149</c:v>
                </c:pt>
                <c:pt idx="1885">
                  <c:v>13150</c:v>
                </c:pt>
                <c:pt idx="1886">
                  <c:v>13151</c:v>
                </c:pt>
                <c:pt idx="1887">
                  <c:v>13152</c:v>
                </c:pt>
                <c:pt idx="1888">
                  <c:v>13153</c:v>
                </c:pt>
                <c:pt idx="1889">
                  <c:v>13154</c:v>
                </c:pt>
                <c:pt idx="1890">
                  <c:v>13155</c:v>
                </c:pt>
                <c:pt idx="1891">
                  <c:v>13156</c:v>
                </c:pt>
                <c:pt idx="1892">
                  <c:v>13157</c:v>
                </c:pt>
                <c:pt idx="1893">
                  <c:v>13158</c:v>
                </c:pt>
                <c:pt idx="1894">
                  <c:v>13159</c:v>
                </c:pt>
                <c:pt idx="1895">
                  <c:v>13160</c:v>
                </c:pt>
                <c:pt idx="1896">
                  <c:v>13161</c:v>
                </c:pt>
                <c:pt idx="1897">
                  <c:v>13162</c:v>
                </c:pt>
                <c:pt idx="1898">
                  <c:v>13163</c:v>
                </c:pt>
                <c:pt idx="1899">
                  <c:v>13164</c:v>
                </c:pt>
                <c:pt idx="1900">
                  <c:v>13165</c:v>
                </c:pt>
                <c:pt idx="1901">
                  <c:v>13166</c:v>
                </c:pt>
                <c:pt idx="1902">
                  <c:v>13167</c:v>
                </c:pt>
                <c:pt idx="1903">
                  <c:v>13168</c:v>
                </c:pt>
                <c:pt idx="1904">
                  <c:v>13169</c:v>
                </c:pt>
                <c:pt idx="1905">
                  <c:v>13170</c:v>
                </c:pt>
                <c:pt idx="1906">
                  <c:v>13171</c:v>
                </c:pt>
                <c:pt idx="1907">
                  <c:v>13172</c:v>
                </c:pt>
                <c:pt idx="1908">
                  <c:v>13173</c:v>
                </c:pt>
                <c:pt idx="1909">
                  <c:v>13174</c:v>
                </c:pt>
                <c:pt idx="1910">
                  <c:v>13175</c:v>
                </c:pt>
                <c:pt idx="1911">
                  <c:v>13176</c:v>
                </c:pt>
                <c:pt idx="1912">
                  <c:v>13177</c:v>
                </c:pt>
                <c:pt idx="1913">
                  <c:v>13178</c:v>
                </c:pt>
                <c:pt idx="1914">
                  <c:v>13179</c:v>
                </c:pt>
                <c:pt idx="1915">
                  <c:v>13180</c:v>
                </c:pt>
                <c:pt idx="1916">
                  <c:v>13181</c:v>
                </c:pt>
                <c:pt idx="1917">
                  <c:v>13182</c:v>
                </c:pt>
                <c:pt idx="1918">
                  <c:v>13183</c:v>
                </c:pt>
                <c:pt idx="1919">
                  <c:v>13184</c:v>
                </c:pt>
                <c:pt idx="1920">
                  <c:v>13185</c:v>
                </c:pt>
                <c:pt idx="1921">
                  <c:v>13186</c:v>
                </c:pt>
                <c:pt idx="1922">
                  <c:v>13187</c:v>
                </c:pt>
                <c:pt idx="1923">
                  <c:v>13188</c:v>
                </c:pt>
                <c:pt idx="1924">
                  <c:v>13189</c:v>
                </c:pt>
                <c:pt idx="1925">
                  <c:v>13190</c:v>
                </c:pt>
                <c:pt idx="1926">
                  <c:v>13191</c:v>
                </c:pt>
                <c:pt idx="1927">
                  <c:v>13192</c:v>
                </c:pt>
                <c:pt idx="1928">
                  <c:v>13193</c:v>
                </c:pt>
                <c:pt idx="1929">
                  <c:v>13194</c:v>
                </c:pt>
                <c:pt idx="1930">
                  <c:v>13195</c:v>
                </c:pt>
                <c:pt idx="1931">
                  <c:v>13196</c:v>
                </c:pt>
                <c:pt idx="1932">
                  <c:v>13197</c:v>
                </c:pt>
                <c:pt idx="1933">
                  <c:v>13198</c:v>
                </c:pt>
                <c:pt idx="1934">
                  <c:v>13199</c:v>
                </c:pt>
                <c:pt idx="1935">
                  <c:v>13200</c:v>
                </c:pt>
                <c:pt idx="1936">
                  <c:v>13201</c:v>
                </c:pt>
                <c:pt idx="1937">
                  <c:v>13202</c:v>
                </c:pt>
                <c:pt idx="1938">
                  <c:v>13203</c:v>
                </c:pt>
                <c:pt idx="1939">
                  <c:v>13204</c:v>
                </c:pt>
                <c:pt idx="1940">
                  <c:v>13205</c:v>
                </c:pt>
                <c:pt idx="1941">
                  <c:v>13206</c:v>
                </c:pt>
                <c:pt idx="1942">
                  <c:v>13207</c:v>
                </c:pt>
                <c:pt idx="1943">
                  <c:v>13208</c:v>
                </c:pt>
                <c:pt idx="1944">
                  <c:v>13209</c:v>
                </c:pt>
                <c:pt idx="1945">
                  <c:v>13210</c:v>
                </c:pt>
                <c:pt idx="1946">
                  <c:v>13211</c:v>
                </c:pt>
                <c:pt idx="1947">
                  <c:v>13212</c:v>
                </c:pt>
                <c:pt idx="1948">
                  <c:v>13213</c:v>
                </c:pt>
                <c:pt idx="1949">
                  <c:v>13214</c:v>
                </c:pt>
                <c:pt idx="1950">
                  <c:v>13215</c:v>
                </c:pt>
                <c:pt idx="1951">
                  <c:v>13216</c:v>
                </c:pt>
                <c:pt idx="1952">
                  <c:v>13217</c:v>
                </c:pt>
                <c:pt idx="1953">
                  <c:v>13218</c:v>
                </c:pt>
                <c:pt idx="1954">
                  <c:v>13219</c:v>
                </c:pt>
                <c:pt idx="1955">
                  <c:v>13220</c:v>
                </c:pt>
                <c:pt idx="1956">
                  <c:v>13221</c:v>
                </c:pt>
                <c:pt idx="1957">
                  <c:v>13222</c:v>
                </c:pt>
                <c:pt idx="1958">
                  <c:v>13223</c:v>
                </c:pt>
                <c:pt idx="1959">
                  <c:v>13224</c:v>
                </c:pt>
                <c:pt idx="1960">
                  <c:v>13225</c:v>
                </c:pt>
                <c:pt idx="1961">
                  <c:v>13226</c:v>
                </c:pt>
                <c:pt idx="1962">
                  <c:v>13227</c:v>
                </c:pt>
                <c:pt idx="1963">
                  <c:v>13228</c:v>
                </c:pt>
                <c:pt idx="1964">
                  <c:v>13229</c:v>
                </c:pt>
                <c:pt idx="1965">
                  <c:v>13230</c:v>
                </c:pt>
                <c:pt idx="1966">
                  <c:v>13231</c:v>
                </c:pt>
                <c:pt idx="1967">
                  <c:v>13232</c:v>
                </c:pt>
                <c:pt idx="1968">
                  <c:v>13233</c:v>
                </c:pt>
                <c:pt idx="1969">
                  <c:v>13234</c:v>
                </c:pt>
                <c:pt idx="1970">
                  <c:v>13235</c:v>
                </c:pt>
                <c:pt idx="1971">
                  <c:v>13236</c:v>
                </c:pt>
                <c:pt idx="1972">
                  <c:v>13237</c:v>
                </c:pt>
                <c:pt idx="1973">
                  <c:v>13238</c:v>
                </c:pt>
                <c:pt idx="1974">
                  <c:v>13239</c:v>
                </c:pt>
                <c:pt idx="1975">
                  <c:v>13240</c:v>
                </c:pt>
                <c:pt idx="1976">
                  <c:v>13241</c:v>
                </c:pt>
                <c:pt idx="1977">
                  <c:v>13242</c:v>
                </c:pt>
                <c:pt idx="1978">
                  <c:v>13243</c:v>
                </c:pt>
                <c:pt idx="1979">
                  <c:v>13244</c:v>
                </c:pt>
                <c:pt idx="1980">
                  <c:v>13245</c:v>
                </c:pt>
                <c:pt idx="1981">
                  <c:v>13246</c:v>
                </c:pt>
                <c:pt idx="1982">
                  <c:v>13247</c:v>
                </c:pt>
                <c:pt idx="1983">
                  <c:v>13248</c:v>
                </c:pt>
                <c:pt idx="1984">
                  <c:v>13249</c:v>
                </c:pt>
                <c:pt idx="1985">
                  <c:v>13250</c:v>
                </c:pt>
                <c:pt idx="1986">
                  <c:v>13251</c:v>
                </c:pt>
                <c:pt idx="1987">
                  <c:v>13252</c:v>
                </c:pt>
                <c:pt idx="1988">
                  <c:v>13253</c:v>
                </c:pt>
                <c:pt idx="1989">
                  <c:v>13254</c:v>
                </c:pt>
                <c:pt idx="1990">
                  <c:v>13255</c:v>
                </c:pt>
                <c:pt idx="1991">
                  <c:v>13256</c:v>
                </c:pt>
                <c:pt idx="1992">
                  <c:v>13257</c:v>
                </c:pt>
                <c:pt idx="1993">
                  <c:v>13258</c:v>
                </c:pt>
                <c:pt idx="1994">
                  <c:v>13259</c:v>
                </c:pt>
                <c:pt idx="1995">
                  <c:v>13260</c:v>
                </c:pt>
                <c:pt idx="1996">
                  <c:v>13261</c:v>
                </c:pt>
                <c:pt idx="1997">
                  <c:v>13262</c:v>
                </c:pt>
                <c:pt idx="1998">
                  <c:v>13263</c:v>
                </c:pt>
                <c:pt idx="1999">
                  <c:v>13264</c:v>
                </c:pt>
                <c:pt idx="2000">
                  <c:v>13265</c:v>
                </c:pt>
                <c:pt idx="2001">
                  <c:v>13266</c:v>
                </c:pt>
                <c:pt idx="2002">
                  <c:v>13267</c:v>
                </c:pt>
                <c:pt idx="2003">
                  <c:v>13268</c:v>
                </c:pt>
                <c:pt idx="2004">
                  <c:v>13269</c:v>
                </c:pt>
                <c:pt idx="2005">
                  <c:v>13270</c:v>
                </c:pt>
                <c:pt idx="2006">
                  <c:v>13271</c:v>
                </c:pt>
                <c:pt idx="2007">
                  <c:v>13272</c:v>
                </c:pt>
                <c:pt idx="2008">
                  <c:v>13273</c:v>
                </c:pt>
                <c:pt idx="2009">
                  <c:v>13274</c:v>
                </c:pt>
                <c:pt idx="2010">
                  <c:v>13275</c:v>
                </c:pt>
                <c:pt idx="2011">
                  <c:v>13276</c:v>
                </c:pt>
                <c:pt idx="2012">
                  <c:v>13277</c:v>
                </c:pt>
                <c:pt idx="2013">
                  <c:v>13278</c:v>
                </c:pt>
                <c:pt idx="2014">
                  <c:v>13279</c:v>
                </c:pt>
                <c:pt idx="2015">
                  <c:v>13280</c:v>
                </c:pt>
                <c:pt idx="2016">
                  <c:v>13281</c:v>
                </c:pt>
                <c:pt idx="2017">
                  <c:v>13282</c:v>
                </c:pt>
                <c:pt idx="2018">
                  <c:v>13283</c:v>
                </c:pt>
                <c:pt idx="2019">
                  <c:v>13284</c:v>
                </c:pt>
                <c:pt idx="2020">
                  <c:v>13285</c:v>
                </c:pt>
                <c:pt idx="2021">
                  <c:v>13286</c:v>
                </c:pt>
                <c:pt idx="2022">
                  <c:v>13287</c:v>
                </c:pt>
                <c:pt idx="2023">
                  <c:v>13288</c:v>
                </c:pt>
                <c:pt idx="2024">
                  <c:v>13289</c:v>
                </c:pt>
                <c:pt idx="2025">
                  <c:v>13290</c:v>
                </c:pt>
                <c:pt idx="2026">
                  <c:v>13291</c:v>
                </c:pt>
                <c:pt idx="2027">
                  <c:v>13292</c:v>
                </c:pt>
                <c:pt idx="2028">
                  <c:v>13293</c:v>
                </c:pt>
                <c:pt idx="2029">
                  <c:v>13294</c:v>
                </c:pt>
                <c:pt idx="2030">
                  <c:v>13295</c:v>
                </c:pt>
                <c:pt idx="2031">
                  <c:v>13296</c:v>
                </c:pt>
                <c:pt idx="2032">
                  <c:v>13297</c:v>
                </c:pt>
                <c:pt idx="2033">
                  <c:v>13298</c:v>
                </c:pt>
                <c:pt idx="2034">
                  <c:v>13299</c:v>
                </c:pt>
                <c:pt idx="2035">
                  <c:v>13300</c:v>
                </c:pt>
                <c:pt idx="2036">
                  <c:v>13301</c:v>
                </c:pt>
                <c:pt idx="2037">
                  <c:v>13302</c:v>
                </c:pt>
                <c:pt idx="2038">
                  <c:v>13303</c:v>
                </c:pt>
                <c:pt idx="2039">
                  <c:v>13304</c:v>
                </c:pt>
                <c:pt idx="2040">
                  <c:v>13305</c:v>
                </c:pt>
                <c:pt idx="2041">
                  <c:v>13306</c:v>
                </c:pt>
                <c:pt idx="2042">
                  <c:v>13307</c:v>
                </c:pt>
                <c:pt idx="2043">
                  <c:v>13308</c:v>
                </c:pt>
                <c:pt idx="2044">
                  <c:v>13309</c:v>
                </c:pt>
                <c:pt idx="2045">
                  <c:v>13310</c:v>
                </c:pt>
                <c:pt idx="2046">
                  <c:v>13311</c:v>
                </c:pt>
                <c:pt idx="2047">
                  <c:v>13312</c:v>
                </c:pt>
                <c:pt idx="2048">
                  <c:v>13313</c:v>
                </c:pt>
                <c:pt idx="2049">
                  <c:v>13314</c:v>
                </c:pt>
                <c:pt idx="2050">
                  <c:v>13315</c:v>
                </c:pt>
                <c:pt idx="2051">
                  <c:v>13316</c:v>
                </c:pt>
                <c:pt idx="2052">
                  <c:v>13317</c:v>
                </c:pt>
                <c:pt idx="2053">
                  <c:v>13318</c:v>
                </c:pt>
                <c:pt idx="2054">
                  <c:v>13319</c:v>
                </c:pt>
                <c:pt idx="2055">
                  <c:v>13320</c:v>
                </c:pt>
                <c:pt idx="2056">
                  <c:v>13321</c:v>
                </c:pt>
                <c:pt idx="2057">
                  <c:v>13322</c:v>
                </c:pt>
                <c:pt idx="2058">
                  <c:v>13323</c:v>
                </c:pt>
                <c:pt idx="2059">
                  <c:v>13324</c:v>
                </c:pt>
                <c:pt idx="2060">
                  <c:v>13325</c:v>
                </c:pt>
                <c:pt idx="2061">
                  <c:v>13326</c:v>
                </c:pt>
                <c:pt idx="2062">
                  <c:v>13327</c:v>
                </c:pt>
                <c:pt idx="2063">
                  <c:v>13328</c:v>
                </c:pt>
                <c:pt idx="2064">
                  <c:v>13329</c:v>
                </c:pt>
                <c:pt idx="2065">
                  <c:v>13330</c:v>
                </c:pt>
                <c:pt idx="2066">
                  <c:v>13331</c:v>
                </c:pt>
                <c:pt idx="2067">
                  <c:v>13332</c:v>
                </c:pt>
                <c:pt idx="2068">
                  <c:v>13333</c:v>
                </c:pt>
                <c:pt idx="2069">
                  <c:v>13334</c:v>
                </c:pt>
                <c:pt idx="2070">
                  <c:v>13335</c:v>
                </c:pt>
                <c:pt idx="2071">
                  <c:v>13336</c:v>
                </c:pt>
                <c:pt idx="2072">
                  <c:v>13337</c:v>
                </c:pt>
                <c:pt idx="2073">
                  <c:v>13338</c:v>
                </c:pt>
                <c:pt idx="2074">
                  <c:v>13339</c:v>
                </c:pt>
                <c:pt idx="2075">
                  <c:v>13340</c:v>
                </c:pt>
                <c:pt idx="2076">
                  <c:v>13341</c:v>
                </c:pt>
                <c:pt idx="2077">
                  <c:v>13342</c:v>
                </c:pt>
                <c:pt idx="2078">
                  <c:v>13343</c:v>
                </c:pt>
                <c:pt idx="2079">
                  <c:v>13344</c:v>
                </c:pt>
                <c:pt idx="2080">
                  <c:v>13345</c:v>
                </c:pt>
                <c:pt idx="2081">
                  <c:v>13346</c:v>
                </c:pt>
                <c:pt idx="2082">
                  <c:v>13347</c:v>
                </c:pt>
                <c:pt idx="2083">
                  <c:v>13348</c:v>
                </c:pt>
                <c:pt idx="2084">
                  <c:v>13349</c:v>
                </c:pt>
                <c:pt idx="2085">
                  <c:v>13350</c:v>
                </c:pt>
                <c:pt idx="2086">
                  <c:v>13351</c:v>
                </c:pt>
                <c:pt idx="2087">
                  <c:v>13352</c:v>
                </c:pt>
                <c:pt idx="2088">
                  <c:v>13353</c:v>
                </c:pt>
                <c:pt idx="2089">
                  <c:v>13354</c:v>
                </c:pt>
                <c:pt idx="2090">
                  <c:v>13355</c:v>
                </c:pt>
                <c:pt idx="2091">
                  <c:v>13356</c:v>
                </c:pt>
                <c:pt idx="2092">
                  <c:v>13357</c:v>
                </c:pt>
                <c:pt idx="2093">
                  <c:v>13358</c:v>
                </c:pt>
                <c:pt idx="2094">
                  <c:v>13359</c:v>
                </c:pt>
                <c:pt idx="2095">
                  <c:v>13360</c:v>
                </c:pt>
                <c:pt idx="2096">
                  <c:v>13361</c:v>
                </c:pt>
                <c:pt idx="2097">
                  <c:v>13362</c:v>
                </c:pt>
                <c:pt idx="2098">
                  <c:v>13363</c:v>
                </c:pt>
                <c:pt idx="2099">
                  <c:v>13364</c:v>
                </c:pt>
                <c:pt idx="2100">
                  <c:v>13365</c:v>
                </c:pt>
                <c:pt idx="2101">
                  <c:v>13366</c:v>
                </c:pt>
                <c:pt idx="2102">
                  <c:v>13367</c:v>
                </c:pt>
                <c:pt idx="2103">
                  <c:v>13368</c:v>
                </c:pt>
                <c:pt idx="2104">
                  <c:v>13369</c:v>
                </c:pt>
                <c:pt idx="2105">
                  <c:v>13370</c:v>
                </c:pt>
                <c:pt idx="2106">
                  <c:v>13371</c:v>
                </c:pt>
                <c:pt idx="2107">
                  <c:v>13372</c:v>
                </c:pt>
                <c:pt idx="2108">
                  <c:v>13373</c:v>
                </c:pt>
                <c:pt idx="2109">
                  <c:v>13374</c:v>
                </c:pt>
                <c:pt idx="2110">
                  <c:v>13375</c:v>
                </c:pt>
                <c:pt idx="2111">
                  <c:v>13376</c:v>
                </c:pt>
                <c:pt idx="2112">
                  <c:v>13377</c:v>
                </c:pt>
                <c:pt idx="2113">
                  <c:v>13378</c:v>
                </c:pt>
                <c:pt idx="2114">
                  <c:v>13379</c:v>
                </c:pt>
                <c:pt idx="2115">
                  <c:v>13380</c:v>
                </c:pt>
                <c:pt idx="2116">
                  <c:v>13381</c:v>
                </c:pt>
                <c:pt idx="2117">
                  <c:v>13382</c:v>
                </c:pt>
                <c:pt idx="2118">
                  <c:v>13383</c:v>
                </c:pt>
                <c:pt idx="2119">
                  <c:v>13384</c:v>
                </c:pt>
                <c:pt idx="2120">
                  <c:v>13385</c:v>
                </c:pt>
                <c:pt idx="2121">
                  <c:v>13386</c:v>
                </c:pt>
                <c:pt idx="2122">
                  <c:v>13387</c:v>
                </c:pt>
                <c:pt idx="2123">
                  <c:v>13388</c:v>
                </c:pt>
                <c:pt idx="2124">
                  <c:v>13389</c:v>
                </c:pt>
                <c:pt idx="2125">
                  <c:v>13390</c:v>
                </c:pt>
                <c:pt idx="2126">
                  <c:v>13391</c:v>
                </c:pt>
                <c:pt idx="2127">
                  <c:v>13392</c:v>
                </c:pt>
                <c:pt idx="2128">
                  <c:v>13393</c:v>
                </c:pt>
                <c:pt idx="2129">
                  <c:v>13394</c:v>
                </c:pt>
                <c:pt idx="2130">
                  <c:v>13395</c:v>
                </c:pt>
                <c:pt idx="2131">
                  <c:v>13396</c:v>
                </c:pt>
                <c:pt idx="2132">
                  <c:v>13397</c:v>
                </c:pt>
                <c:pt idx="2133">
                  <c:v>13398</c:v>
                </c:pt>
                <c:pt idx="2134">
                  <c:v>13399</c:v>
                </c:pt>
                <c:pt idx="2135">
                  <c:v>13400</c:v>
                </c:pt>
                <c:pt idx="2136">
                  <c:v>13401</c:v>
                </c:pt>
                <c:pt idx="2137">
                  <c:v>13402</c:v>
                </c:pt>
                <c:pt idx="2138">
                  <c:v>13403</c:v>
                </c:pt>
                <c:pt idx="2139">
                  <c:v>13404</c:v>
                </c:pt>
                <c:pt idx="2140">
                  <c:v>13405</c:v>
                </c:pt>
                <c:pt idx="2141">
                  <c:v>13406</c:v>
                </c:pt>
                <c:pt idx="2142">
                  <c:v>13407</c:v>
                </c:pt>
                <c:pt idx="2143">
                  <c:v>13408</c:v>
                </c:pt>
                <c:pt idx="2144">
                  <c:v>13409</c:v>
                </c:pt>
                <c:pt idx="2145">
                  <c:v>13410</c:v>
                </c:pt>
                <c:pt idx="2146">
                  <c:v>13411</c:v>
                </c:pt>
                <c:pt idx="2147">
                  <c:v>13412</c:v>
                </c:pt>
                <c:pt idx="2148">
                  <c:v>13413</c:v>
                </c:pt>
                <c:pt idx="2149">
                  <c:v>13414</c:v>
                </c:pt>
                <c:pt idx="2150">
                  <c:v>13415</c:v>
                </c:pt>
                <c:pt idx="2151">
                  <c:v>13416</c:v>
                </c:pt>
                <c:pt idx="2152">
                  <c:v>13417</c:v>
                </c:pt>
                <c:pt idx="2153">
                  <c:v>13418</c:v>
                </c:pt>
                <c:pt idx="2154">
                  <c:v>13419</c:v>
                </c:pt>
                <c:pt idx="2155">
                  <c:v>13420</c:v>
                </c:pt>
                <c:pt idx="2156">
                  <c:v>13421</c:v>
                </c:pt>
                <c:pt idx="2157">
                  <c:v>13422</c:v>
                </c:pt>
                <c:pt idx="2158">
                  <c:v>13423</c:v>
                </c:pt>
                <c:pt idx="2159">
                  <c:v>13424</c:v>
                </c:pt>
                <c:pt idx="2160">
                  <c:v>13425</c:v>
                </c:pt>
                <c:pt idx="2161">
                  <c:v>13426</c:v>
                </c:pt>
                <c:pt idx="2162">
                  <c:v>13427</c:v>
                </c:pt>
                <c:pt idx="2163">
                  <c:v>13428</c:v>
                </c:pt>
                <c:pt idx="2164">
                  <c:v>13429</c:v>
                </c:pt>
                <c:pt idx="2165">
                  <c:v>13430</c:v>
                </c:pt>
                <c:pt idx="2166">
                  <c:v>13431</c:v>
                </c:pt>
                <c:pt idx="2167">
                  <c:v>13432</c:v>
                </c:pt>
                <c:pt idx="2168">
                  <c:v>13433</c:v>
                </c:pt>
                <c:pt idx="2169">
                  <c:v>13434</c:v>
                </c:pt>
                <c:pt idx="2170">
                  <c:v>13435</c:v>
                </c:pt>
                <c:pt idx="2171">
                  <c:v>13436</c:v>
                </c:pt>
                <c:pt idx="2172">
                  <c:v>13437</c:v>
                </c:pt>
                <c:pt idx="2173">
                  <c:v>13438</c:v>
                </c:pt>
                <c:pt idx="2174">
                  <c:v>13439</c:v>
                </c:pt>
                <c:pt idx="2175">
                  <c:v>13440</c:v>
                </c:pt>
                <c:pt idx="2176">
                  <c:v>13441</c:v>
                </c:pt>
                <c:pt idx="2177">
                  <c:v>13442</c:v>
                </c:pt>
                <c:pt idx="2178">
                  <c:v>13443</c:v>
                </c:pt>
                <c:pt idx="2179">
                  <c:v>13444</c:v>
                </c:pt>
                <c:pt idx="2180">
                  <c:v>13445</c:v>
                </c:pt>
                <c:pt idx="2181">
                  <c:v>13446</c:v>
                </c:pt>
                <c:pt idx="2182">
                  <c:v>13447</c:v>
                </c:pt>
                <c:pt idx="2183">
                  <c:v>13448</c:v>
                </c:pt>
                <c:pt idx="2184">
                  <c:v>13449</c:v>
                </c:pt>
                <c:pt idx="2185">
                  <c:v>13450</c:v>
                </c:pt>
                <c:pt idx="2186">
                  <c:v>13451</c:v>
                </c:pt>
                <c:pt idx="2187">
                  <c:v>13452</c:v>
                </c:pt>
                <c:pt idx="2188">
                  <c:v>13453</c:v>
                </c:pt>
                <c:pt idx="2189">
                  <c:v>13454</c:v>
                </c:pt>
                <c:pt idx="2190">
                  <c:v>13455</c:v>
                </c:pt>
                <c:pt idx="2191">
                  <c:v>13456</c:v>
                </c:pt>
                <c:pt idx="2192">
                  <c:v>13457</c:v>
                </c:pt>
                <c:pt idx="2193">
                  <c:v>13458</c:v>
                </c:pt>
                <c:pt idx="2194">
                  <c:v>13459</c:v>
                </c:pt>
                <c:pt idx="2195">
                  <c:v>13460</c:v>
                </c:pt>
                <c:pt idx="2196">
                  <c:v>13461</c:v>
                </c:pt>
                <c:pt idx="2197">
                  <c:v>13462</c:v>
                </c:pt>
                <c:pt idx="2198">
                  <c:v>13463</c:v>
                </c:pt>
                <c:pt idx="2199">
                  <c:v>13464</c:v>
                </c:pt>
                <c:pt idx="2200">
                  <c:v>13465</c:v>
                </c:pt>
                <c:pt idx="2201">
                  <c:v>13466</c:v>
                </c:pt>
                <c:pt idx="2202">
                  <c:v>13467</c:v>
                </c:pt>
                <c:pt idx="2203">
                  <c:v>13468</c:v>
                </c:pt>
                <c:pt idx="2204">
                  <c:v>13469</c:v>
                </c:pt>
                <c:pt idx="2205">
                  <c:v>13470</c:v>
                </c:pt>
                <c:pt idx="2206">
                  <c:v>13471</c:v>
                </c:pt>
                <c:pt idx="2207">
                  <c:v>13472</c:v>
                </c:pt>
                <c:pt idx="2208">
                  <c:v>13473</c:v>
                </c:pt>
                <c:pt idx="2209">
                  <c:v>13474</c:v>
                </c:pt>
                <c:pt idx="2210">
                  <c:v>13475</c:v>
                </c:pt>
                <c:pt idx="2211">
                  <c:v>13476</c:v>
                </c:pt>
                <c:pt idx="2212">
                  <c:v>13477</c:v>
                </c:pt>
                <c:pt idx="2213">
                  <c:v>13478</c:v>
                </c:pt>
                <c:pt idx="2214">
                  <c:v>13479</c:v>
                </c:pt>
                <c:pt idx="2215">
                  <c:v>13480</c:v>
                </c:pt>
                <c:pt idx="2216">
                  <c:v>13481</c:v>
                </c:pt>
                <c:pt idx="2217">
                  <c:v>13482</c:v>
                </c:pt>
                <c:pt idx="2218">
                  <c:v>13483</c:v>
                </c:pt>
                <c:pt idx="2219">
                  <c:v>13484</c:v>
                </c:pt>
                <c:pt idx="2220">
                  <c:v>13485</c:v>
                </c:pt>
                <c:pt idx="2221">
                  <c:v>13486</c:v>
                </c:pt>
                <c:pt idx="2222">
                  <c:v>13487</c:v>
                </c:pt>
                <c:pt idx="2223">
                  <c:v>13488</c:v>
                </c:pt>
                <c:pt idx="2224">
                  <c:v>13489</c:v>
                </c:pt>
                <c:pt idx="2225">
                  <c:v>13490</c:v>
                </c:pt>
                <c:pt idx="2226">
                  <c:v>13491</c:v>
                </c:pt>
                <c:pt idx="2227">
                  <c:v>13492</c:v>
                </c:pt>
                <c:pt idx="2228">
                  <c:v>13493</c:v>
                </c:pt>
                <c:pt idx="2229">
                  <c:v>13494</c:v>
                </c:pt>
                <c:pt idx="2230">
                  <c:v>13495</c:v>
                </c:pt>
                <c:pt idx="2231">
                  <c:v>13496</c:v>
                </c:pt>
                <c:pt idx="2232">
                  <c:v>13497</c:v>
                </c:pt>
                <c:pt idx="2233">
                  <c:v>13498</c:v>
                </c:pt>
                <c:pt idx="2234">
                  <c:v>13499</c:v>
                </c:pt>
                <c:pt idx="2235">
                  <c:v>13500</c:v>
                </c:pt>
                <c:pt idx="2236">
                  <c:v>13501</c:v>
                </c:pt>
                <c:pt idx="2237">
                  <c:v>13502</c:v>
                </c:pt>
                <c:pt idx="2238">
                  <c:v>13503</c:v>
                </c:pt>
                <c:pt idx="2239">
                  <c:v>13504</c:v>
                </c:pt>
                <c:pt idx="2240">
                  <c:v>13505</c:v>
                </c:pt>
                <c:pt idx="2241">
                  <c:v>13506</c:v>
                </c:pt>
                <c:pt idx="2242">
                  <c:v>13507</c:v>
                </c:pt>
                <c:pt idx="2243">
                  <c:v>13508</c:v>
                </c:pt>
                <c:pt idx="2244">
                  <c:v>13509</c:v>
                </c:pt>
                <c:pt idx="2245">
                  <c:v>13510</c:v>
                </c:pt>
                <c:pt idx="2246">
                  <c:v>13511</c:v>
                </c:pt>
                <c:pt idx="2247">
                  <c:v>13512</c:v>
                </c:pt>
                <c:pt idx="2248">
                  <c:v>13513</c:v>
                </c:pt>
                <c:pt idx="2249">
                  <c:v>13514</c:v>
                </c:pt>
                <c:pt idx="2250">
                  <c:v>13515</c:v>
                </c:pt>
                <c:pt idx="2251">
                  <c:v>13516</c:v>
                </c:pt>
                <c:pt idx="2252">
                  <c:v>13517</c:v>
                </c:pt>
                <c:pt idx="2253">
                  <c:v>13518</c:v>
                </c:pt>
                <c:pt idx="2254">
                  <c:v>13519</c:v>
                </c:pt>
                <c:pt idx="2255">
                  <c:v>13520</c:v>
                </c:pt>
                <c:pt idx="2256">
                  <c:v>13521</c:v>
                </c:pt>
                <c:pt idx="2257">
                  <c:v>13522</c:v>
                </c:pt>
                <c:pt idx="2258">
                  <c:v>13523</c:v>
                </c:pt>
                <c:pt idx="2259">
                  <c:v>13524</c:v>
                </c:pt>
                <c:pt idx="2260">
                  <c:v>13525</c:v>
                </c:pt>
                <c:pt idx="2261">
                  <c:v>13526</c:v>
                </c:pt>
                <c:pt idx="2262">
                  <c:v>13527</c:v>
                </c:pt>
                <c:pt idx="2263">
                  <c:v>13528</c:v>
                </c:pt>
                <c:pt idx="2264">
                  <c:v>13529</c:v>
                </c:pt>
                <c:pt idx="2265">
                  <c:v>13530</c:v>
                </c:pt>
                <c:pt idx="2266">
                  <c:v>13531</c:v>
                </c:pt>
                <c:pt idx="2267">
                  <c:v>13532</c:v>
                </c:pt>
                <c:pt idx="2268">
                  <c:v>13533</c:v>
                </c:pt>
                <c:pt idx="2269">
                  <c:v>13534</c:v>
                </c:pt>
                <c:pt idx="2270">
                  <c:v>13535</c:v>
                </c:pt>
                <c:pt idx="2271">
                  <c:v>13536</c:v>
                </c:pt>
                <c:pt idx="2272">
                  <c:v>13537</c:v>
                </c:pt>
                <c:pt idx="2273">
                  <c:v>13538</c:v>
                </c:pt>
                <c:pt idx="2274">
                  <c:v>13539</c:v>
                </c:pt>
                <c:pt idx="2275">
                  <c:v>13540</c:v>
                </c:pt>
                <c:pt idx="2276">
                  <c:v>13541</c:v>
                </c:pt>
                <c:pt idx="2277">
                  <c:v>13542</c:v>
                </c:pt>
                <c:pt idx="2278">
                  <c:v>13543</c:v>
                </c:pt>
                <c:pt idx="2279">
                  <c:v>13544</c:v>
                </c:pt>
                <c:pt idx="2280">
                  <c:v>13545</c:v>
                </c:pt>
                <c:pt idx="2281">
                  <c:v>13546</c:v>
                </c:pt>
                <c:pt idx="2282">
                  <c:v>13547</c:v>
                </c:pt>
                <c:pt idx="2283">
                  <c:v>13548</c:v>
                </c:pt>
                <c:pt idx="2284">
                  <c:v>13549</c:v>
                </c:pt>
                <c:pt idx="2285">
                  <c:v>13550</c:v>
                </c:pt>
                <c:pt idx="2286">
                  <c:v>13551</c:v>
                </c:pt>
                <c:pt idx="2287">
                  <c:v>13552</c:v>
                </c:pt>
                <c:pt idx="2288">
                  <c:v>13553</c:v>
                </c:pt>
                <c:pt idx="2289">
                  <c:v>13554</c:v>
                </c:pt>
                <c:pt idx="2290">
                  <c:v>13555</c:v>
                </c:pt>
                <c:pt idx="2291">
                  <c:v>13556</c:v>
                </c:pt>
                <c:pt idx="2292">
                  <c:v>13557</c:v>
                </c:pt>
                <c:pt idx="2293">
                  <c:v>13558</c:v>
                </c:pt>
                <c:pt idx="2294">
                  <c:v>13559</c:v>
                </c:pt>
                <c:pt idx="2295">
                  <c:v>13560</c:v>
                </c:pt>
                <c:pt idx="2296">
                  <c:v>13561</c:v>
                </c:pt>
                <c:pt idx="2297">
                  <c:v>13562</c:v>
                </c:pt>
                <c:pt idx="2298">
                  <c:v>13563</c:v>
                </c:pt>
                <c:pt idx="2299">
                  <c:v>13564</c:v>
                </c:pt>
                <c:pt idx="2300">
                  <c:v>13565</c:v>
                </c:pt>
                <c:pt idx="2301">
                  <c:v>13566</c:v>
                </c:pt>
                <c:pt idx="2302">
                  <c:v>13567</c:v>
                </c:pt>
                <c:pt idx="2303">
                  <c:v>13568</c:v>
                </c:pt>
                <c:pt idx="2304">
                  <c:v>13569</c:v>
                </c:pt>
                <c:pt idx="2305">
                  <c:v>13570</c:v>
                </c:pt>
                <c:pt idx="2306">
                  <c:v>13571</c:v>
                </c:pt>
                <c:pt idx="2307">
                  <c:v>13572</c:v>
                </c:pt>
                <c:pt idx="2308">
                  <c:v>13573</c:v>
                </c:pt>
                <c:pt idx="2309">
                  <c:v>13574</c:v>
                </c:pt>
                <c:pt idx="2310">
                  <c:v>13575</c:v>
                </c:pt>
                <c:pt idx="2311">
                  <c:v>13576</c:v>
                </c:pt>
                <c:pt idx="2312">
                  <c:v>13577</c:v>
                </c:pt>
                <c:pt idx="2313">
                  <c:v>13578</c:v>
                </c:pt>
                <c:pt idx="2314">
                  <c:v>13579</c:v>
                </c:pt>
                <c:pt idx="2315">
                  <c:v>13580</c:v>
                </c:pt>
                <c:pt idx="2316">
                  <c:v>13581</c:v>
                </c:pt>
                <c:pt idx="2317">
                  <c:v>13582</c:v>
                </c:pt>
                <c:pt idx="2318">
                  <c:v>13583</c:v>
                </c:pt>
                <c:pt idx="2319">
                  <c:v>13584</c:v>
                </c:pt>
                <c:pt idx="2320">
                  <c:v>13585</c:v>
                </c:pt>
                <c:pt idx="2321">
                  <c:v>13586</c:v>
                </c:pt>
                <c:pt idx="2322">
                  <c:v>13587</c:v>
                </c:pt>
                <c:pt idx="2323">
                  <c:v>13588</c:v>
                </c:pt>
                <c:pt idx="2324">
                  <c:v>13589</c:v>
                </c:pt>
                <c:pt idx="2325">
                  <c:v>13590</c:v>
                </c:pt>
                <c:pt idx="2326">
                  <c:v>13591</c:v>
                </c:pt>
                <c:pt idx="2327">
                  <c:v>13592</c:v>
                </c:pt>
                <c:pt idx="2328">
                  <c:v>13593</c:v>
                </c:pt>
                <c:pt idx="2329">
                  <c:v>13594</c:v>
                </c:pt>
                <c:pt idx="2330">
                  <c:v>13595</c:v>
                </c:pt>
                <c:pt idx="2331">
                  <c:v>13596</c:v>
                </c:pt>
                <c:pt idx="2332">
                  <c:v>13597</c:v>
                </c:pt>
                <c:pt idx="2333">
                  <c:v>13598</c:v>
                </c:pt>
                <c:pt idx="2334">
                  <c:v>13599</c:v>
                </c:pt>
                <c:pt idx="2335">
                  <c:v>13600</c:v>
                </c:pt>
                <c:pt idx="2336">
                  <c:v>13601</c:v>
                </c:pt>
                <c:pt idx="2337">
                  <c:v>13602</c:v>
                </c:pt>
                <c:pt idx="2338">
                  <c:v>13603</c:v>
                </c:pt>
                <c:pt idx="2339">
                  <c:v>13604</c:v>
                </c:pt>
                <c:pt idx="2340">
                  <c:v>13605</c:v>
                </c:pt>
                <c:pt idx="2341">
                  <c:v>13606</c:v>
                </c:pt>
                <c:pt idx="2342">
                  <c:v>13607</c:v>
                </c:pt>
                <c:pt idx="2343">
                  <c:v>13608</c:v>
                </c:pt>
                <c:pt idx="2344">
                  <c:v>13609</c:v>
                </c:pt>
                <c:pt idx="2345">
                  <c:v>13610</c:v>
                </c:pt>
                <c:pt idx="2346">
                  <c:v>13611</c:v>
                </c:pt>
                <c:pt idx="2347">
                  <c:v>13612</c:v>
                </c:pt>
                <c:pt idx="2348">
                  <c:v>13613</c:v>
                </c:pt>
                <c:pt idx="2349">
                  <c:v>13614</c:v>
                </c:pt>
                <c:pt idx="2350">
                  <c:v>13615</c:v>
                </c:pt>
                <c:pt idx="2351">
                  <c:v>13616</c:v>
                </c:pt>
                <c:pt idx="2352">
                  <c:v>13617</c:v>
                </c:pt>
                <c:pt idx="2353">
                  <c:v>13618</c:v>
                </c:pt>
                <c:pt idx="2354">
                  <c:v>13619</c:v>
                </c:pt>
                <c:pt idx="2355">
                  <c:v>13620</c:v>
                </c:pt>
                <c:pt idx="2356">
                  <c:v>13621</c:v>
                </c:pt>
                <c:pt idx="2357">
                  <c:v>13622</c:v>
                </c:pt>
                <c:pt idx="2358">
                  <c:v>13623</c:v>
                </c:pt>
                <c:pt idx="2359">
                  <c:v>13624</c:v>
                </c:pt>
                <c:pt idx="2360">
                  <c:v>13625</c:v>
                </c:pt>
                <c:pt idx="2361">
                  <c:v>13626</c:v>
                </c:pt>
                <c:pt idx="2362">
                  <c:v>13627</c:v>
                </c:pt>
                <c:pt idx="2363">
                  <c:v>13628</c:v>
                </c:pt>
                <c:pt idx="2364">
                  <c:v>13629</c:v>
                </c:pt>
                <c:pt idx="2365">
                  <c:v>13630</c:v>
                </c:pt>
                <c:pt idx="2366">
                  <c:v>13631</c:v>
                </c:pt>
                <c:pt idx="2367">
                  <c:v>13632</c:v>
                </c:pt>
                <c:pt idx="2368">
                  <c:v>13633</c:v>
                </c:pt>
                <c:pt idx="2369">
                  <c:v>13634</c:v>
                </c:pt>
                <c:pt idx="2370">
                  <c:v>13635</c:v>
                </c:pt>
                <c:pt idx="2371">
                  <c:v>13636</c:v>
                </c:pt>
                <c:pt idx="2372">
                  <c:v>13637</c:v>
                </c:pt>
                <c:pt idx="2373">
                  <c:v>13638</c:v>
                </c:pt>
                <c:pt idx="2374">
                  <c:v>13639</c:v>
                </c:pt>
                <c:pt idx="2375">
                  <c:v>13640</c:v>
                </c:pt>
                <c:pt idx="2376">
                  <c:v>13641</c:v>
                </c:pt>
                <c:pt idx="2377">
                  <c:v>13642</c:v>
                </c:pt>
                <c:pt idx="2378">
                  <c:v>13643</c:v>
                </c:pt>
                <c:pt idx="2379">
                  <c:v>13644</c:v>
                </c:pt>
                <c:pt idx="2380">
                  <c:v>13645</c:v>
                </c:pt>
                <c:pt idx="2381">
                  <c:v>13646</c:v>
                </c:pt>
                <c:pt idx="2382">
                  <c:v>13647</c:v>
                </c:pt>
                <c:pt idx="2383">
                  <c:v>13648</c:v>
                </c:pt>
                <c:pt idx="2384">
                  <c:v>13649</c:v>
                </c:pt>
                <c:pt idx="2385">
                  <c:v>13650</c:v>
                </c:pt>
                <c:pt idx="2386">
                  <c:v>13651</c:v>
                </c:pt>
                <c:pt idx="2387">
                  <c:v>13652</c:v>
                </c:pt>
                <c:pt idx="2388">
                  <c:v>13653</c:v>
                </c:pt>
                <c:pt idx="2389">
                  <c:v>13654</c:v>
                </c:pt>
                <c:pt idx="2390">
                  <c:v>13655</c:v>
                </c:pt>
                <c:pt idx="2391">
                  <c:v>13656</c:v>
                </c:pt>
                <c:pt idx="2392">
                  <c:v>13657</c:v>
                </c:pt>
                <c:pt idx="2393">
                  <c:v>13658</c:v>
                </c:pt>
                <c:pt idx="2394">
                  <c:v>13659</c:v>
                </c:pt>
                <c:pt idx="2395">
                  <c:v>13660</c:v>
                </c:pt>
                <c:pt idx="2396">
                  <c:v>13661</c:v>
                </c:pt>
                <c:pt idx="2397">
                  <c:v>13662</c:v>
                </c:pt>
                <c:pt idx="2398">
                  <c:v>13663</c:v>
                </c:pt>
                <c:pt idx="2399">
                  <c:v>13664</c:v>
                </c:pt>
                <c:pt idx="2400">
                  <c:v>13665</c:v>
                </c:pt>
                <c:pt idx="2401">
                  <c:v>13666</c:v>
                </c:pt>
                <c:pt idx="2402">
                  <c:v>13667</c:v>
                </c:pt>
                <c:pt idx="2403">
                  <c:v>13668</c:v>
                </c:pt>
                <c:pt idx="2404">
                  <c:v>13669</c:v>
                </c:pt>
                <c:pt idx="2405">
                  <c:v>13670</c:v>
                </c:pt>
                <c:pt idx="2406">
                  <c:v>13671</c:v>
                </c:pt>
                <c:pt idx="2407">
                  <c:v>13672</c:v>
                </c:pt>
                <c:pt idx="2408">
                  <c:v>13673</c:v>
                </c:pt>
                <c:pt idx="2409">
                  <c:v>13674</c:v>
                </c:pt>
                <c:pt idx="2410">
                  <c:v>13675</c:v>
                </c:pt>
                <c:pt idx="2411">
                  <c:v>13676</c:v>
                </c:pt>
                <c:pt idx="2412">
                  <c:v>13677</c:v>
                </c:pt>
                <c:pt idx="2413">
                  <c:v>13678</c:v>
                </c:pt>
                <c:pt idx="2414">
                  <c:v>13679</c:v>
                </c:pt>
                <c:pt idx="2415">
                  <c:v>13680</c:v>
                </c:pt>
                <c:pt idx="2416">
                  <c:v>13681</c:v>
                </c:pt>
                <c:pt idx="2417">
                  <c:v>13682</c:v>
                </c:pt>
                <c:pt idx="2418">
                  <c:v>13683</c:v>
                </c:pt>
                <c:pt idx="2419">
                  <c:v>13684</c:v>
                </c:pt>
                <c:pt idx="2420">
                  <c:v>13685</c:v>
                </c:pt>
                <c:pt idx="2421">
                  <c:v>13686</c:v>
                </c:pt>
                <c:pt idx="2422">
                  <c:v>13687</c:v>
                </c:pt>
                <c:pt idx="2423">
                  <c:v>13688</c:v>
                </c:pt>
                <c:pt idx="2424">
                  <c:v>13689</c:v>
                </c:pt>
                <c:pt idx="2425">
                  <c:v>13690</c:v>
                </c:pt>
                <c:pt idx="2426">
                  <c:v>13691</c:v>
                </c:pt>
                <c:pt idx="2427">
                  <c:v>13692</c:v>
                </c:pt>
                <c:pt idx="2428">
                  <c:v>13693</c:v>
                </c:pt>
                <c:pt idx="2429">
                  <c:v>13694</c:v>
                </c:pt>
                <c:pt idx="2430">
                  <c:v>13695</c:v>
                </c:pt>
                <c:pt idx="2431">
                  <c:v>13696</c:v>
                </c:pt>
                <c:pt idx="2432">
                  <c:v>13697</c:v>
                </c:pt>
                <c:pt idx="2433">
                  <c:v>13698</c:v>
                </c:pt>
                <c:pt idx="2434">
                  <c:v>13699</c:v>
                </c:pt>
                <c:pt idx="2435">
                  <c:v>13700</c:v>
                </c:pt>
                <c:pt idx="2436">
                  <c:v>13701</c:v>
                </c:pt>
                <c:pt idx="2437">
                  <c:v>13702</c:v>
                </c:pt>
                <c:pt idx="2438">
                  <c:v>13703</c:v>
                </c:pt>
                <c:pt idx="2439">
                  <c:v>13704</c:v>
                </c:pt>
                <c:pt idx="2440">
                  <c:v>13705</c:v>
                </c:pt>
                <c:pt idx="2441">
                  <c:v>13706</c:v>
                </c:pt>
                <c:pt idx="2442">
                  <c:v>13707</c:v>
                </c:pt>
                <c:pt idx="2443">
                  <c:v>13708</c:v>
                </c:pt>
                <c:pt idx="2444">
                  <c:v>13709</c:v>
                </c:pt>
                <c:pt idx="2445">
                  <c:v>13710</c:v>
                </c:pt>
                <c:pt idx="2446">
                  <c:v>13711</c:v>
                </c:pt>
                <c:pt idx="2447">
                  <c:v>13712</c:v>
                </c:pt>
                <c:pt idx="2448">
                  <c:v>13713</c:v>
                </c:pt>
                <c:pt idx="2449">
                  <c:v>13714</c:v>
                </c:pt>
                <c:pt idx="2450">
                  <c:v>13715</c:v>
                </c:pt>
                <c:pt idx="2451">
                  <c:v>13716</c:v>
                </c:pt>
                <c:pt idx="2452">
                  <c:v>13717</c:v>
                </c:pt>
                <c:pt idx="2453">
                  <c:v>13718</c:v>
                </c:pt>
                <c:pt idx="2454">
                  <c:v>13719</c:v>
                </c:pt>
                <c:pt idx="2455">
                  <c:v>13720</c:v>
                </c:pt>
                <c:pt idx="2456">
                  <c:v>13721</c:v>
                </c:pt>
                <c:pt idx="2457">
                  <c:v>13722</c:v>
                </c:pt>
                <c:pt idx="2458">
                  <c:v>13723</c:v>
                </c:pt>
                <c:pt idx="2459">
                  <c:v>13724</c:v>
                </c:pt>
                <c:pt idx="2460">
                  <c:v>13725</c:v>
                </c:pt>
                <c:pt idx="2461">
                  <c:v>13726</c:v>
                </c:pt>
                <c:pt idx="2462">
                  <c:v>13727</c:v>
                </c:pt>
                <c:pt idx="2463">
                  <c:v>13728</c:v>
                </c:pt>
                <c:pt idx="2464">
                  <c:v>13729</c:v>
                </c:pt>
                <c:pt idx="2465">
                  <c:v>13730</c:v>
                </c:pt>
                <c:pt idx="2466">
                  <c:v>13731</c:v>
                </c:pt>
                <c:pt idx="2467">
                  <c:v>13732</c:v>
                </c:pt>
                <c:pt idx="2468">
                  <c:v>13733</c:v>
                </c:pt>
                <c:pt idx="2469">
                  <c:v>13734</c:v>
                </c:pt>
                <c:pt idx="2470">
                  <c:v>13735</c:v>
                </c:pt>
                <c:pt idx="2471">
                  <c:v>13736</c:v>
                </c:pt>
                <c:pt idx="2472">
                  <c:v>13737</c:v>
                </c:pt>
                <c:pt idx="2473">
                  <c:v>13738</c:v>
                </c:pt>
                <c:pt idx="2474">
                  <c:v>13739</c:v>
                </c:pt>
                <c:pt idx="2475">
                  <c:v>13740</c:v>
                </c:pt>
                <c:pt idx="2476">
                  <c:v>13741</c:v>
                </c:pt>
                <c:pt idx="2477">
                  <c:v>13742</c:v>
                </c:pt>
                <c:pt idx="2478">
                  <c:v>13743</c:v>
                </c:pt>
                <c:pt idx="2479">
                  <c:v>13744</c:v>
                </c:pt>
                <c:pt idx="2480">
                  <c:v>13745</c:v>
                </c:pt>
                <c:pt idx="2481">
                  <c:v>13746</c:v>
                </c:pt>
                <c:pt idx="2482">
                  <c:v>13747</c:v>
                </c:pt>
                <c:pt idx="2483">
                  <c:v>13748</c:v>
                </c:pt>
                <c:pt idx="2484">
                  <c:v>13749</c:v>
                </c:pt>
                <c:pt idx="2485">
                  <c:v>13750</c:v>
                </c:pt>
                <c:pt idx="2486">
                  <c:v>13751</c:v>
                </c:pt>
                <c:pt idx="2487">
                  <c:v>13752</c:v>
                </c:pt>
                <c:pt idx="2488">
                  <c:v>13753</c:v>
                </c:pt>
                <c:pt idx="2489">
                  <c:v>13754</c:v>
                </c:pt>
                <c:pt idx="2490">
                  <c:v>13755</c:v>
                </c:pt>
                <c:pt idx="2491">
                  <c:v>13756</c:v>
                </c:pt>
                <c:pt idx="2492">
                  <c:v>13757</c:v>
                </c:pt>
                <c:pt idx="2493">
                  <c:v>13758</c:v>
                </c:pt>
                <c:pt idx="2494">
                  <c:v>13759</c:v>
                </c:pt>
                <c:pt idx="2495">
                  <c:v>13760</c:v>
                </c:pt>
                <c:pt idx="2496">
                  <c:v>13761</c:v>
                </c:pt>
                <c:pt idx="2497">
                  <c:v>13762</c:v>
                </c:pt>
                <c:pt idx="2498">
                  <c:v>13763</c:v>
                </c:pt>
                <c:pt idx="2499">
                  <c:v>13764</c:v>
                </c:pt>
                <c:pt idx="2500">
                  <c:v>13765</c:v>
                </c:pt>
                <c:pt idx="2501">
                  <c:v>13766</c:v>
                </c:pt>
                <c:pt idx="2502">
                  <c:v>13767</c:v>
                </c:pt>
                <c:pt idx="2503">
                  <c:v>13768</c:v>
                </c:pt>
                <c:pt idx="2504">
                  <c:v>13769</c:v>
                </c:pt>
                <c:pt idx="2505">
                  <c:v>13770</c:v>
                </c:pt>
                <c:pt idx="2506">
                  <c:v>13771</c:v>
                </c:pt>
                <c:pt idx="2507">
                  <c:v>13772</c:v>
                </c:pt>
                <c:pt idx="2508">
                  <c:v>13773</c:v>
                </c:pt>
                <c:pt idx="2509">
                  <c:v>13774</c:v>
                </c:pt>
                <c:pt idx="2510">
                  <c:v>13775</c:v>
                </c:pt>
                <c:pt idx="2511">
                  <c:v>13776</c:v>
                </c:pt>
                <c:pt idx="2512">
                  <c:v>13777</c:v>
                </c:pt>
                <c:pt idx="2513">
                  <c:v>13778</c:v>
                </c:pt>
                <c:pt idx="2514">
                  <c:v>13779</c:v>
                </c:pt>
                <c:pt idx="2515">
                  <c:v>13780</c:v>
                </c:pt>
                <c:pt idx="2516">
                  <c:v>13781</c:v>
                </c:pt>
                <c:pt idx="2517">
                  <c:v>13782</c:v>
                </c:pt>
                <c:pt idx="2518">
                  <c:v>13783</c:v>
                </c:pt>
                <c:pt idx="2519">
                  <c:v>13784</c:v>
                </c:pt>
                <c:pt idx="2520">
                  <c:v>13785</c:v>
                </c:pt>
                <c:pt idx="2521">
                  <c:v>13786</c:v>
                </c:pt>
                <c:pt idx="2522">
                  <c:v>13787</c:v>
                </c:pt>
                <c:pt idx="2523">
                  <c:v>13788</c:v>
                </c:pt>
                <c:pt idx="2524">
                  <c:v>13789</c:v>
                </c:pt>
                <c:pt idx="2525">
                  <c:v>13790</c:v>
                </c:pt>
                <c:pt idx="2526">
                  <c:v>13791</c:v>
                </c:pt>
                <c:pt idx="2527">
                  <c:v>13792</c:v>
                </c:pt>
                <c:pt idx="2528">
                  <c:v>13793</c:v>
                </c:pt>
                <c:pt idx="2529">
                  <c:v>13794</c:v>
                </c:pt>
                <c:pt idx="2530">
                  <c:v>13795</c:v>
                </c:pt>
                <c:pt idx="2531">
                  <c:v>13796</c:v>
                </c:pt>
                <c:pt idx="2532">
                  <c:v>13797</c:v>
                </c:pt>
                <c:pt idx="2533">
                  <c:v>13798</c:v>
                </c:pt>
                <c:pt idx="2534">
                  <c:v>13799</c:v>
                </c:pt>
                <c:pt idx="2535">
                  <c:v>13800</c:v>
                </c:pt>
                <c:pt idx="2536">
                  <c:v>13801</c:v>
                </c:pt>
                <c:pt idx="2537">
                  <c:v>13802</c:v>
                </c:pt>
                <c:pt idx="2538">
                  <c:v>13803</c:v>
                </c:pt>
                <c:pt idx="2539">
                  <c:v>13804</c:v>
                </c:pt>
                <c:pt idx="2540">
                  <c:v>13805</c:v>
                </c:pt>
                <c:pt idx="2541">
                  <c:v>13806</c:v>
                </c:pt>
                <c:pt idx="2542">
                  <c:v>13807</c:v>
                </c:pt>
                <c:pt idx="2543">
                  <c:v>13808</c:v>
                </c:pt>
                <c:pt idx="2544">
                  <c:v>13809</c:v>
                </c:pt>
                <c:pt idx="2545">
                  <c:v>13810</c:v>
                </c:pt>
                <c:pt idx="2546">
                  <c:v>13811</c:v>
                </c:pt>
                <c:pt idx="2547">
                  <c:v>13812</c:v>
                </c:pt>
                <c:pt idx="2548">
                  <c:v>13813</c:v>
                </c:pt>
                <c:pt idx="2549">
                  <c:v>13814</c:v>
                </c:pt>
                <c:pt idx="2550">
                  <c:v>13815</c:v>
                </c:pt>
                <c:pt idx="2551">
                  <c:v>13816</c:v>
                </c:pt>
                <c:pt idx="2552">
                  <c:v>13817</c:v>
                </c:pt>
                <c:pt idx="2553">
                  <c:v>13818</c:v>
                </c:pt>
                <c:pt idx="2554">
                  <c:v>13819</c:v>
                </c:pt>
                <c:pt idx="2555">
                  <c:v>13820</c:v>
                </c:pt>
                <c:pt idx="2556">
                  <c:v>13821</c:v>
                </c:pt>
                <c:pt idx="2557">
                  <c:v>13822</c:v>
                </c:pt>
                <c:pt idx="2558">
                  <c:v>13823</c:v>
                </c:pt>
                <c:pt idx="2559">
                  <c:v>13824</c:v>
                </c:pt>
                <c:pt idx="2560">
                  <c:v>13825</c:v>
                </c:pt>
                <c:pt idx="2561">
                  <c:v>13826</c:v>
                </c:pt>
                <c:pt idx="2562">
                  <c:v>13827</c:v>
                </c:pt>
                <c:pt idx="2563">
                  <c:v>13828</c:v>
                </c:pt>
                <c:pt idx="2564">
                  <c:v>13829</c:v>
                </c:pt>
                <c:pt idx="2565">
                  <c:v>13830</c:v>
                </c:pt>
                <c:pt idx="2566">
                  <c:v>13831</c:v>
                </c:pt>
                <c:pt idx="2567">
                  <c:v>13832</c:v>
                </c:pt>
                <c:pt idx="2568">
                  <c:v>13833</c:v>
                </c:pt>
                <c:pt idx="2569">
                  <c:v>13834</c:v>
                </c:pt>
                <c:pt idx="2570">
                  <c:v>13835</c:v>
                </c:pt>
                <c:pt idx="2571">
                  <c:v>13836</c:v>
                </c:pt>
                <c:pt idx="2572">
                  <c:v>13837</c:v>
                </c:pt>
                <c:pt idx="2573">
                  <c:v>13838</c:v>
                </c:pt>
                <c:pt idx="2574">
                  <c:v>13839</c:v>
                </c:pt>
                <c:pt idx="2575">
                  <c:v>13840</c:v>
                </c:pt>
                <c:pt idx="2576">
                  <c:v>13841</c:v>
                </c:pt>
                <c:pt idx="2577">
                  <c:v>13842</c:v>
                </c:pt>
                <c:pt idx="2578">
                  <c:v>13843</c:v>
                </c:pt>
                <c:pt idx="2579">
                  <c:v>13844</c:v>
                </c:pt>
                <c:pt idx="2580">
                  <c:v>13845</c:v>
                </c:pt>
                <c:pt idx="2581">
                  <c:v>13846</c:v>
                </c:pt>
                <c:pt idx="2582">
                  <c:v>13847</c:v>
                </c:pt>
                <c:pt idx="2583">
                  <c:v>13848</c:v>
                </c:pt>
                <c:pt idx="2584">
                  <c:v>13849</c:v>
                </c:pt>
                <c:pt idx="2585">
                  <c:v>13850</c:v>
                </c:pt>
                <c:pt idx="2586">
                  <c:v>13851</c:v>
                </c:pt>
                <c:pt idx="2587">
                  <c:v>13852</c:v>
                </c:pt>
                <c:pt idx="2588">
                  <c:v>13853</c:v>
                </c:pt>
                <c:pt idx="2589">
                  <c:v>13854</c:v>
                </c:pt>
                <c:pt idx="2590">
                  <c:v>13855</c:v>
                </c:pt>
                <c:pt idx="2591">
                  <c:v>13856</c:v>
                </c:pt>
                <c:pt idx="2592">
                  <c:v>13857</c:v>
                </c:pt>
                <c:pt idx="2593">
                  <c:v>13858</c:v>
                </c:pt>
                <c:pt idx="2594">
                  <c:v>13859</c:v>
                </c:pt>
                <c:pt idx="2595">
                  <c:v>13860</c:v>
                </c:pt>
                <c:pt idx="2596">
                  <c:v>13861</c:v>
                </c:pt>
                <c:pt idx="2597">
                  <c:v>13862</c:v>
                </c:pt>
                <c:pt idx="2598">
                  <c:v>13863</c:v>
                </c:pt>
                <c:pt idx="2599">
                  <c:v>13864</c:v>
                </c:pt>
                <c:pt idx="2600">
                  <c:v>13865</c:v>
                </c:pt>
                <c:pt idx="2601">
                  <c:v>13866</c:v>
                </c:pt>
                <c:pt idx="2602">
                  <c:v>13867</c:v>
                </c:pt>
                <c:pt idx="2603">
                  <c:v>13868</c:v>
                </c:pt>
                <c:pt idx="2604">
                  <c:v>13869</c:v>
                </c:pt>
                <c:pt idx="2605">
                  <c:v>13870</c:v>
                </c:pt>
                <c:pt idx="2606">
                  <c:v>13871</c:v>
                </c:pt>
                <c:pt idx="2607">
                  <c:v>13872</c:v>
                </c:pt>
                <c:pt idx="2608">
                  <c:v>13873</c:v>
                </c:pt>
                <c:pt idx="2609">
                  <c:v>13874</c:v>
                </c:pt>
                <c:pt idx="2610">
                  <c:v>13875</c:v>
                </c:pt>
                <c:pt idx="2611">
                  <c:v>13876</c:v>
                </c:pt>
                <c:pt idx="2612">
                  <c:v>13877</c:v>
                </c:pt>
                <c:pt idx="2613">
                  <c:v>13878</c:v>
                </c:pt>
                <c:pt idx="2614">
                  <c:v>13879</c:v>
                </c:pt>
                <c:pt idx="2615">
                  <c:v>13880</c:v>
                </c:pt>
                <c:pt idx="2616">
                  <c:v>13881</c:v>
                </c:pt>
                <c:pt idx="2617">
                  <c:v>13882</c:v>
                </c:pt>
                <c:pt idx="2618">
                  <c:v>13883</c:v>
                </c:pt>
                <c:pt idx="2619">
                  <c:v>13884</c:v>
                </c:pt>
                <c:pt idx="2620">
                  <c:v>13885</c:v>
                </c:pt>
                <c:pt idx="2621">
                  <c:v>13886</c:v>
                </c:pt>
                <c:pt idx="2622">
                  <c:v>13887</c:v>
                </c:pt>
                <c:pt idx="2623">
                  <c:v>13888</c:v>
                </c:pt>
                <c:pt idx="2624">
                  <c:v>13889</c:v>
                </c:pt>
                <c:pt idx="2625">
                  <c:v>13890</c:v>
                </c:pt>
                <c:pt idx="2626">
                  <c:v>13891</c:v>
                </c:pt>
                <c:pt idx="2627">
                  <c:v>13892</c:v>
                </c:pt>
                <c:pt idx="2628">
                  <c:v>13893</c:v>
                </c:pt>
                <c:pt idx="2629">
                  <c:v>13894</c:v>
                </c:pt>
                <c:pt idx="2630">
                  <c:v>13895</c:v>
                </c:pt>
                <c:pt idx="2631">
                  <c:v>13896</c:v>
                </c:pt>
                <c:pt idx="2632">
                  <c:v>13897</c:v>
                </c:pt>
                <c:pt idx="2633">
                  <c:v>13898</c:v>
                </c:pt>
                <c:pt idx="2634">
                  <c:v>13899</c:v>
                </c:pt>
                <c:pt idx="2635">
                  <c:v>13900</c:v>
                </c:pt>
                <c:pt idx="2636">
                  <c:v>13901</c:v>
                </c:pt>
                <c:pt idx="2637">
                  <c:v>13902</c:v>
                </c:pt>
                <c:pt idx="2638">
                  <c:v>13903</c:v>
                </c:pt>
                <c:pt idx="2639">
                  <c:v>13904</c:v>
                </c:pt>
                <c:pt idx="2640">
                  <c:v>13905</c:v>
                </c:pt>
                <c:pt idx="2641">
                  <c:v>13906</c:v>
                </c:pt>
                <c:pt idx="2642">
                  <c:v>13907</c:v>
                </c:pt>
                <c:pt idx="2643">
                  <c:v>13908</c:v>
                </c:pt>
                <c:pt idx="2644">
                  <c:v>13909</c:v>
                </c:pt>
                <c:pt idx="2645">
                  <c:v>13910</c:v>
                </c:pt>
                <c:pt idx="2646">
                  <c:v>13911</c:v>
                </c:pt>
                <c:pt idx="2647">
                  <c:v>13912</c:v>
                </c:pt>
                <c:pt idx="2648">
                  <c:v>13913</c:v>
                </c:pt>
                <c:pt idx="2649">
                  <c:v>13914</c:v>
                </c:pt>
                <c:pt idx="2650">
                  <c:v>13915</c:v>
                </c:pt>
                <c:pt idx="2651">
                  <c:v>13916</c:v>
                </c:pt>
                <c:pt idx="2652">
                  <c:v>13917</c:v>
                </c:pt>
                <c:pt idx="2653">
                  <c:v>13918</c:v>
                </c:pt>
                <c:pt idx="2654">
                  <c:v>13919</c:v>
                </c:pt>
                <c:pt idx="2655">
                  <c:v>13920</c:v>
                </c:pt>
                <c:pt idx="2656">
                  <c:v>13921</c:v>
                </c:pt>
                <c:pt idx="2657">
                  <c:v>13922</c:v>
                </c:pt>
                <c:pt idx="2658">
                  <c:v>13923</c:v>
                </c:pt>
                <c:pt idx="2659">
                  <c:v>13924</c:v>
                </c:pt>
                <c:pt idx="2660">
                  <c:v>13925</c:v>
                </c:pt>
                <c:pt idx="2661">
                  <c:v>13926</c:v>
                </c:pt>
                <c:pt idx="2662">
                  <c:v>13927</c:v>
                </c:pt>
                <c:pt idx="2663">
                  <c:v>13928</c:v>
                </c:pt>
                <c:pt idx="2664">
                  <c:v>13929</c:v>
                </c:pt>
                <c:pt idx="2665">
                  <c:v>13930</c:v>
                </c:pt>
                <c:pt idx="2666">
                  <c:v>13931</c:v>
                </c:pt>
                <c:pt idx="2667">
                  <c:v>13932</c:v>
                </c:pt>
                <c:pt idx="2668">
                  <c:v>13933</c:v>
                </c:pt>
                <c:pt idx="2669">
                  <c:v>13934</c:v>
                </c:pt>
                <c:pt idx="2670">
                  <c:v>13935</c:v>
                </c:pt>
                <c:pt idx="2671">
                  <c:v>13936</c:v>
                </c:pt>
                <c:pt idx="2672">
                  <c:v>13937</c:v>
                </c:pt>
                <c:pt idx="2673">
                  <c:v>13938</c:v>
                </c:pt>
                <c:pt idx="2674">
                  <c:v>13939</c:v>
                </c:pt>
                <c:pt idx="2675">
                  <c:v>13940</c:v>
                </c:pt>
                <c:pt idx="2676">
                  <c:v>13941</c:v>
                </c:pt>
                <c:pt idx="2677">
                  <c:v>13942</c:v>
                </c:pt>
                <c:pt idx="2678">
                  <c:v>13943</c:v>
                </c:pt>
                <c:pt idx="2679">
                  <c:v>13944</c:v>
                </c:pt>
                <c:pt idx="2680">
                  <c:v>13945</c:v>
                </c:pt>
                <c:pt idx="2681">
                  <c:v>13946</c:v>
                </c:pt>
                <c:pt idx="2682">
                  <c:v>13947</c:v>
                </c:pt>
                <c:pt idx="2683">
                  <c:v>13948</c:v>
                </c:pt>
                <c:pt idx="2684">
                  <c:v>13949</c:v>
                </c:pt>
                <c:pt idx="2685">
                  <c:v>13950</c:v>
                </c:pt>
                <c:pt idx="2686">
                  <c:v>13951</c:v>
                </c:pt>
                <c:pt idx="2687">
                  <c:v>13952</c:v>
                </c:pt>
                <c:pt idx="2688">
                  <c:v>13953</c:v>
                </c:pt>
                <c:pt idx="2689">
                  <c:v>13954</c:v>
                </c:pt>
                <c:pt idx="2690">
                  <c:v>13955</c:v>
                </c:pt>
                <c:pt idx="2691">
                  <c:v>13956</c:v>
                </c:pt>
                <c:pt idx="2692">
                  <c:v>13957</c:v>
                </c:pt>
                <c:pt idx="2693">
                  <c:v>13958</c:v>
                </c:pt>
                <c:pt idx="2694">
                  <c:v>13959</c:v>
                </c:pt>
                <c:pt idx="2695">
                  <c:v>13960</c:v>
                </c:pt>
                <c:pt idx="2696">
                  <c:v>13961</c:v>
                </c:pt>
                <c:pt idx="2697">
                  <c:v>13962</c:v>
                </c:pt>
                <c:pt idx="2698">
                  <c:v>13963</c:v>
                </c:pt>
                <c:pt idx="2699">
                  <c:v>13964</c:v>
                </c:pt>
                <c:pt idx="2700">
                  <c:v>13965</c:v>
                </c:pt>
                <c:pt idx="2701">
                  <c:v>13966</c:v>
                </c:pt>
                <c:pt idx="2702">
                  <c:v>13967</c:v>
                </c:pt>
                <c:pt idx="2703">
                  <c:v>13968</c:v>
                </c:pt>
                <c:pt idx="2704">
                  <c:v>13969</c:v>
                </c:pt>
                <c:pt idx="2705">
                  <c:v>13970</c:v>
                </c:pt>
                <c:pt idx="2706">
                  <c:v>13971</c:v>
                </c:pt>
                <c:pt idx="2707">
                  <c:v>13972</c:v>
                </c:pt>
                <c:pt idx="2708">
                  <c:v>13973</c:v>
                </c:pt>
                <c:pt idx="2709">
                  <c:v>13974</c:v>
                </c:pt>
                <c:pt idx="2710">
                  <c:v>13975</c:v>
                </c:pt>
                <c:pt idx="2711">
                  <c:v>13976</c:v>
                </c:pt>
                <c:pt idx="2712">
                  <c:v>13977</c:v>
                </c:pt>
                <c:pt idx="2713">
                  <c:v>13978</c:v>
                </c:pt>
                <c:pt idx="2714">
                  <c:v>13979</c:v>
                </c:pt>
                <c:pt idx="2715">
                  <c:v>13980</c:v>
                </c:pt>
                <c:pt idx="2716">
                  <c:v>13981</c:v>
                </c:pt>
                <c:pt idx="2717">
                  <c:v>13982</c:v>
                </c:pt>
                <c:pt idx="2718">
                  <c:v>13983</c:v>
                </c:pt>
                <c:pt idx="2719">
                  <c:v>13984</c:v>
                </c:pt>
                <c:pt idx="2720">
                  <c:v>13985</c:v>
                </c:pt>
                <c:pt idx="2721">
                  <c:v>13986</c:v>
                </c:pt>
                <c:pt idx="2722">
                  <c:v>13987</c:v>
                </c:pt>
                <c:pt idx="2723">
                  <c:v>13988</c:v>
                </c:pt>
                <c:pt idx="2724">
                  <c:v>13989</c:v>
                </c:pt>
                <c:pt idx="2725">
                  <c:v>13990</c:v>
                </c:pt>
                <c:pt idx="2726">
                  <c:v>13991</c:v>
                </c:pt>
                <c:pt idx="2727">
                  <c:v>13992</c:v>
                </c:pt>
                <c:pt idx="2728">
                  <c:v>13993</c:v>
                </c:pt>
                <c:pt idx="2729">
                  <c:v>13994</c:v>
                </c:pt>
                <c:pt idx="2730">
                  <c:v>13995</c:v>
                </c:pt>
                <c:pt idx="2731">
                  <c:v>13996</c:v>
                </c:pt>
                <c:pt idx="2732">
                  <c:v>13997</c:v>
                </c:pt>
                <c:pt idx="2733">
                  <c:v>13998</c:v>
                </c:pt>
                <c:pt idx="2734">
                  <c:v>13999</c:v>
                </c:pt>
                <c:pt idx="2735">
                  <c:v>14000</c:v>
                </c:pt>
                <c:pt idx="2736">
                  <c:v>14001</c:v>
                </c:pt>
                <c:pt idx="2737">
                  <c:v>14002</c:v>
                </c:pt>
                <c:pt idx="2738">
                  <c:v>14003</c:v>
                </c:pt>
                <c:pt idx="2739">
                  <c:v>14004</c:v>
                </c:pt>
                <c:pt idx="2740">
                  <c:v>14005</c:v>
                </c:pt>
                <c:pt idx="2741">
                  <c:v>14006</c:v>
                </c:pt>
                <c:pt idx="2742">
                  <c:v>14007</c:v>
                </c:pt>
                <c:pt idx="2743">
                  <c:v>14008</c:v>
                </c:pt>
                <c:pt idx="2744">
                  <c:v>14009</c:v>
                </c:pt>
                <c:pt idx="2745">
                  <c:v>14010</c:v>
                </c:pt>
                <c:pt idx="2746">
                  <c:v>14011</c:v>
                </c:pt>
                <c:pt idx="2747">
                  <c:v>14012</c:v>
                </c:pt>
                <c:pt idx="2748">
                  <c:v>14013</c:v>
                </c:pt>
                <c:pt idx="2749">
                  <c:v>14014</c:v>
                </c:pt>
                <c:pt idx="2750">
                  <c:v>14015</c:v>
                </c:pt>
                <c:pt idx="2751">
                  <c:v>14016</c:v>
                </c:pt>
                <c:pt idx="2752">
                  <c:v>14017</c:v>
                </c:pt>
                <c:pt idx="2753">
                  <c:v>14018</c:v>
                </c:pt>
                <c:pt idx="2754">
                  <c:v>14019</c:v>
                </c:pt>
                <c:pt idx="2755">
                  <c:v>14020</c:v>
                </c:pt>
                <c:pt idx="2756">
                  <c:v>14021</c:v>
                </c:pt>
                <c:pt idx="2757">
                  <c:v>14022</c:v>
                </c:pt>
                <c:pt idx="2758">
                  <c:v>14023</c:v>
                </c:pt>
                <c:pt idx="2759">
                  <c:v>14024</c:v>
                </c:pt>
                <c:pt idx="2760">
                  <c:v>14025</c:v>
                </c:pt>
                <c:pt idx="2761">
                  <c:v>14026</c:v>
                </c:pt>
                <c:pt idx="2762">
                  <c:v>14027</c:v>
                </c:pt>
                <c:pt idx="2763">
                  <c:v>14028</c:v>
                </c:pt>
                <c:pt idx="2764">
                  <c:v>14029</c:v>
                </c:pt>
                <c:pt idx="2765">
                  <c:v>14030</c:v>
                </c:pt>
                <c:pt idx="2766">
                  <c:v>14031</c:v>
                </c:pt>
                <c:pt idx="2767">
                  <c:v>14032</c:v>
                </c:pt>
                <c:pt idx="2768">
                  <c:v>14033</c:v>
                </c:pt>
                <c:pt idx="2769">
                  <c:v>14034</c:v>
                </c:pt>
                <c:pt idx="2770">
                  <c:v>14035</c:v>
                </c:pt>
                <c:pt idx="2771">
                  <c:v>14036</c:v>
                </c:pt>
                <c:pt idx="2772">
                  <c:v>14037</c:v>
                </c:pt>
                <c:pt idx="2773">
                  <c:v>14038</c:v>
                </c:pt>
                <c:pt idx="2774">
                  <c:v>14039</c:v>
                </c:pt>
                <c:pt idx="2775">
                  <c:v>14040</c:v>
                </c:pt>
                <c:pt idx="2776">
                  <c:v>14041</c:v>
                </c:pt>
                <c:pt idx="2777">
                  <c:v>14042</c:v>
                </c:pt>
                <c:pt idx="2778">
                  <c:v>14043</c:v>
                </c:pt>
                <c:pt idx="2779">
                  <c:v>14044</c:v>
                </c:pt>
                <c:pt idx="2780">
                  <c:v>14045</c:v>
                </c:pt>
                <c:pt idx="2781">
                  <c:v>14046</c:v>
                </c:pt>
                <c:pt idx="2782">
                  <c:v>14047</c:v>
                </c:pt>
                <c:pt idx="2783">
                  <c:v>14048</c:v>
                </c:pt>
                <c:pt idx="2784">
                  <c:v>14049</c:v>
                </c:pt>
                <c:pt idx="2785">
                  <c:v>14050</c:v>
                </c:pt>
                <c:pt idx="2786">
                  <c:v>14051</c:v>
                </c:pt>
                <c:pt idx="2787">
                  <c:v>14052</c:v>
                </c:pt>
                <c:pt idx="2788">
                  <c:v>14053</c:v>
                </c:pt>
                <c:pt idx="2789">
                  <c:v>14054</c:v>
                </c:pt>
                <c:pt idx="2790">
                  <c:v>14055</c:v>
                </c:pt>
                <c:pt idx="2791">
                  <c:v>14056</c:v>
                </c:pt>
                <c:pt idx="2792">
                  <c:v>14057</c:v>
                </c:pt>
                <c:pt idx="2793">
                  <c:v>14058</c:v>
                </c:pt>
                <c:pt idx="2794">
                  <c:v>14059</c:v>
                </c:pt>
                <c:pt idx="2795">
                  <c:v>14060</c:v>
                </c:pt>
                <c:pt idx="2796">
                  <c:v>14061</c:v>
                </c:pt>
                <c:pt idx="2797">
                  <c:v>14062</c:v>
                </c:pt>
                <c:pt idx="2798">
                  <c:v>14063</c:v>
                </c:pt>
                <c:pt idx="2799">
                  <c:v>14064</c:v>
                </c:pt>
                <c:pt idx="2800">
                  <c:v>14065</c:v>
                </c:pt>
                <c:pt idx="2801">
                  <c:v>14066</c:v>
                </c:pt>
                <c:pt idx="2802">
                  <c:v>14067</c:v>
                </c:pt>
                <c:pt idx="2803">
                  <c:v>14068</c:v>
                </c:pt>
                <c:pt idx="2804">
                  <c:v>14069</c:v>
                </c:pt>
                <c:pt idx="2805">
                  <c:v>14070</c:v>
                </c:pt>
                <c:pt idx="2806">
                  <c:v>14071</c:v>
                </c:pt>
                <c:pt idx="2807">
                  <c:v>14072</c:v>
                </c:pt>
                <c:pt idx="2808">
                  <c:v>14073</c:v>
                </c:pt>
                <c:pt idx="2809">
                  <c:v>14074</c:v>
                </c:pt>
                <c:pt idx="2810">
                  <c:v>14075</c:v>
                </c:pt>
                <c:pt idx="2811">
                  <c:v>14076</c:v>
                </c:pt>
                <c:pt idx="2812">
                  <c:v>14077</c:v>
                </c:pt>
                <c:pt idx="2813">
                  <c:v>14078</c:v>
                </c:pt>
                <c:pt idx="2814">
                  <c:v>14079</c:v>
                </c:pt>
                <c:pt idx="2815">
                  <c:v>14080</c:v>
                </c:pt>
                <c:pt idx="2816">
                  <c:v>14081</c:v>
                </c:pt>
                <c:pt idx="2817">
                  <c:v>14082</c:v>
                </c:pt>
                <c:pt idx="2818">
                  <c:v>14083</c:v>
                </c:pt>
                <c:pt idx="2819">
                  <c:v>14084</c:v>
                </c:pt>
                <c:pt idx="2820">
                  <c:v>14085</c:v>
                </c:pt>
                <c:pt idx="2821">
                  <c:v>14086</c:v>
                </c:pt>
                <c:pt idx="2822">
                  <c:v>14087</c:v>
                </c:pt>
                <c:pt idx="2823">
                  <c:v>14088</c:v>
                </c:pt>
                <c:pt idx="2824">
                  <c:v>14089</c:v>
                </c:pt>
                <c:pt idx="2825">
                  <c:v>14090</c:v>
                </c:pt>
                <c:pt idx="2826">
                  <c:v>14091</c:v>
                </c:pt>
                <c:pt idx="2827">
                  <c:v>14092</c:v>
                </c:pt>
                <c:pt idx="2828">
                  <c:v>14093</c:v>
                </c:pt>
                <c:pt idx="2829">
                  <c:v>14094</c:v>
                </c:pt>
                <c:pt idx="2830">
                  <c:v>14095</c:v>
                </c:pt>
                <c:pt idx="2831">
                  <c:v>14096</c:v>
                </c:pt>
                <c:pt idx="2832">
                  <c:v>14097</c:v>
                </c:pt>
                <c:pt idx="2833">
                  <c:v>14098</c:v>
                </c:pt>
                <c:pt idx="2834">
                  <c:v>14099</c:v>
                </c:pt>
                <c:pt idx="2835">
                  <c:v>14100</c:v>
                </c:pt>
                <c:pt idx="2836">
                  <c:v>14101</c:v>
                </c:pt>
                <c:pt idx="2837">
                  <c:v>14102</c:v>
                </c:pt>
                <c:pt idx="2838">
                  <c:v>14103</c:v>
                </c:pt>
                <c:pt idx="2839">
                  <c:v>14104</c:v>
                </c:pt>
                <c:pt idx="2840">
                  <c:v>14105</c:v>
                </c:pt>
                <c:pt idx="2841">
                  <c:v>14106</c:v>
                </c:pt>
                <c:pt idx="2842">
                  <c:v>14107</c:v>
                </c:pt>
                <c:pt idx="2843">
                  <c:v>14108</c:v>
                </c:pt>
                <c:pt idx="2844">
                  <c:v>14109</c:v>
                </c:pt>
                <c:pt idx="2845">
                  <c:v>14110</c:v>
                </c:pt>
                <c:pt idx="2846">
                  <c:v>14111</c:v>
                </c:pt>
                <c:pt idx="2847">
                  <c:v>14112</c:v>
                </c:pt>
                <c:pt idx="2848">
                  <c:v>14113</c:v>
                </c:pt>
                <c:pt idx="2849">
                  <c:v>14114</c:v>
                </c:pt>
                <c:pt idx="2850">
                  <c:v>14115</c:v>
                </c:pt>
                <c:pt idx="2851">
                  <c:v>14116</c:v>
                </c:pt>
                <c:pt idx="2852">
                  <c:v>14117</c:v>
                </c:pt>
                <c:pt idx="2853">
                  <c:v>14118</c:v>
                </c:pt>
                <c:pt idx="2854">
                  <c:v>14119</c:v>
                </c:pt>
                <c:pt idx="2855">
                  <c:v>14120</c:v>
                </c:pt>
                <c:pt idx="2856">
                  <c:v>14121</c:v>
                </c:pt>
                <c:pt idx="2857">
                  <c:v>14122</c:v>
                </c:pt>
                <c:pt idx="2858">
                  <c:v>14123</c:v>
                </c:pt>
                <c:pt idx="2859">
                  <c:v>14124</c:v>
                </c:pt>
                <c:pt idx="2860">
                  <c:v>14125</c:v>
                </c:pt>
                <c:pt idx="2861">
                  <c:v>14126</c:v>
                </c:pt>
                <c:pt idx="2862">
                  <c:v>14127</c:v>
                </c:pt>
                <c:pt idx="2863">
                  <c:v>14128</c:v>
                </c:pt>
                <c:pt idx="2864">
                  <c:v>14129</c:v>
                </c:pt>
                <c:pt idx="2865">
                  <c:v>14130</c:v>
                </c:pt>
                <c:pt idx="2866">
                  <c:v>14131</c:v>
                </c:pt>
                <c:pt idx="2867">
                  <c:v>14132</c:v>
                </c:pt>
                <c:pt idx="2868">
                  <c:v>14133</c:v>
                </c:pt>
                <c:pt idx="2869">
                  <c:v>14134</c:v>
                </c:pt>
                <c:pt idx="2870">
                  <c:v>14135</c:v>
                </c:pt>
                <c:pt idx="2871">
                  <c:v>14136</c:v>
                </c:pt>
                <c:pt idx="2872">
                  <c:v>14137</c:v>
                </c:pt>
                <c:pt idx="2873">
                  <c:v>14138</c:v>
                </c:pt>
                <c:pt idx="2874">
                  <c:v>14139</c:v>
                </c:pt>
                <c:pt idx="2875">
                  <c:v>14140</c:v>
                </c:pt>
                <c:pt idx="2876">
                  <c:v>14141</c:v>
                </c:pt>
                <c:pt idx="2877">
                  <c:v>14142</c:v>
                </c:pt>
                <c:pt idx="2878">
                  <c:v>14143</c:v>
                </c:pt>
                <c:pt idx="2879">
                  <c:v>14144</c:v>
                </c:pt>
                <c:pt idx="2880">
                  <c:v>14145</c:v>
                </c:pt>
                <c:pt idx="2881">
                  <c:v>14146</c:v>
                </c:pt>
                <c:pt idx="2882">
                  <c:v>14147</c:v>
                </c:pt>
                <c:pt idx="2883">
                  <c:v>14148</c:v>
                </c:pt>
                <c:pt idx="2884">
                  <c:v>14149</c:v>
                </c:pt>
                <c:pt idx="2885">
                  <c:v>14150</c:v>
                </c:pt>
                <c:pt idx="2886">
                  <c:v>14151</c:v>
                </c:pt>
                <c:pt idx="2887">
                  <c:v>14152</c:v>
                </c:pt>
                <c:pt idx="2888">
                  <c:v>14153</c:v>
                </c:pt>
                <c:pt idx="2889">
                  <c:v>14154</c:v>
                </c:pt>
                <c:pt idx="2890">
                  <c:v>14155</c:v>
                </c:pt>
                <c:pt idx="2891">
                  <c:v>14156</c:v>
                </c:pt>
                <c:pt idx="2892">
                  <c:v>14157</c:v>
                </c:pt>
                <c:pt idx="2893">
                  <c:v>14158</c:v>
                </c:pt>
                <c:pt idx="2894">
                  <c:v>14159</c:v>
                </c:pt>
                <c:pt idx="2895">
                  <c:v>14160</c:v>
                </c:pt>
                <c:pt idx="2896">
                  <c:v>14161</c:v>
                </c:pt>
                <c:pt idx="2897">
                  <c:v>14162</c:v>
                </c:pt>
                <c:pt idx="2898">
                  <c:v>14163</c:v>
                </c:pt>
                <c:pt idx="2899">
                  <c:v>14164</c:v>
                </c:pt>
                <c:pt idx="2900">
                  <c:v>14165</c:v>
                </c:pt>
                <c:pt idx="2901">
                  <c:v>14166</c:v>
                </c:pt>
                <c:pt idx="2902">
                  <c:v>14167</c:v>
                </c:pt>
                <c:pt idx="2903">
                  <c:v>14168</c:v>
                </c:pt>
                <c:pt idx="2904">
                  <c:v>14169</c:v>
                </c:pt>
                <c:pt idx="2905">
                  <c:v>14170</c:v>
                </c:pt>
                <c:pt idx="2906">
                  <c:v>14171</c:v>
                </c:pt>
                <c:pt idx="2907">
                  <c:v>14172</c:v>
                </c:pt>
                <c:pt idx="2908">
                  <c:v>14173</c:v>
                </c:pt>
                <c:pt idx="2909">
                  <c:v>14174</c:v>
                </c:pt>
                <c:pt idx="2910">
                  <c:v>14175</c:v>
                </c:pt>
                <c:pt idx="2911">
                  <c:v>14176</c:v>
                </c:pt>
                <c:pt idx="2912">
                  <c:v>14177</c:v>
                </c:pt>
                <c:pt idx="2913">
                  <c:v>14178</c:v>
                </c:pt>
                <c:pt idx="2914">
                  <c:v>14179</c:v>
                </c:pt>
                <c:pt idx="2915">
                  <c:v>14180</c:v>
                </c:pt>
                <c:pt idx="2916">
                  <c:v>14181</c:v>
                </c:pt>
                <c:pt idx="2917">
                  <c:v>14182</c:v>
                </c:pt>
                <c:pt idx="2918">
                  <c:v>14183</c:v>
                </c:pt>
                <c:pt idx="2919">
                  <c:v>14184</c:v>
                </c:pt>
                <c:pt idx="2920">
                  <c:v>14185</c:v>
                </c:pt>
                <c:pt idx="2921">
                  <c:v>14186</c:v>
                </c:pt>
                <c:pt idx="2922">
                  <c:v>14187</c:v>
                </c:pt>
                <c:pt idx="2923">
                  <c:v>14188</c:v>
                </c:pt>
                <c:pt idx="2924">
                  <c:v>14189</c:v>
                </c:pt>
                <c:pt idx="2925">
                  <c:v>14190</c:v>
                </c:pt>
                <c:pt idx="2926">
                  <c:v>14191</c:v>
                </c:pt>
                <c:pt idx="2927">
                  <c:v>14192</c:v>
                </c:pt>
                <c:pt idx="2928">
                  <c:v>14193</c:v>
                </c:pt>
                <c:pt idx="2929">
                  <c:v>14194</c:v>
                </c:pt>
                <c:pt idx="2930">
                  <c:v>14195</c:v>
                </c:pt>
                <c:pt idx="2931">
                  <c:v>14196</c:v>
                </c:pt>
                <c:pt idx="2932">
                  <c:v>14197</c:v>
                </c:pt>
                <c:pt idx="2933">
                  <c:v>14198</c:v>
                </c:pt>
                <c:pt idx="2934">
                  <c:v>14199</c:v>
                </c:pt>
                <c:pt idx="2935">
                  <c:v>14200</c:v>
                </c:pt>
                <c:pt idx="2936">
                  <c:v>14201</c:v>
                </c:pt>
                <c:pt idx="2937">
                  <c:v>14202</c:v>
                </c:pt>
                <c:pt idx="2938">
                  <c:v>14203</c:v>
                </c:pt>
                <c:pt idx="2939">
                  <c:v>14204</c:v>
                </c:pt>
                <c:pt idx="2940">
                  <c:v>14205</c:v>
                </c:pt>
                <c:pt idx="2941">
                  <c:v>14206</c:v>
                </c:pt>
                <c:pt idx="2942">
                  <c:v>14207</c:v>
                </c:pt>
                <c:pt idx="2943">
                  <c:v>14208</c:v>
                </c:pt>
                <c:pt idx="2944">
                  <c:v>14209</c:v>
                </c:pt>
                <c:pt idx="2945">
                  <c:v>14210</c:v>
                </c:pt>
                <c:pt idx="2946">
                  <c:v>14211</c:v>
                </c:pt>
                <c:pt idx="2947">
                  <c:v>14212</c:v>
                </c:pt>
                <c:pt idx="2948">
                  <c:v>14213</c:v>
                </c:pt>
                <c:pt idx="2949">
                  <c:v>14214</c:v>
                </c:pt>
                <c:pt idx="2950">
                  <c:v>14215</c:v>
                </c:pt>
                <c:pt idx="2951">
                  <c:v>14216</c:v>
                </c:pt>
                <c:pt idx="2952">
                  <c:v>14217</c:v>
                </c:pt>
                <c:pt idx="2953">
                  <c:v>14218</c:v>
                </c:pt>
                <c:pt idx="2954">
                  <c:v>14219</c:v>
                </c:pt>
                <c:pt idx="2955">
                  <c:v>14220</c:v>
                </c:pt>
                <c:pt idx="2956">
                  <c:v>14221</c:v>
                </c:pt>
                <c:pt idx="2957">
                  <c:v>14222</c:v>
                </c:pt>
                <c:pt idx="2958">
                  <c:v>14223</c:v>
                </c:pt>
                <c:pt idx="2959">
                  <c:v>14224</c:v>
                </c:pt>
                <c:pt idx="2960">
                  <c:v>14225</c:v>
                </c:pt>
                <c:pt idx="2961">
                  <c:v>14226</c:v>
                </c:pt>
                <c:pt idx="2962">
                  <c:v>14227</c:v>
                </c:pt>
                <c:pt idx="2963">
                  <c:v>14228</c:v>
                </c:pt>
                <c:pt idx="2964">
                  <c:v>14229</c:v>
                </c:pt>
                <c:pt idx="2965">
                  <c:v>14230</c:v>
                </c:pt>
                <c:pt idx="2966">
                  <c:v>14231</c:v>
                </c:pt>
                <c:pt idx="2967">
                  <c:v>14232</c:v>
                </c:pt>
                <c:pt idx="2968">
                  <c:v>14233</c:v>
                </c:pt>
                <c:pt idx="2969">
                  <c:v>14234</c:v>
                </c:pt>
                <c:pt idx="2970">
                  <c:v>14235</c:v>
                </c:pt>
                <c:pt idx="2971">
                  <c:v>14236</c:v>
                </c:pt>
                <c:pt idx="2972">
                  <c:v>14237</c:v>
                </c:pt>
                <c:pt idx="2973">
                  <c:v>14238</c:v>
                </c:pt>
                <c:pt idx="2974">
                  <c:v>14239</c:v>
                </c:pt>
                <c:pt idx="2975">
                  <c:v>14240</c:v>
                </c:pt>
                <c:pt idx="2976">
                  <c:v>14241</c:v>
                </c:pt>
                <c:pt idx="2977">
                  <c:v>14242</c:v>
                </c:pt>
                <c:pt idx="2978">
                  <c:v>14243</c:v>
                </c:pt>
                <c:pt idx="2979">
                  <c:v>14244</c:v>
                </c:pt>
                <c:pt idx="2980">
                  <c:v>14245</c:v>
                </c:pt>
                <c:pt idx="2981">
                  <c:v>14246</c:v>
                </c:pt>
                <c:pt idx="2982">
                  <c:v>14247</c:v>
                </c:pt>
                <c:pt idx="2983">
                  <c:v>14248</c:v>
                </c:pt>
                <c:pt idx="2984">
                  <c:v>14249</c:v>
                </c:pt>
                <c:pt idx="2985">
                  <c:v>14250</c:v>
                </c:pt>
                <c:pt idx="2986">
                  <c:v>14251</c:v>
                </c:pt>
                <c:pt idx="2987">
                  <c:v>14252</c:v>
                </c:pt>
                <c:pt idx="2988">
                  <c:v>14253</c:v>
                </c:pt>
                <c:pt idx="2989">
                  <c:v>14254</c:v>
                </c:pt>
                <c:pt idx="2990">
                  <c:v>14255</c:v>
                </c:pt>
                <c:pt idx="2991">
                  <c:v>14256</c:v>
                </c:pt>
                <c:pt idx="2992">
                  <c:v>14257</c:v>
                </c:pt>
                <c:pt idx="2993">
                  <c:v>14258</c:v>
                </c:pt>
                <c:pt idx="2994">
                  <c:v>14259</c:v>
                </c:pt>
                <c:pt idx="2995">
                  <c:v>14260</c:v>
                </c:pt>
                <c:pt idx="2996">
                  <c:v>14261</c:v>
                </c:pt>
                <c:pt idx="2997">
                  <c:v>14262</c:v>
                </c:pt>
                <c:pt idx="2998">
                  <c:v>14263</c:v>
                </c:pt>
                <c:pt idx="2999">
                  <c:v>14264</c:v>
                </c:pt>
                <c:pt idx="3000">
                  <c:v>14265</c:v>
                </c:pt>
                <c:pt idx="3001">
                  <c:v>14266</c:v>
                </c:pt>
                <c:pt idx="3002">
                  <c:v>14267</c:v>
                </c:pt>
                <c:pt idx="3003">
                  <c:v>14268</c:v>
                </c:pt>
                <c:pt idx="3004">
                  <c:v>14269</c:v>
                </c:pt>
                <c:pt idx="3005">
                  <c:v>14270</c:v>
                </c:pt>
                <c:pt idx="3006">
                  <c:v>14271</c:v>
                </c:pt>
                <c:pt idx="3007">
                  <c:v>14272</c:v>
                </c:pt>
                <c:pt idx="3008">
                  <c:v>14273</c:v>
                </c:pt>
                <c:pt idx="3009">
                  <c:v>14274</c:v>
                </c:pt>
                <c:pt idx="3010">
                  <c:v>14275</c:v>
                </c:pt>
                <c:pt idx="3011">
                  <c:v>14276</c:v>
                </c:pt>
                <c:pt idx="3012">
                  <c:v>14277</c:v>
                </c:pt>
                <c:pt idx="3013">
                  <c:v>14278</c:v>
                </c:pt>
                <c:pt idx="3014">
                  <c:v>14279</c:v>
                </c:pt>
                <c:pt idx="3015">
                  <c:v>14280</c:v>
                </c:pt>
                <c:pt idx="3016">
                  <c:v>14281</c:v>
                </c:pt>
                <c:pt idx="3017">
                  <c:v>14282</c:v>
                </c:pt>
                <c:pt idx="3018">
                  <c:v>14283</c:v>
                </c:pt>
                <c:pt idx="3019">
                  <c:v>14284</c:v>
                </c:pt>
                <c:pt idx="3020">
                  <c:v>14285</c:v>
                </c:pt>
                <c:pt idx="3021">
                  <c:v>14286</c:v>
                </c:pt>
                <c:pt idx="3022">
                  <c:v>14287</c:v>
                </c:pt>
                <c:pt idx="3023">
                  <c:v>14288</c:v>
                </c:pt>
                <c:pt idx="3024">
                  <c:v>14289</c:v>
                </c:pt>
                <c:pt idx="3025">
                  <c:v>14290</c:v>
                </c:pt>
                <c:pt idx="3026">
                  <c:v>14291</c:v>
                </c:pt>
                <c:pt idx="3027">
                  <c:v>14292</c:v>
                </c:pt>
                <c:pt idx="3028">
                  <c:v>14293</c:v>
                </c:pt>
                <c:pt idx="3029">
                  <c:v>14294</c:v>
                </c:pt>
                <c:pt idx="3030">
                  <c:v>14295</c:v>
                </c:pt>
                <c:pt idx="3031">
                  <c:v>14296</c:v>
                </c:pt>
                <c:pt idx="3032">
                  <c:v>14297</c:v>
                </c:pt>
                <c:pt idx="3033">
                  <c:v>14298</c:v>
                </c:pt>
                <c:pt idx="3034">
                  <c:v>14299</c:v>
                </c:pt>
                <c:pt idx="3035">
                  <c:v>14300</c:v>
                </c:pt>
                <c:pt idx="3036">
                  <c:v>14301</c:v>
                </c:pt>
                <c:pt idx="3037">
                  <c:v>14302</c:v>
                </c:pt>
                <c:pt idx="3038">
                  <c:v>14303</c:v>
                </c:pt>
                <c:pt idx="3039">
                  <c:v>14304</c:v>
                </c:pt>
                <c:pt idx="3040">
                  <c:v>14305</c:v>
                </c:pt>
                <c:pt idx="3041">
                  <c:v>14306</c:v>
                </c:pt>
                <c:pt idx="3042">
                  <c:v>14307</c:v>
                </c:pt>
                <c:pt idx="3043">
                  <c:v>14308</c:v>
                </c:pt>
                <c:pt idx="3044">
                  <c:v>14309</c:v>
                </c:pt>
                <c:pt idx="3045">
                  <c:v>14310</c:v>
                </c:pt>
                <c:pt idx="3046">
                  <c:v>14311</c:v>
                </c:pt>
                <c:pt idx="3047">
                  <c:v>14312</c:v>
                </c:pt>
                <c:pt idx="3048">
                  <c:v>14313</c:v>
                </c:pt>
                <c:pt idx="3049">
                  <c:v>14314</c:v>
                </c:pt>
                <c:pt idx="3050">
                  <c:v>14315</c:v>
                </c:pt>
                <c:pt idx="3051">
                  <c:v>14316</c:v>
                </c:pt>
                <c:pt idx="3052">
                  <c:v>14317</c:v>
                </c:pt>
                <c:pt idx="3053">
                  <c:v>14318</c:v>
                </c:pt>
                <c:pt idx="3054">
                  <c:v>14319</c:v>
                </c:pt>
                <c:pt idx="3055">
                  <c:v>14320</c:v>
                </c:pt>
                <c:pt idx="3056">
                  <c:v>14321</c:v>
                </c:pt>
                <c:pt idx="3057">
                  <c:v>14322</c:v>
                </c:pt>
                <c:pt idx="3058">
                  <c:v>14323</c:v>
                </c:pt>
                <c:pt idx="3059">
                  <c:v>14324</c:v>
                </c:pt>
                <c:pt idx="3060">
                  <c:v>14325</c:v>
                </c:pt>
                <c:pt idx="3061">
                  <c:v>14326</c:v>
                </c:pt>
                <c:pt idx="3062">
                  <c:v>14327</c:v>
                </c:pt>
                <c:pt idx="3063">
                  <c:v>14328</c:v>
                </c:pt>
                <c:pt idx="3064">
                  <c:v>14329</c:v>
                </c:pt>
                <c:pt idx="3065">
                  <c:v>14330</c:v>
                </c:pt>
                <c:pt idx="3066">
                  <c:v>14331</c:v>
                </c:pt>
                <c:pt idx="3067">
                  <c:v>14332</c:v>
                </c:pt>
                <c:pt idx="3068">
                  <c:v>14333</c:v>
                </c:pt>
                <c:pt idx="3069">
                  <c:v>14334</c:v>
                </c:pt>
                <c:pt idx="3070">
                  <c:v>14335</c:v>
                </c:pt>
                <c:pt idx="3071">
                  <c:v>14336</c:v>
                </c:pt>
                <c:pt idx="3072">
                  <c:v>14337</c:v>
                </c:pt>
                <c:pt idx="3073">
                  <c:v>14338</c:v>
                </c:pt>
                <c:pt idx="3074">
                  <c:v>14339</c:v>
                </c:pt>
                <c:pt idx="3075">
                  <c:v>14340</c:v>
                </c:pt>
                <c:pt idx="3076">
                  <c:v>14341</c:v>
                </c:pt>
                <c:pt idx="3077">
                  <c:v>14342</c:v>
                </c:pt>
                <c:pt idx="3078">
                  <c:v>14343</c:v>
                </c:pt>
                <c:pt idx="3079">
                  <c:v>14344</c:v>
                </c:pt>
                <c:pt idx="3080">
                  <c:v>14345</c:v>
                </c:pt>
                <c:pt idx="3081">
                  <c:v>14346</c:v>
                </c:pt>
                <c:pt idx="3082">
                  <c:v>14347</c:v>
                </c:pt>
                <c:pt idx="3083">
                  <c:v>14348</c:v>
                </c:pt>
                <c:pt idx="3084">
                  <c:v>14349</c:v>
                </c:pt>
                <c:pt idx="3085">
                  <c:v>14350</c:v>
                </c:pt>
                <c:pt idx="3086">
                  <c:v>14351</c:v>
                </c:pt>
                <c:pt idx="3087">
                  <c:v>14352</c:v>
                </c:pt>
                <c:pt idx="3088">
                  <c:v>14353</c:v>
                </c:pt>
                <c:pt idx="3089">
                  <c:v>14354</c:v>
                </c:pt>
                <c:pt idx="3090">
                  <c:v>14355</c:v>
                </c:pt>
                <c:pt idx="3091">
                  <c:v>14356</c:v>
                </c:pt>
                <c:pt idx="3092">
                  <c:v>14357</c:v>
                </c:pt>
                <c:pt idx="3093">
                  <c:v>14358</c:v>
                </c:pt>
                <c:pt idx="3094">
                  <c:v>14359</c:v>
                </c:pt>
                <c:pt idx="3095">
                  <c:v>14360</c:v>
                </c:pt>
                <c:pt idx="3096">
                  <c:v>14361</c:v>
                </c:pt>
                <c:pt idx="3097">
                  <c:v>14362</c:v>
                </c:pt>
                <c:pt idx="3098">
                  <c:v>14363</c:v>
                </c:pt>
                <c:pt idx="3099">
                  <c:v>14364</c:v>
                </c:pt>
                <c:pt idx="3100">
                  <c:v>14365</c:v>
                </c:pt>
                <c:pt idx="3101">
                  <c:v>14366</c:v>
                </c:pt>
                <c:pt idx="3102">
                  <c:v>14367</c:v>
                </c:pt>
                <c:pt idx="3103">
                  <c:v>14368</c:v>
                </c:pt>
                <c:pt idx="3104">
                  <c:v>14369</c:v>
                </c:pt>
                <c:pt idx="3105">
                  <c:v>14370</c:v>
                </c:pt>
                <c:pt idx="3106">
                  <c:v>14371</c:v>
                </c:pt>
                <c:pt idx="3107">
                  <c:v>14372</c:v>
                </c:pt>
                <c:pt idx="3108">
                  <c:v>14373</c:v>
                </c:pt>
                <c:pt idx="3109">
                  <c:v>14374</c:v>
                </c:pt>
                <c:pt idx="3110">
                  <c:v>14375</c:v>
                </c:pt>
                <c:pt idx="3111">
                  <c:v>14376</c:v>
                </c:pt>
                <c:pt idx="3112">
                  <c:v>14377</c:v>
                </c:pt>
                <c:pt idx="3113">
                  <c:v>14378</c:v>
                </c:pt>
                <c:pt idx="3114">
                  <c:v>14379</c:v>
                </c:pt>
                <c:pt idx="3115">
                  <c:v>14380</c:v>
                </c:pt>
                <c:pt idx="3116">
                  <c:v>14381</c:v>
                </c:pt>
                <c:pt idx="3117">
                  <c:v>14382</c:v>
                </c:pt>
                <c:pt idx="3118">
                  <c:v>14383</c:v>
                </c:pt>
                <c:pt idx="3119">
                  <c:v>14384</c:v>
                </c:pt>
                <c:pt idx="3120">
                  <c:v>14385</c:v>
                </c:pt>
                <c:pt idx="3121">
                  <c:v>14386</c:v>
                </c:pt>
                <c:pt idx="3122">
                  <c:v>14387</c:v>
                </c:pt>
                <c:pt idx="3123">
                  <c:v>14388</c:v>
                </c:pt>
                <c:pt idx="3124">
                  <c:v>14389</c:v>
                </c:pt>
                <c:pt idx="3125">
                  <c:v>14390</c:v>
                </c:pt>
                <c:pt idx="3126">
                  <c:v>14391</c:v>
                </c:pt>
                <c:pt idx="3127">
                  <c:v>14392</c:v>
                </c:pt>
                <c:pt idx="3128">
                  <c:v>14393</c:v>
                </c:pt>
                <c:pt idx="3129">
                  <c:v>14394</c:v>
                </c:pt>
                <c:pt idx="3130">
                  <c:v>14395</c:v>
                </c:pt>
                <c:pt idx="3131">
                  <c:v>14396</c:v>
                </c:pt>
                <c:pt idx="3132">
                  <c:v>14397</c:v>
                </c:pt>
                <c:pt idx="3133">
                  <c:v>14398</c:v>
                </c:pt>
                <c:pt idx="3134">
                  <c:v>14399</c:v>
                </c:pt>
                <c:pt idx="3135">
                  <c:v>14400</c:v>
                </c:pt>
                <c:pt idx="3136">
                  <c:v>14401</c:v>
                </c:pt>
                <c:pt idx="3137">
                  <c:v>14402</c:v>
                </c:pt>
                <c:pt idx="3138">
                  <c:v>14403</c:v>
                </c:pt>
                <c:pt idx="3139">
                  <c:v>14404</c:v>
                </c:pt>
                <c:pt idx="3140">
                  <c:v>14405</c:v>
                </c:pt>
                <c:pt idx="3141">
                  <c:v>14406</c:v>
                </c:pt>
                <c:pt idx="3142">
                  <c:v>14407</c:v>
                </c:pt>
                <c:pt idx="3143">
                  <c:v>14408</c:v>
                </c:pt>
                <c:pt idx="3144">
                  <c:v>14409</c:v>
                </c:pt>
                <c:pt idx="3145">
                  <c:v>14410</c:v>
                </c:pt>
                <c:pt idx="3146">
                  <c:v>14411</c:v>
                </c:pt>
                <c:pt idx="3147">
                  <c:v>14412</c:v>
                </c:pt>
                <c:pt idx="3148">
                  <c:v>14413</c:v>
                </c:pt>
                <c:pt idx="3149">
                  <c:v>14414</c:v>
                </c:pt>
                <c:pt idx="3150">
                  <c:v>14415</c:v>
                </c:pt>
                <c:pt idx="3151">
                  <c:v>14416</c:v>
                </c:pt>
                <c:pt idx="3152">
                  <c:v>14417</c:v>
                </c:pt>
                <c:pt idx="3153">
                  <c:v>14418</c:v>
                </c:pt>
                <c:pt idx="3154">
                  <c:v>14419</c:v>
                </c:pt>
                <c:pt idx="3155">
                  <c:v>14420</c:v>
                </c:pt>
                <c:pt idx="3156">
                  <c:v>14421</c:v>
                </c:pt>
                <c:pt idx="3157">
                  <c:v>14422</c:v>
                </c:pt>
                <c:pt idx="3158">
                  <c:v>14423</c:v>
                </c:pt>
                <c:pt idx="3159">
                  <c:v>14424</c:v>
                </c:pt>
                <c:pt idx="3160">
                  <c:v>14425</c:v>
                </c:pt>
                <c:pt idx="3161">
                  <c:v>14426</c:v>
                </c:pt>
                <c:pt idx="3162">
                  <c:v>14427</c:v>
                </c:pt>
                <c:pt idx="3163">
                  <c:v>14428</c:v>
                </c:pt>
                <c:pt idx="3164">
                  <c:v>14429</c:v>
                </c:pt>
                <c:pt idx="3165">
                  <c:v>14430</c:v>
                </c:pt>
                <c:pt idx="3166">
                  <c:v>14431</c:v>
                </c:pt>
                <c:pt idx="3167">
                  <c:v>14432</c:v>
                </c:pt>
                <c:pt idx="3168">
                  <c:v>14433</c:v>
                </c:pt>
                <c:pt idx="3169">
                  <c:v>14434</c:v>
                </c:pt>
                <c:pt idx="3170">
                  <c:v>14435</c:v>
                </c:pt>
                <c:pt idx="3171">
                  <c:v>14436</c:v>
                </c:pt>
                <c:pt idx="3172">
                  <c:v>14437</c:v>
                </c:pt>
                <c:pt idx="3173">
                  <c:v>14438</c:v>
                </c:pt>
                <c:pt idx="3174">
                  <c:v>14439</c:v>
                </c:pt>
                <c:pt idx="3175">
                  <c:v>14440</c:v>
                </c:pt>
                <c:pt idx="3176">
                  <c:v>14441</c:v>
                </c:pt>
                <c:pt idx="3177">
                  <c:v>14442</c:v>
                </c:pt>
                <c:pt idx="3178">
                  <c:v>14443</c:v>
                </c:pt>
                <c:pt idx="3179">
                  <c:v>14444</c:v>
                </c:pt>
                <c:pt idx="3180">
                  <c:v>14445</c:v>
                </c:pt>
                <c:pt idx="3181">
                  <c:v>14446</c:v>
                </c:pt>
                <c:pt idx="3182">
                  <c:v>14447</c:v>
                </c:pt>
                <c:pt idx="3183">
                  <c:v>14448</c:v>
                </c:pt>
                <c:pt idx="3184">
                  <c:v>14449</c:v>
                </c:pt>
                <c:pt idx="3185">
                  <c:v>14450</c:v>
                </c:pt>
                <c:pt idx="3186">
                  <c:v>14451</c:v>
                </c:pt>
                <c:pt idx="3187">
                  <c:v>14452</c:v>
                </c:pt>
                <c:pt idx="3188">
                  <c:v>14453</c:v>
                </c:pt>
                <c:pt idx="3189">
                  <c:v>14454</c:v>
                </c:pt>
                <c:pt idx="3190">
                  <c:v>14455</c:v>
                </c:pt>
                <c:pt idx="3191">
                  <c:v>14456</c:v>
                </c:pt>
                <c:pt idx="3192">
                  <c:v>14457</c:v>
                </c:pt>
                <c:pt idx="3193">
                  <c:v>14458</c:v>
                </c:pt>
                <c:pt idx="3194">
                  <c:v>14459</c:v>
                </c:pt>
                <c:pt idx="3195">
                  <c:v>14460</c:v>
                </c:pt>
                <c:pt idx="3196">
                  <c:v>14461</c:v>
                </c:pt>
                <c:pt idx="3197">
                  <c:v>14462</c:v>
                </c:pt>
                <c:pt idx="3198">
                  <c:v>14463</c:v>
                </c:pt>
                <c:pt idx="3199">
                  <c:v>14464</c:v>
                </c:pt>
                <c:pt idx="3200">
                  <c:v>14465</c:v>
                </c:pt>
                <c:pt idx="3201">
                  <c:v>14466</c:v>
                </c:pt>
                <c:pt idx="3202">
                  <c:v>14467</c:v>
                </c:pt>
                <c:pt idx="3203">
                  <c:v>14468</c:v>
                </c:pt>
                <c:pt idx="3204">
                  <c:v>14469</c:v>
                </c:pt>
                <c:pt idx="3205">
                  <c:v>14470</c:v>
                </c:pt>
                <c:pt idx="3206">
                  <c:v>14471</c:v>
                </c:pt>
                <c:pt idx="3207">
                  <c:v>14472</c:v>
                </c:pt>
                <c:pt idx="3208">
                  <c:v>14473</c:v>
                </c:pt>
                <c:pt idx="3209">
                  <c:v>14474</c:v>
                </c:pt>
                <c:pt idx="3210">
                  <c:v>14475</c:v>
                </c:pt>
                <c:pt idx="3211">
                  <c:v>14476</c:v>
                </c:pt>
                <c:pt idx="3212">
                  <c:v>14477</c:v>
                </c:pt>
                <c:pt idx="3213">
                  <c:v>14478</c:v>
                </c:pt>
                <c:pt idx="3214">
                  <c:v>14479</c:v>
                </c:pt>
                <c:pt idx="3215">
                  <c:v>14480</c:v>
                </c:pt>
                <c:pt idx="3216">
                  <c:v>14481</c:v>
                </c:pt>
                <c:pt idx="3217">
                  <c:v>14482</c:v>
                </c:pt>
                <c:pt idx="3218">
                  <c:v>14483</c:v>
                </c:pt>
                <c:pt idx="3219">
                  <c:v>14484</c:v>
                </c:pt>
                <c:pt idx="3220">
                  <c:v>14485</c:v>
                </c:pt>
                <c:pt idx="3221">
                  <c:v>14486</c:v>
                </c:pt>
                <c:pt idx="3222">
                  <c:v>14487</c:v>
                </c:pt>
                <c:pt idx="3223">
                  <c:v>14488</c:v>
                </c:pt>
                <c:pt idx="3224">
                  <c:v>14489</c:v>
                </c:pt>
                <c:pt idx="3225">
                  <c:v>14490</c:v>
                </c:pt>
                <c:pt idx="3226">
                  <c:v>14491</c:v>
                </c:pt>
                <c:pt idx="3227">
                  <c:v>14492</c:v>
                </c:pt>
                <c:pt idx="3228">
                  <c:v>14493</c:v>
                </c:pt>
                <c:pt idx="3229">
                  <c:v>14494</c:v>
                </c:pt>
                <c:pt idx="3230">
                  <c:v>14495</c:v>
                </c:pt>
                <c:pt idx="3231">
                  <c:v>14496</c:v>
                </c:pt>
                <c:pt idx="3232">
                  <c:v>14497</c:v>
                </c:pt>
                <c:pt idx="3233">
                  <c:v>14498</c:v>
                </c:pt>
                <c:pt idx="3234">
                  <c:v>14499</c:v>
                </c:pt>
                <c:pt idx="3235">
                  <c:v>14500</c:v>
                </c:pt>
                <c:pt idx="3236">
                  <c:v>14501</c:v>
                </c:pt>
                <c:pt idx="3237">
                  <c:v>14502</c:v>
                </c:pt>
                <c:pt idx="3238">
                  <c:v>14503</c:v>
                </c:pt>
                <c:pt idx="3239">
                  <c:v>14504</c:v>
                </c:pt>
                <c:pt idx="3240">
                  <c:v>14505</c:v>
                </c:pt>
                <c:pt idx="3241">
                  <c:v>14506</c:v>
                </c:pt>
                <c:pt idx="3242">
                  <c:v>14507</c:v>
                </c:pt>
                <c:pt idx="3243">
                  <c:v>14508</c:v>
                </c:pt>
                <c:pt idx="3244">
                  <c:v>14509</c:v>
                </c:pt>
                <c:pt idx="3245">
                  <c:v>14510</c:v>
                </c:pt>
                <c:pt idx="3246">
                  <c:v>14511</c:v>
                </c:pt>
                <c:pt idx="3247">
                  <c:v>14512</c:v>
                </c:pt>
                <c:pt idx="3248">
                  <c:v>14513</c:v>
                </c:pt>
                <c:pt idx="3249">
                  <c:v>14514</c:v>
                </c:pt>
                <c:pt idx="3250">
                  <c:v>14515</c:v>
                </c:pt>
                <c:pt idx="3251">
                  <c:v>14516</c:v>
                </c:pt>
                <c:pt idx="3252">
                  <c:v>14517</c:v>
                </c:pt>
                <c:pt idx="3253">
                  <c:v>14518</c:v>
                </c:pt>
                <c:pt idx="3254">
                  <c:v>14519</c:v>
                </c:pt>
                <c:pt idx="3255">
                  <c:v>14520</c:v>
                </c:pt>
                <c:pt idx="3256">
                  <c:v>14521</c:v>
                </c:pt>
                <c:pt idx="3257">
                  <c:v>14522</c:v>
                </c:pt>
                <c:pt idx="3258">
                  <c:v>14523</c:v>
                </c:pt>
                <c:pt idx="3259">
                  <c:v>14524</c:v>
                </c:pt>
                <c:pt idx="3260">
                  <c:v>14525</c:v>
                </c:pt>
                <c:pt idx="3261">
                  <c:v>14526</c:v>
                </c:pt>
                <c:pt idx="3262">
                  <c:v>14527</c:v>
                </c:pt>
                <c:pt idx="3263">
                  <c:v>14528</c:v>
                </c:pt>
                <c:pt idx="3264">
                  <c:v>14529</c:v>
                </c:pt>
                <c:pt idx="3265">
                  <c:v>14530</c:v>
                </c:pt>
                <c:pt idx="3266">
                  <c:v>14531</c:v>
                </c:pt>
                <c:pt idx="3267">
                  <c:v>14532</c:v>
                </c:pt>
                <c:pt idx="3268">
                  <c:v>14533</c:v>
                </c:pt>
                <c:pt idx="3269">
                  <c:v>14534</c:v>
                </c:pt>
                <c:pt idx="3270">
                  <c:v>14535</c:v>
                </c:pt>
                <c:pt idx="3271">
                  <c:v>14536</c:v>
                </c:pt>
                <c:pt idx="3272">
                  <c:v>14537</c:v>
                </c:pt>
                <c:pt idx="3273">
                  <c:v>14538</c:v>
                </c:pt>
                <c:pt idx="3274">
                  <c:v>14539</c:v>
                </c:pt>
                <c:pt idx="3275">
                  <c:v>14540</c:v>
                </c:pt>
                <c:pt idx="3276">
                  <c:v>14541</c:v>
                </c:pt>
                <c:pt idx="3277">
                  <c:v>14542</c:v>
                </c:pt>
                <c:pt idx="3278">
                  <c:v>14543</c:v>
                </c:pt>
                <c:pt idx="3279">
                  <c:v>14544</c:v>
                </c:pt>
                <c:pt idx="3280">
                  <c:v>14545</c:v>
                </c:pt>
                <c:pt idx="3281">
                  <c:v>14546</c:v>
                </c:pt>
                <c:pt idx="3282">
                  <c:v>14547</c:v>
                </c:pt>
                <c:pt idx="3283">
                  <c:v>14548</c:v>
                </c:pt>
                <c:pt idx="3284">
                  <c:v>14549</c:v>
                </c:pt>
                <c:pt idx="3285">
                  <c:v>14550</c:v>
                </c:pt>
                <c:pt idx="3286">
                  <c:v>14551</c:v>
                </c:pt>
                <c:pt idx="3287">
                  <c:v>14552</c:v>
                </c:pt>
                <c:pt idx="3288">
                  <c:v>14553</c:v>
                </c:pt>
                <c:pt idx="3289">
                  <c:v>14554</c:v>
                </c:pt>
                <c:pt idx="3290">
                  <c:v>14555</c:v>
                </c:pt>
                <c:pt idx="3291">
                  <c:v>14556</c:v>
                </c:pt>
                <c:pt idx="3292">
                  <c:v>14557</c:v>
                </c:pt>
                <c:pt idx="3293">
                  <c:v>14558</c:v>
                </c:pt>
                <c:pt idx="3294">
                  <c:v>14559</c:v>
                </c:pt>
                <c:pt idx="3295">
                  <c:v>14560</c:v>
                </c:pt>
                <c:pt idx="3296">
                  <c:v>14561</c:v>
                </c:pt>
                <c:pt idx="3297">
                  <c:v>14562</c:v>
                </c:pt>
                <c:pt idx="3298">
                  <c:v>14563</c:v>
                </c:pt>
                <c:pt idx="3299">
                  <c:v>14564</c:v>
                </c:pt>
                <c:pt idx="3300">
                  <c:v>14565</c:v>
                </c:pt>
                <c:pt idx="3301">
                  <c:v>14566</c:v>
                </c:pt>
                <c:pt idx="3302">
                  <c:v>14567</c:v>
                </c:pt>
                <c:pt idx="3303">
                  <c:v>14568</c:v>
                </c:pt>
                <c:pt idx="3304">
                  <c:v>14569</c:v>
                </c:pt>
                <c:pt idx="3305">
                  <c:v>14570</c:v>
                </c:pt>
                <c:pt idx="3306">
                  <c:v>14571</c:v>
                </c:pt>
                <c:pt idx="3307">
                  <c:v>14572</c:v>
                </c:pt>
                <c:pt idx="3308">
                  <c:v>14573</c:v>
                </c:pt>
                <c:pt idx="3309">
                  <c:v>14574</c:v>
                </c:pt>
                <c:pt idx="3310">
                  <c:v>14575</c:v>
                </c:pt>
                <c:pt idx="3311">
                  <c:v>14576</c:v>
                </c:pt>
                <c:pt idx="3312">
                  <c:v>14577</c:v>
                </c:pt>
                <c:pt idx="3313">
                  <c:v>14578</c:v>
                </c:pt>
                <c:pt idx="3314">
                  <c:v>14579</c:v>
                </c:pt>
                <c:pt idx="3315">
                  <c:v>14580</c:v>
                </c:pt>
                <c:pt idx="3316">
                  <c:v>14581</c:v>
                </c:pt>
                <c:pt idx="3317">
                  <c:v>14582</c:v>
                </c:pt>
                <c:pt idx="3318">
                  <c:v>14583</c:v>
                </c:pt>
                <c:pt idx="3319">
                  <c:v>14584</c:v>
                </c:pt>
                <c:pt idx="3320">
                  <c:v>14585</c:v>
                </c:pt>
                <c:pt idx="3321">
                  <c:v>14586</c:v>
                </c:pt>
                <c:pt idx="3322">
                  <c:v>14587</c:v>
                </c:pt>
                <c:pt idx="3323">
                  <c:v>14588</c:v>
                </c:pt>
                <c:pt idx="3324">
                  <c:v>14589</c:v>
                </c:pt>
                <c:pt idx="3325">
                  <c:v>14590</c:v>
                </c:pt>
                <c:pt idx="3326">
                  <c:v>14591</c:v>
                </c:pt>
                <c:pt idx="3327">
                  <c:v>14592</c:v>
                </c:pt>
                <c:pt idx="3328">
                  <c:v>14593</c:v>
                </c:pt>
                <c:pt idx="3329">
                  <c:v>14594</c:v>
                </c:pt>
                <c:pt idx="3330">
                  <c:v>14595</c:v>
                </c:pt>
                <c:pt idx="3331">
                  <c:v>14596</c:v>
                </c:pt>
                <c:pt idx="3332">
                  <c:v>14597</c:v>
                </c:pt>
                <c:pt idx="3333">
                  <c:v>14598</c:v>
                </c:pt>
                <c:pt idx="3334">
                  <c:v>14599</c:v>
                </c:pt>
                <c:pt idx="3335">
                  <c:v>14600</c:v>
                </c:pt>
                <c:pt idx="3336">
                  <c:v>14601</c:v>
                </c:pt>
                <c:pt idx="3337">
                  <c:v>14602</c:v>
                </c:pt>
                <c:pt idx="3338">
                  <c:v>14603</c:v>
                </c:pt>
                <c:pt idx="3339">
                  <c:v>14604</c:v>
                </c:pt>
                <c:pt idx="3340">
                  <c:v>14605</c:v>
                </c:pt>
                <c:pt idx="3341">
                  <c:v>14606</c:v>
                </c:pt>
                <c:pt idx="3342">
                  <c:v>14607</c:v>
                </c:pt>
                <c:pt idx="3343">
                  <c:v>14608</c:v>
                </c:pt>
                <c:pt idx="3344">
                  <c:v>14609</c:v>
                </c:pt>
                <c:pt idx="3345">
                  <c:v>14610</c:v>
                </c:pt>
                <c:pt idx="3346">
                  <c:v>14611</c:v>
                </c:pt>
                <c:pt idx="3347">
                  <c:v>14612</c:v>
                </c:pt>
                <c:pt idx="3348">
                  <c:v>14613</c:v>
                </c:pt>
                <c:pt idx="3349">
                  <c:v>14614</c:v>
                </c:pt>
                <c:pt idx="3350">
                  <c:v>14615</c:v>
                </c:pt>
                <c:pt idx="3351">
                  <c:v>14616</c:v>
                </c:pt>
                <c:pt idx="3352">
                  <c:v>14617</c:v>
                </c:pt>
                <c:pt idx="3353">
                  <c:v>14618</c:v>
                </c:pt>
                <c:pt idx="3354">
                  <c:v>14619</c:v>
                </c:pt>
                <c:pt idx="3355">
                  <c:v>14620</c:v>
                </c:pt>
                <c:pt idx="3356">
                  <c:v>14621</c:v>
                </c:pt>
                <c:pt idx="3357">
                  <c:v>14622</c:v>
                </c:pt>
                <c:pt idx="3358">
                  <c:v>14623</c:v>
                </c:pt>
                <c:pt idx="3359">
                  <c:v>14624</c:v>
                </c:pt>
                <c:pt idx="3360">
                  <c:v>14625</c:v>
                </c:pt>
                <c:pt idx="3361">
                  <c:v>14626</c:v>
                </c:pt>
                <c:pt idx="3362">
                  <c:v>14627</c:v>
                </c:pt>
                <c:pt idx="3363">
                  <c:v>14628</c:v>
                </c:pt>
                <c:pt idx="3364">
                  <c:v>14629</c:v>
                </c:pt>
                <c:pt idx="3365">
                  <c:v>14630</c:v>
                </c:pt>
                <c:pt idx="3366">
                  <c:v>14631</c:v>
                </c:pt>
                <c:pt idx="3367">
                  <c:v>14632</c:v>
                </c:pt>
                <c:pt idx="3368">
                  <c:v>14633</c:v>
                </c:pt>
                <c:pt idx="3369">
                  <c:v>14634</c:v>
                </c:pt>
                <c:pt idx="3370">
                  <c:v>14635</c:v>
                </c:pt>
                <c:pt idx="3371">
                  <c:v>14636</c:v>
                </c:pt>
                <c:pt idx="3372">
                  <c:v>14637</c:v>
                </c:pt>
                <c:pt idx="3373">
                  <c:v>14638</c:v>
                </c:pt>
                <c:pt idx="3374">
                  <c:v>14639</c:v>
                </c:pt>
                <c:pt idx="3375">
                  <c:v>14640</c:v>
                </c:pt>
                <c:pt idx="3376">
                  <c:v>14641</c:v>
                </c:pt>
                <c:pt idx="3377">
                  <c:v>14642</c:v>
                </c:pt>
                <c:pt idx="3378">
                  <c:v>14643</c:v>
                </c:pt>
                <c:pt idx="3379">
                  <c:v>14644</c:v>
                </c:pt>
                <c:pt idx="3380">
                  <c:v>14645</c:v>
                </c:pt>
                <c:pt idx="3381">
                  <c:v>14646</c:v>
                </c:pt>
                <c:pt idx="3382">
                  <c:v>14647</c:v>
                </c:pt>
                <c:pt idx="3383">
                  <c:v>14648</c:v>
                </c:pt>
                <c:pt idx="3384">
                  <c:v>14649</c:v>
                </c:pt>
                <c:pt idx="3385">
                  <c:v>14650</c:v>
                </c:pt>
                <c:pt idx="3386">
                  <c:v>14651</c:v>
                </c:pt>
                <c:pt idx="3387">
                  <c:v>14652</c:v>
                </c:pt>
                <c:pt idx="3388">
                  <c:v>14653</c:v>
                </c:pt>
                <c:pt idx="3389">
                  <c:v>14654</c:v>
                </c:pt>
                <c:pt idx="3390">
                  <c:v>14655</c:v>
                </c:pt>
                <c:pt idx="3391">
                  <c:v>14656</c:v>
                </c:pt>
                <c:pt idx="3392">
                  <c:v>14657</c:v>
                </c:pt>
                <c:pt idx="3393">
                  <c:v>14658</c:v>
                </c:pt>
                <c:pt idx="3394">
                  <c:v>14659</c:v>
                </c:pt>
                <c:pt idx="3395">
                  <c:v>14660</c:v>
                </c:pt>
                <c:pt idx="3396">
                  <c:v>14661</c:v>
                </c:pt>
                <c:pt idx="3397">
                  <c:v>14662</c:v>
                </c:pt>
                <c:pt idx="3398">
                  <c:v>14663</c:v>
                </c:pt>
                <c:pt idx="3399">
                  <c:v>14664</c:v>
                </c:pt>
                <c:pt idx="3400">
                  <c:v>14665</c:v>
                </c:pt>
                <c:pt idx="3401">
                  <c:v>14666</c:v>
                </c:pt>
                <c:pt idx="3402">
                  <c:v>14667</c:v>
                </c:pt>
                <c:pt idx="3403">
                  <c:v>14668</c:v>
                </c:pt>
                <c:pt idx="3404">
                  <c:v>14669</c:v>
                </c:pt>
                <c:pt idx="3405">
                  <c:v>14670</c:v>
                </c:pt>
                <c:pt idx="3406">
                  <c:v>14671</c:v>
                </c:pt>
                <c:pt idx="3407">
                  <c:v>14672</c:v>
                </c:pt>
                <c:pt idx="3408">
                  <c:v>14673</c:v>
                </c:pt>
                <c:pt idx="3409">
                  <c:v>14674</c:v>
                </c:pt>
                <c:pt idx="3410">
                  <c:v>14675</c:v>
                </c:pt>
                <c:pt idx="3411">
                  <c:v>14676</c:v>
                </c:pt>
                <c:pt idx="3412">
                  <c:v>14677</c:v>
                </c:pt>
                <c:pt idx="3413">
                  <c:v>14678</c:v>
                </c:pt>
                <c:pt idx="3414">
                  <c:v>14679</c:v>
                </c:pt>
                <c:pt idx="3415">
                  <c:v>14680</c:v>
                </c:pt>
                <c:pt idx="3416">
                  <c:v>14681</c:v>
                </c:pt>
                <c:pt idx="3417">
                  <c:v>14682</c:v>
                </c:pt>
                <c:pt idx="3418">
                  <c:v>14683</c:v>
                </c:pt>
                <c:pt idx="3419">
                  <c:v>14684</c:v>
                </c:pt>
                <c:pt idx="3420">
                  <c:v>14685</c:v>
                </c:pt>
                <c:pt idx="3421">
                  <c:v>14686</c:v>
                </c:pt>
                <c:pt idx="3422">
                  <c:v>14687</c:v>
                </c:pt>
                <c:pt idx="3423">
                  <c:v>14688</c:v>
                </c:pt>
                <c:pt idx="3424">
                  <c:v>14689</c:v>
                </c:pt>
                <c:pt idx="3425">
                  <c:v>14690</c:v>
                </c:pt>
                <c:pt idx="3426">
                  <c:v>14691</c:v>
                </c:pt>
                <c:pt idx="3427">
                  <c:v>14692</c:v>
                </c:pt>
                <c:pt idx="3428">
                  <c:v>14693</c:v>
                </c:pt>
                <c:pt idx="3429">
                  <c:v>14694</c:v>
                </c:pt>
                <c:pt idx="3430">
                  <c:v>14695</c:v>
                </c:pt>
                <c:pt idx="3431">
                  <c:v>14696</c:v>
                </c:pt>
                <c:pt idx="3432">
                  <c:v>14697</c:v>
                </c:pt>
                <c:pt idx="3433">
                  <c:v>14698</c:v>
                </c:pt>
                <c:pt idx="3434">
                  <c:v>14699</c:v>
                </c:pt>
                <c:pt idx="3435">
                  <c:v>14700</c:v>
                </c:pt>
                <c:pt idx="3436">
                  <c:v>14701</c:v>
                </c:pt>
                <c:pt idx="3437">
                  <c:v>14702</c:v>
                </c:pt>
                <c:pt idx="3438">
                  <c:v>14703</c:v>
                </c:pt>
                <c:pt idx="3439">
                  <c:v>14704</c:v>
                </c:pt>
                <c:pt idx="3440">
                  <c:v>14705</c:v>
                </c:pt>
                <c:pt idx="3441">
                  <c:v>14706</c:v>
                </c:pt>
                <c:pt idx="3442">
                  <c:v>14707</c:v>
                </c:pt>
                <c:pt idx="3443">
                  <c:v>14708</c:v>
                </c:pt>
                <c:pt idx="3444">
                  <c:v>14709</c:v>
                </c:pt>
                <c:pt idx="3445">
                  <c:v>14710</c:v>
                </c:pt>
                <c:pt idx="3446">
                  <c:v>14711</c:v>
                </c:pt>
                <c:pt idx="3447">
                  <c:v>14712</c:v>
                </c:pt>
                <c:pt idx="3448">
                  <c:v>14713</c:v>
                </c:pt>
                <c:pt idx="3449">
                  <c:v>14714</c:v>
                </c:pt>
                <c:pt idx="3450">
                  <c:v>14715</c:v>
                </c:pt>
                <c:pt idx="3451">
                  <c:v>14716</c:v>
                </c:pt>
                <c:pt idx="3452">
                  <c:v>14717</c:v>
                </c:pt>
                <c:pt idx="3453">
                  <c:v>14718</c:v>
                </c:pt>
                <c:pt idx="3454">
                  <c:v>14719</c:v>
                </c:pt>
                <c:pt idx="3455">
                  <c:v>14720</c:v>
                </c:pt>
                <c:pt idx="3456">
                  <c:v>14721</c:v>
                </c:pt>
                <c:pt idx="3457">
                  <c:v>14722</c:v>
                </c:pt>
                <c:pt idx="3458">
                  <c:v>14723</c:v>
                </c:pt>
                <c:pt idx="3459">
                  <c:v>14724</c:v>
                </c:pt>
                <c:pt idx="3460">
                  <c:v>14725</c:v>
                </c:pt>
                <c:pt idx="3461">
                  <c:v>14726</c:v>
                </c:pt>
                <c:pt idx="3462">
                  <c:v>14727</c:v>
                </c:pt>
                <c:pt idx="3463">
                  <c:v>14728</c:v>
                </c:pt>
                <c:pt idx="3464">
                  <c:v>14729</c:v>
                </c:pt>
                <c:pt idx="3465">
                  <c:v>14730</c:v>
                </c:pt>
                <c:pt idx="3466">
                  <c:v>14731</c:v>
                </c:pt>
                <c:pt idx="3467">
                  <c:v>14732</c:v>
                </c:pt>
                <c:pt idx="3468">
                  <c:v>14733</c:v>
                </c:pt>
                <c:pt idx="3469">
                  <c:v>14734</c:v>
                </c:pt>
                <c:pt idx="3470">
                  <c:v>14735</c:v>
                </c:pt>
                <c:pt idx="3471">
                  <c:v>14736</c:v>
                </c:pt>
                <c:pt idx="3472">
                  <c:v>14737</c:v>
                </c:pt>
                <c:pt idx="3473">
                  <c:v>14738</c:v>
                </c:pt>
                <c:pt idx="3474">
                  <c:v>14739</c:v>
                </c:pt>
                <c:pt idx="3475">
                  <c:v>14740</c:v>
                </c:pt>
                <c:pt idx="3476">
                  <c:v>14741</c:v>
                </c:pt>
                <c:pt idx="3477">
                  <c:v>14742</c:v>
                </c:pt>
                <c:pt idx="3478">
                  <c:v>14743</c:v>
                </c:pt>
                <c:pt idx="3479">
                  <c:v>14744</c:v>
                </c:pt>
                <c:pt idx="3480">
                  <c:v>14745</c:v>
                </c:pt>
                <c:pt idx="3481">
                  <c:v>14746</c:v>
                </c:pt>
                <c:pt idx="3482">
                  <c:v>14747</c:v>
                </c:pt>
                <c:pt idx="3483">
                  <c:v>14748</c:v>
                </c:pt>
                <c:pt idx="3484">
                  <c:v>14749</c:v>
                </c:pt>
                <c:pt idx="3485">
                  <c:v>14750</c:v>
                </c:pt>
                <c:pt idx="3486">
                  <c:v>14751</c:v>
                </c:pt>
                <c:pt idx="3487">
                  <c:v>14752</c:v>
                </c:pt>
                <c:pt idx="3488">
                  <c:v>14753</c:v>
                </c:pt>
                <c:pt idx="3489">
                  <c:v>14754</c:v>
                </c:pt>
                <c:pt idx="3490">
                  <c:v>14755</c:v>
                </c:pt>
                <c:pt idx="3491">
                  <c:v>14756</c:v>
                </c:pt>
                <c:pt idx="3492">
                  <c:v>14757</c:v>
                </c:pt>
                <c:pt idx="3493">
                  <c:v>14758</c:v>
                </c:pt>
                <c:pt idx="3494">
                  <c:v>14759</c:v>
                </c:pt>
                <c:pt idx="3495">
                  <c:v>14760</c:v>
                </c:pt>
                <c:pt idx="3496">
                  <c:v>14761</c:v>
                </c:pt>
                <c:pt idx="3497">
                  <c:v>14762</c:v>
                </c:pt>
                <c:pt idx="3498">
                  <c:v>14763</c:v>
                </c:pt>
                <c:pt idx="3499">
                  <c:v>14764</c:v>
                </c:pt>
                <c:pt idx="3500">
                  <c:v>14765</c:v>
                </c:pt>
                <c:pt idx="3501">
                  <c:v>14766</c:v>
                </c:pt>
                <c:pt idx="3502">
                  <c:v>14767</c:v>
                </c:pt>
                <c:pt idx="3503">
                  <c:v>14768</c:v>
                </c:pt>
                <c:pt idx="3504">
                  <c:v>14769</c:v>
                </c:pt>
                <c:pt idx="3505">
                  <c:v>14770</c:v>
                </c:pt>
                <c:pt idx="3506">
                  <c:v>14771</c:v>
                </c:pt>
                <c:pt idx="3507">
                  <c:v>14772</c:v>
                </c:pt>
                <c:pt idx="3508">
                  <c:v>14773</c:v>
                </c:pt>
                <c:pt idx="3509">
                  <c:v>14774</c:v>
                </c:pt>
                <c:pt idx="3510">
                  <c:v>14775</c:v>
                </c:pt>
                <c:pt idx="3511">
                  <c:v>14776</c:v>
                </c:pt>
                <c:pt idx="3512">
                  <c:v>14777</c:v>
                </c:pt>
                <c:pt idx="3513">
                  <c:v>14778</c:v>
                </c:pt>
                <c:pt idx="3514">
                  <c:v>14779</c:v>
                </c:pt>
                <c:pt idx="3515">
                  <c:v>14780</c:v>
                </c:pt>
                <c:pt idx="3516">
                  <c:v>14781</c:v>
                </c:pt>
                <c:pt idx="3517">
                  <c:v>14782</c:v>
                </c:pt>
                <c:pt idx="3518">
                  <c:v>14783</c:v>
                </c:pt>
                <c:pt idx="3519">
                  <c:v>14784</c:v>
                </c:pt>
                <c:pt idx="3520">
                  <c:v>14785</c:v>
                </c:pt>
                <c:pt idx="3521">
                  <c:v>14786</c:v>
                </c:pt>
                <c:pt idx="3522">
                  <c:v>14787</c:v>
                </c:pt>
                <c:pt idx="3523">
                  <c:v>14788</c:v>
                </c:pt>
                <c:pt idx="3524">
                  <c:v>14789</c:v>
                </c:pt>
                <c:pt idx="3525">
                  <c:v>14790</c:v>
                </c:pt>
                <c:pt idx="3526">
                  <c:v>14791</c:v>
                </c:pt>
                <c:pt idx="3527">
                  <c:v>14792</c:v>
                </c:pt>
                <c:pt idx="3528">
                  <c:v>14793</c:v>
                </c:pt>
                <c:pt idx="3529">
                  <c:v>14794</c:v>
                </c:pt>
                <c:pt idx="3530">
                  <c:v>14795</c:v>
                </c:pt>
                <c:pt idx="3531">
                  <c:v>14796</c:v>
                </c:pt>
                <c:pt idx="3532">
                  <c:v>14797</c:v>
                </c:pt>
                <c:pt idx="3533">
                  <c:v>14798</c:v>
                </c:pt>
                <c:pt idx="3534">
                  <c:v>14799</c:v>
                </c:pt>
                <c:pt idx="3535">
                  <c:v>14800</c:v>
                </c:pt>
                <c:pt idx="3536">
                  <c:v>14801</c:v>
                </c:pt>
                <c:pt idx="3537">
                  <c:v>14802</c:v>
                </c:pt>
                <c:pt idx="3538">
                  <c:v>14803</c:v>
                </c:pt>
                <c:pt idx="3539">
                  <c:v>14804</c:v>
                </c:pt>
                <c:pt idx="3540">
                  <c:v>14805</c:v>
                </c:pt>
                <c:pt idx="3541">
                  <c:v>14806</c:v>
                </c:pt>
                <c:pt idx="3542">
                  <c:v>14807</c:v>
                </c:pt>
                <c:pt idx="3543">
                  <c:v>14808</c:v>
                </c:pt>
                <c:pt idx="3544">
                  <c:v>14809</c:v>
                </c:pt>
                <c:pt idx="3545">
                  <c:v>14810</c:v>
                </c:pt>
                <c:pt idx="3546">
                  <c:v>14811</c:v>
                </c:pt>
                <c:pt idx="3547">
                  <c:v>14812</c:v>
                </c:pt>
                <c:pt idx="3548">
                  <c:v>14813</c:v>
                </c:pt>
                <c:pt idx="3549">
                  <c:v>14814</c:v>
                </c:pt>
                <c:pt idx="3550">
                  <c:v>14815</c:v>
                </c:pt>
                <c:pt idx="3551">
                  <c:v>14816</c:v>
                </c:pt>
                <c:pt idx="3552">
                  <c:v>14817</c:v>
                </c:pt>
                <c:pt idx="3553">
                  <c:v>14818</c:v>
                </c:pt>
                <c:pt idx="3554">
                  <c:v>14819</c:v>
                </c:pt>
                <c:pt idx="3555">
                  <c:v>14820</c:v>
                </c:pt>
                <c:pt idx="3556">
                  <c:v>14821</c:v>
                </c:pt>
                <c:pt idx="3557">
                  <c:v>14822</c:v>
                </c:pt>
                <c:pt idx="3558">
                  <c:v>14823</c:v>
                </c:pt>
                <c:pt idx="3559">
                  <c:v>14824</c:v>
                </c:pt>
                <c:pt idx="3560">
                  <c:v>14825</c:v>
                </c:pt>
                <c:pt idx="3561">
                  <c:v>14826</c:v>
                </c:pt>
                <c:pt idx="3562">
                  <c:v>14827</c:v>
                </c:pt>
                <c:pt idx="3563">
                  <c:v>14828</c:v>
                </c:pt>
                <c:pt idx="3564">
                  <c:v>14829</c:v>
                </c:pt>
                <c:pt idx="3565">
                  <c:v>14830</c:v>
                </c:pt>
                <c:pt idx="3566">
                  <c:v>14831</c:v>
                </c:pt>
                <c:pt idx="3567">
                  <c:v>14832</c:v>
                </c:pt>
                <c:pt idx="3568">
                  <c:v>14833</c:v>
                </c:pt>
                <c:pt idx="3569">
                  <c:v>14834</c:v>
                </c:pt>
                <c:pt idx="3570">
                  <c:v>14835</c:v>
                </c:pt>
                <c:pt idx="3571">
                  <c:v>14836</c:v>
                </c:pt>
                <c:pt idx="3572">
                  <c:v>14837</c:v>
                </c:pt>
                <c:pt idx="3573">
                  <c:v>14838</c:v>
                </c:pt>
                <c:pt idx="3574">
                  <c:v>14839</c:v>
                </c:pt>
                <c:pt idx="3575">
                  <c:v>14840</c:v>
                </c:pt>
                <c:pt idx="3576">
                  <c:v>14841</c:v>
                </c:pt>
                <c:pt idx="3577">
                  <c:v>14842</c:v>
                </c:pt>
                <c:pt idx="3578">
                  <c:v>14843</c:v>
                </c:pt>
                <c:pt idx="3579">
                  <c:v>14844</c:v>
                </c:pt>
                <c:pt idx="3580">
                  <c:v>14845</c:v>
                </c:pt>
                <c:pt idx="3581">
                  <c:v>14846</c:v>
                </c:pt>
                <c:pt idx="3582">
                  <c:v>14847</c:v>
                </c:pt>
                <c:pt idx="3583">
                  <c:v>14848</c:v>
                </c:pt>
                <c:pt idx="3584">
                  <c:v>14849</c:v>
                </c:pt>
                <c:pt idx="3585">
                  <c:v>14850</c:v>
                </c:pt>
                <c:pt idx="3586">
                  <c:v>14851</c:v>
                </c:pt>
                <c:pt idx="3587">
                  <c:v>14852</c:v>
                </c:pt>
                <c:pt idx="3588">
                  <c:v>14853</c:v>
                </c:pt>
                <c:pt idx="3589">
                  <c:v>14854</c:v>
                </c:pt>
                <c:pt idx="3590">
                  <c:v>14855</c:v>
                </c:pt>
                <c:pt idx="3591">
                  <c:v>14856</c:v>
                </c:pt>
                <c:pt idx="3592">
                  <c:v>14857</c:v>
                </c:pt>
                <c:pt idx="3593">
                  <c:v>14858</c:v>
                </c:pt>
                <c:pt idx="3594">
                  <c:v>14859</c:v>
                </c:pt>
                <c:pt idx="3595">
                  <c:v>14860</c:v>
                </c:pt>
                <c:pt idx="3596">
                  <c:v>14861</c:v>
                </c:pt>
                <c:pt idx="3597">
                  <c:v>14862</c:v>
                </c:pt>
                <c:pt idx="3598">
                  <c:v>14863</c:v>
                </c:pt>
                <c:pt idx="3599">
                  <c:v>14864</c:v>
                </c:pt>
                <c:pt idx="3600">
                  <c:v>14865</c:v>
                </c:pt>
                <c:pt idx="3601">
                  <c:v>14866</c:v>
                </c:pt>
                <c:pt idx="3602">
                  <c:v>14867</c:v>
                </c:pt>
                <c:pt idx="3603">
                  <c:v>14868</c:v>
                </c:pt>
                <c:pt idx="3604">
                  <c:v>14869</c:v>
                </c:pt>
                <c:pt idx="3605">
                  <c:v>14870</c:v>
                </c:pt>
                <c:pt idx="3606">
                  <c:v>14871</c:v>
                </c:pt>
                <c:pt idx="3607">
                  <c:v>14872</c:v>
                </c:pt>
                <c:pt idx="3608">
                  <c:v>14873</c:v>
                </c:pt>
                <c:pt idx="3609">
                  <c:v>14874</c:v>
                </c:pt>
                <c:pt idx="3610">
                  <c:v>14875</c:v>
                </c:pt>
                <c:pt idx="3611">
                  <c:v>14876</c:v>
                </c:pt>
                <c:pt idx="3612">
                  <c:v>14877</c:v>
                </c:pt>
                <c:pt idx="3613">
                  <c:v>14878</c:v>
                </c:pt>
                <c:pt idx="3614">
                  <c:v>14879</c:v>
                </c:pt>
                <c:pt idx="3615">
                  <c:v>14880</c:v>
                </c:pt>
                <c:pt idx="3616">
                  <c:v>14881</c:v>
                </c:pt>
                <c:pt idx="3617">
                  <c:v>14882</c:v>
                </c:pt>
                <c:pt idx="3618">
                  <c:v>14883</c:v>
                </c:pt>
                <c:pt idx="3619">
                  <c:v>14884</c:v>
                </c:pt>
                <c:pt idx="3620">
                  <c:v>14885</c:v>
                </c:pt>
                <c:pt idx="3621">
                  <c:v>14886</c:v>
                </c:pt>
                <c:pt idx="3622">
                  <c:v>14887</c:v>
                </c:pt>
                <c:pt idx="3623">
                  <c:v>14888</c:v>
                </c:pt>
                <c:pt idx="3624">
                  <c:v>14889</c:v>
                </c:pt>
                <c:pt idx="3625">
                  <c:v>14890</c:v>
                </c:pt>
                <c:pt idx="3626">
                  <c:v>14891</c:v>
                </c:pt>
                <c:pt idx="3627">
                  <c:v>14892</c:v>
                </c:pt>
                <c:pt idx="3628">
                  <c:v>14893</c:v>
                </c:pt>
                <c:pt idx="3629">
                  <c:v>14894</c:v>
                </c:pt>
                <c:pt idx="3630">
                  <c:v>14895</c:v>
                </c:pt>
                <c:pt idx="3631">
                  <c:v>14896</c:v>
                </c:pt>
                <c:pt idx="3632">
                  <c:v>14897</c:v>
                </c:pt>
                <c:pt idx="3633">
                  <c:v>14898</c:v>
                </c:pt>
                <c:pt idx="3634">
                  <c:v>14899</c:v>
                </c:pt>
                <c:pt idx="3635">
                  <c:v>14900</c:v>
                </c:pt>
                <c:pt idx="3636">
                  <c:v>14901</c:v>
                </c:pt>
                <c:pt idx="3637">
                  <c:v>14902</c:v>
                </c:pt>
                <c:pt idx="3638">
                  <c:v>14903</c:v>
                </c:pt>
                <c:pt idx="3639">
                  <c:v>14904</c:v>
                </c:pt>
                <c:pt idx="3640">
                  <c:v>14905</c:v>
                </c:pt>
                <c:pt idx="3641">
                  <c:v>14906</c:v>
                </c:pt>
                <c:pt idx="3642">
                  <c:v>14907</c:v>
                </c:pt>
                <c:pt idx="3643">
                  <c:v>14908</c:v>
                </c:pt>
                <c:pt idx="3644">
                  <c:v>14909</c:v>
                </c:pt>
                <c:pt idx="3645">
                  <c:v>14910</c:v>
                </c:pt>
                <c:pt idx="3646">
                  <c:v>14911</c:v>
                </c:pt>
                <c:pt idx="3647">
                  <c:v>14912</c:v>
                </c:pt>
                <c:pt idx="3648">
                  <c:v>14913</c:v>
                </c:pt>
                <c:pt idx="3649">
                  <c:v>14914</c:v>
                </c:pt>
                <c:pt idx="3650">
                  <c:v>14915</c:v>
                </c:pt>
                <c:pt idx="3651">
                  <c:v>14916</c:v>
                </c:pt>
                <c:pt idx="3652">
                  <c:v>14917</c:v>
                </c:pt>
                <c:pt idx="3653">
                  <c:v>14918</c:v>
                </c:pt>
                <c:pt idx="3654">
                  <c:v>14919</c:v>
                </c:pt>
                <c:pt idx="3655">
                  <c:v>14920</c:v>
                </c:pt>
                <c:pt idx="3656">
                  <c:v>14921</c:v>
                </c:pt>
                <c:pt idx="3657">
                  <c:v>14922</c:v>
                </c:pt>
                <c:pt idx="3658">
                  <c:v>14923</c:v>
                </c:pt>
                <c:pt idx="3659">
                  <c:v>14924</c:v>
                </c:pt>
                <c:pt idx="3660">
                  <c:v>14925</c:v>
                </c:pt>
                <c:pt idx="3661">
                  <c:v>14926</c:v>
                </c:pt>
                <c:pt idx="3662">
                  <c:v>14927</c:v>
                </c:pt>
                <c:pt idx="3663">
                  <c:v>14928</c:v>
                </c:pt>
                <c:pt idx="3664">
                  <c:v>14929</c:v>
                </c:pt>
                <c:pt idx="3665">
                  <c:v>14930</c:v>
                </c:pt>
                <c:pt idx="3666">
                  <c:v>14931</c:v>
                </c:pt>
                <c:pt idx="3667">
                  <c:v>14932</c:v>
                </c:pt>
                <c:pt idx="3668">
                  <c:v>14933</c:v>
                </c:pt>
                <c:pt idx="3669">
                  <c:v>14934</c:v>
                </c:pt>
                <c:pt idx="3670">
                  <c:v>14935</c:v>
                </c:pt>
                <c:pt idx="3671">
                  <c:v>14936</c:v>
                </c:pt>
                <c:pt idx="3672">
                  <c:v>14937</c:v>
                </c:pt>
                <c:pt idx="3673">
                  <c:v>14938</c:v>
                </c:pt>
                <c:pt idx="3674">
                  <c:v>14939</c:v>
                </c:pt>
                <c:pt idx="3675">
                  <c:v>14940</c:v>
                </c:pt>
                <c:pt idx="3676">
                  <c:v>14941</c:v>
                </c:pt>
                <c:pt idx="3677">
                  <c:v>14942</c:v>
                </c:pt>
                <c:pt idx="3678">
                  <c:v>14943</c:v>
                </c:pt>
                <c:pt idx="3679">
                  <c:v>14944</c:v>
                </c:pt>
                <c:pt idx="3680">
                  <c:v>14945</c:v>
                </c:pt>
                <c:pt idx="3681">
                  <c:v>14946</c:v>
                </c:pt>
                <c:pt idx="3682">
                  <c:v>14947</c:v>
                </c:pt>
                <c:pt idx="3683">
                  <c:v>14948</c:v>
                </c:pt>
                <c:pt idx="3684">
                  <c:v>14949</c:v>
                </c:pt>
                <c:pt idx="3685">
                  <c:v>14950</c:v>
                </c:pt>
                <c:pt idx="3686">
                  <c:v>14951</c:v>
                </c:pt>
                <c:pt idx="3687">
                  <c:v>14952</c:v>
                </c:pt>
                <c:pt idx="3688">
                  <c:v>14953</c:v>
                </c:pt>
                <c:pt idx="3689">
                  <c:v>14954</c:v>
                </c:pt>
                <c:pt idx="3690">
                  <c:v>14955</c:v>
                </c:pt>
                <c:pt idx="3691">
                  <c:v>14956</c:v>
                </c:pt>
                <c:pt idx="3692">
                  <c:v>14957</c:v>
                </c:pt>
                <c:pt idx="3693">
                  <c:v>14958</c:v>
                </c:pt>
                <c:pt idx="3694">
                  <c:v>14959</c:v>
                </c:pt>
                <c:pt idx="3695">
                  <c:v>14960</c:v>
                </c:pt>
                <c:pt idx="3696">
                  <c:v>14961</c:v>
                </c:pt>
                <c:pt idx="3697">
                  <c:v>14962</c:v>
                </c:pt>
                <c:pt idx="3698">
                  <c:v>14963</c:v>
                </c:pt>
                <c:pt idx="3699">
                  <c:v>14964</c:v>
                </c:pt>
                <c:pt idx="3700">
                  <c:v>14965</c:v>
                </c:pt>
                <c:pt idx="3701">
                  <c:v>14966</c:v>
                </c:pt>
                <c:pt idx="3702">
                  <c:v>14967</c:v>
                </c:pt>
                <c:pt idx="3703">
                  <c:v>14968</c:v>
                </c:pt>
                <c:pt idx="3704">
                  <c:v>14969</c:v>
                </c:pt>
                <c:pt idx="3705">
                  <c:v>14970</c:v>
                </c:pt>
                <c:pt idx="3706">
                  <c:v>14971</c:v>
                </c:pt>
                <c:pt idx="3707">
                  <c:v>14972</c:v>
                </c:pt>
                <c:pt idx="3708">
                  <c:v>14973</c:v>
                </c:pt>
                <c:pt idx="3709">
                  <c:v>14974</c:v>
                </c:pt>
                <c:pt idx="3710">
                  <c:v>14975</c:v>
                </c:pt>
                <c:pt idx="3711">
                  <c:v>14976</c:v>
                </c:pt>
                <c:pt idx="3712">
                  <c:v>14977</c:v>
                </c:pt>
                <c:pt idx="3713">
                  <c:v>14978</c:v>
                </c:pt>
                <c:pt idx="3714">
                  <c:v>14979</c:v>
                </c:pt>
                <c:pt idx="3715">
                  <c:v>14980</c:v>
                </c:pt>
                <c:pt idx="3716">
                  <c:v>14981</c:v>
                </c:pt>
                <c:pt idx="3717">
                  <c:v>14982</c:v>
                </c:pt>
                <c:pt idx="3718">
                  <c:v>14983</c:v>
                </c:pt>
                <c:pt idx="3719">
                  <c:v>14984</c:v>
                </c:pt>
                <c:pt idx="3720">
                  <c:v>14985</c:v>
                </c:pt>
                <c:pt idx="3721">
                  <c:v>14986</c:v>
                </c:pt>
                <c:pt idx="3722">
                  <c:v>14987</c:v>
                </c:pt>
                <c:pt idx="3723">
                  <c:v>14988</c:v>
                </c:pt>
                <c:pt idx="3724">
                  <c:v>14989</c:v>
                </c:pt>
                <c:pt idx="3725">
                  <c:v>14990</c:v>
                </c:pt>
                <c:pt idx="3726">
                  <c:v>14991</c:v>
                </c:pt>
                <c:pt idx="3727">
                  <c:v>14992</c:v>
                </c:pt>
                <c:pt idx="3728">
                  <c:v>14993</c:v>
                </c:pt>
                <c:pt idx="3729">
                  <c:v>14994</c:v>
                </c:pt>
                <c:pt idx="3730">
                  <c:v>14995</c:v>
                </c:pt>
                <c:pt idx="3731">
                  <c:v>14996</c:v>
                </c:pt>
                <c:pt idx="3732">
                  <c:v>14997</c:v>
                </c:pt>
                <c:pt idx="3733">
                  <c:v>14998</c:v>
                </c:pt>
                <c:pt idx="3734">
                  <c:v>14999</c:v>
                </c:pt>
                <c:pt idx="3735">
                  <c:v>15000</c:v>
                </c:pt>
                <c:pt idx="3736">
                  <c:v>15001</c:v>
                </c:pt>
                <c:pt idx="3737">
                  <c:v>15002</c:v>
                </c:pt>
                <c:pt idx="3738">
                  <c:v>15003</c:v>
                </c:pt>
                <c:pt idx="3739">
                  <c:v>15004</c:v>
                </c:pt>
                <c:pt idx="3740">
                  <c:v>15005</c:v>
                </c:pt>
                <c:pt idx="3741">
                  <c:v>15006</c:v>
                </c:pt>
                <c:pt idx="3742">
                  <c:v>15007</c:v>
                </c:pt>
                <c:pt idx="3743">
                  <c:v>15008</c:v>
                </c:pt>
                <c:pt idx="3744">
                  <c:v>15009</c:v>
                </c:pt>
                <c:pt idx="3745">
                  <c:v>15010</c:v>
                </c:pt>
                <c:pt idx="3746">
                  <c:v>15011</c:v>
                </c:pt>
                <c:pt idx="3747">
                  <c:v>15012</c:v>
                </c:pt>
                <c:pt idx="3748">
                  <c:v>15013</c:v>
                </c:pt>
                <c:pt idx="3749">
                  <c:v>15014</c:v>
                </c:pt>
                <c:pt idx="3750">
                  <c:v>15015</c:v>
                </c:pt>
                <c:pt idx="3751">
                  <c:v>15016</c:v>
                </c:pt>
                <c:pt idx="3752">
                  <c:v>15017</c:v>
                </c:pt>
                <c:pt idx="3753">
                  <c:v>15018</c:v>
                </c:pt>
                <c:pt idx="3754">
                  <c:v>15019</c:v>
                </c:pt>
                <c:pt idx="3755">
                  <c:v>15020</c:v>
                </c:pt>
                <c:pt idx="3756">
                  <c:v>15021</c:v>
                </c:pt>
                <c:pt idx="3757">
                  <c:v>15022</c:v>
                </c:pt>
                <c:pt idx="3758">
                  <c:v>15023</c:v>
                </c:pt>
                <c:pt idx="3759">
                  <c:v>15024</c:v>
                </c:pt>
                <c:pt idx="3760">
                  <c:v>15025</c:v>
                </c:pt>
                <c:pt idx="3761">
                  <c:v>15026</c:v>
                </c:pt>
                <c:pt idx="3762">
                  <c:v>15027</c:v>
                </c:pt>
                <c:pt idx="3763">
                  <c:v>15028</c:v>
                </c:pt>
                <c:pt idx="3764">
                  <c:v>15029</c:v>
                </c:pt>
                <c:pt idx="3765">
                  <c:v>15030</c:v>
                </c:pt>
                <c:pt idx="3766">
                  <c:v>15031</c:v>
                </c:pt>
                <c:pt idx="3767">
                  <c:v>15032</c:v>
                </c:pt>
                <c:pt idx="3768">
                  <c:v>15033</c:v>
                </c:pt>
                <c:pt idx="3769">
                  <c:v>15034</c:v>
                </c:pt>
                <c:pt idx="3770">
                  <c:v>15035</c:v>
                </c:pt>
                <c:pt idx="3771">
                  <c:v>15036</c:v>
                </c:pt>
                <c:pt idx="3772">
                  <c:v>15037</c:v>
                </c:pt>
                <c:pt idx="3773">
                  <c:v>15038</c:v>
                </c:pt>
                <c:pt idx="3774">
                  <c:v>15039</c:v>
                </c:pt>
                <c:pt idx="3775">
                  <c:v>15040</c:v>
                </c:pt>
                <c:pt idx="3776">
                  <c:v>15041</c:v>
                </c:pt>
                <c:pt idx="3777">
                  <c:v>15042</c:v>
                </c:pt>
                <c:pt idx="3778">
                  <c:v>15043</c:v>
                </c:pt>
                <c:pt idx="3779">
                  <c:v>15044</c:v>
                </c:pt>
                <c:pt idx="3780">
                  <c:v>15045</c:v>
                </c:pt>
                <c:pt idx="3781">
                  <c:v>15046</c:v>
                </c:pt>
                <c:pt idx="3782">
                  <c:v>15047</c:v>
                </c:pt>
                <c:pt idx="3783">
                  <c:v>15048</c:v>
                </c:pt>
                <c:pt idx="3784">
                  <c:v>15049</c:v>
                </c:pt>
                <c:pt idx="3785">
                  <c:v>15050</c:v>
                </c:pt>
                <c:pt idx="3786">
                  <c:v>15051</c:v>
                </c:pt>
                <c:pt idx="3787">
                  <c:v>15052</c:v>
                </c:pt>
                <c:pt idx="3788">
                  <c:v>15053</c:v>
                </c:pt>
                <c:pt idx="3789">
                  <c:v>15054</c:v>
                </c:pt>
                <c:pt idx="3790">
                  <c:v>15055</c:v>
                </c:pt>
                <c:pt idx="3791">
                  <c:v>15056</c:v>
                </c:pt>
                <c:pt idx="3792">
                  <c:v>15057</c:v>
                </c:pt>
                <c:pt idx="3793">
                  <c:v>15058</c:v>
                </c:pt>
                <c:pt idx="3794">
                  <c:v>15059</c:v>
                </c:pt>
                <c:pt idx="3795">
                  <c:v>15060</c:v>
                </c:pt>
                <c:pt idx="3796">
                  <c:v>15061</c:v>
                </c:pt>
                <c:pt idx="3797">
                  <c:v>15062</c:v>
                </c:pt>
                <c:pt idx="3798">
                  <c:v>15063</c:v>
                </c:pt>
                <c:pt idx="3799">
                  <c:v>15064</c:v>
                </c:pt>
                <c:pt idx="3800">
                  <c:v>15065</c:v>
                </c:pt>
                <c:pt idx="3801">
                  <c:v>15066</c:v>
                </c:pt>
                <c:pt idx="3802">
                  <c:v>15067</c:v>
                </c:pt>
                <c:pt idx="3803">
                  <c:v>15068</c:v>
                </c:pt>
                <c:pt idx="3804">
                  <c:v>15069</c:v>
                </c:pt>
                <c:pt idx="3805">
                  <c:v>15070</c:v>
                </c:pt>
                <c:pt idx="3806">
                  <c:v>15071</c:v>
                </c:pt>
                <c:pt idx="3807">
                  <c:v>15072</c:v>
                </c:pt>
                <c:pt idx="3808">
                  <c:v>15073</c:v>
                </c:pt>
                <c:pt idx="3809">
                  <c:v>15074</c:v>
                </c:pt>
                <c:pt idx="3810">
                  <c:v>15075</c:v>
                </c:pt>
                <c:pt idx="3811">
                  <c:v>15076</c:v>
                </c:pt>
                <c:pt idx="3812">
                  <c:v>15077</c:v>
                </c:pt>
                <c:pt idx="3813">
                  <c:v>15078</c:v>
                </c:pt>
                <c:pt idx="3814">
                  <c:v>15079</c:v>
                </c:pt>
                <c:pt idx="3815">
                  <c:v>15080</c:v>
                </c:pt>
                <c:pt idx="3816">
                  <c:v>15081</c:v>
                </c:pt>
                <c:pt idx="3817">
                  <c:v>15082</c:v>
                </c:pt>
                <c:pt idx="3818">
                  <c:v>15083</c:v>
                </c:pt>
                <c:pt idx="3819">
                  <c:v>15084</c:v>
                </c:pt>
                <c:pt idx="3820">
                  <c:v>15085</c:v>
                </c:pt>
                <c:pt idx="3821">
                  <c:v>15086</c:v>
                </c:pt>
                <c:pt idx="3822">
                  <c:v>15087</c:v>
                </c:pt>
                <c:pt idx="3823">
                  <c:v>15088</c:v>
                </c:pt>
                <c:pt idx="3824">
                  <c:v>15089</c:v>
                </c:pt>
                <c:pt idx="3825">
                  <c:v>15090</c:v>
                </c:pt>
                <c:pt idx="3826">
                  <c:v>15091</c:v>
                </c:pt>
                <c:pt idx="3827">
                  <c:v>15092</c:v>
                </c:pt>
                <c:pt idx="3828">
                  <c:v>15093</c:v>
                </c:pt>
                <c:pt idx="3829">
                  <c:v>15094</c:v>
                </c:pt>
                <c:pt idx="3830">
                  <c:v>15095</c:v>
                </c:pt>
                <c:pt idx="3831">
                  <c:v>15096</c:v>
                </c:pt>
                <c:pt idx="3832">
                  <c:v>15097</c:v>
                </c:pt>
                <c:pt idx="3833">
                  <c:v>15098</c:v>
                </c:pt>
                <c:pt idx="3834">
                  <c:v>15099</c:v>
                </c:pt>
                <c:pt idx="3835">
                  <c:v>15100</c:v>
                </c:pt>
                <c:pt idx="3836">
                  <c:v>15101</c:v>
                </c:pt>
                <c:pt idx="3837">
                  <c:v>15102</c:v>
                </c:pt>
                <c:pt idx="3838">
                  <c:v>15103</c:v>
                </c:pt>
                <c:pt idx="3839">
                  <c:v>15104</c:v>
                </c:pt>
                <c:pt idx="3840">
                  <c:v>15105</c:v>
                </c:pt>
                <c:pt idx="3841">
                  <c:v>15106</c:v>
                </c:pt>
                <c:pt idx="3842">
                  <c:v>15107</c:v>
                </c:pt>
                <c:pt idx="3843">
                  <c:v>15108</c:v>
                </c:pt>
                <c:pt idx="3844">
                  <c:v>15109</c:v>
                </c:pt>
                <c:pt idx="3845">
                  <c:v>15110</c:v>
                </c:pt>
                <c:pt idx="3846">
                  <c:v>15111</c:v>
                </c:pt>
                <c:pt idx="3847">
                  <c:v>15112</c:v>
                </c:pt>
                <c:pt idx="3848">
                  <c:v>15113</c:v>
                </c:pt>
                <c:pt idx="3849">
                  <c:v>15114</c:v>
                </c:pt>
                <c:pt idx="3850">
                  <c:v>15115</c:v>
                </c:pt>
                <c:pt idx="3851">
                  <c:v>15116</c:v>
                </c:pt>
                <c:pt idx="3852">
                  <c:v>15117</c:v>
                </c:pt>
                <c:pt idx="3853">
                  <c:v>15118</c:v>
                </c:pt>
                <c:pt idx="3854">
                  <c:v>15119</c:v>
                </c:pt>
                <c:pt idx="3855">
                  <c:v>15120</c:v>
                </c:pt>
                <c:pt idx="3856">
                  <c:v>15121</c:v>
                </c:pt>
                <c:pt idx="3857">
                  <c:v>15122</c:v>
                </c:pt>
                <c:pt idx="3858">
                  <c:v>15123</c:v>
                </c:pt>
                <c:pt idx="3859">
                  <c:v>15124</c:v>
                </c:pt>
                <c:pt idx="3860">
                  <c:v>15125</c:v>
                </c:pt>
                <c:pt idx="3861">
                  <c:v>15126</c:v>
                </c:pt>
                <c:pt idx="3862">
                  <c:v>15127</c:v>
                </c:pt>
                <c:pt idx="3863">
                  <c:v>15128</c:v>
                </c:pt>
                <c:pt idx="3864">
                  <c:v>15129</c:v>
                </c:pt>
                <c:pt idx="3865">
                  <c:v>15130</c:v>
                </c:pt>
                <c:pt idx="3866">
                  <c:v>15131</c:v>
                </c:pt>
                <c:pt idx="3867">
                  <c:v>15132</c:v>
                </c:pt>
                <c:pt idx="3868">
                  <c:v>15133</c:v>
                </c:pt>
                <c:pt idx="3869">
                  <c:v>15134</c:v>
                </c:pt>
                <c:pt idx="3870">
                  <c:v>15135</c:v>
                </c:pt>
                <c:pt idx="3871">
                  <c:v>15136</c:v>
                </c:pt>
                <c:pt idx="3872">
                  <c:v>15137</c:v>
                </c:pt>
                <c:pt idx="3873">
                  <c:v>15138</c:v>
                </c:pt>
                <c:pt idx="3874">
                  <c:v>15139</c:v>
                </c:pt>
                <c:pt idx="3875">
                  <c:v>15140</c:v>
                </c:pt>
                <c:pt idx="3876">
                  <c:v>15141</c:v>
                </c:pt>
                <c:pt idx="3877">
                  <c:v>15142</c:v>
                </c:pt>
                <c:pt idx="3878">
                  <c:v>15143</c:v>
                </c:pt>
                <c:pt idx="3879">
                  <c:v>15144</c:v>
                </c:pt>
                <c:pt idx="3880">
                  <c:v>15145</c:v>
                </c:pt>
                <c:pt idx="3881">
                  <c:v>15146</c:v>
                </c:pt>
                <c:pt idx="3882">
                  <c:v>15147</c:v>
                </c:pt>
                <c:pt idx="3883">
                  <c:v>15148</c:v>
                </c:pt>
                <c:pt idx="3884">
                  <c:v>15149</c:v>
                </c:pt>
                <c:pt idx="3885">
                  <c:v>15150</c:v>
                </c:pt>
                <c:pt idx="3886">
                  <c:v>15151</c:v>
                </c:pt>
                <c:pt idx="3887">
                  <c:v>15152</c:v>
                </c:pt>
                <c:pt idx="3888">
                  <c:v>15153</c:v>
                </c:pt>
                <c:pt idx="3889">
                  <c:v>15154</c:v>
                </c:pt>
                <c:pt idx="3890">
                  <c:v>15155</c:v>
                </c:pt>
                <c:pt idx="3891">
                  <c:v>15156</c:v>
                </c:pt>
                <c:pt idx="3892">
                  <c:v>15157</c:v>
                </c:pt>
                <c:pt idx="3893">
                  <c:v>15158</c:v>
                </c:pt>
                <c:pt idx="3894">
                  <c:v>15159</c:v>
                </c:pt>
                <c:pt idx="3895">
                  <c:v>15160</c:v>
                </c:pt>
                <c:pt idx="3896">
                  <c:v>15161</c:v>
                </c:pt>
                <c:pt idx="3897">
                  <c:v>15162</c:v>
                </c:pt>
                <c:pt idx="3898">
                  <c:v>15163</c:v>
                </c:pt>
                <c:pt idx="3899">
                  <c:v>15164</c:v>
                </c:pt>
                <c:pt idx="3900">
                  <c:v>15165</c:v>
                </c:pt>
                <c:pt idx="3901">
                  <c:v>15166</c:v>
                </c:pt>
                <c:pt idx="3902">
                  <c:v>15167</c:v>
                </c:pt>
                <c:pt idx="3903">
                  <c:v>15168</c:v>
                </c:pt>
                <c:pt idx="3904">
                  <c:v>15169</c:v>
                </c:pt>
                <c:pt idx="3905">
                  <c:v>15170</c:v>
                </c:pt>
                <c:pt idx="3906">
                  <c:v>15171</c:v>
                </c:pt>
                <c:pt idx="3907">
                  <c:v>15172</c:v>
                </c:pt>
                <c:pt idx="3908">
                  <c:v>15173</c:v>
                </c:pt>
                <c:pt idx="3909">
                  <c:v>15174</c:v>
                </c:pt>
                <c:pt idx="3910">
                  <c:v>15175</c:v>
                </c:pt>
                <c:pt idx="3911">
                  <c:v>15176</c:v>
                </c:pt>
                <c:pt idx="3912">
                  <c:v>15177</c:v>
                </c:pt>
                <c:pt idx="3913">
                  <c:v>15178</c:v>
                </c:pt>
                <c:pt idx="3914">
                  <c:v>15179</c:v>
                </c:pt>
                <c:pt idx="3915">
                  <c:v>15180</c:v>
                </c:pt>
                <c:pt idx="3916">
                  <c:v>15181</c:v>
                </c:pt>
                <c:pt idx="3917">
                  <c:v>15182</c:v>
                </c:pt>
                <c:pt idx="3918">
                  <c:v>15183</c:v>
                </c:pt>
                <c:pt idx="3919">
                  <c:v>15184</c:v>
                </c:pt>
                <c:pt idx="3920">
                  <c:v>15185</c:v>
                </c:pt>
                <c:pt idx="3921">
                  <c:v>15186</c:v>
                </c:pt>
                <c:pt idx="3922">
                  <c:v>15187</c:v>
                </c:pt>
                <c:pt idx="3923">
                  <c:v>15188</c:v>
                </c:pt>
                <c:pt idx="3924">
                  <c:v>15189</c:v>
                </c:pt>
                <c:pt idx="3925">
                  <c:v>15190</c:v>
                </c:pt>
                <c:pt idx="3926">
                  <c:v>15191</c:v>
                </c:pt>
                <c:pt idx="3927">
                  <c:v>15192</c:v>
                </c:pt>
                <c:pt idx="3928">
                  <c:v>15193</c:v>
                </c:pt>
                <c:pt idx="3929">
                  <c:v>15194</c:v>
                </c:pt>
                <c:pt idx="3930">
                  <c:v>15195</c:v>
                </c:pt>
                <c:pt idx="3931">
                  <c:v>15196</c:v>
                </c:pt>
                <c:pt idx="3932">
                  <c:v>15197</c:v>
                </c:pt>
                <c:pt idx="3933">
                  <c:v>15198</c:v>
                </c:pt>
                <c:pt idx="3934">
                  <c:v>15199</c:v>
                </c:pt>
                <c:pt idx="3935">
                  <c:v>15200</c:v>
                </c:pt>
                <c:pt idx="3936">
                  <c:v>15201</c:v>
                </c:pt>
                <c:pt idx="3937">
                  <c:v>15202</c:v>
                </c:pt>
                <c:pt idx="3938">
                  <c:v>15203</c:v>
                </c:pt>
                <c:pt idx="3939">
                  <c:v>15204</c:v>
                </c:pt>
                <c:pt idx="3940">
                  <c:v>15205</c:v>
                </c:pt>
                <c:pt idx="3941">
                  <c:v>15206</c:v>
                </c:pt>
                <c:pt idx="3942">
                  <c:v>15207</c:v>
                </c:pt>
                <c:pt idx="3943">
                  <c:v>15208</c:v>
                </c:pt>
                <c:pt idx="3944">
                  <c:v>15209</c:v>
                </c:pt>
                <c:pt idx="3945">
                  <c:v>15210</c:v>
                </c:pt>
                <c:pt idx="3946">
                  <c:v>15211</c:v>
                </c:pt>
                <c:pt idx="3947">
                  <c:v>15212</c:v>
                </c:pt>
                <c:pt idx="3948">
                  <c:v>15213</c:v>
                </c:pt>
                <c:pt idx="3949">
                  <c:v>15214</c:v>
                </c:pt>
                <c:pt idx="3950">
                  <c:v>15215</c:v>
                </c:pt>
                <c:pt idx="3951">
                  <c:v>15216</c:v>
                </c:pt>
                <c:pt idx="3952">
                  <c:v>15217</c:v>
                </c:pt>
                <c:pt idx="3953">
                  <c:v>15218</c:v>
                </c:pt>
                <c:pt idx="3954">
                  <c:v>15219</c:v>
                </c:pt>
                <c:pt idx="3955">
                  <c:v>15220</c:v>
                </c:pt>
                <c:pt idx="3956">
                  <c:v>15221</c:v>
                </c:pt>
                <c:pt idx="3957">
                  <c:v>15222</c:v>
                </c:pt>
                <c:pt idx="3958">
                  <c:v>15223</c:v>
                </c:pt>
                <c:pt idx="3959">
                  <c:v>15224</c:v>
                </c:pt>
                <c:pt idx="3960">
                  <c:v>15225</c:v>
                </c:pt>
                <c:pt idx="3961">
                  <c:v>15226</c:v>
                </c:pt>
                <c:pt idx="3962">
                  <c:v>15227</c:v>
                </c:pt>
                <c:pt idx="3963">
                  <c:v>15228</c:v>
                </c:pt>
                <c:pt idx="3964">
                  <c:v>15229</c:v>
                </c:pt>
                <c:pt idx="3965">
                  <c:v>15230</c:v>
                </c:pt>
                <c:pt idx="3966">
                  <c:v>15231</c:v>
                </c:pt>
                <c:pt idx="3967">
                  <c:v>15232</c:v>
                </c:pt>
                <c:pt idx="3968">
                  <c:v>15233</c:v>
                </c:pt>
                <c:pt idx="3969">
                  <c:v>15234</c:v>
                </c:pt>
                <c:pt idx="3970">
                  <c:v>15235</c:v>
                </c:pt>
                <c:pt idx="3971">
                  <c:v>15236</c:v>
                </c:pt>
                <c:pt idx="3972">
                  <c:v>15237</c:v>
                </c:pt>
                <c:pt idx="3973">
                  <c:v>15238</c:v>
                </c:pt>
                <c:pt idx="3974">
                  <c:v>15239</c:v>
                </c:pt>
                <c:pt idx="3975">
                  <c:v>15240</c:v>
                </c:pt>
                <c:pt idx="3976">
                  <c:v>15241</c:v>
                </c:pt>
                <c:pt idx="3977">
                  <c:v>15242</c:v>
                </c:pt>
                <c:pt idx="3978">
                  <c:v>15243</c:v>
                </c:pt>
                <c:pt idx="3979">
                  <c:v>15244</c:v>
                </c:pt>
                <c:pt idx="3980">
                  <c:v>15245</c:v>
                </c:pt>
                <c:pt idx="3981">
                  <c:v>15246</c:v>
                </c:pt>
                <c:pt idx="3982">
                  <c:v>15247</c:v>
                </c:pt>
                <c:pt idx="3983">
                  <c:v>15248</c:v>
                </c:pt>
                <c:pt idx="3984">
                  <c:v>15249</c:v>
                </c:pt>
                <c:pt idx="3985">
                  <c:v>15250</c:v>
                </c:pt>
                <c:pt idx="3986">
                  <c:v>15251</c:v>
                </c:pt>
                <c:pt idx="3987">
                  <c:v>15252</c:v>
                </c:pt>
                <c:pt idx="3988">
                  <c:v>15253</c:v>
                </c:pt>
                <c:pt idx="3989">
                  <c:v>15254</c:v>
                </c:pt>
                <c:pt idx="3990">
                  <c:v>15255</c:v>
                </c:pt>
                <c:pt idx="3991">
                  <c:v>15256</c:v>
                </c:pt>
                <c:pt idx="3992">
                  <c:v>15257</c:v>
                </c:pt>
                <c:pt idx="3993">
                  <c:v>15258</c:v>
                </c:pt>
                <c:pt idx="3994">
                  <c:v>15259</c:v>
                </c:pt>
                <c:pt idx="3995">
                  <c:v>15260</c:v>
                </c:pt>
                <c:pt idx="3996">
                  <c:v>15261</c:v>
                </c:pt>
                <c:pt idx="3997">
                  <c:v>15262</c:v>
                </c:pt>
                <c:pt idx="3998">
                  <c:v>15263</c:v>
                </c:pt>
                <c:pt idx="3999">
                  <c:v>15264</c:v>
                </c:pt>
                <c:pt idx="4000">
                  <c:v>15265</c:v>
                </c:pt>
                <c:pt idx="4001">
                  <c:v>15266</c:v>
                </c:pt>
                <c:pt idx="4002">
                  <c:v>15267</c:v>
                </c:pt>
                <c:pt idx="4003">
                  <c:v>15268</c:v>
                </c:pt>
                <c:pt idx="4004">
                  <c:v>15269</c:v>
                </c:pt>
                <c:pt idx="4005">
                  <c:v>15270</c:v>
                </c:pt>
                <c:pt idx="4006">
                  <c:v>15271</c:v>
                </c:pt>
                <c:pt idx="4007">
                  <c:v>15272</c:v>
                </c:pt>
                <c:pt idx="4008">
                  <c:v>15273</c:v>
                </c:pt>
                <c:pt idx="4009">
                  <c:v>15274</c:v>
                </c:pt>
                <c:pt idx="4010">
                  <c:v>15275</c:v>
                </c:pt>
                <c:pt idx="4011">
                  <c:v>15276</c:v>
                </c:pt>
                <c:pt idx="4012">
                  <c:v>15277</c:v>
                </c:pt>
                <c:pt idx="4013">
                  <c:v>15278</c:v>
                </c:pt>
                <c:pt idx="4014">
                  <c:v>15279</c:v>
                </c:pt>
                <c:pt idx="4015">
                  <c:v>15280</c:v>
                </c:pt>
                <c:pt idx="4016">
                  <c:v>15281</c:v>
                </c:pt>
                <c:pt idx="4017">
                  <c:v>15282</c:v>
                </c:pt>
                <c:pt idx="4018">
                  <c:v>15283</c:v>
                </c:pt>
                <c:pt idx="4019">
                  <c:v>15284</c:v>
                </c:pt>
                <c:pt idx="4020">
                  <c:v>15285</c:v>
                </c:pt>
                <c:pt idx="4021">
                  <c:v>15286</c:v>
                </c:pt>
                <c:pt idx="4022">
                  <c:v>15287</c:v>
                </c:pt>
                <c:pt idx="4023">
                  <c:v>15288</c:v>
                </c:pt>
                <c:pt idx="4024">
                  <c:v>15289</c:v>
                </c:pt>
                <c:pt idx="4025">
                  <c:v>15290</c:v>
                </c:pt>
                <c:pt idx="4026">
                  <c:v>15291</c:v>
                </c:pt>
                <c:pt idx="4027">
                  <c:v>15292</c:v>
                </c:pt>
                <c:pt idx="4028">
                  <c:v>15293</c:v>
                </c:pt>
                <c:pt idx="4029">
                  <c:v>15294</c:v>
                </c:pt>
                <c:pt idx="4030">
                  <c:v>15295</c:v>
                </c:pt>
                <c:pt idx="4031">
                  <c:v>15296</c:v>
                </c:pt>
                <c:pt idx="4032">
                  <c:v>15297</c:v>
                </c:pt>
                <c:pt idx="4033">
                  <c:v>15298</c:v>
                </c:pt>
                <c:pt idx="4034">
                  <c:v>15299</c:v>
                </c:pt>
                <c:pt idx="4035">
                  <c:v>15300</c:v>
                </c:pt>
                <c:pt idx="4036">
                  <c:v>15301</c:v>
                </c:pt>
                <c:pt idx="4037">
                  <c:v>15302</c:v>
                </c:pt>
                <c:pt idx="4038">
                  <c:v>15303</c:v>
                </c:pt>
                <c:pt idx="4039">
                  <c:v>15304</c:v>
                </c:pt>
                <c:pt idx="4040">
                  <c:v>15305</c:v>
                </c:pt>
                <c:pt idx="4041">
                  <c:v>15306</c:v>
                </c:pt>
                <c:pt idx="4042">
                  <c:v>15307</c:v>
                </c:pt>
                <c:pt idx="4043">
                  <c:v>15308</c:v>
                </c:pt>
                <c:pt idx="4044">
                  <c:v>15309</c:v>
                </c:pt>
                <c:pt idx="4045">
                  <c:v>15310</c:v>
                </c:pt>
                <c:pt idx="4046">
                  <c:v>15311</c:v>
                </c:pt>
                <c:pt idx="4047">
                  <c:v>15312</c:v>
                </c:pt>
                <c:pt idx="4048">
                  <c:v>15313</c:v>
                </c:pt>
                <c:pt idx="4049">
                  <c:v>15314</c:v>
                </c:pt>
                <c:pt idx="4050">
                  <c:v>15315</c:v>
                </c:pt>
                <c:pt idx="4051">
                  <c:v>15316</c:v>
                </c:pt>
                <c:pt idx="4052">
                  <c:v>15317</c:v>
                </c:pt>
                <c:pt idx="4053">
                  <c:v>15318</c:v>
                </c:pt>
                <c:pt idx="4054">
                  <c:v>15319</c:v>
                </c:pt>
                <c:pt idx="4055">
                  <c:v>15320</c:v>
                </c:pt>
                <c:pt idx="4056">
                  <c:v>15321</c:v>
                </c:pt>
                <c:pt idx="4057">
                  <c:v>15322</c:v>
                </c:pt>
                <c:pt idx="4058">
                  <c:v>15323</c:v>
                </c:pt>
                <c:pt idx="4059">
                  <c:v>15324</c:v>
                </c:pt>
                <c:pt idx="4060">
                  <c:v>15325</c:v>
                </c:pt>
                <c:pt idx="4061">
                  <c:v>15326</c:v>
                </c:pt>
                <c:pt idx="4062">
                  <c:v>15327</c:v>
                </c:pt>
                <c:pt idx="4063">
                  <c:v>15328</c:v>
                </c:pt>
                <c:pt idx="4064">
                  <c:v>15329</c:v>
                </c:pt>
                <c:pt idx="4065">
                  <c:v>15330</c:v>
                </c:pt>
                <c:pt idx="4066">
                  <c:v>15331</c:v>
                </c:pt>
                <c:pt idx="4067">
                  <c:v>15332</c:v>
                </c:pt>
                <c:pt idx="4068">
                  <c:v>15333</c:v>
                </c:pt>
                <c:pt idx="4069">
                  <c:v>15334</c:v>
                </c:pt>
                <c:pt idx="4070">
                  <c:v>15335</c:v>
                </c:pt>
                <c:pt idx="4071">
                  <c:v>15336</c:v>
                </c:pt>
                <c:pt idx="4072">
                  <c:v>15337</c:v>
                </c:pt>
                <c:pt idx="4073">
                  <c:v>15338</c:v>
                </c:pt>
                <c:pt idx="4074">
                  <c:v>15339</c:v>
                </c:pt>
                <c:pt idx="4075">
                  <c:v>15340</c:v>
                </c:pt>
                <c:pt idx="4076">
                  <c:v>15341</c:v>
                </c:pt>
                <c:pt idx="4077">
                  <c:v>15342</c:v>
                </c:pt>
                <c:pt idx="4078">
                  <c:v>15343</c:v>
                </c:pt>
                <c:pt idx="4079">
                  <c:v>15344</c:v>
                </c:pt>
                <c:pt idx="4080">
                  <c:v>15345</c:v>
                </c:pt>
                <c:pt idx="4081">
                  <c:v>15346</c:v>
                </c:pt>
                <c:pt idx="4082">
                  <c:v>15347</c:v>
                </c:pt>
                <c:pt idx="4083">
                  <c:v>15348</c:v>
                </c:pt>
                <c:pt idx="4084">
                  <c:v>15349</c:v>
                </c:pt>
                <c:pt idx="4085">
                  <c:v>15350</c:v>
                </c:pt>
                <c:pt idx="4086">
                  <c:v>15351</c:v>
                </c:pt>
                <c:pt idx="4087">
                  <c:v>15352</c:v>
                </c:pt>
                <c:pt idx="4088">
                  <c:v>15353</c:v>
                </c:pt>
                <c:pt idx="4089">
                  <c:v>15354</c:v>
                </c:pt>
                <c:pt idx="4090">
                  <c:v>15355</c:v>
                </c:pt>
                <c:pt idx="4091">
                  <c:v>15356</c:v>
                </c:pt>
                <c:pt idx="4092">
                  <c:v>15357</c:v>
                </c:pt>
                <c:pt idx="4093">
                  <c:v>15358</c:v>
                </c:pt>
                <c:pt idx="4094">
                  <c:v>15359</c:v>
                </c:pt>
                <c:pt idx="4095">
                  <c:v>15360</c:v>
                </c:pt>
                <c:pt idx="4096">
                  <c:v>15361</c:v>
                </c:pt>
                <c:pt idx="4097">
                  <c:v>15362</c:v>
                </c:pt>
                <c:pt idx="4098">
                  <c:v>15363</c:v>
                </c:pt>
                <c:pt idx="4099">
                  <c:v>15364</c:v>
                </c:pt>
                <c:pt idx="4100">
                  <c:v>15365</c:v>
                </c:pt>
                <c:pt idx="4101">
                  <c:v>15366</c:v>
                </c:pt>
                <c:pt idx="4102">
                  <c:v>15367</c:v>
                </c:pt>
                <c:pt idx="4103">
                  <c:v>15368</c:v>
                </c:pt>
                <c:pt idx="4104">
                  <c:v>15369</c:v>
                </c:pt>
                <c:pt idx="4105">
                  <c:v>15370</c:v>
                </c:pt>
                <c:pt idx="4106">
                  <c:v>15371</c:v>
                </c:pt>
                <c:pt idx="4107">
                  <c:v>15372</c:v>
                </c:pt>
                <c:pt idx="4108">
                  <c:v>15373</c:v>
                </c:pt>
                <c:pt idx="4109">
                  <c:v>15374</c:v>
                </c:pt>
                <c:pt idx="4110">
                  <c:v>15375</c:v>
                </c:pt>
                <c:pt idx="4111">
                  <c:v>15376</c:v>
                </c:pt>
                <c:pt idx="4112">
                  <c:v>15377</c:v>
                </c:pt>
                <c:pt idx="4113">
                  <c:v>15378</c:v>
                </c:pt>
                <c:pt idx="4114">
                  <c:v>15379</c:v>
                </c:pt>
                <c:pt idx="4115">
                  <c:v>15380</c:v>
                </c:pt>
                <c:pt idx="4116">
                  <c:v>15381</c:v>
                </c:pt>
                <c:pt idx="4117">
                  <c:v>15382</c:v>
                </c:pt>
                <c:pt idx="4118">
                  <c:v>15383</c:v>
                </c:pt>
                <c:pt idx="4119">
                  <c:v>15384</c:v>
                </c:pt>
                <c:pt idx="4120">
                  <c:v>15385</c:v>
                </c:pt>
                <c:pt idx="4121">
                  <c:v>15386</c:v>
                </c:pt>
                <c:pt idx="4122">
                  <c:v>15387</c:v>
                </c:pt>
                <c:pt idx="4123">
                  <c:v>15388</c:v>
                </c:pt>
                <c:pt idx="4124">
                  <c:v>15389</c:v>
                </c:pt>
                <c:pt idx="4125">
                  <c:v>15390</c:v>
                </c:pt>
                <c:pt idx="4126">
                  <c:v>15391</c:v>
                </c:pt>
                <c:pt idx="4127">
                  <c:v>15392</c:v>
                </c:pt>
                <c:pt idx="4128">
                  <c:v>15393</c:v>
                </c:pt>
                <c:pt idx="4129">
                  <c:v>15394</c:v>
                </c:pt>
                <c:pt idx="4130">
                  <c:v>15395</c:v>
                </c:pt>
                <c:pt idx="4131">
                  <c:v>15396</c:v>
                </c:pt>
                <c:pt idx="4132">
                  <c:v>15397</c:v>
                </c:pt>
                <c:pt idx="4133">
                  <c:v>15398</c:v>
                </c:pt>
                <c:pt idx="4134">
                  <c:v>15399</c:v>
                </c:pt>
                <c:pt idx="4135">
                  <c:v>15400</c:v>
                </c:pt>
                <c:pt idx="4136">
                  <c:v>15401</c:v>
                </c:pt>
                <c:pt idx="4137">
                  <c:v>15402</c:v>
                </c:pt>
                <c:pt idx="4138">
                  <c:v>15403</c:v>
                </c:pt>
                <c:pt idx="4139">
                  <c:v>15404</c:v>
                </c:pt>
                <c:pt idx="4140">
                  <c:v>15405</c:v>
                </c:pt>
                <c:pt idx="4141">
                  <c:v>15406</c:v>
                </c:pt>
                <c:pt idx="4142">
                  <c:v>15407</c:v>
                </c:pt>
                <c:pt idx="4143">
                  <c:v>15408</c:v>
                </c:pt>
                <c:pt idx="4144">
                  <c:v>15409</c:v>
                </c:pt>
                <c:pt idx="4145">
                  <c:v>15410</c:v>
                </c:pt>
                <c:pt idx="4146">
                  <c:v>15411</c:v>
                </c:pt>
                <c:pt idx="4147">
                  <c:v>15412</c:v>
                </c:pt>
                <c:pt idx="4148">
                  <c:v>15413</c:v>
                </c:pt>
                <c:pt idx="4149">
                  <c:v>15414</c:v>
                </c:pt>
                <c:pt idx="4150">
                  <c:v>15415</c:v>
                </c:pt>
                <c:pt idx="4151">
                  <c:v>15416</c:v>
                </c:pt>
                <c:pt idx="4152">
                  <c:v>15417</c:v>
                </c:pt>
                <c:pt idx="4153">
                  <c:v>15418</c:v>
                </c:pt>
                <c:pt idx="4154">
                  <c:v>15419</c:v>
                </c:pt>
                <c:pt idx="4155">
                  <c:v>15420</c:v>
                </c:pt>
                <c:pt idx="4156">
                  <c:v>15421</c:v>
                </c:pt>
                <c:pt idx="4157">
                  <c:v>15422</c:v>
                </c:pt>
                <c:pt idx="4158">
                  <c:v>15423</c:v>
                </c:pt>
                <c:pt idx="4159">
                  <c:v>15424</c:v>
                </c:pt>
                <c:pt idx="4160">
                  <c:v>15425</c:v>
                </c:pt>
                <c:pt idx="4161">
                  <c:v>15426</c:v>
                </c:pt>
                <c:pt idx="4162">
                  <c:v>15427</c:v>
                </c:pt>
                <c:pt idx="4163">
                  <c:v>15428</c:v>
                </c:pt>
                <c:pt idx="4164">
                  <c:v>15429</c:v>
                </c:pt>
                <c:pt idx="4165">
                  <c:v>15430</c:v>
                </c:pt>
                <c:pt idx="4166">
                  <c:v>15431</c:v>
                </c:pt>
                <c:pt idx="4167">
                  <c:v>15432</c:v>
                </c:pt>
                <c:pt idx="4168">
                  <c:v>15433</c:v>
                </c:pt>
                <c:pt idx="4169">
                  <c:v>15434</c:v>
                </c:pt>
                <c:pt idx="4170">
                  <c:v>15435</c:v>
                </c:pt>
                <c:pt idx="4171">
                  <c:v>15436</c:v>
                </c:pt>
                <c:pt idx="4172">
                  <c:v>15437</c:v>
                </c:pt>
                <c:pt idx="4173">
                  <c:v>15438</c:v>
                </c:pt>
                <c:pt idx="4174">
                  <c:v>15439</c:v>
                </c:pt>
                <c:pt idx="4175">
                  <c:v>15440</c:v>
                </c:pt>
                <c:pt idx="4176">
                  <c:v>15441</c:v>
                </c:pt>
                <c:pt idx="4177">
                  <c:v>15442</c:v>
                </c:pt>
                <c:pt idx="4178">
                  <c:v>15443</c:v>
                </c:pt>
                <c:pt idx="4179">
                  <c:v>15444</c:v>
                </c:pt>
                <c:pt idx="4180">
                  <c:v>15445</c:v>
                </c:pt>
                <c:pt idx="4181">
                  <c:v>15446</c:v>
                </c:pt>
                <c:pt idx="4182">
                  <c:v>15447</c:v>
                </c:pt>
                <c:pt idx="4183">
                  <c:v>15448</c:v>
                </c:pt>
                <c:pt idx="4184">
                  <c:v>15449</c:v>
                </c:pt>
                <c:pt idx="4185">
                  <c:v>15450</c:v>
                </c:pt>
                <c:pt idx="4186">
                  <c:v>15451</c:v>
                </c:pt>
                <c:pt idx="4187">
                  <c:v>15452</c:v>
                </c:pt>
                <c:pt idx="4188">
                  <c:v>15453</c:v>
                </c:pt>
                <c:pt idx="4189">
                  <c:v>15454</c:v>
                </c:pt>
                <c:pt idx="4190">
                  <c:v>15455</c:v>
                </c:pt>
                <c:pt idx="4191">
                  <c:v>15456</c:v>
                </c:pt>
                <c:pt idx="4192">
                  <c:v>15457</c:v>
                </c:pt>
                <c:pt idx="4193">
                  <c:v>15458</c:v>
                </c:pt>
                <c:pt idx="4194">
                  <c:v>15459</c:v>
                </c:pt>
                <c:pt idx="4195">
                  <c:v>15460</c:v>
                </c:pt>
                <c:pt idx="4196">
                  <c:v>15461</c:v>
                </c:pt>
                <c:pt idx="4197">
                  <c:v>15462</c:v>
                </c:pt>
                <c:pt idx="4198">
                  <c:v>15463</c:v>
                </c:pt>
                <c:pt idx="4199">
                  <c:v>15464</c:v>
                </c:pt>
                <c:pt idx="4200">
                  <c:v>15465</c:v>
                </c:pt>
                <c:pt idx="4201">
                  <c:v>15466</c:v>
                </c:pt>
                <c:pt idx="4202">
                  <c:v>15467</c:v>
                </c:pt>
                <c:pt idx="4203">
                  <c:v>15468</c:v>
                </c:pt>
                <c:pt idx="4204">
                  <c:v>15469</c:v>
                </c:pt>
                <c:pt idx="4205">
                  <c:v>15470</c:v>
                </c:pt>
                <c:pt idx="4206">
                  <c:v>15471</c:v>
                </c:pt>
                <c:pt idx="4207">
                  <c:v>15472</c:v>
                </c:pt>
                <c:pt idx="4208">
                  <c:v>15473</c:v>
                </c:pt>
                <c:pt idx="4209">
                  <c:v>15474</c:v>
                </c:pt>
                <c:pt idx="4210">
                  <c:v>15475</c:v>
                </c:pt>
                <c:pt idx="4211">
                  <c:v>15476</c:v>
                </c:pt>
                <c:pt idx="4212">
                  <c:v>15477</c:v>
                </c:pt>
                <c:pt idx="4213">
                  <c:v>15478</c:v>
                </c:pt>
                <c:pt idx="4214">
                  <c:v>15479</c:v>
                </c:pt>
                <c:pt idx="4215">
                  <c:v>15480</c:v>
                </c:pt>
                <c:pt idx="4216">
                  <c:v>15481</c:v>
                </c:pt>
                <c:pt idx="4217">
                  <c:v>15482</c:v>
                </c:pt>
                <c:pt idx="4218">
                  <c:v>15483</c:v>
                </c:pt>
                <c:pt idx="4219">
                  <c:v>15484</c:v>
                </c:pt>
                <c:pt idx="4220">
                  <c:v>15485</c:v>
                </c:pt>
                <c:pt idx="4221">
                  <c:v>15486</c:v>
                </c:pt>
                <c:pt idx="4222">
                  <c:v>15487</c:v>
                </c:pt>
                <c:pt idx="4223">
                  <c:v>15488</c:v>
                </c:pt>
                <c:pt idx="4224">
                  <c:v>15489</c:v>
                </c:pt>
                <c:pt idx="4225">
                  <c:v>15490</c:v>
                </c:pt>
                <c:pt idx="4226">
                  <c:v>15491</c:v>
                </c:pt>
                <c:pt idx="4227">
                  <c:v>15492</c:v>
                </c:pt>
                <c:pt idx="4228">
                  <c:v>15493</c:v>
                </c:pt>
                <c:pt idx="4229">
                  <c:v>15494</c:v>
                </c:pt>
                <c:pt idx="4230">
                  <c:v>15495</c:v>
                </c:pt>
                <c:pt idx="4231">
                  <c:v>15496</c:v>
                </c:pt>
                <c:pt idx="4232">
                  <c:v>15497</c:v>
                </c:pt>
                <c:pt idx="4233">
                  <c:v>15498</c:v>
                </c:pt>
                <c:pt idx="4234">
                  <c:v>15499</c:v>
                </c:pt>
                <c:pt idx="4235">
                  <c:v>15500</c:v>
                </c:pt>
                <c:pt idx="4236">
                  <c:v>15501</c:v>
                </c:pt>
                <c:pt idx="4237">
                  <c:v>15502</c:v>
                </c:pt>
                <c:pt idx="4238">
                  <c:v>15503</c:v>
                </c:pt>
                <c:pt idx="4239">
                  <c:v>15504</c:v>
                </c:pt>
                <c:pt idx="4240">
                  <c:v>15505</c:v>
                </c:pt>
                <c:pt idx="4241">
                  <c:v>15506</c:v>
                </c:pt>
                <c:pt idx="4242">
                  <c:v>15507</c:v>
                </c:pt>
                <c:pt idx="4243">
                  <c:v>15508</c:v>
                </c:pt>
                <c:pt idx="4244">
                  <c:v>15509</c:v>
                </c:pt>
                <c:pt idx="4245">
                  <c:v>15510</c:v>
                </c:pt>
                <c:pt idx="4246">
                  <c:v>15511</c:v>
                </c:pt>
                <c:pt idx="4247">
                  <c:v>15512</c:v>
                </c:pt>
                <c:pt idx="4248">
                  <c:v>15513</c:v>
                </c:pt>
                <c:pt idx="4249">
                  <c:v>15514</c:v>
                </c:pt>
                <c:pt idx="4250">
                  <c:v>15515</c:v>
                </c:pt>
                <c:pt idx="4251">
                  <c:v>15516</c:v>
                </c:pt>
                <c:pt idx="4252">
                  <c:v>15517</c:v>
                </c:pt>
                <c:pt idx="4253">
                  <c:v>15518</c:v>
                </c:pt>
                <c:pt idx="4254">
                  <c:v>15519</c:v>
                </c:pt>
                <c:pt idx="4255">
                  <c:v>15520</c:v>
                </c:pt>
                <c:pt idx="4256">
                  <c:v>15521</c:v>
                </c:pt>
                <c:pt idx="4257">
                  <c:v>15522</c:v>
                </c:pt>
                <c:pt idx="4258">
                  <c:v>15523</c:v>
                </c:pt>
                <c:pt idx="4259">
                  <c:v>15524</c:v>
                </c:pt>
                <c:pt idx="4260">
                  <c:v>15525</c:v>
                </c:pt>
                <c:pt idx="4261">
                  <c:v>15526</c:v>
                </c:pt>
                <c:pt idx="4262">
                  <c:v>15527</c:v>
                </c:pt>
                <c:pt idx="4263">
                  <c:v>15528</c:v>
                </c:pt>
                <c:pt idx="4264">
                  <c:v>15529</c:v>
                </c:pt>
                <c:pt idx="4265">
                  <c:v>15530</c:v>
                </c:pt>
                <c:pt idx="4266">
                  <c:v>15531</c:v>
                </c:pt>
                <c:pt idx="4267">
                  <c:v>15532</c:v>
                </c:pt>
                <c:pt idx="4268">
                  <c:v>15533</c:v>
                </c:pt>
                <c:pt idx="4269">
                  <c:v>15534</c:v>
                </c:pt>
                <c:pt idx="4270">
                  <c:v>15535</c:v>
                </c:pt>
                <c:pt idx="4271">
                  <c:v>15536</c:v>
                </c:pt>
                <c:pt idx="4272">
                  <c:v>15537</c:v>
                </c:pt>
                <c:pt idx="4273">
                  <c:v>15538</c:v>
                </c:pt>
                <c:pt idx="4274">
                  <c:v>15539</c:v>
                </c:pt>
                <c:pt idx="4275">
                  <c:v>15540</c:v>
                </c:pt>
                <c:pt idx="4276">
                  <c:v>15541</c:v>
                </c:pt>
                <c:pt idx="4277">
                  <c:v>15542</c:v>
                </c:pt>
                <c:pt idx="4278">
                  <c:v>15543</c:v>
                </c:pt>
                <c:pt idx="4279">
                  <c:v>15544</c:v>
                </c:pt>
                <c:pt idx="4280">
                  <c:v>15545</c:v>
                </c:pt>
                <c:pt idx="4281">
                  <c:v>15546</c:v>
                </c:pt>
                <c:pt idx="4282">
                  <c:v>15547</c:v>
                </c:pt>
                <c:pt idx="4283">
                  <c:v>15548</c:v>
                </c:pt>
                <c:pt idx="4284">
                  <c:v>15549</c:v>
                </c:pt>
                <c:pt idx="4285">
                  <c:v>15550</c:v>
                </c:pt>
                <c:pt idx="4286">
                  <c:v>15551</c:v>
                </c:pt>
                <c:pt idx="4287">
                  <c:v>15552</c:v>
                </c:pt>
                <c:pt idx="4288">
                  <c:v>15553</c:v>
                </c:pt>
                <c:pt idx="4289">
                  <c:v>15554</c:v>
                </c:pt>
                <c:pt idx="4290">
                  <c:v>15555</c:v>
                </c:pt>
                <c:pt idx="4291">
                  <c:v>15556</c:v>
                </c:pt>
                <c:pt idx="4292">
                  <c:v>15557</c:v>
                </c:pt>
                <c:pt idx="4293">
                  <c:v>15558</c:v>
                </c:pt>
                <c:pt idx="4294">
                  <c:v>15559</c:v>
                </c:pt>
                <c:pt idx="4295">
                  <c:v>15560</c:v>
                </c:pt>
                <c:pt idx="4296">
                  <c:v>15561</c:v>
                </c:pt>
                <c:pt idx="4297">
                  <c:v>15562</c:v>
                </c:pt>
                <c:pt idx="4298">
                  <c:v>15563</c:v>
                </c:pt>
                <c:pt idx="4299">
                  <c:v>15564</c:v>
                </c:pt>
                <c:pt idx="4300">
                  <c:v>15565</c:v>
                </c:pt>
                <c:pt idx="4301">
                  <c:v>15566</c:v>
                </c:pt>
                <c:pt idx="4302">
                  <c:v>15567</c:v>
                </c:pt>
                <c:pt idx="4303">
                  <c:v>15568</c:v>
                </c:pt>
                <c:pt idx="4304">
                  <c:v>15569</c:v>
                </c:pt>
                <c:pt idx="4305">
                  <c:v>15570</c:v>
                </c:pt>
                <c:pt idx="4306">
                  <c:v>15571</c:v>
                </c:pt>
                <c:pt idx="4307">
                  <c:v>15572</c:v>
                </c:pt>
                <c:pt idx="4308">
                  <c:v>15573</c:v>
                </c:pt>
                <c:pt idx="4309">
                  <c:v>15574</c:v>
                </c:pt>
                <c:pt idx="4310">
                  <c:v>15575</c:v>
                </c:pt>
                <c:pt idx="4311">
                  <c:v>15576</c:v>
                </c:pt>
                <c:pt idx="4312">
                  <c:v>15577</c:v>
                </c:pt>
                <c:pt idx="4313">
                  <c:v>15578</c:v>
                </c:pt>
                <c:pt idx="4314">
                  <c:v>15579</c:v>
                </c:pt>
                <c:pt idx="4315">
                  <c:v>15580</c:v>
                </c:pt>
                <c:pt idx="4316">
                  <c:v>15581</c:v>
                </c:pt>
                <c:pt idx="4317">
                  <c:v>15582</c:v>
                </c:pt>
                <c:pt idx="4318">
                  <c:v>15583</c:v>
                </c:pt>
                <c:pt idx="4319">
                  <c:v>15584</c:v>
                </c:pt>
                <c:pt idx="4320">
                  <c:v>15585</c:v>
                </c:pt>
                <c:pt idx="4321">
                  <c:v>15586</c:v>
                </c:pt>
                <c:pt idx="4322">
                  <c:v>15587</c:v>
                </c:pt>
                <c:pt idx="4323">
                  <c:v>15588</c:v>
                </c:pt>
                <c:pt idx="4324">
                  <c:v>15589</c:v>
                </c:pt>
                <c:pt idx="4325">
                  <c:v>15590</c:v>
                </c:pt>
                <c:pt idx="4326">
                  <c:v>15591</c:v>
                </c:pt>
                <c:pt idx="4327">
                  <c:v>15592</c:v>
                </c:pt>
                <c:pt idx="4328">
                  <c:v>15593</c:v>
                </c:pt>
                <c:pt idx="4329">
                  <c:v>15594</c:v>
                </c:pt>
                <c:pt idx="4330">
                  <c:v>15595</c:v>
                </c:pt>
                <c:pt idx="4331">
                  <c:v>15596</c:v>
                </c:pt>
                <c:pt idx="4332">
                  <c:v>15597</c:v>
                </c:pt>
                <c:pt idx="4333">
                  <c:v>15598</c:v>
                </c:pt>
                <c:pt idx="4334">
                  <c:v>15599</c:v>
                </c:pt>
                <c:pt idx="4335">
                  <c:v>15600</c:v>
                </c:pt>
                <c:pt idx="4336">
                  <c:v>15601</c:v>
                </c:pt>
                <c:pt idx="4337">
                  <c:v>15602</c:v>
                </c:pt>
                <c:pt idx="4338">
                  <c:v>15603</c:v>
                </c:pt>
                <c:pt idx="4339">
                  <c:v>15604</c:v>
                </c:pt>
                <c:pt idx="4340">
                  <c:v>15605</c:v>
                </c:pt>
                <c:pt idx="4341">
                  <c:v>15606</c:v>
                </c:pt>
                <c:pt idx="4342">
                  <c:v>15607</c:v>
                </c:pt>
                <c:pt idx="4343">
                  <c:v>15608</c:v>
                </c:pt>
                <c:pt idx="4344">
                  <c:v>15609</c:v>
                </c:pt>
                <c:pt idx="4345">
                  <c:v>15610</c:v>
                </c:pt>
                <c:pt idx="4346">
                  <c:v>15611</c:v>
                </c:pt>
                <c:pt idx="4347">
                  <c:v>15612</c:v>
                </c:pt>
                <c:pt idx="4348">
                  <c:v>15613</c:v>
                </c:pt>
                <c:pt idx="4349">
                  <c:v>15614</c:v>
                </c:pt>
                <c:pt idx="4350">
                  <c:v>15615</c:v>
                </c:pt>
                <c:pt idx="4351">
                  <c:v>15616</c:v>
                </c:pt>
                <c:pt idx="4352">
                  <c:v>15617</c:v>
                </c:pt>
                <c:pt idx="4353">
                  <c:v>15618</c:v>
                </c:pt>
                <c:pt idx="4354">
                  <c:v>15619</c:v>
                </c:pt>
                <c:pt idx="4355">
                  <c:v>15620</c:v>
                </c:pt>
                <c:pt idx="4356">
                  <c:v>15621</c:v>
                </c:pt>
                <c:pt idx="4357">
                  <c:v>15622</c:v>
                </c:pt>
                <c:pt idx="4358">
                  <c:v>15623</c:v>
                </c:pt>
                <c:pt idx="4359">
                  <c:v>15624</c:v>
                </c:pt>
                <c:pt idx="4360">
                  <c:v>15625</c:v>
                </c:pt>
                <c:pt idx="4361">
                  <c:v>15626</c:v>
                </c:pt>
                <c:pt idx="4362">
                  <c:v>15627</c:v>
                </c:pt>
                <c:pt idx="4363">
                  <c:v>15628</c:v>
                </c:pt>
                <c:pt idx="4364">
                  <c:v>15629</c:v>
                </c:pt>
                <c:pt idx="4365">
                  <c:v>15630</c:v>
                </c:pt>
                <c:pt idx="4366">
                  <c:v>15631</c:v>
                </c:pt>
                <c:pt idx="4367">
                  <c:v>15632</c:v>
                </c:pt>
                <c:pt idx="4368">
                  <c:v>15633</c:v>
                </c:pt>
                <c:pt idx="4369">
                  <c:v>15634</c:v>
                </c:pt>
                <c:pt idx="4370">
                  <c:v>15635</c:v>
                </c:pt>
                <c:pt idx="4371">
                  <c:v>15636</c:v>
                </c:pt>
                <c:pt idx="4372">
                  <c:v>15637</c:v>
                </c:pt>
                <c:pt idx="4373">
                  <c:v>15638</c:v>
                </c:pt>
                <c:pt idx="4374">
                  <c:v>15639</c:v>
                </c:pt>
                <c:pt idx="4375">
                  <c:v>15640</c:v>
                </c:pt>
                <c:pt idx="4376">
                  <c:v>15641</c:v>
                </c:pt>
                <c:pt idx="4377">
                  <c:v>15642</c:v>
                </c:pt>
                <c:pt idx="4378">
                  <c:v>15643</c:v>
                </c:pt>
                <c:pt idx="4379">
                  <c:v>15644</c:v>
                </c:pt>
                <c:pt idx="4380">
                  <c:v>15645</c:v>
                </c:pt>
                <c:pt idx="4381">
                  <c:v>15646</c:v>
                </c:pt>
                <c:pt idx="4382">
                  <c:v>15647</c:v>
                </c:pt>
                <c:pt idx="4383">
                  <c:v>15648</c:v>
                </c:pt>
                <c:pt idx="4384">
                  <c:v>15649</c:v>
                </c:pt>
                <c:pt idx="4385">
                  <c:v>15650</c:v>
                </c:pt>
                <c:pt idx="4386">
                  <c:v>15651</c:v>
                </c:pt>
                <c:pt idx="4387">
                  <c:v>15652</c:v>
                </c:pt>
                <c:pt idx="4388">
                  <c:v>15653</c:v>
                </c:pt>
                <c:pt idx="4389">
                  <c:v>15654</c:v>
                </c:pt>
                <c:pt idx="4390">
                  <c:v>15655</c:v>
                </c:pt>
                <c:pt idx="4391">
                  <c:v>15656</c:v>
                </c:pt>
                <c:pt idx="4392">
                  <c:v>15657</c:v>
                </c:pt>
                <c:pt idx="4393">
                  <c:v>15658</c:v>
                </c:pt>
                <c:pt idx="4394">
                  <c:v>15659</c:v>
                </c:pt>
                <c:pt idx="4395">
                  <c:v>15660</c:v>
                </c:pt>
                <c:pt idx="4396">
                  <c:v>15661</c:v>
                </c:pt>
                <c:pt idx="4397">
                  <c:v>15662</c:v>
                </c:pt>
                <c:pt idx="4398">
                  <c:v>15663</c:v>
                </c:pt>
                <c:pt idx="4399">
                  <c:v>15664</c:v>
                </c:pt>
                <c:pt idx="4400">
                  <c:v>15665</c:v>
                </c:pt>
                <c:pt idx="4401">
                  <c:v>15666</c:v>
                </c:pt>
                <c:pt idx="4402">
                  <c:v>15667</c:v>
                </c:pt>
                <c:pt idx="4403">
                  <c:v>15668</c:v>
                </c:pt>
                <c:pt idx="4404">
                  <c:v>15669</c:v>
                </c:pt>
                <c:pt idx="4405">
                  <c:v>15670</c:v>
                </c:pt>
                <c:pt idx="4406">
                  <c:v>15671</c:v>
                </c:pt>
                <c:pt idx="4407">
                  <c:v>15672</c:v>
                </c:pt>
                <c:pt idx="4408">
                  <c:v>15673</c:v>
                </c:pt>
                <c:pt idx="4409">
                  <c:v>15674</c:v>
                </c:pt>
                <c:pt idx="4410">
                  <c:v>15675</c:v>
                </c:pt>
                <c:pt idx="4411">
                  <c:v>15676</c:v>
                </c:pt>
                <c:pt idx="4412">
                  <c:v>15677</c:v>
                </c:pt>
                <c:pt idx="4413">
                  <c:v>15678</c:v>
                </c:pt>
                <c:pt idx="4414">
                  <c:v>15679</c:v>
                </c:pt>
                <c:pt idx="4415">
                  <c:v>15680</c:v>
                </c:pt>
                <c:pt idx="4416">
                  <c:v>15681</c:v>
                </c:pt>
                <c:pt idx="4417">
                  <c:v>15682</c:v>
                </c:pt>
                <c:pt idx="4418">
                  <c:v>15683</c:v>
                </c:pt>
                <c:pt idx="4419">
                  <c:v>15684</c:v>
                </c:pt>
                <c:pt idx="4420">
                  <c:v>15685</c:v>
                </c:pt>
                <c:pt idx="4421">
                  <c:v>15686</c:v>
                </c:pt>
                <c:pt idx="4422">
                  <c:v>15687</c:v>
                </c:pt>
                <c:pt idx="4423">
                  <c:v>15688</c:v>
                </c:pt>
                <c:pt idx="4424">
                  <c:v>15689</c:v>
                </c:pt>
                <c:pt idx="4425">
                  <c:v>15690</c:v>
                </c:pt>
                <c:pt idx="4426">
                  <c:v>15691</c:v>
                </c:pt>
                <c:pt idx="4427">
                  <c:v>15692</c:v>
                </c:pt>
                <c:pt idx="4428">
                  <c:v>15693</c:v>
                </c:pt>
                <c:pt idx="4429">
                  <c:v>15694</c:v>
                </c:pt>
                <c:pt idx="4430">
                  <c:v>15695</c:v>
                </c:pt>
                <c:pt idx="4431">
                  <c:v>15696</c:v>
                </c:pt>
                <c:pt idx="4432">
                  <c:v>15697</c:v>
                </c:pt>
                <c:pt idx="4433">
                  <c:v>15698</c:v>
                </c:pt>
                <c:pt idx="4434">
                  <c:v>15699</c:v>
                </c:pt>
                <c:pt idx="4435">
                  <c:v>15700</c:v>
                </c:pt>
                <c:pt idx="4436">
                  <c:v>15701</c:v>
                </c:pt>
                <c:pt idx="4437">
                  <c:v>15702</c:v>
                </c:pt>
                <c:pt idx="4438">
                  <c:v>15703</c:v>
                </c:pt>
                <c:pt idx="4439">
                  <c:v>15704</c:v>
                </c:pt>
                <c:pt idx="4440">
                  <c:v>15705</c:v>
                </c:pt>
                <c:pt idx="4441">
                  <c:v>15706</c:v>
                </c:pt>
                <c:pt idx="4442">
                  <c:v>15707</c:v>
                </c:pt>
                <c:pt idx="4443">
                  <c:v>15708</c:v>
                </c:pt>
                <c:pt idx="4444">
                  <c:v>15709</c:v>
                </c:pt>
                <c:pt idx="4445">
                  <c:v>15710</c:v>
                </c:pt>
                <c:pt idx="4446">
                  <c:v>15711</c:v>
                </c:pt>
                <c:pt idx="4447">
                  <c:v>15712</c:v>
                </c:pt>
                <c:pt idx="4448">
                  <c:v>15713</c:v>
                </c:pt>
                <c:pt idx="4449">
                  <c:v>15714</c:v>
                </c:pt>
                <c:pt idx="4450">
                  <c:v>15715</c:v>
                </c:pt>
                <c:pt idx="4451">
                  <c:v>15716</c:v>
                </c:pt>
                <c:pt idx="4452">
                  <c:v>15717</c:v>
                </c:pt>
                <c:pt idx="4453">
                  <c:v>15718</c:v>
                </c:pt>
                <c:pt idx="4454">
                  <c:v>15719</c:v>
                </c:pt>
                <c:pt idx="4455">
                  <c:v>15720</c:v>
                </c:pt>
                <c:pt idx="4456">
                  <c:v>15721</c:v>
                </c:pt>
                <c:pt idx="4457">
                  <c:v>15722</c:v>
                </c:pt>
                <c:pt idx="4458">
                  <c:v>15723</c:v>
                </c:pt>
                <c:pt idx="4459">
                  <c:v>15724</c:v>
                </c:pt>
                <c:pt idx="4460">
                  <c:v>15725</c:v>
                </c:pt>
                <c:pt idx="4461">
                  <c:v>15726</c:v>
                </c:pt>
                <c:pt idx="4462">
                  <c:v>15727</c:v>
                </c:pt>
                <c:pt idx="4463">
                  <c:v>15728</c:v>
                </c:pt>
                <c:pt idx="4464">
                  <c:v>15729</c:v>
                </c:pt>
                <c:pt idx="4465">
                  <c:v>15730</c:v>
                </c:pt>
                <c:pt idx="4466">
                  <c:v>15731</c:v>
                </c:pt>
                <c:pt idx="4467">
                  <c:v>15732</c:v>
                </c:pt>
                <c:pt idx="4468">
                  <c:v>15733</c:v>
                </c:pt>
                <c:pt idx="4469">
                  <c:v>15734</c:v>
                </c:pt>
                <c:pt idx="4470">
                  <c:v>15735</c:v>
                </c:pt>
                <c:pt idx="4471">
                  <c:v>15736</c:v>
                </c:pt>
                <c:pt idx="4472">
                  <c:v>15737</c:v>
                </c:pt>
                <c:pt idx="4473">
                  <c:v>15738</c:v>
                </c:pt>
                <c:pt idx="4474">
                  <c:v>15739</c:v>
                </c:pt>
                <c:pt idx="4475">
                  <c:v>15740</c:v>
                </c:pt>
                <c:pt idx="4476">
                  <c:v>15741</c:v>
                </c:pt>
                <c:pt idx="4477">
                  <c:v>15742</c:v>
                </c:pt>
                <c:pt idx="4478">
                  <c:v>15743</c:v>
                </c:pt>
                <c:pt idx="4479">
                  <c:v>15744</c:v>
                </c:pt>
                <c:pt idx="4480">
                  <c:v>15745</c:v>
                </c:pt>
                <c:pt idx="4481">
                  <c:v>15746</c:v>
                </c:pt>
                <c:pt idx="4482">
                  <c:v>15747</c:v>
                </c:pt>
                <c:pt idx="4483">
                  <c:v>15748</c:v>
                </c:pt>
                <c:pt idx="4484">
                  <c:v>15749</c:v>
                </c:pt>
                <c:pt idx="4485">
                  <c:v>15750</c:v>
                </c:pt>
                <c:pt idx="4486">
                  <c:v>15751</c:v>
                </c:pt>
                <c:pt idx="4487">
                  <c:v>15752</c:v>
                </c:pt>
                <c:pt idx="4488">
                  <c:v>15753</c:v>
                </c:pt>
                <c:pt idx="4489">
                  <c:v>15754</c:v>
                </c:pt>
                <c:pt idx="4490">
                  <c:v>15755</c:v>
                </c:pt>
                <c:pt idx="4491">
                  <c:v>15756</c:v>
                </c:pt>
                <c:pt idx="4492">
                  <c:v>15757</c:v>
                </c:pt>
                <c:pt idx="4493">
                  <c:v>15758</c:v>
                </c:pt>
                <c:pt idx="4494">
                  <c:v>15759</c:v>
                </c:pt>
                <c:pt idx="4495">
                  <c:v>15760</c:v>
                </c:pt>
                <c:pt idx="4496">
                  <c:v>15761</c:v>
                </c:pt>
                <c:pt idx="4497">
                  <c:v>15762</c:v>
                </c:pt>
                <c:pt idx="4498">
                  <c:v>15763</c:v>
                </c:pt>
                <c:pt idx="4499">
                  <c:v>15764</c:v>
                </c:pt>
                <c:pt idx="4500">
                  <c:v>15765</c:v>
                </c:pt>
                <c:pt idx="4501">
                  <c:v>15766</c:v>
                </c:pt>
                <c:pt idx="4502">
                  <c:v>15767</c:v>
                </c:pt>
                <c:pt idx="4503">
                  <c:v>15768</c:v>
                </c:pt>
                <c:pt idx="4504">
                  <c:v>15769</c:v>
                </c:pt>
                <c:pt idx="4505">
                  <c:v>15770</c:v>
                </c:pt>
                <c:pt idx="4506">
                  <c:v>15771</c:v>
                </c:pt>
                <c:pt idx="4507">
                  <c:v>15772</c:v>
                </c:pt>
                <c:pt idx="4508">
                  <c:v>15773</c:v>
                </c:pt>
                <c:pt idx="4509">
                  <c:v>15774</c:v>
                </c:pt>
                <c:pt idx="4510">
                  <c:v>15775</c:v>
                </c:pt>
                <c:pt idx="4511">
                  <c:v>15776</c:v>
                </c:pt>
                <c:pt idx="4512">
                  <c:v>15777</c:v>
                </c:pt>
                <c:pt idx="4513">
                  <c:v>15778</c:v>
                </c:pt>
                <c:pt idx="4514">
                  <c:v>15779</c:v>
                </c:pt>
                <c:pt idx="4515">
                  <c:v>15780</c:v>
                </c:pt>
                <c:pt idx="4516">
                  <c:v>15781</c:v>
                </c:pt>
                <c:pt idx="4517">
                  <c:v>15782</c:v>
                </c:pt>
                <c:pt idx="4518">
                  <c:v>15783</c:v>
                </c:pt>
                <c:pt idx="4519">
                  <c:v>15784</c:v>
                </c:pt>
                <c:pt idx="4520">
                  <c:v>15785</c:v>
                </c:pt>
                <c:pt idx="4521">
                  <c:v>15786</c:v>
                </c:pt>
                <c:pt idx="4522">
                  <c:v>15787</c:v>
                </c:pt>
                <c:pt idx="4523">
                  <c:v>15788</c:v>
                </c:pt>
                <c:pt idx="4524">
                  <c:v>15789</c:v>
                </c:pt>
                <c:pt idx="4525">
                  <c:v>15790</c:v>
                </c:pt>
                <c:pt idx="4526">
                  <c:v>15791</c:v>
                </c:pt>
                <c:pt idx="4527">
                  <c:v>15792</c:v>
                </c:pt>
                <c:pt idx="4528">
                  <c:v>15793</c:v>
                </c:pt>
                <c:pt idx="4529">
                  <c:v>15794</c:v>
                </c:pt>
                <c:pt idx="4530">
                  <c:v>15795</c:v>
                </c:pt>
                <c:pt idx="4531">
                  <c:v>15796</c:v>
                </c:pt>
                <c:pt idx="4532">
                  <c:v>15797</c:v>
                </c:pt>
                <c:pt idx="4533">
                  <c:v>15798</c:v>
                </c:pt>
                <c:pt idx="4534">
                  <c:v>15799</c:v>
                </c:pt>
                <c:pt idx="4535">
                  <c:v>15800</c:v>
                </c:pt>
                <c:pt idx="4536">
                  <c:v>15801</c:v>
                </c:pt>
                <c:pt idx="4537">
                  <c:v>15802</c:v>
                </c:pt>
                <c:pt idx="4538">
                  <c:v>15803</c:v>
                </c:pt>
                <c:pt idx="4539">
                  <c:v>15804</c:v>
                </c:pt>
                <c:pt idx="4540">
                  <c:v>15805</c:v>
                </c:pt>
                <c:pt idx="4541">
                  <c:v>15806</c:v>
                </c:pt>
                <c:pt idx="4542">
                  <c:v>15807</c:v>
                </c:pt>
                <c:pt idx="4543">
                  <c:v>15808</c:v>
                </c:pt>
                <c:pt idx="4544">
                  <c:v>15809</c:v>
                </c:pt>
                <c:pt idx="4545">
                  <c:v>15810</c:v>
                </c:pt>
                <c:pt idx="4546">
                  <c:v>15811</c:v>
                </c:pt>
                <c:pt idx="4547">
                  <c:v>15812</c:v>
                </c:pt>
                <c:pt idx="4548">
                  <c:v>15813</c:v>
                </c:pt>
                <c:pt idx="4549">
                  <c:v>15814</c:v>
                </c:pt>
                <c:pt idx="4550">
                  <c:v>15815</c:v>
                </c:pt>
                <c:pt idx="4551">
                  <c:v>15816</c:v>
                </c:pt>
                <c:pt idx="4552">
                  <c:v>15817</c:v>
                </c:pt>
                <c:pt idx="4553">
                  <c:v>15818</c:v>
                </c:pt>
                <c:pt idx="4554">
                  <c:v>15819</c:v>
                </c:pt>
                <c:pt idx="4555">
                  <c:v>15820</c:v>
                </c:pt>
                <c:pt idx="4556">
                  <c:v>15821</c:v>
                </c:pt>
                <c:pt idx="4557">
                  <c:v>15822</c:v>
                </c:pt>
                <c:pt idx="4558">
                  <c:v>15823</c:v>
                </c:pt>
                <c:pt idx="4559">
                  <c:v>15824</c:v>
                </c:pt>
                <c:pt idx="4560">
                  <c:v>15825</c:v>
                </c:pt>
                <c:pt idx="4561">
                  <c:v>15826</c:v>
                </c:pt>
                <c:pt idx="4562">
                  <c:v>15827</c:v>
                </c:pt>
                <c:pt idx="4563">
                  <c:v>15828</c:v>
                </c:pt>
                <c:pt idx="4564">
                  <c:v>15829</c:v>
                </c:pt>
                <c:pt idx="4565">
                  <c:v>15830</c:v>
                </c:pt>
                <c:pt idx="4566">
                  <c:v>15831</c:v>
                </c:pt>
                <c:pt idx="4567">
                  <c:v>15832</c:v>
                </c:pt>
                <c:pt idx="4568">
                  <c:v>15833</c:v>
                </c:pt>
                <c:pt idx="4569">
                  <c:v>15834</c:v>
                </c:pt>
                <c:pt idx="4570">
                  <c:v>15835</c:v>
                </c:pt>
                <c:pt idx="4571">
                  <c:v>15836</c:v>
                </c:pt>
                <c:pt idx="4572">
                  <c:v>15837</c:v>
                </c:pt>
                <c:pt idx="4573">
                  <c:v>15838</c:v>
                </c:pt>
                <c:pt idx="4574">
                  <c:v>15839</c:v>
                </c:pt>
                <c:pt idx="4575">
                  <c:v>15840</c:v>
                </c:pt>
                <c:pt idx="4576">
                  <c:v>15841</c:v>
                </c:pt>
                <c:pt idx="4577">
                  <c:v>15842</c:v>
                </c:pt>
                <c:pt idx="4578">
                  <c:v>15843</c:v>
                </c:pt>
                <c:pt idx="4579">
                  <c:v>15844</c:v>
                </c:pt>
                <c:pt idx="4580">
                  <c:v>15845</c:v>
                </c:pt>
                <c:pt idx="4581">
                  <c:v>15846</c:v>
                </c:pt>
                <c:pt idx="4582">
                  <c:v>15847</c:v>
                </c:pt>
                <c:pt idx="4583">
                  <c:v>15848</c:v>
                </c:pt>
                <c:pt idx="4584">
                  <c:v>15849</c:v>
                </c:pt>
                <c:pt idx="4585">
                  <c:v>15850</c:v>
                </c:pt>
                <c:pt idx="4586">
                  <c:v>15851</c:v>
                </c:pt>
                <c:pt idx="4587">
                  <c:v>15852</c:v>
                </c:pt>
                <c:pt idx="4588">
                  <c:v>15853</c:v>
                </c:pt>
                <c:pt idx="4589">
                  <c:v>15854</c:v>
                </c:pt>
                <c:pt idx="4590">
                  <c:v>15855</c:v>
                </c:pt>
                <c:pt idx="4591">
                  <c:v>15856</c:v>
                </c:pt>
                <c:pt idx="4592">
                  <c:v>15857</c:v>
                </c:pt>
                <c:pt idx="4593">
                  <c:v>15858</c:v>
                </c:pt>
                <c:pt idx="4594">
                  <c:v>15859</c:v>
                </c:pt>
                <c:pt idx="4595">
                  <c:v>15860</c:v>
                </c:pt>
                <c:pt idx="4596">
                  <c:v>15861</c:v>
                </c:pt>
                <c:pt idx="4597">
                  <c:v>15862</c:v>
                </c:pt>
                <c:pt idx="4598">
                  <c:v>15863</c:v>
                </c:pt>
                <c:pt idx="4599">
                  <c:v>15864</c:v>
                </c:pt>
                <c:pt idx="4600">
                  <c:v>15865</c:v>
                </c:pt>
                <c:pt idx="4601">
                  <c:v>15866</c:v>
                </c:pt>
                <c:pt idx="4602">
                  <c:v>15867</c:v>
                </c:pt>
                <c:pt idx="4603">
                  <c:v>15868</c:v>
                </c:pt>
                <c:pt idx="4604">
                  <c:v>15869</c:v>
                </c:pt>
                <c:pt idx="4605">
                  <c:v>15870</c:v>
                </c:pt>
                <c:pt idx="4606">
                  <c:v>15871</c:v>
                </c:pt>
                <c:pt idx="4607">
                  <c:v>15872</c:v>
                </c:pt>
                <c:pt idx="4608">
                  <c:v>15873</c:v>
                </c:pt>
                <c:pt idx="4609">
                  <c:v>15874</c:v>
                </c:pt>
                <c:pt idx="4610">
                  <c:v>15875</c:v>
                </c:pt>
                <c:pt idx="4611">
                  <c:v>15876</c:v>
                </c:pt>
                <c:pt idx="4612">
                  <c:v>15877</c:v>
                </c:pt>
                <c:pt idx="4613">
                  <c:v>15878</c:v>
                </c:pt>
                <c:pt idx="4614">
                  <c:v>15879</c:v>
                </c:pt>
                <c:pt idx="4615">
                  <c:v>15880</c:v>
                </c:pt>
                <c:pt idx="4616">
                  <c:v>15881</c:v>
                </c:pt>
                <c:pt idx="4617">
                  <c:v>15882</c:v>
                </c:pt>
                <c:pt idx="4618">
                  <c:v>15883</c:v>
                </c:pt>
                <c:pt idx="4619">
                  <c:v>15884</c:v>
                </c:pt>
                <c:pt idx="4620">
                  <c:v>15885</c:v>
                </c:pt>
                <c:pt idx="4621">
                  <c:v>15886</c:v>
                </c:pt>
                <c:pt idx="4622">
                  <c:v>15887</c:v>
                </c:pt>
                <c:pt idx="4623">
                  <c:v>15888</c:v>
                </c:pt>
                <c:pt idx="4624">
                  <c:v>15889</c:v>
                </c:pt>
                <c:pt idx="4625">
                  <c:v>15890</c:v>
                </c:pt>
                <c:pt idx="4626">
                  <c:v>15891</c:v>
                </c:pt>
                <c:pt idx="4627">
                  <c:v>15892</c:v>
                </c:pt>
                <c:pt idx="4628">
                  <c:v>15893</c:v>
                </c:pt>
                <c:pt idx="4629">
                  <c:v>15894</c:v>
                </c:pt>
                <c:pt idx="4630">
                  <c:v>15895</c:v>
                </c:pt>
                <c:pt idx="4631">
                  <c:v>15896</c:v>
                </c:pt>
                <c:pt idx="4632">
                  <c:v>15897</c:v>
                </c:pt>
                <c:pt idx="4633">
                  <c:v>15898</c:v>
                </c:pt>
                <c:pt idx="4634">
                  <c:v>15899</c:v>
                </c:pt>
                <c:pt idx="4635">
                  <c:v>15900</c:v>
                </c:pt>
                <c:pt idx="4636">
                  <c:v>15901</c:v>
                </c:pt>
                <c:pt idx="4637">
                  <c:v>15902</c:v>
                </c:pt>
                <c:pt idx="4638">
                  <c:v>15903</c:v>
                </c:pt>
                <c:pt idx="4639">
                  <c:v>15904</c:v>
                </c:pt>
                <c:pt idx="4640">
                  <c:v>15905</c:v>
                </c:pt>
                <c:pt idx="4641">
                  <c:v>15906</c:v>
                </c:pt>
                <c:pt idx="4642">
                  <c:v>15907</c:v>
                </c:pt>
                <c:pt idx="4643">
                  <c:v>15908</c:v>
                </c:pt>
                <c:pt idx="4644">
                  <c:v>15909</c:v>
                </c:pt>
                <c:pt idx="4645">
                  <c:v>15910</c:v>
                </c:pt>
                <c:pt idx="4646">
                  <c:v>15911</c:v>
                </c:pt>
                <c:pt idx="4647">
                  <c:v>15912</c:v>
                </c:pt>
                <c:pt idx="4648">
                  <c:v>15913</c:v>
                </c:pt>
                <c:pt idx="4649">
                  <c:v>15914</c:v>
                </c:pt>
                <c:pt idx="4650">
                  <c:v>15915</c:v>
                </c:pt>
                <c:pt idx="4651">
                  <c:v>15916</c:v>
                </c:pt>
                <c:pt idx="4652">
                  <c:v>15917</c:v>
                </c:pt>
                <c:pt idx="4653">
                  <c:v>15918</c:v>
                </c:pt>
                <c:pt idx="4654">
                  <c:v>15919</c:v>
                </c:pt>
                <c:pt idx="4655">
                  <c:v>15920</c:v>
                </c:pt>
                <c:pt idx="4656">
                  <c:v>15921</c:v>
                </c:pt>
                <c:pt idx="4657">
                  <c:v>15922</c:v>
                </c:pt>
                <c:pt idx="4658">
                  <c:v>15923</c:v>
                </c:pt>
                <c:pt idx="4659">
                  <c:v>15924</c:v>
                </c:pt>
                <c:pt idx="4660">
                  <c:v>15925</c:v>
                </c:pt>
                <c:pt idx="4661">
                  <c:v>15926</c:v>
                </c:pt>
                <c:pt idx="4662">
                  <c:v>15927</c:v>
                </c:pt>
                <c:pt idx="4663">
                  <c:v>15928</c:v>
                </c:pt>
                <c:pt idx="4664">
                  <c:v>15929</c:v>
                </c:pt>
                <c:pt idx="4665">
                  <c:v>15930</c:v>
                </c:pt>
                <c:pt idx="4666">
                  <c:v>15931</c:v>
                </c:pt>
                <c:pt idx="4667">
                  <c:v>15932</c:v>
                </c:pt>
                <c:pt idx="4668">
                  <c:v>15933</c:v>
                </c:pt>
                <c:pt idx="4669">
                  <c:v>15934</c:v>
                </c:pt>
                <c:pt idx="4670">
                  <c:v>15935</c:v>
                </c:pt>
                <c:pt idx="4671">
                  <c:v>15936</c:v>
                </c:pt>
                <c:pt idx="4672">
                  <c:v>15937</c:v>
                </c:pt>
                <c:pt idx="4673">
                  <c:v>15938</c:v>
                </c:pt>
                <c:pt idx="4674">
                  <c:v>15939</c:v>
                </c:pt>
                <c:pt idx="4675">
                  <c:v>15940</c:v>
                </c:pt>
                <c:pt idx="4676">
                  <c:v>15941</c:v>
                </c:pt>
                <c:pt idx="4677">
                  <c:v>15942</c:v>
                </c:pt>
                <c:pt idx="4678">
                  <c:v>15943</c:v>
                </c:pt>
                <c:pt idx="4679">
                  <c:v>15944</c:v>
                </c:pt>
                <c:pt idx="4680">
                  <c:v>15945</c:v>
                </c:pt>
                <c:pt idx="4681">
                  <c:v>15946</c:v>
                </c:pt>
                <c:pt idx="4682">
                  <c:v>15947</c:v>
                </c:pt>
                <c:pt idx="4683">
                  <c:v>15948</c:v>
                </c:pt>
                <c:pt idx="4684">
                  <c:v>15949</c:v>
                </c:pt>
                <c:pt idx="4685">
                  <c:v>15950</c:v>
                </c:pt>
                <c:pt idx="4686">
                  <c:v>15951</c:v>
                </c:pt>
                <c:pt idx="4687">
                  <c:v>15952</c:v>
                </c:pt>
                <c:pt idx="4688">
                  <c:v>15953</c:v>
                </c:pt>
                <c:pt idx="4689">
                  <c:v>15954</c:v>
                </c:pt>
                <c:pt idx="4690">
                  <c:v>15955</c:v>
                </c:pt>
                <c:pt idx="4691">
                  <c:v>15956</c:v>
                </c:pt>
                <c:pt idx="4692">
                  <c:v>15957</c:v>
                </c:pt>
                <c:pt idx="4693">
                  <c:v>15958</c:v>
                </c:pt>
                <c:pt idx="4694">
                  <c:v>15959</c:v>
                </c:pt>
                <c:pt idx="4695">
                  <c:v>15960</c:v>
                </c:pt>
                <c:pt idx="4696">
                  <c:v>15961</c:v>
                </c:pt>
                <c:pt idx="4697">
                  <c:v>15962</c:v>
                </c:pt>
                <c:pt idx="4698">
                  <c:v>15963</c:v>
                </c:pt>
                <c:pt idx="4699">
                  <c:v>15964</c:v>
                </c:pt>
                <c:pt idx="4700">
                  <c:v>15965</c:v>
                </c:pt>
                <c:pt idx="4701">
                  <c:v>15966</c:v>
                </c:pt>
                <c:pt idx="4702">
                  <c:v>15967</c:v>
                </c:pt>
                <c:pt idx="4703">
                  <c:v>15968</c:v>
                </c:pt>
                <c:pt idx="4704">
                  <c:v>15969</c:v>
                </c:pt>
                <c:pt idx="4705">
                  <c:v>15970</c:v>
                </c:pt>
                <c:pt idx="4706">
                  <c:v>15971</c:v>
                </c:pt>
                <c:pt idx="4707">
                  <c:v>15972</c:v>
                </c:pt>
                <c:pt idx="4708">
                  <c:v>15973</c:v>
                </c:pt>
                <c:pt idx="4709">
                  <c:v>15974</c:v>
                </c:pt>
                <c:pt idx="4710">
                  <c:v>15975</c:v>
                </c:pt>
                <c:pt idx="4711">
                  <c:v>15976</c:v>
                </c:pt>
                <c:pt idx="4712">
                  <c:v>15977</c:v>
                </c:pt>
                <c:pt idx="4713">
                  <c:v>15978</c:v>
                </c:pt>
                <c:pt idx="4714">
                  <c:v>15979</c:v>
                </c:pt>
                <c:pt idx="4715">
                  <c:v>15980</c:v>
                </c:pt>
                <c:pt idx="4716">
                  <c:v>15981</c:v>
                </c:pt>
                <c:pt idx="4717">
                  <c:v>15982</c:v>
                </c:pt>
                <c:pt idx="4718">
                  <c:v>15983</c:v>
                </c:pt>
                <c:pt idx="4719">
                  <c:v>15984</c:v>
                </c:pt>
                <c:pt idx="4720">
                  <c:v>15985</c:v>
                </c:pt>
                <c:pt idx="4721">
                  <c:v>15986</c:v>
                </c:pt>
                <c:pt idx="4722">
                  <c:v>15987</c:v>
                </c:pt>
                <c:pt idx="4723">
                  <c:v>15988</c:v>
                </c:pt>
                <c:pt idx="4724">
                  <c:v>15989</c:v>
                </c:pt>
                <c:pt idx="4725">
                  <c:v>15990</c:v>
                </c:pt>
                <c:pt idx="4726">
                  <c:v>15991</c:v>
                </c:pt>
                <c:pt idx="4727">
                  <c:v>15992</c:v>
                </c:pt>
                <c:pt idx="4728">
                  <c:v>15993</c:v>
                </c:pt>
                <c:pt idx="4729">
                  <c:v>15994</c:v>
                </c:pt>
                <c:pt idx="4730">
                  <c:v>15995</c:v>
                </c:pt>
                <c:pt idx="4731">
                  <c:v>15996</c:v>
                </c:pt>
                <c:pt idx="4732">
                  <c:v>15997</c:v>
                </c:pt>
                <c:pt idx="4733">
                  <c:v>15998</c:v>
                </c:pt>
                <c:pt idx="4734">
                  <c:v>15999</c:v>
                </c:pt>
                <c:pt idx="4735">
                  <c:v>16000</c:v>
                </c:pt>
                <c:pt idx="4736">
                  <c:v>16001</c:v>
                </c:pt>
                <c:pt idx="4737">
                  <c:v>16002</c:v>
                </c:pt>
                <c:pt idx="4738">
                  <c:v>16003</c:v>
                </c:pt>
                <c:pt idx="4739">
                  <c:v>16004</c:v>
                </c:pt>
                <c:pt idx="4740">
                  <c:v>16005</c:v>
                </c:pt>
                <c:pt idx="4741">
                  <c:v>16006</c:v>
                </c:pt>
                <c:pt idx="4742">
                  <c:v>16007</c:v>
                </c:pt>
                <c:pt idx="4743">
                  <c:v>16008</c:v>
                </c:pt>
                <c:pt idx="4744">
                  <c:v>16009</c:v>
                </c:pt>
                <c:pt idx="4745">
                  <c:v>16010</c:v>
                </c:pt>
                <c:pt idx="4746">
                  <c:v>16011</c:v>
                </c:pt>
                <c:pt idx="4747">
                  <c:v>16012</c:v>
                </c:pt>
                <c:pt idx="4748">
                  <c:v>16013</c:v>
                </c:pt>
                <c:pt idx="4749">
                  <c:v>16014</c:v>
                </c:pt>
                <c:pt idx="4750">
                  <c:v>16015</c:v>
                </c:pt>
                <c:pt idx="4751">
                  <c:v>16016</c:v>
                </c:pt>
                <c:pt idx="4752">
                  <c:v>16017</c:v>
                </c:pt>
                <c:pt idx="4753">
                  <c:v>16018</c:v>
                </c:pt>
                <c:pt idx="4754">
                  <c:v>16019</c:v>
                </c:pt>
                <c:pt idx="4755">
                  <c:v>16020</c:v>
                </c:pt>
                <c:pt idx="4756">
                  <c:v>16021</c:v>
                </c:pt>
                <c:pt idx="4757">
                  <c:v>16022</c:v>
                </c:pt>
                <c:pt idx="4758">
                  <c:v>16023</c:v>
                </c:pt>
                <c:pt idx="4759">
                  <c:v>16024</c:v>
                </c:pt>
                <c:pt idx="4760">
                  <c:v>16025</c:v>
                </c:pt>
                <c:pt idx="4761">
                  <c:v>16026</c:v>
                </c:pt>
                <c:pt idx="4762">
                  <c:v>16027</c:v>
                </c:pt>
                <c:pt idx="4763">
                  <c:v>16028</c:v>
                </c:pt>
                <c:pt idx="4764">
                  <c:v>16029</c:v>
                </c:pt>
                <c:pt idx="4765">
                  <c:v>16030</c:v>
                </c:pt>
                <c:pt idx="4766">
                  <c:v>16031</c:v>
                </c:pt>
                <c:pt idx="4767">
                  <c:v>16032</c:v>
                </c:pt>
                <c:pt idx="4768">
                  <c:v>16033</c:v>
                </c:pt>
                <c:pt idx="4769">
                  <c:v>16034</c:v>
                </c:pt>
                <c:pt idx="4770">
                  <c:v>16035</c:v>
                </c:pt>
                <c:pt idx="4771">
                  <c:v>16036</c:v>
                </c:pt>
                <c:pt idx="4772">
                  <c:v>16037</c:v>
                </c:pt>
                <c:pt idx="4773">
                  <c:v>16038</c:v>
                </c:pt>
                <c:pt idx="4774">
                  <c:v>16039</c:v>
                </c:pt>
                <c:pt idx="4775">
                  <c:v>16040</c:v>
                </c:pt>
                <c:pt idx="4776">
                  <c:v>16041</c:v>
                </c:pt>
                <c:pt idx="4777">
                  <c:v>16042</c:v>
                </c:pt>
                <c:pt idx="4778">
                  <c:v>16043</c:v>
                </c:pt>
                <c:pt idx="4779">
                  <c:v>16044</c:v>
                </c:pt>
                <c:pt idx="4780">
                  <c:v>16045</c:v>
                </c:pt>
                <c:pt idx="4781">
                  <c:v>16046</c:v>
                </c:pt>
                <c:pt idx="4782">
                  <c:v>16047</c:v>
                </c:pt>
                <c:pt idx="4783">
                  <c:v>16048</c:v>
                </c:pt>
                <c:pt idx="4784">
                  <c:v>16049</c:v>
                </c:pt>
                <c:pt idx="4785">
                  <c:v>16050</c:v>
                </c:pt>
                <c:pt idx="4786">
                  <c:v>16051</c:v>
                </c:pt>
                <c:pt idx="4787">
                  <c:v>16052</c:v>
                </c:pt>
                <c:pt idx="4788">
                  <c:v>16053</c:v>
                </c:pt>
                <c:pt idx="4789">
                  <c:v>16054</c:v>
                </c:pt>
                <c:pt idx="4790">
                  <c:v>16055</c:v>
                </c:pt>
                <c:pt idx="4791">
                  <c:v>16056</c:v>
                </c:pt>
                <c:pt idx="4792">
                  <c:v>16057</c:v>
                </c:pt>
                <c:pt idx="4793">
                  <c:v>16058</c:v>
                </c:pt>
                <c:pt idx="4794">
                  <c:v>16059</c:v>
                </c:pt>
                <c:pt idx="4795">
                  <c:v>16060</c:v>
                </c:pt>
                <c:pt idx="4796">
                  <c:v>16061</c:v>
                </c:pt>
                <c:pt idx="4797">
                  <c:v>16062</c:v>
                </c:pt>
                <c:pt idx="4798">
                  <c:v>16063</c:v>
                </c:pt>
                <c:pt idx="4799">
                  <c:v>16064</c:v>
                </c:pt>
                <c:pt idx="4800">
                  <c:v>16065</c:v>
                </c:pt>
                <c:pt idx="4801">
                  <c:v>16066</c:v>
                </c:pt>
                <c:pt idx="4802">
                  <c:v>16067</c:v>
                </c:pt>
                <c:pt idx="4803">
                  <c:v>16068</c:v>
                </c:pt>
                <c:pt idx="4804">
                  <c:v>16069</c:v>
                </c:pt>
                <c:pt idx="4805">
                  <c:v>16070</c:v>
                </c:pt>
                <c:pt idx="4806">
                  <c:v>16071</c:v>
                </c:pt>
                <c:pt idx="4807">
                  <c:v>16072</c:v>
                </c:pt>
                <c:pt idx="4808">
                  <c:v>16073</c:v>
                </c:pt>
                <c:pt idx="4809">
                  <c:v>16074</c:v>
                </c:pt>
                <c:pt idx="4810">
                  <c:v>16075</c:v>
                </c:pt>
                <c:pt idx="4811">
                  <c:v>16076</c:v>
                </c:pt>
                <c:pt idx="4812">
                  <c:v>16077</c:v>
                </c:pt>
                <c:pt idx="4813">
                  <c:v>16078</c:v>
                </c:pt>
                <c:pt idx="4814">
                  <c:v>16079</c:v>
                </c:pt>
                <c:pt idx="4815">
                  <c:v>16080</c:v>
                </c:pt>
                <c:pt idx="4816">
                  <c:v>16081</c:v>
                </c:pt>
                <c:pt idx="4817">
                  <c:v>16082</c:v>
                </c:pt>
                <c:pt idx="4818">
                  <c:v>16083</c:v>
                </c:pt>
                <c:pt idx="4819">
                  <c:v>16084</c:v>
                </c:pt>
                <c:pt idx="4820">
                  <c:v>16085</c:v>
                </c:pt>
                <c:pt idx="4821">
                  <c:v>16086</c:v>
                </c:pt>
                <c:pt idx="4822">
                  <c:v>16087</c:v>
                </c:pt>
                <c:pt idx="4823">
                  <c:v>16088</c:v>
                </c:pt>
                <c:pt idx="4824">
                  <c:v>16089</c:v>
                </c:pt>
                <c:pt idx="4825">
                  <c:v>16090</c:v>
                </c:pt>
                <c:pt idx="4826">
                  <c:v>16091</c:v>
                </c:pt>
                <c:pt idx="4827">
                  <c:v>16092</c:v>
                </c:pt>
                <c:pt idx="4828">
                  <c:v>16093</c:v>
                </c:pt>
                <c:pt idx="4829">
                  <c:v>16094</c:v>
                </c:pt>
                <c:pt idx="4830">
                  <c:v>16095</c:v>
                </c:pt>
                <c:pt idx="4831">
                  <c:v>16096</c:v>
                </c:pt>
                <c:pt idx="4832">
                  <c:v>16097</c:v>
                </c:pt>
                <c:pt idx="4833">
                  <c:v>16098</c:v>
                </c:pt>
                <c:pt idx="4834">
                  <c:v>16099</c:v>
                </c:pt>
                <c:pt idx="4835">
                  <c:v>16100</c:v>
                </c:pt>
                <c:pt idx="4836">
                  <c:v>16101</c:v>
                </c:pt>
                <c:pt idx="4837">
                  <c:v>16102</c:v>
                </c:pt>
                <c:pt idx="4838">
                  <c:v>16103</c:v>
                </c:pt>
                <c:pt idx="4839">
                  <c:v>16104</c:v>
                </c:pt>
                <c:pt idx="4840">
                  <c:v>16105</c:v>
                </c:pt>
                <c:pt idx="4841">
                  <c:v>16106</c:v>
                </c:pt>
                <c:pt idx="4842">
                  <c:v>16107</c:v>
                </c:pt>
                <c:pt idx="4843">
                  <c:v>16108</c:v>
                </c:pt>
                <c:pt idx="4844">
                  <c:v>16109</c:v>
                </c:pt>
                <c:pt idx="4845">
                  <c:v>16110</c:v>
                </c:pt>
                <c:pt idx="4846">
                  <c:v>16111</c:v>
                </c:pt>
                <c:pt idx="4847">
                  <c:v>16112</c:v>
                </c:pt>
                <c:pt idx="4848">
                  <c:v>16113</c:v>
                </c:pt>
                <c:pt idx="4849">
                  <c:v>16114</c:v>
                </c:pt>
                <c:pt idx="4850">
                  <c:v>16115</c:v>
                </c:pt>
                <c:pt idx="4851">
                  <c:v>16116</c:v>
                </c:pt>
                <c:pt idx="4852">
                  <c:v>16117</c:v>
                </c:pt>
                <c:pt idx="4853">
                  <c:v>16118</c:v>
                </c:pt>
                <c:pt idx="4854">
                  <c:v>16119</c:v>
                </c:pt>
                <c:pt idx="4855">
                  <c:v>16120</c:v>
                </c:pt>
                <c:pt idx="4856">
                  <c:v>16121</c:v>
                </c:pt>
                <c:pt idx="4857">
                  <c:v>16122</c:v>
                </c:pt>
                <c:pt idx="4858">
                  <c:v>16123</c:v>
                </c:pt>
                <c:pt idx="4859">
                  <c:v>16124</c:v>
                </c:pt>
                <c:pt idx="4860">
                  <c:v>16125</c:v>
                </c:pt>
                <c:pt idx="4861">
                  <c:v>16126</c:v>
                </c:pt>
                <c:pt idx="4862">
                  <c:v>16127</c:v>
                </c:pt>
                <c:pt idx="4863">
                  <c:v>16128</c:v>
                </c:pt>
                <c:pt idx="4864">
                  <c:v>16129</c:v>
                </c:pt>
                <c:pt idx="4865">
                  <c:v>16130</c:v>
                </c:pt>
                <c:pt idx="4866">
                  <c:v>16131</c:v>
                </c:pt>
                <c:pt idx="4867">
                  <c:v>16132</c:v>
                </c:pt>
                <c:pt idx="4868">
                  <c:v>16133</c:v>
                </c:pt>
                <c:pt idx="4869">
                  <c:v>16134</c:v>
                </c:pt>
                <c:pt idx="4870">
                  <c:v>16135</c:v>
                </c:pt>
                <c:pt idx="4871">
                  <c:v>16136</c:v>
                </c:pt>
                <c:pt idx="4872">
                  <c:v>16137</c:v>
                </c:pt>
                <c:pt idx="4873">
                  <c:v>16138</c:v>
                </c:pt>
                <c:pt idx="4874">
                  <c:v>16139</c:v>
                </c:pt>
                <c:pt idx="4875">
                  <c:v>16140</c:v>
                </c:pt>
                <c:pt idx="4876">
                  <c:v>16141</c:v>
                </c:pt>
                <c:pt idx="4877">
                  <c:v>16142</c:v>
                </c:pt>
                <c:pt idx="4878">
                  <c:v>16143</c:v>
                </c:pt>
                <c:pt idx="4879">
                  <c:v>16144</c:v>
                </c:pt>
                <c:pt idx="4880">
                  <c:v>16145</c:v>
                </c:pt>
                <c:pt idx="4881">
                  <c:v>16146</c:v>
                </c:pt>
                <c:pt idx="4882">
                  <c:v>16147</c:v>
                </c:pt>
                <c:pt idx="4883">
                  <c:v>16148</c:v>
                </c:pt>
                <c:pt idx="4884">
                  <c:v>16149</c:v>
                </c:pt>
                <c:pt idx="4885">
                  <c:v>16150</c:v>
                </c:pt>
                <c:pt idx="4886">
                  <c:v>16151</c:v>
                </c:pt>
                <c:pt idx="4887">
                  <c:v>16152</c:v>
                </c:pt>
                <c:pt idx="4888">
                  <c:v>16153</c:v>
                </c:pt>
                <c:pt idx="4889">
                  <c:v>16154</c:v>
                </c:pt>
                <c:pt idx="4890">
                  <c:v>16155</c:v>
                </c:pt>
                <c:pt idx="4891">
                  <c:v>16156</c:v>
                </c:pt>
                <c:pt idx="4892">
                  <c:v>16157</c:v>
                </c:pt>
                <c:pt idx="4893">
                  <c:v>16158</c:v>
                </c:pt>
                <c:pt idx="4894">
                  <c:v>16159</c:v>
                </c:pt>
                <c:pt idx="4895">
                  <c:v>16160</c:v>
                </c:pt>
                <c:pt idx="4896">
                  <c:v>16161</c:v>
                </c:pt>
                <c:pt idx="4897">
                  <c:v>16162</c:v>
                </c:pt>
                <c:pt idx="4898">
                  <c:v>16163</c:v>
                </c:pt>
                <c:pt idx="4899">
                  <c:v>16164</c:v>
                </c:pt>
                <c:pt idx="4900">
                  <c:v>16165</c:v>
                </c:pt>
                <c:pt idx="4901">
                  <c:v>16166</c:v>
                </c:pt>
                <c:pt idx="4902">
                  <c:v>16167</c:v>
                </c:pt>
                <c:pt idx="4903">
                  <c:v>16168</c:v>
                </c:pt>
                <c:pt idx="4904">
                  <c:v>16169</c:v>
                </c:pt>
                <c:pt idx="4905">
                  <c:v>16170</c:v>
                </c:pt>
                <c:pt idx="4906">
                  <c:v>16171</c:v>
                </c:pt>
                <c:pt idx="4907">
                  <c:v>16172</c:v>
                </c:pt>
                <c:pt idx="4908">
                  <c:v>16173</c:v>
                </c:pt>
                <c:pt idx="4909">
                  <c:v>16174</c:v>
                </c:pt>
                <c:pt idx="4910">
                  <c:v>16175</c:v>
                </c:pt>
                <c:pt idx="4911">
                  <c:v>16176</c:v>
                </c:pt>
                <c:pt idx="4912">
                  <c:v>16177</c:v>
                </c:pt>
                <c:pt idx="4913">
                  <c:v>16178</c:v>
                </c:pt>
                <c:pt idx="4914">
                  <c:v>16179</c:v>
                </c:pt>
                <c:pt idx="4915">
                  <c:v>16180</c:v>
                </c:pt>
                <c:pt idx="4916">
                  <c:v>16181</c:v>
                </c:pt>
                <c:pt idx="4917">
                  <c:v>16182</c:v>
                </c:pt>
                <c:pt idx="4918">
                  <c:v>16183</c:v>
                </c:pt>
                <c:pt idx="4919">
                  <c:v>16184</c:v>
                </c:pt>
                <c:pt idx="4920">
                  <c:v>16185</c:v>
                </c:pt>
                <c:pt idx="4921">
                  <c:v>16186</c:v>
                </c:pt>
                <c:pt idx="4922">
                  <c:v>16187</c:v>
                </c:pt>
                <c:pt idx="4923">
                  <c:v>16188</c:v>
                </c:pt>
                <c:pt idx="4924">
                  <c:v>16189</c:v>
                </c:pt>
                <c:pt idx="4925">
                  <c:v>16190</c:v>
                </c:pt>
                <c:pt idx="4926">
                  <c:v>16191</c:v>
                </c:pt>
                <c:pt idx="4927">
                  <c:v>16192</c:v>
                </c:pt>
                <c:pt idx="4928">
                  <c:v>16193</c:v>
                </c:pt>
                <c:pt idx="4929">
                  <c:v>16194</c:v>
                </c:pt>
                <c:pt idx="4930">
                  <c:v>16195</c:v>
                </c:pt>
                <c:pt idx="4931">
                  <c:v>16196</c:v>
                </c:pt>
                <c:pt idx="4932">
                  <c:v>16197</c:v>
                </c:pt>
                <c:pt idx="4933">
                  <c:v>16198</c:v>
                </c:pt>
                <c:pt idx="4934">
                  <c:v>16199</c:v>
                </c:pt>
                <c:pt idx="4935">
                  <c:v>16200</c:v>
                </c:pt>
                <c:pt idx="4936">
                  <c:v>16201</c:v>
                </c:pt>
                <c:pt idx="4937">
                  <c:v>16202</c:v>
                </c:pt>
                <c:pt idx="4938">
                  <c:v>16203</c:v>
                </c:pt>
                <c:pt idx="4939">
                  <c:v>16204</c:v>
                </c:pt>
                <c:pt idx="4940">
                  <c:v>16205</c:v>
                </c:pt>
                <c:pt idx="4941">
                  <c:v>16206</c:v>
                </c:pt>
                <c:pt idx="4942">
                  <c:v>16207</c:v>
                </c:pt>
                <c:pt idx="4943">
                  <c:v>16208</c:v>
                </c:pt>
                <c:pt idx="4944">
                  <c:v>16209</c:v>
                </c:pt>
                <c:pt idx="4945">
                  <c:v>16210</c:v>
                </c:pt>
                <c:pt idx="4946">
                  <c:v>16211</c:v>
                </c:pt>
                <c:pt idx="4947">
                  <c:v>16212</c:v>
                </c:pt>
                <c:pt idx="4948">
                  <c:v>16213</c:v>
                </c:pt>
                <c:pt idx="4949">
                  <c:v>16214</c:v>
                </c:pt>
                <c:pt idx="4950">
                  <c:v>16215</c:v>
                </c:pt>
                <c:pt idx="4951">
                  <c:v>16216</c:v>
                </c:pt>
                <c:pt idx="4952">
                  <c:v>16217</c:v>
                </c:pt>
                <c:pt idx="4953">
                  <c:v>16218</c:v>
                </c:pt>
                <c:pt idx="4954">
                  <c:v>16219</c:v>
                </c:pt>
                <c:pt idx="4955">
                  <c:v>16220</c:v>
                </c:pt>
                <c:pt idx="4956">
                  <c:v>16221</c:v>
                </c:pt>
                <c:pt idx="4957">
                  <c:v>16222</c:v>
                </c:pt>
                <c:pt idx="4958">
                  <c:v>16223</c:v>
                </c:pt>
                <c:pt idx="4959">
                  <c:v>16224</c:v>
                </c:pt>
                <c:pt idx="4960">
                  <c:v>16225</c:v>
                </c:pt>
                <c:pt idx="4961">
                  <c:v>16226</c:v>
                </c:pt>
                <c:pt idx="4962">
                  <c:v>16227</c:v>
                </c:pt>
                <c:pt idx="4963">
                  <c:v>16228</c:v>
                </c:pt>
                <c:pt idx="4964">
                  <c:v>16229</c:v>
                </c:pt>
                <c:pt idx="4965">
                  <c:v>16230</c:v>
                </c:pt>
                <c:pt idx="4966">
                  <c:v>16231</c:v>
                </c:pt>
                <c:pt idx="4967">
                  <c:v>16232</c:v>
                </c:pt>
                <c:pt idx="4968">
                  <c:v>16233</c:v>
                </c:pt>
                <c:pt idx="4969">
                  <c:v>16234</c:v>
                </c:pt>
                <c:pt idx="4970">
                  <c:v>16235</c:v>
                </c:pt>
                <c:pt idx="4971">
                  <c:v>16236</c:v>
                </c:pt>
                <c:pt idx="4972">
                  <c:v>16237</c:v>
                </c:pt>
                <c:pt idx="4973">
                  <c:v>16238</c:v>
                </c:pt>
                <c:pt idx="4974">
                  <c:v>16239</c:v>
                </c:pt>
                <c:pt idx="4975">
                  <c:v>16240</c:v>
                </c:pt>
                <c:pt idx="4976">
                  <c:v>16241</c:v>
                </c:pt>
                <c:pt idx="4977">
                  <c:v>16242</c:v>
                </c:pt>
                <c:pt idx="4978">
                  <c:v>16243</c:v>
                </c:pt>
                <c:pt idx="4979">
                  <c:v>16244</c:v>
                </c:pt>
                <c:pt idx="4980">
                  <c:v>16245</c:v>
                </c:pt>
                <c:pt idx="4981">
                  <c:v>16246</c:v>
                </c:pt>
                <c:pt idx="4982">
                  <c:v>16247</c:v>
                </c:pt>
                <c:pt idx="4983">
                  <c:v>16248</c:v>
                </c:pt>
                <c:pt idx="4984">
                  <c:v>16249</c:v>
                </c:pt>
                <c:pt idx="4985">
                  <c:v>16250</c:v>
                </c:pt>
                <c:pt idx="4986">
                  <c:v>16251</c:v>
                </c:pt>
                <c:pt idx="4987">
                  <c:v>16252</c:v>
                </c:pt>
                <c:pt idx="4988">
                  <c:v>16253</c:v>
                </c:pt>
                <c:pt idx="4989">
                  <c:v>16254</c:v>
                </c:pt>
                <c:pt idx="4990">
                  <c:v>16255</c:v>
                </c:pt>
                <c:pt idx="4991">
                  <c:v>16256</c:v>
                </c:pt>
                <c:pt idx="4992">
                  <c:v>16257</c:v>
                </c:pt>
                <c:pt idx="4993">
                  <c:v>16258</c:v>
                </c:pt>
                <c:pt idx="4994">
                  <c:v>16259</c:v>
                </c:pt>
                <c:pt idx="4995">
                  <c:v>16260</c:v>
                </c:pt>
                <c:pt idx="4996">
                  <c:v>16261</c:v>
                </c:pt>
                <c:pt idx="4997">
                  <c:v>16262</c:v>
                </c:pt>
                <c:pt idx="4998">
                  <c:v>16263</c:v>
                </c:pt>
                <c:pt idx="4999">
                  <c:v>16264</c:v>
                </c:pt>
                <c:pt idx="5000">
                  <c:v>16265</c:v>
                </c:pt>
                <c:pt idx="5001">
                  <c:v>16266</c:v>
                </c:pt>
                <c:pt idx="5002">
                  <c:v>16267</c:v>
                </c:pt>
                <c:pt idx="5003">
                  <c:v>16268</c:v>
                </c:pt>
                <c:pt idx="5004">
                  <c:v>16269</c:v>
                </c:pt>
                <c:pt idx="5005">
                  <c:v>16270</c:v>
                </c:pt>
                <c:pt idx="5006">
                  <c:v>16271</c:v>
                </c:pt>
                <c:pt idx="5007">
                  <c:v>16272</c:v>
                </c:pt>
                <c:pt idx="5008">
                  <c:v>16273</c:v>
                </c:pt>
                <c:pt idx="5009">
                  <c:v>16274</c:v>
                </c:pt>
                <c:pt idx="5010">
                  <c:v>16275</c:v>
                </c:pt>
                <c:pt idx="5011">
                  <c:v>16276</c:v>
                </c:pt>
                <c:pt idx="5012">
                  <c:v>16277</c:v>
                </c:pt>
                <c:pt idx="5013">
                  <c:v>16278</c:v>
                </c:pt>
                <c:pt idx="5014">
                  <c:v>16279</c:v>
                </c:pt>
                <c:pt idx="5015">
                  <c:v>16280</c:v>
                </c:pt>
                <c:pt idx="5016">
                  <c:v>16281</c:v>
                </c:pt>
                <c:pt idx="5017">
                  <c:v>16282</c:v>
                </c:pt>
                <c:pt idx="5018">
                  <c:v>16283</c:v>
                </c:pt>
                <c:pt idx="5019">
                  <c:v>16284</c:v>
                </c:pt>
                <c:pt idx="5020">
                  <c:v>16285</c:v>
                </c:pt>
                <c:pt idx="5021">
                  <c:v>16286</c:v>
                </c:pt>
                <c:pt idx="5022">
                  <c:v>16287</c:v>
                </c:pt>
                <c:pt idx="5023">
                  <c:v>16288</c:v>
                </c:pt>
                <c:pt idx="5024">
                  <c:v>16289</c:v>
                </c:pt>
                <c:pt idx="5025">
                  <c:v>16290</c:v>
                </c:pt>
                <c:pt idx="5026">
                  <c:v>16291</c:v>
                </c:pt>
                <c:pt idx="5027">
                  <c:v>16292</c:v>
                </c:pt>
                <c:pt idx="5028">
                  <c:v>16293</c:v>
                </c:pt>
                <c:pt idx="5029">
                  <c:v>16294</c:v>
                </c:pt>
                <c:pt idx="5030">
                  <c:v>16295</c:v>
                </c:pt>
                <c:pt idx="5031">
                  <c:v>16296</c:v>
                </c:pt>
                <c:pt idx="5032">
                  <c:v>16297</c:v>
                </c:pt>
                <c:pt idx="5033">
                  <c:v>16298</c:v>
                </c:pt>
                <c:pt idx="5034">
                  <c:v>16299</c:v>
                </c:pt>
                <c:pt idx="5035">
                  <c:v>16300</c:v>
                </c:pt>
                <c:pt idx="5036">
                  <c:v>16301</c:v>
                </c:pt>
                <c:pt idx="5037">
                  <c:v>16302</c:v>
                </c:pt>
                <c:pt idx="5038">
                  <c:v>16303</c:v>
                </c:pt>
                <c:pt idx="5039">
                  <c:v>16304</c:v>
                </c:pt>
                <c:pt idx="5040">
                  <c:v>16305</c:v>
                </c:pt>
                <c:pt idx="5041">
                  <c:v>16306</c:v>
                </c:pt>
                <c:pt idx="5042">
                  <c:v>16307</c:v>
                </c:pt>
                <c:pt idx="5043">
                  <c:v>16308</c:v>
                </c:pt>
                <c:pt idx="5044">
                  <c:v>16309</c:v>
                </c:pt>
                <c:pt idx="5045">
                  <c:v>16310</c:v>
                </c:pt>
                <c:pt idx="5046">
                  <c:v>16311</c:v>
                </c:pt>
                <c:pt idx="5047">
                  <c:v>16312</c:v>
                </c:pt>
                <c:pt idx="5048">
                  <c:v>16313</c:v>
                </c:pt>
                <c:pt idx="5049">
                  <c:v>16314</c:v>
                </c:pt>
                <c:pt idx="5050">
                  <c:v>16315</c:v>
                </c:pt>
                <c:pt idx="5051">
                  <c:v>16316</c:v>
                </c:pt>
                <c:pt idx="5052">
                  <c:v>16317</c:v>
                </c:pt>
                <c:pt idx="5053">
                  <c:v>16318</c:v>
                </c:pt>
                <c:pt idx="5054">
                  <c:v>16319</c:v>
                </c:pt>
                <c:pt idx="5055">
                  <c:v>16320</c:v>
                </c:pt>
                <c:pt idx="5056">
                  <c:v>16321</c:v>
                </c:pt>
                <c:pt idx="5057">
                  <c:v>16322</c:v>
                </c:pt>
                <c:pt idx="5058">
                  <c:v>16323</c:v>
                </c:pt>
                <c:pt idx="5059">
                  <c:v>16324</c:v>
                </c:pt>
                <c:pt idx="5060">
                  <c:v>16325</c:v>
                </c:pt>
                <c:pt idx="5061">
                  <c:v>16326</c:v>
                </c:pt>
                <c:pt idx="5062">
                  <c:v>16327</c:v>
                </c:pt>
                <c:pt idx="5063">
                  <c:v>16328</c:v>
                </c:pt>
                <c:pt idx="5064">
                  <c:v>16329</c:v>
                </c:pt>
                <c:pt idx="5065">
                  <c:v>16330</c:v>
                </c:pt>
                <c:pt idx="5066">
                  <c:v>16331</c:v>
                </c:pt>
                <c:pt idx="5067">
                  <c:v>16332</c:v>
                </c:pt>
                <c:pt idx="5068">
                  <c:v>16333</c:v>
                </c:pt>
                <c:pt idx="5069">
                  <c:v>16334</c:v>
                </c:pt>
                <c:pt idx="5070">
                  <c:v>16335</c:v>
                </c:pt>
                <c:pt idx="5071">
                  <c:v>16336</c:v>
                </c:pt>
                <c:pt idx="5072">
                  <c:v>16337</c:v>
                </c:pt>
                <c:pt idx="5073">
                  <c:v>16338</c:v>
                </c:pt>
                <c:pt idx="5074">
                  <c:v>16339</c:v>
                </c:pt>
                <c:pt idx="5075">
                  <c:v>16340</c:v>
                </c:pt>
                <c:pt idx="5076">
                  <c:v>16341</c:v>
                </c:pt>
                <c:pt idx="5077">
                  <c:v>16342</c:v>
                </c:pt>
                <c:pt idx="5078">
                  <c:v>16343</c:v>
                </c:pt>
                <c:pt idx="5079">
                  <c:v>16344</c:v>
                </c:pt>
                <c:pt idx="5080">
                  <c:v>16345</c:v>
                </c:pt>
                <c:pt idx="5081">
                  <c:v>16346</c:v>
                </c:pt>
                <c:pt idx="5082">
                  <c:v>16347</c:v>
                </c:pt>
                <c:pt idx="5083">
                  <c:v>16348</c:v>
                </c:pt>
                <c:pt idx="5084">
                  <c:v>16349</c:v>
                </c:pt>
                <c:pt idx="5085">
                  <c:v>16350</c:v>
                </c:pt>
                <c:pt idx="5086">
                  <c:v>16351</c:v>
                </c:pt>
                <c:pt idx="5087">
                  <c:v>16352</c:v>
                </c:pt>
                <c:pt idx="5088">
                  <c:v>16353</c:v>
                </c:pt>
                <c:pt idx="5089">
                  <c:v>16354</c:v>
                </c:pt>
                <c:pt idx="5090">
                  <c:v>16355</c:v>
                </c:pt>
                <c:pt idx="5091">
                  <c:v>16356</c:v>
                </c:pt>
                <c:pt idx="5092">
                  <c:v>16357</c:v>
                </c:pt>
                <c:pt idx="5093">
                  <c:v>16358</c:v>
                </c:pt>
                <c:pt idx="5094">
                  <c:v>16359</c:v>
                </c:pt>
                <c:pt idx="5095">
                  <c:v>16360</c:v>
                </c:pt>
                <c:pt idx="5096">
                  <c:v>16361</c:v>
                </c:pt>
                <c:pt idx="5097">
                  <c:v>16362</c:v>
                </c:pt>
                <c:pt idx="5098">
                  <c:v>16363</c:v>
                </c:pt>
                <c:pt idx="5099">
                  <c:v>16364</c:v>
                </c:pt>
                <c:pt idx="5100">
                  <c:v>16365</c:v>
                </c:pt>
                <c:pt idx="5101">
                  <c:v>16366</c:v>
                </c:pt>
                <c:pt idx="5102">
                  <c:v>16367</c:v>
                </c:pt>
                <c:pt idx="5103">
                  <c:v>16368</c:v>
                </c:pt>
                <c:pt idx="5104">
                  <c:v>16369</c:v>
                </c:pt>
                <c:pt idx="5105">
                  <c:v>16370</c:v>
                </c:pt>
                <c:pt idx="5106">
                  <c:v>16371</c:v>
                </c:pt>
                <c:pt idx="5107">
                  <c:v>16372</c:v>
                </c:pt>
                <c:pt idx="5108">
                  <c:v>16373</c:v>
                </c:pt>
                <c:pt idx="5109">
                  <c:v>16374</c:v>
                </c:pt>
                <c:pt idx="5110">
                  <c:v>16375</c:v>
                </c:pt>
                <c:pt idx="5111">
                  <c:v>16376</c:v>
                </c:pt>
                <c:pt idx="5112">
                  <c:v>16377</c:v>
                </c:pt>
                <c:pt idx="5113">
                  <c:v>16378</c:v>
                </c:pt>
                <c:pt idx="5114">
                  <c:v>16379</c:v>
                </c:pt>
                <c:pt idx="5115">
                  <c:v>16380</c:v>
                </c:pt>
                <c:pt idx="5116">
                  <c:v>16381</c:v>
                </c:pt>
                <c:pt idx="5117">
                  <c:v>16382</c:v>
                </c:pt>
                <c:pt idx="5118">
                  <c:v>16383</c:v>
                </c:pt>
                <c:pt idx="5119">
                  <c:v>16384</c:v>
                </c:pt>
                <c:pt idx="5120">
                  <c:v>16385</c:v>
                </c:pt>
                <c:pt idx="5121">
                  <c:v>16386</c:v>
                </c:pt>
                <c:pt idx="5122">
                  <c:v>16387</c:v>
                </c:pt>
                <c:pt idx="5123">
                  <c:v>16388</c:v>
                </c:pt>
                <c:pt idx="5124">
                  <c:v>16389</c:v>
                </c:pt>
                <c:pt idx="5125">
                  <c:v>16390</c:v>
                </c:pt>
                <c:pt idx="5126">
                  <c:v>16391</c:v>
                </c:pt>
                <c:pt idx="5127">
                  <c:v>16392</c:v>
                </c:pt>
                <c:pt idx="5128">
                  <c:v>16393</c:v>
                </c:pt>
                <c:pt idx="5129">
                  <c:v>16394</c:v>
                </c:pt>
                <c:pt idx="5130">
                  <c:v>16395</c:v>
                </c:pt>
                <c:pt idx="5131">
                  <c:v>16396</c:v>
                </c:pt>
                <c:pt idx="5132">
                  <c:v>16397</c:v>
                </c:pt>
                <c:pt idx="5133">
                  <c:v>16398</c:v>
                </c:pt>
                <c:pt idx="5134">
                  <c:v>16399</c:v>
                </c:pt>
                <c:pt idx="5135">
                  <c:v>16400</c:v>
                </c:pt>
                <c:pt idx="5136">
                  <c:v>16401</c:v>
                </c:pt>
                <c:pt idx="5137">
                  <c:v>16402</c:v>
                </c:pt>
                <c:pt idx="5138">
                  <c:v>16403</c:v>
                </c:pt>
                <c:pt idx="5139">
                  <c:v>16404</c:v>
                </c:pt>
                <c:pt idx="5140">
                  <c:v>16405</c:v>
                </c:pt>
                <c:pt idx="5141">
                  <c:v>16406</c:v>
                </c:pt>
                <c:pt idx="5142">
                  <c:v>16407</c:v>
                </c:pt>
                <c:pt idx="5143">
                  <c:v>16408</c:v>
                </c:pt>
                <c:pt idx="5144">
                  <c:v>16409</c:v>
                </c:pt>
                <c:pt idx="5145">
                  <c:v>16410</c:v>
                </c:pt>
                <c:pt idx="5146">
                  <c:v>16411</c:v>
                </c:pt>
                <c:pt idx="5147">
                  <c:v>16412</c:v>
                </c:pt>
                <c:pt idx="5148">
                  <c:v>16413</c:v>
                </c:pt>
                <c:pt idx="5149">
                  <c:v>16414</c:v>
                </c:pt>
                <c:pt idx="5150">
                  <c:v>16415</c:v>
                </c:pt>
                <c:pt idx="5151">
                  <c:v>16416</c:v>
                </c:pt>
                <c:pt idx="5152">
                  <c:v>16417</c:v>
                </c:pt>
                <c:pt idx="5153">
                  <c:v>16418</c:v>
                </c:pt>
                <c:pt idx="5154">
                  <c:v>16419</c:v>
                </c:pt>
                <c:pt idx="5155">
                  <c:v>16420</c:v>
                </c:pt>
                <c:pt idx="5156">
                  <c:v>16421</c:v>
                </c:pt>
                <c:pt idx="5157">
                  <c:v>16422</c:v>
                </c:pt>
                <c:pt idx="5158">
                  <c:v>16423</c:v>
                </c:pt>
                <c:pt idx="5159">
                  <c:v>16424</c:v>
                </c:pt>
                <c:pt idx="5160">
                  <c:v>16425</c:v>
                </c:pt>
                <c:pt idx="5161">
                  <c:v>16426</c:v>
                </c:pt>
                <c:pt idx="5162">
                  <c:v>16427</c:v>
                </c:pt>
                <c:pt idx="5163">
                  <c:v>16428</c:v>
                </c:pt>
                <c:pt idx="5164">
                  <c:v>16429</c:v>
                </c:pt>
                <c:pt idx="5165">
                  <c:v>16430</c:v>
                </c:pt>
                <c:pt idx="5166">
                  <c:v>16431</c:v>
                </c:pt>
                <c:pt idx="5167">
                  <c:v>16432</c:v>
                </c:pt>
                <c:pt idx="5168">
                  <c:v>16433</c:v>
                </c:pt>
                <c:pt idx="5169">
                  <c:v>16434</c:v>
                </c:pt>
                <c:pt idx="5170">
                  <c:v>16435</c:v>
                </c:pt>
                <c:pt idx="5171">
                  <c:v>16436</c:v>
                </c:pt>
                <c:pt idx="5172">
                  <c:v>16437</c:v>
                </c:pt>
                <c:pt idx="5173">
                  <c:v>16438</c:v>
                </c:pt>
                <c:pt idx="5174">
                  <c:v>16439</c:v>
                </c:pt>
                <c:pt idx="5175">
                  <c:v>16440</c:v>
                </c:pt>
                <c:pt idx="5176">
                  <c:v>16441</c:v>
                </c:pt>
                <c:pt idx="5177">
                  <c:v>16442</c:v>
                </c:pt>
                <c:pt idx="5178">
                  <c:v>16443</c:v>
                </c:pt>
                <c:pt idx="5179">
                  <c:v>16444</c:v>
                </c:pt>
                <c:pt idx="5180">
                  <c:v>16445</c:v>
                </c:pt>
                <c:pt idx="5181">
                  <c:v>16446</c:v>
                </c:pt>
                <c:pt idx="5182">
                  <c:v>16447</c:v>
                </c:pt>
                <c:pt idx="5183">
                  <c:v>16448</c:v>
                </c:pt>
                <c:pt idx="5184">
                  <c:v>16449</c:v>
                </c:pt>
                <c:pt idx="5185">
                  <c:v>16450</c:v>
                </c:pt>
                <c:pt idx="5186">
                  <c:v>16451</c:v>
                </c:pt>
                <c:pt idx="5187">
                  <c:v>16452</c:v>
                </c:pt>
                <c:pt idx="5188">
                  <c:v>16453</c:v>
                </c:pt>
                <c:pt idx="5189">
                  <c:v>16454</c:v>
                </c:pt>
                <c:pt idx="5190">
                  <c:v>16455</c:v>
                </c:pt>
                <c:pt idx="5191">
                  <c:v>16456</c:v>
                </c:pt>
                <c:pt idx="5192">
                  <c:v>16457</c:v>
                </c:pt>
                <c:pt idx="5193">
                  <c:v>16458</c:v>
                </c:pt>
                <c:pt idx="5194">
                  <c:v>16459</c:v>
                </c:pt>
                <c:pt idx="5195">
                  <c:v>16460</c:v>
                </c:pt>
                <c:pt idx="5196">
                  <c:v>16461</c:v>
                </c:pt>
                <c:pt idx="5197">
                  <c:v>16462</c:v>
                </c:pt>
                <c:pt idx="5198">
                  <c:v>16463</c:v>
                </c:pt>
                <c:pt idx="5199">
                  <c:v>16464</c:v>
                </c:pt>
                <c:pt idx="5200">
                  <c:v>16465</c:v>
                </c:pt>
                <c:pt idx="5201">
                  <c:v>16466</c:v>
                </c:pt>
                <c:pt idx="5202">
                  <c:v>16467</c:v>
                </c:pt>
                <c:pt idx="5203">
                  <c:v>16468</c:v>
                </c:pt>
                <c:pt idx="5204">
                  <c:v>16469</c:v>
                </c:pt>
                <c:pt idx="5205">
                  <c:v>16470</c:v>
                </c:pt>
                <c:pt idx="5206">
                  <c:v>16471</c:v>
                </c:pt>
                <c:pt idx="5207">
                  <c:v>16472</c:v>
                </c:pt>
                <c:pt idx="5208">
                  <c:v>16473</c:v>
                </c:pt>
                <c:pt idx="5209">
                  <c:v>16474</c:v>
                </c:pt>
                <c:pt idx="5210">
                  <c:v>16475</c:v>
                </c:pt>
                <c:pt idx="5211">
                  <c:v>16476</c:v>
                </c:pt>
                <c:pt idx="5212">
                  <c:v>16477</c:v>
                </c:pt>
                <c:pt idx="5213">
                  <c:v>16478</c:v>
                </c:pt>
                <c:pt idx="5214">
                  <c:v>16479</c:v>
                </c:pt>
                <c:pt idx="5215">
                  <c:v>16480</c:v>
                </c:pt>
                <c:pt idx="5216">
                  <c:v>16481</c:v>
                </c:pt>
                <c:pt idx="5217">
                  <c:v>16482</c:v>
                </c:pt>
                <c:pt idx="5218">
                  <c:v>16483</c:v>
                </c:pt>
                <c:pt idx="5219">
                  <c:v>16484</c:v>
                </c:pt>
                <c:pt idx="5220">
                  <c:v>16485</c:v>
                </c:pt>
                <c:pt idx="5221">
                  <c:v>16486</c:v>
                </c:pt>
                <c:pt idx="5222">
                  <c:v>16487</c:v>
                </c:pt>
                <c:pt idx="5223">
                  <c:v>16488</c:v>
                </c:pt>
                <c:pt idx="5224">
                  <c:v>16489</c:v>
                </c:pt>
                <c:pt idx="5225">
                  <c:v>16490</c:v>
                </c:pt>
                <c:pt idx="5226">
                  <c:v>16491</c:v>
                </c:pt>
                <c:pt idx="5227">
                  <c:v>16492</c:v>
                </c:pt>
                <c:pt idx="5228">
                  <c:v>16493</c:v>
                </c:pt>
                <c:pt idx="5229">
                  <c:v>16494</c:v>
                </c:pt>
                <c:pt idx="5230">
                  <c:v>16495</c:v>
                </c:pt>
                <c:pt idx="5231">
                  <c:v>16496</c:v>
                </c:pt>
                <c:pt idx="5232">
                  <c:v>16497</c:v>
                </c:pt>
                <c:pt idx="5233">
                  <c:v>16498</c:v>
                </c:pt>
                <c:pt idx="5234">
                  <c:v>16499</c:v>
                </c:pt>
                <c:pt idx="5235">
                  <c:v>16500</c:v>
                </c:pt>
                <c:pt idx="5236">
                  <c:v>16501</c:v>
                </c:pt>
                <c:pt idx="5237">
                  <c:v>16502</c:v>
                </c:pt>
                <c:pt idx="5238">
                  <c:v>16503</c:v>
                </c:pt>
                <c:pt idx="5239">
                  <c:v>16504</c:v>
                </c:pt>
                <c:pt idx="5240">
                  <c:v>16505</c:v>
                </c:pt>
                <c:pt idx="5241">
                  <c:v>16506</c:v>
                </c:pt>
                <c:pt idx="5242">
                  <c:v>16507</c:v>
                </c:pt>
                <c:pt idx="5243">
                  <c:v>16508</c:v>
                </c:pt>
                <c:pt idx="5244">
                  <c:v>16509</c:v>
                </c:pt>
                <c:pt idx="5245">
                  <c:v>16510</c:v>
                </c:pt>
                <c:pt idx="5246">
                  <c:v>16511</c:v>
                </c:pt>
                <c:pt idx="5247">
                  <c:v>16512</c:v>
                </c:pt>
                <c:pt idx="5248">
                  <c:v>16513</c:v>
                </c:pt>
                <c:pt idx="5249">
                  <c:v>16514</c:v>
                </c:pt>
                <c:pt idx="5250">
                  <c:v>16515</c:v>
                </c:pt>
                <c:pt idx="5251">
                  <c:v>16516</c:v>
                </c:pt>
                <c:pt idx="5252">
                  <c:v>16517</c:v>
                </c:pt>
                <c:pt idx="5253">
                  <c:v>16518</c:v>
                </c:pt>
                <c:pt idx="5254">
                  <c:v>16519</c:v>
                </c:pt>
                <c:pt idx="5255">
                  <c:v>16520</c:v>
                </c:pt>
                <c:pt idx="5256">
                  <c:v>16521</c:v>
                </c:pt>
                <c:pt idx="5257">
                  <c:v>16522</c:v>
                </c:pt>
                <c:pt idx="5258">
                  <c:v>16523</c:v>
                </c:pt>
                <c:pt idx="5259">
                  <c:v>16524</c:v>
                </c:pt>
                <c:pt idx="5260">
                  <c:v>16525</c:v>
                </c:pt>
                <c:pt idx="5261">
                  <c:v>16526</c:v>
                </c:pt>
                <c:pt idx="5262">
                  <c:v>16527</c:v>
                </c:pt>
                <c:pt idx="5263">
                  <c:v>16528</c:v>
                </c:pt>
                <c:pt idx="5264">
                  <c:v>16529</c:v>
                </c:pt>
                <c:pt idx="5265">
                  <c:v>16530</c:v>
                </c:pt>
                <c:pt idx="5266">
                  <c:v>16531</c:v>
                </c:pt>
                <c:pt idx="5267">
                  <c:v>16532</c:v>
                </c:pt>
                <c:pt idx="5268">
                  <c:v>16533</c:v>
                </c:pt>
                <c:pt idx="5269">
                  <c:v>16534</c:v>
                </c:pt>
                <c:pt idx="5270">
                  <c:v>16535</c:v>
                </c:pt>
                <c:pt idx="5271">
                  <c:v>16536</c:v>
                </c:pt>
                <c:pt idx="5272">
                  <c:v>16537</c:v>
                </c:pt>
                <c:pt idx="5273">
                  <c:v>16538</c:v>
                </c:pt>
                <c:pt idx="5274">
                  <c:v>16539</c:v>
                </c:pt>
                <c:pt idx="5275">
                  <c:v>16540</c:v>
                </c:pt>
                <c:pt idx="5276">
                  <c:v>16541</c:v>
                </c:pt>
                <c:pt idx="5277">
                  <c:v>16542</c:v>
                </c:pt>
                <c:pt idx="5278">
                  <c:v>16543</c:v>
                </c:pt>
                <c:pt idx="5279">
                  <c:v>16544</c:v>
                </c:pt>
                <c:pt idx="5280">
                  <c:v>16545</c:v>
                </c:pt>
                <c:pt idx="5281">
                  <c:v>16546</c:v>
                </c:pt>
                <c:pt idx="5282">
                  <c:v>16547</c:v>
                </c:pt>
                <c:pt idx="5283">
                  <c:v>16548</c:v>
                </c:pt>
                <c:pt idx="5284">
                  <c:v>16549</c:v>
                </c:pt>
                <c:pt idx="5285">
                  <c:v>16550</c:v>
                </c:pt>
                <c:pt idx="5286">
                  <c:v>16551</c:v>
                </c:pt>
                <c:pt idx="5287">
                  <c:v>16552</c:v>
                </c:pt>
                <c:pt idx="5288">
                  <c:v>16553</c:v>
                </c:pt>
                <c:pt idx="5289">
                  <c:v>16554</c:v>
                </c:pt>
                <c:pt idx="5290">
                  <c:v>16555</c:v>
                </c:pt>
                <c:pt idx="5291">
                  <c:v>16556</c:v>
                </c:pt>
                <c:pt idx="5292">
                  <c:v>16557</c:v>
                </c:pt>
                <c:pt idx="5293">
                  <c:v>16558</c:v>
                </c:pt>
                <c:pt idx="5294">
                  <c:v>16559</c:v>
                </c:pt>
                <c:pt idx="5295">
                  <c:v>16560</c:v>
                </c:pt>
                <c:pt idx="5296">
                  <c:v>16561</c:v>
                </c:pt>
                <c:pt idx="5297">
                  <c:v>16562</c:v>
                </c:pt>
                <c:pt idx="5298">
                  <c:v>16563</c:v>
                </c:pt>
                <c:pt idx="5299">
                  <c:v>16564</c:v>
                </c:pt>
                <c:pt idx="5300">
                  <c:v>16565</c:v>
                </c:pt>
                <c:pt idx="5301">
                  <c:v>16566</c:v>
                </c:pt>
                <c:pt idx="5302">
                  <c:v>16567</c:v>
                </c:pt>
                <c:pt idx="5303">
                  <c:v>16568</c:v>
                </c:pt>
                <c:pt idx="5304">
                  <c:v>16569</c:v>
                </c:pt>
                <c:pt idx="5305">
                  <c:v>16570</c:v>
                </c:pt>
                <c:pt idx="5306">
                  <c:v>16571</c:v>
                </c:pt>
                <c:pt idx="5307">
                  <c:v>16572</c:v>
                </c:pt>
                <c:pt idx="5308">
                  <c:v>16573</c:v>
                </c:pt>
                <c:pt idx="5309">
                  <c:v>16574</c:v>
                </c:pt>
                <c:pt idx="5310">
                  <c:v>16575</c:v>
                </c:pt>
                <c:pt idx="5311">
                  <c:v>16576</c:v>
                </c:pt>
                <c:pt idx="5312">
                  <c:v>16577</c:v>
                </c:pt>
                <c:pt idx="5313">
                  <c:v>16578</c:v>
                </c:pt>
                <c:pt idx="5314">
                  <c:v>16579</c:v>
                </c:pt>
                <c:pt idx="5315">
                  <c:v>16580</c:v>
                </c:pt>
                <c:pt idx="5316">
                  <c:v>16581</c:v>
                </c:pt>
                <c:pt idx="5317">
                  <c:v>16582</c:v>
                </c:pt>
                <c:pt idx="5318">
                  <c:v>16583</c:v>
                </c:pt>
                <c:pt idx="5319">
                  <c:v>16584</c:v>
                </c:pt>
                <c:pt idx="5320">
                  <c:v>16585</c:v>
                </c:pt>
                <c:pt idx="5321">
                  <c:v>16586</c:v>
                </c:pt>
                <c:pt idx="5322">
                  <c:v>16587</c:v>
                </c:pt>
                <c:pt idx="5323">
                  <c:v>16588</c:v>
                </c:pt>
                <c:pt idx="5324">
                  <c:v>16589</c:v>
                </c:pt>
                <c:pt idx="5325">
                  <c:v>16590</c:v>
                </c:pt>
                <c:pt idx="5326">
                  <c:v>16591</c:v>
                </c:pt>
                <c:pt idx="5327">
                  <c:v>16592</c:v>
                </c:pt>
                <c:pt idx="5328">
                  <c:v>16593</c:v>
                </c:pt>
                <c:pt idx="5329">
                  <c:v>16594</c:v>
                </c:pt>
                <c:pt idx="5330">
                  <c:v>16595</c:v>
                </c:pt>
                <c:pt idx="5331">
                  <c:v>16596</c:v>
                </c:pt>
                <c:pt idx="5332">
                  <c:v>16597</c:v>
                </c:pt>
                <c:pt idx="5333">
                  <c:v>16598</c:v>
                </c:pt>
                <c:pt idx="5334">
                  <c:v>16599</c:v>
                </c:pt>
                <c:pt idx="5335">
                  <c:v>16600</c:v>
                </c:pt>
                <c:pt idx="5336">
                  <c:v>16601</c:v>
                </c:pt>
                <c:pt idx="5337">
                  <c:v>16602</c:v>
                </c:pt>
                <c:pt idx="5338">
                  <c:v>16603</c:v>
                </c:pt>
                <c:pt idx="5339">
                  <c:v>16604</c:v>
                </c:pt>
                <c:pt idx="5340">
                  <c:v>16605</c:v>
                </c:pt>
                <c:pt idx="5341">
                  <c:v>16606</c:v>
                </c:pt>
                <c:pt idx="5342">
                  <c:v>16607</c:v>
                </c:pt>
                <c:pt idx="5343">
                  <c:v>16608</c:v>
                </c:pt>
                <c:pt idx="5344">
                  <c:v>16609</c:v>
                </c:pt>
                <c:pt idx="5345">
                  <c:v>16610</c:v>
                </c:pt>
                <c:pt idx="5346">
                  <c:v>16611</c:v>
                </c:pt>
                <c:pt idx="5347">
                  <c:v>16612</c:v>
                </c:pt>
                <c:pt idx="5348">
                  <c:v>16613</c:v>
                </c:pt>
                <c:pt idx="5349">
                  <c:v>16614</c:v>
                </c:pt>
                <c:pt idx="5350">
                  <c:v>16615</c:v>
                </c:pt>
                <c:pt idx="5351">
                  <c:v>16616</c:v>
                </c:pt>
                <c:pt idx="5352">
                  <c:v>16617</c:v>
                </c:pt>
                <c:pt idx="5353">
                  <c:v>16618</c:v>
                </c:pt>
                <c:pt idx="5354">
                  <c:v>16619</c:v>
                </c:pt>
                <c:pt idx="5355">
                  <c:v>16620</c:v>
                </c:pt>
                <c:pt idx="5356">
                  <c:v>16621</c:v>
                </c:pt>
                <c:pt idx="5357">
                  <c:v>16622</c:v>
                </c:pt>
                <c:pt idx="5358">
                  <c:v>16623</c:v>
                </c:pt>
                <c:pt idx="5359">
                  <c:v>16624</c:v>
                </c:pt>
                <c:pt idx="5360">
                  <c:v>16625</c:v>
                </c:pt>
                <c:pt idx="5361">
                  <c:v>16626</c:v>
                </c:pt>
                <c:pt idx="5362">
                  <c:v>16627</c:v>
                </c:pt>
                <c:pt idx="5363">
                  <c:v>16628</c:v>
                </c:pt>
                <c:pt idx="5364">
                  <c:v>16629</c:v>
                </c:pt>
                <c:pt idx="5365">
                  <c:v>16630</c:v>
                </c:pt>
                <c:pt idx="5366">
                  <c:v>16631</c:v>
                </c:pt>
                <c:pt idx="5367">
                  <c:v>16632</c:v>
                </c:pt>
                <c:pt idx="5368">
                  <c:v>16633</c:v>
                </c:pt>
                <c:pt idx="5369">
                  <c:v>16634</c:v>
                </c:pt>
                <c:pt idx="5370">
                  <c:v>16635</c:v>
                </c:pt>
                <c:pt idx="5371">
                  <c:v>16636</c:v>
                </c:pt>
                <c:pt idx="5372">
                  <c:v>16637</c:v>
                </c:pt>
                <c:pt idx="5373">
                  <c:v>16638</c:v>
                </c:pt>
                <c:pt idx="5374">
                  <c:v>16639</c:v>
                </c:pt>
                <c:pt idx="5375">
                  <c:v>16640</c:v>
                </c:pt>
                <c:pt idx="5376">
                  <c:v>16641</c:v>
                </c:pt>
                <c:pt idx="5377">
                  <c:v>16642</c:v>
                </c:pt>
                <c:pt idx="5378">
                  <c:v>16643</c:v>
                </c:pt>
                <c:pt idx="5379">
                  <c:v>16644</c:v>
                </c:pt>
                <c:pt idx="5380">
                  <c:v>16645</c:v>
                </c:pt>
                <c:pt idx="5381">
                  <c:v>16646</c:v>
                </c:pt>
                <c:pt idx="5382">
                  <c:v>16647</c:v>
                </c:pt>
                <c:pt idx="5383">
                  <c:v>16648</c:v>
                </c:pt>
                <c:pt idx="5384">
                  <c:v>16649</c:v>
                </c:pt>
                <c:pt idx="5385">
                  <c:v>16650</c:v>
                </c:pt>
                <c:pt idx="5386">
                  <c:v>16651</c:v>
                </c:pt>
                <c:pt idx="5387">
                  <c:v>16652</c:v>
                </c:pt>
                <c:pt idx="5388">
                  <c:v>16653</c:v>
                </c:pt>
                <c:pt idx="5389">
                  <c:v>16654</c:v>
                </c:pt>
                <c:pt idx="5390">
                  <c:v>16655</c:v>
                </c:pt>
                <c:pt idx="5391">
                  <c:v>16656</c:v>
                </c:pt>
                <c:pt idx="5392">
                  <c:v>16657</c:v>
                </c:pt>
                <c:pt idx="5393">
                  <c:v>16658</c:v>
                </c:pt>
                <c:pt idx="5394">
                  <c:v>16659</c:v>
                </c:pt>
                <c:pt idx="5395">
                  <c:v>16660</c:v>
                </c:pt>
                <c:pt idx="5396">
                  <c:v>16661</c:v>
                </c:pt>
                <c:pt idx="5397">
                  <c:v>16662</c:v>
                </c:pt>
                <c:pt idx="5398">
                  <c:v>16663</c:v>
                </c:pt>
                <c:pt idx="5399">
                  <c:v>16664</c:v>
                </c:pt>
                <c:pt idx="5400">
                  <c:v>16665</c:v>
                </c:pt>
                <c:pt idx="5401">
                  <c:v>16666</c:v>
                </c:pt>
                <c:pt idx="5402">
                  <c:v>16667</c:v>
                </c:pt>
                <c:pt idx="5403">
                  <c:v>16668</c:v>
                </c:pt>
                <c:pt idx="5404">
                  <c:v>16669</c:v>
                </c:pt>
                <c:pt idx="5405">
                  <c:v>16670</c:v>
                </c:pt>
                <c:pt idx="5406">
                  <c:v>16671</c:v>
                </c:pt>
                <c:pt idx="5407">
                  <c:v>16672</c:v>
                </c:pt>
                <c:pt idx="5408">
                  <c:v>16673</c:v>
                </c:pt>
                <c:pt idx="5409">
                  <c:v>16674</c:v>
                </c:pt>
                <c:pt idx="5410">
                  <c:v>16675</c:v>
                </c:pt>
                <c:pt idx="5411">
                  <c:v>16676</c:v>
                </c:pt>
                <c:pt idx="5412">
                  <c:v>16677</c:v>
                </c:pt>
                <c:pt idx="5413">
                  <c:v>16678</c:v>
                </c:pt>
                <c:pt idx="5414">
                  <c:v>16679</c:v>
                </c:pt>
                <c:pt idx="5415">
                  <c:v>16680</c:v>
                </c:pt>
                <c:pt idx="5416">
                  <c:v>16681</c:v>
                </c:pt>
                <c:pt idx="5417">
                  <c:v>16682</c:v>
                </c:pt>
                <c:pt idx="5418">
                  <c:v>16683</c:v>
                </c:pt>
                <c:pt idx="5419">
                  <c:v>16684</c:v>
                </c:pt>
                <c:pt idx="5420">
                  <c:v>16685</c:v>
                </c:pt>
                <c:pt idx="5421">
                  <c:v>16686</c:v>
                </c:pt>
                <c:pt idx="5422">
                  <c:v>16687</c:v>
                </c:pt>
                <c:pt idx="5423">
                  <c:v>16688</c:v>
                </c:pt>
                <c:pt idx="5424">
                  <c:v>16689</c:v>
                </c:pt>
                <c:pt idx="5425">
                  <c:v>16690</c:v>
                </c:pt>
                <c:pt idx="5426">
                  <c:v>16691</c:v>
                </c:pt>
                <c:pt idx="5427">
                  <c:v>16692</c:v>
                </c:pt>
                <c:pt idx="5428">
                  <c:v>16693</c:v>
                </c:pt>
                <c:pt idx="5429">
                  <c:v>16694</c:v>
                </c:pt>
                <c:pt idx="5430">
                  <c:v>16695</c:v>
                </c:pt>
                <c:pt idx="5431">
                  <c:v>16696</c:v>
                </c:pt>
                <c:pt idx="5432">
                  <c:v>16697</c:v>
                </c:pt>
                <c:pt idx="5433">
                  <c:v>16698</c:v>
                </c:pt>
                <c:pt idx="5434">
                  <c:v>16699</c:v>
                </c:pt>
                <c:pt idx="5435">
                  <c:v>16700</c:v>
                </c:pt>
                <c:pt idx="5436">
                  <c:v>16701</c:v>
                </c:pt>
                <c:pt idx="5437">
                  <c:v>16702</c:v>
                </c:pt>
                <c:pt idx="5438">
                  <c:v>16703</c:v>
                </c:pt>
                <c:pt idx="5439">
                  <c:v>16704</c:v>
                </c:pt>
                <c:pt idx="5440">
                  <c:v>16705</c:v>
                </c:pt>
                <c:pt idx="5441">
                  <c:v>16706</c:v>
                </c:pt>
                <c:pt idx="5442">
                  <c:v>16707</c:v>
                </c:pt>
                <c:pt idx="5443">
                  <c:v>16708</c:v>
                </c:pt>
                <c:pt idx="5444">
                  <c:v>16709</c:v>
                </c:pt>
                <c:pt idx="5445">
                  <c:v>16710</c:v>
                </c:pt>
                <c:pt idx="5446">
                  <c:v>16711</c:v>
                </c:pt>
                <c:pt idx="5447">
                  <c:v>16712</c:v>
                </c:pt>
                <c:pt idx="5448">
                  <c:v>16713</c:v>
                </c:pt>
                <c:pt idx="5449">
                  <c:v>16714</c:v>
                </c:pt>
                <c:pt idx="5450">
                  <c:v>16715</c:v>
                </c:pt>
                <c:pt idx="5451">
                  <c:v>16716</c:v>
                </c:pt>
                <c:pt idx="5452">
                  <c:v>16717</c:v>
                </c:pt>
                <c:pt idx="5453">
                  <c:v>16718</c:v>
                </c:pt>
                <c:pt idx="5454">
                  <c:v>16719</c:v>
                </c:pt>
                <c:pt idx="5455">
                  <c:v>16720</c:v>
                </c:pt>
                <c:pt idx="5456">
                  <c:v>16721</c:v>
                </c:pt>
                <c:pt idx="5457">
                  <c:v>16722</c:v>
                </c:pt>
                <c:pt idx="5458">
                  <c:v>16723</c:v>
                </c:pt>
                <c:pt idx="5459">
                  <c:v>16724</c:v>
                </c:pt>
                <c:pt idx="5460">
                  <c:v>16725</c:v>
                </c:pt>
                <c:pt idx="5461">
                  <c:v>16726</c:v>
                </c:pt>
                <c:pt idx="5462">
                  <c:v>16727</c:v>
                </c:pt>
                <c:pt idx="5463">
                  <c:v>16728</c:v>
                </c:pt>
                <c:pt idx="5464">
                  <c:v>16729</c:v>
                </c:pt>
                <c:pt idx="5465">
                  <c:v>16730</c:v>
                </c:pt>
                <c:pt idx="5466">
                  <c:v>16731</c:v>
                </c:pt>
                <c:pt idx="5467">
                  <c:v>16732</c:v>
                </c:pt>
                <c:pt idx="5468">
                  <c:v>16733</c:v>
                </c:pt>
                <c:pt idx="5469">
                  <c:v>16734</c:v>
                </c:pt>
                <c:pt idx="5470">
                  <c:v>16735</c:v>
                </c:pt>
                <c:pt idx="5471">
                  <c:v>16736</c:v>
                </c:pt>
                <c:pt idx="5472">
                  <c:v>16737</c:v>
                </c:pt>
                <c:pt idx="5473">
                  <c:v>16738</c:v>
                </c:pt>
                <c:pt idx="5474">
                  <c:v>16739</c:v>
                </c:pt>
                <c:pt idx="5475">
                  <c:v>16740</c:v>
                </c:pt>
                <c:pt idx="5476">
                  <c:v>16741</c:v>
                </c:pt>
                <c:pt idx="5477">
                  <c:v>16742</c:v>
                </c:pt>
                <c:pt idx="5478">
                  <c:v>16743</c:v>
                </c:pt>
                <c:pt idx="5479">
                  <c:v>16744</c:v>
                </c:pt>
                <c:pt idx="5480">
                  <c:v>16745</c:v>
                </c:pt>
                <c:pt idx="5481">
                  <c:v>16746</c:v>
                </c:pt>
                <c:pt idx="5482">
                  <c:v>16747</c:v>
                </c:pt>
                <c:pt idx="5483">
                  <c:v>16748</c:v>
                </c:pt>
                <c:pt idx="5484">
                  <c:v>16749</c:v>
                </c:pt>
                <c:pt idx="5485">
                  <c:v>16750</c:v>
                </c:pt>
                <c:pt idx="5486">
                  <c:v>16751</c:v>
                </c:pt>
                <c:pt idx="5487">
                  <c:v>16752</c:v>
                </c:pt>
                <c:pt idx="5488">
                  <c:v>16753</c:v>
                </c:pt>
                <c:pt idx="5489">
                  <c:v>16754</c:v>
                </c:pt>
                <c:pt idx="5490">
                  <c:v>16755</c:v>
                </c:pt>
                <c:pt idx="5491">
                  <c:v>16756</c:v>
                </c:pt>
                <c:pt idx="5492">
                  <c:v>16757</c:v>
                </c:pt>
                <c:pt idx="5493">
                  <c:v>16758</c:v>
                </c:pt>
                <c:pt idx="5494">
                  <c:v>16759</c:v>
                </c:pt>
                <c:pt idx="5495">
                  <c:v>16760</c:v>
                </c:pt>
                <c:pt idx="5496">
                  <c:v>16761</c:v>
                </c:pt>
                <c:pt idx="5497">
                  <c:v>16762</c:v>
                </c:pt>
                <c:pt idx="5498">
                  <c:v>16763</c:v>
                </c:pt>
                <c:pt idx="5499">
                  <c:v>16764</c:v>
                </c:pt>
                <c:pt idx="5500">
                  <c:v>16765</c:v>
                </c:pt>
                <c:pt idx="5501">
                  <c:v>16766</c:v>
                </c:pt>
                <c:pt idx="5502">
                  <c:v>16767</c:v>
                </c:pt>
                <c:pt idx="5503">
                  <c:v>16768</c:v>
                </c:pt>
                <c:pt idx="5504">
                  <c:v>16769</c:v>
                </c:pt>
                <c:pt idx="5505">
                  <c:v>16770</c:v>
                </c:pt>
                <c:pt idx="5506">
                  <c:v>16771</c:v>
                </c:pt>
                <c:pt idx="5507">
                  <c:v>16772</c:v>
                </c:pt>
                <c:pt idx="5508">
                  <c:v>16773</c:v>
                </c:pt>
                <c:pt idx="5509">
                  <c:v>16774</c:v>
                </c:pt>
                <c:pt idx="5510">
                  <c:v>16775</c:v>
                </c:pt>
                <c:pt idx="5511">
                  <c:v>16776</c:v>
                </c:pt>
                <c:pt idx="5512">
                  <c:v>16777</c:v>
                </c:pt>
                <c:pt idx="5513">
                  <c:v>16778</c:v>
                </c:pt>
                <c:pt idx="5514">
                  <c:v>16779</c:v>
                </c:pt>
                <c:pt idx="5515">
                  <c:v>16780</c:v>
                </c:pt>
                <c:pt idx="5516">
                  <c:v>16781</c:v>
                </c:pt>
                <c:pt idx="5517">
                  <c:v>16782</c:v>
                </c:pt>
                <c:pt idx="5518">
                  <c:v>16783</c:v>
                </c:pt>
                <c:pt idx="5519">
                  <c:v>16784</c:v>
                </c:pt>
                <c:pt idx="5520">
                  <c:v>16785</c:v>
                </c:pt>
                <c:pt idx="5521">
                  <c:v>16786</c:v>
                </c:pt>
                <c:pt idx="5522">
                  <c:v>16787</c:v>
                </c:pt>
                <c:pt idx="5523">
                  <c:v>16788</c:v>
                </c:pt>
                <c:pt idx="5524">
                  <c:v>16789</c:v>
                </c:pt>
                <c:pt idx="5525">
                  <c:v>16790</c:v>
                </c:pt>
                <c:pt idx="5526">
                  <c:v>16791</c:v>
                </c:pt>
                <c:pt idx="5527">
                  <c:v>16792</c:v>
                </c:pt>
                <c:pt idx="5528">
                  <c:v>16793</c:v>
                </c:pt>
                <c:pt idx="5529">
                  <c:v>16794</c:v>
                </c:pt>
                <c:pt idx="5530">
                  <c:v>16795</c:v>
                </c:pt>
                <c:pt idx="5531">
                  <c:v>16796</c:v>
                </c:pt>
                <c:pt idx="5532">
                  <c:v>16797</c:v>
                </c:pt>
                <c:pt idx="5533">
                  <c:v>16798</c:v>
                </c:pt>
                <c:pt idx="5534">
                  <c:v>16799</c:v>
                </c:pt>
                <c:pt idx="5535">
                  <c:v>16800</c:v>
                </c:pt>
                <c:pt idx="5536">
                  <c:v>16801</c:v>
                </c:pt>
                <c:pt idx="5537">
                  <c:v>16802</c:v>
                </c:pt>
                <c:pt idx="5538">
                  <c:v>16803</c:v>
                </c:pt>
                <c:pt idx="5539">
                  <c:v>16804</c:v>
                </c:pt>
                <c:pt idx="5540">
                  <c:v>16805</c:v>
                </c:pt>
                <c:pt idx="5541">
                  <c:v>16806</c:v>
                </c:pt>
                <c:pt idx="5542">
                  <c:v>16807</c:v>
                </c:pt>
                <c:pt idx="5543">
                  <c:v>16808</c:v>
                </c:pt>
                <c:pt idx="5544">
                  <c:v>16809</c:v>
                </c:pt>
                <c:pt idx="5545">
                  <c:v>16810</c:v>
                </c:pt>
                <c:pt idx="5546">
                  <c:v>16811</c:v>
                </c:pt>
                <c:pt idx="5547">
                  <c:v>16812</c:v>
                </c:pt>
                <c:pt idx="5548">
                  <c:v>16813</c:v>
                </c:pt>
                <c:pt idx="5549">
                  <c:v>16814</c:v>
                </c:pt>
                <c:pt idx="5550">
                  <c:v>16815</c:v>
                </c:pt>
                <c:pt idx="5551">
                  <c:v>16816</c:v>
                </c:pt>
                <c:pt idx="5552">
                  <c:v>16817</c:v>
                </c:pt>
                <c:pt idx="5553">
                  <c:v>16818</c:v>
                </c:pt>
                <c:pt idx="5554">
                  <c:v>16819</c:v>
                </c:pt>
                <c:pt idx="5555">
                  <c:v>16820</c:v>
                </c:pt>
                <c:pt idx="5556">
                  <c:v>16821</c:v>
                </c:pt>
                <c:pt idx="5557">
                  <c:v>16822</c:v>
                </c:pt>
                <c:pt idx="5558">
                  <c:v>16823</c:v>
                </c:pt>
                <c:pt idx="5559">
                  <c:v>16824</c:v>
                </c:pt>
                <c:pt idx="5560">
                  <c:v>16825</c:v>
                </c:pt>
                <c:pt idx="5561">
                  <c:v>16826</c:v>
                </c:pt>
                <c:pt idx="5562">
                  <c:v>16827</c:v>
                </c:pt>
                <c:pt idx="5563">
                  <c:v>16828</c:v>
                </c:pt>
                <c:pt idx="5564">
                  <c:v>16829</c:v>
                </c:pt>
                <c:pt idx="5565">
                  <c:v>16830</c:v>
                </c:pt>
                <c:pt idx="5566">
                  <c:v>16831</c:v>
                </c:pt>
                <c:pt idx="5567">
                  <c:v>16832</c:v>
                </c:pt>
                <c:pt idx="5568">
                  <c:v>16833</c:v>
                </c:pt>
                <c:pt idx="5569">
                  <c:v>16834</c:v>
                </c:pt>
                <c:pt idx="5570">
                  <c:v>16835</c:v>
                </c:pt>
                <c:pt idx="5571">
                  <c:v>16836</c:v>
                </c:pt>
                <c:pt idx="5572">
                  <c:v>16837</c:v>
                </c:pt>
                <c:pt idx="5573">
                  <c:v>16838</c:v>
                </c:pt>
                <c:pt idx="5574">
                  <c:v>16839</c:v>
                </c:pt>
                <c:pt idx="5575">
                  <c:v>16840</c:v>
                </c:pt>
                <c:pt idx="5576">
                  <c:v>16841</c:v>
                </c:pt>
                <c:pt idx="5577">
                  <c:v>16842</c:v>
                </c:pt>
                <c:pt idx="5578">
                  <c:v>16843</c:v>
                </c:pt>
                <c:pt idx="5579">
                  <c:v>16844</c:v>
                </c:pt>
                <c:pt idx="5580">
                  <c:v>16845</c:v>
                </c:pt>
                <c:pt idx="5581">
                  <c:v>16846</c:v>
                </c:pt>
                <c:pt idx="5582">
                  <c:v>16847</c:v>
                </c:pt>
                <c:pt idx="5583">
                  <c:v>16848</c:v>
                </c:pt>
                <c:pt idx="5584">
                  <c:v>16849</c:v>
                </c:pt>
                <c:pt idx="5585">
                  <c:v>16850</c:v>
                </c:pt>
                <c:pt idx="5586">
                  <c:v>16851</c:v>
                </c:pt>
                <c:pt idx="5587">
                  <c:v>16852</c:v>
                </c:pt>
                <c:pt idx="5588">
                  <c:v>16853</c:v>
                </c:pt>
                <c:pt idx="5589">
                  <c:v>16854</c:v>
                </c:pt>
                <c:pt idx="5590">
                  <c:v>16855</c:v>
                </c:pt>
                <c:pt idx="5591">
                  <c:v>16856</c:v>
                </c:pt>
                <c:pt idx="5592">
                  <c:v>16857</c:v>
                </c:pt>
                <c:pt idx="5593">
                  <c:v>16858</c:v>
                </c:pt>
                <c:pt idx="5594">
                  <c:v>16859</c:v>
                </c:pt>
                <c:pt idx="5595">
                  <c:v>16860</c:v>
                </c:pt>
                <c:pt idx="5596">
                  <c:v>16861</c:v>
                </c:pt>
                <c:pt idx="5597">
                  <c:v>16862</c:v>
                </c:pt>
                <c:pt idx="5598">
                  <c:v>16863</c:v>
                </c:pt>
                <c:pt idx="5599">
                  <c:v>16864</c:v>
                </c:pt>
                <c:pt idx="5600">
                  <c:v>16865</c:v>
                </c:pt>
                <c:pt idx="5601">
                  <c:v>16866</c:v>
                </c:pt>
                <c:pt idx="5602">
                  <c:v>16867</c:v>
                </c:pt>
                <c:pt idx="5603">
                  <c:v>16868</c:v>
                </c:pt>
                <c:pt idx="5604">
                  <c:v>16869</c:v>
                </c:pt>
                <c:pt idx="5605">
                  <c:v>16870</c:v>
                </c:pt>
                <c:pt idx="5606">
                  <c:v>16871</c:v>
                </c:pt>
                <c:pt idx="5607">
                  <c:v>16872</c:v>
                </c:pt>
                <c:pt idx="5608">
                  <c:v>16873</c:v>
                </c:pt>
                <c:pt idx="5609">
                  <c:v>16874</c:v>
                </c:pt>
                <c:pt idx="5610">
                  <c:v>16875</c:v>
                </c:pt>
                <c:pt idx="5611">
                  <c:v>16876</c:v>
                </c:pt>
                <c:pt idx="5612">
                  <c:v>16877</c:v>
                </c:pt>
                <c:pt idx="5613">
                  <c:v>16878</c:v>
                </c:pt>
                <c:pt idx="5614">
                  <c:v>16879</c:v>
                </c:pt>
                <c:pt idx="5615">
                  <c:v>16880</c:v>
                </c:pt>
                <c:pt idx="5616">
                  <c:v>16881</c:v>
                </c:pt>
                <c:pt idx="5617">
                  <c:v>16882</c:v>
                </c:pt>
                <c:pt idx="5618">
                  <c:v>16883</c:v>
                </c:pt>
                <c:pt idx="5619">
                  <c:v>16884</c:v>
                </c:pt>
                <c:pt idx="5620">
                  <c:v>16885</c:v>
                </c:pt>
                <c:pt idx="5621">
                  <c:v>16886</c:v>
                </c:pt>
                <c:pt idx="5622">
                  <c:v>16887</c:v>
                </c:pt>
                <c:pt idx="5623">
                  <c:v>16888</c:v>
                </c:pt>
                <c:pt idx="5624">
                  <c:v>16889</c:v>
                </c:pt>
                <c:pt idx="5625">
                  <c:v>16890</c:v>
                </c:pt>
                <c:pt idx="5626">
                  <c:v>16891</c:v>
                </c:pt>
                <c:pt idx="5627">
                  <c:v>16892</c:v>
                </c:pt>
                <c:pt idx="5628">
                  <c:v>16893</c:v>
                </c:pt>
                <c:pt idx="5629">
                  <c:v>16894</c:v>
                </c:pt>
                <c:pt idx="5630">
                  <c:v>16895</c:v>
                </c:pt>
                <c:pt idx="5631">
                  <c:v>16896</c:v>
                </c:pt>
                <c:pt idx="5632">
                  <c:v>16897</c:v>
                </c:pt>
                <c:pt idx="5633">
                  <c:v>16898</c:v>
                </c:pt>
                <c:pt idx="5634">
                  <c:v>16899</c:v>
                </c:pt>
                <c:pt idx="5635">
                  <c:v>16900</c:v>
                </c:pt>
                <c:pt idx="5636">
                  <c:v>16901</c:v>
                </c:pt>
                <c:pt idx="5637">
                  <c:v>16902</c:v>
                </c:pt>
                <c:pt idx="5638">
                  <c:v>16903</c:v>
                </c:pt>
                <c:pt idx="5639">
                  <c:v>16904</c:v>
                </c:pt>
                <c:pt idx="5640">
                  <c:v>16905</c:v>
                </c:pt>
                <c:pt idx="5641">
                  <c:v>16906</c:v>
                </c:pt>
                <c:pt idx="5642">
                  <c:v>16907</c:v>
                </c:pt>
                <c:pt idx="5643">
                  <c:v>16908</c:v>
                </c:pt>
                <c:pt idx="5644">
                  <c:v>16909</c:v>
                </c:pt>
                <c:pt idx="5645">
                  <c:v>16910</c:v>
                </c:pt>
                <c:pt idx="5646">
                  <c:v>16911</c:v>
                </c:pt>
                <c:pt idx="5647">
                  <c:v>16912</c:v>
                </c:pt>
                <c:pt idx="5648">
                  <c:v>16913</c:v>
                </c:pt>
                <c:pt idx="5649">
                  <c:v>16914</c:v>
                </c:pt>
                <c:pt idx="5650">
                  <c:v>16915</c:v>
                </c:pt>
                <c:pt idx="5651">
                  <c:v>16916</c:v>
                </c:pt>
                <c:pt idx="5652">
                  <c:v>16917</c:v>
                </c:pt>
                <c:pt idx="5653">
                  <c:v>16918</c:v>
                </c:pt>
                <c:pt idx="5654">
                  <c:v>16919</c:v>
                </c:pt>
                <c:pt idx="5655">
                  <c:v>16920</c:v>
                </c:pt>
                <c:pt idx="5656">
                  <c:v>16921</c:v>
                </c:pt>
                <c:pt idx="5657">
                  <c:v>16922</c:v>
                </c:pt>
                <c:pt idx="5658">
                  <c:v>16923</c:v>
                </c:pt>
                <c:pt idx="5659">
                  <c:v>16924</c:v>
                </c:pt>
                <c:pt idx="5660">
                  <c:v>16925</c:v>
                </c:pt>
                <c:pt idx="5661">
                  <c:v>16926</c:v>
                </c:pt>
                <c:pt idx="5662">
                  <c:v>16927</c:v>
                </c:pt>
                <c:pt idx="5663">
                  <c:v>16928</c:v>
                </c:pt>
                <c:pt idx="5664">
                  <c:v>16929</c:v>
                </c:pt>
                <c:pt idx="5665">
                  <c:v>16930</c:v>
                </c:pt>
                <c:pt idx="5666">
                  <c:v>16931</c:v>
                </c:pt>
                <c:pt idx="5667">
                  <c:v>16932</c:v>
                </c:pt>
                <c:pt idx="5668">
                  <c:v>16933</c:v>
                </c:pt>
                <c:pt idx="5669">
                  <c:v>16934</c:v>
                </c:pt>
                <c:pt idx="5670">
                  <c:v>16935</c:v>
                </c:pt>
                <c:pt idx="5671">
                  <c:v>16936</c:v>
                </c:pt>
                <c:pt idx="5672">
                  <c:v>16937</c:v>
                </c:pt>
                <c:pt idx="5673">
                  <c:v>16938</c:v>
                </c:pt>
                <c:pt idx="5674">
                  <c:v>16939</c:v>
                </c:pt>
                <c:pt idx="5675">
                  <c:v>16940</c:v>
                </c:pt>
                <c:pt idx="5676">
                  <c:v>16941</c:v>
                </c:pt>
                <c:pt idx="5677">
                  <c:v>16942</c:v>
                </c:pt>
                <c:pt idx="5678">
                  <c:v>16943</c:v>
                </c:pt>
                <c:pt idx="5679">
                  <c:v>16944</c:v>
                </c:pt>
                <c:pt idx="5680">
                  <c:v>16945</c:v>
                </c:pt>
                <c:pt idx="5681">
                  <c:v>16946</c:v>
                </c:pt>
                <c:pt idx="5682">
                  <c:v>16947</c:v>
                </c:pt>
                <c:pt idx="5683">
                  <c:v>16948</c:v>
                </c:pt>
                <c:pt idx="5684">
                  <c:v>16949</c:v>
                </c:pt>
                <c:pt idx="5685">
                  <c:v>16950</c:v>
                </c:pt>
                <c:pt idx="5686">
                  <c:v>16951</c:v>
                </c:pt>
                <c:pt idx="5687">
                  <c:v>16952</c:v>
                </c:pt>
                <c:pt idx="5688">
                  <c:v>16953</c:v>
                </c:pt>
                <c:pt idx="5689">
                  <c:v>16954</c:v>
                </c:pt>
                <c:pt idx="5690">
                  <c:v>16955</c:v>
                </c:pt>
                <c:pt idx="5691">
                  <c:v>16956</c:v>
                </c:pt>
                <c:pt idx="5692">
                  <c:v>16957</c:v>
                </c:pt>
                <c:pt idx="5693">
                  <c:v>16958</c:v>
                </c:pt>
                <c:pt idx="5694">
                  <c:v>16959</c:v>
                </c:pt>
                <c:pt idx="5695">
                  <c:v>16960</c:v>
                </c:pt>
                <c:pt idx="5696">
                  <c:v>16961</c:v>
                </c:pt>
                <c:pt idx="5697">
                  <c:v>16962</c:v>
                </c:pt>
                <c:pt idx="5698">
                  <c:v>16963</c:v>
                </c:pt>
                <c:pt idx="5699">
                  <c:v>16964</c:v>
                </c:pt>
                <c:pt idx="5700">
                  <c:v>16965</c:v>
                </c:pt>
                <c:pt idx="5701">
                  <c:v>16966</c:v>
                </c:pt>
                <c:pt idx="5702">
                  <c:v>16967</c:v>
                </c:pt>
                <c:pt idx="5703">
                  <c:v>16968</c:v>
                </c:pt>
                <c:pt idx="5704">
                  <c:v>16969</c:v>
                </c:pt>
                <c:pt idx="5705">
                  <c:v>16970</c:v>
                </c:pt>
                <c:pt idx="5706">
                  <c:v>16971</c:v>
                </c:pt>
                <c:pt idx="5707">
                  <c:v>16972</c:v>
                </c:pt>
                <c:pt idx="5708">
                  <c:v>16973</c:v>
                </c:pt>
                <c:pt idx="5709">
                  <c:v>16974</c:v>
                </c:pt>
                <c:pt idx="5710">
                  <c:v>16975</c:v>
                </c:pt>
                <c:pt idx="5711">
                  <c:v>16976</c:v>
                </c:pt>
                <c:pt idx="5712">
                  <c:v>16977</c:v>
                </c:pt>
                <c:pt idx="5713">
                  <c:v>16978</c:v>
                </c:pt>
                <c:pt idx="5714">
                  <c:v>16979</c:v>
                </c:pt>
                <c:pt idx="5715">
                  <c:v>16980</c:v>
                </c:pt>
                <c:pt idx="5716">
                  <c:v>16981</c:v>
                </c:pt>
                <c:pt idx="5717">
                  <c:v>16982</c:v>
                </c:pt>
                <c:pt idx="5718">
                  <c:v>16983</c:v>
                </c:pt>
                <c:pt idx="5719">
                  <c:v>16984</c:v>
                </c:pt>
                <c:pt idx="5720">
                  <c:v>16985</c:v>
                </c:pt>
                <c:pt idx="5721">
                  <c:v>16986</c:v>
                </c:pt>
                <c:pt idx="5722">
                  <c:v>16987</c:v>
                </c:pt>
                <c:pt idx="5723">
                  <c:v>16988</c:v>
                </c:pt>
                <c:pt idx="5724">
                  <c:v>16989</c:v>
                </c:pt>
                <c:pt idx="5725">
                  <c:v>16990</c:v>
                </c:pt>
                <c:pt idx="5726">
                  <c:v>16991</c:v>
                </c:pt>
                <c:pt idx="5727">
                  <c:v>16992</c:v>
                </c:pt>
                <c:pt idx="5728">
                  <c:v>16993</c:v>
                </c:pt>
                <c:pt idx="5729">
                  <c:v>16994</c:v>
                </c:pt>
                <c:pt idx="5730">
                  <c:v>16995</c:v>
                </c:pt>
                <c:pt idx="5731">
                  <c:v>16996</c:v>
                </c:pt>
                <c:pt idx="5732">
                  <c:v>16997</c:v>
                </c:pt>
                <c:pt idx="5733">
                  <c:v>16998</c:v>
                </c:pt>
                <c:pt idx="5734">
                  <c:v>16999</c:v>
                </c:pt>
                <c:pt idx="5735">
                  <c:v>17000</c:v>
                </c:pt>
                <c:pt idx="5736">
                  <c:v>17001</c:v>
                </c:pt>
                <c:pt idx="5737">
                  <c:v>17002</c:v>
                </c:pt>
                <c:pt idx="5738">
                  <c:v>17003</c:v>
                </c:pt>
                <c:pt idx="5739">
                  <c:v>17004</c:v>
                </c:pt>
                <c:pt idx="5740">
                  <c:v>17005</c:v>
                </c:pt>
                <c:pt idx="5741">
                  <c:v>17006</c:v>
                </c:pt>
                <c:pt idx="5742">
                  <c:v>17007</c:v>
                </c:pt>
                <c:pt idx="5743">
                  <c:v>17008</c:v>
                </c:pt>
                <c:pt idx="5744">
                  <c:v>17009</c:v>
                </c:pt>
                <c:pt idx="5745">
                  <c:v>17010</c:v>
                </c:pt>
                <c:pt idx="5746">
                  <c:v>17011</c:v>
                </c:pt>
                <c:pt idx="5747">
                  <c:v>17012</c:v>
                </c:pt>
                <c:pt idx="5748">
                  <c:v>17013</c:v>
                </c:pt>
                <c:pt idx="5749">
                  <c:v>17014</c:v>
                </c:pt>
                <c:pt idx="5750">
                  <c:v>17015</c:v>
                </c:pt>
                <c:pt idx="5751">
                  <c:v>17016</c:v>
                </c:pt>
                <c:pt idx="5752">
                  <c:v>17017</c:v>
                </c:pt>
                <c:pt idx="5753">
                  <c:v>17018</c:v>
                </c:pt>
                <c:pt idx="5754">
                  <c:v>17019</c:v>
                </c:pt>
                <c:pt idx="5755">
                  <c:v>17020</c:v>
                </c:pt>
                <c:pt idx="5756">
                  <c:v>17021</c:v>
                </c:pt>
                <c:pt idx="5757">
                  <c:v>17022</c:v>
                </c:pt>
                <c:pt idx="5758">
                  <c:v>17023</c:v>
                </c:pt>
                <c:pt idx="5759">
                  <c:v>17024</c:v>
                </c:pt>
                <c:pt idx="5760">
                  <c:v>17025</c:v>
                </c:pt>
                <c:pt idx="5761">
                  <c:v>17026</c:v>
                </c:pt>
                <c:pt idx="5762">
                  <c:v>17027</c:v>
                </c:pt>
                <c:pt idx="5763">
                  <c:v>17028</c:v>
                </c:pt>
                <c:pt idx="5764">
                  <c:v>17029</c:v>
                </c:pt>
                <c:pt idx="5765">
                  <c:v>17030</c:v>
                </c:pt>
                <c:pt idx="5766">
                  <c:v>17031</c:v>
                </c:pt>
                <c:pt idx="5767">
                  <c:v>17032</c:v>
                </c:pt>
                <c:pt idx="5768">
                  <c:v>17033</c:v>
                </c:pt>
                <c:pt idx="5769">
                  <c:v>17034</c:v>
                </c:pt>
                <c:pt idx="5770">
                  <c:v>17035</c:v>
                </c:pt>
                <c:pt idx="5771">
                  <c:v>17036</c:v>
                </c:pt>
                <c:pt idx="5772">
                  <c:v>17037</c:v>
                </c:pt>
                <c:pt idx="5773">
                  <c:v>17038</c:v>
                </c:pt>
                <c:pt idx="5774">
                  <c:v>17039</c:v>
                </c:pt>
                <c:pt idx="5775">
                  <c:v>17040</c:v>
                </c:pt>
                <c:pt idx="5776">
                  <c:v>17041</c:v>
                </c:pt>
                <c:pt idx="5777">
                  <c:v>17042</c:v>
                </c:pt>
                <c:pt idx="5778">
                  <c:v>17043</c:v>
                </c:pt>
                <c:pt idx="5779">
                  <c:v>17044</c:v>
                </c:pt>
                <c:pt idx="5780">
                  <c:v>17045</c:v>
                </c:pt>
                <c:pt idx="5781">
                  <c:v>17046</c:v>
                </c:pt>
                <c:pt idx="5782">
                  <c:v>17047</c:v>
                </c:pt>
                <c:pt idx="5783">
                  <c:v>17048</c:v>
                </c:pt>
                <c:pt idx="5784">
                  <c:v>17049</c:v>
                </c:pt>
                <c:pt idx="5785">
                  <c:v>17050</c:v>
                </c:pt>
                <c:pt idx="5786">
                  <c:v>17051</c:v>
                </c:pt>
                <c:pt idx="5787">
                  <c:v>17052</c:v>
                </c:pt>
                <c:pt idx="5788">
                  <c:v>17053</c:v>
                </c:pt>
                <c:pt idx="5789">
                  <c:v>17054</c:v>
                </c:pt>
                <c:pt idx="5790">
                  <c:v>17055</c:v>
                </c:pt>
                <c:pt idx="5791">
                  <c:v>17056</c:v>
                </c:pt>
                <c:pt idx="5792">
                  <c:v>17057</c:v>
                </c:pt>
                <c:pt idx="5793">
                  <c:v>17058</c:v>
                </c:pt>
                <c:pt idx="5794">
                  <c:v>17059</c:v>
                </c:pt>
                <c:pt idx="5795">
                  <c:v>17060</c:v>
                </c:pt>
                <c:pt idx="5796">
                  <c:v>17061</c:v>
                </c:pt>
                <c:pt idx="5797">
                  <c:v>17062</c:v>
                </c:pt>
                <c:pt idx="5798">
                  <c:v>17063</c:v>
                </c:pt>
                <c:pt idx="5799">
                  <c:v>17064</c:v>
                </c:pt>
                <c:pt idx="5800">
                  <c:v>17065</c:v>
                </c:pt>
                <c:pt idx="5801">
                  <c:v>17066</c:v>
                </c:pt>
                <c:pt idx="5802">
                  <c:v>17067</c:v>
                </c:pt>
                <c:pt idx="5803">
                  <c:v>17068</c:v>
                </c:pt>
                <c:pt idx="5804">
                  <c:v>17069</c:v>
                </c:pt>
                <c:pt idx="5805">
                  <c:v>17070</c:v>
                </c:pt>
                <c:pt idx="5806">
                  <c:v>17071</c:v>
                </c:pt>
                <c:pt idx="5807">
                  <c:v>17072</c:v>
                </c:pt>
                <c:pt idx="5808">
                  <c:v>17073</c:v>
                </c:pt>
                <c:pt idx="5809">
                  <c:v>17074</c:v>
                </c:pt>
                <c:pt idx="5810">
                  <c:v>17075</c:v>
                </c:pt>
                <c:pt idx="5811">
                  <c:v>17076</c:v>
                </c:pt>
                <c:pt idx="5812">
                  <c:v>17077</c:v>
                </c:pt>
                <c:pt idx="5813">
                  <c:v>17078</c:v>
                </c:pt>
                <c:pt idx="5814">
                  <c:v>17079</c:v>
                </c:pt>
                <c:pt idx="5815">
                  <c:v>17080</c:v>
                </c:pt>
                <c:pt idx="5816">
                  <c:v>17081</c:v>
                </c:pt>
                <c:pt idx="5817">
                  <c:v>17082</c:v>
                </c:pt>
                <c:pt idx="5818">
                  <c:v>17083</c:v>
                </c:pt>
                <c:pt idx="5819">
                  <c:v>17084</c:v>
                </c:pt>
                <c:pt idx="5820">
                  <c:v>17085</c:v>
                </c:pt>
                <c:pt idx="5821">
                  <c:v>17086</c:v>
                </c:pt>
                <c:pt idx="5822">
                  <c:v>17087</c:v>
                </c:pt>
                <c:pt idx="5823">
                  <c:v>17088</c:v>
                </c:pt>
                <c:pt idx="5824">
                  <c:v>17089</c:v>
                </c:pt>
                <c:pt idx="5825">
                  <c:v>17090</c:v>
                </c:pt>
                <c:pt idx="5826">
                  <c:v>17091</c:v>
                </c:pt>
                <c:pt idx="5827">
                  <c:v>17092</c:v>
                </c:pt>
                <c:pt idx="5828">
                  <c:v>17093</c:v>
                </c:pt>
                <c:pt idx="5829">
                  <c:v>17094</c:v>
                </c:pt>
                <c:pt idx="5830">
                  <c:v>17095</c:v>
                </c:pt>
                <c:pt idx="5831">
                  <c:v>17096</c:v>
                </c:pt>
                <c:pt idx="5832">
                  <c:v>17097</c:v>
                </c:pt>
                <c:pt idx="5833">
                  <c:v>17098</c:v>
                </c:pt>
                <c:pt idx="5834">
                  <c:v>17099</c:v>
                </c:pt>
                <c:pt idx="5835">
                  <c:v>17100</c:v>
                </c:pt>
                <c:pt idx="5836">
                  <c:v>17101</c:v>
                </c:pt>
                <c:pt idx="5837">
                  <c:v>17102</c:v>
                </c:pt>
                <c:pt idx="5838">
                  <c:v>17103</c:v>
                </c:pt>
                <c:pt idx="5839">
                  <c:v>17104</c:v>
                </c:pt>
                <c:pt idx="5840">
                  <c:v>17105</c:v>
                </c:pt>
                <c:pt idx="5841">
                  <c:v>17106</c:v>
                </c:pt>
                <c:pt idx="5842">
                  <c:v>17107</c:v>
                </c:pt>
                <c:pt idx="5843">
                  <c:v>17108</c:v>
                </c:pt>
                <c:pt idx="5844">
                  <c:v>17109</c:v>
                </c:pt>
                <c:pt idx="5845">
                  <c:v>17110</c:v>
                </c:pt>
                <c:pt idx="5846">
                  <c:v>17111</c:v>
                </c:pt>
                <c:pt idx="5847">
                  <c:v>17112</c:v>
                </c:pt>
                <c:pt idx="5848">
                  <c:v>17113</c:v>
                </c:pt>
                <c:pt idx="5849">
                  <c:v>17114</c:v>
                </c:pt>
                <c:pt idx="5850">
                  <c:v>17115</c:v>
                </c:pt>
                <c:pt idx="5851">
                  <c:v>17116</c:v>
                </c:pt>
                <c:pt idx="5852">
                  <c:v>17117</c:v>
                </c:pt>
                <c:pt idx="5853">
                  <c:v>17118</c:v>
                </c:pt>
                <c:pt idx="5854">
                  <c:v>17119</c:v>
                </c:pt>
                <c:pt idx="5855">
                  <c:v>17120</c:v>
                </c:pt>
                <c:pt idx="5856">
                  <c:v>17121</c:v>
                </c:pt>
                <c:pt idx="5857">
                  <c:v>17122</c:v>
                </c:pt>
                <c:pt idx="5858">
                  <c:v>17123</c:v>
                </c:pt>
                <c:pt idx="5859">
                  <c:v>17124</c:v>
                </c:pt>
                <c:pt idx="5860">
                  <c:v>17125</c:v>
                </c:pt>
                <c:pt idx="5861">
                  <c:v>17126</c:v>
                </c:pt>
                <c:pt idx="5862">
                  <c:v>17127</c:v>
                </c:pt>
                <c:pt idx="5863">
                  <c:v>17128</c:v>
                </c:pt>
                <c:pt idx="5864">
                  <c:v>17129</c:v>
                </c:pt>
                <c:pt idx="5865">
                  <c:v>17130</c:v>
                </c:pt>
                <c:pt idx="5866">
                  <c:v>17131</c:v>
                </c:pt>
                <c:pt idx="5867">
                  <c:v>17132</c:v>
                </c:pt>
                <c:pt idx="5868">
                  <c:v>17133</c:v>
                </c:pt>
                <c:pt idx="5869">
                  <c:v>17134</c:v>
                </c:pt>
                <c:pt idx="5870">
                  <c:v>17135</c:v>
                </c:pt>
                <c:pt idx="5871">
                  <c:v>17136</c:v>
                </c:pt>
                <c:pt idx="5872">
                  <c:v>17137</c:v>
                </c:pt>
                <c:pt idx="5873">
                  <c:v>17138</c:v>
                </c:pt>
                <c:pt idx="5874">
                  <c:v>17139</c:v>
                </c:pt>
                <c:pt idx="5875">
                  <c:v>17140</c:v>
                </c:pt>
                <c:pt idx="5876">
                  <c:v>17141</c:v>
                </c:pt>
                <c:pt idx="5877">
                  <c:v>17142</c:v>
                </c:pt>
                <c:pt idx="5878">
                  <c:v>17143</c:v>
                </c:pt>
                <c:pt idx="5879">
                  <c:v>17144</c:v>
                </c:pt>
                <c:pt idx="5880">
                  <c:v>17145</c:v>
                </c:pt>
                <c:pt idx="5881">
                  <c:v>17146</c:v>
                </c:pt>
                <c:pt idx="5882">
                  <c:v>17147</c:v>
                </c:pt>
                <c:pt idx="5883">
                  <c:v>17148</c:v>
                </c:pt>
                <c:pt idx="5884">
                  <c:v>17149</c:v>
                </c:pt>
                <c:pt idx="5885">
                  <c:v>17150</c:v>
                </c:pt>
                <c:pt idx="5886">
                  <c:v>17151</c:v>
                </c:pt>
                <c:pt idx="5887">
                  <c:v>17152</c:v>
                </c:pt>
                <c:pt idx="5888">
                  <c:v>17153</c:v>
                </c:pt>
                <c:pt idx="5889">
                  <c:v>17154</c:v>
                </c:pt>
                <c:pt idx="5890">
                  <c:v>17155</c:v>
                </c:pt>
                <c:pt idx="5891">
                  <c:v>17156</c:v>
                </c:pt>
                <c:pt idx="5892">
                  <c:v>17157</c:v>
                </c:pt>
                <c:pt idx="5893">
                  <c:v>17158</c:v>
                </c:pt>
                <c:pt idx="5894">
                  <c:v>17159</c:v>
                </c:pt>
                <c:pt idx="5895">
                  <c:v>17160</c:v>
                </c:pt>
                <c:pt idx="5896">
                  <c:v>17161</c:v>
                </c:pt>
                <c:pt idx="5897">
                  <c:v>17162</c:v>
                </c:pt>
                <c:pt idx="5898">
                  <c:v>17163</c:v>
                </c:pt>
                <c:pt idx="5899">
                  <c:v>17164</c:v>
                </c:pt>
                <c:pt idx="5900">
                  <c:v>17165</c:v>
                </c:pt>
                <c:pt idx="5901">
                  <c:v>17166</c:v>
                </c:pt>
                <c:pt idx="5902">
                  <c:v>17167</c:v>
                </c:pt>
                <c:pt idx="5903">
                  <c:v>17168</c:v>
                </c:pt>
                <c:pt idx="5904">
                  <c:v>17169</c:v>
                </c:pt>
                <c:pt idx="5905">
                  <c:v>17170</c:v>
                </c:pt>
                <c:pt idx="5906">
                  <c:v>17171</c:v>
                </c:pt>
                <c:pt idx="5907">
                  <c:v>17172</c:v>
                </c:pt>
                <c:pt idx="5908">
                  <c:v>17173</c:v>
                </c:pt>
                <c:pt idx="5909">
                  <c:v>17174</c:v>
                </c:pt>
                <c:pt idx="5910">
                  <c:v>17175</c:v>
                </c:pt>
                <c:pt idx="5911">
                  <c:v>17176</c:v>
                </c:pt>
                <c:pt idx="5912">
                  <c:v>17177</c:v>
                </c:pt>
                <c:pt idx="5913">
                  <c:v>17178</c:v>
                </c:pt>
                <c:pt idx="5914">
                  <c:v>17179</c:v>
                </c:pt>
                <c:pt idx="5915">
                  <c:v>17180</c:v>
                </c:pt>
                <c:pt idx="5916">
                  <c:v>17181</c:v>
                </c:pt>
                <c:pt idx="5917">
                  <c:v>17182</c:v>
                </c:pt>
                <c:pt idx="5918">
                  <c:v>17183</c:v>
                </c:pt>
                <c:pt idx="5919">
                  <c:v>17184</c:v>
                </c:pt>
                <c:pt idx="5920">
                  <c:v>17185</c:v>
                </c:pt>
                <c:pt idx="5921">
                  <c:v>17186</c:v>
                </c:pt>
                <c:pt idx="5922">
                  <c:v>17187</c:v>
                </c:pt>
                <c:pt idx="5923">
                  <c:v>17188</c:v>
                </c:pt>
                <c:pt idx="5924">
                  <c:v>17189</c:v>
                </c:pt>
                <c:pt idx="5925">
                  <c:v>17190</c:v>
                </c:pt>
                <c:pt idx="5926">
                  <c:v>17191</c:v>
                </c:pt>
                <c:pt idx="5927">
                  <c:v>17192</c:v>
                </c:pt>
                <c:pt idx="5928">
                  <c:v>17193</c:v>
                </c:pt>
                <c:pt idx="5929">
                  <c:v>17194</c:v>
                </c:pt>
                <c:pt idx="5930">
                  <c:v>17195</c:v>
                </c:pt>
                <c:pt idx="5931">
                  <c:v>17196</c:v>
                </c:pt>
                <c:pt idx="5932">
                  <c:v>17197</c:v>
                </c:pt>
                <c:pt idx="5933">
                  <c:v>17198</c:v>
                </c:pt>
                <c:pt idx="5934">
                  <c:v>17199</c:v>
                </c:pt>
                <c:pt idx="5935">
                  <c:v>17200</c:v>
                </c:pt>
                <c:pt idx="5936">
                  <c:v>17201</c:v>
                </c:pt>
                <c:pt idx="5937">
                  <c:v>17202</c:v>
                </c:pt>
                <c:pt idx="5938">
                  <c:v>17203</c:v>
                </c:pt>
                <c:pt idx="5939">
                  <c:v>17204</c:v>
                </c:pt>
                <c:pt idx="5940">
                  <c:v>17205</c:v>
                </c:pt>
                <c:pt idx="5941">
                  <c:v>17206</c:v>
                </c:pt>
                <c:pt idx="5942">
                  <c:v>17207</c:v>
                </c:pt>
                <c:pt idx="5943">
                  <c:v>17208</c:v>
                </c:pt>
                <c:pt idx="5944">
                  <c:v>17209</c:v>
                </c:pt>
                <c:pt idx="5945">
                  <c:v>17210</c:v>
                </c:pt>
                <c:pt idx="5946">
                  <c:v>17211</c:v>
                </c:pt>
                <c:pt idx="5947">
                  <c:v>17212</c:v>
                </c:pt>
                <c:pt idx="5948">
                  <c:v>17213</c:v>
                </c:pt>
                <c:pt idx="5949">
                  <c:v>17214</c:v>
                </c:pt>
                <c:pt idx="5950">
                  <c:v>17215</c:v>
                </c:pt>
                <c:pt idx="5951">
                  <c:v>17216</c:v>
                </c:pt>
                <c:pt idx="5952">
                  <c:v>17217</c:v>
                </c:pt>
                <c:pt idx="5953">
                  <c:v>17218</c:v>
                </c:pt>
                <c:pt idx="5954">
                  <c:v>17219</c:v>
                </c:pt>
                <c:pt idx="5955">
                  <c:v>17220</c:v>
                </c:pt>
                <c:pt idx="5956">
                  <c:v>17221</c:v>
                </c:pt>
                <c:pt idx="5957">
                  <c:v>17222</c:v>
                </c:pt>
                <c:pt idx="5958">
                  <c:v>17223</c:v>
                </c:pt>
                <c:pt idx="5959">
                  <c:v>17224</c:v>
                </c:pt>
                <c:pt idx="5960">
                  <c:v>17225</c:v>
                </c:pt>
                <c:pt idx="5961">
                  <c:v>17226</c:v>
                </c:pt>
                <c:pt idx="5962">
                  <c:v>17227</c:v>
                </c:pt>
                <c:pt idx="5963">
                  <c:v>17228</c:v>
                </c:pt>
                <c:pt idx="5964">
                  <c:v>17229</c:v>
                </c:pt>
                <c:pt idx="5965">
                  <c:v>17230</c:v>
                </c:pt>
                <c:pt idx="5966">
                  <c:v>17231</c:v>
                </c:pt>
                <c:pt idx="5967">
                  <c:v>17232</c:v>
                </c:pt>
                <c:pt idx="5968">
                  <c:v>17233</c:v>
                </c:pt>
                <c:pt idx="5969">
                  <c:v>17234</c:v>
                </c:pt>
                <c:pt idx="5970">
                  <c:v>17235</c:v>
                </c:pt>
                <c:pt idx="5971">
                  <c:v>17236</c:v>
                </c:pt>
                <c:pt idx="5972">
                  <c:v>17237</c:v>
                </c:pt>
                <c:pt idx="5973">
                  <c:v>17238</c:v>
                </c:pt>
                <c:pt idx="5974">
                  <c:v>17239</c:v>
                </c:pt>
                <c:pt idx="5975">
                  <c:v>17240</c:v>
                </c:pt>
                <c:pt idx="5976">
                  <c:v>17241</c:v>
                </c:pt>
                <c:pt idx="5977">
                  <c:v>17242</c:v>
                </c:pt>
                <c:pt idx="5978">
                  <c:v>17243</c:v>
                </c:pt>
                <c:pt idx="5979">
                  <c:v>17244</c:v>
                </c:pt>
                <c:pt idx="5980">
                  <c:v>17245</c:v>
                </c:pt>
                <c:pt idx="5981">
                  <c:v>17246</c:v>
                </c:pt>
                <c:pt idx="5982">
                  <c:v>17247</c:v>
                </c:pt>
                <c:pt idx="5983">
                  <c:v>17248</c:v>
                </c:pt>
                <c:pt idx="5984">
                  <c:v>17249</c:v>
                </c:pt>
                <c:pt idx="5985">
                  <c:v>17250</c:v>
                </c:pt>
                <c:pt idx="5986">
                  <c:v>17251</c:v>
                </c:pt>
                <c:pt idx="5987">
                  <c:v>17252</c:v>
                </c:pt>
                <c:pt idx="5988">
                  <c:v>17253</c:v>
                </c:pt>
                <c:pt idx="5989">
                  <c:v>17254</c:v>
                </c:pt>
                <c:pt idx="5990">
                  <c:v>17255</c:v>
                </c:pt>
                <c:pt idx="5991">
                  <c:v>17256</c:v>
                </c:pt>
                <c:pt idx="5992">
                  <c:v>17257</c:v>
                </c:pt>
                <c:pt idx="5993">
                  <c:v>17258</c:v>
                </c:pt>
                <c:pt idx="5994">
                  <c:v>17259</c:v>
                </c:pt>
                <c:pt idx="5995">
                  <c:v>17260</c:v>
                </c:pt>
                <c:pt idx="5996">
                  <c:v>17261</c:v>
                </c:pt>
                <c:pt idx="5997">
                  <c:v>17262</c:v>
                </c:pt>
                <c:pt idx="5998">
                  <c:v>17263</c:v>
                </c:pt>
                <c:pt idx="5999">
                  <c:v>17264</c:v>
                </c:pt>
                <c:pt idx="6000">
                  <c:v>17265</c:v>
                </c:pt>
                <c:pt idx="6001">
                  <c:v>17266</c:v>
                </c:pt>
                <c:pt idx="6002">
                  <c:v>17267</c:v>
                </c:pt>
                <c:pt idx="6003">
                  <c:v>17268</c:v>
                </c:pt>
                <c:pt idx="6004">
                  <c:v>17269</c:v>
                </c:pt>
                <c:pt idx="6005">
                  <c:v>17270</c:v>
                </c:pt>
                <c:pt idx="6006">
                  <c:v>17271</c:v>
                </c:pt>
                <c:pt idx="6007">
                  <c:v>17272</c:v>
                </c:pt>
                <c:pt idx="6008">
                  <c:v>17273</c:v>
                </c:pt>
                <c:pt idx="6009">
                  <c:v>17274</c:v>
                </c:pt>
                <c:pt idx="6010">
                  <c:v>17275</c:v>
                </c:pt>
                <c:pt idx="6011">
                  <c:v>17276</c:v>
                </c:pt>
                <c:pt idx="6012">
                  <c:v>17277</c:v>
                </c:pt>
                <c:pt idx="6013">
                  <c:v>17278</c:v>
                </c:pt>
                <c:pt idx="6014">
                  <c:v>17279</c:v>
                </c:pt>
                <c:pt idx="6015">
                  <c:v>17280</c:v>
                </c:pt>
                <c:pt idx="6016">
                  <c:v>17281</c:v>
                </c:pt>
                <c:pt idx="6017">
                  <c:v>17282</c:v>
                </c:pt>
                <c:pt idx="6018">
                  <c:v>17283</c:v>
                </c:pt>
                <c:pt idx="6019">
                  <c:v>17284</c:v>
                </c:pt>
                <c:pt idx="6020">
                  <c:v>17285</c:v>
                </c:pt>
                <c:pt idx="6021">
                  <c:v>17286</c:v>
                </c:pt>
                <c:pt idx="6022">
                  <c:v>17287</c:v>
                </c:pt>
                <c:pt idx="6023">
                  <c:v>17288</c:v>
                </c:pt>
                <c:pt idx="6024">
                  <c:v>17289</c:v>
                </c:pt>
                <c:pt idx="6025">
                  <c:v>17290</c:v>
                </c:pt>
                <c:pt idx="6026">
                  <c:v>17291</c:v>
                </c:pt>
                <c:pt idx="6027">
                  <c:v>17292</c:v>
                </c:pt>
                <c:pt idx="6028">
                  <c:v>17293</c:v>
                </c:pt>
                <c:pt idx="6029">
                  <c:v>17294</c:v>
                </c:pt>
                <c:pt idx="6030">
                  <c:v>17295</c:v>
                </c:pt>
                <c:pt idx="6031">
                  <c:v>17296</c:v>
                </c:pt>
                <c:pt idx="6032">
                  <c:v>17297</c:v>
                </c:pt>
                <c:pt idx="6033">
                  <c:v>17298</c:v>
                </c:pt>
                <c:pt idx="6034">
                  <c:v>17299</c:v>
                </c:pt>
                <c:pt idx="6035">
                  <c:v>17300</c:v>
                </c:pt>
                <c:pt idx="6036">
                  <c:v>17301</c:v>
                </c:pt>
                <c:pt idx="6037">
                  <c:v>17302</c:v>
                </c:pt>
                <c:pt idx="6038">
                  <c:v>17303</c:v>
                </c:pt>
                <c:pt idx="6039">
                  <c:v>17304</c:v>
                </c:pt>
                <c:pt idx="6040">
                  <c:v>17305</c:v>
                </c:pt>
                <c:pt idx="6041">
                  <c:v>17306</c:v>
                </c:pt>
                <c:pt idx="6042">
                  <c:v>17307</c:v>
                </c:pt>
                <c:pt idx="6043">
                  <c:v>17308</c:v>
                </c:pt>
                <c:pt idx="6044">
                  <c:v>17309</c:v>
                </c:pt>
                <c:pt idx="6045">
                  <c:v>17310</c:v>
                </c:pt>
                <c:pt idx="6046">
                  <c:v>17311</c:v>
                </c:pt>
                <c:pt idx="6047">
                  <c:v>17312</c:v>
                </c:pt>
                <c:pt idx="6048">
                  <c:v>17313</c:v>
                </c:pt>
                <c:pt idx="6049">
                  <c:v>17314</c:v>
                </c:pt>
                <c:pt idx="6050">
                  <c:v>17315</c:v>
                </c:pt>
                <c:pt idx="6051">
                  <c:v>17316</c:v>
                </c:pt>
                <c:pt idx="6052">
                  <c:v>17317</c:v>
                </c:pt>
                <c:pt idx="6053">
                  <c:v>17318</c:v>
                </c:pt>
                <c:pt idx="6054">
                  <c:v>17319</c:v>
                </c:pt>
                <c:pt idx="6055">
                  <c:v>17320</c:v>
                </c:pt>
                <c:pt idx="6056">
                  <c:v>17321</c:v>
                </c:pt>
                <c:pt idx="6057">
                  <c:v>17322</c:v>
                </c:pt>
                <c:pt idx="6058">
                  <c:v>17323</c:v>
                </c:pt>
                <c:pt idx="6059">
                  <c:v>17324</c:v>
                </c:pt>
                <c:pt idx="6060">
                  <c:v>17325</c:v>
                </c:pt>
                <c:pt idx="6061">
                  <c:v>17326</c:v>
                </c:pt>
                <c:pt idx="6062">
                  <c:v>17327</c:v>
                </c:pt>
                <c:pt idx="6063">
                  <c:v>17328</c:v>
                </c:pt>
                <c:pt idx="6064">
                  <c:v>17329</c:v>
                </c:pt>
                <c:pt idx="6065">
                  <c:v>17330</c:v>
                </c:pt>
                <c:pt idx="6066">
                  <c:v>17331</c:v>
                </c:pt>
                <c:pt idx="6067">
                  <c:v>17332</c:v>
                </c:pt>
                <c:pt idx="6068">
                  <c:v>17333</c:v>
                </c:pt>
                <c:pt idx="6069">
                  <c:v>17334</c:v>
                </c:pt>
                <c:pt idx="6070">
                  <c:v>17335</c:v>
                </c:pt>
                <c:pt idx="6071">
                  <c:v>17336</c:v>
                </c:pt>
                <c:pt idx="6072">
                  <c:v>17337</c:v>
                </c:pt>
                <c:pt idx="6073">
                  <c:v>17338</c:v>
                </c:pt>
                <c:pt idx="6074">
                  <c:v>17339</c:v>
                </c:pt>
                <c:pt idx="6075">
                  <c:v>17340</c:v>
                </c:pt>
                <c:pt idx="6076">
                  <c:v>17341</c:v>
                </c:pt>
                <c:pt idx="6077">
                  <c:v>17342</c:v>
                </c:pt>
                <c:pt idx="6078">
                  <c:v>17343</c:v>
                </c:pt>
                <c:pt idx="6079">
                  <c:v>17344</c:v>
                </c:pt>
                <c:pt idx="6080">
                  <c:v>17345</c:v>
                </c:pt>
                <c:pt idx="6081">
                  <c:v>17346</c:v>
                </c:pt>
                <c:pt idx="6082">
                  <c:v>17347</c:v>
                </c:pt>
                <c:pt idx="6083">
                  <c:v>17348</c:v>
                </c:pt>
                <c:pt idx="6084">
                  <c:v>17349</c:v>
                </c:pt>
                <c:pt idx="6085">
                  <c:v>17350</c:v>
                </c:pt>
                <c:pt idx="6086">
                  <c:v>17351</c:v>
                </c:pt>
                <c:pt idx="6087">
                  <c:v>17352</c:v>
                </c:pt>
                <c:pt idx="6088">
                  <c:v>17353</c:v>
                </c:pt>
                <c:pt idx="6089">
                  <c:v>17354</c:v>
                </c:pt>
                <c:pt idx="6090">
                  <c:v>17355</c:v>
                </c:pt>
                <c:pt idx="6091">
                  <c:v>17356</c:v>
                </c:pt>
                <c:pt idx="6092">
                  <c:v>17357</c:v>
                </c:pt>
                <c:pt idx="6093">
                  <c:v>17358</c:v>
                </c:pt>
                <c:pt idx="6094">
                  <c:v>17359</c:v>
                </c:pt>
                <c:pt idx="6095">
                  <c:v>17360</c:v>
                </c:pt>
                <c:pt idx="6096">
                  <c:v>17361</c:v>
                </c:pt>
                <c:pt idx="6097">
                  <c:v>17362</c:v>
                </c:pt>
                <c:pt idx="6098">
                  <c:v>17363</c:v>
                </c:pt>
                <c:pt idx="6099">
                  <c:v>17364</c:v>
                </c:pt>
                <c:pt idx="6100">
                  <c:v>17365</c:v>
                </c:pt>
                <c:pt idx="6101">
                  <c:v>17366</c:v>
                </c:pt>
                <c:pt idx="6102">
                  <c:v>17367</c:v>
                </c:pt>
                <c:pt idx="6103">
                  <c:v>17368</c:v>
                </c:pt>
                <c:pt idx="6104">
                  <c:v>17369</c:v>
                </c:pt>
                <c:pt idx="6105">
                  <c:v>17370</c:v>
                </c:pt>
                <c:pt idx="6106">
                  <c:v>17371</c:v>
                </c:pt>
                <c:pt idx="6107">
                  <c:v>17372</c:v>
                </c:pt>
                <c:pt idx="6108">
                  <c:v>17373</c:v>
                </c:pt>
                <c:pt idx="6109">
                  <c:v>17374</c:v>
                </c:pt>
                <c:pt idx="6110">
                  <c:v>17375</c:v>
                </c:pt>
                <c:pt idx="6111">
                  <c:v>17376</c:v>
                </c:pt>
                <c:pt idx="6112">
                  <c:v>17377</c:v>
                </c:pt>
                <c:pt idx="6113">
                  <c:v>17378</c:v>
                </c:pt>
                <c:pt idx="6114">
                  <c:v>17379</c:v>
                </c:pt>
                <c:pt idx="6115">
                  <c:v>17380</c:v>
                </c:pt>
                <c:pt idx="6116">
                  <c:v>17381</c:v>
                </c:pt>
                <c:pt idx="6117">
                  <c:v>17382</c:v>
                </c:pt>
                <c:pt idx="6118">
                  <c:v>17383</c:v>
                </c:pt>
                <c:pt idx="6119">
                  <c:v>17384</c:v>
                </c:pt>
                <c:pt idx="6120">
                  <c:v>17385</c:v>
                </c:pt>
                <c:pt idx="6121">
                  <c:v>17386</c:v>
                </c:pt>
                <c:pt idx="6122">
                  <c:v>17387</c:v>
                </c:pt>
                <c:pt idx="6123">
                  <c:v>17388</c:v>
                </c:pt>
                <c:pt idx="6124">
                  <c:v>17389</c:v>
                </c:pt>
                <c:pt idx="6125">
                  <c:v>17390</c:v>
                </c:pt>
                <c:pt idx="6126">
                  <c:v>17391</c:v>
                </c:pt>
                <c:pt idx="6127">
                  <c:v>17392</c:v>
                </c:pt>
                <c:pt idx="6128">
                  <c:v>17393</c:v>
                </c:pt>
                <c:pt idx="6129">
                  <c:v>17394</c:v>
                </c:pt>
                <c:pt idx="6130">
                  <c:v>17395</c:v>
                </c:pt>
                <c:pt idx="6131">
                  <c:v>17396</c:v>
                </c:pt>
                <c:pt idx="6132">
                  <c:v>17397</c:v>
                </c:pt>
                <c:pt idx="6133">
                  <c:v>17398</c:v>
                </c:pt>
                <c:pt idx="6134">
                  <c:v>17399</c:v>
                </c:pt>
                <c:pt idx="6135">
                  <c:v>17400</c:v>
                </c:pt>
                <c:pt idx="6136">
                  <c:v>17401</c:v>
                </c:pt>
                <c:pt idx="6137">
                  <c:v>17402</c:v>
                </c:pt>
                <c:pt idx="6138">
                  <c:v>17403</c:v>
                </c:pt>
                <c:pt idx="6139">
                  <c:v>17404</c:v>
                </c:pt>
                <c:pt idx="6140">
                  <c:v>17405</c:v>
                </c:pt>
                <c:pt idx="6141">
                  <c:v>17406</c:v>
                </c:pt>
                <c:pt idx="6142">
                  <c:v>17407</c:v>
                </c:pt>
                <c:pt idx="6143">
                  <c:v>17408</c:v>
                </c:pt>
                <c:pt idx="6144">
                  <c:v>17409</c:v>
                </c:pt>
                <c:pt idx="6145">
                  <c:v>17410</c:v>
                </c:pt>
                <c:pt idx="6146">
                  <c:v>17411</c:v>
                </c:pt>
                <c:pt idx="6147">
                  <c:v>17412</c:v>
                </c:pt>
                <c:pt idx="6148">
                  <c:v>17413</c:v>
                </c:pt>
                <c:pt idx="6149">
                  <c:v>17414</c:v>
                </c:pt>
                <c:pt idx="6150">
                  <c:v>17415</c:v>
                </c:pt>
                <c:pt idx="6151">
                  <c:v>17416</c:v>
                </c:pt>
                <c:pt idx="6152">
                  <c:v>17417</c:v>
                </c:pt>
                <c:pt idx="6153">
                  <c:v>17418</c:v>
                </c:pt>
                <c:pt idx="6154">
                  <c:v>17419</c:v>
                </c:pt>
                <c:pt idx="6155">
                  <c:v>17420</c:v>
                </c:pt>
                <c:pt idx="6156">
                  <c:v>17421</c:v>
                </c:pt>
                <c:pt idx="6157">
                  <c:v>17422</c:v>
                </c:pt>
                <c:pt idx="6158">
                  <c:v>17423</c:v>
                </c:pt>
                <c:pt idx="6159">
                  <c:v>17424</c:v>
                </c:pt>
                <c:pt idx="6160">
                  <c:v>17425</c:v>
                </c:pt>
                <c:pt idx="6161">
                  <c:v>17426</c:v>
                </c:pt>
                <c:pt idx="6162">
                  <c:v>17427</c:v>
                </c:pt>
                <c:pt idx="6163">
                  <c:v>17428</c:v>
                </c:pt>
                <c:pt idx="6164">
                  <c:v>17429</c:v>
                </c:pt>
                <c:pt idx="6165">
                  <c:v>17430</c:v>
                </c:pt>
                <c:pt idx="6166">
                  <c:v>17431</c:v>
                </c:pt>
                <c:pt idx="6167">
                  <c:v>17432</c:v>
                </c:pt>
                <c:pt idx="6168">
                  <c:v>17433</c:v>
                </c:pt>
                <c:pt idx="6169">
                  <c:v>17434</c:v>
                </c:pt>
                <c:pt idx="6170">
                  <c:v>17435</c:v>
                </c:pt>
                <c:pt idx="6171">
                  <c:v>17436</c:v>
                </c:pt>
                <c:pt idx="6172">
                  <c:v>17437</c:v>
                </c:pt>
                <c:pt idx="6173">
                  <c:v>17438</c:v>
                </c:pt>
                <c:pt idx="6174">
                  <c:v>17439</c:v>
                </c:pt>
                <c:pt idx="6175">
                  <c:v>17440</c:v>
                </c:pt>
                <c:pt idx="6176">
                  <c:v>17441</c:v>
                </c:pt>
                <c:pt idx="6177">
                  <c:v>17442</c:v>
                </c:pt>
                <c:pt idx="6178">
                  <c:v>17443</c:v>
                </c:pt>
                <c:pt idx="6179">
                  <c:v>17444</c:v>
                </c:pt>
                <c:pt idx="6180">
                  <c:v>17445</c:v>
                </c:pt>
                <c:pt idx="6181">
                  <c:v>17446</c:v>
                </c:pt>
                <c:pt idx="6182">
                  <c:v>17447</c:v>
                </c:pt>
                <c:pt idx="6183">
                  <c:v>17448</c:v>
                </c:pt>
                <c:pt idx="6184">
                  <c:v>17449</c:v>
                </c:pt>
                <c:pt idx="6185">
                  <c:v>17450</c:v>
                </c:pt>
                <c:pt idx="6186">
                  <c:v>17451</c:v>
                </c:pt>
                <c:pt idx="6187">
                  <c:v>17452</c:v>
                </c:pt>
                <c:pt idx="6188">
                  <c:v>17453</c:v>
                </c:pt>
                <c:pt idx="6189">
                  <c:v>17454</c:v>
                </c:pt>
                <c:pt idx="6190">
                  <c:v>17455</c:v>
                </c:pt>
                <c:pt idx="6191">
                  <c:v>17456</c:v>
                </c:pt>
                <c:pt idx="6192">
                  <c:v>17457</c:v>
                </c:pt>
                <c:pt idx="6193">
                  <c:v>17458</c:v>
                </c:pt>
                <c:pt idx="6194">
                  <c:v>17459</c:v>
                </c:pt>
                <c:pt idx="6195">
                  <c:v>17460</c:v>
                </c:pt>
                <c:pt idx="6196">
                  <c:v>17461</c:v>
                </c:pt>
                <c:pt idx="6197">
                  <c:v>17462</c:v>
                </c:pt>
                <c:pt idx="6198">
                  <c:v>17463</c:v>
                </c:pt>
                <c:pt idx="6199">
                  <c:v>17464</c:v>
                </c:pt>
                <c:pt idx="6200">
                  <c:v>17465</c:v>
                </c:pt>
                <c:pt idx="6201">
                  <c:v>17466</c:v>
                </c:pt>
                <c:pt idx="6202">
                  <c:v>17467</c:v>
                </c:pt>
                <c:pt idx="6203">
                  <c:v>17468</c:v>
                </c:pt>
                <c:pt idx="6204">
                  <c:v>17469</c:v>
                </c:pt>
                <c:pt idx="6205">
                  <c:v>17470</c:v>
                </c:pt>
                <c:pt idx="6206">
                  <c:v>17471</c:v>
                </c:pt>
                <c:pt idx="6207">
                  <c:v>17472</c:v>
                </c:pt>
                <c:pt idx="6208">
                  <c:v>17473</c:v>
                </c:pt>
                <c:pt idx="6209">
                  <c:v>17474</c:v>
                </c:pt>
                <c:pt idx="6210">
                  <c:v>17475</c:v>
                </c:pt>
                <c:pt idx="6211">
                  <c:v>17476</c:v>
                </c:pt>
                <c:pt idx="6212">
                  <c:v>17477</c:v>
                </c:pt>
                <c:pt idx="6213">
                  <c:v>17478</c:v>
                </c:pt>
                <c:pt idx="6214">
                  <c:v>17479</c:v>
                </c:pt>
                <c:pt idx="6215">
                  <c:v>17480</c:v>
                </c:pt>
                <c:pt idx="6216">
                  <c:v>17481</c:v>
                </c:pt>
                <c:pt idx="6217">
                  <c:v>17482</c:v>
                </c:pt>
                <c:pt idx="6218">
                  <c:v>17483</c:v>
                </c:pt>
                <c:pt idx="6219">
                  <c:v>17484</c:v>
                </c:pt>
                <c:pt idx="6220">
                  <c:v>17485</c:v>
                </c:pt>
                <c:pt idx="6221">
                  <c:v>17486</c:v>
                </c:pt>
                <c:pt idx="6222">
                  <c:v>17487</c:v>
                </c:pt>
                <c:pt idx="6223">
                  <c:v>17488</c:v>
                </c:pt>
                <c:pt idx="6224">
                  <c:v>17489</c:v>
                </c:pt>
                <c:pt idx="6225">
                  <c:v>17490</c:v>
                </c:pt>
                <c:pt idx="6226">
                  <c:v>17491</c:v>
                </c:pt>
                <c:pt idx="6227">
                  <c:v>17492</c:v>
                </c:pt>
                <c:pt idx="6228">
                  <c:v>17493</c:v>
                </c:pt>
                <c:pt idx="6229">
                  <c:v>17494</c:v>
                </c:pt>
                <c:pt idx="6230">
                  <c:v>17495</c:v>
                </c:pt>
                <c:pt idx="6231">
                  <c:v>17496</c:v>
                </c:pt>
                <c:pt idx="6232">
                  <c:v>17497</c:v>
                </c:pt>
                <c:pt idx="6233">
                  <c:v>17498</c:v>
                </c:pt>
                <c:pt idx="6234">
                  <c:v>17499</c:v>
                </c:pt>
                <c:pt idx="6235">
                  <c:v>17500</c:v>
                </c:pt>
                <c:pt idx="6236">
                  <c:v>17501</c:v>
                </c:pt>
                <c:pt idx="6237">
                  <c:v>17502</c:v>
                </c:pt>
                <c:pt idx="6238">
                  <c:v>17503</c:v>
                </c:pt>
                <c:pt idx="6239">
                  <c:v>17504</c:v>
                </c:pt>
                <c:pt idx="6240">
                  <c:v>17505</c:v>
                </c:pt>
                <c:pt idx="6241">
                  <c:v>17506</c:v>
                </c:pt>
                <c:pt idx="6242">
                  <c:v>17507</c:v>
                </c:pt>
                <c:pt idx="6243">
                  <c:v>17508</c:v>
                </c:pt>
                <c:pt idx="6244">
                  <c:v>17509</c:v>
                </c:pt>
                <c:pt idx="6245">
                  <c:v>17510</c:v>
                </c:pt>
                <c:pt idx="6246">
                  <c:v>17511</c:v>
                </c:pt>
                <c:pt idx="6247">
                  <c:v>17512</c:v>
                </c:pt>
                <c:pt idx="6248">
                  <c:v>17513</c:v>
                </c:pt>
                <c:pt idx="6249">
                  <c:v>17514</c:v>
                </c:pt>
                <c:pt idx="6250">
                  <c:v>17515</c:v>
                </c:pt>
                <c:pt idx="6251">
                  <c:v>17516</c:v>
                </c:pt>
                <c:pt idx="6252">
                  <c:v>17517</c:v>
                </c:pt>
                <c:pt idx="6253">
                  <c:v>17518</c:v>
                </c:pt>
                <c:pt idx="6254">
                  <c:v>17519</c:v>
                </c:pt>
                <c:pt idx="6255">
                  <c:v>17520</c:v>
                </c:pt>
                <c:pt idx="6256">
                  <c:v>17521</c:v>
                </c:pt>
                <c:pt idx="6257">
                  <c:v>17522</c:v>
                </c:pt>
                <c:pt idx="6258">
                  <c:v>17523</c:v>
                </c:pt>
                <c:pt idx="6259">
                  <c:v>17524</c:v>
                </c:pt>
                <c:pt idx="6260">
                  <c:v>17525</c:v>
                </c:pt>
                <c:pt idx="6261">
                  <c:v>17526</c:v>
                </c:pt>
                <c:pt idx="6262">
                  <c:v>17527</c:v>
                </c:pt>
                <c:pt idx="6263">
                  <c:v>17528</c:v>
                </c:pt>
                <c:pt idx="6264">
                  <c:v>17529</c:v>
                </c:pt>
                <c:pt idx="6265">
                  <c:v>17530</c:v>
                </c:pt>
                <c:pt idx="6266">
                  <c:v>17531</c:v>
                </c:pt>
                <c:pt idx="6267">
                  <c:v>17532</c:v>
                </c:pt>
                <c:pt idx="6268">
                  <c:v>17533</c:v>
                </c:pt>
                <c:pt idx="6269">
                  <c:v>17534</c:v>
                </c:pt>
                <c:pt idx="6270">
                  <c:v>17535</c:v>
                </c:pt>
                <c:pt idx="6271">
                  <c:v>17536</c:v>
                </c:pt>
                <c:pt idx="6272">
                  <c:v>17537</c:v>
                </c:pt>
                <c:pt idx="6273">
                  <c:v>17538</c:v>
                </c:pt>
                <c:pt idx="6274">
                  <c:v>17539</c:v>
                </c:pt>
                <c:pt idx="6275">
                  <c:v>17540</c:v>
                </c:pt>
                <c:pt idx="6276">
                  <c:v>17541</c:v>
                </c:pt>
                <c:pt idx="6277">
                  <c:v>17542</c:v>
                </c:pt>
                <c:pt idx="6278">
                  <c:v>17543</c:v>
                </c:pt>
                <c:pt idx="6279">
                  <c:v>17544</c:v>
                </c:pt>
                <c:pt idx="6280">
                  <c:v>17545</c:v>
                </c:pt>
                <c:pt idx="6281">
                  <c:v>17546</c:v>
                </c:pt>
                <c:pt idx="6282">
                  <c:v>17547</c:v>
                </c:pt>
                <c:pt idx="6283">
                  <c:v>17548</c:v>
                </c:pt>
                <c:pt idx="6284">
                  <c:v>17549</c:v>
                </c:pt>
                <c:pt idx="6285">
                  <c:v>17550</c:v>
                </c:pt>
                <c:pt idx="6286">
                  <c:v>17551</c:v>
                </c:pt>
                <c:pt idx="6287">
                  <c:v>17552</c:v>
                </c:pt>
                <c:pt idx="6288">
                  <c:v>17553</c:v>
                </c:pt>
                <c:pt idx="6289">
                  <c:v>17554</c:v>
                </c:pt>
                <c:pt idx="6290">
                  <c:v>17555</c:v>
                </c:pt>
                <c:pt idx="6291">
                  <c:v>17556</c:v>
                </c:pt>
                <c:pt idx="6292">
                  <c:v>17557</c:v>
                </c:pt>
                <c:pt idx="6293">
                  <c:v>17558</c:v>
                </c:pt>
                <c:pt idx="6294">
                  <c:v>17559</c:v>
                </c:pt>
                <c:pt idx="6295">
                  <c:v>17560</c:v>
                </c:pt>
                <c:pt idx="6296">
                  <c:v>17561</c:v>
                </c:pt>
                <c:pt idx="6297">
                  <c:v>17562</c:v>
                </c:pt>
                <c:pt idx="6298">
                  <c:v>17563</c:v>
                </c:pt>
                <c:pt idx="6299">
                  <c:v>17564</c:v>
                </c:pt>
                <c:pt idx="6300">
                  <c:v>17565</c:v>
                </c:pt>
                <c:pt idx="6301">
                  <c:v>17566</c:v>
                </c:pt>
                <c:pt idx="6302">
                  <c:v>17567</c:v>
                </c:pt>
                <c:pt idx="6303">
                  <c:v>17568</c:v>
                </c:pt>
                <c:pt idx="6304">
                  <c:v>17569</c:v>
                </c:pt>
                <c:pt idx="6305">
                  <c:v>17570</c:v>
                </c:pt>
                <c:pt idx="6306">
                  <c:v>17571</c:v>
                </c:pt>
                <c:pt idx="6307">
                  <c:v>17572</c:v>
                </c:pt>
                <c:pt idx="6308">
                  <c:v>17573</c:v>
                </c:pt>
                <c:pt idx="6309">
                  <c:v>17574</c:v>
                </c:pt>
                <c:pt idx="6310">
                  <c:v>17575</c:v>
                </c:pt>
                <c:pt idx="6311">
                  <c:v>17576</c:v>
                </c:pt>
                <c:pt idx="6312">
                  <c:v>17577</c:v>
                </c:pt>
                <c:pt idx="6313">
                  <c:v>17578</c:v>
                </c:pt>
                <c:pt idx="6314">
                  <c:v>17579</c:v>
                </c:pt>
                <c:pt idx="6315">
                  <c:v>17580</c:v>
                </c:pt>
                <c:pt idx="6316">
                  <c:v>17581</c:v>
                </c:pt>
                <c:pt idx="6317">
                  <c:v>17582</c:v>
                </c:pt>
                <c:pt idx="6318">
                  <c:v>17583</c:v>
                </c:pt>
                <c:pt idx="6319">
                  <c:v>17584</c:v>
                </c:pt>
                <c:pt idx="6320">
                  <c:v>17585</c:v>
                </c:pt>
                <c:pt idx="6321">
                  <c:v>17586</c:v>
                </c:pt>
                <c:pt idx="6322">
                  <c:v>17587</c:v>
                </c:pt>
                <c:pt idx="6323">
                  <c:v>17588</c:v>
                </c:pt>
                <c:pt idx="6324">
                  <c:v>17589</c:v>
                </c:pt>
                <c:pt idx="6325">
                  <c:v>17590</c:v>
                </c:pt>
                <c:pt idx="6326">
                  <c:v>17591</c:v>
                </c:pt>
                <c:pt idx="6327">
                  <c:v>17592</c:v>
                </c:pt>
                <c:pt idx="6328">
                  <c:v>17593</c:v>
                </c:pt>
                <c:pt idx="6329">
                  <c:v>17594</c:v>
                </c:pt>
                <c:pt idx="6330">
                  <c:v>17595</c:v>
                </c:pt>
                <c:pt idx="6331">
                  <c:v>17596</c:v>
                </c:pt>
                <c:pt idx="6332">
                  <c:v>17597</c:v>
                </c:pt>
                <c:pt idx="6333">
                  <c:v>17598</c:v>
                </c:pt>
                <c:pt idx="6334">
                  <c:v>17599</c:v>
                </c:pt>
                <c:pt idx="6335">
                  <c:v>17600</c:v>
                </c:pt>
                <c:pt idx="6336">
                  <c:v>17601</c:v>
                </c:pt>
                <c:pt idx="6337">
                  <c:v>17602</c:v>
                </c:pt>
                <c:pt idx="6338">
                  <c:v>17603</c:v>
                </c:pt>
                <c:pt idx="6339">
                  <c:v>17604</c:v>
                </c:pt>
                <c:pt idx="6340">
                  <c:v>17605</c:v>
                </c:pt>
                <c:pt idx="6341">
                  <c:v>17606</c:v>
                </c:pt>
                <c:pt idx="6342">
                  <c:v>17607</c:v>
                </c:pt>
                <c:pt idx="6343">
                  <c:v>17608</c:v>
                </c:pt>
                <c:pt idx="6344">
                  <c:v>17609</c:v>
                </c:pt>
                <c:pt idx="6345">
                  <c:v>17610</c:v>
                </c:pt>
                <c:pt idx="6346">
                  <c:v>17611</c:v>
                </c:pt>
                <c:pt idx="6347">
                  <c:v>17612</c:v>
                </c:pt>
                <c:pt idx="6348">
                  <c:v>17613</c:v>
                </c:pt>
                <c:pt idx="6349">
                  <c:v>17614</c:v>
                </c:pt>
                <c:pt idx="6350">
                  <c:v>17615</c:v>
                </c:pt>
                <c:pt idx="6351">
                  <c:v>17616</c:v>
                </c:pt>
                <c:pt idx="6352">
                  <c:v>17617</c:v>
                </c:pt>
                <c:pt idx="6353">
                  <c:v>17618</c:v>
                </c:pt>
                <c:pt idx="6354">
                  <c:v>17619</c:v>
                </c:pt>
                <c:pt idx="6355">
                  <c:v>17620</c:v>
                </c:pt>
                <c:pt idx="6356">
                  <c:v>17621</c:v>
                </c:pt>
                <c:pt idx="6357">
                  <c:v>17622</c:v>
                </c:pt>
                <c:pt idx="6358">
                  <c:v>17623</c:v>
                </c:pt>
                <c:pt idx="6359">
                  <c:v>17624</c:v>
                </c:pt>
                <c:pt idx="6360">
                  <c:v>17625</c:v>
                </c:pt>
                <c:pt idx="6361">
                  <c:v>17626</c:v>
                </c:pt>
                <c:pt idx="6362">
                  <c:v>17627</c:v>
                </c:pt>
                <c:pt idx="6363">
                  <c:v>17628</c:v>
                </c:pt>
                <c:pt idx="6364">
                  <c:v>17629</c:v>
                </c:pt>
                <c:pt idx="6365">
                  <c:v>17630</c:v>
                </c:pt>
                <c:pt idx="6366">
                  <c:v>17631</c:v>
                </c:pt>
                <c:pt idx="6367">
                  <c:v>17632</c:v>
                </c:pt>
                <c:pt idx="6368">
                  <c:v>17633</c:v>
                </c:pt>
                <c:pt idx="6369">
                  <c:v>17634</c:v>
                </c:pt>
                <c:pt idx="6370">
                  <c:v>17635</c:v>
                </c:pt>
                <c:pt idx="6371">
                  <c:v>17636</c:v>
                </c:pt>
                <c:pt idx="6372">
                  <c:v>17637</c:v>
                </c:pt>
                <c:pt idx="6373">
                  <c:v>17638</c:v>
                </c:pt>
                <c:pt idx="6374">
                  <c:v>17639</c:v>
                </c:pt>
                <c:pt idx="6375">
                  <c:v>17640</c:v>
                </c:pt>
                <c:pt idx="6376">
                  <c:v>17641</c:v>
                </c:pt>
                <c:pt idx="6377">
                  <c:v>17642</c:v>
                </c:pt>
                <c:pt idx="6378">
                  <c:v>17643</c:v>
                </c:pt>
                <c:pt idx="6379">
                  <c:v>17644</c:v>
                </c:pt>
                <c:pt idx="6380">
                  <c:v>17645</c:v>
                </c:pt>
                <c:pt idx="6381">
                  <c:v>17646</c:v>
                </c:pt>
                <c:pt idx="6382">
                  <c:v>17647</c:v>
                </c:pt>
                <c:pt idx="6383">
                  <c:v>17648</c:v>
                </c:pt>
                <c:pt idx="6384">
                  <c:v>17649</c:v>
                </c:pt>
                <c:pt idx="6385">
                  <c:v>17650</c:v>
                </c:pt>
                <c:pt idx="6386">
                  <c:v>17651</c:v>
                </c:pt>
                <c:pt idx="6387">
                  <c:v>17652</c:v>
                </c:pt>
                <c:pt idx="6388">
                  <c:v>17653</c:v>
                </c:pt>
                <c:pt idx="6389">
                  <c:v>17654</c:v>
                </c:pt>
                <c:pt idx="6390">
                  <c:v>17655</c:v>
                </c:pt>
                <c:pt idx="6391">
                  <c:v>17656</c:v>
                </c:pt>
                <c:pt idx="6392">
                  <c:v>17657</c:v>
                </c:pt>
                <c:pt idx="6393">
                  <c:v>17658</c:v>
                </c:pt>
                <c:pt idx="6394">
                  <c:v>17659</c:v>
                </c:pt>
                <c:pt idx="6395">
                  <c:v>17660</c:v>
                </c:pt>
                <c:pt idx="6396">
                  <c:v>17661</c:v>
                </c:pt>
                <c:pt idx="6397">
                  <c:v>17662</c:v>
                </c:pt>
                <c:pt idx="6398">
                  <c:v>17663</c:v>
                </c:pt>
                <c:pt idx="6399">
                  <c:v>17664</c:v>
                </c:pt>
                <c:pt idx="6400">
                  <c:v>17665</c:v>
                </c:pt>
                <c:pt idx="6401">
                  <c:v>17666</c:v>
                </c:pt>
                <c:pt idx="6402">
                  <c:v>17667</c:v>
                </c:pt>
                <c:pt idx="6403">
                  <c:v>17668</c:v>
                </c:pt>
                <c:pt idx="6404">
                  <c:v>17669</c:v>
                </c:pt>
                <c:pt idx="6405">
                  <c:v>17670</c:v>
                </c:pt>
                <c:pt idx="6406">
                  <c:v>17671</c:v>
                </c:pt>
                <c:pt idx="6407">
                  <c:v>17672</c:v>
                </c:pt>
                <c:pt idx="6408">
                  <c:v>17673</c:v>
                </c:pt>
                <c:pt idx="6409">
                  <c:v>17674</c:v>
                </c:pt>
                <c:pt idx="6410">
                  <c:v>17675</c:v>
                </c:pt>
                <c:pt idx="6411">
                  <c:v>17676</c:v>
                </c:pt>
                <c:pt idx="6412">
                  <c:v>17677</c:v>
                </c:pt>
                <c:pt idx="6413">
                  <c:v>17678</c:v>
                </c:pt>
                <c:pt idx="6414">
                  <c:v>17679</c:v>
                </c:pt>
                <c:pt idx="6415">
                  <c:v>17680</c:v>
                </c:pt>
                <c:pt idx="6416">
                  <c:v>17681</c:v>
                </c:pt>
                <c:pt idx="6417">
                  <c:v>17682</c:v>
                </c:pt>
                <c:pt idx="6418">
                  <c:v>17683</c:v>
                </c:pt>
                <c:pt idx="6419">
                  <c:v>17684</c:v>
                </c:pt>
                <c:pt idx="6420">
                  <c:v>17685</c:v>
                </c:pt>
                <c:pt idx="6421">
                  <c:v>17686</c:v>
                </c:pt>
                <c:pt idx="6422">
                  <c:v>17687</c:v>
                </c:pt>
                <c:pt idx="6423">
                  <c:v>17688</c:v>
                </c:pt>
                <c:pt idx="6424">
                  <c:v>17689</c:v>
                </c:pt>
                <c:pt idx="6425">
                  <c:v>17690</c:v>
                </c:pt>
                <c:pt idx="6426">
                  <c:v>17691</c:v>
                </c:pt>
                <c:pt idx="6427">
                  <c:v>17692</c:v>
                </c:pt>
                <c:pt idx="6428">
                  <c:v>17693</c:v>
                </c:pt>
                <c:pt idx="6429">
                  <c:v>17694</c:v>
                </c:pt>
                <c:pt idx="6430">
                  <c:v>17695</c:v>
                </c:pt>
                <c:pt idx="6431">
                  <c:v>17696</c:v>
                </c:pt>
                <c:pt idx="6432">
                  <c:v>17697</c:v>
                </c:pt>
                <c:pt idx="6433">
                  <c:v>17698</c:v>
                </c:pt>
                <c:pt idx="6434">
                  <c:v>17699</c:v>
                </c:pt>
                <c:pt idx="6435">
                  <c:v>17700</c:v>
                </c:pt>
                <c:pt idx="6436">
                  <c:v>17701</c:v>
                </c:pt>
                <c:pt idx="6437">
                  <c:v>17702</c:v>
                </c:pt>
                <c:pt idx="6438">
                  <c:v>17703</c:v>
                </c:pt>
                <c:pt idx="6439">
                  <c:v>17704</c:v>
                </c:pt>
                <c:pt idx="6440">
                  <c:v>17705</c:v>
                </c:pt>
                <c:pt idx="6441">
                  <c:v>17706</c:v>
                </c:pt>
                <c:pt idx="6442">
                  <c:v>17707</c:v>
                </c:pt>
                <c:pt idx="6443">
                  <c:v>17708</c:v>
                </c:pt>
                <c:pt idx="6444">
                  <c:v>17709</c:v>
                </c:pt>
                <c:pt idx="6445">
                  <c:v>17710</c:v>
                </c:pt>
                <c:pt idx="6446">
                  <c:v>17711</c:v>
                </c:pt>
                <c:pt idx="6447">
                  <c:v>17712</c:v>
                </c:pt>
                <c:pt idx="6448">
                  <c:v>17713</c:v>
                </c:pt>
                <c:pt idx="6449">
                  <c:v>17714</c:v>
                </c:pt>
                <c:pt idx="6450">
                  <c:v>17715</c:v>
                </c:pt>
                <c:pt idx="6451">
                  <c:v>17716</c:v>
                </c:pt>
                <c:pt idx="6452">
                  <c:v>17717</c:v>
                </c:pt>
                <c:pt idx="6453">
                  <c:v>17718</c:v>
                </c:pt>
                <c:pt idx="6454">
                  <c:v>17719</c:v>
                </c:pt>
                <c:pt idx="6455">
                  <c:v>17720</c:v>
                </c:pt>
                <c:pt idx="6456">
                  <c:v>17721</c:v>
                </c:pt>
                <c:pt idx="6457">
                  <c:v>17722</c:v>
                </c:pt>
                <c:pt idx="6458">
                  <c:v>17723</c:v>
                </c:pt>
                <c:pt idx="6459">
                  <c:v>17724</c:v>
                </c:pt>
                <c:pt idx="6460">
                  <c:v>17725</c:v>
                </c:pt>
                <c:pt idx="6461">
                  <c:v>17726</c:v>
                </c:pt>
                <c:pt idx="6462">
                  <c:v>17727</c:v>
                </c:pt>
                <c:pt idx="6463">
                  <c:v>17728</c:v>
                </c:pt>
                <c:pt idx="6464">
                  <c:v>17729</c:v>
                </c:pt>
                <c:pt idx="6465">
                  <c:v>17730</c:v>
                </c:pt>
                <c:pt idx="6466">
                  <c:v>17731</c:v>
                </c:pt>
                <c:pt idx="6467">
                  <c:v>17732</c:v>
                </c:pt>
                <c:pt idx="6468">
                  <c:v>17733</c:v>
                </c:pt>
                <c:pt idx="6469">
                  <c:v>17734</c:v>
                </c:pt>
                <c:pt idx="6470">
                  <c:v>17735</c:v>
                </c:pt>
                <c:pt idx="6471">
                  <c:v>17736</c:v>
                </c:pt>
                <c:pt idx="6472">
                  <c:v>17737</c:v>
                </c:pt>
                <c:pt idx="6473">
                  <c:v>17738</c:v>
                </c:pt>
                <c:pt idx="6474">
                  <c:v>17739</c:v>
                </c:pt>
                <c:pt idx="6475">
                  <c:v>17740</c:v>
                </c:pt>
                <c:pt idx="6476">
                  <c:v>17741</c:v>
                </c:pt>
                <c:pt idx="6477">
                  <c:v>17742</c:v>
                </c:pt>
                <c:pt idx="6478">
                  <c:v>17743</c:v>
                </c:pt>
                <c:pt idx="6479">
                  <c:v>17744</c:v>
                </c:pt>
                <c:pt idx="6480">
                  <c:v>17745</c:v>
                </c:pt>
                <c:pt idx="6481">
                  <c:v>17746</c:v>
                </c:pt>
                <c:pt idx="6482">
                  <c:v>17747</c:v>
                </c:pt>
                <c:pt idx="6483">
                  <c:v>17748</c:v>
                </c:pt>
                <c:pt idx="6484">
                  <c:v>17749</c:v>
                </c:pt>
                <c:pt idx="6485">
                  <c:v>17750</c:v>
                </c:pt>
                <c:pt idx="6486">
                  <c:v>17751</c:v>
                </c:pt>
                <c:pt idx="6487">
                  <c:v>17752</c:v>
                </c:pt>
                <c:pt idx="6488">
                  <c:v>17753</c:v>
                </c:pt>
                <c:pt idx="6489">
                  <c:v>17754</c:v>
                </c:pt>
                <c:pt idx="6490">
                  <c:v>17755</c:v>
                </c:pt>
                <c:pt idx="6491">
                  <c:v>17756</c:v>
                </c:pt>
                <c:pt idx="6492">
                  <c:v>17757</c:v>
                </c:pt>
                <c:pt idx="6493">
                  <c:v>17758</c:v>
                </c:pt>
                <c:pt idx="6494">
                  <c:v>17759</c:v>
                </c:pt>
                <c:pt idx="6495">
                  <c:v>17760</c:v>
                </c:pt>
                <c:pt idx="6496">
                  <c:v>17761</c:v>
                </c:pt>
                <c:pt idx="6497">
                  <c:v>17762</c:v>
                </c:pt>
                <c:pt idx="6498">
                  <c:v>17763</c:v>
                </c:pt>
                <c:pt idx="6499">
                  <c:v>17764</c:v>
                </c:pt>
                <c:pt idx="6500">
                  <c:v>17765</c:v>
                </c:pt>
                <c:pt idx="6501">
                  <c:v>17766</c:v>
                </c:pt>
                <c:pt idx="6502">
                  <c:v>17767</c:v>
                </c:pt>
                <c:pt idx="6503">
                  <c:v>17768</c:v>
                </c:pt>
                <c:pt idx="6504">
                  <c:v>17769</c:v>
                </c:pt>
                <c:pt idx="6505">
                  <c:v>17770</c:v>
                </c:pt>
                <c:pt idx="6506">
                  <c:v>17771</c:v>
                </c:pt>
                <c:pt idx="6507">
                  <c:v>17772</c:v>
                </c:pt>
                <c:pt idx="6508">
                  <c:v>17773</c:v>
                </c:pt>
                <c:pt idx="6509">
                  <c:v>17774</c:v>
                </c:pt>
                <c:pt idx="6510">
                  <c:v>17775</c:v>
                </c:pt>
                <c:pt idx="6511">
                  <c:v>17776</c:v>
                </c:pt>
                <c:pt idx="6512">
                  <c:v>17777</c:v>
                </c:pt>
                <c:pt idx="6513">
                  <c:v>17778</c:v>
                </c:pt>
                <c:pt idx="6514">
                  <c:v>17779</c:v>
                </c:pt>
                <c:pt idx="6515">
                  <c:v>17780</c:v>
                </c:pt>
                <c:pt idx="6516">
                  <c:v>17781</c:v>
                </c:pt>
                <c:pt idx="6517">
                  <c:v>17782</c:v>
                </c:pt>
                <c:pt idx="6518">
                  <c:v>17783</c:v>
                </c:pt>
                <c:pt idx="6519">
                  <c:v>17784</c:v>
                </c:pt>
                <c:pt idx="6520">
                  <c:v>17785</c:v>
                </c:pt>
                <c:pt idx="6521">
                  <c:v>17786</c:v>
                </c:pt>
                <c:pt idx="6522">
                  <c:v>17787</c:v>
                </c:pt>
                <c:pt idx="6523">
                  <c:v>17788</c:v>
                </c:pt>
                <c:pt idx="6524">
                  <c:v>17789</c:v>
                </c:pt>
                <c:pt idx="6525">
                  <c:v>17790</c:v>
                </c:pt>
                <c:pt idx="6526">
                  <c:v>17791</c:v>
                </c:pt>
                <c:pt idx="6527">
                  <c:v>17792</c:v>
                </c:pt>
                <c:pt idx="6528">
                  <c:v>17793</c:v>
                </c:pt>
                <c:pt idx="6529">
                  <c:v>17794</c:v>
                </c:pt>
                <c:pt idx="6530">
                  <c:v>17795</c:v>
                </c:pt>
                <c:pt idx="6531">
                  <c:v>17796</c:v>
                </c:pt>
                <c:pt idx="6532">
                  <c:v>17797</c:v>
                </c:pt>
                <c:pt idx="6533">
                  <c:v>17798</c:v>
                </c:pt>
                <c:pt idx="6534">
                  <c:v>17799</c:v>
                </c:pt>
                <c:pt idx="6535">
                  <c:v>17800</c:v>
                </c:pt>
                <c:pt idx="6536">
                  <c:v>17801</c:v>
                </c:pt>
                <c:pt idx="6537">
                  <c:v>17802</c:v>
                </c:pt>
                <c:pt idx="6538">
                  <c:v>17803</c:v>
                </c:pt>
                <c:pt idx="6539">
                  <c:v>17804</c:v>
                </c:pt>
                <c:pt idx="6540">
                  <c:v>17805</c:v>
                </c:pt>
                <c:pt idx="6541">
                  <c:v>17806</c:v>
                </c:pt>
                <c:pt idx="6542">
                  <c:v>17807</c:v>
                </c:pt>
                <c:pt idx="6543">
                  <c:v>17808</c:v>
                </c:pt>
                <c:pt idx="6544">
                  <c:v>17809</c:v>
                </c:pt>
                <c:pt idx="6545">
                  <c:v>17810</c:v>
                </c:pt>
                <c:pt idx="6546">
                  <c:v>17811</c:v>
                </c:pt>
                <c:pt idx="6547">
                  <c:v>17812</c:v>
                </c:pt>
                <c:pt idx="6548">
                  <c:v>17813</c:v>
                </c:pt>
                <c:pt idx="6549">
                  <c:v>17814</c:v>
                </c:pt>
                <c:pt idx="6550">
                  <c:v>17815</c:v>
                </c:pt>
                <c:pt idx="6551">
                  <c:v>17816</c:v>
                </c:pt>
                <c:pt idx="6552">
                  <c:v>17817</c:v>
                </c:pt>
                <c:pt idx="6553">
                  <c:v>17818</c:v>
                </c:pt>
                <c:pt idx="6554">
                  <c:v>17819</c:v>
                </c:pt>
                <c:pt idx="6555">
                  <c:v>17820</c:v>
                </c:pt>
                <c:pt idx="6556">
                  <c:v>17821</c:v>
                </c:pt>
                <c:pt idx="6557">
                  <c:v>17822</c:v>
                </c:pt>
                <c:pt idx="6558">
                  <c:v>17823</c:v>
                </c:pt>
                <c:pt idx="6559">
                  <c:v>17824</c:v>
                </c:pt>
                <c:pt idx="6560">
                  <c:v>17825</c:v>
                </c:pt>
                <c:pt idx="6561">
                  <c:v>17826</c:v>
                </c:pt>
                <c:pt idx="6562">
                  <c:v>17827</c:v>
                </c:pt>
                <c:pt idx="6563">
                  <c:v>17828</c:v>
                </c:pt>
                <c:pt idx="6564">
                  <c:v>17829</c:v>
                </c:pt>
                <c:pt idx="6565">
                  <c:v>17830</c:v>
                </c:pt>
                <c:pt idx="6566">
                  <c:v>17831</c:v>
                </c:pt>
                <c:pt idx="6567">
                  <c:v>17832</c:v>
                </c:pt>
                <c:pt idx="6568">
                  <c:v>17833</c:v>
                </c:pt>
                <c:pt idx="6569">
                  <c:v>17834</c:v>
                </c:pt>
                <c:pt idx="6570">
                  <c:v>17835</c:v>
                </c:pt>
                <c:pt idx="6571">
                  <c:v>17836</c:v>
                </c:pt>
                <c:pt idx="6572">
                  <c:v>17837</c:v>
                </c:pt>
                <c:pt idx="6573">
                  <c:v>17838</c:v>
                </c:pt>
                <c:pt idx="6574">
                  <c:v>17839</c:v>
                </c:pt>
                <c:pt idx="6575">
                  <c:v>17840</c:v>
                </c:pt>
                <c:pt idx="6576">
                  <c:v>17841</c:v>
                </c:pt>
                <c:pt idx="6577">
                  <c:v>17842</c:v>
                </c:pt>
                <c:pt idx="6578">
                  <c:v>17843</c:v>
                </c:pt>
                <c:pt idx="6579">
                  <c:v>17844</c:v>
                </c:pt>
                <c:pt idx="6580">
                  <c:v>17845</c:v>
                </c:pt>
                <c:pt idx="6581">
                  <c:v>17846</c:v>
                </c:pt>
                <c:pt idx="6582">
                  <c:v>17847</c:v>
                </c:pt>
                <c:pt idx="6583">
                  <c:v>17848</c:v>
                </c:pt>
                <c:pt idx="6584">
                  <c:v>17849</c:v>
                </c:pt>
                <c:pt idx="6585">
                  <c:v>17850</c:v>
                </c:pt>
                <c:pt idx="6586">
                  <c:v>17851</c:v>
                </c:pt>
                <c:pt idx="6587">
                  <c:v>17852</c:v>
                </c:pt>
                <c:pt idx="6588">
                  <c:v>17853</c:v>
                </c:pt>
                <c:pt idx="6589">
                  <c:v>17854</c:v>
                </c:pt>
                <c:pt idx="6590">
                  <c:v>17855</c:v>
                </c:pt>
                <c:pt idx="6591">
                  <c:v>17856</c:v>
                </c:pt>
                <c:pt idx="6592">
                  <c:v>17857</c:v>
                </c:pt>
                <c:pt idx="6593">
                  <c:v>17858</c:v>
                </c:pt>
                <c:pt idx="6594">
                  <c:v>17859</c:v>
                </c:pt>
                <c:pt idx="6595">
                  <c:v>17860</c:v>
                </c:pt>
                <c:pt idx="6596">
                  <c:v>17861</c:v>
                </c:pt>
                <c:pt idx="6597">
                  <c:v>17862</c:v>
                </c:pt>
                <c:pt idx="6598">
                  <c:v>17863</c:v>
                </c:pt>
                <c:pt idx="6599">
                  <c:v>17864</c:v>
                </c:pt>
                <c:pt idx="6600">
                  <c:v>17865</c:v>
                </c:pt>
                <c:pt idx="6601">
                  <c:v>17866</c:v>
                </c:pt>
                <c:pt idx="6602">
                  <c:v>17867</c:v>
                </c:pt>
                <c:pt idx="6603">
                  <c:v>17868</c:v>
                </c:pt>
                <c:pt idx="6604">
                  <c:v>17869</c:v>
                </c:pt>
                <c:pt idx="6605">
                  <c:v>17870</c:v>
                </c:pt>
                <c:pt idx="6606">
                  <c:v>17871</c:v>
                </c:pt>
                <c:pt idx="6607">
                  <c:v>17872</c:v>
                </c:pt>
                <c:pt idx="6608">
                  <c:v>17873</c:v>
                </c:pt>
                <c:pt idx="6609">
                  <c:v>17874</c:v>
                </c:pt>
                <c:pt idx="6610">
                  <c:v>17875</c:v>
                </c:pt>
                <c:pt idx="6611">
                  <c:v>17876</c:v>
                </c:pt>
                <c:pt idx="6612">
                  <c:v>17877</c:v>
                </c:pt>
                <c:pt idx="6613">
                  <c:v>17878</c:v>
                </c:pt>
                <c:pt idx="6614">
                  <c:v>17879</c:v>
                </c:pt>
                <c:pt idx="6615">
                  <c:v>17880</c:v>
                </c:pt>
                <c:pt idx="6616">
                  <c:v>17881</c:v>
                </c:pt>
                <c:pt idx="6617">
                  <c:v>17882</c:v>
                </c:pt>
                <c:pt idx="6618">
                  <c:v>17883</c:v>
                </c:pt>
                <c:pt idx="6619">
                  <c:v>17884</c:v>
                </c:pt>
                <c:pt idx="6620">
                  <c:v>17885</c:v>
                </c:pt>
                <c:pt idx="6621">
                  <c:v>17886</c:v>
                </c:pt>
                <c:pt idx="6622">
                  <c:v>17887</c:v>
                </c:pt>
                <c:pt idx="6623">
                  <c:v>17888</c:v>
                </c:pt>
                <c:pt idx="6624">
                  <c:v>17889</c:v>
                </c:pt>
                <c:pt idx="6625">
                  <c:v>17890</c:v>
                </c:pt>
                <c:pt idx="6626">
                  <c:v>17891</c:v>
                </c:pt>
                <c:pt idx="6627">
                  <c:v>17892</c:v>
                </c:pt>
                <c:pt idx="6628">
                  <c:v>17893</c:v>
                </c:pt>
                <c:pt idx="6629">
                  <c:v>17894</c:v>
                </c:pt>
                <c:pt idx="6630">
                  <c:v>17895</c:v>
                </c:pt>
                <c:pt idx="6631">
                  <c:v>17896</c:v>
                </c:pt>
                <c:pt idx="6632">
                  <c:v>17897</c:v>
                </c:pt>
                <c:pt idx="6633">
                  <c:v>17898</c:v>
                </c:pt>
                <c:pt idx="6634">
                  <c:v>17899</c:v>
                </c:pt>
                <c:pt idx="6635">
                  <c:v>17900</c:v>
                </c:pt>
                <c:pt idx="6636">
                  <c:v>17901</c:v>
                </c:pt>
                <c:pt idx="6637">
                  <c:v>17902</c:v>
                </c:pt>
                <c:pt idx="6638">
                  <c:v>17903</c:v>
                </c:pt>
                <c:pt idx="6639">
                  <c:v>17904</c:v>
                </c:pt>
                <c:pt idx="6640">
                  <c:v>17905</c:v>
                </c:pt>
                <c:pt idx="6641">
                  <c:v>17906</c:v>
                </c:pt>
                <c:pt idx="6642">
                  <c:v>17907</c:v>
                </c:pt>
                <c:pt idx="6643">
                  <c:v>17908</c:v>
                </c:pt>
                <c:pt idx="6644">
                  <c:v>17909</c:v>
                </c:pt>
                <c:pt idx="6645">
                  <c:v>17910</c:v>
                </c:pt>
                <c:pt idx="6646">
                  <c:v>17911</c:v>
                </c:pt>
                <c:pt idx="6647">
                  <c:v>17912</c:v>
                </c:pt>
                <c:pt idx="6648">
                  <c:v>17913</c:v>
                </c:pt>
                <c:pt idx="6649">
                  <c:v>17914</c:v>
                </c:pt>
                <c:pt idx="6650">
                  <c:v>17915</c:v>
                </c:pt>
                <c:pt idx="6651">
                  <c:v>17916</c:v>
                </c:pt>
                <c:pt idx="6652">
                  <c:v>17917</c:v>
                </c:pt>
                <c:pt idx="6653">
                  <c:v>17918</c:v>
                </c:pt>
                <c:pt idx="6654">
                  <c:v>17919</c:v>
                </c:pt>
                <c:pt idx="6655">
                  <c:v>17920</c:v>
                </c:pt>
                <c:pt idx="6656">
                  <c:v>17921</c:v>
                </c:pt>
                <c:pt idx="6657">
                  <c:v>17922</c:v>
                </c:pt>
                <c:pt idx="6658">
                  <c:v>17923</c:v>
                </c:pt>
                <c:pt idx="6659">
                  <c:v>17924</c:v>
                </c:pt>
                <c:pt idx="6660">
                  <c:v>17925</c:v>
                </c:pt>
                <c:pt idx="6661">
                  <c:v>17926</c:v>
                </c:pt>
                <c:pt idx="6662">
                  <c:v>17927</c:v>
                </c:pt>
                <c:pt idx="6663">
                  <c:v>17928</c:v>
                </c:pt>
                <c:pt idx="6664">
                  <c:v>17929</c:v>
                </c:pt>
                <c:pt idx="6665">
                  <c:v>17930</c:v>
                </c:pt>
                <c:pt idx="6666">
                  <c:v>17931</c:v>
                </c:pt>
                <c:pt idx="6667">
                  <c:v>17932</c:v>
                </c:pt>
                <c:pt idx="6668">
                  <c:v>17933</c:v>
                </c:pt>
                <c:pt idx="6669">
                  <c:v>17934</c:v>
                </c:pt>
                <c:pt idx="6670">
                  <c:v>17935</c:v>
                </c:pt>
                <c:pt idx="6671">
                  <c:v>17936</c:v>
                </c:pt>
                <c:pt idx="6672">
                  <c:v>17937</c:v>
                </c:pt>
                <c:pt idx="6673">
                  <c:v>17938</c:v>
                </c:pt>
                <c:pt idx="6674">
                  <c:v>17939</c:v>
                </c:pt>
                <c:pt idx="6675">
                  <c:v>17940</c:v>
                </c:pt>
                <c:pt idx="6676">
                  <c:v>17941</c:v>
                </c:pt>
                <c:pt idx="6677">
                  <c:v>17942</c:v>
                </c:pt>
                <c:pt idx="6678">
                  <c:v>17943</c:v>
                </c:pt>
                <c:pt idx="6679">
                  <c:v>17944</c:v>
                </c:pt>
                <c:pt idx="6680">
                  <c:v>17945</c:v>
                </c:pt>
                <c:pt idx="6681">
                  <c:v>17946</c:v>
                </c:pt>
                <c:pt idx="6682">
                  <c:v>17947</c:v>
                </c:pt>
                <c:pt idx="6683">
                  <c:v>17948</c:v>
                </c:pt>
                <c:pt idx="6684">
                  <c:v>17949</c:v>
                </c:pt>
                <c:pt idx="6685">
                  <c:v>17950</c:v>
                </c:pt>
                <c:pt idx="6686">
                  <c:v>17951</c:v>
                </c:pt>
                <c:pt idx="6687">
                  <c:v>17952</c:v>
                </c:pt>
                <c:pt idx="6688">
                  <c:v>17953</c:v>
                </c:pt>
                <c:pt idx="6689">
                  <c:v>17954</c:v>
                </c:pt>
                <c:pt idx="6690">
                  <c:v>17955</c:v>
                </c:pt>
                <c:pt idx="6691">
                  <c:v>17956</c:v>
                </c:pt>
                <c:pt idx="6692">
                  <c:v>17957</c:v>
                </c:pt>
                <c:pt idx="6693">
                  <c:v>17958</c:v>
                </c:pt>
                <c:pt idx="6694">
                  <c:v>17959</c:v>
                </c:pt>
                <c:pt idx="6695">
                  <c:v>17960</c:v>
                </c:pt>
                <c:pt idx="6696">
                  <c:v>17961</c:v>
                </c:pt>
                <c:pt idx="6697">
                  <c:v>17962</c:v>
                </c:pt>
                <c:pt idx="6698">
                  <c:v>17963</c:v>
                </c:pt>
                <c:pt idx="6699">
                  <c:v>17964</c:v>
                </c:pt>
                <c:pt idx="6700">
                  <c:v>17965</c:v>
                </c:pt>
                <c:pt idx="6701">
                  <c:v>17966</c:v>
                </c:pt>
                <c:pt idx="6702">
                  <c:v>17967</c:v>
                </c:pt>
                <c:pt idx="6703">
                  <c:v>17968</c:v>
                </c:pt>
                <c:pt idx="6704">
                  <c:v>17969</c:v>
                </c:pt>
                <c:pt idx="6705">
                  <c:v>17970</c:v>
                </c:pt>
                <c:pt idx="6706">
                  <c:v>17971</c:v>
                </c:pt>
                <c:pt idx="6707">
                  <c:v>17972</c:v>
                </c:pt>
                <c:pt idx="6708">
                  <c:v>17973</c:v>
                </c:pt>
                <c:pt idx="6709">
                  <c:v>17974</c:v>
                </c:pt>
                <c:pt idx="6710">
                  <c:v>17975</c:v>
                </c:pt>
                <c:pt idx="6711">
                  <c:v>17976</c:v>
                </c:pt>
                <c:pt idx="6712">
                  <c:v>17977</c:v>
                </c:pt>
                <c:pt idx="6713">
                  <c:v>17978</c:v>
                </c:pt>
                <c:pt idx="6714">
                  <c:v>17979</c:v>
                </c:pt>
                <c:pt idx="6715">
                  <c:v>17980</c:v>
                </c:pt>
                <c:pt idx="6716">
                  <c:v>17981</c:v>
                </c:pt>
                <c:pt idx="6717">
                  <c:v>17982</c:v>
                </c:pt>
                <c:pt idx="6718">
                  <c:v>17983</c:v>
                </c:pt>
                <c:pt idx="6719">
                  <c:v>17984</c:v>
                </c:pt>
                <c:pt idx="6720">
                  <c:v>17985</c:v>
                </c:pt>
                <c:pt idx="6721">
                  <c:v>17986</c:v>
                </c:pt>
                <c:pt idx="6722">
                  <c:v>17987</c:v>
                </c:pt>
                <c:pt idx="6723">
                  <c:v>17988</c:v>
                </c:pt>
                <c:pt idx="6724">
                  <c:v>17989</c:v>
                </c:pt>
                <c:pt idx="6725">
                  <c:v>17990</c:v>
                </c:pt>
                <c:pt idx="6726">
                  <c:v>17991</c:v>
                </c:pt>
                <c:pt idx="6727">
                  <c:v>17992</c:v>
                </c:pt>
                <c:pt idx="6728">
                  <c:v>17993</c:v>
                </c:pt>
                <c:pt idx="6729">
                  <c:v>17994</c:v>
                </c:pt>
                <c:pt idx="6730">
                  <c:v>17995</c:v>
                </c:pt>
                <c:pt idx="6731">
                  <c:v>17996</c:v>
                </c:pt>
                <c:pt idx="6732">
                  <c:v>17997</c:v>
                </c:pt>
                <c:pt idx="6733">
                  <c:v>17998</c:v>
                </c:pt>
                <c:pt idx="6734">
                  <c:v>17999</c:v>
                </c:pt>
                <c:pt idx="6735">
                  <c:v>18000</c:v>
                </c:pt>
                <c:pt idx="6736">
                  <c:v>18001</c:v>
                </c:pt>
                <c:pt idx="6737">
                  <c:v>18002</c:v>
                </c:pt>
                <c:pt idx="6738">
                  <c:v>18003</c:v>
                </c:pt>
                <c:pt idx="6739">
                  <c:v>18004</c:v>
                </c:pt>
                <c:pt idx="6740">
                  <c:v>18005</c:v>
                </c:pt>
                <c:pt idx="6741">
                  <c:v>18006</c:v>
                </c:pt>
                <c:pt idx="6742">
                  <c:v>18007</c:v>
                </c:pt>
                <c:pt idx="6743">
                  <c:v>18008</c:v>
                </c:pt>
                <c:pt idx="6744">
                  <c:v>18009</c:v>
                </c:pt>
                <c:pt idx="6745">
                  <c:v>18010</c:v>
                </c:pt>
                <c:pt idx="6746">
                  <c:v>18011</c:v>
                </c:pt>
                <c:pt idx="6747">
                  <c:v>18012</c:v>
                </c:pt>
                <c:pt idx="6748">
                  <c:v>18013</c:v>
                </c:pt>
                <c:pt idx="6749">
                  <c:v>18014</c:v>
                </c:pt>
                <c:pt idx="6750">
                  <c:v>18015</c:v>
                </c:pt>
                <c:pt idx="6751">
                  <c:v>18016</c:v>
                </c:pt>
                <c:pt idx="6752">
                  <c:v>18017</c:v>
                </c:pt>
                <c:pt idx="6753">
                  <c:v>18018</c:v>
                </c:pt>
                <c:pt idx="6754">
                  <c:v>18019</c:v>
                </c:pt>
                <c:pt idx="6755">
                  <c:v>18020</c:v>
                </c:pt>
                <c:pt idx="6756">
                  <c:v>18021</c:v>
                </c:pt>
                <c:pt idx="6757">
                  <c:v>18022</c:v>
                </c:pt>
                <c:pt idx="6758">
                  <c:v>18023</c:v>
                </c:pt>
                <c:pt idx="6759">
                  <c:v>18024</c:v>
                </c:pt>
                <c:pt idx="6760">
                  <c:v>18025</c:v>
                </c:pt>
                <c:pt idx="6761">
                  <c:v>18026</c:v>
                </c:pt>
                <c:pt idx="6762">
                  <c:v>18027</c:v>
                </c:pt>
                <c:pt idx="6763">
                  <c:v>18028</c:v>
                </c:pt>
                <c:pt idx="6764">
                  <c:v>18029</c:v>
                </c:pt>
                <c:pt idx="6765">
                  <c:v>18030</c:v>
                </c:pt>
                <c:pt idx="6766">
                  <c:v>18031</c:v>
                </c:pt>
                <c:pt idx="6767">
                  <c:v>18032</c:v>
                </c:pt>
                <c:pt idx="6768">
                  <c:v>18033</c:v>
                </c:pt>
                <c:pt idx="6769">
                  <c:v>18034</c:v>
                </c:pt>
                <c:pt idx="6770">
                  <c:v>18035</c:v>
                </c:pt>
                <c:pt idx="6771">
                  <c:v>18036</c:v>
                </c:pt>
                <c:pt idx="6772">
                  <c:v>18037</c:v>
                </c:pt>
                <c:pt idx="6773">
                  <c:v>18038</c:v>
                </c:pt>
                <c:pt idx="6774">
                  <c:v>18039</c:v>
                </c:pt>
                <c:pt idx="6775">
                  <c:v>18040</c:v>
                </c:pt>
                <c:pt idx="6776">
                  <c:v>18041</c:v>
                </c:pt>
                <c:pt idx="6777">
                  <c:v>18042</c:v>
                </c:pt>
                <c:pt idx="6778">
                  <c:v>18043</c:v>
                </c:pt>
                <c:pt idx="6779">
                  <c:v>18044</c:v>
                </c:pt>
                <c:pt idx="6780">
                  <c:v>18045</c:v>
                </c:pt>
                <c:pt idx="6781">
                  <c:v>18046</c:v>
                </c:pt>
                <c:pt idx="6782">
                  <c:v>18047</c:v>
                </c:pt>
                <c:pt idx="6783">
                  <c:v>18048</c:v>
                </c:pt>
                <c:pt idx="6784">
                  <c:v>18049</c:v>
                </c:pt>
                <c:pt idx="6785">
                  <c:v>18050</c:v>
                </c:pt>
                <c:pt idx="6786">
                  <c:v>18051</c:v>
                </c:pt>
                <c:pt idx="6787">
                  <c:v>18052</c:v>
                </c:pt>
                <c:pt idx="6788">
                  <c:v>18053</c:v>
                </c:pt>
                <c:pt idx="6789">
                  <c:v>18054</c:v>
                </c:pt>
                <c:pt idx="6790">
                  <c:v>18055</c:v>
                </c:pt>
                <c:pt idx="6791">
                  <c:v>18056</c:v>
                </c:pt>
                <c:pt idx="6792">
                  <c:v>18057</c:v>
                </c:pt>
                <c:pt idx="6793">
                  <c:v>18058</c:v>
                </c:pt>
                <c:pt idx="6794">
                  <c:v>18059</c:v>
                </c:pt>
                <c:pt idx="6795">
                  <c:v>18060</c:v>
                </c:pt>
                <c:pt idx="6796">
                  <c:v>18061</c:v>
                </c:pt>
                <c:pt idx="6797">
                  <c:v>18062</c:v>
                </c:pt>
                <c:pt idx="6798">
                  <c:v>18063</c:v>
                </c:pt>
                <c:pt idx="6799">
                  <c:v>18064</c:v>
                </c:pt>
                <c:pt idx="6800">
                  <c:v>18065</c:v>
                </c:pt>
                <c:pt idx="6801">
                  <c:v>18066</c:v>
                </c:pt>
                <c:pt idx="6802">
                  <c:v>18067</c:v>
                </c:pt>
                <c:pt idx="6803">
                  <c:v>18068</c:v>
                </c:pt>
                <c:pt idx="6804">
                  <c:v>18069</c:v>
                </c:pt>
                <c:pt idx="6805">
                  <c:v>18070</c:v>
                </c:pt>
                <c:pt idx="6806">
                  <c:v>18071</c:v>
                </c:pt>
                <c:pt idx="6807">
                  <c:v>18072</c:v>
                </c:pt>
                <c:pt idx="6808">
                  <c:v>18073</c:v>
                </c:pt>
                <c:pt idx="6809">
                  <c:v>18074</c:v>
                </c:pt>
                <c:pt idx="6810">
                  <c:v>18075</c:v>
                </c:pt>
                <c:pt idx="6811">
                  <c:v>18076</c:v>
                </c:pt>
                <c:pt idx="6812">
                  <c:v>18077</c:v>
                </c:pt>
                <c:pt idx="6813">
                  <c:v>18078</c:v>
                </c:pt>
                <c:pt idx="6814">
                  <c:v>18079</c:v>
                </c:pt>
                <c:pt idx="6815">
                  <c:v>18080</c:v>
                </c:pt>
                <c:pt idx="6816">
                  <c:v>18081</c:v>
                </c:pt>
                <c:pt idx="6817">
                  <c:v>18082</c:v>
                </c:pt>
                <c:pt idx="6818">
                  <c:v>18083</c:v>
                </c:pt>
                <c:pt idx="6819">
                  <c:v>18084</c:v>
                </c:pt>
                <c:pt idx="6820">
                  <c:v>18085</c:v>
                </c:pt>
                <c:pt idx="6821">
                  <c:v>18086</c:v>
                </c:pt>
                <c:pt idx="6822">
                  <c:v>18087</c:v>
                </c:pt>
                <c:pt idx="6823">
                  <c:v>18088</c:v>
                </c:pt>
                <c:pt idx="6824">
                  <c:v>18089</c:v>
                </c:pt>
                <c:pt idx="6825">
                  <c:v>18090</c:v>
                </c:pt>
                <c:pt idx="6826">
                  <c:v>18091</c:v>
                </c:pt>
                <c:pt idx="6827">
                  <c:v>18092</c:v>
                </c:pt>
                <c:pt idx="6828">
                  <c:v>18093</c:v>
                </c:pt>
                <c:pt idx="6829">
                  <c:v>18094</c:v>
                </c:pt>
                <c:pt idx="6830">
                  <c:v>18095</c:v>
                </c:pt>
                <c:pt idx="6831">
                  <c:v>18096</c:v>
                </c:pt>
                <c:pt idx="6832">
                  <c:v>18097</c:v>
                </c:pt>
                <c:pt idx="6833">
                  <c:v>18098</c:v>
                </c:pt>
                <c:pt idx="6834">
                  <c:v>18099</c:v>
                </c:pt>
                <c:pt idx="6835">
                  <c:v>18100</c:v>
                </c:pt>
                <c:pt idx="6836">
                  <c:v>18101</c:v>
                </c:pt>
                <c:pt idx="6837">
                  <c:v>18102</c:v>
                </c:pt>
                <c:pt idx="6838">
                  <c:v>18103</c:v>
                </c:pt>
                <c:pt idx="6839">
                  <c:v>18104</c:v>
                </c:pt>
                <c:pt idx="6840">
                  <c:v>18105</c:v>
                </c:pt>
                <c:pt idx="6841">
                  <c:v>18106</c:v>
                </c:pt>
                <c:pt idx="6842">
                  <c:v>18107</c:v>
                </c:pt>
                <c:pt idx="6843">
                  <c:v>18108</c:v>
                </c:pt>
                <c:pt idx="6844">
                  <c:v>18109</c:v>
                </c:pt>
                <c:pt idx="6845">
                  <c:v>18110</c:v>
                </c:pt>
                <c:pt idx="6846">
                  <c:v>18111</c:v>
                </c:pt>
                <c:pt idx="6847">
                  <c:v>18112</c:v>
                </c:pt>
                <c:pt idx="6848">
                  <c:v>18113</c:v>
                </c:pt>
                <c:pt idx="6849">
                  <c:v>18114</c:v>
                </c:pt>
                <c:pt idx="6850">
                  <c:v>18115</c:v>
                </c:pt>
                <c:pt idx="6851">
                  <c:v>18116</c:v>
                </c:pt>
                <c:pt idx="6852">
                  <c:v>18117</c:v>
                </c:pt>
                <c:pt idx="6853">
                  <c:v>18118</c:v>
                </c:pt>
                <c:pt idx="6854">
                  <c:v>18119</c:v>
                </c:pt>
                <c:pt idx="6855">
                  <c:v>18120</c:v>
                </c:pt>
                <c:pt idx="6856">
                  <c:v>18121</c:v>
                </c:pt>
                <c:pt idx="6857">
                  <c:v>18122</c:v>
                </c:pt>
                <c:pt idx="6858">
                  <c:v>18123</c:v>
                </c:pt>
                <c:pt idx="6859">
                  <c:v>18124</c:v>
                </c:pt>
                <c:pt idx="6860">
                  <c:v>18125</c:v>
                </c:pt>
                <c:pt idx="6861">
                  <c:v>18126</c:v>
                </c:pt>
                <c:pt idx="6862">
                  <c:v>18127</c:v>
                </c:pt>
                <c:pt idx="6863">
                  <c:v>18128</c:v>
                </c:pt>
                <c:pt idx="6864">
                  <c:v>18129</c:v>
                </c:pt>
                <c:pt idx="6865">
                  <c:v>18130</c:v>
                </c:pt>
                <c:pt idx="6866">
                  <c:v>18131</c:v>
                </c:pt>
                <c:pt idx="6867">
                  <c:v>18132</c:v>
                </c:pt>
                <c:pt idx="6868">
                  <c:v>18133</c:v>
                </c:pt>
                <c:pt idx="6869">
                  <c:v>18134</c:v>
                </c:pt>
                <c:pt idx="6870">
                  <c:v>18135</c:v>
                </c:pt>
                <c:pt idx="6871">
                  <c:v>18136</c:v>
                </c:pt>
                <c:pt idx="6872">
                  <c:v>18137</c:v>
                </c:pt>
                <c:pt idx="6873">
                  <c:v>18138</c:v>
                </c:pt>
                <c:pt idx="6874">
                  <c:v>18139</c:v>
                </c:pt>
                <c:pt idx="6875">
                  <c:v>18140</c:v>
                </c:pt>
                <c:pt idx="6876">
                  <c:v>18141</c:v>
                </c:pt>
                <c:pt idx="6877">
                  <c:v>18142</c:v>
                </c:pt>
                <c:pt idx="6878">
                  <c:v>18143</c:v>
                </c:pt>
                <c:pt idx="6879">
                  <c:v>18144</c:v>
                </c:pt>
                <c:pt idx="6880">
                  <c:v>18145</c:v>
                </c:pt>
                <c:pt idx="6881">
                  <c:v>18146</c:v>
                </c:pt>
                <c:pt idx="6882">
                  <c:v>18147</c:v>
                </c:pt>
                <c:pt idx="6883">
                  <c:v>18148</c:v>
                </c:pt>
                <c:pt idx="6884">
                  <c:v>18149</c:v>
                </c:pt>
                <c:pt idx="6885">
                  <c:v>18150</c:v>
                </c:pt>
                <c:pt idx="6886">
                  <c:v>18151</c:v>
                </c:pt>
                <c:pt idx="6887">
                  <c:v>18152</c:v>
                </c:pt>
                <c:pt idx="6888">
                  <c:v>18153</c:v>
                </c:pt>
                <c:pt idx="6889">
                  <c:v>18154</c:v>
                </c:pt>
                <c:pt idx="6890">
                  <c:v>18155</c:v>
                </c:pt>
                <c:pt idx="6891">
                  <c:v>18156</c:v>
                </c:pt>
                <c:pt idx="6892">
                  <c:v>18157</c:v>
                </c:pt>
                <c:pt idx="6893">
                  <c:v>18158</c:v>
                </c:pt>
                <c:pt idx="6894">
                  <c:v>18159</c:v>
                </c:pt>
                <c:pt idx="6895">
                  <c:v>18160</c:v>
                </c:pt>
                <c:pt idx="6896">
                  <c:v>18161</c:v>
                </c:pt>
                <c:pt idx="6897">
                  <c:v>18162</c:v>
                </c:pt>
                <c:pt idx="6898">
                  <c:v>18163</c:v>
                </c:pt>
                <c:pt idx="6899">
                  <c:v>18164</c:v>
                </c:pt>
                <c:pt idx="6900">
                  <c:v>18165</c:v>
                </c:pt>
                <c:pt idx="6901">
                  <c:v>18166</c:v>
                </c:pt>
                <c:pt idx="6902">
                  <c:v>18167</c:v>
                </c:pt>
                <c:pt idx="6903">
                  <c:v>18168</c:v>
                </c:pt>
                <c:pt idx="6904">
                  <c:v>18169</c:v>
                </c:pt>
                <c:pt idx="6905">
                  <c:v>18170</c:v>
                </c:pt>
                <c:pt idx="6906">
                  <c:v>18171</c:v>
                </c:pt>
                <c:pt idx="6907">
                  <c:v>18172</c:v>
                </c:pt>
                <c:pt idx="6908">
                  <c:v>18173</c:v>
                </c:pt>
                <c:pt idx="6909">
                  <c:v>18174</c:v>
                </c:pt>
                <c:pt idx="6910">
                  <c:v>18175</c:v>
                </c:pt>
                <c:pt idx="6911">
                  <c:v>18176</c:v>
                </c:pt>
                <c:pt idx="6912">
                  <c:v>18177</c:v>
                </c:pt>
                <c:pt idx="6913">
                  <c:v>18178</c:v>
                </c:pt>
                <c:pt idx="6914">
                  <c:v>18179</c:v>
                </c:pt>
                <c:pt idx="6915">
                  <c:v>18180</c:v>
                </c:pt>
                <c:pt idx="6916">
                  <c:v>18181</c:v>
                </c:pt>
                <c:pt idx="6917">
                  <c:v>18182</c:v>
                </c:pt>
                <c:pt idx="6918">
                  <c:v>18183</c:v>
                </c:pt>
                <c:pt idx="6919">
                  <c:v>18184</c:v>
                </c:pt>
                <c:pt idx="6920">
                  <c:v>18185</c:v>
                </c:pt>
                <c:pt idx="6921">
                  <c:v>18186</c:v>
                </c:pt>
                <c:pt idx="6922">
                  <c:v>18187</c:v>
                </c:pt>
                <c:pt idx="6923">
                  <c:v>18188</c:v>
                </c:pt>
                <c:pt idx="6924">
                  <c:v>18189</c:v>
                </c:pt>
                <c:pt idx="6925">
                  <c:v>18190</c:v>
                </c:pt>
                <c:pt idx="6926">
                  <c:v>18191</c:v>
                </c:pt>
                <c:pt idx="6927">
                  <c:v>18192</c:v>
                </c:pt>
                <c:pt idx="6928">
                  <c:v>18193</c:v>
                </c:pt>
                <c:pt idx="6929">
                  <c:v>18194</c:v>
                </c:pt>
                <c:pt idx="6930">
                  <c:v>18195</c:v>
                </c:pt>
                <c:pt idx="6931">
                  <c:v>18196</c:v>
                </c:pt>
                <c:pt idx="6932">
                  <c:v>18197</c:v>
                </c:pt>
                <c:pt idx="6933">
                  <c:v>18198</c:v>
                </c:pt>
                <c:pt idx="6934">
                  <c:v>18199</c:v>
                </c:pt>
                <c:pt idx="6935">
                  <c:v>18200</c:v>
                </c:pt>
                <c:pt idx="6936">
                  <c:v>18201</c:v>
                </c:pt>
                <c:pt idx="6937">
                  <c:v>18202</c:v>
                </c:pt>
                <c:pt idx="6938">
                  <c:v>18203</c:v>
                </c:pt>
                <c:pt idx="6939">
                  <c:v>18204</c:v>
                </c:pt>
                <c:pt idx="6940">
                  <c:v>18205</c:v>
                </c:pt>
                <c:pt idx="6941">
                  <c:v>18206</c:v>
                </c:pt>
                <c:pt idx="6942">
                  <c:v>18207</c:v>
                </c:pt>
                <c:pt idx="6943">
                  <c:v>18208</c:v>
                </c:pt>
                <c:pt idx="6944">
                  <c:v>18209</c:v>
                </c:pt>
                <c:pt idx="6945">
                  <c:v>18210</c:v>
                </c:pt>
                <c:pt idx="6946">
                  <c:v>18211</c:v>
                </c:pt>
                <c:pt idx="6947">
                  <c:v>18212</c:v>
                </c:pt>
                <c:pt idx="6948">
                  <c:v>18213</c:v>
                </c:pt>
                <c:pt idx="6949">
                  <c:v>18214</c:v>
                </c:pt>
                <c:pt idx="6950">
                  <c:v>18215</c:v>
                </c:pt>
                <c:pt idx="6951">
                  <c:v>18216</c:v>
                </c:pt>
                <c:pt idx="6952">
                  <c:v>18217</c:v>
                </c:pt>
                <c:pt idx="6953">
                  <c:v>18218</c:v>
                </c:pt>
                <c:pt idx="6954">
                  <c:v>18219</c:v>
                </c:pt>
                <c:pt idx="6955">
                  <c:v>18220</c:v>
                </c:pt>
                <c:pt idx="6956">
                  <c:v>18221</c:v>
                </c:pt>
                <c:pt idx="6957">
                  <c:v>18222</c:v>
                </c:pt>
                <c:pt idx="6958">
                  <c:v>18223</c:v>
                </c:pt>
                <c:pt idx="6959">
                  <c:v>18224</c:v>
                </c:pt>
                <c:pt idx="6960">
                  <c:v>18225</c:v>
                </c:pt>
                <c:pt idx="6961">
                  <c:v>18226</c:v>
                </c:pt>
                <c:pt idx="6962">
                  <c:v>18227</c:v>
                </c:pt>
                <c:pt idx="6963">
                  <c:v>18228</c:v>
                </c:pt>
                <c:pt idx="6964">
                  <c:v>18229</c:v>
                </c:pt>
                <c:pt idx="6965">
                  <c:v>18230</c:v>
                </c:pt>
                <c:pt idx="6966">
                  <c:v>18231</c:v>
                </c:pt>
                <c:pt idx="6967">
                  <c:v>18232</c:v>
                </c:pt>
                <c:pt idx="6968">
                  <c:v>18233</c:v>
                </c:pt>
                <c:pt idx="6969">
                  <c:v>18234</c:v>
                </c:pt>
                <c:pt idx="6970">
                  <c:v>18235</c:v>
                </c:pt>
                <c:pt idx="6971">
                  <c:v>18236</c:v>
                </c:pt>
                <c:pt idx="6972">
                  <c:v>18237</c:v>
                </c:pt>
                <c:pt idx="6973">
                  <c:v>18238</c:v>
                </c:pt>
                <c:pt idx="6974">
                  <c:v>18239</c:v>
                </c:pt>
                <c:pt idx="6975">
                  <c:v>18240</c:v>
                </c:pt>
                <c:pt idx="6976">
                  <c:v>18241</c:v>
                </c:pt>
                <c:pt idx="6977">
                  <c:v>18242</c:v>
                </c:pt>
                <c:pt idx="6978">
                  <c:v>18243</c:v>
                </c:pt>
                <c:pt idx="6979">
                  <c:v>18244</c:v>
                </c:pt>
                <c:pt idx="6980">
                  <c:v>18245</c:v>
                </c:pt>
                <c:pt idx="6981">
                  <c:v>18246</c:v>
                </c:pt>
                <c:pt idx="6982">
                  <c:v>18247</c:v>
                </c:pt>
                <c:pt idx="6983">
                  <c:v>18248</c:v>
                </c:pt>
                <c:pt idx="6984">
                  <c:v>18249</c:v>
                </c:pt>
                <c:pt idx="6985">
                  <c:v>18250</c:v>
                </c:pt>
                <c:pt idx="6986">
                  <c:v>18251</c:v>
                </c:pt>
                <c:pt idx="6987">
                  <c:v>18252</c:v>
                </c:pt>
                <c:pt idx="6988">
                  <c:v>18253</c:v>
                </c:pt>
                <c:pt idx="6989">
                  <c:v>18254</c:v>
                </c:pt>
                <c:pt idx="6990">
                  <c:v>18255</c:v>
                </c:pt>
                <c:pt idx="6991">
                  <c:v>18256</c:v>
                </c:pt>
                <c:pt idx="6992">
                  <c:v>18257</c:v>
                </c:pt>
                <c:pt idx="6993">
                  <c:v>18258</c:v>
                </c:pt>
                <c:pt idx="6994">
                  <c:v>18259</c:v>
                </c:pt>
                <c:pt idx="6995">
                  <c:v>18260</c:v>
                </c:pt>
                <c:pt idx="6996">
                  <c:v>18261</c:v>
                </c:pt>
                <c:pt idx="6997">
                  <c:v>18262</c:v>
                </c:pt>
                <c:pt idx="6998">
                  <c:v>18263</c:v>
                </c:pt>
                <c:pt idx="6999">
                  <c:v>18264</c:v>
                </c:pt>
                <c:pt idx="7000">
                  <c:v>18265</c:v>
                </c:pt>
                <c:pt idx="7001">
                  <c:v>18266</c:v>
                </c:pt>
                <c:pt idx="7002">
                  <c:v>18267</c:v>
                </c:pt>
                <c:pt idx="7003">
                  <c:v>18268</c:v>
                </c:pt>
                <c:pt idx="7004">
                  <c:v>18269</c:v>
                </c:pt>
                <c:pt idx="7005">
                  <c:v>18270</c:v>
                </c:pt>
                <c:pt idx="7006">
                  <c:v>18271</c:v>
                </c:pt>
                <c:pt idx="7007">
                  <c:v>18272</c:v>
                </c:pt>
                <c:pt idx="7008">
                  <c:v>18273</c:v>
                </c:pt>
                <c:pt idx="7009">
                  <c:v>18274</c:v>
                </c:pt>
                <c:pt idx="7010">
                  <c:v>18275</c:v>
                </c:pt>
                <c:pt idx="7011">
                  <c:v>18276</c:v>
                </c:pt>
                <c:pt idx="7012">
                  <c:v>18277</c:v>
                </c:pt>
                <c:pt idx="7013">
                  <c:v>18278</c:v>
                </c:pt>
                <c:pt idx="7014">
                  <c:v>18279</c:v>
                </c:pt>
                <c:pt idx="7015">
                  <c:v>18280</c:v>
                </c:pt>
                <c:pt idx="7016">
                  <c:v>18281</c:v>
                </c:pt>
                <c:pt idx="7017">
                  <c:v>18282</c:v>
                </c:pt>
                <c:pt idx="7018">
                  <c:v>18283</c:v>
                </c:pt>
                <c:pt idx="7019">
                  <c:v>18284</c:v>
                </c:pt>
                <c:pt idx="7020">
                  <c:v>18285</c:v>
                </c:pt>
                <c:pt idx="7021">
                  <c:v>18286</c:v>
                </c:pt>
                <c:pt idx="7022">
                  <c:v>18287</c:v>
                </c:pt>
                <c:pt idx="7023">
                  <c:v>18288</c:v>
                </c:pt>
                <c:pt idx="7024">
                  <c:v>18289</c:v>
                </c:pt>
                <c:pt idx="7025">
                  <c:v>18290</c:v>
                </c:pt>
                <c:pt idx="7026">
                  <c:v>18291</c:v>
                </c:pt>
                <c:pt idx="7027">
                  <c:v>18292</c:v>
                </c:pt>
                <c:pt idx="7028">
                  <c:v>18293</c:v>
                </c:pt>
                <c:pt idx="7029">
                  <c:v>18294</c:v>
                </c:pt>
                <c:pt idx="7030">
                  <c:v>18295</c:v>
                </c:pt>
                <c:pt idx="7031">
                  <c:v>18296</c:v>
                </c:pt>
                <c:pt idx="7032">
                  <c:v>18297</c:v>
                </c:pt>
                <c:pt idx="7033">
                  <c:v>18298</c:v>
                </c:pt>
                <c:pt idx="7034">
                  <c:v>18299</c:v>
                </c:pt>
                <c:pt idx="7035">
                  <c:v>18300</c:v>
                </c:pt>
                <c:pt idx="7036">
                  <c:v>18301</c:v>
                </c:pt>
                <c:pt idx="7037">
                  <c:v>18302</c:v>
                </c:pt>
                <c:pt idx="7038">
                  <c:v>18303</c:v>
                </c:pt>
                <c:pt idx="7039">
                  <c:v>18304</c:v>
                </c:pt>
                <c:pt idx="7040">
                  <c:v>18305</c:v>
                </c:pt>
                <c:pt idx="7041">
                  <c:v>18306</c:v>
                </c:pt>
                <c:pt idx="7042">
                  <c:v>18307</c:v>
                </c:pt>
                <c:pt idx="7043">
                  <c:v>18308</c:v>
                </c:pt>
                <c:pt idx="7044">
                  <c:v>18309</c:v>
                </c:pt>
                <c:pt idx="7045">
                  <c:v>18310</c:v>
                </c:pt>
                <c:pt idx="7046">
                  <c:v>18311</c:v>
                </c:pt>
                <c:pt idx="7047">
                  <c:v>18312</c:v>
                </c:pt>
                <c:pt idx="7048">
                  <c:v>18313</c:v>
                </c:pt>
                <c:pt idx="7049">
                  <c:v>18314</c:v>
                </c:pt>
                <c:pt idx="7050">
                  <c:v>18315</c:v>
                </c:pt>
                <c:pt idx="7051">
                  <c:v>18316</c:v>
                </c:pt>
                <c:pt idx="7052">
                  <c:v>18317</c:v>
                </c:pt>
                <c:pt idx="7053">
                  <c:v>18318</c:v>
                </c:pt>
                <c:pt idx="7054">
                  <c:v>18319</c:v>
                </c:pt>
                <c:pt idx="7055">
                  <c:v>18320</c:v>
                </c:pt>
                <c:pt idx="7056">
                  <c:v>18321</c:v>
                </c:pt>
                <c:pt idx="7057">
                  <c:v>18322</c:v>
                </c:pt>
                <c:pt idx="7058">
                  <c:v>18323</c:v>
                </c:pt>
                <c:pt idx="7059">
                  <c:v>18324</c:v>
                </c:pt>
                <c:pt idx="7060">
                  <c:v>18325</c:v>
                </c:pt>
                <c:pt idx="7061">
                  <c:v>18326</c:v>
                </c:pt>
                <c:pt idx="7062">
                  <c:v>18327</c:v>
                </c:pt>
                <c:pt idx="7063">
                  <c:v>18328</c:v>
                </c:pt>
                <c:pt idx="7064">
                  <c:v>18329</c:v>
                </c:pt>
                <c:pt idx="7065">
                  <c:v>18330</c:v>
                </c:pt>
                <c:pt idx="7066">
                  <c:v>18331</c:v>
                </c:pt>
                <c:pt idx="7067">
                  <c:v>18332</c:v>
                </c:pt>
                <c:pt idx="7068">
                  <c:v>18333</c:v>
                </c:pt>
                <c:pt idx="7069">
                  <c:v>18334</c:v>
                </c:pt>
                <c:pt idx="7070">
                  <c:v>18335</c:v>
                </c:pt>
                <c:pt idx="7071">
                  <c:v>18336</c:v>
                </c:pt>
                <c:pt idx="7072">
                  <c:v>18337</c:v>
                </c:pt>
                <c:pt idx="7073">
                  <c:v>18338</c:v>
                </c:pt>
                <c:pt idx="7074">
                  <c:v>18339</c:v>
                </c:pt>
                <c:pt idx="7075">
                  <c:v>18340</c:v>
                </c:pt>
                <c:pt idx="7076">
                  <c:v>18341</c:v>
                </c:pt>
                <c:pt idx="7077">
                  <c:v>18342</c:v>
                </c:pt>
                <c:pt idx="7078">
                  <c:v>18343</c:v>
                </c:pt>
                <c:pt idx="7079">
                  <c:v>18344</c:v>
                </c:pt>
                <c:pt idx="7080">
                  <c:v>18345</c:v>
                </c:pt>
                <c:pt idx="7081">
                  <c:v>18346</c:v>
                </c:pt>
                <c:pt idx="7082">
                  <c:v>18347</c:v>
                </c:pt>
                <c:pt idx="7083">
                  <c:v>18348</c:v>
                </c:pt>
                <c:pt idx="7084">
                  <c:v>18349</c:v>
                </c:pt>
                <c:pt idx="7085">
                  <c:v>18350</c:v>
                </c:pt>
                <c:pt idx="7086">
                  <c:v>18351</c:v>
                </c:pt>
                <c:pt idx="7087">
                  <c:v>18352</c:v>
                </c:pt>
                <c:pt idx="7088">
                  <c:v>18353</c:v>
                </c:pt>
                <c:pt idx="7089">
                  <c:v>18354</c:v>
                </c:pt>
                <c:pt idx="7090">
                  <c:v>18355</c:v>
                </c:pt>
                <c:pt idx="7091">
                  <c:v>18356</c:v>
                </c:pt>
                <c:pt idx="7092">
                  <c:v>18357</c:v>
                </c:pt>
                <c:pt idx="7093">
                  <c:v>18358</c:v>
                </c:pt>
                <c:pt idx="7094">
                  <c:v>18359</c:v>
                </c:pt>
                <c:pt idx="7095">
                  <c:v>18360</c:v>
                </c:pt>
                <c:pt idx="7096">
                  <c:v>18361</c:v>
                </c:pt>
                <c:pt idx="7097">
                  <c:v>18362</c:v>
                </c:pt>
                <c:pt idx="7098">
                  <c:v>18363</c:v>
                </c:pt>
                <c:pt idx="7099">
                  <c:v>18364</c:v>
                </c:pt>
                <c:pt idx="7100">
                  <c:v>18365</c:v>
                </c:pt>
                <c:pt idx="7101">
                  <c:v>18366</c:v>
                </c:pt>
                <c:pt idx="7102">
                  <c:v>18367</c:v>
                </c:pt>
                <c:pt idx="7103">
                  <c:v>18368</c:v>
                </c:pt>
                <c:pt idx="7104">
                  <c:v>18369</c:v>
                </c:pt>
                <c:pt idx="7105">
                  <c:v>18370</c:v>
                </c:pt>
                <c:pt idx="7106">
                  <c:v>18371</c:v>
                </c:pt>
                <c:pt idx="7107">
                  <c:v>18372</c:v>
                </c:pt>
                <c:pt idx="7108">
                  <c:v>18373</c:v>
                </c:pt>
                <c:pt idx="7109">
                  <c:v>18374</c:v>
                </c:pt>
                <c:pt idx="7110">
                  <c:v>18375</c:v>
                </c:pt>
                <c:pt idx="7111">
                  <c:v>18376</c:v>
                </c:pt>
                <c:pt idx="7112">
                  <c:v>18377</c:v>
                </c:pt>
                <c:pt idx="7113">
                  <c:v>18378</c:v>
                </c:pt>
                <c:pt idx="7114">
                  <c:v>18379</c:v>
                </c:pt>
                <c:pt idx="7115">
                  <c:v>18380</c:v>
                </c:pt>
                <c:pt idx="7116">
                  <c:v>18381</c:v>
                </c:pt>
                <c:pt idx="7117">
                  <c:v>18382</c:v>
                </c:pt>
                <c:pt idx="7118">
                  <c:v>18383</c:v>
                </c:pt>
                <c:pt idx="7119">
                  <c:v>18384</c:v>
                </c:pt>
                <c:pt idx="7120">
                  <c:v>18385</c:v>
                </c:pt>
                <c:pt idx="7121">
                  <c:v>18386</c:v>
                </c:pt>
                <c:pt idx="7122">
                  <c:v>18387</c:v>
                </c:pt>
                <c:pt idx="7123">
                  <c:v>18388</c:v>
                </c:pt>
                <c:pt idx="7124">
                  <c:v>18389</c:v>
                </c:pt>
                <c:pt idx="7125">
                  <c:v>18390</c:v>
                </c:pt>
                <c:pt idx="7126">
                  <c:v>18391</c:v>
                </c:pt>
                <c:pt idx="7127">
                  <c:v>18392</c:v>
                </c:pt>
                <c:pt idx="7128">
                  <c:v>18393</c:v>
                </c:pt>
                <c:pt idx="7129">
                  <c:v>18394</c:v>
                </c:pt>
                <c:pt idx="7130">
                  <c:v>18395</c:v>
                </c:pt>
                <c:pt idx="7131">
                  <c:v>18396</c:v>
                </c:pt>
                <c:pt idx="7132">
                  <c:v>18397</c:v>
                </c:pt>
                <c:pt idx="7133">
                  <c:v>18398</c:v>
                </c:pt>
                <c:pt idx="7134">
                  <c:v>18399</c:v>
                </c:pt>
                <c:pt idx="7135">
                  <c:v>18400</c:v>
                </c:pt>
                <c:pt idx="7136">
                  <c:v>18401</c:v>
                </c:pt>
                <c:pt idx="7137">
                  <c:v>18402</c:v>
                </c:pt>
                <c:pt idx="7138">
                  <c:v>18403</c:v>
                </c:pt>
                <c:pt idx="7139">
                  <c:v>18404</c:v>
                </c:pt>
                <c:pt idx="7140">
                  <c:v>18405</c:v>
                </c:pt>
                <c:pt idx="7141">
                  <c:v>18406</c:v>
                </c:pt>
                <c:pt idx="7142">
                  <c:v>18407</c:v>
                </c:pt>
                <c:pt idx="7143">
                  <c:v>18408</c:v>
                </c:pt>
                <c:pt idx="7144">
                  <c:v>18409</c:v>
                </c:pt>
                <c:pt idx="7145">
                  <c:v>18410</c:v>
                </c:pt>
                <c:pt idx="7146">
                  <c:v>18411</c:v>
                </c:pt>
                <c:pt idx="7147">
                  <c:v>18412</c:v>
                </c:pt>
                <c:pt idx="7148">
                  <c:v>18413</c:v>
                </c:pt>
                <c:pt idx="7149">
                  <c:v>18414</c:v>
                </c:pt>
                <c:pt idx="7150">
                  <c:v>18415</c:v>
                </c:pt>
                <c:pt idx="7151">
                  <c:v>18416</c:v>
                </c:pt>
                <c:pt idx="7152">
                  <c:v>18417</c:v>
                </c:pt>
                <c:pt idx="7153">
                  <c:v>18418</c:v>
                </c:pt>
                <c:pt idx="7154">
                  <c:v>18419</c:v>
                </c:pt>
                <c:pt idx="7155">
                  <c:v>18420</c:v>
                </c:pt>
                <c:pt idx="7156">
                  <c:v>18421</c:v>
                </c:pt>
                <c:pt idx="7157">
                  <c:v>18422</c:v>
                </c:pt>
                <c:pt idx="7158">
                  <c:v>18423</c:v>
                </c:pt>
                <c:pt idx="7159">
                  <c:v>18424</c:v>
                </c:pt>
                <c:pt idx="7160">
                  <c:v>18425</c:v>
                </c:pt>
                <c:pt idx="7161">
                  <c:v>18426</c:v>
                </c:pt>
                <c:pt idx="7162">
                  <c:v>18427</c:v>
                </c:pt>
                <c:pt idx="7163">
                  <c:v>18428</c:v>
                </c:pt>
                <c:pt idx="7164">
                  <c:v>18429</c:v>
                </c:pt>
                <c:pt idx="7165">
                  <c:v>18430</c:v>
                </c:pt>
                <c:pt idx="7166">
                  <c:v>18431</c:v>
                </c:pt>
                <c:pt idx="7167">
                  <c:v>18432</c:v>
                </c:pt>
                <c:pt idx="7168">
                  <c:v>18433</c:v>
                </c:pt>
                <c:pt idx="7169">
                  <c:v>18434</c:v>
                </c:pt>
                <c:pt idx="7170">
                  <c:v>18435</c:v>
                </c:pt>
                <c:pt idx="7171">
                  <c:v>18436</c:v>
                </c:pt>
                <c:pt idx="7172">
                  <c:v>18437</c:v>
                </c:pt>
                <c:pt idx="7173">
                  <c:v>18438</c:v>
                </c:pt>
                <c:pt idx="7174">
                  <c:v>18439</c:v>
                </c:pt>
                <c:pt idx="7175">
                  <c:v>18440</c:v>
                </c:pt>
                <c:pt idx="7176">
                  <c:v>18441</c:v>
                </c:pt>
                <c:pt idx="7177">
                  <c:v>18442</c:v>
                </c:pt>
                <c:pt idx="7178">
                  <c:v>18443</c:v>
                </c:pt>
                <c:pt idx="7179">
                  <c:v>18444</c:v>
                </c:pt>
                <c:pt idx="7180">
                  <c:v>18445</c:v>
                </c:pt>
                <c:pt idx="7181">
                  <c:v>18446</c:v>
                </c:pt>
                <c:pt idx="7182">
                  <c:v>18447</c:v>
                </c:pt>
                <c:pt idx="7183">
                  <c:v>18448</c:v>
                </c:pt>
                <c:pt idx="7184">
                  <c:v>18449</c:v>
                </c:pt>
                <c:pt idx="7185">
                  <c:v>18450</c:v>
                </c:pt>
                <c:pt idx="7186">
                  <c:v>18451</c:v>
                </c:pt>
                <c:pt idx="7187">
                  <c:v>18452</c:v>
                </c:pt>
                <c:pt idx="7188">
                  <c:v>18453</c:v>
                </c:pt>
                <c:pt idx="7189">
                  <c:v>18454</c:v>
                </c:pt>
                <c:pt idx="7190">
                  <c:v>18455</c:v>
                </c:pt>
                <c:pt idx="7191">
                  <c:v>18456</c:v>
                </c:pt>
                <c:pt idx="7192">
                  <c:v>18457</c:v>
                </c:pt>
                <c:pt idx="7193">
                  <c:v>18458</c:v>
                </c:pt>
                <c:pt idx="7194">
                  <c:v>18459</c:v>
                </c:pt>
                <c:pt idx="7195">
                  <c:v>18460</c:v>
                </c:pt>
                <c:pt idx="7196">
                  <c:v>18461</c:v>
                </c:pt>
                <c:pt idx="7197">
                  <c:v>18462</c:v>
                </c:pt>
                <c:pt idx="7198">
                  <c:v>18463</c:v>
                </c:pt>
                <c:pt idx="7199">
                  <c:v>18464</c:v>
                </c:pt>
                <c:pt idx="7200">
                  <c:v>18465</c:v>
                </c:pt>
                <c:pt idx="7201">
                  <c:v>18466</c:v>
                </c:pt>
                <c:pt idx="7202">
                  <c:v>18467</c:v>
                </c:pt>
                <c:pt idx="7203">
                  <c:v>18468</c:v>
                </c:pt>
                <c:pt idx="7204">
                  <c:v>18469</c:v>
                </c:pt>
                <c:pt idx="7205">
                  <c:v>18470</c:v>
                </c:pt>
                <c:pt idx="7206">
                  <c:v>18471</c:v>
                </c:pt>
                <c:pt idx="7207">
                  <c:v>18472</c:v>
                </c:pt>
                <c:pt idx="7208">
                  <c:v>18473</c:v>
                </c:pt>
                <c:pt idx="7209">
                  <c:v>18474</c:v>
                </c:pt>
                <c:pt idx="7210">
                  <c:v>18475</c:v>
                </c:pt>
                <c:pt idx="7211">
                  <c:v>18476</c:v>
                </c:pt>
                <c:pt idx="7212">
                  <c:v>18477</c:v>
                </c:pt>
                <c:pt idx="7213">
                  <c:v>18478</c:v>
                </c:pt>
                <c:pt idx="7214">
                  <c:v>18479</c:v>
                </c:pt>
                <c:pt idx="7215">
                  <c:v>18480</c:v>
                </c:pt>
                <c:pt idx="7216">
                  <c:v>18481</c:v>
                </c:pt>
                <c:pt idx="7217">
                  <c:v>18482</c:v>
                </c:pt>
                <c:pt idx="7218">
                  <c:v>18483</c:v>
                </c:pt>
                <c:pt idx="7219">
                  <c:v>18484</c:v>
                </c:pt>
                <c:pt idx="7220">
                  <c:v>18485</c:v>
                </c:pt>
                <c:pt idx="7221">
                  <c:v>18486</c:v>
                </c:pt>
                <c:pt idx="7222">
                  <c:v>18487</c:v>
                </c:pt>
                <c:pt idx="7223">
                  <c:v>18488</c:v>
                </c:pt>
                <c:pt idx="7224">
                  <c:v>18489</c:v>
                </c:pt>
                <c:pt idx="7225">
                  <c:v>18490</c:v>
                </c:pt>
                <c:pt idx="7226">
                  <c:v>18491</c:v>
                </c:pt>
                <c:pt idx="7227">
                  <c:v>18492</c:v>
                </c:pt>
                <c:pt idx="7228">
                  <c:v>18493</c:v>
                </c:pt>
                <c:pt idx="7229">
                  <c:v>18494</c:v>
                </c:pt>
                <c:pt idx="7230">
                  <c:v>18495</c:v>
                </c:pt>
                <c:pt idx="7231">
                  <c:v>18496</c:v>
                </c:pt>
                <c:pt idx="7232">
                  <c:v>18497</c:v>
                </c:pt>
                <c:pt idx="7233">
                  <c:v>18498</c:v>
                </c:pt>
                <c:pt idx="7234">
                  <c:v>18499</c:v>
                </c:pt>
                <c:pt idx="7235">
                  <c:v>18500</c:v>
                </c:pt>
                <c:pt idx="7236">
                  <c:v>18501</c:v>
                </c:pt>
                <c:pt idx="7237">
                  <c:v>18502</c:v>
                </c:pt>
                <c:pt idx="7238">
                  <c:v>18503</c:v>
                </c:pt>
                <c:pt idx="7239">
                  <c:v>18504</c:v>
                </c:pt>
                <c:pt idx="7240">
                  <c:v>18505</c:v>
                </c:pt>
                <c:pt idx="7241">
                  <c:v>18506</c:v>
                </c:pt>
                <c:pt idx="7242">
                  <c:v>18507</c:v>
                </c:pt>
                <c:pt idx="7243">
                  <c:v>18508</c:v>
                </c:pt>
                <c:pt idx="7244">
                  <c:v>18509</c:v>
                </c:pt>
                <c:pt idx="7245">
                  <c:v>18510</c:v>
                </c:pt>
                <c:pt idx="7246">
                  <c:v>18511</c:v>
                </c:pt>
                <c:pt idx="7247">
                  <c:v>18512</c:v>
                </c:pt>
                <c:pt idx="7248">
                  <c:v>18513</c:v>
                </c:pt>
                <c:pt idx="7249">
                  <c:v>18514</c:v>
                </c:pt>
                <c:pt idx="7250">
                  <c:v>18515</c:v>
                </c:pt>
                <c:pt idx="7251">
                  <c:v>18516</c:v>
                </c:pt>
                <c:pt idx="7252">
                  <c:v>18517</c:v>
                </c:pt>
                <c:pt idx="7253">
                  <c:v>18518</c:v>
                </c:pt>
                <c:pt idx="7254">
                  <c:v>18519</c:v>
                </c:pt>
                <c:pt idx="7255">
                  <c:v>18520</c:v>
                </c:pt>
                <c:pt idx="7256">
                  <c:v>18521</c:v>
                </c:pt>
                <c:pt idx="7257">
                  <c:v>18522</c:v>
                </c:pt>
                <c:pt idx="7258">
                  <c:v>18523</c:v>
                </c:pt>
                <c:pt idx="7259">
                  <c:v>18524</c:v>
                </c:pt>
                <c:pt idx="7260">
                  <c:v>18525</c:v>
                </c:pt>
                <c:pt idx="7261">
                  <c:v>18526</c:v>
                </c:pt>
                <c:pt idx="7262">
                  <c:v>18527</c:v>
                </c:pt>
                <c:pt idx="7263">
                  <c:v>18528</c:v>
                </c:pt>
                <c:pt idx="7264">
                  <c:v>18529</c:v>
                </c:pt>
                <c:pt idx="7265">
                  <c:v>18530</c:v>
                </c:pt>
                <c:pt idx="7266">
                  <c:v>18531</c:v>
                </c:pt>
                <c:pt idx="7267">
                  <c:v>18532</c:v>
                </c:pt>
                <c:pt idx="7268">
                  <c:v>18533</c:v>
                </c:pt>
                <c:pt idx="7269">
                  <c:v>18534</c:v>
                </c:pt>
                <c:pt idx="7270">
                  <c:v>18535</c:v>
                </c:pt>
                <c:pt idx="7271">
                  <c:v>18536</c:v>
                </c:pt>
                <c:pt idx="7272">
                  <c:v>18537</c:v>
                </c:pt>
                <c:pt idx="7273">
                  <c:v>18538</c:v>
                </c:pt>
                <c:pt idx="7274">
                  <c:v>18539</c:v>
                </c:pt>
                <c:pt idx="7275">
                  <c:v>18540</c:v>
                </c:pt>
                <c:pt idx="7276">
                  <c:v>18541</c:v>
                </c:pt>
                <c:pt idx="7277">
                  <c:v>18542</c:v>
                </c:pt>
                <c:pt idx="7278">
                  <c:v>18543</c:v>
                </c:pt>
                <c:pt idx="7279">
                  <c:v>18544</c:v>
                </c:pt>
                <c:pt idx="7280">
                  <c:v>18545</c:v>
                </c:pt>
                <c:pt idx="7281">
                  <c:v>18546</c:v>
                </c:pt>
                <c:pt idx="7282">
                  <c:v>18547</c:v>
                </c:pt>
                <c:pt idx="7283">
                  <c:v>18548</c:v>
                </c:pt>
                <c:pt idx="7284">
                  <c:v>18549</c:v>
                </c:pt>
                <c:pt idx="7285">
                  <c:v>18550</c:v>
                </c:pt>
                <c:pt idx="7286">
                  <c:v>18551</c:v>
                </c:pt>
                <c:pt idx="7287">
                  <c:v>18552</c:v>
                </c:pt>
                <c:pt idx="7288">
                  <c:v>18553</c:v>
                </c:pt>
                <c:pt idx="7289">
                  <c:v>18554</c:v>
                </c:pt>
                <c:pt idx="7290">
                  <c:v>18555</c:v>
                </c:pt>
                <c:pt idx="7291">
                  <c:v>18556</c:v>
                </c:pt>
                <c:pt idx="7292">
                  <c:v>18557</c:v>
                </c:pt>
                <c:pt idx="7293">
                  <c:v>18558</c:v>
                </c:pt>
                <c:pt idx="7294">
                  <c:v>18559</c:v>
                </c:pt>
                <c:pt idx="7295">
                  <c:v>18560</c:v>
                </c:pt>
                <c:pt idx="7296">
                  <c:v>18561</c:v>
                </c:pt>
                <c:pt idx="7297">
                  <c:v>18562</c:v>
                </c:pt>
                <c:pt idx="7298">
                  <c:v>18563</c:v>
                </c:pt>
                <c:pt idx="7299">
                  <c:v>18564</c:v>
                </c:pt>
                <c:pt idx="7300">
                  <c:v>18565</c:v>
                </c:pt>
                <c:pt idx="7301">
                  <c:v>18566</c:v>
                </c:pt>
                <c:pt idx="7302">
                  <c:v>18567</c:v>
                </c:pt>
                <c:pt idx="7303">
                  <c:v>18568</c:v>
                </c:pt>
                <c:pt idx="7304">
                  <c:v>18569</c:v>
                </c:pt>
                <c:pt idx="7305">
                  <c:v>18570</c:v>
                </c:pt>
                <c:pt idx="7306">
                  <c:v>18571</c:v>
                </c:pt>
                <c:pt idx="7307">
                  <c:v>18572</c:v>
                </c:pt>
                <c:pt idx="7308">
                  <c:v>18573</c:v>
                </c:pt>
                <c:pt idx="7309">
                  <c:v>18574</c:v>
                </c:pt>
                <c:pt idx="7310">
                  <c:v>18575</c:v>
                </c:pt>
                <c:pt idx="7311">
                  <c:v>18576</c:v>
                </c:pt>
                <c:pt idx="7312">
                  <c:v>18577</c:v>
                </c:pt>
                <c:pt idx="7313">
                  <c:v>18578</c:v>
                </c:pt>
                <c:pt idx="7314">
                  <c:v>18579</c:v>
                </c:pt>
                <c:pt idx="7315">
                  <c:v>18580</c:v>
                </c:pt>
                <c:pt idx="7316">
                  <c:v>18581</c:v>
                </c:pt>
                <c:pt idx="7317">
                  <c:v>18582</c:v>
                </c:pt>
                <c:pt idx="7318">
                  <c:v>18583</c:v>
                </c:pt>
                <c:pt idx="7319">
                  <c:v>18584</c:v>
                </c:pt>
                <c:pt idx="7320">
                  <c:v>18585</c:v>
                </c:pt>
                <c:pt idx="7321">
                  <c:v>18586</c:v>
                </c:pt>
                <c:pt idx="7322">
                  <c:v>18587</c:v>
                </c:pt>
                <c:pt idx="7323">
                  <c:v>18588</c:v>
                </c:pt>
                <c:pt idx="7324">
                  <c:v>18589</c:v>
                </c:pt>
                <c:pt idx="7325">
                  <c:v>18590</c:v>
                </c:pt>
                <c:pt idx="7326">
                  <c:v>18591</c:v>
                </c:pt>
                <c:pt idx="7327">
                  <c:v>18592</c:v>
                </c:pt>
                <c:pt idx="7328">
                  <c:v>18593</c:v>
                </c:pt>
                <c:pt idx="7329">
                  <c:v>18594</c:v>
                </c:pt>
                <c:pt idx="7330">
                  <c:v>18595</c:v>
                </c:pt>
                <c:pt idx="7331">
                  <c:v>18596</c:v>
                </c:pt>
                <c:pt idx="7332">
                  <c:v>18597</c:v>
                </c:pt>
                <c:pt idx="7333">
                  <c:v>18598</c:v>
                </c:pt>
                <c:pt idx="7334">
                  <c:v>18599</c:v>
                </c:pt>
                <c:pt idx="7335">
                  <c:v>18600</c:v>
                </c:pt>
                <c:pt idx="7336">
                  <c:v>18601</c:v>
                </c:pt>
                <c:pt idx="7337">
                  <c:v>18602</c:v>
                </c:pt>
                <c:pt idx="7338">
                  <c:v>18603</c:v>
                </c:pt>
                <c:pt idx="7339">
                  <c:v>18604</c:v>
                </c:pt>
                <c:pt idx="7340">
                  <c:v>18605</c:v>
                </c:pt>
                <c:pt idx="7341">
                  <c:v>18606</c:v>
                </c:pt>
                <c:pt idx="7342">
                  <c:v>18607</c:v>
                </c:pt>
                <c:pt idx="7343">
                  <c:v>18608</c:v>
                </c:pt>
                <c:pt idx="7344">
                  <c:v>18609</c:v>
                </c:pt>
                <c:pt idx="7345">
                  <c:v>18610</c:v>
                </c:pt>
                <c:pt idx="7346">
                  <c:v>18611</c:v>
                </c:pt>
                <c:pt idx="7347">
                  <c:v>18612</c:v>
                </c:pt>
                <c:pt idx="7348">
                  <c:v>18613</c:v>
                </c:pt>
                <c:pt idx="7349">
                  <c:v>18614</c:v>
                </c:pt>
                <c:pt idx="7350">
                  <c:v>18615</c:v>
                </c:pt>
                <c:pt idx="7351">
                  <c:v>18616</c:v>
                </c:pt>
                <c:pt idx="7352">
                  <c:v>18617</c:v>
                </c:pt>
                <c:pt idx="7353">
                  <c:v>18618</c:v>
                </c:pt>
                <c:pt idx="7354">
                  <c:v>18619</c:v>
                </c:pt>
                <c:pt idx="7355">
                  <c:v>18620</c:v>
                </c:pt>
                <c:pt idx="7356">
                  <c:v>18621</c:v>
                </c:pt>
                <c:pt idx="7357">
                  <c:v>18622</c:v>
                </c:pt>
                <c:pt idx="7358">
                  <c:v>18623</c:v>
                </c:pt>
                <c:pt idx="7359">
                  <c:v>18624</c:v>
                </c:pt>
                <c:pt idx="7360">
                  <c:v>18625</c:v>
                </c:pt>
                <c:pt idx="7361">
                  <c:v>18626</c:v>
                </c:pt>
                <c:pt idx="7362">
                  <c:v>18627</c:v>
                </c:pt>
                <c:pt idx="7363">
                  <c:v>18628</c:v>
                </c:pt>
                <c:pt idx="7364">
                  <c:v>18629</c:v>
                </c:pt>
                <c:pt idx="7365">
                  <c:v>18630</c:v>
                </c:pt>
                <c:pt idx="7366">
                  <c:v>18631</c:v>
                </c:pt>
                <c:pt idx="7367">
                  <c:v>18632</c:v>
                </c:pt>
                <c:pt idx="7368">
                  <c:v>18633</c:v>
                </c:pt>
                <c:pt idx="7369">
                  <c:v>18634</c:v>
                </c:pt>
                <c:pt idx="7370">
                  <c:v>18635</c:v>
                </c:pt>
                <c:pt idx="7371">
                  <c:v>18636</c:v>
                </c:pt>
                <c:pt idx="7372">
                  <c:v>18637</c:v>
                </c:pt>
                <c:pt idx="7373">
                  <c:v>18638</c:v>
                </c:pt>
                <c:pt idx="7374">
                  <c:v>18639</c:v>
                </c:pt>
                <c:pt idx="7375">
                  <c:v>18640</c:v>
                </c:pt>
                <c:pt idx="7376">
                  <c:v>18641</c:v>
                </c:pt>
                <c:pt idx="7377">
                  <c:v>18642</c:v>
                </c:pt>
                <c:pt idx="7378">
                  <c:v>18643</c:v>
                </c:pt>
                <c:pt idx="7379">
                  <c:v>18644</c:v>
                </c:pt>
                <c:pt idx="7380">
                  <c:v>18645</c:v>
                </c:pt>
                <c:pt idx="7381">
                  <c:v>18646</c:v>
                </c:pt>
                <c:pt idx="7382">
                  <c:v>18647</c:v>
                </c:pt>
                <c:pt idx="7383">
                  <c:v>18648</c:v>
                </c:pt>
                <c:pt idx="7384">
                  <c:v>18649</c:v>
                </c:pt>
                <c:pt idx="7385">
                  <c:v>18650</c:v>
                </c:pt>
                <c:pt idx="7386">
                  <c:v>18651</c:v>
                </c:pt>
                <c:pt idx="7387">
                  <c:v>18652</c:v>
                </c:pt>
                <c:pt idx="7388">
                  <c:v>18653</c:v>
                </c:pt>
                <c:pt idx="7389">
                  <c:v>18654</c:v>
                </c:pt>
                <c:pt idx="7390">
                  <c:v>18655</c:v>
                </c:pt>
                <c:pt idx="7391">
                  <c:v>18656</c:v>
                </c:pt>
                <c:pt idx="7392">
                  <c:v>18657</c:v>
                </c:pt>
                <c:pt idx="7393">
                  <c:v>18658</c:v>
                </c:pt>
                <c:pt idx="7394">
                  <c:v>18659</c:v>
                </c:pt>
                <c:pt idx="7395">
                  <c:v>18660</c:v>
                </c:pt>
                <c:pt idx="7396">
                  <c:v>18661</c:v>
                </c:pt>
                <c:pt idx="7397">
                  <c:v>18662</c:v>
                </c:pt>
                <c:pt idx="7398">
                  <c:v>18663</c:v>
                </c:pt>
                <c:pt idx="7399">
                  <c:v>18664</c:v>
                </c:pt>
                <c:pt idx="7400">
                  <c:v>18665</c:v>
                </c:pt>
                <c:pt idx="7401">
                  <c:v>18666</c:v>
                </c:pt>
                <c:pt idx="7402">
                  <c:v>18667</c:v>
                </c:pt>
                <c:pt idx="7403">
                  <c:v>18668</c:v>
                </c:pt>
                <c:pt idx="7404">
                  <c:v>18669</c:v>
                </c:pt>
                <c:pt idx="7405">
                  <c:v>18670</c:v>
                </c:pt>
                <c:pt idx="7406">
                  <c:v>18671</c:v>
                </c:pt>
                <c:pt idx="7407">
                  <c:v>18672</c:v>
                </c:pt>
                <c:pt idx="7408">
                  <c:v>18673</c:v>
                </c:pt>
                <c:pt idx="7409">
                  <c:v>18674</c:v>
                </c:pt>
                <c:pt idx="7410">
                  <c:v>18675</c:v>
                </c:pt>
                <c:pt idx="7411">
                  <c:v>18676</c:v>
                </c:pt>
                <c:pt idx="7412">
                  <c:v>18677</c:v>
                </c:pt>
                <c:pt idx="7413">
                  <c:v>18678</c:v>
                </c:pt>
                <c:pt idx="7414">
                  <c:v>18679</c:v>
                </c:pt>
                <c:pt idx="7415">
                  <c:v>18680</c:v>
                </c:pt>
                <c:pt idx="7416">
                  <c:v>18681</c:v>
                </c:pt>
                <c:pt idx="7417">
                  <c:v>18682</c:v>
                </c:pt>
                <c:pt idx="7418">
                  <c:v>18683</c:v>
                </c:pt>
                <c:pt idx="7419">
                  <c:v>18684</c:v>
                </c:pt>
                <c:pt idx="7420">
                  <c:v>18685</c:v>
                </c:pt>
                <c:pt idx="7421">
                  <c:v>18686</c:v>
                </c:pt>
                <c:pt idx="7422">
                  <c:v>18687</c:v>
                </c:pt>
                <c:pt idx="7423">
                  <c:v>18688</c:v>
                </c:pt>
                <c:pt idx="7424">
                  <c:v>18689</c:v>
                </c:pt>
                <c:pt idx="7425">
                  <c:v>18690</c:v>
                </c:pt>
                <c:pt idx="7426">
                  <c:v>18691</c:v>
                </c:pt>
                <c:pt idx="7427">
                  <c:v>18692</c:v>
                </c:pt>
                <c:pt idx="7428">
                  <c:v>18693</c:v>
                </c:pt>
                <c:pt idx="7429">
                  <c:v>18694</c:v>
                </c:pt>
                <c:pt idx="7430">
                  <c:v>18695</c:v>
                </c:pt>
                <c:pt idx="7431">
                  <c:v>18696</c:v>
                </c:pt>
                <c:pt idx="7432">
                  <c:v>18697</c:v>
                </c:pt>
                <c:pt idx="7433">
                  <c:v>18698</c:v>
                </c:pt>
                <c:pt idx="7434">
                  <c:v>18699</c:v>
                </c:pt>
                <c:pt idx="7435">
                  <c:v>18700</c:v>
                </c:pt>
                <c:pt idx="7436">
                  <c:v>18701</c:v>
                </c:pt>
                <c:pt idx="7437">
                  <c:v>18702</c:v>
                </c:pt>
                <c:pt idx="7438">
                  <c:v>18703</c:v>
                </c:pt>
                <c:pt idx="7439">
                  <c:v>18704</c:v>
                </c:pt>
                <c:pt idx="7440">
                  <c:v>18705</c:v>
                </c:pt>
                <c:pt idx="7441">
                  <c:v>18706</c:v>
                </c:pt>
                <c:pt idx="7442">
                  <c:v>18707</c:v>
                </c:pt>
                <c:pt idx="7443">
                  <c:v>18708</c:v>
                </c:pt>
                <c:pt idx="7444">
                  <c:v>18709</c:v>
                </c:pt>
                <c:pt idx="7445">
                  <c:v>18710</c:v>
                </c:pt>
                <c:pt idx="7446">
                  <c:v>18711</c:v>
                </c:pt>
                <c:pt idx="7447">
                  <c:v>18712</c:v>
                </c:pt>
                <c:pt idx="7448">
                  <c:v>18713</c:v>
                </c:pt>
                <c:pt idx="7449">
                  <c:v>18714</c:v>
                </c:pt>
                <c:pt idx="7450">
                  <c:v>18715</c:v>
                </c:pt>
                <c:pt idx="7451">
                  <c:v>18716</c:v>
                </c:pt>
                <c:pt idx="7452">
                  <c:v>18717</c:v>
                </c:pt>
                <c:pt idx="7453">
                  <c:v>18718</c:v>
                </c:pt>
                <c:pt idx="7454">
                  <c:v>18719</c:v>
                </c:pt>
                <c:pt idx="7455">
                  <c:v>18720</c:v>
                </c:pt>
                <c:pt idx="7456">
                  <c:v>18721</c:v>
                </c:pt>
                <c:pt idx="7457">
                  <c:v>18722</c:v>
                </c:pt>
                <c:pt idx="7458">
                  <c:v>18723</c:v>
                </c:pt>
                <c:pt idx="7459">
                  <c:v>18724</c:v>
                </c:pt>
                <c:pt idx="7460">
                  <c:v>18725</c:v>
                </c:pt>
                <c:pt idx="7461">
                  <c:v>18726</c:v>
                </c:pt>
                <c:pt idx="7462">
                  <c:v>18727</c:v>
                </c:pt>
                <c:pt idx="7463">
                  <c:v>18728</c:v>
                </c:pt>
                <c:pt idx="7464">
                  <c:v>18729</c:v>
                </c:pt>
                <c:pt idx="7465">
                  <c:v>18730</c:v>
                </c:pt>
                <c:pt idx="7466">
                  <c:v>18731</c:v>
                </c:pt>
                <c:pt idx="7467">
                  <c:v>18732</c:v>
                </c:pt>
                <c:pt idx="7468">
                  <c:v>18733</c:v>
                </c:pt>
                <c:pt idx="7469">
                  <c:v>18734</c:v>
                </c:pt>
                <c:pt idx="7470">
                  <c:v>18735</c:v>
                </c:pt>
                <c:pt idx="7471">
                  <c:v>18736</c:v>
                </c:pt>
                <c:pt idx="7472">
                  <c:v>18737</c:v>
                </c:pt>
                <c:pt idx="7473">
                  <c:v>18738</c:v>
                </c:pt>
                <c:pt idx="7474">
                  <c:v>18739</c:v>
                </c:pt>
                <c:pt idx="7475">
                  <c:v>18740</c:v>
                </c:pt>
                <c:pt idx="7476">
                  <c:v>18741</c:v>
                </c:pt>
                <c:pt idx="7477">
                  <c:v>18742</c:v>
                </c:pt>
                <c:pt idx="7478">
                  <c:v>18743</c:v>
                </c:pt>
                <c:pt idx="7479">
                  <c:v>18744</c:v>
                </c:pt>
                <c:pt idx="7480">
                  <c:v>18745</c:v>
                </c:pt>
                <c:pt idx="7481">
                  <c:v>18746</c:v>
                </c:pt>
                <c:pt idx="7482">
                  <c:v>18747</c:v>
                </c:pt>
                <c:pt idx="7483">
                  <c:v>18748</c:v>
                </c:pt>
                <c:pt idx="7484">
                  <c:v>18749</c:v>
                </c:pt>
                <c:pt idx="7485">
                  <c:v>18750</c:v>
                </c:pt>
                <c:pt idx="7486">
                  <c:v>18751</c:v>
                </c:pt>
                <c:pt idx="7487">
                  <c:v>18752</c:v>
                </c:pt>
                <c:pt idx="7488">
                  <c:v>18753</c:v>
                </c:pt>
                <c:pt idx="7489">
                  <c:v>18754</c:v>
                </c:pt>
                <c:pt idx="7490">
                  <c:v>18755</c:v>
                </c:pt>
                <c:pt idx="7491">
                  <c:v>18756</c:v>
                </c:pt>
                <c:pt idx="7492">
                  <c:v>18757</c:v>
                </c:pt>
                <c:pt idx="7493">
                  <c:v>18758</c:v>
                </c:pt>
                <c:pt idx="7494">
                  <c:v>18759</c:v>
                </c:pt>
                <c:pt idx="7495">
                  <c:v>18760</c:v>
                </c:pt>
                <c:pt idx="7496">
                  <c:v>18761</c:v>
                </c:pt>
                <c:pt idx="7497">
                  <c:v>18762</c:v>
                </c:pt>
                <c:pt idx="7498">
                  <c:v>18763</c:v>
                </c:pt>
                <c:pt idx="7499">
                  <c:v>18764</c:v>
                </c:pt>
                <c:pt idx="7500">
                  <c:v>18765</c:v>
                </c:pt>
                <c:pt idx="7501">
                  <c:v>18766</c:v>
                </c:pt>
                <c:pt idx="7502">
                  <c:v>18767</c:v>
                </c:pt>
                <c:pt idx="7503">
                  <c:v>18768</c:v>
                </c:pt>
                <c:pt idx="7504">
                  <c:v>18769</c:v>
                </c:pt>
                <c:pt idx="7505">
                  <c:v>18770</c:v>
                </c:pt>
                <c:pt idx="7506">
                  <c:v>18771</c:v>
                </c:pt>
                <c:pt idx="7507">
                  <c:v>18772</c:v>
                </c:pt>
                <c:pt idx="7508">
                  <c:v>18773</c:v>
                </c:pt>
                <c:pt idx="7509">
                  <c:v>18774</c:v>
                </c:pt>
                <c:pt idx="7510">
                  <c:v>18775</c:v>
                </c:pt>
                <c:pt idx="7511">
                  <c:v>18776</c:v>
                </c:pt>
                <c:pt idx="7512">
                  <c:v>18777</c:v>
                </c:pt>
                <c:pt idx="7513">
                  <c:v>18778</c:v>
                </c:pt>
                <c:pt idx="7514">
                  <c:v>18779</c:v>
                </c:pt>
                <c:pt idx="7515">
                  <c:v>18780</c:v>
                </c:pt>
                <c:pt idx="7516">
                  <c:v>18781</c:v>
                </c:pt>
                <c:pt idx="7517">
                  <c:v>18782</c:v>
                </c:pt>
                <c:pt idx="7518">
                  <c:v>18783</c:v>
                </c:pt>
                <c:pt idx="7519">
                  <c:v>18784</c:v>
                </c:pt>
                <c:pt idx="7520">
                  <c:v>18785</c:v>
                </c:pt>
                <c:pt idx="7521">
                  <c:v>18786</c:v>
                </c:pt>
                <c:pt idx="7522">
                  <c:v>18787</c:v>
                </c:pt>
                <c:pt idx="7523">
                  <c:v>18788</c:v>
                </c:pt>
                <c:pt idx="7524">
                  <c:v>18789</c:v>
                </c:pt>
                <c:pt idx="7525">
                  <c:v>18790</c:v>
                </c:pt>
                <c:pt idx="7526">
                  <c:v>18791</c:v>
                </c:pt>
                <c:pt idx="7527">
                  <c:v>18792</c:v>
                </c:pt>
                <c:pt idx="7528">
                  <c:v>18793</c:v>
                </c:pt>
                <c:pt idx="7529">
                  <c:v>18794</c:v>
                </c:pt>
                <c:pt idx="7530">
                  <c:v>18795</c:v>
                </c:pt>
                <c:pt idx="7531">
                  <c:v>18796</c:v>
                </c:pt>
                <c:pt idx="7532">
                  <c:v>18797</c:v>
                </c:pt>
                <c:pt idx="7533">
                  <c:v>18798</c:v>
                </c:pt>
                <c:pt idx="7534">
                  <c:v>18799</c:v>
                </c:pt>
                <c:pt idx="7535">
                  <c:v>18800</c:v>
                </c:pt>
                <c:pt idx="7536">
                  <c:v>18801</c:v>
                </c:pt>
                <c:pt idx="7537">
                  <c:v>18802</c:v>
                </c:pt>
                <c:pt idx="7538">
                  <c:v>18803</c:v>
                </c:pt>
                <c:pt idx="7539">
                  <c:v>18804</c:v>
                </c:pt>
                <c:pt idx="7540">
                  <c:v>18805</c:v>
                </c:pt>
                <c:pt idx="7541">
                  <c:v>18806</c:v>
                </c:pt>
                <c:pt idx="7542">
                  <c:v>18807</c:v>
                </c:pt>
                <c:pt idx="7543">
                  <c:v>18808</c:v>
                </c:pt>
                <c:pt idx="7544">
                  <c:v>18809</c:v>
                </c:pt>
                <c:pt idx="7545">
                  <c:v>18810</c:v>
                </c:pt>
                <c:pt idx="7546">
                  <c:v>18811</c:v>
                </c:pt>
                <c:pt idx="7547">
                  <c:v>18812</c:v>
                </c:pt>
                <c:pt idx="7548">
                  <c:v>18813</c:v>
                </c:pt>
                <c:pt idx="7549">
                  <c:v>18814</c:v>
                </c:pt>
                <c:pt idx="7550">
                  <c:v>18815</c:v>
                </c:pt>
                <c:pt idx="7551">
                  <c:v>18816</c:v>
                </c:pt>
                <c:pt idx="7552">
                  <c:v>18817</c:v>
                </c:pt>
                <c:pt idx="7553">
                  <c:v>18818</c:v>
                </c:pt>
                <c:pt idx="7554">
                  <c:v>18819</c:v>
                </c:pt>
                <c:pt idx="7555">
                  <c:v>18820</c:v>
                </c:pt>
                <c:pt idx="7556">
                  <c:v>18821</c:v>
                </c:pt>
                <c:pt idx="7557">
                  <c:v>18822</c:v>
                </c:pt>
                <c:pt idx="7558">
                  <c:v>18823</c:v>
                </c:pt>
                <c:pt idx="7559">
                  <c:v>18824</c:v>
                </c:pt>
                <c:pt idx="7560">
                  <c:v>18825</c:v>
                </c:pt>
                <c:pt idx="7561">
                  <c:v>18826</c:v>
                </c:pt>
                <c:pt idx="7562">
                  <c:v>18827</c:v>
                </c:pt>
                <c:pt idx="7563">
                  <c:v>18828</c:v>
                </c:pt>
                <c:pt idx="7564">
                  <c:v>18829</c:v>
                </c:pt>
                <c:pt idx="7565">
                  <c:v>18830</c:v>
                </c:pt>
                <c:pt idx="7566">
                  <c:v>18831</c:v>
                </c:pt>
                <c:pt idx="7567">
                  <c:v>18832</c:v>
                </c:pt>
                <c:pt idx="7568">
                  <c:v>18833</c:v>
                </c:pt>
                <c:pt idx="7569">
                  <c:v>18834</c:v>
                </c:pt>
                <c:pt idx="7570">
                  <c:v>18835</c:v>
                </c:pt>
                <c:pt idx="7571">
                  <c:v>18836</c:v>
                </c:pt>
                <c:pt idx="7572">
                  <c:v>18837</c:v>
                </c:pt>
                <c:pt idx="7573">
                  <c:v>18838</c:v>
                </c:pt>
                <c:pt idx="7574">
                  <c:v>18839</c:v>
                </c:pt>
                <c:pt idx="7575">
                  <c:v>18840</c:v>
                </c:pt>
                <c:pt idx="7576">
                  <c:v>18841</c:v>
                </c:pt>
                <c:pt idx="7577">
                  <c:v>18842</c:v>
                </c:pt>
                <c:pt idx="7578">
                  <c:v>18843</c:v>
                </c:pt>
                <c:pt idx="7579">
                  <c:v>18844</c:v>
                </c:pt>
                <c:pt idx="7580">
                  <c:v>18845</c:v>
                </c:pt>
                <c:pt idx="7581">
                  <c:v>18846</c:v>
                </c:pt>
                <c:pt idx="7582">
                  <c:v>18847</c:v>
                </c:pt>
                <c:pt idx="7583">
                  <c:v>18848</c:v>
                </c:pt>
                <c:pt idx="7584">
                  <c:v>18849</c:v>
                </c:pt>
                <c:pt idx="7585">
                  <c:v>18850</c:v>
                </c:pt>
                <c:pt idx="7586">
                  <c:v>18851</c:v>
                </c:pt>
                <c:pt idx="7587">
                  <c:v>18852</c:v>
                </c:pt>
                <c:pt idx="7588">
                  <c:v>18853</c:v>
                </c:pt>
                <c:pt idx="7589">
                  <c:v>18854</c:v>
                </c:pt>
                <c:pt idx="7590">
                  <c:v>18855</c:v>
                </c:pt>
                <c:pt idx="7591">
                  <c:v>18856</c:v>
                </c:pt>
                <c:pt idx="7592">
                  <c:v>18857</c:v>
                </c:pt>
                <c:pt idx="7593">
                  <c:v>18858</c:v>
                </c:pt>
                <c:pt idx="7594">
                  <c:v>18859</c:v>
                </c:pt>
                <c:pt idx="7595">
                  <c:v>18860</c:v>
                </c:pt>
                <c:pt idx="7596">
                  <c:v>18861</c:v>
                </c:pt>
                <c:pt idx="7597">
                  <c:v>18862</c:v>
                </c:pt>
                <c:pt idx="7598">
                  <c:v>18863</c:v>
                </c:pt>
                <c:pt idx="7599">
                  <c:v>18864</c:v>
                </c:pt>
                <c:pt idx="7600">
                  <c:v>18865</c:v>
                </c:pt>
                <c:pt idx="7601">
                  <c:v>18866</c:v>
                </c:pt>
                <c:pt idx="7602">
                  <c:v>18867</c:v>
                </c:pt>
                <c:pt idx="7603">
                  <c:v>18868</c:v>
                </c:pt>
                <c:pt idx="7604">
                  <c:v>18869</c:v>
                </c:pt>
                <c:pt idx="7605">
                  <c:v>18870</c:v>
                </c:pt>
                <c:pt idx="7606">
                  <c:v>18871</c:v>
                </c:pt>
                <c:pt idx="7607">
                  <c:v>18872</c:v>
                </c:pt>
                <c:pt idx="7608">
                  <c:v>18873</c:v>
                </c:pt>
                <c:pt idx="7609">
                  <c:v>18874</c:v>
                </c:pt>
                <c:pt idx="7610">
                  <c:v>18875</c:v>
                </c:pt>
                <c:pt idx="7611">
                  <c:v>18876</c:v>
                </c:pt>
                <c:pt idx="7612">
                  <c:v>18877</c:v>
                </c:pt>
                <c:pt idx="7613">
                  <c:v>18878</c:v>
                </c:pt>
                <c:pt idx="7614">
                  <c:v>18879</c:v>
                </c:pt>
                <c:pt idx="7615">
                  <c:v>18880</c:v>
                </c:pt>
                <c:pt idx="7616">
                  <c:v>18881</c:v>
                </c:pt>
                <c:pt idx="7617">
                  <c:v>18882</c:v>
                </c:pt>
                <c:pt idx="7618">
                  <c:v>18883</c:v>
                </c:pt>
                <c:pt idx="7619">
                  <c:v>18884</c:v>
                </c:pt>
                <c:pt idx="7620">
                  <c:v>18885</c:v>
                </c:pt>
                <c:pt idx="7621">
                  <c:v>18886</c:v>
                </c:pt>
                <c:pt idx="7622">
                  <c:v>18887</c:v>
                </c:pt>
                <c:pt idx="7623">
                  <c:v>18888</c:v>
                </c:pt>
                <c:pt idx="7624">
                  <c:v>18889</c:v>
                </c:pt>
                <c:pt idx="7625">
                  <c:v>18890</c:v>
                </c:pt>
                <c:pt idx="7626">
                  <c:v>18891</c:v>
                </c:pt>
                <c:pt idx="7627">
                  <c:v>18892</c:v>
                </c:pt>
                <c:pt idx="7628">
                  <c:v>18893</c:v>
                </c:pt>
                <c:pt idx="7629">
                  <c:v>18894</c:v>
                </c:pt>
                <c:pt idx="7630">
                  <c:v>18895</c:v>
                </c:pt>
                <c:pt idx="7631">
                  <c:v>18896</c:v>
                </c:pt>
                <c:pt idx="7632">
                  <c:v>18897</c:v>
                </c:pt>
                <c:pt idx="7633">
                  <c:v>18898</c:v>
                </c:pt>
                <c:pt idx="7634">
                  <c:v>18899</c:v>
                </c:pt>
                <c:pt idx="7635">
                  <c:v>18900</c:v>
                </c:pt>
                <c:pt idx="7636">
                  <c:v>18901</c:v>
                </c:pt>
                <c:pt idx="7637">
                  <c:v>18902</c:v>
                </c:pt>
                <c:pt idx="7638">
                  <c:v>18903</c:v>
                </c:pt>
                <c:pt idx="7639">
                  <c:v>18904</c:v>
                </c:pt>
                <c:pt idx="7640">
                  <c:v>18905</c:v>
                </c:pt>
                <c:pt idx="7641">
                  <c:v>18906</c:v>
                </c:pt>
                <c:pt idx="7642">
                  <c:v>18907</c:v>
                </c:pt>
                <c:pt idx="7643">
                  <c:v>18908</c:v>
                </c:pt>
                <c:pt idx="7644">
                  <c:v>18909</c:v>
                </c:pt>
                <c:pt idx="7645">
                  <c:v>18910</c:v>
                </c:pt>
                <c:pt idx="7646">
                  <c:v>18911</c:v>
                </c:pt>
                <c:pt idx="7647">
                  <c:v>18912</c:v>
                </c:pt>
                <c:pt idx="7648">
                  <c:v>18913</c:v>
                </c:pt>
                <c:pt idx="7649">
                  <c:v>18914</c:v>
                </c:pt>
                <c:pt idx="7650">
                  <c:v>18915</c:v>
                </c:pt>
                <c:pt idx="7651">
                  <c:v>18916</c:v>
                </c:pt>
                <c:pt idx="7652">
                  <c:v>18917</c:v>
                </c:pt>
                <c:pt idx="7653">
                  <c:v>18918</c:v>
                </c:pt>
                <c:pt idx="7654">
                  <c:v>18919</c:v>
                </c:pt>
                <c:pt idx="7655">
                  <c:v>18920</c:v>
                </c:pt>
                <c:pt idx="7656">
                  <c:v>18921</c:v>
                </c:pt>
                <c:pt idx="7657">
                  <c:v>18922</c:v>
                </c:pt>
                <c:pt idx="7658">
                  <c:v>18923</c:v>
                </c:pt>
                <c:pt idx="7659">
                  <c:v>18924</c:v>
                </c:pt>
                <c:pt idx="7660">
                  <c:v>18925</c:v>
                </c:pt>
                <c:pt idx="7661">
                  <c:v>18926</c:v>
                </c:pt>
                <c:pt idx="7662">
                  <c:v>18927</c:v>
                </c:pt>
                <c:pt idx="7663">
                  <c:v>18928</c:v>
                </c:pt>
                <c:pt idx="7664">
                  <c:v>18929</c:v>
                </c:pt>
                <c:pt idx="7665">
                  <c:v>18930</c:v>
                </c:pt>
                <c:pt idx="7666">
                  <c:v>18931</c:v>
                </c:pt>
                <c:pt idx="7667">
                  <c:v>18932</c:v>
                </c:pt>
                <c:pt idx="7668">
                  <c:v>18933</c:v>
                </c:pt>
                <c:pt idx="7669">
                  <c:v>18934</c:v>
                </c:pt>
                <c:pt idx="7670">
                  <c:v>18935</c:v>
                </c:pt>
                <c:pt idx="7671">
                  <c:v>18936</c:v>
                </c:pt>
                <c:pt idx="7672">
                  <c:v>18937</c:v>
                </c:pt>
                <c:pt idx="7673">
                  <c:v>18938</c:v>
                </c:pt>
                <c:pt idx="7674">
                  <c:v>18939</c:v>
                </c:pt>
                <c:pt idx="7675">
                  <c:v>18940</c:v>
                </c:pt>
                <c:pt idx="7676">
                  <c:v>18941</c:v>
                </c:pt>
                <c:pt idx="7677">
                  <c:v>18942</c:v>
                </c:pt>
                <c:pt idx="7678">
                  <c:v>18943</c:v>
                </c:pt>
                <c:pt idx="7679">
                  <c:v>18944</c:v>
                </c:pt>
                <c:pt idx="7680">
                  <c:v>18945</c:v>
                </c:pt>
                <c:pt idx="7681">
                  <c:v>18946</c:v>
                </c:pt>
                <c:pt idx="7682">
                  <c:v>18947</c:v>
                </c:pt>
                <c:pt idx="7683">
                  <c:v>18948</c:v>
                </c:pt>
                <c:pt idx="7684">
                  <c:v>18949</c:v>
                </c:pt>
                <c:pt idx="7685">
                  <c:v>18950</c:v>
                </c:pt>
                <c:pt idx="7686">
                  <c:v>18951</c:v>
                </c:pt>
                <c:pt idx="7687">
                  <c:v>18952</c:v>
                </c:pt>
                <c:pt idx="7688">
                  <c:v>18953</c:v>
                </c:pt>
                <c:pt idx="7689">
                  <c:v>18954</c:v>
                </c:pt>
                <c:pt idx="7690">
                  <c:v>18955</c:v>
                </c:pt>
                <c:pt idx="7691">
                  <c:v>18956</c:v>
                </c:pt>
                <c:pt idx="7692">
                  <c:v>18957</c:v>
                </c:pt>
                <c:pt idx="7693">
                  <c:v>18958</c:v>
                </c:pt>
                <c:pt idx="7694">
                  <c:v>18959</c:v>
                </c:pt>
                <c:pt idx="7695">
                  <c:v>18960</c:v>
                </c:pt>
                <c:pt idx="7696">
                  <c:v>18961</c:v>
                </c:pt>
                <c:pt idx="7697">
                  <c:v>18962</c:v>
                </c:pt>
                <c:pt idx="7698">
                  <c:v>18963</c:v>
                </c:pt>
                <c:pt idx="7699">
                  <c:v>18964</c:v>
                </c:pt>
                <c:pt idx="7700">
                  <c:v>18965</c:v>
                </c:pt>
                <c:pt idx="7701">
                  <c:v>18966</c:v>
                </c:pt>
                <c:pt idx="7702">
                  <c:v>18967</c:v>
                </c:pt>
                <c:pt idx="7703">
                  <c:v>18968</c:v>
                </c:pt>
                <c:pt idx="7704">
                  <c:v>18969</c:v>
                </c:pt>
                <c:pt idx="7705">
                  <c:v>18970</c:v>
                </c:pt>
                <c:pt idx="7706">
                  <c:v>18971</c:v>
                </c:pt>
                <c:pt idx="7707">
                  <c:v>18972</c:v>
                </c:pt>
                <c:pt idx="7708">
                  <c:v>18973</c:v>
                </c:pt>
                <c:pt idx="7709">
                  <c:v>18974</c:v>
                </c:pt>
                <c:pt idx="7710">
                  <c:v>18975</c:v>
                </c:pt>
                <c:pt idx="7711">
                  <c:v>18976</c:v>
                </c:pt>
                <c:pt idx="7712">
                  <c:v>18977</c:v>
                </c:pt>
                <c:pt idx="7713">
                  <c:v>18978</c:v>
                </c:pt>
                <c:pt idx="7714">
                  <c:v>18979</c:v>
                </c:pt>
                <c:pt idx="7715">
                  <c:v>18980</c:v>
                </c:pt>
                <c:pt idx="7716">
                  <c:v>18981</c:v>
                </c:pt>
                <c:pt idx="7717">
                  <c:v>18982</c:v>
                </c:pt>
                <c:pt idx="7718">
                  <c:v>18983</c:v>
                </c:pt>
                <c:pt idx="7719">
                  <c:v>18984</c:v>
                </c:pt>
                <c:pt idx="7720">
                  <c:v>18985</c:v>
                </c:pt>
                <c:pt idx="7721">
                  <c:v>18986</c:v>
                </c:pt>
                <c:pt idx="7722">
                  <c:v>18987</c:v>
                </c:pt>
                <c:pt idx="7723">
                  <c:v>18988</c:v>
                </c:pt>
                <c:pt idx="7724">
                  <c:v>18989</c:v>
                </c:pt>
                <c:pt idx="7725">
                  <c:v>18990</c:v>
                </c:pt>
                <c:pt idx="7726">
                  <c:v>18991</c:v>
                </c:pt>
                <c:pt idx="7727">
                  <c:v>18992</c:v>
                </c:pt>
                <c:pt idx="7728">
                  <c:v>18993</c:v>
                </c:pt>
                <c:pt idx="7729">
                  <c:v>18994</c:v>
                </c:pt>
                <c:pt idx="7730">
                  <c:v>18995</c:v>
                </c:pt>
                <c:pt idx="7731">
                  <c:v>18996</c:v>
                </c:pt>
                <c:pt idx="7732">
                  <c:v>18997</c:v>
                </c:pt>
                <c:pt idx="7733">
                  <c:v>18998</c:v>
                </c:pt>
                <c:pt idx="7734">
                  <c:v>18999</c:v>
                </c:pt>
                <c:pt idx="7735">
                  <c:v>19000</c:v>
                </c:pt>
                <c:pt idx="7736">
                  <c:v>19001</c:v>
                </c:pt>
                <c:pt idx="7737">
                  <c:v>19002</c:v>
                </c:pt>
                <c:pt idx="7738">
                  <c:v>19003</c:v>
                </c:pt>
                <c:pt idx="7739">
                  <c:v>19004</c:v>
                </c:pt>
                <c:pt idx="7740">
                  <c:v>19005</c:v>
                </c:pt>
                <c:pt idx="7741">
                  <c:v>19006</c:v>
                </c:pt>
                <c:pt idx="7742">
                  <c:v>19007</c:v>
                </c:pt>
                <c:pt idx="7743">
                  <c:v>19008</c:v>
                </c:pt>
                <c:pt idx="7744">
                  <c:v>19009</c:v>
                </c:pt>
                <c:pt idx="7745">
                  <c:v>19010</c:v>
                </c:pt>
                <c:pt idx="7746">
                  <c:v>19011</c:v>
                </c:pt>
                <c:pt idx="7747">
                  <c:v>19012</c:v>
                </c:pt>
                <c:pt idx="7748">
                  <c:v>19013</c:v>
                </c:pt>
                <c:pt idx="7749">
                  <c:v>19014</c:v>
                </c:pt>
                <c:pt idx="7750">
                  <c:v>19015</c:v>
                </c:pt>
                <c:pt idx="7751">
                  <c:v>19016</c:v>
                </c:pt>
                <c:pt idx="7752">
                  <c:v>19017</c:v>
                </c:pt>
                <c:pt idx="7753">
                  <c:v>19018</c:v>
                </c:pt>
                <c:pt idx="7754">
                  <c:v>19019</c:v>
                </c:pt>
                <c:pt idx="7755">
                  <c:v>19020</c:v>
                </c:pt>
                <c:pt idx="7756">
                  <c:v>19021</c:v>
                </c:pt>
                <c:pt idx="7757">
                  <c:v>19022</c:v>
                </c:pt>
                <c:pt idx="7758">
                  <c:v>19023</c:v>
                </c:pt>
                <c:pt idx="7759">
                  <c:v>19024</c:v>
                </c:pt>
                <c:pt idx="7760">
                  <c:v>19025</c:v>
                </c:pt>
                <c:pt idx="7761">
                  <c:v>19026</c:v>
                </c:pt>
                <c:pt idx="7762">
                  <c:v>19027</c:v>
                </c:pt>
                <c:pt idx="7763">
                  <c:v>19028</c:v>
                </c:pt>
                <c:pt idx="7764">
                  <c:v>19029</c:v>
                </c:pt>
                <c:pt idx="7765">
                  <c:v>19030</c:v>
                </c:pt>
                <c:pt idx="7766">
                  <c:v>19031</c:v>
                </c:pt>
                <c:pt idx="7767">
                  <c:v>19032</c:v>
                </c:pt>
                <c:pt idx="7768">
                  <c:v>19033</c:v>
                </c:pt>
                <c:pt idx="7769">
                  <c:v>19034</c:v>
                </c:pt>
                <c:pt idx="7770">
                  <c:v>19035</c:v>
                </c:pt>
                <c:pt idx="7771">
                  <c:v>19036</c:v>
                </c:pt>
                <c:pt idx="7772">
                  <c:v>19037</c:v>
                </c:pt>
                <c:pt idx="7773">
                  <c:v>19038</c:v>
                </c:pt>
                <c:pt idx="7774">
                  <c:v>19039</c:v>
                </c:pt>
                <c:pt idx="7775">
                  <c:v>19040</c:v>
                </c:pt>
                <c:pt idx="7776">
                  <c:v>19041</c:v>
                </c:pt>
                <c:pt idx="7777">
                  <c:v>19042</c:v>
                </c:pt>
                <c:pt idx="7778">
                  <c:v>19043</c:v>
                </c:pt>
                <c:pt idx="7779">
                  <c:v>19044</c:v>
                </c:pt>
                <c:pt idx="7780">
                  <c:v>19045</c:v>
                </c:pt>
                <c:pt idx="7781">
                  <c:v>19046</c:v>
                </c:pt>
                <c:pt idx="7782">
                  <c:v>19047</c:v>
                </c:pt>
                <c:pt idx="7783">
                  <c:v>19048</c:v>
                </c:pt>
                <c:pt idx="7784">
                  <c:v>19049</c:v>
                </c:pt>
                <c:pt idx="7785">
                  <c:v>19050</c:v>
                </c:pt>
                <c:pt idx="7786">
                  <c:v>19051</c:v>
                </c:pt>
                <c:pt idx="7787">
                  <c:v>19052</c:v>
                </c:pt>
                <c:pt idx="7788">
                  <c:v>19053</c:v>
                </c:pt>
                <c:pt idx="7789">
                  <c:v>19054</c:v>
                </c:pt>
                <c:pt idx="7790">
                  <c:v>19055</c:v>
                </c:pt>
                <c:pt idx="7791">
                  <c:v>19056</c:v>
                </c:pt>
                <c:pt idx="7792">
                  <c:v>19057</c:v>
                </c:pt>
                <c:pt idx="7793">
                  <c:v>19058</c:v>
                </c:pt>
                <c:pt idx="7794">
                  <c:v>19059</c:v>
                </c:pt>
                <c:pt idx="7795">
                  <c:v>19060</c:v>
                </c:pt>
                <c:pt idx="7796">
                  <c:v>19064</c:v>
                </c:pt>
                <c:pt idx="7797">
                  <c:v>19065</c:v>
                </c:pt>
                <c:pt idx="7798">
                  <c:v>19066</c:v>
                </c:pt>
                <c:pt idx="7799">
                  <c:v>19067</c:v>
                </c:pt>
                <c:pt idx="7800">
                  <c:v>19068</c:v>
                </c:pt>
                <c:pt idx="7801">
                  <c:v>19069</c:v>
                </c:pt>
                <c:pt idx="7802">
                  <c:v>19070</c:v>
                </c:pt>
                <c:pt idx="7803">
                  <c:v>19071</c:v>
                </c:pt>
                <c:pt idx="7804">
                  <c:v>19072</c:v>
                </c:pt>
                <c:pt idx="7805">
                  <c:v>19073</c:v>
                </c:pt>
                <c:pt idx="7806">
                  <c:v>19074</c:v>
                </c:pt>
                <c:pt idx="7807">
                  <c:v>19075</c:v>
                </c:pt>
                <c:pt idx="7808">
                  <c:v>19076</c:v>
                </c:pt>
                <c:pt idx="7809">
                  <c:v>19077</c:v>
                </c:pt>
                <c:pt idx="7810">
                  <c:v>19078</c:v>
                </c:pt>
                <c:pt idx="7811">
                  <c:v>19079</c:v>
                </c:pt>
                <c:pt idx="7812">
                  <c:v>19080</c:v>
                </c:pt>
                <c:pt idx="7813">
                  <c:v>19081</c:v>
                </c:pt>
                <c:pt idx="7814">
                  <c:v>19082</c:v>
                </c:pt>
                <c:pt idx="7815">
                  <c:v>19083</c:v>
                </c:pt>
                <c:pt idx="7816">
                  <c:v>19084</c:v>
                </c:pt>
                <c:pt idx="7817">
                  <c:v>19085</c:v>
                </c:pt>
                <c:pt idx="7818">
                  <c:v>19086</c:v>
                </c:pt>
                <c:pt idx="7819">
                  <c:v>19087</c:v>
                </c:pt>
                <c:pt idx="7820">
                  <c:v>19088</c:v>
                </c:pt>
                <c:pt idx="7821">
                  <c:v>19089</c:v>
                </c:pt>
                <c:pt idx="7822">
                  <c:v>19090</c:v>
                </c:pt>
                <c:pt idx="7823">
                  <c:v>19091</c:v>
                </c:pt>
                <c:pt idx="7824">
                  <c:v>19092</c:v>
                </c:pt>
                <c:pt idx="7825">
                  <c:v>19093</c:v>
                </c:pt>
                <c:pt idx="7826">
                  <c:v>19094</c:v>
                </c:pt>
                <c:pt idx="7827">
                  <c:v>19095</c:v>
                </c:pt>
                <c:pt idx="7828">
                  <c:v>19096</c:v>
                </c:pt>
                <c:pt idx="7829">
                  <c:v>19097</c:v>
                </c:pt>
                <c:pt idx="7830">
                  <c:v>19098</c:v>
                </c:pt>
                <c:pt idx="7831">
                  <c:v>19099</c:v>
                </c:pt>
                <c:pt idx="7832">
                  <c:v>19100</c:v>
                </c:pt>
                <c:pt idx="7833">
                  <c:v>19101</c:v>
                </c:pt>
                <c:pt idx="7834">
                  <c:v>19102</c:v>
                </c:pt>
                <c:pt idx="7835">
                  <c:v>19103</c:v>
                </c:pt>
                <c:pt idx="7836">
                  <c:v>19104</c:v>
                </c:pt>
                <c:pt idx="7837">
                  <c:v>19105</c:v>
                </c:pt>
                <c:pt idx="7838">
                  <c:v>19106</c:v>
                </c:pt>
                <c:pt idx="7839">
                  <c:v>19107</c:v>
                </c:pt>
                <c:pt idx="7840">
                  <c:v>19108</c:v>
                </c:pt>
                <c:pt idx="7841">
                  <c:v>19109</c:v>
                </c:pt>
                <c:pt idx="7842">
                  <c:v>19110</c:v>
                </c:pt>
                <c:pt idx="7843">
                  <c:v>19111</c:v>
                </c:pt>
                <c:pt idx="7844">
                  <c:v>19112</c:v>
                </c:pt>
                <c:pt idx="7845">
                  <c:v>19113</c:v>
                </c:pt>
                <c:pt idx="7846">
                  <c:v>19114</c:v>
                </c:pt>
                <c:pt idx="7847">
                  <c:v>19115</c:v>
                </c:pt>
                <c:pt idx="7848">
                  <c:v>19116</c:v>
                </c:pt>
                <c:pt idx="7849">
                  <c:v>19117</c:v>
                </c:pt>
                <c:pt idx="7850">
                  <c:v>19118</c:v>
                </c:pt>
                <c:pt idx="7851">
                  <c:v>19119</c:v>
                </c:pt>
                <c:pt idx="7852">
                  <c:v>19120</c:v>
                </c:pt>
                <c:pt idx="7853">
                  <c:v>19121</c:v>
                </c:pt>
                <c:pt idx="7854">
                  <c:v>19122</c:v>
                </c:pt>
                <c:pt idx="7855">
                  <c:v>19123</c:v>
                </c:pt>
                <c:pt idx="7856">
                  <c:v>19124</c:v>
                </c:pt>
                <c:pt idx="7857">
                  <c:v>19125</c:v>
                </c:pt>
                <c:pt idx="7858">
                  <c:v>19126</c:v>
                </c:pt>
                <c:pt idx="7859">
                  <c:v>19127</c:v>
                </c:pt>
                <c:pt idx="7860">
                  <c:v>19128</c:v>
                </c:pt>
                <c:pt idx="7861">
                  <c:v>19129</c:v>
                </c:pt>
                <c:pt idx="7862">
                  <c:v>19130</c:v>
                </c:pt>
                <c:pt idx="7863">
                  <c:v>19131</c:v>
                </c:pt>
                <c:pt idx="7864">
                  <c:v>19132</c:v>
                </c:pt>
                <c:pt idx="7865">
                  <c:v>19133</c:v>
                </c:pt>
                <c:pt idx="7866">
                  <c:v>19134</c:v>
                </c:pt>
                <c:pt idx="7867">
                  <c:v>19135</c:v>
                </c:pt>
                <c:pt idx="7868">
                  <c:v>19136</c:v>
                </c:pt>
                <c:pt idx="7869">
                  <c:v>19137</c:v>
                </c:pt>
                <c:pt idx="7870">
                  <c:v>19138</c:v>
                </c:pt>
                <c:pt idx="7871">
                  <c:v>19139</c:v>
                </c:pt>
                <c:pt idx="7872">
                  <c:v>19140</c:v>
                </c:pt>
                <c:pt idx="7873">
                  <c:v>19141</c:v>
                </c:pt>
                <c:pt idx="7874">
                  <c:v>19142</c:v>
                </c:pt>
                <c:pt idx="7875">
                  <c:v>19143</c:v>
                </c:pt>
                <c:pt idx="7876">
                  <c:v>19144</c:v>
                </c:pt>
                <c:pt idx="7877">
                  <c:v>19145</c:v>
                </c:pt>
                <c:pt idx="7878">
                  <c:v>19146</c:v>
                </c:pt>
                <c:pt idx="7879">
                  <c:v>19147</c:v>
                </c:pt>
                <c:pt idx="7880">
                  <c:v>19148</c:v>
                </c:pt>
                <c:pt idx="7881">
                  <c:v>19149</c:v>
                </c:pt>
                <c:pt idx="7882">
                  <c:v>19150</c:v>
                </c:pt>
                <c:pt idx="7883">
                  <c:v>19151</c:v>
                </c:pt>
                <c:pt idx="7884">
                  <c:v>19152</c:v>
                </c:pt>
                <c:pt idx="7885">
                  <c:v>19153</c:v>
                </c:pt>
                <c:pt idx="7886">
                  <c:v>19154</c:v>
                </c:pt>
                <c:pt idx="7887">
                  <c:v>19155</c:v>
                </c:pt>
                <c:pt idx="7888">
                  <c:v>19156</c:v>
                </c:pt>
                <c:pt idx="7889">
                  <c:v>19157</c:v>
                </c:pt>
                <c:pt idx="7890">
                  <c:v>19158</c:v>
                </c:pt>
                <c:pt idx="7891">
                  <c:v>19159</c:v>
                </c:pt>
                <c:pt idx="7892">
                  <c:v>19160</c:v>
                </c:pt>
                <c:pt idx="7893">
                  <c:v>19161</c:v>
                </c:pt>
                <c:pt idx="7894">
                  <c:v>19162</c:v>
                </c:pt>
                <c:pt idx="7895">
                  <c:v>19163</c:v>
                </c:pt>
                <c:pt idx="7896">
                  <c:v>19164</c:v>
                </c:pt>
                <c:pt idx="7897">
                  <c:v>19165</c:v>
                </c:pt>
                <c:pt idx="7898">
                  <c:v>19166</c:v>
                </c:pt>
                <c:pt idx="7899">
                  <c:v>19167</c:v>
                </c:pt>
                <c:pt idx="7900">
                  <c:v>19168</c:v>
                </c:pt>
                <c:pt idx="7901">
                  <c:v>19169</c:v>
                </c:pt>
                <c:pt idx="7902">
                  <c:v>19170</c:v>
                </c:pt>
                <c:pt idx="7903">
                  <c:v>19171</c:v>
                </c:pt>
                <c:pt idx="7904">
                  <c:v>19172</c:v>
                </c:pt>
                <c:pt idx="7905">
                  <c:v>19173</c:v>
                </c:pt>
                <c:pt idx="7906">
                  <c:v>19174</c:v>
                </c:pt>
                <c:pt idx="7907">
                  <c:v>19175</c:v>
                </c:pt>
                <c:pt idx="7908">
                  <c:v>19176</c:v>
                </c:pt>
                <c:pt idx="7909">
                  <c:v>19177</c:v>
                </c:pt>
                <c:pt idx="7910">
                  <c:v>19178</c:v>
                </c:pt>
                <c:pt idx="7911">
                  <c:v>19179</c:v>
                </c:pt>
                <c:pt idx="7912">
                  <c:v>19180</c:v>
                </c:pt>
                <c:pt idx="7913">
                  <c:v>19181</c:v>
                </c:pt>
                <c:pt idx="7914">
                  <c:v>19182</c:v>
                </c:pt>
                <c:pt idx="7915">
                  <c:v>19183</c:v>
                </c:pt>
                <c:pt idx="7916">
                  <c:v>19184</c:v>
                </c:pt>
                <c:pt idx="7917">
                  <c:v>19185</c:v>
                </c:pt>
                <c:pt idx="7918">
                  <c:v>19186</c:v>
                </c:pt>
                <c:pt idx="7919">
                  <c:v>19187</c:v>
                </c:pt>
                <c:pt idx="7920">
                  <c:v>19188</c:v>
                </c:pt>
                <c:pt idx="7921">
                  <c:v>19189</c:v>
                </c:pt>
                <c:pt idx="7922">
                  <c:v>19190</c:v>
                </c:pt>
                <c:pt idx="7923">
                  <c:v>19191</c:v>
                </c:pt>
                <c:pt idx="7924">
                  <c:v>19192</c:v>
                </c:pt>
                <c:pt idx="7925">
                  <c:v>19193</c:v>
                </c:pt>
                <c:pt idx="7926">
                  <c:v>19194</c:v>
                </c:pt>
                <c:pt idx="7927">
                  <c:v>19195</c:v>
                </c:pt>
                <c:pt idx="7928">
                  <c:v>19196</c:v>
                </c:pt>
                <c:pt idx="7929">
                  <c:v>19197</c:v>
                </c:pt>
                <c:pt idx="7930">
                  <c:v>19198</c:v>
                </c:pt>
                <c:pt idx="7931">
                  <c:v>19199</c:v>
                </c:pt>
                <c:pt idx="7932">
                  <c:v>19200</c:v>
                </c:pt>
                <c:pt idx="7933">
                  <c:v>19201</c:v>
                </c:pt>
                <c:pt idx="7934">
                  <c:v>19202</c:v>
                </c:pt>
                <c:pt idx="7935">
                  <c:v>19203</c:v>
                </c:pt>
                <c:pt idx="7936">
                  <c:v>19204</c:v>
                </c:pt>
                <c:pt idx="7937">
                  <c:v>19205</c:v>
                </c:pt>
                <c:pt idx="7938">
                  <c:v>19206</c:v>
                </c:pt>
                <c:pt idx="7939">
                  <c:v>19207</c:v>
                </c:pt>
                <c:pt idx="7940">
                  <c:v>19208</c:v>
                </c:pt>
                <c:pt idx="7941">
                  <c:v>19209</c:v>
                </c:pt>
                <c:pt idx="7942">
                  <c:v>19210</c:v>
                </c:pt>
                <c:pt idx="7943">
                  <c:v>19211</c:v>
                </c:pt>
                <c:pt idx="7944">
                  <c:v>19212</c:v>
                </c:pt>
                <c:pt idx="7945">
                  <c:v>19213</c:v>
                </c:pt>
                <c:pt idx="7946">
                  <c:v>19214</c:v>
                </c:pt>
                <c:pt idx="7947">
                  <c:v>19215</c:v>
                </c:pt>
                <c:pt idx="7948">
                  <c:v>19216</c:v>
                </c:pt>
                <c:pt idx="7949">
                  <c:v>19217</c:v>
                </c:pt>
                <c:pt idx="7950">
                  <c:v>19218</c:v>
                </c:pt>
                <c:pt idx="7951">
                  <c:v>19219</c:v>
                </c:pt>
                <c:pt idx="7952">
                  <c:v>19220</c:v>
                </c:pt>
                <c:pt idx="7953">
                  <c:v>19221</c:v>
                </c:pt>
                <c:pt idx="7954">
                  <c:v>19222</c:v>
                </c:pt>
                <c:pt idx="7955">
                  <c:v>19223</c:v>
                </c:pt>
                <c:pt idx="7956">
                  <c:v>19224</c:v>
                </c:pt>
                <c:pt idx="7957">
                  <c:v>19225</c:v>
                </c:pt>
                <c:pt idx="7958">
                  <c:v>19226</c:v>
                </c:pt>
                <c:pt idx="7959">
                  <c:v>19227</c:v>
                </c:pt>
                <c:pt idx="7960">
                  <c:v>19228</c:v>
                </c:pt>
                <c:pt idx="7961">
                  <c:v>19229</c:v>
                </c:pt>
                <c:pt idx="7962">
                  <c:v>19230</c:v>
                </c:pt>
                <c:pt idx="7963">
                  <c:v>19231</c:v>
                </c:pt>
                <c:pt idx="7964">
                  <c:v>19232</c:v>
                </c:pt>
                <c:pt idx="7965">
                  <c:v>19233</c:v>
                </c:pt>
                <c:pt idx="7966">
                  <c:v>19234</c:v>
                </c:pt>
                <c:pt idx="7967">
                  <c:v>19235</c:v>
                </c:pt>
                <c:pt idx="7968">
                  <c:v>19236</c:v>
                </c:pt>
                <c:pt idx="7969">
                  <c:v>19237</c:v>
                </c:pt>
                <c:pt idx="7970">
                  <c:v>19238</c:v>
                </c:pt>
                <c:pt idx="7971">
                  <c:v>19239</c:v>
                </c:pt>
                <c:pt idx="7972">
                  <c:v>19240</c:v>
                </c:pt>
                <c:pt idx="7973">
                  <c:v>19241</c:v>
                </c:pt>
                <c:pt idx="7974">
                  <c:v>19242</c:v>
                </c:pt>
                <c:pt idx="7975">
                  <c:v>19243</c:v>
                </c:pt>
                <c:pt idx="7976">
                  <c:v>19244</c:v>
                </c:pt>
                <c:pt idx="7977">
                  <c:v>19245</c:v>
                </c:pt>
                <c:pt idx="7978">
                  <c:v>19246</c:v>
                </c:pt>
                <c:pt idx="7979">
                  <c:v>19247</c:v>
                </c:pt>
                <c:pt idx="7980">
                  <c:v>19248</c:v>
                </c:pt>
                <c:pt idx="7981">
                  <c:v>19249</c:v>
                </c:pt>
                <c:pt idx="7982">
                  <c:v>19250</c:v>
                </c:pt>
                <c:pt idx="7983">
                  <c:v>19251</c:v>
                </c:pt>
                <c:pt idx="7984">
                  <c:v>19252</c:v>
                </c:pt>
                <c:pt idx="7985">
                  <c:v>19253</c:v>
                </c:pt>
                <c:pt idx="7986">
                  <c:v>19254</c:v>
                </c:pt>
                <c:pt idx="7987">
                  <c:v>19255</c:v>
                </c:pt>
                <c:pt idx="7988">
                  <c:v>19256</c:v>
                </c:pt>
                <c:pt idx="7989">
                  <c:v>19257</c:v>
                </c:pt>
                <c:pt idx="7990">
                  <c:v>19258</c:v>
                </c:pt>
                <c:pt idx="7991">
                  <c:v>19259</c:v>
                </c:pt>
                <c:pt idx="7992">
                  <c:v>19260</c:v>
                </c:pt>
                <c:pt idx="7993">
                  <c:v>19261</c:v>
                </c:pt>
                <c:pt idx="7994">
                  <c:v>19262</c:v>
                </c:pt>
                <c:pt idx="7995">
                  <c:v>19263</c:v>
                </c:pt>
                <c:pt idx="7996">
                  <c:v>19264</c:v>
                </c:pt>
                <c:pt idx="7997">
                  <c:v>19265</c:v>
                </c:pt>
                <c:pt idx="7998">
                  <c:v>19266</c:v>
                </c:pt>
                <c:pt idx="7999">
                  <c:v>19267</c:v>
                </c:pt>
                <c:pt idx="8000">
                  <c:v>19268</c:v>
                </c:pt>
                <c:pt idx="8001">
                  <c:v>19269</c:v>
                </c:pt>
                <c:pt idx="8002">
                  <c:v>19270</c:v>
                </c:pt>
                <c:pt idx="8003">
                  <c:v>19271</c:v>
                </c:pt>
                <c:pt idx="8004">
                  <c:v>19272</c:v>
                </c:pt>
                <c:pt idx="8005">
                  <c:v>19273</c:v>
                </c:pt>
                <c:pt idx="8006">
                  <c:v>19274</c:v>
                </c:pt>
                <c:pt idx="8007">
                  <c:v>19275</c:v>
                </c:pt>
                <c:pt idx="8008">
                  <c:v>19276</c:v>
                </c:pt>
                <c:pt idx="8009">
                  <c:v>19277</c:v>
                </c:pt>
                <c:pt idx="8010">
                  <c:v>19278</c:v>
                </c:pt>
                <c:pt idx="8011">
                  <c:v>19279</c:v>
                </c:pt>
                <c:pt idx="8012">
                  <c:v>19280</c:v>
                </c:pt>
                <c:pt idx="8013">
                  <c:v>19281</c:v>
                </c:pt>
                <c:pt idx="8014">
                  <c:v>19282</c:v>
                </c:pt>
                <c:pt idx="8015">
                  <c:v>19283</c:v>
                </c:pt>
                <c:pt idx="8016">
                  <c:v>19284</c:v>
                </c:pt>
                <c:pt idx="8017">
                  <c:v>19285</c:v>
                </c:pt>
                <c:pt idx="8018">
                  <c:v>19286</c:v>
                </c:pt>
                <c:pt idx="8019">
                  <c:v>19287</c:v>
                </c:pt>
                <c:pt idx="8020">
                  <c:v>19288</c:v>
                </c:pt>
                <c:pt idx="8021">
                  <c:v>19289</c:v>
                </c:pt>
                <c:pt idx="8022">
                  <c:v>19290</c:v>
                </c:pt>
                <c:pt idx="8023">
                  <c:v>19291</c:v>
                </c:pt>
                <c:pt idx="8024">
                  <c:v>19292</c:v>
                </c:pt>
                <c:pt idx="8025">
                  <c:v>19293</c:v>
                </c:pt>
                <c:pt idx="8026">
                  <c:v>19294</c:v>
                </c:pt>
                <c:pt idx="8027">
                  <c:v>19295</c:v>
                </c:pt>
                <c:pt idx="8028">
                  <c:v>19296</c:v>
                </c:pt>
                <c:pt idx="8029">
                  <c:v>19297</c:v>
                </c:pt>
                <c:pt idx="8030">
                  <c:v>19298</c:v>
                </c:pt>
                <c:pt idx="8031">
                  <c:v>19299</c:v>
                </c:pt>
                <c:pt idx="8032">
                  <c:v>19300</c:v>
                </c:pt>
                <c:pt idx="8033">
                  <c:v>19301</c:v>
                </c:pt>
                <c:pt idx="8034">
                  <c:v>19302</c:v>
                </c:pt>
                <c:pt idx="8035">
                  <c:v>19303</c:v>
                </c:pt>
                <c:pt idx="8036">
                  <c:v>19304</c:v>
                </c:pt>
                <c:pt idx="8037">
                  <c:v>19305</c:v>
                </c:pt>
                <c:pt idx="8038">
                  <c:v>19306</c:v>
                </c:pt>
                <c:pt idx="8039">
                  <c:v>19307</c:v>
                </c:pt>
                <c:pt idx="8040">
                  <c:v>19308</c:v>
                </c:pt>
                <c:pt idx="8041">
                  <c:v>19309</c:v>
                </c:pt>
                <c:pt idx="8042">
                  <c:v>19310</c:v>
                </c:pt>
                <c:pt idx="8043">
                  <c:v>19311</c:v>
                </c:pt>
                <c:pt idx="8044">
                  <c:v>19312</c:v>
                </c:pt>
                <c:pt idx="8045">
                  <c:v>19313</c:v>
                </c:pt>
                <c:pt idx="8046">
                  <c:v>19314</c:v>
                </c:pt>
                <c:pt idx="8047">
                  <c:v>19315</c:v>
                </c:pt>
                <c:pt idx="8048">
                  <c:v>19316</c:v>
                </c:pt>
                <c:pt idx="8049">
                  <c:v>19317</c:v>
                </c:pt>
                <c:pt idx="8050">
                  <c:v>19318</c:v>
                </c:pt>
                <c:pt idx="8051">
                  <c:v>19319</c:v>
                </c:pt>
                <c:pt idx="8052">
                  <c:v>19320</c:v>
                </c:pt>
                <c:pt idx="8053">
                  <c:v>19321</c:v>
                </c:pt>
                <c:pt idx="8054">
                  <c:v>19322</c:v>
                </c:pt>
                <c:pt idx="8055">
                  <c:v>19323</c:v>
                </c:pt>
                <c:pt idx="8056">
                  <c:v>19324</c:v>
                </c:pt>
                <c:pt idx="8057">
                  <c:v>19325</c:v>
                </c:pt>
                <c:pt idx="8058">
                  <c:v>19326</c:v>
                </c:pt>
                <c:pt idx="8059">
                  <c:v>19327</c:v>
                </c:pt>
                <c:pt idx="8060">
                  <c:v>19328</c:v>
                </c:pt>
                <c:pt idx="8061">
                  <c:v>19329</c:v>
                </c:pt>
                <c:pt idx="8062">
                  <c:v>19330</c:v>
                </c:pt>
                <c:pt idx="8063">
                  <c:v>19331</c:v>
                </c:pt>
                <c:pt idx="8064">
                  <c:v>19332</c:v>
                </c:pt>
                <c:pt idx="8065">
                  <c:v>19333</c:v>
                </c:pt>
                <c:pt idx="8066">
                  <c:v>19334</c:v>
                </c:pt>
                <c:pt idx="8067">
                  <c:v>19335</c:v>
                </c:pt>
                <c:pt idx="8068">
                  <c:v>19336</c:v>
                </c:pt>
                <c:pt idx="8069">
                  <c:v>19337</c:v>
                </c:pt>
                <c:pt idx="8070">
                  <c:v>19338</c:v>
                </c:pt>
                <c:pt idx="8071">
                  <c:v>19339</c:v>
                </c:pt>
                <c:pt idx="8072">
                  <c:v>19340</c:v>
                </c:pt>
                <c:pt idx="8073">
                  <c:v>19341</c:v>
                </c:pt>
                <c:pt idx="8074">
                  <c:v>19342</c:v>
                </c:pt>
                <c:pt idx="8075">
                  <c:v>19343</c:v>
                </c:pt>
                <c:pt idx="8076">
                  <c:v>19344</c:v>
                </c:pt>
                <c:pt idx="8077">
                  <c:v>19345</c:v>
                </c:pt>
                <c:pt idx="8078">
                  <c:v>19346</c:v>
                </c:pt>
                <c:pt idx="8079">
                  <c:v>19347</c:v>
                </c:pt>
                <c:pt idx="8080">
                  <c:v>19348</c:v>
                </c:pt>
                <c:pt idx="8081">
                  <c:v>19349</c:v>
                </c:pt>
                <c:pt idx="8082">
                  <c:v>19350</c:v>
                </c:pt>
                <c:pt idx="8083">
                  <c:v>19351</c:v>
                </c:pt>
                <c:pt idx="8084">
                  <c:v>19352</c:v>
                </c:pt>
                <c:pt idx="8085">
                  <c:v>19353</c:v>
                </c:pt>
                <c:pt idx="8086">
                  <c:v>19354</c:v>
                </c:pt>
                <c:pt idx="8087">
                  <c:v>19355</c:v>
                </c:pt>
                <c:pt idx="8088">
                  <c:v>19356</c:v>
                </c:pt>
                <c:pt idx="8089">
                  <c:v>19357</c:v>
                </c:pt>
                <c:pt idx="8090">
                  <c:v>19358</c:v>
                </c:pt>
                <c:pt idx="8091">
                  <c:v>19359</c:v>
                </c:pt>
                <c:pt idx="8092">
                  <c:v>19360</c:v>
                </c:pt>
                <c:pt idx="8093">
                  <c:v>19361</c:v>
                </c:pt>
                <c:pt idx="8094">
                  <c:v>19362</c:v>
                </c:pt>
                <c:pt idx="8095">
                  <c:v>19363</c:v>
                </c:pt>
                <c:pt idx="8096">
                  <c:v>19364</c:v>
                </c:pt>
                <c:pt idx="8097">
                  <c:v>19365</c:v>
                </c:pt>
                <c:pt idx="8098">
                  <c:v>19366</c:v>
                </c:pt>
                <c:pt idx="8099">
                  <c:v>19367</c:v>
                </c:pt>
                <c:pt idx="8100">
                  <c:v>19368</c:v>
                </c:pt>
                <c:pt idx="8101">
                  <c:v>19369</c:v>
                </c:pt>
                <c:pt idx="8102">
                  <c:v>19370</c:v>
                </c:pt>
                <c:pt idx="8103">
                  <c:v>19371</c:v>
                </c:pt>
                <c:pt idx="8104">
                  <c:v>19372</c:v>
                </c:pt>
                <c:pt idx="8105">
                  <c:v>19373</c:v>
                </c:pt>
                <c:pt idx="8106">
                  <c:v>19374</c:v>
                </c:pt>
                <c:pt idx="8107">
                  <c:v>19375</c:v>
                </c:pt>
                <c:pt idx="8108">
                  <c:v>19376</c:v>
                </c:pt>
                <c:pt idx="8109">
                  <c:v>19377</c:v>
                </c:pt>
                <c:pt idx="8110">
                  <c:v>19378</c:v>
                </c:pt>
                <c:pt idx="8111">
                  <c:v>19379</c:v>
                </c:pt>
                <c:pt idx="8112">
                  <c:v>19380</c:v>
                </c:pt>
                <c:pt idx="8113">
                  <c:v>19381</c:v>
                </c:pt>
                <c:pt idx="8114">
                  <c:v>19382</c:v>
                </c:pt>
                <c:pt idx="8115">
                  <c:v>19383</c:v>
                </c:pt>
                <c:pt idx="8116">
                  <c:v>19384</c:v>
                </c:pt>
                <c:pt idx="8117">
                  <c:v>19385</c:v>
                </c:pt>
                <c:pt idx="8118">
                  <c:v>19386</c:v>
                </c:pt>
                <c:pt idx="8119">
                  <c:v>19387</c:v>
                </c:pt>
                <c:pt idx="8120">
                  <c:v>19388</c:v>
                </c:pt>
                <c:pt idx="8121">
                  <c:v>19389</c:v>
                </c:pt>
                <c:pt idx="8122">
                  <c:v>19390</c:v>
                </c:pt>
                <c:pt idx="8123">
                  <c:v>19391</c:v>
                </c:pt>
                <c:pt idx="8124">
                  <c:v>19392</c:v>
                </c:pt>
                <c:pt idx="8125">
                  <c:v>19393</c:v>
                </c:pt>
                <c:pt idx="8126">
                  <c:v>19394</c:v>
                </c:pt>
                <c:pt idx="8127">
                  <c:v>19395</c:v>
                </c:pt>
                <c:pt idx="8128">
                  <c:v>19396</c:v>
                </c:pt>
                <c:pt idx="8129">
                  <c:v>19397</c:v>
                </c:pt>
                <c:pt idx="8130">
                  <c:v>19398</c:v>
                </c:pt>
                <c:pt idx="8131">
                  <c:v>19399</c:v>
                </c:pt>
                <c:pt idx="8132">
                  <c:v>19400</c:v>
                </c:pt>
                <c:pt idx="8133">
                  <c:v>19401</c:v>
                </c:pt>
                <c:pt idx="8134">
                  <c:v>19402</c:v>
                </c:pt>
                <c:pt idx="8135">
                  <c:v>19403</c:v>
                </c:pt>
                <c:pt idx="8136">
                  <c:v>19404</c:v>
                </c:pt>
                <c:pt idx="8137">
                  <c:v>19405</c:v>
                </c:pt>
                <c:pt idx="8138">
                  <c:v>19406</c:v>
                </c:pt>
                <c:pt idx="8139">
                  <c:v>19407</c:v>
                </c:pt>
                <c:pt idx="8140">
                  <c:v>19408</c:v>
                </c:pt>
                <c:pt idx="8141">
                  <c:v>19409</c:v>
                </c:pt>
                <c:pt idx="8142">
                  <c:v>19410</c:v>
                </c:pt>
                <c:pt idx="8143">
                  <c:v>19411</c:v>
                </c:pt>
                <c:pt idx="8144">
                  <c:v>19412</c:v>
                </c:pt>
                <c:pt idx="8145">
                  <c:v>19413</c:v>
                </c:pt>
                <c:pt idx="8146">
                  <c:v>19414</c:v>
                </c:pt>
                <c:pt idx="8147">
                  <c:v>19415</c:v>
                </c:pt>
                <c:pt idx="8148">
                  <c:v>19416</c:v>
                </c:pt>
                <c:pt idx="8149">
                  <c:v>19417</c:v>
                </c:pt>
                <c:pt idx="8150">
                  <c:v>19418</c:v>
                </c:pt>
                <c:pt idx="8151">
                  <c:v>19419</c:v>
                </c:pt>
                <c:pt idx="8152">
                  <c:v>19420</c:v>
                </c:pt>
                <c:pt idx="8153">
                  <c:v>19421</c:v>
                </c:pt>
                <c:pt idx="8154">
                  <c:v>19422</c:v>
                </c:pt>
                <c:pt idx="8155">
                  <c:v>19423</c:v>
                </c:pt>
                <c:pt idx="8156">
                  <c:v>19424</c:v>
                </c:pt>
                <c:pt idx="8157">
                  <c:v>19425</c:v>
                </c:pt>
                <c:pt idx="8158">
                  <c:v>19426</c:v>
                </c:pt>
                <c:pt idx="8159">
                  <c:v>19427</c:v>
                </c:pt>
                <c:pt idx="8160">
                  <c:v>19428</c:v>
                </c:pt>
                <c:pt idx="8161">
                  <c:v>19429</c:v>
                </c:pt>
                <c:pt idx="8162">
                  <c:v>19430</c:v>
                </c:pt>
                <c:pt idx="8163">
                  <c:v>19431</c:v>
                </c:pt>
                <c:pt idx="8164">
                  <c:v>19432</c:v>
                </c:pt>
                <c:pt idx="8165">
                  <c:v>19433</c:v>
                </c:pt>
                <c:pt idx="8166">
                  <c:v>19434</c:v>
                </c:pt>
                <c:pt idx="8167">
                  <c:v>19435</c:v>
                </c:pt>
                <c:pt idx="8168">
                  <c:v>19436</c:v>
                </c:pt>
                <c:pt idx="8169">
                  <c:v>19437</c:v>
                </c:pt>
                <c:pt idx="8170">
                  <c:v>19438</c:v>
                </c:pt>
                <c:pt idx="8171">
                  <c:v>19439</c:v>
                </c:pt>
                <c:pt idx="8172">
                  <c:v>19440</c:v>
                </c:pt>
                <c:pt idx="8173">
                  <c:v>19441</c:v>
                </c:pt>
                <c:pt idx="8174">
                  <c:v>19442</c:v>
                </c:pt>
                <c:pt idx="8175">
                  <c:v>19443</c:v>
                </c:pt>
                <c:pt idx="8176">
                  <c:v>19444</c:v>
                </c:pt>
                <c:pt idx="8177">
                  <c:v>19445</c:v>
                </c:pt>
                <c:pt idx="8178">
                  <c:v>19446</c:v>
                </c:pt>
                <c:pt idx="8179">
                  <c:v>19447</c:v>
                </c:pt>
                <c:pt idx="8180">
                  <c:v>19448</c:v>
                </c:pt>
                <c:pt idx="8181">
                  <c:v>19449</c:v>
                </c:pt>
                <c:pt idx="8182">
                  <c:v>19450</c:v>
                </c:pt>
                <c:pt idx="8183">
                  <c:v>19451</c:v>
                </c:pt>
                <c:pt idx="8184">
                  <c:v>19452</c:v>
                </c:pt>
                <c:pt idx="8185">
                  <c:v>19453</c:v>
                </c:pt>
                <c:pt idx="8186">
                  <c:v>19454</c:v>
                </c:pt>
                <c:pt idx="8187">
                  <c:v>19455</c:v>
                </c:pt>
                <c:pt idx="8188">
                  <c:v>19456</c:v>
                </c:pt>
                <c:pt idx="8189">
                  <c:v>19457</c:v>
                </c:pt>
                <c:pt idx="8190">
                  <c:v>19458</c:v>
                </c:pt>
                <c:pt idx="8191">
                  <c:v>19459</c:v>
                </c:pt>
                <c:pt idx="8192">
                  <c:v>19460</c:v>
                </c:pt>
                <c:pt idx="8193">
                  <c:v>19461</c:v>
                </c:pt>
                <c:pt idx="8194">
                  <c:v>19462</c:v>
                </c:pt>
                <c:pt idx="8195">
                  <c:v>19463</c:v>
                </c:pt>
                <c:pt idx="8196">
                  <c:v>19464</c:v>
                </c:pt>
                <c:pt idx="8197">
                  <c:v>19465</c:v>
                </c:pt>
                <c:pt idx="8198">
                  <c:v>19466</c:v>
                </c:pt>
                <c:pt idx="8199">
                  <c:v>19467</c:v>
                </c:pt>
                <c:pt idx="8200">
                  <c:v>19468</c:v>
                </c:pt>
                <c:pt idx="8201">
                  <c:v>19469</c:v>
                </c:pt>
                <c:pt idx="8202">
                  <c:v>19470</c:v>
                </c:pt>
                <c:pt idx="8203">
                  <c:v>19471</c:v>
                </c:pt>
                <c:pt idx="8204">
                  <c:v>19472</c:v>
                </c:pt>
                <c:pt idx="8205">
                  <c:v>19473</c:v>
                </c:pt>
                <c:pt idx="8206">
                  <c:v>19474</c:v>
                </c:pt>
                <c:pt idx="8207">
                  <c:v>19475</c:v>
                </c:pt>
                <c:pt idx="8208">
                  <c:v>19476</c:v>
                </c:pt>
                <c:pt idx="8209">
                  <c:v>19477</c:v>
                </c:pt>
                <c:pt idx="8210">
                  <c:v>19478</c:v>
                </c:pt>
                <c:pt idx="8211">
                  <c:v>19479</c:v>
                </c:pt>
                <c:pt idx="8212">
                  <c:v>19480</c:v>
                </c:pt>
                <c:pt idx="8213">
                  <c:v>19481</c:v>
                </c:pt>
                <c:pt idx="8214">
                  <c:v>19482</c:v>
                </c:pt>
                <c:pt idx="8215">
                  <c:v>19483</c:v>
                </c:pt>
                <c:pt idx="8216">
                  <c:v>19484</c:v>
                </c:pt>
                <c:pt idx="8217">
                  <c:v>19485</c:v>
                </c:pt>
                <c:pt idx="8218">
                  <c:v>19486</c:v>
                </c:pt>
                <c:pt idx="8219">
                  <c:v>19487</c:v>
                </c:pt>
                <c:pt idx="8220">
                  <c:v>19488</c:v>
                </c:pt>
                <c:pt idx="8221">
                  <c:v>19489</c:v>
                </c:pt>
                <c:pt idx="8222">
                  <c:v>19490</c:v>
                </c:pt>
                <c:pt idx="8223">
                  <c:v>19491</c:v>
                </c:pt>
                <c:pt idx="8224">
                  <c:v>19492</c:v>
                </c:pt>
                <c:pt idx="8225">
                  <c:v>19493</c:v>
                </c:pt>
                <c:pt idx="8226">
                  <c:v>19494</c:v>
                </c:pt>
                <c:pt idx="8227">
                  <c:v>19495</c:v>
                </c:pt>
                <c:pt idx="8228">
                  <c:v>19496</c:v>
                </c:pt>
                <c:pt idx="8229">
                  <c:v>19497</c:v>
                </c:pt>
                <c:pt idx="8230">
                  <c:v>19498</c:v>
                </c:pt>
                <c:pt idx="8231">
                  <c:v>19499</c:v>
                </c:pt>
                <c:pt idx="8232">
                  <c:v>19500</c:v>
                </c:pt>
                <c:pt idx="8233">
                  <c:v>19501</c:v>
                </c:pt>
                <c:pt idx="8234">
                  <c:v>19502</c:v>
                </c:pt>
                <c:pt idx="8235">
                  <c:v>19503</c:v>
                </c:pt>
                <c:pt idx="8236">
                  <c:v>19504</c:v>
                </c:pt>
                <c:pt idx="8237">
                  <c:v>19505</c:v>
                </c:pt>
                <c:pt idx="8238">
                  <c:v>19506</c:v>
                </c:pt>
                <c:pt idx="8239">
                  <c:v>19507</c:v>
                </c:pt>
                <c:pt idx="8240">
                  <c:v>19508</c:v>
                </c:pt>
                <c:pt idx="8241">
                  <c:v>19509</c:v>
                </c:pt>
                <c:pt idx="8242">
                  <c:v>19510</c:v>
                </c:pt>
                <c:pt idx="8243">
                  <c:v>19511</c:v>
                </c:pt>
                <c:pt idx="8244">
                  <c:v>19512</c:v>
                </c:pt>
                <c:pt idx="8245">
                  <c:v>19513</c:v>
                </c:pt>
                <c:pt idx="8246">
                  <c:v>19514</c:v>
                </c:pt>
                <c:pt idx="8247">
                  <c:v>19515</c:v>
                </c:pt>
                <c:pt idx="8248">
                  <c:v>19516</c:v>
                </c:pt>
                <c:pt idx="8249">
                  <c:v>19517</c:v>
                </c:pt>
                <c:pt idx="8250">
                  <c:v>19518</c:v>
                </c:pt>
                <c:pt idx="8251">
                  <c:v>19519</c:v>
                </c:pt>
                <c:pt idx="8252">
                  <c:v>19520</c:v>
                </c:pt>
                <c:pt idx="8253">
                  <c:v>19521</c:v>
                </c:pt>
                <c:pt idx="8254">
                  <c:v>19522</c:v>
                </c:pt>
                <c:pt idx="8255">
                  <c:v>19523</c:v>
                </c:pt>
                <c:pt idx="8256">
                  <c:v>19524</c:v>
                </c:pt>
                <c:pt idx="8257">
                  <c:v>19525</c:v>
                </c:pt>
                <c:pt idx="8258">
                  <c:v>19526</c:v>
                </c:pt>
                <c:pt idx="8259">
                  <c:v>19527</c:v>
                </c:pt>
                <c:pt idx="8260">
                  <c:v>19528</c:v>
                </c:pt>
                <c:pt idx="8261">
                  <c:v>19529</c:v>
                </c:pt>
                <c:pt idx="8262">
                  <c:v>19530</c:v>
                </c:pt>
                <c:pt idx="8263">
                  <c:v>19531</c:v>
                </c:pt>
                <c:pt idx="8264">
                  <c:v>19532</c:v>
                </c:pt>
                <c:pt idx="8265">
                  <c:v>19533</c:v>
                </c:pt>
                <c:pt idx="8266">
                  <c:v>19534</c:v>
                </c:pt>
                <c:pt idx="8267">
                  <c:v>19535</c:v>
                </c:pt>
                <c:pt idx="8268">
                  <c:v>19536</c:v>
                </c:pt>
                <c:pt idx="8269">
                  <c:v>19537</c:v>
                </c:pt>
                <c:pt idx="8270">
                  <c:v>19538</c:v>
                </c:pt>
                <c:pt idx="8271">
                  <c:v>19539</c:v>
                </c:pt>
                <c:pt idx="8272">
                  <c:v>19540</c:v>
                </c:pt>
                <c:pt idx="8273">
                  <c:v>19541</c:v>
                </c:pt>
                <c:pt idx="8274">
                  <c:v>19542</c:v>
                </c:pt>
                <c:pt idx="8275">
                  <c:v>19543</c:v>
                </c:pt>
                <c:pt idx="8276">
                  <c:v>19544</c:v>
                </c:pt>
                <c:pt idx="8277">
                  <c:v>19545</c:v>
                </c:pt>
                <c:pt idx="8278">
                  <c:v>19546</c:v>
                </c:pt>
                <c:pt idx="8279">
                  <c:v>19547</c:v>
                </c:pt>
                <c:pt idx="8280">
                  <c:v>19548</c:v>
                </c:pt>
                <c:pt idx="8281">
                  <c:v>19549</c:v>
                </c:pt>
                <c:pt idx="8282">
                  <c:v>19550</c:v>
                </c:pt>
                <c:pt idx="8283">
                  <c:v>19551</c:v>
                </c:pt>
                <c:pt idx="8284">
                  <c:v>19552</c:v>
                </c:pt>
                <c:pt idx="8285">
                  <c:v>19553</c:v>
                </c:pt>
                <c:pt idx="8286">
                  <c:v>19554</c:v>
                </c:pt>
                <c:pt idx="8287">
                  <c:v>19555</c:v>
                </c:pt>
                <c:pt idx="8288">
                  <c:v>19556</c:v>
                </c:pt>
                <c:pt idx="8289">
                  <c:v>19557</c:v>
                </c:pt>
                <c:pt idx="8290">
                  <c:v>19558</c:v>
                </c:pt>
                <c:pt idx="8291">
                  <c:v>19559</c:v>
                </c:pt>
                <c:pt idx="8292">
                  <c:v>19560</c:v>
                </c:pt>
                <c:pt idx="8293">
                  <c:v>19561</c:v>
                </c:pt>
                <c:pt idx="8294">
                  <c:v>19562</c:v>
                </c:pt>
                <c:pt idx="8295">
                  <c:v>19563</c:v>
                </c:pt>
                <c:pt idx="8296">
                  <c:v>19564</c:v>
                </c:pt>
                <c:pt idx="8297">
                  <c:v>19565</c:v>
                </c:pt>
                <c:pt idx="8298">
                  <c:v>19566</c:v>
                </c:pt>
                <c:pt idx="8299">
                  <c:v>19567</c:v>
                </c:pt>
                <c:pt idx="8300">
                  <c:v>19568</c:v>
                </c:pt>
                <c:pt idx="8301">
                  <c:v>19569</c:v>
                </c:pt>
                <c:pt idx="8302">
                  <c:v>19570</c:v>
                </c:pt>
                <c:pt idx="8303">
                  <c:v>19571</c:v>
                </c:pt>
                <c:pt idx="8304">
                  <c:v>19572</c:v>
                </c:pt>
                <c:pt idx="8305">
                  <c:v>19573</c:v>
                </c:pt>
                <c:pt idx="8306">
                  <c:v>19574</c:v>
                </c:pt>
                <c:pt idx="8307">
                  <c:v>19575</c:v>
                </c:pt>
                <c:pt idx="8308">
                  <c:v>19576</c:v>
                </c:pt>
                <c:pt idx="8309">
                  <c:v>19577</c:v>
                </c:pt>
                <c:pt idx="8310">
                  <c:v>19578</c:v>
                </c:pt>
                <c:pt idx="8311">
                  <c:v>19579</c:v>
                </c:pt>
                <c:pt idx="8312">
                  <c:v>19580</c:v>
                </c:pt>
                <c:pt idx="8313">
                  <c:v>19581</c:v>
                </c:pt>
                <c:pt idx="8314">
                  <c:v>19582</c:v>
                </c:pt>
                <c:pt idx="8315">
                  <c:v>19583</c:v>
                </c:pt>
                <c:pt idx="8316">
                  <c:v>19584</c:v>
                </c:pt>
                <c:pt idx="8317">
                  <c:v>19585</c:v>
                </c:pt>
                <c:pt idx="8318">
                  <c:v>19586</c:v>
                </c:pt>
                <c:pt idx="8319">
                  <c:v>19587</c:v>
                </c:pt>
                <c:pt idx="8320">
                  <c:v>19588</c:v>
                </c:pt>
                <c:pt idx="8321">
                  <c:v>19589</c:v>
                </c:pt>
                <c:pt idx="8322">
                  <c:v>19590</c:v>
                </c:pt>
                <c:pt idx="8323">
                  <c:v>19591</c:v>
                </c:pt>
                <c:pt idx="8324">
                  <c:v>19592</c:v>
                </c:pt>
                <c:pt idx="8325">
                  <c:v>19593</c:v>
                </c:pt>
                <c:pt idx="8326">
                  <c:v>19594</c:v>
                </c:pt>
                <c:pt idx="8327">
                  <c:v>19595</c:v>
                </c:pt>
                <c:pt idx="8328">
                  <c:v>19596</c:v>
                </c:pt>
                <c:pt idx="8329">
                  <c:v>19597</c:v>
                </c:pt>
                <c:pt idx="8330">
                  <c:v>19598</c:v>
                </c:pt>
                <c:pt idx="8331">
                  <c:v>19599</c:v>
                </c:pt>
                <c:pt idx="8332">
                  <c:v>19600</c:v>
                </c:pt>
                <c:pt idx="8333">
                  <c:v>19601</c:v>
                </c:pt>
                <c:pt idx="8334">
                  <c:v>19602</c:v>
                </c:pt>
                <c:pt idx="8335">
                  <c:v>19603</c:v>
                </c:pt>
                <c:pt idx="8336">
                  <c:v>19604</c:v>
                </c:pt>
                <c:pt idx="8337">
                  <c:v>19605</c:v>
                </c:pt>
                <c:pt idx="8338">
                  <c:v>19606</c:v>
                </c:pt>
                <c:pt idx="8339">
                  <c:v>19607</c:v>
                </c:pt>
                <c:pt idx="8340">
                  <c:v>19608</c:v>
                </c:pt>
                <c:pt idx="8341">
                  <c:v>19609</c:v>
                </c:pt>
                <c:pt idx="8342">
                  <c:v>19610</c:v>
                </c:pt>
                <c:pt idx="8343">
                  <c:v>19611</c:v>
                </c:pt>
                <c:pt idx="8344">
                  <c:v>19612</c:v>
                </c:pt>
                <c:pt idx="8345">
                  <c:v>19613</c:v>
                </c:pt>
                <c:pt idx="8346">
                  <c:v>19614</c:v>
                </c:pt>
                <c:pt idx="8347">
                  <c:v>19615</c:v>
                </c:pt>
                <c:pt idx="8348">
                  <c:v>19616</c:v>
                </c:pt>
                <c:pt idx="8349">
                  <c:v>19617</c:v>
                </c:pt>
                <c:pt idx="8350">
                  <c:v>19618</c:v>
                </c:pt>
                <c:pt idx="8351">
                  <c:v>19619</c:v>
                </c:pt>
                <c:pt idx="8352">
                  <c:v>19620</c:v>
                </c:pt>
                <c:pt idx="8353">
                  <c:v>19621</c:v>
                </c:pt>
                <c:pt idx="8354">
                  <c:v>19622</c:v>
                </c:pt>
                <c:pt idx="8355">
                  <c:v>19623</c:v>
                </c:pt>
                <c:pt idx="8356">
                  <c:v>19624</c:v>
                </c:pt>
                <c:pt idx="8357">
                  <c:v>19625</c:v>
                </c:pt>
                <c:pt idx="8358">
                  <c:v>19626</c:v>
                </c:pt>
                <c:pt idx="8359">
                  <c:v>19627</c:v>
                </c:pt>
                <c:pt idx="8360">
                  <c:v>19628</c:v>
                </c:pt>
                <c:pt idx="8361">
                  <c:v>19629</c:v>
                </c:pt>
                <c:pt idx="8362">
                  <c:v>19630</c:v>
                </c:pt>
                <c:pt idx="8363">
                  <c:v>19631</c:v>
                </c:pt>
                <c:pt idx="8364">
                  <c:v>19632</c:v>
                </c:pt>
                <c:pt idx="8365">
                  <c:v>19633</c:v>
                </c:pt>
                <c:pt idx="8366">
                  <c:v>19634</c:v>
                </c:pt>
                <c:pt idx="8367">
                  <c:v>19635</c:v>
                </c:pt>
                <c:pt idx="8368">
                  <c:v>19636</c:v>
                </c:pt>
                <c:pt idx="8369">
                  <c:v>19637</c:v>
                </c:pt>
                <c:pt idx="8370">
                  <c:v>19638</c:v>
                </c:pt>
                <c:pt idx="8371">
                  <c:v>19639</c:v>
                </c:pt>
                <c:pt idx="8372">
                  <c:v>19640</c:v>
                </c:pt>
                <c:pt idx="8373">
                  <c:v>19641</c:v>
                </c:pt>
                <c:pt idx="8374">
                  <c:v>19642</c:v>
                </c:pt>
                <c:pt idx="8375">
                  <c:v>19643</c:v>
                </c:pt>
                <c:pt idx="8376">
                  <c:v>19644</c:v>
                </c:pt>
                <c:pt idx="8377">
                  <c:v>19645</c:v>
                </c:pt>
                <c:pt idx="8378">
                  <c:v>19646</c:v>
                </c:pt>
                <c:pt idx="8379">
                  <c:v>19647</c:v>
                </c:pt>
                <c:pt idx="8380">
                  <c:v>19648</c:v>
                </c:pt>
                <c:pt idx="8381">
                  <c:v>19649</c:v>
                </c:pt>
                <c:pt idx="8382">
                  <c:v>19650</c:v>
                </c:pt>
                <c:pt idx="8383">
                  <c:v>19651</c:v>
                </c:pt>
                <c:pt idx="8384">
                  <c:v>19652</c:v>
                </c:pt>
                <c:pt idx="8385">
                  <c:v>19653</c:v>
                </c:pt>
                <c:pt idx="8386">
                  <c:v>19654</c:v>
                </c:pt>
                <c:pt idx="8387">
                  <c:v>19655</c:v>
                </c:pt>
                <c:pt idx="8388">
                  <c:v>19656</c:v>
                </c:pt>
                <c:pt idx="8389">
                  <c:v>19657</c:v>
                </c:pt>
                <c:pt idx="8390">
                  <c:v>19658</c:v>
                </c:pt>
                <c:pt idx="8391">
                  <c:v>19659</c:v>
                </c:pt>
                <c:pt idx="8392">
                  <c:v>19660</c:v>
                </c:pt>
                <c:pt idx="8393">
                  <c:v>19661</c:v>
                </c:pt>
                <c:pt idx="8394">
                  <c:v>19662</c:v>
                </c:pt>
                <c:pt idx="8395">
                  <c:v>19663</c:v>
                </c:pt>
                <c:pt idx="8396">
                  <c:v>19664</c:v>
                </c:pt>
                <c:pt idx="8397">
                  <c:v>19665</c:v>
                </c:pt>
                <c:pt idx="8398">
                  <c:v>19666</c:v>
                </c:pt>
                <c:pt idx="8399">
                  <c:v>19667</c:v>
                </c:pt>
                <c:pt idx="8400">
                  <c:v>19668</c:v>
                </c:pt>
                <c:pt idx="8401">
                  <c:v>19669</c:v>
                </c:pt>
                <c:pt idx="8402">
                  <c:v>19670</c:v>
                </c:pt>
                <c:pt idx="8403">
                  <c:v>19671</c:v>
                </c:pt>
                <c:pt idx="8404">
                  <c:v>19672</c:v>
                </c:pt>
                <c:pt idx="8405">
                  <c:v>19673</c:v>
                </c:pt>
                <c:pt idx="8406">
                  <c:v>19674</c:v>
                </c:pt>
                <c:pt idx="8407">
                  <c:v>19675</c:v>
                </c:pt>
                <c:pt idx="8408">
                  <c:v>19676</c:v>
                </c:pt>
                <c:pt idx="8409">
                  <c:v>19677</c:v>
                </c:pt>
                <c:pt idx="8410">
                  <c:v>19678</c:v>
                </c:pt>
                <c:pt idx="8411">
                  <c:v>19679</c:v>
                </c:pt>
                <c:pt idx="8412">
                  <c:v>19680</c:v>
                </c:pt>
                <c:pt idx="8413">
                  <c:v>19681</c:v>
                </c:pt>
                <c:pt idx="8414">
                  <c:v>19682</c:v>
                </c:pt>
                <c:pt idx="8415">
                  <c:v>19683</c:v>
                </c:pt>
                <c:pt idx="8416">
                  <c:v>19684</c:v>
                </c:pt>
                <c:pt idx="8417">
                  <c:v>19685</c:v>
                </c:pt>
                <c:pt idx="8418">
                  <c:v>19686</c:v>
                </c:pt>
                <c:pt idx="8419">
                  <c:v>19687</c:v>
                </c:pt>
                <c:pt idx="8420">
                  <c:v>19688</c:v>
                </c:pt>
                <c:pt idx="8421">
                  <c:v>19689</c:v>
                </c:pt>
                <c:pt idx="8422">
                  <c:v>19690</c:v>
                </c:pt>
                <c:pt idx="8423">
                  <c:v>19691</c:v>
                </c:pt>
                <c:pt idx="8424">
                  <c:v>19692</c:v>
                </c:pt>
                <c:pt idx="8425">
                  <c:v>19693</c:v>
                </c:pt>
                <c:pt idx="8426">
                  <c:v>19694</c:v>
                </c:pt>
                <c:pt idx="8427">
                  <c:v>19695</c:v>
                </c:pt>
                <c:pt idx="8428">
                  <c:v>19696</c:v>
                </c:pt>
                <c:pt idx="8429">
                  <c:v>19697</c:v>
                </c:pt>
                <c:pt idx="8430">
                  <c:v>19698</c:v>
                </c:pt>
                <c:pt idx="8431">
                  <c:v>19699</c:v>
                </c:pt>
                <c:pt idx="8432">
                  <c:v>19700</c:v>
                </c:pt>
                <c:pt idx="8433">
                  <c:v>19701</c:v>
                </c:pt>
                <c:pt idx="8434">
                  <c:v>19702</c:v>
                </c:pt>
                <c:pt idx="8435">
                  <c:v>19703</c:v>
                </c:pt>
                <c:pt idx="8436">
                  <c:v>19704</c:v>
                </c:pt>
                <c:pt idx="8437">
                  <c:v>19705</c:v>
                </c:pt>
                <c:pt idx="8438">
                  <c:v>19706</c:v>
                </c:pt>
                <c:pt idx="8439">
                  <c:v>19707</c:v>
                </c:pt>
                <c:pt idx="8440">
                  <c:v>19708</c:v>
                </c:pt>
                <c:pt idx="8441">
                  <c:v>19709</c:v>
                </c:pt>
                <c:pt idx="8442">
                  <c:v>19710</c:v>
                </c:pt>
                <c:pt idx="8443">
                  <c:v>19711</c:v>
                </c:pt>
                <c:pt idx="8444">
                  <c:v>19712</c:v>
                </c:pt>
                <c:pt idx="8445">
                  <c:v>19713</c:v>
                </c:pt>
                <c:pt idx="8446">
                  <c:v>19714</c:v>
                </c:pt>
                <c:pt idx="8447">
                  <c:v>19715</c:v>
                </c:pt>
                <c:pt idx="8448">
                  <c:v>19716</c:v>
                </c:pt>
                <c:pt idx="8449">
                  <c:v>19717</c:v>
                </c:pt>
                <c:pt idx="8450">
                  <c:v>19718</c:v>
                </c:pt>
                <c:pt idx="8451">
                  <c:v>19719</c:v>
                </c:pt>
                <c:pt idx="8452">
                  <c:v>19720</c:v>
                </c:pt>
                <c:pt idx="8453">
                  <c:v>19721</c:v>
                </c:pt>
                <c:pt idx="8454">
                  <c:v>19722</c:v>
                </c:pt>
                <c:pt idx="8455">
                  <c:v>19723</c:v>
                </c:pt>
                <c:pt idx="8456">
                  <c:v>19724</c:v>
                </c:pt>
                <c:pt idx="8457">
                  <c:v>19725</c:v>
                </c:pt>
                <c:pt idx="8458">
                  <c:v>19726</c:v>
                </c:pt>
                <c:pt idx="8459">
                  <c:v>19727</c:v>
                </c:pt>
                <c:pt idx="8460">
                  <c:v>19728</c:v>
                </c:pt>
                <c:pt idx="8461">
                  <c:v>19729</c:v>
                </c:pt>
                <c:pt idx="8462">
                  <c:v>19730</c:v>
                </c:pt>
                <c:pt idx="8463">
                  <c:v>19731</c:v>
                </c:pt>
                <c:pt idx="8464">
                  <c:v>19732</c:v>
                </c:pt>
                <c:pt idx="8465">
                  <c:v>19733</c:v>
                </c:pt>
                <c:pt idx="8466">
                  <c:v>19734</c:v>
                </c:pt>
                <c:pt idx="8467">
                  <c:v>19735</c:v>
                </c:pt>
                <c:pt idx="8468">
                  <c:v>19736</c:v>
                </c:pt>
                <c:pt idx="8469">
                  <c:v>19737</c:v>
                </c:pt>
                <c:pt idx="8470">
                  <c:v>19738</c:v>
                </c:pt>
                <c:pt idx="8471">
                  <c:v>19739</c:v>
                </c:pt>
                <c:pt idx="8472">
                  <c:v>19740</c:v>
                </c:pt>
                <c:pt idx="8473">
                  <c:v>19741</c:v>
                </c:pt>
                <c:pt idx="8474">
                  <c:v>19742</c:v>
                </c:pt>
                <c:pt idx="8475">
                  <c:v>19743</c:v>
                </c:pt>
                <c:pt idx="8476">
                  <c:v>19744</c:v>
                </c:pt>
                <c:pt idx="8477">
                  <c:v>19745</c:v>
                </c:pt>
                <c:pt idx="8478">
                  <c:v>19746</c:v>
                </c:pt>
                <c:pt idx="8479">
                  <c:v>19747</c:v>
                </c:pt>
                <c:pt idx="8480">
                  <c:v>19748</c:v>
                </c:pt>
                <c:pt idx="8481">
                  <c:v>19749</c:v>
                </c:pt>
                <c:pt idx="8482">
                  <c:v>19750</c:v>
                </c:pt>
                <c:pt idx="8483">
                  <c:v>19751</c:v>
                </c:pt>
                <c:pt idx="8484">
                  <c:v>19752</c:v>
                </c:pt>
                <c:pt idx="8485">
                  <c:v>19753</c:v>
                </c:pt>
                <c:pt idx="8486">
                  <c:v>19754</c:v>
                </c:pt>
                <c:pt idx="8487">
                  <c:v>19755</c:v>
                </c:pt>
                <c:pt idx="8488">
                  <c:v>19756</c:v>
                </c:pt>
                <c:pt idx="8489">
                  <c:v>19757</c:v>
                </c:pt>
                <c:pt idx="8490">
                  <c:v>19758</c:v>
                </c:pt>
                <c:pt idx="8491">
                  <c:v>19759</c:v>
                </c:pt>
                <c:pt idx="8492">
                  <c:v>19760</c:v>
                </c:pt>
                <c:pt idx="8493">
                  <c:v>19761</c:v>
                </c:pt>
                <c:pt idx="8494">
                  <c:v>19762</c:v>
                </c:pt>
                <c:pt idx="8495">
                  <c:v>19763</c:v>
                </c:pt>
                <c:pt idx="8496">
                  <c:v>19764</c:v>
                </c:pt>
                <c:pt idx="8497">
                  <c:v>19765</c:v>
                </c:pt>
                <c:pt idx="8498">
                  <c:v>19766</c:v>
                </c:pt>
                <c:pt idx="8499">
                  <c:v>19767</c:v>
                </c:pt>
                <c:pt idx="8500">
                  <c:v>19768</c:v>
                </c:pt>
                <c:pt idx="8501">
                  <c:v>19769</c:v>
                </c:pt>
                <c:pt idx="8502">
                  <c:v>19770</c:v>
                </c:pt>
                <c:pt idx="8503">
                  <c:v>19771</c:v>
                </c:pt>
                <c:pt idx="8504">
                  <c:v>19772</c:v>
                </c:pt>
                <c:pt idx="8505">
                  <c:v>19773</c:v>
                </c:pt>
                <c:pt idx="8506">
                  <c:v>19774</c:v>
                </c:pt>
                <c:pt idx="8507">
                  <c:v>19775</c:v>
                </c:pt>
                <c:pt idx="8508">
                  <c:v>19776</c:v>
                </c:pt>
                <c:pt idx="8509">
                  <c:v>19777</c:v>
                </c:pt>
                <c:pt idx="8510">
                  <c:v>19778</c:v>
                </c:pt>
                <c:pt idx="8511">
                  <c:v>19779</c:v>
                </c:pt>
                <c:pt idx="8512">
                  <c:v>19780</c:v>
                </c:pt>
                <c:pt idx="8513">
                  <c:v>19781</c:v>
                </c:pt>
                <c:pt idx="8514">
                  <c:v>19782</c:v>
                </c:pt>
                <c:pt idx="8515">
                  <c:v>19783</c:v>
                </c:pt>
                <c:pt idx="8516">
                  <c:v>19784</c:v>
                </c:pt>
                <c:pt idx="8517">
                  <c:v>19785</c:v>
                </c:pt>
                <c:pt idx="8518">
                  <c:v>19786</c:v>
                </c:pt>
                <c:pt idx="8519">
                  <c:v>19787</c:v>
                </c:pt>
                <c:pt idx="8520">
                  <c:v>19788</c:v>
                </c:pt>
                <c:pt idx="8521">
                  <c:v>19789</c:v>
                </c:pt>
                <c:pt idx="8522">
                  <c:v>19790</c:v>
                </c:pt>
                <c:pt idx="8523">
                  <c:v>19791</c:v>
                </c:pt>
                <c:pt idx="8524">
                  <c:v>19792</c:v>
                </c:pt>
                <c:pt idx="8525">
                  <c:v>19793</c:v>
                </c:pt>
                <c:pt idx="8526">
                  <c:v>19794</c:v>
                </c:pt>
                <c:pt idx="8527">
                  <c:v>19795</c:v>
                </c:pt>
                <c:pt idx="8528">
                  <c:v>19796</c:v>
                </c:pt>
                <c:pt idx="8529">
                  <c:v>19797</c:v>
                </c:pt>
                <c:pt idx="8530">
                  <c:v>19798</c:v>
                </c:pt>
                <c:pt idx="8531">
                  <c:v>19799</c:v>
                </c:pt>
                <c:pt idx="8532">
                  <c:v>19800</c:v>
                </c:pt>
                <c:pt idx="8533">
                  <c:v>19801</c:v>
                </c:pt>
                <c:pt idx="8534">
                  <c:v>19802</c:v>
                </c:pt>
                <c:pt idx="8535">
                  <c:v>19803</c:v>
                </c:pt>
                <c:pt idx="8536">
                  <c:v>19804</c:v>
                </c:pt>
                <c:pt idx="8537">
                  <c:v>19805</c:v>
                </c:pt>
                <c:pt idx="8538">
                  <c:v>19806</c:v>
                </c:pt>
                <c:pt idx="8539">
                  <c:v>19807</c:v>
                </c:pt>
                <c:pt idx="8540">
                  <c:v>19808</c:v>
                </c:pt>
                <c:pt idx="8541">
                  <c:v>19809</c:v>
                </c:pt>
                <c:pt idx="8542">
                  <c:v>19810</c:v>
                </c:pt>
                <c:pt idx="8543">
                  <c:v>19811</c:v>
                </c:pt>
                <c:pt idx="8544">
                  <c:v>19812</c:v>
                </c:pt>
                <c:pt idx="8545">
                  <c:v>19813</c:v>
                </c:pt>
                <c:pt idx="8546">
                  <c:v>19814</c:v>
                </c:pt>
                <c:pt idx="8547">
                  <c:v>19815</c:v>
                </c:pt>
                <c:pt idx="8548">
                  <c:v>19816</c:v>
                </c:pt>
                <c:pt idx="8549">
                  <c:v>19817</c:v>
                </c:pt>
                <c:pt idx="8550">
                  <c:v>19818</c:v>
                </c:pt>
                <c:pt idx="8551">
                  <c:v>19819</c:v>
                </c:pt>
                <c:pt idx="8552">
                  <c:v>19820</c:v>
                </c:pt>
                <c:pt idx="8553">
                  <c:v>19821</c:v>
                </c:pt>
                <c:pt idx="8554">
                  <c:v>19822</c:v>
                </c:pt>
                <c:pt idx="8555">
                  <c:v>19823</c:v>
                </c:pt>
                <c:pt idx="8556">
                  <c:v>19824</c:v>
                </c:pt>
                <c:pt idx="8557">
                  <c:v>19825</c:v>
                </c:pt>
                <c:pt idx="8558">
                  <c:v>19826</c:v>
                </c:pt>
                <c:pt idx="8559">
                  <c:v>19827</c:v>
                </c:pt>
                <c:pt idx="8560">
                  <c:v>19828</c:v>
                </c:pt>
                <c:pt idx="8561">
                  <c:v>19829</c:v>
                </c:pt>
                <c:pt idx="8562">
                  <c:v>19830</c:v>
                </c:pt>
                <c:pt idx="8563">
                  <c:v>19831</c:v>
                </c:pt>
                <c:pt idx="8564">
                  <c:v>19832</c:v>
                </c:pt>
                <c:pt idx="8565">
                  <c:v>19833</c:v>
                </c:pt>
                <c:pt idx="8566">
                  <c:v>19834</c:v>
                </c:pt>
                <c:pt idx="8567">
                  <c:v>19835</c:v>
                </c:pt>
                <c:pt idx="8568">
                  <c:v>19836</c:v>
                </c:pt>
                <c:pt idx="8569">
                  <c:v>19837</c:v>
                </c:pt>
                <c:pt idx="8570">
                  <c:v>19838</c:v>
                </c:pt>
                <c:pt idx="8571">
                  <c:v>19839</c:v>
                </c:pt>
                <c:pt idx="8572">
                  <c:v>19840</c:v>
                </c:pt>
                <c:pt idx="8573">
                  <c:v>19841</c:v>
                </c:pt>
                <c:pt idx="8574">
                  <c:v>19842</c:v>
                </c:pt>
                <c:pt idx="8575">
                  <c:v>19843</c:v>
                </c:pt>
                <c:pt idx="8576">
                  <c:v>19844</c:v>
                </c:pt>
                <c:pt idx="8577">
                  <c:v>19845</c:v>
                </c:pt>
                <c:pt idx="8578">
                  <c:v>19846</c:v>
                </c:pt>
                <c:pt idx="8579">
                  <c:v>19847</c:v>
                </c:pt>
                <c:pt idx="8580">
                  <c:v>19848</c:v>
                </c:pt>
                <c:pt idx="8581">
                  <c:v>19849</c:v>
                </c:pt>
                <c:pt idx="8582">
                  <c:v>19850</c:v>
                </c:pt>
                <c:pt idx="8583">
                  <c:v>19851</c:v>
                </c:pt>
                <c:pt idx="8584">
                  <c:v>19852</c:v>
                </c:pt>
                <c:pt idx="8585">
                  <c:v>19853</c:v>
                </c:pt>
                <c:pt idx="8586">
                  <c:v>19854</c:v>
                </c:pt>
                <c:pt idx="8587">
                  <c:v>19855</c:v>
                </c:pt>
                <c:pt idx="8588">
                  <c:v>19856</c:v>
                </c:pt>
                <c:pt idx="8589">
                  <c:v>19857</c:v>
                </c:pt>
                <c:pt idx="8590">
                  <c:v>19858</c:v>
                </c:pt>
                <c:pt idx="8591">
                  <c:v>19859</c:v>
                </c:pt>
                <c:pt idx="8592">
                  <c:v>19860</c:v>
                </c:pt>
                <c:pt idx="8593">
                  <c:v>19861</c:v>
                </c:pt>
                <c:pt idx="8594">
                  <c:v>19862</c:v>
                </c:pt>
                <c:pt idx="8595">
                  <c:v>19863</c:v>
                </c:pt>
                <c:pt idx="8596">
                  <c:v>19864</c:v>
                </c:pt>
                <c:pt idx="8597">
                  <c:v>19865</c:v>
                </c:pt>
                <c:pt idx="8598">
                  <c:v>19866</c:v>
                </c:pt>
                <c:pt idx="8599">
                  <c:v>19867</c:v>
                </c:pt>
                <c:pt idx="8600">
                  <c:v>19868</c:v>
                </c:pt>
                <c:pt idx="8601">
                  <c:v>19869</c:v>
                </c:pt>
                <c:pt idx="8602">
                  <c:v>19870</c:v>
                </c:pt>
                <c:pt idx="8603">
                  <c:v>19871</c:v>
                </c:pt>
                <c:pt idx="8604">
                  <c:v>19872</c:v>
                </c:pt>
                <c:pt idx="8605">
                  <c:v>19873</c:v>
                </c:pt>
                <c:pt idx="8606">
                  <c:v>19874</c:v>
                </c:pt>
                <c:pt idx="8607">
                  <c:v>19875</c:v>
                </c:pt>
                <c:pt idx="8608">
                  <c:v>19876</c:v>
                </c:pt>
                <c:pt idx="8609">
                  <c:v>19877</c:v>
                </c:pt>
                <c:pt idx="8610">
                  <c:v>19878</c:v>
                </c:pt>
                <c:pt idx="8611">
                  <c:v>19879</c:v>
                </c:pt>
                <c:pt idx="8612">
                  <c:v>19880</c:v>
                </c:pt>
                <c:pt idx="8613">
                  <c:v>19881</c:v>
                </c:pt>
                <c:pt idx="8614">
                  <c:v>19882</c:v>
                </c:pt>
                <c:pt idx="8615">
                  <c:v>19883</c:v>
                </c:pt>
                <c:pt idx="8616">
                  <c:v>19884</c:v>
                </c:pt>
                <c:pt idx="8617">
                  <c:v>19885</c:v>
                </c:pt>
                <c:pt idx="8618">
                  <c:v>19886</c:v>
                </c:pt>
                <c:pt idx="8619">
                  <c:v>19887</c:v>
                </c:pt>
                <c:pt idx="8620">
                  <c:v>19888</c:v>
                </c:pt>
                <c:pt idx="8621">
                  <c:v>19889</c:v>
                </c:pt>
                <c:pt idx="8622">
                  <c:v>19890</c:v>
                </c:pt>
                <c:pt idx="8623">
                  <c:v>19891</c:v>
                </c:pt>
                <c:pt idx="8624">
                  <c:v>19892</c:v>
                </c:pt>
                <c:pt idx="8625">
                  <c:v>19893</c:v>
                </c:pt>
                <c:pt idx="8626">
                  <c:v>19894</c:v>
                </c:pt>
                <c:pt idx="8627">
                  <c:v>19895</c:v>
                </c:pt>
                <c:pt idx="8628">
                  <c:v>19896</c:v>
                </c:pt>
                <c:pt idx="8629">
                  <c:v>19897</c:v>
                </c:pt>
                <c:pt idx="8630">
                  <c:v>19898</c:v>
                </c:pt>
                <c:pt idx="8631">
                  <c:v>19899</c:v>
                </c:pt>
                <c:pt idx="8632">
                  <c:v>19900</c:v>
                </c:pt>
                <c:pt idx="8633">
                  <c:v>19901</c:v>
                </c:pt>
                <c:pt idx="8634">
                  <c:v>19902</c:v>
                </c:pt>
                <c:pt idx="8635">
                  <c:v>19903</c:v>
                </c:pt>
                <c:pt idx="8636">
                  <c:v>19904</c:v>
                </c:pt>
                <c:pt idx="8637">
                  <c:v>19905</c:v>
                </c:pt>
                <c:pt idx="8638">
                  <c:v>19906</c:v>
                </c:pt>
                <c:pt idx="8639">
                  <c:v>19907</c:v>
                </c:pt>
                <c:pt idx="8640">
                  <c:v>19908</c:v>
                </c:pt>
                <c:pt idx="8641">
                  <c:v>19909</c:v>
                </c:pt>
                <c:pt idx="8642">
                  <c:v>19910</c:v>
                </c:pt>
                <c:pt idx="8643">
                  <c:v>19911</c:v>
                </c:pt>
                <c:pt idx="8644">
                  <c:v>19912</c:v>
                </c:pt>
                <c:pt idx="8645">
                  <c:v>19913</c:v>
                </c:pt>
                <c:pt idx="8646">
                  <c:v>19914</c:v>
                </c:pt>
                <c:pt idx="8647">
                  <c:v>19915</c:v>
                </c:pt>
                <c:pt idx="8648">
                  <c:v>19916</c:v>
                </c:pt>
                <c:pt idx="8649">
                  <c:v>19917</c:v>
                </c:pt>
                <c:pt idx="8650">
                  <c:v>19918</c:v>
                </c:pt>
                <c:pt idx="8651">
                  <c:v>19919</c:v>
                </c:pt>
                <c:pt idx="8652">
                  <c:v>19920</c:v>
                </c:pt>
                <c:pt idx="8653">
                  <c:v>19921</c:v>
                </c:pt>
                <c:pt idx="8654">
                  <c:v>19922</c:v>
                </c:pt>
                <c:pt idx="8655">
                  <c:v>19923</c:v>
                </c:pt>
                <c:pt idx="8656">
                  <c:v>19924</c:v>
                </c:pt>
                <c:pt idx="8657">
                  <c:v>19925</c:v>
                </c:pt>
                <c:pt idx="8658">
                  <c:v>19926</c:v>
                </c:pt>
                <c:pt idx="8659">
                  <c:v>19927</c:v>
                </c:pt>
                <c:pt idx="8660">
                  <c:v>19928</c:v>
                </c:pt>
                <c:pt idx="8661">
                  <c:v>19929</c:v>
                </c:pt>
                <c:pt idx="8662">
                  <c:v>19930</c:v>
                </c:pt>
                <c:pt idx="8663">
                  <c:v>19931</c:v>
                </c:pt>
                <c:pt idx="8664">
                  <c:v>19932</c:v>
                </c:pt>
                <c:pt idx="8665">
                  <c:v>19933</c:v>
                </c:pt>
                <c:pt idx="8666">
                  <c:v>19934</c:v>
                </c:pt>
                <c:pt idx="8667">
                  <c:v>19935</c:v>
                </c:pt>
                <c:pt idx="8668">
                  <c:v>19936</c:v>
                </c:pt>
                <c:pt idx="8669">
                  <c:v>19937</c:v>
                </c:pt>
                <c:pt idx="8670">
                  <c:v>19938</c:v>
                </c:pt>
                <c:pt idx="8671">
                  <c:v>19939</c:v>
                </c:pt>
                <c:pt idx="8672">
                  <c:v>19940</c:v>
                </c:pt>
                <c:pt idx="8673">
                  <c:v>19941</c:v>
                </c:pt>
                <c:pt idx="8674">
                  <c:v>19942</c:v>
                </c:pt>
                <c:pt idx="8675">
                  <c:v>19943</c:v>
                </c:pt>
                <c:pt idx="8676">
                  <c:v>19944</c:v>
                </c:pt>
                <c:pt idx="8677">
                  <c:v>19945</c:v>
                </c:pt>
                <c:pt idx="8678">
                  <c:v>19946</c:v>
                </c:pt>
                <c:pt idx="8679">
                  <c:v>19947</c:v>
                </c:pt>
                <c:pt idx="8680">
                  <c:v>19948</c:v>
                </c:pt>
                <c:pt idx="8681">
                  <c:v>19949</c:v>
                </c:pt>
                <c:pt idx="8682">
                  <c:v>19950</c:v>
                </c:pt>
                <c:pt idx="8683">
                  <c:v>19951</c:v>
                </c:pt>
                <c:pt idx="8684">
                  <c:v>19952</c:v>
                </c:pt>
                <c:pt idx="8685">
                  <c:v>19953</c:v>
                </c:pt>
                <c:pt idx="8686">
                  <c:v>19954</c:v>
                </c:pt>
                <c:pt idx="8687">
                  <c:v>19955</c:v>
                </c:pt>
                <c:pt idx="8688">
                  <c:v>19956</c:v>
                </c:pt>
                <c:pt idx="8689">
                  <c:v>19957</c:v>
                </c:pt>
                <c:pt idx="8690">
                  <c:v>19958</c:v>
                </c:pt>
                <c:pt idx="8691">
                  <c:v>19959</c:v>
                </c:pt>
                <c:pt idx="8692">
                  <c:v>19960</c:v>
                </c:pt>
                <c:pt idx="8693">
                  <c:v>19961</c:v>
                </c:pt>
                <c:pt idx="8694">
                  <c:v>19962</c:v>
                </c:pt>
                <c:pt idx="8695">
                  <c:v>19963</c:v>
                </c:pt>
                <c:pt idx="8696">
                  <c:v>19964</c:v>
                </c:pt>
                <c:pt idx="8697">
                  <c:v>19965</c:v>
                </c:pt>
                <c:pt idx="8698">
                  <c:v>19966</c:v>
                </c:pt>
                <c:pt idx="8699">
                  <c:v>19967</c:v>
                </c:pt>
                <c:pt idx="8700">
                  <c:v>19968</c:v>
                </c:pt>
                <c:pt idx="8701">
                  <c:v>19969</c:v>
                </c:pt>
                <c:pt idx="8702">
                  <c:v>19970</c:v>
                </c:pt>
                <c:pt idx="8703">
                  <c:v>19971</c:v>
                </c:pt>
                <c:pt idx="8704">
                  <c:v>19972</c:v>
                </c:pt>
                <c:pt idx="8705">
                  <c:v>19973</c:v>
                </c:pt>
                <c:pt idx="8706">
                  <c:v>19974</c:v>
                </c:pt>
                <c:pt idx="8707">
                  <c:v>19975</c:v>
                </c:pt>
                <c:pt idx="8708">
                  <c:v>19976</c:v>
                </c:pt>
                <c:pt idx="8709">
                  <c:v>19977</c:v>
                </c:pt>
                <c:pt idx="8710">
                  <c:v>19978</c:v>
                </c:pt>
                <c:pt idx="8711">
                  <c:v>19979</c:v>
                </c:pt>
                <c:pt idx="8712">
                  <c:v>19980</c:v>
                </c:pt>
                <c:pt idx="8713">
                  <c:v>19981</c:v>
                </c:pt>
                <c:pt idx="8714">
                  <c:v>19982</c:v>
                </c:pt>
                <c:pt idx="8715">
                  <c:v>19983</c:v>
                </c:pt>
                <c:pt idx="8716">
                  <c:v>19984</c:v>
                </c:pt>
                <c:pt idx="8717">
                  <c:v>19985</c:v>
                </c:pt>
                <c:pt idx="8718">
                  <c:v>19986</c:v>
                </c:pt>
                <c:pt idx="8719">
                  <c:v>19987</c:v>
                </c:pt>
                <c:pt idx="8720">
                  <c:v>19988</c:v>
                </c:pt>
                <c:pt idx="8721">
                  <c:v>19989</c:v>
                </c:pt>
                <c:pt idx="8722">
                  <c:v>19990</c:v>
                </c:pt>
                <c:pt idx="8723">
                  <c:v>19991</c:v>
                </c:pt>
                <c:pt idx="8724">
                  <c:v>19992</c:v>
                </c:pt>
                <c:pt idx="8725">
                  <c:v>19993</c:v>
                </c:pt>
                <c:pt idx="8726">
                  <c:v>19994</c:v>
                </c:pt>
                <c:pt idx="8727">
                  <c:v>19995</c:v>
                </c:pt>
                <c:pt idx="8728">
                  <c:v>19996</c:v>
                </c:pt>
                <c:pt idx="8729">
                  <c:v>19997</c:v>
                </c:pt>
                <c:pt idx="8730">
                  <c:v>19998</c:v>
                </c:pt>
                <c:pt idx="8731">
                  <c:v>19999</c:v>
                </c:pt>
                <c:pt idx="8732">
                  <c:v>20000</c:v>
                </c:pt>
                <c:pt idx="8733">
                  <c:v>20001</c:v>
                </c:pt>
                <c:pt idx="8734">
                  <c:v>20002</c:v>
                </c:pt>
                <c:pt idx="8735">
                  <c:v>20003</c:v>
                </c:pt>
                <c:pt idx="8736">
                  <c:v>20004</c:v>
                </c:pt>
                <c:pt idx="8737">
                  <c:v>20005</c:v>
                </c:pt>
                <c:pt idx="8738">
                  <c:v>20006</c:v>
                </c:pt>
                <c:pt idx="8739">
                  <c:v>20007</c:v>
                </c:pt>
                <c:pt idx="8740">
                  <c:v>20008</c:v>
                </c:pt>
                <c:pt idx="8741">
                  <c:v>20009</c:v>
                </c:pt>
                <c:pt idx="8742">
                  <c:v>20010</c:v>
                </c:pt>
                <c:pt idx="8743">
                  <c:v>20011</c:v>
                </c:pt>
                <c:pt idx="8744">
                  <c:v>20012</c:v>
                </c:pt>
                <c:pt idx="8745">
                  <c:v>20013</c:v>
                </c:pt>
                <c:pt idx="8746">
                  <c:v>20014</c:v>
                </c:pt>
                <c:pt idx="8747">
                  <c:v>20015</c:v>
                </c:pt>
                <c:pt idx="8748">
                  <c:v>20016</c:v>
                </c:pt>
                <c:pt idx="8749">
                  <c:v>20017</c:v>
                </c:pt>
                <c:pt idx="8750">
                  <c:v>20018</c:v>
                </c:pt>
                <c:pt idx="8751">
                  <c:v>20019</c:v>
                </c:pt>
                <c:pt idx="8752">
                  <c:v>20020</c:v>
                </c:pt>
                <c:pt idx="8753">
                  <c:v>20021</c:v>
                </c:pt>
                <c:pt idx="8754">
                  <c:v>20022</c:v>
                </c:pt>
                <c:pt idx="8755">
                  <c:v>20023</c:v>
                </c:pt>
                <c:pt idx="8756">
                  <c:v>20024</c:v>
                </c:pt>
                <c:pt idx="8757">
                  <c:v>20025</c:v>
                </c:pt>
                <c:pt idx="8758">
                  <c:v>20026</c:v>
                </c:pt>
                <c:pt idx="8759">
                  <c:v>20027</c:v>
                </c:pt>
                <c:pt idx="8760">
                  <c:v>20028</c:v>
                </c:pt>
                <c:pt idx="8761">
                  <c:v>20029</c:v>
                </c:pt>
                <c:pt idx="8762">
                  <c:v>20030</c:v>
                </c:pt>
                <c:pt idx="8763">
                  <c:v>20031</c:v>
                </c:pt>
                <c:pt idx="8764">
                  <c:v>20032</c:v>
                </c:pt>
                <c:pt idx="8765">
                  <c:v>20033</c:v>
                </c:pt>
                <c:pt idx="8766">
                  <c:v>20034</c:v>
                </c:pt>
                <c:pt idx="8767">
                  <c:v>20035</c:v>
                </c:pt>
                <c:pt idx="8768">
                  <c:v>20036</c:v>
                </c:pt>
                <c:pt idx="8769">
                  <c:v>20037</c:v>
                </c:pt>
                <c:pt idx="8770">
                  <c:v>20038</c:v>
                </c:pt>
                <c:pt idx="8771">
                  <c:v>20039</c:v>
                </c:pt>
                <c:pt idx="8772">
                  <c:v>20040</c:v>
                </c:pt>
                <c:pt idx="8773">
                  <c:v>20041</c:v>
                </c:pt>
                <c:pt idx="8774">
                  <c:v>20042</c:v>
                </c:pt>
                <c:pt idx="8775">
                  <c:v>20043</c:v>
                </c:pt>
                <c:pt idx="8776">
                  <c:v>20044</c:v>
                </c:pt>
                <c:pt idx="8777">
                  <c:v>20045</c:v>
                </c:pt>
                <c:pt idx="8778">
                  <c:v>20046</c:v>
                </c:pt>
                <c:pt idx="8779">
                  <c:v>20047</c:v>
                </c:pt>
                <c:pt idx="8780">
                  <c:v>20048</c:v>
                </c:pt>
                <c:pt idx="8781">
                  <c:v>20049</c:v>
                </c:pt>
                <c:pt idx="8782">
                  <c:v>20050</c:v>
                </c:pt>
                <c:pt idx="8783">
                  <c:v>20051</c:v>
                </c:pt>
                <c:pt idx="8784">
                  <c:v>20052</c:v>
                </c:pt>
                <c:pt idx="8785">
                  <c:v>20053</c:v>
                </c:pt>
                <c:pt idx="8786">
                  <c:v>20054</c:v>
                </c:pt>
                <c:pt idx="8787">
                  <c:v>20055</c:v>
                </c:pt>
                <c:pt idx="8788">
                  <c:v>20056</c:v>
                </c:pt>
                <c:pt idx="8789">
                  <c:v>20057</c:v>
                </c:pt>
                <c:pt idx="8790">
                  <c:v>20058</c:v>
                </c:pt>
                <c:pt idx="8791">
                  <c:v>20059</c:v>
                </c:pt>
                <c:pt idx="8792">
                  <c:v>20060</c:v>
                </c:pt>
                <c:pt idx="8793">
                  <c:v>20061</c:v>
                </c:pt>
                <c:pt idx="8794">
                  <c:v>20062</c:v>
                </c:pt>
                <c:pt idx="8795">
                  <c:v>20063</c:v>
                </c:pt>
                <c:pt idx="8796">
                  <c:v>20064</c:v>
                </c:pt>
                <c:pt idx="8797">
                  <c:v>20065</c:v>
                </c:pt>
                <c:pt idx="8798">
                  <c:v>20066</c:v>
                </c:pt>
                <c:pt idx="8799">
                  <c:v>20067</c:v>
                </c:pt>
                <c:pt idx="8800">
                  <c:v>20068</c:v>
                </c:pt>
                <c:pt idx="8801">
                  <c:v>20069</c:v>
                </c:pt>
                <c:pt idx="8802">
                  <c:v>20070</c:v>
                </c:pt>
                <c:pt idx="8803">
                  <c:v>20071</c:v>
                </c:pt>
                <c:pt idx="8804">
                  <c:v>20072</c:v>
                </c:pt>
                <c:pt idx="8805">
                  <c:v>20073</c:v>
                </c:pt>
                <c:pt idx="8806">
                  <c:v>20074</c:v>
                </c:pt>
                <c:pt idx="8807">
                  <c:v>20075</c:v>
                </c:pt>
                <c:pt idx="8808">
                  <c:v>20076</c:v>
                </c:pt>
                <c:pt idx="8809">
                  <c:v>20077</c:v>
                </c:pt>
                <c:pt idx="8810">
                  <c:v>20078</c:v>
                </c:pt>
                <c:pt idx="8811">
                  <c:v>20079</c:v>
                </c:pt>
                <c:pt idx="8812">
                  <c:v>20080</c:v>
                </c:pt>
                <c:pt idx="8813">
                  <c:v>20081</c:v>
                </c:pt>
                <c:pt idx="8814">
                  <c:v>20082</c:v>
                </c:pt>
                <c:pt idx="8815">
                  <c:v>20083</c:v>
                </c:pt>
                <c:pt idx="8816">
                  <c:v>20084</c:v>
                </c:pt>
                <c:pt idx="8817">
                  <c:v>20085</c:v>
                </c:pt>
                <c:pt idx="8818">
                  <c:v>20086</c:v>
                </c:pt>
                <c:pt idx="8819">
                  <c:v>20087</c:v>
                </c:pt>
                <c:pt idx="8820">
                  <c:v>20088</c:v>
                </c:pt>
                <c:pt idx="8821">
                  <c:v>20089</c:v>
                </c:pt>
                <c:pt idx="8822">
                  <c:v>20090</c:v>
                </c:pt>
                <c:pt idx="8823">
                  <c:v>20091</c:v>
                </c:pt>
                <c:pt idx="8824">
                  <c:v>20092</c:v>
                </c:pt>
                <c:pt idx="8825">
                  <c:v>20093</c:v>
                </c:pt>
                <c:pt idx="8826">
                  <c:v>20094</c:v>
                </c:pt>
                <c:pt idx="8827">
                  <c:v>20095</c:v>
                </c:pt>
                <c:pt idx="8828">
                  <c:v>20096</c:v>
                </c:pt>
                <c:pt idx="8829">
                  <c:v>20097</c:v>
                </c:pt>
                <c:pt idx="8830">
                  <c:v>20098</c:v>
                </c:pt>
                <c:pt idx="8831">
                  <c:v>20099</c:v>
                </c:pt>
                <c:pt idx="8832">
                  <c:v>20100</c:v>
                </c:pt>
                <c:pt idx="8833">
                  <c:v>20101</c:v>
                </c:pt>
                <c:pt idx="8834">
                  <c:v>20102</c:v>
                </c:pt>
                <c:pt idx="8835">
                  <c:v>20103</c:v>
                </c:pt>
                <c:pt idx="8836">
                  <c:v>20104</c:v>
                </c:pt>
                <c:pt idx="8837">
                  <c:v>20105</c:v>
                </c:pt>
                <c:pt idx="8838">
                  <c:v>20106</c:v>
                </c:pt>
                <c:pt idx="8839">
                  <c:v>20107</c:v>
                </c:pt>
                <c:pt idx="8840">
                  <c:v>20108</c:v>
                </c:pt>
                <c:pt idx="8841">
                  <c:v>20109</c:v>
                </c:pt>
                <c:pt idx="8842">
                  <c:v>20110</c:v>
                </c:pt>
                <c:pt idx="8843">
                  <c:v>20111</c:v>
                </c:pt>
                <c:pt idx="8844">
                  <c:v>20112</c:v>
                </c:pt>
                <c:pt idx="8845">
                  <c:v>20113</c:v>
                </c:pt>
                <c:pt idx="8846">
                  <c:v>20114</c:v>
                </c:pt>
                <c:pt idx="8847">
                  <c:v>20115</c:v>
                </c:pt>
                <c:pt idx="8848">
                  <c:v>20116</c:v>
                </c:pt>
                <c:pt idx="8849">
                  <c:v>20117</c:v>
                </c:pt>
                <c:pt idx="8850">
                  <c:v>20118</c:v>
                </c:pt>
                <c:pt idx="8851">
                  <c:v>20119</c:v>
                </c:pt>
                <c:pt idx="8852">
                  <c:v>20120</c:v>
                </c:pt>
                <c:pt idx="8853">
                  <c:v>20121</c:v>
                </c:pt>
                <c:pt idx="8854">
                  <c:v>20122</c:v>
                </c:pt>
                <c:pt idx="8855">
                  <c:v>20123</c:v>
                </c:pt>
                <c:pt idx="8856">
                  <c:v>20124</c:v>
                </c:pt>
                <c:pt idx="8857">
                  <c:v>20125</c:v>
                </c:pt>
                <c:pt idx="8858">
                  <c:v>20126</c:v>
                </c:pt>
                <c:pt idx="8859">
                  <c:v>20127</c:v>
                </c:pt>
                <c:pt idx="8860">
                  <c:v>20128</c:v>
                </c:pt>
                <c:pt idx="8861">
                  <c:v>20129</c:v>
                </c:pt>
                <c:pt idx="8862">
                  <c:v>20130</c:v>
                </c:pt>
                <c:pt idx="8863">
                  <c:v>20131</c:v>
                </c:pt>
                <c:pt idx="8864">
                  <c:v>20132</c:v>
                </c:pt>
                <c:pt idx="8865">
                  <c:v>20133</c:v>
                </c:pt>
                <c:pt idx="8866">
                  <c:v>20134</c:v>
                </c:pt>
                <c:pt idx="8867">
                  <c:v>20135</c:v>
                </c:pt>
                <c:pt idx="8868">
                  <c:v>20136</c:v>
                </c:pt>
                <c:pt idx="8869">
                  <c:v>20137</c:v>
                </c:pt>
                <c:pt idx="8870">
                  <c:v>20138</c:v>
                </c:pt>
                <c:pt idx="8871">
                  <c:v>20139</c:v>
                </c:pt>
                <c:pt idx="8872">
                  <c:v>20140</c:v>
                </c:pt>
                <c:pt idx="8873">
                  <c:v>20141</c:v>
                </c:pt>
                <c:pt idx="8874">
                  <c:v>20142</c:v>
                </c:pt>
                <c:pt idx="8875">
                  <c:v>20143</c:v>
                </c:pt>
                <c:pt idx="8876">
                  <c:v>20144</c:v>
                </c:pt>
                <c:pt idx="8877">
                  <c:v>20145</c:v>
                </c:pt>
                <c:pt idx="8878">
                  <c:v>20146</c:v>
                </c:pt>
                <c:pt idx="8879">
                  <c:v>20147</c:v>
                </c:pt>
                <c:pt idx="8880">
                  <c:v>20148</c:v>
                </c:pt>
                <c:pt idx="8881">
                  <c:v>20149</c:v>
                </c:pt>
                <c:pt idx="8882">
                  <c:v>20150</c:v>
                </c:pt>
                <c:pt idx="8883">
                  <c:v>20151</c:v>
                </c:pt>
                <c:pt idx="8884">
                  <c:v>20152</c:v>
                </c:pt>
                <c:pt idx="8885">
                  <c:v>20153</c:v>
                </c:pt>
                <c:pt idx="8886">
                  <c:v>20154</c:v>
                </c:pt>
                <c:pt idx="8887">
                  <c:v>20155</c:v>
                </c:pt>
                <c:pt idx="8888">
                  <c:v>20156</c:v>
                </c:pt>
                <c:pt idx="8889">
                  <c:v>20157</c:v>
                </c:pt>
                <c:pt idx="8890">
                  <c:v>20158</c:v>
                </c:pt>
                <c:pt idx="8891">
                  <c:v>20159</c:v>
                </c:pt>
                <c:pt idx="8892">
                  <c:v>20160</c:v>
                </c:pt>
                <c:pt idx="8893">
                  <c:v>20161</c:v>
                </c:pt>
                <c:pt idx="8894">
                  <c:v>20162</c:v>
                </c:pt>
                <c:pt idx="8895">
                  <c:v>20163</c:v>
                </c:pt>
                <c:pt idx="8896">
                  <c:v>20164</c:v>
                </c:pt>
                <c:pt idx="8897">
                  <c:v>20165</c:v>
                </c:pt>
                <c:pt idx="8898">
                  <c:v>20166</c:v>
                </c:pt>
                <c:pt idx="8899">
                  <c:v>20167</c:v>
                </c:pt>
                <c:pt idx="8900">
                  <c:v>20168</c:v>
                </c:pt>
                <c:pt idx="8901">
                  <c:v>20169</c:v>
                </c:pt>
                <c:pt idx="8902">
                  <c:v>20170</c:v>
                </c:pt>
                <c:pt idx="8903">
                  <c:v>20171</c:v>
                </c:pt>
                <c:pt idx="8904">
                  <c:v>20172</c:v>
                </c:pt>
                <c:pt idx="8905">
                  <c:v>20173</c:v>
                </c:pt>
                <c:pt idx="8906">
                  <c:v>20174</c:v>
                </c:pt>
                <c:pt idx="8907">
                  <c:v>20175</c:v>
                </c:pt>
                <c:pt idx="8908">
                  <c:v>20176</c:v>
                </c:pt>
                <c:pt idx="8909">
                  <c:v>20177</c:v>
                </c:pt>
                <c:pt idx="8910">
                  <c:v>20178</c:v>
                </c:pt>
                <c:pt idx="8911">
                  <c:v>20179</c:v>
                </c:pt>
                <c:pt idx="8912">
                  <c:v>20180</c:v>
                </c:pt>
                <c:pt idx="8913">
                  <c:v>20181</c:v>
                </c:pt>
                <c:pt idx="8914">
                  <c:v>20182</c:v>
                </c:pt>
                <c:pt idx="8915">
                  <c:v>20183</c:v>
                </c:pt>
                <c:pt idx="8916">
                  <c:v>20184</c:v>
                </c:pt>
                <c:pt idx="8917">
                  <c:v>20185</c:v>
                </c:pt>
                <c:pt idx="8918">
                  <c:v>20186</c:v>
                </c:pt>
                <c:pt idx="8919">
                  <c:v>20187</c:v>
                </c:pt>
                <c:pt idx="8920">
                  <c:v>20188</c:v>
                </c:pt>
                <c:pt idx="8921">
                  <c:v>20189</c:v>
                </c:pt>
                <c:pt idx="8922">
                  <c:v>20190</c:v>
                </c:pt>
                <c:pt idx="8923">
                  <c:v>20191</c:v>
                </c:pt>
                <c:pt idx="8924">
                  <c:v>20192</c:v>
                </c:pt>
                <c:pt idx="8925">
                  <c:v>20193</c:v>
                </c:pt>
                <c:pt idx="8926">
                  <c:v>20194</c:v>
                </c:pt>
                <c:pt idx="8927">
                  <c:v>20195</c:v>
                </c:pt>
                <c:pt idx="8928">
                  <c:v>20196</c:v>
                </c:pt>
                <c:pt idx="8929">
                  <c:v>20197</c:v>
                </c:pt>
                <c:pt idx="8930">
                  <c:v>20198</c:v>
                </c:pt>
                <c:pt idx="8931">
                  <c:v>20199</c:v>
                </c:pt>
                <c:pt idx="8932">
                  <c:v>20200</c:v>
                </c:pt>
                <c:pt idx="8933">
                  <c:v>20201</c:v>
                </c:pt>
                <c:pt idx="8934">
                  <c:v>20202</c:v>
                </c:pt>
                <c:pt idx="8935">
                  <c:v>20203</c:v>
                </c:pt>
                <c:pt idx="8936">
                  <c:v>20204</c:v>
                </c:pt>
                <c:pt idx="8937">
                  <c:v>20205</c:v>
                </c:pt>
                <c:pt idx="8938">
                  <c:v>20206</c:v>
                </c:pt>
                <c:pt idx="8939">
                  <c:v>20207</c:v>
                </c:pt>
                <c:pt idx="8940">
                  <c:v>20208</c:v>
                </c:pt>
                <c:pt idx="8941">
                  <c:v>20209</c:v>
                </c:pt>
                <c:pt idx="8942">
                  <c:v>20210</c:v>
                </c:pt>
                <c:pt idx="8943">
                  <c:v>20211</c:v>
                </c:pt>
                <c:pt idx="8944">
                  <c:v>20212</c:v>
                </c:pt>
                <c:pt idx="8945">
                  <c:v>20213</c:v>
                </c:pt>
                <c:pt idx="8946">
                  <c:v>20214</c:v>
                </c:pt>
                <c:pt idx="8947">
                  <c:v>20215</c:v>
                </c:pt>
                <c:pt idx="8948">
                  <c:v>20216</c:v>
                </c:pt>
                <c:pt idx="8949">
                  <c:v>20217</c:v>
                </c:pt>
                <c:pt idx="8950">
                  <c:v>20218</c:v>
                </c:pt>
                <c:pt idx="8951">
                  <c:v>20219</c:v>
                </c:pt>
                <c:pt idx="8952">
                  <c:v>20220</c:v>
                </c:pt>
                <c:pt idx="8953">
                  <c:v>20221</c:v>
                </c:pt>
                <c:pt idx="8954">
                  <c:v>20222</c:v>
                </c:pt>
                <c:pt idx="8955">
                  <c:v>20223</c:v>
                </c:pt>
                <c:pt idx="8956">
                  <c:v>20224</c:v>
                </c:pt>
                <c:pt idx="8957">
                  <c:v>20225</c:v>
                </c:pt>
                <c:pt idx="8958">
                  <c:v>20226</c:v>
                </c:pt>
                <c:pt idx="8959">
                  <c:v>20227</c:v>
                </c:pt>
                <c:pt idx="8960">
                  <c:v>20228</c:v>
                </c:pt>
                <c:pt idx="8961">
                  <c:v>20229</c:v>
                </c:pt>
                <c:pt idx="8962">
                  <c:v>20230</c:v>
                </c:pt>
                <c:pt idx="8963">
                  <c:v>20231</c:v>
                </c:pt>
                <c:pt idx="8964">
                  <c:v>20232</c:v>
                </c:pt>
                <c:pt idx="8965">
                  <c:v>20233</c:v>
                </c:pt>
                <c:pt idx="8966">
                  <c:v>20234</c:v>
                </c:pt>
                <c:pt idx="8967">
                  <c:v>20235</c:v>
                </c:pt>
                <c:pt idx="8968">
                  <c:v>20236</c:v>
                </c:pt>
                <c:pt idx="8969">
                  <c:v>20237</c:v>
                </c:pt>
                <c:pt idx="8970">
                  <c:v>20238</c:v>
                </c:pt>
                <c:pt idx="8971">
                  <c:v>20239</c:v>
                </c:pt>
                <c:pt idx="8972">
                  <c:v>20240</c:v>
                </c:pt>
                <c:pt idx="8973">
                  <c:v>20241</c:v>
                </c:pt>
                <c:pt idx="8974">
                  <c:v>20242</c:v>
                </c:pt>
                <c:pt idx="8975">
                  <c:v>20243</c:v>
                </c:pt>
                <c:pt idx="8976">
                  <c:v>20244</c:v>
                </c:pt>
                <c:pt idx="8977">
                  <c:v>20245</c:v>
                </c:pt>
                <c:pt idx="8978">
                  <c:v>20246</c:v>
                </c:pt>
                <c:pt idx="8979">
                  <c:v>20247</c:v>
                </c:pt>
                <c:pt idx="8980">
                  <c:v>20248</c:v>
                </c:pt>
                <c:pt idx="8981">
                  <c:v>20249</c:v>
                </c:pt>
                <c:pt idx="8982">
                  <c:v>20250</c:v>
                </c:pt>
                <c:pt idx="8983">
                  <c:v>20251</c:v>
                </c:pt>
                <c:pt idx="8984">
                  <c:v>20252</c:v>
                </c:pt>
                <c:pt idx="8985">
                  <c:v>20253</c:v>
                </c:pt>
                <c:pt idx="8986">
                  <c:v>20254</c:v>
                </c:pt>
                <c:pt idx="8987">
                  <c:v>20255</c:v>
                </c:pt>
                <c:pt idx="8988">
                  <c:v>20256</c:v>
                </c:pt>
                <c:pt idx="8989">
                  <c:v>20257</c:v>
                </c:pt>
                <c:pt idx="8990">
                  <c:v>20258</c:v>
                </c:pt>
                <c:pt idx="8991">
                  <c:v>20259</c:v>
                </c:pt>
                <c:pt idx="8992">
                  <c:v>20260</c:v>
                </c:pt>
                <c:pt idx="8993">
                  <c:v>20261</c:v>
                </c:pt>
                <c:pt idx="8994">
                  <c:v>20262</c:v>
                </c:pt>
                <c:pt idx="8995">
                  <c:v>20263</c:v>
                </c:pt>
                <c:pt idx="8996">
                  <c:v>20264</c:v>
                </c:pt>
                <c:pt idx="8997">
                  <c:v>20265</c:v>
                </c:pt>
                <c:pt idx="8998">
                  <c:v>20266</c:v>
                </c:pt>
                <c:pt idx="8999">
                  <c:v>20267</c:v>
                </c:pt>
                <c:pt idx="9000">
                  <c:v>20268</c:v>
                </c:pt>
                <c:pt idx="9001">
                  <c:v>20269</c:v>
                </c:pt>
                <c:pt idx="9002">
                  <c:v>20270</c:v>
                </c:pt>
                <c:pt idx="9003">
                  <c:v>20271</c:v>
                </c:pt>
                <c:pt idx="9004">
                  <c:v>20272</c:v>
                </c:pt>
                <c:pt idx="9005">
                  <c:v>20273</c:v>
                </c:pt>
                <c:pt idx="9006">
                  <c:v>20274</c:v>
                </c:pt>
                <c:pt idx="9007">
                  <c:v>20275</c:v>
                </c:pt>
                <c:pt idx="9008">
                  <c:v>20276</c:v>
                </c:pt>
                <c:pt idx="9009">
                  <c:v>20277</c:v>
                </c:pt>
                <c:pt idx="9010">
                  <c:v>20278</c:v>
                </c:pt>
                <c:pt idx="9011">
                  <c:v>20279</c:v>
                </c:pt>
                <c:pt idx="9012">
                  <c:v>20280</c:v>
                </c:pt>
                <c:pt idx="9013">
                  <c:v>20281</c:v>
                </c:pt>
                <c:pt idx="9014">
                  <c:v>20282</c:v>
                </c:pt>
                <c:pt idx="9015">
                  <c:v>20283</c:v>
                </c:pt>
                <c:pt idx="9016">
                  <c:v>20284</c:v>
                </c:pt>
                <c:pt idx="9017">
                  <c:v>20285</c:v>
                </c:pt>
                <c:pt idx="9018">
                  <c:v>20286</c:v>
                </c:pt>
                <c:pt idx="9019">
                  <c:v>20287</c:v>
                </c:pt>
                <c:pt idx="9020">
                  <c:v>20288</c:v>
                </c:pt>
                <c:pt idx="9021">
                  <c:v>20289</c:v>
                </c:pt>
                <c:pt idx="9022">
                  <c:v>20290</c:v>
                </c:pt>
                <c:pt idx="9023">
                  <c:v>20291</c:v>
                </c:pt>
                <c:pt idx="9024">
                  <c:v>20292</c:v>
                </c:pt>
                <c:pt idx="9025">
                  <c:v>20293</c:v>
                </c:pt>
                <c:pt idx="9026">
                  <c:v>20294</c:v>
                </c:pt>
                <c:pt idx="9027">
                  <c:v>20295</c:v>
                </c:pt>
                <c:pt idx="9028">
                  <c:v>20296</c:v>
                </c:pt>
                <c:pt idx="9029">
                  <c:v>20297</c:v>
                </c:pt>
                <c:pt idx="9030">
                  <c:v>20298</c:v>
                </c:pt>
                <c:pt idx="9031">
                  <c:v>20299</c:v>
                </c:pt>
                <c:pt idx="9032">
                  <c:v>20300</c:v>
                </c:pt>
                <c:pt idx="9033">
                  <c:v>20301</c:v>
                </c:pt>
                <c:pt idx="9034">
                  <c:v>20302</c:v>
                </c:pt>
                <c:pt idx="9035">
                  <c:v>20303</c:v>
                </c:pt>
                <c:pt idx="9036">
                  <c:v>20304</c:v>
                </c:pt>
                <c:pt idx="9037">
                  <c:v>20305</c:v>
                </c:pt>
                <c:pt idx="9038">
                  <c:v>20306</c:v>
                </c:pt>
                <c:pt idx="9039">
                  <c:v>20307</c:v>
                </c:pt>
                <c:pt idx="9040">
                  <c:v>20308</c:v>
                </c:pt>
                <c:pt idx="9041">
                  <c:v>20309</c:v>
                </c:pt>
                <c:pt idx="9042">
                  <c:v>20310</c:v>
                </c:pt>
                <c:pt idx="9043">
                  <c:v>20311</c:v>
                </c:pt>
                <c:pt idx="9044">
                  <c:v>20312</c:v>
                </c:pt>
                <c:pt idx="9045">
                  <c:v>20313</c:v>
                </c:pt>
                <c:pt idx="9046">
                  <c:v>20314</c:v>
                </c:pt>
                <c:pt idx="9047">
                  <c:v>20315</c:v>
                </c:pt>
                <c:pt idx="9048">
                  <c:v>20316</c:v>
                </c:pt>
                <c:pt idx="9049">
                  <c:v>20317</c:v>
                </c:pt>
                <c:pt idx="9050">
                  <c:v>20318</c:v>
                </c:pt>
                <c:pt idx="9051">
                  <c:v>20319</c:v>
                </c:pt>
                <c:pt idx="9052">
                  <c:v>20320</c:v>
                </c:pt>
                <c:pt idx="9053">
                  <c:v>20321</c:v>
                </c:pt>
                <c:pt idx="9054">
                  <c:v>20322</c:v>
                </c:pt>
                <c:pt idx="9055">
                  <c:v>20323</c:v>
                </c:pt>
                <c:pt idx="9056">
                  <c:v>20324</c:v>
                </c:pt>
                <c:pt idx="9057">
                  <c:v>20325</c:v>
                </c:pt>
                <c:pt idx="9058">
                  <c:v>20326</c:v>
                </c:pt>
                <c:pt idx="9059">
                  <c:v>20327</c:v>
                </c:pt>
                <c:pt idx="9060">
                  <c:v>20328</c:v>
                </c:pt>
                <c:pt idx="9061">
                  <c:v>20329</c:v>
                </c:pt>
                <c:pt idx="9062">
                  <c:v>20330</c:v>
                </c:pt>
                <c:pt idx="9063">
                  <c:v>20331</c:v>
                </c:pt>
                <c:pt idx="9064">
                  <c:v>20332</c:v>
                </c:pt>
                <c:pt idx="9065">
                  <c:v>20333</c:v>
                </c:pt>
                <c:pt idx="9066">
                  <c:v>20334</c:v>
                </c:pt>
                <c:pt idx="9067">
                  <c:v>20335</c:v>
                </c:pt>
                <c:pt idx="9068">
                  <c:v>20336</c:v>
                </c:pt>
                <c:pt idx="9069">
                  <c:v>20337</c:v>
                </c:pt>
                <c:pt idx="9070">
                  <c:v>20338</c:v>
                </c:pt>
                <c:pt idx="9071">
                  <c:v>20339</c:v>
                </c:pt>
                <c:pt idx="9072">
                  <c:v>20340</c:v>
                </c:pt>
                <c:pt idx="9073">
                  <c:v>20341</c:v>
                </c:pt>
                <c:pt idx="9074">
                  <c:v>20342</c:v>
                </c:pt>
                <c:pt idx="9075">
                  <c:v>20343</c:v>
                </c:pt>
                <c:pt idx="9076">
                  <c:v>20344</c:v>
                </c:pt>
                <c:pt idx="9077">
                  <c:v>20345</c:v>
                </c:pt>
                <c:pt idx="9078">
                  <c:v>20346</c:v>
                </c:pt>
                <c:pt idx="9079">
                  <c:v>20347</c:v>
                </c:pt>
                <c:pt idx="9080">
                  <c:v>20348</c:v>
                </c:pt>
                <c:pt idx="9081">
                  <c:v>20349</c:v>
                </c:pt>
                <c:pt idx="9082">
                  <c:v>20350</c:v>
                </c:pt>
                <c:pt idx="9083">
                  <c:v>20351</c:v>
                </c:pt>
                <c:pt idx="9084">
                  <c:v>20352</c:v>
                </c:pt>
                <c:pt idx="9085">
                  <c:v>20353</c:v>
                </c:pt>
                <c:pt idx="9086">
                  <c:v>20354</c:v>
                </c:pt>
                <c:pt idx="9087">
                  <c:v>20355</c:v>
                </c:pt>
                <c:pt idx="9088">
                  <c:v>20356</c:v>
                </c:pt>
                <c:pt idx="9089">
                  <c:v>20357</c:v>
                </c:pt>
                <c:pt idx="9090">
                  <c:v>20358</c:v>
                </c:pt>
                <c:pt idx="9091">
                  <c:v>20359</c:v>
                </c:pt>
                <c:pt idx="9092">
                  <c:v>20360</c:v>
                </c:pt>
                <c:pt idx="9093">
                  <c:v>20361</c:v>
                </c:pt>
                <c:pt idx="9094">
                  <c:v>20362</c:v>
                </c:pt>
                <c:pt idx="9095">
                  <c:v>20363</c:v>
                </c:pt>
                <c:pt idx="9096">
                  <c:v>20364</c:v>
                </c:pt>
                <c:pt idx="9097">
                  <c:v>20365</c:v>
                </c:pt>
                <c:pt idx="9098">
                  <c:v>20366</c:v>
                </c:pt>
                <c:pt idx="9099">
                  <c:v>20367</c:v>
                </c:pt>
                <c:pt idx="9100">
                  <c:v>20368</c:v>
                </c:pt>
                <c:pt idx="9101">
                  <c:v>20369</c:v>
                </c:pt>
                <c:pt idx="9102">
                  <c:v>20370</c:v>
                </c:pt>
                <c:pt idx="9103">
                  <c:v>20371</c:v>
                </c:pt>
                <c:pt idx="9104">
                  <c:v>20372</c:v>
                </c:pt>
                <c:pt idx="9105">
                  <c:v>20373</c:v>
                </c:pt>
                <c:pt idx="9106">
                  <c:v>20374</c:v>
                </c:pt>
                <c:pt idx="9107">
                  <c:v>20375</c:v>
                </c:pt>
                <c:pt idx="9108">
                  <c:v>20376</c:v>
                </c:pt>
                <c:pt idx="9109">
                  <c:v>20377</c:v>
                </c:pt>
                <c:pt idx="9110">
                  <c:v>20378</c:v>
                </c:pt>
                <c:pt idx="9111">
                  <c:v>20379</c:v>
                </c:pt>
                <c:pt idx="9112">
                  <c:v>20380</c:v>
                </c:pt>
                <c:pt idx="9113">
                  <c:v>20381</c:v>
                </c:pt>
                <c:pt idx="9114">
                  <c:v>20382</c:v>
                </c:pt>
                <c:pt idx="9115">
                  <c:v>20383</c:v>
                </c:pt>
                <c:pt idx="9116">
                  <c:v>20384</c:v>
                </c:pt>
                <c:pt idx="9117">
                  <c:v>20385</c:v>
                </c:pt>
                <c:pt idx="9118">
                  <c:v>20386</c:v>
                </c:pt>
                <c:pt idx="9119">
                  <c:v>20387</c:v>
                </c:pt>
                <c:pt idx="9120">
                  <c:v>20388</c:v>
                </c:pt>
                <c:pt idx="9121">
                  <c:v>20389</c:v>
                </c:pt>
                <c:pt idx="9122">
                  <c:v>20390</c:v>
                </c:pt>
                <c:pt idx="9123">
                  <c:v>20391</c:v>
                </c:pt>
                <c:pt idx="9124">
                  <c:v>20392</c:v>
                </c:pt>
                <c:pt idx="9125">
                  <c:v>20393</c:v>
                </c:pt>
                <c:pt idx="9126">
                  <c:v>20394</c:v>
                </c:pt>
                <c:pt idx="9127">
                  <c:v>20395</c:v>
                </c:pt>
                <c:pt idx="9128">
                  <c:v>20396</c:v>
                </c:pt>
                <c:pt idx="9129">
                  <c:v>20397</c:v>
                </c:pt>
                <c:pt idx="9130">
                  <c:v>20398</c:v>
                </c:pt>
                <c:pt idx="9131">
                  <c:v>20399</c:v>
                </c:pt>
                <c:pt idx="9132">
                  <c:v>20400</c:v>
                </c:pt>
                <c:pt idx="9133">
                  <c:v>20401</c:v>
                </c:pt>
                <c:pt idx="9134">
                  <c:v>20402</c:v>
                </c:pt>
                <c:pt idx="9135">
                  <c:v>20403</c:v>
                </c:pt>
                <c:pt idx="9136">
                  <c:v>20404</c:v>
                </c:pt>
                <c:pt idx="9137">
                  <c:v>20405</c:v>
                </c:pt>
                <c:pt idx="9138">
                  <c:v>20406</c:v>
                </c:pt>
                <c:pt idx="9139">
                  <c:v>20407</c:v>
                </c:pt>
                <c:pt idx="9140">
                  <c:v>20408</c:v>
                </c:pt>
                <c:pt idx="9141">
                  <c:v>20409</c:v>
                </c:pt>
                <c:pt idx="9142">
                  <c:v>20410</c:v>
                </c:pt>
                <c:pt idx="9143">
                  <c:v>20411</c:v>
                </c:pt>
                <c:pt idx="9144">
                  <c:v>20412</c:v>
                </c:pt>
                <c:pt idx="9145">
                  <c:v>20413</c:v>
                </c:pt>
                <c:pt idx="9146">
                  <c:v>20414</c:v>
                </c:pt>
                <c:pt idx="9147">
                  <c:v>20415</c:v>
                </c:pt>
                <c:pt idx="9148">
                  <c:v>20416</c:v>
                </c:pt>
                <c:pt idx="9149">
                  <c:v>20417</c:v>
                </c:pt>
                <c:pt idx="9150">
                  <c:v>20418</c:v>
                </c:pt>
                <c:pt idx="9151">
                  <c:v>20419</c:v>
                </c:pt>
                <c:pt idx="9152">
                  <c:v>20420</c:v>
                </c:pt>
                <c:pt idx="9153">
                  <c:v>20421</c:v>
                </c:pt>
                <c:pt idx="9154">
                  <c:v>20422</c:v>
                </c:pt>
                <c:pt idx="9155">
                  <c:v>20423</c:v>
                </c:pt>
                <c:pt idx="9156">
                  <c:v>20424</c:v>
                </c:pt>
                <c:pt idx="9157">
                  <c:v>20425</c:v>
                </c:pt>
                <c:pt idx="9158">
                  <c:v>20426</c:v>
                </c:pt>
                <c:pt idx="9159">
                  <c:v>20427</c:v>
                </c:pt>
                <c:pt idx="9160">
                  <c:v>20428</c:v>
                </c:pt>
                <c:pt idx="9161">
                  <c:v>20429</c:v>
                </c:pt>
                <c:pt idx="9162">
                  <c:v>20430</c:v>
                </c:pt>
                <c:pt idx="9163">
                  <c:v>20431</c:v>
                </c:pt>
                <c:pt idx="9164">
                  <c:v>20432</c:v>
                </c:pt>
                <c:pt idx="9165">
                  <c:v>20433</c:v>
                </c:pt>
                <c:pt idx="9166">
                  <c:v>20434</c:v>
                </c:pt>
                <c:pt idx="9167">
                  <c:v>20435</c:v>
                </c:pt>
                <c:pt idx="9168">
                  <c:v>20436</c:v>
                </c:pt>
                <c:pt idx="9169">
                  <c:v>20437</c:v>
                </c:pt>
                <c:pt idx="9170">
                  <c:v>20438</c:v>
                </c:pt>
                <c:pt idx="9171">
                  <c:v>20439</c:v>
                </c:pt>
                <c:pt idx="9172">
                  <c:v>20440</c:v>
                </c:pt>
                <c:pt idx="9173">
                  <c:v>20441</c:v>
                </c:pt>
                <c:pt idx="9174">
                  <c:v>20442</c:v>
                </c:pt>
                <c:pt idx="9175">
                  <c:v>20443</c:v>
                </c:pt>
                <c:pt idx="9176">
                  <c:v>20444</c:v>
                </c:pt>
                <c:pt idx="9177">
                  <c:v>20445</c:v>
                </c:pt>
                <c:pt idx="9178">
                  <c:v>20446</c:v>
                </c:pt>
                <c:pt idx="9179">
                  <c:v>20447</c:v>
                </c:pt>
                <c:pt idx="9180">
                  <c:v>20448</c:v>
                </c:pt>
                <c:pt idx="9181">
                  <c:v>20449</c:v>
                </c:pt>
                <c:pt idx="9182">
                  <c:v>20450</c:v>
                </c:pt>
                <c:pt idx="9183">
                  <c:v>20451</c:v>
                </c:pt>
                <c:pt idx="9184">
                  <c:v>20452</c:v>
                </c:pt>
                <c:pt idx="9185">
                  <c:v>20453</c:v>
                </c:pt>
                <c:pt idx="9186">
                  <c:v>20454</c:v>
                </c:pt>
                <c:pt idx="9187">
                  <c:v>20455</c:v>
                </c:pt>
                <c:pt idx="9188">
                  <c:v>20456</c:v>
                </c:pt>
                <c:pt idx="9189">
                  <c:v>20457</c:v>
                </c:pt>
                <c:pt idx="9190">
                  <c:v>20458</c:v>
                </c:pt>
                <c:pt idx="9191">
                  <c:v>20459</c:v>
                </c:pt>
                <c:pt idx="9192">
                  <c:v>20460</c:v>
                </c:pt>
                <c:pt idx="9193">
                  <c:v>20461</c:v>
                </c:pt>
                <c:pt idx="9194">
                  <c:v>20462</c:v>
                </c:pt>
                <c:pt idx="9195">
                  <c:v>20463</c:v>
                </c:pt>
                <c:pt idx="9196">
                  <c:v>20464</c:v>
                </c:pt>
                <c:pt idx="9197">
                  <c:v>20465</c:v>
                </c:pt>
                <c:pt idx="9198">
                  <c:v>20466</c:v>
                </c:pt>
                <c:pt idx="9199">
                  <c:v>20467</c:v>
                </c:pt>
                <c:pt idx="9200">
                  <c:v>20468</c:v>
                </c:pt>
                <c:pt idx="9201">
                  <c:v>20469</c:v>
                </c:pt>
                <c:pt idx="9202">
                  <c:v>20470</c:v>
                </c:pt>
                <c:pt idx="9203">
                  <c:v>20471</c:v>
                </c:pt>
                <c:pt idx="9204">
                  <c:v>20472</c:v>
                </c:pt>
                <c:pt idx="9205">
                  <c:v>20473</c:v>
                </c:pt>
                <c:pt idx="9206">
                  <c:v>20474</c:v>
                </c:pt>
                <c:pt idx="9207">
                  <c:v>20475</c:v>
                </c:pt>
                <c:pt idx="9208">
                  <c:v>20476</c:v>
                </c:pt>
                <c:pt idx="9209">
                  <c:v>20477</c:v>
                </c:pt>
                <c:pt idx="9210">
                  <c:v>20478</c:v>
                </c:pt>
                <c:pt idx="9211">
                  <c:v>20479</c:v>
                </c:pt>
                <c:pt idx="9212">
                  <c:v>20480</c:v>
                </c:pt>
                <c:pt idx="9213">
                  <c:v>20481</c:v>
                </c:pt>
                <c:pt idx="9214">
                  <c:v>20482</c:v>
                </c:pt>
                <c:pt idx="9215">
                  <c:v>20483</c:v>
                </c:pt>
                <c:pt idx="9216">
                  <c:v>20484</c:v>
                </c:pt>
                <c:pt idx="9217">
                  <c:v>20485</c:v>
                </c:pt>
                <c:pt idx="9218">
                  <c:v>20486</c:v>
                </c:pt>
                <c:pt idx="9219">
                  <c:v>20487</c:v>
                </c:pt>
                <c:pt idx="9220">
                  <c:v>20488</c:v>
                </c:pt>
                <c:pt idx="9221">
                  <c:v>20489</c:v>
                </c:pt>
                <c:pt idx="9222">
                  <c:v>20490</c:v>
                </c:pt>
                <c:pt idx="9223">
                  <c:v>20491</c:v>
                </c:pt>
                <c:pt idx="9224">
                  <c:v>20492</c:v>
                </c:pt>
                <c:pt idx="9225">
                  <c:v>20493</c:v>
                </c:pt>
                <c:pt idx="9226">
                  <c:v>20494</c:v>
                </c:pt>
                <c:pt idx="9227">
                  <c:v>20495</c:v>
                </c:pt>
                <c:pt idx="9228">
                  <c:v>20496</c:v>
                </c:pt>
                <c:pt idx="9229">
                  <c:v>20497</c:v>
                </c:pt>
                <c:pt idx="9230">
                  <c:v>20498</c:v>
                </c:pt>
                <c:pt idx="9231">
                  <c:v>20499</c:v>
                </c:pt>
                <c:pt idx="9232">
                  <c:v>20500</c:v>
                </c:pt>
                <c:pt idx="9233">
                  <c:v>20501</c:v>
                </c:pt>
                <c:pt idx="9234">
                  <c:v>20502</c:v>
                </c:pt>
                <c:pt idx="9235">
                  <c:v>20503</c:v>
                </c:pt>
                <c:pt idx="9236">
                  <c:v>20504</c:v>
                </c:pt>
                <c:pt idx="9237">
                  <c:v>20505</c:v>
                </c:pt>
                <c:pt idx="9238">
                  <c:v>20506</c:v>
                </c:pt>
                <c:pt idx="9239">
                  <c:v>20507</c:v>
                </c:pt>
                <c:pt idx="9240">
                  <c:v>20508</c:v>
                </c:pt>
                <c:pt idx="9241">
                  <c:v>20509</c:v>
                </c:pt>
                <c:pt idx="9242">
                  <c:v>20510</c:v>
                </c:pt>
                <c:pt idx="9243">
                  <c:v>20511</c:v>
                </c:pt>
                <c:pt idx="9244">
                  <c:v>20512</c:v>
                </c:pt>
                <c:pt idx="9245">
                  <c:v>20513</c:v>
                </c:pt>
                <c:pt idx="9246">
                  <c:v>20514</c:v>
                </c:pt>
                <c:pt idx="9247">
                  <c:v>20515</c:v>
                </c:pt>
                <c:pt idx="9248">
                  <c:v>20516</c:v>
                </c:pt>
                <c:pt idx="9249">
                  <c:v>20517</c:v>
                </c:pt>
                <c:pt idx="9250">
                  <c:v>20518</c:v>
                </c:pt>
                <c:pt idx="9251">
                  <c:v>20519</c:v>
                </c:pt>
                <c:pt idx="9252">
                  <c:v>20520</c:v>
                </c:pt>
                <c:pt idx="9253">
                  <c:v>20521</c:v>
                </c:pt>
                <c:pt idx="9254">
                  <c:v>20522</c:v>
                </c:pt>
                <c:pt idx="9255">
                  <c:v>20523</c:v>
                </c:pt>
                <c:pt idx="9256">
                  <c:v>20524</c:v>
                </c:pt>
                <c:pt idx="9257">
                  <c:v>20525</c:v>
                </c:pt>
                <c:pt idx="9258">
                  <c:v>20526</c:v>
                </c:pt>
                <c:pt idx="9259">
                  <c:v>20527</c:v>
                </c:pt>
                <c:pt idx="9260">
                  <c:v>20528</c:v>
                </c:pt>
                <c:pt idx="9261">
                  <c:v>20529</c:v>
                </c:pt>
                <c:pt idx="9262">
                  <c:v>20530</c:v>
                </c:pt>
                <c:pt idx="9263">
                  <c:v>20531</c:v>
                </c:pt>
                <c:pt idx="9264">
                  <c:v>20532</c:v>
                </c:pt>
                <c:pt idx="9265">
                  <c:v>20533</c:v>
                </c:pt>
                <c:pt idx="9266">
                  <c:v>20534</c:v>
                </c:pt>
                <c:pt idx="9267">
                  <c:v>20535</c:v>
                </c:pt>
                <c:pt idx="9268">
                  <c:v>20536</c:v>
                </c:pt>
                <c:pt idx="9269">
                  <c:v>20537</c:v>
                </c:pt>
                <c:pt idx="9270">
                  <c:v>20538</c:v>
                </c:pt>
                <c:pt idx="9271">
                  <c:v>20539</c:v>
                </c:pt>
                <c:pt idx="9272">
                  <c:v>20540</c:v>
                </c:pt>
                <c:pt idx="9273">
                  <c:v>20541</c:v>
                </c:pt>
                <c:pt idx="9274">
                  <c:v>20542</c:v>
                </c:pt>
                <c:pt idx="9275">
                  <c:v>20543</c:v>
                </c:pt>
                <c:pt idx="9276">
                  <c:v>20544</c:v>
                </c:pt>
                <c:pt idx="9277">
                  <c:v>20545</c:v>
                </c:pt>
                <c:pt idx="9278">
                  <c:v>20546</c:v>
                </c:pt>
                <c:pt idx="9279">
                  <c:v>20547</c:v>
                </c:pt>
                <c:pt idx="9280">
                  <c:v>20548</c:v>
                </c:pt>
                <c:pt idx="9281">
                  <c:v>20549</c:v>
                </c:pt>
                <c:pt idx="9282">
                  <c:v>20550</c:v>
                </c:pt>
                <c:pt idx="9283">
                  <c:v>20551</c:v>
                </c:pt>
                <c:pt idx="9284">
                  <c:v>20552</c:v>
                </c:pt>
                <c:pt idx="9285">
                  <c:v>20553</c:v>
                </c:pt>
                <c:pt idx="9286">
                  <c:v>20554</c:v>
                </c:pt>
                <c:pt idx="9287">
                  <c:v>20555</c:v>
                </c:pt>
                <c:pt idx="9288">
                  <c:v>20556</c:v>
                </c:pt>
                <c:pt idx="9289">
                  <c:v>20557</c:v>
                </c:pt>
                <c:pt idx="9290">
                  <c:v>20558</c:v>
                </c:pt>
                <c:pt idx="9291">
                  <c:v>20559</c:v>
                </c:pt>
                <c:pt idx="9292">
                  <c:v>20560</c:v>
                </c:pt>
                <c:pt idx="9293">
                  <c:v>20561</c:v>
                </c:pt>
                <c:pt idx="9294">
                  <c:v>20562</c:v>
                </c:pt>
                <c:pt idx="9295">
                  <c:v>20563</c:v>
                </c:pt>
                <c:pt idx="9296">
                  <c:v>20564</c:v>
                </c:pt>
                <c:pt idx="9297">
                  <c:v>20565</c:v>
                </c:pt>
                <c:pt idx="9298">
                  <c:v>20566</c:v>
                </c:pt>
                <c:pt idx="9299">
                  <c:v>20567</c:v>
                </c:pt>
                <c:pt idx="9300">
                  <c:v>20568</c:v>
                </c:pt>
                <c:pt idx="9301">
                  <c:v>20569</c:v>
                </c:pt>
                <c:pt idx="9302">
                  <c:v>20570</c:v>
                </c:pt>
                <c:pt idx="9303">
                  <c:v>20571</c:v>
                </c:pt>
                <c:pt idx="9304">
                  <c:v>20572</c:v>
                </c:pt>
                <c:pt idx="9305">
                  <c:v>20573</c:v>
                </c:pt>
                <c:pt idx="9306">
                  <c:v>20574</c:v>
                </c:pt>
                <c:pt idx="9307">
                  <c:v>20575</c:v>
                </c:pt>
                <c:pt idx="9308">
                  <c:v>20576</c:v>
                </c:pt>
                <c:pt idx="9309">
                  <c:v>20577</c:v>
                </c:pt>
                <c:pt idx="9310">
                  <c:v>20578</c:v>
                </c:pt>
                <c:pt idx="9311">
                  <c:v>20579</c:v>
                </c:pt>
                <c:pt idx="9312">
                  <c:v>20580</c:v>
                </c:pt>
                <c:pt idx="9313">
                  <c:v>20581</c:v>
                </c:pt>
                <c:pt idx="9314">
                  <c:v>20582</c:v>
                </c:pt>
                <c:pt idx="9315">
                  <c:v>20583</c:v>
                </c:pt>
                <c:pt idx="9316">
                  <c:v>20584</c:v>
                </c:pt>
                <c:pt idx="9317">
                  <c:v>20585</c:v>
                </c:pt>
                <c:pt idx="9318">
                  <c:v>20586</c:v>
                </c:pt>
                <c:pt idx="9319">
                  <c:v>20587</c:v>
                </c:pt>
                <c:pt idx="9320">
                  <c:v>20588</c:v>
                </c:pt>
                <c:pt idx="9321">
                  <c:v>20589</c:v>
                </c:pt>
                <c:pt idx="9322">
                  <c:v>20590</c:v>
                </c:pt>
                <c:pt idx="9323">
                  <c:v>20591</c:v>
                </c:pt>
                <c:pt idx="9324">
                  <c:v>20592</c:v>
                </c:pt>
                <c:pt idx="9325">
                  <c:v>20593</c:v>
                </c:pt>
                <c:pt idx="9326">
                  <c:v>20594</c:v>
                </c:pt>
                <c:pt idx="9327">
                  <c:v>20595</c:v>
                </c:pt>
                <c:pt idx="9328">
                  <c:v>20596</c:v>
                </c:pt>
                <c:pt idx="9329">
                  <c:v>20597</c:v>
                </c:pt>
                <c:pt idx="9330">
                  <c:v>20598</c:v>
                </c:pt>
                <c:pt idx="9331">
                  <c:v>20599</c:v>
                </c:pt>
                <c:pt idx="9332">
                  <c:v>20600</c:v>
                </c:pt>
                <c:pt idx="9333">
                  <c:v>20601</c:v>
                </c:pt>
                <c:pt idx="9334">
                  <c:v>20602</c:v>
                </c:pt>
                <c:pt idx="9335">
                  <c:v>20603</c:v>
                </c:pt>
                <c:pt idx="9336">
                  <c:v>20604</c:v>
                </c:pt>
                <c:pt idx="9337">
                  <c:v>20605</c:v>
                </c:pt>
                <c:pt idx="9338">
                  <c:v>20606</c:v>
                </c:pt>
                <c:pt idx="9339">
                  <c:v>20607</c:v>
                </c:pt>
                <c:pt idx="9340">
                  <c:v>20608</c:v>
                </c:pt>
                <c:pt idx="9341">
                  <c:v>20609</c:v>
                </c:pt>
                <c:pt idx="9342">
                  <c:v>20610</c:v>
                </c:pt>
                <c:pt idx="9343">
                  <c:v>20611</c:v>
                </c:pt>
                <c:pt idx="9344">
                  <c:v>20612</c:v>
                </c:pt>
                <c:pt idx="9345">
                  <c:v>20613</c:v>
                </c:pt>
                <c:pt idx="9346">
                  <c:v>20614</c:v>
                </c:pt>
                <c:pt idx="9347">
                  <c:v>20615</c:v>
                </c:pt>
                <c:pt idx="9348">
                  <c:v>20616</c:v>
                </c:pt>
                <c:pt idx="9349">
                  <c:v>20617</c:v>
                </c:pt>
                <c:pt idx="9350">
                  <c:v>20618</c:v>
                </c:pt>
                <c:pt idx="9351">
                  <c:v>20619</c:v>
                </c:pt>
                <c:pt idx="9352">
                  <c:v>20620</c:v>
                </c:pt>
                <c:pt idx="9353">
                  <c:v>20621</c:v>
                </c:pt>
                <c:pt idx="9354">
                  <c:v>20622</c:v>
                </c:pt>
                <c:pt idx="9355">
                  <c:v>20623</c:v>
                </c:pt>
                <c:pt idx="9356">
                  <c:v>20624</c:v>
                </c:pt>
                <c:pt idx="9357">
                  <c:v>20625</c:v>
                </c:pt>
                <c:pt idx="9358">
                  <c:v>20626</c:v>
                </c:pt>
                <c:pt idx="9359">
                  <c:v>20627</c:v>
                </c:pt>
                <c:pt idx="9360">
                  <c:v>20628</c:v>
                </c:pt>
                <c:pt idx="9361">
                  <c:v>20629</c:v>
                </c:pt>
                <c:pt idx="9362">
                  <c:v>20630</c:v>
                </c:pt>
                <c:pt idx="9363">
                  <c:v>20631</c:v>
                </c:pt>
                <c:pt idx="9364">
                  <c:v>20632</c:v>
                </c:pt>
                <c:pt idx="9365">
                  <c:v>20633</c:v>
                </c:pt>
                <c:pt idx="9366">
                  <c:v>20634</c:v>
                </c:pt>
                <c:pt idx="9367">
                  <c:v>20635</c:v>
                </c:pt>
                <c:pt idx="9368">
                  <c:v>20636</c:v>
                </c:pt>
                <c:pt idx="9369">
                  <c:v>20637</c:v>
                </c:pt>
                <c:pt idx="9370">
                  <c:v>20638</c:v>
                </c:pt>
                <c:pt idx="9371">
                  <c:v>20639</c:v>
                </c:pt>
                <c:pt idx="9372">
                  <c:v>20640</c:v>
                </c:pt>
                <c:pt idx="9373">
                  <c:v>20641</c:v>
                </c:pt>
                <c:pt idx="9374">
                  <c:v>20642</c:v>
                </c:pt>
                <c:pt idx="9375">
                  <c:v>20643</c:v>
                </c:pt>
                <c:pt idx="9376">
                  <c:v>20644</c:v>
                </c:pt>
                <c:pt idx="9377">
                  <c:v>20645</c:v>
                </c:pt>
                <c:pt idx="9378">
                  <c:v>20646</c:v>
                </c:pt>
                <c:pt idx="9379">
                  <c:v>20647</c:v>
                </c:pt>
                <c:pt idx="9380">
                  <c:v>20648</c:v>
                </c:pt>
                <c:pt idx="9381">
                  <c:v>20649</c:v>
                </c:pt>
                <c:pt idx="9382">
                  <c:v>20650</c:v>
                </c:pt>
                <c:pt idx="9383">
                  <c:v>20651</c:v>
                </c:pt>
                <c:pt idx="9384">
                  <c:v>20652</c:v>
                </c:pt>
                <c:pt idx="9385">
                  <c:v>20653</c:v>
                </c:pt>
                <c:pt idx="9386">
                  <c:v>20654</c:v>
                </c:pt>
                <c:pt idx="9387">
                  <c:v>20655</c:v>
                </c:pt>
                <c:pt idx="9388">
                  <c:v>20656</c:v>
                </c:pt>
                <c:pt idx="9389">
                  <c:v>20657</c:v>
                </c:pt>
                <c:pt idx="9390">
                  <c:v>20658</c:v>
                </c:pt>
                <c:pt idx="9391">
                  <c:v>20659</c:v>
                </c:pt>
                <c:pt idx="9392">
                  <c:v>20660</c:v>
                </c:pt>
                <c:pt idx="9393">
                  <c:v>20661</c:v>
                </c:pt>
                <c:pt idx="9394">
                  <c:v>20662</c:v>
                </c:pt>
                <c:pt idx="9395">
                  <c:v>20663</c:v>
                </c:pt>
                <c:pt idx="9396">
                  <c:v>20664</c:v>
                </c:pt>
                <c:pt idx="9397">
                  <c:v>20665</c:v>
                </c:pt>
                <c:pt idx="9398">
                  <c:v>20666</c:v>
                </c:pt>
                <c:pt idx="9399">
                  <c:v>20667</c:v>
                </c:pt>
                <c:pt idx="9400">
                  <c:v>20668</c:v>
                </c:pt>
                <c:pt idx="9401">
                  <c:v>20669</c:v>
                </c:pt>
                <c:pt idx="9402">
                  <c:v>20670</c:v>
                </c:pt>
                <c:pt idx="9403">
                  <c:v>20671</c:v>
                </c:pt>
                <c:pt idx="9404">
                  <c:v>20672</c:v>
                </c:pt>
                <c:pt idx="9405">
                  <c:v>20673</c:v>
                </c:pt>
                <c:pt idx="9406">
                  <c:v>20674</c:v>
                </c:pt>
                <c:pt idx="9407">
                  <c:v>20675</c:v>
                </c:pt>
                <c:pt idx="9408">
                  <c:v>20676</c:v>
                </c:pt>
                <c:pt idx="9409">
                  <c:v>20677</c:v>
                </c:pt>
                <c:pt idx="9410">
                  <c:v>20678</c:v>
                </c:pt>
                <c:pt idx="9411">
                  <c:v>20679</c:v>
                </c:pt>
                <c:pt idx="9412">
                  <c:v>20680</c:v>
                </c:pt>
                <c:pt idx="9413">
                  <c:v>20681</c:v>
                </c:pt>
                <c:pt idx="9414">
                  <c:v>20682</c:v>
                </c:pt>
                <c:pt idx="9415">
                  <c:v>20683</c:v>
                </c:pt>
                <c:pt idx="9416">
                  <c:v>20684</c:v>
                </c:pt>
                <c:pt idx="9417">
                  <c:v>20685</c:v>
                </c:pt>
                <c:pt idx="9418">
                  <c:v>20686</c:v>
                </c:pt>
                <c:pt idx="9419">
                  <c:v>20687</c:v>
                </c:pt>
                <c:pt idx="9420">
                  <c:v>20688</c:v>
                </c:pt>
                <c:pt idx="9421">
                  <c:v>20689</c:v>
                </c:pt>
                <c:pt idx="9422">
                  <c:v>20690</c:v>
                </c:pt>
                <c:pt idx="9423">
                  <c:v>20691</c:v>
                </c:pt>
                <c:pt idx="9424">
                  <c:v>20692</c:v>
                </c:pt>
                <c:pt idx="9425">
                  <c:v>20693</c:v>
                </c:pt>
                <c:pt idx="9426">
                  <c:v>20694</c:v>
                </c:pt>
                <c:pt idx="9427">
                  <c:v>20695</c:v>
                </c:pt>
                <c:pt idx="9428">
                  <c:v>20696</c:v>
                </c:pt>
                <c:pt idx="9429">
                  <c:v>20697</c:v>
                </c:pt>
                <c:pt idx="9430">
                  <c:v>20698</c:v>
                </c:pt>
                <c:pt idx="9431">
                  <c:v>20699</c:v>
                </c:pt>
                <c:pt idx="9432">
                  <c:v>20700</c:v>
                </c:pt>
                <c:pt idx="9433">
                  <c:v>20701</c:v>
                </c:pt>
                <c:pt idx="9434">
                  <c:v>20702</c:v>
                </c:pt>
                <c:pt idx="9435">
                  <c:v>20703</c:v>
                </c:pt>
                <c:pt idx="9436">
                  <c:v>20704</c:v>
                </c:pt>
                <c:pt idx="9437">
                  <c:v>20705</c:v>
                </c:pt>
                <c:pt idx="9438">
                  <c:v>20706</c:v>
                </c:pt>
                <c:pt idx="9439">
                  <c:v>20707</c:v>
                </c:pt>
                <c:pt idx="9440">
                  <c:v>20708</c:v>
                </c:pt>
                <c:pt idx="9441">
                  <c:v>20709</c:v>
                </c:pt>
                <c:pt idx="9442">
                  <c:v>20710</c:v>
                </c:pt>
                <c:pt idx="9443">
                  <c:v>20711</c:v>
                </c:pt>
                <c:pt idx="9444">
                  <c:v>20712</c:v>
                </c:pt>
                <c:pt idx="9445">
                  <c:v>20713</c:v>
                </c:pt>
                <c:pt idx="9446">
                  <c:v>20714</c:v>
                </c:pt>
                <c:pt idx="9447">
                  <c:v>20715</c:v>
                </c:pt>
                <c:pt idx="9448">
                  <c:v>20716</c:v>
                </c:pt>
                <c:pt idx="9449">
                  <c:v>20717</c:v>
                </c:pt>
                <c:pt idx="9450">
                  <c:v>20718</c:v>
                </c:pt>
                <c:pt idx="9451">
                  <c:v>20719</c:v>
                </c:pt>
                <c:pt idx="9452">
                  <c:v>20720</c:v>
                </c:pt>
                <c:pt idx="9453">
                  <c:v>20721</c:v>
                </c:pt>
                <c:pt idx="9454">
                  <c:v>20722</c:v>
                </c:pt>
                <c:pt idx="9455">
                  <c:v>20723</c:v>
                </c:pt>
                <c:pt idx="9456">
                  <c:v>20724</c:v>
                </c:pt>
                <c:pt idx="9457">
                  <c:v>20725</c:v>
                </c:pt>
                <c:pt idx="9458">
                  <c:v>20726</c:v>
                </c:pt>
                <c:pt idx="9459">
                  <c:v>20727</c:v>
                </c:pt>
                <c:pt idx="9460">
                  <c:v>20728</c:v>
                </c:pt>
                <c:pt idx="9461">
                  <c:v>20729</c:v>
                </c:pt>
                <c:pt idx="9462">
                  <c:v>20730</c:v>
                </c:pt>
                <c:pt idx="9463">
                  <c:v>20731</c:v>
                </c:pt>
                <c:pt idx="9464">
                  <c:v>20732</c:v>
                </c:pt>
                <c:pt idx="9465">
                  <c:v>20733</c:v>
                </c:pt>
                <c:pt idx="9466">
                  <c:v>20734</c:v>
                </c:pt>
                <c:pt idx="9467">
                  <c:v>20735</c:v>
                </c:pt>
                <c:pt idx="9468">
                  <c:v>20736</c:v>
                </c:pt>
                <c:pt idx="9469">
                  <c:v>20737</c:v>
                </c:pt>
                <c:pt idx="9470">
                  <c:v>20738</c:v>
                </c:pt>
                <c:pt idx="9471">
                  <c:v>20739</c:v>
                </c:pt>
                <c:pt idx="9472">
                  <c:v>20740</c:v>
                </c:pt>
                <c:pt idx="9473">
                  <c:v>20741</c:v>
                </c:pt>
                <c:pt idx="9474">
                  <c:v>20742</c:v>
                </c:pt>
                <c:pt idx="9475">
                  <c:v>20743</c:v>
                </c:pt>
                <c:pt idx="9476">
                  <c:v>20744</c:v>
                </c:pt>
                <c:pt idx="9477">
                  <c:v>20745</c:v>
                </c:pt>
                <c:pt idx="9478">
                  <c:v>20746</c:v>
                </c:pt>
                <c:pt idx="9479">
                  <c:v>20747</c:v>
                </c:pt>
                <c:pt idx="9480">
                  <c:v>20748</c:v>
                </c:pt>
                <c:pt idx="9481">
                  <c:v>20749</c:v>
                </c:pt>
                <c:pt idx="9482">
                  <c:v>20750</c:v>
                </c:pt>
                <c:pt idx="9483">
                  <c:v>20751</c:v>
                </c:pt>
                <c:pt idx="9484">
                  <c:v>20752</c:v>
                </c:pt>
                <c:pt idx="9485">
                  <c:v>20753</c:v>
                </c:pt>
                <c:pt idx="9486">
                  <c:v>20754</c:v>
                </c:pt>
                <c:pt idx="9487">
                  <c:v>20755</c:v>
                </c:pt>
                <c:pt idx="9488">
                  <c:v>20756</c:v>
                </c:pt>
                <c:pt idx="9489">
                  <c:v>20757</c:v>
                </c:pt>
                <c:pt idx="9490">
                  <c:v>20758</c:v>
                </c:pt>
                <c:pt idx="9491">
                  <c:v>20759</c:v>
                </c:pt>
                <c:pt idx="9492">
                  <c:v>20760</c:v>
                </c:pt>
                <c:pt idx="9493">
                  <c:v>20761</c:v>
                </c:pt>
                <c:pt idx="9494">
                  <c:v>20762</c:v>
                </c:pt>
                <c:pt idx="9495">
                  <c:v>20763</c:v>
                </c:pt>
                <c:pt idx="9496">
                  <c:v>20764</c:v>
                </c:pt>
                <c:pt idx="9497">
                  <c:v>20765</c:v>
                </c:pt>
                <c:pt idx="9498">
                  <c:v>20766</c:v>
                </c:pt>
                <c:pt idx="9499">
                  <c:v>20767</c:v>
                </c:pt>
                <c:pt idx="9500">
                  <c:v>20768</c:v>
                </c:pt>
                <c:pt idx="9501">
                  <c:v>20769</c:v>
                </c:pt>
                <c:pt idx="9502">
                  <c:v>20770</c:v>
                </c:pt>
                <c:pt idx="9503">
                  <c:v>20771</c:v>
                </c:pt>
                <c:pt idx="9504">
                  <c:v>20772</c:v>
                </c:pt>
                <c:pt idx="9505">
                  <c:v>20773</c:v>
                </c:pt>
                <c:pt idx="9506">
                  <c:v>20774</c:v>
                </c:pt>
                <c:pt idx="9507">
                  <c:v>20775</c:v>
                </c:pt>
                <c:pt idx="9508">
                  <c:v>20776</c:v>
                </c:pt>
                <c:pt idx="9509">
                  <c:v>20777</c:v>
                </c:pt>
                <c:pt idx="9510">
                  <c:v>20778</c:v>
                </c:pt>
                <c:pt idx="9511">
                  <c:v>20779</c:v>
                </c:pt>
                <c:pt idx="9512">
                  <c:v>20780</c:v>
                </c:pt>
                <c:pt idx="9513">
                  <c:v>20781</c:v>
                </c:pt>
                <c:pt idx="9514">
                  <c:v>20782</c:v>
                </c:pt>
                <c:pt idx="9515">
                  <c:v>20783</c:v>
                </c:pt>
                <c:pt idx="9516">
                  <c:v>20784</c:v>
                </c:pt>
                <c:pt idx="9517">
                  <c:v>20785</c:v>
                </c:pt>
                <c:pt idx="9518">
                  <c:v>20786</c:v>
                </c:pt>
                <c:pt idx="9519">
                  <c:v>20787</c:v>
                </c:pt>
                <c:pt idx="9520">
                  <c:v>20788</c:v>
                </c:pt>
                <c:pt idx="9521">
                  <c:v>20789</c:v>
                </c:pt>
                <c:pt idx="9522">
                  <c:v>20790</c:v>
                </c:pt>
                <c:pt idx="9523">
                  <c:v>20791</c:v>
                </c:pt>
                <c:pt idx="9524">
                  <c:v>20792</c:v>
                </c:pt>
                <c:pt idx="9525">
                  <c:v>20793</c:v>
                </c:pt>
                <c:pt idx="9526">
                  <c:v>20794</c:v>
                </c:pt>
                <c:pt idx="9527">
                  <c:v>20795</c:v>
                </c:pt>
                <c:pt idx="9528">
                  <c:v>20796</c:v>
                </c:pt>
                <c:pt idx="9529">
                  <c:v>20797</c:v>
                </c:pt>
                <c:pt idx="9530">
                  <c:v>20798</c:v>
                </c:pt>
                <c:pt idx="9531">
                  <c:v>20799</c:v>
                </c:pt>
                <c:pt idx="9532">
                  <c:v>20800</c:v>
                </c:pt>
                <c:pt idx="9533">
                  <c:v>20801</c:v>
                </c:pt>
                <c:pt idx="9534">
                  <c:v>20802</c:v>
                </c:pt>
                <c:pt idx="9535">
                  <c:v>20803</c:v>
                </c:pt>
                <c:pt idx="9536">
                  <c:v>20804</c:v>
                </c:pt>
                <c:pt idx="9537">
                  <c:v>20805</c:v>
                </c:pt>
                <c:pt idx="9538">
                  <c:v>20806</c:v>
                </c:pt>
                <c:pt idx="9539">
                  <c:v>20807</c:v>
                </c:pt>
                <c:pt idx="9540">
                  <c:v>20808</c:v>
                </c:pt>
                <c:pt idx="9541">
                  <c:v>20809</c:v>
                </c:pt>
                <c:pt idx="9542">
                  <c:v>20810</c:v>
                </c:pt>
                <c:pt idx="9543">
                  <c:v>20811</c:v>
                </c:pt>
                <c:pt idx="9544">
                  <c:v>20812</c:v>
                </c:pt>
                <c:pt idx="9545">
                  <c:v>20813</c:v>
                </c:pt>
                <c:pt idx="9546">
                  <c:v>20814</c:v>
                </c:pt>
                <c:pt idx="9547">
                  <c:v>20815</c:v>
                </c:pt>
                <c:pt idx="9548">
                  <c:v>20816</c:v>
                </c:pt>
                <c:pt idx="9549">
                  <c:v>20817</c:v>
                </c:pt>
                <c:pt idx="9550">
                  <c:v>20818</c:v>
                </c:pt>
                <c:pt idx="9551">
                  <c:v>20819</c:v>
                </c:pt>
                <c:pt idx="9552">
                  <c:v>20820</c:v>
                </c:pt>
                <c:pt idx="9553">
                  <c:v>20821</c:v>
                </c:pt>
                <c:pt idx="9554">
                  <c:v>20822</c:v>
                </c:pt>
                <c:pt idx="9555">
                  <c:v>20823</c:v>
                </c:pt>
                <c:pt idx="9556">
                  <c:v>20824</c:v>
                </c:pt>
                <c:pt idx="9557">
                  <c:v>20825</c:v>
                </c:pt>
                <c:pt idx="9558">
                  <c:v>20826</c:v>
                </c:pt>
                <c:pt idx="9559">
                  <c:v>20827</c:v>
                </c:pt>
                <c:pt idx="9560">
                  <c:v>20828</c:v>
                </c:pt>
                <c:pt idx="9561">
                  <c:v>20829</c:v>
                </c:pt>
                <c:pt idx="9562">
                  <c:v>20830</c:v>
                </c:pt>
                <c:pt idx="9563">
                  <c:v>20831</c:v>
                </c:pt>
                <c:pt idx="9564">
                  <c:v>20832</c:v>
                </c:pt>
                <c:pt idx="9565">
                  <c:v>20833</c:v>
                </c:pt>
                <c:pt idx="9566">
                  <c:v>20834</c:v>
                </c:pt>
                <c:pt idx="9567">
                  <c:v>20835</c:v>
                </c:pt>
                <c:pt idx="9568">
                  <c:v>20836</c:v>
                </c:pt>
                <c:pt idx="9569">
                  <c:v>20837</c:v>
                </c:pt>
                <c:pt idx="9570">
                  <c:v>20838</c:v>
                </c:pt>
                <c:pt idx="9571">
                  <c:v>20839</c:v>
                </c:pt>
                <c:pt idx="9572">
                  <c:v>20840</c:v>
                </c:pt>
                <c:pt idx="9573">
                  <c:v>20841</c:v>
                </c:pt>
                <c:pt idx="9574">
                  <c:v>20842</c:v>
                </c:pt>
                <c:pt idx="9575">
                  <c:v>20843</c:v>
                </c:pt>
                <c:pt idx="9576">
                  <c:v>20844</c:v>
                </c:pt>
                <c:pt idx="9577">
                  <c:v>20845</c:v>
                </c:pt>
                <c:pt idx="9578">
                  <c:v>20846</c:v>
                </c:pt>
                <c:pt idx="9579">
                  <c:v>20847</c:v>
                </c:pt>
                <c:pt idx="9580">
                  <c:v>20848</c:v>
                </c:pt>
                <c:pt idx="9581">
                  <c:v>20849</c:v>
                </c:pt>
                <c:pt idx="9582">
                  <c:v>20850</c:v>
                </c:pt>
                <c:pt idx="9583">
                  <c:v>20851</c:v>
                </c:pt>
                <c:pt idx="9584">
                  <c:v>20852</c:v>
                </c:pt>
                <c:pt idx="9585">
                  <c:v>20853</c:v>
                </c:pt>
                <c:pt idx="9586">
                  <c:v>20854</c:v>
                </c:pt>
                <c:pt idx="9587">
                  <c:v>20855</c:v>
                </c:pt>
                <c:pt idx="9588">
                  <c:v>20856</c:v>
                </c:pt>
                <c:pt idx="9589">
                  <c:v>20857</c:v>
                </c:pt>
                <c:pt idx="9590">
                  <c:v>20858</c:v>
                </c:pt>
                <c:pt idx="9591">
                  <c:v>20859</c:v>
                </c:pt>
                <c:pt idx="9592">
                  <c:v>20860</c:v>
                </c:pt>
                <c:pt idx="9593">
                  <c:v>20861</c:v>
                </c:pt>
                <c:pt idx="9594">
                  <c:v>20862</c:v>
                </c:pt>
                <c:pt idx="9595">
                  <c:v>20863</c:v>
                </c:pt>
                <c:pt idx="9596">
                  <c:v>20864</c:v>
                </c:pt>
                <c:pt idx="9597">
                  <c:v>20865</c:v>
                </c:pt>
                <c:pt idx="9598">
                  <c:v>20866</c:v>
                </c:pt>
                <c:pt idx="9599">
                  <c:v>20867</c:v>
                </c:pt>
                <c:pt idx="9600">
                  <c:v>20868</c:v>
                </c:pt>
                <c:pt idx="9601">
                  <c:v>20869</c:v>
                </c:pt>
                <c:pt idx="9602">
                  <c:v>20870</c:v>
                </c:pt>
                <c:pt idx="9603">
                  <c:v>20871</c:v>
                </c:pt>
                <c:pt idx="9604">
                  <c:v>20872</c:v>
                </c:pt>
                <c:pt idx="9605">
                  <c:v>20873</c:v>
                </c:pt>
                <c:pt idx="9606">
                  <c:v>20874</c:v>
                </c:pt>
                <c:pt idx="9607">
                  <c:v>20875</c:v>
                </c:pt>
                <c:pt idx="9608">
                  <c:v>20876</c:v>
                </c:pt>
                <c:pt idx="9609">
                  <c:v>20877</c:v>
                </c:pt>
                <c:pt idx="9610">
                  <c:v>20878</c:v>
                </c:pt>
                <c:pt idx="9611">
                  <c:v>20879</c:v>
                </c:pt>
                <c:pt idx="9612">
                  <c:v>20880</c:v>
                </c:pt>
                <c:pt idx="9613">
                  <c:v>20881</c:v>
                </c:pt>
                <c:pt idx="9614">
                  <c:v>20882</c:v>
                </c:pt>
                <c:pt idx="9615">
                  <c:v>20883</c:v>
                </c:pt>
                <c:pt idx="9616">
                  <c:v>20884</c:v>
                </c:pt>
                <c:pt idx="9617">
                  <c:v>20885</c:v>
                </c:pt>
                <c:pt idx="9618">
                  <c:v>20886</c:v>
                </c:pt>
                <c:pt idx="9619">
                  <c:v>20887</c:v>
                </c:pt>
                <c:pt idx="9620">
                  <c:v>20888</c:v>
                </c:pt>
                <c:pt idx="9621">
                  <c:v>20889</c:v>
                </c:pt>
                <c:pt idx="9622">
                  <c:v>20890</c:v>
                </c:pt>
                <c:pt idx="9623">
                  <c:v>20891</c:v>
                </c:pt>
                <c:pt idx="9624">
                  <c:v>20892</c:v>
                </c:pt>
                <c:pt idx="9625">
                  <c:v>20893</c:v>
                </c:pt>
                <c:pt idx="9626">
                  <c:v>20894</c:v>
                </c:pt>
                <c:pt idx="9627">
                  <c:v>20895</c:v>
                </c:pt>
                <c:pt idx="9628">
                  <c:v>20896</c:v>
                </c:pt>
                <c:pt idx="9629">
                  <c:v>20897</c:v>
                </c:pt>
                <c:pt idx="9630">
                  <c:v>20898</c:v>
                </c:pt>
                <c:pt idx="9631">
                  <c:v>20899</c:v>
                </c:pt>
                <c:pt idx="9632">
                  <c:v>20900</c:v>
                </c:pt>
                <c:pt idx="9633">
                  <c:v>20901</c:v>
                </c:pt>
                <c:pt idx="9634">
                  <c:v>20902</c:v>
                </c:pt>
                <c:pt idx="9635">
                  <c:v>20903</c:v>
                </c:pt>
                <c:pt idx="9636">
                  <c:v>20904</c:v>
                </c:pt>
                <c:pt idx="9637">
                  <c:v>20905</c:v>
                </c:pt>
                <c:pt idx="9638">
                  <c:v>20906</c:v>
                </c:pt>
                <c:pt idx="9639">
                  <c:v>20907</c:v>
                </c:pt>
                <c:pt idx="9640">
                  <c:v>20908</c:v>
                </c:pt>
                <c:pt idx="9641">
                  <c:v>20909</c:v>
                </c:pt>
                <c:pt idx="9642">
                  <c:v>20910</c:v>
                </c:pt>
                <c:pt idx="9643">
                  <c:v>20911</c:v>
                </c:pt>
                <c:pt idx="9644">
                  <c:v>20912</c:v>
                </c:pt>
                <c:pt idx="9645">
                  <c:v>20913</c:v>
                </c:pt>
                <c:pt idx="9646">
                  <c:v>20914</c:v>
                </c:pt>
                <c:pt idx="9647">
                  <c:v>20915</c:v>
                </c:pt>
                <c:pt idx="9648">
                  <c:v>20916</c:v>
                </c:pt>
                <c:pt idx="9649">
                  <c:v>20917</c:v>
                </c:pt>
                <c:pt idx="9650">
                  <c:v>20918</c:v>
                </c:pt>
                <c:pt idx="9651">
                  <c:v>20919</c:v>
                </c:pt>
                <c:pt idx="9652">
                  <c:v>20920</c:v>
                </c:pt>
                <c:pt idx="9653">
                  <c:v>20921</c:v>
                </c:pt>
                <c:pt idx="9654">
                  <c:v>20922</c:v>
                </c:pt>
                <c:pt idx="9655">
                  <c:v>20923</c:v>
                </c:pt>
                <c:pt idx="9656">
                  <c:v>20924</c:v>
                </c:pt>
                <c:pt idx="9657">
                  <c:v>20925</c:v>
                </c:pt>
                <c:pt idx="9658">
                  <c:v>20926</c:v>
                </c:pt>
                <c:pt idx="9659">
                  <c:v>20927</c:v>
                </c:pt>
                <c:pt idx="9660">
                  <c:v>20928</c:v>
                </c:pt>
                <c:pt idx="9661">
                  <c:v>20929</c:v>
                </c:pt>
                <c:pt idx="9662">
                  <c:v>20930</c:v>
                </c:pt>
                <c:pt idx="9663">
                  <c:v>20931</c:v>
                </c:pt>
                <c:pt idx="9664">
                  <c:v>20932</c:v>
                </c:pt>
                <c:pt idx="9665">
                  <c:v>20933</c:v>
                </c:pt>
                <c:pt idx="9666">
                  <c:v>20934</c:v>
                </c:pt>
                <c:pt idx="9667">
                  <c:v>20935</c:v>
                </c:pt>
                <c:pt idx="9668">
                  <c:v>20936</c:v>
                </c:pt>
                <c:pt idx="9669">
                  <c:v>20937</c:v>
                </c:pt>
                <c:pt idx="9670">
                  <c:v>20938</c:v>
                </c:pt>
                <c:pt idx="9671">
                  <c:v>20939</c:v>
                </c:pt>
                <c:pt idx="9672">
                  <c:v>20940</c:v>
                </c:pt>
                <c:pt idx="9673">
                  <c:v>20941</c:v>
                </c:pt>
                <c:pt idx="9674">
                  <c:v>20942</c:v>
                </c:pt>
                <c:pt idx="9675">
                  <c:v>20943</c:v>
                </c:pt>
                <c:pt idx="9676">
                  <c:v>20944</c:v>
                </c:pt>
                <c:pt idx="9677">
                  <c:v>20945</c:v>
                </c:pt>
                <c:pt idx="9678">
                  <c:v>20946</c:v>
                </c:pt>
                <c:pt idx="9679">
                  <c:v>20947</c:v>
                </c:pt>
                <c:pt idx="9680">
                  <c:v>20948</c:v>
                </c:pt>
                <c:pt idx="9681">
                  <c:v>20949</c:v>
                </c:pt>
                <c:pt idx="9682">
                  <c:v>20950</c:v>
                </c:pt>
                <c:pt idx="9683">
                  <c:v>20951</c:v>
                </c:pt>
                <c:pt idx="9684">
                  <c:v>20952</c:v>
                </c:pt>
                <c:pt idx="9685">
                  <c:v>20953</c:v>
                </c:pt>
                <c:pt idx="9686">
                  <c:v>20954</c:v>
                </c:pt>
                <c:pt idx="9687">
                  <c:v>20955</c:v>
                </c:pt>
                <c:pt idx="9688">
                  <c:v>20956</c:v>
                </c:pt>
                <c:pt idx="9689">
                  <c:v>20957</c:v>
                </c:pt>
                <c:pt idx="9690">
                  <c:v>20958</c:v>
                </c:pt>
                <c:pt idx="9691">
                  <c:v>20959</c:v>
                </c:pt>
                <c:pt idx="9692">
                  <c:v>20960</c:v>
                </c:pt>
                <c:pt idx="9693">
                  <c:v>20961</c:v>
                </c:pt>
                <c:pt idx="9694">
                  <c:v>20962</c:v>
                </c:pt>
                <c:pt idx="9695">
                  <c:v>20963</c:v>
                </c:pt>
                <c:pt idx="9696">
                  <c:v>20964</c:v>
                </c:pt>
                <c:pt idx="9697">
                  <c:v>20965</c:v>
                </c:pt>
                <c:pt idx="9698">
                  <c:v>20966</c:v>
                </c:pt>
                <c:pt idx="9699">
                  <c:v>20967</c:v>
                </c:pt>
                <c:pt idx="9700">
                  <c:v>20968</c:v>
                </c:pt>
                <c:pt idx="9701">
                  <c:v>20969</c:v>
                </c:pt>
                <c:pt idx="9702">
                  <c:v>20970</c:v>
                </c:pt>
                <c:pt idx="9703">
                  <c:v>20971</c:v>
                </c:pt>
                <c:pt idx="9704">
                  <c:v>20972</c:v>
                </c:pt>
                <c:pt idx="9705">
                  <c:v>20973</c:v>
                </c:pt>
                <c:pt idx="9706">
                  <c:v>20974</c:v>
                </c:pt>
                <c:pt idx="9707">
                  <c:v>20975</c:v>
                </c:pt>
                <c:pt idx="9708">
                  <c:v>20976</c:v>
                </c:pt>
                <c:pt idx="9709">
                  <c:v>20977</c:v>
                </c:pt>
                <c:pt idx="9710">
                  <c:v>20978</c:v>
                </c:pt>
                <c:pt idx="9711">
                  <c:v>20979</c:v>
                </c:pt>
                <c:pt idx="9712">
                  <c:v>20980</c:v>
                </c:pt>
                <c:pt idx="9713">
                  <c:v>20981</c:v>
                </c:pt>
                <c:pt idx="9714">
                  <c:v>20982</c:v>
                </c:pt>
                <c:pt idx="9715">
                  <c:v>20983</c:v>
                </c:pt>
                <c:pt idx="9716">
                  <c:v>20984</c:v>
                </c:pt>
                <c:pt idx="9717">
                  <c:v>20985</c:v>
                </c:pt>
                <c:pt idx="9718">
                  <c:v>20986</c:v>
                </c:pt>
                <c:pt idx="9719">
                  <c:v>20987</c:v>
                </c:pt>
                <c:pt idx="9720">
                  <c:v>20988</c:v>
                </c:pt>
                <c:pt idx="9721">
                  <c:v>20989</c:v>
                </c:pt>
                <c:pt idx="9722">
                  <c:v>20990</c:v>
                </c:pt>
                <c:pt idx="9723">
                  <c:v>20991</c:v>
                </c:pt>
                <c:pt idx="9724">
                  <c:v>20992</c:v>
                </c:pt>
                <c:pt idx="9725">
                  <c:v>20993</c:v>
                </c:pt>
                <c:pt idx="9726">
                  <c:v>20994</c:v>
                </c:pt>
                <c:pt idx="9727">
                  <c:v>20995</c:v>
                </c:pt>
                <c:pt idx="9728">
                  <c:v>20996</c:v>
                </c:pt>
                <c:pt idx="9729">
                  <c:v>20997</c:v>
                </c:pt>
                <c:pt idx="9730">
                  <c:v>20998</c:v>
                </c:pt>
                <c:pt idx="9731">
                  <c:v>20999</c:v>
                </c:pt>
                <c:pt idx="9732">
                  <c:v>21000</c:v>
                </c:pt>
                <c:pt idx="9733">
                  <c:v>21001</c:v>
                </c:pt>
                <c:pt idx="9734">
                  <c:v>21002</c:v>
                </c:pt>
                <c:pt idx="9735">
                  <c:v>21003</c:v>
                </c:pt>
                <c:pt idx="9736">
                  <c:v>21004</c:v>
                </c:pt>
                <c:pt idx="9737">
                  <c:v>21005</c:v>
                </c:pt>
                <c:pt idx="9738">
                  <c:v>21006</c:v>
                </c:pt>
                <c:pt idx="9739">
                  <c:v>21007</c:v>
                </c:pt>
                <c:pt idx="9740">
                  <c:v>21008</c:v>
                </c:pt>
                <c:pt idx="9741">
                  <c:v>21009</c:v>
                </c:pt>
                <c:pt idx="9742">
                  <c:v>21010</c:v>
                </c:pt>
                <c:pt idx="9743">
                  <c:v>21011</c:v>
                </c:pt>
                <c:pt idx="9744">
                  <c:v>21012</c:v>
                </c:pt>
                <c:pt idx="9745">
                  <c:v>21013</c:v>
                </c:pt>
                <c:pt idx="9746">
                  <c:v>21014</c:v>
                </c:pt>
                <c:pt idx="9747">
                  <c:v>21015</c:v>
                </c:pt>
                <c:pt idx="9748">
                  <c:v>21016</c:v>
                </c:pt>
                <c:pt idx="9749">
                  <c:v>21017</c:v>
                </c:pt>
                <c:pt idx="9750">
                  <c:v>21018</c:v>
                </c:pt>
                <c:pt idx="9751">
                  <c:v>21019</c:v>
                </c:pt>
                <c:pt idx="9752">
                  <c:v>21020</c:v>
                </c:pt>
                <c:pt idx="9753">
                  <c:v>21021</c:v>
                </c:pt>
                <c:pt idx="9754">
                  <c:v>21022</c:v>
                </c:pt>
                <c:pt idx="9755">
                  <c:v>21023</c:v>
                </c:pt>
                <c:pt idx="9756">
                  <c:v>21024</c:v>
                </c:pt>
                <c:pt idx="9757">
                  <c:v>21025</c:v>
                </c:pt>
                <c:pt idx="9758">
                  <c:v>21026</c:v>
                </c:pt>
                <c:pt idx="9759">
                  <c:v>21027</c:v>
                </c:pt>
                <c:pt idx="9760">
                  <c:v>21028</c:v>
                </c:pt>
                <c:pt idx="9761">
                  <c:v>21029</c:v>
                </c:pt>
                <c:pt idx="9762">
                  <c:v>21030</c:v>
                </c:pt>
                <c:pt idx="9763">
                  <c:v>21031</c:v>
                </c:pt>
                <c:pt idx="9764">
                  <c:v>21032</c:v>
                </c:pt>
                <c:pt idx="9765">
                  <c:v>21033</c:v>
                </c:pt>
                <c:pt idx="9766">
                  <c:v>21034</c:v>
                </c:pt>
                <c:pt idx="9767">
                  <c:v>21035</c:v>
                </c:pt>
                <c:pt idx="9768">
                  <c:v>21036</c:v>
                </c:pt>
                <c:pt idx="9769">
                  <c:v>21037</c:v>
                </c:pt>
                <c:pt idx="9770">
                  <c:v>21038</c:v>
                </c:pt>
                <c:pt idx="9771">
                  <c:v>21039</c:v>
                </c:pt>
                <c:pt idx="9772">
                  <c:v>21040</c:v>
                </c:pt>
                <c:pt idx="9773">
                  <c:v>21041</c:v>
                </c:pt>
                <c:pt idx="9774">
                  <c:v>21042</c:v>
                </c:pt>
                <c:pt idx="9775">
                  <c:v>21043</c:v>
                </c:pt>
                <c:pt idx="9776">
                  <c:v>21044</c:v>
                </c:pt>
                <c:pt idx="9777">
                  <c:v>21045</c:v>
                </c:pt>
                <c:pt idx="9778">
                  <c:v>21046</c:v>
                </c:pt>
                <c:pt idx="9779">
                  <c:v>21047</c:v>
                </c:pt>
                <c:pt idx="9780">
                  <c:v>21048</c:v>
                </c:pt>
                <c:pt idx="9781">
                  <c:v>21049</c:v>
                </c:pt>
                <c:pt idx="9782">
                  <c:v>21050</c:v>
                </c:pt>
                <c:pt idx="9783">
                  <c:v>21051</c:v>
                </c:pt>
                <c:pt idx="9784">
                  <c:v>21052</c:v>
                </c:pt>
                <c:pt idx="9785">
                  <c:v>21053</c:v>
                </c:pt>
                <c:pt idx="9786">
                  <c:v>21054</c:v>
                </c:pt>
                <c:pt idx="9787">
                  <c:v>21055</c:v>
                </c:pt>
                <c:pt idx="9788">
                  <c:v>21056</c:v>
                </c:pt>
                <c:pt idx="9789">
                  <c:v>21057</c:v>
                </c:pt>
                <c:pt idx="9790">
                  <c:v>21058</c:v>
                </c:pt>
                <c:pt idx="9791">
                  <c:v>21059</c:v>
                </c:pt>
                <c:pt idx="9792">
                  <c:v>21060</c:v>
                </c:pt>
                <c:pt idx="9793">
                  <c:v>21061</c:v>
                </c:pt>
                <c:pt idx="9794">
                  <c:v>21062</c:v>
                </c:pt>
                <c:pt idx="9795">
                  <c:v>21063</c:v>
                </c:pt>
                <c:pt idx="9796">
                  <c:v>21064</c:v>
                </c:pt>
                <c:pt idx="9797">
                  <c:v>21065</c:v>
                </c:pt>
                <c:pt idx="9798">
                  <c:v>21066</c:v>
                </c:pt>
                <c:pt idx="9799">
                  <c:v>21067</c:v>
                </c:pt>
                <c:pt idx="9800">
                  <c:v>21068</c:v>
                </c:pt>
                <c:pt idx="9801">
                  <c:v>21069</c:v>
                </c:pt>
                <c:pt idx="9802">
                  <c:v>21070</c:v>
                </c:pt>
                <c:pt idx="9803">
                  <c:v>21071</c:v>
                </c:pt>
                <c:pt idx="9804">
                  <c:v>21072</c:v>
                </c:pt>
                <c:pt idx="9805">
                  <c:v>21073</c:v>
                </c:pt>
                <c:pt idx="9806">
                  <c:v>21074</c:v>
                </c:pt>
                <c:pt idx="9807">
                  <c:v>21075</c:v>
                </c:pt>
                <c:pt idx="9808">
                  <c:v>21076</c:v>
                </c:pt>
                <c:pt idx="9809">
                  <c:v>21077</c:v>
                </c:pt>
                <c:pt idx="9810">
                  <c:v>21078</c:v>
                </c:pt>
                <c:pt idx="9811">
                  <c:v>21079</c:v>
                </c:pt>
                <c:pt idx="9812">
                  <c:v>21080</c:v>
                </c:pt>
                <c:pt idx="9813">
                  <c:v>21081</c:v>
                </c:pt>
                <c:pt idx="9814">
                  <c:v>21082</c:v>
                </c:pt>
                <c:pt idx="9815">
                  <c:v>21083</c:v>
                </c:pt>
                <c:pt idx="9816">
                  <c:v>21084</c:v>
                </c:pt>
                <c:pt idx="9817">
                  <c:v>21085</c:v>
                </c:pt>
                <c:pt idx="9818">
                  <c:v>21086</c:v>
                </c:pt>
                <c:pt idx="9819">
                  <c:v>21087</c:v>
                </c:pt>
                <c:pt idx="9820">
                  <c:v>21088</c:v>
                </c:pt>
                <c:pt idx="9821">
                  <c:v>21089</c:v>
                </c:pt>
                <c:pt idx="9822">
                  <c:v>21090</c:v>
                </c:pt>
                <c:pt idx="9823">
                  <c:v>21091</c:v>
                </c:pt>
                <c:pt idx="9824">
                  <c:v>21092</c:v>
                </c:pt>
                <c:pt idx="9825">
                  <c:v>21093</c:v>
                </c:pt>
                <c:pt idx="9826">
                  <c:v>21094</c:v>
                </c:pt>
                <c:pt idx="9827">
                  <c:v>21095</c:v>
                </c:pt>
                <c:pt idx="9828">
                  <c:v>21096</c:v>
                </c:pt>
                <c:pt idx="9829">
                  <c:v>21097</c:v>
                </c:pt>
                <c:pt idx="9830">
                  <c:v>21098</c:v>
                </c:pt>
                <c:pt idx="9831">
                  <c:v>21099</c:v>
                </c:pt>
                <c:pt idx="9832">
                  <c:v>21100</c:v>
                </c:pt>
                <c:pt idx="9833">
                  <c:v>21101</c:v>
                </c:pt>
                <c:pt idx="9834">
                  <c:v>21102</c:v>
                </c:pt>
                <c:pt idx="9835">
                  <c:v>21103</c:v>
                </c:pt>
                <c:pt idx="9836">
                  <c:v>21104</c:v>
                </c:pt>
                <c:pt idx="9837">
                  <c:v>21105</c:v>
                </c:pt>
                <c:pt idx="9838">
                  <c:v>21106</c:v>
                </c:pt>
                <c:pt idx="9839">
                  <c:v>21107</c:v>
                </c:pt>
                <c:pt idx="9840">
                  <c:v>21108</c:v>
                </c:pt>
                <c:pt idx="9841">
                  <c:v>21109</c:v>
                </c:pt>
                <c:pt idx="9842">
                  <c:v>21110</c:v>
                </c:pt>
                <c:pt idx="9843">
                  <c:v>21111</c:v>
                </c:pt>
                <c:pt idx="9844">
                  <c:v>21112</c:v>
                </c:pt>
                <c:pt idx="9845">
                  <c:v>21113</c:v>
                </c:pt>
                <c:pt idx="9846">
                  <c:v>21114</c:v>
                </c:pt>
                <c:pt idx="9847">
                  <c:v>21115</c:v>
                </c:pt>
                <c:pt idx="9848">
                  <c:v>21116</c:v>
                </c:pt>
                <c:pt idx="9849">
                  <c:v>21117</c:v>
                </c:pt>
                <c:pt idx="9850">
                  <c:v>21118</c:v>
                </c:pt>
                <c:pt idx="9851">
                  <c:v>21119</c:v>
                </c:pt>
                <c:pt idx="9852">
                  <c:v>21120</c:v>
                </c:pt>
                <c:pt idx="9853">
                  <c:v>21121</c:v>
                </c:pt>
                <c:pt idx="9854">
                  <c:v>21122</c:v>
                </c:pt>
                <c:pt idx="9855">
                  <c:v>21123</c:v>
                </c:pt>
                <c:pt idx="9856">
                  <c:v>21124</c:v>
                </c:pt>
                <c:pt idx="9857">
                  <c:v>21125</c:v>
                </c:pt>
                <c:pt idx="9858">
                  <c:v>21126</c:v>
                </c:pt>
                <c:pt idx="9859">
                  <c:v>21127</c:v>
                </c:pt>
                <c:pt idx="9860">
                  <c:v>21128</c:v>
                </c:pt>
                <c:pt idx="9861">
                  <c:v>21129</c:v>
                </c:pt>
                <c:pt idx="9862">
                  <c:v>21130</c:v>
                </c:pt>
                <c:pt idx="9863">
                  <c:v>21131</c:v>
                </c:pt>
                <c:pt idx="9864">
                  <c:v>21132</c:v>
                </c:pt>
                <c:pt idx="9865">
                  <c:v>21133</c:v>
                </c:pt>
                <c:pt idx="9866">
                  <c:v>21134</c:v>
                </c:pt>
                <c:pt idx="9867">
                  <c:v>21135</c:v>
                </c:pt>
                <c:pt idx="9868">
                  <c:v>21136</c:v>
                </c:pt>
                <c:pt idx="9869">
                  <c:v>21137</c:v>
                </c:pt>
                <c:pt idx="9870">
                  <c:v>21138</c:v>
                </c:pt>
                <c:pt idx="9871">
                  <c:v>21139</c:v>
                </c:pt>
                <c:pt idx="9872">
                  <c:v>21140</c:v>
                </c:pt>
                <c:pt idx="9873">
                  <c:v>21141</c:v>
                </c:pt>
                <c:pt idx="9874">
                  <c:v>21142</c:v>
                </c:pt>
                <c:pt idx="9875">
                  <c:v>21143</c:v>
                </c:pt>
                <c:pt idx="9876">
                  <c:v>21144</c:v>
                </c:pt>
                <c:pt idx="9877">
                  <c:v>21145</c:v>
                </c:pt>
                <c:pt idx="9878">
                  <c:v>21146</c:v>
                </c:pt>
                <c:pt idx="9879">
                  <c:v>21147</c:v>
                </c:pt>
                <c:pt idx="9880">
                  <c:v>21148</c:v>
                </c:pt>
                <c:pt idx="9881">
                  <c:v>21149</c:v>
                </c:pt>
                <c:pt idx="9882">
                  <c:v>21150</c:v>
                </c:pt>
                <c:pt idx="9883">
                  <c:v>21151</c:v>
                </c:pt>
                <c:pt idx="9884">
                  <c:v>21152</c:v>
                </c:pt>
                <c:pt idx="9885">
                  <c:v>21153</c:v>
                </c:pt>
                <c:pt idx="9886">
                  <c:v>21154</c:v>
                </c:pt>
                <c:pt idx="9887">
                  <c:v>21155</c:v>
                </c:pt>
                <c:pt idx="9888">
                  <c:v>21156</c:v>
                </c:pt>
                <c:pt idx="9889">
                  <c:v>21157</c:v>
                </c:pt>
                <c:pt idx="9890">
                  <c:v>21158</c:v>
                </c:pt>
                <c:pt idx="9891">
                  <c:v>21159</c:v>
                </c:pt>
                <c:pt idx="9892">
                  <c:v>21160</c:v>
                </c:pt>
                <c:pt idx="9893">
                  <c:v>21161</c:v>
                </c:pt>
                <c:pt idx="9894">
                  <c:v>21162</c:v>
                </c:pt>
                <c:pt idx="9895">
                  <c:v>21163</c:v>
                </c:pt>
                <c:pt idx="9896">
                  <c:v>21164</c:v>
                </c:pt>
                <c:pt idx="9897">
                  <c:v>21165</c:v>
                </c:pt>
                <c:pt idx="9898">
                  <c:v>21166</c:v>
                </c:pt>
                <c:pt idx="9899">
                  <c:v>21167</c:v>
                </c:pt>
                <c:pt idx="9900">
                  <c:v>21168</c:v>
                </c:pt>
                <c:pt idx="9901">
                  <c:v>21169</c:v>
                </c:pt>
                <c:pt idx="9902">
                  <c:v>21170</c:v>
                </c:pt>
                <c:pt idx="9903">
                  <c:v>21171</c:v>
                </c:pt>
                <c:pt idx="9904">
                  <c:v>21172</c:v>
                </c:pt>
                <c:pt idx="9905">
                  <c:v>21173</c:v>
                </c:pt>
                <c:pt idx="9906">
                  <c:v>21174</c:v>
                </c:pt>
                <c:pt idx="9907">
                  <c:v>21175</c:v>
                </c:pt>
                <c:pt idx="9908">
                  <c:v>21176</c:v>
                </c:pt>
                <c:pt idx="9909">
                  <c:v>21177</c:v>
                </c:pt>
                <c:pt idx="9910">
                  <c:v>21178</c:v>
                </c:pt>
                <c:pt idx="9911">
                  <c:v>21179</c:v>
                </c:pt>
                <c:pt idx="9912">
                  <c:v>21180</c:v>
                </c:pt>
                <c:pt idx="9913">
                  <c:v>21181</c:v>
                </c:pt>
                <c:pt idx="9914">
                  <c:v>21182</c:v>
                </c:pt>
                <c:pt idx="9915">
                  <c:v>21183</c:v>
                </c:pt>
                <c:pt idx="9916">
                  <c:v>21184</c:v>
                </c:pt>
                <c:pt idx="9917">
                  <c:v>21185</c:v>
                </c:pt>
                <c:pt idx="9918">
                  <c:v>21186</c:v>
                </c:pt>
                <c:pt idx="9919">
                  <c:v>21187</c:v>
                </c:pt>
                <c:pt idx="9920">
                  <c:v>21188</c:v>
                </c:pt>
                <c:pt idx="9921">
                  <c:v>21189</c:v>
                </c:pt>
                <c:pt idx="9922">
                  <c:v>21190</c:v>
                </c:pt>
                <c:pt idx="9923">
                  <c:v>21191</c:v>
                </c:pt>
                <c:pt idx="9924">
                  <c:v>21192</c:v>
                </c:pt>
                <c:pt idx="9925">
                  <c:v>21193</c:v>
                </c:pt>
                <c:pt idx="9926">
                  <c:v>21194</c:v>
                </c:pt>
                <c:pt idx="9927">
                  <c:v>21195</c:v>
                </c:pt>
                <c:pt idx="9928">
                  <c:v>21196</c:v>
                </c:pt>
                <c:pt idx="9929">
                  <c:v>21197</c:v>
                </c:pt>
                <c:pt idx="9930">
                  <c:v>21198</c:v>
                </c:pt>
                <c:pt idx="9931">
                  <c:v>21199</c:v>
                </c:pt>
                <c:pt idx="9932">
                  <c:v>21200</c:v>
                </c:pt>
                <c:pt idx="9933">
                  <c:v>21201</c:v>
                </c:pt>
                <c:pt idx="9934">
                  <c:v>21202</c:v>
                </c:pt>
                <c:pt idx="9935">
                  <c:v>21203</c:v>
                </c:pt>
                <c:pt idx="9936">
                  <c:v>21204</c:v>
                </c:pt>
                <c:pt idx="9937">
                  <c:v>21205</c:v>
                </c:pt>
                <c:pt idx="9938">
                  <c:v>21206</c:v>
                </c:pt>
                <c:pt idx="9939">
                  <c:v>21207</c:v>
                </c:pt>
                <c:pt idx="9940">
                  <c:v>21208</c:v>
                </c:pt>
                <c:pt idx="9941">
                  <c:v>21209</c:v>
                </c:pt>
                <c:pt idx="9942">
                  <c:v>21210</c:v>
                </c:pt>
                <c:pt idx="9943">
                  <c:v>21211</c:v>
                </c:pt>
                <c:pt idx="9944">
                  <c:v>21212</c:v>
                </c:pt>
                <c:pt idx="9945">
                  <c:v>21213</c:v>
                </c:pt>
                <c:pt idx="9946">
                  <c:v>21214</c:v>
                </c:pt>
                <c:pt idx="9947">
                  <c:v>21215</c:v>
                </c:pt>
                <c:pt idx="9948">
                  <c:v>21216</c:v>
                </c:pt>
                <c:pt idx="9949">
                  <c:v>21217</c:v>
                </c:pt>
                <c:pt idx="9950">
                  <c:v>21218</c:v>
                </c:pt>
                <c:pt idx="9951">
                  <c:v>21219</c:v>
                </c:pt>
                <c:pt idx="9952">
                  <c:v>21220</c:v>
                </c:pt>
                <c:pt idx="9953">
                  <c:v>21221</c:v>
                </c:pt>
                <c:pt idx="9954">
                  <c:v>21222</c:v>
                </c:pt>
                <c:pt idx="9955">
                  <c:v>21223</c:v>
                </c:pt>
                <c:pt idx="9956">
                  <c:v>21224</c:v>
                </c:pt>
                <c:pt idx="9957">
                  <c:v>21225</c:v>
                </c:pt>
                <c:pt idx="9958">
                  <c:v>21226</c:v>
                </c:pt>
                <c:pt idx="9959">
                  <c:v>21227</c:v>
                </c:pt>
                <c:pt idx="9960">
                  <c:v>21228</c:v>
                </c:pt>
                <c:pt idx="9961">
                  <c:v>21229</c:v>
                </c:pt>
                <c:pt idx="9962">
                  <c:v>21230</c:v>
                </c:pt>
                <c:pt idx="9963">
                  <c:v>21231</c:v>
                </c:pt>
                <c:pt idx="9964">
                  <c:v>21232</c:v>
                </c:pt>
                <c:pt idx="9965">
                  <c:v>21233</c:v>
                </c:pt>
                <c:pt idx="9966">
                  <c:v>21234</c:v>
                </c:pt>
                <c:pt idx="9967">
                  <c:v>21235</c:v>
                </c:pt>
                <c:pt idx="9968">
                  <c:v>21236</c:v>
                </c:pt>
                <c:pt idx="9969">
                  <c:v>21237</c:v>
                </c:pt>
                <c:pt idx="9970">
                  <c:v>21238</c:v>
                </c:pt>
                <c:pt idx="9971">
                  <c:v>21239</c:v>
                </c:pt>
                <c:pt idx="9972">
                  <c:v>21240</c:v>
                </c:pt>
                <c:pt idx="9973">
                  <c:v>21241</c:v>
                </c:pt>
                <c:pt idx="9974">
                  <c:v>21242</c:v>
                </c:pt>
                <c:pt idx="9975">
                  <c:v>21243</c:v>
                </c:pt>
                <c:pt idx="9976">
                  <c:v>21244</c:v>
                </c:pt>
                <c:pt idx="9977">
                  <c:v>21245</c:v>
                </c:pt>
                <c:pt idx="9978">
                  <c:v>21246</c:v>
                </c:pt>
                <c:pt idx="9979">
                  <c:v>21247</c:v>
                </c:pt>
                <c:pt idx="9980">
                  <c:v>21248</c:v>
                </c:pt>
                <c:pt idx="9981">
                  <c:v>21249</c:v>
                </c:pt>
                <c:pt idx="9982">
                  <c:v>21250</c:v>
                </c:pt>
                <c:pt idx="9983">
                  <c:v>21251</c:v>
                </c:pt>
                <c:pt idx="9984">
                  <c:v>21252</c:v>
                </c:pt>
                <c:pt idx="9985">
                  <c:v>21253</c:v>
                </c:pt>
                <c:pt idx="9986">
                  <c:v>21254</c:v>
                </c:pt>
                <c:pt idx="9987">
                  <c:v>21255</c:v>
                </c:pt>
                <c:pt idx="9988">
                  <c:v>21256</c:v>
                </c:pt>
                <c:pt idx="9989">
                  <c:v>21257</c:v>
                </c:pt>
                <c:pt idx="9990">
                  <c:v>21258</c:v>
                </c:pt>
                <c:pt idx="9991">
                  <c:v>21259</c:v>
                </c:pt>
                <c:pt idx="9992">
                  <c:v>21260</c:v>
                </c:pt>
                <c:pt idx="9993">
                  <c:v>21261</c:v>
                </c:pt>
                <c:pt idx="9994">
                  <c:v>21262</c:v>
                </c:pt>
                <c:pt idx="9995">
                  <c:v>21263</c:v>
                </c:pt>
                <c:pt idx="9996">
                  <c:v>21264</c:v>
                </c:pt>
                <c:pt idx="9997">
                  <c:v>21265</c:v>
                </c:pt>
                <c:pt idx="9998">
                  <c:v>21266</c:v>
                </c:pt>
                <c:pt idx="9999">
                  <c:v>21267</c:v>
                </c:pt>
                <c:pt idx="10000">
                  <c:v>21268</c:v>
                </c:pt>
                <c:pt idx="10001">
                  <c:v>21269</c:v>
                </c:pt>
                <c:pt idx="10002">
                  <c:v>21270</c:v>
                </c:pt>
                <c:pt idx="10003">
                  <c:v>21271</c:v>
                </c:pt>
                <c:pt idx="10004">
                  <c:v>21272</c:v>
                </c:pt>
                <c:pt idx="10005">
                  <c:v>21273</c:v>
                </c:pt>
                <c:pt idx="10006">
                  <c:v>21274</c:v>
                </c:pt>
                <c:pt idx="10007">
                  <c:v>21275</c:v>
                </c:pt>
                <c:pt idx="10008">
                  <c:v>21276</c:v>
                </c:pt>
                <c:pt idx="10009">
                  <c:v>21277</c:v>
                </c:pt>
                <c:pt idx="10010">
                  <c:v>21278</c:v>
                </c:pt>
                <c:pt idx="10011">
                  <c:v>21279</c:v>
                </c:pt>
                <c:pt idx="10012">
                  <c:v>21280</c:v>
                </c:pt>
                <c:pt idx="10013">
                  <c:v>21281</c:v>
                </c:pt>
                <c:pt idx="10014">
                  <c:v>21282</c:v>
                </c:pt>
                <c:pt idx="10015">
                  <c:v>21283</c:v>
                </c:pt>
                <c:pt idx="10016">
                  <c:v>21284</c:v>
                </c:pt>
                <c:pt idx="10017">
                  <c:v>21285</c:v>
                </c:pt>
                <c:pt idx="10018">
                  <c:v>21286</c:v>
                </c:pt>
                <c:pt idx="10019">
                  <c:v>21287</c:v>
                </c:pt>
                <c:pt idx="10020">
                  <c:v>21288</c:v>
                </c:pt>
                <c:pt idx="10021">
                  <c:v>21289</c:v>
                </c:pt>
                <c:pt idx="10022">
                  <c:v>21290</c:v>
                </c:pt>
                <c:pt idx="10023">
                  <c:v>21291</c:v>
                </c:pt>
                <c:pt idx="10024">
                  <c:v>21292</c:v>
                </c:pt>
                <c:pt idx="10025">
                  <c:v>21293</c:v>
                </c:pt>
                <c:pt idx="10026">
                  <c:v>21294</c:v>
                </c:pt>
                <c:pt idx="10027">
                  <c:v>21295</c:v>
                </c:pt>
                <c:pt idx="10028">
                  <c:v>21296</c:v>
                </c:pt>
                <c:pt idx="10029">
                  <c:v>21297</c:v>
                </c:pt>
                <c:pt idx="10030">
                  <c:v>21298</c:v>
                </c:pt>
                <c:pt idx="10031">
                  <c:v>21299</c:v>
                </c:pt>
                <c:pt idx="10032">
                  <c:v>21300</c:v>
                </c:pt>
                <c:pt idx="10033">
                  <c:v>21301</c:v>
                </c:pt>
                <c:pt idx="10034">
                  <c:v>21302</c:v>
                </c:pt>
                <c:pt idx="10035">
                  <c:v>21303</c:v>
                </c:pt>
                <c:pt idx="10036">
                  <c:v>21304</c:v>
                </c:pt>
                <c:pt idx="10037">
                  <c:v>21305</c:v>
                </c:pt>
                <c:pt idx="10038">
                  <c:v>21306</c:v>
                </c:pt>
                <c:pt idx="10039">
                  <c:v>21307</c:v>
                </c:pt>
                <c:pt idx="10040">
                  <c:v>21308</c:v>
                </c:pt>
                <c:pt idx="10041">
                  <c:v>21309</c:v>
                </c:pt>
                <c:pt idx="10042">
                  <c:v>21310</c:v>
                </c:pt>
                <c:pt idx="10043">
                  <c:v>21311</c:v>
                </c:pt>
                <c:pt idx="10044">
                  <c:v>21312</c:v>
                </c:pt>
                <c:pt idx="10045">
                  <c:v>21313</c:v>
                </c:pt>
                <c:pt idx="10046">
                  <c:v>21314</c:v>
                </c:pt>
                <c:pt idx="10047">
                  <c:v>21315</c:v>
                </c:pt>
                <c:pt idx="10048">
                  <c:v>21316</c:v>
                </c:pt>
                <c:pt idx="10049">
                  <c:v>21317</c:v>
                </c:pt>
                <c:pt idx="10050">
                  <c:v>21318</c:v>
                </c:pt>
                <c:pt idx="10051">
                  <c:v>21319</c:v>
                </c:pt>
                <c:pt idx="10052">
                  <c:v>21320</c:v>
                </c:pt>
                <c:pt idx="10053">
                  <c:v>21321</c:v>
                </c:pt>
                <c:pt idx="10054">
                  <c:v>21322</c:v>
                </c:pt>
                <c:pt idx="10055">
                  <c:v>21323</c:v>
                </c:pt>
                <c:pt idx="10056">
                  <c:v>21324</c:v>
                </c:pt>
                <c:pt idx="10057">
                  <c:v>21325</c:v>
                </c:pt>
                <c:pt idx="10058">
                  <c:v>21326</c:v>
                </c:pt>
                <c:pt idx="10059">
                  <c:v>21327</c:v>
                </c:pt>
                <c:pt idx="10060">
                  <c:v>21328</c:v>
                </c:pt>
                <c:pt idx="10061">
                  <c:v>21329</c:v>
                </c:pt>
                <c:pt idx="10062">
                  <c:v>21330</c:v>
                </c:pt>
                <c:pt idx="10063">
                  <c:v>21331</c:v>
                </c:pt>
                <c:pt idx="10064">
                  <c:v>21332</c:v>
                </c:pt>
                <c:pt idx="10065">
                  <c:v>21333</c:v>
                </c:pt>
                <c:pt idx="10066">
                  <c:v>21334</c:v>
                </c:pt>
                <c:pt idx="10067">
                  <c:v>21335</c:v>
                </c:pt>
                <c:pt idx="10068">
                  <c:v>21336</c:v>
                </c:pt>
                <c:pt idx="10069">
                  <c:v>21337</c:v>
                </c:pt>
                <c:pt idx="10070">
                  <c:v>21338</c:v>
                </c:pt>
                <c:pt idx="10071">
                  <c:v>21339</c:v>
                </c:pt>
                <c:pt idx="10072">
                  <c:v>21340</c:v>
                </c:pt>
                <c:pt idx="10073">
                  <c:v>21341</c:v>
                </c:pt>
                <c:pt idx="10074">
                  <c:v>21342</c:v>
                </c:pt>
                <c:pt idx="10075">
                  <c:v>21343</c:v>
                </c:pt>
                <c:pt idx="10076">
                  <c:v>21344</c:v>
                </c:pt>
                <c:pt idx="10077">
                  <c:v>21345</c:v>
                </c:pt>
                <c:pt idx="10078">
                  <c:v>21346</c:v>
                </c:pt>
                <c:pt idx="10079">
                  <c:v>21347</c:v>
                </c:pt>
                <c:pt idx="10080">
                  <c:v>21348</c:v>
                </c:pt>
                <c:pt idx="10081">
                  <c:v>21349</c:v>
                </c:pt>
                <c:pt idx="10082">
                  <c:v>21350</c:v>
                </c:pt>
                <c:pt idx="10083">
                  <c:v>21351</c:v>
                </c:pt>
                <c:pt idx="10084">
                  <c:v>21352</c:v>
                </c:pt>
                <c:pt idx="10085">
                  <c:v>21353</c:v>
                </c:pt>
                <c:pt idx="10086">
                  <c:v>21354</c:v>
                </c:pt>
                <c:pt idx="10087">
                  <c:v>21355</c:v>
                </c:pt>
                <c:pt idx="10088">
                  <c:v>21356</c:v>
                </c:pt>
                <c:pt idx="10089">
                  <c:v>21357</c:v>
                </c:pt>
                <c:pt idx="10090">
                  <c:v>21358</c:v>
                </c:pt>
                <c:pt idx="10091">
                  <c:v>21359</c:v>
                </c:pt>
                <c:pt idx="10092">
                  <c:v>21360</c:v>
                </c:pt>
                <c:pt idx="10093">
                  <c:v>21361</c:v>
                </c:pt>
                <c:pt idx="10094">
                  <c:v>21362</c:v>
                </c:pt>
                <c:pt idx="10095">
                  <c:v>21363</c:v>
                </c:pt>
                <c:pt idx="10096">
                  <c:v>21364</c:v>
                </c:pt>
                <c:pt idx="10097">
                  <c:v>21365</c:v>
                </c:pt>
                <c:pt idx="10098">
                  <c:v>21366</c:v>
                </c:pt>
                <c:pt idx="10099">
                  <c:v>21367</c:v>
                </c:pt>
                <c:pt idx="10100">
                  <c:v>21368</c:v>
                </c:pt>
                <c:pt idx="10101">
                  <c:v>21369</c:v>
                </c:pt>
                <c:pt idx="10102">
                  <c:v>21370</c:v>
                </c:pt>
                <c:pt idx="10103">
                  <c:v>21371</c:v>
                </c:pt>
                <c:pt idx="10104">
                  <c:v>21372</c:v>
                </c:pt>
                <c:pt idx="10105">
                  <c:v>21373</c:v>
                </c:pt>
                <c:pt idx="10106">
                  <c:v>21374</c:v>
                </c:pt>
                <c:pt idx="10107">
                  <c:v>21375</c:v>
                </c:pt>
                <c:pt idx="10108">
                  <c:v>21376</c:v>
                </c:pt>
                <c:pt idx="10109">
                  <c:v>21377</c:v>
                </c:pt>
                <c:pt idx="10110">
                  <c:v>21378</c:v>
                </c:pt>
                <c:pt idx="10111">
                  <c:v>21379</c:v>
                </c:pt>
                <c:pt idx="10112">
                  <c:v>21380</c:v>
                </c:pt>
                <c:pt idx="10113">
                  <c:v>21381</c:v>
                </c:pt>
                <c:pt idx="10114">
                  <c:v>21382</c:v>
                </c:pt>
                <c:pt idx="10115">
                  <c:v>21383</c:v>
                </c:pt>
                <c:pt idx="10116">
                  <c:v>21384</c:v>
                </c:pt>
                <c:pt idx="10117">
                  <c:v>21385</c:v>
                </c:pt>
                <c:pt idx="10118">
                  <c:v>21386</c:v>
                </c:pt>
                <c:pt idx="10119">
                  <c:v>21387</c:v>
                </c:pt>
                <c:pt idx="10120">
                  <c:v>21388</c:v>
                </c:pt>
                <c:pt idx="10121">
                  <c:v>21389</c:v>
                </c:pt>
                <c:pt idx="10122">
                  <c:v>21390</c:v>
                </c:pt>
                <c:pt idx="10123">
                  <c:v>21391</c:v>
                </c:pt>
                <c:pt idx="10124">
                  <c:v>21392</c:v>
                </c:pt>
                <c:pt idx="10125">
                  <c:v>21393</c:v>
                </c:pt>
                <c:pt idx="10126">
                  <c:v>21394</c:v>
                </c:pt>
                <c:pt idx="10127">
                  <c:v>21395</c:v>
                </c:pt>
                <c:pt idx="10128">
                  <c:v>21396</c:v>
                </c:pt>
                <c:pt idx="10129">
                  <c:v>21397</c:v>
                </c:pt>
                <c:pt idx="10130">
                  <c:v>21398</c:v>
                </c:pt>
                <c:pt idx="10131">
                  <c:v>21399</c:v>
                </c:pt>
                <c:pt idx="10132">
                  <c:v>21400</c:v>
                </c:pt>
                <c:pt idx="10133">
                  <c:v>21401</c:v>
                </c:pt>
                <c:pt idx="10134">
                  <c:v>21402</c:v>
                </c:pt>
                <c:pt idx="10135">
                  <c:v>21403</c:v>
                </c:pt>
                <c:pt idx="10136">
                  <c:v>21404</c:v>
                </c:pt>
                <c:pt idx="10137">
                  <c:v>21405</c:v>
                </c:pt>
                <c:pt idx="10138">
                  <c:v>21406</c:v>
                </c:pt>
                <c:pt idx="10139">
                  <c:v>21407</c:v>
                </c:pt>
                <c:pt idx="10140">
                  <c:v>21408</c:v>
                </c:pt>
                <c:pt idx="10141">
                  <c:v>21409</c:v>
                </c:pt>
                <c:pt idx="10142">
                  <c:v>21410</c:v>
                </c:pt>
                <c:pt idx="10143">
                  <c:v>21411</c:v>
                </c:pt>
                <c:pt idx="10144">
                  <c:v>21412</c:v>
                </c:pt>
                <c:pt idx="10145">
                  <c:v>21413</c:v>
                </c:pt>
                <c:pt idx="10146">
                  <c:v>21414</c:v>
                </c:pt>
                <c:pt idx="10147">
                  <c:v>21415</c:v>
                </c:pt>
                <c:pt idx="10148">
                  <c:v>21416</c:v>
                </c:pt>
                <c:pt idx="10149">
                  <c:v>21417</c:v>
                </c:pt>
                <c:pt idx="10150">
                  <c:v>21418</c:v>
                </c:pt>
                <c:pt idx="10151">
                  <c:v>21419</c:v>
                </c:pt>
                <c:pt idx="10152">
                  <c:v>21420</c:v>
                </c:pt>
                <c:pt idx="10153">
                  <c:v>21421</c:v>
                </c:pt>
                <c:pt idx="10154">
                  <c:v>21422</c:v>
                </c:pt>
                <c:pt idx="10155">
                  <c:v>21423</c:v>
                </c:pt>
                <c:pt idx="10156">
                  <c:v>21424</c:v>
                </c:pt>
                <c:pt idx="10157">
                  <c:v>21425</c:v>
                </c:pt>
                <c:pt idx="10158">
                  <c:v>21426</c:v>
                </c:pt>
                <c:pt idx="10159">
                  <c:v>21427</c:v>
                </c:pt>
                <c:pt idx="10160">
                  <c:v>21428</c:v>
                </c:pt>
                <c:pt idx="10161">
                  <c:v>21429</c:v>
                </c:pt>
                <c:pt idx="10162">
                  <c:v>21430</c:v>
                </c:pt>
                <c:pt idx="10163">
                  <c:v>21431</c:v>
                </c:pt>
                <c:pt idx="10164">
                  <c:v>21432</c:v>
                </c:pt>
                <c:pt idx="10165">
                  <c:v>21433</c:v>
                </c:pt>
                <c:pt idx="10166">
                  <c:v>21434</c:v>
                </c:pt>
                <c:pt idx="10167">
                  <c:v>21435</c:v>
                </c:pt>
                <c:pt idx="10168">
                  <c:v>21436</c:v>
                </c:pt>
                <c:pt idx="10169">
                  <c:v>21437</c:v>
                </c:pt>
                <c:pt idx="10170">
                  <c:v>21438</c:v>
                </c:pt>
                <c:pt idx="10171">
                  <c:v>21439</c:v>
                </c:pt>
                <c:pt idx="10172">
                  <c:v>21440</c:v>
                </c:pt>
                <c:pt idx="10173">
                  <c:v>21441</c:v>
                </c:pt>
                <c:pt idx="10174">
                  <c:v>21442</c:v>
                </c:pt>
                <c:pt idx="10175">
                  <c:v>21443</c:v>
                </c:pt>
                <c:pt idx="10176">
                  <c:v>21444</c:v>
                </c:pt>
                <c:pt idx="10177">
                  <c:v>21445</c:v>
                </c:pt>
                <c:pt idx="10178">
                  <c:v>21446</c:v>
                </c:pt>
                <c:pt idx="10179">
                  <c:v>21447</c:v>
                </c:pt>
                <c:pt idx="10180">
                  <c:v>21448</c:v>
                </c:pt>
                <c:pt idx="10181">
                  <c:v>21449</c:v>
                </c:pt>
                <c:pt idx="10182">
                  <c:v>21450</c:v>
                </c:pt>
                <c:pt idx="10183">
                  <c:v>21451</c:v>
                </c:pt>
                <c:pt idx="10184">
                  <c:v>21452</c:v>
                </c:pt>
                <c:pt idx="10185">
                  <c:v>21453</c:v>
                </c:pt>
                <c:pt idx="10186">
                  <c:v>21454</c:v>
                </c:pt>
                <c:pt idx="10187">
                  <c:v>21455</c:v>
                </c:pt>
                <c:pt idx="10188">
                  <c:v>21456</c:v>
                </c:pt>
                <c:pt idx="10189">
                  <c:v>21457</c:v>
                </c:pt>
                <c:pt idx="10190">
                  <c:v>21458</c:v>
                </c:pt>
                <c:pt idx="10191">
                  <c:v>21459</c:v>
                </c:pt>
                <c:pt idx="10192">
                  <c:v>21460</c:v>
                </c:pt>
                <c:pt idx="10193">
                  <c:v>21461</c:v>
                </c:pt>
                <c:pt idx="10194">
                  <c:v>21462</c:v>
                </c:pt>
                <c:pt idx="10195">
                  <c:v>21463</c:v>
                </c:pt>
                <c:pt idx="10196">
                  <c:v>21464</c:v>
                </c:pt>
                <c:pt idx="10197">
                  <c:v>21465</c:v>
                </c:pt>
                <c:pt idx="10198">
                  <c:v>21466</c:v>
                </c:pt>
                <c:pt idx="10199">
                  <c:v>21467</c:v>
                </c:pt>
                <c:pt idx="10200">
                  <c:v>21468</c:v>
                </c:pt>
                <c:pt idx="10201">
                  <c:v>21469</c:v>
                </c:pt>
                <c:pt idx="10202">
                  <c:v>21470</c:v>
                </c:pt>
                <c:pt idx="10203">
                  <c:v>21471</c:v>
                </c:pt>
                <c:pt idx="10204">
                  <c:v>21472</c:v>
                </c:pt>
                <c:pt idx="10205">
                  <c:v>21473</c:v>
                </c:pt>
                <c:pt idx="10206">
                  <c:v>21474</c:v>
                </c:pt>
                <c:pt idx="10207">
                  <c:v>21475</c:v>
                </c:pt>
                <c:pt idx="10208">
                  <c:v>21476</c:v>
                </c:pt>
                <c:pt idx="10209">
                  <c:v>21477</c:v>
                </c:pt>
                <c:pt idx="10210">
                  <c:v>21478</c:v>
                </c:pt>
                <c:pt idx="10211">
                  <c:v>21479</c:v>
                </c:pt>
                <c:pt idx="10212">
                  <c:v>21480</c:v>
                </c:pt>
                <c:pt idx="10213">
                  <c:v>21481</c:v>
                </c:pt>
                <c:pt idx="10214">
                  <c:v>21482</c:v>
                </c:pt>
                <c:pt idx="10215">
                  <c:v>21483</c:v>
                </c:pt>
                <c:pt idx="10216">
                  <c:v>21484</c:v>
                </c:pt>
                <c:pt idx="10217">
                  <c:v>21485</c:v>
                </c:pt>
                <c:pt idx="10218">
                  <c:v>21486</c:v>
                </c:pt>
                <c:pt idx="10219">
                  <c:v>21487</c:v>
                </c:pt>
                <c:pt idx="10220">
                  <c:v>21488</c:v>
                </c:pt>
                <c:pt idx="10221">
                  <c:v>21489</c:v>
                </c:pt>
                <c:pt idx="10222">
                  <c:v>21490</c:v>
                </c:pt>
                <c:pt idx="10223">
                  <c:v>21491</c:v>
                </c:pt>
                <c:pt idx="10224">
                  <c:v>21492</c:v>
                </c:pt>
                <c:pt idx="10225">
                  <c:v>21493</c:v>
                </c:pt>
                <c:pt idx="10226">
                  <c:v>21494</c:v>
                </c:pt>
                <c:pt idx="10227">
                  <c:v>21495</c:v>
                </c:pt>
                <c:pt idx="10228">
                  <c:v>21496</c:v>
                </c:pt>
                <c:pt idx="10229">
                  <c:v>21497</c:v>
                </c:pt>
                <c:pt idx="10230">
                  <c:v>21498</c:v>
                </c:pt>
                <c:pt idx="10231">
                  <c:v>21499</c:v>
                </c:pt>
                <c:pt idx="10232">
                  <c:v>21500</c:v>
                </c:pt>
                <c:pt idx="10233">
                  <c:v>21501</c:v>
                </c:pt>
                <c:pt idx="10234">
                  <c:v>21502</c:v>
                </c:pt>
                <c:pt idx="10235">
                  <c:v>21503</c:v>
                </c:pt>
                <c:pt idx="10236">
                  <c:v>21504</c:v>
                </c:pt>
                <c:pt idx="10237">
                  <c:v>21505</c:v>
                </c:pt>
                <c:pt idx="10238">
                  <c:v>21506</c:v>
                </c:pt>
                <c:pt idx="10239">
                  <c:v>21507</c:v>
                </c:pt>
                <c:pt idx="10240">
                  <c:v>21508</c:v>
                </c:pt>
                <c:pt idx="10241">
                  <c:v>21509</c:v>
                </c:pt>
                <c:pt idx="10242">
                  <c:v>21510</c:v>
                </c:pt>
                <c:pt idx="10243">
                  <c:v>21511</c:v>
                </c:pt>
                <c:pt idx="10244">
                  <c:v>21512</c:v>
                </c:pt>
                <c:pt idx="10245">
                  <c:v>21513</c:v>
                </c:pt>
                <c:pt idx="10246">
                  <c:v>21514</c:v>
                </c:pt>
                <c:pt idx="10247">
                  <c:v>21515</c:v>
                </c:pt>
                <c:pt idx="10248">
                  <c:v>21516</c:v>
                </c:pt>
                <c:pt idx="10249">
                  <c:v>21517</c:v>
                </c:pt>
                <c:pt idx="10250">
                  <c:v>21518</c:v>
                </c:pt>
                <c:pt idx="10251">
                  <c:v>21519</c:v>
                </c:pt>
                <c:pt idx="10252">
                  <c:v>21520</c:v>
                </c:pt>
                <c:pt idx="10253">
                  <c:v>21521</c:v>
                </c:pt>
                <c:pt idx="10254">
                  <c:v>21522</c:v>
                </c:pt>
                <c:pt idx="10255">
                  <c:v>21523</c:v>
                </c:pt>
                <c:pt idx="10256">
                  <c:v>21524</c:v>
                </c:pt>
                <c:pt idx="10257">
                  <c:v>21525</c:v>
                </c:pt>
                <c:pt idx="10258">
                  <c:v>21526</c:v>
                </c:pt>
                <c:pt idx="10259">
                  <c:v>21527</c:v>
                </c:pt>
                <c:pt idx="10260">
                  <c:v>21528</c:v>
                </c:pt>
                <c:pt idx="10261">
                  <c:v>21529</c:v>
                </c:pt>
                <c:pt idx="10262">
                  <c:v>21530</c:v>
                </c:pt>
                <c:pt idx="10263">
                  <c:v>21531</c:v>
                </c:pt>
                <c:pt idx="10264">
                  <c:v>21532</c:v>
                </c:pt>
                <c:pt idx="10265">
                  <c:v>21533</c:v>
                </c:pt>
                <c:pt idx="10266">
                  <c:v>21534</c:v>
                </c:pt>
                <c:pt idx="10267">
                  <c:v>21535</c:v>
                </c:pt>
                <c:pt idx="10268">
                  <c:v>21536</c:v>
                </c:pt>
                <c:pt idx="10269">
                  <c:v>21537</c:v>
                </c:pt>
                <c:pt idx="10270">
                  <c:v>21538</c:v>
                </c:pt>
                <c:pt idx="10271">
                  <c:v>21539</c:v>
                </c:pt>
                <c:pt idx="10272">
                  <c:v>21540</c:v>
                </c:pt>
                <c:pt idx="10273">
                  <c:v>21541</c:v>
                </c:pt>
                <c:pt idx="10274">
                  <c:v>21542</c:v>
                </c:pt>
                <c:pt idx="10275">
                  <c:v>21543</c:v>
                </c:pt>
                <c:pt idx="10276">
                  <c:v>21544</c:v>
                </c:pt>
                <c:pt idx="10277">
                  <c:v>21545</c:v>
                </c:pt>
                <c:pt idx="10278">
                  <c:v>21546</c:v>
                </c:pt>
                <c:pt idx="10279">
                  <c:v>21547</c:v>
                </c:pt>
                <c:pt idx="10280">
                  <c:v>21548</c:v>
                </c:pt>
                <c:pt idx="10281">
                  <c:v>21549</c:v>
                </c:pt>
                <c:pt idx="10282">
                  <c:v>21550</c:v>
                </c:pt>
                <c:pt idx="10283">
                  <c:v>21551</c:v>
                </c:pt>
                <c:pt idx="10284">
                  <c:v>21552</c:v>
                </c:pt>
                <c:pt idx="10285">
                  <c:v>21553</c:v>
                </c:pt>
                <c:pt idx="10286">
                  <c:v>21554</c:v>
                </c:pt>
                <c:pt idx="10287">
                  <c:v>21555</c:v>
                </c:pt>
                <c:pt idx="10288">
                  <c:v>21556</c:v>
                </c:pt>
                <c:pt idx="10289">
                  <c:v>21557</c:v>
                </c:pt>
                <c:pt idx="10290">
                  <c:v>21558</c:v>
                </c:pt>
                <c:pt idx="10291">
                  <c:v>21559</c:v>
                </c:pt>
                <c:pt idx="10292">
                  <c:v>21560</c:v>
                </c:pt>
                <c:pt idx="10293">
                  <c:v>21561</c:v>
                </c:pt>
                <c:pt idx="10294">
                  <c:v>21562</c:v>
                </c:pt>
                <c:pt idx="10295">
                  <c:v>21563</c:v>
                </c:pt>
                <c:pt idx="10296">
                  <c:v>21564</c:v>
                </c:pt>
                <c:pt idx="10297">
                  <c:v>21565</c:v>
                </c:pt>
                <c:pt idx="10298">
                  <c:v>21566</c:v>
                </c:pt>
                <c:pt idx="10299">
                  <c:v>21567</c:v>
                </c:pt>
                <c:pt idx="10300">
                  <c:v>21568</c:v>
                </c:pt>
                <c:pt idx="10301">
                  <c:v>21569</c:v>
                </c:pt>
                <c:pt idx="10302">
                  <c:v>21570</c:v>
                </c:pt>
                <c:pt idx="10303">
                  <c:v>21571</c:v>
                </c:pt>
                <c:pt idx="10304">
                  <c:v>21572</c:v>
                </c:pt>
                <c:pt idx="10305">
                  <c:v>21573</c:v>
                </c:pt>
                <c:pt idx="10306">
                  <c:v>21574</c:v>
                </c:pt>
                <c:pt idx="10307">
                  <c:v>21575</c:v>
                </c:pt>
                <c:pt idx="10308">
                  <c:v>21576</c:v>
                </c:pt>
                <c:pt idx="10309">
                  <c:v>21577</c:v>
                </c:pt>
                <c:pt idx="10310">
                  <c:v>21578</c:v>
                </c:pt>
                <c:pt idx="10311">
                  <c:v>21579</c:v>
                </c:pt>
                <c:pt idx="10312">
                  <c:v>21580</c:v>
                </c:pt>
                <c:pt idx="10313">
                  <c:v>21581</c:v>
                </c:pt>
                <c:pt idx="10314">
                  <c:v>21582</c:v>
                </c:pt>
                <c:pt idx="10315">
                  <c:v>21583</c:v>
                </c:pt>
                <c:pt idx="10316">
                  <c:v>21584</c:v>
                </c:pt>
                <c:pt idx="10317">
                  <c:v>21585</c:v>
                </c:pt>
                <c:pt idx="10318">
                  <c:v>21586</c:v>
                </c:pt>
                <c:pt idx="10319">
                  <c:v>21587</c:v>
                </c:pt>
                <c:pt idx="10320">
                  <c:v>21588</c:v>
                </c:pt>
                <c:pt idx="10321">
                  <c:v>21589</c:v>
                </c:pt>
                <c:pt idx="10322">
                  <c:v>21590</c:v>
                </c:pt>
                <c:pt idx="10323">
                  <c:v>21591</c:v>
                </c:pt>
                <c:pt idx="10324">
                  <c:v>21592</c:v>
                </c:pt>
                <c:pt idx="10325">
                  <c:v>21593</c:v>
                </c:pt>
                <c:pt idx="10326">
                  <c:v>21594</c:v>
                </c:pt>
                <c:pt idx="10327">
                  <c:v>21595</c:v>
                </c:pt>
                <c:pt idx="10328">
                  <c:v>21596</c:v>
                </c:pt>
                <c:pt idx="10329">
                  <c:v>21597</c:v>
                </c:pt>
                <c:pt idx="10330">
                  <c:v>21598</c:v>
                </c:pt>
                <c:pt idx="10331">
                  <c:v>21599</c:v>
                </c:pt>
                <c:pt idx="10332">
                  <c:v>21600</c:v>
                </c:pt>
                <c:pt idx="10333">
                  <c:v>21601</c:v>
                </c:pt>
                <c:pt idx="10334">
                  <c:v>21602</c:v>
                </c:pt>
                <c:pt idx="10335">
                  <c:v>21603</c:v>
                </c:pt>
                <c:pt idx="10336">
                  <c:v>21604</c:v>
                </c:pt>
                <c:pt idx="10337">
                  <c:v>21605</c:v>
                </c:pt>
                <c:pt idx="10338">
                  <c:v>21606</c:v>
                </c:pt>
                <c:pt idx="10339">
                  <c:v>21607</c:v>
                </c:pt>
                <c:pt idx="10340">
                  <c:v>21608</c:v>
                </c:pt>
                <c:pt idx="10341">
                  <c:v>21609</c:v>
                </c:pt>
                <c:pt idx="10342">
                  <c:v>21610</c:v>
                </c:pt>
                <c:pt idx="10343">
                  <c:v>21611</c:v>
                </c:pt>
                <c:pt idx="10344">
                  <c:v>21612</c:v>
                </c:pt>
                <c:pt idx="10345">
                  <c:v>21613</c:v>
                </c:pt>
                <c:pt idx="10346">
                  <c:v>21614</c:v>
                </c:pt>
                <c:pt idx="10347">
                  <c:v>21615</c:v>
                </c:pt>
                <c:pt idx="10348">
                  <c:v>21616</c:v>
                </c:pt>
                <c:pt idx="10349">
                  <c:v>21617</c:v>
                </c:pt>
                <c:pt idx="10350">
                  <c:v>21618</c:v>
                </c:pt>
                <c:pt idx="10351">
                  <c:v>21619</c:v>
                </c:pt>
                <c:pt idx="10352">
                  <c:v>21620</c:v>
                </c:pt>
                <c:pt idx="10353">
                  <c:v>21621</c:v>
                </c:pt>
                <c:pt idx="10354">
                  <c:v>21622</c:v>
                </c:pt>
                <c:pt idx="10355">
                  <c:v>21623</c:v>
                </c:pt>
                <c:pt idx="10356">
                  <c:v>21624</c:v>
                </c:pt>
                <c:pt idx="10357">
                  <c:v>21625</c:v>
                </c:pt>
                <c:pt idx="10358">
                  <c:v>21626</c:v>
                </c:pt>
                <c:pt idx="10359">
                  <c:v>21627</c:v>
                </c:pt>
                <c:pt idx="10360">
                  <c:v>21628</c:v>
                </c:pt>
                <c:pt idx="10361">
                  <c:v>21629</c:v>
                </c:pt>
                <c:pt idx="10362">
                  <c:v>21630</c:v>
                </c:pt>
                <c:pt idx="10363">
                  <c:v>21631</c:v>
                </c:pt>
                <c:pt idx="10364">
                  <c:v>21632</c:v>
                </c:pt>
                <c:pt idx="10365">
                  <c:v>21633</c:v>
                </c:pt>
                <c:pt idx="10366">
                  <c:v>21634</c:v>
                </c:pt>
                <c:pt idx="10367">
                  <c:v>21635</c:v>
                </c:pt>
                <c:pt idx="10368">
                  <c:v>21636</c:v>
                </c:pt>
                <c:pt idx="10369">
                  <c:v>21637</c:v>
                </c:pt>
                <c:pt idx="10370">
                  <c:v>21638</c:v>
                </c:pt>
                <c:pt idx="10371">
                  <c:v>21639</c:v>
                </c:pt>
                <c:pt idx="10372">
                  <c:v>21640</c:v>
                </c:pt>
                <c:pt idx="10373">
                  <c:v>21641</c:v>
                </c:pt>
                <c:pt idx="10374">
                  <c:v>21642</c:v>
                </c:pt>
                <c:pt idx="10375">
                  <c:v>21643</c:v>
                </c:pt>
                <c:pt idx="10376">
                  <c:v>21644</c:v>
                </c:pt>
                <c:pt idx="10377">
                  <c:v>21645</c:v>
                </c:pt>
                <c:pt idx="10378">
                  <c:v>21646</c:v>
                </c:pt>
                <c:pt idx="10379">
                  <c:v>21647</c:v>
                </c:pt>
                <c:pt idx="10380">
                  <c:v>21648</c:v>
                </c:pt>
                <c:pt idx="10381">
                  <c:v>21649</c:v>
                </c:pt>
                <c:pt idx="10382">
                  <c:v>21650</c:v>
                </c:pt>
                <c:pt idx="10383">
                  <c:v>21651</c:v>
                </c:pt>
                <c:pt idx="10384">
                  <c:v>21652</c:v>
                </c:pt>
                <c:pt idx="10385">
                  <c:v>21653</c:v>
                </c:pt>
                <c:pt idx="10386">
                  <c:v>21654</c:v>
                </c:pt>
                <c:pt idx="10387">
                  <c:v>21655</c:v>
                </c:pt>
                <c:pt idx="10388">
                  <c:v>21656</c:v>
                </c:pt>
                <c:pt idx="10389">
                  <c:v>21657</c:v>
                </c:pt>
                <c:pt idx="10390">
                  <c:v>21658</c:v>
                </c:pt>
                <c:pt idx="10391">
                  <c:v>21659</c:v>
                </c:pt>
                <c:pt idx="10392">
                  <c:v>21660</c:v>
                </c:pt>
                <c:pt idx="10393">
                  <c:v>21661</c:v>
                </c:pt>
                <c:pt idx="10394">
                  <c:v>21662</c:v>
                </c:pt>
                <c:pt idx="10395">
                  <c:v>21663</c:v>
                </c:pt>
                <c:pt idx="10396">
                  <c:v>21664</c:v>
                </c:pt>
                <c:pt idx="10397">
                  <c:v>21665</c:v>
                </c:pt>
                <c:pt idx="10398">
                  <c:v>21666</c:v>
                </c:pt>
                <c:pt idx="10399">
                  <c:v>21667</c:v>
                </c:pt>
                <c:pt idx="10400">
                  <c:v>21668</c:v>
                </c:pt>
                <c:pt idx="10401">
                  <c:v>21669</c:v>
                </c:pt>
                <c:pt idx="10402">
                  <c:v>21670</c:v>
                </c:pt>
                <c:pt idx="10403">
                  <c:v>21671</c:v>
                </c:pt>
                <c:pt idx="10404">
                  <c:v>21672</c:v>
                </c:pt>
                <c:pt idx="10405">
                  <c:v>21673</c:v>
                </c:pt>
                <c:pt idx="10406">
                  <c:v>21674</c:v>
                </c:pt>
                <c:pt idx="10407">
                  <c:v>21675</c:v>
                </c:pt>
                <c:pt idx="10408">
                  <c:v>21676</c:v>
                </c:pt>
                <c:pt idx="10409">
                  <c:v>21677</c:v>
                </c:pt>
                <c:pt idx="10410">
                  <c:v>21678</c:v>
                </c:pt>
                <c:pt idx="10411">
                  <c:v>21679</c:v>
                </c:pt>
                <c:pt idx="10412">
                  <c:v>21680</c:v>
                </c:pt>
                <c:pt idx="10413">
                  <c:v>21681</c:v>
                </c:pt>
                <c:pt idx="10414">
                  <c:v>21682</c:v>
                </c:pt>
                <c:pt idx="10415">
                  <c:v>21683</c:v>
                </c:pt>
                <c:pt idx="10416">
                  <c:v>21684</c:v>
                </c:pt>
                <c:pt idx="10417">
                  <c:v>21685</c:v>
                </c:pt>
                <c:pt idx="10418">
                  <c:v>21686</c:v>
                </c:pt>
                <c:pt idx="10419">
                  <c:v>21687</c:v>
                </c:pt>
                <c:pt idx="10420">
                  <c:v>21688</c:v>
                </c:pt>
                <c:pt idx="10421">
                  <c:v>21689</c:v>
                </c:pt>
                <c:pt idx="10422">
                  <c:v>21690</c:v>
                </c:pt>
                <c:pt idx="10423">
                  <c:v>21691</c:v>
                </c:pt>
                <c:pt idx="10424">
                  <c:v>21692</c:v>
                </c:pt>
                <c:pt idx="10425">
                  <c:v>21693</c:v>
                </c:pt>
                <c:pt idx="10426">
                  <c:v>21694</c:v>
                </c:pt>
                <c:pt idx="10427">
                  <c:v>21695</c:v>
                </c:pt>
                <c:pt idx="10428">
                  <c:v>21696</c:v>
                </c:pt>
                <c:pt idx="10429">
                  <c:v>21697</c:v>
                </c:pt>
                <c:pt idx="10430">
                  <c:v>21698</c:v>
                </c:pt>
                <c:pt idx="10431">
                  <c:v>21699</c:v>
                </c:pt>
                <c:pt idx="10432">
                  <c:v>21700</c:v>
                </c:pt>
                <c:pt idx="10433">
                  <c:v>21701</c:v>
                </c:pt>
                <c:pt idx="10434">
                  <c:v>21702</c:v>
                </c:pt>
                <c:pt idx="10435">
                  <c:v>21703</c:v>
                </c:pt>
                <c:pt idx="10436">
                  <c:v>21704</c:v>
                </c:pt>
                <c:pt idx="10437">
                  <c:v>21705</c:v>
                </c:pt>
                <c:pt idx="10438">
                  <c:v>21706</c:v>
                </c:pt>
                <c:pt idx="10439">
                  <c:v>21707</c:v>
                </c:pt>
                <c:pt idx="10440">
                  <c:v>21708</c:v>
                </c:pt>
                <c:pt idx="10441">
                  <c:v>21709</c:v>
                </c:pt>
                <c:pt idx="10442">
                  <c:v>21710</c:v>
                </c:pt>
                <c:pt idx="10443">
                  <c:v>21711</c:v>
                </c:pt>
                <c:pt idx="10444">
                  <c:v>21712</c:v>
                </c:pt>
                <c:pt idx="10445">
                  <c:v>21713</c:v>
                </c:pt>
                <c:pt idx="10446">
                  <c:v>21714</c:v>
                </c:pt>
                <c:pt idx="10447">
                  <c:v>21715</c:v>
                </c:pt>
                <c:pt idx="10448">
                  <c:v>21716</c:v>
                </c:pt>
                <c:pt idx="10449">
                  <c:v>21717</c:v>
                </c:pt>
                <c:pt idx="10450">
                  <c:v>21718</c:v>
                </c:pt>
                <c:pt idx="10451">
                  <c:v>21719</c:v>
                </c:pt>
                <c:pt idx="10452">
                  <c:v>21720</c:v>
                </c:pt>
                <c:pt idx="10453">
                  <c:v>21721</c:v>
                </c:pt>
                <c:pt idx="10454">
                  <c:v>21722</c:v>
                </c:pt>
                <c:pt idx="10455">
                  <c:v>21723</c:v>
                </c:pt>
                <c:pt idx="10456">
                  <c:v>21724</c:v>
                </c:pt>
                <c:pt idx="10457">
                  <c:v>21725</c:v>
                </c:pt>
                <c:pt idx="10458">
                  <c:v>21726</c:v>
                </c:pt>
                <c:pt idx="10459">
                  <c:v>21727</c:v>
                </c:pt>
                <c:pt idx="10460">
                  <c:v>21728</c:v>
                </c:pt>
                <c:pt idx="10461">
                  <c:v>21729</c:v>
                </c:pt>
                <c:pt idx="10462">
                  <c:v>21730</c:v>
                </c:pt>
                <c:pt idx="10463">
                  <c:v>21731</c:v>
                </c:pt>
                <c:pt idx="10464">
                  <c:v>21732</c:v>
                </c:pt>
                <c:pt idx="10465">
                  <c:v>21733</c:v>
                </c:pt>
                <c:pt idx="10466">
                  <c:v>21734</c:v>
                </c:pt>
                <c:pt idx="10467">
                  <c:v>21735</c:v>
                </c:pt>
                <c:pt idx="10468">
                  <c:v>21736</c:v>
                </c:pt>
                <c:pt idx="10469">
                  <c:v>21737</c:v>
                </c:pt>
                <c:pt idx="10470">
                  <c:v>21738</c:v>
                </c:pt>
                <c:pt idx="10471">
                  <c:v>21739</c:v>
                </c:pt>
                <c:pt idx="10472">
                  <c:v>21740</c:v>
                </c:pt>
                <c:pt idx="10473">
                  <c:v>21741</c:v>
                </c:pt>
                <c:pt idx="10474">
                  <c:v>21742</c:v>
                </c:pt>
                <c:pt idx="10475">
                  <c:v>21743</c:v>
                </c:pt>
                <c:pt idx="10476">
                  <c:v>21744</c:v>
                </c:pt>
                <c:pt idx="10477">
                  <c:v>21745</c:v>
                </c:pt>
                <c:pt idx="10478">
                  <c:v>21746</c:v>
                </c:pt>
                <c:pt idx="10479">
                  <c:v>21747</c:v>
                </c:pt>
                <c:pt idx="10480">
                  <c:v>21748</c:v>
                </c:pt>
                <c:pt idx="10481">
                  <c:v>21749</c:v>
                </c:pt>
                <c:pt idx="10482">
                  <c:v>21750</c:v>
                </c:pt>
                <c:pt idx="10483">
                  <c:v>21751</c:v>
                </c:pt>
                <c:pt idx="10484">
                  <c:v>21752</c:v>
                </c:pt>
                <c:pt idx="10485">
                  <c:v>21753</c:v>
                </c:pt>
                <c:pt idx="10486">
                  <c:v>21754</c:v>
                </c:pt>
                <c:pt idx="10487">
                  <c:v>21755</c:v>
                </c:pt>
                <c:pt idx="10488">
                  <c:v>21756</c:v>
                </c:pt>
                <c:pt idx="10489">
                  <c:v>21757</c:v>
                </c:pt>
                <c:pt idx="10490">
                  <c:v>21758</c:v>
                </c:pt>
                <c:pt idx="10491">
                  <c:v>21759</c:v>
                </c:pt>
                <c:pt idx="10492">
                  <c:v>21760</c:v>
                </c:pt>
                <c:pt idx="10493">
                  <c:v>21761</c:v>
                </c:pt>
                <c:pt idx="10494">
                  <c:v>21762</c:v>
                </c:pt>
                <c:pt idx="10495">
                  <c:v>21763</c:v>
                </c:pt>
                <c:pt idx="10496">
                  <c:v>21764</c:v>
                </c:pt>
                <c:pt idx="10497">
                  <c:v>21765</c:v>
                </c:pt>
                <c:pt idx="10498">
                  <c:v>21766</c:v>
                </c:pt>
                <c:pt idx="10499">
                  <c:v>21767</c:v>
                </c:pt>
                <c:pt idx="10500">
                  <c:v>21768</c:v>
                </c:pt>
                <c:pt idx="10501">
                  <c:v>21769</c:v>
                </c:pt>
                <c:pt idx="10502">
                  <c:v>21770</c:v>
                </c:pt>
                <c:pt idx="10503">
                  <c:v>21771</c:v>
                </c:pt>
                <c:pt idx="10504">
                  <c:v>21772</c:v>
                </c:pt>
                <c:pt idx="10505">
                  <c:v>21773</c:v>
                </c:pt>
                <c:pt idx="10506">
                  <c:v>21774</c:v>
                </c:pt>
                <c:pt idx="10507">
                  <c:v>21775</c:v>
                </c:pt>
                <c:pt idx="10508">
                  <c:v>21776</c:v>
                </c:pt>
                <c:pt idx="10509">
                  <c:v>21777</c:v>
                </c:pt>
                <c:pt idx="10510">
                  <c:v>21778</c:v>
                </c:pt>
                <c:pt idx="10511">
                  <c:v>21779</c:v>
                </c:pt>
                <c:pt idx="10512">
                  <c:v>21780</c:v>
                </c:pt>
                <c:pt idx="10513">
                  <c:v>21781</c:v>
                </c:pt>
                <c:pt idx="10514">
                  <c:v>21782</c:v>
                </c:pt>
                <c:pt idx="10515">
                  <c:v>21783</c:v>
                </c:pt>
                <c:pt idx="10516">
                  <c:v>21784</c:v>
                </c:pt>
                <c:pt idx="10517">
                  <c:v>21785</c:v>
                </c:pt>
                <c:pt idx="10518">
                  <c:v>21786</c:v>
                </c:pt>
                <c:pt idx="10519">
                  <c:v>21787</c:v>
                </c:pt>
                <c:pt idx="10520">
                  <c:v>21788</c:v>
                </c:pt>
                <c:pt idx="10521">
                  <c:v>21789</c:v>
                </c:pt>
                <c:pt idx="10522">
                  <c:v>21790</c:v>
                </c:pt>
                <c:pt idx="10523">
                  <c:v>21791</c:v>
                </c:pt>
                <c:pt idx="10524">
                  <c:v>21792</c:v>
                </c:pt>
                <c:pt idx="10525">
                  <c:v>21793</c:v>
                </c:pt>
                <c:pt idx="10526">
                  <c:v>21794</c:v>
                </c:pt>
                <c:pt idx="10527">
                  <c:v>21795</c:v>
                </c:pt>
                <c:pt idx="10528">
                  <c:v>21796</c:v>
                </c:pt>
                <c:pt idx="10529">
                  <c:v>21797</c:v>
                </c:pt>
                <c:pt idx="10530">
                  <c:v>21798</c:v>
                </c:pt>
                <c:pt idx="10531">
                  <c:v>21799</c:v>
                </c:pt>
                <c:pt idx="10532">
                  <c:v>21800</c:v>
                </c:pt>
                <c:pt idx="10533">
                  <c:v>21801</c:v>
                </c:pt>
                <c:pt idx="10534">
                  <c:v>21802</c:v>
                </c:pt>
                <c:pt idx="10535">
                  <c:v>21803</c:v>
                </c:pt>
                <c:pt idx="10536">
                  <c:v>21804</c:v>
                </c:pt>
                <c:pt idx="10537">
                  <c:v>21805</c:v>
                </c:pt>
                <c:pt idx="10538">
                  <c:v>21806</c:v>
                </c:pt>
                <c:pt idx="10539">
                  <c:v>21807</c:v>
                </c:pt>
                <c:pt idx="10540">
                  <c:v>21808</c:v>
                </c:pt>
                <c:pt idx="10541">
                  <c:v>21809</c:v>
                </c:pt>
                <c:pt idx="10542">
                  <c:v>21810</c:v>
                </c:pt>
                <c:pt idx="10543">
                  <c:v>21811</c:v>
                </c:pt>
                <c:pt idx="10544">
                  <c:v>21812</c:v>
                </c:pt>
                <c:pt idx="10545">
                  <c:v>21813</c:v>
                </c:pt>
                <c:pt idx="10546">
                  <c:v>21814</c:v>
                </c:pt>
              </c:numCache>
            </c:numRef>
          </c:yVal>
          <c:smooth val="0"/>
          <c:extLst>
            <c:ext xmlns:c16="http://schemas.microsoft.com/office/drawing/2014/chart" uri="{C3380CC4-5D6E-409C-BE32-E72D297353CC}">
              <c16:uniqueId val="{00000004-E6FC-4D43-A08A-642149713B6E}"/>
            </c:ext>
          </c:extLst>
        </c:ser>
        <c:ser>
          <c:idx val="4"/>
          <c:order val="5"/>
          <c:tx>
            <c:strRef>
              <c:f>'Days vs. Depth'!$Z$1:$AC$1</c:f>
              <c:strCache>
                <c:ptCount val="1"/>
                <c:pt idx="0">
                  <c:v>Well 4</c:v>
                </c:pt>
              </c:strCache>
            </c:strRef>
          </c:tx>
          <c:spPr>
            <a:ln w="19050" cap="rnd">
              <a:solidFill>
                <a:schemeClr val="accent2"/>
              </a:solidFill>
              <a:round/>
            </a:ln>
            <a:effectLst/>
          </c:spPr>
          <c:marker>
            <c:symbol val="none"/>
          </c:marker>
          <c:xVal>
            <c:numRef>
              <c:f>'Days vs. Depth'!$AC$8:$AC$10414</c:f>
              <c:numCache>
                <c:formatCode>General</c:formatCode>
                <c:ptCount val="10407"/>
                <c:pt idx="0">
                  <c:v>0</c:v>
                </c:pt>
                <c:pt idx="1">
                  <c:v>1.6203703853534535E-4</c:v>
                </c:pt>
                <c:pt idx="2">
                  <c:v>6.7129630042472854E-4</c:v>
                </c:pt>
                <c:pt idx="3">
                  <c:v>4.8703703709179536E-2</c:v>
                </c:pt>
                <c:pt idx="4">
                  <c:v>4.8981481486407574E-2</c:v>
                </c:pt>
                <c:pt idx="5">
                  <c:v>4.9189814817509614E-2</c:v>
                </c:pt>
                <c:pt idx="6">
                  <c:v>4.9629629633272998E-2</c:v>
                </c:pt>
                <c:pt idx="7">
                  <c:v>5.0069444449036382E-2</c:v>
                </c:pt>
                <c:pt idx="8">
                  <c:v>5.0486111111240461E-2</c:v>
                </c:pt>
                <c:pt idx="9">
                  <c:v>5.0844907411374152E-2</c:v>
                </c:pt>
                <c:pt idx="10">
                  <c:v>5.1435185188893229E-2</c:v>
                </c:pt>
                <c:pt idx="11">
                  <c:v>5.189814815093996E-2</c:v>
                </c:pt>
                <c:pt idx="12">
                  <c:v>5.2245370374293998E-2</c:v>
                </c:pt>
                <c:pt idx="13">
                  <c:v>5.2546296297805384E-2</c:v>
                </c:pt>
                <c:pt idx="14">
                  <c:v>5.2986111113568768E-2</c:v>
                </c:pt>
                <c:pt idx="15">
                  <c:v>5.3344907406426501E-2</c:v>
                </c:pt>
                <c:pt idx="16">
                  <c:v>5.3726851852843538E-2</c:v>
                </c:pt>
                <c:pt idx="17">
                  <c:v>5.4120370376040228E-2</c:v>
                </c:pt>
                <c:pt idx="18">
                  <c:v>5.447916666889796E-2</c:v>
                </c:pt>
                <c:pt idx="19">
                  <c:v>5.4872685184818693E-2</c:v>
                </c:pt>
                <c:pt idx="20">
                  <c:v>5.5300925931078382E-2</c:v>
                </c:pt>
                <c:pt idx="21">
                  <c:v>5.5694444446999114E-2</c:v>
                </c:pt>
                <c:pt idx="22">
                  <c:v>5.6099537039699499E-2</c:v>
                </c:pt>
                <c:pt idx="23">
                  <c:v>5.6493055555620231E-2</c:v>
                </c:pt>
                <c:pt idx="24">
                  <c:v>5.6863425925257616E-2</c:v>
                </c:pt>
                <c:pt idx="25">
                  <c:v>5.7233796302170958E-2</c:v>
                </c:pt>
                <c:pt idx="26">
                  <c:v>5.7638888887595385E-2</c:v>
                </c:pt>
                <c:pt idx="27">
                  <c:v>5.8090277780138422E-2</c:v>
                </c:pt>
                <c:pt idx="28">
                  <c:v>5.8506944449618459E-2</c:v>
                </c:pt>
                <c:pt idx="29">
                  <c:v>5.8912037042318843E-2</c:v>
                </c:pt>
                <c:pt idx="30">
                  <c:v>5.9236111112113576E-2</c:v>
                </c:pt>
                <c:pt idx="31">
                  <c:v>5.9722222227719612E-2</c:v>
                </c:pt>
                <c:pt idx="32">
                  <c:v>6.0127314820419997E-2</c:v>
                </c:pt>
                <c:pt idx="33">
                  <c:v>6.0520833336340729E-2</c:v>
                </c:pt>
                <c:pt idx="34">
                  <c:v>6.098379629838746E-2</c:v>
                </c:pt>
                <c:pt idx="35">
                  <c:v>6.1377314814308193E-2</c:v>
                </c:pt>
                <c:pt idx="36">
                  <c:v>6.1817129630071577E-2</c:v>
                </c:pt>
                <c:pt idx="37">
                  <c:v>6.2233796299551614E-2</c:v>
                </c:pt>
                <c:pt idx="38">
                  <c:v>6.2650462961755693E-2</c:v>
                </c:pt>
                <c:pt idx="39">
                  <c:v>6.3113425931078382E-2</c:v>
                </c:pt>
                <c:pt idx="40">
                  <c:v>6.3506944446999114E-2</c:v>
                </c:pt>
                <c:pt idx="41">
                  <c:v>6.3923611116479151E-2</c:v>
                </c:pt>
                <c:pt idx="42">
                  <c:v>6.4351851855462883E-2</c:v>
                </c:pt>
                <c:pt idx="43">
                  <c:v>6.4780092594446614E-2</c:v>
                </c:pt>
                <c:pt idx="44">
                  <c:v>6.5092592594737653E-2</c:v>
                </c:pt>
                <c:pt idx="45">
                  <c:v>6.5486111110658385E-2</c:v>
                </c:pt>
                <c:pt idx="46">
                  <c:v>6.585648148029577E-2</c:v>
                </c:pt>
                <c:pt idx="47">
                  <c:v>6.6203703703649808E-2</c:v>
                </c:pt>
                <c:pt idx="48">
                  <c:v>6.6539351857500151E-2</c:v>
                </c:pt>
                <c:pt idx="49">
                  <c:v>6.6932870373420883E-2</c:v>
                </c:pt>
                <c:pt idx="50">
                  <c:v>6.7210648150648922E-2</c:v>
                </c:pt>
                <c:pt idx="51">
                  <c:v>6.755787037400296E-2</c:v>
                </c:pt>
                <c:pt idx="52">
                  <c:v>6.8009259259270038E-2</c:v>
                </c:pt>
                <c:pt idx="53">
                  <c:v>6.829861111327773E-2</c:v>
                </c:pt>
                <c:pt idx="54">
                  <c:v>6.8692129629198462E-2</c:v>
                </c:pt>
                <c:pt idx="55">
                  <c:v>6.9085648152395152E-2</c:v>
                </c:pt>
                <c:pt idx="56">
                  <c:v>6.9409722222189885E-2</c:v>
                </c:pt>
                <c:pt idx="57">
                  <c:v>6.9803240745386574E-2</c:v>
                </c:pt>
                <c:pt idx="58">
                  <c:v>7.0219907407590654E-2</c:v>
                </c:pt>
                <c:pt idx="59">
                  <c:v>7.0532407407881692E-2</c:v>
                </c:pt>
                <c:pt idx="60">
                  <c:v>7.0937500000582077E-2</c:v>
                </c:pt>
                <c:pt idx="61">
                  <c:v>7.1331018523778766E-2</c:v>
                </c:pt>
                <c:pt idx="62">
                  <c:v>7.1712962962919846E-2</c:v>
                </c:pt>
                <c:pt idx="63">
                  <c:v>7.2106481486116536E-2</c:v>
                </c:pt>
                <c:pt idx="64">
                  <c:v>7.2534722225100268E-2</c:v>
                </c:pt>
                <c:pt idx="65">
                  <c:v>7.2974537040863652E-2</c:v>
                </c:pt>
                <c:pt idx="66">
                  <c:v>7.3391203703067731E-2</c:v>
                </c:pt>
                <c:pt idx="67">
                  <c:v>7.3807870372547768E-2</c:v>
                </c:pt>
                <c:pt idx="68">
                  <c:v>7.4224537042027805E-2</c:v>
                </c:pt>
                <c:pt idx="69">
                  <c:v>7.4664351850515231E-2</c:v>
                </c:pt>
                <c:pt idx="70">
                  <c:v>7.5069444443215616E-2</c:v>
                </c:pt>
                <c:pt idx="71">
                  <c:v>7.5486111112695653E-2</c:v>
                </c:pt>
                <c:pt idx="72">
                  <c:v>7.5891203705396038E-2</c:v>
                </c:pt>
                <c:pt idx="73">
                  <c:v>7.6365740744222421E-2</c:v>
                </c:pt>
                <c:pt idx="74">
                  <c:v>7.6898148152395152E-2</c:v>
                </c:pt>
                <c:pt idx="75">
                  <c:v>7.7291666668315884E-2</c:v>
                </c:pt>
                <c:pt idx="76">
                  <c:v>7.7662037037953269E-2</c:v>
                </c:pt>
                <c:pt idx="77">
                  <c:v>7.7997685184527654E-2</c:v>
                </c:pt>
                <c:pt idx="78">
                  <c:v>7.8414351854007691E-2</c:v>
                </c:pt>
                <c:pt idx="79">
                  <c:v>7.8865740746550728E-2</c:v>
                </c:pt>
                <c:pt idx="80">
                  <c:v>7.9293981485534459E-2</c:v>
                </c:pt>
                <c:pt idx="81">
                  <c:v>7.9733796301297843E-2</c:v>
                </c:pt>
                <c:pt idx="82">
                  <c:v>8.0162037040281575E-2</c:v>
                </c:pt>
                <c:pt idx="83">
                  <c:v>8.0659722225391306E-2</c:v>
                </c:pt>
                <c:pt idx="84">
                  <c:v>8.1157407410501037E-2</c:v>
                </c:pt>
                <c:pt idx="85">
                  <c:v>8.1643518518831115E-2</c:v>
                </c:pt>
                <c:pt idx="86">
                  <c:v>8.2094907411374152E-2</c:v>
                </c:pt>
                <c:pt idx="87">
                  <c:v>8.2511574073578231E-2</c:v>
                </c:pt>
                <c:pt idx="88">
                  <c:v>8.297453704290092E-2</c:v>
                </c:pt>
                <c:pt idx="89">
                  <c:v>8.3425925928167999E-2</c:v>
                </c:pt>
                <c:pt idx="90">
                  <c:v>8.3877314820711035E-2</c:v>
                </c:pt>
                <c:pt idx="91">
                  <c:v>8.4317129629198462E-2</c:v>
                </c:pt>
                <c:pt idx="92">
                  <c:v>8.4699074075615499E-2</c:v>
                </c:pt>
                <c:pt idx="93">
                  <c:v>8.5173611114441883E-2</c:v>
                </c:pt>
                <c:pt idx="94">
                  <c:v>8.5578703707142267E-2</c:v>
                </c:pt>
                <c:pt idx="95">
                  <c:v>8.6018518522905651E-2</c:v>
                </c:pt>
                <c:pt idx="96">
                  <c:v>8.6412037038826384E-2</c:v>
                </c:pt>
                <c:pt idx="97">
                  <c:v>8.6840277777810115E-2</c:v>
                </c:pt>
                <c:pt idx="98">
                  <c:v>9.0868055558530614E-2</c:v>
                </c:pt>
                <c:pt idx="99">
                  <c:v>9.1087962966412306E-2</c:v>
                </c:pt>
                <c:pt idx="100">
                  <c:v>9.3958333338377997E-2</c:v>
                </c:pt>
                <c:pt idx="101">
                  <c:v>9.4166666669480037E-2</c:v>
                </c:pt>
                <c:pt idx="102">
                  <c:v>9.4421296300424729E-2</c:v>
                </c:pt>
                <c:pt idx="103">
                  <c:v>0.11952546296379296</c:v>
                </c:pt>
                <c:pt idx="104">
                  <c:v>0.11967592592554865</c:v>
                </c:pt>
                <c:pt idx="105">
                  <c:v>0.11986111111036735</c:v>
                </c:pt>
                <c:pt idx="106">
                  <c:v>0.12010416667180834</c:v>
                </c:pt>
                <c:pt idx="107">
                  <c:v>0.12030092592613073</c:v>
                </c:pt>
                <c:pt idx="108">
                  <c:v>0.12055555555707542</c:v>
                </c:pt>
                <c:pt idx="109">
                  <c:v>0.12076388888817746</c:v>
                </c:pt>
                <c:pt idx="110">
                  <c:v>0.12097222222655546</c:v>
                </c:pt>
                <c:pt idx="111">
                  <c:v>0.1212152777807205</c:v>
                </c:pt>
                <c:pt idx="112">
                  <c:v>0.12141203704231884</c:v>
                </c:pt>
                <c:pt idx="113">
                  <c:v>0.12162037037342088</c:v>
                </c:pt>
                <c:pt idx="114">
                  <c:v>0.12184027778130258</c:v>
                </c:pt>
                <c:pt idx="115">
                  <c:v>0.12207175925868796</c:v>
                </c:pt>
                <c:pt idx="116">
                  <c:v>0.12228009259706596</c:v>
                </c:pt>
                <c:pt idx="117">
                  <c:v>0.12250000000494765</c:v>
                </c:pt>
                <c:pt idx="118">
                  <c:v>0.12274305555911269</c:v>
                </c:pt>
                <c:pt idx="119">
                  <c:v>0.12296296296699438</c:v>
                </c:pt>
                <c:pt idx="120">
                  <c:v>0.12318287037487607</c:v>
                </c:pt>
                <c:pt idx="121">
                  <c:v>0.12342592592904111</c:v>
                </c:pt>
                <c:pt idx="122">
                  <c:v>0.12364583333692281</c:v>
                </c:pt>
                <c:pt idx="123">
                  <c:v>0.12385416666802485</c:v>
                </c:pt>
                <c:pt idx="124">
                  <c:v>0.12408564815268619</c:v>
                </c:pt>
                <c:pt idx="125">
                  <c:v>0.12429398148378823</c:v>
                </c:pt>
                <c:pt idx="126">
                  <c:v>0.12452546296844957</c:v>
                </c:pt>
                <c:pt idx="127">
                  <c:v>0.12474537036905531</c:v>
                </c:pt>
                <c:pt idx="128">
                  <c:v>0.12501157407677965</c:v>
                </c:pt>
                <c:pt idx="129">
                  <c:v>0.12521990740788169</c:v>
                </c:pt>
                <c:pt idx="130">
                  <c:v>0.12542824074625969</c:v>
                </c:pt>
                <c:pt idx="131">
                  <c:v>0.12565972222364508</c:v>
                </c:pt>
                <c:pt idx="132">
                  <c:v>0.12590277777781012</c:v>
                </c:pt>
                <c:pt idx="133">
                  <c:v>0.12613425926247146</c:v>
                </c:pt>
                <c:pt idx="134">
                  <c:v>0.12635416667035315</c:v>
                </c:pt>
                <c:pt idx="135">
                  <c:v>0.12653935185517184</c:v>
                </c:pt>
                <c:pt idx="136">
                  <c:v>0.12682870370917954</c:v>
                </c:pt>
                <c:pt idx="137">
                  <c:v>0.12699074074043892</c:v>
                </c:pt>
                <c:pt idx="138">
                  <c:v>0.12722222222510027</c:v>
                </c:pt>
                <c:pt idx="139">
                  <c:v>0.12744212963298196</c:v>
                </c:pt>
                <c:pt idx="140">
                  <c:v>0.127615740741021</c:v>
                </c:pt>
                <c:pt idx="141">
                  <c:v>0.12784722222568234</c:v>
                </c:pt>
                <c:pt idx="142">
                  <c:v>0.12800925926421769</c:v>
                </c:pt>
                <c:pt idx="143">
                  <c:v>0.12825231481838273</c:v>
                </c:pt>
                <c:pt idx="144">
                  <c:v>0.12844907407270512</c:v>
                </c:pt>
                <c:pt idx="145">
                  <c:v>0.12866898148058681</c:v>
                </c:pt>
                <c:pt idx="146">
                  <c:v>0.12887731481896481</c:v>
                </c:pt>
                <c:pt idx="147">
                  <c:v>0.12915509259619284</c:v>
                </c:pt>
                <c:pt idx="148">
                  <c:v>0.12935185185051523</c:v>
                </c:pt>
                <c:pt idx="149">
                  <c:v>0.12959490741195623</c:v>
                </c:pt>
                <c:pt idx="150">
                  <c:v>0.12984953704290092</c:v>
                </c:pt>
                <c:pt idx="151">
                  <c:v>0.13008101852028631</c:v>
                </c:pt>
                <c:pt idx="152">
                  <c:v>0.13027777778188465</c:v>
                </c:pt>
                <c:pt idx="153">
                  <c:v>0.13050925925927004</c:v>
                </c:pt>
                <c:pt idx="154">
                  <c:v>0.13076388889021473</c:v>
                </c:pt>
                <c:pt idx="155">
                  <c:v>0.13100694444437977</c:v>
                </c:pt>
                <c:pt idx="156">
                  <c:v>0.13126157407532446</c:v>
                </c:pt>
                <c:pt idx="157">
                  <c:v>0.1315046296294895</c:v>
                </c:pt>
                <c:pt idx="158">
                  <c:v>0.13173611111415084</c:v>
                </c:pt>
                <c:pt idx="159">
                  <c:v>0.13199074074509554</c:v>
                </c:pt>
                <c:pt idx="160">
                  <c:v>0.13223379629926058</c:v>
                </c:pt>
                <c:pt idx="161">
                  <c:v>0.13248842593020527</c:v>
                </c:pt>
                <c:pt idx="162">
                  <c:v>0.13274305556114996</c:v>
                </c:pt>
                <c:pt idx="163">
                  <c:v>0.132951388892252</c:v>
                </c:pt>
                <c:pt idx="164">
                  <c:v>0.13319444444641704</c:v>
                </c:pt>
                <c:pt idx="165">
                  <c:v>0.13347222222364508</c:v>
                </c:pt>
                <c:pt idx="166">
                  <c:v>0.13370370370830642</c:v>
                </c:pt>
                <c:pt idx="167">
                  <c:v>0.13394675926247146</c:v>
                </c:pt>
                <c:pt idx="168">
                  <c:v>0.13421296296291985</c:v>
                </c:pt>
                <c:pt idx="169">
                  <c:v>0.13444444444758119</c:v>
                </c:pt>
                <c:pt idx="170">
                  <c:v>0.13467592592496658</c:v>
                </c:pt>
                <c:pt idx="171">
                  <c:v>0.13493055555591127</c:v>
                </c:pt>
                <c:pt idx="172">
                  <c:v>0.13508101851766696</c:v>
                </c:pt>
                <c:pt idx="173">
                  <c:v>0.13533564814861165</c:v>
                </c:pt>
                <c:pt idx="174">
                  <c:v>0.13554398148698965</c:v>
                </c:pt>
                <c:pt idx="175">
                  <c:v>0.13575231481809169</c:v>
                </c:pt>
                <c:pt idx="176">
                  <c:v>0.13597222222597338</c:v>
                </c:pt>
                <c:pt idx="177">
                  <c:v>0.13616898148029577</c:v>
                </c:pt>
                <c:pt idx="178">
                  <c:v>0.13640046296495711</c:v>
                </c:pt>
                <c:pt idx="179">
                  <c:v>0.13663194444961846</c:v>
                </c:pt>
                <c:pt idx="180">
                  <c:v>0.13682870370394085</c:v>
                </c:pt>
                <c:pt idx="181">
                  <c:v>0.13703703704231884</c:v>
                </c:pt>
                <c:pt idx="182">
                  <c:v>0.13722222222713754</c:v>
                </c:pt>
                <c:pt idx="183">
                  <c:v>0.13743055555823958</c:v>
                </c:pt>
                <c:pt idx="184">
                  <c:v>0.13761574074305827</c:v>
                </c:pt>
                <c:pt idx="185">
                  <c:v>0.13782407407416031</c:v>
                </c:pt>
                <c:pt idx="186">
                  <c:v>0.13802083333575865</c:v>
                </c:pt>
                <c:pt idx="187">
                  <c:v>0.13820601852057735</c:v>
                </c:pt>
                <c:pt idx="188">
                  <c:v>0.13841435185167938</c:v>
                </c:pt>
                <c:pt idx="189">
                  <c:v>0.13861111111327773</c:v>
                </c:pt>
                <c:pt idx="190">
                  <c:v>0.13880787037487607</c:v>
                </c:pt>
                <c:pt idx="191">
                  <c:v>0.13900462962919846</c:v>
                </c:pt>
                <c:pt idx="192">
                  <c:v>0.14228009259386454</c:v>
                </c:pt>
                <c:pt idx="193">
                  <c:v>0.14250000000174623</c:v>
                </c:pt>
                <c:pt idx="194">
                  <c:v>0.14269675926334457</c:v>
                </c:pt>
                <c:pt idx="195">
                  <c:v>0.14291666667122627</c:v>
                </c:pt>
                <c:pt idx="196">
                  <c:v>0.14311342592554865</c:v>
                </c:pt>
                <c:pt idx="197">
                  <c:v>0.14339120370277669</c:v>
                </c:pt>
                <c:pt idx="198">
                  <c:v>0.14361111111065838</c:v>
                </c:pt>
                <c:pt idx="199">
                  <c:v>0.15192129629576812</c:v>
                </c:pt>
                <c:pt idx="200">
                  <c:v>0.15324074074305827</c:v>
                </c:pt>
                <c:pt idx="201">
                  <c:v>0.15442129629809642</c:v>
                </c:pt>
                <c:pt idx="202">
                  <c:v>0.15557870370685123</c:v>
                </c:pt>
                <c:pt idx="203">
                  <c:v>0.15695601852348773</c:v>
                </c:pt>
                <c:pt idx="204">
                  <c:v>0.15810185185546288</c:v>
                </c:pt>
                <c:pt idx="205">
                  <c:v>0.15905092592583969</c:v>
                </c:pt>
                <c:pt idx="206">
                  <c:v>0.1601736111115315</c:v>
                </c:pt>
                <c:pt idx="207">
                  <c:v>0.16130787037400296</c:v>
                </c:pt>
                <c:pt idx="208">
                  <c:v>0.16247685185226146</c:v>
                </c:pt>
                <c:pt idx="209">
                  <c:v>0.16356481481489027</c:v>
                </c:pt>
                <c:pt idx="210">
                  <c:v>0.16457175926188938</c:v>
                </c:pt>
                <c:pt idx="211">
                  <c:v>0.16571759259386454</c:v>
                </c:pt>
                <c:pt idx="212">
                  <c:v>0.166851851856336</c:v>
                </c:pt>
                <c:pt idx="213">
                  <c:v>0.16908564815093996</c:v>
                </c:pt>
                <c:pt idx="214">
                  <c:v>0.169432870374294</c:v>
                </c:pt>
                <c:pt idx="215">
                  <c:v>0.16971064815152204</c:v>
                </c:pt>
                <c:pt idx="216">
                  <c:v>0.16990740741312038</c:v>
                </c:pt>
                <c:pt idx="217">
                  <c:v>0.17008101852115942</c:v>
                </c:pt>
                <c:pt idx="218">
                  <c:v>0.17021990740613546</c:v>
                </c:pt>
                <c:pt idx="219">
                  <c:v>0.17035879629838746</c:v>
                </c:pt>
                <c:pt idx="220">
                  <c:v>0.17054398148320615</c:v>
                </c:pt>
                <c:pt idx="221">
                  <c:v>0.1707060185217415</c:v>
                </c:pt>
                <c:pt idx="222">
                  <c:v>0.17085648148349719</c:v>
                </c:pt>
                <c:pt idx="223">
                  <c:v>0.17100694444525288</c:v>
                </c:pt>
                <c:pt idx="224">
                  <c:v>0.17114583333750488</c:v>
                </c:pt>
                <c:pt idx="225">
                  <c:v>0.17130787037604023</c:v>
                </c:pt>
                <c:pt idx="226">
                  <c:v>0.17148148148407927</c:v>
                </c:pt>
                <c:pt idx="227">
                  <c:v>0.17163194444583496</c:v>
                </c:pt>
                <c:pt idx="228">
                  <c:v>0.17180555556114996</c:v>
                </c:pt>
                <c:pt idx="229">
                  <c:v>0.17196759259240935</c:v>
                </c:pt>
                <c:pt idx="230">
                  <c:v>0.172118055561441</c:v>
                </c:pt>
                <c:pt idx="231">
                  <c:v>0.17225694444641704</c:v>
                </c:pt>
                <c:pt idx="232">
                  <c:v>0.17238425926188938</c:v>
                </c:pt>
                <c:pt idx="233">
                  <c:v>0.17254629630042473</c:v>
                </c:pt>
                <c:pt idx="234">
                  <c:v>0.17270833333896007</c:v>
                </c:pt>
                <c:pt idx="235">
                  <c:v>0.17288194444699911</c:v>
                </c:pt>
                <c:pt idx="236">
                  <c:v>0.17305555555503815</c:v>
                </c:pt>
                <c:pt idx="237">
                  <c:v>0.17322916667035315</c:v>
                </c:pt>
                <c:pt idx="238">
                  <c:v>0.17337962963210884</c:v>
                </c:pt>
                <c:pt idx="239">
                  <c:v>0.17351851852436084</c:v>
                </c:pt>
                <c:pt idx="240">
                  <c:v>0.17364583333255723</c:v>
                </c:pt>
                <c:pt idx="241">
                  <c:v>0.17379629630158888</c:v>
                </c:pt>
                <c:pt idx="242">
                  <c:v>0.17394675926334457</c:v>
                </c:pt>
                <c:pt idx="243">
                  <c:v>0.17410879630187992</c:v>
                </c:pt>
                <c:pt idx="244">
                  <c:v>0.17424768518685596</c:v>
                </c:pt>
                <c:pt idx="245">
                  <c:v>0.17440972222539131</c:v>
                </c:pt>
                <c:pt idx="246">
                  <c:v>0.174560185187147</c:v>
                </c:pt>
                <c:pt idx="247">
                  <c:v>0.17467592592583969</c:v>
                </c:pt>
                <c:pt idx="248">
                  <c:v>0.17484953704115469</c:v>
                </c:pt>
                <c:pt idx="249">
                  <c:v>0.17497685185662704</c:v>
                </c:pt>
                <c:pt idx="250">
                  <c:v>0.17510416667209938</c:v>
                </c:pt>
                <c:pt idx="251">
                  <c:v>0.17524305555707542</c:v>
                </c:pt>
                <c:pt idx="252">
                  <c:v>0.17543981481867377</c:v>
                </c:pt>
                <c:pt idx="253">
                  <c:v>0.17557870370364981</c:v>
                </c:pt>
                <c:pt idx="254">
                  <c:v>0.17571759259590181</c:v>
                </c:pt>
                <c:pt idx="255">
                  <c:v>0.17587962963443715</c:v>
                </c:pt>
                <c:pt idx="256">
                  <c:v>0.17603009259619284</c:v>
                </c:pt>
                <c:pt idx="257">
                  <c:v>0.17616898148116888</c:v>
                </c:pt>
                <c:pt idx="258">
                  <c:v>0.17631944445020054</c:v>
                </c:pt>
                <c:pt idx="259">
                  <c:v>0.17645833333517658</c:v>
                </c:pt>
                <c:pt idx="260">
                  <c:v>0.17660879629693227</c:v>
                </c:pt>
                <c:pt idx="261">
                  <c:v>0.17674768518918427</c:v>
                </c:pt>
                <c:pt idx="262">
                  <c:v>0.17689814815093996</c:v>
                </c:pt>
                <c:pt idx="263">
                  <c:v>0.17704861111269565</c:v>
                </c:pt>
                <c:pt idx="264">
                  <c:v>0.17718750000494765</c:v>
                </c:pt>
                <c:pt idx="265">
                  <c:v>0.17732638888992369</c:v>
                </c:pt>
                <c:pt idx="266">
                  <c:v>0.17746527778217569</c:v>
                </c:pt>
                <c:pt idx="267">
                  <c:v>0.17758101852086838</c:v>
                </c:pt>
                <c:pt idx="268">
                  <c:v>0.17771990741312038</c:v>
                </c:pt>
                <c:pt idx="269">
                  <c:v>0.17784722222131677</c:v>
                </c:pt>
                <c:pt idx="270">
                  <c:v>0.17798611111356877</c:v>
                </c:pt>
                <c:pt idx="271">
                  <c:v>0.17812500000582077</c:v>
                </c:pt>
                <c:pt idx="272">
                  <c:v>0.17827546296757646</c:v>
                </c:pt>
                <c:pt idx="273">
                  <c:v>0.17842592592933215</c:v>
                </c:pt>
                <c:pt idx="274">
                  <c:v>0.1785879629678675</c:v>
                </c:pt>
                <c:pt idx="275">
                  <c:v>0.17873842592962319</c:v>
                </c:pt>
                <c:pt idx="276">
                  <c:v>0.17887731481459923</c:v>
                </c:pt>
                <c:pt idx="277">
                  <c:v>0.17900462963007158</c:v>
                </c:pt>
                <c:pt idx="278">
                  <c:v>0.17912037037604023</c:v>
                </c:pt>
                <c:pt idx="279">
                  <c:v>0.17925925926101627</c:v>
                </c:pt>
                <c:pt idx="280">
                  <c:v>0.17943287036905531</c:v>
                </c:pt>
                <c:pt idx="281">
                  <c:v>0.17957175926130731</c:v>
                </c:pt>
                <c:pt idx="282">
                  <c:v>0.17969907407677965</c:v>
                </c:pt>
                <c:pt idx="283">
                  <c:v>0.18224537037167465</c:v>
                </c:pt>
                <c:pt idx="284">
                  <c:v>0.18259259259502869</c:v>
                </c:pt>
                <c:pt idx="285">
                  <c:v>0.18280092592613073</c:v>
                </c:pt>
                <c:pt idx="286">
                  <c:v>0.18300925926450873</c:v>
                </c:pt>
                <c:pt idx="287">
                  <c:v>0.18322916667239042</c:v>
                </c:pt>
                <c:pt idx="288">
                  <c:v>0.18342592592671281</c:v>
                </c:pt>
                <c:pt idx="289">
                  <c:v>0.1836342592650908</c:v>
                </c:pt>
                <c:pt idx="290">
                  <c:v>0.18384259259619284</c:v>
                </c:pt>
                <c:pt idx="291">
                  <c:v>0.18405092592729488</c:v>
                </c:pt>
                <c:pt idx="292">
                  <c:v>0.18424768518889323</c:v>
                </c:pt>
                <c:pt idx="293">
                  <c:v>0.18442129629693227</c:v>
                </c:pt>
                <c:pt idx="294">
                  <c:v>0.18458333333546761</c:v>
                </c:pt>
                <c:pt idx="295">
                  <c:v>0.18475694444350665</c:v>
                </c:pt>
                <c:pt idx="296">
                  <c:v>0.18493055555882165</c:v>
                </c:pt>
                <c:pt idx="297">
                  <c:v>0.18508101852057735</c:v>
                </c:pt>
                <c:pt idx="298">
                  <c:v>0.18527777778217569</c:v>
                </c:pt>
                <c:pt idx="299">
                  <c:v>0.18548611111327773</c:v>
                </c:pt>
                <c:pt idx="300">
                  <c:v>0.18567129629809642</c:v>
                </c:pt>
                <c:pt idx="301">
                  <c:v>0.18584490740613546</c:v>
                </c:pt>
                <c:pt idx="302">
                  <c:v>0.18603009259823011</c:v>
                </c:pt>
                <c:pt idx="303">
                  <c:v>0.1861921296294895</c:v>
                </c:pt>
                <c:pt idx="304">
                  <c:v>0.18634259259124519</c:v>
                </c:pt>
                <c:pt idx="305">
                  <c:v>0.18651620370656019</c:v>
                </c:pt>
                <c:pt idx="306">
                  <c:v>0.18672453703766223</c:v>
                </c:pt>
                <c:pt idx="307">
                  <c:v>0.18693287037604023</c:v>
                </c:pt>
                <c:pt idx="308">
                  <c:v>0.18710648148407927</c:v>
                </c:pt>
                <c:pt idx="309">
                  <c:v>0.18725694444583496</c:v>
                </c:pt>
                <c:pt idx="310">
                  <c:v>0.18744212963065365</c:v>
                </c:pt>
                <c:pt idx="311">
                  <c:v>0.187604166669189</c:v>
                </c:pt>
                <c:pt idx="312">
                  <c:v>0.18775462963094469</c:v>
                </c:pt>
                <c:pt idx="313">
                  <c:v>0.18791666666948004</c:v>
                </c:pt>
                <c:pt idx="314">
                  <c:v>0.18812500000058208</c:v>
                </c:pt>
                <c:pt idx="315">
                  <c:v>0.18832175926218042</c:v>
                </c:pt>
                <c:pt idx="316">
                  <c:v>0.18851851852377877</c:v>
                </c:pt>
                <c:pt idx="317">
                  <c:v>0.18866898148553446</c:v>
                </c:pt>
                <c:pt idx="318">
                  <c:v>0.1888425925935735</c:v>
                </c:pt>
                <c:pt idx="319">
                  <c:v>0.18900462963210884</c:v>
                </c:pt>
                <c:pt idx="320">
                  <c:v>0.18917824074014788</c:v>
                </c:pt>
                <c:pt idx="321">
                  <c:v>0.18934027777868323</c:v>
                </c:pt>
                <c:pt idx="322">
                  <c:v>0.18951388889399823</c:v>
                </c:pt>
                <c:pt idx="323">
                  <c:v>0.18969907407881692</c:v>
                </c:pt>
                <c:pt idx="324">
                  <c:v>0.18984953704057261</c:v>
                </c:pt>
                <c:pt idx="325">
                  <c:v>0.19002314814861165</c:v>
                </c:pt>
                <c:pt idx="326">
                  <c:v>0.19019675926392665</c:v>
                </c:pt>
                <c:pt idx="327">
                  <c:v>0.19034722222568234</c:v>
                </c:pt>
                <c:pt idx="328">
                  <c:v>0.19048611111065838</c:v>
                </c:pt>
                <c:pt idx="329">
                  <c:v>0.19067129629547708</c:v>
                </c:pt>
                <c:pt idx="330">
                  <c:v>0.19084490741079208</c:v>
                </c:pt>
                <c:pt idx="331">
                  <c:v>0.19100694444932742</c:v>
                </c:pt>
                <c:pt idx="332">
                  <c:v>0.19119212963414611</c:v>
                </c:pt>
                <c:pt idx="333">
                  <c:v>0.19134259259590181</c:v>
                </c:pt>
                <c:pt idx="334">
                  <c:v>0.19150462963443715</c:v>
                </c:pt>
                <c:pt idx="335">
                  <c:v>0.19164351851941319</c:v>
                </c:pt>
                <c:pt idx="336">
                  <c:v>0.19179398148116888</c:v>
                </c:pt>
                <c:pt idx="337">
                  <c:v>0.19194444445020054</c:v>
                </c:pt>
                <c:pt idx="338">
                  <c:v>0.19211805555823958</c:v>
                </c:pt>
                <c:pt idx="339">
                  <c:v>0.19228009259677492</c:v>
                </c:pt>
                <c:pt idx="340">
                  <c:v>0.19246527778159361</c:v>
                </c:pt>
                <c:pt idx="341">
                  <c:v>0.19263888888963265</c:v>
                </c:pt>
                <c:pt idx="342">
                  <c:v>0.192800925928168</c:v>
                </c:pt>
                <c:pt idx="343">
                  <c:v>0.19296296296670334</c:v>
                </c:pt>
                <c:pt idx="344">
                  <c:v>0.19311342592845904</c:v>
                </c:pt>
                <c:pt idx="345">
                  <c:v>0.19325231482071104</c:v>
                </c:pt>
                <c:pt idx="346">
                  <c:v>0.19340277778246673</c:v>
                </c:pt>
                <c:pt idx="347">
                  <c:v>0.19356481481372612</c:v>
                </c:pt>
                <c:pt idx="348">
                  <c:v>0.19371527778275777</c:v>
                </c:pt>
                <c:pt idx="349">
                  <c:v>0.19388888889079681</c:v>
                </c:pt>
                <c:pt idx="350">
                  <c:v>0.1940393518525525</c:v>
                </c:pt>
                <c:pt idx="351">
                  <c:v>0.19418981481430819</c:v>
                </c:pt>
                <c:pt idx="352">
                  <c:v>0.19436342592962319</c:v>
                </c:pt>
                <c:pt idx="353">
                  <c:v>0.19447916666831588</c:v>
                </c:pt>
                <c:pt idx="354">
                  <c:v>0.19462962963007158</c:v>
                </c:pt>
                <c:pt idx="355">
                  <c:v>0.19487268518423662</c:v>
                </c:pt>
                <c:pt idx="356">
                  <c:v>0.19498842593020527</c:v>
                </c:pt>
                <c:pt idx="357">
                  <c:v>0.19513888889196096</c:v>
                </c:pt>
                <c:pt idx="358">
                  <c:v>0.19535879629984265</c:v>
                </c:pt>
                <c:pt idx="359">
                  <c:v>0.195486111115315</c:v>
                </c:pt>
                <c:pt idx="360">
                  <c:v>0.19565972222335404</c:v>
                </c:pt>
                <c:pt idx="361">
                  <c:v>0.19583333333866904</c:v>
                </c:pt>
                <c:pt idx="362">
                  <c:v>0.19598379630042473</c:v>
                </c:pt>
                <c:pt idx="363">
                  <c:v>0.19611111111589707</c:v>
                </c:pt>
                <c:pt idx="364">
                  <c:v>0.19628472222393611</c:v>
                </c:pt>
                <c:pt idx="365">
                  <c:v>0.19645833333197515</c:v>
                </c:pt>
                <c:pt idx="366">
                  <c:v>0.1966203703705105</c:v>
                </c:pt>
                <c:pt idx="367">
                  <c:v>0.19680555555532919</c:v>
                </c:pt>
                <c:pt idx="368">
                  <c:v>0.19696759259386454</c:v>
                </c:pt>
                <c:pt idx="369">
                  <c:v>0.19711805555562023</c:v>
                </c:pt>
                <c:pt idx="370">
                  <c:v>0.19724537037109258</c:v>
                </c:pt>
                <c:pt idx="371">
                  <c:v>0.19750000000203727</c:v>
                </c:pt>
                <c:pt idx="372">
                  <c:v>0.19765046296379296</c:v>
                </c:pt>
                <c:pt idx="373">
                  <c:v>0.19775462963298196</c:v>
                </c:pt>
                <c:pt idx="374">
                  <c:v>0.19791666667151731</c:v>
                </c:pt>
                <c:pt idx="375">
                  <c:v>0.20062500000494765</c:v>
                </c:pt>
                <c:pt idx="376">
                  <c:v>0.20086805555911269</c:v>
                </c:pt>
                <c:pt idx="377">
                  <c:v>0.20108796296699438</c:v>
                </c:pt>
                <c:pt idx="378">
                  <c:v>0.20128472222131677</c:v>
                </c:pt>
                <c:pt idx="379">
                  <c:v>0.20150462962919846</c:v>
                </c:pt>
                <c:pt idx="380">
                  <c:v>0.20170138889079681</c:v>
                </c:pt>
                <c:pt idx="381">
                  <c:v>0.2019212962986785</c:v>
                </c:pt>
                <c:pt idx="382">
                  <c:v>0.20211805556027684</c:v>
                </c:pt>
                <c:pt idx="383">
                  <c:v>0.20232638889137888</c:v>
                </c:pt>
                <c:pt idx="384">
                  <c:v>0.20253472222248092</c:v>
                </c:pt>
                <c:pt idx="385">
                  <c:v>0.21084490740759065</c:v>
                </c:pt>
                <c:pt idx="386">
                  <c:v>0.21159722222364508</c:v>
                </c:pt>
                <c:pt idx="387">
                  <c:v>0.21277777777868323</c:v>
                </c:pt>
                <c:pt idx="388">
                  <c:v>0.21383101851824904</c:v>
                </c:pt>
                <c:pt idx="389">
                  <c:v>0.2147916666654055</c:v>
                </c:pt>
                <c:pt idx="390">
                  <c:v>0.21554398148145992</c:v>
                </c:pt>
                <c:pt idx="391">
                  <c:v>0.21640046296670334</c:v>
                </c:pt>
                <c:pt idx="392">
                  <c:v>0.21723379629838746</c:v>
                </c:pt>
                <c:pt idx="393">
                  <c:v>0.21792824074509554</c:v>
                </c:pt>
                <c:pt idx="394">
                  <c:v>0.21870370370743331</c:v>
                </c:pt>
                <c:pt idx="395">
                  <c:v>0.21945601852348773</c:v>
                </c:pt>
                <c:pt idx="396">
                  <c:v>0.22027777777839219</c:v>
                </c:pt>
                <c:pt idx="397">
                  <c:v>0.22180555555678438</c:v>
                </c:pt>
                <c:pt idx="398">
                  <c:v>0.22210648148029577</c:v>
                </c:pt>
                <c:pt idx="399">
                  <c:v>0.22231481481867377</c:v>
                </c:pt>
                <c:pt idx="400">
                  <c:v>0.22247685185720911</c:v>
                </c:pt>
                <c:pt idx="401">
                  <c:v>0.22262731481896481</c:v>
                </c:pt>
                <c:pt idx="402">
                  <c:v>0.22276620370394085</c:v>
                </c:pt>
                <c:pt idx="403">
                  <c:v>0.22287037037312984</c:v>
                </c:pt>
                <c:pt idx="404">
                  <c:v>0.22300925925810589</c:v>
                </c:pt>
                <c:pt idx="405">
                  <c:v>0.22317129629664123</c:v>
                </c:pt>
                <c:pt idx="406">
                  <c:v>0.22329861111211358</c:v>
                </c:pt>
                <c:pt idx="407">
                  <c:v>0.22342592592758592</c:v>
                </c:pt>
                <c:pt idx="408">
                  <c:v>0.22356481481983792</c:v>
                </c:pt>
                <c:pt idx="409">
                  <c:v>0.22371527778159361</c:v>
                </c:pt>
                <c:pt idx="410">
                  <c:v>0.22385416666656965</c:v>
                </c:pt>
                <c:pt idx="411">
                  <c:v>0.22400462962832535</c:v>
                </c:pt>
                <c:pt idx="412">
                  <c:v>0.224155092597357</c:v>
                </c:pt>
                <c:pt idx="413">
                  <c:v>0.22429398148233304</c:v>
                </c:pt>
                <c:pt idx="414">
                  <c:v>0.22442129629780538</c:v>
                </c:pt>
                <c:pt idx="415">
                  <c:v>0.22457175925956108</c:v>
                </c:pt>
                <c:pt idx="416">
                  <c:v>0.22471064815181307</c:v>
                </c:pt>
                <c:pt idx="417">
                  <c:v>0.22483796296728542</c:v>
                </c:pt>
                <c:pt idx="418">
                  <c:v>0.22497685185226146</c:v>
                </c:pt>
                <c:pt idx="419">
                  <c:v>0.22510416666773381</c:v>
                </c:pt>
                <c:pt idx="420">
                  <c:v>0.2252546296294895</c:v>
                </c:pt>
                <c:pt idx="421">
                  <c:v>0.2253935185217415</c:v>
                </c:pt>
                <c:pt idx="422">
                  <c:v>0.22553240740671754</c:v>
                </c:pt>
                <c:pt idx="423">
                  <c:v>0.22569444444525288</c:v>
                </c:pt>
                <c:pt idx="424">
                  <c:v>0.22582175926072523</c:v>
                </c:pt>
                <c:pt idx="425">
                  <c:v>0.22598379629926058</c:v>
                </c:pt>
                <c:pt idx="426">
                  <c:v>0.22608796296844957</c:v>
                </c:pt>
                <c:pt idx="427">
                  <c:v>0.22622685185342561</c:v>
                </c:pt>
                <c:pt idx="428">
                  <c:v>0.22635416666889796</c:v>
                </c:pt>
                <c:pt idx="429">
                  <c:v>0.22646990740759065</c:v>
                </c:pt>
                <c:pt idx="430">
                  <c:v>0.226597222223063</c:v>
                </c:pt>
                <c:pt idx="431">
                  <c:v>0.226770833338378</c:v>
                </c:pt>
                <c:pt idx="432">
                  <c:v>0.22688657407707069</c:v>
                </c:pt>
                <c:pt idx="433">
                  <c:v>0.22702546296204673</c:v>
                </c:pt>
                <c:pt idx="434">
                  <c:v>0.22716435185429873</c:v>
                </c:pt>
                <c:pt idx="435">
                  <c:v>0.22730324074655073</c:v>
                </c:pt>
                <c:pt idx="436">
                  <c:v>0.22745370370830642</c:v>
                </c:pt>
                <c:pt idx="437">
                  <c:v>0.22755787037021946</c:v>
                </c:pt>
                <c:pt idx="438">
                  <c:v>0.22769675926247146</c:v>
                </c:pt>
                <c:pt idx="439">
                  <c:v>0.22782407407794381</c:v>
                </c:pt>
                <c:pt idx="440">
                  <c:v>0.22796296296291985</c:v>
                </c:pt>
                <c:pt idx="441">
                  <c:v>0.2280787037088885</c:v>
                </c:pt>
                <c:pt idx="442">
                  <c:v>0.22818287037080154</c:v>
                </c:pt>
                <c:pt idx="443">
                  <c:v>0.22842592592496658</c:v>
                </c:pt>
                <c:pt idx="444">
                  <c:v>0.22854166667093523</c:v>
                </c:pt>
                <c:pt idx="445">
                  <c:v>0.22865740740962792</c:v>
                </c:pt>
                <c:pt idx="446">
                  <c:v>0.22878472222510027</c:v>
                </c:pt>
                <c:pt idx="447">
                  <c:v>0.22896990740991896</c:v>
                </c:pt>
                <c:pt idx="448">
                  <c:v>0.22910879630217096</c:v>
                </c:pt>
                <c:pt idx="449">
                  <c:v>0.22925925926392665</c:v>
                </c:pt>
                <c:pt idx="450">
                  <c:v>0.229386574079399</c:v>
                </c:pt>
                <c:pt idx="451">
                  <c:v>0.22954861111065838</c:v>
                </c:pt>
                <c:pt idx="452">
                  <c:v>0.22968750000291038</c:v>
                </c:pt>
                <c:pt idx="453">
                  <c:v>0.22983796296466608</c:v>
                </c:pt>
                <c:pt idx="454">
                  <c:v>0.22997685185691807</c:v>
                </c:pt>
                <c:pt idx="455">
                  <c:v>0.23013888888817746</c:v>
                </c:pt>
                <c:pt idx="456">
                  <c:v>0.23028935185720911</c:v>
                </c:pt>
                <c:pt idx="457">
                  <c:v>0.23043981481896481</c:v>
                </c:pt>
                <c:pt idx="458">
                  <c:v>0.2305902777807205</c:v>
                </c:pt>
                <c:pt idx="459">
                  <c:v>0.23072916666569654</c:v>
                </c:pt>
                <c:pt idx="460">
                  <c:v>0.23085648148116888</c:v>
                </c:pt>
                <c:pt idx="461">
                  <c:v>0.23100694445020054</c:v>
                </c:pt>
                <c:pt idx="462">
                  <c:v>0.23118055555823958</c:v>
                </c:pt>
                <c:pt idx="463">
                  <c:v>0.23134259259677492</c:v>
                </c:pt>
                <c:pt idx="464">
                  <c:v>0.23149305555853061</c:v>
                </c:pt>
                <c:pt idx="465">
                  <c:v>0.23164351852028631</c:v>
                </c:pt>
                <c:pt idx="466">
                  <c:v>0.23405092593020527</c:v>
                </c:pt>
                <c:pt idx="467">
                  <c:v>0.23427083333808696</c:v>
                </c:pt>
                <c:pt idx="468">
                  <c:v>0.234375</c:v>
                </c:pt>
                <c:pt idx="469">
                  <c:v>0.234583333338378</c:v>
                </c:pt>
                <c:pt idx="470">
                  <c:v>0.23479166666948004</c:v>
                </c:pt>
                <c:pt idx="471">
                  <c:v>0.23500000000058208</c:v>
                </c:pt>
                <c:pt idx="472">
                  <c:v>0.23520833333896007</c:v>
                </c:pt>
                <c:pt idx="473">
                  <c:v>0.23541666667006211</c:v>
                </c:pt>
                <c:pt idx="474">
                  <c:v>0.23562500000116415</c:v>
                </c:pt>
                <c:pt idx="475">
                  <c:v>0.23583333333226619</c:v>
                </c:pt>
                <c:pt idx="476">
                  <c:v>0.23604166667064419</c:v>
                </c:pt>
                <c:pt idx="477">
                  <c:v>0.24424768518656492</c:v>
                </c:pt>
                <c:pt idx="478">
                  <c:v>0.24513888888759539</c:v>
                </c:pt>
                <c:pt idx="479">
                  <c:v>0.24648148148116888</c:v>
                </c:pt>
                <c:pt idx="480">
                  <c:v>0.24782407407474238</c:v>
                </c:pt>
                <c:pt idx="481">
                  <c:v>0.24878472222189885</c:v>
                </c:pt>
                <c:pt idx="482">
                  <c:v>0.24959490740729962</c:v>
                </c:pt>
                <c:pt idx="483">
                  <c:v>0.25041666666948004</c:v>
                </c:pt>
                <c:pt idx="484">
                  <c:v>0.25112268518569181</c:v>
                </c:pt>
                <c:pt idx="485">
                  <c:v>0.25190972222480923</c:v>
                </c:pt>
                <c:pt idx="486">
                  <c:v>0.25262731481780065</c:v>
                </c:pt>
                <c:pt idx="487">
                  <c:v>0.25350694444932742</c:v>
                </c:pt>
                <c:pt idx="488">
                  <c:v>0.25431712963472819</c:v>
                </c:pt>
                <c:pt idx="489">
                  <c:v>0.25509259259706596</c:v>
                </c:pt>
                <c:pt idx="490">
                  <c:v>0.25583333333634073</c:v>
                </c:pt>
                <c:pt idx="491">
                  <c:v>0.2564699074064265</c:v>
                </c:pt>
                <c:pt idx="492">
                  <c:v>0.25715277778363088</c:v>
                </c:pt>
                <c:pt idx="493">
                  <c:v>0.2578356481535593</c:v>
                </c:pt>
                <c:pt idx="494">
                  <c:v>0.25854166666977108</c:v>
                </c:pt>
                <c:pt idx="495">
                  <c:v>0.2593287037088885</c:v>
                </c:pt>
                <c:pt idx="496">
                  <c:v>0.26123842592642177</c:v>
                </c:pt>
                <c:pt idx="497">
                  <c:v>0.26156250000349246</c:v>
                </c:pt>
                <c:pt idx="498">
                  <c:v>0.26179398148087785</c:v>
                </c:pt>
                <c:pt idx="499">
                  <c:v>0.26197916666569654</c:v>
                </c:pt>
                <c:pt idx="500">
                  <c:v>0.26214120370423188</c:v>
                </c:pt>
                <c:pt idx="501">
                  <c:v>0.26226851851970423</c:v>
                </c:pt>
                <c:pt idx="502">
                  <c:v>0.26237268518889323</c:v>
                </c:pt>
                <c:pt idx="503">
                  <c:v>0.26247685185080627</c:v>
                </c:pt>
                <c:pt idx="504">
                  <c:v>0.26262731481983792</c:v>
                </c:pt>
                <c:pt idx="505">
                  <c:v>0.26276620370481396</c:v>
                </c:pt>
                <c:pt idx="506">
                  <c:v>0.26288194444350665</c:v>
                </c:pt>
                <c:pt idx="507">
                  <c:v>0.26299768518947531</c:v>
                </c:pt>
                <c:pt idx="508">
                  <c:v>0.26317129629751435</c:v>
                </c:pt>
                <c:pt idx="509">
                  <c:v>0.26325231482042</c:v>
                </c:pt>
                <c:pt idx="510">
                  <c:v>0.26336805555911269</c:v>
                </c:pt>
                <c:pt idx="511">
                  <c:v>0.26358796296699438</c:v>
                </c:pt>
                <c:pt idx="512">
                  <c:v>0.26369212962890742</c:v>
                </c:pt>
                <c:pt idx="513">
                  <c:v>0.26380787037487607</c:v>
                </c:pt>
                <c:pt idx="514">
                  <c:v>0.26393518519034842</c:v>
                </c:pt>
                <c:pt idx="515">
                  <c:v>0.26408564815210411</c:v>
                </c:pt>
                <c:pt idx="516">
                  <c:v>0.26423611111385981</c:v>
                </c:pt>
                <c:pt idx="517">
                  <c:v>0.2643518518525525</c:v>
                </c:pt>
                <c:pt idx="518">
                  <c:v>0.26447916666802485</c:v>
                </c:pt>
                <c:pt idx="519">
                  <c:v>0.26461805556027684</c:v>
                </c:pt>
                <c:pt idx="520">
                  <c:v>0.26476851852203254</c:v>
                </c:pt>
                <c:pt idx="521">
                  <c:v>0.26489583333750488</c:v>
                </c:pt>
                <c:pt idx="522">
                  <c:v>0.26502314815297723</c:v>
                </c:pt>
                <c:pt idx="523">
                  <c:v>0.26519675926101627</c:v>
                </c:pt>
                <c:pt idx="524">
                  <c:v>0.26532407407648861</c:v>
                </c:pt>
                <c:pt idx="525">
                  <c:v>0.26546296296874061</c:v>
                </c:pt>
                <c:pt idx="526">
                  <c:v>0.26557870370743331</c:v>
                </c:pt>
                <c:pt idx="527">
                  <c:v>0.26571759259240935</c:v>
                </c:pt>
                <c:pt idx="528">
                  <c:v>0.265833333338378</c:v>
                </c:pt>
                <c:pt idx="529">
                  <c:v>0.26594907407707069</c:v>
                </c:pt>
                <c:pt idx="530">
                  <c:v>0.26604166666948004</c:v>
                </c:pt>
                <c:pt idx="531">
                  <c:v>0.26626157407736173</c:v>
                </c:pt>
                <c:pt idx="532">
                  <c:v>0.26638888889283407</c:v>
                </c:pt>
                <c:pt idx="533">
                  <c:v>0.26653935185458977</c:v>
                </c:pt>
                <c:pt idx="534">
                  <c:v>0.26667824073956581</c:v>
                </c:pt>
                <c:pt idx="535">
                  <c:v>0.26680555555503815</c:v>
                </c:pt>
                <c:pt idx="536">
                  <c:v>0.26694444444729015</c:v>
                </c:pt>
                <c:pt idx="537">
                  <c:v>0.2670717592627625</c:v>
                </c:pt>
                <c:pt idx="538">
                  <c:v>0.26721064814773854</c:v>
                </c:pt>
                <c:pt idx="539">
                  <c:v>0.26733796296321088</c:v>
                </c:pt>
                <c:pt idx="540">
                  <c:v>0.26748842592496658</c:v>
                </c:pt>
                <c:pt idx="541">
                  <c:v>0.26762731481721858</c:v>
                </c:pt>
                <c:pt idx="542">
                  <c:v>0.26776620370947057</c:v>
                </c:pt>
                <c:pt idx="543">
                  <c:v>0.26791666667122627</c:v>
                </c:pt>
                <c:pt idx="544">
                  <c:v>0.26804398148669861</c:v>
                </c:pt>
                <c:pt idx="545">
                  <c:v>0.26818287037167465</c:v>
                </c:pt>
                <c:pt idx="546">
                  <c:v>0.268310185187147</c:v>
                </c:pt>
                <c:pt idx="547">
                  <c:v>0.268449074079399</c:v>
                </c:pt>
                <c:pt idx="548">
                  <c:v>0.26857638888759539</c:v>
                </c:pt>
                <c:pt idx="549">
                  <c:v>0.26871527777984738</c:v>
                </c:pt>
                <c:pt idx="550">
                  <c:v>0.26886574074160308</c:v>
                </c:pt>
                <c:pt idx="551">
                  <c:v>0.26900462963385507</c:v>
                </c:pt>
                <c:pt idx="552">
                  <c:v>0.26915509259561077</c:v>
                </c:pt>
                <c:pt idx="553">
                  <c:v>0.26930555555736646</c:v>
                </c:pt>
                <c:pt idx="554">
                  <c:v>0.26945601851912215</c:v>
                </c:pt>
                <c:pt idx="555">
                  <c:v>0.26959490741137415</c:v>
                </c:pt>
                <c:pt idx="556">
                  <c:v>0.2697222222268465</c:v>
                </c:pt>
                <c:pt idx="557">
                  <c:v>0.2722337962986785</c:v>
                </c:pt>
                <c:pt idx="558">
                  <c:v>0.2722337962986785</c:v>
                </c:pt>
                <c:pt idx="559">
                  <c:v>0.2722337962986785</c:v>
                </c:pt>
                <c:pt idx="560">
                  <c:v>0.27254629629896954</c:v>
                </c:pt>
                <c:pt idx="561">
                  <c:v>0.27274305556056788</c:v>
                </c:pt>
                <c:pt idx="562">
                  <c:v>0.27295138889166992</c:v>
                </c:pt>
                <c:pt idx="563">
                  <c:v>0.27317129629955161</c:v>
                </c:pt>
                <c:pt idx="564">
                  <c:v>0.27337962963065365</c:v>
                </c:pt>
                <c:pt idx="565">
                  <c:v>0.273576388892252</c:v>
                </c:pt>
                <c:pt idx="566">
                  <c:v>0.27377314815385034</c:v>
                </c:pt>
                <c:pt idx="567">
                  <c:v>0.27399305555445608</c:v>
                </c:pt>
                <c:pt idx="568">
                  <c:v>0.27414351852348773</c:v>
                </c:pt>
                <c:pt idx="569">
                  <c:v>0.27428240740846377</c:v>
                </c:pt>
                <c:pt idx="570">
                  <c:v>0.27438657407765277</c:v>
                </c:pt>
                <c:pt idx="571">
                  <c:v>0.27450231481634546</c:v>
                </c:pt>
                <c:pt idx="572">
                  <c:v>0.27461805555503815</c:v>
                </c:pt>
                <c:pt idx="573">
                  <c:v>0.27490740740904585</c:v>
                </c:pt>
                <c:pt idx="574">
                  <c:v>0.27501157407823484</c:v>
                </c:pt>
                <c:pt idx="575">
                  <c:v>0.27517361111677019</c:v>
                </c:pt>
                <c:pt idx="576">
                  <c:v>0.27534722222480923</c:v>
                </c:pt>
                <c:pt idx="577">
                  <c:v>0.27552083333284827</c:v>
                </c:pt>
                <c:pt idx="578">
                  <c:v>0.27565972222510027</c:v>
                </c:pt>
                <c:pt idx="579">
                  <c:v>0.27579861111007631</c:v>
                </c:pt>
                <c:pt idx="580">
                  <c:v>0.27593750000232831</c:v>
                </c:pt>
                <c:pt idx="581">
                  <c:v>0.27609953704086365</c:v>
                </c:pt>
                <c:pt idx="582">
                  <c:v>0.276261574079399</c:v>
                </c:pt>
                <c:pt idx="583">
                  <c:v>0.27641203704115469</c:v>
                </c:pt>
                <c:pt idx="584">
                  <c:v>0.27655092592613073</c:v>
                </c:pt>
                <c:pt idx="585">
                  <c:v>0.27672453704144573</c:v>
                </c:pt>
                <c:pt idx="586">
                  <c:v>0.27687500000320142</c:v>
                </c:pt>
                <c:pt idx="587">
                  <c:v>0.27702546296495711</c:v>
                </c:pt>
                <c:pt idx="588">
                  <c:v>0.27717592592671281</c:v>
                </c:pt>
                <c:pt idx="589">
                  <c:v>0.27733796296524815</c:v>
                </c:pt>
                <c:pt idx="590">
                  <c:v>0.2774652777807205</c:v>
                </c:pt>
                <c:pt idx="591">
                  <c:v>0.27763888888875954</c:v>
                </c:pt>
                <c:pt idx="592">
                  <c:v>0.27778935185051523</c:v>
                </c:pt>
                <c:pt idx="593">
                  <c:v>0.27793981481954688</c:v>
                </c:pt>
                <c:pt idx="594">
                  <c:v>0.27809027778130258</c:v>
                </c:pt>
                <c:pt idx="595">
                  <c:v>0.27824074074305827</c:v>
                </c:pt>
                <c:pt idx="596">
                  <c:v>0.27839120370481396</c:v>
                </c:pt>
                <c:pt idx="597">
                  <c:v>0.27851851852028631</c:v>
                </c:pt>
                <c:pt idx="598">
                  <c:v>0.2786574074125383</c:v>
                </c:pt>
                <c:pt idx="599">
                  <c:v>0.27879629629751435</c:v>
                </c:pt>
                <c:pt idx="600">
                  <c:v>0.27895833333604969</c:v>
                </c:pt>
                <c:pt idx="601">
                  <c:v>0.27906250000523869</c:v>
                </c:pt>
                <c:pt idx="602">
                  <c:v>0.27932870370568708</c:v>
                </c:pt>
                <c:pt idx="603">
                  <c:v>0.27944444444437977</c:v>
                </c:pt>
                <c:pt idx="604">
                  <c:v>0.27956018519034842</c:v>
                </c:pt>
                <c:pt idx="605">
                  <c:v>0.27968750000582077</c:v>
                </c:pt>
                <c:pt idx="606">
                  <c:v>0.2799074074064265</c:v>
                </c:pt>
                <c:pt idx="607">
                  <c:v>0.2800462962986785</c:v>
                </c:pt>
                <c:pt idx="608">
                  <c:v>0.2801851851909305</c:v>
                </c:pt>
                <c:pt idx="609">
                  <c:v>0.28033564815268619</c:v>
                </c:pt>
                <c:pt idx="610">
                  <c:v>0.28050925926072523</c:v>
                </c:pt>
                <c:pt idx="611">
                  <c:v>0.28068287037604023</c:v>
                </c:pt>
                <c:pt idx="612">
                  <c:v>0.28085648148407927</c:v>
                </c:pt>
                <c:pt idx="613">
                  <c:v>0.28099537036905531</c:v>
                </c:pt>
                <c:pt idx="614">
                  <c:v>0.28112268518452765</c:v>
                </c:pt>
                <c:pt idx="615">
                  <c:v>0.281284722223063</c:v>
                </c:pt>
                <c:pt idx="616">
                  <c:v>0.281423611115315</c:v>
                </c:pt>
                <c:pt idx="617">
                  <c:v>0.28157407407707069</c:v>
                </c:pt>
                <c:pt idx="618">
                  <c:v>0.28171296296204673</c:v>
                </c:pt>
                <c:pt idx="619">
                  <c:v>0.28188657407736173</c:v>
                </c:pt>
                <c:pt idx="620">
                  <c:v>0.28206018518540077</c:v>
                </c:pt>
                <c:pt idx="621">
                  <c:v>0.28223379630071577</c:v>
                </c:pt>
                <c:pt idx="622">
                  <c:v>0.28238425926247146</c:v>
                </c:pt>
                <c:pt idx="623">
                  <c:v>0.28254629630100681</c:v>
                </c:pt>
                <c:pt idx="624">
                  <c:v>0.28270833333226619</c:v>
                </c:pt>
                <c:pt idx="625">
                  <c:v>0.28283564814773854</c:v>
                </c:pt>
                <c:pt idx="626">
                  <c:v>0.28300925926305354</c:v>
                </c:pt>
                <c:pt idx="627">
                  <c:v>0.28315972222480923</c:v>
                </c:pt>
                <c:pt idx="628">
                  <c:v>0.28331018518656492</c:v>
                </c:pt>
                <c:pt idx="629">
                  <c:v>0.28348379630187992</c:v>
                </c:pt>
                <c:pt idx="630">
                  <c:v>0.28362268518685596</c:v>
                </c:pt>
                <c:pt idx="631">
                  <c:v>0.28378472222539131</c:v>
                </c:pt>
                <c:pt idx="632">
                  <c:v>0.283935185187147</c:v>
                </c:pt>
                <c:pt idx="633">
                  <c:v>0.28410879629518604</c:v>
                </c:pt>
                <c:pt idx="634">
                  <c:v>0.28423611111065838</c:v>
                </c:pt>
                <c:pt idx="635">
                  <c:v>0.28437500000291038</c:v>
                </c:pt>
                <c:pt idx="636">
                  <c:v>0.28452546296466608</c:v>
                </c:pt>
                <c:pt idx="637">
                  <c:v>0.28469907407270512</c:v>
                </c:pt>
                <c:pt idx="638">
                  <c:v>0.28484953704173677</c:v>
                </c:pt>
                <c:pt idx="639">
                  <c:v>0.28501157407299615</c:v>
                </c:pt>
                <c:pt idx="640">
                  <c:v>0.28518518518831115</c:v>
                </c:pt>
                <c:pt idx="641">
                  <c:v>0.28532407407328719</c:v>
                </c:pt>
                <c:pt idx="642">
                  <c:v>0.28549768518860219</c:v>
                </c:pt>
                <c:pt idx="643">
                  <c:v>0.28562500000407454</c:v>
                </c:pt>
                <c:pt idx="644">
                  <c:v>0.28578703704260988</c:v>
                </c:pt>
                <c:pt idx="645">
                  <c:v>0.28599537037371192</c:v>
                </c:pt>
                <c:pt idx="646">
                  <c:v>0.28611111111240461</c:v>
                </c:pt>
                <c:pt idx="647">
                  <c:v>0.28628472222771961</c:v>
                </c:pt>
                <c:pt idx="648">
                  <c:v>0.2864699074125383</c:v>
                </c:pt>
                <c:pt idx="649">
                  <c:v>0.28660879629751435</c:v>
                </c:pt>
                <c:pt idx="650">
                  <c:v>0.28947916666948004</c:v>
                </c:pt>
                <c:pt idx="651">
                  <c:v>0.28971064814686542</c:v>
                </c:pt>
                <c:pt idx="652">
                  <c:v>0.28991898148524342</c:v>
                </c:pt>
                <c:pt idx="653">
                  <c:v>0.29011574073956581</c:v>
                </c:pt>
                <c:pt idx="654">
                  <c:v>0.29032407407794381</c:v>
                </c:pt>
                <c:pt idx="655">
                  <c:v>0.29053240740904585</c:v>
                </c:pt>
                <c:pt idx="656">
                  <c:v>0.29075231481692754</c:v>
                </c:pt>
                <c:pt idx="657">
                  <c:v>0.29096064814802958</c:v>
                </c:pt>
                <c:pt idx="658">
                  <c:v>0.29114583333284827</c:v>
                </c:pt>
                <c:pt idx="659">
                  <c:v>0.29130787037138361</c:v>
                </c:pt>
                <c:pt idx="660">
                  <c:v>0.29143518518685596</c:v>
                </c:pt>
                <c:pt idx="661">
                  <c:v>0.29155092592554865</c:v>
                </c:pt>
                <c:pt idx="662">
                  <c:v>0.29184027777955635</c:v>
                </c:pt>
                <c:pt idx="663">
                  <c:v>0.29195601851824904</c:v>
                </c:pt>
                <c:pt idx="664">
                  <c:v>0.29206018518743804</c:v>
                </c:pt>
                <c:pt idx="665">
                  <c:v>0.29241898148029577</c:v>
                </c:pt>
                <c:pt idx="666">
                  <c:v>0.29255787037254777</c:v>
                </c:pt>
                <c:pt idx="667">
                  <c:v>0.29271990741108311</c:v>
                </c:pt>
                <c:pt idx="668">
                  <c:v>0.29297453704202781</c:v>
                </c:pt>
                <c:pt idx="669">
                  <c:v>0.29311342592700385</c:v>
                </c:pt>
                <c:pt idx="670">
                  <c:v>0.29332175925810589</c:v>
                </c:pt>
                <c:pt idx="671">
                  <c:v>0.29349537037342088</c:v>
                </c:pt>
                <c:pt idx="672">
                  <c:v>0.29369212963501923</c:v>
                </c:pt>
                <c:pt idx="673">
                  <c:v>0.29388888888934162</c:v>
                </c:pt>
                <c:pt idx="674">
                  <c:v>0.29402777778159361</c:v>
                </c:pt>
                <c:pt idx="675">
                  <c:v>0.29427083333575865</c:v>
                </c:pt>
                <c:pt idx="676">
                  <c:v>0.294398148151231</c:v>
                </c:pt>
                <c:pt idx="677">
                  <c:v>0.29454861111298669</c:v>
                </c:pt>
                <c:pt idx="678">
                  <c:v>0.29475694444408873</c:v>
                </c:pt>
                <c:pt idx="679">
                  <c:v>0.29494212962890742</c:v>
                </c:pt>
                <c:pt idx="680">
                  <c:v>0.29511574074422242</c:v>
                </c:pt>
                <c:pt idx="681">
                  <c:v>0.29528935185226146</c:v>
                </c:pt>
                <c:pt idx="682">
                  <c:v>0.29548611111385981</c:v>
                </c:pt>
                <c:pt idx="683">
                  <c:v>0.29564814815239515</c:v>
                </c:pt>
                <c:pt idx="684">
                  <c:v>0.2958101851909305</c:v>
                </c:pt>
                <c:pt idx="685">
                  <c:v>0.29598379629896954</c:v>
                </c:pt>
                <c:pt idx="686">
                  <c:v>0.29615740740700858</c:v>
                </c:pt>
                <c:pt idx="687">
                  <c:v>0.29634259259182727</c:v>
                </c:pt>
                <c:pt idx="688">
                  <c:v>0.29649305556085892</c:v>
                </c:pt>
                <c:pt idx="689">
                  <c:v>0.29666666666889796</c:v>
                </c:pt>
                <c:pt idx="690">
                  <c:v>0.29688657407677965</c:v>
                </c:pt>
                <c:pt idx="691">
                  <c:v>0.29703703703853535</c:v>
                </c:pt>
                <c:pt idx="692">
                  <c:v>0.29721064815385034</c:v>
                </c:pt>
                <c:pt idx="693">
                  <c:v>0.29737268518510973</c:v>
                </c:pt>
                <c:pt idx="694">
                  <c:v>0.29754629630042473</c:v>
                </c:pt>
                <c:pt idx="695">
                  <c:v>0.29775462963152677</c:v>
                </c:pt>
                <c:pt idx="696">
                  <c:v>0.29793981481634546</c:v>
                </c:pt>
                <c:pt idx="697">
                  <c:v>0.29810185185488081</c:v>
                </c:pt>
                <c:pt idx="698">
                  <c:v>0.29827546296291985</c:v>
                </c:pt>
                <c:pt idx="699">
                  <c:v>0.29844907407823484</c:v>
                </c:pt>
                <c:pt idx="700">
                  <c:v>0.29862268518627388</c:v>
                </c:pt>
                <c:pt idx="701">
                  <c:v>0.29877314814802958</c:v>
                </c:pt>
                <c:pt idx="702">
                  <c:v>0.29896990740962792</c:v>
                </c:pt>
                <c:pt idx="703">
                  <c:v>0.29916666667122627</c:v>
                </c:pt>
                <c:pt idx="704">
                  <c:v>0.29935185185604496</c:v>
                </c:pt>
                <c:pt idx="705">
                  <c:v>0.299525462964084</c:v>
                </c:pt>
                <c:pt idx="706">
                  <c:v>0.299699074079399</c:v>
                </c:pt>
                <c:pt idx="707">
                  <c:v>0.29983796296437504</c:v>
                </c:pt>
                <c:pt idx="708">
                  <c:v>0.30000000000291038</c:v>
                </c:pt>
                <c:pt idx="709">
                  <c:v>0.30015046296466608</c:v>
                </c:pt>
                <c:pt idx="710">
                  <c:v>0.30030092592642177</c:v>
                </c:pt>
                <c:pt idx="711">
                  <c:v>0.30050925926479977</c:v>
                </c:pt>
                <c:pt idx="712">
                  <c:v>0.30064814814977581</c:v>
                </c:pt>
                <c:pt idx="713">
                  <c:v>0.3009375000037835</c:v>
                </c:pt>
                <c:pt idx="714">
                  <c:v>0.30108796296553919</c:v>
                </c:pt>
                <c:pt idx="715">
                  <c:v>0.30121527778101154</c:v>
                </c:pt>
                <c:pt idx="716">
                  <c:v>0.30138888888905058</c:v>
                </c:pt>
                <c:pt idx="717">
                  <c:v>0.30156250000436557</c:v>
                </c:pt>
                <c:pt idx="718">
                  <c:v>0.30170138888934162</c:v>
                </c:pt>
                <c:pt idx="719">
                  <c:v>0.30187500000465661</c:v>
                </c:pt>
                <c:pt idx="720">
                  <c:v>0.30206018518947531</c:v>
                </c:pt>
                <c:pt idx="721">
                  <c:v>0.30222222222801065</c:v>
                </c:pt>
                <c:pt idx="722">
                  <c:v>0.30240740741282934</c:v>
                </c:pt>
                <c:pt idx="723">
                  <c:v>0.30258101852086838</c:v>
                </c:pt>
                <c:pt idx="724">
                  <c:v>0.30274305555940373</c:v>
                </c:pt>
                <c:pt idx="725">
                  <c:v>0.30291666666744277</c:v>
                </c:pt>
                <c:pt idx="726">
                  <c:v>0.30309027778275777</c:v>
                </c:pt>
                <c:pt idx="727">
                  <c:v>0.30327546296757646</c:v>
                </c:pt>
                <c:pt idx="728">
                  <c:v>0.30346064815239515</c:v>
                </c:pt>
                <c:pt idx="729">
                  <c:v>0.30365740740671754</c:v>
                </c:pt>
                <c:pt idx="730">
                  <c:v>0.30385416666831588</c:v>
                </c:pt>
                <c:pt idx="731">
                  <c:v>0.30399305556056788</c:v>
                </c:pt>
                <c:pt idx="732">
                  <c:v>0.30415509259182727</c:v>
                </c:pt>
                <c:pt idx="733">
                  <c:v>0.30436342593020527</c:v>
                </c:pt>
                <c:pt idx="734">
                  <c:v>0.30449074074567761</c:v>
                </c:pt>
                <c:pt idx="735">
                  <c:v>0.304722222223063</c:v>
                </c:pt>
                <c:pt idx="736">
                  <c:v>0.304861111115315</c:v>
                </c:pt>
                <c:pt idx="737">
                  <c:v>0.30504629630013369</c:v>
                </c:pt>
                <c:pt idx="738">
                  <c:v>0.30519675926188938</c:v>
                </c:pt>
                <c:pt idx="739">
                  <c:v>0.30539351852348773</c:v>
                </c:pt>
                <c:pt idx="740">
                  <c:v>0.30755787037196569</c:v>
                </c:pt>
                <c:pt idx="741">
                  <c:v>0.30790509259531973</c:v>
                </c:pt>
                <c:pt idx="742">
                  <c:v>0.30809027778013842</c:v>
                </c:pt>
                <c:pt idx="743">
                  <c:v>0.30829861111124046</c:v>
                </c:pt>
                <c:pt idx="744">
                  <c:v>0.30850694444961846</c:v>
                </c:pt>
                <c:pt idx="745">
                  <c:v>0.30870370370394085</c:v>
                </c:pt>
                <c:pt idx="746">
                  <c:v>0.30891203704231884</c:v>
                </c:pt>
                <c:pt idx="747">
                  <c:v>0.30912037037342088</c:v>
                </c:pt>
                <c:pt idx="748">
                  <c:v>0.30934027778130258</c:v>
                </c:pt>
                <c:pt idx="749">
                  <c:v>0.30953703704290092</c:v>
                </c:pt>
                <c:pt idx="750">
                  <c:v>0.30968750000465661</c:v>
                </c:pt>
                <c:pt idx="751">
                  <c:v>0.30983796296641231</c:v>
                </c:pt>
                <c:pt idx="752">
                  <c:v>0.31008101852057735</c:v>
                </c:pt>
                <c:pt idx="753">
                  <c:v>0.31021990741282934</c:v>
                </c:pt>
                <c:pt idx="754">
                  <c:v>0.31048611111327773</c:v>
                </c:pt>
                <c:pt idx="755">
                  <c:v>0.31062500000552973</c:v>
                </c:pt>
                <c:pt idx="756">
                  <c:v>0.31089120370597811</c:v>
                </c:pt>
                <c:pt idx="757">
                  <c:v>0.31111111111385981</c:v>
                </c:pt>
                <c:pt idx="758">
                  <c:v>0.31128472222189885</c:v>
                </c:pt>
                <c:pt idx="759">
                  <c:v>0.31146990740671754</c:v>
                </c:pt>
                <c:pt idx="760">
                  <c:v>0.31167824074509554</c:v>
                </c:pt>
                <c:pt idx="761">
                  <c:v>0.31193287037604023</c:v>
                </c:pt>
                <c:pt idx="762">
                  <c:v>0.31217592593020527</c:v>
                </c:pt>
                <c:pt idx="763">
                  <c:v>0.31244212963065365</c:v>
                </c:pt>
                <c:pt idx="764">
                  <c:v>0.31268518518481869</c:v>
                </c:pt>
                <c:pt idx="765">
                  <c:v>0.31285879630013369</c:v>
                </c:pt>
                <c:pt idx="766">
                  <c:v>0.31304398148495238</c:v>
                </c:pt>
                <c:pt idx="767">
                  <c:v>0.31329861111589707</c:v>
                </c:pt>
                <c:pt idx="768">
                  <c:v>0.31353009259328246</c:v>
                </c:pt>
                <c:pt idx="769">
                  <c:v>0.31376157407794381</c:v>
                </c:pt>
                <c:pt idx="770">
                  <c:v>0.31399305555532919</c:v>
                </c:pt>
                <c:pt idx="771">
                  <c:v>0.31423611111677019</c:v>
                </c:pt>
                <c:pt idx="772">
                  <c:v>0.31445601851737592</c:v>
                </c:pt>
                <c:pt idx="773">
                  <c:v>0.31466435185575392</c:v>
                </c:pt>
                <c:pt idx="774">
                  <c:v>0.31493055555620231</c:v>
                </c:pt>
                <c:pt idx="775">
                  <c:v>0.315150462964084</c:v>
                </c:pt>
                <c:pt idx="776">
                  <c:v>0.31534722222568234</c:v>
                </c:pt>
                <c:pt idx="777">
                  <c:v>0.31555555555678438</c:v>
                </c:pt>
                <c:pt idx="778">
                  <c:v>0.31577546296466608</c:v>
                </c:pt>
                <c:pt idx="779">
                  <c:v>0.31598379629576812</c:v>
                </c:pt>
                <c:pt idx="780">
                  <c:v>0.31618055555736646</c:v>
                </c:pt>
                <c:pt idx="781">
                  <c:v>0.3163888888884685</c:v>
                </c:pt>
                <c:pt idx="782">
                  <c:v>0.31664351851941319</c:v>
                </c:pt>
                <c:pt idx="783">
                  <c:v>0.31685185185051523</c:v>
                </c:pt>
                <c:pt idx="784">
                  <c:v>0.31702546296583023</c:v>
                </c:pt>
                <c:pt idx="785">
                  <c:v>0.31719907407386927</c:v>
                </c:pt>
                <c:pt idx="786">
                  <c:v>0.31739583333546761</c:v>
                </c:pt>
                <c:pt idx="787">
                  <c:v>0.31760416666656965</c:v>
                </c:pt>
                <c:pt idx="788">
                  <c:v>0.31777777778188465</c:v>
                </c:pt>
                <c:pt idx="789">
                  <c:v>0.31793981482042</c:v>
                </c:pt>
                <c:pt idx="790">
                  <c:v>0.31810185185167938</c:v>
                </c:pt>
                <c:pt idx="791">
                  <c:v>0.31826388889021473</c:v>
                </c:pt>
                <c:pt idx="792">
                  <c:v>0.31841435185197042</c:v>
                </c:pt>
                <c:pt idx="793">
                  <c:v>0.31855324074422242</c:v>
                </c:pt>
                <c:pt idx="794">
                  <c:v>0.31869212962919846</c:v>
                </c:pt>
                <c:pt idx="795">
                  <c:v>0.31891203703708015</c:v>
                </c:pt>
                <c:pt idx="796">
                  <c:v>0.31905092592933215</c:v>
                </c:pt>
                <c:pt idx="797">
                  <c:v>0.3192476851909305</c:v>
                </c:pt>
                <c:pt idx="798">
                  <c:v>0.31942129629896954</c:v>
                </c:pt>
                <c:pt idx="799">
                  <c:v>0.31957175926072523</c:v>
                </c:pt>
                <c:pt idx="800">
                  <c:v>0.31976851852232357</c:v>
                </c:pt>
                <c:pt idx="801">
                  <c:v>0.31989583333779592</c:v>
                </c:pt>
                <c:pt idx="802">
                  <c:v>0.32005787036905531</c:v>
                </c:pt>
                <c:pt idx="803">
                  <c:v>0.32020833333808696</c:v>
                </c:pt>
                <c:pt idx="804">
                  <c:v>0.32040509259240935</c:v>
                </c:pt>
                <c:pt idx="805">
                  <c:v>0.32054398148466134</c:v>
                </c:pt>
                <c:pt idx="806">
                  <c:v>0.32069444444641704</c:v>
                </c:pt>
                <c:pt idx="807">
                  <c:v>0.32086805555445608</c:v>
                </c:pt>
                <c:pt idx="808">
                  <c:v>0.32107638889283407</c:v>
                </c:pt>
                <c:pt idx="809">
                  <c:v>0.32121527777781012</c:v>
                </c:pt>
                <c:pt idx="810">
                  <c:v>0.32135416667006211</c:v>
                </c:pt>
                <c:pt idx="811">
                  <c:v>0.32152777777810115</c:v>
                </c:pt>
                <c:pt idx="812">
                  <c:v>0.3217245370396995</c:v>
                </c:pt>
                <c:pt idx="813">
                  <c:v>0.32187500000145519</c:v>
                </c:pt>
                <c:pt idx="814">
                  <c:v>0.32206018518627388</c:v>
                </c:pt>
                <c:pt idx="815">
                  <c:v>0.32223379630158888</c:v>
                </c:pt>
                <c:pt idx="816">
                  <c:v>0.32238425926334457</c:v>
                </c:pt>
                <c:pt idx="817">
                  <c:v>0.32254629630187992</c:v>
                </c:pt>
                <c:pt idx="818">
                  <c:v>0.32271990740991896</c:v>
                </c:pt>
                <c:pt idx="819">
                  <c:v>0.32285879630217096</c:v>
                </c:pt>
                <c:pt idx="820">
                  <c:v>0.32304398148698965</c:v>
                </c:pt>
                <c:pt idx="821">
                  <c:v>0.32322916667180834</c:v>
                </c:pt>
                <c:pt idx="822">
                  <c:v>0.32340277777984738</c:v>
                </c:pt>
                <c:pt idx="823">
                  <c:v>0.32357638888788642</c:v>
                </c:pt>
                <c:pt idx="824">
                  <c:v>0.32375000000320142</c:v>
                </c:pt>
                <c:pt idx="825">
                  <c:v>0.32387731481867377</c:v>
                </c:pt>
                <c:pt idx="826">
                  <c:v>0.32401620370364981</c:v>
                </c:pt>
                <c:pt idx="827">
                  <c:v>0.3241666666654055</c:v>
                </c:pt>
                <c:pt idx="828">
                  <c:v>0.3243402777807205</c:v>
                </c:pt>
                <c:pt idx="829">
                  <c:v>0.32445601851941319</c:v>
                </c:pt>
                <c:pt idx="830">
                  <c:v>0.32466435185051523</c:v>
                </c:pt>
                <c:pt idx="831">
                  <c:v>0.32482638888905058</c:v>
                </c:pt>
                <c:pt idx="832">
                  <c:v>0.32785879629955161</c:v>
                </c:pt>
                <c:pt idx="833">
                  <c:v>0.32806712963065365</c:v>
                </c:pt>
                <c:pt idx="834">
                  <c:v>0.32828703703853535</c:v>
                </c:pt>
                <c:pt idx="835">
                  <c:v>0.32848379630013369</c:v>
                </c:pt>
                <c:pt idx="836">
                  <c:v>0.32869212963123573</c:v>
                </c:pt>
                <c:pt idx="837">
                  <c:v>0.32891203703911742</c:v>
                </c:pt>
                <c:pt idx="838">
                  <c:v>0.32910879630071577</c:v>
                </c:pt>
                <c:pt idx="839">
                  <c:v>0.32931712963181781</c:v>
                </c:pt>
                <c:pt idx="840">
                  <c:v>0.32951388889341615</c:v>
                </c:pt>
                <c:pt idx="841">
                  <c:v>0.32967592592467554</c:v>
                </c:pt>
                <c:pt idx="842">
                  <c:v>0.32980324074014788</c:v>
                </c:pt>
                <c:pt idx="843">
                  <c:v>0.32996527777868323</c:v>
                </c:pt>
                <c:pt idx="844">
                  <c:v>0.33017361110978527</c:v>
                </c:pt>
                <c:pt idx="845">
                  <c:v>0.33031250000203727</c:v>
                </c:pt>
                <c:pt idx="846">
                  <c:v>0.33052083333313931</c:v>
                </c:pt>
                <c:pt idx="847">
                  <c:v>0.33075231481780065</c:v>
                </c:pt>
                <c:pt idx="848">
                  <c:v>0.33090277777955635</c:v>
                </c:pt>
                <c:pt idx="849">
                  <c:v>0.33107638888759539</c:v>
                </c:pt>
                <c:pt idx="850">
                  <c:v>0.33127314814919373</c:v>
                </c:pt>
                <c:pt idx="851">
                  <c:v>0.33142361111094942</c:v>
                </c:pt>
                <c:pt idx="852">
                  <c:v>0.33159722222626442</c:v>
                </c:pt>
                <c:pt idx="853">
                  <c:v>0.33181712963414611</c:v>
                </c:pt>
                <c:pt idx="854">
                  <c:v>0.33200231481896481</c:v>
                </c:pt>
                <c:pt idx="855">
                  <c:v>0.3321875000037835</c:v>
                </c:pt>
                <c:pt idx="856">
                  <c:v>0.33238425925810589</c:v>
                </c:pt>
                <c:pt idx="857">
                  <c:v>0.33256944445020054</c:v>
                </c:pt>
                <c:pt idx="858">
                  <c:v>0.33273148148145992</c:v>
                </c:pt>
                <c:pt idx="859">
                  <c:v>0.33288194444321562</c:v>
                </c:pt>
                <c:pt idx="860">
                  <c:v>0.33306712963531027</c:v>
                </c:pt>
                <c:pt idx="861">
                  <c:v>0.33327546296641231</c:v>
                </c:pt>
                <c:pt idx="862">
                  <c:v>0.33347222222801065</c:v>
                </c:pt>
                <c:pt idx="863">
                  <c:v>0.33365740741282934</c:v>
                </c:pt>
                <c:pt idx="864">
                  <c:v>0.33384259259764804</c:v>
                </c:pt>
                <c:pt idx="865">
                  <c:v>0.33399305555940373</c:v>
                </c:pt>
                <c:pt idx="866">
                  <c:v>0.33414351852115942</c:v>
                </c:pt>
                <c:pt idx="867">
                  <c:v>0.33431712962919846</c:v>
                </c:pt>
                <c:pt idx="868">
                  <c:v>0.33449074074451346</c:v>
                </c:pt>
                <c:pt idx="869">
                  <c:v>0.33464120370626915</c:v>
                </c:pt>
                <c:pt idx="870">
                  <c:v>0.3348379629678675</c:v>
                </c:pt>
                <c:pt idx="871">
                  <c:v>0.33501157407590654</c:v>
                </c:pt>
                <c:pt idx="872">
                  <c:v>0.33517361111444188</c:v>
                </c:pt>
                <c:pt idx="873">
                  <c:v>0.33533564815297723</c:v>
                </c:pt>
                <c:pt idx="874">
                  <c:v>0.33550925926101627</c:v>
                </c:pt>
                <c:pt idx="875">
                  <c:v>0.33565972222277196</c:v>
                </c:pt>
                <c:pt idx="876">
                  <c:v>0.33583333333808696</c:v>
                </c:pt>
                <c:pt idx="877">
                  <c:v>0.33603009259240935</c:v>
                </c:pt>
                <c:pt idx="878">
                  <c:v>0.33620370370772434</c:v>
                </c:pt>
                <c:pt idx="879">
                  <c:v>0.33638888889254304</c:v>
                </c:pt>
                <c:pt idx="880">
                  <c:v>0.33658564814686542</c:v>
                </c:pt>
                <c:pt idx="881">
                  <c:v>0.33673611111589707</c:v>
                </c:pt>
                <c:pt idx="882">
                  <c:v>0.33688657407765277</c:v>
                </c:pt>
                <c:pt idx="883">
                  <c:v>0.33703703703940846</c:v>
                </c:pt>
                <c:pt idx="884">
                  <c:v>0.3372106481474475</c:v>
                </c:pt>
                <c:pt idx="885">
                  <c:v>0.3373842592627625</c:v>
                </c:pt>
                <c:pt idx="886">
                  <c:v>0.33753472222451819</c:v>
                </c:pt>
                <c:pt idx="887">
                  <c:v>0.33774305555562023</c:v>
                </c:pt>
                <c:pt idx="888">
                  <c:v>0.33789351851737592</c:v>
                </c:pt>
                <c:pt idx="889">
                  <c:v>0.33803240740962792</c:v>
                </c:pt>
                <c:pt idx="890">
                  <c:v>0.33819444444816327</c:v>
                </c:pt>
                <c:pt idx="891">
                  <c:v>0.33841435185604496</c:v>
                </c:pt>
                <c:pt idx="892">
                  <c:v>0.33854166667151731</c:v>
                </c:pt>
                <c:pt idx="893">
                  <c:v>0.338692129633273</c:v>
                </c:pt>
                <c:pt idx="894">
                  <c:v>0.33887731481809169</c:v>
                </c:pt>
                <c:pt idx="895">
                  <c:v>0.33908564814919373</c:v>
                </c:pt>
                <c:pt idx="896">
                  <c:v>0.33925925926450873</c:v>
                </c:pt>
                <c:pt idx="897">
                  <c:v>0.33943287037254777</c:v>
                </c:pt>
                <c:pt idx="898">
                  <c:v>0.33964120370364981</c:v>
                </c:pt>
                <c:pt idx="899">
                  <c:v>0.33981481481896481</c:v>
                </c:pt>
                <c:pt idx="900">
                  <c:v>0.3399652777807205</c:v>
                </c:pt>
                <c:pt idx="901">
                  <c:v>0.34015046296553919</c:v>
                </c:pt>
                <c:pt idx="902">
                  <c:v>0.34032407407357823</c:v>
                </c:pt>
                <c:pt idx="903">
                  <c:v>0.34050925925839692</c:v>
                </c:pt>
                <c:pt idx="904">
                  <c:v>0.34071759259677492</c:v>
                </c:pt>
                <c:pt idx="905">
                  <c:v>0.34089120370481396</c:v>
                </c:pt>
                <c:pt idx="906">
                  <c:v>0.34104166666656965</c:v>
                </c:pt>
                <c:pt idx="907">
                  <c:v>0.34119212962832535</c:v>
                </c:pt>
                <c:pt idx="908">
                  <c:v>0.34136574074364034</c:v>
                </c:pt>
                <c:pt idx="909">
                  <c:v>0.34150462962861639</c:v>
                </c:pt>
                <c:pt idx="910">
                  <c:v>0.34173611111327773</c:v>
                </c:pt>
                <c:pt idx="911">
                  <c:v>0.34189814815181307</c:v>
                </c:pt>
                <c:pt idx="912">
                  <c:v>0.34204861111356877</c:v>
                </c:pt>
                <c:pt idx="913">
                  <c:v>0.34222222222160781</c:v>
                </c:pt>
                <c:pt idx="914">
                  <c:v>0.3424652777830488</c:v>
                </c:pt>
                <c:pt idx="915">
                  <c:v>0.3426157407448045</c:v>
                </c:pt>
                <c:pt idx="916">
                  <c:v>0.34277777778333984</c:v>
                </c:pt>
                <c:pt idx="917">
                  <c:v>0.34293981481459923</c:v>
                </c:pt>
                <c:pt idx="918">
                  <c:v>0.34315972222248092</c:v>
                </c:pt>
                <c:pt idx="919">
                  <c:v>0.34331018518423662</c:v>
                </c:pt>
                <c:pt idx="920">
                  <c:v>0.34350694444583496</c:v>
                </c:pt>
                <c:pt idx="921">
                  <c:v>0.34369212963065365</c:v>
                </c:pt>
                <c:pt idx="922">
                  <c:v>0.34649305555649335</c:v>
                </c:pt>
                <c:pt idx="923">
                  <c:v>0.34673611111065838</c:v>
                </c:pt>
                <c:pt idx="924">
                  <c:v>0.34687500000291038</c:v>
                </c:pt>
                <c:pt idx="925">
                  <c:v>0.34701388888788642</c:v>
                </c:pt>
                <c:pt idx="926">
                  <c:v>0.34714120370335877</c:v>
                </c:pt>
                <c:pt idx="927">
                  <c:v>0.34728009259561077</c:v>
                </c:pt>
                <c:pt idx="928">
                  <c:v>0.34748842592671281</c:v>
                </c:pt>
                <c:pt idx="929">
                  <c:v>0.3476736111115315</c:v>
                </c:pt>
                <c:pt idx="930">
                  <c:v>0.3478125000037835</c:v>
                </c:pt>
                <c:pt idx="931">
                  <c:v>0.34796296296553919</c:v>
                </c:pt>
                <c:pt idx="932">
                  <c:v>0.34813657407357823</c:v>
                </c:pt>
                <c:pt idx="933">
                  <c:v>0.34832175925839692</c:v>
                </c:pt>
                <c:pt idx="934">
                  <c:v>0.34846064815064892</c:v>
                </c:pt>
                <c:pt idx="935">
                  <c:v>0.34862268518918427</c:v>
                </c:pt>
                <c:pt idx="936">
                  <c:v>0.35576388888875954</c:v>
                </c:pt>
                <c:pt idx="937">
                  <c:v>0.35707175925927004</c:v>
                </c:pt>
                <c:pt idx="938">
                  <c:v>0.35796296296757646</c:v>
                </c:pt>
                <c:pt idx="939">
                  <c:v>0.35917824074567761</c:v>
                </c:pt>
                <c:pt idx="940">
                  <c:v>0.36011574074655073</c:v>
                </c:pt>
                <c:pt idx="941">
                  <c:v>0.36138888889399823</c:v>
                </c:pt>
                <c:pt idx="942">
                  <c:v>0.36243055555678438</c:v>
                </c:pt>
                <c:pt idx="943">
                  <c:v>0.36320601851912215</c:v>
                </c:pt>
                <c:pt idx="944">
                  <c:v>0.36425925925868796</c:v>
                </c:pt>
                <c:pt idx="945">
                  <c:v>0.36517361111327773</c:v>
                </c:pt>
                <c:pt idx="946">
                  <c:v>0.36597222222189885</c:v>
                </c:pt>
                <c:pt idx="947">
                  <c:v>0.36678240740729962</c:v>
                </c:pt>
                <c:pt idx="948">
                  <c:v>0.36766203703882638</c:v>
                </c:pt>
                <c:pt idx="949">
                  <c:v>0.36952546296379296</c:v>
                </c:pt>
                <c:pt idx="950">
                  <c:v>0.36978009259473765</c:v>
                </c:pt>
                <c:pt idx="951">
                  <c:v>0.36998842592583969</c:v>
                </c:pt>
                <c:pt idx="952">
                  <c:v>0.37015046296437504</c:v>
                </c:pt>
                <c:pt idx="953">
                  <c:v>0.37030092592613073</c:v>
                </c:pt>
                <c:pt idx="954">
                  <c:v>0.37041666667209938</c:v>
                </c:pt>
                <c:pt idx="955">
                  <c:v>0.37053240741079208</c:v>
                </c:pt>
                <c:pt idx="956">
                  <c:v>0.37068287037254777</c:v>
                </c:pt>
                <c:pt idx="957">
                  <c:v>0.37083333333430346</c:v>
                </c:pt>
                <c:pt idx="958">
                  <c:v>0.37100694444961846</c:v>
                </c:pt>
                <c:pt idx="959">
                  <c:v>0.37119212963443715</c:v>
                </c:pt>
                <c:pt idx="960">
                  <c:v>0.3713194444499095</c:v>
                </c:pt>
                <c:pt idx="961">
                  <c:v>0.37145833333488554</c:v>
                </c:pt>
                <c:pt idx="962">
                  <c:v>0.37159722222713754</c:v>
                </c:pt>
                <c:pt idx="963">
                  <c:v>0.37172453704260988</c:v>
                </c:pt>
                <c:pt idx="964">
                  <c:v>0.37186342592758592</c:v>
                </c:pt>
                <c:pt idx="965">
                  <c:v>0.37202546296612127</c:v>
                </c:pt>
                <c:pt idx="966">
                  <c:v>0.37450231481489027</c:v>
                </c:pt>
                <c:pt idx="967">
                  <c:v>0.37469907407648861</c:v>
                </c:pt>
                <c:pt idx="968">
                  <c:v>0.37484953703824431</c:v>
                </c:pt>
                <c:pt idx="969">
                  <c:v>0.37495370370743331</c:v>
                </c:pt>
                <c:pt idx="970">
                  <c:v>0.37508101852290565</c:v>
                </c:pt>
                <c:pt idx="971">
                  <c:v>0.37523148148466134</c:v>
                </c:pt>
                <c:pt idx="972">
                  <c:v>0.37540509259270038</c:v>
                </c:pt>
                <c:pt idx="973">
                  <c:v>0.37557870370801538</c:v>
                </c:pt>
                <c:pt idx="974">
                  <c:v>0.37575231481605442</c:v>
                </c:pt>
                <c:pt idx="975">
                  <c:v>0.37592592593136942</c:v>
                </c:pt>
                <c:pt idx="976">
                  <c:v>0.37609953703940846</c:v>
                </c:pt>
                <c:pt idx="977">
                  <c:v>0.37625000000116415</c:v>
                </c:pt>
                <c:pt idx="978">
                  <c:v>0.37638888889341615</c:v>
                </c:pt>
                <c:pt idx="979">
                  <c:v>0.37653935185517184</c:v>
                </c:pt>
                <c:pt idx="980">
                  <c:v>0.37670138889370719</c:v>
                </c:pt>
                <c:pt idx="981">
                  <c:v>0.37685185185546288</c:v>
                </c:pt>
                <c:pt idx="982">
                  <c:v>0.37702546296350192</c:v>
                </c:pt>
                <c:pt idx="983">
                  <c:v>0.37719907407881692</c:v>
                </c:pt>
                <c:pt idx="984">
                  <c:v>0.37736111111007631</c:v>
                </c:pt>
                <c:pt idx="985">
                  <c:v>0.37750000000232831</c:v>
                </c:pt>
                <c:pt idx="986">
                  <c:v>0.377650462964084</c:v>
                </c:pt>
                <c:pt idx="987">
                  <c:v>0.377789351856336</c:v>
                </c:pt>
                <c:pt idx="988">
                  <c:v>0.37792824074131204</c:v>
                </c:pt>
                <c:pt idx="989">
                  <c:v>0.37813657407969004</c:v>
                </c:pt>
                <c:pt idx="990">
                  <c:v>0.37826388888788642</c:v>
                </c:pt>
                <c:pt idx="991">
                  <c:v>0.37841435185691807</c:v>
                </c:pt>
                <c:pt idx="992">
                  <c:v>0.37859953704173677</c:v>
                </c:pt>
                <c:pt idx="993">
                  <c:v>0.37877314814977581</c:v>
                </c:pt>
                <c:pt idx="994">
                  <c:v>0.37891203704202781</c:v>
                </c:pt>
                <c:pt idx="995">
                  <c:v>0.3790625000037835</c:v>
                </c:pt>
                <c:pt idx="996">
                  <c:v>0.37922453704231884</c:v>
                </c:pt>
                <c:pt idx="997">
                  <c:v>0.37935185185051523</c:v>
                </c:pt>
                <c:pt idx="998">
                  <c:v>0.37949074074276723</c:v>
                </c:pt>
                <c:pt idx="999">
                  <c:v>0.37967592592758592</c:v>
                </c:pt>
                <c:pt idx="1000">
                  <c:v>0.37983796296612127</c:v>
                </c:pt>
                <c:pt idx="1001">
                  <c:v>0.38000000000465661</c:v>
                </c:pt>
                <c:pt idx="1002">
                  <c:v>0.380162037035916</c:v>
                </c:pt>
                <c:pt idx="1003">
                  <c:v>0.38031250000494765</c:v>
                </c:pt>
                <c:pt idx="1004">
                  <c:v>0.38047453703620704</c:v>
                </c:pt>
                <c:pt idx="1005">
                  <c:v>0.38061342592845904</c:v>
                </c:pt>
                <c:pt idx="1006">
                  <c:v>0.38076388889021473</c:v>
                </c:pt>
                <c:pt idx="1007">
                  <c:v>0.38091435185197042</c:v>
                </c:pt>
                <c:pt idx="1008">
                  <c:v>0.38108796296728542</c:v>
                </c:pt>
                <c:pt idx="1009">
                  <c:v>0.38122685185226146</c:v>
                </c:pt>
                <c:pt idx="1010">
                  <c:v>0.38136574074451346</c:v>
                </c:pt>
                <c:pt idx="1011">
                  <c:v>0.3815393518525525</c:v>
                </c:pt>
                <c:pt idx="1012">
                  <c:v>0.3816782407448045</c:v>
                </c:pt>
                <c:pt idx="1013">
                  <c:v>0.38182870370656019</c:v>
                </c:pt>
                <c:pt idx="1014">
                  <c:v>0.38484953704028158</c:v>
                </c:pt>
                <c:pt idx="1015">
                  <c:v>0.38517361111007631</c:v>
                </c:pt>
                <c:pt idx="1016">
                  <c:v>0.38538194444845431</c:v>
                </c:pt>
                <c:pt idx="1017">
                  <c:v>0.38559027777955635</c:v>
                </c:pt>
                <c:pt idx="1018">
                  <c:v>0.38579861111065838</c:v>
                </c:pt>
                <c:pt idx="1019">
                  <c:v>0.38600694444903638</c:v>
                </c:pt>
                <c:pt idx="1020">
                  <c:v>0.38621527778013842</c:v>
                </c:pt>
                <c:pt idx="1021">
                  <c:v>0.39155092593136942</c:v>
                </c:pt>
                <c:pt idx="1022">
                  <c:v>0.39177083333197515</c:v>
                </c:pt>
                <c:pt idx="1023">
                  <c:v>0.3919675925935735</c:v>
                </c:pt>
                <c:pt idx="1024">
                  <c:v>0.39211805555532919</c:v>
                </c:pt>
                <c:pt idx="1025">
                  <c:v>0.39223379630129784</c:v>
                </c:pt>
                <c:pt idx="1026">
                  <c:v>0.39234953703999054</c:v>
                </c:pt>
                <c:pt idx="1027">
                  <c:v>0.39244212963239988</c:v>
                </c:pt>
                <c:pt idx="1028">
                  <c:v>0.39274305555591127</c:v>
                </c:pt>
                <c:pt idx="1029">
                  <c:v>0.39291666667122627</c:v>
                </c:pt>
                <c:pt idx="1030">
                  <c:v>0.39306712963298196</c:v>
                </c:pt>
                <c:pt idx="1031">
                  <c:v>0.393240740741021</c:v>
                </c:pt>
                <c:pt idx="1032">
                  <c:v>0.39343750000261934</c:v>
                </c:pt>
                <c:pt idx="1033">
                  <c:v>0.39357638888759539</c:v>
                </c:pt>
                <c:pt idx="1034">
                  <c:v>0.39377314814919373</c:v>
                </c:pt>
                <c:pt idx="1035">
                  <c:v>0.39394675926450873</c:v>
                </c:pt>
                <c:pt idx="1036">
                  <c:v>0.39414351851883112</c:v>
                </c:pt>
                <c:pt idx="1037">
                  <c:v>0.39432870370364981</c:v>
                </c:pt>
                <c:pt idx="1038">
                  <c:v>0.3945138888884685</c:v>
                </c:pt>
                <c:pt idx="1039">
                  <c:v>0.3946527777807205</c:v>
                </c:pt>
                <c:pt idx="1040">
                  <c:v>0.39480324074247619</c:v>
                </c:pt>
                <c:pt idx="1041">
                  <c:v>0.39496527778101154</c:v>
                </c:pt>
                <c:pt idx="1042">
                  <c:v>0.39512731481954688</c:v>
                </c:pt>
                <c:pt idx="1043">
                  <c:v>0.39530092592758592</c:v>
                </c:pt>
                <c:pt idx="1044">
                  <c:v>0.39547453704290092</c:v>
                </c:pt>
                <c:pt idx="1045">
                  <c:v>0.39564814815093996</c:v>
                </c:pt>
                <c:pt idx="1046">
                  <c:v>0.395821759258979</c:v>
                </c:pt>
                <c:pt idx="1047">
                  <c:v>0.39598379629751435</c:v>
                </c:pt>
                <c:pt idx="1048">
                  <c:v>0.39613425925927004</c:v>
                </c:pt>
                <c:pt idx="1049">
                  <c:v>0.39628472222102573</c:v>
                </c:pt>
                <c:pt idx="1050">
                  <c:v>0.39643518519005738</c:v>
                </c:pt>
                <c:pt idx="1051">
                  <c:v>0.39662037037487607</c:v>
                </c:pt>
                <c:pt idx="1052">
                  <c:v>0.39681712962919846</c:v>
                </c:pt>
                <c:pt idx="1053">
                  <c:v>0.39696759259823011</c:v>
                </c:pt>
                <c:pt idx="1054">
                  <c:v>0.39711805555998581</c:v>
                </c:pt>
                <c:pt idx="1055">
                  <c:v>0.39729166666802485</c:v>
                </c:pt>
                <c:pt idx="1056">
                  <c:v>0.39751157407590654</c:v>
                </c:pt>
                <c:pt idx="1057">
                  <c:v>0.39763888889137888</c:v>
                </c:pt>
                <c:pt idx="1058">
                  <c:v>0.39775462963007158</c:v>
                </c:pt>
                <c:pt idx="1059">
                  <c:v>0.39795138889166992</c:v>
                </c:pt>
                <c:pt idx="1060">
                  <c:v>0.39817129629955161</c:v>
                </c:pt>
                <c:pt idx="1061">
                  <c:v>0.39829861111502396</c:v>
                </c:pt>
                <c:pt idx="1062">
                  <c:v>0.398472222223063</c:v>
                </c:pt>
                <c:pt idx="1063">
                  <c:v>0.39862268518481869</c:v>
                </c:pt>
                <c:pt idx="1064">
                  <c:v>0.39877314815385034</c:v>
                </c:pt>
                <c:pt idx="1065">
                  <c:v>0.39893518518510973</c:v>
                </c:pt>
                <c:pt idx="1066">
                  <c:v>0.39908564814686542</c:v>
                </c:pt>
                <c:pt idx="1067">
                  <c:v>0.39924768518540077</c:v>
                </c:pt>
                <c:pt idx="1068">
                  <c:v>0.39940972222393611</c:v>
                </c:pt>
                <c:pt idx="1069">
                  <c:v>0.39956018518569181</c:v>
                </c:pt>
                <c:pt idx="1070">
                  <c:v>0.39973379630100681</c:v>
                </c:pt>
                <c:pt idx="1071">
                  <c:v>0.3998842592627625</c:v>
                </c:pt>
                <c:pt idx="1072">
                  <c:v>0.40004629630129784</c:v>
                </c:pt>
                <c:pt idx="1073">
                  <c:v>0.40021990740933688</c:v>
                </c:pt>
                <c:pt idx="1074">
                  <c:v>0.40034722222480923</c:v>
                </c:pt>
                <c:pt idx="1075">
                  <c:v>0.40050925926334457</c:v>
                </c:pt>
                <c:pt idx="1076">
                  <c:v>0.40065972222510027</c:v>
                </c:pt>
                <c:pt idx="1077">
                  <c:v>0.40078703704057261</c:v>
                </c:pt>
                <c:pt idx="1078">
                  <c:v>0.40098379630217096</c:v>
                </c:pt>
                <c:pt idx="1079">
                  <c:v>0.40111111111036735</c:v>
                </c:pt>
                <c:pt idx="1080">
                  <c:v>0.40129629629518604</c:v>
                </c:pt>
                <c:pt idx="1081">
                  <c:v>0.40143518518743804</c:v>
                </c:pt>
                <c:pt idx="1082">
                  <c:v>0.40156250000291038</c:v>
                </c:pt>
                <c:pt idx="1083">
                  <c:v>0.40171296296466608</c:v>
                </c:pt>
                <c:pt idx="1084">
                  <c:v>0.40184027778013842</c:v>
                </c:pt>
                <c:pt idx="1085">
                  <c:v>0.40200231481867377</c:v>
                </c:pt>
                <c:pt idx="1086">
                  <c:v>0.40215277778042946</c:v>
                </c:pt>
                <c:pt idx="1087">
                  <c:v>0.40230324074218515</c:v>
                </c:pt>
                <c:pt idx="1088">
                  <c:v>0.40247685185750015</c:v>
                </c:pt>
                <c:pt idx="1089">
                  <c:v>0.40262731481925584</c:v>
                </c:pt>
                <c:pt idx="1090">
                  <c:v>0.40278935185051523</c:v>
                </c:pt>
                <c:pt idx="1091">
                  <c:v>0.40293981481954688</c:v>
                </c:pt>
                <c:pt idx="1092">
                  <c:v>0.40307870370452292</c:v>
                </c:pt>
                <c:pt idx="1093">
                  <c:v>0.40322916666627862</c:v>
                </c:pt>
                <c:pt idx="1094">
                  <c:v>0.40346064815093996</c:v>
                </c:pt>
                <c:pt idx="1095">
                  <c:v>0.40357638888963265</c:v>
                </c:pt>
                <c:pt idx="1096">
                  <c:v>0.40371527778188465</c:v>
                </c:pt>
                <c:pt idx="1097">
                  <c:v>0.40393518518976634</c:v>
                </c:pt>
                <c:pt idx="1098">
                  <c:v>0.40408564815152204</c:v>
                </c:pt>
                <c:pt idx="1099">
                  <c:v>0.40423611111327773</c:v>
                </c:pt>
                <c:pt idx="1100">
                  <c:v>0.40437500000552973</c:v>
                </c:pt>
                <c:pt idx="1101">
                  <c:v>0.40454861111356877</c:v>
                </c:pt>
                <c:pt idx="1102">
                  <c:v>0.40468750000582077</c:v>
                </c:pt>
                <c:pt idx="1103">
                  <c:v>0.40480324074451346</c:v>
                </c:pt>
                <c:pt idx="1104">
                  <c:v>0.40505787037545815</c:v>
                </c:pt>
                <c:pt idx="1105">
                  <c:v>0.43425925925839692</c:v>
                </c:pt>
                <c:pt idx="1106">
                  <c:v>0.43425925925839692</c:v>
                </c:pt>
                <c:pt idx="1107">
                  <c:v>0.43425925925839692</c:v>
                </c:pt>
                <c:pt idx="1108">
                  <c:v>0.43425925925839692</c:v>
                </c:pt>
                <c:pt idx="1109">
                  <c:v>0.43460648148175096</c:v>
                </c:pt>
                <c:pt idx="1110">
                  <c:v>0.43480324074334931</c:v>
                </c:pt>
                <c:pt idx="1111">
                  <c:v>0.435023148151231</c:v>
                </c:pt>
                <c:pt idx="1112">
                  <c:v>0.43523148148233304</c:v>
                </c:pt>
                <c:pt idx="1113">
                  <c:v>0.43542824074393138</c:v>
                </c:pt>
                <c:pt idx="1114">
                  <c:v>0.43563657407503342</c:v>
                </c:pt>
                <c:pt idx="1115">
                  <c:v>0.43585648148291511</c:v>
                </c:pt>
                <c:pt idx="1116">
                  <c:v>0.43605324074451346</c:v>
                </c:pt>
                <c:pt idx="1117">
                  <c:v>0.4362268518525525</c:v>
                </c:pt>
                <c:pt idx="1118">
                  <c:v>0.43637731481430819</c:v>
                </c:pt>
                <c:pt idx="1119">
                  <c:v>0.43650462962978054</c:v>
                </c:pt>
                <c:pt idx="1120">
                  <c:v>0.43665509259153623</c:v>
                </c:pt>
                <c:pt idx="1121">
                  <c:v>0.43690972222248092</c:v>
                </c:pt>
                <c:pt idx="1122">
                  <c:v>0.43702546296844957</c:v>
                </c:pt>
                <c:pt idx="1123">
                  <c:v>0.43717592593020527</c:v>
                </c:pt>
                <c:pt idx="1124">
                  <c:v>0.43741898148437031</c:v>
                </c:pt>
                <c:pt idx="1125">
                  <c:v>0.43761574074596865</c:v>
                </c:pt>
                <c:pt idx="1126">
                  <c:v>0.43777777777722804</c:v>
                </c:pt>
                <c:pt idx="1127">
                  <c:v>0.43793981481576338</c:v>
                </c:pt>
                <c:pt idx="1128">
                  <c:v>0.43812500000058208</c:v>
                </c:pt>
                <c:pt idx="1129">
                  <c:v>0.43829861111589707</c:v>
                </c:pt>
                <c:pt idx="1130">
                  <c:v>0.43850694444699911</c:v>
                </c:pt>
                <c:pt idx="1131">
                  <c:v>0.43871527777810115</c:v>
                </c:pt>
                <c:pt idx="1132">
                  <c:v>0.43886574073985685</c:v>
                </c:pt>
                <c:pt idx="1133">
                  <c:v>0.43907407407823484</c:v>
                </c:pt>
                <c:pt idx="1134">
                  <c:v>0.43925925926305354</c:v>
                </c:pt>
                <c:pt idx="1135">
                  <c:v>0.43940972222480923</c:v>
                </c:pt>
                <c:pt idx="1136">
                  <c:v>0.43960648148640757</c:v>
                </c:pt>
                <c:pt idx="1137">
                  <c:v>0.43980324074072996</c:v>
                </c:pt>
                <c:pt idx="1138">
                  <c:v>0.43998842592554865</c:v>
                </c:pt>
                <c:pt idx="1139">
                  <c:v>0.44017361111036735</c:v>
                </c:pt>
                <c:pt idx="1140">
                  <c:v>0.44039351851824904</c:v>
                </c:pt>
                <c:pt idx="1141">
                  <c:v>0.44055555555678438</c:v>
                </c:pt>
                <c:pt idx="1142">
                  <c:v>0.44070601851854008</c:v>
                </c:pt>
                <c:pt idx="1143">
                  <c:v>0.44084490741079208</c:v>
                </c:pt>
                <c:pt idx="1144">
                  <c:v>0.44104166667239042</c:v>
                </c:pt>
                <c:pt idx="1145">
                  <c:v>0.44123842592671281</c:v>
                </c:pt>
                <c:pt idx="1146">
                  <c:v>0.4413888888884685</c:v>
                </c:pt>
                <c:pt idx="1147">
                  <c:v>0.4415625000037835</c:v>
                </c:pt>
                <c:pt idx="1148">
                  <c:v>0.44171296296553919</c:v>
                </c:pt>
                <c:pt idx="1149">
                  <c:v>0.44188657407357823</c:v>
                </c:pt>
                <c:pt idx="1150">
                  <c:v>0.44204861111211358</c:v>
                </c:pt>
                <c:pt idx="1151">
                  <c:v>0.44222222222742857</c:v>
                </c:pt>
                <c:pt idx="1152">
                  <c:v>0.44236111111240461</c:v>
                </c:pt>
                <c:pt idx="1153">
                  <c:v>0.44251157407416031</c:v>
                </c:pt>
                <c:pt idx="1154">
                  <c:v>0.442731481482042</c:v>
                </c:pt>
                <c:pt idx="1155">
                  <c:v>0.44288194444379769</c:v>
                </c:pt>
                <c:pt idx="1156">
                  <c:v>0.44304398148233304</c:v>
                </c:pt>
                <c:pt idx="1157">
                  <c:v>0.44321759259764804</c:v>
                </c:pt>
                <c:pt idx="1158">
                  <c:v>0.44337962962890742</c:v>
                </c:pt>
                <c:pt idx="1159">
                  <c:v>0.44353009259793907</c:v>
                </c:pt>
                <c:pt idx="1160">
                  <c:v>0.44369212962919846</c:v>
                </c:pt>
                <c:pt idx="1161">
                  <c:v>0.44386574074451346</c:v>
                </c:pt>
                <c:pt idx="1162">
                  <c:v>0.44401620370626915</c:v>
                </c:pt>
                <c:pt idx="1163">
                  <c:v>0.44416666666802485</c:v>
                </c:pt>
                <c:pt idx="1164">
                  <c:v>0.44437499999912689</c:v>
                </c:pt>
                <c:pt idx="1165">
                  <c:v>0.44450231481459923</c:v>
                </c:pt>
                <c:pt idx="1166">
                  <c:v>0.44466435185313458</c:v>
                </c:pt>
                <c:pt idx="1167">
                  <c:v>0.44481481481489027</c:v>
                </c:pt>
                <c:pt idx="1168">
                  <c:v>0.44498842593020527</c:v>
                </c:pt>
                <c:pt idx="1169">
                  <c:v>0.44512731481518131</c:v>
                </c:pt>
                <c:pt idx="1170">
                  <c:v>0.44532407407677965</c:v>
                </c:pt>
                <c:pt idx="1171">
                  <c:v>0.44547453703853535</c:v>
                </c:pt>
                <c:pt idx="1172">
                  <c:v>0.44562500000029104</c:v>
                </c:pt>
                <c:pt idx="1173">
                  <c:v>0.44582175926188938</c:v>
                </c:pt>
                <c:pt idx="1174">
                  <c:v>0.44599537036992842</c:v>
                </c:pt>
                <c:pt idx="1175">
                  <c:v>0.44618055555474712</c:v>
                </c:pt>
                <c:pt idx="1176">
                  <c:v>0.44634259259328246</c:v>
                </c:pt>
                <c:pt idx="1177">
                  <c:v>0.44648148148553446</c:v>
                </c:pt>
                <c:pt idx="1178">
                  <c:v>0.44663194444729015</c:v>
                </c:pt>
                <c:pt idx="1179">
                  <c:v>0.44680555555532919</c:v>
                </c:pt>
                <c:pt idx="1180">
                  <c:v>0.44692129630129784</c:v>
                </c:pt>
                <c:pt idx="1181">
                  <c:v>0.44715277777868323</c:v>
                </c:pt>
                <c:pt idx="1182">
                  <c:v>0.44729166667093523</c:v>
                </c:pt>
                <c:pt idx="1183">
                  <c:v>0.44739583333284827</c:v>
                </c:pt>
                <c:pt idx="1184">
                  <c:v>0.44763888889428927</c:v>
                </c:pt>
                <c:pt idx="1185">
                  <c:v>0.44777777777926531</c:v>
                </c:pt>
                <c:pt idx="1186">
                  <c:v>0.44790509259473765</c:v>
                </c:pt>
                <c:pt idx="1187">
                  <c:v>0.44809027777955635</c:v>
                </c:pt>
                <c:pt idx="1188">
                  <c:v>0.44824074074131204</c:v>
                </c:pt>
                <c:pt idx="1189">
                  <c:v>0.44841435185662704</c:v>
                </c:pt>
                <c:pt idx="1190">
                  <c:v>0.44857638888788642</c:v>
                </c:pt>
                <c:pt idx="1191">
                  <c:v>0.44879629629576812</c:v>
                </c:pt>
                <c:pt idx="1192">
                  <c:v>0.44895833333430346</c:v>
                </c:pt>
                <c:pt idx="1193">
                  <c:v>0.44910879629605915</c:v>
                </c:pt>
                <c:pt idx="1194">
                  <c:v>0.4492361111115315</c:v>
                </c:pt>
                <c:pt idx="1195">
                  <c:v>0.44939814815006685</c:v>
                </c:pt>
                <c:pt idx="1196">
                  <c:v>0.44954861111182254</c:v>
                </c:pt>
                <c:pt idx="1197">
                  <c:v>0.44969907407357823</c:v>
                </c:pt>
                <c:pt idx="1198">
                  <c:v>0.44993055555823958</c:v>
                </c:pt>
                <c:pt idx="1199">
                  <c:v>0.45005787037371192</c:v>
                </c:pt>
                <c:pt idx="1200">
                  <c:v>0.4531481481535593</c:v>
                </c:pt>
                <c:pt idx="1201">
                  <c:v>0.45335648148466134</c:v>
                </c:pt>
                <c:pt idx="1202">
                  <c:v>0.45356481481576338</c:v>
                </c:pt>
                <c:pt idx="1203">
                  <c:v>0.45377314814686542</c:v>
                </c:pt>
                <c:pt idx="1204">
                  <c:v>0.45399305555474712</c:v>
                </c:pt>
                <c:pt idx="1205">
                  <c:v>0.45418981481634546</c:v>
                </c:pt>
                <c:pt idx="1206">
                  <c:v>0.45440972222422715</c:v>
                </c:pt>
                <c:pt idx="1207">
                  <c:v>0.4546064814858255</c:v>
                </c:pt>
                <c:pt idx="1208">
                  <c:v>0.45481481481692754</c:v>
                </c:pt>
                <c:pt idx="1209">
                  <c:v>0.45497685185546288</c:v>
                </c:pt>
                <c:pt idx="1210">
                  <c:v>0.45511574074043892</c:v>
                </c:pt>
                <c:pt idx="1211">
                  <c:v>0.45525462963269092</c:v>
                </c:pt>
                <c:pt idx="1212">
                  <c:v>0.45537037037138361</c:v>
                </c:pt>
                <c:pt idx="1213">
                  <c:v>0.45565972222539131</c:v>
                </c:pt>
                <c:pt idx="1214">
                  <c:v>0.455775462964084</c:v>
                </c:pt>
                <c:pt idx="1215">
                  <c:v>0.455949074079399</c:v>
                </c:pt>
                <c:pt idx="1216">
                  <c:v>0.45619212963356404</c:v>
                </c:pt>
                <c:pt idx="1217">
                  <c:v>0.45634259259531973</c:v>
                </c:pt>
                <c:pt idx="1218">
                  <c:v>0.45651620370335877</c:v>
                </c:pt>
                <c:pt idx="1219">
                  <c:v>0.45668981481867377</c:v>
                </c:pt>
                <c:pt idx="1220">
                  <c:v>0.45684027778042946</c:v>
                </c:pt>
                <c:pt idx="1221">
                  <c:v>0.4570486111115315</c:v>
                </c:pt>
                <c:pt idx="1222">
                  <c:v>0.45724537037312984</c:v>
                </c:pt>
                <c:pt idx="1223">
                  <c:v>0.45743055555794854</c:v>
                </c:pt>
                <c:pt idx="1224">
                  <c:v>0.45760416666598758</c:v>
                </c:pt>
                <c:pt idx="1225">
                  <c:v>0.45784722222742857</c:v>
                </c:pt>
                <c:pt idx="1226">
                  <c:v>0.45800925925868796</c:v>
                </c:pt>
                <c:pt idx="1227">
                  <c:v>0.45819444444350665</c:v>
                </c:pt>
                <c:pt idx="1228">
                  <c:v>0.4583449074125383</c:v>
                </c:pt>
                <c:pt idx="1229">
                  <c:v>0.45855324074364034</c:v>
                </c:pt>
                <c:pt idx="1230">
                  <c:v>0.45873842592845904</c:v>
                </c:pt>
                <c:pt idx="1231">
                  <c:v>0.45892361111327773</c:v>
                </c:pt>
                <c:pt idx="1232">
                  <c:v>0.45912037037487607</c:v>
                </c:pt>
                <c:pt idx="1233">
                  <c:v>0.45928240740613546</c:v>
                </c:pt>
                <c:pt idx="1234">
                  <c:v>0.45945601852145046</c:v>
                </c:pt>
                <c:pt idx="1235">
                  <c:v>0.45961805555998581</c:v>
                </c:pt>
                <c:pt idx="1236">
                  <c:v>0.45982638889108784</c:v>
                </c:pt>
                <c:pt idx="1237">
                  <c:v>0.45999999999912689</c:v>
                </c:pt>
                <c:pt idx="1238">
                  <c:v>0.46017361111444188</c:v>
                </c:pt>
                <c:pt idx="1239">
                  <c:v>0.46037037037604023</c:v>
                </c:pt>
                <c:pt idx="1240">
                  <c:v>0.46054398148407927</c:v>
                </c:pt>
                <c:pt idx="1241">
                  <c:v>0.46074074074567761</c:v>
                </c:pt>
                <c:pt idx="1242">
                  <c:v>0.46089120370743331</c:v>
                </c:pt>
                <c:pt idx="1243">
                  <c:v>0.46105324074596865</c:v>
                </c:pt>
                <c:pt idx="1244">
                  <c:v>0.46123842593078734</c:v>
                </c:pt>
                <c:pt idx="1245">
                  <c:v>0.46143518518510973</c:v>
                </c:pt>
                <c:pt idx="1246">
                  <c:v>0.46162037036992842</c:v>
                </c:pt>
                <c:pt idx="1247">
                  <c:v>0.46179398148524342</c:v>
                </c:pt>
                <c:pt idx="1248">
                  <c:v>0.46196759259328246</c:v>
                </c:pt>
                <c:pt idx="1249">
                  <c:v>0.46212962963181781</c:v>
                </c:pt>
                <c:pt idx="1250">
                  <c:v>0.46229166667035315</c:v>
                </c:pt>
                <c:pt idx="1251">
                  <c:v>0.4624537037088885</c:v>
                </c:pt>
                <c:pt idx="1252">
                  <c:v>0.46265046296321088</c:v>
                </c:pt>
                <c:pt idx="1253">
                  <c:v>0.46283564814802958</c:v>
                </c:pt>
                <c:pt idx="1254">
                  <c:v>0.46300925926334457</c:v>
                </c:pt>
                <c:pt idx="1255">
                  <c:v>0.46321759259444661</c:v>
                </c:pt>
                <c:pt idx="1256">
                  <c:v>0.46340277777926531</c:v>
                </c:pt>
                <c:pt idx="1257">
                  <c:v>0.463553240741021</c:v>
                </c:pt>
                <c:pt idx="1258">
                  <c:v>0.463726851856336</c:v>
                </c:pt>
                <c:pt idx="1259">
                  <c:v>0.46391203704115469</c:v>
                </c:pt>
                <c:pt idx="1260">
                  <c:v>0.46410879629547708</c:v>
                </c:pt>
                <c:pt idx="1261">
                  <c:v>0.46427083333401242</c:v>
                </c:pt>
                <c:pt idx="1262">
                  <c:v>0.46443287037254777</c:v>
                </c:pt>
                <c:pt idx="1263">
                  <c:v>0.46462962963414611</c:v>
                </c:pt>
                <c:pt idx="1264">
                  <c:v>0.4648263888884685</c:v>
                </c:pt>
                <c:pt idx="1265">
                  <c:v>0.4649652777807205</c:v>
                </c:pt>
                <c:pt idx="1266">
                  <c:v>0.46518518518860219</c:v>
                </c:pt>
                <c:pt idx="1267">
                  <c:v>0.46534722222713754</c:v>
                </c:pt>
                <c:pt idx="1268">
                  <c:v>0.46550925925839692</c:v>
                </c:pt>
                <c:pt idx="1269">
                  <c:v>0.46571759259677492</c:v>
                </c:pt>
                <c:pt idx="1270">
                  <c:v>0.46590277778159361</c:v>
                </c:pt>
                <c:pt idx="1271">
                  <c:v>0.46607638888963265</c:v>
                </c:pt>
                <c:pt idx="1272">
                  <c:v>0.466273148151231</c:v>
                </c:pt>
                <c:pt idx="1273">
                  <c:v>0.46645833333604969</c:v>
                </c:pt>
                <c:pt idx="1274">
                  <c:v>0.46662037037458504</c:v>
                </c:pt>
                <c:pt idx="1275">
                  <c:v>0.46681712962890742</c:v>
                </c:pt>
                <c:pt idx="1276">
                  <c:v>0.46702546296728542</c:v>
                </c:pt>
                <c:pt idx="1277">
                  <c:v>0.46722222222160781</c:v>
                </c:pt>
                <c:pt idx="1278">
                  <c:v>0.46739583333692281</c:v>
                </c:pt>
                <c:pt idx="1279">
                  <c:v>0.46760416666802485</c:v>
                </c:pt>
                <c:pt idx="1280">
                  <c:v>0.46775462962978054</c:v>
                </c:pt>
                <c:pt idx="1281">
                  <c:v>0.46792824074509554</c:v>
                </c:pt>
                <c:pt idx="1282">
                  <c:v>0.46813657407619758</c:v>
                </c:pt>
                <c:pt idx="1283">
                  <c:v>0.46833333333779592</c:v>
                </c:pt>
                <c:pt idx="1284">
                  <c:v>0.46853009259211831</c:v>
                </c:pt>
                <c:pt idx="1285">
                  <c:v>0.46870370370743331</c:v>
                </c:pt>
                <c:pt idx="1286">
                  <c:v>0.46890046296175569</c:v>
                </c:pt>
                <c:pt idx="1287">
                  <c:v>0.46909722222335404</c:v>
                </c:pt>
                <c:pt idx="1288">
                  <c:v>0.46927083333866904</c:v>
                </c:pt>
                <c:pt idx="1289">
                  <c:v>0.46947916666977108</c:v>
                </c:pt>
                <c:pt idx="1290">
                  <c:v>0.47234953704173677</c:v>
                </c:pt>
                <c:pt idx="1291">
                  <c:v>0.47251157407299615</c:v>
                </c:pt>
                <c:pt idx="1292">
                  <c:v>0.47265046296524815</c:v>
                </c:pt>
                <c:pt idx="1293">
                  <c:v>0.4728125000037835</c:v>
                </c:pt>
                <c:pt idx="1294">
                  <c:v>0.47298611111182254</c:v>
                </c:pt>
                <c:pt idx="1295">
                  <c:v>0.47319444445020054</c:v>
                </c:pt>
                <c:pt idx="1296">
                  <c:v>0.47343750000436557</c:v>
                </c:pt>
                <c:pt idx="1297">
                  <c:v>0.47364583333546761</c:v>
                </c:pt>
                <c:pt idx="1298">
                  <c:v>0.47385416666656965</c:v>
                </c:pt>
                <c:pt idx="1299">
                  <c:v>0.47403935185138835</c:v>
                </c:pt>
                <c:pt idx="1300">
                  <c:v>0.47418981482042</c:v>
                </c:pt>
                <c:pt idx="1301">
                  <c:v>0.47438657407474238</c:v>
                </c:pt>
                <c:pt idx="1302">
                  <c:v>0.47456018519005738</c:v>
                </c:pt>
                <c:pt idx="1303">
                  <c:v>0.47472222222131677</c:v>
                </c:pt>
                <c:pt idx="1304">
                  <c:v>0.47491898148291511</c:v>
                </c:pt>
                <c:pt idx="1305">
                  <c:v>0.47517361111385981</c:v>
                </c:pt>
                <c:pt idx="1306">
                  <c:v>0.4753935185217415</c:v>
                </c:pt>
                <c:pt idx="1307">
                  <c:v>0.47557870370656019</c:v>
                </c:pt>
                <c:pt idx="1308">
                  <c:v>0.47575231481459923</c:v>
                </c:pt>
                <c:pt idx="1309">
                  <c:v>0.47592592592991423</c:v>
                </c:pt>
                <c:pt idx="1310">
                  <c:v>0.47609953703795327</c:v>
                </c:pt>
                <c:pt idx="1311">
                  <c:v>0.47631944444583496</c:v>
                </c:pt>
                <c:pt idx="1312">
                  <c:v>0.47650462963065365</c:v>
                </c:pt>
                <c:pt idx="1313">
                  <c:v>0.476701388892252</c:v>
                </c:pt>
                <c:pt idx="1314">
                  <c:v>0.47694444444641704</c:v>
                </c:pt>
                <c:pt idx="1315">
                  <c:v>0.47711805555445608</c:v>
                </c:pt>
                <c:pt idx="1316">
                  <c:v>0.47729166666977108</c:v>
                </c:pt>
                <c:pt idx="1317">
                  <c:v>0.47746527777781012</c:v>
                </c:pt>
                <c:pt idx="1318">
                  <c:v>0.47761574073956581</c:v>
                </c:pt>
                <c:pt idx="1319">
                  <c:v>0.47781250000116415</c:v>
                </c:pt>
                <c:pt idx="1320">
                  <c:v>0.47799768518598285</c:v>
                </c:pt>
                <c:pt idx="1321">
                  <c:v>0.47819444444758119</c:v>
                </c:pt>
                <c:pt idx="1322">
                  <c:v>0.47836805555562023</c:v>
                </c:pt>
                <c:pt idx="1323">
                  <c:v>0.47853009259415558</c:v>
                </c:pt>
                <c:pt idx="1324">
                  <c:v>0.47866898148640757</c:v>
                </c:pt>
                <c:pt idx="1325">
                  <c:v>0.47881944444816327</c:v>
                </c:pt>
                <c:pt idx="1326">
                  <c:v>0.47898148148669861</c:v>
                </c:pt>
                <c:pt idx="1327">
                  <c:v>0.479247685187147</c:v>
                </c:pt>
                <c:pt idx="1328">
                  <c:v>0.47937500000261934</c:v>
                </c:pt>
                <c:pt idx="1329">
                  <c:v>0.47952546296437504</c:v>
                </c:pt>
                <c:pt idx="1330">
                  <c:v>0.47966435185662704</c:v>
                </c:pt>
                <c:pt idx="1331">
                  <c:v>0.47987268518772908</c:v>
                </c:pt>
                <c:pt idx="1332">
                  <c:v>0.48003472222626442</c:v>
                </c:pt>
                <c:pt idx="1333">
                  <c:v>0.48017361111124046</c:v>
                </c:pt>
                <c:pt idx="1334">
                  <c:v>0.48032407407299615</c:v>
                </c:pt>
                <c:pt idx="1335">
                  <c:v>0.48054398148087785</c:v>
                </c:pt>
                <c:pt idx="1336">
                  <c:v>0.48072916666569654</c:v>
                </c:pt>
                <c:pt idx="1337">
                  <c:v>0.48087962963472819</c:v>
                </c:pt>
                <c:pt idx="1338">
                  <c:v>0.48106481481954688</c:v>
                </c:pt>
                <c:pt idx="1339">
                  <c:v>0.48123842592758592</c:v>
                </c:pt>
                <c:pt idx="1340">
                  <c:v>0.48140046296612127</c:v>
                </c:pt>
                <c:pt idx="1341">
                  <c:v>0.48153935185109731</c:v>
                </c:pt>
                <c:pt idx="1342">
                  <c:v>0.48171296296641231</c:v>
                </c:pt>
                <c:pt idx="1343">
                  <c:v>0.481898148151231</c:v>
                </c:pt>
                <c:pt idx="1344">
                  <c:v>0.48206018518976634</c:v>
                </c:pt>
                <c:pt idx="1345">
                  <c:v>0.48222222222102573</c:v>
                </c:pt>
                <c:pt idx="1346">
                  <c:v>0.48241898148262408</c:v>
                </c:pt>
                <c:pt idx="1347">
                  <c:v>0.48259259259793907</c:v>
                </c:pt>
                <c:pt idx="1348">
                  <c:v>0.48274305555969477</c:v>
                </c:pt>
                <c:pt idx="1349">
                  <c:v>0.48290509259823011</c:v>
                </c:pt>
                <c:pt idx="1350">
                  <c:v>0.48305555555998581</c:v>
                </c:pt>
                <c:pt idx="1351">
                  <c:v>0.48321759259124519</c:v>
                </c:pt>
                <c:pt idx="1352">
                  <c:v>0.48339120370656019</c:v>
                </c:pt>
                <c:pt idx="1353">
                  <c:v>0.48356481481459923</c:v>
                </c:pt>
                <c:pt idx="1354">
                  <c:v>0.48376157407619758</c:v>
                </c:pt>
                <c:pt idx="1355">
                  <c:v>0.48393518518423662</c:v>
                </c:pt>
                <c:pt idx="1356">
                  <c:v>0.48412037036905531</c:v>
                </c:pt>
                <c:pt idx="1357">
                  <c:v>0.48430555556114996</c:v>
                </c:pt>
                <c:pt idx="1358">
                  <c:v>0.48445601852290565</c:v>
                </c:pt>
                <c:pt idx="1359">
                  <c:v>0.48462962963094469</c:v>
                </c:pt>
                <c:pt idx="1360">
                  <c:v>0.48483796296204673</c:v>
                </c:pt>
                <c:pt idx="1361">
                  <c:v>0.48502314814686542</c:v>
                </c:pt>
                <c:pt idx="1362">
                  <c:v>0.48523148148524342</c:v>
                </c:pt>
                <c:pt idx="1363">
                  <c:v>0.48545138889312511</c:v>
                </c:pt>
                <c:pt idx="1364">
                  <c:v>0.4856481481474475</c:v>
                </c:pt>
                <c:pt idx="1365">
                  <c:v>0.48584490740904585</c:v>
                </c:pt>
                <c:pt idx="1366">
                  <c:v>0.48605324074014788</c:v>
                </c:pt>
                <c:pt idx="1367">
                  <c:v>0.48627314814802958</c:v>
                </c:pt>
                <c:pt idx="1368">
                  <c:v>0.48650462963269092</c:v>
                </c:pt>
                <c:pt idx="1369">
                  <c:v>0.48672453704057261</c:v>
                </c:pt>
                <c:pt idx="1370">
                  <c:v>0.48693287037167465</c:v>
                </c:pt>
                <c:pt idx="1371">
                  <c:v>0.48711805555649335</c:v>
                </c:pt>
                <c:pt idx="1372">
                  <c:v>0.48736111111065838</c:v>
                </c:pt>
                <c:pt idx="1373">
                  <c:v>0.48765046296466608</c:v>
                </c:pt>
                <c:pt idx="1374">
                  <c:v>0.48789351851883112</c:v>
                </c:pt>
                <c:pt idx="1375">
                  <c:v>0.48809027778042946</c:v>
                </c:pt>
                <c:pt idx="1376">
                  <c:v>0.48827546296524815</c:v>
                </c:pt>
                <c:pt idx="1377">
                  <c:v>0.48846064815006685</c:v>
                </c:pt>
                <c:pt idx="1378">
                  <c:v>0.48870370370423188</c:v>
                </c:pt>
                <c:pt idx="1379">
                  <c:v>0.48887731481954688</c:v>
                </c:pt>
                <c:pt idx="1380">
                  <c:v>0.48901620370452292</c:v>
                </c:pt>
                <c:pt idx="1381">
                  <c:v>0.49207175926130731</c:v>
                </c:pt>
                <c:pt idx="1382">
                  <c:v>0.49226851852290565</c:v>
                </c:pt>
                <c:pt idx="1383">
                  <c:v>0.49248842593078734</c:v>
                </c:pt>
                <c:pt idx="1384">
                  <c:v>0.49268518518510973</c:v>
                </c:pt>
                <c:pt idx="1385">
                  <c:v>0.49290509259299142</c:v>
                </c:pt>
                <c:pt idx="1386">
                  <c:v>0.49311342593136942</c:v>
                </c:pt>
                <c:pt idx="1387">
                  <c:v>0.49975694444583496</c:v>
                </c:pt>
                <c:pt idx="1388">
                  <c:v>0.50047453703882638</c:v>
                </c:pt>
                <c:pt idx="1389">
                  <c:v>0.50142361111647915</c:v>
                </c:pt>
                <c:pt idx="1390">
                  <c:v>0.50229166667122627</c:v>
                </c:pt>
                <c:pt idx="1391">
                  <c:v>0.50320601851854008</c:v>
                </c:pt>
                <c:pt idx="1392">
                  <c:v>0.5040972222268465</c:v>
                </c:pt>
                <c:pt idx="1393">
                  <c:v>0.5052199074125383</c:v>
                </c:pt>
                <c:pt idx="1394">
                  <c:v>0.50620370370597811</c:v>
                </c:pt>
                <c:pt idx="1395">
                  <c:v>0.50724537037604023</c:v>
                </c:pt>
                <c:pt idx="1396">
                  <c:v>0.50820601852319669</c:v>
                </c:pt>
                <c:pt idx="1397">
                  <c:v>0.5091203703705105</c:v>
                </c:pt>
                <c:pt idx="1398">
                  <c:v>0.51006944444816327</c:v>
                </c:pt>
                <c:pt idx="1399">
                  <c:v>0.51089120370306773</c:v>
                </c:pt>
                <c:pt idx="1400">
                  <c:v>0.51186342592700385</c:v>
                </c:pt>
                <c:pt idx="1401">
                  <c:v>0.51280092592787696</c:v>
                </c:pt>
                <c:pt idx="1402">
                  <c:v>0.51376157407503342</c:v>
                </c:pt>
                <c:pt idx="1403">
                  <c:v>0.51459490740671754</c:v>
                </c:pt>
                <c:pt idx="1404">
                  <c:v>0.51539351852261461</c:v>
                </c:pt>
                <c:pt idx="1405">
                  <c:v>0.51619212963123573</c:v>
                </c:pt>
                <c:pt idx="1406">
                  <c:v>0.51697916667035315</c:v>
                </c:pt>
                <c:pt idx="1407">
                  <c:v>0.51856481481809169</c:v>
                </c:pt>
                <c:pt idx="1408">
                  <c:v>0.51866898148728069</c:v>
                </c:pt>
                <c:pt idx="1409">
                  <c:v>0.51885416667209938</c:v>
                </c:pt>
                <c:pt idx="1410">
                  <c:v>0.51905092592642177</c:v>
                </c:pt>
                <c:pt idx="1411">
                  <c:v>0.51918981481867377</c:v>
                </c:pt>
                <c:pt idx="1412">
                  <c:v>0.51936342592671281</c:v>
                </c:pt>
                <c:pt idx="1413">
                  <c:v>0.51950231481896481</c:v>
                </c:pt>
                <c:pt idx="1414">
                  <c:v>0.51967592592700385</c:v>
                </c:pt>
                <c:pt idx="1415">
                  <c:v>0.51983796296553919</c:v>
                </c:pt>
                <c:pt idx="1416">
                  <c:v>0.52003472222713754</c:v>
                </c:pt>
                <c:pt idx="1417">
                  <c:v>0.52024305555823958</c:v>
                </c:pt>
                <c:pt idx="1418">
                  <c:v>0.52037037037371192</c:v>
                </c:pt>
                <c:pt idx="1419">
                  <c:v>0.52053240741224727</c:v>
                </c:pt>
                <c:pt idx="1420">
                  <c:v>0.52065972222771961</c:v>
                </c:pt>
                <c:pt idx="1421">
                  <c:v>0.52079861111269565</c:v>
                </c:pt>
                <c:pt idx="1422">
                  <c:v>0.52100694444379769</c:v>
                </c:pt>
                <c:pt idx="1423">
                  <c:v>0.52112268518976634</c:v>
                </c:pt>
                <c:pt idx="1424">
                  <c:v>0.52126157407474238</c:v>
                </c:pt>
                <c:pt idx="1425">
                  <c:v>0.52144675925956108</c:v>
                </c:pt>
                <c:pt idx="1426">
                  <c:v>0.52159722222131677</c:v>
                </c:pt>
                <c:pt idx="1427">
                  <c:v>0.52174768519034842</c:v>
                </c:pt>
                <c:pt idx="1428">
                  <c:v>0.52189814815210411</c:v>
                </c:pt>
                <c:pt idx="1429">
                  <c:v>0.52207175926014315</c:v>
                </c:pt>
                <c:pt idx="1430">
                  <c:v>0.52222222222189885</c:v>
                </c:pt>
                <c:pt idx="1431">
                  <c:v>0.52234953703737119</c:v>
                </c:pt>
                <c:pt idx="1432">
                  <c:v>0.52261574074509554</c:v>
                </c:pt>
                <c:pt idx="1433">
                  <c:v>0.52273148148378823</c:v>
                </c:pt>
                <c:pt idx="1434">
                  <c:v>0.52292824074538657</c:v>
                </c:pt>
                <c:pt idx="1435">
                  <c:v>0.52307870370714227</c:v>
                </c:pt>
                <c:pt idx="1436">
                  <c:v>0.52321759259211831</c:v>
                </c:pt>
                <c:pt idx="1437">
                  <c:v>0.52335648148437031</c:v>
                </c:pt>
                <c:pt idx="1438">
                  <c:v>0.523506944446126</c:v>
                </c:pt>
                <c:pt idx="1439">
                  <c:v>0.52365740740788169</c:v>
                </c:pt>
                <c:pt idx="1440">
                  <c:v>0.52383101852319669</c:v>
                </c:pt>
                <c:pt idx="1441">
                  <c:v>0.52398148148495238</c:v>
                </c:pt>
                <c:pt idx="1442">
                  <c:v>0.52417824074655073</c:v>
                </c:pt>
                <c:pt idx="1443">
                  <c:v>0.52436342593136942</c:v>
                </c:pt>
                <c:pt idx="1444">
                  <c:v>0.52452546296262881</c:v>
                </c:pt>
                <c:pt idx="1445">
                  <c:v>0.52467592593166046</c:v>
                </c:pt>
                <c:pt idx="1446">
                  <c:v>0.5248148148166365</c:v>
                </c:pt>
                <c:pt idx="1447">
                  <c:v>0.52498842592467554</c:v>
                </c:pt>
                <c:pt idx="1448">
                  <c:v>0.52512731481692754</c:v>
                </c:pt>
                <c:pt idx="1449">
                  <c:v>0.52530092592496658</c:v>
                </c:pt>
                <c:pt idx="1450">
                  <c:v>0.52547453704028158</c:v>
                </c:pt>
                <c:pt idx="1451">
                  <c:v>0.52561342592525762</c:v>
                </c:pt>
                <c:pt idx="1452">
                  <c:v>0.52575231481750961</c:v>
                </c:pt>
                <c:pt idx="1453">
                  <c:v>0.52590277777926531</c:v>
                </c:pt>
                <c:pt idx="1454">
                  <c:v>0.526053240741021</c:v>
                </c:pt>
                <c:pt idx="1455">
                  <c:v>0.52621527777955635</c:v>
                </c:pt>
                <c:pt idx="1456">
                  <c:v>0.52635416667180834</c:v>
                </c:pt>
                <c:pt idx="1457">
                  <c:v>0.52656250000291038</c:v>
                </c:pt>
                <c:pt idx="1458">
                  <c:v>0.52670138888788642</c:v>
                </c:pt>
                <c:pt idx="1459">
                  <c:v>0.52685185185691807</c:v>
                </c:pt>
                <c:pt idx="1460">
                  <c:v>0.52700231481867377</c:v>
                </c:pt>
                <c:pt idx="1461">
                  <c:v>0.52721064814977581</c:v>
                </c:pt>
                <c:pt idx="1462">
                  <c:v>0.5273842592650908</c:v>
                </c:pt>
                <c:pt idx="1463">
                  <c:v>0.5275000000037835</c:v>
                </c:pt>
                <c:pt idx="1464">
                  <c:v>0.52762731481925584</c:v>
                </c:pt>
                <c:pt idx="1465">
                  <c:v>0.52780092592729488</c:v>
                </c:pt>
                <c:pt idx="1466">
                  <c:v>0.52796296296583023</c:v>
                </c:pt>
                <c:pt idx="1467">
                  <c:v>0.52811342592758592</c:v>
                </c:pt>
                <c:pt idx="1468">
                  <c:v>0.52828703704290092</c:v>
                </c:pt>
                <c:pt idx="1469">
                  <c:v>0.52844907407416031</c:v>
                </c:pt>
                <c:pt idx="1470">
                  <c:v>0.52861111111269565</c:v>
                </c:pt>
                <c:pt idx="1471">
                  <c:v>0.53177083333866904</c:v>
                </c:pt>
                <c:pt idx="1472">
                  <c:v>0.53197916666977108</c:v>
                </c:pt>
                <c:pt idx="1473">
                  <c:v>0.53217592593136942</c:v>
                </c:pt>
                <c:pt idx="1474">
                  <c:v>0.53238425926247146</c:v>
                </c:pt>
                <c:pt idx="1475">
                  <c:v>0.53260416667035315</c:v>
                </c:pt>
                <c:pt idx="1476">
                  <c:v>0.53281250000145519</c:v>
                </c:pt>
                <c:pt idx="1477">
                  <c:v>0.53300925926305354</c:v>
                </c:pt>
                <c:pt idx="1478">
                  <c:v>0.53321759259415558</c:v>
                </c:pt>
                <c:pt idx="1479">
                  <c:v>0.53342592592525762</c:v>
                </c:pt>
                <c:pt idx="1480">
                  <c:v>0.53364583333313931</c:v>
                </c:pt>
                <c:pt idx="1481">
                  <c:v>0.53385416667151731</c:v>
                </c:pt>
                <c:pt idx="1482">
                  <c:v>0.5403356481474475</c:v>
                </c:pt>
                <c:pt idx="1483">
                  <c:v>0.54152777777926531</c:v>
                </c:pt>
                <c:pt idx="1484">
                  <c:v>0.54660879629955161</c:v>
                </c:pt>
                <c:pt idx="1485">
                  <c:v>0.54767361111589707</c:v>
                </c:pt>
                <c:pt idx="1486">
                  <c:v>0.54873842592496658</c:v>
                </c:pt>
                <c:pt idx="1487">
                  <c:v>0.54984953704115469</c:v>
                </c:pt>
                <c:pt idx="1488">
                  <c:v>0.5509375000037835</c:v>
                </c:pt>
                <c:pt idx="1489">
                  <c:v>0.55180555555853061</c:v>
                </c:pt>
                <c:pt idx="1490">
                  <c:v>0.55263888889021473</c:v>
                </c:pt>
                <c:pt idx="1491">
                  <c:v>0.55347222222189885</c:v>
                </c:pt>
                <c:pt idx="1492">
                  <c:v>0.55416666666860692</c:v>
                </c:pt>
                <c:pt idx="1493">
                  <c:v>0.55480324074596865</c:v>
                </c:pt>
                <c:pt idx="1494">
                  <c:v>0.55546296296233777</c:v>
                </c:pt>
                <c:pt idx="1495">
                  <c:v>0.55612268518598285</c:v>
                </c:pt>
                <c:pt idx="1496">
                  <c:v>0.55682870370947057</c:v>
                </c:pt>
                <c:pt idx="1497">
                  <c:v>0.55902777778101154</c:v>
                </c:pt>
                <c:pt idx="1498">
                  <c:v>0.55929398148145992</c:v>
                </c:pt>
                <c:pt idx="1499">
                  <c:v>0.55950231481983792</c:v>
                </c:pt>
                <c:pt idx="1500">
                  <c:v>0.55965277778159361</c:v>
                </c:pt>
                <c:pt idx="1501">
                  <c:v>0.55980324074334931</c:v>
                </c:pt>
                <c:pt idx="1502">
                  <c:v>0.55997685185138835</c:v>
                </c:pt>
                <c:pt idx="1503">
                  <c:v>0.56019675925927004</c:v>
                </c:pt>
                <c:pt idx="1504">
                  <c:v>0.56035879629780538</c:v>
                </c:pt>
                <c:pt idx="1505">
                  <c:v>0.56052083333634073</c:v>
                </c:pt>
                <c:pt idx="1506">
                  <c:v>0.56067129629809642</c:v>
                </c:pt>
                <c:pt idx="1507">
                  <c:v>0.56089120370597811</c:v>
                </c:pt>
                <c:pt idx="1508">
                  <c:v>0.56107638889079681</c:v>
                </c:pt>
                <c:pt idx="1509">
                  <c:v>0.56124999999883585</c:v>
                </c:pt>
                <c:pt idx="1510">
                  <c:v>0.56144675926043419</c:v>
                </c:pt>
                <c:pt idx="1511">
                  <c:v>0.56159722222218988</c:v>
                </c:pt>
                <c:pt idx="1512">
                  <c:v>0.56179398148378823</c:v>
                </c:pt>
                <c:pt idx="1513">
                  <c:v>0.56197916666860692</c:v>
                </c:pt>
                <c:pt idx="1514">
                  <c:v>0.56212962963036261</c:v>
                </c:pt>
                <c:pt idx="1515">
                  <c:v>0.56231481481518131</c:v>
                </c:pt>
                <c:pt idx="1516">
                  <c:v>0.56248842593049631</c:v>
                </c:pt>
                <c:pt idx="1517">
                  <c:v>0.562673611115315</c:v>
                </c:pt>
                <c:pt idx="1518">
                  <c:v>0.56288194444641704</c:v>
                </c:pt>
                <c:pt idx="1519">
                  <c:v>0.56305555555445608</c:v>
                </c:pt>
                <c:pt idx="1520">
                  <c:v>0.56319444444670808</c:v>
                </c:pt>
                <c:pt idx="1521">
                  <c:v>0.56333333333896007</c:v>
                </c:pt>
                <c:pt idx="1522">
                  <c:v>0.56348379630071577</c:v>
                </c:pt>
                <c:pt idx="1523">
                  <c:v>0.56366898148553446</c:v>
                </c:pt>
                <c:pt idx="1524">
                  <c:v>0.5638425925935735</c:v>
                </c:pt>
                <c:pt idx="1525">
                  <c:v>0.5640162037088885</c:v>
                </c:pt>
                <c:pt idx="1526">
                  <c:v>0.56417824074014788</c:v>
                </c:pt>
                <c:pt idx="1527">
                  <c:v>0.56438657407852588</c:v>
                </c:pt>
                <c:pt idx="1528">
                  <c:v>0.56456018518656492</c:v>
                </c:pt>
                <c:pt idx="1529">
                  <c:v>0.56473379630187992</c:v>
                </c:pt>
                <c:pt idx="1530">
                  <c:v>0.56488425926363561</c:v>
                </c:pt>
                <c:pt idx="1531">
                  <c:v>0.56503472222539131</c:v>
                </c:pt>
                <c:pt idx="1532">
                  <c:v>0.56519675926392665</c:v>
                </c:pt>
                <c:pt idx="1533">
                  <c:v>0.56534722222568234</c:v>
                </c:pt>
                <c:pt idx="1534">
                  <c:v>0.56553240741050104</c:v>
                </c:pt>
                <c:pt idx="1535">
                  <c:v>0.56570601851854008</c:v>
                </c:pt>
                <c:pt idx="1536">
                  <c:v>0.56585648148029577</c:v>
                </c:pt>
                <c:pt idx="1537">
                  <c:v>0.56603009259561077</c:v>
                </c:pt>
                <c:pt idx="1538">
                  <c:v>0.56620370370364981</c:v>
                </c:pt>
                <c:pt idx="1539">
                  <c:v>0.5663541666654055</c:v>
                </c:pt>
                <c:pt idx="1540">
                  <c:v>0.5664930555576575</c:v>
                </c:pt>
                <c:pt idx="1541">
                  <c:v>0.56673611111182254</c:v>
                </c:pt>
                <c:pt idx="1542">
                  <c:v>0.56685185185051523</c:v>
                </c:pt>
                <c:pt idx="1543">
                  <c:v>0.56697916666598758</c:v>
                </c:pt>
                <c:pt idx="1544">
                  <c:v>0.56723379629693227</c:v>
                </c:pt>
                <c:pt idx="1545">
                  <c:v>0.56734953704290092</c:v>
                </c:pt>
                <c:pt idx="1546">
                  <c:v>0.56750000000465661</c:v>
                </c:pt>
                <c:pt idx="1547">
                  <c:v>0.56768518518947531</c:v>
                </c:pt>
                <c:pt idx="1548">
                  <c:v>0.56784722222801065</c:v>
                </c:pt>
                <c:pt idx="1549">
                  <c:v>0.56802083333604969</c:v>
                </c:pt>
                <c:pt idx="1550">
                  <c:v>0.56821759259764804</c:v>
                </c:pt>
                <c:pt idx="1551">
                  <c:v>0.56841435185197042</c:v>
                </c:pt>
                <c:pt idx="1552">
                  <c:v>0.56861111111356877</c:v>
                </c:pt>
                <c:pt idx="1553">
                  <c:v>0.56879629629838746</c:v>
                </c:pt>
                <c:pt idx="1554">
                  <c:v>0.56898148148320615</c:v>
                </c:pt>
                <c:pt idx="1555">
                  <c:v>0.56915509259124519</c:v>
                </c:pt>
                <c:pt idx="1556">
                  <c:v>0.56928240740671754</c:v>
                </c:pt>
                <c:pt idx="1557">
                  <c:v>0.56944444444525288</c:v>
                </c:pt>
                <c:pt idx="1558">
                  <c:v>0.56960648148378823</c:v>
                </c:pt>
                <c:pt idx="1559">
                  <c:v>0.56979166666860692</c:v>
                </c:pt>
                <c:pt idx="1560">
                  <c:v>0.56996527777664596</c:v>
                </c:pt>
                <c:pt idx="1561">
                  <c:v>0.57016203703824431</c:v>
                </c:pt>
                <c:pt idx="1562">
                  <c:v>0.57341435185662704</c:v>
                </c:pt>
                <c:pt idx="1563">
                  <c:v>0.57362268518772908</c:v>
                </c:pt>
                <c:pt idx="1564">
                  <c:v>0.57383101851883112</c:v>
                </c:pt>
                <c:pt idx="1565">
                  <c:v>0.57405092592671281</c:v>
                </c:pt>
                <c:pt idx="1566">
                  <c:v>0.57424768518831115</c:v>
                </c:pt>
                <c:pt idx="1567">
                  <c:v>0.57445601851941319</c:v>
                </c:pt>
                <c:pt idx="1568">
                  <c:v>0.57466435185051523</c:v>
                </c:pt>
                <c:pt idx="1569">
                  <c:v>0.57487268518889323</c:v>
                </c:pt>
                <c:pt idx="1570">
                  <c:v>0.57508101851999527</c:v>
                </c:pt>
                <c:pt idx="1571">
                  <c:v>0.57519675925868796</c:v>
                </c:pt>
                <c:pt idx="1572">
                  <c:v>0.57538194444350665</c:v>
                </c:pt>
                <c:pt idx="1573">
                  <c:v>0.575613425928168</c:v>
                </c:pt>
                <c:pt idx="1574">
                  <c:v>0.57579861111298669</c:v>
                </c:pt>
                <c:pt idx="1575">
                  <c:v>0.57596064815152204</c:v>
                </c:pt>
                <c:pt idx="1576">
                  <c:v>0.57619212962890742</c:v>
                </c:pt>
                <c:pt idx="1577">
                  <c:v>0.57643518519034842</c:v>
                </c:pt>
                <c:pt idx="1578">
                  <c:v>0.57666666666773381</c:v>
                </c:pt>
                <c:pt idx="1579">
                  <c:v>0.5768518518525525</c:v>
                </c:pt>
                <c:pt idx="1580">
                  <c:v>0.57703703703737119</c:v>
                </c:pt>
                <c:pt idx="1581">
                  <c:v>0.57721064815268619</c:v>
                </c:pt>
                <c:pt idx="1582">
                  <c:v>0.57739583333750488</c:v>
                </c:pt>
                <c:pt idx="1583">
                  <c:v>0.57762731481489027</c:v>
                </c:pt>
                <c:pt idx="1584">
                  <c:v>0.57788194444583496</c:v>
                </c:pt>
                <c:pt idx="1585">
                  <c:v>0.578125</c:v>
                </c:pt>
                <c:pt idx="1586">
                  <c:v>0.57832175926159834</c:v>
                </c:pt>
                <c:pt idx="1587">
                  <c:v>0.57849537036963739</c:v>
                </c:pt>
                <c:pt idx="1588">
                  <c:v>0.57866898148495238</c:v>
                </c:pt>
                <c:pt idx="1589">
                  <c:v>0.57885416666977108</c:v>
                </c:pt>
                <c:pt idx="1590">
                  <c:v>0.57908564814715646</c:v>
                </c:pt>
                <c:pt idx="1591">
                  <c:v>0.57931712963181781</c:v>
                </c:pt>
                <c:pt idx="1592">
                  <c:v>0.5795023148166365</c:v>
                </c:pt>
                <c:pt idx="1593">
                  <c:v>0.57967592592467554</c:v>
                </c:pt>
                <c:pt idx="1594">
                  <c:v>0.57990740740933688</c:v>
                </c:pt>
                <c:pt idx="1595">
                  <c:v>0.58010416667093523</c:v>
                </c:pt>
                <c:pt idx="1596">
                  <c:v>0.58030092592525762</c:v>
                </c:pt>
                <c:pt idx="1597">
                  <c:v>0.58059027777926531</c:v>
                </c:pt>
                <c:pt idx="1598">
                  <c:v>0.580914351856336</c:v>
                </c:pt>
                <c:pt idx="1599">
                  <c:v>0.58111111111065838</c:v>
                </c:pt>
                <c:pt idx="1600">
                  <c:v>0.58128472222597338</c:v>
                </c:pt>
                <c:pt idx="1601">
                  <c:v>0.58145833333401242</c:v>
                </c:pt>
                <c:pt idx="1602">
                  <c:v>0.58163194444932742</c:v>
                </c:pt>
                <c:pt idx="1603">
                  <c:v>0.58181712963414611</c:v>
                </c:pt>
                <c:pt idx="1604">
                  <c:v>0.58200231481896481</c:v>
                </c:pt>
                <c:pt idx="1605">
                  <c:v>0.5822222222268465</c:v>
                </c:pt>
                <c:pt idx="1606">
                  <c:v>0.58238425925810589</c:v>
                </c:pt>
                <c:pt idx="1607">
                  <c:v>0.58255787037342088</c:v>
                </c:pt>
                <c:pt idx="1608">
                  <c:v>0.58274305555823958</c:v>
                </c:pt>
                <c:pt idx="1609">
                  <c:v>0.58290509259677492</c:v>
                </c:pt>
                <c:pt idx="1610">
                  <c:v>0.58304398148175096</c:v>
                </c:pt>
                <c:pt idx="1611">
                  <c:v>0.58324074074334931</c:v>
                </c:pt>
                <c:pt idx="1612">
                  <c:v>0.583530092597357</c:v>
                </c:pt>
                <c:pt idx="1613">
                  <c:v>0.58366898148233304</c:v>
                </c:pt>
                <c:pt idx="1614">
                  <c:v>0.58377314815152204</c:v>
                </c:pt>
                <c:pt idx="1615">
                  <c:v>0.58409722222131677</c:v>
                </c:pt>
                <c:pt idx="1616">
                  <c:v>0.58425925925985212</c:v>
                </c:pt>
                <c:pt idx="1617">
                  <c:v>0.58437500000582077</c:v>
                </c:pt>
                <c:pt idx="1618">
                  <c:v>0.5846990740756155</c:v>
                </c:pt>
                <c:pt idx="1619">
                  <c:v>0.58481481481430819</c:v>
                </c:pt>
                <c:pt idx="1620">
                  <c:v>0.58493055556027684</c:v>
                </c:pt>
                <c:pt idx="1621">
                  <c:v>0.58518518518394558</c:v>
                </c:pt>
                <c:pt idx="1622">
                  <c:v>0.58534722222248092</c:v>
                </c:pt>
                <c:pt idx="1623">
                  <c:v>0.58549768518423662</c:v>
                </c:pt>
                <c:pt idx="1624">
                  <c:v>0.58567129629955161</c:v>
                </c:pt>
                <c:pt idx="1625">
                  <c:v>0.58579861111502396</c:v>
                </c:pt>
                <c:pt idx="1626">
                  <c:v>0.5859606481535593</c:v>
                </c:pt>
                <c:pt idx="1627">
                  <c:v>0.58620370370772434</c:v>
                </c:pt>
                <c:pt idx="1628">
                  <c:v>0.58640046296204673</c:v>
                </c:pt>
                <c:pt idx="1629">
                  <c:v>0.58659722222364508</c:v>
                </c:pt>
                <c:pt idx="1630">
                  <c:v>0.58675925926218042</c:v>
                </c:pt>
                <c:pt idx="1631">
                  <c:v>0.58692129630071577</c:v>
                </c:pt>
                <c:pt idx="1632">
                  <c:v>0.58708333333197515</c:v>
                </c:pt>
                <c:pt idx="1633">
                  <c:v>0.5872453703705105</c:v>
                </c:pt>
                <c:pt idx="1634">
                  <c:v>0.5874189814858255</c:v>
                </c:pt>
                <c:pt idx="1635">
                  <c:v>0.58759259259386454</c:v>
                </c:pt>
                <c:pt idx="1636">
                  <c:v>0.58776620370917954</c:v>
                </c:pt>
                <c:pt idx="1637">
                  <c:v>0.58792824074043892</c:v>
                </c:pt>
                <c:pt idx="1638">
                  <c:v>0.58809027777897427</c:v>
                </c:pt>
                <c:pt idx="1639">
                  <c:v>0.58825231481750961</c:v>
                </c:pt>
                <c:pt idx="1640">
                  <c:v>0.58840277777926531</c:v>
                </c:pt>
                <c:pt idx="1641">
                  <c:v>0.5885763888945803</c:v>
                </c:pt>
                <c:pt idx="1642">
                  <c:v>0.58877314814890269</c:v>
                </c:pt>
                <c:pt idx="1643">
                  <c:v>0.58895833333372138</c:v>
                </c:pt>
                <c:pt idx="1644">
                  <c:v>0.58914351851854008</c:v>
                </c:pt>
                <c:pt idx="1645">
                  <c:v>0.58939814814948477</c:v>
                </c:pt>
                <c:pt idx="1646">
                  <c:v>0.58956018518802011</c:v>
                </c:pt>
                <c:pt idx="1647">
                  <c:v>0.58971064814977581</c:v>
                </c:pt>
                <c:pt idx="1648">
                  <c:v>0.5898611111115315</c:v>
                </c:pt>
                <c:pt idx="1649">
                  <c:v>0.5900347222268465</c:v>
                </c:pt>
                <c:pt idx="1650">
                  <c:v>0.59020833333488554</c:v>
                </c:pt>
                <c:pt idx="1651">
                  <c:v>0.59040509259648388</c:v>
                </c:pt>
                <c:pt idx="1652">
                  <c:v>0.59056712963501923</c:v>
                </c:pt>
                <c:pt idx="1653">
                  <c:v>0.59369212963065365</c:v>
                </c:pt>
                <c:pt idx="1654">
                  <c:v>0.59391203703853535</c:v>
                </c:pt>
                <c:pt idx="1655">
                  <c:v>0.59412037036963739</c:v>
                </c:pt>
                <c:pt idx="1656">
                  <c:v>0.59434027777751908</c:v>
                </c:pt>
                <c:pt idx="1657">
                  <c:v>0.59453703703911742</c:v>
                </c:pt>
                <c:pt idx="1658">
                  <c:v>0.59474537037021946</c:v>
                </c:pt>
                <c:pt idx="1659">
                  <c:v>0.59494212963181781</c:v>
                </c:pt>
                <c:pt idx="1660">
                  <c:v>0.5951620370396995</c:v>
                </c:pt>
                <c:pt idx="1661">
                  <c:v>0.59532407407823484</c:v>
                </c:pt>
                <c:pt idx="1662">
                  <c:v>0.59545138889370719</c:v>
                </c:pt>
                <c:pt idx="1663">
                  <c:v>0.59557870370917954</c:v>
                </c:pt>
                <c:pt idx="1664">
                  <c:v>0.59591435185575392</c:v>
                </c:pt>
                <c:pt idx="1665">
                  <c:v>0.59601851851766696</c:v>
                </c:pt>
                <c:pt idx="1666">
                  <c:v>0.59611111111007631</c:v>
                </c:pt>
                <c:pt idx="1667">
                  <c:v>0.596365740741021</c:v>
                </c:pt>
                <c:pt idx="1668">
                  <c:v>0.59656250000261934</c:v>
                </c:pt>
                <c:pt idx="1669">
                  <c:v>0.59668981481809169</c:v>
                </c:pt>
                <c:pt idx="1670">
                  <c:v>0.59689814814919373</c:v>
                </c:pt>
                <c:pt idx="1671">
                  <c:v>0.59707175926450873</c:v>
                </c:pt>
                <c:pt idx="1672">
                  <c:v>0.59724537037254777</c:v>
                </c:pt>
                <c:pt idx="1673">
                  <c:v>0.59738425926479977</c:v>
                </c:pt>
                <c:pt idx="1674">
                  <c:v>0.59755787037283881</c:v>
                </c:pt>
                <c:pt idx="1675">
                  <c:v>0.59775462963443715</c:v>
                </c:pt>
                <c:pt idx="1676">
                  <c:v>0.59796296296553919</c:v>
                </c:pt>
                <c:pt idx="1677">
                  <c:v>0.59813657407357823</c:v>
                </c:pt>
                <c:pt idx="1678">
                  <c:v>0.59831018518889323</c:v>
                </c:pt>
                <c:pt idx="1679">
                  <c:v>0.59848379629693227</c:v>
                </c:pt>
                <c:pt idx="1680">
                  <c:v>0.59865740741224727</c:v>
                </c:pt>
                <c:pt idx="1681">
                  <c:v>0.59880787037400296</c:v>
                </c:pt>
                <c:pt idx="1682">
                  <c:v>0.598981481482042</c:v>
                </c:pt>
                <c:pt idx="1683">
                  <c:v>0.599155092597357</c:v>
                </c:pt>
                <c:pt idx="1684">
                  <c:v>0.59936342592845904</c:v>
                </c:pt>
                <c:pt idx="1685">
                  <c:v>0.59953703703649808</c:v>
                </c:pt>
                <c:pt idx="1686">
                  <c:v>0.59974537037487607</c:v>
                </c:pt>
                <c:pt idx="1687">
                  <c:v>0.59989583333663177</c:v>
                </c:pt>
                <c:pt idx="1688">
                  <c:v>0.60003472222160781</c:v>
                </c:pt>
                <c:pt idx="1689">
                  <c:v>0.60018518519063946</c:v>
                </c:pt>
                <c:pt idx="1690">
                  <c:v>0.6003587962986785</c:v>
                </c:pt>
                <c:pt idx="1691">
                  <c:v>0.60053240740671754</c:v>
                </c:pt>
                <c:pt idx="1692">
                  <c:v>0.60074074074509554</c:v>
                </c:pt>
                <c:pt idx="1693">
                  <c:v>0.60086805556056788</c:v>
                </c:pt>
                <c:pt idx="1694">
                  <c:v>0.60104166666860692</c:v>
                </c:pt>
                <c:pt idx="1695">
                  <c:v>0.60121527777664596</c:v>
                </c:pt>
                <c:pt idx="1696">
                  <c:v>0.60133101852261461</c:v>
                </c:pt>
                <c:pt idx="1697">
                  <c:v>0.60150462963065365</c:v>
                </c:pt>
                <c:pt idx="1698">
                  <c:v>0.60168981481547235</c:v>
                </c:pt>
                <c:pt idx="1699">
                  <c:v>0.60182870370772434</c:v>
                </c:pt>
                <c:pt idx="1700">
                  <c:v>0.60197916666948004</c:v>
                </c:pt>
                <c:pt idx="1701">
                  <c:v>0.60212962963123573</c:v>
                </c:pt>
                <c:pt idx="1702">
                  <c:v>0.60226851852348773</c:v>
                </c:pt>
                <c:pt idx="1703">
                  <c:v>0.60246527777781012</c:v>
                </c:pt>
                <c:pt idx="1704">
                  <c:v>0.60259259259328246</c:v>
                </c:pt>
                <c:pt idx="1705">
                  <c:v>0.60276620370859746</c:v>
                </c:pt>
                <c:pt idx="1706">
                  <c:v>0.6029398148166365</c:v>
                </c:pt>
                <c:pt idx="1707">
                  <c:v>0.60309027777839219</c:v>
                </c:pt>
                <c:pt idx="1708">
                  <c:v>0.60322916667064419</c:v>
                </c:pt>
                <c:pt idx="1709">
                  <c:v>0.60336805555562023</c:v>
                </c:pt>
                <c:pt idx="1710">
                  <c:v>0.60353009259415558</c:v>
                </c:pt>
                <c:pt idx="1711">
                  <c:v>0.60365740740962792</c:v>
                </c:pt>
                <c:pt idx="1712">
                  <c:v>0.60383101851766696</c:v>
                </c:pt>
                <c:pt idx="1713">
                  <c:v>0.60401620370248565</c:v>
                </c:pt>
                <c:pt idx="1714">
                  <c:v>0.604212962964084</c:v>
                </c:pt>
                <c:pt idx="1715">
                  <c:v>0.60439814814890269</c:v>
                </c:pt>
                <c:pt idx="1716">
                  <c:v>0.60461805555678438</c:v>
                </c:pt>
                <c:pt idx="1717">
                  <c:v>0.60476851851854008</c:v>
                </c:pt>
                <c:pt idx="1718">
                  <c:v>0.60493055555707542</c:v>
                </c:pt>
                <c:pt idx="1719">
                  <c:v>0.60508101851883112</c:v>
                </c:pt>
                <c:pt idx="1720">
                  <c:v>0.60533564814977581</c:v>
                </c:pt>
                <c:pt idx="1721">
                  <c:v>0.60557870370394085</c:v>
                </c:pt>
                <c:pt idx="1722">
                  <c:v>0.60576388888875954</c:v>
                </c:pt>
                <c:pt idx="1723">
                  <c:v>0.60594907407357823</c:v>
                </c:pt>
                <c:pt idx="1724">
                  <c:v>0.60614583333517658</c:v>
                </c:pt>
                <c:pt idx="1725">
                  <c:v>0.60629629629693227</c:v>
                </c:pt>
                <c:pt idx="1726">
                  <c:v>0.60650462963531027</c:v>
                </c:pt>
                <c:pt idx="1727">
                  <c:v>0.606724537035916</c:v>
                </c:pt>
                <c:pt idx="1728">
                  <c:v>0.606932870374294</c:v>
                </c:pt>
                <c:pt idx="1729">
                  <c:v>0.60715277778217569</c:v>
                </c:pt>
                <c:pt idx="1730">
                  <c:v>0.60734953703649808</c:v>
                </c:pt>
                <c:pt idx="1731">
                  <c:v>0.60752314815181307</c:v>
                </c:pt>
                <c:pt idx="1732">
                  <c:v>0.60767361111356877</c:v>
                </c:pt>
                <c:pt idx="1733">
                  <c:v>0.60784722222160781</c:v>
                </c:pt>
                <c:pt idx="1734">
                  <c:v>0.60804398148320615</c:v>
                </c:pt>
                <c:pt idx="1735">
                  <c:v>0.60821759259124519</c:v>
                </c:pt>
                <c:pt idx="1736">
                  <c:v>0.60841435185284354</c:v>
                </c:pt>
                <c:pt idx="1737">
                  <c:v>0.60864583333750488</c:v>
                </c:pt>
                <c:pt idx="1738">
                  <c:v>0.60879629629926058</c:v>
                </c:pt>
                <c:pt idx="1739">
                  <c:v>0.60894675926101627</c:v>
                </c:pt>
                <c:pt idx="1740">
                  <c:v>0.60909722222277196</c:v>
                </c:pt>
                <c:pt idx="1741">
                  <c:v>0.60925925926130731</c:v>
                </c:pt>
                <c:pt idx="1742">
                  <c:v>0.60943287036934635</c:v>
                </c:pt>
                <c:pt idx="1743">
                  <c:v>0.60959490740788169</c:v>
                </c:pt>
                <c:pt idx="1744">
                  <c:v>0.60975694444641704</c:v>
                </c:pt>
                <c:pt idx="1745">
                  <c:v>0.61291666667239042</c:v>
                </c:pt>
                <c:pt idx="1746">
                  <c:v>0.61312500000349246</c:v>
                </c:pt>
                <c:pt idx="1747">
                  <c:v>0.6133217592650908</c:v>
                </c:pt>
                <c:pt idx="1748">
                  <c:v>0.61353009259619284</c:v>
                </c:pt>
                <c:pt idx="1749">
                  <c:v>0.61375000000407454</c:v>
                </c:pt>
                <c:pt idx="1750">
                  <c:v>0.61395833333517658</c:v>
                </c:pt>
                <c:pt idx="1751">
                  <c:v>0.61416666666627862</c:v>
                </c:pt>
                <c:pt idx="1752">
                  <c:v>0.61436342592787696</c:v>
                </c:pt>
                <c:pt idx="1753">
                  <c:v>0.614571759258979</c:v>
                </c:pt>
                <c:pt idx="1754">
                  <c:v>0.61958333333313931</c:v>
                </c:pt>
                <c:pt idx="1755">
                  <c:v>0.62097222222655546</c:v>
                </c:pt>
                <c:pt idx="1756">
                  <c:v>0.62233796296641231</c:v>
                </c:pt>
                <c:pt idx="1757">
                  <c:v>0.62351851852145046</c:v>
                </c:pt>
                <c:pt idx="1758">
                  <c:v>0.62450231481489027</c:v>
                </c:pt>
                <c:pt idx="1759">
                  <c:v>0.62538194444641704</c:v>
                </c:pt>
                <c:pt idx="1760">
                  <c:v>0.62615740740875481</c:v>
                </c:pt>
                <c:pt idx="1761">
                  <c:v>0.62695601851737592</c:v>
                </c:pt>
                <c:pt idx="1762">
                  <c:v>0.627789351856336</c:v>
                </c:pt>
                <c:pt idx="1763">
                  <c:v>0.62861111111124046</c:v>
                </c:pt>
                <c:pt idx="1764">
                  <c:v>0.62942129629664123</c:v>
                </c:pt>
                <c:pt idx="1765">
                  <c:v>0.630196759258979</c:v>
                </c:pt>
                <c:pt idx="1766">
                  <c:v>0.63108796296728542</c:v>
                </c:pt>
                <c:pt idx="1767">
                  <c:v>0.63207175926072523</c:v>
                </c:pt>
                <c:pt idx="1768">
                  <c:v>0.63293981481547235</c:v>
                </c:pt>
                <c:pt idx="1769">
                  <c:v>0.63524305555620231</c:v>
                </c:pt>
                <c:pt idx="1770">
                  <c:v>0.63535879630217096</c:v>
                </c:pt>
                <c:pt idx="1771">
                  <c:v>0.63554398148698965</c:v>
                </c:pt>
                <c:pt idx="1772">
                  <c:v>0.63574074074131204</c:v>
                </c:pt>
                <c:pt idx="1773">
                  <c:v>0.63589120370306773</c:v>
                </c:pt>
                <c:pt idx="1774">
                  <c:v>0.63605324074160308</c:v>
                </c:pt>
                <c:pt idx="1775">
                  <c:v>0.63623842592642177</c:v>
                </c:pt>
                <c:pt idx="1776">
                  <c:v>0.63641203704173677</c:v>
                </c:pt>
                <c:pt idx="1777">
                  <c:v>0.63659722222655546</c:v>
                </c:pt>
                <c:pt idx="1778">
                  <c:v>0.63678240741137415</c:v>
                </c:pt>
                <c:pt idx="1779">
                  <c:v>0.6369444444499095</c:v>
                </c:pt>
                <c:pt idx="1780">
                  <c:v>0.63710648148116888</c:v>
                </c:pt>
                <c:pt idx="1781">
                  <c:v>0.63730324074276723</c:v>
                </c:pt>
                <c:pt idx="1782">
                  <c:v>0.63748842592758592</c:v>
                </c:pt>
                <c:pt idx="1783">
                  <c:v>0.63766203704290092</c:v>
                </c:pt>
                <c:pt idx="1784">
                  <c:v>0.63789351852028631</c:v>
                </c:pt>
                <c:pt idx="1785">
                  <c:v>0.63805555555882165</c:v>
                </c:pt>
                <c:pt idx="1786">
                  <c:v>0.63826388888992369</c:v>
                </c:pt>
                <c:pt idx="1787">
                  <c:v>0.63848379629780538</c:v>
                </c:pt>
                <c:pt idx="1788">
                  <c:v>0.63869212962890742</c:v>
                </c:pt>
                <c:pt idx="1789">
                  <c:v>0.63887731481372612</c:v>
                </c:pt>
                <c:pt idx="1790">
                  <c:v>0.63906250000582077</c:v>
                </c:pt>
                <c:pt idx="1791">
                  <c:v>0.63929398148320615</c:v>
                </c:pt>
                <c:pt idx="1792">
                  <c:v>0.63944444444496185</c:v>
                </c:pt>
                <c:pt idx="1793">
                  <c:v>0.63961805556027684</c:v>
                </c:pt>
                <c:pt idx="1794">
                  <c:v>0.63983796296815854</c:v>
                </c:pt>
                <c:pt idx="1795">
                  <c:v>0.64001157407619758</c:v>
                </c:pt>
                <c:pt idx="1796">
                  <c:v>0.64017361111473292</c:v>
                </c:pt>
                <c:pt idx="1797">
                  <c:v>0.64037037036905531</c:v>
                </c:pt>
                <c:pt idx="1798">
                  <c:v>0.64057870370743331</c:v>
                </c:pt>
                <c:pt idx="1799">
                  <c:v>0.640763888892252</c:v>
                </c:pt>
                <c:pt idx="1800">
                  <c:v>0.64096064815385034</c:v>
                </c:pt>
                <c:pt idx="1801">
                  <c:v>0.64115740740817273</c:v>
                </c:pt>
                <c:pt idx="1802">
                  <c:v>0.64130787036992842</c:v>
                </c:pt>
                <c:pt idx="1803">
                  <c:v>0.64148148148524342</c:v>
                </c:pt>
                <c:pt idx="1804">
                  <c:v>0.64166666667006211</c:v>
                </c:pt>
                <c:pt idx="1805">
                  <c:v>0.64186342593166046</c:v>
                </c:pt>
                <c:pt idx="1806">
                  <c:v>0.64204861111647915</c:v>
                </c:pt>
                <c:pt idx="1807">
                  <c:v>0.64225694444758119</c:v>
                </c:pt>
                <c:pt idx="1808">
                  <c:v>0.64243055555562023</c:v>
                </c:pt>
                <c:pt idx="1809">
                  <c:v>0.64260416667093523</c:v>
                </c:pt>
                <c:pt idx="1810">
                  <c:v>0.64277777777897427</c:v>
                </c:pt>
                <c:pt idx="1811">
                  <c:v>0.64300925926363561</c:v>
                </c:pt>
                <c:pt idx="1812">
                  <c:v>0.64322916667151731</c:v>
                </c:pt>
                <c:pt idx="1813">
                  <c:v>0.643449074079399</c:v>
                </c:pt>
                <c:pt idx="1814">
                  <c:v>0.64368055555678438</c:v>
                </c:pt>
                <c:pt idx="1815">
                  <c:v>0.64387731481838273</c:v>
                </c:pt>
                <c:pt idx="1816">
                  <c:v>0.64407407407270512</c:v>
                </c:pt>
                <c:pt idx="1817">
                  <c:v>0.64427083333430346</c:v>
                </c:pt>
                <c:pt idx="1818">
                  <c:v>0.64450231481896481</c:v>
                </c:pt>
                <c:pt idx="1819">
                  <c:v>0.64474537037312984</c:v>
                </c:pt>
                <c:pt idx="1820">
                  <c:v>0.64500000000407454</c:v>
                </c:pt>
                <c:pt idx="1821">
                  <c:v>0.64527777778130258</c:v>
                </c:pt>
                <c:pt idx="1822">
                  <c:v>0.64550925925868796</c:v>
                </c:pt>
                <c:pt idx="1823">
                  <c:v>0.64570601852028631</c:v>
                </c:pt>
                <c:pt idx="1824">
                  <c:v>0.64591435185138835</c:v>
                </c:pt>
                <c:pt idx="1825">
                  <c:v>0.64612268518976634</c:v>
                </c:pt>
                <c:pt idx="1826">
                  <c:v>0.64631944444408873</c:v>
                </c:pt>
                <c:pt idx="1827">
                  <c:v>0.64652777778246673</c:v>
                </c:pt>
                <c:pt idx="1828">
                  <c:v>0.64678240740613546</c:v>
                </c:pt>
                <c:pt idx="1829">
                  <c:v>0.64697916666773381</c:v>
                </c:pt>
                <c:pt idx="1830">
                  <c:v>0.64717592592933215</c:v>
                </c:pt>
                <c:pt idx="1831">
                  <c:v>0.64734953703737119</c:v>
                </c:pt>
                <c:pt idx="1832">
                  <c:v>0.64760416666831588</c:v>
                </c:pt>
                <c:pt idx="1833">
                  <c:v>0.64783564815297723</c:v>
                </c:pt>
                <c:pt idx="1834">
                  <c:v>0.64804398148407927</c:v>
                </c:pt>
                <c:pt idx="1835">
                  <c:v>0.64821759259211831</c:v>
                </c:pt>
                <c:pt idx="1836">
                  <c:v>0.65130787037196569</c:v>
                </c:pt>
                <c:pt idx="1837">
                  <c:v>0.65153935185662704</c:v>
                </c:pt>
                <c:pt idx="1838">
                  <c:v>0.65173611111094942</c:v>
                </c:pt>
                <c:pt idx="1839">
                  <c:v>0.65194444444932742</c:v>
                </c:pt>
                <c:pt idx="1840">
                  <c:v>0.65215277778042946</c:v>
                </c:pt>
                <c:pt idx="1841">
                  <c:v>0.65237268518831115</c:v>
                </c:pt>
                <c:pt idx="1842">
                  <c:v>0.65259259259619284</c:v>
                </c:pt>
                <c:pt idx="1843">
                  <c:v>0.65278935185051523</c:v>
                </c:pt>
                <c:pt idx="1844">
                  <c:v>0.65298611111211358</c:v>
                </c:pt>
                <c:pt idx="1845">
                  <c:v>0.65318287037371192</c:v>
                </c:pt>
                <c:pt idx="1846">
                  <c:v>0.65339120370481396</c:v>
                </c:pt>
                <c:pt idx="1847">
                  <c:v>0.65358796296641231</c:v>
                </c:pt>
                <c:pt idx="1848">
                  <c:v>0.653773148151231</c:v>
                </c:pt>
                <c:pt idx="1849">
                  <c:v>0.65398148148233304</c:v>
                </c:pt>
                <c:pt idx="1850">
                  <c:v>0.65423611111327773</c:v>
                </c:pt>
                <c:pt idx="1851">
                  <c:v>0.65447916666744277</c:v>
                </c:pt>
                <c:pt idx="1852">
                  <c:v>0.65476851852145046</c:v>
                </c:pt>
                <c:pt idx="1853">
                  <c:v>0.6549768518525525</c:v>
                </c:pt>
                <c:pt idx="1854">
                  <c:v>0.6551851851909305</c:v>
                </c:pt>
                <c:pt idx="1855">
                  <c:v>0.65539351852203254</c:v>
                </c:pt>
                <c:pt idx="1856">
                  <c:v>0.65559027778363088</c:v>
                </c:pt>
                <c:pt idx="1857">
                  <c:v>0.65578703703795327</c:v>
                </c:pt>
                <c:pt idx="1858">
                  <c:v>0.65598379629955161</c:v>
                </c:pt>
                <c:pt idx="1859">
                  <c:v>0.65618055556114996</c:v>
                </c:pt>
                <c:pt idx="1860">
                  <c:v>0.656354166669189</c:v>
                </c:pt>
                <c:pt idx="1861">
                  <c:v>0.65652777777722804</c:v>
                </c:pt>
                <c:pt idx="1862">
                  <c:v>0.65673611111560604</c:v>
                </c:pt>
                <c:pt idx="1863">
                  <c:v>0.65688657407736173</c:v>
                </c:pt>
                <c:pt idx="1864">
                  <c:v>0.65704861111589707</c:v>
                </c:pt>
                <c:pt idx="1865">
                  <c:v>0.65724537037021946</c:v>
                </c:pt>
                <c:pt idx="1866">
                  <c:v>0.65744212963181781</c:v>
                </c:pt>
                <c:pt idx="1867">
                  <c:v>0.6576273148166365</c:v>
                </c:pt>
                <c:pt idx="1868">
                  <c:v>0.65777777777839219</c:v>
                </c:pt>
                <c:pt idx="1869">
                  <c:v>0.65795138889370719</c:v>
                </c:pt>
                <c:pt idx="1870">
                  <c:v>0.65817129630158888</c:v>
                </c:pt>
                <c:pt idx="1871">
                  <c:v>0.65835648148640757</c:v>
                </c:pt>
                <c:pt idx="1872">
                  <c:v>0.65851851851766696</c:v>
                </c:pt>
                <c:pt idx="1873">
                  <c:v>0.65865740740991896</c:v>
                </c:pt>
                <c:pt idx="1874">
                  <c:v>0.65881944444845431</c:v>
                </c:pt>
                <c:pt idx="1875">
                  <c:v>0.65896990741021</c:v>
                </c:pt>
                <c:pt idx="1876">
                  <c:v>0.65912037037196569</c:v>
                </c:pt>
                <c:pt idx="1877">
                  <c:v>0.65927083333372138</c:v>
                </c:pt>
                <c:pt idx="1878">
                  <c:v>0.65946759259531973</c:v>
                </c:pt>
                <c:pt idx="1879">
                  <c:v>0.65964120370335877</c:v>
                </c:pt>
                <c:pt idx="1880">
                  <c:v>0.65981481481867377</c:v>
                </c:pt>
                <c:pt idx="1881">
                  <c:v>0.66001157407299615</c:v>
                </c:pt>
                <c:pt idx="1882">
                  <c:v>0.66018518518831115</c:v>
                </c:pt>
                <c:pt idx="1883">
                  <c:v>0.66035879629635019</c:v>
                </c:pt>
                <c:pt idx="1884">
                  <c:v>0.66050925925810589</c:v>
                </c:pt>
                <c:pt idx="1885">
                  <c:v>0.66064814815035788</c:v>
                </c:pt>
                <c:pt idx="1886">
                  <c:v>0.66081018518889323</c:v>
                </c:pt>
                <c:pt idx="1887">
                  <c:v>0.66099537037371192</c:v>
                </c:pt>
                <c:pt idx="1888">
                  <c:v>0.66116898148175096</c:v>
                </c:pt>
                <c:pt idx="1889">
                  <c:v>0.66135416666656965</c:v>
                </c:pt>
                <c:pt idx="1890">
                  <c:v>0.661550925928168</c:v>
                </c:pt>
                <c:pt idx="1891">
                  <c:v>0.66170138888992369</c:v>
                </c:pt>
                <c:pt idx="1892">
                  <c:v>0.66187500000523869</c:v>
                </c:pt>
                <c:pt idx="1893">
                  <c:v>0.66204861111327773</c:v>
                </c:pt>
                <c:pt idx="1894">
                  <c:v>0.66223379629809642</c:v>
                </c:pt>
                <c:pt idx="1895">
                  <c:v>0.66245370370597811</c:v>
                </c:pt>
                <c:pt idx="1896">
                  <c:v>0.66265046296757646</c:v>
                </c:pt>
                <c:pt idx="1897">
                  <c:v>0.66287037037545815</c:v>
                </c:pt>
                <c:pt idx="1898">
                  <c:v>0.66307870370656019</c:v>
                </c:pt>
                <c:pt idx="1899">
                  <c:v>0.66328703703766223</c:v>
                </c:pt>
                <c:pt idx="1900">
                  <c:v>0.66348379629926058</c:v>
                </c:pt>
                <c:pt idx="1901">
                  <c:v>0.66368055556085892</c:v>
                </c:pt>
                <c:pt idx="1902">
                  <c:v>0.66390046296874061</c:v>
                </c:pt>
                <c:pt idx="1903">
                  <c:v>0.664097222223063</c:v>
                </c:pt>
                <c:pt idx="1904">
                  <c:v>0.664305555561441</c:v>
                </c:pt>
                <c:pt idx="1905">
                  <c:v>0.66447916666948004</c:v>
                </c:pt>
                <c:pt idx="1906">
                  <c:v>0.66465277777751908</c:v>
                </c:pt>
                <c:pt idx="1907">
                  <c:v>0.66481481481605442</c:v>
                </c:pt>
                <c:pt idx="1908">
                  <c:v>0.66515046296262881</c:v>
                </c:pt>
                <c:pt idx="1909">
                  <c:v>0.66531250000116415</c:v>
                </c:pt>
                <c:pt idx="1910">
                  <c:v>0.66546296296291985</c:v>
                </c:pt>
                <c:pt idx="1911">
                  <c:v>0.6655787037088885</c:v>
                </c:pt>
                <c:pt idx="1912">
                  <c:v>0.66590277777868323</c:v>
                </c:pt>
                <c:pt idx="1913">
                  <c:v>0.66601851851737592</c:v>
                </c:pt>
                <c:pt idx="1914">
                  <c:v>0.66613425926334457</c:v>
                </c:pt>
                <c:pt idx="1915">
                  <c:v>0.66645833333313931</c:v>
                </c:pt>
                <c:pt idx="1916">
                  <c:v>0.66658564814861165</c:v>
                </c:pt>
                <c:pt idx="1917">
                  <c:v>0.6667013888945803</c:v>
                </c:pt>
                <c:pt idx="1918">
                  <c:v>0.66693287037196569</c:v>
                </c:pt>
                <c:pt idx="1919">
                  <c:v>0.66708333333372138</c:v>
                </c:pt>
                <c:pt idx="1920">
                  <c:v>0.66724537037225673</c:v>
                </c:pt>
                <c:pt idx="1921">
                  <c:v>0.66756944444932742</c:v>
                </c:pt>
                <c:pt idx="1922">
                  <c:v>0.66767361111124046</c:v>
                </c:pt>
                <c:pt idx="1923">
                  <c:v>0.66778935185720911</c:v>
                </c:pt>
                <c:pt idx="1924">
                  <c:v>0.66797453704202781</c:v>
                </c:pt>
                <c:pt idx="1925">
                  <c:v>0.66821759259619284</c:v>
                </c:pt>
                <c:pt idx="1926">
                  <c:v>0.66839120370423188</c:v>
                </c:pt>
                <c:pt idx="1927">
                  <c:v>0.67173611111502396</c:v>
                </c:pt>
                <c:pt idx="1928">
                  <c:v>0.671944444446126</c:v>
                </c:pt>
                <c:pt idx="1929">
                  <c:v>0.67215277777722804</c:v>
                </c:pt>
                <c:pt idx="1930">
                  <c:v>0.67236111111560604</c:v>
                </c:pt>
                <c:pt idx="1931">
                  <c:v>0.67255787036992842</c:v>
                </c:pt>
                <c:pt idx="1932">
                  <c:v>0.67276620370830642</c:v>
                </c:pt>
                <c:pt idx="1933">
                  <c:v>0.67298611111618811</c:v>
                </c:pt>
                <c:pt idx="1934">
                  <c:v>0.6731828703705105</c:v>
                </c:pt>
                <c:pt idx="1935">
                  <c:v>0.68163194444787223</c:v>
                </c:pt>
                <c:pt idx="1936">
                  <c:v>0.68373842592700385</c:v>
                </c:pt>
                <c:pt idx="1937">
                  <c:v>0.68528935185167938</c:v>
                </c:pt>
                <c:pt idx="1938">
                  <c:v>0.68648148148349719</c:v>
                </c:pt>
                <c:pt idx="1939">
                  <c:v>0.68751157407677965</c:v>
                </c:pt>
                <c:pt idx="1940">
                  <c:v>0.68856481481634546</c:v>
                </c:pt>
                <c:pt idx="1941">
                  <c:v>0.68946759259415558</c:v>
                </c:pt>
                <c:pt idx="1942">
                  <c:v>0.69023148148698965</c:v>
                </c:pt>
                <c:pt idx="1943">
                  <c:v>0.69094907407270512</c:v>
                </c:pt>
                <c:pt idx="1944">
                  <c:v>0.69165509259619284</c:v>
                </c:pt>
                <c:pt idx="1945">
                  <c:v>0.69231481481983792</c:v>
                </c:pt>
                <c:pt idx="1946">
                  <c:v>0.69291666666686069</c:v>
                </c:pt>
                <c:pt idx="1947">
                  <c:v>0.69351851852115942</c:v>
                </c:pt>
                <c:pt idx="1948">
                  <c:v>0.6942476851909305</c:v>
                </c:pt>
                <c:pt idx="1949">
                  <c:v>0.69509259259211831</c:v>
                </c:pt>
                <c:pt idx="1950">
                  <c:v>0.69568287036963739</c:v>
                </c:pt>
                <c:pt idx="1951">
                  <c:v>0.69631944444699911</c:v>
                </c:pt>
                <c:pt idx="1952">
                  <c:v>0.69711805555562023</c:v>
                </c:pt>
                <c:pt idx="1953">
                  <c:v>0.69790509259473765</c:v>
                </c:pt>
                <c:pt idx="1954">
                  <c:v>0.69866898148029577</c:v>
                </c:pt>
                <c:pt idx="1955">
                  <c:v>0.69936342592700385</c:v>
                </c:pt>
                <c:pt idx="1956">
                  <c:v>0.70015046296612127</c:v>
                </c:pt>
                <c:pt idx="1957">
                  <c:v>0.70085648148233304</c:v>
                </c:pt>
                <c:pt idx="1958">
                  <c:v>0.70153935185226146</c:v>
                </c:pt>
                <c:pt idx="1959">
                  <c:v>0.70223379629896954</c:v>
                </c:pt>
                <c:pt idx="1960">
                  <c:v>0.70291666666889796</c:v>
                </c:pt>
                <c:pt idx="1961">
                  <c:v>0.70359953703882638</c:v>
                </c:pt>
                <c:pt idx="1962">
                  <c:v>0.7044675925935735</c:v>
                </c:pt>
                <c:pt idx="1963">
                  <c:v>0.70651620370335877</c:v>
                </c:pt>
                <c:pt idx="1964">
                  <c:v>0.70672453704173677</c:v>
                </c:pt>
                <c:pt idx="1965">
                  <c:v>0.70692129629605915</c:v>
                </c:pt>
                <c:pt idx="1966">
                  <c:v>0.70709490741137415</c:v>
                </c:pt>
                <c:pt idx="1967">
                  <c:v>0.7072569444499095</c:v>
                </c:pt>
                <c:pt idx="1968">
                  <c:v>0.70741898148116888</c:v>
                </c:pt>
                <c:pt idx="1969">
                  <c:v>0.70759259259648388</c:v>
                </c:pt>
                <c:pt idx="1970">
                  <c:v>0.70776620370452292</c:v>
                </c:pt>
                <c:pt idx="1971">
                  <c:v>0.70796296296612127</c:v>
                </c:pt>
                <c:pt idx="1972">
                  <c:v>0.70815972222771961</c:v>
                </c:pt>
                <c:pt idx="1973">
                  <c:v>0.7083449074125383</c:v>
                </c:pt>
                <c:pt idx="1974">
                  <c:v>0.70851851852057735</c:v>
                </c:pt>
                <c:pt idx="1975">
                  <c:v>0.70868055555911269</c:v>
                </c:pt>
                <c:pt idx="1976">
                  <c:v>0.70883101852086838</c:v>
                </c:pt>
                <c:pt idx="1977">
                  <c:v>0.70898148148262408</c:v>
                </c:pt>
                <c:pt idx="1978">
                  <c:v>0.70916666666744277</c:v>
                </c:pt>
                <c:pt idx="1979">
                  <c:v>0.70936342592904111</c:v>
                </c:pt>
                <c:pt idx="1980">
                  <c:v>0.70956018519063946</c:v>
                </c:pt>
                <c:pt idx="1981">
                  <c:v>0.7096990740756155</c:v>
                </c:pt>
                <c:pt idx="1982">
                  <c:v>0.70984953703737119</c:v>
                </c:pt>
                <c:pt idx="1983">
                  <c:v>0.71002314815268619</c:v>
                </c:pt>
                <c:pt idx="1984">
                  <c:v>0.71021990740700858</c:v>
                </c:pt>
                <c:pt idx="1985">
                  <c:v>0.71037037037604023</c:v>
                </c:pt>
                <c:pt idx="1986">
                  <c:v>0.71054398148407927</c:v>
                </c:pt>
                <c:pt idx="1987">
                  <c:v>0.71074074074567761</c:v>
                </c:pt>
                <c:pt idx="1988">
                  <c:v>0.71094907407677965</c:v>
                </c:pt>
                <c:pt idx="1989">
                  <c:v>0.71112268518481869</c:v>
                </c:pt>
                <c:pt idx="1990">
                  <c:v>0.71129629630013369</c:v>
                </c:pt>
                <c:pt idx="1991">
                  <c:v>0.71144675926188938</c:v>
                </c:pt>
                <c:pt idx="1992">
                  <c:v>0.71162037036992842</c:v>
                </c:pt>
                <c:pt idx="1993">
                  <c:v>0.71181712963152677</c:v>
                </c:pt>
                <c:pt idx="1994">
                  <c:v>0.71203703703940846</c:v>
                </c:pt>
                <c:pt idx="1995">
                  <c:v>0.71222222222422715</c:v>
                </c:pt>
                <c:pt idx="1996">
                  <c:v>0.71240740740904585</c:v>
                </c:pt>
                <c:pt idx="1997">
                  <c:v>0.71263888889370719</c:v>
                </c:pt>
                <c:pt idx="1998">
                  <c:v>0.71278935185546288</c:v>
                </c:pt>
                <c:pt idx="1999">
                  <c:v>0.71296296296350192</c:v>
                </c:pt>
                <c:pt idx="2000">
                  <c:v>0.71314814814832062</c:v>
                </c:pt>
                <c:pt idx="2001">
                  <c:v>0.71334490740991896</c:v>
                </c:pt>
                <c:pt idx="2002">
                  <c:v>0.713553240741021</c:v>
                </c:pt>
                <c:pt idx="2003">
                  <c:v>0.71378472222568234</c:v>
                </c:pt>
                <c:pt idx="2004">
                  <c:v>0.71398148148728069</c:v>
                </c:pt>
                <c:pt idx="2005">
                  <c:v>0.71413194444903638</c:v>
                </c:pt>
                <c:pt idx="2006">
                  <c:v>0.71429398148029577</c:v>
                </c:pt>
                <c:pt idx="2007">
                  <c:v>0.71444444444932742</c:v>
                </c:pt>
                <c:pt idx="2008">
                  <c:v>0.71461805555736646</c:v>
                </c:pt>
                <c:pt idx="2009">
                  <c:v>0.71480324074218515</c:v>
                </c:pt>
                <c:pt idx="2010">
                  <c:v>0.7149652777807205</c:v>
                </c:pt>
                <c:pt idx="2011">
                  <c:v>0.71511574074247619</c:v>
                </c:pt>
                <c:pt idx="2012">
                  <c:v>0.71526620370423188</c:v>
                </c:pt>
                <c:pt idx="2013">
                  <c:v>0.71543981481954688</c:v>
                </c:pt>
                <c:pt idx="2014">
                  <c:v>0.71561342592758592</c:v>
                </c:pt>
                <c:pt idx="2015">
                  <c:v>0.71577546296612127</c:v>
                </c:pt>
                <c:pt idx="2016">
                  <c:v>0.71592592592787696</c:v>
                </c:pt>
                <c:pt idx="2017">
                  <c:v>0.71606481482012896</c:v>
                </c:pt>
                <c:pt idx="2018">
                  <c:v>0.71929398148495238</c:v>
                </c:pt>
                <c:pt idx="2019">
                  <c:v>0.71950231481605442</c:v>
                </c:pt>
                <c:pt idx="2020">
                  <c:v>0.71969907407765277</c:v>
                </c:pt>
                <c:pt idx="2021">
                  <c:v>0.71990740740875481</c:v>
                </c:pt>
                <c:pt idx="2022">
                  <c:v>0.7201273148166365</c:v>
                </c:pt>
                <c:pt idx="2023">
                  <c:v>0.72032407407823484</c:v>
                </c:pt>
                <c:pt idx="2024">
                  <c:v>0.72053240740933688</c:v>
                </c:pt>
                <c:pt idx="2025">
                  <c:v>0.72074074074043892</c:v>
                </c:pt>
                <c:pt idx="2026">
                  <c:v>0.72094907407881692</c:v>
                </c:pt>
                <c:pt idx="2027">
                  <c:v>0.72627314815326827</c:v>
                </c:pt>
                <c:pt idx="2028">
                  <c:v>0.72710648148495238</c:v>
                </c:pt>
                <c:pt idx="2029">
                  <c:v>0.7279398148166365</c:v>
                </c:pt>
                <c:pt idx="2030">
                  <c:v>0.72858796296350192</c:v>
                </c:pt>
                <c:pt idx="2031">
                  <c:v>0.7292013888945803</c:v>
                </c:pt>
                <c:pt idx="2032">
                  <c:v>0.72981481481838273</c:v>
                </c:pt>
                <c:pt idx="2033">
                  <c:v>0.73040509259590181</c:v>
                </c:pt>
                <c:pt idx="2034">
                  <c:v>0.73100694445020054</c:v>
                </c:pt>
                <c:pt idx="2035">
                  <c:v>0.73162037037400296</c:v>
                </c:pt>
                <c:pt idx="2036">
                  <c:v>0.73222222222102573</c:v>
                </c:pt>
                <c:pt idx="2037">
                  <c:v>0.73289351852145046</c:v>
                </c:pt>
                <c:pt idx="2038">
                  <c:v>0.73349537037574919</c:v>
                </c:pt>
                <c:pt idx="2039">
                  <c:v>0.73410879629955161</c:v>
                </c:pt>
                <c:pt idx="2040">
                  <c:v>0.73493055555445608</c:v>
                </c:pt>
                <c:pt idx="2041">
                  <c:v>0.73561342593166046</c:v>
                </c:pt>
                <c:pt idx="2042">
                  <c:v>0.73633101851737592</c:v>
                </c:pt>
                <c:pt idx="2043">
                  <c:v>0.736956018517958</c:v>
                </c:pt>
                <c:pt idx="2044">
                  <c:v>0.73768518518772908</c:v>
                </c:pt>
                <c:pt idx="2045">
                  <c:v>0.73842592592700385</c:v>
                </c:pt>
                <c:pt idx="2046">
                  <c:v>0.73909722222742857</c:v>
                </c:pt>
                <c:pt idx="2047">
                  <c:v>0.73973379629751435</c:v>
                </c:pt>
                <c:pt idx="2048">
                  <c:v>0.74187499999970896</c:v>
                </c:pt>
                <c:pt idx="2049">
                  <c:v>0.74203703703824431</c:v>
                </c:pt>
                <c:pt idx="2050">
                  <c:v>0.74224537036934635</c:v>
                </c:pt>
                <c:pt idx="2051">
                  <c:v>0.742430555561441</c:v>
                </c:pt>
                <c:pt idx="2052">
                  <c:v>0.74256944444641704</c:v>
                </c:pt>
                <c:pt idx="2053">
                  <c:v>0.74271990740817273</c:v>
                </c:pt>
                <c:pt idx="2054">
                  <c:v>0.74289351852348773</c:v>
                </c:pt>
                <c:pt idx="2055">
                  <c:v>0.74309027777781012</c:v>
                </c:pt>
                <c:pt idx="2056">
                  <c:v>0.74327546296262881</c:v>
                </c:pt>
                <c:pt idx="2057">
                  <c:v>0.74342592593166046</c:v>
                </c:pt>
                <c:pt idx="2058">
                  <c:v>0.7435995370396995</c:v>
                </c:pt>
                <c:pt idx="2059">
                  <c:v>0.74375000000145519</c:v>
                </c:pt>
                <c:pt idx="2060">
                  <c:v>0.74388888889370719</c:v>
                </c:pt>
                <c:pt idx="2061">
                  <c:v>0.74403935185546288</c:v>
                </c:pt>
                <c:pt idx="2062">
                  <c:v>0.74418981481721858</c:v>
                </c:pt>
                <c:pt idx="2063">
                  <c:v>0.74437500000203727</c:v>
                </c:pt>
                <c:pt idx="2064">
                  <c:v>0.74453703704057261</c:v>
                </c:pt>
                <c:pt idx="2065">
                  <c:v>0.74468750000232831</c:v>
                </c:pt>
                <c:pt idx="2066">
                  <c:v>0.74486111111036735</c:v>
                </c:pt>
                <c:pt idx="2067">
                  <c:v>0.745011574079399</c:v>
                </c:pt>
                <c:pt idx="2068">
                  <c:v>0.74517361111065838</c:v>
                </c:pt>
                <c:pt idx="2069">
                  <c:v>0.74530092592613073</c:v>
                </c:pt>
                <c:pt idx="2070">
                  <c:v>0.74543981481838273</c:v>
                </c:pt>
                <c:pt idx="2071">
                  <c:v>0.74564814814948477</c:v>
                </c:pt>
                <c:pt idx="2072">
                  <c:v>0.74578703704173677</c:v>
                </c:pt>
                <c:pt idx="2073">
                  <c:v>0.74593750000349246</c:v>
                </c:pt>
                <c:pt idx="2074">
                  <c:v>0.74616898148087785</c:v>
                </c:pt>
                <c:pt idx="2075">
                  <c:v>0.7462847222268465</c:v>
                </c:pt>
                <c:pt idx="2076">
                  <c:v>0.74642361111182254</c:v>
                </c:pt>
                <c:pt idx="2077">
                  <c:v>0.74662037037342088</c:v>
                </c:pt>
                <c:pt idx="2078">
                  <c:v>0.74680555555823958</c:v>
                </c:pt>
                <c:pt idx="2079">
                  <c:v>0.74692129629693227</c:v>
                </c:pt>
                <c:pt idx="2080">
                  <c:v>0.74703703704290092</c:v>
                </c:pt>
                <c:pt idx="2081">
                  <c:v>0.74723379629722331</c:v>
                </c:pt>
                <c:pt idx="2082">
                  <c:v>0.74736111111269565</c:v>
                </c:pt>
                <c:pt idx="2083">
                  <c:v>0.747523148151231</c:v>
                </c:pt>
                <c:pt idx="2084">
                  <c:v>0.74771990741282934</c:v>
                </c:pt>
                <c:pt idx="2085">
                  <c:v>0.74791666666715173</c:v>
                </c:pt>
                <c:pt idx="2086">
                  <c:v>0.74813657407503342</c:v>
                </c:pt>
                <c:pt idx="2087">
                  <c:v>0.74829861111356877</c:v>
                </c:pt>
                <c:pt idx="2088">
                  <c:v>0.74849537037516711</c:v>
                </c:pt>
                <c:pt idx="2089">
                  <c:v>0.74877314815239515</c:v>
                </c:pt>
                <c:pt idx="2090">
                  <c:v>0.74900462962978054</c:v>
                </c:pt>
                <c:pt idx="2091">
                  <c:v>0.74924768518394558</c:v>
                </c:pt>
                <c:pt idx="2092">
                  <c:v>0.74945601852232357</c:v>
                </c:pt>
                <c:pt idx="2093">
                  <c:v>0.74966435185342561</c:v>
                </c:pt>
                <c:pt idx="2094">
                  <c:v>0.74987268518452765</c:v>
                </c:pt>
                <c:pt idx="2095">
                  <c:v>0.75015046296175569</c:v>
                </c:pt>
                <c:pt idx="2096">
                  <c:v>0.75035879630013369</c:v>
                </c:pt>
                <c:pt idx="2097">
                  <c:v>0.75053240740817273</c:v>
                </c:pt>
                <c:pt idx="2098">
                  <c:v>0.75074074074655073</c:v>
                </c:pt>
                <c:pt idx="2099">
                  <c:v>0.75093750000087311</c:v>
                </c:pt>
                <c:pt idx="2100">
                  <c:v>0.75113425926247146</c:v>
                </c:pt>
                <c:pt idx="2101">
                  <c:v>0.7513425925935735</c:v>
                </c:pt>
                <c:pt idx="2102">
                  <c:v>0.75159722222451819</c:v>
                </c:pt>
                <c:pt idx="2103">
                  <c:v>0.75184027777868323</c:v>
                </c:pt>
                <c:pt idx="2104">
                  <c:v>0.75203703704028158</c:v>
                </c:pt>
                <c:pt idx="2105">
                  <c:v>0.75222222222510027</c:v>
                </c:pt>
                <c:pt idx="2106">
                  <c:v>0.75239583333313931</c:v>
                </c:pt>
                <c:pt idx="2107">
                  <c:v>0.75260416667151731</c:v>
                </c:pt>
                <c:pt idx="2108">
                  <c:v>0.75281250000261934</c:v>
                </c:pt>
                <c:pt idx="2109">
                  <c:v>0.75304398148728069</c:v>
                </c:pt>
                <c:pt idx="2110">
                  <c:v>0.75628472222160781</c:v>
                </c:pt>
                <c:pt idx="2111">
                  <c:v>0.75648148148320615</c:v>
                </c:pt>
                <c:pt idx="2112">
                  <c:v>0.75668981481430819</c:v>
                </c:pt>
                <c:pt idx="2113">
                  <c:v>0.75689814815268619</c:v>
                </c:pt>
                <c:pt idx="2114">
                  <c:v>0.75711805556056788</c:v>
                </c:pt>
                <c:pt idx="2115">
                  <c:v>0.75731481481489027</c:v>
                </c:pt>
                <c:pt idx="2116">
                  <c:v>0.75753472222277196</c:v>
                </c:pt>
                <c:pt idx="2117">
                  <c:v>0.75774305556114996</c:v>
                </c:pt>
                <c:pt idx="2118">
                  <c:v>0.75790509259240935</c:v>
                </c:pt>
                <c:pt idx="2119">
                  <c:v>0.758055555561441</c:v>
                </c:pt>
                <c:pt idx="2120">
                  <c:v>0.75822916666948004</c:v>
                </c:pt>
                <c:pt idx="2121">
                  <c:v>0.75842592593107838</c:v>
                </c:pt>
                <c:pt idx="2122">
                  <c:v>0.75859953703911742</c:v>
                </c:pt>
                <c:pt idx="2123">
                  <c:v>0.75880787037021946</c:v>
                </c:pt>
                <c:pt idx="2124">
                  <c:v>0.75905092593166046</c:v>
                </c:pt>
                <c:pt idx="2125">
                  <c:v>0.7592939814858255</c:v>
                </c:pt>
                <c:pt idx="2126">
                  <c:v>0.75947916667064419</c:v>
                </c:pt>
                <c:pt idx="2127">
                  <c:v>0.75965277777868323</c:v>
                </c:pt>
                <c:pt idx="2128">
                  <c:v>0.75981481481721858</c:v>
                </c:pt>
                <c:pt idx="2129">
                  <c:v>0.75998842592525762</c:v>
                </c:pt>
                <c:pt idx="2130">
                  <c:v>0.76019675926363561</c:v>
                </c:pt>
                <c:pt idx="2131">
                  <c:v>0.7604513888945803</c:v>
                </c:pt>
                <c:pt idx="2132">
                  <c:v>0.76064814814890269</c:v>
                </c:pt>
                <c:pt idx="2133">
                  <c:v>0.76083333333372138</c:v>
                </c:pt>
                <c:pt idx="2134">
                  <c:v>0.76100694444903638</c:v>
                </c:pt>
                <c:pt idx="2135">
                  <c:v>0.76116898148029577</c:v>
                </c:pt>
                <c:pt idx="2136">
                  <c:v>0.76135416667239042</c:v>
                </c:pt>
                <c:pt idx="2137">
                  <c:v>0.76155092592671281</c:v>
                </c:pt>
                <c:pt idx="2138">
                  <c:v>0.76172453704202781</c:v>
                </c:pt>
                <c:pt idx="2139">
                  <c:v>0.7619097222268465</c:v>
                </c:pt>
                <c:pt idx="2140">
                  <c:v>0.76212962963472819</c:v>
                </c:pt>
                <c:pt idx="2141">
                  <c:v>0.76233796296583023</c:v>
                </c:pt>
                <c:pt idx="2142">
                  <c:v>0.76248842592758592</c:v>
                </c:pt>
                <c:pt idx="2143">
                  <c:v>0.76265046296612127</c:v>
                </c:pt>
                <c:pt idx="2144">
                  <c:v>0.76284722222771961</c:v>
                </c:pt>
                <c:pt idx="2145">
                  <c:v>0.76306712962832535</c:v>
                </c:pt>
                <c:pt idx="2146">
                  <c:v>0.76327546296670334</c:v>
                </c:pt>
                <c:pt idx="2147">
                  <c:v>0.76342592592845904</c:v>
                </c:pt>
                <c:pt idx="2148">
                  <c:v>0.76358796296699438</c:v>
                </c:pt>
                <c:pt idx="2149">
                  <c:v>0.76378472222131677</c:v>
                </c:pt>
                <c:pt idx="2150">
                  <c:v>0.76395833333663177</c:v>
                </c:pt>
                <c:pt idx="2151">
                  <c:v>0.76410879629838746</c:v>
                </c:pt>
                <c:pt idx="2152">
                  <c:v>0.76424768519063946</c:v>
                </c:pt>
                <c:pt idx="2153">
                  <c:v>0.7644212962986785</c:v>
                </c:pt>
                <c:pt idx="2154">
                  <c:v>0.76466435185284354</c:v>
                </c:pt>
                <c:pt idx="2155">
                  <c:v>0.76486111111444188</c:v>
                </c:pt>
                <c:pt idx="2156">
                  <c:v>0.76504629629926058</c:v>
                </c:pt>
                <c:pt idx="2157">
                  <c:v>0.76518518518423662</c:v>
                </c:pt>
                <c:pt idx="2158">
                  <c:v>0.76533564815326827</c:v>
                </c:pt>
                <c:pt idx="2159">
                  <c:v>0.76549768518452765</c:v>
                </c:pt>
                <c:pt idx="2160">
                  <c:v>0.76568287036934635</c:v>
                </c:pt>
                <c:pt idx="2161">
                  <c:v>0.76587962963094469</c:v>
                </c:pt>
                <c:pt idx="2162">
                  <c:v>0.76609953703882638</c:v>
                </c:pt>
                <c:pt idx="2163">
                  <c:v>0.76630787036992842</c:v>
                </c:pt>
                <c:pt idx="2164">
                  <c:v>0.76645833333896007</c:v>
                </c:pt>
                <c:pt idx="2165">
                  <c:v>0.76660879630071577</c:v>
                </c:pt>
                <c:pt idx="2166">
                  <c:v>0.76675925926247146</c:v>
                </c:pt>
                <c:pt idx="2167">
                  <c:v>0.7669328703705105</c:v>
                </c:pt>
                <c:pt idx="2168">
                  <c:v>0.76712962963210884</c:v>
                </c:pt>
                <c:pt idx="2169">
                  <c:v>0.76736111111677019</c:v>
                </c:pt>
                <c:pt idx="2170">
                  <c:v>0.76755787037109258</c:v>
                </c:pt>
                <c:pt idx="2171">
                  <c:v>0.76773148148640757</c:v>
                </c:pt>
                <c:pt idx="2172">
                  <c:v>0.76790509259444661</c:v>
                </c:pt>
                <c:pt idx="2173">
                  <c:v>0.76810185185604496</c:v>
                </c:pt>
                <c:pt idx="2174">
                  <c:v>0.76829861111036735</c:v>
                </c:pt>
                <c:pt idx="2175">
                  <c:v>0.76848379629518604</c:v>
                </c:pt>
                <c:pt idx="2176">
                  <c:v>0.76879629629547708</c:v>
                </c:pt>
                <c:pt idx="2177">
                  <c:v>0.76899305555707542</c:v>
                </c:pt>
                <c:pt idx="2178">
                  <c:v>0.76917824074189411</c:v>
                </c:pt>
                <c:pt idx="2179">
                  <c:v>0.76937500000349246</c:v>
                </c:pt>
                <c:pt idx="2180">
                  <c:v>0.7695486111115315</c:v>
                </c:pt>
                <c:pt idx="2181">
                  <c:v>0.7697569444499095</c:v>
                </c:pt>
                <c:pt idx="2182">
                  <c:v>0.76997685185051523</c:v>
                </c:pt>
                <c:pt idx="2183">
                  <c:v>0.77017361111211358</c:v>
                </c:pt>
                <c:pt idx="2184">
                  <c:v>0.77038194444321562</c:v>
                </c:pt>
                <c:pt idx="2185">
                  <c:v>0.77060185185109731</c:v>
                </c:pt>
                <c:pt idx="2186">
                  <c:v>0.77081018518947531</c:v>
                </c:pt>
                <c:pt idx="2187">
                  <c:v>0.77097222222801065</c:v>
                </c:pt>
                <c:pt idx="2188">
                  <c:v>0.77113425925927004</c:v>
                </c:pt>
                <c:pt idx="2189">
                  <c:v>0.77131944444408873</c:v>
                </c:pt>
                <c:pt idx="2190">
                  <c:v>0.77150462962890742</c:v>
                </c:pt>
                <c:pt idx="2191">
                  <c:v>0.77173611111356877</c:v>
                </c:pt>
                <c:pt idx="2192">
                  <c:v>0.77187500000582077</c:v>
                </c:pt>
                <c:pt idx="2193">
                  <c:v>0.77202546296757646</c:v>
                </c:pt>
                <c:pt idx="2194">
                  <c:v>0.7721527777830488</c:v>
                </c:pt>
                <c:pt idx="2195">
                  <c:v>0.7723379629678675</c:v>
                </c:pt>
                <c:pt idx="2196">
                  <c:v>0.77263888889137888</c:v>
                </c:pt>
                <c:pt idx="2197">
                  <c:v>0.77277777778363088</c:v>
                </c:pt>
                <c:pt idx="2198">
                  <c:v>0.77289351852232357</c:v>
                </c:pt>
                <c:pt idx="2199">
                  <c:v>0.77303240740729962</c:v>
                </c:pt>
                <c:pt idx="2200">
                  <c:v>0.77611111111036735</c:v>
                </c:pt>
                <c:pt idx="2201">
                  <c:v>0.77630787037196569</c:v>
                </c:pt>
                <c:pt idx="2202">
                  <c:v>0.77652777777984738</c:v>
                </c:pt>
                <c:pt idx="2203">
                  <c:v>0.77672453704144573</c:v>
                </c:pt>
                <c:pt idx="2204">
                  <c:v>0.77694444444932742</c:v>
                </c:pt>
                <c:pt idx="2205">
                  <c:v>0.77715277778042946</c:v>
                </c:pt>
                <c:pt idx="2206">
                  <c:v>0.7773611111115315</c:v>
                </c:pt>
                <c:pt idx="2207">
                  <c:v>0.7775694444499095</c:v>
                </c:pt>
                <c:pt idx="2208">
                  <c:v>0.77776620370423188</c:v>
                </c:pt>
                <c:pt idx="2209">
                  <c:v>0.77795138888905058</c:v>
                </c:pt>
                <c:pt idx="2210">
                  <c:v>0.77810185185080627</c:v>
                </c:pt>
                <c:pt idx="2211">
                  <c:v>0.77825231481983792</c:v>
                </c:pt>
                <c:pt idx="2212">
                  <c:v>0.77842592592787696</c:v>
                </c:pt>
                <c:pt idx="2213">
                  <c:v>0.778599537035916</c:v>
                </c:pt>
                <c:pt idx="2214">
                  <c:v>0.77879629629751435</c:v>
                </c:pt>
                <c:pt idx="2215">
                  <c:v>0.77895833333604969</c:v>
                </c:pt>
                <c:pt idx="2216">
                  <c:v>0.77917824074393138</c:v>
                </c:pt>
                <c:pt idx="2217">
                  <c:v>0.77938657407503342</c:v>
                </c:pt>
                <c:pt idx="2218">
                  <c:v>0.77958333333663177</c:v>
                </c:pt>
                <c:pt idx="2219">
                  <c:v>0.77973379629838746</c:v>
                </c:pt>
                <c:pt idx="2220">
                  <c:v>0.77991898148320615</c:v>
                </c:pt>
                <c:pt idx="2221">
                  <c:v>0.78006944444496185</c:v>
                </c:pt>
                <c:pt idx="2222">
                  <c:v>0.78033564815268619</c:v>
                </c:pt>
                <c:pt idx="2223">
                  <c:v>0.78048611111444188</c:v>
                </c:pt>
                <c:pt idx="2224">
                  <c:v>0.78064814815297723</c:v>
                </c:pt>
                <c:pt idx="2225">
                  <c:v>0.78083333333779592</c:v>
                </c:pt>
                <c:pt idx="2226">
                  <c:v>0.78103009259211831</c:v>
                </c:pt>
                <c:pt idx="2227">
                  <c:v>0.78119212963065365</c:v>
                </c:pt>
                <c:pt idx="2228">
                  <c:v>0.781354166669189</c:v>
                </c:pt>
                <c:pt idx="2229">
                  <c:v>0.78153935185400769</c:v>
                </c:pt>
                <c:pt idx="2230">
                  <c:v>0.78173611111560604</c:v>
                </c:pt>
                <c:pt idx="2231">
                  <c:v>0.78192129630042473</c:v>
                </c:pt>
                <c:pt idx="2232">
                  <c:v>0.78207175926218042</c:v>
                </c:pt>
                <c:pt idx="2233">
                  <c:v>0.78219907407765277</c:v>
                </c:pt>
                <c:pt idx="2234">
                  <c:v>0.78239583333197515</c:v>
                </c:pt>
                <c:pt idx="2235">
                  <c:v>0.78260416667035315</c:v>
                </c:pt>
                <c:pt idx="2236">
                  <c:v>0.78287037037080154</c:v>
                </c:pt>
                <c:pt idx="2237">
                  <c:v>0.78304398148611654</c:v>
                </c:pt>
                <c:pt idx="2238">
                  <c:v>0.78318287037109258</c:v>
                </c:pt>
                <c:pt idx="2239">
                  <c:v>0.78334490740962792</c:v>
                </c:pt>
                <c:pt idx="2240">
                  <c:v>0.78349537037138361</c:v>
                </c:pt>
                <c:pt idx="2241">
                  <c:v>0.78366898148669861</c:v>
                </c:pt>
                <c:pt idx="2242">
                  <c:v>0.7838888888945803</c:v>
                </c:pt>
                <c:pt idx="2243">
                  <c:v>0.78406250000261934</c:v>
                </c:pt>
                <c:pt idx="2244">
                  <c:v>0.78424768518743804</c:v>
                </c:pt>
                <c:pt idx="2245">
                  <c:v>0.78443287037225673</c:v>
                </c:pt>
                <c:pt idx="2246">
                  <c:v>0.78462962963385507</c:v>
                </c:pt>
                <c:pt idx="2247">
                  <c:v>0.78479166667239042</c:v>
                </c:pt>
                <c:pt idx="2248">
                  <c:v>0.78496527778042946</c:v>
                </c:pt>
                <c:pt idx="2249">
                  <c:v>0.7851388888884685</c:v>
                </c:pt>
                <c:pt idx="2250">
                  <c:v>0.78533564815006685</c:v>
                </c:pt>
                <c:pt idx="2251">
                  <c:v>0.78553240741166519</c:v>
                </c:pt>
                <c:pt idx="2252">
                  <c:v>0.78574074074276723</c:v>
                </c:pt>
                <c:pt idx="2253">
                  <c:v>0.78592592592758592</c:v>
                </c:pt>
                <c:pt idx="2254">
                  <c:v>0.78607638888934162</c:v>
                </c:pt>
                <c:pt idx="2255">
                  <c:v>0.78622685185109731</c:v>
                </c:pt>
                <c:pt idx="2256">
                  <c:v>0.78638888888963265</c:v>
                </c:pt>
                <c:pt idx="2257">
                  <c:v>0.78657407407445135</c:v>
                </c:pt>
                <c:pt idx="2258">
                  <c:v>0.78677083333604969</c:v>
                </c:pt>
                <c:pt idx="2259">
                  <c:v>0.78695601852086838</c:v>
                </c:pt>
                <c:pt idx="2260">
                  <c:v>0.78712962962890742</c:v>
                </c:pt>
                <c:pt idx="2261">
                  <c:v>0.78728009259793907</c:v>
                </c:pt>
                <c:pt idx="2262">
                  <c:v>0.78745370370597811</c:v>
                </c:pt>
                <c:pt idx="2263">
                  <c:v>0.78762731481401715</c:v>
                </c:pt>
                <c:pt idx="2264">
                  <c:v>0.78780092592933215</c:v>
                </c:pt>
                <c:pt idx="2265">
                  <c:v>0.78797453703737119</c:v>
                </c:pt>
                <c:pt idx="2266">
                  <c:v>0.78819444444525288</c:v>
                </c:pt>
                <c:pt idx="2267">
                  <c:v>0.78841435185313458</c:v>
                </c:pt>
                <c:pt idx="2268">
                  <c:v>0.78857638889166992</c:v>
                </c:pt>
                <c:pt idx="2269">
                  <c:v>0.78874999999970896</c:v>
                </c:pt>
                <c:pt idx="2270">
                  <c:v>0.78892361111502396</c:v>
                </c:pt>
                <c:pt idx="2271">
                  <c:v>0.78910879629984265</c:v>
                </c:pt>
                <c:pt idx="2272">
                  <c:v>0.78928240740788169</c:v>
                </c:pt>
                <c:pt idx="2273">
                  <c:v>0.78946759259270038</c:v>
                </c:pt>
                <c:pt idx="2274">
                  <c:v>0.78965277777751908</c:v>
                </c:pt>
                <c:pt idx="2275">
                  <c:v>0.78984953703911742</c:v>
                </c:pt>
                <c:pt idx="2276">
                  <c:v>0.79004629630071577</c:v>
                </c:pt>
                <c:pt idx="2277">
                  <c:v>0.79020833333197515</c:v>
                </c:pt>
                <c:pt idx="2278">
                  <c:v>0.79035879630100681</c:v>
                </c:pt>
                <c:pt idx="2279">
                  <c:v>0.7905092592627625</c:v>
                </c:pt>
                <c:pt idx="2280">
                  <c:v>0.79068287037080154</c:v>
                </c:pt>
                <c:pt idx="2281">
                  <c:v>0.79086805555562023</c:v>
                </c:pt>
                <c:pt idx="2282">
                  <c:v>0.79106481481721858</c:v>
                </c:pt>
                <c:pt idx="2283">
                  <c:v>0.79127314814832062</c:v>
                </c:pt>
                <c:pt idx="2284">
                  <c:v>0.79144675926363561</c:v>
                </c:pt>
                <c:pt idx="2285">
                  <c:v>0.79160879630217096</c:v>
                </c:pt>
                <c:pt idx="2286">
                  <c:v>0.79175925926392665</c:v>
                </c:pt>
                <c:pt idx="2287">
                  <c:v>0.79197916667180834</c:v>
                </c:pt>
                <c:pt idx="2288">
                  <c:v>0.79218750000291038</c:v>
                </c:pt>
                <c:pt idx="2289">
                  <c:v>0.79238425926450873</c:v>
                </c:pt>
                <c:pt idx="2290">
                  <c:v>0.79258101851883112</c:v>
                </c:pt>
                <c:pt idx="2291">
                  <c:v>0.79564814815239515</c:v>
                </c:pt>
                <c:pt idx="2292">
                  <c:v>0.79564814815239515</c:v>
                </c:pt>
                <c:pt idx="2293">
                  <c:v>0.79564814815239515</c:v>
                </c:pt>
                <c:pt idx="2294">
                  <c:v>0.79564814815239515</c:v>
                </c:pt>
                <c:pt idx="2295">
                  <c:v>0.7957754629678675</c:v>
                </c:pt>
                <c:pt idx="2296">
                  <c:v>0.79599537037574919</c:v>
                </c:pt>
                <c:pt idx="2297">
                  <c:v>0.79620370370685123</c:v>
                </c:pt>
                <c:pt idx="2298">
                  <c:v>0.79641203703795327</c:v>
                </c:pt>
                <c:pt idx="2299">
                  <c:v>0.79662037036905531</c:v>
                </c:pt>
                <c:pt idx="2300">
                  <c:v>0.79681712963065365</c:v>
                </c:pt>
                <c:pt idx="2301">
                  <c:v>0.79703703703853535</c:v>
                </c:pt>
                <c:pt idx="2302">
                  <c:v>0.79724537036963739</c:v>
                </c:pt>
                <c:pt idx="2303">
                  <c:v>0.79751157407736173</c:v>
                </c:pt>
                <c:pt idx="2304">
                  <c:v>0.80577546296262881</c:v>
                </c:pt>
                <c:pt idx="2305">
                  <c:v>0.80672453704028158</c:v>
                </c:pt>
                <c:pt idx="2306">
                  <c:v>0.80778935185662704</c:v>
                </c:pt>
                <c:pt idx="2307">
                  <c:v>0.80865740741137415</c:v>
                </c:pt>
                <c:pt idx="2308">
                  <c:v>0.80937500000436557</c:v>
                </c:pt>
                <c:pt idx="2309">
                  <c:v>0.81001157407445135</c:v>
                </c:pt>
                <c:pt idx="2310">
                  <c:v>0.81055555555940373</c:v>
                </c:pt>
                <c:pt idx="2311">
                  <c:v>0.81107638889079681</c:v>
                </c:pt>
                <c:pt idx="2312">
                  <c:v>0.81201388889166992</c:v>
                </c:pt>
                <c:pt idx="2313">
                  <c:v>0.812708333338378</c:v>
                </c:pt>
                <c:pt idx="2314">
                  <c:v>0.81337962963152677</c:v>
                </c:pt>
                <c:pt idx="2315">
                  <c:v>0.81443287037109258</c:v>
                </c:pt>
                <c:pt idx="2316">
                  <c:v>0.81506944444845431</c:v>
                </c:pt>
                <c:pt idx="2317">
                  <c:v>0.81581018518772908</c:v>
                </c:pt>
                <c:pt idx="2318">
                  <c:v>0.8163541666654055</c:v>
                </c:pt>
                <c:pt idx="2319">
                  <c:v>0.81725694444321562</c:v>
                </c:pt>
                <c:pt idx="2320">
                  <c:v>0.81814814815152204</c:v>
                </c:pt>
                <c:pt idx="2321">
                  <c:v>0.8189699074064265</c:v>
                </c:pt>
                <c:pt idx="2322">
                  <c:v>0.81989583333779592</c:v>
                </c:pt>
                <c:pt idx="2323">
                  <c:v>0.82091435185429873</c:v>
                </c:pt>
                <c:pt idx="2324">
                  <c:v>0.82180555555532919</c:v>
                </c:pt>
                <c:pt idx="2325">
                  <c:v>0.82265046296379296</c:v>
                </c:pt>
                <c:pt idx="2326">
                  <c:v>0.82349537037225673</c:v>
                </c:pt>
                <c:pt idx="2327">
                  <c:v>0.8243055555576575</c:v>
                </c:pt>
                <c:pt idx="2328">
                  <c:v>0.82510416666627862</c:v>
                </c:pt>
                <c:pt idx="2329">
                  <c:v>0.82598379629780538</c:v>
                </c:pt>
                <c:pt idx="2330">
                  <c:v>0.82696759259124519</c:v>
                </c:pt>
                <c:pt idx="2331">
                  <c:v>0.82774305556085892</c:v>
                </c:pt>
                <c:pt idx="2332">
                  <c:v>0.82851851852319669</c:v>
                </c:pt>
                <c:pt idx="2333">
                  <c:v>0.82938657407794381</c:v>
                </c:pt>
                <c:pt idx="2334">
                  <c:v>0.83004629630158888</c:v>
                </c:pt>
                <c:pt idx="2335">
                  <c:v>0.83252314815035788</c:v>
                </c:pt>
                <c:pt idx="2336">
                  <c:v>0.83267361111211358</c:v>
                </c:pt>
                <c:pt idx="2337">
                  <c:v>0.83284722222742857</c:v>
                </c:pt>
                <c:pt idx="2338">
                  <c:v>0.83303240741224727</c:v>
                </c:pt>
                <c:pt idx="2339">
                  <c:v>0.83320601852028631</c:v>
                </c:pt>
                <c:pt idx="2340">
                  <c:v>0.83337962962832535</c:v>
                </c:pt>
                <c:pt idx="2341">
                  <c:v>0.83356481482042</c:v>
                </c:pt>
                <c:pt idx="2342">
                  <c:v>0.83375000000523869</c:v>
                </c:pt>
                <c:pt idx="2343">
                  <c:v>0.83390046296699438</c:v>
                </c:pt>
                <c:pt idx="2344">
                  <c:v>0.83410879629809642</c:v>
                </c:pt>
                <c:pt idx="2345">
                  <c:v>0.83429398148291511</c:v>
                </c:pt>
                <c:pt idx="2346">
                  <c:v>0.83445601852145046</c:v>
                </c:pt>
                <c:pt idx="2347">
                  <c:v>0.83460648148320615</c:v>
                </c:pt>
                <c:pt idx="2348">
                  <c:v>0.8347685185217415</c:v>
                </c:pt>
                <c:pt idx="2349">
                  <c:v>0.83491898148349719</c:v>
                </c:pt>
                <c:pt idx="2350">
                  <c:v>0.83509259259153623</c:v>
                </c:pt>
                <c:pt idx="2351">
                  <c:v>0.83526620370685123</c:v>
                </c:pt>
                <c:pt idx="2352">
                  <c:v>0.83541666666860692</c:v>
                </c:pt>
                <c:pt idx="2353">
                  <c:v>0.83556712963036261</c:v>
                </c:pt>
                <c:pt idx="2354">
                  <c:v>0.83571759259211831</c:v>
                </c:pt>
                <c:pt idx="2355">
                  <c:v>0.83587962963065365</c:v>
                </c:pt>
                <c:pt idx="2356">
                  <c:v>0.83603009259240935</c:v>
                </c:pt>
                <c:pt idx="2357">
                  <c:v>0.83616898148466134</c:v>
                </c:pt>
                <c:pt idx="2358">
                  <c:v>0.83629629630013369</c:v>
                </c:pt>
                <c:pt idx="2359">
                  <c:v>0.83646990740817273</c:v>
                </c:pt>
                <c:pt idx="2360">
                  <c:v>0.83662037036992842</c:v>
                </c:pt>
                <c:pt idx="2361">
                  <c:v>0.83682870370830642</c:v>
                </c:pt>
                <c:pt idx="2362">
                  <c:v>0.83697916667006211</c:v>
                </c:pt>
                <c:pt idx="2363">
                  <c:v>0.83712962963181781</c:v>
                </c:pt>
                <c:pt idx="2364">
                  <c:v>0.83729166667035315</c:v>
                </c:pt>
                <c:pt idx="2365">
                  <c:v>0.83744212963210884</c:v>
                </c:pt>
                <c:pt idx="2366">
                  <c:v>0.83760416667064419</c:v>
                </c:pt>
                <c:pt idx="2367">
                  <c:v>0.83778935185546288</c:v>
                </c:pt>
                <c:pt idx="2368">
                  <c:v>0.83796296296350192</c:v>
                </c:pt>
                <c:pt idx="2369">
                  <c:v>0.83813657407881692</c:v>
                </c:pt>
                <c:pt idx="2370">
                  <c:v>0.83833333333313931</c:v>
                </c:pt>
                <c:pt idx="2371">
                  <c:v>0.83850694444845431</c:v>
                </c:pt>
                <c:pt idx="2372">
                  <c:v>0.83863425926392665</c:v>
                </c:pt>
                <c:pt idx="2373">
                  <c:v>0.83879629629518604</c:v>
                </c:pt>
                <c:pt idx="2374">
                  <c:v>0.83896990741050104</c:v>
                </c:pt>
                <c:pt idx="2375">
                  <c:v>0.83908564814919373</c:v>
                </c:pt>
                <c:pt idx="2376">
                  <c:v>0.83923611111094942</c:v>
                </c:pt>
                <c:pt idx="2377">
                  <c:v>0.83945601851883112</c:v>
                </c:pt>
                <c:pt idx="2378">
                  <c:v>0.83962962963414611</c:v>
                </c:pt>
                <c:pt idx="2379">
                  <c:v>0.83978009259590181</c:v>
                </c:pt>
                <c:pt idx="2380">
                  <c:v>0.8399305555576575</c:v>
                </c:pt>
                <c:pt idx="2381">
                  <c:v>0.84008101851941319</c:v>
                </c:pt>
                <c:pt idx="2382">
                  <c:v>0.84026620370423188</c:v>
                </c:pt>
                <c:pt idx="2383">
                  <c:v>0.84041666666598758</c:v>
                </c:pt>
                <c:pt idx="2384">
                  <c:v>0.84059027778130258</c:v>
                </c:pt>
                <c:pt idx="2385">
                  <c:v>0.84369212963065365</c:v>
                </c:pt>
                <c:pt idx="2386">
                  <c:v>0.84390046296175569</c:v>
                </c:pt>
                <c:pt idx="2387">
                  <c:v>0.84409722222335404</c:v>
                </c:pt>
                <c:pt idx="2388">
                  <c:v>0.84431712963123573</c:v>
                </c:pt>
                <c:pt idx="2389">
                  <c:v>0.84452546296233777</c:v>
                </c:pt>
                <c:pt idx="2390">
                  <c:v>0.84471064814715646</c:v>
                </c:pt>
                <c:pt idx="2391">
                  <c:v>0.84493055555503815</c:v>
                </c:pt>
                <c:pt idx="2392">
                  <c:v>0.84515046296291985</c:v>
                </c:pt>
                <c:pt idx="2393">
                  <c:v>0.84534722222451819</c:v>
                </c:pt>
                <c:pt idx="2394">
                  <c:v>0.84555555555562023</c:v>
                </c:pt>
                <c:pt idx="2395">
                  <c:v>0.84570601851737592</c:v>
                </c:pt>
                <c:pt idx="2396">
                  <c:v>0.84584490740962792</c:v>
                </c:pt>
                <c:pt idx="2397">
                  <c:v>0.84601851851766696</c:v>
                </c:pt>
                <c:pt idx="2398">
                  <c:v>0.84619212963298196</c:v>
                </c:pt>
                <c:pt idx="2399">
                  <c:v>0.846365740741021</c:v>
                </c:pt>
                <c:pt idx="2400">
                  <c:v>0.84656250000261934</c:v>
                </c:pt>
                <c:pt idx="2401">
                  <c:v>0.84677083333372138</c:v>
                </c:pt>
                <c:pt idx="2402">
                  <c:v>0.84696759259531973</c:v>
                </c:pt>
                <c:pt idx="2403">
                  <c:v>0.84711805555707542</c:v>
                </c:pt>
                <c:pt idx="2404">
                  <c:v>0.84729166667239042</c:v>
                </c:pt>
                <c:pt idx="2405">
                  <c:v>0.84747685185720911</c:v>
                </c:pt>
                <c:pt idx="2406">
                  <c:v>0.84762731481896481</c:v>
                </c:pt>
                <c:pt idx="2407">
                  <c:v>0.8478472222268465</c:v>
                </c:pt>
                <c:pt idx="2408">
                  <c:v>0.84802083333488554</c:v>
                </c:pt>
                <c:pt idx="2409">
                  <c:v>0.84813657407357823</c:v>
                </c:pt>
                <c:pt idx="2410">
                  <c:v>0.84826388888905058</c:v>
                </c:pt>
                <c:pt idx="2411">
                  <c:v>0.84851851851999527</c:v>
                </c:pt>
                <c:pt idx="2412">
                  <c:v>0.84868055555853061</c:v>
                </c:pt>
                <c:pt idx="2413">
                  <c:v>0.84880787037400296</c:v>
                </c:pt>
                <c:pt idx="2414">
                  <c:v>0.848981481482042</c:v>
                </c:pt>
                <c:pt idx="2415">
                  <c:v>0.84916666666686069</c:v>
                </c:pt>
                <c:pt idx="2416">
                  <c:v>0.84931712962861639</c:v>
                </c:pt>
                <c:pt idx="2417">
                  <c:v>0.84951388889021473</c:v>
                </c:pt>
                <c:pt idx="2418">
                  <c:v>0.84968750000552973</c:v>
                </c:pt>
                <c:pt idx="2419">
                  <c:v>0.84986111111356877</c:v>
                </c:pt>
                <c:pt idx="2420">
                  <c:v>0.85001157407532446</c:v>
                </c:pt>
                <c:pt idx="2421">
                  <c:v>0.85020833333692281</c:v>
                </c:pt>
                <c:pt idx="2422">
                  <c:v>0.85038194444496185</c:v>
                </c:pt>
                <c:pt idx="2423">
                  <c:v>0.85050925926043419</c:v>
                </c:pt>
                <c:pt idx="2424">
                  <c:v>0.85068287037574919</c:v>
                </c:pt>
                <c:pt idx="2425">
                  <c:v>0.85085648148378823</c:v>
                </c:pt>
                <c:pt idx="2426">
                  <c:v>0.85100694444554392</c:v>
                </c:pt>
                <c:pt idx="2427">
                  <c:v>0.85118055556085892</c:v>
                </c:pt>
                <c:pt idx="2428">
                  <c:v>0.85134259259211831</c:v>
                </c:pt>
                <c:pt idx="2429">
                  <c:v>0.85150462963065365</c:v>
                </c:pt>
                <c:pt idx="2430">
                  <c:v>0.85167824074596865</c:v>
                </c:pt>
                <c:pt idx="2431">
                  <c:v>0.85184027777722804</c:v>
                </c:pt>
                <c:pt idx="2432">
                  <c:v>0.85197916666948004</c:v>
                </c:pt>
                <c:pt idx="2433">
                  <c:v>0.85215277777751908</c:v>
                </c:pt>
                <c:pt idx="2434">
                  <c:v>0.85232638889283407</c:v>
                </c:pt>
                <c:pt idx="2435">
                  <c:v>0.85250000000087311</c:v>
                </c:pt>
                <c:pt idx="2436">
                  <c:v>0.85266203703940846</c:v>
                </c:pt>
                <c:pt idx="2437">
                  <c:v>0.85288194444729015</c:v>
                </c:pt>
                <c:pt idx="2438">
                  <c:v>0.85299768518598285</c:v>
                </c:pt>
                <c:pt idx="2439">
                  <c:v>0.85312500000145519</c:v>
                </c:pt>
                <c:pt idx="2440">
                  <c:v>0.85341435185546288</c:v>
                </c:pt>
                <c:pt idx="2441">
                  <c:v>0.85350694444787223</c:v>
                </c:pt>
                <c:pt idx="2442">
                  <c:v>0.85364583333284827</c:v>
                </c:pt>
                <c:pt idx="2443">
                  <c:v>0.85380787037138361</c:v>
                </c:pt>
                <c:pt idx="2444">
                  <c:v>0.85398148148669861</c:v>
                </c:pt>
                <c:pt idx="2445">
                  <c:v>0.85410879630217096</c:v>
                </c:pt>
                <c:pt idx="2446">
                  <c:v>0.85427083333343035</c:v>
                </c:pt>
                <c:pt idx="2447">
                  <c:v>0.85442129629518604</c:v>
                </c:pt>
                <c:pt idx="2448">
                  <c:v>0.85459490741050104</c:v>
                </c:pt>
                <c:pt idx="2449">
                  <c:v>0.85478009259531973</c:v>
                </c:pt>
                <c:pt idx="2450">
                  <c:v>0.85496527778013842</c:v>
                </c:pt>
                <c:pt idx="2451">
                  <c:v>0.85513888888817746</c:v>
                </c:pt>
                <c:pt idx="2452">
                  <c:v>0.85535879629605915</c:v>
                </c:pt>
                <c:pt idx="2453">
                  <c:v>0.85549768518831115</c:v>
                </c:pt>
                <c:pt idx="2454">
                  <c:v>0.8556597222268465</c:v>
                </c:pt>
                <c:pt idx="2455">
                  <c:v>0.85581018518860219</c:v>
                </c:pt>
                <c:pt idx="2456">
                  <c:v>0.85604166666598758</c:v>
                </c:pt>
                <c:pt idx="2457">
                  <c:v>0.85615740741195623</c:v>
                </c:pt>
                <c:pt idx="2458">
                  <c:v>0.85634259259677492</c:v>
                </c:pt>
                <c:pt idx="2459">
                  <c:v>0.85653935185109731</c:v>
                </c:pt>
                <c:pt idx="2460">
                  <c:v>0.85671296296641231</c:v>
                </c:pt>
                <c:pt idx="2461">
                  <c:v>0.85687500000494765</c:v>
                </c:pt>
                <c:pt idx="2462">
                  <c:v>0.85711805555911269</c:v>
                </c:pt>
                <c:pt idx="2463">
                  <c:v>0.85738425925956108</c:v>
                </c:pt>
                <c:pt idx="2464">
                  <c:v>0.85768518519034842</c:v>
                </c:pt>
                <c:pt idx="2465">
                  <c:v>0.85799768519063946</c:v>
                </c:pt>
                <c:pt idx="2466">
                  <c:v>0.8582754629678675</c:v>
                </c:pt>
                <c:pt idx="2467">
                  <c:v>0.85850694444525288</c:v>
                </c:pt>
                <c:pt idx="2468">
                  <c:v>0.85878472222248092</c:v>
                </c:pt>
                <c:pt idx="2469">
                  <c:v>0.85907407407648861</c:v>
                </c:pt>
                <c:pt idx="2470">
                  <c:v>0.85932870370743331</c:v>
                </c:pt>
                <c:pt idx="2471">
                  <c:v>0.85959490740788169</c:v>
                </c:pt>
                <c:pt idx="2472">
                  <c:v>0.85982638889254304</c:v>
                </c:pt>
                <c:pt idx="2473">
                  <c:v>0.86008101852348773</c:v>
                </c:pt>
                <c:pt idx="2474">
                  <c:v>0.86035879630071577</c:v>
                </c:pt>
                <c:pt idx="2475">
                  <c:v>0.86060185185488081</c:v>
                </c:pt>
                <c:pt idx="2476">
                  <c:v>0.86346064815006685</c:v>
                </c:pt>
                <c:pt idx="2477">
                  <c:v>0.86376157407357823</c:v>
                </c:pt>
                <c:pt idx="2478">
                  <c:v>0.86402777778130258</c:v>
                </c:pt>
                <c:pt idx="2479">
                  <c:v>0.86428240741224727</c:v>
                </c:pt>
                <c:pt idx="2480">
                  <c:v>0.86456018518947531</c:v>
                </c:pt>
                <c:pt idx="2481">
                  <c:v>0.86481481482042</c:v>
                </c:pt>
                <c:pt idx="2482">
                  <c:v>0.86508101852086838</c:v>
                </c:pt>
                <c:pt idx="2483">
                  <c:v>0.86533564815181307</c:v>
                </c:pt>
                <c:pt idx="2484">
                  <c:v>0.86560185185226146</c:v>
                </c:pt>
                <c:pt idx="2485">
                  <c:v>0.86583333333692281</c:v>
                </c:pt>
                <c:pt idx="2486">
                  <c:v>0.86600694444496185</c:v>
                </c:pt>
                <c:pt idx="2487">
                  <c:v>0.86622685185284354</c:v>
                </c:pt>
                <c:pt idx="2488">
                  <c:v>0.86640046296815854</c:v>
                </c:pt>
                <c:pt idx="2489">
                  <c:v>0.86659722222248092</c:v>
                </c:pt>
                <c:pt idx="2490">
                  <c:v>0.86679398148407927</c:v>
                </c:pt>
                <c:pt idx="2491">
                  <c:v>0.86700231481518131</c:v>
                </c:pt>
                <c:pt idx="2492">
                  <c:v>0.8671875</c:v>
                </c:pt>
                <c:pt idx="2493">
                  <c:v>0.86734953703853535</c:v>
                </c:pt>
                <c:pt idx="2494">
                  <c:v>0.86751157407707069</c:v>
                </c:pt>
                <c:pt idx="2495">
                  <c:v>0.86767361111560604</c:v>
                </c:pt>
                <c:pt idx="2496">
                  <c:v>0.86795138889283407</c:v>
                </c:pt>
                <c:pt idx="2497">
                  <c:v>0.86806712963152677</c:v>
                </c:pt>
                <c:pt idx="2498">
                  <c:v>0.86820601852377877</c:v>
                </c:pt>
                <c:pt idx="2499">
                  <c:v>0.86835648148553446</c:v>
                </c:pt>
                <c:pt idx="2500">
                  <c:v>0.8685995370396995</c:v>
                </c:pt>
                <c:pt idx="2501">
                  <c:v>0.86872685185517184</c:v>
                </c:pt>
                <c:pt idx="2502">
                  <c:v>0.86887731481692754</c:v>
                </c:pt>
                <c:pt idx="2503">
                  <c:v>0.86906250000174623</c:v>
                </c:pt>
                <c:pt idx="2504">
                  <c:v>0.86925925926334457</c:v>
                </c:pt>
                <c:pt idx="2505">
                  <c:v>0.86943287037138361</c:v>
                </c:pt>
                <c:pt idx="2506">
                  <c:v>0.86965277777926531</c:v>
                </c:pt>
                <c:pt idx="2507">
                  <c:v>0.869872685187147</c:v>
                </c:pt>
                <c:pt idx="2508">
                  <c:v>0.87006944444874534</c:v>
                </c:pt>
                <c:pt idx="2509">
                  <c:v>0.87027777777984738</c:v>
                </c:pt>
                <c:pt idx="2510">
                  <c:v>0.87043981481838273</c:v>
                </c:pt>
                <c:pt idx="2511">
                  <c:v>0.87059027778013842</c:v>
                </c:pt>
                <c:pt idx="2512">
                  <c:v>0.87076388888817746</c:v>
                </c:pt>
                <c:pt idx="2513">
                  <c:v>0.87101851851912215</c:v>
                </c:pt>
                <c:pt idx="2514">
                  <c:v>0.8712152777807205</c:v>
                </c:pt>
                <c:pt idx="2515">
                  <c:v>0.87136574074247619</c:v>
                </c:pt>
                <c:pt idx="2516">
                  <c:v>0.87156250000407454</c:v>
                </c:pt>
                <c:pt idx="2517">
                  <c:v>0.87173611111211358</c:v>
                </c:pt>
                <c:pt idx="2518">
                  <c:v>0.87190972222742857</c:v>
                </c:pt>
                <c:pt idx="2519">
                  <c:v>0.87208333333546761</c:v>
                </c:pt>
                <c:pt idx="2520">
                  <c:v>0.87228009259706596</c:v>
                </c:pt>
                <c:pt idx="2521">
                  <c:v>0.872488425928168</c:v>
                </c:pt>
                <c:pt idx="2522">
                  <c:v>0.87268518518976634</c:v>
                </c:pt>
                <c:pt idx="2523">
                  <c:v>0.87284722222102573</c:v>
                </c:pt>
                <c:pt idx="2524">
                  <c:v>0.87303240741312038</c:v>
                </c:pt>
                <c:pt idx="2525">
                  <c:v>0.87321759259793907</c:v>
                </c:pt>
                <c:pt idx="2526">
                  <c:v>0.87340277778275777</c:v>
                </c:pt>
                <c:pt idx="2527">
                  <c:v>0.87358796296757646</c:v>
                </c:pt>
                <c:pt idx="2528">
                  <c:v>0.8737962962986785</c:v>
                </c:pt>
                <c:pt idx="2529">
                  <c:v>0.87399305556027684</c:v>
                </c:pt>
                <c:pt idx="2530">
                  <c:v>0.87420138889137888</c:v>
                </c:pt>
                <c:pt idx="2531">
                  <c:v>0.87438657407619758</c:v>
                </c:pt>
                <c:pt idx="2532">
                  <c:v>0.87453703703795327</c:v>
                </c:pt>
                <c:pt idx="2533">
                  <c:v>0.87471064815326827</c:v>
                </c:pt>
                <c:pt idx="2534">
                  <c:v>0.87490740740759065</c:v>
                </c:pt>
                <c:pt idx="2535">
                  <c:v>0.87511574074596865</c:v>
                </c:pt>
                <c:pt idx="2536">
                  <c:v>0.87532407407707069</c:v>
                </c:pt>
                <c:pt idx="2537">
                  <c:v>0.87552083333866904</c:v>
                </c:pt>
                <c:pt idx="2538">
                  <c:v>0.87575231481605442</c:v>
                </c:pt>
                <c:pt idx="2539">
                  <c:v>0.87592592593136942</c:v>
                </c:pt>
                <c:pt idx="2540">
                  <c:v>0.87609953703940846</c:v>
                </c:pt>
                <c:pt idx="2541">
                  <c:v>0.8762731481474475</c:v>
                </c:pt>
                <c:pt idx="2542">
                  <c:v>0.8764814814858255</c:v>
                </c:pt>
                <c:pt idx="2543">
                  <c:v>0.87667824074014788</c:v>
                </c:pt>
                <c:pt idx="2544">
                  <c:v>0.87692129630158888</c:v>
                </c:pt>
                <c:pt idx="2545">
                  <c:v>0.87709490740962792</c:v>
                </c:pt>
                <c:pt idx="2546">
                  <c:v>0.87726851851766696</c:v>
                </c:pt>
                <c:pt idx="2547">
                  <c:v>0.87745370370248565</c:v>
                </c:pt>
                <c:pt idx="2548">
                  <c:v>0.8776388888945803</c:v>
                </c:pt>
                <c:pt idx="2549">
                  <c:v>0.87783564814890269</c:v>
                </c:pt>
                <c:pt idx="2550">
                  <c:v>0.87802083333372138</c:v>
                </c:pt>
                <c:pt idx="2551">
                  <c:v>0.87835648148029577</c:v>
                </c:pt>
                <c:pt idx="2552">
                  <c:v>0.87851851851883112</c:v>
                </c:pt>
                <c:pt idx="2553">
                  <c:v>0.87865740741108311</c:v>
                </c:pt>
                <c:pt idx="2554">
                  <c:v>0.87881944444961846</c:v>
                </c:pt>
                <c:pt idx="2555">
                  <c:v>0.87903935185750015</c:v>
                </c:pt>
                <c:pt idx="2556">
                  <c:v>0.87931712963472819</c:v>
                </c:pt>
                <c:pt idx="2557">
                  <c:v>0.87957175925839692</c:v>
                </c:pt>
                <c:pt idx="2558">
                  <c:v>0.87975694444321562</c:v>
                </c:pt>
                <c:pt idx="2559">
                  <c:v>0.87996527778159361</c:v>
                </c:pt>
                <c:pt idx="2560">
                  <c:v>0.88018518518947531</c:v>
                </c:pt>
                <c:pt idx="2561">
                  <c:v>0.88039351852057735</c:v>
                </c:pt>
                <c:pt idx="2562">
                  <c:v>0.88063657407474238</c:v>
                </c:pt>
                <c:pt idx="2563">
                  <c:v>0.88083333333634073</c:v>
                </c:pt>
                <c:pt idx="2564">
                  <c:v>0.88106481481372612</c:v>
                </c:pt>
                <c:pt idx="2565">
                  <c:v>0.88125000000582077</c:v>
                </c:pt>
                <c:pt idx="2566">
                  <c:v>0.88143518519063946</c:v>
                </c:pt>
                <c:pt idx="2567">
                  <c:v>0.88163194444496185</c:v>
                </c:pt>
                <c:pt idx="2568">
                  <c:v>0.885428240741021</c:v>
                </c:pt>
                <c:pt idx="2569">
                  <c:v>0.88564814814890269</c:v>
                </c:pt>
                <c:pt idx="2570">
                  <c:v>0.88587962963356404</c:v>
                </c:pt>
                <c:pt idx="2571">
                  <c:v>0.88609953704144573</c:v>
                </c:pt>
                <c:pt idx="2572">
                  <c:v>0.88633101851883112</c:v>
                </c:pt>
                <c:pt idx="2573">
                  <c:v>0.89121527777751908</c:v>
                </c:pt>
                <c:pt idx="2574">
                  <c:v>0.8920023148166365</c:v>
                </c:pt>
                <c:pt idx="2575">
                  <c:v>0.89262731481721858</c:v>
                </c:pt>
                <c:pt idx="2576">
                  <c:v>0.89322916667151731</c:v>
                </c:pt>
                <c:pt idx="2577">
                  <c:v>0.89383101851854008</c:v>
                </c:pt>
                <c:pt idx="2578">
                  <c:v>0.89443287037283881</c:v>
                </c:pt>
                <c:pt idx="2579">
                  <c:v>0.89502314815035788</c:v>
                </c:pt>
                <c:pt idx="2580">
                  <c:v>0.89571759259706596</c:v>
                </c:pt>
                <c:pt idx="2581">
                  <c:v>0.89649305555940373</c:v>
                </c:pt>
                <c:pt idx="2582">
                  <c:v>0.8973726851909305</c:v>
                </c:pt>
                <c:pt idx="2583">
                  <c:v>0.89818287036905531</c:v>
                </c:pt>
                <c:pt idx="2584">
                  <c:v>0.89883101852319669</c:v>
                </c:pt>
                <c:pt idx="2585">
                  <c:v>0.89943287037021946</c:v>
                </c:pt>
                <c:pt idx="2586">
                  <c:v>0.89996527777839219</c:v>
                </c:pt>
                <c:pt idx="2587">
                  <c:v>0.90056712963269092</c:v>
                </c:pt>
                <c:pt idx="2588">
                  <c:v>0.90136574074131204</c:v>
                </c:pt>
                <c:pt idx="2589">
                  <c:v>0.90222222222655546</c:v>
                </c:pt>
                <c:pt idx="2590">
                  <c:v>0.90325231481983792</c:v>
                </c:pt>
                <c:pt idx="2591">
                  <c:v>0.90416666666715173</c:v>
                </c:pt>
                <c:pt idx="2592">
                  <c:v>0.90512731481430819</c:v>
                </c:pt>
                <c:pt idx="2593">
                  <c:v>0.90600694444583496</c:v>
                </c:pt>
                <c:pt idx="2594">
                  <c:v>0.90679398148495238</c:v>
                </c:pt>
                <c:pt idx="2595">
                  <c:v>0.90756944444729015</c:v>
                </c:pt>
                <c:pt idx="2596">
                  <c:v>0.90829861110978527</c:v>
                </c:pt>
                <c:pt idx="2597">
                  <c:v>0.90895833333343035</c:v>
                </c:pt>
                <c:pt idx="2598">
                  <c:v>0.90967592592642177</c:v>
                </c:pt>
                <c:pt idx="2599">
                  <c:v>0.9103819444499095</c:v>
                </c:pt>
                <c:pt idx="2600">
                  <c:v>0.91121527778159361</c:v>
                </c:pt>
                <c:pt idx="2601">
                  <c:v>0.91223379629809642</c:v>
                </c:pt>
                <c:pt idx="2602">
                  <c:v>0.91327546296815854</c:v>
                </c:pt>
                <c:pt idx="2603">
                  <c:v>0.91429398148466134</c:v>
                </c:pt>
                <c:pt idx="2604">
                  <c:v>0.91531250000116415</c:v>
                </c:pt>
                <c:pt idx="2605">
                  <c:v>0.91729166667209938</c:v>
                </c:pt>
                <c:pt idx="2606">
                  <c:v>0.91743055555707542</c:v>
                </c:pt>
                <c:pt idx="2607">
                  <c:v>0.91754629629576812</c:v>
                </c:pt>
                <c:pt idx="2608">
                  <c:v>0.91775462963414611</c:v>
                </c:pt>
                <c:pt idx="2609">
                  <c:v>0.9179166666654055</c:v>
                </c:pt>
                <c:pt idx="2610">
                  <c:v>0.9180092592650908</c:v>
                </c:pt>
                <c:pt idx="2611">
                  <c:v>0.9181250000037835</c:v>
                </c:pt>
                <c:pt idx="2612">
                  <c:v>0.91825231481925584</c:v>
                </c:pt>
                <c:pt idx="2613">
                  <c:v>0.91835648148116888</c:v>
                </c:pt>
                <c:pt idx="2614">
                  <c:v>0.91865740741195623</c:v>
                </c:pt>
                <c:pt idx="2615">
                  <c:v>0.91883101851999527</c:v>
                </c:pt>
                <c:pt idx="2616">
                  <c:v>0.91900462963531027</c:v>
                </c:pt>
                <c:pt idx="2617">
                  <c:v>0.91914351852028631</c:v>
                </c:pt>
                <c:pt idx="2618">
                  <c:v>0.919293981482042</c:v>
                </c:pt>
                <c:pt idx="2619">
                  <c:v>0.91945601852057735</c:v>
                </c:pt>
                <c:pt idx="2620">
                  <c:v>0.91961805555911269</c:v>
                </c:pt>
                <c:pt idx="2621">
                  <c:v>0.91974537037458504</c:v>
                </c:pt>
                <c:pt idx="2622">
                  <c:v>0.91994212962890742</c:v>
                </c:pt>
                <c:pt idx="2623">
                  <c:v>0.92015046296728542</c:v>
                </c:pt>
                <c:pt idx="2624">
                  <c:v>0.92026620370597811</c:v>
                </c:pt>
                <c:pt idx="2625">
                  <c:v>0.92039351852145046</c:v>
                </c:pt>
                <c:pt idx="2626">
                  <c:v>0.9206018518525525</c:v>
                </c:pt>
                <c:pt idx="2627">
                  <c:v>0.92075231481430819</c:v>
                </c:pt>
                <c:pt idx="2628">
                  <c:v>0.92086805556027684</c:v>
                </c:pt>
                <c:pt idx="2629">
                  <c:v>0.92103009259153623</c:v>
                </c:pt>
                <c:pt idx="2630">
                  <c:v>0.92115740740700858</c:v>
                </c:pt>
                <c:pt idx="2631">
                  <c:v>0.92133101852232357</c:v>
                </c:pt>
                <c:pt idx="2632">
                  <c:v>0.92153935185342561</c:v>
                </c:pt>
                <c:pt idx="2633">
                  <c:v>0.92170138889196096</c:v>
                </c:pt>
                <c:pt idx="2634">
                  <c:v>0.92185185185371665</c:v>
                </c:pt>
                <c:pt idx="2635">
                  <c:v>0.92202546296175569</c:v>
                </c:pt>
                <c:pt idx="2636">
                  <c:v>0.92219907407707069</c:v>
                </c:pt>
                <c:pt idx="2637">
                  <c:v>0.92232638889254304</c:v>
                </c:pt>
                <c:pt idx="2638">
                  <c:v>0.92246527777751908</c:v>
                </c:pt>
                <c:pt idx="2639">
                  <c:v>0.92259259259299142</c:v>
                </c:pt>
                <c:pt idx="2640">
                  <c:v>0.92281250000087311</c:v>
                </c:pt>
                <c:pt idx="2641">
                  <c:v>0.92292824073956581</c:v>
                </c:pt>
                <c:pt idx="2642">
                  <c:v>0.92306712963181781</c:v>
                </c:pt>
                <c:pt idx="2643">
                  <c:v>0.9232175925935735</c:v>
                </c:pt>
                <c:pt idx="2644">
                  <c:v>0.92340277777839219</c:v>
                </c:pt>
                <c:pt idx="2645">
                  <c:v>0.92357638889370719</c:v>
                </c:pt>
                <c:pt idx="2646">
                  <c:v>0.92370370370917954</c:v>
                </c:pt>
                <c:pt idx="2647">
                  <c:v>0.92385416667093523</c:v>
                </c:pt>
                <c:pt idx="2648">
                  <c:v>0.92400462963269092</c:v>
                </c:pt>
                <c:pt idx="2649">
                  <c:v>0.92417824074072996</c:v>
                </c:pt>
                <c:pt idx="2650">
                  <c:v>0.92435185185604496</c:v>
                </c:pt>
                <c:pt idx="2651">
                  <c:v>0.924525462964084</c:v>
                </c:pt>
                <c:pt idx="2652">
                  <c:v>0.92467592592583969</c:v>
                </c:pt>
                <c:pt idx="2653">
                  <c:v>0.92480324074131204</c:v>
                </c:pt>
                <c:pt idx="2654">
                  <c:v>0.92494212963356404</c:v>
                </c:pt>
                <c:pt idx="2655">
                  <c:v>0.92509259259531973</c:v>
                </c:pt>
                <c:pt idx="2656">
                  <c:v>0.92524305555707542</c:v>
                </c:pt>
                <c:pt idx="2657">
                  <c:v>0.92533564814948477</c:v>
                </c:pt>
                <c:pt idx="2658">
                  <c:v>0.92553240741108311</c:v>
                </c:pt>
                <c:pt idx="2659">
                  <c:v>0.92843749999883585</c:v>
                </c:pt>
                <c:pt idx="2660">
                  <c:v>0.92865740740671754</c:v>
                </c:pt>
                <c:pt idx="2661">
                  <c:v>0.92885416666831588</c:v>
                </c:pt>
                <c:pt idx="2662">
                  <c:v>0.92906249999941792</c:v>
                </c:pt>
                <c:pt idx="2663">
                  <c:v>0.92928240740729962</c:v>
                </c:pt>
                <c:pt idx="2664">
                  <c:v>0.92949074074567761</c:v>
                </c:pt>
                <c:pt idx="2665">
                  <c:v>0.9296875</c:v>
                </c:pt>
                <c:pt idx="2666">
                  <c:v>0.929895833338378</c:v>
                </c:pt>
                <c:pt idx="2667">
                  <c:v>0.93010416666948004</c:v>
                </c:pt>
                <c:pt idx="2668">
                  <c:v>0.93031250000058208</c:v>
                </c:pt>
                <c:pt idx="2669">
                  <c:v>0.93050925926218042</c:v>
                </c:pt>
                <c:pt idx="2670">
                  <c:v>0.93067129630071577</c:v>
                </c:pt>
                <c:pt idx="2671">
                  <c:v>0.93081018518569181</c:v>
                </c:pt>
                <c:pt idx="2672">
                  <c:v>0.93094907407794381</c:v>
                </c:pt>
                <c:pt idx="2673">
                  <c:v>0.9310995370396995</c:v>
                </c:pt>
                <c:pt idx="2674">
                  <c:v>0.93126157407823484</c:v>
                </c:pt>
                <c:pt idx="2675">
                  <c:v>0.93151620370917954</c:v>
                </c:pt>
                <c:pt idx="2676">
                  <c:v>0.93164351851737592</c:v>
                </c:pt>
                <c:pt idx="2677">
                  <c:v>0.93175925926334457</c:v>
                </c:pt>
                <c:pt idx="2678">
                  <c:v>0.93193287037138361</c:v>
                </c:pt>
                <c:pt idx="2679">
                  <c:v>0.93212962963298196</c:v>
                </c:pt>
                <c:pt idx="2680">
                  <c:v>0.93228009259473765</c:v>
                </c:pt>
                <c:pt idx="2681">
                  <c:v>0.93245370370277669</c:v>
                </c:pt>
                <c:pt idx="2682">
                  <c:v>0.93262731481809169</c:v>
                </c:pt>
                <c:pt idx="2683">
                  <c:v>0.93277777777984738</c:v>
                </c:pt>
                <c:pt idx="2684">
                  <c:v>0.93291666667209938</c:v>
                </c:pt>
                <c:pt idx="2685">
                  <c:v>0.93314814814948477</c:v>
                </c:pt>
                <c:pt idx="2686">
                  <c:v>0.93332175926479977</c:v>
                </c:pt>
                <c:pt idx="2687">
                  <c:v>0.93349537037283881</c:v>
                </c:pt>
                <c:pt idx="2688">
                  <c:v>0.93362268518831115</c:v>
                </c:pt>
                <c:pt idx="2689">
                  <c:v>0.93379629629635019</c:v>
                </c:pt>
                <c:pt idx="2690">
                  <c:v>0.93398148148116888</c:v>
                </c:pt>
                <c:pt idx="2691">
                  <c:v>0.93415509259648388</c:v>
                </c:pt>
                <c:pt idx="2692">
                  <c:v>0.93430555555823958</c:v>
                </c:pt>
                <c:pt idx="2693">
                  <c:v>0.93449074074305827</c:v>
                </c:pt>
                <c:pt idx="2694">
                  <c:v>0.93465277778159361</c:v>
                </c:pt>
                <c:pt idx="2695">
                  <c:v>0.93483796296641231</c:v>
                </c:pt>
                <c:pt idx="2696">
                  <c:v>0.93506944444379769</c:v>
                </c:pt>
                <c:pt idx="2697">
                  <c:v>0.93525462962861639</c:v>
                </c:pt>
                <c:pt idx="2698">
                  <c:v>0.93540509259764804</c:v>
                </c:pt>
                <c:pt idx="2699">
                  <c:v>0.93557870370568708</c:v>
                </c:pt>
                <c:pt idx="2700">
                  <c:v>0.93571759259793907</c:v>
                </c:pt>
                <c:pt idx="2701">
                  <c:v>0.93589120370597811</c:v>
                </c:pt>
                <c:pt idx="2702">
                  <c:v>0.93606481481401715</c:v>
                </c:pt>
                <c:pt idx="2703">
                  <c:v>0.93623842592933215</c:v>
                </c:pt>
                <c:pt idx="2704">
                  <c:v>0.93637731481430819</c:v>
                </c:pt>
                <c:pt idx="2705">
                  <c:v>0.93651620370656019</c:v>
                </c:pt>
                <c:pt idx="2706">
                  <c:v>0.93667824074509554</c:v>
                </c:pt>
                <c:pt idx="2707">
                  <c:v>0.93687499999941792</c:v>
                </c:pt>
                <c:pt idx="2708">
                  <c:v>0.93704861111473292</c:v>
                </c:pt>
                <c:pt idx="2709">
                  <c:v>0.93717592593020527</c:v>
                </c:pt>
                <c:pt idx="2710">
                  <c:v>0.93733796296874061</c:v>
                </c:pt>
                <c:pt idx="2711">
                  <c:v>0.93754629629984265</c:v>
                </c:pt>
                <c:pt idx="2712">
                  <c:v>0.937673611115315</c:v>
                </c:pt>
                <c:pt idx="2713">
                  <c:v>0.93787037036963739</c:v>
                </c:pt>
                <c:pt idx="2714">
                  <c:v>0.93805555555445608</c:v>
                </c:pt>
                <c:pt idx="2715">
                  <c:v>0.93821759259299142</c:v>
                </c:pt>
                <c:pt idx="2716">
                  <c:v>0.93843750000087311</c:v>
                </c:pt>
                <c:pt idx="2717">
                  <c:v>0.93862268518569181</c:v>
                </c:pt>
                <c:pt idx="2718">
                  <c:v>0.93881944444729015</c:v>
                </c:pt>
                <c:pt idx="2719">
                  <c:v>0.93902777777839219</c:v>
                </c:pt>
                <c:pt idx="2720">
                  <c:v>0.93915509259386454</c:v>
                </c:pt>
                <c:pt idx="2721">
                  <c:v>0.93932870370917954</c:v>
                </c:pt>
                <c:pt idx="2722">
                  <c:v>0.93950231481721858</c:v>
                </c:pt>
                <c:pt idx="2723">
                  <c:v>0.93974537037138361</c:v>
                </c:pt>
                <c:pt idx="2724">
                  <c:v>0.93987268518685596</c:v>
                </c:pt>
                <c:pt idx="2725">
                  <c:v>0.94004629630217096</c:v>
                </c:pt>
                <c:pt idx="2726">
                  <c:v>0.94030092592583969</c:v>
                </c:pt>
                <c:pt idx="2727">
                  <c:v>0.94050925926421769</c:v>
                </c:pt>
                <c:pt idx="2728">
                  <c:v>0.94068287037225673</c:v>
                </c:pt>
                <c:pt idx="2729">
                  <c:v>0.94085648148029577</c:v>
                </c:pt>
                <c:pt idx="2730">
                  <c:v>0.94103009259561077</c:v>
                </c:pt>
                <c:pt idx="2731">
                  <c:v>0.94122685185720911</c:v>
                </c:pt>
                <c:pt idx="2732">
                  <c:v>0.94143518518831115</c:v>
                </c:pt>
                <c:pt idx="2733">
                  <c:v>0.94162037037312984</c:v>
                </c:pt>
                <c:pt idx="2734">
                  <c:v>0.94181712963472819</c:v>
                </c:pt>
                <c:pt idx="2735">
                  <c:v>0.94202546296583023</c:v>
                </c:pt>
                <c:pt idx="2736">
                  <c:v>0.94221064815064892</c:v>
                </c:pt>
                <c:pt idx="2737">
                  <c:v>0.94240740741224727</c:v>
                </c:pt>
                <c:pt idx="2738">
                  <c:v>0.94256944444350665</c:v>
                </c:pt>
                <c:pt idx="2739">
                  <c:v>0.94275462962832535</c:v>
                </c:pt>
                <c:pt idx="2740">
                  <c:v>0.94293981482042</c:v>
                </c:pt>
                <c:pt idx="2741">
                  <c:v>0.94313657407474238</c:v>
                </c:pt>
                <c:pt idx="2742">
                  <c:v>0.94331018519005738</c:v>
                </c:pt>
                <c:pt idx="2743">
                  <c:v>0.94347222222131677</c:v>
                </c:pt>
                <c:pt idx="2744">
                  <c:v>0.94363425925985212</c:v>
                </c:pt>
                <c:pt idx="2745">
                  <c:v>0.94380787037516711</c:v>
                </c:pt>
                <c:pt idx="2746">
                  <c:v>0.94398148148320615</c:v>
                </c:pt>
                <c:pt idx="2747">
                  <c:v>0.9441782407448045</c:v>
                </c:pt>
                <c:pt idx="2748">
                  <c:v>0.94436342592962319</c:v>
                </c:pt>
                <c:pt idx="2749">
                  <c:v>0.94454861111444188</c:v>
                </c:pt>
                <c:pt idx="2750">
                  <c:v>0.94473379629926058</c:v>
                </c:pt>
                <c:pt idx="2751">
                  <c:v>0.950717592597357</c:v>
                </c:pt>
                <c:pt idx="2752">
                  <c:v>0.95094907407474238</c:v>
                </c:pt>
                <c:pt idx="2753">
                  <c:v>0.95118055555940373</c:v>
                </c:pt>
                <c:pt idx="2754">
                  <c:v>0.95141203703678912</c:v>
                </c:pt>
                <c:pt idx="2755">
                  <c:v>0.95164351852145046</c:v>
                </c:pt>
                <c:pt idx="2756">
                  <c:v>0.9518865740756155</c:v>
                </c:pt>
                <c:pt idx="2757">
                  <c:v>0.9519907407448045</c:v>
                </c:pt>
                <c:pt idx="2758">
                  <c:v>0.95211805556027684</c:v>
                </c:pt>
                <c:pt idx="2759">
                  <c:v>0.95237268518394558</c:v>
                </c:pt>
                <c:pt idx="2760">
                  <c:v>0.95247685185313458</c:v>
                </c:pt>
                <c:pt idx="2761">
                  <c:v>0.95260416666860692</c:v>
                </c:pt>
                <c:pt idx="2762">
                  <c:v>0.95281249999970896</c:v>
                </c:pt>
                <c:pt idx="2763">
                  <c:v>0.95292824074567761</c:v>
                </c:pt>
                <c:pt idx="2764">
                  <c:v>0.95317129629984265</c:v>
                </c:pt>
                <c:pt idx="2765">
                  <c:v>0.95328703703853535</c:v>
                </c:pt>
                <c:pt idx="2766">
                  <c:v>0.95346064815385034</c:v>
                </c:pt>
                <c:pt idx="2767">
                  <c:v>0.95370370370801538</c:v>
                </c:pt>
                <c:pt idx="2768">
                  <c:v>0.95387731481605442</c:v>
                </c:pt>
                <c:pt idx="2769">
                  <c:v>0.95402777777781012</c:v>
                </c:pt>
                <c:pt idx="2770">
                  <c:v>0.95420138889312511</c:v>
                </c:pt>
                <c:pt idx="2771">
                  <c:v>0.95437500000116415</c:v>
                </c:pt>
                <c:pt idx="2772">
                  <c:v>0.95454861111647915</c:v>
                </c:pt>
                <c:pt idx="2773">
                  <c:v>0.95474537037080154</c:v>
                </c:pt>
                <c:pt idx="2774">
                  <c:v>0.95490740740933688</c:v>
                </c:pt>
                <c:pt idx="2775">
                  <c:v>0.95505787037109258</c:v>
                </c:pt>
                <c:pt idx="2776">
                  <c:v>0.95525462963269092</c:v>
                </c:pt>
                <c:pt idx="2777">
                  <c:v>0.95543981481750961</c:v>
                </c:pt>
                <c:pt idx="2778">
                  <c:v>0.95557870370248565</c:v>
                </c:pt>
                <c:pt idx="2779">
                  <c:v>0.95571759259473765</c:v>
                </c:pt>
                <c:pt idx="2780">
                  <c:v>0.955914351856336</c:v>
                </c:pt>
                <c:pt idx="2781">
                  <c:v>0.95608796296437504</c:v>
                </c:pt>
                <c:pt idx="2782">
                  <c:v>0.95628472222597338</c:v>
                </c:pt>
                <c:pt idx="2783">
                  <c:v>0.95645833333401242</c:v>
                </c:pt>
                <c:pt idx="2784">
                  <c:v>0.95663194444932742</c:v>
                </c:pt>
                <c:pt idx="2785">
                  <c:v>0.95678240741108311</c:v>
                </c:pt>
                <c:pt idx="2786">
                  <c:v>0.95693287037283881</c:v>
                </c:pt>
                <c:pt idx="2787">
                  <c:v>0.9570833333345945</c:v>
                </c:pt>
                <c:pt idx="2788">
                  <c:v>0.95721064815006685</c:v>
                </c:pt>
                <c:pt idx="2789">
                  <c:v>0.95747685185051523</c:v>
                </c:pt>
                <c:pt idx="2790">
                  <c:v>0.95759259259648388</c:v>
                </c:pt>
                <c:pt idx="2791">
                  <c:v>0.95771990741195623</c:v>
                </c:pt>
                <c:pt idx="2792">
                  <c:v>0.95790509259677492</c:v>
                </c:pt>
                <c:pt idx="2793">
                  <c:v>0.95807870370481396</c:v>
                </c:pt>
                <c:pt idx="2794">
                  <c:v>0.95822916666656965</c:v>
                </c:pt>
                <c:pt idx="2795">
                  <c:v>0.958391203705105</c:v>
                </c:pt>
                <c:pt idx="2796">
                  <c:v>0.95854166666686069</c:v>
                </c:pt>
                <c:pt idx="2797">
                  <c:v>0.95866898148233304</c:v>
                </c:pt>
                <c:pt idx="2798">
                  <c:v>0.95891203703649808</c:v>
                </c:pt>
                <c:pt idx="2799">
                  <c:v>0.95901620370568708</c:v>
                </c:pt>
                <c:pt idx="2800">
                  <c:v>0.95920138889050577</c:v>
                </c:pt>
                <c:pt idx="2801">
                  <c:v>0.95938657407532446</c:v>
                </c:pt>
                <c:pt idx="2802">
                  <c:v>0.95952546296757646</c:v>
                </c:pt>
                <c:pt idx="2803">
                  <c:v>0.95967592592933215</c:v>
                </c:pt>
                <c:pt idx="2804">
                  <c:v>0.95986111111415084</c:v>
                </c:pt>
                <c:pt idx="2805">
                  <c:v>0.96001157407590654</c:v>
                </c:pt>
                <c:pt idx="2806">
                  <c:v>0.96017361111444188</c:v>
                </c:pt>
                <c:pt idx="2807">
                  <c:v>0.96032407407619758</c:v>
                </c:pt>
                <c:pt idx="2808">
                  <c:v>0.96052083333779592</c:v>
                </c:pt>
                <c:pt idx="2809">
                  <c:v>0.96068287036905531</c:v>
                </c:pt>
                <c:pt idx="2810">
                  <c:v>0.96085648148437031</c:v>
                </c:pt>
                <c:pt idx="2811">
                  <c:v>0.961006944446126</c:v>
                </c:pt>
                <c:pt idx="2812">
                  <c:v>0.96115740740788169</c:v>
                </c:pt>
                <c:pt idx="2813">
                  <c:v>0.96129629630013369</c:v>
                </c:pt>
                <c:pt idx="2814">
                  <c:v>0.96146990740817273</c:v>
                </c:pt>
                <c:pt idx="2815">
                  <c:v>0.96157407407736173</c:v>
                </c:pt>
                <c:pt idx="2816">
                  <c:v>0.96187500000087311</c:v>
                </c:pt>
                <c:pt idx="2817">
                  <c:v>0.96200231481634546</c:v>
                </c:pt>
                <c:pt idx="2818">
                  <c:v>0.96219907407794381</c:v>
                </c:pt>
                <c:pt idx="2819">
                  <c:v>0.96239583333226619</c:v>
                </c:pt>
                <c:pt idx="2820">
                  <c:v>0.96259259259386454</c:v>
                </c:pt>
                <c:pt idx="2821">
                  <c:v>0.96275462963239988</c:v>
                </c:pt>
                <c:pt idx="2822">
                  <c:v>0.96291666667093523</c:v>
                </c:pt>
                <c:pt idx="2823">
                  <c:v>0.96311342592525762</c:v>
                </c:pt>
                <c:pt idx="2824">
                  <c:v>0.96331018518685596</c:v>
                </c:pt>
                <c:pt idx="2825">
                  <c:v>0.96349537037167465</c:v>
                </c:pt>
                <c:pt idx="2826">
                  <c:v>0.963692129633273</c:v>
                </c:pt>
                <c:pt idx="2827">
                  <c:v>0.96385416667180834</c:v>
                </c:pt>
                <c:pt idx="2828">
                  <c:v>0.96400462963356404</c:v>
                </c:pt>
                <c:pt idx="2829">
                  <c:v>0.96418981481838273</c:v>
                </c:pt>
                <c:pt idx="2830">
                  <c:v>0.96436342592642177</c:v>
                </c:pt>
                <c:pt idx="2831">
                  <c:v>0.96453703704173677</c:v>
                </c:pt>
                <c:pt idx="2832">
                  <c:v>0.96471064814977581</c:v>
                </c:pt>
                <c:pt idx="2833">
                  <c:v>0.9648958333345945</c:v>
                </c:pt>
                <c:pt idx="2834">
                  <c:v>0.9650347222268465</c:v>
                </c:pt>
                <c:pt idx="2835">
                  <c:v>0.96518518518860219</c:v>
                </c:pt>
                <c:pt idx="2836">
                  <c:v>0.96533564815035788</c:v>
                </c:pt>
                <c:pt idx="2837">
                  <c:v>0.96545138888905058</c:v>
                </c:pt>
                <c:pt idx="2838">
                  <c:v>0.96556712963501923</c:v>
                </c:pt>
                <c:pt idx="2839">
                  <c:v>0.96589120370481396</c:v>
                </c:pt>
                <c:pt idx="2840">
                  <c:v>0.96600694444350665</c:v>
                </c:pt>
                <c:pt idx="2841">
                  <c:v>0.96900462963094469</c:v>
                </c:pt>
                <c:pt idx="2842">
                  <c:v>0.96942129630042473</c:v>
                </c:pt>
                <c:pt idx="2843">
                  <c:v>0.96961805555474712</c:v>
                </c:pt>
                <c:pt idx="2844">
                  <c:v>0.96982638889312511</c:v>
                </c:pt>
                <c:pt idx="2845">
                  <c:v>0.97003472222422715</c:v>
                </c:pt>
                <c:pt idx="2846">
                  <c:v>0.9702314814858255</c:v>
                </c:pt>
                <c:pt idx="2847">
                  <c:v>0.97043981481692754</c:v>
                </c:pt>
                <c:pt idx="2848">
                  <c:v>0.97064814814802958</c:v>
                </c:pt>
                <c:pt idx="2849">
                  <c:v>0.97085648148640757</c:v>
                </c:pt>
                <c:pt idx="2850">
                  <c:v>0.97829861111677019</c:v>
                </c:pt>
                <c:pt idx="2851">
                  <c:v>0.97968750000291038</c:v>
                </c:pt>
                <c:pt idx="2852">
                  <c:v>0.98056712963443715</c:v>
                </c:pt>
                <c:pt idx="2853">
                  <c:v>0.98152777778159361</c:v>
                </c:pt>
                <c:pt idx="2854">
                  <c:v>0.98237268519005738</c:v>
                </c:pt>
                <c:pt idx="2855">
                  <c:v>0.98332175926043419</c:v>
                </c:pt>
                <c:pt idx="2856">
                  <c:v>0.98435185185371665</c:v>
                </c:pt>
                <c:pt idx="2857">
                  <c:v>0.98520833333896007</c:v>
                </c:pt>
                <c:pt idx="2858">
                  <c:v>0.98590277777839219</c:v>
                </c:pt>
                <c:pt idx="2859">
                  <c:v>0.98649305555591127</c:v>
                </c:pt>
                <c:pt idx="2860">
                  <c:v>0.98740740741050104</c:v>
                </c:pt>
                <c:pt idx="2861">
                  <c:v>0.98841435185750015</c:v>
                </c:pt>
                <c:pt idx="2862">
                  <c:v>0.98935185185109731</c:v>
                </c:pt>
                <c:pt idx="2863">
                  <c:v>0.99037037037487607</c:v>
                </c:pt>
                <c:pt idx="2864">
                  <c:v>0.99127314815268619</c:v>
                </c:pt>
                <c:pt idx="2865">
                  <c:v>0.99192129629955161</c:v>
                </c:pt>
                <c:pt idx="2866">
                  <c:v>0.99277777777751908</c:v>
                </c:pt>
                <c:pt idx="2867">
                  <c:v>0.99380787037080154</c:v>
                </c:pt>
                <c:pt idx="2868">
                  <c:v>0.99472222222539131</c:v>
                </c:pt>
                <c:pt idx="2869">
                  <c:v>0.99557870370335877</c:v>
                </c:pt>
                <c:pt idx="2870">
                  <c:v>0.99655092592729488</c:v>
                </c:pt>
                <c:pt idx="2871">
                  <c:v>0.997488425928168</c:v>
                </c:pt>
                <c:pt idx="2872">
                  <c:v>0.99850694444467081</c:v>
                </c:pt>
                <c:pt idx="2873">
                  <c:v>0.99927083333750488</c:v>
                </c:pt>
                <c:pt idx="2874">
                  <c:v>1.0000810185229057</c:v>
                </c:pt>
                <c:pt idx="2875">
                  <c:v>1.0010069444469991</c:v>
                </c:pt>
                <c:pt idx="2876">
                  <c:v>1.0019560185173759</c:v>
                </c:pt>
                <c:pt idx="2877">
                  <c:v>1.0028472222256823</c:v>
                </c:pt>
                <c:pt idx="2878">
                  <c:v>1.0039583333345945</c:v>
                </c:pt>
                <c:pt idx="2879">
                  <c:v>1.0049421296353103</c:v>
                </c:pt>
                <c:pt idx="2880">
                  <c:v>1.0058101851900574</c:v>
                </c:pt>
                <c:pt idx="2881">
                  <c:v>1.0067708333372138</c:v>
                </c:pt>
                <c:pt idx="2882">
                  <c:v>1.0074884259302053</c:v>
                </c:pt>
                <c:pt idx="2883">
                  <c:v>1.0083796296312357</c:v>
                </c:pt>
                <c:pt idx="2884">
                  <c:v>1.0092592592627625</c:v>
                </c:pt>
                <c:pt idx="2885">
                  <c:v>1.0101388888942893</c:v>
                </c:pt>
                <c:pt idx="2886">
                  <c:v>1.013425925928459</c:v>
                </c:pt>
                <c:pt idx="2887">
                  <c:v>1.0135532407439314</c:v>
                </c:pt>
                <c:pt idx="2888">
                  <c:v>1.0137037037056871</c:v>
                </c:pt>
                <c:pt idx="2889">
                  <c:v>1.0138657407442224</c:v>
                </c:pt>
                <c:pt idx="2890">
                  <c:v>1.0140509259290411</c:v>
                </c:pt>
                <c:pt idx="2891">
                  <c:v>1.0142361111138598</c:v>
                </c:pt>
                <c:pt idx="2892">
                  <c:v>1.0143865740756155</c:v>
                </c:pt>
                <c:pt idx="2893">
                  <c:v>1.0145486111141508</c:v>
                </c:pt>
                <c:pt idx="2894">
                  <c:v>1.0147337962989695</c:v>
                </c:pt>
                <c:pt idx="2895">
                  <c:v>1.0149768518531346</c:v>
                </c:pt>
                <c:pt idx="2896">
                  <c:v>1.0151620370379533</c:v>
                </c:pt>
                <c:pt idx="2897">
                  <c:v>1.0153356481532683</c:v>
                </c:pt>
                <c:pt idx="2898">
                  <c:v>1.0155092592613073</c:v>
                </c:pt>
                <c:pt idx="2899">
                  <c:v>1.0156481481535593</c:v>
                </c:pt>
                <c:pt idx="2900">
                  <c:v>1.0157870370385353</c:v>
                </c:pt>
                <c:pt idx="2901">
                  <c:v>1.0159606481538503</c:v>
                </c:pt>
                <c:pt idx="2902">
                  <c:v>1.0161226851851097</c:v>
                </c:pt>
                <c:pt idx="2903">
                  <c:v>1.0162731481468654</c:v>
                </c:pt>
                <c:pt idx="2904">
                  <c:v>1.0164120370391174</c:v>
                </c:pt>
                <c:pt idx="2905">
                  <c:v>1.0165740740776528</c:v>
                </c:pt>
                <c:pt idx="2906">
                  <c:v>1.0167476851856918</c:v>
                </c:pt>
                <c:pt idx="2907">
                  <c:v>1.0168750000011642</c:v>
                </c:pt>
                <c:pt idx="2908">
                  <c:v>1.0170254629629198</c:v>
                </c:pt>
                <c:pt idx="2909">
                  <c:v>1.0172222222245182</c:v>
                </c:pt>
                <c:pt idx="2910">
                  <c:v>1.0173842592630535</c:v>
                </c:pt>
                <c:pt idx="2911">
                  <c:v>1.0175578703710926</c:v>
                </c:pt>
                <c:pt idx="2912">
                  <c:v>1.0177430555559113</c:v>
                </c:pt>
                <c:pt idx="2913">
                  <c:v>1.0179166666712263</c:v>
                </c:pt>
                <c:pt idx="2914">
                  <c:v>1.0181134259255487</c:v>
                </c:pt>
                <c:pt idx="2915">
                  <c:v>1.0182986111103673</c:v>
                </c:pt>
                <c:pt idx="2916">
                  <c:v>1.018449074079399</c:v>
                </c:pt>
                <c:pt idx="2917">
                  <c:v>1.0185995370411547</c:v>
                </c:pt>
                <c:pt idx="2918">
                  <c:v>1.01876157407969</c:v>
                </c:pt>
                <c:pt idx="2919">
                  <c:v>1.0189351851877291</c:v>
                </c:pt>
                <c:pt idx="2920">
                  <c:v>1.0190972222262644</c:v>
                </c:pt>
                <c:pt idx="2921">
                  <c:v>1.0192592592647998</c:v>
                </c:pt>
                <c:pt idx="2922">
                  <c:v>1.0194097222265555</c:v>
                </c:pt>
                <c:pt idx="2923">
                  <c:v>1.0195601851883112</c:v>
                </c:pt>
                <c:pt idx="2924">
                  <c:v>1.0196875000037835</c:v>
                </c:pt>
                <c:pt idx="2925">
                  <c:v>1.0198263888887595</c:v>
                </c:pt>
                <c:pt idx="2926">
                  <c:v>1.0199768518505152</c:v>
                </c:pt>
                <c:pt idx="2927">
                  <c:v>1.0201273148195469</c:v>
                </c:pt>
                <c:pt idx="2928">
                  <c:v>1.0203009259275859</c:v>
                </c:pt>
                <c:pt idx="2929">
                  <c:v>1.0204629629661213</c:v>
                </c:pt>
                <c:pt idx="2930">
                  <c:v>1.0207291666665697</c:v>
                </c:pt>
                <c:pt idx="2931">
                  <c:v>1.0208680555588217</c:v>
                </c:pt>
                <c:pt idx="2932">
                  <c:v>1.0242708333389601</c:v>
                </c:pt>
                <c:pt idx="2933">
                  <c:v>1.0244791666700621</c:v>
                </c:pt>
                <c:pt idx="2934">
                  <c:v>1.0246759259316605</c:v>
                </c:pt>
                <c:pt idx="2935">
                  <c:v>1.0248958333322662</c:v>
                </c:pt>
                <c:pt idx="2936">
                  <c:v>1.0251157407401479</c:v>
                </c:pt>
                <c:pt idx="2937">
                  <c:v>1.0253009259249666</c:v>
                </c:pt>
                <c:pt idx="2938">
                  <c:v>1.0255092592633446</c:v>
                </c:pt>
                <c:pt idx="2939">
                  <c:v>1.0257175925944466</c:v>
                </c:pt>
                <c:pt idx="2940">
                  <c:v>1.0259375000023283</c:v>
                </c:pt>
                <c:pt idx="2941">
                  <c:v>1.0261111111103673</c:v>
                </c:pt>
                <c:pt idx="2942">
                  <c:v>1.026261574079399</c:v>
                </c:pt>
                <c:pt idx="2943">
                  <c:v>1.0263888888875954</c:v>
                </c:pt>
                <c:pt idx="2944">
                  <c:v>1.0265509259261307</c:v>
                </c:pt>
                <c:pt idx="2945">
                  <c:v>1.0267361111109494</c:v>
                </c:pt>
                <c:pt idx="2946">
                  <c:v>1.0269097222262644</c:v>
                </c:pt>
                <c:pt idx="2947">
                  <c:v>1.0270254629649571</c:v>
                </c:pt>
                <c:pt idx="2948">
                  <c:v>1.0271759259267128</c:v>
                </c:pt>
                <c:pt idx="2949">
                  <c:v>1.0274768518575002</c:v>
                </c:pt>
                <c:pt idx="2950">
                  <c:v>1.0276388888887595</c:v>
                </c:pt>
                <c:pt idx="2951">
                  <c:v>1.0278125000040745</c:v>
                </c:pt>
                <c:pt idx="2952">
                  <c:v>1.0279861111121136</c:v>
                </c:pt>
                <c:pt idx="2953">
                  <c:v>1.0281134259275859</c:v>
                </c:pt>
                <c:pt idx="2954">
                  <c:v>1.0283796296353103</c:v>
                </c:pt>
                <c:pt idx="2955">
                  <c:v>1.028495370374003</c:v>
                </c:pt>
                <c:pt idx="2956">
                  <c:v>1.028668981482042</c:v>
                </c:pt>
                <c:pt idx="2957">
                  <c:v>1.02887731482042</c:v>
                </c:pt>
                <c:pt idx="2958">
                  <c:v>1.0290393518516794</c:v>
                </c:pt>
                <c:pt idx="2959">
                  <c:v>1.0292129629669944</c:v>
                </c:pt>
                <c:pt idx="2960">
                  <c:v>1.0293750000055297</c:v>
                </c:pt>
                <c:pt idx="2961">
                  <c:v>1.0295486111135688</c:v>
                </c:pt>
                <c:pt idx="2962">
                  <c:v>1.0297106481521041</c:v>
                </c:pt>
                <c:pt idx="2963">
                  <c:v>1.0298726851906395</c:v>
                </c:pt>
                <c:pt idx="2964">
                  <c:v>1.0300462962986785</c:v>
                </c:pt>
                <c:pt idx="2965">
                  <c:v>1.0427777777804295</c:v>
                </c:pt>
                <c:pt idx="2966">
                  <c:v>1.0440046296353103</c:v>
                </c:pt>
                <c:pt idx="2967">
                  <c:v>1.0457523148143082</c:v>
                </c:pt>
                <c:pt idx="2968">
                  <c:v>1.046944444446126</c:v>
                </c:pt>
                <c:pt idx="2969">
                  <c:v>1.0478587963007158</c:v>
                </c:pt>
                <c:pt idx="2970">
                  <c:v>1.0491087963018799</c:v>
                </c:pt>
                <c:pt idx="2971">
                  <c:v>1.0503125000032014</c:v>
                </c:pt>
                <c:pt idx="2972">
                  <c:v>1.0512962962966412</c:v>
                </c:pt>
                <c:pt idx="2973">
                  <c:v>1.0522222222280107</c:v>
                </c:pt>
                <c:pt idx="2974">
                  <c:v>1.0534374999988358</c:v>
                </c:pt>
                <c:pt idx="2975">
                  <c:v>1.0543518518534256</c:v>
                </c:pt>
                <c:pt idx="2976">
                  <c:v>1.0552314814849524</c:v>
                </c:pt>
                <c:pt idx="2977">
                  <c:v>1.0564930555556202</c:v>
                </c:pt>
                <c:pt idx="2978">
                  <c:v>1.0577314814872807</c:v>
                </c:pt>
                <c:pt idx="2979">
                  <c:v>1.0590277777810115</c:v>
                </c:pt>
                <c:pt idx="2980">
                  <c:v>1.0601736111129867</c:v>
                </c:pt>
                <c:pt idx="2981">
                  <c:v>1.0614699074067175</c:v>
                </c:pt>
                <c:pt idx="2982">
                  <c:v>1.0625231481535593</c:v>
                </c:pt>
                <c:pt idx="2983">
                  <c:v>1.0635300925932825</c:v>
                </c:pt>
                <c:pt idx="2984">
                  <c:v>1.0645717592633446</c:v>
                </c:pt>
                <c:pt idx="2985">
                  <c:v>1.0673611111124046</c:v>
                </c:pt>
                <c:pt idx="2986">
                  <c:v>1.067557870374003</c:v>
                </c:pt>
                <c:pt idx="2987">
                  <c:v>1.0677199074125383</c:v>
                </c:pt>
                <c:pt idx="2988">
                  <c:v>1.0678819444437977</c:v>
                </c:pt>
                <c:pt idx="2989">
                  <c:v>1.0679976851897663</c:v>
                </c:pt>
                <c:pt idx="2990">
                  <c:v>1.0681018518516794</c:v>
                </c:pt>
                <c:pt idx="2991">
                  <c:v>1.068217592597648</c:v>
                </c:pt>
                <c:pt idx="2992">
                  <c:v>1.0685532407442224</c:v>
                </c:pt>
                <c:pt idx="2993">
                  <c:v>1.0686342592598521</c:v>
                </c:pt>
                <c:pt idx="2994">
                  <c:v>1.0687500000058208</c:v>
                </c:pt>
                <c:pt idx="2995">
                  <c:v>1.0690046296294895</c:v>
                </c:pt>
                <c:pt idx="2996">
                  <c:v>1.0691550925912452</c:v>
                </c:pt>
                <c:pt idx="2997">
                  <c:v>1.0692939814834972</c:v>
                </c:pt>
                <c:pt idx="2998">
                  <c:v>1.0694907407450955</c:v>
                </c:pt>
                <c:pt idx="2999">
                  <c:v>1.0696759259299142</c:v>
                </c:pt>
                <c:pt idx="3000">
                  <c:v>1.0698495370379533</c:v>
                </c:pt>
                <c:pt idx="3001">
                  <c:v>1.0700578703690553</c:v>
                </c:pt>
                <c:pt idx="3002">
                  <c:v>1.070277777776937</c:v>
                </c:pt>
                <c:pt idx="3003">
                  <c:v>1.0704282407459687</c:v>
                </c:pt>
                <c:pt idx="3004">
                  <c:v>1.070555555561441</c:v>
                </c:pt>
                <c:pt idx="3005">
                  <c:v>1.0707175925927004</c:v>
                </c:pt>
                <c:pt idx="3006">
                  <c:v>1.0708912037080154</c:v>
                </c:pt>
                <c:pt idx="3007">
                  <c:v>1.0710648148160544</c:v>
                </c:pt>
                <c:pt idx="3008">
                  <c:v>1.0712384259313694</c:v>
                </c:pt>
                <c:pt idx="3009">
                  <c:v>1.0713657407395658</c:v>
                </c:pt>
                <c:pt idx="3010">
                  <c:v>1.0715740740779438</c:v>
                </c:pt>
                <c:pt idx="3011">
                  <c:v>1.0716898148166365</c:v>
                </c:pt>
                <c:pt idx="3012">
                  <c:v>1.0718634259246755</c:v>
                </c:pt>
                <c:pt idx="3013">
                  <c:v>1.0720254629632109</c:v>
                </c:pt>
                <c:pt idx="3014">
                  <c:v>1.0721527777786832</c:v>
                </c:pt>
                <c:pt idx="3015">
                  <c:v>1.0723379629635019</c:v>
                </c:pt>
                <c:pt idx="3016">
                  <c:v>1.0725462963018799</c:v>
                </c:pt>
                <c:pt idx="3017">
                  <c:v>1.0727430555562023</c:v>
                </c:pt>
                <c:pt idx="3018">
                  <c:v>1.0729166666715173</c:v>
                </c:pt>
                <c:pt idx="3019">
                  <c:v>1.0730787037027767</c:v>
                </c:pt>
                <c:pt idx="3020">
                  <c:v>1.0732523148180917</c:v>
                </c:pt>
                <c:pt idx="3021">
                  <c:v>1.073414351856627</c:v>
                </c:pt>
                <c:pt idx="3022">
                  <c:v>1.0735879629646661</c:v>
                </c:pt>
                <c:pt idx="3023">
                  <c:v>1.0737731481494848</c:v>
                </c:pt>
                <c:pt idx="3024">
                  <c:v>1.0739467592647998</c:v>
                </c:pt>
                <c:pt idx="3025">
                  <c:v>1.0741435185191222</c:v>
                </c:pt>
                <c:pt idx="3026">
                  <c:v>1.0767129629675765</c:v>
                </c:pt>
                <c:pt idx="3027">
                  <c:v>1.0767129629675765</c:v>
                </c:pt>
                <c:pt idx="3028">
                  <c:v>1.0767129629675765</c:v>
                </c:pt>
                <c:pt idx="3029">
                  <c:v>1.0768518518525525</c:v>
                </c:pt>
                <c:pt idx="3030">
                  <c:v>1.0770601851909305</c:v>
                </c:pt>
                <c:pt idx="3031">
                  <c:v>1.0772685185220325</c:v>
                </c:pt>
                <c:pt idx="3032">
                  <c:v>1.0774768518531346</c:v>
                </c:pt>
                <c:pt idx="3033">
                  <c:v>1.0776851851842366</c:v>
                </c:pt>
                <c:pt idx="3034">
                  <c:v>1.0779050925921183</c:v>
                </c:pt>
                <c:pt idx="3035">
                  <c:v>1.0781018518537167</c:v>
                </c:pt>
                <c:pt idx="3036">
                  <c:v>1.0783101851848187</c:v>
                </c:pt>
                <c:pt idx="3037">
                  <c:v>1.078506944446417</c:v>
                </c:pt>
                <c:pt idx="3038">
                  <c:v>1.0867824074084638</c:v>
                </c:pt>
                <c:pt idx="3039">
                  <c:v>1.0874768518551718</c:v>
                </c:pt>
                <c:pt idx="3040">
                  <c:v>1.0892939814802958</c:v>
                </c:pt>
                <c:pt idx="3041">
                  <c:v>1.0905787037045229</c:v>
                </c:pt>
                <c:pt idx="3042">
                  <c:v>1.0913888888899237</c:v>
                </c:pt>
                <c:pt idx="3043">
                  <c:v>1.0924768518525525</c:v>
                </c:pt>
                <c:pt idx="3044">
                  <c:v>1.093645833338087</c:v>
                </c:pt>
                <c:pt idx="3045">
                  <c:v>1.0950462963010068</c:v>
                </c:pt>
                <c:pt idx="3046">
                  <c:v>1.096087962963793</c:v>
                </c:pt>
                <c:pt idx="3047">
                  <c:v>1.0975578703728388</c:v>
                </c:pt>
                <c:pt idx="3048">
                  <c:v>1.0984722222274286</c:v>
                </c:pt>
                <c:pt idx="3049">
                  <c:v>1.0998611111135688</c:v>
                </c:pt>
                <c:pt idx="3050">
                  <c:v>1.1011689814840793</c:v>
                </c:pt>
                <c:pt idx="3051">
                  <c:v>1.1024652777778101</c:v>
                </c:pt>
                <c:pt idx="3052">
                  <c:v>1.1036458333328483</c:v>
                </c:pt>
                <c:pt idx="3053">
                  <c:v>1.1047106481491937</c:v>
                </c:pt>
                <c:pt idx="3054">
                  <c:v>1.1056944444499095</c:v>
                </c:pt>
                <c:pt idx="3055">
                  <c:v>1.1082986111141508</c:v>
                </c:pt>
                <c:pt idx="3056">
                  <c:v>1.1085300925915362</c:v>
                </c:pt>
                <c:pt idx="3057">
                  <c:v>1.1087037037068512</c:v>
                </c:pt>
                <c:pt idx="3058">
                  <c:v>1.1088657407453866</c:v>
                </c:pt>
                <c:pt idx="3059">
                  <c:v>1.1089814814840793</c:v>
                </c:pt>
                <c:pt idx="3060">
                  <c:v>1.1091087962995516</c:v>
                </c:pt>
                <c:pt idx="3061">
                  <c:v>1.109236111115024</c:v>
                </c:pt>
                <c:pt idx="3062">
                  <c:v>1.1094675925924093</c:v>
                </c:pt>
                <c:pt idx="3063">
                  <c:v>1.109618055561441</c:v>
                </c:pt>
                <c:pt idx="3064">
                  <c:v>1.1097453703696374</c:v>
                </c:pt>
                <c:pt idx="3065">
                  <c:v>1.1099074074081727</c:v>
                </c:pt>
                <c:pt idx="3066">
                  <c:v>1.1100578703699284</c:v>
                </c:pt>
                <c:pt idx="3067">
                  <c:v>1.1101736111158971</c:v>
                </c:pt>
                <c:pt idx="3068">
                  <c:v>1.1103009259313694</c:v>
                </c:pt>
                <c:pt idx="3069">
                  <c:v>1.1105208333319752</c:v>
                </c:pt>
                <c:pt idx="3070">
                  <c:v>1.1107175925935735</c:v>
                </c:pt>
                <c:pt idx="3071">
                  <c:v>1.1108680555553292</c:v>
                </c:pt>
                <c:pt idx="3072">
                  <c:v>1.1110416666706442</c:v>
                </c:pt>
                <c:pt idx="3073">
                  <c:v>1.1112152777786832</c:v>
                </c:pt>
                <c:pt idx="3074">
                  <c:v>1.1113657407404389</c:v>
                </c:pt>
                <c:pt idx="3075">
                  <c:v>1.1115277777789743</c:v>
                </c:pt>
                <c:pt idx="3076">
                  <c:v>1.1117013888942893</c:v>
                </c:pt>
                <c:pt idx="3077">
                  <c:v>1.111886574079108</c:v>
                </c:pt>
                <c:pt idx="3078">
                  <c:v>1.1120717592639267</c:v>
                </c:pt>
                <c:pt idx="3079">
                  <c:v>1.112268518518249</c:v>
                </c:pt>
                <c:pt idx="3080">
                  <c:v>1.1124652777798474</c:v>
                </c:pt>
                <c:pt idx="3081">
                  <c:v>1.1126388888878864</c:v>
                </c:pt>
                <c:pt idx="3082">
                  <c:v>1.1128009259264218</c:v>
                </c:pt>
                <c:pt idx="3083">
                  <c:v>1.1129629629649571</c:v>
                </c:pt>
                <c:pt idx="3084">
                  <c:v>1.1131597222265555</c:v>
                </c:pt>
                <c:pt idx="3085">
                  <c:v>1.1133217592650908</c:v>
                </c:pt>
                <c:pt idx="3086">
                  <c:v>1.1134953703731298</c:v>
                </c:pt>
                <c:pt idx="3087">
                  <c:v>1.1136805555579485</c:v>
                </c:pt>
                <c:pt idx="3088">
                  <c:v>1.1138773148195469</c:v>
                </c:pt>
                <c:pt idx="3089">
                  <c:v>1.1140393518508063</c:v>
                </c:pt>
                <c:pt idx="3090">
                  <c:v>1.1142129629661213</c:v>
                </c:pt>
                <c:pt idx="3091">
                  <c:v>1.114363425927877</c:v>
                </c:pt>
                <c:pt idx="3092">
                  <c:v>1.1229629629669944</c:v>
                </c:pt>
                <c:pt idx="3093">
                  <c:v>1.1337500000008731</c:v>
                </c:pt>
                <c:pt idx="3094">
                  <c:v>1.1340625000011642</c:v>
                </c:pt>
                <c:pt idx="3095">
                  <c:v>1.1342824074090458</c:v>
                </c:pt>
                <c:pt idx="3096">
                  <c:v>1.1344675925938645</c:v>
                </c:pt>
                <c:pt idx="3097">
                  <c:v>1.1346064814861165</c:v>
                </c:pt>
                <c:pt idx="3098">
                  <c:v>1.1347453703710926</c:v>
                </c:pt>
                <c:pt idx="3099">
                  <c:v>1.1348611111097853</c:v>
                </c:pt>
                <c:pt idx="3100">
                  <c:v>1.1350462963018799</c:v>
                </c:pt>
                <c:pt idx="3101">
                  <c:v>1.135358796302171</c:v>
                </c:pt>
                <c:pt idx="3102">
                  <c:v>1.1354513888945803</c:v>
                </c:pt>
                <c:pt idx="3103">
                  <c:v>1.1356134259258397</c:v>
                </c:pt>
                <c:pt idx="3104">
                  <c:v>1.1358680555567844</c:v>
                </c:pt>
                <c:pt idx="3105">
                  <c:v>1.1360069444490364</c:v>
                </c:pt>
                <c:pt idx="3106">
                  <c:v>1.1362152777801384</c:v>
                </c:pt>
                <c:pt idx="3107">
                  <c:v>1.1364120370417368</c:v>
                </c:pt>
                <c:pt idx="3108">
                  <c:v>1.1365740740729962</c:v>
                </c:pt>
                <c:pt idx="3109">
                  <c:v>1.1367708333345945</c:v>
                </c:pt>
                <c:pt idx="3110">
                  <c:v>1.1369444444499095</c:v>
                </c:pt>
                <c:pt idx="3111">
                  <c:v>1.1371180555579485</c:v>
                </c:pt>
                <c:pt idx="3112">
                  <c:v>1.1373148148195469</c:v>
                </c:pt>
                <c:pt idx="3113">
                  <c:v>1.1374884259275859</c:v>
                </c:pt>
                <c:pt idx="3114">
                  <c:v>1.1376736111124046</c:v>
                </c:pt>
                <c:pt idx="3115">
                  <c:v>1.1378587962972233</c:v>
                </c:pt>
                <c:pt idx="3116">
                  <c:v>1.1380671296283253</c:v>
                </c:pt>
                <c:pt idx="3117">
                  <c:v>1.1382638888899237</c:v>
                </c:pt>
                <c:pt idx="3118">
                  <c:v>1.1384143518516794</c:v>
                </c:pt>
                <c:pt idx="3119">
                  <c:v>1.1385532407439314</c:v>
                </c:pt>
                <c:pt idx="3120">
                  <c:v>1.1388310185211594</c:v>
                </c:pt>
                <c:pt idx="3121">
                  <c:v>1.1390046296291985</c:v>
                </c:pt>
                <c:pt idx="3122">
                  <c:v>1.1415625000008731</c:v>
                </c:pt>
                <c:pt idx="3123">
                  <c:v>1.1417592592624715</c:v>
                </c:pt>
                <c:pt idx="3124">
                  <c:v>1.1419675925935735</c:v>
                </c:pt>
                <c:pt idx="3125">
                  <c:v>1.1421759259246755</c:v>
                </c:pt>
                <c:pt idx="3126">
                  <c:v>1.1423842592630535</c:v>
                </c:pt>
                <c:pt idx="3127">
                  <c:v>1.1426041666709352</c:v>
                </c:pt>
                <c:pt idx="3128">
                  <c:v>1.1428009259252576</c:v>
                </c:pt>
                <c:pt idx="3129">
                  <c:v>1.1430208333331393</c:v>
                </c:pt>
                <c:pt idx="3130">
                  <c:v>1.1432175925947377</c:v>
                </c:pt>
                <c:pt idx="3131">
                  <c:v>1.1434259259258397</c:v>
                </c:pt>
                <c:pt idx="3132">
                  <c:v>1.143587962964375</c:v>
                </c:pt>
                <c:pt idx="3133">
                  <c:v>1.1437384259261307</c:v>
                </c:pt>
                <c:pt idx="3134">
                  <c:v>1.1439236111109494</c:v>
                </c:pt>
                <c:pt idx="3135">
                  <c:v>1.1441087962957681</c:v>
                </c:pt>
                <c:pt idx="3136">
                  <c:v>1.1442939814805868</c:v>
                </c:pt>
                <c:pt idx="3137">
                  <c:v>1.1445023148189648</c:v>
                </c:pt>
                <c:pt idx="3138">
                  <c:v>1.1447453703731298</c:v>
                </c:pt>
                <c:pt idx="3139">
                  <c:v>1.1449537037042319</c:v>
                </c:pt>
                <c:pt idx="3140">
                  <c:v>1.1451504629658302</c:v>
                </c:pt>
                <c:pt idx="3141">
                  <c:v>1.1453240740738693</c:v>
                </c:pt>
                <c:pt idx="3142">
                  <c:v>1.1457060185202863</c:v>
                </c:pt>
                <c:pt idx="3143">
                  <c:v>1.1458333333357587</c:v>
                </c:pt>
                <c:pt idx="3144">
                  <c:v>1.1459722222280107</c:v>
                </c:pt>
                <c:pt idx="3145">
                  <c:v>1.1461574074128293</c:v>
                </c:pt>
                <c:pt idx="3146">
                  <c:v>1.1463888888902147</c:v>
                </c:pt>
                <c:pt idx="3147">
                  <c:v>1.1466087962980964</c:v>
                </c:pt>
                <c:pt idx="3148">
                  <c:v>1.1467939814829151</c:v>
                </c:pt>
                <c:pt idx="3149">
                  <c:v>1.1469675925982301</c:v>
                </c:pt>
                <c:pt idx="3150">
                  <c:v>1.1471990740756155</c:v>
                </c:pt>
                <c:pt idx="3151">
                  <c:v>1.1474074074067175</c:v>
                </c:pt>
                <c:pt idx="3152">
                  <c:v>1.1475810185220325</c:v>
                </c:pt>
                <c:pt idx="3153">
                  <c:v>1.1477546296300716</c:v>
                </c:pt>
                <c:pt idx="3154">
                  <c:v>1.1479398148148903</c:v>
                </c:pt>
                <c:pt idx="3155">
                  <c:v>1.148124999999709</c:v>
                </c:pt>
                <c:pt idx="3156">
                  <c:v>1.148298611115024</c:v>
                </c:pt>
                <c:pt idx="3157">
                  <c:v>1.148506944446126</c:v>
                </c:pt>
                <c:pt idx="3158">
                  <c:v>1.148680555561441</c:v>
                </c:pt>
                <c:pt idx="3159">
                  <c:v>1.1489120370388264</c:v>
                </c:pt>
                <c:pt idx="3160">
                  <c:v>1.1490972222236451</c:v>
                </c:pt>
                <c:pt idx="3161">
                  <c:v>1.1492592592621804</c:v>
                </c:pt>
                <c:pt idx="3162">
                  <c:v>1.1494097222239361</c:v>
                </c:pt>
                <c:pt idx="3163">
                  <c:v>1.1495949074087548</c:v>
                </c:pt>
                <c:pt idx="3164">
                  <c:v>1.1497916666703532</c:v>
                </c:pt>
                <c:pt idx="3165">
                  <c:v>1.1499884259246755</c:v>
                </c:pt>
                <c:pt idx="3166">
                  <c:v>1.1502083333325572</c:v>
                </c:pt>
                <c:pt idx="3167">
                  <c:v>1.1504398148172186</c:v>
                </c:pt>
                <c:pt idx="3168">
                  <c:v>1.1506365740788169</c:v>
                </c:pt>
                <c:pt idx="3169">
                  <c:v>1.150810185186856</c:v>
                </c:pt>
                <c:pt idx="3170">
                  <c:v>1.1509953703716747</c:v>
                </c:pt>
                <c:pt idx="3171">
                  <c:v>1.1511458333334303</c:v>
                </c:pt>
                <c:pt idx="3172">
                  <c:v>1.151331018518249</c:v>
                </c:pt>
                <c:pt idx="3173">
                  <c:v>1.1515277777798474</c:v>
                </c:pt>
                <c:pt idx="3174">
                  <c:v>1.1517361111109494</c:v>
                </c:pt>
                <c:pt idx="3175">
                  <c:v>1.1519212962957681</c:v>
                </c:pt>
                <c:pt idx="3176">
                  <c:v>1.1520949074110831</c:v>
                </c:pt>
                <c:pt idx="3177">
                  <c:v>1.1522569444496185</c:v>
                </c:pt>
                <c:pt idx="3178">
                  <c:v>1.1524189814808778</c:v>
                </c:pt>
                <c:pt idx="3179">
                  <c:v>1.1525810185194132</c:v>
                </c:pt>
                <c:pt idx="3180">
                  <c:v>1.1527662037042319</c:v>
                </c:pt>
                <c:pt idx="3181">
                  <c:v>1.1529398148195469</c:v>
                </c:pt>
                <c:pt idx="3182">
                  <c:v>1.1531365740738693</c:v>
                </c:pt>
                <c:pt idx="3183">
                  <c:v>1.1533333333354676</c:v>
                </c:pt>
                <c:pt idx="3184">
                  <c:v>1.1535416666665697</c:v>
                </c:pt>
                <c:pt idx="3185">
                  <c:v>1.153738425928168</c:v>
                </c:pt>
                <c:pt idx="3186">
                  <c:v>1.1538888888899237</c:v>
                </c:pt>
                <c:pt idx="3187">
                  <c:v>1.1540625000052387</c:v>
                </c:pt>
                <c:pt idx="3188">
                  <c:v>1.1547569444446708</c:v>
                </c:pt>
                <c:pt idx="3189">
                  <c:v>1.1549189814832062</c:v>
                </c:pt>
                <c:pt idx="3190">
                  <c:v>1.1550925925912452</c:v>
                </c:pt>
                <c:pt idx="3191">
                  <c:v>1.1552199074067175</c:v>
                </c:pt>
                <c:pt idx="3192">
                  <c:v>1.1553935185220325</c:v>
                </c:pt>
                <c:pt idx="3193">
                  <c:v>1.1556249999994179</c:v>
                </c:pt>
                <c:pt idx="3194">
                  <c:v>1.1558912037071423</c:v>
                </c:pt>
                <c:pt idx="3195">
                  <c:v>1.156111111115024</c:v>
                </c:pt>
                <c:pt idx="3196">
                  <c:v>1.1562962962998427</c:v>
                </c:pt>
                <c:pt idx="3197">
                  <c:v>1.1564814814846613</c:v>
                </c:pt>
                <c:pt idx="3198">
                  <c:v>1.15666666666948</c:v>
                </c:pt>
                <c:pt idx="3199">
                  <c:v>1.1568634259310784</c:v>
                </c:pt>
                <c:pt idx="3200">
                  <c:v>1.1570717592621804</c:v>
                </c:pt>
                <c:pt idx="3201">
                  <c:v>1.1572800925932825</c:v>
                </c:pt>
                <c:pt idx="3202">
                  <c:v>1.1574884259316605</c:v>
                </c:pt>
                <c:pt idx="3203">
                  <c:v>1.1576851851859828</c:v>
                </c:pt>
                <c:pt idx="3204">
                  <c:v>1.1578472222245182</c:v>
                </c:pt>
                <c:pt idx="3205">
                  <c:v>1.1580208333325572</c:v>
                </c:pt>
                <c:pt idx="3206">
                  <c:v>1.1581828703710926</c:v>
                </c:pt>
                <c:pt idx="3207">
                  <c:v>1.1583796296326909</c:v>
                </c:pt>
                <c:pt idx="3208">
                  <c:v>1.1585763888942893</c:v>
                </c:pt>
                <c:pt idx="3209">
                  <c:v>1.158796296302171</c:v>
                </c:pt>
                <c:pt idx="3210">
                  <c:v>1.1589814814869897</c:v>
                </c:pt>
                <c:pt idx="3211">
                  <c:v>1.159143518518249</c:v>
                </c:pt>
                <c:pt idx="3212">
                  <c:v>1.1593055555567844</c:v>
                </c:pt>
                <c:pt idx="3213">
                  <c:v>1.1597800925956108</c:v>
                </c:pt>
                <c:pt idx="3214">
                  <c:v>1.1599074074110831</c:v>
                </c:pt>
                <c:pt idx="3215">
                  <c:v>1.1635185185223236</c:v>
                </c:pt>
                <c:pt idx="3216">
                  <c:v>1.1637268518534256</c:v>
                </c:pt>
                <c:pt idx="3217">
                  <c:v>1.163923611115024</c:v>
                </c:pt>
                <c:pt idx="3218">
                  <c:v>1.164131944446126</c:v>
                </c:pt>
                <c:pt idx="3219">
                  <c:v>1.1643518518540077</c:v>
                </c:pt>
                <c:pt idx="3220">
                  <c:v>1.164548611115606</c:v>
                </c:pt>
                <c:pt idx="3221">
                  <c:v>1.1647685185234877</c:v>
                </c:pt>
                <c:pt idx="3222">
                  <c:v>1.1649652777778101</c:v>
                </c:pt>
                <c:pt idx="3223">
                  <c:v>1.1651736111161881</c:v>
                </c:pt>
                <c:pt idx="3224">
                  <c:v>1.1653819444472902</c:v>
                </c:pt>
                <c:pt idx="3225">
                  <c:v>1.1688773148198379</c:v>
                </c:pt>
                <c:pt idx="3226">
                  <c:v>1.16957175925927</c:v>
                </c:pt>
                <c:pt idx="3227">
                  <c:v>1.1703240740753245</c:v>
                </c:pt>
                <c:pt idx="3228">
                  <c:v>1.1710300925915362</c:v>
                </c:pt>
                <c:pt idx="3229">
                  <c:v>1.171770833338087</c:v>
                </c:pt>
                <c:pt idx="3230">
                  <c:v>1.1724884259310784</c:v>
                </c:pt>
                <c:pt idx="3231">
                  <c:v>1.1733680555553292</c:v>
                </c:pt>
                <c:pt idx="3232">
                  <c:v>1.17417824074073</c:v>
                </c:pt>
                <c:pt idx="3233">
                  <c:v>1.1752083333340124</c:v>
                </c:pt>
                <c:pt idx="3234">
                  <c:v>1.1759143518575002</c:v>
                </c:pt>
                <c:pt idx="3235">
                  <c:v>1.1766666666662786</c:v>
                </c:pt>
                <c:pt idx="3236">
                  <c:v>1.1773611111129867</c:v>
                </c:pt>
                <c:pt idx="3237">
                  <c:v>1.1780902777827578</c:v>
                </c:pt>
                <c:pt idx="3238">
                  <c:v>1.1788310185220325</c:v>
                </c:pt>
                <c:pt idx="3239">
                  <c:v>1.179652777776937</c:v>
                </c:pt>
                <c:pt idx="3240">
                  <c:v>1.1804282407465507</c:v>
                </c:pt>
                <c:pt idx="3241">
                  <c:v>1.1812037037088885</c:v>
                </c:pt>
                <c:pt idx="3242">
                  <c:v>1.1819791666712263</c:v>
                </c:pt>
                <c:pt idx="3243">
                  <c:v>1.1827662037030677</c:v>
                </c:pt>
                <c:pt idx="3244">
                  <c:v>1.1835763888884685</c:v>
                </c:pt>
                <c:pt idx="3245">
                  <c:v>1.1844907407430583</c:v>
                </c:pt>
                <c:pt idx="3246">
                  <c:v>1.18519675925927</c:v>
                </c:pt>
                <c:pt idx="3247">
                  <c:v>1.1858912037059781</c:v>
                </c:pt>
                <c:pt idx="3248">
                  <c:v>1.1867013888913789</c:v>
                </c:pt>
                <c:pt idx="3249">
                  <c:v>1.187638888892252</c:v>
                </c:pt>
                <c:pt idx="3250">
                  <c:v>1.1885879629626288</c:v>
                </c:pt>
                <c:pt idx="3251">
                  <c:v>1.1894907407404389</c:v>
                </c:pt>
                <c:pt idx="3252">
                  <c:v>1.1902314814869897</c:v>
                </c:pt>
                <c:pt idx="3253">
                  <c:v>1.1911111111112405</c:v>
                </c:pt>
                <c:pt idx="3254">
                  <c:v>1.1918402777810115</c:v>
                </c:pt>
                <c:pt idx="3255">
                  <c:v>1.1925810185202863</c:v>
                </c:pt>
                <c:pt idx="3256">
                  <c:v>1.1934606481518131</c:v>
                </c:pt>
                <c:pt idx="3257">
                  <c:v>1.1944097222221899</c:v>
                </c:pt>
                <c:pt idx="3258">
                  <c:v>1.1968287037088885</c:v>
                </c:pt>
                <c:pt idx="3259">
                  <c:v>1.1970486111167702</c:v>
                </c:pt>
                <c:pt idx="3260">
                  <c:v>1.1972222222248092</c:v>
                </c:pt>
                <c:pt idx="3261">
                  <c:v>1.1973726851865649</c:v>
                </c:pt>
                <c:pt idx="3262">
                  <c:v>1.1975115740788169</c:v>
                </c:pt>
                <c:pt idx="3263">
                  <c:v>1.1976620370405726</c:v>
                </c:pt>
                <c:pt idx="3264">
                  <c:v>1.1979166666715173</c:v>
                </c:pt>
                <c:pt idx="3265">
                  <c:v>1.198136574079399</c:v>
                </c:pt>
                <c:pt idx="3266">
                  <c:v>1.198310185187438</c:v>
                </c:pt>
                <c:pt idx="3267">
                  <c:v>1.1984837962954771</c:v>
                </c:pt>
                <c:pt idx="3268">
                  <c:v>1.1986458333340124</c:v>
                </c:pt>
                <c:pt idx="3269">
                  <c:v>1.1988425925956108</c:v>
                </c:pt>
                <c:pt idx="3270">
                  <c:v>1.1990393518572091</c:v>
                </c:pt>
                <c:pt idx="3271">
                  <c:v>1.1992361111115315</c:v>
                </c:pt>
                <c:pt idx="3272">
                  <c:v>1.1994444444499095</c:v>
                </c:pt>
                <c:pt idx="3273">
                  <c:v>1.1996296296347282</c:v>
                </c:pt>
                <c:pt idx="3274">
                  <c:v>1.1998263888890506</c:v>
                </c:pt>
                <c:pt idx="3275">
                  <c:v>1.1999768518508063</c:v>
                </c:pt>
                <c:pt idx="3276">
                  <c:v>1.2001504629661213</c:v>
                </c:pt>
                <c:pt idx="3277">
                  <c:v>1.2003240740741603</c:v>
                </c:pt>
                <c:pt idx="3278">
                  <c:v>1.200509259258979</c:v>
                </c:pt>
                <c:pt idx="3279">
                  <c:v>1.2006944444437977</c:v>
                </c:pt>
                <c:pt idx="3280">
                  <c:v>1.200891203705396</c:v>
                </c:pt>
                <c:pt idx="3281">
                  <c:v>1.201064814820711</c:v>
                </c:pt>
                <c:pt idx="3282">
                  <c:v>1.2012268518519704</c:v>
                </c:pt>
                <c:pt idx="3283">
                  <c:v>1.2013773148137261</c:v>
                </c:pt>
                <c:pt idx="3284">
                  <c:v>1.2015740740753245</c:v>
                </c:pt>
                <c:pt idx="3285">
                  <c:v>1.2017824074064265</c:v>
                </c:pt>
                <c:pt idx="3286">
                  <c:v>1.2019560185217415</c:v>
                </c:pt>
                <c:pt idx="3287">
                  <c:v>1.2021296296297805</c:v>
                </c:pt>
                <c:pt idx="3288">
                  <c:v>1.2023379629681585</c:v>
                </c:pt>
                <c:pt idx="3289">
                  <c:v>1.2025231481529772</c:v>
                </c:pt>
                <c:pt idx="3290">
                  <c:v>1.2026967592610163</c:v>
                </c:pt>
                <c:pt idx="3291">
                  <c:v>1.2028703703690553</c:v>
                </c:pt>
                <c:pt idx="3292">
                  <c:v>1.20305555556115</c:v>
                </c:pt>
                <c:pt idx="3293">
                  <c:v>1.2032523148154723</c:v>
                </c:pt>
                <c:pt idx="3294">
                  <c:v>1.2034259259307873</c:v>
                </c:pt>
                <c:pt idx="3295">
                  <c:v>1.2036342592618894</c:v>
                </c:pt>
                <c:pt idx="3296">
                  <c:v>1.2038310185234877</c:v>
                </c:pt>
                <c:pt idx="3297">
                  <c:v>1.2039930555547471</c:v>
                </c:pt>
                <c:pt idx="3298">
                  <c:v>1.2041435185237788</c:v>
                </c:pt>
                <c:pt idx="3299">
                  <c:v>1.2043171296318178</c:v>
                </c:pt>
                <c:pt idx="3300">
                  <c:v>1.2045254629629198</c:v>
                </c:pt>
                <c:pt idx="3301">
                  <c:v>1.2047222222245182</c:v>
                </c:pt>
                <c:pt idx="3302">
                  <c:v>1.2049189814861165</c:v>
                </c:pt>
                <c:pt idx="3303">
                  <c:v>1.2051041666709352</c:v>
                </c:pt>
                <c:pt idx="3304">
                  <c:v>1.2052546296326909</c:v>
                </c:pt>
                <c:pt idx="3305">
                  <c:v>1.20542824074073</c:v>
                </c:pt>
                <c:pt idx="3306">
                  <c:v>1.2055787037024857</c:v>
                </c:pt>
                <c:pt idx="3307">
                  <c:v>1.2057175925947377</c:v>
                </c:pt>
                <c:pt idx="3308">
                  <c:v>1.205879629633273</c:v>
                </c:pt>
                <c:pt idx="3309">
                  <c:v>1.2086574074128293</c:v>
                </c:pt>
                <c:pt idx="3310">
                  <c:v>1.2086574074128293</c:v>
                </c:pt>
                <c:pt idx="3311">
                  <c:v>1.2086574074128293</c:v>
                </c:pt>
                <c:pt idx="3312">
                  <c:v>1.2089930555594037</c:v>
                </c:pt>
                <c:pt idx="3313">
                  <c:v>1.2092013888905058</c:v>
                </c:pt>
                <c:pt idx="3314">
                  <c:v>1.2094097222216078</c:v>
                </c:pt>
                <c:pt idx="3315">
                  <c:v>1.2096180555599858</c:v>
                </c:pt>
                <c:pt idx="3316">
                  <c:v>1.2098263888910878</c:v>
                </c:pt>
                <c:pt idx="3317">
                  <c:v>1.2100231481526862</c:v>
                </c:pt>
                <c:pt idx="3318">
                  <c:v>1.2102430555605679</c:v>
                </c:pt>
                <c:pt idx="3319">
                  <c:v>1.2104513888916699</c:v>
                </c:pt>
                <c:pt idx="3320">
                  <c:v>1.2106481481532683</c:v>
                </c:pt>
                <c:pt idx="3321">
                  <c:v>1.2108564814843703</c:v>
                </c:pt>
                <c:pt idx="3322">
                  <c:v>1.2110185185229057</c:v>
                </c:pt>
                <c:pt idx="3323">
                  <c:v>1.211145833338378</c:v>
                </c:pt>
                <c:pt idx="3324">
                  <c:v>1.2112731481538503</c:v>
                </c:pt>
                <c:pt idx="3325">
                  <c:v>1.211423611115606</c:v>
                </c:pt>
                <c:pt idx="3326">
                  <c:v>1.2115740740773617</c:v>
                </c:pt>
                <c:pt idx="3327">
                  <c:v>1.2117592592621804</c:v>
                </c:pt>
                <c:pt idx="3328">
                  <c:v>1.2119560185237788</c:v>
                </c:pt>
                <c:pt idx="3329">
                  <c:v>1.2121527777781012</c:v>
                </c:pt>
                <c:pt idx="3330">
                  <c:v>1.2123495370396995</c:v>
                </c:pt>
                <c:pt idx="3331">
                  <c:v>1.2125115740782348</c:v>
                </c:pt>
                <c:pt idx="3332">
                  <c:v>1.2126851851862739</c:v>
                </c:pt>
                <c:pt idx="3333">
                  <c:v>1.2128472222248092</c:v>
                </c:pt>
                <c:pt idx="3334">
                  <c:v>1.2130555555559113</c:v>
                </c:pt>
                <c:pt idx="3335">
                  <c:v>1.2132986111100763</c:v>
                </c:pt>
                <c:pt idx="3336">
                  <c:v>1.213518518517958</c:v>
                </c:pt>
                <c:pt idx="3337">
                  <c:v>1.2137384259258397</c:v>
                </c:pt>
                <c:pt idx="3338">
                  <c:v>1.2139467592642177</c:v>
                </c:pt>
                <c:pt idx="3339">
                  <c:v>1.2141435185185401</c:v>
                </c:pt>
                <c:pt idx="3340">
                  <c:v>1.2143402777801384</c:v>
                </c:pt>
                <c:pt idx="3341">
                  <c:v>1.2145833333343035</c:v>
                </c:pt>
                <c:pt idx="3342">
                  <c:v>1.2148148148189648</c:v>
                </c:pt>
                <c:pt idx="3343">
                  <c:v>1.2150231481500668</c:v>
                </c:pt>
                <c:pt idx="3344">
                  <c:v>1.2152546296347282</c:v>
                </c:pt>
                <c:pt idx="3345">
                  <c:v>1.2154861111121136</c:v>
                </c:pt>
                <c:pt idx="3346">
                  <c:v>1.2156944444432156</c:v>
                </c:pt>
                <c:pt idx="3347">
                  <c:v>1.2159027777815936</c:v>
                </c:pt>
                <c:pt idx="3348">
                  <c:v>1.2161111111126957</c:v>
                </c:pt>
                <c:pt idx="3349">
                  <c:v>1.2163310185205773</c:v>
                </c:pt>
                <c:pt idx="3350">
                  <c:v>1.2165277777821757</c:v>
                </c:pt>
                <c:pt idx="3351">
                  <c:v>1.216689814820711</c:v>
                </c:pt>
                <c:pt idx="3352">
                  <c:v>1.2169097222213168</c:v>
                </c:pt>
                <c:pt idx="3353">
                  <c:v>1.2170949074061355</c:v>
                </c:pt>
                <c:pt idx="3354">
                  <c:v>1.2172916666677338</c:v>
                </c:pt>
                <c:pt idx="3355">
                  <c:v>1.2175115740756155</c:v>
                </c:pt>
                <c:pt idx="3356">
                  <c:v>1.2177430555602768</c:v>
                </c:pt>
                <c:pt idx="3357">
                  <c:v>1.2179745370376622</c:v>
                </c:pt>
                <c:pt idx="3358">
                  <c:v>1.2181944444455439</c:v>
                </c:pt>
                <c:pt idx="3359">
                  <c:v>1.2183796296303626</c:v>
                </c:pt>
                <c:pt idx="3360">
                  <c:v>1.218611111115024</c:v>
                </c:pt>
                <c:pt idx="3361">
                  <c:v>1.2188657407459687</c:v>
                </c:pt>
                <c:pt idx="3362">
                  <c:v>1.2191203703696374</c:v>
                </c:pt>
                <c:pt idx="3363">
                  <c:v>1.2193634259310784</c:v>
                </c:pt>
                <c:pt idx="3364">
                  <c:v>1.2195949074084638</c:v>
                </c:pt>
                <c:pt idx="3365">
                  <c:v>1.2197685185237788</c:v>
                </c:pt>
                <c:pt idx="3366">
                  <c:v>1.2199652777781012</c:v>
                </c:pt>
                <c:pt idx="3367">
                  <c:v>1.2201851851859828</c:v>
                </c:pt>
                <c:pt idx="3368">
                  <c:v>1.2204166666706442</c:v>
                </c:pt>
                <c:pt idx="3369">
                  <c:v>1.2206481481480296</c:v>
                </c:pt>
                <c:pt idx="3370">
                  <c:v>1.2208564814864076</c:v>
                </c:pt>
                <c:pt idx="3371">
                  <c:v>1.2210648148175096</c:v>
                </c:pt>
                <c:pt idx="3372">
                  <c:v>1.221261574079108</c:v>
                </c:pt>
                <c:pt idx="3373">
                  <c:v>1.2214814814869897</c:v>
                </c:pt>
                <c:pt idx="3374">
                  <c:v>1.2217361111106584</c:v>
                </c:pt>
                <c:pt idx="3375">
                  <c:v>1.2219675925953197</c:v>
                </c:pt>
                <c:pt idx="3376">
                  <c:v>1.2221527777801384</c:v>
                </c:pt>
                <c:pt idx="3377">
                  <c:v>1.2223726851880201</c:v>
                </c:pt>
                <c:pt idx="3378">
                  <c:v>1.2225694444496185</c:v>
                </c:pt>
                <c:pt idx="3379">
                  <c:v>1.2227662037039408</c:v>
                </c:pt>
                <c:pt idx="3380">
                  <c:v>1.2229976851886022</c:v>
                </c:pt>
                <c:pt idx="3381">
                  <c:v>1.2232060185197042</c:v>
                </c:pt>
                <c:pt idx="3382">
                  <c:v>1.2233796296350192</c:v>
                </c:pt>
                <c:pt idx="3383">
                  <c:v>1.2235416666662786</c:v>
                </c:pt>
                <c:pt idx="3384">
                  <c:v>1.2237152777815936</c:v>
                </c:pt>
                <c:pt idx="3385">
                  <c:v>1.2239004629664123</c:v>
                </c:pt>
                <c:pt idx="3386">
                  <c:v>1.224085648151231</c:v>
                </c:pt>
                <c:pt idx="3387">
                  <c:v>1.2243171296286164</c:v>
                </c:pt>
                <c:pt idx="3388">
                  <c:v>1.2245486111132777</c:v>
                </c:pt>
                <c:pt idx="3389">
                  <c:v>1.2247800925979391</c:v>
                </c:pt>
                <c:pt idx="3390">
                  <c:v>1.2250000000058208</c:v>
                </c:pt>
                <c:pt idx="3391">
                  <c:v>1.2252083333369228</c:v>
                </c:pt>
                <c:pt idx="3392">
                  <c:v>1.2253819444449618</c:v>
                </c:pt>
                <c:pt idx="3393">
                  <c:v>1.2255902777833398</c:v>
                </c:pt>
                <c:pt idx="3394">
                  <c:v>1.2258101851839456</c:v>
                </c:pt>
                <c:pt idx="3395">
                  <c:v>1.2260300925918273</c:v>
                </c:pt>
                <c:pt idx="3396">
                  <c:v>1.226249999999709</c:v>
                </c:pt>
                <c:pt idx="3397">
                  <c:v>1.2264699074075907</c:v>
                </c:pt>
                <c:pt idx="3398">
                  <c:v>1.2266898148154723</c:v>
                </c:pt>
                <c:pt idx="3399">
                  <c:v>1.2268634259307873</c:v>
                </c:pt>
                <c:pt idx="3400">
                  <c:v>1.2270949074081727</c:v>
                </c:pt>
                <c:pt idx="3401">
                  <c:v>1.2273379629623378</c:v>
                </c:pt>
                <c:pt idx="3402">
                  <c:v>1.2276041666700621</c:v>
                </c:pt>
                <c:pt idx="3403">
                  <c:v>1.2278356481474475</c:v>
                </c:pt>
                <c:pt idx="3404">
                  <c:v>1.2280555555553292</c:v>
                </c:pt>
                <c:pt idx="3405">
                  <c:v>1.2310185185197042</c:v>
                </c:pt>
                <c:pt idx="3406">
                  <c:v>1.2311111111121136</c:v>
                </c:pt>
                <c:pt idx="3407">
                  <c:v>1.2313310185199953</c:v>
                </c:pt>
                <c:pt idx="3408">
                  <c:v>1.2315277777815936</c:v>
                </c:pt>
                <c:pt idx="3409">
                  <c:v>1.2317361111126957</c:v>
                </c:pt>
                <c:pt idx="3410">
                  <c:v>1.2319444444437977</c:v>
                </c:pt>
                <c:pt idx="3411">
                  <c:v>1.2321643518516794</c:v>
                </c:pt>
                <c:pt idx="3412">
                  <c:v>1.2323495370364981</c:v>
                </c:pt>
                <c:pt idx="3413">
                  <c:v>1.2325694444443798</c:v>
                </c:pt>
                <c:pt idx="3414">
                  <c:v>1.2327777777827578</c:v>
                </c:pt>
                <c:pt idx="3415">
                  <c:v>1.2329861111138598</c:v>
                </c:pt>
                <c:pt idx="3416">
                  <c:v>1.2414351851839456</c:v>
                </c:pt>
                <c:pt idx="3417">
                  <c:v>1.242152777776937</c:v>
                </c:pt>
                <c:pt idx="3418">
                  <c:v>1.2431018518545898</c:v>
                </c:pt>
                <c:pt idx="3419">
                  <c:v>1.2440509259249666</c:v>
                </c:pt>
                <c:pt idx="3420">
                  <c:v>1.245150462964375</c:v>
                </c:pt>
                <c:pt idx="3421">
                  <c:v>1.2458564814805868</c:v>
                </c:pt>
                <c:pt idx="3422">
                  <c:v>1.2469097222274286</c:v>
                </c:pt>
                <c:pt idx="3423">
                  <c:v>1.2479166666671517</c:v>
                </c:pt>
                <c:pt idx="3424">
                  <c:v>1.2489351851909305</c:v>
                </c:pt>
                <c:pt idx="3425">
                  <c:v>1.2499768518537167</c:v>
                </c:pt>
                <c:pt idx="3426">
                  <c:v>1.2510300925932825</c:v>
                </c:pt>
                <c:pt idx="3427">
                  <c:v>1.2520486111097853</c:v>
                </c:pt>
                <c:pt idx="3428">
                  <c:v>1.2530439814872807</c:v>
                </c:pt>
                <c:pt idx="3429">
                  <c:v>1.2540972222268465</c:v>
                </c:pt>
                <c:pt idx="3430">
                  <c:v>1.2551388888896327</c:v>
                </c:pt>
                <c:pt idx="3431">
                  <c:v>1.2561921296291985</c:v>
                </c:pt>
                <c:pt idx="3432">
                  <c:v>1.2573032407453866</c:v>
                </c:pt>
                <c:pt idx="3433">
                  <c:v>1.2583564814849524</c:v>
                </c:pt>
                <c:pt idx="3434">
                  <c:v>1.2593402777783922</c:v>
                </c:pt>
                <c:pt idx="3435">
                  <c:v>1.260185185186856</c:v>
                </c:pt>
                <c:pt idx="3436">
                  <c:v>1.2610532407416031</c:v>
                </c:pt>
                <c:pt idx="3437">
                  <c:v>1.2620486111118225</c:v>
                </c:pt>
                <c:pt idx="3438">
                  <c:v>1.263182870374294</c:v>
                </c:pt>
                <c:pt idx="3439">
                  <c:v>1.2660300925927004</c:v>
                </c:pt>
                <c:pt idx="3440">
                  <c:v>1.2662500000005821</c:v>
                </c:pt>
                <c:pt idx="3441">
                  <c:v>1.2664351851854008</c:v>
                </c:pt>
                <c:pt idx="3442">
                  <c:v>1.2665740740776528</c:v>
                </c:pt>
                <c:pt idx="3443">
                  <c:v>1.2667129629626288</c:v>
                </c:pt>
                <c:pt idx="3444">
                  <c:v>1.2668171296318178</c:v>
                </c:pt>
                <c:pt idx="3445">
                  <c:v>1.2669560185240698</c:v>
                </c:pt>
                <c:pt idx="3446">
                  <c:v>1.2672453703708015</c:v>
                </c:pt>
                <c:pt idx="3447">
                  <c:v>1.2674074074093369</c:v>
                </c:pt>
                <c:pt idx="3448">
                  <c:v>1.2675231481480296</c:v>
                </c:pt>
                <c:pt idx="3449">
                  <c:v>1.2676273148172186</c:v>
                </c:pt>
                <c:pt idx="3450">
                  <c:v>1.2678240740788169</c:v>
                </c:pt>
                <c:pt idx="3451">
                  <c:v>1.2680092592636356</c:v>
                </c:pt>
                <c:pt idx="3452">
                  <c:v>1.268171296302171</c:v>
                </c:pt>
                <c:pt idx="3453">
                  <c:v>1.2683564814869897</c:v>
                </c:pt>
                <c:pt idx="3454">
                  <c:v>1.2685648148180917</c:v>
                </c:pt>
                <c:pt idx="3455">
                  <c:v>1.2687500000029104</c:v>
                </c:pt>
                <c:pt idx="3456">
                  <c:v>1.2689583333340124</c:v>
                </c:pt>
                <c:pt idx="3457">
                  <c:v>1.2691550925956108</c:v>
                </c:pt>
                <c:pt idx="3458">
                  <c:v>1.2693518518572091</c:v>
                </c:pt>
                <c:pt idx="3459">
                  <c:v>1.2695486111115315</c:v>
                </c:pt>
                <c:pt idx="3460">
                  <c:v>1.2698148148192558</c:v>
                </c:pt>
                <c:pt idx="3461">
                  <c:v>1.2701157407427672</c:v>
                </c:pt>
                <c:pt idx="3462">
                  <c:v>1.2703587962969323</c:v>
                </c:pt>
                <c:pt idx="3463">
                  <c:v>1.2705902777815936</c:v>
                </c:pt>
                <c:pt idx="3464">
                  <c:v>1.2708101851894753</c:v>
                </c:pt>
                <c:pt idx="3465">
                  <c:v>1.2710416666668607</c:v>
                </c:pt>
                <c:pt idx="3466">
                  <c:v>1.271273148151522</c:v>
                </c:pt>
                <c:pt idx="3467">
                  <c:v>1.2715393518519704</c:v>
                </c:pt>
                <c:pt idx="3468">
                  <c:v>1.2717592592598521</c:v>
                </c:pt>
                <c:pt idx="3469">
                  <c:v>1.2719560185214505</c:v>
                </c:pt>
                <c:pt idx="3470">
                  <c:v>1.2721296296294895</c:v>
                </c:pt>
                <c:pt idx="3471">
                  <c:v>1.2723263888910878</c:v>
                </c:pt>
                <c:pt idx="3472">
                  <c:v>1.2725347222221899</c:v>
                </c:pt>
                <c:pt idx="3473">
                  <c:v>1.2727546296300716</c:v>
                </c:pt>
                <c:pt idx="3474">
                  <c:v>1.2730671296303626</c:v>
                </c:pt>
                <c:pt idx="3475">
                  <c:v>1.2732407407456776</c:v>
                </c:pt>
                <c:pt idx="3476">
                  <c:v>1.2733796296306537</c:v>
                </c:pt>
                <c:pt idx="3477">
                  <c:v>1.2735648148154723</c:v>
                </c:pt>
                <c:pt idx="3478">
                  <c:v>1.2737615740770707</c:v>
                </c:pt>
                <c:pt idx="3479">
                  <c:v>1.273958333338669</c:v>
                </c:pt>
                <c:pt idx="3480">
                  <c:v>1.2741666666697711</c:v>
                </c:pt>
                <c:pt idx="3481">
                  <c:v>1.2743865740776528</c:v>
                </c:pt>
                <c:pt idx="3482">
                  <c:v>1.2746296296318178</c:v>
                </c:pt>
                <c:pt idx="3483">
                  <c:v>1.2748611111164792</c:v>
                </c:pt>
                <c:pt idx="3484">
                  <c:v>1.2750925925938645</c:v>
                </c:pt>
                <c:pt idx="3485">
                  <c:v>1.2752777777786832</c:v>
                </c:pt>
                <c:pt idx="3486">
                  <c:v>1.2754976851865649</c:v>
                </c:pt>
                <c:pt idx="3487">
                  <c:v>1.2756828703713836</c:v>
                </c:pt>
                <c:pt idx="3488">
                  <c:v>1.275879629632982</c:v>
                </c:pt>
                <c:pt idx="3489">
                  <c:v>1.2760648148178007</c:v>
                </c:pt>
                <c:pt idx="3490">
                  <c:v>1.276226851856336</c:v>
                </c:pt>
                <c:pt idx="3491">
                  <c:v>1.2764236111106584</c:v>
                </c:pt>
                <c:pt idx="3492">
                  <c:v>1.2766087962954771</c:v>
                </c:pt>
                <c:pt idx="3493">
                  <c:v>1.2767824074107921</c:v>
                </c:pt>
                <c:pt idx="3494">
                  <c:v>1.2769791666723904</c:v>
                </c:pt>
                <c:pt idx="3495">
                  <c:v>1.2771759259267128</c:v>
                </c:pt>
                <c:pt idx="3496">
                  <c:v>1.2773726851883112</c:v>
                </c:pt>
                <c:pt idx="3497">
                  <c:v>1.2775347222268465</c:v>
                </c:pt>
                <c:pt idx="3498">
                  <c:v>1.2776967592581059</c:v>
                </c:pt>
                <c:pt idx="3499">
                  <c:v>1.2804745370376622</c:v>
                </c:pt>
                <c:pt idx="3500">
                  <c:v>1.2806828703760402</c:v>
                </c:pt>
                <c:pt idx="3501">
                  <c:v>1.2808912037071423</c:v>
                </c:pt>
                <c:pt idx="3502">
                  <c:v>1.281111111115024</c:v>
                </c:pt>
                <c:pt idx="3503">
                  <c:v>1.2813078703693463</c:v>
                </c:pt>
                <c:pt idx="3504">
                  <c:v>1.2815162037077243</c:v>
                </c:pt>
                <c:pt idx="3505">
                  <c:v>1.281736111115606</c:v>
                </c:pt>
                <c:pt idx="3506">
                  <c:v>1.2819444444467081</c:v>
                </c:pt>
                <c:pt idx="3507">
                  <c:v>1.2821527777778101</c:v>
                </c:pt>
                <c:pt idx="3508">
                  <c:v>1.2823726851856918</c:v>
                </c:pt>
                <c:pt idx="3509">
                  <c:v>1.2825925925935735</c:v>
                </c:pt>
                <c:pt idx="3510">
                  <c:v>1.2828009259246755</c:v>
                </c:pt>
                <c:pt idx="3511">
                  <c:v>1.2830208333325572</c:v>
                </c:pt>
                <c:pt idx="3512">
                  <c:v>1.2832291666709352</c:v>
                </c:pt>
                <c:pt idx="3513">
                  <c:v>1.2834259259252576</c:v>
                </c:pt>
                <c:pt idx="3514">
                  <c:v>1.283657407409919</c:v>
                </c:pt>
                <c:pt idx="3515">
                  <c:v>1.2839120370408637</c:v>
                </c:pt>
                <c:pt idx="3516">
                  <c:v>1.2841550925950287</c:v>
                </c:pt>
                <c:pt idx="3517">
                  <c:v>1.28438657407969</c:v>
                </c:pt>
                <c:pt idx="3518">
                  <c:v>1.2845717592645087</c:v>
                </c:pt>
                <c:pt idx="3519">
                  <c:v>1.2847685185188311</c:v>
                </c:pt>
                <c:pt idx="3520">
                  <c:v>1.2849768518572091</c:v>
                </c:pt>
                <c:pt idx="3521">
                  <c:v>1.2852430555576575</c:v>
                </c:pt>
                <c:pt idx="3522">
                  <c:v>1.2854861111118225</c:v>
                </c:pt>
                <c:pt idx="3523">
                  <c:v>1.2856944444502005</c:v>
                </c:pt>
                <c:pt idx="3524">
                  <c:v>1.2858912037045229</c:v>
                </c:pt>
                <c:pt idx="3525">
                  <c:v>1.2860648148198379</c:v>
                </c:pt>
                <c:pt idx="3526">
                  <c:v>1.286377314820129</c:v>
                </c:pt>
                <c:pt idx="3527">
                  <c:v>1.286516203705105</c:v>
                </c:pt>
                <c:pt idx="3528">
                  <c:v>1.2866782407436403</c:v>
                </c:pt>
                <c:pt idx="3529">
                  <c:v>1.2867824074128293</c:v>
                </c:pt>
                <c:pt idx="3530">
                  <c:v>1.2869791666671517</c:v>
                </c:pt>
                <c:pt idx="3531">
                  <c:v>1.2871643518519704</c:v>
                </c:pt>
                <c:pt idx="3532">
                  <c:v>1.2998958333337214</c:v>
                </c:pt>
                <c:pt idx="3533">
                  <c:v>1.3008101851883112</c:v>
                </c:pt>
                <c:pt idx="3534">
                  <c:v>1.301932870374003</c:v>
                </c:pt>
                <c:pt idx="3535">
                  <c:v>1.3030671296291985</c:v>
                </c:pt>
                <c:pt idx="3536">
                  <c:v>1.3042708333377959</c:v>
                </c:pt>
                <c:pt idx="3537">
                  <c:v>1.3057523148163455</c:v>
                </c:pt>
                <c:pt idx="3538">
                  <c:v>1.3069097222251003</c:v>
                </c:pt>
                <c:pt idx="3539">
                  <c:v>1.3081828703725478</c:v>
                </c:pt>
                <c:pt idx="3540">
                  <c:v>1.3092245370426099</c:v>
                </c:pt>
                <c:pt idx="3541">
                  <c:v>1.3104513888902147</c:v>
                </c:pt>
                <c:pt idx="3542">
                  <c:v>1.3115972222221899</c:v>
                </c:pt>
                <c:pt idx="3543">
                  <c:v>1.312708333338378</c:v>
                </c:pt>
                <c:pt idx="3544">
                  <c:v>1.3140277777783922</c:v>
                </c:pt>
                <c:pt idx="3545">
                  <c:v>1.3154050925950287</c:v>
                </c:pt>
                <c:pt idx="3546">
                  <c:v>1.3165509259270038</c:v>
                </c:pt>
                <c:pt idx="3547">
                  <c:v>1.3176157407433493</c:v>
                </c:pt>
                <c:pt idx="3548">
                  <c:v>1.3186921296291985</c:v>
                </c:pt>
                <c:pt idx="3549">
                  <c:v>1.3198148148148903</c:v>
                </c:pt>
                <c:pt idx="3550">
                  <c:v>1.3208796296312357</c:v>
                </c:pt>
                <c:pt idx="3551">
                  <c:v>1.3216550925935735</c:v>
                </c:pt>
                <c:pt idx="3552">
                  <c:v>1.3244444444499095</c:v>
                </c:pt>
                <c:pt idx="3553">
                  <c:v>1.3247222222271375</c:v>
                </c:pt>
                <c:pt idx="3554">
                  <c:v>1.3249189814814599</c:v>
                </c:pt>
                <c:pt idx="3555">
                  <c:v>1.3250810185199953</c:v>
                </c:pt>
                <c:pt idx="3556">
                  <c:v>1.3252083333354676</c:v>
                </c:pt>
                <c:pt idx="3557">
                  <c:v>1.32533564815094</c:v>
                </c:pt>
                <c:pt idx="3558">
                  <c:v>1.3254282407433493</c:v>
                </c:pt>
                <c:pt idx="3559">
                  <c:v>1.3255555555588217</c:v>
                </c:pt>
                <c:pt idx="3560">
                  <c:v>1.3259722222210257</c:v>
                </c:pt>
                <c:pt idx="3561">
                  <c:v>1.3261111111132777</c:v>
                </c:pt>
                <c:pt idx="3562">
                  <c:v>1.3262268518519704</c:v>
                </c:pt>
                <c:pt idx="3563">
                  <c:v>1.3263541666674428</c:v>
                </c:pt>
                <c:pt idx="3564">
                  <c:v>1.3265277777827578</c:v>
                </c:pt>
                <c:pt idx="3565">
                  <c:v>1.3267129629675765</c:v>
                </c:pt>
                <c:pt idx="3566">
                  <c:v>1.3268634259293322</c:v>
                </c:pt>
                <c:pt idx="3567">
                  <c:v>1.3270254629678675</c:v>
                </c:pt>
                <c:pt idx="3568">
                  <c:v>1.3271990740759065</c:v>
                </c:pt>
                <c:pt idx="3569">
                  <c:v>1.3273842592607252</c:v>
                </c:pt>
                <c:pt idx="3570">
                  <c:v>1.3275347222224809</c:v>
                </c:pt>
                <c:pt idx="3571">
                  <c:v>1.3276851851842366</c:v>
                </c:pt>
                <c:pt idx="3572">
                  <c:v>1.3278587962995516</c:v>
                </c:pt>
                <c:pt idx="3573">
                  <c:v>1.328020833338087</c:v>
                </c:pt>
                <c:pt idx="3574">
                  <c:v>1.3281828703693463</c:v>
                </c:pt>
                <c:pt idx="3575">
                  <c:v>1.3283564814846613</c:v>
                </c:pt>
                <c:pt idx="3576">
                  <c:v>1.32854166666948</c:v>
                </c:pt>
                <c:pt idx="3577">
                  <c:v>1.3287152777775191</c:v>
                </c:pt>
                <c:pt idx="3578">
                  <c:v>1.3289004629623378</c:v>
                </c:pt>
                <c:pt idx="3579">
                  <c:v>1.3290509259313694</c:v>
                </c:pt>
                <c:pt idx="3580">
                  <c:v>1.3291782407395658</c:v>
                </c:pt>
                <c:pt idx="3581">
                  <c:v>1.3293171296318178</c:v>
                </c:pt>
                <c:pt idx="3582">
                  <c:v>1.3294675925935735</c:v>
                </c:pt>
                <c:pt idx="3583">
                  <c:v>1.3296296296321088</c:v>
                </c:pt>
                <c:pt idx="3584">
                  <c:v>1.3297685185243608</c:v>
                </c:pt>
                <c:pt idx="3585">
                  <c:v>1.3299305555556202</c:v>
                </c:pt>
                <c:pt idx="3586">
                  <c:v>1.3300810185173759</c:v>
                </c:pt>
                <c:pt idx="3587">
                  <c:v>1.3302430555559113</c:v>
                </c:pt>
                <c:pt idx="3588">
                  <c:v>1.3303703703713836</c:v>
                </c:pt>
                <c:pt idx="3589">
                  <c:v>1.3305092592636356</c:v>
                </c:pt>
                <c:pt idx="3590">
                  <c:v>1.3306481481486117</c:v>
                </c:pt>
                <c:pt idx="3591">
                  <c:v>1.3307870370408637</c:v>
                </c:pt>
                <c:pt idx="3592">
                  <c:v>1.330914351856336</c:v>
                </c:pt>
                <c:pt idx="3593">
                  <c:v>1.3334722222280107</c:v>
                </c:pt>
                <c:pt idx="3594">
                  <c:v>1.33363425925927</c:v>
                </c:pt>
                <c:pt idx="3595">
                  <c:v>1.3338194444440887</c:v>
                </c:pt>
                <c:pt idx="3596">
                  <c:v>1.3340277777824667</c:v>
                </c:pt>
                <c:pt idx="3597">
                  <c:v>1.3342361111135688</c:v>
                </c:pt>
                <c:pt idx="3598">
                  <c:v>1.3344444444446708</c:v>
                </c:pt>
                <c:pt idx="3599">
                  <c:v>1.3346412037062692</c:v>
                </c:pt>
                <c:pt idx="3600">
                  <c:v>1.3348611111141508</c:v>
                </c:pt>
                <c:pt idx="3601">
                  <c:v>1.3350694444452529</c:v>
                </c:pt>
                <c:pt idx="3602">
                  <c:v>1.3352662037068512</c:v>
                </c:pt>
                <c:pt idx="3603">
                  <c:v>1.3354861111147329</c:v>
                </c:pt>
                <c:pt idx="3604">
                  <c:v>1.3356481481532683</c:v>
                </c:pt>
                <c:pt idx="3605">
                  <c:v>1.335798611115024</c:v>
                </c:pt>
                <c:pt idx="3606">
                  <c:v>1.3359375</c:v>
                </c:pt>
                <c:pt idx="3607">
                  <c:v>1.336041666669189</c:v>
                </c:pt>
                <c:pt idx="3608">
                  <c:v>1.3361921296309447</c:v>
                </c:pt>
                <c:pt idx="3609">
                  <c:v>1.3364004629620467</c:v>
                </c:pt>
                <c:pt idx="3610">
                  <c:v>1.3365277777775191</c:v>
                </c:pt>
                <c:pt idx="3611">
                  <c:v>1.3367245370391174</c:v>
                </c:pt>
                <c:pt idx="3612">
                  <c:v>1.3369097222239361</c:v>
                </c:pt>
                <c:pt idx="3613">
                  <c:v>1.3371412037085975</c:v>
                </c:pt>
                <c:pt idx="3614">
                  <c:v>1.3372569444472902</c:v>
                </c:pt>
                <c:pt idx="3615">
                  <c:v>1.3373611111164792</c:v>
                </c:pt>
                <c:pt idx="3616">
                  <c:v>1.3375231481477385</c:v>
                </c:pt>
                <c:pt idx="3617">
                  <c:v>1.3378472222248092</c:v>
                </c:pt>
                <c:pt idx="3618">
                  <c:v>1.3379398148172186</c:v>
                </c:pt>
                <c:pt idx="3619">
                  <c:v>1.3380555555559113</c:v>
                </c:pt>
                <c:pt idx="3620">
                  <c:v>1.3382291666712263</c:v>
                </c:pt>
                <c:pt idx="3621">
                  <c:v>1.3385416666715173</c:v>
                </c:pt>
                <c:pt idx="3622">
                  <c:v>1.33865740741021</c:v>
                </c:pt>
                <c:pt idx="3623">
                  <c:v>1.338796296295186</c:v>
                </c:pt>
                <c:pt idx="3624">
                  <c:v>1.338935185187438</c:v>
                </c:pt>
                <c:pt idx="3625">
                  <c:v>1.3391087962954771</c:v>
                </c:pt>
                <c:pt idx="3626">
                  <c:v>1.3392708333340124</c:v>
                </c:pt>
                <c:pt idx="3627">
                  <c:v>1.3394444444493274</c:v>
                </c:pt>
                <c:pt idx="3628">
                  <c:v>1.3396527777804295</c:v>
                </c:pt>
                <c:pt idx="3629">
                  <c:v>1.3397916666654055</c:v>
                </c:pt>
                <c:pt idx="3630">
                  <c:v>1.3399652777807205</c:v>
                </c:pt>
                <c:pt idx="3631">
                  <c:v>1.3401504629655392</c:v>
                </c:pt>
                <c:pt idx="3632">
                  <c:v>1.3535532407404389</c:v>
                </c:pt>
                <c:pt idx="3633">
                  <c:v>1.354594907410501</c:v>
                </c:pt>
                <c:pt idx="3634">
                  <c:v>1.3559375000040745</c:v>
                </c:pt>
                <c:pt idx="3635">
                  <c:v>1.3571990740747424</c:v>
                </c:pt>
                <c:pt idx="3636">
                  <c:v>1.3584027777833398</c:v>
                </c:pt>
                <c:pt idx="3637">
                  <c:v>1.3596759259307873</c:v>
                </c:pt>
                <c:pt idx="3638">
                  <c:v>1.3612268518554629</c:v>
                </c:pt>
                <c:pt idx="3639">
                  <c:v>1.3628587962957681</c:v>
                </c:pt>
                <c:pt idx="3640">
                  <c:v>1.3643865740741603</c:v>
                </c:pt>
                <c:pt idx="3641">
                  <c:v>1.3656018518522615</c:v>
                </c:pt>
                <c:pt idx="3642">
                  <c:v>1.366944444445835</c:v>
                </c:pt>
                <c:pt idx="3643">
                  <c:v>1.3682407407395658</c:v>
                </c:pt>
                <c:pt idx="3644">
                  <c:v>1.3697800925947377</c:v>
                </c:pt>
                <c:pt idx="3645">
                  <c:v>1.3711574074113742</c:v>
                </c:pt>
                <c:pt idx="3646">
                  <c:v>1.372314814820129</c:v>
                </c:pt>
                <c:pt idx="3647">
                  <c:v>1.3734259259290411</c:v>
                </c:pt>
                <c:pt idx="3648">
                  <c:v>1.3744675925918273</c:v>
                </c:pt>
                <c:pt idx="3649">
                  <c:v>1.3754976851851097</c:v>
                </c:pt>
                <c:pt idx="3650">
                  <c:v>1.3765625000014552</c:v>
                </c:pt>
                <c:pt idx="3651">
                  <c:v>1.3775925925947377</c:v>
                </c:pt>
                <c:pt idx="3652">
                  <c:v>1.3787731481497758</c:v>
                </c:pt>
                <c:pt idx="3653">
                  <c:v>1.3796064814814599</c:v>
                </c:pt>
                <c:pt idx="3654">
                  <c:v>1.3804282407436403</c:v>
                </c:pt>
                <c:pt idx="3655">
                  <c:v>1.3812615740753245</c:v>
                </c:pt>
                <c:pt idx="3656">
                  <c:v>1.3821064814837882</c:v>
                </c:pt>
                <c:pt idx="3657">
                  <c:v>1.3849074074096279</c:v>
                </c:pt>
                <c:pt idx="3658">
                  <c:v>1.385254629632982</c:v>
                </c:pt>
                <c:pt idx="3659">
                  <c:v>1.3854398148178007</c:v>
                </c:pt>
                <c:pt idx="3660">
                  <c:v>1.3856250000026193</c:v>
                </c:pt>
                <c:pt idx="3661">
                  <c:v>1.3857523148180917</c:v>
                </c:pt>
                <c:pt idx="3662">
                  <c:v>1.385879629633564</c:v>
                </c:pt>
                <c:pt idx="3663">
                  <c:v>1.3859722222259734</c:v>
                </c:pt>
                <c:pt idx="3664">
                  <c:v>1.3860879629646661</c:v>
                </c:pt>
                <c:pt idx="3665">
                  <c:v>1.3862037037033588</c:v>
                </c:pt>
                <c:pt idx="3666">
                  <c:v>1.3864814814805868</c:v>
                </c:pt>
                <c:pt idx="3667">
                  <c:v>1.3865856481497758</c:v>
                </c:pt>
                <c:pt idx="3668">
                  <c:v>1.3866782407421852</c:v>
                </c:pt>
                <c:pt idx="3669">
                  <c:v>1.3869212962963502</c:v>
                </c:pt>
                <c:pt idx="3670">
                  <c:v>1.3870717592581059</c:v>
                </c:pt>
                <c:pt idx="3671">
                  <c:v>1.3872106481503579</c:v>
                </c:pt>
                <c:pt idx="3672">
                  <c:v>1.3874074074119562</c:v>
                </c:pt>
                <c:pt idx="3673">
                  <c:v>1.3874884259275859</c:v>
                </c:pt>
                <c:pt idx="3674">
                  <c:v>1.3876388888893416</c:v>
                </c:pt>
                <c:pt idx="3675">
                  <c:v>1.3878819444435067</c:v>
                </c:pt>
                <c:pt idx="3676">
                  <c:v>1.3880208333357587</c:v>
                </c:pt>
                <c:pt idx="3677">
                  <c:v>1.3881712962975143</c:v>
                </c:pt>
                <c:pt idx="3678">
                  <c:v>1.38832175925927</c:v>
                </c:pt>
                <c:pt idx="3679">
                  <c:v>1.3884837962978054</c:v>
                </c:pt>
                <c:pt idx="3680">
                  <c:v>1.3886111111132777</c:v>
                </c:pt>
                <c:pt idx="3681">
                  <c:v>1.3887500000055297</c:v>
                </c:pt>
                <c:pt idx="3682">
                  <c:v>1.3889004629672854</c:v>
                </c:pt>
                <c:pt idx="3683">
                  <c:v>1.3890740740753245</c:v>
                </c:pt>
                <c:pt idx="3684">
                  <c:v>1.3892361111138598</c:v>
                </c:pt>
                <c:pt idx="3685">
                  <c:v>1.3893865740756155</c:v>
                </c:pt>
                <c:pt idx="3686">
                  <c:v>1.3895833333372138</c:v>
                </c:pt>
                <c:pt idx="3687">
                  <c:v>1.3897337962989695</c:v>
                </c:pt>
                <c:pt idx="3688">
                  <c:v>1.3920138888934162</c:v>
                </c:pt>
                <c:pt idx="3689">
                  <c:v>1.3922800925938645</c:v>
                </c:pt>
                <c:pt idx="3690">
                  <c:v>1.3924768518554629</c:v>
                </c:pt>
                <c:pt idx="3691">
                  <c:v>1.3926851851865649</c:v>
                </c:pt>
                <c:pt idx="3692">
                  <c:v>1.392893518517667</c:v>
                </c:pt>
                <c:pt idx="3693">
                  <c:v>1.3931134259255487</c:v>
                </c:pt>
                <c:pt idx="3694">
                  <c:v>1.3933217592639267</c:v>
                </c:pt>
                <c:pt idx="3695">
                  <c:v>1.393518518518249</c:v>
                </c:pt>
                <c:pt idx="3696">
                  <c:v>1.393726851856627</c:v>
                </c:pt>
                <c:pt idx="3697">
                  <c:v>1.3939351851877291</c:v>
                </c:pt>
                <c:pt idx="3698">
                  <c:v>1.3941435185188311</c:v>
                </c:pt>
                <c:pt idx="3699">
                  <c:v>1.3943171296341461</c:v>
                </c:pt>
                <c:pt idx="3700">
                  <c:v>1.3944675925959018</c:v>
                </c:pt>
                <c:pt idx="3701">
                  <c:v>1.3946064814808778</c:v>
                </c:pt>
                <c:pt idx="3702">
                  <c:v>1.3947569444499095</c:v>
                </c:pt>
                <c:pt idx="3703">
                  <c:v>1.3949768518505152</c:v>
                </c:pt>
                <c:pt idx="3704">
                  <c:v>1.3951157407427672</c:v>
                </c:pt>
                <c:pt idx="3705">
                  <c:v>1.3952314814814599</c:v>
                </c:pt>
                <c:pt idx="3706">
                  <c:v>1.3954629629661213</c:v>
                </c:pt>
                <c:pt idx="3707">
                  <c:v>1.3956365740741603</c:v>
                </c:pt>
                <c:pt idx="3708">
                  <c:v>1.395787037035916</c:v>
                </c:pt>
                <c:pt idx="3709">
                  <c:v>1.395960648151231</c:v>
                </c:pt>
                <c:pt idx="3710">
                  <c:v>1.39613425925927</c:v>
                </c:pt>
                <c:pt idx="3711">
                  <c:v>1.3962962962978054</c:v>
                </c:pt>
                <c:pt idx="3712">
                  <c:v>1.3964699074131204</c:v>
                </c:pt>
                <c:pt idx="3713">
                  <c:v>1.3966666666674428</c:v>
                </c:pt>
                <c:pt idx="3714">
                  <c:v>1.3968634259290411</c:v>
                </c:pt>
                <c:pt idx="3715">
                  <c:v>1.3970370370370802</c:v>
                </c:pt>
                <c:pt idx="3716">
                  <c:v>1.3971990740756155</c:v>
                </c:pt>
                <c:pt idx="3717">
                  <c:v>1.3973842592604342</c:v>
                </c:pt>
                <c:pt idx="3718">
                  <c:v>1.3975462962989695</c:v>
                </c:pt>
                <c:pt idx="3719">
                  <c:v>1.3976967592607252</c:v>
                </c:pt>
                <c:pt idx="3720">
                  <c:v>1.3978819444455439</c:v>
                </c:pt>
                <c:pt idx="3721">
                  <c:v>1.3980439814840793</c:v>
                </c:pt>
                <c:pt idx="3722">
                  <c:v>1.398229166668898</c:v>
                </c:pt>
                <c:pt idx="3723">
                  <c:v>1.3984259259304963</c:v>
                </c:pt>
                <c:pt idx="3724">
                  <c:v>1.3985995370385353</c:v>
                </c:pt>
                <c:pt idx="3725">
                  <c:v>1.398750000000291</c:v>
                </c:pt>
                <c:pt idx="3726">
                  <c:v>1.3989004629620467</c:v>
                </c:pt>
                <c:pt idx="3727">
                  <c:v>1.3990740740773617</c:v>
                </c:pt>
                <c:pt idx="3728">
                  <c:v>1.3992245370391174</c:v>
                </c:pt>
                <c:pt idx="3729">
                  <c:v>1.3993750000008731</c:v>
                </c:pt>
                <c:pt idx="3730">
                  <c:v>1.3995486111161881</c:v>
                </c:pt>
                <c:pt idx="3731">
                  <c:v>1.3997106481474475</c:v>
                </c:pt>
                <c:pt idx="3732">
                  <c:v>1.3998726851859828</c:v>
                </c:pt>
                <c:pt idx="3733">
                  <c:v>1.4000578703708015</c:v>
                </c:pt>
                <c:pt idx="3734">
                  <c:v>1.4002199074093369</c:v>
                </c:pt>
                <c:pt idx="3735">
                  <c:v>1.4003703703710926</c:v>
                </c:pt>
                <c:pt idx="3736">
                  <c:v>1.4005324074096279</c:v>
                </c:pt>
                <c:pt idx="3737">
                  <c:v>1.400706018517667</c:v>
                </c:pt>
                <c:pt idx="3738">
                  <c:v>1.4009606481486117</c:v>
                </c:pt>
                <c:pt idx="3739">
                  <c:v>1.401087962964084</c:v>
                </c:pt>
                <c:pt idx="3740">
                  <c:v>1.4012500000026193</c:v>
                </c:pt>
                <c:pt idx="3741">
                  <c:v>1.4014583333337214</c:v>
                </c:pt>
                <c:pt idx="3742">
                  <c:v>1.4016550925953197</c:v>
                </c:pt>
                <c:pt idx="3743">
                  <c:v>1.4018287037033588</c:v>
                </c:pt>
                <c:pt idx="3744">
                  <c:v>1.4020023148186738</c:v>
                </c:pt>
                <c:pt idx="3745">
                  <c:v>1.4021990740729962</c:v>
                </c:pt>
                <c:pt idx="3746">
                  <c:v>1.4024074074113742</c:v>
                </c:pt>
                <c:pt idx="3747">
                  <c:v>1.4025694444499095</c:v>
                </c:pt>
                <c:pt idx="3748">
                  <c:v>1.4027546296347282</c:v>
                </c:pt>
                <c:pt idx="3749">
                  <c:v>1.4029166666659876</c:v>
                </c:pt>
                <c:pt idx="3750">
                  <c:v>1.4031134259275859</c:v>
                </c:pt>
                <c:pt idx="3751">
                  <c:v>1.4033333333354676</c:v>
                </c:pt>
                <c:pt idx="3752">
                  <c:v>1.4034837962972233</c:v>
                </c:pt>
                <c:pt idx="3753">
                  <c:v>1.4036111111126957</c:v>
                </c:pt>
                <c:pt idx="3754">
                  <c:v>1.403807870374294</c:v>
                </c:pt>
                <c:pt idx="3755">
                  <c:v>1.4041666666671517</c:v>
                </c:pt>
                <c:pt idx="3756">
                  <c:v>1.4042939814826241</c:v>
                </c:pt>
                <c:pt idx="3757">
                  <c:v>1.4044328703748761</c:v>
                </c:pt>
                <c:pt idx="3758">
                  <c:v>1.4046412037059781</c:v>
                </c:pt>
                <c:pt idx="3759">
                  <c:v>1.4048263888907968</c:v>
                </c:pt>
                <c:pt idx="3760">
                  <c:v>1.4050115740756155</c:v>
                </c:pt>
                <c:pt idx="3761">
                  <c:v>1.4052083333372138</c:v>
                </c:pt>
                <c:pt idx="3762">
                  <c:v>1.4054398148145992</c:v>
                </c:pt>
                <c:pt idx="3763">
                  <c:v>1.4056249999994179</c:v>
                </c:pt>
                <c:pt idx="3764">
                  <c:v>1.4058217592610163</c:v>
                </c:pt>
                <c:pt idx="3765">
                  <c:v>1.4059953703690553</c:v>
                </c:pt>
                <c:pt idx="3766">
                  <c:v>1.4061342592613073</c:v>
                </c:pt>
                <c:pt idx="3767">
                  <c:v>1.4063078703693463</c:v>
                </c:pt>
                <c:pt idx="3768">
                  <c:v>1.406493055561441</c:v>
                </c:pt>
                <c:pt idx="3769">
                  <c:v>1.4066782407462597</c:v>
                </c:pt>
                <c:pt idx="3770">
                  <c:v>1.4068402777775191</c:v>
                </c:pt>
                <c:pt idx="3771">
                  <c:v>1.4070138888928341</c:v>
                </c:pt>
                <c:pt idx="3772">
                  <c:v>1.4071875000008731</c:v>
                </c:pt>
                <c:pt idx="3773">
                  <c:v>1.4073495370394085</c:v>
                </c:pt>
                <c:pt idx="3774">
                  <c:v>1.4075231481474475</c:v>
                </c:pt>
                <c:pt idx="3775">
                  <c:v>1.4076967592627625</c:v>
                </c:pt>
                <c:pt idx="3776">
                  <c:v>1.4079976851862739</c:v>
                </c:pt>
                <c:pt idx="3777">
                  <c:v>1.4081481481480296</c:v>
                </c:pt>
                <c:pt idx="3778">
                  <c:v>1.4083796296326909</c:v>
                </c:pt>
                <c:pt idx="3779">
                  <c:v>1.4085416666712263</c:v>
                </c:pt>
                <c:pt idx="3780">
                  <c:v>1.408692129632982</c:v>
                </c:pt>
                <c:pt idx="3781">
                  <c:v>1.408865740741021</c:v>
                </c:pt>
                <c:pt idx="3782">
                  <c:v>1.409074074079399</c:v>
                </c:pt>
                <c:pt idx="3783">
                  <c:v>1.4269560185202863</c:v>
                </c:pt>
                <c:pt idx="3784">
                  <c:v>1.4271643518513883</c:v>
                </c:pt>
                <c:pt idx="3785">
                  <c:v>1.4273611111129867</c:v>
                </c:pt>
                <c:pt idx="3786">
                  <c:v>1.4275694444440887</c:v>
                </c:pt>
                <c:pt idx="3787">
                  <c:v>1.4277777777824667</c:v>
                </c:pt>
                <c:pt idx="3788">
                  <c:v>1.4279976851903484</c:v>
                </c:pt>
                <c:pt idx="3789">
                  <c:v>1.4281944444446708</c:v>
                </c:pt>
                <c:pt idx="3790">
                  <c:v>1.4284027777830488</c:v>
                </c:pt>
                <c:pt idx="3791">
                  <c:v>1.4285763888910878</c:v>
                </c:pt>
                <c:pt idx="3792">
                  <c:v>1.4287268518528435</c:v>
                </c:pt>
                <c:pt idx="3793">
                  <c:v>1.4288425925915362</c:v>
                </c:pt>
                <c:pt idx="3794">
                  <c:v>1.4289467592607252</c:v>
                </c:pt>
                <c:pt idx="3795">
                  <c:v>1.4291203703760402</c:v>
                </c:pt>
                <c:pt idx="3796">
                  <c:v>1.4296064814843703</c:v>
                </c:pt>
                <c:pt idx="3797">
                  <c:v>1.429791666669189</c:v>
                </c:pt>
                <c:pt idx="3798">
                  <c:v>1.4299074074078817</c:v>
                </c:pt>
                <c:pt idx="3799">
                  <c:v>1.4302199074081727</c:v>
                </c:pt>
                <c:pt idx="3800">
                  <c:v>1.4303819444467081</c:v>
                </c:pt>
                <c:pt idx="3801">
                  <c:v>1.4305324074084638</c:v>
                </c:pt>
                <c:pt idx="3802">
                  <c:v>1.4309027777781012</c:v>
                </c:pt>
                <c:pt idx="3803">
                  <c:v>1.4310185185240698</c:v>
                </c:pt>
                <c:pt idx="3804">
                  <c:v>1.4312037037088885</c:v>
                </c:pt>
                <c:pt idx="3805">
                  <c:v>1.4314236111167702</c:v>
                </c:pt>
                <c:pt idx="3806">
                  <c:v>1.4316203703710926</c:v>
                </c:pt>
                <c:pt idx="3807">
                  <c:v>1.4317708333328483</c:v>
                </c:pt>
                <c:pt idx="3808">
                  <c:v>1.4319444444481633</c:v>
                </c:pt>
                <c:pt idx="3809">
                  <c:v>1.4321412037024857</c:v>
                </c:pt>
                <c:pt idx="3810">
                  <c:v>1.4323148148178007</c:v>
                </c:pt>
                <c:pt idx="3811">
                  <c:v>1.432511574079399</c:v>
                </c:pt>
                <c:pt idx="3812">
                  <c:v>1.4327314814872807</c:v>
                </c:pt>
                <c:pt idx="3813">
                  <c:v>1.4329050925953197</c:v>
                </c:pt>
                <c:pt idx="3814">
                  <c:v>1.4330555555570754</c:v>
                </c:pt>
                <c:pt idx="3815">
                  <c:v>1.4332060185188311</c:v>
                </c:pt>
                <c:pt idx="3816">
                  <c:v>1.4333796296341461</c:v>
                </c:pt>
                <c:pt idx="3817">
                  <c:v>1.4337037037039408</c:v>
                </c:pt>
                <c:pt idx="3818">
                  <c:v>1.4338310185194132</c:v>
                </c:pt>
                <c:pt idx="3819">
                  <c:v>1.4339814814811689</c:v>
                </c:pt>
                <c:pt idx="3820">
                  <c:v>1.4341666666659876</c:v>
                </c:pt>
                <c:pt idx="3821">
                  <c:v>1.4343750000043656</c:v>
                </c:pt>
                <c:pt idx="3822">
                  <c:v>1.4345138888893416</c:v>
                </c:pt>
                <c:pt idx="3823">
                  <c:v>1.434675925927877</c:v>
                </c:pt>
                <c:pt idx="3824">
                  <c:v>1.4348726851894753</c:v>
                </c:pt>
                <c:pt idx="3825">
                  <c:v>1.435023148151231</c:v>
                </c:pt>
                <c:pt idx="3826">
                  <c:v>1.43519675925927</c:v>
                </c:pt>
                <c:pt idx="3827">
                  <c:v>1.4353819444440887</c:v>
                </c:pt>
                <c:pt idx="3828">
                  <c:v>1.4355902777824667</c:v>
                </c:pt>
                <c:pt idx="3829">
                  <c:v>1.4357754629672854</c:v>
                </c:pt>
                <c:pt idx="3830">
                  <c:v>1.4359490740753245</c:v>
                </c:pt>
                <c:pt idx="3831">
                  <c:v>1.4361111111138598</c:v>
                </c:pt>
                <c:pt idx="3832">
                  <c:v>1.4362847222218988</c:v>
                </c:pt>
                <c:pt idx="3833">
                  <c:v>1.4364699074067175</c:v>
                </c:pt>
                <c:pt idx="3834">
                  <c:v>1.4366203703757492</c:v>
                </c:pt>
                <c:pt idx="3835">
                  <c:v>1.4368171296300716</c:v>
                </c:pt>
                <c:pt idx="3836">
                  <c:v>1.4370254629684496</c:v>
                </c:pt>
                <c:pt idx="3837">
                  <c:v>1.4371643518534256</c:v>
                </c:pt>
                <c:pt idx="3838">
                  <c:v>1.437326388891961</c:v>
                </c:pt>
                <c:pt idx="3839">
                  <c:v>1.4374884259304963</c:v>
                </c:pt>
                <c:pt idx="3840">
                  <c:v>1.4376504629617557</c:v>
                </c:pt>
                <c:pt idx="3841">
                  <c:v>1.4379976851851097</c:v>
                </c:pt>
                <c:pt idx="3842">
                  <c:v>1.4381250000005821</c:v>
                </c:pt>
                <c:pt idx="3843">
                  <c:v>1.4382523148160544</c:v>
                </c:pt>
                <c:pt idx="3844">
                  <c:v>1.4384143518545898</c:v>
                </c:pt>
                <c:pt idx="3845">
                  <c:v>1.4387037037085975</c:v>
                </c:pt>
                <c:pt idx="3846">
                  <c:v>1.4388541666703532</c:v>
                </c:pt>
                <c:pt idx="3847">
                  <c:v>1.4390393518551718</c:v>
                </c:pt>
                <c:pt idx="3848">
                  <c:v>1.4392476851862739</c:v>
                </c:pt>
                <c:pt idx="3849">
                  <c:v>1.4395023148172186</c:v>
                </c:pt>
                <c:pt idx="3850">
                  <c:v>1.4396990740788169</c:v>
                </c:pt>
                <c:pt idx="3851">
                  <c:v>1.4399189814866986</c:v>
                </c:pt>
                <c:pt idx="3852">
                  <c:v>1.4401388888945803</c:v>
                </c:pt>
                <c:pt idx="3853">
                  <c:v>1.440289351856336</c:v>
                </c:pt>
                <c:pt idx="3854">
                  <c:v>1.4404398148180917</c:v>
                </c:pt>
                <c:pt idx="3855">
                  <c:v>1.4406134259261307</c:v>
                </c:pt>
                <c:pt idx="3856">
                  <c:v>1.4408333333340124</c:v>
                </c:pt>
                <c:pt idx="3857">
                  <c:v>1.4410185185188311</c:v>
                </c:pt>
                <c:pt idx="3858">
                  <c:v>1.4411921296341461</c:v>
                </c:pt>
                <c:pt idx="3859">
                  <c:v>1.4413657407421852</c:v>
                </c:pt>
                <c:pt idx="3860">
                  <c:v>1.4415625000037835</c:v>
                </c:pt>
                <c:pt idx="3861">
                  <c:v>1.4417592592581059</c:v>
                </c:pt>
                <c:pt idx="3862">
                  <c:v>1.4419560185197042</c:v>
                </c:pt>
                <c:pt idx="3863">
                  <c:v>1.4421527777813026</c:v>
                </c:pt>
                <c:pt idx="3864">
                  <c:v>1.4423611111124046</c:v>
                </c:pt>
                <c:pt idx="3865">
                  <c:v>1.442557870374003</c:v>
                </c:pt>
                <c:pt idx="3866">
                  <c:v>1.4427430555588217</c:v>
                </c:pt>
                <c:pt idx="3867">
                  <c:v>1.4429166666668607</c:v>
                </c:pt>
                <c:pt idx="3868">
                  <c:v>1.4430671296286164</c:v>
                </c:pt>
                <c:pt idx="3869">
                  <c:v>1.4432870370364981</c:v>
                </c:pt>
                <c:pt idx="3870">
                  <c:v>1.4434953703748761</c:v>
                </c:pt>
                <c:pt idx="3871">
                  <c:v>1.4437500000058208</c:v>
                </c:pt>
                <c:pt idx="3872">
                  <c:v>1.4439930555599858</c:v>
                </c:pt>
                <c:pt idx="3873">
                  <c:v>1.4442129629678675</c:v>
                </c:pt>
                <c:pt idx="3874">
                  <c:v>1.4444097222221899</c:v>
                </c:pt>
                <c:pt idx="3875">
                  <c:v>1.4446064814837882</c:v>
                </c:pt>
                <c:pt idx="3876">
                  <c:v>1.4448495370379533</c:v>
                </c:pt>
                <c:pt idx="3877">
                  <c:v>1.4472685185173759</c:v>
                </c:pt>
                <c:pt idx="3878">
                  <c:v>1.4475000000020373</c:v>
                </c:pt>
                <c:pt idx="3879">
                  <c:v>1.4476967592636356</c:v>
                </c:pt>
                <c:pt idx="3880">
                  <c:v>1.4479050925947377</c:v>
                </c:pt>
                <c:pt idx="3881">
                  <c:v>1.4481481481489027</c:v>
                </c:pt>
                <c:pt idx="3882">
                  <c:v>1.4484375000029104</c:v>
                </c:pt>
                <c:pt idx="3883">
                  <c:v>1.4487500000032014</c:v>
                </c:pt>
                <c:pt idx="3884">
                  <c:v>1.4490277777804295</c:v>
                </c:pt>
                <c:pt idx="3885">
                  <c:v>1.4492708333345945</c:v>
                </c:pt>
                <c:pt idx="3886">
                  <c:v>1.4495138888887595</c:v>
                </c:pt>
                <c:pt idx="3887">
                  <c:v>1.4497569444502005</c:v>
                </c:pt>
                <c:pt idx="3888">
                  <c:v>1.4499884259275859</c:v>
                </c:pt>
                <c:pt idx="3889">
                  <c:v>1.4502430555585306</c:v>
                </c:pt>
                <c:pt idx="3890">
                  <c:v>1.4505555555588217</c:v>
                </c:pt>
                <c:pt idx="3891">
                  <c:v>1.4508101851897663</c:v>
                </c:pt>
                <c:pt idx="3892">
                  <c:v>1.4510185185208684</c:v>
                </c:pt>
                <c:pt idx="3893">
                  <c:v>1.4512384259287501</c:v>
                </c:pt>
                <c:pt idx="3894">
                  <c:v>1.4514814814829151</c:v>
                </c:pt>
                <c:pt idx="3895">
                  <c:v>1.4517592592601432</c:v>
                </c:pt>
                <c:pt idx="3896">
                  <c:v>1.4520023148143082</c:v>
                </c:pt>
                <c:pt idx="3897">
                  <c:v>1.4522337962989695</c:v>
                </c:pt>
                <c:pt idx="3898">
                  <c:v>1.4524652777836309</c:v>
                </c:pt>
                <c:pt idx="3899">
                  <c:v>1.4526851851842366</c:v>
                </c:pt>
                <c:pt idx="3900">
                  <c:v>1.452916666668898</c:v>
                </c:pt>
                <c:pt idx="3901">
                  <c:v>1.453194444446126</c:v>
                </c:pt>
                <c:pt idx="3902">
                  <c:v>1.453472222223354</c:v>
                </c:pt>
                <c:pt idx="3903">
                  <c:v>1.4537268518542987</c:v>
                </c:pt>
                <c:pt idx="3904">
                  <c:v>1.4539236111158971</c:v>
                </c:pt>
                <c:pt idx="3905">
                  <c:v>1.4541087963007158</c:v>
                </c:pt>
                <c:pt idx="3906">
                  <c:v>1.4543171296318178</c:v>
                </c:pt>
                <c:pt idx="3907">
                  <c:v>1.4545601851859828</c:v>
                </c:pt>
                <c:pt idx="3908">
                  <c:v>1.4548032407401479</c:v>
                </c:pt>
                <c:pt idx="3909">
                  <c:v>1.4550462963015889</c:v>
                </c:pt>
                <c:pt idx="3910">
                  <c:v>1.4552662037094706</c:v>
                </c:pt>
                <c:pt idx="3911">
                  <c:v>1.4555092592636356</c:v>
                </c:pt>
                <c:pt idx="3912">
                  <c:v>1.4558564814869897</c:v>
                </c:pt>
                <c:pt idx="3913">
                  <c:v>1.4562037037030677</c:v>
                </c:pt>
                <c:pt idx="3914">
                  <c:v>1.4564583333340124</c:v>
                </c:pt>
                <c:pt idx="3915">
                  <c:v>1.4566666666723904</c:v>
                </c:pt>
                <c:pt idx="3916">
                  <c:v>1.4569097222265555</c:v>
                </c:pt>
                <c:pt idx="3917">
                  <c:v>1.4571990740732872</c:v>
                </c:pt>
                <c:pt idx="3918">
                  <c:v>1.4575000000040745</c:v>
                </c:pt>
                <c:pt idx="3919">
                  <c:v>1.4577430555582396</c:v>
                </c:pt>
                <c:pt idx="3920">
                  <c:v>1.4579282407430583</c:v>
                </c:pt>
                <c:pt idx="3921">
                  <c:v>1.458078703704814</c:v>
                </c:pt>
                <c:pt idx="3922">
                  <c:v>1.458252314820129</c:v>
                </c:pt>
                <c:pt idx="3923">
                  <c:v>1.4584837962975143</c:v>
                </c:pt>
                <c:pt idx="3924">
                  <c:v>1.4587152777821757</c:v>
                </c:pt>
                <c:pt idx="3925">
                  <c:v>1.4589120370364981</c:v>
                </c:pt>
                <c:pt idx="3926">
                  <c:v>1.4591087962980964</c:v>
                </c:pt>
                <c:pt idx="3927">
                  <c:v>1.4593171296291985</c:v>
                </c:pt>
                <c:pt idx="3928">
                  <c:v>1.4595601851906395</c:v>
                </c:pt>
                <c:pt idx="3929">
                  <c:v>1.4598263888910878</c:v>
                </c:pt>
                <c:pt idx="3930">
                  <c:v>1.4601620370376622</c:v>
                </c:pt>
                <c:pt idx="3931">
                  <c:v>1.4604050925918273</c:v>
                </c:pt>
                <c:pt idx="3932">
                  <c:v>1.4606018518534256</c:v>
                </c:pt>
                <c:pt idx="3933">
                  <c:v>1.4608101851845277</c:v>
                </c:pt>
                <c:pt idx="3934">
                  <c:v>1.4610879629617557</c:v>
                </c:pt>
                <c:pt idx="3935">
                  <c:v>1.461388888892543</c:v>
                </c:pt>
                <c:pt idx="3936">
                  <c:v>1.4616203703699284</c:v>
                </c:pt>
                <c:pt idx="3937">
                  <c:v>1.4618865740776528</c:v>
                </c:pt>
                <c:pt idx="3938">
                  <c:v>1.4621990740779438</c:v>
                </c:pt>
                <c:pt idx="3939">
                  <c:v>1.4624652777783922</c:v>
                </c:pt>
                <c:pt idx="3940">
                  <c:v>1.4627199074093369</c:v>
                </c:pt>
                <c:pt idx="3941">
                  <c:v>1.4630671296326909</c:v>
                </c:pt>
                <c:pt idx="3942">
                  <c:v>1.463344907409919</c:v>
                </c:pt>
                <c:pt idx="3943">
                  <c:v>1.4635648148178007</c:v>
                </c:pt>
                <c:pt idx="3944">
                  <c:v>1.463831018518249</c:v>
                </c:pt>
                <c:pt idx="3945">
                  <c:v>1.4640972222259734</c:v>
                </c:pt>
                <c:pt idx="3946">
                  <c:v>1.4643865740727051</c:v>
                </c:pt>
                <c:pt idx="3947">
                  <c:v>1.4646296296341461</c:v>
                </c:pt>
                <c:pt idx="3948">
                  <c:v>1.4648495370420278</c:v>
                </c:pt>
                <c:pt idx="3949">
                  <c:v>1.4650694444499095</c:v>
                </c:pt>
                <c:pt idx="3950">
                  <c:v>1.4653009259272949</c:v>
                </c:pt>
                <c:pt idx="3951">
                  <c:v>1.4655902777813026</c:v>
                </c:pt>
                <c:pt idx="3952">
                  <c:v>1.465891203704814</c:v>
                </c:pt>
                <c:pt idx="3953">
                  <c:v>1.466134259258979</c:v>
                </c:pt>
                <c:pt idx="3954">
                  <c:v>1.4663541666668607</c:v>
                </c:pt>
                <c:pt idx="3955">
                  <c:v>1.4665740740747424</c:v>
                </c:pt>
                <c:pt idx="3956">
                  <c:v>1.4668287037056871</c:v>
                </c:pt>
                <c:pt idx="3957">
                  <c:v>1.4670833333366318</c:v>
                </c:pt>
                <c:pt idx="3958">
                  <c:v>1.4673148148140172</c:v>
                </c:pt>
                <c:pt idx="3959">
                  <c:v>1.4675810185217415</c:v>
                </c:pt>
                <c:pt idx="3960">
                  <c:v>1.4678124999991269</c:v>
                </c:pt>
                <c:pt idx="3961">
                  <c:v>1.4679976851839456</c:v>
                </c:pt>
                <c:pt idx="3962">
                  <c:v>1.4681712962992606</c:v>
                </c:pt>
                <c:pt idx="3963">
                  <c:v>1.4684259259302053</c:v>
                </c:pt>
                <c:pt idx="3964">
                  <c:v>1.4686689814843703</c:v>
                </c:pt>
                <c:pt idx="3965">
                  <c:v>1.4688773148154723</c:v>
                </c:pt>
                <c:pt idx="3966">
                  <c:v>1.4690856481538503</c:v>
                </c:pt>
                <c:pt idx="3967">
                  <c:v>1.4692592592618894</c:v>
                </c:pt>
                <c:pt idx="3968">
                  <c:v>1.4694444444467081</c:v>
                </c:pt>
                <c:pt idx="3969">
                  <c:v>1.4696527777778101</c:v>
                </c:pt>
                <c:pt idx="3970">
                  <c:v>1.4698611111161881</c:v>
                </c:pt>
                <c:pt idx="3971">
                  <c:v>1.4724537037036498</c:v>
                </c:pt>
                <c:pt idx="3972">
                  <c:v>1.4726273148189648</c:v>
                </c:pt>
                <c:pt idx="3973">
                  <c:v>1.4727777777807205</c:v>
                </c:pt>
                <c:pt idx="3974">
                  <c:v>1.4729398148192558</c:v>
                </c:pt>
                <c:pt idx="3975">
                  <c:v>1.4731018518505152</c:v>
                </c:pt>
                <c:pt idx="3976">
                  <c:v>1.4732638888890506</c:v>
                </c:pt>
                <c:pt idx="3977">
                  <c:v>1.4734490740738693</c:v>
                </c:pt>
                <c:pt idx="3978">
                  <c:v>1.4737152777815936</c:v>
                </c:pt>
                <c:pt idx="3979">
                  <c:v>1.4739004629664123</c:v>
                </c:pt>
                <c:pt idx="3980">
                  <c:v>1.474085648151231</c:v>
                </c:pt>
                <c:pt idx="3981">
                  <c:v>1.4743171296286164</c:v>
                </c:pt>
                <c:pt idx="3982">
                  <c:v>1.4745138888902147</c:v>
                </c:pt>
                <c:pt idx="3983">
                  <c:v>1.4747106481518131</c:v>
                </c:pt>
                <c:pt idx="3984">
                  <c:v>1.4748958333366318</c:v>
                </c:pt>
                <c:pt idx="3985">
                  <c:v>1.4750694444446708</c:v>
                </c:pt>
                <c:pt idx="3986">
                  <c:v>1.4752546296294895</c:v>
                </c:pt>
                <c:pt idx="3987">
                  <c:v>1.4754976851909305</c:v>
                </c:pt>
                <c:pt idx="3988">
                  <c:v>1.4757291666683159</c:v>
                </c:pt>
                <c:pt idx="3989">
                  <c:v>1.4759374999994179</c:v>
                </c:pt>
                <c:pt idx="3990">
                  <c:v>1.4761342592610163</c:v>
                </c:pt>
                <c:pt idx="3991">
                  <c:v>1.4763078703690553</c:v>
                </c:pt>
                <c:pt idx="3992">
                  <c:v>1.4764814814843703</c:v>
                </c:pt>
                <c:pt idx="3993">
                  <c:v>1.4767129629617557</c:v>
                </c:pt>
                <c:pt idx="3994">
                  <c:v>1.476944444446417</c:v>
                </c:pt>
                <c:pt idx="3995">
                  <c:v>1.4771643518542987</c:v>
                </c:pt>
                <c:pt idx="3996">
                  <c:v>1.4773958333389601</c:v>
                </c:pt>
                <c:pt idx="3997">
                  <c:v>1.4776157407395658</c:v>
                </c:pt>
                <c:pt idx="3998">
                  <c:v>1.4778125000011642</c:v>
                </c:pt>
                <c:pt idx="3999">
                  <c:v>1.4780092592627625</c:v>
                </c:pt>
                <c:pt idx="4000">
                  <c:v>1.4782291666706442</c:v>
                </c:pt>
                <c:pt idx="4001">
                  <c:v>1.4784606481480296</c:v>
                </c:pt>
                <c:pt idx="4002">
                  <c:v>1.4786805555559113</c:v>
                </c:pt>
                <c:pt idx="4003">
                  <c:v>1.4788773148175096</c:v>
                </c:pt>
                <c:pt idx="4004">
                  <c:v>1.4790509259255487</c:v>
                </c:pt>
                <c:pt idx="4005">
                  <c:v>1.4792245370408637</c:v>
                </c:pt>
                <c:pt idx="4006">
                  <c:v>1.4794444444487453</c:v>
                </c:pt>
                <c:pt idx="4007">
                  <c:v>1.479664351856627</c:v>
                </c:pt>
                <c:pt idx="4008">
                  <c:v>1.4798611111109494</c:v>
                </c:pt>
                <c:pt idx="4009">
                  <c:v>1.4801041666723904</c:v>
                </c:pt>
                <c:pt idx="4010">
                  <c:v>1.4803472222265555</c:v>
                </c:pt>
                <c:pt idx="4011">
                  <c:v>1.4805208333345945</c:v>
                </c:pt>
                <c:pt idx="4012">
                  <c:v>1.4806712962963502</c:v>
                </c:pt>
                <c:pt idx="4013">
                  <c:v>1.4808564814811689</c:v>
                </c:pt>
                <c:pt idx="4014">
                  <c:v>1.4810532407427672</c:v>
                </c:pt>
                <c:pt idx="4015">
                  <c:v>1.4812615740738693</c:v>
                </c:pt>
                <c:pt idx="4016">
                  <c:v>1.4814699074122473</c:v>
                </c:pt>
                <c:pt idx="4017">
                  <c:v>1.4816782407433493</c:v>
                </c:pt>
                <c:pt idx="4018">
                  <c:v>1.481863425928168</c:v>
                </c:pt>
                <c:pt idx="4019">
                  <c:v>1.4820254629667033</c:v>
                </c:pt>
                <c:pt idx="4020">
                  <c:v>1.4821990740747424</c:v>
                </c:pt>
                <c:pt idx="4021">
                  <c:v>1.4823611111132777</c:v>
                </c:pt>
                <c:pt idx="4022">
                  <c:v>1.4825578703748761</c:v>
                </c:pt>
                <c:pt idx="4023">
                  <c:v>1.4827546296291985</c:v>
                </c:pt>
                <c:pt idx="4024">
                  <c:v>1.4829629629675765</c:v>
                </c:pt>
                <c:pt idx="4025">
                  <c:v>1.4831712962986785</c:v>
                </c:pt>
                <c:pt idx="4026">
                  <c:v>1.4833564814834972</c:v>
                </c:pt>
                <c:pt idx="4027">
                  <c:v>1.4835416666683159</c:v>
                </c:pt>
                <c:pt idx="4028">
                  <c:v>1.4837037037068512</c:v>
                </c:pt>
                <c:pt idx="4029">
                  <c:v>1.4839583333377959</c:v>
                </c:pt>
                <c:pt idx="4030">
                  <c:v>1.484166666668898</c:v>
                </c:pt>
                <c:pt idx="4031">
                  <c:v>1.4842824074075907</c:v>
                </c:pt>
                <c:pt idx="4032">
                  <c:v>1.4844328703693463</c:v>
                </c:pt>
                <c:pt idx="4033">
                  <c:v>1.484618055561441</c:v>
                </c:pt>
                <c:pt idx="4034">
                  <c:v>1.48479166666948</c:v>
                </c:pt>
                <c:pt idx="4035">
                  <c:v>1.4849884259310784</c:v>
                </c:pt>
                <c:pt idx="4036">
                  <c:v>1.4851851851854008</c:v>
                </c:pt>
                <c:pt idx="4037">
                  <c:v>1.4853935185237788</c:v>
                </c:pt>
                <c:pt idx="4038">
                  <c:v>1.4856018518548808</c:v>
                </c:pt>
                <c:pt idx="4039">
                  <c:v>1.4858217592627625</c:v>
                </c:pt>
                <c:pt idx="4040">
                  <c:v>1.4860069444475812</c:v>
                </c:pt>
                <c:pt idx="4041">
                  <c:v>1.4861921296323999</c:v>
                </c:pt>
                <c:pt idx="4042">
                  <c:v>1.4863773148172186</c:v>
                </c:pt>
                <c:pt idx="4043">
                  <c:v>1.4865509259252576</c:v>
                </c:pt>
                <c:pt idx="4044">
                  <c:v>1.4867361111100763</c:v>
                </c:pt>
                <c:pt idx="4045">
                  <c:v>1.486921296302171</c:v>
                </c:pt>
                <c:pt idx="4046">
                  <c:v>1.4870833333334303</c:v>
                </c:pt>
                <c:pt idx="4047">
                  <c:v>1.4872916666718083</c:v>
                </c:pt>
                <c:pt idx="4048">
                  <c:v>1.4874884259261307</c:v>
                </c:pt>
                <c:pt idx="4049">
                  <c:v>1.4876967592645087</c:v>
                </c:pt>
                <c:pt idx="4050">
                  <c:v>1.4879282407418941</c:v>
                </c:pt>
                <c:pt idx="4051">
                  <c:v>1.4881944444496185</c:v>
                </c:pt>
                <c:pt idx="4052">
                  <c:v>1.4884606481500668</c:v>
                </c:pt>
                <c:pt idx="4053">
                  <c:v>1.4886458333348855</c:v>
                </c:pt>
                <c:pt idx="4054">
                  <c:v>1.4888657407427672</c:v>
                </c:pt>
                <c:pt idx="4055">
                  <c:v>1.4891087962969323</c:v>
                </c:pt>
                <c:pt idx="4056">
                  <c:v>1.4893518518510973</c:v>
                </c:pt>
                <c:pt idx="4057">
                  <c:v>1.4896296296283253</c:v>
                </c:pt>
                <c:pt idx="4058">
                  <c:v>1.4898726851897663</c:v>
                </c:pt>
                <c:pt idx="4059">
                  <c:v>1.4901157407439314</c:v>
                </c:pt>
                <c:pt idx="4060">
                  <c:v>1.4903240740750334</c:v>
                </c:pt>
                <c:pt idx="4061">
                  <c:v>1.4905439814829151</c:v>
                </c:pt>
                <c:pt idx="4062">
                  <c:v>1.4907986111138598</c:v>
                </c:pt>
                <c:pt idx="4063">
                  <c:v>1.4910648148143082</c:v>
                </c:pt>
                <c:pt idx="4064">
                  <c:v>1.4913310185220325</c:v>
                </c:pt>
                <c:pt idx="4065">
                  <c:v>1.4915856481529772</c:v>
                </c:pt>
                <c:pt idx="4066">
                  <c:v>1.4944444444481633</c:v>
                </c:pt>
                <c:pt idx="4067">
                  <c:v>1.4946064814866986</c:v>
                </c:pt>
                <c:pt idx="4068">
                  <c:v>1.4948148148178007</c:v>
                </c:pt>
                <c:pt idx="4069">
                  <c:v>1.4950231481489027</c:v>
                </c:pt>
                <c:pt idx="4070">
                  <c:v>1.4952314814872807</c:v>
                </c:pt>
                <c:pt idx="4071">
                  <c:v>1.4954513888878864</c:v>
                </c:pt>
                <c:pt idx="4072">
                  <c:v>1.4956481481494848</c:v>
                </c:pt>
                <c:pt idx="4073">
                  <c:v>1.4958564814805868</c:v>
                </c:pt>
                <c:pt idx="4074">
                  <c:v>1.4960648148189648</c:v>
                </c:pt>
                <c:pt idx="4075">
                  <c:v>1.4962731481500668</c:v>
                </c:pt>
                <c:pt idx="4076">
                  <c:v>1.4964699074116652</c:v>
                </c:pt>
                <c:pt idx="4077">
                  <c:v>1.4966782407427672</c:v>
                </c:pt>
                <c:pt idx="4078">
                  <c:v>1.4969097222274286</c:v>
                </c:pt>
                <c:pt idx="4079">
                  <c:v>1.497106481481751</c:v>
                </c:pt>
                <c:pt idx="4080">
                  <c:v>1.4973032407433493</c:v>
                </c:pt>
                <c:pt idx="4081">
                  <c:v>1.4975462962975143</c:v>
                </c:pt>
                <c:pt idx="4082">
                  <c:v>1.4978125000052387</c:v>
                </c:pt>
                <c:pt idx="4083">
                  <c:v>1.4980439814826241</c:v>
                </c:pt>
                <c:pt idx="4084">
                  <c:v>1.4982407407442224</c:v>
                </c:pt>
                <c:pt idx="4085">
                  <c:v>1.4984027777827578</c:v>
                </c:pt>
                <c:pt idx="4086">
                  <c:v>1.4985879629675765</c:v>
                </c:pt>
                <c:pt idx="4087">
                  <c:v>1.4988773148143082</c:v>
                </c:pt>
                <c:pt idx="4088">
                  <c:v>1.4991435185220325</c:v>
                </c:pt>
                <c:pt idx="4089">
                  <c:v>1.4993518518531346</c:v>
                </c:pt>
                <c:pt idx="4090">
                  <c:v>1.4995601851842366</c:v>
                </c:pt>
                <c:pt idx="4091">
                  <c:v>1.4997800925921183</c:v>
                </c:pt>
                <c:pt idx="4092">
                  <c:v>1.4999884259304963</c:v>
                </c:pt>
                <c:pt idx="4093">
                  <c:v>1.500208333338378</c:v>
                </c:pt>
                <c:pt idx="4094">
                  <c:v>1.5004629629620467</c:v>
                </c:pt>
                <c:pt idx="4095">
                  <c:v>1.5007060185234877</c:v>
                </c:pt>
                <c:pt idx="4096">
                  <c:v>1.5009375000008731</c:v>
                </c:pt>
                <c:pt idx="4097">
                  <c:v>1.5011458333319752</c:v>
                </c:pt>
                <c:pt idx="4098">
                  <c:v>1.5013541666703532</c:v>
                </c:pt>
                <c:pt idx="4099">
                  <c:v>1.5015972222245182</c:v>
                </c:pt>
                <c:pt idx="4100">
                  <c:v>1.5018750000017462</c:v>
                </c:pt>
                <c:pt idx="4101">
                  <c:v>1.5021296296326909</c:v>
                </c:pt>
                <c:pt idx="4102">
                  <c:v>1.5023495370405726</c:v>
                </c:pt>
                <c:pt idx="4103">
                  <c:v>1.5025347222253913</c:v>
                </c:pt>
                <c:pt idx="4104">
                  <c:v>1.5027314814869897</c:v>
                </c:pt>
                <c:pt idx="4105">
                  <c:v>1.5029398148180917</c:v>
                </c:pt>
                <c:pt idx="4106">
                  <c:v>1.5031481481491937</c:v>
                </c:pt>
                <c:pt idx="4107">
                  <c:v>1.5034027777801384</c:v>
                </c:pt>
                <c:pt idx="4108">
                  <c:v>1.5036111111112405</c:v>
                </c:pt>
                <c:pt idx="4109">
                  <c:v>1.5037962962960592</c:v>
                </c:pt>
                <c:pt idx="4110">
                  <c:v>1.5039930555576575</c:v>
                </c:pt>
                <c:pt idx="4111">
                  <c:v>1.5041435185194132</c:v>
                </c:pt>
                <c:pt idx="4112">
                  <c:v>1.5043518518505152</c:v>
                </c:pt>
                <c:pt idx="4113">
                  <c:v>1.5045833333351766</c:v>
                </c:pt>
                <c:pt idx="4114">
                  <c:v>1.5048032407430583</c:v>
                </c:pt>
                <c:pt idx="4115">
                  <c:v>1.5049768518510973</c:v>
                </c:pt>
                <c:pt idx="4116">
                  <c:v>1.5051504629664123</c:v>
                </c:pt>
                <c:pt idx="4117">
                  <c:v>1.505335648151231</c:v>
                </c:pt>
                <c:pt idx="4118">
                  <c:v>1.505543981482333</c:v>
                </c:pt>
                <c:pt idx="4119">
                  <c:v>1.5057291666671517</c:v>
                </c:pt>
                <c:pt idx="4120">
                  <c:v>1.5059375000055297</c:v>
                </c:pt>
                <c:pt idx="4121">
                  <c:v>1.5061805555596948</c:v>
                </c:pt>
                <c:pt idx="4122">
                  <c:v>1.5064004629675765</c:v>
                </c:pt>
                <c:pt idx="4123">
                  <c:v>1.5065856481523952</c:v>
                </c:pt>
                <c:pt idx="4124">
                  <c:v>1.5068055555602768</c:v>
                </c:pt>
                <c:pt idx="4125">
                  <c:v>1.5070254629681585</c:v>
                </c:pt>
                <c:pt idx="4126">
                  <c:v>1.5072453703760402</c:v>
                </c:pt>
                <c:pt idx="4127">
                  <c:v>1.5074768518534256</c:v>
                </c:pt>
                <c:pt idx="4128">
                  <c:v>1.50774305556115</c:v>
                </c:pt>
                <c:pt idx="4129">
                  <c:v>1.5079398148154723</c:v>
                </c:pt>
                <c:pt idx="4130">
                  <c:v>1.508125000000291</c:v>
                </c:pt>
                <c:pt idx="4131">
                  <c:v>1.5083217592618894</c:v>
                </c:pt>
                <c:pt idx="4132">
                  <c:v>1.5085532407465507</c:v>
                </c:pt>
                <c:pt idx="4133">
                  <c:v>1.5088078703702195</c:v>
                </c:pt>
                <c:pt idx="4134">
                  <c:v>1.5090509259316605</c:v>
                </c:pt>
                <c:pt idx="4135">
                  <c:v>1.5092824074090458</c:v>
                </c:pt>
                <c:pt idx="4136">
                  <c:v>1.5094675925938645</c:v>
                </c:pt>
                <c:pt idx="4137">
                  <c:v>1.5096180555556202</c:v>
                </c:pt>
                <c:pt idx="4138">
                  <c:v>1.5098726851865649</c:v>
                </c:pt>
                <c:pt idx="4139">
                  <c:v>1.5101388888942893</c:v>
                </c:pt>
                <c:pt idx="4140">
                  <c:v>1.510393518517958</c:v>
                </c:pt>
                <c:pt idx="4141">
                  <c:v>1.5106250000026193</c:v>
                </c:pt>
                <c:pt idx="4142">
                  <c:v>1.5108333333337214</c:v>
                </c:pt>
                <c:pt idx="4143">
                  <c:v>1.5110069444490364</c:v>
                </c:pt>
                <c:pt idx="4144">
                  <c:v>1.5112615740727051</c:v>
                </c:pt>
                <c:pt idx="4145">
                  <c:v>1.5115625000034925</c:v>
                </c:pt>
                <c:pt idx="4146">
                  <c:v>1.5117361111115315</c:v>
                </c:pt>
                <c:pt idx="4147">
                  <c:v>1.5119328703731298</c:v>
                </c:pt>
                <c:pt idx="4148">
                  <c:v>1.5121180555579485</c:v>
                </c:pt>
                <c:pt idx="4149">
                  <c:v>1.5123263888890506</c:v>
                </c:pt>
                <c:pt idx="4150">
                  <c:v>1.5125347222274286</c:v>
                </c:pt>
                <c:pt idx="4151">
                  <c:v>1.5127893518510973</c:v>
                </c:pt>
                <c:pt idx="4152">
                  <c:v>1.5130671296283253</c:v>
                </c:pt>
                <c:pt idx="4153">
                  <c:v>1.5133333333360497</c:v>
                </c:pt>
                <c:pt idx="4154">
                  <c:v>1.513564814820711</c:v>
                </c:pt>
                <c:pt idx="4155">
                  <c:v>1.5137500000055297</c:v>
                </c:pt>
                <c:pt idx="4156">
                  <c:v>1.5139467592598521</c:v>
                </c:pt>
                <c:pt idx="4157">
                  <c:v>1.5141435185214505</c:v>
                </c:pt>
                <c:pt idx="4158">
                  <c:v>1.5143749999988358</c:v>
                </c:pt>
                <c:pt idx="4159">
                  <c:v>1.5145833333372138</c:v>
                </c:pt>
                <c:pt idx="4160">
                  <c:v>1.5177314814864076</c:v>
                </c:pt>
                <c:pt idx="4161">
                  <c:v>1.5179513888942893</c:v>
                </c:pt>
                <c:pt idx="4162">
                  <c:v>1.5181597222253913</c:v>
                </c:pt>
                <c:pt idx="4163">
                  <c:v>1.5183564814869897</c:v>
                </c:pt>
                <c:pt idx="4164">
                  <c:v>1.5185763888875954</c:v>
                </c:pt>
                <c:pt idx="4165">
                  <c:v>1.5187847222259734</c:v>
                </c:pt>
                <c:pt idx="4166">
                  <c:v>1.5189930555570754</c:v>
                </c:pt>
                <c:pt idx="4167">
                  <c:v>1.5192013888881775</c:v>
                </c:pt>
                <c:pt idx="4168">
                  <c:v>1.5193981481497758</c:v>
                </c:pt>
                <c:pt idx="4169">
                  <c:v>1.5196064814808778</c:v>
                </c:pt>
                <c:pt idx="4170">
                  <c:v>1.5198148148192558</c:v>
                </c:pt>
                <c:pt idx="4171">
                  <c:v>1.5200347222271375</c:v>
                </c:pt>
                <c:pt idx="4172">
                  <c:v>1.5284722222277196</c:v>
                </c:pt>
                <c:pt idx="4173">
                  <c:v>1.5295949074061355</c:v>
                </c:pt>
                <c:pt idx="4174">
                  <c:v>1.5303009259296232</c:v>
                </c:pt>
                <c:pt idx="4175">
                  <c:v>1.5309143518534256</c:v>
                </c:pt>
                <c:pt idx="4176">
                  <c:v>1.5315740740770707</c:v>
                </c:pt>
                <c:pt idx="4177">
                  <c:v>1.5326041666703532</c:v>
                </c:pt>
                <c:pt idx="4178">
                  <c:v>1.5332407407404389</c:v>
                </c:pt>
                <c:pt idx="4179">
                  <c:v>1.533935185187147</c:v>
                </c:pt>
                <c:pt idx="4180">
                  <c:v>1.5345254629646661</c:v>
                </c:pt>
                <c:pt idx="4181">
                  <c:v>1.5353240740732872</c:v>
                </c:pt>
                <c:pt idx="4182">
                  <c:v>1.5361805555585306</c:v>
                </c:pt>
                <c:pt idx="4183">
                  <c:v>1.5370138888902147</c:v>
                </c:pt>
                <c:pt idx="4184">
                  <c:v>1.5378472222218988</c:v>
                </c:pt>
                <c:pt idx="4185">
                  <c:v>1.5385995370379533</c:v>
                </c:pt>
                <c:pt idx="4186">
                  <c:v>1.5397916666697711</c:v>
                </c:pt>
                <c:pt idx="4187">
                  <c:v>1.5411574074096279</c:v>
                </c:pt>
                <c:pt idx="4188">
                  <c:v>1.5425000000032014</c:v>
                </c:pt>
                <c:pt idx="4189">
                  <c:v>1.5438194444432156</c:v>
                </c:pt>
                <c:pt idx="4190">
                  <c:v>1.5449537037056871</c:v>
                </c:pt>
                <c:pt idx="4191">
                  <c:v>1.5456481481523952</c:v>
                </c:pt>
                <c:pt idx="4192">
                  <c:v>1.5462499999994179</c:v>
                </c:pt>
                <c:pt idx="4193">
                  <c:v>1.5468287037074333</c:v>
                </c:pt>
                <c:pt idx="4194">
                  <c:v>1.5475347222236451</c:v>
                </c:pt>
                <c:pt idx="4195">
                  <c:v>1.5484375000014552</c:v>
                </c:pt>
                <c:pt idx="4196">
                  <c:v>1.5492013888942893</c:v>
                </c:pt>
                <c:pt idx="4197">
                  <c:v>1.5500231481491937</c:v>
                </c:pt>
                <c:pt idx="4198">
                  <c:v>1.5507175925959018</c:v>
                </c:pt>
                <c:pt idx="4199">
                  <c:v>1.5513425925964839</c:v>
                </c:pt>
                <c:pt idx="4200">
                  <c:v>1.552141203705105</c:v>
                </c:pt>
                <c:pt idx="4201">
                  <c:v>1.5545601851845277</c:v>
                </c:pt>
                <c:pt idx="4202">
                  <c:v>1.5546875</c:v>
                </c:pt>
                <c:pt idx="4203">
                  <c:v>1.5548032407459687</c:v>
                </c:pt>
                <c:pt idx="4204">
                  <c:v>1.554930555561441</c:v>
                </c:pt>
                <c:pt idx="4205">
                  <c:v>1.5550462963001337</c:v>
                </c:pt>
                <c:pt idx="4206">
                  <c:v>1.555173611115606</c:v>
                </c:pt>
                <c:pt idx="4207">
                  <c:v>1.5553472222236451</c:v>
                </c:pt>
                <c:pt idx="4208">
                  <c:v>1.5554976851854008</c:v>
                </c:pt>
                <c:pt idx="4209">
                  <c:v>1.5556365740776528</c:v>
                </c:pt>
                <c:pt idx="4210">
                  <c:v>1.5557523148163455</c:v>
                </c:pt>
                <c:pt idx="4211">
                  <c:v>1.5558680555550382</c:v>
                </c:pt>
                <c:pt idx="4212">
                  <c:v>1.5560069444472902</c:v>
                </c:pt>
                <c:pt idx="4213">
                  <c:v>1.5564004629632109</c:v>
                </c:pt>
                <c:pt idx="4214">
                  <c:v>1.5565393518554629</c:v>
                </c:pt>
                <c:pt idx="4215">
                  <c:v>1.5566666666709352</c:v>
                </c:pt>
                <c:pt idx="4216">
                  <c:v>1.5568865740788169</c:v>
                </c:pt>
                <c:pt idx="4217">
                  <c:v>1.5570486111100763</c:v>
                </c:pt>
                <c:pt idx="4218">
                  <c:v>1.557164351856045</c:v>
                </c:pt>
                <c:pt idx="4219">
                  <c:v>1.5573611111103673</c:v>
                </c:pt>
                <c:pt idx="4220">
                  <c:v>1.557581018518249</c:v>
                </c:pt>
                <c:pt idx="4221">
                  <c:v>1.557754629633564</c:v>
                </c:pt>
                <c:pt idx="4222">
                  <c:v>1.5579166666720994</c:v>
                </c:pt>
                <c:pt idx="4223">
                  <c:v>1.5580671296338551</c:v>
                </c:pt>
                <c:pt idx="4224">
                  <c:v>1.5582523148186738</c:v>
                </c:pt>
                <c:pt idx="4225">
                  <c:v>1.5584027777804295</c:v>
                </c:pt>
                <c:pt idx="4226">
                  <c:v>1.5585416666654055</c:v>
                </c:pt>
                <c:pt idx="4227">
                  <c:v>1.5587037037039408</c:v>
                </c:pt>
                <c:pt idx="4228">
                  <c:v>1.5589351851886022</c:v>
                </c:pt>
                <c:pt idx="4229">
                  <c:v>1.5591435185197042</c:v>
                </c:pt>
                <c:pt idx="4230">
                  <c:v>1.5594328703737119</c:v>
                </c:pt>
                <c:pt idx="4231">
                  <c:v>1.5596180555585306</c:v>
                </c:pt>
                <c:pt idx="4232">
                  <c:v>1.559780092597066</c:v>
                </c:pt>
                <c:pt idx="4233">
                  <c:v>1.5599421296283253</c:v>
                </c:pt>
                <c:pt idx="4234">
                  <c:v>1.5601157407436403</c:v>
                </c:pt>
                <c:pt idx="4235">
                  <c:v>1.5603472222210257</c:v>
                </c:pt>
                <c:pt idx="4236">
                  <c:v>1.5605439814826241</c:v>
                </c:pt>
                <c:pt idx="4237">
                  <c:v>1.5607407407442224</c:v>
                </c:pt>
                <c:pt idx="4238">
                  <c:v>1.5609375000058208</c:v>
                </c:pt>
                <c:pt idx="4239">
                  <c:v>1.5611689814832062</c:v>
                </c:pt>
                <c:pt idx="4240">
                  <c:v>1.5613541666680248</c:v>
                </c:pt>
                <c:pt idx="4241">
                  <c:v>1.5615972222221899</c:v>
                </c:pt>
                <c:pt idx="4242">
                  <c:v>1.5618981481529772</c:v>
                </c:pt>
                <c:pt idx="4243">
                  <c:v>1.562152777776646</c:v>
                </c:pt>
                <c:pt idx="4244">
                  <c:v>1.5623495370382443</c:v>
                </c:pt>
                <c:pt idx="4245">
                  <c:v>1.562569444446126</c:v>
                </c:pt>
                <c:pt idx="4246">
                  <c:v>1.5627546296309447</c:v>
                </c:pt>
                <c:pt idx="4247">
                  <c:v>1.5629629629620467</c:v>
                </c:pt>
                <c:pt idx="4248">
                  <c:v>1.5631712963004247</c:v>
                </c:pt>
                <c:pt idx="4249">
                  <c:v>1.5634027777778101</c:v>
                </c:pt>
                <c:pt idx="4250">
                  <c:v>1.5635995370394085</c:v>
                </c:pt>
                <c:pt idx="4251">
                  <c:v>1.5637731481474475</c:v>
                </c:pt>
                <c:pt idx="4252">
                  <c:v>1.5639467592627625</c:v>
                </c:pt>
                <c:pt idx="4253">
                  <c:v>1.5641550925938645</c:v>
                </c:pt>
                <c:pt idx="4254">
                  <c:v>1.5673958333354676</c:v>
                </c:pt>
                <c:pt idx="4255">
                  <c:v>1.5676157407433493</c:v>
                </c:pt>
                <c:pt idx="4256">
                  <c:v>1.5678587962975143</c:v>
                </c:pt>
                <c:pt idx="4257">
                  <c:v>1.568078703705396</c:v>
                </c:pt>
                <c:pt idx="4258">
                  <c:v>1.5683101851900574</c:v>
                </c:pt>
                <c:pt idx="4259">
                  <c:v>1.5685416666674428</c:v>
                </c:pt>
                <c:pt idx="4260">
                  <c:v>1.5687847222216078</c:v>
                </c:pt>
                <c:pt idx="4261">
                  <c:v>1.5690046296294895</c:v>
                </c:pt>
                <c:pt idx="4262">
                  <c:v>1.5692245370373712</c:v>
                </c:pt>
                <c:pt idx="4263">
                  <c:v>1.5694560185220325</c:v>
                </c:pt>
                <c:pt idx="4264">
                  <c:v>1.5696412037068512</c:v>
                </c:pt>
                <c:pt idx="4265">
                  <c:v>1.5698032407453866</c:v>
                </c:pt>
                <c:pt idx="4266">
                  <c:v>1.5699884259302053</c:v>
                </c:pt>
                <c:pt idx="4267">
                  <c:v>1.5701504629687406</c:v>
                </c:pt>
                <c:pt idx="4268">
                  <c:v>1.5703240740767797</c:v>
                </c:pt>
                <c:pt idx="4269">
                  <c:v>1.5704629629617557</c:v>
                </c:pt>
                <c:pt idx="4270">
                  <c:v>1.5706481481538503</c:v>
                </c:pt>
                <c:pt idx="4271">
                  <c:v>1.5708564814849524</c:v>
                </c:pt>
                <c:pt idx="4272">
                  <c:v>1.5711111111158971</c:v>
                </c:pt>
                <c:pt idx="4273">
                  <c:v>1.5713425925932825</c:v>
                </c:pt>
                <c:pt idx="4274">
                  <c:v>1.5715509259316605</c:v>
                </c:pt>
                <c:pt idx="4275">
                  <c:v>1.5717129629629198</c:v>
                </c:pt>
                <c:pt idx="4276">
                  <c:v>1.5718750000014552</c:v>
                </c:pt>
                <c:pt idx="4277">
                  <c:v>1.5720486111167702</c:v>
                </c:pt>
                <c:pt idx="4278">
                  <c:v>1.5722106481480296</c:v>
                </c:pt>
                <c:pt idx="4279">
                  <c:v>1.5723842592633446</c:v>
                </c:pt>
                <c:pt idx="4280">
                  <c:v>1.5725347222251003</c:v>
                </c:pt>
                <c:pt idx="4281">
                  <c:v>1.572719907409919</c:v>
                </c:pt>
                <c:pt idx="4282">
                  <c:v>1.572928240741021</c:v>
                </c:pt>
                <c:pt idx="4283">
                  <c:v>1.5731481481489027</c:v>
                </c:pt>
                <c:pt idx="4284">
                  <c:v>1.5733333333337214</c:v>
                </c:pt>
                <c:pt idx="4285">
                  <c:v>1.5735069444490364</c:v>
                </c:pt>
                <c:pt idx="4286">
                  <c:v>1.5736689814802958</c:v>
                </c:pt>
                <c:pt idx="4287">
                  <c:v>1.5738194444493274</c:v>
                </c:pt>
                <c:pt idx="4288">
                  <c:v>1.5739930555573665</c:v>
                </c:pt>
                <c:pt idx="4289">
                  <c:v>1.5742129629652482</c:v>
                </c:pt>
                <c:pt idx="4290">
                  <c:v>1.5743865740732872</c:v>
                </c:pt>
                <c:pt idx="4291">
                  <c:v>1.5745833333348855</c:v>
                </c:pt>
                <c:pt idx="4292">
                  <c:v>1.5747685185197042</c:v>
                </c:pt>
                <c:pt idx="4293">
                  <c:v>1.5749421296350192</c:v>
                </c:pt>
                <c:pt idx="4294">
                  <c:v>1.5751041666662786</c:v>
                </c:pt>
                <c:pt idx="4295">
                  <c:v>1.575300925927877</c:v>
                </c:pt>
                <c:pt idx="4296">
                  <c:v>1.5755324074125383</c:v>
                </c:pt>
                <c:pt idx="4297">
                  <c:v>1.5757060185205773</c:v>
                </c:pt>
                <c:pt idx="4298">
                  <c:v>1.5758796296286164</c:v>
                </c:pt>
                <c:pt idx="4299">
                  <c:v>1.5760532407439314</c:v>
                </c:pt>
                <c:pt idx="4300">
                  <c:v>1.5762731481518131</c:v>
                </c:pt>
                <c:pt idx="4301">
                  <c:v>1.5764814814829151</c:v>
                </c:pt>
                <c:pt idx="4302">
                  <c:v>1.5767013888907968</c:v>
                </c:pt>
                <c:pt idx="4303">
                  <c:v>1.5769097222218988</c:v>
                </c:pt>
                <c:pt idx="4304">
                  <c:v>1.5771180555602768</c:v>
                </c:pt>
                <c:pt idx="4305">
                  <c:v>1.5773148148145992</c:v>
                </c:pt>
                <c:pt idx="4306">
                  <c:v>1.5775347222224809</c:v>
                </c:pt>
                <c:pt idx="4307">
                  <c:v>1.577777777776646</c:v>
                </c:pt>
                <c:pt idx="4308">
                  <c:v>1.5781018518537167</c:v>
                </c:pt>
                <c:pt idx="4309">
                  <c:v>1.5783912037077243</c:v>
                </c:pt>
                <c:pt idx="4310">
                  <c:v>1.5785995370388264</c:v>
                </c:pt>
                <c:pt idx="4311">
                  <c:v>1.5788310185234877</c:v>
                </c:pt>
                <c:pt idx="4312">
                  <c:v>1.5790393518545898</c:v>
                </c:pt>
                <c:pt idx="4313">
                  <c:v>1.5792476851856918</c:v>
                </c:pt>
                <c:pt idx="4314">
                  <c:v>1.5794560185240698</c:v>
                </c:pt>
                <c:pt idx="4315">
                  <c:v>1.5796875000014552</c:v>
                </c:pt>
                <c:pt idx="4316">
                  <c:v>1.5799189814861165</c:v>
                </c:pt>
                <c:pt idx="4317">
                  <c:v>1.5801504629635019</c:v>
                </c:pt>
                <c:pt idx="4318">
                  <c:v>1.5803356481483206</c:v>
                </c:pt>
                <c:pt idx="4319">
                  <c:v>1.5805555555562023</c:v>
                </c:pt>
                <c:pt idx="4320">
                  <c:v>1.5807986111103673</c:v>
                </c:pt>
                <c:pt idx="4321">
                  <c:v>1.581053240741312</c:v>
                </c:pt>
                <c:pt idx="4322">
                  <c:v>1.5813078703722567</c:v>
                </c:pt>
                <c:pt idx="4323">
                  <c:v>1.5815277777801384</c:v>
                </c:pt>
                <c:pt idx="4324">
                  <c:v>1.5817824074110831</c:v>
                </c:pt>
                <c:pt idx="4325">
                  <c:v>1.5820486111115315</c:v>
                </c:pt>
                <c:pt idx="4326">
                  <c:v>1.5823032407424762</c:v>
                </c:pt>
                <c:pt idx="4327">
                  <c:v>1.5825925925964839</c:v>
                </c:pt>
                <c:pt idx="4328">
                  <c:v>1.5828240740738693</c:v>
                </c:pt>
                <c:pt idx="4329">
                  <c:v>1.583043981481751</c:v>
                </c:pt>
                <c:pt idx="4330">
                  <c:v>1.5832638888896327</c:v>
                </c:pt>
                <c:pt idx="4331">
                  <c:v>1.583530092597357</c:v>
                </c:pt>
                <c:pt idx="4332">
                  <c:v>1.5837962962978054</c:v>
                </c:pt>
                <c:pt idx="4333">
                  <c:v>1.5840162037056871</c:v>
                </c:pt>
                <c:pt idx="4334">
                  <c:v>1.5842245370367891</c:v>
                </c:pt>
                <c:pt idx="4335">
                  <c:v>1.5844212962983875</c:v>
                </c:pt>
                <c:pt idx="4336">
                  <c:v>1.5846874999988358</c:v>
                </c:pt>
                <c:pt idx="4337">
                  <c:v>1.5849884259296232</c:v>
                </c:pt>
                <c:pt idx="4338">
                  <c:v>1.5852777777836309</c:v>
                </c:pt>
                <c:pt idx="4339">
                  <c:v>1.5855324074072996</c:v>
                </c:pt>
                <c:pt idx="4340">
                  <c:v>1.585763888891961</c:v>
                </c:pt>
                <c:pt idx="4341">
                  <c:v>1.5859837962998427</c:v>
                </c:pt>
                <c:pt idx="4342">
                  <c:v>1.5862268518540077</c:v>
                </c:pt>
                <c:pt idx="4343">
                  <c:v>1.5864930555544561</c:v>
                </c:pt>
                <c:pt idx="4344">
                  <c:v>1.5867476851854008</c:v>
                </c:pt>
                <c:pt idx="4345">
                  <c:v>1.5869791666700621</c:v>
                </c:pt>
                <c:pt idx="4346">
                  <c:v>1.5872106481474475</c:v>
                </c:pt>
                <c:pt idx="4347">
                  <c:v>1.5874537037088885</c:v>
                </c:pt>
                <c:pt idx="4348">
                  <c:v>1.5877314814861165</c:v>
                </c:pt>
                <c:pt idx="4349">
                  <c:v>1.591238425928168</c:v>
                </c:pt>
                <c:pt idx="4350">
                  <c:v>1.5915277777821757</c:v>
                </c:pt>
                <c:pt idx="4351">
                  <c:v>1.5918055555594037</c:v>
                </c:pt>
                <c:pt idx="4352">
                  <c:v>1.5920833333366318</c:v>
                </c:pt>
                <c:pt idx="4353">
                  <c:v>1.5923611111138598</c:v>
                </c:pt>
                <c:pt idx="4354">
                  <c:v>1.5926388888910878</c:v>
                </c:pt>
                <c:pt idx="4355">
                  <c:v>1.5929166666683159</c:v>
                </c:pt>
                <c:pt idx="4356">
                  <c:v>1.5998032407442224</c:v>
                </c:pt>
                <c:pt idx="4357">
                  <c:v>1.6006597222221899</c:v>
                </c:pt>
                <c:pt idx="4358">
                  <c:v>1.6013425925921183</c:v>
                </c:pt>
                <c:pt idx="4359">
                  <c:v>1.6019328703696374</c:v>
                </c:pt>
                <c:pt idx="4360">
                  <c:v>1.6025347222239361</c:v>
                </c:pt>
                <c:pt idx="4361">
                  <c:v>1.6031828703708015</c:v>
                </c:pt>
                <c:pt idx="4362">
                  <c:v>1.6039583333331393</c:v>
                </c:pt>
                <c:pt idx="4363">
                  <c:v>1.604594907410501</c:v>
                </c:pt>
                <c:pt idx="4364">
                  <c:v>1.6055902777807205</c:v>
                </c:pt>
                <c:pt idx="4365">
                  <c:v>1.6064930555585306</c:v>
                </c:pt>
                <c:pt idx="4366">
                  <c:v>1.6075231481518131</c:v>
                </c:pt>
                <c:pt idx="4367">
                  <c:v>1.6084143518528435</c:v>
                </c:pt>
                <c:pt idx="4368">
                  <c:v>1.609340277776937</c:v>
                </c:pt>
                <c:pt idx="4369">
                  <c:v>1.6102430555547471</c:v>
                </c:pt>
                <c:pt idx="4370">
                  <c:v>1.6111226851862739</c:v>
                </c:pt>
                <c:pt idx="4371">
                  <c:v>1.6119444444484543</c:v>
                </c:pt>
                <c:pt idx="4372">
                  <c:v>1.6127083333340124</c:v>
                </c:pt>
                <c:pt idx="4373">
                  <c:v>1.614780092597357</c:v>
                </c:pt>
                <c:pt idx="4374">
                  <c:v>1.614918981482333</c:v>
                </c:pt>
                <c:pt idx="4375">
                  <c:v>1.6150462962978054</c:v>
                </c:pt>
                <c:pt idx="4376">
                  <c:v>1.6151736111132777</c:v>
                </c:pt>
                <c:pt idx="4377">
                  <c:v>1.6153819444443798</c:v>
                </c:pt>
                <c:pt idx="4378">
                  <c:v>1.6155555555596948</c:v>
                </c:pt>
                <c:pt idx="4379">
                  <c:v>1.6157175925982301</c:v>
                </c:pt>
                <c:pt idx="4380">
                  <c:v>1.6158912037062692</c:v>
                </c:pt>
                <c:pt idx="4381">
                  <c:v>1.6160995370373712</c:v>
                </c:pt>
                <c:pt idx="4382">
                  <c:v>1.6162847222221899</c:v>
                </c:pt>
                <c:pt idx="4383">
                  <c:v>1.6165046296300716</c:v>
                </c:pt>
                <c:pt idx="4384">
                  <c:v>1.6166898148148903</c:v>
                </c:pt>
                <c:pt idx="4385">
                  <c:v>1.6168518518534256</c:v>
                </c:pt>
                <c:pt idx="4386">
                  <c:v>1.6170254629687406</c:v>
                </c:pt>
                <c:pt idx="4387">
                  <c:v>1.6172337962998427</c:v>
                </c:pt>
                <c:pt idx="4388">
                  <c:v>1.617430555561441</c:v>
                </c:pt>
                <c:pt idx="4389">
                  <c:v>1.6175925925927004</c:v>
                </c:pt>
                <c:pt idx="4390">
                  <c:v>1.6178009259310784</c:v>
                </c:pt>
                <c:pt idx="4391">
                  <c:v>1.6179976851854008</c:v>
                </c:pt>
                <c:pt idx="4392">
                  <c:v>1.6181597222239361</c:v>
                </c:pt>
                <c:pt idx="4393">
                  <c:v>1.6183333333319752</c:v>
                </c:pt>
                <c:pt idx="4394">
                  <c:v>1.6185069444472902</c:v>
                </c:pt>
                <c:pt idx="4395">
                  <c:v>1.6187037037088885</c:v>
                </c:pt>
                <c:pt idx="4396">
                  <c:v>1.6189120370399905</c:v>
                </c:pt>
                <c:pt idx="4397">
                  <c:v>1.6191203703710926</c:v>
                </c:pt>
                <c:pt idx="4398">
                  <c:v>1.6193287037094706</c:v>
                </c:pt>
                <c:pt idx="4399">
                  <c:v>1.619525462963793</c:v>
                </c:pt>
                <c:pt idx="4400">
                  <c:v>1.6197106481486117</c:v>
                </c:pt>
                <c:pt idx="4401">
                  <c:v>1.6198958333334303</c:v>
                </c:pt>
                <c:pt idx="4402">
                  <c:v>1.6201041666718083</c:v>
                </c:pt>
                <c:pt idx="4403">
                  <c:v>1.6203356481491937</c:v>
                </c:pt>
                <c:pt idx="4404">
                  <c:v>1.6205787037033588</c:v>
                </c:pt>
                <c:pt idx="4405">
                  <c:v>1.6207870370417368</c:v>
                </c:pt>
                <c:pt idx="4406">
                  <c:v>1.6209837962960592</c:v>
                </c:pt>
                <c:pt idx="4407">
                  <c:v>1.6211805555576575</c:v>
                </c:pt>
                <c:pt idx="4408">
                  <c:v>1.6213657407424762</c:v>
                </c:pt>
                <c:pt idx="4409">
                  <c:v>1.6215740740735782</c:v>
                </c:pt>
                <c:pt idx="4410">
                  <c:v>1.6218055555582396</c:v>
                </c:pt>
                <c:pt idx="4411">
                  <c:v>1.6220370370429009</c:v>
                </c:pt>
                <c:pt idx="4412">
                  <c:v>1.622245370374003</c:v>
                </c:pt>
                <c:pt idx="4413">
                  <c:v>1.622453703705105</c:v>
                </c:pt>
                <c:pt idx="4414">
                  <c:v>1.6226504629667033</c:v>
                </c:pt>
                <c:pt idx="4415">
                  <c:v>1.622835648151522</c:v>
                </c:pt>
                <c:pt idx="4416">
                  <c:v>1.6230671296289074</c:v>
                </c:pt>
                <c:pt idx="4417">
                  <c:v>1.6232754629672854</c:v>
                </c:pt>
                <c:pt idx="4418">
                  <c:v>1.6235069444446708</c:v>
                </c:pt>
                <c:pt idx="4419">
                  <c:v>1.6237499999988358</c:v>
                </c:pt>
                <c:pt idx="4420">
                  <c:v>1.6239120370373712</c:v>
                </c:pt>
                <c:pt idx="4421">
                  <c:v>1.6240856481526862</c:v>
                </c:pt>
                <c:pt idx="4422">
                  <c:v>1.6242939814837882</c:v>
                </c:pt>
                <c:pt idx="4423">
                  <c:v>1.6245370370379533</c:v>
                </c:pt>
                <c:pt idx="4424">
                  <c:v>1.624756944445835</c:v>
                </c:pt>
                <c:pt idx="4425">
                  <c:v>1.624965277776937</c:v>
                </c:pt>
                <c:pt idx="4426">
                  <c:v>1.6251504629617557</c:v>
                </c:pt>
                <c:pt idx="4427">
                  <c:v>1.6253356481538503</c:v>
                </c:pt>
                <c:pt idx="4428">
                  <c:v>1.6255439814849524</c:v>
                </c:pt>
                <c:pt idx="4429">
                  <c:v>1.6257291666697711</c:v>
                </c:pt>
                <c:pt idx="4430">
                  <c:v>1.6259606481471565</c:v>
                </c:pt>
                <c:pt idx="4431">
                  <c:v>1.6262037037085975</c:v>
                </c:pt>
                <c:pt idx="4432">
                  <c:v>1.6264236111164792</c:v>
                </c:pt>
                <c:pt idx="4433">
                  <c:v>1.6266203703708015</c:v>
                </c:pt>
                <c:pt idx="4434">
                  <c:v>1.6268055555556202</c:v>
                </c:pt>
                <c:pt idx="4435">
                  <c:v>1.6270486111097853</c:v>
                </c:pt>
                <c:pt idx="4436">
                  <c:v>1.6272916666712263</c:v>
                </c:pt>
                <c:pt idx="4437">
                  <c:v>1.6275231481486117</c:v>
                </c:pt>
                <c:pt idx="4438">
                  <c:v>1.6277662037027767</c:v>
                </c:pt>
                <c:pt idx="4439">
                  <c:v>1.6279745370411547</c:v>
                </c:pt>
                <c:pt idx="4440">
                  <c:v>1.6281597222259734</c:v>
                </c:pt>
                <c:pt idx="4441">
                  <c:v>1.6283912037033588</c:v>
                </c:pt>
                <c:pt idx="4442">
                  <c:v>1.6286574074110831</c:v>
                </c:pt>
                <c:pt idx="4443">
                  <c:v>1.6317129629678675</c:v>
                </c:pt>
                <c:pt idx="4444">
                  <c:v>1.6321180555605679</c:v>
                </c:pt>
                <c:pt idx="4445">
                  <c:v>1.6324074074072996</c:v>
                </c:pt>
                <c:pt idx="4446">
                  <c:v>1.6326851851845277</c:v>
                </c:pt>
                <c:pt idx="4447">
                  <c:v>1.6329629629617557</c:v>
                </c:pt>
                <c:pt idx="4448">
                  <c:v>1.6332523148157634</c:v>
                </c:pt>
                <c:pt idx="4449">
                  <c:v>1.6335300925929914</c:v>
                </c:pt>
                <c:pt idx="4450">
                  <c:v>1.6337847222239361</c:v>
                </c:pt>
                <c:pt idx="4451">
                  <c:v>1.6339583333319752</c:v>
                </c:pt>
                <c:pt idx="4452">
                  <c:v>1.6340972222242272</c:v>
                </c:pt>
                <c:pt idx="4453">
                  <c:v>1.6342361111164792</c:v>
                </c:pt>
                <c:pt idx="4454">
                  <c:v>1.6344328703708015</c:v>
                </c:pt>
                <c:pt idx="4455">
                  <c:v>1.6346412037091795</c:v>
                </c:pt>
                <c:pt idx="4456">
                  <c:v>1.6348148148172186</c:v>
                </c:pt>
                <c:pt idx="4457">
                  <c:v>1.6350231481483206</c:v>
                </c:pt>
                <c:pt idx="4458">
                  <c:v>1.635254629632982</c:v>
                </c:pt>
                <c:pt idx="4459">
                  <c:v>1.6354745370408637</c:v>
                </c:pt>
                <c:pt idx="4460">
                  <c:v>1.6356828703719657</c:v>
                </c:pt>
                <c:pt idx="4461">
                  <c:v>1.6358564814872807</c:v>
                </c:pt>
                <c:pt idx="4462">
                  <c:v>1.6360300925953197</c:v>
                </c:pt>
                <c:pt idx="4463">
                  <c:v>1.6362384259264218</c:v>
                </c:pt>
                <c:pt idx="4464">
                  <c:v>1.6364814814805868</c:v>
                </c:pt>
                <c:pt idx="4465">
                  <c:v>1.6366898148189648</c:v>
                </c:pt>
                <c:pt idx="4466">
                  <c:v>1.6368981481500668</c:v>
                </c:pt>
                <c:pt idx="4467">
                  <c:v>1.6371064814811689</c:v>
                </c:pt>
                <c:pt idx="4468">
                  <c:v>1.6373148148195469</c:v>
                </c:pt>
                <c:pt idx="4469">
                  <c:v>1.6375462962969323</c:v>
                </c:pt>
                <c:pt idx="4470">
                  <c:v>1.6378125000046566</c:v>
                </c:pt>
                <c:pt idx="4471">
                  <c:v>1.6381250000049477</c:v>
                </c:pt>
                <c:pt idx="4472">
                  <c:v>1.63832175925927</c:v>
                </c:pt>
                <c:pt idx="4473">
                  <c:v>1.638530092597648</c:v>
                </c:pt>
                <c:pt idx="4474">
                  <c:v>1.6387615740750334</c:v>
                </c:pt>
                <c:pt idx="4475">
                  <c:v>1.6389930555596948</c:v>
                </c:pt>
                <c:pt idx="4476">
                  <c:v>1.6392361111138598</c:v>
                </c:pt>
                <c:pt idx="4477">
                  <c:v>1.6394791666680248</c:v>
                </c:pt>
                <c:pt idx="4478">
                  <c:v>1.6397337962989695</c:v>
                </c:pt>
                <c:pt idx="4479">
                  <c:v>1.6399421296300716</c:v>
                </c:pt>
                <c:pt idx="4480">
                  <c:v>1.6401273148148903</c:v>
                </c:pt>
                <c:pt idx="4481">
                  <c:v>1.6402893518534256</c:v>
                </c:pt>
                <c:pt idx="4482">
                  <c:v>1.6405439814843703</c:v>
                </c:pt>
                <c:pt idx="4483">
                  <c:v>1.6407523148154723</c:v>
                </c:pt>
                <c:pt idx="4484">
                  <c:v>1.6409490740770707</c:v>
                </c:pt>
                <c:pt idx="4485">
                  <c:v>1.6411805555544561</c:v>
                </c:pt>
                <c:pt idx="4486">
                  <c:v>1.6414120370391174</c:v>
                </c:pt>
                <c:pt idx="4487">
                  <c:v>1.6416203703702195</c:v>
                </c:pt>
                <c:pt idx="4488">
                  <c:v>1.6418287037085975</c:v>
                </c:pt>
                <c:pt idx="4489">
                  <c:v>1.6420023148166365</c:v>
                </c:pt>
                <c:pt idx="4490">
                  <c:v>1.6421875000014552</c:v>
                </c:pt>
                <c:pt idx="4491">
                  <c:v>1.6424421296323999</c:v>
                </c:pt>
                <c:pt idx="4492">
                  <c:v>1.6426736111097853</c:v>
                </c:pt>
                <c:pt idx="4493">
                  <c:v>1.6428819444481633</c:v>
                </c:pt>
                <c:pt idx="4494">
                  <c:v>1.6430787037024857</c:v>
                </c:pt>
                <c:pt idx="4495">
                  <c:v>1.6432523148178007</c:v>
                </c:pt>
                <c:pt idx="4496">
                  <c:v>1.643449074079399</c:v>
                </c:pt>
                <c:pt idx="4497">
                  <c:v>1.6436689814872807</c:v>
                </c:pt>
                <c:pt idx="4498">
                  <c:v>1.6439004629646661</c:v>
                </c:pt>
                <c:pt idx="4499">
                  <c:v>1.6441203703725478</c:v>
                </c:pt>
                <c:pt idx="4500">
                  <c:v>1.6443287037036498</c:v>
                </c:pt>
                <c:pt idx="4501">
                  <c:v>1.6445254629652482</c:v>
                </c:pt>
                <c:pt idx="4502">
                  <c:v>1.6447337962963502</c:v>
                </c:pt>
                <c:pt idx="4503">
                  <c:v>1.6449421296347282</c:v>
                </c:pt>
                <c:pt idx="4504">
                  <c:v>1.6451851851888932</c:v>
                </c:pt>
                <c:pt idx="4505">
                  <c:v>1.6454166666662786</c:v>
                </c:pt>
                <c:pt idx="4506">
                  <c:v>1.6456018518510973</c:v>
                </c:pt>
                <c:pt idx="4507">
                  <c:v>1.6457986111126957</c:v>
                </c:pt>
                <c:pt idx="4508">
                  <c:v>1.6460069444437977</c:v>
                </c:pt>
                <c:pt idx="4509">
                  <c:v>1.646238425928459</c:v>
                </c:pt>
                <c:pt idx="4510">
                  <c:v>1.6464467592595611</c:v>
                </c:pt>
                <c:pt idx="4511">
                  <c:v>1.6466550925979391</c:v>
                </c:pt>
                <c:pt idx="4512">
                  <c:v>1.6468518518522615</c:v>
                </c:pt>
                <c:pt idx="4513">
                  <c:v>1.6470254629675765</c:v>
                </c:pt>
                <c:pt idx="4514">
                  <c:v>1.6471990740756155</c:v>
                </c:pt>
                <c:pt idx="4515">
                  <c:v>1.6473726851909305</c:v>
                </c:pt>
                <c:pt idx="4516">
                  <c:v>1.6475578703757492</c:v>
                </c:pt>
                <c:pt idx="4517">
                  <c:v>1.6477430555605679</c:v>
                </c:pt>
                <c:pt idx="4518">
                  <c:v>1.6479050925918273</c:v>
                </c:pt>
                <c:pt idx="4519">
                  <c:v>1.6480555555608589</c:v>
                </c:pt>
                <c:pt idx="4520">
                  <c:v>1.6482407407456776</c:v>
                </c:pt>
                <c:pt idx="4521">
                  <c:v>1.6484143518537167</c:v>
                </c:pt>
                <c:pt idx="4522">
                  <c:v>1.6485879629617557</c:v>
                </c:pt>
                <c:pt idx="4523">
                  <c:v>1.648784722223354</c:v>
                </c:pt>
                <c:pt idx="4524">
                  <c:v>1.6489699074081727</c:v>
                </c:pt>
                <c:pt idx="4525">
                  <c:v>1.6492129629623378</c:v>
                </c:pt>
                <c:pt idx="4526">
                  <c:v>1.6494212963007158</c:v>
                </c:pt>
                <c:pt idx="4527">
                  <c:v>1.6496064814855345</c:v>
                </c:pt>
                <c:pt idx="4528">
                  <c:v>1.6497800925935735</c:v>
                </c:pt>
                <c:pt idx="4529">
                  <c:v>1.6499537037088885</c:v>
                </c:pt>
                <c:pt idx="4530">
                  <c:v>1.6501736111167702</c:v>
                </c:pt>
                <c:pt idx="4531">
                  <c:v>1.6504282407404389</c:v>
                </c:pt>
                <c:pt idx="4532">
                  <c:v>1.6506828703713836</c:v>
                </c:pt>
                <c:pt idx="4533">
                  <c:v>1.6509027777792653</c:v>
                </c:pt>
                <c:pt idx="4534">
                  <c:v>1.6510995370408637</c:v>
                </c:pt>
                <c:pt idx="4535">
                  <c:v>1.6513194444487453</c:v>
                </c:pt>
                <c:pt idx="4536">
                  <c:v>1.651539351856627</c:v>
                </c:pt>
                <c:pt idx="4537">
                  <c:v>1.6518287037033588</c:v>
                </c:pt>
                <c:pt idx="4538">
                  <c:v>1.6550462962986785</c:v>
                </c:pt>
                <c:pt idx="4539">
                  <c:v>1.6553240740759065</c:v>
                </c:pt>
                <c:pt idx="4540">
                  <c:v>1.6555902777836309</c:v>
                </c:pt>
                <c:pt idx="4541">
                  <c:v>1.6558796296303626</c:v>
                </c:pt>
                <c:pt idx="4542">
                  <c:v>1.6561689814843703</c:v>
                </c:pt>
                <c:pt idx="4543">
                  <c:v>1.6564467592615983</c:v>
                </c:pt>
                <c:pt idx="4544">
                  <c:v>1.6567129629620467</c:v>
                </c:pt>
                <c:pt idx="4545">
                  <c:v>1.6668287037027767</c:v>
                </c:pt>
                <c:pt idx="4546">
                  <c:v>1.6676736111112405</c:v>
                </c:pt>
                <c:pt idx="4547">
                  <c:v>1.6685069444502005</c:v>
                </c:pt>
                <c:pt idx="4548">
                  <c:v>1.6693518518513883</c:v>
                </c:pt>
                <c:pt idx="4549">
                  <c:v>1.6701851851903484</c:v>
                </c:pt>
                <c:pt idx="4550">
                  <c:v>1.6710185185220325</c:v>
                </c:pt>
                <c:pt idx="4551">
                  <c:v>1.671875</c:v>
                </c:pt>
                <c:pt idx="4552">
                  <c:v>1.6729282407395658</c:v>
                </c:pt>
                <c:pt idx="4553">
                  <c:v>1.6740393518557539</c:v>
                </c:pt>
                <c:pt idx="4554">
                  <c:v>1.6751388888878864</c:v>
                </c:pt>
                <c:pt idx="4555">
                  <c:v>1.6761574074116652</c:v>
                </c:pt>
                <c:pt idx="4556">
                  <c:v>1.6773263888899237</c:v>
                </c:pt>
                <c:pt idx="4557">
                  <c:v>1.6785300925912452</c:v>
                </c:pt>
                <c:pt idx="4558">
                  <c:v>1.6795370370382443</c:v>
                </c:pt>
                <c:pt idx="4559">
                  <c:v>1.6803935185234877</c:v>
                </c:pt>
                <c:pt idx="4560">
                  <c:v>1.6814351851862739</c:v>
                </c:pt>
                <c:pt idx="4561">
                  <c:v>1.6825925925950287</c:v>
                </c:pt>
                <c:pt idx="4562">
                  <c:v>1.6837500000037835</c:v>
                </c:pt>
                <c:pt idx="4563">
                  <c:v>1.684675925927877</c:v>
                </c:pt>
                <c:pt idx="4564">
                  <c:v>1.6853935185208684</c:v>
                </c:pt>
                <c:pt idx="4565">
                  <c:v>1.6861458333369228</c:v>
                </c:pt>
                <c:pt idx="4566">
                  <c:v>1.6869097222224809</c:v>
                </c:pt>
                <c:pt idx="4567">
                  <c:v>1.687638888892252</c:v>
                </c:pt>
                <c:pt idx="4568">
                  <c:v>1.6884375000008731</c:v>
                </c:pt>
                <c:pt idx="4569">
                  <c:v>1.6893750000017462</c:v>
                </c:pt>
                <c:pt idx="4570">
                  <c:v>1.690081018517958</c:v>
                </c:pt>
                <c:pt idx="4571">
                  <c:v>1.6913657407421852</c:v>
                </c:pt>
                <c:pt idx="4572">
                  <c:v>1.6922800925967749</c:v>
                </c:pt>
                <c:pt idx="4573">
                  <c:v>1.6933217592595611</c:v>
                </c:pt>
                <c:pt idx="4574">
                  <c:v>1.6941782407448045</c:v>
                </c:pt>
                <c:pt idx="4575">
                  <c:v>1.6970486111167702</c:v>
                </c:pt>
                <c:pt idx="4576">
                  <c:v>1.6971759259249666</c:v>
                </c:pt>
                <c:pt idx="4577">
                  <c:v>1.6973032407404389</c:v>
                </c:pt>
                <c:pt idx="4578">
                  <c:v>1.6974537037094706</c:v>
                </c:pt>
                <c:pt idx="4579">
                  <c:v>1.6976041666712263</c:v>
                </c:pt>
                <c:pt idx="4580">
                  <c:v>1.6977083333331393</c:v>
                </c:pt>
                <c:pt idx="4581">
                  <c:v>1.697858796302171</c:v>
                </c:pt>
                <c:pt idx="4582">
                  <c:v>1.6980092592639267</c:v>
                </c:pt>
                <c:pt idx="4583">
                  <c:v>1.6981597222256823</c:v>
                </c:pt>
                <c:pt idx="4584">
                  <c:v>1.698275462964375</c:v>
                </c:pt>
                <c:pt idx="4585">
                  <c:v>1.6984259259261307</c:v>
                </c:pt>
                <c:pt idx="4586">
                  <c:v>1.6985532407416031</c:v>
                </c:pt>
                <c:pt idx="4587">
                  <c:v>1.6987962962957681</c:v>
                </c:pt>
                <c:pt idx="4588">
                  <c:v>1.6989120370417368</c:v>
                </c:pt>
                <c:pt idx="4589">
                  <c:v>1.6991782407421852</c:v>
                </c:pt>
                <c:pt idx="4590">
                  <c:v>1.6993055555576575</c:v>
                </c:pt>
                <c:pt idx="4591">
                  <c:v>1.6994212962963502</c:v>
                </c:pt>
                <c:pt idx="4592">
                  <c:v>1.6995370370423188</c:v>
                </c:pt>
                <c:pt idx="4593">
                  <c:v>1.6996875000040745</c:v>
                </c:pt>
                <c:pt idx="4594">
                  <c:v>1.6998726851888932</c:v>
                </c:pt>
                <c:pt idx="4595">
                  <c:v>1.7000462962969323</c:v>
                </c:pt>
                <c:pt idx="4596">
                  <c:v>1.7002199074122473</c:v>
                </c:pt>
                <c:pt idx="4597">
                  <c:v>1.700370370374003</c:v>
                </c:pt>
                <c:pt idx="4598">
                  <c:v>1.700509259258979</c:v>
                </c:pt>
                <c:pt idx="4599">
                  <c:v>1.700682870374294</c:v>
                </c:pt>
                <c:pt idx="4600">
                  <c:v>1.70082175925927</c:v>
                </c:pt>
                <c:pt idx="4601">
                  <c:v>1.7009837962978054</c:v>
                </c:pt>
                <c:pt idx="4602">
                  <c:v>1.7011111111132777</c:v>
                </c:pt>
                <c:pt idx="4603">
                  <c:v>1.7012731481518131</c:v>
                </c:pt>
                <c:pt idx="4604">
                  <c:v>1.7014467592598521</c:v>
                </c:pt>
                <c:pt idx="4605">
                  <c:v>1.7016203703751671</c:v>
                </c:pt>
                <c:pt idx="4606">
                  <c:v>1.7018171296294895</c:v>
                </c:pt>
                <c:pt idx="4607">
                  <c:v>1.7019907407448045</c:v>
                </c:pt>
                <c:pt idx="4608">
                  <c:v>1.7021296296297805</c:v>
                </c:pt>
                <c:pt idx="4609">
                  <c:v>1.7022685185220325</c:v>
                </c:pt>
                <c:pt idx="4610">
                  <c:v>1.7023958333375049</c:v>
                </c:pt>
                <c:pt idx="4611">
                  <c:v>1.7025578703760402</c:v>
                </c:pt>
                <c:pt idx="4612">
                  <c:v>1.7027083333377959</c:v>
                </c:pt>
                <c:pt idx="4613">
                  <c:v>1.7029050925921183</c:v>
                </c:pt>
                <c:pt idx="4614">
                  <c:v>1.7031018518537167</c:v>
                </c:pt>
                <c:pt idx="4615">
                  <c:v>1.7032870370385353</c:v>
                </c:pt>
                <c:pt idx="4616">
                  <c:v>1.703506944446417</c:v>
                </c:pt>
                <c:pt idx="4617">
                  <c:v>1.7036805555544561</c:v>
                </c:pt>
                <c:pt idx="4618">
                  <c:v>1.7038773148160544</c:v>
                </c:pt>
                <c:pt idx="4619">
                  <c:v>1.7040393518545898</c:v>
                </c:pt>
                <c:pt idx="4620">
                  <c:v>1.7042361111161881</c:v>
                </c:pt>
                <c:pt idx="4621">
                  <c:v>1.7044444444472902</c:v>
                </c:pt>
                <c:pt idx="4622">
                  <c:v>1.7046527777783922</c:v>
                </c:pt>
                <c:pt idx="4623">
                  <c:v>1.7048379629632109</c:v>
                </c:pt>
                <c:pt idx="4624">
                  <c:v>1.7050231481480296</c:v>
                </c:pt>
                <c:pt idx="4625">
                  <c:v>1.7051851851865649</c:v>
                </c:pt>
                <c:pt idx="4626">
                  <c:v>1.7053819444481633</c:v>
                </c:pt>
                <c:pt idx="4627">
                  <c:v>1.7055902777792653</c:v>
                </c:pt>
                <c:pt idx="4628">
                  <c:v>1.7057986111103673</c:v>
                </c:pt>
                <c:pt idx="4629">
                  <c:v>1.7060069444487453</c:v>
                </c:pt>
                <c:pt idx="4630">
                  <c:v>1.706192129633564</c:v>
                </c:pt>
                <c:pt idx="4631">
                  <c:v>1.7094675925982301</c:v>
                </c:pt>
                <c:pt idx="4632">
                  <c:v>1.7096874999988358</c:v>
                </c:pt>
                <c:pt idx="4633">
                  <c:v>1.7098958333372138</c:v>
                </c:pt>
                <c:pt idx="4634">
                  <c:v>1.7100925925915362</c:v>
                </c:pt>
                <c:pt idx="4635">
                  <c:v>1.7103124999994179</c:v>
                </c:pt>
                <c:pt idx="4636">
                  <c:v>1.7105092592610163</c:v>
                </c:pt>
                <c:pt idx="4637">
                  <c:v>1.710729166668898</c:v>
                </c:pt>
                <c:pt idx="4638">
                  <c:v>1.7109375</c:v>
                </c:pt>
                <c:pt idx="4639">
                  <c:v>1.7111342592615983</c:v>
                </c:pt>
                <c:pt idx="4640">
                  <c:v>1.7179050925915362</c:v>
                </c:pt>
                <c:pt idx="4641">
                  <c:v>1.7188657407459687</c:v>
                </c:pt>
                <c:pt idx="4642">
                  <c:v>1.7202546296321088</c:v>
                </c:pt>
                <c:pt idx="4643">
                  <c:v>1.721643518518249</c:v>
                </c:pt>
                <c:pt idx="4644">
                  <c:v>1.7226851851883112</c:v>
                </c:pt>
                <c:pt idx="4645">
                  <c:v>1.7235532407430583</c:v>
                </c:pt>
                <c:pt idx="4646">
                  <c:v>1.724398148151522</c:v>
                </c:pt>
                <c:pt idx="4647">
                  <c:v>1.7252314814832062</c:v>
                </c:pt>
                <c:pt idx="4648">
                  <c:v>1.7260763888916699</c:v>
                </c:pt>
                <c:pt idx="4649">
                  <c:v>1.7268518518540077</c:v>
                </c:pt>
                <c:pt idx="4650">
                  <c:v>1.7279050925935735</c:v>
                </c:pt>
                <c:pt idx="4651">
                  <c:v>1.7286458333328483</c:v>
                </c:pt>
                <c:pt idx="4652">
                  <c:v>1.7293634259258397</c:v>
                </c:pt>
                <c:pt idx="4653">
                  <c:v>1.7304976851883112</c:v>
                </c:pt>
                <c:pt idx="4654">
                  <c:v>1.7316087962972233</c:v>
                </c:pt>
                <c:pt idx="4655">
                  <c:v>1.7325810185211594</c:v>
                </c:pt>
                <c:pt idx="4656">
                  <c:v>1.7335416666683159</c:v>
                </c:pt>
                <c:pt idx="4657">
                  <c:v>1.734513888892252</c:v>
                </c:pt>
                <c:pt idx="4658">
                  <c:v>1.7354513888931251</c:v>
                </c:pt>
                <c:pt idx="4659">
                  <c:v>1.7363541666709352</c:v>
                </c:pt>
                <c:pt idx="4660">
                  <c:v>1.7372916666718083</c:v>
                </c:pt>
                <c:pt idx="4661">
                  <c:v>1.7382870370420278</c:v>
                </c:pt>
                <c:pt idx="4662">
                  <c:v>1.7392129629661213</c:v>
                </c:pt>
                <c:pt idx="4663">
                  <c:v>1.739988425928459</c:v>
                </c:pt>
                <c:pt idx="4664">
                  <c:v>1.7409027777830488</c:v>
                </c:pt>
                <c:pt idx="4665">
                  <c:v>1.7418171296303626</c:v>
                </c:pt>
                <c:pt idx="4666">
                  <c:v>1.7427546296312357</c:v>
                </c:pt>
                <c:pt idx="4667">
                  <c:v>1.745081018518249</c:v>
                </c:pt>
                <c:pt idx="4668">
                  <c:v>1.7452314814872807</c:v>
                </c:pt>
                <c:pt idx="4669">
                  <c:v>1.7453703703722567</c:v>
                </c:pt>
                <c:pt idx="4670">
                  <c:v>1.7455092592645087</c:v>
                </c:pt>
                <c:pt idx="4671">
                  <c:v>1.7456481481494848</c:v>
                </c:pt>
                <c:pt idx="4672">
                  <c:v>1.7458101851880201</c:v>
                </c:pt>
                <c:pt idx="4673">
                  <c:v>1.7459606481497758</c:v>
                </c:pt>
                <c:pt idx="4674">
                  <c:v>1.7461458333345945</c:v>
                </c:pt>
                <c:pt idx="4675">
                  <c:v>1.7462847222268465</c:v>
                </c:pt>
                <c:pt idx="4676">
                  <c:v>1.7464004629655392</c:v>
                </c:pt>
                <c:pt idx="4677">
                  <c:v>1.7465509259272949</c:v>
                </c:pt>
                <c:pt idx="4678">
                  <c:v>1.7467361111121136</c:v>
                </c:pt>
                <c:pt idx="4679">
                  <c:v>1.7469097222274286</c:v>
                </c:pt>
                <c:pt idx="4680">
                  <c:v>1.747071759258688</c:v>
                </c:pt>
                <c:pt idx="4681">
                  <c:v>1.7471990740741603</c:v>
                </c:pt>
                <c:pt idx="4682">
                  <c:v>1.7473379629664123</c:v>
                </c:pt>
                <c:pt idx="4683">
                  <c:v>1.747488425928168</c:v>
                </c:pt>
                <c:pt idx="4684">
                  <c:v>1.7476504629667033</c:v>
                </c:pt>
                <c:pt idx="4685">
                  <c:v>1.747835648151522</c:v>
                </c:pt>
                <c:pt idx="4686">
                  <c:v>1.7480208333363407</c:v>
                </c:pt>
                <c:pt idx="4687">
                  <c:v>1.7481944444443798</c:v>
                </c:pt>
                <c:pt idx="4688">
                  <c:v>1.7483912037059781</c:v>
                </c:pt>
                <c:pt idx="4689">
                  <c:v>1.7485648148140172</c:v>
                </c:pt>
                <c:pt idx="4690">
                  <c:v>1.7487152777830488</c:v>
                </c:pt>
                <c:pt idx="4691">
                  <c:v>1.7488541666680248</c:v>
                </c:pt>
                <c:pt idx="4692">
                  <c:v>1.7490740740759065</c:v>
                </c:pt>
                <c:pt idx="4693">
                  <c:v>1.7492824074070086</c:v>
                </c:pt>
                <c:pt idx="4694">
                  <c:v>1.7494791666686069</c:v>
                </c:pt>
                <c:pt idx="4695">
                  <c:v>1.7496412037071423</c:v>
                </c:pt>
                <c:pt idx="4696">
                  <c:v>1.7498379629687406</c:v>
                </c:pt>
                <c:pt idx="4697">
                  <c:v>1.7500115740767797</c:v>
                </c:pt>
                <c:pt idx="4698">
                  <c:v>1.7501851851848187</c:v>
                </c:pt>
                <c:pt idx="4699">
                  <c:v>1.7503587963001337</c:v>
                </c:pt>
                <c:pt idx="4700">
                  <c:v>1.7505555555544561</c:v>
                </c:pt>
                <c:pt idx="4701">
                  <c:v>1.7508101851854008</c:v>
                </c:pt>
                <c:pt idx="4702">
                  <c:v>1.7509837963007158</c:v>
                </c:pt>
                <c:pt idx="4703">
                  <c:v>1.7512037037085975</c:v>
                </c:pt>
                <c:pt idx="4704">
                  <c:v>1.7514236111164792</c:v>
                </c:pt>
                <c:pt idx="4705">
                  <c:v>1.7516435185243608</c:v>
                </c:pt>
                <c:pt idx="4706">
                  <c:v>1.7518865740785259</c:v>
                </c:pt>
                <c:pt idx="4707">
                  <c:v>1.752268518517667</c:v>
                </c:pt>
                <c:pt idx="4708">
                  <c:v>1.7526388888945803</c:v>
                </c:pt>
                <c:pt idx="4709">
                  <c:v>1.7529166666718083</c:v>
                </c:pt>
                <c:pt idx="4710">
                  <c:v>1.7531712962954771</c:v>
                </c:pt>
                <c:pt idx="4711">
                  <c:v>1.7534490740727051</c:v>
                </c:pt>
                <c:pt idx="4712">
                  <c:v>1.7537731481497758</c:v>
                </c:pt>
                <c:pt idx="4713">
                  <c:v>1.7540972222268465</c:v>
                </c:pt>
                <c:pt idx="4714">
                  <c:v>1.7543750000040745</c:v>
                </c:pt>
                <c:pt idx="4715">
                  <c:v>1.7545949074119562</c:v>
                </c:pt>
                <c:pt idx="4716">
                  <c:v>1.7548379629661213</c:v>
                </c:pt>
                <c:pt idx="4717">
                  <c:v>1.7550694444435067</c:v>
                </c:pt>
                <c:pt idx="4718">
                  <c:v>1.755266203705105</c:v>
                </c:pt>
                <c:pt idx="4719">
                  <c:v>1.7554861111129867</c:v>
                </c:pt>
                <c:pt idx="4720">
                  <c:v>1.7556597222210257</c:v>
                </c:pt>
                <c:pt idx="4721">
                  <c:v>1.7558333333363407</c:v>
                </c:pt>
                <c:pt idx="4722">
                  <c:v>1.7560069444443798</c:v>
                </c:pt>
                <c:pt idx="4723">
                  <c:v>1.7561805555596948</c:v>
                </c:pt>
                <c:pt idx="4724">
                  <c:v>1.7563773148140172</c:v>
                </c:pt>
                <c:pt idx="4725">
                  <c:v>1.7596527777786832</c:v>
                </c:pt>
                <c:pt idx="4726">
                  <c:v>1.7598495370402816</c:v>
                </c:pt>
                <c:pt idx="4727">
                  <c:v>1.7600694444481633</c:v>
                </c:pt>
                <c:pt idx="4728">
                  <c:v>1.7602777777792653</c:v>
                </c:pt>
                <c:pt idx="4729">
                  <c:v>1.7604745370408637</c:v>
                </c:pt>
                <c:pt idx="4730">
                  <c:v>1.7606944444487453</c:v>
                </c:pt>
                <c:pt idx="4731">
                  <c:v>1.7609027777798474</c:v>
                </c:pt>
                <c:pt idx="4732">
                  <c:v>1.7610995370414457</c:v>
                </c:pt>
                <c:pt idx="4733">
                  <c:v>1.7612962962957681</c:v>
                </c:pt>
                <c:pt idx="4734">
                  <c:v>1.7615162037036498</c:v>
                </c:pt>
                <c:pt idx="4735">
                  <c:v>1.7616666666654055</c:v>
                </c:pt>
                <c:pt idx="4736">
                  <c:v>1.7618171296344372</c:v>
                </c:pt>
                <c:pt idx="4737">
                  <c:v>1.7620138888887595</c:v>
                </c:pt>
                <c:pt idx="4738">
                  <c:v>1.7621875000040745</c:v>
                </c:pt>
                <c:pt idx="4739">
                  <c:v>1.7623263888890506</c:v>
                </c:pt>
                <c:pt idx="4740">
                  <c:v>1.7624768518508063</c:v>
                </c:pt>
                <c:pt idx="4741">
                  <c:v>1.7626736111124046</c:v>
                </c:pt>
                <c:pt idx="4742">
                  <c:v>1.76283564815094</c:v>
                </c:pt>
                <c:pt idx="4743">
                  <c:v>1.7630324074125383</c:v>
                </c:pt>
                <c:pt idx="4744">
                  <c:v>1.7632407407436403</c:v>
                </c:pt>
                <c:pt idx="4745">
                  <c:v>1.7634375000052387</c:v>
                </c:pt>
                <c:pt idx="4746">
                  <c:v>1.7635879629669944</c:v>
                </c:pt>
                <c:pt idx="4747">
                  <c:v>1.7637615740750334</c:v>
                </c:pt>
                <c:pt idx="4748">
                  <c:v>1.7639699074061355</c:v>
                </c:pt>
                <c:pt idx="4749">
                  <c:v>1.7641898148140172</c:v>
                </c:pt>
                <c:pt idx="4750">
                  <c:v>1.7644212962986785</c:v>
                </c:pt>
                <c:pt idx="4751">
                  <c:v>1.7646527777833398</c:v>
                </c:pt>
                <c:pt idx="4752">
                  <c:v>1.7648726851839456</c:v>
                </c:pt>
                <c:pt idx="4753">
                  <c:v>1.7650578703760402</c:v>
                </c:pt>
                <c:pt idx="4754">
                  <c:v>1.7652199074072996</c:v>
                </c:pt>
                <c:pt idx="4755">
                  <c:v>1.7653703703690553</c:v>
                </c:pt>
                <c:pt idx="4756">
                  <c:v>1.7655439814843703</c:v>
                </c:pt>
                <c:pt idx="4757">
                  <c:v>1.7657407407459687</c:v>
                </c:pt>
                <c:pt idx="4758">
                  <c:v>1.765937500000291</c:v>
                </c:pt>
                <c:pt idx="4759">
                  <c:v>1.766111111115606</c:v>
                </c:pt>
                <c:pt idx="4760">
                  <c:v>1.7662731481468654</c:v>
                </c:pt>
                <c:pt idx="4761">
                  <c:v>1.7664467592621804</c:v>
                </c:pt>
                <c:pt idx="4762">
                  <c:v>1.7666087963007158</c:v>
                </c:pt>
                <c:pt idx="4763">
                  <c:v>1.7667824074087548</c:v>
                </c:pt>
                <c:pt idx="4764">
                  <c:v>1.7669791666703532</c:v>
                </c:pt>
                <c:pt idx="4765">
                  <c:v>1.7671412037088885</c:v>
                </c:pt>
                <c:pt idx="4766">
                  <c:v>1.7673032407401479</c:v>
                </c:pt>
                <c:pt idx="4767">
                  <c:v>1.7674884259249666</c:v>
                </c:pt>
                <c:pt idx="4768">
                  <c:v>1.7676388888939982</c:v>
                </c:pt>
                <c:pt idx="4769">
                  <c:v>1.7677777777789743</c:v>
                </c:pt>
                <c:pt idx="4770">
                  <c:v>1.76792824074073</c:v>
                </c:pt>
                <c:pt idx="4771">
                  <c:v>1.7681134259255487</c:v>
                </c:pt>
                <c:pt idx="4772">
                  <c:v>1.7682986111103673</c:v>
                </c:pt>
                <c:pt idx="4773">
                  <c:v>1.7684953703719657</c:v>
                </c:pt>
                <c:pt idx="4774">
                  <c:v>1.7686689814872807</c:v>
                </c:pt>
                <c:pt idx="4775">
                  <c:v>1.7688425925953197</c:v>
                </c:pt>
                <c:pt idx="4776">
                  <c:v>1.7690162037033588</c:v>
                </c:pt>
                <c:pt idx="4777">
                  <c:v>1.7691666666723904</c:v>
                </c:pt>
                <c:pt idx="4778">
                  <c:v>1.7693287037036498</c:v>
                </c:pt>
                <c:pt idx="4779">
                  <c:v>1.7694907407421852</c:v>
                </c:pt>
                <c:pt idx="4780">
                  <c:v>1.7696643518575002</c:v>
                </c:pt>
                <c:pt idx="4781">
                  <c:v>1.7698495370423188</c:v>
                </c:pt>
                <c:pt idx="4782">
                  <c:v>1.7700578703734209</c:v>
                </c:pt>
                <c:pt idx="4783">
                  <c:v>1.7702314814814599</c:v>
                </c:pt>
                <c:pt idx="4784">
                  <c:v>1.7704050925967749</c:v>
                </c:pt>
                <c:pt idx="4785">
                  <c:v>1.7705555555585306</c:v>
                </c:pt>
                <c:pt idx="4786">
                  <c:v>1.7707060185202863</c:v>
                </c:pt>
                <c:pt idx="4787">
                  <c:v>1.7708796296283253</c:v>
                </c:pt>
                <c:pt idx="4788">
                  <c:v>1.7710532407436403</c:v>
                </c:pt>
                <c:pt idx="4789">
                  <c:v>1.7711921296286164</c:v>
                </c:pt>
                <c:pt idx="4790">
                  <c:v>1.771342592597648</c:v>
                </c:pt>
                <c:pt idx="4791">
                  <c:v>1.7715046296289074</c:v>
                </c:pt>
                <c:pt idx="4792">
                  <c:v>1.7716782407442224</c:v>
                </c:pt>
                <c:pt idx="4793">
                  <c:v>1.7718171296291985</c:v>
                </c:pt>
                <c:pt idx="4794">
                  <c:v>1.7719675925982301</c:v>
                </c:pt>
                <c:pt idx="4795">
                  <c:v>1.7721412037062692</c:v>
                </c:pt>
                <c:pt idx="4796">
                  <c:v>1.7723032407448045</c:v>
                </c:pt>
                <c:pt idx="4797">
                  <c:v>1.7724421296297805</c:v>
                </c:pt>
                <c:pt idx="4798">
                  <c:v>1.7726157407450955</c:v>
                </c:pt>
                <c:pt idx="4799">
                  <c:v>1.7727893518531346</c:v>
                </c:pt>
                <c:pt idx="4800">
                  <c:v>1.7729745370379533</c:v>
                </c:pt>
                <c:pt idx="4801">
                  <c:v>1.7731134259302053</c:v>
                </c:pt>
                <c:pt idx="4802">
                  <c:v>1.773263888891961</c:v>
                </c:pt>
                <c:pt idx="4803">
                  <c:v>1.773402777776937</c:v>
                </c:pt>
                <c:pt idx="4804">
                  <c:v>1.7735995370385353</c:v>
                </c:pt>
                <c:pt idx="4805">
                  <c:v>1.7737731481538503</c:v>
                </c:pt>
                <c:pt idx="4806">
                  <c:v>1.7739699074081727</c:v>
                </c:pt>
                <c:pt idx="4807">
                  <c:v>1.7741435185234877</c:v>
                </c:pt>
                <c:pt idx="4808">
                  <c:v>1.7743055555547471</c:v>
                </c:pt>
                <c:pt idx="4809">
                  <c:v>1.7744560185237788</c:v>
                </c:pt>
                <c:pt idx="4810">
                  <c:v>1.7746180555550382</c:v>
                </c:pt>
                <c:pt idx="4811">
                  <c:v>1.7747685185240698</c:v>
                </c:pt>
                <c:pt idx="4812">
                  <c:v>1.7749421296321088</c:v>
                </c:pt>
                <c:pt idx="4813">
                  <c:v>1.7751273148169275</c:v>
                </c:pt>
                <c:pt idx="4814">
                  <c:v>1.7753356481480296</c:v>
                </c:pt>
                <c:pt idx="4815">
                  <c:v>1.7754976851865649</c:v>
                </c:pt>
                <c:pt idx="4816">
                  <c:v>1.7756481481483206</c:v>
                </c:pt>
                <c:pt idx="4817">
                  <c:v>1.775810185186856</c:v>
                </c:pt>
                <c:pt idx="4818">
                  <c:v>1.775983796302171</c:v>
                </c:pt>
                <c:pt idx="4819">
                  <c:v>1.77615740741021</c:v>
                </c:pt>
                <c:pt idx="4820">
                  <c:v>1.7789351851897663</c:v>
                </c:pt>
                <c:pt idx="4821">
                  <c:v>1.7791435185208684</c:v>
                </c:pt>
                <c:pt idx="4822">
                  <c:v>1.7793634259287501</c:v>
                </c:pt>
                <c:pt idx="4823">
                  <c:v>1.7795601851903484</c:v>
                </c:pt>
                <c:pt idx="4824">
                  <c:v>1.7797685185214505</c:v>
                </c:pt>
                <c:pt idx="4825">
                  <c:v>1.7799768518525525</c:v>
                </c:pt>
                <c:pt idx="4826">
                  <c:v>1.7801967592604342</c:v>
                </c:pt>
                <c:pt idx="4827">
                  <c:v>1.7803935185220325</c:v>
                </c:pt>
                <c:pt idx="4828">
                  <c:v>1.7866666666668607</c:v>
                </c:pt>
                <c:pt idx="4829">
                  <c:v>1.7877083333369228</c:v>
                </c:pt>
                <c:pt idx="4830">
                  <c:v>1.7887384259302053</c:v>
                </c:pt>
                <c:pt idx="4831">
                  <c:v>1.7897916666697711</c:v>
                </c:pt>
                <c:pt idx="4832">
                  <c:v>1.7908449074093369</c:v>
                </c:pt>
                <c:pt idx="4833">
                  <c:v>1.7918981481489027</c:v>
                </c:pt>
                <c:pt idx="4834">
                  <c:v>1.7929513888884685</c:v>
                </c:pt>
                <c:pt idx="4835">
                  <c:v>1.7943518518513883</c:v>
                </c:pt>
                <c:pt idx="4836">
                  <c:v>1.7957870370373712</c:v>
                </c:pt>
                <c:pt idx="4837">
                  <c:v>1.797187500000291</c:v>
                </c:pt>
                <c:pt idx="4838">
                  <c:v>1.7982638888934162</c:v>
                </c:pt>
                <c:pt idx="4839">
                  <c:v>1.7992361111100763</c:v>
                </c:pt>
                <c:pt idx="4840">
                  <c:v>1.8001504629646661</c:v>
                </c:pt>
                <c:pt idx="4841">
                  <c:v>1.8010416666656965</c:v>
                </c:pt>
                <c:pt idx="4842">
                  <c:v>1.8018402777815936</c:v>
                </c:pt>
                <c:pt idx="4843">
                  <c:v>1.802592592597648</c:v>
                </c:pt>
                <c:pt idx="4844">
                  <c:v>1.8033912037062692</c:v>
                </c:pt>
                <c:pt idx="4845">
                  <c:v>1.8043518518534256</c:v>
                </c:pt>
                <c:pt idx="4846">
                  <c:v>1.8052314814849524</c:v>
                </c:pt>
                <c:pt idx="4847">
                  <c:v>1.8061226851859828</c:v>
                </c:pt>
                <c:pt idx="4848">
                  <c:v>1.8068402777789743</c:v>
                </c:pt>
                <c:pt idx="4849">
                  <c:v>1.8075347222256823</c:v>
                </c:pt>
                <c:pt idx="4850">
                  <c:v>1.8082523148186738</c:v>
                </c:pt>
                <c:pt idx="4851">
                  <c:v>1.8090856481503579</c:v>
                </c:pt>
                <c:pt idx="4852">
                  <c:v>1.8098958333357587</c:v>
                </c:pt>
                <c:pt idx="4853">
                  <c:v>1.8112152777830488</c:v>
                </c:pt>
                <c:pt idx="4854">
                  <c:v>1.8126851851848187</c:v>
                </c:pt>
                <c:pt idx="4855">
                  <c:v>1.8140856481477385</c:v>
                </c:pt>
                <c:pt idx="4856">
                  <c:v>1.815497685187438</c:v>
                </c:pt>
                <c:pt idx="4857">
                  <c:v>1.8167013888887595</c:v>
                </c:pt>
                <c:pt idx="4858">
                  <c:v>1.8193287037065602</c:v>
                </c:pt>
                <c:pt idx="4859">
                  <c:v>1.8194791666683159</c:v>
                </c:pt>
                <c:pt idx="4860">
                  <c:v>1.8196064814837882</c:v>
                </c:pt>
                <c:pt idx="4861">
                  <c:v>1.8197222222224809</c:v>
                </c:pt>
                <c:pt idx="4862">
                  <c:v>1.8198379629684496</c:v>
                </c:pt>
                <c:pt idx="4863">
                  <c:v>1.8199305555608589</c:v>
                </c:pt>
                <c:pt idx="4864">
                  <c:v>1.820069444445835</c:v>
                </c:pt>
                <c:pt idx="4865">
                  <c:v>1.820381944446126</c:v>
                </c:pt>
                <c:pt idx="4866">
                  <c:v>1.8204976851848187</c:v>
                </c:pt>
                <c:pt idx="4867">
                  <c:v>1.820590277777228</c:v>
                </c:pt>
                <c:pt idx="4868">
                  <c:v>1.82072916666948</c:v>
                </c:pt>
                <c:pt idx="4869">
                  <c:v>1.8210300925929914</c:v>
                </c:pt>
                <c:pt idx="4870">
                  <c:v>1.8211805555547471</c:v>
                </c:pt>
                <c:pt idx="4871">
                  <c:v>1.8213310185237788</c:v>
                </c:pt>
                <c:pt idx="4872">
                  <c:v>1.8214930555550382</c:v>
                </c:pt>
                <c:pt idx="4873">
                  <c:v>1.8216319444472902</c:v>
                </c:pt>
                <c:pt idx="4874">
                  <c:v>1.8217824074090458</c:v>
                </c:pt>
                <c:pt idx="4875">
                  <c:v>1.8219675925938645</c:v>
                </c:pt>
                <c:pt idx="4876">
                  <c:v>1.8221412037091795</c:v>
                </c:pt>
                <c:pt idx="4877">
                  <c:v>1.8223032407404389</c:v>
                </c:pt>
                <c:pt idx="4878">
                  <c:v>1.8224768518557539</c:v>
                </c:pt>
                <c:pt idx="4879">
                  <c:v>1.8226388888942893</c:v>
                </c:pt>
                <c:pt idx="4880">
                  <c:v>1.8228009259255487</c:v>
                </c:pt>
                <c:pt idx="4881">
                  <c:v>1.8229513888945803</c:v>
                </c:pt>
                <c:pt idx="4882">
                  <c:v>1.823101851856336</c:v>
                </c:pt>
                <c:pt idx="4883">
                  <c:v>1.823240740741312</c:v>
                </c:pt>
                <c:pt idx="4884">
                  <c:v>1.830497685186856</c:v>
                </c:pt>
                <c:pt idx="4885">
                  <c:v>1.8313194444490364</c:v>
                </c:pt>
                <c:pt idx="4886">
                  <c:v>1.8321643518575002</c:v>
                </c:pt>
                <c:pt idx="4887">
                  <c:v>1.8330324074122473</c:v>
                </c:pt>
                <c:pt idx="4888">
                  <c:v>1.8342013888905058</c:v>
                </c:pt>
                <c:pt idx="4889">
                  <c:v>1.835729166668898</c:v>
                </c:pt>
                <c:pt idx="4890">
                  <c:v>1.8372569444472902</c:v>
                </c:pt>
                <c:pt idx="4891">
                  <c:v>1.8384722222253913</c:v>
                </c:pt>
                <c:pt idx="4892">
                  <c:v>1.8393634259264218</c:v>
                </c:pt>
                <c:pt idx="4893">
                  <c:v>1.8399305555576575</c:v>
                </c:pt>
                <c:pt idx="4894">
                  <c:v>1.8404976851888932</c:v>
                </c:pt>
                <c:pt idx="4895">
                  <c:v>1.841099537035916</c:v>
                </c:pt>
                <c:pt idx="4896">
                  <c:v>1.8421527777827578</c:v>
                </c:pt>
                <c:pt idx="4897">
                  <c:v>1.8449884259316605</c:v>
                </c:pt>
                <c:pt idx="4898">
                  <c:v>1.8452662037088885</c:v>
                </c:pt>
                <c:pt idx="4899">
                  <c:v>1.8454976851862739</c:v>
                </c:pt>
                <c:pt idx="4900">
                  <c:v>1.8456944444478722</c:v>
                </c:pt>
                <c:pt idx="4901">
                  <c:v>1.8458564814864076</c:v>
                </c:pt>
                <c:pt idx="4902">
                  <c:v>1.8460300925944466</c:v>
                </c:pt>
                <c:pt idx="4903">
                  <c:v>1.846331018517958</c:v>
                </c:pt>
                <c:pt idx="4904">
                  <c:v>1.846608796295186</c:v>
                </c:pt>
                <c:pt idx="4905">
                  <c:v>1.8467939814872807</c:v>
                </c:pt>
                <c:pt idx="4906">
                  <c:v>1.8469907407416031</c:v>
                </c:pt>
                <c:pt idx="4907">
                  <c:v>1.8471875000032014</c:v>
                </c:pt>
                <c:pt idx="4908">
                  <c:v>1.8474189814805868</c:v>
                </c:pt>
                <c:pt idx="4909">
                  <c:v>1.8476388888884685</c:v>
                </c:pt>
                <c:pt idx="4910">
                  <c:v>1.8478587962963502</c:v>
                </c:pt>
                <c:pt idx="4911">
                  <c:v>1.8480439814811689</c:v>
                </c:pt>
                <c:pt idx="4912">
                  <c:v>1.8482638888890506</c:v>
                </c:pt>
                <c:pt idx="4913">
                  <c:v>1.8484606481506489</c:v>
                </c:pt>
                <c:pt idx="4914">
                  <c:v>1.8486458333354676</c:v>
                </c:pt>
                <c:pt idx="4915">
                  <c:v>1.8517592592615983</c:v>
                </c:pt>
                <c:pt idx="4916">
                  <c:v>1.8519560185231967</c:v>
                </c:pt>
                <c:pt idx="4917">
                  <c:v>1.8521643518542987</c:v>
                </c:pt>
                <c:pt idx="4918">
                  <c:v>1.8523726851854008</c:v>
                </c:pt>
                <c:pt idx="4919">
                  <c:v>1.8525810185237788</c:v>
                </c:pt>
                <c:pt idx="4920">
                  <c:v>1.8527893518548808</c:v>
                </c:pt>
                <c:pt idx="4921">
                  <c:v>1.8529976851859828</c:v>
                </c:pt>
                <c:pt idx="4922">
                  <c:v>1.8532175925938645</c:v>
                </c:pt>
                <c:pt idx="4923">
                  <c:v>1.8534143518554629</c:v>
                </c:pt>
                <c:pt idx="4924">
                  <c:v>1.8536226851865649</c:v>
                </c:pt>
                <c:pt idx="4925">
                  <c:v>1.853831018517667</c:v>
                </c:pt>
                <c:pt idx="4926">
                  <c:v>1.854039351856045</c:v>
                </c:pt>
                <c:pt idx="4927">
                  <c:v>1.8542592592639267</c:v>
                </c:pt>
                <c:pt idx="4928">
                  <c:v>1.854525462964375</c:v>
                </c:pt>
                <c:pt idx="4929">
                  <c:v>1.8547337962954771</c:v>
                </c:pt>
                <c:pt idx="4930">
                  <c:v>1.8549537037033588</c:v>
                </c:pt>
                <c:pt idx="4931">
                  <c:v>1.8552314814805868</c:v>
                </c:pt>
                <c:pt idx="4932">
                  <c:v>1.8554976851883112</c:v>
                </c:pt>
                <c:pt idx="4933">
                  <c:v>1.8557060185194132</c:v>
                </c:pt>
                <c:pt idx="4934">
                  <c:v>1.8559259259272949</c:v>
                </c:pt>
                <c:pt idx="4935">
                  <c:v>1.8561574074119562</c:v>
                </c:pt>
                <c:pt idx="4936">
                  <c:v>1.8563888888893416</c:v>
                </c:pt>
                <c:pt idx="4937">
                  <c:v>1.856655092597066</c:v>
                </c:pt>
                <c:pt idx="4938">
                  <c:v>1.856898148151231</c:v>
                </c:pt>
                <c:pt idx="4939">
                  <c:v>1.8571527777821757</c:v>
                </c:pt>
                <c:pt idx="4940">
                  <c:v>1.8573842592595611</c:v>
                </c:pt>
                <c:pt idx="4941">
                  <c:v>1.8576041666674428</c:v>
                </c:pt>
                <c:pt idx="4942">
                  <c:v>1.8578703703751671</c:v>
                </c:pt>
                <c:pt idx="4943">
                  <c:v>1.8581365740756155</c:v>
                </c:pt>
                <c:pt idx="4944">
                  <c:v>1.8583796296297805</c:v>
                </c:pt>
                <c:pt idx="4945">
                  <c:v>1.8586226851839456</c:v>
                </c:pt>
                <c:pt idx="4946">
                  <c:v>1.8588194444455439</c:v>
                </c:pt>
                <c:pt idx="4947">
                  <c:v>1.8641087962969323</c:v>
                </c:pt>
                <c:pt idx="4948">
                  <c:v>1.8644212962972233</c:v>
                </c:pt>
                <c:pt idx="4949">
                  <c:v>1.864641203705105</c:v>
                </c:pt>
                <c:pt idx="4950">
                  <c:v>1.8648032407436403</c:v>
                </c:pt>
                <c:pt idx="4951">
                  <c:v>1.8649421296286164</c:v>
                </c:pt>
                <c:pt idx="4952">
                  <c:v>1.8650694444440887</c:v>
                </c:pt>
                <c:pt idx="4953">
                  <c:v>1.8651736111132777</c:v>
                </c:pt>
                <c:pt idx="4954">
                  <c:v>1.8653356481518131</c:v>
                </c:pt>
                <c:pt idx="4955">
                  <c:v>1.8655324074061355</c:v>
                </c:pt>
                <c:pt idx="4956">
                  <c:v>1.8657407407445135</c:v>
                </c:pt>
                <c:pt idx="4957">
                  <c:v>1.8659374999988358</c:v>
                </c:pt>
                <c:pt idx="4958">
                  <c:v>1.8660648148143082</c:v>
                </c:pt>
                <c:pt idx="4959">
                  <c:v>1.8662499999991269</c:v>
                </c:pt>
                <c:pt idx="4960">
                  <c:v>1.8664699074070086</c:v>
                </c:pt>
                <c:pt idx="4961">
                  <c:v>1.8666666666686069</c:v>
                </c:pt>
                <c:pt idx="4962">
                  <c:v>1.866840277776646</c:v>
                </c:pt>
                <c:pt idx="4963">
                  <c:v>1.8670023148151813</c:v>
                </c:pt>
                <c:pt idx="4964">
                  <c:v>1.8671990740767797</c:v>
                </c:pt>
                <c:pt idx="4965">
                  <c:v>1.8674074074078817</c:v>
                </c:pt>
                <c:pt idx="4966">
                  <c:v>1.8675925925927004</c:v>
                </c:pt>
                <c:pt idx="4967">
                  <c:v>1.8677546296312357</c:v>
                </c:pt>
                <c:pt idx="4968">
                  <c:v>1.8679166666697711</c:v>
                </c:pt>
                <c:pt idx="4969">
                  <c:v>1.8680787037083064</c:v>
                </c:pt>
                <c:pt idx="4970">
                  <c:v>1.8682754629626288</c:v>
                </c:pt>
                <c:pt idx="4971">
                  <c:v>1.8685069444472902</c:v>
                </c:pt>
                <c:pt idx="4972">
                  <c:v>1.8687268518551718</c:v>
                </c:pt>
                <c:pt idx="4973">
                  <c:v>1.8689583333325572</c:v>
                </c:pt>
                <c:pt idx="4974">
                  <c:v>1.8691550925941556</c:v>
                </c:pt>
                <c:pt idx="4975">
                  <c:v>1.8693634259252576</c:v>
                </c:pt>
                <c:pt idx="4976">
                  <c:v>1.8696064814866986</c:v>
                </c:pt>
                <c:pt idx="4977">
                  <c:v>1.8698148148178007</c:v>
                </c:pt>
                <c:pt idx="4978">
                  <c:v>1.8699884259258397</c:v>
                </c:pt>
                <c:pt idx="4979">
                  <c:v>1.870185185187438</c:v>
                </c:pt>
                <c:pt idx="4980">
                  <c:v>1.8703819444490364</c:v>
                </c:pt>
                <c:pt idx="4981">
                  <c:v>1.8706597222262644</c:v>
                </c:pt>
                <c:pt idx="4982">
                  <c:v>1.8709722222265555</c:v>
                </c:pt>
                <c:pt idx="4983">
                  <c:v>1.8712384259270038</c:v>
                </c:pt>
                <c:pt idx="4984">
                  <c:v>1.8715046296347282</c:v>
                </c:pt>
                <c:pt idx="4985">
                  <c:v>1.8717129629658302</c:v>
                </c:pt>
                <c:pt idx="4986">
                  <c:v>1.8719328703737119</c:v>
                </c:pt>
                <c:pt idx="4987">
                  <c:v>1.8722569444435067</c:v>
                </c:pt>
                <c:pt idx="4988">
                  <c:v>1.8725000000049477</c:v>
                </c:pt>
                <c:pt idx="4989">
                  <c:v>1.8727083333360497</c:v>
                </c:pt>
                <c:pt idx="4990">
                  <c:v>1.8729166666671517</c:v>
                </c:pt>
                <c:pt idx="4991">
                  <c:v>1.8731712962980964</c:v>
                </c:pt>
                <c:pt idx="4992">
                  <c:v>1.8734259259290411</c:v>
                </c:pt>
                <c:pt idx="4993">
                  <c:v>1.8736574074064265</c:v>
                </c:pt>
                <c:pt idx="4994">
                  <c:v>1.8738888888910878</c:v>
                </c:pt>
                <c:pt idx="4995">
                  <c:v>1.8741087962989695</c:v>
                </c:pt>
                <c:pt idx="4996">
                  <c:v>1.8743749999994179</c:v>
                </c:pt>
                <c:pt idx="4997">
                  <c:v>1.8746296296303626</c:v>
                </c:pt>
                <c:pt idx="4998">
                  <c:v>1.874895833338087</c:v>
                </c:pt>
                <c:pt idx="4999">
                  <c:v>1.8751504629617557</c:v>
                </c:pt>
                <c:pt idx="5000">
                  <c:v>1.8753935185231967</c:v>
                </c:pt>
                <c:pt idx="5001">
                  <c:v>1.8756134259310784</c:v>
                </c:pt>
                <c:pt idx="5002">
                  <c:v>1.8758564814852434</c:v>
                </c:pt>
                <c:pt idx="5003">
                  <c:v>1.8760879629626288</c:v>
                </c:pt>
                <c:pt idx="5004">
                  <c:v>1.8763310185240698</c:v>
                </c:pt>
                <c:pt idx="5005">
                  <c:v>1.8765856481477385</c:v>
                </c:pt>
                <c:pt idx="5006">
                  <c:v>1.8768402777786832</c:v>
                </c:pt>
                <c:pt idx="5007">
                  <c:v>1.8770949074096279</c:v>
                </c:pt>
                <c:pt idx="5008">
                  <c:v>1.877372685186856</c:v>
                </c:pt>
                <c:pt idx="5009">
                  <c:v>1.8806365740747424</c:v>
                </c:pt>
                <c:pt idx="5010">
                  <c:v>1.8809259259287501</c:v>
                </c:pt>
                <c:pt idx="5011">
                  <c:v>1.8812037037059781</c:v>
                </c:pt>
                <c:pt idx="5012">
                  <c:v>1.8814930555599858</c:v>
                </c:pt>
                <c:pt idx="5013">
                  <c:v>1.8817708333372138</c:v>
                </c:pt>
                <c:pt idx="5014">
                  <c:v>1.8820486111144419</c:v>
                </c:pt>
                <c:pt idx="5015">
                  <c:v>1.8823379629684496</c:v>
                </c:pt>
                <c:pt idx="5016">
                  <c:v>1.8825578703690553</c:v>
                </c:pt>
                <c:pt idx="5017">
                  <c:v>1.882708333338087</c:v>
                </c:pt>
                <c:pt idx="5018">
                  <c:v>1.882847222223063</c:v>
                </c:pt>
                <c:pt idx="5019">
                  <c:v>1.882986111115315</c:v>
                </c:pt>
                <c:pt idx="5020">
                  <c:v>1.8831134259307873</c:v>
                </c:pt>
                <c:pt idx="5021">
                  <c:v>1.8832754629620467</c:v>
                </c:pt>
                <c:pt idx="5022">
                  <c:v>1.8834259259310784</c:v>
                </c:pt>
                <c:pt idx="5023">
                  <c:v>1.8836111111158971</c:v>
                </c:pt>
                <c:pt idx="5024">
                  <c:v>1.8837962963007158</c:v>
                </c:pt>
                <c:pt idx="5025">
                  <c:v>1.8840162037085975</c:v>
                </c:pt>
                <c:pt idx="5026">
                  <c:v>1.8842245370396995</c:v>
                </c:pt>
                <c:pt idx="5027">
                  <c:v>1.8843981481477385</c:v>
                </c:pt>
                <c:pt idx="5028">
                  <c:v>1.8845370370399905</c:v>
                </c:pt>
                <c:pt idx="5029">
                  <c:v>1.8846875000017462</c:v>
                </c:pt>
                <c:pt idx="5030">
                  <c:v>1.8848379629635019</c:v>
                </c:pt>
                <c:pt idx="5031">
                  <c:v>1.8850231481483206</c:v>
                </c:pt>
                <c:pt idx="5032">
                  <c:v>1.8852083333331393</c:v>
                </c:pt>
                <c:pt idx="5033">
                  <c:v>1.8853819444484543</c:v>
                </c:pt>
                <c:pt idx="5034">
                  <c:v>1.8855439814869897</c:v>
                </c:pt>
                <c:pt idx="5035">
                  <c:v>1.8856944444487453</c:v>
                </c:pt>
                <c:pt idx="5036">
                  <c:v>1.8858564814872807</c:v>
                </c:pt>
                <c:pt idx="5037">
                  <c:v>1.8860069444490364</c:v>
                </c:pt>
                <c:pt idx="5038">
                  <c:v>1.8861574074107921</c:v>
                </c:pt>
                <c:pt idx="5039">
                  <c:v>1.8863310185188311</c:v>
                </c:pt>
                <c:pt idx="5040">
                  <c:v>1.8865162037036498</c:v>
                </c:pt>
                <c:pt idx="5041">
                  <c:v>1.8867013888884685</c:v>
                </c:pt>
                <c:pt idx="5042">
                  <c:v>1.8868750000037835</c:v>
                </c:pt>
                <c:pt idx="5043">
                  <c:v>1.8870717592581059</c:v>
                </c:pt>
                <c:pt idx="5044">
                  <c:v>1.8872916666659876</c:v>
                </c:pt>
                <c:pt idx="5045">
                  <c:v>1.8874305555582396</c:v>
                </c:pt>
                <c:pt idx="5046">
                  <c:v>1.8875694444432156</c:v>
                </c:pt>
                <c:pt idx="5047">
                  <c:v>1.887696759258688</c:v>
                </c:pt>
                <c:pt idx="5048">
                  <c:v>1.887870370374003</c:v>
                </c:pt>
                <c:pt idx="5049">
                  <c:v>1.8880208333357587</c:v>
                </c:pt>
                <c:pt idx="5050">
                  <c:v>1.8881712962975143</c:v>
                </c:pt>
                <c:pt idx="5051">
                  <c:v>1.888356481482333</c:v>
                </c:pt>
                <c:pt idx="5052">
                  <c:v>1.8885069444440887</c:v>
                </c:pt>
                <c:pt idx="5053">
                  <c:v>1.8886458333363407</c:v>
                </c:pt>
                <c:pt idx="5054">
                  <c:v>1.8887847222213168</c:v>
                </c:pt>
                <c:pt idx="5055">
                  <c:v>1.8889351851903484</c:v>
                </c:pt>
                <c:pt idx="5056">
                  <c:v>1.8890856481521041</c:v>
                </c:pt>
                <c:pt idx="5057">
                  <c:v>1.8892592592601432</c:v>
                </c:pt>
                <c:pt idx="5058">
                  <c:v>1.8894212962986785</c:v>
                </c:pt>
                <c:pt idx="5059">
                  <c:v>1.8897453703757492</c:v>
                </c:pt>
                <c:pt idx="5060">
                  <c:v>1.8898842592607252</c:v>
                </c:pt>
                <c:pt idx="5061">
                  <c:v>1.8900115740761976</c:v>
                </c:pt>
                <c:pt idx="5062">
                  <c:v>1.8901504629684496</c:v>
                </c:pt>
                <c:pt idx="5063">
                  <c:v>1.8903240740764886</c:v>
                </c:pt>
                <c:pt idx="5064">
                  <c:v>1.8905092592613073</c:v>
                </c:pt>
                <c:pt idx="5065">
                  <c:v>1.8906828703693463</c:v>
                </c:pt>
                <c:pt idx="5066">
                  <c:v>1.8908912037077243</c:v>
                </c:pt>
                <c:pt idx="5067">
                  <c:v>1.891076388892543</c:v>
                </c:pt>
                <c:pt idx="5068">
                  <c:v>1.8912962963004247</c:v>
                </c:pt>
                <c:pt idx="5069">
                  <c:v>1.8914814814852434</c:v>
                </c:pt>
                <c:pt idx="5070">
                  <c:v>1.8916550925932825</c:v>
                </c:pt>
                <c:pt idx="5071">
                  <c:v>1.8918055555550382</c:v>
                </c:pt>
                <c:pt idx="5072">
                  <c:v>1.8919212963010068</c:v>
                </c:pt>
                <c:pt idx="5073">
                  <c:v>1.8920949074090458</c:v>
                </c:pt>
                <c:pt idx="5074">
                  <c:v>1.8922685185243608</c:v>
                </c:pt>
                <c:pt idx="5075">
                  <c:v>1.8924421296323999</c:v>
                </c:pt>
                <c:pt idx="5076">
                  <c:v>1.8925462963015889</c:v>
                </c:pt>
                <c:pt idx="5077">
                  <c:v>1.8927199074096279</c:v>
                </c:pt>
                <c:pt idx="5078">
                  <c:v>1.892893518517667</c:v>
                </c:pt>
                <c:pt idx="5079">
                  <c:v>1.8930787037024857</c:v>
                </c:pt>
                <c:pt idx="5080">
                  <c:v>1.8932523148178007</c:v>
                </c:pt>
                <c:pt idx="5081">
                  <c:v>1.8933912037027767</c:v>
                </c:pt>
                <c:pt idx="5082">
                  <c:v>1.8935648148180917</c:v>
                </c:pt>
                <c:pt idx="5083">
                  <c:v>1.89376157407969</c:v>
                </c:pt>
                <c:pt idx="5084">
                  <c:v>1.8939583333340124</c:v>
                </c:pt>
                <c:pt idx="5085">
                  <c:v>1.8941319444493274</c:v>
                </c:pt>
                <c:pt idx="5086">
                  <c:v>1.8942824074110831</c:v>
                </c:pt>
                <c:pt idx="5087">
                  <c:v>1.8944328703728388</c:v>
                </c:pt>
                <c:pt idx="5088">
                  <c:v>1.8945601851883112</c:v>
                </c:pt>
                <c:pt idx="5089">
                  <c:v>1.8946875000037835</c:v>
                </c:pt>
                <c:pt idx="5090">
                  <c:v>1.8948379629655392</c:v>
                </c:pt>
                <c:pt idx="5091">
                  <c:v>1.8950000000040745</c:v>
                </c:pt>
                <c:pt idx="5092">
                  <c:v>1.8951620370426099</c:v>
                </c:pt>
                <c:pt idx="5093">
                  <c:v>1.8953125000043656</c:v>
                </c:pt>
                <c:pt idx="5094">
                  <c:v>1.8954629629661213</c:v>
                </c:pt>
                <c:pt idx="5095">
                  <c:v>1.8956018518510973</c:v>
                </c:pt>
                <c:pt idx="5096">
                  <c:v>1.8957407407433493</c:v>
                </c:pt>
                <c:pt idx="5097">
                  <c:v>1.895891203705105</c:v>
                </c:pt>
                <c:pt idx="5098">
                  <c:v>1.896030092597357</c:v>
                </c:pt>
                <c:pt idx="5099">
                  <c:v>1.8961805555591127</c:v>
                </c:pt>
                <c:pt idx="5100">
                  <c:v>1.896342592597648</c:v>
                </c:pt>
                <c:pt idx="5101">
                  <c:v>1.8965162037056871</c:v>
                </c:pt>
                <c:pt idx="5102">
                  <c:v>1.8966550925979391</c:v>
                </c:pt>
                <c:pt idx="5103">
                  <c:v>1.8968518518522615</c:v>
                </c:pt>
                <c:pt idx="5104">
                  <c:v>1.9001736111167702</c:v>
                </c:pt>
                <c:pt idx="5105">
                  <c:v>1.9003703703710926</c:v>
                </c:pt>
                <c:pt idx="5106">
                  <c:v>1.9005902777789743</c:v>
                </c:pt>
                <c:pt idx="5107">
                  <c:v>1.9007986111100763</c:v>
                </c:pt>
                <c:pt idx="5108">
                  <c:v>1.9009953703716747</c:v>
                </c:pt>
                <c:pt idx="5109">
                  <c:v>1.9012152777795563</c:v>
                </c:pt>
                <c:pt idx="5110">
                  <c:v>1.9014236111106584</c:v>
                </c:pt>
                <c:pt idx="5111">
                  <c:v>1.9016319444490364</c:v>
                </c:pt>
                <c:pt idx="5112">
                  <c:v>1.9018402777801384</c:v>
                </c:pt>
                <c:pt idx="5113">
                  <c:v>1.9076273148166365</c:v>
                </c:pt>
                <c:pt idx="5114">
                  <c:v>1.908518518517667</c:v>
                </c:pt>
                <c:pt idx="5115">
                  <c:v>1.9093750000029104</c:v>
                </c:pt>
                <c:pt idx="5116">
                  <c:v>1.9104398148192558</c:v>
                </c:pt>
                <c:pt idx="5117">
                  <c:v>1.9117824074128293</c:v>
                </c:pt>
                <c:pt idx="5118">
                  <c:v>1.9129513888910878</c:v>
                </c:pt>
                <c:pt idx="5119">
                  <c:v>1.9141550925924093</c:v>
                </c:pt>
                <c:pt idx="5120">
                  <c:v>1.9154861111164792</c:v>
                </c:pt>
                <c:pt idx="5121">
                  <c:v>1.916851851856336</c:v>
                </c:pt>
                <c:pt idx="5122">
                  <c:v>1.9179745370420278</c:v>
                </c:pt>
                <c:pt idx="5123">
                  <c:v>1.9190625000046566</c:v>
                </c:pt>
                <c:pt idx="5124">
                  <c:v>1.919780092597648</c:v>
                </c:pt>
                <c:pt idx="5125">
                  <c:v>1.9208333333372138</c:v>
                </c:pt>
                <c:pt idx="5126">
                  <c:v>1.922118055561441</c:v>
                </c:pt>
                <c:pt idx="5127">
                  <c:v>1.9227314814852434</c:v>
                </c:pt>
                <c:pt idx="5128">
                  <c:v>1.9237962963015889</c:v>
                </c:pt>
                <c:pt idx="5129">
                  <c:v>1.9246412037027767</c:v>
                </c:pt>
                <c:pt idx="5130">
                  <c:v>1.9253587962957681</c:v>
                </c:pt>
                <c:pt idx="5131">
                  <c:v>1.9261574074116652</c:v>
                </c:pt>
                <c:pt idx="5132">
                  <c:v>1.9271875000049477</c:v>
                </c:pt>
                <c:pt idx="5133">
                  <c:v>1.9282870370370802</c:v>
                </c:pt>
                <c:pt idx="5134">
                  <c:v>1.9291666666686069</c:v>
                </c:pt>
                <c:pt idx="5135">
                  <c:v>1.9301851851851097</c:v>
                </c:pt>
                <c:pt idx="5136">
                  <c:v>1.9312152777783922</c:v>
                </c:pt>
                <c:pt idx="5137">
                  <c:v>1.9324305555564933</c:v>
                </c:pt>
                <c:pt idx="5138">
                  <c:v>1.9334606481497758</c:v>
                </c:pt>
                <c:pt idx="5139">
                  <c:v>1.9346643518510973</c:v>
                </c:pt>
                <c:pt idx="5140">
                  <c:v>1.9353935185208684</c:v>
                </c:pt>
                <c:pt idx="5141">
                  <c:v>1.9365046296297805</c:v>
                </c:pt>
                <c:pt idx="5142">
                  <c:v>1.9376157407459687</c:v>
                </c:pt>
                <c:pt idx="5143">
                  <c:v>1.9386342592624715</c:v>
                </c:pt>
                <c:pt idx="5144">
                  <c:v>1.939768518517667</c:v>
                </c:pt>
                <c:pt idx="5145">
                  <c:v>1.9407870370414457</c:v>
                </c:pt>
                <c:pt idx="5146">
                  <c:v>1.9417476851886022</c:v>
                </c:pt>
                <c:pt idx="5147">
                  <c:v>1.9427546296283253</c:v>
                </c:pt>
                <c:pt idx="5148">
                  <c:v>1.9438425925982301</c:v>
                </c:pt>
                <c:pt idx="5149">
                  <c:v>1.9448726851842366</c:v>
                </c:pt>
                <c:pt idx="5150">
                  <c:v>1.9471180555556202</c:v>
                </c:pt>
                <c:pt idx="5151">
                  <c:v>1.9472569444478722</c:v>
                </c:pt>
                <c:pt idx="5152">
                  <c:v>1.9473958333328483</c:v>
                </c:pt>
                <c:pt idx="5153">
                  <c:v>1.9475231481483206</c:v>
                </c:pt>
                <c:pt idx="5154">
                  <c:v>1.94761574074073</c:v>
                </c:pt>
                <c:pt idx="5155">
                  <c:v>1.947754629632982</c:v>
                </c:pt>
                <c:pt idx="5156">
                  <c:v>1.9479166666715173</c:v>
                </c:pt>
                <c:pt idx="5157">
                  <c:v>1.9481134259258397</c:v>
                </c:pt>
                <c:pt idx="5158">
                  <c:v>1.948240740741312</c:v>
                </c:pt>
                <c:pt idx="5159">
                  <c:v>1.9483333333337214</c:v>
                </c:pt>
                <c:pt idx="5160">
                  <c:v>1.9484953703722567</c:v>
                </c:pt>
                <c:pt idx="5161">
                  <c:v>1.9486689814802958</c:v>
                </c:pt>
                <c:pt idx="5162">
                  <c:v>1.9488194444493274</c:v>
                </c:pt>
                <c:pt idx="5163">
                  <c:v>1.9489930555573665</c:v>
                </c:pt>
                <c:pt idx="5164">
                  <c:v>1.9491435185191222</c:v>
                </c:pt>
                <c:pt idx="5165">
                  <c:v>1.9492824074113742</c:v>
                </c:pt>
                <c:pt idx="5166">
                  <c:v>1.9494328703731298</c:v>
                </c:pt>
                <c:pt idx="5167">
                  <c:v>1.9495717592581059</c:v>
                </c:pt>
                <c:pt idx="5168">
                  <c:v>1.9497569444502005</c:v>
                </c:pt>
                <c:pt idx="5169">
                  <c:v>1.9499189814814599</c:v>
                </c:pt>
                <c:pt idx="5170">
                  <c:v>1.9501041666662786</c:v>
                </c:pt>
                <c:pt idx="5171">
                  <c:v>1.9502893518510973</c:v>
                </c:pt>
                <c:pt idx="5172">
                  <c:v>1.9504629629664123</c:v>
                </c:pt>
                <c:pt idx="5173">
                  <c:v>1.9506944444437977</c:v>
                </c:pt>
                <c:pt idx="5174">
                  <c:v>1.950856481482333</c:v>
                </c:pt>
                <c:pt idx="5175">
                  <c:v>1.9509837962978054</c:v>
                </c:pt>
                <c:pt idx="5176">
                  <c:v>1.9511574074131204</c:v>
                </c:pt>
                <c:pt idx="5177">
                  <c:v>1.9513541666674428</c:v>
                </c:pt>
                <c:pt idx="5178">
                  <c:v>1.9515625000058208</c:v>
                </c:pt>
                <c:pt idx="5179">
                  <c:v>1.9517476851906395</c:v>
                </c:pt>
                <c:pt idx="5180">
                  <c:v>1.9519212962986785</c:v>
                </c:pt>
                <c:pt idx="5181">
                  <c:v>1.9520717592604342</c:v>
                </c:pt>
                <c:pt idx="5182">
                  <c:v>1.9522569444452529</c:v>
                </c:pt>
                <c:pt idx="5183">
                  <c:v>1.9524768518531346</c:v>
                </c:pt>
                <c:pt idx="5184">
                  <c:v>1.9526851851842366</c:v>
                </c:pt>
                <c:pt idx="5185">
                  <c:v>1.9528935185226146</c:v>
                </c:pt>
                <c:pt idx="5186">
                  <c:v>1.9531018518537167</c:v>
                </c:pt>
                <c:pt idx="5187">
                  <c:v>1.9532870370385353</c:v>
                </c:pt>
                <c:pt idx="5188">
                  <c:v>1.9534490740770707</c:v>
                </c:pt>
                <c:pt idx="5189">
                  <c:v>1.9535995370388264</c:v>
                </c:pt>
                <c:pt idx="5190">
                  <c:v>1.9537731481468654</c:v>
                </c:pt>
                <c:pt idx="5191">
                  <c:v>1.9539467592621804</c:v>
                </c:pt>
                <c:pt idx="5192">
                  <c:v>1.9540972222239361</c:v>
                </c:pt>
                <c:pt idx="5193">
                  <c:v>1.9542592592624715</c:v>
                </c:pt>
                <c:pt idx="5194">
                  <c:v>1.9544097222242272</c:v>
                </c:pt>
                <c:pt idx="5195">
                  <c:v>1.9545717592627625</c:v>
                </c:pt>
                <c:pt idx="5196">
                  <c:v>1.9547222222245182</c:v>
                </c:pt>
                <c:pt idx="5197">
                  <c:v>1.9600347222221899</c:v>
                </c:pt>
                <c:pt idx="5198">
                  <c:v>1.9604976851842366</c:v>
                </c:pt>
                <c:pt idx="5199">
                  <c:v>1.9607060185226146</c:v>
                </c:pt>
                <c:pt idx="5200">
                  <c:v>1.9609259259304963</c:v>
                </c:pt>
                <c:pt idx="5201">
                  <c:v>1.9611226851848187</c:v>
                </c:pt>
                <c:pt idx="5202">
                  <c:v>1.9613425925927004</c:v>
                </c:pt>
                <c:pt idx="5203">
                  <c:v>1.9615277777775191</c:v>
                </c:pt>
                <c:pt idx="5204">
                  <c:v>1.9617476851854008</c:v>
                </c:pt>
                <c:pt idx="5205">
                  <c:v>1.9619560185237788</c:v>
                </c:pt>
                <c:pt idx="5206">
                  <c:v>1.9621643518548808</c:v>
                </c:pt>
                <c:pt idx="5207">
                  <c:v>1.9623726851859828</c:v>
                </c:pt>
                <c:pt idx="5208">
                  <c:v>1.9625115740782348</c:v>
                </c:pt>
                <c:pt idx="5209">
                  <c:v>1.9626504629632109</c:v>
                </c:pt>
                <c:pt idx="5210">
                  <c:v>1.9627662037091795</c:v>
                </c:pt>
                <c:pt idx="5211">
                  <c:v>1.9629050925941556</c:v>
                </c:pt>
                <c:pt idx="5212">
                  <c:v>1.9630324074096279</c:v>
                </c:pt>
                <c:pt idx="5213">
                  <c:v>1.9631712963018799</c:v>
                </c:pt>
                <c:pt idx="5214">
                  <c:v>1.9632986111100763</c:v>
                </c:pt>
                <c:pt idx="5215">
                  <c:v>1.9634606481486117</c:v>
                </c:pt>
                <c:pt idx="5216">
                  <c:v>1.963587962964084</c:v>
                </c:pt>
                <c:pt idx="5217">
                  <c:v>1.963761574079399</c:v>
                </c:pt>
                <c:pt idx="5218">
                  <c:v>1.9639236111106584</c:v>
                </c:pt>
                <c:pt idx="5219">
                  <c:v>1.9641087962954771</c:v>
                </c:pt>
                <c:pt idx="5220">
                  <c:v>1.9642708333340124</c:v>
                </c:pt>
                <c:pt idx="5221">
                  <c:v>1.9644560185188311</c:v>
                </c:pt>
                <c:pt idx="5222">
                  <c:v>1.9646180555573665</c:v>
                </c:pt>
                <c:pt idx="5223">
                  <c:v>1.9647337962960592</c:v>
                </c:pt>
                <c:pt idx="5224">
                  <c:v>1.9648842592650908</c:v>
                </c:pt>
                <c:pt idx="5225">
                  <c:v>1.9650115740732872</c:v>
                </c:pt>
                <c:pt idx="5226">
                  <c:v>1.9651620370423188</c:v>
                </c:pt>
                <c:pt idx="5227">
                  <c:v>1.9653587962966412</c:v>
                </c:pt>
                <c:pt idx="5228">
                  <c:v>1.9655787037045229</c:v>
                </c:pt>
                <c:pt idx="5229">
                  <c:v>1.9657986111124046</c:v>
                </c:pt>
                <c:pt idx="5230">
                  <c:v>1.9832291666680248</c:v>
                </c:pt>
                <c:pt idx="5231">
                  <c:v>1.984062499999709</c:v>
                </c:pt>
                <c:pt idx="5232">
                  <c:v>1.9850347222236451</c:v>
                </c:pt>
                <c:pt idx="5233">
                  <c:v>1.9864467592633446</c:v>
                </c:pt>
                <c:pt idx="5234">
                  <c:v>1.9886111111118225</c:v>
                </c:pt>
                <c:pt idx="5235">
                  <c:v>1.9900694444440887</c:v>
                </c:pt>
                <c:pt idx="5236">
                  <c:v>1.9914930555605679</c:v>
                </c:pt>
                <c:pt idx="5237">
                  <c:v>1.9921296296306537</c:v>
                </c:pt>
                <c:pt idx="5238">
                  <c:v>1.9929861111158971</c:v>
                </c:pt>
                <c:pt idx="5239">
                  <c:v>1.9938194444475812</c:v>
                </c:pt>
                <c:pt idx="5240">
                  <c:v>1.9947106481486117</c:v>
                </c:pt>
                <c:pt idx="5241">
                  <c:v>1.9957407407418941</c:v>
                </c:pt>
                <c:pt idx="5242">
                  <c:v>1.9967939814814599</c:v>
                </c:pt>
                <c:pt idx="5243">
                  <c:v>1.997870370374585</c:v>
                </c:pt>
                <c:pt idx="5244">
                  <c:v>1.9984606481521041</c:v>
                </c:pt>
                <c:pt idx="5245">
                  <c:v>1.9990509259296232</c:v>
                </c:pt>
                <c:pt idx="5246">
                  <c:v>1.9995833333377959</c:v>
                </c:pt>
                <c:pt idx="5247">
                  <c:v>2.0002546296309447</c:v>
                </c:pt>
                <c:pt idx="5248">
                  <c:v>2.0013425925935735</c:v>
                </c:pt>
                <c:pt idx="5249">
                  <c:v>2.0021296296326909</c:v>
                </c:pt>
                <c:pt idx="5250">
                  <c:v>2.002962962964375</c:v>
                </c:pt>
                <c:pt idx="5251">
                  <c:v>2.0037962962960592</c:v>
                </c:pt>
                <c:pt idx="5252">
                  <c:v>2.0045254629658302</c:v>
                </c:pt>
                <c:pt idx="5253">
                  <c:v>2.0054166666668607</c:v>
                </c:pt>
                <c:pt idx="5254">
                  <c:v>2.0059953703748761</c:v>
                </c:pt>
                <c:pt idx="5255">
                  <c:v>2.0069791666683159</c:v>
                </c:pt>
                <c:pt idx="5256">
                  <c:v>2.0079282407459687</c:v>
                </c:pt>
                <c:pt idx="5257">
                  <c:v>2.0090046296318178</c:v>
                </c:pt>
                <c:pt idx="5258">
                  <c:v>2.0100000000020373</c:v>
                </c:pt>
                <c:pt idx="5259">
                  <c:v>2.0109837962954771</c:v>
                </c:pt>
                <c:pt idx="5260">
                  <c:v>2.0119212962963502</c:v>
                </c:pt>
                <c:pt idx="5261">
                  <c:v>2.012905092597066</c:v>
                </c:pt>
                <c:pt idx="5262">
                  <c:v>2.0138078703748761</c:v>
                </c:pt>
                <c:pt idx="5263">
                  <c:v>2.0146759259296232</c:v>
                </c:pt>
                <c:pt idx="5264">
                  <c:v>2.015625</c:v>
                </c:pt>
                <c:pt idx="5265">
                  <c:v>2.0166087963007158</c:v>
                </c:pt>
                <c:pt idx="5266">
                  <c:v>2.0175578703710926</c:v>
                </c:pt>
                <c:pt idx="5267">
                  <c:v>2.0187152777798474</c:v>
                </c:pt>
                <c:pt idx="5268">
                  <c:v>2.0196064814808778</c:v>
                </c:pt>
                <c:pt idx="5269">
                  <c:v>2.0208449074125383</c:v>
                </c:pt>
                <c:pt idx="5270">
                  <c:v>2.023645833338378</c:v>
                </c:pt>
                <c:pt idx="5271">
                  <c:v>2.023888888892543</c:v>
                </c:pt>
                <c:pt idx="5272">
                  <c:v>2.0240972222236451</c:v>
                </c:pt>
                <c:pt idx="5273">
                  <c:v>2.0242476851854008</c:v>
                </c:pt>
                <c:pt idx="5274">
                  <c:v>2.0243865740776528</c:v>
                </c:pt>
                <c:pt idx="5275">
                  <c:v>2.0245601851856918</c:v>
                </c:pt>
                <c:pt idx="5276">
                  <c:v>2.0247916666703532</c:v>
                </c:pt>
                <c:pt idx="5277">
                  <c:v>2.0249884259246755</c:v>
                </c:pt>
                <c:pt idx="5278">
                  <c:v>2.0251620370399905</c:v>
                </c:pt>
                <c:pt idx="5279">
                  <c:v>2.0253356481480296</c:v>
                </c:pt>
                <c:pt idx="5280">
                  <c:v>2.0254976851865649</c:v>
                </c:pt>
                <c:pt idx="5281">
                  <c:v>2.0256828703713836</c:v>
                </c:pt>
                <c:pt idx="5282">
                  <c:v>2.0258912037024857</c:v>
                </c:pt>
                <c:pt idx="5283">
                  <c:v>2.0261111111103673</c:v>
                </c:pt>
                <c:pt idx="5284">
                  <c:v>2.0263425925950287</c:v>
                </c:pt>
                <c:pt idx="5285">
                  <c:v>2.0265509259261307</c:v>
                </c:pt>
                <c:pt idx="5286">
                  <c:v>2.0267245370414457</c:v>
                </c:pt>
                <c:pt idx="5287">
                  <c:v>2.0268750000032014</c:v>
                </c:pt>
                <c:pt idx="5288">
                  <c:v>2.0270717592647998</c:v>
                </c:pt>
                <c:pt idx="5289">
                  <c:v>2.0272800925959018</c:v>
                </c:pt>
                <c:pt idx="5290">
                  <c:v>2.0274768518575002</c:v>
                </c:pt>
                <c:pt idx="5291">
                  <c:v>2.0276388888887595</c:v>
                </c:pt>
                <c:pt idx="5292">
                  <c:v>2.0299652777830488</c:v>
                </c:pt>
                <c:pt idx="5293">
                  <c:v>2.0301620370373712</c:v>
                </c:pt>
                <c:pt idx="5294">
                  <c:v>2.0303587962989695</c:v>
                </c:pt>
                <c:pt idx="5295">
                  <c:v>2.0305671296300716</c:v>
                </c:pt>
                <c:pt idx="5296">
                  <c:v>2.0307754629684496</c:v>
                </c:pt>
                <c:pt idx="5297">
                  <c:v>2.0309837962995516</c:v>
                </c:pt>
                <c:pt idx="5298">
                  <c:v>2.0311921296306537</c:v>
                </c:pt>
                <c:pt idx="5299">
                  <c:v>2.0314004629617557</c:v>
                </c:pt>
                <c:pt idx="5300">
                  <c:v>2.031597222223354</c:v>
                </c:pt>
                <c:pt idx="5301">
                  <c:v>2.0318055555544561</c:v>
                </c:pt>
                <c:pt idx="5302">
                  <c:v>2.0320138888928341</c:v>
                </c:pt>
                <c:pt idx="5303">
                  <c:v>2.0412847222251003</c:v>
                </c:pt>
                <c:pt idx="5304">
                  <c:v>2.0424421296338551</c:v>
                </c:pt>
                <c:pt idx="5305">
                  <c:v>2.0434259259272949</c:v>
                </c:pt>
                <c:pt idx="5306">
                  <c:v>2.0450000000055297</c:v>
                </c:pt>
                <c:pt idx="5307">
                  <c:v>2.0468287037074333</c:v>
                </c:pt>
                <c:pt idx="5308">
                  <c:v>2.0486805555556202</c:v>
                </c:pt>
                <c:pt idx="5309">
                  <c:v>2.049386574079108</c:v>
                </c:pt>
                <c:pt idx="5310">
                  <c:v>2.0505671296341461</c:v>
                </c:pt>
                <c:pt idx="5311">
                  <c:v>2.051759259258688</c:v>
                </c:pt>
                <c:pt idx="5312">
                  <c:v>2.0529976851903484</c:v>
                </c:pt>
                <c:pt idx="5313">
                  <c:v>2.0543055555608589</c:v>
                </c:pt>
                <c:pt idx="5314">
                  <c:v>2.0556712963007158</c:v>
                </c:pt>
                <c:pt idx="5315">
                  <c:v>2.0569675925944466</c:v>
                </c:pt>
                <c:pt idx="5316">
                  <c:v>2.0582523148186738</c:v>
                </c:pt>
                <c:pt idx="5317">
                  <c:v>2.0594328703737119</c:v>
                </c:pt>
                <c:pt idx="5318">
                  <c:v>2.0606597222213168</c:v>
                </c:pt>
                <c:pt idx="5319">
                  <c:v>2.0620023148148903</c:v>
                </c:pt>
                <c:pt idx="5320">
                  <c:v>2.0632407407465507</c:v>
                </c:pt>
                <c:pt idx="5321">
                  <c:v>2.0659375000032014</c:v>
                </c:pt>
                <c:pt idx="5322">
                  <c:v>2.0661574074110831</c:v>
                </c:pt>
                <c:pt idx="5323">
                  <c:v>2.0663541666654055</c:v>
                </c:pt>
                <c:pt idx="5324">
                  <c:v>2.0665162037039408</c:v>
                </c:pt>
                <c:pt idx="5325">
                  <c:v>2.0666435185194132</c:v>
                </c:pt>
                <c:pt idx="5326">
                  <c:v>2.0667708333348855</c:v>
                </c:pt>
                <c:pt idx="5327">
                  <c:v>2.0668634259272949</c:v>
                </c:pt>
                <c:pt idx="5328">
                  <c:v>2.0670601851888932</c:v>
                </c:pt>
                <c:pt idx="5329">
                  <c:v>2.0672337962969323</c:v>
                </c:pt>
                <c:pt idx="5330">
                  <c:v>2.0674074074122473</c:v>
                </c:pt>
                <c:pt idx="5331">
                  <c:v>2.067557870374003</c:v>
                </c:pt>
                <c:pt idx="5332">
                  <c:v>2.0676851851894753</c:v>
                </c:pt>
                <c:pt idx="5333">
                  <c:v>2.0678240740744513</c:v>
                </c:pt>
                <c:pt idx="5334">
                  <c:v>2.0679861111129867</c:v>
                </c:pt>
                <c:pt idx="5335">
                  <c:v>2.0681712962978054</c:v>
                </c:pt>
                <c:pt idx="5336">
                  <c:v>2.0683217592595611</c:v>
                </c:pt>
                <c:pt idx="5337">
                  <c:v>2.0684375000055297</c:v>
                </c:pt>
                <c:pt idx="5338">
                  <c:v>2.0685879629672854</c:v>
                </c:pt>
                <c:pt idx="5339">
                  <c:v>2.0687847222216078</c:v>
                </c:pt>
                <c:pt idx="5340">
                  <c:v>2.0689583333369228</c:v>
                </c:pt>
                <c:pt idx="5341">
                  <c:v>2.0690972222218988</c:v>
                </c:pt>
                <c:pt idx="5342">
                  <c:v>2.0692129629678675</c:v>
                </c:pt>
                <c:pt idx="5343">
                  <c:v>2.0693518518528435</c:v>
                </c:pt>
                <c:pt idx="5344">
                  <c:v>2.0694907407450955</c:v>
                </c:pt>
                <c:pt idx="5345">
                  <c:v>2.0697569444455439</c:v>
                </c:pt>
                <c:pt idx="5346">
                  <c:v>2.0698495370379533</c:v>
                </c:pt>
                <c:pt idx="5347">
                  <c:v>2.0700231481532683</c:v>
                </c:pt>
                <c:pt idx="5348">
                  <c:v>2.0701967592613073</c:v>
                </c:pt>
                <c:pt idx="5349">
                  <c:v>2.0703703703693463</c:v>
                </c:pt>
                <c:pt idx="5350">
                  <c:v>2.0705092592615983</c:v>
                </c:pt>
                <c:pt idx="5351">
                  <c:v>2.0706712963001337</c:v>
                </c:pt>
                <c:pt idx="5352">
                  <c:v>2.070833333338669</c:v>
                </c:pt>
                <c:pt idx="5353">
                  <c:v>2.0709837963004247</c:v>
                </c:pt>
                <c:pt idx="5354">
                  <c:v>2.0711689814852434</c:v>
                </c:pt>
                <c:pt idx="5355">
                  <c:v>2.0713425925932825</c:v>
                </c:pt>
                <c:pt idx="5356">
                  <c:v>2.0715046296318178</c:v>
                </c:pt>
                <c:pt idx="5357">
                  <c:v>2.0717013888934162</c:v>
                </c:pt>
                <c:pt idx="5358">
                  <c:v>2.0718518518551718</c:v>
                </c:pt>
                <c:pt idx="5359">
                  <c:v>2.0719791666706442</c:v>
                </c:pt>
                <c:pt idx="5360">
                  <c:v>2.0721296296323999</c:v>
                </c:pt>
                <c:pt idx="5361">
                  <c:v>2.0722916666709352</c:v>
                </c:pt>
                <c:pt idx="5362">
                  <c:v>2.0725462963018799</c:v>
                </c:pt>
                <c:pt idx="5363">
                  <c:v>2.0727083333331393</c:v>
                </c:pt>
                <c:pt idx="5364">
                  <c:v>2.0728356481486117</c:v>
                </c:pt>
                <c:pt idx="5365">
                  <c:v>2.0729861111103673</c:v>
                </c:pt>
                <c:pt idx="5366">
                  <c:v>2.0731828703719657</c:v>
                </c:pt>
                <c:pt idx="5367">
                  <c:v>2.0733680555567844</c:v>
                </c:pt>
                <c:pt idx="5368">
                  <c:v>2.0735300925953197</c:v>
                </c:pt>
                <c:pt idx="5369">
                  <c:v>2.0737152777801384</c:v>
                </c:pt>
                <c:pt idx="5370">
                  <c:v>2.0739120370417368</c:v>
                </c:pt>
                <c:pt idx="5371">
                  <c:v>2.0740856481497758</c:v>
                </c:pt>
                <c:pt idx="5372">
                  <c:v>2.0742592592650908</c:v>
                </c:pt>
                <c:pt idx="5373">
                  <c:v>2.0744560185194132</c:v>
                </c:pt>
                <c:pt idx="5374">
                  <c:v>2.0746527777810115</c:v>
                </c:pt>
                <c:pt idx="5375">
                  <c:v>2.0748379629658302</c:v>
                </c:pt>
                <c:pt idx="5376">
                  <c:v>2.0750231481506489</c:v>
                </c:pt>
                <c:pt idx="5377">
                  <c:v>2.0751851851891843</c:v>
                </c:pt>
                <c:pt idx="5378">
                  <c:v>2.075370370374003</c:v>
                </c:pt>
                <c:pt idx="5379">
                  <c:v>2.0755555555588217</c:v>
                </c:pt>
                <c:pt idx="5380">
                  <c:v>2.07575231482042</c:v>
                </c:pt>
                <c:pt idx="5381">
                  <c:v>2.075925925928459</c:v>
                </c:pt>
                <c:pt idx="5382">
                  <c:v>2.0760995370364981</c:v>
                </c:pt>
                <c:pt idx="5383">
                  <c:v>2.0762615740750334</c:v>
                </c:pt>
                <c:pt idx="5384">
                  <c:v>2.0764236111135688</c:v>
                </c:pt>
                <c:pt idx="5385">
                  <c:v>2.0766666666677338</c:v>
                </c:pt>
                <c:pt idx="5386">
                  <c:v>2.0768865740756155</c:v>
                </c:pt>
                <c:pt idx="5387">
                  <c:v>2.0768865740756155</c:v>
                </c:pt>
                <c:pt idx="5388">
                  <c:v>2.0768865740756155</c:v>
                </c:pt>
                <c:pt idx="5389">
                  <c:v>2.0798611111167702</c:v>
                </c:pt>
                <c:pt idx="5390">
                  <c:v>2.0800000000017462</c:v>
                </c:pt>
                <c:pt idx="5391">
                  <c:v>2.0801736111097853</c:v>
                </c:pt>
                <c:pt idx="5392">
                  <c:v>2.080393518517667</c:v>
                </c:pt>
                <c:pt idx="5393">
                  <c:v>2.0805902777792653</c:v>
                </c:pt>
                <c:pt idx="5394">
                  <c:v>2.0807986111103673</c:v>
                </c:pt>
                <c:pt idx="5395">
                  <c:v>2.0810069444487453</c:v>
                </c:pt>
                <c:pt idx="5396">
                  <c:v>2.081226851856627</c:v>
                </c:pt>
                <c:pt idx="5397">
                  <c:v>2.0814120370414457</c:v>
                </c:pt>
                <c:pt idx="5398">
                  <c:v>2.0816319444493274</c:v>
                </c:pt>
                <c:pt idx="5399">
                  <c:v>2.0818287037036498</c:v>
                </c:pt>
                <c:pt idx="5400">
                  <c:v>2.0820370370420278</c:v>
                </c:pt>
                <c:pt idx="5401">
                  <c:v>2.0822106481500668</c:v>
                </c:pt>
                <c:pt idx="5402">
                  <c:v>2.0823495370423188</c:v>
                </c:pt>
                <c:pt idx="5403">
                  <c:v>2.0824768518505152</c:v>
                </c:pt>
                <c:pt idx="5404">
                  <c:v>2.0826273148195469</c:v>
                </c:pt>
                <c:pt idx="5405">
                  <c:v>2.0828472222274286</c:v>
                </c:pt>
                <c:pt idx="5406">
                  <c:v>2.083043981481751</c:v>
                </c:pt>
                <c:pt idx="5407">
                  <c:v>2.0832754629664123</c:v>
                </c:pt>
                <c:pt idx="5408">
                  <c:v>2.083495370374294</c:v>
                </c:pt>
                <c:pt idx="5409">
                  <c:v>2.0836921296286164</c:v>
                </c:pt>
                <c:pt idx="5410">
                  <c:v>2.0838541666671517</c:v>
                </c:pt>
                <c:pt idx="5411">
                  <c:v>2.0839814814826241</c:v>
                </c:pt>
                <c:pt idx="5412">
                  <c:v>2.0841666666674428</c:v>
                </c:pt>
                <c:pt idx="5413">
                  <c:v>2.0843981481521041</c:v>
                </c:pt>
                <c:pt idx="5414">
                  <c:v>2.0845833333369228</c:v>
                </c:pt>
                <c:pt idx="5415">
                  <c:v>2.0847916666680248</c:v>
                </c:pt>
                <c:pt idx="5416">
                  <c:v>2.0849652777833398</c:v>
                </c:pt>
                <c:pt idx="5417">
                  <c:v>2.0851736111144419</c:v>
                </c:pt>
                <c:pt idx="5418">
                  <c:v>2.0853472222224809</c:v>
                </c:pt>
                <c:pt idx="5419">
                  <c:v>2.0855208333377959</c:v>
                </c:pt>
                <c:pt idx="5420">
                  <c:v>2.0856828703690553</c:v>
                </c:pt>
                <c:pt idx="5421">
                  <c:v>2.08586805556115</c:v>
                </c:pt>
                <c:pt idx="5422">
                  <c:v>2.0916435185208684</c:v>
                </c:pt>
                <c:pt idx="5423">
                  <c:v>2.0919328703748761</c:v>
                </c:pt>
                <c:pt idx="5424">
                  <c:v>2.0921412037059781</c:v>
                </c:pt>
                <c:pt idx="5425">
                  <c:v>2.0922916666677338</c:v>
                </c:pt>
                <c:pt idx="5426">
                  <c:v>2.0924537037062692</c:v>
                </c:pt>
                <c:pt idx="5427">
                  <c:v>2.0925578703754582</c:v>
                </c:pt>
                <c:pt idx="5428">
                  <c:v>2.0926736111141508</c:v>
                </c:pt>
                <c:pt idx="5429">
                  <c:v>2.0928472222221899</c:v>
                </c:pt>
                <c:pt idx="5430">
                  <c:v>2.0930555555605679</c:v>
                </c:pt>
                <c:pt idx="5431">
                  <c:v>2.0932754629684496</c:v>
                </c:pt>
                <c:pt idx="5432">
                  <c:v>2.0934490740764886</c:v>
                </c:pt>
                <c:pt idx="5433">
                  <c:v>2.0936342592613073</c:v>
                </c:pt>
                <c:pt idx="5434">
                  <c:v>2.0938078703693463</c:v>
                </c:pt>
                <c:pt idx="5435">
                  <c:v>2.093993055561441</c:v>
                </c:pt>
                <c:pt idx="5436">
                  <c:v>2.09416666666948</c:v>
                </c:pt>
                <c:pt idx="5437">
                  <c:v>2.0943287037080154</c:v>
                </c:pt>
                <c:pt idx="5438">
                  <c:v>2.0945370370391174</c:v>
                </c:pt>
                <c:pt idx="5439">
                  <c:v>2.0947106481471565</c:v>
                </c:pt>
                <c:pt idx="5440">
                  <c:v>2.0949074074087548</c:v>
                </c:pt>
                <c:pt idx="5441">
                  <c:v>2.0951157407398568</c:v>
                </c:pt>
                <c:pt idx="5442">
                  <c:v>2.0953240740782348</c:v>
                </c:pt>
                <c:pt idx="5443">
                  <c:v>2.0955324074093369</c:v>
                </c:pt>
                <c:pt idx="5444">
                  <c:v>2.0957523148172186</c:v>
                </c:pt>
                <c:pt idx="5445">
                  <c:v>2.0959490740788169</c:v>
                </c:pt>
                <c:pt idx="5446">
                  <c:v>2.0961689814866986</c:v>
                </c:pt>
                <c:pt idx="5447">
                  <c:v>2.096365740741021</c:v>
                </c:pt>
                <c:pt idx="5448">
                  <c:v>2.0965625000026193</c:v>
                </c:pt>
                <c:pt idx="5449">
                  <c:v>2.096817129633564</c:v>
                </c:pt>
                <c:pt idx="5450">
                  <c:v>2.0970486111109494</c:v>
                </c:pt>
                <c:pt idx="5451">
                  <c:v>2.0972685185188311</c:v>
                </c:pt>
                <c:pt idx="5452">
                  <c:v>2.0974884259267128</c:v>
                </c:pt>
                <c:pt idx="5453">
                  <c:v>2.0976967592650908</c:v>
                </c:pt>
                <c:pt idx="5454">
                  <c:v>2.0979050925961928</c:v>
                </c:pt>
                <c:pt idx="5455">
                  <c:v>2.0981365740735782</c:v>
                </c:pt>
                <c:pt idx="5456">
                  <c:v>2.0983912037045229</c:v>
                </c:pt>
                <c:pt idx="5457">
                  <c:v>2.0986574074122473</c:v>
                </c:pt>
                <c:pt idx="5458">
                  <c:v>2.098912037035916</c:v>
                </c:pt>
                <c:pt idx="5459">
                  <c:v>2.0991319444437977</c:v>
                </c:pt>
                <c:pt idx="5460">
                  <c:v>2.099398148151522</c:v>
                </c:pt>
                <c:pt idx="5461">
                  <c:v>2.0997337962980964</c:v>
                </c:pt>
                <c:pt idx="5462">
                  <c:v>2.0999768518522615</c:v>
                </c:pt>
                <c:pt idx="5463">
                  <c:v>2.1002083333369228</c:v>
                </c:pt>
                <c:pt idx="5464">
                  <c:v>2.1004745370373712</c:v>
                </c:pt>
                <c:pt idx="5465">
                  <c:v>2.1007870370376622</c:v>
                </c:pt>
                <c:pt idx="5466">
                  <c:v>2.1010532407453866</c:v>
                </c:pt>
                <c:pt idx="5467">
                  <c:v>2.101284722222772</c:v>
                </c:pt>
                <c:pt idx="5468">
                  <c:v>2.1015625</c:v>
                </c:pt>
                <c:pt idx="5469">
                  <c:v>2.101909722223354</c:v>
                </c:pt>
                <c:pt idx="5470">
                  <c:v>2.1022222222236451</c:v>
                </c:pt>
                <c:pt idx="5471">
                  <c:v>2.1024421296315268</c:v>
                </c:pt>
                <c:pt idx="5472">
                  <c:v>2.1026388888931251</c:v>
                </c:pt>
                <c:pt idx="5473">
                  <c:v>2.1028587963010068</c:v>
                </c:pt>
                <c:pt idx="5474">
                  <c:v>2.1031018518551718</c:v>
                </c:pt>
                <c:pt idx="5475">
                  <c:v>2.1033449074093369</c:v>
                </c:pt>
                <c:pt idx="5476">
                  <c:v>2.1035763888939982</c:v>
                </c:pt>
                <c:pt idx="5477">
                  <c:v>2.1038078703713836</c:v>
                </c:pt>
                <c:pt idx="5478">
                  <c:v>2.104039351856045</c:v>
                </c:pt>
                <c:pt idx="5479">
                  <c:v>2.1042708333334303</c:v>
                </c:pt>
                <c:pt idx="5480">
                  <c:v>2.1045023148180917</c:v>
                </c:pt>
                <c:pt idx="5481">
                  <c:v>2.1047916666720994</c:v>
                </c:pt>
                <c:pt idx="5482">
                  <c:v>2.1087731481529772</c:v>
                </c:pt>
                <c:pt idx="5483">
                  <c:v>2.1089814814840793</c:v>
                </c:pt>
                <c:pt idx="5484">
                  <c:v>2.1091898148151813</c:v>
                </c:pt>
                <c:pt idx="5485">
                  <c:v>2.1093865740767797</c:v>
                </c:pt>
                <c:pt idx="5486">
                  <c:v>2.1095949074078817</c:v>
                </c:pt>
                <c:pt idx="5487">
                  <c:v>2.1098032407462597</c:v>
                </c:pt>
                <c:pt idx="5488">
                  <c:v>2.1100115740773617</c:v>
                </c:pt>
                <c:pt idx="5489">
                  <c:v>2.1102314814852434</c:v>
                </c:pt>
                <c:pt idx="5490">
                  <c:v>2.1104513888931251</c:v>
                </c:pt>
                <c:pt idx="5491">
                  <c:v>2.1106597222242272</c:v>
                </c:pt>
                <c:pt idx="5492">
                  <c:v>2.1108680555553292</c:v>
                </c:pt>
                <c:pt idx="5493">
                  <c:v>2.1110648148169275</c:v>
                </c:pt>
                <c:pt idx="5494">
                  <c:v>2.1113773148172186</c:v>
                </c:pt>
                <c:pt idx="5495">
                  <c:v>2.11167824074073</c:v>
                </c:pt>
                <c:pt idx="5496">
                  <c:v>2.1119097222253913</c:v>
                </c:pt>
                <c:pt idx="5497">
                  <c:v>2.1121064814869897</c:v>
                </c:pt>
                <c:pt idx="5498">
                  <c:v>2.1123148148180917</c:v>
                </c:pt>
                <c:pt idx="5499">
                  <c:v>2.1125462962954771</c:v>
                </c:pt>
                <c:pt idx="5500">
                  <c:v>2.1128240740727051</c:v>
                </c:pt>
                <c:pt idx="5501">
                  <c:v>2.1130902777804295</c:v>
                </c:pt>
                <c:pt idx="5502">
                  <c:v>2.1133217592650908</c:v>
                </c:pt>
                <c:pt idx="5503">
                  <c:v>2.1135416666656965</c:v>
                </c:pt>
                <c:pt idx="5504">
                  <c:v>2.1137500000040745</c:v>
                </c:pt>
                <c:pt idx="5505">
                  <c:v>2.1140162037045229</c:v>
                </c:pt>
                <c:pt idx="5506">
                  <c:v>2.114293981481751</c:v>
                </c:pt>
                <c:pt idx="5507">
                  <c:v>2.1145486111126957</c:v>
                </c:pt>
                <c:pt idx="5508">
                  <c:v>2.114780092597357</c:v>
                </c:pt>
                <c:pt idx="5509">
                  <c:v>2.1149768518516794</c:v>
                </c:pt>
                <c:pt idx="5510">
                  <c:v>2.1151851851900574</c:v>
                </c:pt>
                <c:pt idx="5511">
                  <c:v>2.1154745370367891</c:v>
                </c:pt>
                <c:pt idx="5512">
                  <c:v>2.1159027777830488</c:v>
                </c:pt>
                <c:pt idx="5513">
                  <c:v>2.1162037037065602</c:v>
                </c:pt>
                <c:pt idx="5514">
                  <c:v>2.1164814814837882</c:v>
                </c:pt>
                <c:pt idx="5515">
                  <c:v>2.1167939814840793</c:v>
                </c:pt>
                <c:pt idx="5516">
                  <c:v>2.117222222223063</c:v>
                </c:pt>
                <c:pt idx="5517">
                  <c:v>2.1176504629620467</c:v>
                </c:pt>
                <c:pt idx="5518">
                  <c:v>2.1179745370391174</c:v>
                </c:pt>
                <c:pt idx="5519">
                  <c:v>2.1182407407395658</c:v>
                </c:pt>
                <c:pt idx="5520">
                  <c:v>2.1184837963010068</c:v>
                </c:pt>
                <c:pt idx="5521">
                  <c:v>2.1186689814858255</c:v>
                </c:pt>
                <c:pt idx="5522">
                  <c:v>2.1188425925938645</c:v>
                </c:pt>
                <c:pt idx="5523">
                  <c:v>2.1190509259249666</c:v>
                </c:pt>
                <c:pt idx="5524">
                  <c:v>2.1192245370402816</c:v>
                </c:pt>
                <c:pt idx="5525">
                  <c:v>2.1194212963018799</c:v>
                </c:pt>
                <c:pt idx="5526">
                  <c:v>2.1196527777792653</c:v>
                </c:pt>
                <c:pt idx="5527">
                  <c:v>2.11990740741021</c:v>
                </c:pt>
                <c:pt idx="5528">
                  <c:v>2.120115740741312</c:v>
                </c:pt>
                <c:pt idx="5529">
                  <c:v>2.1203009259261307</c:v>
                </c:pt>
                <c:pt idx="5530">
                  <c:v>2.1204976851877291</c:v>
                </c:pt>
                <c:pt idx="5531">
                  <c:v>2.1207060185188311</c:v>
                </c:pt>
                <c:pt idx="5532">
                  <c:v>2.1208796296341461</c:v>
                </c:pt>
                <c:pt idx="5533">
                  <c:v>2.1210648148189648</c:v>
                </c:pt>
                <c:pt idx="5534">
                  <c:v>2.1212152777807205</c:v>
                </c:pt>
                <c:pt idx="5535">
                  <c:v>2.1213541666656965</c:v>
                </c:pt>
                <c:pt idx="5536">
                  <c:v>2.1214930555579485</c:v>
                </c:pt>
                <c:pt idx="5537">
                  <c:v>2.1217592592583969</c:v>
                </c:pt>
                <c:pt idx="5538">
                  <c:v>2.1219907407430583</c:v>
                </c:pt>
                <c:pt idx="5539">
                  <c:v>2.1221990740741603</c:v>
                </c:pt>
                <c:pt idx="5540">
                  <c:v>2.1223726851894753</c:v>
                </c:pt>
                <c:pt idx="5541">
                  <c:v>2.122523148151231</c:v>
                </c:pt>
                <c:pt idx="5542">
                  <c:v>2.122662037036207</c:v>
                </c:pt>
                <c:pt idx="5543">
                  <c:v>2.1228935185208684</c:v>
                </c:pt>
                <c:pt idx="5544">
                  <c:v>2.1231134259287501</c:v>
                </c:pt>
                <c:pt idx="5545">
                  <c:v>2.1233217592598521</c:v>
                </c:pt>
                <c:pt idx="5546">
                  <c:v>2.1235300925982301</c:v>
                </c:pt>
                <c:pt idx="5547">
                  <c:v>2.1237268518525525</c:v>
                </c:pt>
                <c:pt idx="5548">
                  <c:v>2.1239351851909305</c:v>
                </c:pt>
                <c:pt idx="5549">
                  <c:v>2.1241319444452529</c:v>
                </c:pt>
                <c:pt idx="5550">
                  <c:v>2.1243055555605679</c:v>
                </c:pt>
                <c:pt idx="5551">
                  <c:v>2.1245023148148903</c:v>
                </c:pt>
                <c:pt idx="5552">
                  <c:v>2.124687499999709</c:v>
                </c:pt>
                <c:pt idx="5553">
                  <c:v>2.1248726851845277</c:v>
                </c:pt>
                <c:pt idx="5554">
                  <c:v>2.125069444446126</c:v>
                </c:pt>
                <c:pt idx="5555">
                  <c:v>2.1252314814846613</c:v>
                </c:pt>
                <c:pt idx="5556">
                  <c:v>2.1254282407462597</c:v>
                </c:pt>
                <c:pt idx="5557">
                  <c:v>2.1256018518542987</c:v>
                </c:pt>
                <c:pt idx="5558">
                  <c:v>2.1257754629623378</c:v>
                </c:pt>
                <c:pt idx="5559">
                  <c:v>2.1259606481471565</c:v>
                </c:pt>
                <c:pt idx="5560">
                  <c:v>2.1261574074087548</c:v>
                </c:pt>
                <c:pt idx="5561">
                  <c:v>2.1263657407398568</c:v>
                </c:pt>
                <c:pt idx="5562">
                  <c:v>2.1265625000014552</c:v>
                </c:pt>
                <c:pt idx="5563">
                  <c:v>2.1267476851862739</c:v>
                </c:pt>
                <c:pt idx="5564">
                  <c:v>2.1269212963015889</c:v>
                </c:pt>
                <c:pt idx="5565">
                  <c:v>2.1270949074096279</c:v>
                </c:pt>
                <c:pt idx="5566">
                  <c:v>2.127268518517667</c:v>
                </c:pt>
                <c:pt idx="5567">
                  <c:v>2.1274652777792653</c:v>
                </c:pt>
                <c:pt idx="5568">
                  <c:v>2.127650462964084</c:v>
                </c:pt>
                <c:pt idx="5569">
                  <c:v>2.127824074079399</c:v>
                </c:pt>
                <c:pt idx="5570">
                  <c:v>2.127997685187438</c:v>
                </c:pt>
                <c:pt idx="5571">
                  <c:v>2.1281712962954771</c:v>
                </c:pt>
                <c:pt idx="5572">
                  <c:v>2.1283680555570754</c:v>
                </c:pt>
                <c:pt idx="5573">
                  <c:v>2.1285416666723904</c:v>
                </c:pt>
                <c:pt idx="5574">
                  <c:v>2.1287268518572091</c:v>
                </c:pt>
                <c:pt idx="5575">
                  <c:v>2.1288888888884685</c:v>
                </c:pt>
                <c:pt idx="5576">
                  <c:v>2.1319328703757492</c:v>
                </c:pt>
                <c:pt idx="5577">
                  <c:v>2.1321064814837882</c:v>
                </c:pt>
                <c:pt idx="5578">
                  <c:v>2.1323032407453866</c:v>
                </c:pt>
                <c:pt idx="5579">
                  <c:v>2.1325115740764886</c:v>
                </c:pt>
                <c:pt idx="5580">
                  <c:v>2.1327199074075907</c:v>
                </c:pt>
                <c:pt idx="5581">
                  <c:v>2.1329282407459687</c:v>
                </c:pt>
                <c:pt idx="5582">
                  <c:v>2.133125000000291</c:v>
                </c:pt>
                <c:pt idx="5583">
                  <c:v>2.1333564814849524</c:v>
                </c:pt>
                <c:pt idx="5584">
                  <c:v>2.1335995370391174</c:v>
                </c:pt>
                <c:pt idx="5585">
                  <c:v>2.1338657407395658</c:v>
                </c:pt>
                <c:pt idx="5586">
                  <c:v>2.1341435185240698</c:v>
                </c:pt>
                <c:pt idx="5587">
                  <c:v>2.1344097222245182</c:v>
                </c:pt>
                <c:pt idx="5588">
                  <c:v>2.1346759259249666</c:v>
                </c:pt>
                <c:pt idx="5589">
                  <c:v>2.1349421296326909</c:v>
                </c:pt>
                <c:pt idx="5590">
                  <c:v>2.135219907409919</c:v>
                </c:pt>
                <c:pt idx="5591">
                  <c:v>2.13553240741021</c:v>
                </c:pt>
                <c:pt idx="5592">
                  <c:v>2.135775462964375</c:v>
                </c:pt>
                <c:pt idx="5593">
                  <c:v>2.1359837962954771</c:v>
                </c:pt>
                <c:pt idx="5594">
                  <c:v>2.1362384259264218</c:v>
                </c:pt>
                <c:pt idx="5595">
                  <c:v>2.1365393518572091</c:v>
                </c:pt>
                <c:pt idx="5596">
                  <c:v>2.1368171296344372</c:v>
                </c:pt>
                <c:pt idx="5597">
                  <c:v>2.1371064814811689</c:v>
                </c:pt>
                <c:pt idx="5598">
                  <c:v>2.1373611111121136</c:v>
                </c:pt>
                <c:pt idx="5599">
                  <c:v>2.1376041666662786</c:v>
                </c:pt>
                <c:pt idx="5600">
                  <c:v>2.137870370374003</c:v>
                </c:pt>
                <c:pt idx="5601">
                  <c:v>2.138182870374294</c:v>
                </c:pt>
                <c:pt idx="5602">
                  <c:v>2.1384490740747424</c:v>
                </c:pt>
                <c:pt idx="5603">
                  <c:v>2.1386574074131204</c:v>
                </c:pt>
                <c:pt idx="5604">
                  <c:v>2.1388773148137261</c:v>
                </c:pt>
                <c:pt idx="5605">
                  <c:v>2.1390972222216078</c:v>
                </c:pt>
                <c:pt idx="5606">
                  <c:v>2.1393287037062692</c:v>
                </c:pt>
                <c:pt idx="5607">
                  <c:v>2.1395138888910878</c:v>
                </c:pt>
                <c:pt idx="5608">
                  <c:v>2.1397337962989695</c:v>
                </c:pt>
                <c:pt idx="5609">
                  <c:v>2.1399768518531346</c:v>
                </c:pt>
                <c:pt idx="5610">
                  <c:v>2.1402083333377959</c:v>
                </c:pt>
                <c:pt idx="5611">
                  <c:v>2.140416666668898</c:v>
                </c:pt>
                <c:pt idx="5612">
                  <c:v>2.140625</c:v>
                </c:pt>
                <c:pt idx="5613">
                  <c:v>2.1408796296309447</c:v>
                </c:pt>
                <c:pt idx="5614">
                  <c:v>2.141111111115606</c:v>
                </c:pt>
                <c:pt idx="5615">
                  <c:v>2.1412731481468654</c:v>
                </c:pt>
                <c:pt idx="5616">
                  <c:v>2.1414467592621804</c:v>
                </c:pt>
                <c:pt idx="5617">
                  <c:v>2.1416550925932825</c:v>
                </c:pt>
                <c:pt idx="5618">
                  <c:v>2.1418518518548808</c:v>
                </c:pt>
                <c:pt idx="5619">
                  <c:v>2.1420486111164792</c:v>
                </c:pt>
                <c:pt idx="5620">
                  <c:v>2.1422337963012978</c:v>
                </c:pt>
                <c:pt idx="5621">
                  <c:v>2.1424652777786832</c:v>
                </c:pt>
                <c:pt idx="5622">
                  <c:v>2.1426620370402816</c:v>
                </c:pt>
                <c:pt idx="5623">
                  <c:v>2.1428125000020373</c:v>
                </c:pt>
                <c:pt idx="5624">
                  <c:v>2.142962962963793</c:v>
                </c:pt>
                <c:pt idx="5625">
                  <c:v>2.143136574079108</c:v>
                </c:pt>
                <c:pt idx="5626">
                  <c:v>2.143310185187147</c:v>
                </c:pt>
                <c:pt idx="5627">
                  <c:v>2.1434953703719657</c:v>
                </c:pt>
                <c:pt idx="5628">
                  <c:v>2.1436342592642177</c:v>
                </c:pt>
                <c:pt idx="5629">
                  <c:v>2.1438310185185401</c:v>
                </c:pt>
                <c:pt idx="5630">
                  <c:v>2.1440046296338551</c:v>
                </c:pt>
                <c:pt idx="5631">
                  <c:v>2.1441550925956108</c:v>
                </c:pt>
                <c:pt idx="5632">
                  <c:v>2.1443287037036498</c:v>
                </c:pt>
                <c:pt idx="5633">
                  <c:v>2.1446759259270038</c:v>
                </c:pt>
                <c:pt idx="5634">
                  <c:v>2.1448263888887595</c:v>
                </c:pt>
                <c:pt idx="5635">
                  <c:v>2.1449652777810115</c:v>
                </c:pt>
                <c:pt idx="5636">
                  <c:v>2.1450925925964839</c:v>
                </c:pt>
                <c:pt idx="5637">
                  <c:v>2.1452314814814599</c:v>
                </c:pt>
                <c:pt idx="5638">
                  <c:v>2.1454050925967749</c:v>
                </c:pt>
                <c:pt idx="5639">
                  <c:v>2.145613425927877</c:v>
                </c:pt>
                <c:pt idx="5640">
                  <c:v>2.145787037035916</c:v>
                </c:pt>
                <c:pt idx="5641">
                  <c:v>2.145995370374294</c:v>
                </c:pt>
                <c:pt idx="5642">
                  <c:v>2.14613425925927</c:v>
                </c:pt>
                <c:pt idx="5643">
                  <c:v>2.146307870374585</c:v>
                </c:pt>
                <c:pt idx="5644">
                  <c:v>2.1464814814826241</c:v>
                </c:pt>
                <c:pt idx="5645">
                  <c:v>2.1466203703748761</c:v>
                </c:pt>
                <c:pt idx="5646">
                  <c:v>2.1467476851903484</c:v>
                </c:pt>
                <c:pt idx="5647">
                  <c:v>2.1470601851906395</c:v>
                </c:pt>
                <c:pt idx="5648">
                  <c:v>2.1472685185217415</c:v>
                </c:pt>
                <c:pt idx="5649">
                  <c:v>2.1474652777833398</c:v>
                </c:pt>
                <c:pt idx="5650">
                  <c:v>2.1476504629681585</c:v>
                </c:pt>
                <c:pt idx="5651">
                  <c:v>2.1478240740761976</c:v>
                </c:pt>
                <c:pt idx="5652">
                  <c:v>2.1479976851842366</c:v>
                </c:pt>
                <c:pt idx="5653">
                  <c:v>2.148194444445835</c:v>
                </c:pt>
                <c:pt idx="5654">
                  <c:v>2.1484259259304963</c:v>
                </c:pt>
                <c:pt idx="5655">
                  <c:v>2.1486342592615983</c:v>
                </c:pt>
                <c:pt idx="5656">
                  <c:v>2.1488078703696374</c:v>
                </c:pt>
                <c:pt idx="5657">
                  <c:v>2.1489930555544561</c:v>
                </c:pt>
                <c:pt idx="5658">
                  <c:v>2.1491898148160544</c:v>
                </c:pt>
                <c:pt idx="5659">
                  <c:v>2.1493634259313694</c:v>
                </c:pt>
                <c:pt idx="5660">
                  <c:v>2.1495370370394085</c:v>
                </c:pt>
                <c:pt idx="5661">
                  <c:v>2.1497106481474475</c:v>
                </c:pt>
                <c:pt idx="5662">
                  <c:v>2.1498958333322662</c:v>
                </c:pt>
                <c:pt idx="5663">
                  <c:v>2.1500694444475812</c:v>
                </c:pt>
                <c:pt idx="5664">
                  <c:v>2.1502430555556202</c:v>
                </c:pt>
                <c:pt idx="5665">
                  <c:v>2.1503819444478722</c:v>
                </c:pt>
                <c:pt idx="5666">
                  <c:v>2.1505671296326909</c:v>
                </c:pt>
                <c:pt idx="5667">
                  <c:v>2.150775462963793</c:v>
                </c:pt>
                <c:pt idx="5668">
                  <c:v>2.150983796302171</c:v>
                </c:pt>
                <c:pt idx="5669">
                  <c:v>2.1512384259258397</c:v>
                </c:pt>
                <c:pt idx="5670">
                  <c:v>2.1541435185208684</c:v>
                </c:pt>
                <c:pt idx="5671">
                  <c:v>2.1544675925979391</c:v>
                </c:pt>
                <c:pt idx="5672">
                  <c:v>2.1546643518522615</c:v>
                </c:pt>
                <c:pt idx="5673">
                  <c:v>2.1548726851906395</c:v>
                </c:pt>
                <c:pt idx="5674">
                  <c:v>2.1550925925912452</c:v>
                </c:pt>
                <c:pt idx="5675">
                  <c:v>2.1553009259296232</c:v>
                </c:pt>
                <c:pt idx="5676">
                  <c:v>2.1554976851839456</c:v>
                </c:pt>
                <c:pt idx="5677">
                  <c:v>2.1557175925918273</c:v>
                </c:pt>
                <c:pt idx="5678">
                  <c:v>2.1559143518534256</c:v>
                </c:pt>
                <c:pt idx="5679">
                  <c:v>2.1561226851845277</c:v>
                </c:pt>
                <c:pt idx="5680">
                  <c:v>2.1563310185229057</c:v>
                </c:pt>
                <c:pt idx="5681">
                  <c:v>2.156527777777228</c:v>
                </c:pt>
                <c:pt idx="5682">
                  <c:v>2.156736111115606</c:v>
                </c:pt>
                <c:pt idx="5683">
                  <c:v>2.1569560185234877</c:v>
                </c:pt>
                <c:pt idx="5684">
                  <c:v>2.1720717592615983</c:v>
                </c:pt>
                <c:pt idx="5685">
                  <c:v>2.1727662037083064</c:v>
                </c:pt>
                <c:pt idx="5686">
                  <c:v>2.1734606481477385</c:v>
                </c:pt>
                <c:pt idx="5687">
                  <c:v>2.174212962963793</c:v>
                </c:pt>
                <c:pt idx="5688">
                  <c:v>2.1754629629649571</c:v>
                </c:pt>
                <c:pt idx="5689">
                  <c:v>2.1764583333351766</c:v>
                </c:pt>
                <c:pt idx="5690">
                  <c:v>2.1773958333360497</c:v>
                </c:pt>
                <c:pt idx="5691">
                  <c:v>2.1782986111138598</c:v>
                </c:pt>
                <c:pt idx="5692">
                  <c:v>2.1794328703690553</c:v>
                </c:pt>
                <c:pt idx="5693">
                  <c:v>2.1804398148160544</c:v>
                </c:pt>
                <c:pt idx="5694">
                  <c:v>2.1815046296323999</c:v>
                </c:pt>
                <c:pt idx="5695">
                  <c:v>2.1824884259258397</c:v>
                </c:pt>
                <c:pt idx="5696">
                  <c:v>2.1835185185191222</c:v>
                </c:pt>
                <c:pt idx="5697">
                  <c:v>2.1845023148198379</c:v>
                </c:pt>
                <c:pt idx="5698">
                  <c:v>2.1854166666671517</c:v>
                </c:pt>
                <c:pt idx="5699">
                  <c:v>2.1863773148143082</c:v>
                </c:pt>
                <c:pt idx="5700">
                  <c:v>2.187604166669189</c:v>
                </c:pt>
                <c:pt idx="5701">
                  <c:v>2.1884259259313694</c:v>
                </c:pt>
                <c:pt idx="5702">
                  <c:v>2.1892361111167702</c:v>
                </c:pt>
                <c:pt idx="5703">
                  <c:v>2.19021990741021</c:v>
                </c:pt>
                <c:pt idx="5704">
                  <c:v>2.1912384259267128</c:v>
                </c:pt>
                <c:pt idx="5705">
                  <c:v>2.1923148148198379</c:v>
                </c:pt>
                <c:pt idx="5706">
                  <c:v>2.1933680555594037</c:v>
                </c:pt>
                <c:pt idx="5707">
                  <c:v>2.1943402777833398</c:v>
                </c:pt>
                <c:pt idx="5708">
                  <c:v>2.1953240740767797</c:v>
                </c:pt>
                <c:pt idx="5709">
                  <c:v>2.1992129629652482</c:v>
                </c:pt>
                <c:pt idx="5710">
                  <c:v>2.1994444444499095</c:v>
                </c:pt>
                <c:pt idx="5711">
                  <c:v>2.1996296296347282</c:v>
                </c:pt>
                <c:pt idx="5712">
                  <c:v>2.1997800925964839</c:v>
                </c:pt>
                <c:pt idx="5713">
                  <c:v>2.1999074074119562</c:v>
                </c:pt>
                <c:pt idx="5714">
                  <c:v>2.2000231481506489</c:v>
                </c:pt>
                <c:pt idx="5715">
                  <c:v>2.2001273148198379</c:v>
                </c:pt>
                <c:pt idx="5716">
                  <c:v>2.2002199074122473</c:v>
                </c:pt>
                <c:pt idx="5717">
                  <c:v>2.2003819444435067</c:v>
                </c:pt>
                <c:pt idx="5718">
                  <c:v>2.2007060185205773</c:v>
                </c:pt>
                <c:pt idx="5719">
                  <c:v>2.20082175925927</c:v>
                </c:pt>
                <c:pt idx="5720">
                  <c:v>2.200925925928459</c:v>
                </c:pt>
                <c:pt idx="5721">
                  <c:v>2.2010185185208684</c:v>
                </c:pt>
                <c:pt idx="5722">
                  <c:v>2.2011226851900574</c:v>
                </c:pt>
                <c:pt idx="5723">
                  <c:v>2.2012268518519704</c:v>
                </c:pt>
                <c:pt idx="5724">
                  <c:v>2.2014236111135688</c:v>
                </c:pt>
                <c:pt idx="5725">
                  <c:v>2.2016550925982301</c:v>
                </c:pt>
                <c:pt idx="5726">
                  <c:v>2.2018287037062692</c:v>
                </c:pt>
                <c:pt idx="5727">
                  <c:v>2.2019907407448045</c:v>
                </c:pt>
                <c:pt idx="5728">
                  <c:v>2.2021527777833398</c:v>
                </c:pt>
                <c:pt idx="5729">
                  <c:v>2.2023032407450955</c:v>
                </c:pt>
                <c:pt idx="5730">
                  <c:v>2.2024421296300716</c:v>
                </c:pt>
                <c:pt idx="5731">
                  <c:v>2.2025925925918273</c:v>
                </c:pt>
                <c:pt idx="5732">
                  <c:v>2.2027893518534256</c:v>
                </c:pt>
                <c:pt idx="5733">
                  <c:v>2.2029745370382443</c:v>
                </c:pt>
                <c:pt idx="5734">
                  <c:v>2.203159722223063</c:v>
                </c:pt>
                <c:pt idx="5735">
                  <c:v>2.203368055561441</c:v>
                </c:pt>
                <c:pt idx="5736">
                  <c:v>2.20354166666948</c:v>
                </c:pt>
                <c:pt idx="5737">
                  <c:v>2.2036805555544561</c:v>
                </c:pt>
                <c:pt idx="5738">
                  <c:v>2.2038310185234877</c:v>
                </c:pt>
                <c:pt idx="5739">
                  <c:v>2.2039814814852434</c:v>
                </c:pt>
                <c:pt idx="5740">
                  <c:v>2.2041898148163455</c:v>
                </c:pt>
                <c:pt idx="5741">
                  <c:v>2.2043981481474475</c:v>
                </c:pt>
                <c:pt idx="5742">
                  <c:v>2.2045717592627625</c:v>
                </c:pt>
                <c:pt idx="5743">
                  <c:v>2.2047453703708015</c:v>
                </c:pt>
                <c:pt idx="5744">
                  <c:v>2.2049189814861165</c:v>
                </c:pt>
                <c:pt idx="5745">
                  <c:v>2.2051157407404389</c:v>
                </c:pt>
                <c:pt idx="5746">
                  <c:v>2.2053009259252576</c:v>
                </c:pt>
                <c:pt idx="5747">
                  <c:v>2.2054861111100763</c:v>
                </c:pt>
                <c:pt idx="5748">
                  <c:v>2.205706018517958</c:v>
                </c:pt>
                <c:pt idx="5749">
                  <c:v>2.2059027777795563</c:v>
                </c:pt>
                <c:pt idx="5750">
                  <c:v>2.2061111111106584</c:v>
                </c:pt>
                <c:pt idx="5751">
                  <c:v>2.2063310185185401</c:v>
                </c:pt>
                <c:pt idx="5752">
                  <c:v>2.2065162037033588</c:v>
                </c:pt>
                <c:pt idx="5753">
                  <c:v>2.2066666666723904</c:v>
                </c:pt>
                <c:pt idx="5754">
                  <c:v>2.2068287037036498</c:v>
                </c:pt>
                <c:pt idx="5755">
                  <c:v>2.2070254629652482</c:v>
                </c:pt>
                <c:pt idx="5756">
                  <c:v>2.2072222222268465</c:v>
                </c:pt>
                <c:pt idx="5757">
                  <c:v>2.2074074074116652</c:v>
                </c:pt>
                <c:pt idx="5758">
                  <c:v>2.2076041666659876</c:v>
                </c:pt>
                <c:pt idx="5759">
                  <c:v>2.2078009259275859</c:v>
                </c:pt>
                <c:pt idx="5760">
                  <c:v>2.2079629629661213</c:v>
                </c:pt>
                <c:pt idx="5761">
                  <c:v>2.2081365740741603</c:v>
                </c:pt>
                <c:pt idx="5762">
                  <c:v>2.2083333333357587</c:v>
                </c:pt>
                <c:pt idx="5763">
                  <c:v>2.208530092597357</c:v>
                </c:pt>
                <c:pt idx="5764">
                  <c:v>2.2087500000052387</c:v>
                </c:pt>
                <c:pt idx="5765">
                  <c:v>2.2128703703710926</c:v>
                </c:pt>
                <c:pt idx="5766">
                  <c:v>2.2131365740788169</c:v>
                </c:pt>
                <c:pt idx="5767">
                  <c:v>2.2133333333331393</c:v>
                </c:pt>
                <c:pt idx="5768">
                  <c:v>2.2135416666715173</c:v>
                </c:pt>
                <c:pt idx="5769">
                  <c:v>2.2137500000026193</c:v>
                </c:pt>
                <c:pt idx="5770">
                  <c:v>2.213969907410501</c:v>
                </c:pt>
                <c:pt idx="5771">
                  <c:v>2.2141782407416031</c:v>
                </c:pt>
                <c:pt idx="5772">
                  <c:v>2.2143750000032014</c:v>
                </c:pt>
                <c:pt idx="5773">
                  <c:v>2.2145601851880201</c:v>
                </c:pt>
                <c:pt idx="5774">
                  <c:v>2.2146990740729962</c:v>
                </c:pt>
                <c:pt idx="5775">
                  <c:v>2.2148726851883112</c:v>
                </c:pt>
                <c:pt idx="5776">
                  <c:v>2.2150462962963502</c:v>
                </c:pt>
                <c:pt idx="5777">
                  <c:v>2.2152199074116652</c:v>
                </c:pt>
                <c:pt idx="5778">
                  <c:v>2.2154166666659876</c:v>
                </c:pt>
                <c:pt idx="5779">
                  <c:v>2.2156134259275859</c:v>
                </c:pt>
                <c:pt idx="5780">
                  <c:v>2.2158333333354676</c:v>
                </c:pt>
                <c:pt idx="5781">
                  <c:v>2.216030092597066</c:v>
                </c:pt>
                <c:pt idx="5782">
                  <c:v>2.2161921296283253</c:v>
                </c:pt>
                <c:pt idx="5783">
                  <c:v>2.2163541666668607</c:v>
                </c:pt>
                <c:pt idx="5784">
                  <c:v>2.2165046296286164</c:v>
                </c:pt>
                <c:pt idx="5785">
                  <c:v>2.216655092597648</c:v>
                </c:pt>
                <c:pt idx="5786">
                  <c:v>2.2168402777824667</c:v>
                </c:pt>
                <c:pt idx="5787">
                  <c:v>2.2170254629672854</c:v>
                </c:pt>
                <c:pt idx="5788">
                  <c:v>2.2171990740753245</c:v>
                </c:pt>
                <c:pt idx="5789">
                  <c:v>2.2173495370370802</c:v>
                </c:pt>
                <c:pt idx="5790">
                  <c:v>2.2175115740756155</c:v>
                </c:pt>
                <c:pt idx="5791">
                  <c:v>2.2176620370373712</c:v>
                </c:pt>
                <c:pt idx="5792">
                  <c:v>2.2178240740759065</c:v>
                </c:pt>
                <c:pt idx="5793">
                  <c:v>2.2179861111144419</c:v>
                </c:pt>
                <c:pt idx="5794">
                  <c:v>2.2181481481529772</c:v>
                </c:pt>
                <c:pt idx="5795">
                  <c:v>2.2183217592610163</c:v>
                </c:pt>
                <c:pt idx="5796">
                  <c:v>2.2184953703690553</c:v>
                </c:pt>
                <c:pt idx="5797">
                  <c:v>2.2187037037074333</c:v>
                </c:pt>
                <c:pt idx="5798">
                  <c:v>2.2189004629617557</c:v>
                </c:pt>
                <c:pt idx="5799">
                  <c:v>2.2190740740770707</c:v>
                </c:pt>
                <c:pt idx="5800">
                  <c:v>2.219270833338669</c:v>
                </c:pt>
                <c:pt idx="5801">
                  <c:v>2.2194560185234877</c:v>
                </c:pt>
                <c:pt idx="5802">
                  <c:v>2.2197222222239361</c:v>
                </c:pt>
                <c:pt idx="5803">
                  <c:v>2.2200694444472902</c:v>
                </c:pt>
                <c:pt idx="5804">
                  <c:v>2.2203009259246755</c:v>
                </c:pt>
                <c:pt idx="5805">
                  <c:v>2.2205092592630535</c:v>
                </c:pt>
                <c:pt idx="5806">
                  <c:v>2.2207407407404389</c:v>
                </c:pt>
                <c:pt idx="5807">
                  <c:v>2.2209837963018799</c:v>
                </c:pt>
                <c:pt idx="5808">
                  <c:v>2.2212500000023283</c:v>
                </c:pt>
                <c:pt idx="5809">
                  <c:v>2.2214814814869897</c:v>
                </c:pt>
                <c:pt idx="5810">
                  <c:v>2.2216898148180917</c:v>
                </c:pt>
                <c:pt idx="5811">
                  <c:v>2.2219212962954771</c:v>
                </c:pt>
                <c:pt idx="5812">
                  <c:v>2.2221412037033588</c:v>
                </c:pt>
                <c:pt idx="5813">
                  <c:v>2.2223726851880201</c:v>
                </c:pt>
                <c:pt idx="5814">
                  <c:v>2.2226041666654055</c:v>
                </c:pt>
                <c:pt idx="5815">
                  <c:v>2.2228356481500668</c:v>
                </c:pt>
                <c:pt idx="5816">
                  <c:v>2.2230092592581059</c:v>
                </c:pt>
                <c:pt idx="5817">
                  <c:v>2.2231828703734209</c:v>
                </c:pt>
                <c:pt idx="5818">
                  <c:v>2.2233564814814599</c:v>
                </c:pt>
                <c:pt idx="5819">
                  <c:v>2.2235879629661213</c:v>
                </c:pt>
                <c:pt idx="5820">
                  <c:v>2.2238541666665697</c:v>
                </c:pt>
                <c:pt idx="5821">
                  <c:v>2.2241435185205773</c:v>
                </c:pt>
                <c:pt idx="5822">
                  <c:v>2.2243402777821757</c:v>
                </c:pt>
                <c:pt idx="5823">
                  <c:v>2.2245254629669944</c:v>
                </c:pt>
                <c:pt idx="5824">
                  <c:v>2.2247453703748761</c:v>
                </c:pt>
                <c:pt idx="5825">
                  <c:v>2.2249537037059781</c:v>
                </c:pt>
                <c:pt idx="5826">
                  <c:v>2.2251851851906395</c:v>
                </c:pt>
                <c:pt idx="5827">
                  <c:v>2.2254745370373712</c:v>
                </c:pt>
                <c:pt idx="5828">
                  <c:v>2.2257291666683159</c:v>
                </c:pt>
                <c:pt idx="5829">
                  <c:v>2.2259374999994179</c:v>
                </c:pt>
                <c:pt idx="5830">
                  <c:v>2.2261111111147329</c:v>
                </c:pt>
                <c:pt idx="5831">
                  <c:v>2.226319444445835</c:v>
                </c:pt>
                <c:pt idx="5832">
                  <c:v>2.2265393518537167</c:v>
                </c:pt>
                <c:pt idx="5833">
                  <c:v>2.2267592592615983</c:v>
                </c:pt>
                <c:pt idx="5834">
                  <c:v>2.2270717592618894</c:v>
                </c:pt>
                <c:pt idx="5835">
                  <c:v>2.2273495370391174</c:v>
                </c:pt>
                <c:pt idx="5836">
                  <c:v>2.2275925925932825</c:v>
                </c:pt>
                <c:pt idx="5837">
                  <c:v>2.2278356481474475</c:v>
                </c:pt>
                <c:pt idx="5838">
                  <c:v>2.2281828703708015</c:v>
                </c:pt>
                <c:pt idx="5839">
                  <c:v>2.2285532407404389</c:v>
                </c:pt>
                <c:pt idx="5840">
                  <c:v>2.2289467592636356</c:v>
                </c:pt>
                <c:pt idx="5841">
                  <c:v>2.229247685187147</c:v>
                </c:pt>
                <c:pt idx="5842">
                  <c:v>2.2295717592642177</c:v>
                </c:pt>
                <c:pt idx="5843">
                  <c:v>2.2299768518569181</c:v>
                </c:pt>
                <c:pt idx="5844">
                  <c:v>2.2302662037036498</c:v>
                </c:pt>
                <c:pt idx="5845">
                  <c:v>2.2305324074113742</c:v>
                </c:pt>
                <c:pt idx="5846">
                  <c:v>2.2308449074116652</c:v>
                </c:pt>
                <c:pt idx="5847">
                  <c:v>2.2312037037045229</c:v>
                </c:pt>
                <c:pt idx="5848">
                  <c:v>2.2314930555585306</c:v>
                </c:pt>
                <c:pt idx="5849">
                  <c:v>2.2317129629664123</c:v>
                </c:pt>
                <c:pt idx="5850">
                  <c:v>2.2319097222280107</c:v>
                </c:pt>
                <c:pt idx="5851">
                  <c:v>2.2321990740747424</c:v>
                </c:pt>
                <c:pt idx="5852">
                  <c:v>2.2325925925979391</c:v>
                </c:pt>
                <c:pt idx="5853">
                  <c:v>2.2328587962983875</c:v>
                </c:pt>
                <c:pt idx="5854">
                  <c:v>2.2331018518525525</c:v>
                </c:pt>
                <c:pt idx="5855">
                  <c:v>2.2333680555602768</c:v>
                </c:pt>
                <c:pt idx="5856">
                  <c:v>2.2336805555605679</c:v>
                </c:pt>
                <c:pt idx="5857">
                  <c:v>2.2340046296303626</c:v>
                </c:pt>
                <c:pt idx="5858">
                  <c:v>2.23430555556115</c:v>
                </c:pt>
                <c:pt idx="5859">
                  <c:v>2.2412152777833398</c:v>
                </c:pt>
                <c:pt idx="5860">
                  <c:v>2.2414236111144419</c:v>
                </c:pt>
                <c:pt idx="5861">
                  <c:v>2.2416319444455439</c:v>
                </c:pt>
                <c:pt idx="5862">
                  <c:v>2.241840277776646</c:v>
                </c:pt>
                <c:pt idx="5863">
                  <c:v>2.2420601851845277</c:v>
                </c:pt>
                <c:pt idx="5864">
                  <c:v>2.242256944446126</c:v>
                </c:pt>
                <c:pt idx="5865">
                  <c:v>2.2516550925938645</c:v>
                </c:pt>
                <c:pt idx="5866">
                  <c:v>2.2523495370405726</c:v>
                </c:pt>
                <c:pt idx="5867">
                  <c:v>2.2530439814872807</c:v>
                </c:pt>
                <c:pt idx="5868">
                  <c:v>2.2537731481497758</c:v>
                </c:pt>
                <c:pt idx="5869">
                  <c:v>2.2553472222280107</c:v>
                </c:pt>
                <c:pt idx="5870">
                  <c:v>2.2569560185220325</c:v>
                </c:pt>
                <c:pt idx="5871">
                  <c:v>2.2584143518542987</c:v>
                </c:pt>
                <c:pt idx="5872">
                  <c:v>2.2599189814864076</c:v>
                </c:pt>
                <c:pt idx="5873">
                  <c:v>2.2609259259261307</c:v>
                </c:pt>
                <c:pt idx="5874">
                  <c:v>2.2621759259272949</c:v>
                </c:pt>
                <c:pt idx="5875">
                  <c:v>2.2635879629669944</c:v>
                </c:pt>
                <c:pt idx="5876">
                  <c:v>2.2649884259299142</c:v>
                </c:pt>
                <c:pt idx="5877">
                  <c:v>2.2662615740773617</c:v>
                </c:pt>
                <c:pt idx="5878">
                  <c:v>2.2673726851862739</c:v>
                </c:pt>
                <c:pt idx="5879">
                  <c:v>2.268518518518249</c:v>
                </c:pt>
                <c:pt idx="5880">
                  <c:v>2.2697685185194132</c:v>
                </c:pt>
                <c:pt idx="5881">
                  <c:v>2.2707986111126957</c:v>
                </c:pt>
                <c:pt idx="5882">
                  <c:v>2.2718518518522615</c:v>
                </c:pt>
                <c:pt idx="5883">
                  <c:v>2.2728356481529772</c:v>
                </c:pt>
                <c:pt idx="5884">
                  <c:v>2.2738425925927004</c:v>
                </c:pt>
                <c:pt idx="5885">
                  <c:v>2.2748495370396995</c:v>
                </c:pt>
                <c:pt idx="5886">
                  <c:v>2.2757986111100763</c:v>
                </c:pt>
                <c:pt idx="5887">
                  <c:v>2.2769097222262644</c:v>
                </c:pt>
                <c:pt idx="5888">
                  <c:v>2.2778356481503579</c:v>
                </c:pt>
                <c:pt idx="5889">
                  <c:v>2.2787152777818847</c:v>
                </c:pt>
                <c:pt idx="5890">
                  <c:v>2.2822453703702195</c:v>
                </c:pt>
                <c:pt idx="5891">
                  <c:v>2.2824768518548808</c:v>
                </c:pt>
                <c:pt idx="5892">
                  <c:v>2.2826736111164792</c:v>
                </c:pt>
                <c:pt idx="5893">
                  <c:v>2.2828240740782348</c:v>
                </c:pt>
                <c:pt idx="5894">
                  <c:v>2.2830439814861165</c:v>
                </c:pt>
                <c:pt idx="5895">
                  <c:v>2.2833333333328483</c:v>
                </c:pt>
                <c:pt idx="5896">
                  <c:v>2.2836111111100763</c:v>
                </c:pt>
                <c:pt idx="5897">
                  <c:v>2.2838541666715173</c:v>
                </c:pt>
                <c:pt idx="5898">
                  <c:v>2.2840277777795563</c:v>
                </c:pt>
                <c:pt idx="5899">
                  <c:v>2.2842361111106584</c:v>
                </c:pt>
                <c:pt idx="5900">
                  <c:v>2.2845023148183827</c:v>
                </c:pt>
                <c:pt idx="5901">
                  <c:v>2.2847569444493274</c:v>
                </c:pt>
                <c:pt idx="5902">
                  <c:v>2.2850000000034925</c:v>
                </c:pt>
                <c:pt idx="5903">
                  <c:v>2.2852314814808778</c:v>
                </c:pt>
                <c:pt idx="5904">
                  <c:v>2.2854745370423188</c:v>
                </c:pt>
                <c:pt idx="5905">
                  <c:v>2.2856828703734209</c:v>
                </c:pt>
                <c:pt idx="5906">
                  <c:v>2.2859375000043656</c:v>
                </c:pt>
                <c:pt idx="5907">
                  <c:v>2.2862152777815936</c:v>
                </c:pt>
                <c:pt idx="5908">
                  <c:v>2.2864583333357587</c:v>
                </c:pt>
                <c:pt idx="5909">
                  <c:v>2.286655092597357</c:v>
                </c:pt>
                <c:pt idx="5910">
                  <c:v>2.286863425928459</c:v>
                </c:pt>
                <c:pt idx="5911">
                  <c:v>2.2870717592595611</c:v>
                </c:pt>
                <c:pt idx="5912">
                  <c:v>2.2872916666674428</c:v>
                </c:pt>
                <c:pt idx="5913">
                  <c:v>2.2875115740753245</c:v>
                </c:pt>
                <c:pt idx="5914">
                  <c:v>2.2877199074064265</c:v>
                </c:pt>
                <c:pt idx="5915">
                  <c:v>2.2879398148143082</c:v>
                </c:pt>
                <c:pt idx="5916">
                  <c:v>2.2881597222221899</c:v>
                </c:pt>
                <c:pt idx="5917">
                  <c:v>2.2883796296300716</c:v>
                </c:pt>
                <c:pt idx="5918">
                  <c:v>2.2885879629684496</c:v>
                </c:pt>
                <c:pt idx="5919">
                  <c:v>2.2888310185226146</c:v>
                </c:pt>
                <c:pt idx="5920">
                  <c:v>2.2890509259304963</c:v>
                </c:pt>
                <c:pt idx="5921">
                  <c:v>2.289270833338378</c:v>
                </c:pt>
                <c:pt idx="5922">
                  <c:v>2.2894907407462597</c:v>
                </c:pt>
                <c:pt idx="5923">
                  <c:v>2.2896990740773617</c:v>
                </c:pt>
                <c:pt idx="5924">
                  <c:v>2.2898726851854008</c:v>
                </c:pt>
                <c:pt idx="5925">
                  <c:v>2.2901620370394085</c:v>
                </c:pt>
                <c:pt idx="5926">
                  <c:v>2.2903935185240698</c:v>
                </c:pt>
                <c:pt idx="5927">
                  <c:v>2.2906134259246755</c:v>
                </c:pt>
                <c:pt idx="5928">
                  <c:v>2.2909027777786832</c:v>
                </c:pt>
                <c:pt idx="5929">
                  <c:v>2.2911111111097853</c:v>
                </c:pt>
                <c:pt idx="5930">
                  <c:v>2.2913078703713836</c:v>
                </c:pt>
                <c:pt idx="5931">
                  <c:v>2.2915972222253913</c:v>
                </c:pt>
                <c:pt idx="5932">
                  <c:v>2.2918402777795563</c:v>
                </c:pt>
                <c:pt idx="5933">
                  <c:v>2.292094907410501</c:v>
                </c:pt>
                <c:pt idx="5934">
                  <c:v>2.2923148148183827</c:v>
                </c:pt>
                <c:pt idx="5935">
                  <c:v>2.2925462962957681</c:v>
                </c:pt>
                <c:pt idx="5936">
                  <c:v>2.2928240740729962</c:v>
                </c:pt>
                <c:pt idx="5937">
                  <c:v>2.2932060185194132</c:v>
                </c:pt>
                <c:pt idx="5938">
                  <c:v>2.2935879629658302</c:v>
                </c:pt>
                <c:pt idx="5939">
                  <c:v>2.2938425925967749</c:v>
                </c:pt>
                <c:pt idx="5940">
                  <c:v>2.2941087962972233</c:v>
                </c:pt>
                <c:pt idx="5941">
                  <c:v>2.2944791666668607</c:v>
                </c:pt>
                <c:pt idx="5942">
                  <c:v>2.2948032407439314</c:v>
                </c:pt>
                <c:pt idx="5943">
                  <c:v>2.2950925925979391</c:v>
                </c:pt>
                <c:pt idx="5944">
                  <c:v>2.2953125000058208</c:v>
                </c:pt>
                <c:pt idx="5945">
                  <c:v>2.2956134259293322</c:v>
                </c:pt>
                <c:pt idx="5946">
                  <c:v>2.2959722222221899</c:v>
                </c:pt>
                <c:pt idx="5947">
                  <c:v>2.2962384259299142</c:v>
                </c:pt>
                <c:pt idx="5948">
                  <c:v>2.2964583333377959</c:v>
                </c:pt>
                <c:pt idx="5949">
                  <c:v>2.2966898148151813</c:v>
                </c:pt>
                <c:pt idx="5950">
                  <c:v>2.2969212962998427</c:v>
                </c:pt>
                <c:pt idx="5951">
                  <c:v>2.297187500000291</c:v>
                </c:pt>
                <c:pt idx="5952">
                  <c:v>2.2974421296312357</c:v>
                </c:pt>
                <c:pt idx="5953">
                  <c:v>2.3006250000034925</c:v>
                </c:pt>
                <c:pt idx="5954">
                  <c:v>2.3008217592650908</c:v>
                </c:pt>
                <c:pt idx="5955">
                  <c:v>2.3010300925961928</c:v>
                </c:pt>
                <c:pt idx="5956">
                  <c:v>2.3012500000040745</c:v>
                </c:pt>
                <c:pt idx="5957">
                  <c:v>2.3014467592583969</c:v>
                </c:pt>
                <c:pt idx="5958">
                  <c:v>2.3016666666662786</c:v>
                </c:pt>
                <c:pt idx="5959">
                  <c:v>2.3018750000046566</c:v>
                </c:pt>
                <c:pt idx="5960">
                  <c:v>2.3020833333357587</c:v>
                </c:pt>
                <c:pt idx="5961">
                  <c:v>2.3023263888899237</c:v>
                </c:pt>
                <c:pt idx="5962">
                  <c:v>2.3026157407439314</c:v>
                </c:pt>
                <c:pt idx="5963">
                  <c:v>2.3029050925979391</c:v>
                </c:pt>
                <c:pt idx="5964">
                  <c:v>2.3031828703751671</c:v>
                </c:pt>
                <c:pt idx="5965">
                  <c:v>2.3035069444449618</c:v>
                </c:pt>
                <c:pt idx="5966">
                  <c:v>2.3037615740759065</c:v>
                </c:pt>
                <c:pt idx="5967">
                  <c:v>2.3040046296300716</c:v>
                </c:pt>
                <c:pt idx="5968">
                  <c:v>2.3042245370379533</c:v>
                </c:pt>
                <c:pt idx="5969">
                  <c:v>2.3044212962995516</c:v>
                </c:pt>
                <c:pt idx="5970">
                  <c:v>2.304722222223063</c:v>
                </c:pt>
                <c:pt idx="5971">
                  <c:v>2.304965277777228</c:v>
                </c:pt>
                <c:pt idx="5972">
                  <c:v>2.3051851851851097</c:v>
                </c:pt>
                <c:pt idx="5973">
                  <c:v>2.3053935185234877</c:v>
                </c:pt>
                <c:pt idx="5974">
                  <c:v>2.3056481481471565</c:v>
                </c:pt>
                <c:pt idx="5975">
                  <c:v>2.3059027777781012</c:v>
                </c:pt>
                <c:pt idx="5976">
                  <c:v>2.3062268518551718</c:v>
                </c:pt>
                <c:pt idx="5977">
                  <c:v>2.3065856481480296</c:v>
                </c:pt>
                <c:pt idx="5978">
                  <c:v>2.3068518518557539</c:v>
                </c:pt>
                <c:pt idx="5979">
                  <c:v>2.3070833333331393</c:v>
                </c:pt>
                <c:pt idx="5980">
                  <c:v>2.307268518517958</c:v>
                </c:pt>
                <c:pt idx="5981">
                  <c:v>2.3075347222256823</c:v>
                </c:pt>
                <c:pt idx="5982">
                  <c:v>2.3078703703722567</c:v>
                </c:pt>
                <c:pt idx="5983">
                  <c:v>2.3082638888881775</c:v>
                </c:pt>
                <c:pt idx="5984">
                  <c:v>2.3085300925959018</c:v>
                </c:pt>
                <c:pt idx="5985">
                  <c:v>2.3088078703731298</c:v>
                </c:pt>
                <c:pt idx="5986">
                  <c:v>2.3092476851888932</c:v>
                </c:pt>
                <c:pt idx="5987">
                  <c:v>2.309641203704814</c:v>
                </c:pt>
                <c:pt idx="5988">
                  <c:v>2.3098958333357587</c:v>
                </c:pt>
                <c:pt idx="5989">
                  <c:v>2.3101504629667033</c:v>
                </c:pt>
                <c:pt idx="5990">
                  <c:v>2.3104513888902147</c:v>
                </c:pt>
                <c:pt idx="5991">
                  <c:v>2.3107986111135688</c:v>
                </c:pt>
                <c:pt idx="5992">
                  <c:v>2.3110416666677338</c:v>
                </c:pt>
                <c:pt idx="5993">
                  <c:v>2.3112499999988358</c:v>
                </c:pt>
                <c:pt idx="5994">
                  <c:v>2.3115509259296232</c:v>
                </c:pt>
                <c:pt idx="5995">
                  <c:v>2.3118634259299142</c:v>
                </c:pt>
                <c:pt idx="5996">
                  <c:v>2.3121180555608589</c:v>
                </c:pt>
                <c:pt idx="5997">
                  <c:v>2.3123842592613073</c:v>
                </c:pt>
                <c:pt idx="5998">
                  <c:v>2.312743055561441</c:v>
                </c:pt>
                <c:pt idx="5999">
                  <c:v>2.3130555555544561</c:v>
                </c:pt>
                <c:pt idx="6000">
                  <c:v>2.3133564814852434</c:v>
                </c:pt>
                <c:pt idx="6001">
                  <c:v>2.3136689814855345</c:v>
                </c:pt>
                <c:pt idx="6002">
                  <c:v>2.3139351851859828</c:v>
                </c:pt>
                <c:pt idx="6003">
                  <c:v>2.3141666666706442</c:v>
                </c:pt>
                <c:pt idx="6004">
                  <c:v>2.3144560185173759</c:v>
                </c:pt>
                <c:pt idx="6005">
                  <c:v>2.3147916666712263</c:v>
                </c:pt>
                <c:pt idx="6006">
                  <c:v>2.3150347222253913</c:v>
                </c:pt>
                <c:pt idx="6007">
                  <c:v>2.315254629633273</c:v>
                </c:pt>
                <c:pt idx="6008">
                  <c:v>2.3154398148180917</c:v>
                </c:pt>
                <c:pt idx="6009">
                  <c:v>2.3156250000029104</c:v>
                </c:pt>
                <c:pt idx="6010">
                  <c:v>2.3158912037033588</c:v>
                </c:pt>
                <c:pt idx="6011">
                  <c:v>2.3162037037036498</c:v>
                </c:pt>
                <c:pt idx="6012">
                  <c:v>2.3164930555576575</c:v>
                </c:pt>
                <c:pt idx="6013">
                  <c:v>2.3167361111118225</c:v>
                </c:pt>
                <c:pt idx="6014">
                  <c:v>2.3169675925964839</c:v>
                </c:pt>
                <c:pt idx="6015">
                  <c:v>2.3172222222274286</c:v>
                </c:pt>
                <c:pt idx="6016">
                  <c:v>2.31752314815094</c:v>
                </c:pt>
                <c:pt idx="6017">
                  <c:v>2.3178125000049477</c:v>
                </c:pt>
                <c:pt idx="6018">
                  <c:v>2.318078703705396</c:v>
                </c:pt>
                <c:pt idx="6019">
                  <c:v>2.3183217592595611</c:v>
                </c:pt>
                <c:pt idx="6020">
                  <c:v>2.3185648148137261</c:v>
                </c:pt>
                <c:pt idx="6021">
                  <c:v>2.3187615740753245</c:v>
                </c:pt>
                <c:pt idx="6022">
                  <c:v>2.3191666666680248</c:v>
                </c:pt>
                <c:pt idx="6023">
                  <c:v>2.3194212962989695</c:v>
                </c:pt>
                <c:pt idx="6024">
                  <c:v>2.3196296296300716</c:v>
                </c:pt>
                <c:pt idx="6025">
                  <c:v>2.3198958333377959</c:v>
                </c:pt>
                <c:pt idx="6026">
                  <c:v>2.3202199074075907</c:v>
                </c:pt>
                <c:pt idx="6027">
                  <c:v>2.3204976851848187</c:v>
                </c:pt>
                <c:pt idx="6028">
                  <c:v>2.320694444446417</c:v>
                </c:pt>
                <c:pt idx="6029">
                  <c:v>2.3209143518542987</c:v>
                </c:pt>
                <c:pt idx="6030">
                  <c:v>2.3212152777778101</c:v>
                </c:pt>
                <c:pt idx="6031">
                  <c:v>2.3215972222242272</c:v>
                </c:pt>
                <c:pt idx="6032">
                  <c:v>2.3219328703708015</c:v>
                </c:pt>
                <c:pt idx="6033">
                  <c:v>2.3221296296323999</c:v>
                </c:pt>
                <c:pt idx="6034">
                  <c:v>2.3223495370402816</c:v>
                </c:pt>
                <c:pt idx="6035">
                  <c:v>2.3225925925944466</c:v>
                </c:pt>
                <c:pt idx="6036">
                  <c:v>2.3229861111103673</c:v>
                </c:pt>
                <c:pt idx="6037">
                  <c:v>2.3232986111106584</c:v>
                </c:pt>
                <c:pt idx="6038">
                  <c:v>2.3235763888878864</c:v>
                </c:pt>
                <c:pt idx="6039">
                  <c:v>2.3238194444493274</c:v>
                </c:pt>
                <c:pt idx="6040">
                  <c:v>2.3240856481497758</c:v>
                </c:pt>
                <c:pt idx="6041">
                  <c:v>2.3244212962963502</c:v>
                </c:pt>
                <c:pt idx="6042">
                  <c:v>2.3247685185197042</c:v>
                </c:pt>
                <c:pt idx="6043">
                  <c:v>2.3250925925967749</c:v>
                </c:pt>
                <c:pt idx="6044">
                  <c:v>2.3253472222277196</c:v>
                </c:pt>
                <c:pt idx="6045">
                  <c:v>2.3255671296283253</c:v>
                </c:pt>
                <c:pt idx="6046">
                  <c:v>2.32582175925927</c:v>
                </c:pt>
                <c:pt idx="6047">
                  <c:v>2.3606597222242272</c:v>
                </c:pt>
                <c:pt idx="6048">
                  <c:v>2.3608564814858255</c:v>
                </c:pt>
                <c:pt idx="6049">
                  <c:v>2.3608796296321088</c:v>
                </c:pt>
                <c:pt idx="6050">
                  <c:v>2.3609837963012978</c:v>
                </c:pt>
                <c:pt idx="6051">
                  <c:v>2.3611805555556202</c:v>
                </c:pt>
                <c:pt idx="6052">
                  <c:v>2.3613888888939982</c:v>
                </c:pt>
                <c:pt idx="6053">
                  <c:v>2.3615972222251003</c:v>
                </c:pt>
                <c:pt idx="6054">
                  <c:v>2.3617939814866986</c:v>
                </c:pt>
                <c:pt idx="6055">
                  <c:v>2.362060185187147</c:v>
                </c:pt>
                <c:pt idx="6056">
                  <c:v>2.362303240741312</c:v>
                </c:pt>
                <c:pt idx="6057">
                  <c:v>2.3625231481491937</c:v>
                </c:pt>
                <c:pt idx="6058">
                  <c:v>2.3627662037033588</c:v>
                </c:pt>
                <c:pt idx="6059">
                  <c:v>2.3629861111112405</c:v>
                </c:pt>
                <c:pt idx="6060">
                  <c:v>2.3632060185191222</c:v>
                </c:pt>
                <c:pt idx="6061">
                  <c:v>2.3634375000037835</c:v>
                </c:pt>
                <c:pt idx="6062">
                  <c:v>2.3637037037042319</c:v>
                </c:pt>
                <c:pt idx="6063">
                  <c:v>2.3639583333351766</c:v>
                </c:pt>
                <c:pt idx="6064">
                  <c:v>2.3641782407430583</c:v>
                </c:pt>
                <c:pt idx="6065">
                  <c:v>2.3643865740741603</c:v>
                </c:pt>
                <c:pt idx="6066">
                  <c:v>2.364675925928168</c:v>
                </c:pt>
                <c:pt idx="6067">
                  <c:v>2.364953703705396</c:v>
                </c:pt>
                <c:pt idx="6068">
                  <c:v>2.3651851851900574</c:v>
                </c:pt>
                <c:pt idx="6069">
                  <c:v>2.3654282407442224</c:v>
                </c:pt>
                <c:pt idx="6070">
                  <c:v>2.3656944444446708</c:v>
                </c:pt>
                <c:pt idx="6071">
                  <c:v>2.3659722222218988</c:v>
                </c:pt>
                <c:pt idx="6072">
                  <c:v>2.3662384259296232</c:v>
                </c:pt>
                <c:pt idx="6073">
                  <c:v>2.3665046296300716</c:v>
                </c:pt>
                <c:pt idx="6074">
                  <c:v>2.3667476851842366</c:v>
                </c:pt>
                <c:pt idx="6075">
                  <c:v>2.3669675925921183</c:v>
                </c:pt>
                <c:pt idx="6076">
                  <c:v>2.3671990740767797</c:v>
                </c:pt>
                <c:pt idx="6077">
                  <c:v>2.3674537037077243</c:v>
                </c:pt>
                <c:pt idx="6078">
                  <c:v>2.367708333338669</c:v>
                </c:pt>
                <c:pt idx="6079">
                  <c:v>2.3679398148160544</c:v>
                </c:pt>
                <c:pt idx="6080">
                  <c:v>2.3681828703702195</c:v>
                </c:pt>
                <c:pt idx="6081">
                  <c:v>2.3684375000011642</c:v>
                </c:pt>
                <c:pt idx="6082">
                  <c:v>2.3686458333322662</c:v>
                </c:pt>
                <c:pt idx="6083">
                  <c:v>2.3688657407401479</c:v>
                </c:pt>
                <c:pt idx="6084">
                  <c:v>2.3691203703710926</c:v>
                </c:pt>
                <c:pt idx="6085">
                  <c:v>2.3693750000020373</c:v>
                </c:pt>
                <c:pt idx="6086">
                  <c:v>2.3696180555562023</c:v>
                </c:pt>
                <c:pt idx="6087">
                  <c:v>2.369837962964084</c:v>
                </c:pt>
                <c:pt idx="6088">
                  <c:v>2.3700347222256823</c:v>
                </c:pt>
                <c:pt idx="6089">
                  <c:v>2.370254629633564</c:v>
                </c:pt>
                <c:pt idx="6090">
                  <c:v>2.3705324074107921</c:v>
                </c:pt>
                <c:pt idx="6091">
                  <c:v>2.3708333333343035</c:v>
                </c:pt>
                <c:pt idx="6092">
                  <c:v>2.3710879629652482</c:v>
                </c:pt>
                <c:pt idx="6093">
                  <c:v>2.3712847222268465</c:v>
                </c:pt>
                <c:pt idx="6094">
                  <c:v>2.3714930555579485</c:v>
                </c:pt>
                <c:pt idx="6095">
                  <c:v>2.3716782407427672</c:v>
                </c:pt>
                <c:pt idx="6096">
                  <c:v>2.3719097222274286</c:v>
                </c:pt>
                <c:pt idx="6097">
                  <c:v>2.3721180555585306</c:v>
                </c:pt>
                <c:pt idx="6098">
                  <c:v>2.372349537035916</c:v>
                </c:pt>
                <c:pt idx="6099">
                  <c:v>2.37262731482042</c:v>
                </c:pt>
                <c:pt idx="6100">
                  <c:v>2.3728935185208684</c:v>
                </c:pt>
                <c:pt idx="6101">
                  <c:v>2.3731828703748761</c:v>
                </c:pt>
                <c:pt idx="6102">
                  <c:v>2.3734490740753245</c:v>
                </c:pt>
                <c:pt idx="6103">
                  <c:v>2.3736805555599858</c:v>
                </c:pt>
                <c:pt idx="6104">
                  <c:v>2.3738888888910878</c:v>
                </c:pt>
                <c:pt idx="6105">
                  <c:v>2.3741087962989695</c:v>
                </c:pt>
                <c:pt idx="6106">
                  <c:v>2.3743402777836309</c:v>
                </c:pt>
                <c:pt idx="6107">
                  <c:v>2.3746064814840793</c:v>
                </c:pt>
                <c:pt idx="6108">
                  <c:v>2.374826388891961</c:v>
                </c:pt>
                <c:pt idx="6109">
                  <c:v>2.3750578703693463</c:v>
                </c:pt>
                <c:pt idx="6110">
                  <c:v>2.375277777777228</c:v>
                </c:pt>
                <c:pt idx="6111">
                  <c:v>2.3755324074081727</c:v>
                </c:pt>
                <c:pt idx="6112">
                  <c:v>2.3758101851854008</c:v>
                </c:pt>
                <c:pt idx="6113">
                  <c:v>2.3760995370394085</c:v>
                </c:pt>
                <c:pt idx="6114">
                  <c:v>2.3764120370396995</c:v>
                </c:pt>
                <c:pt idx="6115">
                  <c:v>2.3766898148169275</c:v>
                </c:pt>
                <c:pt idx="6116">
                  <c:v>2.3769791666709352</c:v>
                </c:pt>
                <c:pt idx="6117">
                  <c:v>2.3772337963018799</c:v>
                </c:pt>
                <c:pt idx="6118">
                  <c:v>2.3774537037024857</c:v>
                </c:pt>
                <c:pt idx="6119">
                  <c:v>2.3776620370408637</c:v>
                </c:pt>
                <c:pt idx="6120">
                  <c:v>2.3778703703719657</c:v>
                </c:pt>
                <c:pt idx="6121">
                  <c:v>2.3781134259261307</c:v>
                </c:pt>
                <c:pt idx="6122">
                  <c:v>2.3783912037033588</c:v>
                </c:pt>
                <c:pt idx="6123">
                  <c:v>2.3786458333343035</c:v>
                </c:pt>
                <c:pt idx="6124">
                  <c:v>2.3789351851883112</c:v>
                </c:pt>
                <c:pt idx="6125">
                  <c:v>2.3792013888887595</c:v>
                </c:pt>
                <c:pt idx="6126">
                  <c:v>2.3794444444502005</c:v>
                </c:pt>
                <c:pt idx="6127">
                  <c:v>2.3796990740738693</c:v>
                </c:pt>
                <c:pt idx="6128">
                  <c:v>2.3799421296353103</c:v>
                </c:pt>
                <c:pt idx="6129">
                  <c:v>2.3801851851894753</c:v>
                </c:pt>
                <c:pt idx="6130">
                  <c:v>2.380474537036207</c:v>
                </c:pt>
                <c:pt idx="6131">
                  <c:v>2.3807870370364981</c:v>
                </c:pt>
                <c:pt idx="6132">
                  <c:v>2.3810879629672854</c:v>
                </c:pt>
                <c:pt idx="6133">
                  <c:v>2.3813425925982301</c:v>
                </c:pt>
                <c:pt idx="6134">
                  <c:v>2.3815856481523952</c:v>
                </c:pt>
                <c:pt idx="6135">
                  <c:v>2.3818055555602768</c:v>
                </c:pt>
                <c:pt idx="6136">
                  <c:v>2.3820601851839456</c:v>
                </c:pt>
                <c:pt idx="6137">
                  <c:v>2.3823611111147329</c:v>
                </c:pt>
                <c:pt idx="6138">
                  <c:v>2.3826851851845277</c:v>
                </c:pt>
                <c:pt idx="6139">
                  <c:v>2.3829745370385353</c:v>
                </c:pt>
                <c:pt idx="6140">
                  <c:v>2.3832407407462597</c:v>
                </c:pt>
                <c:pt idx="6141">
                  <c:v>2.3834837963004247</c:v>
                </c:pt>
                <c:pt idx="6142">
                  <c:v>2.3837615740776528</c:v>
                </c:pt>
                <c:pt idx="6143">
                  <c:v>2.3873495370426099</c:v>
                </c:pt>
                <c:pt idx="6144">
                  <c:v>2.3875694444432156</c:v>
                </c:pt>
                <c:pt idx="6145">
                  <c:v>2.3877777777815936</c:v>
                </c:pt>
                <c:pt idx="6146">
                  <c:v>2.387974537035916</c:v>
                </c:pt>
                <c:pt idx="6147">
                  <c:v>2.3881944444437977</c:v>
                </c:pt>
                <c:pt idx="6148">
                  <c:v>2.3884027777821757</c:v>
                </c:pt>
                <c:pt idx="6149">
                  <c:v>2.3886226851900574</c:v>
                </c:pt>
                <c:pt idx="6150">
                  <c:v>2.3888541666674428</c:v>
                </c:pt>
                <c:pt idx="6151">
                  <c:v>2.3891319444446708</c:v>
                </c:pt>
                <c:pt idx="6152">
                  <c:v>2.4087731481486117</c:v>
                </c:pt>
                <c:pt idx="6153">
                  <c:v>2.4097916666723904</c:v>
                </c:pt>
                <c:pt idx="6154">
                  <c:v>2.4106365740735782</c:v>
                </c:pt>
                <c:pt idx="6155">
                  <c:v>2.411412037035916</c:v>
                </c:pt>
                <c:pt idx="6156">
                  <c:v>2.4128819444449618</c:v>
                </c:pt>
                <c:pt idx="6157">
                  <c:v>2.4145601851851097</c:v>
                </c:pt>
                <c:pt idx="6158">
                  <c:v>2.4160648148172186</c:v>
                </c:pt>
                <c:pt idx="6159">
                  <c:v>2.4175231481494848</c:v>
                </c:pt>
                <c:pt idx="6160">
                  <c:v>2.4190046296353103</c:v>
                </c:pt>
                <c:pt idx="6161">
                  <c:v>2.4204398148140172</c:v>
                </c:pt>
                <c:pt idx="6162">
                  <c:v>2.4217245370382443</c:v>
                </c:pt>
                <c:pt idx="6163">
                  <c:v>2.4232870370396995</c:v>
                </c:pt>
                <c:pt idx="6164">
                  <c:v>2.424872685187438</c:v>
                </c:pt>
                <c:pt idx="6165">
                  <c:v>2.4264351851888932</c:v>
                </c:pt>
                <c:pt idx="6166">
                  <c:v>2.4278240740750334</c:v>
                </c:pt>
                <c:pt idx="6167">
                  <c:v>2.429340277776646</c:v>
                </c:pt>
                <c:pt idx="6168">
                  <c:v>2.4306828703702195</c:v>
                </c:pt>
                <c:pt idx="6169">
                  <c:v>2.4321180555562023</c:v>
                </c:pt>
                <c:pt idx="6170">
                  <c:v>2.4335532407421852</c:v>
                </c:pt>
                <c:pt idx="6171">
                  <c:v>2.435057870374294</c:v>
                </c:pt>
                <c:pt idx="6172">
                  <c:v>2.4366087962989695</c:v>
                </c:pt>
                <c:pt idx="6173">
                  <c:v>2.437986111115606</c:v>
                </c:pt>
                <c:pt idx="6174">
                  <c:v>2.4393402777786832</c:v>
                </c:pt>
                <c:pt idx="6175">
                  <c:v>2.4407291666720994</c:v>
                </c:pt>
                <c:pt idx="6176">
                  <c:v>2.4419791666659876</c:v>
                </c:pt>
                <c:pt idx="6177">
                  <c:v>2.4434490740750334</c:v>
                </c:pt>
                <c:pt idx="6178">
                  <c:v>2.4448032407453866</c:v>
                </c:pt>
                <c:pt idx="6179">
                  <c:v>2.4459953703699284</c:v>
                </c:pt>
                <c:pt idx="6180">
                  <c:v>2.4475462963018799</c:v>
                </c:pt>
                <c:pt idx="6181">
                  <c:v>2.4486921296338551</c:v>
                </c:pt>
                <c:pt idx="6182">
                  <c:v>2.4498726851888932</c:v>
                </c:pt>
                <c:pt idx="6183">
                  <c:v>2.4512615740750334</c:v>
                </c:pt>
                <c:pt idx="6184">
                  <c:v>2.4562037037030677</c:v>
                </c:pt>
                <c:pt idx="6185">
                  <c:v>2.4564699074107921</c:v>
                </c:pt>
                <c:pt idx="6186">
                  <c:v>2.4566782407418941</c:v>
                </c:pt>
                <c:pt idx="6187">
                  <c:v>2.4568518518572091</c:v>
                </c:pt>
                <c:pt idx="6188">
                  <c:v>2.4569907407421852</c:v>
                </c:pt>
                <c:pt idx="6189">
                  <c:v>2.4571875000037835</c:v>
                </c:pt>
                <c:pt idx="6190">
                  <c:v>2.4575000000040745</c:v>
                </c:pt>
                <c:pt idx="6191">
                  <c:v>2.4577546296350192</c:v>
                </c:pt>
                <c:pt idx="6192">
                  <c:v>2.4579861111124046</c:v>
                </c:pt>
                <c:pt idx="6193">
                  <c:v>2.4582291666665697</c:v>
                </c:pt>
                <c:pt idx="6194">
                  <c:v>2.458530092597357</c:v>
                </c:pt>
                <c:pt idx="6195">
                  <c:v>2.458773148151522</c:v>
                </c:pt>
                <c:pt idx="6196">
                  <c:v>2.4590162037056871</c:v>
                </c:pt>
                <c:pt idx="6197">
                  <c:v>2.4592361111135688</c:v>
                </c:pt>
                <c:pt idx="6198">
                  <c:v>2.4594675925982301</c:v>
                </c:pt>
                <c:pt idx="6199">
                  <c:v>2.4596990740756155</c:v>
                </c:pt>
                <c:pt idx="6200">
                  <c:v>2.4599074074067175</c:v>
                </c:pt>
                <c:pt idx="6201">
                  <c:v>2.4601388888913789</c:v>
                </c:pt>
                <c:pt idx="6202">
                  <c:v>2.4604166666686069</c:v>
                </c:pt>
                <c:pt idx="6203">
                  <c:v>2.460694444445835</c:v>
                </c:pt>
                <c:pt idx="6204">
                  <c:v>2.4609143518537167</c:v>
                </c:pt>
                <c:pt idx="6205">
                  <c:v>2.4610995370385353</c:v>
                </c:pt>
                <c:pt idx="6206">
                  <c:v>2.4613078703696374</c:v>
                </c:pt>
                <c:pt idx="6207">
                  <c:v>2.4615625000005821</c:v>
                </c:pt>
                <c:pt idx="6208">
                  <c:v>2.4618287037083064</c:v>
                </c:pt>
                <c:pt idx="6209">
                  <c:v>2.4620486111161881</c:v>
                </c:pt>
                <c:pt idx="6210">
                  <c:v>2.4623032407398568</c:v>
                </c:pt>
                <c:pt idx="6211">
                  <c:v>2.4625694444475812</c:v>
                </c:pt>
                <c:pt idx="6212">
                  <c:v>2.4629282407404389</c:v>
                </c:pt>
                <c:pt idx="6213">
                  <c:v>2.4631828703713836</c:v>
                </c:pt>
                <c:pt idx="6214">
                  <c:v>2.4634027777792653</c:v>
                </c:pt>
                <c:pt idx="6215">
                  <c:v>2.4636342592639267</c:v>
                </c:pt>
                <c:pt idx="6216">
                  <c:v>2.4639236111106584</c:v>
                </c:pt>
                <c:pt idx="6217">
                  <c:v>2.4642245370414457</c:v>
                </c:pt>
                <c:pt idx="6218">
                  <c:v>2.4645138888881775</c:v>
                </c:pt>
                <c:pt idx="6219">
                  <c:v>2.4647800925959018</c:v>
                </c:pt>
                <c:pt idx="6220">
                  <c:v>2.4650115740732872</c:v>
                </c:pt>
                <c:pt idx="6221">
                  <c:v>2.4652314814811689</c:v>
                </c:pt>
                <c:pt idx="6222">
                  <c:v>2.4654745370426099</c:v>
                </c:pt>
                <c:pt idx="6223">
                  <c:v>2.4657060185199953</c:v>
                </c:pt>
                <c:pt idx="6224">
                  <c:v>2.4659143518510973</c:v>
                </c:pt>
                <c:pt idx="6225">
                  <c:v>2.4661111111126957</c:v>
                </c:pt>
                <c:pt idx="6226">
                  <c:v>2.4662962962975143</c:v>
                </c:pt>
                <c:pt idx="6227">
                  <c:v>2.4664699074128293</c:v>
                </c:pt>
                <c:pt idx="6228">
                  <c:v>2.466620370374585</c:v>
                </c:pt>
                <c:pt idx="6229">
                  <c:v>2.4667824074131204</c:v>
                </c:pt>
                <c:pt idx="6230">
                  <c:v>2.4670486111135688</c:v>
                </c:pt>
                <c:pt idx="6231">
                  <c:v>2.4673032407445135</c:v>
                </c:pt>
                <c:pt idx="6232">
                  <c:v>2.4674884259293322</c:v>
                </c:pt>
                <c:pt idx="6233">
                  <c:v>2.4676273148143082</c:v>
                </c:pt>
                <c:pt idx="6234">
                  <c:v>2.4677893518528435</c:v>
                </c:pt>
                <c:pt idx="6235">
                  <c:v>2.4679629629681585</c:v>
                </c:pt>
                <c:pt idx="6236">
                  <c:v>2.4681944444455439</c:v>
                </c:pt>
                <c:pt idx="6237">
                  <c:v>2.4714467592639267</c:v>
                </c:pt>
                <c:pt idx="6238">
                  <c:v>2.4716666666718083</c:v>
                </c:pt>
                <c:pt idx="6239">
                  <c:v>2.4718750000029104</c:v>
                </c:pt>
                <c:pt idx="6240">
                  <c:v>2.4720833333340124</c:v>
                </c:pt>
                <c:pt idx="6241">
                  <c:v>2.4722916666723904</c:v>
                </c:pt>
                <c:pt idx="6242">
                  <c:v>2.4725000000034925</c:v>
                </c:pt>
                <c:pt idx="6243">
                  <c:v>2.4727083333345945</c:v>
                </c:pt>
                <c:pt idx="6244">
                  <c:v>2.4729166666656965</c:v>
                </c:pt>
                <c:pt idx="6245">
                  <c:v>2.4731134259272949</c:v>
                </c:pt>
                <c:pt idx="6246">
                  <c:v>2.4733333333351766</c:v>
                </c:pt>
                <c:pt idx="6247">
                  <c:v>2.4735300925967749</c:v>
                </c:pt>
                <c:pt idx="6248">
                  <c:v>2.4737615740741603</c:v>
                </c:pt>
                <c:pt idx="6249">
                  <c:v>2.473946759258979</c:v>
                </c:pt>
                <c:pt idx="6250">
                  <c:v>2.4741435185205773</c:v>
                </c:pt>
                <c:pt idx="6251">
                  <c:v>2.474293981482333</c:v>
                </c:pt>
                <c:pt idx="6252">
                  <c:v>2.474432870374585</c:v>
                </c:pt>
                <c:pt idx="6253">
                  <c:v>2.4746064814826241</c:v>
                </c:pt>
                <c:pt idx="6254">
                  <c:v>2.4747569444443798</c:v>
                </c:pt>
                <c:pt idx="6255">
                  <c:v>2.4749305555596948</c:v>
                </c:pt>
                <c:pt idx="6256">
                  <c:v>2.4751041666677338</c:v>
                </c:pt>
                <c:pt idx="6257">
                  <c:v>2.4753009259293322</c:v>
                </c:pt>
                <c:pt idx="6258">
                  <c:v>2.4755092592604342</c:v>
                </c:pt>
                <c:pt idx="6259">
                  <c:v>2.4756944444452529</c:v>
                </c:pt>
                <c:pt idx="6260">
                  <c:v>2.4758796296300716</c:v>
                </c:pt>
                <c:pt idx="6261">
                  <c:v>2.4760300925918273</c:v>
                </c:pt>
                <c:pt idx="6262">
                  <c:v>2.4762037037071423</c:v>
                </c:pt>
                <c:pt idx="6263">
                  <c:v>2.4763773148151813</c:v>
                </c:pt>
                <c:pt idx="6264">
                  <c:v>2.4765625</c:v>
                </c:pt>
                <c:pt idx="6265">
                  <c:v>2.476736111115315</c:v>
                </c:pt>
                <c:pt idx="6266">
                  <c:v>2.4769212963001337</c:v>
                </c:pt>
                <c:pt idx="6267">
                  <c:v>2.4771180555544561</c:v>
                </c:pt>
                <c:pt idx="6268">
                  <c:v>2.4772916666697711</c:v>
                </c:pt>
                <c:pt idx="6269">
                  <c:v>2.4832060185217415</c:v>
                </c:pt>
                <c:pt idx="6270">
                  <c:v>2.4837962962992606</c:v>
                </c:pt>
                <c:pt idx="6271">
                  <c:v>2.4840740740764886</c:v>
                </c:pt>
                <c:pt idx="6272">
                  <c:v>2.4842939814843703</c:v>
                </c:pt>
                <c:pt idx="6273">
                  <c:v>2.4844675925924093</c:v>
                </c:pt>
                <c:pt idx="6274">
                  <c:v>2.484618055561441</c:v>
                </c:pt>
                <c:pt idx="6275">
                  <c:v>2.4847337963001337</c:v>
                </c:pt>
                <c:pt idx="6276">
                  <c:v>2.4848495370388264</c:v>
                </c:pt>
                <c:pt idx="6277">
                  <c:v>2.4850115740773617</c:v>
                </c:pt>
                <c:pt idx="6278">
                  <c:v>2.4852083333389601</c:v>
                </c:pt>
                <c:pt idx="6279">
                  <c:v>2.4853819444469991</c:v>
                </c:pt>
                <c:pt idx="6280">
                  <c:v>2.4855902777781012</c:v>
                </c:pt>
                <c:pt idx="6281">
                  <c:v>2.4858101851859828</c:v>
                </c:pt>
                <c:pt idx="6282">
                  <c:v>2.4860300925938645</c:v>
                </c:pt>
                <c:pt idx="6283">
                  <c:v>2.4862615740785259</c:v>
                </c:pt>
                <c:pt idx="6284">
                  <c:v>2.4864699074096279</c:v>
                </c:pt>
                <c:pt idx="6285">
                  <c:v>2.4866666666712263</c:v>
                </c:pt>
                <c:pt idx="6286">
                  <c:v>2.4868287037024857</c:v>
                </c:pt>
                <c:pt idx="6287">
                  <c:v>2.4869791666715173</c:v>
                </c:pt>
                <c:pt idx="6288">
                  <c:v>2.4871527777795563</c:v>
                </c:pt>
                <c:pt idx="6289">
                  <c:v>2.4873148148180917</c:v>
                </c:pt>
                <c:pt idx="6290">
                  <c:v>2.4874884259261307</c:v>
                </c:pt>
                <c:pt idx="6291">
                  <c:v>2.4876620370414457</c:v>
                </c:pt>
                <c:pt idx="6292">
                  <c:v>2.4878356481494848</c:v>
                </c:pt>
                <c:pt idx="6293">
                  <c:v>2.4880092592647998</c:v>
                </c:pt>
                <c:pt idx="6294">
                  <c:v>2.4881944444496185</c:v>
                </c:pt>
                <c:pt idx="6295">
                  <c:v>2.4883912037039408</c:v>
                </c:pt>
                <c:pt idx="6296">
                  <c:v>2.4885879629655392</c:v>
                </c:pt>
                <c:pt idx="6297">
                  <c:v>2.4887962962966412</c:v>
                </c:pt>
                <c:pt idx="6298">
                  <c:v>2.4890162037045229</c:v>
                </c:pt>
                <c:pt idx="6299">
                  <c:v>2.4892245370429009</c:v>
                </c:pt>
                <c:pt idx="6300">
                  <c:v>2.4894097222277196</c:v>
                </c:pt>
                <c:pt idx="6301">
                  <c:v>2.4895949074125383</c:v>
                </c:pt>
                <c:pt idx="6302">
                  <c:v>2.4897569444437977</c:v>
                </c:pt>
                <c:pt idx="6303">
                  <c:v>2.489918981482333</c:v>
                </c:pt>
                <c:pt idx="6304">
                  <c:v>2.4900810185208684</c:v>
                </c:pt>
                <c:pt idx="6305">
                  <c:v>2.4902777777824667</c:v>
                </c:pt>
                <c:pt idx="6306">
                  <c:v>2.4905555555596948</c:v>
                </c:pt>
                <c:pt idx="6307">
                  <c:v>2.4907870370370802</c:v>
                </c:pt>
                <c:pt idx="6308">
                  <c:v>2.4910069444449618</c:v>
                </c:pt>
                <c:pt idx="6309">
                  <c:v>2.4911689814834972</c:v>
                </c:pt>
                <c:pt idx="6310">
                  <c:v>2.4913541666683159</c:v>
                </c:pt>
                <c:pt idx="6311">
                  <c:v>2.4915624999994179</c:v>
                </c:pt>
                <c:pt idx="6312">
                  <c:v>2.4918055555608589</c:v>
                </c:pt>
                <c:pt idx="6313">
                  <c:v>2.492013888891961</c:v>
                </c:pt>
                <c:pt idx="6314">
                  <c:v>2.492222222223063</c:v>
                </c:pt>
                <c:pt idx="6315">
                  <c:v>2.492430555561441</c:v>
                </c:pt>
                <c:pt idx="6316">
                  <c:v>2.49260416666948</c:v>
                </c:pt>
                <c:pt idx="6317">
                  <c:v>2.4927893518542987</c:v>
                </c:pt>
                <c:pt idx="6318">
                  <c:v>2.4930324074084638</c:v>
                </c:pt>
                <c:pt idx="6319">
                  <c:v>2.4932523148163455</c:v>
                </c:pt>
                <c:pt idx="6320">
                  <c:v>2.4934375000011642</c:v>
                </c:pt>
                <c:pt idx="6321">
                  <c:v>2.4936342592627625</c:v>
                </c:pt>
                <c:pt idx="6322">
                  <c:v>2.4938078703708015</c:v>
                </c:pt>
                <c:pt idx="6323">
                  <c:v>2.4939814814861165</c:v>
                </c:pt>
                <c:pt idx="6324">
                  <c:v>2.4941782407404389</c:v>
                </c:pt>
                <c:pt idx="6325">
                  <c:v>2.4943865740788169</c:v>
                </c:pt>
                <c:pt idx="6326">
                  <c:v>2.4946064814866986</c:v>
                </c:pt>
                <c:pt idx="6327">
                  <c:v>2.494837962964084</c:v>
                </c:pt>
                <c:pt idx="6328">
                  <c:v>2.495046296295186</c:v>
                </c:pt>
                <c:pt idx="6329">
                  <c:v>2.4952430555567844</c:v>
                </c:pt>
                <c:pt idx="6330">
                  <c:v>2.4954398148183827</c:v>
                </c:pt>
                <c:pt idx="6331">
                  <c:v>2.5171064814858255</c:v>
                </c:pt>
                <c:pt idx="6332">
                  <c:v>2.5173263888937072</c:v>
                </c:pt>
                <c:pt idx="6333">
                  <c:v>2.5173726851862739</c:v>
                </c:pt>
                <c:pt idx="6334">
                  <c:v>2.5175694444478722</c:v>
                </c:pt>
                <c:pt idx="6335">
                  <c:v>2.5177893518557539</c:v>
                </c:pt>
                <c:pt idx="6336">
                  <c:v>2.517997685186856</c:v>
                </c:pt>
                <c:pt idx="6337">
                  <c:v>2.518206018517958</c:v>
                </c:pt>
                <c:pt idx="6338">
                  <c:v>2.518414351856336</c:v>
                </c:pt>
                <c:pt idx="6339">
                  <c:v>2.5186111111106584</c:v>
                </c:pt>
                <c:pt idx="6340">
                  <c:v>2.5245601851856918</c:v>
                </c:pt>
                <c:pt idx="6341">
                  <c:v>2.525844907409919</c:v>
                </c:pt>
                <c:pt idx="6342">
                  <c:v>2.5269212962957681</c:v>
                </c:pt>
                <c:pt idx="6343">
                  <c:v>2.5279976851888932</c:v>
                </c:pt>
                <c:pt idx="6344">
                  <c:v>2.5291087962978054</c:v>
                </c:pt>
                <c:pt idx="6345">
                  <c:v>2.5300925925912452</c:v>
                </c:pt>
                <c:pt idx="6346">
                  <c:v>2.5311574074075907</c:v>
                </c:pt>
                <c:pt idx="6347">
                  <c:v>2.5323726851856918</c:v>
                </c:pt>
                <c:pt idx="6348">
                  <c:v>2.5334953703713836</c:v>
                </c:pt>
                <c:pt idx="6349">
                  <c:v>2.5346759259264218</c:v>
                </c:pt>
                <c:pt idx="6350">
                  <c:v>2.5357638888890506</c:v>
                </c:pt>
                <c:pt idx="6351">
                  <c:v>2.5367129629667033</c:v>
                </c:pt>
                <c:pt idx="6352">
                  <c:v>2.5376736111138598</c:v>
                </c:pt>
                <c:pt idx="6353">
                  <c:v>2.5386921296303626</c:v>
                </c:pt>
                <c:pt idx="6354">
                  <c:v>2.5395601851851097</c:v>
                </c:pt>
                <c:pt idx="6355">
                  <c:v>2.5403587963010068</c:v>
                </c:pt>
                <c:pt idx="6356">
                  <c:v>2.5412731481483206</c:v>
                </c:pt>
                <c:pt idx="6357">
                  <c:v>2.5423842592645087</c:v>
                </c:pt>
                <c:pt idx="6358">
                  <c:v>2.5433796296347282</c:v>
                </c:pt>
                <c:pt idx="6359">
                  <c:v>2.544398148151231</c:v>
                </c:pt>
                <c:pt idx="6360">
                  <c:v>2.5453587962983875</c:v>
                </c:pt>
                <c:pt idx="6361">
                  <c:v>2.5462847222224809</c:v>
                </c:pt>
                <c:pt idx="6362">
                  <c:v>2.5471643518540077</c:v>
                </c:pt>
                <c:pt idx="6363">
                  <c:v>2.5477662037083064</c:v>
                </c:pt>
                <c:pt idx="6364">
                  <c:v>2.5488310185173759</c:v>
                </c:pt>
                <c:pt idx="6365">
                  <c:v>2.549733796295186</c:v>
                </c:pt>
                <c:pt idx="6366">
                  <c:v>2.5507060185191222</c:v>
                </c:pt>
                <c:pt idx="6367">
                  <c:v>2.5517824074122473</c:v>
                </c:pt>
                <c:pt idx="6368">
                  <c:v>2.5528125000055297</c:v>
                </c:pt>
                <c:pt idx="6369">
                  <c:v>2.5554398148160544</c:v>
                </c:pt>
                <c:pt idx="6370">
                  <c:v>2.5555671296315268</c:v>
                </c:pt>
                <c:pt idx="6371">
                  <c:v>2.5557175925932825</c:v>
                </c:pt>
                <c:pt idx="6372">
                  <c:v>2.5558217592624715</c:v>
                </c:pt>
                <c:pt idx="6373">
                  <c:v>2.5559375000011642</c:v>
                </c:pt>
                <c:pt idx="6374">
                  <c:v>2.5560300925935735</c:v>
                </c:pt>
                <c:pt idx="6375">
                  <c:v>2.5561342592627625</c:v>
                </c:pt>
                <c:pt idx="6376">
                  <c:v>2.5564120370399905</c:v>
                </c:pt>
                <c:pt idx="6377">
                  <c:v>2.5564814814861165</c:v>
                </c:pt>
                <c:pt idx="6378">
                  <c:v>2.5565740740785259</c:v>
                </c:pt>
                <c:pt idx="6379">
                  <c:v>2.5566782407404389</c:v>
                </c:pt>
                <c:pt idx="6380">
                  <c:v>2.5569444444481633</c:v>
                </c:pt>
                <c:pt idx="6381">
                  <c:v>2.557129629632982</c:v>
                </c:pt>
                <c:pt idx="6382">
                  <c:v>2.5572916666715173</c:v>
                </c:pt>
                <c:pt idx="6383">
                  <c:v>2.55740740741021</c:v>
                </c:pt>
                <c:pt idx="6384">
                  <c:v>2.5575578703719657</c:v>
                </c:pt>
                <c:pt idx="6385">
                  <c:v>2.557685185187438</c:v>
                </c:pt>
                <c:pt idx="6386">
                  <c:v>2.5578472222259734</c:v>
                </c:pt>
                <c:pt idx="6387">
                  <c:v>2.5579398148183827</c:v>
                </c:pt>
                <c:pt idx="6388">
                  <c:v>2.5580555555570754</c:v>
                </c:pt>
                <c:pt idx="6389">
                  <c:v>2.5582175925956108</c:v>
                </c:pt>
                <c:pt idx="6390">
                  <c:v>2.5583912037036498</c:v>
                </c:pt>
                <c:pt idx="6391">
                  <c:v>2.5585185185191222</c:v>
                </c:pt>
                <c:pt idx="6392">
                  <c:v>2.5586689814808778</c:v>
                </c:pt>
                <c:pt idx="6393">
                  <c:v>2.5588194444499095</c:v>
                </c:pt>
                <c:pt idx="6394">
                  <c:v>2.5589583333348855</c:v>
                </c:pt>
                <c:pt idx="6395">
                  <c:v>2.5592476851888932</c:v>
                </c:pt>
                <c:pt idx="6396">
                  <c:v>2.5593981481506489</c:v>
                </c:pt>
                <c:pt idx="6397">
                  <c:v>2.5595023148198379</c:v>
                </c:pt>
                <c:pt idx="6398">
                  <c:v>2.559641203704814</c:v>
                </c:pt>
                <c:pt idx="6399">
                  <c:v>2.559780092597066</c:v>
                </c:pt>
                <c:pt idx="6400">
                  <c:v>2.5599652777818847</c:v>
                </c:pt>
                <c:pt idx="6401">
                  <c:v>2.5601388888899237</c:v>
                </c:pt>
                <c:pt idx="6402">
                  <c:v>2.5602893518516794</c:v>
                </c:pt>
                <c:pt idx="6403">
                  <c:v>2.5604166666671517</c:v>
                </c:pt>
                <c:pt idx="6404">
                  <c:v>2.5605324074131204</c:v>
                </c:pt>
                <c:pt idx="6405">
                  <c:v>2.5608217592598521</c:v>
                </c:pt>
                <c:pt idx="6406">
                  <c:v>2.5609259259290411</c:v>
                </c:pt>
                <c:pt idx="6407">
                  <c:v>2.5610300925982301</c:v>
                </c:pt>
                <c:pt idx="6408">
                  <c:v>2.5611689814832062</c:v>
                </c:pt>
                <c:pt idx="6409">
                  <c:v>2.5613425925912452</c:v>
                </c:pt>
                <c:pt idx="6410">
                  <c:v>2.5615162037065602</c:v>
                </c:pt>
                <c:pt idx="6411">
                  <c:v>2.5616782407450955</c:v>
                </c:pt>
                <c:pt idx="6412">
                  <c:v>2.5618171296300716</c:v>
                </c:pt>
                <c:pt idx="6413">
                  <c:v>2.5619675925918273</c:v>
                </c:pt>
                <c:pt idx="6414">
                  <c:v>2.5621296296303626</c:v>
                </c:pt>
                <c:pt idx="6415">
                  <c:v>2.5623032407456776</c:v>
                </c:pt>
                <c:pt idx="6416">
                  <c:v>2.5624768518537167</c:v>
                </c:pt>
                <c:pt idx="6417">
                  <c:v>2.562638888892252</c:v>
                </c:pt>
                <c:pt idx="6418">
                  <c:v>2.562812500000291</c:v>
                </c:pt>
                <c:pt idx="6419">
                  <c:v>2.5629629629620467</c:v>
                </c:pt>
                <c:pt idx="6420">
                  <c:v>2.5631018518542987</c:v>
                </c:pt>
                <c:pt idx="6421">
                  <c:v>2.5632291666697711</c:v>
                </c:pt>
                <c:pt idx="6422">
                  <c:v>2.5633449074084638</c:v>
                </c:pt>
                <c:pt idx="6423">
                  <c:v>2.5635185185237788</c:v>
                </c:pt>
                <c:pt idx="6424">
                  <c:v>2.5637384259316605</c:v>
                </c:pt>
                <c:pt idx="6425">
                  <c:v>2.5638425925935735</c:v>
                </c:pt>
                <c:pt idx="6426">
                  <c:v>2.5640393518551718</c:v>
                </c:pt>
                <c:pt idx="6427">
                  <c:v>2.5670601851888932</c:v>
                </c:pt>
                <c:pt idx="6428">
                  <c:v>2.5672569444432156</c:v>
                </c:pt>
                <c:pt idx="6429">
                  <c:v>2.5674652777815936</c:v>
                </c:pt>
                <c:pt idx="6430">
                  <c:v>2.5676851851894753</c:v>
                </c:pt>
                <c:pt idx="6431">
                  <c:v>2.5678819444437977</c:v>
                </c:pt>
                <c:pt idx="6432">
                  <c:v>2.5680902777821757</c:v>
                </c:pt>
                <c:pt idx="6433">
                  <c:v>2.5682986111132777</c:v>
                </c:pt>
                <c:pt idx="6434">
                  <c:v>2.5685069444443798</c:v>
                </c:pt>
                <c:pt idx="6435">
                  <c:v>2.5687152777827578</c:v>
                </c:pt>
                <c:pt idx="6436">
                  <c:v>2.5688888888907968</c:v>
                </c:pt>
                <c:pt idx="6437">
                  <c:v>2.5690162037062692</c:v>
                </c:pt>
                <c:pt idx="6438">
                  <c:v>2.5691666666680248</c:v>
                </c:pt>
                <c:pt idx="6439">
                  <c:v>2.5693055555602768</c:v>
                </c:pt>
                <c:pt idx="6440">
                  <c:v>2.5694560185220325</c:v>
                </c:pt>
                <c:pt idx="6441">
                  <c:v>2.5696064814837882</c:v>
                </c:pt>
                <c:pt idx="6442">
                  <c:v>2.5697685185223236</c:v>
                </c:pt>
                <c:pt idx="6443">
                  <c:v>2.5699074074072996</c:v>
                </c:pt>
                <c:pt idx="6444">
                  <c:v>2.5700462962995516</c:v>
                </c:pt>
                <c:pt idx="6445">
                  <c:v>2.5702199074075907</c:v>
                </c:pt>
                <c:pt idx="6446">
                  <c:v>2.570381944446126</c:v>
                </c:pt>
                <c:pt idx="6447">
                  <c:v>2.5705439814846613</c:v>
                </c:pt>
                <c:pt idx="6448">
                  <c:v>2.5707060185231967</c:v>
                </c:pt>
                <c:pt idx="6449">
                  <c:v>2.5708564814849524</c:v>
                </c:pt>
                <c:pt idx="6450">
                  <c:v>2.5710069444467081</c:v>
                </c:pt>
                <c:pt idx="6451">
                  <c:v>2.5711342592621804</c:v>
                </c:pt>
                <c:pt idx="6452">
                  <c:v>2.5712847222239361</c:v>
                </c:pt>
                <c:pt idx="6453">
                  <c:v>2.5714004629626288</c:v>
                </c:pt>
                <c:pt idx="6454">
                  <c:v>2.5715393518548808</c:v>
                </c:pt>
                <c:pt idx="6455">
                  <c:v>2.5716898148166365</c:v>
                </c:pt>
                <c:pt idx="6456">
                  <c:v>2.5718865740782348</c:v>
                </c:pt>
                <c:pt idx="6457">
                  <c:v>2.5720601851862739</c:v>
                </c:pt>
                <c:pt idx="6458">
                  <c:v>2.5721990740785259</c:v>
                </c:pt>
                <c:pt idx="6459">
                  <c:v>2.5723263888939982</c:v>
                </c:pt>
                <c:pt idx="6460">
                  <c:v>2.5724652777789743</c:v>
                </c:pt>
                <c:pt idx="6461">
                  <c:v>2.5725925925944466</c:v>
                </c:pt>
                <c:pt idx="6462">
                  <c:v>2.5727083333331393</c:v>
                </c:pt>
                <c:pt idx="6463">
                  <c:v>2.5729513888945803</c:v>
                </c:pt>
                <c:pt idx="6464">
                  <c:v>2.5730439814869897</c:v>
                </c:pt>
                <c:pt idx="6465">
                  <c:v>2.5731828703719657</c:v>
                </c:pt>
                <c:pt idx="6466">
                  <c:v>2.573344907410501</c:v>
                </c:pt>
                <c:pt idx="6467">
                  <c:v>2.5734837962954771</c:v>
                </c:pt>
                <c:pt idx="6468">
                  <c:v>2.5736342592645087</c:v>
                </c:pt>
                <c:pt idx="6469">
                  <c:v>2.5738078703725478</c:v>
                </c:pt>
                <c:pt idx="6470">
                  <c:v>2.5739467592647998</c:v>
                </c:pt>
                <c:pt idx="6471">
                  <c:v>2.5740972222265555</c:v>
                </c:pt>
                <c:pt idx="6472">
                  <c:v>2.5742708333345945</c:v>
                </c:pt>
                <c:pt idx="6473">
                  <c:v>2.5744560185194132</c:v>
                </c:pt>
                <c:pt idx="6474">
                  <c:v>2.5746527777810115</c:v>
                </c:pt>
                <c:pt idx="6475">
                  <c:v>2.5748726851888932</c:v>
                </c:pt>
                <c:pt idx="6476">
                  <c:v>2.5750462962969323</c:v>
                </c:pt>
                <c:pt idx="6477">
                  <c:v>2.5751851851891843</c:v>
                </c:pt>
                <c:pt idx="6478">
                  <c:v>2.57533564815094</c:v>
                </c:pt>
                <c:pt idx="6479">
                  <c:v>2.575474537035916</c:v>
                </c:pt>
                <c:pt idx="6480">
                  <c:v>2.5756250000049477</c:v>
                </c:pt>
                <c:pt idx="6481">
                  <c:v>2.5757754629667033</c:v>
                </c:pt>
                <c:pt idx="6482">
                  <c:v>2.575960648151522</c:v>
                </c:pt>
                <c:pt idx="6483">
                  <c:v>2.5761342592595611</c:v>
                </c:pt>
                <c:pt idx="6484">
                  <c:v>2.5762847222213168</c:v>
                </c:pt>
                <c:pt idx="6485">
                  <c:v>2.5764236111135688</c:v>
                </c:pt>
                <c:pt idx="6486">
                  <c:v>2.5765509259290411</c:v>
                </c:pt>
                <c:pt idx="6487">
                  <c:v>2.5766898148140172</c:v>
                </c:pt>
                <c:pt idx="6488">
                  <c:v>2.5768402777830488</c:v>
                </c:pt>
                <c:pt idx="6489">
                  <c:v>2.5769907407448045</c:v>
                </c:pt>
                <c:pt idx="6490">
                  <c:v>2.5771412037065602</c:v>
                </c:pt>
                <c:pt idx="6491">
                  <c:v>2.5773263888913789</c:v>
                </c:pt>
                <c:pt idx="6492">
                  <c:v>2.5775347222224809</c:v>
                </c:pt>
                <c:pt idx="6493">
                  <c:v>2.5777083333377959</c:v>
                </c:pt>
                <c:pt idx="6494">
                  <c:v>2.5778703703690553</c:v>
                </c:pt>
                <c:pt idx="6495">
                  <c:v>2.5780092592613073</c:v>
                </c:pt>
                <c:pt idx="6496">
                  <c:v>2.5781712962998427</c:v>
                </c:pt>
                <c:pt idx="6497">
                  <c:v>2.5783564814846613</c:v>
                </c:pt>
                <c:pt idx="6498">
                  <c:v>2.5784837963001337</c:v>
                </c:pt>
                <c:pt idx="6499">
                  <c:v>2.5786342592618894</c:v>
                </c:pt>
                <c:pt idx="6500">
                  <c:v>2.5787962963004247</c:v>
                </c:pt>
                <c:pt idx="6501">
                  <c:v>2.5789699074084638</c:v>
                </c:pt>
                <c:pt idx="6502">
                  <c:v>2.5791435185237788</c:v>
                </c:pt>
                <c:pt idx="6503">
                  <c:v>2.5792939814855345</c:v>
                </c:pt>
                <c:pt idx="6504">
                  <c:v>2.5794212963010068</c:v>
                </c:pt>
                <c:pt idx="6505">
                  <c:v>2.5795717592627625</c:v>
                </c:pt>
                <c:pt idx="6506">
                  <c:v>2.5797106481477385</c:v>
                </c:pt>
                <c:pt idx="6507">
                  <c:v>2.5798611111167702</c:v>
                </c:pt>
                <c:pt idx="6508">
                  <c:v>2.5800462963015889</c:v>
                </c:pt>
                <c:pt idx="6509">
                  <c:v>2.5802430555559113</c:v>
                </c:pt>
                <c:pt idx="6510">
                  <c:v>2.5804166666712263</c:v>
                </c:pt>
                <c:pt idx="6511">
                  <c:v>2.580567129632982</c:v>
                </c:pt>
                <c:pt idx="6512">
                  <c:v>2.580706018517958</c:v>
                </c:pt>
                <c:pt idx="6513">
                  <c:v>2.5808680555564933</c:v>
                </c:pt>
                <c:pt idx="6514">
                  <c:v>2.581018518518249</c:v>
                </c:pt>
                <c:pt idx="6515">
                  <c:v>2.5811689814872807</c:v>
                </c:pt>
                <c:pt idx="6516">
                  <c:v>2.5813078703722567</c:v>
                </c:pt>
                <c:pt idx="6517">
                  <c:v>2.5814699074107921</c:v>
                </c:pt>
                <c:pt idx="6518">
                  <c:v>2.5816435185188311</c:v>
                </c:pt>
                <c:pt idx="6519">
                  <c:v>2.5817824074110831</c:v>
                </c:pt>
                <c:pt idx="6520">
                  <c:v>2.5819328703728388</c:v>
                </c:pt>
                <c:pt idx="6521">
                  <c:v>2.5851504629681585</c:v>
                </c:pt>
                <c:pt idx="6522">
                  <c:v>2.5853587962992606</c:v>
                </c:pt>
                <c:pt idx="6523">
                  <c:v>2.5855671296303626</c:v>
                </c:pt>
                <c:pt idx="6524">
                  <c:v>2.585763888891961</c:v>
                </c:pt>
                <c:pt idx="6525">
                  <c:v>2.5859837962998427</c:v>
                </c:pt>
                <c:pt idx="6526">
                  <c:v>2.5861921296309447</c:v>
                </c:pt>
                <c:pt idx="6527">
                  <c:v>2.5864004629620467</c:v>
                </c:pt>
                <c:pt idx="6528">
                  <c:v>2.5865972222236451</c:v>
                </c:pt>
                <c:pt idx="6529">
                  <c:v>2.5868171296315268</c:v>
                </c:pt>
                <c:pt idx="6530">
                  <c:v>2.5869791666700621</c:v>
                </c:pt>
                <c:pt idx="6531">
                  <c:v>2.5871296296318178</c:v>
                </c:pt>
                <c:pt idx="6532">
                  <c:v>2.5872800925935735</c:v>
                </c:pt>
                <c:pt idx="6533">
                  <c:v>2.5874189814858255</c:v>
                </c:pt>
                <c:pt idx="6534">
                  <c:v>2.5875462963012978</c:v>
                </c:pt>
                <c:pt idx="6535">
                  <c:v>2.5876967592630535</c:v>
                </c:pt>
                <c:pt idx="6536">
                  <c:v>2.5878472222248092</c:v>
                </c:pt>
                <c:pt idx="6537">
                  <c:v>2.5879976851865649</c:v>
                </c:pt>
                <c:pt idx="6538">
                  <c:v>2.5881712963018799</c:v>
                </c:pt>
                <c:pt idx="6539">
                  <c:v>2.5883680555562023</c:v>
                </c:pt>
                <c:pt idx="6540">
                  <c:v>2.5884953703716747</c:v>
                </c:pt>
                <c:pt idx="6541">
                  <c:v>2.5885995370408637</c:v>
                </c:pt>
                <c:pt idx="6542">
                  <c:v>2.5887500000026193</c:v>
                </c:pt>
                <c:pt idx="6543">
                  <c:v>2.5889236111106584</c:v>
                </c:pt>
                <c:pt idx="6544">
                  <c:v>2.5890972222259734</c:v>
                </c:pt>
                <c:pt idx="6545">
                  <c:v>2.5892361111109494</c:v>
                </c:pt>
                <c:pt idx="6546">
                  <c:v>2.5893634259264218</c:v>
                </c:pt>
                <c:pt idx="6547">
                  <c:v>2.5894907407418941</c:v>
                </c:pt>
                <c:pt idx="6548">
                  <c:v>2.5896412037036498</c:v>
                </c:pt>
                <c:pt idx="6549">
                  <c:v>2.5898148148189648</c:v>
                </c:pt>
                <c:pt idx="6550">
                  <c:v>2.5900115740732872</c:v>
                </c:pt>
                <c:pt idx="6551">
                  <c:v>2.5901504629655392</c:v>
                </c:pt>
                <c:pt idx="6552">
                  <c:v>2.5903125000040745</c:v>
                </c:pt>
                <c:pt idx="6553">
                  <c:v>2.5904513888890506</c:v>
                </c:pt>
                <c:pt idx="6554">
                  <c:v>2.5906250000043656</c:v>
                </c:pt>
                <c:pt idx="6555">
                  <c:v>2.5907870370429009</c:v>
                </c:pt>
                <c:pt idx="6556">
                  <c:v>2.5909375000046566</c:v>
                </c:pt>
                <c:pt idx="6557">
                  <c:v>2.5910763888896327</c:v>
                </c:pt>
                <c:pt idx="6558">
                  <c:v>2.591203703705105</c:v>
                </c:pt>
                <c:pt idx="6559">
                  <c:v>2.5913657407436403</c:v>
                </c:pt>
                <c:pt idx="6560">
                  <c:v>2.591516203705396</c:v>
                </c:pt>
                <c:pt idx="6561">
                  <c:v>2.5916666666671517</c:v>
                </c:pt>
                <c:pt idx="6562">
                  <c:v>2.5918287037056871</c:v>
                </c:pt>
                <c:pt idx="6563">
                  <c:v>2.5919907407442224</c:v>
                </c:pt>
                <c:pt idx="6564">
                  <c:v>2.5921296296291985</c:v>
                </c:pt>
                <c:pt idx="6565">
                  <c:v>2.5922453703751671</c:v>
                </c:pt>
                <c:pt idx="6566">
                  <c:v>2.5923958333369228</c:v>
                </c:pt>
                <c:pt idx="6567">
                  <c:v>2.5927199074067175</c:v>
                </c:pt>
                <c:pt idx="6568">
                  <c:v>2.5928240740759065</c:v>
                </c:pt>
                <c:pt idx="6569">
                  <c:v>2.5929513888913789</c:v>
                </c:pt>
                <c:pt idx="6570">
                  <c:v>2.5931249999994179</c:v>
                </c:pt>
                <c:pt idx="6571">
                  <c:v>2.5932986111147329</c:v>
                </c:pt>
                <c:pt idx="6572">
                  <c:v>2.5934606481532683</c:v>
                </c:pt>
                <c:pt idx="6573">
                  <c:v>2.593611111115024</c:v>
                </c:pt>
                <c:pt idx="6574">
                  <c:v>2.5937615740767797</c:v>
                </c:pt>
                <c:pt idx="6575">
                  <c:v>2.5939120370385353</c:v>
                </c:pt>
                <c:pt idx="6576">
                  <c:v>2.5940856481538503</c:v>
                </c:pt>
                <c:pt idx="6577">
                  <c:v>2.5942476851851097</c:v>
                </c:pt>
                <c:pt idx="6578">
                  <c:v>2.5944097222236451</c:v>
                </c:pt>
                <c:pt idx="6579">
                  <c:v>2.5945949074084638</c:v>
                </c:pt>
                <c:pt idx="6580">
                  <c:v>2.5947685185237788</c:v>
                </c:pt>
                <c:pt idx="6581">
                  <c:v>2.5949189814855345</c:v>
                </c:pt>
                <c:pt idx="6582">
                  <c:v>2.5950578703705105</c:v>
                </c:pt>
                <c:pt idx="6583">
                  <c:v>2.5951851851859828</c:v>
                </c:pt>
                <c:pt idx="6584">
                  <c:v>2.5953356481477385</c:v>
                </c:pt>
                <c:pt idx="6585">
                  <c:v>2.5954861111167702</c:v>
                </c:pt>
                <c:pt idx="6586">
                  <c:v>2.5956481481480296</c:v>
                </c:pt>
                <c:pt idx="6587">
                  <c:v>2.5957870370402816</c:v>
                </c:pt>
                <c:pt idx="6588">
                  <c:v>2.5959375000020373</c:v>
                </c:pt>
                <c:pt idx="6589">
                  <c:v>2.5961111111100763</c:v>
                </c:pt>
                <c:pt idx="6590">
                  <c:v>2.5962847222253913</c:v>
                </c:pt>
                <c:pt idx="6591">
                  <c:v>2.5964467592639267</c:v>
                </c:pt>
                <c:pt idx="6592">
                  <c:v>2.5965972222256823</c:v>
                </c:pt>
                <c:pt idx="6593">
                  <c:v>2.5967245370411547</c:v>
                </c:pt>
                <c:pt idx="6594">
                  <c:v>2.5969097222259734</c:v>
                </c:pt>
                <c:pt idx="6595">
                  <c:v>2.5971296296338551</c:v>
                </c:pt>
                <c:pt idx="6596">
                  <c:v>2.5972685185188311</c:v>
                </c:pt>
                <c:pt idx="6597">
                  <c:v>2.5974074074110831</c:v>
                </c:pt>
                <c:pt idx="6598">
                  <c:v>2.5975694444496185</c:v>
                </c:pt>
                <c:pt idx="6599">
                  <c:v>2.5977314814808778</c:v>
                </c:pt>
                <c:pt idx="6600">
                  <c:v>2.5979050925961928</c:v>
                </c:pt>
                <c:pt idx="6601">
                  <c:v>2.5980671296347282</c:v>
                </c:pt>
                <c:pt idx="6602">
                  <c:v>2.5982523148195469</c:v>
                </c:pt>
                <c:pt idx="6603">
                  <c:v>2.5985069444432156</c:v>
                </c:pt>
                <c:pt idx="6604">
                  <c:v>2.5986921296353103</c:v>
                </c:pt>
                <c:pt idx="6605">
                  <c:v>2.5988888888896327</c:v>
                </c:pt>
                <c:pt idx="6606">
                  <c:v>2.5990625000049477</c:v>
                </c:pt>
                <c:pt idx="6607">
                  <c:v>2.5992361111129867</c:v>
                </c:pt>
                <c:pt idx="6608">
                  <c:v>2.5993865740747424</c:v>
                </c:pt>
                <c:pt idx="6609">
                  <c:v>2.5995370370364981</c:v>
                </c:pt>
                <c:pt idx="6610">
                  <c:v>2.5997106481518131</c:v>
                </c:pt>
                <c:pt idx="6611">
                  <c:v>2.5998842592598521</c:v>
                </c:pt>
                <c:pt idx="6612">
                  <c:v>2.6000578703751671</c:v>
                </c:pt>
                <c:pt idx="6613">
                  <c:v>2.6002314814832062</c:v>
                </c:pt>
                <c:pt idx="6614">
                  <c:v>2.6003935185217415</c:v>
                </c:pt>
                <c:pt idx="6615">
                  <c:v>2.6037500000020373</c:v>
                </c:pt>
                <c:pt idx="6616">
                  <c:v>2.6039583333331393</c:v>
                </c:pt>
                <c:pt idx="6617">
                  <c:v>2.6041550925947377</c:v>
                </c:pt>
                <c:pt idx="6618">
                  <c:v>2.6043750000026193</c:v>
                </c:pt>
                <c:pt idx="6619">
                  <c:v>2.6045833333337214</c:v>
                </c:pt>
                <c:pt idx="6620">
                  <c:v>2.6047916666720994</c:v>
                </c:pt>
                <c:pt idx="6621">
                  <c:v>2.6050000000032014</c:v>
                </c:pt>
                <c:pt idx="6622">
                  <c:v>2.6051967592647998</c:v>
                </c:pt>
                <c:pt idx="6623">
                  <c:v>2.6054166666654055</c:v>
                </c:pt>
                <c:pt idx="6624">
                  <c:v>2.6056134259270038</c:v>
                </c:pt>
                <c:pt idx="6625">
                  <c:v>2.6058217592581059</c:v>
                </c:pt>
                <c:pt idx="6626">
                  <c:v>2.6059837962966412</c:v>
                </c:pt>
                <c:pt idx="6627">
                  <c:v>2.6061342592583969</c:v>
                </c:pt>
                <c:pt idx="6628">
                  <c:v>2.6062615740738693</c:v>
                </c:pt>
                <c:pt idx="6629">
                  <c:v>2.6064004629661213</c:v>
                </c:pt>
                <c:pt idx="6630">
                  <c:v>2.6065625000046566</c:v>
                </c:pt>
                <c:pt idx="6631">
                  <c:v>2.6070254629667033</c:v>
                </c:pt>
                <c:pt idx="6632">
                  <c:v>2.6071643518516794</c:v>
                </c:pt>
                <c:pt idx="6633">
                  <c:v>2.607280092597648</c:v>
                </c:pt>
                <c:pt idx="6634">
                  <c:v>2.6073842592595611</c:v>
                </c:pt>
                <c:pt idx="6635">
                  <c:v>2.6075694444443798</c:v>
                </c:pt>
                <c:pt idx="6636">
                  <c:v>2.6078703703751671</c:v>
                </c:pt>
                <c:pt idx="6637">
                  <c:v>2.6079861111138598</c:v>
                </c:pt>
                <c:pt idx="6638">
                  <c:v>2.6081597222218988</c:v>
                </c:pt>
                <c:pt idx="6639">
                  <c:v>2.6083564814834972</c:v>
                </c:pt>
                <c:pt idx="6640">
                  <c:v>2.6085300925915362</c:v>
                </c:pt>
                <c:pt idx="6641">
                  <c:v>2.6087037037068512</c:v>
                </c:pt>
                <c:pt idx="6642">
                  <c:v>2.6088773148148903</c:v>
                </c:pt>
                <c:pt idx="6643">
                  <c:v>2.6090856481532683</c:v>
                </c:pt>
                <c:pt idx="6644">
                  <c:v>2.6092939814843703</c:v>
                </c:pt>
                <c:pt idx="6645">
                  <c:v>2.6094907407459687</c:v>
                </c:pt>
                <c:pt idx="6646">
                  <c:v>2.609652777777228</c:v>
                </c:pt>
                <c:pt idx="6647">
                  <c:v>2.609826388892543</c:v>
                </c:pt>
                <c:pt idx="6648">
                  <c:v>2.6100000000005821</c:v>
                </c:pt>
                <c:pt idx="6649">
                  <c:v>2.6101967592621804</c:v>
                </c:pt>
                <c:pt idx="6650">
                  <c:v>2.6103703703702195</c:v>
                </c:pt>
                <c:pt idx="6651">
                  <c:v>2.6105439814855345</c:v>
                </c:pt>
                <c:pt idx="6652">
                  <c:v>2.6107175925935735</c:v>
                </c:pt>
                <c:pt idx="6653">
                  <c:v>2.6109259259246755</c:v>
                </c:pt>
                <c:pt idx="6654">
                  <c:v>2.6110648148169275</c:v>
                </c:pt>
                <c:pt idx="6655">
                  <c:v>2.6111921296323999</c:v>
                </c:pt>
                <c:pt idx="6656">
                  <c:v>2.6113541666709352</c:v>
                </c:pt>
                <c:pt idx="6657">
                  <c:v>2.6115509259252576</c:v>
                </c:pt>
                <c:pt idx="6658">
                  <c:v>2.611712962963793</c:v>
                </c:pt>
                <c:pt idx="6659">
                  <c:v>2.6118750000023283</c:v>
                </c:pt>
                <c:pt idx="6660">
                  <c:v>2.612025462964084</c:v>
                </c:pt>
                <c:pt idx="6661">
                  <c:v>2.6122453703719657</c:v>
                </c:pt>
                <c:pt idx="6662">
                  <c:v>2.6123842592642177</c:v>
                </c:pt>
                <c:pt idx="6663">
                  <c:v>2.61251157407969</c:v>
                </c:pt>
                <c:pt idx="6664">
                  <c:v>2.6127083333340124</c:v>
                </c:pt>
                <c:pt idx="6665">
                  <c:v>2.6128819444493274</c:v>
                </c:pt>
                <c:pt idx="6666">
                  <c:v>2.6130092592647998</c:v>
                </c:pt>
                <c:pt idx="6667">
                  <c:v>2.6131597222265555</c:v>
                </c:pt>
                <c:pt idx="6668">
                  <c:v>2.6133449074113742</c:v>
                </c:pt>
                <c:pt idx="6669">
                  <c:v>2.6136111111118225</c:v>
                </c:pt>
                <c:pt idx="6670">
                  <c:v>2.6137268518505152</c:v>
                </c:pt>
                <c:pt idx="6671">
                  <c:v>2.6138657407427672</c:v>
                </c:pt>
                <c:pt idx="6672">
                  <c:v>2.6140277777813026</c:v>
                </c:pt>
                <c:pt idx="6673">
                  <c:v>2.6142013888893416</c:v>
                </c:pt>
                <c:pt idx="6674">
                  <c:v>2.6143865740741603</c:v>
                </c:pt>
                <c:pt idx="6675">
                  <c:v>2.6146180555588217</c:v>
                </c:pt>
                <c:pt idx="6676">
                  <c:v>2.6147685185205773</c:v>
                </c:pt>
                <c:pt idx="6677">
                  <c:v>2.6149305555591127</c:v>
                </c:pt>
                <c:pt idx="6678">
                  <c:v>2.6150810185208684</c:v>
                </c:pt>
                <c:pt idx="6679">
                  <c:v>2.6152546296289074</c:v>
                </c:pt>
                <c:pt idx="6680">
                  <c:v>2.6153935185211594</c:v>
                </c:pt>
                <c:pt idx="6681">
                  <c:v>2.6156597222216078</c:v>
                </c:pt>
                <c:pt idx="6682">
                  <c:v>2.6158101851906395</c:v>
                </c:pt>
                <c:pt idx="6683">
                  <c:v>2.6159490740756155</c:v>
                </c:pt>
                <c:pt idx="6684">
                  <c:v>2.6161342592604342</c:v>
                </c:pt>
                <c:pt idx="6685">
                  <c:v>2.6163194444452529</c:v>
                </c:pt>
                <c:pt idx="6686">
                  <c:v>2.6164583333375049</c:v>
                </c:pt>
                <c:pt idx="6687">
                  <c:v>2.6166203703760402</c:v>
                </c:pt>
                <c:pt idx="6688">
                  <c:v>2.6167708333377959</c:v>
                </c:pt>
                <c:pt idx="6689">
                  <c:v>2.616944444445835</c:v>
                </c:pt>
                <c:pt idx="6690">
                  <c:v>2.6172337962998427</c:v>
                </c:pt>
                <c:pt idx="6691">
                  <c:v>2.617361111115315</c:v>
                </c:pt>
                <c:pt idx="6692">
                  <c:v>2.617500000000291</c:v>
                </c:pt>
                <c:pt idx="6693">
                  <c:v>2.6176504629620467</c:v>
                </c:pt>
                <c:pt idx="6694">
                  <c:v>2.6178356481468654</c:v>
                </c:pt>
                <c:pt idx="6695">
                  <c:v>2.6179861111158971</c:v>
                </c:pt>
                <c:pt idx="6696">
                  <c:v>2.6181481481471565</c:v>
                </c:pt>
                <c:pt idx="6697">
                  <c:v>2.6182754629626288</c:v>
                </c:pt>
                <c:pt idx="6698">
                  <c:v>2.6184490740779438</c:v>
                </c:pt>
                <c:pt idx="6699">
                  <c:v>2.6186226851859828</c:v>
                </c:pt>
                <c:pt idx="6700">
                  <c:v>2.6187962963012978</c:v>
                </c:pt>
                <c:pt idx="6701">
                  <c:v>2.6189814814861165</c:v>
                </c:pt>
                <c:pt idx="6702">
                  <c:v>2.6191550925941556</c:v>
                </c:pt>
                <c:pt idx="6703">
                  <c:v>2.6193055555559113</c:v>
                </c:pt>
                <c:pt idx="6704">
                  <c:v>2.6194444444481633</c:v>
                </c:pt>
                <c:pt idx="6705">
                  <c:v>2.619594907409919</c:v>
                </c:pt>
                <c:pt idx="6706">
                  <c:v>2.6198842592639267</c:v>
                </c:pt>
                <c:pt idx="6707">
                  <c:v>2.620011574079399</c:v>
                </c:pt>
                <c:pt idx="6708">
                  <c:v>2.620185185187438</c:v>
                </c:pt>
                <c:pt idx="6709">
                  <c:v>2.6234259259290411</c:v>
                </c:pt>
                <c:pt idx="6710">
                  <c:v>2.6236226851906395</c:v>
                </c:pt>
                <c:pt idx="6711">
                  <c:v>2.6238425925912452</c:v>
                </c:pt>
                <c:pt idx="6712">
                  <c:v>2.6240393518528435</c:v>
                </c:pt>
                <c:pt idx="6713">
                  <c:v>2.6242592592607252</c:v>
                </c:pt>
                <c:pt idx="6714">
                  <c:v>2.6244560185223236</c:v>
                </c:pt>
                <c:pt idx="6715">
                  <c:v>2.6246643518534256</c:v>
                </c:pt>
                <c:pt idx="6716">
                  <c:v>2.6248842592613073</c:v>
                </c:pt>
                <c:pt idx="6717">
                  <c:v>2.625069444446126</c:v>
                </c:pt>
                <c:pt idx="6718">
                  <c:v>2.625277777777228</c:v>
                </c:pt>
                <c:pt idx="6719">
                  <c:v>2.6254629629620467</c:v>
                </c:pt>
                <c:pt idx="6720">
                  <c:v>2.6256365740773617</c:v>
                </c:pt>
                <c:pt idx="6721">
                  <c:v>2.6258101851854008</c:v>
                </c:pt>
                <c:pt idx="6722">
                  <c:v>2.6259722222239361</c:v>
                </c:pt>
                <c:pt idx="6723">
                  <c:v>2.6261689814855345</c:v>
                </c:pt>
                <c:pt idx="6724">
                  <c:v>2.6263657407398568</c:v>
                </c:pt>
                <c:pt idx="6725">
                  <c:v>2.6265277777783922</c:v>
                </c:pt>
                <c:pt idx="6726">
                  <c:v>2.6267013888937072</c:v>
                </c:pt>
                <c:pt idx="6727">
                  <c:v>2.6268981481480296</c:v>
                </c:pt>
                <c:pt idx="6728">
                  <c:v>2.6270949074096279</c:v>
                </c:pt>
                <c:pt idx="6729">
                  <c:v>2.62730324074073</c:v>
                </c:pt>
                <c:pt idx="6730">
                  <c:v>2.627511574079108</c:v>
                </c:pt>
                <c:pt idx="6731">
                  <c:v>2.627685185187147</c:v>
                </c:pt>
                <c:pt idx="6732">
                  <c:v>2.6278356481489027</c:v>
                </c:pt>
                <c:pt idx="6733">
                  <c:v>2.6279745370411547</c:v>
                </c:pt>
                <c:pt idx="6734">
                  <c:v>2.6281597222259734</c:v>
                </c:pt>
                <c:pt idx="6735">
                  <c:v>2.6283680555570754</c:v>
                </c:pt>
                <c:pt idx="6736">
                  <c:v>2.6285648148186738</c:v>
                </c:pt>
                <c:pt idx="6737">
                  <c:v>2.6287268518572091</c:v>
                </c:pt>
                <c:pt idx="6738">
                  <c:v>2.6288541666654055</c:v>
                </c:pt>
                <c:pt idx="6739">
                  <c:v>2.6290277777807205</c:v>
                </c:pt>
                <c:pt idx="6740">
                  <c:v>2.6293171296347282</c:v>
                </c:pt>
                <c:pt idx="6741">
                  <c:v>2.6294560185197042</c:v>
                </c:pt>
                <c:pt idx="6742">
                  <c:v>2.6295717592583969</c:v>
                </c:pt>
                <c:pt idx="6743">
                  <c:v>2.6298611111124046</c:v>
                </c:pt>
                <c:pt idx="6744">
                  <c:v>2.6301041666665697</c:v>
                </c:pt>
                <c:pt idx="6745">
                  <c:v>2.6302777777818847</c:v>
                </c:pt>
                <c:pt idx="6746">
                  <c:v>2.6304629629667033</c:v>
                </c:pt>
                <c:pt idx="6747">
                  <c:v>2.6306944444440887</c:v>
                </c:pt>
                <c:pt idx="6748">
                  <c:v>2.6309027777824667</c:v>
                </c:pt>
                <c:pt idx="6749">
                  <c:v>2.6311111111135688</c:v>
                </c:pt>
                <c:pt idx="6750">
                  <c:v>2.6313310185214505</c:v>
                </c:pt>
                <c:pt idx="6751">
                  <c:v>2.6315740740756155</c:v>
                </c:pt>
                <c:pt idx="6752">
                  <c:v>2.6318055555602768</c:v>
                </c:pt>
                <c:pt idx="6753">
                  <c:v>2.6319907407450955</c:v>
                </c:pt>
                <c:pt idx="6754">
                  <c:v>2.6321759259299142</c:v>
                </c:pt>
                <c:pt idx="6755">
                  <c:v>2.6323726851842366</c:v>
                </c:pt>
                <c:pt idx="6756">
                  <c:v>2.6325810185226146</c:v>
                </c:pt>
                <c:pt idx="6757">
                  <c:v>2.6328009259304963</c:v>
                </c:pt>
                <c:pt idx="6758">
                  <c:v>2.6329976851848187</c:v>
                </c:pt>
                <c:pt idx="6759">
                  <c:v>2.6332060185231967</c:v>
                </c:pt>
                <c:pt idx="6760">
                  <c:v>2.6334027777775191</c:v>
                </c:pt>
                <c:pt idx="6761">
                  <c:v>2.6335995370391174</c:v>
                </c:pt>
                <c:pt idx="6762">
                  <c:v>2.6337731481471565</c:v>
                </c:pt>
                <c:pt idx="6763">
                  <c:v>2.6339583333319752</c:v>
                </c:pt>
                <c:pt idx="6764">
                  <c:v>2.6341550925935735</c:v>
                </c:pt>
                <c:pt idx="6765">
                  <c:v>2.6343518518551718</c:v>
                </c:pt>
                <c:pt idx="6766">
                  <c:v>2.6344907407401479</c:v>
                </c:pt>
                <c:pt idx="6767">
                  <c:v>2.6346412037091795</c:v>
                </c:pt>
                <c:pt idx="6768">
                  <c:v>2.6348148148172186</c:v>
                </c:pt>
                <c:pt idx="6769">
                  <c:v>2.6350000000020373</c:v>
                </c:pt>
                <c:pt idx="6770">
                  <c:v>2.635219907409919</c:v>
                </c:pt>
                <c:pt idx="6771">
                  <c:v>2.6354513888945803</c:v>
                </c:pt>
                <c:pt idx="6772">
                  <c:v>2.6356828703719657</c:v>
                </c:pt>
                <c:pt idx="6773">
                  <c:v>2.6358912037030677</c:v>
                </c:pt>
                <c:pt idx="6774">
                  <c:v>2.6360763888878864</c:v>
                </c:pt>
                <c:pt idx="6775">
                  <c:v>2.6362500000032014</c:v>
                </c:pt>
                <c:pt idx="6776">
                  <c:v>2.6364120370417368</c:v>
                </c:pt>
                <c:pt idx="6777">
                  <c:v>2.6365972222265555</c:v>
                </c:pt>
                <c:pt idx="6778">
                  <c:v>2.6368287037039408</c:v>
                </c:pt>
                <c:pt idx="6779">
                  <c:v>2.6370138888887595</c:v>
                </c:pt>
                <c:pt idx="6780">
                  <c:v>2.6371875000040745</c:v>
                </c:pt>
                <c:pt idx="6781">
                  <c:v>2.6373611111121136</c:v>
                </c:pt>
                <c:pt idx="6782">
                  <c:v>2.6375347222274286</c:v>
                </c:pt>
                <c:pt idx="6783">
                  <c:v>2.637731481481751</c:v>
                </c:pt>
                <c:pt idx="6784">
                  <c:v>2.637905092597066</c:v>
                </c:pt>
                <c:pt idx="6785">
                  <c:v>2.638113425928168</c:v>
                </c:pt>
                <c:pt idx="6786">
                  <c:v>2.6383333333360497</c:v>
                </c:pt>
                <c:pt idx="6787">
                  <c:v>2.6385416666671517</c:v>
                </c:pt>
                <c:pt idx="6788">
                  <c:v>2.6387500000055297</c:v>
                </c:pt>
                <c:pt idx="6789">
                  <c:v>2.6389120370367891</c:v>
                </c:pt>
                <c:pt idx="6790">
                  <c:v>2.6390740740753245</c:v>
                </c:pt>
                <c:pt idx="6791">
                  <c:v>2.6392476851906395</c:v>
                </c:pt>
                <c:pt idx="6792">
                  <c:v>2.6394444444449618</c:v>
                </c:pt>
                <c:pt idx="6793">
                  <c:v>2.6396180555602768</c:v>
                </c:pt>
                <c:pt idx="6794">
                  <c:v>2.6398148148145992</c:v>
                </c:pt>
                <c:pt idx="6795">
                  <c:v>2.6399884259299142</c:v>
                </c:pt>
                <c:pt idx="6796">
                  <c:v>2.6401504629684496</c:v>
                </c:pt>
                <c:pt idx="6797">
                  <c:v>2.6403356481532683</c:v>
                </c:pt>
                <c:pt idx="6798">
                  <c:v>2.640486111115024</c:v>
                </c:pt>
                <c:pt idx="6799">
                  <c:v>2.640659722223063</c:v>
                </c:pt>
                <c:pt idx="6800">
                  <c:v>2.6408449074078817</c:v>
                </c:pt>
                <c:pt idx="6801">
                  <c:v>2.6410300925927004</c:v>
                </c:pt>
                <c:pt idx="6802">
                  <c:v>2.6412152777775191</c:v>
                </c:pt>
                <c:pt idx="6803">
                  <c:v>2.6414120370391174</c:v>
                </c:pt>
                <c:pt idx="6804">
                  <c:v>2.6447453703731298</c:v>
                </c:pt>
                <c:pt idx="6805">
                  <c:v>2.6449537037042319</c:v>
                </c:pt>
                <c:pt idx="6806">
                  <c:v>2.6451620370426099</c:v>
                </c:pt>
                <c:pt idx="6807">
                  <c:v>2.6453703703737119</c:v>
                </c:pt>
                <c:pt idx="6808">
                  <c:v>2.6455671296353103</c:v>
                </c:pt>
                <c:pt idx="6809">
                  <c:v>2.645787037035916</c:v>
                </c:pt>
                <c:pt idx="6810">
                  <c:v>2.645995370374294</c:v>
                </c:pt>
                <c:pt idx="6811">
                  <c:v>2.6461921296286164</c:v>
                </c:pt>
                <c:pt idx="6812">
                  <c:v>2.6464120370364981</c:v>
                </c:pt>
                <c:pt idx="6813">
                  <c:v>2.6571643518545898</c:v>
                </c:pt>
                <c:pt idx="6814">
                  <c:v>2.6582986111097853</c:v>
                </c:pt>
                <c:pt idx="6815">
                  <c:v>2.6599421296341461</c:v>
                </c:pt>
                <c:pt idx="6816">
                  <c:v>2.6615046296283253</c:v>
                </c:pt>
                <c:pt idx="6817">
                  <c:v>2.6629629629678675</c:v>
                </c:pt>
                <c:pt idx="6818">
                  <c:v>2.6636921296303626</c:v>
                </c:pt>
                <c:pt idx="6819">
                  <c:v>2.664409722223354</c:v>
                </c:pt>
                <c:pt idx="6820">
                  <c:v>2.6655092592627625</c:v>
                </c:pt>
                <c:pt idx="6821">
                  <c:v>2.6665162037024857</c:v>
                </c:pt>
                <c:pt idx="6822">
                  <c:v>2.6675694444493274</c:v>
                </c:pt>
                <c:pt idx="6823">
                  <c:v>2.6686574074119562</c:v>
                </c:pt>
                <c:pt idx="6824">
                  <c:v>2.66957175925927</c:v>
                </c:pt>
                <c:pt idx="6825">
                  <c:v>2.6704166666677338</c:v>
                </c:pt>
                <c:pt idx="6826">
                  <c:v>2.6713425925918273</c:v>
                </c:pt>
                <c:pt idx="6827">
                  <c:v>2.6721064814846613</c:v>
                </c:pt>
                <c:pt idx="6828">
                  <c:v>2.6730671296318178</c:v>
                </c:pt>
                <c:pt idx="6829">
                  <c:v>2.6739004629635019</c:v>
                </c:pt>
                <c:pt idx="6830">
                  <c:v>2.6749305555567844</c:v>
                </c:pt>
                <c:pt idx="6831">
                  <c:v>2.6758449074113742</c:v>
                </c:pt>
                <c:pt idx="6832">
                  <c:v>2.676759259258688</c:v>
                </c:pt>
                <c:pt idx="6833">
                  <c:v>2.6777546296289074</c:v>
                </c:pt>
                <c:pt idx="6834">
                  <c:v>2.6785995370373712</c:v>
                </c:pt>
                <c:pt idx="6835">
                  <c:v>2.6795370370382443</c:v>
                </c:pt>
                <c:pt idx="6836">
                  <c:v>2.6805092592621804</c:v>
                </c:pt>
                <c:pt idx="6837">
                  <c:v>2.6814467592630535</c:v>
                </c:pt>
                <c:pt idx="6838">
                  <c:v>2.682511574079399</c:v>
                </c:pt>
                <c:pt idx="6839">
                  <c:v>2.6834722222265555</c:v>
                </c:pt>
                <c:pt idx="6840">
                  <c:v>2.6853240740747424</c:v>
                </c:pt>
                <c:pt idx="6841">
                  <c:v>2.6854513888902147</c:v>
                </c:pt>
                <c:pt idx="6842">
                  <c:v>2.6855902777824667</c:v>
                </c:pt>
                <c:pt idx="6843">
                  <c:v>2.6857060185211594</c:v>
                </c:pt>
                <c:pt idx="6844">
                  <c:v>2.6858333333366318</c:v>
                </c:pt>
                <c:pt idx="6845">
                  <c:v>2.6859837962983875</c:v>
                </c:pt>
                <c:pt idx="6846">
                  <c:v>2.6861342592601432</c:v>
                </c:pt>
                <c:pt idx="6847">
                  <c:v>2.6862615740756155</c:v>
                </c:pt>
                <c:pt idx="6848">
                  <c:v>2.6864004629678675</c:v>
                </c:pt>
                <c:pt idx="6849">
                  <c:v>2.6865277777833398</c:v>
                </c:pt>
                <c:pt idx="6850">
                  <c:v>2.6866782407450955</c:v>
                </c:pt>
                <c:pt idx="6851">
                  <c:v>2.6868055555605679</c:v>
                </c:pt>
                <c:pt idx="6852">
                  <c:v>2.6871180555608589</c:v>
                </c:pt>
                <c:pt idx="6853">
                  <c:v>2.6872453703690553</c:v>
                </c:pt>
                <c:pt idx="6854">
                  <c:v>2.687361111115024</c:v>
                </c:pt>
                <c:pt idx="6855">
                  <c:v>2.687604166669189</c:v>
                </c:pt>
                <c:pt idx="6856">
                  <c:v>2.6877199074078817</c:v>
                </c:pt>
                <c:pt idx="6857">
                  <c:v>2.6878356481538503</c:v>
                </c:pt>
                <c:pt idx="6858">
                  <c:v>2.6879629629620467</c:v>
                </c:pt>
                <c:pt idx="6859">
                  <c:v>2.6881597222236451</c:v>
                </c:pt>
                <c:pt idx="6860">
                  <c:v>2.6882870370391174</c:v>
                </c:pt>
                <c:pt idx="6861">
                  <c:v>2.6884606481471565</c:v>
                </c:pt>
                <c:pt idx="6862">
                  <c:v>2.6886342592624715</c:v>
                </c:pt>
                <c:pt idx="6863">
                  <c:v>2.6888194444472902</c:v>
                </c:pt>
                <c:pt idx="6864">
                  <c:v>2.6889583333322662</c:v>
                </c:pt>
                <c:pt idx="6865">
                  <c:v>2.6890856481477385</c:v>
                </c:pt>
                <c:pt idx="6866">
                  <c:v>2.6892476851862739</c:v>
                </c:pt>
                <c:pt idx="6867">
                  <c:v>2.6894097222248092</c:v>
                </c:pt>
                <c:pt idx="6868">
                  <c:v>2.6895717592633446</c:v>
                </c:pt>
                <c:pt idx="6869">
                  <c:v>2.6897337963018799</c:v>
                </c:pt>
                <c:pt idx="6870">
                  <c:v>2.6899189814866986</c:v>
                </c:pt>
                <c:pt idx="6871">
                  <c:v>2.6901041666715173</c:v>
                </c:pt>
                <c:pt idx="6872">
                  <c:v>2.690289351856336</c:v>
                </c:pt>
                <c:pt idx="6873">
                  <c:v>2.6904513888875954</c:v>
                </c:pt>
                <c:pt idx="6874">
                  <c:v>2.6906134259261307</c:v>
                </c:pt>
                <c:pt idx="6875">
                  <c:v>2.6907407407416031</c:v>
                </c:pt>
                <c:pt idx="6876">
                  <c:v>2.6908796296338551</c:v>
                </c:pt>
                <c:pt idx="6877">
                  <c:v>2.6910532407418941</c:v>
                </c:pt>
                <c:pt idx="6878">
                  <c:v>2.6912152777804295</c:v>
                </c:pt>
                <c:pt idx="6879">
                  <c:v>2.6913657407421852</c:v>
                </c:pt>
                <c:pt idx="6880">
                  <c:v>2.6914930555576575</c:v>
                </c:pt>
                <c:pt idx="6881">
                  <c:v>2.6916203703731298</c:v>
                </c:pt>
                <c:pt idx="6882">
                  <c:v>2.6917476851886022</c:v>
                </c:pt>
                <c:pt idx="6883">
                  <c:v>2.6918865740735782</c:v>
                </c:pt>
                <c:pt idx="6884">
                  <c:v>2.6920254629658302</c:v>
                </c:pt>
                <c:pt idx="6885">
                  <c:v>2.6921412037045229</c:v>
                </c:pt>
                <c:pt idx="6886">
                  <c:v>2.6922800925967749</c:v>
                </c:pt>
                <c:pt idx="6887">
                  <c:v>2.6925115740741603</c:v>
                </c:pt>
                <c:pt idx="6888">
                  <c:v>2.692627314820129</c:v>
                </c:pt>
                <c:pt idx="6889">
                  <c:v>2.6927546296283253</c:v>
                </c:pt>
                <c:pt idx="6890">
                  <c:v>2.6929166666668607</c:v>
                </c:pt>
                <c:pt idx="6891">
                  <c:v>2.693078703705396</c:v>
                </c:pt>
                <c:pt idx="6892">
                  <c:v>2.6932060185208684</c:v>
                </c:pt>
                <c:pt idx="6893">
                  <c:v>2.6933564814826241</c:v>
                </c:pt>
                <c:pt idx="6894">
                  <c:v>2.6934953703748761</c:v>
                </c:pt>
                <c:pt idx="6895">
                  <c:v>2.6936342592598521</c:v>
                </c:pt>
                <c:pt idx="6896">
                  <c:v>2.6937962962983875</c:v>
                </c:pt>
                <c:pt idx="6897">
                  <c:v>2.6939699074064265</c:v>
                </c:pt>
                <c:pt idx="6898">
                  <c:v>2.6971643518554629</c:v>
                </c:pt>
                <c:pt idx="6899">
                  <c:v>2.6974074074096279</c:v>
                </c:pt>
                <c:pt idx="6900">
                  <c:v>2.6975925925944466</c:v>
                </c:pt>
                <c:pt idx="6901">
                  <c:v>2.6978125000023283</c:v>
                </c:pt>
                <c:pt idx="6902">
                  <c:v>2.6980208333334303</c:v>
                </c:pt>
                <c:pt idx="6903">
                  <c:v>2.6982291666718083</c:v>
                </c:pt>
                <c:pt idx="6904">
                  <c:v>2.6984375000029104</c:v>
                </c:pt>
                <c:pt idx="6905">
                  <c:v>2.6986458333340124</c:v>
                </c:pt>
                <c:pt idx="6906">
                  <c:v>2.6988541666723904</c:v>
                </c:pt>
                <c:pt idx="6907">
                  <c:v>2.6990393518572091</c:v>
                </c:pt>
                <c:pt idx="6908">
                  <c:v>2.6991666666654055</c:v>
                </c:pt>
                <c:pt idx="6909">
                  <c:v>2.6992824074113742</c:v>
                </c:pt>
                <c:pt idx="6910">
                  <c:v>2.6994212962963502</c:v>
                </c:pt>
                <c:pt idx="6911">
                  <c:v>2.6995601851886022</c:v>
                </c:pt>
                <c:pt idx="6912">
                  <c:v>2.6997106481503579</c:v>
                </c:pt>
                <c:pt idx="6913">
                  <c:v>2.6998842592583969</c:v>
                </c:pt>
                <c:pt idx="6914">
                  <c:v>2.7000115740738693</c:v>
                </c:pt>
                <c:pt idx="6915">
                  <c:v>2.7001388888893416</c:v>
                </c:pt>
                <c:pt idx="6916">
                  <c:v>2.70033564815094</c:v>
                </c:pt>
                <c:pt idx="6917">
                  <c:v>2.7004861111126957</c:v>
                </c:pt>
                <c:pt idx="6918">
                  <c:v>2.7006712962975143</c:v>
                </c:pt>
                <c:pt idx="6919">
                  <c:v>2.7008449074128293</c:v>
                </c:pt>
                <c:pt idx="6920">
                  <c:v>2.700995370374585</c:v>
                </c:pt>
                <c:pt idx="6921">
                  <c:v>2.7011574074131204</c:v>
                </c:pt>
                <c:pt idx="6922">
                  <c:v>2.7012962962980964</c:v>
                </c:pt>
                <c:pt idx="6923">
                  <c:v>2.7014467592598521</c:v>
                </c:pt>
                <c:pt idx="6924">
                  <c:v>2.7015972222216078</c:v>
                </c:pt>
                <c:pt idx="6925">
                  <c:v>2.7017708333369228</c:v>
                </c:pt>
                <c:pt idx="6926">
                  <c:v>2.7019328703754582</c:v>
                </c:pt>
                <c:pt idx="6927">
                  <c:v>2.7020833333372138</c:v>
                </c:pt>
                <c:pt idx="6928">
                  <c:v>2.7022569444452529</c:v>
                </c:pt>
                <c:pt idx="6929">
                  <c:v>2.7023842592607252</c:v>
                </c:pt>
                <c:pt idx="6930">
                  <c:v>2.7025231481529772</c:v>
                </c:pt>
                <c:pt idx="6931">
                  <c:v>2.7026967592610163</c:v>
                </c:pt>
                <c:pt idx="6932">
                  <c:v>2.7028356481532683</c:v>
                </c:pt>
                <c:pt idx="6933">
                  <c:v>2.7030092592613073</c:v>
                </c:pt>
                <c:pt idx="6934">
                  <c:v>2.7031828703693463</c:v>
                </c:pt>
                <c:pt idx="6935">
                  <c:v>2.7033564814846613</c:v>
                </c:pt>
                <c:pt idx="6936">
                  <c:v>2.7035300925927004</c:v>
                </c:pt>
                <c:pt idx="6937">
                  <c:v>2.7036921296312357</c:v>
                </c:pt>
                <c:pt idx="6938">
                  <c:v>2.7038541666697711</c:v>
                </c:pt>
                <c:pt idx="6939">
                  <c:v>2.7039814814852434</c:v>
                </c:pt>
                <c:pt idx="6940">
                  <c:v>2.7041319444469991</c:v>
                </c:pt>
                <c:pt idx="6941">
                  <c:v>2.7042939814855345</c:v>
                </c:pt>
                <c:pt idx="6942">
                  <c:v>2.7044328703705105</c:v>
                </c:pt>
                <c:pt idx="6943">
                  <c:v>2.7046064814858255</c:v>
                </c:pt>
                <c:pt idx="6944">
                  <c:v>2.7047800925938645</c:v>
                </c:pt>
                <c:pt idx="6945">
                  <c:v>2.7049074074093369</c:v>
                </c:pt>
                <c:pt idx="6946">
                  <c:v>2.7050694444478722</c:v>
                </c:pt>
                <c:pt idx="6947">
                  <c:v>2.7052314814864076</c:v>
                </c:pt>
                <c:pt idx="6948">
                  <c:v>2.7053819444481633</c:v>
                </c:pt>
                <c:pt idx="6949">
                  <c:v>2.705532407409919</c:v>
                </c:pt>
                <c:pt idx="6950">
                  <c:v>2.705706018517958</c:v>
                </c:pt>
                <c:pt idx="6951">
                  <c:v>2.7058333333334303</c:v>
                </c:pt>
                <c:pt idx="6952">
                  <c:v>2.7060069444487453</c:v>
                </c:pt>
                <c:pt idx="6953">
                  <c:v>2.706192129633564</c:v>
                </c:pt>
                <c:pt idx="6954">
                  <c:v>2.7063657407416031</c:v>
                </c:pt>
                <c:pt idx="6955">
                  <c:v>2.7065277777801384</c:v>
                </c:pt>
                <c:pt idx="6956">
                  <c:v>2.7066666666723904</c:v>
                </c:pt>
                <c:pt idx="6957">
                  <c:v>2.7068171296341461</c:v>
                </c:pt>
                <c:pt idx="6958">
                  <c:v>2.7069560185191222</c:v>
                </c:pt>
                <c:pt idx="6959">
                  <c:v>2.7070833333345945</c:v>
                </c:pt>
                <c:pt idx="6960">
                  <c:v>2.7072337962963502</c:v>
                </c:pt>
                <c:pt idx="6961">
                  <c:v>2.7074074074116652</c:v>
                </c:pt>
                <c:pt idx="6962">
                  <c:v>2.7075694444502005</c:v>
                </c:pt>
                <c:pt idx="6963">
                  <c:v>2.7077083333351766</c:v>
                </c:pt>
                <c:pt idx="6964">
                  <c:v>2.7078587962969323</c:v>
                </c:pt>
                <c:pt idx="6965">
                  <c:v>2.7079976851891843</c:v>
                </c:pt>
                <c:pt idx="6966">
                  <c:v>2.7081365740741603</c:v>
                </c:pt>
                <c:pt idx="6967">
                  <c:v>2.708287037035916</c:v>
                </c:pt>
                <c:pt idx="6968">
                  <c:v>2.7084375000049477</c:v>
                </c:pt>
                <c:pt idx="6969">
                  <c:v>2.7086111111129867</c:v>
                </c:pt>
                <c:pt idx="6970">
                  <c:v>2.708738425928459</c:v>
                </c:pt>
                <c:pt idx="6971">
                  <c:v>2.7089004629669944</c:v>
                </c:pt>
                <c:pt idx="6972">
                  <c:v>2.7090625000055297</c:v>
                </c:pt>
                <c:pt idx="6973">
                  <c:v>2.7092245370367891</c:v>
                </c:pt>
                <c:pt idx="6974">
                  <c:v>2.7093518518522615</c:v>
                </c:pt>
                <c:pt idx="6975">
                  <c:v>2.7095138888907968</c:v>
                </c:pt>
                <c:pt idx="6976">
                  <c:v>2.7096643518525525</c:v>
                </c:pt>
                <c:pt idx="6977">
                  <c:v>2.7098263888910878</c:v>
                </c:pt>
                <c:pt idx="6978">
                  <c:v>2.7099768518528435</c:v>
                </c:pt>
                <c:pt idx="6979">
                  <c:v>2.7101273148145992</c:v>
                </c:pt>
                <c:pt idx="6980">
                  <c:v>2.7103009259299142</c:v>
                </c:pt>
                <c:pt idx="6981">
                  <c:v>2.7104629629684496</c:v>
                </c:pt>
                <c:pt idx="6982">
                  <c:v>2.7106365740764886</c:v>
                </c:pt>
                <c:pt idx="6983">
                  <c:v>2.7107870370382443</c:v>
                </c:pt>
                <c:pt idx="6984">
                  <c:v>2.7109375</c:v>
                </c:pt>
                <c:pt idx="6985">
                  <c:v>2.7110648148154723</c:v>
                </c:pt>
                <c:pt idx="6986">
                  <c:v>2.7112037037077243</c:v>
                </c:pt>
                <c:pt idx="6987">
                  <c:v>2.71135416666948</c:v>
                </c:pt>
                <c:pt idx="6988">
                  <c:v>2.7115046296312357</c:v>
                </c:pt>
                <c:pt idx="6989">
                  <c:v>2.7116782407465507</c:v>
                </c:pt>
                <c:pt idx="6990">
                  <c:v>2.7118402777778101</c:v>
                </c:pt>
                <c:pt idx="6991">
                  <c:v>2.7119907407395658</c:v>
                </c:pt>
                <c:pt idx="6992">
                  <c:v>2.7121527777781012</c:v>
                </c:pt>
                <c:pt idx="6993">
                  <c:v>2.7154050925964839</c:v>
                </c:pt>
                <c:pt idx="6994">
                  <c:v>2.7156134259275859</c:v>
                </c:pt>
                <c:pt idx="6995">
                  <c:v>2.7158333333354676</c:v>
                </c:pt>
                <c:pt idx="6996">
                  <c:v>2.716030092597066</c:v>
                </c:pt>
                <c:pt idx="6997">
                  <c:v>2.716238425928168</c:v>
                </c:pt>
                <c:pt idx="6998">
                  <c:v>2.71644675925927</c:v>
                </c:pt>
                <c:pt idx="6999">
                  <c:v>2.716655092597648</c:v>
                </c:pt>
                <c:pt idx="7000">
                  <c:v>2.7168634259287501</c:v>
                </c:pt>
                <c:pt idx="7001">
                  <c:v>2.7170717592598521</c:v>
                </c:pt>
                <c:pt idx="7002">
                  <c:v>2.7172685185214505</c:v>
                </c:pt>
                <c:pt idx="7003">
                  <c:v>2.7173958333369228</c:v>
                </c:pt>
                <c:pt idx="7004">
                  <c:v>2.7175231481523952</c:v>
                </c:pt>
                <c:pt idx="7005">
                  <c:v>2.7176504629678675</c:v>
                </c:pt>
                <c:pt idx="7006">
                  <c:v>2.7177777777833398</c:v>
                </c:pt>
                <c:pt idx="7007">
                  <c:v>2.7179166666683159</c:v>
                </c:pt>
                <c:pt idx="7008">
                  <c:v>2.7180787037068512</c:v>
                </c:pt>
                <c:pt idx="7009">
                  <c:v>2.7183333333377959</c:v>
                </c:pt>
                <c:pt idx="7010">
                  <c:v>2.7184953703690553</c:v>
                </c:pt>
                <c:pt idx="7011">
                  <c:v>2.7186226851845277</c:v>
                </c:pt>
                <c:pt idx="7012">
                  <c:v>2.7187384259304963</c:v>
                </c:pt>
                <c:pt idx="7013">
                  <c:v>2.718854166669189</c:v>
                </c:pt>
                <c:pt idx="7014">
                  <c:v>2.7191087963001337</c:v>
                </c:pt>
                <c:pt idx="7015">
                  <c:v>2.7192939814849524</c:v>
                </c:pt>
                <c:pt idx="7016">
                  <c:v>2.7194560185234877</c:v>
                </c:pt>
                <c:pt idx="7017">
                  <c:v>2.7195833333389601</c:v>
                </c:pt>
                <c:pt idx="7018">
                  <c:v>2.7197337963007158</c:v>
                </c:pt>
                <c:pt idx="7019">
                  <c:v>2.7198842592624715</c:v>
                </c:pt>
                <c:pt idx="7020">
                  <c:v>2.7200347222242272</c:v>
                </c:pt>
                <c:pt idx="7021">
                  <c:v>2.7202083333322662</c:v>
                </c:pt>
                <c:pt idx="7022">
                  <c:v>2.7203819444475812</c:v>
                </c:pt>
                <c:pt idx="7023">
                  <c:v>2.7205439814861165</c:v>
                </c:pt>
                <c:pt idx="7024">
                  <c:v>2.7207060185173759</c:v>
                </c:pt>
                <c:pt idx="7025">
                  <c:v>2.7208796296326909</c:v>
                </c:pt>
                <c:pt idx="7026">
                  <c:v>2.7210416666712263</c:v>
                </c:pt>
                <c:pt idx="7027">
                  <c:v>2.7212152777792653</c:v>
                </c:pt>
                <c:pt idx="7028">
                  <c:v>2.7213888888945803</c:v>
                </c:pt>
                <c:pt idx="7029">
                  <c:v>2.7215162037027767</c:v>
                </c:pt>
                <c:pt idx="7030">
                  <c:v>2.721712962964375</c:v>
                </c:pt>
                <c:pt idx="7031">
                  <c:v>2.7218981481491937</c:v>
                </c:pt>
                <c:pt idx="7032">
                  <c:v>2.7220370370414457</c:v>
                </c:pt>
                <c:pt idx="7033">
                  <c:v>2.7222106481494848</c:v>
                </c:pt>
                <c:pt idx="7034">
                  <c:v>2.7223842592647998</c:v>
                </c:pt>
                <c:pt idx="7035">
                  <c:v>2.7225347222265555</c:v>
                </c:pt>
                <c:pt idx="7036">
                  <c:v>2.7226851851883112</c:v>
                </c:pt>
                <c:pt idx="7037">
                  <c:v>2.7228356481500668</c:v>
                </c:pt>
                <c:pt idx="7038">
                  <c:v>2.7230324074116652</c:v>
                </c:pt>
                <c:pt idx="7039">
                  <c:v>2.7232175925964839</c:v>
                </c:pt>
                <c:pt idx="7040">
                  <c:v>2.7233912037045229</c:v>
                </c:pt>
                <c:pt idx="7041">
                  <c:v>2.7235532407430583</c:v>
                </c:pt>
                <c:pt idx="7042">
                  <c:v>2.7237268518510973</c:v>
                </c:pt>
                <c:pt idx="7043">
                  <c:v>2.723877314820129</c:v>
                </c:pt>
                <c:pt idx="7044">
                  <c:v>2.7240277777818847</c:v>
                </c:pt>
                <c:pt idx="7045">
                  <c:v>2.7241782407436403</c:v>
                </c:pt>
                <c:pt idx="7046">
                  <c:v>2.7243171296286164</c:v>
                </c:pt>
                <c:pt idx="7047">
                  <c:v>2.7244791666671517</c:v>
                </c:pt>
                <c:pt idx="7048">
                  <c:v>2.7246527777824667</c:v>
                </c:pt>
                <c:pt idx="7049">
                  <c:v>2.7248032407442224</c:v>
                </c:pt>
                <c:pt idx="7050">
                  <c:v>2.7249768518522615</c:v>
                </c:pt>
                <c:pt idx="7051">
                  <c:v>2.7251620370370802</c:v>
                </c:pt>
                <c:pt idx="7052">
                  <c:v>2.7253124999988358</c:v>
                </c:pt>
                <c:pt idx="7053">
                  <c:v>2.7254745370373712</c:v>
                </c:pt>
                <c:pt idx="7054">
                  <c:v>2.7256249999991269</c:v>
                </c:pt>
                <c:pt idx="7055">
                  <c:v>2.7257754629681585</c:v>
                </c:pt>
                <c:pt idx="7056">
                  <c:v>2.7259606481529772</c:v>
                </c:pt>
                <c:pt idx="7057">
                  <c:v>2.7261458333377959</c:v>
                </c:pt>
                <c:pt idx="7058">
                  <c:v>2.7262962962995516</c:v>
                </c:pt>
                <c:pt idx="7059">
                  <c:v>2.7264120370382443</c:v>
                </c:pt>
                <c:pt idx="7060">
                  <c:v>2.7265393518537167</c:v>
                </c:pt>
                <c:pt idx="7061">
                  <c:v>2.7266782407459687</c:v>
                </c:pt>
                <c:pt idx="7062">
                  <c:v>2.726840277777228</c:v>
                </c:pt>
                <c:pt idx="7063">
                  <c:v>2.7270949074081727</c:v>
                </c:pt>
                <c:pt idx="7064">
                  <c:v>2.7273148148160544</c:v>
                </c:pt>
                <c:pt idx="7065">
                  <c:v>2.7274305555547471</c:v>
                </c:pt>
                <c:pt idx="7066">
                  <c:v>2.7275925925932825</c:v>
                </c:pt>
                <c:pt idx="7067">
                  <c:v>2.7278009259316605</c:v>
                </c:pt>
                <c:pt idx="7068">
                  <c:v>2.7279976851859828</c:v>
                </c:pt>
                <c:pt idx="7069">
                  <c:v>2.7281597222245182</c:v>
                </c:pt>
                <c:pt idx="7070">
                  <c:v>2.7282986111167702</c:v>
                </c:pt>
                <c:pt idx="7071">
                  <c:v>2.7284722222248092</c:v>
                </c:pt>
                <c:pt idx="7072">
                  <c:v>2.7286574074096279</c:v>
                </c:pt>
                <c:pt idx="7073">
                  <c:v>2.7288541666712263</c:v>
                </c:pt>
                <c:pt idx="7074">
                  <c:v>2.729004629632982</c:v>
                </c:pt>
                <c:pt idx="7075">
                  <c:v>2.729143518517958</c:v>
                </c:pt>
                <c:pt idx="7076">
                  <c:v>2.72928240741021</c:v>
                </c:pt>
                <c:pt idx="7077">
                  <c:v>2.7294444444487453</c:v>
                </c:pt>
                <c:pt idx="7078">
                  <c:v>2.7295833333337214</c:v>
                </c:pt>
                <c:pt idx="7079">
                  <c:v>2.7298263888878864</c:v>
                </c:pt>
                <c:pt idx="7080">
                  <c:v>2.7300810185188311</c:v>
                </c:pt>
                <c:pt idx="7081">
                  <c:v>2.7302199074110831</c:v>
                </c:pt>
                <c:pt idx="7082">
                  <c:v>2.7303587962960592</c:v>
                </c:pt>
                <c:pt idx="7083">
                  <c:v>2.7304861111115315</c:v>
                </c:pt>
                <c:pt idx="7084">
                  <c:v>2.7306712962963502</c:v>
                </c:pt>
                <c:pt idx="7085">
                  <c:v>2.7308449074116652</c:v>
                </c:pt>
                <c:pt idx="7086">
                  <c:v>2.7310416666659876</c:v>
                </c:pt>
                <c:pt idx="7087">
                  <c:v>2.734270833338087</c:v>
                </c:pt>
                <c:pt idx="7088">
                  <c:v>2.734479166669189</c:v>
                </c:pt>
                <c:pt idx="7089">
                  <c:v>2.734687500000291</c:v>
                </c:pt>
                <c:pt idx="7090">
                  <c:v>2.734895833338669</c:v>
                </c:pt>
                <c:pt idx="7091">
                  <c:v>2.7350925925929914</c:v>
                </c:pt>
                <c:pt idx="7092">
                  <c:v>2.7353009259313694</c:v>
                </c:pt>
                <c:pt idx="7093">
                  <c:v>2.7355208333319752</c:v>
                </c:pt>
                <c:pt idx="7094">
                  <c:v>2.7452314814872807</c:v>
                </c:pt>
                <c:pt idx="7095">
                  <c:v>2.7462847222268465</c:v>
                </c:pt>
                <c:pt idx="7096">
                  <c:v>2.7473958333357587</c:v>
                </c:pt>
                <c:pt idx="7097">
                  <c:v>2.7496296296303626</c:v>
                </c:pt>
                <c:pt idx="7098">
                  <c:v>2.7510879629626288</c:v>
                </c:pt>
                <c:pt idx="7099">
                  <c:v>2.7524884259255487</c:v>
                </c:pt>
                <c:pt idx="7100">
                  <c:v>2.7533912037033588</c:v>
                </c:pt>
                <c:pt idx="7101">
                  <c:v>2.7542476851886022</c:v>
                </c:pt>
                <c:pt idx="7102">
                  <c:v>2.755092592597066</c:v>
                </c:pt>
                <c:pt idx="7103">
                  <c:v>2.7560879629672854</c:v>
                </c:pt>
                <c:pt idx="7104">
                  <c:v>2.7571412037068512</c:v>
                </c:pt>
                <c:pt idx="7105">
                  <c:v>2.758125000000291</c:v>
                </c:pt>
                <c:pt idx="7106">
                  <c:v>2.7591550925935735</c:v>
                </c:pt>
                <c:pt idx="7107">
                  <c:v>2.760254629632982</c:v>
                </c:pt>
                <c:pt idx="7108">
                  <c:v>2.7612037037033588</c:v>
                </c:pt>
                <c:pt idx="7109">
                  <c:v>2.7621412037042319</c:v>
                </c:pt>
                <c:pt idx="7110">
                  <c:v>2.7630902777818847</c:v>
                </c:pt>
                <c:pt idx="7111">
                  <c:v>2.7639930555596948</c:v>
                </c:pt>
                <c:pt idx="7112">
                  <c:v>2.7649537037068512</c:v>
                </c:pt>
                <c:pt idx="7113">
                  <c:v>2.7659837963001337</c:v>
                </c:pt>
                <c:pt idx="7114">
                  <c:v>2.7667592592624715</c:v>
                </c:pt>
                <c:pt idx="7115">
                  <c:v>2.7676504629635019</c:v>
                </c:pt>
                <c:pt idx="7116">
                  <c:v>2.768553240741312</c:v>
                </c:pt>
                <c:pt idx="7117">
                  <c:v>2.7692824074110831</c:v>
                </c:pt>
                <c:pt idx="7118">
                  <c:v>2.7702893518508063</c:v>
                </c:pt>
                <c:pt idx="7119">
                  <c:v>2.7712847222210257</c:v>
                </c:pt>
                <c:pt idx="7120">
                  <c:v>2.7723148148143082</c:v>
                </c:pt>
                <c:pt idx="7121">
                  <c:v>2.7736226851848187</c:v>
                </c:pt>
                <c:pt idx="7122">
                  <c:v>2.7745601851856918</c:v>
                </c:pt>
                <c:pt idx="7123">
                  <c:v>2.7756018518557539</c:v>
                </c:pt>
                <c:pt idx="7124">
                  <c:v>2.7766898148183827</c:v>
                </c:pt>
                <c:pt idx="7125">
                  <c:v>2.7777199074116652</c:v>
                </c:pt>
                <c:pt idx="7126">
                  <c:v>2.778773148151231</c:v>
                </c:pt>
                <c:pt idx="7127">
                  <c:v>2.7801041666680248</c:v>
                </c:pt>
                <c:pt idx="7128">
                  <c:v>2.7814351851848187</c:v>
                </c:pt>
                <c:pt idx="7129">
                  <c:v>2.7828356481477385</c:v>
                </c:pt>
                <c:pt idx="7130">
                  <c:v>2.7835648148175096</c:v>
                </c:pt>
                <c:pt idx="7131">
                  <c:v>2.7843402777798474</c:v>
                </c:pt>
                <c:pt idx="7132">
                  <c:v>2.7852546296344372</c:v>
                </c:pt>
                <c:pt idx="7133">
                  <c:v>2.7859953703737119</c:v>
                </c:pt>
                <c:pt idx="7134">
                  <c:v>2.7869212962978054</c:v>
                </c:pt>
                <c:pt idx="7135">
                  <c:v>2.7876967592601432</c:v>
                </c:pt>
                <c:pt idx="7136">
                  <c:v>2.7908680555556202</c:v>
                </c:pt>
                <c:pt idx="7137">
                  <c:v>2.7909953703710926</c:v>
                </c:pt>
                <c:pt idx="7138">
                  <c:v>2.7911574074096279</c:v>
                </c:pt>
                <c:pt idx="7139">
                  <c:v>2.7914120370405726</c:v>
                </c:pt>
                <c:pt idx="7140">
                  <c:v>2.7915509259255487</c:v>
                </c:pt>
                <c:pt idx="7141">
                  <c:v>2.791678240741021</c:v>
                </c:pt>
                <c:pt idx="7142">
                  <c:v>2.7918287037027767</c:v>
                </c:pt>
                <c:pt idx="7143">
                  <c:v>2.7919675925950287</c:v>
                </c:pt>
                <c:pt idx="7144">
                  <c:v>2.7921064814872807</c:v>
                </c:pt>
                <c:pt idx="7145">
                  <c:v>2.7922337962954771</c:v>
                </c:pt>
                <c:pt idx="7146">
                  <c:v>2.7923842592645087</c:v>
                </c:pt>
                <c:pt idx="7147">
                  <c:v>2.7925578703725478</c:v>
                </c:pt>
                <c:pt idx="7148">
                  <c:v>2.7927199074110831</c:v>
                </c:pt>
                <c:pt idx="7149">
                  <c:v>2.7928819444496185</c:v>
                </c:pt>
                <c:pt idx="7150">
                  <c:v>2.7930671296344372</c:v>
                </c:pt>
                <c:pt idx="7151">
                  <c:v>2.7932291666656965</c:v>
                </c:pt>
                <c:pt idx="7152">
                  <c:v>2.7933912037042319</c:v>
                </c:pt>
                <c:pt idx="7153">
                  <c:v>2.7935069444502005</c:v>
                </c:pt>
                <c:pt idx="7154">
                  <c:v>2.7936458333351766</c:v>
                </c:pt>
                <c:pt idx="7155">
                  <c:v>2.7938194444432156</c:v>
                </c:pt>
                <c:pt idx="7156">
                  <c:v>2.7939930555585306</c:v>
                </c:pt>
                <c:pt idx="7157">
                  <c:v>2.7941435185202863</c:v>
                </c:pt>
                <c:pt idx="7158">
                  <c:v>2.7942708333357587</c:v>
                </c:pt>
                <c:pt idx="7159">
                  <c:v>2.7944097222280107</c:v>
                </c:pt>
                <c:pt idx="7160">
                  <c:v>2.7945486111129867</c:v>
                </c:pt>
                <c:pt idx="7161">
                  <c:v>2.7946875000052387</c:v>
                </c:pt>
                <c:pt idx="7162">
                  <c:v>2.794814814820711</c:v>
                </c:pt>
                <c:pt idx="7163">
                  <c:v>2.7949421296289074</c:v>
                </c:pt>
                <c:pt idx="7164">
                  <c:v>2.7950810185211594</c:v>
                </c:pt>
                <c:pt idx="7165">
                  <c:v>2.7952314814829151</c:v>
                </c:pt>
                <c:pt idx="7166">
                  <c:v>2.7954050925982301</c:v>
                </c:pt>
                <c:pt idx="7167">
                  <c:v>2.7955439814832062</c:v>
                </c:pt>
                <c:pt idx="7168">
                  <c:v>2.7957060185217415</c:v>
                </c:pt>
                <c:pt idx="7169">
                  <c:v>2.7958564814834972</c:v>
                </c:pt>
                <c:pt idx="7170">
                  <c:v>2.7959837962989695</c:v>
                </c:pt>
                <c:pt idx="7171">
                  <c:v>2.7961226851839456</c:v>
                </c:pt>
                <c:pt idx="7172">
                  <c:v>2.7962499999994179</c:v>
                </c:pt>
                <c:pt idx="7173">
                  <c:v>2.7963888888916699</c:v>
                </c:pt>
                <c:pt idx="7174">
                  <c:v>2.7965162037071423</c:v>
                </c:pt>
                <c:pt idx="7175">
                  <c:v>2.7966782407456776</c:v>
                </c:pt>
                <c:pt idx="7176">
                  <c:v>2.79680555556115</c:v>
                </c:pt>
                <c:pt idx="7177">
                  <c:v>2.796944444446126</c:v>
                </c:pt>
                <c:pt idx="7178">
                  <c:v>2.797083333338378</c:v>
                </c:pt>
                <c:pt idx="7179">
                  <c:v>2.7972337963001337</c:v>
                </c:pt>
                <c:pt idx="7180">
                  <c:v>2.7973726851851097</c:v>
                </c:pt>
                <c:pt idx="7181">
                  <c:v>2.8008564814808778</c:v>
                </c:pt>
                <c:pt idx="7182">
                  <c:v>2.8010648148192558</c:v>
                </c:pt>
                <c:pt idx="7183">
                  <c:v>2.8012615740735782</c:v>
                </c:pt>
                <c:pt idx="7184">
                  <c:v>2.8014814814814599</c:v>
                </c:pt>
                <c:pt idx="7185">
                  <c:v>2.8016898148198379</c:v>
                </c:pt>
                <c:pt idx="7186">
                  <c:v>2.8018865740741603</c:v>
                </c:pt>
                <c:pt idx="7187">
                  <c:v>2.802071759258979</c:v>
                </c:pt>
                <c:pt idx="7188">
                  <c:v>2.8021990740744513</c:v>
                </c:pt>
                <c:pt idx="7189">
                  <c:v>2.8023263888899237</c:v>
                </c:pt>
                <c:pt idx="7190">
                  <c:v>2.8024421296286164</c:v>
                </c:pt>
                <c:pt idx="7191">
                  <c:v>2.802557870374585</c:v>
                </c:pt>
                <c:pt idx="7192">
                  <c:v>2.8026967592595611</c:v>
                </c:pt>
                <c:pt idx="7193">
                  <c:v>2.8028356481518131</c:v>
                </c:pt>
                <c:pt idx="7194">
                  <c:v>2.8029976851903484</c:v>
                </c:pt>
                <c:pt idx="7195">
                  <c:v>2.8032870370370802</c:v>
                </c:pt>
                <c:pt idx="7196">
                  <c:v>2.8034027777830488</c:v>
                </c:pt>
                <c:pt idx="7197">
                  <c:v>2.8035185185217415</c:v>
                </c:pt>
                <c:pt idx="7198">
                  <c:v>2.8036342592604342</c:v>
                </c:pt>
                <c:pt idx="7199">
                  <c:v>2.8038541666683159</c:v>
                </c:pt>
                <c:pt idx="7200">
                  <c:v>2.8040393518531346</c:v>
                </c:pt>
                <c:pt idx="7201">
                  <c:v>2.8042129629684496</c:v>
                </c:pt>
                <c:pt idx="7202">
                  <c:v>2.8043634259302053</c:v>
                </c:pt>
                <c:pt idx="7203">
                  <c:v>2.804513888891961</c:v>
                </c:pt>
                <c:pt idx="7204">
                  <c:v>2.804652777776937</c:v>
                </c:pt>
                <c:pt idx="7205">
                  <c:v>2.804826388892252</c:v>
                </c:pt>
                <c:pt idx="7206">
                  <c:v>2.8049884259307873</c:v>
                </c:pt>
                <c:pt idx="7207">
                  <c:v>2.8051967592618894</c:v>
                </c:pt>
                <c:pt idx="7208">
                  <c:v>2.8053587963004247</c:v>
                </c:pt>
                <c:pt idx="7209">
                  <c:v>2.8055324074084638</c:v>
                </c:pt>
                <c:pt idx="7210">
                  <c:v>2.8057175925932825</c:v>
                </c:pt>
                <c:pt idx="7211">
                  <c:v>2.8058796296318178</c:v>
                </c:pt>
                <c:pt idx="7212">
                  <c:v>2.8060300925935735</c:v>
                </c:pt>
                <c:pt idx="7213">
                  <c:v>2.8061689814858255</c:v>
                </c:pt>
                <c:pt idx="7214">
                  <c:v>2.8063425925938645</c:v>
                </c:pt>
                <c:pt idx="7215">
                  <c:v>2.8065277777786832</c:v>
                </c:pt>
                <c:pt idx="7216">
                  <c:v>2.8067013888939982</c:v>
                </c:pt>
                <c:pt idx="7217">
                  <c:v>2.8068518518557539</c:v>
                </c:pt>
                <c:pt idx="7218">
                  <c:v>2.8069791666712263</c:v>
                </c:pt>
                <c:pt idx="7219">
                  <c:v>2.8071527777792653</c:v>
                </c:pt>
                <c:pt idx="7220">
                  <c:v>2.8073148148178007</c:v>
                </c:pt>
                <c:pt idx="7221">
                  <c:v>2.8074652777795563</c:v>
                </c:pt>
                <c:pt idx="7222">
                  <c:v>2.8076273148180917</c:v>
                </c:pt>
                <c:pt idx="7223">
                  <c:v>2.8077662037030677</c:v>
                </c:pt>
                <c:pt idx="7224">
                  <c:v>2.8079398148183827</c:v>
                </c:pt>
                <c:pt idx="7225">
                  <c:v>2.8081134259264218</c:v>
                </c:pt>
                <c:pt idx="7226">
                  <c:v>2.8082986111112405</c:v>
                </c:pt>
                <c:pt idx="7227">
                  <c:v>2.8084722222265555</c:v>
                </c:pt>
                <c:pt idx="7228">
                  <c:v>2.8086342592650908</c:v>
                </c:pt>
                <c:pt idx="7229">
                  <c:v>2.8087847222268465</c:v>
                </c:pt>
                <c:pt idx="7230">
                  <c:v>2.8089467592581059</c:v>
                </c:pt>
                <c:pt idx="7231">
                  <c:v>2.8091087962966412</c:v>
                </c:pt>
                <c:pt idx="7232">
                  <c:v>2.8092824074119562</c:v>
                </c:pt>
                <c:pt idx="7233">
                  <c:v>2.8094675925967749</c:v>
                </c:pt>
                <c:pt idx="7234">
                  <c:v>2.809641203704814</c:v>
                </c:pt>
                <c:pt idx="7235">
                  <c:v>2.8098032407433493</c:v>
                </c:pt>
                <c:pt idx="7236">
                  <c:v>2.8099768518513883</c:v>
                </c:pt>
                <c:pt idx="7237">
                  <c:v>2.8101504629667033</c:v>
                </c:pt>
                <c:pt idx="7238">
                  <c:v>2.8103240740747424</c:v>
                </c:pt>
                <c:pt idx="7239">
                  <c:v>2.8104745370364981</c:v>
                </c:pt>
                <c:pt idx="7240">
                  <c:v>2.8106712962980964</c:v>
                </c:pt>
                <c:pt idx="7241">
                  <c:v>2.8108912037059781</c:v>
                </c:pt>
                <c:pt idx="7242">
                  <c:v>2.8111111111138598</c:v>
                </c:pt>
                <c:pt idx="7243">
                  <c:v>2.8113194444449618</c:v>
                </c:pt>
                <c:pt idx="7244">
                  <c:v>2.8115277777833398</c:v>
                </c:pt>
                <c:pt idx="7245">
                  <c:v>2.8117361111144419</c:v>
                </c:pt>
                <c:pt idx="7246">
                  <c:v>2.8119328703760402</c:v>
                </c:pt>
                <c:pt idx="7247">
                  <c:v>2.8121296296303626</c:v>
                </c:pt>
                <c:pt idx="7248">
                  <c:v>2.812326388891961</c:v>
                </c:pt>
                <c:pt idx="7249">
                  <c:v>2.8125115740767797</c:v>
                </c:pt>
                <c:pt idx="7250">
                  <c:v>2.812743055561441</c:v>
                </c:pt>
                <c:pt idx="7251">
                  <c:v>2.812986111115606</c:v>
                </c:pt>
                <c:pt idx="7252">
                  <c:v>2.8131944444467081</c:v>
                </c:pt>
                <c:pt idx="7253">
                  <c:v>2.8133680555547471</c:v>
                </c:pt>
                <c:pt idx="7254">
                  <c:v>2.8135532407395658</c:v>
                </c:pt>
                <c:pt idx="7255">
                  <c:v>2.8138078703705105</c:v>
                </c:pt>
                <c:pt idx="7256">
                  <c:v>2.8140856481477385</c:v>
                </c:pt>
                <c:pt idx="7257">
                  <c:v>2.8143518518554629</c:v>
                </c:pt>
                <c:pt idx="7258">
                  <c:v>2.8145254629635019</c:v>
                </c:pt>
                <c:pt idx="7259">
                  <c:v>2.8146990740788169</c:v>
                </c:pt>
                <c:pt idx="7260">
                  <c:v>2.8148842592636356</c:v>
                </c:pt>
                <c:pt idx="7261">
                  <c:v>2.8150925925947377</c:v>
                </c:pt>
                <c:pt idx="7262">
                  <c:v>2.8152777777795563</c:v>
                </c:pt>
                <c:pt idx="7263">
                  <c:v>2.8154513888875954</c:v>
                </c:pt>
                <c:pt idx="7264">
                  <c:v>2.8156250000029104</c:v>
                </c:pt>
                <c:pt idx="7265">
                  <c:v>2.8158217592645087</c:v>
                </c:pt>
                <c:pt idx="7266">
                  <c:v>2.8160185185188311</c:v>
                </c:pt>
                <c:pt idx="7267">
                  <c:v>2.8161921296341461</c:v>
                </c:pt>
                <c:pt idx="7268">
                  <c:v>2.8163425925959018</c:v>
                </c:pt>
                <c:pt idx="7269">
                  <c:v>2.8165393518575002</c:v>
                </c:pt>
                <c:pt idx="7270">
                  <c:v>2.8167361111118225</c:v>
                </c:pt>
                <c:pt idx="7271">
                  <c:v>2.8169097222271375</c:v>
                </c:pt>
                <c:pt idx="7272">
                  <c:v>2.8170601851888932</c:v>
                </c:pt>
                <c:pt idx="7273">
                  <c:v>2.8172106481506489</c:v>
                </c:pt>
                <c:pt idx="7274">
                  <c:v>2.8173958333354676</c:v>
                </c:pt>
                <c:pt idx="7275">
                  <c:v>2.8212731481471565</c:v>
                </c:pt>
                <c:pt idx="7276">
                  <c:v>2.8214814814855345</c:v>
                </c:pt>
                <c:pt idx="7277">
                  <c:v>2.8216898148166365</c:v>
                </c:pt>
                <c:pt idx="7278">
                  <c:v>2.8218865740782348</c:v>
                </c:pt>
                <c:pt idx="7279">
                  <c:v>2.8220949074093369</c:v>
                </c:pt>
                <c:pt idx="7280">
                  <c:v>2.8223032407404389</c:v>
                </c:pt>
                <c:pt idx="7281">
                  <c:v>2.8225115740788169</c:v>
                </c:pt>
                <c:pt idx="7282">
                  <c:v>2.822719907409919</c:v>
                </c:pt>
                <c:pt idx="7283">
                  <c:v>2.822928240741021</c:v>
                </c:pt>
                <c:pt idx="7284">
                  <c:v>2.823136574079399</c:v>
                </c:pt>
                <c:pt idx="7285">
                  <c:v>2.823344907410501</c:v>
                </c:pt>
                <c:pt idx="7286">
                  <c:v>2.8235416666720994</c:v>
                </c:pt>
                <c:pt idx="7287">
                  <c:v>2.8237268518569181</c:v>
                </c:pt>
                <c:pt idx="7288">
                  <c:v>2.8239351851880201</c:v>
                </c:pt>
                <c:pt idx="7289">
                  <c:v>2.8241319444496185</c:v>
                </c:pt>
                <c:pt idx="7290">
                  <c:v>2.8243171296344372</c:v>
                </c:pt>
                <c:pt idx="7291">
                  <c:v>2.8244907407424762</c:v>
                </c:pt>
                <c:pt idx="7292">
                  <c:v>2.8246875000040745</c:v>
                </c:pt>
                <c:pt idx="7293">
                  <c:v>2.8248958333351766</c:v>
                </c:pt>
                <c:pt idx="7294">
                  <c:v>2.8251504629661213</c:v>
                </c:pt>
                <c:pt idx="7295">
                  <c:v>2.8253819444435067</c:v>
                </c:pt>
                <c:pt idx="7296">
                  <c:v>2.825578703705105</c:v>
                </c:pt>
                <c:pt idx="7297">
                  <c:v>2.82575231482042</c:v>
                </c:pt>
                <c:pt idx="7298">
                  <c:v>2.825891203705396</c:v>
                </c:pt>
                <c:pt idx="7299">
                  <c:v>2.8260763888902147</c:v>
                </c:pt>
                <c:pt idx="7300">
                  <c:v>2.8262615740750334</c:v>
                </c:pt>
                <c:pt idx="7301">
                  <c:v>2.8264699074061355</c:v>
                </c:pt>
                <c:pt idx="7302">
                  <c:v>2.8266782407445135</c:v>
                </c:pt>
                <c:pt idx="7303">
                  <c:v>2.8268634259293322</c:v>
                </c:pt>
                <c:pt idx="7304">
                  <c:v>2.8270601851909305</c:v>
                </c:pt>
                <c:pt idx="7305">
                  <c:v>2.8272337962989695</c:v>
                </c:pt>
                <c:pt idx="7306">
                  <c:v>2.8273958333375049</c:v>
                </c:pt>
                <c:pt idx="7307">
                  <c:v>2.8275810185223236</c:v>
                </c:pt>
                <c:pt idx="7308">
                  <c:v>2.827847222222772</c:v>
                </c:pt>
                <c:pt idx="7309">
                  <c:v>2.8281134259304963</c:v>
                </c:pt>
                <c:pt idx="7310">
                  <c:v>2.8283217592615983</c:v>
                </c:pt>
                <c:pt idx="7311">
                  <c:v>2.8284953703696374</c:v>
                </c:pt>
                <c:pt idx="7312">
                  <c:v>2.8287037037080154</c:v>
                </c:pt>
                <c:pt idx="7313">
                  <c:v>2.8289467592621804</c:v>
                </c:pt>
                <c:pt idx="7314">
                  <c:v>2.8291898148163455</c:v>
                </c:pt>
                <c:pt idx="7315">
                  <c:v>2.8294444444472902</c:v>
                </c:pt>
                <c:pt idx="7316">
                  <c:v>2.8297569444475812</c:v>
                </c:pt>
                <c:pt idx="7317">
                  <c:v>2.8300115740785259</c:v>
                </c:pt>
                <c:pt idx="7318">
                  <c:v>2.8302893518557539</c:v>
                </c:pt>
                <c:pt idx="7319">
                  <c:v>2.8305787037024857</c:v>
                </c:pt>
                <c:pt idx="7320">
                  <c:v>2.8308564814869897</c:v>
                </c:pt>
                <c:pt idx="7321">
                  <c:v>2.8310995370411547</c:v>
                </c:pt>
                <c:pt idx="7322">
                  <c:v>2.8313078703722567</c:v>
                </c:pt>
                <c:pt idx="7323">
                  <c:v>2.8315393518569181</c:v>
                </c:pt>
                <c:pt idx="7324">
                  <c:v>2.8317708333343035</c:v>
                </c:pt>
                <c:pt idx="7325">
                  <c:v>2.8320023148189648</c:v>
                </c:pt>
                <c:pt idx="7326">
                  <c:v>2.8322337962963502</c:v>
                </c:pt>
                <c:pt idx="7327">
                  <c:v>2.8324652777810115</c:v>
                </c:pt>
                <c:pt idx="7328">
                  <c:v>2.8326967592583969</c:v>
                </c:pt>
                <c:pt idx="7329">
                  <c:v>2.8329398148198379</c:v>
                </c:pt>
                <c:pt idx="7330">
                  <c:v>2.8332060185202863</c:v>
                </c:pt>
                <c:pt idx="7331">
                  <c:v>2.8334722222280107</c:v>
                </c:pt>
                <c:pt idx="7332">
                  <c:v>2.8337152777821757</c:v>
                </c:pt>
                <c:pt idx="7333">
                  <c:v>2.8339351851900574</c:v>
                </c:pt>
                <c:pt idx="7334">
                  <c:v>2.8341087962980964</c:v>
                </c:pt>
                <c:pt idx="7335">
                  <c:v>2.8343287037059781</c:v>
                </c:pt>
                <c:pt idx="7336">
                  <c:v>2.8345949074064265</c:v>
                </c:pt>
                <c:pt idx="7337">
                  <c:v>2.8348495370373712</c:v>
                </c:pt>
                <c:pt idx="7338">
                  <c:v>2.8350925925915362</c:v>
                </c:pt>
                <c:pt idx="7339">
                  <c:v>2.8353240740761976</c:v>
                </c:pt>
                <c:pt idx="7340">
                  <c:v>2.8355439814840793</c:v>
                </c:pt>
                <c:pt idx="7341">
                  <c:v>2.835763888891961</c:v>
                </c:pt>
                <c:pt idx="7342">
                  <c:v>2.8359953703693463</c:v>
                </c:pt>
                <c:pt idx="7343">
                  <c:v>2.8362615740770707</c:v>
                </c:pt>
                <c:pt idx="7344">
                  <c:v>2.8365740740773617</c:v>
                </c:pt>
                <c:pt idx="7345">
                  <c:v>2.8368171296315268</c:v>
                </c:pt>
                <c:pt idx="7346">
                  <c:v>2.8370023148163455</c:v>
                </c:pt>
                <c:pt idx="7347">
                  <c:v>2.8372453703705105</c:v>
                </c:pt>
                <c:pt idx="7348">
                  <c:v>2.8375115740782348</c:v>
                </c:pt>
                <c:pt idx="7349">
                  <c:v>2.8377777777786832</c:v>
                </c:pt>
                <c:pt idx="7350">
                  <c:v>2.8380092592633446</c:v>
                </c:pt>
                <c:pt idx="7351">
                  <c:v>2.838206018517667</c:v>
                </c:pt>
                <c:pt idx="7352">
                  <c:v>2.838449074079108</c:v>
                </c:pt>
                <c:pt idx="7353">
                  <c:v>2.8387384259258397</c:v>
                </c:pt>
                <c:pt idx="7354">
                  <c:v>2.8390162037030677</c:v>
                </c:pt>
                <c:pt idx="7355">
                  <c:v>2.8392476851877291</c:v>
                </c:pt>
                <c:pt idx="7356">
                  <c:v>2.8394791666723904</c:v>
                </c:pt>
                <c:pt idx="7357">
                  <c:v>2.8396875000034925</c:v>
                </c:pt>
                <c:pt idx="7358">
                  <c:v>2.8399305555576575</c:v>
                </c:pt>
                <c:pt idx="7359">
                  <c:v>2.8401851851886022</c:v>
                </c:pt>
                <c:pt idx="7360">
                  <c:v>2.8404282407427672</c:v>
                </c:pt>
                <c:pt idx="7361">
                  <c:v>2.8406365740738693</c:v>
                </c:pt>
                <c:pt idx="7362">
                  <c:v>2.8408680555585306</c:v>
                </c:pt>
                <c:pt idx="7363">
                  <c:v>2.8410763888896327</c:v>
                </c:pt>
                <c:pt idx="7364">
                  <c:v>2.8412962962975143</c:v>
                </c:pt>
                <c:pt idx="7365">
                  <c:v>2.841550925928459</c:v>
                </c:pt>
                <c:pt idx="7366">
                  <c:v>2.8418055555594037</c:v>
                </c:pt>
                <c:pt idx="7367">
                  <c:v>2.8420601851903484</c:v>
                </c:pt>
                <c:pt idx="7368">
                  <c:v>2.8422685185214505</c:v>
                </c:pt>
                <c:pt idx="7369">
                  <c:v>2.854178240741021</c:v>
                </c:pt>
                <c:pt idx="7370">
                  <c:v>2.8543981481489027</c:v>
                </c:pt>
                <c:pt idx="7371">
                  <c:v>2.854629629633564</c:v>
                </c:pt>
                <c:pt idx="7372">
                  <c:v>2.8548726851877291</c:v>
                </c:pt>
                <c:pt idx="7373">
                  <c:v>2.8550925925956108</c:v>
                </c:pt>
                <c:pt idx="7374">
                  <c:v>2.8553125000034925</c:v>
                </c:pt>
                <c:pt idx="7375">
                  <c:v>2.8555208333345945</c:v>
                </c:pt>
                <c:pt idx="7376">
                  <c:v>2.8557291666656965</c:v>
                </c:pt>
                <c:pt idx="7377">
                  <c:v>2.8559375000040745</c:v>
                </c:pt>
                <c:pt idx="7378">
                  <c:v>2.8561458333351766</c:v>
                </c:pt>
                <c:pt idx="7379">
                  <c:v>2.8563310185199953</c:v>
                </c:pt>
                <c:pt idx="7380">
                  <c:v>2.8565046296353103</c:v>
                </c:pt>
                <c:pt idx="7381">
                  <c:v>2.8566782407433493</c:v>
                </c:pt>
                <c:pt idx="7382">
                  <c:v>2.8568865740744513</c:v>
                </c:pt>
                <c:pt idx="7383">
                  <c:v>2.8570833333360497</c:v>
                </c:pt>
                <c:pt idx="7384">
                  <c:v>2.8572916666671517</c:v>
                </c:pt>
                <c:pt idx="7385">
                  <c:v>2.8575462962980964</c:v>
                </c:pt>
                <c:pt idx="7386">
                  <c:v>2.8577893518522615</c:v>
                </c:pt>
                <c:pt idx="7387">
                  <c:v>2.8579861111138598</c:v>
                </c:pt>
                <c:pt idx="7388">
                  <c:v>2.8581828703754582</c:v>
                </c:pt>
                <c:pt idx="7389">
                  <c:v>2.8583680555602768</c:v>
                </c:pt>
                <c:pt idx="7390">
                  <c:v>2.8586111111144419</c:v>
                </c:pt>
                <c:pt idx="7391">
                  <c:v>2.8588310185223236</c:v>
                </c:pt>
                <c:pt idx="7392">
                  <c:v>2.859062499999709</c:v>
                </c:pt>
                <c:pt idx="7393">
                  <c:v>2.859270833338087</c:v>
                </c:pt>
                <c:pt idx="7394">
                  <c:v>2.8594675925924093</c:v>
                </c:pt>
                <c:pt idx="7395">
                  <c:v>2.859652777777228</c:v>
                </c:pt>
                <c:pt idx="7396">
                  <c:v>2.8598842592618894</c:v>
                </c:pt>
                <c:pt idx="7397">
                  <c:v>2.8601157407465507</c:v>
                </c:pt>
                <c:pt idx="7398">
                  <c:v>2.8603125000008731</c:v>
                </c:pt>
                <c:pt idx="7399">
                  <c:v>2.8604745370394085</c:v>
                </c:pt>
                <c:pt idx="7400">
                  <c:v>2.8606828703705105</c:v>
                </c:pt>
                <c:pt idx="7401">
                  <c:v>2.8609027777783922</c:v>
                </c:pt>
                <c:pt idx="7402">
                  <c:v>2.8611342592630535</c:v>
                </c:pt>
                <c:pt idx="7403">
                  <c:v>2.8613888888939982</c:v>
                </c:pt>
                <c:pt idx="7404">
                  <c:v>2.8616319444481633</c:v>
                </c:pt>
                <c:pt idx="7405">
                  <c:v>2.8618634259255487</c:v>
                </c:pt>
                <c:pt idx="7406">
                  <c:v>2.8620833333334303</c:v>
                </c:pt>
                <c:pt idx="7407">
                  <c:v>2.8622916666718083</c:v>
                </c:pt>
                <c:pt idx="7408">
                  <c:v>2.8624884259261307</c:v>
                </c:pt>
                <c:pt idx="7409">
                  <c:v>2.8627199074107921</c:v>
                </c:pt>
                <c:pt idx="7410">
                  <c:v>2.8629629629649571</c:v>
                </c:pt>
                <c:pt idx="7411">
                  <c:v>2.8631828703728388</c:v>
                </c:pt>
                <c:pt idx="7412">
                  <c:v>2.8633680555576575</c:v>
                </c:pt>
                <c:pt idx="7413">
                  <c:v>2.8635763888887595</c:v>
                </c:pt>
                <c:pt idx="7414">
                  <c:v>2.8637847222271375</c:v>
                </c:pt>
                <c:pt idx="7415">
                  <c:v>2.8640046296350192</c:v>
                </c:pt>
                <c:pt idx="7416">
                  <c:v>2.8642824074122473</c:v>
                </c:pt>
                <c:pt idx="7417">
                  <c:v>2.864537037035916</c:v>
                </c:pt>
                <c:pt idx="7418">
                  <c:v>2.8647916666668607</c:v>
                </c:pt>
                <c:pt idx="7419">
                  <c:v>2.8650115740747424</c:v>
                </c:pt>
                <c:pt idx="7420">
                  <c:v>2.8651967592595611</c:v>
                </c:pt>
                <c:pt idx="7421">
                  <c:v>2.8653935185211594</c:v>
                </c:pt>
                <c:pt idx="7422">
                  <c:v>2.8656134259290411</c:v>
                </c:pt>
                <c:pt idx="7423">
                  <c:v>2.8658912037062692</c:v>
                </c:pt>
                <c:pt idx="7424">
                  <c:v>2.8660879629678675</c:v>
                </c:pt>
                <c:pt idx="7425">
                  <c:v>2.8662962962989695</c:v>
                </c:pt>
                <c:pt idx="7426">
                  <c:v>2.8665277777836309</c:v>
                </c:pt>
                <c:pt idx="7427">
                  <c:v>2.8667708333377959</c:v>
                </c:pt>
                <c:pt idx="7428">
                  <c:v>2.866979166668898</c:v>
                </c:pt>
                <c:pt idx="7429">
                  <c:v>2.867256944446126</c:v>
                </c:pt>
                <c:pt idx="7430">
                  <c:v>2.867500000000291</c:v>
                </c:pt>
                <c:pt idx="7431">
                  <c:v>2.8677314814849524</c:v>
                </c:pt>
                <c:pt idx="7432">
                  <c:v>2.8679050925929914</c:v>
                </c:pt>
                <c:pt idx="7433">
                  <c:v>2.8680902777778101</c:v>
                </c:pt>
                <c:pt idx="7434">
                  <c:v>2.8682986111161881</c:v>
                </c:pt>
                <c:pt idx="7435">
                  <c:v>2.8685069444472902</c:v>
                </c:pt>
                <c:pt idx="7436">
                  <c:v>2.8687500000014552</c:v>
                </c:pt>
                <c:pt idx="7437">
                  <c:v>2.8689351851862739</c:v>
                </c:pt>
                <c:pt idx="7438">
                  <c:v>2.8692013888939982</c:v>
                </c:pt>
                <c:pt idx="7439">
                  <c:v>2.8693865740788169</c:v>
                </c:pt>
                <c:pt idx="7440">
                  <c:v>2.869594907409919</c:v>
                </c:pt>
                <c:pt idx="7441">
                  <c:v>2.8698842592639267</c:v>
                </c:pt>
                <c:pt idx="7442">
                  <c:v>2.870115740741312</c:v>
                </c:pt>
                <c:pt idx="7443">
                  <c:v>2.8703935185185401</c:v>
                </c:pt>
                <c:pt idx="7444">
                  <c:v>2.8706250000032014</c:v>
                </c:pt>
                <c:pt idx="7445">
                  <c:v>2.8708217592647998</c:v>
                </c:pt>
                <c:pt idx="7446">
                  <c:v>2.8711111111115315</c:v>
                </c:pt>
                <c:pt idx="7447">
                  <c:v>2.8713657407424762</c:v>
                </c:pt>
                <c:pt idx="7448">
                  <c:v>2.8716435185197042</c:v>
                </c:pt>
                <c:pt idx="7449">
                  <c:v>2.8718865740738693</c:v>
                </c:pt>
                <c:pt idx="7450">
                  <c:v>2.8721296296353103</c:v>
                </c:pt>
                <c:pt idx="7451">
                  <c:v>2.872349537035916</c:v>
                </c:pt>
                <c:pt idx="7452">
                  <c:v>2.8726388888899237</c:v>
                </c:pt>
                <c:pt idx="7453">
                  <c:v>2.8729513888902147</c:v>
                </c:pt>
                <c:pt idx="7454">
                  <c:v>2.8732060185211594</c:v>
                </c:pt>
                <c:pt idx="7455">
                  <c:v>2.8734490740753245</c:v>
                </c:pt>
                <c:pt idx="7456">
                  <c:v>2.8736689814832062</c:v>
                </c:pt>
                <c:pt idx="7457">
                  <c:v>2.8739930555602768</c:v>
                </c:pt>
                <c:pt idx="7458">
                  <c:v>2.8743055555605679</c:v>
                </c:pt>
                <c:pt idx="7459">
                  <c:v>2.8745833333377959</c:v>
                </c:pt>
                <c:pt idx="7460">
                  <c:v>2.874826388891961</c:v>
                </c:pt>
                <c:pt idx="7461">
                  <c:v>2.8750578703693463</c:v>
                </c:pt>
                <c:pt idx="7462">
                  <c:v>2.875347222223354</c:v>
                </c:pt>
                <c:pt idx="7463">
                  <c:v>2.8786921296341461</c:v>
                </c:pt>
                <c:pt idx="7464">
                  <c:v>2.8789699074113742</c:v>
                </c:pt>
                <c:pt idx="7465">
                  <c:v>2.8792592592581059</c:v>
                </c:pt>
                <c:pt idx="7466">
                  <c:v>2.8795254629658302</c:v>
                </c:pt>
                <c:pt idx="7467">
                  <c:v>2.8798032407430583</c:v>
                </c:pt>
                <c:pt idx="7468">
                  <c:v>2.8800810185202863</c:v>
                </c:pt>
                <c:pt idx="7469">
                  <c:v>2.8803819444437977</c:v>
                </c:pt>
                <c:pt idx="7470">
                  <c:v>2.8919444444472902</c:v>
                </c:pt>
                <c:pt idx="7471">
                  <c:v>2.8929861111100763</c:v>
                </c:pt>
                <c:pt idx="7472">
                  <c:v>2.8940393518569181</c:v>
                </c:pt>
                <c:pt idx="7473">
                  <c:v>2.89606481482042</c:v>
                </c:pt>
                <c:pt idx="7474">
                  <c:v>2.898159722222772</c:v>
                </c:pt>
                <c:pt idx="7475">
                  <c:v>2.9002546296323999</c:v>
                </c:pt>
                <c:pt idx="7476">
                  <c:v>2.9016898148183827</c:v>
                </c:pt>
                <c:pt idx="7477">
                  <c:v>2.9025347222268465</c:v>
                </c:pt>
                <c:pt idx="7478">
                  <c:v>2.9030439814814599</c:v>
                </c:pt>
                <c:pt idx="7479">
                  <c:v>2.9035879629664123</c:v>
                </c:pt>
                <c:pt idx="7480">
                  <c:v>2.9042592592595611</c:v>
                </c:pt>
                <c:pt idx="7481">
                  <c:v>2.9144675925927004</c:v>
                </c:pt>
                <c:pt idx="7482">
                  <c:v>2.9150462963007158</c:v>
                </c:pt>
                <c:pt idx="7483">
                  <c:v>2.9156365740782348</c:v>
                </c:pt>
                <c:pt idx="7484">
                  <c:v>2.9285995370373712</c:v>
                </c:pt>
                <c:pt idx="7485">
                  <c:v>2.9300231481538503</c:v>
                </c:pt>
                <c:pt idx="7486">
                  <c:v>2.9314120370399905</c:v>
                </c:pt>
                <c:pt idx="7487">
                  <c:v>2.9328356481491937</c:v>
                </c:pt>
                <c:pt idx="7488">
                  <c:v>2.9342245370426099</c:v>
                </c:pt>
                <c:pt idx="7489">
                  <c:v>2.9362499999988358</c:v>
                </c:pt>
                <c:pt idx="7490">
                  <c:v>2.9382870370391174</c:v>
                </c:pt>
                <c:pt idx="7491">
                  <c:v>2.940324074079399</c:v>
                </c:pt>
                <c:pt idx="7492">
                  <c:v>2.9423958333354676</c:v>
                </c:pt>
                <c:pt idx="7493">
                  <c:v>2.9442592592604342</c:v>
                </c:pt>
                <c:pt idx="7494">
                  <c:v>2.9455787037077243</c:v>
                </c:pt>
                <c:pt idx="7495">
                  <c:v>2.9466087963010068</c:v>
                </c:pt>
                <c:pt idx="7496">
                  <c:v>2.9476388888942893</c:v>
                </c:pt>
                <c:pt idx="7497">
                  <c:v>2.9510185185208684</c:v>
                </c:pt>
                <c:pt idx="7498">
                  <c:v>2.9511689814826241</c:v>
                </c:pt>
                <c:pt idx="7499">
                  <c:v>2.9513194444443798</c:v>
                </c:pt>
                <c:pt idx="7500">
                  <c:v>2.9514467592598521</c:v>
                </c:pt>
                <c:pt idx="7501">
                  <c:v>2.9515625000058208</c:v>
                </c:pt>
                <c:pt idx="7502">
                  <c:v>2.9516550925982301</c:v>
                </c:pt>
                <c:pt idx="7503">
                  <c:v>2.9518055555599858</c:v>
                </c:pt>
                <c:pt idx="7504">
                  <c:v>2.9520138888910878</c:v>
                </c:pt>
                <c:pt idx="7505">
                  <c:v>2.9521990740759065</c:v>
                </c:pt>
                <c:pt idx="7506">
                  <c:v>2.9524305555605679</c:v>
                </c:pt>
                <c:pt idx="7507">
                  <c:v>2.9526736111147329</c:v>
                </c:pt>
                <c:pt idx="7508">
                  <c:v>2.952986111115024</c:v>
                </c:pt>
                <c:pt idx="7509">
                  <c:v>2.9532175925924093</c:v>
                </c:pt>
                <c:pt idx="7510">
                  <c:v>2.953402777777228</c:v>
                </c:pt>
                <c:pt idx="7511">
                  <c:v>2.9536342592618894</c:v>
                </c:pt>
                <c:pt idx="7512">
                  <c:v>2.9539004629623378</c:v>
                </c:pt>
                <c:pt idx="7513">
                  <c:v>2.9541782407395658</c:v>
                </c:pt>
                <c:pt idx="7514">
                  <c:v>2.9544560185240698</c:v>
                </c:pt>
                <c:pt idx="7515">
                  <c:v>2.9546759259246755</c:v>
                </c:pt>
                <c:pt idx="7516">
                  <c:v>2.9548611111167702</c:v>
                </c:pt>
                <c:pt idx="7517">
                  <c:v>2.9550925925941556</c:v>
                </c:pt>
                <c:pt idx="7518">
                  <c:v>2.9553356481483206</c:v>
                </c:pt>
                <c:pt idx="7519">
                  <c:v>2.955567129632982</c:v>
                </c:pt>
                <c:pt idx="7520">
                  <c:v>2.9557638888945803</c:v>
                </c:pt>
                <c:pt idx="7521">
                  <c:v>2.9559375000026193</c:v>
                </c:pt>
                <c:pt idx="7522">
                  <c:v>2.9561111111106584</c:v>
                </c:pt>
                <c:pt idx="7523">
                  <c:v>2.9562962962954771</c:v>
                </c:pt>
                <c:pt idx="7524">
                  <c:v>2.9565393518569181</c:v>
                </c:pt>
                <c:pt idx="7525">
                  <c:v>2.9567824074110831</c:v>
                </c:pt>
                <c:pt idx="7526">
                  <c:v>2.9570254629652482</c:v>
                </c:pt>
                <c:pt idx="7527">
                  <c:v>2.9572106481500668</c:v>
                </c:pt>
                <c:pt idx="7528">
                  <c:v>2.9573958333348855</c:v>
                </c:pt>
                <c:pt idx="7529">
                  <c:v>2.9575462962966412</c:v>
                </c:pt>
                <c:pt idx="7530">
                  <c:v>2.9577199074119562</c:v>
                </c:pt>
                <c:pt idx="7531">
                  <c:v>2.9579050925967749</c:v>
                </c:pt>
                <c:pt idx="7532">
                  <c:v>2.958182870374003</c:v>
                </c:pt>
                <c:pt idx="7533">
                  <c:v>2.9584490740744513</c:v>
                </c:pt>
                <c:pt idx="7534">
                  <c:v>2.958668981482333</c:v>
                </c:pt>
                <c:pt idx="7535">
                  <c:v>2.9588541666671517</c:v>
                </c:pt>
                <c:pt idx="7536">
                  <c:v>2.9590046296289074</c:v>
                </c:pt>
                <c:pt idx="7537">
                  <c:v>2.9591782407442224</c:v>
                </c:pt>
                <c:pt idx="7538">
                  <c:v>2.9593981481521041</c:v>
                </c:pt>
                <c:pt idx="7539">
                  <c:v>2.9596643518525525</c:v>
                </c:pt>
                <c:pt idx="7540">
                  <c:v>2.9599189814834972</c:v>
                </c:pt>
                <c:pt idx="7541">
                  <c:v>2.9601736111144419</c:v>
                </c:pt>
                <c:pt idx="7542">
                  <c:v>2.9604050925918273</c:v>
                </c:pt>
                <c:pt idx="7543">
                  <c:v>2.9606134259302053</c:v>
                </c:pt>
                <c:pt idx="7544">
                  <c:v>2.9608796296306537</c:v>
                </c:pt>
                <c:pt idx="7545">
                  <c:v>2.9611226851848187</c:v>
                </c:pt>
                <c:pt idx="7546">
                  <c:v>2.96135416666948</c:v>
                </c:pt>
                <c:pt idx="7547">
                  <c:v>2.9615625000005821</c:v>
                </c:pt>
                <c:pt idx="7548">
                  <c:v>2.9617939814852434</c:v>
                </c:pt>
                <c:pt idx="7549">
                  <c:v>2.9620370370394085</c:v>
                </c:pt>
                <c:pt idx="7550">
                  <c:v>2.9622453703705105</c:v>
                </c:pt>
                <c:pt idx="7551">
                  <c:v>2.9624768518551718</c:v>
                </c:pt>
                <c:pt idx="7552">
                  <c:v>2.9627199074093369</c:v>
                </c:pt>
                <c:pt idx="7553">
                  <c:v>2.9629861111097853</c:v>
                </c:pt>
                <c:pt idx="7554">
                  <c:v>2.9632291666712263</c:v>
                </c:pt>
                <c:pt idx="7555">
                  <c:v>2.963449074079108</c:v>
                </c:pt>
                <c:pt idx="7556">
                  <c:v>2.9636805555564933</c:v>
                </c:pt>
                <c:pt idx="7557">
                  <c:v>2.9703125000014552</c:v>
                </c:pt>
                <c:pt idx="7558">
                  <c:v>2.9705902777786832</c:v>
                </c:pt>
                <c:pt idx="7559">
                  <c:v>2.9708680555559113</c:v>
                </c:pt>
                <c:pt idx="7560">
                  <c:v>2.971157407409919</c:v>
                </c:pt>
                <c:pt idx="7561">
                  <c:v>2.971435185187147</c:v>
                </c:pt>
                <c:pt idx="7562">
                  <c:v>2.971712962964375</c:v>
                </c:pt>
                <c:pt idx="7563">
                  <c:v>2.9720023148183827</c:v>
                </c:pt>
                <c:pt idx="7564">
                  <c:v>2.9722222222262644</c:v>
                </c:pt>
                <c:pt idx="7565">
                  <c:v>2.9723842592647998</c:v>
                </c:pt>
                <c:pt idx="7566">
                  <c:v>2.9725462962960592</c:v>
                </c:pt>
                <c:pt idx="7567">
                  <c:v>2.9727430555576575</c:v>
                </c:pt>
                <c:pt idx="7568">
                  <c:v>2.9730324074116652</c:v>
                </c:pt>
                <c:pt idx="7569">
                  <c:v>2.9733333333351766</c:v>
                </c:pt>
                <c:pt idx="7570">
                  <c:v>2.9736226851891843</c:v>
                </c:pt>
                <c:pt idx="7571">
                  <c:v>2.9739004629664123</c:v>
                </c:pt>
                <c:pt idx="7572">
                  <c:v>2.974155092597357</c:v>
                </c:pt>
                <c:pt idx="7573">
                  <c:v>2.9744212962978054</c:v>
                </c:pt>
                <c:pt idx="7574">
                  <c:v>2.9746180555594037</c:v>
                </c:pt>
                <c:pt idx="7575">
                  <c:v>2.9748148148137261</c:v>
                </c:pt>
                <c:pt idx="7576">
                  <c:v>2.9750115740753245</c:v>
                </c:pt>
                <c:pt idx="7577">
                  <c:v>2.9752777777830488</c:v>
                </c:pt>
                <c:pt idx="7578">
                  <c:v>2.9755555555602768</c:v>
                </c:pt>
                <c:pt idx="7579">
                  <c:v>2.9758217592607252</c:v>
                </c:pt>
                <c:pt idx="7580">
                  <c:v>2.9760532407453866</c:v>
                </c:pt>
                <c:pt idx="7581">
                  <c:v>2.976284722222772</c:v>
                </c:pt>
                <c:pt idx="7582">
                  <c:v>2.9764699074075907</c:v>
                </c:pt>
                <c:pt idx="7583">
                  <c:v>2.976770833338378</c:v>
                </c:pt>
                <c:pt idx="7584">
                  <c:v>2.977048611115606</c:v>
                </c:pt>
                <c:pt idx="7585">
                  <c:v>2.9772916666697711</c:v>
                </c:pt>
                <c:pt idx="7586">
                  <c:v>2.9775347222239361</c:v>
                </c:pt>
                <c:pt idx="7587">
                  <c:v>2.9777546296318178</c:v>
                </c:pt>
                <c:pt idx="7588">
                  <c:v>2.9779745370396995</c:v>
                </c:pt>
                <c:pt idx="7589">
                  <c:v>2.9782407407401479</c:v>
                </c:pt>
                <c:pt idx="7590">
                  <c:v>2.9784953703710926</c:v>
                </c:pt>
                <c:pt idx="7591">
                  <c:v>2.9787500000020373</c:v>
                </c:pt>
                <c:pt idx="7592">
                  <c:v>2.979004629632982</c:v>
                </c:pt>
                <c:pt idx="7593">
                  <c:v>2.979247685187147</c:v>
                </c:pt>
                <c:pt idx="7594">
                  <c:v>2.9795138888875954</c:v>
                </c:pt>
                <c:pt idx="7595">
                  <c:v>2.9798379629646661</c:v>
                </c:pt>
                <c:pt idx="7596">
                  <c:v>2.9801504629649571</c:v>
                </c:pt>
                <c:pt idx="7597">
                  <c:v>2.9804282407421852</c:v>
                </c:pt>
                <c:pt idx="7598">
                  <c:v>2.9807060185194132</c:v>
                </c:pt>
                <c:pt idx="7599">
                  <c:v>2.9809722222271375</c:v>
                </c:pt>
                <c:pt idx="7600">
                  <c:v>2.9812384259275859</c:v>
                </c:pt>
                <c:pt idx="7601">
                  <c:v>2.981550925927877</c:v>
                </c:pt>
                <c:pt idx="7602">
                  <c:v>2.9818171296283253</c:v>
                </c:pt>
                <c:pt idx="7603">
                  <c:v>2.98207175925927</c:v>
                </c:pt>
                <c:pt idx="7604">
                  <c:v>2.9822685185208684</c:v>
                </c:pt>
                <c:pt idx="7605">
                  <c:v>2.9824884259287501</c:v>
                </c:pt>
                <c:pt idx="7606">
                  <c:v>2.9828009259290411</c:v>
                </c:pt>
                <c:pt idx="7607">
                  <c:v>2.9830902777830488</c:v>
                </c:pt>
                <c:pt idx="7608">
                  <c:v>2.9833680555602768</c:v>
                </c:pt>
                <c:pt idx="7609">
                  <c:v>2.9836111111144419</c:v>
                </c:pt>
                <c:pt idx="7610">
                  <c:v>2.9838425925918273</c:v>
                </c:pt>
                <c:pt idx="7611">
                  <c:v>2.9841203703690553</c:v>
                </c:pt>
                <c:pt idx="7612">
                  <c:v>2.9843865740767797</c:v>
                </c:pt>
                <c:pt idx="7613">
                  <c:v>2.9846412037077243</c:v>
                </c:pt>
                <c:pt idx="7614">
                  <c:v>2.9849305555544561</c:v>
                </c:pt>
                <c:pt idx="7615">
                  <c:v>2.9852430555547471</c:v>
                </c:pt>
                <c:pt idx="7616">
                  <c:v>2.9855671296318178</c:v>
                </c:pt>
                <c:pt idx="7617">
                  <c:v>2.9858680555553292</c:v>
                </c:pt>
                <c:pt idx="7618">
                  <c:v>2.9861689814861165</c:v>
                </c:pt>
                <c:pt idx="7619">
                  <c:v>2.9864351851865649</c:v>
                </c:pt>
                <c:pt idx="7620">
                  <c:v>2.9866550925944466</c:v>
                </c:pt>
                <c:pt idx="7621">
                  <c:v>2.9869444444484543</c:v>
                </c:pt>
                <c:pt idx="7622">
                  <c:v>2.987268518518249</c:v>
                </c:pt>
                <c:pt idx="7623">
                  <c:v>2.9875810185185401</c:v>
                </c:pt>
                <c:pt idx="7624">
                  <c:v>2.9878703703725478</c:v>
                </c:pt>
                <c:pt idx="7625">
                  <c:v>2.9881597222265555</c:v>
                </c:pt>
                <c:pt idx="7626">
                  <c:v>2.9884606481500668</c:v>
                </c:pt>
                <c:pt idx="7627">
                  <c:v>2.9888078703734209</c:v>
                </c:pt>
                <c:pt idx="7628">
                  <c:v>2.9890972222274286</c:v>
                </c:pt>
                <c:pt idx="7629">
                  <c:v>2.9893402777815936</c:v>
                </c:pt>
                <c:pt idx="7630">
                  <c:v>2.9896180555588217</c:v>
                </c:pt>
                <c:pt idx="7631">
                  <c:v>2.9900462962978054</c:v>
                </c:pt>
                <c:pt idx="7632">
                  <c:v>2.9903356481518131</c:v>
                </c:pt>
                <c:pt idx="7633">
                  <c:v>2.9905555555596948</c:v>
                </c:pt>
                <c:pt idx="7634">
                  <c:v>2.9909027777830488</c:v>
                </c:pt>
                <c:pt idx="7635">
                  <c:v>2.9912962962989695</c:v>
                </c:pt>
                <c:pt idx="7636">
                  <c:v>2.9916087962992606</c:v>
                </c:pt>
                <c:pt idx="7637">
                  <c:v>2.9918634259302053</c:v>
                </c:pt>
                <c:pt idx="7638">
                  <c:v>2.9921064814843703</c:v>
                </c:pt>
                <c:pt idx="7639">
                  <c:v>2.9924189814846613</c:v>
                </c:pt>
                <c:pt idx="7640">
                  <c:v>2.9927430555544561</c:v>
                </c:pt>
                <c:pt idx="7641">
                  <c:v>2.9930324074084638</c:v>
                </c:pt>
                <c:pt idx="7642">
                  <c:v>2.9933333333319752</c:v>
                </c:pt>
                <c:pt idx="7643">
                  <c:v>2.9936458333322662</c:v>
                </c:pt>
                <c:pt idx="7644">
                  <c:v>2.9939236111167702</c:v>
                </c:pt>
                <c:pt idx="7645">
                  <c:v>2.9942129629635019</c:v>
                </c:pt>
                <c:pt idx="7646">
                  <c:v>2.9944791666712263</c:v>
                </c:pt>
                <c:pt idx="7647">
                  <c:v>2.994768518517958</c:v>
                </c:pt>
                <c:pt idx="7648">
                  <c:v>2.9951041666718083</c:v>
                </c:pt>
                <c:pt idx="7649">
                  <c:v>2.9954398148183827</c:v>
                </c:pt>
                <c:pt idx="7650">
                  <c:v>2.9957407407418941</c:v>
                </c:pt>
                <c:pt idx="7651">
                  <c:v>3.0000810185229057</c:v>
                </c:pt>
                <c:pt idx="7652">
                  <c:v>3.00041666666948</c:v>
                </c:pt>
                <c:pt idx="7653">
                  <c:v>3.0007638888928341</c:v>
                </c:pt>
                <c:pt idx="7654">
                  <c:v>3.0011226851856918</c:v>
                </c:pt>
                <c:pt idx="7655">
                  <c:v>3.0014120370396995</c:v>
                </c:pt>
                <c:pt idx="7656">
                  <c:v>3.0016782407401479</c:v>
                </c:pt>
                <c:pt idx="7657">
                  <c:v>3.0018865740785259</c:v>
                </c:pt>
                <c:pt idx="7658">
                  <c:v>3.0020833333328483</c:v>
                </c:pt>
                <c:pt idx="7659">
                  <c:v>3.0022569444481633</c:v>
                </c:pt>
                <c:pt idx="7660">
                  <c:v>3.002442129632982</c:v>
                </c:pt>
                <c:pt idx="7661">
                  <c:v>3.00271990741021</c:v>
                </c:pt>
                <c:pt idx="7662">
                  <c:v>3.0030439814872807</c:v>
                </c:pt>
                <c:pt idx="7663">
                  <c:v>3.0034027777801384</c:v>
                </c:pt>
                <c:pt idx="7664">
                  <c:v>3.0037615740729962</c:v>
                </c:pt>
                <c:pt idx="7665">
                  <c:v>3.0041319444499095</c:v>
                </c:pt>
                <c:pt idx="7666">
                  <c:v>3.0044444444502005</c:v>
                </c:pt>
                <c:pt idx="7667">
                  <c:v>3.0047453703737119</c:v>
                </c:pt>
                <c:pt idx="7668">
                  <c:v>3.0050462962972233</c:v>
                </c:pt>
                <c:pt idx="7669">
                  <c:v>3.0054166666668607</c:v>
                </c:pt>
                <c:pt idx="7670">
                  <c:v>3.0057407407439314</c:v>
                </c:pt>
                <c:pt idx="7671">
                  <c:v>3.0060416666674428</c:v>
                </c:pt>
                <c:pt idx="7672">
                  <c:v>3.0063773148140172</c:v>
                </c:pt>
                <c:pt idx="7673">
                  <c:v>3.0067013888910878</c:v>
                </c:pt>
                <c:pt idx="7674">
                  <c:v>3.0069212962989695</c:v>
                </c:pt>
                <c:pt idx="7675">
                  <c:v>3.0071874999994179</c:v>
                </c:pt>
                <c:pt idx="7676">
                  <c:v>3.0075115740764886</c:v>
                </c:pt>
                <c:pt idx="7677">
                  <c:v>3.0078356481535593</c:v>
                </c:pt>
                <c:pt idx="7678">
                  <c:v>3.0081828703696374</c:v>
                </c:pt>
                <c:pt idx="7679">
                  <c:v>3.0084837963004247</c:v>
                </c:pt>
                <c:pt idx="7680">
                  <c:v>3.0087615740776528</c:v>
                </c:pt>
                <c:pt idx="7681">
                  <c:v>3.0091319444472902</c:v>
                </c:pt>
                <c:pt idx="7682">
                  <c:v>3.0094328703708015</c:v>
                </c:pt>
                <c:pt idx="7683">
                  <c:v>3.0097106481480296</c:v>
                </c:pt>
                <c:pt idx="7684">
                  <c:v>3.0100000000020373</c:v>
                </c:pt>
                <c:pt idx="7685">
                  <c:v>3.0103472222253913</c:v>
                </c:pt>
                <c:pt idx="7686">
                  <c:v>3.0106597222256823</c:v>
                </c:pt>
                <c:pt idx="7687">
                  <c:v>3.0109259259261307</c:v>
                </c:pt>
                <c:pt idx="7688">
                  <c:v>3.0111574074107921</c:v>
                </c:pt>
                <c:pt idx="7689">
                  <c:v>3.0114699074110831</c:v>
                </c:pt>
                <c:pt idx="7690">
                  <c:v>3.0117592592650908</c:v>
                </c:pt>
                <c:pt idx="7691">
                  <c:v>3.0120486111118225</c:v>
                </c:pt>
                <c:pt idx="7692">
                  <c:v>3.0123379629658302</c:v>
                </c:pt>
                <c:pt idx="7693">
                  <c:v>3.0126620370429009</c:v>
                </c:pt>
                <c:pt idx="7694">
                  <c:v>3.0129861111126957</c:v>
                </c:pt>
                <c:pt idx="7695">
                  <c:v>3.0133449074128293</c:v>
                </c:pt>
                <c:pt idx="7696">
                  <c:v>3.0137037037056871</c:v>
                </c:pt>
                <c:pt idx="7697">
                  <c:v>3.0140277777827578</c:v>
                </c:pt>
                <c:pt idx="7698">
                  <c:v>3.0142824074064265</c:v>
                </c:pt>
                <c:pt idx="7699">
                  <c:v>3.0145023148143082</c:v>
                </c:pt>
                <c:pt idx="7700">
                  <c:v>3.0147685185220325</c:v>
                </c:pt>
                <c:pt idx="7701">
                  <c:v>3.0151388888916699</c:v>
                </c:pt>
                <c:pt idx="7702">
                  <c:v>3.015520833338087</c:v>
                </c:pt>
                <c:pt idx="7703">
                  <c:v>3.0158912037077243</c:v>
                </c:pt>
                <c:pt idx="7704">
                  <c:v>3.0161805555544561</c:v>
                </c:pt>
                <c:pt idx="7705">
                  <c:v>3.0164699074084638</c:v>
                </c:pt>
                <c:pt idx="7706">
                  <c:v>3.0167361111161881</c:v>
                </c:pt>
                <c:pt idx="7707">
                  <c:v>3.0170254629629198</c:v>
                </c:pt>
                <c:pt idx="7708">
                  <c:v>3.0173032407401479</c:v>
                </c:pt>
                <c:pt idx="7709">
                  <c:v>3.0175925925941556</c:v>
                </c:pt>
                <c:pt idx="7710">
                  <c:v>3.0179513888942893</c:v>
                </c:pt>
                <c:pt idx="7711">
                  <c:v>3.0183333333334303</c:v>
                </c:pt>
                <c:pt idx="7712">
                  <c:v>3.0187152777798474</c:v>
                </c:pt>
                <c:pt idx="7713">
                  <c:v>3.0190740740727051</c:v>
                </c:pt>
                <c:pt idx="7714">
                  <c:v>3.0194328703728388</c:v>
                </c:pt>
                <c:pt idx="7715">
                  <c:v>3.0197916666656965</c:v>
                </c:pt>
                <c:pt idx="7716">
                  <c:v>3.0201273148195469</c:v>
                </c:pt>
                <c:pt idx="7717">
                  <c:v>3.0204050925967749</c:v>
                </c:pt>
                <c:pt idx="7718">
                  <c:v>3.020787037035916</c:v>
                </c:pt>
                <c:pt idx="7719">
                  <c:v>3.021238425928459</c:v>
                </c:pt>
                <c:pt idx="7720">
                  <c:v>3.0215162037056871</c:v>
                </c:pt>
                <c:pt idx="7721">
                  <c:v>3.0218518518522615</c:v>
                </c:pt>
                <c:pt idx="7722">
                  <c:v>3.0222106481523952</c:v>
                </c:pt>
                <c:pt idx="7723">
                  <c:v>3.0225578703757492</c:v>
                </c:pt>
                <c:pt idx="7724">
                  <c:v>3.0228935185223236</c:v>
                </c:pt>
                <c:pt idx="7725">
                  <c:v>3.023229166668898</c:v>
                </c:pt>
                <c:pt idx="7726">
                  <c:v>3.023541666669189</c:v>
                </c:pt>
                <c:pt idx="7727">
                  <c:v>3.0238425925927004</c:v>
                </c:pt>
                <c:pt idx="7728">
                  <c:v>3.0241782407465507</c:v>
                </c:pt>
                <c:pt idx="7729">
                  <c:v>3.0244675925932825</c:v>
                </c:pt>
                <c:pt idx="7730">
                  <c:v>3.0247685185240698</c:v>
                </c:pt>
                <c:pt idx="7731">
                  <c:v>3.0250462963012978</c:v>
                </c:pt>
                <c:pt idx="7732">
                  <c:v>3.0253356481480296</c:v>
                </c:pt>
                <c:pt idx="7733">
                  <c:v>3.0256250000020373</c:v>
                </c:pt>
                <c:pt idx="7734">
                  <c:v>3.0259259259255487</c:v>
                </c:pt>
                <c:pt idx="7735">
                  <c:v>3.026261574079399</c:v>
                </c:pt>
                <c:pt idx="7736">
                  <c:v>3.0265509259261307</c:v>
                </c:pt>
                <c:pt idx="7737">
                  <c:v>3.0268634259264218</c:v>
                </c:pt>
                <c:pt idx="7738">
                  <c:v>3.0272337962960592</c:v>
                </c:pt>
                <c:pt idx="7739">
                  <c:v>3.0275810185194132</c:v>
                </c:pt>
                <c:pt idx="7740">
                  <c:v>3.0278819444502005</c:v>
                </c:pt>
                <c:pt idx="7741">
                  <c:v>3.0282523148198379</c:v>
                </c:pt>
                <c:pt idx="7742">
                  <c:v>3.0285879629664123</c:v>
                </c:pt>
                <c:pt idx="7743">
                  <c:v>3.0288541666668607</c:v>
                </c:pt>
                <c:pt idx="7744">
                  <c:v>3.0290972222210257</c:v>
                </c:pt>
                <c:pt idx="7745">
                  <c:v>3.0323032407395658</c:v>
                </c:pt>
                <c:pt idx="7746">
                  <c:v>3.0325115740779438</c:v>
                </c:pt>
                <c:pt idx="7747">
                  <c:v>3.0327430555553292</c:v>
                </c:pt>
                <c:pt idx="7748">
                  <c:v>3.0329282407401479</c:v>
                </c:pt>
                <c:pt idx="7749">
                  <c:v>3.0331365740785259</c:v>
                </c:pt>
                <c:pt idx="7750">
                  <c:v>3.0333912037094706</c:v>
                </c:pt>
                <c:pt idx="7751">
                  <c:v>3.0337731481486117</c:v>
                </c:pt>
                <c:pt idx="7752">
                  <c:v>3.0342245370411547</c:v>
                </c:pt>
                <c:pt idx="7753">
                  <c:v>3.0345601851877291</c:v>
                </c:pt>
                <c:pt idx="7754">
                  <c:v>3.0348726851880201</c:v>
                </c:pt>
                <c:pt idx="7755">
                  <c:v>3.0351157407421852</c:v>
                </c:pt>
                <c:pt idx="7756">
                  <c:v>3.0353125000037835</c:v>
                </c:pt>
                <c:pt idx="7757">
                  <c:v>3.0356018518505152</c:v>
                </c:pt>
                <c:pt idx="7758">
                  <c:v>3.0359259259275859</c:v>
                </c:pt>
                <c:pt idx="7759">
                  <c:v>3.0362268518510973</c:v>
                </c:pt>
                <c:pt idx="7760">
                  <c:v>3.036516203705105</c:v>
                </c:pt>
                <c:pt idx="7761">
                  <c:v>3.0367824074128293</c:v>
                </c:pt>
                <c:pt idx="7762">
                  <c:v>3.0370833333363407</c:v>
                </c:pt>
                <c:pt idx="7763">
                  <c:v>3.0374884259290411</c:v>
                </c:pt>
                <c:pt idx="7764">
                  <c:v>3.0378356481523952</c:v>
                </c:pt>
                <c:pt idx="7765">
                  <c:v>3.0382060185220325</c:v>
                </c:pt>
                <c:pt idx="7766">
                  <c:v>3.0385879629684496</c:v>
                </c:pt>
                <c:pt idx="7767">
                  <c:v>3.0389699074075907</c:v>
                </c:pt>
                <c:pt idx="7768">
                  <c:v>3.039305555561441</c:v>
                </c:pt>
                <c:pt idx="7769">
                  <c:v>3.0396296296312357</c:v>
                </c:pt>
                <c:pt idx="7770">
                  <c:v>3.0398958333389601</c:v>
                </c:pt>
                <c:pt idx="7771">
                  <c:v>3.0402083333319752</c:v>
                </c:pt>
                <c:pt idx="7772">
                  <c:v>3.0405439814858255</c:v>
                </c:pt>
                <c:pt idx="7773">
                  <c:v>3.0408912037091795</c:v>
                </c:pt>
                <c:pt idx="7774">
                  <c:v>3.0411921296326909</c:v>
                </c:pt>
                <c:pt idx="7775">
                  <c:v>3.041539351856045</c:v>
                </c:pt>
                <c:pt idx="7776">
                  <c:v>3.0419328703719657</c:v>
                </c:pt>
                <c:pt idx="7777">
                  <c:v>3.0422337962954771</c:v>
                </c:pt>
                <c:pt idx="7778">
                  <c:v>3.0425000000032014</c:v>
                </c:pt>
                <c:pt idx="7779">
                  <c:v>3.0428240740729962</c:v>
                </c:pt>
                <c:pt idx="7780">
                  <c:v>3.0432523148192558</c:v>
                </c:pt>
                <c:pt idx="7781">
                  <c:v>3.0435879629658302</c:v>
                </c:pt>
                <c:pt idx="7782">
                  <c:v>3.0438541666662786</c:v>
                </c:pt>
                <c:pt idx="7783">
                  <c:v>3.044120370374003</c:v>
                </c:pt>
                <c:pt idx="7784">
                  <c:v>3.04450231482042</c:v>
                </c:pt>
                <c:pt idx="7785">
                  <c:v>3.0448611111132777</c:v>
                </c:pt>
                <c:pt idx="7786">
                  <c:v>3.0451736111135688</c:v>
                </c:pt>
                <c:pt idx="7787">
                  <c:v>3.0455671296294895</c:v>
                </c:pt>
                <c:pt idx="7788">
                  <c:v>3.0458449074067175</c:v>
                </c:pt>
                <c:pt idx="7789">
                  <c:v>3.0461921296300716</c:v>
                </c:pt>
                <c:pt idx="7790">
                  <c:v>3.0465509259302053</c:v>
                </c:pt>
                <c:pt idx="7791">
                  <c:v>3.046875</c:v>
                </c:pt>
                <c:pt idx="7792">
                  <c:v>3.0472685185231967</c:v>
                </c:pt>
                <c:pt idx="7793">
                  <c:v>3.0476157407465507</c:v>
                </c:pt>
                <c:pt idx="7794">
                  <c:v>3.0479050925932825</c:v>
                </c:pt>
                <c:pt idx="7795">
                  <c:v>3.0482638888934162</c:v>
                </c:pt>
                <c:pt idx="7796">
                  <c:v>3.0486458333325572</c:v>
                </c:pt>
                <c:pt idx="7797">
                  <c:v>3.0489814814864076</c:v>
                </c:pt>
                <c:pt idx="7798">
                  <c:v>3.049282407409919</c:v>
                </c:pt>
                <c:pt idx="7799">
                  <c:v>3.0495833333334303</c:v>
                </c:pt>
                <c:pt idx="7800">
                  <c:v>3.0498842592642177</c:v>
                </c:pt>
                <c:pt idx="7801">
                  <c:v>3.0501967592645087</c:v>
                </c:pt>
                <c:pt idx="7802">
                  <c:v>3.0505671296341461</c:v>
                </c:pt>
                <c:pt idx="7803">
                  <c:v>3.0509722222268465</c:v>
                </c:pt>
                <c:pt idx="7804">
                  <c:v>3.0513888888890506</c:v>
                </c:pt>
                <c:pt idx="7805">
                  <c:v>3.0517708333354676</c:v>
                </c:pt>
                <c:pt idx="7806">
                  <c:v>3.0521180555588217</c:v>
                </c:pt>
                <c:pt idx="7807">
                  <c:v>3.0524305555591127</c:v>
                </c:pt>
                <c:pt idx="7808">
                  <c:v>3.0527314814826241</c:v>
                </c:pt>
                <c:pt idx="7809">
                  <c:v>3.0530902777827578</c:v>
                </c:pt>
                <c:pt idx="7810">
                  <c:v>3.0535300925912452</c:v>
                </c:pt>
                <c:pt idx="7811">
                  <c:v>3.0539351851839456</c:v>
                </c:pt>
                <c:pt idx="7812">
                  <c:v>3.0542708333377959</c:v>
                </c:pt>
                <c:pt idx="7813">
                  <c:v>3.0547106481535593</c:v>
                </c:pt>
                <c:pt idx="7814">
                  <c:v>3.0550578703696374</c:v>
                </c:pt>
                <c:pt idx="7815">
                  <c:v>3.0554513888928341</c:v>
                </c:pt>
                <c:pt idx="7816">
                  <c:v>3.0558449074087548</c:v>
                </c:pt>
                <c:pt idx="7817">
                  <c:v>3.0562268518551718</c:v>
                </c:pt>
                <c:pt idx="7818">
                  <c:v>3.0565856481480296</c:v>
                </c:pt>
                <c:pt idx="7819">
                  <c:v>3.0570138888942893</c:v>
                </c:pt>
                <c:pt idx="7820">
                  <c:v>3.0575231481489027</c:v>
                </c:pt>
                <c:pt idx="7821">
                  <c:v>3.05782407407969</c:v>
                </c:pt>
                <c:pt idx="7822">
                  <c:v>3.0580902777801384</c:v>
                </c:pt>
                <c:pt idx="7823">
                  <c:v>3.0585648148189648</c:v>
                </c:pt>
                <c:pt idx="7824">
                  <c:v>3.0589699074116652</c:v>
                </c:pt>
                <c:pt idx="7825">
                  <c:v>3.0593518518508063</c:v>
                </c:pt>
                <c:pt idx="7826">
                  <c:v>3.0597569444435067</c:v>
                </c:pt>
                <c:pt idx="7827">
                  <c:v>3.0602199074128293</c:v>
                </c:pt>
                <c:pt idx="7828">
                  <c:v>3.0605439814826241</c:v>
                </c:pt>
                <c:pt idx="7829">
                  <c:v>3.0608449074061355</c:v>
                </c:pt>
                <c:pt idx="7830">
                  <c:v>3.0611342592601432</c:v>
                </c:pt>
                <c:pt idx="7831">
                  <c:v>3.0614236111141508</c:v>
                </c:pt>
                <c:pt idx="7832">
                  <c:v>3.0617013888913789</c:v>
                </c:pt>
                <c:pt idx="7833">
                  <c:v>3.0619675925918273</c:v>
                </c:pt>
                <c:pt idx="7834">
                  <c:v>3.0622337962995516</c:v>
                </c:pt>
                <c:pt idx="7835">
                  <c:v>3.062569444446126</c:v>
                </c:pt>
                <c:pt idx="7836">
                  <c:v>3.0631365740773617</c:v>
                </c:pt>
                <c:pt idx="7837">
                  <c:v>3.0642129629632109</c:v>
                </c:pt>
                <c:pt idx="7838">
                  <c:v>3.0645254629635019</c:v>
                </c:pt>
                <c:pt idx="7839">
                  <c:v>3.0648263888942893</c:v>
                </c:pt>
                <c:pt idx="7840">
                  <c:v>3.0690624999988358</c:v>
                </c:pt>
                <c:pt idx="7841">
                  <c:v>3.0690624999988358</c:v>
                </c:pt>
                <c:pt idx="7842">
                  <c:v>3.0690624999988358</c:v>
                </c:pt>
                <c:pt idx="7843">
                  <c:v>3.0690624999988358</c:v>
                </c:pt>
                <c:pt idx="7844">
                  <c:v>3.0692592592604342</c:v>
                </c:pt>
                <c:pt idx="7845">
                  <c:v>3.0694675925915362</c:v>
                </c:pt>
                <c:pt idx="7846">
                  <c:v>3.0696643518531346</c:v>
                </c:pt>
                <c:pt idx="7847">
                  <c:v>3.0698726851842366</c:v>
                </c:pt>
                <c:pt idx="7848">
                  <c:v>3.070104166668898</c:v>
                </c:pt>
                <c:pt idx="7849">
                  <c:v>3.070486111115315</c:v>
                </c:pt>
                <c:pt idx="7850">
                  <c:v>3.0708101851851097</c:v>
                </c:pt>
                <c:pt idx="7851">
                  <c:v>3.0710995370391174</c:v>
                </c:pt>
                <c:pt idx="7852">
                  <c:v>3.0713541666700621</c:v>
                </c:pt>
                <c:pt idx="7853">
                  <c:v>3.0717824074090458</c:v>
                </c:pt>
                <c:pt idx="7854">
                  <c:v>3.0721875000017462</c:v>
                </c:pt>
                <c:pt idx="7855">
                  <c:v>3.0724768518557539</c:v>
                </c:pt>
                <c:pt idx="7856">
                  <c:v>3.0727083333331393</c:v>
                </c:pt>
                <c:pt idx="7857">
                  <c:v>3.072997685187147</c:v>
                </c:pt>
                <c:pt idx="7858">
                  <c:v>3.0732870370411547</c:v>
                </c:pt>
                <c:pt idx="7859">
                  <c:v>3.0735185185185401</c:v>
                </c:pt>
                <c:pt idx="7860">
                  <c:v>3.0738078703725478</c:v>
                </c:pt>
                <c:pt idx="7861">
                  <c:v>3.0740740740729962</c:v>
                </c:pt>
                <c:pt idx="7862">
                  <c:v>3.0743981481500668</c:v>
                </c:pt>
                <c:pt idx="7863">
                  <c:v>3.0747569444502005</c:v>
                </c:pt>
                <c:pt idx="7864">
                  <c:v>3.0750694444432156</c:v>
                </c:pt>
                <c:pt idx="7865">
                  <c:v>3.07533564815094</c:v>
                </c:pt>
                <c:pt idx="7866">
                  <c:v>3.0756018518513883</c:v>
                </c:pt>
                <c:pt idx="7867">
                  <c:v>3.075856481482333</c:v>
                </c:pt>
                <c:pt idx="7868">
                  <c:v>3.0760763888902147</c:v>
                </c:pt>
                <c:pt idx="7869">
                  <c:v>3.0763310185211594</c:v>
                </c:pt>
                <c:pt idx="7870">
                  <c:v>3.0765393518522615</c:v>
                </c:pt>
                <c:pt idx="7871">
                  <c:v>3.0767476851906395</c:v>
                </c:pt>
                <c:pt idx="7872">
                  <c:v>3.0770023148143082</c:v>
                </c:pt>
                <c:pt idx="7873">
                  <c:v>3.0773032407450955</c:v>
                </c:pt>
                <c:pt idx="7874">
                  <c:v>3.0776388888916699</c:v>
                </c:pt>
                <c:pt idx="7875">
                  <c:v>3.0779282407456776</c:v>
                </c:pt>
                <c:pt idx="7876">
                  <c:v>3.0781712962998427</c:v>
                </c:pt>
                <c:pt idx="7877">
                  <c:v>3.0784143518540077</c:v>
                </c:pt>
                <c:pt idx="7878">
                  <c:v>3.0787731481468654</c:v>
                </c:pt>
                <c:pt idx="7879">
                  <c:v>3.0790509259313694</c:v>
                </c:pt>
                <c:pt idx="7880">
                  <c:v>3.0792592592624715</c:v>
                </c:pt>
                <c:pt idx="7881">
                  <c:v>3.0794675925935735</c:v>
                </c:pt>
                <c:pt idx="7882">
                  <c:v>3.0797337963012978</c:v>
                </c:pt>
                <c:pt idx="7883">
                  <c:v>3.0800462963015889</c:v>
                </c:pt>
                <c:pt idx="7884">
                  <c:v>3.0803587963018799</c:v>
                </c:pt>
                <c:pt idx="7885">
                  <c:v>3.0806597222253913</c:v>
                </c:pt>
                <c:pt idx="7886">
                  <c:v>3.0809259259258397</c:v>
                </c:pt>
                <c:pt idx="7887">
                  <c:v>3.081192129633564</c:v>
                </c:pt>
                <c:pt idx="7888">
                  <c:v>3.0814467592645087</c:v>
                </c:pt>
                <c:pt idx="7889">
                  <c:v>3.0817708333343035</c:v>
                </c:pt>
                <c:pt idx="7890">
                  <c:v>3.0821296296344372</c:v>
                </c:pt>
                <c:pt idx="7891">
                  <c:v>3.0825115740735782</c:v>
                </c:pt>
                <c:pt idx="7892">
                  <c:v>3.098981481482042</c:v>
                </c:pt>
                <c:pt idx="7893">
                  <c:v>3.099363425928459</c:v>
                </c:pt>
                <c:pt idx="7894">
                  <c:v>3.0996064814826241</c:v>
                </c:pt>
                <c:pt idx="7895">
                  <c:v>3.0998148148137261</c:v>
                </c:pt>
                <c:pt idx="7896">
                  <c:v>3.0999652777827578</c:v>
                </c:pt>
                <c:pt idx="7897">
                  <c:v>3.1000925925982301</c:v>
                </c:pt>
                <c:pt idx="7898">
                  <c:v>3.1002662037062692</c:v>
                </c:pt>
                <c:pt idx="7899">
                  <c:v>3.1005208333372138</c:v>
                </c:pt>
                <c:pt idx="7900">
                  <c:v>3.1007754629681585</c:v>
                </c:pt>
                <c:pt idx="7901">
                  <c:v>3.1009837962992606</c:v>
                </c:pt>
                <c:pt idx="7902">
                  <c:v>3.1012037037071423</c:v>
                </c:pt>
                <c:pt idx="7903">
                  <c:v>3.1014699074075907</c:v>
                </c:pt>
                <c:pt idx="7904">
                  <c:v>3.101736111115315</c:v>
                </c:pt>
                <c:pt idx="7905">
                  <c:v>3.1019675925927004</c:v>
                </c:pt>
                <c:pt idx="7906">
                  <c:v>3.1021759259310784</c:v>
                </c:pt>
                <c:pt idx="7907">
                  <c:v>3.1023842592621804</c:v>
                </c:pt>
                <c:pt idx="7908">
                  <c:v>3.1025925925932825</c:v>
                </c:pt>
                <c:pt idx="7909">
                  <c:v>3.1028356481474475</c:v>
                </c:pt>
                <c:pt idx="7910">
                  <c:v>3.1030902777783922</c:v>
                </c:pt>
                <c:pt idx="7911">
                  <c:v>3.1033333333325572</c:v>
                </c:pt>
                <c:pt idx="7912">
                  <c:v>3.1036342592633446</c:v>
                </c:pt>
                <c:pt idx="7913">
                  <c:v>3.1038425925944466</c:v>
                </c:pt>
                <c:pt idx="7914">
                  <c:v>3.104039351856045</c:v>
                </c:pt>
                <c:pt idx="7915">
                  <c:v>3.104247685187147</c:v>
                </c:pt>
                <c:pt idx="7916">
                  <c:v>3.104490740741312</c:v>
                </c:pt>
                <c:pt idx="7917">
                  <c:v>3.1047337962954771</c:v>
                </c:pt>
                <c:pt idx="7918">
                  <c:v>3.1049074074107921</c:v>
                </c:pt>
                <c:pt idx="7919">
                  <c:v>3.1050925925956108</c:v>
                </c:pt>
                <c:pt idx="7920">
                  <c:v>3.1053125000034925</c:v>
                </c:pt>
                <c:pt idx="7921">
                  <c:v>3.1055324074113742</c:v>
                </c:pt>
                <c:pt idx="7922">
                  <c:v>3.1057754629655392</c:v>
                </c:pt>
                <c:pt idx="7923">
                  <c:v>3.1060185185197042</c:v>
                </c:pt>
                <c:pt idx="7924">
                  <c:v>3.1062500000043656</c:v>
                </c:pt>
                <c:pt idx="7925">
                  <c:v>3.106481481481751</c:v>
                </c:pt>
                <c:pt idx="7926">
                  <c:v>3.106689814820129</c:v>
                </c:pt>
                <c:pt idx="7927">
                  <c:v>3.106898148151231</c:v>
                </c:pt>
                <c:pt idx="7928">
                  <c:v>3.107141203705396</c:v>
                </c:pt>
                <c:pt idx="7929">
                  <c:v>3.1073611111132777</c:v>
                </c:pt>
                <c:pt idx="7930">
                  <c:v>3.1075810185211594</c:v>
                </c:pt>
                <c:pt idx="7931">
                  <c:v>3.1077777777827578</c:v>
                </c:pt>
                <c:pt idx="7932">
                  <c:v>3.1079513888907968</c:v>
                </c:pt>
                <c:pt idx="7933">
                  <c:v>3.1081365740756155</c:v>
                </c:pt>
                <c:pt idx="7934">
                  <c:v>3.1083680555602768</c:v>
                </c:pt>
                <c:pt idx="7935">
                  <c:v>3.1086111111144419</c:v>
                </c:pt>
                <c:pt idx="7936">
                  <c:v>3.1088194444455439</c:v>
                </c:pt>
                <c:pt idx="7937">
                  <c:v>3.1124652777798474</c:v>
                </c:pt>
                <c:pt idx="7938">
                  <c:v>3.1126620370414457</c:v>
                </c:pt>
                <c:pt idx="7939">
                  <c:v>3.1128819444493274</c:v>
                </c:pt>
                <c:pt idx="7940">
                  <c:v>3.1130902777804295</c:v>
                </c:pt>
                <c:pt idx="7941">
                  <c:v>3.1132986111115315</c:v>
                </c:pt>
                <c:pt idx="7942">
                  <c:v>3.1135069444499095</c:v>
                </c:pt>
                <c:pt idx="7943">
                  <c:v>3.1137037037042319</c:v>
                </c:pt>
                <c:pt idx="7944">
                  <c:v>3.1139236111121136</c:v>
                </c:pt>
                <c:pt idx="7945">
                  <c:v>3.1141319444432156</c:v>
                </c:pt>
                <c:pt idx="7946">
                  <c:v>3.1143402777815936</c:v>
                </c:pt>
                <c:pt idx="7947">
                  <c:v>3.1145486111126957</c:v>
                </c:pt>
                <c:pt idx="7948">
                  <c:v>3.114745370374294</c:v>
                </c:pt>
                <c:pt idx="7949">
                  <c:v>3.1149652777821757</c:v>
                </c:pt>
                <c:pt idx="7950">
                  <c:v>3.1151851851900574</c:v>
                </c:pt>
                <c:pt idx="7951">
                  <c:v>3.1228125000052387</c:v>
                </c:pt>
                <c:pt idx="7952">
                  <c:v>3.1243981481529772</c:v>
                </c:pt>
                <c:pt idx="7953">
                  <c:v>3.1264930555553292</c:v>
                </c:pt>
                <c:pt idx="7954">
                  <c:v>3.1279166666718083</c:v>
                </c:pt>
                <c:pt idx="7955">
                  <c:v>3.1287500000034925</c:v>
                </c:pt>
                <c:pt idx="7956">
                  <c:v>3.1300115740741603</c:v>
                </c:pt>
                <c:pt idx="7957">
                  <c:v>3.1312384259290411</c:v>
                </c:pt>
                <c:pt idx="7958">
                  <c:v>3.1322453703760402</c:v>
                </c:pt>
                <c:pt idx="7959">
                  <c:v>3.1334375000005821</c:v>
                </c:pt>
                <c:pt idx="7960">
                  <c:v>3.1346064814861165</c:v>
                </c:pt>
                <c:pt idx="7961">
                  <c:v>3.1358217592642177</c:v>
                </c:pt>
                <c:pt idx="7962">
                  <c:v>3.1371875000040745</c:v>
                </c:pt>
                <c:pt idx="7963">
                  <c:v>3.1383101851897663</c:v>
                </c:pt>
                <c:pt idx="7964">
                  <c:v>3.1396180555602768</c:v>
                </c:pt>
                <c:pt idx="7965">
                  <c:v>3.1407407407459687</c:v>
                </c:pt>
                <c:pt idx="7966">
                  <c:v>3.1418171296318178</c:v>
                </c:pt>
                <c:pt idx="7967">
                  <c:v>3.1433333333334303</c:v>
                </c:pt>
                <c:pt idx="7968">
                  <c:v>3.1447337962963502</c:v>
                </c:pt>
                <c:pt idx="7969">
                  <c:v>3.1457060185202863</c:v>
                </c:pt>
                <c:pt idx="7970">
                  <c:v>3.1466898148137261</c:v>
                </c:pt>
                <c:pt idx="7971">
                  <c:v>3.1478587962992606</c:v>
                </c:pt>
                <c:pt idx="7972">
                  <c:v>3.1491782407465507</c:v>
                </c:pt>
                <c:pt idx="7973">
                  <c:v>3.1504513888939982</c:v>
                </c:pt>
                <c:pt idx="7974">
                  <c:v>3.1521759259267128</c:v>
                </c:pt>
                <c:pt idx="7975">
                  <c:v>3.1531944444432156</c:v>
                </c:pt>
                <c:pt idx="7976">
                  <c:v>3.1542708333363407</c:v>
                </c:pt>
                <c:pt idx="7977">
                  <c:v>3.1554745370376622</c:v>
                </c:pt>
                <c:pt idx="7978">
                  <c:v>3.156631944446417</c:v>
                </c:pt>
                <c:pt idx="7979">
                  <c:v>3.1579050925938645</c:v>
                </c:pt>
                <c:pt idx="7980">
                  <c:v>3.1589583333334303</c:v>
                </c:pt>
                <c:pt idx="7981">
                  <c:v>3.1624537037059781</c:v>
                </c:pt>
                <c:pt idx="7982">
                  <c:v>3.1627199074064265</c:v>
                </c:pt>
                <c:pt idx="7983">
                  <c:v>3.1629513888910878</c:v>
                </c:pt>
                <c:pt idx="7984">
                  <c:v>3.1631134259296232</c:v>
                </c:pt>
                <c:pt idx="7985">
                  <c:v>3.1632407407450955</c:v>
                </c:pt>
                <c:pt idx="7986">
                  <c:v>3.1633680555605679</c:v>
                </c:pt>
                <c:pt idx="7987">
                  <c:v>3.1635300925918273</c:v>
                </c:pt>
                <c:pt idx="7988">
                  <c:v>3.163749999999709</c:v>
                </c:pt>
                <c:pt idx="7989">
                  <c:v>3.163958333338087</c:v>
                </c:pt>
                <c:pt idx="7990">
                  <c:v>3.164131944446126</c:v>
                </c:pt>
                <c:pt idx="7991">
                  <c:v>3.164305555561441</c:v>
                </c:pt>
                <c:pt idx="7992">
                  <c:v>3.1645370370388264</c:v>
                </c:pt>
                <c:pt idx="7993">
                  <c:v>3.1647569444467081</c:v>
                </c:pt>
                <c:pt idx="7994">
                  <c:v>3.1649537037083064</c:v>
                </c:pt>
                <c:pt idx="7995">
                  <c:v>3.1651157407395658</c:v>
                </c:pt>
                <c:pt idx="7996">
                  <c:v>3.1653125000011642</c:v>
                </c:pt>
                <c:pt idx="7997">
                  <c:v>3.1654976851859828</c:v>
                </c:pt>
                <c:pt idx="7998">
                  <c:v>3.1656828703708015</c:v>
                </c:pt>
                <c:pt idx="7999">
                  <c:v>3.1658796296323999</c:v>
                </c:pt>
                <c:pt idx="8000">
                  <c:v>3.1660995370402816</c:v>
                </c:pt>
                <c:pt idx="8001">
                  <c:v>3.1663194444481633</c:v>
                </c:pt>
                <c:pt idx="8002">
                  <c:v>3.1665162037024857</c:v>
                </c:pt>
                <c:pt idx="8003">
                  <c:v>3.1666898148178007</c:v>
                </c:pt>
                <c:pt idx="8004">
                  <c:v>3.1668750000026193</c:v>
                </c:pt>
                <c:pt idx="8005">
                  <c:v>3.167060185187438</c:v>
                </c:pt>
                <c:pt idx="8006">
                  <c:v>3.1672569444490364</c:v>
                </c:pt>
                <c:pt idx="8007">
                  <c:v>3.1674884259264218</c:v>
                </c:pt>
                <c:pt idx="8008">
                  <c:v>3.1676967592647998</c:v>
                </c:pt>
                <c:pt idx="8009">
                  <c:v>3.1679166666654055</c:v>
                </c:pt>
                <c:pt idx="8010">
                  <c:v>3.1681365740732872</c:v>
                </c:pt>
                <c:pt idx="8011">
                  <c:v>3.1683333333348855</c:v>
                </c:pt>
                <c:pt idx="8012">
                  <c:v>3.1685185185197042</c:v>
                </c:pt>
                <c:pt idx="8013">
                  <c:v>3.1687268518508063</c:v>
                </c:pt>
                <c:pt idx="8014">
                  <c:v>3.1689583333354676</c:v>
                </c:pt>
                <c:pt idx="8015">
                  <c:v>3.169155092597066</c:v>
                </c:pt>
                <c:pt idx="8016">
                  <c:v>3.169363425928168</c:v>
                </c:pt>
                <c:pt idx="8017">
                  <c:v>3.1695601851897663</c:v>
                </c:pt>
                <c:pt idx="8018">
                  <c:v>3.1697685185208684</c:v>
                </c:pt>
                <c:pt idx="8019">
                  <c:v>3.1699652777824667</c:v>
                </c:pt>
                <c:pt idx="8020">
                  <c:v>3.1701736111135688</c:v>
                </c:pt>
                <c:pt idx="8021">
                  <c:v>3.1703819444446708</c:v>
                </c:pt>
                <c:pt idx="8022">
                  <c:v>3.1706365740756155</c:v>
                </c:pt>
                <c:pt idx="8023">
                  <c:v>3.1707986111141508</c:v>
                </c:pt>
                <c:pt idx="8024">
                  <c:v>3.1709722222221899</c:v>
                </c:pt>
                <c:pt idx="8025">
                  <c:v>3.1710995370376622</c:v>
                </c:pt>
                <c:pt idx="8026">
                  <c:v>3.1712384259299142</c:v>
                </c:pt>
                <c:pt idx="8027">
                  <c:v>3.1714120370379533</c:v>
                </c:pt>
                <c:pt idx="8028">
                  <c:v>3.1715509259302053</c:v>
                </c:pt>
                <c:pt idx="8029">
                  <c:v>3.171736111115024</c:v>
                </c:pt>
                <c:pt idx="8030">
                  <c:v>3.171944444446126</c:v>
                </c:pt>
                <c:pt idx="8031">
                  <c:v>3.1721643518540077</c:v>
                </c:pt>
                <c:pt idx="8032">
                  <c:v>3.1752314814802958</c:v>
                </c:pt>
                <c:pt idx="8033">
                  <c:v>3.1754513888881775</c:v>
                </c:pt>
                <c:pt idx="8034">
                  <c:v>3.1756597222265555</c:v>
                </c:pt>
                <c:pt idx="8035">
                  <c:v>3.1758680555576575</c:v>
                </c:pt>
                <c:pt idx="8036">
                  <c:v>3.1760763888887595</c:v>
                </c:pt>
                <c:pt idx="8037">
                  <c:v>3.1762847222271375</c:v>
                </c:pt>
                <c:pt idx="8038">
                  <c:v>3.1765046296350192</c:v>
                </c:pt>
                <c:pt idx="8039">
                  <c:v>3.1767129629661213</c:v>
                </c:pt>
                <c:pt idx="8040">
                  <c:v>3.1769560185202863</c:v>
                </c:pt>
                <c:pt idx="8041">
                  <c:v>3.177175925928168</c:v>
                </c:pt>
                <c:pt idx="8042">
                  <c:v>3.1774074074128293</c:v>
                </c:pt>
                <c:pt idx="8043">
                  <c:v>3.1776157407439314</c:v>
                </c:pt>
                <c:pt idx="8044">
                  <c:v>3.1778240740750334</c:v>
                </c:pt>
                <c:pt idx="8045">
                  <c:v>3.1781018518522615</c:v>
                </c:pt>
                <c:pt idx="8046">
                  <c:v>3.1783796296294895</c:v>
                </c:pt>
                <c:pt idx="8047">
                  <c:v>3.1785995370373712</c:v>
                </c:pt>
                <c:pt idx="8048">
                  <c:v>3.1788078703757492</c:v>
                </c:pt>
                <c:pt idx="8049">
                  <c:v>3.1790046296300716</c:v>
                </c:pt>
                <c:pt idx="8050">
                  <c:v>3.1792476851842366</c:v>
                </c:pt>
                <c:pt idx="8051">
                  <c:v>3.1795370370382443</c:v>
                </c:pt>
                <c:pt idx="8052">
                  <c:v>3.1797800925924093</c:v>
                </c:pt>
                <c:pt idx="8053">
                  <c:v>3.1800231481538503</c:v>
                </c:pt>
                <c:pt idx="8054">
                  <c:v>3.1802546296312357</c:v>
                </c:pt>
                <c:pt idx="8055">
                  <c:v>3.1804398148160544</c:v>
                </c:pt>
                <c:pt idx="8056">
                  <c:v>3.1806250000008731</c:v>
                </c:pt>
                <c:pt idx="8057">
                  <c:v>3.1808449074087548</c:v>
                </c:pt>
                <c:pt idx="8058">
                  <c:v>3.1811111111164792</c:v>
                </c:pt>
                <c:pt idx="8059">
                  <c:v>3.1813310185243608</c:v>
                </c:pt>
                <c:pt idx="8060">
                  <c:v>3.1815162037091795</c:v>
                </c:pt>
                <c:pt idx="8061">
                  <c:v>3.1817129629635019</c:v>
                </c:pt>
                <c:pt idx="8062">
                  <c:v>3.1819097222251003</c:v>
                </c:pt>
                <c:pt idx="8063">
                  <c:v>3.182129629632982</c:v>
                </c:pt>
                <c:pt idx="8064">
                  <c:v>3.182337962964084</c:v>
                </c:pt>
                <c:pt idx="8065">
                  <c:v>3.1825694444487453</c:v>
                </c:pt>
                <c:pt idx="8066">
                  <c:v>3.18282407407969</c:v>
                </c:pt>
                <c:pt idx="8067">
                  <c:v>3.1830208333340124</c:v>
                </c:pt>
                <c:pt idx="8068">
                  <c:v>3.1832291666723904</c:v>
                </c:pt>
                <c:pt idx="8069">
                  <c:v>3.1834606481497758</c:v>
                </c:pt>
                <c:pt idx="8070">
                  <c:v>3.1836921296344372</c:v>
                </c:pt>
                <c:pt idx="8071">
                  <c:v>3.1839120370423188</c:v>
                </c:pt>
                <c:pt idx="8072">
                  <c:v>3.1841203703734209</c:v>
                </c:pt>
                <c:pt idx="8073">
                  <c:v>3.1843518518508063</c:v>
                </c:pt>
                <c:pt idx="8074">
                  <c:v>3.184571759258688</c:v>
                </c:pt>
                <c:pt idx="8075">
                  <c:v>3.1847916666665697</c:v>
                </c:pt>
                <c:pt idx="8076">
                  <c:v>3.1850462962975143</c:v>
                </c:pt>
                <c:pt idx="8077">
                  <c:v>3.1852893518516794</c:v>
                </c:pt>
                <c:pt idx="8078">
                  <c:v>3.1855208333363407</c:v>
                </c:pt>
                <c:pt idx="8079">
                  <c:v>3.1857291666674428</c:v>
                </c:pt>
                <c:pt idx="8080">
                  <c:v>3.1859259259290411</c:v>
                </c:pt>
                <c:pt idx="8081">
                  <c:v>3.1861458333369228</c:v>
                </c:pt>
                <c:pt idx="8082">
                  <c:v>3.1864004629678675</c:v>
                </c:pt>
                <c:pt idx="8083">
                  <c:v>3.1866435185220325</c:v>
                </c:pt>
                <c:pt idx="8084">
                  <c:v>3.1869097222224809</c:v>
                </c:pt>
                <c:pt idx="8085">
                  <c:v>3.1871412037071423</c:v>
                </c:pt>
                <c:pt idx="8086">
                  <c:v>3.187361111115024</c:v>
                </c:pt>
                <c:pt idx="8087">
                  <c:v>3.1875810185229057</c:v>
                </c:pt>
                <c:pt idx="8088">
                  <c:v>3.1878703703696374</c:v>
                </c:pt>
                <c:pt idx="8089">
                  <c:v>3.1881250000005821</c:v>
                </c:pt>
                <c:pt idx="8090">
                  <c:v>3.1883796296315268</c:v>
                </c:pt>
                <c:pt idx="8091">
                  <c:v>3.1886342592624715</c:v>
                </c:pt>
                <c:pt idx="8092">
                  <c:v>3.1888773148166365</c:v>
                </c:pt>
                <c:pt idx="8093">
                  <c:v>3.1891666666706442</c:v>
                </c:pt>
                <c:pt idx="8094">
                  <c:v>3.1894328703710926</c:v>
                </c:pt>
                <c:pt idx="8095">
                  <c:v>3.1897222222251003</c:v>
                </c:pt>
                <c:pt idx="8096">
                  <c:v>3.189976851856045</c:v>
                </c:pt>
                <c:pt idx="8097">
                  <c:v>3.1901967592639267</c:v>
                </c:pt>
                <c:pt idx="8098">
                  <c:v>3.1904513888875954</c:v>
                </c:pt>
                <c:pt idx="8099">
                  <c:v>3.1907523148183827</c:v>
                </c:pt>
                <c:pt idx="8100">
                  <c:v>3.1910648148186738</c:v>
                </c:pt>
                <c:pt idx="8101">
                  <c:v>3.1913425925959018</c:v>
                </c:pt>
                <c:pt idx="8102">
                  <c:v>3.1915740740732872</c:v>
                </c:pt>
                <c:pt idx="8103">
                  <c:v>3.1918518518505152</c:v>
                </c:pt>
                <c:pt idx="8104">
                  <c:v>3.1921759259275859</c:v>
                </c:pt>
                <c:pt idx="8105">
                  <c:v>3.192453703704814</c:v>
                </c:pt>
                <c:pt idx="8106">
                  <c:v>3.192731481482042</c:v>
                </c:pt>
                <c:pt idx="8107">
                  <c:v>3.192974537036207</c:v>
                </c:pt>
                <c:pt idx="8108">
                  <c:v>3.193217592597648</c:v>
                </c:pt>
                <c:pt idx="8109">
                  <c:v>3.1935416666674428</c:v>
                </c:pt>
                <c:pt idx="8110">
                  <c:v>3.1938194444446708</c:v>
                </c:pt>
                <c:pt idx="8111">
                  <c:v>3.1940856481523952</c:v>
                </c:pt>
                <c:pt idx="8112">
                  <c:v>3.1943055555602768</c:v>
                </c:pt>
                <c:pt idx="8113">
                  <c:v>3.1945833333375049</c:v>
                </c:pt>
                <c:pt idx="8114">
                  <c:v>3.1948842592610163</c:v>
                </c:pt>
                <c:pt idx="8115">
                  <c:v>3.1951851851845277</c:v>
                </c:pt>
                <c:pt idx="8116">
                  <c:v>3.195451388892252</c:v>
                </c:pt>
                <c:pt idx="8117">
                  <c:v>3.1956828703696374</c:v>
                </c:pt>
                <c:pt idx="8118">
                  <c:v>3.1959375000005821</c:v>
                </c:pt>
                <c:pt idx="8119">
                  <c:v>3.1962152777778101</c:v>
                </c:pt>
                <c:pt idx="8120">
                  <c:v>3.1964814814855345</c:v>
                </c:pt>
                <c:pt idx="8121">
                  <c:v>3.1967245370396995</c:v>
                </c:pt>
                <c:pt idx="8122">
                  <c:v>3.1969444444475812</c:v>
                </c:pt>
                <c:pt idx="8123">
                  <c:v>3.1971527777786832</c:v>
                </c:pt>
                <c:pt idx="8124">
                  <c:v>3.1974421296326909</c:v>
                </c:pt>
                <c:pt idx="8125">
                  <c:v>3.1977314814866986</c:v>
                </c:pt>
                <c:pt idx="8126">
                  <c:v>3.2009837962978054</c:v>
                </c:pt>
                <c:pt idx="8127">
                  <c:v>3.2011921296289074</c:v>
                </c:pt>
                <c:pt idx="8128">
                  <c:v>3.2013888888905058</c:v>
                </c:pt>
                <c:pt idx="8129">
                  <c:v>3.2015972222216078</c:v>
                </c:pt>
                <c:pt idx="8130">
                  <c:v>3.2018171296294895</c:v>
                </c:pt>
                <c:pt idx="8131">
                  <c:v>3.2020138888910878</c:v>
                </c:pt>
                <c:pt idx="8132">
                  <c:v>3.2022337962989695</c:v>
                </c:pt>
                <c:pt idx="8133">
                  <c:v>3.2024537037068512</c:v>
                </c:pt>
                <c:pt idx="8134">
                  <c:v>3.2193634259310784</c:v>
                </c:pt>
                <c:pt idx="8135">
                  <c:v>3.2195717592621804</c:v>
                </c:pt>
                <c:pt idx="8136">
                  <c:v>3.2197800925932825</c:v>
                </c:pt>
                <c:pt idx="8137">
                  <c:v>3.2200000000011642</c:v>
                </c:pt>
                <c:pt idx="8138">
                  <c:v>3.2201967592627625</c:v>
                </c:pt>
                <c:pt idx="8139">
                  <c:v>3.2204166666706442</c:v>
                </c:pt>
                <c:pt idx="8140">
                  <c:v>3.2206365740785259</c:v>
                </c:pt>
                <c:pt idx="8141">
                  <c:v>3.2209375000020373</c:v>
                </c:pt>
                <c:pt idx="8142">
                  <c:v>3.221192129632982</c:v>
                </c:pt>
                <c:pt idx="8143">
                  <c:v>3.221435185187147</c:v>
                </c:pt>
                <c:pt idx="8144">
                  <c:v>3.9233217592627625</c:v>
                </c:pt>
                <c:pt idx="8145">
                  <c:v>3.9241666666712263</c:v>
                </c:pt>
                <c:pt idx="8146">
                  <c:v>3.9247106481489027</c:v>
                </c:pt>
                <c:pt idx="8147">
                  <c:v>3.9251388888878864</c:v>
                </c:pt>
                <c:pt idx="8148">
                  <c:v>3.9255671296341461</c:v>
                </c:pt>
                <c:pt idx="8149">
                  <c:v>3.9259837962963502</c:v>
                </c:pt>
                <c:pt idx="8150">
                  <c:v>3.9263888888890506</c:v>
                </c:pt>
                <c:pt idx="8151">
                  <c:v>3.9267361111124046</c:v>
                </c:pt>
                <c:pt idx="8152">
                  <c:v>3.9270833333357587</c:v>
                </c:pt>
                <c:pt idx="8153">
                  <c:v>3.9273958333360497</c:v>
                </c:pt>
                <c:pt idx="8154">
                  <c:v>3.9276967592595611</c:v>
                </c:pt>
                <c:pt idx="8155">
                  <c:v>3.9279861111135688</c:v>
                </c:pt>
                <c:pt idx="8156">
                  <c:v>3.9282870370370802</c:v>
                </c:pt>
                <c:pt idx="8157">
                  <c:v>3.9285879629678675</c:v>
                </c:pt>
                <c:pt idx="8158">
                  <c:v>3.9288888888913789</c:v>
                </c:pt>
                <c:pt idx="8159">
                  <c:v>3.9291782407453866</c:v>
                </c:pt>
                <c:pt idx="8160">
                  <c:v>3.929479166668898</c:v>
                </c:pt>
                <c:pt idx="8161">
                  <c:v>3.929791666669189</c:v>
                </c:pt>
                <c:pt idx="8162">
                  <c:v>3.9300810185231967</c:v>
                </c:pt>
                <c:pt idx="8163">
                  <c:v>3.9303819444467081</c:v>
                </c:pt>
                <c:pt idx="8164">
                  <c:v>3.9307407407395658</c:v>
                </c:pt>
                <c:pt idx="8165">
                  <c:v>3.9310300925935735</c:v>
                </c:pt>
                <c:pt idx="8166">
                  <c:v>3.9313310185243608</c:v>
                </c:pt>
                <c:pt idx="8167">
                  <c:v>3.9316319444478722</c:v>
                </c:pt>
                <c:pt idx="8168">
                  <c:v>3.9320023148175096</c:v>
                </c:pt>
                <c:pt idx="8169">
                  <c:v>3.9323263888945803</c:v>
                </c:pt>
                <c:pt idx="8170">
                  <c:v>3.9326620370411547</c:v>
                </c:pt>
                <c:pt idx="8171">
                  <c:v>3.9329861111109494</c:v>
                </c:pt>
                <c:pt idx="8172">
                  <c:v>3.9333101851880201</c:v>
                </c:pt>
                <c:pt idx="8173">
                  <c:v>3.9336226851883112</c:v>
                </c:pt>
                <c:pt idx="8174">
                  <c:v>3.9340393518505152</c:v>
                </c:pt>
                <c:pt idx="8175">
                  <c:v>3.9343981481506489</c:v>
                </c:pt>
                <c:pt idx="8176">
                  <c:v>3.9347685185202863</c:v>
                </c:pt>
                <c:pt idx="8177">
                  <c:v>3.93512731482042</c:v>
                </c:pt>
                <c:pt idx="8178">
                  <c:v>3.9355324074131204</c:v>
                </c:pt>
                <c:pt idx="8179">
                  <c:v>3.9359490740753245</c:v>
                </c:pt>
                <c:pt idx="8180">
                  <c:v>3.9365393518528435</c:v>
                </c:pt>
                <c:pt idx="8181">
                  <c:v>3.9369212962992606</c:v>
                </c:pt>
                <c:pt idx="8182">
                  <c:v>3.9372800925921183</c:v>
                </c:pt>
                <c:pt idx="8183">
                  <c:v>3.9377314814846613</c:v>
                </c:pt>
                <c:pt idx="8184">
                  <c:v>3.9383564814852434</c:v>
                </c:pt>
                <c:pt idx="8185">
                  <c:v>3.9388773148166365</c:v>
                </c:pt>
                <c:pt idx="8186">
                  <c:v>3.9394097222248092</c:v>
                </c:pt>
                <c:pt idx="8187">
                  <c:v>3.940046296302171</c:v>
                </c:pt>
                <c:pt idx="8188">
                  <c:v>3.9406250000029104</c:v>
                </c:pt>
                <c:pt idx="8189">
                  <c:v>3.9412500000034925</c:v>
                </c:pt>
                <c:pt idx="8190">
                  <c:v>3.9418981481503579</c:v>
                </c:pt>
                <c:pt idx="8191">
                  <c:v>3.942974537036207</c:v>
                </c:pt>
                <c:pt idx="8192">
                  <c:v>3.9437384259290411</c:v>
                </c:pt>
                <c:pt idx="8193">
                  <c:v>3.9449305555608589</c:v>
                </c:pt>
                <c:pt idx="8194">
                  <c:v>3.945833333338669</c:v>
                </c:pt>
                <c:pt idx="8195">
                  <c:v>3.9465856481474475</c:v>
                </c:pt>
                <c:pt idx="8196">
                  <c:v>3.9471643518554629</c:v>
                </c:pt>
                <c:pt idx="8197">
                  <c:v>3.9480439814869897</c:v>
                </c:pt>
                <c:pt idx="8198">
                  <c:v>3.9490393518572091</c:v>
                </c:pt>
                <c:pt idx="8199">
                  <c:v>3.9498495370426099</c:v>
                </c:pt>
                <c:pt idx="8200">
                  <c:v>3.9505555555588217</c:v>
                </c:pt>
                <c:pt idx="8201">
                  <c:v>3.9514236111135688</c:v>
                </c:pt>
                <c:pt idx="8202">
                  <c:v>3.9520949074067175</c:v>
                </c:pt>
                <c:pt idx="8203">
                  <c:v>3.952812499999709</c:v>
                </c:pt>
                <c:pt idx="8204">
                  <c:v>3.953611111115606</c:v>
                </c:pt>
                <c:pt idx="8205">
                  <c:v>3.9542245370394085</c:v>
                </c:pt>
                <c:pt idx="8206">
                  <c:v>3.9547569444475812</c:v>
                </c:pt>
                <c:pt idx="8207">
                  <c:v>3.9555555555562023</c:v>
                </c:pt>
                <c:pt idx="8208">
                  <c:v>3.9562152777798474</c:v>
                </c:pt>
                <c:pt idx="8209">
                  <c:v>3.9568287037036498</c:v>
                </c:pt>
                <c:pt idx="8210">
                  <c:v>3.9574884259272949</c:v>
                </c:pt>
                <c:pt idx="8211">
                  <c:v>3.95814814815094</c:v>
                </c:pt>
                <c:pt idx="8212">
                  <c:v>3.9587152777821757</c:v>
                </c:pt>
                <c:pt idx="8213">
                  <c:v>3.9592708333366318</c:v>
                </c:pt>
                <c:pt idx="8214">
                  <c:v>3.9598379629678675</c:v>
                </c:pt>
                <c:pt idx="8215">
                  <c:v>3.9604513888916699</c:v>
                </c:pt>
                <c:pt idx="8216">
                  <c:v>3.9610185185229057</c:v>
                </c:pt>
                <c:pt idx="8217">
                  <c:v>3.9615856481468654</c:v>
                </c:pt>
                <c:pt idx="8218">
                  <c:v>3.9621990740779438</c:v>
                </c:pt>
                <c:pt idx="8219">
                  <c:v>3.9628125000017462</c:v>
                </c:pt>
                <c:pt idx="8220">
                  <c:v>3.9703240740782348</c:v>
                </c:pt>
                <c:pt idx="8221">
                  <c:v>3.9707523148172186</c:v>
                </c:pt>
                <c:pt idx="8222">
                  <c:v>3.9711689814866986</c:v>
                </c:pt>
                <c:pt idx="8223">
                  <c:v>3.984826388892543</c:v>
                </c:pt>
                <c:pt idx="8224">
                  <c:v>3.9862268518554629</c:v>
                </c:pt>
                <c:pt idx="8225">
                  <c:v>3.9876388888878864</c:v>
                </c:pt>
                <c:pt idx="8226">
                  <c:v>3.9890277777813026</c:v>
                </c:pt>
                <c:pt idx="8227">
                  <c:v>3.9904398148137261</c:v>
                </c:pt>
                <c:pt idx="8228">
                  <c:v>3.9918171296303626</c:v>
                </c:pt>
                <c:pt idx="8229">
                  <c:v>3.9926504629620467</c:v>
                </c:pt>
                <c:pt idx="8230">
                  <c:v>3.9935300925935735</c:v>
                </c:pt>
                <c:pt idx="8231">
                  <c:v>3.9943981481483206</c:v>
                </c:pt>
                <c:pt idx="8232">
                  <c:v>3.9953009259261307</c:v>
                </c:pt>
                <c:pt idx="8233">
                  <c:v>3.9980671296289074</c:v>
                </c:pt>
                <c:pt idx="8234">
                  <c:v>3.9989004629678675</c:v>
                </c:pt>
                <c:pt idx="8235">
                  <c:v>3.9997453703690553</c:v>
                </c:pt>
                <c:pt idx="8236">
                  <c:v>4.0006018518542987</c:v>
                </c:pt>
                <c:pt idx="8237">
                  <c:v>4.0014120370396995</c:v>
                </c:pt>
                <c:pt idx="8238">
                  <c:v>4.0021643518557539</c:v>
                </c:pt>
                <c:pt idx="8239">
                  <c:v>4.002789351856336</c:v>
                </c:pt>
                <c:pt idx="8240">
                  <c:v>4.0034259259264218</c:v>
                </c:pt>
                <c:pt idx="8241">
                  <c:v>4.0039930555576575</c:v>
                </c:pt>
                <c:pt idx="8242">
                  <c:v>4.0045717592583969</c:v>
                </c:pt>
                <c:pt idx="8243">
                  <c:v>4.0051157407433493</c:v>
                </c:pt>
                <c:pt idx="8244">
                  <c:v>4.0056712962978054</c:v>
                </c:pt>
                <c:pt idx="8245">
                  <c:v>4.0062384259290411</c:v>
                </c:pt>
                <c:pt idx="8246">
                  <c:v>4.0069097222221899</c:v>
                </c:pt>
                <c:pt idx="8247">
                  <c:v>4.007673611115024</c:v>
                </c:pt>
                <c:pt idx="8248">
                  <c:v>4.0084375000005821</c:v>
                </c:pt>
                <c:pt idx="8249">
                  <c:v>4.0090625000011642</c:v>
                </c:pt>
                <c:pt idx="8250">
                  <c:v>4.0096990740785259</c:v>
                </c:pt>
                <c:pt idx="8251">
                  <c:v>4.0103472222253913</c:v>
                </c:pt>
                <c:pt idx="8252">
                  <c:v>4.0109722222259734</c:v>
                </c:pt>
                <c:pt idx="8253">
                  <c:v>4.0116087962960592</c:v>
                </c:pt>
                <c:pt idx="8254">
                  <c:v>4.0122569444502005</c:v>
                </c:pt>
                <c:pt idx="8255">
                  <c:v>4.0128819444435067</c:v>
                </c:pt>
                <c:pt idx="8256">
                  <c:v>4.0135185185208684</c:v>
                </c:pt>
                <c:pt idx="8257">
                  <c:v>4.0141550925982301</c:v>
                </c:pt>
                <c:pt idx="8258">
                  <c:v>4.0173842592630535</c:v>
                </c:pt>
                <c:pt idx="8259">
                  <c:v>4.0176504629635019</c:v>
                </c:pt>
                <c:pt idx="8260">
                  <c:v>4.0179166666712263</c:v>
                </c:pt>
                <c:pt idx="8261">
                  <c:v>4.0181250000023283</c:v>
                </c:pt>
                <c:pt idx="8262">
                  <c:v>4.01834490741021</c:v>
                </c:pt>
                <c:pt idx="8263">
                  <c:v>4.0185416666718083</c:v>
                </c:pt>
                <c:pt idx="8264">
                  <c:v>4.01876157407969</c:v>
                </c:pt>
                <c:pt idx="8265">
                  <c:v>4.0189583333340124</c:v>
                </c:pt>
                <c:pt idx="8266">
                  <c:v>4.0191666666723904</c:v>
                </c:pt>
                <c:pt idx="8267">
                  <c:v>4.0193750000034925</c:v>
                </c:pt>
                <c:pt idx="8268">
                  <c:v>4.0195949074113742</c:v>
                </c:pt>
                <c:pt idx="8269">
                  <c:v>4.0197916666656965</c:v>
                </c:pt>
                <c:pt idx="8270">
                  <c:v>4.0200000000040745</c:v>
                </c:pt>
                <c:pt idx="8271">
                  <c:v>4.0201967592583969</c:v>
                </c:pt>
                <c:pt idx="8272">
                  <c:v>4.0203935185199953</c:v>
                </c:pt>
                <c:pt idx="8273">
                  <c:v>4.0206250000046566</c:v>
                </c:pt>
                <c:pt idx="8274">
                  <c:v>4.0208333333357587</c:v>
                </c:pt>
                <c:pt idx="8275">
                  <c:v>4.02106481482042</c:v>
                </c:pt>
                <c:pt idx="8276">
                  <c:v>4.0212962962978054</c:v>
                </c:pt>
                <c:pt idx="8277">
                  <c:v>4.0215162037056871</c:v>
                </c:pt>
                <c:pt idx="8278">
                  <c:v>4.0217245370367891</c:v>
                </c:pt>
                <c:pt idx="8279">
                  <c:v>4.0219560185214505</c:v>
                </c:pt>
                <c:pt idx="8280">
                  <c:v>4.0221643518525525</c:v>
                </c:pt>
                <c:pt idx="8281">
                  <c:v>4.0223958333372138</c:v>
                </c:pt>
                <c:pt idx="8282">
                  <c:v>4.0226157407450955</c:v>
                </c:pt>
                <c:pt idx="8283">
                  <c:v>4.0228240740761976</c:v>
                </c:pt>
                <c:pt idx="8284">
                  <c:v>4.0230671296303626</c:v>
                </c:pt>
                <c:pt idx="8285">
                  <c:v>4.0232870370382443</c:v>
                </c:pt>
                <c:pt idx="8286">
                  <c:v>4.023506944446126</c:v>
                </c:pt>
                <c:pt idx="8287">
                  <c:v>4.0237268518540077</c:v>
                </c:pt>
                <c:pt idx="8288">
                  <c:v>4.023958333338669</c:v>
                </c:pt>
                <c:pt idx="8289">
                  <c:v>4.0241782407465507</c:v>
                </c:pt>
                <c:pt idx="8290">
                  <c:v>4.0244212963007158</c:v>
                </c:pt>
                <c:pt idx="8291">
                  <c:v>4.0246296296318178</c:v>
                </c:pt>
                <c:pt idx="8292">
                  <c:v>4.0248379629629198</c:v>
                </c:pt>
                <c:pt idx="8293">
                  <c:v>4.0250694444475812</c:v>
                </c:pt>
                <c:pt idx="8294">
                  <c:v>4.0253240740785259</c:v>
                </c:pt>
                <c:pt idx="8295">
                  <c:v>4.0255902777789743</c:v>
                </c:pt>
                <c:pt idx="8296">
                  <c:v>4.0258217592636356</c:v>
                </c:pt>
                <c:pt idx="8297">
                  <c:v>4.0260763888945803</c:v>
                </c:pt>
                <c:pt idx="8298">
                  <c:v>4.0263078703719657</c:v>
                </c:pt>
                <c:pt idx="8299">
                  <c:v>4.0265625000029104</c:v>
                </c:pt>
                <c:pt idx="8300">
                  <c:v>4.0268055555570754</c:v>
                </c:pt>
                <c:pt idx="8301">
                  <c:v>4.0270601851880201</c:v>
                </c:pt>
                <c:pt idx="8302">
                  <c:v>4.0272916666654055</c:v>
                </c:pt>
                <c:pt idx="8303">
                  <c:v>4.0275231481500668</c:v>
                </c:pt>
                <c:pt idx="8304">
                  <c:v>4.0277546296347282</c:v>
                </c:pt>
                <c:pt idx="8305">
                  <c:v>4.0280092592583969</c:v>
                </c:pt>
                <c:pt idx="8306">
                  <c:v>4.0282407407430583</c:v>
                </c:pt>
                <c:pt idx="8307">
                  <c:v>4.0284837962972233</c:v>
                </c:pt>
                <c:pt idx="8308">
                  <c:v>4.0287268518513883</c:v>
                </c:pt>
                <c:pt idx="8309">
                  <c:v>4.0289699074128293</c:v>
                </c:pt>
                <c:pt idx="8310">
                  <c:v>4.0292245370364981</c:v>
                </c:pt>
                <c:pt idx="8311">
                  <c:v>4.0294560185211594</c:v>
                </c:pt>
                <c:pt idx="8312">
                  <c:v>4.0296990740753245</c:v>
                </c:pt>
                <c:pt idx="8313">
                  <c:v>4.0299305555599858</c:v>
                </c:pt>
                <c:pt idx="8314">
                  <c:v>4.0301620370373712</c:v>
                </c:pt>
                <c:pt idx="8315">
                  <c:v>4.0330902777786832</c:v>
                </c:pt>
                <c:pt idx="8316">
                  <c:v>4.0345023148183827</c:v>
                </c:pt>
                <c:pt idx="8317">
                  <c:v>4.0347222222262644</c:v>
                </c:pt>
                <c:pt idx="8318">
                  <c:v>4.0349305555573665</c:v>
                </c:pt>
                <c:pt idx="8319">
                  <c:v>4.0352199074113742</c:v>
                </c:pt>
                <c:pt idx="8320">
                  <c:v>4.0355439814811689</c:v>
                </c:pt>
                <c:pt idx="8321">
                  <c:v>4.0358680555582396</c:v>
                </c:pt>
                <c:pt idx="8322">
                  <c:v>4.0360648148198379</c:v>
                </c:pt>
                <c:pt idx="8323">
                  <c:v>4.0362500000046566</c:v>
                </c:pt>
                <c:pt idx="8324">
                  <c:v>4.0364004629664123</c:v>
                </c:pt>
                <c:pt idx="8325">
                  <c:v>4.0365740740744513</c:v>
                </c:pt>
                <c:pt idx="8326">
                  <c:v>4.036724537036207</c:v>
                </c:pt>
                <c:pt idx="8327">
                  <c:v>4.0369097222210257</c:v>
                </c:pt>
                <c:pt idx="8328">
                  <c:v>4.0370949074131204</c:v>
                </c:pt>
                <c:pt idx="8329">
                  <c:v>4.0372685185211594</c:v>
                </c:pt>
                <c:pt idx="8330">
                  <c:v>4.0374537037059781</c:v>
                </c:pt>
                <c:pt idx="8331">
                  <c:v>4.0376157407445135</c:v>
                </c:pt>
                <c:pt idx="8332">
                  <c:v>4.0378009259293322</c:v>
                </c:pt>
                <c:pt idx="8333">
                  <c:v>4.0379861111141508</c:v>
                </c:pt>
                <c:pt idx="8334">
                  <c:v>4.0381481481526862</c:v>
                </c:pt>
                <c:pt idx="8335">
                  <c:v>4.0383333333375049</c:v>
                </c:pt>
                <c:pt idx="8336">
                  <c:v>4.0385532407453866</c:v>
                </c:pt>
                <c:pt idx="8337">
                  <c:v>4.038749999999709</c:v>
                </c:pt>
                <c:pt idx="8338">
                  <c:v>4.0389467592613073</c:v>
                </c:pt>
                <c:pt idx="8339">
                  <c:v>4.0391435185229057</c:v>
                </c:pt>
                <c:pt idx="8340">
                  <c:v>4.039340277777228</c:v>
                </c:pt>
                <c:pt idx="8341">
                  <c:v>4.0395254629620467</c:v>
                </c:pt>
                <c:pt idx="8342">
                  <c:v>4.0397106481468654</c:v>
                </c:pt>
                <c:pt idx="8343">
                  <c:v>4.0399074074084638</c:v>
                </c:pt>
                <c:pt idx="8344">
                  <c:v>4.0400810185237788</c:v>
                </c:pt>
                <c:pt idx="8345">
                  <c:v>4.0403009259316605</c:v>
                </c:pt>
                <c:pt idx="8346">
                  <c:v>4.0404861111164792</c:v>
                </c:pt>
                <c:pt idx="8347">
                  <c:v>4.0406597222245182</c:v>
                </c:pt>
                <c:pt idx="8348">
                  <c:v>4.0408680555556202</c:v>
                </c:pt>
                <c:pt idx="8349">
                  <c:v>4.0410763888939982</c:v>
                </c:pt>
                <c:pt idx="8350">
                  <c:v>4.0412731481483206</c:v>
                </c:pt>
                <c:pt idx="8351">
                  <c:v>4.041469907409919</c:v>
                </c:pt>
                <c:pt idx="8352">
                  <c:v>4.041643518517958</c:v>
                </c:pt>
                <c:pt idx="8353">
                  <c:v>4.0418287037027767</c:v>
                </c:pt>
                <c:pt idx="8354">
                  <c:v>4.041990740741312</c:v>
                </c:pt>
                <c:pt idx="8355">
                  <c:v>4.042164351856627</c:v>
                </c:pt>
                <c:pt idx="8356">
                  <c:v>4.0423379629646661</c:v>
                </c:pt>
                <c:pt idx="8357">
                  <c:v>4.0425694444493274</c:v>
                </c:pt>
                <c:pt idx="8358">
                  <c:v>4.0427199074110831</c:v>
                </c:pt>
                <c:pt idx="8359">
                  <c:v>4.0428819444496185</c:v>
                </c:pt>
                <c:pt idx="8360">
                  <c:v>4.0430555555576575</c:v>
                </c:pt>
                <c:pt idx="8361">
                  <c:v>4.0432407407424762</c:v>
                </c:pt>
                <c:pt idx="8362">
                  <c:v>4.0434490740735782</c:v>
                </c:pt>
                <c:pt idx="8363">
                  <c:v>4.0436226851888932</c:v>
                </c:pt>
                <c:pt idx="8364">
                  <c:v>4.0438194444432156</c:v>
                </c:pt>
                <c:pt idx="8365">
                  <c:v>4.0440046296353103</c:v>
                </c:pt>
                <c:pt idx="8366">
                  <c:v>4.044189814820129</c:v>
                </c:pt>
                <c:pt idx="8367">
                  <c:v>4.044398148151231</c:v>
                </c:pt>
                <c:pt idx="8368">
                  <c:v>4.0446180555591127</c:v>
                </c:pt>
                <c:pt idx="8369">
                  <c:v>4.044814814820711</c:v>
                </c:pt>
                <c:pt idx="8370">
                  <c:v>4.0450115740750334</c:v>
                </c:pt>
                <c:pt idx="8371">
                  <c:v>4.0452083333366318</c:v>
                </c:pt>
                <c:pt idx="8372">
                  <c:v>4.0454282407445135</c:v>
                </c:pt>
                <c:pt idx="8373">
                  <c:v>4.0456134259293322</c:v>
                </c:pt>
                <c:pt idx="8374">
                  <c:v>4.0458333333372138</c:v>
                </c:pt>
                <c:pt idx="8375">
                  <c:v>4.0460300925915362</c:v>
                </c:pt>
                <c:pt idx="8376">
                  <c:v>4.0462152777836309</c:v>
                </c:pt>
                <c:pt idx="8377">
                  <c:v>4.0464236111147329</c:v>
                </c:pt>
                <c:pt idx="8378">
                  <c:v>4.0466087962995516</c:v>
                </c:pt>
                <c:pt idx="8379">
                  <c:v>4.04680555556115</c:v>
                </c:pt>
                <c:pt idx="8380">
                  <c:v>4.0470023148154723</c:v>
                </c:pt>
                <c:pt idx="8381">
                  <c:v>4.0471990740770707</c:v>
                </c:pt>
                <c:pt idx="8382">
                  <c:v>4.047395833338669</c:v>
                </c:pt>
                <c:pt idx="8383">
                  <c:v>4.0476157407465507</c:v>
                </c:pt>
                <c:pt idx="8384">
                  <c:v>4.0478472222239361</c:v>
                </c:pt>
                <c:pt idx="8385">
                  <c:v>4.0480555555550382</c:v>
                </c:pt>
                <c:pt idx="8386">
                  <c:v>4.0482407407398568</c:v>
                </c:pt>
                <c:pt idx="8387">
                  <c:v>4.0484490740782348</c:v>
                </c:pt>
                <c:pt idx="8388">
                  <c:v>4.0486574074093369</c:v>
                </c:pt>
                <c:pt idx="8389">
                  <c:v>4.0489120370402816</c:v>
                </c:pt>
                <c:pt idx="8390">
                  <c:v>4.04917824074073</c:v>
                </c:pt>
                <c:pt idx="8391">
                  <c:v>4.0494791666715173</c:v>
                </c:pt>
                <c:pt idx="8392">
                  <c:v>4.049768518518249</c:v>
                </c:pt>
                <c:pt idx="8393">
                  <c:v>4.0500694444490364</c:v>
                </c:pt>
                <c:pt idx="8394">
                  <c:v>4.0503240740727051</c:v>
                </c:pt>
                <c:pt idx="8395">
                  <c:v>4.0505787037036498</c:v>
                </c:pt>
                <c:pt idx="8396">
                  <c:v>4.0508217592650908</c:v>
                </c:pt>
                <c:pt idx="8397">
                  <c:v>4.0510879629655392</c:v>
                </c:pt>
                <c:pt idx="8398">
                  <c:v>4.0513425925964839</c:v>
                </c:pt>
                <c:pt idx="8399">
                  <c:v>4.0515393518508063</c:v>
                </c:pt>
                <c:pt idx="8400">
                  <c:v>4.051759259258688</c:v>
                </c:pt>
                <c:pt idx="8401">
                  <c:v>4.05189814815094</c:v>
                </c:pt>
                <c:pt idx="8402">
                  <c:v>4.052071759258979</c:v>
                </c:pt>
                <c:pt idx="8403">
                  <c:v>4.052280092597357</c:v>
                </c:pt>
                <c:pt idx="8404">
                  <c:v>4.0524768518516794</c:v>
                </c:pt>
                <c:pt idx="8405">
                  <c:v>4.0526967592595611</c:v>
                </c:pt>
                <c:pt idx="8406">
                  <c:v>4.0528703703748761</c:v>
                </c:pt>
                <c:pt idx="8407">
                  <c:v>4.0531944444446708</c:v>
                </c:pt>
                <c:pt idx="8408">
                  <c:v>4.0533101851906395</c:v>
                </c:pt>
                <c:pt idx="8409">
                  <c:v>4.0559837963010068</c:v>
                </c:pt>
                <c:pt idx="8410">
                  <c:v>4.0562152777783922</c:v>
                </c:pt>
                <c:pt idx="8411">
                  <c:v>4.0564120370399905</c:v>
                </c:pt>
                <c:pt idx="8412">
                  <c:v>4.0566319444478722</c:v>
                </c:pt>
                <c:pt idx="8413">
                  <c:v>4.0568287037094706</c:v>
                </c:pt>
                <c:pt idx="8414">
                  <c:v>4.0570370370405726</c:v>
                </c:pt>
                <c:pt idx="8415">
                  <c:v>4.0572453703716747</c:v>
                </c:pt>
                <c:pt idx="8416">
                  <c:v>4.0574537037027767</c:v>
                </c:pt>
                <c:pt idx="8417">
                  <c:v>4.0576620370411547</c:v>
                </c:pt>
                <c:pt idx="8418">
                  <c:v>4.0578703703722567</c:v>
                </c:pt>
                <c:pt idx="8419">
                  <c:v>4.0665046296344372</c:v>
                </c:pt>
                <c:pt idx="8420">
                  <c:v>4.0672106481506489</c:v>
                </c:pt>
                <c:pt idx="8421">
                  <c:v>4.067905092597357</c:v>
                </c:pt>
                <c:pt idx="8422">
                  <c:v>4.0686458333366318</c:v>
                </c:pt>
                <c:pt idx="8423">
                  <c:v>4.0707060185231967</c:v>
                </c:pt>
                <c:pt idx="8424">
                  <c:v>4.0724421296326909</c:v>
                </c:pt>
                <c:pt idx="8425">
                  <c:v>4.0738657407418941</c:v>
                </c:pt>
                <c:pt idx="8426">
                  <c:v>4.0750115740738693</c:v>
                </c:pt>
                <c:pt idx="8427">
                  <c:v>4.0765046296291985</c:v>
                </c:pt>
                <c:pt idx="8428">
                  <c:v>4.0774537037068512</c:v>
                </c:pt>
                <c:pt idx="8429">
                  <c:v>4.0784259259307873</c:v>
                </c:pt>
                <c:pt idx="8430">
                  <c:v>4.0793518518548808</c:v>
                </c:pt>
                <c:pt idx="8431">
                  <c:v>4.0805787037024857</c:v>
                </c:pt>
                <c:pt idx="8432">
                  <c:v>4.0813888888878864</c:v>
                </c:pt>
                <c:pt idx="8433">
                  <c:v>4.0823379629655392</c:v>
                </c:pt>
                <c:pt idx="8434">
                  <c:v>4.0833333333357587</c:v>
                </c:pt>
                <c:pt idx="8435">
                  <c:v>4.0841782407442224</c:v>
                </c:pt>
                <c:pt idx="8436">
                  <c:v>4.0851157407450955</c:v>
                </c:pt>
                <c:pt idx="8437">
                  <c:v>4.0860995370385353</c:v>
                </c:pt>
                <c:pt idx="8438">
                  <c:v>4.0869907407395658</c:v>
                </c:pt>
                <c:pt idx="8439">
                  <c:v>4.0882175925944466</c:v>
                </c:pt>
                <c:pt idx="8440">
                  <c:v>4.0891203703722567</c:v>
                </c:pt>
                <c:pt idx="8441">
                  <c:v>4.0899768518575002</c:v>
                </c:pt>
                <c:pt idx="8442">
                  <c:v>4.090891203704814</c:v>
                </c:pt>
                <c:pt idx="8443">
                  <c:v>4.0917129629669944</c:v>
                </c:pt>
                <c:pt idx="8444">
                  <c:v>4.0926851851909305</c:v>
                </c:pt>
                <c:pt idx="8445">
                  <c:v>4.093437499999709</c:v>
                </c:pt>
                <c:pt idx="8446">
                  <c:v>4.094236111115606</c:v>
                </c:pt>
                <c:pt idx="8447">
                  <c:v>4.0950000000011642</c:v>
                </c:pt>
                <c:pt idx="8448">
                  <c:v>4.0957523148172186</c:v>
                </c:pt>
                <c:pt idx="8449">
                  <c:v>4.0998842592598521</c:v>
                </c:pt>
                <c:pt idx="8450">
                  <c:v>4.1001736111138598</c:v>
                </c:pt>
                <c:pt idx="8451">
                  <c:v>4.1003587962986785</c:v>
                </c:pt>
                <c:pt idx="8452">
                  <c:v>4.1005324074067175</c:v>
                </c:pt>
                <c:pt idx="8453">
                  <c:v>4.1006712962989695</c:v>
                </c:pt>
                <c:pt idx="8454">
                  <c:v>4.1007986111144419</c:v>
                </c:pt>
                <c:pt idx="8455">
                  <c:v>4.1009374999994179</c:v>
                </c:pt>
                <c:pt idx="8456">
                  <c:v>4.1010879629684496</c:v>
                </c:pt>
                <c:pt idx="8457">
                  <c:v>4.1012731481532683</c:v>
                </c:pt>
                <c:pt idx="8458">
                  <c:v>4.1014120370382443</c:v>
                </c:pt>
                <c:pt idx="8459">
                  <c:v>4.1015509259304963</c:v>
                </c:pt>
                <c:pt idx="8460">
                  <c:v>4.101701388892252</c:v>
                </c:pt>
                <c:pt idx="8461">
                  <c:v>4.1018634259307873</c:v>
                </c:pt>
                <c:pt idx="8462">
                  <c:v>4.1020370370388264</c:v>
                </c:pt>
                <c:pt idx="8463">
                  <c:v>4.1021875000005821</c:v>
                </c:pt>
                <c:pt idx="8464">
                  <c:v>4.1023379629623378</c:v>
                </c:pt>
                <c:pt idx="8465">
                  <c:v>4.1025000000008731</c:v>
                </c:pt>
                <c:pt idx="8466">
                  <c:v>4.1026620370394085</c:v>
                </c:pt>
                <c:pt idx="8467">
                  <c:v>4.1027893518548808</c:v>
                </c:pt>
                <c:pt idx="8468">
                  <c:v>4.1029282407398568</c:v>
                </c:pt>
                <c:pt idx="8469">
                  <c:v>4.1030439814858255</c:v>
                </c:pt>
                <c:pt idx="8470">
                  <c:v>4.1031944444475812</c:v>
                </c:pt>
                <c:pt idx="8471">
                  <c:v>4.1033564814861165</c:v>
                </c:pt>
                <c:pt idx="8472">
                  <c:v>4.1035069444478722</c:v>
                </c:pt>
                <c:pt idx="8473">
                  <c:v>4.1036805555559113</c:v>
                </c:pt>
                <c:pt idx="8474">
                  <c:v>4.1038194444481633</c:v>
                </c:pt>
                <c:pt idx="8475">
                  <c:v>4.1039814814866986</c:v>
                </c:pt>
                <c:pt idx="8476">
                  <c:v>4.104108796302171</c:v>
                </c:pt>
                <c:pt idx="8477">
                  <c:v>4.104247685187147</c:v>
                </c:pt>
                <c:pt idx="8478">
                  <c:v>4.104386574079399</c:v>
                </c:pt>
                <c:pt idx="8479">
                  <c:v>4.1045370370411547</c:v>
                </c:pt>
                <c:pt idx="8480">
                  <c:v>4.1046759259261307</c:v>
                </c:pt>
                <c:pt idx="8481">
                  <c:v>4.1048148148183827</c:v>
                </c:pt>
                <c:pt idx="8482">
                  <c:v>4.1049884259264218</c:v>
                </c:pt>
                <c:pt idx="8483">
                  <c:v>4.1051504629649571</c:v>
                </c:pt>
                <c:pt idx="8484">
                  <c:v>4.1053125000034925</c:v>
                </c:pt>
                <c:pt idx="8485">
                  <c:v>4.1054629629652482</c:v>
                </c:pt>
                <c:pt idx="8486">
                  <c:v>4.1056250000037835</c:v>
                </c:pt>
                <c:pt idx="8487">
                  <c:v>4.1057523148192558</c:v>
                </c:pt>
                <c:pt idx="8488">
                  <c:v>4.1058912037042319</c:v>
                </c:pt>
                <c:pt idx="8489">
                  <c:v>4.1060532407427672</c:v>
                </c:pt>
                <c:pt idx="8490">
                  <c:v>4.1062037037045229</c:v>
                </c:pt>
                <c:pt idx="8491">
                  <c:v>4.1063541666662786</c:v>
                </c:pt>
                <c:pt idx="8492">
                  <c:v>4.1065046296353103</c:v>
                </c:pt>
                <c:pt idx="8493">
                  <c:v>4.1066782407433493</c:v>
                </c:pt>
                <c:pt idx="8494">
                  <c:v>4.1068402777818847</c:v>
                </c:pt>
                <c:pt idx="8495">
                  <c:v>4.1069907407436403</c:v>
                </c:pt>
                <c:pt idx="8496">
                  <c:v>4.1071296296286164</c:v>
                </c:pt>
                <c:pt idx="8497">
                  <c:v>4.1072685185208684</c:v>
                </c:pt>
                <c:pt idx="8498">
                  <c:v>4.1074189814826241</c:v>
                </c:pt>
                <c:pt idx="8499">
                  <c:v>4.1075578703748761</c:v>
                </c:pt>
                <c:pt idx="8500">
                  <c:v>4.1077083333366318</c:v>
                </c:pt>
                <c:pt idx="8501">
                  <c:v>4.1078703703751671</c:v>
                </c:pt>
                <c:pt idx="8502">
                  <c:v>4.1080208333369228</c:v>
                </c:pt>
                <c:pt idx="8503">
                  <c:v>4.1081712962986785</c:v>
                </c:pt>
                <c:pt idx="8504">
                  <c:v>4.1106018518548808</c:v>
                </c:pt>
                <c:pt idx="8505">
                  <c:v>4.1107986111164792</c:v>
                </c:pt>
                <c:pt idx="8506">
                  <c:v>4.1110069444475812</c:v>
                </c:pt>
                <c:pt idx="8507">
                  <c:v>4.1112152777786832</c:v>
                </c:pt>
                <c:pt idx="8508">
                  <c:v>4.1114351851865649</c:v>
                </c:pt>
                <c:pt idx="8509">
                  <c:v>4.111643518517667</c:v>
                </c:pt>
                <c:pt idx="8510">
                  <c:v>4.1118402777792653</c:v>
                </c:pt>
                <c:pt idx="8511">
                  <c:v>4.1120486111103673</c:v>
                </c:pt>
                <c:pt idx="8512">
                  <c:v>4.1122569444487453</c:v>
                </c:pt>
                <c:pt idx="8513">
                  <c:v>4.1124652777798474</c:v>
                </c:pt>
                <c:pt idx="8514">
                  <c:v>4.1126388888878864</c:v>
                </c:pt>
                <c:pt idx="8515">
                  <c:v>4.1127662037033588</c:v>
                </c:pt>
                <c:pt idx="8516">
                  <c:v>4.1129050925956108</c:v>
                </c:pt>
                <c:pt idx="8517">
                  <c:v>4.1130208333343035</c:v>
                </c:pt>
                <c:pt idx="8518">
                  <c:v>4.1131712962960592</c:v>
                </c:pt>
                <c:pt idx="8519">
                  <c:v>4.1133333333345945</c:v>
                </c:pt>
                <c:pt idx="8520">
                  <c:v>4.1135069444499095</c:v>
                </c:pt>
                <c:pt idx="8521">
                  <c:v>4.1137037037042319</c:v>
                </c:pt>
                <c:pt idx="8522">
                  <c:v>4.1138773148195469</c:v>
                </c:pt>
                <c:pt idx="8523">
                  <c:v>4.1140277777813026</c:v>
                </c:pt>
                <c:pt idx="8524">
                  <c:v>4.1142013888893416</c:v>
                </c:pt>
                <c:pt idx="8525">
                  <c:v>4.114328703704814</c:v>
                </c:pt>
                <c:pt idx="8526">
                  <c:v>4.1144907407433493</c:v>
                </c:pt>
                <c:pt idx="8527">
                  <c:v>4.114641203705105</c:v>
                </c:pt>
                <c:pt idx="8528">
                  <c:v>4.1148032407436403</c:v>
                </c:pt>
                <c:pt idx="8529">
                  <c:v>4.114953703705396</c:v>
                </c:pt>
                <c:pt idx="8530">
                  <c:v>4.1151041666671517</c:v>
                </c:pt>
                <c:pt idx="8531">
                  <c:v>4.1152546296289074</c:v>
                </c:pt>
                <c:pt idx="8532">
                  <c:v>4.1154050925979391</c:v>
                </c:pt>
                <c:pt idx="8533">
                  <c:v>4.1155671296291985</c:v>
                </c:pt>
                <c:pt idx="8534">
                  <c:v>4.1157175925982301</c:v>
                </c:pt>
                <c:pt idx="8535">
                  <c:v>4.1158564814832062</c:v>
                </c:pt>
                <c:pt idx="8536">
                  <c:v>4.1159953703754582</c:v>
                </c:pt>
                <c:pt idx="8537">
                  <c:v>4.1161458333372138</c:v>
                </c:pt>
                <c:pt idx="8538">
                  <c:v>4.1162962962989695</c:v>
                </c:pt>
                <c:pt idx="8539">
                  <c:v>4.1164467592607252</c:v>
                </c:pt>
                <c:pt idx="8540">
                  <c:v>4.1166087962992606</c:v>
                </c:pt>
                <c:pt idx="8541">
                  <c:v>4.1167592592610163</c:v>
                </c:pt>
                <c:pt idx="8542">
                  <c:v>4.116909722222772</c:v>
                </c:pt>
                <c:pt idx="8543">
                  <c:v>4.1170254629687406</c:v>
                </c:pt>
                <c:pt idx="8544">
                  <c:v>4.1171643518537167</c:v>
                </c:pt>
                <c:pt idx="8545">
                  <c:v>4.117291666669189</c:v>
                </c:pt>
                <c:pt idx="8546">
                  <c:v>4.1174074074078817</c:v>
                </c:pt>
                <c:pt idx="8547">
                  <c:v>4.117569444446417</c:v>
                </c:pt>
                <c:pt idx="8548">
                  <c:v>4.1177199074081727</c:v>
                </c:pt>
                <c:pt idx="8549">
                  <c:v>4.1178587963004247</c:v>
                </c:pt>
                <c:pt idx="8550">
                  <c:v>4.1180092592621804</c:v>
                </c:pt>
                <c:pt idx="8551">
                  <c:v>4.1181481481471565</c:v>
                </c:pt>
                <c:pt idx="8552">
                  <c:v>4.1182986111161881</c:v>
                </c:pt>
                <c:pt idx="8553">
                  <c:v>4.1184259259316605</c:v>
                </c:pt>
                <c:pt idx="8554">
                  <c:v>4.1185648148166365</c:v>
                </c:pt>
                <c:pt idx="8555">
                  <c:v>4.1186921296321088</c:v>
                </c:pt>
                <c:pt idx="8556">
                  <c:v>4.1188310185243608</c:v>
                </c:pt>
                <c:pt idx="8557">
                  <c:v>4.1191666666709352</c:v>
                </c:pt>
                <c:pt idx="8558">
                  <c:v>4.1193171296326909</c:v>
                </c:pt>
                <c:pt idx="8559">
                  <c:v>4.1194212963018799</c:v>
                </c:pt>
                <c:pt idx="8560">
                  <c:v>4.119560185186856</c:v>
                </c:pt>
                <c:pt idx="8561">
                  <c:v>4.1197106481486117</c:v>
                </c:pt>
                <c:pt idx="8562">
                  <c:v>4.119837962964084</c:v>
                </c:pt>
                <c:pt idx="8563">
                  <c:v>4.1200000000026193</c:v>
                </c:pt>
                <c:pt idx="8564">
                  <c:v>4.1201273148180917</c:v>
                </c:pt>
                <c:pt idx="8565">
                  <c:v>4.1202777777798474</c:v>
                </c:pt>
                <c:pt idx="8566">
                  <c:v>4.1204166666720994</c:v>
                </c:pt>
                <c:pt idx="8567">
                  <c:v>4.1205671296338551</c:v>
                </c:pt>
                <c:pt idx="8568">
                  <c:v>4.1207407407418941</c:v>
                </c:pt>
                <c:pt idx="8569">
                  <c:v>4.1208680555573665</c:v>
                </c:pt>
                <c:pt idx="8570">
                  <c:v>4.1210416666654055</c:v>
                </c:pt>
                <c:pt idx="8571">
                  <c:v>4.1211805555576575</c:v>
                </c:pt>
                <c:pt idx="8572">
                  <c:v>4.1213425925961928</c:v>
                </c:pt>
                <c:pt idx="8573">
                  <c:v>4.1214930555579485</c:v>
                </c:pt>
                <c:pt idx="8574">
                  <c:v>4.1216203703734209</c:v>
                </c:pt>
                <c:pt idx="8575">
                  <c:v>4.1217708333351766</c:v>
                </c:pt>
                <c:pt idx="8576">
                  <c:v>4.1219212962969323</c:v>
                </c:pt>
                <c:pt idx="8577">
                  <c:v>4.1220833333354676</c:v>
                </c:pt>
                <c:pt idx="8578">
                  <c:v>4.1222337962972233</c:v>
                </c:pt>
                <c:pt idx="8579">
                  <c:v>4.1223958333357587</c:v>
                </c:pt>
                <c:pt idx="8580">
                  <c:v>4.1225462962975143</c:v>
                </c:pt>
                <c:pt idx="8581">
                  <c:v>4.1226851851897663</c:v>
                </c:pt>
                <c:pt idx="8582">
                  <c:v>4.1228240740747424</c:v>
                </c:pt>
                <c:pt idx="8583">
                  <c:v>4.1229861111132777</c:v>
                </c:pt>
                <c:pt idx="8584">
                  <c:v>4.1231134259287501</c:v>
                </c:pt>
                <c:pt idx="8585">
                  <c:v>4.1232754629672854</c:v>
                </c:pt>
                <c:pt idx="8586">
                  <c:v>4.1234143518522615</c:v>
                </c:pt>
                <c:pt idx="8587">
                  <c:v>4.1235648148140172</c:v>
                </c:pt>
                <c:pt idx="8588">
                  <c:v>4.1237384259293322</c:v>
                </c:pt>
                <c:pt idx="8589">
                  <c:v>4.1238888888910878</c:v>
                </c:pt>
                <c:pt idx="8590">
                  <c:v>4.1240393518528435</c:v>
                </c:pt>
                <c:pt idx="8591">
                  <c:v>4.1241782407450955</c:v>
                </c:pt>
                <c:pt idx="8592">
                  <c:v>4.1243055555605679</c:v>
                </c:pt>
                <c:pt idx="8593">
                  <c:v>4.1244444444455439</c:v>
                </c:pt>
                <c:pt idx="8594">
                  <c:v>4.1246064814840793</c:v>
                </c:pt>
                <c:pt idx="8595">
                  <c:v>4.1247685185226146</c:v>
                </c:pt>
                <c:pt idx="8596">
                  <c:v>4.1249421296306537</c:v>
                </c:pt>
                <c:pt idx="8597">
                  <c:v>4.1275694444484543</c:v>
                </c:pt>
                <c:pt idx="8598">
                  <c:v>4.1277777777795563</c:v>
                </c:pt>
                <c:pt idx="8599">
                  <c:v>4.1279861111106584</c:v>
                </c:pt>
                <c:pt idx="8600">
                  <c:v>4.1281944444490364</c:v>
                </c:pt>
                <c:pt idx="8601">
                  <c:v>4.1284027777801384</c:v>
                </c:pt>
                <c:pt idx="8602">
                  <c:v>4.1286111111112405</c:v>
                </c:pt>
                <c:pt idx="8603">
                  <c:v>4.1288078703728388</c:v>
                </c:pt>
                <c:pt idx="8604">
                  <c:v>4.1290277777807205</c:v>
                </c:pt>
                <c:pt idx="8605">
                  <c:v>4.1292361111118225</c:v>
                </c:pt>
                <c:pt idx="8606">
                  <c:v>4.1294444444502005</c:v>
                </c:pt>
                <c:pt idx="8607">
                  <c:v>4.1296412037045229</c:v>
                </c:pt>
                <c:pt idx="8608">
                  <c:v>4.1464583333363407</c:v>
                </c:pt>
                <c:pt idx="8609">
                  <c:v>4.1472106481523952</c:v>
                </c:pt>
                <c:pt idx="8610">
                  <c:v>4.148298611115024</c:v>
                </c:pt>
                <c:pt idx="8611">
                  <c:v>4.1502546296323999</c:v>
                </c:pt>
                <c:pt idx="8612">
                  <c:v>4.1517824074107921</c:v>
                </c:pt>
                <c:pt idx="8613">
                  <c:v>4.1532291666662786</c:v>
                </c:pt>
                <c:pt idx="8614">
                  <c:v>4.1547337962983875</c:v>
                </c:pt>
                <c:pt idx="8615">
                  <c:v>4.1560995370382443</c:v>
                </c:pt>
                <c:pt idx="8616">
                  <c:v>4.1573148148163455</c:v>
                </c:pt>
                <c:pt idx="8617">
                  <c:v>4.1586342592636356</c:v>
                </c:pt>
                <c:pt idx="8618">
                  <c:v>4.1597916666723904</c:v>
                </c:pt>
                <c:pt idx="8619">
                  <c:v>4.1609143518508063</c:v>
                </c:pt>
                <c:pt idx="8620">
                  <c:v>4.162002314820711</c:v>
                </c:pt>
                <c:pt idx="8621">
                  <c:v>4.1631134259296232</c:v>
                </c:pt>
                <c:pt idx="8622">
                  <c:v>4.1642245370385353</c:v>
                </c:pt>
                <c:pt idx="8623">
                  <c:v>4.1653125000011642</c:v>
                </c:pt>
                <c:pt idx="8624">
                  <c:v>4.1662037037094706</c:v>
                </c:pt>
                <c:pt idx="8625">
                  <c:v>4.1672685185185401</c:v>
                </c:pt>
                <c:pt idx="8626">
                  <c:v>4.1683217592581059</c:v>
                </c:pt>
                <c:pt idx="8627">
                  <c:v>4.1693750000049477</c:v>
                </c:pt>
                <c:pt idx="8628">
                  <c:v>4.172187500000291</c:v>
                </c:pt>
                <c:pt idx="8629">
                  <c:v>4.1724421296312357</c:v>
                </c:pt>
                <c:pt idx="8630">
                  <c:v>4.1726504629623378</c:v>
                </c:pt>
                <c:pt idx="8631">
                  <c:v>4.1728240740776528</c:v>
                </c:pt>
                <c:pt idx="8632">
                  <c:v>4.1729513888931251</c:v>
                </c:pt>
                <c:pt idx="8633">
                  <c:v>4.1730787037085975</c:v>
                </c:pt>
                <c:pt idx="8634">
                  <c:v>4.1731828703705105</c:v>
                </c:pt>
                <c:pt idx="8635">
                  <c:v>4.1733333333322662</c:v>
                </c:pt>
                <c:pt idx="8636">
                  <c:v>4.1734837963012978</c:v>
                </c:pt>
                <c:pt idx="8637">
                  <c:v>4.1736342592630535</c:v>
                </c:pt>
                <c:pt idx="8638">
                  <c:v>4.1737731481480296</c:v>
                </c:pt>
                <c:pt idx="8639">
                  <c:v>4.1739120370402816</c:v>
                </c:pt>
                <c:pt idx="8640">
                  <c:v>4.1740509259252576</c:v>
                </c:pt>
                <c:pt idx="8641">
                  <c:v>4.1742013888942893</c:v>
                </c:pt>
                <c:pt idx="8642">
                  <c:v>4.174351851856045</c:v>
                </c:pt>
                <c:pt idx="8643">
                  <c:v>4.1745138888945803</c:v>
                </c:pt>
                <c:pt idx="8644">
                  <c:v>4.1746527777795563</c:v>
                </c:pt>
                <c:pt idx="8645">
                  <c:v>4.174803240741312</c:v>
                </c:pt>
                <c:pt idx="8646">
                  <c:v>4.1749305555567844</c:v>
                </c:pt>
                <c:pt idx="8647">
                  <c:v>4.1750694444490364</c:v>
                </c:pt>
                <c:pt idx="8648">
                  <c:v>4.1752083333340124</c:v>
                </c:pt>
                <c:pt idx="8649">
                  <c:v>4.1753472222262644</c:v>
                </c:pt>
                <c:pt idx="8650">
                  <c:v>4.1754745370417368</c:v>
                </c:pt>
                <c:pt idx="8651">
                  <c:v>4.1756250000034925</c:v>
                </c:pt>
                <c:pt idx="8652">
                  <c:v>4.1757986111115315</c:v>
                </c:pt>
                <c:pt idx="8653">
                  <c:v>4.1759490740732872</c:v>
                </c:pt>
                <c:pt idx="8654">
                  <c:v>4.1760995370423188</c:v>
                </c:pt>
                <c:pt idx="8655">
                  <c:v>4.1762615740735782</c:v>
                </c:pt>
                <c:pt idx="8656">
                  <c:v>4.1764236111121136</c:v>
                </c:pt>
                <c:pt idx="8657">
                  <c:v>4.1765740740738693</c:v>
                </c:pt>
                <c:pt idx="8658">
                  <c:v>4.1767476851891843</c:v>
                </c:pt>
                <c:pt idx="8659">
                  <c:v>4.17689814815094</c:v>
                </c:pt>
                <c:pt idx="8660">
                  <c:v>4.1770601851894753</c:v>
                </c:pt>
                <c:pt idx="8661">
                  <c:v>4.177210648151231</c:v>
                </c:pt>
                <c:pt idx="8662">
                  <c:v>4.1773726851897663</c:v>
                </c:pt>
                <c:pt idx="8663">
                  <c:v>4.177523148151522</c:v>
                </c:pt>
                <c:pt idx="8664">
                  <c:v>4.1776967592595611</c:v>
                </c:pt>
                <c:pt idx="8665">
                  <c:v>4.1778703703748761</c:v>
                </c:pt>
                <c:pt idx="8666">
                  <c:v>4.1780208333366318</c:v>
                </c:pt>
                <c:pt idx="8667">
                  <c:v>4.1781828703751671</c:v>
                </c:pt>
                <c:pt idx="8668">
                  <c:v>4.1783333333369228</c:v>
                </c:pt>
                <c:pt idx="8669">
                  <c:v>4.1785069444449618</c:v>
                </c:pt>
                <c:pt idx="8670">
                  <c:v>4.1786805555602768</c:v>
                </c:pt>
                <c:pt idx="8671">
                  <c:v>4.1788425925915362</c:v>
                </c:pt>
                <c:pt idx="8672">
                  <c:v>4.1790277777836309</c:v>
                </c:pt>
                <c:pt idx="8673">
                  <c:v>4.1791898148148903</c:v>
                </c:pt>
                <c:pt idx="8674">
                  <c:v>4.1793634259302053</c:v>
                </c:pt>
                <c:pt idx="8675">
                  <c:v>4.179513888891961</c:v>
                </c:pt>
                <c:pt idx="8676">
                  <c:v>4.179652777776937</c:v>
                </c:pt>
                <c:pt idx="8677">
                  <c:v>4.1798032407459687</c:v>
                </c:pt>
                <c:pt idx="8678">
                  <c:v>4.1799768518540077</c:v>
                </c:pt>
                <c:pt idx="8679">
                  <c:v>4.1801273148157634</c:v>
                </c:pt>
                <c:pt idx="8680">
                  <c:v>4.1803125000005821</c:v>
                </c:pt>
                <c:pt idx="8681">
                  <c:v>4.1804398148160544</c:v>
                </c:pt>
                <c:pt idx="8682">
                  <c:v>4.1805902777778101</c:v>
                </c:pt>
                <c:pt idx="8683">
                  <c:v>4.1807407407395658</c:v>
                </c:pt>
                <c:pt idx="8684">
                  <c:v>4.1808912037085975</c:v>
                </c:pt>
                <c:pt idx="8685">
                  <c:v>4.1810532407398568</c:v>
                </c:pt>
                <c:pt idx="8686">
                  <c:v>4.1811805555553292</c:v>
                </c:pt>
                <c:pt idx="8687">
                  <c:v>4.1813657407401479</c:v>
                </c:pt>
                <c:pt idx="8688">
                  <c:v>4.1815393518554629</c:v>
                </c:pt>
                <c:pt idx="8689">
                  <c:v>4.1816666666709352</c:v>
                </c:pt>
                <c:pt idx="8690">
                  <c:v>4.1818055555559113</c:v>
                </c:pt>
                <c:pt idx="8691">
                  <c:v>4.1844444444432156</c:v>
                </c:pt>
                <c:pt idx="8692">
                  <c:v>4.1846527777815936</c:v>
                </c:pt>
                <c:pt idx="8693">
                  <c:v>4.1848726851894753</c:v>
                </c:pt>
                <c:pt idx="8694">
                  <c:v>4.1850694444437977</c:v>
                </c:pt>
                <c:pt idx="8695">
                  <c:v>4.1852893518516794</c:v>
                </c:pt>
                <c:pt idx="8696">
                  <c:v>4.1854976851900574</c:v>
                </c:pt>
                <c:pt idx="8697">
                  <c:v>4.1857060185211594</c:v>
                </c:pt>
                <c:pt idx="8698">
                  <c:v>4.1859027777827578</c:v>
                </c:pt>
                <c:pt idx="8699">
                  <c:v>4.1861226851906395</c:v>
                </c:pt>
                <c:pt idx="8700">
                  <c:v>4.1863310185217415</c:v>
                </c:pt>
                <c:pt idx="8701">
                  <c:v>4.1865393518528435</c:v>
                </c:pt>
                <c:pt idx="8702">
                  <c:v>4.1867245370376622</c:v>
                </c:pt>
                <c:pt idx="8703">
                  <c:v>4.1868865740761976</c:v>
                </c:pt>
                <c:pt idx="8704">
                  <c:v>4.1870138888916699</c:v>
                </c:pt>
                <c:pt idx="8705">
                  <c:v>4.1871296296303626</c:v>
                </c:pt>
                <c:pt idx="8706">
                  <c:v>4.1872453703690553</c:v>
                </c:pt>
                <c:pt idx="8707">
                  <c:v>4.1873726851845277</c:v>
                </c:pt>
                <c:pt idx="8708">
                  <c:v>4.187534722223063</c:v>
                </c:pt>
                <c:pt idx="8709">
                  <c:v>4.187708333338378</c:v>
                </c:pt>
                <c:pt idx="8710">
                  <c:v>4.1878935185231967</c:v>
                </c:pt>
                <c:pt idx="8711">
                  <c:v>4.1880671296312357</c:v>
                </c:pt>
                <c:pt idx="8712">
                  <c:v>4.1882060185234877</c:v>
                </c:pt>
                <c:pt idx="8713">
                  <c:v>4.1883449074084638</c:v>
                </c:pt>
                <c:pt idx="8714">
                  <c:v>4.1884837963007158</c:v>
                </c:pt>
                <c:pt idx="8715">
                  <c:v>4.1886111111161881</c:v>
                </c:pt>
                <c:pt idx="8716">
                  <c:v>4.1887500000011642</c:v>
                </c:pt>
                <c:pt idx="8717">
                  <c:v>4.1888773148166365</c:v>
                </c:pt>
                <c:pt idx="8718">
                  <c:v>4.1890393518551718</c:v>
                </c:pt>
                <c:pt idx="8719">
                  <c:v>4.1891898148169275</c:v>
                </c:pt>
                <c:pt idx="8720">
                  <c:v>4.1893287037091795</c:v>
                </c:pt>
                <c:pt idx="8721">
                  <c:v>4.1894560185173759</c:v>
                </c:pt>
                <c:pt idx="8722">
                  <c:v>4.1896180555559113</c:v>
                </c:pt>
                <c:pt idx="8723">
                  <c:v>4.1897453703713836</c:v>
                </c:pt>
                <c:pt idx="8724">
                  <c:v>4.1898842592636356</c:v>
                </c:pt>
                <c:pt idx="8725">
                  <c:v>4.1899884259255487</c:v>
                </c:pt>
                <c:pt idx="8726">
                  <c:v>4.1901273148178007</c:v>
                </c:pt>
                <c:pt idx="8727">
                  <c:v>4.190254629633273</c:v>
                </c:pt>
                <c:pt idx="8728">
                  <c:v>4.1903819444487453</c:v>
                </c:pt>
                <c:pt idx="8729">
                  <c:v>4.190532407410501</c:v>
                </c:pt>
                <c:pt idx="8730">
                  <c:v>4.1906597222259734</c:v>
                </c:pt>
                <c:pt idx="8731">
                  <c:v>4.1907638888878864</c:v>
                </c:pt>
                <c:pt idx="8732">
                  <c:v>4.1908912037033588</c:v>
                </c:pt>
                <c:pt idx="8733">
                  <c:v>4.1910300925956108</c:v>
                </c:pt>
                <c:pt idx="8734">
                  <c:v>4.1911574074110831</c:v>
                </c:pt>
                <c:pt idx="8735">
                  <c:v>4.1912962962960592</c:v>
                </c:pt>
                <c:pt idx="8736">
                  <c:v>4.1914120370420278</c:v>
                </c:pt>
                <c:pt idx="8737">
                  <c:v>4.1915162037039408</c:v>
                </c:pt>
                <c:pt idx="8738">
                  <c:v>4.1916550925961928</c:v>
                </c:pt>
                <c:pt idx="8739">
                  <c:v>4.1917939814811689</c:v>
                </c:pt>
                <c:pt idx="8740">
                  <c:v>4.1921643518508063</c:v>
                </c:pt>
                <c:pt idx="8741">
                  <c:v>4.1922800925967749</c:v>
                </c:pt>
                <c:pt idx="8742">
                  <c:v>4.1923958333354676</c:v>
                </c:pt>
                <c:pt idx="8743">
                  <c:v>4.19252314815094</c:v>
                </c:pt>
                <c:pt idx="8744">
                  <c:v>4.1926736111126957</c:v>
                </c:pt>
                <c:pt idx="8745">
                  <c:v>4.1928240740744513</c:v>
                </c:pt>
                <c:pt idx="8746">
                  <c:v>4.1929513888899237</c:v>
                </c:pt>
                <c:pt idx="8747">
                  <c:v>4.1930902777821757</c:v>
                </c:pt>
                <c:pt idx="8748">
                  <c:v>4.1932638888902147</c:v>
                </c:pt>
                <c:pt idx="8749">
                  <c:v>4.1934143518519704</c:v>
                </c:pt>
                <c:pt idx="8750">
                  <c:v>4.1935648148137261</c:v>
                </c:pt>
                <c:pt idx="8751">
                  <c:v>4.1937152777827578</c:v>
                </c:pt>
                <c:pt idx="8752">
                  <c:v>4.1938657407445135</c:v>
                </c:pt>
                <c:pt idx="8753">
                  <c:v>4.1940162037062692</c:v>
                </c:pt>
                <c:pt idx="8754">
                  <c:v>4.1941435185217415</c:v>
                </c:pt>
                <c:pt idx="8755">
                  <c:v>4.1942708333372138</c:v>
                </c:pt>
                <c:pt idx="8756">
                  <c:v>4.1944212962989695</c:v>
                </c:pt>
                <c:pt idx="8757">
                  <c:v>4.1945486111144419</c:v>
                </c:pt>
                <c:pt idx="8758">
                  <c:v>4.1946990740761976</c:v>
                </c:pt>
                <c:pt idx="8759">
                  <c:v>4.1948495370379533</c:v>
                </c:pt>
                <c:pt idx="8760">
                  <c:v>4.194999999999709</c:v>
                </c:pt>
                <c:pt idx="8761">
                  <c:v>4.1951504629687406</c:v>
                </c:pt>
                <c:pt idx="8762">
                  <c:v>4.1952893518537167</c:v>
                </c:pt>
                <c:pt idx="8763">
                  <c:v>4.1954050925924093</c:v>
                </c:pt>
                <c:pt idx="8764">
                  <c:v>4.195555555561441</c:v>
                </c:pt>
                <c:pt idx="8765">
                  <c:v>4.195694444446417</c:v>
                </c:pt>
                <c:pt idx="8766">
                  <c:v>4.1958564814849524</c:v>
                </c:pt>
                <c:pt idx="8767">
                  <c:v>4.1959953703699284</c:v>
                </c:pt>
                <c:pt idx="8768">
                  <c:v>4.1961689814852434</c:v>
                </c:pt>
                <c:pt idx="8769">
                  <c:v>4.1963425925932825</c:v>
                </c:pt>
                <c:pt idx="8770">
                  <c:v>4.1965162037085975</c:v>
                </c:pt>
                <c:pt idx="8771">
                  <c:v>4.1966782407398568</c:v>
                </c:pt>
                <c:pt idx="8772">
                  <c:v>4.1968055555553292</c:v>
                </c:pt>
                <c:pt idx="8773">
                  <c:v>4.1969675925938645</c:v>
                </c:pt>
                <c:pt idx="8774">
                  <c:v>4.1971064814861165</c:v>
                </c:pt>
                <c:pt idx="8775">
                  <c:v>4.1972569444478722</c:v>
                </c:pt>
                <c:pt idx="8776">
                  <c:v>4.1974421296326909</c:v>
                </c:pt>
                <c:pt idx="8777">
                  <c:v>4.1975925925944466</c:v>
                </c:pt>
                <c:pt idx="8778">
                  <c:v>4.1977430555562023</c:v>
                </c:pt>
                <c:pt idx="8779">
                  <c:v>4.1978819444484543</c:v>
                </c:pt>
                <c:pt idx="8780">
                  <c:v>4.1980787037027767</c:v>
                </c:pt>
                <c:pt idx="8781">
                  <c:v>4.1982523148180917</c:v>
                </c:pt>
                <c:pt idx="8782">
                  <c:v>4.1984027777798474</c:v>
                </c:pt>
                <c:pt idx="8783">
                  <c:v>4.1985300925953197</c:v>
                </c:pt>
                <c:pt idx="8784">
                  <c:v>4.1986805555570754</c:v>
                </c:pt>
                <c:pt idx="8785">
                  <c:v>4.1988310185188311</c:v>
                </c:pt>
                <c:pt idx="8786">
                  <c:v>4.2068402777804295</c:v>
                </c:pt>
                <c:pt idx="8787">
                  <c:v>4.2071759259270038</c:v>
                </c:pt>
                <c:pt idx="8788">
                  <c:v>4.2072916666656965</c:v>
                </c:pt>
                <c:pt idx="8789">
                  <c:v>4.2074189814811689</c:v>
                </c:pt>
                <c:pt idx="8790">
                  <c:v>4.2075115740735782</c:v>
                </c:pt>
                <c:pt idx="8791">
                  <c:v>4.2076041666659876</c:v>
                </c:pt>
                <c:pt idx="8792">
                  <c:v>4.2076967592583969</c:v>
                </c:pt>
                <c:pt idx="8793">
                  <c:v>4.2077777777813026</c:v>
                </c:pt>
                <c:pt idx="8794">
                  <c:v>4.2079166666662786</c:v>
                </c:pt>
                <c:pt idx="8795">
                  <c:v>4.208530092597357</c:v>
                </c:pt>
                <c:pt idx="8796">
                  <c:v>4.2086226851897663</c:v>
                </c:pt>
                <c:pt idx="8797">
                  <c:v>4.2087268518516794</c:v>
                </c:pt>
                <c:pt idx="8798">
                  <c:v>4.2088657407439314</c:v>
                </c:pt>
                <c:pt idx="8799">
                  <c:v>4.2089930555594037</c:v>
                </c:pt>
                <c:pt idx="8800">
                  <c:v>4.2091087962980964</c:v>
                </c:pt>
                <c:pt idx="8801">
                  <c:v>4.2092476851903484</c:v>
                </c:pt>
                <c:pt idx="8802">
                  <c:v>4.2093981481521041</c:v>
                </c:pt>
                <c:pt idx="8803">
                  <c:v>4.2096064814832062</c:v>
                </c:pt>
                <c:pt idx="8804">
                  <c:v>4.2099305555602768</c:v>
                </c:pt>
                <c:pt idx="8805">
                  <c:v>4.2100578703757492</c:v>
                </c:pt>
                <c:pt idx="8806">
                  <c:v>4.2101851851839456</c:v>
                </c:pt>
                <c:pt idx="8807">
                  <c:v>4.2103587962992606</c:v>
                </c:pt>
                <c:pt idx="8808">
                  <c:v>4.2105324074072996</c:v>
                </c:pt>
                <c:pt idx="8809">
                  <c:v>4.2106712962995516</c:v>
                </c:pt>
                <c:pt idx="8810">
                  <c:v>4.2108217592613073</c:v>
                </c:pt>
                <c:pt idx="8811">
                  <c:v>4.2109953703693463</c:v>
                </c:pt>
                <c:pt idx="8812">
                  <c:v>4.2112037037077243</c:v>
                </c:pt>
                <c:pt idx="8813">
                  <c:v>4.2114004629620467</c:v>
                </c:pt>
                <c:pt idx="8814">
                  <c:v>4.2115740740773617</c:v>
                </c:pt>
                <c:pt idx="8815">
                  <c:v>4.2117476851854008</c:v>
                </c:pt>
                <c:pt idx="8816">
                  <c:v>4.2118981481471565</c:v>
                </c:pt>
                <c:pt idx="8817">
                  <c:v>4.2120370370394085</c:v>
                </c:pt>
                <c:pt idx="8818">
                  <c:v>4.2121759259316605</c:v>
                </c:pt>
                <c:pt idx="8819">
                  <c:v>4.2123495370396995</c:v>
                </c:pt>
                <c:pt idx="8820">
                  <c:v>4.2125231481477385</c:v>
                </c:pt>
                <c:pt idx="8821">
                  <c:v>4.2126620370399905</c:v>
                </c:pt>
                <c:pt idx="8822">
                  <c:v>4.2128009259249666</c:v>
                </c:pt>
                <c:pt idx="8823">
                  <c:v>4.2129513888939982</c:v>
                </c:pt>
                <c:pt idx="8824">
                  <c:v>4.2131481481483206</c:v>
                </c:pt>
                <c:pt idx="8825">
                  <c:v>4.213275462963793</c:v>
                </c:pt>
                <c:pt idx="8826">
                  <c:v>4.2134027777792653</c:v>
                </c:pt>
                <c:pt idx="8827">
                  <c:v>4.2135069444484543</c:v>
                </c:pt>
                <c:pt idx="8828">
                  <c:v>4.213726851856336</c:v>
                </c:pt>
                <c:pt idx="8829">
                  <c:v>4.213900462964375</c:v>
                </c:pt>
                <c:pt idx="8830">
                  <c:v>4.2139930555567844</c:v>
                </c:pt>
                <c:pt idx="8831">
                  <c:v>4.2141203703722567</c:v>
                </c:pt>
                <c:pt idx="8832">
                  <c:v>4.2142824074107921</c:v>
                </c:pt>
                <c:pt idx="8833">
                  <c:v>4.2144444444493274</c:v>
                </c:pt>
                <c:pt idx="8834">
                  <c:v>4.2145949074110831</c:v>
                </c:pt>
                <c:pt idx="8835">
                  <c:v>4.2147337962960592</c:v>
                </c:pt>
                <c:pt idx="8836">
                  <c:v>4.2148726851883112</c:v>
                </c:pt>
                <c:pt idx="8837">
                  <c:v>4.2150347222268465</c:v>
                </c:pt>
                <c:pt idx="8838">
                  <c:v>4.2152662037042319</c:v>
                </c:pt>
                <c:pt idx="8839">
                  <c:v>4.2154513888890506</c:v>
                </c:pt>
                <c:pt idx="8840">
                  <c:v>4.2156134259275859</c:v>
                </c:pt>
                <c:pt idx="8841">
                  <c:v>4.2157754629661213</c:v>
                </c:pt>
                <c:pt idx="8842">
                  <c:v>4.2159722222277196</c:v>
                </c:pt>
                <c:pt idx="8843">
                  <c:v>4.2161226851894753</c:v>
                </c:pt>
                <c:pt idx="8844">
                  <c:v>4.2162615740744513</c:v>
                </c:pt>
                <c:pt idx="8845">
                  <c:v>4.2164351851897663</c:v>
                </c:pt>
                <c:pt idx="8846">
                  <c:v>4.2166087962978054</c:v>
                </c:pt>
                <c:pt idx="8847">
                  <c:v>4.2167708333363407</c:v>
                </c:pt>
                <c:pt idx="8848">
                  <c:v>4.2169675925979391</c:v>
                </c:pt>
                <c:pt idx="8849">
                  <c:v>4.2171759259290411</c:v>
                </c:pt>
                <c:pt idx="8850">
                  <c:v>4.2173611111138598</c:v>
                </c:pt>
                <c:pt idx="8851">
                  <c:v>4.2175231481523952</c:v>
                </c:pt>
                <c:pt idx="8852">
                  <c:v>4.2177083333372138</c:v>
                </c:pt>
                <c:pt idx="8853">
                  <c:v>4.2178587962989695</c:v>
                </c:pt>
                <c:pt idx="8854">
                  <c:v>4.2180439814837882</c:v>
                </c:pt>
                <c:pt idx="8855">
                  <c:v>4.2183796296303626</c:v>
                </c:pt>
                <c:pt idx="8856">
                  <c:v>4.218576388891961</c:v>
                </c:pt>
                <c:pt idx="8857">
                  <c:v>4.21875</c:v>
                </c:pt>
                <c:pt idx="8858">
                  <c:v>4.2188657407459687</c:v>
                </c:pt>
                <c:pt idx="8859">
                  <c:v>4.2190046296309447</c:v>
                </c:pt>
                <c:pt idx="8860">
                  <c:v>4.219131944446417</c:v>
                </c:pt>
                <c:pt idx="8861">
                  <c:v>4.2193055555544561</c:v>
                </c:pt>
                <c:pt idx="8862">
                  <c:v>4.2194444444467081</c:v>
                </c:pt>
                <c:pt idx="8863">
                  <c:v>4.2196296296315268</c:v>
                </c:pt>
                <c:pt idx="8864">
                  <c:v>4.2198032407395658</c:v>
                </c:pt>
                <c:pt idx="8865">
                  <c:v>4.2199537037085975</c:v>
                </c:pt>
                <c:pt idx="8866">
                  <c:v>4.2200925925935735</c:v>
                </c:pt>
                <c:pt idx="8867">
                  <c:v>4.2202199074090458</c:v>
                </c:pt>
                <c:pt idx="8868">
                  <c:v>4.2203472222245182</c:v>
                </c:pt>
                <c:pt idx="8869">
                  <c:v>4.2204861111167702</c:v>
                </c:pt>
                <c:pt idx="8870">
                  <c:v>4.2206365740785259</c:v>
                </c:pt>
                <c:pt idx="8871">
                  <c:v>4.2207870370402816</c:v>
                </c:pt>
                <c:pt idx="8872">
                  <c:v>4.2209490740788169</c:v>
                </c:pt>
                <c:pt idx="8873">
                  <c:v>4.2211111111100763</c:v>
                </c:pt>
                <c:pt idx="8874">
                  <c:v>4.2212731481486117</c:v>
                </c:pt>
                <c:pt idx="8875">
                  <c:v>4.2214236111103673</c:v>
                </c:pt>
                <c:pt idx="8876">
                  <c:v>4.221539351856336</c:v>
                </c:pt>
                <c:pt idx="8877">
                  <c:v>4.2216550925950287</c:v>
                </c:pt>
                <c:pt idx="8878">
                  <c:v>4.2217939814872807</c:v>
                </c:pt>
                <c:pt idx="8879">
                  <c:v>4.2219212962954771</c:v>
                </c:pt>
                <c:pt idx="8880">
                  <c:v>4.2247453703748761</c:v>
                </c:pt>
                <c:pt idx="8881">
                  <c:v>4.2249421296291985</c:v>
                </c:pt>
                <c:pt idx="8882">
                  <c:v>4.2251504629675765</c:v>
                </c:pt>
                <c:pt idx="8883">
                  <c:v>4.2253587962986785</c:v>
                </c:pt>
                <c:pt idx="8884">
                  <c:v>4.2255787037065602</c:v>
                </c:pt>
                <c:pt idx="8885">
                  <c:v>4.2257870370376622</c:v>
                </c:pt>
                <c:pt idx="8886">
                  <c:v>4.2259837962992606</c:v>
                </c:pt>
                <c:pt idx="8887">
                  <c:v>4.2261921296303626</c:v>
                </c:pt>
                <c:pt idx="8888">
                  <c:v>4.2264004629687406</c:v>
                </c:pt>
                <c:pt idx="8889">
                  <c:v>4.2266087962998427</c:v>
                </c:pt>
                <c:pt idx="8890">
                  <c:v>4.2267824074078817</c:v>
                </c:pt>
                <c:pt idx="8891">
                  <c:v>4.226944444446417</c:v>
                </c:pt>
                <c:pt idx="8892">
                  <c:v>4.2270717592618894</c:v>
                </c:pt>
                <c:pt idx="8893">
                  <c:v>4.2272453703699284</c:v>
                </c:pt>
                <c:pt idx="8894">
                  <c:v>4.2274189814852434</c:v>
                </c:pt>
                <c:pt idx="8895">
                  <c:v>4.2276041666700621</c:v>
                </c:pt>
                <c:pt idx="8896">
                  <c:v>4.2278240740779438</c:v>
                </c:pt>
                <c:pt idx="8897">
                  <c:v>4.2280324074090458</c:v>
                </c:pt>
                <c:pt idx="8898">
                  <c:v>4.2282175925938645</c:v>
                </c:pt>
                <c:pt idx="8899">
                  <c:v>4.2283796296323999</c:v>
                </c:pt>
                <c:pt idx="8900">
                  <c:v>4.2285300925941556</c:v>
                </c:pt>
                <c:pt idx="8901">
                  <c:v>4.2286689814864076</c:v>
                </c:pt>
                <c:pt idx="8902">
                  <c:v>4.2288425925944466</c:v>
                </c:pt>
                <c:pt idx="8903">
                  <c:v>4.2290162037024857</c:v>
                </c:pt>
                <c:pt idx="8904">
                  <c:v>4.2291898148178007</c:v>
                </c:pt>
                <c:pt idx="8905">
                  <c:v>4.2293634259258397</c:v>
                </c:pt>
                <c:pt idx="8906">
                  <c:v>4.2295138888875954</c:v>
                </c:pt>
                <c:pt idx="8907">
                  <c:v>4.229664351856627</c:v>
                </c:pt>
                <c:pt idx="8908">
                  <c:v>4.2298263888878864</c:v>
                </c:pt>
                <c:pt idx="8909">
                  <c:v>4.2299768518569181</c:v>
                </c:pt>
                <c:pt idx="8910">
                  <c:v>4.2301157407418941</c:v>
                </c:pt>
                <c:pt idx="8911">
                  <c:v>4.2302430555573665</c:v>
                </c:pt>
                <c:pt idx="8912">
                  <c:v>4.2304166666654055</c:v>
                </c:pt>
                <c:pt idx="8913">
                  <c:v>4.2305902777807205</c:v>
                </c:pt>
                <c:pt idx="8914">
                  <c:v>4.2307754629655392</c:v>
                </c:pt>
                <c:pt idx="8915">
                  <c:v>4.2309259259272949</c:v>
                </c:pt>
                <c:pt idx="8916">
                  <c:v>4.2310648148195469</c:v>
                </c:pt>
                <c:pt idx="8917">
                  <c:v>4.2312500000043656</c:v>
                </c:pt>
                <c:pt idx="8918">
                  <c:v>4.2314236111124046</c:v>
                </c:pt>
                <c:pt idx="8919">
                  <c:v>4.231550925927877</c:v>
                </c:pt>
                <c:pt idx="8920">
                  <c:v>4.2317013888896327</c:v>
                </c:pt>
                <c:pt idx="8921">
                  <c:v>4.2318865740744513</c:v>
                </c:pt>
                <c:pt idx="8922">
                  <c:v>4.232037037036207</c:v>
                </c:pt>
                <c:pt idx="8923">
                  <c:v>4.232175925928459</c:v>
                </c:pt>
                <c:pt idx="8924">
                  <c:v>4.2323379629669944</c:v>
                </c:pt>
                <c:pt idx="8925">
                  <c:v>4.2324652777824667</c:v>
                </c:pt>
                <c:pt idx="8926">
                  <c:v>4.2326273148137261</c:v>
                </c:pt>
                <c:pt idx="8927">
                  <c:v>4.2327777777827578</c:v>
                </c:pt>
                <c:pt idx="8928">
                  <c:v>4.2329282407445135</c:v>
                </c:pt>
                <c:pt idx="8929">
                  <c:v>4.2331597222218988</c:v>
                </c:pt>
                <c:pt idx="8930">
                  <c:v>4.2333333333372138</c:v>
                </c:pt>
                <c:pt idx="8931">
                  <c:v>4.2334606481526862</c:v>
                </c:pt>
                <c:pt idx="8932">
                  <c:v>4.2335763888913789</c:v>
                </c:pt>
                <c:pt idx="8933">
                  <c:v>4.2337268518531346</c:v>
                </c:pt>
                <c:pt idx="8934">
                  <c:v>4.2338888888916699</c:v>
                </c:pt>
                <c:pt idx="8935">
                  <c:v>4.2340393518534256</c:v>
                </c:pt>
                <c:pt idx="8936">
                  <c:v>4.2341898148151813</c:v>
                </c:pt>
                <c:pt idx="8937">
                  <c:v>4.2343518518537167</c:v>
                </c:pt>
                <c:pt idx="8938">
                  <c:v>4.2344907407459687</c:v>
                </c:pt>
                <c:pt idx="8939">
                  <c:v>4.2346643518540077</c:v>
                </c:pt>
                <c:pt idx="8940">
                  <c:v>4.2348495370388264</c:v>
                </c:pt>
                <c:pt idx="8941">
                  <c:v>4.2350115740773617</c:v>
                </c:pt>
                <c:pt idx="8942">
                  <c:v>4.2351851851854008</c:v>
                </c:pt>
                <c:pt idx="8943">
                  <c:v>4.2353472222239361</c:v>
                </c:pt>
                <c:pt idx="8944">
                  <c:v>4.2354976851856918</c:v>
                </c:pt>
                <c:pt idx="8945">
                  <c:v>4.2356134259316605</c:v>
                </c:pt>
                <c:pt idx="8946">
                  <c:v>4.2357638888934162</c:v>
                </c:pt>
                <c:pt idx="8947">
                  <c:v>4.2359375000014552</c:v>
                </c:pt>
                <c:pt idx="8948">
                  <c:v>4.2361226851862739</c:v>
                </c:pt>
                <c:pt idx="8949">
                  <c:v>4.2363194444478722</c:v>
                </c:pt>
                <c:pt idx="8950">
                  <c:v>4.2364930555559113</c:v>
                </c:pt>
                <c:pt idx="8951">
                  <c:v>4.236643518517667</c:v>
                </c:pt>
                <c:pt idx="8952">
                  <c:v>4.2367939814866986</c:v>
                </c:pt>
                <c:pt idx="8953">
                  <c:v>4.2369675925947377</c:v>
                </c:pt>
                <c:pt idx="8954">
                  <c:v>4.2371412037027767</c:v>
                </c:pt>
                <c:pt idx="8955">
                  <c:v>4.2373148148180917</c:v>
                </c:pt>
                <c:pt idx="8956">
                  <c:v>4.237476851856627</c:v>
                </c:pt>
                <c:pt idx="8957">
                  <c:v>4.2376504629646661</c:v>
                </c:pt>
                <c:pt idx="8958">
                  <c:v>4.2378240740727051</c:v>
                </c:pt>
                <c:pt idx="8959">
                  <c:v>4.2380208333343035</c:v>
                </c:pt>
                <c:pt idx="8960">
                  <c:v>4.2382060185191222</c:v>
                </c:pt>
                <c:pt idx="8961">
                  <c:v>4.2383333333345945</c:v>
                </c:pt>
                <c:pt idx="8962">
                  <c:v>4.2384837962963502</c:v>
                </c:pt>
                <c:pt idx="8963">
                  <c:v>4.2386226851886022</c:v>
                </c:pt>
                <c:pt idx="8964">
                  <c:v>4.2387731481503579</c:v>
                </c:pt>
                <c:pt idx="8965">
                  <c:v>4.2389467592583969</c:v>
                </c:pt>
                <c:pt idx="8966">
                  <c:v>4.2391435185199953</c:v>
                </c:pt>
                <c:pt idx="8967">
                  <c:v>4.2393171296353103</c:v>
                </c:pt>
                <c:pt idx="8968">
                  <c:v>4.239502314820129</c:v>
                </c:pt>
                <c:pt idx="8969">
                  <c:v>4.2396990740744513</c:v>
                </c:pt>
                <c:pt idx="8970">
                  <c:v>4.2398726851897663</c:v>
                </c:pt>
                <c:pt idx="8971">
                  <c:v>4.2400694444440887</c:v>
                </c:pt>
                <c:pt idx="8972">
                  <c:v>4.2402777777824667</c:v>
                </c:pt>
                <c:pt idx="8973">
                  <c:v>4.2405092592598521</c:v>
                </c:pt>
                <c:pt idx="8974">
                  <c:v>4.2434837963010068</c:v>
                </c:pt>
                <c:pt idx="8975">
                  <c:v>4.2436805555553292</c:v>
                </c:pt>
                <c:pt idx="8976">
                  <c:v>4.2439004629632109</c:v>
                </c:pt>
                <c:pt idx="8977">
                  <c:v>4.2441203703710926</c:v>
                </c:pt>
                <c:pt idx="8978">
                  <c:v>4.2443171296326909</c:v>
                </c:pt>
                <c:pt idx="8979">
                  <c:v>4.244525462963793</c:v>
                </c:pt>
                <c:pt idx="8980">
                  <c:v>4.2447222222253913</c:v>
                </c:pt>
                <c:pt idx="8981">
                  <c:v>4.244942129633273</c:v>
                </c:pt>
                <c:pt idx="8982">
                  <c:v>4.245150462964375</c:v>
                </c:pt>
                <c:pt idx="8983">
                  <c:v>4.2453819444490364</c:v>
                </c:pt>
                <c:pt idx="8984">
                  <c:v>4.2455902777801384</c:v>
                </c:pt>
                <c:pt idx="8985">
                  <c:v>4.2457986111112405</c:v>
                </c:pt>
                <c:pt idx="8986">
                  <c:v>4.2599652777789743</c:v>
                </c:pt>
                <c:pt idx="8987">
                  <c:v>4.2619907407424762</c:v>
                </c:pt>
                <c:pt idx="8988">
                  <c:v>4.2648958333375049</c:v>
                </c:pt>
                <c:pt idx="8989">
                  <c:v>4.2667592592624715</c:v>
                </c:pt>
                <c:pt idx="8990">
                  <c:v>4.2684953703719657</c:v>
                </c:pt>
                <c:pt idx="8991">
                  <c:v>4.270717592597066</c:v>
                </c:pt>
                <c:pt idx="8992">
                  <c:v>4.2726504629681585</c:v>
                </c:pt>
                <c:pt idx="8993">
                  <c:v>4.2743634259313694</c:v>
                </c:pt>
                <c:pt idx="8994">
                  <c:v>4.2763194444487453</c:v>
                </c:pt>
                <c:pt idx="8995">
                  <c:v>4.2778587962966412</c:v>
                </c:pt>
                <c:pt idx="8996">
                  <c:v>4.2793634259287501</c:v>
                </c:pt>
                <c:pt idx="8997">
                  <c:v>4.2808796296303626</c:v>
                </c:pt>
                <c:pt idx="8998">
                  <c:v>4.2823495370394085</c:v>
                </c:pt>
                <c:pt idx="8999">
                  <c:v>4.283726851856045</c:v>
                </c:pt>
                <c:pt idx="9000">
                  <c:v>4.2849537037036498</c:v>
                </c:pt>
                <c:pt idx="9001">
                  <c:v>4.2863541666665697</c:v>
                </c:pt>
                <c:pt idx="9002">
                  <c:v>4.2874768518522615</c:v>
                </c:pt>
                <c:pt idx="9003">
                  <c:v>4.2886805555608589</c:v>
                </c:pt>
                <c:pt idx="9004">
                  <c:v>4.2899884259313694</c:v>
                </c:pt>
                <c:pt idx="9005">
                  <c:v>4.2912731481483206</c:v>
                </c:pt>
                <c:pt idx="9006">
                  <c:v>4.2925115740727051</c:v>
                </c:pt>
                <c:pt idx="9007">
                  <c:v>4.2941087962972233</c:v>
                </c:pt>
                <c:pt idx="9008">
                  <c:v>4.2954398148140172</c:v>
                </c:pt>
                <c:pt idx="9009">
                  <c:v>4.2968171296306537</c:v>
                </c:pt>
                <c:pt idx="9010">
                  <c:v>4.2979745370394085</c:v>
                </c:pt>
                <c:pt idx="9011">
                  <c:v>4.2992245370405726</c:v>
                </c:pt>
                <c:pt idx="9012">
                  <c:v>4.3004861111112405</c:v>
                </c:pt>
                <c:pt idx="9013">
                  <c:v>4.3019212962972233</c:v>
                </c:pt>
                <c:pt idx="9014">
                  <c:v>4.3036805555602768</c:v>
                </c:pt>
                <c:pt idx="9015">
                  <c:v>4.305173611115606</c:v>
                </c:pt>
                <c:pt idx="9016">
                  <c:v>4.3078935185185401</c:v>
                </c:pt>
                <c:pt idx="9017">
                  <c:v>4.3081597222262644</c:v>
                </c:pt>
                <c:pt idx="9018">
                  <c:v>4.3083680555573665</c:v>
                </c:pt>
                <c:pt idx="9019">
                  <c:v>4.3085416666654055</c:v>
                </c:pt>
                <c:pt idx="9020">
                  <c:v>4.3086805555576575</c:v>
                </c:pt>
                <c:pt idx="9021">
                  <c:v>4.3088425925961928</c:v>
                </c:pt>
                <c:pt idx="9022">
                  <c:v>4.3090856481503579</c:v>
                </c:pt>
                <c:pt idx="9023">
                  <c:v>4.3093171296350192</c:v>
                </c:pt>
                <c:pt idx="9024">
                  <c:v>4.3095138888893416</c:v>
                </c:pt>
                <c:pt idx="9025">
                  <c:v>4.3096875000046566</c:v>
                </c:pt>
                <c:pt idx="9026">
                  <c:v>4.3099074074125383</c:v>
                </c:pt>
                <c:pt idx="9027">
                  <c:v>4.3101388888899237</c:v>
                </c:pt>
                <c:pt idx="9028">
                  <c:v>4.310335648151522</c:v>
                </c:pt>
                <c:pt idx="9029">
                  <c:v>4.3105439814826241</c:v>
                </c:pt>
                <c:pt idx="9030">
                  <c:v>4.3107638888905058</c:v>
                </c:pt>
                <c:pt idx="9031">
                  <c:v>4.3109722222216078</c:v>
                </c:pt>
                <c:pt idx="9032">
                  <c:v>4.3111458333369228</c:v>
                </c:pt>
                <c:pt idx="9033">
                  <c:v>4.3113773148143082</c:v>
                </c:pt>
                <c:pt idx="9034">
                  <c:v>4.3116087962989695</c:v>
                </c:pt>
                <c:pt idx="9035">
                  <c:v>4.3118402777836309</c:v>
                </c:pt>
                <c:pt idx="9036">
                  <c:v>4.3120486111147329</c:v>
                </c:pt>
                <c:pt idx="9037">
                  <c:v>4.3122453703690553</c:v>
                </c:pt>
                <c:pt idx="9038">
                  <c:v>4.3124074074075907</c:v>
                </c:pt>
                <c:pt idx="9039">
                  <c:v>4.312569444446126</c:v>
                </c:pt>
                <c:pt idx="9040">
                  <c:v>4.3127314814846613</c:v>
                </c:pt>
                <c:pt idx="9041">
                  <c:v>4.312881944446417</c:v>
                </c:pt>
                <c:pt idx="9042">
                  <c:v>4.3130324074081727</c:v>
                </c:pt>
                <c:pt idx="9043">
                  <c:v>4.3132060185234877</c:v>
                </c:pt>
                <c:pt idx="9044">
                  <c:v>4.3133449074084638</c:v>
                </c:pt>
                <c:pt idx="9045">
                  <c:v>4.3134837963007158</c:v>
                </c:pt>
                <c:pt idx="9046">
                  <c:v>4.3136342592624715</c:v>
                </c:pt>
                <c:pt idx="9047">
                  <c:v>4.3137731481474475</c:v>
                </c:pt>
                <c:pt idx="9048">
                  <c:v>4.3139236111164792</c:v>
                </c:pt>
                <c:pt idx="9049">
                  <c:v>4.3140509259246755</c:v>
                </c:pt>
                <c:pt idx="9050">
                  <c:v>4.3142129629632109</c:v>
                </c:pt>
                <c:pt idx="9051">
                  <c:v>4.3143634259249666</c:v>
                </c:pt>
                <c:pt idx="9052">
                  <c:v>4.3145138888939982</c:v>
                </c:pt>
                <c:pt idx="9053">
                  <c:v>4.3146643518557539</c:v>
                </c:pt>
                <c:pt idx="9054">
                  <c:v>4.314837962963793</c:v>
                </c:pt>
                <c:pt idx="9055">
                  <c:v>4.3149884259255487</c:v>
                </c:pt>
                <c:pt idx="9056">
                  <c:v>4.3151273148178007</c:v>
                </c:pt>
                <c:pt idx="9057">
                  <c:v>4.315254629633273</c:v>
                </c:pt>
                <c:pt idx="9058">
                  <c:v>4.3154050925950287</c:v>
                </c:pt>
                <c:pt idx="9059">
                  <c:v>4.3157870370414457</c:v>
                </c:pt>
                <c:pt idx="9060">
                  <c:v>4.3159027777801384</c:v>
                </c:pt>
                <c:pt idx="9061">
                  <c:v>4.3160416666723904</c:v>
                </c:pt>
                <c:pt idx="9062">
                  <c:v>4.3161921296341461</c:v>
                </c:pt>
                <c:pt idx="9063">
                  <c:v>4.3163657407421852</c:v>
                </c:pt>
                <c:pt idx="9064">
                  <c:v>4.3165162037039408</c:v>
                </c:pt>
                <c:pt idx="9065">
                  <c:v>4.3166666666656965</c:v>
                </c:pt>
                <c:pt idx="9066">
                  <c:v>4.3168287037042319</c:v>
                </c:pt>
                <c:pt idx="9067">
                  <c:v>4.3195023148145992</c:v>
                </c:pt>
                <c:pt idx="9068">
                  <c:v>4.3196874999994179</c:v>
                </c:pt>
                <c:pt idx="9069">
                  <c:v>4.3199074074072996</c:v>
                </c:pt>
                <c:pt idx="9070">
                  <c:v>4.3201157407456776</c:v>
                </c:pt>
                <c:pt idx="9071">
                  <c:v>4.3203240740767797</c:v>
                </c:pt>
                <c:pt idx="9072">
                  <c:v>4.3205324074078817</c:v>
                </c:pt>
                <c:pt idx="9073">
                  <c:v>4.3207407407462597</c:v>
                </c:pt>
                <c:pt idx="9074">
                  <c:v>4.3209375000005821</c:v>
                </c:pt>
                <c:pt idx="9075">
                  <c:v>4.3211458333389601</c:v>
                </c:pt>
                <c:pt idx="9076">
                  <c:v>4.3213541666700621</c:v>
                </c:pt>
                <c:pt idx="9077">
                  <c:v>4.3215740740779438</c:v>
                </c:pt>
                <c:pt idx="9078">
                  <c:v>4.3217824074090458</c:v>
                </c:pt>
                <c:pt idx="9079">
                  <c:v>4.3219791666706442</c:v>
                </c:pt>
                <c:pt idx="9080">
                  <c:v>4.3221875000017462</c:v>
                </c:pt>
                <c:pt idx="9081">
                  <c:v>4.3224074074096279</c:v>
                </c:pt>
                <c:pt idx="9082">
                  <c:v>4.3225578703713836</c:v>
                </c:pt>
                <c:pt idx="9083">
                  <c:v>4.3226967592636356</c:v>
                </c:pt>
                <c:pt idx="9084">
                  <c:v>4.3228472222253913</c:v>
                </c:pt>
                <c:pt idx="9085">
                  <c:v>4.3229745370408637</c:v>
                </c:pt>
                <c:pt idx="9086">
                  <c:v>4.323136574079399</c:v>
                </c:pt>
                <c:pt idx="9087">
                  <c:v>4.323275462964375</c:v>
                </c:pt>
                <c:pt idx="9088">
                  <c:v>4.32344907407969</c:v>
                </c:pt>
                <c:pt idx="9089">
                  <c:v>4.3236226851877291</c:v>
                </c:pt>
                <c:pt idx="9090">
                  <c:v>4.3237962962957681</c:v>
                </c:pt>
                <c:pt idx="9091">
                  <c:v>4.3239583333343035</c:v>
                </c:pt>
                <c:pt idx="9092">
                  <c:v>4.3241087962960592</c:v>
                </c:pt>
                <c:pt idx="9093">
                  <c:v>4.3242592592650908</c:v>
                </c:pt>
                <c:pt idx="9094">
                  <c:v>4.3243981481500668</c:v>
                </c:pt>
                <c:pt idx="9095">
                  <c:v>4.3245138888887595</c:v>
                </c:pt>
                <c:pt idx="9096">
                  <c:v>4.3246875000040745</c:v>
                </c:pt>
                <c:pt idx="9097">
                  <c:v>4.3248495370426099</c:v>
                </c:pt>
                <c:pt idx="9098">
                  <c:v>4.3250115740738693</c:v>
                </c:pt>
                <c:pt idx="9099">
                  <c:v>4.3251504629661213</c:v>
                </c:pt>
                <c:pt idx="9100">
                  <c:v>4.3251504629661213</c:v>
                </c:pt>
                <c:pt idx="9101">
                  <c:v>4.3251504629661213</c:v>
                </c:pt>
                <c:pt idx="9102">
                  <c:v>4.3251504629661213</c:v>
                </c:pt>
                <c:pt idx="9103">
                  <c:v>4.3251504629661213</c:v>
                </c:pt>
                <c:pt idx="9104">
                  <c:v>4.3369212963007158</c:v>
                </c:pt>
                <c:pt idx="9105">
                  <c:v>4.3389120370411547</c:v>
                </c:pt>
                <c:pt idx="9106">
                  <c:v>4.3399305555576575</c:v>
                </c:pt>
                <c:pt idx="9107">
                  <c:v>4.3409837962972233</c:v>
                </c:pt>
                <c:pt idx="9108">
                  <c:v>4.3431134259299142</c:v>
                </c:pt>
                <c:pt idx="9109">
                  <c:v>4.343819444446126</c:v>
                </c:pt>
                <c:pt idx="9110">
                  <c:v>4.3456365740785259</c:v>
                </c:pt>
                <c:pt idx="9111">
                  <c:v>4.3463425925947377</c:v>
                </c:pt>
                <c:pt idx="9112">
                  <c:v>4.3475925925959018</c:v>
                </c:pt>
                <c:pt idx="9113">
                  <c:v>4.3487962962972233</c:v>
                </c:pt>
                <c:pt idx="9114">
                  <c:v>4.3500000000058208</c:v>
                </c:pt>
                <c:pt idx="9115">
                  <c:v>4.3513078703690553</c:v>
                </c:pt>
                <c:pt idx="9116">
                  <c:v>4.3526967592624715</c:v>
                </c:pt>
                <c:pt idx="9117">
                  <c:v>4.3536574074096279</c:v>
                </c:pt>
                <c:pt idx="9118">
                  <c:v>4.3548611111109494</c:v>
                </c:pt>
                <c:pt idx="9119">
                  <c:v>4.3584143518528435</c:v>
                </c:pt>
                <c:pt idx="9120">
                  <c:v>4.3587499999994179</c:v>
                </c:pt>
                <c:pt idx="9121">
                  <c:v>4.3590046296303626</c:v>
                </c:pt>
                <c:pt idx="9122">
                  <c:v>4.359201388891961</c:v>
                </c:pt>
                <c:pt idx="9123">
                  <c:v>4.3593518518537167</c:v>
                </c:pt>
                <c:pt idx="9124">
                  <c:v>4.3595023148154723</c:v>
                </c:pt>
                <c:pt idx="9125">
                  <c:v>4.3596296296309447</c:v>
                </c:pt>
                <c:pt idx="9126">
                  <c:v>4.3597453703696374</c:v>
                </c:pt>
                <c:pt idx="9127">
                  <c:v>4.3598726851851097</c:v>
                </c:pt>
                <c:pt idx="9128">
                  <c:v>4.3600115740773617</c:v>
                </c:pt>
                <c:pt idx="9129">
                  <c:v>4.3601620370391174</c:v>
                </c:pt>
                <c:pt idx="9130">
                  <c:v>4.3602777777778101</c:v>
                </c:pt>
                <c:pt idx="9131">
                  <c:v>4.3603935185237788</c:v>
                </c:pt>
                <c:pt idx="9132">
                  <c:v>4.3605324074087548</c:v>
                </c:pt>
                <c:pt idx="9133">
                  <c:v>4.3606481481474475</c:v>
                </c:pt>
                <c:pt idx="9134">
                  <c:v>4.3608101851859828</c:v>
                </c:pt>
                <c:pt idx="9135">
                  <c:v>4.3609606481477385</c:v>
                </c:pt>
                <c:pt idx="9136">
                  <c:v>4.3611226851862739</c:v>
                </c:pt>
                <c:pt idx="9137">
                  <c:v>4.3612500000017462</c:v>
                </c:pt>
                <c:pt idx="9138">
                  <c:v>4.3614120370402816</c:v>
                </c:pt>
                <c:pt idx="9139">
                  <c:v>4.3615625000020373</c:v>
                </c:pt>
                <c:pt idx="9140">
                  <c:v>4.361712962963793</c:v>
                </c:pt>
                <c:pt idx="9141">
                  <c:v>4.3618750000023283</c:v>
                </c:pt>
                <c:pt idx="9142">
                  <c:v>4.361990740741021</c:v>
                </c:pt>
                <c:pt idx="9143">
                  <c:v>4.3621180555564933</c:v>
                </c:pt>
                <c:pt idx="9144">
                  <c:v>4.3622569444487453</c:v>
                </c:pt>
                <c:pt idx="9145">
                  <c:v>4.3623842592642177</c:v>
                </c:pt>
                <c:pt idx="9146">
                  <c:v>4.36251157407969</c:v>
                </c:pt>
                <c:pt idx="9147">
                  <c:v>4.3626504629646661</c:v>
                </c:pt>
                <c:pt idx="9148">
                  <c:v>4.3627777777801384</c:v>
                </c:pt>
                <c:pt idx="9149">
                  <c:v>4.3629166666723904</c:v>
                </c:pt>
                <c:pt idx="9150">
                  <c:v>4.3630902777804295</c:v>
                </c:pt>
                <c:pt idx="9151">
                  <c:v>4.3632060185191222</c:v>
                </c:pt>
                <c:pt idx="9152">
                  <c:v>4.3632986111115315</c:v>
                </c:pt>
                <c:pt idx="9153">
                  <c:v>4.3634259259270038</c:v>
                </c:pt>
                <c:pt idx="9154">
                  <c:v>4.3635648148192558</c:v>
                </c:pt>
                <c:pt idx="9155">
                  <c:v>4.3636921296347282</c:v>
                </c:pt>
                <c:pt idx="9156">
                  <c:v>4.3638310185197042</c:v>
                </c:pt>
                <c:pt idx="9157">
                  <c:v>4.3639699074119562</c:v>
                </c:pt>
                <c:pt idx="9158">
                  <c:v>4.3640856481506489</c:v>
                </c:pt>
                <c:pt idx="9159">
                  <c:v>4.3642245370429009</c:v>
                </c:pt>
                <c:pt idx="9160">
                  <c:v>4.36439814815094</c:v>
                </c:pt>
                <c:pt idx="9161">
                  <c:v>4.3645833333357587</c:v>
                </c:pt>
                <c:pt idx="9162">
                  <c:v>4.3647337962975143</c:v>
                </c:pt>
                <c:pt idx="9163">
                  <c:v>4.3649074074128293</c:v>
                </c:pt>
                <c:pt idx="9164">
                  <c:v>4.3651620370364981</c:v>
                </c:pt>
                <c:pt idx="9165">
                  <c:v>4.3682291666700621</c:v>
                </c:pt>
                <c:pt idx="9166">
                  <c:v>4.3684606481474475</c:v>
                </c:pt>
                <c:pt idx="9167">
                  <c:v>4.3686689814858255</c:v>
                </c:pt>
                <c:pt idx="9168">
                  <c:v>4.3688773148169275</c:v>
                </c:pt>
                <c:pt idx="9169">
                  <c:v>4.3690972222248092</c:v>
                </c:pt>
                <c:pt idx="9170">
                  <c:v>4.3692939814864076</c:v>
                </c:pt>
                <c:pt idx="9171">
                  <c:v>4.369560185186856</c:v>
                </c:pt>
                <c:pt idx="9172">
                  <c:v>4.3698958333334303</c:v>
                </c:pt>
                <c:pt idx="9173">
                  <c:v>4.370115740741312</c:v>
                </c:pt>
                <c:pt idx="9174">
                  <c:v>4.3703472222259734</c:v>
                </c:pt>
                <c:pt idx="9175">
                  <c:v>4.3705902777801384</c:v>
                </c:pt>
                <c:pt idx="9176">
                  <c:v>4.3708333333343035</c:v>
                </c:pt>
                <c:pt idx="9177">
                  <c:v>4.3710532407421852</c:v>
                </c:pt>
                <c:pt idx="9178">
                  <c:v>4.3712731481500668</c:v>
                </c:pt>
                <c:pt idx="9179">
                  <c:v>4.3714814814811689</c:v>
                </c:pt>
                <c:pt idx="9180">
                  <c:v>4.3717361111121136</c:v>
                </c:pt>
                <c:pt idx="9181">
                  <c:v>4.3719791666662786</c:v>
                </c:pt>
                <c:pt idx="9182">
                  <c:v>4.3722337962972233</c:v>
                </c:pt>
                <c:pt idx="9183">
                  <c:v>4.372453703705105</c:v>
                </c:pt>
                <c:pt idx="9184">
                  <c:v>4.372662037036207</c:v>
                </c:pt>
                <c:pt idx="9185">
                  <c:v>4.3728935185208684</c:v>
                </c:pt>
                <c:pt idx="9186">
                  <c:v>4.3731481481518131</c:v>
                </c:pt>
                <c:pt idx="9187">
                  <c:v>4.3733796296291985</c:v>
                </c:pt>
                <c:pt idx="9188">
                  <c:v>4.3736226851906395</c:v>
                </c:pt>
                <c:pt idx="9189">
                  <c:v>4.3738657407448045</c:v>
                </c:pt>
                <c:pt idx="9190">
                  <c:v>4.3740856481526862</c:v>
                </c:pt>
                <c:pt idx="9191">
                  <c:v>4.3743518518531346</c:v>
                </c:pt>
                <c:pt idx="9192">
                  <c:v>4.3746180555608589</c:v>
                </c:pt>
                <c:pt idx="9193">
                  <c:v>4.3749189814843703</c:v>
                </c:pt>
                <c:pt idx="9194">
                  <c:v>4.375173611115315</c:v>
                </c:pt>
                <c:pt idx="9195">
                  <c:v>4.3754282407462597</c:v>
                </c:pt>
                <c:pt idx="9196">
                  <c:v>4.3756944444467081</c:v>
                </c:pt>
                <c:pt idx="9197">
                  <c:v>4.3759722222239361</c:v>
                </c:pt>
                <c:pt idx="9198">
                  <c:v>4.3818749999991269</c:v>
                </c:pt>
                <c:pt idx="9199">
                  <c:v>4.3822337962992606</c:v>
                </c:pt>
                <c:pt idx="9200">
                  <c:v>4.3824884259302053</c:v>
                </c:pt>
                <c:pt idx="9201">
                  <c:v>4.3826851851845277</c:v>
                </c:pt>
                <c:pt idx="9202">
                  <c:v>4.3828240740767797</c:v>
                </c:pt>
                <c:pt idx="9203">
                  <c:v>4.3829976851848187</c:v>
                </c:pt>
                <c:pt idx="9204">
                  <c:v>4.3832754629620467</c:v>
                </c:pt>
                <c:pt idx="9205">
                  <c:v>4.3835069444467081</c:v>
                </c:pt>
                <c:pt idx="9206">
                  <c:v>4.3837037037083064</c:v>
                </c:pt>
                <c:pt idx="9207">
                  <c:v>4.3839351851856918</c:v>
                </c:pt>
                <c:pt idx="9208">
                  <c:v>4.3842245370396995</c:v>
                </c:pt>
                <c:pt idx="9209">
                  <c:v>4.3845138888937072</c:v>
                </c:pt>
                <c:pt idx="9210">
                  <c:v>4.3847685185173759</c:v>
                </c:pt>
                <c:pt idx="9211">
                  <c:v>4.3850231481483206</c:v>
                </c:pt>
                <c:pt idx="9212">
                  <c:v>4.385254629632982</c:v>
                </c:pt>
                <c:pt idx="9213">
                  <c:v>4.3855092592639267</c:v>
                </c:pt>
                <c:pt idx="9214">
                  <c:v>4.3857986111106584</c:v>
                </c:pt>
                <c:pt idx="9215">
                  <c:v>4.3860763888878864</c:v>
                </c:pt>
                <c:pt idx="9216">
                  <c:v>4.3863541666723904</c:v>
                </c:pt>
                <c:pt idx="9217">
                  <c:v>4.3865856481497758</c:v>
                </c:pt>
                <c:pt idx="9218">
                  <c:v>4.3868518518575002</c:v>
                </c:pt>
                <c:pt idx="9219">
                  <c:v>4.3871412037042319</c:v>
                </c:pt>
                <c:pt idx="9220">
                  <c:v>4.3874189814814599</c:v>
                </c:pt>
                <c:pt idx="9221">
                  <c:v>4.387696759258688</c:v>
                </c:pt>
                <c:pt idx="9222">
                  <c:v>4.387939814820129</c:v>
                </c:pt>
                <c:pt idx="9223">
                  <c:v>4.3881944444437977</c:v>
                </c:pt>
                <c:pt idx="9224">
                  <c:v>4.388530092597648</c:v>
                </c:pt>
                <c:pt idx="9225">
                  <c:v>4.3888194444443798</c:v>
                </c:pt>
                <c:pt idx="9226">
                  <c:v>4.3890856481521041</c:v>
                </c:pt>
                <c:pt idx="9227">
                  <c:v>4.3893402777830488</c:v>
                </c:pt>
                <c:pt idx="9228">
                  <c:v>4.3895949074067175</c:v>
                </c:pt>
                <c:pt idx="9229">
                  <c:v>4.3898842592607252</c:v>
                </c:pt>
                <c:pt idx="9230">
                  <c:v>4.3901967592610163</c:v>
                </c:pt>
                <c:pt idx="9231">
                  <c:v>4.390451388891961</c:v>
                </c:pt>
                <c:pt idx="9232">
                  <c:v>4.3907060185229057</c:v>
                </c:pt>
                <c:pt idx="9233">
                  <c:v>4.3909606481538503</c:v>
                </c:pt>
                <c:pt idx="9234">
                  <c:v>4.3912731481468654</c:v>
                </c:pt>
                <c:pt idx="9235">
                  <c:v>4.3916550925932825</c:v>
                </c:pt>
                <c:pt idx="9236">
                  <c:v>4.3918981481474475</c:v>
                </c:pt>
                <c:pt idx="9237">
                  <c:v>4.3921180555553292</c:v>
                </c:pt>
                <c:pt idx="9238">
                  <c:v>4.3923842592630535</c:v>
                </c:pt>
                <c:pt idx="9239">
                  <c:v>4.3926736111097853</c:v>
                </c:pt>
                <c:pt idx="9240">
                  <c:v>4.3929861111100763</c:v>
                </c:pt>
                <c:pt idx="9241">
                  <c:v>4.393275462964084</c:v>
                </c:pt>
                <c:pt idx="9242">
                  <c:v>4.3935416666718083</c:v>
                </c:pt>
                <c:pt idx="9243">
                  <c:v>4.3937962962954771</c:v>
                </c:pt>
                <c:pt idx="9244">
                  <c:v>4.3940740740727051</c:v>
                </c:pt>
                <c:pt idx="9245">
                  <c:v>4.3943981481497758</c:v>
                </c:pt>
                <c:pt idx="9246">
                  <c:v>4.3946759259270038</c:v>
                </c:pt>
                <c:pt idx="9247">
                  <c:v>4.3949305555579485</c:v>
                </c:pt>
                <c:pt idx="9248">
                  <c:v>4.3952199074119562</c:v>
                </c:pt>
                <c:pt idx="9249">
                  <c:v>4.395543981481751</c:v>
                </c:pt>
                <c:pt idx="9250">
                  <c:v>4.395821759258979</c:v>
                </c:pt>
                <c:pt idx="9251">
                  <c:v>4.396099537036207</c:v>
                </c:pt>
                <c:pt idx="9252">
                  <c:v>4.396342592597648</c:v>
                </c:pt>
                <c:pt idx="9253">
                  <c:v>4.3966087962980964</c:v>
                </c:pt>
                <c:pt idx="9254">
                  <c:v>4.3968981481521041</c:v>
                </c:pt>
                <c:pt idx="9255">
                  <c:v>4.3971527777830488</c:v>
                </c:pt>
                <c:pt idx="9256">
                  <c:v>4.3974305555602768</c:v>
                </c:pt>
                <c:pt idx="9257">
                  <c:v>4.3976851851839456</c:v>
                </c:pt>
                <c:pt idx="9258">
                  <c:v>4.3979513888916699</c:v>
                </c:pt>
                <c:pt idx="9259">
                  <c:v>4.3982523148151813</c:v>
                </c:pt>
                <c:pt idx="9260">
                  <c:v>4.4009375000023283</c:v>
                </c:pt>
                <c:pt idx="9261">
                  <c:v>4.4011458333334303</c:v>
                </c:pt>
                <c:pt idx="9262">
                  <c:v>4.4013541666718083</c:v>
                </c:pt>
                <c:pt idx="9263">
                  <c:v>4.4015509259261307</c:v>
                </c:pt>
                <c:pt idx="9264">
                  <c:v>4.4017708333340124</c:v>
                </c:pt>
                <c:pt idx="9265">
                  <c:v>4.4019675925956108</c:v>
                </c:pt>
                <c:pt idx="9266">
                  <c:v>4.4022453703728388</c:v>
                </c:pt>
                <c:pt idx="9267">
                  <c:v>4.4024884259270038</c:v>
                </c:pt>
                <c:pt idx="9268">
                  <c:v>4.4094675925953197</c:v>
                </c:pt>
                <c:pt idx="9269">
                  <c:v>4.4105671296347282</c:v>
                </c:pt>
                <c:pt idx="9270">
                  <c:v>4.4119444444440887</c:v>
                </c:pt>
                <c:pt idx="9271">
                  <c:v>4.4132638888913789</c:v>
                </c:pt>
                <c:pt idx="9272">
                  <c:v>4.4148263888928341</c:v>
                </c:pt>
                <c:pt idx="9273">
                  <c:v>4.4157523148169275</c:v>
                </c:pt>
                <c:pt idx="9274">
                  <c:v>4.4173148148183827</c:v>
                </c:pt>
                <c:pt idx="9275">
                  <c:v>4.4187847222274286</c:v>
                </c:pt>
                <c:pt idx="9276">
                  <c:v>4.419814814820711</c:v>
                </c:pt>
                <c:pt idx="9277">
                  <c:v>4.4210995370376622</c:v>
                </c:pt>
                <c:pt idx="9278">
                  <c:v>4.4224305555544561</c:v>
                </c:pt>
                <c:pt idx="9279">
                  <c:v>4.4237384259249666</c:v>
                </c:pt>
                <c:pt idx="9280">
                  <c:v>4.4248148148180917</c:v>
                </c:pt>
                <c:pt idx="9281">
                  <c:v>4.4259375000037835</c:v>
                </c:pt>
                <c:pt idx="9282">
                  <c:v>4.4271296296283253</c:v>
                </c:pt>
                <c:pt idx="9283">
                  <c:v>4.4283564814832062</c:v>
                </c:pt>
                <c:pt idx="9284">
                  <c:v>4.4294675925921183</c:v>
                </c:pt>
                <c:pt idx="9285">
                  <c:v>4.4307638888931251</c:v>
                </c:pt>
                <c:pt idx="9286">
                  <c:v>4.4318750000020373</c:v>
                </c:pt>
                <c:pt idx="9287">
                  <c:v>4.4330787037033588</c:v>
                </c:pt>
                <c:pt idx="9288">
                  <c:v>4.4343055555582396</c:v>
                </c:pt>
                <c:pt idx="9289">
                  <c:v>4.4356134259287501</c:v>
                </c:pt>
                <c:pt idx="9290">
                  <c:v>4.4386226851856918</c:v>
                </c:pt>
                <c:pt idx="9291">
                  <c:v>4.4389004629629198</c:v>
                </c:pt>
                <c:pt idx="9292">
                  <c:v>4.4391319444475812</c:v>
                </c:pt>
                <c:pt idx="9293">
                  <c:v>4.4393171296323999</c:v>
                </c:pt>
                <c:pt idx="9294">
                  <c:v>4.4394560185173759</c:v>
                </c:pt>
                <c:pt idx="9295">
                  <c:v>4.4395949074096279</c:v>
                </c:pt>
                <c:pt idx="9296">
                  <c:v>4.4397106481483206</c:v>
                </c:pt>
                <c:pt idx="9297">
                  <c:v>4.439837962963793</c:v>
                </c:pt>
                <c:pt idx="9298">
                  <c:v>4.4400347222253913</c:v>
                </c:pt>
                <c:pt idx="9299">
                  <c:v>4.4401736111103673</c:v>
                </c:pt>
                <c:pt idx="9300">
                  <c:v>4.4403472222256823</c:v>
                </c:pt>
                <c:pt idx="9301">
                  <c:v>4.4405208333337214</c:v>
                </c:pt>
                <c:pt idx="9302">
                  <c:v>4.4406944444490364</c:v>
                </c:pt>
                <c:pt idx="9303">
                  <c:v>4.4408564814802958</c:v>
                </c:pt>
                <c:pt idx="9304">
                  <c:v>4.4410185185188311</c:v>
                </c:pt>
                <c:pt idx="9305">
                  <c:v>4.4411805555573665</c:v>
                </c:pt>
                <c:pt idx="9306">
                  <c:v>4.4416087962963502</c:v>
                </c:pt>
                <c:pt idx="9307">
                  <c:v>4.4417476851886022</c:v>
                </c:pt>
                <c:pt idx="9308">
                  <c:v>4.4418750000040745</c:v>
                </c:pt>
                <c:pt idx="9309">
                  <c:v>4.4419907407427672</c:v>
                </c:pt>
                <c:pt idx="9310">
                  <c:v>4.4421064814814599</c:v>
                </c:pt>
                <c:pt idx="9311">
                  <c:v>4.4421990740738693</c:v>
                </c:pt>
                <c:pt idx="9312">
                  <c:v>4.4423958333354676</c:v>
                </c:pt>
                <c:pt idx="9313">
                  <c:v>4.4426041666665697</c:v>
                </c:pt>
                <c:pt idx="9314">
                  <c:v>4.4427546296283253</c:v>
                </c:pt>
                <c:pt idx="9315">
                  <c:v>4.442905092597357</c:v>
                </c:pt>
                <c:pt idx="9316">
                  <c:v>4.4430671296286164</c:v>
                </c:pt>
                <c:pt idx="9317">
                  <c:v>4.4432060185208684</c:v>
                </c:pt>
                <c:pt idx="9318">
                  <c:v>4.4433680555594037</c:v>
                </c:pt>
                <c:pt idx="9319">
                  <c:v>4.4435416666674428</c:v>
                </c:pt>
                <c:pt idx="9320">
                  <c:v>4.4437152777827578</c:v>
                </c:pt>
                <c:pt idx="9321">
                  <c:v>4.4438888888907968</c:v>
                </c:pt>
                <c:pt idx="9322">
                  <c:v>4.4440162037062692</c:v>
                </c:pt>
                <c:pt idx="9323">
                  <c:v>4.4441898148143082</c:v>
                </c:pt>
                <c:pt idx="9324">
                  <c:v>4.4443634259296232</c:v>
                </c:pt>
                <c:pt idx="9325">
                  <c:v>4.4445023148145992</c:v>
                </c:pt>
                <c:pt idx="9326">
                  <c:v>4.4446296296300716</c:v>
                </c:pt>
                <c:pt idx="9327">
                  <c:v>4.4448379629684496</c:v>
                </c:pt>
                <c:pt idx="9328">
                  <c:v>4.445034722222772</c:v>
                </c:pt>
                <c:pt idx="9329">
                  <c:v>4.4452546296306537</c:v>
                </c:pt>
                <c:pt idx="9330">
                  <c:v>4.4454282407459687</c:v>
                </c:pt>
                <c:pt idx="9331">
                  <c:v>4.445590277777228</c:v>
                </c:pt>
                <c:pt idx="9332">
                  <c:v>4.445763888892543</c:v>
                </c:pt>
                <c:pt idx="9333">
                  <c:v>4.4459143518542987</c:v>
                </c:pt>
                <c:pt idx="9334">
                  <c:v>4.4461111111158971</c:v>
                </c:pt>
                <c:pt idx="9335">
                  <c:v>4.4463078703702195</c:v>
                </c:pt>
                <c:pt idx="9336">
                  <c:v>4.4465277777781012</c:v>
                </c:pt>
                <c:pt idx="9337">
                  <c:v>4.4467824074090458</c:v>
                </c:pt>
                <c:pt idx="9338">
                  <c:v>4.4470254629632109</c:v>
                </c:pt>
                <c:pt idx="9339">
                  <c:v>4.4472453703710926</c:v>
                </c:pt>
                <c:pt idx="9340">
                  <c:v>4.4474305555559113</c:v>
                </c:pt>
                <c:pt idx="9341">
                  <c:v>4.4476041666712263</c:v>
                </c:pt>
                <c:pt idx="9342">
                  <c:v>4.4478009259255487</c:v>
                </c:pt>
                <c:pt idx="9343">
                  <c:v>4.4479861111103673</c:v>
                </c:pt>
                <c:pt idx="9344">
                  <c:v>4.448171296295186</c:v>
                </c:pt>
                <c:pt idx="9345">
                  <c:v>4.448344907410501</c:v>
                </c:pt>
                <c:pt idx="9346">
                  <c:v>4.4484953703722567</c:v>
                </c:pt>
                <c:pt idx="9347">
                  <c:v>4.4486574074107921</c:v>
                </c:pt>
                <c:pt idx="9348">
                  <c:v>4.4487847222262644</c:v>
                </c:pt>
                <c:pt idx="9349">
                  <c:v>4.4489699074110831</c:v>
                </c:pt>
                <c:pt idx="9350">
                  <c:v>4.4491435185191222</c:v>
                </c:pt>
                <c:pt idx="9351">
                  <c:v>4.4493402777807205</c:v>
                </c:pt>
                <c:pt idx="9352">
                  <c:v>4.4495254629655392</c:v>
                </c:pt>
                <c:pt idx="9353">
                  <c:v>4.4496759259272949</c:v>
                </c:pt>
                <c:pt idx="9354">
                  <c:v>4.4771875000005821</c:v>
                </c:pt>
                <c:pt idx="9355">
                  <c:v>4.4774074074084638</c:v>
                </c:pt>
                <c:pt idx="9356">
                  <c:v>4.4776041666700621</c:v>
                </c:pt>
                <c:pt idx="9357">
                  <c:v>4.4778125000011642</c:v>
                </c:pt>
                <c:pt idx="9358">
                  <c:v>4.4780208333322662</c:v>
                </c:pt>
                <c:pt idx="9359">
                  <c:v>4.4782291666706442</c:v>
                </c:pt>
                <c:pt idx="9360">
                  <c:v>4.4784375000017462</c:v>
                </c:pt>
                <c:pt idx="9361">
                  <c:v>4.4786458333328483</c:v>
                </c:pt>
                <c:pt idx="9362">
                  <c:v>4.4788425925944466</c:v>
                </c:pt>
                <c:pt idx="9363">
                  <c:v>4.4790509259255487</c:v>
                </c:pt>
                <c:pt idx="9364">
                  <c:v>4.4792708333334303</c:v>
                </c:pt>
                <c:pt idx="9365">
                  <c:v>4.4794791666718083</c:v>
                </c:pt>
                <c:pt idx="9366">
                  <c:v>4.4796875000029104</c:v>
                </c:pt>
                <c:pt idx="9367">
                  <c:v>4.4798842592645087</c:v>
                </c:pt>
                <c:pt idx="9368">
                  <c:v>4.4801157407418941</c:v>
                </c:pt>
                <c:pt idx="9369">
                  <c:v>4.4803125000034925</c:v>
                </c:pt>
                <c:pt idx="9370">
                  <c:v>4.4805208333345945</c:v>
                </c:pt>
                <c:pt idx="9371">
                  <c:v>4.4807175925961928</c:v>
                </c:pt>
                <c:pt idx="9372">
                  <c:v>4.4809375000040745</c:v>
                </c:pt>
                <c:pt idx="9373">
                  <c:v>4.4811458333351766</c:v>
                </c:pt>
                <c:pt idx="9374">
                  <c:v>4.4812847222274286</c:v>
                </c:pt>
                <c:pt idx="9375">
                  <c:v>4.4814351851891843</c:v>
                </c:pt>
                <c:pt idx="9376">
                  <c:v>4.4816087962972233</c:v>
                </c:pt>
                <c:pt idx="9377">
                  <c:v>4.4820254629667033</c:v>
                </c:pt>
                <c:pt idx="9378">
                  <c:v>4.4821527777821757</c:v>
                </c:pt>
                <c:pt idx="9379">
                  <c:v>4.482280092597648</c:v>
                </c:pt>
                <c:pt idx="9380">
                  <c:v>4.4824305555594037</c:v>
                </c:pt>
                <c:pt idx="9381">
                  <c:v>4.4826273148137261</c:v>
                </c:pt>
                <c:pt idx="9382">
                  <c:v>4.4828125000058208</c:v>
                </c:pt>
                <c:pt idx="9383">
                  <c:v>4.4829976851906395</c:v>
                </c:pt>
                <c:pt idx="9384">
                  <c:v>4.4831712962986785</c:v>
                </c:pt>
                <c:pt idx="9385">
                  <c:v>4.4833217592604342</c:v>
                </c:pt>
                <c:pt idx="9386">
                  <c:v>4.495289351856627</c:v>
                </c:pt>
                <c:pt idx="9387">
                  <c:v>4.5032291666720994</c:v>
                </c:pt>
                <c:pt idx="9388">
                  <c:v>4.5041087962963502</c:v>
                </c:pt>
                <c:pt idx="9389">
                  <c:v>4.5051157407433493</c:v>
                </c:pt>
                <c:pt idx="9390">
                  <c:v>4.5061342592598521</c:v>
                </c:pt>
                <c:pt idx="9391">
                  <c:v>4.5068402777833398</c:v>
                </c:pt>
                <c:pt idx="9392">
                  <c:v>4.5080092592615983</c:v>
                </c:pt>
                <c:pt idx="9393">
                  <c:v>4.5090740740779438</c:v>
                </c:pt>
                <c:pt idx="9394">
                  <c:v>4.5103125000023283</c:v>
                </c:pt>
                <c:pt idx="9395">
                  <c:v>4.5117708333345945</c:v>
                </c:pt>
                <c:pt idx="9396">
                  <c:v>4.5132291666668607</c:v>
                </c:pt>
                <c:pt idx="9397">
                  <c:v>4.5141087962983875</c:v>
                </c:pt>
                <c:pt idx="9398">
                  <c:v>4.5152662037071423</c:v>
                </c:pt>
                <c:pt idx="9399">
                  <c:v>4.5163078703699284</c:v>
                </c:pt>
                <c:pt idx="9400">
                  <c:v>4.5179745370405726</c:v>
                </c:pt>
                <c:pt idx="9401">
                  <c:v>4.5186689814872807</c:v>
                </c:pt>
                <c:pt idx="9402">
                  <c:v>4.5195833333345945</c:v>
                </c:pt>
                <c:pt idx="9403">
                  <c:v>4.5218518518522615</c:v>
                </c:pt>
                <c:pt idx="9404">
                  <c:v>4.5239814814849524</c:v>
                </c:pt>
                <c:pt idx="9405">
                  <c:v>4.5246990740779438</c:v>
                </c:pt>
                <c:pt idx="9406">
                  <c:v>4.5254050925941556</c:v>
                </c:pt>
                <c:pt idx="9407">
                  <c:v>4.5267939814802958</c:v>
                </c:pt>
                <c:pt idx="9408">
                  <c:v>4.5280787037045229</c:v>
                </c:pt>
                <c:pt idx="9409">
                  <c:v>4.52894675925927</c:v>
                </c:pt>
                <c:pt idx="9410">
                  <c:v>4.5298263888907968</c:v>
                </c:pt>
                <c:pt idx="9411">
                  <c:v>4.5308680555608589</c:v>
                </c:pt>
                <c:pt idx="9412">
                  <c:v>4.5316782407462597</c:v>
                </c:pt>
                <c:pt idx="9413">
                  <c:v>4.5326736111164792</c:v>
                </c:pt>
                <c:pt idx="9414">
                  <c:v>4.533726851856045</c:v>
                </c:pt>
                <c:pt idx="9415">
                  <c:v>4.5347453703725478</c:v>
                </c:pt>
                <c:pt idx="9416">
                  <c:v>4.5358101851888932</c:v>
                </c:pt>
                <c:pt idx="9417">
                  <c:v>4.536793981482333</c:v>
                </c:pt>
                <c:pt idx="9418">
                  <c:v>4.5378240740756155</c:v>
                </c:pt>
                <c:pt idx="9419">
                  <c:v>4.539097222223063</c:v>
                </c:pt>
                <c:pt idx="9420">
                  <c:v>4.5400925925932825</c:v>
                </c:pt>
                <c:pt idx="9421">
                  <c:v>4.5432870370423188</c:v>
                </c:pt>
                <c:pt idx="9422">
                  <c:v>4.5435879629658302</c:v>
                </c:pt>
                <c:pt idx="9423">
                  <c:v>4.5438541666662786</c:v>
                </c:pt>
                <c:pt idx="9424">
                  <c:v>4.544050925927877</c:v>
                </c:pt>
                <c:pt idx="9425">
                  <c:v>4.5442013888896327</c:v>
                </c:pt>
                <c:pt idx="9426">
                  <c:v>4.5443518518513883</c:v>
                </c:pt>
                <c:pt idx="9427">
                  <c:v>4.544467592597357</c:v>
                </c:pt>
                <c:pt idx="9428">
                  <c:v>4.5445949074128293</c:v>
                </c:pt>
                <c:pt idx="9429">
                  <c:v>4.5447222222210257</c:v>
                </c:pt>
                <c:pt idx="9430">
                  <c:v>4.5451504629672854</c:v>
                </c:pt>
                <c:pt idx="9431">
                  <c:v>4.5452430555596948</c:v>
                </c:pt>
                <c:pt idx="9432">
                  <c:v>4.5453587962983875</c:v>
                </c:pt>
                <c:pt idx="9433">
                  <c:v>4.5454745370370802</c:v>
                </c:pt>
                <c:pt idx="9434">
                  <c:v>4.5456828703754582</c:v>
                </c:pt>
                <c:pt idx="9435">
                  <c:v>4.5461111111144419</c:v>
                </c:pt>
                <c:pt idx="9436">
                  <c:v>4.5462037037068512</c:v>
                </c:pt>
                <c:pt idx="9437">
                  <c:v>4.5463541666686069</c:v>
                </c:pt>
                <c:pt idx="9438">
                  <c:v>4.546631944445835</c:v>
                </c:pt>
                <c:pt idx="9439">
                  <c:v>4.54680555556115</c:v>
                </c:pt>
                <c:pt idx="9440">
                  <c:v>4.5469675925924093</c:v>
                </c:pt>
                <c:pt idx="9441">
                  <c:v>4.5471759259307873</c:v>
                </c:pt>
                <c:pt idx="9442">
                  <c:v>4.5473842592618894</c:v>
                </c:pt>
                <c:pt idx="9443">
                  <c:v>4.5476157407465507</c:v>
                </c:pt>
                <c:pt idx="9444">
                  <c:v>4.5478356481471565</c:v>
                </c:pt>
                <c:pt idx="9445">
                  <c:v>4.5480439814855345</c:v>
                </c:pt>
                <c:pt idx="9446">
                  <c:v>4.5481944444472902</c:v>
                </c:pt>
                <c:pt idx="9447">
                  <c:v>4.5483796296321088</c:v>
                </c:pt>
                <c:pt idx="9448">
                  <c:v>4.5515740740738693</c:v>
                </c:pt>
                <c:pt idx="9449">
                  <c:v>4.5517824074122473</c:v>
                </c:pt>
                <c:pt idx="9450">
                  <c:v>4.5519907407433493</c:v>
                </c:pt>
                <c:pt idx="9451">
                  <c:v>4.5521990740744513</c:v>
                </c:pt>
                <c:pt idx="9452">
                  <c:v>4.5524074074128293</c:v>
                </c:pt>
                <c:pt idx="9453">
                  <c:v>4.5526157407439314</c:v>
                </c:pt>
                <c:pt idx="9454">
                  <c:v>4.5528240740750334</c:v>
                </c:pt>
                <c:pt idx="9455">
                  <c:v>4.5530324074061355</c:v>
                </c:pt>
                <c:pt idx="9456">
                  <c:v>4.5532407407445135</c:v>
                </c:pt>
                <c:pt idx="9457">
                  <c:v>4.5534374999988358</c:v>
                </c:pt>
                <c:pt idx="9458">
                  <c:v>4.5536574074067175</c:v>
                </c:pt>
                <c:pt idx="9459">
                  <c:v>4.5538657407450955</c:v>
                </c:pt>
                <c:pt idx="9460">
                  <c:v>4.5540624999994179</c:v>
                </c:pt>
                <c:pt idx="9461">
                  <c:v>4.5542824074072996</c:v>
                </c:pt>
                <c:pt idx="9462">
                  <c:v>4.5682986111132777</c:v>
                </c:pt>
                <c:pt idx="9463">
                  <c:v>4.5692708333372138</c:v>
                </c:pt>
                <c:pt idx="9464">
                  <c:v>4.5703009259304963</c:v>
                </c:pt>
                <c:pt idx="9465">
                  <c:v>4.5717361111164792</c:v>
                </c:pt>
                <c:pt idx="9466">
                  <c:v>4.5725925925944466</c:v>
                </c:pt>
                <c:pt idx="9467">
                  <c:v>4.5733564814872807</c:v>
                </c:pt>
                <c:pt idx="9468">
                  <c:v>4.5744328703731298</c:v>
                </c:pt>
                <c:pt idx="9469">
                  <c:v>4.5757060185205773</c:v>
                </c:pt>
                <c:pt idx="9470">
                  <c:v>4.5775578703760402</c:v>
                </c:pt>
                <c:pt idx="9471">
                  <c:v>4.5787152777775191</c:v>
                </c:pt>
                <c:pt idx="9472">
                  <c:v>4.58042824074073</c:v>
                </c:pt>
                <c:pt idx="9473">
                  <c:v>4.581087962964375</c:v>
                </c:pt>
                <c:pt idx="9474">
                  <c:v>4.5818981481497758</c:v>
                </c:pt>
                <c:pt idx="9475">
                  <c:v>4.5840046296289074</c:v>
                </c:pt>
                <c:pt idx="9476">
                  <c:v>4.5848263888910878</c:v>
                </c:pt>
                <c:pt idx="9477">
                  <c:v>4.5854398148148903</c:v>
                </c:pt>
                <c:pt idx="9478">
                  <c:v>4.5865277777775191</c:v>
                </c:pt>
                <c:pt idx="9479">
                  <c:v>4.5875462963012978</c:v>
                </c:pt>
                <c:pt idx="9480">
                  <c:v>4.5884606481486117</c:v>
                </c:pt>
                <c:pt idx="9481">
                  <c:v>4.5894328703725478</c:v>
                </c:pt>
                <c:pt idx="9482">
                  <c:v>4.5904050925964839</c:v>
                </c:pt>
                <c:pt idx="9483">
                  <c:v>4.591273148151231</c:v>
                </c:pt>
                <c:pt idx="9484">
                  <c:v>4.5924305555599858</c:v>
                </c:pt>
                <c:pt idx="9485">
                  <c:v>4.5935300925921183</c:v>
                </c:pt>
                <c:pt idx="9486">
                  <c:v>4.5946412037083064</c:v>
                </c:pt>
                <c:pt idx="9487">
                  <c:v>4.5959143518557539</c:v>
                </c:pt>
                <c:pt idx="9488">
                  <c:v>4.596712962964375</c:v>
                </c:pt>
                <c:pt idx="9489">
                  <c:v>4.5979398148192558</c:v>
                </c:pt>
                <c:pt idx="9490">
                  <c:v>4.5990625000049477</c:v>
                </c:pt>
                <c:pt idx="9491">
                  <c:v>4.6000115740753245</c:v>
                </c:pt>
                <c:pt idx="9492">
                  <c:v>4.6009722222224809</c:v>
                </c:pt>
                <c:pt idx="9493">
                  <c:v>4.6022800925929914</c:v>
                </c:pt>
                <c:pt idx="9494">
                  <c:v>4.6034722222248092</c:v>
                </c:pt>
                <c:pt idx="9495">
                  <c:v>4.6057175925961928</c:v>
                </c:pt>
                <c:pt idx="9496">
                  <c:v>4.6058333333348855</c:v>
                </c:pt>
                <c:pt idx="9497">
                  <c:v>4.6059490740735782</c:v>
                </c:pt>
                <c:pt idx="9498">
                  <c:v>4.6060763888890506</c:v>
                </c:pt>
                <c:pt idx="9499">
                  <c:v>4.6062152777813026</c:v>
                </c:pt>
                <c:pt idx="9500">
                  <c:v>4.606446759258688</c:v>
                </c:pt>
                <c:pt idx="9501">
                  <c:v>4.6065972222277196</c:v>
                </c:pt>
                <c:pt idx="9502">
                  <c:v>4.6067013888896327</c:v>
                </c:pt>
                <c:pt idx="9503">
                  <c:v>4.606828703705105</c:v>
                </c:pt>
                <c:pt idx="9504">
                  <c:v>4.606967592597357</c:v>
                </c:pt>
                <c:pt idx="9505">
                  <c:v>4.607141203705396</c:v>
                </c:pt>
                <c:pt idx="9506">
                  <c:v>4.6075000000055297</c:v>
                </c:pt>
                <c:pt idx="9507">
                  <c:v>4.6076041666674428</c:v>
                </c:pt>
                <c:pt idx="9508">
                  <c:v>4.6077662037059781</c:v>
                </c:pt>
                <c:pt idx="9509">
                  <c:v>4.6079398148140172</c:v>
                </c:pt>
                <c:pt idx="9510">
                  <c:v>4.6081134259293322</c:v>
                </c:pt>
                <c:pt idx="9511">
                  <c:v>4.6082523148143082</c:v>
                </c:pt>
                <c:pt idx="9512">
                  <c:v>4.6083796296297805</c:v>
                </c:pt>
                <c:pt idx="9513">
                  <c:v>4.6085532407450955</c:v>
                </c:pt>
                <c:pt idx="9514">
                  <c:v>4.6087268518531346</c:v>
                </c:pt>
                <c:pt idx="9515">
                  <c:v>4.6088888888916699</c:v>
                </c:pt>
                <c:pt idx="9516">
                  <c:v>4.6090509259302053</c:v>
                </c:pt>
                <c:pt idx="9517">
                  <c:v>4.6092245370382443</c:v>
                </c:pt>
                <c:pt idx="9518">
                  <c:v>4.609375</c:v>
                </c:pt>
                <c:pt idx="9519">
                  <c:v>4.6095370370385353</c:v>
                </c:pt>
                <c:pt idx="9520">
                  <c:v>4.6096759259307873</c:v>
                </c:pt>
                <c:pt idx="9521">
                  <c:v>4.6098148148157634</c:v>
                </c:pt>
                <c:pt idx="9522">
                  <c:v>4.6099652777775191</c:v>
                </c:pt>
                <c:pt idx="9523">
                  <c:v>4.6101157407465507</c:v>
                </c:pt>
                <c:pt idx="9524">
                  <c:v>4.6102893518545898</c:v>
                </c:pt>
                <c:pt idx="9525">
                  <c:v>4.6104398148163455</c:v>
                </c:pt>
                <c:pt idx="9526">
                  <c:v>4.6106018518548808</c:v>
                </c:pt>
                <c:pt idx="9527">
                  <c:v>4.6107407407398568</c:v>
                </c:pt>
                <c:pt idx="9528">
                  <c:v>4.6109027777783922</c:v>
                </c:pt>
                <c:pt idx="9529">
                  <c:v>4.6110532407401479</c:v>
                </c:pt>
                <c:pt idx="9530">
                  <c:v>4.6112152777786832</c:v>
                </c:pt>
                <c:pt idx="9531">
                  <c:v>4.6113657407404389</c:v>
                </c:pt>
                <c:pt idx="9532">
                  <c:v>4.6115393518557539</c:v>
                </c:pt>
                <c:pt idx="9533">
                  <c:v>4.6116898148175096</c:v>
                </c:pt>
                <c:pt idx="9534">
                  <c:v>4.611851851856045</c:v>
                </c:pt>
                <c:pt idx="9535">
                  <c:v>4.6120023148178007</c:v>
                </c:pt>
                <c:pt idx="9536">
                  <c:v>4.6121759259258397</c:v>
                </c:pt>
                <c:pt idx="9537">
                  <c:v>4.6123495370411547</c:v>
                </c:pt>
                <c:pt idx="9538">
                  <c:v>4.6125000000029104</c:v>
                </c:pt>
                <c:pt idx="9539">
                  <c:v>4.6126620370414457</c:v>
                </c:pt>
                <c:pt idx="9540">
                  <c:v>4.6128472222262644</c:v>
                </c:pt>
                <c:pt idx="9541">
                  <c:v>4.6130092592647998</c:v>
                </c:pt>
                <c:pt idx="9542">
                  <c:v>4.6132060185191222</c:v>
                </c:pt>
                <c:pt idx="9543">
                  <c:v>4.6164351851839456</c:v>
                </c:pt>
                <c:pt idx="9544">
                  <c:v>4.6166319444455439</c:v>
                </c:pt>
                <c:pt idx="9545">
                  <c:v>4.6168518518534256</c:v>
                </c:pt>
                <c:pt idx="9546">
                  <c:v>4.617048611115024</c:v>
                </c:pt>
                <c:pt idx="9547">
                  <c:v>4.617256944446126</c:v>
                </c:pt>
                <c:pt idx="9548">
                  <c:v>4.617465277777228</c:v>
                </c:pt>
                <c:pt idx="9549">
                  <c:v>4.6176851851851097</c:v>
                </c:pt>
                <c:pt idx="9550">
                  <c:v>4.6178819444467081</c:v>
                </c:pt>
                <c:pt idx="9551">
                  <c:v>4.6180902777778101</c:v>
                </c:pt>
                <c:pt idx="9552">
                  <c:v>4.6182754629626288</c:v>
                </c:pt>
                <c:pt idx="9553">
                  <c:v>4.6184375000011642</c:v>
                </c:pt>
                <c:pt idx="9554">
                  <c:v>4.6185648148166365</c:v>
                </c:pt>
                <c:pt idx="9555">
                  <c:v>4.6187037037088885</c:v>
                </c:pt>
                <c:pt idx="9556">
                  <c:v>4.6188541666706442</c:v>
                </c:pt>
                <c:pt idx="9557">
                  <c:v>4.6190162037091795</c:v>
                </c:pt>
                <c:pt idx="9558">
                  <c:v>4.6191666666709352</c:v>
                </c:pt>
                <c:pt idx="9559">
                  <c:v>4.6193287037094706</c:v>
                </c:pt>
                <c:pt idx="9560">
                  <c:v>4.619525462963793</c:v>
                </c:pt>
                <c:pt idx="9561">
                  <c:v>4.6197106481486117</c:v>
                </c:pt>
                <c:pt idx="9562">
                  <c:v>4.6198842592639267</c:v>
                </c:pt>
                <c:pt idx="9563">
                  <c:v>4.6200231481489027</c:v>
                </c:pt>
                <c:pt idx="9564">
                  <c:v>4.620185185187438</c:v>
                </c:pt>
                <c:pt idx="9565">
                  <c:v>4.6203009259261307</c:v>
                </c:pt>
                <c:pt idx="9566">
                  <c:v>4.6204513888878864</c:v>
                </c:pt>
                <c:pt idx="9567">
                  <c:v>4.6206018518569181</c:v>
                </c:pt>
                <c:pt idx="9568">
                  <c:v>4.6207523148186738</c:v>
                </c:pt>
                <c:pt idx="9569">
                  <c:v>4.6209143518572091</c:v>
                </c:pt>
                <c:pt idx="9570">
                  <c:v>4.6210648148189648</c:v>
                </c:pt>
                <c:pt idx="9571">
                  <c:v>4.6212037037039408</c:v>
                </c:pt>
                <c:pt idx="9572">
                  <c:v>4.6213541666656965</c:v>
                </c:pt>
                <c:pt idx="9573">
                  <c:v>4.6215162037042319</c:v>
                </c:pt>
                <c:pt idx="9574">
                  <c:v>4.6216435185197042</c:v>
                </c:pt>
                <c:pt idx="9575">
                  <c:v>4.6332870370388264</c:v>
                </c:pt>
                <c:pt idx="9576">
                  <c:v>4.6343055555553292</c:v>
                </c:pt>
                <c:pt idx="9577">
                  <c:v>4.6355555555564933</c:v>
                </c:pt>
                <c:pt idx="9578">
                  <c:v>4.6370949074116652</c:v>
                </c:pt>
                <c:pt idx="9579">
                  <c:v>4.6390856481521041</c:v>
                </c:pt>
                <c:pt idx="9580">
                  <c:v>4.640798611115315</c:v>
                </c:pt>
                <c:pt idx="9581">
                  <c:v>4.6423379629632109</c:v>
                </c:pt>
                <c:pt idx="9582">
                  <c:v>4.6435763888875954</c:v>
                </c:pt>
                <c:pt idx="9583">
                  <c:v>4.6449652777810115</c:v>
                </c:pt>
                <c:pt idx="9584">
                  <c:v>4.646307870374585</c:v>
                </c:pt>
                <c:pt idx="9585">
                  <c:v>4.6477199074070086</c:v>
                </c:pt>
                <c:pt idx="9586">
                  <c:v>4.6490162037080154</c:v>
                </c:pt>
                <c:pt idx="9587">
                  <c:v>4.6512037037027767</c:v>
                </c:pt>
                <c:pt idx="9588">
                  <c:v>4.6525347222268465</c:v>
                </c:pt>
                <c:pt idx="9589">
                  <c:v>4.653773148151231</c:v>
                </c:pt>
                <c:pt idx="9590">
                  <c:v>4.6549999999988358</c:v>
                </c:pt>
                <c:pt idx="9591">
                  <c:v>4.6564004629617557</c:v>
                </c:pt>
                <c:pt idx="9592">
                  <c:v>4.6575462963010068</c:v>
                </c:pt>
                <c:pt idx="9593">
                  <c:v>4.658726851856045</c:v>
                </c:pt>
                <c:pt idx="9594">
                  <c:v>4.6600000000034925</c:v>
                </c:pt>
                <c:pt idx="9595">
                  <c:v>4.6611226851891843</c:v>
                </c:pt>
                <c:pt idx="9596">
                  <c:v>4.6622569444443798</c:v>
                </c:pt>
                <c:pt idx="9597">
                  <c:v>4.6633796296300716</c:v>
                </c:pt>
                <c:pt idx="9598">
                  <c:v>4.6657407407401479</c:v>
                </c:pt>
                <c:pt idx="9599">
                  <c:v>4.6660069444478722</c:v>
                </c:pt>
                <c:pt idx="9600">
                  <c:v>4.6661921296326909</c:v>
                </c:pt>
                <c:pt idx="9601">
                  <c:v>4.6663541666712263</c:v>
                </c:pt>
                <c:pt idx="9602">
                  <c:v>4.666504629632982</c:v>
                </c:pt>
                <c:pt idx="9603">
                  <c:v>4.6666203703716747</c:v>
                </c:pt>
                <c:pt idx="9604">
                  <c:v>4.6667361111103673</c:v>
                </c:pt>
                <c:pt idx="9605">
                  <c:v>4.666851851856336</c:v>
                </c:pt>
                <c:pt idx="9606">
                  <c:v>4.6669791666718083</c:v>
                </c:pt>
                <c:pt idx="9607">
                  <c:v>4.6671180555567844</c:v>
                </c:pt>
                <c:pt idx="9608">
                  <c:v>4.6672569444490364</c:v>
                </c:pt>
                <c:pt idx="9609">
                  <c:v>4.6673842592645087</c:v>
                </c:pt>
                <c:pt idx="9610">
                  <c:v>4.6675000000032014</c:v>
                </c:pt>
                <c:pt idx="9611">
                  <c:v>4.6676273148186738</c:v>
                </c:pt>
                <c:pt idx="9612">
                  <c:v>4.6677662037036498</c:v>
                </c:pt>
                <c:pt idx="9613">
                  <c:v>4.6679166666654055</c:v>
                </c:pt>
                <c:pt idx="9614">
                  <c:v>4.6680439814808778</c:v>
                </c:pt>
                <c:pt idx="9615">
                  <c:v>4.6682060185194132</c:v>
                </c:pt>
                <c:pt idx="9616">
                  <c:v>4.6683564814811689</c:v>
                </c:pt>
                <c:pt idx="9617">
                  <c:v>4.6684953703734209</c:v>
                </c:pt>
                <c:pt idx="9618">
                  <c:v>4.6685995370426099</c:v>
                </c:pt>
                <c:pt idx="9619">
                  <c:v>4.6687152777813026</c:v>
                </c:pt>
                <c:pt idx="9620">
                  <c:v>4.6688541666662786</c:v>
                </c:pt>
                <c:pt idx="9621">
                  <c:v>4.668981481481751</c:v>
                </c:pt>
                <c:pt idx="9622">
                  <c:v>4.6691087962972233</c:v>
                </c:pt>
                <c:pt idx="9623">
                  <c:v>4.6692476851894753</c:v>
                </c:pt>
                <c:pt idx="9624">
                  <c:v>4.669363425928168</c:v>
                </c:pt>
                <c:pt idx="9625">
                  <c:v>4.6695138888899237</c:v>
                </c:pt>
                <c:pt idx="9626">
                  <c:v>4.669641203705396</c:v>
                </c:pt>
                <c:pt idx="9627">
                  <c:v>4.6697569444440887</c:v>
                </c:pt>
                <c:pt idx="9628">
                  <c:v>4.6698726851900574</c:v>
                </c:pt>
                <c:pt idx="9629">
                  <c:v>4.6700000000055297</c:v>
                </c:pt>
                <c:pt idx="9630">
                  <c:v>4.6701388888905058</c:v>
                </c:pt>
                <c:pt idx="9631">
                  <c:v>4.6702662037059781</c:v>
                </c:pt>
                <c:pt idx="9632">
                  <c:v>4.6703819444446708</c:v>
                </c:pt>
                <c:pt idx="9633">
                  <c:v>4.6704976851906395</c:v>
                </c:pt>
                <c:pt idx="9634">
                  <c:v>4.6706481481523952</c:v>
                </c:pt>
                <c:pt idx="9635">
                  <c:v>4.6707754629678675</c:v>
                </c:pt>
                <c:pt idx="9636">
                  <c:v>4.6709143518528435</c:v>
                </c:pt>
                <c:pt idx="9637">
                  <c:v>4.6739351851865649</c:v>
                </c:pt>
                <c:pt idx="9638">
                  <c:v>4.674143518517667</c:v>
                </c:pt>
                <c:pt idx="9639">
                  <c:v>4.6743634259255487</c:v>
                </c:pt>
                <c:pt idx="9640">
                  <c:v>4.674560185187147</c:v>
                </c:pt>
                <c:pt idx="9641">
                  <c:v>4.6747800925950287</c:v>
                </c:pt>
                <c:pt idx="9642">
                  <c:v>4.6749884259261307</c:v>
                </c:pt>
                <c:pt idx="9643">
                  <c:v>4.6751851851877291</c:v>
                </c:pt>
                <c:pt idx="9644">
                  <c:v>4.6754050925956108</c:v>
                </c:pt>
                <c:pt idx="9645">
                  <c:v>4.6756018518572091</c:v>
                </c:pt>
                <c:pt idx="9646">
                  <c:v>4.6758101851883112</c:v>
                </c:pt>
                <c:pt idx="9647">
                  <c:v>4.6760185185194132</c:v>
                </c:pt>
                <c:pt idx="9648">
                  <c:v>4.6762268518505152</c:v>
                </c:pt>
                <c:pt idx="9649">
                  <c:v>4.6764351851888932</c:v>
                </c:pt>
                <c:pt idx="9650">
                  <c:v>4.6765393518508063</c:v>
                </c:pt>
                <c:pt idx="9651">
                  <c:v>4.6766435185199953</c:v>
                </c:pt>
                <c:pt idx="9652">
                  <c:v>4.6767708333354676</c:v>
                </c:pt>
                <c:pt idx="9653">
                  <c:v>4.6768865740741603</c:v>
                </c:pt>
                <c:pt idx="9654">
                  <c:v>4.6770254629664123</c:v>
                </c:pt>
                <c:pt idx="9655">
                  <c:v>4.6771527777818847</c:v>
                </c:pt>
                <c:pt idx="9656">
                  <c:v>4.6773263888899237</c:v>
                </c:pt>
                <c:pt idx="9657">
                  <c:v>4.6774421296286164</c:v>
                </c:pt>
                <c:pt idx="9658">
                  <c:v>4.677557870374585</c:v>
                </c:pt>
                <c:pt idx="9659">
                  <c:v>4.6776504629669944</c:v>
                </c:pt>
                <c:pt idx="9660">
                  <c:v>4.6777777777824667</c:v>
                </c:pt>
                <c:pt idx="9661">
                  <c:v>4.6781018518522615</c:v>
                </c:pt>
                <c:pt idx="9662">
                  <c:v>4.6782060185214505</c:v>
                </c:pt>
                <c:pt idx="9663">
                  <c:v>4.6782986111138598</c:v>
                </c:pt>
                <c:pt idx="9664">
                  <c:v>4.6784722222218988</c:v>
                </c:pt>
                <c:pt idx="9665">
                  <c:v>4.6786226851909305</c:v>
                </c:pt>
                <c:pt idx="9666">
                  <c:v>4.6787384259296232</c:v>
                </c:pt>
                <c:pt idx="9667">
                  <c:v>4.6788888888913789</c:v>
                </c:pt>
                <c:pt idx="9668">
                  <c:v>4.6790509259299142</c:v>
                </c:pt>
                <c:pt idx="9669">
                  <c:v>4.6881134259310784</c:v>
                </c:pt>
                <c:pt idx="9670">
                  <c:v>4.6882870370391174</c:v>
                </c:pt>
                <c:pt idx="9671">
                  <c:v>4.6884375000008731</c:v>
                </c:pt>
                <c:pt idx="9672">
                  <c:v>4.6885648148163455</c:v>
                </c:pt>
                <c:pt idx="9673">
                  <c:v>4.6886805555550382</c:v>
                </c:pt>
                <c:pt idx="9674">
                  <c:v>4.6887731481474475</c:v>
                </c:pt>
                <c:pt idx="9675">
                  <c:v>4.6889120370396995</c:v>
                </c:pt>
                <c:pt idx="9676">
                  <c:v>4.6890509259246755</c:v>
                </c:pt>
                <c:pt idx="9677">
                  <c:v>4.6891898148169275</c:v>
                </c:pt>
                <c:pt idx="9678">
                  <c:v>4.6893865740785259</c:v>
                </c:pt>
                <c:pt idx="9679">
                  <c:v>4.6895370370402816</c:v>
                </c:pt>
                <c:pt idx="9680">
                  <c:v>4.6896990740788169</c:v>
                </c:pt>
                <c:pt idx="9681">
                  <c:v>4.6898263888942893</c:v>
                </c:pt>
                <c:pt idx="9682">
                  <c:v>4.6899884259255487</c:v>
                </c:pt>
                <c:pt idx="9683">
                  <c:v>4.6901041666715173</c:v>
                </c:pt>
                <c:pt idx="9684">
                  <c:v>4.69021990741021</c:v>
                </c:pt>
                <c:pt idx="9685">
                  <c:v>4.690358796295186</c:v>
                </c:pt>
                <c:pt idx="9686">
                  <c:v>4.6905208333337214</c:v>
                </c:pt>
                <c:pt idx="9687">
                  <c:v>4.6906712962954771</c:v>
                </c:pt>
                <c:pt idx="9688">
                  <c:v>4.6907986111109494</c:v>
                </c:pt>
                <c:pt idx="9689">
                  <c:v>4.6909606481494848</c:v>
                </c:pt>
                <c:pt idx="9690">
                  <c:v>4.6910995370417368</c:v>
                </c:pt>
                <c:pt idx="9691">
                  <c:v>4.6912384259267128</c:v>
                </c:pt>
                <c:pt idx="9692">
                  <c:v>4.6913773148189648</c:v>
                </c:pt>
                <c:pt idx="9693">
                  <c:v>4.6914930555576575</c:v>
                </c:pt>
                <c:pt idx="9694">
                  <c:v>4.6916203703731298</c:v>
                </c:pt>
                <c:pt idx="9695">
                  <c:v>4.6917592592581059</c:v>
                </c:pt>
                <c:pt idx="9696">
                  <c:v>4.6918750000040745</c:v>
                </c:pt>
                <c:pt idx="9697">
                  <c:v>4.6920254629658302</c:v>
                </c:pt>
                <c:pt idx="9698">
                  <c:v>4.6922685185199953</c:v>
                </c:pt>
                <c:pt idx="9699">
                  <c:v>4.6923958333354676</c:v>
                </c:pt>
                <c:pt idx="9700">
                  <c:v>4.6925115740741603</c:v>
                </c:pt>
                <c:pt idx="9701">
                  <c:v>4.692627314820129</c:v>
                </c:pt>
                <c:pt idx="9702">
                  <c:v>4.6927430555588217</c:v>
                </c:pt>
                <c:pt idx="9703">
                  <c:v>4.6928587962975143</c:v>
                </c:pt>
                <c:pt idx="9704">
                  <c:v>4.6929861111129867</c:v>
                </c:pt>
                <c:pt idx="9705">
                  <c:v>4.6933333333363407</c:v>
                </c:pt>
                <c:pt idx="9706">
                  <c:v>4.6934259259287501</c:v>
                </c:pt>
                <c:pt idx="9707">
                  <c:v>4.6935648148137261</c:v>
                </c:pt>
                <c:pt idx="9708">
                  <c:v>4.6937152777827578</c:v>
                </c:pt>
                <c:pt idx="9709">
                  <c:v>4.6938888888907968</c:v>
                </c:pt>
                <c:pt idx="9710">
                  <c:v>4.6940509259293322</c:v>
                </c:pt>
                <c:pt idx="9711">
                  <c:v>4.6941898148143082</c:v>
                </c:pt>
                <c:pt idx="9712">
                  <c:v>4.6943402777833398</c:v>
                </c:pt>
                <c:pt idx="9713">
                  <c:v>4.6944791666683159</c:v>
                </c:pt>
                <c:pt idx="9714">
                  <c:v>4.6946412037068512</c:v>
                </c:pt>
                <c:pt idx="9715">
                  <c:v>4.6948263888916699</c:v>
                </c:pt>
                <c:pt idx="9716">
                  <c:v>4.694999999999709</c:v>
                </c:pt>
                <c:pt idx="9717">
                  <c:v>4.6951620370382443</c:v>
                </c:pt>
                <c:pt idx="9718">
                  <c:v>4.6953356481535593</c:v>
                </c:pt>
                <c:pt idx="9719">
                  <c:v>4.695486111115315</c:v>
                </c:pt>
                <c:pt idx="9720">
                  <c:v>4.6956134259307873</c:v>
                </c:pt>
                <c:pt idx="9721">
                  <c:v>4.6957523148157634</c:v>
                </c:pt>
                <c:pt idx="9722">
                  <c:v>4.6959027777775191</c:v>
                </c:pt>
                <c:pt idx="9723">
                  <c:v>4.6960416666697711</c:v>
                </c:pt>
                <c:pt idx="9724">
                  <c:v>4.6962152777778101</c:v>
                </c:pt>
                <c:pt idx="9725">
                  <c:v>4.6963541666700621</c:v>
                </c:pt>
                <c:pt idx="9726">
                  <c:v>4.6965046296318178</c:v>
                </c:pt>
                <c:pt idx="9727">
                  <c:v>4.6966435185240698</c:v>
                </c:pt>
                <c:pt idx="9728">
                  <c:v>4.6968055555553292</c:v>
                </c:pt>
                <c:pt idx="9729">
                  <c:v>4.6969328703708015</c:v>
                </c:pt>
                <c:pt idx="9730">
                  <c:v>4.6970601851862739</c:v>
                </c:pt>
                <c:pt idx="9731">
                  <c:v>4.6997569444502005</c:v>
                </c:pt>
                <c:pt idx="9732">
                  <c:v>4.7000000000043656</c:v>
                </c:pt>
                <c:pt idx="9733">
                  <c:v>4.7002199074122473</c:v>
                </c:pt>
                <c:pt idx="9734">
                  <c:v>4.7004166666665697</c:v>
                </c:pt>
                <c:pt idx="9735">
                  <c:v>4.7006365740744513</c:v>
                </c:pt>
                <c:pt idx="9736">
                  <c:v>4.7008333333360497</c:v>
                </c:pt>
                <c:pt idx="9737">
                  <c:v>4.7010532407439314</c:v>
                </c:pt>
                <c:pt idx="9738">
                  <c:v>4.7012615740750334</c:v>
                </c:pt>
                <c:pt idx="9739">
                  <c:v>4.7014583333366318</c:v>
                </c:pt>
                <c:pt idx="9740">
                  <c:v>4.7016666666677338</c:v>
                </c:pt>
                <c:pt idx="9741">
                  <c:v>4.7018865740756155</c:v>
                </c:pt>
                <c:pt idx="9742">
                  <c:v>4.7020833333372138</c:v>
                </c:pt>
                <c:pt idx="9743">
                  <c:v>4.7023032407450955</c:v>
                </c:pt>
                <c:pt idx="9744">
                  <c:v>4.7024652777836309</c:v>
                </c:pt>
                <c:pt idx="9745">
                  <c:v>4.7025925925918273</c:v>
                </c:pt>
                <c:pt idx="9746">
                  <c:v>4.7027199074072996</c:v>
                </c:pt>
                <c:pt idx="9747">
                  <c:v>4.702812499999709</c:v>
                </c:pt>
                <c:pt idx="9748">
                  <c:v>4.7029282407456776</c:v>
                </c:pt>
                <c:pt idx="9749">
                  <c:v>4.7034606481538503</c:v>
                </c:pt>
                <c:pt idx="9750">
                  <c:v>4.7036226851851097</c:v>
                </c:pt>
                <c:pt idx="9751">
                  <c:v>4.7037152777775191</c:v>
                </c:pt>
                <c:pt idx="9752">
                  <c:v>4.7038310185234877</c:v>
                </c:pt>
                <c:pt idx="9753">
                  <c:v>4.7039814814852434</c:v>
                </c:pt>
                <c:pt idx="9754">
                  <c:v>4.7041550925932825</c:v>
                </c:pt>
                <c:pt idx="9755">
                  <c:v>4.7043055555550382</c:v>
                </c:pt>
                <c:pt idx="9756">
                  <c:v>4.7044560185240698</c:v>
                </c:pt>
                <c:pt idx="9757">
                  <c:v>4.7046527777783922</c:v>
                </c:pt>
                <c:pt idx="9758">
                  <c:v>4.7048611111167702</c:v>
                </c:pt>
                <c:pt idx="9759">
                  <c:v>4.7050231481480296</c:v>
                </c:pt>
                <c:pt idx="9760">
                  <c:v>4.7051851851865649</c:v>
                </c:pt>
                <c:pt idx="9761">
                  <c:v>4.7053356481483206</c:v>
                </c:pt>
                <c:pt idx="9762">
                  <c:v>4.705497685186856</c:v>
                </c:pt>
                <c:pt idx="9763">
                  <c:v>4.7056597222253913</c:v>
                </c:pt>
                <c:pt idx="9764">
                  <c:v>4.705810185187147</c:v>
                </c:pt>
                <c:pt idx="9765">
                  <c:v>4.705983796295186</c:v>
                </c:pt>
                <c:pt idx="9766">
                  <c:v>4.7062037037030677</c:v>
                </c:pt>
                <c:pt idx="9767">
                  <c:v>4.7064004629646661</c:v>
                </c:pt>
                <c:pt idx="9768">
                  <c:v>4.7065625000032014</c:v>
                </c:pt>
                <c:pt idx="9769">
                  <c:v>4.7067013888881775</c:v>
                </c:pt>
                <c:pt idx="9770">
                  <c:v>4.7068518518572091</c:v>
                </c:pt>
                <c:pt idx="9771">
                  <c:v>4.7069675925959018</c:v>
                </c:pt>
                <c:pt idx="9772">
                  <c:v>4.7071412037039408</c:v>
                </c:pt>
                <c:pt idx="9773">
                  <c:v>4.7074421296347282</c:v>
                </c:pt>
                <c:pt idx="9774">
                  <c:v>4.7075694444502005</c:v>
                </c:pt>
                <c:pt idx="9775">
                  <c:v>4.7076851851888932</c:v>
                </c:pt>
                <c:pt idx="9776">
                  <c:v>4.7077893518508063</c:v>
                </c:pt>
                <c:pt idx="9777">
                  <c:v>4.7079050925967749</c:v>
                </c:pt>
                <c:pt idx="9778">
                  <c:v>4.7080555555585306</c:v>
                </c:pt>
                <c:pt idx="9779">
                  <c:v>4.7082407407433493</c:v>
                </c:pt>
                <c:pt idx="9780">
                  <c:v>4.7086458333360497</c:v>
                </c:pt>
                <c:pt idx="9781">
                  <c:v>4.708738425928459</c:v>
                </c:pt>
                <c:pt idx="9782">
                  <c:v>4.7088541666671517</c:v>
                </c:pt>
                <c:pt idx="9783">
                  <c:v>4.7089699074131204</c:v>
                </c:pt>
                <c:pt idx="9784">
                  <c:v>4.7092013888905058</c:v>
                </c:pt>
                <c:pt idx="9785">
                  <c:v>4.7093981481521041</c:v>
                </c:pt>
                <c:pt idx="9786">
                  <c:v>4.7095486111138598</c:v>
                </c:pt>
                <c:pt idx="9787">
                  <c:v>4.7097106481523952</c:v>
                </c:pt>
                <c:pt idx="9788">
                  <c:v>4.7098495370373712</c:v>
                </c:pt>
                <c:pt idx="9789">
                  <c:v>4.7100231481526862</c:v>
                </c:pt>
                <c:pt idx="9790">
                  <c:v>4.7101851851839456</c:v>
                </c:pt>
                <c:pt idx="9791">
                  <c:v>4.7103587962992606</c:v>
                </c:pt>
                <c:pt idx="9792">
                  <c:v>4.7105208333377959</c:v>
                </c:pt>
                <c:pt idx="9793">
                  <c:v>4.7106712962995516</c:v>
                </c:pt>
                <c:pt idx="9794">
                  <c:v>4.7108217592613073</c:v>
                </c:pt>
                <c:pt idx="9795">
                  <c:v>4.710972222223063</c:v>
                </c:pt>
                <c:pt idx="9796">
                  <c:v>4.7111574074078817</c:v>
                </c:pt>
                <c:pt idx="9797">
                  <c:v>4.711319444446417</c:v>
                </c:pt>
                <c:pt idx="9798">
                  <c:v>4.7115046296312357</c:v>
                </c:pt>
                <c:pt idx="9799">
                  <c:v>4.7116666666697711</c:v>
                </c:pt>
                <c:pt idx="9800">
                  <c:v>4.7118171296315268</c:v>
                </c:pt>
                <c:pt idx="9801">
                  <c:v>4.7120138888931251</c:v>
                </c:pt>
                <c:pt idx="9802">
                  <c:v>4.7122453703705105</c:v>
                </c:pt>
                <c:pt idx="9803">
                  <c:v>4.7124189814858255</c:v>
                </c:pt>
                <c:pt idx="9804">
                  <c:v>4.7125810185243608</c:v>
                </c:pt>
                <c:pt idx="9805">
                  <c:v>4.7127662037091795</c:v>
                </c:pt>
                <c:pt idx="9806">
                  <c:v>4.7129745370402816</c:v>
                </c:pt>
                <c:pt idx="9807">
                  <c:v>4.7131365740788169</c:v>
                </c:pt>
                <c:pt idx="9808">
                  <c:v>4.713310185186856</c:v>
                </c:pt>
                <c:pt idx="9809">
                  <c:v>4.7135300925947377</c:v>
                </c:pt>
                <c:pt idx="9810">
                  <c:v>4.7137500000026193</c:v>
                </c:pt>
                <c:pt idx="9811">
                  <c:v>4.7140162037030677</c:v>
                </c:pt>
                <c:pt idx="9812">
                  <c:v>4.7142476851877291</c:v>
                </c:pt>
                <c:pt idx="9813">
                  <c:v>4.7144212962957681</c:v>
                </c:pt>
                <c:pt idx="9814">
                  <c:v>4.7145833333343035</c:v>
                </c:pt>
                <c:pt idx="9815">
                  <c:v>4.7147569444496185</c:v>
                </c:pt>
                <c:pt idx="9816">
                  <c:v>4.7149189814808778</c:v>
                </c:pt>
                <c:pt idx="9817">
                  <c:v>4.7150925925961928</c:v>
                </c:pt>
                <c:pt idx="9818">
                  <c:v>4.7152314814811689</c:v>
                </c:pt>
                <c:pt idx="9819">
                  <c:v>4.7154050925964839</c:v>
                </c:pt>
                <c:pt idx="9820">
                  <c:v>4.7155902777813026</c:v>
                </c:pt>
                <c:pt idx="9821">
                  <c:v>4.7157638888893416</c:v>
                </c:pt>
                <c:pt idx="9822">
                  <c:v>4.7159143518510973</c:v>
                </c:pt>
                <c:pt idx="9823">
                  <c:v>4.7160879629664123</c:v>
                </c:pt>
                <c:pt idx="9824">
                  <c:v>4.7162500000049477</c:v>
                </c:pt>
                <c:pt idx="9825">
                  <c:v>4.7164236111129867</c:v>
                </c:pt>
                <c:pt idx="9826">
                  <c:v>4.7195717592621804</c:v>
                </c:pt>
                <c:pt idx="9827">
                  <c:v>4.7197916666700621</c:v>
                </c:pt>
                <c:pt idx="9828">
                  <c:v>4.7200000000011642</c:v>
                </c:pt>
                <c:pt idx="9829">
                  <c:v>4.7202083333322662</c:v>
                </c:pt>
                <c:pt idx="9830">
                  <c:v>4.7204166666706442</c:v>
                </c:pt>
                <c:pt idx="9831">
                  <c:v>4.7206365740785259</c:v>
                </c:pt>
                <c:pt idx="9832">
                  <c:v>4.7208333333328483</c:v>
                </c:pt>
                <c:pt idx="9833">
                  <c:v>4.72105324074073</c:v>
                </c:pt>
                <c:pt idx="9834">
                  <c:v>4.721261574079108</c:v>
                </c:pt>
                <c:pt idx="9835">
                  <c:v>4.7214467592639267</c:v>
                </c:pt>
                <c:pt idx="9836">
                  <c:v>4.721608796295186</c:v>
                </c:pt>
                <c:pt idx="9837">
                  <c:v>4.7217592592642177</c:v>
                </c:pt>
                <c:pt idx="9838">
                  <c:v>4.7219097222259734</c:v>
                </c:pt>
                <c:pt idx="9839">
                  <c:v>4.7220486111109494</c:v>
                </c:pt>
                <c:pt idx="9840">
                  <c:v>4.7221990740727051</c:v>
                </c:pt>
                <c:pt idx="9841">
                  <c:v>4.7223495370417368</c:v>
                </c:pt>
                <c:pt idx="9842">
                  <c:v>4.7225000000034925</c:v>
                </c:pt>
                <c:pt idx="9843">
                  <c:v>4.7226620370420278</c:v>
                </c:pt>
                <c:pt idx="9844">
                  <c:v>4.7228240740732872</c:v>
                </c:pt>
                <c:pt idx="9845">
                  <c:v>4.7230208333348855</c:v>
                </c:pt>
                <c:pt idx="9846">
                  <c:v>4.7234027777813026</c:v>
                </c:pt>
                <c:pt idx="9847">
                  <c:v>4.7235300925967749</c:v>
                </c:pt>
                <c:pt idx="9848">
                  <c:v>4.723703703704814</c:v>
                </c:pt>
                <c:pt idx="9849">
                  <c:v>4.723842592597066</c:v>
                </c:pt>
                <c:pt idx="9850">
                  <c:v>4.7240277777818847</c:v>
                </c:pt>
                <c:pt idx="9851">
                  <c:v>4.724224537036207</c:v>
                </c:pt>
                <c:pt idx="9852">
                  <c:v>4.724398148151522</c:v>
                </c:pt>
                <c:pt idx="9853">
                  <c:v>4.7245833333363407</c:v>
                </c:pt>
                <c:pt idx="9854">
                  <c:v>4.7247569444443798</c:v>
                </c:pt>
                <c:pt idx="9855">
                  <c:v>4.7249537037059781</c:v>
                </c:pt>
                <c:pt idx="9856">
                  <c:v>4.7251273148140172</c:v>
                </c:pt>
                <c:pt idx="9857">
                  <c:v>4.7253009259293322</c:v>
                </c:pt>
                <c:pt idx="9858">
                  <c:v>4.7254513888910878</c:v>
                </c:pt>
                <c:pt idx="9859">
                  <c:v>4.7256597222221899</c:v>
                </c:pt>
                <c:pt idx="9860">
                  <c:v>4.7258912037068512</c:v>
                </c:pt>
                <c:pt idx="9861">
                  <c:v>4.7260995370379533</c:v>
                </c:pt>
                <c:pt idx="9862">
                  <c:v>4.726284722222772</c:v>
                </c:pt>
                <c:pt idx="9863">
                  <c:v>4.726458333338087</c:v>
                </c:pt>
                <c:pt idx="9864">
                  <c:v>4.7266550925924093</c:v>
                </c:pt>
                <c:pt idx="9865">
                  <c:v>4.7267939814846613</c:v>
                </c:pt>
                <c:pt idx="9866">
                  <c:v>4.7269907407462597</c:v>
                </c:pt>
                <c:pt idx="9867">
                  <c:v>4.7271990740773617</c:v>
                </c:pt>
                <c:pt idx="9868">
                  <c:v>4.7274074074084638</c:v>
                </c:pt>
                <c:pt idx="9869">
                  <c:v>4.7276041666700621</c:v>
                </c:pt>
                <c:pt idx="9870">
                  <c:v>4.7277777777781012</c:v>
                </c:pt>
                <c:pt idx="9871">
                  <c:v>4.7279513888934162</c:v>
                </c:pt>
                <c:pt idx="9872">
                  <c:v>4.7281365740782348</c:v>
                </c:pt>
                <c:pt idx="9873">
                  <c:v>4.7283101851862739</c:v>
                </c:pt>
                <c:pt idx="9874">
                  <c:v>4.7284953703710926</c:v>
                </c:pt>
                <c:pt idx="9875">
                  <c:v>4.7286689814864076</c:v>
                </c:pt>
                <c:pt idx="9876">
                  <c:v>4.7288773148175096</c:v>
                </c:pt>
                <c:pt idx="9877">
                  <c:v>4.7290625000023283</c:v>
                </c:pt>
                <c:pt idx="9878">
                  <c:v>4.729247685187147</c:v>
                </c:pt>
                <c:pt idx="9879">
                  <c:v>4.7294097222256823</c:v>
                </c:pt>
                <c:pt idx="9880">
                  <c:v>4.729594907410501</c:v>
                </c:pt>
                <c:pt idx="9881">
                  <c:v>4.7298495370414457</c:v>
                </c:pt>
                <c:pt idx="9882">
                  <c:v>4.7300462962957681</c:v>
                </c:pt>
                <c:pt idx="9883">
                  <c:v>4.7301851851880201</c:v>
                </c:pt>
                <c:pt idx="9884">
                  <c:v>4.7303472222265555</c:v>
                </c:pt>
                <c:pt idx="9885">
                  <c:v>4.7305208333345945</c:v>
                </c:pt>
                <c:pt idx="9886">
                  <c:v>4.7307291666656965</c:v>
                </c:pt>
                <c:pt idx="9887">
                  <c:v>4.7309606481503579</c:v>
                </c:pt>
                <c:pt idx="9888">
                  <c:v>4.7312037037045229</c:v>
                </c:pt>
                <c:pt idx="9889">
                  <c:v>4.7313773148198379</c:v>
                </c:pt>
                <c:pt idx="9890">
                  <c:v>4.731516203704814</c:v>
                </c:pt>
                <c:pt idx="9891">
                  <c:v>4.731655092597066</c:v>
                </c:pt>
                <c:pt idx="9892">
                  <c:v>4.731828703705105</c:v>
                </c:pt>
                <c:pt idx="9893">
                  <c:v>4.7320138888899237</c:v>
                </c:pt>
                <c:pt idx="9894">
                  <c:v>4.7321875000052387</c:v>
                </c:pt>
                <c:pt idx="9895">
                  <c:v>4.7323958333363407</c:v>
                </c:pt>
                <c:pt idx="9896">
                  <c:v>4.7325694444443798</c:v>
                </c:pt>
                <c:pt idx="9897">
                  <c:v>4.7327199074061355</c:v>
                </c:pt>
                <c:pt idx="9898">
                  <c:v>4.7329050925982301</c:v>
                </c:pt>
                <c:pt idx="9899">
                  <c:v>4.7330787037062692</c:v>
                </c:pt>
                <c:pt idx="9900">
                  <c:v>4.7332754629678675</c:v>
                </c:pt>
                <c:pt idx="9901">
                  <c:v>4.7334490740759065</c:v>
                </c:pt>
                <c:pt idx="9902">
                  <c:v>4.7336458333375049</c:v>
                </c:pt>
                <c:pt idx="9903">
                  <c:v>4.7338657407453866</c:v>
                </c:pt>
                <c:pt idx="9904">
                  <c:v>4.734062499999709</c:v>
                </c:pt>
                <c:pt idx="9905">
                  <c:v>4.734236111115024</c:v>
                </c:pt>
                <c:pt idx="9906">
                  <c:v>4.7343634259304963</c:v>
                </c:pt>
                <c:pt idx="9907">
                  <c:v>4.7345370370385353</c:v>
                </c:pt>
                <c:pt idx="9908">
                  <c:v>4.7347337963001337</c:v>
                </c:pt>
                <c:pt idx="9909">
                  <c:v>4.7348842592618894</c:v>
                </c:pt>
                <c:pt idx="9910">
                  <c:v>4.7350347222236451</c:v>
                </c:pt>
                <c:pt idx="9911">
                  <c:v>4.7352083333389601</c:v>
                </c:pt>
                <c:pt idx="9912">
                  <c:v>4.7354050925932825</c:v>
                </c:pt>
                <c:pt idx="9913">
                  <c:v>4.7355671296318178</c:v>
                </c:pt>
                <c:pt idx="9914">
                  <c:v>4.7357175925935735</c:v>
                </c:pt>
                <c:pt idx="9915">
                  <c:v>4.7358564814858255</c:v>
                </c:pt>
                <c:pt idx="9916">
                  <c:v>4.7359953703708015</c:v>
                </c:pt>
                <c:pt idx="9917">
                  <c:v>4.7361689814861165</c:v>
                </c:pt>
                <c:pt idx="9918">
                  <c:v>4.7363310185173759</c:v>
                </c:pt>
                <c:pt idx="9919">
                  <c:v>4.7364814814864076</c:v>
                </c:pt>
                <c:pt idx="9920">
                  <c:v>4.7396990740744513</c:v>
                </c:pt>
                <c:pt idx="9921">
                  <c:v>4.739918981482333</c:v>
                </c:pt>
                <c:pt idx="9922">
                  <c:v>4.7401157407439314</c:v>
                </c:pt>
                <c:pt idx="9923">
                  <c:v>4.7403356481518131</c:v>
                </c:pt>
                <c:pt idx="9924">
                  <c:v>4.7405324074061355</c:v>
                </c:pt>
                <c:pt idx="9925">
                  <c:v>4.7407407407445135</c:v>
                </c:pt>
                <c:pt idx="9926">
                  <c:v>4.7409490740756155</c:v>
                </c:pt>
                <c:pt idx="9927">
                  <c:v>4.7411574074067175</c:v>
                </c:pt>
                <c:pt idx="9928">
                  <c:v>4.7413657407450955</c:v>
                </c:pt>
                <c:pt idx="9929">
                  <c:v>4.7415509259299142</c:v>
                </c:pt>
                <c:pt idx="9930">
                  <c:v>4.7417013888916699</c:v>
                </c:pt>
                <c:pt idx="9931">
                  <c:v>4.741840277776646</c:v>
                </c:pt>
                <c:pt idx="9932">
                  <c:v>4.7419560185226146</c:v>
                </c:pt>
                <c:pt idx="9933">
                  <c:v>4.7420717592613073</c:v>
                </c:pt>
                <c:pt idx="9934">
                  <c:v>4.742222222223063</c:v>
                </c:pt>
                <c:pt idx="9935">
                  <c:v>4.7426851851851097</c:v>
                </c:pt>
                <c:pt idx="9936">
                  <c:v>4.7428009259310784</c:v>
                </c:pt>
                <c:pt idx="9937">
                  <c:v>4.7429050925929914</c:v>
                </c:pt>
                <c:pt idx="9938">
                  <c:v>4.7430902777778101</c:v>
                </c:pt>
                <c:pt idx="9939">
                  <c:v>4.7432523148163455</c:v>
                </c:pt>
                <c:pt idx="9940">
                  <c:v>4.7433796296318178</c:v>
                </c:pt>
                <c:pt idx="9941">
                  <c:v>4.7435416666703532</c:v>
                </c:pt>
                <c:pt idx="9942">
                  <c:v>4.7436921296321088</c:v>
                </c:pt>
                <c:pt idx="9943">
                  <c:v>4.7438773148169275</c:v>
                </c:pt>
                <c:pt idx="9944">
                  <c:v>4.7440509259249666</c:v>
                </c:pt>
                <c:pt idx="9945">
                  <c:v>4.7442129629635019</c:v>
                </c:pt>
                <c:pt idx="9946">
                  <c:v>4.7443865740788169</c:v>
                </c:pt>
                <c:pt idx="9947">
                  <c:v>4.7445717592636356</c:v>
                </c:pt>
                <c:pt idx="9948">
                  <c:v>4.744733796302171</c:v>
                </c:pt>
                <c:pt idx="9949">
                  <c:v>4.7448842592639267</c:v>
                </c:pt>
                <c:pt idx="9950">
                  <c:v>4.7450231481489027</c:v>
                </c:pt>
                <c:pt idx="9951">
                  <c:v>4.7451736111106584</c:v>
                </c:pt>
                <c:pt idx="9952">
                  <c:v>4.7453935185185401</c:v>
                </c:pt>
                <c:pt idx="9953">
                  <c:v>4.7456134259264218</c:v>
                </c:pt>
                <c:pt idx="9954">
                  <c:v>4.7457407407418941</c:v>
                </c:pt>
                <c:pt idx="9955">
                  <c:v>4.7459490740729962</c:v>
                </c:pt>
                <c:pt idx="9956">
                  <c:v>4.7461689814808778</c:v>
                </c:pt>
                <c:pt idx="9957">
                  <c:v>4.7463310185194132</c:v>
                </c:pt>
                <c:pt idx="9958">
                  <c:v>4.7465162037042319</c:v>
                </c:pt>
                <c:pt idx="9959">
                  <c:v>4.7466550925964839</c:v>
                </c:pt>
                <c:pt idx="9960">
                  <c:v>4.7468750000043656</c:v>
                </c:pt>
                <c:pt idx="9961">
                  <c:v>4.7470601851891843</c:v>
                </c:pt>
                <c:pt idx="9962">
                  <c:v>4.7472222222277196</c:v>
                </c:pt>
                <c:pt idx="9963">
                  <c:v>4.7473726851894753</c:v>
                </c:pt>
                <c:pt idx="9964">
                  <c:v>4.747523148151231</c:v>
                </c:pt>
                <c:pt idx="9965">
                  <c:v>4.7477083333360497</c:v>
                </c:pt>
                <c:pt idx="9966">
                  <c:v>4.7478819444440887</c:v>
                </c:pt>
                <c:pt idx="9967">
                  <c:v>4.7480787037056871</c:v>
                </c:pt>
                <c:pt idx="9968">
                  <c:v>4.7482870370367891</c:v>
                </c:pt>
                <c:pt idx="9969">
                  <c:v>4.7484375000058208</c:v>
                </c:pt>
                <c:pt idx="9970">
                  <c:v>4.7486111111138598</c:v>
                </c:pt>
                <c:pt idx="9971">
                  <c:v>4.7487731481523952</c:v>
                </c:pt>
                <c:pt idx="9972">
                  <c:v>4.7489236111141508</c:v>
                </c:pt>
                <c:pt idx="9973">
                  <c:v>4.7491203703757492</c:v>
                </c:pt>
                <c:pt idx="9974">
                  <c:v>4.7492939814837882</c:v>
                </c:pt>
                <c:pt idx="9975">
                  <c:v>4.7494444444455439</c:v>
                </c:pt>
                <c:pt idx="9976">
                  <c:v>4.7496064814840793</c:v>
                </c:pt>
                <c:pt idx="9977">
                  <c:v>4.749756944445835</c:v>
                </c:pt>
                <c:pt idx="9978">
                  <c:v>4.7499421296306537</c:v>
                </c:pt>
                <c:pt idx="9979">
                  <c:v>4.750104166669189</c:v>
                </c:pt>
                <c:pt idx="9980">
                  <c:v>4.7502546296309447</c:v>
                </c:pt>
                <c:pt idx="9981">
                  <c:v>4.7504050925927004</c:v>
                </c:pt>
                <c:pt idx="9982">
                  <c:v>4.7505671296312357</c:v>
                </c:pt>
                <c:pt idx="9983">
                  <c:v>4.7507407407465507</c:v>
                </c:pt>
                <c:pt idx="9984">
                  <c:v>4.7509143518545898</c:v>
                </c:pt>
                <c:pt idx="9985">
                  <c:v>4.7510763888931251</c:v>
                </c:pt>
                <c:pt idx="9986">
                  <c:v>4.7512268518548808</c:v>
                </c:pt>
                <c:pt idx="9987">
                  <c:v>4.7513773148166365</c:v>
                </c:pt>
                <c:pt idx="9988">
                  <c:v>4.7515625000014552</c:v>
                </c:pt>
                <c:pt idx="9989">
                  <c:v>4.7518055555556202</c:v>
                </c:pt>
                <c:pt idx="9990">
                  <c:v>4.7520023148172186</c:v>
                </c:pt>
                <c:pt idx="9991">
                  <c:v>4.7521759259252576</c:v>
                </c:pt>
                <c:pt idx="9992">
                  <c:v>4.7523611111100763</c:v>
                </c:pt>
                <c:pt idx="9993">
                  <c:v>4.7525578703716747</c:v>
                </c:pt>
                <c:pt idx="9994">
                  <c:v>4.7527083333334303</c:v>
                </c:pt>
                <c:pt idx="9995">
                  <c:v>4.7528703703719657</c:v>
                </c:pt>
                <c:pt idx="9996">
                  <c:v>4.7531134259261307</c:v>
                </c:pt>
                <c:pt idx="9997">
                  <c:v>4.7533217592645087</c:v>
                </c:pt>
                <c:pt idx="9998">
                  <c:v>4.7535300925956108</c:v>
                </c:pt>
                <c:pt idx="9999">
                  <c:v>4.7537268518572091</c:v>
                </c:pt>
                <c:pt idx="10000">
                  <c:v>4.7539351851883112</c:v>
                </c:pt>
                <c:pt idx="10001">
                  <c:v>4.7540972222268465</c:v>
                </c:pt>
                <c:pt idx="10002">
                  <c:v>4.7542824074116652</c:v>
                </c:pt>
                <c:pt idx="10003">
                  <c:v>4.7544560185197042</c:v>
                </c:pt>
                <c:pt idx="10004">
                  <c:v>4.7546296296350192</c:v>
                </c:pt>
                <c:pt idx="10005">
                  <c:v>4.7548032407430583</c:v>
                </c:pt>
                <c:pt idx="10006">
                  <c:v>4.7549652777815936</c:v>
                </c:pt>
                <c:pt idx="10007">
                  <c:v>4.755127314820129</c:v>
                </c:pt>
                <c:pt idx="10008">
                  <c:v>4.755300925928168</c:v>
                </c:pt>
                <c:pt idx="10009">
                  <c:v>4.75543981482042</c:v>
                </c:pt>
                <c:pt idx="10010">
                  <c:v>4.7555902777821757</c:v>
                </c:pt>
                <c:pt idx="10011">
                  <c:v>4.755752314820711</c:v>
                </c:pt>
                <c:pt idx="10012">
                  <c:v>4.7559259259287501</c:v>
                </c:pt>
                <c:pt idx="10013">
                  <c:v>4.7589467592624715</c:v>
                </c:pt>
                <c:pt idx="10014">
                  <c:v>4.7589467592624715</c:v>
                </c:pt>
                <c:pt idx="10015">
                  <c:v>4.7589467592624715</c:v>
                </c:pt>
                <c:pt idx="10016">
                  <c:v>4.7590393518548808</c:v>
                </c:pt>
                <c:pt idx="10017">
                  <c:v>4.7592361111164792</c:v>
                </c:pt>
                <c:pt idx="10018">
                  <c:v>4.7594560185243608</c:v>
                </c:pt>
                <c:pt idx="10019">
                  <c:v>4.7596412037091795</c:v>
                </c:pt>
                <c:pt idx="10020">
                  <c:v>4.7598726851865649</c:v>
                </c:pt>
                <c:pt idx="10021">
                  <c:v>4.7600694444481633</c:v>
                </c:pt>
                <c:pt idx="10022">
                  <c:v>4.7602777777792653</c:v>
                </c:pt>
                <c:pt idx="10023">
                  <c:v>4.7604745370408637</c:v>
                </c:pt>
                <c:pt idx="10024">
                  <c:v>4.7606944444487453</c:v>
                </c:pt>
                <c:pt idx="10025">
                  <c:v>4.7609027777798474</c:v>
                </c:pt>
                <c:pt idx="10026">
                  <c:v>4.7610763888878864</c:v>
                </c:pt>
                <c:pt idx="10027">
                  <c:v>4.7612268518569181</c:v>
                </c:pt>
                <c:pt idx="10028">
                  <c:v>4.7613541666723904</c:v>
                </c:pt>
                <c:pt idx="10029">
                  <c:v>4.7614930555573665</c:v>
                </c:pt>
                <c:pt idx="10030">
                  <c:v>4.7616898148189648</c:v>
                </c:pt>
                <c:pt idx="10031">
                  <c:v>4.7618634259270038</c:v>
                </c:pt>
                <c:pt idx="10032">
                  <c:v>4.7622222222271375</c:v>
                </c:pt>
                <c:pt idx="10033">
                  <c:v>4.7623611111121136</c:v>
                </c:pt>
                <c:pt idx="10034">
                  <c:v>4.7624768518508063</c:v>
                </c:pt>
                <c:pt idx="10035">
                  <c:v>4.7626620370429009</c:v>
                </c:pt>
                <c:pt idx="10036">
                  <c:v>4.7628819444435067</c:v>
                </c:pt>
                <c:pt idx="10037">
                  <c:v>4.763078703705105</c:v>
                </c:pt>
                <c:pt idx="10038">
                  <c:v>4.763217592597357</c:v>
                </c:pt>
                <c:pt idx="10039">
                  <c:v>4.763356481482333</c:v>
                </c:pt>
                <c:pt idx="10040">
                  <c:v>4.763530092597648</c:v>
                </c:pt>
                <c:pt idx="10041">
                  <c:v>4.7637384259287501</c:v>
                </c:pt>
                <c:pt idx="10042">
                  <c:v>4.7639236111135688</c:v>
                </c:pt>
                <c:pt idx="10043">
                  <c:v>4.7640856481521041</c:v>
                </c:pt>
                <c:pt idx="10044">
                  <c:v>4.7642361111138598</c:v>
                </c:pt>
                <c:pt idx="10045">
                  <c:v>4.7644444444449618</c:v>
                </c:pt>
                <c:pt idx="10046">
                  <c:v>4.7646064814834972</c:v>
                </c:pt>
                <c:pt idx="10047">
                  <c:v>4.7647569444452529</c:v>
                </c:pt>
                <c:pt idx="10048">
                  <c:v>4.7649074074070086</c:v>
                </c:pt>
                <c:pt idx="10049">
                  <c:v>4.7650810185223236</c:v>
                </c:pt>
                <c:pt idx="10050">
                  <c:v>4.7652893518534256</c:v>
                </c:pt>
                <c:pt idx="10051">
                  <c:v>4.765486111115024</c:v>
                </c:pt>
                <c:pt idx="10052">
                  <c:v>4.7656481481535593</c:v>
                </c:pt>
                <c:pt idx="10053">
                  <c:v>4.7658217592615983</c:v>
                </c:pt>
                <c:pt idx="10054">
                  <c:v>4.7659837963001337</c:v>
                </c:pt>
                <c:pt idx="10055">
                  <c:v>4.766145833338669</c:v>
                </c:pt>
                <c:pt idx="10056">
                  <c:v>4.7663078703699284</c:v>
                </c:pt>
                <c:pt idx="10057">
                  <c:v>4.7665046296315268</c:v>
                </c:pt>
                <c:pt idx="10058">
                  <c:v>4.7666782407395658</c:v>
                </c:pt>
                <c:pt idx="10059">
                  <c:v>4.7668750000011642</c:v>
                </c:pt>
                <c:pt idx="10060">
                  <c:v>4.7670254629629198</c:v>
                </c:pt>
                <c:pt idx="10061">
                  <c:v>4.7671759259246755</c:v>
                </c:pt>
                <c:pt idx="10062">
                  <c:v>4.7673263888937072</c:v>
                </c:pt>
                <c:pt idx="10063">
                  <c:v>4.7674884259249666</c:v>
                </c:pt>
                <c:pt idx="10064">
                  <c:v>4.7676620370402816</c:v>
                </c:pt>
                <c:pt idx="10065">
                  <c:v>4.7679050925944466</c:v>
                </c:pt>
                <c:pt idx="10066">
                  <c:v>4.768136574079108</c:v>
                </c:pt>
                <c:pt idx="10067">
                  <c:v>4.7682986111103673</c:v>
                </c:pt>
                <c:pt idx="10068">
                  <c:v>4.7684259259258397</c:v>
                </c:pt>
                <c:pt idx="10069">
                  <c:v>4.7685648148180917</c:v>
                </c:pt>
                <c:pt idx="10070">
                  <c:v>4.7687384259261307</c:v>
                </c:pt>
                <c:pt idx="10071">
                  <c:v>4.7689120370414457</c:v>
                </c:pt>
                <c:pt idx="10072">
                  <c:v>4.7690740740727051</c:v>
                </c:pt>
                <c:pt idx="10073">
                  <c:v>4.7692939814805868</c:v>
                </c:pt>
                <c:pt idx="10074">
                  <c:v>4.7694675925959018</c:v>
                </c:pt>
                <c:pt idx="10075">
                  <c:v>4.7696643518575002</c:v>
                </c:pt>
                <c:pt idx="10076">
                  <c:v>4.7698726851886022</c:v>
                </c:pt>
                <c:pt idx="10077">
                  <c:v>4.7701157407427672</c:v>
                </c:pt>
                <c:pt idx="10078">
                  <c:v>4.7703240740738693</c:v>
                </c:pt>
                <c:pt idx="10079">
                  <c:v>4.7705208333354676</c:v>
                </c:pt>
                <c:pt idx="10080">
                  <c:v>4.7706944444435067</c:v>
                </c:pt>
                <c:pt idx="10081">
                  <c:v>4.7708449074125383</c:v>
                </c:pt>
                <c:pt idx="10082">
                  <c:v>4.7710069444437977</c:v>
                </c:pt>
                <c:pt idx="10083">
                  <c:v>4.7711921296286164</c:v>
                </c:pt>
                <c:pt idx="10084">
                  <c:v>4.7713888888902147</c:v>
                </c:pt>
                <c:pt idx="10085">
                  <c:v>4.7715625000055297</c:v>
                </c:pt>
                <c:pt idx="10086">
                  <c:v>4.7717013888905058</c:v>
                </c:pt>
                <c:pt idx="10087">
                  <c:v>4.7718518518522615</c:v>
                </c:pt>
                <c:pt idx="10088">
                  <c:v>4.7720833333369228</c:v>
                </c:pt>
                <c:pt idx="10089">
                  <c:v>4.7722916666680248</c:v>
                </c:pt>
                <c:pt idx="10090">
                  <c:v>4.7724537037065602</c:v>
                </c:pt>
                <c:pt idx="10091">
                  <c:v>4.7726736111144419</c:v>
                </c:pt>
                <c:pt idx="10092">
                  <c:v>4.7728703703760402</c:v>
                </c:pt>
                <c:pt idx="10093">
                  <c:v>4.7730092592610163</c:v>
                </c:pt>
                <c:pt idx="10094">
                  <c:v>4.7731712962995516</c:v>
                </c:pt>
                <c:pt idx="10095">
                  <c:v>4.7733564814843703</c:v>
                </c:pt>
                <c:pt idx="10096">
                  <c:v>4.7735532407459687</c:v>
                </c:pt>
                <c:pt idx="10097">
                  <c:v>4.773750000000291</c:v>
                </c:pt>
                <c:pt idx="10098">
                  <c:v>4.773958333338669</c:v>
                </c:pt>
                <c:pt idx="10099">
                  <c:v>4.7741666666697711</c:v>
                </c:pt>
                <c:pt idx="10100">
                  <c:v>4.7743634259313694</c:v>
                </c:pt>
                <c:pt idx="10101">
                  <c:v>4.7745486111161881</c:v>
                </c:pt>
                <c:pt idx="10102">
                  <c:v>4.7747337963010068</c:v>
                </c:pt>
                <c:pt idx="10103">
                  <c:v>4.7749652777783922</c:v>
                </c:pt>
                <c:pt idx="10104">
                  <c:v>4.7752083333325572</c:v>
                </c:pt>
                <c:pt idx="10105">
                  <c:v>4.7754166666709352</c:v>
                </c:pt>
                <c:pt idx="10106">
                  <c:v>4.7756134259252576</c:v>
                </c:pt>
                <c:pt idx="10107">
                  <c:v>4.7757638888942893</c:v>
                </c:pt>
                <c:pt idx="10108">
                  <c:v>4.7759606481486117</c:v>
                </c:pt>
                <c:pt idx="10109">
                  <c:v>4.776192129633273</c:v>
                </c:pt>
                <c:pt idx="10110">
                  <c:v>4.7791087962978054</c:v>
                </c:pt>
                <c:pt idx="10111">
                  <c:v>4.7792592592595611</c:v>
                </c:pt>
                <c:pt idx="10112">
                  <c:v>4.7793981481518131</c:v>
                </c:pt>
                <c:pt idx="10113">
                  <c:v>4.7795601851903484</c:v>
                </c:pt>
                <c:pt idx="10114">
                  <c:v>4.7797685185214505</c:v>
                </c:pt>
                <c:pt idx="10115">
                  <c:v>4.7799884259293322</c:v>
                </c:pt>
                <c:pt idx="10116">
                  <c:v>4.7802314814834972</c:v>
                </c:pt>
                <c:pt idx="10117">
                  <c:v>4.7804629629681585</c:v>
                </c:pt>
                <c:pt idx="10118">
                  <c:v>4.7806597222224809</c:v>
                </c:pt>
                <c:pt idx="10119">
                  <c:v>4.7808680555608589</c:v>
                </c:pt>
                <c:pt idx="10120">
                  <c:v>4.7810879629687406</c:v>
                </c:pt>
                <c:pt idx="10121">
                  <c:v>4.7813078703693463</c:v>
                </c:pt>
                <c:pt idx="10122">
                  <c:v>4.7815046296309447</c:v>
                </c:pt>
                <c:pt idx="10123">
                  <c:v>4.781701388892543</c:v>
                </c:pt>
                <c:pt idx="10124">
                  <c:v>4.7818750000005821</c:v>
                </c:pt>
                <c:pt idx="10125">
                  <c:v>4.7820486111158971</c:v>
                </c:pt>
                <c:pt idx="10126">
                  <c:v>4.7822106481471565</c:v>
                </c:pt>
                <c:pt idx="10127">
                  <c:v>4.7825694444472902</c:v>
                </c:pt>
                <c:pt idx="10128">
                  <c:v>4.7827777777783922</c:v>
                </c:pt>
                <c:pt idx="10129">
                  <c:v>4.7831597222248092</c:v>
                </c:pt>
                <c:pt idx="10130">
                  <c:v>4.7833217592633446</c:v>
                </c:pt>
                <c:pt idx="10131">
                  <c:v>4.7834722222251003</c:v>
                </c:pt>
                <c:pt idx="10132">
                  <c:v>4.7836458333331393</c:v>
                </c:pt>
                <c:pt idx="10133">
                  <c:v>4.783865740741021</c:v>
                </c:pt>
                <c:pt idx="10134">
                  <c:v>4.784074074079399</c:v>
                </c:pt>
                <c:pt idx="10135">
                  <c:v>4.7842939814872807</c:v>
                </c:pt>
                <c:pt idx="10136">
                  <c:v>4.7844907407416031</c:v>
                </c:pt>
                <c:pt idx="10137">
                  <c:v>4.7846990740727051</c:v>
                </c:pt>
                <c:pt idx="10138">
                  <c:v>4.7848958333343035</c:v>
                </c:pt>
                <c:pt idx="10139">
                  <c:v>4.7850810185191222</c:v>
                </c:pt>
                <c:pt idx="10140">
                  <c:v>4.7853125000037835</c:v>
                </c:pt>
                <c:pt idx="10141">
                  <c:v>4.7855439814811689</c:v>
                </c:pt>
                <c:pt idx="10142">
                  <c:v>4.7857291666659876</c:v>
                </c:pt>
                <c:pt idx="10143">
                  <c:v>4.7859143518508063</c:v>
                </c:pt>
                <c:pt idx="10144">
                  <c:v>4.7860879629661213</c:v>
                </c:pt>
                <c:pt idx="10145">
                  <c:v>4.786307870374003</c:v>
                </c:pt>
                <c:pt idx="10146">
                  <c:v>4.7867129629667033</c:v>
                </c:pt>
                <c:pt idx="10147">
                  <c:v>4.786898148151522</c:v>
                </c:pt>
                <c:pt idx="10148">
                  <c:v>4.7870833333363407</c:v>
                </c:pt>
                <c:pt idx="10149">
                  <c:v>4.7873032407442224</c:v>
                </c:pt>
                <c:pt idx="10150">
                  <c:v>4.7875115740753245</c:v>
                </c:pt>
                <c:pt idx="10151">
                  <c:v>4.7877314814832062</c:v>
                </c:pt>
                <c:pt idx="10152">
                  <c:v>4.7880324074067175</c:v>
                </c:pt>
                <c:pt idx="10153">
                  <c:v>4.7882523148145992</c:v>
                </c:pt>
                <c:pt idx="10154">
                  <c:v>4.7884837962992606</c:v>
                </c:pt>
                <c:pt idx="10155">
                  <c:v>4.788749999999709</c:v>
                </c:pt>
                <c:pt idx="10156">
                  <c:v>4.7889699074075907</c:v>
                </c:pt>
                <c:pt idx="10157">
                  <c:v>4.789201388892252</c:v>
                </c:pt>
                <c:pt idx="10158">
                  <c:v>4.7894212963001337</c:v>
                </c:pt>
                <c:pt idx="10159">
                  <c:v>4.7896990740773617</c:v>
                </c:pt>
                <c:pt idx="10160">
                  <c:v>4.7899537037083064</c:v>
                </c:pt>
                <c:pt idx="10161">
                  <c:v>4.7901504629626288</c:v>
                </c:pt>
                <c:pt idx="10162">
                  <c:v>4.7903356481474475</c:v>
                </c:pt>
                <c:pt idx="10163">
                  <c:v>4.7904861111164792</c:v>
                </c:pt>
                <c:pt idx="10164">
                  <c:v>4.7906481481477385</c:v>
                </c:pt>
                <c:pt idx="10165">
                  <c:v>4.7908333333325572</c:v>
                </c:pt>
                <c:pt idx="10166">
                  <c:v>4.7910416666709352</c:v>
                </c:pt>
                <c:pt idx="10167">
                  <c:v>4.7912268518557539</c:v>
                </c:pt>
                <c:pt idx="10168">
                  <c:v>4.7914236111100763</c:v>
                </c:pt>
                <c:pt idx="10169">
                  <c:v>4.791608796302171</c:v>
                </c:pt>
                <c:pt idx="10170">
                  <c:v>4.7921759259261307</c:v>
                </c:pt>
                <c:pt idx="10171">
                  <c:v>4.7923611111109494</c:v>
                </c:pt>
                <c:pt idx="10172">
                  <c:v>4.7925347222262644</c:v>
                </c:pt>
                <c:pt idx="10173">
                  <c:v>4.7927430555573665</c:v>
                </c:pt>
                <c:pt idx="10174">
                  <c:v>4.7929861111115315</c:v>
                </c:pt>
                <c:pt idx="10175">
                  <c:v>4.7931944444499095</c:v>
                </c:pt>
                <c:pt idx="10176">
                  <c:v>4.7934375000040745</c:v>
                </c:pt>
                <c:pt idx="10177">
                  <c:v>4.7937152777813026</c:v>
                </c:pt>
                <c:pt idx="10178">
                  <c:v>4.7940046296353103</c:v>
                </c:pt>
                <c:pt idx="10179">
                  <c:v>4.7943055555588217</c:v>
                </c:pt>
                <c:pt idx="10180">
                  <c:v>4.79457175925927</c:v>
                </c:pt>
                <c:pt idx="10181">
                  <c:v>4.7948495370364981</c:v>
                </c:pt>
                <c:pt idx="10182">
                  <c:v>4.7951967592598521</c:v>
                </c:pt>
                <c:pt idx="10183">
                  <c:v>4.7954513888907968</c:v>
                </c:pt>
                <c:pt idx="10184">
                  <c:v>4.7956481481523952</c:v>
                </c:pt>
                <c:pt idx="10185">
                  <c:v>4.7958680555602768</c:v>
                </c:pt>
                <c:pt idx="10186">
                  <c:v>4.7961574074070086</c:v>
                </c:pt>
                <c:pt idx="10187">
                  <c:v>4.7964467592610163</c:v>
                </c:pt>
                <c:pt idx="10188">
                  <c:v>4.7967592592613073</c:v>
                </c:pt>
                <c:pt idx="10189">
                  <c:v>4.7970370370385353</c:v>
                </c:pt>
                <c:pt idx="10190">
                  <c:v>4.7973379629620467</c:v>
                </c:pt>
                <c:pt idx="10191">
                  <c:v>4.7976504629623378</c:v>
                </c:pt>
                <c:pt idx="10192">
                  <c:v>4.7980208333319752</c:v>
                </c:pt>
                <c:pt idx="10193">
                  <c:v>4.7982754629629198</c:v>
                </c:pt>
                <c:pt idx="10194">
                  <c:v>4.7985300925938645</c:v>
                </c:pt>
                <c:pt idx="10195">
                  <c:v>4.7987962963015889</c:v>
                </c:pt>
                <c:pt idx="10196">
                  <c:v>4.7990856481483206</c:v>
                </c:pt>
                <c:pt idx="10197">
                  <c:v>4.7993634259255487</c:v>
                </c:pt>
                <c:pt idx="10198">
                  <c:v>4.7996412037027767</c:v>
                </c:pt>
                <c:pt idx="10199">
                  <c:v>4.7999537037030677</c:v>
                </c:pt>
                <c:pt idx="10200">
                  <c:v>4.8003240740727051</c:v>
                </c:pt>
                <c:pt idx="10201">
                  <c:v>4.8007291666654055</c:v>
                </c:pt>
                <c:pt idx="10202">
                  <c:v>4.8009953703731298</c:v>
                </c:pt>
                <c:pt idx="10203">
                  <c:v>4.8012268518505152</c:v>
                </c:pt>
                <c:pt idx="10204">
                  <c:v>4.8069097222251003</c:v>
                </c:pt>
                <c:pt idx="10205">
                  <c:v>4.8072106481486117</c:v>
                </c:pt>
                <c:pt idx="10206">
                  <c:v>4.8074652777795563</c:v>
                </c:pt>
                <c:pt idx="10207">
                  <c:v>4.8077430555567844</c:v>
                </c:pt>
                <c:pt idx="10208">
                  <c:v>4.8079745370414457</c:v>
                </c:pt>
                <c:pt idx="10209">
                  <c:v>4.8081944444493274</c:v>
                </c:pt>
                <c:pt idx="10210">
                  <c:v>4.8083912037036498</c:v>
                </c:pt>
                <c:pt idx="10211">
                  <c:v>4.8086921296344372</c:v>
                </c:pt>
                <c:pt idx="10212">
                  <c:v>4.8089699074116652</c:v>
                </c:pt>
                <c:pt idx="10213">
                  <c:v>4.8092129629658302</c:v>
                </c:pt>
                <c:pt idx="10214">
                  <c:v>4.8094560185199953</c:v>
                </c:pt>
                <c:pt idx="10215">
                  <c:v>4.809675925927877</c:v>
                </c:pt>
                <c:pt idx="10216">
                  <c:v>4.8098958333357587</c:v>
                </c:pt>
                <c:pt idx="10217">
                  <c:v>4.8101157407436403</c:v>
                </c:pt>
                <c:pt idx="10218">
                  <c:v>4.8103240740747424</c:v>
                </c:pt>
                <c:pt idx="10219">
                  <c:v>4.8105324074131204</c:v>
                </c:pt>
                <c:pt idx="10220">
                  <c:v>4.8107407407442224</c:v>
                </c:pt>
                <c:pt idx="10221">
                  <c:v>4.8110069444446708</c:v>
                </c:pt>
                <c:pt idx="10222">
                  <c:v>4.8112615740756155</c:v>
                </c:pt>
                <c:pt idx="10223">
                  <c:v>4.8115509259296232</c:v>
                </c:pt>
                <c:pt idx="10224">
                  <c:v>4.8118171296300716</c:v>
                </c:pt>
                <c:pt idx="10225">
                  <c:v>4.8120601851842366</c:v>
                </c:pt>
                <c:pt idx="10226">
                  <c:v>4.812291666668898</c:v>
                </c:pt>
                <c:pt idx="10227">
                  <c:v>4.8125115740767797</c:v>
                </c:pt>
                <c:pt idx="10228">
                  <c:v>4.8127893518540077</c:v>
                </c:pt>
                <c:pt idx="10229">
                  <c:v>4.8130671296312357</c:v>
                </c:pt>
                <c:pt idx="10230">
                  <c:v>4.8133217592621804</c:v>
                </c:pt>
                <c:pt idx="10231">
                  <c:v>4.8135879629626288</c:v>
                </c:pt>
                <c:pt idx="10232">
                  <c:v>4.8139467592627625</c:v>
                </c:pt>
                <c:pt idx="10233">
                  <c:v>4.8142476851862739</c:v>
                </c:pt>
                <c:pt idx="10234">
                  <c:v>4.8144675925941556</c:v>
                </c:pt>
                <c:pt idx="10235">
                  <c:v>4.8146759259252576</c:v>
                </c:pt>
                <c:pt idx="10236">
                  <c:v>4.8148611111100763</c:v>
                </c:pt>
                <c:pt idx="10237">
                  <c:v>4.8150925925947377</c:v>
                </c:pt>
                <c:pt idx="10238">
                  <c:v>4.8153819444487453</c:v>
                </c:pt>
                <c:pt idx="10239">
                  <c:v>4.8156597222259734</c:v>
                </c:pt>
                <c:pt idx="10240">
                  <c:v>4.8159143518569181</c:v>
                </c:pt>
                <c:pt idx="10241">
                  <c:v>4.8161574074110831</c:v>
                </c:pt>
                <c:pt idx="10242">
                  <c:v>4.8164930555576575</c:v>
                </c:pt>
                <c:pt idx="10243">
                  <c:v>4.8167476851886022</c:v>
                </c:pt>
                <c:pt idx="10244">
                  <c:v>4.8169907407427672</c:v>
                </c:pt>
                <c:pt idx="10245">
                  <c:v>4.8172916666662786</c:v>
                </c:pt>
                <c:pt idx="10246">
                  <c:v>4.817557870374003</c:v>
                </c:pt>
                <c:pt idx="10247">
                  <c:v>4.817766203705105</c:v>
                </c:pt>
                <c:pt idx="10248">
                  <c:v>4.8180555555591127</c:v>
                </c:pt>
                <c:pt idx="10249">
                  <c:v>4.8183564814826241</c:v>
                </c:pt>
                <c:pt idx="10250">
                  <c:v>4.8185879629672854</c:v>
                </c:pt>
                <c:pt idx="10251">
                  <c:v>4.8187731481521041</c:v>
                </c:pt>
                <c:pt idx="10252">
                  <c:v>4.8189699074064265</c:v>
                </c:pt>
                <c:pt idx="10253">
                  <c:v>4.8192013888910878</c:v>
                </c:pt>
                <c:pt idx="10254">
                  <c:v>4.8194212962989695</c:v>
                </c:pt>
                <c:pt idx="10255">
                  <c:v>4.8196643518531346</c:v>
                </c:pt>
                <c:pt idx="10256">
                  <c:v>4.8198842592610163</c:v>
                </c:pt>
                <c:pt idx="10257">
                  <c:v>4.8201157407456776</c:v>
                </c:pt>
                <c:pt idx="10258">
                  <c:v>4.8203703703693463</c:v>
                </c:pt>
                <c:pt idx="10259">
                  <c:v>4.8206134259307873</c:v>
                </c:pt>
                <c:pt idx="10260">
                  <c:v>4.8208912037080154</c:v>
                </c:pt>
                <c:pt idx="10261">
                  <c:v>4.8212152777778101</c:v>
                </c:pt>
                <c:pt idx="10262">
                  <c:v>4.8215625000011642</c:v>
                </c:pt>
                <c:pt idx="10263">
                  <c:v>4.8218287037088885</c:v>
                </c:pt>
                <c:pt idx="10264">
                  <c:v>4.8220370370399905</c:v>
                </c:pt>
                <c:pt idx="10265">
                  <c:v>4.8222337963015889</c:v>
                </c:pt>
                <c:pt idx="10266">
                  <c:v>4.8224421296326909</c:v>
                </c:pt>
                <c:pt idx="10267">
                  <c:v>4.8226388888942893</c:v>
                </c:pt>
                <c:pt idx="10268">
                  <c:v>4.8228472222253913</c:v>
                </c:pt>
                <c:pt idx="10269">
                  <c:v>4.8231250000026193</c:v>
                </c:pt>
                <c:pt idx="10270">
                  <c:v>4.8233680555567844</c:v>
                </c:pt>
                <c:pt idx="10271">
                  <c:v>4.8235648148183827</c:v>
                </c:pt>
                <c:pt idx="10272">
                  <c:v>4.8237731481494848</c:v>
                </c:pt>
                <c:pt idx="10273">
                  <c:v>4.8240856481497758</c:v>
                </c:pt>
                <c:pt idx="10274">
                  <c:v>4.8244791666656965</c:v>
                </c:pt>
                <c:pt idx="10275">
                  <c:v>4.8247222222271375</c:v>
                </c:pt>
                <c:pt idx="10276">
                  <c:v>4.8249537037045229</c:v>
                </c:pt>
                <c:pt idx="10277">
                  <c:v>4.8252199074122473</c:v>
                </c:pt>
                <c:pt idx="10278">
                  <c:v>4.8255555555588217</c:v>
                </c:pt>
                <c:pt idx="10279">
                  <c:v>4.8258449074128293</c:v>
                </c:pt>
                <c:pt idx="10280">
                  <c:v>4.8261689814826241</c:v>
                </c:pt>
                <c:pt idx="10281">
                  <c:v>4.8265393518522615</c:v>
                </c:pt>
                <c:pt idx="10282">
                  <c:v>4.8268865740756155</c:v>
                </c:pt>
                <c:pt idx="10283">
                  <c:v>4.8271527777833398</c:v>
                </c:pt>
                <c:pt idx="10284">
                  <c:v>4.8273726851839456</c:v>
                </c:pt>
                <c:pt idx="10285">
                  <c:v>4.8276851851842366</c:v>
                </c:pt>
                <c:pt idx="10286">
                  <c:v>4.82805555556115</c:v>
                </c:pt>
                <c:pt idx="10287">
                  <c:v>4.8283564814846613</c:v>
                </c:pt>
                <c:pt idx="10288">
                  <c:v>4.828645833338669</c:v>
                </c:pt>
                <c:pt idx="10289">
                  <c:v>4.8288888888928341</c:v>
                </c:pt>
                <c:pt idx="10290">
                  <c:v>4.8292129629626288</c:v>
                </c:pt>
                <c:pt idx="10291">
                  <c:v>4.8295023148166365</c:v>
                </c:pt>
                <c:pt idx="10292">
                  <c:v>4.8297569444475812</c:v>
                </c:pt>
                <c:pt idx="10293">
                  <c:v>4.8300115740785259</c:v>
                </c:pt>
                <c:pt idx="10294">
                  <c:v>4.8303009259252576</c:v>
                </c:pt>
                <c:pt idx="10295">
                  <c:v>4.8306944444484543</c:v>
                </c:pt>
                <c:pt idx="10296">
                  <c:v>4.8310995370411547</c:v>
                </c:pt>
                <c:pt idx="10297">
                  <c:v>4.8313773148183827</c:v>
                </c:pt>
                <c:pt idx="10298">
                  <c:v>4.8345833333369228</c:v>
                </c:pt>
                <c:pt idx="10299">
                  <c:v>4.8348263888910878</c:v>
                </c:pt>
                <c:pt idx="10300">
                  <c:v>4.8350810185220325</c:v>
                </c:pt>
                <c:pt idx="10301">
                  <c:v>4.8353124999994179</c:v>
                </c:pt>
                <c:pt idx="10302">
                  <c:v>4.8355671296303626</c:v>
                </c:pt>
                <c:pt idx="10303">
                  <c:v>4.8358101851845277</c:v>
                </c:pt>
                <c:pt idx="10304">
                  <c:v>4.8361342592615983</c:v>
                </c:pt>
                <c:pt idx="10305">
                  <c:v>4.8364467592618894</c:v>
                </c:pt>
                <c:pt idx="10306">
                  <c:v>4.8367013888928341</c:v>
                </c:pt>
                <c:pt idx="10307">
                  <c:v>4.8369212963007158</c:v>
                </c:pt>
                <c:pt idx="10308">
                  <c:v>4.8371527777781012</c:v>
                </c:pt>
                <c:pt idx="10309">
                  <c:v>4.8373842592627625</c:v>
                </c:pt>
                <c:pt idx="10310">
                  <c:v>4.8376273148169275</c:v>
                </c:pt>
                <c:pt idx="10311">
                  <c:v>4.8379398148172186</c:v>
                </c:pt>
                <c:pt idx="10312">
                  <c:v>4.8382638888942893</c:v>
                </c:pt>
                <c:pt idx="10313">
                  <c:v>4.838553240741021</c:v>
                </c:pt>
                <c:pt idx="10314">
                  <c:v>4.8388078703719657</c:v>
                </c:pt>
                <c:pt idx="10315">
                  <c:v>4.8390625000029104</c:v>
                </c:pt>
                <c:pt idx="10316">
                  <c:v>4.8393055555570754</c:v>
                </c:pt>
                <c:pt idx="10317">
                  <c:v>4.8395370370417368</c:v>
                </c:pt>
                <c:pt idx="10318">
                  <c:v>4.8398148148189648</c:v>
                </c:pt>
                <c:pt idx="10319">
                  <c:v>4.8400925925961928</c:v>
                </c:pt>
                <c:pt idx="10320">
                  <c:v>4.8403472222271375</c:v>
                </c:pt>
                <c:pt idx="10321">
                  <c:v>4.8405671296350192</c:v>
                </c:pt>
                <c:pt idx="10322">
                  <c:v>4.8407986111124046</c:v>
                </c:pt>
                <c:pt idx="10323">
                  <c:v>4.841099537035916</c:v>
                </c:pt>
                <c:pt idx="10324">
                  <c:v>4.8413888888899237</c:v>
                </c:pt>
                <c:pt idx="10325">
                  <c:v>4.8415972222210257</c:v>
                </c:pt>
                <c:pt idx="10326">
                  <c:v>4.8418171296289074</c:v>
                </c:pt>
                <c:pt idx="10327">
                  <c:v>4.8420023148137261</c:v>
                </c:pt>
                <c:pt idx="10328">
                  <c:v>4.8422569444446708</c:v>
                </c:pt>
                <c:pt idx="10329">
                  <c:v>4.8425115740756155</c:v>
                </c:pt>
                <c:pt idx="10330">
                  <c:v>4.8427430555602768</c:v>
                </c:pt>
                <c:pt idx="10331">
                  <c:v>4.8429976851839456</c:v>
                </c:pt>
                <c:pt idx="10332">
                  <c:v>4.8432291666686069</c:v>
                </c:pt>
                <c:pt idx="10333">
                  <c:v>4.8434490740764886</c:v>
                </c:pt>
                <c:pt idx="10334">
                  <c:v>4.8436226851845277</c:v>
                </c:pt>
                <c:pt idx="10335">
                  <c:v>4.843784722223063</c:v>
                </c:pt>
                <c:pt idx="10336">
                  <c:v>4.844097222223354</c:v>
                </c:pt>
                <c:pt idx="10337">
                  <c:v>4.8443518518542987</c:v>
                </c:pt>
                <c:pt idx="10338">
                  <c:v>4.8445833333389601</c:v>
                </c:pt>
                <c:pt idx="10339">
                  <c:v>4.8448032407395658</c:v>
                </c:pt>
                <c:pt idx="10340">
                  <c:v>4.8450578703705105</c:v>
                </c:pt>
                <c:pt idx="10341">
                  <c:v>4.8453240740782348</c:v>
                </c:pt>
                <c:pt idx="10342">
                  <c:v>4.8455787037091795</c:v>
                </c:pt>
                <c:pt idx="10343">
                  <c:v>4.8458449074096279</c:v>
                </c:pt>
                <c:pt idx="10344">
                  <c:v>4.8460995370405726</c:v>
                </c:pt>
                <c:pt idx="10345">
                  <c:v>4.846331018517958</c:v>
                </c:pt>
                <c:pt idx="10346">
                  <c:v>4.8465856481489027</c:v>
                </c:pt>
                <c:pt idx="10347">
                  <c:v>4.8468287037030677</c:v>
                </c:pt>
                <c:pt idx="10348">
                  <c:v>4.8470949074107921</c:v>
                </c:pt>
                <c:pt idx="10349">
                  <c:v>4.8474305555573665</c:v>
                </c:pt>
                <c:pt idx="10350">
                  <c:v>4.8478009259270038</c:v>
                </c:pt>
                <c:pt idx="10351">
                  <c:v>4.8481250000040745</c:v>
                </c:pt>
                <c:pt idx="10352">
                  <c:v>4.8483912037045229</c:v>
                </c:pt>
                <c:pt idx="10353">
                  <c:v>4.8486805555585306</c:v>
                </c:pt>
                <c:pt idx="10354">
                  <c:v>4.8489583333357587</c:v>
                </c:pt>
                <c:pt idx="10355">
                  <c:v>4.84925925925927</c:v>
                </c:pt>
                <c:pt idx="10356">
                  <c:v>4.8495949074131204</c:v>
                </c:pt>
                <c:pt idx="10357">
                  <c:v>4.8499652777827578</c:v>
                </c:pt>
                <c:pt idx="10358">
                  <c:v>4.8503587962986785</c:v>
                </c:pt>
                <c:pt idx="10359">
                  <c:v>4.8507060185220325</c:v>
                </c:pt>
                <c:pt idx="10360">
                  <c:v>4.8509953703760402</c:v>
                </c:pt>
                <c:pt idx="10361">
                  <c:v>4.851249999999709</c:v>
                </c:pt>
                <c:pt idx="10362">
                  <c:v>4.8515162037074333</c:v>
                </c:pt>
                <c:pt idx="10363">
                  <c:v>4.8518634259307873</c:v>
                </c:pt>
                <c:pt idx="10364">
                  <c:v>4.8522453703699284</c:v>
                </c:pt>
                <c:pt idx="10365">
                  <c:v>4.8525925925932825</c:v>
                </c:pt>
                <c:pt idx="10366">
                  <c:v>4.8529513888934162</c:v>
                </c:pt>
                <c:pt idx="10367">
                  <c:v>4.8533912037091795</c:v>
                </c:pt>
                <c:pt idx="10368">
                  <c:v>4.8537152777789743</c:v>
                </c:pt>
                <c:pt idx="10369">
                  <c:v>4.8539814814866986</c:v>
                </c:pt>
                <c:pt idx="10370">
                  <c:v>4.85428240741021</c:v>
                </c:pt>
                <c:pt idx="10371">
                  <c:v>4.8545717592642177</c:v>
                </c:pt>
                <c:pt idx="10372">
                  <c:v>4.8548611111109494</c:v>
                </c:pt>
                <c:pt idx="10373">
                  <c:v>4.8551504629649571</c:v>
                </c:pt>
                <c:pt idx="10374">
                  <c:v>4.8554282407421852</c:v>
                </c:pt>
                <c:pt idx="10375">
                  <c:v>4.8557407407424762</c:v>
                </c:pt>
                <c:pt idx="10376">
                  <c:v>4.8560879629658302</c:v>
                </c:pt>
                <c:pt idx="10377">
                  <c:v>4.8564236111124046</c:v>
                </c:pt>
                <c:pt idx="10378">
                  <c:v>4.856759259258979</c:v>
                </c:pt>
                <c:pt idx="10379">
                  <c:v>4.857106481482333</c:v>
                </c:pt>
                <c:pt idx="10380">
                  <c:v>4.8574884259287501</c:v>
                </c:pt>
                <c:pt idx="10381">
                  <c:v>4.8579629629675765</c:v>
                </c:pt>
                <c:pt idx="10382">
                  <c:v>4.8584837962989695</c:v>
                </c:pt>
                <c:pt idx="10383">
                  <c:v>4.8588888888916699</c:v>
                </c:pt>
                <c:pt idx="10384">
                  <c:v>4.85930555556115</c:v>
                </c:pt>
                <c:pt idx="10385">
                  <c:v>4.859687500000291</c:v>
                </c:pt>
                <c:pt idx="10386">
                  <c:v>4.8600462963004247</c:v>
                </c:pt>
                <c:pt idx="10387">
                  <c:v>4.8606828703705105</c:v>
                </c:pt>
                <c:pt idx="10388">
                  <c:v>4.8609953703708015</c:v>
                </c:pt>
                <c:pt idx="10389">
                  <c:v>4.8612615740785259</c:v>
                </c:pt>
                <c:pt idx="10390">
                  <c:v>4.8616319444481633</c:v>
                </c:pt>
                <c:pt idx="10391">
                  <c:v>4.8619675925947377</c:v>
                </c:pt>
                <c:pt idx="10392">
                  <c:v>4.8663310185220325</c:v>
                </c:pt>
                <c:pt idx="10393">
                  <c:v>4.8666782407453866</c:v>
                </c:pt>
                <c:pt idx="10394">
                  <c:v>4.8668981481532683</c:v>
                </c:pt>
                <c:pt idx="10395">
                  <c:v>4.8671064814843703</c:v>
                </c:pt>
                <c:pt idx="10396">
                  <c:v>4.8673148148154723</c:v>
                </c:pt>
                <c:pt idx="10397">
                  <c:v>4.8675115740770707</c:v>
                </c:pt>
                <c:pt idx="10398">
                  <c:v>4.8677430555544561</c:v>
                </c:pt>
                <c:pt idx="10399">
                  <c:v>4.8679976851854008</c:v>
                </c:pt>
                <c:pt idx="10400">
                  <c:v>4.8682175925932825</c:v>
                </c:pt>
                <c:pt idx="10401">
                  <c:v>4.8684375000011642</c:v>
                </c:pt>
                <c:pt idx="10402">
                  <c:v>4.8686689814858255</c:v>
                </c:pt>
                <c:pt idx="10403">
                  <c:v>4.8689004629632109</c:v>
                </c:pt>
                <c:pt idx="10404">
                  <c:v>4.8691319444478722</c:v>
                </c:pt>
                <c:pt idx="10405">
                  <c:v>4.8693750000020373</c:v>
                </c:pt>
                <c:pt idx="10406">
                  <c:v>4.8696180555562023</c:v>
                </c:pt>
              </c:numCache>
            </c:numRef>
          </c:xVal>
          <c:yVal>
            <c:numRef>
              <c:f>'Days vs. Depth'!$Z$8:$Z$10414</c:f>
              <c:numCache>
                <c:formatCode>General</c:formatCode>
                <c:ptCount val="10407"/>
                <c:pt idx="0">
                  <c:v>11204</c:v>
                </c:pt>
                <c:pt idx="1">
                  <c:v>11205</c:v>
                </c:pt>
                <c:pt idx="2">
                  <c:v>11206</c:v>
                </c:pt>
                <c:pt idx="3">
                  <c:v>11207</c:v>
                </c:pt>
                <c:pt idx="4">
                  <c:v>11208</c:v>
                </c:pt>
                <c:pt idx="5">
                  <c:v>11209</c:v>
                </c:pt>
                <c:pt idx="6">
                  <c:v>11210</c:v>
                </c:pt>
                <c:pt idx="7">
                  <c:v>11211</c:v>
                </c:pt>
                <c:pt idx="8">
                  <c:v>11212</c:v>
                </c:pt>
                <c:pt idx="9">
                  <c:v>11213</c:v>
                </c:pt>
                <c:pt idx="10">
                  <c:v>11214</c:v>
                </c:pt>
                <c:pt idx="11">
                  <c:v>11215</c:v>
                </c:pt>
                <c:pt idx="12">
                  <c:v>11216</c:v>
                </c:pt>
                <c:pt idx="13">
                  <c:v>11217</c:v>
                </c:pt>
                <c:pt idx="14">
                  <c:v>11218</c:v>
                </c:pt>
                <c:pt idx="15">
                  <c:v>11219</c:v>
                </c:pt>
                <c:pt idx="16">
                  <c:v>11220</c:v>
                </c:pt>
                <c:pt idx="17">
                  <c:v>11221</c:v>
                </c:pt>
                <c:pt idx="18">
                  <c:v>11222</c:v>
                </c:pt>
                <c:pt idx="19">
                  <c:v>11223</c:v>
                </c:pt>
                <c:pt idx="20">
                  <c:v>11224</c:v>
                </c:pt>
                <c:pt idx="21">
                  <c:v>11225</c:v>
                </c:pt>
                <c:pt idx="22">
                  <c:v>11226</c:v>
                </c:pt>
                <c:pt idx="23">
                  <c:v>11227</c:v>
                </c:pt>
                <c:pt idx="24">
                  <c:v>11228</c:v>
                </c:pt>
                <c:pt idx="25">
                  <c:v>11229</c:v>
                </c:pt>
                <c:pt idx="26">
                  <c:v>11230</c:v>
                </c:pt>
                <c:pt idx="27">
                  <c:v>11231</c:v>
                </c:pt>
                <c:pt idx="28">
                  <c:v>11232</c:v>
                </c:pt>
                <c:pt idx="29">
                  <c:v>11233</c:v>
                </c:pt>
                <c:pt idx="30">
                  <c:v>11234</c:v>
                </c:pt>
                <c:pt idx="31">
                  <c:v>11235</c:v>
                </c:pt>
                <c:pt idx="32">
                  <c:v>11236</c:v>
                </c:pt>
                <c:pt idx="33">
                  <c:v>11237</c:v>
                </c:pt>
                <c:pt idx="34">
                  <c:v>11238</c:v>
                </c:pt>
                <c:pt idx="35">
                  <c:v>11239</c:v>
                </c:pt>
                <c:pt idx="36">
                  <c:v>11240</c:v>
                </c:pt>
                <c:pt idx="37">
                  <c:v>11241</c:v>
                </c:pt>
                <c:pt idx="38">
                  <c:v>11242</c:v>
                </c:pt>
                <c:pt idx="39">
                  <c:v>11243</c:v>
                </c:pt>
                <c:pt idx="40">
                  <c:v>11244</c:v>
                </c:pt>
                <c:pt idx="41">
                  <c:v>11245</c:v>
                </c:pt>
                <c:pt idx="42">
                  <c:v>11246</c:v>
                </c:pt>
                <c:pt idx="43">
                  <c:v>11247</c:v>
                </c:pt>
                <c:pt idx="44">
                  <c:v>11248</c:v>
                </c:pt>
                <c:pt idx="45">
                  <c:v>11249</c:v>
                </c:pt>
                <c:pt idx="46">
                  <c:v>11250</c:v>
                </c:pt>
                <c:pt idx="47">
                  <c:v>11251</c:v>
                </c:pt>
                <c:pt idx="48">
                  <c:v>11252</c:v>
                </c:pt>
                <c:pt idx="49">
                  <c:v>11253</c:v>
                </c:pt>
                <c:pt idx="50">
                  <c:v>11254</c:v>
                </c:pt>
                <c:pt idx="51">
                  <c:v>11255</c:v>
                </c:pt>
                <c:pt idx="52">
                  <c:v>11256</c:v>
                </c:pt>
                <c:pt idx="53">
                  <c:v>11257</c:v>
                </c:pt>
                <c:pt idx="54">
                  <c:v>11258</c:v>
                </c:pt>
                <c:pt idx="55">
                  <c:v>11259</c:v>
                </c:pt>
                <c:pt idx="56">
                  <c:v>11260</c:v>
                </c:pt>
                <c:pt idx="57">
                  <c:v>11261</c:v>
                </c:pt>
                <c:pt idx="58">
                  <c:v>11262</c:v>
                </c:pt>
                <c:pt idx="59">
                  <c:v>11263</c:v>
                </c:pt>
                <c:pt idx="60">
                  <c:v>11264</c:v>
                </c:pt>
                <c:pt idx="61">
                  <c:v>11265</c:v>
                </c:pt>
                <c:pt idx="62">
                  <c:v>11266</c:v>
                </c:pt>
                <c:pt idx="63">
                  <c:v>11267</c:v>
                </c:pt>
                <c:pt idx="64">
                  <c:v>11268</c:v>
                </c:pt>
                <c:pt idx="65">
                  <c:v>11269</c:v>
                </c:pt>
                <c:pt idx="66">
                  <c:v>11270</c:v>
                </c:pt>
                <c:pt idx="67">
                  <c:v>11271</c:v>
                </c:pt>
                <c:pt idx="68">
                  <c:v>11272</c:v>
                </c:pt>
                <c:pt idx="69">
                  <c:v>11273</c:v>
                </c:pt>
                <c:pt idx="70">
                  <c:v>11274</c:v>
                </c:pt>
                <c:pt idx="71">
                  <c:v>11275</c:v>
                </c:pt>
                <c:pt idx="72">
                  <c:v>11276</c:v>
                </c:pt>
                <c:pt idx="73">
                  <c:v>11277</c:v>
                </c:pt>
                <c:pt idx="74">
                  <c:v>11278</c:v>
                </c:pt>
                <c:pt idx="75">
                  <c:v>11279</c:v>
                </c:pt>
                <c:pt idx="76">
                  <c:v>11280</c:v>
                </c:pt>
                <c:pt idx="77">
                  <c:v>11281</c:v>
                </c:pt>
                <c:pt idx="78">
                  <c:v>11282</c:v>
                </c:pt>
                <c:pt idx="79">
                  <c:v>11283</c:v>
                </c:pt>
                <c:pt idx="80">
                  <c:v>11284</c:v>
                </c:pt>
                <c:pt idx="81">
                  <c:v>11285</c:v>
                </c:pt>
                <c:pt idx="82">
                  <c:v>11286</c:v>
                </c:pt>
                <c:pt idx="83">
                  <c:v>11287</c:v>
                </c:pt>
                <c:pt idx="84">
                  <c:v>11288</c:v>
                </c:pt>
                <c:pt idx="85">
                  <c:v>11289</c:v>
                </c:pt>
                <c:pt idx="86">
                  <c:v>11290</c:v>
                </c:pt>
                <c:pt idx="87">
                  <c:v>11291</c:v>
                </c:pt>
                <c:pt idx="88">
                  <c:v>11292</c:v>
                </c:pt>
                <c:pt idx="89">
                  <c:v>11293</c:v>
                </c:pt>
                <c:pt idx="90">
                  <c:v>11294</c:v>
                </c:pt>
                <c:pt idx="91">
                  <c:v>11295</c:v>
                </c:pt>
                <c:pt idx="92">
                  <c:v>11296</c:v>
                </c:pt>
                <c:pt idx="93">
                  <c:v>11297</c:v>
                </c:pt>
                <c:pt idx="94">
                  <c:v>11298</c:v>
                </c:pt>
                <c:pt idx="95">
                  <c:v>11299</c:v>
                </c:pt>
                <c:pt idx="96">
                  <c:v>11300</c:v>
                </c:pt>
                <c:pt idx="97">
                  <c:v>11301</c:v>
                </c:pt>
                <c:pt idx="98">
                  <c:v>11302</c:v>
                </c:pt>
                <c:pt idx="99">
                  <c:v>11303</c:v>
                </c:pt>
                <c:pt idx="100">
                  <c:v>11304</c:v>
                </c:pt>
                <c:pt idx="101">
                  <c:v>11305</c:v>
                </c:pt>
                <c:pt idx="102">
                  <c:v>11306</c:v>
                </c:pt>
                <c:pt idx="103">
                  <c:v>11307</c:v>
                </c:pt>
                <c:pt idx="104">
                  <c:v>11308</c:v>
                </c:pt>
                <c:pt idx="105">
                  <c:v>11309</c:v>
                </c:pt>
                <c:pt idx="106">
                  <c:v>11310</c:v>
                </c:pt>
                <c:pt idx="107">
                  <c:v>11311</c:v>
                </c:pt>
                <c:pt idx="108">
                  <c:v>11312</c:v>
                </c:pt>
                <c:pt idx="109">
                  <c:v>11313</c:v>
                </c:pt>
                <c:pt idx="110">
                  <c:v>11314</c:v>
                </c:pt>
                <c:pt idx="111">
                  <c:v>11315</c:v>
                </c:pt>
                <c:pt idx="112">
                  <c:v>11316</c:v>
                </c:pt>
                <c:pt idx="113">
                  <c:v>11317</c:v>
                </c:pt>
                <c:pt idx="114">
                  <c:v>11318</c:v>
                </c:pt>
                <c:pt idx="115">
                  <c:v>11319</c:v>
                </c:pt>
                <c:pt idx="116">
                  <c:v>11320</c:v>
                </c:pt>
                <c:pt idx="117">
                  <c:v>11321</c:v>
                </c:pt>
                <c:pt idx="118">
                  <c:v>11322</c:v>
                </c:pt>
                <c:pt idx="119">
                  <c:v>11323</c:v>
                </c:pt>
                <c:pt idx="120">
                  <c:v>11324</c:v>
                </c:pt>
                <c:pt idx="121">
                  <c:v>11325</c:v>
                </c:pt>
                <c:pt idx="122">
                  <c:v>11326</c:v>
                </c:pt>
                <c:pt idx="123">
                  <c:v>11327</c:v>
                </c:pt>
                <c:pt idx="124">
                  <c:v>11328</c:v>
                </c:pt>
                <c:pt idx="125">
                  <c:v>11329</c:v>
                </c:pt>
                <c:pt idx="126">
                  <c:v>11330</c:v>
                </c:pt>
                <c:pt idx="127">
                  <c:v>11331</c:v>
                </c:pt>
                <c:pt idx="128">
                  <c:v>11332</c:v>
                </c:pt>
                <c:pt idx="129">
                  <c:v>11333</c:v>
                </c:pt>
                <c:pt idx="130">
                  <c:v>11334</c:v>
                </c:pt>
                <c:pt idx="131">
                  <c:v>11335</c:v>
                </c:pt>
                <c:pt idx="132">
                  <c:v>11336</c:v>
                </c:pt>
                <c:pt idx="133">
                  <c:v>11337</c:v>
                </c:pt>
                <c:pt idx="134">
                  <c:v>11338</c:v>
                </c:pt>
                <c:pt idx="135">
                  <c:v>11339</c:v>
                </c:pt>
                <c:pt idx="136">
                  <c:v>11340</c:v>
                </c:pt>
                <c:pt idx="137">
                  <c:v>11341</c:v>
                </c:pt>
                <c:pt idx="138">
                  <c:v>11342</c:v>
                </c:pt>
                <c:pt idx="139">
                  <c:v>11343</c:v>
                </c:pt>
                <c:pt idx="140">
                  <c:v>11344</c:v>
                </c:pt>
                <c:pt idx="141">
                  <c:v>11345</c:v>
                </c:pt>
                <c:pt idx="142">
                  <c:v>11346</c:v>
                </c:pt>
                <c:pt idx="143">
                  <c:v>11347</c:v>
                </c:pt>
                <c:pt idx="144">
                  <c:v>11348</c:v>
                </c:pt>
                <c:pt idx="145">
                  <c:v>11349</c:v>
                </c:pt>
                <c:pt idx="146">
                  <c:v>11350</c:v>
                </c:pt>
                <c:pt idx="147">
                  <c:v>11351</c:v>
                </c:pt>
                <c:pt idx="148">
                  <c:v>11352</c:v>
                </c:pt>
                <c:pt idx="149">
                  <c:v>11353</c:v>
                </c:pt>
                <c:pt idx="150">
                  <c:v>11354</c:v>
                </c:pt>
                <c:pt idx="151">
                  <c:v>11355</c:v>
                </c:pt>
                <c:pt idx="152">
                  <c:v>11356</c:v>
                </c:pt>
                <c:pt idx="153">
                  <c:v>11357</c:v>
                </c:pt>
                <c:pt idx="154">
                  <c:v>11358</c:v>
                </c:pt>
                <c:pt idx="155">
                  <c:v>11359</c:v>
                </c:pt>
                <c:pt idx="156">
                  <c:v>11360</c:v>
                </c:pt>
                <c:pt idx="157">
                  <c:v>11361</c:v>
                </c:pt>
                <c:pt idx="158">
                  <c:v>11362</c:v>
                </c:pt>
                <c:pt idx="159">
                  <c:v>11363</c:v>
                </c:pt>
                <c:pt idx="160">
                  <c:v>11364</c:v>
                </c:pt>
                <c:pt idx="161">
                  <c:v>11365</c:v>
                </c:pt>
                <c:pt idx="162">
                  <c:v>11366</c:v>
                </c:pt>
                <c:pt idx="163">
                  <c:v>11367</c:v>
                </c:pt>
                <c:pt idx="164">
                  <c:v>11368</c:v>
                </c:pt>
                <c:pt idx="165">
                  <c:v>11369</c:v>
                </c:pt>
                <c:pt idx="166">
                  <c:v>11370</c:v>
                </c:pt>
                <c:pt idx="167">
                  <c:v>11371</c:v>
                </c:pt>
                <c:pt idx="168">
                  <c:v>11372</c:v>
                </c:pt>
                <c:pt idx="169">
                  <c:v>11373</c:v>
                </c:pt>
                <c:pt idx="170">
                  <c:v>11374</c:v>
                </c:pt>
                <c:pt idx="171">
                  <c:v>11375</c:v>
                </c:pt>
                <c:pt idx="172">
                  <c:v>11376</c:v>
                </c:pt>
                <c:pt idx="173">
                  <c:v>11377</c:v>
                </c:pt>
                <c:pt idx="174">
                  <c:v>11378</c:v>
                </c:pt>
                <c:pt idx="175">
                  <c:v>11379</c:v>
                </c:pt>
                <c:pt idx="176">
                  <c:v>11380</c:v>
                </c:pt>
                <c:pt idx="177">
                  <c:v>11381</c:v>
                </c:pt>
                <c:pt idx="178">
                  <c:v>11382</c:v>
                </c:pt>
                <c:pt idx="179">
                  <c:v>11383</c:v>
                </c:pt>
                <c:pt idx="180">
                  <c:v>11384</c:v>
                </c:pt>
                <c:pt idx="181">
                  <c:v>11385</c:v>
                </c:pt>
                <c:pt idx="182">
                  <c:v>11386</c:v>
                </c:pt>
                <c:pt idx="183">
                  <c:v>11387</c:v>
                </c:pt>
                <c:pt idx="184">
                  <c:v>11388</c:v>
                </c:pt>
                <c:pt idx="185">
                  <c:v>11389</c:v>
                </c:pt>
                <c:pt idx="186">
                  <c:v>11390</c:v>
                </c:pt>
                <c:pt idx="187">
                  <c:v>11391</c:v>
                </c:pt>
                <c:pt idx="188">
                  <c:v>11392</c:v>
                </c:pt>
                <c:pt idx="189">
                  <c:v>11393</c:v>
                </c:pt>
                <c:pt idx="190">
                  <c:v>11394</c:v>
                </c:pt>
                <c:pt idx="191">
                  <c:v>11395</c:v>
                </c:pt>
                <c:pt idx="192">
                  <c:v>11396</c:v>
                </c:pt>
                <c:pt idx="193">
                  <c:v>11397</c:v>
                </c:pt>
                <c:pt idx="194">
                  <c:v>11398</c:v>
                </c:pt>
                <c:pt idx="195">
                  <c:v>11399</c:v>
                </c:pt>
                <c:pt idx="196">
                  <c:v>11400</c:v>
                </c:pt>
                <c:pt idx="197">
                  <c:v>11401</c:v>
                </c:pt>
                <c:pt idx="198">
                  <c:v>11402</c:v>
                </c:pt>
                <c:pt idx="199">
                  <c:v>11403</c:v>
                </c:pt>
                <c:pt idx="200">
                  <c:v>11404</c:v>
                </c:pt>
                <c:pt idx="201">
                  <c:v>11405</c:v>
                </c:pt>
                <c:pt idx="202">
                  <c:v>11406</c:v>
                </c:pt>
                <c:pt idx="203">
                  <c:v>11407</c:v>
                </c:pt>
                <c:pt idx="204">
                  <c:v>11408</c:v>
                </c:pt>
                <c:pt idx="205">
                  <c:v>11409</c:v>
                </c:pt>
                <c:pt idx="206">
                  <c:v>11410</c:v>
                </c:pt>
                <c:pt idx="207">
                  <c:v>11411</c:v>
                </c:pt>
                <c:pt idx="208">
                  <c:v>11412</c:v>
                </c:pt>
                <c:pt idx="209">
                  <c:v>11413</c:v>
                </c:pt>
                <c:pt idx="210">
                  <c:v>11414</c:v>
                </c:pt>
                <c:pt idx="211">
                  <c:v>11415</c:v>
                </c:pt>
                <c:pt idx="212">
                  <c:v>11416</c:v>
                </c:pt>
                <c:pt idx="213">
                  <c:v>11417</c:v>
                </c:pt>
                <c:pt idx="214">
                  <c:v>11418</c:v>
                </c:pt>
                <c:pt idx="215">
                  <c:v>11419</c:v>
                </c:pt>
                <c:pt idx="216">
                  <c:v>11420</c:v>
                </c:pt>
                <c:pt idx="217">
                  <c:v>11421</c:v>
                </c:pt>
                <c:pt idx="218">
                  <c:v>11422</c:v>
                </c:pt>
                <c:pt idx="219">
                  <c:v>11423</c:v>
                </c:pt>
                <c:pt idx="220">
                  <c:v>11424</c:v>
                </c:pt>
                <c:pt idx="221">
                  <c:v>11425</c:v>
                </c:pt>
                <c:pt idx="222">
                  <c:v>11426</c:v>
                </c:pt>
                <c:pt idx="223">
                  <c:v>11427</c:v>
                </c:pt>
                <c:pt idx="224">
                  <c:v>11428</c:v>
                </c:pt>
                <c:pt idx="225">
                  <c:v>11429</c:v>
                </c:pt>
                <c:pt idx="226">
                  <c:v>11430</c:v>
                </c:pt>
                <c:pt idx="227">
                  <c:v>11431</c:v>
                </c:pt>
                <c:pt idx="228">
                  <c:v>11432</c:v>
                </c:pt>
                <c:pt idx="229">
                  <c:v>11433</c:v>
                </c:pt>
                <c:pt idx="230">
                  <c:v>11434</c:v>
                </c:pt>
                <c:pt idx="231">
                  <c:v>11435</c:v>
                </c:pt>
                <c:pt idx="232">
                  <c:v>11436</c:v>
                </c:pt>
                <c:pt idx="233">
                  <c:v>11437</c:v>
                </c:pt>
                <c:pt idx="234">
                  <c:v>11438</c:v>
                </c:pt>
                <c:pt idx="235">
                  <c:v>11439</c:v>
                </c:pt>
                <c:pt idx="236">
                  <c:v>11440</c:v>
                </c:pt>
                <c:pt idx="237">
                  <c:v>11441</c:v>
                </c:pt>
                <c:pt idx="238">
                  <c:v>11442</c:v>
                </c:pt>
                <c:pt idx="239">
                  <c:v>11443</c:v>
                </c:pt>
                <c:pt idx="240">
                  <c:v>11444</c:v>
                </c:pt>
                <c:pt idx="241">
                  <c:v>11445</c:v>
                </c:pt>
                <c:pt idx="242">
                  <c:v>11446</c:v>
                </c:pt>
                <c:pt idx="243">
                  <c:v>11447</c:v>
                </c:pt>
                <c:pt idx="244">
                  <c:v>11448</c:v>
                </c:pt>
                <c:pt idx="245">
                  <c:v>11449</c:v>
                </c:pt>
                <c:pt idx="246">
                  <c:v>11450</c:v>
                </c:pt>
                <c:pt idx="247">
                  <c:v>11451</c:v>
                </c:pt>
                <c:pt idx="248">
                  <c:v>11452</c:v>
                </c:pt>
                <c:pt idx="249">
                  <c:v>11453</c:v>
                </c:pt>
                <c:pt idx="250">
                  <c:v>11454</c:v>
                </c:pt>
                <c:pt idx="251">
                  <c:v>11455</c:v>
                </c:pt>
                <c:pt idx="252">
                  <c:v>11456</c:v>
                </c:pt>
                <c:pt idx="253">
                  <c:v>11457</c:v>
                </c:pt>
                <c:pt idx="254">
                  <c:v>11458</c:v>
                </c:pt>
                <c:pt idx="255">
                  <c:v>11459</c:v>
                </c:pt>
                <c:pt idx="256">
                  <c:v>11460</c:v>
                </c:pt>
                <c:pt idx="257">
                  <c:v>11461</c:v>
                </c:pt>
                <c:pt idx="258">
                  <c:v>11462</c:v>
                </c:pt>
                <c:pt idx="259">
                  <c:v>11463</c:v>
                </c:pt>
                <c:pt idx="260">
                  <c:v>11464</c:v>
                </c:pt>
                <c:pt idx="261">
                  <c:v>11465</c:v>
                </c:pt>
                <c:pt idx="262">
                  <c:v>11466</c:v>
                </c:pt>
                <c:pt idx="263">
                  <c:v>11467</c:v>
                </c:pt>
                <c:pt idx="264">
                  <c:v>11468</c:v>
                </c:pt>
                <c:pt idx="265">
                  <c:v>11469</c:v>
                </c:pt>
                <c:pt idx="266">
                  <c:v>11470</c:v>
                </c:pt>
                <c:pt idx="267">
                  <c:v>11471</c:v>
                </c:pt>
                <c:pt idx="268">
                  <c:v>11472</c:v>
                </c:pt>
                <c:pt idx="269">
                  <c:v>11473</c:v>
                </c:pt>
                <c:pt idx="270">
                  <c:v>11474</c:v>
                </c:pt>
                <c:pt idx="271">
                  <c:v>11475</c:v>
                </c:pt>
                <c:pt idx="272">
                  <c:v>11476</c:v>
                </c:pt>
                <c:pt idx="273">
                  <c:v>11477</c:v>
                </c:pt>
                <c:pt idx="274">
                  <c:v>11478</c:v>
                </c:pt>
                <c:pt idx="275">
                  <c:v>11479</c:v>
                </c:pt>
                <c:pt idx="276">
                  <c:v>11480</c:v>
                </c:pt>
                <c:pt idx="277">
                  <c:v>11481</c:v>
                </c:pt>
                <c:pt idx="278">
                  <c:v>11482</c:v>
                </c:pt>
                <c:pt idx="279">
                  <c:v>11483</c:v>
                </c:pt>
                <c:pt idx="280">
                  <c:v>11484</c:v>
                </c:pt>
                <c:pt idx="281">
                  <c:v>11485</c:v>
                </c:pt>
                <c:pt idx="282">
                  <c:v>11486</c:v>
                </c:pt>
                <c:pt idx="283">
                  <c:v>11487</c:v>
                </c:pt>
                <c:pt idx="284">
                  <c:v>11488</c:v>
                </c:pt>
                <c:pt idx="285">
                  <c:v>11489</c:v>
                </c:pt>
                <c:pt idx="286">
                  <c:v>11490</c:v>
                </c:pt>
                <c:pt idx="287">
                  <c:v>11491</c:v>
                </c:pt>
                <c:pt idx="288">
                  <c:v>11492</c:v>
                </c:pt>
                <c:pt idx="289">
                  <c:v>11493</c:v>
                </c:pt>
                <c:pt idx="290">
                  <c:v>11494</c:v>
                </c:pt>
                <c:pt idx="291">
                  <c:v>11495</c:v>
                </c:pt>
                <c:pt idx="292">
                  <c:v>11496</c:v>
                </c:pt>
                <c:pt idx="293">
                  <c:v>11497</c:v>
                </c:pt>
                <c:pt idx="294">
                  <c:v>11498</c:v>
                </c:pt>
                <c:pt idx="295">
                  <c:v>11499</c:v>
                </c:pt>
                <c:pt idx="296">
                  <c:v>11500</c:v>
                </c:pt>
                <c:pt idx="297">
                  <c:v>11501</c:v>
                </c:pt>
                <c:pt idx="298">
                  <c:v>11502</c:v>
                </c:pt>
                <c:pt idx="299">
                  <c:v>11503</c:v>
                </c:pt>
                <c:pt idx="300">
                  <c:v>11504</c:v>
                </c:pt>
                <c:pt idx="301">
                  <c:v>11505</c:v>
                </c:pt>
                <c:pt idx="302">
                  <c:v>11506</c:v>
                </c:pt>
                <c:pt idx="303">
                  <c:v>11507</c:v>
                </c:pt>
                <c:pt idx="304">
                  <c:v>11508</c:v>
                </c:pt>
                <c:pt idx="305">
                  <c:v>11509</c:v>
                </c:pt>
                <c:pt idx="306">
                  <c:v>11510</c:v>
                </c:pt>
                <c:pt idx="307">
                  <c:v>11511</c:v>
                </c:pt>
                <c:pt idx="308">
                  <c:v>11512</c:v>
                </c:pt>
                <c:pt idx="309">
                  <c:v>11513</c:v>
                </c:pt>
                <c:pt idx="310">
                  <c:v>11514</c:v>
                </c:pt>
                <c:pt idx="311">
                  <c:v>11515</c:v>
                </c:pt>
                <c:pt idx="312">
                  <c:v>11516</c:v>
                </c:pt>
                <c:pt idx="313">
                  <c:v>11517</c:v>
                </c:pt>
                <c:pt idx="314">
                  <c:v>11518</c:v>
                </c:pt>
                <c:pt idx="315">
                  <c:v>11519</c:v>
                </c:pt>
                <c:pt idx="316">
                  <c:v>11520</c:v>
                </c:pt>
                <c:pt idx="317">
                  <c:v>11521</c:v>
                </c:pt>
                <c:pt idx="318">
                  <c:v>11522</c:v>
                </c:pt>
                <c:pt idx="319">
                  <c:v>11523</c:v>
                </c:pt>
                <c:pt idx="320">
                  <c:v>11524</c:v>
                </c:pt>
                <c:pt idx="321">
                  <c:v>11525</c:v>
                </c:pt>
                <c:pt idx="322">
                  <c:v>11526</c:v>
                </c:pt>
                <c:pt idx="323">
                  <c:v>11527</c:v>
                </c:pt>
                <c:pt idx="324">
                  <c:v>11528</c:v>
                </c:pt>
                <c:pt idx="325">
                  <c:v>11529</c:v>
                </c:pt>
                <c:pt idx="326">
                  <c:v>11530</c:v>
                </c:pt>
                <c:pt idx="327">
                  <c:v>11531</c:v>
                </c:pt>
                <c:pt idx="328">
                  <c:v>11532</c:v>
                </c:pt>
                <c:pt idx="329">
                  <c:v>11533</c:v>
                </c:pt>
                <c:pt idx="330">
                  <c:v>11534</c:v>
                </c:pt>
                <c:pt idx="331">
                  <c:v>11535</c:v>
                </c:pt>
                <c:pt idx="332">
                  <c:v>11536</c:v>
                </c:pt>
                <c:pt idx="333">
                  <c:v>11537</c:v>
                </c:pt>
                <c:pt idx="334">
                  <c:v>11538</c:v>
                </c:pt>
                <c:pt idx="335">
                  <c:v>11539</c:v>
                </c:pt>
                <c:pt idx="336">
                  <c:v>11540</c:v>
                </c:pt>
                <c:pt idx="337">
                  <c:v>11541</c:v>
                </c:pt>
                <c:pt idx="338">
                  <c:v>11542</c:v>
                </c:pt>
                <c:pt idx="339">
                  <c:v>11543</c:v>
                </c:pt>
                <c:pt idx="340">
                  <c:v>11544</c:v>
                </c:pt>
                <c:pt idx="341">
                  <c:v>11545</c:v>
                </c:pt>
                <c:pt idx="342">
                  <c:v>11546</c:v>
                </c:pt>
                <c:pt idx="343">
                  <c:v>11547</c:v>
                </c:pt>
                <c:pt idx="344">
                  <c:v>11548</c:v>
                </c:pt>
                <c:pt idx="345">
                  <c:v>11549</c:v>
                </c:pt>
                <c:pt idx="346">
                  <c:v>11550</c:v>
                </c:pt>
                <c:pt idx="347">
                  <c:v>11551</c:v>
                </c:pt>
                <c:pt idx="348">
                  <c:v>11552</c:v>
                </c:pt>
                <c:pt idx="349">
                  <c:v>11553</c:v>
                </c:pt>
                <c:pt idx="350">
                  <c:v>11554</c:v>
                </c:pt>
                <c:pt idx="351">
                  <c:v>11555</c:v>
                </c:pt>
                <c:pt idx="352">
                  <c:v>11556</c:v>
                </c:pt>
                <c:pt idx="353">
                  <c:v>11557</c:v>
                </c:pt>
                <c:pt idx="354">
                  <c:v>11558</c:v>
                </c:pt>
                <c:pt idx="355">
                  <c:v>11559</c:v>
                </c:pt>
                <c:pt idx="356">
                  <c:v>11560</c:v>
                </c:pt>
                <c:pt idx="357">
                  <c:v>11561</c:v>
                </c:pt>
                <c:pt idx="358">
                  <c:v>11562</c:v>
                </c:pt>
                <c:pt idx="359">
                  <c:v>11563</c:v>
                </c:pt>
                <c:pt idx="360">
                  <c:v>11564</c:v>
                </c:pt>
                <c:pt idx="361">
                  <c:v>11565</c:v>
                </c:pt>
                <c:pt idx="362">
                  <c:v>11566</c:v>
                </c:pt>
                <c:pt idx="363">
                  <c:v>11567</c:v>
                </c:pt>
                <c:pt idx="364">
                  <c:v>11568</c:v>
                </c:pt>
                <c:pt idx="365">
                  <c:v>11569</c:v>
                </c:pt>
                <c:pt idx="366">
                  <c:v>11570</c:v>
                </c:pt>
                <c:pt idx="367">
                  <c:v>11571</c:v>
                </c:pt>
                <c:pt idx="368">
                  <c:v>11572</c:v>
                </c:pt>
                <c:pt idx="369">
                  <c:v>11573</c:v>
                </c:pt>
                <c:pt idx="370">
                  <c:v>11574</c:v>
                </c:pt>
                <c:pt idx="371">
                  <c:v>11575</c:v>
                </c:pt>
                <c:pt idx="372">
                  <c:v>11576</c:v>
                </c:pt>
                <c:pt idx="373">
                  <c:v>11577</c:v>
                </c:pt>
                <c:pt idx="374">
                  <c:v>11578</c:v>
                </c:pt>
                <c:pt idx="375">
                  <c:v>11579</c:v>
                </c:pt>
                <c:pt idx="376">
                  <c:v>11580</c:v>
                </c:pt>
                <c:pt idx="377">
                  <c:v>11581</c:v>
                </c:pt>
                <c:pt idx="378">
                  <c:v>11582</c:v>
                </c:pt>
                <c:pt idx="379">
                  <c:v>11583</c:v>
                </c:pt>
                <c:pt idx="380">
                  <c:v>11584</c:v>
                </c:pt>
                <c:pt idx="381">
                  <c:v>11585</c:v>
                </c:pt>
                <c:pt idx="382">
                  <c:v>11586</c:v>
                </c:pt>
                <c:pt idx="383">
                  <c:v>11587</c:v>
                </c:pt>
                <c:pt idx="384">
                  <c:v>11588</c:v>
                </c:pt>
                <c:pt idx="385">
                  <c:v>11589</c:v>
                </c:pt>
                <c:pt idx="386">
                  <c:v>11590</c:v>
                </c:pt>
                <c:pt idx="387">
                  <c:v>11591</c:v>
                </c:pt>
                <c:pt idx="388">
                  <c:v>11592</c:v>
                </c:pt>
                <c:pt idx="389">
                  <c:v>11593</c:v>
                </c:pt>
                <c:pt idx="390">
                  <c:v>11594</c:v>
                </c:pt>
                <c:pt idx="391">
                  <c:v>11595</c:v>
                </c:pt>
                <c:pt idx="392">
                  <c:v>11596</c:v>
                </c:pt>
                <c:pt idx="393">
                  <c:v>11597</c:v>
                </c:pt>
                <c:pt idx="394">
                  <c:v>11598</c:v>
                </c:pt>
                <c:pt idx="395">
                  <c:v>11599</c:v>
                </c:pt>
                <c:pt idx="396">
                  <c:v>11600</c:v>
                </c:pt>
                <c:pt idx="397">
                  <c:v>11601</c:v>
                </c:pt>
                <c:pt idx="398">
                  <c:v>11602</c:v>
                </c:pt>
                <c:pt idx="399">
                  <c:v>11603</c:v>
                </c:pt>
                <c:pt idx="400">
                  <c:v>11604</c:v>
                </c:pt>
                <c:pt idx="401">
                  <c:v>11605</c:v>
                </c:pt>
                <c:pt idx="402">
                  <c:v>11606</c:v>
                </c:pt>
                <c:pt idx="403">
                  <c:v>11607</c:v>
                </c:pt>
                <c:pt idx="404">
                  <c:v>11608</c:v>
                </c:pt>
                <c:pt idx="405">
                  <c:v>11609</c:v>
                </c:pt>
                <c:pt idx="406">
                  <c:v>11610</c:v>
                </c:pt>
                <c:pt idx="407">
                  <c:v>11611</c:v>
                </c:pt>
                <c:pt idx="408">
                  <c:v>11612</c:v>
                </c:pt>
                <c:pt idx="409">
                  <c:v>11613</c:v>
                </c:pt>
                <c:pt idx="410">
                  <c:v>11614</c:v>
                </c:pt>
                <c:pt idx="411">
                  <c:v>11615</c:v>
                </c:pt>
                <c:pt idx="412">
                  <c:v>11616</c:v>
                </c:pt>
                <c:pt idx="413">
                  <c:v>11617</c:v>
                </c:pt>
                <c:pt idx="414">
                  <c:v>11618</c:v>
                </c:pt>
                <c:pt idx="415">
                  <c:v>11619</c:v>
                </c:pt>
                <c:pt idx="416">
                  <c:v>11620</c:v>
                </c:pt>
                <c:pt idx="417">
                  <c:v>11621</c:v>
                </c:pt>
                <c:pt idx="418">
                  <c:v>11622</c:v>
                </c:pt>
                <c:pt idx="419">
                  <c:v>11623</c:v>
                </c:pt>
                <c:pt idx="420">
                  <c:v>11624</c:v>
                </c:pt>
                <c:pt idx="421">
                  <c:v>11625</c:v>
                </c:pt>
                <c:pt idx="422">
                  <c:v>11626</c:v>
                </c:pt>
                <c:pt idx="423">
                  <c:v>11627</c:v>
                </c:pt>
                <c:pt idx="424">
                  <c:v>11628</c:v>
                </c:pt>
                <c:pt idx="425">
                  <c:v>11629</c:v>
                </c:pt>
                <c:pt idx="426">
                  <c:v>11630</c:v>
                </c:pt>
                <c:pt idx="427">
                  <c:v>11631</c:v>
                </c:pt>
                <c:pt idx="428">
                  <c:v>11632</c:v>
                </c:pt>
                <c:pt idx="429">
                  <c:v>11633</c:v>
                </c:pt>
                <c:pt idx="430">
                  <c:v>11634</c:v>
                </c:pt>
                <c:pt idx="431">
                  <c:v>11635</c:v>
                </c:pt>
                <c:pt idx="432">
                  <c:v>11636</c:v>
                </c:pt>
                <c:pt idx="433">
                  <c:v>11637</c:v>
                </c:pt>
                <c:pt idx="434">
                  <c:v>11638</c:v>
                </c:pt>
                <c:pt idx="435">
                  <c:v>11639</c:v>
                </c:pt>
                <c:pt idx="436">
                  <c:v>11640</c:v>
                </c:pt>
                <c:pt idx="437">
                  <c:v>11641</c:v>
                </c:pt>
                <c:pt idx="438">
                  <c:v>11642</c:v>
                </c:pt>
                <c:pt idx="439">
                  <c:v>11643</c:v>
                </c:pt>
                <c:pt idx="440">
                  <c:v>11644</c:v>
                </c:pt>
                <c:pt idx="441">
                  <c:v>11645</c:v>
                </c:pt>
                <c:pt idx="442">
                  <c:v>11646</c:v>
                </c:pt>
                <c:pt idx="443">
                  <c:v>11647</c:v>
                </c:pt>
                <c:pt idx="444">
                  <c:v>11648</c:v>
                </c:pt>
                <c:pt idx="445">
                  <c:v>11649</c:v>
                </c:pt>
                <c:pt idx="446">
                  <c:v>11650</c:v>
                </c:pt>
                <c:pt idx="447">
                  <c:v>11651</c:v>
                </c:pt>
                <c:pt idx="448">
                  <c:v>11652</c:v>
                </c:pt>
                <c:pt idx="449">
                  <c:v>11653</c:v>
                </c:pt>
                <c:pt idx="450">
                  <c:v>11654</c:v>
                </c:pt>
                <c:pt idx="451">
                  <c:v>11655</c:v>
                </c:pt>
                <c:pt idx="452">
                  <c:v>11656</c:v>
                </c:pt>
                <c:pt idx="453">
                  <c:v>11657</c:v>
                </c:pt>
                <c:pt idx="454">
                  <c:v>11658</c:v>
                </c:pt>
                <c:pt idx="455">
                  <c:v>11659</c:v>
                </c:pt>
                <c:pt idx="456">
                  <c:v>11660</c:v>
                </c:pt>
                <c:pt idx="457">
                  <c:v>11661</c:v>
                </c:pt>
                <c:pt idx="458">
                  <c:v>11662</c:v>
                </c:pt>
                <c:pt idx="459">
                  <c:v>11663</c:v>
                </c:pt>
                <c:pt idx="460">
                  <c:v>11664</c:v>
                </c:pt>
                <c:pt idx="461">
                  <c:v>11665</c:v>
                </c:pt>
                <c:pt idx="462">
                  <c:v>11666</c:v>
                </c:pt>
                <c:pt idx="463">
                  <c:v>11667</c:v>
                </c:pt>
                <c:pt idx="464">
                  <c:v>11668</c:v>
                </c:pt>
                <c:pt idx="465">
                  <c:v>11669</c:v>
                </c:pt>
                <c:pt idx="466">
                  <c:v>11670</c:v>
                </c:pt>
                <c:pt idx="467">
                  <c:v>11671</c:v>
                </c:pt>
                <c:pt idx="468">
                  <c:v>11672</c:v>
                </c:pt>
                <c:pt idx="469">
                  <c:v>11673</c:v>
                </c:pt>
                <c:pt idx="470">
                  <c:v>11674</c:v>
                </c:pt>
                <c:pt idx="471">
                  <c:v>11675</c:v>
                </c:pt>
                <c:pt idx="472">
                  <c:v>11676</c:v>
                </c:pt>
                <c:pt idx="473">
                  <c:v>11677</c:v>
                </c:pt>
                <c:pt idx="474">
                  <c:v>11678</c:v>
                </c:pt>
                <c:pt idx="475">
                  <c:v>11679</c:v>
                </c:pt>
                <c:pt idx="476">
                  <c:v>11680</c:v>
                </c:pt>
                <c:pt idx="477">
                  <c:v>11681</c:v>
                </c:pt>
                <c:pt idx="478">
                  <c:v>11682</c:v>
                </c:pt>
                <c:pt idx="479">
                  <c:v>11683</c:v>
                </c:pt>
                <c:pt idx="480">
                  <c:v>11684</c:v>
                </c:pt>
                <c:pt idx="481">
                  <c:v>11685</c:v>
                </c:pt>
                <c:pt idx="482">
                  <c:v>11686</c:v>
                </c:pt>
                <c:pt idx="483">
                  <c:v>11687</c:v>
                </c:pt>
                <c:pt idx="484">
                  <c:v>11688</c:v>
                </c:pt>
                <c:pt idx="485">
                  <c:v>11689</c:v>
                </c:pt>
                <c:pt idx="486">
                  <c:v>11690</c:v>
                </c:pt>
                <c:pt idx="487">
                  <c:v>11691</c:v>
                </c:pt>
                <c:pt idx="488">
                  <c:v>11692</c:v>
                </c:pt>
                <c:pt idx="489">
                  <c:v>11693</c:v>
                </c:pt>
                <c:pt idx="490">
                  <c:v>11694</c:v>
                </c:pt>
                <c:pt idx="491">
                  <c:v>11695</c:v>
                </c:pt>
                <c:pt idx="492">
                  <c:v>11696</c:v>
                </c:pt>
                <c:pt idx="493">
                  <c:v>11697</c:v>
                </c:pt>
                <c:pt idx="494">
                  <c:v>11698</c:v>
                </c:pt>
                <c:pt idx="495">
                  <c:v>11699</c:v>
                </c:pt>
                <c:pt idx="496">
                  <c:v>11700</c:v>
                </c:pt>
                <c:pt idx="497">
                  <c:v>11701</c:v>
                </c:pt>
                <c:pt idx="498">
                  <c:v>11702</c:v>
                </c:pt>
                <c:pt idx="499">
                  <c:v>11703</c:v>
                </c:pt>
                <c:pt idx="500">
                  <c:v>11704</c:v>
                </c:pt>
                <c:pt idx="501">
                  <c:v>11705</c:v>
                </c:pt>
                <c:pt idx="502">
                  <c:v>11706</c:v>
                </c:pt>
                <c:pt idx="503">
                  <c:v>11707</c:v>
                </c:pt>
                <c:pt idx="504">
                  <c:v>11708</c:v>
                </c:pt>
                <c:pt idx="505">
                  <c:v>11709</c:v>
                </c:pt>
                <c:pt idx="506">
                  <c:v>11710</c:v>
                </c:pt>
                <c:pt idx="507">
                  <c:v>11711</c:v>
                </c:pt>
                <c:pt idx="508">
                  <c:v>11712</c:v>
                </c:pt>
                <c:pt idx="509">
                  <c:v>11713</c:v>
                </c:pt>
                <c:pt idx="510">
                  <c:v>11714</c:v>
                </c:pt>
                <c:pt idx="511">
                  <c:v>11715</c:v>
                </c:pt>
                <c:pt idx="512">
                  <c:v>11716</c:v>
                </c:pt>
                <c:pt idx="513">
                  <c:v>11717</c:v>
                </c:pt>
                <c:pt idx="514">
                  <c:v>11718</c:v>
                </c:pt>
                <c:pt idx="515">
                  <c:v>11719</c:v>
                </c:pt>
                <c:pt idx="516">
                  <c:v>11720</c:v>
                </c:pt>
                <c:pt idx="517">
                  <c:v>11721</c:v>
                </c:pt>
                <c:pt idx="518">
                  <c:v>11722</c:v>
                </c:pt>
                <c:pt idx="519">
                  <c:v>11723</c:v>
                </c:pt>
                <c:pt idx="520">
                  <c:v>11724</c:v>
                </c:pt>
                <c:pt idx="521">
                  <c:v>11725</c:v>
                </c:pt>
                <c:pt idx="522">
                  <c:v>11726</c:v>
                </c:pt>
                <c:pt idx="523">
                  <c:v>11727</c:v>
                </c:pt>
                <c:pt idx="524">
                  <c:v>11728</c:v>
                </c:pt>
                <c:pt idx="525">
                  <c:v>11729</c:v>
                </c:pt>
                <c:pt idx="526">
                  <c:v>11730</c:v>
                </c:pt>
                <c:pt idx="527">
                  <c:v>11731</c:v>
                </c:pt>
                <c:pt idx="528">
                  <c:v>11732</c:v>
                </c:pt>
                <c:pt idx="529">
                  <c:v>11733</c:v>
                </c:pt>
                <c:pt idx="530">
                  <c:v>11734</c:v>
                </c:pt>
                <c:pt idx="531">
                  <c:v>11735</c:v>
                </c:pt>
                <c:pt idx="532">
                  <c:v>11736</c:v>
                </c:pt>
                <c:pt idx="533">
                  <c:v>11737</c:v>
                </c:pt>
                <c:pt idx="534">
                  <c:v>11738</c:v>
                </c:pt>
                <c:pt idx="535">
                  <c:v>11739</c:v>
                </c:pt>
                <c:pt idx="536">
                  <c:v>11740</c:v>
                </c:pt>
                <c:pt idx="537">
                  <c:v>11741</c:v>
                </c:pt>
                <c:pt idx="538">
                  <c:v>11742</c:v>
                </c:pt>
                <c:pt idx="539">
                  <c:v>11743</c:v>
                </c:pt>
                <c:pt idx="540">
                  <c:v>11744</c:v>
                </c:pt>
                <c:pt idx="541">
                  <c:v>11745</c:v>
                </c:pt>
                <c:pt idx="542">
                  <c:v>11746</c:v>
                </c:pt>
                <c:pt idx="543">
                  <c:v>11747</c:v>
                </c:pt>
                <c:pt idx="544">
                  <c:v>11748</c:v>
                </c:pt>
                <c:pt idx="545">
                  <c:v>11749</c:v>
                </c:pt>
                <c:pt idx="546">
                  <c:v>11750</c:v>
                </c:pt>
                <c:pt idx="547">
                  <c:v>11751</c:v>
                </c:pt>
                <c:pt idx="548">
                  <c:v>11752</c:v>
                </c:pt>
                <c:pt idx="549">
                  <c:v>11753</c:v>
                </c:pt>
                <c:pt idx="550">
                  <c:v>11754</c:v>
                </c:pt>
                <c:pt idx="551">
                  <c:v>11755</c:v>
                </c:pt>
                <c:pt idx="552">
                  <c:v>11756</c:v>
                </c:pt>
                <c:pt idx="553">
                  <c:v>11757</c:v>
                </c:pt>
                <c:pt idx="554">
                  <c:v>11758</c:v>
                </c:pt>
                <c:pt idx="555">
                  <c:v>11759</c:v>
                </c:pt>
                <c:pt idx="556">
                  <c:v>11760</c:v>
                </c:pt>
                <c:pt idx="557">
                  <c:v>11761</c:v>
                </c:pt>
                <c:pt idx="558">
                  <c:v>11762</c:v>
                </c:pt>
                <c:pt idx="559">
                  <c:v>11763</c:v>
                </c:pt>
                <c:pt idx="560">
                  <c:v>11764</c:v>
                </c:pt>
                <c:pt idx="561">
                  <c:v>11765</c:v>
                </c:pt>
                <c:pt idx="562">
                  <c:v>11766</c:v>
                </c:pt>
                <c:pt idx="563">
                  <c:v>11767</c:v>
                </c:pt>
                <c:pt idx="564">
                  <c:v>11768</c:v>
                </c:pt>
                <c:pt idx="565">
                  <c:v>11769</c:v>
                </c:pt>
                <c:pt idx="566">
                  <c:v>11770</c:v>
                </c:pt>
                <c:pt idx="567">
                  <c:v>11771</c:v>
                </c:pt>
                <c:pt idx="568">
                  <c:v>11772</c:v>
                </c:pt>
                <c:pt idx="569">
                  <c:v>11773</c:v>
                </c:pt>
                <c:pt idx="570">
                  <c:v>11774</c:v>
                </c:pt>
                <c:pt idx="571">
                  <c:v>11775</c:v>
                </c:pt>
                <c:pt idx="572">
                  <c:v>11776</c:v>
                </c:pt>
                <c:pt idx="573">
                  <c:v>11777</c:v>
                </c:pt>
                <c:pt idx="574">
                  <c:v>11778</c:v>
                </c:pt>
                <c:pt idx="575">
                  <c:v>11779</c:v>
                </c:pt>
                <c:pt idx="576">
                  <c:v>11780</c:v>
                </c:pt>
                <c:pt idx="577">
                  <c:v>11781</c:v>
                </c:pt>
                <c:pt idx="578">
                  <c:v>11782</c:v>
                </c:pt>
                <c:pt idx="579">
                  <c:v>11783</c:v>
                </c:pt>
                <c:pt idx="580">
                  <c:v>11784</c:v>
                </c:pt>
                <c:pt idx="581">
                  <c:v>11785</c:v>
                </c:pt>
                <c:pt idx="582">
                  <c:v>11786</c:v>
                </c:pt>
                <c:pt idx="583">
                  <c:v>11787</c:v>
                </c:pt>
                <c:pt idx="584">
                  <c:v>11788</c:v>
                </c:pt>
                <c:pt idx="585">
                  <c:v>11789</c:v>
                </c:pt>
                <c:pt idx="586">
                  <c:v>11790</c:v>
                </c:pt>
                <c:pt idx="587">
                  <c:v>11791</c:v>
                </c:pt>
                <c:pt idx="588">
                  <c:v>11792</c:v>
                </c:pt>
                <c:pt idx="589">
                  <c:v>11793</c:v>
                </c:pt>
                <c:pt idx="590">
                  <c:v>11794</c:v>
                </c:pt>
                <c:pt idx="591">
                  <c:v>11795</c:v>
                </c:pt>
                <c:pt idx="592">
                  <c:v>11796</c:v>
                </c:pt>
                <c:pt idx="593">
                  <c:v>11797</c:v>
                </c:pt>
                <c:pt idx="594">
                  <c:v>11798</c:v>
                </c:pt>
                <c:pt idx="595">
                  <c:v>11799</c:v>
                </c:pt>
                <c:pt idx="596">
                  <c:v>11800</c:v>
                </c:pt>
                <c:pt idx="597">
                  <c:v>11801</c:v>
                </c:pt>
                <c:pt idx="598">
                  <c:v>11802</c:v>
                </c:pt>
                <c:pt idx="599">
                  <c:v>11803</c:v>
                </c:pt>
                <c:pt idx="600">
                  <c:v>11804</c:v>
                </c:pt>
                <c:pt idx="601">
                  <c:v>11805</c:v>
                </c:pt>
                <c:pt idx="602">
                  <c:v>11806</c:v>
                </c:pt>
                <c:pt idx="603">
                  <c:v>11807</c:v>
                </c:pt>
                <c:pt idx="604">
                  <c:v>11808</c:v>
                </c:pt>
                <c:pt idx="605">
                  <c:v>11809</c:v>
                </c:pt>
                <c:pt idx="606">
                  <c:v>11810</c:v>
                </c:pt>
                <c:pt idx="607">
                  <c:v>11811</c:v>
                </c:pt>
                <c:pt idx="608">
                  <c:v>11812</c:v>
                </c:pt>
                <c:pt idx="609">
                  <c:v>11813</c:v>
                </c:pt>
                <c:pt idx="610">
                  <c:v>11814</c:v>
                </c:pt>
                <c:pt idx="611">
                  <c:v>11815</c:v>
                </c:pt>
                <c:pt idx="612">
                  <c:v>11816</c:v>
                </c:pt>
                <c:pt idx="613">
                  <c:v>11817</c:v>
                </c:pt>
                <c:pt idx="614">
                  <c:v>11818</c:v>
                </c:pt>
                <c:pt idx="615">
                  <c:v>11819</c:v>
                </c:pt>
                <c:pt idx="616">
                  <c:v>11820</c:v>
                </c:pt>
                <c:pt idx="617">
                  <c:v>11821</c:v>
                </c:pt>
                <c:pt idx="618">
                  <c:v>11822</c:v>
                </c:pt>
                <c:pt idx="619">
                  <c:v>11823</c:v>
                </c:pt>
                <c:pt idx="620">
                  <c:v>11824</c:v>
                </c:pt>
                <c:pt idx="621">
                  <c:v>11825</c:v>
                </c:pt>
                <c:pt idx="622">
                  <c:v>11826</c:v>
                </c:pt>
                <c:pt idx="623">
                  <c:v>11827</c:v>
                </c:pt>
                <c:pt idx="624">
                  <c:v>11828</c:v>
                </c:pt>
                <c:pt idx="625">
                  <c:v>11829</c:v>
                </c:pt>
                <c:pt idx="626">
                  <c:v>11830</c:v>
                </c:pt>
                <c:pt idx="627">
                  <c:v>11831</c:v>
                </c:pt>
                <c:pt idx="628">
                  <c:v>11832</c:v>
                </c:pt>
                <c:pt idx="629">
                  <c:v>11833</c:v>
                </c:pt>
                <c:pt idx="630">
                  <c:v>11834</c:v>
                </c:pt>
                <c:pt idx="631">
                  <c:v>11835</c:v>
                </c:pt>
                <c:pt idx="632">
                  <c:v>11836</c:v>
                </c:pt>
                <c:pt idx="633">
                  <c:v>11837</c:v>
                </c:pt>
                <c:pt idx="634">
                  <c:v>11838</c:v>
                </c:pt>
                <c:pt idx="635">
                  <c:v>11839</c:v>
                </c:pt>
                <c:pt idx="636">
                  <c:v>11840</c:v>
                </c:pt>
                <c:pt idx="637">
                  <c:v>11841</c:v>
                </c:pt>
                <c:pt idx="638">
                  <c:v>11842</c:v>
                </c:pt>
                <c:pt idx="639">
                  <c:v>11843</c:v>
                </c:pt>
                <c:pt idx="640">
                  <c:v>11844</c:v>
                </c:pt>
                <c:pt idx="641">
                  <c:v>11845</c:v>
                </c:pt>
                <c:pt idx="642">
                  <c:v>11846</c:v>
                </c:pt>
                <c:pt idx="643">
                  <c:v>11847</c:v>
                </c:pt>
                <c:pt idx="644">
                  <c:v>11848</c:v>
                </c:pt>
                <c:pt idx="645">
                  <c:v>11849</c:v>
                </c:pt>
                <c:pt idx="646">
                  <c:v>11850</c:v>
                </c:pt>
                <c:pt idx="647">
                  <c:v>11851</c:v>
                </c:pt>
                <c:pt idx="648">
                  <c:v>11852</c:v>
                </c:pt>
                <c:pt idx="649">
                  <c:v>11853</c:v>
                </c:pt>
                <c:pt idx="650">
                  <c:v>11854</c:v>
                </c:pt>
                <c:pt idx="651">
                  <c:v>11855</c:v>
                </c:pt>
                <c:pt idx="652">
                  <c:v>11856</c:v>
                </c:pt>
                <c:pt idx="653">
                  <c:v>11857</c:v>
                </c:pt>
                <c:pt idx="654">
                  <c:v>11858</c:v>
                </c:pt>
                <c:pt idx="655">
                  <c:v>11859</c:v>
                </c:pt>
                <c:pt idx="656">
                  <c:v>11860</c:v>
                </c:pt>
                <c:pt idx="657">
                  <c:v>11861</c:v>
                </c:pt>
                <c:pt idx="658">
                  <c:v>11862</c:v>
                </c:pt>
                <c:pt idx="659">
                  <c:v>11863</c:v>
                </c:pt>
                <c:pt idx="660">
                  <c:v>11864</c:v>
                </c:pt>
                <c:pt idx="661">
                  <c:v>11865</c:v>
                </c:pt>
                <c:pt idx="662">
                  <c:v>11866</c:v>
                </c:pt>
                <c:pt idx="663">
                  <c:v>11867</c:v>
                </c:pt>
                <c:pt idx="664">
                  <c:v>11868</c:v>
                </c:pt>
                <c:pt idx="665">
                  <c:v>11869</c:v>
                </c:pt>
                <c:pt idx="666">
                  <c:v>11870</c:v>
                </c:pt>
                <c:pt idx="667">
                  <c:v>11871</c:v>
                </c:pt>
                <c:pt idx="668">
                  <c:v>11872</c:v>
                </c:pt>
                <c:pt idx="669">
                  <c:v>11873</c:v>
                </c:pt>
                <c:pt idx="670">
                  <c:v>11874</c:v>
                </c:pt>
                <c:pt idx="671">
                  <c:v>11875</c:v>
                </c:pt>
                <c:pt idx="672">
                  <c:v>11876</c:v>
                </c:pt>
                <c:pt idx="673">
                  <c:v>11877</c:v>
                </c:pt>
                <c:pt idx="674">
                  <c:v>11878</c:v>
                </c:pt>
                <c:pt idx="675">
                  <c:v>11879</c:v>
                </c:pt>
                <c:pt idx="676">
                  <c:v>11880</c:v>
                </c:pt>
                <c:pt idx="677">
                  <c:v>11881</c:v>
                </c:pt>
                <c:pt idx="678">
                  <c:v>11882</c:v>
                </c:pt>
                <c:pt idx="679">
                  <c:v>11883</c:v>
                </c:pt>
                <c:pt idx="680">
                  <c:v>11884</c:v>
                </c:pt>
                <c:pt idx="681">
                  <c:v>11885</c:v>
                </c:pt>
                <c:pt idx="682">
                  <c:v>11886</c:v>
                </c:pt>
                <c:pt idx="683">
                  <c:v>11887</c:v>
                </c:pt>
                <c:pt idx="684">
                  <c:v>11888</c:v>
                </c:pt>
                <c:pt idx="685">
                  <c:v>11889</c:v>
                </c:pt>
                <c:pt idx="686">
                  <c:v>11890</c:v>
                </c:pt>
                <c:pt idx="687">
                  <c:v>11891</c:v>
                </c:pt>
                <c:pt idx="688">
                  <c:v>11892</c:v>
                </c:pt>
                <c:pt idx="689">
                  <c:v>11893</c:v>
                </c:pt>
                <c:pt idx="690">
                  <c:v>11894</c:v>
                </c:pt>
                <c:pt idx="691">
                  <c:v>11895</c:v>
                </c:pt>
                <c:pt idx="692">
                  <c:v>11896</c:v>
                </c:pt>
                <c:pt idx="693">
                  <c:v>11897</c:v>
                </c:pt>
                <c:pt idx="694">
                  <c:v>11898</c:v>
                </c:pt>
                <c:pt idx="695">
                  <c:v>11899</c:v>
                </c:pt>
                <c:pt idx="696">
                  <c:v>11900</c:v>
                </c:pt>
                <c:pt idx="697">
                  <c:v>11901</c:v>
                </c:pt>
                <c:pt idx="698">
                  <c:v>11902</c:v>
                </c:pt>
                <c:pt idx="699">
                  <c:v>11903</c:v>
                </c:pt>
                <c:pt idx="700">
                  <c:v>11904</c:v>
                </c:pt>
                <c:pt idx="701">
                  <c:v>11905</c:v>
                </c:pt>
                <c:pt idx="702">
                  <c:v>11906</c:v>
                </c:pt>
                <c:pt idx="703">
                  <c:v>11907</c:v>
                </c:pt>
                <c:pt idx="704">
                  <c:v>11908</c:v>
                </c:pt>
                <c:pt idx="705">
                  <c:v>11909</c:v>
                </c:pt>
                <c:pt idx="706">
                  <c:v>11910</c:v>
                </c:pt>
                <c:pt idx="707">
                  <c:v>11911</c:v>
                </c:pt>
                <c:pt idx="708">
                  <c:v>11912</c:v>
                </c:pt>
                <c:pt idx="709">
                  <c:v>11913</c:v>
                </c:pt>
                <c:pt idx="710">
                  <c:v>11914</c:v>
                </c:pt>
                <c:pt idx="711">
                  <c:v>11915</c:v>
                </c:pt>
                <c:pt idx="712">
                  <c:v>11916</c:v>
                </c:pt>
                <c:pt idx="713">
                  <c:v>11917</c:v>
                </c:pt>
                <c:pt idx="714">
                  <c:v>11918</c:v>
                </c:pt>
                <c:pt idx="715">
                  <c:v>11919</c:v>
                </c:pt>
                <c:pt idx="716">
                  <c:v>11920</c:v>
                </c:pt>
                <c:pt idx="717">
                  <c:v>11921</c:v>
                </c:pt>
                <c:pt idx="718">
                  <c:v>11922</c:v>
                </c:pt>
                <c:pt idx="719">
                  <c:v>11923</c:v>
                </c:pt>
                <c:pt idx="720">
                  <c:v>11924</c:v>
                </c:pt>
                <c:pt idx="721">
                  <c:v>11925</c:v>
                </c:pt>
                <c:pt idx="722">
                  <c:v>11926</c:v>
                </c:pt>
                <c:pt idx="723">
                  <c:v>11927</c:v>
                </c:pt>
                <c:pt idx="724">
                  <c:v>11928</c:v>
                </c:pt>
                <c:pt idx="725">
                  <c:v>11929</c:v>
                </c:pt>
                <c:pt idx="726">
                  <c:v>11930</c:v>
                </c:pt>
                <c:pt idx="727">
                  <c:v>11931</c:v>
                </c:pt>
                <c:pt idx="728">
                  <c:v>11932</c:v>
                </c:pt>
                <c:pt idx="729">
                  <c:v>11933</c:v>
                </c:pt>
                <c:pt idx="730">
                  <c:v>11934</c:v>
                </c:pt>
                <c:pt idx="731">
                  <c:v>11935</c:v>
                </c:pt>
                <c:pt idx="732">
                  <c:v>11936</c:v>
                </c:pt>
                <c:pt idx="733">
                  <c:v>11937</c:v>
                </c:pt>
                <c:pt idx="734">
                  <c:v>11938</c:v>
                </c:pt>
                <c:pt idx="735">
                  <c:v>11939</c:v>
                </c:pt>
                <c:pt idx="736">
                  <c:v>11940</c:v>
                </c:pt>
                <c:pt idx="737">
                  <c:v>11941</c:v>
                </c:pt>
                <c:pt idx="738">
                  <c:v>11942</c:v>
                </c:pt>
                <c:pt idx="739">
                  <c:v>11943</c:v>
                </c:pt>
                <c:pt idx="740">
                  <c:v>11944</c:v>
                </c:pt>
                <c:pt idx="741">
                  <c:v>11945</c:v>
                </c:pt>
                <c:pt idx="742">
                  <c:v>11946</c:v>
                </c:pt>
                <c:pt idx="743">
                  <c:v>11947</c:v>
                </c:pt>
                <c:pt idx="744">
                  <c:v>11948</c:v>
                </c:pt>
                <c:pt idx="745">
                  <c:v>11949</c:v>
                </c:pt>
                <c:pt idx="746">
                  <c:v>11950</c:v>
                </c:pt>
                <c:pt idx="747">
                  <c:v>11951</c:v>
                </c:pt>
                <c:pt idx="748">
                  <c:v>11952</c:v>
                </c:pt>
                <c:pt idx="749">
                  <c:v>11953</c:v>
                </c:pt>
                <c:pt idx="750">
                  <c:v>11954</c:v>
                </c:pt>
                <c:pt idx="751">
                  <c:v>11955</c:v>
                </c:pt>
                <c:pt idx="752">
                  <c:v>11956</c:v>
                </c:pt>
                <c:pt idx="753">
                  <c:v>11957</c:v>
                </c:pt>
                <c:pt idx="754">
                  <c:v>11958</c:v>
                </c:pt>
                <c:pt idx="755">
                  <c:v>11959</c:v>
                </c:pt>
                <c:pt idx="756">
                  <c:v>11960</c:v>
                </c:pt>
                <c:pt idx="757">
                  <c:v>11961</c:v>
                </c:pt>
                <c:pt idx="758">
                  <c:v>11962</c:v>
                </c:pt>
                <c:pt idx="759">
                  <c:v>11963</c:v>
                </c:pt>
                <c:pt idx="760">
                  <c:v>11964</c:v>
                </c:pt>
                <c:pt idx="761">
                  <c:v>11965</c:v>
                </c:pt>
                <c:pt idx="762">
                  <c:v>11966</c:v>
                </c:pt>
                <c:pt idx="763">
                  <c:v>11967</c:v>
                </c:pt>
                <c:pt idx="764">
                  <c:v>11968</c:v>
                </c:pt>
                <c:pt idx="765">
                  <c:v>11969</c:v>
                </c:pt>
                <c:pt idx="766">
                  <c:v>11970</c:v>
                </c:pt>
                <c:pt idx="767">
                  <c:v>11971</c:v>
                </c:pt>
                <c:pt idx="768">
                  <c:v>11972</c:v>
                </c:pt>
                <c:pt idx="769">
                  <c:v>11973</c:v>
                </c:pt>
                <c:pt idx="770">
                  <c:v>11974</c:v>
                </c:pt>
                <c:pt idx="771">
                  <c:v>11975</c:v>
                </c:pt>
                <c:pt idx="772">
                  <c:v>11976</c:v>
                </c:pt>
                <c:pt idx="773">
                  <c:v>11977</c:v>
                </c:pt>
                <c:pt idx="774">
                  <c:v>11978</c:v>
                </c:pt>
                <c:pt idx="775">
                  <c:v>11979</c:v>
                </c:pt>
                <c:pt idx="776">
                  <c:v>11980</c:v>
                </c:pt>
                <c:pt idx="777">
                  <c:v>11981</c:v>
                </c:pt>
                <c:pt idx="778">
                  <c:v>11982</c:v>
                </c:pt>
                <c:pt idx="779">
                  <c:v>11983</c:v>
                </c:pt>
                <c:pt idx="780">
                  <c:v>11984</c:v>
                </c:pt>
                <c:pt idx="781">
                  <c:v>11985</c:v>
                </c:pt>
                <c:pt idx="782">
                  <c:v>11986</c:v>
                </c:pt>
                <c:pt idx="783">
                  <c:v>11987</c:v>
                </c:pt>
                <c:pt idx="784">
                  <c:v>11988</c:v>
                </c:pt>
                <c:pt idx="785">
                  <c:v>11989</c:v>
                </c:pt>
                <c:pt idx="786">
                  <c:v>11990</c:v>
                </c:pt>
                <c:pt idx="787">
                  <c:v>11991</c:v>
                </c:pt>
                <c:pt idx="788">
                  <c:v>11992</c:v>
                </c:pt>
                <c:pt idx="789">
                  <c:v>11993</c:v>
                </c:pt>
                <c:pt idx="790">
                  <c:v>11994</c:v>
                </c:pt>
                <c:pt idx="791">
                  <c:v>11995</c:v>
                </c:pt>
                <c:pt idx="792">
                  <c:v>11996</c:v>
                </c:pt>
                <c:pt idx="793">
                  <c:v>11997</c:v>
                </c:pt>
                <c:pt idx="794">
                  <c:v>11998</c:v>
                </c:pt>
                <c:pt idx="795">
                  <c:v>11999</c:v>
                </c:pt>
                <c:pt idx="796">
                  <c:v>12000</c:v>
                </c:pt>
                <c:pt idx="797">
                  <c:v>12001</c:v>
                </c:pt>
                <c:pt idx="798">
                  <c:v>12002</c:v>
                </c:pt>
                <c:pt idx="799">
                  <c:v>12003</c:v>
                </c:pt>
                <c:pt idx="800">
                  <c:v>12004</c:v>
                </c:pt>
                <c:pt idx="801">
                  <c:v>12005</c:v>
                </c:pt>
                <c:pt idx="802">
                  <c:v>12006</c:v>
                </c:pt>
                <c:pt idx="803">
                  <c:v>12007</c:v>
                </c:pt>
                <c:pt idx="804">
                  <c:v>12008</c:v>
                </c:pt>
                <c:pt idx="805">
                  <c:v>12009</c:v>
                </c:pt>
                <c:pt idx="806">
                  <c:v>12010</c:v>
                </c:pt>
                <c:pt idx="807">
                  <c:v>12011</c:v>
                </c:pt>
                <c:pt idx="808">
                  <c:v>12012</c:v>
                </c:pt>
                <c:pt idx="809">
                  <c:v>12013</c:v>
                </c:pt>
                <c:pt idx="810">
                  <c:v>12014</c:v>
                </c:pt>
                <c:pt idx="811">
                  <c:v>12015</c:v>
                </c:pt>
                <c:pt idx="812">
                  <c:v>12016</c:v>
                </c:pt>
                <c:pt idx="813">
                  <c:v>12017</c:v>
                </c:pt>
                <c:pt idx="814">
                  <c:v>12018</c:v>
                </c:pt>
                <c:pt idx="815">
                  <c:v>12019</c:v>
                </c:pt>
                <c:pt idx="816">
                  <c:v>12020</c:v>
                </c:pt>
                <c:pt idx="817">
                  <c:v>12021</c:v>
                </c:pt>
                <c:pt idx="818">
                  <c:v>12022</c:v>
                </c:pt>
                <c:pt idx="819">
                  <c:v>12023</c:v>
                </c:pt>
                <c:pt idx="820">
                  <c:v>12024</c:v>
                </c:pt>
                <c:pt idx="821">
                  <c:v>12025</c:v>
                </c:pt>
                <c:pt idx="822">
                  <c:v>12026</c:v>
                </c:pt>
                <c:pt idx="823">
                  <c:v>12027</c:v>
                </c:pt>
                <c:pt idx="824">
                  <c:v>12028</c:v>
                </c:pt>
                <c:pt idx="825">
                  <c:v>12029</c:v>
                </c:pt>
                <c:pt idx="826">
                  <c:v>12030</c:v>
                </c:pt>
                <c:pt idx="827">
                  <c:v>12031</c:v>
                </c:pt>
                <c:pt idx="828">
                  <c:v>12032</c:v>
                </c:pt>
                <c:pt idx="829">
                  <c:v>12033</c:v>
                </c:pt>
                <c:pt idx="830">
                  <c:v>12034</c:v>
                </c:pt>
                <c:pt idx="831">
                  <c:v>12035</c:v>
                </c:pt>
                <c:pt idx="832">
                  <c:v>12036</c:v>
                </c:pt>
                <c:pt idx="833">
                  <c:v>12037</c:v>
                </c:pt>
                <c:pt idx="834">
                  <c:v>12038</c:v>
                </c:pt>
                <c:pt idx="835">
                  <c:v>12039</c:v>
                </c:pt>
                <c:pt idx="836">
                  <c:v>12040</c:v>
                </c:pt>
                <c:pt idx="837">
                  <c:v>12041</c:v>
                </c:pt>
                <c:pt idx="838">
                  <c:v>12042</c:v>
                </c:pt>
                <c:pt idx="839">
                  <c:v>12043</c:v>
                </c:pt>
                <c:pt idx="840">
                  <c:v>12044</c:v>
                </c:pt>
                <c:pt idx="841">
                  <c:v>12045</c:v>
                </c:pt>
                <c:pt idx="842">
                  <c:v>12046</c:v>
                </c:pt>
                <c:pt idx="843">
                  <c:v>12047</c:v>
                </c:pt>
                <c:pt idx="844">
                  <c:v>12048</c:v>
                </c:pt>
                <c:pt idx="845">
                  <c:v>12049</c:v>
                </c:pt>
                <c:pt idx="846">
                  <c:v>12050</c:v>
                </c:pt>
                <c:pt idx="847">
                  <c:v>12051</c:v>
                </c:pt>
                <c:pt idx="848">
                  <c:v>12052</c:v>
                </c:pt>
                <c:pt idx="849">
                  <c:v>12053</c:v>
                </c:pt>
                <c:pt idx="850">
                  <c:v>12054</c:v>
                </c:pt>
                <c:pt idx="851">
                  <c:v>12055</c:v>
                </c:pt>
                <c:pt idx="852">
                  <c:v>12056</c:v>
                </c:pt>
                <c:pt idx="853">
                  <c:v>12057</c:v>
                </c:pt>
                <c:pt idx="854">
                  <c:v>12058</c:v>
                </c:pt>
                <c:pt idx="855">
                  <c:v>12059</c:v>
                </c:pt>
                <c:pt idx="856">
                  <c:v>12060</c:v>
                </c:pt>
                <c:pt idx="857">
                  <c:v>12061</c:v>
                </c:pt>
                <c:pt idx="858">
                  <c:v>12062</c:v>
                </c:pt>
                <c:pt idx="859">
                  <c:v>12063</c:v>
                </c:pt>
                <c:pt idx="860">
                  <c:v>12064</c:v>
                </c:pt>
                <c:pt idx="861">
                  <c:v>12065</c:v>
                </c:pt>
                <c:pt idx="862">
                  <c:v>12066</c:v>
                </c:pt>
                <c:pt idx="863">
                  <c:v>12067</c:v>
                </c:pt>
                <c:pt idx="864">
                  <c:v>12068</c:v>
                </c:pt>
                <c:pt idx="865">
                  <c:v>12069</c:v>
                </c:pt>
                <c:pt idx="866">
                  <c:v>12070</c:v>
                </c:pt>
                <c:pt idx="867">
                  <c:v>12071</c:v>
                </c:pt>
                <c:pt idx="868">
                  <c:v>12072</c:v>
                </c:pt>
                <c:pt idx="869">
                  <c:v>12073</c:v>
                </c:pt>
                <c:pt idx="870">
                  <c:v>12074</c:v>
                </c:pt>
                <c:pt idx="871">
                  <c:v>12075</c:v>
                </c:pt>
                <c:pt idx="872">
                  <c:v>12076</c:v>
                </c:pt>
                <c:pt idx="873">
                  <c:v>12077</c:v>
                </c:pt>
                <c:pt idx="874">
                  <c:v>12078</c:v>
                </c:pt>
                <c:pt idx="875">
                  <c:v>12079</c:v>
                </c:pt>
                <c:pt idx="876">
                  <c:v>12080</c:v>
                </c:pt>
                <c:pt idx="877">
                  <c:v>12081</c:v>
                </c:pt>
                <c:pt idx="878">
                  <c:v>12082</c:v>
                </c:pt>
                <c:pt idx="879">
                  <c:v>12083</c:v>
                </c:pt>
                <c:pt idx="880">
                  <c:v>12084</c:v>
                </c:pt>
                <c:pt idx="881">
                  <c:v>12085</c:v>
                </c:pt>
                <c:pt idx="882">
                  <c:v>12086</c:v>
                </c:pt>
                <c:pt idx="883">
                  <c:v>12087</c:v>
                </c:pt>
                <c:pt idx="884">
                  <c:v>12088</c:v>
                </c:pt>
                <c:pt idx="885">
                  <c:v>12089</c:v>
                </c:pt>
                <c:pt idx="886">
                  <c:v>12090</c:v>
                </c:pt>
                <c:pt idx="887">
                  <c:v>12091</c:v>
                </c:pt>
                <c:pt idx="888">
                  <c:v>12092</c:v>
                </c:pt>
                <c:pt idx="889">
                  <c:v>12093</c:v>
                </c:pt>
                <c:pt idx="890">
                  <c:v>12094</c:v>
                </c:pt>
                <c:pt idx="891">
                  <c:v>12095</c:v>
                </c:pt>
                <c:pt idx="892">
                  <c:v>12096</c:v>
                </c:pt>
                <c:pt idx="893">
                  <c:v>12097</c:v>
                </c:pt>
                <c:pt idx="894">
                  <c:v>12098</c:v>
                </c:pt>
                <c:pt idx="895">
                  <c:v>12099</c:v>
                </c:pt>
                <c:pt idx="896">
                  <c:v>12100</c:v>
                </c:pt>
                <c:pt idx="897">
                  <c:v>12101</c:v>
                </c:pt>
                <c:pt idx="898">
                  <c:v>12102</c:v>
                </c:pt>
                <c:pt idx="899">
                  <c:v>12103</c:v>
                </c:pt>
                <c:pt idx="900">
                  <c:v>12104</c:v>
                </c:pt>
                <c:pt idx="901">
                  <c:v>12105</c:v>
                </c:pt>
                <c:pt idx="902">
                  <c:v>12106</c:v>
                </c:pt>
                <c:pt idx="903">
                  <c:v>12107</c:v>
                </c:pt>
                <c:pt idx="904">
                  <c:v>12108</c:v>
                </c:pt>
                <c:pt idx="905">
                  <c:v>12109</c:v>
                </c:pt>
                <c:pt idx="906">
                  <c:v>12110</c:v>
                </c:pt>
                <c:pt idx="907">
                  <c:v>12111</c:v>
                </c:pt>
                <c:pt idx="908">
                  <c:v>12112</c:v>
                </c:pt>
                <c:pt idx="909">
                  <c:v>12113</c:v>
                </c:pt>
                <c:pt idx="910">
                  <c:v>12114</c:v>
                </c:pt>
                <c:pt idx="911">
                  <c:v>12115</c:v>
                </c:pt>
                <c:pt idx="912">
                  <c:v>12116</c:v>
                </c:pt>
                <c:pt idx="913">
                  <c:v>12117</c:v>
                </c:pt>
                <c:pt idx="914">
                  <c:v>12118</c:v>
                </c:pt>
                <c:pt idx="915">
                  <c:v>12119</c:v>
                </c:pt>
                <c:pt idx="916">
                  <c:v>12120</c:v>
                </c:pt>
                <c:pt idx="917">
                  <c:v>12121</c:v>
                </c:pt>
                <c:pt idx="918">
                  <c:v>12122</c:v>
                </c:pt>
                <c:pt idx="919">
                  <c:v>12123</c:v>
                </c:pt>
                <c:pt idx="920">
                  <c:v>12124</c:v>
                </c:pt>
                <c:pt idx="921">
                  <c:v>12125</c:v>
                </c:pt>
                <c:pt idx="922">
                  <c:v>12126</c:v>
                </c:pt>
                <c:pt idx="923">
                  <c:v>12127</c:v>
                </c:pt>
                <c:pt idx="924">
                  <c:v>12128</c:v>
                </c:pt>
                <c:pt idx="925">
                  <c:v>12129</c:v>
                </c:pt>
                <c:pt idx="926">
                  <c:v>12130</c:v>
                </c:pt>
                <c:pt idx="927">
                  <c:v>12131</c:v>
                </c:pt>
                <c:pt idx="928">
                  <c:v>12132</c:v>
                </c:pt>
                <c:pt idx="929">
                  <c:v>12133</c:v>
                </c:pt>
                <c:pt idx="930">
                  <c:v>12134</c:v>
                </c:pt>
                <c:pt idx="931">
                  <c:v>12135</c:v>
                </c:pt>
                <c:pt idx="932">
                  <c:v>12136</c:v>
                </c:pt>
                <c:pt idx="933">
                  <c:v>12137</c:v>
                </c:pt>
                <c:pt idx="934">
                  <c:v>12138</c:v>
                </c:pt>
                <c:pt idx="935">
                  <c:v>12139</c:v>
                </c:pt>
                <c:pt idx="936">
                  <c:v>12140</c:v>
                </c:pt>
                <c:pt idx="937">
                  <c:v>12141</c:v>
                </c:pt>
                <c:pt idx="938">
                  <c:v>12142</c:v>
                </c:pt>
                <c:pt idx="939">
                  <c:v>12143</c:v>
                </c:pt>
                <c:pt idx="940">
                  <c:v>12144</c:v>
                </c:pt>
                <c:pt idx="941">
                  <c:v>12145</c:v>
                </c:pt>
                <c:pt idx="942">
                  <c:v>12146</c:v>
                </c:pt>
                <c:pt idx="943">
                  <c:v>12147</c:v>
                </c:pt>
                <c:pt idx="944">
                  <c:v>12148</c:v>
                </c:pt>
                <c:pt idx="945">
                  <c:v>12149</c:v>
                </c:pt>
                <c:pt idx="946">
                  <c:v>12150</c:v>
                </c:pt>
                <c:pt idx="947">
                  <c:v>12151</c:v>
                </c:pt>
                <c:pt idx="948">
                  <c:v>12152</c:v>
                </c:pt>
                <c:pt idx="949">
                  <c:v>12153</c:v>
                </c:pt>
                <c:pt idx="950">
                  <c:v>12154</c:v>
                </c:pt>
                <c:pt idx="951">
                  <c:v>12155</c:v>
                </c:pt>
                <c:pt idx="952">
                  <c:v>12156</c:v>
                </c:pt>
                <c:pt idx="953">
                  <c:v>12157</c:v>
                </c:pt>
                <c:pt idx="954">
                  <c:v>12158</c:v>
                </c:pt>
                <c:pt idx="955">
                  <c:v>12159</c:v>
                </c:pt>
                <c:pt idx="956">
                  <c:v>12160</c:v>
                </c:pt>
                <c:pt idx="957">
                  <c:v>12161</c:v>
                </c:pt>
                <c:pt idx="958">
                  <c:v>12162</c:v>
                </c:pt>
                <c:pt idx="959">
                  <c:v>12163</c:v>
                </c:pt>
                <c:pt idx="960">
                  <c:v>12164</c:v>
                </c:pt>
                <c:pt idx="961">
                  <c:v>12165</c:v>
                </c:pt>
                <c:pt idx="962">
                  <c:v>12166</c:v>
                </c:pt>
                <c:pt idx="963">
                  <c:v>12167</c:v>
                </c:pt>
                <c:pt idx="964">
                  <c:v>12168</c:v>
                </c:pt>
                <c:pt idx="965">
                  <c:v>12169</c:v>
                </c:pt>
                <c:pt idx="966">
                  <c:v>12170</c:v>
                </c:pt>
                <c:pt idx="967">
                  <c:v>12171</c:v>
                </c:pt>
                <c:pt idx="968">
                  <c:v>12172</c:v>
                </c:pt>
                <c:pt idx="969">
                  <c:v>12173</c:v>
                </c:pt>
                <c:pt idx="970">
                  <c:v>12174</c:v>
                </c:pt>
                <c:pt idx="971">
                  <c:v>12175</c:v>
                </c:pt>
                <c:pt idx="972">
                  <c:v>12176</c:v>
                </c:pt>
                <c:pt idx="973">
                  <c:v>12177</c:v>
                </c:pt>
                <c:pt idx="974">
                  <c:v>12178</c:v>
                </c:pt>
                <c:pt idx="975">
                  <c:v>12179</c:v>
                </c:pt>
                <c:pt idx="976">
                  <c:v>12180</c:v>
                </c:pt>
                <c:pt idx="977">
                  <c:v>12181</c:v>
                </c:pt>
                <c:pt idx="978">
                  <c:v>12182</c:v>
                </c:pt>
                <c:pt idx="979">
                  <c:v>12183</c:v>
                </c:pt>
                <c:pt idx="980">
                  <c:v>12184</c:v>
                </c:pt>
                <c:pt idx="981">
                  <c:v>12185</c:v>
                </c:pt>
                <c:pt idx="982">
                  <c:v>12186</c:v>
                </c:pt>
                <c:pt idx="983">
                  <c:v>12187</c:v>
                </c:pt>
                <c:pt idx="984">
                  <c:v>12188</c:v>
                </c:pt>
                <c:pt idx="985">
                  <c:v>12189</c:v>
                </c:pt>
                <c:pt idx="986">
                  <c:v>12190</c:v>
                </c:pt>
                <c:pt idx="987">
                  <c:v>12191</c:v>
                </c:pt>
                <c:pt idx="988">
                  <c:v>12192</c:v>
                </c:pt>
                <c:pt idx="989">
                  <c:v>12193</c:v>
                </c:pt>
                <c:pt idx="990">
                  <c:v>12194</c:v>
                </c:pt>
                <c:pt idx="991">
                  <c:v>12195</c:v>
                </c:pt>
                <c:pt idx="992">
                  <c:v>12196</c:v>
                </c:pt>
                <c:pt idx="993">
                  <c:v>12197</c:v>
                </c:pt>
                <c:pt idx="994">
                  <c:v>12198</c:v>
                </c:pt>
                <c:pt idx="995">
                  <c:v>12199</c:v>
                </c:pt>
                <c:pt idx="996">
                  <c:v>12200</c:v>
                </c:pt>
                <c:pt idx="997">
                  <c:v>12201</c:v>
                </c:pt>
                <c:pt idx="998">
                  <c:v>12202</c:v>
                </c:pt>
                <c:pt idx="999">
                  <c:v>12203</c:v>
                </c:pt>
                <c:pt idx="1000">
                  <c:v>12204</c:v>
                </c:pt>
                <c:pt idx="1001">
                  <c:v>12205</c:v>
                </c:pt>
                <c:pt idx="1002">
                  <c:v>12206</c:v>
                </c:pt>
                <c:pt idx="1003">
                  <c:v>12207</c:v>
                </c:pt>
                <c:pt idx="1004">
                  <c:v>12208</c:v>
                </c:pt>
                <c:pt idx="1005">
                  <c:v>12209</c:v>
                </c:pt>
                <c:pt idx="1006">
                  <c:v>12210</c:v>
                </c:pt>
                <c:pt idx="1007">
                  <c:v>12211</c:v>
                </c:pt>
                <c:pt idx="1008">
                  <c:v>12212</c:v>
                </c:pt>
                <c:pt idx="1009">
                  <c:v>12213</c:v>
                </c:pt>
                <c:pt idx="1010">
                  <c:v>12214</c:v>
                </c:pt>
                <c:pt idx="1011">
                  <c:v>12215</c:v>
                </c:pt>
                <c:pt idx="1012">
                  <c:v>12216</c:v>
                </c:pt>
                <c:pt idx="1013">
                  <c:v>12217</c:v>
                </c:pt>
                <c:pt idx="1014">
                  <c:v>12218</c:v>
                </c:pt>
                <c:pt idx="1015">
                  <c:v>12219</c:v>
                </c:pt>
                <c:pt idx="1016">
                  <c:v>12220</c:v>
                </c:pt>
                <c:pt idx="1017">
                  <c:v>12221</c:v>
                </c:pt>
                <c:pt idx="1018">
                  <c:v>12222</c:v>
                </c:pt>
                <c:pt idx="1019">
                  <c:v>12223</c:v>
                </c:pt>
                <c:pt idx="1020">
                  <c:v>12224</c:v>
                </c:pt>
                <c:pt idx="1021">
                  <c:v>12225</c:v>
                </c:pt>
                <c:pt idx="1022">
                  <c:v>12226</c:v>
                </c:pt>
                <c:pt idx="1023">
                  <c:v>12227</c:v>
                </c:pt>
                <c:pt idx="1024">
                  <c:v>12228</c:v>
                </c:pt>
                <c:pt idx="1025">
                  <c:v>12229</c:v>
                </c:pt>
                <c:pt idx="1026">
                  <c:v>12230</c:v>
                </c:pt>
                <c:pt idx="1027">
                  <c:v>12231</c:v>
                </c:pt>
                <c:pt idx="1028">
                  <c:v>12232</c:v>
                </c:pt>
                <c:pt idx="1029">
                  <c:v>12233</c:v>
                </c:pt>
                <c:pt idx="1030">
                  <c:v>12234</c:v>
                </c:pt>
                <c:pt idx="1031">
                  <c:v>12235</c:v>
                </c:pt>
                <c:pt idx="1032">
                  <c:v>12236</c:v>
                </c:pt>
                <c:pt idx="1033">
                  <c:v>12237</c:v>
                </c:pt>
                <c:pt idx="1034">
                  <c:v>12238</c:v>
                </c:pt>
                <c:pt idx="1035">
                  <c:v>12239</c:v>
                </c:pt>
                <c:pt idx="1036">
                  <c:v>12240</c:v>
                </c:pt>
                <c:pt idx="1037">
                  <c:v>12241</c:v>
                </c:pt>
                <c:pt idx="1038">
                  <c:v>12242</c:v>
                </c:pt>
                <c:pt idx="1039">
                  <c:v>12243</c:v>
                </c:pt>
                <c:pt idx="1040">
                  <c:v>12244</c:v>
                </c:pt>
                <c:pt idx="1041">
                  <c:v>12245</c:v>
                </c:pt>
                <c:pt idx="1042">
                  <c:v>12246</c:v>
                </c:pt>
                <c:pt idx="1043">
                  <c:v>12247</c:v>
                </c:pt>
                <c:pt idx="1044">
                  <c:v>12248</c:v>
                </c:pt>
                <c:pt idx="1045">
                  <c:v>12249</c:v>
                </c:pt>
                <c:pt idx="1046">
                  <c:v>12250</c:v>
                </c:pt>
                <c:pt idx="1047">
                  <c:v>12251</c:v>
                </c:pt>
                <c:pt idx="1048">
                  <c:v>12252</c:v>
                </c:pt>
                <c:pt idx="1049">
                  <c:v>12253</c:v>
                </c:pt>
                <c:pt idx="1050">
                  <c:v>12254</c:v>
                </c:pt>
                <c:pt idx="1051">
                  <c:v>12255</c:v>
                </c:pt>
                <c:pt idx="1052">
                  <c:v>12256</c:v>
                </c:pt>
                <c:pt idx="1053">
                  <c:v>12257</c:v>
                </c:pt>
                <c:pt idx="1054">
                  <c:v>12258</c:v>
                </c:pt>
                <c:pt idx="1055">
                  <c:v>12259</c:v>
                </c:pt>
                <c:pt idx="1056">
                  <c:v>12260</c:v>
                </c:pt>
                <c:pt idx="1057">
                  <c:v>12261</c:v>
                </c:pt>
                <c:pt idx="1058">
                  <c:v>12262</c:v>
                </c:pt>
                <c:pt idx="1059">
                  <c:v>12263</c:v>
                </c:pt>
                <c:pt idx="1060">
                  <c:v>12264</c:v>
                </c:pt>
                <c:pt idx="1061">
                  <c:v>12265</c:v>
                </c:pt>
                <c:pt idx="1062">
                  <c:v>12266</c:v>
                </c:pt>
                <c:pt idx="1063">
                  <c:v>12267</c:v>
                </c:pt>
                <c:pt idx="1064">
                  <c:v>12268</c:v>
                </c:pt>
                <c:pt idx="1065">
                  <c:v>12269</c:v>
                </c:pt>
                <c:pt idx="1066">
                  <c:v>12270</c:v>
                </c:pt>
                <c:pt idx="1067">
                  <c:v>12271</c:v>
                </c:pt>
                <c:pt idx="1068">
                  <c:v>12272</c:v>
                </c:pt>
                <c:pt idx="1069">
                  <c:v>12273</c:v>
                </c:pt>
                <c:pt idx="1070">
                  <c:v>12274</c:v>
                </c:pt>
                <c:pt idx="1071">
                  <c:v>12275</c:v>
                </c:pt>
                <c:pt idx="1072">
                  <c:v>12276</c:v>
                </c:pt>
                <c:pt idx="1073">
                  <c:v>12277</c:v>
                </c:pt>
                <c:pt idx="1074">
                  <c:v>12278</c:v>
                </c:pt>
                <c:pt idx="1075">
                  <c:v>12279</c:v>
                </c:pt>
                <c:pt idx="1076">
                  <c:v>12280</c:v>
                </c:pt>
                <c:pt idx="1077">
                  <c:v>12281</c:v>
                </c:pt>
                <c:pt idx="1078">
                  <c:v>12282</c:v>
                </c:pt>
                <c:pt idx="1079">
                  <c:v>12283</c:v>
                </c:pt>
                <c:pt idx="1080">
                  <c:v>12284</c:v>
                </c:pt>
                <c:pt idx="1081">
                  <c:v>12285</c:v>
                </c:pt>
                <c:pt idx="1082">
                  <c:v>12286</c:v>
                </c:pt>
                <c:pt idx="1083">
                  <c:v>12287</c:v>
                </c:pt>
                <c:pt idx="1084">
                  <c:v>12288</c:v>
                </c:pt>
                <c:pt idx="1085">
                  <c:v>12289</c:v>
                </c:pt>
                <c:pt idx="1086">
                  <c:v>12290</c:v>
                </c:pt>
                <c:pt idx="1087">
                  <c:v>12291</c:v>
                </c:pt>
                <c:pt idx="1088">
                  <c:v>12292</c:v>
                </c:pt>
                <c:pt idx="1089">
                  <c:v>12293</c:v>
                </c:pt>
                <c:pt idx="1090">
                  <c:v>12294</c:v>
                </c:pt>
                <c:pt idx="1091">
                  <c:v>12295</c:v>
                </c:pt>
                <c:pt idx="1092">
                  <c:v>12296</c:v>
                </c:pt>
                <c:pt idx="1093">
                  <c:v>12297</c:v>
                </c:pt>
                <c:pt idx="1094">
                  <c:v>12298</c:v>
                </c:pt>
                <c:pt idx="1095">
                  <c:v>12299</c:v>
                </c:pt>
                <c:pt idx="1096">
                  <c:v>12300</c:v>
                </c:pt>
                <c:pt idx="1097">
                  <c:v>12301</c:v>
                </c:pt>
                <c:pt idx="1098">
                  <c:v>12302</c:v>
                </c:pt>
                <c:pt idx="1099">
                  <c:v>12303</c:v>
                </c:pt>
                <c:pt idx="1100">
                  <c:v>12304</c:v>
                </c:pt>
                <c:pt idx="1101">
                  <c:v>12305</c:v>
                </c:pt>
                <c:pt idx="1102">
                  <c:v>12306</c:v>
                </c:pt>
                <c:pt idx="1103">
                  <c:v>12307</c:v>
                </c:pt>
                <c:pt idx="1104">
                  <c:v>12308</c:v>
                </c:pt>
                <c:pt idx="1105">
                  <c:v>12309</c:v>
                </c:pt>
                <c:pt idx="1106">
                  <c:v>12310</c:v>
                </c:pt>
                <c:pt idx="1107">
                  <c:v>12311</c:v>
                </c:pt>
                <c:pt idx="1108">
                  <c:v>12312</c:v>
                </c:pt>
                <c:pt idx="1109">
                  <c:v>12313</c:v>
                </c:pt>
                <c:pt idx="1110">
                  <c:v>12314</c:v>
                </c:pt>
                <c:pt idx="1111">
                  <c:v>12315</c:v>
                </c:pt>
                <c:pt idx="1112">
                  <c:v>12316</c:v>
                </c:pt>
                <c:pt idx="1113">
                  <c:v>12317</c:v>
                </c:pt>
                <c:pt idx="1114">
                  <c:v>12318</c:v>
                </c:pt>
                <c:pt idx="1115">
                  <c:v>12319</c:v>
                </c:pt>
                <c:pt idx="1116">
                  <c:v>12320</c:v>
                </c:pt>
                <c:pt idx="1117">
                  <c:v>12321</c:v>
                </c:pt>
                <c:pt idx="1118">
                  <c:v>12322</c:v>
                </c:pt>
                <c:pt idx="1119">
                  <c:v>12323</c:v>
                </c:pt>
                <c:pt idx="1120">
                  <c:v>12324</c:v>
                </c:pt>
                <c:pt idx="1121">
                  <c:v>12325</c:v>
                </c:pt>
                <c:pt idx="1122">
                  <c:v>12326</c:v>
                </c:pt>
                <c:pt idx="1123">
                  <c:v>12327</c:v>
                </c:pt>
                <c:pt idx="1124">
                  <c:v>12328</c:v>
                </c:pt>
                <c:pt idx="1125">
                  <c:v>12329</c:v>
                </c:pt>
                <c:pt idx="1126">
                  <c:v>12330</c:v>
                </c:pt>
                <c:pt idx="1127">
                  <c:v>12331</c:v>
                </c:pt>
                <c:pt idx="1128">
                  <c:v>12332</c:v>
                </c:pt>
                <c:pt idx="1129">
                  <c:v>12333</c:v>
                </c:pt>
                <c:pt idx="1130">
                  <c:v>12334</c:v>
                </c:pt>
                <c:pt idx="1131">
                  <c:v>12335</c:v>
                </c:pt>
                <c:pt idx="1132">
                  <c:v>12336</c:v>
                </c:pt>
                <c:pt idx="1133">
                  <c:v>12337</c:v>
                </c:pt>
                <c:pt idx="1134">
                  <c:v>12338</c:v>
                </c:pt>
                <c:pt idx="1135">
                  <c:v>12339</c:v>
                </c:pt>
                <c:pt idx="1136">
                  <c:v>12340</c:v>
                </c:pt>
                <c:pt idx="1137">
                  <c:v>12341</c:v>
                </c:pt>
                <c:pt idx="1138">
                  <c:v>12342</c:v>
                </c:pt>
                <c:pt idx="1139">
                  <c:v>12343</c:v>
                </c:pt>
                <c:pt idx="1140">
                  <c:v>12344</c:v>
                </c:pt>
                <c:pt idx="1141">
                  <c:v>12345</c:v>
                </c:pt>
                <c:pt idx="1142">
                  <c:v>12346</c:v>
                </c:pt>
                <c:pt idx="1143">
                  <c:v>12347</c:v>
                </c:pt>
                <c:pt idx="1144">
                  <c:v>12348</c:v>
                </c:pt>
                <c:pt idx="1145">
                  <c:v>12349</c:v>
                </c:pt>
                <c:pt idx="1146">
                  <c:v>12350</c:v>
                </c:pt>
                <c:pt idx="1147">
                  <c:v>12351</c:v>
                </c:pt>
                <c:pt idx="1148">
                  <c:v>12352</c:v>
                </c:pt>
                <c:pt idx="1149">
                  <c:v>12353</c:v>
                </c:pt>
                <c:pt idx="1150">
                  <c:v>12354</c:v>
                </c:pt>
                <c:pt idx="1151">
                  <c:v>12355</c:v>
                </c:pt>
                <c:pt idx="1152">
                  <c:v>12356</c:v>
                </c:pt>
                <c:pt idx="1153">
                  <c:v>12357</c:v>
                </c:pt>
                <c:pt idx="1154">
                  <c:v>12358</c:v>
                </c:pt>
                <c:pt idx="1155">
                  <c:v>12359</c:v>
                </c:pt>
                <c:pt idx="1156">
                  <c:v>12360</c:v>
                </c:pt>
                <c:pt idx="1157">
                  <c:v>12361</c:v>
                </c:pt>
                <c:pt idx="1158">
                  <c:v>12362</c:v>
                </c:pt>
                <c:pt idx="1159">
                  <c:v>12363</c:v>
                </c:pt>
                <c:pt idx="1160">
                  <c:v>12364</c:v>
                </c:pt>
                <c:pt idx="1161">
                  <c:v>12365</c:v>
                </c:pt>
                <c:pt idx="1162">
                  <c:v>12366</c:v>
                </c:pt>
                <c:pt idx="1163">
                  <c:v>12367</c:v>
                </c:pt>
                <c:pt idx="1164">
                  <c:v>12368</c:v>
                </c:pt>
                <c:pt idx="1165">
                  <c:v>12369</c:v>
                </c:pt>
                <c:pt idx="1166">
                  <c:v>12370</c:v>
                </c:pt>
                <c:pt idx="1167">
                  <c:v>12371</c:v>
                </c:pt>
                <c:pt idx="1168">
                  <c:v>12372</c:v>
                </c:pt>
                <c:pt idx="1169">
                  <c:v>12373</c:v>
                </c:pt>
                <c:pt idx="1170">
                  <c:v>12374</c:v>
                </c:pt>
                <c:pt idx="1171">
                  <c:v>12375</c:v>
                </c:pt>
                <c:pt idx="1172">
                  <c:v>12376</c:v>
                </c:pt>
                <c:pt idx="1173">
                  <c:v>12377</c:v>
                </c:pt>
                <c:pt idx="1174">
                  <c:v>12378</c:v>
                </c:pt>
                <c:pt idx="1175">
                  <c:v>12379</c:v>
                </c:pt>
                <c:pt idx="1176">
                  <c:v>12380</c:v>
                </c:pt>
                <c:pt idx="1177">
                  <c:v>12381</c:v>
                </c:pt>
                <c:pt idx="1178">
                  <c:v>12382</c:v>
                </c:pt>
                <c:pt idx="1179">
                  <c:v>12383</c:v>
                </c:pt>
                <c:pt idx="1180">
                  <c:v>12384</c:v>
                </c:pt>
                <c:pt idx="1181">
                  <c:v>12385</c:v>
                </c:pt>
                <c:pt idx="1182">
                  <c:v>12386</c:v>
                </c:pt>
                <c:pt idx="1183">
                  <c:v>12387</c:v>
                </c:pt>
                <c:pt idx="1184">
                  <c:v>12388</c:v>
                </c:pt>
                <c:pt idx="1185">
                  <c:v>12389</c:v>
                </c:pt>
                <c:pt idx="1186">
                  <c:v>12390</c:v>
                </c:pt>
                <c:pt idx="1187">
                  <c:v>12391</c:v>
                </c:pt>
                <c:pt idx="1188">
                  <c:v>12392</c:v>
                </c:pt>
                <c:pt idx="1189">
                  <c:v>12393</c:v>
                </c:pt>
                <c:pt idx="1190">
                  <c:v>12394</c:v>
                </c:pt>
                <c:pt idx="1191">
                  <c:v>12395</c:v>
                </c:pt>
                <c:pt idx="1192">
                  <c:v>12396</c:v>
                </c:pt>
                <c:pt idx="1193">
                  <c:v>12397</c:v>
                </c:pt>
                <c:pt idx="1194">
                  <c:v>12398</c:v>
                </c:pt>
                <c:pt idx="1195">
                  <c:v>12399</c:v>
                </c:pt>
                <c:pt idx="1196">
                  <c:v>12400</c:v>
                </c:pt>
                <c:pt idx="1197">
                  <c:v>12401</c:v>
                </c:pt>
                <c:pt idx="1198">
                  <c:v>12402</c:v>
                </c:pt>
                <c:pt idx="1199">
                  <c:v>12403</c:v>
                </c:pt>
                <c:pt idx="1200">
                  <c:v>12404</c:v>
                </c:pt>
                <c:pt idx="1201">
                  <c:v>12405</c:v>
                </c:pt>
                <c:pt idx="1202">
                  <c:v>12406</c:v>
                </c:pt>
                <c:pt idx="1203">
                  <c:v>12407</c:v>
                </c:pt>
                <c:pt idx="1204">
                  <c:v>12408</c:v>
                </c:pt>
                <c:pt idx="1205">
                  <c:v>12409</c:v>
                </c:pt>
                <c:pt idx="1206">
                  <c:v>12410</c:v>
                </c:pt>
                <c:pt idx="1207">
                  <c:v>12411</c:v>
                </c:pt>
                <c:pt idx="1208">
                  <c:v>12412</c:v>
                </c:pt>
                <c:pt idx="1209">
                  <c:v>12413</c:v>
                </c:pt>
                <c:pt idx="1210">
                  <c:v>12414</c:v>
                </c:pt>
                <c:pt idx="1211">
                  <c:v>12415</c:v>
                </c:pt>
                <c:pt idx="1212">
                  <c:v>12416</c:v>
                </c:pt>
                <c:pt idx="1213">
                  <c:v>12417</c:v>
                </c:pt>
                <c:pt idx="1214">
                  <c:v>12418</c:v>
                </c:pt>
                <c:pt idx="1215">
                  <c:v>12419</c:v>
                </c:pt>
                <c:pt idx="1216">
                  <c:v>12420</c:v>
                </c:pt>
                <c:pt idx="1217">
                  <c:v>12421</c:v>
                </c:pt>
                <c:pt idx="1218">
                  <c:v>12422</c:v>
                </c:pt>
                <c:pt idx="1219">
                  <c:v>12423</c:v>
                </c:pt>
                <c:pt idx="1220">
                  <c:v>12424</c:v>
                </c:pt>
                <c:pt idx="1221">
                  <c:v>12425</c:v>
                </c:pt>
                <c:pt idx="1222">
                  <c:v>12426</c:v>
                </c:pt>
                <c:pt idx="1223">
                  <c:v>12427</c:v>
                </c:pt>
                <c:pt idx="1224">
                  <c:v>12428</c:v>
                </c:pt>
                <c:pt idx="1225">
                  <c:v>12429</c:v>
                </c:pt>
                <c:pt idx="1226">
                  <c:v>12430</c:v>
                </c:pt>
                <c:pt idx="1227">
                  <c:v>12431</c:v>
                </c:pt>
                <c:pt idx="1228">
                  <c:v>12432</c:v>
                </c:pt>
                <c:pt idx="1229">
                  <c:v>12433</c:v>
                </c:pt>
                <c:pt idx="1230">
                  <c:v>12434</c:v>
                </c:pt>
                <c:pt idx="1231">
                  <c:v>12435</c:v>
                </c:pt>
                <c:pt idx="1232">
                  <c:v>12436</c:v>
                </c:pt>
                <c:pt idx="1233">
                  <c:v>12437</c:v>
                </c:pt>
                <c:pt idx="1234">
                  <c:v>12438</c:v>
                </c:pt>
                <c:pt idx="1235">
                  <c:v>12439</c:v>
                </c:pt>
                <c:pt idx="1236">
                  <c:v>12440</c:v>
                </c:pt>
                <c:pt idx="1237">
                  <c:v>12441</c:v>
                </c:pt>
                <c:pt idx="1238">
                  <c:v>12442</c:v>
                </c:pt>
                <c:pt idx="1239">
                  <c:v>12443</c:v>
                </c:pt>
                <c:pt idx="1240">
                  <c:v>12444</c:v>
                </c:pt>
                <c:pt idx="1241">
                  <c:v>12445</c:v>
                </c:pt>
                <c:pt idx="1242">
                  <c:v>12446</c:v>
                </c:pt>
                <c:pt idx="1243">
                  <c:v>12447</c:v>
                </c:pt>
                <c:pt idx="1244">
                  <c:v>12448</c:v>
                </c:pt>
                <c:pt idx="1245">
                  <c:v>12449</c:v>
                </c:pt>
                <c:pt idx="1246">
                  <c:v>12450</c:v>
                </c:pt>
                <c:pt idx="1247">
                  <c:v>12451</c:v>
                </c:pt>
                <c:pt idx="1248">
                  <c:v>12452</c:v>
                </c:pt>
                <c:pt idx="1249">
                  <c:v>12453</c:v>
                </c:pt>
                <c:pt idx="1250">
                  <c:v>12454</c:v>
                </c:pt>
                <c:pt idx="1251">
                  <c:v>12455</c:v>
                </c:pt>
                <c:pt idx="1252">
                  <c:v>12456</c:v>
                </c:pt>
                <c:pt idx="1253">
                  <c:v>12457</c:v>
                </c:pt>
                <c:pt idx="1254">
                  <c:v>12458</c:v>
                </c:pt>
                <c:pt idx="1255">
                  <c:v>12459</c:v>
                </c:pt>
                <c:pt idx="1256">
                  <c:v>12460</c:v>
                </c:pt>
                <c:pt idx="1257">
                  <c:v>12461</c:v>
                </c:pt>
                <c:pt idx="1258">
                  <c:v>12462</c:v>
                </c:pt>
                <c:pt idx="1259">
                  <c:v>12463</c:v>
                </c:pt>
                <c:pt idx="1260">
                  <c:v>12464</c:v>
                </c:pt>
                <c:pt idx="1261">
                  <c:v>12465</c:v>
                </c:pt>
                <c:pt idx="1262">
                  <c:v>12466</c:v>
                </c:pt>
                <c:pt idx="1263">
                  <c:v>12467</c:v>
                </c:pt>
                <c:pt idx="1264">
                  <c:v>12468</c:v>
                </c:pt>
                <c:pt idx="1265">
                  <c:v>12469</c:v>
                </c:pt>
                <c:pt idx="1266">
                  <c:v>12470</c:v>
                </c:pt>
                <c:pt idx="1267">
                  <c:v>12471</c:v>
                </c:pt>
                <c:pt idx="1268">
                  <c:v>12472</c:v>
                </c:pt>
                <c:pt idx="1269">
                  <c:v>12473</c:v>
                </c:pt>
                <c:pt idx="1270">
                  <c:v>12474</c:v>
                </c:pt>
                <c:pt idx="1271">
                  <c:v>12475</c:v>
                </c:pt>
                <c:pt idx="1272">
                  <c:v>12476</c:v>
                </c:pt>
                <c:pt idx="1273">
                  <c:v>12477</c:v>
                </c:pt>
                <c:pt idx="1274">
                  <c:v>12478</c:v>
                </c:pt>
                <c:pt idx="1275">
                  <c:v>12479</c:v>
                </c:pt>
                <c:pt idx="1276">
                  <c:v>12480</c:v>
                </c:pt>
                <c:pt idx="1277">
                  <c:v>12481</c:v>
                </c:pt>
                <c:pt idx="1278">
                  <c:v>12482</c:v>
                </c:pt>
                <c:pt idx="1279">
                  <c:v>12483</c:v>
                </c:pt>
                <c:pt idx="1280">
                  <c:v>12484</c:v>
                </c:pt>
                <c:pt idx="1281">
                  <c:v>12485</c:v>
                </c:pt>
                <c:pt idx="1282">
                  <c:v>12486</c:v>
                </c:pt>
                <c:pt idx="1283">
                  <c:v>12487</c:v>
                </c:pt>
                <c:pt idx="1284">
                  <c:v>12488</c:v>
                </c:pt>
                <c:pt idx="1285">
                  <c:v>12489</c:v>
                </c:pt>
                <c:pt idx="1286">
                  <c:v>12490</c:v>
                </c:pt>
                <c:pt idx="1287">
                  <c:v>12491</c:v>
                </c:pt>
                <c:pt idx="1288">
                  <c:v>12492</c:v>
                </c:pt>
                <c:pt idx="1289">
                  <c:v>12493</c:v>
                </c:pt>
                <c:pt idx="1290">
                  <c:v>12494</c:v>
                </c:pt>
                <c:pt idx="1291">
                  <c:v>12495</c:v>
                </c:pt>
                <c:pt idx="1292">
                  <c:v>12496</c:v>
                </c:pt>
                <c:pt idx="1293">
                  <c:v>12497</c:v>
                </c:pt>
                <c:pt idx="1294">
                  <c:v>12498</c:v>
                </c:pt>
                <c:pt idx="1295">
                  <c:v>12499</c:v>
                </c:pt>
                <c:pt idx="1296">
                  <c:v>12500</c:v>
                </c:pt>
                <c:pt idx="1297">
                  <c:v>12501</c:v>
                </c:pt>
                <c:pt idx="1298">
                  <c:v>12502</c:v>
                </c:pt>
                <c:pt idx="1299">
                  <c:v>12503</c:v>
                </c:pt>
                <c:pt idx="1300">
                  <c:v>12504</c:v>
                </c:pt>
                <c:pt idx="1301">
                  <c:v>12505</c:v>
                </c:pt>
                <c:pt idx="1302">
                  <c:v>12506</c:v>
                </c:pt>
                <c:pt idx="1303">
                  <c:v>12507</c:v>
                </c:pt>
                <c:pt idx="1304">
                  <c:v>12508</c:v>
                </c:pt>
                <c:pt idx="1305">
                  <c:v>12509</c:v>
                </c:pt>
                <c:pt idx="1306">
                  <c:v>12510</c:v>
                </c:pt>
                <c:pt idx="1307">
                  <c:v>12511</c:v>
                </c:pt>
                <c:pt idx="1308">
                  <c:v>12512</c:v>
                </c:pt>
                <c:pt idx="1309">
                  <c:v>12513</c:v>
                </c:pt>
                <c:pt idx="1310">
                  <c:v>12514</c:v>
                </c:pt>
                <c:pt idx="1311">
                  <c:v>12515</c:v>
                </c:pt>
                <c:pt idx="1312">
                  <c:v>12516</c:v>
                </c:pt>
                <c:pt idx="1313">
                  <c:v>12517</c:v>
                </c:pt>
                <c:pt idx="1314">
                  <c:v>12518</c:v>
                </c:pt>
                <c:pt idx="1315">
                  <c:v>12519</c:v>
                </c:pt>
                <c:pt idx="1316">
                  <c:v>12520</c:v>
                </c:pt>
                <c:pt idx="1317">
                  <c:v>12521</c:v>
                </c:pt>
                <c:pt idx="1318">
                  <c:v>12522</c:v>
                </c:pt>
                <c:pt idx="1319">
                  <c:v>12523</c:v>
                </c:pt>
                <c:pt idx="1320">
                  <c:v>12524</c:v>
                </c:pt>
                <c:pt idx="1321">
                  <c:v>12525</c:v>
                </c:pt>
                <c:pt idx="1322">
                  <c:v>12526</c:v>
                </c:pt>
                <c:pt idx="1323">
                  <c:v>12527</c:v>
                </c:pt>
                <c:pt idx="1324">
                  <c:v>12528</c:v>
                </c:pt>
                <c:pt idx="1325">
                  <c:v>12529</c:v>
                </c:pt>
                <c:pt idx="1326">
                  <c:v>12530</c:v>
                </c:pt>
                <c:pt idx="1327">
                  <c:v>12531</c:v>
                </c:pt>
                <c:pt idx="1328">
                  <c:v>12532</c:v>
                </c:pt>
                <c:pt idx="1329">
                  <c:v>12533</c:v>
                </c:pt>
                <c:pt idx="1330">
                  <c:v>12534</c:v>
                </c:pt>
                <c:pt idx="1331">
                  <c:v>12535</c:v>
                </c:pt>
                <c:pt idx="1332">
                  <c:v>12536</c:v>
                </c:pt>
                <c:pt idx="1333">
                  <c:v>12537</c:v>
                </c:pt>
                <c:pt idx="1334">
                  <c:v>12538</c:v>
                </c:pt>
                <c:pt idx="1335">
                  <c:v>12539</c:v>
                </c:pt>
                <c:pt idx="1336">
                  <c:v>12540</c:v>
                </c:pt>
                <c:pt idx="1337">
                  <c:v>12541</c:v>
                </c:pt>
                <c:pt idx="1338">
                  <c:v>12542</c:v>
                </c:pt>
                <c:pt idx="1339">
                  <c:v>12543</c:v>
                </c:pt>
                <c:pt idx="1340">
                  <c:v>12544</c:v>
                </c:pt>
                <c:pt idx="1341">
                  <c:v>12545</c:v>
                </c:pt>
                <c:pt idx="1342">
                  <c:v>12546</c:v>
                </c:pt>
                <c:pt idx="1343">
                  <c:v>12547</c:v>
                </c:pt>
                <c:pt idx="1344">
                  <c:v>12548</c:v>
                </c:pt>
                <c:pt idx="1345">
                  <c:v>12549</c:v>
                </c:pt>
                <c:pt idx="1346">
                  <c:v>12550</c:v>
                </c:pt>
                <c:pt idx="1347">
                  <c:v>12551</c:v>
                </c:pt>
                <c:pt idx="1348">
                  <c:v>12552</c:v>
                </c:pt>
                <c:pt idx="1349">
                  <c:v>12553</c:v>
                </c:pt>
                <c:pt idx="1350">
                  <c:v>12554</c:v>
                </c:pt>
                <c:pt idx="1351">
                  <c:v>12555</c:v>
                </c:pt>
                <c:pt idx="1352">
                  <c:v>12556</c:v>
                </c:pt>
                <c:pt idx="1353">
                  <c:v>12557</c:v>
                </c:pt>
                <c:pt idx="1354">
                  <c:v>12558</c:v>
                </c:pt>
                <c:pt idx="1355">
                  <c:v>12559</c:v>
                </c:pt>
                <c:pt idx="1356">
                  <c:v>12560</c:v>
                </c:pt>
                <c:pt idx="1357">
                  <c:v>12561</c:v>
                </c:pt>
                <c:pt idx="1358">
                  <c:v>12562</c:v>
                </c:pt>
                <c:pt idx="1359">
                  <c:v>12563</c:v>
                </c:pt>
                <c:pt idx="1360">
                  <c:v>12564</c:v>
                </c:pt>
                <c:pt idx="1361">
                  <c:v>12565</c:v>
                </c:pt>
                <c:pt idx="1362">
                  <c:v>12566</c:v>
                </c:pt>
                <c:pt idx="1363">
                  <c:v>12567</c:v>
                </c:pt>
                <c:pt idx="1364">
                  <c:v>12568</c:v>
                </c:pt>
                <c:pt idx="1365">
                  <c:v>12569</c:v>
                </c:pt>
                <c:pt idx="1366">
                  <c:v>12570</c:v>
                </c:pt>
                <c:pt idx="1367">
                  <c:v>12571</c:v>
                </c:pt>
                <c:pt idx="1368">
                  <c:v>12572</c:v>
                </c:pt>
                <c:pt idx="1369">
                  <c:v>12573</c:v>
                </c:pt>
                <c:pt idx="1370">
                  <c:v>12574</c:v>
                </c:pt>
                <c:pt idx="1371">
                  <c:v>12575</c:v>
                </c:pt>
                <c:pt idx="1372">
                  <c:v>12576</c:v>
                </c:pt>
                <c:pt idx="1373">
                  <c:v>12577</c:v>
                </c:pt>
                <c:pt idx="1374">
                  <c:v>12578</c:v>
                </c:pt>
                <c:pt idx="1375">
                  <c:v>12579</c:v>
                </c:pt>
                <c:pt idx="1376">
                  <c:v>12580</c:v>
                </c:pt>
                <c:pt idx="1377">
                  <c:v>12581</c:v>
                </c:pt>
                <c:pt idx="1378">
                  <c:v>12582</c:v>
                </c:pt>
                <c:pt idx="1379">
                  <c:v>12583</c:v>
                </c:pt>
                <c:pt idx="1380">
                  <c:v>12584</c:v>
                </c:pt>
                <c:pt idx="1381">
                  <c:v>12585</c:v>
                </c:pt>
                <c:pt idx="1382">
                  <c:v>12586</c:v>
                </c:pt>
                <c:pt idx="1383">
                  <c:v>12587</c:v>
                </c:pt>
                <c:pt idx="1384">
                  <c:v>12588</c:v>
                </c:pt>
                <c:pt idx="1385">
                  <c:v>12589</c:v>
                </c:pt>
                <c:pt idx="1386">
                  <c:v>12590</c:v>
                </c:pt>
                <c:pt idx="1387">
                  <c:v>12591</c:v>
                </c:pt>
                <c:pt idx="1388">
                  <c:v>12592</c:v>
                </c:pt>
                <c:pt idx="1389">
                  <c:v>12593</c:v>
                </c:pt>
                <c:pt idx="1390">
                  <c:v>12594</c:v>
                </c:pt>
                <c:pt idx="1391">
                  <c:v>12595</c:v>
                </c:pt>
                <c:pt idx="1392">
                  <c:v>12596</c:v>
                </c:pt>
                <c:pt idx="1393">
                  <c:v>12597</c:v>
                </c:pt>
                <c:pt idx="1394">
                  <c:v>12598</c:v>
                </c:pt>
                <c:pt idx="1395">
                  <c:v>12599</c:v>
                </c:pt>
                <c:pt idx="1396">
                  <c:v>12600</c:v>
                </c:pt>
                <c:pt idx="1397">
                  <c:v>12601</c:v>
                </c:pt>
                <c:pt idx="1398">
                  <c:v>12602</c:v>
                </c:pt>
                <c:pt idx="1399">
                  <c:v>12603</c:v>
                </c:pt>
                <c:pt idx="1400">
                  <c:v>12604</c:v>
                </c:pt>
                <c:pt idx="1401">
                  <c:v>12605</c:v>
                </c:pt>
                <c:pt idx="1402">
                  <c:v>12606</c:v>
                </c:pt>
                <c:pt idx="1403">
                  <c:v>12607</c:v>
                </c:pt>
                <c:pt idx="1404">
                  <c:v>12608</c:v>
                </c:pt>
                <c:pt idx="1405">
                  <c:v>12609</c:v>
                </c:pt>
                <c:pt idx="1406">
                  <c:v>12610</c:v>
                </c:pt>
                <c:pt idx="1407">
                  <c:v>12611</c:v>
                </c:pt>
                <c:pt idx="1408">
                  <c:v>12612</c:v>
                </c:pt>
                <c:pt idx="1409">
                  <c:v>12613</c:v>
                </c:pt>
                <c:pt idx="1410">
                  <c:v>12614</c:v>
                </c:pt>
                <c:pt idx="1411">
                  <c:v>12615</c:v>
                </c:pt>
                <c:pt idx="1412">
                  <c:v>12616</c:v>
                </c:pt>
                <c:pt idx="1413">
                  <c:v>12617</c:v>
                </c:pt>
                <c:pt idx="1414">
                  <c:v>12618</c:v>
                </c:pt>
                <c:pt idx="1415">
                  <c:v>12619</c:v>
                </c:pt>
                <c:pt idx="1416">
                  <c:v>12620</c:v>
                </c:pt>
                <c:pt idx="1417">
                  <c:v>12621</c:v>
                </c:pt>
                <c:pt idx="1418">
                  <c:v>12622</c:v>
                </c:pt>
                <c:pt idx="1419">
                  <c:v>12623</c:v>
                </c:pt>
                <c:pt idx="1420">
                  <c:v>12624</c:v>
                </c:pt>
                <c:pt idx="1421">
                  <c:v>12625</c:v>
                </c:pt>
                <c:pt idx="1422">
                  <c:v>12626</c:v>
                </c:pt>
                <c:pt idx="1423">
                  <c:v>12627</c:v>
                </c:pt>
                <c:pt idx="1424">
                  <c:v>12628</c:v>
                </c:pt>
                <c:pt idx="1425">
                  <c:v>12629</c:v>
                </c:pt>
                <c:pt idx="1426">
                  <c:v>12630</c:v>
                </c:pt>
                <c:pt idx="1427">
                  <c:v>12631</c:v>
                </c:pt>
                <c:pt idx="1428">
                  <c:v>12632</c:v>
                </c:pt>
                <c:pt idx="1429">
                  <c:v>12633</c:v>
                </c:pt>
                <c:pt idx="1430">
                  <c:v>12634</c:v>
                </c:pt>
                <c:pt idx="1431">
                  <c:v>12635</c:v>
                </c:pt>
                <c:pt idx="1432">
                  <c:v>12636</c:v>
                </c:pt>
                <c:pt idx="1433">
                  <c:v>12637</c:v>
                </c:pt>
                <c:pt idx="1434">
                  <c:v>12638</c:v>
                </c:pt>
                <c:pt idx="1435">
                  <c:v>12639</c:v>
                </c:pt>
                <c:pt idx="1436">
                  <c:v>12640</c:v>
                </c:pt>
                <c:pt idx="1437">
                  <c:v>12641</c:v>
                </c:pt>
                <c:pt idx="1438">
                  <c:v>12642</c:v>
                </c:pt>
                <c:pt idx="1439">
                  <c:v>12643</c:v>
                </c:pt>
                <c:pt idx="1440">
                  <c:v>12644</c:v>
                </c:pt>
                <c:pt idx="1441">
                  <c:v>12645</c:v>
                </c:pt>
                <c:pt idx="1442">
                  <c:v>12646</c:v>
                </c:pt>
                <c:pt idx="1443">
                  <c:v>12647</c:v>
                </c:pt>
                <c:pt idx="1444">
                  <c:v>12648</c:v>
                </c:pt>
                <c:pt idx="1445">
                  <c:v>12649</c:v>
                </c:pt>
                <c:pt idx="1446">
                  <c:v>12650</c:v>
                </c:pt>
                <c:pt idx="1447">
                  <c:v>12651</c:v>
                </c:pt>
                <c:pt idx="1448">
                  <c:v>12652</c:v>
                </c:pt>
                <c:pt idx="1449">
                  <c:v>12653</c:v>
                </c:pt>
                <c:pt idx="1450">
                  <c:v>12654</c:v>
                </c:pt>
                <c:pt idx="1451">
                  <c:v>12655</c:v>
                </c:pt>
                <c:pt idx="1452">
                  <c:v>12656</c:v>
                </c:pt>
                <c:pt idx="1453">
                  <c:v>12657</c:v>
                </c:pt>
                <c:pt idx="1454">
                  <c:v>12658</c:v>
                </c:pt>
                <c:pt idx="1455">
                  <c:v>12659</c:v>
                </c:pt>
                <c:pt idx="1456">
                  <c:v>12660</c:v>
                </c:pt>
                <c:pt idx="1457">
                  <c:v>12661</c:v>
                </c:pt>
                <c:pt idx="1458">
                  <c:v>12662</c:v>
                </c:pt>
                <c:pt idx="1459">
                  <c:v>12663</c:v>
                </c:pt>
                <c:pt idx="1460">
                  <c:v>12664</c:v>
                </c:pt>
                <c:pt idx="1461">
                  <c:v>12665</c:v>
                </c:pt>
                <c:pt idx="1462">
                  <c:v>12666</c:v>
                </c:pt>
                <c:pt idx="1463">
                  <c:v>12667</c:v>
                </c:pt>
                <c:pt idx="1464">
                  <c:v>12668</c:v>
                </c:pt>
                <c:pt idx="1465">
                  <c:v>12669</c:v>
                </c:pt>
                <c:pt idx="1466">
                  <c:v>12670</c:v>
                </c:pt>
                <c:pt idx="1467">
                  <c:v>12671</c:v>
                </c:pt>
                <c:pt idx="1468">
                  <c:v>12672</c:v>
                </c:pt>
                <c:pt idx="1469">
                  <c:v>12673</c:v>
                </c:pt>
                <c:pt idx="1470">
                  <c:v>12674</c:v>
                </c:pt>
                <c:pt idx="1471">
                  <c:v>12675</c:v>
                </c:pt>
                <c:pt idx="1472">
                  <c:v>12676</c:v>
                </c:pt>
                <c:pt idx="1473">
                  <c:v>12677</c:v>
                </c:pt>
                <c:pt idx="1474">
                  <c:v>12678</c:v>
                </c:pt>
                <c:pt idx="1475">
                  <c:v>12679</c:v>
                </c:pt>
                <c:pt idx="1476">
                  <c:v>12680</c:v>
                </c:pt>
                <c:pt idx="1477">
                  <c:v>12681</c:v>
                </c:pt>
                <c:pt idx="1478">
                  <c:v>12682</c:v>
                </c:pt>
                <c:pt idx="1479">
                  <c:v>12683</c:v>
                </c:pt>
                <c:pt idx="1480">
                  <c:v>12684</c:v>
                </c:pt>
                <c:pt idx="1481">
                  <c:v>12685</c:v>
                </c:pt>
                <c:pt idx="1482">
                  <c:v>12686</c:v>
                </c:pt>
                <c:pt idx="1483">
                  <c:v>12687</c:v>
                </c:pt>
                <c:pt idx="1484">
                  <c:v>12688</c:v>
                </c:pt>
                <c:pt idx="1485">
                  <c:v>12689</c:v>
                </c:pt>
                <c:pt idx="1486">
                  <c:v>12690</c:v>
                </c:pt>
                <c:pt idx="1487">
                  <c:v>12691</c:v>
                </c:pt>
                <c:pt idx="1488">
                  <c:v>12692</c:v>
                </c:pt>
                <c:pt idx="1489">
                  <c:v>12693</c:v>
                </c:pt>
                <c:pt idx="1490">
                  <c:v>12694</c:v>
                </c:pt>
                <c:pt idx="1491">
                  <c:v>12695</c:v>
                </c:pt>
                <c:pt idx="1492">
                  <c:v>12696</c:v>
                </c:pt>
                <c:pt idx="1493">
                  <c:v>12697</c:v>
                </c:pt>
                <c:pt idx="1494">
                  <c:v>12698</c:v>
                </c:pt>
                <c:pt idx="1495">
                  <c:v>12699</c:v>
                </c:pt>
                <c:pt idx="1496">
                  <c:v>12700</c:v>
                </c:pt>
                <c:pt idx="1497">
                  <c:v>12701</c:v>
                </c:pt>
                <c:pt idx="1498">
                  <c:v>12702</c:v>
                </c:pt>
                <c:pt idx="1499">
                  <c:v>12703</c:v>
                </c:pt>
                <c:pt idx="1500">
                  <c:v>12704</c:v>
                </c:pt>
                <c:pt idx="1501">
                  <c:v>12705</c:v>
                </c:pt>
                <c:pt idx="1502">
                  <c:v>12706</c:v>
                </c:pt>
                <c:pt idx="1503">
                  <c:v>12707</c:v>
                </c:pt>
                <c:pt idx="1504">
                  <c:v>12708</c:v>
                </c:pt>
                <c:pt idx="1505">
                  <c:v>12709</c:v>
                </c:pt>
                <c:pt idx="1506">
                  <c:v>12710</c:v>
                </c:pt>
                <c:pt idx="1507">
                  <c:v>12711</c:v>
                </c:pt>
                <c:pt idx="1508">
                  <c:v>12712</c:v>
                </c:pt>
                <c:pt idx="1509">
                  <c:v>12713</c:v>
                </c:pt>
                <c:pt idx="1510">
                  <c:v>12714</c:v>
                </c:pt>
                <c:pt idx="1511">
                  <c:v>12715</c:v>
                </c:pt>
                <c:pt idx="1512">
                  <c:v>12716</c:v>
                </c:pt>
                <c:pt idx="1513">
                  <c:v>12717</c:v>
                </c:pt>
                <c:pt idx="1514">
                  <c:v>12718</c:v>
                </c:pt>
                <c:pt idx="1515">
                  <c:v>12719</c:v>
                </c:pt>
                <c:pt idx="1516">
                  <c:v>12720</c:v>
                </c:pt>
                <c:pt idx="1517">
                  <c:v>12721</c:v>
                </c:pt>
                <c:pt idx="1518">
                  <c:v>12722</c:v>
                </c:pt>
                <c:pt idx="1519">
                  <c:v>12723</c:v>
                </c:pt>
                <c:pt idx="1520">
                  <c:v>12724</c:v>
                </c:pt>
                <c:pt idx="1521">
                  <c:v>12725</c:v>
                </c:pt>
                <c:pt idx="1522">
                  <c:v>12726</c:v>
                </c:pt>
                <c:pt idx="1523">
                  <c:v>12727</c:v>
                </c:pt>
                <c:pt idx="1524">
                  <c:v>12728</c:v>
                </c:pt>
                <c:pt idx="1525">
                  <c:v>12729</c:v>
                </c:pt>
                <c:pt idx="1526">
                  <c:v>12730</c:v>
                </c:pt>
                <c:pt idx="1527">
                  <c:v>12731</c:v>
                </c:pt>
                <c:pt idx="1528">
                  <c:v>12732</c:v>
                </c:pt>
                <c:pt idx="1529">
                  <c:v>12733</c:v>
                </c:pt>
                <c:pt idx="1530">
                  <c:v>12734</c:v>
                </c:pt>
                <c:pt idx="1531">
                  <c:v>12735</c:v>
                </c:pt>
                <c:pt idx="1532">
                  <c:v>12736</c:v>
                </c:pt>
                <c:pt idx="1533">
                  <c:v>12737</c:v>
                </c:pt>
                <c:pt idx="1534">
                  <c:v>12738</c:v>
                </c:pt>
                <c:pt idx="1535">
                  <c:v>12739</c:v>
                </c:pt>
                <c:pt idx="1536">
                  <c:v>12740</c:v>
                </c:pt>
                <c:pt idx="1537">
                  <c:v>12741</c:v>
                </c:pt>
                <c:pt idx="1538">
                  <c:v>12742</c:v>
                </c:pt>
                <c:pt idx="1539">
                  <c:v>12743</c:v>
                </c:pt>
                <c:pt idx="1540">
                  <c:v>12744</c:v>
                </c:pt>
                <c:pt idx="1541">
                  <c:v>12745</c:v>
                </c:pt>
                <c:pt idx="1542">
                  <c:v>12746</c:v>
                </c:pt>
                <c:pt idx="1543">
                  <c:v>12747</c:v>
                </c:pt>
                <c:pt idx="1544">
                  <c:v>12748</c:v>
                </c:pt>
                <c:pt idx="1545">
                  <c:v>12749</c:v>
                </c:pt>
                <c:pt idx="1546">
                  <c:v>12750</c:v>
                </c:pt>
                <c:pt idx="1547">
                  <c:v>12751</c:v>
                </c:pt>
                <c:pt idx="1548">
                  <c:v>12752</c:v>
                </c:pt>
                <c:pt idx="1549">
                  <c:v>12753</c:v>
                </c:pt>
                <c:pt idx="1550">
                  <c:v>12754</c:v>
                </c:pt>
                <c:pt idx="1551">
                  <c:v>12755</c:v>
                </c:pt>
                <c:pt idx="1552">
                  <c:v>12756</c:v>
                </c:pt>
                <c:pt idx="1553">
                  <c:v>12757</c:v>
                </c:pt>
                <c:pt idx="1554">
                  <c:v>12758</c:v>
                </c:pt>
                <c:pt idx="1555">
                  <c:v>12759</c:v>
                </c:pt>
                <c:pt idx="1556">
                  <c:v>12760</c:v>
                </c:pt>
                <c:pt idx="1557">
                  <c:v>12761</c:v>
                </c:pt>
                <c:pt idx="1558">
                  <c:v>12762</c:v>
                </c:pt>
                <c:pt idx="1559">
                  <c:v>12763</c:v>
                </c:pt>
                <c:pt idx="1560">
                  <c:v>12764</c:v>
                </c:pt>
                <c:pt idx="1561">
                  <c:v>12765</c:v>
                </c:pt>
                <c:pt idx="1562">
                  <c:v>12766</c:v>
                </c:pt>
                <c:pt idx="1563">
                  <c:v>12767</c:v>
                </c:pt>
                <c:pt idx="1564">
                  <c:v>12768</c:v>
                </c:pt>
                <c:pt idx="1565">
                  <c:v>12769</c:v>
                </c:pt>
                <c:pt idx="1566">
                  <c:v>12770</c:v>
                </c:pt>
                <c:pt idx="1567">
                  <c:v>12771</c:v>
                </c:pt>
                <c:pt idx="1568">
                  <c:v>12772</c:v>
                </c:pt>
                <c:pt idx="1569">
                  <c:v>12773</c:v>
                </c:pt>
                <c:pt idx="1570">
                  <c:v>12774</c:v>
                </c:pt>
                <c:pt idx="1571">
                  <c:v>12775</c:v>
                </c:pt>
                <c:pt idx="1572">
                  <c:v>12776</c:v>
                </c:pt>
                <c:pt idx="1573">
                  <c:v>12777</c:v>
                </c:pt>
                <c:pt idx="1574">
                  <c:v>12778</c:v>
                </c:pt>
                <c:pt idx="1575">
                  <c:v>12779</c:v>
                </c:pt>
                <c:pt idx="1576">
                  <c:v>12780</c:v>
                </c:pt>
                <c:pt idx="1577">
                  <c:v>12781</c:v>
                </c:pt>
                <c:pt idx="1578">
                  <c:v>12782</c:v>
                </c:pt>
                <c:pt idx="1579">
                  <c:v>12783</c:v>
                </c:pt>
                <c:pt idx="1580">
                  <c:v>12784</c:v>
                </c:pt>
                <c:pt idx="1581">
                  <c:v>12785</c:v>
                </c:pt>
                <c:pt idx="1582">
                  <c:v>12786</c:v>
                </c:pt>
                <c:pt idx="1583">
                  <c:v>12787</c:v>
                </c:pt>
                <c:pt idx="1584">
                  <c:v>12788</c:v>
                </c:pt>
                <c:pt idx="1585">
                  <c:v>12789</c:v>
                </c:pt>
                <c:pt idx="1586">
                  <c:v>12790</c:v>
                </c:pt>
                <c:pt idx="1587">
                  <c:v>12791</c:v>
                </c:pt>
                <c:pt idx="1588">
                  <c:v>12792</c:v>
                </c:pt>
                <c:pt idx="1589">
                  <c:v>12793</c:v>
                </c:pt>
                <c:pt idx="1590">
                  <c:v>12794</c:v>
                </c:pt>
                <c:pt idx="1591">
                  <c:v>12795</c:v>
                </c:pt>
                <c:pt idx="1592">
                  <c:v>12796</c:v>
                </c:pt>
                <c:pt idx="1593">
                  <c:v>12797</c:v>
                </c:pt>
                <c:pt idx="1594">
                  <c:v>12798</c:v>
                </c:pt>
                <c:pt idx="1595">
                  <c:v>12799</c:v>
                </c:pt>
                <c:pt idx="1596">
                  <c:v>12800</c:v>
                </c:pt>
                <c:pt idx="1597">
                  <c:v>12801</c:v>
                </c:pt>
                <c:pt idx="1598">
                  <c:v>12802</c:v>
                </c:pt>
                <c:pt idx="1599">
                  <c:v>12803</c:v>
                </c:pt>
                <c:pt idx="1600">
                  <c:v>12804</c:v>
                </c:pt>
                <c:pt idx="1601">
                  <c:v>12805</c:v>
                </c:pt>
                <c:pt idx="1602">
                  <c:v>12806</c:v>
                </c:pt>
                <c:pt idx="1603">
                  <c:v>12807</c:v>
                </c:pt>
                <c:pt idx="1604">
                  <c:v>12808</c:v>
                </c:pt>
                <c:pt idx="1605">
                  <c:v>12809</c:v>
                </c:pt>
                <c:pt idx="1606">
                  <c:v>12810</c:v>
                </c:pt>
                <c:pt idx="1607">
                  <c:v>12811</c:v>
                </c:pt>
                <c:pt idx="1608">
                  <c:v>12812</c:v>
                </c:pt>
                <c:pt idx="1609">
                  <c:v>12813</c:v>
                </c:pt>
                <c:pt idx="1610">
                  <c:v>12814</c:v>
                </c:pt>
                <c:pt idx="1611">
                  <c:v>12815</c:v>
                </c:pt>
                <c:pt idx="1612">
                  <c:v>12816</c:v>
                </c:pt>
                <c:pt idx="1613">
                  <c:v>12817</c:v>
                </c:pt>
                <c:pt idx="1614">
                  <c:v>12818</c:v>
                </c:pt>
                <c:pt idx="1615">
                  <c:v>12819</c:v>
                </c:pt>
                <c:pt idx="1616">
                  <c:v>12820</c:v>
                </c:pt>
                <c:pt idx="1617">
                  <c:v>12821</c:v>
                </c:pt>
                <c:pt idx="1618">
                  <c:v>12822</c:v>
                </c:pt>
                <c:pt idx="1619">
                  <c:v>12823</c:v>
                </c:pt>
                <c:pt idx="1620">
                  <c:v>12824</c:v>
                </c:pt>
                <c:pt idx="1621">
                  <c:v>12825</c:v>
                </c:pt>
                <c:pt idx="1622">
                  <c:v>12826</c:v>
                </c:pt>
                <c:pt idx="1623">
                  <c:v>12827</c:v>
                </c:pt>
                <c:pt idx="1624">
                  <c:v>12828</c:v>
                </c:pt>
                <c:pt idx="1625">
                  <c:v>12829</c:v>
                </c:pt>
                <c:pt idx="1626">
                  <c:v>12830</c:v>
                </c:pt>
                <c:pt idx="1627">
                  <c:v>12831</c:v>
                </c:pt>
                <c:pt idx="1628">
                  <c:v>12832</c:v>
                </c:pt>
                <c:pt idx="1629">
                  <c:v>12833</c:v>
                </c:pt>
                <c:pt idx="1630">
                  <c:v>12834</c:v>
                </c:pt>
                <c:pt idx="1631">
                  <c:v>12835</c:v>
                </c:pt>
                <c:pt idx="1632">
                  <c:v>12836</c:v>
                </c:pt>
                <c:pt idx="1633">
                  <c:v>12837</c:v>
                </c:pt>
                <c:pt idx="1634">
                  <c:v>12838</c:v>
                </c:pt>
                <c:pt idx="1635">
                  <c:v>12839</c:v>
                </c:pt>
                <c:pt idx="1636">
                  <c:v>12840</c:v>
                </c:pt>
                <c:pt idx="1637">
                  <c:v>12841</c:v>
                </c:pt>
                <c:pt idx="1638">
                  <c:v>12842</c:v>
                </c:pt>
                <c:pt idx="1639">
                  <c:v>12843</c:v>
                </c:pt>
                <c:pt idx="1640">
                  <c:v>12844</c:v>
                </c:pt>
                <c:pt idx="1641">
                  <c:v>12845</c:v>
                </c:pt>
                <c:pt idx="1642">
                  <c:v>12846</c:v>
                </c:pt>
                <c:pt idx="1643">
                  <c:v>12847</c:v>
                </c:pt>
                <c:pt idx="1644">
                  <c:v>12848</c:v>
                </c:pt>
                <c:pt idx="1645">
                  <c:v>12849</c:v>
                </c:pt>
                <c:pt idx="1646">
                  <c:v>12850</c:v>
                </c:pt>
                <c:pt idx="1647">
                  <c:v>12851</c:v>
                </c:pt>
                <c:pt idx="1648">
                  <c:v>12852</c:v>
                </c:pt>
                <c:pt idx="1649">
                  <c:v>12853</c:v>
                </c:pt>
                <c:pt idx="1650">
                  <c:v>12854</c:v>
                </c:pt>
                <c:pt idx="1651">
                  <c:v>12855</c:v>
                </c:pt>
                <c:pt idx="1652">
                  <c:v>12856</c:v>
                </c:pt>
                <c:pt idx="1653">
                  <c:v>12857</c:v>
                </c:pt>
                <c:pt idx="1654">
                  <c:v>12858</c:v>
                </c:pt>
                <c:pt idx="1655">
                  <c:v>12859</c:v>
                </c:pt>
                <c:pt idx="1656">
                  <c:v>12860</c:v>
                </c:pt>
                <c:pt idx="1657">
                  <c:v>12861</c:v>
                </c:pt>
                <c:pt idx="1658">
                  <c:v>12862</c:v>
                </c:pt>
                <c:pt idx="1659">
                  <c:v>12863</c:v>
                </c:pt>
                <c:pt idx="1660">
                  <c:v>12864</c:v>
                </c:pt>
                <c:pt idx="1661">
                  <c:v>12865</c:v>
                </c:pt>
                <c:pt idx="1662">
                  <c:v>12866</c:v>
                </c:pt>
                <c:pt idx="1663">
                  <c:v>12867</c:v>
                </c:pt>
                <c:pt idx="1664">
                  <c:v>12868</c:v>
                </c:pt>
                <c:pt idx="1665">
                  <c:v>12869</c:v>
                </c:pt>
                <c:pt idx="1666">
                  <c:v>12870</c:v>
                </c:pt>
                <c:pt idx="1667">
                  <c:v>12871</c:v>
                </c:pt>
                <c:pt idx="1668">
                  <c:v>12872</c:v>
                </c:pt>
                <c:pt idx="1669">
                  <c:v>12873</c:v>
                </c:pt>
                <c:pt idx="1670">
                  <c:v>12874</c:v>
                </c:pt>
                <c:pt idx="1671">
                  <c:v>12875</c:v>
                </c:pt>
                <c:pt idx="1672">
                  <c:v>12876</c:v>
                </c:pt>
                <c:pt idx="1673">
                  <c:v>12877</c:v>
                </c:pt>
                <c:pt idx="1674">
                  <c:v>12878</c:v>
                </c:pt>
                <c:pt idx="1675">
                  <c:v>12879</c:v>
                </c:pt>
                <c:pt idx="1676">
                  <c:v>12880</c:v>
                </c:pt>
                <c:pt idx="1677">
                  <c:v>12881</c:v>
                </c:pt>
                <c:pt idx="1678">
                  <c:v>12882</c:v>
                </c:pt>
                <c:pt idx="1679">
                  <c:v>12883</c:v>
                </c:pt>
                <c:pt idx="1680">
                  <c:v>12884</c:v>
                </c:pt>
                <c:pt idx="1681">
                  <c:v>12885</c:v>
                </c:pt>
                <c:pt idx="1682">
                  <c:v>12886</c:v>
                </c:pt>
                <c:pt idx="1683">
                  <c:v>12887</c:v>
                </c:pt>
                <c:pt idx="1684">
                  <c:v>12888</c:v>
                </c:pt>
                <c:pt idx="1685">
                  <c:v>12889</c:v>
                </c:pt>
                <c:pt idx="1686">
                  <c:v>12890</c:v>
                </c:pt>
                <c:pt idx="1687">
                  <c:v>12891</c:v>
                </c:pt>
                <c:pt idx="1688">
                  <c:v>12892</c:v>
                </c:pt>
                <c:pt idx="1689">
                  <c:v>12893</c:v>
                </c:pt>
                <c:pt idx="1690">
                  <c:v>12894</c:v>
                </c:pt>
                <c:pt idx="1691">
                  <c:v>12895</c:v>
                </c:pt>
                <c:pt idx="1692">
                  <c:v>12896</c:v>
                </c:pt>
                <c:pt idx="1693">
                  <c:v>12897</c:v>
                </c:pt>
                <c:pt idx="1694">
                  <c:v>12898</c:v>
                </c:pt>
                <c:pt idx="1695">
                  <c:v>12899</c:v>
                </c:pt>
                <c:pt idx="1696">
                  <c:v>12900</c:v>
                </c:pt>
                <c:pt idx="1697">
                  <c:v>12901</c:v>
                </c:pt>
                <c:pt idx="1698">
                  <c:v>12902</c:v>
                </c:pt>
                <c:pt idx="1699">
                  <c:v>12903</c:v>
                </c:pt>
                <c:pt idx="1700">
                  <c:v>12904</c:v>
                </c:pt>
                <c:pt idx="1701">
                  <c:v>12905</c:v>
                </c:pt>
                <c:pt idx="1702">
                  <c:v>12906</c:v>
                </c:pt>
                <c:pt idx="1703">
                  <c:v>12907</c:v>
                </c:pt>
                <c:pt idx="1704">
                  <c:v>12908</c:v>
                </c:pt>
                <c:pt idx="1705">
                  <c:v>12909</c:v>
                </c:pt>
                <c:pt idx="1706">
                  <c:v>12910</c:v>
                </c:pt>
                <c:pt idx="1707">
                  <c:v>12911</c:v>
                </c:pt>
                <c:pt idx="1708">
                  <c:v>12912</c:v>
                </c:pt>
                <c:pt idx="1709">
                  <c:v>12913</c:v>
                </c:pt>
                <c:pt idx="1710">
                  <c:v>12914</c:v>
                </c:pt>
                <c:pt idx="1711">
                  <c:v>12915</c:v>
                </c:pt>
                <c:pt idx="1712">
                  <c:v>12916</c:v>
                </c:pt>
                <c:pt idx="1713">
                  <c:v>12917</c:v>
                </c:pt>
                <c:pt idx="1714">
                  <c:v>12918</c:v>
                </c:pt>
                <c:pt idx="1715">
                  <c:v>12919</c:v>
                </c:pt>
                <c:pt idx="1716">
                  <c:v>12920</c:v>
                </c:pt>
                <c:pt idx="1717">
                  <c:v>12921</c:v>
                </c:pt>
                <c:pt idx="1718">
                  <c:v>12922</c:v>
                </c:pt>
                <c:pt idx="1719">
                  <c:v>12923</c:v>
                </c:pt>
                <c:pt idx="1720">
                  <c:v>12924</c:v>
                </c:pt>
                <c:pt idx="1721">
                  <c:v>12925</c:v>
                </c:pt>
                <c:pt idx="1722">
                  <c:v>12926</c:v>
                </c:pt>
                <c:pt idx="1723">
                  <c:v>12927</c:v>
                </c:pt>
                <c:pt idx="1724">
                  <c:v>12928</c:v>
                </c:pt>
                <c:pt idx="1725">
                  <c:v>12929</c:v>
                </c:pt>
                <c:pt idx="1726">
                  <c:v>12930</c:v>
                </c:pt>
                <c:pt idx="1727">
                  <c:v>12931</c:v>
                </c:pt>
                <c:pt idx="1728">
                  <c:v>12932</c:v>
                </c:pt>
                <c:pt idx="1729">
                  <c:v>12933</c:v>
                </c:pt>
                <c:pt idx="1730">
                  <c:v>12934</c:v>
                </c:pt>
                <c:pt idx="1731">
                  <c:v>12935</c:v>
                </c:pt>
                <c:pt idx="1732">
                  <c:v>12936</c:v>
                </c:pt>
                <c:pt idx="1733">
                  <c:v>12937</c:v>
                </c:pt>
                <c:pt idx="1734">
                  <c:v>12938</c:v>
                </c:pt>
                <c:pt idx="1735">
                  <c:v>12939</c:v>
                </c:pt>
                <c:pt idx="1736">
                  <c:v>12940</c:v>
                </c:pt>
                <c:pt idx="1737">
                  <c:v>12941</c:v>
                </c:pt>
                <c:pt idx="1738">
                  <c:v>12942</c:v>
                </c:pt>
                <c:pt idx="1739">
                  <c:v>12943</c:v>
                </c:pt>
                <c:pt idx="1740">
                  <c:v>12944</c:v>
                </c:pt>
                <c:pt idx="1741">
                  <c:v>12945</c:v>
                </c:pt>
                <c:pt idx="1742">
                  <c:v>12946</c:v>
                </c:pt>
                <c:pt idx="1743">
                  <c:v>12947</c:v>
                </c:pt>
                <c:pt idx="1744">
                  <c:v>12948</c:v>
                </c:pt>
                <c:pt idx="1745">
                  <c:v>12949</c:v>
                </c:pt>
                <c:pt idx="1746">
                  <c:v>12950</c:v>
                </c:pt>
                <c:pt idx="1747">
                  <c:v>12951</c:v>
                </c:pt>
                <c:pt idx="1748">
                  <c:v>12952</c:v>
                </c:pt>
                <c:pt idx="1749">
                  <c:v>12953</c:v>
                </c:pt>
                <c:pt idx="1750">
                  <c:v>12954</c:v>
                </c:pt>
                <c:pt idx="1751">
                  <c:v>12955</c:v>
                </c:pt>
                <c:pt idx="1752">
                  <c:v>12956</c:v>
                </c:pt>
                <c:pt idx="1753">
                  <c:v>12957</c:v>
                </c:pt>
                <c:pt idx="1754">
                  <c:v>12958</c:v>
                </c:pt>
                <c:pt idx="1755">
                  <c:v>12959</c:v>
                </c:pt>
                <c:pt idx="1756">
                  <c:v>12960</c:v>
                </c:pt>
                <c:pt idx="1757">
                  <c:v>12961</c:v>
                </c:pt>
                <c:pt idx="1758">
                  <c:v>12962</c:v>
                </c:pt>
                <c:pt idx="1759">
                  <c:v>12963</c:v>
                </c:pt>
                <c:pt idx="1760">
                  <c:v>12964</c:v>
                </c:pt>
                <c:pt idx="1761">
                  <c:v>12965</c:v>
                </c:pt>
                <c:pt idx="1762">
                  <c:v>12966</c:v>
                </c:pt>
                <c:pt idx="1763">
                  <c:v>12967</c:v>
                </c:pt>
                <c:pt idx="1764">
                  <c:v>12968</c:v>
                </c:pt>
                <c:pt idx="1765">
                  <c:v>12969</c:v>
                </c:pt>
                <c:pt idx="1766">
                  <c:v>12970</c:v>
                </c:pt>
                <c:pt idx="1767">
                  <c:v>12971</c:v>
                </c:pt>
                <c:pt idx="1768">
                  <c:v>12972</c:v>
                </c:pt>
                <c:pt idx="1769">
                  <c:v>12973</c:v>
                </c:pt>
                <c:pt idx="1770">
                  <c:v>12974</c:v>
                </c:pt>
                <c:pt idx="1771">
                  <c:v>12975</c:v>
                </c:pt>
                <c:pt idx="1772">
                  <c:v>12976</c:v>
                </c:pt>
                <c:pt idx="1773">
                  <c:v>12977</c:v>
                </c:pt>
                <c:pt idx="1774">
                  <c:v>12978</c:v>
                </c:pt>
                <c:pt idx="1775">
                  <c:v>12979</c:v>
                </c:pt>
                <c:pt idx="1776">
                  <c:v>12980</c:v>
                </c:pt>
                <c:pt idx="1777">
                  <c:v>12981</c:v>
                </c:pt>
                <c:pt idx="1778">
                  <c:v>12982</c:v>
                </c:pt>
                <c:pt idx="1779">
                  <c:v>12983</c:v>
                </c:pt>
                <c:pt idx="1780">
                  <c:v>12984</c:v>
                </c:pt>
                <c:pt idx="1781">
                  <c:v>12985</c:v>
                </c:pt>
                <c:pt idx="1782">
                  <c:v>12986</c:v>
                </c:pt>
                <c:pt idx="1783">
                  <c:v>12987</c:v>
                </c:pt>
                <c:pt idx="1784">
                  <c:v>12988</c:v>
                </c:pt>
                <c:pt idx="1785">
                  <c:v>12989</c:v>
                </c:pt>
                <c:pt idx="1786">
                  <c:v>12990</c:v>
                </c:pt>
                <c:pt idx="1787">
                  <c:v>12991</c:v>
                </c:pt>
                <c:pt idx="1788">
                  <c:v>12992</c:v>
                </c:pt>
                <c:pt idx="1789">
                  <c:v>12993</c:v>
                </c:pt>
                <c:pt idx="1790">
                  <c:v>12994</c:v>
                </c:pt>
                <c:pt idx="1791">
                  <c:v>12995</c:v>
                </c:pt>
                <c:pt idx="1792">
                  <c:v>12996</c:v>
                </c:pt>
                <c:pt idx="1793">
                  <c:v>12997</c:v>
                </c:pt>
                <c:pt idx="1794">
                  <c:v>12998</c:v>
                </c:pt>
                <c:pt idx="1795">
                  <c:v>12999</c:v>
                </c:pt>
                <c:pt idx="1796">
                  <c:v>13000</c:v>
                </c:pt>
                <c:pt idx="1797">
                  <c:v>13001</c:v>
                </c:pt>
                <c:pt idx="1798">
                  <c:v>13002</c:v>
                </c:pt>
                <c:pt idx="1799">
                  <c:v>13003</c:v>
                </c:pt>
                <c:pt idx="1800">
                  <c:v>13004</c:v>
                </c:pt>
                <c:pt idx="1801">
                  <c:v>13005</c:v>
                </c:pt>
                <c:pt idx="1802">
                  <c:v>13006</c:v>
                </c:pt>
                <c:pt idx="1803">
                  <c:v>13007</c:v>
                </c:pt>
                <c:pt idx="1804">
                  <c:v>13008</c:v>
                </c:pt>
                <c:pt idx="1805">
                  <c:v>13009</c:v>
                </c:pt>
                <c:pt idx="1806">
                  <c:v>13010</c:v>
                </c:pt>
                <c:pt idx="1807">
                  <c:v>13011</c:v>
                </c:pt>
                <c:pt idx="1808">
                  <c:v>13012</c:v>
                </c:pt>
                <c:pt idx="1809">
                  <c:v>13013</c:v>
                </c:pt>
                <c:pt idx="1810">
                  <c:v>13014</c:v>
                </c:pt>
                <c:pt idx="1811">
                  <c:v>13015</c:v>
                </c:pt>
                <c:pt idx="1812">
                  <c:v>13016</c:v>
                </c:pt>
                <c:pt idx="1813">
                  <c:v>13017</c:v>
                </c:pt>
                <c:pt idx="1814">
                  <c:v>13018</c:v>
                </c:pt>
                <c:pt idx="1815">
                  <c:v>13019</c:v>
                </c:pt>
                <c:pt idx="1816">
                  <c:v>13020</c:v>
                </c:pt>
                <c:pt idx="1817">
                  <c:v>13021</c:v>
                </c:pt>
                <c:pt idx="1818">
                  <c:v>13022</c:v>
                </c:pt>
                <c:pt idx="1819">
                  <c:v>13023</c:v>
                </c:pt>
                <c:pt idx="1820">
                  <c:v>13024</c:v>
                </c:pt>
                <c:pt idx="1821">
                  <c:v>13025</c:v>
                </c:pt>
                <c:pt idx="1822">
                  <c:v>13026</c:v>
                </c:pt>
                <c:pt idx="1823">
                  <c:v>13027</c:v>
                </c:pt>
                <c:pt idx="1824">
                  <c:v>13028</c:v>
                </c:pt>
                <c:pt idx="1825">
                  <c:v>13029</c:v>
                </c:pt>
                <c:pt idx="1826">
                  <c:v>13030</c:v>
                </c:pt>
                <c:pt idx="1827">
                  <c:v>13031</c:v>
                </c:pt>
                <c:pt idx="1828">
                  <c:v>13032</c:v>
                </c:pt>
                <c:pt idx="1829">
                  <c:v>13033</c:v>
                </c:pt>
                <c:pt idx="1830">
                  <c:v>13034</c:v>
                </c:pt>
                <c:pt idx="1831">
                  <c:v>13035</c:v>
                </c:pt>
                <c:pt idx="1832">
                  <c:v>13036</c:v>
                </c:pt>
                <c:pt idx="1833">
                  <c:v>13037</c:v>
                </c:pt>
                <c:pt idx="1834">
                  <c:v>13038</c:v>
                </c:pt>
                <c:pt idx="1835">
                  <c:v>13039</c:v>
                </c:pt>
                <c:pt idx="1836">
                  <c:v>13040</c:v>
                </c:pt>
                <c:pt idx="1837">
                  <c:v>13041</c:v>
                </c:pt>
                <c:pt idx="1838">
                  <c:v>13042</c:v>
                </c:pt>
                <c:pt idx="1839">
                  <c:v>13043</c:v>
                </c:pt>
                <c:pt idx="1840">
                  <c:v>13044</c:v>
                </c:pt>
                <c:pt idx="1841">
                  <c:v>13045</c:v>
                </c:pt>
                <c:pt idx="1842">
                  <c:v>13046</c:v>
                </c:pt>
                <c:pt idx="1843">
                  <c:v>13047</c:v>
                </c:pt>
                <c:pt idx="1844">
                  <c:v>13048</c:v>
                </c:pt>
                <c:pt idx="1845">
                  <c:v>13049</c:v>
                </c:pt>
                <c:pt idx="1846">
                  <c:v>13050</c:v>
                </c:pt>
                <c:pt idx="1847">
                  <c:v>13051</c:v>
                </c:pt>
                <c:pt idx="1848">
                  <c:v>13052</c:v>
                </c:pt>
                <c:pt idx="1849">
                  <c:v>13053</c:v>
                </c:pt>
                <c:pt idx="1850">
                  <c:v>13054</c:v>
                </c:pt>
                <c:pt idx="1851">
                  <c:v>13055</c:v>
                </c:pt>
                <c:pt idx="1852">
                  <c:v>13056</c:v>
                </c:pt>
                <c:pt idx="1853">
                  <c:v>13057</c:v>
                </c:pt>
                <c:pt idx="1854">
                  <c:v>13058</c:v>
                </c:pt>
                <c:pt idx="1855">
                  <c:v>13059</c:v>
                </c:pt>
                <c:pt idx="1856">
                  <c:v>13060</c:v>
                </c:pt>
                <c:pt idx="1857">
                  <c:v>13061</c:v>
                </c:pt>
                <c:pt idx="1858">
                  <c:v>13062</c:v>
                </c:pt>
                <c:pt idx="1859">
                  <c:v>13063</c:v>
                </c:pt>
                <c:pt idx="1860">
                  <c:v>13064</c:v>
                </c:pt>
                <c:pt idx="1861">
                  <c:v>13065</c:v>
                </c:pt>
                <c:pt idx="1862">
                  <c:v>13066</c:v>
                </c:pt>
                <c:pt idx="1863">
                  <c:v>13067</c:v>
                </c:pt>
                <c:pt idx="1864">
                  <c:v>13068</c:v>
                </c:pt>
                <c:pt idx="1865">
                  <c:v>13069</c:v>
                </c:pt>
                <c:pt idx="1866">
                  <c:v>13070</c:v>
                </c:pt>
                <c:pt idx="1867">
                  <c:v>13071</c:v>
                </c:pt>
                <c:pt idx="1868">
                  <c:v>13072</c:v>
                </c:pt>
                <c:pt idx="1869">
                  <c:v>13073</c:v>
                </c:pt>
                <c:pt idx="1870">
                  <c:v>13074</c:v>
                </c:pt>
                <c:pt idx="1871">
                  <c:v>13075</c:v>
                </c:pt>
                <c:pt idx="1872">
                  <c:v>13076</c:v>
                </c:pt>
                <c:pt idx="1873">
                  <c:v>13077</c:v>
                </c:pt>
                <c:pt idx="1874">
                  <c:v>13078</c:v>
                </c:pt>
                <c:pt idx="1875">
                  <c:v>13079</c:v>
                </c:pt>
                <c:pt idx="1876">
                  <c:v>13080</c:v>
                </c:pt>
                <c:pt idx="1877">
                  <c:v>13081</c:v>
                </c:pt>
                <c:pt idx="1878">
                  <c:v>13082</c:v>
                </c:pt>
                <c:pt idx="1879">
                  <c:v>13083</c:v>
                </c:pt>
                <c:pt idx="1880">
                  <c:v>13084</c:v>
                </c:pt>
                <c:pt idx="1881">
                  <c:v>13085</c:v>
                </c:pt>
                <c:pt idx="1882">
                  <c:v>13086</c:v>
                </c:pt>
                <c:pt idx="1883">
                  <c:v>13087</c:v>
                </c:pt>
                <c:pt idx="1884">
                  <c:v>13088</c:v>
                </c:pt>
                <c:pt idx="1885">
                  <c:v>13089</c:v>
                </c:pt>
                <c:pt idx="1886">
                  <c:v>13090</c:v>
                </c:pt>
                <c:pt idx="1887">
                  <c:v>13091</c:v>
                </c:pt>
                <c:pt idx="1888">
                  <c:v>13092</c:v>
                </c:pt>
                <c:pt idx="1889">
                  <c:v>13093</c:v>
                </c:pt>
                <c:pt idx="1890">
                  <c:v>13094</c:v>
                </c:pt>
                <c:pt idx="1891">
                  <c:v>13095</c:v>
                </c:pt>
                <c:pt idx="1892">
                  <c:v>13096</c:v>
                </c:pt>
                <c:pt idx="1893">
                  <c:v>13097</c:v>
                </c:pt>
                <c:pt idx="1894">
                  <c:v>13098</c:v>
                </c:pt>
                <c:pt idx="1895">
                  <c:v>13099</c:v>
                </c:pt>
                <c:pt idx="1896">
                  <c:v>13100</c:v>
                </c:pt>
                <c:pt idx="1897">
                  <c:v>13101</c:v>
                </c:pt>
                <c:pt idx="1898">
                  <c:v>13102</c:v>
                </c:pt>
                <c:pt idx="1899">
                  <c:v>13103</c:v>
                </c:pt>
                <c:pt idx="1900">
                  <c:v>13104</c:v>
                </c:pt>
                <c:pt idx="1901">
                  <c:v>13105</c:v>
                </c:pt>
                <c:pt idx="1902">
                  <c:v>13106</c:v>
                </c:pt>
                <c:pt idx="1903">
                  <c:v>13107</c:v>
                </c:pt>
                <c:pt idx="1904">
                  <c:v>13108</c:v>
                </c:pt>
                <c:pt idx="1905">
                  <c:v>13109</c:v>
                </c:pt>
                <c:pt idx="1906">
                  <c:v>13110</c:v>
                </c:pt>
                <c:pt idx="1907">
                  <c:v>13111</c:v>
                </c:pt>
                <c:pt idx="1908">
                  <c:v>13112</c:v>
                </c:pt>
                <c:pt idx="1909">
                  <c:v>13113</c:v>
                </c:pt>
                <c:pt idx="1910">
                  <c:v>13114</c:v>
                </c:pt>
                <c:pt idx="1911">
                  <c:v>13115</c:v>
                </c:pt>
                <c:pt idx="1912">
                  <c:v>13116</c:v>
                </c:pt>
                <c:pt idx="1913">
                  <c:v>13117</c:v>
                </c:pt>
                <c:pt idx="1914">
                  <c:v>13118</c:v>
                </c:pt>
                <c:pt idx="1915">
                  <c:v>13119</c:v>
                </c:pt>
                <c:pt idx="1916">
                  <c:v>13120</c:v>
                </c:pt>
                <c:pt idx="1917">
                  <c:v>13121</c:v>
                </c:pt>
                <c:pt idx="1918">
                  <c:v>13122</c:v>
                </c:pt>
                <c:pt idx="1919">
                  <c:v>13123</c:v>
                </c:pt>
                <c:pt idx="1920">
                  <c:v>13124</c:v>
                </c:pt>
                <c:pt idx="1921">
                  <c:v>13125</c:v>
                </c:pt>
                <c:pt idx="1922">
                  <c:v>13126</c:v>
                </c:pt>
                <c:pt idx="1923">
                  <c:v>13127</c:v>
                </c:pt>
                <c:pt idx="1924">
                  <c:v>13128</c:v>
                </c:pt>
                <c:pt idx="1925">
                  <c:v>13129</c:v>
                </c:pt>
                <c:pt idx="1926">
                  <c:v>13130</c:v>
                </c:pt>
                <c:pt idx="1927">
                  <c:v>13131</c:v>
                </c:pt>
                <c:pt idx="1928">
                  <c:v>13132</c:v>
                </c:pt>
                <c:pt idx="1929">
                  <c:v>13133</c:v>
                </c:pt>
                <c:pt idx="1930">
                  <c:v>13134</c:v>
                </c:pt>
                <c:pt idx="1931">
                  <c:v>13135</c:v>
                </c:pt>
                <c:pt idx="1932">
                  <c:v>13136</c:v>
                </c:pt>
                <c:pt idx="1933">
                  <c:v>13137</c:v>
                </c:pt>
                <c:pt idx="1934">
                  <c:v>13138</c:v>
                </c:pt>
                <c:pt idx="1935">
                  <c:v>13139</c:v>
                </c:pt>
                <c:pt idx="1936">
                  <c:v>13140</c:v>
                </c:pt>
                <c:pt idx="1937">
                  <c:v>13141</c:v>
                </c:pt>
                <c:pt idx="1938">
                  <c:v>13142</c:v>
                </c:pt>
                <c:pt idx="1939">
                  <c:v>13143</c:v>
                </c:pt>
                <c:pt idx="1940">
                  <c:v>13144</c:v>
                </c:pt>
                <c:pt idx="1941">
                  <c:v>13145</c:v>
                </c:pt>
                <c:pt idx="1942">
                  <c:v>13146</c:v>
                </c:pt>
                <c:pt idx="1943">
                  <c:v>13147</c:v>
                </c:pt>
                <c:pt idx="1944">
                  <c:v>13148</c:v>
                </c:pt>
                <c:pt idx="1945">
                  <c:v>13149</c:v>
                </c:pt>
                <c:pt idx="1946">
                  <c:v>13150</c:v>
                </c:pt>
                <c:pt idx="1947">
                  <c:v>13151</c:v>
                </c:pt>
                <c:pt idx="1948">
                  <c:v>13152</c:v>
                </c:pt>
                <c:pt idx="1949">
                  <c:v>13153</c:v>
                </c:pt>
                <c:pt idx="1950">
                  <c:v>13154</c:v>
                </c:pt>
                <c:pt idx="1951">
                  <c:v>13155</c:v>
                </c:pt>
                <c:pt idx="1952">
                  <c:v>13156</c:v>
                </c:pt>
                <c:pt idx="1953">
                  <c:v>13157</c:v>
                </c:pt>
                <c:pt idx="1954">
                  <c:v>13158</c:v>
                </c:pt>
                <c:pt idx="1955">
                  <c:v>13159</c:v>
                </c:pt>
                <c:pt idx="1956">
                  <c:v>13160</c:v>
                </c:pt>
                <c:pt idx="1957">
                  <c:v>13161</c:v>
                </c:pt>
                <c:pt idx="1958">
                  <c:v>13162</c:v>
                </c:pt>
                <c:pt idx="1959">
                  <c:v>13163</c:v>
                </c:pt>
                <c:pt idx="1960">
                  <c:v>13164</c:v>
                </c:pt>
                <c:pt idx="1961">
                  <c:v>13165</c:v>
                </c:pt>
                <c:pt idx="1962">
                  <c:v>13166</c:v>
                </c:pt>
                <c:pt idx="1963">
                  <c:v>13167</c:v>
                </c:pt>
                <c:pt idx="1964">
                  <c:v>13168</c:v>
                </c:pt>
                <c:pt idx="1965">
                  <c:v>13169</c:v>
                </c:pt>
                <c:pt idx="1966">
                  <c:v>13170</c:v>
                </c:pt>
                <c:pt idx="1967">
                  <c:v>13171</c:v>
                </c:pt>
                <c:pt idx="1968">
                  <c:v>13172</c:v>
                </c:pt>
                <c:pt idx="1969">
                  <c:v>13173</c:v>
                </c:pt>
                <c:pt idx="1970">
                  <c:v>13174</c:v>
                </c:pt>
                <c:pt idx="1971">
                  <c:v>13175</c:v>
                </c:pt>
                <c:pt idx="1972">
                  <c:v>13176</c:v>
                </c:pt>
                <c:pt idx="1973">
                  <c:v>13177</c:v>
                </c:pt>
                <c:pt idx="1974">
                  <c:v>13178</c:v>
                </c:pt>
                <c:pt idx="1975">
                  <c:v>13179</c:v>
                </c:pt>
                <c:pt idx="1976">
                  <c:v>13180</c:v>
                </c:pt>
                <c:pt idx="1977">
                  <c:v>13181</c:v>
                </c:pt>
                <c:pt idx="1978">
                  <c:v>13182</c:v>
                </c:pt>
                <c:pt idx="1979">
                  <c:v>13183</c:v>
                </c:pt>
                <c:pt idx="1980">
                  <c:v>13184</c:v>
                </c:pt>
                <c:pt idx="1981">
                  <c:v>13185</c:v>
                </c:pt>
                <c:pt idx="1982">
                  <c:v>13186</c:v>
                </c:pt>
                <c:pt idx="1983">
                  <c:v>13187</c:v>
                </c:pt>
                <c:pt idx="1984">
                  <c:v>13188</c:v>
                </c:pt>
                <c:pt idx="1985">
                  <c:v>13189</c:v>
                </c:pt>
                <c:pt idx="1986">
                  <c:v>13190</c:v>
                </c:pt>
                <c:pt idx="1987">
                  <c:v>13191</c:v>
                </c:pt>
                <c:pt idx="1988">
                  <c:v>13192</c:v>
                </c:pt>
                <c:pt idx="1989">
                  <c:v>13193</c:v>
                </c:pt>
                <c:pt idx="1990">
                  <c:v>13194</c:v>
                </c:pt>
                <c:pt idx="1991">
                  <c:v>13195</c:v>
                </c:pt>
                <c:pt idx="1992">
                  <c:v>13196</c:v>
                </c:pt>
                <c:pt idx="1993">
                  <c:v>13197</c:v>
                </c:pt>
                <c:pt idx="1994">
                  <c:v>13198</c:v>
                </c:pt>
                <c:pt idx="1995">
                  <c:v>13199</c:v>
                </c:pt>
                <c:pt idx="1996">
                  <c:v>13200</c:v>
                </c:pt>
                <c:pt idx="1997">
                  <c:v>13201</c:v>
                </c:pt>
                <c:pt idx="1998">
                  <c:v>13202</c:v>
                </c:pt>
                <c:pt idx="1999">
                  <c:v>13203</c:v>
                </c:pt>
                <c:pt idx="2000">
                  <c:v>13204</c:v>
                </c:pt>
                <c:pt idx="2001">
                  <c:v>13205</c:v>
                </c:pt>
                <c:pt idx="2002">
                  <c:v>13206</c:v>
                </c:pt>
                <c:pt idx="2003">
                  <c:v>13207</c:v>
                </c:pt>
                <c:pt idx="2004">
                  <c:v>13208</c:v>
                </c:pt>
                <c:pt idx="2005">
                  <c:v>13209</c:v>
                </c:pt>
                <c:pt idx="2006">
                  <c:v>13210</c:v>
                </c:pt>
                <c:pt idx="2007">
                  <c:v>13211</c:v>
                </c:pt>
                <c:pt idx="2008">
                  <c:v>13212</c:v>
                </c:pt>
                <c:pt idx="2009">
                  <c:v>13213</c:v>
                </c:pt>
                <c:pt idx="2010">
                  <c:v>13214</c:v>
                </c:pt>
                <c:pt idx="2011">
                  <c:v>13215</c:v>
                </c:pt>
                <c:pt idx="2012">
                  <c:v>13216</c:v>
                </c:pt>
                <c:pt idx="2013">
                  <c:v>13217</c:v>
                </c:pt>
                <c:pt idx="2014">
                  <c:v>13218</c:v>
                </c:pt>
                <c:pt idx="2015">
                  <c:v>13219</c:v>
                </c:pt>
                <c:pt idx="2016">
                  <c:v>13220</c:v>
                </c:pt>
                <c:pt idx="2017">
                  <c:v>13221</c:v>
                </c:pt>
                <c:pt idx="2018">
                  <c:v>13222</c:v>
                </c:pt>
                <c:pt idx="2019">
                  <c:v>13223</c:v>
                </c:pt>
                <c:pt idx="2020">
                  <c:v>13224</c:v>
                </c:pt>
                <c:pt idx="2021">
                  <c:v>13225</c:v>
                </c:pt>
                <c:pt idx="2022">
                  <c:v>13226</c:v>
                </c:pt>
                <c:pt idx="2023">
                  <c:v>13227</c:v>
                </c:pt>
                <c:pt idx="2024">
                  <c:v>13228</c:v>
                </c:pt>
                <c:pt idx="2025">
                  <c:v>13229</c:v>
                </c:pt>
                <c:pt idx="2026">
                  <c:v>13230</c:v>
                </c:pt>
                <c:pt idx="2027">
                  <c:v>13231</c:v>
                </c:pt>
                <c:pt idx="2028">
                  <c:v>13232</c:v>
                </c:pt>
                <c:pt idx="2029">
                  <c:v>13233</c:v>
                </c:pt>
                <c:pt idx="2030">
                  <c:v>13234</c:v>
                </c:pt>
                <c:pt idx="2031">
                  <c:v>13235</c:v>
                </c:pt>
                <c:pt idx="2032">
                  <c:v>13236</c:v>
                </c:pt>
                <c:pt idx="2033">
                  <c:v>13237</c:v>
                </c:pt>
                <c:pt idx="2034">
                  <c:v>13238</c:v>
                </c:pt>
                <c:pt idx="2035">
                  <c:v>13239</c:v>
                </c:pt>
                <c:pt idx="2036">
                  <c:v>13240</c:v>
                </c:pt>
                <c:pt idx="2037">
                  <c:v>13241</c:v>
                </c:pt>
                <c:pt idx="2038">
                  <c:v>13242</c:v>
                </c:pt>
                <c:pt idx="2039">
                  <c:v>13243</c:v>
                </c:pt>
                <c:pt idx="2040">
                  <c:v>13244</c:v>
                </c:pt>
                <c:pt idx="2041">
                  <c:v>13245</c:v>
                </c:pt>
                <c:pt idx="2042">
                  <c:v>13246</c:v>
                </c:pt>
                <c:pt idx="2043">
                  <c:v>13247</c:v>
                </c:pt>
                <c:pt idx="2044">
                  <c:v>13248</c:v>
                </c:pt>
                <c:pt idx="2045">
                  <c:v>13249</c:v>
                </c:pt>
                <c:pt idx="2046">
                  <c:v>13250</c:v>
                </c:pt>
                <c:pt idx="2047">
                  <c:v>13251</c:v>
                </c:pt>
                <c:pt idx="2048">
                  <c:v>13252</c:v>
                </c:pt>
                <c:pt idx="2049">
                  <c:v>13253</c:v>
                </c:pt>
                <c:pt idx="2050">
                  <c:v>13254</c:v>
                </c:pt>
                <c:pt idx="2051">
                  <c:v>13255</c:v>
                </c:pt>
                <c:pt idx="2052">
                  <c:v>13256</c:v>
                </c:pt>
                <c:pt idx="2053">
                  <c:v>13257</c:v>
                </c:pt>
                <c:pt idx="2054">
                  <c:v>13258</c:v>
                </c:pt>
                <c:pt idx="2055">
                  <c:v>13259</c:v>
                </c:pt>
                <c:pt idx="2056">
                  <c:v>13260</c:v>
                </c:pt>
                <c:pt idx="2057">
                  <c:v>13261</c:v>
                </c:pt>
                <c:pt idx="2058">
                  <c:v>13262</c:v>
                </c:pt>
                <c:pt idx="2059">
                  <c:v>13263</c:v>
                </c:pt>
                <c:pt idx="2060">
                  <c:v>13264</c:v>
                </c:pt>
                <c:pt idx="2061">
                  <c:v>13265</c:v>
                </c:pt>
                <c:pt idx="2062">
                  <c:v>13266</c:v>
                </c:pt>
                <c:pt idx="2063">
                  <c:v>13267</c:v>
                </c:pt>
                <c:pt idx="2064">
                  <c:v>13268</c:v>
                </c:pt>
                <c:pt idx="2065">
                  <c:v>13269</c:v>
                </c:pt>
                <c:pt idx="2066">
                  <c:v>13270</c:v>
                </c:pt>
                <c:pt idx="2067">
                  <c:v>13271</c:v>
                </c:pt>
                <c:pt idx="2068">
                  <c:v>13272</c:v>
                </c:pt>
                <c:pt idx="2069">
                  <c:v>13273</c:v>
                </c:pt>
                <c:pt idx="2070">
                  <c:v>13274</c:v>
                </c:pt>
                <c:pt idx="2071">
                  <c:v>13275</c:v>
                </c:pt>
                <c:pt idx="2072">
                  <c:v>13276</c:v>
                </c:pt>
                <c:pt idx="2073">
                  <c:v>13277</c:v>
                </c:pt>
                <c:pt idx="2074">
                  <c:v>13278</c:v>
                </c:pt>
                <c:pt idx="2075">
                  <c:v>13279</c:v>
                </c:pt>
                <c:pt idx="2076">
                  <c:v>13280</c:v>
                </c:pt>
                <c:pt idx="2077">
                  <c:v>13281</c:v>
                </c:pt>
                <c:pt idx="2078">
                  <c:v>13282</c:v>
                </c:pt>
                <c:pt idx="2079">
                  <c:v>13283</c:v>
                </c:pt>
                <c:pt idx="2080">
                  <c:v>13284</c:v>
                </c:pt>
                <c:pt idx="2081">
                  <c:v>13285</c:v>
                </c:pt>
                <c:pt idx="2082">
                  <c:v>13286</c:v>
                </c:pt>
                <c:pt idx="2083">
                  <c:v>13287</c:v>
                </c:pt>
                <c:pt idx="2084">
                  <c:v>13288</c:v>
                </c:pt>
                <c:pt idx="2085">
                  <c:v>13289</c:v>
                </c:pt>
                <c:pt idx="2086">
                  <c:v>13290</c:v>
                </c:pt>
                <c:pt idx="2087">
                  <c:v>13291</c:v>
                </c:pt>
                <c:pt idx="2088">
                  <c:v>13292</c:v>
                </c:pt>
                <c:pt idx="2089">
                  <c:v>13293</c:v>
                </c:pt>
                <c:pt idx="2090">
                  <c:v>13294</c:v>
                </c:pt>
                <c:pt idx="2091">
                  <c:v>13295</c:v>
                </c:pt>
                <c:pt idx="2092">
                  <c:v>13296</c:v>
                </c:pt>
                <c:pt idx="2093">
                  <c:v>13297</c:v>
                </c:pt>
                <c:pt idx="2094">
                  <c:v>13298</c:v>
                </c:pt>
                <c:pt idx="2095">
                  <c:v>13299</c:v>
                </c:pt>
                <c:pt idx="2096">
                  <c:v>13300</c:v>
                </c:pt>
                <c:pt idx="2097">
                  <c:v>13301</c:v>
                </c:pt>
                <c:pt idx="2098">
                  <c:v>13302</c:v>
                </c:pt>
                <c:pt idx="2099">
                  <c:v>13303</c:v>
                </c:pt>
                <c:pt idx="2100">
                  <c:v>13304</c:v>
                </c:pt>
                <c:pt idx="2101">
                  <c:v>13305</c:v>
                </c:pt>
                <c:pt idx="2102">
                  <c:v>13306</c:v>
                </c:pt>
                <c:pt idx="2103">
                  <c:v>13307</c:v>
                </c:pt>
                <c:pt idx="2104">
                  <c:v>13308</c:v>
                </c:pt>
                <c:pt idx="2105">
                  <c:v>13309</c:v>
                </c:pt>
                <c:pt idx="2106">
                  <c:v>13310</c:v>
                </c:pt>
                <c:pt idx="2107">
                  <c:v>13311</c:v>
                </c:pt>
                <c:pt idx="2108">
                  <c:v>13312</c:v>
                </c:pt>
                <c:pt idx="2109">
                  <c:v>13313</c:v>
                </c:pt>
                <c:pt idx="2110">
                  <c:v>13314</c:v>
                </c:pt>
                <c:pt idx="2111">
                  <c:v>13315</c:v>
                </c:pt>
                <c:pt idx="2112">
                  <c:v>13316</c:v>
                </c:pt>
                <c:pt idx="2113">
                  <c:v>13317</c:v>
                </c:pt>
                <c:pt idx="2114">
                  <c:v>13318</c:v>
                </c:pt>
                <c:pt idx="2115">
                  <c:v>13319</c:v>
                </c:pt>
                <c:pt idx="2116">
                  <c:v>13320</c:v>
                </c:pt>
                <c:pt idx="2117">
                  <c:v>13321</c:v>
                </c:pt>
                <c:pt idx="2118">
                  <c:v>13322</c:v>
                </c:pt>
                <c:pt idx="2119">
                  <c:v>13323</c:v>
                </c:pt>
                <c:pt idx="2120">
                  <c:v>13324</c:v>
                </c:pt>
                <c:pt idx="2121">
                  <c:v>13325</c:v>
                </c:pt>
                <c:pt idx="2122">
                  <c:v>13326</c:v>
                </c:pt>
                <c:pt idx="2123">
                  <c:v>13327</c:v>
                </c:pt>
                <c:pt idx="2124">
                  <c:v>13328</c:v>
                </c:pt>
                <c:pt idx="2125">
                  <c:v>13329</c:v>
                </c:pt>
                <c:pt idx="2126">
                  <c:v>13330</c:v>
                </c:pt>
                <c:pt idx="2127">
                  <c:v>13331</c:v>
                </c:pt>
                <c:pt idx="2128">
                  <c:v>13332</c:v>
                </c:pt>
                <c:pt idx="2129">
                  <c:v>13333</c:v>
                </c:pt>
                <c:pt idx="2130">
                  <c:v>13334</c:v>
                </c:pt>
                <c:pt idx="2131">
                  <c:v>13335</c:v>
                </c:pt>
                <c:pt idx="2132">
                  <c:v>13336</c:v>
                </c:pt>
                <c:pt idx="2133">
                  <c:v>13337</c:v>
                </c:pt>
                <c:pt idx="2134">
                  <c:v>13338</c:v>
                </c:pt>
                <c:pt idx="2135">
                  <c:v>13339</c:v>
                </c:pt>
                <c:pt idx="2136">
                  <c:v>13340</c:v>
                </c:pt>
                <c:pt idx="2137">
                  <c:v>13341</c:v>
                </c:pt>
                <c:pt idx="2138">
                  <c:v>13342</c:v>
                </c:pt>
                <c:pt idx="2139">
                  <c:v>13343</c:v>
                </c:pt>
                <c:pt idx="2140">
                  <c:v>13344</c:v>
                </c:pt>
                <c:pt idx="2141">
                  <c:v>13345</c:v>
                </c:pt>
                <c:pt idx="2142">
                  <c:v>13346</c:v>
                </c:pt>
                <c:pt idx="2143">
                  <c:v>13347</c:v>
                </c:pt>
                <c:pt idx="2144">
                  <c:v>13348</c:v>
                </c:pt>
                <c:pt idx="2145">
                  <c:v>13349</c:v>
                </c:pt>
                <c:pt idx="2146">
                  <c:v>13350</c:v>
                </c:pt>
                <c:pt idx="2147">
                  <c:v>13351</c:v>
                </c:pt>
                <c:pt idx="2148">
                  <c:v>13352</c:v>
                </c:pt>
                <c:pt idx="2149">
                  <c:v>13353</c:v>
                </c:pt>
                <c:pt idx="2150">
                  <c:v>13354</c:v>
                </c:pt>
                <c:pt idx="2151">
                  <c:v>13355</c:v>
                </c:pt>
                <c:pt idx="2152">
                  <c:v>13356</c:v>
                </c:pt>
                <c:pt idx="2153">
                  <c:v>13357</c:v>
                </c:pt>
                <c:pt idx="2154">
                  <c:v>13358</c:v>
                </c:pt>
                <c:pt idx="2155">
                  <c:v>13359</c:v>
                </c:pt>
                <c:pt idx="2156">
                  <c:v>13360</c:v>
                </c:pt>
                <c:pt idx="2157">
                  <c:v>13361</c:v>
                </c:pt>
                <c:pt idx="2158">
                  <c:v>13362</c:v>
                </c:pt>
                <c:pt idx="2159">
                  <c:v>13363</c:v>
                </c:pt>
                <c:pt idx="2160">
                  <c:v>13364</c:v>
                </c:pt>
                <c:pt idx="2161">
                  <c:v>13365</c:v>
                </c:pt>
                <c:pt idx="2162">
                  <c:v>13366</c:v>
                </c:pt>
                <c:pt idx="2163">
                  <c:v>13367</c:v>
                </c:pt>
                <c:pt idx="2164">
                  <c:v>13368</c:v>
                </c:pt>
                <c:pt idx="2165">
                  <c:v>13369</c:v>
                </c:pt>
                <c:pt idx="2166">
                  <c:v>13370</c:v>
                </c:pt>
                <c:pt idx="2167">
                  <c:v>13371</c:v>
                </c:pt>
                <c:pt idx="2168">
                  <c:v>13372</c:v>
                </c:pt>
                <c:pt idx="2169">
                  <c:v>13373</c:v>
                </c:pt>
                <c:pt idx="2170">
                  <c:v>13374</c:v>
                </c:pt>
                <c:pt idx="2171">
                  <c:v>13375</c:v>
                </c:pt>
                <c:pt idx="2172">
                  <c:v>13376</c:v>
                </c:pt>
                <c:pt idx="2173">
                  <c:v>13377</c:v>
                </c:pt>
                <c:pt idx="2174">
                  <c:v>13378</c:v>
                </c:pt>
                <c:pt idx="2175">
                  <c:v>13379</c:v>
                </c:pt>
                <c:pt idx="2176">
                  <c:v>13380</c:v>
                </c:pt>
                <c:pt idx="2177">
                  <c:v>13381</c:v>
                </c:pt>
                <c:pt idx="2178">
                  <c:v>13382</c:v>
                </c:pt>
                <c:pt idx="2179">
                  <c:v>13383</c:v>
                </c:pt>
                <c:pt idx="2180">
                  <c:v>13384</c:v>
                </c:pt>
                <c:pt idx="2181">
                  <c:v>13385</c:v>
                </c:pt>
                <c:pt idx="2182">
                  <c:v>13386</c:v>
                </c:pt>
                <c:pt idx="2183">
                  <c:v>13387</c:v>
                </c:pt>
                <c:pt idx="2184">
                  <c:v>13388</c:v>
                </c:pt>
                <c:pt idx="2185">
                  <c:v>13389</c:v>
                </c:pt>
                <c:pt idx="2186">
                  <c:v>13390</c:v>
                </c:pt>
                <c:pt idx="2187">
                  <c:v>13391</c:v>
                </c:pt>
                <c:pt idx="2188">
                  <c:v>13392</c:v>
                </c:pt>
                <c:pt idx="2189">
                  <c:v>13393</c:v>
                </c:pt>
                <c:pt idx="2190">
                  <c:v>13394</c:v>
                </c:pt>
                <c:pt idx="2191">
                  <c:v>13395</c:v>
                </c:pt>
                <c:pt idx="2192">
                  <c:v>13396</c:v>
                </c:pt>
                <c:pt idx="2193">
                  <c:v>13397</c:v>
                </c:pt>
                <c:pt idx="2194">
                  <c:v>13398</c:v>
                </c:pt>
                <c:pt idx="2195">
                  <c:v>13399</c:v>
                </c:pt>
                <c:pt idx="2196">
                  <c:v>13400</c:v>
                </c:pt>
                <c:pt idx="2197">
                  <c:v>13401</c:v>
                </c:pt>
                <c:pt idx="2198">
                  <c:v>13402</c:v>
                </c:pt>
                <c:pt idx="2199">
                  <c:v>13403</c:v>
                </c:pt>
                <c:pt idx="2200">
                  <c:v>13404</c:v>
                </c:pt>
                <c:pt idx="2201">
                  <c:v>13405</c:v>
                </c:pt>
                <c:pt idx="2202">
                  <c:v>13406</c:v>
                </c:pt>
                <c:pt idx="2203">
                  <c:v>13407</c:v>
                </c:pt>
                <c:pt idx="2204">
                  <c:v>13408</c:v>
                </c:pt>
                <c:pt idx="2205">
                  <c:v>13409</c:v>
                </c:pt>
                <c:pt idx="2206">
                  <c:v>13410</c:v>
                </c:pt>
                <c:pt idx="2207">
                  <c:v>13411</c:v>
                </c:pt>
                <c:pt idx="2208">
                  <c:v>13412</c:v>
                </c:pt>
                <c:pt idx="2209">
                  <c:v>13413</c:v>
                </c:pt>
                <c:pt idx="2210">
                  <c:v>13414</c:v>
                </c:pt>
                <c:pt idx="2211">
                  <c:v>13415</c:v>
                </c:pt>
                <c:pt idx="2212">
                  <c:v>13416</c:v>
                </c:pt>
                <c:pt idx="2213">
                  <c:v>13417</c:v>
                </c:pt>
                <c:pt idx="2214">
                  <c:v>13418</c:v>
                </c:pt>
                <c:pt idx="2215">
                  <c:v>13419</c:v>
                </c:pt>
                <c:pt idx="2216">
                  <c:v>13420</c:v>
                </c:pt>
                <c:pt idx="2217">
                  <c:v>13421</c:v>
                </c:pt>
                <c:pt idx="2218">
                  <c:v>13422</c:v>
                </c:pt>
                <c:pt idx="2219">
                  <c:v>13423</c:v>
                </c:pt>
                <c:pt idx="2220">
                  <c:v>13424</c:v>
                </c:pt>
                <c:pt idx="2221">
                  <c:v>13425</c:v>
                </c:pt>
                <c:pt idx="2222">
                  <c:v>13426</c:v>
                </c:pt>
                <c:pt idx="2223">
                  <c:v>13427</c:v>
                </c:pt>
                <c:pt idx="2224">
                  <c:v>13428</c:v>
                </c:pt>
                <c:pt idx="2225">
                  <c:v>13429</c:v>
                </c:pt>
                <c:pt idx="2226">
                  <c:v>13430</c:v>
                </c:pt>
                <c:pt idx="2227">
                  <c:v>13431</c:v>
                </c:pt>
                <c:pt idx="2228">
                  <c:v>13432</c:v>
                </c:pt>
                <c:pt idx="2229">
                  <c:v>13433</c:v>
                </c:pt>
                <c:pt idx="2230">
                  <c:v>13434</c:v>
                </c:pt>
                <c:pt idx="2231">
                  <c:v>13435</c:v>
                </c:pt>
                <c:pt idx="2232">
                  <c:v>13436</c:v>
                </c:pt>
                <c:pt idx="2233">
                  <c:v>13437</c:v>
                </c:pt>
                <c:pt idx="2234">
                  <c:v>13438</c:v>
                </c:pt>
                <c:pt idx="2235">
                  <c:v>13439</c:v>
                </c:pt>
                <c:pt idx="2236">
                  <c:v>13440</c:v>
                </c:pt>
                <c:pt idx="2237">
                  <c:v>13441</c:v>
                </c:pt>
                <c:pt idx="2238">
                  <c:v>13442</c:v>
                </c:pt>
                <c:pt idx="2239">
                  <c:v>13443</c:v>
                </c:pt>
                <c:pt idx="2240">
                  <c:v>13444</c:v>
                </c:pt>
                <c:pt idx="2241">
                  <c:v>13445</c:v>
                </c:pt>
                <c:pt idx="2242">
                  <c:v>13446</c:v>
                </c:pt>
                <c:pt idx="2243">
                  <c:v>13447</c:v>
                </c:pt>
                <c:pt idx="2244">
                  <c:v>13448</c:v>
                </c:pt>
                <c:pt idx="2245">
                  <c:v>13449</c:v>
                </c:pt>
                <c:pt idx="2246">
                  <c:v>13450</c:v>
                </c:pt>
                <c:pt idx="2247">
                  <c:v>13451</c:v>
                </c:pt>
                <c:pt idx="2248">
                  <c:v>13452</c:v>
                </c:pt>
                <c:pt idx="2249">
                  <c:v>13453</c:v>
                </c:pt>
                <c:pt idx="2250">
                  <c:v>13454</c:v>
                </c:pt>
                <c:pt idx="2251">
                  <c:v>13455</c:v>
                </c:pt>
                <c:pt idx="2252">
                  <c:v>13456</c:v>
                </c:pt>
                <c:pt idx="2253">
                  <c:v>13457</c:v>
                </c:pt>
                <c:pt idx="2254">
                  <c:v>13458</c:v>
                </c:pt>
                <c:pt idx="2255">
                  <c:v>13459</c:v>
                </c:pt>
                <c:pt idx="2256">
                  <c:v>13460</c:v>
                </c:pt>
                <c:pt idx="2257">
                  <c:v>13461</c:v>
                </c:pt>
                <c:pt idx="2258">
                  <c:v>13462</c:v>
                </c:pt>
                <c:pt idx="2259">
                  <c:v>13463</c:v>
                </c:pt>
                <c:pt idx="2260">
                  <c:v>13464</c:v>
                </c:pt>
                <c:pt idx="2261">
                  <c:v>13465</c:v>
                </c:pt>
                <c:pt idx="2262">
                  <c:v>13466</c:v>
                </c:pt>
                <c:pt idx="2263">
                  <c:v>13467</c:v>
                </c:pt>
                <c:pt idx="2264">
                  <c:v>13468</c:v>
                </c:pt>
                <c:pt idx="2265">
                  <c:v>13469</c:v>
                </c:pt>
                <c:pt idx="2266">
                  <c:v>13470</c:v>
                </c:pt>
                <c:pt idx="2267">
                  <c:v>13471</c:v>
                </c:pt>
                <c:pt idx="2268">
                  <c:v>13472</c:v>
                </c:pt>
                <c:pt idx="2269">
                  <c:v>13473</c:v>
                </c:pt>
                <c:pt idx="2270">
                  <c:v>13474</c:v>
                </c:pt>
                <c:pt idx="2271">
                  <c:v>13475</c:v>
                </c:pt>
                <c:pt idx="2272">
                  <c:v>13476</c:v>
                </c:pt>
                <c:pt idx="2273">
                  <c:v>13477</c:v>
                </c:pt>
                <c:pt idx="2274">
                  <c:v>13478</c:v>
                </c:pt>
                <c:pt idx="2275">
                  <c:v>13479</c:v>
                </c:pt>
                <c:pt idx="2276">
                  <c:v>13480</c:v>
                </c:pt>
                <c:pt idx="2277">
                  <c:v>13481</c:v>
                </c:pt>
                <c:pt idx="2278">
                  <c:v>13482</c:v>
                </c:pt>
                <c:pt idx="2279">
                  <c:v>13483</c:v>
                </c:pt>
                <c:pt idx="2280">
                  <c:v>13484</c:v>
                </c:pt>
                <c:pt idx="2281">
                  <c:v>13485</c:v>
                </c:pt>
                <c:pt idx="2282">
                  <c:v>13486</c:v>
                </c:pt>
                <c:pt idx="2283">
                  <c:v>13487</c:v>
                </c:pt>
                <c:pt idx="2284">
                  <c:v>13488</c:v>
                </c:pt>
                <c:pt idx="2285">
                  <c:v>13489</c:v>
                </c:pt>
                <c:pt idx="2286">
                  <c:v>13490</c:v>
                </c:pt>
                <c:pt idx="2287">
                  <c:v>13491</c:v>
                </c:pt>
                <c:pt idx="2288">
                  <c:v>13492</c:v>
                </c:pt>
                <c:pt idx="2289">
                  <c:v>13493</c:v>
                </c:pt>
                <c:pt idx="2290">
                  <c:v>13494</c:v>
                </c:pt>
                <c:pt idx="2291">
                  <c:v>13495</c:v>
                </c:pt>
                <c:pt idx="2292">
                  <c:v>13496</c:v>
                </c:pt>
                <c:pt idx="2293">
                  <c:v>13497</c:v>
                </c:pt>
                <c:pt idx="2294">
                  <c:v>13498</c:v>
                </c:pt>
                <c:pt idx="2295">
                  <c:v>13499</c:v>
                </c:pt>
                <c:pt idx="2296">
                  <c:v>13500</c:v>
                </c:pt>
                <c:pt idx="2297">
                  <c:v>13501</c:v>
                </c:pt>
                <c:pt idx="2298">
                  <c:v>13502</c:v>
                </c:pt>
                <c:pt idx="2299">
                  <c:v>13503</c:v>
                </c:pt>
                <c:pt idx="2300">
                  <c:v>13504</c:v>
                </c:pt>
                <c:pt idx="2301">
                  <c:v>13505</c:v>
                </c:pt>
                <c:pt idx="2302">
                  <c:v>13506</c:v>
                </c:pt>
                <c:pt idx="2303">
                  <c:v>13507</c:v>
                </c:pt>
                <c:pt idx="2304">
                  <c:v>13508</c:v>
                </c:pt>
                <c:pt idx="2305">
                  <c:v>13509</c:v>
                </c:pt>
                <c:pt idx="2306">
                  <c:v>13510</c:v>
                </c:pt>
                <c:pt idx="2307">
                  <c:v>13511</c:v>
                </c:pt>
                <c:pt idx="2308">
                  <c:v>13512</c:v>
                </c:pt>
                <c:pt idx="2309">
                  <c:v>13513</c:v>
                </c:pt>
                <c:pt idx="2310">
                  <c:v>13514</c:v>
                </c:pt>
                <c:pt idx="2311">
                  <c:v>13515</c:v>
                </c:pt>
                <c:pt idx="2312">
                  <c:v>13516</c:v>
                </c:pt>
                <c:pt idx="2313">
                  <c:v>13517</c:v>
                </c:pt>
                <c:pt idx="2314">
                  <c:v>13518</c:v>
                </c:pt>
                <c:pt idx="2315">
                  <c:v>13519</c:v>
                </c:pt>
                <c:pt idx="2316">
                  <c:v>13520</c:v>
                </c:pt>
                <c:pt idx="2317">
                  <c:v>13521</c:v>
                </c:pt>
                <c:pt idx="2318">
                  <c:v>13522</c:v>
                </c:pt>
                <c:pt idx="2319">
                  <c:v>13523</c:v>
                </c:pt>
                <c:pt idx="2320">
                  <c:v>13524</c:v>
                </c:pt>
                <c:pt idx="2321">
                  <c:v>13525</c:v>
                </c:pt>
                <c:pt idx="2322">
                  <c:v>13526</c:v>
                </c:pt>
                <c:pt idx="2323">
                  <c:v>13527</c:v>
                </c:pt>
                <c:pt idx="2324">
                  <c:v>13528</c:v>
                </c:pt>
                <c:pt idx="2325">
                  <c:v>13529</c:v>
                </c:pt>
                <c:pt idx="2326">
                  <c:v>13530</c:v>
                </c:pt>
                <c:pt idx="2327">
                  <c:v>13531</c:v>
                </c:pt>
                <c:pt idx="2328">
                  <c:v>13532</c:v>
                </c:pt>
                <c:pt idx="2329">
                  <c:v>13533</c:v>
                </c:pt>
                <c:pt idx="2330">
                  <c:v>13534</c:v>
                </c:pt>
                <c:pt idx="2331">
                  <c:v>13535</c:v>
                </c:pt>
                <c:pt idx="2332">
                  <c:v>13536</c:v>
                </c:pt>
                <c:pt idx="2333">
                  <c:v>13537</c:v>
                </c:pt>
                <c:pt idx="2334">
                  <c:v>13538</c:v>
                </c:pt>
                <c:pt idx="2335">
                  <c:v>13539</c:v>
                </c:pt>
                <c:pt idx="2336">
                  <c:v>13540</c:v>
                </c:pt>
                <c:pt idx="2337">
                  <c:v>13541</c:v>
                </c:pt>
                <c:pt idx="2338">
                  <c:v>13542</c:v>
                </c:pt>
                <c:pt idx="2339">
                  <c:v>13543</c:v>
                </c:pt>
                <c:pt idx="2340">
                  <c:v>13544</c:v>
                </c:pt>
                <c:pt idx="2341">
                  <c:v>13545</c:v>
                </c:pt>
                <c:pt idx="2342">
                  <c:v>13546</c:v>
                </c:pt>
                <c:pt idx="2343">
                  <c:v>13547</c:v>
                </c:pt>
                <c:pt idx="2344">
                  <c:v>13548</c:v>
                </c:pt>
                <c:pt idx="2345">
                  <c:v>13549</c:v>
                </c:pt>
                <c:pt idx="2346">
                  <c:v>13550</c:v>
                </c:pt>
                <c:pt idx="2347">
                  <c:v>13551</c:v>
                </c:pt>
                <c:pt idx="2348">
                  <c:v>13552</c:v>
                </c:pt>
                <c:pt idx="2349">
                  <c:v>13553</c:v>
                </c:pt>
                <c:pt idx="2350">
                  <c:v>13554</c:v>
                </c:pt>
                <c:pt idx="2351">
                  <c:v>13555</c:v>
                </c:pt>
                <c:pt idx="2352">
                  <c:v>13556</c:v>
                </c:pt>
                <c:pt idx="2353">
                  <c:v>13557</c:v>
                </c:pt>
                <c:pt idx="2354">
                  <c:v>13558</c:v>
                </c:pt>
                <c:pt idx="2355">
                  <c:v>13559</c:v>
                </c:pt>
                <c:pt idx="2356">
                  <c:v>13560</c:v>
                </c:pt>
                <c:pt idx="2357">
                  <c:v>13561</c:v>
                </c:pt>
                <c:pt idx="2358">
                  <c:v>13562</c:v>
                </c:pt>
                <c:pt idx="2359">
                  <c:v>13563</c:v>
                </c:pt>
                <c:pt idx="2360">
                  <c:v>13564</c:v>
                </c:pt>
                <c:pt idx="2361">
                  <c:v>13565</c:v>
                </c:pt>
                <c:pt idx="2362">
                  <c:v>13566</c:v>
                </c:pt>
                <c:pt idx="2363">
                  <c:v>13567</c:v>
                </c:pt>
                <c:pt idx="2364">
                  <c:v>13568</c:v>
                </c:pt>
                <c:pt idx="2365">
                  <c:v>13569</c:v>
                </c:pt>
                <c:pt idx="2366">
                  <c:v>13570</c:v>
                </c:pt>
                <c:pt idx="2367">
                  <c:v>13571</c:v>
                </c:pt>
                <c:pt idx="2368">
                  <c:v>13572</c:v>
                </c:pt>
                <c:pt idx="2369">
                  <c:v>13573</c:v>
                </c:pt>
                <c:pt idx="2370">
                  <c:v>13574</c:v>
                </c:pt>
                <c:pt idx="2371">
                  <c:v>13575</c:v>
                </c:pt>
                <c:pt idx="2372">
                  <c:v>13576</c:v>
                </c:pt>
                <c:pt idx="2373">
                  <c:v>13577</c:v>
                </c:pt>
                <c:pt idx="2374">
                  <c:v>13578</c:v>
                </c:pt>
                <c:pt idx="2375">
                  <c:v>13579</c:v>
                </c:pt>
                <c:pt idx="2376">
                  <c:v>13580</c:v>
                </c:pt>
                <c:pt idx="2377">
                  <c:v>13581</c:v>
                </c:pt>
                <c:pt idx="2378">
                  <c:v>13582</c:v>
                </c:pt>
                <c:pt idx="2379">
                  <c:v>13583</c:v>
                </c:pt>
                <c:pt idx="2380">
                  <c:v>13584</c:v>
                </c:pt>
                <c:pt idx="2381">
                  <c:v>13585</c:v>
                </c:pt>
                <c:pt idx="2382">
                  <c:v>13586</c:v>
                </c:pt>
                <c:pt idx="2383">
                  <c:v>13587</c:v>
                </c:pt>
                <c:pt idx="2384">
                  <c:v>13588</c:v>
                </c:pt>
                <c:pt idx="2385">
                  <c:v>13589</c:v>
                </c:pt>
                <c:pt idx="2386">
                  <c:v>13590</c:v>
                </c:pt>
                <c:pt idx="2387">
                  <c:v>13591</c:v>
                </c:pt>
                <c:pt idx="2388">
                  <c:v>13592</c:v>
                </c:pt>
                <c:pt idx="2389">
                  <c:v>13593</c:v>
                </c:pt>
                <c:pt idx="2390">
                  <c:v>13594</c:v>
                </c:pt>
                <c:pt idx="2391">
                  <c:v>13595</c:v>
                </c:pt>
                <c:pt idx="2392">
                  <c:v>13596</c:v>
                </c:pt>
                <c:pt idx="2393">
                  <c:v>13597</c:v>
                </c:pt>
                <c:pt idx="2394">
                  <c:v>13598</c:v>
                </c:pt>
                <c:pt idx="2395">
                  <c:v>13599</c:v>
                </c:pt>
                <c:pt idx="2396">
                  <c:v>13600</c:v>
                </c:pt>
                <c:pt idx="2397">
                  <c:v>13601</c:v>
                </c:pt>
                <c:pt idx="2398">
                  <c:v>13602</c:v>
                </c:pt>
                <c:pt idx="2399">
                  <c:v>13603</c:v>
                </c:pt>
                <c:pt idx="2400">
                  <c:v>13604</c:v>
                </c:pt>
                <c:pt idx="2401">
                  <c:v>13605</c:v>
                </c:pt>
                <c:pt idx="2402">
                  <c:v>13606</c:v>
                </c:pt>
                <c:pt idx="2403">
                  <c:v>13607</c:v>
                </c:pt>
                <c:pt idx="2404">
                  <c:v>13608</c:v>
                </c:pt>
                <c:pt idx="2405">
                  <c:v>13609</c:v>
                </c:pt>
                <c:pt idx="2406">
                  <c:v>13610</c:v>
                </c:pt>
                <c:pt idx="2407">
                  <c:v>13611</c:v>
                </c:pt>
                <c:pt idx="2408">
                  <c:v>13612</c:v>
                </c:pt>
                <c:pt idx="2409">
                  <c:v>13613</c:v>
                </c:pt>
                <c:pt idx="2410">
                  <c:v>13614</c:v>
                </c:pt>
                <c:pt idx="2411">
                  <c:v>13615</c:v>
                </c:pt>
                <c:pt idx="2412">
                  <c:v>13616</c:v>
                </c:pt>
                <c:pt idx="2413">
                  <c:v>13617</c:v>
                </c:pt>
                <c:pt idx="2414">
                  <c:v>13618</c:v>
                </c:pt>
                <c:pt idx="2415">
                  <c:v>13619</c:v>
                </c:pt>
                <c:pt idx="2416">
                  <c:v>13620</c:v>
                </c:pt>
                <c:pt idx="2417">
                  <c:v>13621</c:v>
                </c:pt>
                <c:pt idx="2418">
                  <c:v>13622</c:v>
                </c:pt>
                <c:pt idx="2419">
                  <c:v>13623</c:v>
                </c:pt>
                <c:pt idx="2420">
                  <c:v>13624</c:v>
                </c:pt>
                <c:pt idx="2421">
                  <c:v>13625</c:v>
                </c:pt>
                <c:pt idx="2422">
                  <c:v>13626</c:v>
                </c:pt>
                <c:pt idx="2423">
                  <c:v>13627</c:v>
                </c:pt>
                <c:pt idx="2424">
                  <c:v>13628</c:v>
                </c:pt>
                <c:pt idx="2425">
                  <c:v>13629</c:v>
                </c:pt>
                <c:pt idx="2426">
                  <c:v>13630</c:v>
                </c:pt>
                <c:pt idx="2427">
                  <c:v>13631</c:v>
                </c:pt>
                <c:pt idx="2428">
                  <c:v>13632</c:v>
                </c:pt>
                <c:pt idx="2429">
                  <c:v>13633</c:v>
                </c:pt>
                <c:pt idx="2430">
                  <c:v>13634</c:v>
                </c:pt>
                <c:pt idx="2431">
                  <c:v>13635</c:v>
                </c:pt>
                <c:pt idx="2432">
                  <c:v>13636</c:v>
                </c:pt>
                <c:pt idx="2433">
                  <c:v>13637</c:v>
                </c:pt>
                <c:pt idx="2434">
                  <c:v>13638</c:v>
                </c:pt>
                <c:pt idx="2435">
                  <c:v>13639</c:v>
                </c:pt>
                <c:pt idx="2436">
                  <c:v>13640</c:v>
                </c:pt>
                <c:pt idx="2437">
                  <c:v>13641</c:v>
                </c:pt>
                <c:pt idx="2438">
                  <c:v>13642</c:v>
                </c:pt>
                <c:pt idx="2439">
                  <c:v>13643</c:v>
                </c:pt>
                <c:pt idx="2440">
                  <c:v>13644</c:v>
                </c:pt>
                <c:pt idx="2441">
                  <c:v>13645</c:v>
                </c:pt>
                <c:pt idx="2442">
                  <c:v>13646</c:v>
                </c:pt>
                <c:pt idx="2443">
                  <c:v>13647</c:v>
                </c:pt>
                <c:pt idx="2444">
                  <c:v>13648</c:v>
                </c:pt>
                <c:pt idx="2445">
                  <c:v>13649</c:v>
                </c:pt>
                <c:pt idx="2446">
                  <c:v>13650</c:v>
                </c:pt>
                <c:pt idx="2447">
                  <c:v>13651</c:v>
                </c:pt>
                <c:pt idx="2448">
                  <c:v>13652</c:v>
                </c:pt>
                <c:pt idx="2449">
                  <c:v>13653</c:v>
                </c:pt>
                <c:pt idx="2450">
                  <c:v>13654</c:v>
                </c:pt>
                <c:pt idx="2451">
                  <c:v>13655</c:v>
                </c:pt>
                <c:pt idx="2452">
                  <c:v>13656</c:v>
                </c:pt>
                <c:pt idx="2453">
                  <c:v>13657</c:v>
                </c:pt>
                <c:pt idx="2454">
                  <c:v>13658</c:v>
                </c:pt>
                <c:pt idx="2455">
                  <c:v>13659</c:v>
                </c:pt>
                <c:pt idx="2456">
                  <c:v>13660</c:v>
                </c:pt>
                <c:pt idx="2457">
                  <c:v>13661</c:v>
                </c:pt>
                <c:pt idx="2458">
                  <c:v>13662</c:v>
                </c:pt>
                <c:pt idx="2459">
                  <c:v>13663</c:v>
                </c:pt>
                <c:pt idx="2460">
                  <c:v>13664</c:v>
                </c:pt>
                <c:pt idx="2461">
                  <c:v>13665</c:v>
                </c:pt>
                <c:pt idx="2462">
                  <c:v>13666</c:v>
                </c:pt>
                <c:pt idx="2463">
                  <c:v>13667</c:v>
                </c:pt>
                <c:pt idx="2464">
                  <c:v>13668</c:v>
                </c:pt>
                <c:pt idx="2465">
                  <c:v>13669</c:v>
                </c:pt>
                <c:pt idx="2466">
                  <c:v>13670</c:v>
                </c:pt>
                <c:pt idx="2467">
                  <c:v>13671</c:v>
                </c:pt>
                <c:pt idx="2468">
                  <c:v>13672</c:v>
                </c:pt>
                <c:pt idx="2469">
                  <c:v>13673</c:v>
                </c:pt>
                <c:pt idx="2470">
                  <c:v>13674</c:v>
                </c:pt>
                <c:pt idx="2471">
                  <c:v>13675</c:v>
                </c:pt>
                <c:pt idx="2472">
                  <c:v>13676</c:v>
                </c:pt>
                <c:pt idx="2473">
                  <c:v>13677</c:v>
                </c:pt>
                <c:pt idx="2474">
                  <c:v>13678</c:v>
                </c:pt>
                <c:pt idx="2475">
                  <c:v>13679</c:v>
                </c:pt>
                <c:pt idx="2476">
                  <c:v>13680</c:v>
                </c:pt>
                <c:pt idx="2477">
                  <c:v>13681</c:v>
                </c:pt>
                <c:pt idx="2478">
                  <c:v>13682</c:v>
                </c:pt>
                <c:pt idx="2479">
                  <c:v>13683</c:v>
                </c:pt>
                <c:pt idx="2480">
                  <c:v>13684</c:v>
                </c:pt>
                <c:pt idx="2481">
                  <c:v>13685</c:v>
                </c:pt>
                <c:pt idx="2482">
                  <c:v>13686</c:v>
                </c:pt>
                <c:pt idx="2483">
                  <c:v>13687</c:v>
                </c:pt>
                <c:pt idx="2484">
                  <c:v>13688</c:v>
                </c:pt>
                <c:pt idx="2485">
                  <c:v>13689</c:v>
                </c:pt>
                <c:pt idx="2486">
                  <c:v>13690</c:v>
                </c:pt>
                <c:pt idx="2487">
                  <c:v>13691</c:v>
                </c:pt>
                <c:pt idx="2488">
                  <c:v>13692</c:v>
                </c:pt>
                <c:pt idx="2489">
                  <c:v>13693</c:v>
                </c:pt>
                <c:pt idx="2490">
                  <c:v>13694</c:v>
                </c:pt>
                <c:pt idx="2491">
                  <c:v>13695</c:v>
                </c:pt>
                <c:pt idx="2492">
                  <c:v>13696</c:v>
                </c:pt>
                <c:pt idx="2493">
                  <c:v>13697</c:v>
                </c:pt>
                <c:pt idx="2494">
                  <c:v>13698</c:v>
                </c:pt>
                <c:pt idx="2495">
                  <c:v>13699</c:v>
                </c:pt>
                <c:pt idx="2496">
                  <c:v>13700</c:v>
                </c:pt>
                <c:pt idx="2497">
                  <c:v>13701</c:v>
                </c:pt>
                <c:pt idx="2498">
                  <c:v>13702</c:v>
                </c:pt>
                <c:pt idx="2499">
                  <c:v>13703</c:v>
                </c:pt>
                <c:pt idx="2500">
                  <c:v>13704</c:v>
                </c:pt>
                <c:pt idx="2501">
                  <c:v>13705</c:v>
                </c:pt>
                <c:pt idx="2502">
                  <c:v>13706</c:v>
                </c:pt>
                <c:pt idx="2503">
                  <c:v>13707</c:v>
                </c:pt>
                <c:pt idx="2504">
                  <c:v>13708</c:v>
                </c:pt>
                <c:pt idx="2505">
                  <c:v>13709</c:v>
                </c:pt>
                <c:pt idx="2506">
                  <c:v>13710</c:v>
                </c:pt>
                <c:pt idx="2507">
                  <c:v>13711</c:v>
                </c:pt>
                <c:pt idx="2508">
                  <c:v>13712</c:v>
                </c:pt>
                <c:pt idx="2509">
                  <c:v>13713</c:v>
                </c:pt>
                <c:pt idx="2510">
                  <c:v>13714</c:v>
                </c:pt>
                <c:pt idx="2511">
                  <c:v>13715</c:v>
                </c:pt>
                <c:pt idx="2512">
                  <c:v>13716</c:v>
                </c:pt>
                <c:pt idx="2513">
                  <c:v>13717</c:v>
                </c:pt>
                <c:pt idx="2514">
                  <c:v>13718</c:v>
                </c:pt>
                <c:pt idx="2515">
                  <c:v>13719</c:v>
                </c:pt>
                <c:pt idx="2516">
                  <c:v>13720</c:v>
                </c:pt>
                <c:pt idx="2517">
                  <c:v>13721</c:v>
                </c:pt>
                <c:pt idx="2518">
                  <c:v>13722</c:v>
                </c:pt>
                <c:pt idx="2519">
                  <c:v>13723</c:v>
                </c:pt>
                <c:pt idx="2520">
                  <c:v>13724</c:v>
                </c:pt>
                <c:pt idx="2521">
                  <c:v>13725</c:v>
                </c:pt>
                <c:pt idx="2522">
                  <c:v>13726</c:v>
                </c:pt>
                <c:pt idx="2523">
                  <c:v>13727</c:v>
                </c:pt>
                <c:pt idx="2524">
                  <c:v>13728</c:v>
                </c:pt>
                <c:pt idx="2525">
                  <c:v>13729</c:v>
                </c:pt>
                <c:pt idx="2526">
                  <c:v>13730</c:v>
                </c:pt>
                <c:pt idx="2527">
                  <c:v>13731</c:v>
                </c:pt>
                <c:pt idx="2528">
                  <c:v>13732</c:v>
                </c:pt>
                <c:pt idx="2529">
                  <c:v>13733</c:v>
                </c:pt>
                <c:pt idx="2530">
                  <c:v>13734</c:v>
                </c:pt>
                <c:pt idx="2531">
                  <c:v>13735</c:v>
                </c:pt>
                <c:pt idx="2532">
                  <c:v>13736</c:v>
                </c:pt>
                <c:pt idx="2533">
                  <c:v>13737</c:v>
                </c:pt>
                <c:pt idx="2534">
                  <c:v>13738</c:v>
                </c:pt>
                <c:pt idx="2535">
                  <c:v>13739</c:v>
                </c:pt>
                <c:pt idx="2536">
                  <c:v>13740</c:v>
                </c:pt>
                <c:pt idx="2537">
                  <c:v>13741</c:v>
                </c:pt>
                <c:pt idx="2538">
                  <c:v>13742</c:v>
                </c:pt>
                <c:pt idx="2539">
                  <c:v>13743</c:v>
                </c:pt>
                <c:pt idx="2540">
                  <c:v>13744</c:v>
                </c:pt>
                <c:pt idx="2541">
                  <c:v>13745</c:v>
                </c:pt>
                <c:pt idx="2542">
                  <c:v>13746</c:v>
                </c:pt>
                <c:pt idx="2543">
                  <c:v>13747</c:v>
                </c:pt>
                <c:pt idx="2544">
                  <c:v>13748</c:v>
                </c:pt>
                <c:pt idx="2545">
                  <c:v>13749</c:v>
                </c:pt>
                <c:pt idx="2546">
                  <c:v>13750</c:v>
                </c:pt>
                <c:pt idx="2547">
                  <c:v>13751</c:v>
                </c:pt>
                <c:pt idx="2548">
                  <c:v>13752</c:v>
                </c:pt>
                <c:pt idx="2549">
                  <c:v>13753</c:v>
                </c:pt>
                <c:pt idx="2550">
                  <c:v>13754</c:v>
                </c:pt>
                <c:pt idx="2551">
                  <c:v>13755</c:v>
                </c:pt>
                <c:pt idx="2552">
                  <c:v>13756</c:v>
                </c:pt>
                <c:pt idx="2553">
                  <c:v>13757</c:v>
                </c:pt>
                <c:pt idx="2554">
                  <c:v>13758</c:v>
                </c:pt>
                <c:pt idx="2555">
                  <c:v>13759</c:v>
                </c:pt>
                <c:pt idx="2556">
                  <c:v>13760</c:v>
                </c:pt>
                <c:pt idx="2557">
                  <c:v>13761</c:v>
                </c:pt>
                <c:pt idx="2558">
                  <c:v>13762</c:v>
                </c:pt>
                <c:pt idx="2559">
                  <c:v>13763</c:v>
                </c:pt>
                <c:pt idx="2560">
                  <c:v>13764</c:v>
                </c:pt>
                <c:pt idx="2561">
                  <c:v>13765</c:v>
                </c:pt>
                <c:pt idx="2562">
                  <c:v>13766</c:v>
                </c:pt>
                <c:pt idx="2563">
                  <c:v>13767</c:v>
                </c:pt>
                <c:pt idx="2564">
                  <c:v>13768</c:v>
                </c:pt>
                <c:pt idx="2565">
                  <c:v>13769</c:v>
                </c:pt>
                <c:pt idx="2566">
                  <c:v>13770</c:v>
                </c:pt>
                <c:pt idx="2567">
                  <c:v>13771</c:v>
                </c:pt>
                <c:pt idx="2568">
                  <c:v>13772</c:v>
                </c:pt>
                <c:pt idx="2569">
                  <c:v>13773</c:v>
                </c:pt>
                <c:pt idx="2570">
                  <c:v>13774</c:v>
                </c:pt>
                <c:pt idx="2571">
                  <c:v>13775</c:v>
                </c:pt>
                <c:pt idx="2572">
                  <c:v>13776</c:v>
                </c:pt>
                <c:pt idx="2573">
                  <c:v>13777</c:v>
                </c:pt>
                <c:pt idx="2574">
                  <c:v>13778</c:v>
                </c:pt>
                <c:pt idx="2575">
                  <c:v>13779</c:v>
                </c:pt>
                <c:pt idx="2576">
                  <c:v>13780</c:v>
                </c:pt>
                <c:pt idx="2577">
                  <c:v>13781</c:v>
                </c:pt>
                <c:pt idx="2578">
                  <c:v>13782</c:v>
                </c:pt>
                <c:pt idx="2579">
                  <c:v>13783</c:v>
                </c:pt>
                <c:pt idx="2580">
                  <c:v>13784</c:v>
                </c:pt>
                <c:pt idx="2581">
                  <c:v>13785</c:v>
                </c:pt>
                <c:pt idx="2582">
                  <c:v>13786</c:v>
                </c:pt>
                <c:pt idx="2583">
                  <c:v>13787</c:v>
                </c:pt>
                <c:pt idx="2584">
                  <c:v>13788</c:v>
                </c:pt>
                <c:pt idx="2585">
                  <c:v>13789</c:v>
                </c:pt>
                <c:pt idx="2586">
                  <c:v>13790</c:v>
                </c:pt>
                <c:pt idx="2587">
                  <c:v>13791</c:v>
                </c:pt>
                <c:pt idx="2588">
                  <c:v>13792</c:v>
                </c:pt>
                <c:pt idx="2589">
                  <c:v>13793</c:v>
                </c:pt>
                <c:pt idx="2590">
                  <c:v>13794</c:v>
                </c:pt>
                <c:pt idx="2591">
                  <c:v>13795</c:v>
                </c:pt>
                <c:pt idx="2592">
                  <c:v>13796</c:v>
                </c:pt>
                <c:pt idx="2593">
                  <c:v>13797</c:v>
                </c:pt>
                <c:pt idx="2594">
                  <c:v>13798</c:v>
                </c:pt>
                <c:pt idx="2595">
                  <c:v>13799</c:v>
                </c:pt>
                <c:pt idx="2596">
                  <c:v>13800</c:v>
                </c:pt>
                <c:pt idx="2597">
                  <c:v>13801</c:v>
                </c:pt>
                <c:pt idx="2598">
                  <c:v>13802</c:v>
                </c:pt>
                <c:pt idx="2599">
                  <c:v>13803</c:v>
                </c:pt>
                <c:pt idx="2600">
                  <c:v>13804</c:v>
                </c:pt>
                <c:pt idx="2601">
                  <c:v>13805</c:v>
                </c:pt>
                <c:pt idx="2602">
                  <c:v>13806</c:v>
                </c:pt>
                <c:pt idx="2603">
                  <c:v>13807</c:v>
                </c:pt>
                <c:pt idx="2604">
                  <c:v>13808</c:v>
                </c:pt>
                <c:pt idx="2605">
                  <c:v>13809</c:v>
                </c:pt>
                <c:pt idx="2606">
                  <c:v>13810</c:v>
                </c:pt>
                <c:pt idx="2607">
                  <c:v>13811</c:v>
                </c:pt>
                <c:pt idx="2608">
                  <c:v>13812</c:v>
                </c:pt>
                <c:pt idx="2609">
                  <c:v>13813</c:v>
                </c:pt>
                <c:pt idx="2610">
                  <c:v>13814</c:v>
                </c:pt>
                <c:pt idx="2611">
                  <c:v>13815</c:v>
                </c:pt>
                <c:pt idx="2612">
                  <c:v>13816</c:v>
                </c:pt>
                <c:pt idx="2613">
                  <c:v>13817</c:v>
                </c:pt>
                <c:pt idx="2614">
                  <c:v>13818</c:v>
                </c:pt>
                <c:pt idx="2615">
                  <c:v>13819</c:v>
                </c:pt>
                <c:pt idx="2616">
                  <c:v>13820</c:v>
                </c:pt>
                <c:pt idx="2617">
                  <c:v>13821</c:v>
                </c:pt>
                <c:pt idx="2618">
                  <c:v>13822</c:v>
                </c:pt>
                <c:pt idx="2619">
                  <c:v>13823</c:v>
                </c:pt>
                <c:pt idx="2620">
                  <c:v>13824</c:v>
                </c:pt>
                <c:pt idx="2621">
                  <c:v>13825</c:v>
                </c:pt>
                <c:pt idx="2622">
                  <c:v>13826</c:v>
                </c:pt>
                <c:pt idx="2623">
                  <c:v>13827</c:v>
                </c:pt>
                <c:pt idx="2624">
                  <c:v>13828</c:v>
                </c:pt>
                <c:pt idx="2625">
                  <c:v>13829</c:v>
                </c:pt>
                <c:pt idx="2626">
                  <c:v>13830</c:v>
                </c:pt>
                <c:pt idx="2627">
                  <c:v>13831</c:v>
                </c:pt>
                <c:pt idx="2628">
                  <c:v>13832</c:v>
                </c:pt>
                <c:pt idx="2629">
                  <c:v>13833</c:v>
                </c:pt>
                <c:pt idx="2630">
                  <c:v>13834</c:v>
                </c:pt>
                <c:pt idx="2631">
                  <c:v>13835</c:v>
                </c:pt>
                <c:pt idx="2632">
                  <c:v>13836</c:v>
                </c:pt>
                <c:pt idx="2633">
                  <c:v>13837</c:v>
                </c:pt>
                <c:pt idx="2634">
                  <c:v>13838</c:v>
                </c:pt>
                <c:pt idx="2635">
                  <c:v>13839</c:v>
                </c:pt>
                <c:pt idx="2636">
                  <c:v>13840</c:v>
                </c:pt>
                <c:pt idx="2637">
                  <c:v>13841</c:v>
                </c:pt>
                <c:pt idx="2638">
                  <c:v>13842</c:v>
                </c:pt>
                <c:pt idx="2639">
                  <c:v>13843</c:v>
                </c:pt>
                <c:pt idx="2640">
                  <c:v>13844</c:v>
                </c:pt>
                <c:pt idx="2641">
                  <c:v>13845</c:v>
                </c:pt>
                <c:pt idx="2642">
                  <c:v>13846</c:v>
                </c:pt>
                <c:pt idx="2643">
                  <c:v>13847</c:v>
                </c:pt>
                <c:pt idx="2644">
                  <c:v>13848</c:v>
                </c:pt>
                <c:pt idx="2645">
                  <c:v>13849</c:v>
                </c:pt>
                <c:pt idx="2646">
                  <c:v>13850</c:v>
                </c:pt>
                <c:pt idx="2647">
                  <c:v>13851</c:v>
                </c:pt>
                <c:pt idx="2648">
                  <c:v>13852</c:v>
                </c:pt>
                <c:pt idx="2649">
                  <c:v>13853</c:v>
                </c:pt>
                <c:pt idx="2650">
                  <c:v>13854</c:v>
                </c:pt>
                <c:pt idx="2651">
                  <c:v>13855</c:v>
                </c:pt>
                <c:pt idx="2652">
                  <c:v>13856</c:v>
                </c:pt>
                <c:pt idx="2653">
                  <c:v>13857</c:v>
                </c:pt>
                <c:pt idx="2654">
                  <c:v>13858</c:v>
                </c:pt>
                <c:pt idx="2655">
                  <c:v>13859</c:v>
                </c:pt>
                <c:pt idx="2656">
                  <c:v>13860</c:v>
                </c:pt>
                <c:pt idx="2657">
                  <c:v>13861</c:v>
                </c:pt>
                <c:pt idx="2658">
                  <c:v>13862</c:v>
                </c:pt>
                <c:pt idx="2659">
                  <c:v>13863</c:v>
                </c:pt>
                <c:pt idx="2660">
                  <c:v>13864</c:v>
                </c:pt>
                <c:pt idx="2661">
                  <c:v>13865</c:v>
                </c:pt>
                <c:pt idx="2662">
                  <c:v>13866</c:v>
                </c:pt>
                <c:pt idx="2663">
                  <c:v>13867</c:v>
                </c:pt>
                <c:pt idx="2664">
                  <c:v>13868</c:v>
                </c:pt>
                <c:pt idx="2665">
                  <c:v>13869</c:v>
                </c:pt>
                <c:pt idx="2666">
                  <c:v>13870</c:v>
                </c:pt>
                <c:pt idx="2667">
                  <c:v>13871</c:v>
                </c:pt>
                <c:pt idx="2668">
                  <c:v>13872</c:v>
                </c:pt>
                <c:pt idx="2669">
                  <c:v>13873</c:v>
                </c:pt>
                <c:pt idx="2670">
                  <c:v>13874</c:v>
                </c:pt>
                <c:pt idx="2671">
                  <c:v>13875</c:v>
                </c:pt>
                <c:pt idx="2672">
                  <c:v>13876</c:v>
                </c:pt>
                <c:pt idx="2673">
                  <c:v>13877</c:v>
                </c:pt>
                <c:pt idx="2674">
                  <c:v>13878</c:v>
                </c:pt>
                <c:pt idx="2675">
                  <c:v>13879</c:v>
                </c:pt>
                <c:pt idx="2676">
                  <c:v>13880</c:v>
                </c:pt>
                <c:pt idx="2677">
                  <c:v>13881</c:v>
                </c:pt>
                <c:pt idx="2678">
                  <c:v>13882</c:v>
                </c:pt>
                <c:pt idx="2679">
                  <c:v>13883</c:v>
                </c:pt>
                <c:pt idx="2680">
                  <c:v>13884</c:v>
                </c:pt>
                <c:pt idx="2681">
                  <c:v>13885</c:v>
                </c:pt>
                <c:pt idx="2682">
                  <c:v>13886</c:v>
                </c:pt>
                <c:pt idx="2683">
                  <c:v>13887</c:v>
                </c:pt>
                <c:pt idx="2684">
                  <c:v>13888</c:v>
                </c:pt>
                <c:pt idx="2685">
                  <c:v>13889</c:v>
                </c:pt>
                <c:pt idx="2686">
                  <c:v>13890</c:v>
                </c:pt>
                <c:pt idx="2687">
                  <c:v>13891</c:v>
                </c:pt>
                <c:pt idx="2688">
                  <c:v>13892</c:v>
                </c:pt>
                <c:pt idx="2689">
                  <c:v>13893</c:v>
                </c:pt>
                <c:pt idx="2690">
                  <c:v>13894</c:v>
                </c:pt>
                <c:pt idx="2691">
                  <c:v>13895</c:v>
                </c:pt>
                <c:pt idx="2692">
                  <c:v>13896</c:v>
                </c:pt>
                <c:pt idx="2693">
                  <c:v>13897</c:v>
                </c:pt>
                <c:pt idx="2694">
                  <c:v>13898</c:v>
                </c:pt>
                <c:pt idx="2695">
                  <c:v>13899</c:v>
                </c:pt>
                <c:pt idx="2696">
                  <c:v>13900</c:v>
                </c:pt>
                <c:pt idx="2697">
                  <c:v>13901</c:v>
                </c:pt>
                <c:pt idx="2698">
                  <c:v>13902</c:v>
                </c:pt>
                <c:pt idx="2699">
                  <c:v>13903</c:v>
                </c:pt>
                <c:pt idx="2700">
                  <c:v>13904</c:v>
                </c:pt>
                <c:pt idx="2701">
                  <c:v>13905</c:v>
                </c:pt>
                <c:pt idx="2702">
                  <c:v>13906</c:v>
                </c:pt>
                <c:pt idx="2703">
                  <c:v>13907</c:v>
                </c:pt>
                <c:pt idx="2704">
                  <c:v>13908</c:v>
                </c:pt>
                <c:pt idx="2705">
                  <c:v>13909</c:v>
                </c:pt>
                <c:pt idx="2706">
                  <c:v>13910</c:v>
                </c:pt>
                <c:pt idx="2707">
                  <c:v>13911</c:v>
                </c:pt>
                <c:pt idx="2708">
                  <c:v>13912</c:v>
                </c:pt>
                <c:pt idx="2709">
                  <c:v>13913</c:v>
                </c:pt>
                <c:pt idx="2710">
                  <c:v>13914</c:v>
                </c:pt>
                <c:pt idx="2711">
                  <c:v>13915</c:v>
                </c:pt>
                <c:pt idx="2712">
                  <c:v>13916</c:v>
                </c:pt>
                <c:pt idx="2713">
                  <c:v>13917</c:v>
                </c:pt>
                <c:pt idx="2714">
                  <c:v>13918</c:v>
                </c:pt>
                <c:pt idx="2715">
                  <c:v>13919</c:v>
                </c:pt>
                <c:pt idx="2716">
                  <c:v>13920</c:v>
                </c:pt>
                <c:pt idx="2717">
                  <c:v>13921</c:v>
                </c:pt>
                <c:pt idx="2718">
                  <c:v>13922</c:v>
                </c:pt>
                <c:pt idx="2719">
                  <c:v>13923</c:v>
                </c:pt>
                <c:pt idx="2720">
                  <c:v>13924</c:v>
                </c:pt>
                <c:pt idx="2721">
                  <c:v>13925</c:v>
                </c:pt>
                <c:pt idx="2722">
                  <c:v>13926</c:v>
                </c:pt>
                <c:pt idx="2723">
                  <c:v>13927</c:v>
                </c:pt>
                <c:pt idx="2724">
                  <c:v>13928</c:v>
                </c:pt>
                <c:pt idx="2725">
                  <c:v>13929</c:v>
                </c:pt>
                <c:pt idx="2726">
                  <c:v>13930</c:v>
                </c:pt>
                <c:pt idx="2727">
                  <c:v>13931</c:v>
                </c:pt>
                <c:pt idx="2728">
                  <c:v>13932</c:v>
                </c:pt>
                <c:pt idx="2729">
                  <c:v>13933</c:v>
                </c:pt>
                <c:pt idx="2730">
                  <c:v>13934</c:v>
                </c:pt>
                <c:pt idx="2731">
                  <c:v>13935</c:v>
                </c:pt>
                <c:pt idx="2732">
                  <c:v>13936</c:v>
                </c:pt>
                <c:pt idx="2733">
                  <c:v>13937</c:v>
                </c:pt>
                <c:pt idx="2734">
                  <c:v>13938</c:v>
                </c:pt>
                <c:pt idx="2735">
                  <c:v>13939</c:v>
                </c:pt>
                <c:pt idx="2736">
                  <c:v>13940</c:v>
                </c:pt>
                <c:pt idx="2737">
                  <c:v>13941</c:v>
                </c:pt>
                <c:pt idx="2738">
                  <c:v>13942</c:v>
                </c:pt>
                <c:pt idx="2739">
                  <c:v>13943</c:v>
                </c:pt>
                <c:pt idx="2740">
                  <c:v>13944</c:v>
                </c:pt>
                <c:pt idx="2741">
                  <c:v>13945</c:v>
                </c:pt>
                <c:pt idx="2742">
                  <c:v>13946</c:v>
                </c:pt>
                <c:pt idx="2743">
                  <c:v>13947</c:v>
                </c:pt>
                <c:pt idx="2744">
                  <c:v>13948</c:v>
                </c:pt>
                <c:pt idx="2745">
                  <c:v>13949</c:v>
                </c:pt>
                <c:pt idx="2746">
                  <c:v>13950</c:v>
                </c:pt>
                <c:pt idx="2747">
                  <c:v>13951</c:v>
                </c:pt>
                <c:pt idx="2748">
                  <c:v>13952</c:v>
                </c:pt>
                <c:pt idx="2749">
                  <c:v>13953</c:v>
                </c:pt>
                <c:pt idx="2750">
                  <c:v>13954</c:v>
                </c:pt>
                <c:pt idx="2751">
                  <c:v>13955</c:v>
                </c:pt>
                <c:pt idx="2752">
                  <c:v>13956</c:v>
                </c:pt>
                <c:pt idx="2753">
                  <c:v>13957</c:v>
                </c:pt>
                <c:pt idx="2754">
                  <c:v>13958</c:v>
                </c:pt>
                <c:pt idx="2755">
                  <c:v>13959</c:v>
                </c:pt>
                <c:pt idx="2756">
                  <c:v>13960</c:v>
                </c:pt>
                <c:pt idx="2757">
                  <c:v>13961</c:v>
                </c:pt>
                <c:pt idx="2758">
                  <c:v>13962</c:v>
                </c:pt>
                <c:pt idx="2759">
                  <c:v>13963</c:v>
                </c:pt>
                <c:pt idx="2760">
                  <c:v>13964</c:v>
                </c:pt>
                <c:pt idx="2761">
                  <c:v>13965</c:v>
                </c:pt>
                <c:pt idx="2762">
                  <c:v>13966</c:v>
                </c:pt>
                <c:pt idx="2763">
                  <c:v>13967</c:v>
                </c:pt>
                <c:pt idx="2764">
                  <c:v>13968</c:v>
                </c:pt>
                <c:pt idx="2765">
                  <c:v>13969</c:v>
                </c:pt>
                <c:pt idx="2766">
                  <c:v>13970</c:v>
                </c:pt>
                <c:pt idx="2767">
                  <c:v>13971</c:v>
                </c:pt>
                <c:pt idx="2768">
                  <c:v>13972</c:v>
                </c:pt>
                <c:pt idx="2769">
                  <c:v>13973</c:v>
                </c:pt>
                <c:pt idx="2770">
                  <c:v>13974</c:v>
                </c:pt>
                <c:pt idx="2771">
                  <c:v>13975</c:v>
                </c:pt>
                <c:pt idx="2772">
                  <c:v>13976</c:v>
                </c:pt>
                <c:pt idx="2773">
                  <c:v>13977</c:v>
                </c:pt>
                <c:pt idx="2774">
                  <c:v>13978</c:v>
                </c:pt>
                <c:pt idx="2775">
                  <c:v>13979</c:v>
                </c:pt>
                <c:pt idx="2776">
                  <c:v>13980</c:v>
                </c:pt>
                <c:pt idx="2777">
                  <c:v>13981</c:v>
                </c:pt>
                <c:pt idx="2778">
                  <c:v>13982</c:v>
                </c:pt>
                <c:pt idx="2779">
                  <c:v>13983</c:v>
                </c:pt>
                <c:pt idx="2780">
                  <c:v>13984</c:v>
                </c:pt>
                <c:pt idx="2781">
                  <c:v>13985</c:v>
                </c:pt>
                <c:pt idx="2782">
                  <c:v>13986</c:v>
                </c:pt>
                <c:pt idx="2783">
                  <c:v>13987</c:v>
                </c:pt>
                <c:pt idx="2784">
                  <c:v>13988</c:v>
                </c:pt>
                <c:pt idx="2785">
                  <c:v>13989</c:v>
                </c:pt>
                <c:pt idx="2786">
                  <c:v>13990</c:v>
                </c:pt>
                <c:pt idx="2787">
                  <c:v>13991</c:v>
                </c:pt>
                <c:pt idx="2788">
                  <c:v>13992</c:v>
                </c:pt>
                <c:pt idx="2789">
                  <c:v>13993</c:v>
                </c:pt>
                <c:pt idx="2790">
                  <c:v>13994</c:v>
                </c:pt>
                <c:pt idx="2791">
                  <c:v>13995</c:v>
                </c:pt>
                <c:pt idx="2792">
                  <c:v>13996</c:v>
                </c:pt>
                <c:pt idx="2793">
                  <c:v>13997</c:v>
                </c:pt>
                <c:pt idx="2794">
                  <c:v>13998</c:v>
                </c:pt>
                <c:pt idx="2795">
                  <c:v>13999</c:v>
                </c:pt>
                <c:pt idx="2796">
                  <c:v>14000</c:v>
                </c:pt>
                <c:pt idx="2797">
                  <c:v>14001</c:v>
                </c:pt>
                <c:pt idx="2798">
                  <c:v>14002</c:v>
                </c:pt>
                <c:pt idx="2799">
                  <c:v>14003</c:v>
                </c:pt>
                <c:pt idx="2800">
                  <c:v>14004</c:v>
                </c:pt>
                <c:pt idx="2801">
                  <c:v>14005</c:v>
                </c:pt>
                <c:pt idx="2802">
                  <c:v>14006</c:v>
                </c:pt>
                <c:pt idx="2803">
                  <c:v>14007</c:v>
                </c:pt>
                <c:pt idx="2804">
                  <c:v>14008</c:v>
                </c:pt>
                <c:pt idx="2805">
                  <c:v>14009</c:v>
                </c:pt>
                <c:pt idx="2806">
                  <c:v>14010</c:v>
                </c:pt>
                <c:pt idx="2807">
                  <c:v>14011</c:v>
                </c:pt>
                <c:pt idx="2808">
                  <c:v>14012</c:v>
                </c:pt>
                <c:pt idx="2809">
                  <c:v>14013</c:v>
                </c:pt>
                <c:pt idx="2810">
                  <c:v>14014</c:v>
                </c:pt>
                <c:pt idx="2811">
                  <c:v>14015</c:v>
                </c:pt>
                <c:pt idx="2812">
                  <c:v>14016</c:v>
                </c:pt>
                <c:pt idx="2813">
                  <c:v>14017</c:v>
                </c:pt>
                <c:pt idx="2814">
                  <c:v>14018</c:v>
                </c:pt>
                <c:pt idx="2815">
                  <c:v>14019</c:v>
                </c:pt>
                <c:pt idx="2816">
                  <c:v>14020</c:v>
                </c:pt>
                <c:pt idx="2817">
                  <c:v>14021</c:v>
                </c:pt>
                <c:pt idx="2818">
                  <c:v>14022</c:v>
                </c:pt>
                <c:pt idx="2819">
                  <c:v>14023</c:v>
                </c:pt>
                <c:pt idx="2820">
                  <c:v>14024</c:v>
                </c:pt>
                <c:pt idx="2821">
                  <c:v>14025</c:v>
                </c:pt>
                <c:pt idx="2822">
                  <c:v>14026</c:v>
                </c:pt>
                <c:pt idx="2823">
                  <c:v>14027</c:v>
                </c:pt>
                <c:pt idx="2824">
                  <c:v>14028</c:v>
                </c:pt>
                <c:pt idx="2825">
                  <c:v>14029</c:v>
                </c:pt>
                <c:pt idx="2826">
                  <c:v>14030</c:v>
                </c:pt>
                <c:pt idx="2827">
                  <c:v>14031</c:v>
                </c:pt>
                <c:pt idx="2828">
                  <c:v>14032</c:v>
                </c:pt>
                <c:pt idx="2829">
                  <c:v>14033</c:v>
                </c:pt>
                <c:pt idx="2830">
                  <c:v>14034</c:v>
                </c:pt>
                <c:pt idx="2831">
                  <c:v>14035</c:v>
                </c:pt>
                <c:pt idx="2832">
                  <c:v>14036</c:v>
                </c:pt>
                <c:pt idx="2833">
                  <c:v>14037</c:v>
                </c:pt>
                <c:pt idx="2834">
                  <c:v>14038</c:v>
                </c:pt>
                <c:pt idx="2835">
                  <c:v>14039</c:v>
                </c:pt>
                <c:pt idx="2836">
                  <c:v>14040</c:v>
                </c:pt>
                <c:pt idx="2837">
                  <c:v>14041</c:v>
                </c:pt>
                <c:pt idx="2838">
                  <c:v>14042</c:v>
                </c:pt>
                <c:pt idx="2839">
                  <c:v>14043</c:v>
                </c:pt>
                <c:pt idx="2840">
                  <c:v>14044</c:v>
                </c:pt>
                <c:pt idx="2841">
                  <c:v>14045</c:v>
                </c:pt>
                <c:pt idx="2842">
                  <c:v>14046</c:v>
                </c:pt>
                <c:pt idx="2843">
                  <c:v>14047</c:v>
                </c:pt>
                <c:pt idx="2844">
                  <c:v>14048</c:v>
                </c:pt>
                <c:pt idx="2845">
                  <c:v>14049</c:v>
                </c:pt>
                <c:pt idx="2846">
                  <c:v>14050</c:v>
                </c:pt>
                <c:pt idx="2847">
                  <c:v>14051</c:v>
                </c:pt>
                <c:pt idx="2848">
                  <c:v>14052</c:v>
                </c:pt>
                <c:pt idx="2849">
                  <c:v>14053</c:v>
                </c:pt>
                <c:pt idx="2850">
                  <c:v>14054</c:v>
                </c:pt>
                <c:pt idx="2851">
                  <c:v>14055</c:v>
                </c:pt>
                <c:pt idx="2852">
                  <c:v>14056</c:v>
                </c:pt>
                <c:pt idx="2853">
                  <c:v>14057</c:v>
                </c:pt>
                <c:pt idx="2854">
                  <c:v>14058</c:v>
                </c:pt>
                <c:pt idx="2855">
                  <c:v>14059</c:v>
                </c:pt>
                <c:pt idx="2856">
                  <c:v>14060</c:v>
                </c:pt>
                <c:pt idx="2857">
                  <c:v>14061</c:v>
                </c:pt>
                <c:pt idx="2858">
                  <c:v>14062</c:v>
                </c:pt>
                <c:pt idx="2859">
                  <c:v>14063</c:v>
                </c:pt>
                <c:pt idx="2860">
                  <c:v>14064</c:v>
                </c:pt>
                <c:pt idx="2861">
                  <c:v>14065</c:v>
                </c:pt>
                <c:pt idx="2862">
                  <c:v>14066</c:v>
                </c:pt>
                <c:pt idx="2863">
                  <c:v>14067</c:v>
                </c:pt>
                <c:pt idx="2864">
                  <c:v>14068</c:v>
                </c:pt>
                <c:pt idx="2865">
                  <c:v>14069</c:v>
                </c:pt>
                <c:pt idx="2866">
                  <c:v>14070</c:v>
                </c:pt>
                <c:pt idx="2867">
                  <c:v>14071</c:v>
                </c:pt>
                <c:pt idx="2868">
                  <c:v>14072</c:v>
                </c:pt>
                <c:pt idx="2869">
                  <c:v>14073</c:v>
                </c:pt>
                <c:pt idx="2870">
                  <c:v>14074</c:v>
                </c:pt>
                <c:pt idx="2871">
                  <c:v>14075</c:v>
                </c:pt>
                <c:pt idx="2872">
                  <c:v>14076</c:v>
                </c:pt>
                <c:pt idx="2873">
                  <c:v>14077</c:v>
                </c:pt>
                <c:pt idx="2874">
                  <c:v>14078</c:v>
                </c:pt>
                <c:pt idx="2875">
                  <c:v>14079</c:v>
                </c:pt>
                <c:pt idx="2876">
                  <c:v>14080</c:v>
                </c:pt>
                <c:pt idx="2877">
                  <c:v>14081</c:v>
                </c:pt>
                <c:pt idx="2878">
                  <c:v>14082</c:v>
                </c:pt>
                <c:pt idx="2879">
                  <c:v>14083</c:v>
                </c:pt>
                <c:pt idx="2880">
                  <c:v>14084</c:v>
                </c:pt>
                <c:pt idx="2881">
                  <c:v>14085</c:v>
                </c:pt>
                <c:pt idx="2882">
                  <c:v>14086</c:v>
                </c:pt>
                <c:pt idx="2883">
                  <c:v>14087</c:v>
                </c:pt>
                <c:pt idx="2884">
                  <c:v>14088</c:v>
                </c:pt>
                <c:pt idx="2885">
                  <c:v>14089</c:v>
                </c:pt>
                <c:pt idx="2886">
                  <c:v>14090</c:v>
                </c:pt>
                <c:pt idx="2887">
                  <c:v>14091</c:v>
                </c:pt>
                <c:pt idx="2888">
                  <c:v>14092</c:v>
                </c:pt>
                <c:pt idx="2889">
                  <c:v>14093</c:v>
                </c:pt>
                <c:pt idx="2890">
                  <c:v>14094</c:v>
                </c:pt>
                <c:pt idx="2891">
                  <c:v>14095</c:v>
                </c:pt>
                <c:pt idx="2892">
                  <c:v>14096</c:v>
                </c:pt>
                <c:pt idx="2893">
                  <c:v>14097</c:v>
                </c:pt>
                <c:pt idx="2894">
                  <c:v>14098</c:v>
                </c:pt>
                <c:pt idx="2895">
                  <c:v>14099</c:v>
                </c:pt>
                <c:pt idx="2896">
                  <c:v>14100</c:v>
                </c:pt>
                <c:pt idx="2897">
                  <c:v>14101</c:v>
                </c:pt>
                <c:pt idx="2898">
                  <c:v>14102</c:v>
                </c:pt>
                <c:pt idx="2899">
                  <c:v>14103</c:v>
                </c:pt>
                <c:pt idx="2900">
                  <c:v>14104</c:v>
                </c:pt>
                <c:pt idx="2901">
                  <c:v>14105</c:v>
                </c:pt>
                <c:pt idx="2902">
                  <c:v>14106</c:v>
                </c:pt>
                <c:pt idx="2903">
                  <c:v>14107</c:v>
                </c:pt>
                <c:pt idx="2904">
                  <c:v>14108</c:v>
                </c:pt>
                <c:pt idx="2905">
                  <c:v>14109</c:v>
                </c:pt>
                <c:pt idx="2906">
                  <c:v>14110</c:v>
                </c:pt>
                <c:pt idx="2907">
                  <c:v>14111</c:v>
                </c:pt>
                <c:pt idx="2908">
                  <c:v>14112</c:v>
                </c:pt>
                <c:pt idx="2909">
                  <c:v>14113</c:v>
                </c:pt>
                <c:pt idx="2910">
                  <c:v>14114</c:v>
                </c:pt>
                <c:pt idx="2911">
                  <c:v>14115</c:v>
                </c:pt>
                <c:pt idx="2912">
                  <c:v>14116</c:v>
                </c:pt>
                <c:pt idx="2913">
                  <c:v>14117</c:v>
                </c:pt>
                <c:pt idx="2914">
                  <c:v>14118</c:v>
                </c:pt>
                <c:pt idx="2915">
                  <c:v>14119</c:v>
                </c:pt>
                <c:pt idx="2916">
                  <c:v>14120</c:v>
                </c:pt>
                <c:pt idx="2917">
                  <c:v>14121</c:v>
                </c:pt>
                <c:pt idx="2918">
                  <c:v>14122</c:v>
                </c:pt>
                <c:pt idx="2919">
                  <c:v>14123</c:v>
                </c:pt>
                <c:pt idx="2920">
                  <c:v>14124</c:v>
                </c:pt>
                <c:pt idx="2921">
                  <c:v>14125</c:v>
                </c:pt>
                <c:pt idx="2922">
                  <c:v>14126</c:v>
                </c:pt>
                <c:pt idx="2923">
                  <c:v>14127</c:v>
                </c:pt>
                <c:pt idx="2924">
                  <c:v>14128</c:v>
                </c:pt>
                <c:pt idx="2925">
                  <c:v>14129</c:v>
                </c:pt>
                <c:pt idx="2926">
                  <c:v>14130</c:v>
                </c:pt>
                <c:pt idx="2927">
                  <c:v>14131</c:v>
                </c:pt>
                <c:pt idx="2928">
                  <c:v>14132</c:v>
                </c:pt>
                <c:pt idx="2929">
                  <c:v>14133</c:v>
                </c:pt>
                <c:pt idx="2930">
                  <c:v>14134</c:v>
                </c:pt>
                <c:pt idx="2931">
                  <c:v>14135</c:v>
                </c:pt>
                <c:pt idx="2932">
                  <c:v>14136</c:v>
                </c:pt>
                <c:pt idx="2933">
                  <c:v>14137</c:v>
                </c:pt>
                <c:pt idx="2934">
                  <c:v>14138</c:v>
                </c:pt>
                <c:pt idx="2935">
                  <c:v>14139</c:v>
                </c:pt>
                <c:pt idx="2936">
                  <c:v>14140</c:v>
                </c:pt>
                <c:pt idx="2937">
                  <c:v>14141</c:v>
                </c:pt>
                <c:pt idx="2938">
                  <c:v>14142</c:v>
                </c:pt>
                <c:pt idx="2939">
                  <c:v>14143</c:v>
                </c:pt>
                <c:pt idx="2940">
                  <c:v>14144</c:v>
                </c:pt>
                <c:pt idx="2941">
                  <c:v>14145</c:v>
                </c:pt>
                <c:pt idx="2942">
                  <c:v>14146</c:v>
                </c:pt>
                <c:pt idx="2943">
                  <c:v>14147</c:v>
                </c:pt>
                <c:pt idx="2944">
                  <c:v>14148</c:v>
                </c:pt>
                <c:pt idx="2945">
                  <c:v>14149</c:v>
                </c:pt>
                <c:pt idx="2946">
                  <c:v>14150</c:v>
                </c:pt>
                <c:pt idx="2947">
                  <c:v>14151</c:v>
                </c:pt>
                <c:pt idx="2948">
                  <c:v>14152</c:v>
                </c:pt>
                <c:pt idx="2949">
                  <c:v>14153</c:v>
                </c:pt>
                <c:pt idx="2950">
                  <c:v>14154</c:v>
                </c:pt>
                <c:pt idx="2951">
                  <c:v>14155</c:v>
                </c:pt>
                <c:pt idx="2952">
                  <c:v>14156</c:v>
                </c:pt>
                <c:pt idx="2953">
                  <c:v>14157</c:v>
                </c:pt>
                <c:pt idx="2954">
                  <c:v>14158</c:v>
                </c:pt>
                <c:pt idx="2955">
                  <c:v>14159</c:v>
                </c:pt>
                <c:pt idx="2956">
                  <c:v>14160</c:v>
                </c:pt>
                <c:pt idx="2957">
                  <c:v>14161</c:v>
                </c:pt>
                <c:pt idx="2958">
                  <c:v>14162</c:v>
                </c:pt>
                <c:pt idx="2959">
                  <c:v>14163</c:v>
                </c:pt>
                <c:pt idx="2960">
                  <c:v>14164</c:v>
                </c:pt>
                <c:pt idx="2961">
                  <c:v>14165</c:v>
                </c:pt>
                <c:pt idx="2962">
                  <c:v>14166</c:v>
                </c:pt>
                <c:pt idx="2963">
                  <c:v>14167</c:v>
                </c:pt>
                <c:pt idx="2964">
                  <c:v>14168</c:v>
                </c:pt>
                <c:pt idx="2965">
                  <c:v>14169</c:v>
                </c:pt>
                <c:pt idx="2966">
                  <c:v>14170</c:v>
                </c:pt>
                <c:pt idx="2967">
                  <c:v>14171</c:v>
                </c:pt>
                <c:pt idx="2968">
                  <c:v>14172</c:v>
                </c:pt>
                <c:pt idx="2969">
                  <c:v>14173</c:v>
                </c:pt>
                <c:pt idx="2970">
                  <c:v>14174</c:v>
                </c:pt>
                <c:pt idx="2971">
                  <c:v>14175</c:v>
                </c:pt>
                <c:pt idx="2972">
                  <c:v>14176</c:v>
                </c:pt>
                <c:pt idx="2973">
                  <c:v>14177</c:v>
                </c:pt>
                <c:pt idx="2974">
                  <c:v>14178</c:v>
                </c:pt>
                <c:pt idx="2975">
                  <c:v>14179</c:v>
                </c:pt>
                <c:pt idx="2976">
                  <c:v>14180</c:v>
                </c:pt>
                <c:pt idx="2977">
                  <c:v>14181</c:v>
                </c:pt>
                <c:pt idx="2978">
                  <c:v>14182</c:v>
                </c:pt>
                <c:pt idx="2979">
                  <c:v>14183</c:v>
                </c:pt>
                <c:pt idx="2980">
                  <c:v>14184</c:v>
                </c:pt>
                <c:pt idx="2981">
                  <c:v>14185</c:v>
                </c:pt>
                <c:pt idx="2982">
                  <c:v>14186</c:v>
                </c:pt>
                <c:pt idx="2983">
                  <c:v>14187</c:v>
                </c:pt>
                <c:pt idx="2984">
                  <c:v>14188</c:v>
                </c:pt>
                <c:pt idx="2985">
                  <c:v>14189</c:v>
                </c:pt>
                <c:pt idx="2986">
                  <c:v>14190</c:v>
                </c:pt>
                <c:pt idx="2987">
                  <c:v>14191</c:v>
                </c:pt>
                <c:pt idx="2988">
                  <c:v>14192</c:v>
                </c:pt>
                <c:pt idx="2989">
                  <c:v>14193</c:v>
                </c:pt>
                <c:pt idx="2990">
                  <c:v>14194</c:v>
                </c:pt>
                <c:pt idx="2991">
                  <c:v>14195</c:v>
                </c:pt>
                <c:pt idx="2992">
                  <c:v>14196</c:v>
                </c:pt>
                <c:pt idx="2993">
                  <c:v>14197</c:v>
                </c:pt>
                <c:pt idx="2994">
                  <c:v>14198</c:v>
                </c:pt>
                <c:pt idx="2995">
                  <c:v>14199</c:v>
                </c:pt>
                <c:pt idx="2996">
                  <c:v>14200</c:v>
                </c:pt>
                <c:pt idx="2997">
                  <c:v>14201</c:v>
                </c:pt>
                <c:pt idx="2998">
                  <c:v>14202</c:v>
                </c:pt>
                <c:pt idx="2999">
                  <c:v>14203</c:v>
                </c:pt>
                <c:pt idx="3000">
                  <c:v>14204</c:v>
                </c:pt>
                <c:pt idx="3001">
                  <c:v>14205</c:v>
                </c:pt>
                <c:pt idx="3002">
                  <c:v>14206</c:v>
                </c:pt>
                <c:pt idx="3003">
                  <c:v>14207</c:v>
                </c:pt>
                <c:pt idx="3004">
                  <c:v>14208</c:v>
                </c:pt>
                <c:pt idx="3005">
                  <c:v>14209</c:v>
                </c:pt>
                <c:pt idx="3006">
                  <c:v>14210</c:v>
                </c:pt>
                <c:pt idx="3007">
                  <c:v>14211</c:v>
                </c:pt>
                <c:pt idx="3008">
                  <c:v>14212</c:v>
                </c:pt>
                <c:pt idx="3009">
                  <c:v>14213</c:v>
                </c:pt>
                <c:pt idx="3010">
                  <c:v>14214</c:v>
                </c:pt>
                <c:pt idx="3011">
                  <c:v>14215</c:v>
                </c:pt>
                <c:pt idx="3012">
                  <c:v>14216</c:v>
                </c:pt>
                <c:pt idx="3013">
                  <c:v>14217</c:v>
                </c:pt>
                <c:pt idx="3014">
                  <c:v>14218</c:v>
                </c:pt>
                <c:pt idx="3015">
                  <c:v>14219</c:v>
                </c:pt>
                <c:pt idx="3016">
                  <c:v>14220</c:v>
                </c:pt>
                <c:pt idx="3017">
                  <c:v>14221</c:v>
                </c:pt>
                <c:pt idx="3018">
                  <c:v>14222</c:v>
                </c:pt>
                <c:pt idx="3019">
                  <c:v>14223</c:v>
                </c:pt>
                <c:pt idx="3020">
                  <c:v>14224</c:v>
                </c:pt>
                <c:pt idx="3021">
                  <c:v>14225</c:v>
                </c:pt>
                <c:pt idx="3022">
                  <c:v>14226</c:v>
                </c:pt>
                <c:pt idx="3023">
                  <c:v>14227</c:v>
                </c:pt>
                <c:pt idx="3024">
                  <c:v>14228</c:v>
                </c:pt>
                <c:pt idx="3025">
                  <c:v>14229</c:v>
                </c:pt>
                <c:pt idx="3026">
                  <c:v>14230</c:v>
                </c:pt>
                <c:pt idx="3027">
                  <c:v>14231</c:v>
                </c:pt>
                <c:pt idx="3028">
                  <c:v>14232</c:v>
                </c:pt>
                <c:pt idx="3029">
                  <c:v>14233</c:v>
                </c:pt>
                <c:pt idx="3030">
                  <c:v>14234</c:v>
                </c:pt>
                <c:pt idx="3031">
                  <c:v>14235</c:v>
                </c:pt>
                <c:pt idx="3032">
                  <c:v>14236</c:v>
                </c:pt>
                <c:pt idx="3033">
                  <c:v>14237</c:v>
                </c:pt>
                <c:pt idx="3034">
                  <c:v>14238</c:v>
                </c:pt>
                <c:pt idx="3035">
                  <c:v>14239</c:v>
                </c:pt>
                <c:pt idx="3036">
                  <c:v>14240</c:v>
                </c:pt>
                <c:pt idx="3037">
                  <c:v>14241</c:v>
                </c:pt>
                <c:pt idx="3038">
                  <c:v>14242</c:v>
                </c:pt>
                <c:pt idx="3039">
                  <c:v>14243</c:v>
                </c:pt>
                <c:pt idx="3040">
                  <c:v>14244</c:v>
                </c:pt>
                <c:pt idx="3041">
                  <c:v>14245</c:v>
                </c:pt>
                <c:pt idx="3042">
                  <c:v>14246</c:v>
                </c:pt>
                <c:pt idx="3043">
                  <c:v>14247</c:v>
                </c:pt>
                <c:pt idx="3044">
                  <c:v>14248</c:v>
                </c:pt>
                <c:pt idx="3045">
                  <c:v>14249</c:v>
                </c:pt>
                <c:pt idx="3046">
                  <c:v>14250</c:v>
                </c:pt>
                <c:pt idx="3047">
                  <c:v>14251</c:v>
                </c:pt>
                <c:pt idx="3048">
                  <c:v>14252</c:v>
                </c:pt>
                <c:pt idx="3049">
                  <c:v>14253</c:v>
                </c:pt>
                <c:pt idx="3050">
                  <c:v>14254</c:v>
                </c:pt>
                <c:pt idx="3051">
                  <c:v>14255</c:v>
                </c:pt>
                <c:pt idx="3052">
                  <c:v>14256</c:v>
                </c:pt>
                <c:pt idx="3053">
                  <c:v>14257</c:v>
                </c:pt>
                <c:pt idx="3054">
                  <c:v>14258</c:v>
                </c:pt>
                <c:pt idx="3055">
                  <c:v>14259</c:v>
                </c:pt>
                <c:pt idx="3056">
                  <c:v>14260</c:v>
                </c:pt>
                <c:pt idx="3057">
                  <c:v>14261</c:v>
                </c:pt>
                <c:pt idx="3058">
                  <c:v>14262</c:v>
                </c:pt>
                <c:pt idx="3059">
                  <c:v>14263</c:v>
                </c:pt>
                <c:pt idx="3060">
                  <c:v>14264</c:v>
                </c:pt>
                <c:pt idx="3061">
                  <c:v>14265</c:v>
                </c:pt>
                <c:pt idx="3062">
                  <c:v>14266</c:v>
                </c:pt>
                <c:pt idx="3063">
                  <c:v>14267</c:v>
                </c:pt>
                <c:pt idx="3064">
                  <c:v>14268</c:v>
                </c:pt>
                <c:pt idx="3065">
                  <c:v>14269</c:v>
                </c:pt>
                <c:pt idx="3066">
                  <c:v>14270</c:v>
                </c:pt>
                <c:pt idx="3067">
                  <c:v>14271</c:v>
                </c:pt>
                <c:pt idx="3068">
                  <c:v>14272</c:v>
                </c:pt>
                <c:pt idx="3069">
                  <c:v>14273</c:v>
                </c:pt>
                <c:pt idx="3070">
                  <c:v>14274</c:v>
                </c:pt>
                <c:pt idx="3071">
                  <c:v>14275</c:v>
                </c:pt>
                <c:pt idx="3072">
                  <c:v>14276</c:v>
                </c:pt>
                <c:pt idx="3073">
                  <c:v>14277</c:v>
                </c:pt>
                <c:pt idx="3074">
                  <c:v>14278</c:v>
                </c:pt>
                <c:pt idx="3075">
                  <c:v>14279</c:v>
                </c:pt>
                <c:pt idx="3076">
                  <c:v>14280</c:v>
                </c:pt>
                <c:pt idx="3077">
                  <c:v>14281</c:v>
                </c:pt>
                <c:pt idx="3078">
                  <c:v>14282</c:v>
                </c:pt>
                <c:pt idx="3079">
                  <c:v>14283</c:v>
                </c:pt>
                <c:pt idx="3080">
                  <c:v>14284</c:v>
                </c:pt>
                <c:pt idx="3081">
                  <c:v>14285</c:v>
                </c:pt>
                <c:pt idx="3082">
                  <c:v>14286</c:v>
                </c:pt>
                <c:pt idx="3083">
                  <c:v>14287</c:v>
                </c:pt>
                <c:pt idx="3084">
                  <c:v>14288</c:v>
                </c:pt>
                <c:pt idx="3085">
                  <c:v>14289</c:v>
                </c:pt>
                <c:pt idx="3086">
                  <c:v>14290</c:v>
                </c:pt>
                <c:pt idx="3087">
                  <c:v>14291</c:v>
                </c:pt>
                <c:pt idx="3088">
                  <c:v>14292</c:v>
                </c:pt>
                <c:pt idx="3089">
                  <c:v>14293</c:v>
                </c:pt>
                <c:pt idx="3090">
                  <c:v>14294</c:v>
                </c:pt>
                <c:pt idx="3091">
                  <c:v>14295</c:v>
                </c:pt>
                <c:pt idx="3092">
                  <c:v>14296</c:v>
                </c:pt>
                <c:pt idx="3093">
                  <c:v>14297</c:v>
                </c:pt>
                <c:pt idx="3094">
                  <c:v>14298</c:v>
                </c:pt>
                <c:pt idx="3095">
                  <c:v>14299</c:v>
                </c:pt>
                <c:pt idx="3096">
                  <c:v>14300</c:v>
                </c:pt>
                <c:pt idx="3097">
                  <c:v>14301</c:v>
                </c:pt>
                <c:pt idx="3098">
                  <c:v>14302</c:v>
                </c:pt>
                <c:pt idx="3099">
                  <c:v>14303</c:v>
                </c:pt>
                <c:pt idx="3100">
                  <c:v>14304</c:v>
                </c:pt>
                <c:pt idx="3101">
                  <c:v>14305</c:v>
                </c:pt>
                <c:pt idx="3102">
                  <c:v>14306</c:v>
                </c:pt>
                <c:pt idx="3103">
                  <c:v>14307</c:v>
                </c:pt>
                <c:pt idx="3104">
                  <c:v>14308</c:v>
                </c:pt>
                <c:pt idx="3105">
                  <c:v>14309</c:v>
                </c:pt>
                <c:pt idx="3106">
                  <c:v>14310</c:v>
                </c:pt>
                <c:pt idx="3107">
                  <c:v>14311</c:v>
                </c:pt>
                <c:pt idx="3108">
                  <c:v>14312</c:v>
                </c:pt>
                <c:pt idx="3109">
                  <c:v>14313</c:v>
                </c:pt>
                <c:pt idx="3110">
                  <c:v>14314</c:v>
                </c:pt>
                <c:pt idx="3111">
                  <c:v>14315</c:v>
                </c:pt>
                <c:pt idx="3112">
                  <c:v>14316</c:v>
                </c:pt>
                <c:pt idx="3113">
                  <c:v>14317</c:v>
                </c:pt>
                <c:pt idx="3114">
                  <c:v>14318</c:v>
                </c:pt>
                <c:pt idx="3115">
                  <c:v>14319</c:v>
                </c:pt>
                <c:pt idx="3116">
                  <c:v>14320</c:v>
                </c:pt>
                <c:pt idx="3117">
                  <c:v>14321</c:v>
                </c:pt>
                <c:pt idx="3118">
                  <c:v>14322</c:v>
                </c:pt>
                <c:pt idx="3119">
                  <c:v>14323</c:v>
                </c:pt>
                <c:pt idx="3120">
                  <c:v>14324</c:v>
                </c:pt>
                <c:pt idx="3121">
                  <c:v>14325</c:v>
                </c:pt>
                <c:pt idx="3122">
                  <c:v>14326</c:v>
                </c:pt>
                <c:pt idx="3123">
                  <c:v>14327</c:v>
                </c:pt>
                <c:pt idx="3124">
                  <c:v>14328</c:v>
                </c:pt>
                <c:pt idx="3125">
                  <c:v>14329</c:v>
                </c:pt>
                <c:pt idx="3126">
                  <c:v>14330</c:v>
                </c:pt>
                <c:pt idx="3127">
                  <c:v>14331</c:v>
                </c:pt>
                <c:pt idx="3128">
                  <c:v>14332</c:v>
                </c:pt>
                <c:pt idx="3129">
                  <c:v>14333</c:v>
                </c:pt>
                <c:pt idx="3130">
                  <c:v>14334</c:v>
                </c:pt>
                <c:pt idx="3131">
                  <c:v>14335</c:v>
                </c:pt>
                <c:pt idx="3132">
                  <c:v>14336</c:v>
                </c:pt>
                <c:pt idx="3133">
                  <c:v>14337</c:v>
                </c:pt>
                <c:pt idx="3134">
                  <c:v>14338</c:v>
                </c:pt>
                <c:pt idx="3135">
                  <c:v>14339</c:v>
                </c:pt>
                <c:pt idx="3136">
                  <c:v>14340</c:v>
                </c:pt>
                <c:pt idx="3137">
                  <c:v>14341</c:v>
                </c:pt>
                <c:pt idx="3138">
                  <c:v>14342</c:v>
                </c:pt>
                <c:pt idx="3139">
                  <c:v>14343</c:v>
                </c:pt>
                <c:pt idx="3140">
                  <c:v>14344</c:v>
                </c:pt>
                <c:pt idx="3141">
                  <c:v>14345</c:v>
                </c:pt>
                <c:pt idx="3142">
                  <c:v>14346</c:v>
                </c:pt>
                <c:pt idx="3143">
                  <c:v>14347</c:v>
                </c:pt>
                <c:pt idx="3144">
                  <c:v>14348</c:v>
                </c:pt>
                <c:pt idx="3145">
                  <c:v>14349</c:v>
                </c:pt>
                <c:pt idx="3146">
                  <c:v>14350</c:v>
                </c:pt>
                <c:pt idx="3147">
                  <c:v>14351</c:v>
                </c:pt>
                <c:pt idx="3148">
                  <c:v>14352</c:v>
                </c:pt>
                <c:pt idx="3149">
                  <c:v>14353</c:v>
                </c:pt>
                <c:pt idx="3150">
                  <c:v>14354</c:v>
                </c:pt>
                <c:pt idx="3151">
                  <c:v>14355</c:v>
                </c:pt>
                <c:pt idx="3152">
                  <c:v>14356</c:v>
                </c:pt>
                <c:pt idx="3153">
                  <c:v>14357</c:v>
                </c:pt>
                <c:pt idx="3154">
                  <c:v>14358</c:v>
                </c:pt>
                <c:pt idx="3155">
                  <c:v>14359</c:v>
                </c:pt>
                <c:pt idx="3156">
                  <c:v>14360</c:v>
                </c:pt>
                <c:pt idx="3157">
                  <c:v>14361</c:v>
                </c:pt>
                <c:pt idx="3158">
                  <c:v>14362</c:v>
                </c:pt>
                <c:pt idx="3159">
                  <c:v>14363</c:v>
                </c:pt>
                <c:pt idx="3160">
                  <c:v>14364</c:v>
                </c:pt>
                <c:pt idx="3161">
                  <c:v>14365</c:v>
                </c:pt>
                <c:pt idx="3162">
                  <c:v>14366</c:v>
                </c:pt>
                <c:pt idx="3163">
                  <c:v>14367</c:v>
                </c:pt>
                <c:pt idx="3164">
                  <c:v>14368</c:v>
                </c:pt>
                <c:pt idx="3165">
                  <c:v>14369</c:v>
                </c:pt>
                <c:pt idx="3166">
                  <c:v>14370</c:v>
                </c:pt>
                <c:pt idx="3167">
                  <c:v>14371</c:v>
                </c:pt>
                <c:pt idx="3168">
                  <c:v>14372</c:v>
                </c:pt>
                <c:pt idx="3169">
                  <c:v>14373</c:v>
                </c:pt>
                <c:pt idx="3170">
                  <c:v>14374</c:v>
                </c:pt>
                <c:pt idx="3171">
                  <c:v>14375</c:v>
                </c:pt>
                <c:pt idx="3172">
                  <c:v>14376</c:v>
                </c:pt>
                <c:pt idx="3173">
                  <c:v>14377</c:v>
                </c:pt>
                <c:pt idx="3174">
                  <c:v>14378</c:v>
                </c:pt>
                <c:pt idx="3175">
                  <c:v>14379</c:v>
                </c:pt>
                <c:pt idx="3176">
                  <c:v>14380</c:v>
                </c:pt>
                <c:pt idx="3177">
                  <c:v>14381</c:v>
                </c:pt>
                <c:pt idx="3178">
                  <c:v>14382</c:v>
                </c:pt>
                <c:pt idx="3179">
                  <c:v>14383</c:v>
                </c:pt>
                <c:pt idx="3180">
                  <c:v>14384</c:v>
                </c:pt>
                <c:pt idx="3181">
                  <c:v>14385</c:v>
                </c:pt>
                <c:pt idx="3182">
                  <c:v>14386</c:v>
                </c:pt>
                <c:pt idx="3183">
                  <c:v>14387</c:v>
                </c:pt>
                <c:pt idx="3184">
                  <c:v>14388</c:v>
                </c:pt>
                <c:pt idx="3185">
                  <c:v>14389</c:v>
                </c:pt>
                <c:pt idx="3186">
                  <c:v>14390</c:v>
                </c:pt>
                <c:pt idx="3187">
                  <c:v>14391</c:v>
                </c:pt>
                <c:pt idx="3188">
                  <c:v>14392</c:v>
                </c:pt>
                <c:pt idx="3189">
                  <c:v>14393</c:v>
                </c:pt>
                <c:pt idx="3190">
                  <c:v>14394</c:v>
                </c:pt>
                <c:pt idx="3191">
                  <c:v>14395</c:v>
                </c:pt>
                <c:pt idx="3192">
                  <c:v>14396</c:v>
                </c:pt>
                <c:pt idx="3193">
                  <c:v>14397</c:v>
                </c:pt>
                <c:pt idx="3194">
                  <c:v>14398</c:v>
                </c:pt>
                <c:pt idx="3195">
                  <c:v>14399</c:v>
                </c:pt>
                <c:pt idx="3196">
                  <c:v>14400</c:v>
                </c:pt>
                <c:pt idx="3197">
                  <c:v>14401</c:v>
                </c:pt>
                <c:pt idx="3198">
                  <c:v>14402</c:v>
                </c:pt>
                <c:pt idx="3199">
                  <c:v>14403</c:v>
                </c:pt>
                <c:pt idx="3200">
                  <c:v>14404</c:v>
                </c:pt>
                <c:pt idx="3201">
                  <c:v>14405</c:v>
                </c:pt>
                <c:pt idx="3202">
                  <c:v>14406</c:v>
                </c:pt>
                <c:pt idx="3203">
                  <c:v>14407</c:v>
                </c:pt>
                <c:pt idx="3204">
                  <c:v>14408</c:v>
                </c:pt>
                <c:pt idx="3205">
                  <c:v>14409</c:v>
                </c:pt>
                <c:pt idx="3206">
                  <c:v>14410</c:v>
                </c:pt>
                <c:pt idx="3207">
                  <c:v>14411</c:v>
                </c:pt>
                <c:pt idx="3208">
                  <c:v>14412</c:v>
                </c:pt>
                <c:pt idx="3209">
                  <c:v>14413</c:v>
                </c:pt>
                <c:pt idx="3210">
                  <c:v>14414</c:v>
                </c:pt>
                <c:pt idx="3211">
                  <c:v>14415</c:v>
                </c:pt>
                <c:pt idx="3212">
                  <c:v>14416</c:v>
                </c:pt>
                <c:pt idx="3213">
                  <c:v>14417</c:v>
                </c:pt>
                <c:pt idx="3214">
                  <c:v>14418</c:v>
                </c:pt>
                <c:pt idx="3215">
                  <c:v>14419</c:v>
                </c:pt>
                <c:pt idx="3216">
                  <c:v>14420</c:v>
                </c:pt>
                <c:pt idx="3217">
                  <c:v>14421</c:v>
                </c:pt>
                <c:pt idx="3218">
                  <c:v>14422</c:v>
                </c:pt>
                <c:pt idx="3219">
                  <c:v>14423</c:v>
                </c:pt>
                <c:pt idx="3220">
                  <c:v>14424</c:v>
                </c:pt>
                <c:pt idx="3221">
                  <c:v>14425</c:v>
                </c:pt>
                <c:pt idx="3222">
                  <c:v>14426</c:v>
                </c:pt>
                <c:pt idx="3223">
                  <c:v>14427</c:v>
                </c:pt>
                <c:pt idx="3224">
                  <c:v>14428</c:v>
                </c:pt>
                <c:pt idx="3225">
                  <c:v>14429</c:v>
                </c:pt>
                <c:pt idx="3226">
                  <c:v>14430</c:v>
                </c:pt>
                <c:pt idx="3227">
                  <c:v>14431</c:v>
                </c:pt>
                <c:pt idx="3228">
                  <c:v>14432</c:v>
                </c:pt>
                <c:pt idx="3229">
                  <c:v>14433</c:v>
                </c:pt>
                <c:pt idx="3230">
                  <c:v>14434</c:v>
                </c:pt>
                <c:pt idx="3231">
                  <c:v>14435</c:v>
                </c:pt>
                <c:pt idx="3232">
                  <c:v>14436</c:v>
                </c:pt>
                <c:pt idx="3233">
                  <c:v>14437</c:v>
                </c:pt>
                <c:pt idx="3234">
                  <c:v>14438</c:v>
                </c:pt>
                <c:pt idx="3235">
                  <c:v>14439</c:v>
                </c:pt>
                <c:pt idx="3236">
                  <c:v>14440</c:v>
                </c:pt>
                <c:pt idx="3237">
                  <c:v>14441</c:v>
                </c:pt>
                <c:pt idx="3238">
                  <c:v>14442</c:v>
                </c:pt>
                <c:pt idx="3239">
                  <c:v>14443</c:v>
                </c:pt>
                <c:pt idx="3240">
                  <c:v>14444</c:v>
                </c:pt>
                <c:pt idx="3241">
                  <c:v>14445</c:v>
                </c:pt>
                <c:pt idx="3242">
                  <c:v>14446</c:v>
                </c:pt>
                <c:pt idx="3243">
                  <c:v>14447</c:v>
                </c:pt>
                <c:pt idx="3244">
                  <c:v>14448</c:v>
                </c:pt>
                <c:pt idx="3245">
                  <c:v>14449</c:v>
                </c:pt>
                <c:pt idx="3246">
                  <c:v>14450</c:v>
                </c:pt>
                <c:pt idx="3247">
                  <c:v>14451</c:v>
                </c:pt>
                <c:pt idx="3248">
                  <c:v>14452</c:v>
                </c:pt>
                <c:pt idx="3249">
                  <c:v>14453</c:v>
                </c:pt>
                <c:pt idx="3250">
                  <c:v>14454</c:v>
                </c:pt>
                <c:pt idx="3251">
                  <c:v>14455</c:v>
                </c:pt>
                <c:pt idx="3252">
                  <c:v>14456</c:v>
                </c:pt>
                <c:pt idx="3253">
                  <c:v>14457</c:v>
                </c:pt>
                <c:pt idx="3254">
                  <c:v>14458</c:v>
                </c:pt>
                <c:pt idx="3255">
                  <c:v>14459</c:v>
                </c:pt>
                <c:pt idx="3256">
                  <c:v>14460</c:v>
                </c:pt>
                <c:pt idx="3257">
                  <c:v>14461</c:v>
                </c:pt>
                <c:pt idx="3258">
                  <c:v>14462</c:v>
                </c:pt>
                <c:pt idx="3259">
                  <c:v>14463</c:v>
                </c:pt>
                <c:pt idx="3260">
                  <c:v>14464</c:v>
                </c:pt>
                <c:pt idx="3261">
                  <c:v>14465</c:v>
                </c:pt>
                <c:pt idx="3262">
                  <c:v>14466</c:v>
                </c:pt>
                <c:pt idx="3263">
                  <c:v>14467</c:v>
                </c:pt>
                <c:pt idx="3264">
                  <c:v>14468</c:v>
                </c:pt>
                <c:pt idx="3265">
                  <c:v>14469</c:v>
                </c:pt>
                <c:pt idx="3266">
                  <c:v>14470</c:v>
                </c:pt>
                <c:pt idx="3267">
                  <c:v>14471</c:v>
                </c:pt>
                <c:pt idx="3268">
                  <c:v>14472</c:v>
                </c:pt>
                <c:pt idx="3269">
                  <c:v>14473</c:v>
                </c:pt>
                <c:pt idx="3270">
                  <c:v>14474</c:v>
                </c:pt>
                <c:pt idx="3271">
                  <c:v>14475</c:v>
                </c:pt>
                <c:pt idx="3272">
                  <c:v>14476</c:v>
                </c:pt>
                <c:pt idx="3273">
                  <c:v>14477</c:v>
                </c:pt>
                <c:pt idx="3274">
                  <c:v>14478</c:v>
                </c:pt>
                <c:pt idx="3275">
                  <c:v>14479</c:v>
                </c:pt>
                <c:pt idx="3276">
                  <c:v>14480</c:v>
                </c:pt>
                <c:pt idx="3277">
                  <c:v>14481</c:v>
                </c:pt>
                <c:pt idx="3278">
                  <c:v>14482</c:v>
                </c:pt>
                <c:pt idx="3279">
                  <c:v>14483</c:v>
                </c:pt>
                <c:pt idx="3280">
                  <c:v>14484</c:v>
                </c:pt>
                <c:pt idx="3281">
                  <c:v>14485</c:v>
                </c:pt>
                <c:pt idx="3282">
                  <c:v>14486</c:v>
                </c:pt>
                <c:pt idx="3283">
                  <c:v>14487</c:v>
                </c:pt>
                <c:pt idx="3284">
                  <c:v>14488</c:v>
                </c:pt>
                <c:pt idx="3285">
                  <c:v>14489</c:v>
                </c:pt>
                <c:pt idx="3286">
                  <c:v>14490</c:v>
                </c:pt>
                <c:pt idx="3287">
                  <c:v>14491</c:v>
                </c:pt>
                <c:pt idx="3288">
                  <c:v>14492</c:v>
                </c:pt>
                <c:pt idx="3289">
                  <c:v>14493</c:v>
                </c:pt>
                <c:pt idx="3290">
                  <c:v>14494</c:v>
                </c:pt>
                <c:pt idx="3291">
                  <c:v>14495</c:v>
                </c:pt>
                <c:pt idx="3292">
                  <c:v>14496</c:v>
                </c:pt>
                <c:pt idx="3293">
                  <c:v>14497</c:v>
                </c:pt>
                <c:pt idx="3294">
                  <c:v>14498</c:v>
                </c:pt>
                <c:pt idx="3295">
                  <c:v>14499</c:v>
                </c:pt>
                <c:pt idx="3296">
                  <c:v>14500</c:v>
                </c:pt>
                <c:pt idx="3297">
                  <c:v>14501</c:v>
                </c:pt>
                <c:pt idx="3298">
                  <c:v>14502</c:v>
                </c:pt>
                <c:pt idx="3299">
                  <c:v>14503</c:v>
                </c:pt>
                <c:pt idx="3300">
                  <c:v>14504</c:v>
                </c:pt>
                <c:pt idx="3301">
                  <c:v>14505</c:v>
                </c:pt>
                <c:pt idx="3302">
                  <c:v>14506</c:v>
                </c:pt>
                <c:pt idx="3303">
                  <c:v>14507</c:v>
                </c:pt>
                <c:pt idx="3304">
                  <c:v>14508</c:v>
                </c:pt>
                <c:pt idx="3305">
                  <c:v>14509</c:v>
                </c:pt>
                <c:pt idx="3306">
                  <c:v>14510</c:v>
                </c:pt>
                <c:pt idx="3307">
                  <c:v>14511</c:v>
                </c:pt>
                <c:pt idx="3308">
                  <c:v>14512</c:v>
                </c:pt>
                <c:pt idx="3309">
                  <c:v>14513</c:v>
                </c:pt>
                <c:pt idx="3310">
                  <c:v>14514</c:v>
                </c:pt>
                <c:pt idx="3311">
                  <c:v>14515</c:v>
                </c:pt>
                <c:pt idx="3312">
                  <c:v>14516</c:v>
                </c:pt>
                <c:pt idx="3313">
                  <c:v>14517</c:v>
                </c:pt>
                <c:pt idx="3314">
                  <c:v>14518</c:v>
                </c:pt>
                <c:pt idx="3315">
                  <c:v>14519</c:v>
                </c:pt>
                <c:pt idx="3316">
                  <c:v>14520</c:v>
                </c:pt>
                <c:pt idx="3317">
                  <c:v>14521</c:v>
                </c:pt>
                <c:pt idx="3318">
                  <c:v>14522</c:v>
                </c:pt>
                <c:pt idx="3319">
                  <c:v>14523</c:v>
                </c:pt>
                <c:pt idx="3320">
                  <c:v>14524</c:v>
                </c:pt>
                <c:pt idx="3321">
                  <c:v>14525</c:v>
                </c:pt>
                <c:pt idx="3322">
                  <c:v>14526</c:v>
                </c:pt>
                <c:pt idx="3323">
                  <c:v>14527</c:v>
                </c:pt>
                <c:pt idx="3324">
                  <c:v>14528</c:v>
                </c:pt>
                <c:pt idx="3325">
                  <c:v>14529</c:v>
                </c:pt>
                <c:pt idx="3326">
                  <c:v>14530</c:v>
                </c:pt>
                <c:pt idx="3327">
                  <c:v>14531</c:v>
                </c:pt>
                <c:pt idx="3328">
                  <c:v>14532</c:v>
                </c:pt>
                <c:pt idx="3329">
                  <c:v>14533</c:v>
                </c:pt>
                <c:pt idx="3330">
                  <c:v>14534</c:v>
                </c:pt>
                <c:pt idx="3331">
                  <c:v>14535</c:v>
                </c:pt>
                <c:pt idx="3332">
                  <c:v>14536</c:v>
                </c:pt>
                <c:pt idx="3333">
                  <c:v>14537</c:v>
                </c:pt>
                <c:pt idx="3334">
                  <c:v>14538</c:v>
                </c:pt>
                <c:pt idx="3335">
                  <c:v>14539</c:v>
                </c:pt>
                <c:pt idx="3336">
                  <c:v>14540</c:v>
                </c:pt>
                <c:pt idx="3337">
                  <c:v>14541</c:v>
                </c:pt>
                <c:pt idx="3338">
                  <c:v>14542</c:v>
                </c:pt>
                <c:pt idx="3339">
                  <c:v>14543</c:v>
                </c:pt>
                <c:pt idx="3340">
                  <c:v>14544</c:v>
                </c:pt>
                <c:pt idx="3341">
                  <c:v>14545</c:v>
                </c:pt>
                <c:pt idx="3342">
                  <c:v>14546</c:v>
                </c:pt>
                <c:pt idx="3343">
                  <c:v>14547</c:v>
                </c:pt>
                <c:pt idx="3344">
                  <c:v>14548</c:v>
                </c:pt>
                <c:pt idx="3345">
                  <c:v>14549</c:v>
                </c:pt>
                <c:pt idx="3346">
                  <c:v>14550</c:v>
                </c:pt>
                <c:pt idx="3347">
                  <c:v>14551</c:v>
                </c:pt>
                <c:pt idx="3348">
                  <c:v>14552</c:v>
                </c:pt>
                <c:pt idx="3349">
                  <c:v>14553</c:v>
                </c:pt>
                <c:pt idx="3350">
                  <c:v>14554</c:v>
                </c:pt>
                <c:pt idx="3351">
                  <c:v>14555</c:v>
                </c:pt>
                <c:pt idx="3352">
                  <c:v>14556</c:v>
                </c:pt>
                <c:pt idx="3353">
                  <c:v>14557</c:v>
                </c:pt>
                <c:pt idx="3354">
                  <c:v>14558</c:v>
                </c:pt>
                <c:pt idx="3355">
                  <c:v>14559</c:v>
                </c:pt>
                <c:pt idx="3356">
                  <c:v>14560</c:v>
                </c:pt>
                <c:pt idx="3357">
                  <c:v>14561</c:v>
                </c:pt>
                <c:pt idx="3358">
                  <c:v>14562</c:v>
                </c:pt>
                <c:pt idx="3359">
                  <c:v>14563</c:v>
                </c:pt>
                <c:pt idx="3360">
                  <c:v>14564</c:v>
                </c:pt>
                <c:pt idx="3361">
                  <c:v>14565</c:v>
                </c:pt>
                <c:pt idx="3362">
                  <c:v>14566</c:v>
                </c:pt>
                <c:pt idx="3363">
                  <c:v>14567</c:v>
                </c:pt>
                <c:pt idx="3364">
                  <c:v>14568</c:v>
                </c:pt>
                <c:pt idx="3365">
                  <c:v>14569</c:v>
                </c:pt>
                <c:pt idx="3366">
                  <c:v>14570</c:v>
                </c:pt>
                <c:pt idx="3367">
                  <c:v>14571</c:v>
                </c:pt>
                <c:pt idx="3368">
                  <c:v>14572</c:v>
                </c:pt>
                <c:pt idx="3369">
                  <c:v>14573</c:v>
                </c:pt>
                <c:pt idx="3370">
                  <c:v>14574</c:v>
                </c:pt>
                <c:pt idx="3371">
                  <c:v>14575</c:v>
                </c:pt>
                <c:pt idx="3372">
                  <c:v>14576</c:v>
                </c:pt>
                <c:pt idx="3373">
                  <c:v>14577</c:v>
                </c:pt>
                <c:pt idx="3374">
                  <c:v>14578</c:v>
                </c:pt>
                <c:pt idx="3375">
                  <c:v>14579</c:v>
                </c:pt>
                <c:pt idx="3376">
                  <c:v>14580</c:v>
                </c:pt>
                <c:pt idx="3377">
                  <c:v>14581</c:v>
                </c:pt>
                <c:pt idx="3378">
                  <c:v>14582</c:v>
                </c:pt>
                <c:pt idx="3379">
                  <c:v>14583</c:v>
                </c:pt>
                <c:pt idx="3380">
                  <c:v>14584</c:v>
                </c:pt>
                <c:pt idx="3381">
                  <c:v>14585</c:v>
                </c:pt>
                <c:pt idx="3382">
                  <c:v>14586</c:v>
                </c:pt>
                <c:pt idx="3383">
                  <c:v>14587</c:v>
                </c:pt>
                <c:pt idx="3384">
                  <c:v>14588</c:v>
                </c:pt>
                <c:pt idx="3385">
                  <c:v>14589</c:v>
                </c:pt>
                <c:pt idx="3386">
                  <c:v>14590</c:v>
                </c:pt>
                <c:pt idx="3387">
                  <c:v>14591</c:v>
                </c:pt>
                <c:pt idx="3388">
                  <c:v>14592</c:v>
                </c:pt>
                <c:pt idx="3389">
                  <c:v>14593</c:v>
                </c:pt>
                <c:pt idx="3390">
                  <c:v>14594</c:v>
                </c:pt>
                <c:pt idx="3391">
                  <c:v>14595</c:v>
                </c:pt>
                <c:pt idx="3392">
                  <c:v>14596</c:v>
                </c:pt>
                <c:pt idx="3393">
                  <c:v>14597</c:v>
                </c:pt>
                <c:pt idx="3394">
                  <c:v>14598</c:v>
                </c:pt>
                <c:pt idx="3395">
                  <c:v>14599</c:v>
                </c:pt>
                <c:pt idx="3396">
                  <c:v>14600</c:v>
                </c:pt>
                <c:pt idx="3397">
                  <c:v>14601</c:v>
                </c:pt>
                <c:pt idx="3398">
                  <c:v>14602</c:v>
                </c:pt>
                <c:pt idx="3399">
                  <c:v>14603</c:v>
                </c:pt>
                <c:pt idx="3400">
                  <c:v>14604</c:v>
                </c:pt>
                <c:pt idx="3401">
                  <c:v>14605</c:v>
                </c:pt>
                <c:pt idx="3402">
                  <c:v>14606</c:v>
                </c:pt>
                <c:pt idx="3403">
                  <c:v>14607</c:v>
                </c:pt>
                <c:pt idx="3404">
                  <c:v>14608</c:v>
                </c:pt>
                <c:pt idx="3405">
                  <c:v>14609</c:v>
                </c:pt>
                <c:pt idx="3406">
                  <c:v>14610</c:v>
                </c:pt>
                <c:pt idx="3407">
                  <c:v>14611</c:v>
                </c:pt>
                <c:pt idx="3408">
                  <c:v>14612</c:v>
                </c:pt>
                <c:pt idx="3409">
                  <c:v>14613</c:v>
                </c:pt>
                <c:pt idx="3410">
                  <c:v>14614</c:v>
                </c:pt>
                <c:pt idx="3411">
                  <c:v>14615</c:v>
                </c:pt>
                <c:pt idx="3412">
                  <c:v>14616</c:v>
                </c:pt>
                <c:pt idx="3413">
                  <c:v>14617</c:v>
                </c:pt>
                <c:pt idx="3414">
                  <c:v>14618</c:v>
                </c:pt>
                <c:pt idx="3415">
                  <c:v>14619</c:v>
                </c:pt>
                <c:pt idx="3416">
                  <c:v>14620</c:v>
                </c:pt>
                <c:pt idx="3417">
                  <c:v>14621</c:v>
                </c:pt>
                <c:pt idx="3418">
                  <c:v>14622</c:v>
                </c:pt>
                <c:pt idx="3419">
                  <c:v>14623</c:v>
                </c:pt>
                <c:pt idx="3420">
                  <c:v>14624</c:v>
                </c:pt>
                <c:pt idx="3421">
                  <c:v>14625</c:v>
                </c:pt>
                <c:pt idx="3422">
                  <c:v>14626</c:v>
                </c:pt>
                <c:pt idx="3423">
                  <c:v>14627</c:v>
                </c:pt>
                <c:pt idx="3424">
                  <c:v>14628</c:v>
                </c:pt>
                <c:pt idx="3425">
                  <c:v>14629</c:v>
                </c:pt>
                <c:pt idx="3426">
                  <c:v>14630</c:v>
                </c:pt>
                <c:pt idx="3427">
                  <c:v>14631</c:v>
                </c:pt>
                <c:pt idx="3428">
                  <c:v>14632</c:v>
                </c:pt>
                <c:pt idx="3429">
                  <c:v>14633</c:v>
                </c:pt>
                <c:pt idx="3430">
                  <c:v>14634</c:v>
                </c:pt>
                <c:pt idx="3431">
                  <c:v>14635</c:v>
                </c:pt>
                <c:pt idx="3432">
                  <c:v>14636</c:v>
                </c:pt>
                <c:pt idx="3433">
                  <c:v>14637</c:v>
                </c:pt>
                <c:pt idx="3434">
                  <c:v>14638</c:v>
                </c:pt>
                <c:pt idx="3435">
                  <c:v>14639</c:v>
                </c:pt>
                <c:pt idx="3436">
                  <c:v>14640</c:v>
                </c:pt>
                <c:pt idx="3437">
                  <c:v>14641</c:v>
                </c:pt>
                <c:pt idx="3438">
                  <c:v>14642</c:v>
                </c:pt>
                <c:pt idx="3439">
                  <c:v>14643</c:v>
                </c:pt>
                <c:pt idx="3440">
                  <c:v>14644</c:v>
                </c:pt>
                <c:pt idx="3441">
                  <c:v>14645</c:v>
                </c:pt>
                <c:pt idx="3442">
                  <c:v>14646</c:v>
                </c:pt>
                <c:pt idx="3443">
                  <c:v>14647</c:v>
                </c:pt>
                <c:pt idx="3444">
                  <c:v>14648</c:v>
                </c:pt>
                <c:pt idx="3445">
                  <c:v>14649</c:v>
                </c:pt>
                <c:pt idx="3446">
                  <c:v>14650</c:v>
                </c:pt>
                <c:pt idx="3447">
                  <c:v>14651</c:v>
                </c:pt>
                <c:pt idx="3448">
                  <c:v>14652</c:v>
                </c:pt>
                <c:pt idx="3449">
                  <c:v>14653</c:v>
                </c:pt>
                <c:pt idx="3450">
                  <c:v>14654</c:v>
                </c:pt>
                <c:pt idx="3451">
                  <c:v>14655</c:v>
                </c:pt>
                <c:pt idx="3452">
                  <c:v>14656</c:v>
                </c:pt>
                <c:pt idx="3453">
                  <c:v>14657</c:v>
                </c:pt>
                <c:pt idx="3454">
                  <c:v>14658</c:v>
                </c:pt>
                <c:pt idx="3455">
                  <c:v>14659</c:v>
                </c:pt>
                <c:pt idx="3456">
                  <c:v>14660</c:v>
                </c:pt>
                <c:pt idx="3457">
                  <c:v>14661</c:v>
                </c:pt>
                <c:pt idx="3458">
                  <c:v>14662</c:v>
                </c:pt>
                <c:pt idx="3459">
                  <c:v>14663</c:v>
                </c:pt>
                <c:pt idx="3460">
                  <c:v>14664</c:v>
                </c:pt>
                <c:pt idx="3461">
                  <c:v>14665</c:v>
                </c:pt>
                <c:pt idx="3462">
                  <c:v>14666</c:v>
                </c:pt>
                <c:pt idx="3463">
                  <c:v>14667</c:v>
                </c:pt>
                <c:pt idx="3464">
                  <c:v>14668</c:v>
                </c:pt>
                <c:pt idx="3465">
                  <c:v>14669</c:v>
                </c:pt>
                <c:pt idx="3466">
                  <c:v>14670</c:v>
                </c:pt>
                <c:pt idx="3467">
                  <c:v>14671</c:v>
                </c:pt>
                <c:pt idx="3468">
                  <c:v>14672</c:v>
                </c:pt>
                <c:pt idx="3469">
                  <c:v>14673</c:v>
                </c:pt>
                <c:pt idx="3470">
                  <c:v>14674</c:v>
                </c:pt>
                <c:pt idx="3471">
                  <c:v>14675</c:v>
                </c:pt>
                <c:pt idx="3472">
                  <c:v>14676</c:v>
                </c:pt>
                <c:pt idx="3473">
                  <c:v>14677</c:v>
                </c:pt>
                <c:pt idx="3474">
                  <c:v>14678</c:v>
                </c:pt>
                <c:pt idx="3475">
                  <c:v>14679</c:v>
                </c:pt>
                <c:pt idx="3476">
                  <c:v>14680</c:v>
                </c:pt>
                <c:pt idx="3477">
                  <c:v>14681</c:v>
                </c:pt>
                <c:pt idx="3478">
                  <c:v>14682</c:v>
                </c:pt>
                <c:pt idx="3479">
                  <c:v>14683</c:v>
                </c:pt>
                <c:pt idx="3480">
                  <c:v>14684</c:v>
                </c:pt>
                <c:pt idx="3481">
                  <c:v>14685</c:v>
                </c:pt>
                <c:pt idx="3482">
                  <c:v>14686</c:v>
                </c:pt>
                <c:pt idx="3483">
                  <c:v>14687</c:v>
                </c:pt>
                <c:pt idx="3484">
                  <c:v>14688</c:v>
                </c:pt>
                <c:pt idx="3485">
                  <c:v>14689</c:v>
                </c:pt>
                <c:pt idx="3486">
                  <c:v>14690</c:v>
                </c:pt>
                <c:pt idx="3487">
                  <c:v>14691</c:v>
                </c:pt>
                <c:pt idx="3488">
                  <c:v>14692</c:v>
                </c:pt>
                <c:pt idx="3489">
                  <c:v>14693</c:v>
                </c:pt>
                <c:pt idx="3490">
                  <c:v>14694</c:v>
                </c:pt>
                <c:pt idx="3491">
                  <c:v>14695</c:v>
                </c:pt>
                <c:pt idx="3492">
                  <c:v>14696</c:v>
                </c:pt>
                <c:pt idx="3493">
                  <c:v>14697</c:v>
                </c:pt>
                <c:pt idx="3494">
                  <c:v>14698</c:v>
                </c:pt>
                <c:pt idx="3495">
                  <c:v>14699</c:v>
                </c:pt>
                <c:pt idx="3496">
                  <c:v>14700</c:v>
                </c:pt>
                <c:pt idx="3497">
                  <c:v>14701</c:v>
                </c:pt>
                <c:pt idx="3498">
                  <c:v>14702</c:v>
                </c:pt>
                <c:pt idx="3499">
                  <c:v>14703</c:v>
                </c:pt>
                <c:pt idx="3500">
                  <c:v>14704</c:v>
                </c:pt>
                <c:pt idx="3501">
                  <c:v>14705</c:v>
                </c:pt>
                <c:pt idx="3502">
                  <c:v>14706</c:v>
                </c:pt>
                <c:pt idx="3503">
                  <c:v>14707</c:v>
                </c:pt>
                <c:pt idx="3504">
                  <c:v>14708</c:v>
                </c:pt>
                <c:pt idx="3505">
                  <c:v>14709</c:v>
                </c:pt>
                <c:pt idx="3506">
                  <c:v>14710</c:v>
                </c:pt>
                <c:pt idx="3507">
                  <c:v>14711</c:v>
                </c:pt>
                <c:pt idx="3508">
                  <c:v>14712</c:v>
                </c:pt>
                <c:pt idx="3509">
                  <c:v>14713</c:v>
                </c:pt>
                <c:pt idx="3510">
                  <c:v>14714</c:v>
                </c:pt>
                <c:pt idx="3511">
                  <c:v>14715</c:v>
                </c:pt>
                <c:pt idx="3512">
                  <c:v>14716</c:v>
                </c:pt>
                <c:pt idx="3513">
                  <c:v>14717</c:v>
                </c:pt>
                <c:pt idx="3514">
                  <c:v>14718</c:v>
                </c:pt>
                <c:pt idx="3515">
                  <c:v>14719</c:v>
                </c:pt>
                <c:pt idx="3516">
                  <c:v>14720</c:v>
                </c:pt>
                <c:pt idx="3517">
                  <c:v>14721</c:v>
                </c:pt>
                <c:pt idx="3518">
                  <c:v>14722</c:v>
                </c:pt>
                <c:pt idx="3519">
                  <c:v>14723</c:v>
                </c:pt>
                <c:pt idx="3520">
                  <c:v>14724</c:v>
                </c:pt>
                <c:pt idx="3521">
                  <c:v>14725</c:v>
                </c:pt>
                <c:pt idx="3522">
                  <c:v>14726</c:v>
                </c:pt>
                <c:pt idx="3523">
                  <c:v>14727</c:v>
                </c:pt>
                <c:pt idx="3524">
                  <c:v>14728</c:v>
                </c:pt>
                <c:pt idx="3525">
                  <c:v>14729</c:v>
                </c:pt>
                <c:pt idx="3526">
                  <c:v>14730</c:v>
                </c:pt>
                <c:pt idx="3527">
                  <c:v>14731</c:v>
                </c:pt>
                <c:pt idx="3528">
                  <c:v>14732</c:v>
                </c:pt>
                <c:pt idx="3529">
                  <c:v>14733</c:v>
                </c:pt>
                <c:pt idx="3530">
                  <c:v>14734</c:v>
                </c:pt>
                <c:pt idx="3531">
                  <c:v>14735</c:v>
                </c:pt>
                <c:pt idx="3532">
                  <c:v>14736</c:v>
                </c:pt>
                <c:pt idx="3533">
                  <c:v>14737</c:v>
                </c:pt>
                <c:pt idx="3534">
                  <c:v>14738</c:v>
                </c:pt>
                <c:pt idx="3535">
                  <c:v>14739</c:v>
                </c:pt>
                <c:pt idx="3536">
                  <c:v>14740</c:v>
                </c:pt>
                <c:pt idx="3537">
                  <c:v>14741</c:v>
                </c:pt>
                <c:pt idx="3538">
                  <c:v>14742</c:v>
                </c:pt>
                <c:pt idx="3539">
                  <c:v>14743</c:v>
                </c:pt>
                <c:pt idx="3540">
                  <c:v>14744</c:v>
                </c:pt>
                <c:pt idx="3541">
                  <c:v>14745</c:v>
                </c:pt>
                <c:pt idx="3542">
                  <c:v>14746</c:v>
                </c:pt>
                <c:pt idx="3543">
                  <c:v>14747</c:v>
                </c:pt>
                <c:pt idx="3544">
                  <c:v>14748</c:v>
                </c:pt>
                <c:pt idx="3545">
                  <c:v>14749</c:v>
                </c:pt>
                <c:pt idx="3546">
                  <c:v>14750</c:v>
                </c:pt>
                <c:pt idx="3547">
                  <c:v>14751</c:v>
                </c:pt>
                <c:pt idx="3548">
                  <c:v>14752</c:v>
                </c:pt>
                <c:pt idx="3549">
                  <c:v>14753</c:v>
                </c:pt>
                <c:pt idx="3550">
                  <c:v>14754</c:v>
                </c:pt>
                <c:pt idx="3551">
                  <c:v>14755</c:v>
                </c:pt>
                <c:pt idx="3552">
                  <c:v>14756</c:v>
                </c:pt>
                <c:pt idx="3553">
                  <c:v>14757</c:v>
                </c:pt>
                <c:pt idx="3554">
                  <c:v>14758</c:v>
                </c:pt>
                <c:pt idx="3555">
                  <c:v>14759</c:v>
                </c:pt>
                <c:pt idx="3556">
                  <c:v>14760</c:v>
                </c:pt>
                <c:pt idx="3557">
                  <c:v>14761</c:v>
                </c:pt>
                <c:pt idx="3558">
                  <c:v>14762</c:v>
                </c:pt>
                <c:pt idx="3559">
                  <c:v>14763</c:v>
                </c:pt>
                <c:pt idx="3560">
                  <c:v>14764</c:v>
                </c:pt>
                <c:pt idx="3561">
                  <c:v>14765</c:v>
                </c:pt>
                <c:pt idx="3562">
                  <c:v>14766</c:v>
                </c:pt>
                <c:pt idx="3563">
                  <c:v>14767</c:v>
                </c:pt>
                <c:pt idx="3564">
                  <c:v>14768</c:v>
                </c:pt>
                <c:pt idx="3565">
                  <c:v>14769</c:v>
                </c:pt>
                <c:pt idx="3566">
                  <c:v>14770</c:v>
                </c:pt>
                <c:pt idx="3567">
                  <c:v>14771</c:v>
                </c:pt>
                <c:pt idx="3568">
                  <c:v>14772</c:v>
                </c:pt>
                <c:pt idx="3569">
                  <c:v>14773</c:v>
                </c:pt>
                <c:pt idx="3570">
                  <c:v>14774</c:v>
                </c:pt>
                <c:pt idx="3571">
                  <c:v>14775</c:v>
                </c:pt>
                <c:pt idx="3572">
                  <c:v>14776</c:v>
                </c:pt>
                <c:pt idx="3573">
                  <c:v>14777</c:v>
                </c:pt>
                <c:pt idx="3574">
                  <c:v>14778</c:v>
                </c:pt>
                <c:pt idx="3575">
                  <c:v>14779</c:v>
                </c:pt>
                <c:pt idx="3576">
                  <c:v>14780</c:v>
                </c:pt>
                <c:pt idx="3577">
                  <c:v>14781</c:v>
                </c:pt>
                <c:pt idx="3578">
                  <c:v>14782</c:v>
                </c:pt>
                <c:pt idx="3579">
                  <c:v>14783</c:v>
                </c:pt>
                <c:pt idx="3580">
                  <c:v>14784</c:v>
                </c:pt>
                <c:pt idx="3581">
                  <c:v>14785</c:v>
                </c:pt>
                <c:pt idx="3582">
                  <c:v>14786</c:v>
                </c:pt>
                <c:pt idx="3583">
                  <c:v>14787</c:v>
                </c:pt>
                <c:pt idx="3584">
                  <c:v>14788</c:v>
                </c:pt>
                <c:pt idx="3585">
                  <c:v>14789</c:v>
                </c:pt>
                <c:pt idx="3586">
                  <c:v>14790</c:v>
                </c:pt>
                <c:pt idx="3587">
                  <c:v>14791</c:v>
                </c:pt>
                <c:pt idx="3588">
                  <c:v>14792</c:v>
                </c:pt>
                <c:pt idx="3589">
                  <c:v>14793</c:v>
                </c:pt>
                <c:pt idx="3590">
                  <c:v>14794</c:v>
                </c:pt>
                <c:pt idx="3591">
                  <c:v>14795</c:v>
                </c:pt>
                <c:pt idx="3592">
                  <c:v>14796</c:v>
                </c:pt>
                <c:pt idx="3593">
                  <c:v>14797</c:v>
                </c:pt>
                <c:pt idx="3594">
                  <c:v>14798</c:v>
                </c:pt>
                <c:pt idx="3595">
                  <c:v>14799</c:v>
                </c:pt>
                <c:pt idx="3596">
                  <c:v>14800</c:v>
                </c:pt>
                <c:pt idx="3597">
                  <c:v>14801</c:v>
                </c:pt>
                <c:pt idx="3598">
                  <c:v>14802</c:v>
                </c:pt>
                <c:pt idx="3599">
                  <c:v>14803</c:v>
                </c:pt>
                <c:pt idx="3600">
                  <c:v>14804</c:v>
                </c:pt>
                <c:pt idx="3601">
                  <c:v>14805</c:v>
                </c:pt>
                <c:pt idx="3602">
                  <c:v>14806</c:v>
                </c:pt>
                <c:pt idx="3603">
                  <c:v>14807</c:v>
                </c:pt>
                <c:pt idx="3604">
                  <c:v>14808</c:v>
                </c:pt>
                <c:pt idx="3605">
                  <c:v>14809</c:v>
                </c:pt>
                <c:pt idx="3606">
                  <c:v>14810</c:v>
                </c:pt>
                <c:pt idx="3607">
                  <c:v>14811</c:v>
                </c:pt>
                <c:pt idx="3608">
                  <c:v>14812</c:v>
                </c:pt>
                <c:pt idx="3609">
                  <c:v>14813</c:v>
                </c:pt>
                <c:pt idx="3610">
                  <c:v>14814</c:v>
                </c:pt>
                <c:pt idx="3611">
                  <c:v>14815</c:v>
                </c:pt>
                <c:pt idx="3612">
                  <c:v>14816</c:v>
                </c:pt>
                <c:pt idx="3613">
                  <c:v>14817</c:v>
                </c:pt>
                <c:pt idx="3614">
                  <c:v>14818</c:v>
                </c:pt>
                <c:pt idx="3615">
                  <c:v>14819</c:v>
                </c:pt>
                <c:pt idx="3616">
                  <c:v>14820</c:v>
                </c:pt>
                <c:pt idx="3617">
                  <c:v>14821</c:v>
                </c:pt>
                <c:pt idx="3618">
                  <c:v>14822</c:v>
                </c:pt>
                <c:pt idx="3619">
                  <c:v>14823</c:v>
                </c:pt>
                <c:pt idx="3620">
                  <c:v>14824</c:v>
                </c:pt>
                <c:pt idx="3621">
                  <c:v>14825</c:v>
                </c:pt>
                <c:pt idx="3622">
                  <c:v>14826</c:v>
                </c:pt>
                <c:pt idx="3623">
                  <c:v>14827</c:v>
                </c:pt>
                <c:pt idx="3624">
                  <c:v>14828</c:v>
                </c:pt>
                <c:pt idx="3625">
                  <c:v>14829</c:v>
                </c:pt>
                <c:pt idx="3626">
                  <c:v>14830</c:v>
                </c:pt>
                <c:pt idx="3627">
                  <c:v>14831</c:v>
                </c:pt>
                <c:pt idx="3628">
                  <c:v>14832</c:v>
                </c:pt>
                <c:pt idx="3629">
                  <c:v>14833</c:v>
                </c:pt>
                <c:pt idx="3630">
                  <c:v>14834</c:v>
                </c:pt>
                <c:pt idx="3631">
                  <c:v>14835</c:v>
                </c:pt>
                <c:pt idx="3632">
                  <c:v>14836</c:v>
                </c:pt>
                <c:pt idx="3633">
                  <c:v>14837</c:v>
                </c:pt>
                <c:pt idx="3634">
                  <c:v>14838</c:v>
                </c:pt>
                <c:pt idx="3635">
                  <c:v>14839</c:v>
                </c:pt>
                <c:pt idx="3636">
                  <c:v>14840</c:v>
                </c:pt>
                <c:pt idx="3637">
                  <c:v>14841</c:v>
                </c:pt>
                <c:pt idx="3638">
                  <c:v>14842</c:v>
                </c:pt>
                <c:pt idx="3639">
                  <c:v>14843</c:v>
                </c:pt>
                <c:pt idx="3640">
                  <c:v>14844</c:v>
                </c:pt>
                <c:pt idx="3641">
                  <c:v>14845</c:v>
                </c:pt>
                <c:pt idx="3642">
                  <c:v>14846</c:v>
                </c:pt>
                <c:pt idx="3643">
                  <c:v>14847</c:v>
                </c:pt>
                <c:pt idx="3644">
                  <c:v>14848</c:v>
                </c:pt>
                <c:pt idx="3645">
                  <c:v>14849</c:v>
                </c:pt>
                <c:pt idx="3646">
                  <c:v>14850</c:v>
                </c:pt>
                <c:pt idx="3647">
                  <c:v>14851</c:v>
                </c:pt>
                <c:pt idx="3648">
                  <c:v>14852</c:v>
                </c:pt>
                <c:pt idx="3649">
                  <c:v>14853</c:v>
                </c:pt>
                <c:pt idx="3650">
                  <c:v>14854</c:v>
                </c:pt>
                <c:pt idx="3651">
                  <c:v>14855</c:v>
                </c:pt>
                <c:pt idx="3652">
                  <c:v>14856</c:v>
                </c:pt>
                <c:pt idx="3653">
                  <c:v>14857</c:v>
                </c:pt>
                <c:pt idx="3654">
                  <c:v>14858</c:v>
                </c:pt>
                <c:pt idx="3655">
                  <c:v>14859</c:v>
                </c:pt>
                <c:pt idx="3656">
                  <c:v>14860</c:v>
                </c:pt>
                <c:pt idx="3657">
                  <c:v>14861</c:v>
                </c:pt>
                <c:pt idx="3658">
                  <c:v>14862</c:v>
                </c:pt>
                <c:pt idx="3659">
                  <c:v>14863</c:v>
                </c:pt>
                <c:pt idx="3660">
                  <c:v>14864</c:v>
                </c:pt>
                <c:pt idx="3661">
                  <c:v>14865</c:v>
                </c:pt>
                <c:pt idx="3662">
                  <c:v>14866</c:v>
                </c:pt>
                <c:pt idx="3663">
                  <c:v>14867</c:v>
                </c:pt>
                <c:pt idx="3664">
                  <c:v>14868</c:v>
                </c:pt>
                <c:pt idx="3665">
                  <c:v>14869</c:v>
                </c:pt>
                <c:pt idx="3666">
                  <c:v>14870</c:v>
                </c:pt>
                <c:pt idx="3667">
                  <c:v>14871</c:v>
                </c:pt>
                <c:pt idx="3668">
                  <c:v>14872</c:v>
                </c:pt>
                <c:pt idx="3669">
                  <c:v>14873</c:v>
                </c:pt>
                <c:pt idx="3670">
                  <c:v>14874</c:v>
                </c:pt>
                <c:pt idx="3671">
                  <c:v>14875</c:v>
                </c:pt>
                <c:pt idx="3672">
                  <c:v>14876</c:v>
                </c:pt>
                <c:pt idx="3673">
                  <c:v>14877</c:v>
                </c:pt>
                <c:pt idx="3674">
                  <c:v>14878</c:v>
                </c:pt>
                <c:pt idx="3675">
                  <c:v>14879</c:v>
                </c:pt>
                <c:pt idx="3676">
                  <c:v>14880</c:v>
                </c:pt>
                <c:pt idx="3677">
                  <c:v>14881</c:v>
                </c:pt>
                <c:pt idx="3678">
                  <c:v>14882</c:v>
                </c:pt>
                <c:pt idx="3679">
                  <c:v>14883</c:v>
                </c:pt>
                <c:pt idx="3680">
                  <c:v>14884</c:v>
                </c:pt>
                <c:pt idx="3681">
                  <c:v>14885</c:v>
                </c:pt>
                <c:pt idx="3682">
                  <c:v>14886</c:v>
                </c:pt>
                <c:pt idx="3683">
                  <c:v>14887</c:v>
                </c:pt>
                <c:pt idx="3684">
                  <c:v>14888</c:v>
                </c:pt>
                <c:pt idx="3685">
                  <c:v>14889</c:v>
                </c:pt>
                <c:pt idx="3686">
                  <c:v>14890</c:v>
                </c:pt>
                <c:pt idx="3687">
                  <c:v>14891</c:v>
                </c:pt>
                <c:pt idx="3688">
                  <c:v>14892</c:v>
                </c:pt>
                <c:pt idx="3689">
                  <c:v>14893</c:v>
                </c:pt>
                <c:pt idx="3690">
                  <c:v>14894</c:v>
                </c:pt>
                <c:pt idx="3691">
                  <c:v>14895</c:v>
                </c:pt>
                <c:pt idx="3692">
                  <c:v>14896</c:v>
                </c:pt>
                <c:pt idx="3693">
                  <c:v>14897</c:v>
                </c:pt>
                <c:pt idx="3694">
                  <c:v>14898</c:v>
                </c:pt>
                <c:pt idx="3695">
                  <c:v>14899</c:v>
                </c:pt>
                <c:pt idx="3696">
                  <c:v>14900</c:v>
                </c:pt>
                <c:pt idx="3697">
                  <c:v>14901</c:v>
                </c:pt>
                <c:pt idx="3698">
                  <c:v>14902</c:v>
                </c:pt>
                <c:pt idx="3699">
                  <c:v>14903</c:v>
                </c:pt>
                <c:pt idx="3700">
                  <c:v>14904</c:v>
                </c:pt>
                <c:pt idx="3701">
                  <c:v>14905</c:v>
                </c:pt>
                <c:pt idx="3702">
                  <c:v>14906</c:v>
                </c:pt>
                <c:pt idx="3703">
                  <c:v>14907</c:v>
                </c:pt>
                <c:pt idx="3704">
                  <c:v>14908</c:v>
                </c:pt>
                <c:pt idx="3705">
                  <c:v>14909</c:v>
                </c:pt>
                <c:pt idx="3706">
                  <c:v>14910</c:v>
                </c:pt>
                <c:pt idx="3707">
                  <c:v>14911</c:v>
                </c:pt>
                <c:pt idx="3708">
                  <c:v>14912</c:v>
                </c:pt>
                <c:pt idx="3709">
                  <c:v>14913</c:v>
                </c:pt>
                <c:pt idx="3710">
                  <c:v>14914</c:v>
                </c:pt>
                <c:pt idx="3711">
                  <c:v>14915</c:v>
                </c:pt>
                <c:pt idx="3712">
                  <c:v>14916</c:v>
                </c:pt>
                <c:pt idx="3713">
                  <c:v>14917</c:v>
                </c:pt>
                <c:pt idx="3714">
                  <c:v>14918</c:v>
                </c:pt>
                <c:pt idx="3715">
                  <c:v>14919</c:v>
                </c:pt>
                <c:pt idx="3716">
                  <c:v>14920</c:v>
                </c:pt>
                <c:pt idx="3717">
                  <c:v>14921</c:v>
                </c:pt>
                <c:pt idx="3718">
                  <c:v>14922</c:v>
                </c:pt>
                <c:pt idx="3719">
                  <c:v>14923</c:v>
                </c:pt>
                <c:pt idx="3720">
                  <c:v>14924</c:v>
                </c:pt>
                <c:pt idx="3721">
                  <c:v>14925</c:v>
                </c:pt>
                <c:pt idx="3722">
                  <c:v>14926</c:v>
                </c:pt>
                <c:pt idx="3723">
                  <c:v>14927</c:v>
                </c:pt>
                <c:pt idx="3724">
                  <c:v>14928</c:v>
                </c:pt>
                <c:pt idx="3725">
                  <c:v>14929</c:v>
                </c:pt>
                <c:pt idx="3726">
                  <c:v>14930</c:v>
                </c:pt>
                <c:pt idx="3727">
                  <c:v>14931</c:v>
                </c:pt>
                <c:pt idx="3728">
                  <c:v>14932</c:v>
                </c:pt>
                <c:pt idx="3729">
                  <c:v>14933</c:v>
                </c:pt>
                <c:pt idx="3730">
                  <c:v>14934</c:v>
                </c:pt>
                <c:pt idx="3731">
                  <c:v>14935</c:v>
                </c:pt>
                <c:pt idx="3732">
                  <c:v>14936</c:v>
                </c:pt>
                <c:pt idx="3733">
                  <c:v>14937</c:v>
                </c:pt>
                <c:pt idx="3734">
                  <c:v>14938</c:v>
                </c:pt>
                <c:pt idx="3735">
                  <c:v>14939</c:v>
                </c:pt>
                <c:pt idx="3736">
                  <c:v>14940</c:v>
                </c:pt>
                <c:pt idx="3737">
                  <c:v>14941</c:v>
                </c:pt>
                <c:pt idx="3738">
                  <c:v>14942</c:v>
                </c:pt>
                <c:pt idx="3739">
                  <c:v>14943</c:v>
                </c:pt>
                <c:pt idx="3740">
                  <c:v>14944</c:v>
                </c:pt>
                <c:pt idx="3741">
                  <c:v>14945</c:v>
                </c:pt>
                <c:pt idx="3742">
                  <c:v>14946</c:v>
                </c:pt>
                <c:pt idx="3743">
                  <c:v>14947</c:v>
                </c:pt>
                <c:pt idx="3744">
                  <c:v>14948</c:v>
                </c:pt>
                <c:pt idx="3745">
                  <c:v>14949</c:v>
                </c:pt>
                <c:pt idx="3746">
                  <c:v>14950</c:v>
                </c:pt>
                <c:pt idx="3747">
                  <c:v>14951</c:v>
                </c:pt>
                <c:pt idx="3748">
                  <c:v>14952</c:v>
                </c:pt>
                <c:pt idx="3749">
                  <c:v>14953</c:v>
                </c:pt>
                <c:pt idx="3750">
                  <c:v>14954</c:v>
                </c:pt>
                <c:pt idx="3751">
                  <c:v>14955</c:v>
                </c:pt>
                <c:pt idx="3752">
                  <c:v>14956</c:v>
                </c:pt>
                <c:pt idx="3753">
                  <c:v>14957</c:v>
                </c:pt>
                <c:pt idx="3754">
                  <c:v>14958</c:v>
                </c:pt>
                <c:pt idx="3755">
                  <c:v>14959</c:v>
                </c:pt>
                <c:pt idx="3756">
                  <c:v>14960</c:v>
                </c:pt>
                <c:pt idx="3757">
                  <c:v>14961</c:v>
                </c:pt>
                <c:pt idx="3758">
                  <c:v>14962</c:v>
                </c:pt>
                <c:pt idx="3759">
                  <c:v>14963</c:v>
                </c:pt>
                <c:pt idx="3760">
                  <c:v>14964</c:v>
                </c:pt>
                <c:pt idx="3761">
                  <c:v>14965</c:v>
                </c:pt>
                <c:pt idx="3762">
                  <c:v>14966</c:v>
                </c:pt>
                <c:pt idx="3763">
                  <c:v>14967</c:v>
                </c:pt>
                <c:pt idx="3764">
                  <c:v>14968</c:v>
                </c:pt>
                <c:pt idx="3765">
                  <c:v>14969</c:v>
                </c:pt>
                <c:pt idx="3766">
                  <c:v>14970</c:v>
                </c:pt>
                <c:pt idx="3767">
                  <c:v>14971</c:v>
                </c:pt>
                <c:pt idx="3768">
                  <c:v>14972</c:v>
                </c:pt>
                <c:pt idx="3769">
                  <c:v>14973</c:v>
                </c:pt>
                <c:pt idx="3770">
                  <c:v>14974</c:v>
                </c:pt>
                <c:pt idx="3771">
                  <c:v>14975</c:v>
                </c:pt>
                <c:pt idx="3772">
                  <c:v>14976</c:v>
                </c:pt>
                <c:pt idx="3773">
                  <c:v>14977</c:v>
                </c:pt>
                <c:pt idx="3774">
                  <c:v>14978</c:v>
                </c:pt>
                <c:pt idx="3775">
                  <c:v>14979</c:v>
                </c:pt>
                <c:pt idx="3776">
                  <c:v>14980</c:v>
                </c:pt>
                <c:pt idx="3777">
                  <c:v>14981</c:v>
                </c:pt>
                <c:pt idx="3778">
                  <c:v>14982</c:v>
                </c:pt>
                <c:pt idx="3779">
                  <c:v>14983</c:v>
                </c:pt>
                <c:pt idx="3780">
                  <c:v>14984</c:v>
                </c:pt>
                <c:pt idx="3781">
                  <c:v>14985</c:v>
                </c:pt>
                <c:pt idx="3782">
                  <c:v>14986</c:v>
                </c:pt>
                <c:pt idx="3783">
                  <c:v>14987</c:v>
                </c:pt>
                <c:pt idx="3784">
                  <c:v>14988</c:v>
                </c:pt>
                <c:pt idx="3785">
                  <c:v>14989</c:v>
                </c:pt>
                <c:pt idx="3786">
                  <c:v>14990</c:v>
                </c:pt>
                <c:pt idx="3787">
                  <c:v>14991</c:v>
                </c:pt>
                <c:pt idx="3788">
                  <c:v>14992</c:v>
                </c:pt>
                <c:pt idx="3789">
                  <c:v>14993</c:v>
                </c:pt>
                <c:pt idx="3790">
                  <c:v>14994</c:v>
                </c:pt>
                <c:pt idx="3791">
                  <c:v>14995</c:v>
                </c:pt>
                <c:pt idx="3792">
                  <c:v>14996</c:v>
                </c:pt>
                <c:pt idx="3793">
                  <c:v>14997</c:v>
                </c:pt>
                <c:pt idx="3794">
                  <c:v>14998</c:v>
                </c:pt>
                <c:pt idx="3795">
                  <c:v>14999</c:v>
                </c:pt>
                <c:pt idx="3796">
                  <c:v>15000</c:v>
                </c:pt>
                <c:pt idx="3797">
                  <c:v>15001</c:v>
                </c:pt>
                <c:pt idx="3798">
                  <c:v>15002</c:v>
                </c:pt>
                <c:pt idx="3799">
                  <c:v>15003</c:v>
                </c:pt>
                <c:pt idx="3800">
                  <c:v>15004</c:v>
                </c:pt>
                <c:pt idx="3801">
                  <c:v>15005</c:v>
                </c:pt>
                <c:pt idx="3802">
                  <c:v>15006</c:v>
                </c:pt>
                <c:pt idx="3803">
                  <c:v>15007</c:v>
                </c:pt>
                <c:pt idx="3804">
                  <c:v>15008</c:v>
                </c:pt>
                <c:pt idx="3805">
                  <c:v>15009</c:v>
                </c:pt>
                <c:pt idx="3806">
                  <c:v>15010</c:v>
                </c:pt>
                <c:pt idx="3807">
                  <c:v>15011</c:v>
                </c:pt>
                <c:pt idx="3808">
                  <c:v>15012</c:v>
                </c:pt>
                <c:pt idx="3809">
                  <c:v>15013</c:v>
                </c:pt>
                <c:pt idx="3810">
                  <c:v>15014</c:v>
                </c:pt>
                <c:pt idx="3811">
                  <c:v>15015</c:v>
                </c:pt>
                <c:pt idx="3812">
                  <c:v>15016</c:v>
                </c:pt>
                <c:pt idx="3813">
                  <c:v>15017</c:v>
                </c:pt>
                <c:pt idx="3814">
                  <c:v>15018</c:v>
                </c:pt>
                <c:pt idx="3815">
                  <c:v>15019</c:v>
                </c:pt>
                <c:pt idx="3816">
                  <c:v>15020</c:v>
                </c:pt>
                <c:pt idx="3817">
                  <c:v>15021</c:v>
                </c:pt>
                <c:pt idx="3818">
                  <c:v>15022</c:v>
                </c:pt>
                <c:pt idx="3819">
                  <c:v>15023</c:v>
                </c:pt>
                <c:pt idx="3820">
                  <c:v>15024</c:v>
                </c:pt>
                <c:pt idx="3821">
                  <c:v>15025</c:v>
                </c:pt>
                <c:pt idx="3822">
                  <c:v>15026</c:v>
                </c:pt>
                <c:pt idx="3823">
                  <c:v>15027</c:v>
                </c:pt>
                <c:pt idx="3824">
                  <c:v>15028</c:v>
                </c:pt>
                <c:pt idx="3825">
                  <c:v>15029</c:v>
                </c:pt>
                <c:pt idx="3826">
                  <c:v>15030</c:v>
                </c:pt>
                <c:pt idx="3827">
                  <c:v>15031</c:v>
                </c:pt>
                <c:pt idx="3828">
                  <c:v>15032</c:v>
                </c:pt>
                <c:pt idx="3829">
                  <c:v>15033</c:v>
                </c:pt>
                <c:pt idx="3830">
                  <c:v>15034</c:v>
                </c:pt>
                <c:pt idx="3831">
                  <c:v>15035</c:v>
                </c:pt>
                <c:pt idx="3832">
                  <c:v>15036</c:v>
                </c:pt>
                <c:pt idx="3833">
                  <c:v>15037</c:v>
                </c:pt>
                <c:pt idx="3834">
                  <c:v>15038</c:v>
                </c:pt>
                <c:pt idx="3835">
                  <c:v>15039</c:v>
                </c:pt>
                <c:pt idx="3836">
                  <c:v>15040</c:v>
                </c:pt>
                <c:pt idx="3837">
                  <c:v>15041</c:v>
                </c:pt>
                <c:pt idx="3838">
                  <c:v>15042</c:v>
                </c:pt>
                <c:pt idx="3839">
                  <c:v>15043</c:v>
                </c:pt>
                <c:pt idx="3840">
                  <c:v>15044</c:v>
                </c:pt>
                <c:pt idx="3841">
                  <c:v>15045</c:v>
                </c:pt>
                <c:pt idx="3842">
                  <c:v>15046</c:v>
                </c:pt>
                <c:pt idx="3843">
                  <c:v>15047</c:v>
                </c:pt>
                <c:pt idx="3844">
                  <c:v>15048</c:v>
                </c:pt>
                <c:pt idx="3845">
                  <c:v>15049</c:v>
                </c:pt>
                <c:pt idx="3846">
                  <c:v>15050</c:v>
                </c:pt>
                <c:pt idx="3847">
                  <c:v>15051</c:v>
                </c:pt>
                <c:pt idx="3848">
                  <c:v>15052</c:v>
                </c:pt>
                <c:pt idx="3849">
                  <c:v>15053</c:v>
                </c:pt>
                <c:pt idx="3850">
                  <c:v>15054</c:v>
                </c:pt>
                <c:pt idx="3851">
                  <c:v>15055</c:v>
                </c:pt>
                <c:pt idx="3852">
                  <c:v>15056</c:v>
                </c:pt>
                <c:pt idx="3853">
                  <c:v>15057</c:v>
                </c:pt>
                <c:pt idx="3854">
                  <c:v>15058</c:v>
                </c:pt>
                <c:pt idx="3855">
                  <c:v>15059</c:v>
                </c:pt>
                <c:pt idx="3856">
                  <c:v>15060</c:v>
                </c:pt>
                <c:pt idx="3857">
                  <c:v>15061</c:v>
                </c:pt>
                <c:pt idx="3858">
                  <c:v>15062</c:v>
                </c:pt>
                <c:pt idx="3859">
                  <c:v>15063</c:v>
                </c:pt>
                <c:pt idx="3860">
                  <c:v>15064</c:v>
                </c:pt>
                <c:pt idx="3861">
                  <c:v>15065</c:v>
                </c:pt>
                <c:pt idx="3862">
                  <c:v>15066</c:v>
                </c:pt>
                <c:pt idx="3863">
                  <c:v>15067</c:v>
                </c:pt>
                <c:pt idx="3864">
                  <c:v>15068</c:v>
                </c:pt>
                <c:pt idx="3865">
                  <c:v>15069</c:v>
                </c:pt>
                <c:pt idx="3866">
                  <c:v>15070</c:v>
                </c:pt>
                <c:pt idx="3867">
                  <c:v>15071</c:v>
                </c:pt>
                <c:pt idx="3868">
                  <c:v>15072</c:v>
                </c:pt>
                <c:pt idx="3869">
                  <c:v>15073</c:v>
                </c:pt>
                <c:pt idx="3870">
                  <c:v>15074</c:v>
                </c:pt>
                <c:pt idx="3871">
                  <c:v>15075</c:v>
                </c:pt>
                <c:pt idx="3872">
                  <c:v>15076</c:v>
                </c:pt>
                <c:pt idx="3873">
                  <c:v>15077</c:v>
                </c:pt>
                <c:pt idx="3874">
                  <c:v>15078</c:v>
                </c:pt>
                <c:pt idx="3875">
                  <c:v>15079</c:v>
                </c:pt>
                <c:pt idx="3876">
                  <c:v>15080</c:v>
                </c:pt>
                <c:pt idx="3877">
                  <c:v>15081</c:v>
                </c:pt>
                <c:pt idx="3878">
                  <c:v>15082</c:v>
                </c:pt>
                <c:pt idx="3879">
                  <c:v>15083</c:v>
                </c:pt>
                <c:pt idx="3880">
                  <c:v>15084</c:v>
                </c:pt>
                <c:pt idx="3881">
                  <c:v>15085</c:v>
                </c:pt>
                <c:pt idx="3882">
                  <c:v>15086</c:v>
                </c:pt>
                <c:pt idx="3883">
                  <c:v>15087</c:v>
                </c:pt>
                <c:pt idx="3884">
                  <c:v>15088</c:v>
                </c:pt>
                <c:pt idx="3885">
                  <c:v>15089</c:v>
                </c:pt>
                <c:pt idx="3886">
                  <c:v>15090</c:v>
                </c:pt>
                <c:pt idx="3887">
                  <c:v>15091</c:v>
                </c:pt>
                <c:pt idx="3888">
                  <c:v>15092</c:v>
                </c:pt>
                <c:pt idx="3889">
                  <c:v>15093</c:v>
                </c:pt>
                <c:pt idx="3890">
                  <c:v>15094</c:v>
                </c:pt>
                <c:pt idx="3891">
                  <c:v>15095</c:v>
                </c:pt>
                <c:pt idx="3892">
                  <c:v>15096</c:v>
                </c:pt>
                <c:pt idx="3893">
                  <c:v>15097</c:v>
                </c:pt>
                <c:pt idx="3894">
                  <c:v>15098</c:v>
                </c:pt>
                <c:pt idx="3895">
                  <c:v>15099</c:v>
                </c:pt>
                <c:pt idx="3896">
                  <c:v>15100</c:v>
                </c:pt>
                <c:pt idx="3897">
                  <c:v>15101</c:v>
                </c:pt>
                <c:pt idx="3898">
                  <c:v>15102</c:v>
                </c:pt>
                <c:pt idx="3899">
                  <c:v>15103</c:v>
                </c:pt>
                <c:pt idx="3900">
                  <c:v>15104</c:v>
                </c:pt>
                <c:pt idx="3901">
                  <c:v>15105</c:v>
                </c:pt>
                <c:pt idx="3902">
                  <c:v>15106</c:v>
                </c:pt>
                <c:pt idx="3903">
                  <c:v>15107</c:v>
                </c:pt>
                <c:pt idx="3904">
                  <c:v>15108</c:v>
                </c:pt>
                <c:pt idx="3905">
                  <c:v>15109</c:v>
                </c:pt>
                <c:pt idx="3906">
                  <c:v>15110</c:v>
                </c:pt>
                <c:pt idx="3907">
                  <c:v>15111</c:v>
                </c:pt>
                <c:pt idx="3908">
                  <c:v>15112</c:v>
                </c:pt>
                <c:pt idx="3909">
                  <c:v>15113</c:v>
                </c:pt>
                <c:pt idx="3910">
                  <c:v>15114</c:v>
                </c:pt>
                <c:pt idx="3911">
                  <c:v>15115</c:v>
                </c:pt>
                <c:pt idx="3912">
                  <c:v>15116</c:v>
                </c:pt>
                <c:pt idx="3913">
                  <c:v>15117</c:v>
                </c:pt>
                <c:pt idx="3914">
                  <c:v>15118</c:v>
                </c:pt>
                <c:pt idx="3915">
                  <c:v>15119</c:v>
                </c:pt>
                <c:pt idx="3916">
                  <c:v>15120</c:v>
                </c:pt>
                <c:pt idx="3917">
                  <c:v>15121</c:v>
                </c:pt>
                <c:pt idx="3918">
                  <c:v>15122</c:v>
                </c:pt>
                <c:pt idx="3919">
                  <c:v>15123</c:v>
                </c:pt>
                <c:pt idx="3920">
                  <c:v>15124</c:v>
                </c:pt>
                <c:pt idx="3921">
                  <c:v>15125</c:v>
                </c:pt>
                <c:pt idx="3922">
                  <c:v>15126</c:v>
                </c:pt>
                <c:pt idx="3923">
                  <c:v>15127</c:v>
                </c:pt>
                <c:pt idx="3924">
                  <c:v>15128</c:v>
                </c:pt>
                <c:pt idx="3925">
                  <c:v>15129</c:v>
                </c:pt>
                <c:pt idx="3926">
                  <c:v>15130</c:v>
                </c:pt>
                <c:pt idx="3927">
                  <c:v>15131</c:v>
                </c:pt>
                <c:pt idx="3928">
                  <c:v>15132</c:v>
                </c:pt>
                <c:pt idx="3929">
                  <c:v>15133</c:v>
                </c:pt>
                <c:pt idx="3930">
                  <c:v>15134</c:v>
                </c:pt>
                <c:pt idx="3931">
                  <c:v>15135</c:v>
                </c:pt>
                <c:pt idx="3932">
                  <c:v>15136</c:v>
                </c:pt>
                <c:pt idx="3933">
                  <c:v>15137</c:v>
                </c:pt>
                <c:pt idx="3934">
                  <c:v>15138</c:v>
                </c:pt>
                <c:pt idx="3935">
                  <c:v>15139</c:v>
                </c:pt>
                <c:pt idx="3936">
                  <c:v>15140</c:v>
                </c:pt>
                <c:pt idx="3937">
                  <c:v>15141</c:v>
                </c:pt>
                <c:pt idx="3938">
                  <c:v>15142</c:v>
                </c:pt>
                <c:pt idx="3939">
                  <c:v>15143</c:v>
                </c:pt>
                <c:pt idx="3940">
                  <c:v>15144</c:v>
                </c:pt>
                <c:pt idx="3941">
                  <c:v>15145</c:v>
                </c:pt>
                <c:pt idx="3942">
                  <c:v>15146</c:v>
                </c:pt>
                <c:pt idx="3943">
                  <c:v>15147</c:v>
                </c:pt>
                <c:pt idx="3944">
                  <c:v>15148</c:v>
                </c:pt>
                <c:pt idx="3945">
                  <c:v>15149</c:v>
                </c:pt>
                <c:pt idx="3946">
                  <c:v>15150</c:v>
                </c:pt>
                <c:pt idx="3947">
                  <c:v>15151</c:v>
                </c:pt>
                <c:pt idx="3948">
                  <c:v>15152</c:v>
                </c:pt>
                <c:pt idx="3949">
                  <c:v>15153</c:v>
                </c:pt>
                <c:pt idx="3950">
                  <c:v>15154</c:v>
                </c:pt>
                <c:pt idx="3951">
                  <c:v>15155</c:v>
                </c:pt>
                <c:pt idx="3952">
                  <c:v>15156</c:v>
                </c:pt>
                <c:pt idx="3953">
                  <c:v>15157</c:v>
                </c:pt>
                <c:pt idx="3954">
                  <c:v>15158</c:v>
                </c:pt>
                <c:pt idx="3955">
                  <c:v>15159</c:v>
                </c:pt>
                <c:pt idx="3956">
                  <c:v>15160</c:v>
                </c:pt>
                <c:pt idx="3957">
                  <c:v>15161</c:v>
                </c:pt>
                <c:pt idx="3958">
                  <c:v>15162</c:v>
                </c:pt>
                <c:pt idx="3959">
                  <c:v>15163</c:v>
                </c:pt>
                <c:pt idx="3960">
                  <c:v>15164</c:v>
                </c:pt>
                <c:pt idx="3961">
                  <c:v>15165</c:v>
                </c:pt>
                <c:pt idx="3962">
                  <c:v>15166</c:v>
                </c:pt>
                <c:pt idx="3963">
                  <c:v>15167</c:v>
                </c:pt>
                <c:pt idx="3964">
                  <c:v>15168</c:v>
                </c:pt>
                <c:pt idx="3965">
                  <c:v>15169</c:v>
                </c:pt>
                <c:pt idx="3966">
                  <c:v>15170</c:v>
                </c:pt>
                <c:pt idx="3967">
                  <c:v>15171</c:v>
                </c:pt>
                <c:pt idx="3968">
                  <c:v>15172</c:v>
                </c:pt>
                <c:pt idx="3969">
                  <c:v>15173</c:v>
                </c:pt>
                <c:pt idx="3970">
                  <c:v>15174</c:v>
                </c:pt>
                <c:pt idx="3971">
                  <c:v>15175</c:v>
                </c:pt>
                <c:pt idx="3972">
                  <c:v>15176</c:v>
                </c:pt>
                <c:pt idx="3973">
                  <c:v>15177</c:v>
                </c:pt>
                <c:pt idx="3974">
                  <c:v>15178</c:v>
                </c:pt>
                <c:pt idx="3975">
                  <c:v>15179</c:v>
                </c:pt>
                <c:pt idx="3976">
                  <c:v>15180</c:v>
                </c:pt>
                <c:pt idx="3977">
                  <c:v>15181</c:v>
                </c:pt>
                <c:pt idx="3978">
                  <c:v>15182</c:v>
                </c:pt>
                <c:pt idx="3979">
                  <c:v>15183</c:v>
                </c:pt>
                <c:pt idx="3980">
                  <c:v>15184</c:v>
                </c:pt>
                <c:pt idx="3981">
                  <c:v>15185</c:v>
                </c:pt>
                <c:pt idx="3982">
                  <c:v>15186</c:v>
                </c:pt>
                <c:pt idx="3983">
                  <c:v>15187</c:v>
                </c:pt>
                <c:pt idx="3984">
                  <c:v>15188</c:v>
                </c:pt>
                <c:pt idx="3985">
                  <c:v>15189</c:v>
                </c:pt>
                <c:pt idx="3986">
                  <c:v>15190</c:v>
                </c:pt>
                <c:pt idx="3987">
                  <c:v>15191</c:v>
                </c:pt>
                <c:pt idx="3988">
                  <c:v>15192</c:v>
                </c:pt>
                <c:pt idx="3989">
                  <c:v>15193</c:v>
                </c:pt>
                <c:pt idx="3990">
                  <c:v>15194</c:v>
                </c:pt>
                <c:pt idx="3991">
                  <c:v>15195</c:v>
                </c:pt>
                <c:pt idx="3992">
                  <c:v>15196</c:v>
                </c:pt>
                <c:pt idx="3993">
                  <c:v>15197</c:v>
                </c:pt>
                <c:pt idx="3994">
                  <c:v>15198</c:v>
                </c:pt>
                <c:pt idx="3995">
                  <c:v>15199</c:v>
                </c:pt>
                <c:pt idx="3996">
                  <c:v>15200</c:v>
                </c:pt>
                <c:pt idx="3997">
                  <c:v>15201</c:v>
                </c:pt>
                <c:pt idx="3998">
                  <c:v>15202</c:v>
                </c:pt>
                <c:pt idx="3999">
                  <c:v>15203</c:v>
                </c:pt>
                <c:pt idx="4000">
                  <c:v>15204</c:v>
                </c:pt>
                <c:pt idx="4001">
                  <c:v>15205</c:v>
                </c:pt>
                <c:pt idx="4002">
                  <c:v>15206</c:v>
                </c:pt>
                <c:pt idx="4003">
                  <c:v>15207</c:v>
                </c:pt>
                <c:pt idx="4004">
                  <c:v>15208</c:v>
                </c:pt>
                <c:pt idx="4005">
                  <c:v>15209</c:v>
                </c:pt>
                <c:pt idx="4006">
                  <c:v>15210</c:v>
                </c:pt>
                <c:pt idx="4007">
                  <c:v>15211</c:v>
                </c:pt>
                <c:pt idx="4008">
                  <c:v>15212</c:v>
                </c:pt>
                <c:pt idx="4009">
                  <c:v>15213</c:v>
                </c:pt>
                <c:pt idx="4010">
                  <c:v>15214</c:v>
                </c:pt>
                <c:pt idx="4011">
                  <c:v>15215</c:v>
                </c:pt>
                <c:pt idx="4012">
                  <c:v>15216</c:v>
                </c:pt>
                <c:pt idx="4013">
                  <c:v>15217</c:v>
                </c:pt>
                <c:pt idx="4014">
                  <c:v>15218</c:v>
                </c:pt>
                <c:pt idx="4015">
                  <c:v>15219</c:v>
                </c:pt>
                <c:pt idx="4016">
                  <c:v>15220</c:v>
                </c:pt>
                <c:pt idx="4017">
                  <c:v>15221</c:v>
                </c:pt>
                <c:pt idx="4018">
                  <c:v>15222</c:v>
                </c:pt>
                <c:pt idx="4019">
                  <c:v>15223</c:v>
                </c:pt>
                <c:pt idx="4020">
                  <c:v>15224</c:v>
                </c:pt>
                <c:pt idx="4021">
                  <c:v>15225</c:v>
                </c:pt>
                <c:pt idx="4022">
                  <c:v>15226</c:v>
                </c:pt>
                <c:pt idx="4023">
                  <c:v>15227</c:v>
                </c:pt>
                <c:pt idx="4024">
                  <c:v>15228</c:v>
                </c:pt>
                <c:pt idx="4025">
                  <c:v>15229</c:v>
                </c:pt>
                <c:pt idx="4026">
                  <c:v>15230</c:v>
                </c:pt>
                <c:pt idx="4027">
                  <c:v>15231</c:v>
                </c:pt>
                <c:pt idx="4028">
                  <c:v>15232</c:v>
                </c:pt>
                <c:pt idx="4029">
                  <c:v>15233</c:v>
                </c:pt>
                <c:pt idx="4030">
                  <c:v>15234</c:v>
                </c:pt>
                <c:pt idx="4031">
                  <c:v>15235</c:v>
                </c:pt>
                <c:pt idx="4032">
                  <c:v>15236</c:v>
                </c:pt>
                <c:pt idx="4033">
                  <c:v>15237</c:v>
                </c:pt>
                <c:pt idx="4034">
                  <c:v>15238</c:v>
                </c:pt>
                <c:pt idx="4035">
                  <c:v>15239</c:v>
                </c:pt>
                <c:pt idx="4036">
                  <c:v>15240</c:v>
                </c:pt>
                <c:pt idx="4037">
                  <c:v>15241</c:v>
                </c:pt>
                <c:pt idx="4038">
                  <c:v>15242</c:v>
                </c:pt>
                <c:pt idx="4039">
                  <c:v>15243</c:v>
                </c:pt>
                <c:pt idx="4040">
                  <c:v>15244</c:v>
                </c:pt>
                <c:pt idx="4041">
                  <c:v>15245</c:v>
                </c:pt>
                <c:pt idx="4042">
                  <c:v>15246</c:v>
                </c:pt>
                <c:pt idx="4043">
                  <c:v>15247</c:v>
                </c:pt>
                <c:pt idx="4044">
                  <c:v>15248</c:v>
                </c:pt>
                <c:pt idx="4045">
                  <c:v>15249</c:v>
                </c:pt>
                <c:pt idx="4046">
                  <c:v>15250</c:v>
                </c:pt>
                <c:pt idx="4047">
                  <c:v>15251</c:v>
                </c:pt>
                <c:pt idx="4048">
                  <c:v>15252</c:v>
                </c:pt>
                <c:pt idx="4049">
                  <c:v>15253</c:v>
                </c:pt>
                <c:pt idx="4050">
                  <c:v>15254</c:v>
                </c:pt>
                <c:pt idx="4051">
                  <c:v>15255</c:v>
                </c:pt>
                <c:pt idx="4052">
                  <c:v>15256</c:v>
                </c:pt>
                <c:pt idx="4053">
                  <c:v>15257</c:v>
                </c:pt>
                <c:pt idx="4054">
                  <c:v>15258</c:v>
                </c:pt>
                <c:pt idx="4055">
                  <c:v>15259</c:v>
                </c:pt>
                <c:pt idx="4056">
                  <c:v>15260</c:v>
                </c:pt>
                <c:pt idx="4057">
                  <c:v>15261</c:v>
                </c:pt>
                <c:pt idx="4058">
                  <c:v>15262</c:v>
                </c:pt>
                <c:pt idx="4059">
                  <c:v>15263</c:v>
                </c:pt>
                <c:pt idx="4060">
                  <c:v>15264</c:v>
                </c:pt>
                <c:pt idx="4061">
                  <c:v>15265</c:v>
                </c:pt>
                <c:pt idx="4062">
                  <c:v>15266</c:v>
                </c:pt>
                <c:pt idx="4063">
                  <c:v>15267</c:v>
                </c:pt>
                <c:pt idx="4064">
                  <c:v>15268</c:v>
                </c:pt>
                <c:pt idx="4065">
                  <c:v>15269</c:v>
                </c:pt>
                <c:pt idx="4066">
                  <c:v>15270</c:v>
                </c:pt>
                <c:pt idx="4067">
                  <c:v>15271</c:v>
                </c:pt>
                <c:pt idx="4068">
                  <c:v>15272</c:v>
                </c:pt>
                <c:pt idx="4069">
                  <c:v>15273</c:v>
                </c:pt>
                <c:pt idx="4070">
                  <c:v>15274</c:v>
                </c:pt>
                <c:pt idx="4071">
                  <c:v>15275</c:v>
                </c:pt>
                <c:pt idx="4072">
                  <c:v>15276</c:v>
                </c:pt>
                <c:pt idx="4073">
                  <c:v>15277</c:v>
                </c:pt>
                <c:pt idx="4074">
                  <c:v>15278</c:v>
                </c:pt>
                <c:pt idx="4075">
                  <c:v>15279</c:v>
                </c:pt>
                <c:pt idx="4076">
                  <c:v>15280</c:v>
                </c:pt>
                <c:pt idx="4077">
                  <c:v>15281</c:v>
                </c:pt>
                <c:pt idx="4078">
                  <c:v>15282</c:v>
                </c:pt>
                <c:pt idx="4079">
                  <c:v>15283</c:v>
                </c:pt>
                <c:pt idx="4080">
                  <c:v>15284</c:v>
                </c:pt>
                <c:pt idx="4081">
                  <c:v>15285</c:v>
                </c:pt>
                <c:pt idx="4082">
                  <c:v>15286</c:v>
                </c:pt>
                <c:pt idx="4083">
                  <c:v>15287</c:v>
                </c:pt>
                <c:pt idx="4084">
                  <c:v>15288</c:v>
                </c:pt>
                <c:pt idx="4085">
                  <c:v>15289</c:v>
                </c:pt>
                <c:pt idx="4086">
                  <c:v>15290</c:v>
                </c:pt>
                <c:pt idx="4087">
                  <c:v>15291</c:v>
                </c:pt>
                <c:pt idx="4088">
                  <c:v>15292</c:v>
                </c:pt>
                <c:pt idx="4089">
                  <c:v>15293</c:v>
                </c:pt>
                <c:pt idx="4090">
                  <c:v>15294</c:v>
                </c:pt>
                <c:pt idx="4091">
                  <c:v>15295</c:v>
                </c:pt>
                <c:pt idx="4092">
                  <c:v>15296</c:v>
                </c:pt>
                <c:pt idx="4093">
                  <c:v>15297</c:v>
                </c:pt>
                <c:pt idx="4094">
                  <c:v>15298</c:v>
                </c:pt>
                <c:pt idx="4095">
                  <c:v>15299</c:v>
                </c:pt>
                <c:pt idx="4096">
                  <c:v>15300</c:v>
                </c:pt>
                <c:pt idx="4097">
                  <c:v>15301</c:v>
                </c:pt>
                <c:pt idx="4098">
                  <c:v>15302</c:v>
                </c:pt>
                <c:pt idx="4099">
                  <c:v>15303</c:v>
                </c:pt>
                <c:pt idx="4100">
                  <c:v>15304</c:v>
                </c:pt>
                <c:pt idx="4101">
                  <c:v>15305</c:v>
                </c:pt>
                <c:pt idx="4102">
                  <c:v>15306</c:v>
                </c:pt>
                <c:pt idx="4103">
                  <c:v>15307</c:v>
                </c:pt>
                <c:pt idx="4104">
                  <c:v>15308</c:v>
                </c:pt>
                <c:pt idx="4105">
                  <c:v>15309</c:v>
                </c:pt>
                <c:pt idx="4106">
                  <c:v>15310</c:v>
                </c:pt>
                <c:pt idx="4107">
                  <c:v>15311</c:v>
                </c:pt>
                <c:pt idx="4108">
                  <c:v>15312</c:v>
                </c:pt>
                <c:pt idx="4109">
                  <c:v>15313</c:v>
                </c:pt>
                <c:pt idx="4110">
                  <c:v>15314</c:v>
                </c:pt>
                <c:pt idx="4111">
                  <c:v>15315</c:v>
                </c:pt>
                <c:pt idx="4112">
                  <c:v>15316</c:v>
                </c:pt>
                <c:pt idx="4113">
                  <c:v>15317</c:v>
                </c:pt>
                <c:pt idx="4114">
                  <c:v>15318</c:v>
                </c:pt>
                <c:pt idx="4115">
                  <c:v>15319</c:v>
                </c:pt>
                <c:pt idx="4116">
                  <c:v>15320</c:v>
                </c:pt>
                <c:pt idx="4117">
                  <c:v>15321</c:v>
                </c:pt>
                <c:pt idx="4118">
                  <c:v>15322</c:v>
                </c:pt>
                <c:pt idx="4119">
                  <c:v>15323</c:v>
                </c:pt>
                <c:pt idx="4120">
                  <c:v>15324</c:v>
                </c:pt>
                <c:pt idx="4121">
                  <c:v>15325</c:v>
                </c:pt>
                <c:pt idx="4122">
                  <c:v>15326</c:v>
                </c:pt>
                <c:pt idx="4123">
                  <c:v>15327</c:v>
                </c:pt>
                <c:pt idx="4124">
                  <c:v>15328</c:v>
                </c:pt>
                <c:pt idx="4125">
                  <c:v>15329</c:v>
                </c:pt>
                <c:pt idx="4126">
                  <c:v>15330</c:v>
                </c:pt>
                <c:pt idx="4127">
                  <c:v>15331</c:v>
                </c:pt>
                <c:pt idx="4128">
                  <c:v>15332</c:v>
                </c:pt>
                <c:pt idx="4129">
                  <c:v>15333</c:v>
                </c:pt>
                <c:pt idx="4130">
                  <c:v>15334</c:v>
                </c:pt>
                <c:pt idx="4131">
                  <c:v>15335</c:v>
                </c:pt>
                <c:pt idx="4132">
                  <c:v>15336</c:v>
                </c:pt>
                <c:pt idx="4133">
                  <c:v>15337</c:v>
                </c:pt>
                <c:pt idx="4134">
                  <c:v>15338</c:v>
                </c:pt>
                <c:pt idx="4135">
                  <c:v>15339</c:v>
                </c:pt>
                <c:pt idx="4136">
                  <c:v>15340</c:v>
                </c:pt>
                <c:pt idx="4137">
                  <c:v>15341</c:v>
                </c:pt>
                <c:pt idx="4138">
                  <c:v>15342</c:v>
                </c:pt>
                <c:pt idx="4139">
                  <c:v>15343</c:v>
                </c:pt>
                <c:pt idx="4140">
                  <c:v>15344</c:v>
                </c:pt>
                <c:pt idx="4141">
                  <c:v>15345</c:v>
                </c:pt>
                <c:pt idx="4142">
                  <c:v>15346</c:v>
                </c:pt>
                <c:pt idx="4143">
                  <c:v>15347</c:v>
                </c:pt>
                <c:pt idx="4144">
                  <c:v>15348</c:v>
                </c:pt>
                <c:pt idx="4145">
                  <c:v>15349</c:v>
                </c:pt>
                <c:pt idx="4146">
                  <c:v>15350</c:v>
                </c:pt>
                <c:pt idx="4147">
                  <c:v>15351</c:v>
                </c:pt>
                <c:pt idx="4148">
                  <c:v>15352</c:v>
                </c:pt>
                <c:pt idx="4149">
                  <c:v>15353</c:v>
                </c:pt>
                <c:pt idx="4150">
                  <c:v>15354</c:v>
                </c:pt>
                <c:pt idx="4151">
                  <c:v>15355</c:v>
                </c:pt>
                <c:pt idx="4152">
                  <c:v>15356</c:v>
                </c:pt>
                <c:pt idx="4153">
                  <c:v>15357</c:v>
                </c:pt>
                <c:pt idx="4154">
                  <c:v>15358</c:v>
                </c:pt>
                <c:pt idx="4155">
                  <c:v>15359</c:v>
                </c:pt>
                <c:pt idx="4156">
                  <c:v>15360</c:v>
                </c:pt>
                <c:pt idx="4157">
                  <c:v>15361</c:v>
                </c:pt>
                <c:pt idx="4158">
                  <c:v>15362</c:v>
                </c:pt>
                <c:pt idx="4159">
                  <c:v>15363</c:v>
                </c:pt>
                <c:pt idx="4160">
                  <c:v>15364</c:v>
                </c:pt>
                <c:pt idx="4161">
                  <c:v>15365</c:v>
                </c:pt>
                <c:pt idx="4162">
                  <c:v>15366</c:v>
                </c:pt>
                <c:pt idx="4163">
                  <c:v>15367</c:v>
                </c:pt>
                <c:pt idx="4164">
                  <c:v>15368</c:v>
                </c:pt>
                <c:pt idx="4165">
                  <c:v>15369</c:v>
                </c:pt>
                <c:pt idx="4166">
                  <c:v>15370</c:v>
                </c:pt>
                <c:pt idx="4167">
                  <c:v>15371</c:v>
                </c:pt>
                <c:pt idx="4168">
                  <c:v>15372</c:v>
                </c:pt>
                <c:pt idx="4169">
                  <c:v>15373</c:v>
                </c:pt>
                <c:pt idx="4170">
                  <c:v>15374</c:v>
                </c:pt>
                <c:pt idx="4171">
                  <c:v>15375</c:v>
                </c:pt>
                <c:pt idx="4172">
                  <c:v>15376</c:v>
                </c:pt>
                <c:pt idx="4173">
                  <c:v>15377</c:v>
                </c:pt>
                <c:pt idx="4174">
                  <c:v>15378</c:v>
                </c:pt>
                <c:pt idx="4175">
                  <c:v>15379</c:v>
                </c:pt>
                <c:pt idx="4176">
                  <c:v>15380</c:v>
                </c:pt>
                <c:pt idx="4177">
                  <c:v>15381</c:v>
                </c:pt>
                <c:pt idx="4178">
                  <c:v>15382</c:v>
                </c:pt>
                <c:pt idx="4179">
                  <c:v>15383</c:v>
                </c:pt>
                <c:pt idx="4180">
                  <c:v>15384</c:v>
                </c:pt>
                <c:pt idx="4181">
                  <c:v>15385</c:v>
                </c:pt>
                <c:pt idx="4182">
                  <c:v>15386</c:v>
                </c:pt>
                <c:pt idx="4183">
                  <c:v>15387</c:v>
                </c:pt>
                <c:pt idx="4184">
                  <c:v>15388</c:v>
                </c:pt>
                <c:pt idx="4185">
                  <c:v>15389</c:v>
                </c:pt>
                <c:pt idx="4186">
                  <c:v>15390</c:v>
                </c:pt>
                <c:pt idx="4187">
                  <c:v>15391</c:v>
                </c:pt>
                <c:pt idx="4188">
                  <c:v>15392</c:v>
                </c:pt>
                <c:pt idx="4189">
                  <c:v>15393</c:v>
                </c:pt>
                <c:pt idx="4190">
                  <c:v>15394</c:v>
                </c:pt>
                <c:pt idx="4191">
                  <c:v>15395</c:v>
                </c:pt>
                <c:pt idx="4192">
                  <c:v>15396</c:v>
                </c:pt>
                <c:pt idx="4193">
                  <c:v>15397</c:v>
                </c:pt>
                <c:pt idx="4194">
                  <c:v>15398</c:v>
                </c:pt>
                <c:pt idx="4195">
                  <c:v>15399</c:v>
                </c:pt>
                <c:pt idx="4196">
                  <c:v>15400</c:v>
                </c:pt>
                <c:pt idx="4197">
                  <c:v>15401</c:v>
                </c:pt>
                <c:pt idx="4198">
                  <c:v>15402</c:v>
                </c:pt>
                <c:pt idx="4199">
                  <c:v>15403</c:v>
                </c:pt>
                <c:pt idx="4200">
                  <c:v>15404</c:v>
                </c:pt>
                <c:pt idx="4201">
                  <c:v>15405</c:v>
                </c:pt>
                <c:pt idx="4202">
                  <c:v>15406</c:v>
                </c:pt>
                <c:pt idx="4203">
                  <c:v>15407</c:v>
                </c:pt>
                <c:pt idx="4204">
                  <c:v>15408</c:v>
                </c:pt>
                <c:pt idx="4205">
                  <c:v>15409</c:v>
                </c:pt>
                <c:pt idx="4206">
                  <c:v>15410</c:v>
                </c:pt>
                <c:pt idx="4207">
                  <c:v>15411</c:v>
                </c:pt>
                <c:pt idx="4208">
                  <c:v>15412</c:v>
                </c:pt>
                <c:pt idx="4209">
                  <c:v>15413</c:v>
                </c:pt>
                <c:pt idx="4210">
                  <c:v>15414</c:v>
                </c:pt>
                <c:pt idx="4211">
                  <c:v>15415</c:v>
                </c:pt>
                <c:pt idx="4212">
                  <c:v>15416</c:v>
                </c:pt>
                <c:pt idx="4213">
                  <c:v>15417</c:v>
                </c:pt>
                <c:pt idx="4214">
                  <c:v>15418</c:v>
                </c:pt>
                <c:pt idx="4215">
                  <c:v>15419</c:v>
                </c:pt>
                <c:pt idx="4216">
                  <c:v>15420</c:v>
                </c:pt>
                <c:pt idx="4217">
                  <c:v>15421</c:v>
                </c:pt>
                <c:pt idx="4218">
                  <c:v>15422</c:v>
                </c:pt>
                <c:pt idx="4219">
                  <c:v>15423</c:v>
                </c:pt>
                <c:pt idx="4220">
                  <c:v>15424</c:v>
                </c:pt>
                <c:pt idx="4221">
                  <c:v>15425</c:v>
                </c:pt>
                <c:pt idx="4222">
                  <c:v>15426</c:v>
                </c:pt>
                <c:pt idx="4223">
                  <c:v>15427</c:v>
                </c:pt>
                <c:pt idx="4224">
                  <c:v>15428</c:v>
                </c:pt>
                <c:pt idx="4225">
                  <c:v>15429</c:v>
                </c:pt>
                <c:pt idx="4226">
                  <c:v>15430</c:v>
                </c:pt>
                <c:pt idx="4227">
                  <c:v>15431</c:v>
                </c:pt>
                <c:pt idx="4228">
                  <c:v>15432</c:v>
                </c:pt>
                <c:pt idx="4229">
                  <c:v>15433</c:v>
                </c:pt>
                <c:pt idx="4230">
                  <c:v>15434</c:v>
                </c:pt>
                <c:pt idx="4231">
                  <c:v>15435</c:v>
                </c:pt>
                <c:pt idx="4232">
                  <c:v>15436</c:v>
                </c:pt>
                <c:pt idx="4233">
                  <c:v>15437</c:v>
                </c:pt>
                <c:pt idx="4234">
                  <c:v>15438</c:v>
                </c:pt>
                <c:pt idx="4235">
                  <c:v>15439</c:v>
                </c:pt>
                <c:pt idx="4236">
                  <c:v>15440</c:v>
                </c:pt>
                <c:pt idx="4237">
                  <c:v>15441</c:v>
                </c:pt>
                <c:pt idx="4238">
                  <c:v>15442</c:v>
                </c:pt>
                <c:pt idx="4239">
                  <c:v>15443</c:v>
                </c:pt>
                <c:pt idx="4240">
                  <c:v>15444</c:v>
                </c:pt>
                <c:pt idx="4241">
                  <c:v>15445</c:v>
                </c:pt>
                <c:pt idx="4242">
                  <c:v>15446</c:v>
                </c:pt>
                <c:pt idx="4243">
                  <c:v>15447</c:v>
                </c:pt>
                <c:pt idx="4244">
                  <c:v>15448</c:v>
                </c:pt>
                <c:pt idx="4245">
                  <c:v>15449</c:v>
                </c:pt>
                <c:pt idx="4246">
                  <c:v>15450</c:v>
                </c:pt>
                <c:pt idx="4247">
                  <c:v>15451</c:v>
                </c:pt>
                <c:pt idx="4248">
                  <c:v>15452</c:v>
                </c:pt>
                <c:pt idx="4249">
                  <c:v>15453</c:v>
                </c:pt>
                <c:pt idx="4250">
                  <c:v>15454</c:v>
                </c:pt>
                <c:pt idx="4251">
                  <c:v>15455</c:v>
                </c:pt>
                <c:pt idx="4252">
                  <c:v>15456</c:v>
                </c:pt>
                <c:pt idx="4253">
                  <c:v>15457</c:v>
                </c:pt>
                <c:pt idx="4254">
                  <c:v>15458</c:v>
                </c:pt>
                <c:pt idx="4255">
                  <c:v>15459</c:v>
                </c:pt>
                <c:pt idx="4256">
                  <c:v>15460</c:v>
                </c:pt>
                <c:pt idx="4257">
                  <c:v>15461</c:v>
                </c:pt>
                <c:pt idx="4258">
                  <c:v>15462</c:v>
                </c:pt>
                <c:pt idx="4259">
                  <c:v>15463</c:v>
                </c:pt>
                <c:pt idx="4260">
                  <c:v>15464</c:v>
                </c:pt>
                <c:pt idx="4261">
                  <c:v>15465</c:v>
                </c:pt>
                <c:pt idx="4262">
                  <c:v>15466</c:v>
                </c:pt>
                <c:pt idx="4263">
                  <c:v>15467</c:v>
                </c:pt>
                <c:pt idx="4264">
                  <c:v>15468</c:v>
                </c:pt>
                <c:pt idx="4265">
                  <c:v>15469</c:v>
                </c:pt>
                <c:pt idx="4266">
                  <c:v>15470</c:v>
                </c:pt>
                <c:pt idx="4267">
                  <c:v>15471</c:v>
                </c:pt>
                <c:pt idx="4268">
                  <c:v>15472</c:v>
                </c:pt>
                <c:pt idx="4269">
                  <c:v>15473</c:v>
                </c:pt>
                <c:pt idx="4270">
                  <c:v>15474</c:v>
                </c:pt>
                <c:pt idx="4271">
                  <c:v>15475</c:v>
                </c:pt>
                <c:pt idx="4272">
                  <c:v>15476</c:v>
                </c:pt>
                <c:pt idx="4273">
                  <c:v>15477</c:v>
                </c:pt>
                <c:pt idx="4274">
                  <c:v>15478</c:v>
                </c:pt>
                <c:pt idx="4275">
                  <c:v>15479</c:v>
                </c:pt>
                <c:pt idx="4276">
                  <c:v>15480</c:v>
                </c:pt>
                <c:pt idx="4277">
                  <c:v>15481</c:v>
                </c:pt>
                <c:pt idx="4278">
                  <c:v>15482</c:v>
                </c:pt>
                <c:pt idx="4279">
                  <c:v>15483</c:v>
                </c:pt>
                <c:pt idx="4280">
                  <c:v>15484</c:v>
                </c:pt>
                <c:pt idx="4281">
                  <c:v>15485</c:v>
                </c:pt>
                <c:pt idx="4282">
                  <c:v>15486</c:v>
                </c:pt>
                <c:pt idx="4283">
                  <c:v>15487</c:v>
                </c:pt>
                <c:pt idx="4284">
                  <c:v>15488</c:v>
                </c:pt>
                <c:pt idx="4285">
                  <c:v>15489</c:v>
                </c:pt>
                <c:pt idx="4286">
                  <c:v>15490</c:v>
                </c:pt>
                <c:pt idx="4287">
                  <c:v>15491</c:v>
                </c:pt>
                <c:pt idx="4288">
                  <c:v>15492</c:v>
                </c:pt>
                <c:pt idx="4289">
                  <c:v>15493</c:v>
                </c:pt>
                <c:pt idx="4290">
                  <c:v>15494</c:v>
                </c:pt>
                <c:pt idx="4291">
                  <c:v>15495</c:v>
                </c:pt>
                <c:pt idx="4292">
                  <c:v>15496</c:v>
                </c:pt>
                <c:pt idx="4293">
                  <c:v>15497</c:v>
                </c:pt>
                <c:pt idx="4294">
                  <c:v>15498</c:v>
                </c:pt>
                <c:pt idx="4295">
                  <c:v>15499</c:v>
                </c:pt>
                <c:pt idx="4296">
                  <c:v>15500</c:v>
                </c:pt>
                <c:pt idx="4297">
                  <c:v>15501</c:v>
                </c:pt>
                <c:pt idx="4298">
                  <c:v>15502</c:v>
                </c:pt>
                <c:pt idx="4299">
                  <c:v>15503</c:v>
                </c:pt>
                <c:pt idx="4300">
                  <c:v>15504</c:v>
                </c:pt>
                <c:pt idx="4301">
                  <c:v>15505</c:v>
                </c:pt>
                <c:pt idx="4302">
                  <c:v>15506</c:v>
                </c:pt>
                <c:pt idx="4303">
                  <c:v>15507</c:v>
                </c:pt>
                <c:pt idx="4304">
                  <c:v>15508</c:v>
                </c:pt>
                <c:pt idx="4305">
                  <c:v>15509</c:v>
                </c:pt>
                <c:pt idx="4306">
                  <c:v>15510</c:v>
                </c:pt>
                <c:pt idx="4307">
                  <c:v>15511</c:v>
                </c:pt>
                <c:pt idx="4308">
                  <c:v>15512</c:v>
                </c:pt>
                <c:pt idx="4309">
                  <c:v>15513</c:v>
                </c:pt>
                <c:pt idx="4310">
                  <c:v>15514</c:v>
                </c:pt>
                <c:pt idx="4311">
                  <c:v>15515</c:v>
                </c:pt>
                <c:pt idx="4312">
                  <c:v>15516</c:v>
                </c:pt>
                <c:pt idx="4313">
                  <c:v>15517</c:v>
                </c:pt>
                <c:pt idx="4314">
                  <c:v>15518</c:v>
                </c:pt>
                <c:pt idx="4315">
                  <c:v>15519</c:v>
                </c:pt>
                <c:pt idx="4316">
                  <c:v>15520</c:v>
                </c:pt>
                <c:pt idx="4317">
                  <c:v>15521</c:v>
                </c:pt>
                <c:pt idx="4318">
                  <c:v>15522</c:v>
                </c:pt>
                <c:pt idx="4319">
                  <c:v>15523</c:v>
                </c:pt>
                <c:pt idx="4320">
                  <c:v>15524</c:v>
                </c:pt>
                <c:pt idx="4321">
                  <c:v>15525</c:v>
                </c:pt>
                <c:pt idx="4322">
                  <c:v>15526</c:v>
                </c:pt>
                <c:pt idx="4323">
                  <c:v>15527</c:v>
                </c:pt>
                <c:pt idx="4324">
                  <c:v>15528</c:v>
                </c:pt>
                <c:pt idx="4325">
                  <c:v>15529</c:v>
                </c:pt>
                <c:pt idx="4326">
                  <c:v>15530</c:v>
                </c:pt>
                <c:pt idx="4327">
                  <c:v>15531</c:v>
                </c:pt>
                <c:pt idx="4328">
                  <c:v>15532</c:v>
                </c:pt>
                <c:pt idx="4329">
                  <c:v>15533</c:v>
                </c:pt>
                <c:pt idx="4330">
                  <c:v>15534</c:v>
                </c:pt>
                <c:pt idx="4331">
                  <c:v>15535</c:v>
                </c:pt>
                <c:pt idx="4332">
                  <c:v>15536</c:v>
                </c:pt>
                <c:pt idx="4333">
                  <c:v>15537</c:v>
                </c:pt>
                <c:pt idx="4334">
                  <c:v>15538</c:v>
                </c:pt>
                <c:pt idx="4335">
                  <c:v>15539</c:v>
                </c:pt>
                <c:pt idx="4336">
                  <c:v>15540</c:v>
                </c:pt>
                <c:pt idx="4337">
                  <c:v>15541</c:v>
                </c:pt>
                <c:pt idx="4338">
                  <c:v>15542</c:v>
                </c:pt>
                <c:pt idx="4339">
                  <c:v>15543</c:v>
                </c:pt>
                <c:pt idx="4340">
                  <c:v>15544</c:v>
                </c:pt>
                <c:pt idx="4341">
                  <c:v>15545</c:v>
                </c:pt>
                <c:pt idx="4342">
                  <c:v>15546</c:v>
                </c:pt>
                <c:pt idx="4343">
                  <c:v>15547</c:v>
                </c:pt>
                <c:pt idx="4344">
                  <c:v>15548</c:v>
                </c:pt>
                <c:pt idx="4345">
                  <c:v>15549</c:v>
                </c:pt>
                <c:pt idx="4346">
                  <c:v>15550</c:v>
                </c:pt>
                <c:pt idx="4347">
                  <c:v>15551</c:v>
                </c:pt>
                <c:pt idx="4348">
                  <c:v>15552</c:v>
                </c:pt>
                <c:pt idx="4349">
                  <c:v>15553</c:v>
                </c:pt>
                <c:pt idx="4350">
                  <c:v>15554</c:v>
                </c:pt>
                <c:pt idx="4351">
                  <c:v>15555</c:v>
                </c:pt>
                <c:pt idx="4352">
                  <c:v>15556</c:v>
                </c:pt>
                <c:pt idx="4353">
                  <c:v>15557</c:v>
                </c:pt>
                <c:pt idx="4354">
                  <c:v>15558</c:v>
                </c:pt>
                <c:pt idx="4355">
                  <c:v>15559</c:v>
                </c:pt>
                <c:pt idx="4356">
                  <c:v>15560</c:v>
                </c:pt>
                <c:pt idx="4357">
                  <c:v>15561</c:v>
                </c:pt>
                <c:pt idx="4358">
                  <c:v>15562</c:v>
                </c:pt>
                <c:pt idx="4359">
                  <c:v>15563</c:v>
                </c:pt>
                <c:pt idx="4360">
                  <c:v>15564</c:v>
                </c:pt>
                <c:pt idx="4361">
                  <c:v>15565</c:v>
                </c:pt>
                <c:pt idx="4362">
                  <c:v>15566</c:v>
                </c:pt>
                <c:pt idx="4363">
                  <c:v>15567</c:v>
                </c:pt>
                <c:pt idx="4364">
                  <c:v>15568</c:v>
                </c:pt>
                <c:pt idx="4365">
                  <c:v>15569</c:v>
                </c:pt>
                <c:pt idx="4366">
                  <c:v>15570</c:v>
                </c:pt>
                <c:pt idx="4367">
                  <c:v>15571</c:v>
                </c:pt>
                <c:pt idx="4368">
                  <c:v>15572</c:v>
                </c:pt>
                <c:pt idx="4369">
                  <c:v>15573</c:v>
                </c:pt>
                <c:pt idx="4370">
                  <c:v>15574</c:v>
                </c:pt>
                <c:pt idx="4371">
                  <c:v>15575</c:v>
                </c:pt>
                <c:pt idx="4372">
                  <c:v>15576</c:v>
                </c:pt>
                <c:pt idx="4373">
                  <c:v>15577</c:v>
                </c:pt>
                <c:pt idx="4374">
                  <c:v>15578</c:v>
                </c:pt>
                <c:pt idx="4375">
                  <c:v>15579</c:v>
                </c:pt>
                <c:pt idx="4376">
                  <c:v>15580</c:v>
                </c:pt>
                <c:pt idx="4377">
                  <c:v>15581</c:v>
                </c:pt>
                <c:pt idx="4378">
                  <c:v>15582</c:v>
                </c:pt>
                <c:pt idx="4379">
                  <c:v>15583</c:v>
                </c:pt>
                <c:pt idx="4380">
                  <c:v>15584</c:v>
                </c:pt>
                <c:pt idx="4381">
                  <c:v>15585</c:v>
                </c:pt>
                <c:pt idx="4382">
                  <c:v>15586</c:v>
                </c:pt>
                <c:pt idx="4383">
                  <c:v>15587</c:v>
                </c:pt>
                <c:pt idx="4384">
                  <c:v>15588</c:v>
                </c:pt>
                <c:pt idx="4385">
                  <c:v>15589</c:v>
                </c:pt>
                <c:pt idx="4386">
                  <c:v>15590</c:v>
                </c:pt>
                <c:pt idx="4387">
                  <c:v>15591</c:v>
                </c:pt>
                <c:pt idx="4388">
                  <c:v>15592</c:v>
                </c:pt>
                <c:pt idx="4389">
                  <c:v>15593</c:v>
                </c:pt>
                <c:pt idx="4390">
                  <c:v>15594</c:v>
                </c:pt>
                <c:pt idx="4391">
                  <c:v>15595</c:v>
                </c:pt>
                <c:pt idx="4392">
                  <c:v>15596</c:v>
                </c:pt>
                <c:pt idx="4393">
                  <c:v>15597</c:v>
                </c:pt>
                <c:pt idx="4394">
                  <c:v>15598</c:v>
                </c:pt>
                <c:pt idx="4395">
                  <c:v>15599</c:v>
                </c:pt>
                <c:pt idx="4396">
                  <c:v>15600</c:v>
                </c:pt>
                <c:pt idx="4397">
                  <c:v>15601</c:v>
                </c:pt>
                <c:pt idx="4398">
                  <c:v>15602</c:v>
                </c:pt>
                <c:pt idx="4399">
                  <c:v>15603</c:v>
                </c:pt>
                <c:pt idx="4400">
                  <c:v>15604</c:v>
                </c:pt>
                <c:pt idx="4401">
                  <c:v>15605</c:v>
                </c:pt>
                <c:pt idx="4402">
                  <c:v>15606</c:v>
                </c:pt>
                <c:pt idx="4403">
                  <c:v>15607</c:v>
                </c:pt>
                <c:pt idx="4404">
                  <c:v>15608</c:v>
                </c:pt>
                <c:pt idx="4405">
                  <c:v>15609</c:v>
                </c:pt>
                <c:pt idx="4406">
                  <c:v>15610</c:v>
                </c:pt>
                <c:pt idx="4407">
                  <c:v>15611</c:v>
                </c:pt>
                <c:pt idx="4408">
                  <c:v>15612</c:v>
                </c:pt>
                <c:pt idx="4409">
                  <c:v>15613</c:v>
                </c:pt>
                <c:pt idx="4410">
                  <c:v>15614</c:v>
                </c:pt>
                <c:pt idx="4411">
                  <c:v>15615</c:v>
                </c:pt>
                <c:pt idx="4412">
                  <c:v>15616</c:v>
                </c:pt>
                <c:pt idx="4413">
                  <c:v>15617</c:v>
                </c:pt>
                <c:pt idx="4414">
                  <c:v>15618</c:v>
                </c:pt>
                <c:pt idx="4415">
                  <c:v>15619</c:v>
                </c:pt>
                <c:pt idx="4416">
                  <c:v>15620</c:v>
                </c:pt>
                <c:pt idx="4417">
                  <c:v>15621</c:v>
                </c:pt>
                <c:pt idx="4418">
                  <c:v>15622</c:v>
                </c:pt>
                <c:pt idx="4419">
                  <c:v>15623</c:v>
                </c:pt>
                <c:pt idx="4420">
                  <c:v>15624</c:v>
                </c:pt>
                <c:pt idx="4421">
                  <c:v>15625</c:v>
                </c:pt>
                <c:pt idx="4422">
                  <c:v>15626</c:v>
                </c:pt>
                <c:pt idx="4423">
                  <c:v>15627</c:v>
                </c:pt>
                <c:pt idx="4424">
                  <c:v>15628</c:v>
                </c:pt>
                <c:pt idx="4425">
                  <c:v>15629</c:v>
                </c:pt>
                <c:pt idx="4426">
                  <c:v>15630</c:v>
                </c:pt>
                <c:pt idx="4427">
                  <c:v>15631</c:v>
                </c:pt>
                <c:pt idx="4428">
                  <c:v>15632</c:v>
                </c:pt>
                <c:pt idx="4429">
                  <c:v>15633</c:v>
                </c:pt>
                <c:pt idx="4430">
                  <c:v>15634</c:v>
                </c:pt>
                <c:pt idx="4431">
                  <c:v>15635</c:v>
                </c:pt>
                <c:pt idx="4432">
                  <c:v>15636</c:v>
                </c:pt>
                <c:pt idx="4433">
                  <c:v>15637</c:v>
                </c:pt>
                <c:pt idx="4434">
                  <c:v>15638</c:v>
                </c:pt>
                <c:pt idx="4435">
                  <c:v>15639</c:v>
                </c:pt>
                <c:pt idx="4436">
                  <c:v>15640</c:v>
                </c:pt>
                <c:pt idx="4437">
                  <c:v>15641</c:v>
                </c:pt>
                <c:pt idx="4438">
                  <c:v>15642</c:v>
                </c:pt>
                <c:pt idx="4439">
                  <c:v>15643</c:v>
                </c:pt>
                <c:pt idx="4440">
                  <c:v>15644</c:v>
                </c:pt>
                <c:pt idx="4441">
                  <c:v>15645</c:v>
                </c:pt>
                <c:pt idx="4442">
                  <c:v>15646</c:v>
                </c:pt>
                <c:pt idx="4443">
                  <c:v>15647</c:v>
                </c:pt>
                <c:pt idx="4444">
                  <c:v>15648</c:v>
                </c:pt>
                <c:pt idx="4445">
                  <c:v>15649</c:v>
                </c:pt>
                <c:pt idx="4446">
                  <c:v>15650</c:v>
                </c:pt>
                <c:pt idx="4447">
                  <c:v>15651</c:v>
                </c:pt>
                <c:pt idx="4448">
                  <c:v>15652</c:v>
                </c:pt>
                <c:pt idx="4449">
                  <c:v>15653</c:v>
                </c:pt>
                <c:pt idx="4450">
                  <c:v>15654</c:v>
                </c:pt>
                <c:pt idx="4451">
                  <c:v>15655</c:v>
                </c:pt>
                <c:pt idx="4452">
                  <c:v>15656</c:v>
                </c:pt>
                <c:pt idx="4453">
                  <c:v>15657</c:v>
                </c:pt>
                <c:pt idx="4454">
                  <c:v>15658</c:v>
                </c:pt>
                <c:pt idx="4455">
                  <c:v>15659</c:v>
                </c:pt>
                <c:pt idx="4456">
                  <c:v>15660</c:v>
                </c:pt>
                <c:pt idx="4457">
                  <c:v>15661</c:v>
                </c:pt>
                <c:pt idx="4458">
                  <c:v>15662</c:v>
                </c:pt>
                <c:pt idx="4459">
                  <c:v>15663</c:v>
                </c:pt>
                <c:pt idx="4460">
                  <c:v>15664</c:v>
                </c:pt>
                <c:pt idx="4461">
                  <c:v>15665</c:v>
                </c:pt>
                <c:pt idx="4462">
                  <c:v>15666</c:v>
                </c:pt>
                <c:pt idx="4463">
                  <c:v>15667</c:v>
                </c:pt>
                <c:pt idx="4464">
                  <c:v>15668</c:v>
                </c:pt>
                <c:pt idx="4465">
                  <c:v>15669</c:v>
                </c:pt>
                <c:pt idx="4466">
                  <c:v>15670</c:v>
                </c:pt>
                <c:pt idx="4467">
                  <c:v>15671</c:v>
                </c:pt>
                <c:pt idx="4468">
                  <c:v>15672</c:v>
                </c:pt>
                <c:pt idx="4469">
                  <c:v>15673</c:v>
                </c:pt>
                <c:pt idx="4470">
                  <c:v>15674</c:v>
                </c:pt>
                <c:pt idx="4471">
                  <c:v>15675</c:v>
                </c:pt>
                <c:pt idx="4472">
                  <c:v>15676</c:v>
                </c:pt>
                <c:pt idx="4473">
                  <c:v>15677</c:v>
                </c:pt>
                <c:pt idx="4474">
                  <c:v>15678</c:v>
                </c:pt>
                <c:pt idx="4475">
                  <c:v>15679</c:v>
                </c:pt>
                <c:pt idx="4476">
                  <c:v>15680</c:v>
                </c:pt>
                <c:pt idx="4477">
                  <c:v>15681</c:v>
                </c:pt>
                <c:pt idx="4478">
                  <c:v>15682</c:v>
                </c:pt>
                <c:pt idx="4479">
                  <c:v>15683</c:v>
                </c:pt>
                <c:pt idx="4480">
                  <c:v>15684</c:v>
                </c:pt>
                <c:pt idx="4481">
                  <c:v>15685</c:v>
                </c:pt>
                <c:pt idx="4482">
                  <c:v>15686</c:v>
                </c:pt>
                <c:pt idx="4483">
                  <c:v>15687</c:v>
                </c:pt>
                <c:pt idx="4484">
                  <c:v>15688</c:v>
                </c:pt>
                <c:pt idx="4485">
                  <c:v>15689</c:v>
                </c:pt>
                <c:pt idx="4486">
                  <c:v>15690</c:v>
                </c:pt>
                <c:pt idx="4487">
                  <c:v>15691</c:v>
                </c:pt>
                <c:pt idx="4488">
                  <c:v>15692</c:v>
                </c:pt>
                <c:pt idx="4489">
                  <c:v>15693</c:v>
                </c:pt>
                <c:pt idx="4490">
                  <c:v>15694</c:v>
                </c:pt>
                <c:pt idx="4491">
                  <c:v>15695</c:v>
                </c:pt>
                <c:pt idx="4492">
                  <c:v>15696</c:v>
                </c:pt>
                <c:pt idx="4493">
                  <c:v>15697</c:v>
                </c:pt>
                <c:pt idx="4494">
                  <c:v>15698</c:v>
                </c:pt>
                <c:pt idx="4495">
                  <c:v>15699</c:v>
                </c:pt>
                <c:pt idx="4496">
                  <c:v>15700</c:v>
                </c:pt>
                <c:pt idx="4497">
                  <c:v>15701</c:v>
                </c:pt>
                <c:pt idx="4498">
                  <c:v>15702</c:v>
                </c:pt>
                <c:pt idx="4499">
                  <c:v>15703</c:v>
                </c:pt>
                <c:pt idx="4500">
                  <c:v>15704</c:v>
                </c:pt>
                <c:pt idx="4501">
                  <c:v>15705</c:v>
                </c:pt>
                <c:pt idx="4502">
                  <c:v>15706</c:v>
                </c:pt>
                <c:pt idx="4503">
                  <c:v>15707</c:v>
                </c:pt>
                <c:pt idx="4504">
                  <c:v>15708</c:v>
                </c:pt>
                <c:pt idx="4505">
                  <c:v>15709</c:v>
                </c:pt>
                <c:pt idx="4506">
                  <c:v>15710</c:v>
                </c:pt>
                <c:pt idx="4507">
                  <c:v>15711</c:v>
                </c:pt>
                <c:pt idx="4508">
                  <c:v>15712</c:v>
                </c:pt>
                <c:pt idx="4509">
                  <c:v>15713</c:v>
                </c:pt>
                <c:pt idx="4510">
                  <c:v>15714</c:v>
                </c:pt>
                <c:pt idx="4511">
                  <c:v>15715</c:v>
                </c:pt>
                <c:pt idx="4512">
                  <c:v>15716</c:v>
                </c:pt>
                <c:pt idx="4513">
                  <c:v>15717</c:v>
                </c:pt>
                <c:pt idx="4514">
                  <c:v>15718</c:v>
                </c:pt>
                <c:pt idx="4515">
                  <c:v>15719</c:v>
                </c:pt>
                <c:pt idx="4516">
                  <c:v>15720</c:v>
                </c:pt>
                <c:pt idx="4517">
                  <c:v>15721</c:v>
                </c:pt>
                <c:pt idx="4518">
                  <c:v>15722</c:v>
                </c:pt>
                <c:pt idx="4519">
                  <c:v>15723</c:v>
                </c:pt>
                <c:pt idx="4520">
                  <c:v>15724</c:v>
                </c:pt>
                <c:pt idx="4521">
                  <c:v>15725</c:v>
                </c:pt>
                <c:pt idx="4522">
                  <c:v>15726</c:v>
                </c:pt>
                <c:pt idx="4523">
                  <c:v>15727</c:v>
                </c:pt>
                <c:pt idx="4524">
                  <c:v>15728</c:v>
                </c:pt>
                <c:pt idx="4525">
                  <c:v>15729</c:v>
                </c:pt>
                <c:pt idx="4526">
                  <c:v>15730</c:v>
                </c:pt>
                <c:pt idx="4527">
                  <c:v>15731</c:v>
                </c:pt>
                <c:pt idx="4528">
                  <c:v>15732</c:v>
                </c:pt>
                <c:pt idx="4529">
                  <c:v>15733</c:v>
                </c:pt>
                <c:pt idx="4530">
                  <c:v>15734</c:v>
                </c:pt>
                <c:pt idx="4531">
                  <c:v>15735</c:v>
                </c:pt>
                <c:pt idx="4532">
                  <c:v>15736</c:v>
                </c:pt>
                <c:pt idx="4533">
                  <c:v>15737</c:v>
                </c:pt>
                <c:pt idx="4534">
                  <c:v>15738</c:v>
                </c:pt>
                <c:pt idx="4535">
                  <c:v>15739</c:v>
                </c:pt>
                <c:pt idx="4536">
                  <c:v>15740</c:v>
                </c:pt>
                <c:pt idx="4537">
                  <c:v>15741</c:v>
                </c:pt>
                <c:pt idx="4538">
                  <c:v>15742</c:v>
                </c:pt>
                <c:pt idx="4539">
                  <c:v>15743</c:v>
                </c:pt>
                <c:pt idx="4540">
                  <c:v>15744</c:v>
                </c:pt>
                <c:pt idx="4541">
                  <c:v>15745</c:v>
                </c:pt>
                <c:pt idx="4542">
                  <c:v>15746</c:v>
                </c:pt>
                <c:pt idx="4543">
                  <c:v>15747</c:v>
                </c:pt>
                <c:pt idx="4544">
                  <c:v>15748</c:v>
                </c:pt>
                <c:pt idx="4545">
                  <c:v>15749</c:v>
                </c:pt>
                <c:pt idx="4546">
                  <c:v>15750</c:v>
                </c:pt>
                <c:pt idx="4547">
                  <c:v>15751</c:v>
                </c:pt>
                <c:pt idx="4548">
                  <c:v>15752</c:v>
                </c:pt>
                <c:pt idx="4549">
                  <c:v>15753</c:v>
                </c:pt>
                <c:pt idx="4550">
                  <c:v>15754</c:v>
                </c:pt>
                <c:pt idx="4551">
                  <c:v>15755</c:v>
                </c:pt>
                <c:pt idx="4552">
                  <c:v>15756</c:v>
                </c:pt>
                <c:pt idx="4553">
                  <c:v>15757</c:v>
                </c:pt>
                <c:pt idx="4554">
                  <c:v>15758</c:v>
                </c:pt>
                <c:pt idx="4555">
                  <c:v>15759</c:v>
                </c:pt>
                <c:pt idx="4556">
                  <c:v>15760</c:v>
                </c:pt>
                <c:pt idx="4557">
                  <c:v>15761</c:v>
                </c:pt>
                <c:pt idx="4558">
                  <c:v>15762</c:v>
                </c:pt>
                <c:pt idx="4559">
                  <c:v>15763</c:v>
                </c:pt>
                <c:pt idx="4560">
                  <c:v>15764</c:v>
                </c:pt>
                <c:pt idx="4561">
                  <c:v>15765</c:v>
                </c:pt>
                <c:pt idx="4562">
                  <c:v>15766</c:v>
                </c:pt>
                <c:pt idx="4563">
                  <c:v>15767</c:v>
                </c:pt>
                <c:pt idx="4564">
                  <c:v>15768</c:v>
                </c:pt>
                <c:pt idx="4565">
                  <c:v>15769</c:v>
                </c:pt>
                <c:pt idx="4566">
                  <c:v>15770</c:v>
                </c:pt>
                <c:pt idx="4567">
                  <c:v>15771</c:v>
                </c:pt>
                <c:pt idx="4568">
                  <c:v>15772</c:v>
                </c:pt>
                <c:pt idx="4569">
                  <c:v>15773</c:v>
                </c:pt>
                <c:pt idx="4570">
                  <c:v>15774</c:v>
                </c:pt>
                <c:pt idx="4571">
                  <c:v>15775</c:v>
                </c:pt>
                <c:pt idx="4572">
                  <c:v>15776</c:v>
                </c:pt>
                <c:pt idx="4573">
                  <c:v>15777</c:v>
                </c:pt>
                <c:pt idx="4574">
                  <c:v>15778</c:v>
                </c:pt>
                <c:pt idx="4575">
                  <c:v>15779</c:v>
                </c:pt>
                <c:pt idx="4576">
                  <c:v>15780</c:v>
                </c:pt>
                <c:pt idx="4577">
                  <c:v>15781</c:v>
                </c:pt>
                <c:pt idx="4578">
                  <c:v>15782</c:v>
                </c:pt>
                <c:pt idx="4579">
                  <c:v>15783</c:v>
                </c:pt>
                <c:pt idx="4580">
                  <c:v>15784</c:v>
                </c:pt>
                <c:pt idx="4581">
                  <c:v>15785</c:v>
                </c:pt>
                <c:pt idx="4582">
                  <c:v>15786</c:v>
                </c:pt>
                <c:pt idx="4583">
                  <c:v>15787</c:v>
                </c:pt>
                <c:pt idx="4584">
                  <c:v>15788</c:v>
                </c:pt>
                <c:pt idx="4585">
                  <c:v>15789</c:v>
                </c:pt>
                <c:pt idx="4586">
                  <c:v>15790</c:v>
                </c:pt>
                <c:pt idx="4587">
                  <c:v>15791</c:v>
                </c:pt>
                <c:pt idx="4588">
                  <c:v>15792</c:v>
                </c:pt>
                <c:pt idx="4589">
                  <c:v>15793</c:v>
                </c:pt>
                <c:pt idx="4590">
                  <c:v>15794</c:v>
                </c:pt>
                <c:pt idx="4591">
                  <c:v>15795</c:v>
                </c:pt>
                <c:pt idx="4592">
                  <c:v>15796</c:v>
                </c:pt>
                <c:pt idx="4593">
                  <c:v>15797</c:v>
                </c:pt>
                <c:pt idx="4594">
                  <c:v>15798</c:v>
                </c:pt>
                <c:pt idx="4595">
                  <c:v>15799</c:v>
                </c:pt>
                <c:pt idx="4596">
                  <c:v>15800</c:v>
                </c:pt>
                <c:pt idx="4597">
                  <c:v>15801</c:v>
                </c:pt>
                <c:pt idx="4598">
                  <c:v>15802</c:v>
                </c:pt>
                <c:pt idx="4599">
                  <c:v>15803</c:v>
                </c:pt>
                <c:pt idx="4600">
                  <c:v>15804</c:v>
                </c:pt>
                <c:pt idx="4601">
                  <c:v>15805</c:v>
                </c:pt>
                <c:pt idx="4602">
                  <c:v>15806</c:v>
                </c:pt>
                <c:pt idx="4603">
                  <c:v>15807</c:v>
                </c:pt>
                <c:pt idx="4604">
                  <c:v>15808</c:v>
                </c:pt>
                <c:pt idx="4605">
                  <c:v>15809</c:v>
                </c:pt>
                <c:pt idx="4606">
                  <c:v>15810</c:v>
                </c:pt>
                <c:pt idx="4607">
                  <c:v>15811</c:v>
                </c:pt>
                <c:pt idx="4608">
                  <c:v>15812</c:v>
                </c:pt>
                <c:pt idx="4609">
                  <c:v>15813</c:v>
                </c:pt>
                <c:pt idx="4610">
                  <c:v>15814</c:v>
                </c:pt>
                <c:pt idx="4611">
                  <c:v>15815</c:v>
                </c:pt>
                <c:pt idx="4612">
                  <c:v>15816</c:v>
                </c:pt>
                <c:pt idx="4613">
                  <c:v>15817</c:v>
                </c:pt>
                <c:pt idx="4614">
                  <c:v>15818</c:v>
                </c:pt>
                <c:pt idx="4615">
                  <c:v>15819</c:v>
                </c:pt>
                <c:pt idx="4616">
                  <c:v>15820</c:v>
                </c:pt>
                <c:pt idx="4617">
                  <c:v>15821</c:v>
                </c:pt>
                <c:pt idx="4618">
                  <c:v>15822</c:v>
                </c:pt>
                <c:pt idx="4619">
                  <c:v>15823</c:v>
                </c:pt>
                <c:pt idx="4620">
                  <c:v>15824</c:v>
                </c:pt>
                <c:pt idx="4621">
                  <c:v>15825</c:v>
                </c:pt>
                <c:pt idx="4622">
                  <c:v>15826</c:v>
                </c:pt>
                <c:pt idx="4623">
                  <c:v>15827</c:v>
                </c:pt>
                <c:pt idx="4624">
                  <c:v>15828</c:v>
                </c:pt>
                <c:pt idx="4625">
                  <c:v>15829</c:v>
                </c:pt>
                <c:pt idx="4626">
                  <c:v>15830</c:v>
                </c:pt>
                <c:pt idx="4627">
                  <c:v>15831</c:v>
                </c:pt>
                <c:pt idx="4628">
                  <c:v>15832</c:v>
                </c:pt>
                <c:pt idx="4629">
                  <c:v>15833</c:v>
                </c:pt>
                <c:pt idx="4630">
                  <c:v>15834</c:v>
                </c:pt>
                <c:pt idx="4631">
                  <c:v>15835</c:v>
                </c:pt>
                <c:pt idx="4632">
                  <c:v>15836</c:v>
                </c:pt>
                <c:pt idx="4633">
                  <c:v>15837</c:v>
                </c:pt>
                <c:pt idx="4634">
                  <c:v>15838</c:v>
                </c:pt>
                <c:pt idx="4635">
                  <c:v>15839</c:v>
                </c:pt>
                <c:pt idx="4636">
                  <c:v>15840</c:v>
                </c:pt>
                <c:pt idx="4637">
                  <c:v>15841</c:v>
                </c:pt>
                <c:pt idx="4638">
                  <c:v>15842</c:v>
                </c:pt>
                <c:pt idx="4639">
                  <c:v>15843</c:v>
                </c:pt>
                <c:pt idx="4640">
                  <c:v>15844</c:v>
                </c:pt>
                <c:pt idx="4641">
                  <c:v>15845</c:v>
                </c:pt>
                <c:pt idx="4642">
                  <c:v>15846</c:v>
                </c:pt>
                <c:pt idx="4643">
                  <c:v>15847</c:v>
                </c:pt>
                <c:pt idx="4644">
                  <c:v>15848</c:v>
                </c:pt>
                <c:pt idx="4645">
                  <c:v>15849</c:v>
                </c:pt>
                <c:pt idx="4646">
                  <c:v>15850</c:v>
                </c:pt>
                <c:pt idx="4647">
                  <c:v>15851</c:v>
                </c:pt>
                <c:pt idx="4648">
                  <c:v>15852</c:v>
                </c:pt>
                <c:pt idx="4649">
                  <c:v>15853</c:v>
                </c:pt>
                <c:pt idx="4650">
                  <c:v>15854</c:v>
                </c:pt>
                <c:pt idx="4651">
                  <c:v>15855</c:v>
                </c:pt>
                <c:pt idx="4652">
                  <c:v>15856</c:v>
                </c:pt>
                <c:pt idx="4653">
                  <c:v>15857</c:v>
                </c:pt>
                <c:pt idx="4654">
                  <c:v>15858</c:v>
                </c:pt>
                <c:pt idx="4655">
                  <c:v>15859</c:v>
                </c:pt>
                <c:pt idx="4656">
                  <c:v>15860</c:v>
                </c:pt>
                <c:pt idx="4657">
                  <c:v>15861</c:v>
                </c:pt>
                <c:pt idx="4658">
                  <c:v>15862</c:v>
                </c:pt>
                <c:pt idx="4659">
                  <c:v>15863</c:v>
                </c:pt>
                <c:pt idx="4660">
                  <c:v>15864</c:v>
                </c:pt>
                <c:pt idx="4661">
                  <c:v>15865</c:v>
                </c:pt>
                <c:pt idx="4662">
                  <c:v>15866</c:v>
                </c:pt>
                <c:pt idx="4663">
                  <c:v>15867</c:v>
                </c:pt>
                <c:pt idx="4664">
                  <c:v>15868</c:v>
                </c:pt>
                <c:pt idx="4665">
                  <c:v>15869</c:v>
                </c:pt>
                <c:pt idx="4666">
                  <c:v>15870</c:v>
                </c:pt>
                <c:pt idx="4667">
                  <c:v>15871</c:v>
                </c:pt>
                <c:pt idx="4668">
                  <c:v>15872</c:v>
                </c:pt>
                <c:pt idx="4669">
                  <c:v>15873</c:v>
                </c:pt>
                <c:pt idx="4670">
                  <c:v>15874</c:v>
                </c:pt>
                <c:pt idx="4671">
                  <c:v>15875</c:v>
                </c:pt>
                <c:pt idx="4672">
                  <c:v>15876</c:v>
                </c:pt>
                <c:pt idx="4673">
                  <c:v>15877</c:v>
                </c:pt>
                <c:pt idx="4674">
                  <c:v>15878</c:v>
                </c:pt>
                <c:pt idx="4675">
                  <c:v>15879</c:v>
                </c:pt>
                <c:pt idx="4676">
                  <c:v>15880</c:v>
                </c:pt>
                <c:pt idx="4677">
                  <c:v>15881</c:v>
                </c:pt>
                <c:pt idx="4678">
                  <c:v>15882</c:v>
                </c:pt>
                <c:pt idx="4679">
                  <c:v>15883</c:v>
                </c:pt>
                <c:pt idx="4680">
                  <c:v>15884</c:v>
                </c:pt>
                <c:pt idx="4681">
                  <c:v>15885</c:v>
                </c:pt>
                <c:pt idx="4682">
                  <c:v>15886</c:v>
                </c:pt>
                <c:pt idx="4683">
                  <c:v>15887</c:v>
                </c:pt>
                <c:pt idx="4684">
                  <c:v>15888</c:v>
                </c:pt>
                <c:pt idx="4685">
                  <c:v>15889</c:v>
                </c:pt>
                <c:pt idx="4686">
                  <c:v>15890</c:v>
                </c:pt>
                <c:pt idx="4687">
                  <c:v>15891</c:v>
                </c:pt>
                <c:pt idx="4688">
                  <c:v>15892</c:v>
                </c:pt>
                <c:pt idx="4689">
                  <c:v>15893</c:v>
                </c:pt>
                <c:pt idx="4690">
                  <c:v>15894</c:v>
                </c:pt>
                <c:pt idx="4691">
                  <c:v>15895</c:v>
                </c:pt>
                <c:pt idx="4692">
                  <c:v>15896</c:v>
                </c:pt>
                <c:pt idx="4693">
                  <c:v>15897</c:v>
                </c:pt>
                <c:pt idx="4694">
                  <c:v>15898</c:v>
                </c:pt>
                <c:pt idx="4695">
                  <c:v>15899</c:v>
                </c:pt>
                <c:pt idx="4696">
                  <c:v>15900</c:v>
                </c:pt>
                <c:pt idx="4697">
                  <c:v>15901</c:v>
                </c:pt>
                <c:pt idx="4698">
                  <c:v>15902</c:v>
                </c:pt>
                <c:pt idx="4699">
                  <c:v>15903</c:v>
                </c:pt>
                <c:pt idx="4700">
                  <c:v>15904</c:v>
                </c:pt>
                <c:pt idx="4701">
                  <c:v>15905</c:v>
                </c:pt>
                <c:pt idx="4702">
                  <c:v>15906</c:v>
                </c:pt>
                <c:pt idx="4703">
                  <c:v>15907</c:v>
                </c:pt>
                <c:pt idx="4704">
                  <c:v>15908</c:v>
                </c:pt>
                <c:pt idx="4705">
                  <c:v>15909</c:v>
                </c:pt>
                <c:pt idx="4706">
                  <c:v>15910</c:v>
                </c:pt>
                <c:pt idx="4707">
                  <c:v>15911</c:v>
                </c:pt>
                <c:pt idx="4708">
                  <c:v>15912</c:v>
                </c:pt>
                <c:pt idx="4709">
                  <c:v>15913</c:v>
                </c:pt>
                <c:pt idx="4710">
                  <c:v>15914</c:v>
                </c:pt>
                <c:pt idx="4711">
                  <c:v>15915</c:v>
                </c:pt>
                <c:pt idx="4712">
                  <c:v>15916</c:v>
                </c:pt>
                <c:pt idx="4713">
                  <c:v>15917</c:v>
                </c:pt>
                <c:pt idx="4714">
                  <c:v>15918</c:v>
                </c:pt>
                <c:pt idx="4715">
                  <c:v>15919</c:v>
                </c:pt>
                <c:pt idx="4716">
                  <c:v>15920</c:v>
                </c:pt>
                <c:pt idx="4717">
                  <c:v>15921</c:v>
                </c:pt>
                <c:pt idx="4718">
                  <c:v>15922</c:v>
                </c:pt>
                <c:pt idx="4719">
                  <c:v>15923</c:v>
                </c:pt>
                <c:pt idx="4720">
                  <c:v>15924</c:v>
                </c:pt>
                <c:pt idx="4721">
                  <c:v>15925</c:v>
                </c:pt>
                <c:pt idx="4722">
                  <c:v>15926</c:v>
                </c:pt>
                <c:pt idx="4723">
                  <c:v>15927</c:v>
                </c:pt>
                <c:pt idx="4724">
                  <c:v>15928</c:v>
                </c:pt>
                <c:pt idx="4725">
                  <c:v>15929</c:v>
                </c:pt>
                <c:pt idx="4726">
                  <c:v>15930</c:v>
                </c:pt>
                <c:pt idx="4727">
                  <c:v>15931</c:v>
                </c:pt>
                <c:pt idx="4728">
                  <c:v>15932</c:v>
                </c:pt>
                <c:pt idx="4729">
                  <c:v>15933</c:v>
                </c:pt>
                <c:pt idx="4730">
                  <c:v>15934</c:v>
                </c:pt>
                <c:pt idx="4731">
                  <c:v>15935</c:v>
                </c:pt>
                <c:pt idx="4732">
                  <c:v>15936</c:v>
                </c:pt>
                <c:pt idx="4733">
                  <c:v>15937</c:v>
                </c:pt>
                <c:pt idx="4734">
                  <c:v>15938</c:v>
                </c:pt>
                <c:pt idx="4735">
                  <c:v>15939</c:v>
                </c:pt>
                <c:pt idx="4736">
                  <c:v>15940</c:v>
                </c:pt>
                <c:pt idx="4737">
                  <c:v>15941</c:v>
                </c:pt>
                <c:pt idx="4738">
                  <c:v>15942</c:v>
                </c:pt>
                <c:pt idx="4739">
                  <c:v>15943</c:v>
                </c:pt>
                <c:pt idx="4740">
                  <c:v>15944</c:v>
                </c:pt>
                <c:pt idx="4741">
                  <c:v>15945</c:v>
                </c:pt>
                <c:pt idx="4742">
                  <c:v>15946</c:v>
                </c:pt>
                <c:pt idx="4743">
                  <c:v>15947</c:v>
                </c:pt>
                <c:pt idx="4744">
                  <c:v>15948</c:v>
                </c:pt>
                <c:pt idx="4745">
                  <c:v>15949</c:v>
                </c:pt>
                <c:pt idx="4746">
                  <c:v>15950</c:v>
                </c:pt>
                <c:pt idx="4747">
                  <c:v>15951</c:v>
                </c:pt>
                <c:pt idx="4748">
                  <c:v>15952</c:v>
                </c:pt>
                <c:pt idx="4749">
                  <c:v>15953</c:v>
                </c:pt>
                <c:pt idx="4750">
                  <c:v>15954</c:v>
                </c:pt>
                <c:pt idx="4751">
                  <c:v>15955</c:v>
                </c:pt>
                <c:pt idx="4752">
                  <c:v>15956</c:v>
                </c:pt>
                <c:pt idx="4753">
                  <c:v>15957</c:v>
                </c:pt>
                <c:pt idx="4754">
                  <c:v>15958</c:v>
                </c:pt>
                <c:pt idx="4755">
                  <c:v>15959</c:v>
                </c:pt>
                <c:pt idx="4756">
                  <c:v>15960</c:v>
                </c:pt>
                <c:pt idx="4757">
                  <c:v>15961</c:v>
                </c:pt>
                <c:pt idx="4758">
                  <c:v>15962</c:v>
                </c:pt>
                <c:pt idx="4759">
                  <c:v>15963</c:v>
                </c:pt>
                <c:pt idx="4760">
                  <c:v>15964</c:v>
                </c:pt>
                <c:pt idx="4761">
                  <c:v>15965</c:v>
                </c:pt>
                <c:pt idx="4762">
                  <c:v>15966</c:v>
                </c:pt>
                <c:pt idx="4763">
                  <c:v>15967</c:v>
                </c:pt>
                <c:pt idx="4764">
                  <c:v>15968</c:v>
                </c:pt>
                <c:pt idx="4765">
                  <c:v>15969</c:v>
                </c:pt>
                <c:pt idx="4766">
                  <c:v>15970</c:v>
                </c:pt>
                <c:pt idx="4767">
                  <c:v>15971</c:v>
                </c:pt>
                <c:pt idx="4768">
                  <c:v>15972</c:v>
                </c:pt>
                <c:pt idx="4769">
                  <c:v>15973</c:v>
                </c:pt>
                <c:pt idx="4770">
                  <c:v>15974</c:v>
                </c:pt>
                <c:pt idx="4771">
                  <c:v>15975</c:v>
                </c:pt>
                <c:pt idx="4772">
                  <c:v>15976</c:v>
                </c:pt>
                <c:pt idx="4773">
                  <c:v>15977</c:v>
                </c:pt>
                <c:pt idx="4774">
                  <c:v>15978</c:v>
                </c:pt>
                <c:pt idx="4775">
                  <c:v>15979</c:v>
                </c:pt>
                <c:pt idx="4776">
                  <c:v>15980</c:v>
                </c:pt>
                <c:pt idx="4777">
                  <c:v>15981</c:v>
                </c:pt>
                <c:pt idx="4778">
                  <c:v>15982</c:v>
                </c:pt>
                <c:pt idx="4779">
                  <c:v>15983</c:v>
                </c:pt>
                <c:pt idx="4780">
                  <c:v>15984</c:v>
                </c:pt>
                <c:pt idx="4781">
                  <c:v>15985</c:v>
                </c:pt>
                <c:pt idx="4782">
                  <c:v>15986</c:v>
                </c:pt>
                <c:pt idx="4783">
                  <c:v>15987</c:v>
                </c:pt>
                <c:pt idx="4784">
                  <c:v>15988</c:v>
                </c:pt>
                <c:pt idx="4785">
                  <c:v>15989</c:v>
                </c:pt>
                <c:pt idx="4786">
                  <c:v>15990</c:v>
                </c:pt>
                <c:pt idx="4787">
                  <c:v>15991</c:v>
                </c:pt>
                <c:pt idx="4788">
                  <c:v>15992</c:v>
                </c:pt>
                <c:pt idx="4789">
                  <c:v>15993</c:v>
                </c:pt>
                <c:pt idx="4790">
                  <c:v>15994</c:v>
                </c:pt>
                <c:pt idx="4791">
                  <c:v>15995</c:v>
                </c:pt>
                <c:pt idx="4792">
                  <c:v>15996</c:v>
                </c:pt>
                <c:pt idx="4793">
                  <c:v>15997</c:v>
                </c:pt>
                <c:pt idx="4794">
                  <c:v>15998</c:v>
                </c:pt>
                <c:pt idx="4795">
                  <c:v>15999</c:v>
                </c:pt>
                <c:pt idx="4796">
                  <c:v>16000</c:v>
                </c:pt>
                <c:pt idx="4797">
                  <c:v>16001</c:v>
                </c:pt>
                <c:pt idx="4798">
                  <c:v>16002</c:v>
                </c:pt>
                <c:pt idx="4799">
                  <c:v>16003</c:v>
                </c:pt>
                <c:pt idx="4800">
                  <c:v>16004</c:v>
                </c:pt>
                <c:pt idx="4801">
                  <c:v>16005</c:v>
                </c:pt>
                <c:pt idx="4802">
                  <c:v>16006</c:v>
                </c:pt>
                <c:pt idx="4803">
                  <c:v>16007</c:v>
                </c:pt>
                <c:pt idx="4804">
                  <c:v>16008</c:v>
                </c:pt>
                <c:pt idx="4805">
                  <c:v>16009</c:v>
                </c:pt>
                <c:pt idx="4806">
                  <c:v>16010</c:v>
                </c:pt>
                <c:pt idx="4807">
                  <c:v>16011</c:v>
                </c:pt>
                <c:pt idx="4808">
                  <c:v>16012</c:v>
                </c:pt>
                <c:pt idx="4809">
                  <c:v>16013</c:v>
                </c:pt>
                <c:pt idx="4810">
                  <c:v>16014</c:v>
                </c:pt>
                <c:pt idx="4811">
                  <c:v>16015</c:v>
                </c:pt>
                <c:pt idx="4812">
                  <c:v>16016</c:v>
                </c:pt>
                <c:pt idx="4813">
                  <c:v>16017</c:v>
                </c:pt>
                <c:pt idx="4814">
                  <c:v>16018</c:v>
                </c:pt>
                <c:pt idx="4815">
                  <c:v>16019</c:v>
                </c:pt>
                <c:pt idx="4816">
                  <c:v>16020</c:v>
                </c:pt>
                <c:pt idx="4817">
                  <c:v>16021</c:v>
                </c:pt>
                <c:pt idx="4818">
                  <c:v>16022</c:v>
                </c:pt>
                <c:pt idx="4819">
                  <c:v>16023</c:v>
                </c:pt>
                <c:pt idx="4820">
                  <c:v>16024</c:v>
                </c:pt>
                <c:pt idx="4821">
                  <c:v>16025</c:v>
                </c:pt>
                <c:pt idx="4822">
                  <c:v>16026</c:v>
                </c:pt>
                <c:pt idx="4823">
                  <c:v>16027</c:v>
                </c:pt>
                <c:pt idx="4824">
                  <c:v>16028</c:v>
                </c:pt>
                <c:pt idx="4825">
                  <c:v>16029</c:v>
                </c:pt>
                <c:pt idx="4826">
                  <c:v>16030</c:v>
                </c:pt>
                <c:pt idx="4827">
                  <c:v>16031</c:v>
                </c:pt>
                <c:pt idx="4828">
                  <c:v>16032</c:v>
                </c:pt>
                <c:pt idx="4829">
                  <c:v>16033</c:v>
                </c:pt>
                <c:pt idx="4830">
                  <c:v>16034</c:v>
                </c:pt>
                <c:pt idx="4831">
                  <c:v>16035</c:v>
                </c:pt>
                <c:pt idx="4832">
                  <c:v>16036</c:v>
                </c:pt>
                <c:pt idx="4833">
                  <c:v>16037</c:v>
                </c:pt>
                <c:pt idx="4834">
                  <c:v>16038</c:v>
                </c:pt>
                <c:pt idx="4835">
                  <c:v>16039</c:v>
                </c:pt>
                <c:pt idx="4836">
                  <c:v>16040</c:v>
                </c:pt>
                <c:pt idx="4837">
                  <c:v>16041</c:v>
                </c:pt>
                <c:pt idx="4838">
                  <c:v>16042</c:v>
                </c:pt>
                <c:pt idx="4839">
                  <c:v>16043</c:v>
                </c:pt>
                <c:pt idx="4840">
                  <c:v>16044</c:v>
                </c:pt>
                <c:pt idx="4841">
                  <c:v>16045</c:v>
                </c:pt>
                <c:pt idx="4842">
                  <c:v>16046</c:v>
                </c:pt>
                <c:pt idx="4843">
                  <c:v>16047</c:v>
                </c:pt>
                <c:pt idx="4844">
                  <c:v>16048</c:v>
                </c:pt>
                <c:pt idx="4845">
                  <c:v>16049</c:v>
                </c:pt>
                <c:pt idx="4846">
                  <c:v>16050</c:v>
                </c:pt>
                <c:pt idx="4847">
                  <c:v>16051</c:v>
                </c:pt>
                <c:pt idx="4848">
                  <c:v>16052</c:v>
                </c:pt>
                <c:pt idx="4849">
                  <c:v>16053</c:v>
                </c:pt>
                <c:pt idx="4850">
                  <c:v>16054</c:v>
                </c:pt>
                <c:pt idx="4851">
                  <c:v>16055</c:v>
                </c:pt>
                <c:pt idx="4852">
                  <c:v>16056</c:v>
                </c:pt>
                <c:pt idx="4853">
                  <c:v>16057</c:v>
                </c:pt>
                <c:pt idx="4854">
                  <c:v>16058</c:v>
                </c:pt>
                <c:pt idx="4855">
                  <c:v>16059</c:v>
                </c:pt>
                <c:pt idx="4856">
                  <c:v>16060</c:v>
                </c:pt>
                <c:pt idx="4857">
                  <c:v>16061</c:v>
                </c:pt>
                <c:pt idx="4858">
                  <c:v>16062</c:v>
                </c:pt>
                <c:pt idx="4859">
                  <c:v>16063</c:v>
                </c:pt>
                <c:pt idx="4860">
                  <c:v>16064</c:v>
                </c:pt>
                <c:pt idx="4861">
                  <c:v>16065</c:v>
                </c:pt>
                <c:pt idx="4862">
                  <c:v>16066</c:v>
                </c:pt>
                <c:pt idx="4863">
                  <c:v>16067</c:v>
                </c:pt>
                <c:pt idx="4864">
                  <c:v>16068</c:v>
                </c:pt>
                <c:pt idx="4865">
                  <c:v>16069</c:v>
                </c:pt>
                <c:pt idx="4866">
                  <c:v>16070</c:v>
                </c:pt>
                <c:pt idx="4867">
                  <c:v>16071</c:v>
                </c:pt>
                <c:pt idx="4868">
                  <c:v>16072</c:v>
                </c:pt>
                <c:pt idx="4869">
                  <c:v>16073</c:v>
                </c:pt>
                <c:pt idx="4870">
                  <c:v>16074</c:v>
                </c:pt>
                <c:pt idx="4871">
                  <c:v>16075</c:v>
                </c:pt>
                <c:pt idx="4872">
                  <c:v>16076</c:v>
                </c:pt>
                <c:pt idx="4873">
                  <c:v>16077</c:v>
                </c:pt>
                <c:pt idx="4874">
                  <c:v>16078</c:v>
                </c:pt>
                <c:pt idx="4875">
                  <c:v>16079</c:v>
                </c:pt>
                <c:pt idx="4876">
                  <c:v>16080</c:v>
                </c:pt>
                <c:pt idx="4877">
                  <c:v>16081</c:v>
                </c:pt>
                <c:pt idx="4878">
                  <c:v>16082</c:v>
                </c:pt>
                <c:pt idx="4879">
                  <c:v>16083</c:v>
                </c:pt>
                <c:pt idx="4880">
                  <c:v>16084</c:v>
                </c:pt>
                <c:pt idx="4881">
                  <c:v>16085</c:v>
                </c:pt>
                <c:pt idx="4882">
                  <c:v>16086</c:v>
                </c:pt>
                <c:pt idx="4883">
                  <c:v>16087</c:v>
                </c:pt>
                <c:pt idx="4884">
                  <c:v>16088</c:v>
                </c:pt>
                <c:pt idx="4885">
                  <c:v>16089</c:v>
                </c:pt>
                <c:pt idx="4886">
                  <c:v>16090</c:v>
                </c:pt>
                <c:pt idx="4887">
                  <c:v>16091</c:v>
                </c:pt>
                <c:pt idx="4888">
                  <c:v>16092</c:v>
                </c:pt>
                <c:pt idx="4889">
                  <c:v>16093</c:v>
                </c:pt>
                <c:pt idx="4890">
                  <c:v>16094</c:v>
                </c:pt>
                <c:pt idx="4891">
                  <c:v>16095</c:v>
                </c:pt>
                <c:pt idx="4892">
                  <c:v>16096</c:v>
                </c:pt>
                <c:pt idx="4893">
                  <c:v>16097</c:v>
                </c:pt>
                <c:pt idx="4894">
                  <c:v>16098</c:v>
                </c:pt>
                <c:pt idx="4895">
                  <c:v>16099</c:v>
                </c:pt>
                <c:pt idx="4896">
                  <c:v>16100</c:v>
                </c:pt>
                <c:pt idx="4897">
                  <c:v>16101</c:v>
                </c:pt>
                <c:pt idx="4898">
                  <c:v>16102</c:v>
                </c:pt>
                <c:pt idx="4899">
                  <c:v>16103</c:v>
                </c:pt>
                <c:pt idx="4900">
                  <c:v>16104</c:v>
                </c:pt>
                <c:pt idx="4901">
                  <c:v>16105</c:v>
                </c:pt>
                <c:pt idx="4902">
                  <c:v>16106</c:v>
                </c:pt>
                <c:pt idx="4903">
                  <c:v>16107</c:v>
                </c:pt>
                <c:pt idx="4904">
                  <c:v>16108</c:v>
                </c:pt>
                <c:pt idx="4905">
                  <c:v>16109</c:v>
                </c:pt>
                <c:pt idx="4906">
                  <c:v>16110</c:v>
                </c:pt>
                <c:pt idx="4907">
                  <c:v>16111</c:v>
                </c:pt>
                <c:pt idx="4908">
                  <c:v>16112</c:v>
                </c:pt>
                <c:pt idx="4909">
                  <c:v>16113</c:v>
                </c:pt>
                <c:pt idx="4910">
                  <c:v>16114</c:v>
                </c:pt>
                <c:pt idx="4911">
                  <c:v>16115</c:v>
                </c:pt>
                <c:pt idx="4912">
                  <c:v>16116</c:v>
                </c:pt>
                <c:pt idx="4913">
                  <c:v>16117</c:v>
                </c:pt>
                <c:pt idx="4914">
                  <c:v>16118</c:v>
                </c:pt>
                <c:pt idx="4915">
                  <c:v>16119</c:v>
                </c:pt>
                <c:pt idx="4916">
                  <c:v>16120</c:v>
                </c:pt>
                <c:pt idx="4917">
                  <c:v>16121</c:v>
                </c:pt>
                <c:pt idx="4918">
                  <c:v>16122</c:v>
                </c:pt>
                <c:pt idx="4919">
                  <c:v>16123</c:v>
                </c:pt>
                <c:pt idx="4920">
                  <c:v>16124</c:v>
                </c:pt>
                <c:pt idx="4921">
                  <c:v>16125</c:v>
                </c:pt>
                <c:pt idx="4922">
                  <c:v>16126</c:v>
                </c:pt>
                <c:pt idx="4923">
                  <c:v>16127</c:v>
                </c:pt>
                <c:pt idx="4924">
                  <c:v>16128</c:v>
                </c:pt>
                <c:pt idx="4925">
                  <c:v>16129</c:v>
                </c:pt>
                <c:pt idx="4926">
                  <c:v>16130</c:v>
                </c:pt>
                <c:pt idx="4927">
                  <c:v>16131</c:v>
                </c:pt>
                <c:pt idx="4928">
                  <c:v>16132</c:v>
                </c:pt>
                <c:pt idx="4929">
                  <c:v>16133</c:v>
                </c:pt>
                <c:pt idx="4930">
                  <c:v>16134</c:v>
                </c:pt>
                <c:pt idx="4931">
                  <c:v>16135</c:v>
                </c:pt>
                <c:pt idx="4932">
                  <c:v>16136</c:v>
                </c:pt>
                <c:pt idx="4933">
                  <c:v>16137</c:v>
                </c:pt>
                <c:pt idx="4934">
                  <c:v>16138</c:v>
                </c:pt>
                <c:pt idx="4935">
                  <c:v>16139</c:v>
                </c:pt>
                <c:pt idx="4936">
                  <c:v>16140</c:v>
                </c:pt>
                <c:pt idx="4937">
                  <c:v>16141</c:v>
                </c:pt>
                <c:pt idx="4938">
                  <c:v>16142</c:v>
                </c:pt>
                <c:pt idx="4939">
                  <c:v>16143</c:v>
                </c:pt>
                <c:pt idx="4940">
                  <c:v>16144</c:v>
                </c:pt>
                <c:pt idx="4941">
                  <c:v>16145</c:v>
                </c:pt>
                <c:pt idx="4942">
                  <c:v>16146</c:v>
                </c:pt>
                <c:pt idx="4943">
                  <c:v>16147</c:v>
                </c:pt>
                <c:pt idx="4944">
                  <c:v>16148</c:v>
                </c:pt>
                <c:pt idx="4945">
                  <c:v>16149</c:v>
                </c:pt>
                <c:pt idx="4946">
                  <c:v>16150</c:v>
                </c:pt>
                <c:pt idx="4947">
                  <c:v>16151</c:v>
                </c:pt>
                <c:pt idx="4948">
                  <c:v>16152</c:v>
                </c:pt>
                <c:pt idx="4949">
                  <c:v>16153</c:v>
                </c:pt>
                <c:pt idx="4950">
                  <c:v>16154</c:v>
                </c:pt>
                <c:pt idx="4951">
                  <c:v>16155</c:v>
                </c:pt>
                <c:pt idx="4952">
                  <c:v>16156</c:v>
                </c:pt>
                <c:pt idx="4953">
                  <c:v>16157</c:v>
                </c:pt>
                <c:pt idx="4954">
                  <c:v>16158</c:v>
                </c:pt>
                <c:pt idx="4955">
                  <c:v>16159</c:v>
                </c:pt>
                <c:pt idx="4956">
                  <c:v>16160</c:v>
                </c:pt>
                <c:pt idx="4957">
                  <c:v>16161</c:v>
                </c:pt>
                <c:pt idx="4958">
                  <c:v>16162</c:v>
                </c:pt>
                <c:pt idx="4959">
                  <c:v>16163</c:v>
                </c:pt>
                <c:pt idx="4960">
                  <c:v>16164</c:v>
                </c:pt>
                <c:pt idx="4961">
                  <c:v>16165</c:v>
                </c:pt>
                <c:pt idx="4962">
                  <c:v>16166</c:v>
                </c:pt>
                <c:pt idx="4963">
                  <c:v>16167</c:v>
                </c:pt>
                <c:pt idx="4964">
                  <c:v>16168</c:v>
                </c:pt>
                <c:pt idx="4965">
                  <c:v>16169</c:v>
                </c:pt>
                <c:pt idx="4966">
                  <c:v>16170</c:v>
                </c:pt>
                <c:pt idx="4967">
                  <c:v>16171</c:v>
                </c:pt>
                <c:pt idx="4968">
                  <c:v>16172</c:v>
                </c:pt>
                <c:pt idx="4969">
                  <c:v>16173</c:v>
                </c:pt>
                <c:pt idx="4970">
                  <c:v>16174</c:v>
                </c:pt>
                <c:pt idx="4971">
                  <c:v>16175</c:v>
                </c:pt>
                <c:pt idx="4972">
                  <c:v>16176</c:v>
                </c:pt>
                <c:pt idx="4973">
                  <c:v>16177</c:v>
                </c:pt>
                <c:pt idx="4974">
                  <c:v>16178</c:v>
                </c:pt>
                <c:pt idx="4975">
                  <c:v>16179</c:v>
                </c:pt>
                <c:pt idx="4976">
                  <c:v>16180</c:v>
                </c:pt>
                <c:pt idx="4977">
                  <c:v>16181</c:v>
                </c:pt>
                <c:pt idx="4978">
                  <c:v>16182</c:v>
                </c:pt>
                <c:pt idx="4979">
                  <c:v>16183</c:v>
                </c:pt>
                <c:pt idx="4980">
                  <c:v>16184</c:v>
                </c:pt>
                <c:pt idx="4981">
                  <c:v>16185</c:v>
                </c:pt>
                <c:pt idx="4982">
                  <c:v>16186</c:v>
                </c:pt>
                <c:pt idx="4983">
                  <c:v>16187</c:v>
                </c:pt>
                <c:pt idx="4984">
                  <c:v>16188</c:v>
                </c:pt>
                <c:pt idx="4985">
                  <c:v>16189</c:v>
                </c:pt>
                <c:pt idx="4986">
                  <c:v>16190</c:v>
                </c:pt>
                <c:pt idx="4987">
                  <c:v>16191</c:v>
                </c:pt>
                <c:pt idx="4988">
                  <c:v>16192</c:v>
                </c:pt>
                <c:pt idx="4989">
                  <c:v>16193</c:v>
                </c:pt>
                <c:pt idx="4990">
                  <c:v>16194</c:v>
                </c:pt>
                <c:pt idx="4991">
                  <c:v>16195</c:v>
                </c:pt>
                <c:pt idx="4992">
                  <c:v>16196</c:v>
                </c:pt>
                <c:pt idx="4993">
                  <c:v>16197</c:v>
                </c:pt>
                <c:pt idx="4994">
                  <c:v>16198</c:v>
                </c:pt>
                <c:pt idx="4995">
                  <c:v>16199</c:v>
                </c:pt>
                <c:pt idx="4996">
                  <c:v>16200</c:v>
                </c:pt>
                <c:pt idx="4997">
                  <c:v>16201</c:v>
                </c:pt>
                <c:pt idx="4998">
                  <c:v>16202</c:v>
                </c:pt>
                <c:pt idx="4999">
                  <c:v>16203</c:v>
                </c:pt>
                <c:pt idx="5000">
                  <c:v>16204</c:v>
                </c:pt>
                <c:pt idx="5001">
                  <c:v>16205</c:v>
                </c:pt>
                <c:pt idx="5002">
                  <c:v>16206</c:v>
                </c:pt>
                <c:pt idx="5003">
                  <c:v>16207</c:v>
                </c:pt>
                <c:pt idx="5004">
                  <c:v>16208</c:v>
                </c:pt>
                <c:pt idx="5005">
                  <c:v>16209</c:v>
                </c:pt>
                <c:pt idx="5006">
                  <c:v>16210</c:v>
                </c:pt>
                <c:pt idx="5007">
                  <c:v>16211</c:v>
                </c:pt>
                <c:pt idx="5008">
                  <c:v>16212</c:v>
                </c:pt>
                <c:pt idx="5009">
                  <c:v>16213</c:v>
                </c:pt>
                <c:pt idx="5010">
                  <c:v>16214</c:v>
                </c:pt>
                <c:pt idx="5011">
                  <c:v>16215</c:v>
                </c:pt>
                <c:pt idx="5012">
                  <c:v>16216</c:v>
                </c:pt>
                <c:pt idx="5013">
                  <c:v>16217</c:v>
                </c:pt>
                <c:pt idx="5014">
                  <c:v>16218</c:v>
                </c:pt>
                <c:pt idx="5015">
                  <c:v>16219</c:v>
                </c:pt>
                <c:pt idx="5016">
                  <c:v>16220</c:v>
                </c:pt>
                <c:pt idx="5017">
                  <c:v>16221</c:v>
                </c:pt>
                <c:pt idx="5018">
                  <c:v>16222</c:v>
                </c:pt>
                <c:pt idx="5019">
                  <c:v>16223</c:v>
                </c:pt>
                <c:pt idx="5020">
                  <c:v>16224</c:v>
                </c:pt>
                <c:pt idx="5021">
                  <c:v>16225</c:v>
                </c:pt>
                <c:pt idx="5022">
                  <c:v>16226</c:v>
                </c:pt>
                <c:pt idx="5023">
                  <c:v>16227</c:v>
                </c:pt>
                <c:pt idx="5024">
                  <c:v>16228</c:v>
                </c:pt>
                <c:pt idx="5025">
                  <c:v>16229</c:v>
                </c:pt>
                <c:pt idx="5026">
                  <c:v>16230</c:v>
                </c:pt>
                <c:pt idx="5027">
                  <c:v>16231</c:v>
                </c:pt>
                <c:pt idx="5028">
                  <c:v>16232</c:v>
                </c:pt>
                <c:pt idx="5029">
                  <c:v>16233</c:v>
                </c:pt>
                <c:pt idx="5030">
                  <c:v>16234</c:v>
                </c:pt>
                <c:pt idx="5031">
                  <c:v>16235</c:v>
                </c:pt>
                <c:pt idx="5032">
                  <c:v>16236</c:v>
                </c:pt>
                <c:pt idx="5033">
                  <c:v>16237</c:v>
                </c:pt>
                <c:pt idx="5034">
                  <c:v>16238</c:v>
                </c:pt>
                <c:pt idx="5035">
                  <c:v>16239</c:v>
                </c:pt>
                <c:pt idx="5036">
                  <c:v>16240</c:v>
                </c:pt>
                <c:pt idx="5037">
                  <c:v>16241</c:v>
                </c:pt>
                <c:pt idx="5038">
                  <c:v>16242</c:v>
                </c:pt>
                <c:pt idx="5039">
                  <c:v>16243</c:v>
                </c:pt>
                <c:pt idx="5040">
                  <c:v>16244</c:v>
                </c:pt>
                <c:pt idx="5041">
                  <c:v>16245</c:v>
                </c:pt>
                <c:pt idx="5042">
                  <c:v>16246</c:v>
                </c:pt>
                <c:pt idx="5043">
                  <c:v>16247</c:v>
                </c:pt>
                <c:pt idx="5044">
                  <c:v>16248</c:v>
                </c:pt>
                <c:pt idx="5045">
                  <c:v>16249</c:v>
                </c:pt>
                <c:pt idx="5046">
                  <c:v>16250</c:v>
                </c:pt>
                <c:pt idx="5047">
                  <c:v>16251</c:v>
                </c:pt>
                <c:pt idx="5048">
                  <c:v>16252</c:v>
                </c:pt>
                <c:pt idx="5049">
                  <c:v>16253</c:v>
                </c:pt>
                <c:pt idx="5050">
                  <c:v>16254</c:v>
                </c:pt>
                <c:pt idx="5051">
                  <c:v>16255</c:v>
                </c:pt>
                <c:pt idx="5052">
                  <c:v>16256</c:v>
                </c:pt>
                <c:pt idx="5053">
                  <c:v>16257</c:v>
                </c:pt>
                <c:pt idx="5054">
                  <c:v>16258</c:v>
                </c:pt>
                <c:pt idx="5055">
                  <c:v>16259</c:v>
                </c:pt>
                <c:pt idx="5056">
                  <c:v>16260</c:v>
                </c:pt>
                <c:pt idx="5057">
                  <c:v>16261</c:v>
                </c:pt>
                <c:pt idx="5058">
                  <c:v>16262</c:v>
                </c:pt>
                <c:pt idx="5059">
                  <c:v>16263</c:v>
                </c:pt>
                <c:pt idx="5060">
                  <c:v>16264</c:v>
                </c:pt>
                <c:pt idx="5061">
                  <c:v>16265</c:v>
                </c:pt>
                <c:pt idx="5062">
                  <c:v>16266</c:v>
                </c:pt>
                <c:pt idx="5063">
                  <c:v>16267</c:v>
                </c:pt>
                <c:pt idx="5064">
                  <c:v>16268</c:v>
                </c:pt>
                <c:pt idx="5065">
                  <c:v>16269</c:v>
                </c:pt>
                <c:pt idx="5066">
                  <c:v>16270</c:v>
                </c:pt>
                <c:pt idx="5067">
                  <c:v>16271</c:v>
                </c:pt>
                <c:pt idx="5068">
                  <c:v>16272</c:v>
                </c:pt>
                <c:pt idx="5069">
                  <c:v>16273</c:v>
                </c:pt>
                <c:pt idx="5070">
                  <c:v>16274</c:v>
                </c:pt>
                <c:pt idx="5071">
                  <c:v>16275</c:v>
                </c:pt>
                <c:pt idx="5072">
                  <c:v>16276</c:v>
                </c:pt>
                <c:pt idx="5073">
                  <c:v>16277</c:v>
                </c:pt>
                <c:pt idx="5074">
                  <c:v>16278</c:v>
                </c:pt>
                <c:pt idx="5075">
                  <c:v>16279</c:v>
                </c:pt>
                <c:pt idx="5076">
                  <c:v>16280</c:v>
                </c:pt>
                <c:pt idx="5077">
                  <c:v>16281</c:v>
                </c:pt>
                <c:pt idx="5078">
                  <c:v>16282</c:v>
                </c:pt>
                <c:pt idx="5079">
                  <c:v>16283</c:v>
                </c:pt>
                <c:pt idx="5080">
                  <c:v>16284</c:v>
                </c:pt>
                <c:pt idx="5081">
                  <c:v>16285</c:v>
                </c:pt>
                <c:pt idx="5082">
                  <c:v>16286</c:v>
                </c:pt>
                <c:pt idx="5083">
                  <c:v>16287</c:v>
                </c:pt>
                <c:pt idx="5084">
                  <c:v>16288</c:v>
                </c:pt>
                <c:pt idx="5085">
                  <c:v>16289</c:v>
                </c:pt>
                <c:pt idx="5086">
                  <c:v>16290</c:v>
                </c:pt>
                <c:pt idx="5087">
                  <c:v>16291</c:v>
                </c:pt>
                <c:pt idx="5088">
                  <c:v>16292</c:v>
                </c:pt>
                <c:pt idx="5089">
                  <c:v>16293</c:v>
                </c:pt>
                <c:pt idx="5090">
                  <c:v>16294</c:v>
                </c:pt>
                <c:pt idx="5091">
                  <c:v>16295</c:v>
                </c:pt>
                <c:pt idx="5092">
                  <c:v>16296</c:v>
                </c:pt>
                <c:pt idx="5093">
                  <c:v>16297</c:v>
                </c:pt>
                <c:pt idx="5094">
                  <c:v>16298</c:v>
                </c:pt>
                <c:pt idx="5095">
                  <c:v>16299</c:v>
                </c:pt>
                <c:pt idx="5096">
                  <c:v>16300</c:v>
                </c:pt>
                <c:pt idx="5097">
                  <c:v>16301</c:v>
                </c:pt>
                <c:pt idx="5098">
                  <c:v>16302</c:v>
                </c:pt>
                <c:pt idx="5099">
                  <c:v>16303</c:v>
                </c:pt>
                <c:pt idx="5100">
                  <c:v>16304</c:v>
                </c:pt>
                <c:pt idx="5101">
                  <c:v>16305</c:v>
                </c:pt>
                <c:pt idx="5102">
                  <c:v>16306</c:v>
                </c:pt>
                <c:pt idx="5103">
                  <c:v>16307</c:v>
                </c:pt>
                <c:pt idx="5104">
                  <c:v>16308</c:v>
                </c:pt>
                <c:pt idx="5105">
                  <c:v>16309</c:v>
                </c:pt>
                <c:pt idx="5106">
                  <c:v>16310</c:v>
                </c:pt>
                <c:pt idx="5107">
                  <c:v>16311</c:v>
                </c:pt>
                <c:pt idx="5108">
                  <c:v>16312</c:v>
                </c:pt>
                <c:pt idx="5109">
                  <c:v>16313</c:v>
                </c:pt>
                <c:pt idx="5110">
                  <c:v>16314</c:v>
                </c:pt>
                <c:pt idx="5111">
                  <c:v>16315</c:v>
                </c:pt>
                <c:pt idx="5112">
                  <c:v>16316</c:v>
                </c:pt>
                <c:pt idx="5113">
                  <c:v>16317</c:v>
                </c:pt>
                <c:pt idx="5114">
                  <c:v>16318</c:v>
                </c:pt>
                <c:pt idx="5115">
                  <c:v>16319</c:v>
                </c:pt>
                <c:pt idx="5116">
                  <c:v>16320</c:v>
                </c:pt>
                <c:pt idx="5117">
                  <c:v>16321</c:v>
                </c:pt>
                <c:pt idx="5118">
                  <c:v>16322</c:v>
                </c:pt>
                <c:pt idx="5119">
                  <c:v>16323</c:v>
                </c:pt>
                <c:pt idx="5120">
                  <c:v>16324</c:v>
                </c:pt>
                <c:pt idx="5121">
                  <c:v>16325</c:v>
                </c:pt>
                <c:pt idx="5122">
                  <c:v>16326</c:v>
                </c:pt>
                <c:pt idx="5123">
                  <c:v>16327</c:v>
                </c:pt>
                <c:pt idx="5124">
                  <c:v>16328</c:v>
                </c:pt>
                <c:pt idx="5125">
                  <c:v>16329</c:v>
                </c:pt>
                <c:pt idx="5126">
                  <c:v>16330</c:v>
                </c:pt>
                <c:pt idx="5127">
                  <c:v>16331</c:v>
                </c:pt>
                <c:pt idx="5128">
                  <c:v>16332</c:v>
                </c:pt>
                <c:pt idx="5129">
                  <c:v>16333</c:v>
                </c:pt>
                <c:pt idx="5130">
                  <c:v>16334</c:v>
                </c:pt>
                <c:pt idx="5131">
                  <c:v>16335</c:v>
                </c:pt>
                <c:pt idx="5132">
                  <c:v>16336</c:v>
                </c:pt>
                <c:pt idx="5133">
                  <c:v>16337</c:v>
                </c:pt>
                <c:pt idx="5134">
                  <c:v>16338</c:v>
                </c:pt>
                <c:pt idx="5135">
                  <c:v>16339</c:v>
                </c:pt>
                <c:pt idx="5136">
                  <c:v>16340</c:v>
                </c:pt>
                <c:pt idx="5137">
                  <c:v>16341</c:v>
                </c:pt>
                <c:pt idx="5138">
                  <c:v>16342</c:v>
                </c:pt>
                <c:pt idx="5139">
                  <c:v>16343</c:v>
                </c:pt>
                <c:pt idx="5140">
                  <c:v>16344</c:v>
                </c:pt>
                <c:pt idx="5141">
                  <c:v>16345</c:v>
                </c:pt>
                <c:pt idx="5142">
                  <c:v>16346</c:v>
                </c:pt>
                <c:pt idx="5143">
                  <c:v>16347</c:v>
                </c:pt>
                <c:pt idx="5144">
                  <c:v>16348</c:v>
                </c:pt>
                <c:pt idx="5145">
                  <c:v>16349</c:v>
                </c:pt>
                <c:pt idx="5146">
                  <c:v>16350</c:v>
                </c:pt>
                <c:pt idx="5147">
                  <c:v>16351</c:v>
                </c:pt>
                <c:pt idx="5148">
                  <c:v>16352</c:v>
                </c:pt>
                <c:pt idx="5149">
                  <c:v>16353</c:v>
                </c:pt>
                <c:pt idx="5150">
                  <c:v>16354</c:v>
                </c:pt>
                <c:pt idx="5151">
                  <c:v>16355</c:v>
                </c:pt>
                <c:pt idx="5152">
                  <c:v>16356</c:v>
                </c:pt>
                <c:pt idx="5153">
                  <c:v>16357</c:v>
                </c:pt>
                <c:pt idx="5154">
                  <c:v>16358</c:v>
                </c:pt>
                <c:pt idx="5155">
                  <c:v>16359</c:v>
                </c:pt>
                <c:pt idx="5156">
                  <c:v>16360</c:v>
                </c:pt>
                <c:pt idx="5157">
                  <c:v>16361</c:v>
                </c:pt>
                <c:pt idx="5158">
                  <c:v>16362</c:v>
                </c:pt>
                <c:pt idx="5159">
                  <c:v>16363</c:v>
                </c:pt>
                <c:pt idx="5160">
                  <c:v>16364</c:v>
                </c:pt>
                <c:pt idx="5161">
                  <c:v>16365</c:v>
                </c:pt>
                <c:pt idx="5162">
                  <c:v>16366</c:v>
                </c:pt>
                <c:pt idx="5163">
                  <c:v>16367</c:v>
                </c:pt>
                <c:pt idx="5164">
                  <c:v>16368</c:v>
                </c:pt>
                <c:pt idx="5165">
                  <c:v>16369</c:v>
                </c:pt>
                <c:pt idx="5166">
                  <c:v>16370</c:v>
                </c:pt>
                <c:pt idx="5167">
                  <c:v>16371</c:v>
                </c:pt>
                <c:pt idx="5168">
                  <c:v>16372</c:v>
                </c:pt>
                <c:pt idx="5169">
                  <c:v>16373</c:v>
                </c:pt>
                <c:pt idx="5170">
                  <c:v>16374</c:v>
                </c:pt>
                <c:pt idx="5171">
                  <c:v>16375</c:v>
                </c:pt>
                <c:pt idx="5172">
                  <c:v>16376</c:v>
                </c:pt>
                <c:pt idx="5173">
                  <c:v>16377</c:v>
                </c:pt>
                <c:pt idx="5174">
                  <c:v>16378</c:v>
                </c:pt>
                <c:pt idx="5175">
                  <c:v>16379</c:v>
                </c:pt>
                <c:pt idx="5176">
                  <c:v>16380</c:v>
                </c:pt>
                <c:pt idx="5177">
                  <c:v>16381</c:v>
                </c:pt>
                <c:pt idx="5178">
                  <c:v>16382</c:v>
                </c:pt>
                <c:pt idx="5179">
                  <c:v>16383</c:v>
                </c:pt>
                <c:pt idx="5180">
                  <c:v>16384</c:v>
                </c:pt>
                <c:pt idx="5181">
                  <c:v>16385</c:v>
                </c:pt>
                <c:pt idx="5182">
                  <c:v>16386</c:v>
                </c:pt>
                <c:pt idx="5183">
                  <c:v>16387</c:v>
                </c:pt>
                <c:pt idx="5184">
                  <c:v>16388</c:v>
                </c:pt>
                <c:pt idx="5185">
                  <c:v>16389</c:v>
                </c:pt>
                <c:pt idx="5186">
                  <c:v>16390</c:v>
                </c:pt>
                <c:pt idx="5187">
                  <c:v>16391</c:v>
                </c:pt>
                <c:pt idx="5188">
                  <c:v>16392</c:v>
                </c:pt>
                <c:pt idx="5189">
                  <c:v>16393</c:v>
                </c:pt>
                <c:pt idx="5190">
                  <c:v>16394</c:v>
                </c:pt>
                <c:pt idx="5191">
                  <c:v>16395</c:v>
                </c:pt>
                <c:pt idx="5192">
                  <c:v>16396</c:v>
                </c:pt>
                <c:pt idx="5193">
                  <c:v>16397</c:v>
                </c:pt>
                <c:pt idx="5194">
                  <c:v>16398</c:v>
                </c:pt>
                <c:pt idx="5195">
                  <c:v>16399</c:v>
                </c:pt>
                <c:pt idx="5196">
                  <c:v>16400</c:v>
                </c:pt>
                <c:pt idx="5197">
                  <c:v>16401</c:v>
                </c:pt>
                <c:pt idx="5198">
                  <c:v>16402</c:v>
                </c:pt>
                <c:pt idx="5199">
                  <c:v>16403</c:v>
                </c:pt>
                <c:pt idx="5200">
                  <c:v>16404</c:v>
                </c:pt>
                <c:pt idx="5201">
                  <c:v>16405</c:v>
                </c:pt>
                <c:pt idx="5202">
                  <c:v>16406</c:v>
                </c:pt>
                <c:pt idx="5203">
                  <c:v>16407</c:v>
                </c:pt>
                <c:pt idx="5204">
                  <c:v>16408</c:v>
                </c:pt>
                <c:pt idx="5205">
                  <c:v>16409</c:v>
                </c:pt>
                <c:pt idx="5206">
                  <c:v>16410</c:v>
                </c:pt>
                <c:pt idx="5207">
                  <c:v>16411</c:v>
                </c:pt>
                <c:pt idx="5208">
                  <c:v>16412</c:v>
                </c:pt>
                <c:pt idx="5209">
                  <c:v>16413</c:v>
                </c:pt>
                <c:pt idx="5210">
                  <c:v>16414</c:v>
                </c:pt>
                <c:pt idx="5211">
                  <c:v>16415</c:v>
                </c:pt>
                <c:pt idx="5212">
                  <c:v>16416</c:v>
                </c:pt>
                <c:pt idx="5213">
                  <c:v>16417</c:v>
                </c:pt>
                <c:pt idx="5214">
                  <c:v>16418</c:v>
                </c:pt>
                <c:pt idx="5215">
                  <c:v>16419</c:v>
                </c:pt>
                <c:pt idx="5216">
                  <c:v>16420</c:v>
                </c:pt>
                <c:pt idx="5217">
                  <c:v>16421</c:v>
                </c:pt>
                <c:pt idx="5218">
                  <c:v>16422</c:v>
                </c:pt>
                <c:pt idx="5219">
                  <c:v>16423</c:v>
                </c:pt>
                <c:pt idx="5220">
                  <c:v>16424</c:v>
                </c:pt>
                <c:pt idx="5221">
                  <c:v>16425</c:v>
                </c:pt>
                <c:pt idx="5222">
                  <c:v>16426</c:v>
                </c:pt>
                <c:pt idx="5223">
                  <c:v>16427</c:v>
                </c:pt>
                <c:pt idx="5224">
                  <c:v>16428</c:v>
                </c:pt>
                <c:pt idx="5225">
                  <c:v>16429</c:v>
                </c:pt>
                <c:pt idx="5226">
                  <c:v>16430</c:v>
                </c:pt>
                <c:pt idx="5227">
                  <c:v>16431</c:v>
                </c:pt>
                <c:pt idx="5228">
                  <c:v>16432</c:v>
                </c:pt>
                <c:pt idx="5229">
                  <c:v>16433</c:v>
                </c:pt>
                <c:pt idx="5230">
                  <c:v>16434</c:v>
                </c:pt>
                <c:pt idx="5231">
                  <c:v>16435</c:v>
                </c:pt>
                <c:pt idx="5232">
                  <c:v>16436</c:v>
                </c:pt>
                <c:pt idx="5233">
                  <c:v>16437</c:v>
                </c:pt>
                <c:pt idx="5234">
                  <c:v>16438</c:v>
                </c:pt>
                <c:pt idx="5235">
                  <c:v>16439</c:v>
                </c:pt>
                <c:pt idx="5236">
                  <c:v>16440</c:v>
                </c:pt>
                <c:pt idx="5237">
                  <c:v>16441</c:v>
                </c:pt>
                <c:pt idx="5238">
                  <c:v>16442</c:v>
                </c:pt>
                <c:pt idx="5239">
                  <c:v>16443</c:v>
                </c:pt>
                <c:pt idx="5240">
                  <c:v>16444</c:v>
                </c:pt>
                <c:pt idx="5241">
                  <c:v>16445</c:v>
                </c:pt>
                <c:pt idx="5242">
                  <c:v>16446</c:v>
                </c:pt>
                <c:pt idx="5243">
                  <c:v>16447</c:v>
                </c:pt>
                <c:pt idx="5244">
                  <c:v>16448</c:v>
                </c:pt>
                <c:pt idx="5245">
                  <c:v>16449</c:v>
                </c:pt>
                <c:pt idx="5246">
                  <c:v>16450</c:v>
                </c:pt>
                <c:pt idx="5247">
                  <c:v>16451</c:v>
                </c:pt>
                <c:pt idx="5248">
                  <c:v>16452</c:v>
                </c:pt>
                <c:pt idx="5249">
                  <c:v>16453</c:v>
                </c:pt>
                <c:pt idx="5250">
                  <c:v>16454</c:v>
                </c:pt>
                <c:pt idx="5251">
                  <c:v>16455</c:v>
                </c:pt>
                <c:pt idx="5252">
                  <c:v>16456</c:v>
                </c:pt>
                <c:pt idx="5253">
                  <c:v>16457</c:v>
                </c:pt>
                <c:pt idx="5254">
                  <c:v>16458</c:v>
                </c:pt>
                <c:pt idx="5255">
                  <c:v>16459</c:v>
                </c:pt>
                <c:pt idx="5256">
                  <c:v>16460</c:v>
                </c:pt>
                <c:pt idx="5257">
                  <c:v>16461</c:v>
                </c:pt>
                <c:pt idx="5258">
                  <c:v>16462</c:v>
                </c:pt>
                <c:pt idx="5259">
                  <c:v>16463</c:v>
                </c:pt>
                <c:pt idx="5260">
                  <c:v>16464</c:v>
                </c:pt>
                <c:pt idx="5261">
                  <c:v>16465</c:v>
                </c:pt>
                <c:pt idx="5262">
                  <c:v>16466</c:v>
                </c:pt>
                <c:pt idx="5263">
                  <c:v>16467</c:v>
                </c:pt>
                <c:pt idx="5264">
                  <c:v>16468</c:v>
                </c:pt>
                <c:pt idx="5265">
                  <c:v>16469</c:v>
                </c:pt>
                <c:pt idx="5266">
                  <c:v>16470</c:v>
                </c:pt>
                <c:pt idx="5267">
                  <c:v>16471</c:v>
                </c:pt>
                <c:pt idx="5268">
                  <c:v>16472</c:v>
                </c:pt>
                <c:pt idx="5269">
                  <c:v>16473</c:v>
                </c:pt>
                <c:pt idx="5270">
                  <c:v>16474</c:v>
                </c:pt>
                <c:pt idx="5271">
                  <c:v>16475</c:v>
                </c:pt>
                <c:pt idx="5272">
                  <c:v>16476</c:v>
                </c:pt>
                <c:pt idx="5273">
                  <c:v>16477</c:v>
                </c:pt>
                <c:pt idx="5274">
                  <c:v>16478</c:v>
                </c:pt>
                <c:pt idx="5275">
                  <c:v>16479</c:v>
                </c:pt>
                <c:pt idx="5276">
                  <c:v>16480</c:v>
                </c:pt>
                <c:pt idx="5277">
                  <c:v>16481</c:v>
                </c:pt>
                <c:pt idx="5278">
                  <c:v>16482</c:v>
                </c:pt>
                <c:pt idx="5279">
                  <c:v>16483</c:v>
                </c:pt>
                <c:pt idx="5280">
                  <c:v>16484</c:v>
                </c:pt>
                <c:pt idx="5281">
                  <c:v>16485</c:v>
                </c:pt>
                <c:pt idx="5282">
                  <c:v>16486</c:v>
                </c:pt>
                <c:pt idx="5283">
                  <c:v>16487</c:v>
                </c:pt>
                <c:pt idx="5284">
                  <c:v>16488</c:v>
                </c:pt>
                <c:pt idx="5285">
                  <c:v>16489</c:v>
                </c:pt>
                <c:pt idx="5286">
                  <c:v>16490</c:v>
                </c:pt>
                <c:pt idx="5287">
                  <c:v>16491</c:v>
                </c:pt>
                <c:pt idx="5288">
                  <c:v>16492</c:v>
                </c:pt>
                <c:pt idx="5289">
                  <c:v>16493</c:v>
                </c:pt>
                <c:pt idx="5290">
                  <c:v>16494</c:v>
                </c:pt>
                <c:pt idx="5291">
                  <c:v>16495</c:v>
                </c:pt>
                <c:pt idx="5292">
                  <c:v>16496</c:v>
                </c:pt>
                <c:pt idx="5293">
                  <c:v>16497</c:v>
                </c:pt>
                <c:pt idx="5294">
                  <c:v>16498</c:v>
                </c:pt>
                <c:pt idx="5295">
                  <c:v>16499</c:v>
                </c:pt>
                <c:pt idx="5296">
                  <c:v>16500</c:v>
                </c:pt>
                <c:pt idx="5297">
                  <c:v>16501</c:v>
                </c:pt>
                <c:pt idx="5298">
                  <c:v>16502</c:v>
                </c:pt>
                <c:pt idx="5299">
                  <c:v>16503</c:v>
                </c:pt>
                <c:pt idx="5300">
                  <c:v>16504</c:v>
                </c:pt>
                <c:pt idx="5301">
                  <c:v>16505</c:v>
                </c:pt>
                <c:pt idx="5302">
                  <c:v>16506</c:v>
                </c:pt>
                <c:pt idx="5303">
                  <c:v>16507</c:v>
                </c:pt>
                <c:pt idx="5304">
                  <c:v>16508</c:v>
                </c:pt>
                <c:pt idx="5305">
                  <c:v>16509</c:v>
                </c:pt>
                <c:pt idx="5306">
                  <c:v>16510</c:v>
                </c:pt>
                <c:pt idx="5307">
                  <c:v>16511</c:v>
                </c:pt>
                <c:pt idx="5308">
                  <c:v>16512</c:v>
                </c:pt>
                <c:pt idx="5309">
                  <c:v>16513</c:v>
                </c:pt>
                <c:pt idx="5310">
                  <c:v>16514</c:v>
                </c:pt>
                <c:pt idx="5311">
                  <c:v>16515</c:v>
                </c:pt>
                <c:pt idx="5312">
                  <c:v>16516</c:v>
                </c:pt>
                <c:pt idx="5313">
                  <c:v>16517</c:v>
                </c:pt>
                <c:pt idx="5314">
                  <c:v>16518</c:v>
                </c:pt>
                <c:pt idx="5315">
                  <c:v>16519</c:v>
                </c:pt>
                <c:pt idx="5316">
                  <c:v>16520</c:v>
                </c:pt>
                <c:pt idx="5317">
                  <c:v>16521</c:v>
                </c:pt>
                <c:pt idx="5318">
                  <c:v>16522</c:v>
                </c:pt>
                <c:pt idx="5319">
                  <c:v>16523</c:v>
                </c:pt>
                <c:pt idx="5320">
                  <c:v>16524</c:v>
                </c:pt>
                <c:pt idx="5321">
                  <c:v>16525</c:v>
                </c:pt>
                <c:pt idx="5322">
                  <c:v>16526</c:v>
                </c:pt>
                <c:pt idx="5323">
                  <c:v>16527</c:v>
                </c:pt>
                <c:pt idx="5324">
                  <c:v>16528</c:v>
                </c:pt>
                <c:pt idx="5325">
                  <c:v>16529</c:v>
                </c:pt>
                <c:pt idx="5326">
                  <c:v>16530</c:v>
                </c:pt>
                <c:pt idx="5327">
                  <c:v>16531</c:v>
                </c:pt>
                <c:pt idx="5328">
                  <c:v>16532</c:v>
                </c:pt>
                <c:pt idx="5329">
                  <c:v>16533</c:v>
                </c:pt>
                <c:pt idx="5330">
                  <c:v>16534</c:v>
                </c:pt>
                <c:pt idx="5331">
                  <c:v>16535</c:v>
                </c:pt>
                <c:pt idx="5332">
                  <c:v>16536</c:v>
                </c:pt>
                <c:pt idx="5333">
                  <c:v>16537</c:v>
                </c:pt>
                <c:pt idx="5334">
                  <c:v>16538</c:v>
                </c:pt>
                <c:pt idx="5335">
                  <c:v>16539</c:v>
                </c:pt>
                <c:pt idx="5336">
                  <c:v>16540</c:v>
                </c:pt>
                <c:pt idx="5337">
                  <c:v>16541</c:v>
                </c:pt>
                <c:pt idx="5338">
                  <c:v>16542</c:v>
                </c:pt>
                <c:pt idx="5339">
                  <c:v>16543</c:v>
                </c:pt>
                <c:pt idx="5340">
                  <c:v>16544</c:v>
                </c:pt>
                <c:pt idx="5341">
                  <c:v>16545</c:v>
                </c:pt>
                <c:pt idx="5342">
                  <c:v>16546</c:v>
                </c:pt>
                <c:pt idx="5343">
                  <c:v>16547</c:v>
                </c:pt>
                <c:pt idx="5344">
                  <c:v>16548</c:v>
                </c:pt>
                <c:pt idx="5345">
                  <c:v>16549</c:v>
                </c:pt>
                <c:pt idx="5346">
                  <c:v>16550</c:v>
                </c:pt>
                <c:pt idx="5347">
                  <c:v>16551</c:v>
                </c:pt>
                <c:pt idx="5348">
                  <c:v>16552</c:v>
                </c:pt>
                <c:pt idx="5349">
                  <c:v>16553</c:v>
                </c:pt>
                <c:pt idx="5350">
                  <c:v>16554</c:v>
                </c:pt>
                <c:pt idx="5351">
                  <c:v>16555</c:v>
                </c:pt>
                <c:pt idx="5352">
                  <c:v>16556</c:v>
                </c:pt>
                <c:pt idx="5353">
                  <c:v>16557</c:v>
                </c:pt>
                <c:pt idx="5354">
                  <c:v>16558</c:v>
                </c:pt>
                <c:pt idx="5355">
                  <c:v>16559</c:v>
                </c:pt>
                <c:pt idx="5356">
                  <c:v>16560</c:v>
                </c:pt>
                <c:pt idx="5357">
                  <c:v>16561</c:v>
                </c:pt>
                <c:pt idx="5358">
                  <c:v>16562</c:v>
                </c:pt>
                <c:pt idx="5359">
                  <c:v>16563</c:v>
                </c:pt>
                <c:pt idx="5360">
                  <c:v>16564</c:v>
                </c:pt>
                <c:pt idx="5361">
                  <c:v>16565</c:v>
                </c:pt>
                <c:pt idx="5362">
                  <c:v>16566</c:v>
                </c:pt>
                <c:pt idx="5363">
                  <c:v>16567</c:v>
                </c:pt>
                <c:pt idx="5364">
                  <c:v>16568</c:v>
                </c:pt>
                <c:pt idx="5365">
                  <c:v>16569</c:v>
                </c:pt>
                <c:pt idx="5366">
                  <c:v>16570</c:v>
                </c:pt>
                <c:pt idx="5367">
                  <c:v>16571</c:v>
                </c:pt>
                <c:pt idx="5368">
                  <c:v>16572</c:v>
                </c:pt>
                <c:pt idx="5369">
                  <c:v>16573</c:v>
                </c:pt>
                <c:pt idx="5370">
                  <c:v>16574</c:v>
                </c:pt>
                <c:pt idx="5371">
                  <c:v>16575</c:v>
                </c:pt>
                <c:pt idx="5372">
                  <c:v>16576</c:v>
                </c:pt>
                <c:pt idx="5373">
                  <c:v>16577</c:v>
                </c:pt>
                <c:pt idx="5374">
                  <c:v>16578</c:v>
                </c:pt>
                <c:pt idx="5375">
                  <c:v>16579</c:v>
                </c:pt>
                <c:pt idx="5376">
                  <c:v>16580</c:v>
                </c:pt>
                <c:pt idx="5377">
                  <c:v>16581</c:v>
                </c:pt>
                <c:pt idx="5378">
                  <c:v>16582</c:v>
                </c:pt>
                <c:pt idx="5379">
                  <c:v>16583</c:v>
                </c:pt>
                <c:pt idx="5380">
                  <c:v>16584</c:v>
                </c:pt>
                <c:pt idx="5381">
                  <c:v>16585</c:v>
                </c:pt>
                <c:pt idx="5382">
                  <c:v>16586</c:v>
                </c:pt>
                <c:pt idx="5383">
                  <c:v>16587</c:v>
                </c:pt>
                <c:pt idx="5384">
                  <c:v>16588</c:v>
                </c:pt>
                <c:pt idx="5385">
                  <c:v>16589</c:v>
                </c:pt>
                <c:pt idx="5386">
                  <c:v>16590</c:v>
                </c:pt>
                <c:pt idx="5387">
                  <c:v>16591</c:v>
                </c:pt>
                <c:pt idx="5388">
                  <c:v>16592</c:v>
                </c:pt>
                <c:pt idx="5389">
                  <c:v>16593</c:v>
                </c:pt>
                <c:pt idx="5390">
                  <c:v>16594</c:v>
                </c:pt>
                <c:pt idx="5391">
                  <c:v>16595</c:v>
                </c:pt>
                <c:pt idx="5392">
                  <c:v>16596</c:v>
                </c:pt>
                <c:pt idx="5393">
                  <c:v>16597</c:v>
                </c:pt>
                <c:pt idx="5394">
                  <c:v>16598</c:v>
                </c:pt>
                <c:pt idx="5395">
                  <c:v>16599</c:v>
                </c:pt>
                <c:pt idx="5396">
                  <c:v>16600</c:v>
                </c:pt>
                <c:pt idx="5397">
                  <c:v>16601</c:v>
                </c:pt>
                <c:pt idx="5398">
                  <c:v>16602</c:v>
                </c:pt>
                <c:pt idx="5399">
                  <c:v>16603</c:v>
                </c:pt>
                <c:pt idx="5400">
                  <c:v>16604</c:v>
                </c:pt>
                <c:pt idx="5401">
                  <c:v>16605</c:v>
                </c:pt>
                <c:pt idx="5402">
                  <c:v>16606</c:v>
                </c:pt>
                <c:pt idx="5403">
                  <c:v>16607</c:v>
                </c:pt>
                <c:pt idx="5404">
                  <c:v>16608</c:v>
                </c:pt>
                <c:pt idx="5405">
                  <c:v>16609</c:v>
                </c:pt>
                <c:pt idx="5406">
                  <c:v>16610</c:v>
                </c:pt>
                <c:pt idx="5407">
                  <c:v>16611</c:v>
                </c:pt>
                <c:pt idx="5408">
                  <c:v>16612</c:v>
                </c:pt>
                <c:pt idx="5409">
                  <c:v>16613</c:v>
                </c:pt>
                <c:pt idx="5410">
                  <c:v>16614</c:v>
                </c:pt>
                <c:pt idx="5411">
                  <c:v>16615</c:v>
                </c:pt>
                <c:pt idx="5412">
                  <c:v>16616</c:v>
                </c:pt>
                <c:pt idx="5413">
                  <c:v>16617</c:v>
                </c:pt>
                <c:pt idx="5414">
                  <c:v>16618</c:v>
                </c:pt>
                <c:pt idx="5415">
                  <c:v>16619</c:v>
                </c:pt>
                <c:pt idx="5416">
                  <c:v>16620</c:v>
                </c:pt>
                <c:pt idx="5417">
                  <c:v>16621</c:v>
                </c:pt>
                <c:pt idx="5418">
                  <c:v>16622</c:v>
                </c:pt>
                <c:pt idx="5419">
                  <c:v>16623</c:v>
                </c:pt>
                <c:pt idx="5420">
                  <c:v>16624</c:v>
                </c:pt>
                <c:pt idx="5421">
                  <c:v>16625</c:v>
                </c:pt>
                <c:pt idx="5422">
                  <c:v>16626</c:v>
                </c:pt>
                <c:pt idx="5423">
                  <c:v>16627</c:v>
                </c:pt>
                <c:pt idx="5424">
                  <c:v>16628</c:v>
                </c:pt>
                <c:pt idx="5425">
                  <c:v>16629</c:v>
                </c:pt>
                <c:pt idx="5426">
                  <c:v>16630</c:v>
                </c:pt>
                <c:pt idx="5427">
                  <c:v>16631</c:v>
                </c:pt>
                <c:pt idx="5428">
                  <c:v>16632</c:v>
                </c:pt>
                <c:pt idx="5429">
                  <c:v>16633</c:v>
                </c:pt>
                <c:pt idx="5430">
                  <c:v>16634</c:v>
                </c:pt>
                <c:pt idx="5431">
                  <c:v>16635</c:v>
                </c:pt>
                <c:pt idx="5432">
                  <c:v>16636</c:v>
                </c:pt>
                <c:pt idx="5433">
                  <c:v>16637</c:v>
                </c:pt>
                <c:pt idx="5434">
                  <c:v>16638</c:v>
                </c:pt>
                <c:pt idx="5435">
                  <c:v>16639</c:v>
                </c:pt>
                <c:pt idx="5436">
                  <c:v>16640</c:v>
                </c:pt>
                <c:pt idx="5437">
                  <c:v>16641</c:v>
                </c:pt>
                <c:pt idx="5438">
                  <c:v>16642</c:v>
                </c:pt>
                <c:pt idx="5439">
                  <c:v>16643</c:v>
                </c:pt>
                <c:pt idx="5440">
                  <c:v>16644</c:v>
                </c:pt>
                <c:pt idx="5441">
                  <c:v>16645</c:v>
                </c:pt>
                <c:pt idx="5442">
                  <c:v>16646</c:v>
                </c:pt>
                <c:pt idx="5443">
                  <c:v>16647</c:v>
                </c:pt>
                <c:pt idx="5444">
                  <c:v>16648</c:v>
                </c:pt>
                <c:pt idx="5445">
                  <c:v>16649</c:v>
                </c:pt>
                <c:pt idx="5446">
                  <c:v>16650</c:v>
                </c:pt>
                <c:pt idx="5447">
                  <c:v>16651</c:v>
                </c:pt>
                <c:pt idx="5448">
                  <c:v>16652</c:v>
                </c:pt>
                <c:pt idx="5449">
                  <c:v>16653</c:v>
                </c:pt>
                <c:pt idx="5450">
                  <c:v>16654</c:v>
                </c:pt>
                <c:pt idx="5451">
                  <c:v>16655</c:v>
                </c:pt>
                <c:pt idx="5452">
                  <c:v>16656</c:v>
                </c:pt>
                <c:pt idx="5453">
                  <c:v>16657</c:v>
                </c:pt>
                <c:pt idx="5454">
                  <c:v>16658</c:v>
                </c:pt>
                <c:pt idx="5455">
                  <c:v>16659</c:v>
                </c:pt>
                <c:pt idx="5456">
                  <c:v>16660</c:v>
                </c:pt>
                <c:pt idx="5457">
                  <c:v>16661</c:v>
                </c:pt>
                <c:pt idx="5458">
                  <c:v>16662</c:v>
                </c:pt>
                <c:pt idx="5459">
                  <c:v>16663</c:v>
                </c:pt>
                <c:pt idx="5460">
                  <c:v>16664</c:v>
                </c:pt>
                <c:pt idx="5461">
                  <c:v>16665</c:v>
                </c:pt>
                <c:pt idx="5462">
                  <c:v>16666</c:v>
                </c:pt>
                <c:pt idx="5463">
                  <c:v>16667</c:v>
                </c:pt>
                <c:pt idx="5464">
                  <c:v>16668</c:v>
                </c:pt>
                <c:pt idx="5465">
                  <c:v>16669</c:v>
                </c:pt>
                <c:pt idx="5466">
                  <c:v>16670</c:v>
                </c:pt>
                <c:pt idx="5467">
                  <c:v>16671</c:v>
                </c:pt>
                <c:pt idx="5468">
                  <c:v>16672</c:v>
                </c:pt>
                <c:pt idx="5469">
                  <c:v>16673</c:v>
                </c:pt>
                <c:pt idx="5470">
                  <c:v>16674</c:v>
                </c:pt>
                <c:pt idx="5471">
                  <c:v>16675</c:v>
                </c:pt>
                <c:pt idx="5472">
                  <c:v>16676</c:v>
                </c:pt>
                <c:pt idx="5473">
                  <c:v>16677</c:v>
                </c:pt>
                <c:pt idx="5474">
                  <c:v>16678</c:v>
                </c:pt>
                <c:pt idx="5475">
                  <c:v>16679</c:v>
                </c:pt>
                <c:pt idx="5476">
                  <c:v>16680</c:v>
                </c:pt>
                <c:pt idx="5477">
                  <c:v>16681</c:v>
                </c:pt>
                <c:pt idx="5478">
                  <c:v>16682</c:v>
                </c:pt>
                <c:pt idx="5479">
                  <c:v>16683</c:v>
                </c:pt>
                <c:pt idx="5480">
                  <c:v>16684</c:v>
                </c:pt>
                <c:pt idx="5481">
                  <c:v>16685</c:v>
                </c:pt>
                <c:pt idx="5482">
                  <c:v>16686</c:v>
                </c:pt>
                <c:pt idx="5483">
                  <c:v>16687</c:v>
                </c:pt>
                <c:pt idx="5484">
                  <c:v>16688</c:v>
                </c:pt>
                <c:pt idx="5485">
                  <c:v>16689</c:v>
                </c:pt>
                <c:pt idx="5486">
                  <c:v>16690</c:v>
                </c:pt>
                <c:pt idx="5487">
                  <c:v>16691</c:v>
                </c:pt>
                <c:pt idx="5488">
                  <c:v>16692</c:v>
                </c:pt>
                <c:pt idx="5489">
                  <c:v>16693</c:v>
                </c:pt>
                <c:pt idx="5490">
                  <c:v>16694</c:v>
                </c:pt>
                <c:pt idx="5491">
                  <c:v>16695</c:v>
                </c:pt>
                <c:pt idx="5492">
                  <c:v>16696</c:v>
                </c:pt>
                <c:pt idx="5493">
                  <c:v>16697</c:v>
                </c:pt>
                <c:pt idx="5494">
                  <c:v>16698</c:v>
                </c:pt>
                <c:pt idx="5495">
                  <c:v>16699</c:v>
                </c:pt>
                <c:pt idx="5496">
                  <c:v>16700</c:v>
                </c:pt>
                <c:pt idx="5497">
                  <c:v>16701</c:v>
                </c:pt>
                <c:pt idx="5498">
                  <c:v>16702</c:v>
                </c:pt>
                <c:pt idx="5499">
                  <c:v>16703</c:v>
                </c:pt>
                <c:pt idx="5500">
                  <c:v>16704</c:v>
                </c:pt>
                <c:pt idx="5501">
                  <c:v>16705</c:v>
                </c:pt>
                <c:pt idx="5502">
                  <c:v>16706</c:v>
                </c:pt>
                <c:pt idx="5503">
                  <c:v>16707</c:v>
                </c:pt>
                <c:pt idx="5504">
                  <c:v>16708</c:v>
                </c:pt>
                <c:pt idx="5505">
                  <c:v>16709</c:v>
                </c:pt>
                <c:pt idx="5506">
                  <c:v>16710</c:v>
                </c:pt>
                <c:pt idx="5507">
                  <c:v>16711</c:v>
                </c:pt>
                <c:pt idx="5508">
                  <c:v>16712</c:v>
                </c:pt>
                <c:pt idx="5509">
                  <c:v>16713</c:v>
                </c:pt>
                <c:pt idx="5510">
                  <c:v>16714</c:v>
                </c:pt>
                <c:pt idx="5511">
                  <c:v>16715</c:v>
                </c:pt>
                <c:pt idx="5512">
                  <c:v>16716</c:v>
                </c:pt>
                <c:pt idx="5513">
                  <c:v>16717</c:v>
                </c:pt>
                <c:pt idx="5514">
                  <c:v>16718</c:v>
                </c:pt>
                <c:pt idx="5515">
                  <c:v>16719</c:v>
                </c:pt>
                <c:pt idx="5516">
                  <c:v>16720</c:v>
                </c:pt>
                <c:pt idx="5517">
                  <c:v>16721</c:v>
                </c:pt>
                <c:pt idx="5518">
                  <c:v>16722</c:v>
                </c:pt>
                <c:pt idx="5519">
                  <c:v>16723</c:v>
                </c:pt>
                <c:pt idx="5520">
                  <c:v>16724</c:v>
                </c:pt>
                <c:pt idx="5521">
                  <c:v>16725</c:v>
                </c:pt>
                <c:pt idx="5522">
                  <c:v>16726</c:v>
                </c:pt>
                <c:pt idx="5523">
                  <c:v>16727</c:v>
                </c:pt>
                <c:pt idx="5524">
                  <c:v>16728</c:v>
                </c:pt>
                <c:pt idx="5525">
                  <c:v>16729</c:v>
                </c:pt>
                <c:pt idx="5526">
                  <c:v>16730</c:v>
                </c:pt>
                <c:pt idx="5527">
                  <c:v>16731</c:v>
                </c:pt>
                <c:pt idx="5528">
                  <c:v>16732</c:v>
                </c:pt>
                <c:pt idx="5529">
                  <c:v>16733</c:v>
                </c:pt>
                <c:pt idx="5530">
                  <c:v>16734</c:v>
                </c:pt>
                <c:pt idx="5531">
                  <c:v>16735</c:v>
                </c:pt>
                <c:pt idx="5532">
                  <c:v>16736</c:v>
                </c:pt>
                <c:pt idx="5533">
                  <c:v>16737</c:v>
                </c:pt>
                <c:pt idx="5534">
                  <c:v>16738</c:v>
                </c:pt>
                <c:pt idx="5535">
                  <c:v>16739</c:v>
                </c:pt>
                <c:pt idx="5536">
                  <c:v>16740</c:v>
                </c:pt>
                <c:pt idx="5537">
                  <c:v>16741</c:v>
                </c:pt>
                <c:pt idx="5538">
                  <c:v>16742</c:v>
                </c:pt>
                <c:pt idx="5539">
                  <c:v>16743</c:v>
                </c:pt>
                <c:pt idx="5540">
                  <c:v>16744</c:v>
                </c:pt>
                <c:pt idx="5541">
                  <c:v>16745</c:v>
                </c:pt>
                <c:pt idx="5542">
                  <c:v>16746</c:v>
                </c:pt>
                <c:pt idx="5543">
                  <c:v>16747</c:v>
                </c:pt>
                <c:pt idx="5544">
                  <c:v>16748</c:v>
                </c:pt>
                <c:pt idx="5545">
                  <c:v>16749</c:v>
                </c:pt>
                <c:pt idx="5546">
                  <c:v>16750</c:v>
                </c:pt>
                <c:pt idx="5547">
                  <c:v>16751</c:v>
                </c:pt>
                <c:pt idx="5548">
                  <c:v>16752</c:v>
                </c:pt>
                <c:pt idx="5549">
                  <c:v>16753</c:v>
                </c:pt>
                <c:pt idx="5550">
                  <c:v>16754</c:v>
                </c:pt>
                <c:pt idx="5551">
                  <c:v>16755</c:v>
                </c:pt>
                <c:pt idx="5552">
                  <c:v>16756</c:v>
                </c:pt>
                <c:pt idx="5553">
                  <c:v>16757</c:v>
                </c:pt>
                <c:pt idx="5554">
                  <c:v>16758</c:v>
                </c:pt>
                <c:pt idx="5555">
                  <c:v>16759</c:v>
                </c:pt>
                <c:pt idx="5556">
                  <c:v>16760</c:v>
                </c:pt>
                <c:pt idx="5557">
                  <c:v>16761</c:v>
                </c:pt>
                <c:pt idx="5558">
                  <c:v>16762</c:v>
                </c:pt>
                <c:pt idx="5559">
                  <c:v>16763</c:v>
                </c:pt>
                <c:pt idx="5560">
                  <c:v>16764</c:v>
                </c:pt>
                <c:pt idx="5561">
                  <c:v>16765</c:v>
                </c:pt>
                <c:pt idx="5562">
                  <c:v>16766</c:v>
                </c:pt>
                <c:pt idx="5563">
                  <c:v>16767</c:v>
                </c:pt>
                <c:pt idx="5564">
                  <c:v>16768</c:v>
                </c:pt>
                <c:pt idx="5565">
                  <c:v>16769</c:v>
                </c:pt>
                <c:pt idx="5566">
                  <c:v>16770</c:v>
                </c:pt>
                <c:pt idx="5567">
                  <c:v>16771</c:v>
                </c:pt>
                <c:pt idx="5568">
                  <c:v>16772</c:v>
                </c:pt>
                <c:pt idx="5569">
                  <c:v>16773</c:v>
                </c:pt>
                <c:pt idx="5570">
                  <c:v>16774</c:v>
                </c:pt>
                <c:pt idx="5571">
                  <c:v>16775</c:v>
                </c:pt>
                <c:pt idx="5572">
                  <c:v>16776</c:v>
                </c:pt>
                <c:pt idx="5573">
                  <c:v>16777</c:v>
                </c:pt>
                <c:pt idx="5574">
                  <c:v>16778</c:v>
                </c:pt>
                <c:pt idx="5575">
                  <c:v>16779</c:v>
                </c:pt>
                <c:pt idx="5576">
                  <c:v>16780</c:v>
                </c:pt>
                <c:pt idx="5577">
                  <c:v>16781</c:v>
                </c:pt>
                <c:pt idx="5578">
                  <c:v>16782</c:v>
                </c:pt>
                <c:pt idx="5579">
                  <c:v>16783</c:v>
                </c:pt>
                <c:pt idx="5580">
                  <c:v>16784</c:v>
                </c:pt>
                <c:pt idx="5581">
                  <c:v>16785</c:v>
                </c:pt>
                <c:pt idx="5582">
                  <c:v>16786</c:v>
                </c:pt>
                <c:pt idx="5583">
                  <c:v>16787</c:v>
                </c:pt>
                <c:pt idx="5584">
                  <c:v>16788</c:v>
                </c:pt>
                <c:pt idx="5585">
                  <c:v>16789</c:v>
                </c:pt>
                <c:pt idx="5586">
                  <c:v>16790</c:v>
                </c:pt>
                <c:pt idx="5587">
                  <c:v>16791</c:v>
                </c:pt>
                <c:pt idx="5588">
                  <c:v>16792</c:v>
                </c:pt>
                <c:pt idx="5589">
                  <c:v>16793</c:v>
                </c:pt>
                <c:pt idx="5590">
                  <c:v>16794</c:v>
                </c:pt>
                <c:pt idx="5591">
                  <c:v>16795</c:v>
                </c:pt>
                <c:pt idx="5592">
                  <c:v>16796</c:v>
                </c:pt>
                <c:pt idx="5593">
                  <c:v>16797</c:v>
                </c:pt>
                <c:pt idx="5594">
                  <c:v>16798</c:v>
                </c:pt>
                <c:pt idx="5595">
                  <c:v>16799</c:v>
                </c:pt>
                <c:pt idx="5596">
                  <c:v>16800</c:v>
                </c:pt>
                <c:pt idx="5597">
                  <c:v>16801</c:v>
                </c:pt>
                <c:pt idx="5598">
                  <c:v>16802</c:v>
                </c:pt>
                <c:pt idx="5599">
                  <c:v>16803</c:v>
                </c:pt>
                <c:pt idx="5600">
                  <c:v>16804</c:v>
                </c:pt>
                <c:pt idx="5601">
                  <c:v>16805</c:v>
                </c:pt>
                <c:pt idx="5602">
                  <c:v>16806</c:v>
                </c:pt>
                <c:pt idx="5603">
                  <c:v>16807</c:v>
                </c:pt>
                <c:pt idx="5604">
                  <c:v>16808</c:v>
                </c:pt>
                <c:pt idx="5605">
                  <c:v>16809</c:v>
                </c:pt>
                <c:pt idx="5606">
                  <c:v>16810</c:v>
                </c:pt>
                <c:pt idx="5607">
                  <c:v>16811</c:v>
                </c:pt>
                <c:pt idx="5608">
                  <c:v>16812</c:v>
                </c:pt>
                <c:pt idx="5609">
                  <c:v>16813</c:v>
                </c:pt>
                <c:pt idx="5610">
                  <c:v>16814</c:v>
                </c:pt>
                <c:pt idx="5611">
                  <c:v>16815</c:v>
                </c:pt>
                <c:pt idx="5612">
                  <c:v>16816</c:v>
                </c:pt>
                <c:pt idx="5613">
                  <c:v>16817</c:v>
                </c:pt>
                <c:pt idx="5614">
                  <c:v>16818</c:v>
                </c:pt>
                <c:pt idx="5615">
                  <c:v>16819</c:v>
                </c:pt>
                <c:pt idx="5616">
                  <c:v>16820</c:v>
                </c:pt>
                <c:pt idx="5617">
                  <c:v>16821</c:v>
                </c:pt>
                <c:pt idx="5618">
                  <c:v>16822</c:v>
                </c:pt>
                <c:pt idx="5619">
                  <c:v>16823</c:v>
                </c:pt>
                <c:pt idx="5620">
                  <c:v>16824</c:v>
                </c:pt>
                <c:pt idx="5621">
                  <c:v>16825</c:v>
                </c:pt>
                <c:pt idx="5622">
                  <c:v>16826</c:v>
                </c:pt>
                <c:pt idx="5623">
                  <c:v>16827</c:v>
                </c:pt>
                <c:pt idx="5624">
                  <c:v>16828</c:v>
                </c:pt>
                <c:pt idx="5625">
                  <c:v>16829</c:v>
                </c:pt>
                <c:pt idx="5626">
                  <c:v>16830</c:v>
                </c:pt>
                <c:pt idx="5627">
                  <c:v>16831</c:v>
                </c:pt>
                <c:pt idx="5628">
                  <c:v>16832</c:v>
                </c:pt>
                <c:pt idx="5629">
                  <c:v>16833</c:v>
                </c:pt>
                <c:pt idx="5630">
                  <c:v>16834</c:v>
                </c:pt>
                <c:pt idx="5631">
                  <c:v>16835</c:v>
                </c:pt>
                <c:pt idx="5632">
                  <c:v>16836</c:v>
                </c:pt>
                <c:pt idx="5633">
                  <c:v>16837</c:v>
                </c:pt>
                <c:pt idx="5634">
                  <c:v>16838</c:v>
                </c:pt>
                <c:pt idx="5635">
                  <c:v>16839</c:v>
                </c:pt>
                <c:pt idx="5636">
                  <c:v>16840</c:v>
                </c:pt>
                <c:pt idx="5637">
                  <c:v>16841</c:v>
                </c:pt>
                <c:pt idx="5638">
                  <c:v>16842</c:v>
                </c:pt>
                <c:pt idx="5639">
                  <c:v>16843</c:v>
                </c:pt>
                <c:pt idx="5640">
                  <c:v>16844</c:v>
                </c:pt>
                <c:pt idx="5641">
                  <c:v>16845</c:v>
                </c:pt>
                <c:pt idx="5642">
                  <c:v>16846</c:v>
                </c:pt>
                <c:pt idx="5643">
                  <c:v>16847</c:v>
                </c:pt>
                <c:pt idx="5644">
                  <c:v>16848</c:v>
                </c:pt>
                <c:pt idx="5645">
                  <c:v>16849</c:v>
                </c:pt>
                <c:pt idx="5646">
                  <c:v>16850</c:v>
                </c:pt>
                <c:pt idx="5647">
                  <c:v>16851</c:v>
                </c:pt>
                <c:pt idx="5648">
                  <c:v>16852</c:v>
                </c:pt>
                <c:pt idx="5649">
                  <c:v>16853</c:v>
                </c:pt>
                <c:pt idx="5650">
                  <c:v>16854</c:v>
                </c:pt>
                <c:pt idx="5651">
                  <c:v>16855</c:v>
                </c:pt>
                <c:pt idx="5652">
                  <c:v>16856</c:v>
                </c:pt>
                <c:pt idx="5653">
                  <c:v>16857</c:v>
                </c:pt>
                <c:pt idx="5654">
                  <c:v>16858</c:v>
                </c:pt>
                <c:pt idx="5655">
                  <c:v>16859</c:v>
                </c:pt>
                <c:pt idx="5656">
                  <c:v>16860</c:v>
                </c:pt>
                <c:pt idx="5657">
                  <c:v>16861</c:v>
                </c:pt>
                <c:pt idx="5658">
                  <c:v>16862</c:v>
                </c:pt>
                <c:pt idx="5659">
                  <c:v>16863</c:v>
                </c:pt>
                <c:pt idx="5660">
                  <c:v>16864</c:v>
                </c:pt>
                <c:pt idx="5661">
                  <c:v>16865</c:v>
                </c:pt>
                <c:pt idx="5662">
                  <c:v>16866</c:v>
                </c:pt>
                <c:pt idx="5663">
                  <c:v>16867</c:v>
                </c:pt>
                <c:pt idx="5664">
                  <c:v>16868</c:v>
                </c:pt>
                <c:pt idx="5665">
                  <c:v>16869</c:v>
                </c:pt>
                <c:pt idx="5666">
                  <c:v>16870</c:v>
                </c:pt>
                <c:pt idx="5667">
                  <c:v>16871</c:v>
                </c:pt>
                <c:pt idx="5668">
                  <c:v>16872</c:v>
                </c:pt>
                <c:pt idx="5669">
                  <c:v>16873</c:v>
                </c:pt>
                <c:pt idx="5670">
                  <c:v>16874</c:v>
                </c:pt>
                <c:pt idx="5671">
                  <c:v>16875</c:v>
                </c:pt>
                <c:pt idx="5672">
                  <c:v>16876</c:v>
                </c:pt>
                <c:pt idx="5673">
                  <c:v>16877</c:v>
                </c:pt>
                <c:pt idx="5674">
                  <c:v>16878</c:v>
                </c:pt>
                <c:pt idx="5675">
                  <c:v>16879</c:v>
                </c:pt>
                <c:pt idx="5676">
                  <c:v>16880</c:v>
                </c:pt>
                <c:pt idx="5677">
                  <c:v>16881</c:v>
                </c:pt>
                <c:pt idx="5678">
                  <c:v>16882</c:v>
                </c:pt>
                <c:pt idx="5679">
                  <c:v>16883</c:v>
                </c:pt>
                <c:pt idx="5680">
                  <c:v>16884</c:v>
                </c:pt>
                <c:pt idx="5681">
                  <c:v>16885</c:v>
                </c:pt>
                <c:pt idx="5682">
                  <c:v>16886</c:v>
                </c:pt>
                <c:pt idx="5683">
                  <c:v>16887</c:v>
                </c:pt>
                <c:pt idx="5684">
                  <c:v>16888</c:v>
                </c:pt>
                <c:pt idx="5685">
                  <c:v>16889</c:v>
                </c:pt>
                <c:pt idx="5686">
                  <c:v>16890</c:v>
                </c:pt>
                <c:pt idx="5687">
                  <c:v>16891</c:v>
                </c:pt>
                <c:pt idx="5688">
                  <c:v>16892</c:v>
                </c:pt>
                <c:pt idx="5689">
                  <c:v>16893</c:v>
                </c:pt>
                <c:pt idx="5690">
                  <c:v>16894</c:v>
                </c:pt>
                <c:pt idx="5691">
                  <c:v>16895</c:v>
                </c:pt>
                <c:pt idx="5692">
                  <c:v>16896</c:v>
                </c:pt>
                <c:pt idx="5693">
                  <c:v>16897</c:v>
                </c:pt>
                <c:pt idx="5694">
                  <c:v>16898</c:v>
                </c:pt>
                <c:pt idx="5695">
                  <c:v>16899</c:v>
                </c:pt>
                <c:pt idx="5696">
                  <c:v>16900</c:v>
                </c:pt>
                <c:pt idx="5697">
                  <c:v>16901</c:v>
                </c:pt>
                <c:pt idx="5698">
                  <c:v>16902</c:v>
                </c:pt>
                <c:pt idx="5699">
                  <c:v>16903</c:v>
                </c:pt>
                <c:pt idx="5700">
                  <c:v>16904</c:v>
                </c:pt>
                <c:pt idx="5701">
                  <c:v>16905</c:v>
                </c:pt>
                <c:pt idx="5702">
                  <c:v>16906</c:v>
                </c:pt>
                <c:pt idx="5703">
                  <c:v>16907</c:v>
                </c:pt>
                <c:pt idx="5704">
                  <c:v>16908</c:v>
                </c:pt>
                <c:pt idx="5705">
                  <c:v>16909</c:v>
                </c:pt>
                <c:pt idx="5706">
                  <c:v>16910</c:v>
                </c:pt>
                <c:pt idx="5707">
                  <c:v>16911</c:v>
                </c:pt>
                <c:pt idx="5708">
                  <c:v>16912</c:v>
                </c:pt>
                <c:pt idx="5709">
                  <c:v>16913</c:v>
                </c:pt>
                <c:pt idx="5710">
                  <c:v>16914</c:v>
                </c:pt>
                <c:pt idx="5711">
                  <c:v>16915</c:v>
                </c:pt>
                <c:pt idx="5712">
                  <c:v>16916</c:v>
                </c:pt>
                <c:pt idx="5713">
                  <c:v>16917</c:v>
                </c:pt>
                <c:pt idx="5714">
                  <c:v>16918</c:v>
                </c:pt>
                <c:pt idx="5715">
                  <c:v>16919</c:v>
                </c:pt>
                <c:pt idx="5716">
                  <c:v>16920</c:v>
                </c:pt>
                <c:pt idx="5717">
                  <c:v>16921</c:v>
                </c:pt>
                <c:pt idx="5718">
                  <c:v>16922</c:v>
                </c:pt>
                <c:pt idx="5719">
                  <c:v>16923</c:v>
                </c:pt>
                <c:pt idx="5720">
                  <c:v>16924</c:v>
                </c:pt>
                <c:pt idx="5721">
                  <c:v>16925</c:v>
                </c:pt>
                <c:pt idx="5722">
                  <c:v>16926</c:v>
                </c:pt>
                <c:pt idx="5723">
                  <c:v>16927</c:v>
                </c:pt>
                <c:pt idx="5724">
                  <c:v>16928</c:v>
                </c:pt>
                <c:pt idx="5725">
                  <c:v>16929</c:v>
                </c:pt>
                <c:pt idx="5726">
                  <c:v>16930</c:v>
                </c:pt>
                <c:pt idx="5727">
                  <c:v>16931</c:v>
                </c:pt>
                <c:pt idx="5728">
                  <c:v>16932</c:v>
                </c:pt>
                <c:pt idx="5729">
                  <c:v>16933</c:v>
                </c:pt>
                <c:pt idx="5730">
                  <c:v>16934</c:v>
                </c:pt>
                <c:pt idx="5731">
                  <c:v>16935</c:v>
                </c:pt>
                <c:pt idx="5732">
                  <c:v>16936</c:v>
                </c:pt>
                <c:pt idx="5733">
                  <c:v>16937</c:v>
                </c:pt>
                <c:pt idx="5734">
                  <c:v>16938</c:v>
                </c:pt>
                <c:pt idx="5735">
                  <c:v>16939</c:v>
                </c:pt>
                <c:pt idx="5736">
                  <c:v>16940</c:v>
                </c:pt>
                <c:pt idx="5737">
                  <c:v>16941</c:v>
                </c:pt>
                <c:pt idx="5738">
                  <c:v>16942</c:v>
                </c:pt>
                <c:pt idx="5739">
                  <c:v>16943</c:v>
                </c:pt>
                <c:pt idx="5740">
                  <c:v>16944</c:v>
                </c:pt>
                <c:pt idx="5741">
                  <c:v>16945</c:v>
                </c:pt>
                <c:pt idx="5742">
                  <c:v>16946</c:v>
                </c:pt>
                <c:pt idx="5743">
                  <c:v>16947</c:v>
                </c:pt>
                <c:pt idx="5744">
                  <c:v>16948</c:v>
                </c:pt>
                <c:pt idx="5745">
                  <c:v>16949</c:v>
                </c:pt>
                <c:pt idx="5746">
                  <c:v>16950</c:v>
                </c:pt>
                <c:pt idx="5747">
                  <c:v>16951</c:v>
                </c:pt>
                <c:pt idx="5748">
                  <c:v>16952</c:v>
                </c:pt>
                <c:pt idx="5749">
                  <c:v>16953</c:v>
                </c:pt>
                <c:pt idx="5750">
                  <c:v>16954</c:v>
                </c:pt>
                <c:pt idx="5751">
                  <c:v>16955</c:v>
                </c:pt>
                <c:pt idx="5752">
                  <c:v>16956</c:v>
                </c:pt>
                <c:pt idx="5753">
                  <c:v>16957</c:v>
                </c:pt>
                <c:pt idx="5754">
                  <c:v>16958</c:v>
                </c:pt>
                <c:pt idx="5755">
                  <c:v>16959</c:v>
                </c:pt>
                <c:pt idx="5756">
                  <c:v>16960</c:v>
                </c:pt>
                <c:pt idx="5757">
                  <c:v>16961</c:v>
                </c:pt>
                <c:pt idx="5758">
                  <c:v>16962</c:v>
                </c:pt>
                <c:pt idx="5759">
                  <c:v>16963</c:v>
                </c:pt>
                <c:pt idx="5760">
                  <c:v>16964</c:v>
                </c:pt>
                <c:pt idx="5761">
                  <c:v>16965</c:v>
                </c:pt>
                <c:pt idx="5762">
                  <c:v>16966</c:v>
                </c:pt>
                <c:pt idx="5763">
                  <c:v>16967</c:v>
                </c:pt>
                <c:pt idx="5764">
                  <c:v>16968</c:v>
                </c:pt>
                <c:pt idx="5765">
                  <c:v>16969</c:v>
                </c:pt>
                <c:pt idx="5766">
                  <c:v>16970</c:v>
                </c:pt>
                <c:pt idx="5767">
                  <c:v>16971</c:v>
                </c:pt>
                <c:pt idx="5768">
                  <c:v>16972</c:v>
                </c:pt>
                <c:pt idx="5769">
                  <c:v>16973</c:v>
                </c:pt>
                <c:pt idx="5770">
                  <c:v>16974</c:v>
                </c:pt>
                <c:pt idx="5771">
                  <c:v>16975</c:v>
                </c:pt>
                <c:pt idx="5772">
                  <c:v>16976</c:v>
                </c:pt>
                <c:pt idx="5773">
                  <c:v>16977</c:v>
                </c:pt>
                <c:pt idx="5774">
                  <c:v>16978</c:v>
                </c:pt>
                <c:pt idx="5775">
                  <c:v>16979</c:v>
                </c:pt>
                <c:pt idx="5776">
                  <c:v>16980</c:v>
                </c:pt>
                <c:pt idx="5777">
                  <c:v>16981</c:v>
                </c:pt>
                <c:pt idx="5778">
                  <c:v>16982</c:v>
                </c:pt>
                <c:pt idx="5779">
                  <c:v>16983</c:v>
                </c:pt>
                <c:pt idx="5780">
                  <c:v>16984</c:v>
                </c:pt>
                <c:pt idx="5781">
                  <c:v>16985</c:v>
                </c:pt>
                <c:pt idx="5782">
                  <c:v>16986</c:v>
                </c:pt>
                <c:pt idx="5783">
                  <c:v>16987</c:v>
                </c:pt>
                <c:pt idx="5784">
                  <c:v>16988</c:v>
                </c:pt>
                <c:pt idx="5785">
                  <c:v>16989</c:v>
                </c:pt>
                <c:pt idx="5786">
                  <c:v>16990</c:v>
                </c:pt>
                <c:pt idx="5787">
                  <c:v>16991</c:v>
                </c:pt>
                <c:pt idx="5788">
                  <c:v>16992</c:v>
                </c:pt>
                <c:pt idx="5789">
                  <c:v>16993</c:v>
                </c:pt>
                <c:pt idx="5790">
                  <c:v>16994</c:v>
                </c:pt>
                <c:pt idx="5791">
                  <c:v>16995</c:v>
                </c:pt>
                <c:pt idx="5792">
                  <c:v>16996</c:v>
                </c:pt>
                <c:pt idx="5793">
                  <c:v>16997</c:v>
                </c:pt>
                <c:pt idx="5794">
                  <c:v>16998</c:v>
                </c:pt>
                <c:pt idx="5795">
                  <c:v>16999</c:v>
                </c:pt>
                <c:pt idx="5796">
                  <c:v>17000</c:v>
                </c:pt>
                <c:pt idx="5797">
                  <c:v>17001</c:v>
                </c:pt>
                <c:pt idx="5798">
                  <c:v>17002</c:v>
                </c:pt>
                <c:pt idx="5799">
                  <c:v>17003</c:v>
                </c:pt>
                <c:pt idx="5800">
                  <c:v>17004</c:v>
                </c:pt>
                <c:pt idx="5801">
                  <c:v>17005</c:v>
                </c:pt>
                <c:pt idx="5802">
                  <c:v>17006</c:v>
                </c:pt>
                <c:pt idx="5803">
                  <c:v>17007</c:v>
                </c:pt>
                <c:pt idx="5804">
                  <c:v>17008</c:v>
                </c:pt>
                <c:pt idx="5805">
                  <c:v>17009</c:v>
                </c:pt>
                <c:pt idx="5806">
                  <c:v>17010</c:v>
                </c:pt>
                <c:pt idx="5807">
                  <c:v>17011</c:v>
                </c:pt>
                <c:pt idx="5808">
                  <c:v>17012</c:v>
                </c:pt>
                <c:pt idx="5809">
                  <c:v>17013</c:v>
                </c:pt>
                <c:pt idx="5810">
                  <c:v>17014</c:v>
                </c:pt>
                <c:pt idx="5811">
                  <c:v>17015</c:v>
                </c:pt>
                <c:pt idx="5812">
                  <c:v>17016</c:v>
                </c:pt>
                <c:pt idx="5813">
                  <c:v>17017</c:v>
                </c:pt>
                <c:pt idx="5814">
                  <c:v>17018</c:v>
                </c:pt>
                <c:pt idx="5815">
                  <c:v>17019</c:v>
                </c:pt>
                <c:pt idx="5816">
                  <c:v>17020</c:v>
                </c:pt>
                <c:pt idx="5817">
                  <c:v>17021</c:v>
                </c:pt>
                <c:pt idx="5818">
                  <c:v>17022</c:v>
                </c:pt>
                <c:pt idx="5819">
                  <c:v>17023</c:v>
                </c:pt>
                <c:pt idx="5820">
                  <c:v>17024</c:v>
                </c:pt>
                <c:pt idx="5821">
                  <c:v>17025</c:v>
                </c:pt>
                <c:pt idx="5822">
                  <c:v>17026</c:v>
                </c:pt>
                <c:pt idx="5823">
                  <c:v>17027</c:v>
                </c:pt>
                <c:pt idx="5824">
                  <c:v>17028</c:v>
                </c:pt>
                <c:pt idx="5825">
                  <c:v>17029</c:v>
                </c:pt>
                <c:pt idx="5826">
                  <c:v>17030</c:v>
                </c:pt>
                <c:pt idx="5827">
                  <c:v>17031</c:v>
                </c:pt>
                <c:pt idx="5828">
                  <c:v>17032</c:v>
                </c:pt>
                <c:pt idx="5829">
                  <c:v>17033</c:v>
                </c:pt>
                <c:pt idx="5830">
                  <c:v>17034</c:v>
                </c:pt>
                <c:pt idx="5831">
                  <c:v>17035</c:v>
                </c:pt>
                <c:pt idx="5832">
                  <c:v>17036</c:v>
                </c:pt>
                <c:pt idx="5833">
                  <c:v>17037</c:v>
                </c:pt>
                <c:pt idx="5834">
                  <c:v>17038</c:v>
                </c:pt>
                <c:pt idx="5835">
                  <c:v>17039</c:v>
                </c:pt>
                <c:pt idx="5836">
                  <c:v>17040</c:v>
                </c:pt>
                <c:pt idx="5837">
                  <c:v>17041</c:v>
                </c:pt>
                <c:pt idx="5838">
                  <c:v>17042</c:v>
                </c:pt>
                <c:pt idx="5839">
                  <c:v>17043</c:v>
                </c:pt>
                <c:pt idx="5840">
                  <c:v>17044</c:v>
                </c:pt>
                <c:pt idx="5841">
                  <c:v>17045</c:v>
                </c:pt>
                <c:pt idx="5842">
                  <c:v>17046</c:v>
                </c:pt>
                <c:pt idx="5843">
                  <c:v>17047</c:v>
                </c:pt>
                <c:pt idx="5844">
                  <c:v>17048</c:v>
                </c:pt>
                <c:pt idx="5845">
                  <c:v>17049</c:v>
                </c:pt>
                <c:pt idx="5846">
                  <c:v>17050</c:v>
                </c:pt>
                <c:pt idx="5847">
                  <c:v>17051</c:v>
                </c:pt>
                <c:pt idx="5848">
                  <c:v>17052</c:v>
                </c:pt>
                <c:pt idx="5849">
                  <c:v>17053</c:v>
                </c:pt>
                <c:pt idx="5850">
                  <c:v>17054</c:v>
                </c:pt>
                <c:pt idx="5851">
                  <c:v>17055</c:v>
                </c:pt>
                <c:pt idx="5852">
                  <c:v>17056</c:v>
                </c:pt>
                <c:pt idx="5853">
                  <c:v>17057</c:v>
                </c:pt>
                <c:pt idx="5854">
                  <c:v>17058</c:v>
                </c:pt>
                <c:pt idx="5855">
                  <c:v>17059</c:v>
                </c:pt>
                <c:pt idx="5856">
                  <c:v>17060</c:v>
                </c:pt>
                <c:pt idx="5857">
                  <c:v>17061</c:v>
                </c:pt>
                <c:pt idx="5858">
                  <c:v>17062</c:v>
                </c:pt>
                <c:pt idx="5859">
                  <c:v>17063</c:v>
                </c:pt>
                <c:pt idx="5860">
                  <c:v>17064</c:v>
                </c:pt>
                <c:pt idx="5861">
                  <c:v>17065</c:v>
                </c:pt>
                <c:pt idx="5862">
                  <c:v>17066</c:v>
                </c:pt>
                <c:pt idx="5863">
                  <c:v>17067</c:v>
                </c:pt>
                <c:pt idx="5864">
                  <c:v>17068</c:v>
                </c:pt>
                <c:pt idx="5865">
                  <c:v>17069</c:v>
                </c:pt>
                <c:pt idx="5866">
                  <c:v>17070</c:v>
                </c:pt>
                <c:pt idx="5867">
                  <c:v>17071</c:v>
                </c:pt>
                <c:pt idx="5868">
                  <c:v>17072</c:v>
                </c:pt>
                <c:pt idx="5869">
                  <c:v>17073</c:v>
                </c:pt>
                <c:pt idx="5870">
                  <c:v>17074</c:v>
                </c:pt>
                <c:pt idx="5871">
                  <c:v>17075</c:v>
                </c:pt>
                <c:pt idx="5872">
                  <c:v>17076</c:v>
                </c:pt>
                <c:pt idx="5873">
                  <c:v>17077</c:v>
                </c:pt>
                <c:pt idx="5874">
                  <c:v>17078</c:v>
                </c:pt>
                <c:pt idx="5875">
                  <c:v>17079</c:v>
                </c:pt>
                <c:pt idx="5876">
                  <c:v>17080</c:v>
                </c:pt>
                <c:pt idx="5877">
                  <c:v>17081</c:v>
                </c:pt>
                <c:pt idx="5878">
                  <c:v>17082</c:v>
                </c:pt>
                <c:pt idx="5879">
                  <c:v>17083</c:v>
                </c:pt>
                <c:pt idx="5880">
                  <c:v>17084</c:v>
                </c:pt>
                <c:pt idx="5881">
                  <c:v>17085</c:v>
                </c:pt>
                <c:pt idx="5882">
                  <c:v>17086</c:v>
                </c:pt>
                <c:pt idx="5883">
                  <c:v>17087</c:v>
                </c:pt>
                <c:pt idx="5884">
                  <c:v>17088</c:v>
                </c:pt>
                <c:pt idx="5885">
                  <c:v>17089</c:v>
                </c:pt>
                <c:pt idx="5886">
                  <c:v>17090</c:v>
                </c:pt>
                <c:pt idx="5887">
                  <c:v>17091</c:v>
                </c:pt>
                <c:pt idx="5888">
                  <c:v>17092</c:v>
                </c:pt>
                <c:pt idx="5889">
                  <c:v>17093</c:v>
                </c:pt>
                <c:pt idx="5890">
                  <c:v>17094</c:v>
                </c:pt>
                <c:pt idx="5891">
                  <c:v>17095</c:v>
                </c:pt>
                <c:pt idx="5892">
                  <c:v>17096</c:v>
                </c:pt>
                <c:pt idx="5893">
                  <c:v>17097</c:v>
                </c:pt>
                <c:pt idx="5894">
                  <c:v>17098</c:v>
                </c:pt>
                <c:pt idx="5895">
                  <c:v>17099</c:v>
                </c:pt>
                <c:pt idx="5896">
                  <c:v>17100</c:v>
                </c:pt>
                <c:pt idx="5897">
                  <c:v>17101</c:v>
                </c:pt>
                <c:pt idx="5898">
                  <c:v>17102</c:v>
                </c:pt>
                <c:pt idx="5899">
                  <c:v>17103</c:v>
                </c:pt>
                <c:pt idx="5900">
                  <c:v>17104</c:v>
                </c:pt>
                <c:pt idx="5901">
                  <c:v>17105</c:v>
                </c:pt>
                <c:pt idx="5902">
                  <c:v>17106</c:v>
                </c:pt>
                <c:pt idx="5903">
                  <c:v>17107</c:v>
                </c:pt>
                <c:pt idx="5904">
                  <c:v>17108</c:v>
                </c:pt>
                <c:pt idx="5905">
                  <c:v>17109</c:v>
                </c:pt>
                <c:pt idx="5906">
                  <c:v>17110</c:v>
                </c:pt>
                <c:pt idx="5907">
                  <c:v>17111</c:v>
                </c:pt>
                <c:pt idx="5908">
                  <c:v>17112</c:v>
                </c:pt>
                <c:pt idx="5909">
                  <c:v>17113</c:v>
                </c:pt>
                <c:pt idx="5910">
                  <c:v>17114</c:v>
                </c:pt>
                <c:pt idx="5911">
                  <c:v>17115</c:v>
                </c:pt>
                <c:pt idx="5912">
                  <c:v>17116</c:v>
                </c:pt>
                <c:pt idx="5913">
                  <c:v>17117</c:v>
                </c:pt>
                <c:pt idx="5914">
                  <c:v>17118</c:v>
                </c:pt>
                <c:pt idx="5915">
                  <c:v>17119</c:v>
                </c:pt>
                <c:pt idx="5916">
                  <c:v>17120</c:v>
                </c:pt>
                <c:pt idx="5917">
                  <c:v>17121</c:v>
                </c:pt>
                <c:pt idx="5918">
                  <c:v>17122</c:v>
                </c:pt>
                <c:pt idx="5919">
                  <c:v>17123</c:v>
                </c:pt>
                <c:pt idx="5920">
                  <c:v>17124</c:v>
                </c:pt>
                <c:pt idx="5921">
                  <c:v>17125</c:v>
                </c:pt>
                <c:pt idx="5922">
                  <c:v>17126</c:v>
                </c:pt>
                <c:pt idx="5923">
                  <c:v>17127</c:v>
                </c:pt>
                <c:pt idx="5924">
                  <c:v>17128</c:v>
                </c:pt>
                <c:pt idx="5925">
                  <c:v>17129</c:v>
                </c:pt>
                <c:pt idx="5926">
                  <c:v>17130</c:v>
                </c:pt>
                <c:pt idx="5927">
                  <c:v>17131</c:v>
                </c:pt>
                <c:pt idx="5928">
                  <c:v>17132</c:v>
                </c:pt>
                <c:pt idx="5929">
                  <c:v>17133</c:v>
                </c:pt>
                <c:pt idx="5930">
                  <c:v>17134</c:v>
                </c:pt>
                <c:pt idx="5931">
                  <c:v>17135</c:v>
                </c:pt>
                <c:pt idx="5932">
                  <c:v>17136</c:v>
                </c:pt>
                <c:pt idx="5933">
                  <c:v>17137</c:v>
                </c:pt>
                <c:pt idx="5934">
                  <c:v>17138</c:v>
                </c:pt>
                <c:pt idx="5935">
                  <c:v>17139</c:v>
                </c:pt>
                <c:pt idx="5936">
                  <c:v>17140</c:v>
                </c:pt>
                <c:pt idx="5937">
                  <c:v>17141</c:v>
                </c:pt>
                <c:pt idx="5938">
                  <c:v>17142</c:v>
                </c:pt>
                <c:pt idx="5939">
                  <c:v>17143</c:v>
                </c:pt>
                <c:pt idx="5940">
                  <c:v>17144</c:v>
                </c:pt>
                <c:pt idx="5941">
                  <c:v>17145</c:v>
                </c:pt>
                <c:pt idx="5942">
                  <c:v>17146</c:v>
                </c:pt>
                <c:pt idx="5943">
                  <c:v>17147</c:v>
                </c:pt>
                <c:pt idx="5944">
                  <c:v>17148</c:v>
                </c:pt>
                <c:pt idx="5945">
                  <c:v>17149</c:v>
                </c:pt>
                <c:pt idx="5946">
                  <c:v>17150</c:v>
                </c:pt>
                <c:pt idx="5947">
                  <c:v>17151</c:v>
                </c:pt>
                <c:pt idx="5948">
                  <c:v>17152</c:v>
                </c:pt>
                <c:pt idx="5949">
                  <c:v>17153</c:v>
                </c:pt>
                <c:pt idx="5950">
                  <c:v>17154</c:v>
                </c:pt>
                <c:pt idx="5951">
                  <c:v>17155</c:v>
                </c:pt>
                <c:pt idx="5952">
                  <c:v>17156</c:v>
                </c:pt>
                <c:pt idx="5953">
                  <c:v>17157</c:v>
                </c:pt>
                <c:pt idx="5954">
                  <c:v>17158</c:v>
                </c:pt>
                <c:pt idx="5955">
                  <c:v>17159</c:v>
                </c:pt>
                <c:pt idx="5956">
                  <c:v>17160</c:v>
                </c:pt>
                <c:pt idx="5957">
                  <c:v>17161</c:v>
                </c:pt>
                <c:pt idx="5958">
                  <c:v>17162</c:v>
                </c:pt>
                <c:pt idx="5959">
                  <c:v>17163</c:v>
                </c:pt>
                <c:pt idx="5960">
                  <c:v>17164</c:v>
                </c:pt>
                <c:pt idx="5961">
                  <c:v>17165</c:v>
                </c:pt>
                <c:pt idx="5962">
                  <c:v>17166</c:v>
                </c:pt>
                <c:pt idx="5963">
                  <c:v>17167</c:v>
                </c:pt>
                <c:pt idx="5964">
                  <c:v>17168</c:v>
                </c:pt>
                <c:pt idx="5965">
                  <c:v>17169</c:v>
                </c:pt>
                <c:pt idx="5966">
                  <c:v>17170</c:v>
                </c:pt>
                <c:pt idx="5967">
                  <c:v>17171</c:v>
                </c:pt>
                <c:pt idx="5968">
                  <c:v>17172</c:v>
                </c:pt>
                <c:pt idx="5969">
                  <c:v>17173</c:v>
                </c:pt>
                <c:pt idx="5970">
                  <c:v>17174</c:v>
                </c:pt>
                <c:pt idx="5971">
                  <c:v>17175</c:v>
                </c:pt>
                <c:pt idx="5972">
                  <c:v>17176</c:v>
                </c:pt>
                <c:pt idx="5973">
                  <c:v>17177</c:v>
                </c:pt>
                <c:pt idx="5974">
                  <c:v>17178</c:v>
                </c:pt>
                <c:pt idx="5975">
                  <c:v>17179</c:v>
                </c:pt>
                <c:pt idx="5976">
                  <c:v>17180</c:v>
                </c:pt>
                <c:pt idx="5977">
                  <c:v>17181</c:v>
                </c:pt>
                <c:pt idx="5978">
                  <c:v>17182</c:v>
                </c:pt>
                <c:pt idx="5979">
                  <c:v>17183</c:v>
                </c:pt>
                <c:pt idx="5980">
                  <c:v>17184</c:v>
                </c:pt>
                <c:pt idx="5981">
                  <c:v>17185</c:v>
                </c:pt>
                <c:pt idx="5982">
                  <c:v>17186</c:v>
                </c:pt>
                <c:pt idx="5983">
                  <c:v>17187</c:v>
                </c:pt>
                <c:pt idx="5984">
                  <c:v>17188</c:v>
                </c:pt>
                <c:pt idx="5985">
                  <c:v>17189</c:v>
                </c:pt>
                <c:pt idx="5986">
                  <c:v>17190</c:v>
                </c:pt>
                <c:pt idx="5987">
                  <c:v>17191</c:v>
                </c:pt>
                <c:pt idx="5988">
                  <c:v>17192</c:v>
                </c:pt>
                <c:pt idx="5989">
                  <c:v>17193</c:v>
                </c:pt>
                <c:pt idx="5990">
                  <c:v>17194</c:v>
                </c:pt>
                <c:pt idx="5991">
                  <c:v>17195</c:v>
                </c:pt>
                <c:pt idx="5992">
                  <c:v>17196</c:v>
                </c:pt>
                <c:pt idx="5993">
                  <c:v>17197</c:v>
                </c:pt>
                <c:pt idx="5994">
                  <c:v>17198</c:v>
                </c:pt>
                <c:pt idx="5995">
                  <c:v>17199</c:v>
                </c:pt>
                <c:pt idx="5996">
                  <c:v>17200</c:v>
                </c:pt>
                <c:pt idx="5997">
                  <c:v>17201</c:v>
                </c:pt>
                <c:pt idx="5998">
                  <c:v>17202</c:v>
                </c:pt>
                <c:pt idx="5999">
                  <c:v>17203</c:v>
                </c:pt>
                <c:pt idx="6000">
                  <c:v>17204</c:v>
                </c:pt>
                <c:pt idx="6001">
                  <c:v>17205</c:v>
                </c:pt>
                <c:pt idx="6002">
                  <c:v>17206</c:v>
                </c:pt>
                <c:pt idx="6003">
                  <c:v>17207</c:v>
                </c:pt>
                <c:pt idx="6004">
                  <c:v>17208</c:v>
                </c:pt>
                <c:pt idx="6005">
                  <c:v>17209</c:v>
                </c:pt>
                <c:pt idx="6006">
                  <c:v>17210</c:v>
                </c:pt>
                <c:pt idx="6007">
                  <c:v>17211</c:v>
                </c:pt>
                <c:pt idx="6008">
                  <c:v>17212</c:v>
                </c:pt>
                <c:pt idx="6009">
                  <c:v>17213</c:v>
                </c:pt>
                <c:pt idx="6010">
                  <c:v>17214</c:v>
                </c:pt>
                <c:pt idx="6011">
                  <c:v>17215</c:v>
                </c:pt>
                <c:pt idx="6012">
                  <c:v>17216</c:v>
                </c:pt>
                <c:pt idx="6013">
                  <c:v>17217</c:v>
                </c:pt>
                <c:pt idx="6014">
                  <c:v>17218</c:v>
                </c:pt>
                <c:pt idx="6015">
                  <c:v>17219</c:v>
                </c:pt>
                <c:pt idx="6016">
                  <c:v>17220</c:v>
                </c:pt>
                <c:pt idx="6017">
                  <c:v>17221</c:v>
                </c:pt>
                <c:pt idx="6018">
                  <c:v>17222</c:v>
                </c:pt>
                <c:pt idx="6019">
                  <c:v>17223</c:v>
                </c:pt>
                <c:pt idx="6020">
                  <c:v>17224</c:v>
                </c:pt>
                <c:pt idx="6021">
                  <c:v>17225</c:v>
                </c:pt>
                <c:pt idx="6022">
                  <c:v>17226</c:v>
                </c:pt>
                <c:pt idx="6023">
                  <c:v>17227</c:v>
                </c:pt>
                <c:pt idx="6024">
                  <c:v>17228</c:v>
                </c:pt>
                <c:pt idx="6025">
                  <c:v>17229</c:v>
                </c:pt>
                <c:pt idx="6026">
                  <c:v>17230</c:v>
                </c:pt>
                <c:pt idx="6027">
                  <c:v>17231</c:v>
                </c:pt>
                <c:pt idx="6028">
                  <c:v>17232</c:v>
                </c:pt>
                <c:pt idx="6029">
                  <c:v>17233</c:v>
                </c:pt>
                <c:pt idx="6030">
                  <c:v>17234</c:v>
                </c:pt>
                <c:pt idx="6031">
                  <c:v>17235</c:v>
                </c:pt>
                <c:pt idx="6032">
                  <c:v>17236</c:v>
                </c:pt>
                <c:pt idx="6033">
                  <c:v>17237</c:v>
                </c:pt>
                <c:pt idx="6034">
                  <c:v>17238</c:v>
                </c:pt>
                <c:pt idx="6035">
                  <c:v>17239</c:v>
                </c:pt>
                <c:pt idx="6036">
                  <c:v>17240</c:v>
                </c:pt>
                <c:pt idx="6037">
                  <c:v>17241</c:v>
                </c:pt>
                <c:pt idx="6038">
                  <c:v>17242</c:v>
                </c:pt>
                <c:pt idx="6039">
                  <c:v>17243</c:v>
                </c:pt>
                <c:pt idx="6040">
                  <c:v>17244</c:v>
                </c:pt>
                <c:pt idx="6041">
                  <c:v>17245</c:v>
                </c:pt>
                <c:pt idx="6042">
                  <c:v>17246</c:v>
                </c:pt>
                <c:pt idx="6043">
                  <c:v>17247</c:v>
                </c:pt>
                <c:pt idx="6044">
                  <c:v>17248</c:v>
                </c:pt>
                <c:pt idx="6045">
                  <c:v>17249</c:v>
                </c:pt>
                <c:pt idx="6046">
                  <c:v>17250</c:v>
                </c:pt>
                <c:pt idx="6047">
                  <c:v>17251</c:v>
                </c:pt>
                <c:pt idx="6048">
                  <c:v>17252</c:v>
                </c:pt>
                <c:pt idx="6049">
                  <c:v>17253</c:v>
                </c:pt>
                <c:pt idx="6050">
                  <c:v>17254</c:v>
                </c:pt>
                <c:pt idx="6051">
                  <c:v>17255</c:v>
                </c:pt>
                <c:pt idx="6052">
                  <c:v>17256</c:v>
                </c:pt>
                <c:pt idx="6053">
                  <c:v>17257</c:v>
                </c:pt>
                <c:pt idx="6054">
                  <c:v>17258</c:v>
                </c:pt>
                <c:pt idx="6055">
                  <c:v>17259</c:v>
                </c:pt>
                <c:pt idx="6056">
                  <c:v>17260</c:v>
                </c:pt>
                <c:pt idx="6057">
                  <c:v>17261</c:v>
                </c:pt>
                <c:pt idx="6058">
                  <c:v>17262</c:v>
                </c:pt>
                <c:pt idx="6059">
                  <c:v>17263</c:v>
                </c:pt>
                <c:pt idx="6060">
                  <c:v>17264</c:v>
                </c:pt>
                <c:pt idx="6061">
                  <c:v>17265</c:v>
                </c:pt>
                <c:pt idx="6062">
                  <c:v>17266</c:v>
                </c:pt>
                <c:pt idx="6063">
                  <c:v>17267</c:v>
                </c:pt>
                <c:pt idx="6064">
                  <c:v>17268</c:v>
                </c:pt>
                <c:pt idx="6065">
                  <c:v>17269</c:v>
                </c:pt>
                <c:pt idx="6066">
                  <c:v>17270</c:v>
                </c:pt>
                <c:pt idx="6067">
                  <c:v>17271</c:v>
                </c:pt>
                <c:pt idx="6068">
                  <c:v>17272</c:v>
                </c:pt>
                <c:pt idx="6069">
                  <c:v>17273</c:v>
                </c:pt>
                <c:pt idx="6070">
                  <c:v>17274</c:v>
                </c:pt>
                <c:pt idx="6071">
                  <c:v>17275</c:v>
                </c:pt>
                <c:pt idx="6072">
                  <c:v>17276</c:v>
                </c:pt>
                <c:pt idx="6073">
                  <c:v>17277</c:v>
                </c:pt>
                <c:pt idx="6074">
                  <c:v>17278</c:v>
                </c:pt>
                <c:pt idx="6075">
                  <c:v>17279</c:v>
                </c:pt>
                <c:pt idx="6076">
                  <c:v>17280</c:v>
                </c:pt>
                <c:pt idx="6077">
                  <c:v>17281</c:v>
                </c:pt>
                <c:pt idx="6078">
                  <c:v>17282</c:v>
                </c:pt>
                <c:pt idx="6079">
                  <c:v>17283</c:v>
                </c:pt>
                <c:pt idx="6080">
                  <c:v>17284</c:v>
                </c:pt>
                <c:pt idx="6081">
                  <c:v>17285</c:v>
                </c:pt>
                <c:pt idx="6082">
                  <c:v>17286</c:v>
                </c:pt>
                <c:pt idx="6083">
                  <c:v>17287</c:v>
                </c:pt>
                <c:pt idx="6084">
                  <c:v>17288</c:v>
                </c:pt>
                <c:pt idx="6085">
                  <c:v>17289</c:v>
                </c:pt>
                <c:pt idx="6086">
                  <c:v>17290</c:v>
                </c:pt>
                <c:pt idx="6087">
                  <c:v>17291</c:v>
                </c:pt>
                <c:pt idx="6088">
                  <c:v>17292</c:v>
                </c:pt>
                <c:pt idx="6089">
                  <c:v>17293</c:v>
                </c:pt>
                <c:pt idx="6090">
                  <c:v>17294</c:v>
                </c:pt>
                <c:pt idx="6091">
                  <c:v>17295</c:v>
                </c:pt>
                <c:pt idx="6092">
                  <c:v>17296</c:v>
                </c:pt>
                <c:pt idx="6093">
                  <c:v>17297</c:v>
                </c:pt>
                <c:pt idx="6094">
                  <c:v>17298</c:v>
                </c:pt>
                <c:pt idx="6095">
                  <c:v>17299</c:v>
                </c:pt>
                <c:pt idx="6096">
                  <c:v>17300</c:v>
                </c:pt>
                <c:pt idx="6097">
                  <c:v>17301</c:v>
                </c:pt>
                <c:pt idx="6098">
                  <c:v>17302</c:v>
                </c:pt>
                <c:pt idx="6099">
                  <c:v>17303</c:v>
                </c:pt>
                <c:pt idx="6100">
                  <c:v>17304</c:v>
                </c:pt>
                <c:pt idx="6101">
                  <c:v>17305</c:v>
                </c:pt>
                <c:pt idx="6102">
                  <c:v>17306</c:v>
                </c:pt>
                <c:pt idx="6103">
                  <c:v>17307</c:v>
                </c:pt>
                <c:pt idx="6104">
                  <c:v>17308</c:v>
                </c:pt>
                <c:pt idx="6105">
                  <c:v>17309</c:v>
                </c:pt>
                <c:pt idx="6106">
                  <c:v>17310</c:v>
                </c:pt>
                <c:pt idx="6107">
                  <c:v>17311</c:v>
                </c:pt>
                <c:pt idx="6108">
                  <c:v>17312</c:v>
                </c:pt>
                <c:pt idx="6109">
                  <c:v>17313</c:v>
                </c:pt>
                <c:pt idx="6110">
                  <c:v>17314</c:v>
                </c:pt>
                <c:pt idx="6111">
                  <c:v>17315</c:v>
                </c:pt>
                <c:pt idx="6112">
                  <c:v>17316</c:v>
                </c:pt>
                <c:pt idx="6113">
                  <c:v>17317</c:v>
                </c:pt>
                <c:pt idx="6114">
                  <c:v>17318</c:v>
                </c:pt>
                <c:pt idx="6115">
                  <c:v>17319</c:v>
                </c:pt>
                <c:pt idx="6116">
                  <c:v>17320</c:v>
                </c:pt>
                <c:pt idx="6117">
                  <c:v>17321</c:v>
                </c:pt>
                <c:pt idx="6118">
                  <c:v>17322</c:v>
                </c:pt>
                <c:pt idx="6119">
                  <c:v>17323</c:v>
                </c:pt>
                <c:pt idx="6120">
                  <c:v>17324</c:v>
                </c:pt>
                <c:pt idx="6121">
                  <c:v>17325</c:v>
                </c:pt>
                <c:pt idx="6122">
                  <c:v>17326</c:v>
                </c:pt>
                <c:pt idx="6123">
                  <c:v>17327</c:v>
                </c:pt>
                <c:pt idx="6124">
                  <c:v>17328</c:v>
                </c:pt>
                <c:pt idx="6125">
                  <c:v>17329</c:v>
                </c:pt>
                <c:pt idx="6126">
                  <c:v>17330</c:v>
                </c:pt>
                <c:pt idx="6127">
                  <c:v>17331</c:v>
                </c:pt>
                <c:pt idx="6128">
                  <c:v>17332</c:v>
                </c:pt>
                <c:pt idx="6129">
                  <c:v>17333</c:v>
                </c:pt>
                <c:pt idx="6130">
                  <c:v>17334</c:v>
                </c:pt>
                <c:pt idx="6131">
                  <c:v>17335</c:v>
                </c:pt>
                <c:pt idx="6132">
                  <c:v>17336</c:v>
                </c:pt>
                <c:pt idx="6133">
                  <c:v>17337</c:v>
                </c:pt>
                <c:pt idx="6134">
                  <c:v>17338</c:v>
                </c:pt>
                <c:pt idx="6135">
                  <c:v>17339</c:v>
                </c:pt>
                <c:pt idx="6136">
                  <c:v>17340</c:v>
                </c:pt>
                <c:pt idx="6137">
                  <c:v>17341</c:v>
                </c:pt>
                <c:pt idx="6138">
                  <c:v>17342</c:v>
                </c:pt>
                <c:pt idx="6139">
                  <c:v>17343</c:v>
                </c:pt>
                <c:pt idx="6140">
                  <c:v>17344</c:v>
                </c:pt>
                <c:pt idx="6141">
                  <c:v>17345</c:v>
                </c:pt>
                <c:pt idx="6142">
                  <c:v>17346</c:v>
                </c:pt>
                <c:pt idx="6143">
                  <c:v>17347</c:v>
                </c:pt>
                <c:pt idx="6144">
                  <c:v>17348</c:v>
                </c:pt>
                <c:pt idx="6145">
                  <c:v>17349</c:v>
                </c:pt>
                <c:pt idx="6146">
                  <c:v>17350</c:v>
                </c:pt>
                <c:pt idx="6147">
                  <c:v>17351</c:v>
                </c:pt>
                <c:pt idx="6148">
                  <c:v>17352</c:v>
                </c:pt>
                <c:pt idx="6149">
                  <c:v>17353</c:v>
                </c:pt>
                <c:pt idx="6150">
                  <c:v>17354</c:v>
                </c:pt>
                <c:pt idx="6151">
                  <c:v>17355</c:v>
                </c:pt>
                <c:pt idx="6152">
                  <c:v>17356</c:v>
                </c:pt>
                <c:pt idx="6153">
                  <c:v>17357</c:v>
                </c:pt>
                <c:pt idx="6154">
                  <c:v>17358</c:v>
                </c:pt>
                <c:pt idx="6155">
                  <c:v>17359</c:v>
                </c:pt>
                <c:pt idx="6156">
                  <c:v>17360</c:v>
                </c:pt>
                <c:pt idx="6157">
                  <c:v>17361</c:v>
                </c:pt>
                <c:pt idx="6158">
                  <c:v>17362</c:v>
                </c:pt>
                <c:pt idx="6159">
                  <c:v>17363</c:v>
                </c:pt>
                <c:pt idx="6160">
                  <c:v>17364</c:v>
                </c:pt>
                <c:pt idx="6161">
                  <c:v>17365</c:v>
                </c:pt>
                <c:pt idx="6162">
                  <c:v>17366</c:v>
                </c:pt>
                <c:pt idx="6163">
                  <c:v>17367</c:v>
                </c:pt>
                <c:pt idx="6164">
                  <c:v>17368</c:v>
                </c:pt>
                <c:pt idx="6165">
                  <c:v>17369</c:v>
                </c:pt>
                <c:pt idx="6166">
                  <c:v>17370</c:v>
                </c:pt>
                <c:pt idx="6167">
                  <c:v>17371</c:v>
                </c:pt>
                <c:pt idx="6168">
                  <c:v>17372</c:v>
                </c:pt>
                <c:pt idx="6169">
                  <c:v>17373</c:v>
                </c:pt>
                <c:pt idx="6170">
                  <c:v>17374</c:v>
                </c:pt>
                <c:pt idx="6171">
                  <c:v>17375</c:v>
                </c:pt>
                <c:pt idx="6172">
                  <c:v>17376</c:v>
                </c:pt>
                <c:pt idx="6173">
                  <c:v>17377</c:v>
                </c:pt>
                <c:pt idx="6174">
                  <c:v>17378</c:v>
                </c:pt>
                <c:pt idx="6175">
                  <c:v>17379</c:v>
                </c:pt>
                <c:pt idx="6176">
                  <c:v>17380</c:v>
                </c:pt>
                <c:pt idx="6177">
                  <c:v>17381</c:v>
                </c:pt>
                <c:pt idx="6178">
                  <c:v>17382</c:v>
                </c:pt>
                <c:pt idx="6179">
                  <c:v>17383</c:v>
                </c:pt>
                <c:pt idx="6180">
                  <c:v>17384</c:v>
                </c:pt>
                <c:pt idx="6181">
                  <c:v>17385</c:v>
                </c:pt>
                <c:pt idx="6182">
                  <c:v>17386</c:v>
                </c:pt>
                <c:pt idx="6183">
                  <c:v>17387</c:v>
                </c:pt>
                <c:pt idx="6184">
                  <c:v>17388</c:v>
                </c:pt>
                <c:pt idx="6185">
                  <c:v>17389</c:v>
                </c:pt>
                <c:pt idx="6186">
                  <c:v>17390</c:v>
                </c:pt>
                <c:pt idx="6187">
                  <c:v>17391</c:v>
                </c:pt>
                <c:pt idx="6188">
                  <c:v>17392</c:v>
                </c:pt>
                <c:pt idx="6189">
                  <c:v>17393</c:v>
                </c:pt>
                <c:pt idx="6190">
                  <c:v>17394</c:v>
                </c:pt>
                <c:pt idx="6191">
                  <c:v>17395</c:v>
                </c:pt>
                <c:pt idx="6192">
                  <c:v>17396</c:v>
                </c:pt>
                <c:pt idx="6193">
                  <c:v>17397</c:v>
                </c:pt>
                <c:pt idx="6194">
                  <c:v>17398</c:v>
                </c:pt>
                <c:pt idx="6195">
                  <c:v>17399</c:v>
                </c:pt>
                <c:pt idx="6196">
                  <c:v>17400</c:v>
                </c:pt>
                <c:pt idx="6197">
                  <c:v>17401</c:v>
                </c:pt>
                <c:pt idx="6198">
                  <c:v>17402</c:v>
                </c:pt>
                <c:pt idx="6199">
                  <c:v>17403</c:v>
                </c:pt>
                <c:pt idx="6200">
                  <c:v>17404</c:v>
                </c:pt>
                <c:pt idx="6201">
                  <c:v>17405</c:v>
                </c:pt>
                <c:pt idx="6202">
                  <c:v>17406</c:v>
                </c:pt>
                <c:pt idx="6203">
                  <c:v>17407</c:v>
                </c:pt>
                <c:pt idx="6204">
                  <c:v>17408</c:v>
                </c:pt>
                <c:pt idx="6205">
                  <c:v>17409</c:v>
                </c:pt>
                <c:pt idx="6206">
                  <c:v>17410</c:v>
                </c:pt>
                <c:pt idx="6207">
                  <c:v>17411</c:v>
                </c:pt>
                <c:pt idx="6208">
                  <c:v>17412</c:v>
                </c:pt>
                <c:pt idx="6209">
                  <c:v>17413</c:v>
                </c:pt>
                <c:pt idx="6210">
                  <c:v>17414</c:v>
                </c:pt>
                <c:pt idx="6211">
                  <c:v>17415</c:v>
                </c:pt>
                <c:pt idx="6212">
                  <c:v>17416</c:v>
                </c:pt>
                <c:pt idx="6213">
                  <c:v>17417</c:v>
                </c:pt>
                <c:pt idx="6214">
                  <c:v>17418</c:v>
                </c:pt>
                <c:pt idx="6215">
                  <c:v>17419</c:v>
                </c:pt>
                <c:pt idx="6216">
                  <c:v>17420</c:v>
                </c:pt>
                <c:pt idx="6217">
                  <c:v>17421</c:v>
                </c:pt>
                <c:pt idx="6218">
                  <c:v>17422</c:v>
                </c:pt>
                <c:pt idx="6219">
                  <c:v>17423</c:v>
                </c:pt>
                <c:pt idx="6220">
                  <c:v>17424</c:v>
                </c:pt>
                <c:pt idx="6221">
                  <c:v>17425</c:v>
                </c:pt>
                <c:pt idx="6222">
                  <c:v>17426</c:v>
                </c:pt>
                <c:pt idx="6223">
                  <c:v>17427</c:v>
                </c:pt>
                <c:pt idx="6224">
                  <c:v>17428</c:v>
                </c:pt>
                <c:pt idx="6225">
                  <c:v>17429</c:v>
                </c:pt>
                <c:pt idx="6226">
                  <c:v>17430</c:v>
                </c:pt>
                <c:pt idx="6227">
                  <c:v>17431</c:v>
                </c:pt>
                <c:pt idx="6228">
                  <c:v>17432</c:v>
                </c:pt>
                <c:pt idx="6229">
                  <c:v>17433</c:v>
                </c:pt>
                <c:pt idx="6230">
                  <c:v>17434</c:v>
                </c:pt>
                <c:pt idx="6231">
                  <c:v>17435</c:v>
                </c:pt>
                <c:pt idx="6232">
                  <c:v>17436</c:v>
                </c:pt>
                <c:pt idx="6233">
                  <c:v>17437</c:v>
                </c:pt>
                <c:pt idx="6234">
                  <c:v>17438</c:v>
                </c:pt>
                <c:pt idx="6235">
                  <c:v>17439</c:v>
                </c:pt>
                <c:pt idx="6236">
                  <c:v>17440</c:v>
                </c:pt>
                <c:pt idx="6237">
                  <c:v>17441</c:v>
                </c:pt>
                <c:pt idx="6238">
                  <c:v>17442</c:v>
                </c:pt>
                <c:pt idx="6239">
                  <c:v>17443</c:v>
                </c:pt>
                <c:pt idx="6240">
                  <c:v>17444</c:v>
                </c:pt>
                <c:pt idx="6241">
                  <c:v>17445</c:v>
                </c:pt>
                <c:pt idx="6242">
                  <c:v>17446</c:v>
                </c:pt>
                <c:pt idx="6243">
                  <c:v>17447</c:v>
                </c:pt>
                <c:pt idx="6244">
                  <c:v>17448</c:v>
                </c:pt>
                <c:pt idx="6245">
                  <c:v>17449</c:v>
                </c:pt>
                <c:pt idx="6246">
                  <c:v>17450</c:v>
                </c:pt>
                <c:pt idx="6247">
                  <c:v>17451</c:v>
                </c:pt>
                <c:pt idx="6248">
                  <c:v>17452</c:v>
                </c:pt>
                <c:pt idx="6249">
                  <c:v>17453</c:v>
                </c:pt>
                <c:pt idx="6250">
                  <c:v>17454</c:v>
                </c:pt>
                <c:pt idx="6251">
                  <c:v>17455</c:v>
                </c:pt>
                <c:pt idx="6252">
                  <c:v>17456</c:v>
                </c:pt>
                <c:pt idx="6253">
                  <c:v>17457</c:v>
                </c:pt>
                <c:pt idx="6254">
                  <c:v>17458</c:v>
                </c:pt>
                <c:pt idx="6255">
                  <c:v>17459</c:v>
                </c:pt>
                <c:pt idx="6256">
                  <c:v>17460</c:v>
                </c:pt>
                <c:pt idx="6257">
                  <c:v>17461</c:v>
                </c:pt>
                <c:pt idx="6258">
                  <c:v>17462</c:v>
                </c:pt>
                <c:pt idx="6259">
                  <c:v>17463</c:v>
                </c:pt>
                <c:pt idx="6260">
                  <c:v>17464</c:v>
                </c:pt>
                <c:pt idx="6261">
                  <c:v>17465</c:v>
                </c:pt>
                <c:pt idx="6262">
                  <c:v>17466</c:v>
                </c:pt>
                <c:pt idx="6263">
                  <c:v>17467</c:v>
                </c:pt>
                <c:pt idx="6264">
                  <c:v>17468</c:v>
                </c:pt>
                <c:pt idx="6265">
                  <c:v>17469</c:v>
                </c:pt>
                <c:pt idx="6266">
                  <c:v>17470</c:v>
                </c:pt>
                <c:pt idx="6267">
                  <c:v>17471</c:v>
                </c:pt>
                <c:pt idx="6268">
                  <c:v>17472</c:v>
                </c:pt>
                <c:pt idx="6269">
                  <c:v>17473</c:v>
                </c:pt>
                <c:pt idx="6270">
                  <c:v>17474</c:v>
                </c:pt>
                <c:pt idx="6271">
                  <c:v>17475</c:v>
                </c:pt>
                <c:pt idx="6272">
                  <c:v>17476</c:v>
                </c:pt>
                <c:pt idx="6273">
                  <c:v>17477</c:v>
                </c:pt>
                <c:pt idx="6274">
                  <c:v>17478</c:v>
                </c:pt>
                <c:pt idx="6275">
                  <c:v>17479</c:v>
                </c:pt>
                <c:pt idx="6276">
                  <c:v>17480</c:v>
                </c:pt>
                <c:pt idx="6277">
                  <c:v>17481</c:v>
                </c:pt>
                <c:pt idx="6278">
                  <c:v>17482</c:v>
                </c:pt>
                <c:pt idx="6279">
                  <c:v>17483</c:v>
                </c:pt>
                <c:pt idx="6280">
                  <c:v>17484</c:v>
                </c:pt>
                <c:pt idx="6281">
                  <c:v>17485</c:v>
                </c:pt>
                <c:pt idx="6282">
                  <c:v>17486</c:v>
                </c:pt>
                <c:pt idx="6283">
                  <c:v>17487</c:v>
                </c:pt>
                <c:pt idx="6284">
                  <c:v>17488</c:v>
                </c:pt>
                <c:pt idx="6285">
                  <c:v>17489</c:v>
                </c:pt>
                <c:pt idx="6286">
                  <c:v>17490</c:v>
                </c:pt>
                <c:pt idx="6287">
                  <c:v>17491</c:v>
                </c:pt>
                <c:pt idx="6288">
                  <c:v>17492</c:v>
                </c:pt>
                <c:pt idx="6289">
                  <c:v>17493</c:v>
                </c:pt>
                <c:pt idx="6290">
                  <c:v>17494</c:v>
                </c:pt>
                <c:pt idx="6291">
                  <c:v>17495</c:v>
                </c:pt>
                <c:pt idx="6292">
                  <c:v>17496</c:v>
                </c:pt>
                <c:pt idx="6293">
                  <c:v>17497</c:v>
                </c:pt>
                <c:pt idx="6294">
                  <c:v>17498</c:v>
                </c:pt>
                <c:pt idx="6295">
                  <c:v>17499</c:v>
                </c:pt>
                <c:pt idx="6296">
                  <c:v>17500</c:v>
                </c:pt>
                <c:pt idx="6297">
                  <c:v>17501</c:v>
                </c:pt>
                <c:pt idx="6298">
                  <c:v>17502</c:v>
                </c:pt>
                <c:pt idx="6299">
                  <c:v>17503</c:v>
                </c:pt>
                <c:pt idx="6300">
                  <c:v>17504</c:v>
                </c:pt>
                <c:pt idx="6301">
                  <c:v>17505</c:v>
                </c:pt>
                <c:pt idx="6302">
                  <c:v>17506</c:v>
                </c:pt>
                <c:pt idx="6303">
                  <c:v>17507</c:v>
                </c:pt>
                <c:pt idx="6304">
                  <c:v>17508</c:v>
                </c:pt>
                <c:pt idx="6305">
                  <c:v>17509</c:v>
                </c:pt>
                <c:pt idx="6306">
                  <c:v>17510</c:v>
                </c:pt>
                <c:pt idx="6307">
                  <c:v>17511</c:v>
                </c:pt>
                <c:pt idx="6308">
                  <c:v>17512</c:v>
                </c:pt>
                <c:pt idx="6309">
                  <c:v>17513</c:v>
                </c:pt>
                <c:pt idx="6310">
                  <c:v>17514</c:v>
                </c:pt>
                <c:pt idx="6311">
                  <c:v>17515</c:v>
                </c:pt>
                <c:pt idx="6312">
                  <c:v>17516</c:v>
                </c:pt>
                <c:pt idx="6313">
                  <c:v>17517</c:v>
                </c:pt>
                <c:pt idx="6314">
                  <c:v>17518</c:v>
                </c:pt>
                <c:pt idx="6315">
                  <c:v>17519</c:v>
                </c:pt>
                <c:pt idx="6316">
                  <c:v>17520</c:v>
                </c:pt>
                <c:pt idx="6317">
                  <c:v>17521</c:v>
                </c:pt>
                <c:pt idx="6318">
                  <c:v>17522</c:v>
                </c:pt>
                <c:pt idx="6319">
                  <c:v>17523</c:v>
                </c:pt>
                <c:pt idx="6320">
                  <c:v>17524</c:v>
                </c:pt>
                <c:pt idx="6321">
                  <c:v>17525</c:v>
                </c:pt>
                <c:pt idx="6322">
                  <c:v>17526</c:v>
                </c:pt>
                <c:pt idx="6323">
                  <c:v>17527</c:v>
                </c:pt>
                <c:pt idx="6324">
                  <c:v>17528</c:v>
                </c:pt>
                <c:pt idx="6325">
                  <c:v>17529</c:v>
                </c:pt>
                <c:pt idx="6326">
                  <c:v>17530</c:v>
                </c:pt>
                <c:pt idx="6327">
                  <c:v>17531</c:v>
                </c:pt>
                <c:pt idx="6328">
                  <c:v>17532</c:v>
                </c:pt>
                <c:pt idx="6329">
                  <c:v>17533</c:v>
                </c:pt>
                <c:pt idx="6330">
                  <c:v>17534</c:v>
                </c:pt>
                <c:pt idx="6331">
                  <c:v>17535</c:v>
                </c:pt>
                <c:pt idx="6332">
                  <c:v>17536</c:v>
                </c:pt>
                <c:pt idx="6333">
                  <c:v>17537</c:v>
                </c:pt>
                <c:pt idx="6334">
                  <c:v>17538</c:v>
                </c:pt>
                <c:pt idx="6335">
                  <c:v>17539</c:v>
                </c:pt>
                <c:pt idx="6336">
                  <c:v>17540</c:v>
                </c:pt>
                <c:pt idx="6337">
                  <c:v>17541</c:v>
                </c:pt>
                <c:pt idx="6338">
                  <c:v>17542</c:v>
                </c:pt>
                <c:pt idx="6339">
                  <c:v>17543</c:v>
                </c:pt>
                <c:pt idx="6340">
                  <c:v>17544</c:v>
                </c:pt>
                <c:pt idx="6341">
                  <c:v>17545</c:v>
                </c:pt>
                <c:pt idx="6342">
                  <c:v>17546</c:v>
                </c:pt>
                <c:pt idx="6343">
                  <c:v>17547</c:v>
                </c:pt>
                <c:pt idx="6344">
                  <c:v>17548</c:v>
                </c:pt>
                <c:pt idx="6345">
                  <c:v>17549</c:v>
                </c:pt>
                <c:pt idx="6346">
                  <c:v>17550</c:v>
                </c:pt>
                <c:pt idx="6347">
                  <c:v>17551</c:v>
                </c:pt>
                <c:pt idx="6348">
                  <c:v>17552</c:v>
                </c:pt>
                <c:pt idx="6349">
                  <c:v>17553</c:v>
                </c:pt>
                <c:pt idx="6350">
                  <c:v>17554</c:v>
                </c:pt>
                <c:pt idx="6351">
                  <c:v>17555</c:v>
                </c:pt>
                <c:pt idx="6352">
                  <c:v>17556</c:v>
                </c:pt>
                <c:pt idx="6353">
                  <c:v>17557</c:v>
                </c:pt>
                <c:pt idx="6354">
                  <c:v>17558</c:v>
                </c:pt>
                <c:pt idx="6355">
                  <c:v>17559</c:v>
                </c:pt>
                <c:pt idx="6356">
                  <c:v>17560</c:v>
                </c:pt>
                <c:pt idx="6357">
                  <c:v>17561</c:v>
                </c:pt>
                <c:pt idx="6358">
                  <c:v>17562</c:v>
                </c:pt>
                <c:pt idx="6359">
                  <c:v>17563</c:v>
                </c:pt>
                <c:pt idx="6360">
                  <c:v>17564</c:v>
                </c:pt>
                <c:pt idx="6361">
                  <c:v>17565</c:v>
                </c:pt>
                <c:pt idx="6362">
                  <c:v>17566</c:v>
                </c:pt>
                <c:pt idx="6363">
                  <c:v>17567</c:v>
                </c:pt>
                <c:pt idx="6364">
                  <c:v>17568</c:v>
                </c:pt>
                <c:pt idx="6365">
                  <c:v>17569</c:v>
                </c:pt>
                <c:pt idx="6366">
                  <c:v>17570</c:v>
                </c:pt>
                <c:pt idx="6367">
                  <c:v>17571</c:v>
                </c:pt>
                <c:pt idx="6368">
                  <c:v>17572</c:v>
                </c:pt>
                <c:pt idx="6369">
                  <c:v>17573</c:v>
                </c:pt>
                <c:pt idx="6370">
                  <c:v>17574</c:v>
                </c:pt>
                <c:pt idx="6371">
                  <c:v>17575</c:v>
                </c:pt>
                <c:pt idx="6372">
                  <c:v>17576</c:v>
                </c:pt>
                <c:pt idx="6373">
                  <c:v>17577</c:v>
                </c:pt>
                <c:pt idx="6374">
                  <c:v>17578</c:v>
                </c:pt>
                <c:pt idx="6375">
                  <c:v>17579</c:v>
                </c:pt>
                <c:pt idx="6376">
                  <c:v>17580</c:v>
                </c:pt>
                <c:pt idx="6377">
                  <c:v>17581</c:v>
                </c:pt>
                <c:pt idx="6378">
                  <c:v>17582</c:v>
                </c:pt>
                <c:pt idx="6379">
                  <c:v>17583</c:v>
                </c:pt>
                <c:pt idx="6380">
                  <c:v>17584</c:v>
                </c:pt>
                <c:pt idx="6381">
                  <c:v>17585</c:v>
                </c:pt>
                <c:pt idx="6382">
                  <c:v>17586</c:v>
                </c:pt>
                <c:pt idx="6383">
                  <c:v>17587</c:v>
                </c:pt>
                <c:pt idx="6384">
                  <c:v>17588</c:v>
                </c:pt>
                <c:pt idx="6385">
                  <c:v>17589</c:v>
                </c:pt>
                <c:pt idx="6386">
                  <c:v>17590</c:v>
                </c:pt>
                <c:pt idx="6387">
                  <c:v>17591</c:v>
                </c:pt>
                <c:pt idx="6388">
                  <c:v>17592</c:v>
                </c:pt>
                <c:pt idx="6389">
                  <c:v>17593</c:v>
                </c:pt>
                <c:pt idx="6390">
                  <c:v>17594</c:v>
                </c:pt>
                <c:pt idx="6391">
                  <c:v>17595</c:v>
                </c:pt>
                <c:pt idx="6392">
                  <c:v>17596</c:v>
                </c:pt>
                <c:pt idx="6393">
                  <c:v>17597</c:v>
                </c:pt>
                <c:pt idx="6394">
                  <c:v>17598</c:v>
                </c:pt>
                <c:pt idx="6395">
                  <c:v>17599</c:v>
                </c:pt>
                <c:pt idx="6396">
                  <c:v>17600</c:v>
                </c:pt>
                <c:pt idx="6397">
                  <c:v>17601</c:v>
                </c:pt>
                <c:pt idx="6398">
                  <c:v>17602</c:v>
                </c:pt>
                <c:pt idx="6399">
                  <c:v>17603</c:v>
                </c:pt>
                <c:pt idx="6400">
                  <c:v>17604</c:v>
                </c:pt>
                <c:pt idx="6401">
                  <c:v>17605</c:v>
                </c:pt>
                <c:pt idx="6402">
                  <c:v>17606</c:v>
                </c:pt>
                <c:pt idx="6403">
                  <c:v>17607</c:v>
                </c:pt>
                <c:pt idx="6404">
                  <c:v>17608</c:v>
                </c:pt>
                <c:pt idx="6405">
                  <c:v>17609</c:v>
                </c:pt>
                <c:pt idx="6406">
                  <c:v>17610</c:v>
                </c:pt>
                <c:pt idx="6407">
                  <c:v>17611</c:v>
                </c:pt>
                <c:pt idx="6408">
                  <c:v>17612</c:v>
                </c:pt>
                <c:pt idx="6409">
                  <c:v>17613</c:v>
                </c:pt>
                <c:pt idx="6410">
                  <c:v>17614</c:v>
                </c:pt>
                <c:pt idx="6411">
                  <c:v>17615</c:v>
                </c:pt>
                <c:pt idx="6412">
                  <c:v>17616</c:v>
                </c:pt>
                <c:pt idx="6413">
                  <c:v>17617</c:v>
                </c:pt>
                <c:pt idx="6414">
                  <c:v>17618</c:v>
                </c:pt>
                <c:pt idx="6415">
                  <c:v>17619</c:v>
                </c:pt>
                <c:pt idx="6416">
                  <c:v>17620</c:v>
                </c:pt>
                <c:pt idx="6417">
                  <c:v>17621</c:v>
                </c:pt>
                <c:pt idx="6418">
                  <c:v>17622</c:v>
                </c:pt>
                <c:pt idx="6419">
                  <c:v>17623</c:v>
                </c:pt>
                <c:pt idx="6420">
                  <c:v>17624</c:v>
                </c:pt>
                <c:pt idx="6421">
                  <c:v>17625</c:v>
                </c:pt>
                <c:pt idx="6422">
                  <c:v>17626</c:v>
                </c:pt>
                <c:pt idx="6423">
                  <c:v>17627</c:v>
                </c:pt>
                <c:pt idx="6424">
                  <c:v>17628</c:v>
                </c:pt>
                <c:pt idx="6425">
                  <c:v>17629</c:v>
                </c:pt>
                <c:pt idx="6426">
                  <c:v>17630</c:v>
                </c:pt>
                <c:pt idx="6427">
                  <c:v>17631</c:v>
                </c:pt>
                <c:pt idx="6428">
                  <c:v>17632</c:v>
                </c:pt>
                <c:pt idx="6429">
                  <c:v>17633</c:v>
                </c:pt>
                <c:pt idx="6430">
                  <c:v>17634</c:v>
                </c:pt>
                <c:pt idx="6431">
                  <c:v>17635</c:v>
                </c:pt>
                <c:pt idx="6432">
                  <c:v>17636</c:v>
                </c:pt>
                <c:pt idx="6433">
                  <c:v>17637</c:v>
                </c:pt>
                <c:pt idx="6434">
                  <c:v>17638</c:v>
                </c:pt>
                <c:pt idx="6435">
                  <c:v>17639</c:v>
                </c:pt>
                <c:pt idx="6436">
                  <c:v>17640</c:v>
                </c:pt>
                <c:pt idx="6437">
                  <c:v>17641</c:v>
                </c:pt>
                <c:pt idx="6438">
                  <c:v>17642</c:v>
                </c:pt>
                <c:pt idx="6439">
                  <c:v>17643</c:v>
                </c:pt>
                <c:pt idx="6440">
                  <c:v>17644</c:v>
                </c:pt>
                <c:pt idx="6441">
                  <c:v>17645</c:v>
                </c:pt>
                <c:pt idx="6442">
                  <c:v>17646</c:v>
                </c:pt>
                <c:pt idx="6443">
                  <c:v>17647</c:v>
                </c:pt>
                <c:pt idx="6444">
                  <c:v>17648</c:v>
                </c:pt>
                <c:pt idx="6445">
                  <c:v>17649</c:v>
                </c:pt>
                <c:pt idx="6446">
                  <c:v>17650</c:v>
                </c:pt>
                <c:pt idx="6447">
                  <c:v>17651</c:v>
                </c:pt>
                <c:pt idx="6448">
                  <c:v>17652</c:v>
                </c:pt>
                <c:pt idx="6449">
                  <c:v>17653</c:v>
                </c:pt>
                <c:pt idx="6450">
                  <c:v>17654</c:v>
                </c:pt>
                <c:pt idx="6451">
                  <c:v>17655</c:v>
                </c:pt>
                <c:pt idx="6452">
                  <c:v>17656</c:v>
                </c:pt>
                <c:pt idx="6453">
                  <c:v>17657</c:v>
                </c:pt>
                <c:pt idx="6454">
                  <c:v>17658</c:v>
                </c:pt>
                <c:pt idx="6455">
                  <c:v>17659</c:v>
                </c:pt>
                <c:pt idx="6456">
                  <c:v>17660</c:v>
                </c:pt>
                <c:pt idx="6457">
                  <c:v>17661</c:v>
                </c:pt>
                <c:pt idx="6458">
                  <c:v>17662</c:v>
                </c:pt>
                <c:pt idx="6459">
                  <c:v>17663</c:v>
                </c:pt>
                <c:pt idx="6460">
                  <c:v>17664</c:v>
                </c:pt>
                <c:pt idx="6461">
                  <c:v>17665</c:v>
                </c:pt>
                <c:pt idx="6462">
                  <c:v>17666</c:v>
                </c:pt>
                <c:pt idx="6463">
                  <c:v>17667</c:v>
                </c:pt>
                <c:pt idx="6464">
                  <c:v>17668</c:v>
                </c:pt>
                <c:pt idx="6465">
                  <c:v>17669</c:v>
                </c:pt>
                <c:pt idx="6466">
                  <c:v>17670</c:v>
                </c:pt>
                <c:pt idx="6467">
                  <c:v>17671</c:v>
                </c:pt>
                <c:pt idx="6468">
                  <c:v>17672</c:v>
                </c:pt>
                <c:pt idx="6469">
                  <c:v>17673</c:v>
                </c:pt>
                <c:pt idx="6470">
                  <c:v>17674</c:v>
                </c:pt>
                <c:pt idx="6471">
                  <c:v>17675</c:v>
                </c:pt>
                <c:pt idx="6472">
                  <c:v>17676</c:v>
                </c:pt>
                <c:pt idx="6473">
                  <c:v>17677</c:v>
                </c:pt>
                <c:pt idx="6474">
                  <c:v>17678</c:v>
                </c:pt>
                <c:pt idx="6475">
                  <c:v>17679</c:v>
                </c:pt>
                <c:pt idx="6476">
                  <c:v>17680</c:v>
                </c:pt>
                <c:pt idx="6477">
                  <c:v>17681</c:v>
                </c:pt>
                <c:pt idx="6478">
                  <c:v>17682</c:v>
                </c:pt>
                <c:pt idx="6479">
                  <c:v>17683</c:v>
                </c:pt>
                <c:pt idx="6480">
                  <c:v>17684</c:v>
                </c:pt>
                <c:pt idx="6481">
                  <c:v>17685</c:v>
                </c:pt>
                <c:pt idx="6482">
                  <c:v>17686</c:v>
                </c:pt>
                <c:pt idx="6483">
                  <c:v>17687</c:v>
                </c:pt>
                <c:pt idx="6484">
                  <c:v>17688</c:v>
                </c:pt>
                <c:pt idx="6485">
                  <c:v>17689</c:v>
                </c:pt>
                <c:pt idx="6486">
                  <c:v>17690</c:v>
                </c:pt>
                <c:pt idx="6487">
                  <c:v>17691</c:v>
                </c:pt>
                <c:pt idx="6488">
                  <c:v>17692</c:v>
                </c:pt>
                <c:pt idx="6489">
                  <c:v>17693</c:v>
                </c:pt>
                <c:pt idx="6490">
                  <c:v>17694</c:v>
                </c:pt>
                <c:pt idx="6491">
                  <c:v>17695</c:v>
                </c:pt>
                <c:pt idx="6492">
                  <c:v>17696</c:v>
                </c:pt>
                <c:pt idx="6493">
                  <c:v>17697</c:v>
                </c:pt>
                <c:pt idx="6494">
                  <c:v>17698</c:v>
                </c:pt>
                <c:pt idx="6495">
                  <c:v>17699</c:v>
                </c:pt>
                <c:pt idx="6496">
                  <c:v>17700</c:v>
                </c:pt>
                <c:pt idx="6497">
                  <c:v>17701</c:v>
                </c:pt>
                <c:pt idx="6498">
                  <c:v>17702</c:v>
                </c:pt>
                <c:pt idx="6499">
                  <c:v>17703</c:v>
                </c:pt>
                <c:pt idx="6500">
                  <c:v>17704</c:v>
                </c:pt>
                <c:pt idx="6501">
                  <c:v>17705</c:v>
                </c:pt>
                <c:pt idx="6502">
                  <c:v>17706</c:v>
                </c:pt>
                <c:pt idx="6503">
                  <c:v>17707</c:v>
                </c:pt>
                <c:pt idx="6504">
                  <c:v>17708</c:v>
                </c:pt>
                <c:pt idx="6505">
                  <c:v>17709</c:v>
                </c:pt>
                <c:pt idx="6506">
                  <c:v>17710</c:v>
                </c:pt>
                <c:pt idx="6507">
                  <c:v>17711</c:v>
                </c:pt>
                <c:pt idx="6508">
                  <c:v>17712</c:v>
                </c:pt>
                <c:pt idx="6509">
                  <c:v>17713</c:v>
                </c:pt>
                <c:pt idx="6510">
                  <c:v>17714</c:v>
                </c:pt>
                <c:pt idx="6511">
                  <c:v>17715</c:v>
                </c:pt>
                <c:pt idx="6512">
                  <c:v>17716</c:v>
                </c:pt>
                <c:pt idx="6513">
                  <c:v>17717</c:v>
                </c:pt>
                <c:pt idx="6514">
                  <c:v>17718</c:v>
                </c:pt>
                <c:pt idx="6515">
                  <c:v>17719</c:v>
                </c:pt>
                <c:pt idx="6516">
                  <c:v>17720</c:v>
                </c:pt>
                <c:pt idx="6517">
                  <c:v>17721</c:v>
                </c:pt>
                <c:pt idx="6518">
                  <c:v>17722</c:v>
                </c:pt>
                <c:pt idx="6519">
                  <c:v>17723</c:v>
                </c:pt>
                <c:pt idx="6520">
                  <c:v>17724</c:v>
                </c:pt>
                <c:pt idx="6521">
                  <c:v>17725</c:v>
                </c:pt>
                <c:pt idx="6522">
                  <c:v>17726</c:v>
                </c:pt>
                <c:pt idx="6523">
                  <c:v>17727</c:v>
                </c:pt>
                <c:pt idx="6524">
                  <c:v>17728</c:v>
                </c:pt>
                <c:pt idx="6525">
                  <c:v>17729</c:v>
                </c:pt>
                <c:pt idx="6526">
                  <c:v>17730</c:v>
                </c:pt>
                <c:pt idx="6527">
                  <c:v>17731</c:v>
                </c:pt>
                <c:pt idx="6528">
                  <c:v>17732</c:v>
                </c:pt>
                <c:pt idx="6529">
                  <c:v>17733</c:v>
                </c:pt>
                <c:pt idx="6530">
                  <c:v>17734</c:v>
                </c:pt>
                <c:pt idx="6531">
                  <c:v>17735</c:v>
                </c:pt>
                <c:pt idx="6532">
                  <c:v>17736</c:v>
                </c:pt>
                <c:pt idx="6533">
                  <c:v>17737</c:v>
                </c:pt>
                <c:pt idx="6534">
                  <c:v>17738</c:v>
                </c:pt>
                <c:pt idx="6535">
                  <c:v>17739</c:v>
                </c:pt>
                <c:pt idx="6536">
                  <c:v>17740</c:v>
                </c:pt>
                <c:pt idx="6537">
                  <c:v>17741</c:v>
                </c:pt>
                <c:pt idx="6538">
                  <c:v>17742</c:v>
                </c:pt>
                <c:pt idx="6539">
                  <c:v>17743</c:v>
                </c:pt>
                <c:pt idx="6540">
                  <c:v>17744</c:v>
                </c:pt>
                <c:pt idx="6541">
                  <c:v>17745</c:v>
                </c:pt>
                <c:pt idx="6542">
                  <c:v>17746</c:v>
                </c:pt>
                <c:pt idx="6543">
                  <c:v>17747</c:v>
                </c:pt>
                <c:pt idx="6544">
                  <c:v>17748</c:v>
                </c:pt>
                <c:pt idx="6545">
                  <c:v>17749</c:v>
                </c:pt>
                <c:pt idx="6546">
                  <c:v>17750</c:v>
                </c:pt>
                <c:pt idx="6547">
                  <c:v>17751</c:v>
                </c:pt>
                <c:pt idx="6548">
                  <c:v>17752</c:v>
                </c:pt>
                <c:pt idx="6549">
                  <c:v>17753</c:v>
                </c:pt>
                <c:pt idx="6550">
                  <c:v>17754</c:v>
                </c:pt>
                <c:pt idx="6551">
                  <c:v>17755</c:v>
                </c:pt>
                <c:pt idx="6552">
                  <c:v>17756</c:v>
                </c:pt>
                <c:pt idx="6553">
                  <c:v>17757</c:v>
                </c:pt>
                <c:pt idx="6554">
                  <c:v>17758</c:v>
                </c:pt>
                <c:pt idx="6555">
                  <c:v>17759</c:v>
                </c:pt>
                <c:pt idx="6556">
                  <c:v>17760</c:v>
                </c:pt>
                <c:pt idx="6557">
                  <c:v>17761</c:v>
                </c:pt>
                <c:pt idx="6558">
                  <c:v>17762</c:v>
                </c:pt>
                <c:pt idx="6559">
                  <c:v>17763</c:v>
                </c:pt>
                <c:pt idx="6560">
                  <c:v>17764</c:v>
                </c:pt>
                <c:pt idx="6561">
                  <c:v>17765</c:v>
                </c:pt>
                <c:pt idx="6562">
                  <c:v>17766</c:v>
                </c:pt>
                <c:pt idx="6563">
                  <c:v>17767</c:v>
                </c:pt>
                <c:pt idx="6564">
                  <c:v>17768</c:v>
                </c:pt>
                <c:pt idx="6565">
                  <c:v>17769</c:v>
                </c:pt>
                <c:pt idx="6566">
                  <c:v>17770</c:v>
                </c:pt>
                <c:pt idx="6567">
                  <c:v>17771</c:v>
                </c:pt>
                <c:pt idx="6568">
                  <c:v>17772</c:v>
                </c:pt>
                <c:pt idx="6569">
                  <c:v>17773</c:v>
                </c:pt>
                <c:pt idx="6570">
                  <c:v>17774</c:v>
                </c:pt>
                <c:pt idx="6571">
                  <c:v>17775</c:v>
                </c:pt>
                <c:pt idx="6572">
                  <c:v>17776</c:v>
                </c:pt>
                <c:pt idx="6573">
                  <c:v>17777</c:v>
                </c:pt>
                <c:pt idx="6574">
                  <c:v>17778</c:v>
                </c:pt>
                <c:pt idx="6575">
                  <c:v>17779</c:v>
                </c:pt>
                <c:pt idx="6576">
                  <c:v>17780</c:v>
                </c:pt>
                <c:pt idx="6577">
                  <c:v>17781</c:v>
                </c:pt>
                <c:pt idx="6578">
                  <c:v>17782</c:v>
                </c:pt>
                <c:pt idx="6579">
                  <c:v>17783</c:v>
                </c:pt>
                <c:pt idx="6580">
                  <c:v>17784</c:v>
                </c:pt>
                <c:pt idx="6581">
                  <c:v>17785</c:v>
                </c:pt>
                <c:pt idx="6582">
                  <c:v>17786</c:v>
                </c:pt>
                <c:pt idx="6583">
                  <c:v>17787</c:v>
                </c:pt>
                <c:pt idx="6584">
                  <c:v>17788</c:v>
                </c:pt>
                <c:pt idx="6585">
                  <c:v>17789</c:v>
                </c:pt>
                <c:pt idx="6586">
                  <c:v>17790</c:v>
                </c:pt>
                <c:pt idx="6587">
                  <c:v>17791</c:v>
                </c:pt>
                <c:pt idx="6588">
                  <c:v>17792</c:v>
                </c:pt>
                <c:pt idx="6589">
                  <c:v>17793</c:v>
                </c:pt>
                <c:pt idx="6590">
                  <c:v>17794</c:v>
                </c:pt>
                <c:pt idx="6591">
                  <c:v>17795</c:v>
                </c:pt>
                <c:pt idx="6592">
                  <c:v>17796</c:v>
                </c:pt>
                <c:pt idx="6593">
                  <c:v>17797</c:v>
                </c:pt>
                <c:pt idx="6594">
                  <c:v>17798</c:v>
                </c:pt>
                <c:pt idx="6595">
                  <c:v>17799</c:v>
                </c:pt>
                <c:pt idx="6596">
                  <c:v>17800</c:v>
                </c:pt>
                <c:pt idx="6597">
                  <c:v>17801</c:v>
                </c:pt>
                <c:pt idx="6598">
                  <c:v>17802</c:v>
                </c:pt>
                <c:pt idx="6599">
                  <c:v>17803</c:v>
                </c:pt>
                <c:pt idx="6600">
                  <c:v>17804</c:v>
                </c:pt>
                <c:pt idx="6601">
                  <c:v>17805</c:v>
                </c:pt>
                <c:pt idx="6602">
                  <c:v>17806</c:v>
                </c:pt>
                <c:pt idx="6603">
                  <c:v>17807</c:v>
                </c:pt>
                <c:pt idx="6604">
                  <c:v>17808</c:v>
                </c:pt>
                <c:pt idx="6605">
                  <c:v>17809</c:v>
                </c:pt>
                <c:pt idx="6606">
                  <c:v>17810</c:v>
                </c:pt>
                <c:pt idx="6607">
                  <c:v>17811</c:v>
                </c:pt>
                <c:pt idx="6608">
                  <c:v>17812</c:v>
                </c:pt>
                <c:pt idx="6609">
                  <c:v>17813</c:v>
                </c:pt>
                <c:pt idx="6610">
                  <c:v>17814</c:v>
                </c:pt>
                <c:pt idx="6611">
                  <c:v>17815</c:v>
                </c:pt>
                <c:pt idx="6612">
                  <c:v>17816</c:v>
                </c:pt>
                <c:pt idx="6613">
                  <c:v>17817</c:v>
                </c:pt>
                <c:pt idx="6614">
                  <c:v>17818</c:v>
                </c:pt>
                <c:pt idx="6615">
                  <c:v>17819</c:v>
                </c:pt>
                <c:pt idx="6616">
                  <c:v>17820</c:v>
                </c:pt>
                <c:pt idx="6617">
                  <c:v>17821</c:v>
                </c:pt>
                <c:pt idx="6618">
                  <c:v>17822</c:v>
                </c:pt>
                <c:pt idx="6619">
                  <c:v>17823</c:v>
                </c:pt>
                <c:pt idx="6620">
                  <c:v>17824</c:v>
                </c:pt>
                <c:pt idx="6621">
                  <c:v>17825</c:v>
                </c:pt>
                <c:pt idx="6622">
                  <c:v>17826</c:v>
                </c:pt>
                <c:pt idx="6623">
                  <c:v>17827</c:v>
                </c:pt>
                <c:pt idx="6624">
                  <c:v>17828</c:v>
                </c:pt>
                <c:pt idx="6625">
                  <c:v>17829</c:v>
                </c:pt>
                <c:pt idx="6626">
                  <c:v>17830</c:v>
                </c:pt>
                <c:pt idx="6627">
                  <c:v>17831</c:v>
                </c:pt>
                <c:pt idx="6628">
                  <c:v>17832</c:v>
                </c:pt>
                <c:pt idx="6629">
                  <c:v>17833</c:v>
                </c:pt>
                <c:pt idx="6630">
                  <c:v>17834</c:v>
                </c:pt>
                <c:pt idx="6631">
                  <c:v>17835</c:v>
                </c:pt>
                <c:pt idx="6632">
                  <c:v>17836</c:v>
                </c:pt>
                <c:pt idx="6633">
                  <c:v>17837</c:v>
                </c:pt>
                <c:pt idx="6634">
                  <c:v>17838</c:v>
                </c:pt>
                <c:pt idx="6635">
                  <c:v>17839</c:v>
                </c:pt>
                <c:pt idx="6636">
                  <c:v>17840</c:v>
                </c:pt>
                <c:pt idx="6637">
                  <c:v>17841</c:v>
                </c:pt>
                <c:pt idx="6638">
                  <c:v>17842</c:v>
                </c:pt>
                <c:pt idx="6639">
                  <c:v>17843</c:v>
                </c:pt>
                <c:pt idx="6640">
                  <c:v>17844</c:v>
                </c:pt>
                <c:pt idx="6641">
                  <c:v>17845</c:v>
                </c:pt>
                <c:pt idx="6642">
                  <c:v>17846</c:v>
                </c:pt>
                <c:pt idx="6643">
                  <c:v>17847</c:v>
                </c:pt>
                <c:pt idx="6644">
                  <c:v>17848</c:v>
                </c:pt>
                <c:pt idx="6645">
                  <c:v>17849</c:v>
                </c:pt>
                <c:pt idx="6646">
                  <c:v>17850</c:v>
                </c:pt>
                <c:pt idx="6647">
                  <c:v>17851</c:v>
                </c:pt>
                <c:pt idx="6648">
                  <c:v>17852</c:v>
                </c:pt>
                <c:pt idx="6649">
                  <c:v>17853</c:v>
                </c:pt>
                <c:pt idx="6650">
                  <c:v>17854</c:v>
                </c:pt>
                <c:pt idx="6651">
                  <c:v>17855</c:v>
                </c:pt>
                <c:pt idx="6652">
                  <c:v>17856</c:v>
                </c:pt>
                <c:pt idx="6653">
                  <c:v>17857</c:v>
                </c:pt>
                <c:pt idx="6654">
                  <c:v>17858</c:v>
                </c:pt>
                <c:pt idx="6655">
                  <c:v>17859</c:v>
                </c:pt>
                <c:pt idx="6656">
                  <c:v>17860</c:v>
                </c:pt>
                <c:pt idx="6657">
                  <c:v>17861</c:v>
                </c:pt>
                <c:pt idx="6658">
                  <c:v>17862</c:v>
                </c:pt>
                <c:pt idx="6659">
                  <c:v>17863</c:v>
                </c:pt>
                <c:pt idx="6660">
                  <c:v>17864</c:v>
                </c:pt>
                <c:pt idx="6661">
                  <c:v>17865</c:v>
                </c:pt>
                <c:pt idx="6662">
                  <c:v>17866</c:v>
                </c:pt>
                <c:pt idx="6663">
                  <c:v>17867</c:v>
                </c:pt>
                <c:pt idx="6664">
                  <c:v>17868</c:v>
                </c:pt>
                <c:pt idx="6665">
                  <c:v>17869</c:v>
                </c:pt>
                <c:pt idx="6666">
                  <c:v>17870</c:v>
                </c:pt>
                <c:pt idx="6667">
                  <c:v>17871</c:v>
                </c:pt>
                <c:pt idx="6668">
                  <c:v>17872</c:v>
                </c:pt>
                <c:pt idx="6669">
                  <c:v>17873</c:v>
                </c:pt>
                <c:pt idx="6670">
                  <c:v>17874</c:v>
                </c:pt>
                <c:pt idx="6671">
                  <c:v>17875</c:v>
                </c:pt>
                <c:pt idx="6672">
                  <c:v>17876</c:v>
                </c:pt>
                <c:pt idx="6673">
                  <c:v>17877</c:v>
                </c:pt>
                <c:pt idx="6674">
                  <c:v>17878</c:v>
                </c:pt>
                <c:pt idx="6675">
                  <c:v>17879</c:v>
                </c:pt>
                <c:pt idx="6676">
                  <c:v>17880</c:v>
                </c:pt>
                <c:pt idx="6677">
                  <c:v>17881</c:v>
                </c:pt>
                <c:pt idx="6678">
                  <c:v>17882</c:v>
                </c:pt>
                <c:pt idx="6679">
                  <c:v>17883</c:v>
                </c:pt>
                <c:pt idx="6680">
                  <c:v>17884</c:v>
                </c:pt>
                <c:pt idx="6681">
                  <c:v>17885</c:v>
                </c:pt>
                <c:pt idx="6682">
                  <c:v>17886</c:v>
                </c:pt>
                <c:pt idx="6683">
                  <c:v>17887</c:v>
                </c:pt>
                <c:pt idx="6684">
                  <c:v>17888</c:v>
                </c:pt>
                <c:pt idx="6685">
                  <c:v>17889</c:v>
                </c:pt>
                <c:pt idx="6686">
                  <c:v>17890</c:v>
                </c:pt>
                <c:pt idx="6687">
                  <c:v>17891</c:v>
                </c:pt>
                <c:pt idx="6688">
                  <c:v>17892</c:v>
                </c:pt>
                <c:pt idx="6689">
                  <c:v>17893</c:v>
                </c:pt>
                <c:pt idx="6690">
                  <c:v>17894</c:v>
                </c:pt>
                <c:pt idx="6691">
                  <c:v>17895</c:v>
                </c:pt>
                <c:pt idx="6692">
                  <c:v>17896</c:v>
                </c:pt>
                <c:pt idx="6693">
                  <c:v>17897</c:v>
                </c:pt>
                <c:pt idx="6694">
                  <c:v>17898</c:v>
                </c:pt>
                <c:pt idx="6695">
                  <c:v>17899</c:v>
                </c:pt>
                <c:pt idx="6696">
                  <c:v>17900</c:v>
                </c:pt>
                <c:pt idx="6697">
                  <c:v>17901</c:v>
                </c:pt>
                <c:pt idx="6698">
                  <c:v>17902</c:v>
                </c:pt>
                <c:pt idx="6699">
                  <c:v>17903</c:v>
                </c:pt>
                <c:pt idx="6700">
                  <c:v>17904</c:v>
                </c:pt>
                <c:pt idx="6701">
                  <c:v>17905</c:v>
                </c:pt>
                <c:pt idx="6702">
                  <c:v>17906</c:v>
                </c:pt>
                <c:pt idx="6703">
                  <c:v>17907</c:v>
                </c:pt>
                <c:pt idx="6704">
                  <c:v>17908</c:v>
                </c:pt>
                <c:pt idx="6705">
                  <c:v>17909</c:v>
                </c:pt>
                <c:pt idx="6706">
                  <c:v>17910</c:v>
                </c:pt>
                <c:pt idx="6707">
                  <c:v>17911</c:v>
                </c:pt>
                <c:pt idx="6708">
                  <c:v>17912</c:v>
                </c:pt>
                <c:pt idx="6709">
                  <c:v>17913</c:v>
                </c:pt>
                <c:pt idx="6710">
                  <c:v>17914</c:v>
                </c:pt>
                <c:pt idx="6711">
                  <c:v>17915</c:v>
                </c:pt>
                <c:pt idx="6712">
                  <c:v>17916</c:v>
                </c:pt>
                <c:pt idx="6713">
                  <c:v>17917</c:v>
                </c:pt>
                <c:pt idx="6714">
                  <c:v>17918</c:v>
                </c:pt>
                <c:pt idx="6715">
                  <c:v>17919</c:v>
                </c:pt>
                <c:pt idx="6716">
                  <c:v>17920</c:v>
                </c:pt>
                <c:pt idx="6717">
                  <c:v>17921</c:v>
                </c:pt>
                <c:pt idx="6718">
                  <c:v>17922</c:v>
                </c:pt>
                <c:pt idx="6719">
                  <c:v>17923</c:v>
                </c:pt>
                <c:pt idx="6720">
                  <c:v>17924</c:v>
                </c:pt>
                <c:pt idx="6721">
                  <c:v>17925</c:v>
                </c:pt>
                <c:pt idx="6722">
                  <c:v>17926</c:v>
                </c:pt>
                <c:pt idx="6723">
                  <c:v>17927</c:v>
                </c:pt>
                <c:pt idx="6724">
                  <c:v>17928</c:v>
                </c:pt>
                <c:pt idx="6725">
                  <c:v>17929</c:v>
                </c:pt>
                <c:pt idx="6726">
                  <c:v>17930</c:v>
                </c:pt>
                <c:pt idx="6727">
                  <c:v>17931</c:v>
                </c:pt>
                <c:pt idx="6728">
                  <c:v>17932</c:v>
                </c:pt>
                <c:pt idx="6729">
                  <c:v>17933</c:v>
                </c:pt>
                <c:pt idx="6730">
                  <c:v>17934</c:v>
                </c:pt>
                <c:pt idx="6731">
                  <c:v>17935</c:v>
                </c:pt>
                <c:pt idx="6732">
                  <c:v>17936</c:v>
                </c:pt>
                <c:pt idx="6733">
                  <c:v>17937</c:v>
                </c:pt>
                <c:pt idx="6734">
                  <c:v>17938</c:v>
                </c:pt>
                <c:pt idx="6735">
                  <c:v>17939</c:v>
                </c:pt>
                <c:pt idx="6736">
                  <c:v>17940</c:v>
                </c:pt>
                <c:pt idx="6737">
                  <c:v>17941</c:v>
                </c:pt>
                <c:pt idx="6738">
                  <c:v>17942</c:v>
                </c:pt>
                <c:pt idx="6739">
                  <c:v>17943</c:v>
                </c:pt>
                <c:pt idx="6740">
                  <c:v>17944</c:v>
                </c:pt>
                <c:pt idx="6741">
                  <c:v>17945</c:v>
                </c:pt>
                <c:pt idx="6742">
                  <c:v>17946</c:v>
                </c:pt>
                <c:pt idx="6743">
                  <c:v>17947</c:v>
                </c:pt>
                <c:pt idx="6744">
                  <c:v>17948</c:v>
                </c:pt>
                <c:pt idx="6745">
                  <c:v>17949</c:v>
                </c:pt>
                <c:pt idx="6746">
                  <c:v>17950</c:v>
                </c:pt>
                <c:pt idx="6747">
                  <c:v>17951</c:v>
                </c:pt>
                <c:pt idx="6748">
                  <c:v>17952</c:v>
                </c:pt>
                <c:pt idx="6749">
                  <c:v>17953</c:v>
                </c:pt>
                <c:pt idx="6750">
                  <c:v>17954</c:v>
                </c:pt>
                <c:pt idx="6751">
                  <c:v>17955</c:v>
                </c:pt>
                <c:pt idx="6752">
                  <c:v>17956</c:v>
                </c:pt>
                <c:pt idx="6753">
                  <c:v>17957</c:v>
                </c:pt>
                <c:pt idx="6754">
                  <c:v>17958</c:v>
                </c:pt>
                <c:pt idx="6755">
                  <c:v>17959</c:v>
                </c:pt>
                <c:pt idx="6756">
                  <c:v>17960</c:v>
                </c:pt>
                <c:pt idx="6757">
                  <c:v>17961</c:v>
                </c:pt>
                <c:pt idx="6758">
                  <c:v>17962</c:v>
                </c:pt>
                <c:pt idx="6759">
                  <c:v>17963</c:v>
                </c:pt>
                <c:pt idx="6760">
                  <c:v>17964</c:v>
                </c:pt>
                <c:pt idx="6761">
                  <c:v>17965</c:v>
                </c:pt>
                <c:pt idx="6762">
                  <c:v>17966</c:v>
                </c:pt>
                <c:pt idx="6763">
                  <c:v>17967</c:v>
                </c:pt>
                <c:pt idx="6764">
                  <c:v>17968</c:v>
                </c:pt>
                <c:pt idx="6765">
                  <c:v>17969</c:v>
                </c:pt>
                <c:pt idx="6766">
                  <c:v>17970</c:v>
                </c:pt>
                <c:pt idx="6767">
                  <c:v>17971</c:v>
                </c:pt>
                <c:pt idx="6768">
                  <c:v>17972</c:v>
                </c:pt>
                <c:pt idx="6769">
                  <c:v>17973</c:v>
                </c:pt>
                <c:pt idx="6770">
                  <c:v>17974</c:v>
                </c:pt>
                <c:pt idx="6771">
                  <c:v>17975</c:v>
                </c:pt>
                <c:pt idx="6772">
                  <c:v>17976</c:v>
                </c:pt>
                <c:pt idx="6773">
                  <c:v>17977</c:v>
                </c:pt>
                <c:pt idx="6774">
                  <c:v>17978</c:v>
                </c:pt>
                <c:pt idx="6775">
                  <c:v>17979</c:v>
                </c:pt>
                <c:pt idx="6776">
                  <c:v>17980</c:v>
                </c:pt>
                <c:pt idx="6777">
                  <c:v>17981</c:v>
                </c:pt>
                <c:pt idx="6778">
                  <c:v>17982</c:v>
                </c:pt>
                <c:pt idx="6779">
                  <c:v>17983</c:v>
                </c:pt>
                <c:pt idx="6780">
                  <c:v>17984</c:v>
                </c:pt>
                <c:pt idx="6781">
                  <c:v>17985</c:v>
                </c:pt>
                <c:pt idx="6782">
                  <c:v>17986</c:v>
                </c:pt>
                <c:pt idx="6783">
                  <c:v>17987</c:v>
                </c:pt>
                <c:pt idx="6784">
                  <c:v>17988</c:v>
                </c:pt>
                <c:pt idx="6785">
                  <c:v>17989</c:v>
                </c:pt>
                <c:pt idx="6786">
                  <c:v>17990</c:v>
                </c:pt>
                <c:pt idx="6787">
                  <c:v>17991</c:v>
                </c:pt>
                <c:pt idx="6788">
                  <c:v>17992</c:v>
                </c:pt>
                <c:pt idx="6789">
                  <c:v>17993</c:v>
                </c:pt>
                <c:pt idx="6790">
                  <c:v>17994</c:v>
                </c:pt>
                <c:pt idx="6791">
                  <c:v>17995</c:v>
                </c:pt>
                <c:pt idx="6792">
                  <c:v>17996</c:v>
                </c:pt>
                <c:pt idx="6793">
                  <c:v>17997</c:v>
                </c:pt>
                <c:pt idx="6794">
                  <c:v>17998</c:v>
                </c:pt>
                <c:pt idx="6795">
                  <c:v>17999</c:v>
                </c:pt>
                <c:pt idx="6796">
                  <c:v>18000</c:v>
                </c:pt>
                <c:pt idx="6797">
                  <c:v>18001</c:v>
                </c:pt>
                <c:pt idx="6798">
                  <c:v>18002</c:v>
                </c:pt>
                <c:pt idx="6799">
                  <c:v>18003</c:v>
                </c:pt>
                <c:pt idx="6800">
                  <c:v>18004</c:v>
                </c:pt>
                <c:pt idx="6801">
                  <c:v>18005</c:v>
                </c:pt>
                <c:pt idx="6802">
                  <c:v>18006</c:v>
                </c:pt>
                <c:pt idx="6803">
                  <c:v>18007</c:v>
                </c:pt>
                <c:pt idx="6804">
                  <c:v>18008</c:v>
                </c:pt>
                <c:pt idx="6805">
                  <c:v>18009</c:v>
                </c:pt>
                <c:pt idx="6806">
                  <c:v>18010</c:v>
                </c:pt>
                <c:pt idx="6807">
                  <c:v>18011</c:v>
                </c:pt>
                <c:pt idx="6808">
                  <c:v>18012</c:v>
                </c:pt>
                <c:pt idx="6809">
                  <c:v>18013</c:v>
                </c:pt>
                <c:pt idx="6810">
                  <c:v>18014</c:v>
                </c:pt>
                <c:pt idx="6811">
                  <c:v>18015</c:v>
                </c:pt>
                <c:pt idx="6812">
                  <c:v>18016</c:v>
                </c:pt>
                <c:pt idx="6813">
                  <c:v>18017</c:v>
                </c:pt>
                <c:pt idx="6814">
                  <c:v>18018</c:v>
                </c:pt>
                <c:pt idx="6815">
                  <c:v>18019</c:v>
                </c:pt>
                <c:pt idx="6816">
                  <c:v>18020</c:v>
                </c:pt>
                <c:pt idx="6817">
                  <c:v>18021</c:v>
                </c:pt>
                <c:pt idx="6818">
                  <c:v>18022</c:v>
                </c:pt>
                <c:pt idx="6819">
                  <c:v>18023</c:v>
                </c:pt>
                <c:pt idx="6820">
                  <c:v>18024</c:v>
                </c:pt>
                <c:pt idx="6821">
                  <c:v>18025</c:v>
                </c:pt>
                <c:pt idx="6822">
                  <c:v>18026</c:v>
                </c:pt>
                <c:pt idx="6823">
                  <c:v>18027</c:v>
                </c:pt>
                <c:pt idx="6824">
                  <c:v>18028</c:v>
                </c:pt>
                <c:pt idx="6825">
                  <c:v>18029</c:v>
                </c:pt>
                <c:pt idx="6826">
                  <c:v>18030</c:v>
                </c:pt>
                <c:pt idx="6827">
                  <c:v>18031</c:v>
                </c:pt>
                <c:pt idx="6828">
                  <c:v>18032</c:v>
                </c:pt>
                <c:pt idx="6829">
                  <c:v>18033</c:v>
                </c:pt>
                <c:pt idx="6830">
                  <c:v>18034</c:v>
                </c:pt>
                <c:pt idx="6831">
                  <c:v>18035</c:v>
                </c:pt>
                <c:pt idx="6832">
                  <c:v>18036</c:v>
                </c:pt>
                <c:pt idx="6833">
                  <c:v>18037</c:v>
                </c:pt>
                <c:pt idx="6834">
                  <c:v>18038</c:v>
                </c:pt>
                <c:pt idx="6835">
                  <c:v>18039</c:v>
                </c:pt>
                <c:pt idx="6836">
                  <c:v>18040</c:v>
                </c:pt>
                <c:pt idx="6837">
                  <c:v>18041</c:v>
                </c:pt>
                <c:pt idx="6838">
                  <c:v>18042</c:v>
                </c:pt>
                <c:pt idx="6839">
                  <c:v>18043</c:v>
                </c:pt>
                <c:pt idx="6840">
                  <c:v>18044</c:v>
                </c:pt>
                <c:pt idx="6841">
                  <c:v>18045</c:v>
                </c:pt>
                <c:pt idx="6842">
                  <c:v>18046</c:v>
                </c:pt>
                <c:pt idx="6843">
                  <c:v>18047</c:v>
                </c:pt>
                <c:pt idx="6844">
                  <c:v>18048</c:v>
                </c:pt>
                <c:pt idx="6845">
                  <c:v>18049</c:v>
                </c:pt>
                <c:pt idx="6846">
                  <c:v>18050</c:v>
                </c:pt>
                <c:pt idx="6847">
                  <c:v>18051</c:v>
                </c:pt>
                <c:pt idx="6848">
                  <c:v>18052</c:v>
                </c:pt>
                <c:pt idx="6849">
                  <c:v>18053</c:v>
                </c:pt>
                <c:pt idx="6850">
                  <c:v>18054</c:v>
                </c:pt>
                <c:pt idx="6851">
                  <c:v>18055</c:v>
                </c:pt>
                <c:pt idx="6852">
                  <c:v>18056</c:v>
                </c:pt>
                <c:pt idx="6853">
                  <c:v>18057</c:v>
                </c:pt>
                <c:pt idx="6854">
                  <c:v>18058</c:v>
                </c:pt>
                <c:pt idx="6855">
                  <c:v>18059</c:v>
                </c:pt>
                <c:pt idx="6856">
                  <c:v>18060</c:v>
                </c:pt>
                <c:pt idx="6857">
                  <c:v>18061</c:v>
                </c:pt>
                <c:pt idx="6858">
                  <c:v>18062</c:v>
                </c:pt>
                <c:pt idx="6859">
                  <c:v>18063</c:v>
                </c:pt>
                <c:pt idx="6860">
                  <c:v>18064</c:v>
                </c:pt>
                <c:pt idx="6861">
                  <c:v>18065</c:v>
                </c:pt>
                <c:pt idx="6862">
                  <c:v>18066</c:v>
                </c:pt>
                <c:pt idx="6863">
                  <c:v>18067</c:v>
                </c:pt>
                <c:pt idx="6864">
                  <c:v>18068</c:v>
                </c:pt>
                <c:pt idx="6865">
                  <c:v>18069</c:v>
                </c:pt>
                <c:pt idx="6866">
                  <c:v>18070</c:v>
                </c:pt>
                <c:pt idx="6867">
                  <c:v>18071</c:v>
                </c:pt>
                <c:pt idx="6868">
                  <c:v>18072</c:v>
                </c:pt>
                <c:pt idx="6869">
                  <c:v>18073</c:v>
                </c:pt>
                <c:pt idx="6870">
                  <c:v>18074</c:v>
                </c:pt>
                <c:pt idx="6871">
                  <c:v>18075</c:v>
                </c:pt>
                <c:pt idx="6872">
                  <c:v>18076</c:v>
                </c:pt>
                <c:pt idx="6873">
                  <c:v>18077</c:v>
                </c:pt>
                <c:pt idx="6874">
                  <c:v>18078</c:v>
                </c:pt>
                <c:pt idx="6875">
                  <c:v>18079</c:v>
                </c:pt>
                <c:pt idx="6876">
                  <c:v>18080</c:v>
                </c:pt>
                <c:pt idx="6877">
                  <c:v>18081</c:v>
                </c:pt>
                <c:pt idx="6878">
                  <c:v>18082</c:v>
                </c:pt>
                <c:pt idx="6879">
                  <c:v>18083</c:v>
                </c:pt>
                <c:pt idx="6880">
                  <c:v>18084</c:v>
                </c:pt>
                <c:pt idx="6881">
                  <c:v>18085</c:v>
                </c:pt>
                <c:pt idx="6882">
                  <c:v>18086</c:v>
                </c:pt>
                <c:pt idx="6883">
                  <c:v>18087</c:v>
                </c:pt>
                <c:pt idx="6884">
                  <c:v>18088</c:v>
                </c:pt>
                <c:pt idx="6885">
                  <c:v>18089</c:v>
                </c:pt>
                <c:pt idx="6886">
                  <c:v>18090</c:v>
                </c:pt>
                <c:pt idx="6887">
                  <c:v>18091</c:v>
                </c:pt>
                <c:pt idx="6888">
                  <c:v>18092</c:v>
                </c:pt>
                <c:pt idx="6889">
                  <c:v>18093</c:v>
                </c:pt>
                <c:pt idx="6890">
                  <c:v>18094</c:v>
                </c:pt>
                <c:pt idx="6891">
                  <c:v>18095</c:v>
                </c:pt>
                <c:pt idx="6892">
                  <c:v>18096</c:v>
                </c:pt>
                <c:pt idx="6893">
                  <c:v>18097</c:v>
                </c:pt>
                <c:pt idx="6894">
                  <c:v>18098</c:v>
                </c:pt>
                <c:pt idx="6895">
                  <c:v>18099</c:v>
                </c:pt>
                <c:pt idx="6896">
                  <c:v>18100</c:v>
                </c:pt>
                <c:pt idx="6897">
                  <c:v>18101</c:v>
                </c:pt>
                <c:pt idx="6898">
                  <c:v>18102</c:v>
                </c:pt>
                <c:pt idx="6899">
                  <c:v>18103</c:v>
                </c:pt>
                <c:pt idx="6900">
                  <c:v>18104</c:v>
                </c:pt>
                <c:pt idx="6901">
                  <c:v>18105</c:v>
                </c:pt>
                <c:pt idx="6902">
                  <c:v>18106</c:v>
                </c:pt>
                <c:pt idx="6903">
                  <c:v>18107</c:v>
                </c:pt>
                <c:pt idx="6904">
                  <c:v>18108</c:v>
                </c:pt>
                <c:pt idx="6905">
                  <c:v>18109</c:v>
                </c:pt>
                <c:pt idx="6906">
                  <c:v>18110</c:v>
                </c:pt>
                <c:pt idx="6907">
                  <c:v>18111</c:v>
                </c:pt>
                <c:pt idx="6908">
                  <c:v>18112</c:v>
                </c:pt>
                <c:pt idx="6909">
                  <c:v>18113</c:v>
                </c:pt>
                <c:pt idx="6910">
                  <c:v>18114</c:v>
                </c:pt>
                <c:pt idx="6911">
                  <c:v>18115</c:v>
                </c:pt>
                <c:pt idx="6912">
                  <c:v>18116</c:v>
                </c:pt>
                <c:pt idx="6913">
                  <c:v>18117</c:v>
                </c:pt>
                <c:pt idx="6914">
                  <c:v>18118</c:v>
                </c:pt>
                <c:pt idx="6915">
                  <c:v>18119</c:v>
                </c:pt>
                <c:pt idx="6916">
                  <c:v>18120</c:v>
                </c:pt>
                <c:pt idx="6917">
                  <c:v>18121</c:v>
                </c:pt>
                <c:pt idx="6918">
                  <c:v>18122</c:v>
                </c:pt>
                <c:pt idx="6919">
                  <c:v>18123</c:v>
                </c:pt>
                <c:pt idx="6920">
                  <c:v>18124</c:v>
                </c:pt>
                <c:pt idx="6921">
                  <c:v>18125</c:v>
                </c:pt>
                <c:pt idx="6922">
                  <c:v>18126</c:v>
                </c:pt>
                <c:pt idx="6923">
                  <c:v>18127</c:v>
                </c:pt>
                <c:pt idx="6924">
                  <c:v>18128</c:v>
                </c:pt>
                <c:pt idx="6925">
                  <c:v>18129</c:v>
                </c:pt>
                <c:pt idx="6926">
                  <c:v>18130</c:v>
                </c:pt>
                <c:pt idx="6927">
                  <c:v>18131</c:v>
                </c:pt>
                <c:pt idx="6928">
                  <c:v>18132</c:v>
                </c:pt>
                <c:pt idx="6929">
                  <c:v>18133</c:v>
                </c:pt>
                <c:pt idx="6930">
                  <c:v>18134</c:v>
                </c:pt>
                <c:pt idx="6931">
                  <c:v>18135</c:v>
                </c:pt>
                <c:pt idx="6932">
                  <c:v>18136</c:v>
                </c:pt>
                <c:pt idx="6933">
                  <c:v>18137</c:v>
                </c:pt>
                <c:pt idx="6934">
                  <c:v>18138</c:v>
                </c:pt>
                <c:pt idx="6935">
                  <c:v>18139</c:v>
                </c:pt>
                <c:pt idx="6936">
                  <c:v>18140</c:v>
                </c:pt>
                <c:pt idx="6937">
                  <c:v>18141</c:v>
                </c:pt>
                <c:pt idx="6938">
                  <c:v>18142</c:v>
                </c:pt>
                <c:pt idx="6939">
                  <c:v>18143</c:v>
                </c:pt>
                <c:pt idx="6940">
                  <c:v>18144</c:v>
                </c:pt>
                <c:pt idx="6941">
                  <c:v>18145</c:v>
                </c:pt>
                <c:pt idx="6942">
                  <c:v>18146</c:v>
                </c:pt>
                <c:pt idx="6943">
                  <c:v>18147</c:v>
                </c:pt>
                <c:pt idx="6944">
                  <c:v>18148</c:v>
                </c:pt>
                <c:pt idx="6945">
                  <c:v>18149</c:v>
                </c:pt>
                <c:pt idx="6946">
                  <c:v>18150</c:v>
                </c:pt>
                <c:pt idx="6947">
                  <c:v>18151</c:v>
                </c:pt>
                <c:pt idx="6948">
                  <c:v>18152</c:v>
                </c:pt>
                <c:pt idx="6949">
                  <c:v>18153</c:v>
                </c:pt>
                <c:pt idx="6950">
                  <c:v>18154</c:v>
                </c:pt>
                <c:pt idx="6951">
                  <c:v>18155</c:v>
                </c:pt>
                <c:pt idx="6952">
                  <c:v>18156</c:v>
                </c:pt>
                <c:pt idx="6953">
                  <c:v>18157</c:v>
                </c:pt>
                <c:pt idx="6954">
                  <c:v>18158</c:v>
                </c:pt>
                <c:pt idx="6955">
                  <c:v>18159</c:v>
                </c:pt>
                <c:pt idx="6956">
                  <c:v>18160</c:v>
                </c:pt>
                <c:pt idx="6957">
                  <c:v>18161</c:v>
                </c:pt>
                <c:pt idx="6958">
                  <c:v>18162</c:v>
                </c:pt>
                <c:pt idx="6959">
                  <c:v>18163</c:v>
                </c:pt>
                <c:pt idx="6960">
                  <c:v>18164</c:v>
                </c:pt>
                <c:pt idx="6961">
                  <c:v>18165</c:v>
                </c:pt>
                <c:pt idx="6962">
                  <c:v>18166</c:v>
                </c:pt>
                <c:pt idx="6963">
                  <c:v>18167</c:v>
                </c:pt>
                <c:pt idx="6964">
                  <c:v>18168</c:v>
                </c:pt>
                <c:pt idx="6965">
                  <c:v>18169</c:v>
                </c:pt>
                <c:pt idx="6966">
                  <c:v>18170</c:v>
                </c:pt>
                <c:pt idx="6967">
                  <c:v>18171</c:v>
                </c:pt>
                <c:pt idx="6968">
                  <c:v>18172</c:v>
                </c:pt>
                <c:pt idx="6969">
                  <c:v>18173</c:v>
                </c:pt>
                <c:pt idx="6970">
                  <c:v>18174</c:v>
                </c:pt>
                <c:pt idx="6971">
                  <c:v>18175</c:v>
                </c:pt>
                <c:pt idx="6972">
                  <c:v>18176</c:v>
                </c:pt>
                <c:pt idx="6973">
                  <c:v>18177</c:v>
                </c:pt>
                <c:pt idx="6974">
                  <c:v>18178</c:v>
                </c:pt>
                <c:pt idx="6975">
                  <c:v>18179</c:v>
                </c:pt>
                <c:pt idx="6976">
                  <c:v>18180</c:v>
                </c:pt>
                <c:pt idx="6977">
                  <c:v>18181</c:v>
                </c:pt>
                <c:pt idx="6978">
                  <c:v>18182</c:v>
                </c:pt>
                <c:pt idx="6979">
                  <c:v>18183</c:v>
                </c:pt>
                <c:pt idx="6980">
                  <c:v>18184</c:v>
                </c:pt>
                <c:pt idx="6981">
                  <c:v>18185</c:v>
                </c:pt>
                <c:pt idx="6982">
                  <c:v>18186</c:v>
                </c:pt>
                <c:pt idx="6983">
                  <c:v>18187</c:v>
                </c:pt>
                <c:pt idx="6984">
                  <c:v>18188</c:v>
                </c:pt>
                <c:pt idx="6985">
                  <c:v>18189</c:v>
                </c:pt>
                <c:pt idx="6986">
                  <c:v>18190</c:v>
                </c:pt>
                <c:pt idx="6987">
                  <c:v>18191</c:v>
                </c:pt>
                <c:pt idx="6988">
                  <c:v>18192</c:v>
                </c:pt>
                <c:pt idx="6989">
                  <c:v>18193</c:v>
                </c:pt>
                <c:pt idx="6990">
                  <c:v>18194</c:v>
                </c:pt>
                <c:pt idx="6991">
                  <c:v>18195</c:v>
                </c:pt>
                <c:pt idx="6992">
                  <c:v>18196</c:v>
                </c:pt>
                <c:pt idx="6993">
                  <c:v>18197</c:v>
                </c:pt>
                <c:pt idx="6994">
                  <c:v>18198</c:v>
                </c:pt>
                <c:pt idx="6995">
                  <c:v>18199</c:v>
                </c:pt>
                <c:pt idx="6996">
                  <c:v>18200</c:v>
                </c:pt>
                <c:pt idx="6997">
                  <c:v>18201</c:v>
                </c:pt>
                <c:pt idx="6998">
                  <c:v>18202</c:v>
                </c:pt>
                <c:pt idx="6999">
                  <c:v>18203</c:v>
                </c:pt>
                <c:pt idx="7000">
                  <c:v>18204</c:v>
                </c:pt>
                <c:pt idx="7001">
                  <c:v>18205</c:v>
                </c:pt>
                <c:pt idx="7002">
                  <c:v>18206</c:v>
                </c:pt>
                <c:pt idx="7003">
                  <c:v>18207</c:v>
                </c:pt>
                <c:pt idx="7004">
                  <c:v>18208</c:v>
                </c:pt>
                <c:pt idx="7005">
                  <c:v>18209</c:v>
                </c:pt>
                <c:pt idx="7006">
                  <c:v>18210</c:v>
                </c:pt>
                <c:pt idx="7007">
                  <c:v>18211</c:v>
                </c:pt>
                <c:pt idx="7008">
                  <c:v>18212</c:v>
                </c:pt>
                <c:pt idx="7009">
                  <c:v>18213</c:v>
                </c:pt>
                <c:pt idx="7010">
                  <c:v>18214</c:v>
                </c:pt>
                <c:pt idx="7011">
                  <c:v>18215</c:v>
                </c:pt>
                <c:pt idx="7012">
                  <c:v>18216</c:v>
                </c:pt>
                <c:pt idx="7013">
                  <c:v>18217</c:v>
                </c:pt>
                <c:pt idx="7014">
                  <c:v>18218</c:v>
                </c:pt>
                <c:pt idx="7015">
                  <c:v>18219</c:v>
                </c:pt>
                <c:pt idx="7016">
                  <c:v>18220</c:v>
                </c:pt>
                <c:pt idx="7017">
                  <c:v>18221</c:v>
                </c:pt>
                <c:pt idx="7018">
                  <c:v>18222</c:v>
                </c:pt>
                <c:pt idx="7019">
                  <c:v>18223</c:v>
                </c:pt>
                <c:pt idx="7020">
                  <c:v>18224</c:v>
                </c:pt>
                <c:pt idx="7021">
                  <c:v>18225</c:v>
                </c:pt>
                <c:pt idx="7022">
                  <c:v>18226</c:v>
                </c:pt>
                <c:pt idx="7023">
                  <c:v>18227</c:v>
                </c:pt>
                <c:pt idx="7024">
                  <c:v>18228</c:v>
                </c:pt>
                <c:pt idx="7025">
                  <c:v>18229</c:v>
                </c:pt>
                <c:pt idx="7026">
                  <c:v>18230</c:v>
                </c:pt>
                <c:pt idx="7027">
                  <c:v>18231</c:v>
                </c:pt>
                <c:pt idx="7028">
                  <c:v>18232</c:v>
                </c:pt>
                <c:pt idx="7029">
                  <c:v>18233</c:v>
                </c:pt>
                <c:pt idx="7030">
                  <c:v>18234</c:v>
                </c:pt>
                <c:pt idx="7031">
                  <c:v>18235</c:v>
                </c:pt>
                <c:pt idx="7032">
                  <c:v>18236</c:v>
                </c:pt>
                <c:pt idx="7033">
                  <c:v>18237</c:v>
                </c:pt>
                <c:pt idx="7034">
                  <c:v>18238</c:v>
                </c:pt>
                <c:pt idx="7035">
                  <c:v>18239</c:v>
                </c:pt>
                <c:pt idx="7036">
                  <c:v>18240</c:v>
                </c:pt>
                <c:pt idx="7037">
                  <c:v>18241</c:v>
                </c:pt>
                <c:pt idx="7038">
                  <c:v>18242</c:v>
                </c:pt>
                <c:pt idx="7039">
                  <c:v>18243</c:v>
                </c:pt>
                <c:pt idx="7040">
                  <c:v>18244</c:v>
                </c:pt>
                <c:pt idx="7041">
                  <c:v>18245</c:v>
                </c:pt>
                <c:pt idx="7042">
                  <c:v>18246</c:v>
                </c:pt>
                <c:pt idx="7043">
                  <c:v>18247</c:v>
                </c:pt>
                <c:pt idx="7044">
                  <c:v>18248</c:v>
                </c:pt>
                <c:pt idx="7045">
                  <c:v>18249</c:v>
                </c:pt>
                <c:pt idx="7046">
                  <c:v>18250</c:v>
                </c:pt>
                <c:pt idx="7047">
                  <c:v>18251</c:v>
                </c:pt>
                <c:pt idx="7048">
                  <c:v>18252</c:v>
                </c:pt>
                <c:pt idx="7049">
                  <c:v>18253</c:v>
                </c:pt>
                <c:pt idx="7050">
                  <c:v>18254</c:v>
                </c:pt>
                <c:pt idx="7051">
                  <c:v>18255</c:v>
                </c:pt>
                <c:pt idx="7052">
                  <c:v>18256</c:v>
                </c:pt>
                <c:pt idx="7053">
                  <c:v>18257</c:v>
                </c:pt>
                <c:pt idx="7054">
                  <c:v>18258</c:v>
                </c:pt>
                <c:pt idx="7055">
                  <c:v>18259</c:v>
                </c:pt>
                <c:pt idx="7056">
                  <c:v>18260</c:v>
                </c:pt>
                <c:pt idx="7057">
                  <c:v>18261</c:v>
                </c:pt>
                <c:pt idx="7058">
                  <c:v>18262</c:v>
                </c:pt>
                <c:pt idx="7059">
                  <c:v>18263</c:v>
                </c:pt>
                <c:pt idx="7060">
                  <c:v>18264</c:v>
                </c:pt>
                <c:pt idx="7061">
                  <c:v>18265</c:v>
                </c:pt>
                <c:pt idx="7062">
                  <c:v>18266</c:v>
                </c:pt>
                <c:pt idx="7063">
                  <c:v>18267</c:v>
                </c:pt>
                <c:pt idx="7064">
                  <c:v>18268</c:v>
                </c:pt>
                <c:pt idx="7065">
                  <c:v>18269</c:v>
                </c:pt>
                <c:pt idx="7066">
                  <c:v>18270</c:v>
                </c:pt>
                <c:pt idx="7067">
                  <c:v>18271</c:v>
                </c:pt>
                <c:pt idx="7068">
                  <c:v>18272</c:v>
                </c:pt>
                <c:pt idx="7069">
                  <c:v>18273</c:v>
                </c:pt>
                <c:pt idx="7070">
                  <c:v>18274</c:v>
                </c:pt>
                <c:pt idx="7071">
                  <c:v>18275</c:v>
                </c:pt>
                <c:pt idx="7072">
                  <c:v>18276</c:v>
                </c:pt>
                <c:pt idx="7073">
                  <c:v>18277</c:v>
                </c:pt>
                <c:pt idx="7074">
                  <c:v>18278</c:v>
                </c:pt>
                <c:pt idx="7075">
                  <c:v>18279</c:v>
                </c:pt>
                <c:pt idx="7076">
                  <c:v>18280</c:v>
                </c:pt>
                <c:pt idx="7077">
                  <c:v>18281</c:v>
                </c:pt>
                <c:pt idx="7078">
                  <c:v>18282</c:v>
                </c:pt>
                <c:pt idx="7079">
                  <c:v>18283</c:v>
                </c:pt>
                <c:pt idx="7080">
                  <c:v>18284</c:v>
                </c:pt>
                <c:pt idx="7081">
                  <c:v>18285</c:v>
                </c:pt>
                <c:pt idx="7082">
                  <c:v>18286</c:v>
                </c:pt>
                <c:pt idx="7083">
                  <c:v>18287</c:v>
                </c:pt>
                <c:pt idx="7084">
                  <c:v>18288</c:v>
                </c:pt>
                <c:pt idx="7085">
                  <c:v>18289</c:v>
                </c:pt>
                <c:pt idx="7086">
                  <c:v>18290</c:v>
                </c:pt>
                <c:pt idx="7087">
                  <c:v>18291</c:v>
                </c:pt>
                <c:pt idx="7088">
                  <c:v>18292</c:v>
                </c:pt>
                <c:pt idx="7089">
                  <c:v>18293</c:v>
                </c:pt>
                <c:pt idx="7090">
                  <c:v>18294</c:v>
                </c:pt>
                <c:pt idx="7091">
                  <c:v>18295</c:v>
                </c:pt>
                <c:pt idx="7092">
                  <c:v>18296</c:v>
                </c:pt>
                <c:pt idx="7093">
                  <c:v>18297</c:v>
                </c:pt>
                <c:pt idx="7094">
                  <c:v>18298</c:v>
                </c:pt>
                <c:pt idx="7095">
                  <c:v>18299</c:v>
                </c:pt>
                <c:pt idx="7096">
                  <c:v>18300</c:v>
                </c:pt>
                <c:pt idx="7097">
                  <c:v>18301</c:v>
                </c:pt>
                <c:pt idx="7098">
                  <c:v>18302</c:v>
                </c:pt>
                <c:pt idx="7099">
                  <c:v>18303</c:v>
                </c:pt>
                <c:pt idx="7100">
                  <c:v>18304</c:v>
                </c:pt>
                <c:pt idx="7101">
                  <c:v>18305</c:v>
                </c:pt>
                <c:pt idx="7102">
                  <c:v>18306</c:v>
                </c:pt>
                <c:pt idx="7103">
                  <c:v>18307</c:v>
                </c:pt>
                <c:pt idx="7104">
                  <c:v>18308</c:v>
                </c:pt>
                <c:pt idx="7105">
                  <c:v>18309</c:v>
                </c:pt>
                <c:pt idx="7106">
                  <c:v>18310</c:v>
                </c:pt>
                <c:pt idx="7107">
                  <c:v>18311</c:v>
                </c:pt>
                <c:pt idx="7108">
                  <c:v>18312</c:v>
                </c:pt>
                <c:pt idx="7109">
                  <c:v>18313</c:v>
                </c:pt>
                <c:pt idx="7110">
                  <c:v>18314</c:v>
                </c:pt>
                <c:pt idx="7111">
                  <c:v>18315</c:v>
                </c:pt>
                <c:pt idx="7112">
                  <c:v>18316</c:v>
                </c:pt>
                <c:pt idx="7113">
                  <c:v>18317</c:v>
                </c:pt>
                <c:pt idx="7114">
                  <c:v>18318</c:v>
                </c:pt>
                <c:pt idx="7115">
                  <c:v>18319</c:v>
                </c:pt>
                <c:pt idx="7116">
                  <c:v>18320</c:v>
                </c:pt>
                <c:pt idx="7117">
                  <c:v>18321</c:v>
                </c:pt>
                <c:pt idx="7118">
                  <c:v>18322</c:v>
                </c:pt>
                <c:pt idx="7119">
                  <c:v>18323</c:v>
                </c:pt>
                <c:pt idx="7120">
                  <c:v>18324</c:v>
                </c:pt>
                <c:pt idx="7121">
                  <c:v>18325</c:v>
                </c:pt>
                <c:pt idx="7122">
                  <c:v>18326</c:v>
                </c:pt>
                <c:pt idx="7123">
                  <c:v>18327</c:v>
                </c:pt>
                <c:pt idx="7124">
                  <c:v>18328</c:v>
                </c:pt>
                <c:pt idx="7125">
                  <c:v>18329</c:v>
                </c:pt>
                <c:pt idx="7126">
                  <c:v>18330</c:v>
                </c:pt>
                <c:pt idx="7127">
                  <c:v>18331</c:v>
                </c:pt>
                <c:pt idx="7128">
                  <c:v>18332</c:v>
                </c:pt>
                <c:pt idx="7129">
                  <c:v>18333</c:v>
                </c:pt>
                <c:pt idx="7130">
                  <c:v>18334</c:v>
                </c:pt>
                <c:pt idx="7131">
                  <c:v>18335</c:v>
                </c:pt>
                <c:pt idx="7132">
                  <c:v>18336</c:v>
                </c:pt>
                <c:pt idx="7133">
                  <c:v>18337</c:v>
                </c:pt>
                <c:pt idx="7134">
                  <c:v>18338</c:v>
                </c:pt>
                <c:pt idx="7135">
                  <c:v>18339</c:v>
                </c:pt>
                <c:pt idx="7136">
                  <c:v>18340</c:v>
                </c:pt>
                <c:pt idx="7137">
                  <c:v>18341</c:v>
                </c:pt>
                <c:pt idx="7138">
                  <c:v>18342</c:v>
                </c:pt>
                <c:pt idx="7139">
                  <c:v>18343</c:v>
                </c:pt>
                <c:pt idx="7140">
                  <c:v>18344</c:v>
                </c:pt>
                <c:pt idx="7141">
                  <c:v>18345</c:v>
                </c:pt>
                <c:pt idx="7142">
                  <c:v>18346</c:v>
                </c:pt>
                <c:pt idx="7143">
                  <c:v>18347</c:v>
                </c:pt>
                <c:pt idx="7144">
                  <c:v>18348</c:v>
                </c:pt>
                <c:pt idx="7145">
                  <c:v>18349</c:v>
                </c:pt>
                <c:pt idx="7146">
                  <c:v>18350</c:v>
                </c:pt>
                <c:pt idx="7147">
                  <c:v>18351</c:v>
                </c:pt>
                <c:pt idx="7148">
                  <c:v>18352</c:v>
                </c:pt>
                <c:pt idx="7149">
                  <c:v>18353</c:v>
                </c:pt>
                <c:pt idx="7150">
                  <c:v>18354</c:v>
                </c:pt>
                <c:pt idx="7151">
                  <c:v>18355</c:v>
                </c:pt>
                <c:pt idx="7152">
                  <c:v>18356</c:v>
                </c:pt>
                <c:pt idx="7153">
                  <c:v>18357</c:v>
                </c:pt>
                <c:pt idx="7154">
                  <c:v>18358</c:v>
                </c:pt>
                <c:pt idx="7155">
                  <c:v>18359</c:v>
                </c:pt>
                <c:pt idx="7156">
                  <c:v>18360</c:v>
                </c:pt>
                <c:pt idx="7157">
                  <c:v>18361</c:v>
                </c:pt>
                <c:pt idx="7158">
                  <c:v>18362</c:v>
                </c:pt>
                <c:pt idx="7159">
                  <c:v>18363</c:v>
                </c:pt>
                <c:pt idx="7160">
                  <c:v>18364</c:v>
                </c:pt>
                <c:pt idx="7161">
                  <c:v>18365</c:v>
                </c:pt>
                <c:pt idx="7162">
                  <c:v>18366</c:v>
                </c:pt>
                <c:pt idx="7163">
                  <c:v>18367</c:v>
                </c:pt>
                <c:pt idx="7164">
                  <c:v>18368</c:v>
                </c:pt>
                <c:pt idx="7165">
                  <c:v>18369</c:v>
                </c:pt>
                <c:pt idx="7166">
                  <c:v>18370</c:v>
                </c:pt>
                <c:pt idx="7167">
                  <c:v>18371</c:v>
                </c:pt>
                <c:pt idx="7168">
                  <c:v>18372</c:v>
                </c:pt>
                <c:pt idx="7169">
                  <c:v>18373</c:v>
                </c:pt>
                <c:pt idx="7170">
                  <c:v>18374</c:v>
                </c:pt>
                <c:pt idx="7171">
                  <c:v>18375</c:v>
                </c:pt>
                <c:pt idx="7172">
                  <c:v>18376</c:v>
                </c:pt>
                <c:pt idx="7173">
                  <c:v>18377</c:v>
                </c:pt>
                <c:pt idx="7174">
                  <c:v>18378</c:v>
                </c:pt>
                <c:pt idx="7175">
                  <c:v>18379</c:v>
                </c:pt>
                <c:pt idx="7176">
                  <c:v>18380</c:v>
                </c:pt>
                <c:pt idx="7177">
                  <c:v>18381</c:v>
                </c:pt>
                <c:pt idx="7178">
                  <c:v>18382</c:v>
                </c:pt>
                <c:pt idx="7179">
                  <c:v>18383</c:v>
                </c:pt>
                <c:pt idx="7180">
                  <c:v>18384</c:v>
                </c:pt>
                <c:pt idx="7181">
                  <c:v>18385</c:v>
                </c:pt>
                <c:pt idx="7182">
                  <c:v>18386</c:v>
                </c:pt>
                <c:pt idx="7183">
                  <c:v>18387</c:v>
                </c:pt>
                <c:pt idx="7184">
                  <c:v>18388</c:v>
                </c:pt>
                <c:pt idx="7185">
                  <c:v>18389</c:v>
                </c:pt>
                <c:pt idx="7186">
                  <c:v>18390</c:v>
                </c:pt>
                <c:pt idx="7187">
                  <c:v>18391</c:v>
                </c:pt>
                <c:pt idx="7188">
                  <c:v>18392</c:v>
                </c:pt>
                <c:pt idx="7189">
                  <c:v>18393</c:v>
                </c:pt>
                <c:pt idx="7190">
                  <c:v>18394</c:v>
                </c:pt>
                <c:pt idx="7191">
                  <c:v>18395</c:v>
                </c:pt>
                <c:pt idx="7192">
                  <c:v>18396</c:v>
                </c:pt>
                <c:pt idx="7193">
                  <c:v>18397</c:v>
                </c:pt>
                <c:pt idx="7194">
                  <c:v>18398</c:v>
                </c:pt>
                <c:pt idx="7195">
                  <c:v>18399</c:v>
                </c:pt>
                <c:pt idx="7196">
                  <c:v>18400</c:v>
                </c:pt>
                <c:pt idx="7197">
                  <c:v>18401</c:v>
                </c:pt>
                <c:pt idx="7198">
                  <c:v>18402</c:v>
                </c:pt>
                <c:pt idx="7199">
                  <c:v>18403</c:v>
                </c:pt>
                <c:pt idx="7200">
                  <c:v>18404</c:v>
                </c:pt>
                <c:pt idx="7201">
                  <c:v>18405</c:v>
                </c:pt>
                <c:pt idx="7202">
                  <c:v>18406</c:v>
                </c:pt>
                <c:pt idx="7203">
                  <c:v>18407</c:v>
                </c:pt>
                <c:pt idx="7204">
                  <c:v>18408</c:v>
                </c:pt>
                <c:pt idx="7205">
                  <c:v>18409</c:v>
                </c:pt>
                <c:pt idx="7206">
                  <c:v>18410</c:v>
                </c:pt>
                <c:pt idx="7207">
                  <c:v>18411</c:v>
                </c:pt>
                <c:pt idx="7208">
                  <c:v>18412</c:v>
                </c:pt>
                <c:pt idx="7209">
                  <c:v>18413</c:v>
                </c:pt>
                <c:pt idx="7210">
                  <c:v>18414</c:v>
                </c:pt>
                <c:pt idx="7211">
                  <c:v>18415</c:v>
                </c:pt>
                <c:pt idx="7212">
                  <c:v>18416</c:v>
                </c:pt>
                <c:pt idx="7213">
                  <c:v>18417</c:v>
                </c:pt>
                <c:pt idx="7214">
                  <c:v>18418</c:v>
                </c:pt>
                <c:pt idx="7215">
                  <c:v>18419</c:v>
                </c:pt>
                <c:pt idx="7216">
                  <c:v>18420</c:v>
                </c:pt>
                <c:pt idx="7217">
                  <c:v>18421</c:v>
                </c:pt>
                <c:pt idx="7218">
                  <c:v>18422</c:v>
                </c:pt>
                <c:pt idx="7219">
                  <c:v>18423</c:v>
                </c:pt>
                <c:pt idx="7220">
                  <c:v>18424</c:v>
                </c:pt>
                <c:pt idx="7221">
                  <c:v>18425</c:v>
                </c:pt>
                <c:pt idx="7222">
                  <c:v>18426</c:v>
                </c:pt>
                <c:pt idx="7223">
                  <c:v>18427</c:v>
                </c:pt>
                <c:pt idx="7224">
                  <c:v>18428</c:v>
                </c:pt>
                <c:pt idx="7225">
                  <c:v>18429</c:v>
                </c:pt>
                <c:pt idx="7226">
                  <c:v>18430</c:v>
                </c:pt>
                <c:pt idx="7227">
                  <c:v>18431</c:v>
                </c:pt>
                <c:pt idx="7228">
                  <c:v>18432</c:v>
                </c:pt>
                <c:pt idx="7229">
                  <c:v>18433</c:v>
                </c:pt>
                <c:pt idx="7230">
                  <c:v>18434</c:v>
                </c:pt>
                <c:pt idx="7231">
                  <c:v>18435</c:v>
                </c:pt>
                <c:pt idx="7232">
                  <c:v>18436</c:v>
                </c:pt>
                <c:pt idx="7233">
                  <c:v>18437</c:v>
                </c:pt>
                <c:pt idx="7234">
                  <c:v>18438</c:v>
                </c:pt>
                <c:pt idx="7235">
                  <c:v>18439</c:v>
                </c:pt>
                <c:pt idx="7236">
                  <c:v>18440</c:v>
                </c:pt>
                <c:pt idx="7237">
                  <c:v>18441</c:v>
                </c:pt>
                <c:pt idx="7238">
                  <c:v>18442</c:v>
                </c:pt>
                <c:pt idx="7239">
                  <c:v>18443</c:v>
                </c:pt>
                <c:pt idx="7240">
                  <c:v>18444</c:v>
                </c:pt>
                <c:pt idx="7241">
                  <c:v>18445</c:v>
                </c:pt>
                <c:pt idx="7242">
                  <c:v>18446</c:v>
                </c:pt>
                <c:pt idx="7243">
                  <c:v>18447</c:v>
                </c:pt>
                <c:pt idx="7244">
                  <c:v>18448</c:v>
                </c:pt>
                <c:pt idx="7245">
                  <c:v>18449</c:v>
                </c:pt>
                <c:pt idx="7246">
                  <c:v>18450</c:v>
                </c:pt>
                <c:pt idx="7247">
                  <c:v>18451</c:v>
                </c:pt>
                <c:pt idx="7248">
                  <c:v>18452</c:v>
                </c:pt>
                <c:pt idx="7249">
                  <c:v>18453</c:v>
                </c:pt>
                <c:pt idx="7250">
                  <c:v>18454</c:v>
                </c:pt>
                <c:pt idx="7251">
                  <c:v>18455</c:v>
                </c:pt>
                <c:pt idx="7252">
                  <c:v>18456</c:v>
                </c:pt>
                <c:pt idx="7253">
                  <c:v>18457</c:v>
                </c:pt>
                <c:pt idx="7254">
                  <c:v>18458</c:v>
                </c:pt>
                <c:pt idx="7255">
                  <c:v>18459</c:v>
                </c:pt>
                <c:pt idx="7256">
                  <c:v>18460</c:v>
                </c:pt>
                <c:pt idx="7257">
                  <c:v>18461</c:v>
                </c:pt>
                <c:pt idx="7258">
                  <c:v>18462</c:v>
                </c:pt>
                <c:pt idx="7259">
                  <c:v>18463</c:v>
                </c:pt>
                <c:pt idx="7260">
                  <c:v>18464</c:v>
                </c:pt>
                <c:pt idx="7261">
                  <c:v>18465</c:v>
                </c:pt>
                <c:pt idx="7262">
                  <c:v>18466</c:v>
                </c:pt>
                <c:pt idx="7263">
                  <c:v>18467</c:v>
                </c:pt>
                <c:pt idx="7264">
                  <c:v>18468</c:v>
                </c:pt>
                <c:pt idx="7265">
                  <c:v>18469</c:v>
                </c:pt>
                <c:pt idx="7266">
                  <c:v>18470</c:v>
                </c:pt>
                <c:pt idx="7267">
                  <c:v>18471</c:v>
                </c:pt>
                <c:pt idx="7268">
                  <c:v>18472</c:v>
                </c:pt>
                <c:pt idx="7269">
                  <c:v>18473</c:v>
                </c:pt>
                <c:pt idx="7270">
                  <c:v>18474</c:v>
                </c:pt>
                <c:pt idx="7271">
                  <c:v>18475</c:v>
                </c:pt>
                <c:pt idx="7272">
                  <c:v>18476</c:v>
                </c:pt>
                <c:pt idx="7273">
                  <c:v>18477</c:v>
                </c:pt>
                <c:pt idx="7274">
                  <c:v>18478</c:v>
                </c:pt>
                <c:pt idx="7275">
                  <c:v>18479</c:v>
                </c:pt>
                <c:pt idx="7276">
                  <c:v>18480</c:v>
                </c:pt>
                <c:pt idx="7277">
                  <c:v>18481</c:v>
                </c:pt>
                <c:pt idx="7278">
                  <c:v>18482</c:v>
                </c:pt>
                <c:pt idx="7279">
                  <c:v>18483</c:v>
                </c:pt>
                <c:pt idx="7280">
                  <c:v>18484</c:v>
                </c:pt>
                <c:pt idx="7281">
                  <c:v>18485</c:v>
                </c:pt>
                <c:pt idx="7282">
                  <c:v>18486</c:v>
                </c:pt>
                <c:pt idx="7283">
                  <c:v>18487</c:v>
                </c:pt>
                <c:pt idx="7284">
                  <c:v>18488</c:v>
                </c:pt>
                <c:pt idx="7285">
                  <c:v>18489</c:v>
                </c:pt>
                <c:pt idx="7286">
                  <c:v>18490</c:v>
                </c:pt>
                <c:pt idx="7287">
                  <c:v>18491</c:v>
                </c:pt>
                <c:pt idx="7288">
                  <c:v>18492</c:v>
                </c:pt>
                <c:pt idx="7289">
                  <c:v>18493</c:v>
                </c:pt>
                <c:pt idx="7290">
                  <c:v>18494</c:v>
                </c:pt>
                <c:pt idx="7291">
                  <c:v>18495</c:v>
                </c:pt>
                <c:pt idx="7292">
                  <c:v>18496</c:v>
                </c:pt>
                <c:pt idx="7293">
                  <c:v>18497</c:v>
                </c:pt>
                <c:pt idx="7294">
                  <c:v>18498</c:v>
                </c:pt>
                <c:pt idx="7295">
                  <c:v>18499</c:v>
                </c:pt>
                <c:pt idx="7296">
                  <c:v>18500</c:v>
                </c:pt>
                <c:pt idx="7297">
                  <c:v>18501</c:v>
                </c:pt>
                <c:pt idx="7298">
                  <c:v>18502</c:v>
                </c:pt>
                <c:pt idx="7299">
                  <c:v>18503</c:v>
                </c:pt>
                <c:pt idx="7300">
                  <c:v>18504</c:v>
                </c:pt>
                <c:pt idx="7301">
                  <c:v>18505</c:v>
                </c:pt>
                <c:pt idx="7302">
                  <c:v>18506</c:v>
                </c:pt>
                <c:pt idx="7303">
                  <c:v>18507</c:v>
                </c:pt>
                <c:pt idx="7304">
                  <c:v>18508</c:v>
                </c:pt>
                <c:pt idx="7305">
                  <c:v>18509</c:v>
                </c:pt>
                <c:pt idx="7306">
                  <c:v>18510</c:v>
                </c:pt>
                <c:pt idx="7307">
                  <c:v>18511</c:v>
                </c:pt>
                <c:pt idx="7308">
                  <c:v>18512</c:v>
                </c:pt>
                <c:pt idx="7309">
                  <c:v>18513</c:v>
                </c:pt>
                <c:pt idx="7310">
                  <c:v>18514</c:v>
                </c:pt>
                <c:pt idx="7311">
                  <c:v>18515</c:v>
                </c:pt>
                <c:pt idx="7312">
                  <c:v>18516</c:v>
                </c:pt>
                <c:pt idx="7313">
                  <c:v>18517</c:v>
                </c:pt>
                <c:pt idx="7314">
                  <c:v>18518</c:v>
                </c:pt>
                <c:pt idx="7315">
                  <c:v>18519</c:v>
                </c:pt>
                <c:pt idx="7316">
                  <c:v>18520</c:v>
                </c:pt>
                <c:pt idx="7317">
                  <c:v>18521</c:v>
                </c:pt>
                <c:pt idx="7318">
                  <c:v>18522</c:v>
                </c:pt>
                <c:pt idx="7319">
                  <c:v>18523</c:v>
                </c:pt>
                <c:pt idx="7320">
                  <c:v>18524</c:v>
                </c:pt>
                <c:pt idx="7321">
                  <c:v>18525</c:v>
                </c:pt>
                <c:pt idx="7322">
                  <c:v>18526</c:v>
                </c:pt>
                <c:pt idx="7323">
                  <c:v>18527</c:v>
                </c:pt>
                <c:pt idx="7324">
                  <c:v>18528</c:v>
                </c:pt>
                <c:pt idx="7325">
                  <c:v>18529</c:v>
                </c:pt>
                <c:pt idx="7326">
                  <c:v>18530</c:v>
                </c:pt>
                <c:pt idx="7327">
                  <c:v>18531</c:v>
                </c:pt>
                <c:pt idx="7328">
                  <c:v>18532</c:v>
                </c:pt>
                <c:pt idx="7329">
                  <c:v>18533</c:v>
                </c:pt>
                <c:pt idx="7330">
                  <c:v>18534</c:v>
                </c:pt>
                <c:pt idx="7331">
                  <c:v>18535</c:v>
                </c:pt>
                <c:pt idx="7332">
                  <c:v>18536</c:v>
                </c:pt>
                <c:pt idx="7333">
                  <c:v>18537</c:v>
                </c:pt>
                <c:pt idx="7334">
                  <c:v>18538</c:v>
                </c:pt>
                <c:pt idx="7335">
                  <c:v>18539</c:v>
                </c:pt>
                <c:pt idx="7336">
                  <c:v>18540</c:v>
                </c:pt>
                <c:pt idx="7337">
                  <c:v>18541</c:v>
                </c:pt>
                <c:pt idx="7338">
                  <c:v>18542</c:v>
                </c:pt>
                <c:pt idx="7339">
                  <c:v>18543</c:v>
                </c:pt>
                <c:pt idx="7340">
                  <c:v>18544</c:v>
                </c:pt>
                <c:pt idx="7341">
                  <c:v>18545</c:v>
                </c:pt>
                <c:pt idx="7342">
                  <c:v>18546</c:v>
                </c:pt>
                <c:pt idx="7343">
                  <c:v>18547</c:v>
                </c:pt>
                <c:pt idx="7344">
                  <c:v>18548</c:v>
                </c:pt>
                <c:pt idx="7345">
                  <c:v>18549</c:v>
                </c:pt>
                <c:pt idx="7346">
                  <c:v>18550</c:v>
                </c:pt>
                <c:pt idx="7347">
                  <c:v>18551</c:v>
                </c:pt>
                <c:pt idx="7348">
                  <c:v>18552</c:v>
                </c:pt>
                <c:pt idx="7349">
                  <c:v>18553</c:v>
                </c:pt>
                <c:pt idx="7350">
                  <c:v>18554</c:v>
                </c:pt>
                <c:pt idx="7351">
                  <c:v>18555</c:v>
                </c:pt>
                <c:pt idx="7352">
                  <c:v>18556</c:v>
                </c:pt>
                <c:pt idx="7353">
                  <c:v>18557</c:v>
                </c:pt>
                <c:pt idx="7354">
                  <c:v>18558</c:v>
                </c:pt>
                <c:pt idx="7355">
                  <c:v>18559</c:v>
                </c:pt>
                <c:pt idx="7356">
                  <c:v>18560</c:v>
                </c:pt>
                <c:pt idx="7357">
                  <c:v>18561</c:v>
                </c:pt>
                <c:pt idx="7358">
                  <c:v>18562</c:v>
                </c:pt>
                <c:pt idx="7359">
                  <c:v>18563</c:v>
                </c:pt>
                <c:pt idx="7360">
                  <c:v>18564</c:v>
                </c:pt>
                <c:pt idx="7361">
                  <c:v>18565</c:v>
                </c:pt>
                <c:pt idx="7362">
                  <c:v>18566</c:v>
                </c:pt>
                <c:pt idx="7363">
                  <c:v>18567</c:v>
                </c:pt>
                <c:pt idx="7364">
                  <c:v>18568</c:v>
                </c:pt>
                <c:pt idx="7365">
                  <c:v>18569</c:v>
                </c:pt>
                <c:pt idx="7366">
                  <c:v>18570</c:v>
                </c:pt>
                <c:pt idx="7367">
                  <c:v>18571</c:v>
                </c:pt>
                <c:pt idx="7368">
                  <c:v>18572</c:v>
                </c:pt>
                <c:pt idx="7369">
                  <c:v>18573</c:v>
                </c:pt>
                <c:pt idx="7370">
                  <c:v>18574</c:v>
                </c:pt>
                <c:pt idx="7371">
                  <c:v>18575</c:v>
                </c:pt>
                <c:pt idx="7372">
                  <c:v>18576</c:v>
                </c:pt>
                <c:pt idx="7373">
                  <c:v>18577</c:v>
                </c:pt>
                <c:pt idx="7374">
                  <c:v>18578</c:v>
                </c:pt>
                <c:pt idx="7375">
                  <c:v>18579</c:v>
                </c:pt>
                <c:pt idx="7376">
                  <c:v>18580</c:v>
                </c:pt>
                <c:pt idx="7377">
                  <c:v>18581</c:v>
                </c:pt>
                <c:pt idx="7378">
                  <c:v>18582</c:v>
                </c:pt>
                <c:pt idx="7379">
                  <c:v>18583</c:v>
                </c:pt>
                <c:pt idx="7380">
                  <c:v>18584</c:v>
                </c:pt>
                <c:pt idx="7381">
                  <c:v>18585</c:v>
                </c:pt>
                <c:pt idx="7382">
                  <c:v>18586</c:v>
                </c:pt>
                <c:pt idx="7383">
                  <c:v>18587</c:v>
                </c:pt>
                <c:pt idx="7384">
                  <c:v>18588</c:v>
                </c:pt>
                <c:pt idx="7385">
                  <c:v>18589</c:v>
                </c:pt>
                <c:pt idx="7386">
                  <c:v>18590</c:v>
                </c:pt>
                <c:pt idx="7387">
                  <c:v>18591</c:v>
                </c:pt>
                <c:pt idx="7388">
                  <c:v>18592</c:v>
                </c:pt>
                <c:pt idx="7389">
                  <c:v>18593</c:v>
                </c:pt>
                <c:pt idx="7390">
                  <c:v>18594</c:v>
                </c:pt>
                <c:pt idx="7391">
                  <c:v>18595</c:v>
                </c:pt>
                <c:pt idx="7392">
                  <c:v>18596</c:v>
                </c:pt>
                <c:pt idx="7393">
                  <c:v>18597</c:v>
                </c:pt>
                <c:pt idx="7394">
                  <c:v>18598</c:v>
                </c:pt>
                <c:pt idx="7395">
                  <c:v>18599</c:v>
                </c:pt>
                <c:pt idx="7396">
                  <c:v>18600</c:v>
                </c:pt>
                <c:pt idx="7397">
                  <c:v>18601</c:v>
                </c:pt>
                <c:pt idx="7398">
                  <c:v>18602</c:v>
                </c:pt>
                <c:pt idx="7399">
                  <c:v>18603</c:v>
                </c:pt>
                <c:pt idx="7400">
                  <c:v>18604</c:v>
                </c:pt>
                <c:pt idx="7401">
                  <c:v>18605</c:v>
                </c:pt>
                <c:pt idx="7402">
                  <c:v>18606</c:v>
                </c:pt>
                <c:pt idx="7403">
                  <c:v>18607</c:v>
                </c:pt>
                <c:pt idx="7404">
                  <c:v>18608</c:v>
                </c:pt>
                <c:pt idx="7405">
                  <c:v>18609</c:v>
                </c:pt>
                <c:pt idx="7406">
                  <c:v>18610</c:v>
                </c:pt>
                <c:pt idx="7407">
                  <c:v>18611</c:v>
                </c:pt>
                <c:pt idx="7408">
                  <c:v>18612</c:v>
                </c:pt>
                <c:pt idx="7409">
                  <c:v>18613</c:v>
                </c:pt>
                <c:pt idx="7410">
                  <c:v>18614</c:v>
                </c:pt>
                <c:pt idx="7411">
                  <c:v>18615</c:v>
                </c:pt>
                <c:pt idx="7412">
                  <c:v>18616</c:v>
                </c:pt>
                <c:pt idx="7413">
                  <c:v>18617</c:v>
                </c:pt>
                <c:pt idx="7414">
                  <c:v>18618</c:v>
                </c:pt>
                <c:pt idx="7415">
                  <c:v>18619</c:v>
                </c:pt>
                <c:pt idx="7416">
                  <c:v>18620</c:v>
                </c:pt>
                <c:pt idx="7417">
                  <c:v>18621</c:v>
                </c:pt>
                <c:pt idx="7418">
                  <c:v>18622</c:v>
                </c:pt>
                <c:pt idx="7419">
                  <c:v>18623</c:v>
                </c:pt>
                <c:pt idx="7420">
                  <c:v>18624</c:v>
                </c:pt>
                <c:pt idx="7421">
                  <c:v>18625</c:v>
                </c:pt>
                <c:pt idx="7422">
                  <c:v>18626</c:v>
                </c:pt>
                <c:pt idx="7423">
                  <c:v>18627</c:v>
                </c:pt>
                <c:pt idx="7424">
                  <c:v>18628</c:v>
                </c:pt>
                <c:pt idx="7425">
                  <c:v>18629</c:v>
                </c:pt>
                <c:pt idx="7426">
                  <c:v>18630</c:v>
                </c:pt>
                <c:pt idx="7427">
                  <c:v>18631</c:v>
                </c:pt>
                <c:pt idx="7428">
                  <c:v>18632</c:v>
                </c:pt>
                <c:pt idx="7429">
                  <c:v>18633</c:v>
                </c:pt>
                <c:pt idx="7430">
                  <c:v>18634</c:v>
                </c:pt>
                <c:pt idx="7431">
                  <c:v>18635</c:v>
                </c:pt>
                <c:pt idx="7432">
                  <c:v>18636</c:v>
                </c:pt>
                <c:pt idx="7433">
                  <c:v>18637</c:v>
                </c:pt>
                <c:pt idx="7434">
                  <c:v>18638</c:v>
                </c:pt>
                <c:pt idx="7435">
                  <c:v>18639</c:v>
                </c:pt>
                <c:pt idx="7436">
                  <c:v>18640</c:v>
                </c:pt>
                <c:pt idx="7437">
                  <c:v>18641</c:v>
                </c:pt>
                <c:pt idx="7438">
                  <c:v>18642</c:v>
                </c:pt>
                <c:pt idx="7439">
                  <c:v>18643</c:v>
                </c:pt>
                <c:pt idx="7440">
                  <c:v>18644</c:v>
                </c:pt>
                <c:pt idx="7441">
                  <c:v>18645</c:v>
                </c:pt>
                <c:pt idx="7442">
                  <c:v>18646</c:v>
                </c:pt>
                <c:pt idx="7443">
                  <c:v>18647</c:v>
                </c:pt>
                <c:pt idx="7444">
                  <c:v>18648</c:v>
                </c:pt>
                <c:pt idx="7445">
                  <c:v>18649</c:v>
                </c:pt>
                <c:pt idx="7446">
                  <c:v>18650</c:v>
                </c:pt>
                <c:pt idx="7447">
                  <c:v>18651</c:v>
                </c:pt>
                <c:pt idx="7448">
                  <c:v>18652</c:v>
                </c:pt>
                <c:pt idx="7449">
                  <c:v>18653</c:v>
                </c:pt>
                <c:pt idx="7450">
                  <c:v>18654</c:v>
                </c:pt>
                <c:pt idx="7451">
                  <c:v>18655</c:v>
                </c:pt>
                <c:pt idx="7452">
                  <c:v>18656</c:v>
                </c:pt>
                <c:pt idx="7453">
                  <c:v>18657</c:v>
                </c:pt>
                <c:pt idx="7454">
                  <c:v>18658</c:v>
                </c:pt>
                <c:pt idx="7455">
                  <c:v>18659</c:v>
                </c:pt>
                <c:pt idx="7456">
                  <c:v>18660</c:v>
                </c:pt>
                <c:pt idx="7457">
                  <c:v>18661</c:v>
                </c:pt>
                <c:pt idx="7458">
                  <c:v>18662</c:v>
                </c:pt>
                <c:pt idx="7459">
                  <c:v>18663</c:v>
                </c:pt>
                <c:pt idx="7460">
                  <c:v>18664</c:v>
                </c:pt>
                <c:pt idx="7461">
                  <c:v>18665</c:v>
                </c:pt>
                <c:pt idx="7462">
                  <c:v>18666</c:v>
                </c:pt>
                <c:pt idx="7463">
                  <c:v>18667</c:v>
                </c:pt>
                <c:pt idx="7464">
                  <c:v>18668</c:v>
                </c:pt>
                <c:pt idx="7465">
                  <c:v>18669</c:v>
                </c:pt>
                <c:pt idx="7466">
                  <c:v>18670</c:v>
                </c:pt>
                <c:pt idx="7467">
                  <c:v>18671</c:v>
                </c:pt>
                <c:pt idx="7468">
                  <c:v>18672</c:v>
                </c:pt>
                <c:pt idx="7469">
                  <c:v>18673</c:v>
                </c:pt>
                <c:pt idx="7470">
                  <c:v>18674</c:v>
                </c:pt>
                <c:pt idx="7471">
                  <c:v>18675</c:v>
                </c:pt>
                <c:pt idx="7472">
                  <c:v>18676</c:v>
                </c:pt>
                <c:pt idx="7473">
                  <c:v>18677</c:v>
                </c:pt>
                <c:pt idx="7474">
                  <c:v>18678</c:v>
                </c:pt>
                <c:pt idx="7475">
                  <c:v>18679</c:v>
                </c:pt>
                <c:pt idx="7476">
                  <c:v>18680</c:v>
                </c:pt>
                <c:pt idx="7477">
                  <c:v>18681</c:v>
                </c:pt>
                <c:pt idx="7478">
                  <c:v>18682</c:v>
                </c:pt>
                <c:pt idx="7479">
                  <c:v>18683</c:v>
                </c:pt>
                <c:pt idx="7480">
                  <c:v>18684</c:v>
                </c:pt>
                <c:pt idx="7481">
                  <c:v>18685</c:v>
                </c:pt>
                <c:pt idx="7482">
                  <c:v>18686</c:v>
                </c:pt>
                <c:pt idx="7483">
                  <c:v>18687</c:v>
                </c:pt>
                <c:pt idx="7484">
                  <c:v>18688</c:v>
                </c:pt>
                <c:pt idx="7485">
                  <c:v>18689</c:v>
                </c:pt>
                <c:pt idx="7486">
                  <c:v>18690</c:v>
                </c:pt>
                <c:pt idx="7487">
                  <c:v>18691</c:v>
                </c:pt>
                <c:pt idx="7488">
                  <c:v>18692</c:v>
                </c:pt>
                <c:pt idx="7489">
                  <c:v>18693</c:v>
                </c:pt>
                <c:pt idx="7490">
                  <c:v>18694</c:v>
                </c:pt>
                <c:pt idx="7491">
                  <c:v>18695</c:v>
                </c:pt>
                <c:pt idx="7492">
                  <c:v>18696</c:v>
                </c:pt>
                <c:pt idx="7493">
                  <c:v>18697</c:v>
                </c:pt>
                <c:pt idx="7494">
                  <c:v>18698</c:v>
                </c:pt>
                <c:pt idx="7495">
                  <c:v>18699</c:v>
                </c:pt>
                <c:pt idx="7496">
                  <c:v>18700</c:v>
                </c:pt>
                <c:pt idx="7497">
                  <c:v>18701</c:v>
                </c:pt>
                <c:pt idx="7498">
                  <c:v>18702</c:v>
                </c:pt>
                <c:pt idx="7499">
                  <c:v>18703</c:v>
                </c:pt>
                <c:pt idx="7500">
                  <c:v>18704</c:v>
                </c:pt>
                <c:pt idx="7501">
                  <c:v>18705</c:v>
                </c:pt>
                <c:pt idx="7502">
                  <c:v>18706</c:v>
                </c:pt>
                <c:pt idx="7503">
                  <c:v>18707</c:v>
                </c:pt>
                <c:pt idx="7504">
                  <c:v>18708</c:v>
                </c:pt>
                <c:pt idx="7505">
                  <c:v>18709</c:v>
                </c:pt>
                <c:pt idx="7506">
                  <c:v>18710</c:v>
                </c:pt>
                <c:pt idx="7507">
                  <c:v>18711</c:v>
                </c:pt>
                <c:pt idx="7508">
                  <c:v>18712</c:v>
                </c:pt>
                <c:pt idx="7509">
                  <c:v>18713</c:v>
                </c:pt>
                <c:pt idx="7510">
                  <c:v>18714</c:v>
                </c:pt>
                <c:pt idx="7511">
                  <c:v>18715</c:v>
                </c:pt>
                <c:pt idx="7512">
                  <c:v>18716</c:v>
                </c:pt>
                <c:pt idx="7513">
                  <c:v>18717</c:v>
                </c:pt>
                <c:pt idx="7514">
                  <c:v>18718</c:v>
                </c:pt>
                <c:pt idx="7515">
                  <c:v>18719</c:v>
                </c:pt>
                <c:pt idx="7516">
                  <c:v>18720</c:v>
                </c:pt>
                <c:pt idx="7517">
                  <c:v>18721</c:v>
                </c:pt>
                <c:pt idx="7518">
                  <c:v>18722</c:v>
                </c:pt>
                <c:pt idx="7519">
                  <c:v>18723</c:v>
                </c:pt>
                <c:pt idx="7520">
                  <c:v>18724</c:v>
                </c:pt>
                <c:pt idx="7521">
                  <c:v>18725</c:v>
                </c:pt>
                <c:pt idx="7522">
                  <c:v>18726</c:v>
                </c:pt>
                <c:pt idx="7523">
                  <c:v>18727</c:v>
                </c:pt>
                <c:pt idx="7524">
                  <c:v>18728</c:v>
                </c:pt>
                <c:pt idx="7525">
                  <c:v>18729</c:v>
                </c:pt>
                <c:pt idx="7526">
                  <c:v>18730</c:v>
                </c:pt>
                <c:pt idx="7527">
                  <c:v>18731</c:v>
                </c:pt>
                <c:pt idx="7528">
                  <c:v>18732</c:v>
                </c:pt>
                <c:pt idx="7529">
                  <c:v>18733</c:v>
                </c:pt>
                <c:pt idx="7530">
                  <c:v>18734</c:v>
                </c:pt>
                <c:pt idx="7531">
                  <c:v>18735</c:v>
                </c:pt>
                <c:pt idx="7532">
                  <c:v>18736</c:v>
                </c:pt>
                <c:pt idx="7533">
                  <c:v>18737</c:v>
                </c:pt>
                <c:pt idx="7534">
                  <c:v>18738</c:v>
                </c:pt>
                <c:pt idx="7535">
                  <c:v>18739</c:v>
                </c:pt>
                <c:pt idx="7536">
                  <c:v>18740</c:v>
                </c:pt>
                <c:pt idx="7537">
                  <c:v>18741</c:v>
                </c:pt>
                <c:pt idx="7538">
                  <c:v>18742</c:v>
                </c:pt>
                <c:pt idx="7539">
                  <c:v>18743</c:v>
                </c:pt>
                <c:pt idx="7540">
                  <c:v>18744</c:v>
                </c:pt>
                <c:pt idx="7541">
                  <c:v>18745</c:v>
                </c:pt>
                <c:pt idx="7542">
                  <c:v>18746</c:v>
                </c:pt>
                <c:pt idx="7543">
                  <c:v>18747</c:v>
                </c:pt>
                <c:pt idx="7544">
                  <c:v>18748</c:v>
                </c:pt>
                <c:pt idx="7545">
                  <c:v>18749</c:v>
                </c:pt>
                <c:pt idx="7546">
                  <c:v>18750</c:v>
                </c:pt>
                <c:pt idx="7547">
                  <c:v>18751</c:v>
                </c:pt>
                <c:pt idx="7548">
                  <c:v>18752</c:v>
                </c:pt>
                <c:pt idx="7549">
                  <c:v>18753</c:v>
                </c:pt>
                <c:pt idx="7550">
                  <c:v>18754</c:v>
                </c:pt>
                <c:pt idx="7551">
                  <c:v>18755</c:v>
                </c:pt>
                <c:pt idx="7552">
                  <c:v>18756</c:v>
                </c:pt>
                <c:pt idx="7553">
                  <c:v>18757</c:v>
                </c:pt>
                <c:pt idx="7554">
                  <c:v>18758</c:v>
                </c:pt>
                <c:pt idx="7555">
                  <c:v>18759</c:v>
                </c:pt>
                <c:pt idx="7556">
                  <c:v>18760</c:v>
                </c:pt>
                <c:pt idx="7557">
                  <c:v>18761</c:v>
                </c:pt>
                <c:pt idx="7558">
                  <c:v>18762</c:v>
                </c:pt>
                <c:pt idx="7559">
                  <c:v>18763</c:v>
                </c:pt>
                <c:pt idx="7560">
                  <c:v>18764</c:v>
                </c:pt>
                <c:pt idx="7561">
                  <c:v>18765</c:v>
                </c:pt>
                <c:pt idx="7562">
                  <c:v>18766</c:v>
                </c:pt>
                <c:pt idx="7563">
                  <c:v>18767</c:v>
                </c:pt>
                <c:pt idx="7564">
                  <c:v>18768</c:v>
                </c:pt>
                <c:pt idx="7565">
                  <c:v>18769</c:v>
                </c:pt>
                <c:pt idx="7566">
                  <c:v>18770</c:v>
                </c:pt>
                <c:pt idx="7567">
                  <c:v>18771</c:v>
                </c:pt>
                <c:pt idx="7568">
                  <c:v>18772</c:v>
                </c:pt>
                <c:pt idx="7569">
                  <c:v>18773</c:v>
                </c:pt>
                <c:pt idx="7570">
                  <c:v>18774</c:v>
                </c:pt>
                <c:pt idx="7571">
                  <c:v>18775</c:v>
                </c:pt>
                <c:pt idx="7572">
                  <c:v>18776</c:v>
                </c:pt>
                <c:pt idx="7573">
                  <c:v>18777</c:v>
                </c:pt>
                <c:pt idx="7574">
                  <c:v>18778</c:v>
                </c:pt>
                <c:pt idx="7575">
                  <c:v>18779</c:v>
                </c:pt>
                <c:pt idx="7576">
                  <c:v>18780</c:v>
                </c:pt>
                <c:pt idx="7577">
                  <c:v>18781</c:v>
                </c:pt>
                <c:pt idx="7578">
                  <c:v>18782</c:v>
                </c:pt>
                <c:pt idx="7579">
                  <c:v>18783</c:v>
                </c:pt>
                <c:pt idx="7580">
                  <c:v>18784</c:v>
                </c:pt>
                <c:pt idx="7581">
                  <c:v>18785</c:v>
                </c:pt>
                <c:pt idx="7582">
                  <c:v>18786</c:v>
                </c:pt>
                <c:pt idx="7583">
                  <c:v>18787</c:v>
                </c:pt>
                <c:pt idx="7584">
                  <c:v>18788</c:v>
                </c:pt>
                <c:pt idx="7585">
                  <c:v>18789</c:v>
                </c:pt>
                <c:pt idx="7586">
                  <c:v>18790</c:v>
                </c:pt>
                <c:pt idx="7587">
                  <c:v>18791</c:v>
                </c:pt>
                <c:pt idx="7588">
                  <c:v>18792</c:v>
                </c:pt>
                <c:pt idx="7589">
                  <c:v>18793</c:v>
                </c:pt>
                <c:pt idx="7590">
                  <c:v>18794</c:v>
                </c:pt>
                <c:pt idx="7591">
                  <c:v>18795</c:v>
                </c:pt>
                <c:pt idx="7592">
                  <c:v>18796</c:v>
                </c:pt>
                <c:pt idx="7593">
                  <c:v>18797</c:v>
                </c:pt>
                <c:pt idx="7594">
                  <c:v>18798</c:v>
                </c:pt>
                <c:pt idx="7595">
                  <c:v>18799</c:v>
                </c:pt>
                <c:pt idx="7596">
                  <c:v>18800</c:v>
                </c:pt>
                <c:pt idx="7597">
                  <c:v>18801</c:v>
                </c:pt>
                <c:pt idx="7598">
                  <c:v>18802</c:v>
                </c:pt>
                <c:pt idx="7599">
                  <c:v>18803</c:v>
                </c:pt>
                <c:pt idx="7600">
                  <c:v>18804</c:v>
                </c:pt>
                <c:pt idx="7601">
                  <c:v>18805</c:v>
                </c:pt>
                <c:pt idx="7602">
                  <c:v>18806</c:v>
                </c:pt>
                <c:pt idx="7603">
                  <c:v>18807</c:v>
                </c:pt>
                <c:pt idx="7604">
                  <c:v>18808</c:v>
                </c:pt>
                <c:pt idx="7605">
                  <c:v>18809</c:v>
                </c:pt>
                <c:pt idx="7606">
                  <c:v>18810</c:v>
                </c:pt>
                <c:pt idx="7607">
                  <c:v>18811</c:v>
                </c:pt>
                <c:pt idx="7608">
                  <c:v>18812</c:v>
                </c:pt>
                <c:pt idx="7609">
                  <c:v>18813</c:v>
                </c:pt>
                <c:pt idx="7610">
                  <c:v>18814</c:v>
                </c:pt>
                <c:pt idx="7611">
                  <c:v>18815</c:v>
                </c:pt>
                <c:pt idx="7612">
                  <c:v>18816</c:v>
                </c:pt>
                <c:pt idx="7613">
                  <c:v>18817</c:v>
                </c:pt>
                <c:pt idx="7614">
                  <c:v>18818</c:v>
                </c:pt>
                <c:pt idx="7615">
                  <c:v>18819</c:v>
                </c:pt>
                <c:pt idx="7616">
                  <c:v>18820</c:v>
                </c:pt>
                <c:pt idx="7617">
                  <c:v>18821</c:v>
                </c:pt>
                <c:pt idx="7618">
                  <c:v>18822</c:v>
                </c:pt>
                <c:pt idx="7619">
                  <c:v>18823</c:v>
                </c:pt>
                <c:pt idx="7620">
                  <c:v>18824</c:v>
                </c:pt>
                <c:pt idx="7621">
                  <c:v>18825</c:v>
                </c:pt>
                <c:pt idx="7622">
                  <c:v>18826</c:v>
                </c:pt>
                <c:pt idx="7623">
                  <c:v>18827</c:v>
                </c:pt>
                <c:pt idx="7624">
                  <c:v>18828</c:v>
                </c:pt>
                <c:pt idx="7625">
                  <c:v>18829</c:v>
                </c:pt>
                <c:pt idx="7626">
                  <c:v>18830</c:v>
                </c:pt>
                <c:pt idx="7627">
                  <c:v>18831</c:v>
                </c:pt>
                <c:pt idx="7628">
                  <c:v>18832</c:v>
                </c:pt>
                <c:pt idx="7629">
                  <c:v>18833</c:v>
                </c:pt>
                <c:pt idx="7630">
                  <c:v>18834</c:v>
                </c:pt>
                <c:pt idx="7631">
                  <c:v>18835</c:v>
                </c:pt>
                <c:pt idx="7632">
                  <c:v>18836</c:v>
                </c:pt>
                <c:pt idx="7633">
                  <c:v>18837</c:v>
                </c:pt>
                <c:pt idx="7634">
                  <c:v>18838</c:v>
                </c:pt>
                <c:pt idx="7635">
                  <c:v>18839</c:v>
                </c:pt>
                <c:pt idx="7636">
                  <c:v>18840</c:v>
                </c:pt>
                <c:pt idx="7637">
                  <c:v>18841</c:v>
                </c:pt>
                <c:pt idx="7638">
                  <c:v>18842</c:v>
                </c:pt>
                <c:pt idx="7639">
                  <c:v>18843</c:v>
                </c:pt>
                <c:pt idx="7640">
                  <c:v>18844</c:v>
                </c:pt>
                <c:pt idx="7641">
                  <c:v>18845</c:v>
                </c:pt>
                <c:pt idx="7642">
                  <c:v>18846</c:v>
                </c:pt>
                <c:pt idx="7643">
                  <c:v>18847</c:v>
                </c:pt>
                <c:pt idx="7644">
                  <c:v>18848</c:v>
                </c:pt>
                <c:pt idx="7645">
                  <c:v>18849</c:v>
                </c:pt>
                <c:pt idx="7646">
                  <c:v>18850</c:v>
                </c:pt>
                <c:pt idx="7647">
                  <c:v>18851</c:v>
                </c:pt>
                <c:pt idx="7648">
                  <c:v>18852</c:v>
                </c:pt>
                <c:pt idx="7649">
                  <c:v>18853</c:v>
                </c:pt>
                <c:pt idx="7650">
                  <c:v>18854</c:v>
                </c:pt>
                <c:pt idx="7651">
                  <c:v>18855</c:v>
                </c:pt>
                <c:pt idx="7652">
                  <c:v>18856</c:v>
                </c:pt>
                <c:pt idx="7653">
                  <c:v>18857</c:v>
                </c:pt>
                <c:pt idx="7654">
                  <c:v>18858</c:v>
                </c:pt>
                <c:pt idx="7655">
                  <c:v>18859</c:v>
                </c:pt>
                <c:pt idx="7656">
                  <c:v>18860</c:v>
                </c:pt>
                <c:pt idx="7657">
                  <c:v>18861</c:v>
                </c:pt>
                <c:pt idx="7658">
                  <c:v>18862</c:v>
                </c:pt>
                <c:pt idx="7659">
                  <c:v>18863</c:v>
                </c:pt>
                <c:pt idx="7660">
                  <c:v>18864</c:v>
                </c:pt>
                <c:pt idx="7661">
                  <c:v>18865</c:v>
                </c:pt>
                <c:pt idx="7662">
                  <c:v>18866</c:v>
                </c:pt>
                <c:pt idx="7663">
                  <c:v>18867</c:v>
                </c:pt>
                <c:pt idx="7664">
                  <c:v>18868</c:v>
                </c:pt>
                <c:pt idx="7665">
                  <c:v>18869</c:v>
                </c:pt>
                <c:pt idx="7666">
                  <c:v>18870</c:v>
                </c:pt>
                <c:pt idx="7667">
                  <c:v>18871</c:v>
                </c:pt>
                <c:pt idx="7668">
                  <c:v>18872</c:v>
                </c:pt>
                <c:pt idx="7669">
                  <c:v>18873</c:v>
                </c:pt>
                <c:pt idx="7670">
                  <c:v>18874</c:v>
                </c:pt>
                <c:pt idx="7671">
                  <c:v>18875</c:v>
                </c:pt>
                <c:pt idx="7672">
                  <c:v>18876</c:v>
                </c:pt>
                <c:pt idx="7673">
                  <c:v>18877</c:v>
                </c:pt>
                <c:pt idx="7674">
                  <c:v>18878</c:v>
                </c:pt>
                <c:pt idx="7675">
                  <c:v>18879</c:v>
                </c:pt>
                <c:pt idx="7676">
                  <c:v>18880</c:v>
                </c:pt>
                <c:pt idx="7677">
                  <c:v>18881</c:v>
                </c:pt>
                <c:pt idx="7678">
                  <c:v>18882</c:v>
                </c:pt>
                <c:pt idx="7679">
                  <c:v>18883</c:v>
                </c:pt>
                <c:pt idx="7680">
                  <c:v>18884</c:v>
                </c:pt>
                <c:pt idx="7681">
                  <c:v>18885</c:v>
                </c:pt>
                <c:pt idx="7682">
                  <c:v>18886</c:v>
                </c:pt>
                <c:pt idx="7683">
                  <c:v>18887</c:v>
                </c:pt>
                <c:pt idx="7684">
                  <c:v>18888</c:v>
                </c:pt>
                <c:pt idx="7685">
                  <c:v>18889</c:v>
                </c:pt>
                <c:pt idx="7686">
                  <c:v>18890</c:v>
                </c:pt>
                <c:pt idx="7687">
                  <c:v>18891</c:v>
                </c:pt>
                <c:pt idx="7688">
                  <c:v>18892</c:v>
                </c:pt>
                <c:pt idx="7689">
                  <c:v>18893</c:v>
                </c:pt>
                <c:pt idx="7690">
                  <c:v>18894</c:v>
                </c:pt>
                <c:pt idx="7691">
                  <c:v>18895</c:v>
                </c:pt>
                <c:pt idx="7692">
                  <c:v>18896</c:v>
                </c:pt>
                <c:pt idx="7693">
                  <c:v>18897</c:v>
                </c:pt>
                <c:pt idx="7694">
                  <c:v>18898</c:v>
                </c:pt>
                <c:pt idx="7695">
                  <c:v>18899</c:v>
                </c:pt>
                <c:pt idx="7696">
                  <c:v>18900</c:v>
                </c:pt>
                <c:pt idx="7697">
                  <c:v>18901</c:v>
                </c:pt>
                <c:pt idx="7698">
                  <c:v>18902</c:v>
                </c:pt>
                <c:pt idx="7699">
                  <c:v>18903</c:v>
                </c:pt>
                <c:pt idx="7700">
                  <c:v>18904</c:v>
                </c:pt>
                <c:pt idx="7701">
                  <c:v>18905</c:v>
                </c:pt>
                <c:pt idx="7702">
                  <c:v>18906</c:v>
                </c:pt>
                <c:pt idx="7703">
                  <c:v>18907</c:v>
                </c:pt>
                <c:pt idx="7704">
                  <c:v>18908</c:v>
                </c:pt>
                <c:pt idx="7705">
                  <c:v>18909</c:v>
                </c:pt>
                <c:pt idx="7706">
                  <c:v>18910</c:v>
                </c:pt>
                <c:pt idx="7707">
                  <c:v>18911</c:v>
                </c:pt>
                <c:pt idx="7708">
                  <c:v>18912</c:v>
                </c:pt>
                <c:pt idx="7709">
                  <c:v>18913</c:v>
                </c:pt>
                <c:pt idx="7710">
                  <c:v>18914</c:v>
                </c:pt>
                <c:pt idx="7711">
                  <c:v>18915</c:v>
                </c:pt>
                <c:pt idx="7712">
                  <c:v>18916</c:v>
                </c:pt>
                <c:pt idx="7713">
                  <c:v>18917</c:v>
                </c:pt>
                <c:pt idx="7714">
                  <c:v>18918</c:v>
                </c:pt>
                <c:pt idx="7715">
                  <c:v>18919</c:v>
                </c:pt>
                <c:pt idx="7716">
                  <c:v>18920</c:v>
                </c:pt>
                <c:pt idx="7717">
                  <c:v>18921</c:v>
                </c:pt>
                <c:pt idx="7718">
                  <c:v>18922</c:v>
                </c:pt>
                <c:pt idx="7719">
                  <c:v>18923</c:v>
                </c:pt>
                <c:pt idx="7720">
                  <c:v>18924</c:v>
                </c:pt>
                <c:pt idx="7721">
                  <c:v>18925</c:v>
                </c:pt>
                <c:pt idx="7722">
                  <c:v>18926</c:v>
                </c:pt>
                <c:pt idx="7723">
                  <c:v>18927</c:v>
                </c:pt>
                <c:pt idx="7724">
                  <c:v>18928</c:v>
                </c:pt>
                <c:pt idx="7725">
                  <c:v>18929</c:v>
                </c:pt>
                <c:pt idx="7726">
                  <c:v>18930</c:v>
                </c:pt>
                <c:pt idx="7727">
                  <c:v>18931</c:v>
                </c:pt>
                <c:pt idx="7728">
                  <c:v>18932</c:v>
                </c:pt>
                <c:pt idx="7729">
                  <c:v>18933</c:v>
                </c:pt>
                <c:pt idx="7730">
                  <c:v>18934</c:v>
                </c:pt>
                <c:pt idx="7731">
                  <c:v>18935</c:v>
                </c:pt>
                <c:pt idx="7732">
                  <c:v>18936</c:v>
                </c:pt>
                <c:pt idx="7733">
                  <c:v>18937</c:v>
                </c:pt>
                <c:pt idx="7734">
                  <c:v>18938</c:v>
                </c:pt>
                <c:pt idx="7735">
                  <c:v>18939</c:v>
                </c:pt>
                <c:pt idx="7736">
                  <c:v>18940</c:v>
                </c:pt>
                <c:pt idx="7737">
                  <c:v>18941</c:v>
                </c:pt>
                <c:pt idx="7738">
                  <c:v>18942</c:v>
                </c:pt>
                <c:pt idx="7739">
                  <c:v>18943</c:v>
                </c:pt>
                <c:pt idx="7740">
                  <c:v>18944</c:v>
                </c:pt>
                <c:pt idx="7741">
                  <c:v>18945</c:v>
                </c:pt>
                <c:pt idx="7742">
                  <c:v>18946</c:v>
                </c:pt>
                <c:pt idx="7743">
                  <c:v>18947</c:v>
                </c:pt>
                <c:pt idx="7744">
                  <c:v>18948</c:v>
                </c:pt>
                <c:pt idx="7745">
                  <c:v>18949</c:v>
                </c:pt>
                <c:pt idx="7746">
                  <c:v>18950</c:v>
                </c:pt>
                <c:pt idx="7747">
                  <c:v>18951</c:v>
                </c:pt>
                <c:pt idx="7748">
                  <c:v>18952</c:v>
                </c:pt>
                <c:pt idx="7749">
                  <c:v>18953</c:v>
                </c:pt>
                <c:pt idx="7750">
                  <c:v>18954</c:v>
                </c:pt>
                <c:pt idx="7751">
                  <c:v>18955</c:v>
                </c:pt>
                <c:pt idx="7752">
                  <c:v>18956</c:v>
                </c:pt>
                <c:pt idx="7753">
                  <c:v>18957</c:v>
                </c:pt>
                <c:pt idx="7754">
                  <c:v>18958</c:v>
                </c:pt>
                <c:pt idx="7755">
                  <c:v>18959</c:v>
                </c:pt>
                <c:pt idx="7756">
                  <c:v>18960</c:v>
                </c:pt>
                <c:pt idx="7757">
                  <c:v>18961</c:v>
                </c:pt>
                <c:pt idx="7758">
                  <c:v>18962</c:v>
                </c:pt>
                <c:pt idx="7759">
                  <c:v>18963</c:v>
                </c:pt>
                <c:pt idx="7760">
                  <c:v>18964</c:v>
                </c:pt>
                <c:pt idx="7761">
                  <c:v>18965</c:v>
                </c:pt>
                <c:pt idx="7762">
                  <c:v>18966</c:v>
                </c:pt>
                <c:pt idx="7763">
                  <c:v>18967</c:v>
                </c:pt>
                <c:pt idx="7764">
                  <c:v>18968</c:v>
                </c:pt>
                <c:pt idx="7765">
                  <c:v>18969</c:v>
                </c:pt>
                <c:pt idx="7766">
                  <c:v>18970</c:v>
                </c:pt>
                <c:pt idx="7767">
                  <c:v>18971</c:v>
                </c:pt>
                <c:pt idx="7768">
                  <c:v>18972</c:v>
                </c:pt>
                <c:pt idx="7769">
                  <c:v>18973</c:v>
                </c:pt>
                <c:pt idx="7770">
                  <c:v>18974</c:v>
                </c:pt>
                <c:pt idx="7771">
                  <c:v>18975</c:v>
                </c:pt>
                <c:pt idx="7772">
                  <c:v>18976</c:v>
                </c:pt>
                <c:pt idx="7773">
                  <c:v>18977</c:v>
                </c:pt>
                <c:pt idx="7774">
                  <c:v>18978</c:v>
                </c:pt>
                <c:pt idx="7775">
                  <c:v>18979</c:v>
                </c:pt>
                <c:pt idx="7776">
                  <c:v>18980</c:v>
                </c:pt>
                <c:pt idx="7777">
                  <c:v>18981</c:v>
                </c:pt>
                <c:pt idx="7778">
                  <c:v>18982</c:v>
                </c:pt>
                <c:pt idx="7779">
                  <c:v>18983</c:v>
                </c:pt>
                <c:pt idx="7780">
                  <c:v>18984</c:v>
                </c:pt>
                <c:pt idx="7781">
                  <c:v>18985</c:v>
                </c:pt>
                <c:pt idx="7782">
                  <c:v>18986</c:v>
                </c:pt>
                <c:pt idx="7783">
                  <c:v>18987</c:v>
                </c:pt>
                <c:pt idx="7784">
                  <c:v>18988</c:v>
                </c:pt>
                <c:pt idx="7785">
                  <c:v>18989</c:v>
                </c:pt>
                <c:pt idx="7786">
                  <c:v>18990</c:v>
                </c:pt>
                <c:pt idx="7787">
                  <c:v>18991</c:v>
                </c:pt>
                <c:pt idx="7788">
                  <c:v>18992</c:v>
                </c:pt>
                <c:pt idx="7789">
                  <c:v>18993</c:v>
                </c:pt>
                <c:pt idx="7790">
                  <c:v>18994</c:v>
                </c:pt>
                <c:pt idx="7791">
                  <c:v>18995</c:v>
                </c:pt>
                <c:pt idx="7792">
                  <c:v>18996</c:v>
                </c:pt>
                <c:pt idx="7793">
                  <c:v>18997</c:v>
                </c:pt>
                <c:pt idx="7794">
                  <c:v>18998</c:v>
                </c:pt>
                <c:pt idx="7795">
                  <c:v>18999</c:v>
                </c:pt>
                <c:pt idx="7796">
                  <c:v>19000</c:v>
                </c:pt>
                <c:pt idx="7797">
                  <c:v>19001</c:v>
                </c:pt>
                <c:pt idx="7798">
                  <c:v>19002</c:v>
                </c:pt>
                <c:pt idx="7799">
                  <c:v>19003</c:v>
                </c:pt>
                <c:pt idx="7800">
                  <c:v>19004</c:v>
                </c:pt>
                <c:pt idx="7801">
                  <c:v>19005</c:v>
                </c:pt>
                <c:pt idx="7802">
                  <c:v>19006</c:v>
                </c:pt>
                <c:pt idx="7803">
                  <c:v>19007</c:v>
                </c:pt>
                <c:pt idx="7804">
                  <c:v>19008</c:v>
                </c:pt>
                <c:pt idx="7805">
                  <c:v>19009</c:v>
                </c:pt>
                <c:pt idx="7806">
                  <c:v>19010</c:v>
                </c:pt>
                <c:pt idx="7807">
                  <c:v>19011</c:v>
                </c:pt>
                <c:pt idx="7808">
                  <c:v>19012</c:v>
                </c:pt>
                <c:pt idx="7809">
                  <c:v>19013</c:v>
                </c:pt>
                <c:pt idx="7810">
                  <c:v>19014</c:v>
                </c:pt>
                <c:pt idx="7811">
                  <c:v>19015</c:v>
                </c:pt>
                <c:pt idx="7812">
                  <c:v>19016</c:v>
                </c:pt>
                <c:pt idx="7813">
                  <c:v>19017</c:v>
                </c:pt>
                <c:pt idx="7814">
                  <c:v>19018</c:v>
                </c:pt>
                <c:pt idx="7815">
                  <c:v>19019</c:v>
                </c:pt>
                <c:pt idx="7816">
                  <c:v>19020</c:v>
                </c:pt>
                <c:pt idx="7817">
                  <c:v>19021</c:v>
                </c:pt>
                <c:pt idx="7818">
                  <c:v>19022</c:v>
                </c:pt>
                <c:pt idx="7819">
                  <c:v>19023</c:v>
                </c:pt>
                <c:pt idx="7820">
                  <c:v>19024</c:v>
                </c:pt>
                <c:pt idx="7821">
                  <c:v>19025</c:v>
                </c:pt>
                <c:pt idx="7822">
                  <c:v>19026</c:v>
                </c:pt>
                <c:pt idx="7823">
                  <c:v>19027</c:v>
                </c:pt>
                <c:pt idx="7824">
                  <c:v>19028</c:v>
                </c:pt>
                <c:pt idx="7825">
                  <c:v>19029</c:v>
                </c:pt>
                <c:pt idx="7826">
                  <c:v>19030</c:v>
                </c:pt>
                <c:pt idx="7827">
                  <c:v>19031</c:v>
                </c:pt>
                <c:pt idx="7828">
                  <c:v>19032</c:v>
                </c:pt>
                <c:pt idx="7829">
                  <c:v>19033</c:v>
                </c:pt>
                <c:pt idx="7830">
                  <c:v>19034</c:v>
                </c:pt>
                <c:pt idx="7831">
                  <c:v>19035</c:v>
                </c:pt>
                <c:pt idx="7832">
                  <c:v>19036</c:v>
                </c:pt>
                <c:pt idx="7833">
                  <c:v>19037</c:v>
                </c:pt>
                <c:pt idx="7834">
                  <c:v>19038</c:v>
                </c:pt>
                <c:pt idx="7835">
                  <c:v>19039</c:v>
                </c:pt>
                <c:pt idx="7836">
                  <c:v>19040</c:v>
                </c:pt>
                <c:pt idx="7837">
                  <c:v>19041</c:v>
                </c:pt>
                <c:pt idx="7838">
                  <c:v>19042</c:v>
                </c:pt>
                <c:pt idx="7839">
                  <c:v>19043</c:v>
                </c:pt>
                <c:pt idx="7840">
                  <c:v>19044</c:v>
                </c:pt>
                <c:pt idx="7841">
                  <c:v>19045</c:v>
                </c:pt>
                <c:pt idx="7842">
                  <c:v>19046</c:v>
                </c:pt>
                <c:pt idx="7843">
                  <c:v>19047</c:v>
                </c:pt>
                <c:pt idx="7844">
                  <c:v>19048</c:v>
                </c:pt>
                <c:pt idx="7845">
                  <c:v>19049</c:v>
                </c:pt>
                <c:pt idx="7846">
                  <c:v>19050</c:v>
                </c:pt>
                <c:pt idx="7847">
                  <c:v>19051</c:v>
                </c:pt>
                <c:pt idx="7848">
                  <c:v>19052</c:v>
                </c:pt>
                <c:pt idx="7849">
                  <c:v>19053</c:v>
                </c:pt>
                <c:pt idx="7850">
                  <c:v>19054</c:v>
                </c:pt>
                <c:pt idx="7851">
                  <c:v>19055</c:v>
                </c:pt>
                <c:pt idx="7852">
                  <c:v>19056</c:v>
                </c:pt>
                <c:pt idx="7853">
                  <c:v>19057</c:v>
                </c:pt>
                <c:pt idx="7854">
                  <c:v>19058</c:v>
                </c:pt>
                <c:pt idx="7855">
                  <c:v>19059</c:v>
                </c:pt>
                <c:pt idx="7856">
                  <c:v>19060</c:v>
                </c:pt>
                <c:pt idx="7857">
                  <c:v>19061</c:v>
                </c:pt>
                <c:pt idx="7858">
                  <c:v>19062</c:v>
                </c:pt>
                <c:pt idx="7859">
                  <c:v>19063</c:v>
                </c:pt>
                <c:pt idx="7860">
                  <c:v>19064</c:v>
                </c:pt>
                <c:pt idx="7861">
                  <c:v>19065</c:v>
                </c:pt>
                <c:pt idx="7862">
                  <c:v>19066</c:v>
                </c:pt>
                <c:pt idx="7863">
                  <c:v>19067</c:v>
                </c:pt>
                <c:pt idx="7864">
                  <c:v>19068</c:v>
                </c:pt>
                <c:pt idx="7865">
                  <c:v>19069</c:v>
                </c:pt>
                <c:pt idx="7866">
                  <c:v>19070</c:v>
                </c:pt>
                <c:pt idx="7867">
                  <c:v>19071</c:v>
                </c:pt>
                <c:pt idx="7868">
                  <c:v>19072</c:v>
                </c:pt>
                <c:pt idx="7869">
                  <c:v>19073</c:v>
                </c:pt>
                <c:pt idx="7870">
                  <c:v>19074</c:v>
                </c:pt>
                <c:pt idx="7871">
                  <c:v>19075</c:v>
                </c:pt>
                <c:pt idx="7872">
                  <c:v>19076</c:v>
                </c:pt>
                <c:pt idx="7873">
                  <c:v>19077</c:v>
                </c:pt>
                <c:pt idx="7874">
                  <c:v>19078</c:v>
                </c:pt>
                <c:pt idx="7875">
                  <c:v>19079</c:v>
                </c:pt>
                <c:pt idx="7876">
                  <c:v>19080</c:v>
                </c:pt>
                <c:pt idx="7877">
                  <c:v>19081</c:v>
                </c:pt>
                <c:pt idx="7878">
                  <c:v>19082</c:v>
                </c:pt>
                <c:pt idx="7879">
                  <c:v>19083</c:v>
                </c:pt>
                <c:pt idx="7880">
                  <c:v>19084</c:v>
                </c:pt>
                <c:pt idx="7881">
                  <c:v>19085</c:v>
                </c:pt>
                <c:pt idx="7882">
                  <c:v>19086</c:v>
                </c:pt>
                <c:pt idx="7883">
                  <c:v>19087</c:v>
                </c:pt>
                <c:pt idx="7884">
                  <c:v>19088</c:v>
                </c:pt>
                <c:pt idx="7885">
                  <c:v>19089</c:v>
                </c:pt>
                <c:pt idx="7886">
                  <c:v>19090</c:v>
                </c:pt>
                <c:pt idx="7887">
                  <c:v>19091</c:v>
                </c:pt>
                <c:pt idx="7888">
                  <c:v>19092</c:v>
                </c:pt>
                <c:pt idx="7889">
                  <c:v>19093</c:v>
                </c:pt>
                <c:pt idx="7890">
                  <c:v>19094</c:v>
                </c:pt>
                <c:pt idx="7891">
                  <c:v>19095</c:v>
                </c:pt>
                <c:pt idx="7892">
                  <c:v>19096</c:v>
                </c:pt>
                <c:pt idx="7893">
                  <c:v>19097</c:v>
                </c:pt>
                <c:pt idx="7894">
                  <c:v>19098</c:v>
                </c:pt>
                <c:pt idx="7895">
                  <c:v>19099</c:v>
                </c:pt>
                <c:pt idx="7896">
                  <c:v>19100</c:v>
                </c:pt>
                <c:pt idx="7897">
                  <c:v>19101</c:v>
                </c:pt>
                <c:pt idx="7898">
                  <c:v>19102</c:v>
                </c:pt>
                <c:pt idx="7899">
                  <c:v>19103</c:v>
                </c:pt>
                <c:pt idx="7900">
                  <c:v>19104</c:v>
                </c:pt>
                <c:pt idx="7901">
                  <c:v>19105</c:v>
                </c:pt>
                <c:pt idx="7902">
                  <c:v>19106</c:v>
                </c:pt>
                <c:pt idx="7903">
                  <c:v>19107</c:v>
                </c:pt>
                <c:pt idx="7904">
                  <c:v>19108</c:v>
                </c:pt>
                <c:pt idx="7905">
                  <c:v>19109</c:v>
                </c:pt>
                <c:pt idx="7906">
                  <c:v>19110</c:v>
                </c:pt>
                <c:pt idx="7907">
                  <c:v>19111</c:v>
                </c:pt>
                <c:pt idx="7908">
                  <c:v>19112</c:v>
                </c:pt>
                <c:pt idx="7909">
                  <c:v>19113</c:v>
                </c:pt>
                <c:pt idx="7910">
                  <c:v>19114</c:v>
                </c:pt>
                <c:pt idx="7911">
                  <c:v>19115</c:v>
                </c:pt>
                <c:pt idx="7912">
                  <c:v>19116</c:v>
                </c:pt>
                <c:pt idx="7913">
                  <c:v>19117</c:v>
                </c:pt>
                <c:pt idx="7914">
                  <c:v>19118</c:v>
                </c:pt>
                <c:pt idx="7915">
                  <c:v>19119</c:v>
                </c:pt>
                <c:pt idx="7916">
                  <c:v>19120</c:v>
                </c:pt>
                <c:pt idx="7917">
                  <c:v>19121</c:v>
                </c:pt>
                <c:pt idx="7918">
                  <c:v>19122</c:v>
                </c:pt>
                <c:pt idx="7919">
                  <c:v>19123</c:v>
                </c:pt>
                <c:pt idx="7920">
                  <c:v>19124</c:v>
                </c:pt>
                <c:pt idx="7921">
                  <c:v>19125</c:v>
                </c:pt>
                <c:pt idx="7922">
                  <c:v>19126</c:v>
                </c:pt>
                <c:pt idx="7923">
                  <c:v>19127</c:v>
                </c:pt>
                <c:pt idx="7924">
                  <c:v>19128</c:v>
                </c:pt>
                <c:pt idx="7925">
                  <c:v>19129</c:v>
                </c:pt>
                <c:pt idx="7926">
                  <c:v>19130</c:v>
                </c:pt>
                <c:pt idx="7927">
                  <c:v>19131</c:v>
                </c:pt>
                <c:pt idx="7928">
                  <c:v>19132</c:v>
                </c:pt>
                <c:pt idx="7929">
                  <c:v>19133</c:v>
                </c:pt>
                <c:pt idx="7930">
                  <c:v>19134</c:v>
                </c:pt>
                <c:pt idx="7931">
                  <c:v>19135</c:v>
                </c:pt>
                <c:pt idx="7932">
                  <c:v>19136</c:v>
                </c:pt>
                <c:pt idx="7933">
                  <c:v>19137</c:v>
                </c:pt>
                <c:pt idx="7934">
                  <c:v>19138</c:v>
                </c:pt>
                <c:pt idx="7935">
                  <c:v>19139</c:v>
                </c:pt>
                <c:pt idx="7936">
                  <c:v>19140</c:v>
                </c:pt>
                <c:pt idx="7937">
                  <c:v>19141</c:v>
                </c:pt>
                <c:pt idx="7938">
                  <c:v>19142</c:v>
                </c:pt>
                <c:pt idx="7939">
                  <c:v>19143</c:v>
                </c:pt>
                <c:pt idx="7940">
                  <c:v>19144</c:v>
                </c:pt>
                <c:pt idx="7941">
                  <c:v>19145</c:v>
                </c:pt>
                <c:pt idx="7942">
                  <c:v>19146</c:v>
                </c:pt>
                <c:pt idx="7943">
                  <c:v>19147</c:v>
                </c:pt>
                <c:pt idx="7944">
                  <c:v>19148</c:v>
                </c:pt>
                <c:pt idx="7945">
                  <c:v>19149</c:v>
                </c:pt>
                <c:pt idx="7946">
                  <c:v>19150</c:v>
                </c:pt>
                <c:pt idx="7947">
                  <c:v>19151</c:v>
                </c:pt>
                <c:pt idx="7948">
                  <c:v>19152</c:v>
                </c:pt>
                <c:pt idx="7949">
                  <c:v>19153</c:v>
                </c:pt>
                <c:pt idx="7950">
                  <c:v>19154</c:v>
                </c:pt>
                <c:pt idx="7951">
                  <c:v>19155</c:v>
                </c:pt>
                <c:pt idx="7952">
                  <c:v>19156</c:v>
                </c:pt>
                <c:pt idx="7953">
                  <c:v>19157</c:v>
                </c:pt>
                <c:pt idx="7954">
                  <c:v>19158</c:v>
                </c:pt>
                <c:pt idx="7955">
                  <c:v>19159</c:v>
                </c:pt>
                <c:pt idx="7956">
                  <c:v>19160</c:v>
                </c:pt>
                <c:pt idx="7957">
                  <c:v>19161</c:v>
                </c:pt>
                <c:pt idx="7958">
                  <c:v>19162</c:v>
                </c:pt>
                <c:pt idx="7959">
                  <c:v>19163</c:v>
                </c:pt>
                <c:pt idx="7960">
                  <c:v>19164</c:v>
                </c:pt>
                <c:pt idx="7961">
                  <c:v>19165</c:v>
                </c:pt>
                <c:pt idx="7962">
                  <c:v>19166</c:v>
                </c:pt>
                <c:pt idx="7963">
                  <c:v>19167</c:v>
                </c:pt>
                <c:pt idx="7964">
                  <c:v>19168</c:v>
                </c:pt>
                <c:pt idx="7965">
                  <c:v>19169</c:v>
                </c:pt>
                <c:pt idx="7966">
                  <c:v>19170</c:v>
                </c:pt>
                <c:pt idx="7967">
                  <c:v>19171</c:v>
                </c:pt>
                <c:pt idx="7968">
                  <c:v>19172</c:v>
                </c:pt>
                <c:pt idx="7969">
                  <c:v>19173</c:v>
                </c:pt>
                <c:pt idx="7970">
                  <c:v>19174</c:v>
                </c:pt>
                <c:pt idx="7971">
                  <c:v>19175</c:v>
                </c:pt>
                <c:pt idx="7972">
                  <c:v>19176</c:v>
                </c:pt>
                <c:pt idx="7973">
                  <c:v>19177</c:v>
                </c:pt>
                <c:pt idx="7974">
                  <c:v>19178</c:v>
                </c:pt>
                <c:pt idx="7975">
                  <c:v>19179</c:v>
                </c:pt>
                <c:pt idx="7976">
                  <c:v>19180</c:v>
                </c:pt>
                <c:pt idx="7977">
                  <c:v>19181</c:v>
                </c:pt>
                <c:pt idx="7978">
                  <c:v>19182</c:v>
                </c:pt>
                <c:pt idx="7979">
                  <c:v>19183</c:v>
                </c:pt>
                <c:pt idx="7980">
                  <c:v>19184</c:v>
                </c:pt>
                <c:pt idx="7981">
                  <c:v>19185</c:v>
                </c:pt>
                <c:pt idx="7982">
                  <c:v>19186</c:v>
                </c:pt>
                <c:pt idx="7983">
                  <c:v>19187</c:v>
                </c:pt>
                <c:pt idx="7984">
                  <c:v>19188</c:v>
                </c:pt>
                <c:pt idx="7985">
                  <c:v>19189</c:v>
                </c:pt>
                <c:pt idx="7986">
                  <c:v>19190</c:v>
                </c:pt>
                <c:pt idx="7987">
                  <c:v>19191</c:v>
                </c:pt>
                <c:pt idx="7988">
                  <c:v>19192</c:v>
                </c:pt>
                <c:pt idx="7989">
                  <c:v>19193</c:v>
                </c:pt>
                <c:pt idx="7990">
                  <c:v>19194</c:v>
                </c:pt>
                <c:pt idx="7991">
                  <c:v>19195</c:v>
                </c:pt>
                <c:pt idx="7992">
                  <c:v>19196</c:v>
                </c:pt>
                <c:pt idx="7993">
                  <c:v>19197</c:v>
                </c:pt>
                <c:pt idx="7994">
                  <c:v>19198</c:v>
                </c:pt>
                <c:pt idx="7995">
                  <c:v>19199</c:v>
                </c:pt>
                <c:pt idx="7996">
                  <c:v>19200</c:v>
                </c:pt>
                <c:pt idx="7997">
                  <c:v>19201</c:v>
                </c:pt>
                <c:pt idx="7998">
                  <c:v>19202</c:v>
                </c:pt>
                <c:pt idx="7999">
                  <c:v>19203</c:v>
                </c:pt>
                <c:pt idx="8000">
                  <c:v>19204</c:v>
                </c:pt>
                <c:pt idx="8001">
                  <c:v>19205</c:v>
                </c:pt>
                <c:pt idx="8002">
                  <c:v>19206</c:v>
                </c:pt>
                <c:pt idx="8003">
                  <c:v>19207</c:v>
                </c:pt>
                <c:pt idx="8004">
                  <c:v>19208</c:v>
                </c:pt>
                <c:pt idx="8005">
                  <c:v>19209</c:v>
                </c:pt>
                <c:pt idx="8006">
                  <c:v>19210</c:v>
                </c:pt>
                <c:pt idx="8007">
                  <c:v>19211</c:v>
                </c:pt>
                <c:pt idx="8008">
                  <c:v>19212</c:v>
                </c:pt>
                <c:pt idx="8009">
                  <c:v>19213</c:v>
                </c:pt>
                <c:pt idx="8010">
                  <c:v>19214</c:v>
                </c:pt>
                <c:pt idx="8011">
                  <c:v>19215</c:v>
                </c:pt>
                <c:pt idx="8012">
                  <c:v>19216</c:v>
                </c:pt>
                <c:pt idx="8013">
                  <c:v>19217</c:v>
                </c:pt>
                <c:pt idx="8014">
                  <c:v>19218</c:v>
                </c:pt>
                <c:pt idx="8015">
                  <c:v>19219</c:v>
                </c:pt>
                <c:pt idx="8016">
                  <c:v>19220</c:v>
                </c:pt>
                <c:pt idx="8017">
                  <c:v>19221</c:v>
                </c:pt>
                <c:pt idx="8018">
                  <c:v>19222</c:v>
                </c:pt>
                <c:pt idx="8019">
                  <c:v>19223</c:v>
                </c:pt>
                <c:pt idx="8020">
                  <c:v>19224</c:v>
                </c:pt>
                <c:pt idx="8021">
                  <c:v>19225</c:v>
                </c:pt>
                <c:pt idx="8022">
                  <c:v>19226</c:v>
                </c:pt>
                <c:pt idx="8023">
                  <c:v>19227</c:v>
                </c:pt>
                <c:pt idx="8024">
                  <c:v>19228</c:v>
                </c:pt>
                <c:pt idx="8025">
                  <c:v>19229</c:v>
                </c:pt>
                <c:pt idx="8026">
                  <c:v>19230</c:v>
                </c:pt>
                <c:pt idx="8027">
                  <c:v>19231</c:v>
                </c:pt>
                <c:pt idx="8028">
                  <c:v>19232</c:v>
                </c:pt>
                <c:pt idx="8029">
                  <c:v>19233</c:v>
                </c:pt>
                <c:pt idx="8030">
                  <c:v>19234</c:v>
                </c:pt>
                <c:pt idx="8031">
                  <c:v>19235</c:v>
                </c:pt>
                <c:pt idx="8032">
                  <c:v>19236</c:v>
                </c:pt>
                <c:pt idx="8033">
                  <c:v>19237</c:v>
                </c:pt>
                <c:pt idx="8034">
                  <c:v>19238</c:v>
                </c:pt>
                <c:pt idx="8035">
                  <c:v>19239</c:v>
                </c:pt>
                <c:pt idx="8036">
                  <c:v>19240</c:v>
                </c:pt>
                <c:pt idx="8037">
                  <c:v>19241</c:v>
                </c:pt>
                <c:pt idx="8038">
                  <c:v>19242</c:v>
                </c:pt>
                <c:pt idx="8039">
                  <c:v>19243</c:v>
                </c:pt>
                <c:pt idx="8040">
                  <c:v>19244</c:v>
                </c:pt>
                <c:pt idx="8041">
                  <c:v>19245</c:v>
                </c:pt>
                <c:pt idx="8042">
                  <c:v>19246</c:v>
                </c:pt>
                <c:pt idx="8043">
                  <c:v>19247</c:v>
                </c:pt>
                <c:pt idx="8044">
                  <c:v>19248</c:v>
                </c:pt>
                <c:pt idx="8045">
                  <c:v>19249</c:v>
                </c:pt>
                <c:pt idx="8046">
                  <c:v>19250</c:v>
                </c:pt>
                <c:pt idx="8047">
                  <c:v>19251</c:v>
                </c:pt>
                <c:pt idx="8048">
                  <c:v>19252</c:v>
                </c:pt>
                <c:pt idx="8049">
                  <c:v>19253</c:v>
                </c:pt>
                <c:pt idx="8050">
                  <c:v>19254</c:v>
                </c:pt>
                <c:pt idx="8051">
                  <c:v>19255</c:v>
                </c:pt>
                <c:pt idx="8052">
                  <c:v>19256</c:v>
                </c:pt>
                <c:pt idx="8053">
                  <c:v>19257</c:v>
                </c:pt>
                <c:pt idx="8054">
                  <c:v>19258</c:v>
                </c:pt>
                <c:pt idx="8055">
                  <c:v>19259</c:v>
                </c:pt>
                <c:pt idx="8056">
                  <c:v>19260</c:v>
                </c:pt>
                <c:pt idx="8057">
                  <c:v>19261</c:v>
                </c:pt>
                <c:pt idx="8058">
                  <c:v>19262</c:v>
                </c:pt>
                <c:pt idx="8059">
                  <c:v>19263</c:v>
                </c:pt>
                <c:pt idx="8060">
                  <c:v>19264</c:v>
                </c:pt>
                <c:pt idx="8061">
                  <c:v>19265</c:v>
                </c:pt>
                <c:pt idx="8062">
                  <c:v>19266</c:v>
                </c:pt>
                <c:pt idx="8063">
                  <c:v>19267</c:v>
                </c:pt>
                <c:pt idx="8064">
                  <c:v>19268</c:v>
                </c:pt>
                <c:pt idx="8065">
                  <c:v>19269</c:v>
                </c:pt>
                <c:pt idx="8066">
                  <c:v>19270</c:v>
                </c:pt>
                <c:pt idx="8067">
                  <c:v>19271</c:v>
                </c:pt>
                <c:pt idx="8068">
                  <c:v>19272</c:v>
                </c:pt>
                <c:pt idx="8069">
                  <c:v>19273</c:v>
                </c:pt>
                <c:pt idx="8070">
                  <c:v>19274</c:v>
                </c:pt>
                <c:pt idx="8071">
                  <c:v>19275</c:v>
                </c:pt>
                <c:pt idx="8072">
                  <c:v>19276</c:v>
                </c:pt>
                <c:pt idx="8073">
                  <c:v>19277</c:v>
                </c:pt>
                <c:pt idx="8074">
                  <c:v>19278</c:v>
                </c:pt>
                <c:pt idx="8075">
                  <c:v>19279</c:v>
                </c:pt>
                <c:pt idx="8076">
                  <c:v>19280</c:v>
                </c:pt>
                <c:pt idx="8077">
                  <c:v>19281</c:v>
                </c:pt>
                <c:pt idx="8078">
                  <c:v>19282</c:v>
                </c:pt>
                <c:pt idx="8079">
                  <c:v>19283</c:v>
                </c:pt>
                <c:pt idx="8080">
                  <c:v>19284</c:v>
                </c:pt>
                <c:pt idx="8081">
                  <c:v>19285</c:v>
                </c:pt>
                <c:pt idx="8082">
                  <c:v>19286</c:v>
                </c:pt>
                <c:pt idx="8083">
                  <c:v>19287</c:v>
                </c:pt>
                <c:pt idx="8084">
                  <c:v>19288</c:v>
                </c:pt>
                <c:pt idx="8085">
                  <c:v>19289</c:v>
                </c:pt>
                <c:pt idx="8086">
                  <c:v>19290</c:v>
                </c:pt>
                <c:pt idx="8087">
                  <c:v>19291</c:v>
                </c:pt>
                <c:pt idx="8088">
                  <c:v>19292</c:v>
                </c:pt>
                <c:pt idx="8089">
                  <c:v>19293</c:v>
                </c:pt>
                <c:pt idx="8090">
                  <c:v>19294</c:v>
                </c:pt>
                <c:pt idx="8091">
                  <c:v>19295</c:v>
                </c:pt>
                <c:pt idx="8092">
                  <c:v>19296</c:v>
                </c:pt>
                <c:pt idx="8093">
                  <c:v>19297</c:v>
                </c:pt>
                <c:pt idx="8094">
                  <c:v>19298</c:v>
                </c:pt>
                <c:pt idx="8095">
                  <c:v>19299</c:v>
                </c:pt>
                <c:pt idx="8096">
                  <c:v>19300</c:v>
                </c:pt>
                <c:pt idx="8097">
                  <c:v>19301</c:v>
                </c:pt>
                <c:pt idx="8098">
                  <c:v>19302</c:v>
                </c:pt>
                <c:pt idx="8099">
                  <c:v>19303</c:v>
                </c:pt>
                <c:pt idx="8100">
                  <c:v>19304</c:v>
                </c:pt>
                <c:pt idx="8101">
                  <c:v>19305</c:v>
                </c:pt>
                <c:pt idx="8102">
                  <c:v>19306</c:v>
                </c:pt>
                <c:pt idx="8103">
                  <c:v>19307</c:v>
                </c:pt>
                <c:pt idx="8104">
                  <c:v>19308</c:v>
                </c:pt>
                <c:pt idx="8105">
                  <c:v>19309</c:v>
                </c:pt>
                <c:pt idx="8106">
                  <c:v>19310</c:v>
                </c:pt>
                <c:pt idx="8107">
                  <c:v>19311</c:v>
                </c:pt>
                <c:pt idx="8108">
                  <c:v>19312</c:v>
                </c:pt>
                <c:pt idx="8109">
                  <c:v>19313</c:v>
                </c:pt>
                <c:pt idx="8110">
                  <c:v>19314</c:v>
                </c:pt>
                <c:pt idx="8111">
                  <c:v>19315</c:v>
                </c:pt>
                <c:pt idx="8112">
                  <c:v>19316</c:v>
                </c:pt>
                <c:pt idx="8113">
                  <c:v>19317</c:v>
                </c:pt>
                <c:pt idx="8114">
                  <c:v>19318</c:v>
                </c:pt>
                <c:pt idx="8115">
                  <c:v>19319</c:v>
                </c:pt>
                <c:pt idx="8116">
                  <c:v>19320</c:v>
                </c:pt>
                <c:pt idx="8117">
                  <c:v>19321</c:v>
                </c:pt>
                <c:pt idx="8118">
                  <c:v>19322</c:v>
                </c:pt>
                <c:pt idx="8119">
                  <c:v>19323</c:v>
                </c:pt>
                <c:pt idx="8120">
                  <c:v>19324</c:v>
                </c:pt>
                <c:pt idx="8121">
                  <c:v>19325</c:v>
                </c:pt>
                <c:pt idx="8122">
                  <c:v>19326</c:v>
                </c:pt>
                <c:pt idx="8123">
                  <c:v>19327</c:v>
                </c:pt>
                <c:pt idx="8124">
                  <c:v>19328</c:v>
                </c:pt>
                <c:pt idx="8125">
                  <c:v>19329</c:v>
                </c:pt>
                <c:pt idx="8126">
                  <c:v>19330</c:v>
                </c:pt>
                <c:pt idx="8127">
                  <c:v>19331</c:v>
                </c:pt>
                <c:pt idx="8128">
                  <c:v>19332</c:v>
                </c:pt>
                <c:pt idx="8129">
                  <c:v>19333</c:v>
                </c:pt>
                <c:pt idx="8130">
                  <c:v>19334</c:v>
                </c:pt>
                <c:pt idx="8131">
                  <c:v>19335</c:v>
                </c:pt>
                <c:pt idx="8132">
                  <c:v>19336</c:v>
                </c:pt>
                <c:pt idx="8133">
                  <c:v>19337</c:v>
                </c:pt>
                <c:pt idx="8134">
                  <c:v>19338</c:v>
                </c:pt>
                <c:pt idx="8135">
                  <c:v>19339</c:v>
                </c:pt>
                <c:pt idx="8136">
                  <c:v>19340</c:v>
                </c:pt>
                <c:pt idx="8137">
                  <c:v>19341</c:v>
                </c:pt>
                <c:pt idx="8138">
                  <c:v>19342</c:v>
                </c:pt>
                <c:pt idx="8139">
                  <c:v>19343</c:v>
                </c:pt>
                <c:pt idx="8140">
                  <c:v>19344</c:v>
                </c:pt>
                <c:pt idx="8141">
                  <c:v>19345</c:v>
                </c:pt>
                <c:pt idx="8142">
                  <c:v>19346</c:v>
                </c:pt>
                <c:pt idx="8143">
                  <c:v>19347</c:v>
                </c:pt>
                <c:pt idx="8144">
                  <c:v>19348</c:v>
                </c:pt>
                <c:pt idx="8145">
                  <c:v>19349</c:v>
                </c:pt>
                <c:pt idx="8146">
                  <c:v>19350</c:v>
                </c:pt>
                <c:pt idx="8147">
                  <c:v>19351</c:v>
                </c:pt>
                <c:pt idx="8148">
                  <c:v>19352</c:v>
                </c:pt>
                <c:pt idx="8149">
                  <c:v>19353</c:v>
                </c:pt>
                <c:pt idx="8150">
                  <c:v>19354</c:v>
                </c:pt>
                <c:pt idx="8151">
                  <c:v>19355</c:v>
                </c:pt>
                <c:pt idx="8152">
                  <c:v>19356</c:v>
                </c:pt>
                <c:pt idx="8153">
                  <c:v>19357</c:v>
                </c:pt>
                <c:pt idx="8154">
                  <c:v>19358</c:v>
                </c:pt>
                <c:pt idx="8155">
                  <c:v>19359</c:v>
                </c:pt>
                <c:pt idx="8156">
                  <c:v>19360</c:v>
                </c:pt>
                <c:pt idx="8157">
                  <c:v>19361</c:v>
                </c:pt>
                <c:pt idx="8158">
                  <c:v>19362</c:v>
                </c:pt>
                <c:pt idx="8159">
                  <c:v>19363</c:v>
                </c:pt>
                <c:pt idx="8160">
                  <c:v>19364</c:v>
                </c:pt>
                <c:pt idx="8161">
                  <c:v>19365</c:v>
                </c:pt>
                <c:pt idx="8162">
                  <c:v>19366</c:v>
                </c:pt>
                <c:pt idx="8163">
                  <c:v>19367</c:v>
                </c:pt>
                <c:pt idx="8164">
                  <c:v>19368</c:v>
                </c:pt>
                <c:pt idx="8165">
                  <c:v>19369</c:v>
                </c:pt>
                <c:pt idx="8166">
                  <c:v>19370</c:v>
                </c:pt>
                <c:pt idx="8167">
                  <c:v>19371</c:v>
                </c:pt>
                <c:pt idx="8168">
                  <c:v>19372</c:v>
                </c:pt>
                <c:pt idx="8169">
                  <c:v>19373</c:v>
                </c:pt>
                <c:pt idx="8170">
                  <c:v>19374</c:v>
                </c:pt>
                <c:pt idx="8171">
                  <c:v>19375</c:v>
                </c:pt>
                <c:pt idx="8172">
                  <c:v>19376</c:v>
                </c:pt>
                <c:pt idx="8173">
                  <c:v>19377</c:v>
                </c:pt>
                <c:pt idx="8174">
                  <c:v>19378</c:v>
                </c:pt>
                <c:pt idx="8175">
                  <c:v>19379</c:v>
                </c:pt>
                <c:pt idx="8176">
                  <c:v>19380</c:v>
                </c:pt>
                <c:pt idx="8177">
                  <c:v>19381</c:v>
                </c:pt>
                <c:pt idx="8178">
                  <c:v>19382</c:v>
                </c:pt>
                <c:pt idx="8179">
                  <c:v>19383</c:v>
                </c:pt>
                <c:pt idx="8180">
                  <c:v>19384</c:v>
                </c:pt>
                <c:pt idx="8181">
                  <c:v>19385</c:v>
                </c:pt>
                <c:pt idx="8182">
                  <c:v>19386</c:v>
                </c:pt>
                <c:pt idx="8183">
                  <c:v>19387</c:v>
                </c:pt>
                <c:pt idx="8184">
                  <c:v>19388</c:v>
                </c:pt>
                <c:pt idx="8185">
                  <c:v>19389</c:v>
                </c:pt>
                <c:pt idx="8186">
                  <c:v>19390</c:v>
                </c:pt>
                <c:pt idx="8187">
                  <c:v>19391</c:v>
                </c:pt>
                <c:pt idx="8188">
                  <c:v>19392</c:v>
                </c:pt>
                <c:pt idx="8189">
                  <c:v>19393</c:v>
                </c:pt>
                <c:pt idx="8190">
                  <c:v>19394</c:v>
                </c:pt>
                <c:pt idx="8191">
                  <c:v>19395</c:v>
                </c:pt>
                <c:pt idx="8192">
                  <c:v>19396</c:v>
                </c:pt>
                <c:pt idx="8193">
                  <c:v>19397</c:v>
                </c:pt>
                <c:pt idx="8194">
                  <c:v>19398</c:v>
                </c:pt>
                <c:pt idx="8195">
                  <c:v>19399</c:v>
                </c:pt>
                <c:pt idx="8196">
                  <c:v>19400</c:v>
                </c:pt>
                <c:pt idx="8197">
                  <c:v>19401</c:v>
                </c:pt>
                <c:pt idx="8198">
                  <c:v>19402</c:v>
                </c:pt>
                <c:pt idx="8199">
                  <c:v>19403</c:v>
                </c:pt>
                <c:pt idx="8200">
                  <c:v>19404</c:v>
                </c:pt>
                <c:pt idx="8201">
                  <c:v>19405</c:v>
                </c:pt>
                <c:pt idx="8202">
                  <c:v>19406</c:v>
                </c:pt>
                <c:pt idx="8203">
                  <c:v>19407</c:v>
                </c:pt>
                <c:pt idx="8204">
                  <c:v>19408</c:v>
                </c:pt>
                <c:pt idx="8205">
                  <c:v>19409</c:v>
                </c:pt>
                <c:pt idx="8206">
                  <c:v>19410</c:v>
                </c:pt>
                <c:pt idx="8207">
                  <c:v>19411</c:v>
                </c:pt>
                <c:pt idx="8208">
                  <c:v>19412</c:v>
                </c:pt>
                <c:pt idx="8209">
                  <c:v>19413</c:v>
                </c:pt>
                <c:pt idx="8210">
                  <c:v>19414</c:v>
                </c:pt>
                <c:pt idx="8211">
                  <c:v>19415</c:v>
                </c:pt>
                <c:pt idx="8212">
                  <c:v>19416</c:v>
                </c:pt>
                <c:pt idx="8213">
                  <c:v>19417</c:v>
                </c:pt>
                <c:pt idx="8214">
                  <c:v>19418</c:v>
                </c:pt>
                <c:pt idx="8215">
                  <c:v>19419</c:v>
                </c:pt>
                <c:pt idx="8216">
                  <c:v>19420</c:v>
                </c:pt>
                <c:pt idx="8217">
                  <c:v>19421</c:v>
                </c:pt>
                <c:pt idx="8218">
                  <c:v>19422</c:v>
                </c:pt>
                <c:pt idx="8219">
                  <c:v>19423</c:v>
                </c:pt>
                <c:pt idx="8220">
                  <c:v>19424</c:v>
                </c:pt>
                <c:pt idx="8221">
                  <c:v>19425</c:v>
                </c:pt>
                <c:pt idx="8222">
                  <c:v>19426</c:v>
                </c:pt>
                <c:pt idx="8223">
                  <c:v>19427</c:v>
                </c:pt>
                <c:pt idx="8224">
                  <c:v>19428</c:v>
                </c:pt>
                <c:pt idx="8225">
                  <c:v>19429</c:v>
                </c:pt>
                <c:pt idx="8226">
                  <c:v>19430</c:v>
                </c:pt>
                <c:pt idx="8227">
                  <c:v>19431</c:v>
                </c:pt>
                <c:pt idx="8228">
                  <c:v>19432</c:v>
                </c:pt>
                <c:pt idx="8229">
                  <c:v>19433</c:v>
                </c:pt>
                <c:pt idx="8230">
                  <c:v>19434</c:v>
                </c:pt>
                <c:pt idx="8231">
                  <c:v>19435</c:v>
                </c:pt>
                <c:pt idx="8232">
                  <c:v>19436</c:v>
                </c:pt>
                <c:pt idx="8233">
                  <c:v>19437</c:v>
                </c:pt>
                <c:pt idx="8234">
                  <c:v>19438</c:v>
                </c:pt>
                <c:pt idx="8235">
                  <c:v>19439</c:v>
                </c:pt>
                <c:pt idx="8236">
                  <c:v>19440</c:v>
                </c:pt>
                <c:pt idx="8237">
                  <c:v>19441</c:v>
                </c:pt>
                <c:pt idx="8238">
                  <c:v>19442</c:v>
                </c:pt>
                <c:pt idx="8239">
                  <c:v>19443</c:v>
                </c:pt>
                <c:pt idx="8240">
                  <c:v>19444</c:v>
                </c:pt>
                <c:pt idx="8241">
                  <c:v>19445</c:v>
                </c:pt>
                <c:pt idx="8242">
                  <c:v>19446</c:v>
                </c:pt>
                <c:pt idx="8243">
                  <c:v>19447</c:v>
                </c:pt>
                <c:pt idx="8244">
                  <c:v>19448</c:v>
                </c:pt>
                <c:pt idx="8245">
                  <c:v>19449</c:v>
                </c:pt>
                <c:pt idx="8246">
                  <c:v>19450</c:v>
                </c:pt>
                <c:pt idx="8247">
                  <c:v>19451</c:v>
                </c:pt>
                <c:pt idx="8248">
                  <c:v>19452</c:v>
                </c:pt>
                <c:pt idx="8249">
                  <c:v>19453</c:v>
                </c:pt>
                <c:pt idx="8250">
                  <c:v>19454</c:v>
                </c:pt>
                <c:pt idx="8251">
                  <c:v>19455</c:v>
                </c:pt>
                <c:pt idx="8252">
                  <c:v>19456</c:v>
                </c:pt>
                <c:pt idx="8253">
                  <c:v>19457</c:v>
                </c:pt>
                <c:pt idx="8254">
                  <c:v>19458</c:v>
                </c:pt>
                <c:pt idx="8255">
                  <c:v>19459</c:v>
                </c:pt>
                <c:pt idx="8256">
                  <c:v>19460</c:v>
                </c:pt>
                <c:pt idx="8257">
                  <c:v>19461</c:v>
                </c:pt>
                <c:pt idx="8258">
                  <c:v>19462</c:v>
                </c:pt>
                <c:pt idx="8259">
                  <c:v>19463</c:v>
                </c:pt>
                <c:pt idx="8260">
                  <c:v>19464</c:v>
                </c:pt>
                <c:pt idx="8261">
                  <c:v>19465</c:v>
                </c:pt>
                <c:pt idx="8262">
                  <c:v>19466</c:v>
                </c:pt>
                <c:pt idx="8263">
                  <c:v>19467</c:v>
                </c:pt>
                <c:pt idx="8264">
                  <c:v>19468</c:v>
                </c:pt>
                <c:pt idx="8265">
                  <c:v>19469</c:v>
                </c:pt>
                <c:pt idx="8266">
                  <c:v>19470</c:v>
                </c:pt>
                <c:pt idx="8267">
                  <c:v>19471</c:v>
                </c:pt>
                <c:pt idx="8268">
                  <c:v>19472</c:v>
                </c:pt>
                <c:pt idx="8269">
                  <c:v>19473</c:v>
                </c:pt>
                <c:pt idx="8270">
                  <c:v>19474</c:v>
                </c:pt>
                <c:pt idx="8271">
                  <c:v>19475</c:v>
                </c:pt>
                <c:pt idx="8272">
                  <c:v>19476</c:v>
                </c:pt>
                <c:pt idx="8273">
                  <c:v>19477</c:v>
                </c:pt>
                <c:pt idx="8274">
                  <c:v>19478</c:v>
                </c:pt>
                <c:pt idx="8275">
                  <c:v>19479</c:v>
                </c:pt>
                <c:pt idx="8276">
                  <c:v>19480</c:v>
                </c:pt>
                <c:pt idx="8277">
                  <c:v>19481</c:v>
                </c:pt>
                <c:pt idx="8278">
                  <c:v>19482</c:v>
                </c:pt>
                <c:pt idx="8279">
                  <c:v>19483</c:v>
                </c:pt>
                <c:pt idx="8280">
                  <c:v>19484</c:v>
                </c:pt>
                <c:pt idx="8281">
                  <c:v>19485</c:v>
                </c:pt>
                <c:pt idx="8282">
                  <c:v>19486</c:v>
                </c:pt>
                <c:pt idx="8283">
                  <c:v>19487</c:v>
                </c:pt>
                <c:pt idx="8284">
                  <c:v>19488</c:v>
                </c:pt>
                <c:pt idx="8285">
                  <c:v>19489</c:v>
                </c:pt>
                <c:pt idx="8286">
                  <c:v>19490</c:v>
                </c:pt>
                <c:pt idx="8287">
                  <c:v>19491</c:v>
                </c:pt>
                <c:pt idx="8288">
                  <c:v>19492</c:v>
                </c:pt>
                <c:pt idx="8289">
                  <c:v>19493</c:v>
                </c:pt>
                <c:pt idx="8290">
                  <c:v>19494</c:v>
                </c:pt>
                <c:pt idx="8291">
                  <c:v>19495</c:v>
                </c:pt>
                <c:pt idx="8292">
                  <c:v>19496</c:v>
                </c:pt>
                <c:pt idx="8293">
                  <c:v>19497</c:v>
                </c:pt>
                <c:pt idx="8294">
                  <c:v>19498</c:v>
                </c:pt>
                <c:pt idx="8295">
                  <c:v>19499</c:v>
                </c:pt>
                <c:pt idx="8296">
                  <c:v>19500</c:v>
                </c:pt>
                <c:pt idx="8297">
                  <c:v>19501</c:v>
                </c:pt>
                <c:pt idx="8298">
                  <c:v>19502</c:v>
                </c:pt>
                <c:pt idx="8299">
                  <c:v>19503</c:v>
                </c:pt>
                <c:pt idx="8300">
                  <c:v>19504</c:v>
                </c:pt>
                <c:pt idx="8301">
                  <c:v>19505</c:v>
                </c:pt>
                <c:pt idx="8302">
                  <c:v>19506</c:v>
                </c:pt>
                <c:pt idx="8303">
                  <c:v>19507</c:v>
                </c:pt>
                <c:pt idx="8304">
                  <c:v>19508</c:v>
                </c:pt>
                <c:pt idx="8305">
                  <c:v>19509</c:v>
                </c:pt>
                <c:pt idx="8306">
                  <c:v>19510</c:v>
                </c:pt>
                <c:pt idx="8307">
                  <c:v>19511</c:v>
                </c:pt>
                <c:pt idx="8308">
                  <c:v>19512</c:v>
                </c:pt>
                <c:pt idx="8309">
                  <c:v>19513</c:v>
                </c:pt>
                <c:pt idx="8310">
                  <c:v>19514</c:v>
                </c:pt>
                <c:pt idx="8311">
                  <c:v>19515</c:v>
                </c:pt>
                <c:pt idx="8312">
                  <c:v>19516</c:v>
                </c:pt>
                <c:pt idx="8313">
                  <c:v>19517</c:v>
                </c:pt>
                <c:pt idx="8314">
                  <c:v>19518</c:v>
                </c:pt>
                <c:pt idx="8315">
                  <c:v>19519</c:v>
                </c:pt>
                <c:pt idx="8316">
                  <c:v>19520</c:v>
                </c:pt>
                <c:pt idx="8317">
                  <c:v>19521</c:v>
                </c:pt>
                <c:pt idx="8318">
                  <c:v>19522</c:v>
                </c:pt>
                <c:pt idx="8319">
                  <c:v>19523</c:v>
                </c:pt>
                <c:pt idx="8320">
                  <c:v>19524</c:v>
                </c:pt>
                <c:pt idx="8321">
                  <c:v>19525</c:v>
                </c:pt>
                <c:pt idx="8322">
                  <c:v>19526</c:v>
                </c:pt>
                <c:pt idx="8323">
                  <c:v>19527</c:v>
                </c:pt>
                <c:pt idx="8324">
                  <c:v>19528</c:v>
                </c:pt>
                <c:pt idx="8325">
                  <c:v>19529</c:v>
                </c:pt>
                <c:pt idx="8326">
                  <c:v>19530</c:v>
                </c:pt>
                <c:pt idx="8327">
                  <c:v>19531</c:v>
                </c:pt>
                <c:pt idx="8328">
                  <c:v>19532</c:v>
                </c:pt>
                <c:pt idx="8329">
                  <c:v>19533</c:v>
                </c:pt>
                <c:pt idx="8330">
                  <c:v>19534</c:v>
                </c:pt>
                <c:pt idx="8331">
                  <c:v>19535</c:v>
                </c:pt>
                <c:pt idx="8332">
                  <c:v>19536</c:v>
                </c:pt>
                <c:pt idx="8333">
                  <c:v>19537</c:v>
                </c:pt>
                <c:pt idx="8334">
                  <c:v>19538</c:v>
                </c:pt>
                <c:pt idx="8335">
                  <c:v>19539</c:v>
                </c:pt>
                <c:pt idx="8336">
                  <c:v>19540</c:v>
                </c:pt>
                <c:pt idx="8337">
                  <c:v>19541</c:v>
                </c:pt>
                <c:pt idx="8338">
                  <c:v>19542</c:v>
                </c:pt>
                <c:pt idx="8339">
                  <c:v>19543</c:v>
                </c:pt>
                <c:pt idx="8340">
                  <c:v>19544</c:v>
                </c:pt>
                <c:pt idx="8341">
                  <c:v>19545</c:v>
                </c:pt>
                <c:pt idx="8342">
                  <c:v>19546</c:v>
                </c:pt>
                <c:pt idx="8343">
                  <c:v>19547</c:v>
                </c:pt>
                <c:pt idx="8344">
                  <c:v>19548</c:v>
                </c:pt>
                <c:pt idx="8345">
                  <c:v>19549</c:v>
                </c:pt>
                <c:pt idx="8346">
                  <c:v>19550</c:v>
                </c:pt>
                <c:pt idx="8347">
                  <c:v>19551</c:v>
                </c:pt>
                <c:pt idx="8348">
                  <c:v>19552</c:v>
                </c:pt>
                <c:pt idx="8349">
                  <c:v>19553</c:v>
                </c:pt>
                <c:pt idx="8350">
                  <c:v>19554</c:v>
                </c:pt>
                <c:pt idx="8351">
                  <c:v>19555</c:v>
                </c:pt>
                <c:pt idx="8352">
                  <c:v>19556</c:v>
                </c:pt>
                <c:pt idx="8353">
                  <c:v>19557</c:v>
                </c:pt>
                <c:pt idx="8354">
                  <c:v>19558</c:v>
                </c:pt>
                <c:pt idx="8355">
                  <c:v>19559</c:v>
                </c:pt>
                <c:pt idx="8356">
                  <c:v>19560</c:v>
                </c:pt>
                <c:pt idx="8357">
                  <c:v>19561</c:v>
                </c:pt>
                <c:pt idx="8358">
                  <c:v>19562</c:v>
                </c:pt>
                <c:pt idx="8359">
                  <c:v>19563</c:v>
                </c:pt>
                <c:pt idx="8360">
                  <c:v>19564</c:v>
                </c:pt>
                <c:pt idx="8361">
                  <c:v>19565</c:v>
                </c:pt>
                <c:pt idx="8362">
                  <c:v>19566</c:v>
                </c:pt>
                <c:pt idx="8363">
                  <c:v>19567</c:v>
                </c:pt>
                <c:pt idx="8364">
                  <c:v>19568</c:v>
                </c:pt>
                <c:pt idx="8365">
                  <c:v>19569</c:v>
                </c:pt>
                <c:pt idx="8366">
                  <c:v>19570</c:v>
                </c:pt>
                <c:pt idx="8367">
                  <c:v>19571</c:v>
                </c:pt>
                <c:pt idx="8368">
                  <c:v>19572</c:v>
                </c:pt>
                <c:pt idx="8369">
                  <c:v>19573</c:v>
                </c:pt>
                <c:pt idx="8370">
                  <c:v>19574</c:v>
                </c:pt>
                <c:pt idx="8371">
                  <c:v>19575</c:v>
                </c:pt>
                <c:pt idx="8372">
                  <c:v>19576</c:v>
                </c:pt>
                <c:pt idx="8373">
                  <c:v>19577</c:v>
                </c:pt>
                <c:pt idx="8374">
                  <c:v>19578</c:v>
                </c:pt>
                <c:pt idx="8375">
                  <c:v>19579</c:v>
                </c:pt>
                <c:pt idx="8376">
                  <c:v>19580</c:v>
                </c:pt>
                <c:pt idx="8377">
                  <c:v>19581</c:v>
                </c:pt>
                <c:pt idx="8378">
                  <c:v>19582</c:v>
                </c:pt>
                <c:pt idx="8379">
                  <c:v>19583</c:v>
                </c:pt>
                <c:pt idx="8380">
                  <c:v>19584</c:v>
                </c:pt>
                <c:pt idx="8381">
                  <c:v>19585</c:v>
                </c:pt>
                <c:pt idx="8382">
                  <c:v>19586</c:v>
                </c:pt>
                <c:pt idx="8383">
                  <c:v>19587</c:v>
                </c:pt>
                <c:pt idx="8384">
                  <c:v>19588</c:v>
                </c:pt>
                <c:pt idx="8385">
                  <c:v>19589</c:v>
                </c:pt>
                <c:pt idx="8386">
                  <c:v>19590</c:v>
                </c:pt>
                <c:pt idx="8387">
                  <c:v>19591</c:v>
                </c:pt>
                <c:pt idx="8388">
                  <c:v>19592</c:v>
                </c:pt>
                <c:pt idx="8389">
                  <c:v>19593</c:v>
                </c:pt>
                <c:pt idx="8390">
                  <c:v>19594</c:v>
                </c:pt>
                <c:pt idx="8391">
                  <c:v>19595</c:v>
                </c:pt>
                <c:pt idx="8392">
                  <c:v>19596</c:v>
                </c:pt>
                <c:pt idx="8393">
                  <c:v>19597</c:v>
                </c:pt>
                <c:pt idx="8394">
                  <c:v>19598</c:v>
                </c:pt>
                <c:pt idx="8395">
                  <c:v>19599</c:v>
                </c:pt>
                <c:pt idx="8396">
                  <c:v>19600</c:v>
                </c:pt>
                <c:pt idx="8397">
                  <c:v>19601</c:v>
                </c:pt>
                <c:pt idx="8398">
                  <c:v>19602</c:v>
                </c:pt>
                <c:pt idx="8399">
                  <c:v>19603</c:v>
                </c:pt>
                <c:pt idx="8400">
                  <c:v>19604</c:v>
                </c:pt>
                <c:pt idx="8401">
                  <c:v>19605</c:v>
                </c:pt>
                <c:pt idx="8402">
                  <c:v>19606</c:v>
                </c:pt>
                <c:pt idx="8403">
                  <c:v>19607</c:v>
                </c:pt>
                <c:pt idx="8404">
                  <c:v>19608</c:v>
                </c:pt>
                <c:pt idx="8405">
                  <c:v>19609</c:v>
                </c:pt>
                <c:pt idx="8406">
                  <c:v>19610</c:v>
                </c:pt>
                <c:pt idx="8407">
                  <c:v>19611</c:v>
                </c:pt>
                <c:pt idx="8408">
                  <c:v>19612</c:v>
                </c:pt>
                <c:pt idx="8409">
                  <c:v>19613</c:v>
                </c:pt>
                <c:pt idx="8410">
                  <c:v>19614</c:v>
                </c:pt>
                <c:pt idx="8411">
                  <c:v>19615</c:v>
                </c:pt>
                <c:pt idx="8412">
                  <c:v>19616</c:v>
                </c:pt>
                <c:pt idx="8413">
                  <c:v>19617</c:v>
                </c:pt>
                <c:pt idx="8414">
                  <c:v>19618</c:v>
                </c:pt>
                <c:pt idx="8415">
                  <c:v>19619</c:v>
                </c:pt>
                <c:pt idx="8416">
                  <c:v>19620</c:v>
                </c:pt>
                <c:pt idx="8417">
                  <c:v>19621</c:v>
                </c:pt>
                <c:pt idx="8418">
                  <c:v>19622</c:v>
                </c:pt>
                <c:pt idx="8419">
                  <c:v>19623</c:v>
                </c:pt>
                <c:pt idx="8420">
                  <c:v>19624</c:v>
                </c:pt>
                <c:pt idx="8421">
                  <c:v>19625</c:v>
                </c:pt>
                <c:pt idx="8422">
                  <c:v>19626</c:v>
                </c:pt>
                <c:pt idx="8423">
                  <c:v>19627</c:v>
                </c:pt>
                <c:pt idx="8424">
                  <c:v>19628</c:v>
                </c:pt>
                <c:pt idx="8425">
                  <c:v>19629</c:v>
                </c:pt>
                <c:pt idx="8426">
                  <c:v>19630</c:v>
                </c:pt>
                <c:pt idx="8427">
                  <c:v>19631</c:v>
                </c:pt>
                <c:pt idx="8428">
                  <c:v>19632</c:v>
                </c:pt>
                <c:pt idx="8429">
                  <c:v>19633</c:v>
                </c:pt>
                <c:pt idx="8430">
                  <c:v>19634</c:v>
                </c:pt>
                <c:pt idx="8431">
                  <c:v>19635</c:v>
                </c:pt>
                <c:pt idx="8432">
                  <c:v>19636</c:v>
                </c:pt>
                <c:pt idx="8433">
                  <c:v>19637</c:v>
                </c:pt>
                <c:pt idx="8434">
                  <c:v>19638</c:v>
                </c:pt>
                <c:pt idx="8435">
                  <c:v>19639</c:v>
                </c:pt>
                <c:pt idx="8436">
                  <c:v>19640</c:v>
                </c:pt>
                <c:pt idx="8437">
                  <c:v>19641</c:v>
                </c:pt>
                <c:pt idx="8438">
                  <c:v>19642</c:v>
                </c:pt>
                <c:pt idx="8439">
                  <c:v>19643</c:v>
                </c:pt>
                <c:pt idx="8440">
                  <c:v>19644</c:v>
                </c:pt>
                <c:pt idx="8441">
                  <c:v>19645</c:v>
                </c:pt>
                <c:pt idx="8442">
                  <c:v>19646</c:v>
                </c:pt>
                <c:pt idx="8443">
                  <c:v>19647</c:v>
                </c:pt>
                <c:pt idx="8444">
                  <c:v>19648</c:v>
                </c:pt>
                <c:pt idx="8445">
                  <c:v>19649</c:v>
                </c:pt>
                <c:pt idx="8446">
                  <c:v>19650</c:v>
                </c:pt>
                <c:pt idx="8447">
                  <c:v>19651</c:v>
                </c:pt>
                <c:pt idx="8448">
                  <c:v>19652</c:v>
                </c:pt>
                <c:pt idx="8449">
                  <c:v>19653</c:v>
                </c:pt>
                <c:pt idx="8450">
                  <c:v>19654</c:v>
                </c:pt>
                <c:pt idx="8451">
                  <c:v>19655</c:v>
                </c:pt>
                <c:pt idx="8452">
                  <c:v>19656</c:v>
                </c:pt>
                <c:pt idx="8453">
                  <c:v>19657</c:v>
                </c:pt>
                <c:pt idx="8454">
                  <c:v>19658</c:v>
                </c:pt>
                <c:pt idx="8455">
                  <c:v>19659</c:v>
                </c:pt>
                <c:pt idx="8456">
                  <c:v>19660</c:v>
                </c:pt>
                <c:pt idx="8457">
                  <c:v>19661</c:v>
                </c:pt>
                <c:pt idx="8458">
                  <c:v>19662</c:v>
                </c:pt>
                <c:pt idx="8459">
                  <c:v>19663</c:v>
                </c:pt>
                <c:pt idx="8460">
                  <c:v>19664</c:v>
                </c:pt>
                <c:pt idx="8461">
                  <c:v>19665</c:v>
                </c:pt>
                <c:pt idx="8462">
                  <c:v>19666</c:v>
                </c:pt>
                <c:pt idx="8463">
                  <c:v>19667</c:v>
                </c:pt>
                <c:pt idx="8464">
                  <c:v>19668</c:v>
                </c:pt>
                <c:pt idx="8465">
                  <c:v>19669</c:v>
                </c:pt>
                <c:pt idx="8466">
                  <c:v>19670</c:v>
                </c:pt>
                <c:pt idx="8467">
                  <c:v>19671</c:v>
                </c:pt>
                <c:pt idx="8468">
                  <c:v>19672</c:v>
                </c:pt>
                <c:pt idx="8469">
                  <c:v>19673</c:v>
                </c:pt>
                <c:pt idx="8470">
                  <c:v>19674</c:v>
                </c:pt>
                <c:pt idx="8471">
                  <c:v>19675</c:v>
                </c:pt>
                <c:pt idx="8472">
                  <c:v>19676</c:v>
                </c:pt>
                <c:pt idx="8473">
                  <c:v>19677</c:v>
                </c:pt>
                <c:pt idx="8474">
                  <c:v>19678</c:v>
                </c:pt>
                <c:pt idx="8475">
                  <c:v>19679</c:v>
                </c:pt>
                <c:pt idx="8476">
                  <c:v>19680</c:v>
                </c:pt>
                <c:pt idx="8477">
                  <c:v>19681</c:v>
                </c:pt>
                <c:pt idx="8478">
                  <c:v>19682</c:v>
                </c:pt>
                <c:pt idx="8479">
                  <c:v>19683</c:v>
                </c:pt>
                <c:pt idx="8480">
                  <c:v>19684</c:v>
                </c:pt>
                <c:pt idx="8481">
                  <c:v>19685</c:v>
                </c:pt>
                <c:pt idx="8482">
                  <c:v>19686</c:v>
                </c:pt>
                <c:pt idx="8483">
                  <c:v>19687</c:v>
                </c:pt>
                <c:pt idx="8484">
                  <c:v>19688</c:v>
                </c:pt>
                <c:pt idx="8485">
                  <c:v>19689</c:v>
                </c:pt>
                <c:pt idx="8486">
                  <c:v>19690</c:v>
                </c:pt>
                <c:pt idx="8487">
                  <c:v>19691</c:v>
                </c:pt>
                <c:pt idx="8488">
                  <c:v>19692</c:v>
                </c:pt>
                <c:pt idx="8489">
                  <c:v>19693</c:v>
                </c:pt>
                <c:pt idx="8490">
                  <c:v>19694</c:v>
                </c:pt>
                <c:pt idx="8491">
                  <c:v>19695</c:v>
                </c:pt>
                <c:pt idx="8492">
                  <c:v>19696</c:v>
                </c:pt>
                <c:pt idx="8493">
                  <c:v>19697</c:v>
                </c:pt>
                <c:pt idx="8494">
                  <c:v>19698</c:v>
                </c:pt>
                <c:pt idx="8495">
                  <c:v>19699</c:v>
                </c:pt>
                <c:pt idx="8496">
                  <c:v>19700</c:v>
                </c:pt>
                <c:pt idx="8497">
                  <c:v>19701</c:v>
                </c:pt>
                <c:pt idx="8498">
                  <c:v>19702</c:v>
                </c:pt>
                <c:pt idx="8499">
                  <c:v>19703</c:v>
                </c:pt>
                <c:pt idx="8500">
                  <c:v>19704</c:v>
                </c:pt>
                <c:pt idx="8501">
                  <c:v>19705</c:v>
                </c:pt>
                <c:pt idx="8502">
                  <c:v>19706</c:v>
                </c:pt>
                <c:pt idx="8503">
                  <c:v>19707</c:v>
                </c:pt>
                <c:pt idx="8504">
                  <c:v>19708</c:v>
                </c:pt>
                <c:pt idx="8505">
                  <c:v>19709</c:v>
                </c:pt>
                <c:pt idx="8506">
                  <c:v>19710</c:v>
                </c:pt>
                <c:pt idx="8507">
                  <c:v>19711</c:v>
                </c:pt>
                <c:pt idx="8508">
                  <c:v>19712</c:v>
                </c:pt>
                <c:pt idx="8509">
                  <c:v>19713</c:v>
                </c:pt>
                <c:pt idx="8510">
                  <c:v>19714</c:v>
                </c:pt>
                <c:pt idx="8511">
                  <c:v>19715</c:v>
                </c:pt>
                <c:pt idx="8512">
                  <c:v>19716</c:v>
                </c:pt>
                <c:pt idx="8513">
                  <c:v>19717</c:v>
                </c:pt>
                <c:pt idx="8514">
                  <c:v>19718</c:v>
                </c:pt>
                <c:pt idx="8515">
                  <c:v>19719</c:v>
                </c:pt>
                <c:pt idx="8516">
                  <c:v>19720</c:v>
                </c:pt>
                <c:pt idx="8517">
                  <c:v>19721</c:v>
                </c:pt>
                <c:pt idx="8518">
                  <c:v>19722</c:v>
                </c:pt>
                <c:pt idx="8519">
                  <c:v>19723</c:v>
                </c:pt>
                <c:pt idx="8520">
                  <c:v>19724</c:v>
                </c:pt>
                <c:pt idx="8521">
                  <c:v>19725</c:v>
                </c:pt>
                <c:pt idx="8522">
                  <c:v>19726</c:v>
                </c:pt>
                <c:pt idx="8523">
                  <c:v>19727</c:v>
                </c:pt>
                <c:pt idx="8524">
                  <c:v>19728</c:v>
                </c:pt>
                <c:pt idx="8525">
                  <c:v>19729</c:v>
                </c:pt>
                <c:pt idx="8526">
                  <c:v>19730</c:v>
                </c:pt>
                <c:pt idx="8527">
                  <c:v>19731</c:v>
                </c:pt>
                <c:pt idx="8528">
                  <c:v>19732</c:v>
                </c:pt>
                <c:pt idx="8529">
                  <c:v>19733</c:v>
                </c:pt>
                <c:pt idx="8530">
                  <c:v>19734</c:v>
                </c:pt>
                <c:pt idx="8531">
                  <c:v>19735</c:v>
                </c:pt>
                <c:pt idx="8532">
                  <c:v>19736</c:v>
                </c:pt>
                <c:pt idx="8533">
                  <c:v>19737</c:v>
                </c:pt>
                <c:pt idx="8534">
                  <c:v>19738</c:v>
                </c:pt>
                <c:pt idx="8535">
                  <c:v>19739</c:v>
                </c:pt>
                <c:pt idx="8536">
                  <c:v>19740</c:v>
                </c:pt>
                <c:pt idx="8537">
                  <c:v>19741</c:v>
                </c:pt>
                <c:pt idx="8538">
                  <c:v>19742</c:v>
                </c:pt>
                <c:pt idx="8539">
                  <c:v>19743</c:v>
                </c:pt>
                <c:pt idx="8540">
                  <c:v>19744</c:v>
                </c:pt>
                <c:pt idx="8541">
                  <c:v>19745</c:v>
                </c:pt>
                <c:pt idx="8542">
                  <c:v>19746</c:v>
                </c:pt>
                <c:pt idx="8543">
                  <c:v>19747</c:v>
                </c:pt>
                <c:pt idx="8544">
                  <c:v>19748</c:v>
                </c:pt>
                <c:pt idx="8545">
                  <c:v>19749</c:v>
                </c:pt>
                <c:pt idx="8546">
                  <c:v>19750</c:v>
                </c:pt>
                <c:pt idx="8547">
                  <c:v>19751</c:v>
                </c:pt>
                <c:pt idx="8548">
                  <c:v>19752</c:v>
                </c:pt>
                <c:pt idx="8549">
                  <c:v>19753</c:v>
                </c:pt>
                <c:pt idx="8550">
                  <c:v>19754</c:v>
                </c:pt>
                <c:pt idx="8551">
                  <c:v>19755</c:v>
                </c:pt>
                <c:pt idx="8552">
                  <c:v>19756</c:v>
                </c:pt>
                <c:pt idx="8553">
                  <c:v>19757</c:v>
                </c:pt>
                <c:pt idx="8554">
                  <c:v>19758</c:v>
                </c:pt>
                <c:pt idx="8555">
                  <c:v>19759</c:v>
                </c:pt>
                <c:pt idx="8556">
                  <c:v>19760</c:v>
                </c:pt>
                <c:pt idx="8557">
                  <c:v>19761</c:v>
                </c:pt>
                <c:pt idx="8558">
                  <c:v>19762</c:v>
                </c:pt>
                <c:pt idx="8559">
                  <c:v>19763</c:v>
                </c:pt>
                <c:pt idx="8560">
                  <c:v>19764</c:v>
                </c:pt>
                <c:pt idx="8561">
                  <c:v>19765</c:v>
                </c:pt>
                <c:pt idx="8562">
                  <c:v>19766</c:v>
                </c:pt>
                <c:pt idx="8563">
                  <c:v>19767</c:v>
                </c:pt>
                <c:pt idx="8564">
                  <c:v>19768</c:v>
                </c:pt>
                <c:pt idx="8565">
                  <c:v>19769</c:v>
                </c:pt>
                <c:pt idx="8566">
                  <c:v>19770</c:v>
                </c:pt>
                <c:pt idx="8567">
                  <c:v>19771</c:v>
                </c:pt>
                <c:pt idx="8568">
                  <c:v>19772</c:v>
                </c:pt>
                <c:pt idx="8569">
                  <c:v>19773</c:v>
                </c:pt>
                <c:pt idx="8570">
                  <c:v>19774</c:v>
                </c:pt>
                <c:pt idx="8571">
                  <c:v>19775</c:v>
                </c:pt>
                <c:pt idx="8572">
                  <c:v>19776</c:v>
                </c:pt>
                <c:pt idx="8573">
                  <c:v>19777</c:v>
                </c:pt>
                <c:pt idx="8574">
                  <c:v>19778</c:v>
                </c:pt>
                <c:pt idx="8575">
                  <c:v>19779</c:v>
                </c:pt>
                <c:pt idx="8576">
                  <c:v>19780</c:v>
                </c:pt>
                <c:pt idx="8577">
                  <c:v>19781</c:v>
                </c:pt>
                <c:pt idx="8578">
                  <c:v>19782</c:v>
                </c:pt>
                <c:pt idx="8579">
                  <c:v>19783</c:v>
                </c:pt>
                <c:pt idx="8580">
                  <c:v>19784</c:v>
                </c:pt>
                <c:pt idx="8581">
                  <c:v>19785</c:v>
                </c:pt>
                <c:pt idx="8582">
                  <c:v>19786</c:v>
                </c:pt>
                <c:pt idx="8583">
                  <c:v>19787</c:v>
                </c:pt>
                <c:pt idx="8584">
                  <c:v>19788</c:v>
                </c:pt>
                <c:pt idx="8585">
                  <c:v>19789</c:v>
                </c:pt>
                <c:pt idx="8586">
                  <c:v>19790</c:v>
                </c:pt>
                <c:pt idx="8587">
                  <c:v>19791</c:v>
                </c:pt>
                <c:pt idx="8588">
                  <c:v>19792</c:v>
                </c:pt>
                <c:pt idx="8589">
                  <c:v>19793</c:v>
                </c:pt>
                <c:pt idx="8590">
                  <c:v>19794</c:v>
                </c:pt>
                <c:pt idx="8591">
                  <c:v>19795</c:v>
                </c:pt>
                <c:pt idx="8592">
                  <c:v>19796</c:v>
                </c:pt>
                <c:pt idx="8593">
                  <c:v>19797</c:v>
                </c:pt>
                <c:pt idx="8594">
                  <c:v>19798</c:v>
                </c:pt>
                <c:pt idx="8595">
                  <c:v>19799</c:v>
                </c:pt>
                <c:pt idx="8596">
                  <c:v>19800</c:v>
                </c:pt>
                <c:pt idx="8597">
                  <c:v>19801</c:v>
                </c:pt>
                <c:pt idx="8598">
                  <c:v>19802</c:v>
                </c:pt>
                <c:pt idx="8599">
                  <c:v>19803</c:v>
                </c:pt>
                <c:pt idx="8600">
                  <c:v>19804</c:v>
                </c:pt>
                <c:pt idx="8601">
                  <c:v>19805</c:v>
                </c:pt>
                <c:pt idx="8602">
                  <c:v>19806</c:v>
                </c:pt>
                <c:pt idx="8603">
                  <c:v>19807</c:v>
                </c:pt>
                <c:pt idx="8604">
                  <c:v>19808</c:v>
                </c:pt>
                <c:pt idx="8605">
                  <c:v>19809</c:v>
                </c:pt>
                <c:pt idx="8606">
                  <c:v>19810</c:v>
                </c:pt>
                <c:pt idx="8607">
                  <c:v>19811</c:v>
                </c:pt>
                <c:pt idx="8608">
                  <c:v>19812</c:v>
                </c:pt>
                <c:pt idx="8609">
                  <c:v>19813</c:v>
                </c:pt>
                <c:pt idx="8610">
                  <c:v>19814</c:v>
                </c:pt>
                <c:pt idx="8611">
                  <c:v>19815</c:v>
                </c:pt>
                <c:pt idx="8612">
                  <c:v>19816</c:v>
                </c:pt>
                <c:pt idx="8613">
                  <c:v>19817</c:v>
                </c:pt>
                <c:pt idx="8614">
                  <c:v>19818</c:v>
                </c:pt>
                <c:pt idx="8615">
                  <c:v>19819</c:v>
                </c:pt>
                <c:pt idx="8616">
                  <c:v>19820</c:v>
                </c:pt>
                <c:pt idx="8617">
                  <c:v>19821</c:v>
                </c:pt>
                <c:pt idx="8618">
                  <c:v>19822</c:v>
                </c:pt>
                <c:pt idx="8619">
                  <c:v>19823</c:v>
                </c:pt>
                <c:pt idx="8620">
                  <c:v>19824</c:v>
                </c:pt>
                <c:pt idx="8621">
                  <c:v>19825</c:v>
                </c:pt>
                <c:pt idx="8622">
                  <c:v>19826</c:v>
                </c:pt>
                <c:pt idx="8623">
                  <c:v>19827</c:v>
                </c:pt>
                <c:pt idx="8624">
                  <c:v>19828</c:v>
                </c:pt>
                <c:pt idx="8625">
                  <c:v>19829</c:v>
                </c:pt>
                <c:pt idx="8626">
                  <c:v>19830</c:v>
                </c:pt>
                <c:pt idx="8627">
                  <c:v>19831</c:v>
                </c:pt>
                <c:pt idx="8628">
                  <c:v>19832</c:v>
                </c:pt>
                <c:pt idx="8629">
                  <c:v>19833</c:v>
                </c:pt>
                <c:pt idx="8630">
                  <c:v>19834</c:v>
                </c:pt>
                <c:pt idx="8631">
                  <c:v>19835</c:v>
                </c:pt>
                <c:pt idx="8632">
                  <c:v>19836</c:v>
                </c:pt>
                <c:pt idx="8633">
                  <c:v>19837</c:v>
                </c:pt>
                <c:pt idx="8634">
                  <c:v>19838</c:v>
                </c:pt>
                <c:pt idx="8635">
                  <c:v>19839</c:v>
                </c:pt>
                <c:pt idx="8636">
                  <c:v>19840</c:v>
                </c:pt>
                <c:pt idx="8637">
                  <c:v>19841</c:v>
                </c:pt>
                <c:pt idx="8638">
                  <c:v>19842</c:v>
                </c:pt>
                <c:pt idx="8639">
                  <c:v>19843</c:v>
                </c:pt>
                <c:pt idx="8640">
                  <c:v>19844</c:v>
                </c:pt>
                <c:pt idx="8641">
                  <c:v>19845</c:v>
                </c:pt>
                <c:pt idx="8642">
                  <c:v>19846</c:v>
                </c:pt>
                <c:pt idx="8643">
                  <c:v>19847</c:v>
                </c:pt>
                <c:pt idx="8644">
                  <c:v>19848</c:v>
                </c:pt>
                <c:pt idx="8645">
                  <c:v>19849</c:v>
                </c:pt>
                <c:pt idx="8646">
                  <c:v>19850</c:v>
                </c:pt>
                <c:pt idx="8647">
                  <c:v>19851</c:v>
                </c:pt>
                <c:pt idx="8648">
                  <c:v>19852</c:v>
                </c:pt>
                <c:pt idx="8649">
                  <c:v>19853</c:v>
                </c:pt>
                <c:pt idx="8650">
                  <c:v>19854</c:v>
                </c:pt>
                <c:pt idx="8651">
                  <c:v>19855</c:v>
                </c:pt>
                <c:pt idx="8652">
                  <c:v>19856</c:v>
                </c:pt>
                <c:pt idx="8653">
                  <c:v>19857</c:v>
                </c:pt>
                <c:pt idx="8654">
                  <c:v>19858</c:v>
                </c:pt>
                <c:pt idx="8655">
                  <c:v>19859</c:v>
                </c:pt>
                <c:pt idx="8656">
                  <c:v>19860</c:v>
                </c:pt>
                <c:pt idx="8657">
                  <c:v>19861</c:v>
                </c:pt>
                <c:pt idx="8658">
                  <c:v>19862</c:v>
                </c:pt>
                <c:pt idx="8659">
                  <c:v>19863</c:v>
                </c:pt>
                <c:pt idx="8660">
                  <c:v>19864</c:v>
                </c:pt>
                <c:pt idx="8661">
                  <c:v>19865</c:v>
                </c:pt>
                <c:pt idx="8662">
                  <c:v>19866</c:v>
                </c:pt>
                <c:pt idx="8663">
                  <c:v>19867</c:v>
                </c:pt>
                <c:pt idx="8664">
                  <c:v>19868</c:v>
                </c:pt>
                <c:pt idx="8665">
                  <c:v>19869</c:v>
                </c:pt>
                <c:pt idx="8666">
                  <c:v>19870</c:v>
                </c:pt>
                <c:pt idx="8667">
                  <c:v>19871</c:v>
                </c:pt>
                <c:pt idx="8668">
                  <c:v>19872</c:v>
                </c:pt>
                <c:pt idx="8669">
                  <c:v>19873</c:v>
                </c:pt>
                <c:pt idx="8670">
                  <c:v>19874</c:v>
                </c:pt>
                <c:pt idx="8671">
                  <c:v>19875</c:v>
                </c:pt>
                <c:pt idx="8672">
                  <c:v>19876</c:v>
                </c:pt>
                <c:pt idx="8673">
                  <c:v>19877</c:v>
                </c:pt>
                <c:pt idx="8674">
                  <c:v>19878</c:v>
                </c:pt>
                <c:pt idx="8675">
                  <c:v>19879</c:v>
                </c:pt>
                <c:pt idx="8676">
                  <c:v>19880</c:v>
                </c:pt>
                <c:pt idx="8677">
                  <c:v>19881</c:v>
                </c:pt>
                <c:pt idx="8678">
                  <c:v>19882</c:v>
                </c:pt>
                <c:pt idx="8679">
                  <c:v>19883</c:v>
                </c:pt>
                <c:pt idx="8680">
                  <c:v>19884</c:v>
                </c:pt>
                <c:pt idx="8681">
                  <c:v>19885</c:v>
                </c:pt>
                <c:pt idx="8682">
                  <c:v>19886</c:v>
                </c:pt>
                <c:pt idx="8683">
                  <c:v>19887</c:v>
                </c:pt>
                <c:pt idx="8684">
                  <c:v>19888</c:v>
                </c:pt>
                <c:pt idx="8685">
                  <c:v>19889</c:v>
                </c:pt>
                <c:pt idx="8686">
                  <c:v>19890</c:v>
                </c:pt>
                <c:pt idx="8687">
                  <c:v>19891</c:v>
                </c:pt>
                <c:pt idx="8688">
                  <c:v>19892</c:v>
                </c:pt>
                <c:pt idx="8689">
                  <c:v>19893</c:v>
                </c:pt>
                <c:pt idx="8690">
                  <c:v>19894</c:v>
                </c:pt>
                <c:pt idx="8691">
                  <c:v>19895</c:v>
                </c:pt>
                <c:pt idx="8692">
                  <c:v>19896</c:v>
                </c:pt>
                <c:pt idx="8693">
                  <c:v>19897</c:v>
                </c:pt>
                <c:pt idx="8694">
                  <c:v>19898</c:v>
                </c:pt>
                <c:pt idx="8695">
                  <c:v>19899</c:v>
                </c:pt>
                <c:pt idx="8696">
                  <c:v>19900</c:v>
                </c:pt>
                <c:pt idx="8697">
                  <c:v>19901</c:v>
                </c:pt>
                <c:pt idx="8698">
                  <c:v>19902</c:v>
                </c:pt>
                <c:pt idx="8699">
                  <c:v>19903</c:v>
                </c:pt>
                <c:pt idx="8700">
                  <c:v>19904</c:v>
                </c:pt>
                <c:pt idx="8701">
                  <c:v>19905</c:v>
                </c:pt>
                <c:pt idx="8702">
                  <c:v>19906</c:v>
                </c:pt>
                <c:pt idx="8703">
                  <c:v>19907</c:v>
                </c:pt>
                <c:pt idx="8704">
                  <c:v>19908</c:v>
                </c:pt>
                <c:pt idx="8705">
                  <c:v>19909</c:v>
                </c:pt>
                <c:pt idx="8706">
                  <c:v>19910</c:v>
                </c:pt>
                <c:pt idx="8707">
                  <c:v>19911</c:v>
                </c:pt>
                <c:pt idx="8708">
                  <c:v>19912</c:v>
                </c:pt>
                <c:pt idx="8709">
                  <c:v>19913</c:v>
                </c:pt>
                <c:pt idx="8710">
                  <c:v>19914</c:v>
                </c:pt>
                <c:pt idx="8711">
                  <c:v>19915</c:v>
                </c:pt>
                <c:pt idx="8712">
                  <c:v>19916</c:v>
                </c:pt>
                <c:pt idx="8713">
                  <c:v>19917</c:v>
                </c:pt>
                <c:pt idx="8714">
                  <c:v>19918</c:v>
                </c:pt>
                <c:pt idx="8715">
                  <c:v>19919</c:v>
                </c:pt>
                <c:pt idx="8716">
                  <c:v>19920</c:v>
                </c:pt>
                <c:pt idx="8717">
                  <c:v>19921</c:v>
                </c:pt>
                <c:pt idx="8718">
                  <c:v>19922</c:v>
                </c:pt>
                <c:pt idx="8719">
                  <c:v>19923</c:v>
                </c:pt>
                <c:pt idx="8720">
                  <c:v>19924</c:v>
                </c:pt>
                <c:pt idx="8721">
                  <c:v>19925</c:v>
                </c:pt>
                <c:pt idx="8722">
                  <c:v>19926</c:v>
                </c:pt>
                <c:pt idx="8723">
                  <c:v>19927</c:v>
                </c:pt>
                <c:pt idx="8724">
                  <c:v>19928</c:v>
                </c:pt>
                <c:pt idx="8725">
                  <c:v>19929</c:v>
                </c:pt>
                <c:pt idx="8726">
                  <c:v>19930</c:v>
                </c:pt>
                <c:pt idx="8727">
                  <c:v>19931</c:v>
                </c:pt>
                <c:pt idx="8728">
                  <c:v>19932</c:v>
                </c:pt>
                <c:pt idx="8729">
                  <c:v>19933</c:v>
                </c:pt>
                <c:pt idx="8730">
                  <c:v>19934</c:v>
                </c:pt>
                <c:pt idx="8731">
                  <c:v>19935</c:v>
                </c:pt>
                <c:pt idx="8732">
                  <c:v>19936</c:v>
                </c:pt>
                <c:pt idx="8733">
                  <c:v>19937</c:v>
                </c:pt>
                <c:pt idx="8734">
                  <c:v>19938</c:v>
                </c:pt>
                <c:pt idx="8735">
                  <c:v>19939</c:v>
                </c:pt>
                <c:pt idx="8736">
                  <c:v>19940</c:v>
                </c:pt>
                <c:pt idx="8737">
                  <c:v>19941</c:v>
                </c:pt>
                <c:pt idx="8738">
                  <c:v>19942</c:v>
                </c:pt>
                <c:pt idx="8739">
                  <c:v>19943</c:v>
                </c:pt>
                <c:pt idx="8740">
                  <c:v>19944</c:v>
                </c:pt>
                <c:pt idx="8741">
                  <c:v>19945</c:v>
                </c:pt>
                <c:pt idx="8742">
                  <c:v>19946</c:v>
                </c:pt>
                <c:pt idx="8743">
                  <c:v>19947</c:v>
                </c:pt>
                <c:pt idx="8744">
                  <c:v>19948</c:v>
                </c:pt>
                <c:pt idx="8745">
                  <c:v>19949</c:v>
                </c:pt>
                <c:pt idx="8746">
                  <c:v>19950</c:v>
                </c:pt>
                <c:pt idx="8747">
                  <c:v>19951</c:v>
                </c:pt>
                <c:pt idx="8748">
                  <c:v>19952</c:v>
                </c:pt>
                <c:pt idx="8749">
                  <c:v>19953</c:v>
                </c:pt>
                <c:pt idx="8750">
                  <c:v>19954</c:v>
                </c:pt>
                <c:pt idx="8751">
                  <c:v>19955</c:v>
                </c:pt>
                <c:pt idx="8752">
                  <c:v>19956</c:v>
                </c:pt>
                <c:pt idx="8753">
                  <c:v>19957</c:v>
                </c:pt>
                <c:pt idx="8754">
                  <c:v>19958</c:v>
                </c:pt>
                <c:pt idx="8755">
                  <c:v>19959</c:v>
                </c:pt>
                <c:pt idx="8756">
                  <c:v>19960</c:v>
                </c:pt>
                <c:pt idx="8757">
                  <c:v>19961</c:v>
                </c:pt>
                <c:pt idx="8758">
                  <c:v>19962</c:v>
                </c:pt>
                <c:pt idx="8759">
                  <c:v>19963</c:v>
                </c:pt>
                <c:pt idx="8760">
                  <c:v>19964</c:v>
                </c:pt>
                <c:pt idx="8761">
                  <c:v>19965</c:v>
                </c:pt>
                <c:pt idx="8762">
                  <c:v>19966</c:v>
                </c:pt>
                <c:pt idx="8763">
                  <c:v>19967</c:v>
                </c:pt>
                <c:pt idx="8764">
                  <c:v>19968</c:v>
                </c:pt>
                <c:pt idx="8765">
                  <c:v>19969</c:v>
                </c:pt>
                <c:pt idx="8766">
                  <c:v>19970</c:v>
                </c:pt>
                <c:pt idx="8767">
                  <c:v>19971</c:v>
                </c:pt>
                <c:pt idx="8768">
                  <c:v>19972</c:v>
                </c:pt>
                <c:pt idx="8769">
                  <c:v>19973</c:v>
                </c:pt>
                <c:pt idx="8770">
                  <c:v>19974</c:v>
                </c:pt>
                <c:pt idx="8771">
                  <c:v>19975</c:v>
                </c:pt>
                <c:pt idx="8772">
                  <c:v>19976</c:v>
                </c:pt>
                <c:pt idx="8773">
                  <c:v>19977</c:v>
                </c:pt>
                <c:pt idx="8774">
                  <c:v>19978</c:v>
                </c:pt>
                <c:pt idx="8775">
                  <c:v>19979</c:v>
                </c:pt>
                <c:pt idx="8776">
                  <c:v>19980</c:v>
                </c:pt>
                <c:pt idx="8777">
                  <c:v>19981</c:v>
                </c:pt>
                <c:pt idx="8778">
                  <c:v>19982</c:v>
                </c:pt>
                <c:pt idx="8779">
                  <c:v>19983</c:v>
                </c:pt>
                <c:pt idx="8780">
                  <c:v>19984</c:v>
                </c:pt>
                <c:pt idx="8781">
                  <c:v>19985</c:v>
                </c:pt>
                <c:pt idx="8782">
                  <c:v>19986</c:v>
                </c:pt>
                <c:pt idx="8783">
                  <c:v>19987</c:v>
                </c:pt>
                <c:pt idx="8784">
                  <c:v>19988</c:v>
                </c:pt>
                <c:pt idx="8785">
                  <c:v>19989</c:v>
                </c:pt>
                <c:pt idx="8786">
                  <c:v>19990</c:v>
                </c:pt>
                <c:pt idx="8787">
                  <c:v>19991</c:v>
                </c:pt>
                <c:pt idx="8788">
                  <c:v>19992</c:v>
                </c:pt>
                <c:pt idx="8789">
                  <c:v>19993</c:v>
                </c:pt>
                <c:pt idx="8790">
                  <c:v>19994</c:v>
                </c:pt>
                <c:pt idx="8791">
                  <c:v>19995</c:v>
                </c:pt>
                <c:pt idx="8792">
                  <c:v>19996</c:v>
                </c:pt>
                <c:pt idx="8793">
                  <c:v>19997</c:v>
                </c:pt>
                <c:pt idx="8794">
                  <c:v>19998</c:v>
                </c:pt>
                <c:pt idx="8795">
                  <c:v>19999</c:v>
                </c:pt>
                <c:pt idx="8796">
                  <c:v>20000</c:v>
                </c:pt>
                <c:pt idx="8797">
                  <c:v>20001</c:v>
                </c:pt>
                <c:pt idx="8798">
                  <c:v>20002</c:v>
                </c:pt>
                <c:pt idx="8799">
                  <c:v>20003</c:v>
                </c:pt>
                <c:pt idx="8800">
                  <c:v>20004</c:v>
                </c:pt>
                <c:pt idx="8801">
                  <c:v>20005</c:v>
                </c:pt>
                <c:pt idx="8802">
                  <c:v>20006</c:v>
                </c:pt>
                <c:pt idx="8803">
                  <c:v>20007</c:v>
                </c:pt>
                <c:pt idx="8804">
                  <c:v>20008</c:v>
                </c:pt>
                <c:pt idx="8805">
                  <c:v>20009</c:v>
                </c:pt>
                <c:pt idx="8806">
                  <c:v>20010</c:v>
                </c:pt>
                <c:pt idx="8807">
                  <c:v>20011</c:v>
                </c:pt>
                <c:pt idx="8808">
                  <c:v>20012</c:v>
                </c:pt>
                <c:pt idx="8809">
                  <c:v>20013</c:v>
                </c:pt>
                <c:pt idx="8810">
                  <c:v>20014</c:v>
                </c:pt>
                <c:pt idx="8811">
                  <c:v>20015</c:v>
                </c:pt>
                <c:pt idx="8812">
                  <c:v>20016</c:v>
                </c:pt>
                <c:pt idx="8813">
                  <c:v>20017</c:v>
                </c:pt>
                <c:pt idx="8814">
                  <c:v>20018</c:v>
                </c:pt>
                <c:pt idx="8815">
                  <c:v>20019</c:v>
                </c:pt>
                <c:pt idx="8816">
                  <c:v>20020</c:v>
                </c:pt>
                <c:pt idx="8817">
                  <c:v>20021</c:v>
                </c:pt>
                <c:pt idx="8818">
                  <c:v>20022</c:v>
                </c:pt>
                <c:pt idx="8819">
                  <c:v>20023</c:v>
                </c:pt>
                <c:pt idx="8820">
                  <c:v>20024</c:v>
                </c:pt>
                <c:pt idx="8821">
                  <c:v>20025</c:v>
                </c:pt>
                <c:pt idx="8822">
                  <c:v>20026</c:v>
                </c:pt>
                <c:pt idx="8823">
                  <c:v>20027</c:v>
                </c:pt>
                <c:pt idx="8824">
                  <c:v>20028</c:v>
                </c:pt>
                <c:pt idx="8825">
                  <c:v>20029</c:v>
                </c:pt>
                <c:pt idx="8826">
                  <c:v>20030</c:v>
                </c:pt>
                <c:pt idx="8827">
                  <c:v>20031</c:v>
                </c:pt>
                <c:pt idx="8828">
                  <c:v>20032</c:v>
                </c:pt>
                <c:pt idx="8829">
                  <c:v>20033</c:v>
                </c:pt>
                <c:pt idx="8830">
                  <c:v>20034</c:v>
                </c:pt>
                <c:pt idx="8831">
                  <c:v>20035</c:v>
                </c:pt>
                <c:pt idx="8832">
                  <c:v>20036</c:v>
                </c:pt>
                <c:pt idx="8833">
                  <c:v>20037</c:v>
                </c:pt>
                <c:pt idx="8834">
                  <c:v>20038</c:v>
                </c:pt>
                <c:pt idx="8835">
                  <c:v>20039</c:v>
                </c:pt>
                <c:pt idx="8836">
                  <c:v>20040</c:v>
                </c:pt>
                <c:pt idx="8837">
                  <c:v>20041</c:v>
                </c:pt>
                <c:pt idx="8838">
                  <c:v>20042</c:v>
                </c:pt>
                <c:pt idx="8839">
                  <c:v>20043</c:v>
                </c:pt>
                <c:pt idx="8840">
                  <c:v>20044</c:v>
                </c:pt>
                <c:pt idx="8841">
                  <c:v>20045</c:v>
                </c:pt>
                <c:pt idx="8842">
                  <c:v>20046</c:v>
                </c:pt>
                <c:pt idx="8843">
                  <c:v>20047</c:v>
                </c:pt>
                <c:pt idx="8844">
                  <c:v>20048</c:v>
                </c:pt>
                <c:pt idx="8845">
                  <c:v>20049</c:v>
                </c:pt>
                <c:pt idx="8846">
                  <c:v>20050</c:v>
                </c:pt>
                <c:pt idx="8847">
                  <c:v>20051</c:v>
                </c:pt>
                <c:pt idx="8848">
                  <c:v>20052</c:v>
                </c:pt>
                <c:pt idx="8849">
                  <c:v>20053</c:v>
                </c:pt>
                <c:pt idx="8850">
                  <c:v>20054</c:v>
                </c:pt>
                <c:pt idx="8851">
                  <c:v>20055</c:v>
                </c:pt>
                <c:pt idx="8852">
                  <c:v>20056</c:v>
                </c:pt>
                <c:pt idx="8853">
                  <c:v>20057</c:v>
                </c:pt>
                <c:pt idx="8854">
                  <c:v>20058</c:v>
                </c:pt>
                <c:pt idx="8855">
                  <c:v>20059</c:v>
                </c:pt>
                <c:pt idx="8856">
                  <c:v>20060</c:v>
                </c:pt>
                <c:pt idx="8857">
                  <c:v>20061</c:v>
                </c:pt>
                <c:pt idx="8858">
                  <c:v>20062</c:v>
                </c:pt>
                <c:pt idx="8859">
                  <c:v>20063</c:v>
                </c:pt>
                <c:pt idx="8860">
                  <c:v>20064</c:v>
                </c:pt>
                <c:pt idx="8861">
                  <c:v>20065</c:v>
                </c:pt>
                <c:pt idx="8862">
                  <c:v>20066</c:v>
                </c:pt>
                <c:pt idx="8863">
                  <c:v>20067</c:v>
                </c:pt>
                <c:pt idx="8864">
                  <c:v>20068</c:v>
                </c:pt>
                <c:pt idx="8865">
                  <c:v>20069</c:v>
                </c:pt>
                <c:pt idx="8866">
                  <c:v>20070</c:v>
                </c:pt>
                <c:pt idx="8867">
                  <c:v>20071</c:v>
                </c:pt>
                <c:pt idx="8868">
                  <c:v>20072</c:v>
                </c:pt>
                <c:pt idx="8869">
                  <c:v>20073</c:v>
                </c:pt>
                <c:pt idx="8870">
                  <c:v>20074</c:v>
                </c:pt>
                <c:pt idx="8871">
                  <c:v>20075</c:v>
                </c:pt>
                <c:pt idx="8872">
                  <c:v>20076</c:v>
                </c:pt>
                <c:pt idx="8873">
                  <c:v>20077</c:v>
                </c:pt>
                <c:pt idx="8874">
                  <c:v>20078</c:v>
                </c:pt>
                <c:pt idx="8875">
                  <c:v>20079</c:v>
                </c:pt>
                <c:pt idx="8876">
                  <c:v>20080</c:v>
                </c:pt>
                <c:pt idx="8877">
                  <c:v>20081</c:v>
                </c:pt>
                <c:pt idx="8878">
                  <c:v>20082</c:v>
                </c:pt>
                <c:pt idx="8879">
                  <c:v>20083</c:v>
                </c:pt>
                <c:pt idx="8880">
                  <c:v>20084</c:v>
                </c:pt>
                <c:pt idx="8881">
                  <c:v>20085</c:v>
                </c:pt>
                <c:pt idx="8882">
                  <c:v>20086</c:v>
                </c:pt>
                <c:pt idx="8883">
                  <c:v>20087</c:v>
                </c:pt>
                <c:pt idx="8884">
                  <c:v>20088</c:v>
                </c:pt>
                <c:pt idx="8885">
                  <c:v>20089</c:v>
                </c:pt>
                <c:pt idx="8886">
                  <c:v>20090</c:v>
                </c:pt>
                <c:pt idx="8887">
                  <c:v>20091</c:v>
                </c:pt>
                <c:pt idx="8888">
                  <c:v>20092</c:v>
                </c:pt>
                <c:pt idx="8889">
                  <c:v>20093</c:v>
                </c:pt>
                <c:pt idx="8890">
                  <c:v>20094</c:v>
                </c:pt>
                <c:pt idx="8891">
                  <c:v>20095</c:v>
                </c:pt>
                <c:pt idx="8892">
                  <c:v>20096</c:v>
                </c:pt>
                <c:pt idx="8893">
                  <c:v>20097</c:v>
                </c:pt>
                <c:pt idx="8894">
                  <c:v>20098</c:v>
                </c:pt>
                <c:pt idx="8895">
                  <c:v>20099</c:v>
                </c:pt>
                <c:pt idx="8896">
                  <c:v>20100</c:v>
                </c:pt>
                <c:pt idx="8897">
                  <c:v>20101</c:v>
                </c:pt>
                <c:pt idx="8898">
                  <c:v>20102</c:v>
                </c:pt>
                <c:pt idx="8899">
                  <c:v>20103</c:v>
                </c:pt>
                <c:pt idx="8900">
                  <c:v>20104</c:v>
                </c:pt>
                <c:pt idx="8901">
                  <c:v>20105</c:v>
                </c:pt>
                <c:pt idx="8902">
                  <c:v>20106</c:v>
                </c:pt>
                <c:pt idx="8903">
                  <c:v>20107</c:v>
                </c:pt>
                <c:pt idx="8904">
                  <c:v>20108</c:v>
                </c:pt>
                <c:pt idx="8905">
                  <c:v>20109</c:v>
                </c:pt>
                <c:pt idx="8906">
                  <c:v>20110</c:v>
                </c:pt>
                <c:pt idx="8907">
                  <c:v>20111</c:v>
                </c:pt>
                <c:pt idx="8908">
                  <c:v>20112</c:v>
                </c:pt>
                <c:pt idx="8909">
                  <c:v>20113</c:v>
                </c:pt>
                <c:pt idx="8910">
                  <c:v>20114</c:v>
                </c:pt>
                <c:pt idx="8911">
                  <c:v>20115</c:v>
                </c:pt>
                <c:pt idx="8912">
                  <c:v>20116</c:v>
                </c:pt>
                <c:pt idx="8913">
                  <c:v>20117</c:v>
                </c:pt>
                <c:pt idx="8914">
                  <c:v>20118</c:v>
                </c:pt>
                <c:pt idx="8915">
                  <c:v>20119</c:v>
                </c:pt>
                <c:pt idx="8916">
                  <c:v>20120</c:v>
                </c:pt>
                <c:pt idx="8917">
                  <c:v>20121</c:v>
                </c:pt>
                <c:pt idx="8918">
                  <c:v>20122</c:v>
                </c:pt>
                <c:pt idx="8919">
                  <c:v>20123</c:v>
                </c:pt>
                <c:pt idx="8920">
                  <c:v>20124</c:v>
                </c:pt>
                <c:pt idx="8921">
                  <c:v>20125</c:v>
                </c:pt>
                <c:pt idx="8922">
                  <c:v>20126</c:v>
                </c:pt>
                <c:pt idx="8923">
                  <c:v>20127</c:v>
                </c:pt>
                <c:pt idx="8924">
                  <c:v>20128</c:v>
                </c:pt>
                <c:pt idx="8925">
                  <c:v>20129</c:v>
                </c:pt>
                <c:pt idx="8926">
                  <c:v>20130</c:v>
                </c:pt>
                <c:pt idx="8927">
                  <c:v>20131</c:v>
                </c:pt>
                <c:pt idx="8928">
                  <c:v>20132</c:v>
                </c:pt>
                <c:pt idx="8929">
                  <c:v>20133</c:v>
                </c:pt>
                <c:pt idx="8930">
                  <c:v>20134</c:v>
                </c:pt>
                <c:pt idx="8931">
                  <c:v>20135</c:v>
                </c:pt>
                <c:pt idx="8932">
                  <c:v>20136</c:v>
                </c:pt>
                <c:pt idx="8933">
                  <c:v>20137</c:v>
                </c:pt>
                <c:pt idx="8934">
                  <c:v>20138</c:v>
                </c:pt>
                <c:pt idx="8935">
                  <c:v>20139</c:v>
                </c:pt>
                <c:pt idx="8936">
                  <c:v>20140</c:v>
                </c:pt>
                <c:pt idx="8937">
                  <c:v>20141</c:v>
                </c:pt>
                <c:pt idx="8938">
                  <c:v>20142</c:v>
                </c:pt>
                <c:pt idx="8939">
                  <c:v>20143</c:v>
                </c:pt>
                <c:pt idx="8940">
                  <c:v>20144</c:v>
                </c:pt>
                <c:pt idx="8941">
                  <c:v>20145</c:v>
                </c:pt>
                <c:pt idx="8942">
                  <c:v>20146</c:v>
                </c:pt>
                <c:pt idx="8943">
                  <c:v>20147</c:v>
                </c:pt>
                <c:pt idx="8944">
                  <c:v>20148</c:v>
                </c:pt>
                <c:pt idx="8945">
                  <c:v>20149</c:v>
                </c:pt>
                <c:pt idx="8946">
                  <c:v>20150</c:v>
                </c:pt>
                <c:pt idx="8947">
                  <c:v>20151</c:v>
                </c:pt>
                <c:pt idx="8948">
                  <c:v>20152</c:v>
                </c:pt>
                <c:pt idx="8949">
                  <c:v>20153</c:v>
                </c:pt>
                <c:pt idx="8950">
                  <c:v>20154</c:v>
                </c:pt>
                <c:pt idx="8951">
                  <c:v>20155</c:v>
                </c:pt>
                <c:pt idx="8952">
                  <c:v>20156</c:v>
                </c:pt>
                <c:pt idx="8953">
                  <c:v>20157</c:v>
                </c:pt>
                <c:pt idx="8954">
                  <c:v>20158</c:v>
                </c:pt>
                <c:pt idx="8955">
                  <c:v>20159</c:v>
                </c:pt>
                <c:pt idx="8956">
                  <c:v>20160</c:v>
                </c:pt>
                <c:pt idx="8957">
                  <c:v>20161</c:v>
                </c:pt>
                <c:pt idx="8958">
                  <c:v>20162</c:v>
                </c:pt>
                <c:pt idx="8959">
                  <c:v>20163</c:v>
                </c:pt>
                <c:pt idx="8960">
                  <c:v>20164</c:v>
                </c:pt>
                <c:pt idx="8961">
                  <c:v>20165</c:v>
                </c:pt>
                <c:pt idx="8962">
                  <c:v>20166</c:v>
                </c:pt>
                <c:pt idx="8963">
                  <c:v>20167</c:v>
                </c:pt>
                <c:pt idx="8964">
                  <c:v>20168</c:v>
                </c:pt>
                <c:pt idx="8965">
                  <c:v>20169</c:v>
                </c:pt>
                <c:pt idx="8966">
                  <c:v>20170</c:v>
                </c:pt>
                <c:pt idx="8967">
                  <c:v>20171</c:v>
                </c:pt>
                <c:pt idx="8968">
                  <c:v>20172</c:v>
                </c:pt>
                <c:pt idx="8969">
                  <c:v>20173</c:v>
                </c:pt>
                <c:pt idx="8970">
                  <c:v>20174</c:v>
                </c:pt>
                <c:pt idx="8971">
                  <c:v>20175</c:v>
                </c:pt>
                <c:pt idx="8972">
                  <c:v>20176</c:v>
                </c:pt>
                <c:pt idx="8973">
                  <c:v>20177</c:v>
                </c:pt>
                <c:pt idx="8974">
                  <c:v>20178</c:v>
                </c:pt>
                <c:pt idx="8975">
                  <c:v>20179</c:v>
                </c:pt>
                <c:pt idx="8976">
                  <c:v>20180</c:v>
                </c:pt>
                <c:pt idx="8977">
                  <c:v>20181</c:v>
                </c:pt>
                <c:pt idx="8978">
                  <c:v>20182</c:v>
                </c:pt>
                <c:pt idx="8979">
                  <c:v>20183</c:v>
                </c:pt>
                <c:pt idx="8980">
                  <c:v>20184</c:v>
                </c:pt>
                <c:pt idx="8981">
                  <c:v>20185</c:v>
                </c:pt>
                <c:pt idx="8982">
                  <c:v>20186</c:v>
                </c:pt>
                <c:pt idx="8983">
                  <c:v>20187</c:v>
                </c:pt>
                <c:pt idx="8984">
                  <c:v>20188</c:v>
                </c:pt>
                <c:pt idx="8985">
                  <c:v>20189</c:v>
                </c:pt>
                <c:pt idx="8986">
                  <c:v>20190</c:v>
                </c:pt>
                <c:pt idx="8987">
                  <c:v>20191</c:v>
                </c:pt>
                <c:pt idx="8988">
                  <c:v>20192</c:v>
                </c:pt>
                <c:pt idx="8989">
                  <c:v>20193</c:v>
                </c:pt>
                <c:pt idx="8990">
                  <c:v>20194</c:v>
                </c:pt>
                <c:pt idx="8991">
                  <c:v>20195</c:v>
                </c:pt>
                <c:pt idx="8992">
                  <c:v>20196</c:v>
                </c:pt>
                <c:pt idx="8993">
                  <c:v>20197</c:v>
                </c:pt>
                <c:pt idx="8994">
                  <c:v>20198</c:v>
                </c:pt>
                <c:pt idx="8995">
                  <c:v>20199</c:v>
                </c:pt>
                <c:pt idx="8996">
                  <c:v>20200</c:v>
                </c:pt>
                <c:pt idx="8997">
                  <c:v>20201</c:v>
                </c:pt>
                <c:pt idx="8998">
                  <c:v>20202</c:v>
                </c:pt>
                <c:pt idx="8999">
                  <c:v>20203</c:v>
                </c:pt>
                <c:pt idx="9000">
                  <c:v>20204</c:v>
                </c:pt>
                <c:pt idx="9001">
                  <c:v>20205</c:v>
                </c:pt>
                <c:pt idx="9002">
                  <c:v>20206</c:v>
                </c:pt>
                <c:pt idx="9003">
                  <c:v>20207</c:v>
                </c:pt>
                <c:pt idx="9004">
                  <c:v>20208</c:v>
                </c:pt>
                <c:pt idx="9005">
                  <c:v>20209</c:v>
                </c:pt>
                <c:pt idx="9006">
                  <c:v>20210</c:v>
                </c:pt>
                <c:pt idx="9007">
                  <c:v>20211</c:v>
                </c:pt>
                <c:pt idx="9008">
                  <c:v>20212</c:v>
                </c:pt>
                <c:pt idx="9009">
                  <c:v>20213</c:v>
                </c:pt>
                <c:pt idx="9010">
                  <c:v>20214</c:v>
                </c:pt>
                <c:pt idx="9011">
                  <c:v>20215</c:v>
                </c:pt>
                <c:pt idx="9012">
                  <c:v>20216</c:v>
                </c:pt>
                <c:pt idx="9013">
                  <c:v>20217</c:v>
                </c:pt>
                <c:pt idx="9014">
                  <c:v>20218</c:v>
                </c:pt>
                <c:pt idx="9015">
                  <c:v>20219</c:v>
                </c:pt>
                <c:pt idx="9016">
                  <c:v>20220</c:v>
                </c:pt>
                <c:pt idx="9017">
                  <c:v>20221</c:v>
                </c:pt>
                <c:pt idx="9018">
                  <c:v>20222</c:v>
                </c:pt>
                <c:pt idx="9019">
                  <c:v>20223</c:v>
                </c:pt>
                <c:pt idx="9020">
                  <c:v>20224</c:v>
                </c:pt>
                <c:pt idx="9021">
                  <c:v>20225</c:v>
                </c:pt>
                <c:pt idx="9022">
                  <c:v>20226</c:v>
                </c:pt>
                <c:pt idx="9023">
                  <c:v>20227</c:v>
                </c:pt>
                <c:pt idx="9024">
                  <c:v>20228</c:v>
                </c:pt>
                <c:pt idx="9025">
                  <c:v>20229</c:v>
                </c:pt>
                <c:pt idx="9026">
                  <c:v>20230</c:v>
                </c:pt>
                <c:pt idx="9027">
                  <c:v>20231</c:v>
                </c:pt>
                <c:pt idx="9028">
                  <c:v>20232</c:v>
                </c:pt>
                <c:pt idx="9029">
                  <c:v>20233</c:v>
                </c:pt>
                <c:pt idx="9030">
                  <c:v>20234</c:v>
                </c:pt>
                <c:pt idx="9031">
                  <c:v>20235</c:v>
                </c:pt>
                <c:pt idx="9032">
                  <c:v>20236</c:v>
                </c:pt>
                <c:pt idx="9033">
                  <c:v>20237</c:v>
                </c:pt>
                <c:pt idx="9034">
                  <c:v>20238</c:v>
                </c:pt>
                <c:pt idx="9035">
                  <c:v>20239</c:v>
                </c:pt>
                <c:pt idx="9036">
                  <c:v>20240</c:v>
                </c:pt>
                <c:pt idx="9037">
                  <c:v>20241</c:v>
                </c:pt>
                <c:pt idx="9038">
                  <c:v>20242</c:v>
                </c:pt>
                <c:pt idx="9039">
                  <c:v>20243</c:v>
                </c:pt>
                <c:pt idx="9040">
                  <c:v>20244</c:v>
                </c:pt>
                <c:pt idx="9041">
                  <c:v>20245</c:v>
                </c:pt>
                <c:pt idx="9042">
                  <c:v>20246</c:v>
                </c:pt>
                <c:pt idx="9043">
                  <c:v>20247</c:v>
                </c:pt>
                <c:pt idx="9044">
                  <c:v>20248</c:v>
                </c:pt>
                <c:pt idx="9045">
                  <c:v>20249</c:v>
                </c:pt>
                <c:pt idx="9046">
                  <c:v>20250</c:v>
                </c:pt>
                <c:pt idx="9047">
                  <c:v>20251</c:v>
                </c:pt>
                <c:pt idx="9048">
                  <c:v>20252</c:v>
                </c:pt>
                <c:pt idx="9049">
                  <c:v>20253</c:v>
                </c:pt>
                <c:pt idx="9050">
                  <c:v>20254</c:v>
                </c:pt>
                <c:pt idx="9051">
                  <c:v>20255</c:v>
                </c:pt>
                <c:pt idx="9052">
                  <c:v>20256</c:v>
                </c:pt>
                <c:pt idx="9053">
                  <c:v>20257</c:v>
                </c:pt>
                <c:pt idx="9054">
                  <c:v>20258</c:v>
                </c:pt>
                <c:pt idx="9055">
                  <c:v>20259</c:v>
                </c:pt>
                <c:pt idx="9056">
                  <c:v>20260</c:v>
                </c:pt>
                <c:pt idx="9057">
                  <c:v>20261</c:v>
                </c:pt>
                <c:pt idx="9058">
                  <c:v>20262</c:v>
                </c:pt>
                <c:pt idx="9059">
                  <c:v>20263</c:v>
                </c:pt>
                <c:pt idx="9060">
                  <c:v>20264</c:v>
                </c:pt>
                <c:pt idx="9061">
                  <c:v>20265</c:v>
                </c:pt>
                <c:pt idx="9062">
                  <c:v>20266</c:v>
                </c:pt>
                <c:pt idx="9063">
                  <c:v>20267</c:v>
                </c:pt>
                <c:pt idx="9064">
                  <c:v>20268</c:v>
                </c:pt>
                <c:pt idx="9065">
                  <c:v>20269</c:v>
                </c:pt>
                <c:pt idx="9066">
                  <c:v>20270</c:v>
                </c:pt>
                <c:pt idx="9067">
                  <c:v>20271</c:v>
                </c:pt>
                <c:pt idx="9068">
                  <c:v>20272</c:v>
                </c:pt>
                <c:pt idx="9069">
                  <c:v>20273</c:v>
                </c:pt>
                <c:pt idx="9070">
                  <c:v>20274</c:v>
                </c:pt>
                <c:pt idx="9071">
                  <c:v>20275</c:v>
                </c:pt>
                <c:pt idx="9072">
                  <c:v>20276</c:v>
                </c:pt>
                <c:pt idx="9073">
                  <c:v>20277</c:v>
                </c:pt>
                <c:pt idx="9074">
                  <c:v>20278</c:v>
                </c:pt>
                <c:pt idx="9075">
                  <c:v>20279</c:v>
                </c:pt>
                <c:pt idx="9076">
                  <c:v>20280</c:v>
                </c:pt>
                <c:pt idx="9077">
                  <c:v>20281</c:v>
                </c:pt>
                <c:pt idx="9078">
                  <c:v>20282</c:v>
                </c:pt>
                <c:pt idx="9079">
                  <c:v>20283</c:v>
                </c:pt>
                <c:pt idx="9080">
                  <c:v>20284</c:v>
                </c:pt>
                <c:pt idx="9081">
                  <c:v>20285</c:v>
                </c:pt>
                <c:pt idx="9082">
                  <c:v>20286</c:v>
                </c:pt>
                <c:pt idx="9083">
                  <c:v>20287</c:v>
                </c:pt>
                <c:pt idx="9084">
                  <c:v>20288</c:v>
                </c:pt>
                <c:pt idx="9085">
                  <c:v>20289</c:v>
                </c:pt>
                <c:pt idx="9086">
                  <c:v>20290</c:v>
                </c:pt>
                <c:pt idx="9087">
                  <c:v>20291</c:v>
                </c:pt>
                <c:pt idx="9088">
                  <c:v>20292</c:v>
                </c:pt>
                <c:pt idx="9089">
                  <c:v>20293</c:v>
                </c:pt>
                <c:pt idx="9090">
                  <c:v>20294</c:v>
                </c:pt>
                <c:pt idx="9091">
                  <c:v>20295</c:v>
                </c:pt>
                <c:pt idx="9092">
                  <c:v>20296</c:v>
                </c:pt>
                <c:pt idx="9093">
                  <c:v>20297</c:v>
                </c:pt>
                <c:pt idx="9094">
                  <c:v>20298</c:v>
                </c:pt>
                <c:pt idx="9095">
                  <c:v>20299</c:v>
                </c:pt>
                <c:pt idx="9096">
                  <c:v>20300</c:v>
                </c:pt>
                <c:pt idx="9097">
                  <c:v>20301</c:v>
                </c:pt>
                <c:pt idx="9098">
                  <c:v>20302</c:v>
                </c:pt>
                <c:pt idx="9099">
                  <c:v>20303</c:v>
                </c:pt>
                <c:pt idx="9100">
                  <c:v>20304</c:v>
                </c:pt>
                <c:pt idx="9101">
                  <c:v>20305</c:v>
                </c:pt>
                <c:pt idx="9102">
                  <c:v>20306</c:v>
                </c:pt>
                <c:pt idx="9103">
                  <c:v>20307</c:v>
                </c:pt>
                <c:pt idx="9104">
                  <c:v>20308</c:v>
                </c:pt>
                <c:pt idx="9105">
                  <c:v>20309</c:v>
                </c:pt>
                <c:pt idx="9106">
                  <c:v>20310</c:v>
                </c:pt>
                <c:pt idx="9107">
                  <c:v>20311</c:v>
                </c:pt>
                <c:pt idx="9108">
                  <c:v>20312</c:v>
                </c:pt>
                <c:pt idx="9109">
                  <c:v>20313</c:v>
                </c:pt>
                <c:pt idx="9110">
                  <c:v>20314</c:v>
                </c:pt>
                <c:pt idx="9111">
                  <c:v>20315</c:v>
                </c:pt>
                <c:pt idx="9112">
                  <c:v>20316</c:v>
                </c:pt>
                <c:pt idx="9113">
                  <c:v>20317</c:v>
                </c:pt>
                <c:pt idx="9114">
                  <c:v>20318</c:v>
                </c:pt>
                <c:pt idx="9115">
                  <c:v>20319</c:v>
                </c:pt>
                <c:pt idx="9116">
                  <c:v>20320</c:v>
                </c:pt>
                <c:pt idx="9117">
                  <c:v>20321</c:v>
                </c:pt>
                <c:pt idx="9118">
                  <c:v>20322</c:v>
                </c:pt>
                <c:pt idx="9119">
                  <c:v>20323</c:v>
                </c:pt>
                <c:pt idx="9120">
                  <c:v>20324</c:v>
                </c:pt>
                <c:pt idx="9121">
                  <c:v>20325</c:v>
                </c:pt>
                <c:pt idx="9122">
                  <c:v>20326</c:v>
                </c:pt>
                <c:pt idx="9123">
                  <c:v>20327</c:v>
                </c:pt>
                <c:pt idx="9124">
                  <c:v>20328</c:v>
                </c:pt>
                <c:pt idx="9125">
                  <c:v>20329</c:v>
                </c:pt>
                <c:pt idx="9126">
                  <c:v>20330</c:v>
                </c:pt>
                <c:pt idx="9127">
                  <c:v>20331</c:v>
                </c:pt>
                <c:pt idx="9128">
                  <c:v>20332</c:v>
                </c:pt>
                <c:pt idx="9129">
                  <c:v>20333</c:v>
                </c:pt>
                <c:pt idx="9130">
                  <c:v>20334</c:v>
                </c:pt>
                <c:pt idx="9131">
                  <c:v>20335</c:v>
                </c:pt>
                <c:pt idx="9132">
                  <c:v>20336</c:v>
                </c:pt>
                <c:pt idx="9133">
                  <c:v>20337</c:v>
                </c:pt>
                <c:pt idx="9134">
                  <c:v>20338</c:v>
                </c:pt>
                <c:pt idx="9135">
                  <c:v>20339</c:v>
                </c:pt>
                <c:pt idx="9136">
                  <c:v>20340</c:v>
                </c:pt>
                <c:pt idx="9137">
                  <c:v>20341</c:v>
                </c:pt>
                <c:pt idx="9138">
                  <c:v>20342</c:v>
                </c:pt>
                <c:pt idx="9139">
                  <c:v>20343</c:v>
                </c:pt>
                <c:pt idx="9140">
                  <c:v>20344</c:v>
                </c:pt>
                <c:pt idx="9141">
                  <c:v>20345</c:v>
                </c:pt>
                <c:pt idx="9142">
                  <c:v>20346</c:v>
                </c:pt>
                <c:pt idx="9143">
                  <c:v>20347</c:v>
                </c:pt>
                <c:pt idx="9144">
                  <c:v>20348</c:v>
                </c:pt>
                <c:pt idx="9145">
                  <c:v>20349</c:v>
                </c:pt>
                <c:pt idx="9146">
                  <c:v>20350</c:v>
                </c:pt>
                <c:pt idx="9147">
                  <c:v>20351</c:v>
                </c:pt>
                <c:pt idx="9148">
                  <c:v>20352</c:v>
                </c:pt>
                <c:pt idx="9149">
                  <c:v>20353</c:v>
                </c:pt>
                <c:pt idx="9150">
                  <c:v>20354</c:v>
                </c:pt>
                <c:pt idx="9151">
                  <c:v>20355</c:v>
                </c:pt>
                <c:pt idx="9152">
                  <c:v>20356</c:v>
                </c:pt>
                <c:pt idx="9153">
                  <c:v>20357</c:v>
                </c:pt>
                <c:pt idx="9154">
                  <c:v>20358</c:v>
                </c:pt>
                <c:pt idx="9155">
                  <c:v>20359</c:v>
                </c:pt>
                <c:pt idx="9156">
                  <c:v>20360</c:v>
                </c:pt>
                <c:pt idx="9157">
                  <c:v>20361</c:v>
                </c:pt>
                <c:pt idx="9158">
                  <c:v>20362</c:v>
                </c:pt>
                <c:pt idx="9159">
                  <c:v>20363</c:v>
                </c:pt>
                <c:pt idx="9160">
                  <c:v>20364</c:v>
                </c:pt>
                <c:pt idx="9161">
                  <c:v>20365</c:v>
                </c:pt>
                <c:pt idx="9162">
                  <c:v>20366</c:v>
                </c:pt>
                <c:pt idx="9163">
                  <c:v>20367</c:v>
                </c:pt>
                <c:pt idx="9164">
                  <c:v>20368</c:v>
                </c:pt>
                <c:pt idx="9165">
                  <c:v>20369</c:v>
                </c:pt>
                <c:pt idx="9166">
                  <c:v>20370</c:v>
                </c:pt>
                <c:pt idx="9167">
                  <c:v>20371</c:v>
                </c:pt>
                <c:pt idx="9168">
                  <c:v>20372</c:v>
                </c:pt>
                <c:pt idx="9169">
                  <c:v>20373</c:v>
                </c:pt>
                <c:pt idx="9170">
                  <c:v>20374</c:v>
                </c:pt>
                <c:pt idx="9171">
                  <c:v>20375</c:v>
                </c:pt>
                <c:pt idx="9172">
                  <c:v>20376</c:v>
                </c:pt>
                <c:pt idx="9173">
                  <c:v>20377</c:v>
                </c:pt>
                <c:pt idx="9174">
                  <c:v>20378</c:v>
                </c:pt>
                <c:pt idx="9175">
                  <c:v>20379</c:v>
                </c:pt>
                <c:pt idx="9176">
                  <c:v>20380</c:v>
                </c:pt>
                <c:pt idx="9177">
                  <c:v>20381</c:v>
                </c:pt>
                <c:pt idx="9178">
                  <c:v>20382</c:v>
                </c:pt>
                <c:pt idx="9179">
                  <c:v>20383</c:v>
                </c:pt>
                <c:pt idx="9180">
                  <c:v>20384</c:v>
                </c:pt>
                <c:pt idx="9181">
                  <c:v>20385</c:v>
                </c:pt>
                <c:pt idx="9182">
                  <c:v>20386</c:v>
                </c:pt>
                <c:pt idx="9183">
                  <c:v>20387</c:v>
                </c:pt>
                <c:pt idx="9184">
                  <c:v>20388</c:v>
                </c:pt>
                <c:pt idx="9185">
                  <c:v>20389</c:v>
                </c:pt>
                <c:pt idx="9186">
                  <c:v>20390</c:v>
                </c:pt>
                <c:pt idx="9187">
                  <c:v>20391</c:v>
                </c:pt>
                <c:pt idx="9188">
                  <c:v>20392</c:v>
                </c:pt>
                <c:pt idx="9189">
                  <c:v>20393</c:v>
                </c:pt>
                <c:pt idx="9190">
                  <c:v>20394</c:v>
                </c:pt>
                <c:pt idx="9191">
                  <c:v>20395</c:v>
                </c:pt>
                <c:pt idx="9192">
                  <c:v>20396</c:v>
                </c:pt>
                <c:pt idx="9193">
                  <c:v>20397</c:v>
                </c:pt>
                <c:pt idx="9194">
                  <c:v>20398</c:v>
                </c:pt>
                <c:pt idx="9195">
                  <c:v>20399</c:v>
                </c:pt>
                <c:pt idx="9196">
                  <c:v>20400</c:v>
                </c:pt>
                <c:pt idx="9197">
                  <c:v>20401</c:v>
                </c:pt>
                <c:pt idx="9198">
                  <c:v>20402</c:v>
                </c:pt>
                <c:pt idx="9199">
                  <c:v>20403</c:v>
                </c:pt>
                <c:pt idx="9200">
                  <c:v>20404</c:v>
                </c:pt>
                <c:pt idx="9201">
                  <c:v>20405</c:v>
                </c:pt>
                <c:pt idx="9202">
                  <c:v>20406</c:v>
                </c:pt>
                <c:pt idx="9203">
                  <c:v>20407</c:v>
                </c:pt>
                <c:pt idx="9204">
                  <c:v>20408</c:v>
                </c:pt>
                <c:pt idx="9205">
                  <c:v>20409</c:v>
                </c:pt>
                <c:pt idx="9206">
                  <c:v>20410</c:v>
                </c:pt>
                <c:pt idx="9207">
                  <c:v>20411</c:v>
                </c:pt>
                <c:pt idx="9208">
                  <c:v>20412</c:v>
                </c:pt>
                <c:pt idx="9209">
                  <c:v>20413</c:v>
                </c:pt>
                <c:pt idx="9210">
                  <c:v>20414</c:v>
                </c:pt>
                <c:pt idx="9211">
                  <c:v>20415</c:v>
                </c:pt>
                <c:pt idx="9212">
                  <c:v>20416</c:v>
                </c:pt>
                <c:pt idx="9213">
                  <c:v>20417</c:v>
                </c:pt>
                <c:pt idx="9214">
                  <c:v>20418</c:v>
                </c:pt>
                <c:pt idx="9215">
                  <c:v>20419</c:v>
                </c:pt>
                <c:pt idx="9216">
                  <c:v>20420</c:v>
                </c:pt>
                <c:pt idx="9217">
                  <c:v>20421</c:v>
                </c:pt>
                <c:pt idx="9218">
                  <c:v>20422</c:v>
                </c:pt>
                <c:pt idx="9219">
                  <c:v>20423</c:v>
                </c:pt>
                <c:pt idx="9220">
                  <c:v>20424</c:v>
                </c:pt>
                <c:pt idx="9221">
                  <c:v>20425</c:v>
                </c:pt>
                <c:pt idx="9222">
                  <c:v>20426</c:v>
                </c:pt>
                <c:pt idx="9223">
                  <c:v>20427</c:v>
                </c:pt>
                <c:pt idx="9224">
                  <c:v>20428</c:v>
                </c:pt>
                <c:pt idx="9225">
                  <c:v>20429</c:v>
                </c:pt>
                <c:pt idx="9226">
                  <c:v>20430</c:v>
                </c:pt>
                <c:pt idx="9227">
                  <c:v>20431</c:v>
                </c:pt>
                <c:pt idx="9228">
                  <c:v>20432</c:v>
                </c:pt>
                <c:pt idx="9229">
                  <c:v>20433</c:v>
                </c:pt>
                <c:pt idx="9230">
                  <c:v>20434</c:v>
                </c:pt>
                <c:pt idx="9231">
                  <c:v>20435</c:v>
                </c:pt>
                <c:pt idx="9232">
                  <c:v>20436</c:v>
                </c:pt>
                <c:pt idx="9233">
                  <c:v>20437</c:v>
                </c:pt>
                <c:pt idx="9234">
                  <c:v>20438</c:v>
                </c:pt>
                <c:pt idx="9235">
                  <c:v>20439</c:v>
                </c:pt>
                <c:pt idx="9236">
                  <c:v>20440</c:v>
                </c:pt>
                <c:pt idx="9237">
                  <c:v>20441</c:v>
                </c:pt>
                <c:pt idx="9238">
                  <c:v>20442</c:v>
                </c:pt>
                <c:pt idx="9239">
                  <c:v>20443</c:v>
                </c:pt>
                <c:pt idx="9240">
                  <c:v>20444</c:v>
                </c:pt>
                <c:pt idx="9241">
                  <c:v>20445</c:v>
                </c:pt>
                <c:pt idx="9242">
                  <c:v>20446</c:v>
                </c:pt>
                <c:pt idx="9243">
                  <c:v>20447</c:v>
                </c:pt>
                <c:pt idx="9244">
                  <c:v>20448</c:v>
                </c:pt>
                <c:pt idx="9245">
                  <c:v>20449</c:v>
                </c:pt>
                <c:pt idx="9246">
                  <c:v>20450</c:v>
                </c:pt>
                <c:pt idx="9247">
                  <c:v>20451</c:v>
                </c:pt>
                <c:pt idx="9248">
                  <c:v>20452</c:v>
                </c:pt>
                <c:pt idx="9249">
                  <c:v>20453</c:v>
                </c:pt>
                <c:pt idx="9250">
                  <c:v>20454</c:v>
                </c:pt>
                <c:pt idx="9251">
                  <c:v>20455</c:v>
                </c:pt>
                <c:pt idx="9252">
                  <c:v>20456</c:v>
                </c:pt>
                <c:pt idx="9253">
                  <c:v>20457</c:v>
                </c:pt>
                <c:pt idx="9254">
                  <c:v>20458</c:v>
                </c:pt>
                <c:pt idx="9255">
                  <c:v>20459</c:v>
                </c:pt>
                <c:pt idx="9256">
                  <c:v>20460</c:v>
                </c:pt>
                <c:pt idx="9257">
                  <c:v>20461</c:v>
                </c:pt>
                <c:pt idx="9258">
                  <c:v>20462</c:v>
                </c:pt>
                <c:pt idx="9259">
                  <c:v>20463</c:v>
                </c:pt>
                <c:pt idx="9260">
                  <c:v>20464</c:v>
                </c:pt>
                <c:pt idx="9261">
                  <c:v>20465</c:v>
                </c:pt>
                <c:pt idx="9262">
                  <c:v>20466</c:v>
                </c:pt>
                <c:pt idx="9263">
                  <c:v>20467</c:v>
                </c:pt>
                <c:pt idx="9264">
                  <c:v>20468</c:v>
                </c:pt>
                <c:pt idx="9265">
                  <c:v>20469</c:v>
                </c:pt>
                <c:pt idx="9266">
                  <c:v>20470</c:v>
                </c:pt>
                <c:pt idx="9267">
                  <c:v>20471</c:v>
                </c:pt>
                <c:pt idx="9268">
                  <c:v>20472</c:v>
                </c:pt>
                <c:pt idx="9269">
                  <c:v>20473</c:v>
                </c:pt>
                <c:pt idx="9270">
                  <c:v>20474</c:v>
                </c:pt>
                <c:pt idx="9271">
                  <c:v>20475</c:v>
                </c:pt>
                <c:pt idx="9272">
                  <c:v>20476</c:v>
                </c:pt>
                <c:pt idx="9273">
                  <c:v>20477</c:v>
                </c:pt>
                <c:pt idx="9274">
                  <c:v>20478</c:v>
                </c:pt>
                <c:pt idx="9275">
                  <c:v>20479</c:v>
                </c:pt>
                <c:pt idx="9276">
                  <c:v>20480</c:v>
                </c:pt>
                <c:pt idx="9277">
                  <c:v>20481</c:v>
                </c:pt>
                <c:pt idx="9278">
                  <c:v>20482</c:v>
                </c:pt>
                <c:pt idx="9279">
                  <c:v>20483</c:v>
                </c:pt>
                <c:pt idx="9280">
                  <c:v>20484</c:v>
                </c:pt>
                <c:pt idx="9281">
                  <c:v>20485</c:v>
                </c:pt>
                <c:pt idx="9282">
                  <c:v>20486</c:v>
                </c:pt>
                <c:pt idx="9283">
                  <c:v>20487</c:v>
                </c:pt>
                <c:pt idx="9284">
                  <c:v>20488</c:v>
                </c:pt>
                <c:pt idx="9285">
                  <c:v>20489</c:v>
                </c:pt>
                <c:pt idx="9286">
                  <c:v>20490</c:v>
                </c:pt>
                <c:pt idx="9287">
                  <c:v>20491</c:v>
                </c:pt>
                <c:pt idx="9288">
                  <c:v>20492</c:v>
                </c:pt>
                <c:pt idx="9289">
                  <c:v>20493</c:v>
                </c:pt>
                <c:pt idx="9290">
                  <c:v>20494</c:v>
                </c:pt>
                <c:pt idx="9291">
                  <c:v>20495</c:v>
                </c:pt>
                <c:pt idx="9292">
                  <c:v>20496</c:v>
                </c:pt>
                <c:pt idx="9293">
                  <c:v>20497</c:v>
                </c:pt>
                <c:pt idx="9294">
                  <c:v>20498</c:v>
                </c:pt>
                <c:pt idx="9295">
                  <c:v>20499</c:v>
                </c:pt>
                <c:pt idx="9296">
                  <c:v>20500</c:v>
                </c:pt>
                <c:pt idx="9297">
                  <c:v>20501</c:v>
                </c:pt>
                <c:pt idx="9298">
                  <c:v>20502</c:v>
                </c:pt>
                <c:pt idx="9299">
                  <c:v>20503</c:v>
                </c:pt>
                <c:pt idx="9300">
                  <c:v>20504</c:v>
                </c:pt>
                <c:pt idx="9301">
                  <c:v>20505</c:v>
                </c:pt>
                <c:pt idx="9302">
                  <c:v>20506</c:v>
                </c:pt>
                <c:pt idx="9303">
                  <c:v>20507</c:v>
                </c:pt>
                <c:pt idx="9304">
                  <c:v>20508</c:v>
                </c:pt>
                <c:pt idx="9305">
                  <c:v>20509</c:v>
                </c:pt>
                <c:pt idx="9306">
                  <c:v>20510</c:v>
                </c:pt>
                <c:pt idx="9307">
                  <c:v>20511</c:v>
                </c:pt>
                <c:pt idx="9308">
                  <c:v>20512</c:v>
                </c:pt>
                <c:pt idx="9309">
                  <c:v>20513</c:v>
                </c:pt>
                <c:pt idx="9310">
                  <c:v>20514</c:v>
                </c:pt>
                <c:pt idx="9311">
                  <c:v>20515</c:v>
                </c:pt>
                <c:pt idx="9312">
                  <c:v>20516</c:v>
                </c:pt>
                <c:pt idx="9313">
                  <c:v>20517</c:v>
                </c:pt>
                <c:pt idx="9314">
                  <c:v>20518</c:v>
                </c:pt>
                <c:pt idx="9315">
                  <c:v>20519</c:v>
                </c:pt>
                <c:pt idx="9316">
                  <c:v>20520</c:v>
                </c:pt>
                <c:pt idx="9317">
                  <c:v>20521</c:v>
                </c:pt>
                <c:pt idx="9318">
                  <c:v>20522</c:v>
                </c:pt>
                <c:pt idx="9319">
                  <c:v>20523</c:v>
                </c:pt>
                <c:pt idx="9320">
                  <c:v>20524</c:v>
                </c:pt>
                <c:pt idx="9321">
                  <c:v>20525</c:v>
                </c:pt>
                <c:pt idx="9322">
                  <c:v>20526</c:v>
                </c:pt>
                <c:pt idx="9323">
                  <c:v>20527</c:v>
                </c:pt>
                <c:pt idx="9324">
                  <c:v>20528</c:v>
                </c:pt>
                <c:pt idx="9325">
                  <c:v>20529</c:v>
                </c:pt>
                <c:pt idx="9326">
                  <c:v>20530</c:v>
                </c:pt>
                <c:pt idx="9327">
                  <c:v>20531</c:v>
                </c:pt>
                <c:pt idx="9328">
                  <c:v>20532</c:v>
                </c:pt>
                <c:pt idx="9329">
                  <c:v>20533</c:v>
                </c:pt>
                <c:pt idx="9330">
                  <c:v>20534</c:v>
                </c:pt>
                <c:pt idx="9331">
                  <c:v>20535</c:v>
                </c:pt>
                <c:pt idx="9332">
                  <c:v>20536</c:v>
                </c:pt>
                <c:pt idx="9333">
                  <c:v>20537</c:v>
                </c:pt>
                <c:pt idx="9334">
                  <c:v>20538</c:v>
                </c:pt>
                <c:pt idx="9335">
                  <c:v>20539</c:v>
                </c:pt>
                <c:pt idx="9336">
                  <c:v>20540</c:v>
                </c:pt>
                <c:pt idx="9337">
                  <c:v>20541</c:v>
                </c:pt>
                <c:pt idx="9338">
                  <c:v>20542</c:v>
                </c:pt>
                <c:pt idx="9339">
                  <c:v>20543</c:v>
                </c:pt>
                <c:pt idx="9340">
                  <c:v>20544</c:v>
                </c:pt>
                <c:pt idx="9341">
                  <c:v>20545</c:v>
                </c:pt>
                <c:pt idx="9342">
                  <c:v>20546</c:v>
                </c:pt>
                <c:pt idx="9343">
                  <c:v>20547</c:v>
                </c:pt>
                <c:pt idx="9344">
                  <c:v>20548</c:v>
                </c:pt>
                <c:pt idx="9345">
                  <c:v>20549</c:v>
                </c:pt>
                <c:pt idx="9346">
                  <c:v>20550</c:v>
                </c:pt>
                <c:pt idx="9347">
                  <c:v>20551</c:v>
                </c:pt>
                <c:pt idx="9348">
                  <c:v>20552</c:v>
                </c:pt>
                <c:pt idx="9349">
                  <c:v>20553</c:v>
                </c:pt>
                <c:pt idx="9350">
                  <c:v>20554</c:v>
                </c:pt>
                <c:pt idx="9351">
                  <c:v>20555</c:v>
                </c:pt>
                <c:pt idx="9352">
                  <c:v>20556</c:v>
                </c:pt>
                <c:pt idx="9353">
                  <c:v>20557</c:v>
                </c:pt>
                <c:pt idx="9354">
                  <c:v>20558</c:v>
                </c:pt>
                <c:pt idx="9355">
                  <c:v>20559</c:v>
                </c:pt>
                <c:pt idx="9356">
                  <c:v>20560</c:v>
                </c:pt>
                <c:pt idx="9357">
                  <c:v>20561</c:v>
                </c:pt>
                <c:pt idx="9358">
                  <c:v>20562</c:v>
                </c:pt>
                <c:pt idx="9359">
                  <c:v>20563</c:v>
                </c:pt>
                <c:pt idx="9360">
                  <c:v>20564</c:v>
                </c:pt>
                <c:pt idx="9361">
                  <c:v>20565</c:v>
                </c:pt>
                <c:pt idx="9362">
                  <c:v>20566</c:v>
                </c:pt>
                <c:pt idx="9363">
                  <c:v>20567</c:v>
                </c:pt>
                <c:pt idx="9364">
                  <c:v>20568</c:v>
                </c:pt>
                <c:pt idx="9365">
                  <c:v>20569</c:v>
                </c:pt>
                <c:pt idx="9366">
                  <c:v>20570</c:v>
                </c:pt>
                <c:pt idx="9367">
                  <c:v>20571</c:v>
                </c:pt>
                <c:pt idx="9368">
                  <c:v>20572</c:v>
                </c:pt>
                <c:pt idx="9369">
                  <c:v>20573</c:v>
                </c:pt>
                <c:pt idx="9370">
                  <c:v>20574</c:v>
                </c:pt>
                <c:pt idx="9371">
                  <c:v>20575</c:v>
                </c:pt>
                <c:pt idx="9372">
                  <c:v>20576</c:v>
                </c:pt>
                <c:pt idx="9373">
                  <c:v>20577</c:v>
                </c:pt>
                <c:pt idx="9374">
                  <c:v>20578</c:v>
                </c:pt>
                <c:pt idx="9375">
                  <c:v>20579</c:v>
                </c:pt>
                <c:pt idx="9376">
                  <c:v>20580</c:v>
                </c:pt>
                <c:pt idx="9377">
                  <c:v>20581</c:v>
                </c:pt>
                <c:pt idx="9378">
                  <c:v>20582</c:v>
                </c:pt>
                <c:pt idx="9379">
                  <c:v>20583</c:v>
                </c:pt>
                <c:pt idx="9380">
                  <c:v>20584</c:v>
                </c:pt>
                <c:pt idx="9381">
                  <c:v>20585</c:v>
                </c:pt>
                <c:pt idx="9382">
                  <c:v>20586</c:v>
                </c:pt>
                <c:pt idx="9383">
                  <c:v>20587</c:v>
                </c:pt>
                <c:pt idx="9384">
                  <c:v>20588</c:v>
                </c:pt>
                <c:pt idx="9385">
                  <c:v>20589</c:v>
                </c:pt>
                <c:pt idx="9386">
                  <c:v>20590</c:v>
                </c:pt>
                <c:pt idx="9387">
                  <c:v>20591</c:v>
                </c:pt>
                <c:pt idx="9388">
                  <c:v>20592</c:v>
                </c:pt>
                <c:pt idx="9389">
                  <c:v>20593</c:v>
                </c:pt>
                <c:pt idx="9390">
                  <c:v>20594</c:v>
                </c:pt>
                <c:pt idx="9391">
                  <c:v>20595</c:v>
                </c:pt>
                <c:pt idx="9392">
                  <c:v>20596</c:v>
                </c:pt>
                <c:pt idx="9393">
                  <c:v>20597</c:v>
                </c:pt>
                <c:pt idx="9394">
                  <c:v>20598</c:v>
                </c:pt>
                <c:pt idx="9395">
                  <c:v>20599</c:v>
                </c:pt>
                <c:pt idx="9396">
                  <c:v>20600</c:v>
                </c:pt>
                <c:pt idx="9397">
                  <c:v>20601</c:v>
                </c:pt>
                <c:pt idx="9398">
                  <c:v>20602</c:v>
                </c:pt>
                <c:pt idx="9399">
                  <c:v>20603</c:v>
                </c:pt>
                <c:pt idx="9400">
                  <c:v>20604</c:v>
                </c:pt>
                <c:pt idx="9401">
                  <c:v>20605</c:v>
                </c:pt>
                <c:pt idx="9402">
                  <c:v>20606</c:v>
                </c:pt>
                <c:pt idx="9403">
                  <c:v>20607</c:v>
                </c:pt>
                <c:pt idx="9404">
                  <c:v>20608</c:v>
                </c:pt>
                <c:pt idx="9405">
                  <c:v>20609</c:v>
                </c:pt>
                <c:pt idx="9406">
                  <c:v>20610</c:v>
                </c:pt>
                <c:pt idx="9407">
                  <c:v>20611</c:v>
                </c:pt>
                <c:pt idx="9408">
                  <c:v>20612</c:v>
                </c:pt>
                <c:pt idx="9409">
                  <c:v>20613</c:v>
                </c:pt>
                <c:pt idx="9410">
                  <c:v>20614</c:v>
                </c:pt>
                <c:pt idx="9411">
                  <c:v>20615</c:v>
                </c:pt>
                <c:pt idx="9412">
                  <c:v>20616</c:v>
                </c:pt>
                <c:pt idx="9413">
                  <c:v>20617</c:v>
                </c:pt>
                <c:pt idx="9414">
                  <c:v>20618</c:v>
                </c:pt>
                <c:pt idx="9415">
                  <c:v>20619</c:v>
                </c:pt>
                <c:pt idx="9416">
                  <c:v>20620</c:v>
                </c:pt>
                <c:pt idx="9417">
                  <c:v>20621</c:v>
                </c:pt>
                <c:pt idx="9418">
                  <c:v>20622</c:v>
                </c:pt>
                <c:pt idx="9419">
                  <c:v>20623</c:v>
                </c:pt>
                <c:pt idx="9420">
                  <c:v>20624</c:v>
                </c:pt>
                <c:pt idx="9421">
                  <c:v>20625</c:v>
                </c:pt>
                <c:pt idx="9422">
                  <c:v>20626</c:v>
                </c:pt>
                <c:pt idx="9423">
                  <c:v>20627</c:v>
                </c:pt>
                <c:pt idx="9424">
                  <c:v>20628</c:v>
                </c:pt>
                <c:pt idx="9425">
                  <c:v>20629</c:v>
                </c:pt>
                <c:pt idx="9426">
                  <c:v>20630</c:v>
                </c:pt>
                <c:pt idx="9427">
                  <c:v>20631</c:v>
                </c:pt>
                <c:pt idx="9428">
                  <c:v>20632</c:v>
                </c:pt>
                <c:pt idx="9429">
                  <c:v>20633</c:v>
                </c:pt>
                <c:pt idx="9430">
                  <c:v>20634</c:v>
                </c:pt>
                <c:pt idx="9431">
                  <c:v>20635</c:v>
                </c:pt>
                <c:pt idx="9432">
                  <c:v>20636</c:v>
                </c:pt>
                <c:pt idx="9433">
                  <c:v>20637</c:v>
                </c:pt>
                <c:pt idx="9434">
                  <c:v>20638</c:v>
                </c:pt>
                <c:pt idx="9435">
                  <c:v>20639</c:v>
                </c:pt>
                <c:pt idx="9436">
                  <c:v>20640</c:v>
                </c:pt>
                <c:pt idx="9437">
                  <c:v>20641</c:v>
                </c:pt>
                <c:pt idx="9438">
                  <c:v>20642</c:v>
                </c:pt>
                <c:pt idx="9439">
                  <c:v>20643</c:v>
                </c:pt>
                <c:pt idx="9440">
                  <c:v>20644</c:v>
                </c:pt>
                <c:pt idx="9441">
                  <c:v>20645</c:v>
                </c:pt>
                <c:pt idx="9442">
                  <c:v>20646</c:v>
                </c:pt>
                <c:pt idx="9443">
                  <c:v>20647</c:v>
                </c:pt>
                <c:pt idx="9444">
                  <c:v>20648</c:v>
                </c:pt>
                <c:pt idx="9445">
                  <c:v>20649</c:v>
                </c:pt>
                <c:pt idx="9446">
                  <c:v>20650</c:v>
                </c:pt>
                <c:pt idx="9447">
                  <c:v>20651</c:v>
                </c:pt>
                <c:pt idx="9448">
                  <c:v>20652</c:v>
                </c:pt>
                <c:pt idx="9449">
                  <c:v>20653</c:v>
                </c:pt>
                <c:pt idx="9450">
                  <c:v>20654</c:v>
                </c:pt>
                <c:pt idx="9451">
                  <c:v>20655</c:v>
                </c:pt>
                <c:pt idx="9452">
                  <c:v>20656</c:v>
                </c:pt>
                <c:pt idx="9453">
                  <c:v>20657</c:v>
                </c:pt>
                <c:pt idx="9454">
                  <c:v>20658</c:v>
                </c:pt>
                <c:pt idx="9455">
                  <c:v>20659</c:v>
                </c:pt>
                <c:pt idx="9456">
                  <c:v>20660</c:v>
                </c:pt>
                <c:pt idx="9457">
                  <c:v>20661</c:v>
                </c:pt>
                <c:pt idx="9458">
                  <c:v>20662</c:v>
                </c:pt>
                <c:pt idx="9459">
                  <c:v>20663</c:v>
                </c:pt>
                <c:pt idx="9460">
                  <c:v>20664</c:v>
                </c:pt>
                <c:pt idx="9461">
                  <c:v>20665</c:v>
                </c:pt>
                <c:pt idx="9462">
                  <c:v>20666</c:v>
                </c:pt>
                <c:pt idx="9463">
                  <c:v>20667</c:v>
                </c:pt>
                <c:pt idx="9464">
                  <c:v>20668</c:v>
                </c:pt>
                <c:pt idx="9465">
                  <c:v>20669</c:v>
                </c:pt>
                <c:pt idx="9466">
                  <c:v>20670</c:v>
                </c:pt>
                <c:pt idx="9467">
                  <c:v>20671</c:v>
                </c:pt>
                <c:pt idx="9468">
                  <c:v>20672</c:v>
                </c:pt>
                <c:pt idx="9469">
                  <c:v>20673</c:v>
                </c:pt>
                <c:pt idx="9470">
                  <c:v>20674</c:v>
                </c:pt>
                <c:pt idx="9471">
                  <c:v>20675</c:v>
                </c:pt>
                <c:pt idx="9472">
                  <c:v>20676</c:v>
                </c:pt>
                <c:pt idx="9473">
                  <c:v>20677</c:v>
                </c:pt>
                <c:pt idx="9474">
                  <c:v>20678</c:v>
                </c:pt>
                <c:pt idx="9475">
                  <c:v>20679</c:v>
                </c:pt>
                <c:pt idx="9476">
                  <c:v>20680</c:v>
                </c:pt>
                <c:pt idx="9477">
                  <c:v>20681</c:v>
                </c:pt>
                <c:pt idx="9478">
                  <c:v>20682</c:v>
                </c:pt>
                <c:pt idx="9479">
                  <c:v>20683</c:v>
                </c:pt>
                <c:pt idx="9480">
                  <c:v>20684</c:v>
                </c:pt>
                <c:pt idx="9481">
                  <c:v>20685</c:v>
                </c:pt>
                <c:pt idx="9482">
                  <c:v>20686</c:v>
                </c:pt>
                <c:pt idx="9483">
                  <c:v>20687</c:v>
                </c:pt>
                <c:pt idx="9484">
                  <c:v>20688</c:v>
                </c:pt>
                <c:pt idx="9485">
                  <c:v>20689</c:v>
                </c:pt>
                <c:pt idx="9486">
                  <c:v>20690</c:v>
                </c:pt>
                <c:pt idx="9487">
                  <c:v>20691</c:v>
                </c:pt>
                <c:pt idx="9488">
                  <c:v>20692</c:v>
                </c:pt>
                <c:pt idx="9489">
                  <c:v>20693</c:v>
                </c:pt>
                <c:pt idx="9490">
                  <c:v>20694</c:v>
                </c:pt>
                <c:pt idx="9491">
                  <c:v>20695</c:v>
                </c:pt>
                <c:pt idx="9492">
                  <c:v>20696</c:v>
                </c:pt>
                <c:pt idx="9493">
                  <c:v>20697</c:v>
                </c:pt>
                <c:pt idx="9494">
                  <c:v>20698</c:v>
                </c:pt>
                <c:pt idx="9495">
                  <c:v>20699</c:v>
                </c:pt>
                <c:pt idx="9496">
                  <c:v>20700</c:v>
                </c:pt>
                <c:pt idx="9497">
                  <c:v>20701</c:v>
                </c:pt>
                <c:pt idx="9498">
                  <c:v>20702</c:v>
                </c:pt>
                <c:pt idx="9499">
                  <c:v>20703</c:v>
                </c:pt>
                <c:pt idx="9500">
                  <c:v>20704</c:v>
                </c:pt>
                <c:pt idx="9501">
                  <c:v>20705</c:v>
                </c:pt>
                <c:pt idx="9502">
                  <c:v>20706</c:v>
                </c:pt>
                <c:pt idx="9503">
                  <c:v>20707</c:v>
                </c:pt>
                <c:pt idx="9504">
                  <c:v>20708</c:v>
                </c:pt>
                <c:pt idx="9505">
                  <c:v>20709</c:v>
                </c:pt>
                <c:pt idx="9506">
                  <c:v>20710</c:v>
                </c:pt>
                <c:pt idx="9507">
                  <c:v>20711</c:v>
                </c:pt>
                <c:pt idx="9508">
                  <c:v>20712</c:v>
                </c:pt>
                <c:pt idx="9509">
                  <c:v>20713</c:v>
                </c:pt>
                <c:pt idx="9510">
                  <c:v>20714</c:v>
                </c:pt>
                <c:pt idx="9511">
                  <c:v>20715</c:v>
                </c:pt>
                <c:pt idx="9512">
                  <c:v>20716</c:v>
                </c:pt>
                <c:pt idx="9513">
                  <c:v>20717</c:v>
                </c:pt>
                <c:pt idx="9514">
                  <c:v>20718</c:v>
                </c:pt>
                <c:pt idx="9515">
                  <c:v>20719</c:v>
                </c:pt>
                <c:pt idx="9516">
                  <c:v>20720</c:v>
                </c:pt>
                <c:pt idx="9517">
                  <c:v>20721</c:v>
                </c:pt>
                <c:pt idx="9518">
                  <c:v>20722</c:v>
                </c:pt>
                <c:pt idx="9519">
                  <c:v>20723</c:v>
                </c:pt>
                <c:pt idx="9520">
                  <c:v>20724</c:v>
                </c:pt>
                <c:pt idx="9521">
                  <c:v>20725</c:v>
                </c:pt>
                <c:pt idx="9522">
                  <c:v>20726</c:v>
                </c:pt>
                <c:pt idx="9523">
                  <c:v>20727</c:v>
                </c:pt>
                <c:pt idx="9524">
                  <c:v>20728</c:v>
                </c:pt>
                <c:pt idx="9525">
                  <c:v>20729</c:v>
                </c:pt>
                <c:pt idx="9526">
                  <c:v>20730</c:v>
                </c:pt>
                <c:pt idx="9527">
                  <c:v>20731</c:v>
                </c:pt>
                <c:pt idx="9528">
                  <c:v>20732</c:v>
                </c:pt>
                <c:pt idx="9529">
                  <c:v>20733</c:v>
                </c:pt>
                <c:pt idx="9530">
                  <c:v>20734</c:v>
                </c:pt>
                <c:pt idx="9531">
                  <c:v>20735</c:v>
                </c:pt>
                <c:pt idx="9532">
                  <c:v>20736</c:v>
                </c:pt>
                <c:pt idx="9533">
                  <c:v>20737</c:v>
                </c:pt>
                <c:pt idx="9534">
                  <c:v>20738</c:v>
                </c:pt>
                <c:pt idx="9535">
                  <c:v>20739</c:v>
                </c:pt>
                <c:pt idx="9536">
                  <c:v>20740</c:v>
                </c:pt>
                <c:pt idx="9537">
                  <c:v>20741</c:v>
                </c:pt>
                <c:pt idx="9538">
                  <c:v>20742</c:v>
                </c:pt>
                <c:pt idx="9539">
                  <c:v>20743</c:v>
                </c:pt>
                <c:pt idx="9540">
                  <c:v>20744</c:v>
                </c:pt>
                <c:pt idx="9541">
                  <c:v>20745</c:v>
                </c:pt>
                <c:pt idx="9542">
                  <c:v>20746</c:v>
                </c:pt>
                <c:pt idx="9543">
                  <c:v>20747</c:v>
                </c:pt>
                <c:pt idx="9544">
                  <c:v>20748</c:v>
                </c:pt>
                <c:pt idx="9545">
                  <c:v>20749</c:v>
                </c:pt>
                <c:pt idx="9546">
                  <c:v>20750</c:v>
                </c:pt>
                <c:pt idx="9547">
                  <c:v>20751</c:v>
                </c:pt>
                <c:pt idx="9548">
                  <c:v>20752</c:v>
                </c:pt>
                <c:pt idx="9549">
                  <c:v>20753</c:v>
                </c:pt>
                <c:pt idx="9550">
                  <c:v>20754</c:v>
                </c:pt>
                <c:pt idx="9551">
                  <c:v>20755</c:v>
                </c:pt>
                <c:pt idx="9552">
                  <c:v>20756</c:v>
                </c:pt>
                <c:pt idx="9553">
                  <c:v>20757</c:v>
                </c:pt>
                <c:pt idx="9554">
                  <c:v>20758</c:v>
                </c:pt>
                <c:pt idx="9555">
                  <c:v>20759</c:v>
                </c:pt>
                <c:pt idx="9556">
                  <c:v>20760</c:v>
                </c:pt>
                <c:pt idx="9557">
                  <c:v>20761</c:v>
                </c:pt>
                <c:pt idx="9558">
                  <c:v>20762</c:v>
                </c:pt>
                <c:pt idx="9559">
                  <c:v>20763</c:v>
                </c:pt>
                <c:pt idx="9560">
                  <c:v>20764</c:v>
                </c:pt>
                <c:pt idx="9561">
                  <c:v>20765</c:v>
                </c:pt>
                <c:pt idx="9562">
                  <c:v>20766</c:v>
                </c:pt>
                <c:pt idx="9563">
                  <c:v>20767</c:v>
                </c:pt>
                <c:pt idx="9564">
                  <c:v>20768</c:v>
                </c:pt>
                <c:pt idx="9565">
                  <c:v>20769</c:v>
                </c:pt>
                <c:pt idx="9566">
                  <c:v>20770</c:v>
                </c:pt>
                <c:pt idx="9567">
                  <c:v>20771</c:v>
                </c:pt>
                <c:pt idx="9568">
                  <c:v>20772</c:v>
                </c:pt>
                <c:pt idx="9569">
                  <c:v>20773</c:v>
                </c:pt>
                <c:pt idx="9570">
                  <c:v>20774</c:v>
                </c:pt>
                <c:pt idx="9571">
                  <c:v>20775</c:v>
                </c:pt>
                <c:pt idx="9572">
                  <c:v>20776</c:v>
                </c:pt>
                <c:pt idx="9573">
                  <c:v>20777</c:v>
                </c:pt>
                <c:pt idx="9574">
                  <c:v>20778</c:v>
                </c:pt>
                <c:pt idx="9575">
                  <c:v>20779</c:v>
                </c:pt>
                <c:pt idx="9576">
                  <c:v>20780</c:v>
                </c:pt>
                <c:pt idx="9577">
                  <c:v>20781</c:v>
                </c:pt>
                <c:pt idx="9578">
                  <c:v>20782</c:v>
                </c:pt>
                <c:pt idx="9579">
                  <c:v>20783</c:v>
                </c:pt>
                <c:pt idx="9580">
                  <c:v>20784</c:v>
                </c:pt>
                <c:pt idx="9581">
                  <c:v>20785</c:v>
                </c:pt>
                <c:pt idx="9582">
                  <c:v>20786</c:v>
                </c:pt>
                <c:pt idx="9583">
                  <c:v>20787</c:v>
                </c:pt>
                <c:pt idx="9584">
                  <c:v>20788</c:v>
                </c:pt>
                <c:pt idx="9585">
                  <c:v>20789</c:v>
                </c:pt>
                <c:pt idx="9586">
                  <c:v>20790</c:v>
                </c:pt>
                <c:pt idx="9587">
                  <c:v>20791</c:v>
                </c:pt>
                <c:pt idx="9588">
                  <c:v>20792</c:v>
                </c:pt>
                <c:pt idx="9589">
                  <c:v>20793</c:v>
                </c:pt>
                <c:pt idx="9590">
                  <c:v>20794</c:v>
                </c:pt>
                <c:pt idx="9591">
                  <c:v>20795</c:v>
                </c:pt>
                <c:pt idx="9592">
                  <c:v>20796</c:v>
                </c:pt>
                <c:pt idx="9593">
                  <c:v>20797</c:v>
                </c:pt>
                <c:pt idx="9594">
                  <c:v>20798</c:v>
                </c:pt>
                <c:pt idx="9595">
                  <c:v>20799</c:v>
                </c:pt>
                <c:pt idx="9596">
                  <c:v>20800</c:v>
                </c:pt>
                <c:pt idx="9597">
                  <c:v>20801</c:v>
                </c:pt>
                <c:pt idx="9598">
                  <c:v>20802</c:v>
                </c:pt>
                <c:pt idx="9599">
                  <c:v>20803</c:v>
                </c:pt>
                <c:pt idx="9600">
                  <c:v>20804</c:v>
                </c:pt>
                <c:pt idx="9601">
                  <c:v>20805</c:v>
                </c:pt>
                <c:pt idx="9602">
                  <c:v>20806</c:v>
                </c:pt>
                <c:pt idx="9603">
                  <c:v>20807</c:v>
                </c:pt>
                <c:pt idx="9604">
                  <c:v>20808</c:v>
                </c:pt>
                <c:pt idx="9605">
                  <c:v>20809</c:v>
                </c:pt>
                <c:pt idx="9606">
                  <c:v>20810</c:v>
                </c:pt>
                <c:pt idx="9607">
                  <c:v>20811</c:v>
                </c:pt>
                <c:pt idx="9608">
                  <c:v>20812</c:v>
                </c:pt>
                <c:pt idx="9609">
                  <c:v>20813</c:v>
                </c:pt>
                <c:pt idx="9610">
                  <c:v>20814</c:v>
                </c:pt>
                <c:pt idx="9611">
                  <c:v>20815</c:v>
                </c:pt>
                <c:pt idx="9612">
                  <c:v>20816</c:v>
                </c:pt>
                <c:pt idx="9613">
                  <c:v>20817</c:v>
                </c:pt>
                <c:pt idx="9614">
                  <c:v>20818</c:v>
                </c:pt>
                <c:pt idx="9615">
                  <c:v>20819</c:v>
                </c:pt>
                <c:pt idx="9616">
                  <c:v>20820</c:v>
                </c:pt>
                <c:pt idx="9617">
                  <c:v>20821</c:v>
                </c:pt>
                <c:pt idx="9618">
                  <c:v>20822</c:v>
                </c:pt>
                <c:pt idx="9619">
                  <c:v>20823</c:v>
                </c:pt>
                <c:pt idx="9620">
                  <c:v>20824</c:v>
                </c:pt>
                <c:pt idx="9621">
                  <c:v>20825</c:v>
                </c:pt>
                <c:pt idx="9622">
                  <c:v>20826</c:v>
                </c:pt>
                <c:pt idx="9623">
                  <c:v>20827</c:v>
                </c:pt>
                <c:pt idx="9624">
                  <c:v>20828</c:v>
                </c:pt>
                <c:pt idx="9625">
                  <c:v>20829</c:v>
                </c:pt>
                <c:pt idx="9626">
                  <c:v>20830</c:v>
                </c:pt>
                <c:pt idx="9627">
                  <c:v>20831</c:v>
                </c:pt>
                <c:pt idx="9628">
                  <c:v>20832</c:v>
                </c:pt>
                <c:pt idx="9629">
                  <c:v>20833</c:v>
                </c:pt>
                <c:pt idx="9630">
                  <c:v>20834</c:v>
                </c:pt>
                <c:pt idx="9631">
                  <c:v>20835</c:v>
                </c:pt>
                <c:pt idx="9632">
                  <c:v>20836</c:v>
                </c:pt>
                <c:pt idx="9633">
                  <c:v>20837</c:v>
                </c:pt>
                <c:pt idx="9634">
                  <c:v>20838</c:v>
                </c:pt>
                <c:pt idx="9635">
                  <c:v>20839</c:v>
                </c:pt>
                <c:pt idx="9636">
                  <c:v>20840</c:v>
                </c:pt>
                <c:pt idx="9637">
                  <c:v>20841</c:v>
                </c:pt>
                <c:pt idx="9638">
                  <c:v>20842</c:v>
                </c:pt>
                <c:pt idx="9639">
                  <c:v>20843</c:v>
                </c:pt>
                <c:pt idx="9640">
                  <c:v>20844</c:v>
                </c:pt>
                <c:pt idx="9641">
                  <c:v>20845</c:v>
                </c:pt>
                <c:pt idx="9642">
                  <c:v>20846</c:v>
                </c:pt>
                <c:pt idx="9643">
                  <c:v>20847</c:v>
                </c:pt>
                <c:pt idx="9644">
                  <c:v>20848</c:v>
                </c:pt>
                <c:pt idx="9645">
                  <c:v>20849</c:v>
                </c:pt>
                <c:pt idx="9646">
                  <c:v>20850</c:v>
                </c:pt>
                <c:pt idx="9647">
                  <c:v>20851</c:v>
                </c:pt>
                <c:pt idx="9648">
                  <c:v>20852</c:v>
                </c:pt>
                <c:pt idx="9649">
                  <c:v>20853</c:v>
                </c:pt>
                <c:pt idx="9650">
                  <c:v>20854</c:v>
                </c:pt>
                <c:pt idx="9651">
                  <c:v>20855</c:v>
                </c:pt>
                <c:pt idx="9652">
                  <c:v>20856</c:v>
                </c:pt>
                <c:pt idx="9653">
                  <c:v>20857</c:v>
                </c:pt>
                <c:pt idx="9654">
                  <c:v>20858</c:v>
                </c:pt>
                <c:pt idx="9655">
                  <c:v>20859</c:v>
                </c:pt>
                <c:pt idx="9656">
                  <c:v>20860</c:v>
                </c:pt>
                <c:pt idx="9657">
                  <c:v>20861</c:v>
                </c:pt>
                <c:pt idx="9658">
                  <c:v>20862</c:v>
                </c:pt>
                <c:pt idx="9659">
                  <c:v>20863</c:v>
                </c:pt>
                <c:pt idx="9660">
                  <c:v>20864</c:v>
                </c:pt>
                <c:pt idx="9661">
                  <c:v>20865</c:v>
                </c:pt>
                <c:pt idx="9662">
                  <c:v>20866</c:v>
                </c:pt>
                <c:pt idx="9663">
                  <c:v>20867</c:v>
                </c:pt>
                <c:pt idx="9664">
                  <c:v>20868</c:v>
                </c:pt>
                <c:pt idx="9665">
                  <c:v>20869</c:v>
                </c:pt>
                <c:pt idx="9666">
                  <c:v>20870</c:v>
                </c:pt>
                <c:pt idx="9667">
                  <c:v>20871</c:v>
                </c:pt>
                <c:pt idx="9668">
                  <c:v>20872</c:v>
                </c:pt>
                <c:pt idx="9669">
                  <c:v>20873</c:v>
                </c:pt>
                <c:pt idx="9670">
                  <c:v>20874</c:v>
                </c:pt>
                <c:pt idx="9671">
                  <c:v>20875</c:v>
                </c:pt>
                <c:pt idx="9672">
                  <c:v>20876</c:v>
                </c:pt>
                <c:pt idx="9673">
                  <c:v>20877</c:v>
                </c:pt>
                <c:pt idx="9674">
                  <c:v>20878</c:v>
                </c:pt>
                <c:pt idx="9675">
                  <c:v>20879</c:v>
                </c:pt>
                <c:pt idx="9676">
                  <c:v>20880</c:v>
                </c:pt>
                <c:pt idx="9677">
                  <c:v>20881</c:v>
                </c:pt>
                <c:pt idx="9678">
                  <c:v>20882</c:v>
                </c:pt>
                <c:pt idx="9679">
                  <c:v>20883</c:v>
                </c:pt>
                <c:pt idx="9680">
                  <c:v>20884</c:v>
                </c:pt>
                <c:pt idx="9681">
                  <c:v>20885</c:v>
                </c:pt>
                <c:pt idx="9682">
                  <c:v>20886</c:v>
                </c:pt>
                <c:pt idx="9683">
                  <c:v>20887</c:v>
                </c:pt>
                <c:pt idx="9684">
                  <c:v>20888</c:v>
                </c:pt>
                <c:pt idx="9685">
                  <c:v>20889</c:v>
                </c:pt>
                <c:pt idx="9686">
                  <c:v>20890</c:v>
                </c:pt>
                <c:pt idx="9687">
                  <c:v>20891</c:v>
                </c:pt>
                <c:pt idx="9688">
                  <c:v>20892</c:v>
                </c:pt>
                <c:pt idx="9689">
                  <c:v>20893</c:v>
                </c:pt>
                <c:pt idx="9690">
                  <c:v>20894</c:v>
                </c:pt>
                <c:pt idx="9691">
                  <c:v>20895</c:v>
                </c:pt>
                <c:pt idx="9692">
                  <c:v>20896</c:v>
                </c:pt>
                <c:pt idx="9693">
                  <c:v>20897</c:v>
                </c:pt>
                <c:pt idx="9694">
                  <c:v>20898</c:v>
                </c:pt>
                <c:pt idx="9695">
                  <c:v>20899</c:v>
                </c:pt>
                <c:pt idx="9696">
                  <c:v>20900</c:v>
                </c:pt>
                <c:pt idx="9697">
                  <c:v>20901</c:v>
                </c:pt>
                <c:pt idx="9698">
                  <c:v>20902</c:v>
                </c:pt>
                <c:pt idx="9699">
                  <c:v>20903</c:v>
                </c:pt>
                <c:pt idx="9700">
                  <c:v>20904</c:v>
                </c:pt>
                <c:pt idx="9701">
                  <c:v>20905</c:v>
                </c:pt>
                <c:pt idx="9702">
                  <c:v>20906</c:v>
                </c:pt>
                <c:pt idx="9703">
                  <c:v>20907</c:v>
                </c:pt>
                <c:pt idx="9704">
                  <c:v>20908</c:v>
                </c:pt>
                <c:pt idx="9705">
                  <c:v>20909</c:v>
                </c:pt>
                <c:pt idx="9706">
                  <c:v>20910</c:v>
                </c:pt>
                <c:pt idx="9707">
                  <c:v>20911</c:v>
                </c:pt>
                <c:pt idx="9708">
                  <c:v>20912</c:v>
                </c:pt>
                <c:pt idx="9709">
                  <c:v>20913</c:v>
                </c:pt>
                <c:pt idx="9710">
                  <c:v>20914</c:v>
                </c:pt>
                <c:pt idx="9711">
                  <c:v>20915</c:v>
                </c:pt>
                <c:pt idx="9712">
                  <c:v>20916</c:v>
                </c:pt>
                <c:pt idx="9713">
                  <c:v>20917</c:v>
                </c:pt>
                <c:pt idx="9714">
                  <c:v>20918</c:v>
                </c:pt>
                <c:pt idx="9715">
                  <c:v>20919</c:v>
                </c:pt>
                <c:pt idx="9716">
                  <c:v>20920</c:v>
                </c:pt>
                <c:pt idx="9717">
                  <c:v>20921</c:v>
                </c:pt>
                <c:pt idx="9718">
                  <c:v>20922</c:v>
                </c:pt>
                <c:pt idx="9719">
                  <c:v>20923</c:v>
                </c:pt>
                <c:pt idx="9720">
                  <c:v>20924</c:v>
                </c:pt>
                <c:pt idx="9721">
                  <c:v>20925</c:v>
                </c:pt>
                <c:pt idx="9722">
                  <c:v>20926</c:v>
                </c:pt>
                <c:pt idx="9723">
                  <c:v>20927</c:v>
                </c:pt>
                <c:pt idx="9724">
                  <c:v>20928</c:v>
                </c:pt>
                <c:pt idx="9725">
                  <c:v>20929</c:v>
                </c:pt>
                <c:pt idx="9726">
                  <c:v>20930</c:v>
                </c:pt>
                <c:pt idx="9727">
                  <c:v>20931</c:v>
                </c:pt>
                <c:pt idx="9728">
                  <c:v>20932</c:v>
                </c:pt>
                <c:pt idx="9729">
                  <c:v>20933</c:v>
                </c:pt>
                <c:pt idx="9730">
                  <c:v>20934</c:v>
                </c:pt>
                <c:pt idx="9731">
                  <c:v>20935</c:v>
                </c:pt>
                <c:pt idx="9732">
                  <c:v>20936</c:v>
                </c:pt>
                <c:pt idx="9733">
                  <c:v>20937</c:v>
                </c:pt>
                <c:pt idx="9734">
                  <c:v>20938</c:v>
                </c:pt>
                <c:pt idx="9735">
                  <c:v>20939</c:v>
                </c:pt>
                <c:pt idx="9736">
                  <c:v>20940</c:v>
                </c:pt>
                <c:pt idx="9737">
                  <c:v>20941</c:v>
                </c:pt>
                <c:pt idx="9738">
                  <c:v>20942</c:v>
                </c:pt>
                <c:pt idx="9739">
                  <c:v>20943</c:v>
                </c:pt>
                <c:pt idx="9740">
                  <c:v>20944</c:v>
                </c:pt>
                <c:pt idx="9741">
                  <c:v>20945</c:v>
                </c:pt>
                <c:pt idx="9742">
                  <c:v>20946</c:v>
                </c:pt>
                <c:pt idx="9743">
                  <c:v>20947</c:v>
                </c:pt>
                <c:pt idx="9744">
                  <c:v>20948</c:v>
                </c:pt>
                <c:pt idx="9745">
                  <c:v>20949</c:v>
                </c:pt>
                <c:pt idx="9746">
                  <c:v>20950</c:v>
                </c:pt>
                <c:pt idx="9747">
                  <c:v>20951</c:v>
                </c:pt>
                <c:pt idx="9748">
                  <c:v>20952</c:v>
                </c:pt>
                <c:pt idx="9749">
                  <c:v>20953</c:v>
                </c:pt>
                <c:pt idx="9750">
                  <c:v>20954</c:v>
                </c:pt>
                <c:pt idx="9751">
                  <c:v>20955</c:v>
                </c:pt>
                <c:pt idx="9752">
                  <c:v>20956</c:v>
                </c:pt>
                <c:pt idx="9753">
                  <c:v>20957</c:v>
                </c:pt>
                <c:pt idx="9754">
                  <c:v>20958</c:v>
                </c:pt>
                <c:pt idx="9755">
                  <c:v>20959</c:v>
                </c:pt>
                <c:pt idx="9756">
                  <c:v>20960</c:v>
                </c:pt>
                <c:pt idx="9757">
                  <c:v>20961</c:v>
                </c:pt>
                <c:pt idx="9758">
                  <c:v>20962</c:v>
                </c:pt>
                <c:pt idx="9759">
                  <c:v>20963</c:v>
                </c:pt>
                <c:pt idx="9760">
                  <c:v>20964</c:v>
                </c:pt>
                <c:pt idx="9761">
                  <c:v>20965</c:v>
                </c:pt>
                <c:pt idx="9762">
                  <c:v>20966</c:v>
                </c:pt>
                <c:pt idx="9763">
                  <c:v>20967</c:v>
                </c:pt>
                <c:pt idx="9764">
                  <c:v>20968</c:v>
                </c:pt>
                <c:pt idx="9765">
                  <c:v>20969</c:v>
                </c:pt>
                <c:pt idx="9766">
                  <c:v>20970</c:v>
                </c:pt>
                <c:pt idx="9767">
                  <c:v>20971</c:v>
                </c:pt>
                <c:pt idx="9768">
                  <c:v>20972</c:v>
                </c:pt>
                <c:pt idx="9769">
                  <c:v>20973</c:v>
                </c:pt>
                <c:pt idx="9770">
                  <c:v>20974</c:v>
                </c:pt>
                <c:pt idx="9771">
                  <c:v>20975</c:v>
                </c:pt>
                <c:pt idx="9772">
                  <c:v>20976</c:v>
                </c:pt>
                <c:pt idx="9773">
                  <c:v>20977</c:v>
                </c:pt>
                <c:pt idx="9774">
                  <c:v>20978</c:v>
                </c:pt>
                <c:pt idx="9775">
                  <c:v>20979</c:v>
                </c:pt>
                <c:pt idx="9776">
                  <c:v>20980</c:v>
                </c:pt>
                <c:pt idx="9777">
                  <c:v>20981</c:v>
                </c:pt>
                <c:pt idx="9778">
                  <c:v>20982</c:v>
                </c:pt>
                <c:pt idx="9779">
                  <c:v>20983</c:v>
                </c:pt>
                <c:pt idx="9780">
                  <c:v>20984</c:v>
                </c:pt>
                <c:pt idx="9781">
                  <c:v>20985</c:v>
                </c:pt>
                <c:pt idx="9782">
                  <c:v>20986</c:v>
                </c:pt>
                <c:pt idx="9783">
                  <c:v>20987</c:v>
                </c:pt>
                <c:pt idx="9784">
                  <c:v>20988</c:v>
                </c:pt>
                <c:pt idx="9785">
                  <c:v>20989</c:v>
                </c:pt>
                <c:pt idx="9786">
                  <c:v>20990</c:v>
                </c:pt>
                <c:pt idx="9787">
                  <c:v>20991</c:v>
                </c:pt>
                <c:pt idx="9788">
                  <c:v>20992</c:v>
                </c:pt>
                <c:pt idx="9789">
                  <c:v>20993</c:v>
                </c:pt>
                <c:pt idx="9790">
                  <c:v>20994</c:v>
                </c:pt>
                <c:pt idx="9791">
                  <c:v>20995</c:v>
                </c:pt>
                <c:pt idx="9792">
                  <c:v>20996</c:v>
                </c:pt>
                <c:pt idx="9793">
                  <c:v>20997</c:v>
                </c:pt>
                <c:pt idx="9794">
                  <c:v>20998</c:v>
                </c:pt>
                <c:pt idx="9795">
                  <c:v>20999</c:v>
                </c:pt>
                <c:pt idx="9796">
                  <c:v>21000</c:v>
                </c:pt>
                <c:pt idx="9797">
                  <c:v>21001</c:v>
                </c:pt>
                <c:pt idx="9798">
                  <c:v>21002</c:v>
                </c:pt>
                <c:pt idx="9799">
                  <c:v>21003</c:v>
                </c:pt>
                <c:pt idx="9800">
                  <c:v>21004</c:v>
                </c:pt>
                <c:pt idx="9801">
                  <c:v>21005</c:v>
                </c:pt>
                <c:pt idx="9802">
                  <c:v>21006</c:v>
                </c:pt>
                <c:pt idx="9803">
                  <c:v>21007</c:v>
                </c:pt>
                <c:pt idx="9804">
                  <c:v>21008</c:v>
                </c:pt>
                <c:pt idx="9805">
                  <c:v>21009</c:v>
                </c:pt>
                <c:pt idx="9806">
                  <c:v>21010</c:v>
                </c:pt>
                <c:pt idx="9807">
                  <c:v>21011</c:v>
                </c:pt>
                <c:pt idx="9808">
                  <c:v>21012</c:v>
                </c:pt>
                <c:pt idx="9809">
                  <c:v>21013</c:v>
                </c:pt>
                <c:pt idx="9810">
                  <c:v>21014</c:v>
                </c:pt>
                <c:pt idx="9811">
                  <c:v>21015</c:v>
                </c:pt>
                <c:pt idx="9812">
                  <c:v>21016</c:v>
                </c:pt>
                <c:pt idx="9813">
                  <c:v>21017</c:v>
                </c:pt>
                <c:pt idx="9814">
                  <c:v>21018</c:v>
                </c:pt>
                <c:pt idx="9815">
                  <c:v>21019</c:v>
                </c:pt>
                <c:pt idx="9816">
                  <c:v>21020</c:v>
                </c:pt>
                <c:pt idx="9817">
                  <c:v>21021</c:v>
                </c:pt>
                <c:pt idx="9818">
                  <c:v>21022</c:v>
                </c:pt>
                <c:pt idx="9819">
                  <c:v>21023</c:v>
                </c:pt>
                <c:pt idx="9820">
                  <c:v>21024</c:v>
                </c:pt>
                <c:pt idx="9821">
                  <c:v>21025</c:v>
                </c:pt>
                <c:pt idx="9822">
                  <c:v>21026</c:v>
                </c:pt>
                <c:pt idx="9823">
                  <c:v>21027</c:v>
                </c:pt>
                <c:pt idx="9824">
                  <c:v>21028</c:v>
                </c:pt>
                <c:pt idx="9825">
                  <c:v>21029</c:v>
                </c:pt>
                <c:pt idx="9826">
                  <c:v>21030</c:v>
                </c:pt>
                <c:pt idx="9827">
                  <c:v>21031</c:v>
                </c:pt>
                <c:pt idx="9828">
                  <c:v>21032</c:v>
                </c:pt>
                <c:pt idx="9829">
                  <c:v>21033</c:v>
                </c:pt>
                <c:pt idx="9830">
                  <c:v>21034</c:v>
                </c:pt>
                <c:pt idx="9831">
                  <c:v>21035</c:v>
                </c:pt>
                <c:pt idx="9832">
                  <c:v>21036</c:v>
                </c:pt>
                <c:pt idx="9833">
                  <c:v>21037</c:v>
                </c:pt>
                <c:pt idx="9834">
                  <c:v>21038</c:v>
                </c:pt>
                <c:pt idx="9835">
                  <c:v>21039</c:v>
                </c:pt>
                <c:pt idx="9836">
                  <c:v>21040</c:v>
                </c:pt>
                <c:pt idx="9837">
                  <c:v>21041</c:v>
                </c:pt>
                <c:pt idx="9838">
                  <c:v>21042</c:v>
                </c:pt>
                <c:pt idx="9839">
                  <c:v>21043</c:v>
                </c:pt>
                <c:pt idx="9840">
                  <c:v>21044</c:v>
                </c:pt>
                <c:pt idx="9841">
                  <c:v>21045</c:v>
                </c:pt>
                <c:pt idx="9842">
                  <c:v>21046</c:v>
                </c:pt>
                <c:pt idx="9843">
                  <c:v>21047</c:v>
                </c:pt>
                <c:pt idx="9844">
                  <c:v>21048</c:v>
                </c:pt>
                <c:pt idx="9845">
                  <c:v>21049</c:v>
                </c:pt>
                <c:pt idx="9846">
                  <c:v>21050</c:v>
                </c:pt>
                <c:pt idx="9847">
                  <c:v>21051</c:v>
                </c:pt>
                <c:pt idx="9848">
                  <c:v>21052</c:v>
                </c:pt>
                <c:pt idx="9849">
                  <c:v>21053</c:v>
                </c:pt>
                <c:pt idx="9850">
                  <c:v>21054</c:v>
                </c:pt>
                <c:pt idx="9851">
                  <c:v>21055</c:v>
                </c:pt>
                <c:pt idx="9852">
                  <c:v>21056</c:v>
                </c:pt>
                <c:pt idx="9853">
                  <c:v>21057</c:v>
                </c:pt>
                <c:pt idx="9854">
                  <c:v>21058</c:v>
                </c:pt>
                <c:pt idx="9855">
                  <c:v>21059</c:v>
                </c:pt>
                <c:pt idx="9856">
                  <c:v>21060</c:v>
                </c:pt>
                <c:pt idx="9857">
                  <c:v>21061</c:v>
                </c:pt>
                <c:pt idx="9858">
                  <c:v>21062</c:v>
                </c:pt>
                <c:pt idx="9859">
                  <c:v>21063</c:v>
                </c:pt>
                <c:pt idx="9860">
                  <c:v>21064</c:v>
                </c:pt>
                <c:pt idx="9861">
                  <c:v>21065</c:v>
                </c:pt>
                <c:pt idx="9862">
                  <c:v>21066</c:v>
                </c:pt>
                <c:pt idx="9863">
                  <c:v>21067</c:v>
                </c:pt>
                <c:pt idx="9864">
                  <c:v>21068</c:v>
                </c:pt>
                <c:pt idx="9865">
                  <c:v>21069</c:v>
                </c:pt>
                <c:pt idx="9866">
                  <c:v>21070</c:v>
                </c:pt>
                <c:pt idx="9867">
                  <c:v>21071</c:v>
                </c:pt>
                <c:pt idx="9868">
                  <c:v>21072</c:v>
                </c:pt>
                <c:pt idx="9869">
                  <c:v>21073</c:v>
                </c:pt>
                <c:pt idx="9870">
                  <c:v>21074</c:v>
                </c:pt>
                <c:pt idx="9871">
                  <c:v>21075</c:v>
                </c:pt>
                <c:pt idx="9872">
                  <c:v>21076</c:v>
                </c:pt>
                <c:pt idx="9873">
                  <c:v>21077</c:v>
                </c:pt>
                <c:pt idx="9874">
                  <c:v>21078</c:v>
                </c:pt>
                <c:pt idx="9875">
                  <c:v>21079</c:v>
                </c:pt>
                <c:pt idx="9876">
                  <c:v>21080</c:v>
                </c:pt>
                <c:pt idx="9877">
                  <c:v>21081</c:v>
                </c:pt>
                <c:pt idx="9878">
                  <c:v>21082</c:v>
                </c:pt>
                <c:pt idx="9879">
                  <c:v>21083</c:v>
                </c:pt>
                <c:pt idx="9880">
                  <c:v>21084</c:v>
                </c:pt>
                <c:pt idx="9881">
                  <c:v>21085</c:v>
                </c:pt>
                <c:pt idx="9882">
                  <c:v>21086</c:v>
                </c:pt>
                <c:pt idx="9883">
                  <c:v>21087</c:v>
                </c:pt>
                <c:pt idx="9884">
                  <c:v>21088</c:v>
                </c:pt>
                <c:pt idx="9885">
                  <c:v>21089</c:v>
                </c:pt>
                <c:pt idx="9886">
                  <c:v>21090</c:v>
                </c:pt>
                <c:pt idx="9887">
                  <c:v>21091</c:v>
                </c:pt>
                <c:pt idx="9888">
                  <c:v>21092</c:v>
                </c:pt>
                <c:pt idx="9889">
                  <c:v>21093</c:v>
                </c:pt>
                <c:pt idx="9890">
                  <c:v>21094</c:v>
                </c:pt>
                <c:pt idx="9891">
                  <c:v>21095</c:v>
                </c:pt>
                <c:pt idx="9892">
                  <c:v>21096</c:v>
                </c:pt>
                <c:pt idx="9893">
                  <c:v>21097</c:v>
                </c:pt>
                <c:pt idx="9894">
                  <c:v>21098</c:v>
                </c:pt>
                <c:pt idx="9895">
                  <c:v>21099</c:v>
                </c:pt>
                <c:pt idx="9896">
                  <c:v>21100</c:v>
                </c:pt>
                <c:pt idx="9897">
                  <c:v>21101</c:v>
                </c:pt>
                <c:pt idx="9898">
                  <c:v>21102</c:v>
                </c:pt>
                <c:pt idx="9899">
                  <c:v>21103</c:v>
                </c:pt>
                <c:pt idx="9900">
                  <c:v>21104</c:v>
                </c:pt>
                <c:pt idx="9901">
                  <c:v>21105</c:v>
                </c:pt>
                <c:pt idx="9902">
                  <c:v>21106</c:v>
                </c:pt>
                <c:pt idx="9903">
                  <c:v>21107</c:v>
                </c:pt>
                <c:pt idx="9904">
                  <c:v>21108</c:v>
                </c:pt>
                <c:pt idx="9905">
                  <c:v>21109</c:v>
                </c:pt>
                <c:pt idx="9906">
                  <c:v>21110</c:v>
                </c:pt>
                <c:pt idx="9907">
                  <c:v>21111</c:v>
                </c:pt>
                <c:pt idx="9908">
                  <c:v>21112</c:v>
                </c:pt>
                <c:pt idx="9909">
                  <c:v>21113</c:v>
                </c:pt>
                <c:pt idx="9910">
                  <c:v>21114</c:v>
                </c:pt>
                <c:pt idx="9911">
                  <c:v>21115</c:v>
                </c:pt>
                <c:pt idx="9912">
                  <c:v>21116</c:v>
                </c:pt>
                <c:pt idx="9913">
                  <c:v>21117</c:v>
                </c:pt>
                <c:pt idx="9914">
                  <c:v>21118</c:v>
                </c:pt>
                <c:pt idx="9915">
                  <c:v>21119</c:v>
                </c:pt>
                <c:pt idx="9916">
                  <c:v>21120</c:v>
                </c:pt>
                <c:pt idx="9917">
                  <c:v>21121</c:v>
                </c:pt>
                <c:pt idx="9918">
                  <c:v>21122</c:v>
                </c:pt>
                <c:pt idx="9919">
                  <c:v>21123</c:v>
                </c:pt>
                <c:pt idx="9920">
                  <c:v>21124</c:v>
                </c:pt>
                <c:pt idx="9921">
                  <c:v>21125</c:v>
                </c:pt>
                <c:pt idx="9922">
                  <c:v>21126</c:v>
                </c:pt>
                <c:pt idx="9923">
                  <c:v>21127</c:v>
                </c:pt>
                <c:pt idx="9924">
                  <c:v>21128</c:v>
                </c:pt>
                <c:pt idx="9925">
                  <c:v>21129</c:v>
                </c:pt>
                <c:pt idx="9926">
                  <c:v>21130</c:v>
                </c:pt>
                <c:pt idx="9927">
                  <c:v>21131</c:v>
                </c:pt>
                <c:pt idx="9928">
                  <c:v>21132</c:v>
                </c:pt>
                <c:pt idx="9929">
                  <c:v>21133</c:v>
                </c:pt>
                <c:pt idx="9930">
                  <c:v>21134</c:v>
                </c:pt>
                <c:pt idx="9931">
                  <c:v>21135</c:v>
                </c:pt>
                <c:pt idx="9932">
                  <c:v>21136</c:v>
                </c:pt>
                <c:pt idx="9933">
                  <c:v>21137</c:v>
                </c:pt>
                <c:pt idx="9934">
                  <c:v>21138</c:v>
                </c:pt>
                <c:pt idx="9935">
                  <c:v>21139</c:v>
                </c:pt>
                <c:pt idx="9936">
                  <c:v>21140</c:v>
                </c:pt>
                <c:pt idx="9937">
                  <c:v>21141</c:v>
                </c:pt>
                <c:pt idx="9938">
                  <c:v>21142</c:v>
                </c:pt>
                <c:pt idx="9939">
                  <c:v>21143</c:v>
                </c:pt>
                <c:pt idx="9940">
                  <c:v>21144</c:v>
                </c:pt>
                <c:pt idx="9941">
                  <c:v>21145</c:v>
                </c:pt>
                <c:pt idx="9942">
                  <c:v>21146</c:v>
                </c:pt>
                <c:pt idx="9943">
                  <c:v>21147</c:v>
                </c:pt>
                <c:pt idx="9944">
                  <c:v>21148</c:v>
                </c:pt>
                <c:pt idx="9945">
                  <c:v>21149</c:v>
                </c:pt>
                <c:pt idx="9946">
                  <c:v>21150</c:v>
                </c:pt>
                <c:pt idx="9947">
                  <c:v>21151</c:v>
                </c:pt>
                <c:pt idx="9948">
                  <c:v>21152</c:v>
                </c:pt>
                <c:pt idx="9949">
                  <c:v>21153</c:v>
                </c:pt>
                <c:pt idx="9950">
                  <c:v>21154</c:v>
                </c:pt>
                <c:pt idx="9951">
                  <c:v>21155</c:v>
                </c:pt>
                <c:pt idx="9952">
                  <c:v>21156</c:v>
                </c:pt>
                <c:pt idx="9953">
                  <c:v>21157</c:v>
                </c:pt>
                <c:pt idx="9954">
                  <c:v>21158</c:v>
                </c:pt>
                <c:pt idx="9955">
                  <c:v>21159</c:v>
                </c:pt>
                <c:pt idx="9956">
                  <c:v>21160</c:v>
                </c:pt>
                <c:pt idx="9957">
                  <c:v>21161</c:v>
                </c:pt>
                <c:pt idx="9958">
                  <c:v>21162</c:v>
                </c:pt>
                <c:pt idx="9959">
                  <c:v>21163</c:v>
                </c:pt>
                <c:pt idx="9960">
                  <c:v>21164</c:v>
                </c:pt>
                <c:pt idx="9961">
                  <c:v>21165</c:v>
                </c:pt>
                <c:pt idx="9962">
                  <c:v>21166</c:v>
                </c:pt>
                <c:pt idx="9963">
                  <c:v>21167</c:v>
                </c:pt>
                <c:pt idx="9964">
                  <c:v>21168</c:v>
                </c:pt>
                <c:pt idx="9965">
                  <c:v>21169</c:v>
                </c:pt>
                <c:pt idx="9966">
                  <c:v>21170</c:v>
                </c:pt>
                <c:pt idx="9967">
                  <c:v>21171</c:v>
                </c:pt>
                <c:pt idx="9968">
                  <c:v>21172</c:v>
                </c:pt>
                <c:pt idx="9969">
                  <c:v>21173</c:v>
                </c:pt>
                <c:pt idx="9970">
                  <c:v>21174</c:v>
                </c:pt>
                <c:pt idx="9971">
                  <c:v>21175</c:v>
                </c:pt>
                <c:pt idx="9972">
                  <c:v>21176</c:v>
                </c:pt>
                <c:pt idx="9973">
                  <c:v>21177</c:v>
                </c:pt>
                <c:pt idx="9974">
                  <c:v>21178</c:v>
                </c:pt>
                <c:pt idx="9975">
                  <c:v>21179</c:v>
                </c:pt>
                <c:pt idx="9976">
                  <c:v>21180</c:v>
                </c:pt>
                <c:pt idx="9977">
                  <c:v>21181</c:v>
                </c:pt>
                <c:pt idx="9978">
                  <c:v>21182</c:v>
                </c:pt>
                <c:pt idx="9979">
                  <c:v>21183</c:v>
                </c:pt>
                <c:pt idx="9980">
                  <c:v>21184</c:v>
                </c:pt>
                <c:pt idx="9981">
                  <c:v>21185</c:v>
                </c:pt>
                <c:pt idx="9982">
                  <c:v>21186</c:v>
                </c:pt>
                <c:pt idx="9983">
                  <c:v>21187</c:v>
                </c:pt>
                <c:pt idx="9984">
                  <c:v>21188</c:v>
                </c:pt>
                <c:pt idx="9985">
                  <c:v>21189</c:v>
                </c:pt>
                <c:pt idx="9986">
                  <c:v>21190</c:v>
                </c:pt>
                <c:pt idx="9987">
                  <c:v>21191</c:v>
                </c:pt>
                <c:pt idx="9988">
                  <c:v>21192</c:v>
                </c:pt>
                <c:pt idx="9989">
                  <c:v>21193</c:v>
                </c:pt>
                <c:pt idx="9990">
                  <c:v>21194</c:v>
                </c:pt>
                <c:pt idx="9991">
                  <c:v>21195</c:v>
                </c:pt>
                <c:pt idx="9992">
                  <c:v>21196</c:v>
                </c:pt>
                <c:pt idx="9993">
                  <c:v>21197</c:v>
                </c:pt>
                <c:pt idx="9994">
                  <c:v>21198</c:v>
                </c:pt>
                <c:pt idx="9995">
                  <c:v>21199</c:v>
                </c:pt>
                <c:pt idx="9996">
                  <c:v>21200</c:v>
                </c:pt>
                <c:pt idx="9997">
                  <c:v>21201</c:v>
                </c:pt>
                <c:pt idx="9998">
                  <c:v>21202</c:v>
                </c:pt>
                <c:pt idx="9999">
                  <c:v>21203</c:v>
                </c:pt>
                <c:pt idx="10000">
                  <c:v>21204</c:v>
                </c:pt>
                <c:pt idx="10001">
                  <c:v>21205</c:v>
                </c:pt>
                <c:pt idx="10002">
                  <c:v>21206</c:v>
                </c:pt>
                <c:pt idx="10003">
                  <c:v>21207</c:v>
                </c:pt>
                <c:pt idx="10004">
                  <c:v>21208</c:v>
                </c:pt>
                <c:pt idx="10005">
                  <c:v>21209</c:v>
                </c:pt>
                <c:pt idx="10006">
                  <c:v>21210</c:v>
                </c:pt>
                <c:pt idx="10007">
                  <c:v>21211</c:v>
                </c:pt>
                <c:pt idx="10008">
                  <c:v>21212</c:v>
                </c:pt>
                <c:pt idx="10009">
                  <c:v>21213</c:v>
                </c:pt>
                <c:pt idx="10010">
                  <c:v>21214</c:v>
                </c:pt>
                <c:pt idx="10011">
                  <c:v>21215</c:v>
                </c:pt>
                <c:pt idx="10012">
                  <c:v>21216</c:v>
                </c:pt>
                <c:pt idx="10013">
                  <c:v>21217</c:v>
                </c:pt>
                <c:pt idx="10014">
                  <c:v>21218</c:v>
                </c:pt>
                <c:pt idx="10015">
                  <c:v>21219</c:v>
                </c:pt>
                <c:pt idx="10016">
                  <c:v>21220</c:v>
                </c:pt>
                <c:pt idx="10017">
                  <c:v>21221</c:v>
                </c:pt>
                <c:pt idx="10018">
                  <c:v>21222</c:v>
                </c:pt>
                <c:pt idx="10019">
                  <c:v>21223</c:v>
                </c:pt>
                <c:pt idx="10020">
                  <c:v>21224</c:v>
                </c:pt>
                <c:pt idx="10021">
                  <c:v>21225</c:v>
                </c:pt>
                <c:pt idx="10022">
                  <c:v>21226</c:v>
                </c:pt>
                <c:pt idx="10023">
                  <c:v>21227</c:v>
                </c:pt>
                <c:pt idx="10024">
                  <c:v>21228</c:v>
                </c:pt>
                <c:pt idx="10025">
                  <c:v>21229</c:v>
                </c:pt>
                <c:pt idx="10026">
                  <c:v>21230</c:v>
                </c:pt>
                <c:pt idx="10027">
                  <c:v>21231</c:v>
                </c:pt>
                <c:pt idx="10028">
                  <c:v>21232</c:v>
                </c:pt>
                <c:pt idx="10029">
                  <c:v>21233</c:v>
                </c:pt>
                <c:pt idx="10030">
                  <c:v>21234</c:v>
                </c:pt>
                <c:pt idx="10031">
                  <c:v>21235</c:v>
                </c:pt>
                <c:pt idx="10032">
                  <c:v>21236</c:v>
                </c:pt>
                <c:pt idx="10033">
                  <c:v>21237</c:v>
                </c:pt>
                <c:pt idx="10034">
                  <c:v>21238</c:v>
                </c:pt>
                <c:pt idx="10035">
                  <c:v>21239</c:v>
                </c:pt>
                <c:pt idx="10036">
                  <c:v>21240</c:v>
                </c:pt>
                <c:pt idx="10037">
                  <c:v>21241</c:v>
                </c:pt>
                <c:pt idx="10038">
                  <c:v>21242</c:v>
                </c:pt>
                <c:pt idx="10039">
                  <c:v>21243</c:v>
                </c:pt>
                <c:pt idx="10040">
                  <c:v>21244</c:v>
                </c:pt>
                <c:pt idx="10041">
                  <c:v>21245</c:v>
                </c:pt>
                <c:pt idx="10042">
                  <c:v>21246</c:v>
                </c:pt>
                <c:pt idx="10043">
                  <c:v>21247</c:v>
                </c:pt>
                <c:pt idx="10044">
                  <c:v>21248</c:v>
                </c:pt>
                <c:pt idx="10045">
                  <c:v>21249</c:v>
                </c:pt>
                <c:pt idx="10046">
                  <c:v>21250</c:v>
                </c:pt>
                <c:pt idx="10047">
                  <c:v>21251</c:v>
                </c:pt>
                <c:pt idx="10048">
                  <c:v>21252</c:v>
                </c:pt>
                <c:pt idx="10049">
                  <c:v>21253</c:v>
                </c:pt>
                <c:pt idx="10050">
                  <c:v>21254</c:v>
                </c:pt>
                <c:pt idx="10051">
                  <c:v>21255</c:v>
                </c:pt>
                <c:pt idx="10052">
                  <c:v>21256</c:v>
                </c:pt>
                <c:pt idx="10053">
                  <c:v>21257</c:v>
                </c:pt>
                <c:pt idx="10054">
                  <c:v>21258</c:v>
                </c:pt>
                <c:pt idx="10055">
                  <c:v>21259</c:v>
                </c:pt>
                <c:pt idx="10056">
                  <c:v>21260</c:v>
                </c:pt>
                <c:pt idx="10057">
                  <c:v>21261</c:v>
                </c:pt>
                <c:pt idx="10058">
                  <c:v>21262</c:v>
                </c:pt>
                <c:pt idx="10059">
                  <c:v>21263</c:v>
                </c:pt>
                <c:pt idx="10060">
                  <c:v>21264</c:v>
                </c:pt>
                <c:pt idx="10061">
                  <c:v>21265</c:v>
                </c:pt>
                <c:pt idx="10062">
                  <c:v>21266</c:v>
                </c:pt>
                <c:pt idx="10063">
                  <c:v>21267</c:v>
                </c:pt>
                <c:pt idx="10064">
                  <c:v>21268</c:v>
                </c:pt>
                <c:pt idx="10065">
                  <c:v>21269</c:v>
                </c:pt>
                <c:pt idx="10066">
                  <c:v>21270</c:v>
                </c:pt>
                <c:pt idx="10067">
                  <c:v>21271</c:v>
                </c:pt>
                <c:pt idx="10068">
                  <c:v>21272</c:v>
                </c:pt>
                <c:pt idx="10069">
                  <c:v>21273</c:v>
                </c:pt>
                <c:pt idx="10070">
                  <c:v>21274</c:v>
                </c:pt>
                <c:pt idx="10071">
                  <c:v>21275</c:v>
                </c:pt>
                <c:pt idx="10072">
                  <c:v>21276</c:v>
                </c:pt>
                <c:pt idx="10073">
                  <c:v>21277</c:v>
                </c:pt>
                <c:pt idx="10074">
                  <c:v>21278</c:v>
                </c:pt>
                <c:pt idx="10075">
                  <c:v>21279</c:v>
                </c:pt>
                <c:pt idx="10076">
                  <c:v>21280</c:v>
                </c:pt>
                <c:pt idx="10077">
                  <c:v>21281</c:v>
                </c:pt>
                <c:pt idx="10078">
                  <c:v>21282</c:v>
                </c:pt>
                <c:pt idx="10079">
                  <c:v>21283</c:v>
                </c:pt>
                <c:pt idx="10080">
                  <c:v>21284</c:v>
                </c:pt>
                <c:pt idx="10081">
                  <c:v>21285</c:v>
                </c:pt>
                <c:pt idx="10082">
                  <c:v>21286</c:v>
                </c:pt>
                <c:pt idx="10083">
                  <c:v>21287</c:v>
                </c:pt>
                <c:pt idx="10084">
                  <c:v>21288</c:v>
                </c:pt>
                <c:pt idx="10085">
                  <c:v>21289</c:v>
                </c:pt>
                <c:pt idx="10086">
                  <c:v>21290</c:v>
                </c:pt>
                <c:pt idx="10087">
                  <c:v>21291</c:v>
                </c:pt>
                <c:pt idx="10088">
                  <c:v>21292</c:v>
                </c:pt>
                <c:pt idx="10089">
                  <c:v>21293</c:v>
                </c:pt>
                <c:pt idx="10090">
                  <c:v>21294</c:v>
                </c:pt>
                <c:pt idx="10091">
                  <c:v>21295</c:v>
                </c:pt>
                <c:pt idx="10092">
                  <c:v>21296</c:v>
                </c:pt>
                <c:pt idx="10093">
                  <c:v>21297</c:v>
                </c:pt>
                <c:pt idx="10094">
                  <c:v>21298</c:v>
                </c:pt>
                <c:pt idx="10095">
                  <c:v>21299</c:v>
                </c:pt>
                <c:pt idx="10096">
                  <c:v>21300</c:v>
                </c:pt>
                <c:pt idx="10097">
                  <c:v>21301</c:v>
                </c:pt>
                <c:pt idx="10098">
                  <c:v>21302</c:v>
                </c:pt>
                <c:pt idx="10099">
                  <c:v>21303</c:v>
                </c:pt>
                <c:pt idx="10100">
                  <c:v>21304</c:v>
                </c:pt>
                <c:pt idx="10101">
                  <c:v>21305</c:v>
                </c:pt>
                <c:pt idx="10102">
                  <c:v>21306</c:v>
                </c:pt>
                <c:pt idx="10103">
                  <c:v>21307</c:v>
                </c:pt>
                <c:pt idx="10104">
                  <c:v>21308</c:v>
                </c:pt>
                <c:pt idx="10105">
                  <c:v>21309</c:v>
                </c:pt>
                <c:pt idx="10106">
                  <c:v>21310</c:v>
                </c:pt>
                <c:pt idx="10107">
                  <c:v>21311</c:v>
                </c:pt>
                <c:pt idx="10108">
                  <c:v>21312</c:v>
                </c:pt>
                <c:pt idx="10109">
                  <c:v>21313</c:v>
                </c:pt>
                <c:pt idx="10110">
                  <c:v>21314</c:v>
                </c:pt>
                <c:pt idx="10111">
                  <c:v>21315</c:v>
                </c:pt>
                <c:pt idx="10112">
                  <c:v>21316</c:v>
                </c:pt>
                <c:pt idx="10113">
                  <c:v>21317</c:v>
                </c:pt>
                <c:pt idx="10114">
                  <c:v>21318</c:v>
                </c:pt>
                <c:pt idx="10115">
                  <c:v>21319</c:v>
                </c:pt>
                <c:pt idx="10116">
                  <c:v>21320</c:v>
                </c:pt>
                <c:pt idx="10117">
                  <c:v>21321</c:v>
                </c:pt>
                <c:pt idx="10118">
                  <c:v>21322</c:v>
                </c:pt>
                <c:pt idx="10119">
                  <c:v>21323</c:v>
                </c:pt>
                <c:pt idx="10120">
                  <c:v>21324</c:v>
                </c:pt>
                <c:pt idx="10121">
                  <c:v>21325</c:v>
                </c:pt>
                <c:pt idx="10122">
                  <c:v>21326</c:v>
                </c:pt>
                <c:pt idx="10123">
                  <c:v>21327</c:v>
                </c:pt>
                <c:pt idx="10124">
                  <c:v>21328</c:v>
                </c:pt>
                <c:pt idx="10125">
                  <c:v>21329</c:v>
                </c:pt>
                <c:pt idx="10126">
                  <c:v>21330</c:v>
                </c:pt>
                <c:pt idx="10127">
                  <c:v>21331</c:v>
                </c:pt>
                <c:pt idx="10128">
                  <c:v>21332</c:v>
                </c:pt>
                <c:pt idx="10129">
                  <c:v>21333</c:v>
                </c:pt>
                <c:pt idx="10130">
                  <c:v>21334</c:v>
                </c:pt>
                <c:pt idx="10131">
                  <c:v>21335</c:v>
                </c:pt>
                <c:pt idx="10132">
                  <c:v>21336</c:v>
                </c:pt>
                <c:pt idx="10133">
                  <c:v>21337</c:v>
                </c:pt>
                <c:pt idx="10134">
                  <c:v>21338</c:v>
                </c:pt>
                <c:pt idx="10135">
                  <c:v>21339</c:v>
                </c:pt>
                <c:pt idx="10136">
                  <c:v>21340</c:v>
                </c:pt>
                <c:pt idx="10137">
                  <c:v>21341</c:v>
                </c:pt>
                <c:pt idx="10138">
                  <c:v>21342</c:v>
                </c:pt>
                <c:pt idx="10139">
                  <c:v>21343</c:v>
                </c:pt>
                <c:pt idx="10140">
                  <c:v>21344</c:v>
                </c:pt>
                <c:pt idx="10141">
                  <c:v>21345</c:v>
                </c:pt>
                <c:pt idx="10142">
                  <c:v>21346</c:v>
                </c:pt>
                <c:pt idx="10143">
                  <c:v>21347</c:v>
                </c:pt>
                <c:pt idx="10144">
                  <c:v>21348</c:v>
                </c:pt>
                <c:pt idx="10145">
                  <c:v>21349</c:v>
                </c:pt>
                <c:pt idx="10146">
                  <c:v>21350</c:v>
                </c:pt>
                <c:pt idx="10147">
                  <c:v>21351</c:v>
                </c:pt>
                <c:pt idx="10148">
                  <c:v>21352</c:v>
                </c:pt>
                <c:pt idx="10149">
                  <c:v>21353</c:v>
                </c:pt>
                <c:pt idx="10150">
                  <c:v>21354</c:v>
                </c:pt>
                <c:pt idx="10151">
                  <c:v>21355</c:v>
                </c:pt>
                <c:pt idx="10152">
                  <c:v>21356</c:v>
                </c:pt>
                <c:pt idx="10153">
                  <c:v>21357</c:v>
                </c:pt>
                <c:pt idx="10154">
                  <c:v>21358</c:v>
                </c:pt>
                <c:pt idx="10155">
                  <c:v>21359</c:v>
                </c:pt>
                <c:pt idx="10156">
                  <c:v>21360</c:v>
                </c:pt>
                <c:pt idx="10157">
                  <c:v>21361</c:v>
                </c:pt>
                <c:pt idx="10158">
                  <c:v>21362</c:v>
                </c:pt>
                <c:pt idx="10159">
                  <c:v>21363</c:v>
                </c:pt>
                <c:pt idx="10160">
                  <c:v>21364</c:v>
                </c:pt>
                <c:pt idx="10161">
                  <c:v>21365</c:v>
                </c:pt>
                <c:pt idx="10162">
                  <c:v>21366</c:v>
                </c:pt>
                <c:pt idx="10163">
                  <c:v>21367</c:v>
                </c:pt>
                <c:pt idx="10164">
                  <c:v>21368</c:v>
                </c:pt>
                <c:pt idx="10165">
                  <c:v>21369</c:v>
                </c:pt>
                <c:pt idx="10166">
                  <c:v>21370</c:v>
                </c:pt>
                <c:pt idx="10167">
                  <c:v>21371</c:v>
                </c:pt>
                <c:pt idx="10168">
                  <c:v>21372</c:v>
                </c:pt>
                <c:pt idx="10169">
                  <c:v>21373</c:v>
                </c:pt>
                <c:pt idx="10170">
                  <c:v>21374</c:v>
                </c:pt>
                <c:pt idx="10171">
                  <c:v>21375</c:v>
                </c:pt>
                <c:pt idx="10172">
                  <c:v>21376</c:v>
                </c:pt>
                <c:pt idx="10173">
                  <c:v>21377</c:v>
                </c:pt>
                <c:pt idx="10174">
                  <c:v>21378</c:v>
                </c:pt>
                <c:pt idx="10175">
                  <c:v>21379</c:v>
                </c:pt>
                <c:pt idx="10176">
                  <c:v>21380</c:v>
                </c:pt>
                <c:pt idx="10177">
                  <c:v>21381</c:v>
                </c:pt>
                <c:pt idx="10178">
                  <c:v>21382</c:v>
                </c:pt>
                <c:pt idx="10179">
                  <c:v>21383</c:v>
                </c:pt>
                <c:pt idx="10180">
                  <c:v>21384</c:v>
                </c:pt>
                <c:pt idx="10181">
                  <c:v>21385</c:v>
                </c:pt>
                <c:pt idx="10182">
                  <c:v>21386</c:v>
                </c:pt>
                <c:pt idx="10183">
                  <c:v>21387</c:v>
                </c:pt>
                <c:pt idx="10184">
                  <c:v>21388</c:v>
                </c:pt>
                <c:pt idx="10185">
                  <c:v>21389</c:v>
                </c:pt>
                <c:pt idx="10186">
                  <c:v>21390</c:v>
                </c:pt>
                <c:pt idx="10187">
                  <c:v>21391</c:v>
                </c:pt>
                <c:pt idx="10188">
                  <c:v>21392</c:v>
                </c:pt>
                <c:pt idx="10189">
                  <c:v>21393</c:v>
                </c:pt>
                <c:pt idx="10190">
                  <c:v>21394</c:v>
                </c:pt>
                <c:pt idx="10191">
                  <c:v>21395</c:v>
                </c:pt>
                <c:pt idx="10192">
                  <c:v>21396</c:v>
                </c:pt>
                <c:pt idx="10193">
                  <c:v>21397</c:v>
                </c:pt>
                <c:pt idx="10194">
                  <c:v>21398</c:v>
                </c:pt>
                <c:pt idx="10195">
                  <c:v>21399</c:v>
                </c:pt>
                <c:pt idx="10196">
                  <c:v>21400</c:v>
                </c:pt>
                <c:pt idx="10197">
                  <c:v>21401</c:v>
                </c:pt>
                <c:pt idx="10198">
                  <c:v>21402</c:v>
                </c:pt>
                <c:pt idx="10199">
                  <c:v>21403</c:v>
                </c:pt>
                <c:pt idx="10200">
                  <c:v>21404</c:v>
                </c:pt>
                <c:pt idx="10201">
                  <c:v>21405</c:v>
                </c:pt>
                <c:pt idx="10202">
                  <c:v>21406</c:v>
                </c:pt>
                <c:pt idx="10203">
                  <c:v>21407</c:v>
                </c:pt>
                <c:pt idx="10204">
                  <c:v>21408</c:v>
                </c:pt>
                <c:pt idx="10205">
                  <c:v>21409</c:v>
                </c:pt>
                <c:pt idx="10206">
                  <c:v>21410</c:v>
                </c:pt>
                <c:pt idx="10207">
                  <c:v>21411</c:v>
                </c:pt>
                <c:pt idx="10208">
                  <c:v>21412</c:v>
                </c:pt>
                <c:pt idx="10209">
                  <c:v>21413</c:v>
                </c:pt>
                <c:pt idx="10210">
                  <c:v>21414</c:v>
                </c:pt>
                <c:pt idx="10211">
                  <c:v>21415</c:v>
                </c:pt>
                <c:pt idx="10212">
                  <c:v>21416</c:v>
                </c:pt>
                <c:pt idx="10213">
                  <c:v>21417</c:v>
                </c:pt>
                <c:pt idx="10214">
                  <c:v>21418</c:v>
                </c:pt>
                <c:pt idx="10215">
                  <c:v>21419</c:v>
                </c:pt>
                <c:pt idx="10216">
                  <c:v>21420</c:v>
                </c:pt>
                <c:pt idx="10217">
                  <c:v>21421</c:v>
                </c:pt>
                <c:pt idx="10218">
                  <c:v>21422</c:v>
                </c:pt>
                <c:pt idx="10219">
                  <c:v>21423</c:v>
                </c:pt>
                <c:pt idx="10220">
                  <c:v>21424</c:v>
                </c:pt>
                <c:pt idx="10221">
                  <c:v>21425</c:v>
                </c:pt>
                <c:pt idx="10222">
                  <c:v>21426</c:v>
                </c:pt>
                <c:pt idx="10223">
                  <c:v>21427</c:v>
                </c:pt>
                <c:pt idx="10224">
                  <c:v>21428</c:v>
                </c:pt>
                <c:pt idx="10225">
                  <c:v>21429</c:v>
                </c:pt>
                <c:pt idx="10226">
                  <c:v>21430</c:v>
                </c:pt>
                <c:pt idx="10227">
                  <c:v>21431</c:v>
                </c:pt>
                <c:pt idx="10228">
                  <c:v>21432</c:v>
                </c:pt>
                <c:pt idx="10229">
                  <c:v>21433</c:v>
                </c:pt>
                <c:pt idx="10230">
                  <c:v>21434</c:v>
                </c:pt>
                <c:pt idx="10231">
                  <c:v>21435</c:v>
                </c:pt>
                <c:pt idx="10232">
                  <c:v>21436</c:v>
                </c:pt>
                <c:pt idx="10233">
                  <c:v>21437</c:v>
                </c:pt>
                <c:pt idx="10234">
                  <c:v>21438</c:v>
                </c:pt>
                <c:pt idx="10235">
                  <c:v>21439</c:v>
                </c:pt>
                <c:pt idx="10236">
                  <c:v>21440</c:v>
                </c:pt>
                <c:pt idx="10237">
                  <c:v>21441</c:v>
                </c:pt>
                <c:pt idx="10238">
                  <c:v>21442</c:v>
                </c:pt>
                <c:pt idx="10239">
                  <c:v>21443</c:v>
                </c:pt>
                <c:pt idx="10240">
                  <c:v>21444</c:v>
                </c:pt>
                <c:pt idx="10241">
                  <c:v>21445</c:v>
                </c:pt>
                <c:pt idx="10242">
                  <c:v>21446</c:v>
                </c:pt>
                <c:pt idx="10243">
                  <c:v>21447</c:v>
                </c:pt>
                <c:pt idx="10244">
                  <c:v>21448</c:v>
                </c:pt>
                <c:pt idx="10245">
                  <c:v>21449</c:v>
                </c:pt>
                <c:pt idx="10246">
                  <c:v>21450</c:v>
                </c:pt>
                <c:pt idx="10247">
                  <c:v>21451</c:v>
                </c:pt>
                <c:pt idx="10248">
                  <c:v>21452</c:v>
                </c:pt>
                <c:pt idx="10249">
                  <c:v>21453</c:v>
                </c:pt>
                <c:pt idx="10250">
                  <c:v>21454</c:v>
                </c:pt>
                <c:pt idx="10251">
                  <c:v>21455</c:v>
                </c:pt>
                <c:pt idx="10252">
                  <c:v>21456</c:v>
                </c:pt>
                <c:pt idx="10253">
                  <c:v>21457</c:v>
                </c:pt>
                <c:pt idx="10254">
                  <c:v>21458</c:v>
                </c:pt>
                <c:pt idx="10255">
                  <c:v>21459</c:v>
                </c:pt>
                <c:pt idx="10256">
                  <c:v>21460</c:v>
                </c:pt>
                <c:pt idx="10257">
                  <c:v>21461</c:v>
                </c:pt>
                <c:pt idx="10258">
                  <c:v>21462</c:v>
                </c:pt>
                <c:pt idx="10259">
                  <c:v>21463</c:v>
                </c:pt>
                <c:pt idx="10260">
                  <c:v>21464</c:v>
                </c:pt>
                <c:pt idx="10261">
                  <c:v>21465</c:v>
                </c:pt>
                <c:pt idx="10262">
                  <c:v>21466</c:v>
                </c:pt>
                <c:pt idx="10263">
                  <c:v>21467</c:v>
                </c:pt>
                <c:pt idx="10264">
                  <c:v>21468</c:v>
                </c:pt>
                <c:pt idx="10265">
                  <c:v>21469</c:v>
                </c:pt>
                <c:pt idx="10266">
                  <c:v>21470</c:v>
                </c:pt>
                <c:pt idx="10267">
                  <c:v>21471</c:v>
                </c:pt>
                <c:pt idx="10268">
                  <c:v>21472</c:v>
                </c:pt>
                <c:pt idx="10269">
                  <c:v>21473</c:v>
                </c:pt>
                <c:pt idx="10270">
                  <c:v>21474</c:v>
                </c:pt>
                <c:pt idx="10271">
                  <c:v>21475</c:v>
                </c:pt>
                <c:pt idx="10272">
                  <c:v>21476</c:v>
                </c:pt>
                <c:pt idx="10273">
                  <c:v>21477</c:v>
                </c:pt>
                <c:pt idx="10274">
                  <c:v>21478</c:v>
                </c:pt>
                <c:pt idx="10275">
                  <c:v>21479</c:v>
                </c:pt>
                <c:pt idx="10276">
                  <c:v>21480</c:v>
                </c:pt>
                <c:pt idx="10277">
                  <c:v>21481</c:v>
                </c:pt>
                <c:pt idx="10278">
                  <c:v>21482</c:v>
                </c:pt>
                <c:pt idx="10279">
                  <c:v>21483</c:v>
                </c:pt>
                <c:pt idx="10280">
                  <c:v>21484</c:v>
                </c:pt>
                <c:pt idx="10281">
                  <c:v>21485</c:v>
                </c:pt>
                <c:pt idx="10282">
                  <c:v>21486</c:v>
                </c:pt>
                <c:pt idx="10283">
                  <c:v>21487</c:v>
                </c:pt>
                <c:pt idx="10284">
                  <c:v>21488</c:v>
                </c:pt>
                <c:pt idx="10285">
                  <c:v>21489</c:v>
                </c:pt>
                <c:pt idx="10286">
                  <c:v>21490</c:v>
                </c:pt>
                <c:pt idx="10287">
                  <c:v>21491</c:v>
                </c:pt>
                <c:pt idx="10288">
                  <c:v>21492</c:v>
                </c:pt>
                <c:pt idx="10289">
                  <c:v>21493</c:v>
                </c:pt>
                <c:pt idx="10290">
                  <c:v>21494</c:v>
                </c:pt>
                <c:pt idx="10291">
                  <c:v>21495</c:v>
                </c:pt>
                <c:pt idx="10292">
                  <c:v>21496</c:v>
                </c:pt>
                <c:pt idx="10293">
                  <c:v>21497</c:v>
                </c:pt>
                <c:pt idx="10294">
                  <c:v>21498</c:v>
                </c:pt>
                <c:pt idx="10295">
                  <c:v>21499</c:v>
                </c:pt>
                <c:pt idx="10296">
                  <c:v>21500</c:v>
                </c:pt>
                <c:pt idx="10297">
                  <c:v>21501</c:v>
                </c:pt>
                <c:pt idx="10298">
                  <c:v>21502</c:v>
                </c:pt>
                <c:pt idx="10299">
                  <c:v>21503</c:v>
                </c:pt>
                <c:pt idx="10300">
                  <c:v>21504</c:v>
                </c:pt>
                <c:pt idx="10301">
                  <c:v>21505</c:v>
                </c:pt>
                <c:pt idx="10302">
                  <c:v>21506</c:v>
                </c:pt>
                <c:pt idx="10303">
                  <c:v>21507</c:v>
                </c:pt>
                <c:pt idx="10304">
                  <c:v>21508</c:v>
                </c:pt>
                <c:pt idx="10305">
                  <c:v>21509</c:v>
                </c:pt>
                <c:pt idx="10306">
                  <c:v>21510</c:v>
                </c:pt>
                <c:pt idx="10307">
                  <c:v>21511</c:v>
                </c:pt>
                <c:pt idx="10308">
                  <c:v>21512</c:v>
                </c:pt>
                <c:pt idx="10309">
                  <c:v>21513</c:v>
                </c:pt>
                <c:pt idx="10310">
                  <c:v>21514</c:v>
                </c:pt>
                <c:pt idx="10311">
                  <c:v>21515</c:v>
                </c:pt>
                <c:pt idx="10312">
                  <c:v>21516</c:v>
                </c:pt>
                <c:pt idx="10313">
                  <c:v>21517</c:v>
                </c:pt>
                <c:pt idx="10314">
                  <c:v>21518</c:v>
                </c:pt>
                <c:pt idx="10315">
                  <c:v>21519</c:v>
                </c:pt>
                <c:pt idx="10316">
                  <c:v>21520</c:v>
                </c:pt>
                <c:pt idx="10317">
                  <c:v>21521</c:v>
                </c:pt>
                <c:pt idx="10318">
                  <c:v>21522</c:v>
                </c:pt>
                <c:pt idx="10319">
                  <c:v>21523</c:v>
                </c:pt>
                <c:pt idx="10320">
                  <c:v>21524</c:v>
                </c:pt>
                <c:pt idx="10321">
                  <c:v>21525</c:v>
                </c:pt>
                <c:pt idx="10322">
                  <c:v>21526</c:v>
                </c:pt>
                <c:pt idx="10323">
                  <c:v>21527</c:v>
                </c:pt>
                <c:pt idx="10324">
                  <c:v>21528</c:v>
                </c:pt>
                <c:pt idx="10325">
                  <c:v>21529</c:v>
                </c:pt>
                <c:pt idx="10326">
                  <c:v>21530</c:v>
                </c:pt>
                <c:pt idx="10327">
                  <c:v>21531</c:v>
                </c:pt>
                <c:pt idx="10328">
                  <c:v>21532</c:v>
                </c:pt>
                <c:pt idx="10329">
                  <c:v>21533</c:v>
                </c:pt>
                <c:pt idx="10330">
                  <c:v>21534</c:v>
                </c:pt>
                <c:pt idx="10331">
                  <c:v>21535</c:v>
                </c:pt>
                <c:pt idx="10332">
                  <c:v>21536</c:v>
                </c:pt>
                <c:pt idx="10333">
                  <c:v>21537</c:v>
                </c:pt>
                <c:pt idx="10334">
                  <c:v>21538</c:v>
                </c:pt>
                <c:pt idx="10335">
                  <c:v>21539</c:v>
                </c:pt>
                <c:pt idx="10336">
                  <c:v>21540</c:v>
                </c:pt>
                <c:pt idx="10337">
                  <c:v>21541</c:v>
                </c:pt>
                <c:pt idx="10338">
                  <c:v>21542</c:v>
                </c:pt>
                <c:pt idx="10339">
                  <c:v>21543</c:v>
                </c:pt>
                <c:pt idx="10340">
                  <c:v>21544</c:v>
                </c:pt>
                <c:pt idx="10341">
                  <c:v>21545</c:v>
                </c:pt>
                <c:pt idx="10342">
                  <c:v>21546</c:v>
                </c:pt>
                <c:pt idx="10343">
                  <c:v>21547</c:v>
                </c:pt>
                <c:pt idx="10344">
                  <c:v>21548</c:v>
                </c:pt>
                <c:pt idx="10345">
                  <c:v>21549</c:v>
                </c:pt>
                <c:pt idx="10346">
                  <c:v>21550</c:v>
                </c:pt>
                <c:pt idx="10347">
                  <c:v>21551</c:v>
                </c:pt>
                <c:pt idx="10348">
                  <c:v>21552</c:v>
                </c:pt>
                <c:pt idx="10349">
                  <c:v>21553</c:v>
                </c:pt>
                <c:pt idx="10350">
                  <c:v>21554</c:v>
                </c:pt>
                <c:pt idx="10351">
                  <c:v>21555</c:v>
                </c:pt>
                <c:pt idx="10352">
                  <c:v>21556</c:v>
                </c:pt>
                <c:pt idx="10353">
                  <c:v>21557</c:v>
                </c:pt>
                <c:pt idx="10354">
                  <c:v>21558</c:v>
                </c:pt>
                <c:pt idx="10355">
                  <c:v>21559</c:v>
                </c:pt>
                <c:pt idx="10356">
                  <c:v>21560</c:v>
                </c:pt>
                <c:pt idx="10357">
                  <c:v>21561</c:v>
                </c:pt>
                <c:pt idx="10358">
                  <c:v>21562</c:v>
                </c:pt>
                <c:pt idx="10359">
                  <c:v>21563</c:v>
                </c:pt>
                <c:pt idx="10360">
                  <c:v>21564</c:v>
                </c:pt>
                <c:pt idx="10361">
                  <c:v>21565</c:v>
                </c:pt>
                <c:pt idx="10362">
                  <c:v>21566</c:v>
                </c:pt>
                <c:pt idx="10363">
                  <c:v>21567</c:v>
                </c:pt>
                <c:pt idx="10364">
                  <c:v>21568</c:v>
                </c:pt>
                <c:pt idx="10365">
                  <c:v>21569</c:v>
                </c:pt>
                <c:pt idx="10366">
                  <c:v>21570</c:v>
                </c:pt>
                <c:pt idx="10367">
                  <c:v>21571</c:v>
                </c:pt>
                <c:pt idx="10368">
                  <c:v>21572</c:v>
                </c:pt>
                <c:pt idx="10369">
                  <c:v>21573</c:v>
                </c:pt>
                <c:pt idx="10370">
                  <c:v>21574</c:v>
                </c:pt>
                <c:pt idx="10371">
                  <c:v>21575</c:v>
                </c:pt>
                <c:pt idx="10372">
                  <c:v>21576</c:v>
                </c:pt>
                <c:pt idx="10373">
                  <c:v>21577</c:v>
                </c:pt>
                <c:pt idx="10374">
                  <c:v>21578</c:v>
                </c:pt>
                <c:pt idx="10375">
                  <c:v>21579</c:v>
                </c:pt>
                <c:pt idx="10376">
                  <c:v>21580</c:v>
                </c:pt>
                <c:pt idx="10377">
                  <c:v>21581</c:v>
                </c:pt>
                <c:pt idx="10378">
                  <c:v>21582</c:v>
                </c:pt>
                <c:pt idx="10379">
                  <c:v>21583</c:v>
                </c:pt>
                <c:pt idx="10380">
                  <c:v>21584</c:v>
                </c:pt>
                <c:pt idx="10381">
                  <c:v>21585</c:v>
                </c:pt>
                <c:pt idx="10382">
                  <c:v>21586</c:v>
                </c:pt>
                <c:pt idx="10383">
                  <c:v>21587</c:v>
                </c:pt>
                <c:pt idx="10384">
                  <c:v>21588</c:v>
                </c:pt>
                <c:pt idx="10385">
                  <c:v>21589</c:v>
                </c:pt>
                <c:pt idx="10386">
                  <c:v>21590</c:v>
                </c:pt>
                <c:pt idx="10387">
                  <c:v>21591</c:v>
                </c:pt>
                <c:pt idx="10388">
                  <c:v>21592</c:v>
                </c:pt>
                <c:pt idx="10389">
                  <c:v>21593</c:v>
                </c:pt>
                <c:pt idx="10390">
                  <c:v>21594</c:v>
                </c:pt>
                <c:pt idx="10391">
                  <c:v>21595</c:v>
                </c:pt>
                <c:pt idx="10392">
                  <c:v>21596</c:v>
                </c:pt>
                <c:pt idx="10393">
                  <c:v>21599</c:v>
                </c:pt>
                <c:pt idx="10394">
                  <c:v>21600</c:v>
                </c:pt>
                <c:pt idx="10395">
                  <c:v>21601</c:v>
                </c:pt>
                <c:pt idx="10396">
                  <c:v>21602</c:v>
                </c:pt>
                <c:pt idx="10397">
                  <c:v>21603</c:v>
                </c:pt>
                <c:pt idx="10398">
                  <c:v>21604</c:v>
                </c:pt>
                <c:pt idx="10399">
                  <c:v>21605</c:v>
                </c:pt>
                <c:pt idx="10400">
                  <c:v>21606</c:v>
                </c:pt>
                <c:pt idx="10401">
                  <c:v>21607</c:v>
                </c:pt>
                <c:pt idx="10402">
                  <c:v>21608</c:v>
                </c:pt>
                <c:pt idx="10403">
                  <c:v>21609</c:v>
                </c:pt>
                <c:pt idx="10404">
                  <c:v>21610</c:v>
                </c:pt>
                <c:pt idx="10405">
                  <c:v>21611</c:v>
                </c:pt>
                <c:pt idx="10406">
                  <c:v>21612</c:v>
                </c:pt>
              </c:numCache>
            </c:numRef>
          </c:yVal>
          <c:smooth val="0"/>
          <c:extLst>
            <c:ext xmlns:c16="http://schemas.microsoft.com/office/drawing/2014/chart" uri="{C3380CC4-5D6E-409C-BE32-E72D297353CC}">
              <c16:uniqueId val="{00000005-E6FC-4D43-A08A-642149713B6E}"/>
            </c:ext>
          </c:extLst>
        </c:ser>
        <c:ser>
          <c:idx val="5"/>
          <c:order val="6"/>
          <c:tx>
            <c:strRef>
              <c:f>'Days vs. Depth'!$AE$1:$AH$1</c:f>
              <c:strCache>
                <c:ptCount val="1"/>
                <c:pt idx="0">
                  <c:v>Well 5</c:v>
                </c:pt>
              </c:strCache>
            </c:strRef>
          </c:tx>
          <c:spPr>
            <a:ln w="19050" cap="rnd">
              <a:solidFill>
                <a:schemeClr val="accent2"/>
              </a:solidFill>
              <a:round/>
            </a:ln>
            <a:effectLst/>
          </c:spPr>
          <c:marker>
            <c:symbol val="none"/>
          </c:marker>
          <c:xVal>
            <c:numRef>
              <c:f>'Days vs. Depth'!$AH$8:$AH$11070</c:f>
              <c:numCache>
                <c:formatCode>General</c:formatCode>
                <c:ptCount val="11063"/>
                <c:pt idx="0">
                  <c:v>0</c:v>
                </c:pt>
                <c:pt idx="1">
                  <c:v>2.0833333837799728E-4</c:v>
                </c:pt>
                <c:pt idx="2">
                  <c:v>4.2824074625968933E-4</c:v>
                </c:pt>
                <c:pt idx="3">
                  <c:v>6.36574077361729E-4</c:v>
                </c:pt>
                <c:pt idx="4">
                  <c:v>8.217592621804215E-4</c:v>
                </c:pt>
                <c:pt idx="5">
                  <c:v>1.0300925932824612E-3</c:v>
                </c:pt>
                <c:pt idx="6">
                  <c:v>1.2384259316604584E-3</c:v>
                </c:pt>
                <c:pt idx="7">
                  <c:v>1.4583333322661929E-3</c:v>
                </c:pt>
                <c:pt idx="8">
                  <c:v>2.2916666712262668E-3</c:v>
                </c:pt>
                <c:pt idx="9">
                  <c:v>5.1562500004365575E-2</c:v>
                </c:pt>
                <c:pt idx="10">
                  <c:v>5.1956018520286307E-2</c:v>
                </c:pt>
                <c:pt idx="11">
                  <c:v>5.2233796297514345E-2</c:v>
                </c:pt>
                <c:pt idx="12">
                  <c:v>5.2696759259561077E-2</c:v>
                </c:pt>
                <c:pt idx="13">
                  <c:v>5.3101851852261461E-2</c:v>
                </c:pt>
                <c:pt idx="14">
                  <c:v>5.3530092598521151E-2</c:v>
                </c:pt>
                <c:pt idx="15">
                  <c:v>5.3935185191221535E-2</c:v>
                </c:pt>
                <c:pt idx="16">
                  <c:v>5.4317129630362615E-2</c:v>
                </c:pt>
                <c:pt idx="17">
                  <c:v>5.4745370369346347E-2</c:v>
                </c:pt>
                <c:pt idx="18">
                  <c:v>5.5127314815763384E-2</c:v>
                </c:pt>
                <c:pt idx="19">
                  <c:v>5.5520833338960074E-2</c:v>
                </c:pt>
                <c:pt idx="20">
                  <c:v>5.5902777778101154E-2</c:v>
                </c:pt>
                <c:pt idx="21">
                  <c:v>5.6296296301297843E-2</c:v>
                </c:pt>
                <c:pt idx="22">
                  <c:v>5.6655092594155576E-2</c:v>
                </c:pt>
                <c:pt idx="23">
                  <c:v>5.7060185186855961E-2</c:v>
                </c:pt>
                <c:pt idx="24">
                  <c:v>5.7500000002619345E-2</c:v>
                </c:pt>
                <c:pt idx="25">
                  <c:v>5.7905092595319729E-2</c:v>
                </c:pt>
                <c:pt idx="26">
                  <c:v>5.8287037041736767E-2</c:v>
                </c:pt>
                <c:pt idx="27">
                  <c:v>5.8668981480877846E-2</c:v>
                </c:pt>
                <c:pt idx="28">
                  <c:v>5.9050925927294884E-2</c:v>
                </c:pt>
                <c:pt idx="29">
                  <c:v>5.9467592596774921E-2</c:v>
                </c:pt>
                <c:pt idx="30">
                  <c:v>5.9837962966412306E-2</c:v>
                </c:pt>
                <c:pt idx="31">
                  <c:v>6.0219907412829343E-2</c:v>
                </c:pt>
                <c:pt idx="32">
                  <c:v>6.0613425928750075E-2</c:v>
                </c:pt>
                <c:pt idx="33">
                  <c:v>6.0995370375167113E-2</c:v>
                </c:pt>
                <c:pt idx="34">
                  <c:v>6.1435185190930497E-2</c:v>
                </c:pt>
                <c:pt idx="35">
                  <c:v>6.1828703706851229E-2</c:v>
                </c:pt>
                <c:pt idx="36">
                  <c:v>6.2199074076488614E-2</c:v>
                </c:pt>
                <c:pt idx="37">
                  <c:v>6.2581018522905651E-2</c:v>
                </c:pt>
                <c:pt idx="38">
                  <c:v>6.2962962962046731E-2</c:v>
                </c:pt>
                <c:pt idx="39">
                  <c:v>6.3368055554747116E-2</c:v>
                </c:pt>
                <c:pt idx="40">
                  <c:v>6.3761574077943806E-2</c:v>
                </c:pt>
                <c:pt idx="41">
                  <c:v>6.4143518524360843E-2</c:v>
                </c:pt>
                <c:pt idx="42">
                  <c:v>6.4548611117061228E-2</c:v>
                </c:pt>
                <c:pt idx="43">
                  <c:v>6.4918981486698613E-2</c:v>
                </c:pt>
                <c:pt idx="44">
                  <c:v>6.5312500002619345E-2</c:v>
                </c:pt>
                <c:pt idx="45">
                  <c:v>6.5706018518540077E-2</c:v>
                </c:pt>
                <c:pt idx="46">
                  <c:v>6.6087962964957114E-2</c:v>
                </c:pt>
                <c:pt idx="47">
                  <c:v>6.6493055557657499E-2</c:v>
                </c:pt>
                <c:pt idx="48">
                  <c:v>6.6863425927294884E-2</c:v>
                </c:pt>
                <c:pt idx="49">
                  <c:v>6.7233796296932269E-2</c:v>
                </c:pt>
                <c:pt idx="50">
                  <c:v>6.7627314820128959E-2</c:v>
                </c:pt>
                <c:pt idx="51">
                  <c:v>6.8032407412829343E-2</c:v>
                </c:pt>
                <c:pt idx="52">
                  <c:v>6.8414351851970423E-2</c:v>
                </c:pt>
                <c:pt idx="53">
                  <c:v>6.879629629838746E-2</c:v>
                </c:pt>
                <c:pt idx="54">
                  <c:v>6.9166666668024845E-2</c:v>
                </c:pt>
                <c:pt idx="55">
                  <c:v>6.9548611114441883E-2</c:v>
                </c:pt>
                <c:pt idx="56">
                  <c:v>6.9918981484079268E-2</c:v>
                </c:pt>
                <c:pt idx="57">
                  <c:v>7.0358796299842652E-2</c:v>
                </c:pt>
                <c:pt idx="58">
                  <c:v>7.0740740746259689E-2</c:v>
                </c:pt>
                <c:pt idx="59">
                  <c:v>7.332175926421769E-2</c:v>
                </c:pt>
                <c:pt idx="60">
                  <c:v>7.3703703703358769E-2</c:v>
                </c:pt>
                <c:pt idx="61">
                  <c:v>7.4085648149775807E-2</c:v>
                </c:pt>
                <c:pt idx="62">
                  <c:v>7.4456018519413192E-2</c:v>
                </c:pt>
                <c:pt idx="63">
                  <c:v>7.4849537042609882E-2</c:v>
                </c:pt>
                <c:pt idx="64">
                  <c:v>7.5254629635310266E-2</c:v>
                </c:pt>
                <c:pt idx="65">
                  <c:v>7.5648148151230998E-2</c:v>
                </c:pt>
                <c:pt idx="66">
                  <c:v>7.6030092597648036E-2</c:v>
                </c:pt>
                <c:pt idx="67">
                  <c:v>7.6412037036789116E-2</c:v>
                </c:pt>
                <c:pt idx="68">
                  <c:v>7.68171296294895E-2</c:v>
                </c:pt>
                <c:pt idx="69">
                  <c:v>7.7199074075906537E-2</c:v>
                </c:pt>
                <c:pt idx="70">
                  <c:v>7.7581018522323575E-2</c:v>
                </c:pt>
                <c:pt idx="71">
                  <c:v>7.7962962968740612E-2</c:v>
                </c:pt>
                <c:pt idx="72">
                  <c:v>7.8321759261598345E-2</c:v>
                </c:pt>
                <c:pt idx="73">
                  <c:v>7.8726851854298729E-2</c:v>
                </c:pt>
                <c:pt idx="74">
                  <c:v>7.9120370370219462E-2</c:v>
                </c:pt>
                <c:pt idx="75">
                  <c:v>7.9525462962919846E-2</c:v>
                </c:pt>
                <c:pt idx="76">
                  <c:v>7.9872685186273884E-2</c:v>
                </c:pt>
                <c:pt idx="77">
                  <c:v>8.0266203709470574E-2</c:v>
                </c:pt>
                <c:pt idx="78">
                  <c:v>8.0625000002328306E-2</c:v>
                </c:pt>
                <c:pt idx="79">
                  <c:v>8.0983796302461997E-2</c:v>
                </c:pt>
                <c:pt idx="80">
                  <c:v>8.1365740741603076E-2</c:v>
                </c:pt>
                <c:pt idx="81">
                  <c:v>8.1701388888177462E-2</c:v>
                </c:pt>
                <c:pt idx="82">
                  <c:v>8.2083333334594499E-2</c:v>
                </c:pt>
                <c:pt idx="83">
                  <c:v>8.2418981481168885E-2</c:v>
                </c:pt>
                <c:pt idx="84">
                  <c:v>8.278935185080627E-2</c:v>
                </c:pt>
                <c:pt idx="85">
                  <c:v>8.314814815093996E-2</c:v>
                </c:pt>
                <c:pt idx="86">
                  <c:v>8.3530092597356997E-2</c:v>
                </c:pt>
                <c:pt idx="87">
                  <c:v>8.3877314820711035E-2</c:v>
                </c:pt>
                <c:pt idx="88">
                  <c:v>8.4236111113568768E-2</c:v>
                </c:pt>
                <c:pt idx="89">
                  <c:v>8.4594907406426501E-2</c:v>
                </c:pt>
                <c:pt idx="90">
                  <c:v>8.4965277783339843E-2</c:v>
                </c:pt>
                <c:pt idx="91">
                  <c:v>8.5300925929914229E-2</c:v>
                </c:pt>
                <c:pt idx="92">
                  <c:v>9.357638889196096E-2</c:v>
                </c:pt>
                <c:pt idx="93">
                  <c:v>9.6620370371965691E-2</c:v>
                </c:pt>
                <c:pt idx="94">
                  <c:v>9.8078703704231884E-2</c:v>
                </c:pt>
                <c:pt idx="95">
                  <c:v>9.9409722228301689E-2</c:v>
                </c:pt>
                <c:pt idx="96">
                  <c:v>0.10076388889137888</c:v>
                </c:pt>
                <c:pt idx="97">
                  <c:v>0.10211805556173204</c:v>
                </c:pt>
                <c:pt idx="98">
                  <c:v>0.10346064814802958</c:v>
                </c:pt>
                <c:pt idx="99">
                  <c:v>0.10473379629547708</c:v>
                </c:pt>
                <c:pt idx="100">
                  <c:v>0.10586805555794854</c:v>
                </c:pt>
                <c:pt idx="101">
                  <c:v>0.106967592597357</c:v>
                </c:pt>
                <c:pt idx="102">
                  <c:v>0.1080324074064265</c:v>
                </c:pt>
                <c:pt idx="103">
                  <c:v>0.10910879629955161</c:v>
                </c:pt>
                <c:pt idx="104">
                  <c:v>0.11016203703911742</c:v>
                </c:pt>
                <c:pt idx="105">
                  <c:v>0.11123842592496658</c:v>
                </c:pt>
                <c:pt idx="106">
                  <c:v>0.11225694444874534</c:v>
                </c:pt>
                <c:pt idx="107">
                  <c:v>0.1133217592650908</c:v>
                </c:pt>
                <c:pt idx="108">
                  <c:v>0.11483796296670334</c:v>
                </c:pt>
                <c:pt idx="109">
                  <c:v>0.11515046296699438</c:v>
                </c:pt>
                <c:pt idx="110">
                  <c:v>0.11547453703678912</c:v>
                </c:pt>
                <c:pt idx="111">
                  <c:v>0.11578703703708015</c:v>
                </c:pt>
                <c:pt idx="112">
                  <c:v>0.11606481481430819</c:v>
                </c:pt>
                <c:pt idx="113">
                  <c:v>0.11637731481459923</c:v>
                </c:pt>
                <c:pt idx="114">
                  <c:v>0.11667824074538657</c:v>
                </c:pt>
                <c:pt idx="115">
                  <c:v>0.11696759259211831</c:v>
                </c:pt>
                <c:pt idx="116">
                  <c:v>0.11726851852290565</c:v>
                </c:pt>
                <c:pt idx="117">
                  <c:v>0.11756944444641704</c:v>
                </c:pt>
                <c:pt idx="118">
                  <c:v>0.11789351852348773</c:v>
                </c:pt>
                <c:pt idx="119">
                  <c:v>0.11817129630071577</c:v>
                </c:pt>
                <c:pt idx="120">
                  <c:v>0.11847222222422715</c:v>
                </c:pt>
                <c:pt idx="121">
                  <c:v>0.11877314814773854</c:v>
                </c:pt>
                <c:pt idx="122">
                  <c:v>0.11907407407852588</c:v>
                </c:pt>
                <c:pt idx="123">
                  <c:v>0.11938657407881692</c:v>
                </c:pt>
                <c:pt idx="124">
                  <c:v>0.11968750000232831</c:v>
                </c:pt>
                <c:pt idx="125">
                  <c:v>0.12000000000261934</c:v>
                </c:pt>
                <c:pt idx="126">
                  <c:v>0.12030092592613073</c:v>
                </c:pt>
                <c:pt idx="127">
                  <c:v>0.12060185185691807</c:v>
                </c:pt>
                <c:pt idx="128">
                  <c:v>0.12091435185720911</c:v>
                </c:pt>
                <c:pt idx="129">
                  <c:v>0.12119212963443715</c:v>
                </c:pt>
                <c:pt idx="130">
                  <c:v>0.12150462963472819</c:v>
                </c:pt>
                <c:pt idx="131">
                  <c:v>0.12179398148145992</c:v>
                </c:pt>
                <c:pt idx="132">
                  <c:v>0.12210648148175096</c:v>
                </c:pt>
                <c:pt idx="133">
                  <c:v>0.1224074074125383</c:v>
                </c:pt>
                <c:pt idx="134">
                  <c:v>0.12269675925927004</c:v>
                </c:pt>
                <c:pt idx="135">
                  <c:v>0.12299768519005738</c:v>
                </c:pt>
                <c:pt idx="136">
                  <c:v>0.12328703703678912</c:v>
                </c:pt>
                <c:pt idx="137">
                  <c:v>0.12361111111385981</c:v>
                </c:pt>
                <c:pt idx="138">
                  <c:v>0.12391203703737119</c:v>
                </c:pt>
                <c:pt idx="139">
                  <c:v>0.12421296296815854</c:v>
                </c:pt>
                <c:pt idx="140">
                  <c:v>0.12447916666860692</c:v>
                </c:pt>
                <c:pt idx="141">
                  <c:v>0.12479166666889796</c:v>
                </c:pt>
                <c:pt idx="142">
                  <c:v>0.125069444446126</c:v>
                </c:pt>
                <c:pt idx="143">
                  <c:v>0.12538194444641704</c:v>
                </c:pt>
                <c:pt idx="144">
                  <c:v>0.12569444444670808</c:v>
                </c:pt>
                <c:pt idx="145">
                  <c:v>0.12597222222393611</c:v>
                </c:pt>
                <c:pt idx="146">
                  <c:v>0.1263078703705105</c:v>
                </c:pt>
                <c:pt idx="147">
                  <c:v>0.12658564814773854</c:v>
                </c:pt>
                <c:pt idx="148">
                  <c:v>0.12690972222480923</c:v>
                </c:pt>
                <c:pt idx="149">
                  <c:v>0.12723379630187992</c:v>
                </c:pt>
                <c:pt idx="150">
                  <c:v>0.12759259259473765</c:v>
                </c:pt>
                <c:pt idx="151">
                  <c:v>0.12787037037196569</c:v>
                </c:pt>
                <c:pt idx="152">
                  <c:v>0.12819444444903638</c:v>
                </c:pt>
                <c:pt idx="153">
                  <c:v>0.12851851851883112</c:v>
                </c:pt>
                <c:pt idx="154">
                  <c:v>0.13104166666744277</c:v>
                </c:pt>
                <c:pt idx="155">
                  <c:v>0.13134259259823011</c:v>
                </c:pt>
                <c:pt idx="156">
                  <c:v>0.13165509259852115</c:v>
                </c:pt>
                <c:pt idx="157">
                  <c:v>0.13195601852203254</c:v>
                </c:pt>
                <c:pt idx="158">
                  <c:v>0.13225694444554392</c:v>
                </c:pt>
                <c:pt idx="159">
                  <c:v>0.13254629629955161</c:v>
                </c:pt>
                <c:pt idx="160">
                  <c:v>0.132847222223063</c:v>
                </c:pt>
                <c:pt idx="161">
                  <c:v>0.13318287036963739</c:v>
                </c:pt>
                <c:pt idx="162">
                  <c:v>0.13346064815414138</c:v>
                </c:pt>
                <c:pt idx="163">
                  <c:v>0.13373842593136942</c:v>
                </c:pt>
                <c:pt idx="164">
                  <c:v>0.13400462963181781</c:v>
                </c:pt>
                <c:pt idx="165">
                  <c:v>0.13430555555532919</c:v>
                </c:pt>
                <c:pt idx="166">
                  <c:v>0.13454861111677019</c:v>
                </c:pt>
                <c:pt idx="167">
                  <c:v>0.13478009259415558</c:v>
                </c:pt>
                <c:pt idx="168">
                  <c:v>0.13508101851766696</c:v>
                </c:pt>
                <c:pt idx="169">
                  <c:v>0.13533564814861165</c:v>
                </c:pt>
                <c:pt idx="170">
                  <c:v>0.135601851856336</c:v>
                </c:pt>
                <c:pt idx="171">
                  <c:v>0.13586805555678438</c:v>
                </c:pt>
                <c:pt idx="172">
                  <c:v>0.13614583333401242</c:v>
                </c:pt>
                <c:pt idx="173">
                  <c:v>0.13640046296495711</c:v>
                </c:pt>
                <c:pt idx="174">
                  <c:v>0.13664351851912215</c:v>
                </c:pt>
                <c:pt idx="175">
                  <c:v>0.1369097222268465</c:v>
                </c:pt>
                <c:pt idx="176">
                  <c:v>0.13717592592729488</c:v>
                </c:pt>
                <c:pt idx="177">
                  <c:v>0.13741898148145992</c:v>
                </c:pt>
                <c:pt idx="178">
                  <c:v>0.13769675925868796</c:v>
                </c:pt>
                <c:pt idx="179">
                  <c:v>0.13795138888963265</c:v>
                </c:pt>
                <c:pt idx="180">
                  <c:v>0.13822916666686069</c:v>
                </c:pt>
                <c:pt idx="181">
                  <c:v>0.13848379629780538</c:v>
                </c:pt>
                <c:pt idx="182">
                  <c:v>0.13872685185197042</c:v>
                </c:pt>
                <c:pt idx="183">
                  <c:v>0.13898148148291511</c:v>
                </c:pt>
                <c:pt idx="184">
                  <c:v>0.13924768519063946</c:v>
                </c:pt>
                <c:pt idx="185">
                  <c:v>0.1395254629678675</c:v>
                </c:pt>
                <c:pt idx="186">
                  <c:v>0.13979166666831588</c:v>
                </c:pt>
                <c:pt idx="187">
                  <c:v>0.14004629629926058</c:v>
                </c:pt>
                <c:pt idx="188">
                  <c:v>0.14032407407648861</c:v>
                </c:pt>
                <c:pt idx="189">
                  <c:v>0.14060185185371665</c:v>
                </c:pt>
                <c:pt idx="190">
                  <c:v>0.14084490740788169</c:v>
                </c:pt>
                <c:pt idx="191">
                  <c:v>0.14111111111560604</c:v>
                </c:pt>
                <c:pt idx="192">
                  <c:v>0.14137731481605442</c:v>
                </c:pt>
                <c:pt idx="193">
                  <c:v>0.14164351852377877</c:v>
                </c:pt>
                <c:pt idx="194">
                  <c:v>0.14190972222422715</c:v>
                </c:pt>
                <c:pt idx="195">
                  <c:v>0.1421759259319515</c:v>
                </c:pt>
                <c:pt idx="196">
                  <c:v>0.14245370370917954</c:v>
                </c:pt>
                <c:pt idx="197">
                  <c:v>0.14271990740962792</c:v>
                </c:pt>
                <c:pt idx="198">
                  <c:v>0.14297453704057261</c:v>
                </c:pt>
                <c:pt idx="199">
                  <c:v>0.14322916667151731</c:v>
                </c:pt>
                <c:pt idx="200">
                  <c:v>0.14349537037196569</c:v>
                </c:pt>
                <c:pt idx="201">
                  <c:v>0.14376157407969004</c:v>
                </c:pt>
                <c:pt idx="202">
                  <c:v>0.14402777778013842</c:v>
                </c:pt>
                <c:pt idx="203">
                  <c:v>0.14428240741108311</c:v>
                </c:pt>
                <c:pt idx="204">
                  <c:v>0.1445486111115315</c:v>
                </c:pt>
                <c:pt idx="205">
                  <c:v>0.14481481481925584</c:v>
                </c:pt>
                <c:pt idx="206">
                  <c:v>0.14506944445020054</c:v>
                </c:pt>
                <c:pt idx="207">
                  <c:v>0.14535879629693227</c:v>
                </c:pt>
                <c:pt idx="208">
                  <c:v>0.14561342592787696</c:v>
                </c:pt>
                <c:pt idx="209">
                  <c:v>0.14586805555882165</c:v>
                </c:pt>
                <c:pt idx="210">
                  <c:v>0.14612268518976634</c:v>
                </c:pt>
                <c:pt idx="211">
                  <c:v>0.14637731482071104</c:v>
                </c:pt>
                <c:pt idx="212">
                  <c:v>0.14663194444437977</c:v>
                </c:pt>
                <c:pt idx="213">
                  <c:v>0.14692129629838746</c:v>
                </c:pt>
                <c:pt idx="214">
                  <c:v>0.14717592592933215</c:v>
                </c:pt>
                <c:pt idx="215">
                  <c:v>0.14744212962978054</c:v>
                </c:pt>
                <c:pt idx="216">
                  <c:v>0.14769675926072523</c:v>
                </c:pt>
                <c:pt idx="217">
                  <c:v>0.14795138889166992</c:v>
                </c:pt>
                <c:pt idx="218">
                  <c:v>0.14820601852261461</c:v>
                </c:pt>
                <c:pt idx="219">
                  <c:v>0.148472222223063</c:v>
                </c:pt>
                <c:pt idx="220">
                  <c:v>0.14872685185400769</c:v>
                </c:pt>
                <c:pt idx="221">
                  <c:v>0.14900462963123573</c:v>
                </c:pt>
                <c:pt idx="222">
                  <c:v>0.14925925926218042</c:v>
                </c:pt>
                <c:pt idx="223">
                  <c:v>0.14952546296262881</c:v>
                </c:pt>
                <c:pt idx="224">
                  <c:v>0.14980324073985685</c:v>
                </c:pt>
                <c:pt idx="225">
                  <c:v>0.15006944444758119</c:v>
                </c:pt>
                <c:pt idx="226">
                  <c:v>0.15034722222480923</c:v>
                </c:pt>
                <c:pt idx="227">
                  <c:v>0.15061342592525762</c:v>
                </c:pt>
                <c:pt idx="228">
                  <c:v>0.15087962963298196</c:v>
                </c:pt>
                <c:pt idx="229">
                  <c:v>0.15114583333343035</c:v>
                </c:pt>
                <c:pt idx="230">
                  <c:v>0.15140046296437504</c:v>
                </c:pt>
                <c:pt idx="231">
                  <c:v>0.15165509259531973</c:v>
                </c:pt>
                <c:pt idx="232">
                  <c:v>0.15190972222626442</c:v>
                </c:pt>
                <c:pt idx="233">
                  <c:v>0.15215277778042946</c:v>
                </c:pt>
                <c:pt idx="234">
                  <c:v>0.15240740741137415</c:v>
                </c:pt>
                <c:pt idx="235">
                  <c:v>0.15265046296553919</c:v>
                </c:pt>
                <c:pt idx="236">
                  <c:v>0.15292824074276723</c:v>
                </c:pt>
                <c:pt idx="237">
                  <c:v>0.15320601851999527</c:v>
                </c:pt>
                <c:pt idx="238">
                  <c:v>0.15346064815093996</c:v>
                </c:pt>
                <c:pt idx="239">
                  <c:v>0.15372685185138835</c:v>
                </c:pt>
                <c:pt idx="240">
                  <c:v>0.15395833333604969</c:v>
                </c:pt>
                <c:pt idx="241">
                  <c:v>0.15424768519005738</c:v>
                </c:pt>
                <c:pt idx="242">
                  <c:v>0.15449074074422242</c:v>
                </c:pt>
                <c:pt idx="243">
                  <c:v>0.15474537037516711</c:v>
                </c:pt>
                <c:pt idx="244">
                  <c:v>0.1550000000061118</c:v>
                </c:pt>
                <c:pt idx="245">
                  <c:v>0.15530092592962319</c:v>
                </c:pt>
                <c:pt idx="246">
                  <c:v>0.15556712963007158</c:v>
                </c:pt>
                <c:pt idx="247">
                  <c:v>0.15582175926101627</c:v>
                </c:pt>
                <c:pt idx="248">
                  <c:v>0.15807870370917954</c:v>
                </c:pt>
                <c:pt idx="249">
                  <c:v>0.15839120370947057</c:v>
                </c:pt>
                <c:pt idx="250">
                  <c:v>0.15866898148669861</c:v>
                </c:pt>
                <c:pt idx="251">
                  <c:v>0.15895833333343035</c:v>
                </c:pt>
                <c:pt idx="252">
                  <c:v>0.15924768518743804</c:v>
                </c:pt>
                <c:pt idx="253">
                  <c:v>0.15954861111094942</c:v>
                </c:pt>
                <c:pt idx="254">
                  <c:v>0.15983796296495711</c:v>
                </c:pt>
                <c:pt idx="255">
                  <c:v>0.16021990741137415</c:v>
                </c:pt>
                <c:pt idx="256">
                  <c:v>0.16047453704231884</c:v>
                </c:pt>
                <c:pt idx="257">
                  <c:v>0.16076388888905058</c:v>
                </c:pt>
                <c:pt idx="258">
                  <c:v>0.16107638888934162</c:v>
                </c:pt>
                <c:pt idx="259">
                  <c:v>0.16136574074334931</c:v>
                </c:pt>
                <c:pt idx="260">
                  <c:v>0.16163194444379769</c:v>
                </c:pt>
                <c:pt idx="261">
                  <c:v>0.16189814815152204</c:v>
                </c:pt>
                <c:pt idx="262">
                  <c:v>0.16217592592875008</c:v>
                </c:pt>
                <c:pt idx="263">
                  <c:v>0.16246527778275777</c:v>
                </c:pt>
                <c:pt idx="264">
                  <c:v>0.16270833333692281</c:v>
                </c:pt>
                <c:pt idx="265">
                  <c:v>0.16298611111415084</c:v>
                </c:pt>
                <c:pt idx="266">
                  <c:v>0.16326388889137888</c:v>
                </c:pt>
                <c:pt idx="267">
                  <c:v>0.16353009259182727</c:v>
                </c:pt>
                <c:pt idx="268">
                  <c:v>0.16379629629955161</c:v>
                </c:pt>
                <c:pt idx="269">
                  <c:v>0.1640625</c:v>
                </c:pt>
                <c:pt idx="270">
                  <c:v>0.16432870370772434</c:v>
                </c:pt>
                <c:pt idx="271">
                  <c:v>0.16459490740817273</c:v>
                </c:pt>
                <c:pt idx="272">
                  <c:v>0.16486111111589707</c:v>
                </c:pt>
                <c:pt idx="273">
                  <c:v>0.16511574074684177</c:v>
                </c:pt>
                <c:pt idx="274">
                  <c:v>0.16541666667035315</c:v>
                </c:pt>
                <c:pt idx="275">
                  <c:v>0.16567129630129784</c:v>
                </c:pt>
                <c:pt idx="276">
                  <c:v>0.16591435185546288</c:v>
                </c:pt>
                <c:pt idx="277">
                  <c:v>0.16619212963269092</c:v>
                </c:pt>
                <c:pt idx="278">
                  <c:v>0.16643518518685596</c:v>
                </c:pt>
                <c:pt idx="279">
                  <c:v>0.16668981481780065</c:v>
                </c:pt>
                <c:pt idx="280">
                  <c:v>0.16693287037196569</c:v>
                </c:pt>
                <c:pt idx="281">
                  <c:v>0.16718750000291038</c:v>
                </c:pt>
                <c:pt idx="282">
                  <c:v>0.16750000000320142</c:v>
                </c:pt>
                <c:pt idx="283">
                  <c:v>0.16774305555736646</c:v>
                </c:pt>
                <c:pt idx="284">
                  <c:v>0.16799768518831115</c:v>
                </c:pt>
                <c:pt idx="285">
                  <c:v>0.16825231481925584</c:v>
                </c:pt>
                <c:pt idx="286">
                  <c:v>0.16849537037342088</c:v>
                </c:pt>
                <c:pt idx="287">
                  <c:v>0.16875000000436557</c:v>
                </c:pt>
                <c:pt idx="288">
                  <c:v>0.16900462963531027</c:v>
                </c:pt>
                <c:pt idx="289">
                  <c:v>0.169259259258979</c:v>
                </c:pt>
                <c:pt idx="290">
                  <c:v>0.16953703703620704</c:v>
                </c:pt>
                <c:pt idx="291">
                  <c:v>0.16979166666715173</c:v>
                </c:pt>
                <c:pt idx="292">
                  <c:v>0.17003472222131677</c:v>
                </c:pt>
                <c:pt idx="293">
                  <c:v>0.17028935185226146</c:v>
                </c:pt>
                <c:pt idx="294">
                  <c:v>0.1705324074064265</c:v>
                </c:pt>
                <c:pt idx="295">
                  <c:v>0.17078703703737119</c:v>
                </c:pt>
                <c:pt idx="296">
                  <c:v>0.17107638889137888</c:v>
                </c:pt>
                <c:pt idx="297">
                  <c:v>0.17131944444554392</c:v>
                </c:pt>
                <c:pt idx="298">
                  <c:v>0.17157407407648861</c:v>
                </c:pt>
                <c:pt idx="299">
                  <c:v>0.17185185185371665</c:v>
                </c:pt>
                <c:pt idx="300">
                  <c:v>0.172083333338378</c:v>
                </c:pt>
                <c:pt idx="301">
                  <c:v>0.17234953703882638</c:v>
                </c:pt>
                <c:pt idx="302">
                  <c:v>0.17259259259299142</c:v>
                </c:pt>
                <c:pt idx="303">
                  <c:v>0.17284722222393611</c:v>
                </c:pt>
                <c:pt idx="304">
                  <c:v>0.17310185185488081</c:v>
                </c:pt>
                <c:pt idx="305">
                  <c:v>0.1733564814858255</c:v>
                </c:pt>
                <c:pt idx="306">
                  <c:v>0.17359953703999054</c:v>
                </c:pt>
                <c:pt idx="307">
                  <c:v>0.17387731481721858</c:v>
                </c:pt>
                <c:pt idx="308">
                  <c:v>0.17413194444816327</c:v>
                </c:pt>
                <c:pt idx="309">
                  <c:v>0.17437500000232831</c:v>
                </c:pt>
                <c:pt idx="310">
                  <c:v>0.174629629633273</c:v>
                </c:pt>
                <c:pt idx="311">
                  <c:v>0.17488425926421769</c:v>
                </c:pt>
                <c:pt idx="312">
                  <c:v>0.17515046296466608</c:v>
                </c:pt>
                <c:pt idx="313">
                  <c:v>0.17540509259561077</c:v>
                </c:pt>
                <c:pt idx="314">
                  <c:v>0.17564814814977581</c:v>
                </c:pt>
                <c:pt idx="315">
                  <c:v>0.17592592592700385</c:v>
                </c:pt>
                <c:pt idx="316">
                  <c:v>0.17618055555794854</c:v>
                </c:pt>
                <c:pt idx="317">
                  <c:v>0.17641203704260988</c:v>
                </c:pt>
                <c:pt idx="318">
                  <c:v>0.17666666666627862</c:v>
                </c:pt>
                <c:pt idx="319">
                  <c:v>0.17692129629722331</c:v>
                </c:pt>
                <c:pt idx="320">
                  <c:v>0.17716435185138835</c:v>
                </c:pt>
                <c:pt idx="321">
                  <c:v>0.17740740741282934</c:v>
                </c:pt>
                <c:pt idx="322">
                  <c:v>0.17765046296699438</c:v>
                </c:pt>
                <c:pt idx="323">
                  <c:v>0.17793981481372612</c:v>
                </c:pt>
                <c:pt idx="324">
                  <c:v>0.17819444444467081</c:v>
                </c:pt>
                <c:pt idx="325">
                  <c:v>0.1784375000061118</c:v>
                </c:pt>
                <c:pt idx="326">
                  <c:v>0.17869212962978054</c:v>
                </c:pt>
                <c:pt idx="327">
                  <c:v>0.17894675926072523</c:v>
                </c:pt>
                <c:pt idx="328">
                  <c:v>0.17920138889166992</c:v>
                </c:pt>
                <c:pt idx="329">
                  <c:v>0.17943287037633127</c:v>
                </c:pt>
                <c:pt idx="330">
                  <c:v>0.1796875</c:v>
                </c:pt>
                <c:pt idx="331">
                  <c:v>0.17994212963094469</c:v>
                </c:pt>
                <c:pt idx="332">
                  <c:v>0.18020833333866904</c:v>
                </c:pt>
                <c:pt idx="333">
                  <c:v>0.18046296296233777</c:v>
                </c:pt>
                <c:pt idx="334">
                  <c:v>0.18069444444699911</c:v>
                </c:pt>
                <c:pt idx="335">
                  <c:v>0.1809606481474475</c:v>
                </c:pt>
                <c:pt idx="336">
                  <c:v>0.1812037037088885</c:v>
                </c:pt>
                <c:pt idx="337">
                  <c:v>0.18146990740933688</c:v>
                </c:pt>
                <c:pt idx="338">
                  <c:v>0.18170138889399823</c:v>
                </c:pt>
                <c:pt idx="339">
                  <c:v>0.18195601851766696</c:v>
                </c:pt>
                <c:pt idx="340">
                  <c:v>0.18221064814861165</c:v>
                </c:pt>
                <c:pt idx="341">
                  <c:v>0.182476851856336</c:v>
                </c:pt>
                <c:pt idx="342">
                  <c:v>0.18474537037400296</c:v>
                </c:pt>
                <c:pt idx="343">
                  <c:v>0.185023148151231</c:v>
                </c:pt>
                <c:pt idx="344">
                  <c:v>0.18531250000523869</c:v>
                </c:pt>
                <c:pt idx="345">
                  <c:v>0.18557870370568708</c:v>
                </c:pt>
                <c:pt idx="346">
                  <c:v>0.18587962962919846</c:v>
                </c:pt>
                <c:pt idx="347">
                  <c:v>0.1861921296294895</c:v>
                </c:pt>
                <c:pt idx="348">
                  <c:v>0.18648148148349719</c:v>
                </c:pt>
                <c:pt idx="349">
                  <c:v>0.18678240740700858</c:v>
                </c:pt>
                <c:pt idx="350">
                  <c:v>0.19157407407328719</c:v>
                </c:pt>
                <c:pt idx="351">
                  <c:v>0.19318287037458504</c:v>
                </c:pt>
                <c:pt idx="352">
                  <c:v>0.19440972222218988</c:v>
                </c:pt>
                <c:pt idx="353">
                  <c:v>0.19553240740788169</c:v>
                </c:pt>
                <c:pt idx="354">
                  <c:v>0.19667824073985685</c:v>
                </c:pt>
                <c:pt idx="355">
                  <c:v>0.19778935185604496</c:v>
                </c:pt>
                <c:pt idx="356">
                  <c:v>0.19891203704173677</c:v>
                </c:pt>
                <c:pt idx="357">
                  <c:v>0.20005787037371192</c:v>
                </c:pt>
                <c:pt idx="358">
                  <c:v>0.20116898148262408</c:v>
                </c:pt>
                <c:pt idx="359">
                  <c:v>0.20223379629896954</c:v>
                </c:pt>
                <c:pt idx="360">
                  <c:v>0.20327546296903165</c:v>
                </c:pt>
                <c:pt idx="361">
                  <c:v>0.20424768518569181</c:v>
                </c:pt>
                <c:pt idx="362">
                  <c:v>0.20531250000203727</c:v>
                </c:pt>
                <c:pt idx="363">
                  <c:v>0.20628472222597338</c:v>
                </c:pt>
                <c:pt idx="364">
                  <c:v>0.20729166666569654</c:v>
                </c:pt>
                <c:pt idx="365">
                  <c:v>0.20822916666656965</c:v>
                </c:pt>
                <c:pt idx="366">
                  <c:v>0.20922453703678912</c:v>
                </c:pt>
                <c:pt idx="367">
                  <c:v>0.21015046296815854</c:v>
                </c:pt>
                <c:pt idx="368">
                  <c:v>0.211111111115315</c:v>
                </c:pt>
                <c:pt idx="369">
                  <c:v>0.21206018518569181</c:v>
                </c:pt>
                <c:pt idx="370">
                  <c:v>0.21300925926334457</c:v>
                </c:pt>
                <c:pt idx="371">
                  <c:v>0.21396990741050104</c:v>
                </c:pt>
                <c:pt idx="372">
                  <c:v>0.21567129629693227</c:v>
                </c:pt>
                <c:pt idx="373">
                  <c:v>0.21586805555853061</c:v>
                </c:pt>
                <c:pt idx="374">
                  <c:v>0.21608796296641231</c:v>
                </c:pt>
                <c:pt idx="375">
                  <c:v>0.216273148151231</c:v>
                </c:pt>
                <c:pt idx="376">
                  <c:v>0.21650462962861639</c:v>
                </c:pt>
                <c:pt idx="377">
                  <c:v>0.21667824074393138</c:v>
                </c:pt>
                <c:pt idx="378">
                  <c:v>0.21687500000552973</c:v>
                </c:pt>
                <c:pt idx="379">
                  <c:v>0.21707175925985212</c:v>
                </c:pt>
                <c:pt idx="380">
                  <c:v>0.21724537037516711</c:v>
                </c:pt>
                <c:pt idx="381">
                  <c:v>0.21741898148320615</c:v>
                </c:pt>
                <c:pt idx="382">
                  <c:v>0.21759259259852115</c:v>
                </c:pt>
                <c:pt idx="383">
                  <c:v>0.21777777778333984</c:v>
                </c:pt>
                <c:pt idx="384">
                  <c:v>0.21793981481459923</c:v>
                </c:pt>
                <c:pt idx="385">
                  <c:v>0.21812499999941792</c:v>
                </c:pt>
                <c:pt idx="386">
                  <c:v>0.21829861111473292</c:v>
                </c:pt>
                <c:pt idx="387">
                  <c:v>0.21848379629955161</c:v>
                </c:pt>
                <c:pt idx="388">
                  <c:v>0.21864583333808696</c:v>
                </c:pt>
                <c:pt idx="389">
                  <c:v>0.21884259259240935</c:v>
                </c:pt>
                <c:pt idx="390">
                  <c:v>0.21900462963094469</c:v>
                </c:pt>
                <c:pt idx="391">
                  <c:v>0.21921296296204673</c:v>
                </c:pt>
                <c:pt idx="392">
                  <c:v>0.21938657407736173</c:v>
                </c:pt>
                <c:pt idx="393">
                  <c:v>0.21954861111589707</c:v>
                </c:pt>
                <c:pt idx="394">
                  <c:v>0.21973379630071577</c:v>
                </c:pt>
                <c:pt idx="395">
                  <c:v>0.21993055555503815</c:v>
                </c:pt>
                <c:pt idx="396">
                  <c:v>0.22010416667035315</c:v>
                </c:pt>
                <c:pt idx="397">
                  <c:v>0.22028935185517184</c:v>
                </c:pt>
                <c:pt idx="398">
                  <c:v>0.22048611111677019</c:v>
                </c:pt>
                <c:pt idx="399">
                  <c:v>0.22065972222480923</c:v>
                </c:pt>
                <c:pt idx="400">
                  <c:v>0.22083333333284827</c:v>
                </c:pt>
                <c:pt idx="401">
                  <c:v>0.22103009259444661</c:v>
                </c:pt>
                <c:pt idx="402">
                  <c:v>0.22119212963298196</c:v>
                </c:pt>
                <c:pt idx="403">
                  <c:v>0.221365740741021</c:v>
                </c:pt>
                <c:pt idx="404">
                  <c:v>0.22156250000261934</c:v>
                </c:pt>
                <c:pt idx="405">
                  <c:v>0.22173611111065838</c:v>
                </c:pt>
                <c:pt idx="406">
                  <c:v>0.22188657407969004</c:v>
                </c:pt>
                <c:pt idx="407">
                  <c:v>0.22207175926450873</c:v>
                </c:pt>
                <c:pt idx="408">
                  <c:v>0.22223379629576812</c:v>
                </c:pt>
                <c:pt idx="409">
                  <c:v>0.22243055555736646</c:v>
                </c:pt>
                <c:pt idx="410">
                  <c:v>0.22261574074218515</c:v>
                </c:pt>
                <c:pt idx="411">
                  <c:v>0.2227777777807205</c:v>
                </c:pt>
                <c:pt idx="412">
                  <c:v>0.22295138888875954</c:v>
                </c:pt>
                <c:pt idx="413">
                  <c:v>0.22314814815035788</c:v>
                </c:pt>
                <c:pt idx="414">
                  <c:v>0.22332175925839692</c:v>
                </c:pt>
                <c:pt idx="415">
                  <c:v>0.22349537037371192</c:v>
                </c:pt>
                <c:pt idx="416">
                  <c:v>0.22366898148175096</c:v>
                </c:pt>
                <c:pt idx="417">
                  <c:v>0.22385416666656965</c:v>
                </c:pt>
                <c:pt idx="418">
                  <c:v>0.22402777778188465</c:v>
                </c:pt>
                <c:pt idx="419">
                  <c:v>0.22420138888992369</c:v>
                </c:pt>
                <c:pt idx="420">
                  <c:v>0.22437500000523869</c:v>
                </c:pt>
                <c:pt idx="421">
                  <c:v>0.22454861111327773</c:v>
                </c:pt>
                <c:pt idx="422">
                  <c:v>0.22473379629809642</c:v>
                </c:pt>
                <c:pt idx="423">
                  <c:v>0.22491898148291511</c:v>
                </c:pt>
                <c:pt idx="424">
                  <c:v>0.22509259259823011</c:v>
                </c:pt>
                <c:pt idx="425">
                  <c:v>0.2252777777830488</c:v>
                </c:pt>
                <c:pt idx="426">
                  <c:v>0.22545138889108784</c:v>
                </c:pt>
                <c:pt idx="427">
                  <c:v>0.22562499999912689</c:v>
                </c:pt>
                <c:pt idx="428">
                  <c:v>0.22579861111444188</c:v>
                </c:pt>
                <c:pt idx="429">
                  <c:v>0.22598379629926058</c:v>
                </c:pt>
                <c:pt idx="430">
                  <c:v>0.22616898148407927</c:v>
                </c:pt>
                <c:pt idx="431">
                  <c:v>0.22633101852261461</c:v>
                </c:pt>
                <c:pt idx="432">
                  <c:v>0.22651620370743331</c:v>
                </c:pt>
                <c:pt idx="433">
                  <c:v>0.22668981481547235</c:v>
                </c:pt>
                <c:pt idx="434">
                  <c:v>0.22687500000029104</c:v>
                </c:pt>
                <c:pt idx="435">
                  <c:v>0.22704861111560604</c:v>
                </c:pt>
                <c:pt idx="436">
                  <c:v>0.2292013888945803</c:v>
                </c:pt>
                <c:pt idx="437">
                  <c:v>0.22940972222568234</c:v>
                </c:pt>
                <c:pt idx="438">
                  <c:v>0.22961805555678438</c:v>
                </c:pt>
                <c:pt idx="439">
                  <c:v>0.22982638888788642</c:v>
                </c:pt>
                <c:pt idx="440">
                  <c:v>0.23003472222626442</c:v>
                </c:pt>
                <c:pt idx="441">
                  <c:v>0.23026620370364981</c:v>
                </c:pt>
                <c:pt idx="442">
                  <c:v>0.23049768518831115</c:v>
                </c:pt>
                <c:pt idx="443">
                  <c:v>0.23074074074247619</c:v>
                </c:pt>
                <c:pt idx="444">
                  <c:v>0.23098379629664123</c:v>
                </c:pt>
                <c:pt idx="445">
                  <c:v>0.23121527778130258</c:v>
                </c:pt>
                <c:pt idx="446">
                  <c:v>0.23144675925868796</c:v>
                </c:pt>
                <c:pt idx="447">
                  <c:v>0.23718750000261934</c:v>
                </c:pt>
                <c:pt idx="448">
                  <c:v>0.2385069444499095</c:v>
                </c:pt>
                <c:pt idx="449">
                  <c:v>0.23983796296670334</c:v>
                </c:pt>
                <c:pt idx="450">
                  <c:v>0.2410185185217415</c:v>
                </c:pt>
                <c:pt idx="451">
                  <c:v>0.24210648148437031</c:v>
                </c:pt>
                <c:pt idx="452">
                  <c:v>0.24313657407765277</c:v>
                </c:pt>
                <c:pt idx="453">
                  <c:v>0.24413194444787223</c:v>
                </c:pt>
                <c:pt idx="454">
                  <c:v>0.24508101851824904</c:v>
                </c:pt>
                <c:pt idx="455">
                  <c:v>0.24600694444961846</c:v>
                </c:pt>
                <c:pt idx="456">
                  <c:v>0.24694444445049157</c:v>
                </c:pt>
                <c:pt idx="457">
                  <c:v>0.24787037037458504</c:v>
                </c:pt>
                <c:pt idx="458">
                  <c:v>0.24878472222189885</c:v>
                </c:pt>
                <c:pt idx="459">
                  <c:v>0.24971064815326827</c:v>
                </c:pt>
                <c:pt idx="460">
                  <c:v>0.25064814815414138</c:v>
                </c:pt>
                <c:pt idx="461">
                  <c:v>0.25157407407823484</c:v>
                </c:pt>
                <c:pt idx="462">
                  <c:v>0.25250000000232831</c:v>
                </c:pt>
                <c:pt idx="463">
                  <c:v>0.25335648148757173</c:v>
                </c:pt>
                <c:pt idx="464">
                  <c:v>0.25421296296553919</c:v>
                </c:pt>
                <c:pt idx="465">
                  <c:v>0.25501157407416031</c:v>
                </c:pt>
                <c:pt idx="466">
                  <c:v>0.25582175925956108</c:v>
                </c:pt>
                <c:pt idx="467">
                  <c:v>0.257951388892252</c:v>
                </c:pt>
                <c:pt idx="468">
                  <c:v>0.25815972222335404</c:v>
                </c:pt>
                <c:pt idx="469">
                  <c:v>0.25835648148495238</c:v>
                </c:pt>
                <c:pt idx="470">
                  <c:v>0.25854166666977108</c:v>
                </c:pt>
                <c:pt idx="471">
                  <c:v>0.25870370370830642</c:v>
                </c:pt>
                <c:pt idx="472">
                  <c:v>0.25886574074684177</c:v>
                </c:pt>
                <c:pt idx="473">
                  <c:v>0.25902777777810115</c:v>
                </c:pt>
                <c:pt idx="474">
                  <c:v>0.2591898148166365</c:v>
                </c:pt>
                <c:pt idx="475">
                  <c:v>0.25934027777839219</c:v>
                </c:pt>
                <c:pt idx="476">
                  <c:v>0.25950231481692754</c:v>
                </c:pt>
                <c:pt idx="477">
                  <c:v>0.25965277777868323</c:v>
                </c:pt>
                <c:pt idx="478">
                  <c:v>0.25981481481721858</c:v>
                </c:pt>
                <c:pt idx="479">
                  <c:v>0.25995370370947057</c:v>
                </c:pt>
                <c:pt idx="480">
                  <c:v>0.26011574074072996</c:v>
                </c:pt>
                <c:pt idx="481">
                  <c:v>0.26027777777926531</c:v>
                </c:pt>
                <c:pt idx="482">
                  <c:v>0.26043981481780065</c:v>
                </c:pt>
                <c:pt idx="483">
                  <c:v>0.26059027777955635</c:v>
                </c:pt>
                <c:pt idx="484">
                  <c:v>0.26074074074131204</c:v>
                </c:pt>
                <c:pt idx="485">
                  <c:v>0.26089120370306773</c:v>
                </c:pt>
                <c:pt idx="486">
                  <c:v>0.26105324074160308</c:v>
                </c:pt>
                <c:pt idx="487">
                  <c:v>0.26121527778013842</c:v>
                </c:pt>
                <c:pt idx="488">
                  <c:v>0.26136574074189411</c:v>
                </c:pt>
                <c:pt idx="489">
                  <c:v>0.26150462963414611</c:v>
                </c:pt>
                <c:pt idx="490">
                  <c:v>0.26166666667268146</c:v>
                </c:pt>
                <c:pt idx="491">
                  <c:v>0.26182870370394085</c:v>
                </c:pt>
                <c:pt idx="492">
                  <c:v>0.26196759259619284</c:v>
                </c:pt>
                <c:pt idx="493">
                  <c:v>0.26212962963472819</c:v>
                </c:pt>
                <c:pt idx="494">
                  <c:v>0.26229166666598758</c:v>
                </c:pt>
                <c:pt idx="495">
                  <c:v>0.26244212963501923</c:v>
                </c:pt>
                <c:pt idx="496">
                  <c:v>0.26259259259677492</c:v>
                </c:pt>
                <c:pt idx="497">
                  <c:v>0.26275462963531027</c:v>
                </c:pt>
                <c:pt idx="498">
                  <c:v>0.26291666666656965</c:v>
                </c:pt>
                <c:pt idx="499">
                  <c:v>0.2630671296356013</c:v>
                </c:pt>
                <c:pt idx="500">
                  <c:v>0.26322916666686069</c:v>
                </c:pt>
                <c:pt idx="501">
                  <c:v>0.26339120370539604</c:v>
                </c:pt>
                <c:pt idx="502">
                  <c:v>0.26354166666715173</c:v>
                </c:pt>
                <c:pt idx="503">
                  <c:v>0.26369212962890742</c:v>
                </c:pt>
                <c:pt idx="504">
                  <c:v>0.26386574074422242</c:v>
                </c:pt>
                <c:pt idx="505">
                  <c:v>0.26402777778275777</c:v>
                </c:pt>
                <c:pt idx="506">
                  <c:v>0.26417824074451346</c:v>
                </c:pt>
                <c:pt idx="507">
                  <c:v>0.2643402777830488</c:v>
                </c:pt>
                <c:pt idx="508">
                  <c:v>0.2644907407448045</c:v>
                </c:pt>
                <c:pt idx="509">
                  <c:v>0.26465277778333984</c:v>
                </c:pt>
                <c:pt idx="510">
                  <c:v>0.26480324074509554</c:v>
                </c:pt>
                <c:pt idx="511">
                  <c:v>0.26495370370685123</c:v>
                </c:pt>
                <c:pt idx="512">
                  <c:v>0.26511574074538657</c:v>
                </c:pt>
                <c:pt idx="513">
                  <c:v>0.26526620370714227</c:v>
                </c:pt>
                <c:pt idx="514">
                  <c:v>0.26542824074567761</c:v>
                </c:pt>
                <c:pt idx="515">
                  <c:v>0.26557870370743331</c:v>
                </c:pt>
                <c:pt idx="516">
                  <c:v>0.26574074074596865</c:v>
                </c:pt>
                <c:pt idx="517">
                  <c:v>0.26589120370772434</c:v>
                </c:pt>
                <c:pt idx="518">
                  <c:v>0.26603009259270038</c:v>
                </c:pt>
                <c:pt idx="519">
                  <c:v>0.26620370370801538</c:v>
                </c:pt>
                <c:pt idx="520">
                  <c:v>0.26635416666977108</c:v>
                </c:pt>
                <c:pt idx="521">
                  <c:v>0.26652777777781012</c:v>
                </c:pt>
                <c:pt idx="522">
                  <c:v>0.26668981481634546</c:v>
                </c:pt>
                <c:pt idx="523">
                  <c:v>0.26684027777810115</c:v>
                </c:pt>
                <c:pt idx="524">
                  <c:v>0.2670023148166365</c:v>
                </c:pt>
                <c:pt idx="525">
                  <c:v>0.26715277777839219</c:v>
                </c:pt>
                <c:pt idx="526">
                  <c:v>0.26730324074014788</c:v>
                </c:pt>
                <c:pt idx="527">
                  <c:v>0.26746527777868323</c:v>
                </c:pt>
                <c:pt idx="528">
                  <c:v>0.26761574074043892</c:v>
                </c:pt>
                <c:pt idx="529">
                  <c:v>0.26777777777897427</c:v>
                </c:pt>
                <c:pt idx="530">
                  <c:v>0.26969907407328719</c:v>
                </c:pt>
                <c:pt idx="531">
                  <c:v>0.26993055555794854</c:v>
                </c:pt>
                <c:pt idx="532">
                  <c:v>0.27015046296583023</c:v>
                </c:pt>
                <c:pt idx="533">
                  <c:v>0.27037037037371192</c:v>
                </c:pt>
                <c:pt idx="534">
                  <c:v>0.27056712963531027</c:v>
                </c:pt>
                <c:pt idx="535">
                  <c:v>0.27077546296641231</c:v>
                </c:pt>
                <c:pt idx="536">
                  <c:v>0.27098379629751435</c:v>
                </c:pt>
                <c:pt idx="537">
                  <c:v>0.27118055555911269</c:v>
                </c:pt>
                <c:pt idx="538">
                  <c:v>0.27140046296699438</c:v>
                </c:pt>
                <c:pt idx="539">
                  <c:v>0.27160879629809642</c:v>
                </c:pt>
                <c:pt idx="540">
                  <c:v>0.27181712962919846</c:v>
                </c:pt>
                <c:pt idx="541">
                  <c:v>0.27202546296757646</c:v>
                </c:pt>
                <c:pt idx="542">
                  <c:v>0.2722337962986785</c:v>
                </c:pt>
                <c:pt idx="543">
                  <c:v>0.27244212962978054</c:v>
                </c:pt>
                <c:pt idx="544">
                  <c:v>0.27262731481459923</c:v>
                </c:pt>
                <c:pt idx="545">
                  <c:v>0.27278935185313458</c:v>
                </c:pt>
                <c:pt idx="546">
                  <c:v>0.27293981481489027</c:v>
                </c:pt>
                <c:pt idx="547">
                  <c:v>0.27309027778392192</c:v>
                </c:pt>
                <c:pt idx="548">
                  <c:v>0.27326388889196096</c:v>
                </c:pt>
                <c:pt idx="549">
                  <c:v>0.27342592593049631</c:v>
                </c:pt>
                <c:pt idx="550">
                  <c:v>0.27358796296903165</c:v>
                </c:pt>
                <c:pt idx="551">
                  <c:v>0.27372685185400769</c:v>
                </c:pt>
                <c:pt idx="552">
                  <c:v>0.27390046296204673</c:v>
                </c:pt>
                <c:pt idx="553">
                  <c:v>0.27405092593107838</c:v>
                </c:pt>
                <c:pt idx="554">
                  <c:v>0.27421296296233777</c:v>
                </c:pt>
                <c:pt idx="555">
                  <c:v>0.27436342593136942</c:v>
                </c:pt>
                <c:pt idx="556">
                  <c:v>0.27451388889312511</c:v>
                </c:pt>
                <c:pt idx="557">
                  <c:v>0.27467592593166046</c:v>
                </c:pt>
                <c:pt idx="558">
                  <c:v>0.2748148148166365</c:v>
                </c:pt>
                <c:pt idx="559">
                  <c:v>0.27497685185517184</c:v>
                </c:pt>
                <c:pt idx="560">
                  <c:v>0.27515046296321088</c:v>
                </c:pt>
                <c:pt idx="561">
                  <c:v>0.27530092592496658</c:v>
                </c:pt>
                <c:pt idx="562">
                  <c:v>0.27546296296350192</c:v>
                </c:pt>
                <c:pt idx="563">
                  <c:v>0.27561342592525762</c:v>
                </c:pt>
                <c:pt idx="564">
                  <c:v>0.27575231481750961</c:v>
                </c:pt>
                <c:pt idx="565">
                  <c:v>0.27591435185604496</c:v>
                </c:pt>
                <c:pt idx="566">
                  <c:v>0.27606481481780065</c:v>
                </c:pt>
                <c:pt idx="567">
                  <c:v>0.27625000000261934</c:v>
                </c:pt>
                <c:pt idx="568">
                  <c:v>0.27640046296437504</c:v>
                </c:pt>
                <c:pt idx="569">
                  <c:v>0.27656250000291038</c:v>
                </c:pt>
                <c:pt idx="570">
                  <c:v>0.27672453704144573</c:v>
                </c:pt>
                <c:pt idx="571">
                  <c:v>0.27687500000320142</c:v>
                </c:pt>
                <c:pt idx="572">
                  <c:v>0.27703703704173677</c:v>
                </c:pt>
                <c:pt idx="573">
                  <c:v>0.27719907407299615</c:v>
                </c:pt>
                <c:pt idx="574">
                  <c:v>0.27734953704202781</c:v>
                </c:pt>
                <c:pt idx="575">
                  <c:v>0.2775000000037835</c:v>
                </c:pt>
                <c:pt idx="576">
                  <c:v>0.27768518518860219</c:v>
                </c:pt>
                <c:pt idx="577">
                  <c:v>0.27784722222713754</c:v>
                </c:pt>
                <c:pt idx="578">
                  <c:v>0.27799768518889323</c:v>
                </c:pt>
                <c:pt idx="579">
                  <c:v>0.27814814815064892</c:v>
                </c:pt>
                <c:pt idx="580">
                  <c:v>0.27829861111240461</c:v>
                </c:pt>
                <c:pt idx="581">
                  <c:v>0.27844907407416031</c:v>
                </c:pt>
                <c:pt idx="582">
                  <c:v>0.27861111111269565</c:v>
                </c:pt>
                <c:pt idx="583">
                  <c:v>0.278773148151231</c:v>
                </c:pt>
                <c:pt idx="584">
                  <c:v>0.27893518518976634</c:v>
                </c:pt>
                <c:pt idx="585">
                  <c:v>0.27908564815152204</c:v>
                </c:pt>
                <c:pt idx="586">
                  <c:v>0.27924768519005738</c:v>
                </c:pt>
                <c:pt idx="587">
                  <c:v>0.27943287037487607</c:v>
                </c:pt>
                <c:pt idx="588">
                  <c:v>0.27958333333663177</c:v>
                </c:pt>
                <c:pt idx="589">
                  <c:v>0.27973379629838746</c:v>
                </c:pt>
                <c:pt idx="590">
                  <c:v>0.27988425926014315</c:v>
                </c:pt>
                <c:pt idx="591">
                  <c:v>0.2800462962986785</c:v>
                </c:pt>
                <c:pt idx="592">
                  <c:v>0.28020833333721384</c:v>
                </c:pt>
                <c:pt idx="593">
                  <c:v>0.28035879629896954</c:v>
                </c:pt>
                <c:pt idx="594">
                  <c:v>0.28052083333750488</c:v>
                </c:pt>
                <c:pt idx="595">
                  <c:v>0.28067129629926058</c:v>
                </c:pt>
                <c:pt idx="596">
                  <c:v>0.28083333333779592</c:v>
                </c:pt>
                <c:pt idx="597">
                  <c:v>0.28097222222277196</c:v>
                </c:pt>
                <c:pt idx="598">
                  <c:v>0.28113425926130731</c:v>
                </c:pt>
                <c:pt idx="599">
                  <c:v>0.28129629629984265</c:v>
                </c:pt>
                <c:pt idx="600">
                  <c:v>0.28143518518481869</c:v>
                </c:pt>
                <c:pt idx="601">
                  <c:v>0.28160879630013369</c:v>
                </c:pt>
                <c:pt idx="602">
                  <c:v>0.28177083333866904</c:v>
                </c:pt>
                <c:pt idx="603">
                  <c:v>0.28190972222364508</c:v>
                </c:pt>
                <c:pt idx="604">
                  <c:v>0.28207175926218042</c:v>
                </c:pt>
                <c:pt idx="605">
                  <c:v>0.28222222222393611</c:v>
                </c:pt>
                <c:pt idx="606">
                  <c:v>0.28238425926247146</c:v>
                </c:pt>
                <c:pt idx="607">
                  <c:v>0.28254629630100681</c:v>
                </c:pt>
                <c:pt idx="608">
                  <c:v>0.2826967592627625</c:v>
                </c:pt>
                <c:pt idx="609">
                  <c:v>0.28284722222451819</c:v>
                </c:pt>
                <c:pt idx="610">
                  <c:v>0.28300925926305354</c:v>
                </c:pt>
                <c:pt idx="611">
                  <c:v>0.28314814814802958</c:v>
                </c:pt>
                <c:pt idx="612">
                  <c:v>0.28329861111706123</c:v>
                </c:pt>
                <c:pt idx="613">
                  <c:v>0.28346064814832062</c:v>
                </c:pt>
                <c:pt idx="614">
                  <c:v>0.28363425926363561</c:v>
                </c:pt>
                <c:pt idx="615">
                  <c:v>0.28378472222539131</c:v>
                </c:pt>
                <c:pt idx="616">
                  <c:v>0.283935185187147</c:v>
                </c:pt>
                <c:pt idx="617">
                  <c:v>0.28409722222568234</c:v>
                </c:pt>
                <c:pt idx="618">
                  <c:v>0.28423611111065838</c:v>
                </c:pt>
                <c:pt idx="619">
                  <c:v>0.28440972222597338</c:v>
                </c:pt>
                <c:pt idx="620">
                  <c:v>0.28456018518772908</c:v>
                </c:pt>
                <c:pt idx="621">
                  <c:v>0.28469907407998107</c:v>
                </c:pt>
                <c:pt idx="622">
                  <c:v>0.28486111111124046</c:v>
                </c:pt>
                <c:pt idx="623">
                  <c:v>0.28502314814977581</c:v>
                </c:pt>
                <c:pt idx="624">
                  <c:v>0.2851736111115315</c:v>
                </c:pt>
                <c:pt idx="625">
                  <c:v>0.28732638889050577</c:v>
                </c:pt>
                <c:pt idx="626">
                  <c:v>0.28753472222160781</c:v>
                </c:pt>
                <c:pt idx="627">
                  <c:v>0.2877546296294895</c:v>
                </c:pt>
                <c:pt idx="628">
                  <c:v>0.28795138889108784</c:v>
                </c:pt>
                <c:pt idx="629">
                  <c:v>0.28815972222218988</c:v>
                </c:pt>
                <c:pt idx="630">
                  <c:v>0.28837962963007158</c:v>
                </c:pt>
                <c:pt idx="631">
                  <c:v>0.28858796296844957</c:v>
                </c:pt>
                <c:pt idx="632">
                  <c:v>0.28878472222277196</c:v>
                </c:pt>
                <c:pt idx="633">
                  <c:v>0.28900462963065365</c:v>
                </c:pt>
                <c:pt idx="634">
                  <c:v>0.289201388892252</c:v>
                </c:pt>
                <c:pt idx="635">
                  <c:v>0.28940972222335404</c:v>
                </c:pt>
                <c:pt idx="636">
                  <c:v>0.28961805556173204</c:v>
                </c:pt>
                <c:pt idx="637">
                  <c:v>0.29557870370626915</c:v>
                </c:pt>
                <c:pt idx="638">
                  <c:v>0.296840277776937</c:v>
                </c:pt>
                <c:pt idx="639">
                  <c:v>0.29782407407765277</c:v>
                </c:pt>
                <c:pt idx="640">
                  <c:v>0.29866898148611654</c:v>
                </c:pt>
                <c:pt idx="641">
                  <c:v>0.29950231481780065</c:v>
                </c:pt>
                <c:pt idx="642">
                  <c:v>0.30031250000320142</c:v>
                </c:pt>
                <c:pt idx="643">
                  <c:v>0.30111111111182254</c:v>
                </c:pt>
                <c:pt idx="644">
                  <c:v>0.30193287037400296</c:v>
                </c:pt>
                <c:pt idx="645">
                  <c:v>0.30273148148262408</c:v>
                </c:pt>
                <c:pt idx="646">
                  <c:v>0.30354166666802485</c:v>
                </c:pt>
                <c:pt idx="647">
                  <c:v>0.30435185185342561</c:v>
                </c:pt>
                <c:pt idx="648">
                  <c:v>0.30516203703882638</c:v>
                </c:pt>
                <c:pt idx="649">
                  <c:v>0.30597222222422715</c:v>
                </c:pt>
                <c:pt idx="650">
                  <c:v>0.30679398148640757</c:v>
                </c:pt>
                <c:pt idx="651">
                  <c:v>0.30759259259502869</c:v>
                </c:pt>
                <c:pt idx="652">
                  <c:v>0.30841435185720911</c:v>
                </c:pt>
                <c:pt idx="653">
                  <c:v>0.30922453704260988</c:v>
                </c:pt>
                <c:pt idx="654">
                  <c:v>0.31000000000494765</c:v>
                </c:pt>
                <c:pt idx="655">
                  <c:v>0.31075231481372612</c:v>
                </c:pt>
                <c:pt idx="656">
                  <c:v>0.31152777778333984</c:v>
                </c:pt>
                <c:pt idx="657">
                  <c:v>0.31228009259211831</c:v>
                </c:pt>
                <c:pt idx="658">
                  <c:v>0.31304398148495238</c:v>
                </c:pt>
                <c:pt idx="659">
                  <c:v>0.3138078703705105</c:v>
                </c:pt>
                <c:pt idx="660">
                  <c:v>0.31458333333284827</c:v>
                </c:pt>
                <c:pt idx="661">
                  <c:v>0.31608796296495711</c:v>
                </c:pt>
                <c:pt idx="662">
                  <c:v>0.31623842592671281</c:v>
                </c:pt>
                <c:pt idx="663">
                  <c:v>0.3163888888884685</c:v>
                </c:pt>
                <c:pt idx="664">
                  <c:v>0.31655092592700385</c:v>
                </c:pt>
                <c:pt idx="665">
                  <c:v>0.31668981481925584</c:v>
                </c:pt>
                <c:pt idx="666">
                  <c:v>0.31685185185779119</c:v>
                </c:pt>
                <c:pt idx="667">
                  <c:v>0.31700231481954688</c:v>
                </c:pt>
                <c:pt idx="668">
                  <c:v>0.31714120370452292</c:v>
                </c:pt>
                <c:pt idx="669">
                  <c:v>0.31730324074305827</c:v>
                </c:pt>
                <c:pt idx="670">
                  <c:v>0.31745370370481396</c:v>
                </c:pt>
                <c:pt idx="671">
                  <c:v>0.31760416666656965</c:v>
                </c:pt>
                <c:pt idx="672">
                  <c:v>0.3177546296356013</c:v>
                </c:pt>
                <c:pt idx="673">
                  <c:v>0.31789351852057735</c:v>
                </c:pt>
                <c:pt idx="674">
                  <c:v>0.31803240741282934</c:v>
                </c:pt>
                <c:pt idx="675">
                  <c:v>0.31819444444408873</c:v>
                </c:pt>
                <c:pt idx="676">
                  <c:v>0.31832175925956108</c:v>
                </c:pt>
                <c:pt idx="677">
                  <c:v>0.31846064815181307</c:v>
                </c:pt>
                <c:pt idx="678">
                  <c:v>0.31859953703678912</c:v>
                </c:pt>
                <c:pt idx="679">
                  <c:v>0.31872685185226146</c:v>
                </c:pt>
                <c:pt idx="680">
                  <c:v>0.31886574074451346</c:v>
                </c:pt>
                <c:pt idx="681">
                  <c:v>0.3190046296294895</c:v>
                </c:pt>
                <c:pt idx="682">
                  <c:v>0.31913194444496185</c:v>
                </c:pt>
                <c:pt idx="683">
                  <c:v>0.31928240740671754</c:v>
                </c:pt>
                <c:pt idx="684">
                  <c:v>0.31942129629896954</c:v>
                </c:pt>
                <c:pt idx="685">
                  <c:v>0.31954861111444188</c:v>
                </c:pt>
                <c:pt idx="686">
                  <c:v>0.31968749999941792</c:v>
                </c:pt>
                <c:pt idx="687">
                  <c:v>0.31981481481489027</c:v>
                </c:pt>
                <c:pt idx="688">
                  <c:v>0.31995370370714227</c:v>
                </c:pt>
                <c:pt idx="689">
                  <c:v>0.32008101852261461</c:v>
                </c:pt>
                <c:pt idx="690">
                  <c:v>0.32021990740759065</c:v>
                </c:pt>
                <c:pt idx="691">
                  <c:v>0.320347222223063</c:v>
                </c:pt>
                <c:pt idx="692">
                  <c:v>0.320486111115315</c:v>
                </c:pt>
                <c:pt idx="693">
                  <c:v>0.32061342593078734</c:v>
                </c:pt>
                <c:pt idx="694">
                  <c:v>0.32074074074625969</c:v>
                </c:pt>
                <c:pt idx="695">
                  <c:v>0.32089120370801538</c:v>
                </c:pt>
                <c:pt idx="696">
                  <c:v>0.32101851852348773</c:v>
                </c:pt>
                <c:pt idx="697">
                  <c:v>0.32115740740846377</c:v>
                </c:pt>
                <c:pt idx="698">
                  <c:v>0.32128472222393611</c:v>
                </c:pt>
                <c:pt idx="699">
                  <c:v>0.32141203703940846</c:v>
                </c:pt>
                <c:pt idx="700">
                  <c:v>0.32153935185488081</c:v>
                </c:pt>
                <c:pt idx="701">
                  <c:v>0.32167824073985685</c:v>
                </c:pt>
                <c:pt idx="702">
                  <c:v>0.32180555555532919</c:v>
                </c:pt>
                <c:pt idx="703">
                  <c:v>0.32194444444758119</c:v>
                </c:pt>
                <c:pt idx="704">
                  <c:v>0.32206018518627388</c:v>
                </c:pt>
                <c:pt idx="705">
                  <c:v>0.32218750000174623</c:v>
                </c:pt>
                <c:pt idx="706">
                  <c:v>0.32232638889399823</c:v>
                </c:pt>
                <c:pt idx="707">
                  <c:v>0.32246527777897427</c:v>
                </c:pt>
                <c:pt idx="708">
                  <c:v>0.32259259259444661</c:v>
                </c:pt>
                <c:pt idx="709">
                  <c:v>0.32271990740991896</c:v>
                </c:pt>
                <c:pt idx="710">
                  <c:v>0.32284722222539131</c:v>
                </c:pt>
                <c:pt idx="711">
                  <c:v>0.32297453704086365</c:v>
                </c:pt>
                <c:pt idx="712">
                  <c:v>0.32311342592583969</c:v>
                </c:pt>
                <c:pt idx="713">
                  <c:v>0.32324074074131204</c:v>
                </c:pt>
                <c:pt idx="714">
                  <c:v>0.32337962963356404</c:v>
                </c:pt>
                <c:pt idx="715">
                  <c:v>0.32351851851854008</c:v>
                </c:pt>
                <c:pt idx="716">
                  <c:v>0.32364583333401242</c:v>
                </c:pt>
                <c:pt idx="717">
                  <c:v>0.32379629629576812</c:v>
                </c:pt>
                <c:pt idx="718">
                  <c:v>0.32391203704173677</c:v>
                </c:pt>
                <c:pt idx="719">
                  <c:v>0.33104166667180834</c:v>
                </c:pt>
                <c:pt idx="720">
                  <c:v>0.33134259259531973</c:v>
                </c:pt>
                <c:pt idx="721">
                  <c:v>0.33155092592642177</c:v>
                </c:pt>
                <c:pt idx="722">
                  <c:v>0.33173611111124046</c:v>
                </c:pt>
                <c:pt idx="723">
                  <c:v>0.33192129629605915</c:v>
                </c:pt>
                <c:pt idx="724">
                  <c:v>0.3321180555576575</c:v>
                </c:pt>
                <c:pt idx="725">
                  <c:v>0.33230324074247619</c:v>
                </c:pt>
                <c:pt idx="726">
                  <c:v>0.33248842592729488</c:v>
                </c:pt>
                <c:pt idx="727">
                  <c:v>0.33268518518889323</c:v>
                </c:pt>
                <c:pt idx="728">
                  <c:v>0.33287037037371192</c:v>
                </c:pt>
                <c:pt idx="729">
                  <c:v>0.33305555555853061</c:v>
                </c:pt>
                <c:pt idx="730">
                  <c:v>0.33324074074334931</c:v>
                </c:pt>
                <c:pt idx="731">
                  <c:v>0.33343750000494765</c:v>
                </c:pt>
                <c:pt idx="732">
                  <c:v>0.33362268518976634</c:v>
                </c:pt>
                <c:pt idx="733">
                  <c:v>0.33380787037458504</c:v>
                </c:pt>
                <c:pt idx="734">
                  <c:v>0.33399305555940373</c:v>
                </c:pt>
                <c:pt idx="735">
                  <c:v>0.33420138889050577</c:v>
                </c:pt>
                <c:pt idx="736">
                  <c:v>0.33438657407532446</c:v>
                </c:pt>
                <c:pt idx="737">
                  <c:v>0.33861111111036735</c:v>
                </c:pt>
                <c:pt idx="738">
                  <c:v>0.3398842592650908</c:v>
                </c:pt>
                <c:pt idx="739">
                  <c:v>0.34076388888934162</c:v>
                </c:pt>
                <c:pt idx="740">
                  <c:v>0.34171296296699438</c:v>
                </c:pt>
                <c:pt idx="741">
                  <c:v>0.3426851851909305</c:v>
                </c:pt>
                <c:pt idx="742">
                  <c:v>0.34362268518452765</c:v>
                </c:pt>
                <c:pt idx="743">
                  <c:v>0.34457175926218042</c:v>
                </c:pt>
                <c:pt idx="744">
                  <c:v>0.34562500000174623</c:v>
                </c:pt>
                <c:pt idx="745">
                  <c:v>0.346574074079399</c:v>
                </c:pt>
                <c:pt idx="746">
                  <c:v>0.34746527778042946</c:v>
                </c:pt>
                <c:pt idx="747">
                  <c:v>0.34840277778130258</c:v>
                </c:pt>
                <c:pt idx="748">
                  <c:v>0.34957175925956108</c:v>
                </c:pt>
                <c:pt idx="749">
                  <c:v>0.34973379629809642</c:v>
                </c:pt>
                <c:pt idx="750">
                  <c:v>0.34989583333663177</c:v>
                </c:pt>
                <c:pt idx="751">
                  <c:v>0.35005787037516711</c:v>
                </c:pt>
                <c:pt idx="752">
                  <c:v>0.35019675926014315</c:v>
                </c:pt>
                <c:pt idx="753">
                  <c:v>0.3503587962986785</c:v>
                </c:pt>
                <c:pt idx="754">
                  <c:v>0.3504976851909305</c:v>
                </c:pt>
                <c:pt idx="755">
                  <c:v>0.35063657407590654</c:v>
                </c:pt>
                <c:pt idx="756">
                  <c:v>0.35078703703766223</c:v>
                </c:pt>
                <c:pt idx="757">
                  <c:v>0.35092592592991423</c:v>
                </c:pt>
                <c:pt idx="758">
                  <c:v>0.35105324074538657</c:v>
                </c:pt>
                <c:pt idx="759">
                  <c:v>0.35120370370714227</c:v>
                </c:pt>
                <c:pt idx="760">
                  <c:v>0.35131944444583496</c:v>
                </c:pt>
                <c:pt idx="761">
                  <c:v>0.35145833333808696</c:v>
                </c:pt>
                <c:pt idx="762">
                  <c:v>0.3515856481535593</c:v>
                </c:pt>
                <c:pt idx="763">
                  <c:v>0.35172453703853535</c:v>
                </c:pt>
                <c:pt idx="764">
                  <c:v>0.35185185185400769</c:v>
                </c:pt>
                <c:pt idx="765">
                  <c:v>0.35197916666948004</c:v>
                </c:pt>
                <c:pt idx="766">
                  <c:v>0.35211805556173204</c:v>
                </c:pt>
                <c:pt idx="767">
                  <c:v>0.35224537036992842</c:v>
                </c:pt>
                <c:pt idx="768">
                  <c:v>0.35238425926218042</c:v>
                </c:pt>
                <c:pt idx="769">
                  <c:v>0.35250000000087311</c:v>
                </c:pt>
                <c:pt idx="770">
                  <c:v>0.35263888889312511</c:v>
                </c:pt>
                <c:pt idx="771">
                  <c:v>0.35276620370859746</c:v>
                </c:pt>
                <c:pt idx="772">
                  <c:v>0.3528935185240698</c:v>
                </c:pt>
                <c:pt idx="773">
                  <c:v>0.35303240740904585</c:v>
                </c:pt>
                <c:pt idx="774">
                  <c:v>0.35315972222451819</c:v>
                </c:pt>
                <c:pt idx="775">
                  <c:v>0.35329861111677019</c:v>
                </c:pt>
                <c:pt idx="776">
                  <c:v>0.35343750000174623</c:v>
                </c:pt>
                <c:pt idx="777">
                  <c:v>0.35356481481721858</c:v>
                </c:pt>
                <c:pt idx="778">
                  <c:v>0.35369212963269092</c:v>
                </c:pt>
                <c:pt idx="779">
                  <c:v>0.35381944444816327</c:v>
                </c:pt>
                <c:pt idx="780">
                  <c:v>0.35394675926363561</c:v>
                </c:pt>
                <c:pt idx="781">
                  <c:v>0.35408564814861165</c:v>
                </c:pt>
                <c:pt idx="782">
                  <c:v>0.35422453704086365</c:v>
                </c:pt>
                <c:pt idx="783">
                  <c:v>0.354351851856336</c:v>
                </c:pt>
                <c:pt idx="784">
                  <c:v>0.35447916667180834</c:v>
                </c:pt>
                <c:pt idx="785">
                  <c:v>0.35461805555678438</c:v>
                </c:pt>
                <c:pt idx="786">
                  <c:v>0.35474537037225673</c:v>
                </c:pt>
                <c:pt idx="787">
                  <c:v>0.35487268518772908</c:v>
                </c:pt>
                <c:pt idx="788">
                  <c:v>0.35500000000320142</c:v>
                </c:pt>
                <c:pt idx="789">
                  <c:v>0.35512731481867377</c:v>
                </c:pt>
                <c:pt idx="790">
                  <c:v>0.35525462963414611</c:v>
                </c:pt>
                <c:pt idx="791">
                  <c:v>0.35539351851912215</c:v>
                </c:pt>
                <c:pt idx="792">
                  <c:v>0.3555208333345945</c:v>
                </c:pt>
                <c:pt idx="793">
                  <c:v>0.3556597222268465</c:v>
                </c:pt>
                <c:pt idx="794">
                  <c:v>0.35578703704231884</c:v>
                </c:pt>
                <c:pt idx="795">
                  <c:v>0.35591435185779119</c:v>
                </c:pt>
                <c:pt idx="796">
                  <c:v>0.35605324074276723</c:v>
                </c:pt>
                <c:pt idx="797">
                  <c:v>0.35618055555823958</c:v>
                </c:pt>
                <c:pt idx="798">
                  <c:v>0.35630787037371192</c:v>
                </c:pt>
                <c:pt idx="799">
                  <c:v>0.35643518518918427</c:v>
                </c:pt>
                <c:pt idx="800">
                  <c:v>0.35656250000465661</c:v>
                </c:pt>
                <c:pt idx="801">
                  <c:v>0.35668981482012896</c:v>
                </c:pt>
                <c:pt idx="802">
                  <c:v>0.356828703705105</c:v>
                </c:pt>
                <c:pt idx="803">
                  <c:v>0.35695601852057735</c:v>
                </c:pt>
                <c:pt idx="804">
                  <c:v>0.35708333333604969</c:v>
                </c:pt>
                <c:pt idx="805">
                  <c:v>0.35722222222830169</c:v>
                </c:pt>
                <c:pt idx="806">
                  <c:v>0.35734953703649808</c:v>
                </c:pt>
                <c:pt idx="807">
                  <c:v>0.35747685185197042</c:v>
                </c:pt>
                <c:pt idx="808">
                  <c:v>0.35761574074422242</c:v>
                </c:pt>
                <c:pt idx="809">
                  <c:v>0.35774305555969477</c:v>
                </c:pt>
                <c:pt idx="810">
                  <c:v>0.35787037037516711</c:v>
                </c:pt>
                <c:pt idx="811">
                  <c:v>0.35800925926014315</c:v>
                </c:pt>
                <c:pt idx="812">
                  <c:v>0.3581365740756155</c:v>
                </c:pt>
                <c:pt idx="813">
                  <c:v>0.36023148148524342</c:v>
                </c:pt>
                <c:pt idx="814">
                  <c:v>0.36048611111618811</c:v>
                </c:pt>
                <c:pt idx="815">
                  <c:v>0.36048611111618811</c:v>
                </c:pt>
                <c:pt idx="816">
                  <c:v>0.36048611111618811</c:v>
                </c:pt>
                <c:pt idx="817">
                  <c:v>0.36067129630100681</c:v>
                </c:pt>
                <c:pt idx="818">
                  <c:v>0.36083333333226619</c:v>
                </c:pt>
                <c:pt idx="819">
                  <c:v>0.36101851852436084</c:v>
                </c:pt>
                <c:pt idx="820">
                  <c:v>0.36118055555562023</c:v>
                </c:pt>
                <c:pt idx="821">
                  <c:v>0.36134259259415558</c:v>
                </c:pt>
                <c:pt idx="822">
                  <c:v>0.36151620370947057</c:v>
                </c:pt>
                <c:pt idx="823">
                  <c:v>0.36167824074072996</c:v>
                </c:pt>
                <c:pt idx="824">
                  <c:v>0.36184027777926531</c:v>
                </c:pt>
                <c:pt idx="825">
                  <c:v>0.3620138888945803</c:v>
                </c:pt>
                <c:pt idx="826">
                  <c:v>0.36217592592583969</c:v>
                </c:pt>
                <c:pt idx="827">
                  <c:v>0.36233796296437504</c:v>
                </c:pt>
                <c:pt idx="828">
                  <c:v>0.36251157407969004</c:v>
                </c:pt>
                <c:pt idx="829">
                  <c:v>0.36268518518772908</c:v>
                </c:pt>
                <c:pt idx="830">
                  <c:v>0.36284722222626442</c:v>
                </c:pt>
                <c:pt idx="831">
                  <c:v>0.36303240741108311</c:v>
                </c:pt>
                <c:pt idx="832">
                  <c:v>0.36318287037283881</c:v>
                </c:pt>
                <c:pt idx="833">
                  <c:v>0.3633333333345945</c:v>
                </c:pt>
                <c:pt idx="834">
                  <c:v>0.3635069444499095</c:v>
                </c:pt>
                <c:pt idx="835">
                  <c:v>0.36364583333488554</c:v>
                </c:pt>
                <c:pt idx="836">
                  <c:v>0.36378472222713754</c:v>
                </c:pt>
                <c:pt idx="837">
                  <c:v>0.36392361111211358</c:v>
                </c:pt>
                <c:pt idx="838">
                  <c:v>0.36405092592758592</c:v>
                </c:pt>
                <c:pt idx="839">
                  <c:v>0.36417824074305827</c:v>
                </c:pt>
                <c:pt idx="840">
                  <c:v>0.36432870370481396</c:v>
                </c:pt>
                <c:pt idx="841">
                  <c:v>0.36446759259706596</c:v>
                </c:pt>
                <c:pt idx="842">
                  <c:v>0.364606481482042</c:v>
                </c:pt>
                <c:pt idx="843">
                  <c:v>0.364745370374294</c:v>
                </c:pt>
                <c:pt idx="844">
                  <c:v>0.36488425925927004</c:v>
                </c:pt>
                <c:pt idx="845">
                  <c:v>0.36501157407474238</c:v>
                </c:pt>
                <c:pt idx="846">
                  <c:v>0.36515046296699438</c:v>
                </c:pt>
                <c:pt idx="847">
                  <c:v>0.36527777778246673</c:v>
                </c:pt>
                <c:pt idx="848">
                  <c:v>0.36541666666744277</c:v>
                </c:pt>
                <c:pt idx="849">
                  <c:v>0.36555555555969477</c:v>
                </c:pt>
                <c:pt idx="850">
                  <c:v>0.36569444444467081</c:v>
                </c:pt>
                <c:pt idx="851">
                  <c:v>0.36583333333692281</c:v>
                </c:pt>
                <c:pt idx="852">
                  <c:v>0.36597222222189885</c:v>
                </c:pt>
                <c:pt idx="853">
                  <c:v>0.36609953703737119</c:v>
                </c:pt>
                <c:pt idx="854">
                  <c:v>0.36623842592962319</c:v>
                </c:pt>
                <c:pt idx="855">
                  <c:v>0.36637731481459923</c:v>
                </c:pt>
                <c:pt idx="856">
                  <c:v>0.36650462963007158</c:v>
                </c:pt>
                <c:pt idx="857">
                  <c:v>0.36664351852232357</c:v>
                </c:pt>
                <c:pt idx="858">
                  <c:v>0.36677083333779592</c:v>
                </c:pt>
                <c:pt idx="859">
                  <c:v>0.36692129629955161</c:v>
                </c:pt>
                <c:pt idx="860">
                  <c:v>0.36704861111502396</c:v>
                </c:pt>
                <c:pt idx="861">
                  <c:v>0.3671875</c:v>
                </c:pt>
                <c:pt idx="862">
                  <c:v>0.367326388892252</c:v>
                </c:pt>
                <c:pt idx="863">
                  <c:v>0.36745370370772434</c:v>
                </c:pt>
                <c:pt idx="864">
                  <c:v>0.36758101852319669</c:v>
                </c:pt>
                <c:pt idx="865">
                  <c:v>0.36775462963123573</c:v>
                </c:pt>
                <c:pt idx="866">
                  <c:v>0.36788194444670808</c:v>
                </c:pt>
                <c:pt idx="867">
                  <c:v>0.36802083333896007</c:v>
                </c:pt>
                <c:pt idx="868">
                  <c:v>0.36815972222393611</c:v>
                </c:pt>
                <c:pt idx="869">
                  <c:v>0.36828703703940846</c:v>
                </c:pt>
                <c:pt idx="870">
                  <c:v>0.36842592593166046</c:v>
                </c:pt>
                <c:pt idx="871">
                  <c:v>0.36857638889341615</c:v>
                </c:pt>
                <c:pt idx="872">
                  <c:v>0.3687037037088885</c:v>
                </c:pt>
                <c:pt idx="873">
                  <c:v>0.36884259259386454</c:v>
                </c:pt>
                <c:pt idx="874">
                  <c:v>0.36896990740933688</c:v>
                </c:pt>
                <c:pt idx="875">
                  <c:v>0.36910879630158888</c:v>
                </c:pt>
                <c:pt idx="876">
                  <c:v>0.36928240740962792</c:v>
                </c:pt>
                <c:pt idx="877">
                  <c:v>0.36942129630187992</c:v>
                </c:pt>
                <c:pt idx="878">
                  <c:v>0.36956018518685596</c:v>
                </c:pt>
                <c:pt idx="879">
                  <c:v>0.36968750000232831</c:v>
                </c:pt>
                <c:pt idx="880">
                  <c:v>0.369872685187147</c:v>
                </c:pt>
                <c:pt idx="881">
                  <c:v>0.370011574079399</c:v>
                </c:pt>
                <c:pt idx="882">
                  <c:v>0.37015046296437504</c:v>
                </c:pt>
                <c:pt idx="883">
                  <c:v>0.37031250000291038</c:v>
                </c:pt>
                <c:pt idx="884">
                  <c:v>0.37045138888788642</c:v>
                </c:pt>
                <c:pt idx="885">
                  <c:v>0.37059027778013842</c:v>
                </c:pt>
                <c:pt idx="886">
                  <c:v>0.37072916667239042</c:v>
                </c:pt>
                <c:pt idx="887">
                  <c:v>0.37090277778042946</c:v>
                </c:pt>
                <c:pt idx="888">
                  <c:v>0.37104166667268146</c:v>
                </c:pt>
                <c:pt idx="889">
                  <c:v>0.37119212963443715</c:v>
                </c:pt>
                <c:pt idx="890">
                  <c:v>0.37133101851941319</c:v>
                </c:pt>
                <c:pt idx="891">
                  <c:v>0.37146990741166519</c:v>
                </c:pt>
                <c:pt idx="892">
                  <c:v>0.37162037037342088</c:v>
                </c:pt>
                <c:pt idx="893">
                  <c:v>0.37175925925839692</c:v>
                </c:pt>
                <c:pt idx="894">
                  <c:v>0.37192129629693227</c:v>
                </c:pt>
                <c:pt idx="895">
                  <c:v>0.37206018518918427</c:v>
                </c:pt>
                <c:pt idx="896">
                  <c:v>0.37221064815093996</c:v>
                </c:pt>
                <c:pt idx="897">
                  <c:v>0.37234953704319196</c:v>
                </c:pt>
                <c:pt idx="898">
                  <c:v>0.37250000000494765</c:v>
                </c:pt>
                <c:pt idx="899">
                  <c:v>0.37263888888992369</c:v>
                </c:pt>
                <c:pt idx="900">
                  <c:v>0.37277777778217569</c:v>
                </c:pt>
                <c:pt idx="901">
                  <c:v>0.37293981482071104</c:v>
                </c:pt>
                <c:pt idx="902">
                  <c:v>0.37310185185197042</c:v>
                </c:pt>
                <c:pt idx="903">
                  <c:v>0.37324074074422242</c:v>
                </c:pt>
                <c:pt idx="904">
                  <c:v>0.37340277778275777</c:v>
                </c:pt>
                <c:pt idx="905">
                  <c:v>0.37354166666773381</c:v>
                </c:pt>
                <c:pt idx="906">
                  <c:v>0.37368055555998581</c:v>
                </c:pt>
                <c:pt idx="907">
                  <c:v>0.3738310185217415</c:v>
                </c:pt>
                <c:pt idx="908">
                  <c:v>0.37396990740671754</c:v>
                </c:pt>
                <c:pt idx="909">
                  <c:v>0.37631944444729015</c:v>
                </c:pt>
                <c:pt idx="910">
                  <c:v>0.37659722222451819</c:v>
                </c:pt>
                <c:pt idx="911">
                  <c:v>0.37675925926305354</c:v>
                </c:pt>
                <c:pt idx="912">
                  <c:v>0.37692129630158888</c:v>
                </c:pt>
                <c:pt idx="913">
                  <c:v>0.37709490740962792</c:v>
                </c:pt>
                <c:pt idx="914">
                  <c:v>0.37725694444816327</c:v>
                </c:pt>
                <c:pt idx="915">
                  <c:v>0.37745370370976161</c:v>
                </c:pt>
                <c:pt idx="916">
                  <c:v>0.3776388888945803</c:v>
                </c:pt>
                <c:pt idx="917">
                  <c:v>0.377824074079399</c:v>
                </c:pt>
                <c:pt idx="918">
                  <c:v>0.37799768518743804</c:v>
                </c:pt>
                <c:pt idx="919">
                  <c:v>0.37817129629547708</c:v>
                </c:pt>
                <c:pt idx="920">
                  <c:v>0.37840277778013842</c:v>
                </c:pt>
                <c:pt idx="921">
                  <c:v>0.37856481481867377</c:v>
                </c:pt>
                <c:pt idx="922">
                  <c:v>0.37869212963414611</c:v>
                </c:pt>
                <c:pt idx="923">
                  <c:v>0.37885416667268146</c:v>
                </c:pt>
                <c:pt idx="924">
                  <c:v>0.37900462963443715</c:v>
                </c:pt>
                <c:pt idx="925">
                  <c:v>0.37920138888875954</c:v>
                </c:pt>
                <c:pt idx="926">
                  <c:v>0.37931712963472819</c:v>
                </c:pt>
                <c:pt idx="927">
                  <c:v>0.37946759259648388</c:v>
                </c:pt>
                <c:pt idx="928">
                  <c:v>0.37969907407386927</c:v>
                </c:pt>
                <c:pt idx="929">
                  <c:v>0.37983796296612127</c:v>
                </c:pt>
                <c:pt idx="930">
                  <c:v>0.37996527778159361</c:v>
                </c:pt>
                <c:pt idx="931">
                  <c:v>0.38010416666656965</c:v>
                </c:pt>
                <c:pt idx="932">
                  <c:v>0.38028935185138835</c:v>
                </c:pt>
                <c:pt idx="933">
                  <c:v>0.38042824074364034</c:v>
                </c:pt>
                <c:pt idx="934">
                  <c:v>0.38055555555911269</c:v>
                </c:pt>
                <c:pt idx="935">
                  <c:v>0.38081018519005738</c:v>
                </c:pt>
                <c:pt idx="936">
                  <c:v>0.38094907407503342</c:v>
                </c:pt>
                <c:pt idx="937">
                  <c:v>0.38108796296728542</c:v>
                </c:pt>
                <c:pt idx="938">
                  <c:v>0.38125000000582077</c:v>
                </c:pt>
                <c:pt idx="939">
                  <c:v>0.38138888889079681</c:v>
                </c:pt>
                <c:pt idx="940">
                  <c:v>0.38155092592933215</c:v>
                </c:pt>
                <c:pt idx="941">
                  <c:v>0.38168981481430819</c:v>
                </c:pt>
                <c:pt idx="942">
                  <c:v>0.38184027778333984</c:v>
                </c:pt>
                <c:pt idx="943">
                  <c:v>0.38199074074509554</c:v>
                </c:pt>
                <c:pt idx="944">
                  <c:v>0.38214120370685123</c:v>
                </c:pt>
                <c:pt idx="945">
                  <c:v>0.38229166666860692</c:v>
                </c:pt>
                <c:pt idx="946">
                  <c:v>0.38243055556085892</c:v>
                </c:pt>
                <c:pt idx="947">
                  <c:v>0.38259259259211831</c:v>
                </c:pt>
                <c:pt idx="948">
                  <c:v>0.38275462963065365</c:v>
                </c:pt>
                <c:pt idx="949">
                  <c:v>0.38293981481547235</c:v>
                </c:pt>
                <c:pt idx="950">
                  <c:v>0.38309027777722804</c:v>
                </c:pt>
                <c:pt idx="951">
                  <c:v>0.38322916666948004</c:v>
                </c:pt>
                <c:pt idx="952">
                  <c:v>0.38337962963123573</c:v>
                </c:pt>
                <c:pt idx="953">
                  <c:v>0.38353009259299142</c:v>
                </c:pt>
                <c:pt idx="954">
                  <c:v>0.38371527777781012</c:v>
                </c:pt>
                <c:pt idx="955">
                  <c:v>0.38386574074684177</c:v>
                </c:pt>
                <c:pt idx="956">
                  <c:v>0.38400462963181781</c:v>
                </c:pt>
                <c:pt idx="957">
                  <c:v>0.3841550925935735</c:v>
                </c:pt>
                <c:pt idx="958">
                  <c:v>0.38430555555532919</c:v>
                </c:pt>
                <c:pt idx="959">
                  <c:v>0.38444444444758119</c:v>
                </c:pt>
                <c:pt idx="960">
                  <c:v>0.38459490740933688</c:v>
                </c:pt>
                <c:pt idx="961">
                  <c:v>0.38474537037109258</c:v>
                </c:pt>
                <c:pt idx="962">
                  <c:v>0.38488425926334457</c:v>
                </c:pt>
                <c:pt idx="963">
                  <c:v>0.38503472222510027</c:v>
                </c:pt>
                <c:pt idx="964">
                  <c:v>0.38519675926363561</c:v>
                </c:pt>
                <c:pt idx="965">
                  <c:v>0.38533564814861165</c:v>
                </c:pt>
                <c:pt idx="966">
                  <c:v>0.385497685187147</c:v>
                </c:pt>
                <c:pt idx="967">
                  <c:v>0.38564814814890269</c:v>
                </c:pt>
                <c:pt idx="968">
                  <c:v>0.38581018518743804</c:v>
                </c:pt>
                <c:pt idx="969">
                  <c:v>0.38594907407969004</c:v>
                </c:pt>
                <c:pt idx="970">
                  <c:v>0.38609953704144573</c:v>
                </c:pt>
                <c:pt idx="971">
                  <c:v>0.38627314814948477</c:v>
                </c:pt>
                <c:pt idx="972">
                  <c:v>0.38641203704173677</c:v>
                </c:pt>
                <c:pt idx="973">
                  <c:v>0.38655092592671281</c:v>
                </c:pt>
                <c:pt idx="974">
                  <c:v>0.3867013888884685</c:v>
                </c:pt>
                <c:pt idx="975">
                  <c:v>0.3868750000037835</c:v>
                </c:pt>
                <c:pt idx="976">
                  <c:v>0.38700231481925584</c:v>
                </c:pt>
                <c:pt idx="977">
                  <c:v>0.38715277778101154</c:v>
                </c:pt>
                <c:pt idx="978">
                  <c:v>0.38733796296583023</c:v>
                </c:pt>
                <c:pt idx="979">
                  <c:v>0.38746527778130258</c:v>
                </c:pt>
                <c:pt idx="980">
                  <c:v>0.38761574074305827</c:v>
                </c:pt>
                <c:pt idx="981">
                  <c:v>0.38775462963531027</c:v>
                </c:pt>
                <c:pt idx="982">
                  <c:v>0.38793981482012896</c:v>
                </c:pt>
                <c:pt idx="983">
                  <c:v>0.388078703705105</c:v>
                </c:pt>
                <c:pt idx="984">
                  <c:v>0.38822916666686069</c:v>
                </c:pt>
                <c:pt idx="985">
                  <c:v>0.38835648148233304</c:v>
                </c:pt>
                <c:pt idx="986">
                  <c:v>0.38849537037458504</c:v>
                </c:pt>
                <c:pt idx="987">
                  <c:v>0.38863425925956108</c:v>
                </c:pt>
                <c:pt idx="988">
                  <c:v>0.38879629629809642</c:v>
                </c:pt>
                <c:pt idx="989">
                  <c:v>0.38893518519034842</c:v>
                </c:pt>
                <c:pt idx="990">
                  <c:v>0.38909722222160781</c:v>
                </c:pt>
                <c:pt idx="991">
                  <c:v>0.38922453703708015</c:v>
                </c:pt>
                <c:pt idx="992">
                  <c:v>0.3893865740756155</c:v>
                </c:pt>
                <c:pt idx="993">
                  <c:v>0.38953703703737119</c:v>
                </c:pt>
                <c:pt idx="994">
                  <c:v>0.38969907407590654</c:v>
                </c:pt>
                <c:pt idx="995">
                  <c:v>0.38983796296815854</c:v>
                </c:pt>
                <c:pt idx="996">
                  <c:v>0.39001157407619758</c:v>
                </c:pt>
                <c:pt idx="997">
                  <c:v>0.39016203703795327</c:v>
                </c:pt>
                <c:pt idx="998">
                  <c:v>0.39031249999970896</c:v>
                </c:pt>
                <c:pt idx="999">
                  <c:v>0.39045138889196096</c:v>
                </c:pt>
                <c:pt idx="1000">
                  <c:v>0.390590277776937</c:v>
                </c:pt>
                <c:pt idx="1001">
                  <c:v>0.39075231481547235</c:v>
                </c:pt>
                <c:pt idx="1002">
                  <c:v>0.39090277777722804</c:v>
                </c:pt>
                <c:pt idx="1003">
                  <c:v>0.39107638889254304</c:v>
                </c:pt>
                <c:pt idx="1004">
                  <c:v>0.39395833333401242</c:v>
                </c:pt>
                <c:pt idx="1005">
                  <c:v>0.39412037037254777</c:v>
                </c:pt>
                <c:pt idx="1006">
                  <c:v>0.39423611111124046</c:v>
                </c:pt>
                <c:pt idx="1007">
                  <c:v>0.39439814814977581</c:v>
                </c:pt>
                <c:pt idx="1008">
                  <c:v>0.3946180555576575</c:v>
                </c:pt>
                <c:pt idx="1009">
                  <c:v>0.39480324074247619</c:v>
                </c:pt>
                <c:pt idx="1010">
                  <c:v>0.39501157407357823</c:v>
                </c:pt>
                <c:pt idx="1011">
                  <c:v>0.39521990741195623</c:v>
                </c:pt>
                <c:pt idx="1012">
                  <c:v>0.39539351851999527</c:v>
                </c:pt>
                <c:pt idx="1013">
                  <c:v>0.39557870370481396</c:v>
                </c:pt>
                <c:pt idx="1014">
                  <c:v>0.39572916666656965</c:v>
                </c:pt>
                <c:pt idx="1015">
                  <c:v>0.395891203705105</c:v>
                </c:pt>
                <c:pt idx="1016">
                  <c:v>0.396030092597357</c:v>
                </c:pt>
                <c:pt idx="1017">
                  <c:v>0.39618055555911269</c:v>
                </c:pt>
                <c:pt idx="1018">
                  <c:v>0.39630787037458504</c:v>
                </c:pt>
                <c:pt idx="1019">
                  <c:v>0.39646990741312038</c:v>
                </c:pt>
                <c:pt idx="1020">
                  <c:v>0.39660879629809642</c:v>
                </c:pt>
                <c:pt idx="1021">
                  <c:v>0.39673611111356877</c:v>
                </c:pt>
                <c:pt idx="1022">
                  <c:v>0.39687500000582077</c:v>
                </c:pt>
                <c:pt idx="1023">
                  <c:v>0.39701388889079681</c:v>
                </c:pt>
                <c:pt idx="1024">
                  <c:v>0.3971527777830488</c:v>
                </c:pt>
                <c:pt idx="1025">
                  <c:v>0.39731481481430819</c:v>
                </c:pt>
                <c:pt idx="1026">
                  <c:v>0.39746527778333984</c:v>
                </c:pt>
                <c:pt idx="1027">
                  <c:v>0.39759259259153623</c:v>
                </c:pt>
                <c:pt idx="1028">
                  <c:v>0.39774305556056788</c:v>
                </c:pt>
                <c:pt idx="1029">
                  <c:v>0.39793981481489027</c:v>
                </c:pt>
                <c:pt idx="1030">
                  <c:v>0.39810185185342561</c:v>
                </c:pt>
                <c:pt idx="1031">
                  <c:v>0.39822916666889796</c:v>
                </c:pt>
                <c:pt idx="1032">
                  <c:v>0.39835648148437031</c:v>
                </c:pt>
                <c:pt idx="1033">
                  <c:v>0.39849537036934635</c:v>
                </c:pt>
                <c:pt idx="1034">
                  <c:v>0.39862268518481869</c:v>
                </c:pt>
                <c:pt idx="1035">
                  <c:v>0.39877314815385034</c:v>
                </c:pt>
                <c:pt idx="1036">
                  <c:v>0.39890046296204673</c:v>
                </c:pt>
                <c:pt idx="1037">
                  <c:v>0.39910879630042473</c:v>
                </c:pt>
                <c:pt idx="1038">
                  <c:v>0.39924768518540077</c:v>
                </c:pt>
                <c:pt idx="1039">
                  <c:v>0.39937500000087311</c:v>
                </c:pt>
                <c:pt idx="1040">
                  <c:v>0.39951388889312511</c:v>
                </c:pt>
                <c:pt idx="1041">
                  <c:v>0.39966435185488081</c:v>
                </c:pt>
                <c:pt idx="1042">
                  <c:v>0.39980324073985685</c:v>
                </c:pt>
                <c:pt idx="1043">
                  <c:v>0.3999537037088885</c:v>
                </c:pt>
                <c:pt idx="1044">
                  <c:v>0.40008101852436084</c:v>
                </c:pt>
                <c:pt idx="1045">
                  <c:v>0.40020833333255723</c:v>
                </c:pt>
                <c:pt idx="1046">
                  <c:v>0.40034722222480923</c:v>
                </c:pt>
                <c:pt idx="1047">
                  <c:v>0.40049768518656492</c:v>
                </c:pt>
                <c:pt idx="1048">
                  <c:v>0.40061342592525762</c:v>
                </c:pt>
                <c:pt idx="1049">
                  <c:v>0.40076388889428927</c:v>
                </c:pt>
                <c:pt idx="1050">
                  <c:v>0.40089120370976161</c:v>
                </c:pt>
                <c:pt idx="1051">
                  <c:v>0.40103009259473765</c:v>
                </c:pt>
                <c:pt idx="1052">
                  <c:v>0.40120370370277669</c:v>
                </c:pt>
                <c:pt idx="1053">
                  <c:v>0.40133101851824904</c:v>
                </c:pt>
                <c:pt idx="1054">
                  <c:v>0.40145833333372138</c:v>
                </c:pt>
                <c:pt idx="1055">
                  <c:v>0.40160879629547708</c:v>
                </c:pt>
                <c:pt idx="1056">
                  <c:v>0.40174768518772908</c:v>
                </c:pt>
                <c:pt idx="1057">
                  <c:v>0.40189814814948477</c:v>
                </c:pt>
                <c:pt idx="1058">
                  <c:v>0.40201388888817746</c:v>
                </c:pt>
                <c:pt idx="1059">
                  <c:v>0.40214120370364981</c:v>
                </c:pt>
                <c:pt idx="1060">
                  <c:v>0.40228009259590181</c:v>
                </c:pt>
                <c:pt idx="1061">
                  <c:v>0.4024305555576575</c:v>
                </c:pt>
                <c:pt idx="1062">
                  <c:v>0.40255787037312984</c:v>
                </c:pt>
                <c:pt idx="1063">
                  <c:v>0.40273148148116888</c:v>
                </c:pt>
                <c:pt idx="1064">
                  <c:v>0.40289351851970423</c:v>
                </c:pt>
                <c:pt idx="1065">
                  <c:v>0.40302083333517658</c:v>
                </c:pt>
                <c:pt idx="1066">
                  <c:v>0.40315972222742857</c:v>
                </c:pt>
                <c:pt idx="1067">
                  <c:v>0.40331018518918427</c:v>
                </c:pt>
                <c:pt idx="1068">
                  <c:v>0.40344907407416031</c:v>
                </c:pt>
                <c:pt idx="1069">
                  <c:v>0.40356481482012896</c:v>
                </c:pt>
                <c:pt idx="1070">
                  <c:v>0.40372685185138835</c:v>
                </c:pt>
                <c:pt idx="1071">
                  <c:v>0.40390046296670334</c:v>
                </c:pt>
                <c:pt idx="1072">
                  <c:v>0.40405092592845904</c:v>
                </c:pt>
                <c:pt idx="1073">
                  <c:v>0.40420138889021473</c:v>
                </c:pt>
                <c:pt idx="1074">
                  <c:v>0.40432870370568708</c:v>
                </c:pt>
                <c:pt idx="1075">
                  <c:v>0.40447916666744277</c:v>
                </c:pt>
                <c:pt idx="1076">
                  <c:v>0.40462962962919846</c:v>
                </c:pt>
                <c:pt idx="1077">
                  <c:v>0.40478009259823011</c:v>
                </c:pt>
                <c:pt idx="1078">
                  <c:v>0.4049074074064265</c:v>
                </c:pt>
                <c:pt idx="1079">
                  <c:v>0.4050462962986785</c:v>
                </c:pt>
                <c:pt idx="1080">
                  <c:v>0.40525462962978054</c:v>
                </c:pt>
                <c:pt idx="1081">
                  <c:v>0.40538194444525288</c:v>
                </c:pt>
                <c:pt idx="1082">
                  <c:v>0.40549768519122154</c:v>
                </c:pt>
                <c:pt idx="1083">
                  <c:v>0.40563657407619758</c:v>
                </c:pt>
                <c:pt idx="1084">
                  <c:v>0.40577546296844957</c:v>
                </c:pt>
                <c:pt idx="1085">
                  <c:v>0.40590277778392192</c:v>
                </c:pt>
                <c:pt idx="1086">
                  <c:v>0.40606481481518131</c:v>
                </c:pt>
                <c:pt idx="1087">
                  <c:v>0.40620370370743331</c:v>
                </c:pt>
                <c:pt idx="1088">
                  <c:v>0.40634259259240935</c:v>
                </c:pt>
                <c:pt idx="1089">
                  <c:v>0.40646990740788169</c:v>
                </c:pt>
                <c:pt idx="1090">
                  <c:v>0.40659722222335404</c:v>
                </c:pt>
                <c:pt idx="1091">
                  <c:v>0.40675925926188938</c:v>
                </c:pt>
                <c:pt idx="1092">
                  <c:v>0.40690972222364508</c:v>
                </c:pt>
                <c:pt idx="1093">
                  <c:v>0.40703703703911742</c:v>
                </c:pt>
                <c:pt idx="1094">
                  <c:v>0.40716435185458977</c:v>
                </c:pt>
                <c:pt idx="1095">
                  <c:v>0.40962962963385507</c:v>
                </c:pt>
                <c:pt idx="1096">
                  <c:v>0.40975694444932742</c:v>
                </c:pt>
                <c:pt idx="1097">
                  <c:v>0.40988425926479977</c:v>
                </c:pt>
                <c:pt idx="1098">
                  <c:v>0.41001157407299615</c:v>
                </c:pt>
                <c:pt idx="1099">
                  <c:v>0.41015046296524815</c:v>
                </c:pt>
                <c:pt idx="1100">
                  <c:v>0.41037037037312984</c:v>
                </c:pt>
                <c:pt idx="1101">
                  <c:v>0.41057870370423188</c:v>
                </c:pt>
                <c:pt idx="1102">
                  <c:v>0.41074074074276723</c:v>
                </c:pt>
                <c:pt idx="1103">
                  <c:v>0.41090277778130258</c:v>
                </c:pt>
                <c:pt idx="1104">
                  <c:v>0.41104166666627862</c:v>
                </c:pt>
                <c:pt idx="1105">
                  <c:v>0.41118055555853061</c:v>
                </c:pt>
                <c:pt idx="1106">
                  <c:v>0.41142361111269565</c:v>
                </c:pt>
                <c:pt idx="1107">
                  <c:v>0.41156250000494765</c:v>
                </c:pt>
                <c:pt idx="1108">
                  <c:v>0.41168981482042</c:v>
                </c:pt>
                <c:pt idx="1109">
                  <c:v>0.41184027778217569</c:v>
                </c:pt>
                <c:pt idx="1110">
                  <c:v>0.41199074074393138</c:v>
                </c:pt>
                <c:pt idx="1111">
                  <c:v>0.41214120370568708</c:v>
                </c:pt>
                <c:pt idx="1112">
                  <c:v>0.41224537037487607</c:v>
                </c:pt>
                <c:pt idx="1113">
                  <c:v>0.41238425925985212</c:v>
                </c:pt>
                <c:pt idx="1114">
                  <c:v>0.41256944444467081</c:v>
                </c:pt>
                <c:pt idx="1115">
                  <c:v>0.41270833333692281</c:v>
                </c:pt>
                <c:pt idx="1116">
                  <c:v>0.41284722222189885</c:v>
                </c:pt>
                <c:pt idx="1117">
                  <c:v>0.41297453703737119</c:v>
                </c:pt>
                <c:pt idx="1118">
                  <c:v>0.41313657407590654</c:v>
                </c:pt>
                <c:pt idx="1119">
                  <c:v>0.41328703703766223</c:v>
                </c:pt>
                <c:pt idx="1120">
                  <c:v>0.41341435185313458</c:v>
                </c:pt>
                <c:pt idx="1121">
                  <c:v>0.41355324074538657</c:v>
                </c:pt>
                <c:pt idx="1122">
                  <c:v>0.41371527778392192</c:v>
                </c:pt>
                <c:pt idx="1123">
                  <c:v>0.41384259259211831</c:v>
                </c:pt>
                <c:pt idx="1124">
                  <c:v>0.41398148148437031</c:v>
                </c:pt>
                <c:pt idx="1125">
                  <c:v>0.414131944446126</c:v>
                </c:pt>
                <c:pt idx="1126">
                  <c:v>0.41425925926159834</c:v>
                </c:pt>
                <c:pt idx="1127">
                  <c:v>0.41438657407707069</c:v>
                </c:pt>
                <c:pt idx="1128">
                  <c:v>0.41453703703882638</c:v>
                </c:pt>
                <c:pt idx="1129">
                  <c:v>0.41469907407736173</c:v>
                </c:pt>
                <c:pt idx="1130">
                  <c:v>0.41483796296233777</c:v>
                </c:pt>
                <c:pt idx="1131">
                  <c:v>0.41498842593136942</c:v>
                </c:pt>
                <c:pt idx="1132">
                  <c:v>0.41511574074684177</c:v>
                </c:pt>
                <c:pt idx="1133">
                  <c:v>0.41525462963181781</c:v>
                </c:pt>
                <c:pt idx="1134">
                  <c:v>0.41541666667035315</c:v>
                </c:pt>
                <c:pt idx="1135">
                  <c:v>0.4155439814858255</c:v>
                </c:pt>
                <c:pt idx="1136">
                  <c:v>0.41567129630129784</c:v>
                </c:pt>
                <c:pt idx="1137">
                  <c:v>0.41582175926305354</c:v>
                </c:pt>
                <c:pt idx="1138">
                  <c:v>0.41596064814802958</c:v>
                </c:pt>
                <c:pt idx="1139">
                  <c:v>0.41609953704028158</c:v>
                </c:pt>
                <c:pt idx="1140">
                  <c:v>0.41625000000203727</c:v>
                </c:pt>
                <c:pt idx="1141">
                  <c:v>0.41638888889428927</c:v>
                </c:pt>
                <c:pt idx="1142">
                  <c:v>0.41651620370976161</c:v>
                </c:pt>
                <c:pt idx="1143">
                  <c:v>0.416643518517958</c:v>
                </c:pt>
                <c:pt idx="1144">
                  <c:v>0.41680555555649335</c:v>
                </c:pt>
                <c:pt idx="1145">
                  <c:v>0.41695601851824904</c:v>
                </c:pt>
                <c:pt idx="1146">
                  <c:v>0.41709490741050104</c:v>
                </c:pt>
                <c:pt idx="1147">
                  <c:v>0.41723379629547708</c:v>
                </c:pt>
                <c:pt idx="1148">
                  <c:v>0.41737268518772908</c:v>
                </c:pt>
                <c:pt idx="1149">
                  <c:v>0.41750000000320142</c:v>
                </c:pt>
                <c:pt idx="1150">
                  <c:v>0.41765046296495711</c:v>
                </c:pt>
                <c:pt idx="1151">
                  <c:v>0.41780092592671281</c:v>
                </c:pt>
                <c:pt idx="1152">
                  <c:v>0.41796296296524815</c:v>
                </c:pt>
                <c:pt idx="1153">
                  <c:v>0.41810185185750015</c:v>
                </c:pt>
                <c:pt idx="1154">
                  <c:v>0.41826388888875954</c:v>
                </c:pt>
                <c:pt idx="1155">
                  <c:v>0.41840277778101154</c:v>
                </c:pt>
                <c:pt idx="1156">
                  <c:v>0.41855324074276723</c:v>
                </c:pt>
                <c:pt idx="1157">
                  <c:v>0.41866898148145992</c:v>
                </c:pt>
                <c:pt idx="1158">
                  <c:v>0.41880787037371192</c:v>
                </c:pt>
                <c:pt idx="1159">
                  <c:v>0.41894675925868796</c:v>
                </c:pt>
                <c:pt idx="1160">
                  <c:v>0.41909722222771961</c:v>
                </c:pt>
                <c:pt idx="1161">
                  <c:v>0.41922453704319196</c:v>
                </c:pt>
                <c:pt idx="1162">
                  <c:v>0.41935185185138835</c:v>
                </c:pt>
                <c:pt idx="1163">
                  <c:v>0.41947916666686069</c:v>
                </c:pt>
                <c:pt idx="1164">
                  <c:v>0.41961805555911269</c:v>
                </c:pt>
                <c:pt idx="1165">
                  <c:v>0.41974537037458504</c:v>
                </c:pt>
                <c:pt idx="1166">
                  <c:v>0.41988425925956108</c:v>
                </c:pt>
                <c:pt idx="1167">
                  <c:v>0.42001157407503342</c:v>
                </c:pt>
                <c:pt idx="1168">
                  <c:v>0.42015046296728542</c:v>
                </c:pt>
                <c:pt idx="1169">
                  <c:v>0.42027777778275777</c:v>
                </c:pt>
                <c:pt idx="1170">
                  <c:v>0.42041666666773381</c:v>
                </c:pt>
                <c:pt idx="1171">
                  <c:v>0.42054398148320615</c:v>
                </c:pt>
                <c:pt idx="1172">
                  <c:v>0.4206712962986785</c:v>
                </c:pt>
                <c:pt idx="1173">
                  <c:v>0.4208101851909305</c:v>
                </c:pt>
                <c:pt idx="1174">
                  <c:v>0.42094907407590654</c:v>
                </c:pt>
                <c:pt idx="1175">
                  <c:v>0.42111111111444188</c:v>
                </c:pt>
                <c:pt idx="1176">
                  <c:v>0.42123842592991423</c:v>
                </c:pt>
                <c:pt idx="1177">
                  <c:v>0.42136574074538657</c:v>
                </c:pt>
                <c:pt idx="1178">
                  <c:v>0.42149305556085892</c:v>
                </c:pt>
                <c:pt idx="1179">
                  <c:v>0.42164351852261461</c:v>
                </c:pt>
                <c:pt idx="1180">
                  <c:v>0.42178240740759065</c:v>
                </c:pt>
                <c:pt idx="1181">
                  <c:v>0.4218981481535593</c:v>
                </c:pt>
                <c:pt idx="1182">
                  <c:v>0.42203703703853535</c:v>
                </c:pt>
                <c:pt idx="1183">
                  <c:v>0.42216435185400769</c:v>
                </c:pt>
                <c:pt idx="1184">
                  <c:v>0.42229166666948004</c:v>
                </c:pt>
                <c:pt idx="1185">
                  <c:v>0.42447916667151731</c:v>
                </c:pt>
                <c:pt idx="1186">
                  <c:v>0.42467592592583969</c:v>
                </c:pt>
                <c:pt idx="1187">
                  <c:v>0.42484953704115469</c:v>
                </c:pt>
                <c:pt idx="1188">
                  <c:v>0.42504629629547708</c:v>
                </c:pt>
                <c:pt idx="1189">
                  <c:v>0.42524305555707542</c:v>
                </c:pt>
                <c:pt idx="1190">
                  <c:v>0.42543981481867377</c:v>
                </c:pt>
                <c:pt idx="1191">
                  <c:v>0.42562500000349246</c:v>
                </c:pt>
                <c:pt idx="1192">
                  <c:v>0.42581018518831115</c:v>
                </c:pt>
                <c:pt idx="1193">
                  <c:v>0.4260069444499095</c:v>
                </c:pt>
                <c:pt idx="1194">
                  <c:v>0.42619212963472819</c:v>
                </c:pt>
                <c:pt idx="1195">
                  <c:v>0.42637731481954688</c:v>
                </c:pt>
                <c:pt idx="1196">
                  <c:v>0.42656250000436557</c:v>
                </c:pt>
                <c:pt idx="1197">
                  <c:v>0.42675925925868796</c:v>
                </c:pt>
                <c:pt idx="1198">
                  <c:v>0.42692129629722331</c:v>
                </c:pt>
                <c:pt idx="1199">
                  <c:v>0.42704861111269565</c:v>
                </c:pt>
                <c:pt idx="1200">
                  <c:v>0.42716435185138835</c:v>
                </c:pt>
                <c:pt idx="1201">
                  <c:v>0.42729166666686069</c:v>
                </c:pt>
                <c:pt idx="1202">
                  <c:v>0.42745370370539604</c:v>
                </c:pt>
                <c:pt idx="1203">
                  <c:v>0.42758101852086838</c:v>
                </c:pt>
                <c:pt idx="1204">
                  <c:v>0.42774305555940373</c:v>
                </c:pt>
                <c:pt idx="1205">
                  <c:v>0.42788194444437977</c:v>
                </c:pt>
                <c:pt idx="1206">
                  <c:v>0.42799768519034842</c:v>
                </c:pt>
                <c:pt idx="1207">
                  <c:v>0.42813657407532446</c:v>
                </c:pt>
                <c:pt idx="1208">
                  <c:v>0.42828703703708015</c:v>
                </c:pt>
                <c:pt idx="1209">
                  <c:v>0.42842592592933215</c:v>
                </c:pt>
                <c:pt idx="1210">
                  <c:v>0.42856481481430819</c:v>
                </c:pt>
                <c:pt idx="1211">
                  <c:v>0.42868055556027684</c:v>
                </c:pt>
                <c:pt idx="1212">
                  <c:v>0.42883101852203254</c:v>
                </c:pt>
                <c:pt idx="1213">
                  <c:v>0.42896990740700858</c:v>
                </c:pt>
                <c:pt idx="1214">
                  <c:v>0.42910879629926058</c:v>
                </c:pt>
                <c:pt idx="1215">
                  <c:v>0.42923611111473292</c:v>
                </c:pt>
                <c:pt idx="1216">
                  <c:v>0.42937499999970896</c:v>
                </c:pt>
                <c:pt idx="1217">
                  <c:v>0.42953703703824431</c:v>
                </c:pt>
                <c:pt idx="1218">
                  <c:v>0.42966435185371665</c:v>
                </c:pt>
                <c:pt idx="1219">
                  <c:v>0.429791666669189</c:v>
                </c:pt>
                <c:pt idx="1220">
                  <c:v>0.42991898148466134</c:v>
                </c:pt>
                <c:pt idx="1221">
                  <c:v>0.43006944444641704</c:v>
                </c:pt>
                <c:pt idx="1222">
                  <c:v>0.43020833333866904</c:v>
                </c:pt>
                <c:pt idx="1223">
                  <c:v>0.43034722222364508</c:v>
                </c:pt>
                <c:pt idx="1224">
                  <c:v>0.43048611111589707</c:v>
                </c:pt>
                <c:pt idx="1225">
                  <c:v>0.43062500000087311</c:v>
                </c:pt>
                <c:pt idx="1226">
                  <c:v>0.43076388889312511</c:v>
                </c:pt>
                <c:pt idx="1227">
                  <c:v>0.43090277777810115</c:v>
                </c:pt>
                <c:pt idx="1228">
                  <c:v>0.43105324073985685</c:v>
                </c:pt>
                <c:pt idx="1229">
                  <c:v>0.43119212963210884</c:v>
                </c:pt>
                <c:pt idx="1230">
                  <c:v>0.43133101852436084</c:v>
                </c:pt>
                <c:pt idx="1231">
                  <c:v>0.43146990740933688</c:v>
                </c:pt>
                <c:pt idx="1232">
                  <c:v>0.43164351852465188</c:v>
                </c:pt>
                <c:pt idx="1233">
                  <c:v>0.43178240740962792</c:v>
                </c:pt>
                <c:pt idx="1234">
                  <c:v>0.43193287037138361</c:v>
                </c:pt>
                <c:pt idx="1235">
                  <c:v>0.43206018518685596</c:v>
                </c:pt>
                <c:pt idx="1236">
                  <c:v>0.43221064814861165</c:v>
                </c:pt>
                <c:pt idx="1237">
                  <c:v>0.43234953704086365</c:v>
                </c:pt>
                <c:pt idx="1238">
                  <c:v>0.43248842592583969</c:v>
                </c:pt>
                <c:pt idx="1239">
                  <c:v>0.43262731481809169</c:v>
                </c:pt>
                <c:pt idx="1240">
                  <c:v>0.43278935185662704</c:v>
                </c:pt>
                <c:pt idx="1241">
                  <c:v>0.43291666667209938</c:v>
                </c:pt>
                <c:pt idx="1242">
                  <c:v>0.43306712963385507</c:v>
                </c:pt>
                <c:pt idx="1243">
                  <c:v>0.43320601851883112</c:v>
                </c:pt>
                <c:pt idx="1244">
                  <c:v>0.43334490741108311</c:v>
                </c:pt>
                <c:pt idx="1245">
                  <c:v>0.43348379629605915</c:v>
                </c:pt>
                <c:pt idx="1246">
                  <c:v>0.4336342592650908</c:v>
                </c:pt>
                <c:pt idx="1247">
                  <c:v>0.4337847222268465</c:v>
                </c:pt>
                <c:pt idx="1248">
                  <c:v>0.43393518518860219</c:v>
                </c:pt>
                <c:pt idx="1249">
                  <c:v>0.43407407407357823</c:v>
                </c:pt>
                <c:pt idx="1250">
                  <c:v>0.43421296296583023</c:v>
                </c:pt>
                <c:pt idx="1251">
                  <c:v>0.43436342592758592</c:v>
                </c:pt>
                <c:pt idx="1252">
                  <c:v>0.43450231481983792</c:v>
                </c:pt>
                <c:pt idx="1253">
                  <c:v>0.43464120370481396</c:v>
                </c:pt>
                <c:pt idx="1254">
                  <c:v>0.43480324074334931</c:v>
                </c:pt>
                <c:pt idx="1255">
                  <c:v>0.43493055555882165</c:v>
                </c:pt>
                <c:pt idx="1256">
                  <c:v>0.43508101852057735</c:v>
                </c:pt>
                <c:pt idx="1257">
                  <c:v>0.43521990741282934</c:v>
                </c:pt>
                <c:pt idx="1258">
                  <c:v>0.43535879629780538</c:v>
                </c:pt>
                <c:pt idx="1259">
                  <c:v>0.43549768519005738</c:v>
                </c:pt>
                <c:pt idx="1260">
                  <c:v>0.43563657407503342</c:v>
                </c:pt>
                <c:pt idx="1261">
                  <c:v>0.43578703703678912</c:v>
                </c:pt>
                <c:pt idx="1262">
                  <c:v>0.43592592592904111</c:v>
                </c:pt>
                <c:pt idx="1263">
                  <c:v>0.43606481481401715</c:v>
                </c:pt>
                <c:pt idx="1264">
                  <c:v>0.43620370370626915</c:v>
                </c:pt>
                <c:pt idx="1265">
                  <c:v>0.43635416666802485</c:v>
                </c:pt>
                <c:pt idx="1266">
                  <c:v>0.43648148148349719</c:v>
                </c:pt>
                <c:pt idx="1267">
                  <c:v>0.43662037037574919</c:v>
                </c:pt>
                <c:pt idx="1268">
                  <c:v>0.43679398148378823</c:v>
                </c:pt>
                <c:pt idx="1269">
                  <c:v>0.43693287037604023</c:v>
                </c:pt>
                <c:pt idx="1270">
                  <c:v>0.43707175926101627</c:v>
                </c:pt>
                <c:pt idx="1271">
                  <c:v>0.43721064815326827</c:v>
                </c:pt>
                <c:pt idx="1272">
                  <c:v>0.43734953703824431</c:v>
                </c:pt>
                <c:pt idx="1273">
                  <c:v>0.4375</c:v>
                </c:pt>
                <c:pt idx="1274">
                  <c:v>0.43762731481547235</c:v>
                </c:pt>
                <c:pt idx="1275">
                  <c:v>0.44010416667151731</c:v>
                </c:pt>
                <c:pt idx="1276">
                  <c:v>0.44031250000261934</c:v>
                </c:pt>
                <c:pt idx="1277">
                  <c:v>0.44045138889487134</c:v>
                </c:pt>
                <c:pt idx="1278">
                  <c:v>0.44059027777984738</c:v>
                </c:pt>
                <c:pt idx="1279">
                  <c:v>0.44075231481838273</c:v>
                </c:pt>
                <c:pt idx="1280">
                  <c:v>0.44091435185691807</c:v>
                </c:pt>
                <c:pt idx="1281">
                  <c:v>0.44108796296495711</c:v>
                </c:pt>
                <c:pt idx="1282">
                  <c:v>0.44125000000349246</c:v>
                </c:pt>
                <c:pt idx="1283">
                  <c:v>0.4414236111115315</c:v>
                </c:pt>
                <c:pt idx="1284">
                  <c:v>0.44157407407328719</c:v>
                </c:pt>
                <c:pt idx="1285">
                  <c:v>0.44173611111182254</c:v>
                </c:pt>
                <c:pt idx="1286">
                  <c:v>0.44190972222713754</c:v>
                </c:pt>
                <c:pt idx="1287">
                  <c:v>0.44204861111211358</c:v>
                </c:pt>
                <c:pt idx="1288">
                  <c:v>0.44218750000436557</c:v>
                </c:pt>
                <c:pt idx="1289">
                  <c:v>0.44231481481983792</c:v>
                </c:pt>
                <c:pt idx="1290">
                  <c:v>0.44245370370481396</c:v>
                </c:pt>
                <c:pt idx="1291">
                  <c:v>0.44260416666656965</c:v>
                </c:pt>
                <c:pt idx="1292">
                  <c:v>0.44274305555882165</c:v>
                </c:pt>
                <c:pt idx="1293">
                  <c:v>0.44288194444379769</c:v>
                </c:pt>
                <c:pt idx="1294">
                  <c:v>0.44304398148233304</c:v>
                </c:pt>
                <c:pt idx="1295">
                  <c:v>0.44318287037458504</c:v>
                </c:pt>
                <c:pt idx="1296">
                  <c:v>0.44331018519005738</c:v>
                </c:pt>
                <c:pt idx="1297">
                  <c:v>0.44344907407503342</c:v>
                </c:pt>
                <c:pt idx="1298">
                  <c:v>0.44359953703678912</c:v>
                </c:pt>
                <c:pt idx="1299">
                  <c:v>0.44373842592904111</c:v>
                </c:pt>
                <c:pt idx="1300">
                  <c:v>0.44387731481401715</c:v>
                </c:pt>
                <c:pt idx="1301">
                  <c:v>0.44401620370626915</c:v>
                </c:pt>
                <c:pt idx="1302">
                  <c:v>0.44416666666802485</c:v>
                </c:pt>
                <c:pt idx="1303">
                  <c:v>0.44430555556027684</c:v>
                </c:pt>
                <c:pt idx="1304">
                  <c:v>0.44443287037574919</c:v>
                </c:pt>
                <c:pt idx="1305">
                  <c:v>0.44457175926072523</c:v>
                </c:pt>
                <c:pt idx="1306">
                  <c:v>0.44471064815297723</c:v>
                </c:pt>
                <c:pt idx="1307">
                  <c:v>0.44483796296844957</c:v>
                </c:pt>
                <c:pt idx="1308">
                  <c:v>0.44497685185342561</c:v>
                </c:pt>
                <c:pt idx="1309">
                  <c:v>0.44511574074567761</c:v>
                </c:pt>
                <c:pt idx="1310">
                  <c:v>0.44526620370743331</c:v>
                </c:pt>
                <c:pt idx="1311">
                  <c:v>0.44542824074596865</c:v>
                </c:pt>
                <c:pt idx="1312">
                  <c:v>0.44559027777722804</c:v>
                </c:pt>
                <c:pt idx="1313">
                  <c:v>0.44576388889254304</c:v>
                </c:pt>
                <c:pt idx="1314">
                  <c:v>0.44592592593107838</c:v>
                </c:pt>
                <c:pt idx="1315">
                  <c:v>0.44604166666977108</c:v>
                </c:pt>
                <c:pt idx="1316">
                  <c:v>0.44616898148524342</c:v>
                </c:pt>
                <c:pt idx="1317">
                  <c:v>0.44633101852377877</c:v>
                </c:pt>
                <c:pt idx="1318">
                  <c:v>0.44648148148553446</c:v>
                </c:pt>
                <c:pt idx="1319">
                  <c:v>0.44659722222422715</c:v>
                </c:pt>
                <c:pt idx="1320">
                  <c:v>0.44674768518598285</c:v>
                </c:pt>
                <c:pt idx="1321">
                  <c:v>0.44688657407823484</c:v>
                </c:pt>
                <c:pt idx="1322">
                  <c:v>0.44704861111677019</c:v>
                </c:pt>
                <c:pt idx="1323">
                  <c:v>0.44717592592496658</c:v>
                </c:pt>
                <c:pt idx="1324">
                  <c:v>0.44736111111706123</c:v>
                </c:pt>
                <c:pt idx="1325">
                  <c:v>0.44750000000203727</c:v>
                </c:pt>
                <c:pt idx="1326">
                  <c:v>0.44762731481750961</c:v>
                </c:pt>
                <c:pt idx="1327">
                  <c:v>0.44778935185604496</c:v>
                </c:pt>
                <c:pt idx="1328">
                  <c:v>0.44791666667151731</c:v>
                </c:pt>
                <c:pt idx="1329">
                  <c:v>0.44805555555649335</c:v>
                </c:pt>
                <c:pt idx="1330">
                  <c:v>0.44821759259502869</c:v>
                </c:pt>
                <c:pt idx="1331">
                  <c:v>0.44835648148728069</c:v>
                </c:pt>
                <c:pt idx="1332">
                  <c:v>0.44848379629547708</c:v>
                </c:pt>
                <c:pt idx="1333">
                  <c:v>0.44864583333401242</c:v>
                </c:pt>
                <c:pt idx="1334">
                  <c:v>0.44877314814948477</c:v>
                </c:pt>
                <c:pt idx="1335">
                  <c:v>0.44892361111124046</c:v>
                </c:pt>
                <c:pt idx="1336">
                  <c:v>0.44906250000349246</c:v>
                </c:pt>
                <c:pt idx="1337">
                  <c:v>0.4492013888884685</c:v>
                </c:pt>
                <c:pt idx="1338">
                  <c:v>0.44932870370394085</c:v>
                </c:pt>
                <c:pt idx="1339">
                  <c:v>0.44950231481925584</c:v>
                </c:pt>
                <c:pt idx="1340">
                  <c:v>0.44964120370423188</c:v>
                </c:pt>
                <c:pt idx="1341">
                  <c:v>0.44976851851970423</c:v>
                </c:pt>
                <c:pt idx="1342">
                  <c:v>0.44995370370452292</c:v>
                </c:pt>
                <c:pt idx="1343">
                  <c:v>0.45008101851999527</c:v>
                </c:pt>
                <c:pt idx="1344">
                  <c:v>0.45021990741224727</c:v>
                </c:pt>
                <c:pt idx="1345">
                  <c:v>0.45035879629722331</c:v>
                </c:pt>
                <c:pt idx="1346">
                  <c:v>0.45049768518947531</c:v>
                </c:pt>
                <c:pt idx="1347">
                  <c:v>0.45062500000494765</c:v>
                </c:pt>
                <c:pt idx="1348">
                  <c:v>0.45077546296670334</c:v>
                </c:pt>
                <c:pt idx="1349">
                  <c:v>0.45089120370539604</c:v>
                </c:pt>
                <c:pt idx="1350">
                  <c:v>0.45105324074393138</c:v>
                </c:pt>
                <c:pt idx="1351">
                  <c:v>0.45118055555940373</c:v>
                </c:pt>
                <c:pt idx="1352">
                  <c:v>0.45135416666744277</c:v>
                </c:pt>
                <c:pt idx="1353">
                  <c:v>0.45149305555969477</c:v>
                </c:pt>
                <c:pt idx="1354">
                  <c:v>0.45164351852145046</c:v>
                </c:pt>
                <c:pt idx="1355">
                  <c:v>0.45179398148320615</c:v>
                </c:pt>
                <c:pt idx="1356">
                  <c:v>0.45193287037545815</c:v>
                </c:pt>
                <c:pt idx="1357">
                  <c:v>0.45204861111415084</c:v>
                </c:pt>
                <c:pt idx="1358">
                  <c:v>0.45218749999912689</c:v>
                </c:pt>
                <c:pt idx="1359">
                  <c:v>0.45231481481459923</c:v>
                </c:pt>
                <c:pt idx="1360">
                  <c:v>0.45245370370685123</c:v>
                </c:pt>
                <c:pt idx="1361">
                  <c:v>0.45258101852232357</c:v>
                </c:pt>
                <c:pt idx="1362">
                  <c:v>0.45274305556085892</c:v>
                </c:pt>
                <c:pt idx="1363">
                  <c:v>0.45287037037633127</c:v>
                </c:pt>
                <c:pt idx="1364">
                  <c:v>0.45303240740759065</c:v>
                </c:pt>
                <c:pt idx="1365">
                  <c:v>0.453159722223063</c:v>
                </c:pt>
                <c:pt idx="1366">
                  <c:v>0.453298611115315</c:v>
                </c:pt>
                <c:pt idx="1367">
                  <c:v>0.45567129630217096</c:v>
                </c:pt>
                <c:pt idx="1368">
                  <c:v>0.455810185187147</c:v>
                </c:pt>
                <c:pt idx="1369">
                  <c:v>0.455949074079399</c:v>
                </c:pt>
                <c:pt idx="1370">
                  <c:v>0.45608796296437504</c:v>
                </c:pt>
                <c:pt idx="1371">
                  <c:v>0.45621527777984738</c:v>
                </c:pt>
                <c:pt idx="1372">
                  <c:v>0.45646990741079208</c:v>
                </c:pt>
                <c:pt idx="1373">
                  <c:v>0.45658564814948477</c:v>
                </c:pt>
                <c:pt idx="1374">
                  <c:v>0.45671296296495711</c:v>
                </c:pt>
                <c:pt idx="1375">
                  <c:v>0.45686342592671281</c:v>
                </c:pt>
                <c:pt idx="1376">
                  <c:v>0.46396990741050104</c:v>
                </c:pt>
                <c:pt idx="1377">
                  <c:v>0.46510416666569654</c:v>
                </c:pt>
                <c:pt idx="1378">
                  <c:v>0.46593750000465661</c:v>
                </c:pt>
                <c:pt idx="1379">
                  <c:v>0.46685185185197042</c:v>
                </c:pt>
                <c:pt idx="1380">
                  <c:v>0.46791666666831588</c:v>
                </c:pt>
                <c:pt idx="1381">
                  <c:v>0.468854166669189</c:v>
                </c:pt>
                <c:pt idx="1382">
                  <c:v>0.46980324074684177</c:v>
                </c:pt>
                <c:pt idx="1383">
                  <c:v>0.47064814814802958</c:v>
                </c:pt>
                <c:pt idx="1384">
                  <c:v>0.47128472222539131</c:v>
                </c:pt>
                <c:pt idx="1385">
                  <c:v>0.47196759259531973</c:v>
                </c:pt>
                <c:pt idx="1386">
                  <c:v>0.47275462963443715</c:v>
                </c:pt>
                <c:pt idx="1387">
                  <c:v>0.47341435185080627</c:v>
                </c:pt>
                <c:pt idx="1388">
                  <c:v>0.47410879629751435</c:v>
                </c:pt>
                <c:pt idx="1389">
                  <c:v>0.47483796296728542</c:v>
                </c:pt>
                <c:pt idx="1390">
                  <c:v>0.4754282407448045</c:v>
                </c:pt>
                <c:pt idx="1391">
                  <c:v>0.47603009259182727</c:v>
                </c:pt>
                <c:pt idx="1392">
                  <c:v>0.47674768518481869</c:v>
                </c:pt>
                <c:pt idx="1393">
                  <c:v>0.47734953703911742</c:v>
                </c:pt>
                <c:pt idx="1394">
                  <c:v>0.47795138889341615</c:v>
                </c:pt>
                <c:pt idx="1395">
                  <c:v>0.47855324074043892</c:v>
                </c:pt>
                <c:pt idx="1396">
                  <c:v>0.47928240741021</c:v>
                </c:pt>
                <c:pt idx="1397">
                  <c:v>0.47989583333401242</c:v>
                </c:pt>
                <c:pt idx="1398">
                  <c:v>0.48049768518831115</c:v>
                </c:pt>
                <c:pt idx="1399">
                  <c:v>0.48111111111211358</c:v>
                </c:pt>
                <c:pt idx="1400">
                  <c:v>0.48168981482012896</c:v>
                </c:pt>
                <c:pt idx="1401">
                  <c:v>0.48229166666715173</c:v>
                </c:pt>
                <c:pt idx="1402">
                  <c:v>0.48291666666773381</c:v>
                </c:pt>
                <c:pt idx="1403">
                  <c:v>0.48363425926072523</c:v>
                </c:pt>
                <c:pt idx="1404">
                  <c:v>0.4843981481535593</c:v>
                </c:pt>
                <c:pt idx="1405">
                  <c:v>0.48510416666977108</c:v>
                </c:pt>
                <c:pt idx="1406">
                  <c:v>0.48591435185517184</c:v>
                </c:pt>
                <c:pt idx="1407">
                  <c:v>0.48650462963269092</c:v>
                </c:pt>
                <c:pt idx="1408">
                  <c:v>0.48710648148698965</c:v>
                </c:pt>
                <c:pt idx="1409">
                  <c:v>0.48773148148757173</c:v>
                </c:pt>
                <c:pt idx="1410">
                  <c:v>0.48834490741137415</c:v>
                </c:pt>
                <c:pt idx="1411">
                  <c:v>0.48892361111211358</c:v>
                </c:pt>
                <c:pt idx="1412">
                  <c:v>0.489606481482042</c:v>
                </c:pt>
                <c:pt idx="1413">
                  <c:v>0.49021990741312038</c:v>
                </c:pt>
                <c:pt idx="1414">
                  <c:v>0.49082175926014315</c:v>
                </c:pt>
                <c:pt idx="1415">
                  <c:v>0.49201388889196096</c:v>
                </c:pt>
                <c:pt idx="1416">
                  <c:v>0.492152777776937</c:v>
                </c:pt>
                <c:pt idx="1417">
                  <c:v>0.49230324074596865</c:v>
                </c:pt>
                <c:pt idx="1418">
                  <c:v>0.49244212963094469</c:v>
                </c:pt>
                <c:pt idx="1419">
                  <c:v>0.49258101852319669</c:v>
                </c:pt>
                <c:pt idx="1420">
                  <c:v>0.49271990740817273</c:v>
                </c:pt>
                <c:pt idx="1421">
                  <c:v>0.49285879630042473</c:v>
                </c:pt>
                <c:pt idx="1422">
                  <c:v>0.49299768518540077</c:v>
                </c:pt>
                <c:pt idx="1423">
                  <c:v>0.49313657407765277</c:v>
                </c:pt>
                <c:pt idx="1424">
                  <c:v>0.49326388889312511</c:v>
                </c:pt>
                <c:pt idx="1425">
                  <c:v>0.49341435185488081</c:v>
                </c:pt>
                <c:pt idx="1426">
                  <c:v>0.49355324073985685</c:v>
                </c:pt>
                <c:pt idx="1427">
                  <c:v>0.49369212963210884</c:v>
                </c:pt>
                <c:pt idx="1428">
                  <c:v>0.49381944444758119</c:v>
                </c:pt>
                <c:pt idx="1429">
                  <c:v>0.49395833333255723</c:v>
                </c:pt>
                <c:pt idx="1430">
                  <c:v>0.49409722222480923</c:v>
                </c:pt>
                <c:pt idx="1431">
                  <c:v>0.49423611111706123</c:v>
                </c:pt>
                <c:pt idx="1432">
                  <c:v>0.49436342592525762</c:v>
                </c:pt>
                <c:pt idx="1433">
                  <c:v>0.49449074074072996</c:v>
                </c:pt>
                <c:pt idx="1434">
                  <c:v>0.49461805555620231</c:v>
                </c:pt>
                <c:pt idx="1435">
                  <c:v>0.49474537037167465</c:v>
                </c:pt>
                <c:pt idx="1436">
                  <c:v>0.494872685187147</c:v>
                </c:pt>
                <c:pt idx="1437">
                  <c:v>0.49498842592583969</c:v>
                </c:pt>
                <c:pt idx="1438">
                  <c:v>0.49511574074131204</c:v>
                </c:pt>
                <c:pt idx="1439">
                  <c:v>0.49525462963356404</c:v>
                </c:pt>
                <c:pt idx="1440">
                  <c:v>0.49537037037225673</c:v>
                </c:pt>
                <c:pt idx="1441">
                  <c:v>0.49549768518772908</c:v>
                </c:pt>
                <c:pt idx="1442">
                  <c:v>0.49562500000320142</c:v>
                </c:pt>
                <c:pt idx="1443">
                  <c:v>0.49575231481867377</c:v>
                </c:pt>
                <c:pt idx="1444">
                  <c:v>0.49587962963414611</c:v>
                </c:pt>
                <c:pt idx="1445">
                  <c:v>0.49600694444961846</c:v>
                </c:pt>
                <c:pt idx="1446">
                  <c:v>0.49612268518831115</c:v>
                </c:pt>
                <c:pt idx="1447">
                  <c:v>0.49626157407328719</c:v>
                </c:pt>
                <c:pt idx="1448">
                  <c:v>0.49638888888875954</c:v>
                </c:pt>
                <c:pt idx="1449">
                  <c:v>0.49650462963472819</c:v>
                </c:pt>
                <c:pt idx="1450">
                  <c:v>0.49663194445020054</c:v>
                </c:pt>
                <c:pt idx="1451">
                  <c:v>0.49675925925839692</c:v>
                </c:pt>
                <c:pt idx="1452">
                  <c:v>0.49688657407386927</c:v>
                </c:pt>
                <c:pt idx="1453">
                  <c:v>0.49701388888934162</c:v>
                </c:pt>
                <c:pt idx="1454">
                  <c:v>0.49714120370481396</c:v>
                </c:pt>
                <c:pt idx="1455">
                  <c:v>0.49726851852028631</c:v>
                </c:pt>
                <c:pt idx="1456">
                  <c:v>0.49739583333575865</c:v>
                </c:pt>
                <c:pt idx="1457">
                  <c:v>0.497523148151231</c:v>
                </c:pt>
                <c:pt idx="1458">
                  <c:v>0.49765046296670334</c:v>
                </c:pt>
                <c:pt idx="1459">
                  <c:v>0.49987268518452765</c:v>
                </c:pt>
                <c:pt idx="1460">
                  <c:v>0.5</c:v>
                </c:pt>
                <c:pt idx="1461">
                  <c:v>0.500138888892252</c:v>
                </c:pt>
                <c:pt idx="1462">
                  <c:v>0.50025462963094469</c:v>
                </c:pt>
                <c:pt idx="1463">
                  <c:v>0.50038194444641704</c:v>
                </c:pt>
                <c:pt idx="1464">
                  <c:v>0.50053240740817273</c:v>
                </c:pt>
                <c:pt idx="1465">
                  <c:v>0.50067129630042473</c:v>
                </c:pt>
                <c:pt idx="1466">
                  <c:v>0.50079861111589707</c:v>
                </c:pt>
                <c:pt idx="1467">
                  <c:v>0.50094907407765277</c:v>
                </c:pt>
                <c:pt idx="1468">
                  <c:v>0.50107638889312511</c:v>
                </c:pt>
                <c:pt idx="1469">
                  <c:v>0.50122685185488081</c:v>
                </c:pt>
                <c:pt idx="1470">
                  <c:v>0.5014120370396995</c:v>
                </c:pt>
                <c:pt idx="1471">
                  <c:v>0.50156250000145519</c:v>
                </c:pt>
                <c:pt idx="1472">
                  <c:v>0.50168981481692754</c:v>
                </c:pt>
                <c:pt idx="1473">
                  <c:v>0.50182870370917954</c:v>
                </c:pt>
                <c:pt idx="1474">
                  <c:v>0.50197916667093523</c:v>
                </c:pt>
                <c:pt idx="1475">
                  <c:v>0.50211805555591127</c:v>
                </c:pt>
                <c:pt idx="1476">
                  <c:v>0.50224537037138361</c:v>
                </c:pt>
                <c:pt idx="1477">
                  <c:v>0.50238425926363561</c:v>
                </c:pt>
                <c:pt idx="1478">
                  <c:v>0.50252314814861165</c:v>
                </c:pt>
                <c:pt idx="1479">
                  <c:v>0.50267361111036735</c:v>
                </c:pt>
                <c:pt idx="1480">
                  <c:v>0.502789351856336</c:v>
                </c:pt>
                <c:pt idx="1481">
                  <c:v>0.50293981481809169</c:v>
                </c:pt>
                <c:pt idx="1482">
                  <c:v>0.50307870370306773</c:v>
                </c:pt>
                <c:pt idx="1483">
                  <c:v>0.50321759259531973</c:v>
                </c:pt>
                <c:pt idx="1484">
                  <c:v>0.50335648148757173</c:v>
                </c:pt>
                <c:pt idx="1485">
                  <c:v>0.50349537037254777</c:v>
                </c:pt>
                <c:pt idx="1486">
                  <c:v>0.50363425926479977</c:v>
                </c:pt>
                <c:pt idx="1487">
                  <c:v>0.50376157407299615</c:v>
                </c:pt>
                <c:pt idx="1488">
                  <c:v>0.5038888888884685</c:v>
                </c:pt>
                <c:pt idx="1489">
                  <c:v>0.50401620370394085</c:v>
                </c:pt>
                <c:pt idx="1490">
                  <c:v>0.50696759259153623</c:v>
                </c:pt>
                <c:pt idx="1491">
                  <c:v>0.50724537037604023</c:v>
                </c:pt>
                <c:pt idx="1492">
                  <c:v>0.50752314815326827</c:v>
                </c:pt>
                <c:pt idx="1493">
                  <c:v>0.50780092593049631</c:v>
                </c:pt>
                <c:pt idx="1494">
                  <c:v>0.50807870370772434</c:v>
                </c:pt>
                <c:pt idx="1495">
                  <c:v>0.50834490740817273</c:v>
                </c:pt>
                <c:pt idx="1496">
                  <c:v>0.50862268518540077</c:v>
                </c:pt>
                <c:pt idx="1497">
                  <c:v>0.50890046296262881</c:v>
                </c:pt>
                <c:pt idx="1498">
                  <c:v>0.5091550925935735</c:v>
                </c:pt>
                <c:pt idx="1499">
                  <c:v>0.50928240740904585</c:v>
                </c:pt>
                <c:pt idx="1500">
                  <c:v>0.50942129630129784</c:v>
                </c:pt>
                <c:pt idx="1501">
                  <c:v>0.50956018518627388</c:v>
                </c:pt>
                <c:pt idx="1502">
                  <c:v>0.50969907407852588</c:v>
                </c:pt>
                <c:pt idx="1503">
                  <c:v>0.50982638889399823</c:v>
                </c:pt>
                <c:pt idx="1504">
                  <c:v>0.50996527777897427</c:v>
                </c:pt>
                <c:pt idx="1505">
                  <c:v>0.51010416667122627</c:v>
                </c:pt>
                <c:pt idx="1506">
                  <c:v>0.51025462963298196</c:v>
                </c:pt>
                <c:pt idx="1507">
                  <c:v>0.510393518517958</c:v>
                </c:pt>
                <c:pt idx="1508">
                  <c:v>0.51053240741021</c:v>
                </c:pt>
                <c:pt idx="1509">
                  <c:v>0.51065972222568234</c:v>
                </c:pt>
                <c:pt idx="1510">
                  <c:v>0.51081018518743804</c:v>
                </c:pt>
                <c:pt idx="1511">
                  <c:v>0.51094907407969004</c:v>
                </c:pt>
                <c:pt idx="1512">
                  <c:v>0.51107638888788642</c:v>
                </c:pt>
                <c:pt idx="1513">
                  <c:v>0.51121527778013842</c:v>
                </c:pt>
                <c:pt idx="1514">
                  <c:v>0.51135416667239042</c:v>
                </c:pt>
                <c:pt idx="1515">
                  <c:v>0.51149305555736646</c:v>
                </c:pt>
                <c:pt idx="1516">
                  <c:v>0.51164351851912215</c:v>
                </c:pt>
                <c:pt idx="1517">
                  <c:v>0.5117708333345945</c:v>
                </c:pt>
                <c:pt idx="1518">
                  <c:v>0.51192129629635019</c:v>
                </c:pt>
                <c:pt idx="1519">
                  <c:v>0.51204861111182254</c:v>
                </c:pt>
                <c:pt idx="1520">
                  <c:v>0.51218750000407454</c:v>
                </c:pt>
                <c:pt idx="1521">
                  <c:v>0.51232638888905058</c:v>
                </c:pt>
                <c:pt idx="1522">
                  <c:v>0.51247685185080627</c:v>
                </c:pt>
                <c:pt idx="1523">
                  <c:v>0.51261574074305827</c:v>
                </c:pt>
                <c:pt idx="1524">
                  <c:v>0.51274305555853061</c:v>
                </c:pt>
                <c:pt idx="1525">
                  <c:v>0.51289351852028631</c:v>
                </c:pt>
                <c:pt idx="1526">
                  <c:v>0.5130324074125383</c:v>
                </c:pt>
                <c:pt idx="1527">
                  <c:v>0.51317129629751435</c:v>
                </c:pt>
                <c:pt idx="1528">
                  <c:v>0.51332175925927004</c:v>
                </c:pt>
                <c:pt idx="1529">
                  <c:v>0.51344907407474238</c:v>
                </c:pt>
                <c:pt idx="1530">
                  <c:v>0.51358796296699438</c:v>
                </c:pt>
                <c:pt idx="1531">
                  <c:v>0.51373842592875008</c:v>
                </c:pt>
                <c:pt idx="1532">
                  <c:v>0.51387731481372612</c:v>
                </c:pt>
                <c:pt idx="1533">
                  <c:v>0.51400462962919846</c:v>
                </c:pt>
                <c:pt idx="1534">
                  <c:v>0.51415509259823011</c:v>
                </c:pt>
                <c:pt idx="1535">
                  <c:v>0.51429398148320615</c:v>
                </c:pt>
                <c:pt idx="1536">
                  <c:v>0.5144212962986785</c:v>
                </c:pt>
                <c:pt idx="1537">
                  <c:v>0.51457175926043419</c:v>
                </c:pt>
                <c:pt idx="1538">
                  <c:v>0.51471064815268619</c:v>
                </c:pt>
                <c:pt idx="1539">
                  <c:v>0.51483796296815854</c:v>
                </c:pt>
                <c:pt idx="1540">
                  <c:v>0.51497685185313458</c:v>
                </c:pt>
                <c:pt idx="1541">
                  <c:v>0.51511574074538657</c:v>
                </c:pt>
                <c:pt idx="1542">
                  <c:v>0.51526620370714227</c:v>
                </c:pt>
                <c:pt idx="1543">
                  <c:v>0.51540509259211831</c:v>
                </c:pt>
                <c:pt idx="1544">
                  <c:v>0.51553240740759065</c:v>
                </c:pt>
                <c:pt idx="1545">
                  <c:v>0.51568287036934635</c:v>
                </c:pt>
                <c:pt idx="1546">
                  <c:v>0.51582175926159834</c:v>
                </c:pt>
                <c:pt idx="1547">
                  <c:v>0.51594907407707069</c:v>
                </c:pt>
                <c:pt idx="1548">
                  <c:v>0.51608796296204673</c:v>
                </c:pt>
                <c:pt idx="1549">
                  <c:v>0.51622685185429873</c:v>
                </c:pt>
                <c:pt idx="1550">
                  <c:v>0.51847222222568234</c:v>
                </c:pt>
                <c:pt idx="1551">
                  <c:v>0.51861111111065838</c:v>
                </c:pt>
                <c:pt idx="1552">
                  <c:v>0.51875000000291038</c:v>
                </c:pt>
                <c:pt idx="1553">
                  <c:v>0.51887731481838273</c:v>
                </c:pt>
                <c:pt idx="1554">
                  <c:v>0.51902777778013842</c:v>
                </c:pt>
                <c:pt idx="1555">
                  <c:v>0.51922453704173677</c:v>
                </c:pt>
                <c:pt idx="1556">
                  <c:v>0.51935185185720911</c:v>
                </c:pt>
                <c:pt idx="1557">
                  <c:v>0.51950231481896481</c:v>
                </c:pt>
                <c:pt idx="1558">
                  <c:v>0.51964120370394085</c:v>
                </c:pt>
                <c:pt idx="1559">
                  <c:v>0.51984953704231884</c:v>
                </c:pt>
                <c:pt idx="1560">
                  <c:v>0.52001157407357823</c:v>
                </c:pt>
                <c:pt idx="1561">
                  <c:v>0.52449074074684177</c:v>
                </c:pt>
                <c:pt idx="1562">
                  <c:v>0.52554398148640757</c:v>
                </c:pt>
                <c:pt idx="1563">
                  <c:v>0.52637731481809169</c:v>
                </c:pt>
                <c:pt idx="1564">
                  <c:v>0.52715277778042946</c:v>
                </c:pt>
                <c:pt idx="1565">
                  <c:v>0.52782407407357823</c:v>
                </c:pt>
                <c:pt idx="1566">
                  <c:v>0.52858796296641231</c:v>
                </c:pt>
                <c:pt idx="1567">
                  <c:v>0.52929398148262408</c:v>
                </c:pt>
                <c:pt idx="1568">
                  <c:v>0.52998842592933215</c:v>
                </c:pt>
                <c:pt idx="1569">
                  <c:v>0.53075231481489027</c:v>
                </c:pt>
                <c:pt idx="1570">
                  <c:v>0.531458333338378</c:v>
                </c:pt>
                <c:pt idx="1571">
                  <c:v>0.53225694444699911</c:v>
                </c:pt>
                <c:pt idx="1572">
                  <c:v>0.53302083333255723</c:v>
                </c:pt>
                <c:pt idx="1573">
                  <c:v>0.53376157407910796</c:v>
                </c:pt>
                <c:pt idx="1574">
                  <c:v>0.53443287037225673</c:v>
                </c:pt>
                <c:pt idx="1575">
                  <c:v>0.53546296296553919</c:v>
                </c:pt>
                <c:pt idx="1576">
                  <c:v>0.53560185185779119</c:v>
                </c:pt>
                <c:pt idx="1577">
                  <c:v>0.53574074074276723</c:v>
                </c:pt>
                <c:pt idx="1578">
                  <c:v>0.53587962963501923</c:v>
                </c:pt>
                <c:pt idx="1579">
                  <c:v>0.53603009259677492</c:v>
                </c:pt>
                <c:pt idx="1580">
                  <c:v>0.53616898148175096</c:v>
                </c:pt>
                <c:pt idx="1581">
                  <c:v>0.53629629629722331</c:v>
                </c:pt>
                <c:pt idx="1582">
                  <c:v>0.536446759258979</c:v>
                </c:pt>
                <c:pt idx="1583">
                  <c:v>0.536585648151231</c:v>
                </c:pt>
                <c:pt idx="1584">
                  <c:v>0.53671296296670334</c:v>
                </c:pt>
                <c:pt idx="1585">
                  <c:v>0.53685185185167938</c:v>
                </c:pt>
                <c:pt idx="1586">
                  <c:v>0.53699074074393138</c:v>
                </c:pt>
                <c:pt idx="1587">
                  <c:v>0.53712962962890742</c:v>
                </c:pt>
                <c:pt idx="1588">
                  <c:v>0.53726851852115942</c:v>
                </c:pt>
                <c:pt idx="1589">
                  <c:v>0.53740740741341142</c:v>
                </c:pt>
                <c:pt idx="1590">
                  <c:v>0.53754629629838746</c:v>
                </c:pt>
                <c:pt idx="1591">
                  <c:v>0.53767361111385981</c:v>
                </c:pt>
                <c:pt idx="1592">
                  <c:v>0.5378240740756155</c:v>
                </c:pt>
                <c:pt idx="1593">
                  <c:v>0.5379629629678675</c:v>
                </c:pt>
                <c:pt idx="1594">
                  <c:v>0.53810185185284354</c:v>
                </c:pt>
                <c:pt idx="1595">
                  <c:v>0.53822916666831588</c:v>
                </c:pt>
                <c:pt idx="1596">
                  <c:v>0.53836805556056788</c:v>
                </c:pt>
                <c:pt idx="1597">
                  <c:v>0.53851851852232357</c:v>
                </c:pt>
                <c:pt idx="1598">
                  <c:v>0.53864583333779592</c:v>
                </c:pt>
                <c:pt idx="1599">
                  <c:v>0.53878472222277196</c:v>
                </c:pt>
                <c:pt idx="1600">
                  <c:v>0.53893518518452765</c:v>
                </c:pt>
                <c:pt idx="1601">
                  <c:v>0.5390625</c:v>
                </c:pt>
                <c:pt idx="1602">
                  <c:v>0.539201388892252</c:v>
                </c:pt>
                <c:pt idx="1603">
                  <c:v>0.53932870370772434</c:v>
                </c:pt>
                <c:pt idx="1604">
                  <c:v>0.53945601852319669</c:v>
                </c:pt>
                <c:pt idx="1605">
                  <c:v>0.53959490740817273</c:v>
                </c:pt>
                <c:pt idx="1606">
                  <c:v>0.53971064815414138</c:v>
                </c:pt>
                <c:pt idx="1607">
                  <c:v>0.53983796296233777</c:v>
                </c:pt>
                <c:pt idx="1608">
                  <c:v>0.53996527777781012</c:v>
                </c:pt>
                <c:pt idx="1609">
                  <c:v>0.54009259259328246</c:v>
                </c:pt>
                <c:pt idx="1610">
                  <c:v>0.54019675926247146</c:v>
                </c:pt>
                <c:pt idx="1611">
                  <c:v>0.54031250000116415</c:v>
                </c:pt>
                <c:pt idx="1612">
                  <c:v>0.5404398148166365</c:v>
                </c:pt>
                <c:pt idx="1613">
                  <c:v>0.54056712963210884</c:v>
                </c:pt>
                <c:pt idx="1614">
                  <c:v>0.54067129630129784</c:v>
                </c:pt>
                <c:pt idx="1615">
                  <c:v>0.54082175926305354</c:v>
                </c:pt>
                <c:pt idx="1616">
                  <c:v>0.54093750000174623</c:v>
                </c:pt>
                <c:pt idx="1617">
                  <c:v>0.54106481481721858</c:v>
                </c:pt>
                <c:pt idx="1618">
                  <c:v>0.54118055555591127</c:v>
                </c:pt>
                <c:pt idx="1619">
                  <c:v>0.54130787037138361</c:v>
                </c:pt>
                <c:pt idx="1620">
                  <c:v>0.54142361111007631</c:v>
                </c:pt>
                <c:pt idx="1621">
                  <c:v>0.54155092592554865</c:v>
                </c:pt>
                <c:pt idx="1622">
                  <c:v>0.54165509259473765</c:v>
                </c:pt>
                <c:pt idx="1623">
                  <c:v>0.54179398148698965</c:v>
                </c:pt>
                <c:pt idx="1624">
                  <c:v>0.54189814814890269</c:v>
                </c:pt>
                <c:pt idx="1625">
                  <c:v>0.54202546296437504</c:v>
                </c:pt>
                <c:pt idx="1626">
                  <c:v>0.54212962963356404</c:v>
                </c:pt>
                <c:pt idx="1627">
                  <c:v>0.54226851851854008</c:v>
                </c:pt>
                <c:pt idx="1628">
                  <c:v>0.54237268518772908</c:v>
                </c:pt>
                <c:pt idx="1629">
                  <c:v>0.54248842592642177</c:v>
                </c:pt>
                <c:pt idx="1630">
                  <c:v>0.54261574074189411</c:v>
                </c:pt>
                <c:pt idx="1631">
                  <c:v>0.54274305555736646</c:v>
                </c:pt>
                <c:pt idx="1632">
                  <c:v>0.54285879629605915</c:v>
                </c:pt>
                <c:pt idx="1633">
                  <c:v>0.5429861111115315</c:v>
                </c:pt>
                <c:pt idx="1634">
                  <c:v>0.54310185185750015</c:v>
                </c:pt>
                <c:pt idx="1635">
                  <c:v>0.54322916666569654</c:v>
                </c:pt>
                <c:pt idx="1636">
                  <c:v>0.54335648148116888</c:v>
                </c:pt>
                <c:pt idx="1637">
                  <c:v>0.54347222222713754</c:v>
                </c:pt>
                <c:pt idx="1638">
                  <c:v>0.54358796296583023</c:v>
                </c:pt>
                <c:pt idx="1639">
                  <c:v>0.54370370370452292</c:v>
                </c:pt>
                <c:pt idx="1640">
                  <c:v>0.54381944445049157</c:v>
                </c:pt>
                <c:pt idx="1641">
                  <c:v>0.54628472222248092</c:v>
                </c:pt>
                <c:pt idx="1642">
                  <c:v>0.54644675926101627</c:v>
                </c:pt>
                <c:pt idx="1643">
                  <c:v>0.54657407407648861</c:v>
                </c:pt>
                <c:pt idx="1644">
                  <c:v>0.54667824074567761</c:v>
                </c:pt>
                <c:pt idx="1645">
                  <c:v>0.54680555556114996</c:v>
                </c:pt>
                <c:pt idx="1646">
                  <c:v>0.54693287036934635</c:v>
                </c:pt>
                <c:pt idx="1647">
                  <c:v>0.54707175926159834</c:v>
                </c:pt>
                <c:pt idx="1648">
                  <c:v>0.54722222222335404</c:v>
                </c:pt>
                <c:pt idx="1649">
                  <c:v>0.54734953703882638</c:v>
                </c:pt>
                <c:pt idx="1650">
                  <c:v>0.54747685185429873</c:v>
                </c:pt>
                <c:pt idx="1651">
                  <c:v>0.54760416666977108</c:v>
                </c:pt>
                <c:pt idx="1652">
                  <c:v>0.54773148148524342</c:v>
                </c:pt>
                <c:pt idx="1653">
                  <c:v>0.54795138889312511</c:v>
                </c:pt>
                <c:pt idx="1654">
                  <c:v>0.54807870370859746</c:v>
                </c:pt>
                <c:pt idx="1655">
                  <c:v>0.54819444444729015</c:v>
                </c:pt>
                <c:pt idx="1656">
                  <c:v>0.54829861111647915</c:v>
                </c:pt>
                <c:pt idx="1657">
                  <c:v>0.5484259259319515</c:v>
                </c:pt>
                <c:pt idx="1658">
                  <c:v>0.54855324074014788</c:v>
                </c:pt>
                <c:pt idx="1659">
                  <c:v>0.54866898148611654</c:v>
                </c:pt>
                <c:pt idx="1660">
                  <c:v>0.54878472222480923</c:v>
                </c:pt>
                <c:pt idx="1661">
                  <c:v>0.54892361111706123</c:v>
                </c:pt>
                <c:pt idx="1662">
                  <c:v>0.54902777777897427</c:v>
                </c:pt>
                <c:pt idx="1663">
                  <c:v>0.54916666667122627</c:v>
                </c:pt>
                <c:pt idx="1664">
                  <c:v>0.54928240740991896</c:v>
                </c:pt>
                <c:pt idx="1665">
                  <c:v>0.54939814814861165</c:v>
                </c:pt>
                <c:pt idx="1666">
                  <c:v>0.549525462964084</c:v>
                </c:pt>
                <c:pt idx="1667">
                  <c:v>0.54964120370277669</c:v>
                </c:pt>
                <c:pt idx="1668">
                  <c:v>0.54976851851824904</c:v>
                </c:pt>
                <c:pt idx="1669">
                  <c:v>0.54988425926421769</c:v>
                </c:pt>
                <c:pt idx="1670">
                  <c:v>0.55000000000291038</c:v>
                </c:pt>
                <c:pt idx="1671">
                  <c:v>0.55012731481838273</c:v>
                </c:pt>
                <c:pt idx="1672">
                  <c:v>0.55025462963385507</c:v>
                </c:pt>
                <c:pt idx="1673">
                  <c:v>0.55035879629576812</c:v>
                </c:pt>
                <c:pt idx="1674">
                  <c:v>0.55048611111124046</c:v>
                </c:pt>
                <c:pt idx="1675">
                  <c:v>0.55061342592671281</c:v>
                </c:pt>
                <c:pt idx="1676">
                  <c:v>0.55072916667268146</c:v>
                </c:pt>
                <c:pt idx="1677">
                  <c:v>0.55085648148087785</c:v>
                </c:pt>
                <c:pt idx="1678">
                  <c:v>0.5509722222268465</c:v>
                </c:pt>
                <c:pt idx="1679">
                  <c:v>0.55109953704231884</c:v>
                </c:pt>
                <c:pt idx="1680">
                  <c:v>0.55123842592729488</c:v>
                </c:pt>
                <c:pt idx="1681">
                  <c:v>0.55135416666598758</c:v>
                </c:pt>
                <c:pt idx="1682">
                  <c:v>0.55148148148145992</c:v>
                </c:pt>
                <c:pt idx="1683">
                  <c:v>0.55159722222742857</c:v>
                </c:pt>
                <c:pt idx="1684">
                  <c:v>0.55171296296612127</c:v>
                </c:pt>
                <c:pt idx="1685">
                  <c:v>0.55182870370481396</c:v>
                </c:pt>
                <c:pt idx="1686">
                  <c:v>0.55196759259706596</c:v>
                </c:pt>
                <c:pt idx="1687">
                  <c:v>0.552106481482042</c:v>
                </c:pt>
                <c:pt idx="1688">
                  <c:v>0.55222222222801065</c:v>
                </c:pt>
                <c:pt idx="1689">
                  <c:v>0.55233796296670334</c:v>
                </c:pt>
                <c:pt idx="1690">
                  <c:v>0.55246527778217569</c:v>
                </c:pt>
                <c:pt idx="1691">
                  <c:v>0.55259259259764804</c:v>
                </c:pt>
                <c:pt idx="1692">
                  <c:v>0.55270833333634073</c:v>
                </c:pt>
                <c:pt idx="1693">
                  <c:v>0.55284722222131677</c:v>
                </c:pt>
                <c:pt idx="1694">
                  <c:v>0.55296296296728542</c:v>
                </c:pt>
                <c:pt idx="1695">
                  <c:v>0.55309027778275777</c:v>
                </c:pt>
                <c:pt idx="1696">
                  <c:v>0.55320601852145046</c:v>
                </c:pt>
                <c:pt idx="1697">
                  <c:v>0.5533796296294895</c:v>
                </c:pt>
                <c:pt idx="1698">
                  <c:v>0.55350694444496185</c:v>
                </c:pt>
                <c:pt idx="1699">
                  <c:v>0.55363425926043419</c:v>
                </c:pt>
                <c:pt idx="1700">
                  <c:v>0.55376157407590654</c:v>
                </c:pt>
                <c:pt idx="1701">
                  <c:v>0.55388888889137888</c:v>
                </c:pt>
                <c:pt idx="1702">
                  <c:v>0.55402777778363088</c:v>
                </c:pt>
                <c:pt idx="1703">
                  <c:v>0.55414351852232357</c:v>
                </c:pt>
                <c:pt idx="1704">
                  <c:v>0.55425925926101627</c:v>
                </c:pt>
                <c:pt idx="1705">
                  <c:v>0.55438657407648861</c:v>
                </c:pt>
                <c:pt idx="1706">
                  <c:v>0.55452546296874061</c:v>
                </c:pt>
                <c:pt idx="1707">
                  <c:v>0.55466435185371665</c:v>
                </c:pt>
                <c:pt idx="1708">
                  <c:v>0.55481481481547235</c:v>
                </c:pt>
                <c:pt idx="1709">
                  <c:v>0.55497685185400769</c:v>
                </c:pt>
                <c:pt idx="1710">
                  <c:v>0.55512731481576338</c:v>
                </c:pt>
                <c:pt idx="1711">
                  <c:v>0.55525462963123573</c:v>
                </c:pt>
                <c:pt idx="1712">
                  <c:v>0.55537037036992842</c:v>
                </c:pt>
                <c:pt idx="1713">
                  <c:v>0.55550925926218042</c:v>
                </c:pt>
                <c:pt idx="1714">
                  <c:v>0.55563657407765277</c:v>
                </c:pt>
                <c:pt idx="1715">
                  <c:v>0.55576388889312511</c:v>
                </c:pt>
                <c:pt idx="1716">
                  <c:v>0.55589120370859746</c:v>
                </c:pt>
                <c:pt idx="1717">
                  <c:v>0.55605324073985685</c:v>
                </c:pt>
                <c:pt idx="1718">
                  <c:v>0.5561689814858255</c:v>
                </c:pt>
                <c:pt idx="1719">
                  <c:v>0.55628472222451819</c:v>
                </c:pt>
                <c:pt idx="1720">
                  <c:v>0.55641203703999054</c:v>
                </c:pt>
                <c:pt idx="1721">
                  <c:v>0.55655092592496658</c:v>
                </c:pt>
                <c:pt idx="1722">
                  <c:v>0.55667824074043892</c:v>
                </c:pt>
                <c:pt idx="1723">
                  <c:v>0.55680555555591127</c:v>
                </c:pt>
                <c:pt idx="1724">
                  <c:v>0.55694444444816327</c:v>
                </c:pt>
                <c:pt idx="1725">
                  <c:v>0.55707175926363561</c:v>
                </c:pt>
                <c:pt idx="1726">
                  <c:v>0.55719907407910796</c:v>
                </c:pt>
                <c:pt idx="1727">
                  <c:v>0.5573263888945803</c:v>
                </c:pt>
                <c:pt idx="1728">
                  <c:v>0.55746527777955635</c:v>
                </c:pt>
                <c:pt idx="1729">
                  <c:v>0.55760416667180834</c:v>
                </c:pt>
                <c:pt idx="1730">
                  <c:v>0.55775462963356404</c:v>
                </c:pt>
                <c:pt idx="1731">
                  <c:v>0.55789351851854008</c:v>
                </c:pt>
                <c:pt idx="1732">
                  <c:v>0.559953703705105</c:v>
                </c:pt>
                <c:pt idx="1733">
                  <c:v>0.56011574074364034</c:v>
                </c:pt>
                <c:pt idx="1734">
                  <c:v>0.56024305555911269</c:v>
                </c:pt>
                <c:pt idx="1735">
                  <c:v>0.56035879629780538</c:v>
                </c:pt>
                <c:pt idx="1736">
                  <c:v>0.56050925925956108</c:v>
                </c:pt>
                <c:pt idx="1737">
                  <c:v>0.56068287037487607</c:v>
                </c:pt>
                <c:pt idx="1738">
                  <c:v>0.56087962962919846</c:v>
                </c:pt>
                <c:pt idx="1739">
                  <c:v>0.56105324074451346</c:v>
                </c:pt>
                <c:pt idx="1740">
                  <c:v>0.56120370370626915</c:v>
                </c:pt>
                <c:pt idx="1741">
                  <c:v>0.56138888889108784</c:v>
                </c:pt>
                <c:pt idx="1742">
                  <c:v>0.56149305556027684</c:v>
                </c:pt>
                <c:pt idx="1743">
                  <c:v>0.56164351852203254</c:v>
                </c:pt>
                <c:pt idx="1744">
                  <c:v>0.56185185185313458</c:v>
                </c:pt>
                <c:pt idx="1745">
                  <c:v>0.56200231481489027</c:v>
                </c:pt>
                <c:pt idx="1746">
                  <c:v>0.56211805556085892</c:v>
                </c:pt>
                <c:pt idx="1747">
                  <c:v>0.56224537037633127</c:v>
                </c:pt>
                <c:pt idx="1748">
                  <c:v>0.56236111111502396</c:v>
                </c:pt>
                <c:pt idx="1749">
                  <c:v>0.5625</c:v>
                </c:pt>
                <c:pt idx="1750">
                  <c:v>0.562638888892252</c:v>
                </c:pt>
                <c:pt idx="1751">
                  <c:v>0.56276620370772434</c:v>
                </c:pt>
                <c:pt idx="1752">
                  <c:v>0.56290509259270038</c:v>
                </c:pt>
                <c:pt idx="1753">
                  <c:v>0.56304398148495238</c:v>
                </c:pt>
                <c:pt idx="1754">
                  <c:v>0.56317129630042473</c:v>
                </c:pt>
                <c:pt idx="1755">
                  <c:v>0.56328703703911742</c:v>
                </c:pt>
                <c:pt idx="1756">
                  <c:v>0.56341435185458977</c:v>
                </c:pt>
                <c:pt idx="1757">
                  <c:v>0.56355324074684177</c:v>
                </c:pt>
                <c:pt idx="1758">
                  <c:v>0.56369212963181781</c:v>
                </c:pt>
                <c:pt idx="1759">
                  <c:v>0.5638078703705105</c:v>
                </c:pt>
                <c:pt idx="1760">
                  <c:v>0.56393518518598285</c:v>
                </c:pt>
                <c:pt idx="1761">
                  <c:v>0.56409722222451819</c:v>
                </c:pt>
                <c:pt idx="1762">
                  <c:v>0.56422453703999054</c:v>
                </c:pt>
                <c:pt idx="1763">
                  <c:v>0.56432870370917954</c:v>
                </c:pt>
                <c:pt idx="1764">
                  <c:v>0.56447916667093523</c:v>
                </c:pt>
                <c:pt idx="1765">
                  <c:v>0.56460648148640757</c:v>
                </c:pt>
                <c:pt idx="1766">
                  <c:v>0.56473379630187992</c:v>
                </c:pt>
                <c:pt idx="1767">
                  <c:v>0.56488425926363561</c:v>
                </c:pt>
                <c:pt idx="1768">
                  <c:v>0.56503472222539131</c:v>
                </c:pt>
                <c:pt idx="1769">
                  <c:v>0.565150462964084</c:v>
                </c:pt>
                <c:pt idx="1770">
                  <c:v>0.56526620370277669</c:v>
                </c:pt>
                <c:pt idx="1771">
                  <c:v>0.56540509259502869</c:v>
                </c:pt>
                <c:pt idx="1772">
                  <c:v>0.56553240741050104</c:v>
                </c:pt>
                <c:pt idx="1773">
                  <c:v>0.56564814814919373</c:v>
                </c:pt>
                <c:pt idx="1774">
                  <c:v>0.56578703704144573</c:v>
                </c:pt>
                <c:pt idx="1775">
                  <c:v>0.56590277778013842</c:v>
                </c:pt>
                <c:pt idx="1776">
                  <c:v>0.56603009259561077</c:v>
                </c:pt>
                <c:pt idx="1777">
                  <c:v>0.56615740741108311</c:v>
                </c:pt>
                <c:pt idx="1778">
                  <c:v>0.56627314814977581</c:v>
                </c:pt>
                <c:pt idx="1779">
                  <c:v>0.5663888888884685</c:v>
                </c:pt>
                <c:pt idx="1780">
                  <c:v>0.56651620370394085</c:v>
                </c:pt>
                <c:pt idx="1781">
                  <c:v>0.56665509259619284</c:v>
                </c:pt>
                <c:pt idx="1782">
                  <c:v>0.56678240741166519</c:v>
                </c:pt>
                <c:pt idx="1783">
                  <c:v>0.56690972222713754</c:v>
                </c:pt>
                <c:pt idx="1784">
                  <c:v>0.56707175925839692</c:v>
                </c:pt>
                <c:pt idx="1785">
                  <c:v>0.56719907407386927</c:v>
                </c:pt>
                <c:pt idx="1786">
                  <c:v>0.56732638888934162</c:v>
                </c:pt>
                <c:pt idx="1787">
                  <c:v>0.56744212963531027</c:v>
                </c:pt>
                <c:pt idx="1788">
                  <c:v>0.56758101852028631</c:v>
                </c:pt>
                <c:pt idx="1789">
                  <c:v>0.5677199074125383</c:v>
                </c:pt>
                <c:pt idx="1790">
                  <c:v>0.567835648151231</c:v>
                </c:pt>
                <c:pt idx="1791">
                  <c:v>0.56797453703620704</c:v>
                </c:pt>
                <c:pt idx="1792">
                  <c:v>0.56813657407474238</c:v>
                </c:pt>
                <c:pt idx="1793">
                  <c:v>0.56826388889021473</c:v>
                </c:pt>
                <c:pt idx="1794">
                  <c:v>0.56837962962890742</c:v>
                </c:pt>
                <c:pt idx="1795">
                  <c:v>0.56850694444437977</c:v>
                </c:pt>
                <c:pt idx="1796">
                  <c:v>0.56863425925985212</c:v>
                </c:pt>
                <c:pt idx="1797">
                  <c:v>0.56878472222160781</c:v>
                </c:pt>
                <c:pt idx="1798">
                  <c:v>0.56891203703708015</c:v>
                </c:pt>
                <c:pt idx="1799">
                  <c:v>0.5690393518525525</c:v>
                </c:pt>
                <c:pt idx="1800">
                  <c:v>0.56918981481430819</c:v>
                </c:pt>
                <c:pt idx="1801">
                  <c:v>0.56935185185284354</c:v>
                </c:pt>
                <c:pt idx="1802">
                  <c:v>0.56949074074509554</c:v>
                </c:pt>
                <c:pt idx="1803">
                  <c:v>0.56959490740700858</c:v>
                </c:pt>
                <c:pt idx="1804">
                  <c:v>0.56972222222248092</c:v>
                </c:pt>
                <c:pt idx="1805">
                  <c:v>0.56984953703795327</c:v>
                </c:pt>
                <c:pt idx="1806">
                  <c:v>0.56998842593020527</c:v>
                </c:pt>
                <c:pt idx="1807">
                  <c:v>0.57011574074567761</c:v>
                </c:pt>
                <c:pt idx="1808">
                  <c:v>0.57024305556114996</c:v>
                </c:pt>
                <c:pt idx="1809">
                  <c:v>0.570381944446126</c:v>
                </c:pt>
                <c:pt idx="1810">
                  <c:v>0.570486111115315</c:v>
                </c:pt>
                <c:pt idx="1811">
                  <c:v>0.57061342593078734</c:v>
                </c:pt>
                <c:pt idx="1812">
                  <c:v>0.57077546296204673</c:v>
                </c:pt>
                <c:pt idx="1813">
                  <c:v>0.57089120370801538</c:v>
                </c:pt>
                <c:pt idx="1814">
                  <c:v>0.57101851852348773</c:v>
                </c:pt>
                <c:pt idx="1815">
                  <c:v>0.57113425926218042</c:v>
                </c:pt>
                <c:pt idx="1816">
                  <c:v>0.57127314814715646</c:v>
                </c:pt>
                <c:pt idx="1817">
                  <c:v>0.57140046296262881</c:v>
                </c:pt>
                <c:pt idx="1818">
                  <c:v>0.57153935185488081</c:v>
                </c:pt>
                <c:pt idx="1819">
                  <c:v>0.5716435185240698</c:v>
                </c:pt>
                <c:pt idx="1820">
                  <c:v>0.57177083333226619</c:v>
                </c:pt>
                <c:pt idx="1821">
                  <c:v>0.57188657407823484</c:v>
                </c:pt>
                <c:pt idx="1822">
                  <c:v>0.57201388889370719</c:v>
                </c:pt>
                <c:pt idx="1823">
                  <c:v>0.5742013888884685</c:v>
                </c:pt>
                <c:pt idx="1824">
                  <c:v>0.57443287037312984</c:v>
                </c:pt>
                <c:pt idx="1825">
                  <c:v>0.57454861111182254</c:v>
                </c:pt>
                <c:pt idx="1826">
                  <c:v>0.57467592592729488</c:v>
                </c:pt>
                <c:pt idx="1827">
                  <c:v>0.57479166666598758</c:v>
                </c:pt>
                <c:pt idx="1828">
                  <c:v>0.57491898148145992</c:v>
                </c:pt>
                <c:pt idx="1829">
                  <c:v>0.57512731481983792</c:v>
                </c:pt>
                <c:pt idx="1830">
                  <c:v>0.57528935185109731</c:v>
                </c:pt>
                <c:pt idx="1831">
                  <c:v>0.57540509259706596</c:v>
                </c:pt>
                <c:pt idx="1832">
                  <c:v>0.5755324074125383</c:v>
                </c:pt>
                <c:pt idx="1833">
                  <c:v>0.57567129629751435</c:v>
                </c:pt>
                <c:pt idx="1834">
                  <c:v>0.57585648148233304</c:v>
                </c:pt>
                <c:pt idx="1835">
                  <c:v>0.57599537037458504</c:v>
                </c:pt>
                <c:pt idx="1836">
                  <c:v>0.57614583333634073</c:v>
                </c:pt>
                <c:pt idx="1837">
                  <c:v>0.58415509259793907</c:v>
                </c:pt>
                <c:pt idx="1838">
                  <c:v>0.58509259259153623</c:v>
                </c:pt>
                <c:pt idx="1839">
                  <c:v>0.58594907407677965</c:v>
                </c:pt>
                <c:pt idx="1840">
                  <c:v>0.58677083333896007</c:v>
                </c:pt>
                <c:pt idx="1841">
                  <c:v>0.58768518518627388</c:v>
                </c:pt>
                <c:pt idx="1842">
                  <c:v>0.588553240741021</c:v>
                </c:pt>
                <c:pt idx="1843">
                  <c:v>0.58930555555707542</c:v>
                </c:pt>
                <c:pt idx="1844">
                  <c:v>0.59020833333488554</c:v>
                </c:pt>
                <c:pt idx="1845">
                  <c:v>0.59090277778159361</c:v>
                </c:pt>
                <c:pt idx="1846">
                  <c:v>0.59150462962861639</c:v>
                </c:pt>
                <c:pt idx="1847">
                  <c:v>0.59210648148291511</c:v>
                </c:pt>
                <c:pt idx="1848">
                  <c:v>0.59274305556027684</c:v>
                </c:pt>
                <c:pt idx="1849">
                  <c:v>0.59335648148407927</c:v>
                </c:pt>
                <c:pt idx="1850">
                  <c:v>0.593958333338378</c:v>
                </c:pt>
                <c:pt idx="1851">
                  <c:v>0.59457175926218042</c:v>
                </c:pt>
                <c:pt idx="1852">
                  <c:v>0.59524305555532919</c:v>
                </c:pt>
                <c:pt idx="1853">
                  <c:v>0.596400462964084</c:v>
                </c:pt>
                <c:pt idx="1854">
                  <c:v>0.596539351856336</c:v>
                </c:pt>
                <c:pt idx="1855">
                  <c:v>0.59668981481809169</c:v>
                </c:pt>
                <c:pt idx="1856">
                  <c:v>0.59682870370306773</c:v>
                </c:pt>
                <c:pt idx="1857">
                  <c:v>0.59693287037225673</c:v>
                </c:pt>
                <c:pt idx="1858">
                  <c:v>0.59706018518772908</c:v>
                </c:pt>
                <c:pt idx="1859">
                  <c:v>0.59718750000320142</c:v>
                </c:pt>
                <c:pt idx="1860">
                  <c:v>0.59729166667239042</c:v>
                </c:pt>
                <c:pt idx="1861">
                  <c:v>0.59741898148058681</c:v>
                </c:pt>
                <c:pt idx="1862">
                  <c:v>0.59753472222655546</c:v>
                </c:pt>
                <c:pt idx="1863">
                  <c:v>0.59765046296524815</c:v>
                </c:pt>
                <c:pt idx="1864">
                  <c:v>0.59776620370394085</c:v>
                </c:pt>
                <c:pt idx="1865">
                  <c:v>0.59789351851941319</c:v>
                </c:pt>
                <c:pt idx="1866">
                  <c:v>0.59799768518860219</c:v>
                </c:pt>
                <c:pt idx="1867">
                  <c:v>0.59812500000407454</c:v>
                </c:pt>
                <c:pt idx="1868">
                  <c:v>0.59824074074276723</c:v>
                </c:pt>
                <c:pt idx="1869">
                  <c:v>0.59836805555823958</c:v>
                </c:pt>
                <c:pt idx="1870">
                  <c:v>0.59848379629693227</c:v>
                </c:pt>
                <c:pt idx="1871">
                  <c:v>0.59859953704290092</c:v>
                </c:pt>
                <c:pt idx="1872">
                  <c:v>0.59872685185109731</c:v>
                </c:pt>
                <c:pt idx="1873">
                  <c:v>0.59883101852028631</c:v>
                </c:pt>
                <c:pt idx="1874">
                  <c:v>0.59895833333575865</c:v>
                </c:pt>
                <c:pt idx="1875">
                  <c:v>0.59907407407445135</c:v>
                </c:pt>
                <c:pt idx="1876">
                  <c:v>0.59920138888992369</c:v>
                </c:pt>
                <c:pt idx="1877">
                  <c:v>0.59930555555911269</c:v>
                </c:pt>
                <c:pt idx="1878">
                  <c:v>0.59943287037458504</c:v>
                </c:pt>
                <c:pt idx="1879">
                  <c:v>0.59954861111327773</c:v>
                </c:pt>
                <c:pt idx="1880">
                  <c:v>0.59966435185197042</c:v>
                </c:pt>
                <c:pt idx="1881">
                  <c:v>0.59979166666744277</c:v>
                </c:pt>
                <c:pt idx="1882">
                  <c:v>0.59991898148291511</c:v>
                </c:pt>
                <c:pt idx="1883">
                  <c:v>0.60003472222160781</c:v>
                </c:pt>
                <c:pt idx="1884">
                  <c:v>0.60016203703708015</c:v>
                </c:pt>
                <c:pt idx="1885">
                  <c:v>0.6002777777830488</c:v>
                </c:pt>
                <c:pt idx="1886">
                  <c:v>0.60040509259852115</c:v>
                </c:pt>
                <c:pt idx="1887">
                  <c:v>0.60052083333721384</c:v>
                </c:pt>
                <c:pt idx="1888">
                  <c:v>0.60063657407590654</c:v>
                </c:pt>
                <c:pt idx="1889">
                  <c:v>0.60074074074509554</c:v>
                </c:pt>
                <c:pt idx="1890">
                  <c:v>0.60086805556056788</c:v>
                </c:pt>
                <c:pt idx="1891">
                  <c:v>0.60099537037604023</c:v>
                </c:pt>
                <c:pt idx="1892">
                  <c:v>0.60119212963036261</c:v>
                </c:pt>
                <c:pt idx="1893">
                  <c:v>0.60140046296874061</c:v>
                </c:pt>
                <c:pt idx="1894">
                  <c:v>0.60160879629984265</c:v>
                </c:pt>
                <c:pt idx="1895">
                  <c:v>0.60181712963094469</c:v>
                </c:pt>
                <c:pt idx="1896">
                  <c:v>0.60202546296204673</c:v>
                </c:pt>
                <c:pt idx="1897">
                  <c:v>0.60222222222364508</c:v>
                </c:pt>
                <c:pt idx="1898">
                  <c:v>0.60240740740846377</c:v>
                </c:pt>
                <c:pt idx="1899">
                  <c:v>0.60252314814715646</c:v>
                </c:pt>
                <c:pt idx="1900">
                  <c:v>0.60265046296262881</c:v>
                </c:pt>
                <c:pt idx="1901">
                  <c:v>0.60275462963181781</c:v>
                </c:pt>
                <c:pt idx="1902">
                  <c:v>0.60288194444729015</c:v>
                </c:pt>
                <c:pt idx="1903">
                  <c:v>0.6030092592627625</c:v>
                </c:pt>
                <c:pt idx="1904">
                  <c:v>0.60312500000145519</c:v>
                </c:pt>
                <c:pt idx="1905">
                  <c:v>0.60325231481692754</c:v>
                </c:pt>
                <c:pt idx="1906">
                  <c:v>0.60337962963239988</c:v>
                </c:pt>
                <c:pt idx="1907">
                  <c:v>0.60349537037109258</c:v>
                </c:pt>
                <c:pt idx="1908">
                  <c:v>0.60362268518656492</c:v>
                </c:pt>
                <c:pt idx="1909">
                  <c:v>0.60372685185575392</c:v>
                </c:pt>
                <c:pt idx="1910">
                  <c:v>0.60387731481750961</c:v>
                </c:pt>
                <c:pt idx="1911">
                  <c:v>0.60401620370976161</c:v>
                </c:pt>
                <c:pt idx="1912">
                  <c:v>0.604143518517958</c:v>
                </c:pt>
                <c:pt idx="1913">
                  <c:v>0.60425925926392665</c:v>
                </c:pt>
                <c:pt idx="1914">
                  <c:v>0.604386574079399</c:v>
                </c:pt>
                <c:pt idx="1915">
                  <c:v>0.60666666666656965</c:v>
                </c:pt>
                <c:pt idx="1916">
                  <c:v>0.60680555555882165</c:v>
                </c:pt>
                <c:pt idx="1917">
                  <c:v>0.60690972222801065</c:v>
                </c:pt>
                <c:pt idx="1918">
                  <c:v>0.60703703703620704</c:v>
                </c:pt>
                <c:pt idx="1919">
                  <c:v>0.60718750000523869</c:v>
                </c:pt>
                <c:pt idx="1920">
                  <c:v>0.60737268519005738</c:v>
                </c:pt>
                <c:pt idx="1921">
                  <c:v>0.60754629629809642</c:v>
                </c:pt>
                <c:pt idx="1922">
                  <c:v>0.60767361111356877</c:v>
                </c:pt>
                <c:pt idx="1923">
                  <c:v>0.60782407407532446</c:v>
                </c:pt>
                <c:pt idx="1924">
                  <c:v>0.60797453703708015</c:v>
                </c:pt>
                <c:pt idx="1925">
                  <c:v>0.6081018518525525</c:v>
                </c:pt>
                <c:pt idx="1926">
                  <c:v>0.60834490740671754</c:v>
                </c:pt>
                <c:pt idx="1927">
                  <c:v>0.60847222222218988</c:v>
                </c:pt>
                <c:pt idx="1928">
                  <c:v>0.60857638889137888</c:v>
                </c:pt>
                <c:pt idx="1929">
                  <c:v>0.60870370370685123</c:v>
                </c:pt>
                <c:pt idx="1930">
                  <c:v>0.60886574074538657</c:v>
                </c:pt>
                <c:pt idx="1931">
                  <c:v>0.60898148148407927</c:v>
                </c:pt>
                <c:pt idx="1932">
                  <c:v>0.60910879629955161</c:v>
                </c:pt>
                <c:pt idx="1933">
                  <c:v>0.60923611111502396</c:v>
                </c:pt>
                <c:pt idx="1934">
                  <c:v>0.609375</c:v>
                </c:pt>
                <c:pt idx="1935">
                  <c:v>0.60952546296903165</c:v>
                </c:pt>
                <c:pt idx="1936">
                  <c:v>0.60964120370772434</c:v>
                </c:pt>
                <c:pt idx="1937">
                  <c:v>0.60976851852319669</c:v>
                </c:pt>
                <c:pt idx="1938">
                  <c:v>0.60989583333866904</c:v>
                </c:pt>
                <c:pt idx="1939">
                  <c:v>0.61003472222364508</c:v>
                </c:pt>
                <c:pt idx="1940">
                  <c:v>0.61017361111589707</c:v>
                </c:pt>
                <c:pt idx="1941">
                  <c:v>0.61031250000087311</c:v>
                </c:pt>
                <c:pt idx="1942">
                  <c:v>0.61041666667006211</c:v>
                </c:pt>
                <c:pt idx="1943">
                  <c:v>0.61055555555503815</c:v>
                </c:pt>
                <c:pt idx="1944">
                  <c:v>0.6107175925935735</c:v>
                </c:pt>
                <c:pt idx="1945">
                  <c:v>0.6108217592627625</c:v>
                </c:pt>
                <c:pt idx="1946">
                  <c:v>0.61098379630129784</c:v>
                </c:pt>
                <c:pt idx="1947">
                  <c:v>0.61111111111677019</c:v>
                </c:pt>
                <c:pt idx="1948">
                  <c:v>0.61125000000174623</c:v>
                </c:pt>
                <c:pt idx="1949">
                  <c:v>0.61135416667093523</c:v>
                </c:pt>
                <c:pt idx="1950">
                  <c:v>0.61152777777897427</c:v>
                </c:pt>
                <c:pt idx="1951">
                  <c:v>0.61165509259444661</c:v>
                </c:pt>
                <c:pt idx="1952">
                  <c:v>0.61179398148669861</c:v>
                </c:pt>
                <c:pt idx="1953">
                  <c:v>0.611956018517958</c:v>
                </c:pt>
                <c:pt idx="1954">
                  <c:v>0.61208333333343035</c:v>
                </c:pt>
                <c:pt idx="1955">
                  <c:v>0.612199074079399</c:v>
                </c:pt>
                <c:pt idx="1956">
                  <c:v>0.61237268518743804</c:v>
                </c:pt>
                <c:pt idx="1957">
                  <c:v>0.61248842592613073</c:v>
                </c:pt>
                <c:pt idx="1958">
                  <c:v>0.61261574074160308</c:v>
                </c:pt>
                <c:pt idx="1959">
                  <c:v>0.61273148148757173</c:v>
                </c:pt>
                <c:pt idx="1960">
                  <c:v>0.61291666667239042</c:v>
                </c:pt>
                <c:pt idx="1961">
                  <c:v>0.61305555555736646</c:v>
                </c:pt>
                <c:pt idx="1962">
                  <c:v>0.61315972222655546</c:v>
                </c:pt>
                <c:pt idx="1963">
                  <c:v>0.6133217592650908</c:v>
                </c:pt>
                <c:pt idx="1964">
                  <c:v>0.61346064815006685</c:v>
                </c:pt>
                <c:pt idx="1965">
                  <c:v>0.61357638888875954</c:v>
                </c:pt>
                <c:pt idx="1966">
                  <c:v>0.61373842592729488</c:v>
                </c:pt>
                <c:pt idx="1967">
                  <c:v>0.61387731481954688</c:v>
                </c:pt>
                <c:pt idx="1968">
                  <c:v>0.61401620370452292</c:v>
                </c:pt>
                <c:pt idx="1969">
                  <c:v>0.61414351851999527</c:v>
                </c:pt>
                <c:pt idx="1970">
                  <c:v>0.61427083333546761</c:v>
                </c:pt>
                <c:pt idx="1971">
                  <c:v>0.61442129629722331</c:v>
                </c:pt>
                <c:pt idx="1972">
                  <c:v>0.61454861111269565</c:v>
                </c:pt>
                <c:pt idx="1973">
                  <c:v>0.614675925928168</c:v>
                </c:pt>
                <c:pt idx="1974">
                  <c:v>0.61484953703620704</c:v>
                </c:pt>
                <c:pt idx="1975">
                  <c:v>0.61495370370539604</c:v>
                </c:pt>
                <c:pt idx="1976">
                  <c:v>0.61508101852086838</c:v>
                </c:pt>
                <c:pt idx="1977">
                  <c:v>0.61521990741312038</c:v>
                </c:pt>
                <c:pt idx="1978">
                  <c:v>0.61534722222131677</c:v>
                </c:pt>
                <c:pt idx="1979">
                  <c:v>0.61548611111356877</c:v>
                </c:pt>
                <c:pt idx="1980">
                  <c:v>0.61564814815210411</c:v>
                </c:pt>
                <c:pt idx="1981">
                  <c:v>0.61577546296757646</c:v>
                </c:pt>
                <c:pt idx="1982">
                  <c:v>0.6159375000061118</c:v>
                </c:pt>
                <c:pt idx="1983">
                  <c:v>0.61609953703737119</c:v>
                </c:pt>
                <c:pt idx="1984">
                  <c:v>0.61626157407590654</c:v>
                </c:pt>
                <c:pt idx="1985">
                  <c:v>0.61636574074509554</c:v>
                </c:pt>
                <c:pt idx="1986">
                  <c:v>0.61649305556056788</c:v>
                </c:pt>
                <c:pt idx="1987">
                  <c:v>0.61664351852232357</c:v>
                </c:pt>
                <c:pt idx="1988">
                  <c:v>0.61675925926101627</c:v>
                </c:pt>
                <c:pt idx="1989">
                  <c:v>0.61689814815326827</c:v>
                </c:pt>
                <c:pt idx="1990">
                  <c:v>0.61702546296874061</c:v>
                </c:pt>
                <c:pt idx="1991">
                  <c:v>0.61719907407677965</c:v>
                </c:pt>
                <c:pt idx="1992">
                  <c:v>0.617326388892252</c:v>
                </c:pt>
                <c:pt idx="1993">
                  <c:v>0.61745370370772434</c:v>
                </c:pt>
                <c:pt idx="1994">
                  <c:v>0.61758101852319669</c:v>
                </c:pt>
                <c:pt idx="1995">
                  <c:v>0.61770833333866904</c:v>
                </c:pt>
                <c:pt idx="1996">
                  <c:v>0.61783564815414138</c:v>
                </c:pt>
                <c:pt idx="1997">
                  <c:v>0.61796296296233777</c:v>
                </c:pt>
                <c:pt idx="1998">
                  <c:v>0.61810185185458977</c:v>
                </c:pt>
                <c:pt idx="1999">
                  <c:v>0.61826388889312511</c:v>
                </c:pt>
                <c:pt idx="2000">
                  <c:v>0.61837962963181781</c:v>
                </c:pt>
                <c:pt idx="2001">
                  <c:v>0.61850694444729015</c:v>
                </c:pt>
                <c:pt idx="2002">
                  <c:v>0.61864583333226619</c:v>
                </c:pt>
                <c:pt idx="2003">
                  <c:v>0.61879629630129784</c:v>
                </c:pt>
                <c:pt idx="2004">
                  <c:v>0.61891203703999054</c:v>
                </c:pt>
                <c:pt idx="2005">
                  <c:v>0.61905092592496658</c:v>
                </c:pt>
                <c:pt idx="2006">
                  <c:v>0.62129629629635019</c:v>
                </c:pt>
                <c:pt idx="2007">
                  <c:v>0.62141203704231884</c:v>
                </c:pt>
                <c:pt idx="2008">
                  <c:v>0.62153935185779119</c:v>
                </c:pt>
                <c:pt idx="2009">
                  <c:v>0.62166666666598758</c:v>
                </c:pt>
                <c:pt idx="2010">
                  <c:v>0.62182870370452292</c:v>
                </c:pt>
                <c:pt idx="2011">
                  <c:v>0.62208333333546761</c:v>
                </c:pt>
                <c:pt idx="2012">
                  <c:v>0.62221064815093996</c:v>
                </c:pt>
                <c:pt idx="2013">
                  <c:v>0.62726851851766696</c:v>
                </c:pt>
                <c:pt idx="2014">
                  <c:v>0.62827546296466608</c:v>
                </c:pt>
                <c:pt idx="2015">
                  <c:v>0.62928240741166519</c:v>
                </c:pt>
                <c:pt idx="2016">
                  <c:v>0.63031250000494765</c:v>
                </c:pt>
                <c:pt idx="2017">
                  <c:v>0.63135416666773381</c:v>
                </c:pt>
                <c:pt idx="2018">
                  <c:v>0.63238425926101627</c:v>
                </c:pt>
                <c:pt idx="2019">
                  <c:v>0.63314814815385034</c:v>
                </c:pt>
                <c:pt idx="2020">
                  <c:v>0.63373842593136942</c:v>
                </c:pt>
                <c:pt idx="2021">
                  <c:v>0.63435185185517184</c:v>
                </c:pt>
                <c:pt idx="2022">
                  <c:v>0.63494212963269092</c:v>
                </c:pt>
                <c:pt idx="2023">
                  <c:v>0.63557870370277669</c:v>
                </c:pt>
                <c:pt idx="2024">
                  <c:v>0.63619212963385507</c:v>
                </c:pt>
                <c:pt idx="2025">
                  <c:v>0.63679398148087785</c:v>
                </c:pt>
                <c:pt idx="2026">
                  <c:v>0.63738425925839692</c:v>
                </c:pt>
                <c:pt idx="2027">
                  <c:v>0.63802083333575865</c:v>
                </c:pt>
                <c:pt idx="2028">
                  <c:v>0.63861111111327773</c:v>
                </c:pt>
                <c:pt idx="2029">
                  <c:v>0.63922453703708015</c:v>
                </c:pt>
                <c:pt idx="2030">
                  <c:v>0.63981481481459923</c:v>
                </c:pt>
                <c:pt idx="2031">
                  <c:v>0.64039351852261461</c:v>
                </c:pt>
                <c:pt idx="2032">
                  <c:v>0.64099537036963739</c:v>
                </c:pt>
                <c:pt idx="2033">
                  <c:v>0.64261574074043892</c:v>
                </c:pt>
                <c:pt idx="2034">
                  <c:v>0.64275462963269092</c:v>
                </c:pt>
                <c:pt idx="2035">
                  <c:v>0.64289351851766696</c:v>
                </c:pt>
                <c:pt idx="2036">
                  <c:v>0.64303240740991896</c:v>
                </c:pt>
                <c:pt idx="2037">
                  <c:v>0.64317129630217096</c:v>
                </c:pt>
                <c:pt idx="2038">
                  <c:v>0.643310185187147</c:v>
                </c:pt>
                <c:pt idx="2039">
                  <c:v>0.643449074079399</c:v>
                </c:pt>
                <c:pt idx="2040">
                  <c:v>0.64358796296437504</c:v>
                </c:pt>
                <c:pt idx="2041">
                  <c:v>0.64371527777984738</c:v>
                </c:pt>
                <c:pt idx="2042">
                  <c:v>0.64386574074160308</c:v>
                </c:pt>
                <c:pt idx="2043">
                  <c:v>0.64400462963385507</c:v>
                </c:pt>
                <c:pt idx="2044">
                  <c:v>0.64414351851883112</c:v>
                </c:pt>
                <c:pt idx="2045">
                  <c:v>0.64427083333430346</c:v>
                </c:pt>
                <c:pt idx="2046">
                  <c:v>0.64440972222655546</c:v>
                </c:pt>
                <c:pt idx="2047">
                  <c:v>0.64453703704202781</c:v>
                </c:pt>
                <c:pt idx="2048">
                  <c:v>0.64467592592700385</c:v>
                </c:pt>
                <c:pt idx="2049">
                  <c:v>0.64479166666569654</c:v>
                </c:pt>
                <c:pt idx="2050">
                  <c:v>0.64491898148116888</c:v>
                </c:pt>
                <c:pt idx="2051">
                  <c:v>0.64505787037342088</c:v>
                </c:pt>
                <c:pt idx="2052">
                  <c:v>0.64517361111211358</c:v>
                </c:pt>
                <c:pt idx="2053">
                  <c:v>0.64530092592758592</c:v>
                </c:pt>
                <c:pt idx="2054">
                  <c:v>0.64543981481983792</c:v>
                </c:pt>
                <c:pt idx="2055">
                  <c:v>0.64557870370481396</c:v>
                </c:pt>
                <c:pt idx="2056">
                  <c:v>0.64570601852028631</c:v>
                </c:pt>
                <c:pt idx="2057">
                  <c:v>0.64583333333575865</c:v>
                </c:pt>
                <c:pt idx="2058">
                  <c:v>0.64594907407445135</c:v>
                </c:pt>
                <c:pt idx="2059">
                  <c:v>0.64609953703620704</c:v>
                </c:pt>
                <c:pt idx="2060">
                  <c:v>0.64622685185167938</c:v>
                </c:pt>
                <c:pt idx="2061">
                  <c:v>0.64634259259764804</c:v>
                </c:pt>
                <c:pt idx="2062">
                  <c:v>0.64648148148262408</c:v>
                </c:pt>
                <c:pt idx="2063">
                  <c:v>0.64660879629809642</c:v>
                </c:pt>
                <c:pt idx="2064">
                  <c:v>0.64671296296728542</c:v>
                </c:pt>
                <c:pt idx="2065">
                  <c:v>0.64684027778275777</c:v>
                </c:pt>
                <c:pt idx="2066">
                  <c:v>0.64695601852145046</c:v>
                </c:pt>
                <c:pt idx="2067">
                  <c:v>0.64707175926014315</c:v>
                </c:pt>
                <c:pt idx="2068">
                  <c:v>0.6471990740756155</c:v>
                </c:pt>
                <c:pt idx="2069">
                  <c:v>0.64731481481430819</c:v>
                </c:pt>
                <c:pt idx="2070">
                  <c:v>0.64744212962978054</c:v>
                </c:pt>
                <c:pt idx="2071">
                  <c:v>0.64754629629896954</c:v>
                </c:pt>
                <c:pt idx="2072">
                  <c:v>0.64766203703766223</c:v>
                </c:pt>
                <c:pt idx="2073">
                  <c:v>0.64778935185313458</c:v>
                </c:pt>
                <c:pt idx="2074">
                  <c:v>0.64791666666860692</c:v>
                </c:pt>
                <c:pt idx="2075">
                  <c:v>0.64803240740729962</c:v>
                </c:pt>
                <c:pt idx="2076">
                  <c:v>0.64814814815326827</c:v>
                </c:pt>
                <c:pt idx="2077">
                  <c:v>0.64825231481518131</c:v>
                </c:pt>
                <c:pt idx="2078">
                  <c:v>0.64837962963065365</c:v>
                </c:pt>
                <c:pt idx="2079">
                  <c:v>0.64848379629984265</c:v>
                </c:pt>
                <c:pt idx="2080">
                  <c:v>0.64859953703853535</c:v>
                </c:pt>
                <c:pt idx="2081">
                  <c:v>0.64871527777722804</c:v>
                </c:pt>
                <c:pt idx="2082">
                  <c:v>0.64881944444641704</c:v>
                </c:pt>
                <c:pt idx="2083">
                  <c:v>0.64893518518510973</c:v>
                </c:pt>
                <c:pt idx="2084">
                  <c:v>0.64905092593107838</c:v>
                </c:pt>
                <c:pt idx="2085">
                  <c:v>0.64915509259299142</c:v>
                </c:pt>
                <c:pt idx="2086">
                  <c:v>0.64927083333896007</c:v>
                </c:pt>
                <c:pt idx="2087">
                  <c:v>0.64938657407765277</c:v>
                </c:pt>
                <c:pt idx="2088">
                  <c:v>0.64950231481634546</c:v>
                </c:pt>
                <c:pt idx="2089">
                  <c:v>0.64960648148553446</c:v>
                </c:pt>
                <c:pt idx="2090">
                  <c:v>0.6497106481474475</c:v>
                </c:pt>
                <c:pt idx="2091">
                  <c:v>0.64983796296291985</c:v>
                </c:pt>
                <c:pt idx="2092">
                  <c:v>0.64994212963210884</c:v>
                </c:pt>
                <c:pt idx="2093">
                  <c:v>0.65006944444758119</c:v>
                </c:pt>
                <c:pt idx="2094">
                  <c:v>0.65017361111677019</c:v>
                </c:pt>
                <c:pt idx="2095">
                  <c:v>0.65028935185546288</c:v>
                </c:pt>
                <c:pt idx="2096">
                  <c:v>0.65245370370394085</c:v>
                </c:pt>
                <c:pt idx="2097">
                  <c:v>0.65260416666569654</c:v>
                </c:pt>
                <c:pt idx="2098">
                  <c:v>0.65271990741166519</c:v>
                </c:pt>
                <c:pt idx="2099">
                  <c:v>0.65285879629664123</c:v>
                </c:pt>
                <c:pt idx="2100">
                  <c:v>0.65298611111211358</c:v>
                </c:pt>
                <c:pt idx="2101">
                  <c:v>0.65314814815064892</c:v>
                </c:pt>
                <c:pt idx="2102">
                  <c:v>0.65333333333546761</c:v>
                </c:pt>
                <c:pt idx="2103">
                  <c:v>0.65350694444350665</c:v>
                </c:pt>
                <c:pt idx="2104">
                  <c:v>0.65364583333575865</c:v>
                </c:pt>
                <c:pt idx="2105">
                  <c:v>0.653807870374294</c:v>
                </c:pt>
                <c:pt idx="2106">
                  <c:v>0.65394675925927004</c:v>
                </c:pt>
                <c:pt idx="2107">
                  <c:v>0.65408564815152204</c:v>
                </c:pt>
                <c:pt idx="2108">
                  <c:v>0.65424768519005738</c:v>
                </c:pt>
                <c:pt idx="2109">
                  <c:v>0.65873842592554865</c:v>
                </c:pt>
                <c:pt idx="2110">
                  <c:v>0.65969907407998107</c:v>
                </c:pt>
                <c:pt idx="2111">
                  <c:v>0.66046296296553919</c:v>
                </c:pt>
                <c:pt idx="2112">
                  <c:v>0.66114583333546761</c:v>
                </c:pt>
                <c:pt idx="2113">
                  <c:v>0.66178240741282934</c:v>
                </c:pt>
                <c:pt idx="2114">
                  <c:v>0.66244212962919846</c:v>
                </c:pt>
                <c:pt idx="2115">
                  <c:v>0.66314814815268619</c:v>
                </c:pt>
                <c:pt idx="2116">
                  <c:v>0.66381944444583496</c:v>
                </c:pt>
                <c:pt idx="2117">
                  <c:v>0.66452546296204673</c:v>
                </c:pt>
                <c:pt idx="2118">
                  <c:v>0.66511574074684177</c:v>
                </c:pt>
                <c:pt idx="2119">
                  <c:v>0.66571759259386454</c:v>
                </c:pt>
                <c:pt idx="2120">
                  <c:v>0.66630787037138361</c:v>
                </c:pt>
                <c:pt idx="2121">
                  <c:v>0.66690972222568234</c:v>
                </c:pt>
                <c:pt idx="2122">
                  <c:v>0.66780092592671281</c:v>
                </c:pt>
                <c:pt idx="2123">
                  <c:v>0.66791666667268146</c:v>
                </c:pt>
                <c:pt idx="2124">
                  <c:v>0.66803240741137415</c:v>
                </c:pt>
                <c:pt idx="2125">
                  <c:v>0.6681597222268465</c:v>
                </c:pt>
                <c:pt idx="2126">
                  <c:v>0.66828703704231884</c:v>
                </c:pt>
                <c:pt idx="2127">
                  <c:v>0.66841435185779119</c:v>
                </c:pt>
                <c:pt idx="2128">
                  <c:v>0.66851851851970423</c:v>
                </c:pt>
                <c:pt idx="2129">
                  <c:v>0.66864583333517658</c:v>
                </c:pt>
                <c:pt idx="2130">
                  <c:v>0.66877314815064892</c:v>
                </c:pt>
                <c:pt idx="2131">
                  <c:v>0.66887731481983792</c:v>
                </c:pt>
                <c:pt idx="2132">
                  <c:v>0.66901620370481396</c:v>
                </c:pt>
                <c:pt idx="2133">
                  <c:v>0.66913194444350665</c:v>
                </c:pt>
                <c:pt idx="2134">
                  <c:v>0.6692824074125383</c:v>
                </c:pt>
                <c:pt idx="2135">
                  <c:v>0.66942129629751435</c:v>
                </c:pt>
                <c:pt idx="2136">
                  <c:v>0.66953703703620704</c:v>
                </c:pt>
                <c:pt idx="2137">
                  <c:v>0.66966435185167938</c:v>
                </c:pt>
                <c:pt idx="2138">
                  <c:v>0.66979166666715173</c:v>
                </c:pt>
                <c:pt idx="2139">
                  <c:v>0.66989583333634073</c:v>
                </c:pt>
                <c:pt idx="2140">
                  <c:v>0.67002314815181307</c:v>
                </c:pt>
                <c:pt idx="2141">
                  <c:v>0.67016203703678912</c:v>
                </c:pt>
                <c:pt idx="2142">
                  <c:v>0.67028935185226146</c:v>
                </c:pt>
                <c:pt idx="2143">
                  <c:v>0.67041666666773381</c:v>
                </c:pt>
                <c:pt idx="2144">
                  <c:v>0.67054398148320615</c:v>
                </c:pt>
                <c:pt idx="2145">
                  <c:v>0.67065972222189885</c:v>
                </c:pt>
                <c:pt idx="2146">
                  <c:v>0.67078703703737119</c:v>
                </c:pt>
                <c:pt idx="2147">
                  <c:v>0.67090277778333984</c:v>
                </c:pt>
                <c:pt idx="2148">
                  <c:v>0.67100694444525288</c:v>
                </c:pt>
                <c:pt idx="2149">
                  <c:v>0.67113425926072523</c:v>
                </c:pt>
                <c:pt idx="2150">
                  <c:v>0.67126157407619758</c:v>
                </c:pt>
                <c:pt idx="2151">
                  <c:v>0.67136574074538657</c:v>
                </c:pt>
                <c:pt idx="2152">
                  <c:v>0.67150462963036261</c:v>
                </c:pt>
                <c:pt idx="2153">
                  <c:v>0.67160879629955161</c:v>
                </c:pt>
                <c:pt idx="2154">
                  <c:v>0.67173611111502396</c:v>
                </c:pt>
                <c:pt idx="2155">
                  <c:v>0.671840277776937</c:v>
                </c:pt>
                <c:pt idx="2156">
                  <c:v>0.671979166669189</c:v>
                </c:pt>
                <c:pt idx="2157">
                  <c:v>0.67209490740788169</c:v>
                </c:pt>
                <c:pt idx="2158">
                  <c:v>0.67221064815385034</c:v>
                </c:pt>
                <c:pt idx="2159">
                  <c:v>0.67233796296204673</c:v>
                </c:pt>
                <c:pt idx="2160">
                  <c:v>0.67244212963123573</c:v>
                </c:pt>
                <c:pt idx="2161">
                  <c:v>0.67256944444670808</c:v>
                </c:pt>
                <c:pt idx="2162">
                  <c:v>0.67269675926218042</c:v>
                </c:pt>
                <c:pt idx="2163">
                  <c:v>0.67280092593136942</c:v>
                </c:pt>
                <c:pt idx="2164">
                  <c:v>0.67292824074684177</c:v>
                </c:pt>
                <c:pt idx="2165">
                  <c:v>0.67306712963181781</c:v>
                </c:pt>
                <c:pt idx="2166">
                  <c:v>0.6731828703705105</c:v>
                </c:pt>
                <c:pt idx="2167">
                  <c:v>0.67331018518598285</c:v>
                </c:pt>
                <c:pt idx="2168">
                  <c:v>0.67341435185517184</c:v>
                </c:pt>
                <c:pt idx="2169">
                  <c:v>0.67354166667064419</c:v>
                </c:pt>
                <c:pt idx="2170">
                  <c:v>0.67365740740933688</c:v>
                </c:pt>
                <c:pt idx="2171">
                  <c:v>0.67378472222480923</c:v>
                </c:pt>
                <c:pt idx="2172">
                  <c:v>0.67388888889399823</c:v>
                </c:pt>
                <c:pt idx="2173">
                  <c:v>0.67402777777897427</c:v>
                </c:pt>
                <c:pt idx="2174">
                  <c:v>0.67413194444816327</c:v>
                </c:pt>
                <c:pt idx="2175">
                  <c:v>0.67425925926363561</c:v>
                </c:pt>
                <c:pt idx="2176">
                  <c:v>0.67438657407910796</c:v>
                </c:pt>
                <c:pt idx="2177">
                  <c:v>0.674490740741021</c:v>
                </c:pt>
                <c:pt idx="2178">
                  <c:v>0.67461805555649335</c:v>
                </c:pt>
                <c:pt idx="2179">
                  <c:v>0.67478009259502869</c:v>
                </c:pt>
                <c:pt idx="2180">
                  <c:v>0.67491898148728069</c:v>
                </c:pt>
                <c:pt idx="2181">
                  <c:v>0.67504629629547708</c:v>
                </c:pt>
                <c:pt idx="2182">
                  <c:v>0.67516203704144573</c:v>
                </c:pt>
                <c:pt idx="2183">
                  <c:v>0.67528935185691807</c:v>
                </c:pt>
                <c:pt idx="2184">
                  <c:v>0.67539351851883112</c:v>
                </c:pt>
                <c:pt idx="2185">
                  <c:v>0.67552083333430346</c:v>
                </c:pt>
                <c:pt idx="2186">
                  <c:v>0.67563657407299615</c:v>
                </c:pt>
                <c:pt idx="2187">
                  <c:v>0.67766203703649808</c:v>
                </c:pt>
                <c:pt idx="2188">
                  <c:v>0.67783564815181307</c:v>
                </c:pt>
                <c:pt idx="2189">
                  <c:v>0.67797453703678912</c:v>
                </c:pt>
                <c:pt idx="2190">
                  <c:v>0.67811342592904111</c:v>
                </c:pt>
                <c:pt idx="2191">
                  <c:v>0.67826388889079681</c:v>
                </c:pt>
                <c:pt idx="2192">
                  <c:v>0.6784143518525525</c:v>
                </c:pt>
                <c:pt idx="2193">
                  <c:v>0.67864583333721384</c:v>
                </c:pt>
                <c:pt idx="2194">
                  <c:v>0.67883101852203254</c:v>
                </c:pt>
                <c:pt idx="2195">
                  <c:v>0.67895833333750488</c:v>
                </c:pt>
                <c:pt idx="2196">
                  <c:v>0.67909722222248092</c:v>
                </c:pt>
                <c:pt idx="2197">
                  <c:v>0.67923611111473292</c:v>
                </c:pt>
                <c:pt idx="2198">
                  <c:v>0.67937499999970896</c:v>
                </c:pt>
                <c:pt idx="2199">
                  <c:v>0.67950231481518131</c:v>
                </c:pt>
                <c:pt idx="2200">
                  <c:v>0.67962962963065365</c:v>
                </c:pt>
                <c:pt idx="2201">
                  <c:v>0.679756944446126</c:v>
                </c:pt>
                <c:pt idx="2202">
                  <c:v>0.67991898148466134</c:v>
                </c:pt>
                <c:pt idx="2203">
                  <c:v>0.68003472222335404</c:v>
                </c:pt>
                <c:pt idx="2204">
                  <c:v>0.68016203703882638</c:v>
                </c:pt>
                <c:pt idx="2205">
                  <c:v>0.68028935185429873</c:v>
                </c:pt>
                <c:pt idx="2206">
                  <c:v>0.68039351852348773</c:v>
                </c:pt>
                <c:pt idx="2207">
                  <c:v>0.68055555555474712</c:v>
                </c:pt>
                <c:pt idx="2208">
                  <c:v>0.68068287037021946</c:v>
                </c:pt>
                <c:pt idx="2209">
                  <c:v>0.68082175926247146</c:v>
                </c:pt>
                <c:pt idx="2210">
                  <c:v>0.68098379630100681</c:v>
                </c:pt>
                <c:pt idx="2211">
                  <c:v>0.68111111111647915</c:v>
                </c:pt>
                <c:pt idx="2212">
                  <c:v>0.6812384259319515</c:v>
                </c:pt>
                <c:pt idx="2213">
                  <c:v>0.68136574074014788</c:v>
                </c:pt>
                <c:pt idx="2214">
                  <c:v>0.68149305555562023</c:v>
                </c:pt>
                <c:pt idx="2215">
                  <c:v>0.68163194444787223</c:v>
                </c:pt>
                <c:pt idx="2216">
                  <c:v>0.68179398148640757</c:v>
                </c:pt>
                <c:pt idx="2217">
                  <c:v>0.68194444444816327</c:v>
                </c:pt>
                <c:pt idx="2218">
                  <c:v>0.68209490740991896</c:v>
                </c:pt>
                <c:pt idx="2219">
                  <c:v>0.68222222222539131</c:v>
                </c:pt>
                <c:pt idx="2220">
                  <c:v>0.68236111111036735</c:v>
                </c:pt>
                <c:pt idx="2221">
                  <c:v>0.68250000000261934</c:v>
                </c:pt>
                <c:pt idx="2222">
                  <c:v>0.68263888889487134</c:v>
                </c:pt>
                <c:pt idx="2223">
                  <c:v>0.68280092592613073</c:v>
                </c:pt>
                <c:pt idx="2224">
                  <c:v>0.68296296296466608</c:v>
                </c:pt>
                <c:pt idx="2225">
                  <c:v>0.68314814814948477</c:v>
                </c:pt>
                <c:pt idx="2226">
                  <c:v>0.68329861111124046</c:v>
                </c:pt>
                <c:pt idx="2227">
                  <c:v>0.68341435185720911</c:v>
                </c:pt>
                <c:pt idx="2228">
                  <c:v>0.68354166667268146</c:v>
                </c:pt>
                <c:pt idx="2229">
                  <c:v>0.6836805555576575</c:v>
                </c:pt>
                <c:pt idx="2230">
                  <c:v>0.6838194444499095</c:v>
                </c:pt>
                <c:pt idx="2231">
                  <c:v>0.68394675926538184</c:v>
                </c:pt>
                <c:pt idx="2232">
                  <c:v>0.68407407407357823</c:v>
                </c:pt>
                <c:pt idx="2233">
                  <c:v>0.68422453704260988</c:v>
                </c:pt>
                <c:pt idx="2234">
                  <c:v>0.68435185185080627</c:v>
                </c:pt>
                <c:pt idx="2235">
                  <c:v>0.68449074074305827</c:v>
                </c:pt>
                <c:pt idx="2236">
                  <c:v>0.68464120370481396</c:v>
                </c:pt>
                <c:pt idx="2237">
                  <c:v>0.68476851852028631</c:v>
                </c:pt>
                <c:pt idx="2238">
                  <c:v>0.68489583333575865</c:v>
                </c:pt>
                <c:pt idx="2239">
                  <c:v>0.68503472222801065</c:v>
                </c:pt>
                <c:pt idx="2240">
                  <c:v>0.68517361111298669</c:v>
                </c:pt>
                <c:pt idx="2241">
                  <c:v>0.68531250000523869</c:v>
                </c:pt>
                <c:pt idx="2242">
                  <c:v>0.68543981482071104</c:v>
                </c:pt>
                <c:pt idx="2243">
                  <c:v>0.68555555555940373</c:v>
                </c:pt>
                <c:pt idx="2244">
                  <c:v>0.68570601852115942</c:v>
                </c:pt>
                <c:pt idx="2245">
                  <c:v>0.68584490741341142</c:v>
                </c:pt>
                <c:pt idx="2246">
                  <c:v>0.68597222222160781</c:v>
                </c:pt>
                <c:pt idx="2247">
                  <c:v>0.68612268519063946</c:v>
                </c:pt>
                <c:pt idx="2248">
                  <c:v>0.6862615740756155</c:v>
                </c:pt>
                <c:pt idx="2249">
                  <c:v>0.6864004629678675</c:v>
                </c:pt>
                <c:pt idx="2250">
                  <c:v>0.68652777778333984</c:v>
                </c:pt>
                <c:pt idx="2251">
                  <c:v>0.68666666666831588</c:v>
                </c:pt>
                <c:pt idx="2252">
                  <c:v>0.68681712963007158</c:v>
                </c:pt>
                <c:pt idx="2253">
                  <c:v>0.68697916666860692</c:v>
                </c:pt>
                <c:pt idx="2254">
                  <c:v>0.68716435185342561</c:v>
                </c:pt>
                <c:pt idx="2255">
                  <c:v>0.68736111111502396</c:v>
                </c:pt>
                <c:pt idx="2256">
                  <c:v>0.687534722223063</c:v>
                </c:pt>
                <c:pt idx="2257">
                  <c:v>0.68768518518481869</c:v>
                </c:pt>
                <c:pt idx="2258">
                  <c:v>0.68781250000029104</c:v>
                </c:pt>
                <c:pt idx="2259">
                  <c:v>0.68795138889254304</c:v>
                </c:pt>
                <c:pt idx="2260">
                  <c:v>0.68809027777751908</c:v>
                </c:pt>
                <c:pt idx="2261">
                  <c:v>0.68822916666977108</c:v>
                </c:pt>
                <c:pt idx="2262">
                  <c:v>0.68836805555474712</c:v>
                </c:pt>
                <c:pt idx="2263">
                  <c:v>0.68849537037021946</c:v>
                </c:pt>
                <c:pt idx="2264">
                  <c:v>0.68863425926247146</c:v>
                </c:pt>
                <c:pt idx="2265">
                  <c:v>0.68879629630100681</c:v>
                </c:pt>
                <c:pt idx="2266">
                  <c:v>0.68893518518598285</c:v>
                </c:pt>
                <c:pt idx="2267">
                  <c:v>0.68907407407823484</c:v>
                </c:pt>
                <c:pt idx="2268">
                  <c:v>0.68921296296321088</c:v>
                </c:pt>
                <c:pt idx="2269">
                  <c:v>0.68935185185546288</c:v>
                </c:pt>
                <c:pt idx="2270">
                  <c:v>0.68953703704028158</c:v>
                </c:pt>
                <c:pt idx="2271">
                  <c:v>0.68971064814832062</c:v>
                </c:pt>
                <c:pt idx="2272">
                  <c:v>0.68983796296379296</c:v>
                </c:pt>
                <c:pt idx="2273">
                  <c:v>0.68996527777926531</c:v>
                </c:pt>
                <c:pt idx="2274">
                  <c:v>0.69010416667151731</c:v>
                </c:pt>
                <c:pt idx="2275">
                  <c:v>0.69024305555649335</c:v>
                </c:pt>
                <c:pt idx="2276">
                  <c:v>0.69039351851824904</c:v>
                </c:pt>
                <c:pt idx="2277">
                  <c:v>0.69053240741050104</c:v>
                </c:pt>
                <c:pt idx="2278">
                  <c:v>0.6927546296356013</c:v>
                </c:pt>
                <c:pt idx="2279">
                  <c:v>0.69295138888992369</c:v>
                </c:pt>
                <c:pt idx="2280">
                  <c:v>0.69306712962861639</c:v>
                </c:pt>
                <c:pt idx="2281">
                  <c:v>0.69318287037458504</c:v>
                </c:pt>
                <c:pt idx="2282">
                  <c:v>0.69331018519005738</c:v>
                </c:pt>
                <c:pt idx="2283">
                  <c:v>0.69362268519034842</c:v>
                </c:pt>
                <c:pt idx="2284">
                  <c:v>0.69375000000582077</c:v>
                </c:pt>
                <c:pt idx="2285">
                  <c:v>0.69390046296757646</c:v>
                </c:pt>
                <c:pt idx="2286">
                  <c:v>0.69405092592933215</c:v>
                </c:pt>
                <c:pt idx="2287">
                  <c:v>0.69423611111415084</c:v>
                </c:pt>
                <c:pt idx="2288">
                  <c:v>0.69437499999912689</c:v>
                </c:pt>
                <c:pt idx="2289">
                  <c:v>0.69464120370685123</c:v>
                </c:pt>
                <c:pt idx="2290">
                  <c:v>0.69474537037604023</c:v>
                </c:pt>
                <c:pt idx="2291">
                  <c:v>0.69488425926101627</c:v>
                </c:pt>
                <c:pt idx="2292">
                  <c:v>0.69506944444583496</c:v>
                </c:pt>
                <c:pt idx="2293">
                  <c:v>0.69518518518452765</c:v>
                </c:pt>
                <c:pt idx="2294">
                  <c:v>0.69532407407677965</c:v>
                </c:pt>
                <c:pt idx="2295">
                  <c:v>0.69549768518481869</c:v>
                </c:pt>
                <c:pt idx="2296">
                  <c:v>0.69563657407707069</c:v>
                </c:pt>
                <c:pt idx="2297">
                  <c:v>0.69576388889254304</c:v>
                </c:pt>
                <c:pt idx="2298">
                  <c:v>0.69598379630042473</c:v>
                </c:pt>
                <c:pt idx="2299">
                  <c:v>0.69611111111589707</c:v>
                </c:pt>
                <c:pt idx="2300">
                  <c:v>0.69623842593136942</c:v>
                </c:pt>
                <c:pt idx="2301">
                  <c:v>0.69636574074684177</c:v>
                </c:pt>
                <c:pt idx="2302">
                  <c:v>0.69651620370859746</c:v>
                </c:pt>
                <c:pt idx="2303">
                  <c:v>0.69667824073985685</c:v>
                </c:pt>
                <c:pt idx="2304">
                  <c:v>0.69680555555532919</c:v>
                </c:pt>
                <c:pt idx="2305">
                  <c:v>0.69695601852436084</c:v>
                </c:pt>
                <c:pt idx="2306">
                  <c:v>0.69712962963239988</c:v>
                </c:pt>
                <c:pt idx="2307">
                  <c:v>0.69724537037109258</c:v>
                </c:pt>
                <c:pt idx="2308">
                  <c:v>0.69738425926334457</c:v>
                </c:pt>
                <c:pt idx="2309">
                  <c:v>0.69753472222510027</c:v>
                </c:pt>
                <c:pt idx="2310">
                  <c:v>0.69768518518685596</c:v>
                </c:pt>
                <c:pt idx="2311">
                  <c:v>0.69781250000232831</c:v>
                </c:pt>
                <c:pt idx="2312">
                  <c:v>0.69797453704086365</c:v>
                </c:pt>
                <c:pt idx="2313">
                  <c:v>0.69814814814890269</c:v>
                </c:pt>
                <c:pt idx="2314">
                  <c:v>0.69831018518743804</c:v>
                </c:pt>
                <c:pt idx="2315">
                  <c:v>0.69851851851854008</c:v>
                </c:pt>
                <c:pt idx="2316">
                  <c:v>0.69871527778013842</c:v>
                </c:pt>
                <c:pt idx="2317">
                  <c:v>0.69893518518802011</c:v>
                </c:pt>
                <c:pt idx="2318">
                  <c:v>0.69907407407299615</c:v>
                </c:pt>
                <c:pt idx="2319">
                  <c:v>0.69921296296524815</c:v>
                </c:pt>
                <c:pt idx="2320">
                  <c:v>0.69935185185750015</c:v>
                </c:pt>
                <c:pt idx="2321">
                  <c:v>0.69949074074247619</c:v>
                </c:pt>
                <c:pt idx="2322">
                  <c:v>0.69965277778101154</c:v>
                </c:pt>
                <c:pt idx="2323">
                  <c:v>0.69981481481954688</c:v>
                </c:pt>
                <c:pt idx="2324">
                  <c:v>0.69995370370452292</c:v>
                </c:pt>
                <c:pt idx="2325">
                  <c:v>0.70011574074305827</c:v>
                </c:pt>
                <c:pt idx="2326">
                  <c:v>0.70026620370481396</c:v>
                </c:pt>
                <c:pt idx="2327">
                  <c:v>0.70042824074334931</c:v>
                </c:pt>
                <c:pt idx="2328">
                  <c:v>0.70059027778188465</c:v>
                </c:pt>
                <c:pt idx="2329">
                  <c:v>0.70075231482042</c:v>
                </c:pt>
                <c:pt idx="2330">
                  <c:v>0.70093750000523869</c:v>
                </c:pt>
                <c:pt idx="2331">
                  <c:v>0.70113425925956108</c:v>
                </c:pt>
                <c:pt idx="2332">
                  <c:v>0.70130787037487607</c:v>
                </c:pt>
                <c:pt idx="2333">
                  <c:v>0.70144675925985212</c:v>
                </c:pt>
                <c:pt idx="2334">
                  <c:v>0.70158564815210411</c:v>
                </c:pt>
                <c:pt idx="2335">
                  <c:v>0.70174768519063946</c:v>
                </c:pt>
                <c:pt idx="2336">
                  <c:v>0.70189814815239515</c:v>
                </c:pt>
                <c:pt idx="2337">
                  <c:v>0.7020601851909305</c:v>
                </c:pt>
                <c:pt idx="2338">
                  <c:v>0.70221064815268619</c:v>
                </c:pt>
                <c:pt idx="2339">
                  <c:v>0.70236111111444188</c:v>
                </c:pt>
                <c:pt idx="2340">
                  <c:v>0.70249999999941792</c:v>
                </c:pt>
                <c:pt idx="2341">
                  <c:v>0.70265046296844957</c:v>
                </c:pt>
                <c:pt idx="2342">
                  <c:v>0.70276620370714227</c:v>
                </c:pt>
                <c:pt idx="2343">
                  <c:v>0.70291666666889796</c:v>
                </c:pt>
                <c:pt idx="2344">
                  <c:v>0.70306712963065365</c:v>
                </c:pt>
                <c:pt idx="2345">
                  <c:v>0.70328703703853535</c:v>
                </c:pt>
                <c:pt idx="2346">
                  <c:v>0.70349537036963739</c:v>
                </c:pt>
                <c:pt idx="2347">
                  <c:v>0.70368055556173204</c:v>
                </c:pt>
                <c:pt idx="2348">
                  <c:v>0.70384259259299142</c:v>
                </c:pt>
                <c:pt idx="2349">
                  <c:v>0.70396990740846377</c:v>
                </c:pt>
                <c:pt idx="2350">
                  <c:v>0.70410879630071577</c:v>
                </c:pt>
                <c:pt idx="2351">
                  <c:v>0.70425925926247146</c:v>
                </c:pt>
                <c:pt idx="2352">
                  <c:v>0.70442129630100681</c:v>
                </c:pt>
                <c:pt idx="2353">
                  <c:v>0.70461805555532919</c:v>
                </c:pt>
                <c:pt idx="2354">
                  <c:v>0.70479166667064419</c:v>
                </c:pt>
                <c:pt idx="2355">
                  <c:v>0.70496527777868323</c:v>
                </c:pt>
                <c:pt idx="2356">
                  <c:v>0.70511574074043892</c:v>
                </c:pt>
                <c:pt idx="2357">
                  <c:v>0.70526620370947057</c:v>
                </c:pt>
                <c:pt idx="2358">
                  <c:v>0.70543981481750961</c:v>
                </c:pt>
                <c:pt idx="2359">
                  <c:v>0.70561342592554865</c:v>
                </c:pt>
                <c:pt idx="2360">
                  <c:v>0.7057638888945803</c:v>
                </c:pt>
                <c:pt idx="2361">
                  <c:v>0.705914351856336</c:v>
                </c:pt>
                <c:pt idx="2362">
                  <c:v>0.70607638889487134</c:v>
                </c:pt>
                <c:pt idx="2363">
                  <c:v>0.70621527777984738</c:v>
                </c:pt>
                <c:pt idx="2364">
                  <c:v>0.70635416667209938</c:v>
                </c:pt>
                <c:pt idx="2365">
                  <c:v>0.70650462963385507</c:v>
                </c:pt>
                <c:pt idx="2366">
                  <c:v>0.70670138888817746</c:v>
                </c:pt>
                <c:pt idx="2367">
                  <c:v>0.70685185185720911</c:v>
                </c:pt>
                <c:pt idx="2368">
                  <c:v>0.70702546296524815</c:v>
                </c:pt>
                <c:pt idx="2369">
                  <c:v>0.70921296296728542</c:v>
                </c:pt>
                <c:pt idx="2370">
                  <c:v>0.70935185185226146</c:v>
                </c:pt>
                <c:pt idx="2371">
                  <c:v>0.70947916666773381</c:v>
                </c:pt>
                <c:pt idx="2372">
                  <c:v>0.70961805555998581</c:v>
                </c:pt>
                <c:pt idx="2373">
                  <c:v>0.70979166666802485</c:v>
                </c:pt>
                <c:pt idx="2374">
                  <c:v>0.70999999999912689</c:v>
                </c:pt>
                <c:pt idx="2375">
                  <c:v>0.71021990740700858</c:v>
                </c:pt>
                <c:pt idx="2376">
                  <c:v>0.71039351852232357</c:v>
                </c:pt>
                <c:pt idx="2377">
                  <c:v>0.71053240740729962</c:v>
                </c:pt>
                <c:pt idx="2378">
                  <c:v>0.71079861111502396</c:v>
                </c:pt>
                <c:pt idx="2379">
                  <c:v>0.71092592593049631</c:v>
                </c:pt>
                <c:pt idx="2380">
                  <c:v>0.71105324074596865</c:v>
                </c:pt>
                <c:pt idx="2381">
                  <c:v>0.71119212963094469</c:v>
                </c:pt>
                <c:pt idx="2382">
                  <c:v>0.71143518518510973</c:v>
                </c:pt>
                <c:pt idx="2383">
                  <c:v>0.71157407407736173</c:v>
                </c:pt>
                <c:pt idx="2384">
                  <c:v>0.71170138889283407</c:v>
                </c:pt>
                <c:pt idx="2385">
                  <c:v>0.71188657407765277</c:v>
                </c:pt>
                <c:pt idx="2386">
                  <c:v>0.71203703703940846</c:v>
                </c:pt>
                <c:pt idx="2387">
                  <c:v>0.71232638889341615</c:v>
                </c:pt>
                <c:pt idx="2388">
                  <c:v>0.7124537037088885</c:v>
                </c:pt>
                <c:pt idx="2389">
                  <c:v>0.71260416667064419</c:v>
                </c:pt>
                <c:pt idx="2390">
                  <c:v>0.71273148148611654</c:v>
                </c:pt>
                <c:pt idx="2391">
                  <c:v>0.71293981481721858</c:v>
                </c:pt>
                <c:pt idx="2392">
                  <c:v>0.71306712963269092</c:v>
                </c:pt>
                <c:pt idx="2393">
                  <c:v>0.71320601851766696</c:v>
                </c:pt>
                <c:pt idx="2394">
                  <c:v>0.71340277777926531</c:v>
                </c:pt>
                <c:pt idx="2395">
                  <c:v>0.71354166667151731</c:v>
                </c:pt>
                <c:pt idx="2396">
                  <c:v>0.71368055555649335</c:v>
                </c:pt>
                <c:pt idx="2397">
                  <c:v>0.71380787037196569</c:v>
                </c:pt>
                <c:pt idx="2398">
                  <c:v>0.71405092592613073</c:v>
                </c:pt>
                <c:pt idx="2399">
                  <c:v>0.71417824074160308</c:v>
                </c:pt>
                <c:pt idx="2400">
                  <c:v>0.71438657407998107</c:v>
                </c:pt>
                <c:pt idx="2401">
                  <c:v>0.71451388888817746</c:v>
                </c:pt>
                <c:pt idx="2402">
                  <c:v>0.71464120370364981</c:v>
                </c:pt>
                <c:pt idx="2403">
                  <c:v>0.71476851851912215</c:v>
                </c:pt>
                <c:pt idx="2404">
                  <c:v>0.71497685185750015</c:v>
                </c:pt>
                <c:pt idx="2405">
                  <c:v>0.71512731481925584</c:v>
                </c:pt>
                <c:pt idx="2406">
                  <c:v>0.71527777778101154</c:v>
                </c:pt>
                <c:pt idx="2407">
                  <c:v>0.71542824074276723</c:v>
                </c:pt>
                <c:pt idx="2408">
                  <c:v>0.71560185185080627</c:v>
                </c:pt>
                <c:pt idx="2409">
                  <c:v>0.71572916666627862</c:v>
                </c:pt>
                <c:pt idx="2410">
                  <c:v>0.71586805555853061</c:v>
                </c:pt>
                <c:pt idx="2411">
                  <c:v>0.71601851852028631</c:v>
                </c:pt>
                <c:pt idx="2412">
                  <c:v>0.71621527778188465</c:v>
                </c:pt>
                <c:pt idx="2413">
                  <c:v>0.71633101852057735</c:v>
                </c:pt>
                <c:pt idx="2414">
                  <c:v>0.71657407407474238</c:v>
                </c:pt>
                <c:pt idx="2415">
                  <c:v>0.71668981482071104</c:v>
                </c:pt>
                <c:pt idx="2416">
                  <c:v>0.71684027778246673</c:v>
                </c:pt>
                <c:pt idx="2417">
                  <c:v>0.71697916666744277</c:v>
                </c:pt>
                <c:pt idx="2418">
                  <c:v>0.71710648148291511</c:v>
                </c:pt>
                <c:pt idx="2419">
                  <c:v>0.71724537037516711</c:v>
                </c:pt>
                <c:pt idx="2420">
                  <c:v>0.71739583333692281</c:v>
                </c:pt>
                <c:pt idx="2421">
                  <c:v>0.71762731481430819</c:v>
                </c:pt>
                <c:pt idx="2422">
                  <c:v>0.71776620370656019</c:v>
                </c:pt>
                <c:pt idx="2423">
                  <c:v>0.71789351852203254</c:v>
                </c:pt>
                <c:pt idx="2424">
                  <c:v>0.71803240740700858</c:v>
                </c:pt>
                <c:pt idx="2425">
                  <c:v>0.71819444444554392</c:v>
                </c:pt>
                <c:pt idx="2426">
                  <c:v>0.71834490740729962</c:v>
                </c:pt>
                <c:pt idx="2427">
                  <c:v>0.71851851852261461</c:v>
                </c:pt>
                <c:pt idx="2428">
                  <c:v>0.71866898148437031</c:v>
                </c:pt>
                <c:pt idx="2429">
                  <c:v>0.71886574074596865</c:v>
                </c:pt>
                <c:pt idx="2430">
                  <c:v>0.71901620370772434</c:v>
                </c:pt>
                <c:pt idx="2431">
                  <c:v>0.71917824074625969</c:v>
                </c:pt>
                <c:pt idx="2432">
                  <c:v>0.71931712963123573</c:v>
                </c:pt>
                <c:pt idx="2433">
                  <c:v>0.71946759259299142</c:v>
                </c:pt>
                <c:pt idx="2434">
                  <c:v>0.71960648148524342</c:v>
                </c:pt>
                <c:pt idx="2435">
                  <c:v>0.71979166667006211</c:v>
                </c:pt>
                <c:pt idx="2436">
                  <c:v>0.7200231481474475</c:v>
                </c:pt>
                <c:pt idx="2437">
                  <c:v>0.7201967592627625</c:v>
                </c:pt>
                <c:pt idx="2438">
                  <c:v>0.72040509259386454</c:v>
                </c:pt>
                <c:pt idx="2439">
                  <c:v>0.72054398148611654</c:v>
                </c:pt>
                <c:pt idx="2440">
                  <c:v>0.72069444444787223</c:v>
                </c:pt>
                <c:pt idx="2441">
                  <c:v>0.72084490740962792</c:v>
                </c:pt>
                <c:pt idx="2442">
                  <c:v>0.72100694444816327</c:v>
                </c:pt>
                <c:pt idx="2443">
                  <c:v>0.72116898148669861</c:v>
                </c:pt>
                <c:pt idx="2444">
                  <c:v>0.72134259259473765</c:v>
                </c:pt>
                <c:pt idx="2445">
                  <c:v>0.721539351856336</c:v>
                </c:pt>
                <c:pt idx="2446">
                  <c:v>0.72168981481809169</c:v>
                </c:pt>
                <c:pt idx="2447">
                  <c:v>0.72184027777984738</c:v>
                </c:pt>
                <c:pt idx="2448">
                  <c:v>0.72199074074160308</c:v>
                </c:pt>
                <c:pt idx="2449">
                  <c:v>0.72216435185691807</c:v>
                </c:pt>
                <c:pt idx="2450">
                  <c:v>0.72232638888817746</c:v>
                </c:pt>
                <c:pt idx="2451">
                  <c:v>0.72250000000349246</c:v>
                </c:pt>
                <c:pt idx="2452">
                  <c:v>0.7226967592650908</c:v>
                </c:pt>
                <c:pt idx="2453">
                  <c:v>0.72287037037312984</c:v>
                </c:pt>
                <c:pt idx="2454">
                  <c:v>0.72300925926538184</c:v>
                </c:pt>
                <c:pt idx="2455">
                  <c:v>0.72315972222713754</c:v>
                </c:pt>
                <c:pt idx="2456">
                  <c:v>0.72333333333517658</c:v>
                </c:pt>
                <c:pt idx="2457">
                  <c:v>0.72351851851999527</c:v>
                </c:pt>
                <c:pt idx="2458">
                  <c:v>0.72368055555853061</c:v>
                </c:pt>
                <c:pt idx="2459">
                  <c:v>0.72388888888963265</c:v>
                </c:pt>
                <c:pt idx="2460">
                  <c:v>0.72607638889166992</c:v>
                </c:pt>
                <c:pt idx="2461">
                  <c:v>0.72623842593020527</c:v>
                </c:pt>
                <c:pt idx="2462">
                  <c:v>0.72637731481518131</c:v>
                </c:pt>
                <c:pt idx="2463">
                  <c:v>0.72653935185371665</c:v>
                </c:pt>
                <c:pt idx="2464">
                  <c:v>0.72672453703853535</c:v>
                </c:pt>
                <c:pt idx="2465">
                  <c:v>0.72695601852319669</c:v>
                </c:pt>
                <c:pt idx="2466">
                  <c:v>0.72722222222364508</c:v>
                </c:pt>
                <c:pt idx="2467">
                  <c:v>0.72741898148524342</c:v>
                </c:pt>
                <c:pt idx="2468">
                  <c:v>0.72755787037021946</c:v>
                </c:pt>
                <c:pt idx="2469">
                  <c:v>0.72773148148553446</c:v>
                </c:pt>
                <c:pt idx="2470">
                  <c:v>0.7278703703705105</c:v>
                </c:pt>
                <c:pt idx="2471">
                  <c:v>0.72803240740904585</c:v>
                </c:pt>
                <c:pt idx="2472">
                  <c:v>0.72821759259386454</c:v>
                </c:pt>
                <c:pt idx="2473">
                  <c:v>0.72837962963239988</c:v>
                </c:pt>
                <c:pt idx="2474">
                  <c:v>0.72853009259415558</c:v>
                </c:pt>
                <c:pt idx="2475">
                  <c:v>0.72873842592525762</c:v>
                </c:pt>
                <c:pt idx="2476">
                  <c:v>0.72890046296379296</c:v>
                </c:pt>
                <c:pt idx="2477">
                  <c:v>0.72905092592554865</c:v>
                </c:pt>
                <c:pt idx="2478">
                  <c:v>0.7292013888945803</c:v>
                </c:pt>
                <c:pt idx="2479">
                  <c:v>0.72936342592583969</c:v>
                </c:pt>
                <c:pt idx="2480">
                  <c:v>0.72953703704115469</c:v>
                </c:pt>
                <c:pt idx="2481">
                  <c:v>0.72971064814919373</c:v>
                </c:pt>
                <c:pt idx="2482">
                  <c:v>0.72984953704144573</c:v>
                </c:pt>
                <c:pt idx="2483">
                  <c:v>0.73001157407998107</c:v>
                </c:pt>
                <c:pt idx="2484">
                  <c:v>0.73017361111124046</c:v>
                </c:pt>
                <c:pt idx="2485">
                  <c:v>0.73031250000349246</c:v>
                </c:pt>
                <c:pt idx="2486">
                  <c:v>0.73047453704202781</c:v>
                </c:pt>
                <c:pt idx="2487">
                  <c:v>0.73063657407328719</c:v>
                </c:pt>
                <c:pt idx="2488">
                  <c:v>0.73081018518860219</c:v>
                </c:pt>
                <c:pt idx="2489">
                  <c:v>0.73098379629664123</c:v>
                </c:pt>
                <c:pt idx="2490">
                  <c:v>0.73113425925839692</c:v>
                </c:pt>
                <c:pt idx="2491">
                  <c:v>0.73129629629693227</c:v>
                </c:pt>
                <c:pt idx="2492">
                  <c:v>0.73129629629693227</c:v>
                </c:pt>
                <c:pt idx="2493">
                  <c:v>0.73129629629693227</c:v>
                </c:pt>
                <c:pt idx="2494">
                  <c:v>0.73129629629693227</c:v>
                </c:pt>
                <c:pt idx="2495">
                  <c:v>0.73129629629693227</c:v>
                </c:pt>
                <c:pt idx="2496">
                  <c:v>0.73129629629693227</c:v>
                </c:pt>
                <c:pt idx="2497">
                  <c:v>0.73129629629693227</c:v>
                </c:pt>
                <c:pt idx="2498">
                  <c:v>0.73129629629693227</c:v>
                </c:pt>
                <c:pt idx="2499">
                  <c:v>0.73138888888934162</c:v>
                </c:pt>
                <c:pt idx="2500">
                  <c:v>0.73155092592787696</c:v>
                </c:pt>
                <c:pt idx="2501">
                  <c:v>0.73170138888963265</c:v>
                </c:pt>
                <c:pt idx="2502">
                  <c:v>0.731863425928168</c:v>
                </c:pt>
                <c:pt idx="2503">
                  <c:v>0.73203703703620704</c:v>
                </c:pt>
                <c:pt idx="2504">
                  <c:v>0.73222222222830169</c:v>
                </c:pt>
                <c:pt idx="2505">
                  <c:v>0.73240740741312038</c:v>
                </c:pt>
                <c:pt idx="2506">
                  <c:v>0.73263888889050577</c:v>
                </c:pt>
                <c:pt idx="2507">
                  <c:v>0.73282407407532446</c:v>
                </c:pt>
                <c:pt idx="2508">
                  <c:v>0.73298611111385981</c:v>
                </c:pt>
                <c:pt idx="2509">
                  <c:v>0.7331250000061118</c:v>
                </c:pt>
                <c:pt idx="2510">
                  <c:v>0.73328703703737119</c:v>
                </c:pt>
                <c:pt idx="2511">
                  <c:v>0.73342592592962319</c:v>
                </c:pt>
                <c:pt idx="2512">
                  <c:v>0.73358796296815854</c:v>
                </c:pt>
                <c:pt idx="2513">
                  <c:v>0.73373842592991423</c:v>
                </c:pt>
                <c:pt idx="2514">
                  <c:v>0.73390046296844957</c:v>
                </c:pt>
                <c:pt idx="2515">
                  <c:v>0.73403935185342561</c:v>
                </c:pt>
                <c:pt idx="2516">
                  <c:v>0.73418981481518131</c:v>
                </c:pt>
                <c:pt idx="2517">
                  <c:v>0.734340277776937</c:v>
                </c:pt>
                <c:pt idx="2518">
                  <c:v>0.73450231481547235</c:v>
                </c:pt>
                <c:pt idx="2519">
                  <c:v>0.73464120370772434</c:v>
                </c:pt>
                <c:pt idx="2520">
                  <c:v>0.73481481481576338</c:v>
                </c:pt>
                <c:pt idx="2521">
                  <c:v>0.73500000000058208</c:v>
                </c:pt>
                <c:pt idx="2522">
                  <c:v>0.73516203703911742</c:v>
                </c:pt>
                <c:pt idx="2523">
                  <c:v>0.73530092593136942</c:v>
                </c:pt>
                <c:pt idx="2524">
                  <c:v>0.73546296296262881</c:v>
                </c:pt>
                <c:pt idx="2525">
                  <c:v>0.73561342593166046</c:v>
                </c:pt>
                <c:pt idx="2526">
                  <c:v>0.7357523148166365</c:v>
                </c:pt>
                <c:pt idx="2527">
                  <c:v>0.73591435185517184</c:v>
                </c:pt>
                <c:pt idx="2528">
                  <c:v>0.73607638889370719</c:v>
                </c:pt>
                <c:pt idx="2529">
                  <c:v>0.73621527777868323</c:v>
                </c:pt>
                <c:pt idx="2530">
                  <c:v>0.73636574074043892</c:v>
                </c:pt>
                <c:pt idx="2531">
                  <c:v>0.73651620370947057</c:v>
                </c:pt>
                <c:pt idx="2532">
                  <c:v>0.73666666667122627</c:v>
                </c:pt>
                <c:pt idx="2533">
                  <c:v>0.73682870370976161</c:v>
                </c:pt>
                <c:pt idx="2534">
                  <c:v>0.736990740741021</c:v>
                </c:pt>
                <c:pt idx="2535">
                  <c:v>0.73718750000261934</c:v>
                </c:pt>
                <c:pt idx="2536">
                  <c:v>0.73739583333372138</c:v>
                </c:pt>
                <c:pt idx="2537">
                  <c:v>0.73760416667209938</c:v>
                </c:pt>
                <c:pt idx="2538">
                  <c:v>0.73778935185691807</c:v>
                </c:pt>
                <c:pt idx="2539">
                  <c:v>0.73793981481867377</c:v>
                </c:pt>
                <c:pt idx="2540">
                  <c:v>0.73809027778042946</c:v>
                </c:pt>
                <c:pt idx="2541">
                  <c:v>0.73824074074218515</c:v>
                </c:pt>
                <c:pt idx="2542">
                  <c:v>0.73839120370394085</c:v>
                </c:pt>
                <c:pt idx="2543">
                  <c:v>0.73854166666569654</c:v>
                </c:pt>
                <c:pt idx="2544">
                  <c:v>0.73870370370423188</c:v>
                </c:pt>
                <c:pt idx="2545">
                  <c:v>0.73885416666598758</c:v>
                </c:pt>
                <c:pt idx="2546">
                  <c:v>0.73901620370452292</c:v>
                </c:pt>
                <c:pt idx="2547">
                  <c:v>0.73915509259677492</c:v>
                </c:pt>
                <c:pt idx="2548">
                  <c:v>0.73931712963531027</c:v>
                </c:pt>
                <c:pt idx="2549">
                  <c:v>0.73945601852028631</c:v>
                </c:pt>
                <c:pt idx="2550">
                  <c:v>0.739606481482042</c:v>
                </c:pt>
                <c:pt idx="2551">
                  <c:v>0.73975694444379769</c:v>
                </c:pt>
                <c:pt idx="2552">
                  <c:v>0.73993055555911269</c:v>
                </c:pt>
                <c:pt idx="2553">
                  <c:v>0.74006944444408873</c:v>
                </c:pt>
                <c:pt idx="2554">
                  <c:v>0.74023148148262408</c:v>
                </c:pt>
                <c:pt idx="2555">
                  <c:v>0.74037037037487607</c:v>
                </c:pt>
                <c:pt idx="2556">
                  <c:v>0.74052083333663177</c:v>
                </c:pt>
                <c:pt idx="2557">
                  <c:v>0.74068287037516711</c:v>
                </c:pt>
                <c:pt idx="2558">
                  <c:v>0.74081018519063946</c:v>
                </c:pt>
                <c:pt idx="2559">
                  <c:v>0.74309027777781012</c:v>
                </c:pt>
                <c:pt idx="2560">
                  <c:v>0.74334490740875481</c:v>
                </c:pt>
                <c:pt idx="2561">
                  <c:v>0.74348379630100681</c:v>
                </c:pt>
                <c:pt idx="2562">
                  <c:v>0.7436342592627625</c:v>
                </c:pt>
                <c:pt idx="2563">
                  <c:v>0.74378472222451819</c:v>
                </c:pt>
                <c:pt idx="2564">
                  <c:v>0.74393518518627388</c:v>
                </c:pt>
                <c:pt idx="2565">
                  <c:v>0.74410879630158888</c:v>
                </c:pt>
                <c:pt idx="2566">
                  <c:v>0.74432870370947057</c:v>
                </c:pt>
                <c:pt idx="2567">
                  <c:v>0.74449074074072996</c:v>
                </c:pt>
                <c:pt idx="2568">
                  <c:v>0.74464120370976161</c:v>
                </c:pt>
                <c:pt idx="2569">
                  <c:v>0.74479166667151731</c:v>
                </c:pt>
                <c:pt idx="2570">
                  <c:v>0.74500000000261934</c:v>
                </c:pt>
                <c:pt idx="2571">
                  <c:v>0.75270833333343035</c:v>
                </c:pt>
                <c:pt idx="2572">
                  <c:v>0.75356481481867377</c:v>
                </c:pt>
                <c:pt idx="2573">
                  <c:v>0.75440972222713754</c:v>
                </c:pt>
                <c:pt idx="2574">
                  <c:v>0.75603009259793907</c:v>
                </c:pt>
                <c:pt idx="2575">
                  <c:v>0.75688657407590654</c:v>
                </c:pt>
                <c:pt idx="2576">
                  <c:v>0.75760416666889796</c:v>
                </c:pt>
                <c:pt idx="2577">
                  <c:v>0.75825231481576338</c:v>
                </c:pt>
                <c:pt idx="2578">
                  <c:v>0.75885416667006211</c:v>
                </c:pt>
                <c:pt idx="2579">
                  <c:v>0.75944444444758119</c:v>
                </c:pt>
                <c:pt idx="2580">
                  <c:v>0.76011574074072996</c:v>
                </c:pt>
                <c:pt idx="2581">
                  <c:v>0.76072916667180834</c:v>
                </c:pt>
                <c:pt idx="2582">
                  <c:v>0.76138888888817746</c:v>
                </c:pt>
                <c:pt idx="2583">
                  <c:v>0.76200231481925584</c:v>
                </c:pt>
                <c:pt idx="2584">
                  <c:v>0.76260416666627862</c:v>
                </c:pt>
                <c:pt idx="2585">
                  <c:v>0.76319444444379769</c:v>
                </c:pt>
                <c:pt idx="2586">
                  <c:v>0.76379629629809642</c:v>
                </c:pt>
                <c:pt idx="2587">
                  <c:v>0.76447916666802485</c:v>
                </c:pt>
                <c:pt idx="2588">
                  <c:v>0.76533564815326827</c:v>
                </c:pt>
                <c:pt idx="2589">
                  <c:v>0.76601851852319669</c:v>
                </c:pt>
                <c:pt idx="2590">
                  <c:v>0.76670138889312511</c:v>
                </c:pt>
                <c:pt idx="2591">
                  <c:v>0.76729166667064419</c:v>
                </c:pt>
                <c:pt idx="2592">
                  <c:v>0.76788194444816327</c:v>
                </c:pt>
                <c:pt idx="2593">
                  <c:v>0.76853009259502869</c:v>
                </c:pt>
                <c:pt idx="2594">
                  <c:v>0.76916666667239042</c:v>
                </c:pt>
                <c:pt idx="2595">
                  <c:v>0.77003472222713754</c:v>
                </c:pt>
                <c:pt idx="2596">
                  <c:v>0.77086805555882165</c:v>
                </c:pt>
                <c:pt idx="2597">
                  <c:v>0.77151620370568708</c:v>
                </c:pt>
                <c:pt idx="2598">
                  <c:v>0.77228009259852115</c:v>
                </c:pt>
                <c:pt idx="2599">
                  <c:v>0.77292824074538657</c:v>
                </c:pt>
                <c:pt idx="2600">
                  <c:v>0.77351851852290565</c:v>
                </c:pt>
                <c:pt idx="2601">
                  <c:v>0.77413194444670808</c:v>
                </c:pt>
                <c:pt idx="2602">
                  <c:v>0.7747106481474475</c:v>
                </c:pt>
                <c:pt idx="2603">
                  <c:v>0.77563657407881692</c:v>
                </c:pt>
                <c:pt idx="2604">
                  <c:v>0.77577546296379296</c:v>
                </c:pt>
                <c:pt idx="2605">
                  <c:v>0.77590277777926531</c:v>
                </c:pt>
                <c:pt idx="2606">
                  <c:v>0.77603009259473765</c:v>
                </c:pt>
                <c:pt idx="2607">
                  <c:v>0.77616898148698965</c:v>
                </c:pt>
                <c:pt idx="2608">
                  <c:v>0.776296296302462</c:v>
                </c:pt>
                <c:pt idx="2609">
                  <c:v>0.77643518518743804</c:v>
                </c:pt>
                <c:pt idx="2610">
                  <c:v>0.77656250000291038</c:v>
                </c:pt>
                <c:pt idx="2611">
                  <c:v>0.77670138888788642</c:v>
                </c:pt>
                <c:pt idx="2612">
                  <c:v>0.77686342592642177</c:v>
                </c:pt>
                <c:pt idx="2613">
                  <c:v>0.77701388888817746</c:v>
                </c:pt>
                <c:pt idx="2614">
                  <c:v>0.77715277778042946</c:v>
                </c:pt>
                <c:pt idx="2615">
                  <c:v>0.77728009259590181</c:v>
                </c:pt>
                <c:pt idx="2616">
                  <c:v>0.77741898148087785</c:v>
                </c:pt>
                <c:pt idx="2617">
                  <c:v>0.7775694444499095</c:v>
                </c:pt>
                <c:pt idx="2618">
                  <c:v>0.77770833333488554</c:v>
                </c:pt>
                <c:pt idx="2619">
                  <c:v>0.77784722222713754</c:v>
                </c:pt>
                <c:pt idx="2620">
                  <c:v>0.77800925925839692</c:v>
                </c:pt>
                <c:pt idx="2621">
                  <c:v>0.77817129629693227</c:v>
                </c:pt>
                <c:pt idx="2622">
                  <c:v>0.77833333333546761</c:v>
                </c:pt>
                <c:pt idx="2623">
                  <c:v>0.77850694444350665</c:v>
                </c:pt>
                <c:pt idx="2624">
                  <c:v>0.778634259258979</c:v>
                </c:pt>
                <c:pt idx="2625">
                  <c:v>0.77876157407445135</c:v>
                </c:pt>
                <c:pt idx="2626">
                  <c:v>0.77894675925927004</c:v>
                </c:pt>
                <c:pt idx="2627">
                  <c:v>0.77912037037458504</c:v>
                </c:pt>
                <c:pt idx="2628">
                  <c:v>0.77927083333634073</c:v>
                </c:pt>
                <c:pt idx="2629">
                  <c:v>0.77939814815181307</c:v>
                </c:pt>
                <c:pt idx="2630">
                  <c:v>0.77954861111356877</c:v>
                </c:pt>
                <c:pt idx="2631">
                  <c:v>0.77967592592904111</c:v>
                </c:pt>
                <c:pt idx="2632">
                  <c:v>0.77980324074451346</c:v>
                </c:pt>
                <c:pt idx="2633">
                  <c:v>0.77993055555998581</c:v>
                </c:pt>
                <c:pt idx="2634">
                  <c:v>0.78005787037545815</c:v>
                </c:pt>
                <c:pt idx="2635">
                  <c:v>0.78019675926043419</c:v>
                </c:pt>
                <c:pt idx="2636">
                  <c:v>0.78035879629896954</c:v>
                </c:pt>
                <c:pt idx="2637">
                  <c:v>0.78049768519122154</c:v>
                </c:pt>
                <c:pt idx="2638">
                  <c:v>0.78062499999941792</c:v>
                </c:pt>
                <c:pt idx="2639">
                  <c:v>0.78076388889166992</c:v>
                </c:pt>
                <c:pt idx="2640">
                  <c:v>0.78089120370714227</c:v>
                </c:pt>
                <c:pt idx="2641">
                  <c:v>0.78103009259211831</c:v>
                </c:pt>
                <c:pt idx="2642">
                  <c:v>0.78115740740759065</c:v>
                </c:pt>
                <c:pt idx="2643">
                  <c:v>0.78130787036934635</c:v>
                </c:pt>
                <c:pt idx="2644">
                  <c:v>0.78146990740788169</c:v>
                </c:pt>
                <c:pt idx="2645">
                  <c:v>0.78159722222335404</c:v>
                </c:pt>
                <c:pt idx="2646">
                  <c:v>0.78172453703882638</c:v>
                </c:pt>
                <c:pt idx="2647">
                  <c:v>0.78187500000058208</c:v>
                </c:pt>
                <c:pt idx="2648">
                  <c:v>0.78200231481605442</c:v>
                </c:pt>
                <c:pt idx="2649">
                  <c:v>0.78215277777781012</c:v>
                </c:pt>
                <c:pt idx="2650">
                  <c:v>0.78231481481634546</c:v>
                </c:pt>
                <c:pt idx="2651">
                  <c:v>0.78452546296466608</c:v>
                </c:pt>
                <c:pt idx="2652">
                  <c:v>0.78466435185691807</c:v>
                </c:pt>
                <c:pt idx="2653">
                  <c:v>0.78479166667239042</c:v>
                </c:pt>
                <c:pt idx="2654">
                  <c:v>0.78491898148058681</c:v>
                </c:pt>
                <c:pt idx="2655">
                  <c:v>0.78505787037283881</c:v>
                </c:pt>
                <c:pt idx="2656">
                  <c:v>0.78521990741137415</c:v>
                </c:pt>
                <c:pt idx="2657">
                  <c:v>0.78542824074247619</c:v>
                </c:pt>
                <c:pt idx="2658">
                  <c:v>0.78563657407357823</c:v>
                </c:pt>
                <c:pt idx="2659">
                  <c:v>0.78576388888905058</c:v>
                </c:pt>
                <c:pt idx="2660">
                  <c:v>0.78589120370452292</c:v>
                </c:pt>
                <c:pt idx="2661">
                  <c:v>0.78616898148175096</c:v>
                </c:pt>
                <c:pt idx="2662">
                  <c:v>0.78629629629722331</c:v>
                </c:pt>
                <c:pt idx="2663">
                  <c:v>0.78642361111269565</c:v>
                </c:pt>
                <c:pt idx="2664">
                  <c:v>0.78656250000494765</c:v>
                </c:pt>
                <c:pt idx="2665">
                  <c:v>0.78668981482042</c:v>
                </c:pt>
                <c:pt idx="2666">
                  <c:v>0.78681712962861639</c:v>
                </c:pt>
                <c:pt idx="2667">
                  <c:v>0.78693287037458504</c:v>
                </c:pt>
                <c:pt idx="2668">
                  <c:v>0.78708333333634073</c:v>
                </c:pt>
                <c:pt idx="2669">
                  <c:v>0.78721064815181307</c:v>
                </c:pt>
                <c:pt idx="2670">
                  <c:v>0.78737268519034842</c:v>
                </c:pt>
                <c:pt idx="2671">
                  <c:v>0.78750000000582077</c:v>
                </c:pt>
                <c:pt idx="2672">
                  <c:v>0.78762731481401715</c:v>
                </c:pt>
                <c:pt idx="2673">
                  <c:v>0.7877546296294895</c:v>
                </c:pt>
                <c:pt idx="2674">
                  <c:v>0.78790509259852115</c:v>
                </c:pt>
                <c:pt idx="2675">
                  <c:v>0.78806712962978054</c:v>
                </c:pt>
                <c:pt idx="2676">
                  <c:v>0.78818287037574919</c:v>
                </c:pt>
                <c:pt idx="2677">
                  <c:v>0.78832175926072523</c:v>
                </c:pt>
                <c:pt idx="2678">
                  <c:v>0.78846064815297723</c:v>
                </c:pt>
                <c:pt idx="2679">
                  <c:v>0.78858796296844957</c:v>
                </c:pt>
                <c:pt idx="2680">
                  <c:v>0.78872685185342561</c:v>
                </c:pt>
                <c:pt idx="2681">
                  <c:v>0.78887731481518131</c:v>
                </c:pt>
                <c:pt idx="2682">
                  <c:v>0.78900462963065365</c:v>
                </c:pt>
                <c:pt idx="2683">
                  <c:v>0.789131944446126</c:v>
                </c:pt>
                <c:pt idx="2684">
                  <c:v>0.789270833338378</c:v>
                </c:pt>
                <c:pt idx="2685">
                  <c:v>0.78946759259270038</c:v>
                </c:pt>
                <c:pt idx="2686">
                  <c:v>0.78958333333866904</c:v>
                </c:pt>
                <c:pt idx="2687">
                  <c:v>0.78972222222364508</c:v>
                </c:pt>
                <c:pt idx="2688">
                  <c:v>0.78988425926218042</c:v>
                </c:pt>
                <c:pt idx="2689">
                  <c:v>0.79005787037021946</c:v>
                </c:pt>
                <c:pt idx="2690">
                  <c:v>0.79021990740875481</c:v>
                </c:pt>
                <c:pt idx="2691">
                  <c:v>0.7903703703705105</c:v>
                </c:pt>
                <c:pt idx="2692">
                  <c:v>0.79049768518598285</c:v>
                </c:pt>
                <c:pt idx="2693">
                  <c:v>0.79062500000145519</c:v>
                </c:pt>
                <c:pt idx="2694">
                  <c:v>0.79076388889370719</c:v>
                </c:pt>
                <c:pt idx="2695">
                  <c:v>0.79090277777868323</c:v>
                </c:pt>
                <c:pt idx="2696">
                  <c:v>0.79104166667093523</c:v>
                </c:pt>
                <c:pt idx="2697">
                  <c:v>0.79118055555591127</c:v>
                </c:pt>
                <c:pt idx="2698">
                  <c:v>0.79131944444816327</c:v>
                </c:pt>
                <c:pt idx="2699">
                  <c:v>0.79148148148669861</c:v>
                </c:pt>
                <c:pt idx="2700">
                  <c:v>0.79162037037167465</c:v>
                </c:pt>
                <c:pt idx="2701">
                  <c:v>0.79178240741021</c:v>
                </c:pt>
                <c:pt idx="2702">
                  <c:v>0.79190972222568234</c:v>
                </c:pt>
                <c:pt idx="2703">
                  <c:v>0.79204861111065838</c:v>
                </c:pt>
                <c:pt idx="2704">
                  <c:v>0.79222222222597338</c:v>
                </c:pt>
                <c:pt idx="2705">
                  <c:v>0.79240740741079208</c:v>
                </c:pt>
                <c:pt idx="2706">
                  <c:v>0.79253472222626442</c:v>
                </c:pt>
                <c:pt idx="2707">
                  <c:v>0.79267361111124046</c:v>
                </c:pt>
                <c:pt idx="2708">
                  <c:v>0.79281250000349246</c:v>
                </c:pt>
                <c:pt idx="2709">
                  <c:v>0.79296296296524815</c:v>
                </c:pt>
                <c:pt idx="2710">
                  <c:v>0.79310185185750015</c:v>
                </c:pt>
                <c:pt idx="2711">
                  <c:v>0.79326388888875954</c:v>
                </c:pt>
                <c:pt idx="2712">
                  <c:v>0.79339120370423188</c:v>
                </c:pt>
                <c:pt idx="2713">
                  <c:v>0.79353009259648388</c:v>
                </c:pt>
                <c:pt idx="2714">
                  <c:v>0.79366898148145992</c:v>
                </c:pt>
                <c:pt idx="2715">
                  <c:v>0.79379629629693227</c:v>
                </c:pt>
                <c:pt idx="2716">
                  <c:v>0.79394675925868796</c:v>
                </c:pt>
                <c:pt idx="2717">
                  <c:v>0.79409722222771961</c:v>
                </c:pt>
                <c:pt idx="2718">
                  <c:v>0.79424768518947531</c:v>
                </c:pt>
                <c:pt idx="2719">
                  <c:v>0.794432870374294</c:v>
                </c:pt>
                <c:pt idx="2720">
                  <c:v>0.79458333333604969</c:v>
                </c:pt>
                <c:pt idx="2721">
                  <c:v>0.79475694444408873</c:v>
                </c:pt>
                <c:pt idx="2722">
                  <c:v>0.79487268519005738</c:v>
                </c:pt>
                <c:pt idx="2723">
                  <c:v>0.79501157407503342</c:v>
                </c:pt>
                <c:pt idx="2724">
                  <c:v>0.79515046296728542</c:v>
                </c:pt>
                <c:pt idx="2725">
                  <c:v>0.79535879629838746</c:v>
                </c:pt>
                <c:pt idx="2726">
                  <c:v>0.79548611111385981</c:v>
                </c:pt>
                <c:pt idx="2727">
                  <c:v>0.79561342592933215</c:v>
                </c:pt>
                <c:pt idx="2728">
                  <c:v>0.7957407407448045</c:v>
                </c:pt>
                <c:pt idx="2729">
                  <c:v>0.79589120370656019</c:v>
                </c:pt>
                <c:pt idx="2730">
                  <c:v>0.79600694444525288</c:v>
                </c:pt>
                <c:pt idx="2731">
                  <c:v>0.79614583333750488</c:v>
                </c:pt>
                <c:pt idx="2732">
                  <c:v>0.79635416666860692</c:v>
                </c:pt>
                <c:pt idx="2733">
                  <c:v>0.79649305556085892</c:v>
                </c:pt>
                <c:pt idx="2734">
                  <c:v>0.79662037037633127</c:v>
                </c:pt>
                <c:pt idx="2735">
                  <c:v>0.79674768518452765</c:v>
                </c:pt>
                <c:pt idx="2736">
                  <c:v>0.79688657407677965</c:v>
                </c:pt>
                <c:pt idx="2737">
                  <c:v>0.797048611115315</c:v>
                </c:pt>
                <c:pt idx="2738">
                  <c:v>0.79718750000029104</c:v>
                </c:pt>
                <c:pt idx="2739">
                  <c:v>0.79731481481576338</c:v>
                </c:pt>
                <c:pt idx="2740">
                  <c:v>0.79744212963123573</c:v>
                </c:pt>
                <c:pt idx="2741">
                  <c:v>0.79758101852348773</c:v>
                </c:pt>
                <c:pt idx="2742">
                  <c:v>0.79770833333896007</c:v>
                </c:pt>
                <c:pt idx="2743">
                  <c:v>0.80001157407969004</c:v>
                </c:pt>
                <c:pt idx="2744">
                  <c:v>0.80013888888788642</c:v>
                </c:pt>
                <c:pt idx="2745">
                  <c:v>0.80027777778013842</c:v>
                </c:pt>
                <c:pt idx="2746">
                  <c:v>0.80040509259561077</c:v>
                </c:pt>
                <c:pt idx="2747">
                  <c:v>0.80053240741108311</c:v>
                </c:pt>
                <c:pt idx="2748">
                  <c:v>0.80089120370394085</c:v>
                </c:pt>
                <c:pt idx="2749">
                  <c:v>0.80974537037400296</c:v>
                </c:pt>
                <c:pt idx="2750">
                  <c:v>0.81076388889050577</c:v>
                </c:pt>
                <c:pt idx="2751">
                  <c:v>0.81180555556056788</c:v>
                </c:pt>
                <c:pt idx="2752">
                  <c:v>0.81281250000029104</c:v>
                </c:pt>
                <c:pt idx="2753">
                  <c:v>0.81372685185488081</c:v>
                </c:pt>
                <c:pt idx="2754">
                  <c:v>0.81444444444787223</c:v>
                </c:pt>
                <c:pt idx="2755">
                  <c:v>0.81504629630217096</c:v>
                </c:pt>
                <c:pt idx="2756">
                  <c:v>0.81562500000291038</c:v>
                </c:pt>
                <c:pt idx="2757">
                  <c:v>0.81622685185720911</c:v>
                </c:pt>
                <c:pt idx="2758">
                  <c:v>0.81682870370423188</c:v>
                </c:pt>
                <c:pt idx="2759">
                  <c:v>0.81747685185109731</c:v>
                </c:pt>
                <c:pt idx="2760">
                  <c:v>0.81810185185167938</c:v>
                </c:pt>
                <c:pt idx="2761">
                  <c:v>0.81934027778333984</c:v>
                </c:pt>
                <c:pt idx="2762">
                  <c:v>0.81946759259153623</c:v>
                </c:pt>
                <c:pt idx="2763">
                  <c:v>0.81957175926072523</c:v>
                </c:pt>
                <c:pt idx="2764">
                  <c:v>0.81969907407619758</c:v>
                </c:pt>
                <c:pt idx="2765">
                  <c:v>0.81981481481489027</c:v>
                </c:pt>
                <c:pt idx="2766">
                  <c:v>0.81995370370714227</c:v>
                </c:pt>
                <c:pt idx="2767">
                  <c:v>0.82006944444583496</c:v>
                </c:pt>
                <c:pt idx="2768">
                  <c:v>0.82019675926130731</c:v>
                </c:pt>
                <c:pt idx="2769">
                  <c:v>0.82030092593049631</c:v>
                </c:pt>
                <c:pt idx="2770">
                  <c:v>0.82042824074596865</c:v>
                </c:pt>
                <c:pt idx="2771">
                  <c:v>0.82054398148466134</c:v>
                </c:pt>
                <c:pt idx="2772">
                  <c:v>0.82067129630013369</c:v>
                </c:pt>
                <c:pt idx="2773">
                  <c:v>0.82077546296204673</c:v>
                </c:pt>
                <c:pt idx="2774">
                  <c:v>0.82089120370801538</c:v>
                </c:pt>
                <c:pt idx="2775">
                  <c:v>0.82103009259299142</c:v>
                </c:pt>
                <c:pt idx="2776">
                  <c:v>0.82113425926218042</c:v>
                </c:pt>
                <c:pt idx="2777">
                  <c:v>0.82126157407765277</c:v>
                </c:pt>
                <c:pt idx="2778">
                  <c:v>0.82137731481634546</c:v>
                </c:pt>
                <c:pt idx="2779">
                  <c:v>0.82150462963181781</c:v>
                </c:pt>
                <c:pt idx="2780">
                  <c:v>0.82160879630100681</c:v>
                </c:pt>
                <c:pt idx="2781">
                  <c:v>0.82173611111647915</c:v>
                </c:pt>
                <c:pt idx="2782">
                  <c:v>0.8218634259319515</c:v>
                </c:pt>
                <c:pt idx="2783">
                  <c:v>0.82196759259386454</c:v>
                </c:pt>
                <c:pt idx="2784">
                  <c:v>0.82209490740933688</c:v>
                </c:pt>
                <c:pt idx="2785">
                  <c:v>0.82222222222480923</c:v>
                </c:pt>
                <c:pt idx="2786">
                  <c:v>0.82233796296350192</c:v>
                </c:pt>
                <c:pt idx="2787">
                  <c:v>0.82246527777897427</c:v>
                </c:pt>
                <c:pt idx="2788">
                  <c:v>0.82256944444816327</c:v>
                </c:pt>
                <c:pt idx="2789">
                  <c:v>0.82269675926363561</c:v>
                </c:pt>
                <c:pt idx="2790">
                  <c:v>0.82282407407910796</c:v>
                </c:pt>
                <c:pt idx="2791">
                  <c:v>0.822928240741021</c:v>
                </c:pt>
                <c:pt idx="2792">
                  <c:v>0.823067129633273</c:v>
                </c:pt>
                <c:pt idx="2793">
                  <c:v>0.82319444444874534</c:v>
                </c:pt>
                <c:pt idx="2794">
                  <c:v>0.82332175926421769</c:v>
                </c:pt>
                <c:pt idx="2795">
                  <c:v>0.82342592592613073</c:v>
                </c:pt>
                <c:pt idx="2796">
                  <c:v>0.82355324074160308</c:v>
                </c:pt>
                <c:pt idx="2797">
                  <c:v>0.82366898148757173</c:v>
                </c:pt>
                <c:pt idx="2798">
                  <c:v>0.82379629629576812</c:v>
                </c:pt>
                <c:pt idx="2799">
                  <c:v>0.82390046296495711</c:v>
                </c:pt>
                <c:pt idx="2800">
                  <c:v>0.82402777778042946</c:v>
                </c:pt>
                <c:pt idx="2801">
                  <c:v>0.82414351851912215</c:v>
                </c:pt>
                <c:pt idx="2802">
                  <c:v>0.8242708333345945</c:v>
                </c:pt>
                <c:pt idx="2803">
                  <c:v>0.82438657407328719</c:v>
                </c:pt>
                <c:pt idx="2804">
                  <c:v>0.82450231481925584</c:v>
                </c:pt>
                <c:pt idx="2805">
                  <c:v>0.82461805555794854</c:v>
                </c:pt>
                <c:pt idx="2806">
                  <c:v>0.82474537037342088</c:v>
                </c:pt>
                <c:pt idx="2807">
                  <c:v>0.82486111111211358</c:v>
                </c:pt>
                <c:pt idx="2808">
                  <c:v>0.82498842592758592</c:v>
                </c:pt>
                <c:pt idx="2809">
                  <c:v>0.82509259259677492</c:v>
                </c:pt>
                <c:pt idx="2810">
                  <c:v>0.82521990741224727</c:v>
                </c:pt>
                <c:pt idx="2811">
                  <c:v>0.82533564815093996</c:v>
                </c:pt>
                <c:pt idx="2812">
                  <c:v>0.82545138888963265</c:v>
                </c:pt>
                <c:pt idx="2813">
                  <c:v>0.8255671296356013</c:v>
                </c:pt>
                <c:pt idx="2814">
                  <c:v>0.82569444444379769</c:v>
                </c:pt>
                <c:pt idx="2815">
                  <c:v>0.82581018518976634</c:v>
                </c:pt>
                <c:pt idx="2816">
                  <c:v>0.82593750000523869</c:v>
                </c:pt>
                <c:pt idx="2817">
                  <c:v>0.82605324074393138</c:v>
                </c:pt>
                <c:pt idx="2818">
                  <c:v>0.82616898148262408</c:v>
                </c:pt>
                <c:pt idx="2819">
                  <c:v>0.82629629629809642</c:v>
                </c:pt>
                <c:pt idx="2820">
                  <c:v>0.82641203703678912</c:v>
                </c:pt>
                <c:pt idx="2821">
                  <c:v>0.82653935185226146</c:v>
                </c:pt>
                <c:pt idx="2822">
                  <c:v>0.82665509259823011</c:v>
                </c:pt>
                <c:pt idx="2823">
                  <c:v>0.82677083333692281</c:v>
                </c:pt>
                <c:pt idx="2824">
                  <c:v>0.82689814815239515</c:v>
                </c:pt>
                <c:pt idx="2825">
                  <c:v>0.8270254629678675</c:v>
                </c:pt>
                <c:pt idx="2826">
                  <c:v>0.82717592592962319</c:v>
                </c:pt>
                <c:pt idx="2827">
                  <c:v>0.82730324074509554</c:v>
                </c:pt>
                <c:pt idx="2828">
                  <c:v>0.82743055556056788</c:v>
                </c:pt>
                <c:pt idx="2829">
                  <c:v>0.82754629629926058</c:v>
                </c:pt>
                <c:pt idx="2830">
                  <c:v>0.82767361111473292</c:v>
                </c:pt>
                <c:pt idx="2831">
                  <c:v>0.82782407407648861</c:v>
                </c:pt>
                <c:pt idx="2832">
                  <c:v>0.82796296296874061</c:v>
                </c:pt>
                <c:pt idx="2833">
                  <c:v>0.82811342593049631</c:v>
                </c:pt>
                <c:pt idx="2834">
                  <c:v>0.83325231482012896</c:v>
                </c:pt>
                <c:pt idx="2835">
                  <c:v>0.83343750000494765</c:v>
                </c:pt>
                <c:pt idx="2836">
                  <c:v>0.83355324074364034</c:v>
                </c:pt>
                <c:pt idx="2837">
                  <c:v>0.83368055555911269</c:v>
                </c:pt>
                <c:pt idx="2838">
                  <c:v>0.83384259259764804</c:v>
                </c:pt>
                <c:pt idx="2839">
                  <c:v>0.83406250000552973</c:v>
                </c:pt>
                <c:pt idx="2840">
                  <c:v>0.83427083333663177</c:v>
                </c:pt>
                <c:pt idx="2841">
                  <c:v>0.83447916666773381</c:v>
                </c:pt>
                <c:pt idx="2842">
                  <c:v>0.8346296296294895</c:v>
                </c:pt>
                <c:pt idx="2843">
                  <c:v>0.83478009259852115</c:v>
                </c:pt>
                <c:pt idx="2844">
                  <c:v>0.83495370370656019</c:v>
                </c:pt>
                <c:pt idx="2845">
                  <c:v>0.83513888889137888</c:v>
                </c:pt>
                <c:pt idx="2846">
                  <c:v>0.83532407407619758</c:v>
                </c:pt>
                <c:pt idx="2847">
                  <c:v>0.83549768518423662</c:v>
                </c:pt>
                <c:pt idx="2848">
                  <c:v>0.83565972222277196</c:v>
                </c:pt>
                <c:pt idx="2849">
                  <c:v>0.83584490740759065</c:v>
                </c:pt>
                <c:pt idx="2850">
                  <c:v>0.835972222223063</c:v>
                </c:pt>
                <c:pt idx="2851">
                  <c:v>0.836145833338378</c:v>
                </c:pt>
                <c:pt idx="2852">
                  <c:v>0.83627314815385034</c:v>
                </c:pt>
                <c:pt idx="2853">
                  <c:v>0.83640046296204673</c:v>
                </c:pt>
                <c:pt idx="2854">
                  <c:v>0.83650462963123573</c:v>
                </c:pt>
                <c:pt idx="2855">
                  <c:v>0.83663194444670808</c:v>
                </c:pt>
                <c:pt idx="2856">
                  <c:v>0.83677083333896007</c:v>
                </c:pt>
                <c:pt idx="2857">
                  <c:v>0.83693287037021946</c:v>
                </c:pt>
                <c:pt idx="2858">
                  <c:v>0.83704861111618811</c:v>
                </c:pt>
                <c:pt idx="2859">
                  <c:v>0.83716435185488081</c:v>
                </c:pt>
                <c:pt idx="2860">
                  <c:v>0.83730324073985685</c:v>
                </c:pt>
                <c:pt idx="2861">
                  <c:v>0.8374537037088885</c:v>
                </c:pt>
                <c:pt idx="2862">
                  <c:v>0.83758101852436084</c:v>
                </c:pt>
                <c:pt idx="2863">
                  <c:v>0.83774305555562023</c:v>
                </c:pt>
                <c:pt idx="2864">
                  <c:v>0.83792824074043892</c:v>
                </c:pt>
                <c:pt idx="2865">
                  <c:v>0.83805555555591127</c:v>
                </c:pt>
                <c:pt idx="2866">
                  <c:v>0.83817129630187992</c:v>
                </c:pt>
                <c:pt idx="2867">
                  <c:v>0.83831018518685596</c:v>
                </c:pt>
                <c:pt idx="2868">
                  <c:v>0.83847222222539131</c:v>
                </c:pt>
                <c:pt idx="2869">
                  <c:v>0.83861111111036735</c:v>
                </c:pt>
                <c:pt idx="2870">
                  <c:v>0.838796296302462</c:v>
                </c:pt>
                <c:pt idx="2871">
                  <c:v>0.84577546296350192</c:v>
                </c:pt>
                <c:pt idx="2872">
                  <c:v>0.84680555555678438</c:v>
                </c:pt>
                <c:pt idx="2873">
                  <c:v>0.8477430555576575</c:v>
                </c:pt>
                <c:pt idx="2874">
                  <c:v>0.84842592592758592</c:v>
                </c:pt>
                <c:pt idx="2875">
                  <c:v>0.849120370374294</c:v>
                </c:pt>
                <c:pt idx="2876">
                  <c:v>0.84981481481372612</c:v>
                </c:pt>
                <c:pt idx="2877">
                  <c:v>0.85063657407590654</c:v>
                </c:pt>
                <c:pt idx="2878">
                  <c:v>0.85137731481518131</c:v>
                </c:pt>
                <c:pt idx="2879">
                  <c:v>0.85206018518510973</c:v>
                </c:pt>
                <c:pt idx="2880">
                  <c:v>0.85271990740875481</c:v>
                </c:pt>
                <c:pt idx="2881">
                  <c:v>0.85347222222480923</c:v>
                </c:pt>
                <c:pt idx="2882">
                  <c:v>0.8542013888945803</c:v>
                </c:pt>
                <c:pt idx="2883">
                  <c:v>0.85500000000320142</c:v>
                </c:pt>
                <c:pt idx="2884">
                  <c:v>0.85615740741195623</c:v>
                </c:pt>
                <c:pt idx="2885">
                  <c:v>0.85629629629693227</c:v>
                </c:pt>
                <c:pt idx="2886">
                  <c:v>0.85646990741224727</c:v>
                </c:pt>
                <c:pt idx="2887">
                  <c:v>0.85668981482012896</c:v>
                </c:pt>
                <c:pt idx="2888">
                  <c:v>0.85684027778188465</c:v>
                </c:pt>
                <c:pt idx="2889">
                  <c:v>0.85697916666686069</c:v>
                </c:pt>
                <c:pt idx="2890">
                  <c:v>0.85712962962861639</c:v>
                </c:pt>
                <c:pt idx="2891">
                  <c:v>0.85729166666715173</c:v>
                </c:pt>
                <c:pt idx="2892">
                  <c:v>0.85746527778246673</c:v>
                </c:pt>
                <c:pt idx="2893">
                  <c:v>0.85763888889050577</c:v>
                </c:pt>
                <c:pt idx="2894">
                  <c:v>0.85781250000582077</c:v>
                </c:pt>
                <c:pt idx="2895">
                  <c:v>0.85796296296757646</c:v>
                </c:pt>
                <c:pt idx="2896">
                  <c:v>0.8581365740756155</c:v>
                </c:pt>
                <c:pt idx="2897">
                  <c:v>0.85829861111415084</c:v>
                </c:pt>
                <c:pt idx="2898">
                  <c:v>0.85848379629896954</c:v>
                </c:pt>
                <c:pt idx="2899">
                  <c:v>0.85865740740700858</c:v>
                </c:pt>
                <c:pt idx="2900">
                  <c:v>0.85887731481489027</c:v>
                </c:pt>
                <c:pt idx="2901">
                  <c:v>0.85909722222277196</c:v>
                </c:pt>
                <c:pt idx="2902">
                  <c:v>0.85932870370743331</c:v>
                </c:pt>
                <c:pt idx="2903">
                  <c:v>0.85953703703853535</c:v>
                </c:pt>
                <c:pt idx="2904">
                  <c:v>0.85972222222335404</c:v>
                </c:pt>
                <c:pt idx="2905">
                  <c:v>0.85986111111560604</c:v>
                </c:pt>
                <c:pt idx="2906">
                  <c:v>0.86002314815414138</c:v>
                </c:pt>
                <c:pt idx="2907">
                  <c:v>0.86020833333896007</c:v>
                </c:pt>
                <c:pt idx="2908">
                  <c:v>0.86039351852377877</c:v>
                </c:pt>
                <c:pt idx="2909">
                  <c:v>0.86056712963181781</c:v>
                </c:pt>
                <c:pt idx="2910">
                  <c:v>0.86077546296291985</c:v>
                </c:pt>
                <c:pt idx="2911">
                  <c:v>0.86096064814773854</c:v>
                </c:pt>
                <c:pt idx="2912">
                  <c:v>0.86113425926305354</c:v>
                </c:pt>
                <c:pt idx="2913">
                  <c:v>0.86130787037109258</c:v>
                </c:pt>
                <c:pt idx="2914">
                  <c:v>0.86151620370947057</c:v>
                </c:pt>
                <c:pt idx="2915">
                  <c:v>0.86171296296379296</c:v>
                </c:pt>
                <c:pt idx="2916">
                  <c:v>0.86185185185604496</c:v>
                </c:pt>
                <c:pt idx="2917">
                  <c:v>0.86200231481780065</c:v>
                </c:pt>
                <c:pt idx="2918">
                  <c:v>0.862164351856336</c:v>
                </c:pt>
                <c:pt idx="2919">
                  <c:v>0.86231481481809169</c:v>
                </c:pt>
                <c:pt idx="2920">
                  <c:v>0.86246527777984738</c:v>
                </c:pt>
                <c:pt idx="2921">
                  <c:v>0.86261574074160308</c:v>
                </c:pt>
                <c:pt idx="2922">
                  <c:v>0.86277777778013842</c:v>
                </c:pt>
                <c:pt idx="2923">
                  <c:v>0.86293981481867377</c:v>
                </c:pt>
                <c:pt idx="2924">
                  <c:v>0.86314814814977581</c:v>
                </c:pt>
                <c:pt idx="2925">
                  <c:v>0.86564814815210411</c:v>
                </c:pt>
                <c:pt idx="2926">
                  <c:v>0.86578703703708015</c:v>
                </c:pt>
                <c:pt idx="2927">
                  <c:v>0.86592592592933215</c:v>
                </c:pt>
                <c:pt idx="2928">
                  <c:v>0.86606481481430819</c:v>
                </c:pt>
                <c:pt idx="2929">
                  <c:v>0.86624999999912689</c:v>
                </c:pt>
                <c:pt idx="2930">
                  <c:v>0.86645833333750488</c:v>
                </c:pt>
                <c:pt idx="2931">
                  <c:v>0.86668981481489027</c:v>
                </c:pt>
                <c:pt idx="2932">
                  <c:v>0.86689814815326827</c:v>
                </c:pt>
                <c:pt idx="2933">
                  <c:v>0.86704861111502396</c:v>
                </c:pt>
                <c:pt idx="2934">
                  <c:v>0.8671875</c:v>
                </c:pt>
                <c:pt idx="2935">
                  <c:v>0.86740740740788169</c:v>
                </c:pt>
                <c:pt idx="2936">
                  <c:v>0.86755787036963739</c:v>
                </c:pt>
                <c:pt idx="2937">
                  <c:v>0.86768518518510973</c:v>
                </c:pt>
                <c:pt idx="2938">
                  <c:v>0.86783564815414138</c:v>
                </c:pt>
                <c:pt idx="2939">
                  <c:v>0.86797453703911742</c:v>
                </c:pt>
                <c:pt idx="2940">
                  <c:v>0.86812500000087311</c:v>
                </c:pt>
                <c:pt idx="2941">
                  <c:v>0.86826388889312511</c:v>
                </c:pt>
                <c:pt idx="2942">
                  <c:v>0.86839120370859746</c:v>
                </c:pt>
                <c:pt idx="2943">
                  <c:v>0.86854166667035315</c:v>
                </c:pt>
                <c:pt idx="2944">
                  <c:v>0.86865740740904585</c:v>
                </c:pt>
                <c:pt idx="2945">
                  <c:v>0.86880787037080154</c:v>
                </c:pt>
                <c:pt idx="2946">
                  <c:v>0.86894675926305354</c:v>
                </c:pt>
                <c:pt idx="2947">
                  <c:v>0.86908564814802958</c:v>
                </c:pt>
                <c:pt idx="2948">
                  <c:v>0.86922453704028158</c:v>
                </c:pt>
                <c:pt idx="2949">
                  <c:v>0.86938657407881692</c:v>
                </c:pt>
                <c:pt idx="2950">
                  <c:v>0.86951388889428927</c:v>
                </c:pt>
                <c:pt idx="2951">
                  <c:v>0.86965277777926531</c:v>
                </c:pt>
                <c:pt idx="2952">
                  <c:v>0.86979166667151731</c:v>
                </c:pt>
                <c:pt idx="2953">
                  <c:v>0.869942129633273</c:v>
                </c:pt>
                <c:pt idx="2954">
                  <c:v>0.87006944444874534</c:v>
                </c:pt>
                <c:pt idx="2955">
                  <c:v>0.87020833333372138</c:v>
                </c:pt>
                <c:pt idx="2956">
                  <c:v>0.87293981482071104</c:v>
                </c:pt>
                <c:pt idx="2957">
                  <c:v>0.87307870370568708</c:v>
                </c:pt>
                <c:pt idx="2958">
                  <c:v>0.87321759259793907</c:v>
                </c:pt>
                <c:pt idx="2959">
                  <c:v>0.87334490741341142</c:v>
                </c:pt>
                <c:pt idx="2960">
                  <c:v>0.87349537037516711</c:v>
                </c:pt>
                <c:pt idx="2961">
                  <c:v>0.8737268518525525</c:v>
                </c:pt>
                <c:pt idx="2962">
                  <c:v>0.87392361111415084</c:v>
                </c:pt>
                <c:pt idx="2963">
                  <c:v>0.87414351852203254</c:v>
                </c:pt>
                <c:pt idx="2964">
                  <c:v>0.87429398148378823</c:v>
                </c:pt>
                <c:pt idx="2965">
                  <c:v>0.87442129629926058</c:v>
                </c:pt>
                <c:pt idx="2966">
                  <c:v>0.87457175926101627</c:v>
                </c:pt>
                <c:pt idx="2967">
                  <c:v>0.87474537037633127</c:v>
                </c:pt>
                <c:pt idx="2968">
                  <c:v>0.87498842593049631</c:v>
                </c:pt>
                <c:pt idx="2969">
                  <c:v>0.87512731481547235</c:v>
                </c:pt>
                <c:pt idx="2970">
                  <c:v>0.87530092593078734</c:v>
                </c:pt>
                <c:pt idx="2971">
                  <c:v>0.88339120370801538</c:v>
                </c:pt>
                <c:pt idx="2972">
                  <c:v>0.88453703703999054</c:v>
                </c:pt>
                <c:pt idx="2973">
                  <c:v>0.88555555555649335</c:v>
                </c:pt>
                <c:pt idx="2974">
                  <c:v>0.88648148148058681</c:v>
                </c:pt>
                <c:pt idx="2975">
                  <c:v>0.88739583333517658</c:v>
                </c:pt>
                <c:pt idx="2976">
                  <c:v>0.88833333333604969</c:v>
                </c:pt>
                <c:pt idx="2977">
                  <c:v>0.88925925926014315</c:v>
                </c:pt>
                <c:pt idx="2978">
                  <c:v>0.89017361111473292</c:v>
                </c:pt>
                <c:pt idx="2979">
                  <c:v>0.89111111111560604</c:v>
                </c:pt>
                <c:pt idx="2980">
                  <c:v>0.8920370370396995</c:v>
                </c:pt>
                <c:pt idx="2981">
                  <c:v>0.89293981481750961</c:v>
                </c:pt>
                <c:pt idx="2982">
                  <c:v>0.89386574074160308</c:v>
                </c:pt>
                <c:pt idx="2983">
                  <c:v>0.89479166666569654</c:v>
                </c:pt>
                <c:pt idx="2984">
                  <c:v>0.89571759259706596</c:v>
                </c:pt>
                <c:pt idx="2985">
                  <c:v>0.89664351852115942</c:v>
                </c:pt>
                <c:pt idx="2986">
                  <c:v>0.89756944444525288</c:v>
                </c:pt>
                <c:pt idx="2987">
                  <c:v>0.898472222223063</c:v>
                </c:pt>
                <c:pt idx="2988">
                  <c:v>0.90023148148611654</c:v>
                </c:pt>
                <c:pt idx="2989">
                  <c:v>0.90039351852465188</c:v>
                </c:pt>
                <c:pt idx="2990">
                  <c:v>0.90054398148640757</c:v>
                </c:pt>
                <c:pt idx="2991">
                  <c:v>0.90068287037138361</c:v>
                </c:pt>
                <c:pt idx="2992">
                  <c:v>0.90083333333313931</c:v>
                </c:pt>
                <c:pt idx="2993">
                  <c:v>0.90097222222539131</c:v>
                </c:pt>
                <c:pt idx="2994">
                  <c:v>0.90111111111036735</c:v>
                </c:pt>
                <c:pt idx="2995">
                  <c:v>0.90123842592583969</c:v>
                </c:pt>
                <c:pt idx="2996">
                  <c:v>0.90137731481809169</c:v>
                </c:pt>
                <c:pt idx="2997">
                  <c:v>0.90150462963356404</c:v>
                </c:pt>
                <c:pt idx="2998">
                  <c:v>0.90163194444903638</c:v>
                </c:pt>
                <c:pt idx="2999">
                  <c:v>0.90177083333401242</c:v>
                </c:pt>
                <c:pt idx="3000">
                  <c:v>0.90189814814948477</c:v>
                </c:pt>
                <c:pt idx="3001">
                  <c:v>0.90203703704173677</c:v>
                </c:pt>
                <c:pt idx="3002">
                  <c:v>0.90216435185720911</c:v>
                </c:pt>
                <c:pt idx="3003">
                  <c:v>0.90228009259590181</c:v>
                </c:pt>
                <c:pt idx="3004">
                  <c:v>0.90241898148087785</c:v>
                </c:pt>
                <c:pt idx="3005">
                  <c:v>0.90254629629635019</c:v>
                </c:pt>
                <c:pt idx="3006">
                  <c:v>0.90267361111182254</c:v>
                </c:pt>
                <c:pt idx="3007">
                  <c:v>0.90280092592729488</c:v>
                </c:pt>
                <c:pt idx="3008">
                  <c:v>0.90292824074276723</c:v>
                </c:pt>
                <c:pt idx="3009">
                  <c:v>0.90305555555823958</c:v>
                </c:pt>
                <c:pt idx="3010">
                  <c:v>0.90318287037371192</c:v>
                </c:pt>
                <c:pt idx="3011">
                  <c:v>0.90331018518918427</c:v>
                </c:pt>
                <c:pt idx="3012">
                  <c:v>0.90343750000465661</c:v>
                </c:pt>
                <c:pt idx="3013">
                  <c:v>0.90356481482012896</c:v>
                </c:pt>
                <c:pt idx="3014">
                  <c:v>0.9036921296356013</c:v>
                </c:pt>
                <c:pt idx="3015">
                  <c:v>0.903807870374294</c:v>
                </c:pt>
                <c:pt idx="3016">
                  <c:v>0.90586805556085892</c:v>
                </c:pt>
                <c:pt idx="3017">
                  <c:v>0.90604166666889796</c:v>
                </c:pt>
                <c:pt idx="3018">
                  <c:v>0.906215277776937</c:v>
                </c:pt>
                <c:pt idx="3019">
                  <c:v>0.90636574074596865</c:v>
                </c:pt>
                <c:pt idx="3020">
                  <c:v>0.90655092593078734</c:v>
                </c:pt>
                <c:pt idx="3021">
                  <c:v>0.90670138889254304</c:v>
                </c:pt>
                <c:pt idx="3022">
                  <c:v>0.90686342593107838</c:v>
                </c:pt>
                <c:pt idx="3023">
                  <c:v>0.90703703703911742</c:v>
                </c:pt>
                <c:pt idx="3024">
                  <c:v>0.90722222222393611</c:v>
                </c:pt>
                <c:pt idx="3025">
                  <c:v>0.90737268518569181</c:v>
                </c:pt>
                <c:pt idx="3026">
                  <c:v>0.9075231481474475</c:v>
                </c:pt>
                <c:pt idx="3027">
                  <c:v>0.90767361111647915</c:v>
                </c:pt>
                <c:pt idx="3028">
                  <c:v>0.90782407407823484</c:v>
                </c:pt>
                <c:pt idx="3029">
                  <c:v>0.90798611111677019</c:v>
                </c:pt>
                <c:pt idx="3030">
                  <c:v>0.90812500000174623</c:v>
                </c:pt>
                <c:pt idx="3031">
                  <c:v>0.90828703704028158</c:v>
                </c:pt>
                <c:pt idx="3032">
                  <c:v>0.90843750000203727</c:v>
                </c:pt>
                <c:pt idx="3033">
                  <c:v>0.90857638889428927</c:v>
                </c:pt>
                <c:pt idx="3034">
                  <c:v>0.91525462963181781</c:v>
                </c:pt>
                <c:pt idx="3035">
                  <c:v>0.91627314814832062</c:v>
                </c:pt>
                <c:pt idx="3036">
                  <c:v>0.91730324074160308</c:v>
                </c:pt>
                <c:pt idx="3037">
                  <c:v>0.91827546296553919</c:v>
                </c:pt>
                <c:pt idx="3038">
                  <c:v>0.91920138888963265</c:v>
                </c:pt>
                <c:pt idx="3039">
                  <c:v>0.92011574074422242</c:v>
                </c:pt>
                <c:pt idx="3040">
                  <c:v>0.92104166666831588</c:v>
                </c:pt>
                <c:pt idx="3041">
                  <c:v>0.92196759259240935</c:v>
                </c:pt>
                <c:pt idx="3042">
                  <c:v>0.92290509259328246</c:v>
                </c:pt>
                <c:pt idx="3043">
                  <c:v>0.92381944444787223</c:v>
                </c:pt>
                <c:pt idx="3044">
                  <c:v>0.92475694444874534</c:v>
                </c:pt>
                <c:pt idx="3045">
                  <c:v>0.92568287037283881</c:v>
                </c:pt>
                <c:pt idx="3046">
                  <c:v>0.92662037037371192</c:v>
                </c:pt>
                <c:pt idx="3047">
                  <c:v>0.92758101852086838</c:v>
                </c:pt>
                <c:pt idx="3048">
                  <c:v>0.9285185185217415</c:v>
                </c:pt>
                <c:pt idx="3049">
                  <c:v>0.92943287037633127</c:v>
                </c:pt>
                <c:pt idx="3050">
                  <c:v>0.93039351852348773</c:v>
                </c:pt>
                <c:pt idx="3051">
                  <c:v>0.93131944444758119</c:v>
                </c:pt>
                <c:pt idx="3052">
                  <c:v>0.93224537037167465</c:v>
                </c:pt>
                <c:pt idx="3053">
                  <c:v>0.93317129629576812</c:v>
                </c:pt>
                <c:pt idx="3054">
                  <c:v>0.93409722222713754</c:v>
                </c:pt>
                <c:pt idx="3055">
                  <c:v>0.93584490741341142</c:v>
                </c:pt>
                <c:pt idx="3056">
                  <c:v>0.93598379629838746</c:v>
                </c:pt>
                <c:pt idx="3057">
                  <c:v>0.93612268519063946</c:v>
                </c:pt>
                <c:pt idx="3058">
                  <c:v>0.93627314815239515</c:v>
                </c:pt>
                <c:pt idx="3059">
                  <c:v>0.93641203703737119</c:v>
                </c:pt>
                <c:pt idx="3060">
                  <c:v>0.93653935185284354</c:v>
                </c:pt>
                <c:pt idx="3061">
                  <c:v>0.93667824074509554</c:v>
                </c:pt>
                <c:pt idx="3062">
                  <c:v>0.93680555556056788</c:v>
                </c:pt>
                <c:pt idx="3063">
                  <c:v>0.93694444444554392</c:v>
                </c:pt>
                <c:pt idx="3064">
                  <c:v>0.93708333333779592</c:v>
                </c:pt>
                <c:pt idx="3065">
                  <c:v>0.93721064815326827</c:v>
                </c:pt>
                <c:pt idx="3066">
                  <c:v>0.93734953703824431</c:v>
                </c:pt>
                <c:pt idx="3067">
                  <c:v>0.93747685185371665</c:v>
                </c:pt>
                <c:pt idx="3068">
                  <c:v>0.93761574074596865</c:v>
                </c:pt>
                <c:pt idx="3069">
                  <c:v>0.937743055561441</c:v>
                </c:pt>
                <c:pt idx="3070">
                  <c:v>0.93785879630013369</c:v>
                </c:pt>
                <c:pt idx="3071">
                  <c:v>0.93799768518510973</c:v>
                </c:pt>
                <c:pt idx="3072">
                  <c:v>0.93812500000058208</c:v>
                </c:pt>
                <c:pt idx="3073">
                  <c:v>0.93826388889283407</c:v>
                </c:pt>
                <c:pt idx="3074">
                  <c:v>0.93839120370830642</c:v>
                </c:pt>
                <c:pt idx="3075">
                  <c:v>0.93851851852377877</c:v>
                </c:pt>
                <c:pt idx="3076">
                  <c:v>0.93864583333925111</c:v>
                </c:pt>
                <c:pt idx="3077">
                  <c:v>0.93876157407794381</c:v>
                </c:pt>
                <c:pt idx="3078">
                  <c:v>0.94363425925985212</c:v>
                </c:pt>
                <c:pt idx="3079">
                  <c:v>0.94375000000582077</c:v>
                </c:pt>
                <c:pt idx="3080">
                  <c:v>0.94387731481401715</c:v>
                </c:pt>
                <c:pt idx="3081">
                  <c:v>0.94399305555998581</c:v>
                </c:pt>
                <c:pt idx="3082">
                  <c:v>0.94413194444496185</c:v>
                </c:pt>
                <c:pt idx="3083">
                  <c:v>0.9442476851909305</c:v>
                </c:pt>
                <c:pt idx="3084">
                  <c:v>0.94437499999912689</c:v>
                </c:pt>
                <c:pt idx="3085">
                  <c:v>0.94450231481459923</c:v>
                </c:pt>
                <c:pt idx="3086">
                  <c:v>0.94464120370685123</c:v>
                </c:pt>
                <c:pt idx="3087">
                  <c:v>0.94475694444554392</c:v>
                </c:pt>
                <c:pt idx="3088">
                  <c:v>0.94488425926101627</c:v>
                </c:pt>
                <c:pt idx="3089">
                  <c:v>0.94501157407648861</c:v>
                </c:pt>
                <c:pt idx="3090">
                  <c:v>0.94513888889196096</c:v>
                </c:pt>
                <c:pt idx="3091">
                  <c:v>0.94525462963065365</c:v>
                </c:pt>
                <c:pt idx="3092">
                  <c:v>0.945381944446126</c:v>
                </c:pt>
                <c:pt idx="3093">
                  <c:v>0.94550925926159834</c:v>
                </c:pt>
                <c:pt idx="3094">
                  <c:v>0.94563657407707069</c:v>
                </c:pt>
                <c:pt idx="3095">
                  <c:v>0.94576388889254304</c:v>
                </c:pt>
                <c:pt idx="3096">
                  <c:v>0.94589120370801538</c:v>
                </c:pt>
                <c:pt idx="3097">
                  <c:v>0.94601851852348773</c:v>
                </c:pt>
                <c:pt idx="3098">
                  <c:v>0.94614583333896007</c:v>
                </c:pt>
                <c:pt idx="3099">
                  <c:v>0.94627314814715646</c:v>
                </c:pt>
                <c:pt idx="3100">
                  <c:v>0.94638888889312511</c:v>
                </c:pt>
                <c:pt idx="3101">
                  <c:v>0.94651620370859746</c:v>
                </c:pt>
                <c:pt idx="3102">
                  <c:v>0.9466435185240698</c:v>
                </c:pt>
                <c:pt idx="3103">
                  <c:v>0.94677083333226619</c:v>
                </c:pt>
                <c:pt idx="3104">
                  <c:v>0.94689814814773854</c:v>
                </c:pt>
                <c:pt idx="3105">
                  <c:v>0.94703703703999054</c:v>
                </c:pt>
                <c:pt idx="3106">
                  <c:v>0.94716435185546288</c:v>
                </c:pt>
                <c:pt idx="3107">
                  <c:v>0.94931712963443715</c:v>
                </c:pt>
                <c:pt idx="3108">
                  <c:v>0.94954861111182254</c:v>
                </c:pt>
                <c:pt idx="3109">
                  <c:v>0.94971064815035788</c:v>
                </c:pt>
                <c:pt idx="3110">
                  <c:v>0.94988425925839692</c:v>
                </c:pt>
                <c:pt idx="3111">
                  <c:v>0.95004629629693227</c:v>
                </c:pt>
                <c:pt idx="3112">
                  <c:v>0.95020833333546761</c:v>
                </c:pt>
                <c:pt idx="3113">
                  <c:v>0.95039351852028631</c:v>
                </c:pt>
                <c:pt idx="3114">
                  <c:v>0.95055555555882165</c:v>
                </c:pt>
                <c:pt idx="3115">
                  <c:v>0.95070601852057735</c:v>
                </c:pt>
                <c:pt idx="3116">
                  <c:v>0.95087962962861639</c:v>
                </c:pt>
                <c:pt idx="3117">
                  <c:v>0.95104166666715173</c:v>
                </c:pt>
                <c:pt idx="3118">
                  <c:v>0.95120370370568708</c:v>
                </c:pt>
                <c:pt idx="3119">
                  <c:v>0.95138888889050577</c:v>
                </c:pt>
                <c:pt idx="3120">
                  <c:v>0.95153935185226146</c:v>
                </c:pt>
                <c:pt idx="3121">
                  <c:v>0.95172453703708015</c:v>
                </c:pt>
                <c:pt idx="3122">
                  <c:v>0.9518750000061118</c:v>
                </c:pt>
                <c:pt idx="3123">
                  <c:v>0.95203703703737119</c:v>
                </c:pt>
                <c:pt idx="3124">
                  <c:v>0.95218749999912689</c:v>
                </c:pt>
                <c:pt idx="3125">
                  <c:v>0.95232638889137888</c:v>
                </c:pt>
                <c:pt idx="3126">
                  <c:v>0.95246527778363088</c:v>
                </c:pt>
                <c:pt idx="3127">
                  <c:v>0.95260416666860692</c:v>
                </c:pt>
                <c:pt idx="3128">
                  <c:v>0.95273148148407927</c:v>
                </c:pt>
                <c:pt idx="3129">
                  <c:v>0.95285879629955161</c:v>
                </c:pt>
                <c:pt idx="3130">
                  <c:v>0.95299768518452765</c:v>
                </c:pt>
                <c:pt idx="3131">
                  <c:v>0.953125</c:v>
                </c:pt>
                <c:pt idx="3132">
                  <c:v>0.95325231481547235</c:v>
                </c:pt>
                <c:pt idx="3133">
                  <c:v>0.95337962963094469</c:v>
                </c:pt>
                <c:pt idx="3134">
                  <c:v>0.95350694444641704</c:v>
                </c:pt>
                <c:pt idx="3135">
                  <c:v>0.95363425926188938</c:v>
                </c:pt>
                <c:pt idx="3136">
                  <c:v>0.95377314815414138</c:v>
                </c:pt>
                <c:pt idx="3137">
                  <c:v>0.95390046296233777</c:v>
                </c:pt>
                <c:pt idx="3138">
                  <c:v>0.95402777777781012</c:v>
                </c:pt>
                <c:pt idx="3139">
                  <c:v>0.95402777777781012</c:v>
                </c:pt>
                <c:pt idx="3140">
                  <c:v>0.95402777777781012</c:v>
                </c:pt>
                <c:pt idx="3141">
                  <c:v>0.9596527777830488</c:v>
                </c:pt>
                <c:pt idx="3142">
                  <c:v>0.95978009259852115</c:v>
                </c:pt>
                <c:pt idx="3143">
                  <c:v>0.95989583333721384</c:v>
                </c:pt>
                <c:pt idx="3144">
                  <c:v>0.96003472222218988</c:v>
                </c:pt>
                <c:pt idx="3145">
                  <c:v>0.96017361111444188</c:v>
                </c:pt>
                <c:pt idx="3146">
                  <c:v>0.96028935185313458</c:v>
                </c:pt>
                <c:pt idx="3147">
                  <c:v>0.96041666666860692</c:v>
                </c:pt>
                <c:pt idx="3148">
                  <c:v>0.96056712963036261</c:v>
                </c:pt>
                <c:pt idx="3149">
                  <c:v>0.96068287037633127</c:v>
                </c:pt>
                <c:pt idx="3150">
                  <c:v>0.96081018518452765</c:v>
                </c:pt>
                <c:pt idx="3151">
                  <c:v>0.96094907407677965</c:v>
                </c:pt>
                <c:pt idx="3152">
                  <c:v>0.961076388892252</c:v>
                </c:pt>
                <c:pt idx="3153">
                  <c:v>0.96119212963094469</c:v>
                </c:pt>
                <c:pt idx="3154">
                  <c:v>0.96130787036963739</c:v>
                </c:pt>
                <c:pt idx="3155">
                  <c:v>0.96143518518510973</c:v>
                </c:pt>
                <c:pt idx="3156">
                  <c:v>0.96157407407736173</c:v>
                </c:pt>
                <c:pt idx="3157">
                  <c:v>0.96168981481605442</c:v>
                </c:pt>
                <c:pt idx="3158">
                  <c:v>0.96181712963152677</c:v>
                </c:pt>
                <c:pt idx="3159">
                  <c:v>0.96194444444699911</c:v>
                </c:pt>
                <c:pt idx="3160">
                  <c:v>0.96207175926247146</c:v>
                </c:pt>
                <c:pt idx="3161">
                  <c:v>0.96219907407794381</c:v>
                </c:pt>
                <c:pt idx="3162">
                  <c:v>0.96233796296291985</c:v>
                </c:pt>
                <c:pt idx="3163">
                  <c:v>0.9624884259319515</c:v>
                </c:pt>
                <c:pt idx="3164">
                  <c:v>0.96260416667064419</c:v>
                </c:pt>
                <c:pt idx="3165">
                  <c:v>0.96275462963239988</c:v>
                </c:pt>
                <c:pt idx="3166">
                  <c:v>0.96287037037109258</c:v>
                </c:pt>
                <c:pt idx="3167">
                  <c:v>0.96299768518656492</c:v>
                </c:pt>
                <c:pt idx="3168">
                  <c:v>0.96313657407881692</c:v>
                </c:pt>
                <c:pt idx="3169">
                  <c:v>0.96327546296379296</c:v>
                </c:pt>
                <c:pt idx="3170">
                  <c:v>0.96339120370976161</c:v>
                </c:pt>
                <c:pt idx="3171">
                  <c:v>0.96353009259473765</c:v>
                </c:pt>
                <c:pt idx="3172">
                  <c:v>0.96366898148698965</c:v>
                </c:pt>
                <c:pt idx="3173">
                  <c:v>0.963796296302462</c:v>
                </c:pt>
                <c:pt idx="3174">
                  <c:v>0.96393518518743804</c:v>
                </c:pt>
                <c:pt idx="3175">
                  <c:v>0.96407407407969004</c:v>
                </c:pt>
                <c:pt idx="3176">
                  <c:v>0.96421296296466608</c:v>
                </c:pt>
                <c:pt idx="3177">
                  <c:v>0.96436342592642177</c:v>
                </c:pt>
                <c:pt idx="3178">
                  <c:v>0.96450231481867377</c:v>
                </c:pt>
                <c:pt idx="3179">
                  <c:v>0.96464120370364981</c:v>
                </c:pt>
                <c:pt idx="3180">
                  <c:v>0.96478009259590181</c:v>
                </c:pt>
                <c:pt idx="3181">
                  <c:v>0.96491898148087785</c:v>
                </c:pt>
                <c:pt idx="3182">
                  <c:v>0.96504629629635019</c:v>
                </c:pt>
                <c:pt idx="3183">
                  <c:v>0.96518518518860219</c:v>
                </c:pt>
                <c:pt idx="3184">
                  <c:v>0.96530092592729488</c:v>
                </c:pt>
                <c:pt idx="3185">
                  <c:v>0.96543981481954688</c:v>
                </c:pt>
                <c:pt idx="3186">
                  <c:v>0.96556712963501923</c:v>
                </c:pt>
                <c:pt idx="3187">
                  <c:v>0.96570601851999527</c:v>
                </c:pt>
                <c:pt idx="3188">
                  <c:v>0.96583333333546761</c:v>
                </c:pt>
                <c:pt idx="3189">
                  <c:v>0.96597222222771961</c:v>
                </c:pt>
                <c:pt idx="3190">
                  <c:v>0.96611111111269565</c:v>
                </c:pt>
                <c:pt idx="3191">
                  <c:v>0.96625000000494765</c:v>
                </c:pt>
                <c:pt idx="3192">
                  <c:v>0.96638888888992369</c:v>
                </c:pt>
                <c:pt idx="3193">
                  <c:v>0.96658564815152204</c:v>
                </c:pt>
                <c:pt idx="3194">
                  <c:v>0.96673611111327773</c:v>
                </c:pt>
                <c:pt idx="3195">
                  <c:v>0.96687500000552973</c:v>
                </c:pt>
                <c:pt idx="3196">
                  <c:v>0.96702546296728542</c:v>
                </c:pt>
                <c:pt idx="3197">
                  <c:v>0.96715277778275777</c:v>
                </c:pt>
                <c:pt idx="3198">
                  <c:v>0.96732638889079681</c:v>
                </c:pt>
                <c:pt idx="3199">
                  <c:v>0.9674768518525525</c:v>
                </c:pt>
                <c:pt idx="3200">
                  <c:v>0.96763888889108784</c:v>
                </c:pt>
                <c:pt idx="3201">
                  <c:v>0.96969907407765277</c:v>
                </c:pt>
                <c:pt idx="3202">
                  <c:v>0.96987268518569181</c:v>
                </c:pt>
                <c:pt idx="3203">
                  <c:v>0.97004629630100681</c:v>
                </c:pt>
                <c:pt idx="3204">
                  <c:v>0.97020833333226619</c:v>
                </c:pt>
                <c:pt idx="3205">
                  <c:v>0.97034722222451819</c:v>
                </c:pt>
                <c:pt idx="3206">
                  <c:v>0.97049768518627388</c:v>
                </c:pt>
                <c:pt idx="3207">
                  <c:v>0.97067129630158888</c:v>
                </c:pt>
                <c:pt idx="3208">
                  <c:v>0.97085648148640757</c:v>
                </c:pt>
                <c:pt idx="3209">
                  <c:v>0.97101851851766696</c:v>
                </c:pt>
                <c:pt idx="3210">
                  <c:v>0.97119212963298196</c:v>
                </c:pt>
                <c:pt idx="3211">
                  <c:v>0.97134259259473765</c:v>
                </c:pt>
                <c:pt idx="3212">
                  <c:v>0.97152777777955635</c:v>
                </c:pt>
                <c:pt idx="3213">
                  <c:v>0.97171296296437504</c:v>
                </c:pt>
                <c:pt idx="3214">
                  <c:v>0.97189814814919373</c:v>
                </c:pt>
                <c:pt idx="3215">
                  <c:v>0.97209490741079208</c:v>
                </c:pt>
                <c:pt idx="3216">
                  <c:v>0.97240740741108311</c:v>
                </c:pt>
                <c:pt idx="3217">
                  <c:v>0.97255787037283881</c:v>
                </c:pt>
                <c:pt idx="3218">
                  <c:v>0.97271990741137415</c:v>
                </c:pt>
                <c:pt idx="3219">
                  <c:v>0.97285879629635019</c:v>
                </c:pt>
                <c:pt idx="3220">
                  <c:v>0.97302083333488554</c:v>
                </c:pt>
                <c:pt idx="3221">
                  <c:v>0.97318287037342088</c:v>
                </c:pt>
                <c:pt idx="3222">
                  <c:v>0.97332175925839692</c:v>
                </c:pt>
                <c:pt idx="3223">
                  <c:v>0.97346064815064892</c:v>
                </c:pt>
                <c:pt idx="3224">
                  <c:v>0.97359953704290092</c:v>
                </c:pt>
                <c:pt idx="3225">
                  <c:v>0.97376157407416031</c:v>
                </c:pt>
                <c:pt idx="3226">
                  <c:v>0.97388888888963265</c:v>
                </c:pt>
                <c:pt idx="3227">
                  <c:v>0.974050925928168</c:v>
                </c:pt>
                <c:pt idx="3228">
                  <c:v>0.97418981482042</c:v>
                </c:pt>
                <c:pt idx="3229">
                  <c:v>0.97434027778217569</c:v>
                </c:pt>
                <c:pt idx="3230">
                  <c:v>0.97447916666715173</c:v>
                </c:pt>
                <c:pt idx="3231">
                  <c:v>0.97460648148262408</c:v>
                </c:pt>
                <c:pt idx="3232">
                  <c:v>0.97475694444437977</c:v>
                </c:pt>
                <c:pt idx="3233">
                  <c:v>0.97489583333663177</c:v>
                </c:pt>
                <c:pt idx="3234">
                  <c:v>0.97503472222160781</c:v>
                </c:pt>
                <c:pt idx="3235">
                  <c:v>0.97519675926014315</c:v>
                </c:pt>
                <c:pt idx="3236">
                  <c:v>0.97533564815239515</c:v>
                </c:pt>
                <c:pt idx="3237">
                  <c:v>0.97547453703737119</c:v>
                </c:pt>
                <c:pt idx="3238">
                  <c:v>0.97564814815268619</c:v>
                </c:pt>
                <c:pt idx="3239">
                  <c:v>0.97579861111444188</c:v>
                </c:pt>
                <c:pt idx="3240">
                  <c:v>0.97596064815297723</c:v>
                </c:pt>
                <c:pt idx="3241">
                  <c:v>0.97609953703795327</c:v>
                </c:pt>
                <c:pt idx="3242">
                  <c:v>0.97624999999970896</c:v>
                </c:pt>
                <c:pt idx="3243">
                  <c:v>0.97641203703824431</c:v>
                </c:pt>
                <c:pt idx="3244">
                  <c:v>0.97655092593049631</c:v>
                </c:pt>
                <c:pt idx="3245">
                  <c:v>0.97668981481547235</c:v>
                </c:pt>
                <c:pt idx="3246">
                  <c:v>0.97684027777722804</c:v>
                </c:pt>
                <c:pt idx="3247">
                  <c:v>0.97699074074625969</c:v>
                </c:pt>
                <c:pt idx="3248">
                  <c:v>0.97712962963123573</c:v>
                </c:pt>
                <c:pt idx="3249">
                  <c:v>0.97729166666977108</c:v>
                </c:pt>
                <c:pt idx="3250">
                  <c:v>0.97743055555474712</c:v>
                </c:pt>
                <c:pt idx="3251">
                  <c:v>0.97759259259328246</c:v>
                </c:pt>
                <c:pt idx="3252">
                  <c:v>0.97771990740875481</c:v>
                </c:pt>
                <c:pt idx="3253">
                  <c:v>0.97785879630100681</c:v>
                </c:pt>
                <c:pt idx="3254">
                  <c:v>0.97802083333226619</c:v>
                </c:pt>
                <c:pt idx="3255">
                  <c:v>0.97815972222451819</c:v>
                </c:pt>
                <c:pt idx="3256">
                  <c:v>0.97831018518627388</c:v>
                </c:pt>
                <c:pt idx="3257">
                  <c:v>0.97844907407852588</c:v>
                </c:pt>
                <c:pt idx="3258">
                  <c:v>0.97858796296350192</c:v>
                </c:pt>
                <c:pt idx="3259">
                  <c:v>0.97873842592525762</c:v>
                </c:pt>
                <c:pt idx="3260">
                  <c:v>0.97886574074072996</c:v>
                </c:pt>
                <c:pt idx="3261">
                  <c:v>0.97902777777926531</c:v>
                </c:pt>
                <c:pt idx="3262">
                  <c:v>0.97923611111036735</c:v>
                </c:pt>
                <c:pt idx="3263">
                  <c:v>0.97937500000261934</c:v>
                </c:pt>
                <c:pt idx="3264">
                  <c:v>0.97951388889487134</c:v>
                </c:pt>
                <c:pt idx="3265">
                  <c:v>0.97964120370306773</c:v>
                </c:pt>
                <c:pt idx="3266">
                  <c:v>0.97979166667209938</c:v>
                </c:pt>
                <c:pt idx="3267">
                  <c:v>0.97993055555707542</c:v>
                </c:pt>
                <c:pt idx="3268">
                  <c:v>0.98004629629576812</c:v>
                </c:pt>
                <c:pt idx="3269">
                  <c:v>0.98019675926479977</c:v>
                </c:pt>
                <c:pt idx="3270">
                  <c:v>0.98032407407299615</c:v>
                </c:pt>
                <c:pt idx="3271">
                  <c:v>0.98047453704202781</c:v>
                </c:pt>
                <c:pt idx="3272">
                  <c:v>0.98060185185750015</c:v>
                </c:pt>
                <c:pt idx="3273">
                  <c:v>0.98072916666569654</c:v>
                </c:pt>
                <c:pt idx="3274">
                  <c:v>0.98086805555794854</c:v>
                </c:pt>
                <c:pt idx="3275">
                  <c:v>0.98101851851970423</c:v>
                </c:pt>
                <c:pt idx="3276">
                  <c:v>0.98115740741195623</c:v>
                </c:pt>
                <c:pt idx="3277">
                  <c:v>0.98129629629693227</c:v>
                </c:pt>
                <c:pt idx="3278">
                  <c:v>0.98143518518918427</c:v>
                </c:pt>
                <c:pt idx="3279">
                  <c:v>0.98157407407416031</c:v>
                </c:pt>
                <c:pt idx="3280">
                  <c:v>0.98173611111269565</c:v>
                </c:pt>
                <c:pt idx="3281">
                  <c:v>0.981863425928168</c:v>
                </c:pt>
                <c:pt idx="3282">
                  <c:v>0.98200231482042</c:v>
                </c:pt>
                <c:pt idx="3283">
                  <c:v>0.98216435185167938</c:v>
                </c:pt>
                <c:pt idx="3284">
                  <c:v>0.98230324074393138</c:v>
                </c:pt>
                <c:pt idx="3285">
                  <c:v>0.98245370370568708</c:v>
                </c:pt>
                <c:pt idx="3286">
                  <c:v>0.98259259259793907</c:v>
                </c:pt>
                <c:pt idx="3287">
                  <c:v>0.98273148148291511</c:v>
                </c:pt>
                <c:pt idx="3288">
                  <c:v>0.98287037037516711</c:v>
                </c:pt>
                <c:pt idx="3289">
                  <c:v>0.98302083333692281</c:v>
                </c:pt>
                <c:pt idx="3290">
                  <c:v>0.98314814815239515</c:v>
                </c:pt>
                <c:pt idx="3291">
                  <c:v>0.98521990740846377</c:v>
                </c:pt>
                <c:pt idx="3292">
                  <c:v>0.98542824074684177</c:v>
                </c:pt>
                <c:pt idx="3293">
                  <c:v>0.98557870370859746</c:v>
                </c:pt>
                <c:pt idx="3294">
                  <c:v>0.9857523148166365</c:v>
                </c:pt>
                <c:pt idx="3295">
                  <c:v>0.98591435185517184</c:v>
                </c:pt>
                <c:pt idx="3296">
                  <c:v>0.98609953703999054</c:v>
                </c:pt>
                <c:pt idx="3297">
                  <c:v>0.98634259259415558</c:v>
                </c:pt>
                <c:pt idx="3298">
                  <c:v>0.98657407407881692</c:v>
                </c:pt>
                <c:pt idx="3299">
                  <c:v>0.98678240740991896</c:v>
                </c:pt>
                <c:pt idx="3300">
                  <c:v>0.986990740741021</c:v>
                </c:pt>
                <c:pt idx="3301">
                  <c:v>0.987199074079399</c:v>
                </c:pt>
                <c:pt idx="3302">
                  <c:v>0.98741898148728069</c:v>
                </c:pt>
                <c:pt idx="3303">
                  <c:v>0.98762731481838273</c:v>
                </c:pt>
                <c:pt idx="3304">
                  <c:v>0.98782407407998107</c:v>
                </c:pt>
                <c:pt idx="3305">
                  <c:v>0.98803240741108311</c:v>
                </c:pt>
                <c:pt idx="3306">
                  <c:v>0.98825231481896481</c:v>
                </c:pt>
                <c:pt idx="3307">
                  <c:v>0.9885069444499095</c:v>
                </c:pt>
                <c:pt idx="3308">
                  <c:v>0.98872685185779119</c:v>
                </c:pt>
                <c:pt idx="3309">
                  <c:v>0.98893518518889323</c:v>
                </c:pt>
                <c:pt idx="3310">
                  <c:v>0.98914351851999527</c:v>
                </c:pt>
                <c:pt idx="3311">
                  <c:v>0.98939814815093996</c:v>
                </c:pt>
                <c:pt idx="3312">
                  <c:v>0.989641203705105</c:v>
                </c:pt>
                <c:pt idx="3313">
                  <c:v>0.98994212962861639</c:v>
                </c:pt>
                <c:pt idx="3314">
                  <c:v>0.99016203703649808</c:v>
                </c:pt>
                <c:pt idx="3315">
                  <c:v>0.99037037037487607</c:v>
                </c:pt>
                <c:pt idx="3316">
                  <c:v>0.99054398148291511</c:v>
                </c:pt>
                <c:pt idx="3317">
                  <c:v>0.99070601852145046</c:v>
                </c:pt>
                <c:pt idx="3318">
                  <c:v>0.9908796296294895</c:v>
                </c:pt>
                <c:pt idx="3319">
                  <c:v>0.99104166666802485</c:v>
                </c:pt>
                <c:pt idx="3320">
                  <c:v>0.99118055556027684</c:v>
                </c:pt>
                <c:pt idx="3321">
                  <c:v>0.99135416666831588</c:v>
                </c:pt>
                <c:pt idx="3322">
                  <c:v>0.99149305556056788</c:v>
                </c:pt>
                <c:pt idx="3323">
                  <c:v>0.99164351852232357</c:v>
                </c:pt>
                <c:pt idx="3324">
                  <c:v>0.99180555556085892</c:v>
                </c:pt>
                <c:pt idx="3325">
                  <c:v>0.99196759259211831</c:v>
                </c:pt>
                <c:pt idx="3326">
                  <c:v>0.99210648148437031</c:v>
                </c:pt>
                <c:pt idx="3327">
                  <c:v>0.992256944446126</c:v>
                </c:pt>
                <c:pt idx="3328">
                  <c:v>0.99241898148466134</c:v>
                </c:pt>
                <c:pt idx="3329">
                  <c:v>0.99256944444641704</c:v>
                </c:pt>
                <c:pt idx="3330">
                  <c:v>0.99275462963123573</c:v>
                </c:pt>
                <c:pt idx="3331">
                  <c:v>0.99290509259299142</c:v>
                </c:pt>
                <c:pt idx="3332">
                  <c:v>0.99306712963152677</c:v>
                </c:pt>
                <c:pt idx="3333">
                  <c:v>0.99321759259328246</c:v>
                </c:pt>
                <c:pt idx="3334">
                  <c:v>0.99336805555503815</c:v>
                </c:pt>
                <c:pt idx="3335">
                  <c:v>0.9935185185240698</c:v>
                </c:pt>
                <c:pt idx="3336">
                  <c:v>0.99365740740904585</c:v>
                </c:pt>
                <c:pt idx="3337">
                  <c:v>0.99379629630129784</c:v>
                </c:pt>
                <c:pt idx="3338">
                  <c:v>0.99395833333255723</c:v>
                </c:pt>
                <c:pt idx="3339">
                  <c:v>0.99408564814802958</c:v>
                </c:pt>
                <c:pt idx="3340">
                  <c:v>0.99423611111706123</c:v>
                </c:pt>
                <c:pt idx="3341">
                  <c:v>0.99437500000203727</c:v>
                </c:pt>
                <c:pt idx="3342">
                  <c:v>0.99450231481750961</c:v>
                </c:pt>
                <c:pt idx="3343">
                  <c:v>0.99464120370976161</c:v>
                </c:pt>
                <c:pt idx="3344">
                  <c:v>0.99478009259473765</c:v>
                </c:pt>
                <c:pt idx="3345">
                  <c:v>0.99491898148698965</c:v>
                </c:pt>
                <c:pt idx="3346">
                  <c:v>0.99505787037196569</c:v>
                </c:pt>
                <c:pt idx="3347">
                  <c:v>0.99520833333372138</c:v>
                </c:pt>
                <c:pt idx="3348">
                  <c:v>0.99532407407969004</c:v>
                </c:pt>
                <c:pt idx="3349">
                  <c:v>0.99547453704144573</c:v>
                </c:pt>
                <c:pt idx="3350">
                  <c:v>0.99562500000320142</c:v>
                </c:pt>
                <c:pt idx="3351">
                  <c:v>0.99575231481867377</c:v>
                </c:pt>
                <c:pt idx="3352">
                  <c:v>0.99589120370364981</c:v>
                </c:pt>
                <c:pt idx="3353">
                  <c:v>0.99603009259590181</c:v>
                </c:pt>
                <c:pt idx="3354">
                  <c:v>0.99616898148087785</c:v>
                </c:pt>
                <c:pt idx="3355">
                  <c:v>0.99630787037312984</c:v>
                </c:pt>
                <c:pt idx="3356">
                  <c:v>0.99645833333488554</c:v>
                </c:pt>
                <c:pt idx="3357">
                  <c:v>0.99658564815035788</c:v>
                </c:pt>
                <c:pt idx="3358">
                  <c:v>0.99673611111211358</c:v>
                </c:pt>
                <c:pt idx="3359">
                  <c:v>0.99687500000436557</c:v>
                </c:pt>
                <c:pt idx="3360">
                  <c:v>0.99702546296612127</c:v>
                </c:pt>
                <c:pt idx="3361">
                  <c:v>0.99717592592787696</c:v>
                </c:pt>
                <c:pt idx="3362">
                  <c:v>0.99731481482012896</c:v>
                </c:pt>
                <c:pt idx="3363">
                  <c:v>0.997453703705105</c:v>
                </c:pt>
                <c:pt idx="3364">
                  <c:v>0.99760416666686069</c:v>
                </c:pt>
                <c:pt idx="3365">
                  <c:v>0.99774305555911269</c:v>
                </c:pt>
                <c:pt idx="3366">
                  <c:v>0.99791666666715173</c:v>
                </c:pt>
                <c:pt idx="3367">
                  <c:v>0.99806712962890742</c:v>
                </c:pt>
                <c:pt idx="3368">
                  <c:v>0.99820601852115942</c:v>
                </c:pt>
                <c:pt idx="3369">
                  <c:v>0.99834490741341142</c:v>
                </c:pt>
                <c:pt idx="3370">
                  <c:v>0.99849537037516711</c:v>
                </c:pt>
                <c:pt idx="3371">
                  <c:v>0.99863425926014315</c:v>
                </c:pt>
                <c:pt idx="3372">
                  <c:v>0.99878472222189885</c:v>
                </c:pt>
                <c:pt idx="3373">
                  <c:v>0.99891203703737119</c:v>
                </c:pt>
                <c:pt idx="3374">
                  <c:v>0.99906249999912689</c:v>
                </c:pt>
                <c:pt idx="3375">
                  <c:v>0.99921296296815854</c:v>
                </c:pt>
                <c:pt idx="3376">
                  <c:v>0.99935185185313458</c:v>
                </c:pt>
                <c:pt idx="3377">
                  <c:v>0.99949074074538657</c:v>
                </c:pt>
                <c:pt idx="3378">
                  <c:v>0.99962962963036261</c:v>
                </c:pt>
                <c:pt idx="3379">
                  <c:v>0.99978009259211831</c:v>
                </c:pt>
                <c:pt idx="3380">
                  <c:v>0.99991898148437031</c:v>
                </c:pt>
                <c:pt idx="3381">
                  <c:v>1.0000578703693463</c:v>
                </c:pt>
                <c:pt idx="3382">
                  <c:v>1.0023495370405726</c:v>
                </c:pt>
                <c:pt idx="3383">
                  <c:v>1.0026041666715173</c:v>
                </c:pt>
                <c:pt idx="3384">
                  <c:v>1.002789351856336</c:v>
                </c:pt>
                <c:pt idx="3385">
                  <c:v>1.0029745370411547</c:v>
                </c:pt>
                <c:pt idx="3386">
                  <c:v>1.0031597222259734</c:v>
                </c:pt>
                <c:pt idx="3387">
                  <c:v>1.0033680555570754</c:v>
                </c:pt>
                <c:pt idx="3388">
                  <c:v>1.0036689814805868</c:v>
                </c:pt>
                <c:pt idx="3389">
                  <c:v>1.0039120370420278</c:v>
                </c:pt>
                <c:pt idx="3390">
                  <c:v>1.0041203703731298</c:v>
                </c:pt>
                <c:pt idx="3391">
                  <c:v>1.0043518518577912</c:v>
                </c:pt>
                <c:pt idx="3392">
                  <c:v>1.0109953703722567</c:v>
                </c:pt>
                <c:pt idx="3393">
                  <c:v>1.0123379629658302</c:v>
                </c:pt>
                <c:pt idx="3394">
                  <c:v>1.0136689814826241</c:v>
                </c:pt>
                <c:pt idx="3395">
                  <c:v>1.0150115740761976</c:v>
                </c:pt>
                <c:pt idx="3396">
                  <c:v>1.0163078703699284</c:v>
                </c:pt>
                <c:pt idx="3397">
                  <c:v>1.0174768518554629</c:v>
                </c:pt>
                <c:pt idx="3398">
                  <c:v>1.0184722222256823</c:v>
                </c:pt>
                <c:pt idx="3399">
                  <c:v>1.0193981481497758</c:v>
                </c:pt>
                <c:pt idx="3400">
                  <c:v>1.0203125000043656</c:v>
                </c:pt>
                <c:pt idx="3401">
                  <c:v>1.021238425928459</c:v>
                </c:pt>
                <c:pt idx="3402">
                  <c:v>1.0221412037062692</c:v>
                </c:pt>
                <c:pt idx="3403">
                  <c:v>1.0230092592610163</c:v>
                </c:pt>
                <c:pt idx="3404">
                  <c:v>1.0238657407462597</c:v>
                </c:pt>
                <c:pt idx="3405">
                  <c:v>1.0247337963010068</c:v>
                </c:pt>
                <c:pt idx="3406">
                  <c:v>1.0255902777789743</c:v>
                </c:pt>
                <c:pt idx="3407">
                  <c:v>1.0264467592642177</c:v>
                </c:pt>
                <c:pt idx="3408">
                  <c:v>1.0273148148189648</c:v>
                </c:pt>
                <c:pt idx="3409">
                  <c:v>1.0281712962969323</c:v>
                </c:pt>
                <c:pt idx="3410">
                  <c:v>1.0290393518516794</c:v>
                </c:pt>
                <c:pt idx="3411">
                  <c:v>1.0298958333369228</c:v>
                </c:pt>
                <c:pt idx="3412">
                  <c:v>1.0307638888916699</c:v>
                </c:pt>
                <c:pt idx="3413">
                  <c:v>1.0316203703696374</c:v>
                </c:pt>
                <c:pt idx="3414">
                  <c:v>1.0325000000011642</c:v>
                </c:pt>
                <c:pt idx="3415">
                  <c:v>1.0333680555559113</c:v>
                </c:pt>
                <c:pt idx="3416">
                  <c:v>1.0353587962963502</c:v>
                </c:pt>
                <c:pt idx="3417">
                  <c:v>1.0355324074116652</c:v>
                </c:pt>
                <c:pt idx="3418">
                  <c:v>1.0357407407427672</c:v>
                </c:pt>
                <c:pt idx="3419">
                  <c:v>1.0360416666662786</c:v>
                </c:pt>
                <c:pt idx="3420">
                  <c:v>1.0362847222277196</c:v>
                </c:pt>
                <c:pt idx="3421">
                  <c:v>1.036550925928168</c:v>
                </c:pt>
                <c:pt idx="3422">
                  <c:v>1.0367476851897663</c:v>
                </c:pt>
                <c:pt idx="3423">
                  <c:v>1.0369212962978054</c:v>
                </c:pt>
                <c:pt idx="3424">
                  <c:v>1.0370833333363407</c:v>
                </c:pt>
                <c:pt idx="3425">
                  <c:v>1.0372916666674428</c:v>
                </c:pt>
                <c:pt idx="3426">
                  <c:v>1.0374768518522615</c:v>
                </c:pt>
                <c:pt idx="3427">
                  <c:v>1.0376504629675765</c:v>
                </c:pt>
                <c:pt idx="3428">
                  <c:v>1.0378472222218988</c:v>
                </c:pt>
                <c:pt idx="3429">
                  <c:v>1.0380208333372138</c:v>
                </c:pt>
                <c:pt idx="3430">
                  <c:v>1.0381944444452529</c:v>
                </c:pt>
                <c:pt idx="3431">
                  <c:v>1.0383912037068512</c:v>
                </c:pt>
                <c:pt idx="3432">
                  <c:v>1.0385763888916699</c:v>
                </c:pt>
                <c:pt idx="3433">
                  <c:v>1.0387731481532683</c:v>
                </c:pt>
                <c:pt idx="3434">
                  <c:v>1.0389467592613073</c:v>
                </c:pt>
                <c:pt idx="3435">
                  <c:v>1.039166666669189</c:v>
                </c:pt>
                <c:pt idx="3436">
                  <c:v>1.0393634259307873</c:v>
                </c:pt>
                <c:pt idx="3437">
                  <c:v>1.039513888892543</c:v>
                </c:pt>
                <c:pt idx="3438">
                  <c:v>1.0396990740773617</c:v>
                </c:pt>
                <c:pt idx="3439">
                  <c:v>1.0398726851854008</c:v>
                </c:pt>
                <c:pt idx="3440">
                  <c:v>1.0400462963007158</c:v>
                </c:pt>
                <c:pt idx="3441">
                  <c:v>1.0402199074087548</c:v>
                </c:pt>
                <c:pt idx="3442">
                  <c:v>1.0403819444472902</c:v>
                </c:pt>
                <c:pt idx="3443">
                  <c:v>1.0405439814858255</c:v>
                </c:pt>
                <c:pt idx="3444">
                  <c:v>1.0407291666706442</c:v>
                </c:pt>
                <c:pt idx="3445">
                  <c:v>1.0409027777786832</c:v>
                </c:pt>
                <c:pt idx="3446">
                  <c:v>1.0410532407404389</c:v>
                </c:pt>
                <c:pt idx="3447">
                  <c:v>1.0412384259252576</c:v>
                </c:pt>
                <c:pt idx="3448">
                  <c:v>1.0414120370405726</c:v>
                </c:pt>
                <c:pt idx="3449">
                  <c:v>1.041643518517958</c:v>
                </c:pt>
                <c:pt idx="3450">
                  <c:v>1.0418750000026193</c:v>
                </c:pt>
                <c:pt idx="3451">
                  <c:v>1.042060185187438</c:v>
                </c:pt>
                <c:pt idx="3452">
                  <c:v>1.0423032407416031</c:v>
                </c:pt>
                <c:pt idx="3453">
                  <c:v>1.0424537037033588</c:v>
                </c:pt>
                <c:pt idx="3454">
                  <c:v>1.0426273148186738</c:v>
                </c:pt>
                <c:pt idx="3455">
                  <c:v>1.0427777777804295</c:v>
                </c:pt>
                <c:pt idx="3456">
                  <c:v>1.0429513888884685</c:v>
                </c:pt>
                <c:pt idx="3457">
                  <c:v>1.0431481481500668</c:v>
                </c:pt>
                <c:pt idx="3458">
                  <c:v>1.0433912037042319</c:v>
                </c:pt>
                <c:pt idx="3459">
                  <c:v>1.0435995370426099</c:v>
                </c:pt>
                <c:pt idx="3460">
                  <c:v>1.0437847222274286</c:v>
                </c:pt>
                <c:pt idx="3461">
                  <c:v>1.0439699074122473</c:v>
                </c:pt>
                <c:pt idx="3462">
                  <c:v>1.044155092597066</c:v>
                </c:pt>
                <c:pt idx="3463">
                  <c:v>1.0443402777818847</c:v>
                </c:pt>
                <c:pt idx="3464">
                  <c:v>1.0445138888899237</c:v>
                </c:pt>
                <c:pt idx="3465">
                  <c:v>1.044710648151522</c:v>
                </c:pt>
                <c:pt idx="3466">
                  <c:v>1.0448958333363407</c:v>
                </c:pt>
                <c:pt idx="3467">
                  <c:v>1.0450810185211594</c:v>
                </c:pt>
                <c:pt idx="3468">
                  <c:v>1.0452546296291985</c:v>
                </c:pt>
                <c:pt idx="3469">
                  <c:v>1.0454050925982301</c:v>
                </c:pt>
                <c:pt idx="3470">
                  <c:v>1.0455671296294895</c:v>
                </c:pt>
                <c:pt idx="3471">
                  <c:v>1.0457175925985212</c:v>
                </c:pt>
                <c:pt idx="3472">
                  <c:v>1.0458912037065602</c:v>
                </c:pt>
                <c:pt idx="3473">
                  <c:v>1.0461111111144419</c:v>
                </c:pt>
                <c:pt idx="3474">
                  <c:v>1.0482523148166365</c:v>
                </c:pt>
                <c:pt idx="3475">
                  <c:v>1.0484490740782348</c:v>
                </c:pt>
                <c:pt idx="3476">
                  <c:v>1.0486574074093369</c:v>
                </c:pt>
                <c:pt idx="3477">
                  <c:v>1.0488425925941556</c:v>
                </c:pt>
                <c:pt idx="3478">
                  <c:v>1.0490277777789743</c:v>
                </c:pt>
                <c:pt idx="3479">
                  <c:v>1.049212962963793</c:v>
                </c:pt>
                <c:pt idx="3480">
                  <c:v>1.049421296302171</c:v>
                </c:pt>
                <c:pt idx="3481">
                  <c:v>1.049629629633273</c:v>
                </c:pt>
                <c:pt idx="3482">
                  <c:v>1.0498148148180917</c:v>
                </c:pt>
                <c:pt idx="3483">
                  <c:v>1.0500000000029104</c:v>
                </c:pt>
                <c:pt idx="3484">
                  <c:v>1.0501967592645087</c:v>
                </c:pt>
                <c:pt idx="3485">
                  <c:v>1.0503819444493274</c:v>
                </c:pt>
                <c:pt idx="3486">
                  <c:v>1.0505671296341461</c:v>
                </c:pt>
                <c:pt idx="3487">
                  <c:v>1.0576273148180917</c:v>
                </c:pt>
                <c:pt idx="3488">
                  <c:v>1.0612037037062692</c:v>
                </c:pt>
                <c:pt idx="3489">
                  <c:v>1.0625462962998427</c:v>
                </c:pt>
                <c:pt idx="3490">
                  <c:v>1.0637152777781012</c:v>
                </c:pt>
                <c:pt idx="3491">
                  <c:v>1.0648842592636356</c:v>
                </c:pt>
                <c:pt idx="3492">
                  <c:v>1.0660416666723904</c:v>
                </c:pt>
                <c:pt idx="3493">
                  <c:v>1.0672106481506489</c:v>
                </c:pt>
                <c:pt idx="3494">
                  <c:v>1.0683796296289074</c:v>
                </c:pt>
                <c:pt idx="3495">
                  <c:v>1.0695370370376622</c:v>
                </c:pt>
                <c:pt idx="3496">
                  <c:v>1.0707060185231967</c:v>
                </c:pt>
                <c:pt idx="3497">
                  <c:v>1.0718171296321088</c:v>
                </c:pt>
                <c:pt idx="3498">
                  <c:v>1.0728472222253913</c:v>
                </c:pt>
                <c:pt idx="3499">
                  <c:v>1.0738194444493274</c:v>
                </c:pt>
                <c:pt idx="3500">
                  <c:v>1.0747337962966412</c:v>
                </c:pt>
                <c:pt idx="3501">
                  <c:v>1.075648148151231</c:v>
                </c:pt>
                <c:pt idx="3502">
                  <c:v>1.0765856481521041</c:v>
                </c:pt>
                <c:pt idx="3503">
                  <c:v>1.0782870370385353</c:v>
                </c:pt>
                <c:pt idx="3504">
                  <c:v>1.0784490740770707</c:v>
                </c:pt>
                <c:pt idx="3505">
                  <c:v>1.0786226851851097</c:v>
                </c:pt>
                <c:pt idx="3506">
                  <c:v>1.0787615740773617</c:v>
                </c:pt>
                <c:pt idx="3507">
                  <c:v>1.0789236111158971</c:v>
                </c:pt>
                <c:pt idx="3508">
                  <c:v>1.0790740740776528</c:v>
                </c:pt>
                <c:pt idx="3509">
                  <c:v>1.0792129629626288</c:v>
                </c:pt>
                <c:pt idx="3510">
                  <c:v>1.0793750000011642</c:v>
                </c:pt>
                <c:pt idx="3511">
                  <c:v>1.0795138888934162</c:v>
                </c:pt>
                <c:pt idx="3512">
                  <c:v>1.0796527777783922</c:v>
                </c:pt>
                <c:pt idx="3513">
                  <c:v>1.0797916666706442</c:v>
                </c:pt>
                <c:pt idx="3514">
                  <c:v>1.0799305555556202</c:v>
                </c:pt>
                <c:pt idx="3515">
                  <c:v>1.0800694444478722</c:v>
                </c:pt>
                <c:pt idx="3516">
                  <c:v>1.0802083333328483</c:v>
                </c:pt>
                <c:pt idx="3517">
                  <c:v>1.0803472222251003</c:v>
                </c:pt>
                <c:pt idx="3518">
                  <c:v>1.080497685186856</c:v>
                </c:pt>
                <c:pt idx="3519">
                  <c:v>1.080636574079108</c:v>
                </c:pt>
                <c:pt idx="3520">
                  <c:v>1.0807638888945803</c:v>
                </c:pt>
                <c:pt idx="3521">
                  <c:v>1.0809027777795563</c:v>
                </c:pt>
                <c:pt idx="3522">
                  <c:v>1.0810416666718083</c:v>
                </c:pt>
                <c:pt idx="3523">
                  <c:v>1.0811689814872807</c:v>
                </c:pt>
                <c:pt idx="3524">
                  <c:v>1.0813194444490364</c:v>
                </c:pt>
                <c:pt idx="3525">
                  <c:v>1.0814467592645087</c:v>
                </c:pt>
                <c:pt idx="3526">
                  <c:v>1.0815856481494848</c:v>
                </c:pt>
                <c:pt idx="3527">
                  <c:v>1.0817245370417368</c:v>
                </c:pt>
                <c:pt idx="3528">
                  <c:v>1.0818402777804295</c:v>
                </c:pt>
                <c:pt idx="3529">
                  <c:v>1.0819791666726815</c:v>
                </c:pt>
                <c:pt idx="3530">
                  <c:v>1.0821064814808778</c:v>
                </c:pt>
                <c:pt idx="3531">
                  <c:v>1.0822569444499095</c:v>
                </c:pt>
                <c:pt idx="3532">
                  <c:v>1.0823842592653818</c:v>
                </c:pt>
                <c:pt idx="3533">
                  <c:v>1.0825347222271375</c:v>
                </c:pt>
                <c:pt idx="3534">
                  <c:v>1.0826736111121136</c:v>
                </c:pt>
                <c:pt idx="3535">
                  <c:v>1.0828009259275859</c:v>
                </c:pt>
                <c:pt idx="3536">
                  <c:v>1.0829398148198379</c:v>
                </c:pt>
                <c:pt idx="3537">
                  <c:v>1.083078703704814</c:v>
                </c:pt>
                <c:pt idx="3538">
                  <c:v>1.083217592597066</c:v>
                </c:pt>
                <c:pt idx="3539">
                  <c:v>1.083356481482042</c:v>
                </c:pt>
                <c:pt idx="3540">
                  <c:v>1.0835069444437977</c:v>
                </c:pt>
                <c:pt idx="3541">
                  <c:v>1.0836458333360497</c:v>
                </c:pt>
                <c:pt idx="3542">
                  <c:v>1.083773148151522</c:v>
                </c:pt>
                <c:pt idx="3543">
                  <c:v>1.0839236111132777</c:v>
                </c:pt>
                <c:pt idx="3544">
                  <c:v>1.0840625000055297</c:v>
                </c:pt>
                <c:pt idx="3545">
                  <c:v>1.0842013888905058</c:v>
                </c:pt>
                <c:pt idx="3546">
                  <c:v>1.0843402777827578</c:v>
                </c:pt>
                <c:pt idx="3547">
                  <c:v>1.0844791666677338</c:v>
                </c:pt>
                <c:pt idx="3548">
                  <c:v>1.0846180555599858</c:v>
                </c:pt>
                <c:pt idx="3549">
                  <c:v>1.0847453703754582</c:v>
                </c:pt>
                <c:pt idx="3550">
                  <c:v>1.0848842592604342</c:v>
                </c:pt>
                <c:pt idx="3551">
                  <c:v>1.0850347222221899</c:v>
                </c:pt>
                <c:pt idx="3552">
                  <c:v>1.0851620370376622</c:v>
                </c:pt>
                <c:pt idx="3553">
                  <c:v>1.0853124999994179</c:v>
                </c:pt>
                <c:pt idx="3554">
                  <c:v>1.0854513888916699</c:v>
                </c:pt>
                <c:pt idx="3555">
                  <c:v>1.0855902777839219</c:v>
                </c:pt>
                <c:pt idx="3556">
                  <c:v>1.0857175925921183</c:v>
                </c:pt>
                <c:pt idx="3557">
                  <c:v>1.0858449074075907</c:v>
                </c:pt>
                <c:pt idx="3558">
                  <c:v>1.0859837962998427</c:v>
                </c:pt>
                <c:pt idx="3559">
                  <c:v>1.0861342592615983</c:v>
                </c:pt>
                <c:pt idx="3560">
                  <c:v>1.086250000000291</c:v>
                </c:pt>
                <c:pt idx="3561">
                  <c:v>1.086388888892543</c:v>
                </c:pt>
                <c:pt idx="3562">
                  <c:v>1.0865277777775191</c:v>
                </c:pt>
                <c:pt idx="3563">
                  <c:v>1.0866550925929914</c:v>
                </c:pt>
                <c:pt idx="3564">
                  <c:v>1.0867708333389601</c:v>
                </c:pt>
                <c:pt idx="3565">
                  <c:v>1.0869097222239361</c:v>
                </c:pt>
                <c:pt idx="3566">
                  <c:v>1.0890856481491937</c:v>
                </c:pt>
                <c:pt idx="3567">
                  <c:v>1.0892476851877291</c:v>
                </c:pt>
                <c:pt idx="3568">
                  <c:v>1.0894212962957681</c:v>
                </c:pt>
                <c:pt idx="3569">
                  <c:v>1.0895833333343035</c:v>
                </c:pt>
                <c:pt idx="3570">
                  <c:v>1.0897453703728388</c:v>
                </c:pt>
                <c:pt idx="3571">
                  <c:v>1.0899074074113742</c:v>
                </c:pt>
                <c:pt idx="3572">
                  <c:v>1.0900810185194132</c:v>
                </c:pt>
                <c:pt idx="3573">
                  <c:v>1.0902662037042319</c:v>
                </c:pt>
                <c:pt idx="3574">
                  <c:v>1.0904166666659876</c:v>
                </c:pt>
                <c:pt idx="3575">
                  <c:v>1.0905787037045229</c:v>
                </c:pt>
                <c:pt idx="3576">
                  <c:v>1.0907523148198379</c:v>
                </c:pt>
                <c:pt idx="3577">
                  <c:v>1.090925925927877</c:v>
                </c:pt>
                <c:pt idx="3578">
                  <c:v>1.0910763888896327</c:v>
                </c:pt>
                <c:pt idx="3579">
                  <c:v>1.0912500000049477</c:v>
                </c:pt>
                <c:pt idx="3580">
                  <c:v>1.091412037036207</c:v>
                </c:pt>
                <c:pt idx="3581">
                  <c:v>1.091585648151522</c:v>
                </c:pt>
                <c:pt idx="3582">
                  <c:v>1.0917476851900574</c:v>
                </c:pt>
                <c:pt idx="3583">
                  <c:v>1.0919212962980964</c:v>
                </c:pt>
                <c:pt idx="3584">
                  <c:v>1.0920833333366318</c:v>
                </c:pt>
                <c:pt idx="3585">
                  <c:v>1.0982870370426099</c:v>
                </c:pt>
                <c:pt idx="3586">
                  <c:v>1.0995138888902147</c:v>
                </c:pt>
                <c:pt idx="3587">
                  <c:v>1.1005787037065602</c:v>
                </c:pt>
                <c:pt idx="3588">
                  <c:v>1.1016087962998427</c:v>
                </c:pt>
                <c:pt idx="3589">
                  <c:v>1.1026388888931251</c:v>
                </c:pt>
                <c:pt idx="3590">
                  <c:v>1.1036689814864076</c:v>
                </c:pt>
                <c:pt idx="3591">
                  <c:v>1.1045486111106584</c:v>
                </c:pt>
                <c:pt idx="3592">
                  <c:v>1.1053703703728388</c:v>
                </c:pt>
                <c:pt idx="3593">
                  <c:v>1.1061921296350192</c:v>
                </c:pt>
                <c:pt idx="3594">
                  <c:v>1.10700231482042</c:v>
                </c:pt>
                <c:pt idx="3595">
                  <c:v>1.1078125000058208</c:v>
                </c:pt>
                <c:pt idx="3596">
                  <c:v>1.1086111111144419</c:v>
                </c:pt>
                <c:pt idx="3597">
                  <c:v>1.1094328703693463</c:v>
                </c:pt>
                <c:pt idx="3598">
                  <c:v>1.1102430555547471</c:v>
                </c:pt>
                <c:pt idx="3599">
                  <c:v>1.1110532407401479</c:v>
                </c:pt>
                <c:pt idx="3600">
                  <c:v>1.1118750000023283</c:v>
                </c:pt>
                <c:pt idx="3601">
                  <c:v>1.1126851851877291</c:v>
                </c:pt>
                <c:pt idx="3602">
                  <c:v>1.1134837962963502</c:v>
                </c:pt>
                <c:pt idx="3603">
                  <c:v>1.1142824074122473</c:v>
                </c:pt>
                <c:pt idx="3604">
                  <c:v>1.1150347222283017</c:v>
                </c:pt>
                <c:pt idx="3605">
                  <c:v>1.1157754629675765</c:v>
                </c:pt>
                <c:pt idx="3606">
                  <c:v>1.1165162037068512</c:v>
                </c:pt>
                <c:pt idx="3607">
                  <c:v>1.117256944446126</c:v>
                </c:pt>
                <c:pt idx="3608">
                  <c:v>1.1190509259249666</c:v>
                </c:pt>
                <c:pt idx="3609">
                  <c:v>1.1192245370402816</c:v>
                </c:pt>
                <c:pt idx="3610">
                  <c:v>1.1193981481483206</c:v>
                </c:pt>
                <c:pt idx="3611">
                  <c:v>1.1195486111100763</c:v>
                </c:pt>
                <c:pt idx="3612">
                  <c:v>1.119699074079108</c:v>
                </c:pt>
                <c:pt idx="3613">
                  <c:v>1.1198495370408637</c:v>
                </c:pt>
                <c:pt idx="3614">
                  <c:v>1.1200000000026193</c:v>
                </c:pt>
                <c:pt idx="3615">
                  <c:v>1.1201388888948713</c:v>
                </c:pt>
                <c:pt idx="3616">
                  <c:v>1.1202777777798474</c:v>
                </c:pt>
                <c:pt idx="3617">
                  <c:v>1.1204282407416031</c:v>
                </c:pt>
                <c:pt idx="3618">
                  <c:v>1.1205671296338551</c:v>
                </c:pt>
                <c:pt idx="3619">
                  <c:v>1.1207060185188311</c:v>
                </c:pt>
                <c:pt idx="3620">
                  <c:v>1.1208333333343035</c:v>
                </c:pt>
                <c:pt idx="3621">
                  <c:v>1.1209722222265555</c:v>
                </c:pt>
                <c:pt idx="3622">
                  <c:v>1.1210995370420278</c:v>
                </c:pt>
                <c:pt idx="3623">
                  <c:v>1.1212384259270038</c:v>
                </c:pt>
                <c:pt idx="3624">
                  <c:v>1.1213541666656965</c:v>
                </c:pt>
                <c:pt idx="3625">
                  <c:v>1.1215046296347282</c:v>
                </c:pt>
                <c:pt idx="3626">
                  <c:v>1.1216203703734209</c:v>
                </c:pt>
                <c:pt idx="3627">
                  <c:v>1.1217476851888932</c:v>
                </c:pt>
                <c:pt idx="3628">
                  <c:v>1.1218750000043656</c:v>
                </c:pt>
                <c:pt idx="3629">
                  <c:v>1.1220023148198379</c:v>
                </c:pt>
                <c:pt idx="3630">
                  <c:v>1.1221296296353103</c:v>
                </c:pt>
                <c:pt idx="3631">
                  <c:v>1.1222569444435067</c:v>
                </c:pt>
                <c:pt idx="3632">
                  <c:v>1.1223958333357587</c:v>
                </c:pt>
                <c:pt idx="3633">
                  <c:v>1.122523148151231</c:v>
                </c:pt>
                <c:pt idx="3634">
                  <c:v>1.1226504629667033</c:v>
                </c:pt>
                <c:pt idx="3635">
                  <c:v>1.122800925928459</c:v>
                </c:pt>
                <c:pt idx="3636">
                  <c:v>1.1229166666671517</c:v>
                </c:pt>
                <c:pt idx="3637">
                  <c:v>1.1230555555594037</c:v>
                </c:pt>
                <c:pt idx="3638">
                  <c:v>1.1231712962980964</c:v>
                </c:pt>
                <c:pt idx="3639">
                  <c:v>1.1233101851903484</c:v>
                </c:pt>
                <c:pt idx="3640">
                  <c:v>1.1234375000058208</c:v>
                </c:pt>
                <c:pt idx="3641">
                  <c:v>1.1235763888907968</c:v>
                </c:pt>
                <c:pt idx="3642">
                  <c:v>1.1237037037062692</c:v>
                </c:pt>
                <c:pt idx="3643">
                  <c:v>1.1238194444449618</c:v>
                </c:pt>
                <c:pt idx="3644">
                  <c:v>1.1239467592604342</c:v>
                </c:pt>
                <c:pt idx="3645">
                  <c:v>1.1240972222221899</c:v>
                </c:pt>
                <c:pt idx="3646">
                  <c:v>1.1242129629681585</c:v>
                </c:pt>
                <c:pt idx="3647">
                  <c:v>1.1243518518531346</c:v>
                </c:pt>
                <c:pt idx="3648">
                  <c:v>1.1244907407453866</c:v>
                </c:pt>
                <c:pt idx="3649">
                  <c:v>1.1246296296303626</c:v>
                </c:pt>
                <c:pt idx="3650">
                  <c:v>1.1247685185226146</c:v>
                </c:pt>
                <c:pt idx="3651">
                  <c:v>1.1249074074075907</c:v>
                </c:pt>
                <c:pt idx="3652">
                  <c:v>1.1250462962998427</c:v>
                </c:pt>
                <c:pt idx="3653">
                  <c:v>1.125173611115315</c:v>
                </c:pt>
                <c:pt idx="3654">
                  <c:v>1.125312500000291</c:v>
                </c:pt>
                <c:pt idx="3655">
                  <c:v>1.1254398148157634</c:v>
                </c:pt>
                <c:pt idx="3656">
                  <c:v>1.1275347222253913</c:v>
                </c:pt>
                <c:pt idx="3657">
                  <c:v>1.12771990741021</c:v>
                </c:pt>
                <c:pt idx="3658">
                  <c:v>1.127893518518249</c:v>
                </c:pt>
                <c:pt idx="3659">
                  <c:v>1.128067129633564</c:v>
                </c:pt>
                <c:pt idx="3660">
                  <c:v>1.1282291666720994</c:v>
                </c:pt>
                <c:pt idx="3661">
                  <c:v>1.1284027777801384</c:v>
                </c:pt>
                <c:pt idx="3662">
                  <c:v>1.1285763888881775</c:v>
                </c:pt>
                <c:pt idx="3663">
                  <c:v>1.1287500000034925</c:v>
                </c:pt>
                <c:pt idx="3664">
                  <c:v>1.1289236111115315</c:v>
                </c:pt>
                <c:pt idx="3665">
                  <c:v>1.1290856481500668</c:v>
                </c:pt>
                <c:pt idx="3666">
                  <c:v>1.1292592592653818</c:v>
                </c:pt>
                <c:pt idx="3667">
                  <c:v>1.1294212962966412</c:v>
                </c:pt>
                <c:pt idx="3668">
                  <c:v>1.1295949074119562</c:v>
                </c:pt>
                <c:pt idx="3669">
                  <c:v>1.1374768518508063</c:v>
                </c:pt>
                <c:pt idx="3670">
                  <c:v>1.1395254629678675</c:v>
                </c:pt>
                <c:pt idx="3671">
                  <c:v>1.1412500000005821</c:v>
                </c:pt>
                <c:pt idx="3672">
                  <c:v>1.1425694444478722</c:v>
                </c:pt>
                <c:pt idx="3673">
                  <c:v>1.1437962962954771</c:v>
                </c:pt>
                <c:pt idx="3674">
                  <c:v>1.1448726851886022</c:v>
                </c:pt>
                <c:pt idx="3675">
                  <c:v>1.1458333333357587</c:v>
                </c:pt>
                <c:pt idx="3676">
                  <c:v>1.1467476851903484</c:v>
                </c:pt>
                <c:pt idx="3677">
                  <c:v>1.1476157407450955</c:v>
                </c:pt>
                <c:pt idx="3678">
                  <c:v>1.1484375</c:v>
                </c:pt>
                <c:pt idx="3679">
                  <c:v>1.1492476851854008</c:v>
                </c:pt>
                <c:pt idx="3680">
                  <c:v>1.1500462963012978</c:v>
                </c:pt>
                <c:pt idx="3681">
                  <c:v>1.1508564814866986</c:v>
                </c:pt>
                <c:pt idx="3682">
                  <c:v>1.1516666666720994</c:v>
                </c:pt>
                <c:pt idx="3683">
                  <c:v>1.1524884259270038</c:v>
                </c:pt>
                <c:pt idx="3684">
                  <c:v>1.1532870370429009</c:v>
                </c:pt>
                <c:pt idx="3685">
                  <c:v>1.1541087962978054</c:v>
                </c:pt>
                <c:pt idx="3686">
                  <c:v>1.1549074074064265</c:v>
                </c:pt>
                <c:pt idx="3687">
                  <c:v>1.1557291666686069</c:v>
                </c:pt>
                <c:pt idx="3688">
                  <c:v>1.1566550925927004</c:v>
                </c:pt>
                <c:pt idx="3689">
                  <c:v>1.1575810185240698</c:v>
                </c:pt>
                <c:pt idx="3690">
                  <c:v>1.1585069444481633</c:v>
                </c:pt>
                <c:pt idx="3691">
                  <c:v>1.1642824074078817</c:v>
                </c:pt>
                <c:pt idx="3692">
                  <c:v>1.1644328703696374</c:v>
                </c:pt>
                <c:pt idx="3693">
                  <c:v>1.1645949074081727</c:v>
                </c:pt>
                <c:pt idx="3694">
                  <c:v>1.1647337963004247</c:v>
                </c:pt>
                <c:pt idx="3695">
                  <c:v>1.1648726851854008</c:v>
                </c:pt>
                <c:pt idx="3696">
                  <c:v>1.1650115740776528</c:v>
                </c:pt>
                <c:pt idx="3697">
                  <c:v>1.1651620370394085</c:v>
                </c:pt>
                <c:pt idx="3698">
                  <c:v>1.1652893518548808</c:v>
                </c:pt>
                <c:pt idx="3699">
                  <c:v>1.1654282407398568</c:v>
                </c:pt>
                <c:pt idx="3700">
                  <c:v>1.1655671296321088</c:v>
                </c:pt>
                <c:pt idx="3701">
                  <c:v>1.1657060185243608</c:v>
                </c:pt>
                <c:pt idx="3702">
                  <c:v>1.1658449074093369</c:v>
                </c:pt>
                <c:pt idx="3703">
                  <c:v>1.1659722222248092</c:v>
                </c:pt>
                <c:pt idx="3704">
                  <c:v>1.1660995370402816</c:v>
                </c:pt>
                <c:pt idx="3705">
                  <c:v>1.1662152777789743</c:v>
                </c:pt>
                <c:pt idx="3706">
                  <c:v>1.1663425925944466</c:v>
                </c:pt>
                <c:pt idx="3707">
                  <c:v>1.1664814814866986</c:v>
                </c:pt>
                <c:pt idx="3708">
                  <c:v>1.1665972222253913</c:v>
                </c:pt>
                <c:pt idx="3709">
                  <c:v>1.1667361111103673</c:v>
                </c:pt>
                <c:pt idx="3710">
                  <c:v>1.1668634259258397</c:v>
                </c:pt>
                <c:pt idx="3711">
                  <c:v>1.1669791666718083</c:v>
                </c:pt>
                <c:pt idx="3712">
                  <c:v>1.1671064814872807</c:v>
                </c:pt>
                <c:pt idx="3713">
                  <c:v>1.1672337962954771</c:v>
                </c:pt>
                <c:pt idx="3714">
                  <c:v>1.1673611111109494</c:v>
                </c:pt>
                <c:pt idx="3715">
                  <c:v>1.1674768518569181</c:v>
                </c:pt>
                <c:pt idx="3716">
                  <c:v>1.1676157407418941</c:v>
                </c:pt>
                <c:pt idx="3717">
                  <c:v>1.1677314814805868</c:v>
                </c:pt>
                <c:pt idx="3718">
                  <c:v>1.1678587962960592</c:v>
                </c:pt>
                <c:pt idx="3719">
                  <c:v>1.1679861111115315</c:v>
                </c:pt>
                <c:pt idx="3720">
                  <c:v>1.1681134259270038</c:v>
                </c:pt>
                <c:pt idx="3721">
                  <c:v>1.1682407407424762</c:v>
                </c:pt>
                <c:pt idx="3722">
                  <c:v>1.1683680555579485</c:v>
                </c:pt>
                <c:pt idx="3723">
                  <c:v>1.1684953703734209</c:v>
                </c:pt>
                <c:pt idx="3724">
                  <c:v>1.1686226851888932</c:v>
                </c:pt>
                <c:pt idx="3725">
                  <c:v>1.1687731481506489</c:v>
                </c:pt>
                <c:pt idx="3726">
                  <c:v>1.1689120370429009</c:v>
                </c:pt>
                <c:pt idx="3727">
                  <c:v>1.1690393518510973</c:v>
                </c:pt>
                <c:pt idx="3728">
                  <c:v>1.1691666666665697</c:v>
                </c:pt>
                <c:pt idx="3729">
                  <c:v>1.1693055555588217</c:v>
                </c:pt>
                <c:pt idx="3730">
                  <c:v>1.1694444444437977</c:v>
                </c:pt>
                <c:pt idx="3731">
                  <c:v>1.16957175925927</c:v>
                </c:pt>
                <c:pt idx="3732">
                  <c:v>1.169710648151522</c:v>
                </c:pt>
                <c:pt idx="3733">
                  <c:v>1.1698379629669944</c:v>
                </c:pt>
                <c:pt idx="3734">
                  <c:v>1.1699652777824667</c:v>
                </c:pt>
                <c:pt idx="3735">
                  <c:v>1.1701041666674428</c:v>
                </c:pt>
                <c:pt idx="3736">
                  <c:v>1.1702430555596948</c:v>
                </c:pt>
                <c:pt idx="3737">
                  <c:v>1.1703703703751671</c:v>
                </c:pt>
                <c:pt idx="3738">
                  <c:v>1.1704861111138598</c:v>
                </c:pt>
                <c:pt idx="3739">
                  <c:v>1.1706250000061118</c:v>
                </c:pt>
                <c:pt idx="3740">
                  <c:v>1.1707523148143082</c:v>
                </c:pt>
                <c:pt idx="3741">
                  <c:v>1.1708796296297805</c:v>
                </c:pt>
                <c:pt idx="3742">
                  <c:v>1.1710069444452529</c:v>
                </c:pt>
                <c:pt idx="3743">
                  <c:v>1.1711226851912215</c:v>
                </c:pt>
                <c:pt idx="3744">
                  <c:v>1.1712499999994179</c:v>
                </c:pt>
                <c:pt idx="3745">
                  <c:v>1.1713773148148903</c:v>
                </c:pt>
                <c:pt idx="3746">
                  <c:v>1.1714930555608589</c:v>
                </c:pt>
                <c:pt idx="3747">
                  <c:v>1.1716203703763313</c:v>
                </c:pt>
                <c:pt idx="3748">
                  <c:v>1.1735763888937072</c:v>
                </c:pt>
                <c:pt idx="3749">
                  <c:v>1.1735763888937072</c:v>
                </c:pt>
                <c:pt idx="3750">
                  <c:v>1.1735763888937072</c:v>
                </c:pt>
                <c:pt idx="3751">
                  <c:v>1.1735763888937072</c:v>
                </c:pt>
                <c:pt idx="3752">
                  <c:v>1.1735763888937072</c:v>
                </c:pt>
                <c:pt idx="3753">
                  <c:v>1.1737731481480296</c:v>
                </c:pt>
                <c:pt idx="3754">
                  <c:v>1.1739467592633446</c:v>
                </c:pt>
                <c:pt idx="3755">
                  <c:v>1.1741087963018799</c:v>
                </c:pt>
                <c:pt idx="3756">
                  <c:v>1.174282407409919</c:v>
                </c:pt>
                <c:pt idx="3757">
                  <c:v>1.1744328703716747</c:v>
                </c:pt>
                <c:pt idx="3758">
                  <c:v>1.1746064814869897</c:v>
                </c:pt>
                <c:pt idx="3759">
                  <c:v>1.174768518518249</c:v>
                </c:pt>
                <c:pt idx="3760">
                  <c:v>1.174942129633564</c:v>
                </c:pt>
                <c:pt idx="3761">
                  <c:v>1.1751041666720994</c:v>
                </c:pt>
                <c:pt idx="3762">
                  <c:v>1.1752777777801384</c:v>
                </c:pt>
                <c:pt idx="3763">
                  <c:v>1.1754398148186738</c:v>
                </c:pt>
                <c:pt idx="3764">
                  <c:v>1.1756018518572091</c:v>
                </c:pt>
                <c:pt idx="3765">
                  <c:v>1.1757638888884685</c:v>
                </c:pt>
                <c:pt idx="3766">
                  <c:v>1.1759375000037835</c:v>
                </c:pt>
                <c:pt idx="3767">
                  <c:v>1.1760995370423188</c:v>
                </c:pt>
                <c:pt idx="3768">
                  <c:v>1.1762731481503579</c:v>
                </c:pt>
                <c:pt idx="3769">
                  <c:v>1.1764236111121136</c:v>
                </c:pt>
                <c:pt idx="3770">
                  <c:v>1.1765972222274286</c:v>
                </c:pt>
                <c:pt idx="3771">
                  <c:v>1.176759259258688</c:v>
                </c:pt>
                <c:pt idx="3772">
                  <c:v>1.1769212962972233</c:v>
                </c:pt>
                <c:pt idx="3773">
                  <c:v>1.1770601851894753</c:v>
                </c:pt>
                <c:pt idx="3774">
                  <c:v>1.1771875000049477</c:v>
                </c:pt>
                <c:pt idx="3775">
                  <c:v>1.1773263888899237</c:v>
                </c:pt>
                <c:pt idx="3776">
                  <c:v>1.177453703705396</c:v>
                </c:pt>
                <c:pt idx="3777">
                  <c:v>1.1775810185208684</c:v>
                </c:pt>
                <c:pt idx="3778">
                  <c:v>1.1777083333363407</c:v>
                </c:pt>
                <c:pt idx="3779">
                  <c:v>1.1778356481518131</c:v>
                </c:pt>
                <c:pt idx="3780">
                  <c:v>1.1779513888905058</c:v>
                </c:pt>
                <c:pt idx="3781">
                  <c:v>1.1780671296291985</c:v>
                </c:pt>
                <c:pt idx="3782">
                  <c:v>1.1781944444446708</c:v>
                </c:pt>
                <c:pt idx="3783">
                  <c:v>1.1783217592601432</c:v>
                </c:pt>
                <c:pt idx="3784">
                  <c:v>1.1784490740756155</c:v>
                </c:pt>
                <c:pt idx="3785">
                  <c:v>1.1785763888910878</c:v>
                </c:pt>
                <c:pt idx="3786">
                  <c:v>1.1787037037065602</c:v>
                </c:pt>
                <c:pt idx="3787">
                  <c:v>1.1788310185220325</c:v>
                </c:pt>
                <c:pt idx="3788">
                  <c:v>1.1789583333375049</c:v>
                </c:pt>
                <c:pt idx="3789">
                  <c:v>1.1790740740761976</c:v>
                </c:pt>
                <c:pt idx="3790">
                  <c:v>1.1792013888916699</c:v>
                </c:pt>
                <c:pt idx="3791">
                  <c:v>1.1793287037071423</c:v>
                </c:pt>
                <c:pt idx="3792">
                  <c:v>1.1794560185226146</c:v>
                </c:pt>
                <c:pt idx="3793">
                  <c:v>1.179583333338087</c:v>
                </c:pt>
                <c:pt idx="3794">
                  <c:v>1.1797106481535593</c:v>
                </c:pt>
                <c:pt idx="3795">
                  <c:v>1.1798379629690317</c:v>
                </c:pt>
                <c:pt idx="3796">
                  <c:v>1.1799537037077243</c:v>
                </c:pt>
                <c:pt idx="3797">
                  <c:v>1.1800810185231967</c:v>
                </c:pt>
                <c:pt idx="3798">
                  <c:v>1.180208333338669</c:v>
                </c:pt>
                <c:pt idx="3799">
                  <c:v>1.1803356481541414</c:v>
                </c:pt>
                <c:pt idx="3800">
                  <c:v>1.1804629629623378</c:v>
                </c:pt>
                <c:pt idx="3801">
                  <c:v>1.1805902777778101</c:v>
                </c:pt>
                <c:pt idx="3802">
                  <c:v>1.1807175925932825</c:v>
                </c:pt>
                <c:pt idx="3803">
                  <c:v>1.1808333333392511</c:v>
                </c:pt>
                <c:pt idx="3804">
                  <c:v>1.1809490740779438</c:v>
                </c:pt>
                <c:pt idx="3805">
                  <c:v>1.1810879629629198</c:v>
                </c:pt>
                <c:pt idx="3806">
                  <c:v>1.1812037037088885</c:v>
                </c:pt>
                <c:pt idx="3807">
                  <c:v>1.1813194444475812</c:v>
                </c:pt>
                <c:pt idx="3808">
                  <c:v>1.1814467592630535</c:v>
                </c:pt>
                <c:pt idx="3809">
                  <c:v>1.1815740740785259</c:v>
                </c:pt>
                <c:pt idx="3810">
                  <c:v>1.1817013888939982</c:v>
                </c:pt>
                <c:pt idx="3811">
                  <c:v>1.1818287037094706</c:v>
                </c:pt>
                <c:pt idx="3812">
                  <c:v>1.1819328703713836</c:v>
                </c:pt>
                <c:pt idx="3813">
                  <c:v>1.1820717592636356</c:v>
                </c:pt>
                <c:pt idx="3814">
                  <c:v>1.1821875000023283</c:v>
                </c:pt>
                <c:pt idx="3815">
                  <c:v>1.182303240741021</c:v>
                </c:pt>
                <c:pt idx="3816">
                  <c:v>1.1824305555564933</c:v>
                </c:pt>
                <c:pt idx="3817">
                  <c:v>1.1825578703719657</c:v>
                </c:pt>
                <c:pt idx="3818">
                  <c:v>1.182685185187438</c:v>
                </c:pt>
                <c:pt idx="3819">
                  <c:v>1.1828009259261307</c:v>
                </c:pt>
                <c:pt idx="3820">
                  <c:v>1.1829166666720994</c:v>
                </c:pt>
                <c:pt idx="3821">
                  <c:v>1.1830439814875717</c:v>
                </c:pt>
                <c:pt idx="3822">
                  <c:v>1.1831828703725478</c:v>
                </c:pt>
                <c:pt idx="3823">
                  <c:v>1.1832870370417368</c:v>
                </c:pt>
                <c:pt idx="3824">
                  <c:v>1.1834375000034925</c:v>
                </c:pt>
                <c:pt idx="3825">
                  <c:v>1.1835532407421852</c:v>
                </c:pt>
                <c:pt idx="3826">
                  <c:v>1.1836805555576575</c:v>
                </c:pt>
                <c:pt idx="3827">
                  <c:v>1.1838194444499095</c:v>
                </c:pt>
                <c:pt idx="3828">
                  <c:v>1.1839467592653818</c:v>
                </c:pt>
                <c:pt idx="3829">
                  <c:v>1.1840740740735782</c:v>
                </c:pt>
                <c:pt idx="3830">
                  <c:v>1.1842129629658302</c:v>
                </c:pt>
                <c:pt idx="3831">
                  <c:v>1.1843402777813026</c:v>
                </c:pt>
                <c:pt idx="3832">
                  <c:v>1.1844675925967749</c:v>
                </c:pt>
                <c:pt idx="3833">
                  <c:v>1.184606481481751</c:v>
                </c:pt>
                <c:pt idx="3834">
                  <c:v>1.1847337962972233</c:v>
                </c:pt>
                <c:pt idx="3835">
                  <c:v>1.1848611111126957</c:v>
                </c:pt>
                <c:pt idx="3836">
                  <c:v>1.1850000000049477</c:v>
                </c:pt>
                <c:pt idx="3837">
                  <c:v>1.1851157407436403</c:v>
                </c:pt>
                <c:pt idx="3838">
                  <c:v>1.1852430555591127</c:v>
                </c:pt>
                <c:pt idx="3839">
                  <c:v>1.185370370374585</c:v>
                </c:pt>
                <c:pt idx="3840">
                  <c:v>1.1855092592595611</c:v>
                </c:pt>
                <c:pt idx="3841">
                  <c:v>1.1856365740750334</c:v>
                </c:pt>
                <c:pt idx="3842">
                  <c:v>1.1857638888905058</c:v>
                </c:pt>
                <c:pt idx="3843">
                  <c:v>1.1858796296291985</c:v>
                </c:pt>
                <c:pt idx="3844">
                  <c:v>1.1860069444446708</c:v>
                </c:pt>
                <c:pt idx="3845">
                  <c:v>1.1861342592601432</c:v>
                </c:pt>
                <c:pt idx="3846">
                  <c:v>1.1862615740756155</c:v>
                </c:pt>
                <c:pt idx="3847">
                  <c:v>1.1884490740776528</c:v>
                </c:pt>
                <c:pt idx="3848">
                  <c:v>1.1886111111161881</c:v>
                </c:pt>
                <c:pt idx="3849">
                  <c:v>1.1887731481474475</c:v>
                </c:pt>
                <c:pt idx="3850">
                  <c:v>1.1889467592627625</c:v>
                </c:pt>
                <c:pt idx="3851">
                  <c:v>1.1891087963012978</c:v>
                </c:pt>
                <c:pt idx="3852">
                  <c:v>1.1892708333325572</c:v>
                </c:pt>
                <c:pt idx="3853">
                  <c:v>1.1894212963015889</c:v>
                </c:pt>
                <c:pt idx="3854">
                  <c:v>1.1895717592633446</c:v>
                </c:pt>
                <c:pt idx="3855">
                  <c:v>1.1897337963018799</c:v>
                </c:pt>
                <c:pt idx="3856">
                  <c:v>1.1898842592636356</c:v>
                </c:pt>
                <c:pt idx="3857">
                  <c:v>1.1900347222253913</c:v>
                </c:pt>
                <c:pt idx="3858">
                  <c:v>1.1901967592639267</c:v>
                </c:pt>
                <c:pt idx="3859">
                  <c:v>1.1903472222256823</c:v>
                </c:pt>
                <c:pt idx="3860">
                  <c:v>1.1905092592642177</c:v>
                </c:pt>
                <c:pt idx="3861">
                  <c:v>1.1906481481491937</c:v>
                </c:pt>
                <c:pt idx="3862">
                  <c:v>1.1908101851877291</c:v>
                </c:pt>
                <c:pt idx="3863">
                  <c:v>1.1910069444493274</c:v>
                </c:pt>
                <c:pt idx="3864">
                  <c:v>1.1911458333343035</c:v>
                </c:pt>
                <c:pt idx="3865">
                  <c:v>1.1912847222265555</c:v>
                </c:pt>
                <c:pt idx="3866">
                  <c:v>1.1914120370420278</c:v>
                </c:pt>
                <c:pt idx="3867">
                  <c:v>1.1915509259270038</c:v>
                </c:pt>
                <c:pt idx="3868">
                  <c:v>1.1916782407424762</c:v>
                </c:pt>
                <c:pt idx="3869">
                  <c:v>1.1918055555579485</c:v>
                </c:pt>
                <c:pt idx="3870">
                  <c:v>1.1919328703734209</c:v>
                </c:pt>
                <c:pt idx="3871">
                  <c:v>1.1920601851888932</c:v>
                </c:pt>
                <c:pt idx="3872">
                  <c:v>1.1921990740738693</c:v>
                </c:pt>
                <c:pt idx="3873">
                  <c:v>1.1923263888893416</c:v>
                </c:pt>
                <c:pt idx="3874">
                  <c:v>1.1924421296353103</c:v>
                </c:pt>
                <c:pt idx="3875">
                  <c:v>1.1925810185202863</c:v>
                </c:pt>
                <c:pt idx="3876">
                  <c:v>1.1927083333357587</c:v>
                </c:pt>
                <c:pt idx="3877">
                  <c:v>1.1928472222280107</c:v>
                </c:pt>
                <c:pt idx="3878">
                  <c:v>1.192974537036207</c:v>
                </c:pt>
                <c:pt idx="3879">
                  <c:v>1.1931018518516794</c:v>
                </c:pt>
                <c:pt idx="3880">
                  <c:v>1.1932291666671517</c:v>
                </c:pt>
                <c:pt idx="3881">
                  <c:v>1.1933564814826241</c:v>
                </c:pt>
                <c:pt idx="3882">
                  <c:v>1.1934837962980964</c:v>
                </c:pt>
                <c:pt idx="3883">
                  <c:v>1.1936226851903484</c:v>
                </c:pt>
                <c:pt idx="3884">
                  <c:v>1.1937500000058208</c:v>
                </c:pt>
                <c:pt idx="3885">
                  <c:v>1.1938773148140172</c:v>
                </c:pt>
                <c:pt idx="3886">
                  <c:v>1.1940046296294895</c:v>
                </c:pt>
                <c:pt idx="3887">
                  <c:v>1.1941435185217415</c:v>
                </c:pt>
                <c:pt idx="3888">
                  <c:v>1.1942708333372138</c:v>
                </c:pt>
                <c:pt idx="3889">
                  <c:v>1.1943981481526862</c:v>
                </c:pt>
                <c:pt idx="3890">
                  <c:v>1.1945370370376622</c:v>
                </c:pt>
                <c:pt idx="3891">
                  <c:v>1.1946527777836309</c:v>
                </c:pt>
                <c:pt idx="3892">
                  <c:v>1.1947800925918273</c:v>
                </c:pt>
                <c:pt idx="3893">
                  <c:v>1.1949074074072996</c:v>
                </c:pt>
                <c:pt idx="3894">
                  <c:v>1.1950462962995516</c:v>
                </c:pt>
                <c:pt idx="3895">
                  <c:v>1.1951851851845277</c:v>
                </c:pt>
                <c:pt idx="3896">
                  <c:v>1.1953009259304963</c:v>
                </c:pt>
                <c:pt idx="3897">
                  <c:v>1.195451388892252</c:v>
                </c:pt>
                <c:pt idx="3898">
                  <c:v>1.1955671296309447</c:v>
                </c:pt>
                <c:pt idx="3899">
                  <c:v>1.1957175925927004</c:v>
                </c:pt>
                <c:pt idx="3900">
                  <c:v>1.195833333338669</c:v>
                </c:pt>
                <c:pt idx="3901">
                  <c:v>1.1959722222236451</c:v>
                </c:pt>
                <c:pt idx="3902">
                  <c:v>1.1960995370391174</c:v>
                </c:pt>
                <c:pt idx="3903">
                  <c:v>1.1962268518545898</c:v>
                </c:pt>
                <c:pt idx="3904">
                  <c:v>1.1963541666700621</c:v>
                </c:pt>
                <c:pt idx="3905">
                  <c:v>1.1964930555550382</c:v>
                </c:pt>
                <c:pt idx="3906">
                  <c:v>1.1966203703705105</c:v>
                </c:pt>
                <c:pt idx="3907">
                  <c:v>1.1967476851859828</c:v>
                </c:pt>
                <c:pt idx="3908">
                  <c:v>1.1968865740782348</c:v>
                </c:pt>
                <c:pt idx="3909">
                  <c:v>1.1970138888937072</c:v>
                </c:pt>
                <c:pt idx="3910">
                  <c:v>1.1971296296323999</c:v>
                </c:pt>
                <c:pt idx="3911">
                  <c:v>1.1972800925941556</c:v>
                </c:pt>
                <c:pt idx="3912">
                  <c:v>1.1974074074096279</c:v>
                </c:pt>
                <c:pt idx="3913">
                  <c:v>1.1975347222251003</c:v>
                </c:pt>
                <c:pt idx="3914">
                  <c:v>1.197650462963793</c:v>
                </c:pt>
                <c:pt idx="3915">
                  <c:v>1.1978009259255487</c:v>
                </c:pt>
                <c:pt idx="3916">
                  <c:v>1.1979398148178007</c:v>
                </c:pt>
                <c:pt idx="3917">
                  <c:v>1.1980555555564933</c:v>
                </c:pt>
                <c:pt idx="3918">
                  <c:v>1.198206018518249</c:v>
                </c:pt>
                <c:pt idx="3919">
                  <c:v>1.1983217592642177</c:v>
                </c:pt>
                <c:pt idx="3920">
                  <c:v>1.1984606481491937</c:v>
                </c:pt>
                <c:pt idx="3921">
                  <c:v>1.1985879629646661</c:v>
                </c:pt>
                <c:pt idx="3922">
                  <c:v>1.1987152777801384</c:v>
                </c:pt>
                <c:pt idx="3923">
                  <c:v>1.1988425925956108</c:v>
                </c:pt>
                <c:pt idx="3924">
                  <c:v>1.1989699074110831</c:v>
                </c:pt>
                <c:pt idx="3925">
                  <c:v>1.1991087962960592</c:v>
                </c:pt>
                <c:pt idx="3926">
                  <c:v>1.1992361111115315</c:v>
                </c:pt>
                <c:pt idx="3927">
                  <c:v>1.1993634259270038</c:v>
                </c:pt>
                <c:pt idx="3928">
                  <c:v>1.1995023148192558</c:v>
                </c:pt>
                <c:pt idx="3929">
                  <c:v>1.1996296296347282</c:v>
                </c:pt>
                <c:pt idx="3930">
                  <c:v>1.1997569444502005</c:v>
                </c:pt>
                <c:pt idx="3931">
                  <c:v>1.1998842592583969</c:v>
                </c:pt>
                <c:pt idx="3932">
                  <c:v>1.2000115740738693</c:v>
                </c:pt>
                <c:pt idx="3933">
                  <c:v>1.2001504629661213</c:v>
                </c:pt>
                <c:pt idx="3934">
                  <c:v>1.2002777777815936</c:v>
                </c:pt>
                <c:pt idx="3935">
                  <c:v>1.200405092597066</c:v>
                </c:pt>
                <c:pt idx="3936">
                  <c:v>1.2005324074125383</c:v>
                </c:pt>
                <c:pt idx="3937">
                  <c:v>1.2006597222280107</c:v>
                </c:pt>
                <c:pt idx="3938">
                  <c:v>1.2007986111129867</c:v>
                </c:pt>
                <c:pt idx="3939">
                  <c:v>1.200925925928459</c:v>
                </c:pt>
                <c:pt idx="3940">
                  <c:v>1.2010532407439314</c:v>
                </c:pt>
                <c:pt idx="3941">
                  <c:v>1.2030439814843703</c:v>
                </c:pt>
                <c:pt idx="3942">
                  <c:v>1.203229166669189</c:v>
                </c:pt>
                <c:pt idx="3943">
                  <c:v>1.2033796296309447</c:v>
                </c:pt>
                <c:pt idx="3944">
                  <c:v>1.20354166666948</c:v>
                </c:pt>
                <c:pt idx="3945">
                  <c:v>1.203680555561732</c:v>
                </c:pt>
                <c:pt idx="3946">
                  <c:v>1.2038425925929914</c:v>
                </c:pt>
                <c:pt idx="3947">
                  <c:v>1.2039930555547471</c:v>
                </c:pt>
                <c:pt idx="3948">
                  <c:v>1.2041550925932825</c:v>
                </c:pt>
                <c:pt idx="3949">
                  <c:v>1.2043055555550382</c:v>
                </c:pt>
                <c:pt idx="3950">
                  <c:v>1.2044675925935735</c:v>
                </c:pt>
                <c:pt idx="3951">
                  <c:v>1.2046180555553292</c:v>
                </c:pt>
                <c:pt idx="3952">
                  <c:v>1.2047685185243608</c:v>
                </c:pt>
                <c:pt idx="3953">
                  <c:v>1.2049189814861165</c:v>
                </c:pt>
                <c:pt idx="3954">
                  <c:v>1.2050810185246519</c:v>
                </c:pt>
                <c:pt idx="3955">
                  <c:v>1.2052430555559113</c:v>
                </c:pt>
                <c:pt idx="3956">
                  <c:v>1.205393518517667</c:v>
                </c:pt>
                <c:pt idx="3957">
                  <c:v>1.2055555555562023</c:v>
                </c:pt>
                <c:pt idx="3958">
                  <c:v>1.2058217592639267</c:v>
                </c:pt>
                <c:pt idx="3959">
                  <c:v>1.205983796302462</c:v>
                </c:pt>
                <c:pt idx="3960">
                  <c:v>1.2061342592642177</c:v>
                </c:pt>
                <c:pt idx="3961">
                  <c:v>1.2062731481491937</c:v>
                </c:pt>
                <c:pt idx="3962">
                  <c:v>1.2064120370414457</c:v>
                </c:pt>
                <c:pt idx="3963">
                  <c:v>1.2065509259264218</c:v>
                </c:pt>
                <c:pt idx="3964">
                  <c:v>1.2066898148186738</c:v>
                </c:pt>
                <c:pt idx="3965">
                  <c:v>1.2068287037036498</c:v>
                </c:pt>
                <c:pt idx="3966">
                  <c:v>1.2069791666726815</c:v>
                </c:pt>
                <c:pt idx="3967">
                  <c:v>1.2071064814808778</c:v>
                </c:pt>
                <c:pt idx="3968">
                  <c:v>1.2072453703731298</c:v>
                </c:pt>
                <c:pt idx="3969">
                  <c:v>1.2073726851886022</c:v>
                </c:pt>
                <c:pt idx="3970">
                  <c:v>1.2075231481503579</c:v>
                </c:pt>
                <c:pt idx="3971">
                  <c:v>1.2076504629658302</c:v>
                </c:pt>
                <c:pt idx="3972">
                  <c:v>1.2077777777813026</c:v>
                </c:pt>
                <c:pt idx="3973">
                  <c:v>1.2079166666662786</c:v>
                </c:pt>
                <c:pt idx="3974">
                  <c:v>1.208043981481751</c:v>
                </c:pt>
                <c:pt idx="3975">
                  <c:v>1.208182870374003</c:v>
                </c:pt>
                <c:pt idx="3976">
                  <c:v>1.2083101851894753</c:v>
                </c:pt>
                <c:pt idx="3977">
                  <c:v>1.2084490740744513</c:v>
                </c:pt>
                <c:pt idx="3978">
                  <c:v>1.2085763888899237</c:v>
                </c:pt>
                <c:pt idx="3979">
                  <c:v>1.2087268518516794</c:v>
                </c:pt>
                <c:pt idx="3980">
                  <c:v>1.2088541666671517</c:v>
                </c:pt>
                <c:pt idx="3981">
                  <c:v>1.2089814814826241</c:v>
                </c:pt>
                <c:pt idx="3982">
                  <c:v>1.2091203703748761</c:v>
                </c:pt>
                <c:pt idx="3983">
                  <c:v>1.2092592592598521</c:v>
                </c:pt>
                <c:pt idx="3984">
                  <c:v>1.2093865740753245</c:v>
                </c:pt>
                <c:pt idx="3985">
                  <c:v>1.2095254629675765</c:v>
                </c:pt>
                <c:pt idx="3986">
                  <c:v>1.2096527777830488</c:v>
                </c:pt>
                <c:pt idx="3987">
                  <c:v>1.2097916666680248</c:v>
                </c:pt>
                <c:pt idx="3988">
                  <c:v>1.2099305555602768</c:v>
                </c:pt>
                <c:pt idx="3989">
                  <c:v>1.2100578703757492</c:v>
                </c:pt>
                <c:pt idx="3990">
                  <c:v>1.2101967592607252</c:v>
                </c:pt>
                <c:pt idx="3991">
                  <c:v>1.2103356481529772</c:v>
                </c:pt>
                <c:pt idx="3992">
                  <c:v>1.2104629629684496</c:v>
                </c:pt>
                <c:pt idx="3993">
                  <c:v>1.2106018518534256</c:v>
                </c:pt>
                <c:pt idx="3994">
                  <c:v>1.210729166668898</c:v>
                </c:pt>
                <c:pt idx="3995">
                  <c:v>1.21086805556115</c:v>
                </c:pt>
                <c:pt idx="3996">
                  <c:v>1.211006944446126</c:v>
                </c:pt>
                <c:pt idx="3997">
                  <c:v>1.2111342592615983</c:v>
                </c:pt>
                <c:pt idx="3998">
                  <c:v>1.2112615740770707</c:v>
                </c:pt>
                <c:pt idx="3999">
                  <c:v>1.2114120370388264</c:v>
                </c:pt>
                <c:pt idx="4000">
                  <c:v>1.2115277777775191</c:v>
                </c:pt>
                <c:pt idx="4001">
                  <c:v>1.2116782407465507</c:v>
                </c:pt>
                <c:pt idx="4002">
                  <c:v>1.2118055555547471</c:v>
                </c:pt>
                <c:pt idx="4003">
                  <c:v>1.2119328703702195</c:v>
                </c:pt>
                <c:pt idx="4004">
                  <c:v>1.2120717592624715</c:v>
                </c:pt>
                <c:pt idx="4005">
                  <c:v>1.2121990740779438</c:v>
                </c:pt>
                <c:pt idx="4006">
                  <c:v>1.2123379629629198</c:v>
                </c:pt>
                <c:pt idx="4007">
                  <c:v>1.2124652777783922</c:v>
                </c:pt>
                <c:pt idx="4008">
                  <c:v>1.2126041666706442</c:v>
                </c:pt>
                <c:pt idx="4009">
                  <c:v>1.2127430555556202</c:v>
                </c:pt>
                <c:pt idx="4010">
                  <c:v>1.2128703703710926</c:v>
                </c:pt>
                <c:pt idx="4011">
                  <c:v>1.2130092592633446</c:v>
                </c:pt>
                <c:pt idx="4012">
                  <c:v>1.2131481481483206</c:v>
                </c:pt>
                <c:pt idx="4013">
                  <c:v>1.2132638888942893</c:v>
                </c:pt>
                <c:pt idx="4014">
                  <c:v>1.2134027777792653</c:v>
                </c:pt>
                <c:pt idx="4015">
                  <c:v>1.2135300925947377</c:v>
                </c:pt>
                <c:pt idx="4016">
                  <c:v>1.21365740741021</c:v>
                </c:pt>
                <c:pt idx="4017">
                  <c:v>1.2138078703719657</c:v>
                </c:pt>
                <c:pt idx="4018">
                  <c:v>1.2139236111106584</c:v>
                </c:pt>
                <c:pt idx="4019">
                  <c:v>1.2140509259261307</c:v>
                </c:pt>
                <c:pt idx="4020">
                  <c:v>1.2142013888878864</c:v>
                </c:pt>
                <c:pt idx="4021">
                  <c:v>1.2143287037033588</c:v>
                </c:pt>
                <c:pt idx="4022">
                  <c:v>1.2144560185188311</c:v>
                </c:pt>
                <c:pt idx="4023">
                  <c:v>1.2145833333343035</c:v>
                </c:pt>
                <c:pt idx="4024">
                  <c:v>1.2147106481497758</c:v>
                </c:pt>
                <c:pt idx="4025">
                  <c:v>1.2148495370420278</c:v>
                </c:pt>
                <c:pt idx="4026">
                  <c:v>1.2149652777807205</c:v>
                </c:pt>
                <c:pt idx="4027">
                  <c:v>1.2150925925961928</c:v>
                </c:pt>
                <c:pt idx="4028">
                  <c:v>1.2152430555579485</c:v>
                </c:pt>
                <c:pt idx="4029">
                  <c:v>1.2153587962966412</c:v>
                </c:pt>
                <c:pt idx="4030">
                  <c:v>1.2154976851888932</c:v>
                </c:pt>
                <c:pt idx="4031">
                  <c:v>1.2156134259275859</c:v>
                </c:pt>
                <c:pt idx="4032">
                  <c:v>1.2157523148198379</c:v>
                </c:pt>
                <c:pt idx="4033">
                  <c:v>1.2158796296353103</c:v>
                </c:pt>
                <c:pt idx="4034">
                  <c:v>1.2160069444435067</c:v>
                </c:pt>
                <c:pt idx="4035">
                  <c:v>1.2180902777836309</c:v>
                </c:pt>
                <c:pt idx="4036">
                  <c:v>1.2182986111147329</c:v>
                </c:pt>
                <c:pt idx="4037">
                  <c:v>1.2184606481532683</c:v>
                </c:pt>
                <c:pt idx="4038">
                  <c:v>1.2185995370382443</c:v>
                </c:pt>
                <c:pt idx="4039">
                  <c:v>1.2187615740767797</c:v>
                </c:pt>
                <c:pt idx="4040">
                  <c:v>1.2189120370385353</c:v>
                </c:pt>
                <c:pt idx="4041">
                  <c:v>1.219062500000291</c:v>
                </c:pt>
                <c:pt idx="4042">
                  <c:v>1.2192245370388264</c:v>
                </c:pt>
                <c:pt idx="4043">
                  <c:v>1.2193634259310784</c:v>
                </c:pt>
                <c:pt idx="4044">
                  <c:v>1.2195254629623378</c:v>
                </c:pt>
                <c:pt idx="4045">
                  <c:v>1.2196643518545898</c:v>
                </c:pt>
                <c:pt idx="4046">
                  <c:v>1.2198263888931251</c:v>
                </c:pt>
                <c:pt idx="4047">
                  <c:v>1.2199652777781012</c:v>
                </c:pt>
                <c:pt idx="4048">
                  <c:v>1.2201273148166365</c:v>
                </c:pt>
                <c:pt idx="4049">
                  <c:v>1.2202662037088885</c:v>
                </c:pt>
                <c:pt idx="4050">
                  <c:v>1.2204282407401479</c:v>
                </c:pt>
                <c:pt idx="4051">
                  <c:v>1.2205787037091795</c:v>
                </c:pt>
                <c:pt idx="4052">
                  <c:v>1.2207291666709352</c:v>
                </c:pt>
                <c:pt idx="4053">
                  <c:v>1.2208796296326909</c:v>
                </c:pt>
                <c:pt idx="4054">
                  <c:v>1.22105324074073</c:v>
                </c:pt>
                <c:pt idx="4055">
                  <c:v>1.2212152777792653</c:v>
                </c:pt>
                <c:pt idx="4056">
                  <c:v>1.2213541666715173</c:v>
                </c:pt>
                <c:pt idx="4057">
                  <c:v>1.221504629633273</c:v>
                </c:pt>
                <c:pt idx="4058">
                  <c:v>1.2216203703719657</c:v>
                </c:pt>
                <c:pt idx="4059">
                  <c:v>1.2217592592642177</c:v>
                </c:pt>
                <c:pt idx="4060">
                  <c:v>1.2218981481491937</c:v>
                </c:pt>
                <c:pt idx="4061">
                  <c:v>1.2220138888878864</c:v>
                </c:pt>
                <c:pt idx="4062">
                  <c:v>1.2221643518569181</c:v>
                </c:pt>
                <c:pt idx="4063">
                  <c:v>1.2222916666723904</c:v>
                </c:pt>
                <c:pt idx="4064">
                  <c:v>1.2224305555573665</c:v>
                </c:pt>
                <c:pt idx="4065">
                  <c:v>1.2225694444496185</c:v>
                </c:pt>
                <c:pt idx="4066">
                  <c:v>1.2226967592650908</c:v>
                </c:pt>
                <c:pt idx="4067">
                  <c:v>1.2228356481500668</c:v>
                </c:pt>
                <c:pt idx="4068">
                  <c:v>1.2229745370423188</c:v>
                </c:pt>
                <c:pt idx="4069">
                  <c:v>1.2231018518577912</c:v>
                </c:pt>
                <c:pt idx="4070">
                  <c:v>1.2232291666659876</c:v>
                </c:pt>
                <c:pt idx="4071">
                  <c:v>1.2233564814814599</c:v>
                </c:pt>
                <c:pt idx="4072">
                  <c:v>1.2234953703737119</c:v>
                </c:pt>
                <c:pt idx="4073">
                  <c:v>1.2236111111124046</c:v>
                </c:pt>
                <c:pt idx="4074">
                  <c:v>1.223738425927877</c:v>
                </c:pt>
                <c:pt idx="4075">
                  <c:v>1.2238888888896327</c:v>
                </c:pt>
                <c:pt idx="4076">
                  <c:v>1.224016203705105</c:v>
                </c:pt>
                <c:pt idx="4077">
                  <c:v>1.2241319444437977</c:v>
                </c:pt>
                <c:pt idx="4078">
                  <c:v>1.22425925925927</c:v>
                </c:pt>
                <c:pt idx="4079">
                  <c:v>1.224398148151522</c:v>
                </c:pt>
                <c:pt idx="4080">
                  <c:v>1.2245370370364981</c:v>
                </c:pt>
                <c:pt idx="4081">
                  <c:v>1.2246527777824667</c:v>
                </c:pt>
                <c:pt idx="4082">
                  <c:v>1.2247800925979391</c:v>
                </c:pt>
                <c:pt idx="4083">
                  <c:v>1.2249074074134114</c:v>
                </c:pt>
                <c:pt idx="4084">
                  <c:v>1.2250462962983875</c:v>
                </c:pt>
                <c:pt idx="4085">
                  <c:v>1.2251736111138598</c:v>
                </c:pt>
                <c:pt idx="4086">
                  <c:v>1.2253009259293322</c:v>
                </c:pt>
                <c:pt idx="4087">
                  <c:v>1.2254398148143082</c:v>
                </c:pt>
                <c:pt idx="4088">
                  <c:v>1.2255787037065602</c:v>
                </c:pt>
                <c:pt idx="4089">
                  <c:v>1.2257060185220325</c:v>
                </c:pt>
                <c:pt idx="4090">
                  <c:v>1.2258333333375049</c:v>
                </c:pt>
                <c:pt idx="4091">
                  <c:v>1.2259490740761976</c:v>
                </c:pt>
                <c:pt idx="4092">
                  <c:v>1.2260879629684496</c:v>
                </c:pt>
                <c:pt idx="4093">
                  <c:v>1.2262152777839219</c:v>
                </c:pt>
                <c:pt idx="4094">
                  <c:v>1.2263425925921183</c:v>
                </c:pt>
                <c:pt idx="4095">
                  <c:v>1.2264814814843703</c:v>
                </c:pt>
                <c:pt idx="4096">
                  <c:v>1.226597222223063</c:v>
                </c:pt>
                <c:pt idx="4097">
                  <c:v>1.226736111115315</c:v>
                </c:pt>
                <c:pt idx="4098">
                  <c:v>1.226875000000291</c:v>
                </c:pt>
                <c:pt idx="4099">
                  <c:v>1.2270023148157634</c:v>
                </c:pt>
                <c:pt idx="4100">
                  <c:v>1.2271296296312357</c:v>
                </c:pt>
                <c:pt idx="4101">
                  <c:v>1.2272569444467081</c:v>
                </c:pt>
                <c:pt idx="4102">
                  <c:v>1.2273958333389601</c:v>
                </c:pt>
                <c:pt idx="4103">
                  <c:v>1.2275231481471565</c:v>
                </c:pt>
                <c:pt idx="4104">
                  <c:v>1.2276388888931251</c:v>
                </c:pt>
                <c:pt idx="4105">
                  <c:v>1.2277777777781012</c:v>
                </c:pt>
                <c:pt idx="4106">
                  <c:v>1.2279166666703532</c:v>
                </c:pt>
                <c:pt idx="4107">
                  <c:v>1.2280439814858255</c:v>
                </c:pt>
                <c:pt idx="4108">
                  <c:v>1.2281712963012978</c:v>
                </c:pt>
                <c:pt idx="4109">
                  <c:v>1.2283101851862739</c:v>
                </c:pt>
                <c:pt idx="4110">
                  <c:v>1.2284375000017462</c:v>
                </c:pt>
                <c:pt idx="4111">
                  <c:v>1.2285648148172186</c:v>
                </c:pt>
                <c:pt idx="4112">
                  <c:v>1.2286921296326909</c:v>
                </c:pt>
                <c:pt idx="4113">
                  <c:v>1.2288194444481633</c:v>
                </c:pt>
                <c:pt idx="4114">
                  <c:v>1.2289467592636356</c:v>
                </c:pt>
                <c:pt idx="4115">
                  <c:v>1.2290856481486117</c:v>
                </c:pt>
                <c:pt idx="4116">
                  <c:v>1.229212962964084</c:v>
                </c:pt>
                <c:pt idx="4117">
                  <c:v>1.2293402777795563</c:v>
                </c:pt>
                <c:pt idx="4118">
                  <c:v>1.2294791666718083</c:v>
                </c:pt>
                <c:pt idx="4119">
                  <c:v>1.2296064814872807</c:v>
                </c:pt>
                <c:pt idx="4120">
                  <c:v>1.2297337962954771</c:v>
                </c:pt>
                <c:pt idx="4121">
                  <c:v>1.2298726851877291</c:v>
                </c:pt>
                <c:pt idx="4122">
                  <c:v>1.2300115740799811</c:v>
                </c:pt>
                <c:pt idx="4123">
                  <c:v>1.2301273148186738</c:v>
                </c:pt>
                <c:pt idx="4124">
                  <c:v>1.2302546296341461</c:v>
                </c:pt>
                <c:pt idx="4125">
                  <c:v>1.2303819444496185</c:v>
                </c:pt>
                <c:pt idx="4126">
                  <c:v>1.2305208333345945</c:v>
                </c:pt>
                <c:pt idx="4127">
                  <c:v>1.2306481481500668</c:v>
                </c:pt>
                <c:pt idx="4128">
                  <c:v>1.2307754629655392</c:v>
                </c:pt>
                <c:pt idx="4129">
                  <c:v>1.2309027777810115</c:v>
                </c:pt>
                <c:pt idx="4130">
                  <c:v>1.2331018518525525</c:v>
                </c:pt>
                <c:pt idx="4131">
                  <c:v>1.2332638888910878</c:v>
                </c:pt>
                <c:pt idx="4132">
                  <c:v>1.2334259259296232</c:v>
                </c:pt>
                <c:pt idx="4133">
                  <c:v>1.2335648148145992</c:v>
                </c:pt>
                <c:pt idx="4134">
                  <c:v>1.2337268518531346</c:v>
                </c:pt>
                <c:pt idx="4135">
                  <c:v>1.2338773148148903</c:v>
                </c:pt>
                <c:pt idx="4136">
                  <c:v>1.2340393518534256</c:v>
                </c:pt>
                <c:pt idx="4137">
                  <c:v>1.2341898148151813</c:v>
                </c:pt>
                <c:pt idx="4138">
                  <c:v>1.234340277776937</c:v>
                </c:pt>
                <c:pt idx="4139">
                  <c:v>1.2345023148154723</c:v>
                </c:pt>
                <c:pt idx="4140">
                  <c:v>1.2346643518540077</c:v>
                </c:pt>
                <c:pt idx="4141">
                  <c:v>1.2348032407462597</c:v>
                </c:pt>
                <c:pt idx="4142">
                  <c:v>1.2349652777775191</c:v>
                </c:pt>
                <c:pt idx="4143">
                  <c:v>1.2351157407465507</c:v>
                </c:pt>
                <c:pt idx="4144">
                  <c:v>1.2352777777778101</c:v>
                </c:pt>
                <c:pt idx="4145">
                  <c:v>1.2354166666700621</c:v>
                </c:pt>
                <c:pt idx="4146">
                  <c:v>1.2355787037085975</c:v>
                </c:pt>
                <c:pt idx="4147">
                  <c:v>1.2357407407398568</c:v>
                </c:pt>
                <c:pt idx="4148">
                  <c:v>1.2358912037088885</c:v>
                </c:pt>
                <c:pt idx="4149">
                  <c:v>1.2360995370399905</c:v>
                </c:pt>
                <c:pt idx="4150">
                  <c:v>1.2362615740785259</c:v>
                </c:pt>
                <c:pt idx="4151">
                  <c:v>1.2364004629635019</c:v>
                </c:pt>
                <c:pt idx="4152">
                  <c:v>1.2365393518557539</c:v>
                </c:pt>
                <c:pt idx="4153">
                  <c:v>1.23667824074073</c:v>
                </c:pt>
                <c:pt idx="4154">
                  <c:v>1.2368055555562023</c:v>
                </c:pt>
                <c:pt idx="4155">
                  <c:v>1.2369328703716747</c:v>
                </c:pt>
                <c:pt idx="4156">
                  <c:v>1.2370717592639267</c:v>
                </c:pt>
                <c:pt idx="4157">
                  <c:v>1.237199074079399</c:v>
                </c:pt>
                <c:pt idx="4158">
                  <c:v>1.2373263888948713</c:v>
                </c:pt>
                <c:pt idx="4159">
                  <c:v>1.2374652777798474</c:v>
                </c:pt>
                <c:pt idx="4160">
                  <c:v>1.2375925925953197</c:v>
                </c:pt>
                <c:pt idx="4161">
                  <c:v>1.2377199074107921</c:v>
                </c:pt>
                <c:pt idx="4162">
                  <c:v>1.2378703703725478</c:v>
                </c:pt>
                <c:pt idx="4163">
                  <c:v>1.2379861111112405</c:v>
                </c:pt>
                <c:pt idx="4164">
                  <c:v>1.2381250000034925</c:v>
                </c:pt>
                <c:pt idx="4165">
                  <c:v>1.2382407407421852</c:v>
                </c:pt>
                <c:pt idx="4166">
                  <c:v>1.2383796296344372</c:v>
                </c:pt>
                <c:pt idx="4167">
                  <c:v>1.2385069444499095</c:v>
                </c:pt>
                <c:pt idx="4168">
                  <c:v>1.2386342592653818</c:v>
                </c:pt>
                <c:pt idx="4169">
                  <c:v>1.2387847222271375</c:v>
                </c:pt>
                <c:pt idx="4170">
                  <c:v>1.2389120370426099</c:v>
                </c:pt>
                <c:pt idx="4171">
                  <c:v>1.2390509259275859</c:v>
                </c:pt>
                <c:pt idx="4172">
                  <c:v>1.2391782407430583</c:v>
                </c:pt>
                <c:pt idx="4173">
                  <c:v>1.2393055555585306</c:v>
                </c:pt>
                <c:pt idx="4174">
                  <c:v>1.2394560185202863</c:v>
                </c:pt>
                <c:pt idx="4175">
                  <c:v>1.2395833333357587</c:v>
                </c:pt>
                <c:pt idx="4176">
                  <c:v>1.2397222222280107</c:v>
                </c:pt>
                <c:pt idx="4177">
                  <c:v>1.2398379629667033</c:v>
                </c:pt>
                <c:pt idx="4178">
                  <c:v>1.239988425928459</c:v>
                </c:pt>
                <c:pt idx="4179">
                  <c:v>1.2401157407439314</c:v>
                </c:pt>
                <c:pt idx="4180">
                  <c:v>1.2402546296289074</c:v>
                </c:pt>
                <c:pt idx="4181">
                  <c:v>1.2403819444443798</c:v>
                </c:pt>
                <c:pt idx="4182">
                  <c:v>1.2405208333366318</c:v>
                </c:pt>
                <c:pt idx="4183">
                  <c:v>1.2406597222216078</c:v>
                </c:pt>
                <c:pt idx="4184">
                  <c:v>1.2407870370370802</c:v>
                </c:pt>
                <c:pt idx="4185">
                  <c:v>1.2409259259293322</c:v>
                </c:pt>
                <c:pt idx="4186">
                  <c:v>1.2410532407448045</c:v>
                </c:pt>
                <c:pt idx="4187">
                  <c:v>1.2411921296297805</c:v>
                </c:pt>
                <c:pt idx="4188">
                  <c:v>1.2413310185220325</c:v>
                </c:pt>
                <c:pt idx="4189">
                  <c:v>1.2414583333375049</c:v>
                </c:pt>
                <c:pt idx="4190">
                  <c:v>1.2415972222224809</c:v>
                </c:pt>
                <c:pt idx="4191">
                  <c:v>1.2417245370379533</c:v>
                </c:pt>
                <c:pt idx="4192">
                  <c:v>1.2418518518534256</c:v>
                </c:pt>
                <c:pt idx="4193">
                  <c:v>1.2419907407456776</c:v>
                </c:pt>
                <c:pt idx="4194">
                  <c:v>1.24211805556115</c:v>
                </c:pt>
                <c:pt idx="4195">
                  <c:v>1.242256944446126</c:v>
                </c:pt>
                <c:pt idx="4196">
                  <c:v>1.242395833338378</c:v>
                </c:pt>
                <c:pt idx="4197">
                  <c:v>1.2425462963001337</c:v>
                </c:pt>
                <c:pt idx="4198">
                  <c:v>1.2426851851851097</c:v>
                </c:pt>
                <c:pt idx="4199">
                  <c:v>1.2428472222236451</c:v>
                </c:pt>
                <c:pt idx="4200">
                  <c:v>1.2429976851854008</c:v>
                </c:pt>
                <c:pt idx="4201">
                  <c:v>1.2431597222239361</c:v>
                </c:pt>
                <c:pt idx="4202">
                  <c:v>1.2433101851856918</c:v>
                </c:pt>
                <c:pt idx="4203">
                  <c:v>1.2434490740779438</c:v>
                </c:pt>
                <c:pt idx="4204">
                  <c:v>1.2435879629629198</c:v>
                </c:pt>
                <c:pt idx="4205">
                  <c:v>1.2437500000014552</c:v>
                </c:pt>
                <c:pt idx="4206">
                  <c:v>1.2439004629632109</c:v>
                </c:pt>
                <c:pt idx="4207">
                  <c:v>1.2440509259249666</c:v>
                </c:pt>
                <c:pt idx="4208">
                  <c:v>1.2441898148172186</c:v>
                </c:pt>
                <c:pt idx="4209">
                  <c:v>1.2443287037094706</c:v>
                </c:pt>
                <c:pt idx="4210">
                  <c:v>1.244456018517667</c:v>
                </c:pt>
                <c:pt idx="4211">
                  <c:v>1.2446064814866986</c:v>
                </c:pt>
                <c:pt idx="4212">
                  <c:v>1.2447453703716747</c:v>
                </c:pt>
                <c:pt idx="4213">
                  <c:v>1.2448842592639267</c:v>
                </c:pt>
                <c:pt idx="4214">
                  <c:v>1.2450231481489027</c:v>
                </c:pt>
                <c:pt idx="4215">
                  <c:v>1.2451620370411547</c:v>
                </c:pt>
                <c:pt idx="4216">
                  <c:v>1.2453125000029104</c:v>
                </c:pt>
                <c:pt idx="4217">
                  <c:v>1.2454398148183827</c:v>
                </c:pt>
                <c:pt idx="4218">
                  <c:v>1.2455787037033588</c:v>
                </c:pt>
                <c:pt idx="4219">
                  <c:v>1.2457175925956108</c:v>
                </c:pt>
                <c:pt idx="4220">
                  <c:v>1.2458564814805868</c:v>
                </c:pt>
                <c:pt idx="4221">
                  <c:v>1.2459837962960592</c:v>
                </c:pt>
                <c:pt idx="4222">
                  <c:v>1.2461458333345945</c:v>
                </c:pt>
                <c:pt idx="4223">
                  <c:v>1.2462731481500668</c:v>
                </c:pt>
                <c:pt idx="4224">
                  <c:v>1.2482638888905058</c:v>
                </c:pt>
                <c:pt idx="4225">
                  <c:v>1.2484490740753245</c:v>
                </c:pt>
                <c:pt idx="4226">
                  <c:v>1.2486342592601432</c:v>
                </c:pt>
                <c:pt idx="4227">
                  <c:v>1.2487962962986785</c:v>
                </c:pt>
                <c:pt idx="4228">
                  <c:v>1.2489699074067175</c:v>
                </c:pt>
                <c:pt idx="4229">
                  <c:v>1.2491435185220325</c:v>
                </c:pt>
                <c:pt idx="4230">
                  <c:v>1.2493171296300716</c:v>
                </c:pt>
                <c:pt idx="4231">
                  <c:v>1.2494907407453866</c:v>
                </c:pt>
                <c:pt idx="4232">
                  <c:v>1.2496759259302053</c:v>
                </c:pt>
                <c:pt idx="4233">
                  <c:v>1.2498495370382443</c:v>
                </c:pt>
                <c:pt idx="4234">
                  <c:v>1.2500231481535593</c:v>
                </c:pt>
                <c:pt idx="4235">
                  <c:v>1.2501967592615983</c:v>
                </c:pt>
                <c:pt idx="4236">
                  <c:v>1.2503703703696374</c:v>
                </c:pt>
                <c:pt idx="4237">
                  <c:v>1.2505439814849524</c:v>
                </c:pt>
                <c:pt idx="4238">
                  <c:v>1.2507291666697711</c:v>
                </c:pt>
                <c:pt idx="4239">
                  <c:v>1.2509027777778101</c:v>
                </c:pt>
                <c:pt idx="4240">
                  <c:v>1.2510648148163455</c:v>
                </c:pt>
                <c:pt idx="4241">
                  <c:v>1.2512384259316605</c:v>
                </c:pt>
                <c:pt idx="4242">
                  <c:v>1.2514120370396995</c:v>
                </c:pt>
                <c:pt idx="4243">
                  <c:v>1.2515856481477385</c:v>
                </c:pt>
                <c:pt idx="4244">
                  <c:v>1.2517708333325572</c:v>
                </c:pt>
                <c:pt idx="4245">
                  <c:v>1.2519444444478722</c:v>
                </c:pt>
                <c:pt idx="4246">
                  <c:v>1.2520833333328483</c:v>
                </c:pt>
                <c:pt idx="4247">
                  <c:v>1.2522453703713836</c:v>
                </c:pt>
                <c:pt idx="4248">
                  <c:v>1.2523842592636356</c:v>
                </c:pt>
                <c:pt idx="4249">
                  <c:v>1.2525231481486117</c:v>
                </c:pt>
                <c:pt idx="4250">
                  <c:v>1.2526620370408637</c:v>
                </c:pt>
                <c:pt idx="4251">
                  <c:v>1.2528009259258397</c:v>
                </c:pt>
                <c:pt idx="4252">
                  <c:v>1.2529398148180917</c:v>
                </c:pt>
                <c:pt idx="4253">
                  <c:v>1.2530787037030677</c:v>
                </c:pt>
                <c:pt idx="4254">
                  <c:v>1.2532175925953197</c:v>
                </c:pt>
                <c:pt idx="4255">
                  <c:v>1.2533564814875717</c:v>
                </c:pt>
                <c:pt idx="4256">
                  <c:v>1.2534953703725478</c:v>
                </c:pt>
                <c:pt idx="4257">
                  <c:v>1.2536342592647998</c:v>
                </c:pt>
                <c:pt idx="4258">
                  <c:v>1.2537615740729962</c:v>
                </c:pt>
                <c:pt idx="4259">
                  <c:v>1.2538888888884685</c:v>
                </c:pt>
                <c:pt idx="4260">
                  <c:v>1.2540277777807205</c:v>
                </c:pt>
                <c:pt idx="4261">
                  <c:v>1.2541550925961928</c:v>
                </c:pt>
                <c:pt idx="4262">
                  <c:v>1.2542939814811689</c:v>
                </c:pt>
                <c:pt idx="4263">
                  <c:v>1.2544328703734209</c:v>
                </c:pt>
                <c:pt idx="4264">
                  <c:v>1.2545601851888932</c:v>
                </c:pt>
                <c:pt idx="4265">
                  <c:v>1.2546990740738693</c:v>
                </c:pt>
                <c:pt idx="4266">
                  <c:v>1.2548379629661213</c:v>
                </c:pt>
                <c:pt idx="4267">
                  <c:v>1.2549652777815936</c:v>
                </c:pt>
                <c:pt idx="4268">
                  <c:v>1.2551041666665697</c:v>
                </c:pt>
                <c:pt idx="4269">
                  <c:v>1.2552430555588217</c:v>
                </c:pt>
                <c:pt idx="4270">
                  <c:v>1.255370370374294</c:v>
                </c:pt>
                <c:pt idx="4271">
                  <c:v>1.25550925925927</c:v>
                </c:pt>
                <c:pt idx="4272">
                  <c:v>1.2556365740747424</c:v>
                </c:pt>
                <c:pt idx="4273">
                  <c:v>1.2557870370364981</c:v>
                </c:pt>
                <c:pt idx="4274">
                  <c:v>1.2559027777824667</c:v>
                </c:pt>
                <c:pt idx="4275">
                  <c:v>1.2560416666674428</c:v>
                </c:pt>
                <c:pt idx="4276">
                  <c:v>1.2561805555596948</c:v>
                </c:pt>
                <c:pt idx="4277">
                  <c:v>1.2563078703751671</c:v>
                </c:pt>
                <c:pt idx="4278">
                  <c:v>1.2564467592601432</c:v>
                </c:pt>
                <c:pt idx="4279">
                  <c:v>1.2565856481523952</c:v>
                </c:pt>
                <c:pt idx="4280">
                  <c:v>1.2567129629678675</c:v>
                </c:pt>
                <c:pt idx="4281">
                  <c:v>1.2568518518528435</c:v>
                </c:pt>
                <c:pt idx="4282">
                  <c:v>1.2569907407450955</c:v>
                </c:pt>
                <c:pt idx="4283">
                  <c:v>1.2571180555605679</c:v>
                </c:pt>
                <c:pt idx="4284">
                  <c:v>1.2572453703760402</c:v>
                </c:pt>
                <c:pt idx="4285">
                  <c:v>1.2573842592610163</c:v>
                </c:pt>
                <c:pt idx="4286">
                  <c:v>1.2575231481532683</c:v>
                </c:pt>
                <c:pt idx="4287">
                  <c:v>1.2576620370382443</c:v>
                </c:pt>
                <c:pt idx="4288">
                  <c:v>1.2577893518537167</c:v>
                </c:pt>
                <c:pt idx="4289">
                  <c:v>1.2579282407459687</c:v>
                </c:pt>
                <c:pt idx="4290">
                  <c:v>1.258055555561441</c:v>
                </c:pt>
                <c:pt idx="4291">
                  <c:v>1.258194444446417</c:v>
                </c:pt>
                <c:pt idx="4292">
                  <c:v>1.258333333338669</c:v>
                </c:pt>
                <c:pt idx="4293">
                  <c:v>1.2584606481541414</c:v>
                </c:pt>
                <c:pt idx="4294">
                  <c:v>1.2586111111158971</c:v>
                </c:pt>
                <c:pt idx="4295">
                  <c:v>1.2587731481471565</c:v>
                </c:pt>
                <c:pt idx="4296">
                  <c:v>1.2589120370394085</c:v>
                </c:pt>
                <c:pt idx="4297">
                  <c:v>1.2590509259316605</c:v>
                </c:pt>
                <c:pt idx="4298">
                  <c:v>1.2591898148166365</c:v>
                </c:pt>
                <c:pt idx="4299">
                  <c:v>1.2593287037088885</c:v>
                </c:pt>
                <c:pt idx="4300">
                  <c:v>1.2594675925938645</c:v>
                </c:pt>
                <c:pt idx="4301">
                  <c:v>1.2596064814861165</c:v>
                </c:pt>
                <c:pt idx="4302">
                  <c:v>1.2597453703710926</c:v>
                </c:pt>
                <c:pt idx="4303">
                  <c:v>1.2598842592633446</c:v>
                </c:pt>
                <c:pt idx="4304">
                  <c:v>1.2600231481483206</c:v>
                </c:pt>
                <c:pt idx="4305">
                  <c:v>1.2601620370405726</c:v>
                </c:pt>
                <c:pt idx="4306">
                  <c:v>1.2603009259255487</c:v>
                </c:pt>
                <c:pt idx="4307">
                  <c:v>1.2604398148178007</c:v>
                </c:pt>
                <c:pt idx="4308">
                  <c:v>1.2605787037027767</c:v>
                </c:pt>
                <c:pt idx="4309">
                  <c:v>1.260706018518249</c:v>
                </c:pt>
                <c:pt idx="4310">
                  <c:v>1.2608564814872807</c:v>
                </c:pt>
                <c:pt idx="4311">
                  <c:v>1.2609837962954771</c:v>
                </c:pt>
                <c:pt idx="4312">
                  <c:v>1.2611342592645087</c:v>
                </c:pt>
                <c:pt idx="4313">
                  <c:v>1.2612731481494848</c:v>
                </c:pt>
                <c:pt idx="4314">
                  <c:v>1.2614120370417368</c:v>
                </c:pt>
                <c:pt idx="4315">
                  <c:v>1.2615625000034925</c:v>
                </c:pt>
                <c:pt idx="4316">
                  <c:v>1.2617013888884685</c:v>
                </c:pt>
                <c:pt idx="4317">
                  <c:v>1.2618402777807205</c:v>
                </c:pt>
                <c:pt idx="4318">
                  <c:v>1.2619675925961928</c:v>
                </c:pt>
                <c:pt idx="4319">
                  <c:v>1.2642245370370802</c:v>
                </c:pt>
                <c:pt idx="4320">
                  <c:v>1.2643981481523952</c:v>
                </c:pt>
                <c:pt idx="4321">
                  <c:v>1.2645601851909305</c:v>
                </c:pt>
                <c:pt idx="4322">
                  <c:v>1.2647222222221899</c:v>
                </c:pt>
                <c:pt idx="4323">
                  <c:v>1.2648958333375049</c:v>
                </c:pt>
                <c:pt idx="4324">
                  <c:v>1.2650694444455439</c:v>
                </c:pt>
                <c:pt idx="4325">
                  <c:v>1.2652662037071423</c:v>
                </c:pt>
                <c:pt idx="4326">
                  <c:v>1.2654282407456776</c:v>
                </c:pt>
                <c:pt idx="4327">
                  <c:v>1.265590277776937</c:v>
                </c:pt>
                <c:pt idx="4328">
                  <c:v>1.265763888892252</c:v>
                </c:pt>
                <c:pt idx="4329">
                  <c:v>1.2659259259307873</c:v>
                </c:pt>
                <c:pt idx="4330">
                  <c:v>1.2660995370388264</c:v>
                </c:pt>
                <c:pt idx="4331">
                  <c:v>1.2662962963004247</c:v>
                </c:pt>
                <c:pt idx="4332">
                  <c:v>1.2664583333389601</c:v>
                </c:pt>
                <c:pt idx="4333">
                  <c:v>1.2666319444469991</c:v>
                </c:pt>
                <c:pt idx="4334">
                  <c:v>1.2668055555550382</c:v>
                </c:pt>
                <c:pt idx="4335">
                  <c:v>1.2669675925935735</c:v>
                </c:pt>
                <c:pt idx="4336">
                  <c:v>1.2671412037088885</c:v>
                </c:pt>
                <c:pt idx="4337">
                  <c:v>1.2672916666706442</c:v>
                </c:pt>
                <c:pt idx="4338">
                  <c:v>1.2674305555556202</c:v>
                </c:pt>
                <c:pt idx="4339">
                  <c:v>1.2675694444478722</c:v>
                </c:pt>
                <c:pt idx="4340">
                  <c:v>1.2677083333328483</c:v>
                </c:pt>
                <c:pt idx="4341">
                  <c:v>1.2678472222251003</c:v>
                </c:pt>
                <c:pt idx="4342">
                  <c:v>1.2679861111100763</c:v>
                </c:pt>
                <c:pt idx="4343">
                  <c:v>1.2681250000023283</c:v>
                </c:pt>
                <c:pt idx="4344">
                  <c:v>1.2682523148178007</c:v>
                </c:pt>
                <c:pt idx="4345">
                  <c:v>1.2684027777795563</c:v>
                </c:pt>
                <c:pt idx="4346">
                  <c:v>1.2685416666718083</c:v>
                </c:pt>
                <c:pt idx="4347">
                  <c:v>1.2686805555567844</c:v>
                </c:pt>
                <c:pt idx="4348">
                  <c:v>1.2688310185185401</c:v>
                </c:pt>
                <c:pt idx="4349">
                  <c:v>1.2689699074107921</c:v>
                </c:pt>
                <c:pt idx="4350">
                  <c:v>1.2691087962957681</c:v>
                </c:pt>
                <c:pt idx="4351">
                  <c:v>1.2692592592647998</c:v>
                </c:pt>
                <c:pt idx="4352">
                  <c:v>1.2693981481497758</c:v>
                </c:pt>
                <c:pt idx="4353">
                  <c:v>1.2695486111115315</c:v>
                </c:pt>
                <c:pt idx="4354">
                  <c:v>1.2696875000037835</c:v>
                </c:pt>
                <c:pt idx="4355">
                  <c:v>1.2698379629655392</c:v>
                </c:pt>
                <c:pt idx="4356">
                  <c:v>1.2700231481503579</c:v>
                </c:pt>
                <c:pt idx="4357">
                  <c:v>1.2701967592583969</c:v>
                </c:pt>
                <c:pt idx="4358">
                  <c:v>1.2703356481506489</c:v>
                </c:pt>
                <c:pt idx="4359">
                  <c:v>1.2704861111124046</c:v>
                </c:pt>
                <c:pt idx="4360">
                  <c:v>1.27064814815094</c:v>
                </c:pt>
                <c:pt idx="4361">
                  <c:v>1.2707986111126957</c:v>
                </c:pt>
                <c:pt idx="4362">
                  <c:v>1.2709490740744513</c:v>
                </c:pt>
                <c:pt idx="4363">
                  <c:v>1.2710879629667033</c:v>
                </c:pt>
                <c:pt idx="4364">
                  <c:v>1.271238425928459</c:v>
                </c:pt>
                <c:pt idx="4365">
                  <c:v>1.271377314820711</c:v>
                </c:pt>
                <c:pt idx="4366">
                  <c:v>1.2715162037056871</c:v>
                </c:pt>
                <c:pt idx="4367">
                  <c:v>1.2716666666674428</c:v>
                </c:pt>
                <c:pt idx="4368">
                  <c:v>1.2718171296291985</c:v>
                </c:pt>
                <c:pt idx="4369">
                  <c:v>1.2719560185214505</c:v>
                </c:pt>
                <c:pt idx="4370">
                  <c:v>1.2720833333369228</c:v>
                </c:pt>
                <c:pt idx="4371">
                  <c:v>1.2722337962986785</c:v>
                </c:pt>
                <c:pt idx="4372">
                  <c:v>1.2723611111141508</c:v>
                </c:pt>
                <c:pt idx="4373">
                  <c:v>1.2724999999991269</c:v>
                </c:pt>
                <c:pt idx="4374">
                  <c:v>1.2726504629681585</c:v>
                </c:pt>
                <c:pt idx="4375">
                  <c:v>1.2727777777836309</c:v>
                </c:pt>
                <c:pt idx="4376">
                  <c:v>1.2729282407453866</c:v>
                </c:pt>
                <c:pt idx="4377">
                  <c:v>1.2730555555608589</c:v>
                </c:pt>
                <c:pt idx="4378">
                  <c:v>1.273194444445835</c:v>
                </c:pt>
                <c:pt idx="4379">
                  <c:v>1.273333333338087</c:v>
                </c:pt>
                <c:pt idx="4380">
                  <c:v>1.2734837962998427</c:v>
                </c:pt>
                <c:pt idx="4381">
                  <c:v>1.2736689814846613</c:v>
                </c:pt>
                <c:pt idx="4382">
                  <c:v>1.2738078703696374</c:v>
                </c:pt>
                <c:pt idx="4383">
                  <c:v>1.273958333338669</c:v>
                </c:pt>
                <c:pt idx="4384">
                  <c:v>1.2740972222236451</c:v>
                </c:pt>
                <c:pt idx="4385">
                  <c:v>1.2742361111158971</c:v>
                </c:pt>
                <c:pt idx="4386">
                  <c:v>1.2743634259313694</c:v>
                </c:pt>
                <c:pt idx="4387">
                  <c:v>1.2952314814829151</c:v>
                </c:pt>
                <c:pt idx="4388">
                  <c:v>1.2953587962983875</c:v>
                </c:pt>
                <c:pt idx="4389">
                  <c:v>1.2954976851906395</c:v>
                </c:pt>
                <c:pt idx="4390">
                  <c:v>1.2956365740756155</c:v>
                </c:pt>
                <c:pt idx="4391">
                  <c:v>1.2957754629678675</c:v>
                </c:pt>
                <c:pt idx="4392">
                  <c:v>1.2959259259296232</c:v>
                </c:pt>
                <c:pt idx="4393">
                  <c:v>1.2960416666683159</c:v>
                </c:pt>
                <c:pt idx="4394">
                  <c:v>1.2961921296300716</c:v>
                </c:pt>
                <c:pt idx="4395">
                  <c:v>1.2963194444455439</c:v>
                </c:pt>
                <c:pt idx="4396">
                  <c:v>1.2964583333377959</c:v>
                </c:pt>
                <c:pt idx="4397">
                  <c:v>1.296631944445835</c:v>
                </c:pt>
                <c:pt idx="4398">
                  <c:v>1.2968865740767797</c:v>
                </c:pt>
                <c:pt idx="4399">
                  <c:v>1.2971643518540077</c:v>
                </c:pt>
                <c:pt idx="4400">
                  <c:v>1.2974537037080154</c:v>
                </c:pt>
                <c:pt idx="4401">
                  <c:v>1.2978472222239361</c:v>
                </c:pt>
                <c:pt idx="4402">
                  <c:v>1.2980902777781012</c:v>
                </c:pt>
                <c:pt idx="4403">
                  <c:v>1.2982523148166365</c:v>
                </c:pt>
                <c:pt idx="4404">
                  <c:v>1.2983912037088885</c:v>
                </c:pt>
                <c:pt idx="4405">
                  <c:v>1.2985300925938645</c:v>
                </c:pt>
                <c:pt idx="4406">
                  <c:v>1.2986689814861165</c:v>
                </c:pt>
                <c:pt idx="4407">
                  <c:v>1.2987962963015889</c:v>
                </c:pt>
                <c:pt idx="4408">
                  <c:v>1.2989351851865649</c:v>
                </c:pt>
                <c:pt idx="4409">
                  <c:v>1.2990625000020373</c:v>
                </c:pt>
                <c:pt idx="4410">
                  <c:v>1.299212962963793</c:v>
                </c:pt>
                <c:pt idx="4411">
                  <c:v>1.299386574079108</c:v>
                </c:pt>
                <c:pt idx="4412">
                  <c:v>1.3099305555588217</c:v>
                </c:pt>
                <c:pt idx="4413">
                  <c:v>1.3101388888899237</c:v>
                </c:pt>
                <c:pt idx="4414">
                  <c:v>1.3103125000052387</c:v>
                </c:pt>
                <c:pt idx="4415">
                  <c:v>1.3104861111132777</c:v>
                </c:pt>
                <c:pt idx="4416">
                  <c:v>1.3106597222213168</c:v>
                </c:pt>
                <c:pt idx="4417">
                  <c:v>1.3108333333366318</c:v>
                </c:pt>
                <c:pt idx="4418">
                  <c:v>1.3110069444446708</c:v>
                </c:pt>
                <c:pt idx="4419">
                  <c:v>1.3111574074064265</c:v>
                </c:pt>
                <c:pt idx="4420">
                  <c:v>1.3113310185217415</c:v>
                </c:pt>
                <c:pt idx="4421">
                  <c:v>1.3114930555602768</c:v>
                </c:pt>
                <c:pt idx="4422">
                  <c:v>1.3116550925915362</c:v>
                </c:pt>
                <c:pt idx="4423">
                  <c:v>1.3118287037068512</c:v>
                </c:pt>
                <c:pt idx="4424">
                  <c:v>1.3119907407453866</c:v>
                </c:pt>
                <c:pt idx="4425">
                  <c:v>1.3160648148186738</c:v>
                </c:pt>
                <c:pt idx="4426">
                  <c:v>1.3168750000040745</c:v>
                </c:pt>
                <c:pt idx="4427">
                  <c:v>1.3176851851894753</c:v>
                </c:pt>
                <c:pt idx="4428">
                  <c:v>1.3185879629672854</c:v>
                </c:pt>
                <c:pt idx="4429">
                  <c:v>1.3194097222221899</c:v>
                </c:pt>
                <c:pt idx="4430">
                  <c:v>1.3203125</c:v>
                </c:pt>
                <c:pt idx="4431">
                  <c:v>1.3214120370394085</c:v>
                </c:pt>
                <c:pt idx="4432">
                  <c:v>1.3227430555562023</c:v>
                </c:pt>
                <c:pt idx="4433">
                  <c:v>1.3240856481497758</c:v>
                </c:pt>
                <c:pt idx="4434">
                  <c:v>1.3254282407433493</c:v>
                </c:pt>
                <c:pt idx="4435">
                  <c:v>1.3267592592601432</c:v>
                </c:pt>
                <c:pt idx="4436">
                  <c:v>1.3279398148151813</c:v>
                </c:pt>
                <c:pt idx="4437">
                  <c:v>1.3288888888928341</c:v>
                </c:pt>
                <c:pt idx="4438">
                  <c:v>1.3296875000014552</c:v>
                </c:pt>
                <c:pt idx="4439">
                  <c:v>1.3305092592636356</c:v>
                </c:pt>
                <c:pt idx="4440">
                  <c:v>1.3313078703722567</c:v>
                </c:pt>
                <c:pt idx="4441">
                  <c:v>1.3321180555576575</c:v>
                </c:pt>
                <c:pt idx="4442">
                  <c:v>1.3329398148198379</c:v>
                </c:pt>
                <c:pt idx="4443">
                  <c:v>1.3337615740747424</c:v>
                </c:pt>
                <c:pt idx="4444">
                  <c:v>1.3345833333369228</c:v>
                </c:pt>
                <c:pt idx="4445">
                  <c:v>1.3353935185223236</c:v>
                </c:pt>
                <c:pt idx="4446">
                  <c:v>1.3362037037077243</c:v>
                </c:pt>
                <c:pt idx="4447">
                  <c:v>1.3370138888931251</c:v>
                </c:pt>
                <c:pt idx="4448">
                  <c:v>1.3378472222248092</c:v>
                </c:pt>
                <c:pt idx="4449">
                  <c:v>1.338692129633273</c:v>
                </c:pt>
                <c:pt idx="4450">
                  <c:v>1.3397222222265555</c:v>
                </c:pt>
                <c:pt idx="4451">
                  <c:v>1.3405902777813026</c:v>
                </c:pt>
                <c:pt idx="4452">
                  <c:v>1.3414004629667033</c:v>
                </c:pt>
                <c:pt idx="4453">
                  <c:v>1.3434027777839219</c:v>
                </c:pt>
                <c:pt idx="4454">
                  <c:v>1.3435648148151813</c:v>
                </c:pt>
                <c:pt idx="4455">
                  <c:v>1.3437268518537167</c:v>
                </c:pt>
                <c:pt idx="4456">
                  <c:v>1.3438773148154723</c:v>
                </c:pt>
                <c:pt idx="4457">
                  <c:v>1.344027777777228</c:v>
                </c:pt>
                <c:pt idx="4458">
                  <c:v>1.3441550925927004</c:v>
                </c:pt>
                <c:pt idx="4459">
                  <c:v>1.3442824074081727</c:v>
                </c:pt>
                <c:pt idx="4460">
                  <c:v>1.3444328703699284</c:v>
                </c:pt>
                <c:pt idx="4461">
                  <c:v>1.3445601851854008</c:v>
                </c:pt>
                <c:pt idx="4462">
                  <c:v>1.3446990740776528</c:v>
                </c:pt>
                <c:pt idx="4463">
                  <c:v>1.3448263888931251</c:v>
                </c:pt>
                <c:pt idx="4464">
                  <c:v>1.3449652777781012</c:v>
                </c:pt>
                <c:pt idx="4465">
                  <c:v>1.3450925925935735</c:v>
                </c:pt>
                <c:pt idx="4466">
                  <c:v>1.3452199074090458</c:v>
                </c:pt>
                <c:pt idx="4467">
                  <c:v>1.3453587963012978</c:v>
                </c:pt>
                <c:pt idx="4468">
                  <c:v>1.3454976851862739</c:v>
                </c:pt>
                <c:pt idx="4469">
                  <c:v>1.3456134259249666</c:v>
                </c:pt>
                <c:pt idx="4470">
                  <c:v>1.3457523148172186</c:v>
                </c:pt>
                <c:pt idx="4471">
                  <c:v>1.3458796296326909</c:v>
                </c:pt>
                <c:pt idx="4472">
                  <c:v>1.3459953703713836</c:v>
                </c:pt>
                <c:pt idx="4473">
                  <c:v>1.3461111111100763</c:v>
                </c:pt>
                <c:pt idx="4474">
                  <c:v>1.3462384259255487</c:v>
                </c:pt>
                <c:pt idx="4475">
                  <c:v>1.346365740741021</c:v>
                </c:pt>
                <c:pt idx="4476">
                  <c:v>1.3464930555564933</c:v>
                </c:pt>
                <c:pt idx="4477">
                  <c:v>1.346608796302462</c:v>
                </c:pt>
                <c:pt idx="4478">
                  <c:v>1.3467245370411547</c:v>
                </c:pt>
                <c:pt idx="4479">
                  <c:v>1.346851851856627</c:v>
                </c:pt>
                <c:pt idx="4480">
                  <c:v>1.3469791666720994</c:v>
                </c:pt>
                <c:pt idx="4481">
                  <c:v>1.3470949074107921</c:v>
                </c:pt>
                <c:pt idx="4482">
                  <c:v>1.3472222222262644</c:v>
                </c:pt>
                <c:pt idx="4483">
                  <c:v>1.3473495370417368</c:v>
                </c:pt>
                <c:pt idx="4484">
                  <c:v>1.3474768518572091</c:v>
                </c:pt>
                <c:pt idx="4485">
                  <c:v>1.3476041666726815</c:v>
                </c:pt>
                <c:pt idx="4486">
                  <c:v>1.3477199074113742</c:v>
                </c:pt>
                <c:pt idx="4487">
                  <c:v>1.3478472222268465</c:v>
                </c:pt>
                <c:pt idx="4488">
                  <c:v>1.3479745370423188</c:v>
                </c:pt>
                <c:pt idx="4489">
                  <c:v>1.3481018518577912</c:v>
                </c:pt>
                <c:pt idx="4490">
                  <c:v>1.3482291666659876</c:v>
                </c:pt>
                <c:pt idx="4491">
                  <c:v>1.3483564814814599</c:v>
                </c:pt>
                <c:pt idx="4492">
                  <c:v>1.3484837962969323</c:v>
                </c:pt>
                <c:pt idx="4493">
                  <c:v>1.3485995370429009</c:v>
                </c:pt>
                <c:pt idx="4494">
                  <c:v>1.3487268518510973</c:v>
                </c:pt>
                <c:pt idx="4495">
                  <c:v>1.3488541666665697</c:v>
                </c:pt>
                <c:pt idx="4496">
                  <c:v>1.348981481482042</c:v>
                </c:pt>
                <c:pt idx="4497">
                  <c:v>1.3491087962975143</c:v>
                </c:pt>
                <c:pt idx="4498">
                  <c:v>1.3492476851897663</c:v>
                </c:pt>
                <c:pt idx="4499">
                  <c:v>1.3493750000052387</c:v>
                </c:pt>
                <c:pt idx="4500">
                  <c:v>1.349502314820711</c:v>
                </c:pt>
                <c:pt idx="4501">
                  <c:v>1.3496296296289074</c:v>
                </c:pt>
                <c:pt idx="4502">
                  <c:v>1.3497569444443798</c:v>
                </c:pt>
                <c:pt idx="4503">
                  <c:v>1.3498958333366318</c:v>
                </c:pt>
                <c:pt idx="4504">
                  <c:v>1.3500115740753245</c:v>
                </c:pt>
                <c:pt idx="4505">
                  <c:v>1.3501620370370802</c:v>
                </c:pt>
                <c:pt idx="4506">
                  <c:v>1.3502893518525525</c:v>
                </c:pt>
                <c:pt idx="4507">
                  <c:v>1.3525115740776528</c:v>
                </c:pt>
                <c:pt idx="4508">
                  <c:v>1.3526967592624715</c:v>
                </c:pt>
                <c:pt idx="4509">
                  <c:v>1.3528587963010068</c:v>
                </c:pt>
                <c:pt idx="4510">
                  <c:v>1.3530324074090458</c:v>
                </c:pt>
                <c:pt idx="4511">
                  <c:v>1.3531944444475812</c:v>
                </c:pt>
                <c:pt idx="4512">
                  <c:v>1.3533680555556202</c:v>
                </c:pt>
                <c:pt idx="4513">
                  <c:v>1.3535185185246519</c:v>
                </c:pt>
                <c:pt idx="4514">
                  <c:v>1.3537037037094706</c:v>
                </c:pt>
                <c:pt idx="4515">
                  <c:v>1.35386574074073</c:v>
                </c:pt>
                <c:pt idx="4516">
                  <c:v>1.3540277777792653</c:v>
                </c:pt>
                <c:pt idx="4517">
                  <c:v>1.3542013888945803</c:v>
                </c:pt>
                <c:pt idx="4518">
                  <c:v>1.3543634259258397</c:v>
                </c:pt>
                <c:pt idx="4519">
                  <c:v>1.3545138888948713</c:v>
                </c:pt>
                <c:pt idx="4520">
                  <c:v>1.3546875000029104</c:v>
                </c:pt>
                <c:pt idx="4521">
                  <c:v>1.3548495370414457</c:v>
                </c:pt>
                <c:pt idx="4522">
                  <c:v>1.3550347222262644</c:v>
                </c:pt>
                <c:pt idx="4523">
                  <c:v>1.3551851851880201</c:v>
                </c:pt>
                <c:pt idx="4524">
                  <c:v>1.3553587962960592</c:v>
                </c:pt>
                <c:pt idx="4525">
                  <c:v>1.3555208333345945</c:v>
                </c:pt>
                <c:pt idx="4526">
                  <c:v>1.3556944444499095</c:v>
                </c:pt>
                <c:pt idx="4527">
                  <c:v>1.3558564814811689</c:v>
                </c:pt>
                <c:pt idx="4528">
                  <c:v>1.3560300925964839</c:v>
                </c:pt>
                <c:pt idx="4529">
                  <c:v>1.3561805555582396</c:v>
                </c:pt>
                <c:pt idx="4530">
                  <c:v>1.3563310185199953</c:v>
                </c:pt>
                <c:pt idx="4531">
                  <c:v>1.3564699074122473</c:v>
                </c:pt>
                <c:pt idx="4532">
                  <c:v>1.3565972222277196</c:v>
                </c:pt>
                <c:pt idx="4533">
                  <c:v>1.3567361111126957</c:v>
                </c:pt>
                <c:pt idx="4534">
                  <c:v>1.356863425928168</c:v>
                </c:pt>
                <c:pt idx="4535">
                  <c:v>1.35700231482042</c:v>
                </c:pt>
                <c:pt idx="4536">
                  <c:v>1.3571180555591127</c:v>
                </c:pt>
                <c:pt idx="4537">
                  <c:v>1.3572569444440887</c:v>
                </c:pt>
                <c:pt idx="4538">
                  <c:v>1.3573958333363407</c:v>
                </c:pt>
                <c:pt idx="4539">
                  <c:v>1.3575115740750334</c:v>
                </c:pt>
                <c:pt idx="4540">
                  <c:v>1.3576388888905058</c:v>
                </c:pt>
                <c:pt idx="4541">
                  <c:v>1.3577662037059781</c:v>
                </c:pt>
                <c:pt idx="4542">
                  <c:v>1.3578819444446708</c:v>
                </c:pt>
                <c:pt idx="4543">
                  <c:v>1.3580092592601432</c:v>
                </c:pt>
                <c:pt idx="4544">
                  <c:v>1.3581481481523952</c:v>
                </c:pt>
                <c:pt idx="4545">
                  <c:v>1.3582638888910878</c:v>
                </c:pt>
                <c:pt idx="4546">
                  <c:v>1.3583912037065602</c:v>
                </c:pt>
                <c:pt idx="4547">
                  <c:v>1.3585069444452529</c:v>
                </c:pt>
                <c:pt idx="4548">
                  <c:v>1.3586342592607252</c:v>
                </c:pt>
                <c:pt idx="4549">
                  <c:v>1.3587499999994179</c:v>
                </c:pt>
                <c:pt idx="4550">
                  <c:v>1.3588773148148903</c:v>
                </c:pt>
                <c:pt idx="4551">
                  <c:v>1.3589930555608589</c:v>
                </c:pt>
                <c:pt idx="4552">
                  <c:v>1.3591203703763313</c:v>
                </c:pt>
                <c:pt idx="4553">
                  <c:v>1.359236111115024</c:v>
                </c:pt>
                <c:pt idx="4554">
                  <c:v>1.3593518518537167</c:v>
                </c:pt>
                <c:pt idx="4555">
                  <c:v>1.359479166669189</c:v>
                </c:pt>
                <c:pt idx="4556">
                  <c:v>1.359583333338378</c:v>
                </c:pt>
                <c:pt idx="4557">
                  <c:v>1.3597106481538503</c:v>
                </c:pt>
                <c:pt idx="4558">
                  <c:v>1.359826388892543</c:v>
                </c:pt>
                <c:pt idx="4559">
                  <c:v>1.3599537037080154</c:v>
                </c:pt>
                <c:pt idx="4560">
                  <c:v>1.3600578703699284</c:v>
                </c:pt>
                <c:pt idx="4561">
                  <c:v>1.3601851851854008</c:v>
                </c:pt>
                <c:pt idx="4562">
                  <c:v>1.3603009259313694</c:v>
                </c:pt>
                <c:pt idx="4563">
                  <c:v>1.3604282407468418</c:v>
                </c:pt>
                <c:pt idx="4564">
                  <c:v>1.3605324074087548</c:v>
                </c:pt>
                <c:pt idx="4565">
                  <c:v>1.3606597222242272</c:v>
                </c:pt>
                <c:pt idx="4566">
                  <c:v>1.3607754629629198</c:v>
                </c:pt>
                <c:pt idx="4567">
                  <c:v>1.3608912037088885</c:v>
                </c:pt>
                <c:pt idx="4568">
                  <c:v>1.3610185185243608</c:v>
                </c:pt>
                <c:pt idx="4569">
                  <c:v>1.3611458333325572</c:v>
                </c:pt>
                <c:pt idx="4570">
                  <c:v>1.3612500000017462</c:v>
                </c:pt>
                <c:pt idx="4571">
                  <c:v>1.3613773148172186</c:v>
                </c:pt>
                <c:pt idx="4572">
                  <c:v>1.3614930555559113</c:v>
                </c:pt>
                <c:pt idx="4573">
                  <c:v>1.3616087963018799</c:v>
                </c:pt>
                <c:pt idx="4574">
                  <c:v>1.361747685186856</c:v>
                </c:pt>
                <c:pt idx="4575">
                  <c:v>1.3618634259255487</c:v>
                </c:pt>
                <c:pt idx="4576">
                  <c:v>1.361990740741021</c:v>
                </c:pt>
                <c:pt idx="4577">
                  <c:v>1.3621180555564933</c:v>
                </c:pt>
                <c:pt idx="4578">
                  <c:v>1.3622453703719657</c:v>
                </c:pt>
                <c:pt idx="4579">
                  <c:v>1.362372685187438</c:v>
                </c:pt>
                <c:pt idx="4580">
                  <c:v>1.3625000000029104</c:v>
                </c:pt>
                <c:pt idx="4581">
                  <c:v>1.3626273148183827</c:v>
                </c:pt>
                <c:pt idx="4582">
                  <c:v>1.3627546296338551</c:v>
                </c:pt>
                <c:pt idx="4583">
                  <c:v>1.3628703703725478</c:v>
                </c:pt>
                <c:pt idx="4584">
                  <c:v>1.3629976851880201</c:v>
                </c:pt>
                <c:pt idx="4585">
                  <c:v>1.3631365740729962</c:v>
                </c:pt>
                <c:pt idx="4586">
                  <c:v>1.3632523148189648</c:v>
                </c:pt>
                <c:pt idx="4587">
                  <c:v>1.3633796296344372</c:v>
                </c:pt>
                <c:pt idx="4588">
                  <c:v>1.3635069444499095</c:v>
                </c:pt>
                <c:pt idx="4589">
                  <c:v>1.3636226851886022</c:v>
                </c:pt>
                <c:pt idx="4590">
                  <c:v>1.3637615740735782</c:v>
                </c:pt>
                <c:pt idx="4591">
                  <c:v>1.3638773148195469</c:v>
                </c:pt>
                <c:pt idx="4592">
                  <c:v>1.3640046296350192</c:v>
                </c:pt>
                <c:pt idx="4593">
                  <c:v>1.3641319444504916</c:v>
                </c:pt>
                <c:pt idx="4594">
                  <c:v>1.364259259258688</c:v>
                </c:pt>
                <c:pt idx="4595">
                  <c:v>1.3643865740741603</c:v>
                </c:pt>
                <c:pt idx="4596">
                  <c:v>1.3645138888896327</c:v>
                </c:pt>
                <c:pt idx="4597">
                  <c:v>1.364641203705105</c:v>
                </c:pt>
                <c:pt idx="4598">
                  <c:v>1.3647685185205773</c:v>
                </c:pt>
                <c:pt idx="4599">
                  <c:v>1.36488425925927</c:v>
                </c:pt>
                <c:pt idx="4600">
                  <c:v>1.365023148151522</c:v>
                </c:pt>
                <c:pt idx="4601">
                  <c:v>1.367256944446126</c:v>
                </c:pt>
                <c:pt idx="4602">
                  <c:v>1.367256944446126</c:v>
                </c:pt>
                <c:pt idx="4603">
                  <c:v>1.367256944446126</c:v>
                </c:pt>
                <c:pt idx="4604">
                  <c:v>1.3675231481538503</c:v>
                </c:pt>
                <c:pt idx="4605">
                  <c:v>1.3676967592618894</c:v>
                </c:pt>
                <c:pt idx="4606">
                  <c:v>1.3678472222236451</c:v>
                </c:pt>
                <c:pt idx="4607">
                  <c:v>1.3680208333389601</c:v>
                </c:pt>
                <c:pt idx="4608">
                  <c:v>1.3681828703702195</c:v>
                </c:pt>
                <c:pt idx="4609">
                  <c:v>1.3683564814855345</c:v>
                </c:pt>
                <c:pt idx="4610">
                  <c:v>1.3685185185240698</c:v>
                </c:pt>
                <c:pt idx="4611">
                  <c:v>1.3686921296321088</c:v>
                </c:pt>
                <c:pt idx="4612">
                  <c:v>1.3688541666706442</c:v>
                </c:pt>
                <c:pt idx="4613">
                  <c:v>1.3690277777786832</c:v>
                </c:pt>
                <c:pt idx="4614">
                  <c:v>1.3691782407404389</c:v>
                </c:pt>
                <c:pt idx="4615">
                  <c:v>1.3693518518557539</c:v>
                </c:pt>
                <c:pt idx="4616">
                  <c:v>1.3695138888942893</c:v>
                </c:pt>
                <c:pt idx="4617">
                  <c:v>1.375</c:v>
                </c:pt>
                <c:pt idx="4618">
                  <c:v>1.3763425925935735</c:v>
                </c:pt>
                <c:pt idx="4619">
                  <c:v>1.3776736111103673</c:v>
                </c:pt>
                <c:pt idx="4620">
                  <c:v>1.3789351851883112</c:v>
                </c:pt>
                <c:pt idx="4621">
                  <c:v>1.3800347222277196</c:v>
                </c:pt>
                <c:pt idx="4622">
                  <c:v>1.3810532407442224</c:v>
                </c:pt>
                <c:pt idx="4623">
                  <c:v>1.3820138888913789</c:v>
                </c:pt>
                <c:pt idx="4624">
                  <c:v>1.3829398148154723</c:v>
                </c:pt>
                <c:pt idx="4625">
                  <c:v>1.3838657407468418</c:v>
                </c:pt>
                <c:pt idx="4626">
                  <c:v>1.3846064814861165</c:v>
                </c:pt>
                <c:pt idx="4627">
                  <c:v>1.385358796302171</c:v>
                </c:pt>
                <c:pt idx="4628">
                  <c:v>1.3861574074107921</c:v>
                </c:pt>
                <c:pt idx="4629">
                  <c:v>1.3870486111118225</c:v>
                </c:pt>
                <c:pt idx="4630">
                  <c:v>1.3879282407433493</c:v>
                </c:pt>
                <c:pt idx="4631">
                  <c:v>1.3888310185211594</c:v>
                </c:pt>
                <c:pt idx="4632">
                  <c:v>1.3897337962989695</c:v>
                </c:pt>
                <c:pt idx="4633">
                  <c:v>1.3906481481535593</c:v>
                </c:pt>
                <c:pt idx="4634">
                  <c:v>1.3915277777778101</c:v>
                </c:pt>
                <c:pt idx="4635">
                  <c:v>1.392962962963793</c:v>
                </c:pt>
                <c:pt idx="4636">
                  <c:v>1.393101851856045</c:v>
                </c:pt>
                <c:pt idx="4637">
                  <c:v>1.3932523148178007</c:v>
                </c:pt>
                <c:pt idx="4638">
                  <c:v>1.3933912037027767</c:v>
                </c:pt>
                <c:pt idx="4639">
                  <c:v>1.393518518518249</c:v>
                </c:pt>
                <c:pt idx="4640">
                  <c:v>1.393657407410501</c:v>
                </c:pt>
                <c:pt idx="4641">
                  <c:v>1.3937962962954771</c:v>
                </c:pt>
                <c:pt idx="4642">
                  <c:v>1.3939236111109494</c:v>
                </c:pt>
                <c:pt idx="4643">
                  <c:v>1.3940509259264218</c:v>
                </c:pt>
                <c:pt idx="4644">
                  <c:v>1.3941782407418941</c:v>
                </c:pt>
                <c:pt idx="4645">
                  <c:v>1.3943055555573665</c:v>
                </c:pt>
                <c:pt idx="4646">
                  <c:v>1.3944444444496185</c:v>
                </c:pt>
                <c:pt idx="4647">
                  <c:v>1.3945717592650908</c:v>
                </c:pt>
                <c:pt idx="4648">
                  <c:v>1.3946990740732872</c:v>
                </c:pt>
                <c:pt idx="4649">
                  <c:v>1.3948263888887595</c:v>
                </c:pt>
                <c:pt idx="4650">
                  <c:v>1.3949537037042319</c:v>
                </c:pt>
                <c:pt idx="4651">
                  <c:v>1.3950578703734209</c:v>
                </c:pt>
                <c:pt idx="4652">
                  <c:v>1.3951736111121136</c:v>
                </c:pt>
                <c:pt idx="4653">
                  <c:v>1.3953125000043656</c:v>
                </c:pt>
                <c:pt idx="4654">
                  <c:v>1.3954166666662786</c:v>
                </c:pt>
                <c:pt idx="4655">
                  <c:v>1.3955324074122473</c:v>
                </c:pt>
                <c:pt idx="4656">
                  <c:v>1.39564814815094</c:v>
                </c:pt>
                <c:pt idx="4657">
                  <c:v>1.3957638888896327</c:v>
                </c:pt>
                <c:pt idx="4658">
                  <c:v>1.395891203705105</c:v>
                </c:pt>
                <c:pt idx="4659">
                  <c:v>1.3960069444437977</c:v>
                </c:pt>
                <c:pt idx="4660">
                  <c:v>1.3961111111129867</c:v>
                </c:pt>
                <c:pt idx="4661">
                  <c:v>1.396238425928459</c:v>
                </c:pt>
                <c:pt idx="4662">
                  <c:v>1.396342592597648</c:v>
                </c:pt>
                <c:pt idx="4663">
                  <c:v>1.3964583333363407</c:v>
                </c:pt>
                <c:pt idx="4664">
                  <c:v>1.3965740740750334</c:v>
                </c:pt>
                <c:pt idx="4665">
                  <c:v>1.3967013888905058</c:v>
                </c:pt>
                <c:pt idx="4666">
                  <c:v>1.3968171296291985</c:v>
                </c:pt>
                <c:pt idx="4667">
                  <c:v>1.3969212962983875</c:v>
                </c:pt>
                <c:pt idx="4668">
                  <c:v>1.3970370370370802</c:v>
                </c:pt>
                <c:pt idx="4669">
                  <c:v>1.3971643518525525</c:v>
                </c:pt>
                <c:pt idx="4670">
                  <c:v>1.3972685185217415</c:v>
                </c:pt>
                <c:pt idx="4671">
                  <c:v>1.3973842592604342</c:v>
                </c:pt>
                <c:pt idx="4672">
                  <c:v>1.3975115740759065</c:v>
                </c:pt>
                <c:pt idx="4673">
                  <c:v>1.3976273148145992</c:v>
                </c:pt>
                <c:pt idx="4674">
                  <c:v>1.3977546296300716</c:v>
                </c:pt>
                <c:pt idx="4675">
                  <c:v>1.3978703703760402</c:v>
                </c:pt>
                <c:pt idx="4676">
                  <c:v>1.3979861111147329</c:v>
                </c:pt>
                <c:pt idx="4677">
                  <c:v>1.3981018518534256</c:v>
                </c:pt>
                <c:pt idx="4678">
                  <c:v>1.3982175925921183</c:v>
                </c:pt>
                <c:pt idx="4679">
                  <c:v>1.3983217592613073</c:v>
                </c:pt>
                <c:pt idx="4680">
                  <c:v>1.3984375</c:v>
                </c:pt>
                <c:pt idx="4681">
                  <c:v>1.398541666669189</c:v>
                </c:pt>
                <c:pt idx="4682">
                  <c:v>1.3986574074078817</c:v>
                </c:pt>
                <c:pt idx="4683">
                  <c:v>1.3987615740770707</c:v>
                </c:pt>
                <c:pt idx="4684">
                  <c:v>1.3988773148157634</c:v>
                </c:pt>
                <c:pt idx="4685">
                  <c:v>1.3989814814849524</c:v>
                </c:pt>
                <c:pt idx="4686">
                  <c:v>1.3991087963004247</c:v>
                </c:pt>
                <c:pt idx="4687">
                  <c:v>1.3992129629623378</c:v>
                </c:pt>
                <c:pt idx="4688">
                  <c:v>1.3993287037083064</c:v>
                </c:pt>
                <c:pt idx="4689">
                  <c:v>1.3994328703702195</c:v>
                </c:pt>
                <c:pt idx="4690">
                  <c:v>1.3995486111161881</c:v>
                </c:pt>
                <c:pt idx="4691">
                  <c:v>1.3996643518548808</c:v>
                </c:pt>
                <c:pt idx="4692">
                  <c:v>1.3997685185240698</c:v>
                </c:pt>
                <c:pt idx="4693">
                  <c:v>1.3998842592627625</c:v>
                </c:pt>
                <c:pt idx="4694">
                  <c:v>1.4000000000014552</c:v>
                </c:pt>
                <c:pt idx="4695">
                  <c:v>1.4001041666706442</c:v>
                </c:pt>
                <c:pt idx="4696">
                  <c:v>1.4002199074093369</c:v>
                </c:pt>
                <c:pt idx="4697">
                  <c:v>1.4025925925961928</c:v>
                </c:pt>
                <c:pt idx="4698">
                  <c:v>1.4027777777810115</c:v>
                </c:pt>
                <c:pt idx="4699">
                  <c:v>1.4029166666659876</c:v>
                </c:pt>
                <c:pt idx="4700">
                  <c:v>1.4030555555582396</c:v>
                </c:pt>
                <c:pt idx="4701">
                  <c:v>1.4032175925967749</c:v>
                </c:pt>
                <c:pt idx="4702">
                  <c:v>1.403391203704814</c:v>
                </c:pt>
                <c:pt idx="4703">
                  <c:v>1.4036111111126957</c:v>
                </c:pt>
                <c:pt idx="4704">
                  <c:v>1.403807870374294</c:v>
                </c:pt>
                <c:pt idx="4705">
                  <c:v>1.40394675925927</c:v>
                </c:pt>
                <c:pt idx="4706">
                  <c:v>1.404085648151522</c:v>
                </c:pt>
                <c:pt idx="4707">
                  <c:v>1.4042245370364981</c:v>
                </c:pt>
                <c:pt idx="4708">
                  <c:v>1.4043750000055297</c:v>
                </c:pt>
                <c:pt idx="4709">
                  <c:v>1.4045023148137261</c:v>
                </c:pt>
                <c:pt idx="4710">
                  <c:v>1.4046412037059781</c:v>
                </c:pt>
                <c:pt idx="4711">
                  <c:v>1.4047800925982301</c:v>
                </c:pt>
                <c:pt idx="4712">
                  <c:v>1.4049189814832062</c:v>
                </c:pt>
                <c:pt idx="4713">
                  <c:v>1.4050578703754582</c:v>
                </c:pt>
                <c:pt idx="4714">
                  <c:v>1.4051851851909305</c:v>
                </c:pt>
                <c:pt idx="4715">
                  <c:v>1.4053356481526862</c:v>
                </c:pt>
                <c:pt idx="4716">
                  <c:v>1.4054629629681585</c:v>
                </c:pt>
                <c:pt idx="4717">
                  <c:v>1.4056018518531346</c:v>
                </c:pt>
                <c:pt idx="4718">
                  <c:v>1.4057291666686069</c:v>
                </c:pt>
                <c:pt idx="4719">
                  <c:v>1.4058564814840793</c:v>
                </c:pt>
                <c:pt idx="4720">
                  <c:v>1.4059953703763313</c:v>
                </c:pt>
                <c:pt idx="4721">
                  <c:v>1.4061226851845277</c:v>
                </c:pt>
                <c:pt idx="4722">
                  <c:v>1.4062615740767797</c:v>
                </c:pt>
                <c:pt idx="4723">
                  <c:v>1.406388888892252</c:v>
                </c:pt>
                <c:pt idx="4724">
                  <c:v>1.4065393518540077</c:v>
                </c:pt>
                <c:pt idx="4725">
                  <c:v>1.4066550925927004</c:v>
                </c:pt>
                <c:pt idx="4726">
                  <c:v>1.406805555561732</c:v>
                </c:pt>
                <c:pt idx="4727">
                  <c:v>1.4069212963004247</c:v>
                </c:pt>
                <c:pt idx="4728">
                  <c:v>1.4070601851854008</c:v>
                </c:pt>
                <c:pt idx="4729">
                  <c:v>1.4071875000008731</c:v>
                </c:pt>
                <c:pt idx="4730">
                  <c:v>1.4073379629626288</c:v>
                </c:pt>
                <c:pt idx="4731">
                  <c:v>1.4074652777781012</c:v>
                </c:pt>
                <c:pt idx="4732">
                  <c:v>1.4076041666703532</c:v>
                </c:pt>
                <c:pt idx="4733">
                  <c:v>1.4077430555553292</c:v>
                </c:pt>
                <c:pt idx="4734">
                  <c:v>1.4079050925938645</c:v>
                </c:pt>
                <c:pt idx="4735">
                  <c:v>1.4080787037091795</c:v>
                </c:pt>
                <c:pt idx="4736">
                  <c:v>1.4082175925941556</c:v>
                </c:pt>
                <c:pt idx="4737">
                  <c:v>1.4083449074096279</c:v>
                </c:pt>
                <c:pt idx="4738">
                  <c:v>1.4084722222251003</c:v>
                </c:pt>
                <c:pt idx="4739">
                  <c:v>1.4086111111100763</c:v>
                </c:pt>
                <c:pt idx="4740">
                  <c:v>1.408726851856045</c:v>
                </c:pt>
                <c:pt idx="4741">
                  <c:v>1.4088773148178007</c:v>
                </c:pt>
                <c:pt idx="4742">
                  <c:v>1.4089930555564933</c:v>
                </c:pt>
                <c:pt idx="4743">
                  <c:v>1.4091203703719657</c:v>
                </c:pt>
                <c:pt idx="4744">
                  <c:v>1.409247685187438</c:v>
                </c:pt>
                <c:pt idx="4745">
                  <c:v>1.4093750000029104</c:v>
                </c:pt>
                <c:pt idx="4746">
                  <c:v>1.4095023148183827</c:v>
                </c:pt>
                <c:pt idx="4747">
                  <c:v>1.4096296296338551</c:v>
                </c:pt>
                <c:pt idx="4748">
                  <c:v>1.4097569444493274</c:v>
                </c:pt>
                <c:pt idx="4749">
                  <c:v>1.4098842592647998</c:v>
                </c:pt>
                <c:pt idx="4750">
                  <c:v>1.4100115740729962</c:v>
                </c:pt>
                <c:pt idx="4751">
                  <c:v>1.4101388888884685</c:v>
                </c:pt>
                <c:pt idx="4752">
                  <c:v>1.4102662037039408</c:v>
                </c:pt>
                <c:pt idx="4753">
                  <c:v>1.4103819444499095</c:v>
                </c:pt>
                <c:pt idx="4754">
                  <c:v>1.4105324074116652</c:v>
                </c:pt>
                <c:pt idx="4755">
                  <c:v>1.4106597222271375</c:v>
                </c:pt>
                <c:pt idx="4756">
                  <c:v>1.4107870370426099</c:v>
                </c:pt>
                <c:pt idx="4757">
                  <c:v>1.4109375000043656</c:v>
                </c:pt>
                <c:pt idx="4758">
                  <c:v>1.4110763888893416</c:v>
                </c:pt>
                <c:pt idx="4759">
                  <c:v>1.411203703704814</c:v>
                </c:pt>
                <c:pt idx="4760">
                  <c:v>1.4113657407433493</c:v>
                </c:pt>
                <c:pt idx="4761">
                  <c:v>1.4115046296356013</c:v>
                </c:pt>
                <c:pt idx="4762">
                  <c:v>1.4116666666668607</c:v>
                </c:pt>
                <c:pt idx="4763">
                  <c:v>1.4118055555591127</c:v>
                </c:pt>
                <c:pt idx="4764">
                  <c:v>1.4119560185208684</c:v>
                </c:pt>
                <c:pt idx="4765">
                  <c:v>1.4120949074131204</c:v>
                </c:pt>
                <c:pt idx="4766">
                  <c:v>1.4122685185211594</c:v>
                </c:pt>
                <c:pt idx="4767">
                  <c:v>1.4124305555596948</c:v>
                </c:pt>
                <c:pt idx="4768">
                  <c:v>1.4125694444446708</c:v>
                </c:pt>
                <c:pt idx="4769">
                  <c:v>1.4126967592601432</c:v>
                </c:pt>
                <c:pt idx="4770">
                  <c:v>1.4128240740756155</c:v>
                </c:pt>
                <c:pt idx="4771">
                  <c:v>1.4129629629678675</c:v>
                </c:pt>
                <c:pt idx="4772">
                  <c:v>1.4131134259296232</c:v>
                </c:pt>
                <c:pt idx="4773">
                  <c:v>1.4132523148145992</c:v>
                </c:pt>
                <c:pt idx="4774">
                  <c:v>1.4133912037068512</c:v>
                </c:pt>
                <c:pt idx="4775">
                  <c:v>1.4135532407453866</c:v>
                </c:pt>
                <c:pt idx="4776">
                  <c:v>1.4136921296303626</c:v>
                </c:pt>
                <c:pt idx="4777">
                  <c:v>1.4138425925921183</c:v>
                </c:pt>
                <c:pt idx="4778">
                  <c:v>1.4139814814843703</c:v>
                </c:pt>
                <c:pt idx="4779">
                  <c:v>1.4141087962998427</c:v>
                </c:pt>
                <c:pt idx="4780">
                  <c:v>1.4142476851848187</c:v>
                </c:pt>
                <c:pt idx="4781">
                  <c:v>1.414375000000291</c:v>
                </c:pt>
                <c:pt idx="4782">
                  <c:v>1.414513888892543</c:v>
                </c:pt>
                <c:pt idx="4783">
                  <c:v>1.4146412037080154</c:v>
                </c:pt>
                <c:pt idx="4784">
                  <c:v>1.4147800925929914</c:v>
                </c:pt>
                <c:pt idx="4785">
                  <c:v>1.4149189814852434</c:v>
                </c:pt>
                <c:pt idx="4786">
                  <c:v>1.4150462963007158</c:v>
                </c:pt>
                <c:pt idx="4787">
                  <c:v>1.4151967592624715</c:v>
                </c:pt>
                <c:pt idx="4788">
                  <c:v>1.4153356481474475</c:v>
                </c:pt>
                <c:pt idx="4789">
                  <c:v>1.4154745370396995</c:v>
                </c:pt>
                <c:pt idx="4790">
                  <c:v>1.4156365740782348</c:v>
                </c:pt>
                <c:pt idx="4791">
                  <c:v>1.4184490740735782</c:v>
                </c:pt>
                <c:pt idx="4792">
                  <c:v>1.4185763888890506</c:v>
                </c:pt>
                <c:pt idx="4793">
                  <c:v>1.4187152777813026</c:v>
                </c:pt>
                <c:pt idx="4794">
                  <c:v>1.4188888888893416</c:v>
                </c:pt>
                <c:pt idx="4795">
                  <c:v>1.4191319444435067</c:v>
                </c:pt>
                <c:pt idx="4796">
                  <c:v>1.4193402777818847</c:v>
                </c:pt>
                <c:pt idx="4797">
                  <c:v>1.4196180555591127</c:v>
                </c:pt>
                <c:pt idx="4798">
                  <c:v>1.4198263888902147</c:v>
                </c:pt>
                <c:pt idx="4799">
                  <c:v>1.4199652777824667</c:v>
                </c:pt>
                <c:pt idx="4800">
                  <c:v>1.4200925925979391</c:v>
                </c:pt>
                <c:pt idx="4801">
                  <c:v>1.4202314814829151</c:v>
                </c:pt>
                <c:pt idx="4802">
                  <c:v>1.4203703703751671</c:v>
                </c:pt>
                <c:pt idx="4803">
                  <c:v>1.4205092592601432</c:v>
                </c:pt>
                <c:pt idx="4804">
                  <c:v>1.4206481481523952</c:v>
                </c:pt>
                <c:pt idx="4805">
                  <c:v>1.4207870370373712</c:v>
                </c:pt>
                <c:pt idx="4806">
                  <c:v>1.4209490740759065</c:v>
                </c:pt>
                <c:pt idx="4807">
                  <c:v>1.4210879629681585</c:v>
                </c:pt>
                <c:pt idx="4808">
                  <c:v>1.4212268518531346</c:v>
                </c:pt>
                <c:pt idx="4809">
                  <c:v>1.4213773148148903</c:v>
                </c:pt>
                <c:pt idx="4810">
                  <c:v>1.4215046296303626</c:v>
                </c:pt>
                <c:pt idx="4811">
                  <c:v>1.421631944445835</c:v>
                </c:pt>
                <c:pt idx="4812">
                  <c:v>1.4217592592613073</c:v>
                </c:pt>
                <c:pt idx="4813">
                  <c:v>1.4218981481535593</c:v>
                </c:pt>
                <c:pt idx="4814">
                  <c:v>1.422048611115315</c:v>
                </c:pt>
                <c:pt idx="4815">
                  <c:v>1.4221759259307873</c:v>
                </c:pt>
                <c:pt idx="4816">
                  <c:v>1.422326388892543</c:v>
                </c:pt>
                <c:pt idx="4817">
                  <c:v>1.4224652777775191</c:v>
                </c:pt>
                <c:pt idx="4818">
                  <c:v>1.4226273148160544</c:v>
                </c:pt>
                <c:pt idx="4819">
                  <c:v>1.4227662037083064</c:v>
                </c:pt>
                <c:pt idx="4820">
                  <c:v>1.4229166666700621</c:v>
                </c:pt>
                <c:pt idx="4821">
                  <c:v>1.4230555555550382</c:v>
                </c:pt>
                <c:pt idx="4822">
                  <c:v>1.4231828703705105</c:v>
                </c:pt>
                <c:pt idx="4823">
                  <c:v>1.4233101851859828</c:v>
                </c:pt>
                <c:pt idx="4824">
                  <c:v>1.4234375000014552</c:v>
                </c:pt>
                <c:pt idx="4825">
                  <c:v>1.4235648148169275</c:v>
                </c:pt>
                <c:pt idx="4826">
                  <c:v>1.4258796296344372</c:v>
                </c:pt>
                <c:pt idx="4827">
                  <c:v>1.4260532407424762</c:v>
                </c:pt>
                <c:pt idx="4828">
                  <c:v>1.4263078703734209</c:v>
                </c:pt>
                <c:pt idx="4829">
                  <c:v>1.4265046296350192</c:v>
                </c:pt>
                <c:pt idx="4830">
                  <c:v>1.4266435185199953</c:v>
                </c:pt>
                <c:pt idx="4831">
                  <c:v>1.4267824074122473</c:v>
                </c:pt>
                <c:pt idx="4832">
                  <c:v>1.4269560185202863</c:v>
                </c:pt>
                <c:pt idx="4833">
                  <c:v>1.427141203705105</c:v>
                </c:pt>
                <c:pt idx="4834">
                  <c:v>1.42731481482042</c:v>
                </c:pt>
                <c:pt idx="4835">
                  <c:v>1.427488425928459</c:v>
                </c:pt>
                <c:pt idx="4836">
                  <c:v>1.4276388888902147</c:v>
                </c:pt>
                <c:pt idx="4837">
                  <c:v>1.4278356481518131</c:v>
                </c:pt>
                <c:pt idx="4838">
                  <c:v>1.4279976851903484</c:v>
                </c:pt>
                <c:pt idx="4839">
                  <c:v>1.4281712962983875</c:v>
                </c:pt>
                <c:pt idx="4840">
                  <c:v>1.4283333333369228</c:v>
                </c:pt>
                <c:pt idx="4841">
                  <c:v>1.4285069444449618</c:v>
                </c:pt>
                <c:pt idx="4842">
                  <c:v>1.4286574074067175</c:v>
                </c:pt>
                <c:pt idx="4843">
                  <c:v>1.4288194444452529</c:v>
                </c:pt>
                <c:pt idx="4844">
                  <c:v>1.4289814814837882</c:v>
                </c:pt>
                <c:pt idx="4845">
                  <c:v>1.4291550925918273</c:v>
                </c:pt>
                <c:pt idx="4846">
                  <c:v>1.4293055555608589</c:v>
                </c:pt>
                <c:pt idx="4847">
                  <c:v>1.429479166668898</c:v>
                </c:pt>
                <c:pt idx="4848">
                  <c:v>1.4296412037074333</c:v>
                </c:pt>
                <c:pt idx="4849">
                  <c:v>1.4298032407459687</c:v>
                </c:pt>
                <c:pt idx="4850">
                  <c:v>1.429965277777228</c:v>
                </c:pt>
                <c:pt idx="4851">
                  <c:v>1.430138888892543</c:v>
                </c:pt>
                <c:pt idx="4852">
                  <c:v>1.4303125000005821</c:v>
                </c:pt>
                <c:pt idx="4853">
                  <c:v>1.4304861111158971</c:v>
                </c:pt>
                <c:pt idx="4854">
                  <c:v>1.4306481481471565</c:v>
                </c:pt>
                <c:pt idx="4855">
                  <c:v>1.4308101851856918</c:v>
                </c:pt>
                <c:pt idx="4856">
                  <c:v>1.4309375000011642</c:v>
                </c:pt>
                <c:pt idx="4857">
                  <c:v>1.4311111111164792</c:v>
                </c:pt>
                <c:pt idx="4858">
                  <c:v>1.4312615740782348</c:v>
                </c:pt>
                <c:pt idx="4859">
                  <c:v>1.4314583333325572</c:v>
                </c:pt>
                <c:pt idx="4860">
                  <c:v>1.4316666666709352</c:v>
                </c:pt>
                <c:pt idx="4861">
                  <c:v>1.4318402777789743</c:v>
                </c:pt>
                <c:pt idx="4862">
                  <c:v>1.4319791666712263</c:v>
                </c:pt>
                <c:pt idx="4863">
                  <c:v>1.432129629632982</c:v>
                </c:pt>
                <c:pt idx="4864">
                  <c:v>1.4323263888945803</c:v>
                </c:pt>
                <c:pt idx="4865">
                  <c:v>1.4325231481489027</c:v>
                </c:pt>
                <c:pt idx="4866">
                  <c:v>1.4326967592642177</c:v>
                </c:pt>
                <c:pt idx="4867">
                  <c:v>1.4328703703722567</c:v>
                </c:pt>
                <c:pt idx="4868">
                  <c:v>1.4330671296338551</c:v>
                </c:pt>
                <c:pt idx="4869">
                  <c:v>1.4332638888881775</c:v>
                </c:pt>
                <c:pt idx="4870">
                  <c:v>1.4334722222265555</c:v>
                </c:pt>
                <c:pt idx="4871">
                  <c:v>1.4336574074113742</c:v>
                </c:pt>
                <c:pt idx="4872">
                  <c:v>1.4338541666656965</c:v>
                </c:pt>
                <c:pt idx="4873">
                  <c:v>1.4340509259272949</c:v>
                </c:pt>
                <c:pt idx="4874">
                  <c:v>1.4342361111121136</c:v>
                </c:pt>
                <c:pt idx="4875">
                  <c:v>1.4344444444504916</c:v>
                </c:pt>
                <c:pt idx="4876">
                  <c:v>1.4346296296353103</c:v>
                </c:pt>
                <c:pt idx="4877">
                  <c:v>1.434814814820129</c:v>
                </c:pt>
                <c:pt idx="4878">
                  <c:v>1.4350115740744513</c:v>
                </c:pt>
                <c:pt idx="4879">
                  <c:v>1.4352199074128293</c:v>
                </c:pt>
                <c:pt idx="4880">
                  <c:v>1.4354166666671517</c:v>
                </c:pt>
                <c:pt idx="4881">
                  <c:v>1.4356134259287501</c:v>
                </c:pt>
                <c:pt idx="4882">
                  <c:v>1.4358101851903484</c:v>
                </c:pt>
                <c:pt idx="4883">
                  <c:v>1.4359375000058208</c:v>
                </c:pt>
                <c:pt idx="4884">
                  <c:v>1.4360648148140172</c:v>
                </c:pt>
                <c:pt idx="4885">
                  <c:v>1.4384143518545898</c:v>
                </c:pt>
                <c:pt idx="4886">
                  <c:v>1.4385879629626288</c:v>
                </c:pt>
                <c:pt idx="4887">
                  <c:v>1.4387152777781012</c:v>
                </c:pt>
                <c:pt idx="4888">
                  <c:v>1.4388425925935735</c:v>
                </c:pt>
                <c:pt idx="4889">
                  <c:v>1.4389583333322662</c:v>
                </c:pt>
                <c:pt idx="4890">
                  <c:v>1.4390856481477385</c:v>
                </c:pt>
                <c:pt idx="4891">
                  <c:v>1.4392476851862739</c:v>
                </c:pt>
                <c:pt idx="4892">
                  <c:v>1.4394328703710926</c:v>
                </c:pt>
                <c:pt idx="4893">
                  <c:v>1.4396180555559113</c:v>
                </c:pt>
                <c:pt idx="4894">
                  <c:v>1.43980324074073</c:v>
                </c:pt>
                <c:pt idx="4895">
                  <c:v>1.439976851856045</c:v>
                </c:pt>
                <c:pt idx="4896">
                  <c:v>1.4401388888945803</c:v>
                </c:pt>
                <c:pt idx="4897">
                  <c:v>1.4402777777795563</c:v>
                </c:pt>
                <c:pt idx="4898">
                  <c:v>1.4404398148180917</c:v>
                </c:pt>
                <c:pt idx="4899">
                  <c:v>1.4446064814837882</c:v>
                </c:pt>
                <c:pt idx="4900">
                  <c:v>1.4456365740770707</c:v>
                </c:pt>
                <c:pt idx="4901">
                  <c:v>1.4466782407398568</c:v>
                </c:pt>
                <c:pt idx="4902">
                  <c:v>1.4476967592636356</c:v>
                </c:pt>
                <c:pt idx="4903">
                  <c:v>1.4489930555573665</c:v>
                </c:pt>
                <c:pt idx="4904">
                  <c:v>1.4501620370429009</c:v>
                </c:pt>
                <c:pt idx="4905">
                  <c:v>1.4511921296289074</c:v>
                </c:pt>
                <c:pt idx="4906">
                  <c:v>1.4522106481526862</c:v>
                </c:pt>
                <c:pt idx="4907">
                  <c:v>1.453020833338087</c:v>
                </c:pt>
                <c:pt idx="4908">
                  <c:v>1.4537037037080154</c:v>
                </c:pt>
                <c:pt idx="4909">
                  <c:v>1.4543981481474475</c:v>
                </c:pt>
                <c:pt idx="4910">
                  <c:v>1.4550810185246519</c:v>
                </c:pt>
                <c:pt idx="4911">
                  <c:v>1.455914351856336</c:v>
                </c:pt>
                <c:pt idx="4912">
                  <c:v>1.4566319444493274</c:v>
                </c:pt>
                <c:pt idx="4913">
                  <c:v>1.4574305555579485</c:v>
                </c:pt>
                <c:pt idx="4914">
                  <c:v>1.4582060185202863</c:v>
                </c:pt>
                <c:pt idx="4915">
                  <c:v>1.4589583333363407</c:v>
                </c:pt>
                <c:pt idx="4916">
                  <c:v>1.4597453703754582</c:v>
                </c:pt>
                <c:pt idx="4917">
                  <c:v>1.4605555555608589</c:v>
                </c:pt>
                <c:pt idx="4918">
                  <c:v>1.4613310185231967</c:v>
                </c:pt>
                <c:pt idx="4919">
                  <c:v>1.4620601851856918</c:v>
                </c:pt>
                <c:pt idx="4920">
                  <c:v>1.4628935185246519</c:v>
                </c:pt>
                <c:pt idx="4921">
                  <c:v>1.463761574079399</c:v>
                </c:pt>
                <c:pt idx="4922">
                  <c:v>1.4646296296341461</c:v>
                </c:pt>
                <c:pt idx="4923">
                  <c:v>1.4673958333369228</c:v>
                </c:pt>
                <c:pt idx="4924">
                  <c:v>1.4676504629678675</c:v>
                </c:pt>
                <c:pt idx="4925">
                  <c:v>1.4677777777833398</c:v>
                </c:pt>
                <c:pt idx="4926">
                  <c:v>1.4679282407450955</c:v>
                </c:pt>
                <c:pt idx="4927">
                  <c:v>1.4680787037068512</c:v>
                </c:pt>
                <c:pt idx="4928">
                  <c:v>1.4682523148148903</c:v>
                </c:pt>
                <c:pt idx="4929">
                  <c:v>1.4684143518534256</c:v>
                </c:pt>
                <c:pt idx="4930">
                  <c:v>1.468576388891961</c:v>
                </c:pt>
                <c:pt idx="4931">
                  <c:v>1.4687384259304963</c:v>
                </c:pt>
                <c:pt idx="4932">
                  <c:v>1.468923611115315</c:v>
                </c:pt>
                <c:pt idx="4933">
                  <c:v>1.4690856481538503</c:v>
                </c:pt>
                <c:pt idx="4934">
                  <c:v>1.4692476851851097</c:v>
                </c:pt>
                <c:pt idx="4935">
                  <c:v>1.4694097222236451</c:v>
                </c:pt>
                <c:pt idx="4936">
                  <c:v>1.4695717592621804</c:v>
                </c:pt>
                <c:pt idx="4937">
                  <c:v>1.4697453703702195</c:v>
                </c:pt>
                <c:pt idx="4938">
                  <c:v>1.4698958333392511</c:v>
                </c:pt>
                <c:pt idx="4939">
                  <c:v>1.4700578703705105</c:v>
                </c:pt>
                <c:pt idx="4940">
                  <c:v>1.4702083333322662</c:v>
                </c:pt>
                <c:pt idx="4941">
                  <c:v>1.4703703703708015</c:v>
                </c:pt>
                <c:pt idx="4942">
                  <c:v>1.4705439814861165</c:v>
                </c:pt>
                <c:pt idx="4943">
                  <c:v>1.4706944444478722</c:v>
                </c:pt>
                <c:pt idx="4944">
                  <c:v>1.4708680555559113</c:v>
                </c:pt>
                <c:pt idx="4945">
                  <c:v>1.471018518517667</c:v>
                </c:pt>
                <c:pt idx="4946">
                  <c:v>1.471192129632982</c:v>
                </c:pt>
                <c:pt idx="4947">
                  <c:v>1.471365740741021</c:v>
                </c:pt>
                <c:pt idx="4948">
                  <c:v>1.4715509259258397</c:v>
                </c:pt>
                <c:pt idx="4949">
                  <c:v>1.4717361111106584</c:v>
                </c:pt>
                <c:pt idx="4950">
                  <c:v>1.4719212962954771</c:v>
                </c:pt>
                <c:pt idx="4951">
                  <c:v>1.4720949074107921</c:v>
                </c:pt>
                <c:pt idx="4952">
                  <c:v>1.4722800925956108</c:v>
                </c:pt>
                <c:pt idx="4953">
                  <c:v>1.4724884259267128</c:v>
                </c:pt>
                <c:pt idx="4954">
                  <c:v>1.4727430555576575</c:v>
                </c:pt>
                <c:pt idx="4955">
                  <c:v>1.4729745370423188</c:v>
                </c:pt>
                <c:pt idx="4956">
                  <c:v>1.4731250000040745</c:v>
                </c:pt>
                <c:pt idx="4957">
                  <c:v>1.4732870370426099</c:v>
                </c:pt>
                <c:pt idx="4958">
                  <c:v>1.4734375000043656</c:v>
                </c:pt>
                <c:pt idx="4959">
                  <c:v>1.4736226851891843</c:v>
                </c:pt>
                <c:pt idx="4960">
                  <c:v>1.4737962962972233</c:v>
                </c:pt>
                <c:pt idx="4961">
                  <c:v>1.473981481482042</c:v>
                </c:pt>
                <c:pt idx="4962">
                  <c:v>1.4741782407436403</c:v>
                </c:pt>
                <c:pt idx="4963">
                  <c:v>1.474363425928459</c:v>
                </c:pt>
                <c:pt idx="4964">
                  <c:v>1.4745486111132777</c:v>
                </c:pt>
                <c:pt idx="4965">
                  <c:v>1.4747106481518131</c:v>
                </c:pt>
                <c:pt idx="4966">
                  <c:v>1.4748842592598521</c:v>
                </c:pt>
                <c:pt idx="4967">
                  <c:v>1.4750578703751671</c:v>
                </c:pt>
                <c:pt idx="4968">
                  <c:v>1.4752430555599858</c:v>
                </c:pt>
                <c:pt idx="4969">
                  <c:v>1.4754398148143082</c:v>
                </c:pt>
                <c:pt idx="4970">
                  <c:v>1.4756249999991269</c:v>
                </c:pt>
                <c:pt idx="4971">
                  <c:v>1.4758101851912215</c:v>
                </c:pt>
                <c:pt idx="4972">
                  <c:v>1.4759722222224809</c:v>
                </c:pt>
                <c:pt idx="4973">
                  <c:v>1.4761574074072996</c:v>
                </c:pt>
                <c:pt idx="4974">
                  <c:v>1.4763425925921183</c:v>
                </c:pt>
                <c:pt idx="4975">
                  <c:v>1.4765509259304963</c:v>
                </c:pt>
                <c:pt idx="4976">
                  <c:v>1.4767592592615983</c:v>
                </c:pt>
                <c:pt idx="4977">
                  <c:v>1.476944444446417</c:v>
                </c:pt>
                <c:pt idx="4978">
                  <c:v>1.4771527777775191</c:v>
                </c:pt>
                <c:pt idx="4979">
                  <c:v>1.4793981481489027</c:v>
                </c:pt>
                <c:pt idx="4980">
                  <c:v>1.4795833333337214</c:v>
                </c:pt>
                <c:pt idx="4981">
                  <c:v>1.4797106481491937</c:v>
                </c:pt>
                <c:pt idx="4982">
                  <c:v>1.4798495370414457</c:v>
                </c:pt>
                <c:pt idx="4983">
                  <c:v>1.4800000000032014</c:v>
                </c:pt>
                <c:pt idx="4984">
                  <c:v>1.4801388888881775</c:v>
                </c:pt>
                <c:pt idx="4985">
                  <c:v>1.4803935185191222</c:v>
                </c:pt>
                <c:pt idx="4986">
                  <c:v>1.4805902777807205</c:v>
                </c:pt>
                <c:pt idx="4987">
                  <c:v>1.4807407407424762</c:v>
                </c:pt>
                <c:pt idx="4988">
                  <c:v>1.4808912037042319</c:v>
                </c:pt>
                <c:pt idx="4989">
                  <c:v>1.4810879629658302</c:v>
                </c:pt>
                <c:pt idx="4990">
                  <c:v>1.4812847222274286</c:v>
                </c:pt>
                <c:pt idx="4991">
                  <c:v>1.481481481481751</c:v>
                </c:pt>
                <c:pt idx="4992">
                  <c:v>1.481655092597066</c:v>
                </c:pt>
                <c:pt idx="4993">
                  <c:v>1.481828703705105</c:v>
                </c:pt>
                <c:pt idx="4994">
                  <c:v>1.481967592597357</c:v>
                </c:pt>
                <c:pt idx="4995">
                  <c:v>1.4821180555591127</c:v>
                </c:pt>
                <c:pt idx="4996">
                  <c:v>1.482245370374585</c:v>
                </c:pt>
                <c:pt idx="4997">
                  <c:v>1.4823842592595611</c:v>
                </c:pt>
                <c:pt idx="4998">
                  <c:v>1.4825231481518131</c:v>
                </c:pt>
                <c:pt idx="4999">
                  <c:v>1.4826620370367891</c:v>
                </c:pt>
                <c:pt idx="5000">
                  <c:v>1.4828009259290411</c:v>
                </c:pt>
                <c:pt idx="5001">
                  <c:v>1.4829398148140172</c:v>
                </c:pt>
                <c:pt idx="5002">
                  <c:v>1.4830902777830488</c:v>
                </c:pt>
                <c:pt idx="5003">
                  <c:v>1.4832175925985212</c:v>
                </c:pt>
                <c:pt idx="5004">
                  <c:v>1.4833564814834972</c:v>
                </c:pt>
                <c:pt idx="5005">
                  <c:v>1.4834953703757492</c:v>
                </c:pt>
                <c:pt idx="5006">
                  <c:v>1.4836342592607252</c:v>
                </c:pt>
                <c:pt idx="5007">
                  <c:v>1.4837731481529772</c:v>
                </c:pt>
                <c:pt idx="5008">
                  <c:v>1.4839120370379533</c:v>
                </c:pt>
                <c:pt idx="5009">
                  <c:v>1.4840509259302053</c:v>
                </c:pt>
                <c:pt idx="5010">
                  <c:v>1.4841898148151813</c:v>
                </c:pt>
                <c:pt idx="5011">
                  <c:v>1.4843287037074333</c:v>
                </c:pt>
                <c:pt idx="5012">
                  <c:v>1.4844675925924093</c:v>
                </c:pt>
                <c:pt idx="5013">
                  <c:v>1.4845949074078817</c:v>
                </c:pt>
                <c:pt idx="5014">
                  <c:v>1.4847337963001337</c:v>
                </c:pt>
                <c:pt idx="5015">
                  <c:v>1.4848726851851097</c:v>
                </c:pt>
                <c:pt idx="5016">
                  <c:v>1.4850231481541414</c:v>
                </c:pt>
                <c:pt idx="5017">
                  <c:v>1.4851504629623378</c:v>
                </c:pt>
                <c:pt idx="5018">
                  <c:v>1.4852893518545898</c:v>
                </c:pt>
                <c:pt idx="5019">
                  <c:v>1.4854282407468418</c:v>
                </c:pt>
                <c:pt idx="5020">
                  <c:v>1.4855787037085975</c:v>
                </c:pt>
                <c:pt idx="5021">
                  <c:v>1.4857060185240698</c:v>
                </c:pt>
                <c:pt idx="5022">
                  <c:v>1.4858449074090458</c:v>
                </c:pt>
                <c:pt idx="5023">
                  <c:v>1.4859837963012978</c:v>
                </c:pt>
                <c:pt idx="5024">
                  <c:v>1.4861226851862739</c:v>
                </c:pt>
                <c:pt idx="5025">
                  <c:v>1.4862500000017462</c:v>
                </c:pt>
                <c:pt idx="5026">
                  <c:v>1.4863773148172186</c:v>
                </c:pt>
                <c:pt idx="5027">
                  <c:v>1.4865162037094706</c:v>
                </c:pt>
                <c:pt idx="5028">
                  <c:v>1.4866319444481633</c:v>
                </c:pt>
                <c:pt idx="5029">
                  <c:v>1.4867592592636356</c:v>
                </c:pt>
                <c:pt idx="5030">
                  <c:v>1.486886574079108</c:v>
                </c:pt>
                <c:pt idx="5031">
                  <c:v>1.4870138888945803</c:v>
                </c:pt>
                <c:pt idx="5032">
                  <c:v>1.487129629633273</c:v>
                </c:pt>
                <c:pt idx="5033">
                  <c:v>1.487268518518249</c:v>
                </c:pt>
                <c:pt idx="5034">
                  <c:v>1.4873842592642177</c:v>
                </c:pt>
                <c:pt idx="5035">
                  <c:v>1.48751157407969</c:v>
                </c:pt>
                <c:pt idx="5036">
                  <c:v>1.4876273148183827</c:v>
                </c:pt>
                <c:pt idx="5037">
                  <c:v>1.4877546296338551</c:v>
                </c:pt>
                <c:pt idx="5038">
                  <c:v>1.4878819444493274</c:v>
                </c:pt>
                <c:pt idx="5039">
                  <c:v>1.4879976851880201</c:v>
                </c:pt>
                <c:pt idx="5040">
                  <c:v>1.4881365740729962</c:v>
                </c:pt>
                <c:pt idx="5041">
                  <c:v>1.4882523148189648</c:v>
                </c:pt>
                <c:pt idx="5042">
                  <c:v>1.4883796296344372</c:v>
                </c:pt>
                <c:pt idx="5043">
                  <c:v>1.4885069444499095</c:v>
                </c:pt>
                <c:pt idx="5044">
                  <c:v>1.4886342592653818</c:v>
                </c:pt>
                <c:pt idx="5045">
                  <c:v>1.4887615740735782</c:v>
                </c:pt>
                <c:pt idx="5046">
                  <c:v>1.4888773148195469</c:v>
                </c:pt>
                <c:pt idx="5047">
                  <c:v>1.4890162037045229</c:v>
                </c:pt>
                <c:pt idx="5048">
                  <c:v>1.4891203703737119</c:v>
                </c:pt>
                <c:pt idx="5049">
                  <c:v>1.4892476851891843</c:v>
                </c:pt>
                <c:pt idx="5050">
                  <c:v>1.4893750000046566</c:v>
                </c:pt>
                <c:pt idx="5051">
                  <c:v>1.489502314820129</c:v>
                </c:pt>
                <c:pt idx="5052">
                  <c:v>1.4896296296356013</c:v>
                </c:pt>
                <c:pt idx="5053">
                  <c:v>1.4897569444437977</c:v>
                </c:pt>
                <c:pt idx="5054">
                  <c:v>1.4898726851897663</c:v>
                </c:pt>
                <c:pt idx="5055">
                  <c:v>1.4900000000052387</c:v>
                </c:pt>
                <c:pt idx="5056">
                  <c:v>1.490127314820711</c:v>
                </c:pt>
                <c:pt idx="5057">
                  <c:v>1.4902314814826241</c:v>
                </c:pt>
                <c:pt idx="5058">
                  <c:v>1.4903703703748761</c:v>
                </c:pt>
                <c:pt idx="5059">
                  <c:v>1.4904976851903484</c:v>
                </c:pt>
                <c:pt idx="5060">
                  <c:v>1.4906134259290411</c:v>
                </c:pt>
                <c:pt idx="5061">
                  <c:v>1.4907754629675765</c:v>
                </c:pt>
                <c:pt idx="5062">
                  <c:v>1.4908912037062692</c:v>
                </c:pt>
                <c:pt idx="5063">
                  <c:v>1.4910185185217415</c:v>
                </c:pt>
                <c:pt idx="5064">
                  <c:v>1.4911458333372138</c:v>
                </c:pt>
                <c:pt idx="5065">
                  <c:v>1.4912731481526862</c:v>
                </c:pt>
                <c:pt idx="5066">
                  <c:v>1.4913773148145992</c:v>
                </c:pt>
                <c:pt idx="5067">
                  <c:v>1.4915046296300716</c:v>
                </c:pt>
                <c:pt idx="5068">
                  <c:v>1.4916203703760402</c:v>
                </c:pt>
                <c:pt idx="5069">
                  <c:v>1.4917476851842366</c:v>
                </c:pt>
                <c:pt idx="5070">
                  <c:v>1.491874999999709</c:v>
                </c:pt>
                <c:pt idx="5071">
                  <c:v>1.4920023148151813</c:v>
                </c:pt>
                <c:pt idx="5072">
                  <c:v>1.49211805556115</c:v>
                </c:pt>
                <c:pt idx="5073">
                  <c:v>1.4946064814866986</c:v>
                </c:pt>
                <c:pt idx="5074">
                  <c:v>1.4947222222253913</c:v>
                </c:pt>
                <c:pt idx="5075">
                  <c:v>1.4948495370408637</c:v>
                </c:pt>
                <c:pt idx="5076">
                  <c:v>1.4949652777795563</c:v>
                </c:pt>
                <c:pt idx="5077">
                  <c:v>1.495081018518249</c:v>
                </c:pt>
                <c:pt idx="5078">
                  <c:v>1.495219907410501</c:v>
                </c:pt>
                <c:pt idx="5079">
                  <c:v>1.4954166666720994</c:v>
                </c:pt>
                <c:pt idx="5080">
                  <c:v>1.4955439814875717</c:v>
                </c:pt>
                <c:pt idx="5081">
                  <c:v>1.4956944444493274</c:v>
                </c:pt>
                <c:pt idx="5082">
                  <c:v>1.4958101851880201</c:v>
                </c:pt>
                <c:pt idx="5083">
                  <c:v>1.4959722222265555</c:v>
                </c:pt>
                <c:pt idx="5084">
                  <c:v>1.4960995370420278</c:v>
                </c:pt>
                <c:pt idx="5085">
                  <c:v>1.4962615740732872</c:v>
                </c:pt>
                <c:pt idx="5086">
                  <c:v>1.4964236111118225</c:v>
                </c:pt>
                <c:pt idx="5087">
                  <c:v>1.4965625000040745</c:v>
                </c:pt>
                <c:pt idx="5088">
                  <c:v>1.4967129629658302</c:v>
                </c:pt>
                <c:pt idx="5089">
                  <c:v>1.4968634259275859</c:v>
                </c:pt>
                <c:pt idx="5090">
                  <c:v>1.4969907407430583</c:v>
                </c:pt>
                <c:pt idx="5091">
                  <c:v>1.497141203704814</c:v>
                </c:pt>
                <c:pt idx="5092">
                  <c:v>1.500277777777228</c:v>
                </c:pt>
                <c:pt idx="5093">
                  <c:v>1.5013078703705105</c:v>
                </c:pt>
                <c:pt idx="5094">
                  <c:v>1.5023958333331393</c:v>
                </c:pt>
                <c:pt idx="5095">
                  <c:v>1.5037384259267128</c:v>
                </c:pt>
                <c:pt idx="5096">
                  <c:v>1.5048379629661213</c:v>
                </c:pt>
                <c:pt idx="5097">
                  <c:v>1.505752314820711</c:v>
                </c:pt>
                <c:pt idx="5098">
                  <c:v>1.5064351851906395</c:v>
                </c:pt>
                <c:pt idx="5099">
                  <c:v>1.5071296296300716</c:v>
                </c:pt>
                <c:pt idx="5100">
                  <c:v>1.5078125</c:v>
                </c:pt>
                <c:pt idx="5101">
                  <c:v>1.5084490740773617</c:v>
                </c:pt>
                <c:pt idx="5102">
                  <c:v>1.5090393518548808</c:v>
                </c:pt>
                <c:pt idx="5103">
                  <c:v>1.5096527777786832</c:v>
                </c:pt>
                <c:pt idx="5104">
                  <c:v>1.5102430555562023</c:v>
                </c:pt>
                <c:pt idx="5105">
                  <c:v>1.5108333333337214</c:v>
                </c:pt>
                <c:pt idx="5106">
                  <c:v>1.5114236111112405</c:v>
                </c:pt>
                <c:pt idx="5107">
                  <c:v>1.5120138888887595</c:v>
                </c:pt>
                <c:pt idx="5108">
                  <c:v>1.5126157407430583</c:v>
                </c:pt>
                <c:pt idx="5109">
                  <c:v>1.513217592597357</c:v>
                </c:pt>
                <c:pt idx="5110">
                  <c:v>1.5138541666674428</c:v>
                </c:pt>
                <c:pt idx="5111">
                  <c:v>1.5145138888910878</c:v>
                </c:pt>
                <c:pt idx="5112">
                  <c:v>1.5151967592610163</c:v>
                </c:pt>
                <c:pt idx="5113">
                  <c:v>1.515833333338378</c:v>
                </c:pt>
                <c:pt idx="5114">
                  <c:v>1.5164583333389601</c:v>
                </c:pt>
                <c:pt idx="5115">
                  <c:v>1.5170486111164792</c:v>
                </c:pt>
                <c:pt idx="5116">
                  <c:v>1.5176504629635019</c:v>
                </c:pt>
                <c:pt idx="5117">
                  <c:v>1.518240740741021</c:v>
                </c:pt>
                <c:pt idx="5118">
                  <c:v>1.5194212962960592</c:v>
                </c:pt>
                <c:pt idx="5119">
                  <c:v>1.5195486111115315</c:v>
                </c:pt>
                <c:pt idx="5120">
                  <c:v>1.5196875000037835</c:v>
                </c:pt>
                <c:pt idx="5121">
                  <c:v>1.5198379629655392</c:v>
                </c:pt>
                <c:pt idx="5122">
                  <c:v>1.5199652777810115</c:v>
                </c:pt>
                <c:pt idx="5123">
                  <c:v>1.5201041666659876</c:v>
                </c:pt>
                <c:pt idx="5124">
                  <c:v>1.5202546296350192</c:v>
                </c:pt>
                <c:pt idx="5125">
                  <c:v>1.5203703703737119</c:v>
                </c:pt>
                <c:pt idx="5126">
                  <c:v>1.5205208333354676</c:v>
                </c:pt>
                <c:pt idx="5127">
                  <c:v>1.5206597222277196</c:v>
                </c:pt>
                <c:pt idx="5128">
                  <c:v>1.5207986111126957</c:v>
                </c:pt>
                <c:pt idx="5129">
                  <c:v>1.5209375000049477</c:v>
                </c:pt>
                <c:pt idx="5130">
                  <c:v>1.52106481482042</c:v>
                </c:pt>
                <c:pt idx="5131">
                  <c:v>1.5212152777821757</c:v>
                </c:pt>
                <c:pt idx="5132">
                  <c:v>1.5213541666671517</c:v>
                </c:pt>
                <c:pt idx="5133">
                  <c:v>1.5214930555594037</c:v>
                </c:pt>
                <c:pt idx="5134">
                  <c:v>1.5216203703748761</c:v>
                </c:pt>
                <c:pt idx="5135">
                  <c:v>1.5217592592598521</c:v>
                </c:pt>
                <c:pt idx="5136">
                  <c:v>1.5218981481521041</c:v>
                </c:pt>
                <c:pt idx="5137">
                  <c:v>1.5220370370370802</c:v>
                </c:pt>
                <c:pt idx="5138">
                  <c:v>1.5221759259293322</c:v>
                </c:pt>
                <c:pt idx="5139">
                  <c:v>1.5223263888910878</c:v>
                </c:pt>
                <c:pt idx="5140">
                  <c:v>1.5224652777833398</c:v>
                </c:pt>
                <c:pt idx="5141">
                  <c:v>1.5225925925915362</c:v>
                </c:pt>
                <c:pt idx="5142">
                  <c:v>1.5227314814837882</c:v>
                </c:pt>
                <c:pt idx="5143">
                  <c:v>1.5228703703760402</c:v>
                </c:pt>
                <c:pt idx="5144">
                  <c:v>1.5230208333377959</c:v>
                </c:pt>
                <c:pt idx="5145">
                  <c:v>1.5231481481532683</c:v>
                </c:pt>
                <c:pt idx="5146">
                  <c:v>1.5232870370382443</c:v>
                </c:pt>
                <c:pt idx="5147">
                  <c:v>1.5234259259304963</c:v>
                </c:pt>
                <c:pt idx="5148">
                  <c:v>1.5235648148154723</c:v>
                </c:pt>
                <c:pt idx="5149">
                  <c:v>1.5237037037077243</c:v>
                </c:pt>
                <c:pt idx="5150">
                  <c:v>1.5238425925927004</c:v>
                </c:pt>
                <c:pt idx="5151">
                  <c:v>1.5239814814849524</c:v>
                </c:pt>
                <c:pt idx="5152">
                  <c:v>1.5241087963004247</c:v>
                </c:pt>
                <c:pt idx="5153">
                  <c:v>1.5242245370391174</c:v>
                </c:pt>
                <c:pt idx="5154">
                  <c:v>1.5243402777778101</c:v>
                </c:pt>
                <c:pt idx="5155">
                  <c:v>1.5244675925932825</c:v>
                </c:pt>
                <c:pt idx="5156">
                  <c:v>1.5245949074087548</c:v>
                </c:pt>
                <c:pt idx="5157">
                  <c:v>1.5247222222242272</c:v>
                </c:pt>
                <c:pt idx="5158">
                  <c:v>1.5248495370396995</c:v>
                </c:pt>
                <c:pt idx="5159">
                  <c:v>1.5249884259319515</c:v>
                </c:pt>
                <c:pt idx="5160">
                  <c:v>1.5250925925938645</c:v>
                </c:pt>
                <c:pt idx="5161">
                  <c:v>1.5252199074093369</c:v>
                </c:pt>
                <c:pt idx="5162">
                  <c:v>1.5253472222248092</c:v>
                </c:pt>
                <c:pt idx="5163">
                  <c:v>1.5254629629635019</c:v>
                </c:pt>
                <c:pt idx="5164">
                  <c:v>1.5255902777789743</c:v>
                </c:pt>
                <c:pt idx="5165">
                  <c:v>1.5257175925944466</c:v>
                </c:pt>
                <c:pt idx="5166">
                  <c:v>1.5258333333331393</c:v>
                </c:pt>
                <c:pt idx="5167">
                  <c:v>1.5282060185199953</c:v>
                </c:pt>
                <c:pt idx="5168">
                  <c:v>1.5283796296353103</c:v>
                </c:pt>
                <c:pt idx="5169">
                  <c:v>1.528495370374003</c:v>
                </c:pt>
                <c:pt idx="5170">
                  <c:v>1.5286111111126957</c:v>
                </c:pt>
                <c:pt idx="5171">
                  <c:v>1.528738425928168</c:v>
                </c:pt>
                <c:pt idx="5172">
                  <c:v>1.5288657407436403</c:v>
                </c:pt>
                <c:pt idx="5173">
                  <c:v>1.529085648151522</c:v>
                </c:pt>
                <c:pt idx="5174">
                  <c:v>1.5292824074131204</c:v>
                </c:pt>
                <c:pt idx="5175">
                  <c:v>1.5293981481518131</c:v>
                </c:pt>
                <c:pt idx="5176">
                  <c:v>1.5295254629672854</c:v>
                </c:pt>
                <c:pt idx="5177">
                  <c:v>1.5297337962983875</c:v>
                </c:pt>
                <c:pt idx="5178">
                  <c:v>1.5298611111138598</c:v>
                </c:pt>
                <c:pt idx="5179">
                  <c:v>1.5299884259293322</c:v>
                </c:pt>
                <c:pt idx="5180">
                  <c:v>1.5301041666680248</c:v>
                </c:pt>
                <c:pt idx="5181">
                  <c:v>1.5302314814834972</c:v>
                </c:pt>
                <c:pt idx="5182">
                  <c:v>1.5303587962989695</c:v>
                </c:pt>
                <c:pt idx="5183">
                  <c:v>1.5304745370376622</c:v>
                </c:pt>
                <c:pt idx="5184">
                  <c:v>1.5306018518531346</c:v>
                </c:pt>
                <c:pt idx="5185">
                  <c:v>1.5307291666686069</c:v>
                </c:pt>
                <c:pt idx="5186">
                  <c:v>1.5308564814840793</c:v>
                </c:pt>
                <c:pt idx="5187">
                  <c:v>1.5309606481532683</c:v>
                </c:pt>
                <c:pt idx="5188">
                  <c:v>1.5310879629687406</c:v>
                </c:pt>
                <c:pt idx="5189">
                  <c:v>1.531215277776937</c:v>
                </c:pt>
                <c:pt idx="5190">
                  <c:v>1.5313310185229057</c:v>
                </c:pt>
                <c:pt idx="5191">
                  <c:v>1.531458333338378</c:v>
                </c:pt>
                <c:pt idx="5192">
                  <c:v>1.5315856481538503</c:v>
                </c:pt>
                <c:pt idx="5193">
                  <c:v>1.5317129629620467</c:v>
                </c:pt>
                <c:pt idx="5194">
                  <c:v>1.5318171296312357</c:v>
                </c:pt>
                <c:pt idx="5195">
                  <c:v>1.5319444444467081</c:v>
                </c:pt>
                <c:pt idx="5196">
                  <c:v>1.5320717592621804</c:v>
                </c:pt>
                <c:pt idx="5197">
                  <c:v>1.5321990740776528</c:v>
                </c:pt>
                <c:pt idx="5198">
                  <c:v>1.5323379629626288</c:v>
                </c:pt>
                <c:pt idx="5199">
                  <c:v>1.5324652777781012</c:v>
                </c:pt>
                <c:pt idx="5200">
                  <c:v>1.5325810185240698</c:v>
                </c:pt>
                <c:pt idx="5201">
                  <c:v>1.5327083333322662</c:v>
                </c:pt>
                <c:pt idx="5202">
                  <c:v>1.5328472222245182</c:v>
                </c:pt>
                <c:pt idx="5203">
                  <c:v>1.5330902777786832</c:v>
                </c:pt>
                <c:pt idx="5204">
                  <c:v>1.5332291666709352</c:v>
                </c:pt>
                <c:pt idx="5205">
                  <c:v>1.5333564814864076</c:v>
                </c:pt>
                <c:pt idx="5206">
                  <c:v>1.5334837963018799</c:v>
                </c:pt>
                <c:pt idx="5207">
                  <c:v>1.5335995370405726</c:v>
                </c:pt>
                <c:pt idx="5208">
                  <c:v>1.533726851856045</c:v>
                </c:pt>
                <c:pt idx="5209">
                  <c:v>1.5338425925947377</c:v>
                </c:pt>
                <c:pt idx="5210">
                  <c:v>1.53396990741021</c:v>
                </c:pt>
                <c:pt idx="5211">
                  <c:v>1.5340856481489027</c:v>
                </c:pt>
                <c:pt idx="5212">
                  <c:v>1.5342361111106584</c:v>
                </c:pt>
                <c:pt idx="5213">
                  <c:v>1.5343634259261307</c:v>
                </c:pt>
                <c:pt idx="5214">
                  <c:v>1.5344791666720994</c:v>
                </c:pt>
                <c:pt idx="5215">
                  <c:v>1.5346064814875717</c:v>
                </c:pt>
                <c:pt idx="5216">
                  <c:v>1.5347222222262644</c:v>
                </c:pt>
                <c:pt idx="5217">
                  <c:v>1.5348379629649571</c:v>
                </c:pt>
                <c:pt idx="5218">
                  <c:v>1.5349652777804295</c:v>
                </c:pt>
                <c:pt idx="5219">
                  <c:v>1.5350925925959018</c:v>
                </c:pt>
                <c:pt idx="5220">
                  <c:v>1.5352546296344372</c:v>
                </c:pt>
                <c:pt idx="5221">
                  <c:v>1.5353935185194132</c:v>
                </c:pt>
                <c:pt idx="5222">
                  <c:v>1.5355208333348855</c:v>
                </c:pt>
                <c:pt idx="5223">
                  <c:v>1.5356365740735782</c:v>
                </c:pt>
                <c:pt idx="5224">
                  <c:v>1.5357870370426099</c:v>
                </c:pt>
                <c:pt idx="5225">
                  <c:v>1.5359143518508063</c:v>
                </c:pt>
                <c:pt idx="5226">
                  <c:v>1.5360300925967749</c:v>
                </c:pt>
                <c:pt idx="5227">
                  <c:v>1.5361574074122473</c:v>
                </c:pt>
                <c:pt idx="5228">
                  <c:v>1.5362962962972233</c:v>
                </c:pt>
                <c:pt idx="5229">
                  <c:v>1.536412037043192</c:v>
                </c:pt>
                <c:pt idx="5230">
                  <c:v>1.536550925928168</c:v>
                </c:pt>
                <c:pt idx="5231">
                  <c:v>1.5366782407436403</c:v>
                </c:pt>
                <c:pt idx="5232">
                  <c:v>1.5368171296286164</c:v>
                </c:pt>
                <c:pt idx="5233">
                  <c:v>1.5369444444440887</c:v>
                </c:pt>
                <c:pt idx="5234">
                  <c:v>1.5370717592595611</c:v>
                </c:pt>
                <c:pt idx="5235">
                  <c:v>1.5371990740750334</c:v>
                </c:pt>
                <c:pt idx="5236">
                  <c:v>1.5373263888905058</c:v>
                </c:pt>
                <c:pt idx="5237">
                  <c:v>1.5374884259290411</c:v>
                </c:pt>
                <c:pt idx="5238">
                  <c:v>1.5376157407445135</c:v>
                </c:pt>
                <c:pt idx="5239">
                  <c:v>1.5377314814832062</c:v>
                </c:pt>
                <c:pt idx="5240">
                  <c:v>1.5378587962986785</c:v>
                </c:pt>
                <c:pt idx="5241">
                  <c:v>1.5381597222221899</c:v>
                </c:pt>
                <c:pt idx="5242">
                  <c:v>1.5382870370376622</c:v>
                </c:pt>
                <c:pt idx="5243">
                  <c:v>1.5384259259299142</c:v>
                </c:pt>
                <c:pt idx="5244">
                  <c:v>1.5385532407453866</c:v>
                </c:pt>
                <c:pt idx="5245">
                  <c:v>1.5386921296303626</c:v>
                </c:pt>
                <c:pt idx="5246">
                  <c:v>1.538819444445835</c:v>
                </c:pt>
                <c:pt idx="5247">
                  <c:v>1.5389467592613073</c:v>
                </c:pt>
                <c:pt idx="5248">
                  <c:v>1.5390740740767797</c:v>
                </c:pt>
                <c:pt idx="5249">
                  <c:v>1.539201388892252</c:v>
                </c:pt>
                <c:pt idx="5250">
                  <c:v>1.539340277777228</c:v>
                </c:pt>
                <c:pt idx="5251">
                  <c:v>1.5394907407462597</c:v>
                </c:pt>
                <c:pt idx="5252">
                  <c:v>1.539618055561732</c:v>
                </c:pt>
                <c:pt idx="5253">
                  <c:v>1.5397453703699284</c:v>
                </c:pt>
                <c:pt idx="5254">
                  <c:v>1.5398726851854008</c:v>
                </c:pt>
                <c:pt idx="5255">
                  <c:v>1.5400115740776528</c:v>
                </c:pt>
                <c:pt idx="5256">
                  <c:v>1.5401388888931251</c:v>
                </c:pt>
                <c:pt idx="5257">
                  <c:v>1.5402777777781012</c:v>
                </c:pt>
                <c:pt idx="5258">
                  <c:v>1.5404050925935735</c:v>
                </c:pt>
                <c:pt idx="5259">
                  <c:v>1.5405439814858255</c:v>
                </c:pt>
                <c:pt idx="5260">
                  <c:v>1.5406712963012978</c:v>
                </c:pt>
                <c:pt idx="5261">
                  <c:v>1.5431712962963502</c:v>
                </c:pt>
                <c:pt idx="5262">
                  <c:v>1.5433333333348855</c:v>
                </c:pt>
                <c:pt idx="5263">
                  <c:v>1.5434722222271375</c:v>
                </c:pt>
                <c:pt idx="5264">
                  <c:v>1.5436574074119562</c:v>
                </c:pt>
                <c:pt idx="5265">
                  <c:v>1.5438888888893416</c:v>
                </c:pt>
                <c:pt idx="5266">
                  <c:v>1.5441435185202863</c:v>
                </c:pt>
                <c:pt idx="5267">
                  <c:v>1.5443865740744513</c:v>
                </c:pt>
                <c:pt idx="5268">
                  <c:v>1.5446527777821757</c:v>
                </c:pt>
                <c:pt idx="5269">
                  <c:v>1.5448958333363407</c:v>
                </c:pt>
                <c:pt idx="5270">
                  <c:v>1.5450925925979391</c:v>
                </c:pt>
                <c:pt idx="5271">
                  <c:v>1.5452777777827578</c:v>
                </c:pt>
                <c:pt idx="5272">
                  <c:v>1.5454166666677338</c:v>
                </c:pt>
                <c:pt idx="5273">
                  <c:v>1.5455439814832062</c:v>
                </c:pt>
                <c:pt idx="5274">
                  <c:v>1.5456828703754582</c:v>
                </c:pt>
                <c:pt idx="5275">
                  <c:v>1.5458101851909305</c:v>
                </c:pt>
                <c:pt idx="5276">
                  <c:v>1.5459490740759065</c:v>
                </c:pt>
                <c:pt idx="5277">
                  <c:v>1.5461226851912215</c:v>
                </c:pt>
                <c:pt idx="5278">
                  <c:v>1.5462731481529772</c:v>
                </c:pt>
                <c:pt idx="5279">
                  <c:v>1.5463888888916699</c:v>
                </c:pt>
                <c:pt idx="5280">
                  <c:v>1.5465277777839219</c:v>
                </c:pt>
                <c:pt idx="5281">
                  <c:v>1.546666666668898</c:v>
                </c:pt>
                <c:pt idx="5282">
                  <c:v>1.5467824074075907</c:v>
                </c:pt>
                <c:pt idx="5283">
                  <c:v>1.5470023148154723</c:v>
                </c:pt>
                <c:pt idx="5284">
                  <c:v>1.5471412037077243</c:v>
                </c:pt>
                <c:pt idx="5285">
                  <c:v>1.5472685185231967</c:v>
                </c:pt>
                <c:pt idx="5286">
                  <c:v>1.547395833338669</c:v>
                </c:pt>
                <c:pt idx="5287">
                  <c:v>1.5475231481541414</c:v>
                </c:pt>
                <c:pt idx="5288">
                  <c:v>1.5476620370391174</c:v>
                </c:pt>
                <c:pt idx="5289">
                  <c:v>1.5477893518545898</c:v>
                </c:pt>
                <c:pt idx="5290">
                  <c:v>1.5479282407468418</c:v>
                </c:pt>
                <c:pt idx="5291">
                  <c:v>1.5480671296318178</c:v>
                </c:pt>
                <c:pt idx="5292">
                  <c:v>1.5482291666703532</c:v>
                </c:pt>
                <c:pt idx="5293">
                  <c:v>1.5483680555553292</c:v>
                </c:pt>
                <c:pt idx="5294">
                  <c:v>1.5484953703708015</c:v>
                </c:pt>
                <c:pt idx="5295">
                  <c:v>1.5486226851862739</c:v>
                </c:pt>
                <c:pt idx="5296">
                  <c:v>1.5487615740785259</c:v>
                </c:pt>
                <c:pt idx="5297">
                  <c:v>1.5488888888939982</c:v>
                </c:pt>
                <c:pt idx="5298">
                  <c:v>1.5490162037094706</c:v>
                </c:pt>
                <c:pt idx="5299">
                  <c:v>1.5491550925944466</c:v>
                </c:pt>
                <c:pt idx="5300">
                  <c:v>1.549317129632982</c:v>
                </c:pt>
                <c:pt idx="5301">
                  <c:v>1.5494444444484543</c:v>
                </c:pt>
                <c:pt idx="5302">
                  <c:v>1.5495833333334303</c:v>
                </c:pt>
                <c:pt idx="5303">
                  <c:v>1.5497222222256823</c:v>
                </c:pt>
                <c:pt idx="5304">
                  <c:v>1.5498495370411547</c:v>
                </c:pt>
                <c:pt idx="5305">
                  <c:v>1.549976851856627</c:v>
                </c:pt>
                <c:pt idx="5306">
                  <c:v>1.5501157407416031</c:v>
                </c:pt>
                <c:pt idx="5307">
                  <c:v>1.5504050925956108</c:v>
                </c:pt>
                <c:pt idx="5308">
                  <c:v>1.5505208333343035</c:v>
                </c:pt>
                <c:pt idx="5309">
                  <c:v>1.5506481481497758</c:v>
                </c:pt>
                <c:pt idx="5310">
                  <c:v>1.5507986111115315</c:v>
                </c:pt>
                <c:pt idx="5311">
                  <c:v>1.5509143518575002</c:v>
                </c:pt>
                <c:pt idx="5312">
                  <c:v>1.5510532407424762</c:v>
                </c:pt>
                <c:pt idx="5313">
                  <c:v>1.5511805555579485</c:v>
                </c:pt>
                <c:pt idx="5314">
                  <c:v>1.5513078703734209</c:v>
                </c:pt>
                <c:pt idx="5315">
                  <c:v>1.5514467592583969</c:v>
                </c:pt>
                <c:pt idx="5316">
                  <c:v>1.5515740740738693</c:v>
                </c:pt>
                <c:pt idx="5317">
                  <c:v>1.5517245370429009</c:v>
                </c:pt>
                <c:pt idx="5318">
                  <c:v>1.5518750000046566</c:v>
                </c:pt>
                <c:pt idx="5319">
                  <c:v>1.5520138888896327</c:v>
                </c:pt>
                <c:pt idx="5320">
                  <c:v>1.5521527777818847</c:v>
                </c:pt>
                <c:pt idx="5321">
                  <c:v>1.55231481482042</c:v>
                </c:pt>
                <c:pt idx="5322">
                  <c:v>1.5524652777821757</c:v>
                </c:pt>
                <c:pt idx="5323">
                  <c:v>1.5526157407439314</c:v>
                </c:pt>
                <c:pt idx="5324">
                  <c:v>1.5527546296289074</c:v>
                </c:pt>
                <c:pt idx="5325">
                  <c:v>1.5528935185211594</c:v>
                </c:pt>
                <c:pt idx="5326">
                  <c:v>1.5530439814829151</c:v>
                </c:pt>
                <c:pt idx="5327">
                  <c:v>1.5531944444446708</c:v>
                </c:pt>
                <c:pt idx="5328">
                  <c:v>1.5533680555599858</c:v>
                </c:pt>
                <c:pt idx="5329">
                  <c:v>1.5535185185217415</c:v>
                </c:pt>
                <c:pt idx="5330">
                  <c:v>1.5537037037065602</c:v>
                </c:pt>
                <c:pt idx="5331">
                  <c:v>1.5538773148145992</c:v>
                </c:pt>
                <c:pt idx="5332">
                  <c:v>1.5540393518531346</c:v>
                </c:pt>
                <c:pt idx="5333">
                  <c:v>1.5541666666686069</c:v>
                </c:pt>
                <c:pt idx="5334">
                  <c:v>1.5542939814840793</c:v>
                </c:pt>
                <c:pt idx="5335">
                  <c:v>1.5544560185226146</c:v>
                </c:pt>
                <c:pt idx="5336">
                  <c:v>1.5546064814843703</c:v>
                </c:pt>
                <c:pt idx="5337">
                  <c:v>1.554756944446126</c:v>
                </c:pt>
                <c:pt idx="5338">
                  <c:v>1.5549074074078817</c:v>
                </c:pt>
                <c:pt idx="5339">
                  <c:v>1.5550462963001337</c:v>
                </c:pt>
                <c:pt idx="5340">
                  <c:v>1.5551967592618894</c:v>
                </c:pt>
                <c:pt idx="5341">
                  <c:v>1.5553240740773617</c:v>
                </c:pt>
                <c:pt idx="5342">
                  <c:v>1.5554745370391174</c:v>
                </c:pt>
                <c:pt idx="5343">
                  <c:v>1.5556365740776528</c:v>
                </c:pt>
                <c:pt idx="5344">
                  <c:v>1.5557754629626288</c:v>
                </c:pt>
                <c:pt idx="5345">
                  <c:v>1.5559375000011642</c:v>
                </c:pt>
                <c:pt idx="5346">
                  <c:v>1.5560879629629198</c:v>
                </c:pt>
                <c:pt idx="5347">
                  <c:v>1.5562384259319515</c:v>
                </c:pt>
                <c:pt idx="5348">
                  <c:v>1.5564004629632109</c:v>
                </c:pt>
                <c:pt idx="5349">
                  <c:v>1.5565509259249666</c:v>
                </c:pt>
                <c:pt idx="5350">
                  <c:v>1.5567013888939982</c:v>
                </c:pt>
                <c:pt idx="5351">
                  <c:v>1.5568402777789743</c:v>
                </c:pt>
                <c:pt idx="5352">
                  <c:v>1.5570023148175096</c:v>
                </c:pt>
                <c:pt idx="5353">
                  <c:v>1.5571412037097616</c:v>
                </c:pt>
                <c:pt idx="5354">
                  <c:v>1.5572916666715173</c:v>
                </c:pt>
                <c:pt idx="5355">
                  <c:v>1.5597222222277196</c:v>
                </c:pt>
                <c:pt idx="5356">
                  <c:v>1.5598611111126957</c:v>
                </c:pt>
                <c:pt idx="5357">
                  <c:v>1.5600000000049477</c:v>
                </c:pt>
                <c:pt idx="5358">
                  <c:v>1.5601388888899237</c:v>
                </c:pt>
                <c:pt idx="5359">
                  <c:v>1.5602777777821757</c:v>
                </c:pt>
                <c:pt idx="5360">
                  <c:v>1.5604166666671517</c:v>
                </c:pt>
                <c:pt idx="5361">
                  <c:v>1.5605787037056871</c:v>
                </c:pt>
                <c:pt idx="5362">
                  <c:v>1.5607407407442224</c:v>
                </c:pt>
                <c:pt idx="5363">
                  <c:v>1.5608912037059781</c:v>
                </c:pt>
                <c:pt idx="5364">
                  <c:v>1.5610416666677338</c:v>
                </c:pt>
                <c:pt idx="5365">
                  <c:v>1.5611805555599858</c:v>
                </c:pt>
                <c:pt idx="5366">
                  <c:v>1.5613425925985212</c:v>
                </c:pt>
                <c:pt idx="5367">
                  <c:v>1.5628009259307873</c:v>
                </c:pt>
                <c:pt idx="5368">
                  <c:v>1.5629398148157634</c:v>
                </c:pt>
                <c:pt idx="5369">
                  <c:v>1.563055555561732</c:v>
                </c:pt>
                <c:pt idx="5370">
                  <c:v>1.5631944444467081</c:v>
                </c:pt>
                <c:pt idx="5371">
                  <c:v>1.5633333333389601</c:v>
                </c:pt>
                <c:pt idx="5372">
                  <c:v>1.5634490740776528</c:v>
                </c:pt>
                <c:pt idx="5373">
                  <c:v>1.5635879629626288</c:v>
                </c:pt>
                <c:pt idx="5374">
                  <c:v>1.5637152777781012</c:v>
                </c:pt>
                <c:pt idx="5375">
                  <c:v>1.5638425925935735</c:v>
                </c:pt>
                <c:pt idx="5376">
                  <c:v>1.5639814814858255</c:v>
                </c:pt>
                <c:pt idx="5377">
                  <c:v>1.5640972222245182</c:v>
                </c:pt>
                <c:pt idx="5378">
                  <c:v>1.5642245370399905</c:v>
                </c:pt>
                <c:pt idx="5379">
                  <c:v>1.5643634259249666</c:v>
                </c:pt>
                <c:pt idx="5380">
                  <c:v>1.5644791666709352</c:v>
                </c:pt>
                <c:pt idx="5381">
                  <c:v>1.5646064814864076</c:v>
                </c:pt>
                <c:pt idx="5382">
                  <c:v>1.5647337963018799</c:v>
                </c:pt>
                <c:pt idx="5383">
                  <c:v>1.5648495370405726</c:v>
                </c:pt>
                <c:pt idx="5384">
                  <c:v>1.564976851856045</c:v>
                </c:pt>
                <c:pt idx="5385">
                  <c:v>1.565081018517958</c:v>
                </c:pt>
                <c:pt idx="5386">
                  <c:v>1.5652083333334303</c:v>
                </c:pt>
                <c:pt idx="5387">
                  <c:v>1.565324074079399</c:v>
                </c:pt>
                <c:pt idx="5388">
                  <c:v>1.5654398148180917</c:v>
                </c:pt>
                <c:pt idx="5389">
                  <c:v>1.565567129633564</c:v>
                </c:pt>
                <c:pt idx="5390">
                  <c:v>1.5657060185185401</c:v>
                </c:pt>
                <c:pt idx="5391">
                  <c:v>1.5658449074107921</c:v>
                </c:pt>
                <c:pt idx="5392">
                  <c:v>1.5659722222262644</c:v>
                </c:pt>
                <c:pt idx="5393">
                  <c:v>1.5660995370417368</c:v>
                </c:pt>
                <c:pt idx="5394">
                  <c:v>1.5662384259267128</c:v>
                </c:pt>
                <c:pt idx="5395">
                  <c:v>1.5663541666726815</c:v>
                </c:pt>
                <c:pt idx="5396">
                  <c:v>1.5664699074113742</c:v>
                </c:pt>
                <c:pt idx="5397">
                  <c:v>1.5665856481500668</c:v>
                </c:pt>
                <c:pt idx="5398">
                  <c:v>1.5667129629655392</c:v>
                </c:pt>
                <c:pt idx="5399">
                  <c:v>1.5668287037042319</c:v>
                </c:pt>
                <c:pt idx="5400">
                  <c:v>1.5669675925964839</c:v>
                </c:pt>
                <c:pt idx="5401">
                  <c:v>1.5671064814814599</c:v>
                </c:pt>
                <c:pt idx="5402">
                  <c:v>1.5672106481506489</c:v>
                </c:pt>
                <c:pt idx="5403">
                  <c:v>1.5673379629661213</c:v>
                </c:pt>
                <c:pt idx="5404">
                  <c:v>1.5674652777815936</c:v>
                </c:pt>
                <c:pt idx="5405">
                  <c:v>1.5675694444435067</c:v>
                </c:pt>
                <c:pt idx="5406">
                  <c:v>1.567696759258979</c:v>
                </c:pt>
                <c:pt idx="5407">
                  <c:v>1.5678240740744513</c:v>
                </c:pt>
                <c:pt idx="5408">
                  <c:v>1.56793981482042</c:v>
                </c:pt>
                <c:pt idx="5409">
                  <c:v>1.5680555555591127</c:v>
                </c:pt>
                <c:pt idx="5410">
                  <c:v>1.5681712962978054</c:v>
                </c:pt>
                <c:pt idx="5411">
                  <c:v>1.5682870370364981</c:v>
                </c:pt>
                <c:pt idx="5412">
                  <c:v>1.5684143518519704</c:v>
                </c:pt>
                <c:pt idx="5413">
                  <c:v>1.5685416666674428</c:v>
                </c:pt>
                <c:pt idx="5414">
                  <c:v>1.5686574074134114</c:v>
                </c:pt>
                <c:pt idx="5415">
                  <c:v>1.5687847222216078</c:v>
                </c:pt>
                <c:pt idx="5416">
                  <c:v>1.5689004629675765</c:v>
                </c:pt>
                <c:pt idx="5417">
                  <c:v>1.5690393518525525</c:v>
                </c:pt>
                <c:pt idx="5418">
                  <c:v>1.5691782407448045</c:v>
                </c:pt>
                <c:pt idx="5419">
                  <c:v>1.5692939814834972</c:v>
                </c:pt>
                <c:pt idx="5420">
                  <c:v>1.5694097222221899</c:v>
                </c:pt>
                <c:pt idx="5421">
                  <c:v>1.5695254629681585</c:v>
                </c:pt>
                <c:pt idx="5422">
                  <c:v>1.5696643518531346</c:v>
                </c:pt>
                <c:pt idx="5423">
                  <c:v>1.5698148148148903</c:v>
                </c:pt>
                <c:pt idx="5424">
                  <c:v>1.5700115740764886</c:v>
                </c:pt>
                <c:pt idx="5425">
                  <c:v>1.5701620370382443</c:v>
                </c:pt>
                <c:pt idx="5426">
                  <c:v>1.5702893518537167</c:v>
                </c:pt>
                <c:pt idx="5427">
                  <c:v>1.570416666669189</c:v>
                </c:pt>
                <c:pt idx="5428">
                  <c:v>1.5705324074078817</c:v>
                </c:pt>
                <c:pt idx="5429">
                  <c:v>1.5706828703696374</c:v>
                </c:pt>
                <c:pt idx="5430">
                  <c:v>1.5708217592618894</c:v>
                </c:pt>
                <c:pt idx="5431">
                  <c:v>1.5709606481541414</c:v>
                </c:pt>
                <c:pt idx="5432">
                  <c:v>1.5710995370391174</c:v>
                </c:pt>
                <c:pt idx="5433">
                  <c:v>1.5712500000008731</c:v>
                </c:pt>
                <c:pt idx="5434">
                  <c:v>1.5713773148163455</c:v>
                </c:pt>
                <c:pt idx="5435">
                  <c:v>1.5715162037085975</c:v>
                </c:pt>
                <c:pt idx="5436">
                  <c:v>1.5716550925935735</c:v>
                </c:pt>
                <c:pt idx="5437">
                  <c:v>1.5718055555553292</c:v>
                </c:pt>
                <c:pt idx="5438">
                  <c:v>1.5719444444475812</c:v>
                </c:pt>
                <c:pt idx="5439">
                  <c:v>1.5720717592630535</c:v>
                </c:pt>
                <c:pt idx="5440">
                  <c:v>1.5721990740785259</c:v>
                </c:pt>
                <c:pt idx="5441">
                  <c:v>1.5723379629635019</c:v>
                </c:pt>
                <c:pt idx="5442">
                  <c:v>1.5724652777789743</c:v>
                </c:pt>
                <c:pt idx="5443">
                  <c:v>1.5726041666712263</c:v>
                </c:pt>
                <c:pt idx="5444">
                  <c:v>1.572754629632982</c:v>
                </c:pt>
                <c:pt idx="5445">
                  <c:v>1.5728819444484543</c:v>
                </c:pt>
                <c:pt idx="5446">
                  <c:v>1.5730092592639267</c:v>
                </c:pt>
                <c:pt idx="5447">
                  <c:v>1.573136574079399</c:v>
                </c:pt>
                <c:pt idx="5448">
                  <c:v>1.573275462964375</c:v>
                </c:pt>
                <c:pt idx="5449">
                  <c:v>1.5754629629664123</c:v>
                </c:pt>
                <c:pt idx="5450">
                  <c:v>1.5756597222280107</c:v>
                </c:pt>
                <c:pt idx="5451">
                  <c:v>1.5757754629667033</c:v>
                </c:pt>
                <c:pt idx="5452">
                  <c:v>1.5759027777821757</c:v>
                </c:pt>
                <c:pt idx="5453">
                  <c:v>1.576030092597648</c:v>
                </c:pt>
                <c:pt idx="5454">
                  <c:v>1.5761689814826241</c:v>
                </c:pt>
                <c:pt idx="5455">
                  <c:v>1.5763888888905058</c:v>
                </c:pt>
                <c:pt idx="5456">
                  <c:v>1.5765856481521041</c:v>
                </c:pt>
                <c:pt idx="5457">
                  <c:v>1.5767245370370802</c:v>
                </c:pt>
                <c:pt idx="5458">
                  <c:v>1.5768634259293322</c:v>
                </c:pt>
                <c:pt idx="5459">
                  <c:v>1.5770254629678675</c:v>
                </c:pt>
                <c:pt idx="5460">
                  <c:v>1.5771296296297805</c:v>
                </c:pt>
                <c:pt idx="5461">
                  <c:v>1.5772569444452529</c:v>
                </c:pt>
                <c:pt idx="5462">
                  <c:v>1.5775925925918273</c:v>
                </c:pt>
                <c:pt idx="5463">
                  <c:v>1.5777083333377959</c:v>
                </c:pt>
                <c:pt idx="5464">
                  <c:v>1.5778240740764886</c:v>
                </c:pt>
                <c:pt idx="5465">
                  <c:v>1.5779629629687406</c:v>
                </c:pt>
                <c:pt idx="5466">
                  <c:v>1.5780671296306537</c:v>
                </c:pt>
                <c:pt idx="5467">
                  <c:v>1.5781828703693463</c:v>
                </c:pt>
                <c:pt idx="5468">
                  <c:v>1.5783101851848187</c:v>
                </c:pt>
                <c:pt idx="5469">
                  <c:v>1.578437500000291</c:v>
                </c:pt>
                <c:pt idx="5470">
                  <c:v>1.57854166666948</c:v>
                </c:pt>
                <c:pt idx="5471">
                  <c:v>1.5786689814849524</c:v>
                </c:pt>
                <c:pt idx="5472">
                  <c:v>1.5787731481541414</c:v>
                </c:pt>
                <c:pt idx="5473">
                  <c:v>1.5789004629623378</c:v>
                </c:pt>
                <c:pt idx="5474">
                  <c:v>1.5790277777778101</c:v>
                </c:pt>
                <c:pt idx="5475">
                  <c:v>1.5791435185237788</c:v>
                </c:pt>
                <c:pt idx="5476">
                  <c:v>1.5792592592624715</c:v>
                </c:pt>
                <c:pt idx="5477">
                  <c:v>1.5794097222242272</c:v>
                </c:pt>
                <c:pt idx="5478">
                  <c:v>1.5795370370396995</c:v>
                </c:pt>
                <c:pt idx="5479">
                  <c:v>1.5796759259319515</c:v>
                </c:pt>
                <c:pt idx="5480">
                  <c:v>1.5798032407401479</c:v>
                </c:pt>
                <c:pt idx="5481">
                  <c:v>1.5799074074093369</c:v>
                </c:pt>
                <c:pt idx="5482">
                  <c:v>1.5800347222248092</c:v>
                </c:pt>
                <c:pt idx="5483">
                  <c:v>1.5801620370402816</c:v>
                </c:pt>
                <c:pt idx="5484">
                  <c:v>1.5802662037094706</c:v>
                </c:pt>
                <c:pt idx="5485">
                  <c:v>1.580393518517667</c:v>
                </c:pt>
                <c:pt idx="5486">
                  <c:v>1.580532407409919</c:v>
                </c:pt>
                <c:pt idx="5487">
                  <c:v>1.580671296302171</c:v>
                </c:pt>
                <c:pt idx="5488">
                  <c:v>1.5807870370408637</c:v>
                </c:pt>
                <c:pt idx="5489">
                  <c:v>1.5809027777795563</c:v>
                </c:pt>
                <c:pt idx="5490">
                  <c:v>1.5810300925950287</c:v>
                </c:pt>
                <c:pt idx="5491">
                  <c:v>1.5811458333337214</c:v>
                </c:pt>
                <c:pt idx="5492">
                  <c:v>1.58126157407969</c:v>
                </c:pt>
                <c:pt idx="5493">
                  <c:v>1.5813888888878864</c:v>
                </c:pt>
                <c:pt idx="5494">
                  <c:v>1.5814930555570754</c:v>
                </c:pt>
                <c:pt idx="5495">
                  <c:v>1.5816203703725478</c:v>
                </c:pt>
                <c:pt idx="5496">
                  <c:v>1.5817476851880201</c:v>
                </c:pt>
                <c:pt idx="5497">
                  <c:v>1.5818634259267128</c:v>
                </c:pt>
                <c:pt idx="5498">
                  <c:v>1.5820949074113742</c:v>
                </c:pt>
                <c:pt idx="5499">
                  <c:v>1.5822222222268465</c:v>
                </c:pt>
                <c:pt idx="5500">
                  <c:v>1.5823495370423188</c:v>
                </c:pt>
                <c:pt idx="5501">
                  <c:v>1.5824652777810115</c:v>
                </c:pt>
                <c:pt idx="5502">
                  <c:v>1.5825925925964839</c:v>
                </c:pt>
                <c:pt idx="5503">
                  <c:v>1.5827083333351766</c:v>
                </c:pt>
                <c:pt idx="5504">
                  <c:v>1.5828240740738693</c:v>
                </c:pt>
                <c:pt idx="5505">
                  <c:v>1.5829398148198379</c:v>
                </c:pt>
                <c:pt idx="5506">
                  <c:v>1.583078703704814</c:v>
                </c:pt>
                <c:pt idx="5507">
                  <c:v>1.583321759258979</c:v>
                </c:pt>
                <c:pt idx="5508">
                  <c:v>1.5834837962975143</c:v>
                </c:pt>
                <c:pt idx="5509">
                  <c:v>1.5836111111129867</c:v>
                </c:pt>
                <c:pt idx="5510">
                  <c:v>1.5837500000052387</c:v>
                </c:pt>
                <c:pt idx="5511">
                  <c:v>1.583877314820711</c:v>
                </c:pt>
                <c:pt idx="5512">
                  <c:v>1.5840162037056871</c:v>
                </c:pt>
                <c:pt idx="5513">
                  <c:v>1.5841550925979391</c:v>
                </c:pt>
                <c:pt idx="5514">
                  <c:v>1.5842824074134114</c:v>
                </c:pt>
                <c:pt idx="5515">
                  <c:v>1.5844212962983875</c:v>
                </c:pt>
                <c:pt idx="5516">
                  <c:v>1.5845486111138598</c:v>
                </c:pt>
                <c:pt idx="5517">
                  <c:v>1.5846875000061118</c:v>
                </c:pt>
                <c:pt idx="5518">
                  <c:v>1.5848148148143082</c:v>
                </c:pt>
                <c:pt idx="5519">
                  <c:v>1.5849537037065602</c:v>
                </c:pt>
                <c:pt idx="5520">
                  <c:v>1.5850810185220325</c:v>
                </c:pt>
                <c:pt idx="5521">
                  <c:v>1.5852083333375049</c:v>
                </c:pt>
                <c:pt idx="5522">
                  <c:v>1.5853472222224809</c:v>
                </c:pt>
                <c:pt idx="5523">
                  <c:v>1.5854745370379533</c:v>
                </c:pt>
                <c:pt idx="5524">
                  <c:v>1.5856018518534256</c:v>
                </c:pt>
                <c:pt idx="5525">
                  <c:v>1.585729166668898</c:v>
                </c:pt>
                <c:pt idx="5526">
                  <c:v>1.5858564814843703</c:v>
                </c:pt>
                <c:pt idx="5527">
                  <c:v>1.5859837962998427</c:v>
                </c:pt>
                <c:pt idx="5528">
                  <c:v>1.586111111115315</c:v>
                </c:pt>
                <c:pt idx="5529">
                  <c:v>1.5862384259307873</c:v>
                </c:pt>
                <c:pt idx="5530">
                  <c:v>1.5863773148157634</c:v>
                </c:pt>
                <c:pt idx="5531">
                  <c:v>1.5865046296312357</c:v>
                </c:pt>
                <c:pt idx="5532">
                  <c:v>1.5866435185234877</c:v>
                </c:pt>
                <c:pt idx="5533">
                  <c:v>1.5867708333389601</c:v>
                </c:pt>
                <c:pt idx="5534">
                  <c:v>1.5868981481471565</c:v>
                </c:pt>
                <c:pt idx="5535">
                  <c:v>1.5870254629626288</c:v>
                </c:pt>
                <c:pt idx="5536">
                  <c:v>1.5871643518548808</c:v>
                </c:pt>
                <c:pt idx="5537">
                  <c:v>1.5873032407398568</c:v>
                </c:pt>
                <c:pt idx="5538">
                  <c:v>1.5874189814858255</c:v>
                </c:pt>
                <c:pt idx="5539">
                  <c:v>1.5875462963012978</c:v>
                </c:pt>
                <c:pt idx="5540">
                  <c:v>1.5876736111167702</c:v>
                </c:pt>
                <c:pt idx="5541">
                  <c:v>1.5878125000017462</c:v>
                </c:pt>
                <c:pt idx="5542">
                  <c:v>1.5879398148172186</c:v>
                </c:pt>
                <c:pt idx="5543">
                  <c:v>1.5880671296326909</c:v>
                </c:pt>
                <c:pt idx="5544">
                  <c:v>1.5904398148195469</c:v>
                </c:pt>
                <c:pt idx="5545">
                  <c:v>1.5905555555582396</c:v>
                </c:pt>
                <c:pt idx="5546">
                  <c:v>1.5907060185199953</c:v>
                </c:pt>
                <c:pt idx="5547">
                  <c:v>1.5908333333354676</c:v>
                </c:pt>
                <c:pt idx="5548">
                  <c:v>1.5910416666665697</c:v>
                </c:pt>
                <c:pt idx="5549">
                  <c:v>1.591238425928168</c:v>
                </c:pt>
                <c:pt idx="5550">
                  <c:v>1.5914699074128293</c:v>
                </c:pt>
                <c:pt idx="5551">
                  <c:v>1.591655092597648</c:v>
                </c:pt>
                <c:pt idx="5552">
                  <c:v>1.5918055555594037</c:v>
                </c:pt>
                <c:pt idx="5553">
                  <c:v>1.5919791666674428</c:v>
                </c:pt>
                <c:pt idx="5554">
                  <c:v>1.5949189814855345</c:v>
                </c:pt>
                <c:pt idx="5555">
                  <c:v>1.5959606481483206</c:v>
                </c:pt>
                <c:pt idx="5556">
                  <c:v>1.5969675925953197</c:v>
                </c:pt>
                <c:pt idx="5557">
                  <c:v>1.5979861111118225</c:v>
                </c:pt>
                <c:pt idx="5558">
                  <c:v>1.5992361111129867</c:v>
                </c:pt>
                <c:pt idx="5559">
                  <c:v>1.6005671296297805</c:v>
                </c:pt>
                <c:pt idx="5560">
                  <c:v>1.6016782407459687</c:v>
                </c:pt>
                <c:pt idx="5561">
                  <c:v>1.6024189814852434</c:v>
                </c:pt>
                <c:pt idx="5562">
                  <c:v>1.6030555555553292</c:v>
                </c:pt>
                <c:pt idx="5563">
                  <c:v>1.6036574074096279</c:v>
                </c:pt>
                <c:pt idx="5564">
                  <c:v>1.604247685187147</c:v>
                </c:pt>
                <c:pt idx="5565">
                  <c:v>1.6048379629646661</c:v>
                </c:pt>
                <c:pt idx="5566">
                  <c:v>1.6054398148189648</c:v>
                </c:pt>
                <c:pt idx="5567">
                  <c:v>1.6060648148195469</c:v>
                </c:pt>
                <c:pt idx="5568">
                  <c:v>1.6066666666665697</c:v>
                </c:pt>
                <c:pt idx="5569">
                  <c:v>1.607280092597648</c:v>
                </c:pt>
                <c:pt idx="5570">
                  <c:v>1.6078703703751671</c:v>
                </c:pt>
                <c:pt idx="5571">
                  <c:v>1.6084722222221899</c:v>
                </c:pt>
                <c:pt idx="5572">
                  <c:v>1.609097222222772</c:v>
                </c:pt>
                <c:pt idx="5573">
                  <c:v>1.609687500000291</c:v>
                </c:pt>
                <c:pt idx="5574">
                  <c:v>1.6102777777778101</c:v>
                </c:pt>
                <c:pt idx="5575">
                  <c:v>1.6108680555553292</c:v>
                </c:pt>
                <c:pt idx="5576">
                  <c:v>1.6114699074096279</c:v>
                </c:pt>
                <c:pt idx="5577">
                  <c:v>1.6120486111103673</c:v>
                </c:pt>
                <c:pt idx="5578">
                  <c:v>1.6126273148183827</c:v>
                </c:pt>
                <c:pt idx="5579">
                  <c:v>1.6131828703728388</c:v>
                </c:pt>
                <c:pt idx="5580">
                  <c:v>1.6137384259272949</c:v>
                </c:pt>
                <c:pt idx="5581">
                  <c:v>1.6143750000046566</c:v>
                </c:pt>
                <c:pt idx="5582">
                  <c:v>1.6150347222283017</c:v>
                </c:pt>
                <c:pt idx="5583">
                  <c:v>1.6156018518522615</c:v>
                </c:pt>
                <c:pt idx="5584">
                  <c:v>1.6161458333372138</c:v>
                </c:pt>
                <c:pt idx="5585">
                  <c:v>1.6167013888916699</c:v>
                </c:pt>
                <c:pt idx="5586">
                  <c:v>1.6172453703693463</c:v>
                </c:pt>
                <c:pt idx="5587">
                  <c:v>1.6177893518542987</c:v>
                </c:pt>
                <c:pt idx="5588">
                  <c:v>1.6192476851865649</c:v>
                </c:pt>
                <c:pt idx="5589">
                  <c:v>1.6193865740788169</c:v>
                </c:pt>
                <c:pt idx="5590">
                  <c:v>1.619525462963793</c:v>
                </c:pt>
                <c:pt idx="5591">
                  <c:v>1.6196527777792653</c:v>
                </c:pt>
                <c:pt idx="5592">
                  <c:v>1.6197800925947377</c:v>
                </c:pt>
                <c:pt idx="5593">
                  <c:v>1.6199189814869897</c:v>
                </c:pt>
                <c:pt idx="5594">
                  <c:v>1.620046296302462</c:v>
                </c:pt>
                <c:pt idx="5595">
                  <c:v>1.620185185187438</c:v>
                </c:pt>
                <c:pt idx="5596">
                  <c:v>1.62032407407969</c:v>
                </c:pt>
                <c:pt idx="5597">
                  <c:v>1.6204513888878864</c:v>
                </c:pt>
                <c:pt idx="5598">
                  <c:v>1.6205787037033588</c:v>
                </c:pt>
                <c:pt idx="5599">
                  <c:v>1.6206944444493274</c:v>
                </c:pt>
                <c:pt idx="5600">
                  <c:v>1.6208217592647998</c:v>
                </c:pt>
                <c:pt idx="5601">
                  <c:v>1.6209490740729962</c:v>
                </c:pt>
                <c:pt idx="5602">
                  <c:v>1.6210879629652482</c:v>
                </c:pt>
                <c:pt idx="5603">
                  <c:v>1.6212152777807205</c:v>
                </c:pt>
                <c:pt idx="5604">
                  <c:v>1.6213310185194132</c:v>
                </c:pt>
                <c:pt idx="5605">
                  <c:v>1.6214699074116652</c:v>
                </c:pt>
                <c:pt idx="5606">
                  <c:v>1.6216087962966412</c:v>
                </c:pt>
                <c:pt idx="5607">
                  <c:v>1.6217592592583969</c:v>
                </c:pt>
                <c:pt idx="5608">
                  <c:v>1.6218750000043656</c:v>
                </c:pt>
                <c:pt idx="5609">
                  <c:v>1.6220138888893416</c:v>
                </c:pt>
                <c:pt idx="5610">
                  <c:v>1.6221643518510973</c:v>
                </c:pt>
                <c:pt idx="5611">
                  <c:v>1.6222916666665697</c:v>
                </c:pt>
                <c:pt idx="5612">
                  <c:v>1.622453703705105</c:v>
                </c:pt>
                <c:pt idx="5613">
                  <c:v>1.6226736111129867</c:v>
                </c:pt>
                <c:pt idx="5614">
                  <c:v>1.622835648151522</c:v>
                </c:pt>
                <c:pt idx="5615">
                  <c:v>1.6229629629669944</c:v>
                </c:pt>
                <c:pt idx="5616">
                  <c:v>1.6230787037056871</c:v>
                </c:pt>
                <c:pt idx="5617">
                  <c:v>1.6232291666674428</c:v>
                </c:pt>
                <c:pt idx="5618">
                  <c:v>1.6233680555596948</c:v>
                </c:pt>
                <c:pt idx="5619">
                  <c:v>1.6235185185214505</c:v>
                </c:pt>
                <c:pt idx="5620">
                  <c:v>1.6236689814832062</c:v>
                </c:pt>
                <c:pt idx="5621">
                  <c:v>1.6237962962986785</c:v>
                </c:pt>
                <c:pt idx="5622">
                  <c:v>1.6239351851909305</c:v>
                </c:pt>
                <c:pt idx="5623">
                  <c:v>1.6240624999991269</c:v>
                </c:pt>
                <c:pt idx="5624">
                  <c:v>1.6241898148145992</c:v>
                </c:pt>
                <c:pt idx="5625">
                  <c:v>1.6243171296300716</c:v>
                </c:pt>
                <c:pt idx="5626">
                  <c:v>1.6244444444455439</c:v>
                </c:pt>
                <c:pt idx="5627">
                  <c:v>1.6245601851842366</c:v>
                </c:pt>
                <c:pt idx="5628">
                  <c:v>1.6246759259302053</c:v>
                </c:pt>
                <c:pt idx="5629">
                  <c:v>1.6248032407456776</c:v>
                </c:pt>
                <c:pt idx="5630">
                  <c:v>1.62493055556115</c:v>
                </c:pt>
                <c:pt idx="5631">
                  <c:v>1.6250578703693463</c:v>
                </c:pt>
                <c:pt idx="5632">
                  <c:v>1.6251851851848187</c:v>
                </c:pt>
                <c:pt idx="5633">
                  <c:v>1.625312500000291</c:v>
                </c:pt>
                <c:pt idx="5634">
                  <c:v>1.6254398148157634</c:v>
                </c:pt>
                <c:pt idx="5635">
                  <c:v>1.6255671296312357</c:v>
                </c:pt>
                <c:pt idx="5636">
                  <c:v>1.6256828703699284</c:v>
                </c:pt>
                <c:pt idx="5637">
                  <c:v>1.6258217592621804</c:v>
                </c:pt>
                <c:pt idx="5638">
                  <c:v>1.6281828703722567</c:v>
                </c:pt>
                <c:pt idx="5639">
                  <c:v>1.6283217592645087</c:v>
                </c:pt>
                <c:pt idx="5640">
                  <c:v>1.6284375000032014</c:v>
                </c:pt>
                <c:pt idx="5641">
                  <c:v>1.6285648148186738</c:v>
                </c:pt>
                <c:pt idx="5642">
                  <c:v>1.6286805555573665</c:v>
                </c:pt>
                <c:pt idx="5643">
                  <c:v>1.6287962962960592</c:v>
                </c:pt>
                <c:pt idx="5644">
                  <c:v>1.6290162037039408</c:v>
                </c:pt>
                <c:pt idx="5645">
                  <c:v>1.6291666666656965</c:v>
                </c:pt>
                <c:pt idx="5646">
                  <c:v>1.6293171296347282</c:v>
                </c:pt>
                <c:pt idx="5647">
                  <c:v>1.6294907407427672</c:v>
                </c:pt>
                <c:pt idx="5648">
                  <c:v>1.6296527777813026</c:v>
                </c:pt>
                <c:pt idx="5649">
                  <c:v>1.6297800925967749</c:v>
                </c:pt>
                <c:pt idx="5650">
                  <c:v>1.6299074074122473</c:v>
                </c:pt>
                <c:pt idx="5651">
                  <c:v>1.630231481482042</c:v>
                </c:pt>
                <c:pt idx="5652">
                  <c:v>1.630370370374294</c:v>
                </c:pt>
                <c:pt idx="5653">
                  <c:v>1.63050925925927</c:v>
                </c:pt>
                <c:pt idx="5654">
                  <c:v>1.6306597222283017</c:v>
                </c:pt>
                <c:pt idx="5655">
                  <c:v>1.6307870370364981</c:v>
                </c:pt>
                <c:pt idx="5656">
                  <c:v>1.6309259259287501</c:v>
                </c:pt>
                <c:pt idx="5657">
                  <c:v>1.6310763888905058</c:v>
                </c:pt>
                <c:pt idx="5658">
                  <c:v>1.6312037037059781</c:v>
                </c:pt>
                <c:pt idx="5659">
                  <c:v>1.6313541666677338</c:v>
                </c:pt>
                <c:pt idx="5660">
                  <c:v>1.6314814814832062</c:v>
                </c:pt>
                <c:pt idx="5661">
                  <c:v>1.6315972222218988</c:v>
                </c:pt>
                <c:pt idx="5662">
                  <c:v>1.6317476851909305</c:v>
                </c:pt>
                <c:pt idx="5663">
                  <c:v>1.6318634259296232</c:v>
                </c:pt>
                <c:pt idx="5664">
                  <c:v>1.6320023148145992</c:v>
                </c:pt>
                <c:pt idx="5665">
                  <c:v>1.6321180555605679</c:v>
                </c:pt>
                <c:pt idx="5666">
                  <c:v>1.6322569444455439</c:v>
                </c:pt>
                <c:pt idx="5667">
                  <c:v>1.6323842592610163</c:v>
                </c:pt>
                <c:pt idx="5668">
                  <c:v>1.6325115740764886</c:v>
                </c:pt>
                <c:pt idx="5669">
                  <c:v>1.6326504629687406</c:v>
                </c:pt>
                <c:pt idx="5670">
                  <c:v>1.632777777776937</c:v>
                </c:pt>
                <c:pt idx="5671">
                  <c:v>1.6329050925924093</c:v>
                </c:pt>
                <c:pt idx="5672">
                  <c:v>1.6330439814846613</c:v>
                </c:pt>
                <c:pt idx="5673">
                  <c:v>1.6331828703696374</c:v>
                </c:pt>
                <c:pt idx="5674">
                  <c:v>1.6333217592618894</c:v>
                </c:pt>
                <c:pt idx="5675">
                  <c:v>1.6334606481541414</c:v>
                </c:pt>
                <c:pt idx="5676">
                  <c:v>1.6336342592621804</c:v>
                </c:pt>
                <c:pt idx="5677">
                  <c:v>1.6338194444469991</c:v>
                </c:pt>
                <c:pt idx="5678">
                  <c:v>1.6339467592624715</c:v>
                </c:pt>
                <c:pt idx="5679">
                  <c:v>1.6340740740779438</c:v>
                </c:pt>
                <c:pt idx="5680">
                  <c:v>1.6342013888934162</c:v>
                </c:pt>
                <c:pt idx="5681">
                  <c:v>1.6343287037088885</c:v>
                </c:pt>
                <c:pt idx="5682">
                  <c:v>1.6344560185243608</c:v>
                </c:pt>
                <c:pt idx="5683">
                  <c:v>1.6345833333325572</c:v>
                </c:pt>
                <c:pt idx="5684">
                  <c:v>1.6347106481480296</c:v>
                </c:pt>
                <c:pt idx="5685">
                  <c:v>1.6348495370402816</c:v>
                </c:pt>
                <c:pt idx="5686">
                  <c:v>1.6349884259252576</c:v>
                </c:pt>
                <c:pt idx="5687">
                  <c:v>1.6351273148175096</c:v>
                </c:pt>
                <c:pt idx="5688">
                  <c:v>1.635254629632982</c:v>
                </c:pt>
                <c:pt idx="5689">
                  <c:v>1.6353819444484543</c:v>
                </c:pt>
                <c:pt idx="5690">
                  <c:v>1.63553240741021</c:v>
                </c:pt>
                <c:pt idx="5691">
                  <c:v>1.6356481481489027</c:v>
                </c:pt>
                <c:pt idx="5692">
                  <c:v>1.635775462964375</c:v>
                </c:pt>
                <c:pt idx="5693">
                  <c:v>1.6359259259261307</c:v>
                </c:pt>
                <c:pt idx="5694">
                  <c:v>1.6360532407416031</c:v>
                </c:pt>
                <c:pt idx="5695">
                  <c:v>1.6362037037033588</c:v>
                </c:pt>
                <c:pt idx="5696">
                  <c:v>1.6363425925956108</c:v>
                </c:pt>
                <c:pt idx="5697">
                  <c:v>1.6364814814805868</c:v>
                </c:pt>
                <c:pt idx="5698">
                  <c:v>1.6366203703728388</c:v>
                </c:pt>
                <c:pt idx="5699">
                  <c:v>1.6367592592650908</c:v>
                </c:pt>
                <c:pt idx="5700">
                  <c:v>1.6369328703731298</c:v>
                </c:pt>
                <c:pt idx="5701">
                  <c:v>1.6370833333348855</c:v>
                </c:pt>
                <c:pt idx="5702">
                  <c:v>1.6372569444502005</c:v>
                </c:pt>
                <c:pt idx="5703">
                  <c:v>1.6373958333351766</c:v>
                </c:pt>
                <c:pt idx="5704">
                  <c:v>1.6375694444504916</c:v>
                </c:pt>
                <c:pt idx="5705">
                  <c:v>1.6377430555585306</c:v>
                </c:pt>
                <c:pt idx="5706">
                  <c:v>1.6378935185202863</c:v>
                </c:pt>
                <c:pt idx="5707">
                  <c:v>1.6381365740744513</c:v>
                </c:pt>
                <c:pt idx="5708">
                  <c:v>1.638356481482333</c:v>
                </c:pt>
                <c:pt idx="5709">
                  <c:v>1.6385185185208684</c:v>
                </c:pt>
                <c:pt idx="5710">
                  <c:v>1.6386574074131204</c:v>
                </c:pt>
                <c:pt idx="5711">
                  <c:v>1.6388310185211594</c:v>
                </c:pt>
                <c:pt idx="5712">
                  <c:v>1.6390162037059781</c:v>
                </c:pt>
                <c:pt idx="5713">
                  <c:v>1.6392013888907968</c:v>
                </c:pt>
                <c:pt idx="5714">
                  <c:v>1.6393981481523952</c:v>
                </c:pt>
                <c:pt idx="5715">
                  <c:v>1.6395717592604342</c:v>
                </c:pt>
                <c:pt idx="5716">
                  <c:v>1.6397800925915362</c:v>
                </c:pt>
                <c:pt idx="5717">
                  <c:v>1.6399421296300716</c:v>
                </c:pt>
                <c:pt idx="5718">
                  <c:v>1.6401273148148903</c:v>
                </c:pt>
                <c:pt idx="5719">
                  <c:v>1.6403009259302053</c:v>
                </c:pt>
                <c:pt idx="5720">
                  <c:v>1.6404976851845277</c:v>
                </c:pt>
                <c:pt idx="5721">
                  <c:v>1.6406828703693463</c:v>
                </c:pt>
                <c:pt idx="5722">
                  <c:v>1.6408796296309447</c:v>
                </c:pt>
                <c:pt idx="5723">
                  <c:v>1.6410648148157634</c:v>
                </c:pt>
                <c:pt idx="5724">
                  <c:v>1.6412615740773617</c:v>
                </c:pt>
                <c:pt idx="5725">
                  <c:v>1.6414467592621804</c:v>
                </c:pt>
                <c:pt idx="5726">
                  <c:v>1.6416435185237788</c:v>
                </c:pt>
                <c:pt idx="5727">
                  <c:v>1.6418287037085975</c:v>
                </c:pt>
                <c:pt idx="5728">
                  <c:v>1.6420254629629198</c:v>
                </c:pt>
                <c:pt idx="5729">
                  <c:v>1.6422106481477385</c:v>
                </c:pt>
                <c:pt idx="5730">
                  <c:v>1.6423958333325572</c:v>
                </c:pt>
                <c:pt idx="5731">
                  <c:v>1.6425810185246519</c:v>
                </c:pt>
                <c:pt idx="5732">
                  <c:v>1.6448148148192558</c:v>
                </c:pt>
                <c:pt idx="5733">
                  <c:v>1.6450462962966412</c:v>
                </c:pt>
                <c:pt idx="5734">
                  <c:v>1.6451851851888932</c:v>
                </c:pt>
                <c:pt idx="5735">
                  <c:v>1.6453125000043656</c:v>
                </c:pt>
                <c:pt idx="5736">
                  <c:v>1.6454513888893416</c:v>
                </c:pt>
                <c:pt idx="5737">
                  <c:v>1.6456944444435067</c:v>
                </c:pt>
                <c:pt idx="5738">
                  <c:v>1.645925925928168</c:v>
                </c:pt>
                <c:pt idx="5739">
                  <c:v>1.646203703705396</c:v>
                </c:pt>
                <c:pt idx="5740">
                  <c:v>1.6464236111132777</c:v>
                </c:pt>
                <c:pt idx="5741">
                  <c:v>1.6465856481518131</c:v>
                </c:pt>
                <c:pt idx="5742">
                  <c:v>1.6468055555596948</c:v>
                </c:pt>
                <c:pt idx="5743">
                  <c:v>1.6470023148140172</c:v>
                </c:pt>
                <c:pt idx="5744">
                  <c:v>1.6512384259258397</c:v>
                </c:pt>
                <c:pt idx="5745">
                  <c:v>1.6522916666726815</c:v>
                </c:pt>
                <c:pt idx="5746">
                  <c:v>1.6530902777813026</c:v>
                </c:pt>
                <c:pt idx="5747">
                  <c:v>1.6536921296356013</c:v>
                </c:pt>
                <c:pt idx="5748">
                  <c:v>1.6542824074131204</c:v>
                </c:pt>
                <c:pt idx="5749">
                  <c:v>1.6548726851906395</c:v>
                </c:pt>
                <c:pt idx="5750">
                  <c:v>1.6554745370376622</c:v>
                </c:pt>
                <c:pt idx="5751">
                  <c:v>1.6560648148151813</c:v>
                </c:pt>
                <c:pt idx="5752">
                  <c:v>1.656770833338669</c:v>
                </c:pt>
                <c:pt idx="5753">
                  <c:v>1.6573842592624715</c:v>
                </c:pt>
                <c:pt idx="5754">
                  <c:v>1.6580787037091795</c:v>
                </c:pt>
                <c:pt idx="5755">
                  <c:v>1.658761574079108</c:v>
                </c:pt>
                <c:pt idx="5756">
                  <c:v>1.6594675925953197</c:v>
                </c:pt>
                <c:pt idx="5757">
                  <c:v>1.6601620370420278</c:v>
                </c:pt>
                <c:pt idx="5758">
                  <c:v>1.6608449074119562</c:v>
                </c:pt>
                <c:pt idx="5759">
                  <c:v>1.6615277777818847</c:v>
                </c:pt>
                <c:pt idx="5760">
                  <c:v>1.6622222222213168</c:v>
                </c:pt>
                <c:pt idx="5761">
                  <c:v>1.6629050925985212</c:v>
                </c:pt>
                <c:pt idx="5762">
                  <c:v>1.6635879629684496</c:v>
                </c:pt>
                <c:pt idx="5763">
                  <c:v>1.6642824074078817</c:v>
                </c:pt>
                <c:pt idx="5764">
                  <c:v>1.6649652777778101</c:v>
                </c:pt>
                <c:pt idx="5765">
                  <c:v>1.6656481481477385</c:v>
                </c:pt>
                <c:pt idx="5766">
                  <c:v>1.666331018517667</c:v>
                </c:pt>
                <c:pt idx="5767">
                  <c:v>1.667025462964375</c:v>
                </c:pt>
                <c:pt idx="5768">
                  <c:v>1.6677199074110831</c:v>
                </c:pt>
                <c:pt idx="5769">
                  <c:v>1.669050925927877</c:v>
                </c:pt>
                <c:pt idx="5770">
                  <c:v>1.669189814820129</c:v>
                </c:pt>
                <c:pt idx="5771">
                  <c:v>1.6693402777818847</c:v>
                </c:pt>
                <c:pt idx="5772">
                  <c:v>1.6694907407436403</c:v>
                </c:pt>
                <c:pt idx="5773">
                  <c:v>1.6696296296286164</c:v>
                </c:pt>
                <c:pt idx="5774">
                  <c:v>1.6697685185208684</c:v>
                </c:pt>
                <c:pt idx="5775">
                  <c:v>1.6699074074131204</c:v>
                </c:pt>
                <c:pt idx="5776">
                  <c:v>1.6700231481518131</c:v>
                </c:pt>
                <c:pt idx="5777">
                  <c:v>1.6701736111135688</c:v>
                </c:pt>
                <c:pt idx="5778">
                  <c:v>1.6703125000058208</c:v>
                </c:pt>
                <c:pt idx="5779">
                  <c:v>1.6704513888907968</c:v>
                </c:pt>
                <c:pt idx="5780">
                  <c:v>1.6705902777830488</c:v>
                </c:pt>
                <c:pt idx="5781">
                  <c:v>1.6707291666680248</c:v>
                </c:pt>
                <c:pt idx="5782">
                  <c:v>1.6708796296297805</c:v>
                </c:pt>
                <c:pt idx="5783">
                  <c:v>1.6710185185220325</c:v>
                </c:pt>
                <c:pt idx="5784">
                  <c:v>1.6711458333375049</c:v>
                </c:pt>
                <c:pt idx="5785">
                  <c:v>1.6712847222224809</c:v>
                </c:pt>
                <c:pt idx="5786">
                  <c:v>1.6714236111147329</c:v>
                </c:pt>
                <c:pt idx="5787">
                  <c:v>1.671562499999709</c:v>
                </c:pt>
                <c:pt idx="5788">
                  <c:v>1.671701388891961</c:v>
                </c:pt>
                <c:pt idx="5789">
                  <c:v>1.6718287037074333</c:v>
                </c:pt>
                <c:pt idx="5790">
                  <c:v>1.671979166669189</c:v>
                </c:pt>
                <c:pt idx="5791">
                  <c:v>1.6721064814846613</c:v>
                </c:pt>
                <c:pt idx="5792">
                  <c:v>1.6722685185231967</c:v>
                </c:pt>
                <c:pt idx="5793">
                  <c:v>1.672395833338669</c:v>
                </c:pt>
                <c:pt idx="5794">
                  <c:v>1.6725347222236451</c:v>
                </c:pt>
                <c:pt idx="5795">
                  <c:v>1.6726736111158971</c:v>
                </c:pt>
                <c:pt idx="5796">
                  <c:v>1.6728125000008731</c:v>
                </c:pt>
                <c:pt idx="5797">
                  <c:v>1.6729398148163455</c:v>
                </c:pt>
                <c:pt idx="5798">
                  <c:v>1.6730787037085975</c:v>
                </c:pt>
                <c:pt idx="5799">
                  <c:v>1.6732291666703532</c:v>
                </c:pt>
                <c:pt idx="5800">
                  <c:v>1.6733680555553292</c:v>
                </c:pt>
                <c:pt idx="5801">
                  <c:v>1.6735185185243608</c:v>
                </c:pt>
                <c:pt idx="5802">
                  <c:v>1.6736689814861165</c:v>
                </c:pt>
                <c:pt idx="5803">
                  <c:v>1.6738310185246519</c:v>
                </c:pt>
                <c:pt idx="5804">
                  <c:v>1.6739699074096279</c:v>
                </c:pt>
                <c:pt idx="5805">
                  <c:v>1.6740972222251003</c:v>
                </c:pt>
                <c:pt idx="5806">
                  <c:v>1.674247685186856</c:v>
                </c:pt>
                <c:pt idx="5807">
                  <c:v>1.674386574079108</c:v>
                </c:pt>
                <c:pt idx="5808">
                  <c:v>1.6745138888945803</c:v>
                </c:pt>
                <c:pt idx="5809">
                  <c:v>1.674664351856336</c:v>
                </c:pt>
                <c:pt idx="5810">
                  <c:v>1.6747916666718083</c:v>
                </c:pt>
                <c:pt idx="5811">
                  <c:v>1.674942129633564</c:v>
                </c:pt>
                <c:pt idx="5812">
                  <c:v>1.6750810185185401</c:v>
                </c:pt>
                <c:pt idx="5813">
                  <c:v>1.6752083333340124</c:v>
                </c:pt>
                <c:pt idx="5814">
                  <c:v>1.6753472222262644</c:v>
                </c:pt>
                <c:pt idx="5815">
                  <c:v>1.6754861111112405</c:v>
                </c:pt>
                <c:pt idx="5816">
                  <c:v>1.6756365740729962</c:v>
                </c:pt>
                <c:pt idx="5817">
                  <c:v>1.6757754629652482</c:v>
                </c:pt>
                <c:pt idx="5818">
                  <c:v>1.6759143518575002</c:v>
                </c:pt>
                <c:pt idx="5819">
                  <c:v>1.6760416666656965</c:v>
                </c:pt>
                <c:pt idx="5820">
                  <c:v>1.6761805555579485</c:v>
                </c:pt>
                <c:pt idx="5821">
                  <c:v>1.6763194444502005</c:v>
                </c:pt>
                <c:pt idx="5822">
                  <c:v>1.6764583333351766</c:v>
                </c:pt>
                <c:pt idx="5823">
                  <c:v>1.6766087962969323</c:v>
                </c:pt>
                <c:pt idx="5824">
                  <c:v>1.6767361111124046</c:v>
                </c:pt>
                <c:pt idx="5825">
                  <c:v>1.6768750000046566</c:v>
                </c:pt>
                <c:pt idx="5826">
                  <c:v>1.6770138888896327</c:v>
                </c:pt>
                <c:pt idx="5827">
                  <c:v>1.679374999999709</c:v>
                </c:pt>
                <c:pt idx="5828">
                  <c:v>1.6795254629687406</c:v>
                </c:pt>
                <c:pt idx="5829">
                  <c:v>1.6796759259304963</c:v>
                </c:pt>
                <c:pt idx="5830">
                  <c:v>1.6798032407459687</c:v>
                </c:pt>
                <c:pt idx="5831">
                  <c:v>1.6799768518540077</c:v>
                </c:pt>
                <c:pt idx="5832">
                  <c:v>1.680208333338669</c:v>
                </c:pt>
                <c:pt idx="5833">
                  <c:v>1.6804976851854008</c:v>
                </c:pt>
                <c:pt idx="5834">
                  <c:v>1.6807060185237788</c:v>
                </c:pt>
                <c:pt idx="5835">
                  <c:v>1.6808449074087548</c:v>
                </c:pt>
                <c:pt idx="5836">
                  <c:v>1.6809837963010068</c:v>
                </c:pt>
                <c:pt idx="5837">
                  <c:v>1.6811226851859828</c:v>
                </c:pt>
                <c:pt idx="5838">
                  <c:v>1.6812500000014552</c:v>
                </c:pt>
                <c:pt idx="5839">
                  <c:v>1.6813888888937072</c:v>
                </c:pt>
                <c:pt idx="5840">
                  <c:v>1.6815277777786832</c:v>
                </c:pt>
                <c:pt idx="5841">
                  <c:v>1.6816550925941556</c:v>
                </c:pt>
                <c:pt idx="5842">
                  <c:v>1.6818055555559113</c:v>
                </c:pt>
                <c:pt idx="5843">
                  <c:v>1.6819328703713836</c:v>
                </c:pt>
                <c:pt idx="5844">
                  <c:v>1.682060185186856</c:v>
                </c:pt>
                <c:pt idx="5845">
                  <c:v>1.682199074079108</c:v>
                </c:pt>
                <c:pt idx="5846">
                  <c:v>1.6823263888945803</c:v>
                </c:pt>
                <c:pt idx="5847">
                  <c:v>1.682442129633273</c:v>
                </c:pt>
                <c:pt idx="5848">
                  <c:v>1.6825694444487453</c:v>
                </c:pt>
                <c:pt idx="5849">
                  <c:v>1.6826967592642177</c:v>
                </c:pt>
                <c:pt idx="5850">
                  <c:v>1.6828356481491937</c:v>
                </c:pt>
                <c:pt idx="5851">
                  <c:v>1.6829629629646661</c:v>
                </c:pt>
                <c:pt idx="5852">
                  <c:v>1.6830787037033588</c:v>
                </c:pt>
                <c:pt idx="5853">
                  <c:v>1.6832060185188311</c:v>
                </c:pt>
                <c:pt idx="5854">
                  <c:v>1.6833333333343035</c:v>
                </c:pt>
                <c:pt idx="5855">
                  <c:v>1.6834606481497758</c:v>
                </c:pt>
                <c:pt idx="5856">
                  <c:v>1.6835763888884685</c:v>
                </c:pt>
                <c:pt idx="5857">
                  <c:v>1.6837152777807205</c:v>
                </c:pt>
                <c:pt idx="5858">
                  <c:v>1.6838310185194132</c:v>
                </c:pt>
                <c:pt idx="5859">
                  <c:v>1.6839699074116652</c:v>
                </c:pt>
                <c:pt idx="5860">
                  <c:v>1.6840856481503579</c:v>
                </c:pt>
                <c:pt idx="5861">
                  <c:v>1.6842129629658302</c:v>
                </c:pt>
                <c:pt idx="5862">
                  <c:v>1.6843402777813026</c:v>
                </c:pt>
                <c:pt idx="5863">
                  <c:v>1.6844560185199953</c:v>
                </c:pt>
                <c:pt idx="5864">
                  <c:v>1.6845949074122473</c:v>
                </c:pt>
                <c:pt idx="5865">
                  <c:v>1.6847569444435067</c:v>
                </c:pt>
                <c:pt idx="5866">
                  <c:v>1.684918981482042</c:v>
                </c:pt>
                <c:pt idx="5867">
                  <c:v>1.6850347222280107</c:v>
                </c:pt>
                <c:pt idx="5868">
                  <c:v>1.685162037036207</c:v>
                </c:pt>
                <c:pt idx="5869">
                  <c:v>1.6852893518516794</c:v>
                </c:pt>
                <c:pt idx="5870">
                  <c:v>1.6854166666671517</c:v>
                </c:pt>
                <c:pt idx="5871">
                  <c:v>1.6855439814826241</c:v>
                </c:pt>
                <c:pt idx="5872">
                  <c:v>1.6856712962980964</c:v>
                </c:pt>
                <c:pt idx="5873">
                  <c:v>1.6858101851903484</c:v>
                </c:pt>
                <c:pt idx="5874">
                  <c:v>1.6859375000058208</c:v>
                </c:pt>
                <c:pt idx="5875">
                  <c:v>1.6860532407445135</c:v>
                </c:pt>
                <c:pt idx="5876">
                  <c:v>1.6861921296294895</c:v>
                </c:pt>
                <c:pt idx="5877">
                  <c:v>1.6863194444449618</c:v>
                </c:pt>
                <c:pt idx="5878">
                  <c:v>1.6864351851909305</c:v>
                </c:pt>
                <c:pt idx="5879">
                  <c:v>1.6865856481526862</c:v>
                </c:pt>
                <c:pt idx="5880">
                  <c:v>1.6867013888913789</c:v>
                </c:pt>
                <c:pt idx="5881">
                  <c:v>1.6868287037068512</c:v>
                </c:pt>
                <c:pt idx="5882">
                  <c:v>1.6869675925918273</c:v>
                </c:pt>
                <c:pt idx="5883">
                  <c:v>1.6870949074072996</c:v>
                </c:pt>
                <c:pt idx="5884">
                  <c:v>1.6872337962995516</c:v>
                </c:pt>
                <c:pt idx="5885">
                  <c:v>1.6873842592613073</c:v>
                </c:pt>
                <c:pt idx="5886">
                  <c:v>1.6875115740767797</c:v>
                </c:pt>
                <c:pt idx="5887">
                  <c:v>1.687638888892252</c:v>
                </c:pt>
                <c:pt idx="5888">
                  <c:v>1.687777777777228</c:v>
                </c:pt>
                <c:pt idx="5889">
                  <c:v>1.68791666666948</c:v>
                </c:pt>
                <c:pt idx="5890">
                  <c:v>1.688055555561732</c:v>
                </c:pt>
                <c:pt idx="5891">
                  <c:v>1.6881944444467081</c:v>
                </c:pt>
                <c:pt idx="5892">
                  <c:v>1.6883333333389601</c:v>
                </c:pt>
                <c:pt idx="5893">
                  <c:v>1.6884722222239361</c:v>
                </c:pt>
                <c:pt idx="5894">
                  <c:v>1.6886111111161881</c:v>
                </c:pt>
                <c:pt idx="5895">
                  <c:v>1.6887500000011642</c:v>
                </c:pt>
                <c:pt idx="5896">
                  <c:v>1.6889236111164792</c:v>
                </c:pt>
                <c:pt idx="5897">
                  <c:v>1.6890972222245182</c:v>
                </c:pt>
                <c:pt idx="5898">
                  <c:v>1.6892245370399905</c:v>
                </c:pt>
                <c:pt idx="5899">
                  <c:v>1.6893518518554629</c:v>
                </c:pt>
                <c:pt idx="5900">
                  <c:v>1.6894907407404389</c:v>
                </c:pt>
                <c:pt idx="5901">
                  <c:v>1.6896180555559113</c:v>
                </c:pt>
                <c:pt idx="5902">
                  <c:v>1.6897453703713836</c:v>
                </c:pt>
                <c:pt idx="5903">
                  <c:v>1.6898958333331393</c:v>
                </c:pt>
                <c:pt idx="5904">
                  <c:v>1.690046296302171</c:v>
                </c:pt>
                <c:pt idx="5905">
                  <c:v>1.6901967592639267</c:v>
                </c:pt>
                <c:pt idx="5906">
                  <c:v>1.6903356481489027</c:v>
                </c:pt>
                <c:pt idx="5907">
                  <c:v>1.6904861111106584</c:v>
                </c:pt>
                <c:pt idx="5908">
                  <c:v>1.6906250000029104</c:v>
                </c:pt>
                <c:pt idx="5909">
                  <c:v>1.6907523148183827</c:v>
                </c:pt>
                <c:pt idx="5910">
                  <c:v>1.6909027777801384</c:v>
                </c:pt>
                <c:pt idx="5911">
                  <c:v>1.6910416666723904</c:v>
                </c:pt>
                <c:pt idx="5912">
                  <c:v>1.6911921296341461</c:v>
                </c:pt>
                <c:pt idx="5913">
                  <c:v>1.6913425925959018</c:v>
                </c:pt>
                <c:pt idx="5914">
                  <c:v>1.6914814814808778</c:v>
                </c:pt>
                <c:pt idx="5915">
                  <c:v>1.6916319444499095</c:v>
                </c:pt>
                <c:pt idx="5916">
                  <c:v>1.6917708333348855</c:v>
                </c:pt>
                <c:pt idx="5917">
                  <c:v>1.6919212962966412</c:v>
                </c:pt>
                <c:pt idx="5918">
                  <c:v>1.6920601851888932</c:v>
                </c:pt>
                <c:pt idx="5919">
                  <c:v>1.6921990740738693</c:v>
                </c:pt>
                <c:pt idx="5920">
                  <c:v>1.6923379629661213</c:v>
                </c:pt>
                <c:pt idx="5921">
                  <c:v>1.6945949074070086</c:v>
                </c:pt>
                <c:pt idx="5922">
                  <c:v>1.6947685185223236</c:v>
                </c:pt>
                <c:pt idx="5923">
                  <c:v>1.6948958333377959</c:v>
                </c:pt>
                <c:pt idx="5924">
                  <c:v>1.6950231481532683</c:v>
                </c:pt>
                <c:pt idx="5925">
                  <c:v>1.695208333338087</c:v>
                </c:pt>
                <c:pt idx="5926">
                  <c:v>1.6954282407459687</c:v>
                </c:pt>
                <c:pt idx="5927">
                  <c:v>1.6956481481538503</c:v>
                </c:pt>
                <c:pt idx="5928">
                  <c:v>1.6958564814849524</c:v>
                </c:pt>
                <c:pt idx="5929">
                  <c:v>1.6960300925929914</c:v>
                </c:pt>
                <c:pt idx="5930">
                  <c:v>1.6961921296315268</c:v>
                </c:pt>
                <c:pt idx="5931">
                  <c:v>1.6963888888931251</c:v>
                </c:pt>
                <c:pt idx="5932">
                  <c:v>1.7066666666723904</c:v>
                </c:pt>
                <c:pt idx="5933">
                  <c:v>1.7076504629658302</c:v>
                </c:pt>
                <c:pt idx="5934">
                  <c:v>1.7083333333357587</c:v>
                </c:pt>
                <c:pt idx="5935">
                  <c:v>1.7090162037056871</c:v>
                </c:pt>
                <c:pt idx="5936">
                  <c:v>1.7097222222218988</c:v>
                </c:pt>
                <c:pt idx="5937">
                  <c:v>1.7103935185223236</c:v>
                </c:pt>
                <c:pt idx="5938">
                  <c:v>1.711076388892252</c:v>
                </c:pt>
                <c:pt idx="5939">
                  <c:v>1.7118402777778101</c:v>
                </c:pt>
                <c:pt idx="5940">
                  <c:v>1.7128472222248092</c:v>
                </c:pt>
                <c:pt idx="5941">
                  <c:v>1.7138773148180917</c:v>
                </c:pt>
                <c:pt idx="5942">
                  <c:v>1.7146412037036498</c:v>
                </c:pt>
                <c:pt idx="5943">
                  <c:v>1.7152314814811689</c:v>
                </c:pt>
                <c:pt idx="5944">
                  <c:v>1.7157407407430583</c:v>
                </c:pt>
                <c:pt idx="5945">
                  <c:v>1.7162500000049477</c:v>
                </c:pt>
                <c:pt idx="5946">
                  <c:v>1.7167708333363407</c:v>
                </c:pt>
                <c:pt idx="5947">
                  <c:v>1.7172800925982301</c:v>
                </c:pt>
                <c:pt idx="5948">
                  <c:v>1.7178009259296232</c:v>
                </c:pt>
                <c:pt idx="5949">
                  <c:v>1.718437499999709</c:v>
                </c:pt>
                <c:pt idx="5950">
                  <c:v>1.7190162037077243</c:v>
                </c:pt>
                <c:pt idx="5951">
                  <c:v>1.7195254629623378</c:v>
                </c:pt>
                <c:pt idx="5952">
                  <c:v>1.7205787037091795</c:v>
                </c:pt>
                <c:pt idx="5953">
                  <c:v>1.7207175925941556</c:v>
                </c:pt>
                <c:pt idx="5954">
                  <c:v>1.7208449074096279</c:v>
                </c:pt>
                <c:pt idx="5955">
                  <c:v>1.7209837963018799</c:v>
                </c:pt>
                <c:pt idx="5956">
                  <c:v>1.721122685186856</c:v>
                </c:pt>
                <c:pt idx="5957">
                  <c:v>1.721261574079108</c:v>
                </c:pt>
                <c:pt idx="5958">
                  <c:v>1.721400462964084</c:v>
                </c:pt>
                <c:pt idx="5959">
                  <c:v>1.7215509259258397</c:v>
                </c:pt>
                <c:pt idx="5960">
                  <c:v>1.7217245370411547</c:v>
                </c:pt>
                <c:pt idx="5961">
                  <c:v>1.7218750000029104</c:v>
                </c:pt>
                <c:pt idx="5962">
                  <c:v>1.7220254629646661</c:v>
                </c:pt>
                <c:pt idx="5963">
                  <c:v>1.7221990740799811</c:v>
                </c:pt>
                <c:pt idx="5964">
                  <c:v>1.7223495370417368</c:v>
                </c:pt>
                <c:pt idx="5965">
                  <c:v>1.7224884259267128</c:v>
                </c:pt>
                <c:pt idx="5966">
                  <c:v>1.7226620370420278</c:v>
                </c:pt>
                <c:pt idx="5967">
                  <c:v>1.7228125000037835</c:v>
                </c:pt>
                <c:pt idx="5968">
                  <c:v>1.7229745370423188</c:v>
                </c:pt>
                <c:pt idx="5969">
                  <c:v>1.7231365740735782</c:v>
                </c:pt>
                <c:pt idx="5970">
                  <c:v>1.7232754629658302</c:v>
                </c:pt>
                <c:pt idx="5971">
                  <c:v>1.7234143518508063</c:v>
                </c:pt>
                <c:pt idx="5972">
                  <c:v>1.7235532407430583</c:v>
                </c:pt>
                <c:pt idx="5973">
                  <c:v>1.7236805555585306</c:v>
                </c:pt>
                <c:pt idx="5974">
                  <c:v>1.7238194444435067</c:v>
                </c:pt>
                <c:pt idx="5975">
                  <c:v>1.723946759258979</c:v>
                </c:pt>
                <c:pt idx="5976">
                  <c:v>1.724085648151231</c:v>
                </c:pt>
                <c:pt idx="5977">
                  <c:v>1.7242129629667033</c:v>
                </c:pt>
                <c:pt idx="5978">
                  <c:v>1.7243402777821757</c:v>
                </c:pt>
                <c:pt idx="5979">
                  <c:v>1.7244907407439314</c:v>
                </c:pt>
                <c:pt idx="5980">
                  <c:v>1.7246180555594037</c:v>
                </c:pt>
                <c:pt idx="5981">
                  <c:v>1.7247453703748761</c:v>
                </c:pt>
                <c:pt idx="5982">
                  <c:v>1.7248842592598521</c:v>
                </c:pt>
                <c:pt idx="5983">
                  <c:v>1.7250347222216078</c:v>
                </c:pt>
                <c:pt idx="5984">
                  <c:v>1.7251504629675765</c:v>
                </c:pt>
                <c:pt idx="5985">
                  <c:v>1.7252893518525525</c:v>
                </c:pt>
                <c:pt idx="5986">
                  <c:v>1.7254282407448045</c:v>
                </c:pt>
                <c:pt idx="5987">
                  <c:v>1.7255555555602768</c:v>
                </c:pt>
                <c:pt idx="5988">
                  <c:v>1.7256944444452529</c:v>
                </c:pt>
                <c:pt idx="5989">
                  <c:v>1.7258333333375049</c:v>
                </c:pt>
                <c:pt idx="5990">
                  <c:v>1.7259606481529772</c:v>
                </c:pt>
                <c:pt idx="5991">
                  <c:v>1.7260879629684496</c:v>
                </c:pt>
                <c:pt idx="5992">
                  <c:v>1.7262152777839219</c:v>
                </c:pt>
                <c:pt idx="5993">
                  <c:v>1.7263657407456776</c:v>
                </c:pt>
                <c:pt idx="5994">
                  <c:v>1.72649305556115</c:v>
                </c:pt>
                <c:pt idx="5995">
                  <c:v>1.726631944446126</c:v>
                </c:pt>
                <c:pt idx="5996">
                  <c:v>1.7267592592615983</c:v>
                </c:pt>
                <c:pt idx="5997">
                  <c:v>1.726909722223354</c:v>
                </c:pt>
                <c:pt idx="5998">
                  <c:v>1.7270254629620467</c:v>
                </c:pt>
                <c:pt idx="5999">
                  <c:v>1.7271759259310784</c:v>
                </c:pt>
                <c:pt idx="6000">
                  <c:v>1.7272916666697711</c:v>
                </c:pt>
                <c:pt idx="6001">
                  <c:v>1.7274189814852434</c:v>
                </c:pt>
                <c:pt idx="6002">
                  <c:v>1.7275462963007158</c:v>
                </c:pt>
                <c:pt idx="6003">
                  <c:v>1.7276504629626288</c:v>
                </c:pt>
                <c:pt idx="6004">
                  <c:v>1.7277893518548808</c:v>
                </c:pt>
                <c:pt idx="6005">
                  <c:v>1.7278935185240698</c:v>
                </c:pt>
                <c:pt idx="6006">
                  <c:v>1.7280092592627625</c:v>
                </c:pt>
                <c:pt idx="6007">
                  <c:v>1.7281365740782348</c:v>
                </c:pt>
                <c:pt idx="6008">
                  <c:v>1.7282407407401479</c:v>
                </c:pt>
                <c:pt idx="6009">
                  <c:v>1.7283680555556202</c:v>
                </c:pt>
                <c:pt idx="6010">
                  <c:v>1.7284837963015889</c:v>
                </c:pt>
                <c:pt idx="6011">
                  <c:v>1.7286111111170612</c:v>
                </c:pt>
                <c:pt idx="6012">
                  <c:v>1.7287268518557539</c:v>
                </c:pt>
                <c:pt idx="6013">
                  <c:v>1.7288425925944466</c:v>
                </c:pt>
                <c:pt idx="6014">
                  <c:v>1.728969907409919</c:v>
                </c:pt>
                <c:pt idx="6015">
                  <c:v>1.7309722222271375</c:v>
                </c:pt>
                <c:pt idx="6016">
                  <c:v>1.7311574074119562</c:v>
                </c:pt>
                <c:pt idx="6017">
                  <c:v>1.7312731481506489</c:v>
                </c:pt>
                <c:pt idx="6018">
                  <c:v>1.7314004629661213</c:v>
                </c:pt>
                <c:pt idx="6019">
                  <c:v>1.7315277777815936</c:v>
                </c:pt>
                <c:pt idx="6020">
                  <c:v>1.7316782407433493</c:v>
                </c:pt>
                <c:pt idx="6021">
                  <c:v>1.731863425928168</c:v>
                </c:pt>
                <c:pt idx="6022">
                  <c:v>1.7320601851897663</c:v>
                </c:pt>
                <c:pt idx="6023">
                  <c:v>1.7322337962978054</c:v>
                </c:pt>
                <c:pt idx="6024">
                  <c:v>1.7323726851900574</c:v>
                </c:pt>
                <c:pt idx="6025">
                  <c:v>1.7325231481518131</c:v>
                </c:pt>
                <c:pt idx="6026">
                  <c:v>1.7326967592598521</c:v>
                </c:pt>
                <c:pt idx="6027">
                  <c:v>1.7328703703751671</c:v>
                </c:pt>
                <c:pt idx="6028">
                  <c:v>1.7366087963018799</c:v>
                </c:pt>
                <c:pt idx="6029">
                  <c:v>1.7376388888878864</c:v>
                </c:pt>
                <c:pt idx="6030">
                  <c:v>1.7389236111121136</c:v>
                </c:pt>
                <c:pt idx="6031">
                  <c:v>1.7402777777824667</c:v>
                </c:pt>
                <c:pt idx="6032">
                  <c:v>1.7416087962992606</c:v>
                </c:pt>
                <c:pt idx="6033">
                  <c:v>1.742673611115606</c:v>
                </c:pt>
                <c:pt idx="6034">
                  <c:v>1.7434837963010068</c:v>
                </c:pt>
                <c:pt idx="6035">
                  <c:v>1.7441319444478722</c:v>
                </c:pt>
                <c:pt idx="6036">
                  <c:v>1.744733796302171</c:v>
                </c:pt>
                <c:pt idx="6037">
                  <c:v>1.7454745370414457</c:v>
                </c:pt>
                <c:pt idx="6038">
                  <c:v>1.7460648148189648</c:v>
                </c:pt>
                <c:pt idx="6039">
                  <c:v>1.7468634259275859</c:v>
                </c:pt>
                <c:pt idx="6040">
                  <c:v>1.7477777777821757</c:v>
                </c:pt>
                <c:pt idx="6041">
                  <c:v>1.7485532407445135</c:v>
                </c:pt>
                <c:pt idx="6042">
                  <c:v>1.7499768518537167</c:v>
                </c:pt>
                <c:pt idx="6043">
                  <c:v>1.7501157407459687</c:v>
                </c:pt>
                <c:pt idx="6044">
                  <c:v>1.7502546296309447</c:v>
                </c:pt>
                <c:pt idx="6045">
                  <c:v>1.7503935185231967</c:v>
                </c:pt>
                <c:pt idx="6046">
                  <c:v>1.750520833338669</c:v>
                </c:pt>
                <c:pt idx="6047">
                  <c:v>1.7506597222236451</c:v>
                </c:pt>
                <c:pt idx="6048">
                  <c:v>1.7507870370391174</c:v>
                </c:pt>
                <c:pt idx="6049">
                  <c:v>1.7509143518545898</c:v>
                </c:pt>
                <c:pt idx="6050">
                  <c:v>1.7510416666700621</c:v>
                </c:pt>
                <c:pt idx="6051">
                  <c:v>1.7512037037085975</c:v>
                </c:pt>
                <c:pt idx="6052">
                  <c:v>1.7514583333322662</c:v>
                </c:pt>
                <c:pt idx="6053">
                  <c:v>1.7515856481477385</c:v>
                </c:pt>
                <c:pt idx="6054">
                  <c:v>1.7517129629632109</c:v>
                </c:pt>
                <c:pt idx="6055">
                  <c:v>1.7518402777786832</c:v>
                </c:pt>
                <c:pt idx="6056">
                  <c:v>1.7519675925941556</c:v>
                </c:pt>
                <c:pt idx="6057">
                  <c:v>1.7521064814864076</c:v>
                </c:pt>
                <c:pt idx="6058">
                  <c:v>1.7522337963018799</c:v>
                </c:pt>
                <c:pt idx="6059">
                  <c:v>1.752372685186856</c:v>
                </c:pt>
                <c:pt idx="6060">
                  <c:v>1.752546296302171</c:v>
                </c:pt>
                <c:pt idx="6061">
                  <c:v>1.752685185187147</c:v>
                </c:pt>
                <c:pt idx="6062">
                  <c:v>1.7528125000026193</c:v>
                </c:pt>
                <c:pt idx="6063">
                  <c:v>1.7529398148180917</c:v>
                </c:pt>
                <c:pt idx="6064">
                  <c:v>1.753067129633564</c:v>
                </c:pt>
                <c:pt idx="6065">
                  <c:v>1.7531944444490364</c:v>
                </c:pt>
                <c:pt idx="6066">
                  <c:v>1.7533449074107921</c:v>
                </c:pt>
                <c:pt idx="6067">
                  <c:v>1.7535069444493274</c:v>
                </c:pt>
                <c:pt idx="6068">
                  <c:v>1.7536574074110831</c:v>
                </c:pt>
                <c:pt idx="6069">
                  <c:v>1.7537847222265555</c:v>
                </c:pt>
                <c:pt idx="6070">
                  <c:v>1.7539120370420278</c:v>
                </c:pt>
                <c:pt idx="6071">
                  <c:v>1.7540393518575002</c:v>
                </c:pt>
                <c:pt idx="6072">
                  <c:v>1.7541782407424762</c:v>
                </c:pt>
                <c:pt idx="6073">
                  <c:v>1.7543055555579485</c:v>
                </c:pt>
                <c:pt idx="6074">
                  <c:v>1.7545254629658302</c:v>
                </c:pt>
                <c:pt idx="6075">
                  <c:v>1.7546875000043656</c:v>
                </c:pt>
                <c:pt idx="6076">
                  <c:v>1.7548263888893416</c:v>
                </c:pt>
                <c:pt idx="6077">
                  <c:v>1.754953703704814</c:v>
                </c:pt>
                <c:pt idx="6078">
                  <c:v>1.7550694444435067</c:v>
                </c:pt>
                <c:pt idx="6079">
                  <c:v>1.755196759258979</c:v>
                </c:pt>
                <c:pt idx="6080">
                  <c:v>1.755335648151231</c:v>
                </c:pt>
                <c:pt idx="6081">
                  <c:v>1.7554629629667033</c:v>
                </c:pt>
                <c:pt idx="6082">
                  <c:v>1.7555902777821757</c:v>
                </c:pt>
                <c:pt idx="6083">
                  <c:v>1.7557291666671517</c:v>
                </c:pt>
                <c:pt idx="6084">
                  <c:v>1.7558796296289074</c:v>
                </c:pt>
                <c:pt idx="6085">
                  <c:v>1.7560185185211594</c:v>
                </c:pt>
                <c:pt idx="6086">
                  <c:v>1.7561574074134114</c:v>
                </c:pt>
                <c:pt idx="6087">
                  <c:v>1.7562847222216078</c:v>
                </c:pt>
                <c:pt idx="6088">
                  <c:v>1.7564120370370802</c:v>
                </c:pt>
                <c:pt idx="6089">
                  <c:v>1.7565277777830488</c:v>
                </c:pt>
                <c:pt idx="6090">
                  <c:v>1.7566782407448045</c:v>
                </c:pt>
                <c:pt idx="6091">
                  <c:v>1.7568055555602768</c:v>
                </c:pt>
                <c:pt idx="6092">
                  <c:v>1.7569212962989695</c:v>
                </c:pt>
                <c:pt idx="6093">
                  <c:v>1.7570601851912215</c:v>
                </c:pt>
                <c:pt idx="6094">
                  <c:v>1.7572106481529772</c:v>
                </c:pt>
                <c:pt idx="6095">
                  <c:v>1.7573495370379533</c:v>
                </c:pt>
                <c:pt idx="6096">
                  <c:v>1.7574884259302053</c:v>
                </c:pt>
                <c:pt idx="6097">
                  <c:v>1.7576273148151813</c:v>
                </c:pt>
                <c:pt idx="6098">
                  <c:v>1.757777777776937</c:v>
                </c:pt>
                <c:pt idx="6099">
                  <c:v>1.7579050925924093</c:v>
                </c:pt>
                <c:pt idx="6100">
                  <c:v>1.758055555561441</c:v>
                </c:pt>
                <c:pt idx="6101">
                  <c:v>1.7582175925927004</c:v>
                </c:pt>
                <c:pt idx="6102">
                  <c:v>1.758368055561732</c:v>
                </c:pt>
                <c:pt idx="6103">
                  <c:v>1.7585300925929914</c:v>
                </c:pt>
                <c:pt idx="6104">
                  <c:v>1.7586921296315268</c:v>
                </c:pt>
                <c:pt idx="6105">
                  <c:v>1.7588310185237788</c:v>
                </c:pt>
                <c:pt idx="6106">
                  <c:v>1.7589814814855345</c:v>
                </c:pt>
                <c:pt idx="6107">
                  <c:v>1.7591550925935735</c:v>
                </c:pt>
                <c:pt idx="6108">
                  <c:v>1.7592939814858255</c:v>
                </c:pt>
                <c:pt idx="6109">
                  <c:v>1.7594560185243608</c:v>
                </c:pt>
                <c:pt idx="6110">
                  <c:v>1.7618287037039408</c:v>
                </c:pt>
                <c:pt idx="6111">
                  <c:v>1.7619675925961928</c:v>
                </c:pt>
                <c:pt idx="6112">
                  <c:v>1.7620949074116652</c:v>
                </c:pt>
                <c:pt idx="6113">
                  <c:v>1.7622222222271375</c:v>
                </c:pt>
                <c:pt idx="6114">
                  <c:v>1.7623842592583969</c:v>
                </c:pt>
                <c:pt idx="6115">
                  <c:v>1.7626157407430583</c:v>
                </c:pt>
                <c:pt idx="6116">
                  <c:v>1.762870370374003</c:v>
                </c:pt>
                <c:pt idx="6117">
                  <c:v>1.763043981482042</c:v>
                </c:pt>
                <c:pt idx="6118">
                  <c:v>1.7631944444437977</c:v>
                </c:pt>
                <c:pt idx="6119">
                  <c:v>1.7633101851897663</c:v>
                </c:pt>
                <c:pt idx="6120">
                  <c:v>1.7634375000052387</c:v>
                </c:pt>
                <c:pt idx="6121">
                  <c:v>1.7635763888902147</c:v>
                </c:pt>
                <c:pt idx="6122">
                  <c:v>1.7637152777824667</c:v>
                </c:pt>
                <c:pt idx="6123">
                  <c:v>1.7638541666674428</c:v>
                </c:pt>
                <c:pt idx="6124">
                  <c:v>1.7640046296291985</c:v>
                </c:pt>
                <c:pt idx="6125">
                  <c:v>1.7641435185214505</c:v>
                </c:pt>
                <c:pt idx="6126">
                  <c:v>1.7642939814832062</c:v>
                </c:pt>
                <c:pt idx="6127">
                  <c:v>1.7644328703754582</c:v>
                </c:pt>
                <c:pt idx="6128">
                  <c:v>1.7645717592604342</c:v>
                </c:pt>
                <c:pt idx="6129">
                  <c:v>1.7647337962989695</c:v>
                </c:pt>
                <c:pt idx="6130">
                  <c:v>1.7648726851912215</c:v>
                </c:pt>
                <c:pt idx="6131">
                  <c:v>1.7650231481529772</c:v>
                </c:pt>
                <c:pt idx="6132">
                  <c:v>1.7651736111147329</c:v>
                </c:pt>
                <c:pt idx="6133">
                  <c:v>1.7653356481532683</c:v>
                </c:pt>
                <c:pt idx="6134">
                  <c:v>1.7654976851845277</c:v>
                </c:pt>
                <c:pt idx="6135">
                  <c:v>1.7656481481535593</c:v>
                </c:pt>
                <c:pt idx="6136">
                  <c:v>1.7658101851848187</c:v>
                </c:pt>
                <c:pt idx="6137">
                  <c:v>1.7659606481538503</c:v>
                </c:pt>
                <c:pt idx="6138">
                  <c:v>1.7660995370388264</c:v>
                </c:pt>
                <c:pt idx="6139">
                  <c:v>1.7662615740773617</c:v>
                </c:pt>
                <c:pt idx="6140">
                  <c:v>1.7664004629623378</c:v>
                </c:pt>
                <c:pt idx="6141">
                  <c:v>1.7665740740776528</c:v>
                </c:pt>
                <c:pt idx="6142">
                  <c:v>1.7667245370394085</c:v>
                </c:pt>
                <c:pt idx="6143">
                  <c:v>1.7668865740779438</c:v>
                </c:pt>
                <c:pt idx="6144">
                  <c:v>1.7670486111164792</c:v>
                </c:pt>
                <c:pt idx="6145">
                  <c:v>1.7672106481477385</c:v>
                </c:pt>
                <c:pt idx="6146">
                  <c:v>1.7673842592630535</c:v>
                </c:pt>
                <c:pt idx="6147">
                  <c:v>1.7676157407404389</c:v>
                </c:pt>
                <c:pt idx="6148">
                  <c:v>1.7677893518557539</c:v>
                </c:pt>
                <c:pt idx="6149">
                  <c:v>1.7679398148175096</c:v>
                </c:pt>
                <c:pt idx="6150">
                  <c:v>1.7680787037097616</c:v>
                </c:pt>
                <c:pt idx="6151">
                  <c:v>1.768206018517958</c:v>
                </c:pt>
                <c:pt idx="6152">
                  <c:v>1.768379629633273</c:v>
                </c:pt>
                <c:pt idx="6153">
                  <c:v>1.7685648148180917</c:v>
                </c:pt>
                <c:pt idx="6154">
                  <c:v>1.7687152777798474</c:v>
                </c:pt>
                <c:pt idx="6155">
                  <c:v>1.7688773148183827</c:v>
                </c:pt>
                <c:pt idx="6156">
                  <c:v>1.7690277777801384</c:v>
                </c:pt>
                <c:pt idx="6157">
                  <c:v>1.7691666666723904</c:v>
                </c:pt>
                <c:pt idx="6158">
                  <c:v>1.7693055555573665</c:v>
                </c:pt>
                <c:pt idx="6159">
                  <c:v>1.7694444444496185</c:v>
                </c:pt>
                <c:pt idx="6160">
                  <c:v>1.7695833333345945</c:v>
                </c:pt>
                <c:pt idx="6161">
                  <c:v>1.7698032407424762</c:v>
                </c:pt>
                <c:pt idx="6162">
                  <c:v>1.7699652777810115</c:v>
                </c:pt>
                <c:pt idx="6163">
                  <c:v>1.7701041666659876</c:v>
                </c:pt>
                <c:pt idx="6164">
                  <c:v>1.7702314814814599</c:v>
                </c:pt>
                <c:pt idx="6165">
                  <c:v>1.7703819444504916</c:v>
                </c:pt>
                <c:pt idx="6166">
                  <c:v>1.7705208333354676</c:v>
                </c:pt>
                <c:pt idx="6167">
                  <c:v>1.7706597222277196</c:v>
                </c:pt>
                <c:pt idx="6168">
                  <c:v>1.7707986111126957</c:v>
                </c:pt>
                <c:pt idx="6169">
                  <c:v>1.7709490740744513</c:v>
                </c:pt>
                <c:pt idx="6170">
                  <c:v>1.771168981482333</c:v>
                </c:pt>
                <c:pt idx="6171">
                  <c:v>1.771307870374585</c:v>
                </c:pt>
                <c:pt idx="6172">
                  <c:v>1.7714583333363407</c:v>
                </c:pt>
                <c:pt idx="6173">
                  <c:v>1.7715972222213168</c:v>
                </c:pt>
                <c:pt idx="6174">
                  <c:v>1.7717129629672854</c:v>
                </c:pt>
                <c:pt idx="6175">
                  <c:v>1.7718634259290411</c:v>
                </c:pt>
                <c:pt idx="6176">
                  <c:v>1.7720023148140172</c:v>
                </c:pt>
                <c:pt idx="6177">
                  <c:v>1.7721412037062692</c:v>
                </c:pt>
                <c:pt idx="6178">
                  <c:v>1.7722800925985212</c:v>
                </c:pt>
                <c:pt idx="6179">
                  <c:v>1.7724189814834972</c:v>
                </c:pt>
                <c:pt idx="6180">
                  <c:v>1.7725578703757492</c:v>
                </c:pt>
                <c:pt idx="6181">
                  <c:v>1.7726967592607252</c:v>
                </c:pt>
                <c:pt idx="6182">
                  <c:v>1.7728356481529772</c:v>
                </c:pt>
                <c:pt idx="6183">
                  <c:v>1.7729745370379533</c:v>
                </c:pt>
                <c:pt idx="6184">
                  <c:v>1.7731134259302053</c:v>
                </c:pt>
                <c:pt idx="6185">
                  <c:v>1.773263888891961</c:v>
                </c:pt>
                <c:pt idx="6186">
                  <c:v>1.7733912037074333</c:v>
                </c:pt>
                <c:pt idx="6187">
                  <c:v>1.7735300925924093</c:v>
                </c:pt>
                <c:pt idx="6188">
                  <c:v>1.7736921296309447</c:v>
                </c:pt>
                <c:pt idx="6189">
                  <c:v>1.773888888892543</c:v>
                </c:pt>
                <c:pt idx="6190">
                  <c:v>1.7740509259310784</c:v>
                </c:pt>
                <c:pt idx="6191">
                  <c:v>1.7741782407465507</c:v>
                </c:pt>
                <c:pt idx="6192">
                  <c:v>1.7743171296315268</c:v>
                </c:pt>
                <c:pt idx="6193">
                  <c:v>1.7744560185237788</c:v>
                </c:pt>
                <c:pt idx="6194">
                  <c:v>1.7745949074087548</c:v>
                </c:pt>
                <c:pt idx="6195">
                  <c:v>1.7747337963010068</c:v>
                </c:pt>
                <c:pt idx="6196">
                  <c:v>1.7748842592627625</c:v>
                </c:pt>
                <c:pt idx="6197">
                  <c:v>1.7750000000014552</c:v>
                </c:pt>
                <c:pt idx="6198">
                  <c:v>1.7751504629632109</c:v>
                </c:pt>
                <c:pt idx="6199">
                  <c:v>1.7752893518554629</c:v>
                </c:pt>
                <c:pt idx="6200">
                  <c:v>1.7755439814864076</c:v>
                </c:pt>
                <c:pt idx="6201">
                  <c:v>1.7756828703713836</c:v>
                </c:pt>
                <c:pt idx="6202">
                  <c:v>1.7758333333331393</c:v>
                </c:pt>
                <c:pt idx="6203">
                  <c:v>1.7759953703716747</c:v>
                </c:pt>
                <c:pt idx="6204">
                  <c:v>1.7783101851891843</c:v>
                </c:pt>
                <c:pt idx="6205">
                  <c:v>1.7784490740741603</c:v>
                </c:pt>
                <c:pt idx="6206">
                  <c:v>1.7785879629664123</c:v>
                </c:pt>
                <c:pt idx="6207">
                  <c:v>1.7787268518513883</c:v>
                </c:pt>
                <c:pt idx="6208">
                  <c:v>1.7789004629667033</c:v>
                </c:pt>
                <c:pt idx="6209">
                  <c:v>1.7791087962978054</c:v>
                </c:pt>
                <c:pt idx="6210">
                  <c:v>1.7793402777824667</c:v>
                </c:pt>
                <c:pt idx="6211">
                  <c:v>1.7795138888905058</c:v>
                </c:pt>
                <c:pt idx="6212">
                  <c:v>1.7796759259290411</c:v>
                </c:pt>
                <c:pt idx="6213">
                  <c:v>1.7798263888907968</c:v>
                </c:pt>
                <c:pt idx="6214">
                  <c:v>1.7800231481523952</c:v>
                </c:pt>
                <c:pt idx="6215">
                  <c:v>1.7801967592604342</c:v>
                </c:pt>
                <c:pt idx="6216">
                  <c:v>1.7803472222221899</c:v>
                </c:pt>
                <c:pt idx="6217">
                  <c:v>1.7808564814840793</c:v>
                </c:pt>
                <c:pt idx="6218">
                  <c:v>1.7809953703763313</c:v>
                </c:pt>
                <c:pt idx="6219">
                  <c:v>1.7811226851845277</c:v>
                </c:pt>
                <c:pt idx="6220">
                  <c:v>1.7812384259304963</c:v>
                </c:pt>
                <c:pt idx="6221">
                  <c:v>1.7813657407459687</c:v>
                </c:pt>
                <c:pt idx="6222">
                  <c:v>1.7814814814846613</c:v>
                </c:pt>
                <c:pt idx="6223">
                  <c:v>1.7816087963001337</c:v>
                </c:pt>
                <c:pt idx="6224">
                  <c:v>1.7819907407465507</c:v>
                </c:pt>
                <c:pt idx="6225">
                  <c:v>1.7821296296315268</c:v>
                </c:pt>
                <c:pt idx="6226">
                  <c:v>1.7822569444469991</c:v>
                </c:pt>
                <c:pt idx="6227">
                  <c:v>1.7823726851856918</c:v>
                </c:pt>
                <c:pt idx="6228">
                  <c:v>1.7825000000011642</c:v>
                </c:pt>
                <c:pt idx="6229">
                  <c:v>1.7826273148166365</c:v>
                </c:pt>
                <c:pt idx="6230">
                  <c:v>1.7827546296321088</c:v>
                </c:pt>
                <c:pt idx="6231">
                  <c:v>1.7828935185243608</c:v>
                </c:pt>
                <c:pt idx="6232">
                  <c:v>1.7830439814861165</c:v>
                </c:pt>
                <c:pt idx="6233">
                  <c:v>1.7831944444478722</c:v>
                </c:pt>
                <c:pt idx="6234">
                  <c:v>1.7833912037094706</c:v>
                </c:pt>
                <c:pt idx="6235">
                  <c:v>1.7835763888942893</c:v>
                </c:pt>
                <c:pt idx="6236">
                  <c:v>1.7837847222253913</c:v>
                </c:pt>
                <c:pt idx="6237">
                  <c:v>1.7839814814869897</c:v>
                </c:pt>
                <c:pt idx="6238">
                  <c:v>1.7842013888948713</c:v>
                </c:pt>
                <c:pt idx="6239">
                  <c:v>1.7844097222259734</c:v>
                </c:pt>
                <c:pt idx="6240">
                  <c:v>1.7845949074107921</c:v>
                </c:pt>
                <c:pt idx="6241">
                  <c:v>1.7848495370417368</c:v>
                </c:pt>
                <c:pt idx="6242">
                  <c:v>1.7851157407421852</c:v>
                </c:pt>
                <c:pt idx="6243">
                  <c:v>1.7853125000037835</c:v>
                </c:pt>
                <c:pt idx="6244">
                  <c:v>1.7854513888887595</c:v>
                </c:pt>
                <c:pt idx="6245">
                  <c:v>1.7856597222271375</c:v>
                </c:pt>
                <c:pt idx="6246">
                  <c:v>1.7858796296350192</c:v>
                </c:pt>
                <c:pt idx="6247">
                  <c:v>1.7860879629661213</c:v>
                </c:pt>
                <c:pt idx="6248">
                  <c:v>1.7862615740741603</c:v>
                </c:pt>
                <c:pt idx="6249">
                  <c:v>1.786446759258979</c:v>
                </c:pt>
                <c:pt idx="6250">
                  <c:v>1.7866435185205773</c:v>
                </c:pt>
                <c:pt idx="6251">
                  <c:v>1.7868171296286164</c:v>
                </c:pt>
                <c:pt idx="6252">
                  <c:v>1.7869791666671517</c:v>
                </c:pt>
                <c:pt idx="6253">
                  <c:v>1.7871527777824667</c:v>
                </c:pt>
                <c:pt idx="6254">
                  <c:v>1.7873263888905058</c:v>
                </c:pt>
                <c:pt idx="6255">
                  <c:v>1.7875000000058208</c:v>
                </c:pt>
                <c:pt idx="6256">
                  <c:v>1.7876736111138598</c:v>
                </c:pt>
                <c:pt idx="6257">
                  <c:v>1.7878356481523952</c:v>
                </c:pt>
                <c:pt idx="6258">
                  <c:v>1.7880208333372138</c:v>
                </c:pt>
                <c:pt idx="6259">
                  <c:v>1.7882175925915362</c:v>
                </c:pt>
                <c:pt idx="6260">
                  <c:v>1.7883912037068512</c:v>
                </c:pt>
                <c:pt idx="6261">
                  <c:v>1.7885648148148903</c:v>
                </c:pt>
                <c:pt idx="6262">
                  <c:v>1.7887615740764886</c:v>
                </c:pt>
                <c:pt idx="6263">
                  <c:v>1.7889351851845277</c:v>
                </c:pt>
                <c:pt idx="6264">
                  <c:v>1.7891203703693463</c:v>
                </c:pt>
                <c:pt idx="6265">
                  <c:v>1.7893865740770707</c:v>
                </c:pt>
                <c:pt idx="6266">
                  <c:v>1.789548611115606</c:v>
                </c:pt>
                <c:pt idx="6267">
                  <c:v>1.7896759259310784</c:v>
                </c:pt>
                <c:pt idx="6268">
                  <c:v>1.7898032407465507</c:v>
                </c:pt>
                <c:pt idx="6269">
                  <c:v>1.7902430555550382</c:v>
                </c:pt>
                <c:pt idx="6270">
                  <c:v>1.7904050925935735</c:v>
                </c:pt>
                <c:pt idx="6271">
                  <c:v>1.7905324074090458</c:v>
                </c:pt>
                <c:pt idx="6272">
                  <c:v>1.7906481481477385</c:v>
                </c:pt>
                <c:pt idx="6273">
                  <c:v>1.7907754629632109</c:v>
                </c:pt>
                <c:pt idx="6274">
                  <c:v>1.7909027777786832</c:v>
                </c:pt>
                <c:pt idx="6275">
                  <c:v>1.7910416666709352</c:v>
                </c:pt>
                <c:pt idx="6276">
                  <c:v>1.791469907409919</c:v>
                </c:pt>
                <c:pt idx="6277">
                  <c:v>1.7915856481486117</c:v>
                </c:pt>
                <c:pt idx="6278">
                  <c:v>1.791712962964084</c:v>
                </c:pt>
                <c:pt idx="6279">
                  <c:v>1.7918287037027767</c:v>
                </c:pt>
                <c:pt idx="6280">
                  <c:v>1.791956018518249</c:v>
                </c:pt>
                <c:pt idx="6281">
                  <c:v>1.7921064814872807</c:v>
                </c:pt>
                <c:pt idx="6282">
                  <c:v>1.7925000000032014</c:v>
                </c:pt>
                <c:pt idx="6283">
                  <c:v>1.7926157407418941</c:v>
                </c:pt>
                <c:pt idx="6284">
                  <c:v>1.7927430555573665</c:v>
                </c:pt>
                <c:pt idx="6285">
                  <c:v>1.7928703703728388</c:v>
                </c:pt>
                <c:pt idx="6286">
                  <c:v>1.7929861111115315</c:v>
                </c:pt>
                <c:pt idx="6287">
                  <c:v>1.7931250000037835</c:v>
                </c:pt>
                <c:pt idx="6288">
                  <c:v>1.7935069444502005</c:v>
                </c:pt>
                <c:pt idx="6289">
                  <c:v>1.7936689814814599</c:v>
                </c:pt>
                <c:pt idx="6290">
                  <c:v>1.7938078703737119</c:v>
                </c:pt>
                <c:pt idx="6291">
                  <c:v>1.7939583333354676</c:v>
                </c:pt>
                <c:pt idx="6292">
                  <c:v>1.7940972222277196</c:v>
                </c:pt>
                <c:pt idx="6293">
                  <c:v>1.7942361111126957</c:v>
                </c:pt>
                <c:pt idx="6294">
                  <c:v>1.7943865740744513</c:v>
                </c:pt>
                <c:pt idx="6295">
                  <c:v>1.794537037036207</c:v>
                </c:pt>
                <c:pt idx="6296">
                  <c:v>1.794745370374585</c:v>
                </c:pt>
                <c:pt idx="6297">
                  <c:v>1.7950578703748761</c:v>
                </c:pt>
                <c:pt idx="6298">
                  <c:v>1.797222222223354</c:v>
                </c:pt>
                <c:pt idx="6299">
                  <c:v>1.7973842592618894</c:v>
                </c:pt>
                <c:pt idx="6300">
                  <c:v>1.7975231481541414</c:v>
                </c:pt>
                <c:pt idx="6301">
                  <c:v>1.7976736111158971</c:v>
                </c:pt>
                <c:pt idx="6302">
                  <c:v>1.7978125000008731</c:v>
                </c:pt>
                <c:pt idx="6303">
                  <c:v>1.7979629629626288</c:v>
                </c:pt>
                <c:pt idx="6304">
                  <c:v>1.7981944444472902</c:v>
                </c:pt>
                <c:pt idx="6305">
                  <c:v>1.7983912037088885</c:v>
                </c:pt>
                <c:pt idx="6306">
                  <c:v>1.7985648148169275</c:v>
                </c:pt>
                <c:pt idx="6307">
                  <c:v>1.7987384259249666</c:v>
                </c:pt>
                <c:pt idx="6308">
                  <c:v>1.802523148151522</c:v>
                </c:pt>
                <c:pt idx="6309">
                  <c:v>1.8033333333369228</c:v>
                </c:pt>
                <c:pt idx="6310">
                  <c:v>1.8039467592607252</c:v>
                </c:pt>
                <c:pt idx="6311">
                  <c:v>1.8045254629687406</c:v>
                </c:pt>
                <c:pt idx="6312">
                  <c:v>1.8051273148157634</c:v>
                </c:pt>
                <c:pt idx="6313">
                  <c:v>1.8057175925932825</c:v>
                </c:pt>
                <c:pt idx="6314">
                  <c:v>1.8064814814861165</c:v>
                </c:pt>
                <c:pt idx="6315">
                  <c:v>1.8073148148178007</c:v>
                </c:pt>
                <c:pt idx="6316">
                  <c:v>1.8083333333343035</c:v>
                </c:pt>
                <c:pt idx="6317">
                  <c:v>1.8092013888890506</c:v>
                </c:pt>
                <c:pt idx="6318">
                  <c:v>1.8098958333357587</c:v>
                </c:pt>
                <c:pt idx="6319">
                  <c:v>1.8106365740750334</c:v>
                </c:pt>
                <c:pt idx="6320">
                  <c:v>1.8114467592604342</c:v>
                </c:pt>
                <c:pt idx="6321">
                  <c:v>1.8122800925921183</c:v>
                </c:pt>
                <c:pt idx="6322">
                  <c:v>1.812986111115606</c:v>
                </c:pt>
                <c:pt idx="6323">
                  <c:v>1.8136805555550382</c:v>
                </c:pt>
                <c:pt idx="6324">
                  <c:v>1.8143981481480296</c:v>
                </c:pt>
                <c:pt idx="6325">
                  <c:v>1.815150462964084</c:v>
                </c:pt>
                <c:pt idx="6326">
                  <c:v>1.8159722222262644</c:v>
                </c:pt>
                <c:pt idx="6327">
                  <c:v>1.8167129629655392</c:v>
                </c:pt>
                <c:pt idx="6328">
                  <c:v>1.817557870374003</c:v>
                </c:pt>
                <c:pt idx="6329">
                  <c:v>1.8187500000058208</c:v>
                </c:pt>
                <c:pt idx="6330">
                  <c:v>1.8188888888907968</c:v>
                </c:pt>
                <c:pt idx="6331">
                  <c:v>1.8188888888907968</c:v>
                </c:pt>
                <c:pt idx="6332">
                  <c:v>1.8188888888907968</c:v>
                </c:pt>
                <c:pt idx="6333">
                  <c:v>1.8188888888907968</c:v>
                </c:pt>
                <c:pt idx="6334">
                  <c:v>1.8188888888907968</c:v>
                </c:pt>
                <c:pt idx="6335">
                  <c:v>1.8192939814834972</c:v>
                </c:pt>
                <c:pt idx="6336">
                  <c:v>1.8194328703757492</c:v>
                </c:pt>
                <c:pt idx="6337">
                  <c:v>1.8195717592607252</c:v>
                </c:pt>
                <c:pt idx="6338">
                  <c:v>1.8196990740761976</c:v>
                </c:pt>
                <c:pt idx="6339">
                  <c:v>1.8198379629684496</c:v>
                </c:pt>
                <c:pt idx="6340">
                  <c:v>1.819999999999709</c:v>
                </c:pt>
                <c:pt idx="6341">
                  <c:v>1.8201620370382443</c:v>
                </c:pt>
                <c:pt idx="6342">
                  <c:v>1.8203009259304963</c:v>
                </c:pt>
                <c:pt idx="6343">
                  <c:v>1.8204398148154723</c:v>
                </c:pt>
                <c:pt idx="6344">
                  <c:v>1.8205787037077243</c:v>
                </c:pt>
                <c:pt idx="6345">
                  <c:v>1.8207175925927004</c:v>
                </c:pt>
                <c:pt idx="6346">
                  <c:v>1.8208564814849524</c:v>
                </c:pt>
                <c:pt idx="6347">
                  <c:v>1.8209953703699284</c:v>
                </c:pt>
                <c:pt idx="6348">
                  <c:v>1.8211226851854008</c:v>
                </c:pt>
                <c:pt idx="6349">
                  <c:v>1.8212731481471565</c:v>
                </c:pt>
                <c:pt idx="6350">
                  <c:v>1.8214004629626288</c:v>
                </c:pt>
                <c:pt idx="6351">
                  <c:v>1.8215393518548808</c:v>
                </c:pt>
                <c:pt idx="6352">
                  <c:v>1.8216782407398568</c:v>
                </c:pt>
                <c:pt idx="6353">
                  <c:v>1.8218287037088885</c:v>
                </c:pt>
                <c:pt idx="6354">
                  <c:v>1.8219675925938645</c:v>
                </c:pt>
                <c:pt idx="6355">
                  <c:v>1.8220949074093369</c:v>
                </c:pt>
                <c:pt idx="6356">
                  <c:v>1.8222453703710926</c:v>
                </c:pt>
                <c:pt idx="6357">
                  <c:v>1.8223842592633446</c:v>
                </c:pt>
                <c:pt idx="6358">
                  <c:v>1.8225231481483206</c:v>
                </c:pt>
                <c:pt idx="6359">
                  <c:v>1.8226620370405726</c:v>
                </c:pt>
                <c:pt idx="6360">
                  <c:v>1.8228125000023283</c:v>
                </c:pt>
                <c:pt idx="6361">
                  <c:v>1.8230092592639267</c:v>
                </c:pt>
                <c:pt idx="6362">
                  <c:v>1.8231481481489027</c:v>
                </c:pt>
                <c:pt idx="6363">
                  <c:v>1.8232986111106584</c:v>
                </c:pt>
                <c:pt idx="6364">
                  <c:v>1.8234375000029104</c:v>
                </c:pt>
                <c:pt idx="6365">
                  <c:v>1.8235648148183827</c:v>
                </c:pt>
                <c:pt idx="6366">
                  <c:v>1.8237037037033588</c:v>
                </c:pt>
                <c:pt idx="6367">
                  <c:v>1.8238425925956108</c:v>
                </c:pt>
                <c:pt idx="6368">
                  <c:v>1.8240046296341461</c:v>
                </c:pt>
                <c:pt idx="6369">
                  <c:v>1.8241319444496185</c:v>
                </c:pt>
                <c:pt idx="6370">
                  <c:v>1.8242708333345945</c:v>
                </c:pt>
                <c:pt idx="6371">
                  <c:v>1.8244328703731298</c:v>
                </c:pt>
                <c:pt idx="6372">
                  <c:v>1.8246180555579485</c:v>
                </c:pt>
                <c:pt idx="6373">
                  <c:v>1.8247569444502005</c:v>
                </c:pt>
                <c:pt idx="6374">
                  <c:v>1.8248958333351766</c:v>
                </c:pt>
                <c:pt idx="6375">
                  <c:v>1.8250347222274286</c:v>
                </c:pt>
                <c:pt idx="6376">
                  <c:v>1.8251620370429009</c:v>
                </c:pt>
                <c:pt idx="6377">
                  <c:v>1.8253125000046566</c:v>
                </c:pt>
                <c:pt idx="6378">
                  <c:v>1.825439814820129</c:v>
                </c:pt>
                <c:pt idx="6379">
                  <c:v>1.8255902777818847</c:v>
                </c:pt>
                <c:pt idx="6380">
                  <c:v>1.8257291666668607</c:v>
                </c:pt>
                <c:pt idx="6381">
                  <c:v>1.8258680555591127</c:v>
                </c:pt>
                <c:pt idx="6382">
                  <c:v>1.8260069444440887</c:v>
                </c:pt>
                <c:pt idx="6383">
                  <c:v>1.8261458333363407</c:v>
                </c:pt>
                <c:pt idx="6384">
                  <c:v>1.8262847222213168</c:v>
                </c:pt>
                <c:pt idx="6385">
                  <c:v>1.8264120370367891</c:v>
                </c:pt>
                <c:pt idx="6386">
                  <c:v>1.8265509259290411</c:v>
                </c:pt>
                <c:pt idx="6387">
                  <c:v>1.8266898148140172</c:v>
                </c:pt>
                <c:pt idx="6388">
                  <c:v>1.8268402777830488</c:v>
                </c:pt>
                <c:pt idx="6389">
                  <c:v>1.8269791666680248</c:v>
                </c:pt>
                <c:pt idx="6390">
                  <c:v>1.8271180555602768</c:v>
                </c:pt>
                <c:pt idx="6391">
                  <c:v>1.8272453703757492</c:v>
                </c:pt>
                <c:pt idx="6392">
                  <c:v>1.8273958333375049</c:v>
                </c:pt>
                <c:pt idx="6393">
                  <c:v>1.8275347222224809</c:v>
                </c:pt>
                <c:pt idx="6394">
                  <c:v>1.8276620370379533</c:v>
                </c:pt>
                <c:pt idx="6395">
                  <c:v>1.8278009259302053</c:v>
                </c:pt>
                <c:pt idx="6396">
                  <c:v>1.827951388891961</c:v>
                </c:pt>
                <c:pt idx="6397">
                  <c:v>1.8339004629669944</c:v>
                </c:pt>
                <c:pt idx="6398">
                  <c:v>1.8340393518519704</c:v>
                </c:pt>
                <c:pt idx="6399">
                  <c:v>1.8341782407442224</c:v>
                </c:pt>
                <c:pt idx="6400">
                  <c:v>1.8343171296291985</c:v>
                </c:pt>
                <c:pt idx="6401">
                  <c:v>1.8344560185214505</c:v>
                </c:pt>
                <c:pt idx="6402">
                  <c:v>1.8346180555599858</c:v>
                </c:pt>
                <c:pt idx="6403">
                  <c:v>1.8348495370373712</c:v>
                </c:pt>
                <c:pt idx="6404">
                  <c:v>1.8350115740759065</c:v>
                </c:pt>
                <c:pt idx="6405">
                  <c:v>1.8351736111144419</c:v>
                </c:pt>
                <c:pt idx="6406">
                  <c:v>1.8353124999994179</c:v>
                </c:pt>
                <c:pt idx="6407">
                  <c:v>1.8354513888916699</c:v>
                </c:pt>
                <c:pt idx="6408">
                  <c:v>1.8355787037071423</c:v>
                </c:pt>
                <c:pt idx="6409">
                  <c:v>1.835729166668898</c:v>
                </c:pt>
                <c:pt idx="6410">
                  <c:v>1.83586805556115</c:v>
                </c:pt>
                <c:pt idx="6411">
                  <c:v>1.8360300925924093</c:v>
                </c:pt>
                <c:pt idx="6412">
                  <c:v>1.836180555561441</c:v>
                </c:pt>
                <c:pt idx="6413">
                  <c:v>1.8363425925927004</c:v>
                </c:pt>
                <c:pt idx="6414">
                  <c:v>1.836493055561732</c:v>
                </c:pt>
                <c:pt idx="6415">
                  <c:v>1.8366319444467081</c:v>
                </c:pt>
                <c:pt idx="6416">
                  <c:v>1.8367824074084638</c:v>
                </c:pt>
                <c:pt idx="6417">
                  <c:v>1.8369328703702195</c:v>
                </c:pt>
                <c:pt idx="6418">
                  <c:v>1.8370717592624715</c:v>
                </c:pt>
                <c:pt idx="6419">
                  <c:v>1.8371990740779438</c:v>
                </c:pt>
                <c:pt idx="6420">
                  <c:v>1.8373495370396995</c:v>
                </c:pt>
                <c:pt idx="6421">
                  <c:v>1.8374884259319515</c:v>
                </c:pt>
                <c:pt idx="6422">
                  <c:v>1.8376157407401479</c:v>
                </c:pt>
                <c:pt idx="6423">
                  <c:v>1.8377662037091795</c:v>
                </c:pt>
                <c:pt idx="6424">
                  <c:v>1.8378935185246519</c:v>
                </c:pt>
                <c:pt idx="6425">
                  <c:v>1.8380324074096279</c:v>
                </c:pt>
                <c:pt idx="6426">
                  <c:v>1.8381712963018799</c:v>
                </c:pt>
                <c:pt idx="6427">
                  <c:v>1.8382986111100763</c:v>
                </c:pt>
                <c:pt idx="6428">
                  <c:v>1.838449074079108</c:v>
                </c:pt>
                <c:pt idx="6429">
                  <c:v>1.838587962964084</c:v>
                </c:pt>
                <c:pt idx="6430">
                  <c:v>1.838726851856336</c:v>
                </c:pt>
                <c:pt idx="6431">
                  <c:v>1.838865740741312</c:v>
                </c:pt>
                <c:pt idx="6432">
                  <c:v>1.8390277777798474</c:v>
                </c:pt>
                <c:pt idx="6433">
                  <c:v>1.8391898148183827</c:v>
                </c:pt>
                <c:pt idx="6434">
                  <c:v>1.8393634259264218</c:v>
                </c:pt>
                <c:pt idx="6435">
                  <c:v>1.8395717592647998</c:v>
                </c:pt>
                <c:pt idx="6436">
                  <c:v>1.8397569444496185</c:v>
                </c:pt>
                <c:pt idx="6437">
                  <c:v>1.8398958333345945</c:v>
                </c:pt>
                <c:pt idx="6438">
                  <c:v>1.8400462962963502</c:v>
                </c:pt>
                <c:pt idx="6439">
                  <c:v>1.8401736111118225</c:v>
                </c:pt>
                <c:pt idx="6440">
                  <c:v>1.8403009259272949</c:v>
                </c:pt>
                <c:pt idx="6441">
                  <c:v>1.8404398148195469</c:v>
                </c:pt>
                <c:pt idx="6442">
                  <c:v>1.8405555555582396</c:v>
                </c:pt>
                <c:pt idx="6443">
                  <c:v>1.8407291666662786</c:v>
                </c:pt>
                <c:pt idx="6444">
                  <c:v>1.8409027777815936</c:v>
                </c:pt>
                <c:pt idx="6445">
                  <c:v>1.8410763888896327</c:v>
                </c:pt>
                <c:pt idx="6446">
                  <c:v>1.841238425928168</c:v>
                </c:pt>
                <c:pt idx="6447">
                  <c:v>1.8414004629667033</c:v>
                </c:pt>
                <c:pt idx="6448">
                  <c:v>1.8415740740747424</c:v>
                </c:pt>
                <c:pt idx="6449">
                  <c:v>1.8417245370364981</c:v>
                </c:pt>
                <c:pt idx="6450">
                  <c:v>1.8418865740750334</c:v>
                </c:pt>
                <c:pt idx="6451">
                  <c:v>1.8420601851903484</c:v>
                </c:pt>
                <c:pt idx="6452">
                  <c:v>1.8422222222216078</c:v>
                </c:pt>
                <c:pt idx="6453">
                  <c:v>1.8424074074064265</c:v>
                </c:pt>
                <c:pt idx="6454">
                  <c:v>1.8425925925985212</c:v>
                </c:pt>
                <c:pt idx="6455">
                  <c:v>1.8427662037065602</c:v>
                </c:pt>
                <c:pt idx="6456">
                  <c:v>1.8429398148145992</c:v>
                </c:pt>
                <c:pt idx="6457">
                  <c:v>1.8431018518531346</c:v>
                </c:pt>
                <c:pt idx="6458">
                  <c:v>1.8432754629684496</c:v>
                </c:pt>
                <c:pt idx="6459">
                  <c:v>1.843437499999709</c:v>
                </c:pt>
                <c:pt idx="6460">
                  <c:v>1.8436342592613073</c:v>
                </c:pt>
                <c:pt idx="6461">
                  <c:v>1.8437962962998427</c:v>
                </c:pt>
                <c:pt idx="6462">
                  <c:v>1.8439699074078817</c:v>
                </c:pt>
                <c:pt idx="6463">
                  <c:v>1.8441550925927004</c:v>
                </c:pt>
                <c:pt idx="6464">
                  <c:v>1.844305555561732</c:v>
                </c:pt>
                <c:pt idx="6465">
                  <c:v>1.8445023148160544</c:v>
                </c:pt>
                <c:pt idx="6466">
                  <c:v>1.8447222222239361</c:v>
                </c:pt>
                <c:pt idx="6467">
                  <c:v>1.8448958333392511</c:v>
                </c:pt>
                <c:pt idx="6468">
                  <c:v>1.8450347222242272</c:v>
                </c:pt>
                <c:pt idx="6469">
                  <c:v>1.8451620370396995</c:v>
                </c:pt>
                <c:pt idx="6470">
                  <c:v>1.8453356481477385</c:v>
                </c:pt>
                <c:pt idx="6471">
                  <c:v>1.8455208333325572</c:v>
                </c:pt>
                <c:pt idx="6472">
                  <c:v>1.8456828703710926</c:v>
                </c:pt>
                <c:pt idx="6473">
                  <c:v>1.8458564814864076</c:v>
                </c:pt>
                <c:pt idx="6474">
                  <c:v>1.8460300925944466</c:v>
                </c:pt>
                <c:pt idx="6475">
                  <c:v>1.8461805555562023</c:v>
                </c:pt>
                <c:pt idx="6476">
                  <c:v>1.8463541666715173</c:v>
                </c:pt>
                <c:pt idx="6477">
                  <c:v>1.846504629633273</c:v>
                </c:pt>
                <c:pt idx="6478">
                  <c:v>1.8466550925950287</c:v>
                </c:pt>
                <c:pt idx="6479">
                  <c:v>1.846817129633564</c:v>
                </c:pt>
                <c:pt idx="6480">
                  <c:v>1.8469791666720994</c:v>
                </c:pt>
                <c:pt idx="6481">
                  <c:v>1.8471296296338551</c:v>
                </c:pt>
                <c:pt idx="6482">
                  <c:v>1.8472916666723904</c:v>
                </c:pt>
                <c:pt idx="6483">
                  <c:v>1.8474537037036498</c:v>
                </c:pt>
                <c:pt idx="6484">
                  <c:v>1.8476041666726815</c:v>
                </c:pt>
                <c:pt idx="6485">
                  <c:v>1.8477662037039408</c:v>
                </c:pt>
                <c:pt idx="6486">
                  <c:v>1.8479282407424762</c:v>
                </c:pt>
                <c:pt idx="6487">
                  <c:v>1.8480671296347282</c:v>
                </c:pt>
                <c:pt idx="6488">
                  <c:v>1.8482291666659876</c:v>
                </c:pt>
                <c:pt idx="6489">
                  <c:v>1.8483912037045229</c:v>
                </c:pt>
                <c:pt idx="6490">
                  <c:v>1.8485648148198379</c:v>
                </c:pt>
                <c:pt idx="6491">
                  <c:v>1.8506018518528435</c:v>
                </c:pt>
                <c:pt idx="6492">
                  <c:v>1.8507754629681585</c:v>
                </c:pt>
                <c:pt idx="6493">
                  <c:v>1.8508912037068512</c:v>
                </c:pt>
                <c:pt idx="6494">
                  <c:v>1.8510185185223236</c:v>
                </c:pt>
                <c:pt idx="6495">
                  <c:v>1.8511689814840793</c:v>
                </c:pt>
                <c:pt idx="6496">
                  <c:v>1.851354166668898</c:v>
                </c:pt>
                <c:pt idx="6497">
                  <c:v>1.851597222223063</c:v>
                </c:pt>
                <c:pt idx="6498">
                  <c:v>1.8518287037077243</c:v>
                </c:pt>
                <c:pt idx="6499">
                  <c:v>1.8519907407462597</c:v>
                </c:pt>
                <c:pt idx="6500">
                  <c:v>1.8521296296312357</c:v>
                </c:pt>
                <c:pt idx="6501">
                  <c:v>1.8523032407465507</c:v>
                </c:pt>
                <c:pt idx="6502">
                  <c:v>1.8528472222242272</c:v>
                </c:pt>
                <c:pt idx="6503">
                  <c:v>1.8529861111164792</c:v>
                </c:pt>
                <c:pt idx="6504">
                  <c:v>1.8531134259319515</c:v>
                </c:pt>
                <c:pt idx="6505">
                  <c:v>1.8532523148169275</c:v>
                </c:pt>
                <c:pt idx="6506">
                  <c:v>1.8533796296323999</c:v>
                </c:pt>
                <c:pt idx="6507">
                  <c:v>1.8535185185246519</c:v>
                </c:pt>
                <c:pt idx="6508">
                  <c:v>1.8536458333328483</c:v>
                </c:pt>
                <c:pt idx="6509">
                  <c:v>1.8537731481483206</c:v>
                </c:pt>
                <c:pt idx="6510">
                  <c:v>1.853900462963793</c:v>
                </c:pt>
                <c:pt idx="6511">
                  <c:v>1.854108796302171</c:v>
                </c:pt>
                <c:pt idx="6512">
                  <c:v>1.854386574079399</c:v>
                </c:pt>
                <c:pt idx="6513">
                  <c:v>1.854525462964375</c:v>
                </c:pt>
                <c:pt idx="6514">
                  <c:v>1.8546527777798474</c:v>
                </c:pt>
                <c:pt idx="6515">
                  <c:v>1.8547916666720994</c:v>
                </c:pt>
                <c:pt idx="6516">
                  <c:v>1.8549189814875717</c:v>
                </c:pt>
                <c:pt idx="6517">
                  <c:v>1.8553703703728388</c:v>
                </c:pt>
                <c:pt idx="6518">
                  <c:v>1.8555208333345945</c:v>
                </c:pt>
                <c:pt idx="6519">
                  <c:v>1.8556597222268465</c:v>
                </c:pt>
                <c:pt idx="6520">
                  <c:v>1.8558101851886022</c:v>
                </c:pt>
                <c:pt idx="6521">
                  <c:v>1.8559606481503579</c:v>
                </c:pt>
                <c:pt idx="6522">
                  <c:v>1.8561111111121136</c:v>
                </c:pt>
                <c:pt idx="6523">
                  <c:v>1.8562500000043656</c:v>
                </c:pt>
                <c:pt idx="6524">
                  <c:v>1.8564120370429009</c:v>
                </c:pt>
                <c:pt idx="6525">
                  <c:v>1.8565625000046566</c:v>
                </c:pt>
                <c:pt idx="6526">
                  <c:v>1.8567013888896327</c:v>
                </c:pt>
                <c:pt idx="6527">
                  <c:v>1.8568518518513883</c:v>
                </c:pt>
                <c:pt idx="6528">
                  <c:v>1.85700231482042</c:v>
                </c:pt>
                <c:pt idx="6529">
                  <c:v>1.8571527777821757</c:v>
                </c:pt>
                <c:pt idx="6530">
                  <c:v>1.8573032407439314</c:v>
                </c:pt>
                <c:pt idx="6531">
                  <c:v>1.8574537037056871</c:v>
                </c:pt>
                <c:pt idx="6532">
                  <c:v>1.8576041666674428</c:v>
                </c:pt>
                <c:pt idx="6533">
                  <c:v>1.8577893518522615</c:v>
                </c:pt>
                <c:pt idx="6534">
                  <c:v>1.8579398148140172</c:v>
                </c:pt>
                <c:pt idx="6535">
                  <c:v>1.8581018518525525</c:v>
                </c:pt>
                <c:pt idx="6536">
                  <c:v>1.8582638888910878</c:v>
                </c:pt>
                <c:pt idx="6537">
                  <c:v>1.8584259259296232</c:v>
                </c:pt>
                <c:pt idx="6538">
                  <c:v>1.8585879629681585</c:v>
                </c:pt>
                <c:pt idx="6539">
                  <c:v>1.8587499999994179</c:v>
                </c:pt>
                <c:pt idx="6540">
                  <c:v>1.8589236111147329</c:v>
                </c:pt>
                <c:pt idx="6541">
                  <c:v>1.8592245370382443</c:v>
                </c:pt>
                <c:pt idx="6542">
                  <c:v>1.859409722223063</c:v>
                </c:pt>
                <c:pt idx="6543">
                  <c:v>1.8595717592615983</c:v>
                </c:pt>
                <c:pt idx="6544">
                  <c:v>1.8597106481538503</c:v>
                </c:pt>
                <c:pt idx="6545">
                  <c:v>1.8598726851851097</c:v>
                </c:pt>
                <c:pt idx="6546">
                  <c:v>1.8600000000005821</c:v>
                </c:pt>
                <c:pt idx="6547">
                  <c:v>1.8601620370391174</c:v>
                </c:pt>
                <c:pt idx="6548">
                  <c:v>1.8603125000008731</c:v>
                </c:pt>
                <c:pt idx="6549">
                  <c:v>1.8604745370394085</c:v>
                </c:pt>
                <c:pt idx="6550">
                  <c:v>1.8606365740779438</c:v>
                </c:pt>
                <c:pt idx="6551">
                  <c:v>1.8608101851859828</c:v>
                </c:pt>
                <c:pt idx="6552">
                  <c:v>1.8609722222245182</c:v>
                </c:pt>
                <c:pt idx="6553">
                  <c:v>1.8611574074093369</c:v>
                </c:pt>
                <c:pt idx="6554">
                  <c:v>1.8613310185246519</c:v>
                </c:pt>
                <c:pt idx="6555">
                  <c:v>1.8615162037094706</c:v>
                </c:pt>
                <c:pt idx="6556">
                  <c:v>1.8617013888942893</c:v>
                </c:pt>
                <c:pt idx="6557">
                  <c:v>1.861886574079108</c:v>
                </c:pt>
                <c:pt idx="6558">
                  <c:v>1.862060185187147</c:v>
                </c:pt>
                <c:pt idx="6559">
                  <c:v>1.8622453703719657</c:v>
                </c:pt>
                <c:pt idx="6560">
                  <c:v>1.8624537037030677</c:v>
                </c:pt>
                <c:pt idx="6561">
                  <c:v>1.8626967592645087</c:v>
                </c:pt>
                <c:pt idx="6562">
                  <c:v>1.8628703703725478</c:v>
                </c:pt>
                <c:pt idx="6563">
                  <c:v>1.8630208333343035</c:v>
                </c:pt>
                <c:pt idx="6564">
                  <c:v>1.8631828703728388</c:v>
                </c:pt>
                <c:pt idx="6565">
                  <c:v>1.8633796296344372</c:v>
                </c:pt>
                <c:pt idx="6566">
                  <c:v>1.8635648148192558</c:v>
                </c:pt>
                <c:pt idx="6567">
                  <c:v>1.8637731481503579</c:v>
                </c:pt>
                <c:pt idx="6568">
                  <c:v>1.8639583333351766</c:v>
                </c:pt>
                <c:pt idx="6569">
                  <c:v>1.8641666666662786</c:v>
                </c:pt>
                <c:pt idx="6570">
                  <c:v>1.864363425927877</c:v>
                </c:pt>
                <c:pt idx="6571">
                  <c:v>1.864571759258979</c:v>
                </c:pt>
                <c:pt idx="6572">
                  <c:v>1.8647916666668607</c:v>
                </c:pt>
                <c:pt idx="6573">
                  <c:v>1.8650115740747424</c:v>
                </c:pt>
                <c:pt idx="6574">
                  <c:v>1.8652199074131204</c:v>
                </c:pt>
                <c:pt idx="6575">
                  <c:v>1.8654282407442224</c:v>
                </c:pt>
                <c:pt idx="6576">
                  <c:v>1.8656250000058208</c:v>
                </c:pt>
                <c:pt idx="6577">
                  <c:v>1.8658101851906395</c:v>
                </c:pt>
                <c:pt idx="6578">
                  <c:v>1.8659722222218988</c:v>
                </c:pt>
                <c:pt idx="6579">
                  <c:v>1.8661805555602768</c:v>
                </c:pt>
                <c:pt idx="6580">
                  <c:v>1.8663773148145992</c:v>
                </c:pt>
                <c:pt idx="6581">
                  <c:v>1.8665740740761976</c:v>
                </c:pt>
                <c:pt idx="6582">
                  <c:v>1.8667824074072996</c:v>
                </c:pt>
                <c:pt idx="6583">
                  <c:v>1.8669675925921183</c:v>
                </c:pt>
                <c:pt idx="6584">
                  <c:v>1.8671643518537167</c:v>
                </c:pt>
                <c:pt idx="6585">
                  <c:v>1.8695138888942893</c:v>
                </c:pt>
                <c:pt idx="6586">
                  <c:v>1.8696875000023283</c:v>
                </c:pt>
                <c:pt idx="6587">
                  <c:v>1.8698495370408637</c:v>
                </c:pt>
                <c:pt idx="6588">
                  <c:v>1.8700000000026193</c:v>
                </c:pt>
                <c:pt idx="6589">
                  <c:v>1.870219907410501</c:v>
                </c:pt>
                <c:pt idx="6590">
                  <c:v>1.8705324074107921</c:v>
                </c:pt>
                <c:pt idx="6591">
                  <c:v>1.8708217592647998</c:v>
                </c:pt>
                <c:pt idx="6592">
                  <c:v>1.8711805555576575</c:v>
                </c:pt>
                <c:pt idx="6593">
                  <c:v>1.8842824074090458</c:v>
                </c:pt>
                <c:pt idx="6594">
                  <c:v>1.8896180555602768</c:v>
                </c:pt>
                <c:pt idx="6595">
                  <c:v>1.890937500000291</c:v>
                </c:pt>
                <c:pt idx="6596">
                  <c:v>1.8921643518551718</c:v>
                </c:pt>
                <c:pt idx="6597">
                  <c:v>1.8933217592639267</c:v>
                </c:pt>
                <c:pt idx="6598">
                  <c:v>1.8944560185191222</c:v>
                </c:pt>
                <c:pt idx="6599">
                  <c:v>1.895613425927877</c:v>
                </c:pt>
                <c:pt idx="6600">
                  <c:v>1.8967476851903484</c:v>
                </c:pt>
                <c:pt idx="6601">
                  <c:v>1.8977893518531346</c:v>
                </c:pt>
                <c:pt idx="6602">
                  <c:v>1.8988078703696374</c:v>
                </c:pt>
                <c:pt idx="6603">
                  <c:v>1.8998379629629198</c:v>
                </c:pt>
                <c:pt idx="6604">
                  <c:v>1.9008680555562023</c:v>
                </c:pt>
                <c:pt idx="6605">
                  <c:v>1.9018865740799811</c:v>
                </c:pt>
                <c:pt idx="6606">
                  <c:v>1.9029282407427672</c:v>
                </c:pt>
                <c:pt idx="6607">
                  <c:v>1.90394675925927</c:v>
                </c:pt>
                <c:pt idx="6608">
                  <c:v>1.9049768518525525</c:v>
                </c:pt>
                <c:pt idx="6609">
                  <c:v>1.906006944445835</c:v>
                </c:pt>
                <c:pt idx="6610">
                  <c:v>1.9070254629623378</c:v>
                </c:pt>
                <c:pt idx="6611">
                  <c:v>1.9080671296323999</c:v>
                </c:pt>
                <c:pt idx="6612">
                  <c:v>1.9090856481489027</c:v>
                </c:pt>
                <c:pt idx="6613">
                  <c:v>1.9101273148189648</c:v>
                </c:pt>
                <c:pt idx="6614">
                  <c:v>1.9111458333354676</c:v>
                </c:pt>
                <c:pt idx="6615">
                  <c:v>1.9121643518519704</c:v>
                </c:pt>
                <c:pt idx="6616">
                  <c:v>1.914131944446126</c:v>
                </c:pt>
                <c:pt idx="6617">
                  <c:v>1.914305555561441</c:v>
                </c:pt>
                <c:pt idx="6618">
                  <c:v>1.9144675925927004</c:v>
                </c:pt>
                <c:pt idx="6619">
                  <c:v>1.914618055561732</c:v>
                </c:pt>
                <c:pt idx="6620">
                  <c:v>1.9147685185234877</c:v>
                </c:pt>
                <c:pt idx="6621">
                  <c:v>1.9149074074084638</c:v>
                </c:pt>
                <c:pt idx="6622">
                  <c:v>1.9150578703702195</c:v>
                </c:pt>
                <c:pt idx="6623">
                  <c:v>1.9152083333392511</c:v>
                </c:pt>
                <c:pt idx="6624">
                  <c:v>1.9153587963010068</c:v>
                </c:pt>
                <c:pt idx="6625">
                  <c:v>1.9155208333322662</c:v>
                </c:pt>
                <c:pt idx="6626">
                  <c:v>1.9156597222245182</c:v>
                </c:pt>
                <c:pt idx="6627">
                  <c:v>1.9157986111167702</c:v>
                </c:pt>
                <c:pt idx="6628">
                  <c:v>1.9159722222248092</c:v>
                </c:pt>
                <c:pt idx="6629">
                  <c:v>1.9162962963018799</c:v>
                </c:pt>
                <c:pt idx="6630">
                  <c:v>1.916435185186856</c:v>
                </c:pt>
                <c:pt idx="6631">
                  <c:v>1.9165972222253913</c:v>
                </c:pt>
                <c:pt idx="6632">
                  <c:v>1.9167361111103673</c:v>
                </c:pt>
                <c:pt idx="6633">
                  <c:v>1.916886574079399</c:v>
                </c:pt>
                <c:pt idx="6634">
                  <c:v>1.9170370370411547</c:v>
                </c:pt>
                <c:pt idx="6635">
                  <c:v>1.9171875000029104</c:v>
                </c:pt>
                <c:pt idx="6636">
                  <c:v>1.9173263888878864</c:v>
                </c:pt>
                <c:pt idx="6637">
                  <c:v>1.9174884259264218</c:v>
                </c:pt>
                <c:pt idx="6638">
                  <c:v>1.9176273148186738</c:v>
                </c:pt>
                <c:pt idx="6639">
                  <c:v>1.9177893518572091</c:v>
                </c:pt>
                <c:pt idx="6640">
                  <c:v>1.9179282407421852</c:v>
                </c:pt>
                <c:pt idx="6641">
                  <c:v>1.9180787037039408</c:v>
                </c:pt>
                <c:pt idx="6642">
                  <c:v>1.9182523148192558</c:v>
                </c:pt>
                <c:pt idx="6643">
                  <c:v>1.9184143518577912</c:v>
                </c:pt>
                <c:pt idx="6644">
                  <c:v>1.9185648148195469</c:v>
                </c:pt>
                <c:pt idx="6645">
                  <c:v>1.9187152777813026</c:v>
                </c:pt>
                <c:pt idx="6646">
                  <c:v>1.9188657407430583</c:v>
                </c:pt>
                <c:pt idx="6647">
                  <c:v>1.9190277777815936</c:v>
                </c:pt>
                <c:pt idx="6648">
                  <c:v>1.9192013888896327</c:v>
                </c:pt>
                <c:pt idx="6649">
                  <c:v>1.919398148151231</c:v>
                </c:pt>
                <c:pt idx="6650">
                  <c:v>1.9195486111129867</c:v>
                </c:pt>
                <c:pt idx="6651">
                  <c:v>1.919710648151522</c:v>
                </c:pt>
                <c:pt idx="6652">
                  <c:v>1.9198495370364981</c:v>
                </c:pt>
                <c:pt idx="6653">
                  <c:v>1.9200000000055297</c:v>
                </c:pt>
                <c:pt idx="6654">
                  <c:v>1.9201620370367891</c:v>
                </c:pt>
                <c:pt idx="6655">
                  <c:v>1.9203240740753245</c:v>
                </c:pt>
                <c:pt idx="6656">
                  <c:v>1.9204745370370802</c:v>
                </c:pt>
                <c:pt idx="6657">
                  <c:v>1.9206250000061118</c:v>
                </c:pt>
                <c:pt idx="6658">
                  <c:v>1.9207754629678675</c:v>
                </c:pt>
                <c:pt idx="6659">
                  <c:v>1.9209374999991269</c:v>
                </c:pt>
                <c:pt idx="6660">
                  <c:v>1.9210879629681585</c:v>
                </c:pt>
                <c:pt idx="6661">
                  <c:v>1.9212384259299142</c:v>
                </c:pt>
                <c:pt idx="6662">
                  <c:v>1.9214583333377959</c:v>
                </c:pt>
                <c:pt idx="6663">
                  <c:v>1.921631944445835</c:v>
                </c:pt>
                <c:pt idx="6664">
                  <c:v>1.9217939814843703</c:v>
                </c:pt>
                <c:pt idx="6665">
                  <c:v>1.9219675925924093</c:v>
                </c:pt>
                <c:pt idx="6666">
                  <c:v>1.9221296296309447</c:v>
                </c:pt>
                <c:pt idx="6667">
                  <c:v>1.9222800925927004</c:v>
                </c:pt>
                <c:pt idx="6668">
                  <c:v>1.922430555561732</c:v>
                </c:pt>
                <c:pt idx="6669">
                  <c:v>1.9225925925929914</c:v>
                </c:pt>
                <c:pt idx="6670">
                  <c:v>1.9227546296315268</c:v>
                </c:pt>
                <c:pt idx="6671">
                  <c:v>1.9229282407468418</c:v>
                </c:pt>
                <c:pt idx="6672">
                  <c:v>1.9230787037085975</c:v>
                </c:pt>
                <c:pt idx="6673">
                  <c:v>1.9232407407398568</c:v>
                </c:pt>
                <c:pt idx="6674">
                  <c:v>1.9234027777783922</c:v>
                </c:pt>
                <c:pt idx="6675">
                  <c:v>1.9235648148169275</c:v>
                </c:pt>
                <c:pt idx="6676">
                  <c:v>1.9237152777786832</c:v>
                </c:pt>
                <c:pt idx="6677">
                  <c:v>1.9238773148172186</c:v>
                </c:pt>
                <c:pt idx="6678">
                  <c:v>1.9240277777789743</c:v>
                </c:pt>
                <c:pt idx="6679">
                  <c:v>1.9264351851888932</c:v>
                </c:pt>
                <c:pt idx="6680">
                  <c:v>1.9267129629661213</c:v>
                </c:pt>
                <c:pt idx="6681">
                  <c:v>1.926932870374003</c:v>
                </c:pt>
                <c:pt idx="6682">
                  <c:v>1.9271527777818847</c:v>
                </c:pt>
                <c:pt idx="6683">
                  <c:v>1.927349537036207</c:v>
                </c:pt>
                <c:pt idx="6684">
                  <c:v>1.927557870374585</c:v>
                </c:pt>
                <c:pt idx="6685">
                  <c:v>1.9277662037056871</c:v>
                </c:pt>
                <c:pt idx="6686">
                  <c:v>1.9279745370367891</c:v>
                </c:pt>
                <c:pt idx="6687">
                  <c:v>1.9281712962983875</c:v>
                </c:pt>
                <c:pt idx="6688">
                  <c:v>1.9283796296294895</c:v>
                </c:pt>
                <c:pt idx="6689">
                  <c:v>1.9285995370373712</c:v>
                </c:pt>
                <c:pt idx="6690">
                  <c:v>1.9288078703757492</c:v>
                </c:pt>
                <c:pt idx="6691">
                  <c:v>1.9289814814837882</c:v>
                </c:pt>
                <c:pt idx="6692">
                  <c:v>1.9291550925918273</c:v>
                </c:pt>
                <c:pt idx="6693">
                  <c:v>1.9293287037071423</c:v>
                </c:pt>
                <c:pt idx="6694">
                  <c:v>1.9295023148151813</c:v>
                </c:pt>
                <c:pt idx="6695">
                  <c:v>1.9296759259304963</c:v>
                </c:pt>
                <c:pt idx="6696">
                  <c:v>1.9298495370385353</c:v>
                </c:pt>
                <c:pt idx="6697">
                  <c:v>1.9300115740770707</c:v>
                </c:pt>
                <c:pt idx="6698">
                  <c:v>1.9301851851851097</c:v>
                </c:pt>
                <c:pt idx="6699">
                  <c:v>1.9303587963004247</c:v>
                </c:pt>
                <c:pt idx="6700">
                  <c:v>1.9305092592621804</c:v>
                </c:pt>
                <c:pt idx="6701">
                  <c:v>1.9306828703702195</c:v>
                </c:pt>
                <c:pt idx="6702">
                  <c:v>1.9308333333392511</c:v>
                </c:pt>
                <c:pt idx="6703">
                  <c:v>1.9309953703705105</c:v>
                </c:pt>
                <c:pt idx="6704">
                  <c:v>1.9311574074090458</c:v>
                </c:pt>
                <c:pt idx="6705">
                  <c:v>1.9312847222245182</c:v>
                </c:pt>
                <c:pt idx="6706">
                  <c:v>1.9314467592630535</c:v>
                </c:pt>
                <c:pt idx="6707">
                  <c:v>1.9315740740785259</c:v>
                </c:pt>
                <c:pt idx="6708">
                  <c:v>1.9317129629635019</c:v>
                </c:pt>
                <c:pt idx="6709">
                  <c:v>1.9318750000020373</c:v>
                </c:pt>
                <c:pt idx="6710">
                  <c:v>1.9320138888942893</c:v>
                </c:pt>
                <c:pt idx="6711">
                  <c:v>1.9321875000023283</c:v>
                </c:pt>
                <c:pt idx="6712">
                  <c:v>1.9323495370408637</c:v>
                </c:pt>
                <c:pt idx="6713">
                  <c:v>1.932511574079399</c:v>
                </c:pt>
                <c:pt idx="6714">
                  <c:v>1.9326736111106584</c:v>
                </c:pt>
                <c:pt idx="6715">
                  <c:v>1.9328472222259734</c:v>
                </c:pt>
                <c:pt idx="6716">
                  <c:v>1.9330208333340124</c:v>
                </c:pt>
                <c:pt idx="6717">
                  <c:v>1.9332060185188311</c:v>
                </c:pt>
                <c:pt idx="6718">
                  <c:v>1.9334027777804295</c:v>
                </c:pt>
                <c:pt idx="6719">
                  <c:v>1.9335648148189648</c:v>
                </c:pt>
                <c:pt idx="6720">
                  <c:v>1.9337268518575002</c:v>
                </c:pt>
                <c:pt idx="6721">
                  <c:v>1.9339004629655392</c:v>
                </c:pt>
                <c:pt idx="6722">
                  <c:v>1.9340625000040745</c:v>
                </c:pt>
                <c:pt idx="6723">
                  <c:v>1.9342361111121136</c:v>
                </c:pt>
                <c:pt idx="6724">
                  <c:v>1.9343981481506489</c:v>
                </c:pt>
                <c:pt idx="6725">
                  <c:v>1.9345601851891843</c:v>
                </c:pt>
                <c:pt idx="6726">
                  <c:v>1.9347222222277196</c:v>
                </c:pt>
                <c:pt idx="6727">
                  <c:v>1.9348958333357587</c:v>
                </c:pt>
                <c:pt idx="6728">
                  <c:v>1.9350347222280107</c:v>
                </c:pt>
                <c:pt idx="6729">
                  <c:v>1.93519675925927</c:v>
                </c:pt>
                <c:pt idx="6730">
                  <c:v>1.935335648151522</c:v>
                </c:pt>
                <c:pt idx="6731">
                  <c:v>1.9354976851900574</c:v>
                </c:pt>
                <c:pt idx="6732">
                  <c:v>1.9356597222213168</c:v>
                </c:pt>
                <c:pt idx="6733">
                  <c:v>1.9357986111135688</c:v>
                </c:pt>
                <c:pt idx="6734">
                  <c:v>1.9359606481521041</c:v>
                </c:pt>
                <c:pt idx="6735">
                  <c:v>1.9361111111138598</c:v>
                </c:pt>
                <c:pt idx="6736">
                  <c:v>1.9362615740756155</c:v>
                </c:pt>
                <c:pt idx="6737">
                  <c:v>1.9364236111141508</c:v>
                </c:pt>
                <c:pt idx="6738">
                  <c:v>1.9365740740759065</c:v>
                </c:pt>
                <c:pt idx="6739">
                  <c:v>1.9367361111144419</c:v>
                </c:pt>
                <c:pt idx="6740">
                  <c:v>1.9368749999994179</c:v>
                </c:pt>
                <c:pt idx="6741">
                  <c:v>1.9370486111147329</c:v>
                </c:pt>
                <c:pt idx="6742">
                  <c:v>1.937222222222772</c:v>
                </c:pt>
                <c:pt idx="6743">
                  <c:v>1.9374074074075907</c:v>
                </c:pt>
                <c:pt idx="6744">
                  <c:v>1.937812500000291</c:v>
                </c:pt>
                <c:pt idx="6745">
                  <c:v>1.937986111115606</c:v>
                </c:pt>
                <c:pt idx="6746">
                  <c:v>1.9381597222236451</c:v>
                </c:pt>
                <c:pt idx="6747">
                  <c:v>1.9383101851854008</c:v>
                </c:pt>
                <c:pt idx="6748">
                  <c:v>1.9384606481471565</c:v>
                </c:pt>
                <c:pt idx="6749">
                  <c:v>1.9386226851856918</c:v>
                </c:pt>
                <c:pt idx="6750">
                  <c:v>1.9388078703705105</c:v>
                </c:pt>
                <c:pt idx="6751">
                  <c:v>1.9389583333322662</c:v>
                </c:pt>
                <c:pt idx="6752">
                  <c:v>1.9391087963012978</c:v>
                </c:pt>
                <c:pt idx="6753">
                  <c:v>1.9392708333325572</c:v>
                </c:pt>
                <c:pt idx="6754">
                  <c:v>1.9394328703710926</c:v>
                </c:pt>
                <c:pt idx="6755">
                  <c:v>1.9396180555559113</c:v>
                </c:pt>
                <c:pt idx="6756">
                  <c:v>1.9397800925944466</c:v>
                </c:pt>
                <c:pt idx="6757">
                  <c:v>1.9399652777792653</c:v>
                </c:pt>
                <c:pt idx="6758">
                  <c:v>1.9401388888945803</c:v>
                </c:pt>
                <c:pt idx="6759">
                  <c:v>1.9403125000026193</c:v>
                </c:pt>
                <c:pt idx="6760">
                  <c:v>1.9404861111106584</c:v>
                </c:pt>
                <c:pt idx="6761">
                  <c:v>1.9406481481491937</c:v>
                </c:pt>
                <c:pt idx="6762">
                  <c:v>1.9408333333340124</c:v>
                </c:pt>
                <c:pt idx="6763">
                  <c:v>1.9409953703725478</c:v>
                </c:pt>
                <c:pt idx="6764">
                  <c:v>1.9411689814805868</c:v>
                </c:pt>
                <c:pt idx="6765">
                  <c:v>1.9413657407421852</c:v>
                </c:pt>
                <c:pt idx="6766">
                  <c:v>1.9415393518575002</c:v>
                </c:pt>
                <c:pt idx="6767">
                  <c:v>1.9417129629655392</c:v>
                </c:pt>
                <c:pt idx="6768">
                  <c:v>1.9418981481503579</c:v>
                </c:pt>
                <c:pt idx="6769">
                  <c:v>1.9420717592583969</c:v>
                </c:pt>
                <c:pt idx="6770">
                  <c:v>1.9422569444504916</c:v>
                </c:pt>
                <c:pt idx="6771">
                  <c:v>1.942453703704814</c:v>
                </c:pt>
                <c:pt idx="6772">
                  <c:v>1.942662037043192</c:v>
                </c:pt>
                <c:pt idx="6773">
                  <c:v>1.9428587962975143</c:v>
                </c:pt>
                <c:pt idx="6774">
                  <c:v>1.945347222223063</c:v>
                </c:pt>
                <c:pt idx="6775">
                  <c:v>1.9455439814846613</c:v>
                </c:pt>
                <c:pt idx="6776">
                  <c:v>1.9457523148157634</c:v>
                </c:pt>
                <c:pt idx="6777">
                  <c:v>1.9459606481541414</c:v>
                </c:pt>
                <c:pt idx="6778">
                  <c:v>1.9461689814852434</c:v>
                </c:pt>
                <c:pt idx="6779">
                  <c:v>1.9463888888931251</c:v>
                </c:pt>
                <c:pt idx="6780">
                  <c:v>1.9466550925935735</c:v>
                </c:pt>
                <c:pt idx="6781">
                  <c:v>1.9468865740782348</c:v>
                </c:pt>
                <c:pt idx="6782">
                  <c:v>1.9471064814861165</c:v>
                </c:pt>
                <c:pt idx="6783">
                  <c:v>1.9473148148172186</c:v>
                </c:pt>
                <c:pt idx="6784">
                  <c:v>1.9475462963018799</c:v>
                </c:pt>
                <c:pt idx="6785">
                  <c:v>1.947789351856045</c:v>
                </c:pt>
                <c:pt idx="6786">
                  <c:v>1.9480092592639267</c:v>
                </c:pt>
                <c:pt idx="6787">
                  <c:v>1.9482291666718083</c:v>
                </c:pt>
                <c:pt idx="6788">
                  <c:v>1.9486574074107921</c:v>
                </c:pt>
                <c:pt idx="6789">
                  <c:v>1.9489236111112405</c:v>
                </c:pt>
                <c:pt idx="6790">
                  <c:v>1.9490856481497758</c:v>
                </c:pt>
                <c:pt idx="6791">
                  <c:v>1.9492476851883112</c:v>
                </c:pt>
                <c:pt idx="6792">
                  <c:v>1.9494097222268465</c:v>
                </c:pt>
                <c:pt idx="6793">
                  <c:v>1.9495717592653818</c:v>
                </c:pt>
                <c:pt idx="6794">
                  <c:v>1.9497222222271375</c:v>
                </c:pt>
                <c:pt idx="6795">
                  <c:v>1.9498726851888932</c:v>
                </c:pt>
                <c:pt idx="6796">
                  <c:v>1.9500462962969323</c:v>
                </c:pt>
                <c:pt idx="6797">
                  <c:v>1.950405092597066</c:v>
                </c:pt>
                <c:pt idx="6798">
                  <c:v>1.9505671296356013</c:v>
                </c:pt>
                <c:pt idx="6799">
                  <c:v>1.9507291666668607</c:v>
                </c:pt>
                <c:pt idx="6800">
                  <c:v>1.9509027777821757</c:v>
                </c:pt>
                <c:pt idx="6801">
                  <c:v>1.9510532407439314</c:v>
                </c:pt>
                <c:pt idx="6802">
                  <c:v>1.9512152777824667</c:v>
                </c:pt>
                <c:pt idx="6803">
                  <c:v>1.9514004629672854</c:v>
                </c:pt>
                <c:pt idx="6804">
                  <c:v>1.9515625000058208</c:v>
                </c:pt>
                <c:pt idx="6805">
                  <c:v>1.9517361111138598</c:v>
                </c:pt>
                <c:pt idx="6806">
                  <c:v>1.9519097222218988</c:v>
                </c:pt>
                <c:pt idx="6807">
                  <c:v>1.9520949074067175</c:v>
                </c:pt>
                <c:pt idx="6808">
                  <c:v>1.9524652777836309</c:v>
                </c:pt>
                <c:pt idx="6809">
                  <c:v>1.9526504629684496</c:v>
                </c:pt>
                <c:pt idx="6810">
                  <c:v>1.9528356481532683</c:v>
                </c:pt>
                <c:pt idx="6811">
                  <c:v>1.9530092592613073</c:v>
                </c:pt>
                <c:pt idx="6812">
                  <c:v>1.9531828703693463</c:v>
                </c:pt>
                <c:pt idx="6813">
                  <c:v>1.9533912037077243</c:v>
                </c:pt>
                <c:pt idx="6814">
                  <c:v>1.9535532407462597</c:v>
                </c:pt>
                <c:pt idx="6815">
                  <c:v>1.9537268518542987</c:v>
                </c:pt>
                <c:pt idx="6816">
                  <c:v>1.9539004629623378</c:v>
                </c:pt>
                <c:pt idx="6817">
                  <c:v>1.9540740740776528</c:v>
                </c:pt>
                <c:pt idx="6818">
                  <c:v>1.9542592592624715</c:v>
                </c:pt>
                <c:pt idx="6819">
                  <c:v>1.9544560185240698</c:v>
                </c:pt>
                <c:pt idx="6820">
                  <c:v>1.9546412037088885</c:v>
                </c:pt>
                <c:pt idx="6821">
                  <c:v>1.9548379629632109</c:v>
                </c:pt>
                <c:pt idx="6822">
                  <c:v>1.9550231481480296</c:v>
                </c:pt>
                <c:pt idx="6823">
                  <c:v>1.9551851851865649</c:v>
                </c:pt>
                <c:pt idx="6824">
                  <c:v>1.9553703703713836</c:v>
                </c:pt>
                <c:pt idx="6825">
                  <c:v>1.955567129632982</c:v>
                </c:pt>
                <c:pt idx="6826">
                  <c:v>1.9557638888945803</c:v>
                </c:pt>
                <c:pt idx="6827">
                  <c:v>1.955949074079399</c:v>
                </c:pt>
                <c:pt idx="6828">
                  <c:v>1.956157407410501</c:v>
                </c:pt>
                <c:pt idx="6829">
                  <c:v>1.9563657407416031</c:v>
                </c:pt>
                <c:pt idx="6830">
                  <c:v>1.9565509259264218</c:v>
                </c:pt>
                <c:pt idx="6831">
                  <c:v>1.9567361111112405</c:v>
                </c:pt>
                <c:pt idx="6832">
                  <c:v>1.9569444444496185</c:v>
                </c:pt>
                <c:pt idx="6833">
                  <c:v>1.9571527777807205</c:v>
                </c:pt>
                <c:pt idx="6834">
                  <c:v>1.9573842592653818</c:v>
                </c:pt>
                <c:pt idx="6835">
                  <c:v>1.9576504629658302</c:v>
                </c:pt>
                <c:pt idx="6836">
                  <c:v>1.9579629629661213</c:v>
                </c:pt>
                <c:pt idx="6837">
                  <c:v>1.9581712962972233</c:v>
                </c:pt>
                <c:pt idx="6838">
                  <c:v>1.9583796296356013</c:v>
                </c:pt>
                <c:pt idx="6839">
                  <c:v>1.9585763888899237</c:v>
                </c:pt>
                <c:pt idx="6840">
                  <c:v>1.9587615740747424</c:v>
                </c:pt>
                <c:pt idx="6841">
                  <c:v>1.9589467592595611</c:v>
                </c:pt>
                <c:pt idx="6842">
                  <c:v>1.9591319444443798</c:v>
                </c:pt>
                <c:pt idx="6843">
                  <c:v>1.9593171296291985</c:v>
                </c:pt>
                <c:pt idx="6844">
                  <c:v>1.9595138888907968</c:v>
                </c:pt>
                <c:pt idx="6845">
                  <c:v>1.9597106481523952</c:v>
                </c:pt>
                <c:pt idx="6846">
                  <c:v>1.9598958333372138</c:v>
                </c:pt>
                <c:pt idx="6847">
                  <c:v>1.9600925925915362</c:v>
                </c:pt>
                <c:pt idx="6848">
                  <c:v>1.9602777777836309</c:v>
                </c:pt>
                <c:pt idx="6849">
                  <c:v>1.9604629629684496</c:v>
                </c:pt>
                <c:pt idx="6850">
                  <c:v>1.960659722222772</c:v>
                </c:pt>
                <c:pt idx="6851">
                  <c:v>1.9608449074075907</c:v>
                </c:pt>
                <c:pt idx="6852">
                  <c:v>1.961041666669189</c:v>
                </c:pt>
                <c:pt idx="6853">
                  <c:v>1.9612268518540077</c:v>
                </c:pt>
                <c:pt idx="6854">
                  <c:v>1.961423611115606</c:v>
                </c:pt>
                <c:pt idx="6855">
                  <c:v>1.9616087963004247</c:v>
                </c:pt>
                <c:pt idx="6856">
                  <c:v>1.9617939814852434</c:v>
                </c:pt>
                <c:pt idx="6857">
                  <c:v>1.9620023148163455</c:v>
                </c:pt>
                <c:pt idx="6858">
                  <c:v>1.9621875000011642</c:v>
                </c:pt>
                <c:pt idx="6859">
                  <c:v>1.9623726851859828</c:v>
                </c:pt>
                <c:pt idx="6860">
                  <c:v>1.9625810185243608</c:v>
                </c:pt>
                <c:pt idx="6861">
                  <c:v>1.9627662037091795</c:v>
                </c:pt>
                <c:pt idx="6862">
                  <c:v>1.9629629629635019</c:v>
                </c:pt>
                <c:pt idx="6863">
                  <c:v>1.9631828703713836</c:v>
                </c:pt>
                <c:pt idx="6864">
                  <c:v>1.9633680555562023</c:v>
                </c:pt>
                <c:pt idx="6865">
                  <c:v>1.9635763888945803</c:v>
                </c:pt>
                <c:pt idx="6866">
                  <c:v>1.9637731481489027</c:v>
                </c:pt>
                <c:pt idx="6867">
                  <c:v>1.9639583333337214</c:v>
                </c:pt>
                <c:pt idx="6868">
                  <c:v>1.9663657407436403</c:v>
                </c:pt>
                <c:pt idx="6869">
                  <c:v>1.9666087962978054</c:v>
                </c:pt>
                <c:pt idx="6870">
                  <c:v>1.9668287037056871</c:v>
                </c:pt>
                <c:pt idx="6871">
                  <c:v>1.9670370370367891</c:v>
                </c:pt>
                <c:pt idx="6872">
                  <c:v>1.9672453703751671</c:v>
                </c:pt>
                <c:pt idx="6873">
                  <c:v>1.9674537037062692</c:v>
                </c:pt>
                <c:pt idx="6874">
                  <c:v>1.9678009259296232</c:v>
                </c:pt>
                <c:pt idx="6875">
                  <c:v>1.9680439814837882</c:v>
                </c:pt>
                <c:pt idx="6876">
                  <c:v>1.9682754629684496</c:v>
                </c:pt>
                <c:pt idx="6877">
                  <c:v>1.968506944445835</c:v>
                </c:pt>
                <c:pt idx="6878">
                  <c:v>1.9687384259304963</c:v>
                </c:pt>
                <c:pt idx="6879">
                  <c:v>1.9689699074078817</c:v>
                </c:pt>
                <c:pt idx="6880">
                  <c:v>1.969201388892543</c:v>
                </c:pt>
                <c:pt idx="6881">
                  <c:v>1.9694560185234877</c:v>
                </c:pt>
                <c:pt idx="6882">
                  <c:v>1.9697685185237788</c:v>
                </c:pt>
                <c:pt idx="6883">
                  <c:v>1.9700231481474475</c:v>
                </c:pt>
                <c:pt idx="6884">
                  <c:v>1.9702430555553292</c:v>
                </c:pt>
                <c:pt idx="6885">
                  <c:v>1.9704629629632109</c:v>
                </c:pt>
                <c:pt idx="6886">
                  <c:v>1.9706481481480296</c:v>
                </c:pt>
                <c:pt idx="6887">
                  <c:v>1.9708449074096279</c:v>
                </c:pt>
                <c:pt idx="6888">
                  <c:v>1.9710416666712263</c:v>
                </c:pt>
                <c:pt idx="6889">
                  <c:v>1.9712152777792653</c:v>
                </c:pt>
                <c:pt idx="6890">
                  <c:v>1.9714120370408637</c:v>
                </c:pt>
                <c:pt idx="6891">
                  <c:v>1.9715972222256823</c:v>
                </c:pt>
                <c:pt idx="6892">
                  <c:v>1.9717939814872807</c:v>
                </c:pt>
                <c:pt idx="6893">
                  <c:v>1.9719675925953197</c:v>
                </c:pt>
                <c:pt idx="6894">
                  <c:v>1.9721643518569181</c:v>
                </c:pt>
                <c:pt idx="6895">
                  <c:v>1.9723495370417368</c:v>
                </c:pt>
                <c:pt idx="6896">
                  <c:v>1.9725462962960592</c:v>
                </c:pt>
                <c:pt idx="6897">
                  <c:v>1.9727430555576575</c:v>
                </c:pt>
                <c:pt idx="6898">
                  <c:v>1.9729282407424762</c:v>
                </c:pt>
                <c:pt idx="6899">
                  <c:v>1.9731134259272949</c:v>
                </c:pt>
                <c:pt idx="6900">
                  <c:v>1.9732986111121136</c:v>
                </c:pt>
                <c:pt idx="6901">
                  <c:v>1.9734953703737119</c:v>
                </c:pt>
                <c:pt idx="6902">
                  <c:v>1.9736921296353103</c:v>
                </c:pt>
                <c:pt idx="6903">
                  <c:v>1.973981481482042</c:v>
                </c:pt>
                <c:pt idx="6904">
                  <c:v>1.974224537036207</c:v>
                </c:pt>
                <c:pt idx="6905">
                  <c:v>1.9744097222283017</c:v>
                </c:pt>
                <c:pt idx="6906">
                  <c:v>1.9745949074131204</c:v>
                </c:pt>
                <c:pt idx="6907">
                  <c:v>1.9747800925979391</c:v>
                </c:pt>
                <c:pt idx="6908">
                  <c:v>1.9749652777827578</c:v>
                </c:pt>
                <c:pt idx="6909">
                  <c:v>1.9751620370370802</c:v>
                </c:pt>
                <c:pt idx="6910">
                  <c:v>1.9753587962986785</c:v>
                </c:pt>
                <c:pt idx="6911">
                  <c:v>1.9755439814834972</c:v>
                </c:pt>
                <c:pt idx="6912">
                  <c:v>1.9757407407450955</c:v>
                </c:pt>
                <c:pt idx="6913">
                  <c:v>1.9759606481529772</c:v>
                </c:pt>
                <c:pt idx="6914">
                  <c:v>1.9761689814840793</c:v>
                </c:pt>
                <c:pt idx="6915">
                  <c:v>1.976388888891961</c:v>
                </c:pt>
                <c:pt idx="6916">
                  <c:v>1.9765856481535593</c:v>
                </c:pt>
                <c:pt idx="6917">
                  <c:v>1.9767592592615983</c:v>
                </c:pt>
                <c:pt idx="6918">
                  <c:v>1.9769560185231967</c:v>
                </c:pt>
                <c:pt idx="6919">
                  <c:v>1.9771412037080154</c:v>
                </c:pt>
                <c:pt idx="6920">
                  <c:v>1.9773263888928341</c:v>
                </c:pt>
                <c:pt idx="6921">
                  <c:v>1.9775231481471565</c:v>
                </c:pt>
                <c:pt idx="6922">
                  <c:v>1.9777083333392511</c:v>
                </c:pt>
                <c:pt idx="6923">
                  <c:v>1.9779050925935735</c:v>
                </c:pt>
                <c:pt idx="6924">
                  <c:v>1.9781134259319515</c:v>
                </c:pt>
                <c:pt idx="6925">
                  <c:v>1.9783217592630535</c:v>
                </c:pt>
                <c:pt idx="6926">
                  <c:v>1.9785185185246519</c:v>
                </c:pt>
                <c:pt idx="6927">
                  <c:v>1.9787268518557539</c:v>
                </c:pt>
                <c:pt idx="6928">
                  <c:v>1.978900462963793</c:v>
                </c:pt>
                <c:pt idx="6929">
                  <c:v>1.9790972222253913</c:v>
                </c:pt>
                <c:pt idx="6930">
                  <c:v>1.9792939814869897</c:v>
                </c:pt>
                <c:pt idx="6931">
                  <c:v>1.9795023148180917</c:v>
                </c:pt>
                <c:pt idx="6932">
                  <c:v>1.9797222222259734</c:v>
                </c:pt>
                <c:pt idx="6933">
                  <c:v>1.9799189814875717</c:v>
                </c:pt>
                <c:pt idx="6934">
                  <c:v>1.9801273148186738</c:v>
                </c:pt>
                <c:pt idx="6935">
                  <c:v>1.9803240740729962</c:v>
                </c:pt>
                <c:pt idx="6936">
                  <c:v>1.9805092592650908</c:v>
                </c:pt>
                <c:pt idx="6937">
                  <c:v>1.9807638888887595</c:v>
                </c:pt>
                <c:pt idx="6938">
                  <c:v>1.9809722222271375</c:v>
                </c:pt>
                <c:pt idx="6939">
                  <c:v>1.9811805555582396</c:v>
                </c:pt>
                <c:pt idx="6940">
                  <c:v>1.9813657407430583</c:v>
                </c:pt>
                <c:pt idx="6941">
                  <c:v>1.9815625000046566</c:v>
                </c:pt>
                <c:pt idx="6942">
                  <c:v>1.9817476851894753</c:v>
                </c:pt>
                <c:pt idx="6943">
                  <c:v>1.981932870374294</c:v>
                </c:pt>
                <c:pt idx="6944">
                  <c:v>1.9821180555591127</c:v>
                </c:pt>
                <c:pt idx="6945">
                  <c:v>1.982314814820711</c:v>
                </c:pt>
                <c:pt idx="6946">
                  <c:v>1.9825115740750334</c:v>
                </c:pt>
                <c:pt idx="6947">
                  <c:v>1.9826967592598521</c:v>
                </c:pt>
                <c:pt idx="6948">
                  <c:v>1.9828935185214505</c:v>
                </c:pt>
                <c:pt idx="6949">
                  <c:v>1.9831018518525525</c:v>
                </c:pt>
                <c:pt idx="6950">
                  <c:v>1.9832986111141508</c:v>
                </c:pt>
                <c:pt idx="6951">
                  <c:v>1.9835069444452529</c:v>
                </c:pt>
                <c:pt idx="6952">
                  <c:v>1.9837268518531346</c:v>
                </c:pt>
                <c:pt idx="6953">
                  <c:v>1.9839351851842366</c:v>
                </c:pt>
                <c:pt idx="6954">
                  <c:v>1.9841550925921183</c:v>
                </c:pt>
                <c:pt idx="6955">
                  <c:v>1.984375</c:v>
                </c:pt>
                <c:pt idx="6956">
                  <c:v>1.984583333338378</c:v>
                </c:pt>
                <c:pt idx="6957">
                  <c:v>1.98479166666948</c:v>
                </c:pt>
                <c:pt idx="6958">
                  <c:v>1.9850000000005821</c:v>
                </c:pt>
                <c:pt idx="6959">
                  <c:v>1.9851967592621804</c:v>
                </c:pt>
                <c:pt idx="6960">
                  <c:v>1.9854050925932825</c:v>
                </c:pt>
                <c:pt idx="6961">
                  <c:v>1.9856134259316605</c:v>
                </c:pt>
                <c:pt idx="6962">
                  <c:v>1.9881828703728388</c:v>
                </c:pt>
                <c:pt idx="6963">
                  <c:v>1.9884143518575002</c:v>
                </c:pt>
                <c:pt idx="6964">
                  <c:v>1.9886574074116652</c:v>
                </c:pt>
                <c:pt idx="6965">
                  <c:v>1.9888773148195469</c:v>
                </c:pt>
                <c:pt idx="6966">
                  <c:v>1.9891203703737119</c:v>
                </c:pt>
                <c:pt idx="6967">
                  <c:v>1.989363425927877</c:v>
                </c:pt>
                <c:pt idx="6968">
                  <c:v>1.9896296296356013</c:v>
                </c:pt>
                <c:pt idx="6969">
                  <c:v>1.989918981482333</c:v>
                </c:pt>
                <c:pt idx="6970">
                  <c:v>1.9901620370364981</c:v>
                </c:pt>
                <c:pt idx="6971">
                  <c:v>1.9903935185211594</c:v>
                </c:pt>
                <c:pt idx="6972">
                  <c:v>1.9906250000058208</c:v>
                </c:pt>
                <c:pt idx="6973">
                  <c:v>1.9908680555599858</c:v>
                </c:pt>
                <c:pt idx="6974">
                  <c:v>1.9929282407465507</c:v>
                </c:pt>
                <c:pt idx="6975">
                  <c:v>1.9931481481471565</c:v>
                </c:pt>
                <c:pt idx="6976">
                  <c:v>1.9933564814855345</c:v>
                </c:pt>
                <c:pt idx="6977">
                  <c:v>1.9935300925935735</c:v>
                </c:pt>
                <c:pt idx="6978">
                  <c:v>1.9937152777783922</c:v>
                </c:pt>
                <c:pt idx="6979">
                  <c:v>1.9939004629632109</c:v>
                </c:pt>
                <c:pt idx="6980">
                  <c:v>1.9940972222248092</c:v>
                </c:pt>
                <c:pt idx="6981">
                  <c:v>1.9942939814864076</c:v>
                </c:pt>
                <c:pt idx="6982">
                  <c:v>1.99449074074073</c:v>
                </c:pt>
                <c:pt idx="6983">
                  <c:v>1.9946875000023283</c:v>
                </c:pt>
                <c:pt idx="6984">
                  <c:v>1.9948958333334303</c:v>
                </c:pt>
                <c:pt idx="6985">
                  <c:v>1.995081018518249</c:v>
                </c:pt>
                <c:pt idx="6986">
                  <c:v>1.995289351856627</c:v>
                </c:pt>
                <c:pt idx="6987">
                  <c:v>1.9954745370414457</c:v>
                </c:pt>
                <c:pt idx="6988">
                  <c:v>1.9956828703725478</c:v>
                </c:pt>
                <c:pt idx="6989">
                  <c:v>1.9958680555573665</c:v>
                </c:pt>
                <c:pt idx="6990">
                  <c:v>1.9960763888884685</c:v>
                </c:pt>
                <c:pt idx="6991">
                  <c:v>1.9962615740732872</c:v>
                </c:pt>
                <c:pt idx="6992">
                  <c:v>1.9964467592653818</c:v>
                </c:pt>
                <c:pt idx="6993">
                  <c:v>1.9966319444502005</c:v>
                </c:pt>
                <c:pt idx="6994">
                  <c:v>1.9968171296350192</c:v>
                </c:pt>
                <c:pt idx="6995">
                  <c:v>1.9972337962972233</c:v>
                </c:pt>
                <c:pt idx="6996">
                  <c:v>1.997488425928168</c:v>
                </c:pt>
                <c:pt idx="6997">
                  <c:v>1.99769675925927</c:v>
                </c:pt>
                <c:pt idx="6998">
                  <c:v>1.997905092597648</c:v>
                </c:pt>
                <c:pt idx="6999">
                  <c:v>1.9981134259287501</c:v>
                </c:pt>
                <c:pt idx="7000">
                  <c:v>1.9983217592598521</c:v>
                </c:pt>
                <c:pt idx="7001">
                  <c:v>1.9985185185214505</c:v>
                </c:pt>
                <c:pt idx="7002">
                  <c:v>1.9987384259293322</c:v>
                </c:pt>
                <c:pt idx="7003">
                  <c:v>1.9989467592604342</c:v>
                </c:pt>
                <c:pt idx="7004">
                  <c:v>1.9991435185220325</c:v>
                </c:pt>
                <c:pt idx="7005">
                  <c:v>1.9993518518531346</c:v>
                </c:pt>
                <c:pt idx="7006">
                  <c:v>1.9995717592610163</c:v>
                </c:pt>
                <c:pt idx="7007">
                  <c:v>1.9997800925921183</c:v>
                </c:pt>
                <c:pt idx="7008">
                  <c:v>1.9999884259304963</c:v>
                </c:pt>
                <c:pt idx="7009">
                  <c:v>2.0001851851848187</c:v>
                </c:pt>
                <c:pt idx="7010">
                  <c:v>2.0003935185231967</c:v>
                </c:pt>
                <c:pt idx="7011">
                  <c:v>2.0006018518542987</c:v>
                </c:pt>
                <c:pt idx="7012">
                  <c:v>2.0008101851854008</c:v>
                </c:pt>
                <c:pt idx="7013">
                  <c:v>2.0010185185237788</c:v>
                </c:pt>
                <c:pt idx="7014">
                  <c:v>2.0012268518548808</c:v>
                </c:pt>
                <c:pt idx="7015">
                  <c:v>2.0014351851859828</c:v>
                </c:pt>
                <c:pt idx="7016">
                  <c:v>2.0016666666706442</c:v>
                </c:pt>
                <c:pt idx="7017">
                  <c:v>2.0018634259249666</c:v>
                </c:pt>
                <c:pt idx="7018">
                  <c:v>2.0021759259252576</c:v>
                </c:pt>
                <c:pt idx="7019">
                  <c:v>2.0026736111103673</c:v>
                </c:pt>
                <c:pt idx="7020">
                  <c:v>2.0029513888948713</c:v>
                </c:pt>
                <c:pt idx="7021">
                  <c:v>2.0032060185185401</c:v>
                </c:pt>
                <c:pt idx="7022">
                  <c:v>2.0034490740799811</c:v>
                </c:pt>
                <c:pt idx="7023">
                  <c:v>2.0036689814805868</c:v>
                </c:pt>
                <c:pt idx="7024">
                  <c:v>2.0038888888884685</c:v>
                </c:pt>
                <c:pt idx="7025">
                  <c:v>2.0041087962963502</c:v>
                </c:pt>
                <c:pt idx="7026">
                  <c:v>2.0043981481503579</c:v>
                </c:pt>
                <c:pt idx="7027">
                  <c:v>2.0046296296350192</c:v>
                </c:pt>
                <c:pt idx="7028">
                  <c:v>2.0048611111124046</c:v>
                </c:pt>
                <c:pt idx="7029">
                  <c:v>2.005092592597066</c:v>
                </c:pt>
                <c:pt idx="7030">
                  <c:v>2.0053125000049477</c:v>
                </c:pt>
                <c:pt idx="7031">
                  <c:v>2.005543981482333</c:v>
                </c:pt>
                <c:pt idx="7032">
                  <c:v>2.0057754629669944</c:v>
                </c:pt>
                <c:pt idx="7033">
                  <c:v>2.0059953703748761</c:v>
                </c:pt>
                <c:pt idx="7034">
                  <c:v>2.0062268518522615</c:v>
                </c:pt>
                <c:pt idx="7035">
                  <c:v>2.0064699074064265</c:v>
                </c:pt>
                <c:pt idx="7036">
                  <c:v>2.0067013888910878</c:v>
                </c:pt>
                <c:pt idx="7037">
                  <c:v>2.0069097222221899</c:v>
                </c:pt>
                <c:pt idx="7038">
                  <c:v>2.0071527777836309</c:v>
                </c:pt>
                <c:pt idx="7039">
                  <c:v>2.0073842592610163</c:v>
                </c:pt>
                <c:pt idx="7040">
                  <c:v>2.007604166668898</c:v>
                </c:pt>
                <c:pt idx="7041">
                  <c:v>2.0078356481535593</c:v>
                </c:pt>
                <c:pt idx="7042">
                  <c:v>2.0080671296309447</c:v>
                </c:pt>
                <c:pt idx="7043">
                  <c:v>2.0083101851851097</c:v>
                </c:pt>
                <c:pt idx="7044">
                  <c:v>2.0085300925929914</c:v>
                </c:pt>
                <c:pt idx="7045">
                  <c:v>2.0087615740776528</c:v>
                </c:pt>
                <c:pt idx="7046">
                  <c:v>2.0089814814855345</c:v>
                </c:pt>
                <c:pt idx="7047">
                  <c:v>2.0092129629629198</c:v>
                </c:pt>
                <c:pt idx="7048">
                  <c:v>2.0094560185243608</c:v>
                </c:pt>
                <c:pt idx="7049">
                  <c:v>2.0096759259249666</c:v>
                </c:pt>
                <c:pt idx="7050">
                  <c:v>2.0099074074096279</c:v>
                </c:pt>
                <c:pt idx="7051">
                  <c:v>2.0101388888942893</c:v>
                </c:pt>
                <c:pt idx="7052">
                  <c:v>2.0103703703716747</c:v>
                </c:pt>
                <c:pt idx="7053">
                  <c:v>2.0105902777795563</c:v>
                </c:pt>
                <c:pt idx="7054">
                  <c:v>2.0108217592642177</c:v>
                </c:pt>
                <c:pt idx="7055">
                  <c:v>2.0110532407416031</c:v>
                </c:pt>
                <c:pt idx="7056">
                  <c:v>2.0131712962975143</c:v>
                </c:pt>
                <c:pt idx="7057">
                  <c:v>2.0134027777821757</c:v>
                </c:pt>
                <c:pt idx="7058">
                  <c:v>2.0136111111132777</c:v>
                </c:pt>
                <c:pt idx="7059">
                  <c:v>2.0138310185211594</c:v>
                </c:pt>
                <c:pt idx="7060">
                  <c:v>2.0140509259290411</c:v>
                </c:pt>
                <c:pt idx="7061">
                  <c:v>2.0142708333369228</c:v>
                </c:pt>
                <c:pt idx="7062">
                  <c:v>2.0144907407448045</c:v>
                </c:pt>
                <c:pt idx="7063">
                  <c:v>2.0147106481526862</c:v>
                </c:pt>
                <c:pt idx="7064">
                  <c:v>2.0149305555605679</c:v>
                </c:pt>
                <c:pt idx="7065">
                  <c:v>2.0151620370379533</c:v>
                </c:pt>
                <c:pt idx="7066">
                  <c:v>2.0153703703763313</c:v>
                </c:pt>
                <c:pt idx="7067">
                  <c:v>2.0156018518537167</c:v>
                </c:pt>
                <c:pt idx="7068">
                  <c:v>2.0158101851848187</c:v>
                </c:pt>
                <c:pt idx="7069">
                  <c:v>2.0242708333389601</c:v>
                </c:pt>
                <c:pt idx="7070">
                  <c:v>2.0271296296341461</c:v>
                </c:pt>
                <c:pt idx="7071">
                  <c:v>2.0289004629667033</c:v>
                </c:pt>
                <c:pt idx="7072">
                  <c:v>2.0301157407448045</c:v>
                </c:pt>
                <c:pt idx="7073">
                  <c:v>2.031041666668898</c:v>
                </c:pt>
                <c:pt idx="7074">
                  <c:v>2.0319675925929914</c:v>
                </c:pt>
                <c:pt idx="7075">
                  <c:v>2.0328819444475812</c:v>
                </c:pt>
                <c:pt idx="7076">
                  <c:v>2.0337847222253913</c:v>
                </c:pt>
                <c:pt idx="7077">
                  <c:v>2.0346412037033588</c:v>
                </c:pt>
                <c:pt idx="7078">
                  <c:v>2.0355092592653818</c:v>
                </c:pt>
                <c:pt idx="7079">
                  <c:v>2.0364004629664123</c:v>
                </c:pt>
                <c:pt idx="7080">
                  <c:v>2.0372685185211594</c:v>
                </c:pt>
                <c:pt idx="7081">
                  <c:v>2.0381481481526862</c:v>
                </c:pt>
                <c:pt idx="7082">
                  <c:v>2.0391087962998427</c:v>
                </c:pt>
                <c:pt idx="7083">
                  <c:v>2.0400925925932825</c:v>
                </c:pt>
                <c:pt idx="7084">
                  <c:v>2.0411226851865649</c:v>
                </c:pt>
                <c:pt idx="7085">
                  <c:v>2.0421527777798474</c:v>
                </c:pt>
                <c:pt idx="7086">
                  <c:v>2.0431597222268465</c:v>
                </c:pt>
                <c:pt idx="7087">
                  <c:v>2.04408564815094</c:v>
                </c:pt>
                <c:pt idx="7088">
                  <c:v>2.0450000000055297</c:v>
                </c:pt>
                <c:pt idx="7089">
                  <c:v>2.0458333333372138</c:v>
                </c:pt>
                <c:pt idx="7090">
                  <c:v>2.046631944445835</c:v>
                </c:pt>
                <c:pt idx="7091">
                  <c:v>2.0474421296312357</c:v>
                </c:pt>
                <c:pt idx="7092">
                  <c:v>2.0482638888934162</c:v>
                </c:pt>
                <c:pt idx="7093">
                  <c:v>2.0490856481483206</c:v>
                </c:pt>
                <c:pt idx="7094">
                  <c:v>2.0500578703722567</c:v>
                </c:pt>
                <c:pt idx="7095">
                  <c:v>2.0509837962963502</c:v>
                </c:pt>
                <c:pt idx="7096">
                  <c:v>2.0519097222277196</c:v>
                </c:pt>
                <c:pt idx="7097">
                  <c:v>2.0528240740750334</c:v>
                </c:pt>
                <c:pt idx="7098">
                  <c:v>2.0537384259296232</c:v>
                </c:pt>
                <c:pt idx="7099">
                  <c:v>2.0546759259304963</c:v>
                </c:pt>
                <c:pt idx="7100">
                  <c:v>2.0555902777778101</c:v>
                </c:pt>
                <c:pt idx="7101">
                  <c:v>2.0565046296323999</c:v>
                </c:pt>
                <c:pt idx="7102">
                  <c:v>2.0587152777807205</c:v>
                </c:pt>
                <c:pt idx="7103">
                  <c:v>2.0589236111118225</c:v>
                </c:pt>
                <c:pt idx="7104">
                  <c:v>2.0591435185197042</c:v>
                </c:pt>
                <c:pt idx="7105">
                  <c:v>2.0593287037045229</c:v>
                </c:pt>
                <c:pt idx="7106">
                  <c:v>2.0595138888893416</c:v>
                </c:pt>
                <c:pt idx="7107">
                  <c:v>2.05971064815094</c:v>
                </c:pt>
                <c:pt idx="7108">
                  <c:v>2.0598958333357587</c:v>
                </c:pt>
                <c:pt idx="7109">
                  <c:v>2.0600810185205773</c:v>
                </c:pt>
                <c:pt idx="7110">
                  <c:v>2.060266203705396</c:v>
                </c:pt>
                <c:pt idx="7111">
                  <c:v>2.060439814820711</c:v>
                </c:pt>
                <c:pt idx="7112">
                  <c:v>2.0606365740750334</c:v>
                </c:pt>
                <c:pt idx="7113">
                  <c:v>2.0609027777827578</c:v>
                </c:pt>
                <c:pt idx="7114">
                  <c:v>2.0611458333369228</c:v>
                </c:pt>
                <c:pt idx="7115">
                  <c:v>2.0613541666680248</c:v>
                </c:pt>
                <c:pt idx="7116">
                  <c:v>2.0615624999991269</c:v>
                </c:pt>
                <c:pt idx="7117">
                  <c:v>2.0617592592607252</c:v>
                </c:pt>
                <c:pt idx="7118">
                  <c:v>2.0619675925918273</c:v>
                </c:pt>
                <c:pt idx="7119">
                  <c:v>2.0621643518534256</c:v>
                </c:pt>
                <c:pt idx="7120">
                  <c:v>2.0623726851845277</c:v>
                </c:pt>
                <c:pt idx="7121">
                  <c:v>2.0625578703693463</c:v>
                </c:pt>
                <c:pt idx="7122">
                  <c:v>2.0627546296309447</c:v>
                </c:pt>
                <c:pt idx="7123">
                  <c:v>2.062951388892543</c:v>
                </c:pt>
                <c:pt idx="7124">
                  <c:v>2.0631597222236451</c:v>
                </c:pt>
                <c:pt idx="7125">
                  <c:v>2.0633449074084638</c:v>
                </c:pt>
                <c:pt idx="7126">
                  <c:v>2.0635416666700621</c:v>
                </c:pt>
                <c:pt idx="7127">
                  <c:v>2.0637500000011642</c:v>
                </c:pt>
                <c:pt idx="7128">
                  <c:v>2.0639351851859828</c:v>
                </c:pt>
                <c:pt idx="7129">
                  <c:v>2.0641435185243608</c:v>
                </c:pt>
                <c:pt idx="7130">
                  <c:v>2.0643402777786832</c:v>
                </c:pt>
                <c:pt idx="7131">
                  <c:v>2.0645254629635019</c:v>
                </c:pt>
                <c:pt idx="7132">
                  <c:v>2.0647337963018799</c:v>
                </c:pt>
                <c:pt idx="7133">
                  <c:v>2.0649305555562023</c:v>
                </c:pt>
                <c:pt idx="7134">
                  <c:v>2.065115740741021</c:v>
                </c:pt>
                <c:pt idx="7135">
                  <c:v>2.0653009259258397</c:v>
                </c:pt>
                <c:pt idx="7136">
                  <c:v>2.065497685187438</c:v>
                </c:pt>
                <c:pt idx="7137">
                  <c:v>2.0656828703722567</c:v>
                </c:pt>
                <c:pt idx="7138">
                  <c:v>2.0658680555570754</c:v>
                </c:pt>
                <c:pt idx="7139">
                  <c:v>2.0660648148186738</c:v>
                </c:pt>
                <c:pt idx="7140">
                  <c:v>2.0662500000034925</c:v>
                </c:pt>
                <c:pt idx="7141">
                  <c:v>2.0664583333345945</c:v>
                </c:pt>
                <c:pt idx="7142">
                  <c:v>2.0666435185194132</c:v>
                </c:pt>
                <c:pt idx="7143">
                  <c:v>2.0668518518577912</c:v>
                </c:pt>
                <c:pt idx="7144">
                  <c:v>2.0670370370426099</c:v>
                </c:pt>
                <c:pt idx="7145">
                  <c:v>2.0672569444504916</c:v>
                </c:pt>
                <c:pt idx="7146">
                  <c:v>2.0676157407433493</c:v>
                </c:pt>
                <c:pt idx="7147">
                  <c:v>2.0678240740744513</c:v>
                </c:pt>
                <c:pt idx="7148">
                  <c:v>2.0680208333360497</c:v>
                </c:pt>
                <c:pt idx="7149">
                  <c:v>2.068217592597648</c:v>
                </c:pt>
                <c:pt idx="7150">
                  <c:v>2.0704976851848187</c:v>
                </c:pt>
                <c:pt idx="7151">
                  <c:v>2.0706828703696374</c:v>
                </c:pt>
                <c:pt idx="7152">
                  <c:v>2.0708912037080154</c:v>
                </c:pt>
                <c:pt idx="7153">
                  <c:v>2.0710879629623378</c:v>
                </c:pt>
                <c:pt idx="7154">
                  <c:v>2.0712847222239361</c:v>
                </c:pt>
                <c:pt idx="7155">
                  <c:v>2.0714814814855345</c:v>
                </c:pt>
                <c:pt idx="7156">
                  <c:v>2.0717824074090458</c:v>
                </c:pt>
                <c:pt idx="7157">
                  <c:v>2.0720370370399905</c:v>
                </c:pt>
                <c:pt idx="7158">
                  <c:v>2.0722569444478722</c:v>
                </c:pt>
                <c:pt idx="7159">
                  <c:v>2.0725000000020373</c:v>
                </c:pt>
                <c:pt idx="7160">
                  <c:v>2.0727314814866986</c:v>
                </c:pt>
                <c:pt idx="7161">
                  <c:v>2.0729745370408637</c:v>
                </c:pt>
                <c:pt idx="7162">
                  <c:v>2.0731944444487453</c:v>
                </c:pt>
                <c:pt idx="7163">
                  <c:v>2.0734259259261307</c:v>
                </c:pt>
                <c:pt idx="7164">
                  <c:v>2.0739814814805868</c:v>
                </c:pt>
                <c:pt idx="7165">
                  <c:v>2.0742129629652482</c:v>
                </c:pt>
                <c:pt idx="7166">
                  <c:v>2.0744097222268465</c:v>
                </c:pt>
                <c:pt idx="7167">
                  <c:v>2.0746064814811689</c:v>
                </c:pt>
                <c:pt idx="7168">
                  <c:v>2.0748032407427672</c:v>
                </c:pt>
                <c:pt idx="7169">
                  <c:v>2.0749884259275859</c:v>
                </c:pt>
                <c:pt idx="7170">
                  <c:v>2.0751736111124046</c:v>
                </c:pt>
                <c:pt idx="7171">
                  <c:v>2.0753587962972233</c:v>
                </c:pt>
                <c:pt idx="7172">
                  <c:v>2.0755555555588217</c:v>
                </c:pt>
                <c:pt idx="7173">
                  <c:v>2.0757407407436403</c:v>
                </c:pt>
                <c:pt idx="7174">
                  <c:v>2.075960648151522</c:v>
                </c:pt>
                <c:pt idx="7175">
                  <c:v>2.0761458333363407</c:v>
                </c:pt>
                <c:pt idx="7176">
                  <c:v>2.0763541666674428</c:v>
                </c:pt>
                <c:pt idx="7177">
                  <c:v>2.0765509259290411</c:v>
                </c:pt>
                <c:pt idx="7178">
                  <c:v>2.0767476851906395</c:v>
                </c:pt>
                <c:pt idx="7179">
                  <c:v>2.0769560185217415</c:v>
                </c:pt>
                <c:pt idx="7180">
                  <c:v>2.0771412037065602</c:v>
                </c:pt>
                <c:pt idx="7181">
                  <c:v>2.0773379629681585</c:v>
                </c:pt>
                <c:pt idx="7182">
                  <c:v>2.0775347222224809</c:v>
                </c:pt>
                <c:pt idx="7183">
                  <c:v>2.0777430555608589</c:v>
                </c:pt>
                <c:pt idx="7184">
                  <c:v>2.077986111115024</c:v>
                </c:pt>
                <c:pt idx="7185">
                  <c:v>2.0781828703693463</c:v>
                </c:pt>
                <c:pt idx="7186">
                  <c:v>2.0783912037077243</c:v>
                </c:pt>
                <c:pt idx="7187">
                  <c:v>2.0785995370388264</c:v>
                </c:pt>
                <c:pt idx="7188">
                  <c:v>2.0787847222236451</c:v>
                </c:pt>
                <c:pt idx="7189">
                  <c:v>2.0789930555547471</c:v>
                </c:pt>
                <c:pt idx="7190">
                  <c:v>2.0792013888931251</c:v>
                </c:pt>
                <c:pt idx="7191">
                  <c:v>2.0793981481474475</c:v>
                </c:pt>
                <c:pt idx="7192">
                  <c:v>2.0796180555553292</c:v>
                </c:pt>
                <c:pt idx="7193">
                  <c:v>2.0799305555556202</c:v>
                </c:pt>
                <c:pt idx="7194">
                  <c:v>2.0801504629635019</c:v>
                </c:pt>
                <c:pt idx="7195">
                  <c:v>2.0803587963018799</c:v>
                </c:pt>
                <c:pt idx="7196">
                  <c:v>2.080567129632982</c:v>
                </c:pt>
                <c:pt idx="7197">
                  <c:v>2.0807638888945803</c:v>
                </c:pt>
                <c:pt idx="7198">
                  <c:v>2.0809722222256823</c:v>
                </c:pt>
                <c:pt idx="7199">
                  <c:v>2.081192129633564</c:v>
                </c:pt>
                <c:pt idx="7200">
                  <c:v>2.0813888888878864</c:v>
                </c:pt>
                <c:pt idx="7201">
                  <c:v>2.0815972222262644</c:v>
                </c:pt>
                <c:pt idx="7202">
                  <c:v>2.0818055555573665</c:v>
                </c:pt>
                <c:pt idx="7203">
                  <c:v>2.0820717592650908</c:v>
                </c:pt>
                <c:pt idx="7204">
                  <c:v>2.0823842592653818</c:v>
                </c:pt>
                <c:pt idx="7205">
                  <c:v>2.0825925925964839</c:v>
                </c:pt>
                <c:pt idx="7206">
                  <c:v>2.0828125000043656</c:v>
                </c:pt>
                <c:pt idx="7207">
                  <c:v>2.0829976851891843</c:v>
                </c:pt>
                <c:pt idx="7208">
                  <c:v>2.0831944444435067</c:v>
                </c:pt>
                <c:pt idx="7209">
                  <c:v>2.0834027777818847</c:v>
                </c:pt>
                <c:pt idx="7210">
                  <c:v>2.0835879629667033</c:v>
                </c:pt>
                <c:pt idx="7211">
                  <c:v>2.0837962962978054</c:v>
                </c:pt>
                <c:pt idx="7212">
                  <c:v>2.0839930555594037</c:v>
                </c:pt>
                <c:pt idx="7213">
                  <c:v>2.0841782407442224</c:v>
                </c:pt>
                <c:pt idx="7214">
                  <c:v>2.0843634259290411</c:v>
                </c:pt>
                <c:pt idx="7215">
                  <c:v>2.0845601851906395</c:v>
                </c:pt>
                <c:pt idx="7216">
                  <c:v>2.0847337962986785</c:v>
                </c:pt>
                <c:pt idx="7217">
                  <c:v>2.0849189814834972</c:v>
                </c:pt>
                <c:pt idx="7218">
                  <c:v>2.0851157407450955</c:v>
                </c:pt>
                <c:pt idx="7219">
                  <c:v>2.0853356481529772</c:v>
                </c:pt>
                <c:pt idx="7220">
                  <c:v>2.0858101851845277</c:v>
                </c:pt>
                <c:pt idx="7221">
                  <c:v>2.0860185185229057</c:v>
                </c:pt>
                <c:pt idx="7222">
                  <c:v>2.0862384259307873</c:v>
                </c:pt>
                <c:pt idx="7223">
                  <c:v>2.086423611115606</c:v>
                </c:pt>
                <c:pt idx="7224">
                  <c:v>2.0866319444467081</c:v>
                </c:pt>
                <c:pt idx="7225">
                  <c:v>2.0868402777778101</c:v>
                </c:pt>
                <c:pt idx="7226">
                  <c:v>2.0870254629626288</c:v>
                </c:pt>
                <c:pt idx="7227">
                  <c:v>2.0872337963010068</c:v>
                </c:pt>
                <c:pt idx="7228">
                  <c:v>2.0874305555553292</c:v>
                </c:pt>
                <c:pt idx="7229">
                  <c:v>2.0876157407401479</c:v>
                </c:pt>
                <c:pt idx="7230">
                  <c:v>2.0878240740785259</c:v>
                </c:pt>
                <c:pt idx="7231">
                  <c:v>2.0880092592633446</c:v>
                </c:pt>
                <c:pt idx="7232">
                  <c:v>2.088206018517667</c:v>
                </c:pt>
                <c:pt idx="7233">
                  <c:v>2.0884027777792653</c:v>
                </c:pt>
                <c:pt idx="7234">
                  <c:v>2.0886111111103673</c:v>
                </c:pt>
                <c:pt idx="7235">
                  <c:v>2.088796296302462</c:v>
                </c:pt>
                <c:pt idx="7236">
                  <c:v>2.0889930555567844</c:v>
                </c:pt>
                <c:pt idx="7237">
                  <c:v>2.0891782407416031</c:v>
                </c:pt>
                <c:pt idx="7238">
                  <c:v>2.0893865740799811</c:v>
                </c:pt>
                <c:pt idx="7239">
                  <c:v>2.0896064814805868</c:v>
                </c:pt>
                <c:pt idx="7240">
                  <c:v>2.0898032407421852</c:v>
                </c:pt>
                <c:pt idx="7241">
                  <c:v>2.0900115740732872</c:v>
                </c:pt>
                <c:pt idx="7242">
                  <c:v>2.0902199074116652</c:v>
                </c:pt>
                <c:pt idx="7243">
                  <c:v>2.0904398148195469</c:v>
                </c:pt>
                <c:pt idx="7244">
                  <c:v>2.0928009259296232</c:v>
                </c:pt>
                <c:pt idx="7245">
                  <c:v>2.0930555555605679</c:v>
                </c:pt>
                <c:pt idx="7246">
                  <c:v>2.0932870370379533</c:v>
                </c:pt>
                <c:pt idx="7247">
                  <c:v>2.0935185185226146</c:v>
                </c:pt>
                <c:pt idx="7248">
                  <c:v>2.09375</c:v>
                </c:pt>
                <c:pt idx="7249">
                  <c:v>2.0940046296309447</c:v>
                </c:pt>
                <c:pt idx="7250">
                  <c:v>2.0943750000005821</c:v>
                </c:pt>
                <c:pt idx="7251">
                  <c:v>2.0947337963007158</c:v>
                </c:pt>
                <c:pt idx="7252">
                  <c:v>2.0949884259316605</c:v>
                </c:pt>
                <c:pt idx="7253">
                  <c:v>2.0952083333322662</c:v>
                </c:pt>
                <c:pt idx="7254">
                  <c:v>2.0954629629632109</c:v>
                </c:pt>
                <c:pt idx="7255">
                  <c:v>2.0956944444478722</c:v>
                </c:pt>
                <c:pt idx="7256">
                  <c:v>2.0959143518557539</c:v>
                </c:pt>
                <c:pt idx="7257">
                  <c:v>2.096122685186856</c:v>
                </c:pt>
                <c:pt idx="7258">
                  <c:v>2.0963425925947377</c:v>
                </c:pt>
                <c:pt idx="7259">
                  <c:v>2.0965509259258397</c:v>
                </c:pt>
                <c:pt idx="7260">
                  <c:v>2.0967708333337214</c:v>
                </c:pt>
                <c:pt idx="7261">
                  <c:v>2.0969907407416031</c:v>
                </c:pt>
                <c:pt idx="7262">
                  <c:v>2.0972106481494848</c:v>
                </c:pt>
                <c:pt idx="7263">
                  <c:v>2.0974421296341461</c:v>
                </c:pt>
                <c:pt idx="7264">
                  <c:v>2.0976620370420278</c:v>
                </c:pt>
                <c:pt idx="7265">
                  <c:v>2.0978703703731298</c:v>
                </c:pt>
                <c:pt idx="7266">
                  <c:v>2.0980902777810115</c:v>
                </c:pt>
                <c:pt idx="7267">
                  <c:v>2.0983217592583969</c:v>
                </c:pt>
                <c:pt idx="7268">
                  <c:v>2.0985416666662786</c:v>
                </c:pt>
                <c:pt idx="7269">
                  <c:v>2.098738425927877</c:v>
                </c:pt>
                <c:pt idx="7270">
                  <c:v>2.0989699074125383</c:v>
                </c:pt>
                <c:pt idx="7271">
                  <c:v>2.09918981482042</c:v>
                </c:pt>
                <c:pt idx="7272">
                  <c:v>2.0993865740747424</c:v>
                </c:pt>
                <c:pt idx="7273">
                  <c:v>2.0995949074131204</c:v>
                </c:pt>
                <c:pt idx="7274">
                  <c:v>2.0998263888905058</c:v>
                </c:pt>
                <c:pt idx="7275">
                  <c:v>2.1000694444446708</c:v>
                </c:pt>
                <c:pt idx="7276">
                  <c:v>2.1002662037062692</c:v>
                </c:pt>
                <c:pt idx="7277">
                  <c:v>2.1004745370373712</c:v>
                </c:pt>
                <c:pt idx="7278">
                  <c:v>2.1006597222221899</c:v>
                </c:pt>
                <c:pt idx="7279">
                  <c:v>2.1008680555605679</c:v>
                </c:pt>
                <c:pt idx="7280">
                  <c:v>2.1010532407453866</c:v>
                </c:pt>
                <c:pt idx="7281">
                  <c:v>2.1012615740764886</c:v>
                </c:pt>
                <c:pt idx="7282">
                  <c:v>2.101527777776937</c:v>
                </c:pt>
                <c:pt idx="7283">
                  <c:v>2.1017939814846613</c:v>
                </c:pt>
                <c:pt idx="7284">
                  <c:v>2.1020254629620467</c:v>
                </c:pt>
                <c:pt idx="7285">
                  <c:v>2.1022337963004247</c:v>
                </c:pt>
                <c:pt idx="7286">
                  <c:v>2.1024421296315268</c:v>
                </c:pt>
                <c:pt idx="7287">
                  <c:v>2.1026388888931251</c:v>
                </c:pt>
                <c:pt idx="7288">
                  <c:v>2.1028472222242272</c:v>
                </c:pt>
                <c:pt idx="7289">
                  <c:v>2.1030439814858255</c:v>
                </c:pt>
                <c:pt idx="7290">
                  <c:v>2.1032638888937072</c:v>
                </c:pt>
                <c:pt idx="7291">
                  <c:v>2.1034606481480296</c:v>
                </c:pt>
                <c:pt idx="7292">
                  <c:v>2.1036574074096279</c:v>
                </c:pt>
                <c:pt idx="7293">
                  <c:v>2.10386574074073</c:v>
                </c:pt>
                <c:pt idx="7294">
                  <c:v>2.1040625000023283</c:v>
                </c:pt>
                <c:pt idx="7295">
                  <c:v>2.1042708333334303</c:v>
                </c:pt>
                <c:pt idx="7296">
                  <c:v>2.104456018518249</c:v>
                </c:pt>
                <c:pt idx="7297">
                  <c:v>2.104664351856627</c:v>
                </c:pt>
                <c:pt idx="7298">
                  <c:v>2.1048726851877291</c:v>
                </c:pt>
                <c:pt idx="7299">
                  <c:v>2.1050810185188311</c:v>
                </c:pt>
                <c:pt idx="7300">
                  <c:v>2.1052893518572091</c:v>
                </c:pt>
                <c:pt idx="7301">
                  <c:v>2.1054976851883112</c:v>
                </c:pt>
                <c:pt idx="7302">
                  <c:v>2.1057175925961928</c:v>
                </c:pt>
                <c:pt idx="7303">
                  <c:v>2.1059259259272949</c:v>
                </c:pt>
                <c:pt idx="7304">
                  <c:v>2.1061342592583969</c:v>
                </c:pt>
                <c:pt idx="7305">
                  <c:v>2.1063310185199953</c:v>
                </c:pt>
                <c:pt idx="7306">
                  <c:v>2.1065393518510973</c:v>
                </c:pt>
                <c:pt idx="7307">
                  <c:v>2.1067708333357587</c:v>
                </c:pt>
                <c:pt idx="7308">
                  <c:v>2.1069907407436403</c:v>
                </c:pt>
                <c:pt idx="7309">
                  <c:v>2.1071875000052387</c:v>
                </c:pt>
                <c:pt idx="7310">
                  <c:v>2.1074074074131204</c:v>
                </c:pt>
                <c:pt idx="7311">
                  <c:v>2.1075925925979391</c:v>
                </c:pt>
                <c:pt idx="7312">
                  <c:v>2.1078009259290411</c:v>
                </c:pt>
                <c:pt idx="7313">
                  <c:v>2.1080324074064265</c:v>
                </c:pt>
                <c:pt idx="7314">
                  <c:v>2.1082986111141508</c:v>
                </c:pt>
                <c:pt idx="7315">
                  <c:v>2.1085185185220325</c:v>
                </c:pt>
                <c:pt idx="7316">
                  <c:v>2.1087152777836309</c:v>
                </c:pt>
                <c:pt idx="7317">
                  <c:v>2.1089120370379533</c:v>
                </c:pt>
                <c:pt idx="7318">
                  <c:v>2.1091087962995516</c:v>
                </c:pt>
                <c:pt idx="7319">
                  <c:v>2.10930555556115</c:v>
                </c:pt>
                <c:pt idx="7320">
                  <c:v>2.1095254629690317</c:v>
                </c:pt>
                <c:pt idx="7321">
                  <c:v>2.109722222223354</c:v>
                </c:pt>
                <c:pt idx="7322">
                  <c:v>2.109930555561732</c:v>
                </c:pt>
                <c:pt idx="7323">
                  <c:v>2.1101388888928341</c:v>
                </c:pt>
                <c:pt idx="7324">
                  <c:v>2.1103472222239361</c:v>
                </c:pt>
                <c:pt idx="7325">
                  <c:v>2.1105555555550382</c:v>
                </c:pt>
                <c:pt idx="7326">
                  <c:v>2.1107754629629198</c:v>
                </c:pt>
                <c:pt idx="7327">
                  <c:v>2.1109837963012978</c:v>
                </c:pt>
                <c:pt idx="7328">
                  <c:v>2.1111805555556202</c:v>
                </c:pt>
                <c:pt idx="7329">
                  <c:v>2.1113773148172186</c:v>
                </c:pt>
                <c:pt idx="7330">
                  <c:v>2.1115740740788169</c:v>
                </c:pt>
                <c:pt idx="7331">
                  <c:v>2.111782407409919</c:v>
                </c:pt>
                <c:pt idx="7332">
                  <c:v>2.111990740741021</c:v>
                </c:pt>
                <c:pt idx="7333">
                  <c:v>2.1121759259258397</c:v>
                </c:pt>
                <c:pt idx="7334">
                  <c:v>2.1123842592642177</c:v>
                </c:pt>
                <c:pt idx="7335">
                  <c:v>2.1125925925953197</c:v>
                </c:pt>
                <c:pt idx="7336">
                  <c:v>2.1127893518569181</c:v>
                </c:pt>
                <c:pt idx="7337">
                  <c:v>2.1129976851880201</c:v>
                </c:pt>
                <c:pt idx="7338">
                  <c:v>2.1132175925959018</c:v>
                </c:pt>
                <c:pt idx="7339">
                  <c:v>2.1158217592601432</c:v>
                </c:pt>
                <c:pt idx="7340">
                  <c:v>2.1160532407448045</c:v>
                </c:pt>
                <c:pt idx="7341">
                  <c:v>2.1162847222221899</c:v>
                </c:pt>
                <c:pt idx="7342">
                  <c:v>2.1165277777836309</c:v>
                </c:pt>
                <c:pt idx="7343">
                  <c:v>2.1167592592610163</c:v>
                </c:pt>
                <c:pt idx="7344">
                  <c:v>2.1171296296306537</c:v>
                </c:pt>
                <c:pt idx="7345">
                  <c:v>2.117534722223354</c:v>
                </c:pt>
                <c:pt idx="7346">
                  <c:v>2.1178240740773617</c:v>
                </c:pt>
                <c:pt idx="7347">
                  <c:v>2.1292592592653818</c:v>
                </c:pt>
                <c:pt idx="7348">
                  <c:v>2.1299305555585306</c:v>
                </c:pt>
                <c:pt idx="7349">
                  <c:v>2.1317708333372138</c:v>
                </c:pt>
                <c:pt idx="7350">
                  <c:v>2.1334606481541414</c:v>
                </c:pt>
                <c:pt idx="7351">
                  <c:v>2.1349189814864076</c:v>
                </c:pt>
                <c:pt idx="7352">
                  <c:v>2.1362384259264218</c:v>
                </c:pt>
                <c:pt idx="7353">
                  <c:v>2.1375810185199953</c:v>
                </c:pt>
                <c:pt idx="7354">
                  <c:v>2.1389236111135688</c:v>
                </c:pt>
                <c:pt idx="7355">
                  <c:v>2.1401504629684496</c:v>
                </c:pt>
                <c:pt idx="7356">
                  <c:v>2.1413194444467081</c:v>
                </c:pt>
                <c:pt idx="7357">
                  <c:v>2.1424652777786832</c:v>
                </c:pt>
                <c:pt idx="7358">
                  <c:v>2.1437152777798474</c:v>
                </c:pt>
                <c:pt idx="7359">
                  <c:v>2.1448842592653818</c:v>
                </c:pt>
                <c:pt idx="7360">
                  <c:v>2.1461805555591127</c:v>
                </c:pt>
                <c:pt idx="7361">
                  <c:v>2.1473379629678675</c:v>
                </c:pt>
                <c:pt idx="7362">
                  <c:v>2.148680555561441</c:v>
                </c:pt>
                <c:pt idx="7363">
                  <c:v>2.1498379629629198</c:v>
                </c:pt>
                <c:pt idx="7364">
                  <c:v>2.1510069444484543</c:v>
                </c:pt>
                <c:pt idx="7365">
                  <c:v>2.1522222222265555</c:v>
                </c:pt>
                <c:pt idx="7366">
                  <c:v>2.153495370374003</c:v>
                </c:pt>
                <c:pt idx="7367">
                  <c:v>2.1548263888907968</c:v>
                </c:pt>
                <c:pt idx="7368">
                  <c:v>2.1560995370382443</c:v>
                </c:pt>
                <c:pt idx="7369">
                  <c:v>2.1573611111161881</c:v>
                </c:pt>
                <c:pt idx="7370">
                  <c:v>2.1585995370405726</c:v>
                </c:pt>
                <c:pt idx="7371">
                  <c:v>2.1600000000034925</c:v>
                </c:pt>
                <c:pt idx="7372">
                  <c:v>2.1614004629664123</c:v>
                </c:pt>
                <c:pt idx="7373">
                  <c:v>2.1628125000061118</c:v>
                </c:pt>
                <c:pt idx="7374">
                  <c:v>2.1660069444478722</c:v>
                </c:pt>
                <c:pt idx="7375">
                  <c:v>2.1662268518557539</c:v>
                </c:pt>
                <c:pt idx="7376">
                  <c:v>2.166435185186856</c:v>
                </c:pt>
                <c:pt idx="7377">
                  <c:v>2.1666319444484543</c:v>
                </c:pt>
                <c:pt idx="7378">
                  <c:v>2.1668402777795563</c:v>
                </c:pt>
                <c:pt idx="7379">
                  <c:v>2.1670486111106584</c:v>
                </c:pt>
                <c:pt idx="7380">
                  <c:v>2.1672453703722567</c:v>
                </c:pt>
                <c:pt idx="7381">
                  <c:v>2.1674421296338551</c:v>
                </c:pt>
                <c:pt idx="7382">
                  <c:v>2.1676504629649571</c:v>
                </c:pt>
                <c:pt idx="7383">
                  <c:v>2.1678472222265555</c:v>
                </c:pt>
                <c:pt idx="7384">
                  <c:v>2.1680324074113742</c:v>
                </c:pt>
                <c:pt idx="7385">
                  <c:v>2.1682291666656965</c:v>
                </c:pt>
                <c:pt idx="7386">
                  <c:v>2.1684375000040745</c:v>
                </c:pt>
                <c:pt idx="7387">
                  <c:v>2.1686689814814599</c:v>
                </c:pt>
                <c:pt idx="7388">
                  <c:v>2.1688773148198379</c:v>
                </c:pt>
                <c:pt idx="7389">
                  <c:v>2.1690972222277196</c:v>
                </c:pt>
                <c:pt idx="7390">
                  <c:v>2.1693055555588217</c:v>
                </c:pt>
                <c:pt idx="7391">
                  <c:v>2.1695138888899237</c:v>
                </c:pt>
                <c:pt idx="7392">
                  <c:v>2.1696990740747424</c:v>
                </c:pt>
                <c:pt idx="7393">
                  <c:v>2.1701736111135688</c:v>
                </c:pt>
                <c:pt idx="7394">
                  <c:v>2.1703703703751671</c:v>
                </c:pt>
                <c:pt idx="7395">
                  <c:v>2.1705555555599858</c:v>
                </c:pt>
                <c:pt idx="7396">
                  <c:v>2.1707638888910878</c:v>
                </c:pt>
                <c:pt idx="7397">
                  <c:v>2.1709606481526862</c:v>
                </c:pt>
                <c:pt idx="7398">
                  <c:v>2.1711574074070086</c:v>
                </c:pt>
                <c:pt idx="7399">
                  <c:v>2.1713657407453866</c:v>
                </c:pt>
                <c:pt idx="7400">
                  <c:v>2.1715509259302053</c:v>
                </c:pt>
                <c:pt idx="7401">
                  <c:v>2.171736111115024</c:v>
                </c:pt>
                <c:pt idx="7402">
                  <c:v>2.1719328703693463</c:v>
                </c:pt>
                <c:pt idx="7403">
                  <c:v>2.1721296296309447</c:v>
                </c:pt>
                <c:pt idx="7404">
                  <c:v>2.1723148148157634</c:v>
                </c:pt>
                <c:pt idx="7405">
                  <c:v>2.1725000000005821</c:v>
                </c:pt>
                <c:pt idx="7406">
                  <c:v>2.1726967592621804</c:v>
                </c:pt>
                <c:pt idx="7407">
                  <c:v>2.1728935185237788</c:v>
                </c:pt>
                <c:pt idx="7408">
                  <c:v>2.1730787037085975</c:v>
                </c:pt>
                <c:pt idx="7409">
                  <c:v>2.1732523148166365</c:v>
                </c:pt>
                <c:pt idx="7410">
                  <c:v>2.1734375000014552</c:v>
                </c:pt>
                <c:pt idx="7411">
                  <c:v>2.1736342592630535</c:v>
                </c:pt>
                <c:pt idx="7412">
                  <c:v>2.1738194444478722</c:v>
                </c:pt>
                <c:pt idx="7413">
                  <c:v>2.1740046296326909</c:v>
                </c:pt>
                <c:pt idx="7414">
                  <c:v>2.17417824074073</c:v>
                </c:pt>
                <c:pt idx="7415">
                  <c:v>2.1743634259255487</c:v>
                </c:pt>
                <c:pt idx="7416">
                  <c:v>2.1745486111103673</c:v>
                </c:pt>
                <c:pt idx="7417">
                  <c:v>2.1747106481489027</c:v>
                </c:pt>
                <c:pt idx="7418">
                  <c:v>2.1752430555570754</c:v>
                </c:pt>
                <c:pt idx="7419">
                  <c:v>2.1754282407418941</c:v>
                </c:pt>
                <c:pt idx="7420">
                  <c:v>2.1756250000034925</c:v>
                </c:pt>
                <c:pt idx="7421">
                  <c:v>2.1758101851883112</c:v>
                </c:pt>
                <c:pt idx="7422">
                  <c:v>2.1759837962963502</c:v>
                </c:pt>
                <c:pt idx="7423">
                  <c:v>2.1761574074116652</c:v>
                </c:pt>
                <c:pt idx="7424">
                  <c:v>2.1763310185197042</c:v>
                </c:pt>
                <c:pt idx="7425">
                  <c:v>2.1765046296350192</c:v>
                </c:pt>
                <c:pt idx="7426">
                  <c:v>2.1766782407430583</c:v>
                </c:pt>
                <c:pt idx="7427">
                  <c:v>2.1768518518510973</c:v>
                </c:pt>
                <c:pt idx="7428">
                  <c:v>2.1770254629664123</c:v>
                </c:pt>
                <c:pt idx="7429">
                  <c:v>2.1771990740744513</c:v>
                </c:pt>
                <c:pt idx="7430">
                  <c:v>2.1773726851897663</c:v>
                </c:pt>
                <c:pt idx="7431">
                  <c:v>2.1775694444440887</c:v>
                </c:pt>
                <c:pt idx="7432">
                  <c:v>2.1777662037056871</c:v>
                </c:pt>
                <c:pt idx="7433">
                  <c:v>2.1803587963004247</c:v>
                </c:pt>
                <c:pt idx="7434">
                  <c:v>2.1806134259313694</c:v>
                </c:pt>
                <c:pt idx="7435">
                  <c:v>2.1808333333392511</c:v>
                </c:pt>
                <c:pt idx="7436">
                  <c:v>2.1810648148166365</c:v>
                </c:pt>
                <c:pt idx="7437">
                  <c:v>2.1812847222245182</c:v>
                </c:pt>
                <c:pt idx="7438">
                  <c:v>2.1814930555556202</c:v>
                </c:pt>
                <c:pt idx="7439">
                  <c:v>2.1817245370402816</c:v>
                </c:pt>
                <c:pt idx="7440">
                  <c:v>2.1819675925944466</c:v>
                </c:pt>
                <c:pt idx="7441">
                  <c:v>2.182199074079108</c:v>
                </c:pt>
                <c:pt idx="7442">
                  <c:v>2.1824305555564933</c:v>
                </c:pt>
                <c:pt idx="7443">
                  <c:v>2.1826967592642177</c:v>
                </c:pt>
                <c:pt idx="7444">
                  <c:v>2.1893981481480296</c:v>
                </c:pt>
                <c:pt idx="7445">
                  <c:v>2.1907407407416031</c:v>
                </c:pt>
                <c:pt idx="7446">
                  <c:v>2.1920601851888932</c:v>
                </c:pt>
                <c:pt idx="7447">
                  <c:v>2.1934027777824667</c:v>
                </c:pt>
                <c:pt idx="7448">
                  <c:v>2.1947337962992606</c:v>
                </c:pt>
                <c:pt idx="7449">
                  <c:v>2.1960763888928341</c:v>
                </c:pt>
                <c:pt idx="7450">
                  <c:v>2.1973958333328483</c:v>
                </c:pt>
                <c:pt idx="7451">
                  <c:v>2.1987500000032014</c:v>
                </c:pt>
                <c:pt idx="7452">
                  <c:v>2.2000810185199953</c:v>
                </c:pt>
                <c:pt idx="7453">
                  <c:v>2.2014120370367891</c:v>
                </c:pt>
                <c:pt idx="7454">
                  <c:v>2.2042013888931251</c:v>
                </c:pt>
                <c:pt idx="7455">
                  <c:v>2.2044212963010068</c:v>
                </c:pt>
                <c:pt idx="7456">
                  <c:v>2.2046296296321088</c:v>
                </c:pt>
                <c:pt idx="7457">
                  <c:v>2.2048379629632109</c:v>
                </c:pt>
                <c:pt idx="7458">
                  <c:v>2.2050115740785259</c:v>
                </c:pt>
                <c:pt idx="7459">
                  <c:v>2.2052083333328483</c:v>
                </c:pt>
                <c:pt idx="7460">
                  <c:v>2.205393518517667</c:v>
                </c:pt>
                <c:pt idx="7461">
                  <c:v>2.205567129632982</c:v>
                </c:pt>
                <c:pt idx="7462">
                  <c:v>2.2057523148178007</c:v>
                </c:pt>
                <c:pt idx="7463">
                  <c:v>2.2059259259258397</c:v>
                </c:pt>
                <c:pt idx="7464">
                  <c:v>2.2061111111106584</c:v>
                </c:pt>
                <c:pt idx="7465">
                  <c:v>2.2062962962954771</c:v>
                </c:pt>
                <c:pt idx="7466">
                  <c:v>2.2064814814875717</c:v>
                </c:pt>
                <c:pt idx="7467">
                  <c:v>2.2066666666723904</c:v>
                </c:pt>
                <c:pt idx="7468">
                  <c:v>2.2068402777804295</c:v>
                </c:pt>
                <c:pt idx="7469">
                  <c:v>2.2071643518575002</c:v>
                </c:pt>
                <c:pt idx="7470">
                  <c:v>2.2073611111118225</c:v>
                </c:pt>
                <c:pt idx="7471">
                  <c:v>2.2075347222271375</c:v>
                </c:pt>
                <c:pt idx="7472">
                  <c:v>2.2077083333351766</c:v>
                </c:pt>
                <c:pt idx="7473">
                  <c:v>2.2078935185199953</c:v>
                </c:pt>
                <c:pt idx="7474">
                  <c:v>2.208078703704814</c:v>
                </c:pt>
                <c:pt idx="7475">
                  <c:v>2.208252314820129</c:v>
                </c:pt>
                <c:pt idx="7476">
                  <c:v>2.208425925928168</c:v>
                </c:pt>
                <c:pt idx="7477">
                  <c:v>2.2086226851897663</c:v>
                </c:pt>
                <c:pt idx="7478">
                  <c:v>2.2087962962978054</c:v>
                </c:pt>
                <c:pt idx="7479">
                  <c:v>2.2089814814826241</c:v>
                </c:pt>
                <c:pt idx="7480">
                  <c:v>2.2091898148137261</c:v>
                </c:pt>
                <c:pt idx="7481">
                  <c:v>2.2093634259290411</c:v>
                </c:pt>
                <c:pt idx="7482">
                  <c:v>2.2095601851906395</c:v>
                </c:pt>
                <c:pt idx="7483">
                  <c:v>2.2097337962986785</c:v>
                </c:pt>
                <c:pt idx="7484">
                  <c:v>2.2099074074067175</c:v>
                </c:pt>
                <c:pt idx="7485">
                  <c:v>2.2100810185220325</c:v>
                </c:pt>
                <c:pt idx="7486">
                  <c:v>2.2102662037068512</c:v>
                </c:pt>
                <c:pt idx="7487">
                  <c:v>2.2104629629684496</c:v>
                </c:pt>
                <c:pt idx="7488">
                  <c:v>2.2106365740764886</c:v>
                </c:pt>
                <c:pt idx="7489">
                  <c:v>2.2108217592613073</c:v>
                </c:pt>
                <c:pt idx="7490">
                  <c:v>2.2109837962998427</c:v>
                </c:pt>
                <c:pt idx="7491">
                  <c:v>2.2111689814846613</c:v>
                </c:pt>
                <c:pt idx="7492">
                  <c:v>2.2113425925927004</c:v>
                </c:pt>
                <c:pt idx="7493">
                  <c:v>2.2115046296312357</c:v>
                </c:pt>
                <c:pt idx="7494">
                  <c:v>2.2116782407465507</c:v>
                </c:pt>
                <c:pt idx="7495">
                  <c:v>2.2118287037083064</c:v>
                </c:pt>
                <c:pt idx="7496">
                  <c:v>2.2120023148163455</c:v>
                </c:pt>
                <c:pt idx="7497">
                  <c:v>2.2121759259316605</c:v>
                </c:pt>
                <c:pt idx="7498">
                  <c:v>2.2125810185243608</c:v>
                </c:pt>
                <c:pt idx="7499">
                  <c:v>2.2127430555556202</c:v>
                </c:pt>
                <c:pt idx="7500">
                  <c:v>2.2129050925941556</c:v>
                </c:pt>
                <c:pt idx="7501">
                  <c:v>2.2130787037094706</c:v>
                </c:pt>
                <c:pt idx="7502">
                  <c:v>2.21324074074073</c:v>
                </c:pt>
                <c:pt idx="7503">
                  <c:v>2.213414351856045</c:v>
                </c:pt>
                <c:pt idx="7504">
                  <c:v>2.2135648148178007</c:v>
                </c:pt>
                <c:pt idx="7505">
                  <c:v>2.2137384259258397</c:v>
                </c:pt>
                <c:pt idx="7506">
                  <c:v>2.2139120370411547</c:v>
                </c:pt>
                <c:pt idx="7507">
                  <c:v>2.21407407407969</c:v>
                </c:pt>
                <c:pt idx="7508">
                  <c:v>2.2142361111109494</c:v>
                </c:pt>
                <c:pt idx="7509">
                  <c:v>2.2144097222262644</c:v>
                </c:pt>
                <c:pt idx="7510">
                  <c:v>2.2145833333343035</c:v>
                </c:pt>
                <c:pt idx="7511">
                  <c:v>2.2147453703728388</c:v>
                </c:pt>
                <c:pt idx="7512">
                  <c:v>2.2149074074113742</c:v>
                </c:pt>
                <c:pt idx="7513">
                  <c:v>2.2150810185194132</c:v>
                </c:pt>
                <c:pt idx="7514">
                  <c:v>2.2152777777810115</c:v>
                </c:pt>
                <c:pt idx="7515">
                  <c:v>2.2154745370426099</c:v>
                </c:pt>
                <c:pt idx="7516">
                  <c:v>2.2156597222274286</c:v>
                </c:pt>
                <c:pt idx="7517">
                  <c:v>2.215856481481751</c:v>
                </c:pt>
                <c:pt idx="7518">
                  <c:v>2.2160532407433493</c:v>
                </c:pt>
                <c:pt idx="7519">
                  <c:v>2.216273148151231</c:v>
                </c:pt>
                <c:pt idx="7520">
                  <c:v>2.216481481482333</c:v>
                </c:pt>
                <c:pt idx="7521">
                  <c:v>2.2166666666671517</c:v>
                </c:pt>
                <c:pt idx="7522">
                  <c:v>2.2168634259287501</c:v>
                </c:pt>
                <c:pt idx="7523">
                  <c:v>2.2170601851903484</c:v>
                </c:pt>
                <c:pt idx="7524">
                  <c:v>2.2172685185214505</c:v>
                </c:pt>
                <c:pt idx="7525">
                  <c:v>2.2174537037062692</c:v>
                </c:pt>
                <c:pt idx="7526">
                  <c:v>2.2176504629678675</c:v>
                </c:pt>
                <c:pt idx="7527">
                  <c:v>2.2202662037088885</c:v>
                </c:pt>
                <c:pt idx="7528">
                  <c:v>2.2205208333325572</c:v>
                </c:pt>
                <c:pt idx="7529">
                  <c:v>2.2207523148172186</c:v>
                </c:pt>
                <c:pt idx="7530">
                  <c:v>2.2209837963018799</c:v>
                </c:pt>
                <c:pt idx="7531">
                  <c:v>2.221192129632982</c:v>
                </c:pt>
                <c:pt idx="7532">
                  <c:v>2.2214120370408637</c:v>
                </c:pt>
                <c:pt idx="7533">
                  <c:v>2.2217361111106584</c:v>
                </c:pt>
                <c:pt idx="7534">
                  <c:v>2.2220486111109494</c:v>
                </c:pt>
                <c:pt idx="7535">
                  <c:v>2.2222800925956108</c:v>
                </c:pt>
                <c:pt idx="7536">
                  <c:v>2.2225231481497758</c:v>
                </c:pt>
                <c:pt idx="7537">
                  <c:v>2.2227662037039408</c:v>
                </c:pt>
                <c:pt idx="7538">
                  <c:v>2.2229976851886022</c:v>
                </c:pt>
                <c:pt idx="7539">
                  <c:v>2.2231828703734209</c:v>
                </c:pt>
                <c:pt idx="7540">
                  <c:v>2.2233796296350192</c:v>
                </c:pt>
                <c:pt idx="7541">
                  <c:v>2.2235532407430583</c:v>
                </c:pt>
                <c:pt idx="7542">
                  <c:v>2.223738425927877</c:v>
                </c:pt>
                <c:pt idx="7543">
                  <c:v>2.223912037043192</c:v>
                </c:pt>
                <c:pt idx="7544">
                  <c:v>2.2240972222280107</c:v>
                </c:pt>
                <c:pt idx="7545">
                  <c:v>2.2242708333360497</c:v>
                </c:pt>
                <c:pt idx="7546">
                  <c:v>2.2244560185208684</c:v>
                </c:pt>
                <c:pt idx="7547">
                  <c:v>2.2246412037056871</c:v>
                </c:pt>
                <c:pt idx="7548">
                  <c:v>2.2248148148137261</c:v>
                </c:pt>
                <c:pt idx="7549">
                  <c:v>2.2249884259290411</c:v>
                </c:pt>
                <c:pt idx="7550">
                  <c:v>2.2251504629675765</c:v>
                </c:pt>
                <c:pt idx="7551">
                  <c:v>2.2253240740756155</c:v>
                </c:pt>
                <c:pt idx="7552">
                  <c:v>2.2254976851909305</c:v>
                </c:pt>
                <c:pt idx="7553">
                  <c:v>2.2256712962989695</c:v>
                </c:pt>
                <c:pt idx="7554">
                  <c:v>2.2258217592607252</c:v>
                </c:pt>
                <c:pt idx="7555">
                  <c:v>2.2259837962992606</c:v>
                </c:pt>
                <c:pt idx="7556">
                  <c:v>2.2261458333377959</c:v>
                </c:pt>
                <c:pt idx="7557">
                  <c:v>2.2263078703763313</c:v>
                </c:pt>
                <c:pt idx="7558">
                  <c:v>2.2264467592613073</c:v>
                </c:pt>
                <c:pt idx="7559">
                  <c:v>2.226631944446126</c:v>
                </c:pt>
                <c:pt idx="7560">
                  <c:v>2.2267824074078817</c:v>
                </c:pt>
                <c:pt idx="7561">
                  <c:v>2.2269560185231967</c:v>
                </c:pt>
                <c:pt idx="7562">
                  <c:v>2.227118055561732</c:v>
                </c:pt>
                <c:pt idx="7563">
                  <c:v>2.2272916666697711</c:v>
                </c:pt>
                <c:pt idx="7564">
                  <c:v>2.2274421296315268</c:v>
                </c:pt>
                <c:pt idx="7565">
                  <c:v>2.2276736111161881</c:v>
                </c:pt>
                <c:pt idx="7566">
                  <c:v>2.2278587963010068</c:v>
                </c:pt>
                <c:pt idx="7567">
                  <c:v>2.2280324074090458</c:v>
                </c:pt>
                <c:pt idx="7568">
                  <c:v>2.2281828703708015</c:v>
                </c:pt>
                <c:pt idx="7569">
                  <c:v>2.2283449074093369</c:v>
                </c:pt>
                <c:pt idx="7570">
                  <c:v>2.2285069444478722</c:v>
                </c:pt>
                <c:pt idx="7571">
                  <c:v>2.2286458333328483</c:v>
                </c:pt>
                <c:pt idx="7572">
                  <c:v>2.2288078703713836</c:v>
                </c:pt>
                <c:pt idx="7573">
                  <c:v>2.228969907409919</c:v>
                </c:pt>
                <c:pt idx="7574">
                  <c:v>2.229143518517958</c:v>
                </c:pt>
                <c:pt idx="7575">
                  <c:v>2.2293055555564933</c:v>
                </c:pt>
                <c:pt idx="7576">
                  <c:v>2.2294675925950287</c:v>
                </c:pt>
                <c:pt idx="7577">
                  <c:v>2.229629629633564</c:v>
                </c:pt>
                <c:pt idx="7578">
                  <c:v>2.2298032407416031</c:v>
                </c:pt>
                <c:pt idx="7579">
                  <c:v>2.2299652777801384</c:v>
                </c:pt>
                <c:pt idx="7580">
                  <c:v>2.2301273148186738</c:v>
                </c:pt>
                <c:pt idx="7581">
                  <c:v>2.2302893518572091</c:v>
                </c:pt>
                <c:pt idx="7582">
                  <c:v>2.2304513888884685</c:v>
                </c:pt>
                <c:pt idx="7583">
                  <c:v>2.2306018518575002</c:v>
                </c:pt>
                <c:pt idx="7584">
                  <c:v>2.2307638888887595</c:v>
                </c:pt>
                <c:pt idx="7585">
                  <c:v>2.2309259259272949</c:v>
                </c:pt>
                <c:pt idx="7586">
                  <c:v>2.2310879629658302</c:v>
                </c:pt>
                <c:pt idx="7587">
                  <c:v>2.2312500000043656</c:v>
                </c:pt>
                <c:pt idx="7588">
                  <c:v>2.2314120370429009</c:v>
                </c:pt>
                <c:pt idx="7589">
                  <c:v>2.2315740740741603</c:v>
                </c:pt>
                <c:pt idx="7590">
                  <c:v>2.2317476851894753</c:v>
                </c:pt>
                <c:pt idx="7591">
                  <c:v>2.2319212962975143</c:v>
                </c:pt>
                <c:pt idx="7592">
                  <c:v>2.2320949074128293</c:v>
                </c:pt>
                <c:pt idx="7593">
                  <c:v>2.2322569444440887</c:v>
                </c:pt>
                <c:pt idx="7594">
                  <c:v>2.2324305555594037</c:v>
                </c:pt>
                <c:pt idx="7595">
                  <c:v>2.2326041666674428</c:v>
                </c:pt>
                <c:pt idx="7596">
                  <c:v>2.2328125000058208</c:v>
                </c:pt>
                <c:pt idx="7597">
                  <c:v>2.2330324074064265</c:v>
                </c:pt>
                <c:pt idx="7598">
                  <c:v>2.2331944444449618</c:v>
                </c:pt>
                <c:pt idx="7599">
                  <c:v>2.2333449074067175</c:v>
                </c:pt>
                <c:pt idx="7600">
                  <c:v>2.2335069444452529</c:v>
                </c:pt>
                <c:pt idx="7601">
                  <c:v>2.2336689814837882</c:v>
                </c:pt>
                <c:pt idx="7602">
                  <c:v>2.2338425925918273</c:v>
                </c:pt>
                <c:pt idx="7603">
                  <c:v>2.2340162037071423</c:v>
                </c:pt>
                <c:pt idx="7604">
                  <c:v>2.2341898148151813</c:v>
                </c:pt>
                <c:pt idx="7605">
                  <c:v>2.234375</c:v>
                </c:pt>
                <c:pt idx="7606">
                  <c:v>2.2345601851848187</c:v>
                </c:pt>
                <c:pt idx="7607">
                  <c:v>2.234756944446417</c:v>
                </c:pt>
                <c:pt idx="7608">
                  <c:v>2.2349537037080154</c:v>
                </c:pt>
                <c:pt idx="7609">
                  <c:v>2.2351388888928341</c:v>
                </c:pt>
                <c:pt idx="7610">
                  <c:v>2.2353472222239361</c:v>
                </c:pt>
                <c:pt idx="7611">
                  <c:v>2.2355324074087548</c:v>
                </c:pt>
                <c:pt idx="7612">
                  <c:v>2.2357407407398568</c:v>
                </c:pt>
                <c:pt idx="7613">
                  <c:v>2.2359143518551718</c:v>
                </c:pt>
                <c:pt idx="7614">
                  <c:v>2.2361111111167702</c:v>
                </c:pt>
                <c:pt idx="7615">
                  <c:v>2.2363194444478722</c:v>
                </c:pt>
                <c:pt idx="7616">
                  <c:v>2.2365162037094706</c:v>
                </c:pt>
                <c:pt idx="7617">
                  <c:v>2.236712962963793</c:v>
                </c:pt>
                <c:pt idx="7618">
                  <c:v>2.2369328703716747</c:v>
                </c:pt>
                <c:pt idx="7619">
                  <c:v>2.2371412037027767</c:v>
                </c:pt>
                <c:pt idx="7620">
                  <c:v>2.2373495370411547</c:v>
                </c:pt>
                <c:pt idx="7621">
                  <c:v>2.2376157407416031</c:v>
                </c:pt>
                <c:pt idx="7622">
                  <c:v>2.2400115740747424</c:v>
                </c:pt>
                <c:pt idx="7623">
                  <c:v>2.2401851851900574</c:v>
                </c:pt>
                <c:pt idx="7624">
                  <c:v>2.2403472222213168</c:v>
                </c:pt>
                <c:pt idx="7625">
                  <c:v>2.2405324074134114</c:v>
                </c:pt>
                <c:pt idx="7626">
                  <c:v>2.2407986111138598</c:v>
                </c:pt>
                <c:pt idx="7627">
                  <c:v>2.2410995370373712</c:v>
                </c:pt>
                <c:pt idx="7628">
                  <c:v>2.2414699074070086</c:v>
                </c:pt>
                <c:pt idx="7629">
                  <c:v>2.2417129629684496</c:v>
                </c:pt>
                <c:pt idx="7630">
                  <c:v>2.2420023148151813</c:v>
                </c:pt>
                <c:pt idx="7631">
                  <c:v>2.242256944446126</c:v>
                </c:pt>
                <c:pt idx="7632">
                  <c:v>2.242500000000291</c:v>
                </c:pt>
                <c:pt idx="7633">
                  <c:v>2.2427546296312357</c:v>
                </c:pt>
                <c:pt idx="7634">
                  <c:v>2.2429861111158971</c:v>
                </c:pt>
                <c:pt idx="7635">
                  <c:v>2.2433680555550382</c:v>
                </c:pt>
                <c:pt idx="7636">
                  <c:v>2.2436574074090458</c:v>
                </c:pt>
                <c:pt idx="7637">
                  <c:v>2.2438425925938645</c:v>
                </c:pt>
                <c:pt idx="7638">
                  <c:v>2.2440277777786832</c:v>
                </c:pt>
                <c:pt idx="7639">
                  <c:v>2.2442129629635019</c:v>
                </c:pt>
                <c:pt idx="7640">
                  <c:v>2.2443750000020373</c:v>
                </c:pt>
                <c:pt idx="7641">
                  <c:v>2.2445486111100763</c:v>
                </c:pt>
                <c:pt idx="7642">
                  <c:v>2.2447222222253913</c:v>
                </c:pt>
                <c:pt idx="7643">
                  <c:v>2.2448958333334303</c:v>
                </c:pt>
                <c:pt idx="7644">
                  <c:v>2.2450694444487453</c:v>
                </c:pt>
                <c:pt idx="7645">
                  <c:v>2.2453819444490364</c:v>
                </c:pt>
                <c:pt idx="7646">
                  <c:v>2.2455555555570754</c:v>
                </c:pt>
                <c:pt idx="7647">
                  <c:v>2.2457291666723904</c:v>
                </c:pt>
                <c:pt idx="7648">
                  <c:v>2.2458912037036498</c:v>
                </c:pt>
                <c:pt idx="7649">
                  <c:v>2.2460532407421852</c:v>
                </c:pt>
                <c:pt idx="7650">
                  <c:v>2.2462152777807205</c:v>
                </c:pt>
                <c:pt idx="7651">
                  <c:v>2.2463888888887595</c:v>
                </c:pt>
                <c:pt idx="7652">
                  <c:v>2.2465740740735782</c:v>
                </c:pt>
                <c:pt idx="7653">
                  <c:v>2.2467708333351766</c:v>
                </c:pt>
                <c:pt idx="7654">
                  <c:v>2.2469791666662786</c:v>
                </c:pt>
                <c:pt idx="7655">
                  <c:v>2.2471643518510973</c:v>
                </c:pt>
                <c:pt idx="7656">
                  <c:v>2.2473379629664123</c:v>
                </c:pt>
                <c:pt idx="7657">
                  <c:v>2.2475462962975143</c:v>
                </c:pt>
                <c:pt idx="7658">
                  <c:v>2.247731481482333</c:v>
                </c:pt>
                <c:pt idx="7659">
                  <c:v>2.2479629629669944</c:v>
                </c:pt>
                <c:pt idx="7660">
                  <c:v>2.2482291666674428</c:v>
                </c:pt>
                <c:pt idx="7661">
                  <c:v>2.2484722222216078</c:v>
                </c:pt>
                <c:pt idx="7662">
                  <c:v>2.2486458333369228</c:v>
                </c:pt>
                <c:pt idx="7663">
                  <c:v>2.2488194444449618</c:v>
                </c:pt>
                <c:pt idx="7664">
                  <c:v>2.2490277777833398</c:v>
                </c:pt>
                <c:pt idx="7665">
                  <c:v>2.2492361111144419</c:v>
                </c:pt>
                <c:pt idx="7666">
                  <c:v>2.2494328703760402</c:v>
                </c:pt>
                <c:pt idx="7667">
                  <c:v>2.2496296296303626</c:v>
                </c:pt>
                <c:pt idx="7668">
                  <c:v>2.249861111115024</c:v>
                </c:pt>
                <c:pt idx="7669">
                  <c:v>2.2500810185229057</c:v>
                </c:pt>
                <c:pt idx="7670">
                  <c:v>2.2503009259307873</c:v>
                </c:pt>
                <c:pt idx="7671">
                  <c:v>2.2507291666697711</c:v>
                </c:pt>
                <c:pt idx="7672">
                  <c:v>2.2509259259313694</c:v>
                </c:pt>
                <c:pt idx="7673">
                  <c:v>2.2511111111161881</c:v>
                </c:pt>
                <c:pt idx="7674">
                  <c:v>2.2513078703705105</c:v>
                </c:pt>
                <c:pt idx="7675">
                  <c:v>2.2514814814858255</c:v>
                </c:pt>
                <c:pt idx="7676">
                  <c:v>2.2516550925938645</c:v>
                </c:pt>
                <c:pt idx="7677">
                  <c:v>2.2518287037091795</c:v>
                </c:pt>
                <c:pt idx="7678">
                  <c:v>2.2520254629635019</c:v>
                </c:pt>
                <c:pt idx="7679">
                  <c:v>2.2522916666712263</c:v>
                </c:pt>
                <c:pt idx="7680">
                  <c:v>2.2526041666715173</c:v>
                </c:pt>
                <c:pt idx="7681">
                  <c:v>2.252789351856336</c:v>
                </c:pt>
                <c:pt idx="7682">
                  <c:v>2.2529513888948713</c:v>
                </c:pt>
                <c:pt idx="7683">
                  <c:v>2.25313657407969</c:v>
                </c:pt>
                <c:pt idx="7684">
                  <c:v>2.2533217592645087</c:v>
                </c:pt>
                <c:pt idx="7685">
                  <c:v>2.2535532407418941</c:v>
                </c:pt>
                <c:pt idx="7686">
                  <c:v>2.2537268518572091</c:v>
                </c:pt>
                <c:pt idx="7687">
                  <c:v>2.2539004629652482</c:v>
                </c:pt>
                <c:pt idx="7688">
                  <c:v>2.2541203703731298</c:v>
                </c:pt>
                <c:pt idx="7689">
                  <c:v>2.2544560185197042</c:v>
                </c:pt>
                <c:pt idx="7690">
                  <c:v>2.2546412037045229</c:v>
                </c:pt>
                <c:pt idx="7691">
                  <c:v>2.2548495370429009</c:v>
                </c:pt>
                <c:pt idx="7692">
                  <c:v>2.255057870374003</c:v>
                </c:pt>
                <c:pt idx="7693">
                  <c:v>2.2552430555588217</c:v>
                </c:pt>
                <c:pt idx="7694">
                  <c:v>2.2554282407436403</c:v>
                </c:pt>
                <c:pt idx="7695">
                  <c:v>2.255613425928459</c:v>
                </c:pt>
                <c:pt idx="7696">
                  <c:v>2.2557986111132777</c:v>
                </c:pt>
                <c:pt idx="7697">
                  <c:v>2.2560185185211594</c:v>
                </c:pt>
                <c:pt idx="7698">
                  <c:v>2.2562384259290411</c:v>
                </c:pt>
                <c:pt idx="7699">
                  <c:v>2.2564351851906395</c:v>
                </c:pt>
                <c:pt idx="7700">
                  <c:v>2.2566898148143082</c:v>
                </c:pt>
                <c:pt idx="7701">
                  <c:v>2.2568865740759065</c:v>
                </c:pt>
                <c:pt idx="7702">
                  <c:v>2.2570717592607252</c:v>
                </c:pt>
                <c:pt idx="7703">
                  <c:v>2.2572453703760402</c:v>
                </c:pt>
                <c:pt idx="7704">
                  <c:v>2.2574537037071423</c:v>
                </c:pt>
                <c:pt idx="7705">
                  <c:v>2.257673611115024</c:v>
                </c:pt>
                <c:pt idx="7706">
                  <c:v>2.257951388892252</c:v>
                </c:pt>
                <c:pt idx="7707">
                  <c:v>2.258125000000291</c:v>
                </c:pt>
                <c:pt idx="7708">
                  <c:v>2.2583217592618894</c:v>
                </c:pt>
                <c:pt idx="7709">
                  <c:v>2.2584953703699284</c:v>
                </c:pt>
                <c:pt idx="7710">
                  <c:v>2.2586805555547471</c:v>
                </c:pt>
                <c:pt idx="7711">
                  <c:v>2.2589004629626288</c:v>
                </c:pt>
                <c:pt idx="7712">
                  <c:v>2.2590972222242272</c:v>
                </c:pt>
                <c:pt idx="7713">
                  <c:v>2.2593055555553292</c:v>
                </c:pt>
                <c:pt idx="7714">
                  <c:v>2.2594907407401479</c:v>
                </c:pt>
                <c:pt idx="7715">
                  <c:v>2.2596990740785259</c:v>
                </c:pt>
                <c:pt idx="7716">
                  <c:v>2.2619560185194132</c:v>
                </c:pt>
                <c:pt idx="7717">
                  <c:v>2.2619560185194132</c:v>
                </c:pt>
                <c:pt idx="7718">
                  <c:v>2.2619560185194132</c:v>
                </c:pt>
                <c:pt idx="7719">
                  <c:v>2.2619560185194132</c:v>
                </c:pt>
                <c:pt idx="7720">
                  <c:v>2.2622453703734209</c:v>
                </c:pt>
                <c:pt idx="7721">
                  <c:v>2.2624537037045229</c:v>
                </c:pt>
                <c:pt idx="7722">
                  <c:v>2.2626388888893416</c:v>
                </c:pt>
                <c:pt idx="7723">
                  <c:v>2.26283564815094</c:v>
                </c:pt>
                <c:pt idx="7724">
                  <c:v>2.263043981482042</c:v>
                </c:pt>
                <c:pt idx="7725">
                  <c:v>2.2633333333360497</c:v>
                </c:pt>
                <c:pt idx="7726">
                  <c:v>2.2635879629669944</c:v>
                </c:pt>
                <c:pt idx="7727">
                  <c:v>2.2637962962980964</c:v>
                </c:pt>
                <c:pt idx="7728">
                  <c:v>2.2640162037059781</c:v>
                </c:pt>
                <c:pt idx="7729">
                  <c:v>2.2642361111138598</c:v>
                </c:pt>
                <c:pt idx="7730">
                  <c:v>2.2644675925985212</c:v>
                </c:pt>
                <c:pt idx="7731">
                  <c:v>2.2649768518531346</c:v>
                </c:pt>
                <c:pt idx="7732">
                  <c:v>2.2651851851842366</c:v>
                </c:pt>
                <c:pt idx="7733">
                  <c:v>2.2653703703763313</c:v>
                </c:pt>
                <c:pt idx="7734">
                  <c:v>2.2655439814843703</c:v>
                </c:pt>
                <c:pt idx="7735">
                  <c:v>2.2657175925924093</c:v>
                </c:pt>
                <c:pt idx="7736">
                  <c:v>2.2658796296309447</c:v>
                </c:pt>
                <c:pt idx="7737">
                  <c:v>2.26604166666948</c:v>
                </c:pt>
                <c:pt idx="7738">
                  <c:v>2.2662037037080154</c:v>
                </c:pt>
                <c:pt idx="7739">
                  <c:v>2.2663657407465507</c:v>
                </c:pt>
                <c:pt idx="7740">
                  <c:v>2.2665277777778101</c:v>
                </c:pt>
                <c:pt idx="7741">
                  <c:v>2.2667361111161881</c:v>
                </c:pt>
                <c:pt idx="7742">
                  <c:v>2.2672106481477385</c:v>
                </c:pt>
                <c:pt idx="7743">
                  <c:v>2.2673958333325572</c:v>
                </c:pt>
                <c:pt idx="7744">
                  <c:v>2.2675578703710926</c:v>
                </c:pt>
                <c:pt idx="7745">
                  <c:v>2.2677314814864076</c:v>
                </c:pt>
                <c:pt idx="7746">
                  <c:v>2.2679050925944466</c:v>
                </c:pt>
                <c:pt idx="7747">
                  <c:v>2.2680787037097616</c:v>
                </c:pt>
                <c:pt idx="7748">
                  <c:v>2.2682523148178007</c:v>
                </c:pt>
                <c:pt idx="7749">
                  <c:v>2.2684027777795563</c:v>
                </c:pt>
                <c:pt idx="7750">
                  <c:v>2.268587962964375</c:v>
                </c:pt>
                <c:pt idx="7751">
                  <c:v>2.2687384259261307</c:v>
                </c:pt>
                <c:pt idx="7752">
                  <c:v>2.2689120370414457</c:v>
                </c:pt>
                <c:pt idx="7753">
                  <c:v>2.2690856481494848</c:v>
                </c:pt>
                <c:pt idx="7754">
                  <c:v>2.2694907407421852</c:v>
                </c:pt>
                <c:pt idx="7755">
                  <c:v>2.2696759259270038</c:v>
                </c:pt>
                <c:pt idx="7756">
                  <c:v>2.2698495370423188</c:v>
                </c:pt>
                <c:pt idx="7757">
                  <c:v>2.2700347222271375</c:v>
                </c:pt>
                <c:pt idx="7758">
                  <c:v>2.2702199074119562</c:v>
                </c:pt>
                <c:pt idx="7759">
                  <c:v>2.2704050925967749</c:v>
                </c:pt>
                <c:pt idx="7760">
                  <c:v>2.270578703704814</c:v>
                </c:pt>
                <c:pt idx="7761">
                  <c:v>2.2707638888896327</c:v>
                </c:pt>
                <c:pt idx="7762">
                  <c:v>2.2709375000049477</c:v>
                </c:pt>
                <c:pt idx="7763">
                  <c:v>2.2711111111129867</c:v>
                </c:pt>
                <c:pt idx="7764">
                  <c:v>2.2712962962978054</c:v>
                </c:pt>
                <c:pt idx="7765">
                  <c:v>2.2714930555594037</c:v>
                </c:pt>
                <c:pt idx="7766">
                  <c:v>2.2716550925979391</c:v>
                </c:pt>
                <c:pt idx="7767">
                  <c:v>2.2718518518522615</c:v>
                </c:pt>
                <c:pt idx="7768">
                  <c:v>2.2720486111138598</c:v>
                </c:pt>
                <c:pt idx="7769">
                  <c:v>2.2722569444449618</c:v>
                </c:pt>
                <c:pt idx="7770">
                  <c:v>2.2724421296297805</c:v>
                </c:pt>
                <c:pt idx="7771">
                  <c:v>2.2726620370376622</c:v>
                </c:pt>
                <c:pt idx="7772">
                  <c:v>2.2728356481529772</c:v>
                </c:pt>
                <c:pt idx="7773">
                  <c:v>2.2730324074072996</c:v>
                </c:pt>
                <c:pt idx="7774">
                  <c:v>2.2732060185226146</c:v>
                </c:pt>
                <c:pt idx="7775">
                  <c:v>2.2733796296306537</c:v>
                </c:pt>
                <c:pt idx="7776">
                  <c:v>2.2735648148154723</c:v>
                </c:pt>
                <c:pt idx="7777">
                  <c:v>2.2737615740770707</c:v>
                </c:pt>
                <c:pt idx="7778">
                  <c:v>2.2739351851851097</c:v>
                </c:pt>
                <c:pt idx="7779">
                  <c:v>2.2741203703699284</c:v>
                </c:pt>
                <c:pt idx="7780">
                  <c:v>2.2743171296315268</c:v>
                </c:pt>
                <c:pt idx="7781">
                  <c:v>2.2745254629626288</c:v>
                </c:pt>
                <c:pt idx="7782">
                  <c:v>2.2747337963010068</c:v>
                </c:pt>
                <c:pt idx="7783">
                  <c:v>2.2749652777783922</c:v>
                </c:pt>
                <c:pt idx="7784">
                  <c:v>2.2751736111167702</c:v>
                </c:pt>
                <c:pt idx="7785">
                  <c:v>2.2754050925941556</c:v>
                </c:pt>
                <c:pt idx="7786">
                  <c:v>2.2756250000020373</c:v>
                </c:pt>
                <c:pt idx="7787">
                  <c:v>2.275844907409919</c:v>
                </c:pt>
                <c:pt idx="7788">
                  <c:v>2.2761458333334303</c:v>
                </c:pt>
                <c:pt idx="7789">
                  <c:v>2.276435185187438</c:v>
                </c:pt>
                <c:pt idx="7790">
                  <c:v>2.2766550925953197</c:v>
                </c:pt>
                <c:pt idx="7791">
                  <c:v>2.2768402777801384</c:v>
                </c:pt>
                <c:pt idx="7792">
                  <c:v>2.2770486111112405</c:v>
                </c:pt>
                <c:pt idx="7793">
                  <c:v>2.2772800925959018</c:v>
                </c:pt>
                <c:pt idx="7794">
                  <c:v>2.2775115740732872</c:v>
                </c:pt>
                <c:pt idx="7795">
                  <c:v>2.2777546296347282</c:v>
                </c:pt>
                <c:pt idx="7796">
                  <c:v>2.2779745370426099</c:v>
                </c:pt>
                <c:pt idx="7797">
                  <c:v>2.2781944444504916</c:v>
                </c:pt>
                <c:pt idx="7798">
                  <c:v>2.2784143518510973</c:v>
                </c:pt>
                <c:pt idx="7799">
                  <c:v>2.2786574074125383</c:v>
                </c:pt>
                <c:pt idx="7800">
                  <c:v>2.27887731482042</c:v>
                </c:pt>
                <c:pt idx="7801">
                  <c:v>2.2791087962978054</c:v>
                </c:pt>
                <c:pt idx="7802">
                  <c:v>2.2793518518519704</c:v>
                </c:pt>
                <c:pt idx="7803">
                  <c:v>2.2795833333366318</c:v>
                </c:pt>
                <c:pt idx="7804">
                  <c:v>2.2798148148140172</c:v>
                </c:pt>
                <c:pt idx="7805">
                  <c:v>2.2800578703754582</c:v>
                </c:pt>
                <c:pt idx="7806">
                  <c:v>2.2802893518528435</c:v>
                </c:pt>
                <c:pt idx="7807">
                  <c:v>2.2805092592607252</c:v>
                </c:pt>
                <c:pt idx="7808">
                  <c:v>2.2807060185223236</c:v>
                </c:pt>
                <c:pt idx="7809">
                  <c:v>2.2809259259302053</c:v>
                </c:pt>
                <c:pt idx="7810">
                  <c:v>2.281145833338087</c:v>
                </c:pt>
                <c:pt idx="7811">
                  <c:v>2.2813425925924093</c:v>
                </c:pt>
                <c:pt idx="7812">
                  <c:v>2.281562500000291</c:v>
                </c:pt>
                <c:pt idx="7813">
                  <c:v>2.2840277777795563</c:v>
                </c:pt>
                <c:pt idx="7814">
                  <c:v>2.284247685187438</c:v>
                </c:pt>
                <c:pt idx="7815">
                  <c:v>2.2844791666720994</c:v>
                </c:pt>
                <c:pt idx="7816">
                  <c:v>2.2846990740799811</c:v>
                </c:pt>
                <c:pt idx="7817">
                  <c:v>2.2849074074110831</c:v>
                </c:pt>
                <c:pt idx="7818">
                  <c:v>2.2851157407421852</c:v>
                </c:pt>
                <c:pt idx="7819">
                  <c:v>2.2853703703731298</c:v>
                </c:pt>
                <c:pt idx="7820">
                  <c:v>2.2856712962966412</c:v>
                </c:pt>
                <c:pt idx="7821">
                  <c:v>2.2859143518508063</c:v>
                </c:pt>
                <c:pt idx="7822">
                  <c:v>2.2917361111103673</c:v>
                </c:pt>
                <c:pt idx="7823">
                  <c:v>2.2930439814808778</c:v>
                </c:pt>
                <c:pt idx="7824">
                  <c:v>2.294363425928168</c:v>
                </c:pt>
                <c:pt idx="7825">
                  <c:v>2.2956944444449618</c:v>
                </c:pt>
                <c:pt idx="7826">
                  <c:v>2.2970254629690317</c:v>
                </c:pt>
                <c:pt idx="7827">
                  <c:v>2.2983564814858255</c:v>
                </c:pt>
                <c:pt idx="7828">
                  <c:v>2.299699074079399</c:v>
                </c:pt>
                <c:pt idx="7829">
                  <c:v>2.3010300925961928</c:v>
                </c:pt>
                <c:pt idx="7830">
                  <c:v>2.3023726851897663</c:v>
                </c:pt>
                <c:pt idx="7831">
                  <c:v>2.3034375000061118</c:v>
                </c:pt>
                <c:pt idx="7832">
                  <c:v>2.3043171296303626</c:v>
                </c:pt>
                <c:pt idx="7833">
                  <c:v>2.3051157407462597</c:v>
                </c:pt>
                <c:pt idx="7834">
                  <c:v>2.3058564814855345</c:v>
                </c:pt>
                <c:pt idx="7835">
                  <c:v>2.3066087963015889</c:v>
                </c:pt>
                <c:pt idx="7836">
                  <c:v>2.307337962964084</c:v>
                </c:pt>
                <c:pt idx="7837">
                  <c:v>2.3080902777801384</c:v>
                </c:pt>
                <c:pt idx="7838">
                  <c:v>2.3088194444499095</c:v>
                </c:pt>
                <c:pt idx="7839">
                  <c:v>2.309675925927877</c:v>
                </c:pt>
                <c:pt idx="7840">
                  <c:v>2.3105902777824667</c:v>
                </c:pt>
                <c:pt idx="7841">
                  <c:v>2.3115162037065602</c:v>
                </c:pt>
                <c:pt idx="7842">
                  <c:v>2.31243055556115</c:v>
                </c:pt>
                <c:pt idx="7843">
                  <c:v>2.3134490740776528</c:v>
                </c:pt>
                <c:pt idx="7844">
                  <c:v>2.3144791666709352</c:v>
                </c:pt>
                <c:pt idx="7845">
                  <c:v>2.3155208333337214</c:v>
                </c:pt>
                <c:pt idx="7846">
                  <c:v>2.3165393518575002</c:v>
                </c:pt>
                <c:pt idx="7847">
                  <c:v>2.317453703704814</c:v>
                </c:pt>
                <c:pt idx="7848">
                  <c:v>2.3182754629669944</c:v>
                </c:pt>
                <c:pt idx="7849">
                  <c:v>2.3205439814846613</c:v>
                </c:pt>
                <c:pt idx="7850">
                  <c:v>2.3207523148157634</c:v>
                </c:pt>
                <c:pt idx="7851">
                  <c:v>2.3209259259310784</c:v>
                </c:pt>
                <c:pt idx="7852">
                  <c:v>2.3211111111158971</c:v>
                </c:pt>
                <c:pt idx="7853">
                  <c:v>2.3212847222239361</c:v>
                </c:pt>
                <c:pt idx="7854">
                  <c:v>2.3214467592624715</c:v>
                </c:pt>
                <c:pt idx="7855">
                  <c:v>2.3216203703705105</c:v>
                </c:pt>
                <c:pt idx="7856">
                  <c:v>2.3217824074090458</c:v>
                </c:pt>
                <c:pt idx="7857">
                  <c:v>2.3219444444475812</c:v>
                </c:pt>
                <c:pt idx="7858">
                  <c:v>2.3220949074093369</c:v>
                </c:pt>
                <c:pt idx="7859">
                  <c:v>2.3222453703710926</c:v>
                </c:pt>
                <c:pt idx="7860">
                  <c:v>2.3223958333328483</c:v>
                </c:pt>
                <c:pt idx="7861">
                  <c:v>2.3225578703713836</c:v>
                </c:pt>
                <c:pt idx="7862">
                  <c:v>2.3227430555562023</c:v>
                </c:pt>
                <c:pt idx="7863">
                  <c:v>2.3229166666715173</c:v>
                </c:pt>
                <c:pt idx="7864">
                  <c:v>2.3230787037027767</c:v>
                </c:pt>
                <c:pt idx="7865">
                  <c:v>2.3232175925950287</c:v>
                </c:pt>
                <c:pt idx="7866">
                  <c:v>2.3233912037030677</c:v>
                </c:pt>
                <c:pt idx="7867">
                  <c:v>2.3235416666720994</c:v>
                </c:pt>
                <c:pt idx="7868">
                  <c:v>2.3237152777801384</c:v>
                </c:pt>
                <c:pt idx="7869">
                  <c:v>2.3239120370417368</c:v>
                </c:pt>
                <c:pt idx="7870">
                  <c:v>2.3240740740729962</c:v>
                </c:pt>
                <c:pt idx="7871">
                  <c:v>2.3242361111115315</c:v>
                </c:pt>
                <c:pt idx="7872">
                  <c:v>2.3243865740732872</c:v>
                </c:pt>
                <c:pt idx="7873">
                  <c:v>2.3245486111118225</c:v>
                </c:pt>
                <c:pt idx="7874">
                  <c:v>2.3246990740735782</c:v>
                </c:pt>
                <c:pt idx="7875">
                  <c:v>2.3248726851888932</c:v>
                </c:pt>
                <c:pt idx="7876">
                  <c:v>2.3250347222274286</c:v>
                </c:pt>
                <c:pt idx="7877">
                  <c:v>2.3251851851891843</c:v>
                </c:pt>
                <c:pt idx="7878">
                  <c:v>2.3253587962972233</c:v>
                </c:pt>
                <c:pt idx="7879">
                  <c:v>2.3255208333357587</c:v>
                </c:pt>
                <c:pt idx="7880">
                  <c:v>2.3256712962975143</c:v>
                </c:pt>
                <c:pt idx="7881">
                  <c:v>2.3258333333360497</c:v>
                </c:pt>
                <c:pt idx="7882">
                  <c:v>2.3260416666671517</c:v>
                </c:pt>
                <c:pt idx="7883">
                  <c:v>2.3262268518519704</c:v>
                </c:pt>
                <c:pt idx="7884">
                  <c:v>2.3263888888905058</c:v>
                </c:pt>
                <c:pt idx="7885">
                  <c:v>2.3265393518522615</c:v>
                </c:pt>
                <c:pt idx="7886">
                  <c:v>2.3267013888907968</c:v>
                </c:pt>
                <c:pt idx="7887">
                  <c:v>2.3268518518525525</c:v>
                </c:pt>
                <c:pt idx="7888">
                  <c:v>2.3270023148143082</c:v>
                </c:pt>
                <c:pt idx="7889">
                  <c:v>2.3271643518528435</c:v>
                </c:pt>
                <c:pt idx="7890">
                  <c:v>2.3273148148145992</c:v>
                </c:pt>
                <c:pt idx="7891">
                  <c:v>2.3274768518531346</c:v>
                </c:pt>
                <c:pt idx="7892">
                  <c:v>2.3276504629684496</c:v>
                </c:pt>
                <c:pt idx="7893">
                  <c:v>2.3278240740764886</c:v>
                </c:pt>
                <c:pt idx="7894">
                  <c:v>2.327986111115024</c:v>
                </c:pt>
                <c:pt idx="7895">
                  <c:v>2.328159722223063</c:v>
                </c:pt>
                <c:pt idx="7896">
                  <c:v>2.328333333338378</c:v>
                </c:pt>
                <c:pt idx="7897">
                  <c:v>2.3284837963001337</c:v>
                </c:pt>
                <c:pt idx="7898">
                  <c:v>2.328645833338669</c:v>
                </c:pt>
                <c:pt idx="7899">
                  <c:v>2.3287962963004247</c:v>
                </c:pt>
                <c:pt idx="7900">
                  <c:v>2.3289814814852434</c:v>
                </c:pt>
                <c:pt idx="7901">
                  <c:v>2.3292476851856918</c:v>
                </c:pt>
                <c:pt idx="7902">
                  <c:v>2.3293865740779438</c:v>
                </c:pt>
                <c:pt idx="7903">
                  <c:v>2.3295486111164792</c:v>
                </c:pt>
                <c:pt idx="7904">
                  <c:v>2.3296990740782348</c:v>
                </c:pt>
                <c:pt idx="7905">
                  <c:v>2.3298495370399905</c:v>
                </c:pt>
                <c:pt idx="7906">
                  <c:v>2.3300115740785259</c:v>
                </c:pt>
                <c:pt idx="7907">
                  <c:v>2.3492824074128293</c:v>
                </c:pt>
                <c:pt idx="7908">
                  <c:v>2.3496875000055297</c:v>
                </c:pt>
                <c:pt idx="7909">
                  <c:v>2.3498726851903484</c:v>
                </c:pt>
                <c:pt idx="7910">
                  <c:v>2.3500694444446708</c:v>
                </c:pt>
                <c:pt idx="7911">
                  <c:v>2.3502430555599858</c:v>
                </c:pt>
                <c:pt idx="7912">
                  <c:v>2.3504050925985212</c:v>
                </c:pt>
                <c:pt idx="7913">
                  <c:v>2.3505671296297805</c:v>
                </c:pt>
                <c:pt idx="7914">
                  <c:v>2.3507638888913789</c:v>
                </c:pt>
                <c:pt idx="7915">
                  <c:v>2.3509837962992606</c:v>
                </c:pt>
                <c:pt idx="7916">
                  <c:v>2.3511689814840793</c:v>
                </c:pt>
                <c:pt idx="7917">
                  <c:v>2.3513657407456776</c:v>
                </c:pt>
                <c:pt idx="7918">
                  <c:v>2.3515856481535593</c:v>
                </c:pt>
                <c:pt idx="7919">
                  <c:v>2.3517939814846613</c:v>
                </c:pt>
                <c:pt idx="7920">
                  <c:v>2.3565046296353103</c:v>
                </c:pt>
                <c:pt idx="7921">
                  <c:v>2.3608680555553292</c:v>
                </c:pt>
                <c:pt idx="7922">
                  <c:v>2.3623148148180917</c:v>
                </c:pt>
                <c:pt idx="7923">
                  <c:v>2.3631712962960592</c:v>
                </c:pt>
                <c:pt idx="7924">
                  <c:v>2.3639814814814599</c:v>
                </c:pt>
                <c:pt idx="7925">
                  <c:v>2.3647685185205773</c:v>
                </c:pt>
                <c:pt idx="7926">
                  <c:v>2.3655324074134114</c:v>
                </c:pt>
                <c:pt idx="7927">
                  <c:v>2.3665624999994179</c:v>
                </c:pt>
                <c:pt idx="7928">
                  <c:v>2.3674884259307873</c:v>
                </c:pt>
                <c:pt idx="7929">
                  <c:v>2.3684027777781012</c:v>
                </c:pt>
                <c:pt idx="7930">
                  <c:v>2.3693402777789743</c:v>
                </c:pt>
                <c:pt idx="7931">
                  <c:v>2.3702662037030677</c:v>
                </c:pt>
                <c:pt idx="7932">
                  <c:v>2.3711921296344372</c:v>
                </c:pt>
                <c:pt idx="7933">
                  <c:v>2.372175925927877</c:v>
                </c:pt>
                <c:pt idx="7934">
                  <c:v>2.3732060185211594</c:v>
                </c:pt>
                <c:pt idx="7935">
                  <c:v>2.3743749999994179</c:v>
                </c:pt>
                <c:pt idx="7936">
                  <c:v>2.3755787037080154</c:v>
                </c:pt>
                <c:pt idx="7937">
                  <c:v>2.3765972222245182</c:v>
                </c:pt>
                <c:pt idx="7938">
                  <c:v>2.3776273148178007</c:v>
                </c:pt>
                <c:pt idx="7939">
                  <c:v>2.3785185185188311</c:v>
                </c:pt>
                <c:pt idx="7940">
                  <c:v>2.3792708333348855</c:v>
                </c:pt>
                <c:pt idx="7941">
                  <c:v>2.3799652777815936</c:v>
                </c:pt>
                <c:pt idx="7942">
                  <c:v>2.380648148151522</c:v>
                </c:pt>
                <c:pt idx="7943">
                  <c:v>2.3813078703751671</c:v>
                </c:pt>
                <c:pt idx="7944">
                  <c:v>2.3819328703757492</c:v>
                </c:pt>
                <c:pt idx="7945">
                  <c:v>2.3825810185226146</c:v>
                </c:pt>
                <c:pt idx="7946">
                  <c:v>2.3835648148160544</c:v>
                </c:pt>
                <c:pt idx="7947">
                  <c:v>2.3842013888934162</c:v>
                </c:pt>
                <c:pt idx="7948">
                  <c:v>2.3860763888878864</c:v>
                </c:pt>
                <c:pt idx="7949">
                  <c:v>2.3862152777801384</c:v>
                </c:pt>
                <c:pt idx="7950">
                  <c:v>2.3863541666723904</c:v>
                </c:pt>
                <c:pt idx="7951">
                  <c:v>2.3864814814805868</c:v>
                </c:pt>
                <c:pt idx="7952">
                  <c:v>2.3866203703728388</c:v>
                </c:pt>
                <c:pt idx="7953">
                  <c:v>2.3867592592650908</c:v>
                </c:pt>
                <c:pt idx="7954">
                  <c:v>2.3868981481500668</c:v>
                </c:pt>
                <c:pt idx="7955">
                  <c:v>2.3870370370423188</c:v>
                </c:pt>
                <c:pt idx="7956">
                  <c:v>2.3875925925967749</c:v>
                </c:pt>
                <c:pt idx="7957">
                  <c:v>2.3877430555585306</c:v>
                </c:pt>
                <c:pt idx="7958">
                  <c:v>2.3878935185202863</c:v>
                </c:pt>
                <c:pt idx="7959">
                  <c:v>2.388043981482042</c:v>
                </c:pt>
                <c:pt idx="7960">
                  <c:v>2.3881944444437977</c:v>
                </c:pt>
                <c:pt idx="7961">
                  <c:v>2.3883449074128293</c:v>
                </c:pt>
                <c:pt idx="7962">
                  <c:v>2.388495370374585</c:v>
                </c:pt>
                <c:pt idx="7963">
                  <c:v>2.3886458333363407</c:v>
                </c:pt>
                <c:pt idx="7964">
                  <c:v>2.3887847222213168</c:v>
                </c:pt>
                <c:pt idx="7965">
                  <c:v>2.3889699074134114</c:v>
                </c:pt>
                <c:pt idx="7966">
                  <c:v>2.3894791666680248</c:v>
                </c:pt>
                <c:pt idx="7967">
                  <c:v>2.3896759259296232</c:v>
                </c:pt>
                <c:pt idx="7968">
                  <c:v>2.3898611111144419</c:v>
                </c:pt>
                <c:pt idx="7969">
                  <c:v>2.3900347222224809</c:v>
                </c:pt>
                <c:pt idx="7970">
                  <c:v>2.3902314814840793</c:v>
                </c:pt>
                <c:pt idx="7971">
                  <c:v>2.390416666668898</c:v>
                </c:pt>
                <c:pt idx="7972">
                  <c:v>2.3906134259304963</c:v>
                </c:pt>
                <c:pt idx="7973">
                  <c:v>2.390798611115315</c:v>
                </c:pt>
                <c:pt idx="7974">
                  <c:v>2.3909837963001337</c:v>
                </c:pt>
                <c:pt idx="7975">
                  <c:v>2.3911689814849524</c:v>
                </c:pt>
                <c:pt idx="7976">
                  <c:v>2.3913657407465507</c:v>
                </c:pt>
                <c:pt idx="7977">
                  <c:v>2.3915509259313694</c:v>
                </c:pt>
                <c:pt idx="7978">
                  <c:v>2.3917245370394085</c:v>
                </c:pt>
                <c:pt idx="7979">
                  <c:v>2.3919212963010068</c:v>
                </c:pt>
                <c:pt idx="7980">
                  <c:v>2.3921180555553292</c:v>
                </c:pt>
                <c:pt idx="7981">
                  <c:v>2.3923032407401479</c:v>
                </c:pt>
                <c:pt idx="7982">
                  <c:v>2.3925000000017462</c:v>
                </c:pt>
                <c:pt idx="7983">
                  <c:v>2.3926851851865649</c:v>
                </c:pt>
                <c:pt idx="7984">
                  <c:v>2.3928587963018799</c:v>
                </c:pt>
                <c:pt idx="7985">
                  <c:v>2.393067129632982</c:v>
                </c:pt>
                <c:pt idx="7986">
                  <c:v>2.393240740741021</c:v>
                </c:pt>
                <c:pt idx="7987">
                  <c:v>2.3934259259258397</c:v>
                </c:pt>
                <c:pt idx="7988">
                  <c:v>2.393587962964375</c:v>
                </c:pt>
                <c:pt idx="7989">
                  <c:v>2.39376157407969</c:v>
                </c:pt>
                <c:pt idx="7990">
                  <c:v>2.3939236111109494</c:v>
                </c:pt>
                <c:pt idx="7991">
                  <c:v>2.3940972222262644</c:v>
                </c:pt>
                <c:pt idx="7992">
                  <c:v>2.3942592592647998</c:v>
                </c:pt>
                <c:pt idx="7993">
                  <c:v>2.3944212962960592</c:v>
                </c:pt>
                <c:pt idx="7994">
                  <c:v>2.3945833333345945</c:v>
                </c:pt>
                <c:pt idx="7995">
                  <c:v>2.3947569444499095</c:v>
                </c:pt>
                <c:pt idx="7996">
                  <c:v>2.3951967592583969</c:v>
                </c:pt>
                <c:pt idx="7997">
                  <c:v>2.3953819444504916</c:v>
                </c:pt>
                <c:pt idx="7998">
                  <c:v>2.3955671296353103</c:v>
                </c:pt>
                <c:pt idx="7999">
                  <c:v>2.3957638888896327</c:v>
                </c:pt>
                <c:pt idx="8000">
                  <c:v>2.3959490740744513</c:v>
                </c:pt>
                <c:pt idx="8001">
                  <c:v>2.3999189814858255</c:v>
                </c:pt>
                <c:pt idx="8002">
                  <c:v>2.4001041666706442</c:v>
                </c:pt>
                <c:pt idx="8003">
                  <c:v>2.4002893518554629</c:v>
                </c:pt>
                <c:pt idx="8004">
                  <c:v>2.4004861111170612</c:v>
                </c:pt>
                <c:pt idx="8005">
                  <c:v>2.4006828703713836</c:v>
                </c:pt>
                <c:pt idx="8006">
                  <c:v>2.400914351856045</c:v>
                </c:pt>
                <c:pt idx="8007">
                  <c:v>2.401226851856336</c:v>
                </c:pt>
                <c:pt idx="8008">
                  <c:v>2.4015162037030677</c:v>
                </c:pt>
                <c:pt idx="8009">
                  <c:v>2.4027777777810115</c:v>
                </c:pt>
                <c:pt idx="8010">
                  <c:v>2.4029629629658302</c:v>
                </c:pt>
                <c:pt idx="8011">
                  <c:v>2.4031597222274286</c:v>
                </c:pt>
                <c:pt idx="8012">
                  <c:v>2.4033449074122473</c:v>
                </c:pt>
                <c:pt idx="8013">
                  <c:v>2.403530092597066</c:v>
                </c:pt>
                <c:pt idx="8014">
                  <c:v>2.403738425928168</c:v>
                </c:pt>
                <c:pt idx="8015">
                  <c:v>2.4039699074128293</c:v>
                </c:pt>
                <c:pt idx="8016">
                  <c:v>2.4045833333366318</c:v>
                </c:pt>
                <c:pt idx="8017">
                  <c:v>2.4048032407445135</c:v>
                </c:pt>
                <c:pt idx="8018">
                  <c:v>2.4050231481523952</c:v>
                </c:pt>
                <c:pt idx="8019">
                  <c:v>2.4052430555602768</c:v>
                </c:pt>
                <c:pt idx="8020">
                  <c:v>2.4054629629681585</c:v>
                </c:pt>
                <c:pt idx="8021">
                  <c:v>2.4056712962992606</c:v>
                </c:pt>
                <c:pt idx="8022">
                  <c:v>2.4059027777839219</c:v>
                </c:pt>
                <c:pt idx="8023">
                  <c:v>2.4061342592613073</c:v>
                </c:pt>
                <c:pt idx="8024">
                  <c:v>2.4063657407459687</c:v>
                </c:pt>
                <c:pt idx="8025">
                  <c:v>2.4066087963001337</c:v>
                </c:pt>
                <c:pt idx="8026">
                  <c:v>2.4071643518545898</c:v>
                </c:pt>
                <c:pt idx="8027">
                  <c:v>2.4074189814855345</c:v>
                </c:pt>
                <c:pt idx="8028">
                  <c:v>2.4076504629629198</c:v>
                </c:pt>
                <c:pt idx="8029">
                  <c:v>2.4078935185243608</c:v>
                </c:pt>
                <c:pt idx="8030">
                  <c:v>2.4081481481480296</c:v>
                </c:pt>
                <c:pt idx="8031">
                  <c:v>2.4084027777789743</c:v>
                </c:pt>
                <c:pt idx="8032">
                  <c:v>2.4086342592636356</c:v>
                </c:pt>
                <c:pt idx="8033">
                  <c:v>2.408900462964084</c:v>
                </c:pt>
                <c:pt idx="8034">
                  <c:v>2.409143518518249</c:v>
                </c:pt>
                <c:pt idx="8035">
                  <c:v>2.4094675925953197</c:v>
                </c:pt>
                <c:pt idx="8036">
                  <c:v>2.4097106481494848</c:v>
                </c:pt>
                <c:pt idx="8037">
                  <c:v>2.4099652777804295</c:v>
                </c:pt>
                <c:pt idx="8038">
                  <c:v>2.4102662037039408</c:v>
                </c:pt>
                <c:pt idx="8039">
                  <c:v>2.4105439814811689</c:v>
                </c:pt>
                <c:pt idx="8040">
                  <c:v>2.4108449074119562</c:v>
                </c:pt>
                <c:pt idx="8041">
                  <c:v>2.4110879629661213</c:v>
                </c:pt>
                <c:pt idx="8042">
                  <c:v>2.4113310185202863</c:v>
                </c:pt>
                <c:pt idx="8043">
                  <c:v>2.4115740740744513</c:v>
                </c:pt>
                <c:pt idx="8044">
                  <c:v>2.4118171296286164</c:v>
                </c:pt>
                <c:pt idx="8045">
                  <c:v>2.4120601851900574</c:v>
                </c:pt>
                <c:pt idx="8046">
                  <c:v>2.4123032407442224</c:v>
                </c:pt>
                <c:pt idx="8047">
                  <c:v>2.4126620370370802</c:v>
                </c:pt>
                <c:pt idx="8048">
                  <c:v>2.4129050925985212</c:v>
                </c:pt>
                <c:pt idx="8049">
                  <c:v>2.4131481481526862</c:v>
                </c:pt>
                <c:pt idx="8050">
                  <c:v>2.4134027777836309</c:v>
                </c:pt>
                <c:pt idx="8051">
                  <c:v>2.4136342592610163</c:v>
                </c:pt>
                <c:pt idx="8052">
                  <c:v>2.413888888891961</c:v>
                </c:pt>
                <c:pt idx="8053">
                  <c:v>2.414131944446126</c:v>
                </c:pt>
                <c:pt idx="8054">
                  <c:v>2.4146296296312357</c:v>
                </c:pt>
                <c:pt idx="8055">
                  <c:v>2.4148726851854008</c:v>
                </c:pt>
                <c:pt idx="8056">
                  <c:v>2.4151157407468418</c:v>
                </c:pt>
                <c:pt idx="8057">
                  <c:v>2.4153587963010068</c:v>
                </c:pt>
                <c:pt idx="8058">
                  <c:v>2.4156018518551718</c:v>
                </c:pt>
                <c:pt idx="8059">
                  <c:v>2.4158564814861165</c:v>
                </c:pt>
                <c:pt idx="8060">
                  <c:v>2.4161111111170612</c:v>
                </c:pt>
                <c:pt idx="8061">
                  <c:v>2.416400462963793</c:v>
                </c:pt>
                <c:pt idx="8062">
                  <c:v>2.416817129633273</c:v>
                </c:pt>
                <c:pt idx="8063">
                  <c:v>2.417060185187438</c:v>
                </c:pt>
                <c:pt idx="8064">
                  <c:v>2.4173032407416031</c:v>
                </c:pt>
                <c:pt idx="8065">
                  <c:v>2.4175578703725478</c:v>
                </c:pt>
                <c:pt idx="8066">
                  <c:v>2.4177893518572091</c:v>
                </c:pt>
                <c:pt idx="8067">
                  <c:v>2.4180439814808778</c:v>
                </c:pt>
                <c:pt idx="8068">
                  <c:v>2.4185185185197042</c:v>
                </c:pt>
                <c:pt idx="8069">
                  <c:v>2.4187615740738693</c:v>
                </c:pt>
                <c:pt idx="8070">
                  <c:v>2.4190277777815936</c:v>
                </c:pt>
                <c:pt idx="8071">
                  <c:v>2.419363425928168</c:v>
                </c:pt>
                <c:pt idx="8072">
                  <c:v>2.4196180555591127</c:v>
                </c:pt>
                <c:pt idx="8073">
                  <c:v>2.4198495370364981</c:v>
                </c:pt>
                <c:pt idx="8074">
                  <c:v>2.4201041666674428</c:v>
                </c:pt>
                <c:pt idx="8075">
                  <c:v>2.4203703703751671</c:v>
                </c:pt>
                <c:pt idx="8076">
                  <c:v>2.4208564814834972</c:v>
                </c:pt>
                <c:pt idx="8077">
                  <c:v>2.4211226851912215</c:v>
                </c:pt>
                <c:pt idx="8078">
                  <c:v>2.4213541666686069</c:v>
                </c:pt>
                <c:pt idx="8079">
                  <c:v>2.421597222222772</c:v>
                </c:pt>
                <c:pt idx="8080">
                  <c:v>2.421944444446126</c:v>
                </c:pt>
                <c:pt idx="8081">
                  <c:v>2.4223726851851097</c:v>
                </c:pt>
                <c:pt idx="8082">
                  <c:v>2.4226157407465507</c:v>
                </c:pt>
                <c:pt idx="8083">
                  <c:v>2.4228703703702195</c:v>
                </c:pt>
                <c:pt idx="8084">
                  <c:v>2.4231134259316605</c:v>
                </c:pt>
                <c:pt idx="8085">
                  <c:v>2.4235879629632109</c:v>
                </c:pt>
                <c:pt idx="8086">
                  <c:v>2.4238310185246519</c:v>
                </c:pt>
                <c:pt idx="8087">
                  <c:v>2.4240972222251003</c:v>
                </c:pt>
                <c:pt idx="8088">
                  <c:v>2.4243402777792653</c:v>
                </c:pt>
                <c:pt idx="8089">
                  <c:v>2.4246064814869897</c:v>
                </c:pt>
                <c:pt idx="8090">
                  <c:v>2.4248842592642177</c:v>
                </c:pt>
                <c:pt idx="8091">
                  <c:v>2.4254166666723904</c:v>
                </c:pt>
                <c:pt idx="8092">
                  <c:v>2.4256712962960592</c:v>
                </c:pt>
                <c:pt idx="8093">
                  <c:v>2.4259259259270038</c:v>
                </c:pt>
                <c:pt idx="8094">
                  <c:v>2.4261805555579485</c:v>
                </c:pt>
                <c:pt idx="8095">
                  <c:v>2.4329629629646661</c:v>
                </c:pt>
                <c:pt idx="8096">
                  <c:v>2.4332407407418941</c:v>
                </c:pt>
                <c:pt idx="8097">
                  <c:v>2.4334953703728388</c:v>
                </c:pt>
                <c:pt idx="8098">
                  <c:v>2.4337500000037835</c:v>
                </c:pt>
                <c:pt idx="8099">
                  <c:v>2.4340162037042319</c:v>
                </c:pt>
                <c:pt idx="8100">
                  <c:v>2.4342824074119562</c:v>
                </c:pt>
                <c:pt idx="8101">
                  <c:v>2.4348032407433493</c:v>
                </c:pt>
                <c:pt idx="8102">
                  <c:v>2.43512731482042</c:v>
                </c:pt>
                <c:pt idx="8103">
                  <c:v>2.4353819444440887</c:v>
                </c:pt>
                <c:pt idx="8104">
                  <c:v>2.4356481481518131</c:v>
                </c:pt>
                <c:pt idx="8105">
                  <c:v>2.4359143518522615</c:v>
                </c:pt>
                <c:pt idx="8106">
                  <c:v>2.4361689814832062</c:v>
                </c:pt>
                <c:pt idx="8107">
                  <c:v>2.4364351851909305</c:v>
                </c:pt>
                <c:pt idx="8108">
                  <c:v>2.4366898148145992</c:v>
                </c:pt>
                <c:pt idx="8109">
                  <c:v>2.4369560185223236</c:v>
                </c:pt>
                <c:pt idx="8110">
                  <c:v>2.4372106481532683</c:v>
                </c:pt>
                <c:pt idx="8111">
                  <c:v>2.437465277776937</c:v>
                </c:pt>
                <c:pt idx="8112">
                  <c:v>2.437743055561441</c:v>
                </c:pt>
                <c:pt idx="8113">
                  <c:v>2.4379976851851097</c:v>
                </c:pt>
                <c:pt idx="8114">
                  <c:v>2.4382638888928341</c:v>
                </c:pt>
                <c:pt idx="8115">
                  <c:v>2.4385185185237788</c:v>
                </c:pt>
                <c:pt idx="8116">
                  <c:v>2.4387847222242272</c:v>
                </c:pt>
                <c:pt idx="8117">
                  <c:v>2.4390509259319515</c:v>
                </c:pt>
                <c:pt idx="8118">
                  <c:v>2.4393171296323999</c:v>
                </c:pt>
                <c:pt idx="8119">
                  <c:v>2.4395601851865649</c:v>
                </c:pt>
                <c:pt idx="8120">
                  <c:v>2.4398263888942893</c:v>
                </c:pt>
                <c:pt idx="8121">
                  <c:v>2.4400925925947377</c:v>
                </c:pt>
                <c:pt idx="8122">
                  <c:v>2.4403472222256823</c:v>
                </c:pt>
                <c:pt idx="8123">
                  <c:v>2.4406134259261307</c:v>
                </c:pt>
                <c:pt idx="8124">
                  <c:v>2.4408796296338551</c:v>
                </c:pt>
                <c:pt idx="8125">
                  <c:v>2.4411226851880201</c:v>
                </c:pt>
                <c:pt idx="8126">
                  <c:v>2.4414004629652482</c:v>
                </c:pt>
                <c:pt idx="8127">
                  <c:v>2.4416435185194132</c:v>
                </c:pt>
                <c:pt idx="8128">
                  <c:v>2.4419212962966412</c:v>
                </c:pt>
                <c:pt idx="8129">
                  <c:v>2.4421875000043656</c:v>
                </c:pt>
                <c:pt idx="8130">
                  <c:v>2.4424305555585306</c:v>
                </c:pt>
                <c:pt idx="8131">
                  <c:v>2.442696759258979</c:v>
                </c:pt>
                <c:pt idx="8132">
                  <c:v>2.4429629629667033</c:v>
                </c:pt>
                <c:pt idx="8133">
                  <c:v>2.443217592597648</c:v>
                </c:pt>
                <c:pt idx="8134">
                  <c:v>2.4434837962980964</c:v>
                </c:pt>
                <c:pt idx="8135">
                  <c:v>2.4437500000058208</c:v>
                </c:pt>
                <c:pt idx="8136">
                  <c:v>2.4440046296294895</c:v>
                </c:pt>
                <c:pt idx="8137">
                  <c:v>2.4442476851909305</c:v>
                </c:pt>
                <c:pt idx="8138">
                  <c:v>2.4445138888913789</c:v>
                </c:pt>
                <c:pt idx="8139">
                  <c:v>2.4447800925918273</c:v>
                </c:pt>
                <c:pt idx="8140">
                  <c:v>2.4450462962995516</c:v>
                </c:pt>
                <c:pt idx="8141">
                  <c:v>2.4453125</c:v>
                </c:pt>
                <c:pt idx="8142">
                  <c:v>2.4455671296309447</c:v>
                </c:pt>
                <c:pt idx="8143">
                  <c:v>2.445833333338669</c:v>
                </c:pt>
                <c:pt idx="8144">
                  <c:v>2.4460995370391174</c:v>
                </c:pt>
                <c:pt idx="8145">
                  <c:v>2.4463657407468418</c:v>
                </c:pt>
                <c:pt idx="8146">
                  <c:v>2.4466087963010068</c:v>
                </c:pt>
                <c:pt idx="8147">
                  <c:v>2.4468750000014552</c:v>
                </c:pt>
                <c:pt idx="8148">
                  <c:v>2.4471296296323999</c:v>
                </c:pt>
                <c:pt idx="8149">
                  <c:v>2.4473958333328483</c:v>
                </c:pt>
                <c:pt idx="8150">
                  <c:v>2.447650462963793</c:v>
                </c:pt>
                <c:pt idx="8151">
                  <c:v>2.4479166666715173</c:v>
                </c:pt>
                <c:pt idx="8152">
                  <c:v>2.4481828703719657</c:v>
                </c:pt>
                <c:pt idx="8153">
                  <c:v>2.4484259259261307</c:v>
                </c:pt>
                <c:pt idx="8154">
                  <c:v>2.4486921296338551</c:v>
                </c:pt>
                <c:pt idx="8155">
                  <c:v>2.4489699074110831</c:v>
                </c:pt>
                <c:pt idx="8156">
                  <c:v>2.4492245370420278</c:v>
                </c:pt>
                <c:pt idx="8157">
                  <c:v>2.4494907407424762</c:v>
                </c:pt>
                <c:pt idx="8158">
                  <c:v>2.4497453703734209</c:v>
                </c:pt>
                <c:pt idx="8159">
                  <c:v>2.4500000000043656</c:v>
                </c:pt>
                <c:pt idx="8160">
                  <c:v>2.450266203704814</c:v>
                </c:pt>
                <c:pt idx="8161">
                  <c:v>2.4505324074125383</c:v>
                </c:pt>
                <c:pt idx="8162">
                  <c:v>2.450787037036207</c:v>
                </c:pt>
                <c:pt idx="8163">
                  <c:v>2.4510416666671517</c:v>
                </c:pt>
                <c:pt idx="8164">
                  <c:v>2.4513310185211594</c:v>
                </c:pt>
                <c:pt idx="8165">
                  <c:v>2.4515972222216078</c:v>
                </c:pt>
                <c:pt idx="8166">
                  <c:v>2.4518634259293322</c:v>
                </c:pt>
                <c:pt idx="8167">
                  <c:v>2.4521180555602768</c:v>
                </c:pt>
                <c:pt idx="8168">
                  <c:v>2.4523726851912215</c:v>
                </c:pt>
                <c:pt idx="8169">
                  <c:v>2.4526388888916699</c:v>
                </c:pt>
                <c:pt idx="8170">
                  <c:v>2.4529282407456776</c:v>
                </c:pt>
                <c:pt idx="8171">
                  <c:v>2.4532523148154723</c:v>
                </c:pt>
                <c:pt idx="8172">
                  <c:v>2.453506944446417</c:v>
                </c:pt>
                <c:pt idx="8173">
                  <c:v>2.4537847222236451</c:v>
                </c:pt>
                <c:pt idx="8174">
                  <c:v>2.4540277777778101</c:v>
                </c:pt>
                <c:pt idx="8175">
                  <c:v>2.4542939814855345</c:v>
                </c:pt>
                <c:pt idx="8176">
                  <c:v>2.4545601851859828</c:v>
                </c:pt>
                <c:pt idx="8177">
                  <c:v>2.4548148148169275</c:v>
                </c:pt>
                <c:pt idx="8178">
                  <c:v>2.4550925925941556</c:v>
                </c:pt>
                <c:pt idx="8179">
                  <c:v>2.4553587963018799</c:v>
                </c:pt>
                <c:pt idx="8180">
                  <c:v>2.4556134259255487</c:v>
                </c:pt>
                <c:pt idx="8181">
                  <c:v>2.455879629633273</c:v>
                </c:pt>
                <c:pt idx="8182">
                  <c:v>2.456157407410501</c:v>
                </c:pt>
                <c:pt idx="8183">
                  <c:v>2.4564120370414457</c:v>
                </c:pt>
                <c:pt idx="8184">
                  <c:v>2.4566782407418941</c:v>
                </c:pt>
                <c:pt idx="8185">
                  <c:v>2.4569444444496185</c:v>
                </c:pt>
                <c:pt idx="8186">
                  <c:v>2.4572222222268465</c:v>
                </c:pt>
                <c:pt idx="8187">
                  <c:v>2.4574652777810115</c:v>
                </c:pt>
                <c:pt idx="8188">
                  <c:v>2.4577662037045229</c:v>
                </c:pt>
                <c:pt idx="8189">
                  <c:v>2.4610648148154723</c:v>
                </c:pt>
                <c:pt idx="8190">
                  <c:v>2.46135416666948</c:v>
                </c:pt>
                <c:pt idx="8191">
                  <c:v>2.4616087963004247</c:v>
                </c:pt>
                <c:pt idx="8192">
                  <c:v>2.4618750000008731</c:v>
                </c:pt>
                <c:pt idx="8193">
                  <c:v>2.4621412037085975</c:v>
                </c:pt>
                <c:pt idx="8194">
                  <c:v>2.4624074074090458</c:v>
                </c:pt>
                <c:pt idx="8195">
                  <c:v>2.4627893518554629</c:v>
                </c:pt>
                <c:pt idx="8196">
                  <c:v>2.4631828703713836</c:v>
                </c:pt>
                <c:pt idx="8197">
                  <c:v>2.463449074079108</c:v>
                </c:pt>
                <c:pt idx="8198">
                  <c:v>2.4637152777795563</c:v>
                </c:pt>
                <c:pt idx="8199">
                  <c:v>2.4640277777798474</c:v>
                </c:pt>
                <c:pt idx="8200">
                  <c:v>2.4642824074107921</c:v>
                </c:pt>
                <c:pt idx="8201">
                  <c:v>2.4645370370417368</c:v>
                </c:pt>
                <c:pt idx="8202">
                  <c:v>2.4648148148189648</c:v>
                </c:pt>
                <c:pt idx="8203">
                  <c:v>2.4650578703731298</c:v>
                </c:pt>
                <c:pt idx="8204">
                  <c:v>2.4653356481503579</c:v>
                </c:pt>
                <c:pt idx="8205">
                  <c:v>2.4655902777813026</c:v>
                </c:pt>
                <c:pt idx="8206">
                  <c:v>2.4658449074122473</c:v>
                </c:pt>
                <c:pt idx="8207">
                  <c:v>2.4661111111126957</c:v>
                </c:pt>
                <c:pt idx="8208">
                  <c:v>2.4663657407436403</c:v>
                </c:pt>
                <c:pt idx="8209">
                  <c:v>2.4666319444440887</c:v>
                </c:pt>
                <c:pt idx="8210">
                  <c:v>2.4668865740750334</c:v>
                </c:pt>
                <c:pt idx="8211">
                  <c:v>2.4671527777827578</c:v>
                </c:pt>
                <c:pt idx="8212">
                  <c:v>2.4674074074064265</c:v>
                </c:pt>
                <c:pt idx="8213">
                  <c:v>2.4676736111141508</c:v>
                </c:pt>
                <c:pt idx="8214">
                  <c:v>2.4679282407450955</c:v>
                </c:pt>
                <c:pt idx="8215">
                  <c:v>2.4681828703760402</c:v>
                </c:pt>
                <c:pt idx="8216">
                  <c:v>2.468437499999709</c:v>
                </c:pt>
                <c:pt idx="8217">
                  <c:v>2.468715277776937</c:v>
                </c:pt>
                <c:pt idx="8218">
                  <c:v>2.468958333338378</c:v>
                </c:pt>
                <c:pt idx="8219">
                  <c:v>2.4692129629620467</c:v>
                </c:pt>
                <c:pt idx="8220">
                  <c:v>2.4694791666697711</c:v>
                </c:pt>
                <c:pt idx="8221">
                  <c:v>2.4697453703702195</c:v>
                </c:pt>
                <c:pt idx="8222">
                  <c:v>2.4700000000011642</c:v>
                </c:pt>
                <c:pt idx="8223">
                  <c:v>2.4702662037088885</c:v>
                </c:pt>
                <c:pt idx="8224">
                  <c:v>2.4705671296323999</c:v>
                </c:pt>
                <c:pt idx="8225">
                  <c:v>2.4708217592633446</c:v>
                </c:pt>
                <c:pt idx="8226">
                  <c:v>2.4710763888942893</c:v>
                </c:pt>
                <c:pt idx="8227">
                  <c:v>2.4713541666715173</c:v>
                </c:pt>
                <c:pt idx="8228">
                  <c:v>2.4716666666718083</c:v>
                </c:pt>
                <c:pt idx="8229">
                  <c:v>2.4719328703722567</c:v>
                </c:pt>
                <c:pt idx="8230">
                  <c:v>2.4721875000032014</c:v>
                </c:pt>
                <c:pt idx="8231">
                  <c:v>2.4724537037036498</c:v>
                </c:pt>
                <c:pt idx="8232">
                  <c:v>2.4727199074113742</c:v>
                </c:pt>
                <c:pt idx="8233">
                  <c:v>2.4729745370423188</c:v>
                </c:pt>
                <c:pt idx="8234">
                  <c:v>2.4732291666659876</c:v>
                </c:pt>
                <c:pt idx="8235">
                  <c:v>2.4734953703737119</c:v>
                </c:pt>
                <c:pt idx="8236">
                  <c:v>2.4737500000046566</c:v>
                </c:pt>
                <c:pt idx="8237">
                  <c:v>2.474016203705105</c:v>
                </c:pt>
                <c:pt idx="8238">
                  <c:v>2.4742708333360497</c:v>
                </c:pt>
                <c:pt idx="8239">
                  <c:v>2.4745254629669944</c:v>
                </c:pt>
                <c:pt idx="8240">
                  <c:v>2.4747916666674428</c:v>
                </c:pt>
                <c:pt idx="8241">
                  <c:v>2.4750462962983875</c:v>
                </c:pt>
                <c:pt idx="8242">
                  <c:v>2.4753240740756155</c:v>
                </c:pt>
                <c:pt idx="8243">
                  <c:v>2.4755671296297805</c:v>
                </c:pt>
                <c:pt idx="8244">
                  <c:v>2.4758333333375049</c:v>
                </c:pt>
                <c:pt idx="8245">
                  <c:v>2.4760995370379533</c:v>
                </c:pt>
                <c:pt idx="8246">
                  <c:v>2.476354166668898</c:v>
                </c:pt>
                <c:pt idx="8247">
                  <c:v>2.4766203703693463</c:v>
                </c:pt>
                <c:pt idx="8248">
                  <c:v>2.476875000000291</c:v>
                </c:pt>
                <c:pt idx="8249">
                  <c:v>2.4771412037080154</c:v>
                </c:pt>
                <c:pt idx="8250">
                  <c:v>2.4773958333389601</c:v>
                </c:pt>
                <c:pt idx="8251">
                  <c:v>2.4776504629626288</c:v>
                </c:pt>
                <c:pt idx="8252">
                  <c:v>2.4779050925935735</c:v>
                </c:pt>
                <c:pt idx="8253">
                  <c:v>2.4781712963012978</c:v>
                </c:pt>
                <c:pt idx="8254">
                  <c:v>2.4784375000017462</c:v>
                </c:pt>
                <c:pt idx="8255">
                  <c:v>2.4786805555559113</c:v>
                </c:pt>
                <c:pt idx="8256">
                  <c:v>2.4789583333331393</c:v>
                </c:pt>
                <c:pt idx="8257">
                  <c:v>2.479212962964084</c:v>
                </c:pt>
                <c:pt idx="8258">
                  <c:v>2.4795138888948713</c:v>
                </c:pt>
                <c:pt idx="8259">
                  <c:v>2.4798842592645087</c:v>
                </c:pt>
                <c:pt idx="8260">
                  <c:v>2.4801388888881775</c:v>
                </c:pt>
                <c:pt idx="8261">
                  <c:v>2.4804050925959018</c:v>
                </c:pt>
                <c:pt idx="8262">
                  <c:v>2.4806712962963502</c:v>
                </c:pt>
                <c:pt idx="8263">
                  <c:v>2.4809143518577912</c:v>
                </c:pt>
                <c:pt idx="8264">
                  <c:v>2.4811921296350192</c:v>
                </c:pt>
                <c:pt idx="8265">
                  <c:v>2.481446759258688</c:v>
                </c:pt>
                <c:pt idx="8266">
                  <c:v>2.4817013888896327</c:v>
                </c:pt>
                <c:pt idx="8267">
                  <c:v>2.481967592597357</c:v>
                </c:pt>
                <c:pt idx="8268">
                  <c:v>2.4822337962978054</c:v>
                </c:pt>
                <c:pt idx="8269">
                  <c:v>2.4825000000055297</c:v>
                </c:pt>
                <c:pt idx="8270">
                  <c:v>2.4827662037059781</c:v>
                </c:pt>
                <c:pt idx="8271">
                  <c:v>2.4830208333369228</c:v>
                </c:pt>
                <c:pt idx="8272">
                  <c:v>2.4833101851909305</c:v>
                </c:pt>
                <c:pt idx="8273">
                  <c:v>2.4835648148145992</c:v>
                </c:pt>
                <c:pt idx="8274">
                  <c:v>2.4838310185223236</c:v>
                </c:pt>
                <c:pt idx="8275">
                  <c:v>2.484097222222772</c:v>
                </c:pt>
                <c:pt idx="8276">
                  <c:v>2.4843634259304963</c:v>
                </c:pt>
                <c:pt idx="8277">
                  <c:v>2.484618055561441</c:v>
                </c:pt>
                <c:pt idx="8278">
                  <c:v>2.484895833338669</c:v>
                </c:pt>
                <c:pt idx="8279">
                  <c:v>2.4851620370391174</c:v>
                </c:pt>
                <c:pt idx="8280">
                  <c:v>2.4854398148163455</c:v>
                </c:pt>
                <c:pt idx="8281">
                  <c:v>2.4857175925935735</c:v>
                </c:pt>
                <c:pt idx="8282">
                  <c:v>2.4859837963012978</c:v>
                </c:pt>
                <c:pt idx="8283">
                  <c:v>2.4884490740732872</c:v>
                </c:pt>
                <c:pt idx="8284">
                  <c:v>2.4887962962966412</c:v>
                </c:pt>
                <c:pt idx="8285">
                  <c:v>2.4890509259275859</c:v>
                </c:pt>
                <c:pt idx="8286">
                  <c:v>2.4893171296353103</c:v>
                </c:pt>
                <c:pt idx="8287">
                  <c:v>2.489571759258979</c:v>
                </c:pt>
                <c:pt idx="8288">
                  <c:v>2.4898379629667033</c:v>
                </c:pt>
                <c:pt idx="8289">
                  <c:v>2.4901620370364981</c:v>
                </c:pt>
                <c:pt idx="8290">
                  <c:v>2.4905902777827578</c:v>
                </c:pt>
                <c:pt idx="8291">
                  <c:v>2.4908564814832062</c:v>
                </c:pt>
                <c:pt idx="8292">
                  <c:v>2.4911226851909305</c:v>
                </c:pt>
                <c:pt idx="8293">
                  <c:v>2.4914236111144419</c:v>
                </c:pt>
                <c:pt idx="8294">
                  <c:v>2.4917361111147329</c:v>
                </c:pt>
                <c:pt idx="8295">
                  <c:v>2.4952777777798474</c:v>
                </c:pt>
                <c:pt idx="8296">
                  <c:v>2.4962962962963502</c:v>
                </c:pt>
                <c:pt idx="8297">
                  <c:v>2.4973032407433493</c:v>
                </c:pt>
                <c:pt idx="8298">
                  <c:v>2.4983333333366318</c:v>
                </c:pt>
                <c:pt idx="8299">
                  <c:v>2.4993634259299142</c:v>
                </c:pt>
                <c:pt idx="8300">
                  <c:v>2.5003935185231967</c:v>
                </c:pt>
                <c:pt idx="8301">
                  <c:v>2.5014120370396995</c:v>
                </c:pt>
                <c:pt idx="8302">
                  <c:v>2.5024537037097616</c:v>
                </c:pt>
                <c:pt idx="8303">
                  <c:v>2.5034837962957681</c:v>
                </c:pt>
                <c:pt idx="8304">
                  <c:v>2.5045023148195469</c:v>
                </c:pt>
                <c:pt idx="8305">
                  <c:v>2.5058217592595611</c:v>
                </c:pt>
                <c:pt idx="8306">
                  <c:v>2.5071527777836309</c:v>
                </c:pt>
                <c:pt idx="8307">
                  <c:v>2.5084953703699284</c:v>
                </c:pt>
                <c:pt idx="8308">
                  <c:v>2.5098379629635019</c:v>
                </c:pt>
                <c:pt idx="8309">
                  <c:v>2.5111342592645087</c:v>
                </c:pt>
                <c:pt idx="8310">
                  <c:v>2.5123263888890506</c:v>
                </c:pt>
                <c:pt idx="8311">
                  <c:v>2.5134837962978054</c:v>
                </c:pt>
                <c:pt idx="8312">
                  <c:v>2.5146643518528435</c:v>
                </c:pt>
                <c:pt idx="8313">
                  <c:v>2.5158564814846613</c:v>
                </c:pt>
                <c:pt idx="8314">
                  <c:v>2.5171064814858255</c:v>
                </c:pt>
                <c:pt idx="8315">
                  <c:v>2.518379629633273</c:v>
                </c:pt>
                <c:pt idx="8316">
                  <c:v>2.5197106481500668</c:v>
                </c:pt>
                <c:pt idx="8317">
                  <c:v>2.5210416666668607</c:v>
                </c:pt>
                <c:pt idx="8318">
                  <c:v>2.5223842592604342</c:v>
                </c:pt>
                <c:pt idx="8319">
                  <c:v>2.523715277777228</c:v>
                </c:pt>
                <c:pt idx="8320">
                  <c:v>2.5250462963012978</c:v>
                </c:pt>
                <c:pt idx="8321">
                  <c:v>2.5264120370411547</c:v>
                </c:pt>
                <c:pt idx="8322">
                  <c:v>2.5280208333351766</c:v>
                </c:pt>
                <c:pt idx="8323">
                  <c:v>2.5293865740750334</c:v>
                </c:pt>
                <c:pt idx="8324">
                  <c:v>2.5307175925918273</c:v>
                </c:pt>
                <c:pt idx="8325">
                  <c:v>2.5320486111158971</c:v>
                </c:pt>
                <c:pt idx="8326">
                  <c:v>2.5333449074096279</c:v>
                </c:pt>
                <c:pt idx="8327">
                  <c:v>2.5345023148183827</c:v>
                </c:pt>
                <c:pt idx="8328">
                  <c:v>2.5360069444504916</c:v>
                </c:pt>
                <c:pt idx="8329">
                  <c:v>2.5361574074122473</c:v>
                </c:pt>
                <c:pt idx="8330">
                  <c:v>2.5363194444435067</c:v>
                </c:pt>
                <c:pt idx="8331">
                  <c:v>2.536516203705105</c:v>
                </c:pt>
                <c:pt idx="8332">
                  <c:v>2.5367129629667033</c:v>
                </c:pt>
                <c:pt idx="8333">
                  <c:v>2.5368865740747424</c:v>
                </c:pt>
                <c:pt idx="8334">
                  <c:v>2.5370833333363407</c:v>
                </c:pt>
                <c:pt idx="8335">
                  <c:v>2.5372569444443798</c:v>
                </c:pt>
                <c:pt idx="8336">
                  <c:v>2.5374652777827578</c:v>
                </c:pt>
                <c:pt idx="8337">
                  <c:v>2.5376388888907968</c:v>
                </c:pt>
                <c:pt idx="8338">
                  <c:v>2.5378356481523952</c:v>
                </c:pt>
                <c:pt idx="8339">
                  <c:v>2.5380324074067175</c:v>
                </c:pt>
                <c:pt idx="8340">
                  <c:v>2.5382175925915362</c:v>
                </c:pt>
                <c:pt idx="8341">
                  <c:v>2.5400810185237788</c:v>
                </c:pt>
                <c:pt idx="8342">
                  <c:v>2.5402199074087548</c:v>
                </c:pt>
                <c:pt idx="8343">
                  <c:v>2.5403703703705105</c:v>
                </c:pt>
                <c:pt idx="8344">
                  <c:v>2.5405092592627625</c:v>
                </c:pt>
                <c:pt idx="8345">
                  <c:v>2.5407175925938645</c:v>
                </c:pt>
                <c:pt idx="8346">
                  <c:v>2.5409143518554629</c:v>
                </c:pt>
                <c:pt idx="8347">
                  <c:v>2.5411226851865649</c:v>
                </c:pt>
                <c:pt idx="8348">
                  <c:v>2.541331018517667</c:v>
                </c:pt>
                <c:pt idx="8349">
                  <c:v>2.541539351856045</c:v>
                </c:pt>
                <c:pt idx="8350">
                  <c:v>2.5417245370408637</c:v>
                </c:pt>
                <c:pt idx="8351">
                  <c:v>2.5419097222256823</c:v>
                </c:pt>
                <c:pt idx="8352">
                  <c:v>2.5421180555567844</c:v>
                </c:pt>
                <c:pt idx="8353">
                  <c:v>2.5423495370414457</c:v>
                </c:pt>
                <c:pt idx="8354">
                  <c:v>2.5425925925956108</c:v>
                </c:pt>
                <c:pt idx="8355">
                  <c:v>2.5427777777804295</c:v>
                </c:pt>
                <c:pt idx="8356">
                  <c:v>2.5429398148189648</c:v>
                </c:pt>
                <c:pt idx="8357">
                  <c:v>2.5431134259270038</c:v>
                </c:pt>
                <c:pt idx="8358">
                  <c:v>2.5432986111118225</c:v>
                </c:pt>
                <c:pt idx="8359">
                  <c:v>2.5434722222271375</c:v>
                </c:pt>
                <c:pt idx="8360">
                  <c:v>2.5436574074119562</c:v>
                </c:pt>
                <c:pt idx="8361">
                  <c:v>2.5438541666662786</c:v>
                </c:pt>
                <c:pt idx="8362">
                  <c:v>2.5440625000046566</c:v>
                </c:pt>
                <c:pt idx="8363">
                  <c:v>2.5442361111126957</c:v>
                </c:pt>
                <c:pt idx="8364">
                  <c:v>2.5444212962975143</c:v>
                </c:pt>
                <c:pt idx="8365">
                  <c:v>2.5446296296286164</c:v>
                </c:pt>
                <c:pt idx="8366">
                  <c:v>2.5448263888902147</c:v>
                </c:pt>
                <c:pt idx="8367">
                  <c:v>2.5450115740750334</c:v>
                </c:pt>
                <c:pt idx="8368">
                  <c:v>2.5452199074134114</c:v>
                </c:pt>
                <c:pt idx="8369">
                  <c:v>2.5453935185214505</c:v>
                </c:pt>
                <c:pt idx="8370">
                  <c:v>2.5455787037062692</c:v>
                </c:pt>
                <c:pt idx="8371">
                  <c:v>2.5457523148143082</c:v>
                </c:pt>
                <c:pt idx="8372">
                  <c:v>2.5459259259296232</c:v>
                </c:pt>
                <c:pt idx="8373">
                  <c:v>2.5461226851912215</c:v>
                </c:pt>
                <c:pt idx="8374">
                  <c:v>2.5463078703760402</c:v>
                </c:pt>
                <c:pt idx="8375">
                  <c:v>2.5465046296303626</c:v>
                </c:pt>
                <c:pt idx="8376">
                  <c:v>2.546701388891961</c:v>
                </c:pt>
                <c:pt idx="8377">
                  <c:v>2.546909722223063</c:v>
                </c:pt>
                <c:pt idx="8378">
                  <c:v>2.5494791666715173</c:v>
                </c:pt>
                <c:pt idx="8379">
                  <c:v>2.5497106481489027</c:v>
                </c:pt>
                <c:pt idx="8380">
                  <c:v>2.5498842592642177</c:v>
                </c:pt>
                <c:pt idx="8381">
                  <c:v>2.5500462962954771</c:v>
                </c:pt>
                <c:pt idx="8382">
                  <c:v>2.5502199074107921</c:v>
                </c:pt>
                <c:pt idx="8383">
                  <c:v>2.5503935185188311</c:v>
                </c:pt>
                <c:pt idx="8384">
                  <c:v>2.5506134259267128</c:v>
                </c:pt>
                <c:pt idx="8385">
                  <c:v>2.5508333333345945</c:v>
                </c:pt>
                <c:pt idx="8386">
                  <c:v>2.5510763888887595</c:v>
                </c:pt>
                <c:pt idx="8387">
                  <c:v>2.5512847222271375</c:v>
                </c:pt>
                <c:pt idx="8388">
                  <c:v>2.5515393518508063</c:v>
                </c:pt>
                <c:pt idx="8389">
                  <c:v>2.551828703704814</c:v>
                </c:pt>
                <c:pt idx="8390">
                  <c:v>2.5520486111126957</c:v>
                </c:pt>
                <c:pt idx="8391">
                  <c:v>2.5522685185205773</c:v>
                </c:pt>
                <c:pt idx="8392">
                  <c:v>2.552488425928459</c:v>
                </c:pt>
                <c:pt idx="8393">
                  <c:v>2.5526967592595611</c:v>
                </c:pt>
                <c:pt idx="8394">
                  <c:v>2.5528935185211594</c:v>
                </c:pt>
                <c:pt idx="8395">
                  <c:v>2.5531018518522615</c:v>
                </c:pt>
                <c:pt idx="8396">
                  <c:v>2.5532870370370802</c:v>
                </c:pt>
                <c:pt idx="8397">
                  <c:v>2.5534953703754582</c:v>
                </c:pt>
                <c:pt idx="8398">
                  <c:v>2.5536805555602768</c:v>
                </c:pt>
                <c:pt idx="8399">
                  <c:v>2.5538888888913789</c:v>
                </c:pt>
                <c:pt idx="8400">
                  <c:v>2.5540856481529772</c:v>
                </c:pt>
                <c:pt idx="8401">
                  <c:v>2.5542824074072996</c:v>
                </c:pt>
                <c:pt idx="8402">
                  <c:v>2.554479166668898</c:v>
                </c:pt>
                <c:pt idx="8403">
                  <c:v>2.5546759259304963</c:v>
                </c:pt>
                <c:pt idx="8404">
                  <c:v>2.5548842592615983</c:v>
                </c:pt>
                <c:pt idx="8405">
                  <c:v>2.5550810185231967</c:v>
                </c:pt>
                <c:pt idx="8406">
                  <c:v>2.5552662037080154</c:v>
                </c:pt>
                <c:pt idx="8407">
                  <c:v>2.5554745370391174</c:v>
                </c:pt>
                <c:pt idx="8408">
                  <c:v>2.5556712963007158</c:v>
                </c:pt>
                <c:pt idx="8409">
                  <c:v>2.5558680555550382</c:v>
                </c:pt>
                <c:pt idx="8410">
                  <c:v>2.5560648148166365</c:v>
                </c:pt>
                <c:pt idx="8411">
                  <c:v>2.5562731481477385</c:v>
                </c:pt>
                <c:pt idx="8412">
                  <c:v>2.5597916666665697</c:v>
                </c:pt>
                <c:pt idx="8413">
                  <c:v>2.5600000000049477</c:v>
                </c:pt>
                <c:pt idx="8414">
                  <c:v>2.56019675925927</c:v>
                </c:pt>
                <c:pt idx="8415">
                  <c:v>2.5603935185208684</c:v>
                </c:pt>
                <c:pt idx="8416">
                  <c:v>2.5606134259287501</c:v>
                </c:pt>
                <c:pt idx="8417">
                  <c:v>2.5609027777827578</c:v>
                </c:pt>
                <c:pt idx="8418">
                  <c:v>2.5611574074064265</c:v>
                </c:pt>
                <c:pt idx="8419">
                  <c:v>2.5613657407448045</c:v>
                </c:pt>
                <c:pt idx="8420">
                  <c:v>2.5615509259296232</c:v>
                </c:pt>
                <c:pt idx="8421">
                  <c:v>2.5617476851912215</c:v>
                </c:pt>
                <c:pt idx="8422">
                  <c:v>2.5619328703760402</c:v>
                </c:pt>
                <c:pt idx="8423">
                  <c:v>2.5620949074072996</c:v>
                </c:pt>
                <c:pt idx="8424">
                  <c:v>2.562291666668898</c:v>
                </c:pt>
                <c:pt idx="8425">
                  <c:v>2.562465277776937</c:v>
                </c:pt>
                <c:pt idx="8426">
                  <c:v>2.5626504629690317</c:v>
                </c:pt>
                <c:pt idx="8427">
                  <c:v>2.5628356481538503</c:v>
                </c:pt>
                <c:pt idx="8428">
                  <c:v>2.5630092592618894</c:v>
                </c:pt>
                <c:pt idx="8429">
                  <c:v>2.5631828703699284</c:v>
                </c:pt>
                <c:pt idx="8430">
                  <c:v>2.5633564814852434</c:v>
                </c:pt>
                <c:pt idx="8431">
                  <c:v>2.5635300925932825</c:v>
                </c:pt>
                <c:pt idx="8432">
                  <c:v>2.5637037037085975</c:v>
                </c:pt>
                <c:pt idx="8433">
                  <c:v>2.5638888888934162</c:v>
                </c:pt>
                <c:pt idx="8434">
                  <c:v>2.5640625000014552</c:v>
                </c:pt>
                <c:pt idx="8435">
                  <c:v>2.5642361111167702</c:v>
                </c:pt>
                <c:pt idx="8436">
                  <c:v>2.5644097222248092</c:v>
                </c:pt>
                <c:pt idx="8437">
                  <c:v>2.5645833333328483</c:v>
                </c:pt>
                <c:pt idx="8438">
                  <c:v>2.564768518517667</c:v>
                </c:pt>
                <c:pt idx="8439">
                  <c:v>2.564942129632982</c:v>
                </c:pt>
                <c:pt idx="8440">
                  <c:v>2.5651041666715173</c:v>
                </c:pt>
                <c:pt idx="8441">
                  <c:v>2.5652777777795563</c:v>
                </c:pt>
                <c:pt idx="8442">
                  <c:v>2.5654513888948713</c:v>
                </c:pt>
                <c:pt idx="8443">
                  <c:v>2.5656250000029104</c:v>
                </c:pt>
                <c:pt idx="8444">
                  <c:v>2.5657986111109494</c:v>
                </c:pt>
                <c:pt idx="8445">
                  <c:v>2.5659722222262644</c:v>
                </c:pt>
                <c:pt idx="8446">
                  <c:v>2.5661458333343035</c:v>
                </c:pt>
                <c:pt idx="8447">
                  <c:v>2.5663194444496185</c:v>
                </c:pt>
                <c:pt idx="8448">
                  <c:v>2.5665393518575002</c:v>
                </c:pt>
                <c:pt idx="8449">
                  <c:v>2.5667129629655392</c:v>
                </c:pt>
                <c:pt idx="8450">
                  <c:v>2.5668981481503579</c:v>
                </c:pt>
                <c:pt idx="8451">
                  <c:v>2.5670601851888932</c:v>
                </c:pt>
                <c:pt idx="8452">
                  <c:v>2.5673148148198379</c:v>
                </c:pt>
                <c:pt idx="8453">
                  <c:v>2.5676157407433493</c:v>
                </c:pt>
                <c:pt idx="8454">
                  <c:v>2.5679166666668607</c:v>
                </c:pt>
                <c:pt idx="8455">
                  <c:v>2.5682060185208684</c:v>
                </c:pt>
                <c:pt idx="8456">
                  <c:v>2.5685069444443798</c:v>
                </c:pt>
                <c:pt idx="8457">
                  <c:v>2.5688078703751671</c:v>
                </c:pt>
                <c:pt idx="8458">
                  <c:v>2.5691087962986785</c:v>
                </c:pt>
                <c:pt idx="8459">
                  <c:v>2.5693634259296232</c:v>
                </c:pt>
                <c:pt idx="8460">
                  <c:v>2.5695370370376622</c:v>
                </c:pt>
                <c:pt idx="8461">
                  <c:v>2.5697106481529772</c:v>
                </c:pt>
                <c:pt idx="8462">
                  <c:v>2.5698958333377959</c:v>
                </c:pt>
                <c:pt idx="8463">
                  <c:v>2.570069444445835</c:v>
                </c:pt>
                <c:pt idx="8464">
                  <c:v>2.5702314814843703</c:v>
                </c:pt>
                <c:pt idx="8465">
                  <c:v>2.5704050925924093</c:v>
                </c:pt>
                <c:pt idx="8466">
                  <c:v>2.5705787037077243</c:v>
                </c:pt>
                <c:pt idx="8467">
                  <c:v>2.5707523148157634</c:v>
                </c:pt>
                <c:pt idx="8468">
                  <c:v>2.5709375000005821</c:v>
                </c:pt>
                <c:pt idx="8469">
                  <c:v>2.5711342592621804</c:v>
                </c:pt>
                <c:pt idx="8470">
                  <c:v>2.5713194444469991</c:v>
                </c:pt>
                <c:pt idx="8471">
                  <c:v>2.5715046296318178</c:v>
                </c:pt>
                <c:pt idx="8472">
                  <c:v>2.5739467592647998</c:v>
                </c:pt>
                <c:pt idx="8473">
                  <c:v>2.5741319444496185</c:v>
                </c:pt>
                <c:pt idx="8474">
                  <c:v>2.5743055555576575</c:v>
                </c:pt>
                <c:pt idx="8475">
                  <c:v>2.5744791666656965</c:v>
                </c:pt>
                <c:pt idx="8476">
                  <c:v>2.5746643518577912</c:v>
                </c:pt>
                <c:pt idx="8477">
                  <c:v>2.5748958333351766</c:v>
                </c:pt>
                <c:pt idx="8478">
                  <c:v>2.5751736111124046</c:v>
                </c:pt>
                <c:pt idx="8479">
                  <c:v>2.5754629629664123</c:v>
                </c:pt>
                <c:pt idx="8480">
                  <c:v>2.5757060185205773</c:v>
                </c:pt>
                <c:pt idx="8481">
                  <c:v>2.5758680555591127</c:v>
                </c:pt>
                <c:pt idx="8482">
                  <c:v>2.5760532407439314</c:v>
                </c:pt>
                <c:pt idx="8483">
                  <c:v>2.5762152777824667</c:v>
                </c:pt>
                <c:pt idx="8484">
                  <c:v>2.5763888888905058</c:v>
                </c:pt>
                <c:pt idx="8485">
                  <c:v>2.5765740740753245</c:v>
                </c:pt>
                <c:pt idx="8486">
                  <c:v>2.5767361111138598</c:v>
                </c:pt>
                <c:pt idx="8487">
                  <c:v>2.5769444444449618</c:v>
                </c:pt>
                <c:pt idx="8488">
                  <c:v>2.5771180555602768</c:v>
                </c:pt>
                <c:pt idx="8489">
                  <c:v>2.5773032407450955</c:v>
                </c:pt>
                <c:pt idx="8490">
                  <c:v>2.5774768518531346</c:v>
                </c:pt>
                <c:pt idx="8491">
                  <c:v>2.5776504629684496</c:v>
                </c:pt>
                <c:pt idx="8492">
                  <c:v>2.5778240740764886</c:v>
                </c:pt>
                <c:pt idx="8493">
                  <c:v>2.5779976851845277</c:v>
                </c:pt>
                <c:pt idx="8494">
                  <c:v>2.5781712962998427</c:v>
                </c:pt>
                <c:pt idx="8495">
                  <c:v>2.578368055561441</c:v>
                </c:pt>
                <c:pt idx="8496">
                  <c:v>2.5785879629620467</c:v>
                </c:pt>
                <c:pt idx="8497">
                  <c:v>2.5788078703699284</c:v>
                </c:pt>
                <c:pt idx="8498">
                  <c:v>2.5790277777778101</c:v>
                </c:pt>
                <c:pt idx="8499">
                  <c:v>2.5792129629626288</c:v>
                </c:pt>
                <c:pt idx="8500">
                  <c:v>2.5794097222242272</c:v>
                </c:pt>
                <c:pt idx="8501">
                  <c:v>2.5796296296321088</c:v>
                </c:pt>
                <c:pt idx="8502">
                  <c:v>2.5798495370399905</c:v>
                </c:pt>
                <c:pt idx="8503">
                  <c:v>2.5800578703710926</c:v>
                </c:pt>
                <c:pt idx="8504">
                  <c:v>2.5802546296326909</c:v>
                </c:pt>
                <c:pt idx="8505">
                  <c:v>2.580462962963793</c:v>
                </c:pt>
                <c:pt idx="8506">
                  <c:v>2.580671296302171</c:v>
                </c:pt>
                <c:pt idx="8507">
                  <c:v>2.5809027777795563</c:v>
                </c:pt>
                <c:pt idx="8508">
                  <c:v>2.5810995370411547</c:v>
                </c:pt>
                <c:pt idx="8509">
                  <c:v>2.5813078703722567</c:v>
                </c:pt>
                <c:pt idx="8510">
                  <c:v>2.5816087962957681</c:v>
                </c:pt>
                <c:pt idx="8511">
                  <c:v>2.5818402777804295</c:v>
                </c:pt>
                <c:pt idx="8512">
                  <c:v>2.5820254629652482</c:v>
                </c:pt>
                <c:pt idx="8513">
                  <c:v>2.5822222222268465</c:v>
                </c:pt>
                <c:pt idx="8514">
                  <c:v>2.5823958333348855</c:v>
                </c:pt>
                <c:pt idx="8515">
                  <c:v>2.5825810185197042</c:v>
                </c:pt>
                <c:pt idx="8516">
                  <c:v>2.5827893518508063</c:v>
                </c:pt>
                <c:pt idx="8517">
                  <c:v>2.583009259258688</c:v>
                </c:pt>
                <c:pt idx="8518">
                  <c:v>2.5832291666665697</c:v>
                </c:pt>
                <c:pt idx="8519">
                  <c:v>2.5834375000049477</c:v>
                </c:pt>
                <c:pt idx="8520">
                  <c:v>2.5836458333360497</c:v>
                </c:pt>
                <c:pt idx="8521">
                  <c:v>2.5838657407439314</c:v>
                </c:pt>
                <c:pt idx="8522">
                  <c:v>2.5840972222213168</c:v>
                </c:pt>
                <c:pt idx="8523">
                  <c:v>2.5843518518522615</c:v>
                </c:pt>
                <c:pt idx="8524">
                  <c:v>2.5845949074064265</c:v>
                </c:pt>
                <c:pt idx="8525">
                  <c:v>2.5848263888910878</c:v>
                </c:pt>
                <c:pt idx="8526">
                  <c:v>2.5850347222221899</c:v>
                </c:pt>
                <c:pt idx="8527">
                  <c:v>2.5852662037068512</c:v>
                </c:pt>
                <c:pt idx="8528">
                  <c:v>2.5854976851842366</c:v>
                </c:pt>
                <c:pt idx="8529">
                  <c:v>2.585729166668898</c:v>
                </c:pt>
                <c:pt idx="8530">
                  <c:v>2.5860185185229057</c:v>
                </c:pt>
                <c:pt idx="8531">
                  <c:v>2.5862962963001337</c:v>
                </c:pt>
                <c:pt idx="8532">
                  <c:v>2.5865856481541414</c:v>
                </c:pt>
                <c:pt idx="8533">
                  <c:v>2.5868518518545898</c:v>
                </c:pt>
                <c:pt idx="8534">
                  <c:v>2.5870717592624715</c:v>
                </c:pt>
                <c:pt idx="8535">
                  <c:v>2.5872800925935735</c:v>
                </c:pt>
                <c:pt idx="8536">
                  <c:v>2.5874768518551718</c:v>
                </c:pt>
                <c:pt idx="8537">
                  <c:v>2.5877083333325572</c:v>
                </c:pt>
                <c:pt idx="8538">
                  <c:v>2.5879513888939982</c:v>
                </c:pt>
                <c:pt idx="8539">
                  <c:v>2.588206018517667</c:v>
                </c:pt>
                <c:pt idx="8540">
                  <c:v>2.588518518517958</c:v>
                </c:pt>
                <c:pt idx="8541">
                  <c:v>2.588865740741312</c:v>
                </c:pt>
                <c:pt idx="8542">
                  <c:v>2.5892476851877291</c:v>
                </c:pt>
                <c:pt idx="8543">
                  <c:v>2.5895486111112405</c:v>
                </c:pt>
                <c:pt idx="8544">
                  <c:v>2.5897685185191222</c:v>
                </c:pt>
                <c:pt idx="8545">
                  <c:v>2.5900000000037835</c:v>
                </c:pt>
                <c:pt idx="8546">
                  <c:v>2.5902893518577912</c:v>
                </c:pt>
                <c:pt idx="8547">
                  <c:v>2.5905671296350192</c:v>
                </c:pt>
                <c:pt idx="8548">
                  <c:v>2.5908449074122473</c:v>
                </c:pt>
                <c:pt idx="8549">
                  <c:v>2.5911111111126957</c:v>
                </c:pt>
                <c:pt idx="8550">
                  <c:v>2.5913657407436403</c:v>
                </c:pt>
                <c:pt idx="8551">
                  <c:v>2.5916319444440887</c:v>
                </c:pt>
                <c:pt idx="8552">
                  <c:v>2.5918981481518131</c:v>
                </c:pt>
                <c:pt idx="8553">
                  <c:v>2.5921759259290411</c:v>
                </c:pt>
                <c:pt idx="8554">
                  <c:v>2.5924305555599858</c:v>
                </c:pt>
                <c:pt idx="8555">
                  <c:v>2.5926967592604342</c:v>
                </c:pt>
                <c:pt idx="8556">
                  <c:v>2.5929513888913789</c:v>
                </c:pt>
                <c:pt idx="8557">
                  <c:v>2.5932060185223236</c:v>
                </c:pt>
                <c:pt idx="8558">
                  <c:v>2.5934606481532683</c:v>
                </c:pt>
                <c:pt idx="8559">
                  <c:v>2.593715277776937</c:v>
                </c:pt>
                <c:pt idx="8560">
                  <c:v>2.5939467592615983</c:v>
                </c:pt>
                <c:pt idx="8561">
                  <c:v>2.594201388892543</c:v>
                </c:pt>
                <c:pt idx="8562">
                  <c:v>2.5944560185234877</c:v>
                </c:pt>
                <c:pt idx="8563">
                  <c:v>2.5946990740776528</c:v>
                </c:pt>
                <c:pt idx="8564">
                  <c:v>2.5949537037085975</c:v>
                </c:pt>
                <c:pt idx="8565">
                  <c:v>2.5952314814858255</c:v>
                </c:pt>
                <c:pt idx="8566">
                  <c:v>2.5978009259270038</c:v>
                </c:pt>
                <c:pt idx="8567">
                  <c:v>2.5979861111118225</c:v>
                </c:pt>
                <c:pt idx="8568">
                  <c:v>2.5981712962966412</c:v>
                </c:pt>
                <c:pt idx="8569">
                  <c:v>2.5983564814814599</c:v>
                </c:pt>
                <c:pt idx="8570">
                  <c:v>2.5985416666662786</c:v>
                </c:pt>
                <c:pt idx="8571">
                  <c:v>2.5987615740741603</c:v>
                </c:pt>
                <c:pt idx="8572">
                  <c:v>2.5991319444437977</c:v>
                </c:pt>
                <c:pt idx="8573">
                  <c:v>2.5994560185208684</c:v>
                </c:pt>
                <c:pt idx="8574">
                  <c:v>2.5997569444443798</c:v>
                </c:pt>
                <c:pt idx="8575">
                  <c:v>2.6000000000058208</c:v>
                </c:pt>
                <c:pt idx="8576">
                  <c:v>2.6003240740756155</c:v>
                </c:pt>
                <c:pt idx="8577">
                  <c:v>2.6050810185188311</c:v>
                </c:pt>
                <c:pt idx="8578">
                  <c:v>2.6060879629658302</c:v>
                </c:pt>
                <c:pt idx="8579">
                  <c:v>2.607106481482333</c:v>
                </c:pt>
                <c:pt idx="8580">
                  <c:v>2.6081481481523952</c:v>
                </c:pt>
                <c:pt idx="8581">
                  <c:v>2.6092129629687406</c:v>
                </c:pt>
                <c:pt idx="8582">
                  <c:v>2.6103935185237788</c:v>
                </c:pt>
                <c:pt idx="8583">
                  <c:v>2.6115162037094706</c:v>
                </c:pt>
                <c:pt idx="8584">
                  <c:v>2.6126388888878864</c:v>
                </c:pt>
                <c:pt idx="8585">
                  <c:v>2.6136689814811689</c:v>
                </c:pt>
                <c:pt idx="8586">
                  <c:v>2.614710648151231</c:v>
                </c:pt>
                <c:pt idx="8587">
                  <c:v>2.6157407407445135</c:v>
                </c:pt>
                <c:pt idx="8588">
                  <c:v>2.6167824074072996</c:v>
                </c:pt>
                <c:pt idx="8589">
                  <c:v>2.6178125000005821</c:v>
                </c:pt>
                <c:pt idx="8590">
                  <c:v>2.6191203703710926</c:v>
                </c:pt>
                <c:pt idx="8591">
                  <c:v>2.6192592592633446</c:v>
                </c:pt>
                <c:pt idx="8592">
                  <c:v>2.6193981481483206</c:v>
                </c:pt>
                <c:pt idx="8593">
                  <c:v>2.619594907409919</c:v>
                </c:pt>
                <c:pt idx="8594">
                  <c:v>2.619837962964084</c:v>
                </c:pt>
                <c:pt idx="8595">
                  <c:v>2.6200925925950287</c:v>
                </c:pt>
                <c:pt idx="8596">
                  <c:v>2.6202430555567844</c:v>
                </c:pt>
                <c:pt idx="8597">
                  <c:v>2.6204050925953197</c:v>
                </c:pt>
                <c:pt idx="8598">
                  <c:v>2.6206134259264218</c:v>
                </c:pt>
                <c:pt idx="8599">
                  <c:v>2.6208333333343035</c:v>
                </c:pt>
                <c:pt idx="8600">
                  <c:v>2.6210532407421852</c:v>
                </c:pt>
                <c:pt idx="8601">
                  <c:v>2.6212615740732872</c:v>
                </c:pt>
                <c:pt idx="8602">
                  <c:v>2.6214699074116652</c:v>
                </c:pt>
                <c:pt idx="8603">
                  <c:v>2.6216898148195469</c:v>
                </c:pt>
                <c:pt idx="8604">
                  <c:v>2.6219560185199953</c:v>
                </c:pt>
                <c:pt idx="8605">
                  <c:v>2.62221064815094</c:v>
                </c:pt>
                <c:pt idx="8606">
                  <c:v>2.6224074074125383</c:v>
                </c:pt>
                <c:pt idx="8607">
                  <c:v>2.6226041666668607</c:v>
                </c:pt>
                <c:pt idx="8608">
                  <c:v>2.6228240740747424</c:v>
                </c:pt>
                <c:pt idx="8609">
                  <c:v>2.6230555555594037</c:v>
                </c:pt>
                <c:pt idx="8610">
                  <c:v>2.6232754629672854</c:v>
                </c:pt>
                <c:pt idx="8611">
                  <c:v>2.6235069444446708</c:v>
                </c:pt>
                <c:pt idx="8612">
                  <c:v>2.6237384259293322</c:v>
                </c:pt>
                <c:pt idx="8613">
                  <c:v>2.6239699074067175</c:v>
                </c:pt>
                <c:pt idx="8614">
                  <c:v>2.6241782407450955</c:v>
                </c:pt>
                <c:pt idx="8615">
                  <c:v>2.6244097222224809</c:v>
                </c:pt>
                <c:pt idx="8616">
                  <c:v>2.6246296296303626</c:v>
                </c:pt>
                <c:pt idx="8617">
                  <c:v>2.624826388891961</c:v>
                </c:pt>
                <c:pt idx="8618">
                  <c:v>2.625034722223063</c:v>
                </c:pt>
                <c:pt idx="8619">
                  <c:v>2.625243055561441</c:v>
                </c:pt>
                <c:pt idx="8620">
                  <c:v>2.6254398148157634</c:v>
                </c:pt>
                <c:pt idx="8621">
                  <c:v>2.6256597222236451</c:v>
                </c:pt>
                <c:pt idx="8622">
                  <c:v>2.6258564814852434</c:v>
                </c:pt>
                <c:pt idx="8623">
                  <c:v>2.6260648148163455</c:v>
                </c:pt>
                <c:pt idx="8624">
                  <c:v>2.6262615740779438</c:v>
                </c:pt>
                <c:pt idx="8625">
                  <c:v>2.6264699074090458</c:v>
                </c:pt>
                <c:pt idx="8626">
                  <c:v>2.6266666666706442</c:v>
                </c:pt>
                <c:pt idx="8627">
                  <c:v>2.6268634259249666</c:v>
                </c:pt>
                <c:pt idx="8628">
                  <c:v>2.6270717592633446</c:v>
                </c:pt>
                <c:pt idx="8629">
                  <c:v>2.6272800925944466</c:v>
                </c:pt>
                <c:pt idx="8630">
                  <c:v>2.6274652777792653</c:v>
                </c:pt>
                <c:pt idx="8631">
                  <c:v>2.6276736111103673</c:v>
                </c:pt>
                <c:pt idx="8632">
                  <c:v>2.627858796302462</c:v>
                </c:pt>
                <c:pt idx="8633">
                  <c:v>2.6280555555567844</c:v>
                </c:pt>
                <c:pt idx="8634">
                  <c:v>2.6282291666720994</c:v>
                </c:pt>
                <c:pt idx="8635">
                  <c:v>2.6284722222262644</c:v>
                </c:pt>
                <c:pt idx="8636">
                  <c:v>2.6287152777804295</c:v>
                </c:pt>
                <c:pt idx="8637">
                  <c:v>2.6289236111115315</c:v>
                </c:pt>
                <c:pt idx="8638">
                  <c:v>2.6290740740732872</c:v>
                </c:pt>
                <c:pt idx="8639">
                  <c:v>2.6292476851886022</c:v>
                </c:pt>
                <c:pt idx="8640">
                  <c:v>2.6294560185197042</c:v>
                </c:pt>
                <c:pt idx="8641">
                  <c:v>2.6296527777813026</c:v>
                </c:pt>
                <c:pt idx="8642">
                  <c:v>2.6298611111124046</c:v>
                </c:pt>
                <c:pt idx="8643">
                  <c:v>2.6300462962972233</c:v>
                </c:pt>
                <c:pt idx="8644">
                  <c:v>2.6302546296356013</c:v>
                </c:pt>
                <c:pt idx="8645">
                  <c:v>2.6304629629667033</c:v>
                </c:pt>
                <c:pt idx="8646">
                  <c:v>2.6306597222283017</c:v>
                </c:pt>
                <c:pt idx="8647">
                  <c:v>2.6308680555594037</c:v>
                </c:pt>
                <c:pt idx="8648">
                  <c:v>2.6310763888905058</c:v>
                </c:pt>
                <c:pt idx="8649">
                  <c:v>2.6312847222216078</c:v>
                </c:pt>
                <c:pt idx="8650">
                  <c:v>2.6314699074064265</c:v>
                </c:pt>
                <c:pt idx="8651">
                  <c:v>2.6316666666680248</c:v>
                </c:pt>
                <c:pt idx="8652">
                  <c:v>2.6318634259296232</c:v>
                </c:pt>
                <c:pt idx="8653">
                  <c:v>2.6320717592607252</c:v>
                </c:pt>
                <c:pt idx="8654">
                  <c:v>2.6322800925918273</c:v>
                </c:pt>
                <c:pt idx="8655">
                  <c:v>2.632499999999709</c:v>
                </c:pt>
                <c:pt idx="8656">
                  <c:v>2.6327314814843703</c:v>
                </c:pt>
                <c:pt idx="8657">
                  <c:v>2.6329976851848187</c:v>
                </c:pt>
                <c:pt idx="8658">
                  <c:v>2.6332523148157634</c:v>
                </c:pt>
                <c:pt idx="8659">
                  <c:v>2.6334953703699284</c:v>
                </c:pt>
                <c:pt idx="8660">
                  <c:v>2.6363078703725478</c:v>
                </c:pt>
                <c:pt idx="8661">
                  <c:v>2.6366087962960592</c:v>
                </c:pt>
                <c:pt idx="8662">
                  <c:v>2.6367476851883112</c:v>
                </c:pt>
                <c:pt idx="8663">
                  <c:v>2.6369328703731298</c:v>
                </c:pt>
                <c:pt idx="8664">
                  <c:v>2.6371412037042319</c:v>
                </c:pt>
                <c:pt idx="8665">
                  <c:v>2.6373611111121136</c:v>
                </c:pt>
                <c:pt idx="8666">
                  <c:v>2.6376504629661213</c:v>
                </c:pt>
                <c:pt idx="8667">
                  <c:v>2.638043981482042</c:v>
                </c:pt>
                <c:pt idx="8668">
                  <c:v>2.6382986111129867</c:v>
                </c:pt>
                <c:pt idx="8669">
                  <c:v>2.638530092597648</c:v>
                </c:pt>
                <c:pt idx="8670">
                  <c:v>2.6387384259287501</c:v>
                </c:pt>
                <c:pt idx="8671">
                  <c:v>2.6389467592598521</c:v>
                </c:pt>
                <c:pt idx="8672">
                  <c:v>2.6391435185214505</c:v>
                </c:pt>
                <c:pt idx="8673">
                  <c:v>2.6393287037062692</c:v>
                </c:pt>
                <c:pt idx="8674">
                  <c:v>2.6395717592604342</c:v>
                </c:pt>
                <c:pt idx="8675">
                  <c:v>2.6398148148145992</c:v>
                </c:pt>
                <c:pt idx="8676">
                  <c:v>2.6400810185223236</c:v>
                </c:pt>
                <c:pt idx="8677">
                  <c:v>2.6403240740764886</c:v>
                </c:pt>
                <c:pt idx="8678">
                  <c:v>2.6405787037074333</c:v>
                </c:pt>
                <c:pt idx="8679">
                  <c:v>2.640833333338378</c:v>
                </c:pt>
                <c:pt idx="8680">
                  <c:v>2.6410532407462597</c:v>
                </c:pt>
                <c:pt idx="8681">
                  <c:v>2.6412500000005821</c:v>
                </c:pt>
                <c:pt idx="8682">
                  <c:v>2.6414467592621804</c:v>
                </c:pt>
                <c:pt idx="8683">
                  <c:v>2.6416435185237788</c:v>
                </c:pt>
                <c:pt idx="8684">
                  <c:v>2.6418634259316605</c:v>
                </c:pt>
                <c:pt idx="8685">
                  <c:v>2.6420833333322662</c:v>
                </c:pt>
                <c:pt idx="8686">
                  <c:v>2.6423379629632109</c:v>
                </c:pt>
                <c:pt idx="8687">
                  <c:v>2.6426157407404389</c:v>
                </c:pt>
                <c:pt idx="8688">
                  <c:v>2.6429050925944466</c:v>
                </c:pt>
                <c:pt idx="8689">
                  <c:v>2.643171296302171</c:v>
                </c:pt>
                <c:pt idx="8690">
                  <c:v>2.643414351856336</c:v>
                </c:pt>
                <c:pt idx="8691">
                  <c:v>2.6436111111106584</c:v>
                </c:pt>
                <c:pt idx="8692">
                  <c:v>2.6438194444490364</c:v>
                </c:pt>
                <c:pt idx="8693">
                  <c:v>2.6440046296338551</c:v>
                </c:pt>
                <c:pt idx="8694">
                  <c:v>2.6442013888881775</c:v>
                </c:pt>
                <c:pt idx="8695">
                  <c:v>2.6444212962960592</c:v>
                </c:pt>
                <c:pt idx="8696">
                  <c:v>2.6446180555576575</c:v>
                </c:pt>
                <c:pt idx="8697">
                  <c:v>2.6448495370423188</c:v>
                </c:pt>
                <c:pt idx="8698">
                  <c:v>2.6450694444502005</c:v>
                </c:pt>
                <c:pt idx="8699">
                  <c:v>2.6453240740738693</c:v>
                </c:pt>
                <c:pt idx="8700">
                  <c:v>2.6455671296353103</c:v>
                </c:pt>
                <c:pt idx="8701">
                  <c:v>2.6457986111126957</c:v>
                </c:pt>
                <c:pt idx="8702">
                  <c:v>2.645995370374294</c:v>
                </c:pt>
                <c:pt idx="8703">
                  <c:v>2.6461921296286164</c:v>
                </c:pt>
                <c:pt idx="8704">
                  <c:v>2.6463888888902147</c:v>
                </c:pt>
                <c:pt idx="8705">
                  <c:v>2.6465972222213168</c:v>
                </c:pt>
                <c:pt idx="8706">
                  <c:v>2.6468171296291985</c:v>
                </c:pt>
                <c:pt idx="8707">
                  <c:v>2.6470370370370802</c:v>
                </c:pt>
                <c:pt idx="8708">
                  <c:v>2.6472569444449618</c:v>
                </c:pt>
                <c:pt idx="8709">
                  <c:v>2.6474652777833398</c:v>
                </c:pt>
                <c:pt idx="8710">
                  <c:v>2.6476736111144419</c:v>
                </c:pt>
                <c:pt idx="8711">
                  <c:v>2.6478703703760402</c:v>
                </c:pt>
                <c:pt idx="8712">
                  <c:v>2.6480787037071423</c:v>
                </c:pt>
                <c:pt idx="8713">
                  <c:v>2.648298611115024</c:v>
                </c:pt>
                <c:pt idx="8714">
                  <c:v>2.648506944446126</c:v>
                </c:pt>
                <c:pt idx="8715">
                  <c:v>2.648715277777228</c:v>
                </c:pt>
                <c:pt idx="8716">
                  <c:v>2.648923611115606</c:v>
                </c:pt>
                <c:pt idx="8717">
                  <c:v>2.6491319444467081</c:v>
                </c:pt>
                <c:pt idx="8718">
                  <c:v>2.6493402777778101</c:v>
                </c:pt>
                <c:pt idx="8719">
                  <c:v>2.6495486111161881</c:v>
                </c:pt>
                <c:pt idx="8720">
                  <c:v>2.6497685185240698</c:v>
                </c:pt>
                <c:pt idx="8721">
                  <c:v>2.6499884259319515</c:v>
                </c:pt>
                <c:pt idx="8722">
                  <c:v>2.6501967592630535</c:v>
                </c:pt>
                <c:pt idx="8723">
                  <c:v>2.6504166666709352</c:v>
                </c:pt>
                <c:pt idx="8724">
                  <c:v>2.6506481481483206</c:v>
                </c:pt>
                <c:pt idx="8725">
                  <c:v>2.650844907409919</c:v>
                </c:pt>
                <c:pt idx="8726">
                  <c:v>2.651053240741021</c:v>
                </c:pt>
                <c:pt idx="8727">
                  <c:v>2.6512500000026193</c:v>
                </c:pt>
                <c:pt idx="8728">
                  <c:v>2.6514583333337214</c:v>
                </c:pt>
                <c:pt idx="8729">
                  <c:v>2.6516898148183827</c:v>
                </c:pt>
                <c:pt idx="8730">
                  <c:v>2.6519560185188311</c:v>
                </c:pt>
                <c:pt idx="8731">
                  <c:v>2.6521875000034925</c:v>
                </c:pt>
                <c:pt idx="8732">
                  <c:v>2.6523726851883112</c:v>
                </c:pt>
                <c:pt idx="8733">
                  <c:v>2.6525578703731298</c:v>
                </c:pt>
                <c:pt idx="8734">
                  <c:v>2.6527777777810115</c:v>
                </c:pt>
                <c:pt idx="8735">
                  <c:v>2.6529861111121136</c:v>
                </c:pt>
                <c:pt idx="8736">
                  <c:v>2.6532060185199953</c:v>
                </c:pt>
                <c:pt idx="8737">
                  <c:v>2.6534143518510973</c:v>
                </c:pt>
                <c:pt idx="8738">
                  <c:v>2.6536111111126957</c:v>
                </c:pt>
                <c:pt idx="8739">
                  <c:v>2.6538310185205773</c:v>
                </c:pt>
                <c:pt idx="8740">
                  <c:v>2.654050925928459</c:v>
                </c:pt>
                <c:pt idx="8741">
                  <c:v>2.6542592592595611</c:v>
                </c:pt>
                <c:pt idx="8742">
                  <c:v>2.6544560185211594</c:v>
                </c:pt>
                <c:pt idx="8743">
                  <c:v>2.6546759259290411</c:v>
                </c:pt>
                <c:pt idx="8744">
                  <c:v>2.6548842592601432</c:v>
                </c:pt>
                <c:pt idx="8745">
                  <c:v>2.6550810185217415</c:v>
                </c:pt>
                <c:pt idx="8746">
                  <c:v>2.6552893518528435</c:v>
                </c:pt>
                <c:pt idx="8747">
                  <c:v>2.6554861111144419</c:v>
                </c:pt>
                <c:pt idx="8748">
                  <c:v>2.6556828703760402</c:v>
                </c:pt>
                <c:pt idx="8749">
                  <c:v>2.6559027777839219</c:v>
                </c:pt>
                <c:pt idx="8750">
                  <c:v>2.6560995370382443</c:v>
                </c:pt>
                <c:pt idx="8751">
                  <c:v>2.6563078703693463</c:v>
                </c:pt>
                <c:pt idx="8752">
                  <c:v>2.6565162037077243</c:v>
                </c:pt>
                <c:pt idx="8753">
                  <c:v>2.6567129629620467</c:v>
                </c:pt>
                <c:pt idx="8754">
                  <c:v>2.6569097222236451</c:v>
                </c:pt>
                <c:pt idx="8755">
                  <c:v>2.6593634259261307</c:v>
                </c:pt>
                <c:pt idx="8756">
                  <c:v>2.6595023148183827</c:v>
                </c:pt>
                <c:pt idx="8757">
                  <c:v>2.6596412037033588</c:v>
                </c:pt>
                <c:pt idx="8758">
                  <c:v>2.6597800925956108</c:v>
                </c:pt>
                <c:pt idx="8759">
                  <c:v>2.6599884259267128</c:v>
                </c:pt>
                <c:pt idx="8760">
                  <c:v>2.6602662037039408</c:v>
                </c:pt>
                <c:pt idx="8761">
                  <c:v>2.6606018518577912</c:v>
                </c:pt>
                <c:pt idx="8762">
                  <c:v>2.6609259259275859</c:v>
                </c:pt>
                <c:pt idx="8763">
                  <c:v>2.6611805555585306</c:v>
                </c:pt>
                <c:pt idx="8764">
                  <c:v>2.6614004629664123</c:v>
                </c:pt>
                <c:pt idx="8765">
                  <c:v>2.66168981482042</c:v>
                </c:pt>
                <c:pt idx="8766">
                  <c:v>2.6653587963010068</c:v>
                </c:pt>
                <c:pt idx="8767">
                  <c:v>2.6663541666712263</c:v>
                </c:pt>
                <c:pt idx="8768">
                  <c:v>2.6673842592645087</c:v>
                </c:pt>
                <c:pt idx="8769">
                  <c:v>2.6684027777810115</c:v>
                </c:pt>
                <c:pt idx="8770">
                  <c:v>2.669675925928459</c:v>
                </c:pt>
                <c:pt idx="8771">
                  <c:v>2.6708449074067175</c:v>
                </c:pt>
                <c:pt idx="8772">
                  <c:v>2.672013888892252</c:v>
                </c:pt>
                <c:pt idx="8773">
                  <c:v>2.6731597222242272</c:v>
                </c:pt>
                <c:pt idx="8774">
                  <c:v>2.6743402777792653</c:v>
                </c:pt>
                <c:pt idx="8775">
                  <c:v>2.6754861111112405</c:v>
                </c:pt>
                <c:pt idx="8776">
                  <c:v>2.6766666666662786</c:v>
                </c:pt>
                <c:pt idx="8777">
                  <c:v>2.6778125000055297</c:v>
                </c:pt>
                <c:pt idx="8778">
                  <c:v>2.6789814814837882</c:v>
                </c:pt>
                <c:pt idx="8779">
                  <c:v>2.6801504629620467</c:v>
                </c:pt>
                <c:pt idx="8780">
                  <c:v>2.6812962963012978</c:v>
                </c:pt>
                <c:pt idx="8781">
                  <c:v>2.6824652777795563</c:v>
                </c:pt>
                <c:pt idx="8782">
                  <c:v>2.6836226851883112</c:v>
                </c:pt>
                <c:pt idx="8783">
                  <c:v>2.6855555555594037</c:v>
                </c:pt>
                <c:pt idx="8784">
                  <c:v>2.6856944444443798</c:v>
                </c:pt>
                <c:pt idx="8785">
                  <c:v>2.6858217592598521</c:v>
                </c:pt>
                <c:pt idx="8786">
                  <c:v>2.6859606481521041</c:v>
                </c:pt>
                <c:pt idx="8787">
                  <c:v>2.6861458333369228</c:v>
                </c:pt>
                <c:pt idx="8788">
                  <c:v>2.6863541666680248</c:v>
                </c:pt>
                <c:pt idx="8789">
                  <c:v>2.6865624999991269</c:v>
                </c:pt>
                <c:pt idx="8790">
                  <c:v>2.6867708333375049</c:v>
                </c:pt>
                <c:pt idx="8791">
                  <c:v>2.6869560185223236</c:v>
                </c:pt>
                <c:pt idx="8792">
                  <c:v>2.6871527777839219</c:v>
                </c:pt>
                <c:pt idx="8793">
                  <c:v>2.6874074074075907</c:v>
                </c:pt>
                <c:pt idx="8794">
                  <c:v>2.6876273148154723</c:v>
                </c:pt>
                <c:pt idx="8795">
                  <c:v>2.6877662037077243</c:v>
                </c:pt>
                <c:pt idx="8796">
                  <c:v>2.687951388892543</c:v>
                </c:pt>
                <c:pt idx="8797">
                  <c:v>2.6881712963004247</c:v>
                </c:pt>
                <c:pt idx="8798">
                  <c:v>2.6883449074084638</c:v>
                </c:pt>
                <c:pt idx="8799">
                  <c:v>2.6885416666700621</c:v>
                </c:pt>
                <c:pt idx="8800">
                  <c:v>2.6887384259316605</c:v>
                </c:pt>
                <c:pt idx="8801">
                  <c:v>2.6889236111164792</c:v>
                </c:pt>
                <c:pt idx="8802">
                  <c:v>2.6890972222245182</c:v>
                </c:pt>
                <c:pt idx="8803">
                  <c:v>2.6892939814861165</c:v>
                </c:pt>
                <c:pt idx="8804">
                  <c:v>2.6894791666709352</c:v>
                </c:pt>
                <c:pt idx="8805">
                  <c:v>2.6896527777789743</c:v>
                </c:pt>
                <c:pt idx="8806">
                  <c:v>2.6898495370405726</c:v>
                </c:pt>
                <c:pt idx="8807">
                  <c:v>2.6900347222253913</c:v>
                </c:pt>
                <c:pt idx="8808">
                  <c:v>2.6902314814869897</c:v>
                </c:pt>
                <c:pt idx="8809">
                  <c:v>2.690428240741312</c:v>
                </c:pt>
                <c:pt idx="8810">
                  <c:v>2.6906250000029104</c:v>
                </c:pt>
                <c:pt idx="8811">
                  <c:v>2.6908333333340124</c:v>
                </c:pt>
                <c:pt idx="8812">
                  <c:v>2.6910185185188311</c:v>
                </c:pt>
                <c:pt idx="8813">
                  <c:v>2.6912268518572091</c:v>
                </c:pt>
                <c:pt idx="8814">
                  <c:v>2.6914351851883112</c:v>
                </c:pt>
                <c:pt idx="8815">
                  <c:v>2.6916435185194132</c:v>
                </c:pt>
                <c:pt idx="8816">
                  <c:v>2.6918518518577912</c:v>
                </c:pt>
                <c:pt idx="8817">
                  <c:v>2.6920486111121136</c:v>
                </c:pt>
                <c:pt idx="8818">
                  <c:v>2.6922569444504916</c:v>
                </c:pt>
                <c:pt idx="8819">
                  <c:v>2.6924652777815936</c:v>
                </c:pt>
                <c:pt idx="8820">
                  <c:v>2.6926851851894753</c:v>
                </c:pt>
                <c:pt idx="8821">
                  <c:v>2.692870370374294</c:v>
                </c:pt>
                <c:pt idx="8822">
                  <c:v>2.6930671296286164</c:v>
                </c:pt>
                <c:pt idx="8823">
                  <c:v>2.6932754629669944</c:v>
                </c:pt>
                <c:pt idx="8824">
                  <c:v>2.6935069444443798</c:v>
                </c:pt>
                <c:pt idx="8825">
                  <c:v>2.6937384259290411</c:v>
                </c:pt>
                <c:pt idx="8826">
                  <c:v>2.6939467592601432</c:v>
                </c:pt>
                <c:pt idx="8827">
                  <c:v>2.6941203703754582</c:v>
                </c:pt>
                <c:pt idx="8828">
                  <c:v>2.6943171296297805</c:v>
                </c:pt>
                <c:pt idx="8829">
                  <c:v>2.6945254629681585</c:v>
                </c:pt>
                <c:pt idx="8830">
                  <c:v>2.6947222222224809</c:v>
                </c:pt>
                <c:pt idx="8831">
                  <c:v>2.6949305555608589</c:v>
                </c:pt>
                <c:pt idx="8832">
                  <c:v>2.6951157407456776</c:v>
                </c:pt>
                <c:pt idx="8833">
                  <c:v>2.6953240740767797</c:v>
                </c:pt>
                <c:pt idx="8834">
                  <c:v>2.695520833338378</c:v>
                </c:pt>
                <c:pt idx="8835">
                  <c:v>2.6957060185231967</c:v>
                </c:pt>
                <c:pt idx="8836">
                  <c:v>2.6959027777775191</c:v>
                </c:pt>
                <c:pt idx="8837">
                  <c:v>2.6961111111158971</c:v>
                </c:pt>
                <c:pt idx="8838">
                  <c:v>2.6963194444469991</c:v>
                </c:pt>
                <c:pt idx="8839">
                  <c:v>2.6965046296318178</c:v>
                </c:pt>
                <c:pt idx="8840">
                  <c:v>2.6967245370396995</c:v>
                </c:pt>
                <c:pt idx="8841">
                  <c:v>2.6969212963012978</c:v>
                </c:pt>
                <c:pt idx="8842">
                  <c:v>2.6971180555556202</c:v>
                </c:pt>
                <c:pt idx="8843">
                  <c:v>2.6973379629635019</c:v>
                </c:pt>
                <c:pt idx="8844">
                  <c:v>2.6975462963018799</c:v>
                </c:pt>
                <c:pt idx="8845">
                  <c:v>2.6977777777792653</c:v>
                </c:pt>
                <c:pt idx="8846">
                  <c:v>2.6979861111103673</c:v>
                </c:pt>
                <c:pt idx="8847">
                  <c:v>2.698206018518249</c:v>
                </c:pt>
                <c:pt idx="8848">
                  <c:v>2.6984259259261307</c:v>
                </c:pt>
                <c:pt idx="8849">
                  <c:v>2.7012152777824667</c:v>
                </c:pt>
                <c:pt idx="8850">
                  <c:v>2.7013541666674428</c:v>
                </c:pt>
                <c:pt idx="8851">
                  <c:v>2.7015046296291985</c:v>
                </c:pt>
                <c:pt idx="8852">
                  <c:v>2.7016435185214505</c:v>
                </c:pt>
                <c:pt idx="8853">
                  <c:v>2.7018634259293322</c:v>
                </c:pt>
                <c:pt idx="8854">
                  <c:v>2.7021759259296232</c:v>
                </c:pt>
                <c:pt idx="8855">
                  <c:v>2.7025231481529772</c:v>
                </c:pt>
                <c:pt idx="8856">
                  <c:v>2.7028356481532683</c:v>
                </c:pt>
                <c:pt idx="8857">
                  <c:v>2.7030671296306537</c:v>
                </c:pt>
                <c:pt idx="8858">
                  <c:v>2.7032523148154723</c:v>
                </c:pt>
                <c:pt idx="8859">
                  <c:v>2.703437500000291</c:v>
                </c:pt>
                <c:pt idx="8860">
                  <c:v>2.7036342592618894</c:v>
                </c:pt>
                <c:pt idx="8861">
                  <c:v>2.7038425925929914</c:v>
                </c:pt>
                <c:pt idx="8862">
                  <c:v>2.7040625000008731</c:v>
                </c:pt>
                <c:pt idx="8863">
                  <c:v>2.7042824074087548</c:v>
                </c:pt>
                <c:pt idx="8864">
                  <c:v>2.7045254629629198</c:v>
                </c:pt>
                <c:pt idx="8865">
                  <c:v>2.7047337963012978</c:v>
                </c:pt>
                <c:pt idx="8866">
                  <c:v>2.7049652777786832</c:v>
                </c:pt>
                <c:pt idx="8867">
                  <c:v>2.7051851851865649</c:v>
                </c:pt>
                <c:pt idx="8868">
                  <c:v>2.705393518517667</c:v>
                </c:pt>
                <c:pt idx="8869">
                  <c:v>2.7055902777792653</c:v>
                </c:pt>
                <c:pt idx="8870">
                  <c:v>2.7057986111103673</c:v>
                </c:pt>
                <c:pt idx="8871">
                  <c:v>2.7059722222256823</c:v>
                </c:pt>
                <c:pt idx="8872">
                  <c:v>2.7061689814872807</c:v>
                </c:pt>
                <c:pt idx="8873">
                  <c:v>2.7063541666720994</c:v>
                </c:pt>
                <c:pt idx="8874">
                  <c:v>2.7065625000032014</c:v>
                </c:pt>
                <c:pt idx="8875">
                  <c:v>2.7067939814805868</c:v>
                </c:pt>
                <c:pt idx="8876">
                  <c:v>2.7070601851883112</c:v>
                </c:pt>
                <c:pt idx="8877">
                  <c:v>2.7073148148192558</c:v>
                </c:pt>
                <c:pt idx="8878">
                  <c:v>2.7075810185197042</c:v>
                </c:pt>
                <c:pt idx="8879">
                  <c:v>2.7078125000043656</c:v>
                </c:pt>
                <c:pt idx="8880">
                  <c:v>2.708043981481751</c:v>
                </c:pt>
                <c:pt idx="8881">
                  <c:v>2.7082407407433493</c:v>
                </c:pt>
                <c:pt idx="8882">
                  <c:v>2.7084490740744513</c:v>
                </c:pt>
                <c:pt idx="8883">
                  <c:v>2.7086574074128293</c:v>
                </c:pt>
                <c:pt idx="8884">
                  <c:v>2.7088657407439314</c:v>
                </c:pt>
                <c:pt idx="8885">
                  <c:v>2.7090740740750334</c:v>
                </c:pt>
                <c:pt idx="8886">
                  <c:v>2.7093171296291985</c:v>
                </c:pt>
                <c:pt idx="8887">
                  <c:v>2.7095601851906395</c:v>
                </c:pt>
                <c:pt idx="8888">
                  <c:v>2.7098495370373712</c:v>
                </c:pt>
                <c:pt idx="8889">
                  <c:v>2.7101388888913789</c:v>
                </c:pt>
                <c:pt idx="8890">
                  <c:v>2.7103935185223236</c:v>
                </c:pt>
                <c:pt idx="8891">
                  <c:v>2.7106018518534256</c:v>
                </c:pt>
                <c:pt idx="8892">
                  <c:v>2.710798611115024</c:v>
                </c:pt>
                <c:pt idx="8893">
                  <c:v>2.710972222223063</c:v>
                </c:pt>
                <c:pt idx="8894">
                  <c:v>2.7111574074078817</c:v>
                </c:pt>
                <c:pt idx="8895">
                  <c:v>2.7113657407462597</c:v>
                </c:pt>
                <c:pt idx="8896">
                  <c:v>2.7115856481541414</c:v>
                </c:pt>
                <c:pt idx="8897">
                  <c:v>2.7118518518545898</c:v>
                </c:pt>
                <c:pt idx="8898">
                  <c:v>2.7121296296318178</c:v>
                </c:pt>
                <c:pt idx="8899">
                  <c:v>2.7124074074090458</c:v>
                </c:pt>
                <c:pt idx="8900">
                  <c:v>2.7126620370399905</c:v>
                </c:pt>
                <c:pt idx="8901">
                  <c:v>2.7128703703710926</c:v>
                </c:pt>
                <c:pt idx="8902">
                  <c:v>2.7130671296326909</c:v>
                </c:pt>
                <c:pt idx="8903">
                  <c:v>2.7132523148175096</c:v>
                </c:pt>
                <c:pt idx="8904">
                  <c:v>2.713449074079108</c:v>
                </c:pt>
                <c:pt idx="8905">
                  <c:v>2.71365740741021</c:v>
                </c:pt>
                <c:pt idx="8906">
                  <c:v>2.7139120370411547</c:v>
                </c:pt>
                <c:pt idx="8907">
                  <c:v>2.7142013888878864</c:v>
                </c:pt>
                <c:pt idx="8908">
                  <c:v>2.7144675925956108</c:v>
                </c:pt>
                <c:pt idx="8909">
                  <c:v>2.7147222222265555</c:v>
                </c:pt>
                <c:pt idx="8910">
                  <c:v>2.7149421296344372</c:v>
                </c:pt>
                <c:pt idx="8911">
                  <c:v>2.7151273148192558</c:v>
                </c:pt>
                <c:pt idx="8912">
                  <c:v>2.7153125000040745</c:v>
                </c:pt>
                <c:pt idx="8913">
                  <c:v>2.7155092592583969</c:v>
                </c:pt>
                <c:pt idx="8914">
                  <c:v>2.7157523148198379</c:v>
                </c:pt>
                <c:pt idx="8915">
                  <c:v>2.7159837962972233</c:v>
                </c:pt>
                <c:pt idx="8916">
                  <c:v>2.7162268518513883</c:v>
                </c:pt>
                <c:pt idx="8917">
                  <c:v>2.7164699074128293</c:v>
                </c:pt>
                <c:pt idx="8918">
                  <c:v>2.7167013888902147</c:v>
                </c:pt>
                <c:pt idx="8919">
                  <c:v>2.7169675925979391</c:v>
                </c:pt>
                <c:pt idx="8920">
                  <c:v>2.7172569444446708</c:v>
                </c:pt>
                <c:pt idx="8921">
                  <c:v>2.7174652777830488</c:v>
                </c:pt>
                <c:pt idx="8922">
                  <c:v>2.7176388888910878</c:v>
                </c:pt>
                <c:pt idx="8923">
                  <c:v>2.7178587962989695</c:v>
                </c:pt>
                <c:pt idx="8924">
                  <c:v>2.7180902777836309</c:v>
                </c:pt>
                <c:pt idx="8925">
                  <c:v>2.7183217592610163</c:v>
                </c:pt>
                <c:pt idx="8926">
                  <c:v>2.718541666668898</c:v>
                </c:pt>
                <c:pt idx="8927">
                  <c:v>2.7187731481535593</c:v>
                </c:pt>
                <c:pt idx="8928">
                  <c:v>2.7190162037077243</c:v>
                </c:pt>
                <c:pt idx="8929">
                  <c:v>2.7192245370388264</c:v>
                </c:pt>
                <c:pt idx="8930">
                  <c:v>2.7194560185234877</c:v>
                </c:pt>
                <c:pt idx="8931">
                  <c:v>2.7196875000008731</c:v>
                </c:pt>
                <c:pt idx="8932">
                  <c:v>2.7199074074087548</c:v>
                </c:pt>
                <c:pt idx="8933">
                  <c:v>2.7201273148166365</c:v>
                </c:pt>
                <c:pt idx="8934">
                  <c:v>2.7203587963012978</c:v>
                </c:pt>
                <c:pt idx="8935">
                  <c:v>2.7206018518554629</c:v>
                </c:pt>
                <c:pt idx="8936">
                  <c:v>2.7208217592633446</c:v>
                </c:pt>
                <c:pt idx="8937">
                  <c:v>2.72105324074073</c:v>
                </c:pt>
                <c:pt idx="8938">
                  <c:v>2.7212847222253913</c:v>
                </c:pt>
                <c:pt idx="8939">
                  <c:v>2.7215162037027767</c:v>
                </c:pt>
                <c:pt idx="8940">
                  <c:v>2.721747685187438</c:v>
                </c:pt>
                <c:pt idx="8941">
                  <c:v>2.7219791666720994</c:v>
                </c:pt>
                <c:pt idx="8942">
                  <c:v>2.7221990740799811</c:v>
                </c:pt>
                <c:pt idx="8943">
                  <c:v>2.7248611111135688</c:v>
                </c:pt>
                <c:pt idx="8944">
                  <c:v>2.7250694444446708</c:v>
                </c:pt>
                <c:pt idx="8945">
                  <c:v>2.7252083333369228</c:v>
                </c:pt>
                <c:pt idx="8946">
                  <c:v>2.7253472222218988</c:v>
                </c:pt>
                <c:pt idx="8947">
                  <c:v>2.7254976851909305</c:v>
                </c:pt>
                <c:pt idx="8948">
                  <c:v>2.7257523148145992</c:v>
                </c:pt>
                <c:pt idx="8949">
                  <c:v>2.7260532407453866</c:v>
                </c:pt>
                <c:pt idx="8950">
                  <c:v>2.7264120370382443</c:v>
                </c:pt>
                <c:pt idx="8951">
                  <c:v>2.726701388892252</c:v>
                </c:pt>
                <c:pt idx="8952">
                  <c:v>2.7269328703696374</c:v>
                </c:pt>
                <c:pt idx="8953">
                  <c:v>2.7271990740773617</c:v>
                </c:pt>
                <c:pt idx="8954">
                  <c:v>2.7314583333354676</c:v>
                </c:pt>
                <c:pt idx="8955">
                  <c:v>2.7324884259287501</c:v>
                </c:pt>
                <c:pt idx="8956">
                  <c:v>2.7338194444455439</c:v>
                </c:pt>
                <c:pt idx="8957">
                  <c:v>2.7350462963004247</c:v>
                </c:pt>
                <c:pt idx="8958">
                  <c:v>2.7360763888937072</c:v>
                </c:pt>
                <c:pt idx="8959">
                  <c:v>2.7371064814869897</c:v>
                </c:pt>
                <c:pt idx="8960">
                  <c:v>2.7381365740729962</c:v>
                </c:pt>
                <c:pt idx="8961">
                  <c:v>2.7391666666662786</c:v>
                </c:pt>
                <c:pt idx="8962">
                  <c:v>2.7401967592595611</c:v>
                </c:pt>
                <c:pt idx="8963">
                  <c:v>2.7427314814849524</c:v>
                </c:pt>
                <c:pt idx="8964">
                  <c:v>2.7429050925929914</c:v>
                </c:pt>
                <c:pt idx="8965">
                  <c:v>2.7430439814852434</c:v>
                </c:pt>
                <c:pt idx="8966">
                  <c:v>2.7431828703702195</c:v>
                </c:pt>
                <c:pt idx="8967">
                  <c:v>2.7433101851856918</c:v>
                </c:pt>
                <c:pt idx="8968">
                  <c:v>2.7434490740779438</c:v>
                </c:pt>
                <c:pt idx="8969">
                  <c:v>2.7435879629629198</c:v>
                </c:pt>
                <c:pt idx="8970">
                  <c:v>2.7437731481477385</c:v>
                </c:pt>
                <c:pt idx="8971">
                  <c:v>2.7439699074093369</c:v>
                </c:pt>
                <c:pt idx="8972">
                  <c:v>2.7441666666709352</c:v>
                </c:pt>
                <c:pt idx="8973">
                  <c:v>2.7443287037094706</c:v>
                </c:pt>
                <c:pt idx="8974">
                  <c:v>2.7445370370405726</c:v>
                </c:pt>
                <c:pt idx="8975">
                  <c:v>2.7447222222253913</c:v>
                </c:pt>
                <c:pt idx="8976">
                  <c:v>2.7448958333334303</c:v>
                </c:pt>
                <c:pt idx="8977">
                  <c:v>2.745081018518249</c:v>
                </c:pt>
                <c:pt idx="8978">
                  <c:v>2.745254629633564</c:v>
                </c:pt>
                <c:pt idx="8979">
                  <c:v>2.7454398148183827</c:v>
                </c:pt>
                <c:pt idx="8980">
                  <c:v>2.7456134259264218</c:v>
                </c:pt>
                <c:pt idx="8981">
                  <c:v>2.7458449074110831</c:v>
                </c:pt>
                <c:pt idx="8982">
                  <c:v>2.7460879629652482</c:v>
                </c:pt>
                <c:pt idx="8983">
                  <c:v>2.7462731481500668</c:v>
                </c:pt>
                <c:pt idx="8984">
                  <c:v>2.7464120370423188</c:v>
                </c:pt>
                <c:pt idx="8985">
                  <c:v>2.7465625000040745</c:v>
                </c:pt>
                <c:pt idx="8986">
                  <c:v>2.7467361111121136</c:v>
                </c:pt>
                <c:pt idx="8987">
                  <c:v>2.7469212962969323</c:v>
                </c:pt>
                <c:pt idx="8988">
                  <c:v>2.747106481481751</c:v>
                </c:pt>
                <c:pt idx="8989">
                  <c:v>2.7472916666665697</c:v>
                </c:pt>
                <c:pt idx="8990">
                  <c:v>2.7474768518513883</c:v>
                </c:pt>
                <c:pt idx="8991">
                  <c:v>2.747662037036207</c:v>
                </c:pt>
                <c:pt idx="8992">
                  <c:v>2.7478472222283017</c:v>
                </c:pt>
                <c:pt idx="8993">
                  <c:v>2.7480092592595611</c:v>
                </c:pt>
                <c:pt idx="8994">
                  <c:v>2.7481944444443798</c:v>
                </c:pt>
                <c:pt idx="8995">
                  <c:v>2.7483796296291985</c:v>
                </c:pt>
                <c:pt idx="8996">
                  <c:v>2.7485648148140172</c:v>
                </c:pt>
                <c:pt idx="8997">
                  <c:v>2.7487384259293322</c:v>
                </c:pt>
                <c:pt idx="8998">
                  <c:v>2.7489236111141508</c:v>
                </c:pt>
                <c:pt idx="8999">
                  <c:v>2.7490740740759065</c:v>
                </c:pt>
                <c:pt idx="9000">
                  <c:v>2.7492592592607252</c:v>
                </c:pt>
                <c:pt idx="9001">
                  <c:v>2.7494328703760402</c:v>
                </c:pt>
                <c:pt idx="9002">
                  <c:v>2.7496296296303626</c:v>
                </c:pt>
                <c:pt idx="9003">
                  <c:v>2.7498148148151813</c:v>
                </c:pt>
                <c:pt idx="9004">
                  <c:v>2.7499884259304963</c:v>
                </c:pt>
                <c:pt idx="9005">
                  <c:v>2.750173611115315</c:v>
                </c:pt>
                <c:pt idx="9006">
                  <c:v>2.7503587963001337</c:v>
                </c:pt>
                <c:pt idx="9007">
                  <c:v>2.7505324074081727</c:v>
                </c:pt>
                <c:pt idx="9008">
                  <c:v>2.7507060185234877</c:v>
                </c:pt>
                <c:pt idx="9009">
                  <c:v>2.7508912037083064</c:v>
                </c:pt>
                <c:pt idx="9010">
                  <c:v>2.7510532407468418</c:v>
                </c:pt>
                <c:pt idx="9011">
                  <c:v>2.7512268518548808</c:v>
                </c:pt>
                <c:pt idx="9012">
                  <c:v>2.7514351851859828</c:v>
                </c:pt>
                <c:pt idx="9013">
                  <c:v>2.7516666666706442</c:v>
                </c:pt>
                <c:pt idx="9014">
                  <c:v>2.7518750000017462</c:v>
                </c:pt>
                <c:pt idx="9015">
                  <c:v>2.7520254629635019</c:v>
                </c:pt>
                <c:pt idx="9016">
                  <c:v>2.7521759259252576</c:v>
                </c:pt>
                <c:pt idx="9017">
                  <c:v>2.752337962963793</c:v>
                </c:pt>
                <c:pt idx="9018">
                  <c:v>2.7525231481486117</c:v>
                </c:pt>
                <c:pt idx="9019">
                  <c:v>2.7526967592639267</c:v>
                </c:pt>
                <c:pt idx="9020">
                  <c:v>2.752893518518249</c:v>
                </c:pt>
                <c:pt idx="9021">
                  <c:v>2.7531944444490364</c:v>
                </c:pt>
                <c:pt idx="9022">
                  <c:v>2.7533912037033588</c:v>
                </c:pt>
                <c:pt idx="9023">
                  <c:v>2.7535185185188311</c:v>
                </c:pt>
                <c:pt idx="9024">
                  <c:v>2.7536574074110831</c:v>
                </c:pt>
                <c:pt idx="9025">
                  <c:v>2.7538078703728388</c:v>
                </c:pt>
                <c:pt idx="9026">
                  <c:v>2.7539814814808778</c:v>
                </c:pt>
                <c:pt idx="9027">
                  <c:v>2.7541666666656965</c:v>
                </c:pt>
                <c:pt idx="9028">
                  <c:v>2.7543402777810115</c:v>
                </c:pt>
                <c:pt idx="9029">
                  <c:v>2.7545138888890506</c:v>
                </c:pt>
                <c:pt idx="9030">
                  <c:v>2.7547106481506489</c:v>
                </c:pt>
                <c:pt idx="9031">
                  <c:v>2.754884259258688</c:v>
                </c:pt>
                <c:pt idx="9032">
                  <c:v>2.7550462962972233</c:v>
                </c:pt>
                <c:pt idx="9033">
                  <c:v>2.7552430555588217</c:v>
                </c:pt>
                <c:pt idx="9034">
                  <c:v>2.755474537036207</c:v>
                </c:pt>
                <c:pt idx="9035">
                  <c:v>2.7556365740747424</c:v>
                </c:pt>
                <c:pt idx="9036">
                  <c:v>2.7557870370364981</c:v>
                </c:pt>
                <c:pt idx="9037">
                  <c:v>2.7559490740750334</c:v>
                </c:pt>
                <c:pt idx="9038">
                  <c:v>2.7584375000005821</c:v>
                </c:pt>
                <c:pt idx="9039">
                  <c:v>2.7585995370391174</c:v>
                </c:pt>
                <c:pt idx="9040">
                  <c:v>2.7587384259313694</c:v>
                </c:pt>
                <c:pt idx="9041">
                  <c:v>2.7588773148163455</c:v>
                </c:pt>
                <c:pt idx="9042">
                  <c:v>2.7590277777781012</c:v>
                </c:pt>
                <c:pt idx="9043">
                  <c:v>2.7592592592627625</c:v>
                </c:pt>
                <c:pt idx="9044">
                  <c:v>2.7595601851862739</c:v>
                </c:pt>
                <c:pt idx="9045">
                  <c:v>2.7598611111170612</c:v>
                </c:pt>
                <c:pt idx="9046">
                  <c:v>2.7600115740788169</c:v>
                </c:pt>
                <c:pt idx="9047">
                  <c:v>2.7601620370405726</c:v>
                </c:pt>
                <c:pt idx="9048">
                  <c:v>2.760324074079108</c:v>
                </c:pt>
                <c:pt idx="9049">
                  <c:v>2.7605092592639267</c:v>
                </c:pt>
                <c:pt idx="9050">
                  <c:v>2.7606828703719657</c:v>
                </c:pt>
                <c:pt idx="9051">
                  <c:v>2.7608564814872807</c:v>
                </c:pt>
                <c:pt idx="9052">
                  <c:v>2.7610532407416031</c:v>
                </c:pt>
                <c:pt idx="9053">
                  <c:v>2.7612268518569181</c:v>
                </c:pt>
                <c:pt idx="9054">
                  <c:v>2.7614120370417368</c:v>
                </c:pt>
                <c:pt idx="9055">
                  <c:v>2.7615856481497758</c:v>
                </c:pt>
                <c:pt idx="9056">
                  <c:v>2.7617708333345945</c:v>
                </c:pt>
                <c:pt idx="9057">
                  <c:v>2.7619560185194132</c:v>
                </c:pt>
                <c:pt idx="9058">
                  <c:v>2.7621412037042319</c:v>
                </c:pt>
                <c:pt idx="9059">
                  <c:v>2.7623263888890506</c:v>
                </c:pt>
                <c:pt idx="9060">
                  <c:v>2.7625231481506489</c:v>
                </c:pt>
                <c:pt idx="9061">
                  <c:v>2.762696759258688</c:v>
                </c:pt>
                <c:pt idx="9062">
                  <c:v>2.762870370374003</c:v>
                </c:pt>
                <c:pt idx="9063">
                  <c:v>2.7630555555588217</c:v>
                </c:pt>
                <c:pt idx="9064">
                  <c:v>2.7632407407436403</c:v>
                </c:pt>
                <c:pt idx="9065">
                  <c:v>2.7634375000052387</c:v>
                </c:pt>
                <c:pt idx="9066">
                  <c:v>2.7636226851900574</c:v>
                </c:pt>
                <c:pt idx="9067">
                  <c:v>2.7637962962980964</c:v>
                </c:pt>
                <c:pt idx="9068">
                  <c:v>2.7639814814829151</c:v>
                </c:pt>
                <c:pt idx="9069">
                  <c:v>2.7641666666677338</c:v>
                </c:pt>
                <c:pt idx="9070">
                  <c:v>2.7643518518525525</c:v>
                </c:pt>
                <c:pt idx="9071">
                  <c:v>2.7645486111141508</c:v>
                </c:pt>
                <c:pt idx="9072">
                  <c:v>2.7647222222221899</c:v>
                </c:pt>
                <c:pt idx="9073">
                  <c:v>2.7648958333375049</c:v>
                </c:pt>
                <c:pt idx="9074">
                  <c:v>2.7650694444455439</c:v>
                </c:pt>
                <c:pt idx="9075">
                  <c:v>2.7652662037071423</c:v>
                </c:pt>
                <c:pt idx="9076">
                  <c:v>2.7655092592613073</c:v>
                </c:pt>
                <c:pt idx="9077">
                  <c:v>2.7657407407459687</c:v>
                </c:pt>
                <c:pt idx="9078">
                  <c:v>2.765902777777228</c:v>
                </c:pt>
                <c:pt idx="9079">
                  <c:v>2.7660300925927004</c:v>
                </c:pt>
                <c:pt idx="9080">
                  <c:v>2.7662152777775191</c:v>
                </c:pt>
                <c:pt idx="9081">
                  <c:v>2.7664004629623378</c:v>
                </c:pt>
                <c:pt idx="9082">
                  <c:v>2.7665740740776528</c:v>
                </c:pt>
                <c:pt idx="9083">
                  <c:v>2.7667708333392511</c:v>
                </c:pt>
                <c:pt idx="9084">
                  <c:v>2.7669444444472902</c:v>
                </c:pt>
                <c:pt idx="9085">
                  <c:v>2.7671180555553292</c:v>
                </c:pt>
                <c:pt idx="9086">
                  <c:v>2.7673148148169275</c:v>
                </c:pt>
                <c:pt idx="9087">
                  <c:v>2.7675115740785259</c:v>
                </c:pt>
                <c:pt idx="9088">
                  <c:v>2.7676967592633446</c:v>
                </c:pt>
                <c:pt idx="9089">
                  <c:v>2.7678703703713836</c:v>
                </c:pt>
                <c:pt idx="9090">
                  <c:v>2.7680439814866986</c:v>
                </c:pt>
                <c:pt idx="9091">
                  <c:v>2.7682291666715173</c:v>
                </c:pt>
                <c:pt idx="9092">
                  <c:v>2.768414351856336</c:v>
                </c:pt>
                <c:pt idx="9093">
                  <c:v>2.7686111111106584</c:v>
                </c:pt>
                <c:pt idx="9094">
                  <c:v>2.7687731481491937</c:v>
                </c:pt>
                <c:pt idx="9095">
                  <c:v>2.7689699074107921</c:v>
                </c:pt>
                <c:pt idx="9096">
                  <c:v>2.7691435185188311</c:v>
                </c:pt>
                <c:pt idx="9097">
                  <c:v>2.7693402777804295</c:v>
                </c:pt>
                <c:pt idx="9098">
                  <c:v>2.7695254629652482</c:v>
                </c:pt>
                <c:pt idx="9099">
                  <c:v>2.7697222222268465</c:v>
                </c:pt>
                <c:pt idx="9100">
                  <c:v>2.7698958333348855</c:v>
                </c:pt>
                <c:pt idx="9101">
                  <c:v>2.7701041666659876</c:v>
                </c:pt>
                <c:pt idx="9102">
                  <c:v>2.7702893518508063</c:v>
                </c:pt>
                <c:pt idx="9103">
                  <c:v>2.7704745370429009</c:v>
                </c:pt>
                <c:pt idx="9104">
                  <c:v>2.770682870374003</c:v>
                </c:pt>
                <c:pt idx="9105">
                  <c:v>2.7708680555588217</c:v>
                </c:pt>
                <c:pt idx="9106">
                  <c:v>2.7710416666668607</c:v>
                </c:pt>
                <c:pt idx="9107">
                  <c:v>2.771273148151522</c:v>
                </c:pt>
                <c:pt idx="9108">
                  <c:v>2.7715277777824667</c:v>
                </c:pt>
                <c:pt idx="9109">
                  <c:v>2.7717129629672854</c:v>
                </c:pt>
                <c:pt idx="9110">
                  <c:v>2.7718518518522615</c:v>
                </c:pt>
                <c:pt idx="9111">
                  <c:v>2.7720138888907968</c:v>
                </c:pt>
                <c:pt idx="9112">
                  <c:v>2.7722106481523952</c:v>
                </c:pt>
                <c:pt idx="9113">
                  <c:v>2.7724189814834972</c:v>
                </c:pt>
                <c:pt idx="9114">
                  <c:v>2.7726041666683159</c:v>
                </c:pt>
                <c:pt idx="9115">
                  <c:v>2.7728009259299142</c:v>
                </c:pt>
                <c:pt idx="9116">
                  <c:v>2.7729861111147329</c:v>
                </c:pt>
                <c:pt idx="9117">
                  <c:v>2.773194444445835</c:v>
                </c:pt>
                <c:pt idx="9118">
                  <c:v>2.7733912037074333</c:v>
                </c:pt>
                <c:pt idx="9119">
                  <c:v>2.7735879629690317</c:v>
                </c:pt>
                <c:pt idx="9120">
                  <c:v>2.7738078703696374</c:v>
                </c:pt>
                <c:pt idx="9121">
                  <c:v>2.7740162037080154</c:v>
                </c:pt>
                <c:pt idx="9122">
                  <c:v>2.7742129629623378</c:v>
                </c:pt>
                <c:pt idx="9123">
                  <c:v>2.7744097222239361</c:v>
                </c:pt>
                <c:pt idx="9124">
                  <c:v>2.7746180555550382</c:v>
                </c:pt>
                <c:pt idx="9125">
                  <c:v>2.7748148148166365</c:v>
                </c:pt>
                <c:pt idx="9126">
                  <c:v>2.7750115740782348</c:v>
                </c:pt>
                <c:pt idx="9127">
                  <c:v>2.7752083333325572</c:v>
                </c:pt>
                <c:pt idx="9128">
                  <c:v>2.7754282407404389</c:v>
                </c:pt>
                <c:pt idx="9129">
                  <c:v>2.7756250000020373</c:v>
                </c:pt>
                <c:pt idx="9130">
                  <c:v>2.7758333333331393</c:v>
                </c:pt>
                <c:pt idx="9131">
                  <c:v>2.7760300925947377</c:v>
                </c:pt>
                <c:pt idx="9132">
                  <c:v>2.778599537043192</c:v>
                </c:pt>
                <c:pt idx="9133">
                  <c:v>2.7787847222280107</c:v>
                </c:pt>
                <c:pt idx="9134">
                  <c:v>2.778912037036207</c:v>
                </c:pt>
                <c:pt idx="9135">
                  <c:v>2.779050925928459</c:v>
                </c:pt>
                <c:pt idx="9136">
                  <c:v>2.7792245370364981</c:v>
                </c:pt>
                <c:pt idx="9137">
                  <c:v>2.7794791666674428</c:v>
                </c:pt>
                <c:pt idx="9138">
                  <c:v>2.7798263888907968</c:v>
                </c:pt>
                <c:pt idx="9139">
                  <c:v>2.7801736111141508</c:v>
                </c:pt>
                <c:pt idx="9140">
                  <c:v>2.7804282407450955</c:v>
                </c:pt>
                <c:pt idx="9141">
                  <c:v>2.7806712962992606</c:v>
                </c:pt>
                <c:pt idx="9142">
                  <c:v>2.780937499999709</c:v>
                </c:pt>
                <c:pt idx="9143">
                  <c:v>2.7855439814811689</c:v>
                </c:pt>
                <c:pt idx="9144">
                  <c:v>2.7864236111126957</c:v>
                </c:pt>
                <c:pt idx="9145">
                  <c:v>2.7872453703748761</c:v>
                </c:pt>
                <c:pt idx="9146">
                  <c:v>2.7880439814834972</c:v>
                </c:pt>
                <c:pt idx="9147">
                  <c:v>2.7891203703693463</c:v>
                </c:pt>
                <c:pt idx="9148">
                  <c:v>2.7904050925935735</c:v>
                </c:pt>
                <c:pt idx="9149">
                  <c:v>2.7915856481486117</c:v>
                </c:pt>
                <c:pt idx="9150">
                  <c:v>2.7927430555573665</c:v>
                </c:pt>
                <c:pt idx="9151">
                  <c:v>2.7939120370429009</c:v>
                </c:pt>
                <c:pt idx="9152">
                  <c:v>2.7950578703748761</c:v>
                </c:pt>
                <c:pt idx="9153">
                  <c:v>2.7962268518531346</c:v>
                </c:pt>
                <c:pt idx="9154">
                  <c:v>2.797395833338669</c:v>
                </c:pt>
                <c:pt idx="9155">
                  <c:v>2.7985648148169275</c:v>
                </c:pt>
                <c:pt idx="9156">
                  <c:v>2.7997222222256823</c:v>
                </c:pt>
                <c:pt idx="9157">
                  <c:v>2.8008912037039408</c:v>
                </c:pt>
                <c:pt idx="9158">
                  <c:v>2.802037037043192</c:v>
                </c:pt>
                <c:pt idx="9159">
                  <c:v>2.8031944444446708</c:v>
                </c:pt>
                <c:pt idx="9160">
                  <c:v>2.8044212962995516</c:v>
                </c:pt>
                <c:pt idx="9161">
                  <c:v>2.8045601851845277</c:v>
                </c:pt>
                <c:pt idx="9162">
                  <c:v>2.8046990740767797</c:v>
                </c:pt>
                <c:pt idx="9163">
                  <c:v>2.8048379629690317</c:v>
                </c:pt>
                <c:pt idx="9164">
                  <c:v>2.8049768518540077</c:v>
                </c:pt>
                <c:pt idx="9165">
                  <c:v>2.8056018518545898</c:v>
                </c:pt>
                <c:pt idx="9166">
                  <c:v>2.8057407407468418</c:v>
                </c:pt>
                <c:pt idx="9167">
                  <c:v>2.8058796296318178</c:v>
                </c:pt>
                <c:pt idx="9168">
                  <c:v>2.8060300925935735</c:v>
                </c:pt>
                <c:pt idx="9169">
                  <c:v>2.8062268518551718</c:v>
                </c:pt>
                <c:pt idx="9170">
                  <c:v>2.8064930555556202</c:v>
                </c:pt>
                <c:pt idx="9171">
                  <c:v>2.8067708333328483</c:v>
                </c:pt>
                <c:pt idx="9172">
                  <c:v>2.806956018517667</c:v>
                </c:pt>
                <c:pt idx="9173">
                  <c:v>2.8071064814866986</c:v>
                </c:pt>
                <c:pt idx="9174">
                  <c:v>2.8072569444484543</c:v>
                </c:pt>
                <c:pt idx="9175">
                  <c:v>2.8074537037027767</c:v>
                </c:pt>
                <c:pt idx="9176">
                  <c:v>2.8076273148180917</c:v>
                </c:pt>
                <c:pt idx="9177">
                  <c:v>2.80782407407969</c:v>
                </c:pt>
                <c:pt idx="9178">
                  <c:v>2.8080092592645087</c:v>
                </c:pt>
                <c:pt idx="9179">
                  <c:v>2.8081828703725478</c:v>
                </c:pt>
                <c:pt idx="9180">
                  <c:v>2.8083796296341461</c:v>
                </c:pt>
                <c:pt idx="9181">
                  <c:v>2.8085763888884685</c:v>
                </c:pt>
                <c:pt idx="9182">
                  <c:v>2.8087615740732872</c:v>
                </c:pt>
                <c:pt idx="9183">
                  <c:v>2.8089583333348855</c:v>
                </c:pt>
                <c:pt idx="9184">
                  <c:v>2.8091550925964839</c:v>
                </c:pt>
                <c:pt idx="9185">
                  <c:v>2.8093402777813026</c:v>
                </c:pt>
                <c:pt idx="9186">
                  <c:v>2.8095370370429009</c:v>
                </c:pt>
                <c:pt idx="9187">
                  <c:v>2.8097222222277196</c:v>
                </c:pt>
                <c:pt idx="9188">
                  <c:v>2.8098958333357587</c:v>
                </c:pt>
                <c:pt idx="9189">
                  <c:v>2.810092592597357</c:v>
                </c:pt>
                <c:pt idx="9190">
                  <c:v>2.8102777777821757</c:v>
                </c:pt>
                <c:pt idx="9191">
                  <c:v>2.8104745370364981</c:v>
                </c:pt>
                <c:pt idx="9192">
                  <c:v>2.8106597222213168</c:v>
                </c:pt>
                <c:pt idx="9193">
                  <c:v>2.8108449074134114</c:v>
                </c:pt>
                <c:pt idx="9194">
                  <c:v>2.8110532407445135</c:v>
                </c:pt>
                <c:pt idx="9195">
                  <c:v>2.8112500000061118</c:v>
                </c:pt>
                <c:pt idx="9196">
                  <c:v>2.8114583333372138</c:v>
                </c:pt>
                <c:pt idx="9197">
                  <c:v>2.8116435185220325</c:v>
                </c:pt>
                <c:pt idx="9198">
                  <c:v>2.8118171296300716</c:v>
                </c:pt>
                <c:pt idx="9199">
                  <c:v>2.8120023148148903</c:v>
                </c:pt>
                <c:pt idx="9200">
                  <c:v>2.812187499999709</c:v>
                </c:pt>
                <c:pt idx="9201">
                  <c:v>2.8124189814843703</c:v>
                </c:pt>
                <c:pt idx="9202">
                  <c:v>2.8126620370385353</c:v>
                </c:pt>
                <c:pt idx="9203">
                  <c:v>2.812881944446417</c:v>
                </c:pt>
                <c:pt idx="9204">
                  <c:v>2.8130324074081727</c:v>
                </c:pt>
                <c:pt idx="9205">
                  <c:v>2.8131944444467081</c:v>
                </c:pt>
                <c:pt idx="9206">
                  <c:v>2.8134027777778101</c:v>
                </c:pt>
                <c:pt idx="9207">
                  <c:v>2.8135995370394085</c:v>
                </c:pt>
                <c:pt idx="9208">
                  <c:v>2.8137847222242272</c:v>
                </c:pt>
                <c:pt idx="9209">
                  <c:v>2.8139814814858255</c:v>
                </c:pt>
                <c:pt idx="9210">
                  <c:v>2.8141782407401479</c:v>
                </c:pt>
                <c:pt idx="9211">
                  <c:v>2.8143634259249666</c:v>
                </c:pt>
                <c:pt idx="9212">
                  <c:v>2.8145833333328483</c:v>
                </c:pt>
                <c:pt idx="9213">
                  <c:v>2.8147800925944466</c:v>
                </c:pt>
                <c:pt idx="9214">
                  <c:v>2.8149652777792653</c:v>
                </c:pt>
                <c:pt idx="9215">
                  <c:v>2.8151620370408637</c:v>
                </c:pt>
                <c:pt idx="9216">
                  <c:v>2.815358796302462</c:v>
                </c:pt>
                <c:pt idx="9217">
                  <c:v>2.8155439814872807</c:v>
                </c:pt>
                <c:pt idx="9218">
                  <c:v>2.8157407407416031</c:v>
                </c:pt>
                <c:pt idx="9219">
                  <c:v>2.8159259259264218</c:v>
                </c:pt>
                <c:pt idx="9220">
                  <c:v>2.8161458333343035</c:v>
                </c:pt>
                <c:pt idx="9221">
                  <c:v>2.8163310185191222</c:v>
                </c:pt>
                <c:pt idx="9222">
                  <c:v>2.8165277777807205</c:v>
                </c:pt>
                <c:pt idx="9223">
                  <c:v>2.8167361111118225</c:v>
                </c:pt>
                <c:pt idx="9224">
                  <c:v>2.8169212962966412</c:v>
                </c:pt>
                <c:pt idx="9225">
                  <c:v>2.8171064814814599</c:v>
                </c:pt>
                <c:pt idx="9226">
                  <c:v>2.8173148148198379</c:v>
                </c:pt>
                <c:pt idx="9227">
                  <c:v>2.8200115740764886</c:v>
                </c:pt>
                <c:pt idx="9228">
                  <c:v>2.8201504629687406</c:v>
                </c:pt>
                <c:pt idx="9229">
                  <c:v>2.8202893518537167</c:v>
                </c:pt>
                <c:pt idx="9230">
                  <c:v>2.8204282407459687</c:v>
                </c:pt>
                <c:pt idx="9231">
                  <c:v>2.8206712963001337</c:v>
                </c:pt>
                <c:pt idx="9232">
                  <c:v>2.8209722222236451</c:v>
                </c:pt>
                <c:pt idx="9233">
                  <c:v>2.8213194444469991</c:v>
                </c:pt>
                <c:pt idx="9234">
                  <c:v>2.8215393518548808</c:v>
                </c:pt>
                <c:pt idx="9235">
                  <c:v>2.8217361111164792</c:v>
                </c:pt>
                <c:pt idx="9236">
                  <c:v>2.8219097222245182</c:v>
                </c:pt>
                <c:pt idx="9237">
                  <c:v>2.8220717592630535</c:v>
                </c:pt>
                <c:pt idx="9238">
                  <c:v>2.8222337963015889</c:v>
                </c:pt>
                <c:pt idx="9239">
                  <c:v>2.8224074074096279</c:v>
                </c:pt>
                <c:pt idx="9240">
                  <c:v>2.8226041666712263</c:v>
                </c:pt>
                <c:pt idx="9241">
                  <c:v>2.822824074079108</c:v>
                </c:pt>
                <c:pt idx="9242">
                  <c:v>2.823067129633273</c:v>
                </c:pt>
                <c:pt idx="9243">
                  <c:v>2.8233217592642177</c:v>
                </c:pt>
                <c:pt idx="9244">
                  <c:v>2.8235648148183827</c:v>
                </c:pt>
                <c:pt idx="9245">
                  <c:v>2.8237962962957681</c:v>
                </c:pt>
                <c:pt idx="9246">
                  <c:v>2.8239930555573665</c:v>
                </c:pt>
                <c:pt idx="9247">
                  <c:v>2.8241550925959018</c:v>
                </c:pt>
                <c:pt idx="9248">
                  <c:v>2.8243055555576575</c:v>
                </c:pt>
                <c:pt idx="9249">
                  <c:v>2.8244560185194132</c:v>
                </c:pt>
                <c:pt idx="9250">
                  <c:v>2.8246296296347282</c:v>
                </c:pt>
                <c:pt idx="9251">
                  <c:v>2.8248495370426099</c:v>
                </c:pt>
                <c:pt idx="9252">
                  <c:v>2.8251620370429009</c:v>
                </c:pt>
                <c:pt idx="9253">
                  <c:v>2.8255208333357587</c:v>
                </c:pt>
                <c:pt idx="9254">
                  <c:v>4.2981018518548808</c:v>
                </c:pt>
                <c:pt idx="9255">
                  <c:v>4.4172800925953197</c:v>
                </c:pt>
                <c:pt idx="9256">
                  <c:v>4.4582986111126957</c:v>
                </c:pt>
                <c:pt idx="9257">
                  <c:v>4.5004282407462597</c:v>
                </c:pt>
                <c:pt idx="9258">
                  <c:v>4.5450694444443798</c:v>
                </c:pt>
                <c:pt idx="9259">
                  <c:v>4.586041666669189</c:v>
                </c:pt>
                <c:pt idx="9260">
                  <c:v>4.6167476851842366</c:v>
                </c:pt>
                <c:pt idx="9261">
                  <c:v>4.6499652777783922</c:v>
                </c:pt>
                <c:pt idx="9262">
                  <c:v>4.6837500000037835</c:v>
                </c:pt>
                <c:pt idx="9263">
                  <c:v>4.7186574074075907</c:v>
                </c:pt>
                <c:pt idx="9264">
                  <c:v>4.7415856481529772</c:v>
                </c:pt>
                <c:pt idx="9265">
                  <c:v>4.7666319444469991</c:v>
                </c:pt>
                <c:pt idx="9266">
                  <c:v>4.7915856481486117</c:v>
                </c:pt>
                <c:pt idx="9267">
                  <c:v>4.8082291666723904</c:v>
                </c:pt>
                <c:pt idx="9268">
                  <c:v>4.8249074074119562</c:v>
                </c:pt>
                <c:pt idx="9269">
                  <c:v>4.8332754629664123</c:v>
                </c:pt>
                <c:pt idx="9270">
                  <c:v>4.8378472222248092</c:v>
                </c:pt>
                <c:pt idx="9271">
                  <c:v>4.8418981481518131</c:v>
                </c:pt>
                <c:pt idx="9272">
                  <c:v>4.8453703703708015</c:v>
                </c:pt>
                <c:pt idx="9273">
                  <c:v>4.849432870374585</c:v>
                </c:pt>
                <c:pt idx="9274">
                  <c:v>4.8538194444481633</c:v>
                </c:pt>
                <c:pt idx="9275">
                  <c:v>4.8585532407450955</c:v>
                </c:pt>
                <c:pt idx="9276">
                  <c:v>4.8619328703716747</c:v>
                </c:pt>
                <c:pt idx="9277">
                  <c:v>4.8657175925982301</c:v>
                </c:pt>
                <c:pt idx="9278">
                  <c:v>4.8692361111170612</c:v>
                </c:pt>
                <c:pt idx="9279">
                  <c:v>4.872835648151522</c:v>
                </c:pt>
                <c:pt idx="9280">
                  <c:v>4.880196759258979</c:v>
                </c:pt>
                <c:pt idx="9281">
                  <c:v>4.8810185185211594</c:v>
                </c:pt>
                <c:pt idx="9282">
                  <c:v>4.8816898148143082</c:v>
                </c:pt>
                <c:pt idx="9283">
                  <c:v>4.8822569444455439</c:v>
                </c:pt>
                <c:pt idx="9284">
                  <c:v>4.8829745370385353</c:v>
                </c:pt>
                <c:pt idx="9285">
                  <c:v>4.8834375000005821</c:v>
                </c:pt>
                <c:pt idx="9286">
                  <c:v>4.8838773148163455</c:v>
                </c:pt>
                <c:pt idx="9287">
                  <c:v>4.8842824074090458</c:v>
                </c:pt>
                <c:pt idx="9288">
                  <c:v>4.8848148148172186</c:v>
                </c:pt>
                <c:pt idx="9289">
                  <c:v>4.8852314814866986</c:v>
                </c:pt>
                <c:pt idx="9290">
                  <c:v>4.8856597222256823</c:v>
                </c:pt>
                <c:pt idx="9291">
                  <c:v>4.8860879629646661</c:v>
                </c:pt>
                <c:pt idx="9292">
                  <c:v>4.8865972222265555</c:v>
                </c:pt>
                <c:pt idx="9293">
                  <c:v>4.8870254629655392</c:v>
                </c:pt>
                <c:pt idx="9294">
                  <c:v>4.8874305555582396</c:v>
                </c:pt>
                <c:pt idx="9295">
                  <c:v>4.8878587962972233</c:v>
                </c:pt>
                <c:pt idx="9296">
                  <c:v>4.888287037036207</c:v>
                </c:pt>
                <c:pt idx="9297">
                  <c:v>4.8887268518519704</c:v>
                </c:pt>
                <c:pt idx="9298">
                  <c:v>4.8891550925982301</c:v>
                </c:pt>
                <c:pt idx="9299">
                  <c:v>4.8895601851909305</c:v>
                </c:pt>
                <c:pt idx="9300">
                  <c:v>4.8899999999994179</c:v>
                </c:pt>
                <c:pt idx="9301">
                  <c:v>4.8904282407456776</c:v>
                </c:pt>
                <c:pt idx="9302">
                  <c:v>4.8908796296309447</c:v>
                </c:pt>
                <c:pt idx="9303">
                  <c:v>4.8913078703699284</c:v>
                </c:pt>
                <c:pt idx="9304">
                  <c:v>4.8917361111161881</c:v>
                </c:pt>
                <c:pt idx="9305">
                  <c:v>4.8921412037088885</c:v>
                </c:pt>
                <c:pt idx="9306">
                  <c:v>4.8925694444478722</c:v>
                </c:pt>
                <c:pt idx="9307">
                  <c:v>4.8929861111100763</c:v>
                </c:pt>
                <c:pt idx="9308">
                  <c:v>4.8934027777795563</c:v>
                </c:pt>
                <c:pt idx="9309">
                  <c:v>4.8938425925953197</c:v>
                </c:pt>
                <c:pt idx="9310">
                  <c:v>4.8942592592647998</c:v>
                </c:pt>
                <c:pt idx="9311">
                  <c:v>4.8946875000037835</c:v>
                </c:pt>
                <c:pt idx="9312">
                  <c:v>4.8950925925964839</c:v>
                </c:pt>
                <c:pt idx="9313">
                  <c:v>4.8955208333354676</c:v>
                </c:pt>
                <c:pt idx="9314">
                  <c:v>4.8959375000049477</c:v>
                </c:pt>
                <c:pt idx="9315">
                  <c:v>4.8963541666671517</c:v>
                </c:pt>
                <c:pt idx="9316">
                  <c:v>4.8967824074134114</c:v>
                </c:pt>
                <c:pt idx="9317">
                  <c:v>4.8971990740756155</c:v>
                </c:pt>
                <c:pt idx="9318">
                  <c:v>4.8976157407450955</c:v>
                </c:pt>
                <c:pt idx="9319">
                  <c:v>4.8980439814840793</c:v>
                </c:pt>
                <c:pt idx="9320">
                  <c:v>4.8984606481535593</c:v>
                </c:pt>
                <c:pt idx="9321">
                  <c:v>4.8989004629620467</c:v>
                </c:pt>
                <c:pt idx="9322">
                  <c:v>4.8993402777778101</c:v>
                </c:pt>
                <c:pt idx="9323">
                  <c:v>4.9036111111126957</c:v>
                </c:pt>
                <c:pt idx="9324">
                  <c:v>4.9040277777821757</c:v>
                </c:pt>
                <c:pt idx="9325">
                  <c:v>4.9044560185211594</c:v>
                </c:pt>
                <c:pt idx="9326">
                  <c:v>4.9048842592601432</c:v>
                </c:pt>
                <c:pt idx="9327">
                  <c:v>4.9052893518528435</c:v>
                </c:pt>
                <c:pt idx="9328">
                  <c:v>4.9057175925918273</c:v>
                </c:pt>
                <c:pt idx="9329">
                  <c:v>4.906006944445835</c:v>
                </c:pt>
                <c:pt idx="9330">
                  <c:v>4.906284722223063</c:v>
                </c:pt>
                <c:pt idx="9331">
                  <c:v>4.9065509259307873</c:v>
                </c:pt>
                <c:pt idx="9332">
                  <c:v>4.9067939814849524</c:v>
                </c:pt>
                <c:pt idx="9333">
                  <c:v>4.9070370370391174</c:v>
                </c:pt>
                <c:pt idx="9334">
                  <c:v>4.9072916666700621</c:v>
                </c:pt>
                <c:pt idx="9335">
                  <c:v>4.9075462963010068</c:v>
                </c:pt>
                <c:pt idx="9336">
                  <c:v>4.9078356481477385</c:v>
                </c:pt>
                <c:pt idx="9337">
                  <c:v>4.9081018518554629</c:v>
                </c:pt>
                <c:pt idx="9338">
                  <c:v>4.9083796296326909</c:v>
                </c:pt>
                <c:pt idx="9339">
                  <c:v>4.9086689814866986</c:v>
                </c:pt>
                <c:pt idx="9340">
                  <c:v>4.9089814814869897</c:v>
                </c:pt>
                <c:pt idx="9341">
                  <c:v>4.9092708333337214</c:v>
                </c:pt>
                <c:pt idx="9342">
                  <c:v>4.9095370370414457</c:v>
                </c:pt>
                <c:pt idx="9343">
                  <c:v>4.9098263888881775</c:v>
                </c:pt>
                <c:pt idx="9344">
                  <c:v>4.9100925925959018</c:v>
                </c:pt>
                <c:pt idx="9345">
                  <c:v>4.9103472222268465</c:v>
                </c:pt>
                <c:pt idx="9346">
                  <c:v>4.9106134259272949</c:v>
                </c:pt>
                <c:pt idx="9347">
                  <c:v>4.9108912037045229</c:v>
                </c:pt>
                <c:pt idx="9348">
                  <c:v>4.9111574074122473</c:v>
                </c:pt>
                <c:pt idx="9349">
                  <c:v>4.9114351851894753</c:v>
                </c:pt>
                <c:pt idx="9350">
                  <c:v>4.9117129629667033</c:v>
                </c:pt>
                <c:pt idx="9351">
                  <c:v>4.9119907407439314</c:v>
                </c:pt>
                <c:pt idx="9352">
                  <c:v>4.9122800925979391</c:v>
                </c:pt>
                <c:pt idx="9353">
                  <c:v>4.9125462962983875</c:v>
                </c:pt>
                <c:pt idx="9354">
                  <c:v>4.9128240740756155</c:v>
                </c:pt>
                <c:pt idx="9355">
                  <c:v>4.9131018518528435</c:v>
                </c:pt>
                <c:pt idx="9356">
                  <c:v>4.9133796296300716</c:v>
                </c:pt>
                <c:pt idx="9357">
                  <c:v>4.9171527777798474</c:v>
                </c:pt>
                <c:pt idx="9358">
                  <c:v>4.9174421296338551</c:v>
                </c:pt>
                <c:pt idx="9359">
                  <c:v>4.9177083333343035</c:v>
                </c:pt>
                <c:pt idx="9360">
                  <c:v>4.9179976851883112</c:v>
                </c:pt>
                <c:pt idx="9361">
                  <c:v>4.9183796296347282</c:v>
                </c:pt>
                <c:pt idx="9362">
                  <c:v>4.9265162037045229</c:v>
                </c:pt>
                <c:pt idx="9363">
                  <c:v>4.9285763888910878</c:v>
                </c:pt>
                <c:pt idx="9364">
                  <c:v>4.9766435185229057</c:v>
                </c:pt>
                <c:pt idx="9365">
                  <c:v>4.9777893518548808</c:v>
                </c:pt>
                <c:pt idx="9366">
                  <c:v>4.9788888888942893</c:v>
                </c:pt>
                <c:pt idx="9367">
                  <c:v>4.9801041666723904</c:v>
                </c:pt>
                <c:pt idx="9368">
                  <c:v>4.9813425925967749</c:v>
                </c:pt>
                <c:pt idx="9369">
                  <c:v>4.9825462962980964</c:v>
                </c:pt>
                <c:pt idx="9370">
                  <c:v>4.9857060185240698</c:v>
                </c:pt>
                <c:pt idx="9371">
                  <c:v>4.9875347222259734</c:v>
                </c:pt>
                <c:pt idx="9372">
                  <c:v>4.9892129629661213</c:v>
                </c:pt>
                <c:pt idx="9373">
                  <c:v>4.9907407407445135</c:v>
                </c:pt>
                <c:pt idx="9374">
                  <c:v>4.9921296296306537</c:v>
                </c:pt>
                <c:pt idx="9375">
                  <c:v>4.9933449074087548</c:v>
                </c:pt>
                <c:pt idx="9376">
                  <c:v>4.9944212963018799</c:v>
                </c:pt>
                <c:pt idx="9377">
                  <c:v>4.9954513888878864</c:v>
                </c:pt>
                <c:pt idx="9378">
                  <c:v>4.9964699074116652</c:v>
                </c:pt>
                <c:pt idx="9379">
                  <c:v>4.9975000000049477</c:v>
                </c:pt>
                <c:pt idx="9380">
                  <c:v>4.9985185185214505</c:v>
                </c:pt>
                <c:pt idx="9381">
                  <c:v>4.9995949074072996</c:v>
                </c:pt>
                <c:pt idx="9382">
                  <c:v>5.0006365740773617</c:v>
                </c:pt>
                <c:pt idx="9383">
                  <c:v>5.0021643518557539</c:v>
                </c:pt>
                <c:pt idx="9384">
                  <c:v>5.0051388888896327</c:v>
                </c:pt>
                <c:pt idx="9385">
                  <c:v>5.005370370374294</c:v>
                </c:pt>
                <c:pt idx="9386">
                  <c:v>5.005613425928459</c:v>
                </c:pt>
                <c:pt idx="9387">
                  <c:v>5.0058333333363407</c:v>
                </c:pt>
                <c:pt idx="9388">
                  <c:v>5.0060300925979391</c:v>
                </c:pt>
                <c:pt idx="9389">
                  <c:v>5.0062152777827578</c:v>
                </c:pt>
                <c:pt idx="9390">
                  <c:v>5.0064120370370802</c:v>
                </c:pt>
                <c:pt idx="9391">
                  <c:v>5.0065856481523952</c:v>
                </c:pt>
                <c:pt idx="9392">
                  <c:v>5.0067592592604342</c:v>
                </c:pt>
                <c:pt idx="9393">
                  <c:v>5.0069212962989695</c:v>
                </c:pt>
                <c:pt idx="9394">
                  <c:v>5.0070949074070086</c:v>
                </c:pt>
                <c:pt idx="9395">
                  <c:v>5.0072685185223236</c:v>
                </c:pt>
                <c:pt idx="9396">
                  <c:v>5.0074421296303626</c:v>
                </c:pt>
                <c:pt idx="9397">
                  <c:v>5.0076157407456776</c:v>
                </c:pt>
                <c:pt idx="9398">
                  <c:v>5.0077893518537167</c:v>
                </c:pt>
                <c:pt idx="9399">
                  <c:v>5.0079745370385353</c:v>
                </c:pt>
                <c:pt idx="9400">
                  <c:v>5.0081481481538503</c:v>
                </c:pt>
                <c:pt idx="9401">
                  <c:v>5.0083564814849524</c:v>
                </c:pt>
                <c:pt idx="9402">
                  <c:v>5.0085532407465507</c:v>
                </c:pt>
                <c:pt idx="9403">
                  <c:v>5.0088194444469991</c:v>
                </c:pt>
                <c:pt idx="9404">
                  <c:v>5.0090162037085975</c:v>
                </c:pt>
                <c:pt idx="9405">
                  <c:v>5.0092013888934162</c:v>
                </c:pt>
                <c:pt idx="9406">
                  <c:v>5.0093865740782348</c:v>
                </c:pt>
                <c:pt idx="9407">
                  <c:v>5.0095717592630535</c:v>
                </c:pt>
                <c:pt idx="9408">
                  <c:v>5.0097453703710926</c:v>
                </c:pt>
                <c:pt idx="9409">
                  <c:v>5.0099421296326909</c:v>
                </c:pt>
                <c:pt idx="9410">
                  <c:v>5.01011574074073</c:v>
                </c:pt>
                <c:pt idx="9411">
                  <c:v>5.0103009259255487</c:v>
                </c:pt>
                <c:pt idx="9412">
                  <c:v>5.0104745370408637</c:v>
                </c:pt>
                <c:pt idx="9413">
                  <c:v>5.0106597222256823</c:v>
                </c:pt>
                <c:pt idx="9414">
                  <c:v>5.0109259259261307</c:v>
                </c:pt>
                <c:pt idx="9415">
                  <c:v>5.0111458333340124</c:v>
                </c:pt>
                <c:pt idx="9416">
                  <c:v>5.0113425925956108</c:v>
                </c:pt>
                <c:pt idx="9417">
                  <c:v>5.0139236111135688</c:v>
                </c:pt>
                <c:pt idx="9418">
                  <c:v>5.0143055555599858</c:v>
                </c:pt>
                <c:pt idx="9419">
                  <c:v>5.0145717592604342</c:v>
                </c:pt>
                <c:pt idx="9420">
                  <c:v>5.0148495370376622</c:v>
                </c:pt>
                <c:pt idx="9421">
                  <c:v>5.0151273148148903</c:v>
                </c:pt>
                <c:pt idx="9422">
                  <c:v>5.015416666668898</c:v>
                </c:pt>
                <c:pt idx="9423">
                  <c:v>5.015694444446126</c:v>
                </c:pt>
                <c:pt idx="9424">
                  <c:v>5.0159606481538503</c:v>
                </c:pt>
                <c:pt idx="9425">
                  <c:v>5.0162268518542987</c:v>
                </c:pt>
                <c:pt idx="9426">
                  <c:v>5.0164467592621804</c:v>
                </c:pt>
                <c:pt idx="9427">
                  <c:v>5.0166435185237788</c:v>
                </c:pt>
                <c:pt idx="9428">
                  <c:v>5.0168171296318178</c:v>
                </c:pt>
                <c:pt idx="9429">
                  <c:v>5.0170023148166365</c:v>
                </c:pt>
                <c:pt idx="9430">
                  <c:v>5.0171643518551718</c:v>
                </c:pt>
                <c:pt idx="9431">
                  <c:v>5.0173379629632109</c:v>
                </c:pt>
                <c:pt idx="9432">
                  <c:v>5.0175231481480296</c:v>
                </c:pt>
                <c:pt idx="9433">
                  <c:v>5.0176967592633446</c:v>
                </c:pt>
                <c:pt idx="9434">
                  <c:v>5.0178703703713836</c:v>
                </c:pt>
                <c:pt idx="9435">
                  <c:v>5.0182523148178007</c:v>
                </c:pt>
                <c:pt idx="9436">
                  <c:v>5.0184375000026193</c:v>
                </c:pt>
                <c:pt idx="9437">
                  <c:v>5.0186342592642177</c:v>
                </c:pt>
                <c:pt idx="9438">
                  <c:v>5.0188310185185401</c:v>
                </c:pt>
                <c:pt idx="9439">
                  <c:v>5.0190046296338551</c:v>
                </c:pt>
                <c:pt idx="9440">
                  <c:v>5.0191782407418941</c:v>
                </c:pt>
                <c:pt idx="9441">
                  <c:v>5.0193518518572091</c:v>
                </c:pt>
                <c:pt idx="9442">
                  <c:v>5.0195370370420278</c:v>
                </c:pt>
                <c:pt idx="9443">
                  <c:v>5.0197106481500668</c:v>
                </c:pt>
                <c:pt idx="9444">
                  <c:v>5.0198842592653818</c:v>
                </c:pt>
                <c:pt idx="9445">
                  <c:v>5.0200578703734209</c:v>
                </c:pt>
                <c:pt idx="9446">
                  <c:v>5.0202314814814599</c:v>
                </c:pt>
                <c:pt idx="9447">
                  <c:v>5.0204050925967749</c:v>
                </c:pt>
                <c:pt idx="9448">
                  <c:v>5.020578703704814</c:v>
                </c:pt>
                <c:pt idx="9449">
                  <c:v>5.0207638888896327</c:v>
                </c:pt>
                <c:pt idx="9450">
                  <c:v>5.0232175925921183</c:v>
                </c:pt>
                <c:pt idx="9451">
                  <c:v>5.0234259259304963</c:v>
                </c:pt>
                <c:pt idx="9452">
                  <c:v>5.0236342592615983</c:v>
                </c:pt>
                <c:pt idx="9453">
                  <c:v>5.0238425925927004</c:v>
                </c:pt>
                <c:pt idx="9454">
                  <c:v>5.0240393518542987</c:v>
                </c:pt>
                <c:pt idx="9455">
                  <c:v>5.0242592592621804</c:v>
                </c:pt>
                <c:pt idx="9456">
                  <c:v>5.0244560185237788</c:v>
                </c:pt>
                <c:pt idx="9457">
                  <c:v>5.0246759259316605</c:v>
                </c:pt>
                <c:pt idx="9458">
                  <c:v>5.0248958333322662</c:v>
                </c:pt>
                <c:pt idx="9459">
                  <c:v>5.0251157407401479</c:v>
                </c:pt>
                <c:pt idx="9460">
                  <c:v>5.0253356481480296</c:v>
                </c:pt>
                <c:pt idx="9461">
                  <c:v>5.0255439814864076</c:v>
                </c:pt>
                <c:pt idx="9462">
                  <c:v>5.0257523148175096</c:v>
                </c:pt>
                <c:pt idx="9463">
                  <c:v>5.025983796302171</c:v>
                </c:pt>
                <c:pt idx="9464">
                  <c:v>5.026192129633273</c:v>
                </c:pt>
                <c:pt idx="9465">
                  <c:v>5.0263888888948713</c:v>
                </c:pt>
                <c:pt idx="9466">
                  <c:v>5.0265972222259734</c:v>
                </c:pt>
                <c:pt idx="9467">
                  <c:v>5.0267708333340124</c:v>
                </c:pt>
                <c:pt idx="9468">
                  <c:v>5.0269791666723904</c:v>
                </c:pt>
                <c:pt idx="9469">
                  <c:v>5.0271643518572091</c:v>
                </c:pt>
                <c:pt idx="9470">
                  <c:v>5.0273495370420278</c:v>
                </c:pt>
                <c:pt idx="9471">
                  <c:v>5.0275347222268465</c:v>
                </c:pt>
                <c:pt idx="9472">
                  <c:v>5.0277314814811689</c:v>
                </c:pt>
                <c:pt idx="9473">
                  <c:v>5.0279050925964839</c:v>
                </c:pt>
                <c:pt idx="9474">
                  <c:v>5.0280902777813026</c:v>
                </c:pt>
                <c:pt idx="9475">
                  <c:v>5.0282638888893416</c:v>
                </c:pt>
                <c:pt idx="9476">
                  <c:v>5.0284490740741603</c:v>
                </c:pt>
                <c:pt idx="9477">
                  <c:v>5.028634259258979</c:v>
                </c:pt>
                <c:pt idx="9478">
                  <c:v>5.028807870374294</c:v>
                </c:pt>
                <c:pt idx="9479">
                  <c:v>5.0290046296286164</c:v>
                </c:pt>
                <c:pt idx="9480">
                  <c:v>5.0291666666671517</c:v>
                </c:pt>
                <c:pt idx="9481">
                  <c:v>5.0293634259287501</c:v>
                </c:pt>
                <c:pt idx="9482">
                  <c:v>5.0295370370367891</c:v>
                </c:pt>
                <c:pt idx="9483">
                  <c:v>5.0297453703751671</c:v>
                </c:pt>
                <c:pt idx="9484">
                  <c:v>5.0299305555599858</c:v>
                </c:pt>
                <c:pt idx="9485">
                  <c:v>5.0301041666680248</c:v>
                </c:pt>
                <c:pt idx="9486">
                  <c:v>5.0302893518528435</c:v>
                </c:pt>
                <c:pt idx="9487">
                  <c:v>5.0304861111144419</c:v>
                </c:pt>
                <c:pt idx="9488">
                  <c:v>5.0306712962992606</c:v>
                </c:pt>
                <c:pt idx="9489">
                  <c:v>5.0308564814840793</c:v>
                </c:pt>
                <c:pt idx="9490">
                  <c:v>5.0310532407456776</c:v>
                </c:pt>
                <c:pt idx="9491">
                  <c:v>5.0312384259304963</c:v>
                </c:pt>
                <c:pt idx="9492">
                  <c:v>5.031423611115315</c:v>
                </c:pt>
                <c:pt idx="9493">
                  <c:v>5.0316087963001337</c:v>
                </c:pt>
                <c:pt idx="9494">
                  <c:v>5.031805555561732</c:v>
                </c:pt>
                <c:pt idx="9495">
                  <c:v>5.0319907407465507</c:v>
                </c:pt>
                <c:pt idx="9496">
                  <c:v>5.0321759259313694</c:v>
                </c:pt>
                <c:pt idx="9497">
                  <c:v>5.0323726851856918</c:v>
                </c:pt>
                <c:pt idx="9498">
                  <c:v>5.0325578703705105</c:v>
                </c:pt>
                <c:pt idx="9499">
                  <c:v>5.0327430555553292</c:v>
                </c:pt>
                <c:pt idx="9500">
                  <c:v>5.0329282407401479</c:v>
                </c:pt>
                <c:pt idx="9501">
                  <c:v>5.0331250000017462</c:v>
                </c:pt>
                <c:pt idx="9502">
                  <c:v>5.0333101851865649</c:v>
                </c:pt>
                <c:pt idx="9503">
                  <c:v>5.0334953703713836</c:v>
                </c:pt>
                <c:pt idx="9504">
                  <c:v>5.033657407409919</c:v>
                </c:pt>
                <c:pt idx="9505">
                  <c:v>5.0338541666715173</c:v>
                </c:pt>
                <c:pt idx="9506">
                  <c:v>5.0340277777795563</c:v>
                </c:pt>
                <c:pt idx="9507">
                  <c:v>5.034212962964375</c:v>
                </c:pt>
                <c:pt idx="9508">
                  <c:v>5.0343981481491937</c:v>
                </c:pt>
                <c:pt idx="9509">
                  <c:v>5.0345601851877291</c:v>
                </c:pt>
                <c:pt idx="9510">
                  <c:v>5.0347453703725478</c:v>
                </c:pt>
                <c:pt idx="9511">
                  <c:v>5.0349421296341461</c:v>
                </c:pt>
                <c:pt idx="9512">
                  <c:v>5.0374768518522615</c:v>
                </c:pt>
                <c:pt idx="9513">
                  <c:v>5.0377199074064265</c:v>
                </c:pt>
                <c:pt idx="9514">
                  <c:v>5.0379629629678675</c:v>
                </c:pt>
                <c:pt idx="9515">
                  <c:v>5.0382175925915362</c:v>
                </c:pt>
                <c:pt idx="9516">
                  <c:v>5.0384722222224809</c:v>
                </c:pt>
                <c:pt idx="9517">
                  <c:v>5.0387037037071423</c:v>
                </c:pt>
                <c:pt idx="9518">
                  <c:v>5.0389467592613073</c:v>
                </c:pt>
                <c:pt idx="9519">
                  <c:v>5.0391898148154723</c:v>
                </c:pt>
                <c:pt idx="9520">
                  <c:v>5.0394328703696374</c:v>
                </c:pt>
                <c:pt idx="9521">
                  <c:v>5.0396875000005821</c:v>
                </c:pt>
                <c:pt idx="9522">
                  <c:v>5.0399189814852434</c:v>
                </c:pt>
                <c:pt idx="9523">
                  <c:v>5.0401273148163455</c:v>
                </c:pt>
                <c:pt idx="9524">
                  <c:v>5.0403472222242272</c:v>
                </c:pt>
                <c:pt idx="9525">
                  <c:v>5.0405439814858255</c:v>
                </c:pt>
                <c:pt idx="9526">
                  <c:v>5.0407291666706442</c:v>
                </c:pt>
                <c:pt idx="9527">
                  <c:v>5.0409027777786832</c:v>
                </c:pt>
                <c:pt idx="9528">
                  <c:v>5.0410995370402816</c:v>
                </c:pt>
                <c:pt idx="9529">
                  <c:v>5.0412847222251003</c:v>
                </c:pt>
                <c:pt idx="9530">
                  <c:v>5.0414583333331393</c:v>
                </c:pt>
                <c:pt idx="9531">
                  <c:v>5.0416550925947377</c:v>
                </c:pt>
                <c:pt idx="9532">
                  <c:v>5.0418055555564933</c:v>
                </c:pt>
                <c:pt idx="9533">
                  <c:v>5.0419791666718083</c:v>
                </c:pt>
                <c:pt idx="9534">
                  <c:v>5.0421527777798474</c:v>
                </c:pt>
                <c:pt idx="9535">
                  <c:v>5.0423148148183827</c:v>
                </c:pt>
                <c:pt idx="9536">
                  <c:v>5.0424884259264218</c:v>
                </c:pt>
                <c:pt idx="9537">
                  <c:v>5.0426504629649571</c:v>
                </c:pt>
                <c:pt idx="9538">
                  <c:v>5.0428240740729962</c:v>
                </c:pt>
                <c:pt idx="9539">
                  <c:v>5.0429861111115315</c:v>
                </c:pt>
                <c:pt idx="9540">
                  <c:v>5.0431481481500668</c:v>
                </c:pt>
                <c:pt idx="9541">
                  <c:v>5.0432986111118225</c:v>
                </c:pt>
                <c:pt idx="9542">
                  <c:v>5.0434722222271375</c:v>
                </c:pt>
                <c:pt idx="9543">
                  <c:v>5.0436342592583969</c:v>
                </c:pt>
                <c:pt idx="9544">
                  <c:v>5.0437962962969323</c:v>
                </c:pt>
                <c:pt idx="9545">
                  <c:v>5.0439583333354676</c:v>
                </c:pt>
                <c:pt idx="9546">
                  <c:v>5.044120370374003</c:v>
                </c:pt>
                <c:pt idx="9547">
                  <c:v>5.044293981482042</c:v>
                </c:pt>
                <c:pt idx="9548">
                  <c:v>5.0444560185205773</c:v>
                </c:pt>
                <c:pt idx="9549">
                  <c:v>5.0446527777821757</c:v>
                </c:pt>
                <c:pt idx="9550">
                  <c:v>5.0448611111132777</c:v>
                </c:pt>
                <c:pt idx="9551">
                  <c:v>5.0450578703748761</c:v>
                </c:pt>
                <c:pt idx="9552">
                  <c:v>5.0452430555596948</c:v>
                </c:pt>
                <c:pt idx="9553">
                  <c:v>5.0454050925982301</c:v>
                </c:pt>
                <c:pt idx="9554">
                  <c:v>5.0455787037062692</c:v>
                </c:pt>
                <c:pt idx="9555">
                  <c:v>5.0457523148143082</c:v>
                </c:pt>
                <c:pt idx="9556">
                  <c:v>5.0459374999991269</c:v>
                </c:pt>
                <c:pt idx="9557">
                  <c:v>5.0460879629681585</c:v>
                </c:pt>
                <c:pt idx="9558">
                  <c:v>5.0462615740761976</c:v>
                </c:pt>
                <c:pt idx="9559">
                  <c:v>5.0464236111147329</c:v>
                </c:pt>
                <c:pt idx="9560">
                  <c:v>5.0465856481532683</c:v>
                </c:pt>
                <c:pt idx="9561">
                  <c:v>5.0467592592613073</c:v>
                </c:pt>
                <c:pt idx="9562">
                  <c:v>5.0469328703693463</c:v>
                </c:pt>
                <c:pt idx="9563">
                  <c:v>5.0471064814846613</c:v>
                </c:pt>
                <c:pt idx="9564">
                  <c:v>5.0472800925927004</c:v>
                </c:pt>
                <c:pt idx="9565">
                  <c:v>5.0474537037080154</c:v>
                </c:pt>
                <c:pt idx="9566">
                  <c:v>5.0476388888928341</c:v>
                </c:pt>
                <c:pt idx="9567">
                  <c:v>5.0478125000008731</c:v>
                </c:pt>
                <c:pt idx="9568">
                  <c:v>5.0479745370394085</c:v>
                </c:pt>
                <c:pt idx="9569">
                  <c:v>5.0481481481474475</c:v>
                </c:pt>
                <c:pt idx="9570">
                  <c:v>5.0483217592627625</c:v>
                </c:pt>
                <c:pt idx="9571">
                  <c:v>5.0484837963012978</c:v>
                </c:pt>
                <c:pt idx="9572">
                  <c:v>5.0486689814861165</c:v>
                </c:pt>
                <c:pt idx="9573">
                  <c:v>5.0488425925941556</c:v>
                </c:pt>
                <c:pt idx="9574">
                  <c:v>5.0490162037094706</c:v>
                </c:pt>
                <c:pt idx="9575">
                  <c:v>5.0491898148175096</c:v>
                </c:pt>
                <c:pt idx="9576">
                  <c:v>5.0493634259255487</c:v>
                </c:pt>
                <c:pt idx="9577">
                  <c:v>5.049525462964084</c:v>
                </c:pt>
                <c:pt idx="9578">
                  <c:v>5.049699074079399</c:v>
                </c:pt>
                <c:pt idx="9579">
                  <c:v>5.049872685187438</c:v>
                </c:pt>
                <c:pt idx="9580">
                  <c:v>5.0500462962954771</c:v>
                </c:pt>
                <c:pt idx="9581">
                  <c:v>5.0502893518569181</c:v>
                </c:pt>
                <c:pt idx="9582">
                  <c:v>5.0504629629649571</c:v>
                </c:pt>
                <c:pt idx="9583">
                  <c:v>5.0506481481497758</c:v>
                </c:pt>
                <c:pt idx="9584">
                  <c:v>5.0508333333345945</c:v>
                </c:pt>
                <c:pt idx="9585">
                  <c:v>5.0509953703731298</c:v>
                </c:pt>
                <c:pt idx="9586">
                  <c:v>5.0511458333348855</c:v>
                </c:pt>
                <c:pt idx="9587">
                  <c:v>5.0513194444502005</c:v>
                </c:pt>
                <c:pt idx="9588">
                  <c:v>5.0515046296350192</c:v>
                </c:pt>
                <c:pt idx="9589">
                  <c:v>5.0516666666662786</c:v>
                </c:pt>
                <c:pt idx="9590">
                  <c:v>5.0518171296353103</c:v>
                </c:pt>
                <c:pt idx="9591">
                  <c:v>5.0519907407433493</c:v>
                </c:pt>
                <c:pt idx="9592">
                  <c:v>5.0521643518513883</c:v>
                </c:pt>
                <c:pt idx="9593">
                  <c:v>5.0523611111129867</c:v>
                </c:pt>
                <c:pt idx="9594">
                  <c:v>5.0525347222283017</c:v>
                </c:pt>
                <c:pt idx="9595">
                  <c:v>5.0527199074131204</c:v>
                </c:pt>
                <c:pt idx="9596">
                  <c:v>5.0529050925979391</c:v>
                </c:pt>
                <c:pt idx="9597">
                  <c:v>5.0530671296291985</c:v>
                </c:pt>
                <c:pt idx="9598">
                  <c:v>5.0532523148140172</c:v>
                </c:pt>
                <c:pt idx="9599">
                  <c:v>5.0534259259293322</c:v>
                </c:pt>
                <c:pt idx="9600">
                  <c:v>5.0535995370373712</c:v>
                </c:pt>
                <c:pt idx="9601">
                  <c:v>5.0537731481526862</c:v>
                </c:pt>
                <c:pt idx="9602">
                  <c:v>5.0539467592607252</c:v>
                </c:pt>
                <c:pt idx="9603">
                  <c:v>5.0541203703760402</c:v>
                </c:pt>
                <c:pt idx="9604">
                  <c:v>5.0542939814840793</c:v>
                </c:pt>
                <c:pt idx="9605">
                  <c:v>5.054479166668898</c:v>
                </c:pt>
                <c:pt idx="9606">
                  <c:v>5.0572453703716747</c:v>
                </c:pt>
                <c:pt idx="9607">
                  <c:v>5.0574652777795563</c:v>
                </c:pt>
                <c:pt idx="9608">
                  <c:v>5.0576736111106584</c:v>
                </c:pt>
                <c:pt idx="9609">
                  <c:v>5.0578935185185401</c:v>
                </c:pt>
                <c:pt idx="9610">
                  <c:v>5.0581250000032014</c:v>
                </c:pt>
                <c:pt idx="9611">
                  <c:v>5.0583333333343035</c:v>
                </c:pt>
                <c:pt idx="9612">
                  <c:v>5.0585648148189648</c:v>
                </c:pt>
                <c:pt idx="9613">
                  <c:v>5.0588194444499095</c:v>
                </c:pt>
                <c:pt idx="9614">
                  <c:v>5.0590393518577912</c:v>
                </c:pt>
                <c:pt idx="9615">
                  <c:v>5.0592476851888932</c:v>
                </c:pt>
                <c:pt idx="9616">
                  <c:v>5.0594791666662786</c:v>
                </c:pt>
                <c:pt idx="9617">
                  <c:v>5.0596875000046566</c:v>
                </c:pt>
                <c:pt idx="9618">
                  <c:v>5.059918981482042</c:v>
                </c:pt>
                <c:pt idx="9619">
                  <c:v>5.06012731482042</c:v>
                </c:pt>
                <c:pt idx="9620">
                  <c:v>5.0718750000014552</c:v>
                </c:pt>
                <c:pt idx="9621">
                  <c:v>5.0739236111112405</c:v>
                </c:pt>
                <c:pt idx="9622">
                  <c:v>5.0759837962978054</c:v>
                </c:pt>
                <c:pt idx="9623">
                  <c:v>5.080914351856336</c:v>
                </c:pt>
                <c:pt idx="9624">
                  <c:v>5.0829629629661213</c:v>
                </c:pt>
                <c:pt idx="9625">
                  <c:v>5.0850231481526862</c:v>
                </c:pt>
                <c:pt idx="9626">
                  <c:v>5.0870833333392511</c:v>
                </c:pt>
                <c:pt idx="9627">
                  <c:v>5.0890856481491937</c:v>
                </c:pt>
                <c:pt idx="9628">
                  <c:v>5.0907638888893416</c:v>
                </c:pt>
                <c:pt idx="9629">
                  <c:v>5.0924305555599858</c:v>
                </c:pt>
                <c:pt idx="9630">
                  <c:v>5.094097222223354</c:v>
                </c:pt>
                <c:pt idx="9631">
                  <c:v>5.0957754629635019</c:v>
                </c:pt>
                <c:pt idx="9632">
                  <c:v>5.0974421296341461</c:v>
                </c:pt>
                <c:pt idx="9633">
                  <c:v>5.099120370374294</c:v>
                </c:pt>
                <c:pt idx="9634">
                  <c:v>5.1007754629681585</c:v>
                </c:pt>
                <c:pt idx="9635">
                  <c:v>5.1024421296315268</c:v>
                </c:pt>
                <c:pt idx="9636">
                  <c:v>5.104108796302171</c:v>
                </c:pt>
                <c:pt idx="9637">
                  <c:v>5.1057754629655392</c:v>
                </c:pt>
                <c:pt idx="9638">
                  <c:v>5.1074537037056871</c:v>
                </c:pt>
                <c:pt idx="9639">
                  <c:v>5.109131944445835</c:v>
                </c:pt>
                <c:pt idx="9640">
                  <c:v>5.1107870370396995</c:v>
                </c:pt>
                <c:pt idx="9641">
                  <c:v>5.1124652777798474</c:v>
                </c:pt>
                <c:pt idx="9642">
                  <c:v>5.1139351851888932</c:v>
                </c:pt>
                <c:pt idx="9643">
                  <c:v>5.1152777777824667</c:v>
                </c:pt>
                <c:pt idx="9644">
                  <c:v>5.1166087962992606</c:v>
                </c:pt>
                <c:pt idx="9645">
                  <c:v>5.1179398148160544</c:v>
                </c:pt>
                <c:pt idx="9646">
                  <c:v>5.1192824074096279</c:v>
                </c:pt>
                <c:pt idx="9647">
                  <c:v>5.1235069444446708</c:v>
                </c:pt>
                <c:pt idx="9648">
                  <c:v>5.1237037037062692</c:v>
                </c:pt>
                <c:pt idx="9649">
                  <c:v>5.1239120370373712</c:v>
                </c:pt>
                <c:pt idx="9650">
                  <c:v>5.1240972222221899</c:v>
                </c:pt>
                <c:pt idx="9651">
                  <c:v>5.1242824074070086</c:v>
                </c:pt>
                <c:pt idx="9652">
                  <c:v>5.1244675925918273</c:v>
                </c:pt>
                <c:pt idx="9653">
                  <c:v>5.1246527777839219</c:v>
                </c:pt>
                <c:pt idx="9654">
                  <c:v>5.1248148148151813</c:v>
                </c:pt>
                <c:pt idx="9655">
                  <c:v>5.125</c:v>
                </c:pt>
                <c:pt idx="9656">
                  <c:v>5.1251620370385353</c:v>
                </c:pt>
                <c:pt idx="9657">
                  <c:v>5.1253356481538503</c:v>
                </c:pt>
                <c:pt idx="9658">
                  <c:v>5.125520833338669</c:v>
                </c:pt>
                <c:pt idx="9659">
                  <c:v>5.1256944444467081</c:v>
                </c:pt>
                <c:pt idx="9660">
                  <c:v>5.1258564814852434</c:v>
                </c:pt>
                <c:pt idx="9661">
                  <c:v>5.1260185185237788</c:v>
                </c:pt>
                <c:pt idx="9662">
                  <c:v>5.1261921296318178</c:v>
                </c:pt>
                <c:pt idx="9663">
                  <c:v>5.1263541666703532</c:v>
                </c:pt>
                <c:pt idx="9664">
                  <c:v>5.1265277777783922</c:v>
                </c:pt>
                <c:pt idx="9665">
                  <c:v>5.1266898148169275</c:v>
                </c:pt>
                <c:pt idx="9666">
                  <c:v>5.1268518518554629</c:v>
                </c:pt>
                <c:pt idx="9667">
                  <c:v>5.1270023148172186</c:v>
                </c:pt>
                <c:pt idx="9668">
                  <c:v>5.1271643518557539</c:v>
                </c:pt>
                <c:pt idx="9669">
                  <c:v>5.1273263888942893</c:v>
                </c:pt>
                <c:pt idx="9670">
                  <c:v>5.1274884259255487</c:v>
                </c:pt>
                <c:pt idx="9671">
                  <c:v>5.127650462964084</c:v>
                </c:pt>
                <c:pt idx="9672">
                  <c:v>5.127824074079399</c:v>
                </c:pt>
                <c:pt idx="9673">
                  <c:v>5.1279861111106584</c:v>
                </c:pt>
                <c:pt idx="9674">
                  <c:v>5.1281597222259734</c:v>
                </c:pt>
                <c:pt idx="9675">
                  <c:v>5.1283449074107921</c:v>
                </c:pt>
                <c:pt idx="9676">
                  <c:v>5.1285532407418941</c:v>
                </c:pt>
                <c:pt idx="9677">
                  <c:v>5.1287384259267128</c:v>
                </c:pt>
                <c:pt idx="9678">
                  <c:v>5.1289351851883112</c:v>
                </c:pt>
                <c:pt idx="9679">
                  <c:v>5.1291203703731298</c:v>
                </c:pt>
                <c:pt idx="9680">
                  <c:v>5.1293055555579485</c:v>
                </c:pt>
                <c:pt idx="9681">
                  <c:v>5.1294791666659876</c:v>
                </c:pt>
                <c:pt idx="9682">
                  <c:v>5.1296527777813026</c:v>
                </c:pt>
                <c:pt idx="9683">
                  <c:v>5.1298263888893416</c:v>
                </c:pt>
                <c:pt idx="9684">
                  <c:v>5.1300000000046566</c:v>
                </c:pt>
                <c:pt idx="9685">
                  <c:v>5.1301736111126957</c:v>
                </c:pt>
                <c:pt idx="9686">
                  <c:v>5.1303472222280107</c:v>
                </c:pt>
                <c:pt idx="9687">
                  <c:v>5.1304976851897663</c:v>
                </c:pt>
                <c:pt idx="9688">
                  <c:v>5.1306712962978054</c:v>
                </c:pt>
                <c:pt idx="9689">
                  <c:v>5.1308333333363407</c:v>
                </c:pt>
                <c:pt idx="9690">
                  <c:v>5.1310069444443798</c:v>
                </c:pt>
                <c:pt idx="9691">
                  <c:v>5.1311805555596948</c:v>
                </c:pt>
                <c:pt idx="9692">
                  <c:v>5.1313541666677338</c:v>
                </c:pt>
                <c:pt idx="9693">
                  <c:v>5.1315162037062692</c:v>
                </c:pt>
                <c:pt idx="9694">
                  <c:v>5.1316898148143082</c:v>
                </c:pt>
                <c:pt idx="9695">
                  <c:v>5.1318634259296232</c:v>
                </c:pt>
                <c:pt idx="9696">
                  <c:v>5.1320370370376622</c:v>
                </c:pt>
                <c:pt idx="9697">
                  <c:v>5.1322106481529772</c:v>
                </c:pt>
                <c:pt idx="9698">
                  <c:v>5.1323842592610163</c:v>
                </c:pt>
                <c:pt idx="9699">
                  <c:v>5.1325578703763313</c:v>
                </c:pt>
                <c:pt idx="9700">
                  <c:v>5.1351273148175096</c:v>
                </c:pt>
                <c:pt idx="9701">
                  <c:v>5.135358796302171</c:v>
                </c:pt>
                <c:pt idx="9702">
                  <c:v>5.1355902777795563</c:v>
                </c:pt>
                <c:pt idx="9703">
                  <c:v>5.1357986111106584</c:v>
                </c:pt>
                <c:pt idx="9704">
                  <c:v>5.1360185185185401</c:v>
                </c:pt>
                <c:pt idx="9705">
                  <c:v>5.1362500000032014</c:v>
                </c:pt>
                <c:pt idx="9706">
                  <c:v>5.1364583333343035</c:v>
                </c:pt>
                <c:pt idx="9707">
                  <c:v>5.1366898148189648</c:v>
                </c:pt>
                <c:pt idx="9708">
                  <c:v>5.1369212962963502</c:v>
                </c:pt>
                <c:pt idx="9709">
                  <c:v>5.1371643518577912</c:v>
                </c:pt>
                <c:pt idx="9710">
                  <c:v>5.1373842592583969</c:v>
                </c:pt>
                <c:pt idx="9711">
                  <c:v>5.1376273148198379</c:v>
                </c:pt>
                <c:pt idx="9712">
                  <c:v>6.0115509259267128</c:v>
                </c:pt>
                <c:pt idx="9713">
                  <c:v>6.0119212962963502</c:v>
                </c:pt>
                <c:pt idx="9714">
                  <c:v>6.0120486111118225</c:v>
                </c:pt>
                <c:pt idx="9715">
                  <c:v>6.0182870370408637</c:v>
                </c:pt>
                <c:pt idx="9716">
                  <c:v>6.0195138888884685</c:v>
                </c:pt>
                <c:pt idx="9717">
                  <c:v>6.0207291666665697</c:v>
                </c:pt>
                <c:pt idx="9718">
                  <c:v>6.0219444444446708</c:v>
                </c:pt>
                <c:pt idx="9719">
                  <c:v>6.0232870370382443</c:v>
                </c:pt>
                <c:pt idx="9720">
                  <c:v>6.0254398148172186</c:v>
                </c:pt>
                <c:pt idx="9721">
                  <c:v>6.0269791666723904</c:v>
                </c:pt>
                <c:pt idx="9722">
                  <c:v>6.0287152777818847</c:v>
                </c:pt>
                <c:pt idx="9723">
                  <c:v>6.0299421296294895</c:v>
                </c:pt>
                <c:pt idx="9724">
                  <c:v>6.0311921296306537</c:v>
                </c:pt>
                <c:pt idx="9725">
                  <c:v>6.0325462963010068</c:v>
                </c:pt>
                <c:pt idx="9726">
                  <c:v>6.0339814814869897</c:v>
                </c:pt>
                <c:pt idx="9727">
                  <c:v>6.0352546296344372</c:v>
                </c:pt>
                <c:pt idx="9728">
                  <c:v>6.036516203705105</c:v>
                </c:pt>
                <c:pt idx="9729">
                  <c:v>6.0377199074064265</c:v>
                </c:pt>
                <c:pt idx="9730">
                  <c:v>6.0389351851845277</c:v>
                </c:pt>
                <c:pt idx="9731">
                  <c:v>6.0401620370394085</c:v>
                </c:pt>
                <c:pt idx="9732">
                  <c:v>6.0413541666712263</c:v>
                </c:pt>
                <c:pt idx="9733">
                  <c:v>6.0425925925956108</c:v>
                </c:pt>
                <c:pt idx="9734">
                  <c:v>6.0438078703737119</c:v>
                </c:pt>
                <c:pt idx="9735">
                  <c:v>6.0451157407442224</c:v>
                </c:pt>
                <c:pt idx="9736">
                  <c:v>6.0469675925924093</c:v>
                </c:pt>
                <c:pt idx="9737">
                  <c:v>6.0483796296321088</c:v>
                </c:pt>
                <c:pt idx="9738">
                  <c:v>6.0505902777804295</c:v>
                </c:pt>
                <c:pt idx="9739">
                  <c:v>6.052002314820129</c:v>
                </c:pt>
                <c:pt idx="9740">
                  <c:v>6.0534027777830488</c:v>
                </c:pt>
                <c:pt idx="9741">
                  <c:v>6.0548495370385353</c:v>
                </c:pt>
                <c:pt idx="9742">
                  <c:v>6.0563194444475812</c:v>
                </c:pt>
                <c:pt idx="9743">
                  <c:v>6.0577314814872807</c:v>
                </c:pt>
                <c:pt idx="9744">
                  <c:v>6.0591435185197042</c:v>
                </c:pt>
                <c:pt idx="9745">
                  <c:v>6.0605555555594037</c:v>
                </c:pt>
                <c:pt idx="9746">
                  <c:v>6.0621412037071423</c:v>
                </c:pt>
                <c:pt idx="9747">
                  <c:v>6.0636111111161881</c:v>
                </c:pt>
                <c:pt idx="9748">
                  <c:v>6.0653356481489027</c:v>
                </c:pt>
                <c:pt idx="9749">
                  <c:v>6.0682870370364981</c:v>
                </c:pt>
                <c:pt idx="9750">
                  <c:v>6.070416666669189</c:v>
                </c:pt>
                <c:pt idx="9751">
                  <c:v>6.0775810185223236</c:v>
                </c:pt>
                <c:pt idx="9752">
                  <c:v>6.0789699074084638</c:v>
                </c:pt>
                <c:pt idx="9753">
                  <c:v>6.081053240741312</c:v>
                </c:pt>
                <c:pt idx="9754">
                  <c:v>6.0826157407427672</c:v>
                </c:pt>
                <c:pt idx="9755">
                  <c:v>6.0854861111147329</c:v>
                </c:pt>
                <c:pt idx="9756">
                  <c:v>6.0879629629635019</c:v>
                </c:pt>
                <c:pt idx="9757">
                  <c:v>6.0900115740732872</c:v>
                </c:pt>
                <c:pt idx="9758">
                  <c:v>6.0921296296291985</c:v>
                </c:pt>
                <c:pt idx="9759">
                  <c:v>6.0972453703725478</c:v>
                </c:pt>
                <c:pt idx="9760">
                  <c:v>6.0974421296341461</c:v>
                </c:pt>
                <c:pt idx="9761">
                  <c:v>6.0976388888884685</c:v>
                </c:pt>
                <c:pt idx="9762">
                  <c:v>6.0978356481500668</c:v>
                </c:pt>
                <c:pt idx="9763">
                  <c:v>6.0980324074116652</c:v>
                </c:pt>
                <c:pt idx="9764">
                  <c:v>6.0982291666659876</c:v>
                </c:pt>
                <c:pt idx="9765">
                  <c:v>6.0984375000043656</c:v>
                </c:pt>
                <c:pt idx="9766">
                  <c:v>6.098634259258688</c:v>
                </c:pt>
                <c:pt idx="9767">
                  <c:v>6.0988194444435067</c:v>
                </c:pt>
                <c:pt idx="9768">
                  <c:v>6.0990277777818847</c:v>
                </c:pt>
                <c:pt idx="9769">
                  <c:v>6.0992361111129867</c:v>
                </c:pt>
                <c:pt idx="9770">
                  <c:v>6.0994212962978054</c:v>
                </c:pt>
                <c:pt idx="9771">
                  <c:v>6.0996296296289074</c:v>
                </c:pt>
                <c:pt idx="9772">
                  <c:v>6.0998148148137261</c:v>
                </c:pt>
                <c:pt idx="9773">
                  <c:v>6.1000231481521041</c:v>
                </c:pt>
                <c:pt idx="9774">
                  <c:v>6.1002199074064265</c:v>
                </c:pt>
                <c:pt idx="9775">
                  <c:v>6.1004166666680248</c:v>
                </c:pt>
                <c:pt idx="9776">
                  <c:v>6.1006018518528435</c:v>
                </c:pt>
                <c:pt idx="9777">
                  <c:v>6.1007870370376622</c:v>
                </c:pt>
                <c:pt idx="9778">
                  <c:v>6.1009606481529772</c:v>
                </c:pt>
                <c:pt idx="9779">
                  <c:v>6.1011574074072996</c:v>
                </c:pt>
                <c:pt idx="9780">
                  <c:v>6.1013425925921183</c:v>
                </c:pt>
                <c:pt idx="9781">
                  <c:v>6.101527777776937</c:v>
                </c:pt>
                <c:pt idx="9782">
                  <c:v>6.1017129629690317</c:v>
                </c:pt>
                <c:pt idx="9783">
                  <c:v>6.101909722223354</c:v>
                </c:pt>
                <c:pt idx="9784">
                  <c:v>6.1020949074081727</c:v>
                </c:pt>
                <c:pt idx="9785">
                  <c:v>6.1022916666697711</c:v>
                </c:pt>
                <c:pt idx="9786">
                  <c:v>6.1024652777778101</c:v>
                </c:pt>
                <c:pt idx="9787">
                  <c:v>6.1026620370394085</c:v>
                </c:pt>
                <c:pt idx="9788">
                  <c:v>6.1028587963010068</c:v>
                </c:pt>
                <c:pt idx="9789">
                  <c:v>6.1030439814858255</c:v>
                </c:pt>
                <c:pt idx="9790">
                  <c:v>6.1032407407401479</c:v>
                </c:pt>
                <c:pt idx="9791">
                  <c:v>6.1034259259249666</c:v>
                </c:pt>
                <c:pt idx="9792">
                  <c:v>6.1075000000055297</c:v>
                </c:pt>
                <c:pt idx="9793">
                  <c:v>6.1078009259290411</c:v>
                </c:pt>
                <c:pt idx="9794">
                  <c:v>6.1080439814832062</c:v>
                </c:pt>
                <c:pt idx="9795">
                  <c:v>6.1082870370373712</c:v>
                </c:pt>
                <c:pt idx="9796">
                  <c:v>6.1085416666683159</c:v>
                </c:pt>
                <c:pt idx="9797">
                  <c:v>6.1087615740761976</c:v>
                </c:pt>
                <c:pt idx="9798">
                  <c:v>6.1089930555608589</c:v>
                </c:pt>
                <c:pt idx="9799">
                  <c:v>6.1092245370382443</c:v>
                </c:pt>
                <c:pt idx="9800">
                  <c:v>6.1094328703693463</c:v>
                </c:pt>
                <c:pt idx="9801">
                  <c:v>6.1096412037077243</c:v>
                </c:pt>
                <c:pt idx="9802">
                  <c:v>6.1098495370388264</c:v>
                </c:pt>
                <c:pt idx="9803">
                  <c:v>6.1100462963004247</c:v>
                </c:pt>
                <c:pt idx="9804">
                  <c:v>6.1102314814852434</c:v>
                </c:pt>
                <c:pt idx="9805">
                  <c:v>6.1104282407468418</c:v>
                </c:pt>
                <c:pt idx="9806">
                  <c:v>6.1106018518548808</c:v>
                </c:pt>
                <c:pt idx="9807">
                  <c:v>6.1107870370396995</c:v>
                </c:pt>
                <c:pt idx="9808">
                  <c:v>6.1109606481477385</c:v>
                </c:pt>
                <c:pt idx="9809">
                  <c:v>6.1111342592630535</c:v>
                </c:pt>
                <c:pt idx="9810">
                  <c:v>6.1113078703710926</c:v>
                </c:pt>
                <c:pt idx="9811">
                  <c:v>6.1114930555559113</c:v>
                </c:pt>
                <c:pt idx="9812">
                  <c:v>6.1116550925944466</c:v>
                </c:pt>
                <c:pt idx="9813">
                  <c:v>6.111817129632982</c:v>
                </c:pt>
                <c:pt idx="9814">
                  <c:v>6.111990740741021</c:v>
                </c:pt>
                <c:pt idx="9815">
                  <c:v>6.1121412037027767</c:v>
                </c:pt>
                <c:pt idx="9816">
                  <c:v>6.1123148148180917</c:v>
                </c:pt>
                <c:pt idx="9817">
                  <c:v>6.1124884259261307</c:v>
                </c:pt>
                <c:pt idx="9818">
                  <c:v>6.1126620370414457</c:v>
                </c:pt>
                <c:pt idx="9819">
                  <c:v>6.1128240740799811</c:v>
                </c:pt>
                <c:pt idx="9820">
                  <c:v>6.1129745370417368</c:v>
                </c:pt>
                <c:pt idx="9821">
                  <c:v>6.1131597222265555</c:v>
                </c:pt>
                <c:pt idx="9822">
                  <c:v>6.1133101851883112</c:v>
                </c:pt>
                <c:pt idx="9823">
                  <c:v>6.1134722222268465</c:v>
                </c:pt>
                <c:pt idx="9824">
                  <c:v>6.1136458333348855</c:v>
                </c:pt>
                <c:pt idx="9825">
                  <c:v>6.1165393518531346</c:v>
                </c:pt>
                <c:pt idx="9826">
                  <c:v>6.1167476851842366</c:v>
                </c:pt>
                <c:pt idx="9827">
                  <c:v>6.1169675925921183</c:v>
                </c:pt>
                <c:pt idx="9828">
                  <c:v>6.1171990740767797</c:v>
                </c:pt>
                <c:pt idx="9829">
                  <c:v>6.1174189814846613</c:v>
                </c:pt>
                <c:pt idx="9830">
                  <c:v>6.1176273148157634</c:v>
                </c:pt>
                <c:pt idx="9831">
                  <c:v>6.1178472222236451</c:v>
                </c:pt>
                <c:pt idx="9832">
                  <c:v>6.1180671296315268</c:v>
                </c:pt>
                <c:pt idx="9833">
                  <c:v>6.1330324074078817</c:v>
                </c:pt>
                <c:pt idx="9834">
                  <c:v>6.1343865740782348</c:v>
                </c:pt>
                <c:pt idx="9835">
                  <c:v>6.135706018518249</c:v>
                </c:pt>
                <c:pt idx="9836">
                  <c:v>6.1370370370423188</c:v>
                </c:pt>
                <c:pt idx="9837">
                  <c:v>6.138391203705396</c:v>
                </c:pt>
                <c:pt idx="9838">
                  <c:v>6.1400462962992606</c:v>
                </c:pt>
                <c:pt idx="9839">
                  <c:v>6.1421527777783922</c:v>
                </c:pt>
                <c:pt idx="9840">
                  <c:v>6.1440393518569181</c:v>
                </c:pt>
                <c:pt idx="9841">
                  <c:v>6.1458680555588217</c:v>
                </c:pt>
                <c:pt idx="9842">
                  <c:v>6.1475231481526862</c:v>
                </c:pt>
                <c:pt idx="9843">
                  <c:v>6.1492476851854008</c:v>
                </c:pt>
                <c:pt idx="9844">
                  <c:v>6.1508680555562023</c:v>
                </c:pt>
                <c:pt idx="9845">
                  <c:v>6.1524652777807205</c:v>
                </c:pt>
                <c:pt idx="9846">
                  <c:v>6.1541319444440887</c:v>
                </c:pt>
                <c:pt idx="9847">
                  <c:v>6.1556249999994179</c:v>
                </c:pt>
                <c:pt idx="9848">
                  <c:v>6.1570370370391174</c:v>
                </c:pt>
                <c:pt idx="9849">
                  <c:v>6.1585763888942893</c:v>
                </c:pt>
                <c:pt idx="9850">
                  <c:v>6.1600925925959018</c:v>
                </c:pt>
                <c:pt idx="9851">
                  <c:v>6.1614930555588217</c:v>
                </c:pt>
                <c:pt idx="9852">
                  <c:v>6.16636574074073</c:v>
                </c:pt>
                <c:pt idx="9853">
                  <c:v>6.1677199074110831</c:v>
                </c:pt>
                <c:pt idx="9854">
                  <c:v>6.1692013888896327</c:v>
                </c:pt>
                <c:pt idx="9855">
                  <c:v>6.1706828703754582</c:v>
                </c:pt>
                <c:pt idx="9856">
                  <c:v>6.1725462963004247</c:v>
                </c:pt>
                <c:pt idx="9857">
                  <c:v>6.174212962963793</c:v>
                </c:pt>
                <c:pt idx="9858">
                  <c:v>6.1758564814808778</c:v>
                </c:pt>
                <c:pt idx="9859">
                  <c:v>6.1775694444440887</c:v>
                </c:pt>
                <c:pt idx="9860">
                  <c:v>6.1792013888916699</c:v>
                </c:pt>
                <c:pt idx="9861">
                  <c:v>6.1810185185240698</c:v>
                </c:pt>
                <c:pt idx="9862">
                  <c:v>6.185023148151231</c:v>
                </c:pt>
                <c:pt idx="9863">
                  <c:v>6.1852777777821757</c:v>
                </c:pt>
                <c:pt idx="9864">
                  <c:v>6.1855208333363407</c:v>
                </c:pt>
                <c:pt idx="9865">
                  <c:v>6.1857407407442224</c:v>
                </c:pt>
                <c:pt idx="9866">
                  <c:v>6.1859490740753245</c:v>
                </c:pt>
                <c:pt idx="9867">
                  <c:v>6.1861574074064265</c:v>
                </c:pt>
                <c:pt idx="9868">
                  <c:v>6.1863541666680248</c:v>
                </c:pt>
                <c:pt idx="9869">
                  <c:v>6.1865509259296232</c:v>
                </c:pt>
                <c:pt idx="9870">
                  <c:v>6.1867592592607252</c:v>
                </c:pt>
                <c:pt idx="9871">
                  <c:v>6.1869560185223236</c:v>
                </c:pt>
                <c:pt idx="9872">
                  <c:v>6.1871412037071423</c:v>
                </c:pt>
                <c:pt idx="9873">
                  <c:v>6.1873148148151813</c:v>
                </c:pt>
                <c:pt idx="9874">
                  <c:v>6.1875</c:v>
                </c:pt>
                <c:pt idx="9875">
                  <c:v>6.1876967592615983</c:v>
                </c:pt>
                <c:pt idx="9876">
                  <c:v>6.187881944446417</c:v>
                </c:pt>
                <c:pt idx="9877">
                  <c:v>6.1880787037080154</c:v>
                </c:pt>
                <c:pt idx="9878">
                  <c:v>6.1882638888928341</c:v>
                </c:pt>
                <c:pt idx="9879">
                  <c:v>6.1884490740776528</c:v>
                </c:pt>
                <c:pt idx="9880">
                  <c:v>6.1886458333392511</c:v>
                </c:pt>
                <c:pt idx="9881">
                  <c:v>6.1888310185240698</c:v>
                </c:pt>
                <c:pt idx="9882">
                  <c:v>6.1890277777783922</c:v>
                </c:pt>
                <c:pt idx="9883">
                  <c:v>6.1892013888937072</c:v>
                </c:pt>
                <c:pt idx="9884">
                  <c:v>6.1893865740785259</c:v>
                </c:pt>
                <c:pt idx="9885">
                  <c:v>6.1895833333328483</c:v>
                </c:pt>
                <c:pt idx="9886">
                  <c:v>6.1897800925944466</c:v>
                </c:pt>
                <c:pt idx="9887">
                  <c:v>6.2023379629681585</c:v>
                </c:pt>
                <c:pt idx="9888">
                  <c:v>6.2025694444455439</c:v>
                </c:pt>
                <c:pt idx="9889">
                  <c:v>6.2028009259302053</c:v>
                </c:pt>
                <c:pt idx="9890">
                  <c:v>6.20305555556115</c:v>
                </c:pt>
                <c:pt idx="9891">
                  <c:v>6.2032754629690317</c:v>
                </c:pt>
                <c:pt idx="9892">
                  <c:v>6.2034837963001337</c:v>
                </c:pt>
                <c:pt idx="9893">
                  <c:v>6.2037152777775191</c:v>
                </c:pt>
                <c:pt idx="9894">
                  <c:v>6.2039236111158971</c:v>
                </c:pt>
                <c:pt idx="9895">
                  <c:v>6.2041550925932825</c:v>
                </c:pt>
                <c:pt idx="9896">
                  <c:v>6.2044560185240698</c:v>
                </c:pt>
                <c:pt idx="9897">
                  <c:v>6.2046643518551718</c:v>
                </c:pt>
                <c:pt idx="9898">
                  <c:v>6.2048842592630535</c:v>
                </c:pt>
                <c:pt idx="9899">
                  <c:v>6.2050925925941556</c:v>
                </c:pt>
                <c:pt idx="9900">
                  <c:v>6.2053009259252576</c:v>
                </c:pt>
                <c:pt idx="9901">
                  <c:v>6.2055092592636356</c:v>
                </c:pt>
                <c:pt idx="9902">
                  <c:v>6.2056944444484543</c:v>
                </c:pt>
                <c:pt idx="9903">
                  <c:v>6.2059027777795563</c:v>
                </c:pt>
                <c:pt idx="9904">
                  <c:v>6.2060995370411547</c:v>
                </c:pt>
                <c:pt idx="9905">
                  <c:v>6.2062847222259734</c:v>
                </c:pt>
                <c:pt idx="9906">
                  <c:v>6.2064930555570754</c:v>
                </c:pt>
                <c:pt idx="9907">
                  <c:v>6.2067013888881775</c:v>
                </c:pt>
                <c:pt idx="9908">
                  <c:v>6.2068865740729962</c:v>
                </c:pt>
                <c:pt idx="9909">
                  <c:v>6.2070833333345945</c:v>
                </c:pt>
                <c:pt idx="9910">
                  <c:v>6.2072685185194132</c:v>
                </c:pt>
                <c:pt idx="9911">
                  <c:v>6.2074652777810115</c:v>
                </c:pt>
                <c:pt idx="9912">
                  <c:v>6.2076504629658302</c:v>
                </c:pt>
                <c:pt idx="9913">
                  <c:v>6.2078472222274286</c:v>
                </c:pt>
                <c:pt idx="9914">
                  <c:v>6.2080208333354676</c:v>
                </c:pt>
                <c:pt idx="9915">
                  <c:v>6.2082060185202863</c:v>
                </c:pt>
                <c:pt idx="9916">
                  <c:v>6.2084027777818847</c:v>
                </c:pt>
                <c:pt idx="9917">
                  <c:v>6.2085879629667033</c:v>
                </c:pt>
                <c:pt idx="9918">
                  <c:v>6.208773148151522</c:v>
                </c:pt>
                <c:pt idx="9919">
                  <c:v>6.2089699074131204</c:v>
                </c:pt>
                <c:pt idx="9920">
                  <c:v>6.2091666666674428</c:v>
                </c:pt>
                <c:pt idx="9921">
                  <c:v>6.2093402777827578</c:v>
                </c:pt>
                <c:pt idx="9922">
                  <c:v>6.2095254629675765</c:v>
                </c:pt>
                <c:pt idx="9923">
                  <c:v>6.2097337962986785</c:v>
                </c:pt>
                <c:pt idx="9924">
                  <c:v>6.2099305555602768</c:v>
                </c:pt>
                <c:pt idx="9925">
                  <c:v>6.2101504629681585</c:v>
                </c:pt>
                <c:pt idx="9926">
                  <c:v>6.2103935185223236</c:v>
                </c:pt>
                <c:pt idx="9927">
                  <c:v>6.2105787037071423</c:v>
                </c:pt>
                <c:pt idx="9928">
                  <c:v>6.210798611115024</c:v>
                </c:pt>
                <c:pt idx="9929">
                  <c:v>6.211006944446126</c:v>
                </c:pt>
                <c:pt idx="9930">
                  <c:v>6.2112037037077243</c:v>
                </c:pt>
                <c:pt idx="9931">
                  <c:v>6.2114004629620467</c:v>
                </c:pt>
                <c:pt idx="9932">
                  <c:v>6.2115856481541414</c:v>
                </c:pt>
                <c:pt idx="9933">
                  <c:v>6.2117708333389601</c:v>
                </c:pt>
                <c:pt idx="9934">
                  <c:v>6.2119675925932825</c:v>
                </c:pt>
                <c:pt idx="9935">
                  <c:v>6.2121875000011642</c:v>
                </c:pt>
                <c:pt idx="9936">
                  <c:v>6.2124537037088885</c:v>
                </c:pt>
                <c:pt idx="9937">
                  <c:v>6.2126504629632109</c:v>
                </c:pt>
                <c:pt idx="9938">
                  <c:v>6.2128587963015889</c:v>
                </c:pt>
                <c:pt idx="9939">
                  <c:v>6.2130439814864076</c:v>
                </c:pt>
                <c:pt idx="9940">
                  <c:v>6.2132291666712263</c:v>
                </c:pt>
                <c:pt idx="9941">
                  <c:v>6.2134259259255487</c:v>
                </c:pt>
                <c:pt idx="9942">
                  <c:v>6.213622685187147</c:v>
                </c:pt>
                <c:pt idx="9943">
                  <c:v>6.213865740741312</c:v>
                </c:pt>
                <c:pt idx="9944">
                  <c:v>6.2140856481491937</c:v>
                </c:pt>
                <c:pt idx="9945">
                  <c:v>6.2145486111112405</c:v>
                </c:pt>
                <c:pt idx="9946">
                  <c:v>6.2147685185191222</c:v>
                </c:pt>
                <c:pt idx="9947">
                  <c:v>6.2149652777807205</c:v>
                </c:pt>
                <c:pt idx="9948">
                  <c:v>6.2151504629655392</c:v>
                </c:pt>
                <c:pt idx="9949">
                  <c:v>6.2153587962966412</c:v>
                </c:pt>
                <c:pt idx="9950">
                  <c:v>6.2155671296350192</c:v>
                </c:pt>
                <c:pt idx="9951">
                  <c:v>6.2157638888893416</c:v>
                </c:pt>
                <c:pt idx="9952">
                  <c:v>6.2159490740741603</c:v>
                </c:pt>
                <c:pt idx="9953">
                  <c:v>6.2161458333357587</c:v>
                </c:pt>
                <c:pt idx="9954">
                  <c:v>6.2163541666668607</c:v>
                </c:pt>
                <c:pt idx="9955">
                  <c:v>6.216550925928459</c:v>
                </c:pt>
                <c:pt idx="9956">
                  <c:v>6.2167592592595611</c:v>
                </c:pt>
                <c:pt idx="9957">
                  <c:v>6.2169560185211594</c:v>
                </c:pt>
                <c:pt idx="9958">
                  <c:v>6.2171412037059781</c:v>
                </c:pt>
                <c:pt idx="9959">
                  <c:v>6.2173263888907968</c:v>
                </c:pt>
                <c:pt idx="9960">
                  <c:v>6.2175231481523952</c:v>
                </c:pt>
                <c:pt idx="9961">
                  <c:v>6.2177199074067175</c:v>
                </c:pt>
                <c:pt idx="9962">
                  <c:v>6.2179050925915362</c:v>
                </c:pt>
                <c:pt idx="9963">
                  <c:v>6.2180902777836309</c:v>
                </c:pt>
                <c:pt idx="9964">
                  <c:v>6.2182870370379533</c:v>
                </c:pt>
                <c:pt idx="9965">
                  <c:v>6.2184837962995516</c:v>
                </c:pt>
                <c:pt idx="9966">
                  <c:v>6.2186689814843703</c:v>
                </c:pt>
                <c:pt idx="9967">
                  <c:v>6.218854166669189</c:v>
                </c:pt>
                <c:pt idx="9968">
                  <c:v>6.2190393518540077</c:v>
                </c:pt>
                <c:pt idx="9969">
                  <c:v>6.219236111115606</c:v>
                </c:pt>
                <c:pt idx="9970">
                  <c:v>6.2194212963004247</c:v>
                </c:pt>
                <c:pt idx="9971">
                  <c:v>6.2196296296315268</c:v>
                </c:pt>
                <c:pt idx="9972">
                  <c:v>6.2198379629626288</c:v>
                </c:pt>
                <c:pt idx="9973">
                  <c:v>6.2200231481474475</c:v>
                </c:pt>
                <c:pt idx="9974">
                  <c:v>6.2202546296321088</c:v>
                </c:pt>
                <c:pt idx="9975">
                  <c:v>6.2204513888937072</c:v>
                </c:pt>
                <c:pt idx="9976">
                  <c:v>6.2206365740785259</c:v>
                </c:pt>
                <c:pt idx="9977">
                  <c:v>6.2208217592633446</c:v>
                </c:pt>
                <c:pt idx="9978">
                  <c:v>6.2210069444481633</c:v>
                </c:pt>
                <c:pt idx="9979">
                  <c:v>6.2212037037097616</c:v>
                </c:pt>
                <c:pt idx="9980">
                  <c:v>6.2213888888945803</c:v>
                </c:pt>
                <c:pt idx="9981">
                  <c:v>6.2239583333357587</c:v>
                </c:pt>
                <c:pt idx="9982">
                  <c:v>6.2242129629667033</c:v>
                </c:pt>
                <c:pt idx="9983">
                  <c:v>6.2244560185208684</c:v>
                </c:pt>
                <c:pt idx="9984">
                  <c:v>6.2246990740750334</c:v>
                </c:pt>
                <c:pt idx="9985">
                  <c:v>6.2249305555596948</c:v>
                </c:pt>
                <c:pt idx="9986">
                  <c:v>6.2251504629675765</c:v>
                </c:pt>
                <c:pt idx="9987">
                  <c:v>6.2253819444449618</c:v>
                </c:pt>
                <c:pt idx="9988">
                  <c:v>6.2256134259296232</c:v>
                </c:pt>
                <c:pt idx="9989">
                  <c:v>6.2258217592607252</c:v>
                </c:pt>
                <c:pt idx="9990">
                  <c:v>6.2260416666686069</c:v>
                </c:pt>
                <c:pt idx="9991">
                  <c:v>6.2262615740764886</c:v>
                </c:pt>
                <c:pt idx="9992">
                  <c:v>6.2407291666677338</c:v>
                </c:pt>
                <c:pt idx="9993">
                  <c:v>6.2420717592613073</c:v>
                </c:pt>
                <c:pt idx="9994">
                  <c:v>6.2439351851862739</c:v>
                </c:pt>
                <c:pt idx="9995">
                  <c:v>6.2455671296338551</c:v>
                </c:pt>
                <c:pt idx="9996">
                  <c:v>6.2469212962969323</c:v>
                </c:pt>
                <c:pt idx="9997">
                  <c:v>6.2484027777827578</c:v>
                </c:pt>
                <c:pt idx="9998">
                  <c:v>6.2500925925924093</c:v>
                </c:pt>
                <c:pt idx="9999">
                  <c:v>6.2517013888937072</c:v>
                </c:pt>
                <c:pt idx="10000">
                  <c:v>6.2531597222259734</c:v>
                </c:pt>
                <c:pt idx="10001">
                  <c:v>6.2546296296350192</c:v>
                </c:pt>
                <c:pt idx="10002">
                  <c:v>6.2562500000058208</c:v>
                </c:pt>
                <c:pt idx="10003">
                  <c:v>6.257777777776937</c:v>
                </c:pt>
                <c:pt idx="10004">
                  <c:v>6.2592476851859828</c:v>
                </c:pt>
                <c:pt idx="10005">
                  <c:v>6.2606828703719657</c:v>
                </c:pt>
                <c:pt idx="10006">
                  <c:v>6.2620949074116652</c:v>
                </c:pt>
                <c:pt idx="10007">
                  <c:v>6.2634837962978054</c:v>
                </c:pt>
                <c:pt idx="10008">
                  <c:v>6.2648611111144419</c:v>
                </c:pt>
                <c:pt idx="10009">
                  <c:v>6.2662037037080154</c:v>
                </c:pt>
                <c:pt idx="10010">
                  <c:v>6.2677662037094706</c:v>
                </c:pt>
                <c:pt idx="10011">
                  <c:v>6.2692592592647998</c:v>
                </c:pt>
                <c:pt idx="10012">
                  <c:v>6.2705902777815936</c:v>
                </c:pt>
                <c:pt idx="10013">
                  <c:v>6.2719328703751671</c:v>
                </c:pt>
                <c:pt idx="10014">
                  <c:v>6.2732523148151813</c:v>
                </c:pt>
                <c:pt idx="10015">
                  <c:v>6.2756018518557539</c:v>
                </c:pt>
                <c:pt idx="10016">
                  <c:v>6.275810185186856</c:v>
                </c:pt>
                <c:pt idx="10017">
                  <c:v>6.2759953703716747</c:v>
                </c:pt>
                <c:pt idx="10018">
                  <c:v>6.2761805555564933</c:v>
                </c:pt>
                <c:pt idx="10019">
                  <c:v>6.2763773148180917</c:v>
                </c:pt>
                <c:pt idx="10020">
                  <c:v>6.2765625000029104</c:v>
                </c:pt>
                <c:pt idx="10021">
                  <c:v>6.2767592592645087</c:v>
                </c:pt>
                <c:pt idx="10022">
                  <c:v>6.2769212962957681</c:v>
                </c:pt>
                <c:pt idx="10023">
                  <c:v>6.2771180555573665</c:v>
                </c:pt>
                <c:pt idx="10024">
                  <c:v>6.2772916666726815</c:v>
                </c:pt>
                <c:pt idx="10025">
                  <c:v>6.2774652777807205</c:v>
                </c:pt>
                <c:pt idx="10026">
                  <c:v>6.2776388888887595</c:v>
                </c:pt>
                <c:pt idx="10027">
                  <c:v>6.2778125000040745</c:v>
                </c:pt>
                <c:pt idx="10028">
                  <c:v>6.2779861111121136</c:v>
                </c:pt>
                <c:pt idx="10029">
                  <c:v>6.2781597222274286</c:v>
                </c:pt>
                <c:pt idx="10030">
                  <c:v>6.2783333333354676</c:v>
                </c:pt>
                <c:pt idx="10031">
                  <c:v>6.2785185185202863</c:v>
                </c:pt>
                <c:pt idx="10032">
                  <c:v>6.2786805555588217</c:v>
                </c:pt>
                <c:pt idx="10033">
                  <c:v>6.278842592597357</c:v>
                </c:pt>
                <c:pt idx="10034">
                  <c:v>6.2790277777821757</c:v>
                </c:pt>
                <c:pt idx="10035">
                  <c:v>6.2791782407439314</c:v>
                </c:pt>
                <c:pt idx="10036">
                  <c:v>6.2793402777824667</c:v>
                </c:pt>
                <c:pt idx="10037">
                  <c:v>6.2795138888905058</c:v>
                </c:pt>
                <c:pt idx="10038">
                  <c:v>6.2796875000058208</c:v>
                </c:pt>
                <c:pt idx="10039">
                  <c:v>6.2798495370370802</c:v>
                </c:pt>
                <c:pt idx="10040">
                  <c:v>6.2800000000061118</c:v>
                </c:pt>
                <c:pt idx="10041">
                  <c:v>6.2801736111141508</c:v>
                </c:pt>
                <c:pt idx="10042">
                  <c:v>6.2803472222221899</c:v>
                </c:pt>
                <c:pt idx="10043">
                  <c:v>6.2804976851912215</c:v>
                </c:pt>
                <c:pt idx="10044">
                  <c:v>6.2806712962992606</c:v>
                </c:pt>
                <c:pt idx="10045">
                  <c:v>6.2808449074072996</c:v>
                </c:pt>
                <c:pt idx="10046">
                  <c:v>6.281006944445835</c:v>
                </c:pt>
                <c:pt idx="10047">
                  <c:v>6.28118055556115</c:v>
                </c:pt>
                <c:pt idx="10048">
                  <c:v>6.281354166669189</c:v>
                </c:pt>
                <c:pt idx="10049">
                  <c:v>6.2815162037077243</c:v>
                </c:pt>
                <c:pt idx="10050">
                  <c:v>6.281736111115606</c:v>
                </c:pt>
                <c:pt idx="10051">
                  <c:v>6.2819328703699284</c:v>
                </c:pt>
                <c:pt idx="10052">
                  <c:v>6.2821064814852434</c:v>
                </c:pt>
                <c:pt idx="10053">
                  <c:v>6.2823032407468418</c:v>
                </c:pt>
                <c:pt idx="10054">
                  <c:v>6.2824652777781012</c:v>
                </c:pt>
                <c:pt idx="10055">
                  <c:v>6.2826388888934162</c:v>
                </c:pt>
                <c:pt idx="10056">
                  <c:v>6.2828125000014552</c:v>
                </c:pt>
                <c:pt idx="10057">
                  <c:v>6.2829745370399905</c:v>
                </c:pt>
                <c:pt idx="10058">
                  <c:v>6.2831365740785259</c:v>
                </c:pt>
                <c:pt idx="10059">
                  <c:v>6.2832986111170612</c:v>
                </c:pt>
                <c:pt idx="10060">
                  <c:v>6.2834722222251003</c:v>
                </c:pt>
                <c:pt idx="10061">
                  <c:v>6.2836342592636356</c:v>
                </c:pt>
                <c:pt idx="10062">
                  <c:v>6.2838078703716747</c:v>
                </c:pt>
                <c:pt idx="10063">
                  <c:v>6.2839814814869897</c:v>
                </c:pt>
                <c:pt idx="10064">
                  <c:v>6.2841666666718083</c:v>
                </c:pt>
                <c:pt idx="10065">
                  <c:v>6.2843287037030677</c:v>
                </c:pt>
                <c:pt idx="10066">
                  <c:v>6.2845023148183827</c:v>
                </c:pt>
                <c:pt idx="10067">
                  <c:v>6.2846759259264218</c:v>
                </c:pt>
                <c:pt idx="10068">
                  <c:v>6.2848495370417368</c:v>
                </c:pt>
                <c:pt idx="10069">
                  <c:v>6.2850115740729962</c:v>
                </c:pt>
                <c:pt idx="10070">
                  <c:v>6.2851967592650908</c:v>
                </c:pt>
                <c:pt idx="10071">
                  <c:v>6.2853703703731298</c:v>
                </c:pt>
                <c:pt idx="10072">
                  <c:v>6.2855324074116652</c:v>
                </c:pt>
                <c:pt idx="10073">
                  <c:v>6.2857175925964839</c:v>
                </c:pt>
                <c:pt idx="10074">
                  <c:v>6.2858912037045229</c:v>
                </c:pt>
                <c:pt idx="10075">
                  <c:v>6.2938773148198379</c:v>
                </c:pt>
                <c:pt idx="10076">
                  <c:v>6.2941435185202863</c:v>
                </c:pt>
                <c:pt idx="10077">
                  <c:v>6.294363425928168</c:v>
                </c:pt>
                <c:pt idx="10078">
                  <c:v>6.2945833333360497</c:v>
                </c:pt>
                <c:pt idx="10079">
                  <c:v>6.2947916666671517</c:v>
                </c:pt>
                <c:pt idx="10080">
                  <c:v>6.2950231481518131</c:v>
                </c:pt>
                <c:pt idx="10081">
                  <c:v>6.2952314814829151</c:v>
                </c:pt>
                <c:pt idx="10082">
                  <c:v>6.2954629629675765</c:v>
                </c:pt>
                <c:pt idx="10083">
                  <c:v>6.2956597222218988</c:v>
                </c:pt>
                <c:pt idx="10084">
                  <c:v>6.2958680555602768</c:v>
                </c:pt>
                <c:pt idx="10085">
                  <c:v>6.299664351856336</c:v>
                </c:pt>
                <c:pt idx="10086">
                  <c:v>6.299872685187438</c:v>
                </c:pt>
                <c:pt idx="10087">
                  <c:v>6.3000578703722567</c:v>
                </c:pt>
                <c:pt idx="10088">
                  <c:v>6.3002314814875717</c:v>
                </c:pt>
                <c:pt idx="10089">
                  <c:v>6.3004166666723904</c:v>
                </c:pt>
                <c:pt idx="10090">
                  <c:v>6.3006018518572091</c:v>
                </c:pt>
                <c:pt idx="10091">
                  <c:v>6.3007754629652482</c:v>
                </c:pt>
                <c:pt idx="10092">
                  <c:v>6.3009606481500668</c:v>
                </c:pt>
                <c:pt idx="10093">
                  <c:v>6.3011226851886022</c:v>
                </c:pt>
                <c:pt idx="10094">
                  <c:v>6.3012962962966412</c:v>
                </c:pt>
                <c:pt idx="10095">
                  <c:v>6.3014583333351766</c:v>
                </c:pt>
                <c:pt idx="10096">
                  <c:v>6.3016319444504916</c:v>
                </c:pt>
                <c:pt idx="10097">
                  <c:v>6.3017824074122473</c:v>
                </c:pt>
                <c:pt idx="10098">
                  <c:v>6.3019560185202863</c:v>
                </c:pt>
                <c:pt idx="10099">
                  <c:v>6.302141203705105</c:v>
                </c:pt>
                <c:pt idx="10100">
                  <c:v>6.3023032407436403</c:v>
                </c:pt>
                <c:pt idx="10101">
                  <c:v>6.302488425928459</c:v>
                </c:pt>
                <c:pt idx="10102">
                  <c:v>6.3026620370364981</c:v>
                </c:pt>
                <c:pt idx="10103">
                  <c:v>6.3028356481518131</c:v>
                </c:pt>
                <c:pt idx="10104">
                  <c:v>6.3030208333366318</c:v>
                </c:pt>
                <c:pt idx="10105">
                  <c:v>6.3031944444446708</c:v>
                </c:pt>
                <c:pt idx="10106">
                  <c:v>6.3083912037036498</c:v>
                </c:pt>
                <c:pt idx="10107">
                  <c:v>6.3085763888884685</c:v>
                </c:pt>
                <c:pt idx="10108">
                  <c:v>6.3087500000037835</c:v>
                </c:pt>
                <c:pt idx="10109">
                  <c:v>6.3089236111118225</c:v>
                </c:pt>
                <c:pt idx="10110">
                  <c:v>6.3090856481503579</c:v>
                </c:pt>
                <c:pt idx="10111">
                  <c:v>6.3092592592583969</c:v>
                </c:pt>
                <c:pt idx="10112">
                  <c:v>6.3094328703737119</c:v>
                </c:pt>
                <c:pt idx="10113">
                  <c:v>6.309606481481751</c:v>
                </c:pt>
                <c:pt idx="10114">
                  <c:v>6.3097916666665697</c:v>
                </c:pt>
                <c:pt idx="10115">
                  <c:v>6.3099768518513883</c:v>
                </c:pt>
                <c:pt idx="10116">
                  <c:v>6.3101736111129867</c:v>
                </c:pt>
                <c:pt idx="10117">
                  <c:v>6.3103587962978054</c:v>
                </c:pt>
                <c:pt idx="10118">
                  <c:v>6.3105439814826241</c:v>
                </c:pt>
                <c:pt idx="10119">
                  <c:v>6.3107291666674428</c:v>
                </c:pt>
                <c:pt idx="10120">
                  <c:v>6.3109143518522615</c:v>
                </c:pt>
                <c:pt idx="10121">
                  <c:v>6.3110879629675765</c:v>
                </c:pt>
                <c:pt idx="10122">
                  <c:v>6.3112615740756155</c:v>
                </c:pt>
                <c:pt idx="10123">
                  <c:v>6.3114351851909305</c:v>
                </c:pt>
                <c:pt idx="10124">
                  <c:v>6.3116203703757492</c:v>
                </c:pt>
                <c:pt idx="10125">
                  <c:v>6.3117939814837882</c:v>
                </c:pt>
                <c:pt idx="10126">
                  <c:v>6.3119675925918273</c:v>
                </c:pt>
                <c:pt idx="10127">
                  <c:v>6.3121296296303626</c:v>
                </c:pt>
                <c:pt idx="10128">
                  <c:v>6.3123032407456776</c:v>
                </c:pt>
                <c:pt idx="10129">
                  <c:v>6.3124768518537167</c:v>
                </c:pt>
                <c:pt idx="10130">
                  <c:v>6.3126504629690317</c:v>
                </c:pt>
                <c:pt idx="10131">
                  <c:v>6.3128240740770707</c:v>
                </c:pt>
                <c:pt idx="10132">
                  <c:v>6.3129976851851097</c:v>
                </c:pt>
                <c:pt idx="10133">
                  <c:v>6.3131712963004247</c:v>
                </c:pt>
                <c:pt idx="10134">
                  <c:v>6.3133449074084638</c:v>
                </c:pt>
                <c:pt idx="10135">
                  <c:v>6.3135185185237788</c:v>
                </c:pt>
                <c:pt idx="10136">
                  <c:v>6.3136921296318178</c:v>
                </c:pt>
                <c:pt idx="10137">
                  <c:v>6.3138773148166365</c:v>
                </c:pt>
                <c:pt idx="10138">
                  <c:v>6.3140393518551718</c:v>
                </c:pt>
                <c:pt idx="10139">
                  <c:v>6.3142245370399905</c:v>
                </c:pt>
                <c:pt idx="10140">
                  <c:v>6.3143865740785259</c:v>
                </c:pt>
                <c:pt idx="10141">
                  <c:v>6.3145486111170612</c:v>
                </c:pt>
                <c:pt idx="10142">
                  <c:v>6.3147337963018799</c:v>
                </c:pt>
                <c:pt idx="10143">
                  <c:v>6.3148958333331393</c:v>
                </c:pt>
                <c:pt idx="10144">
                  <c:v>6.3151388888945803</c:v>
                </c:pt>
                <c:pt idx="10145">
                  <c:v>6.315324074079399</c:v>
                </c:pt>
                <c:pt idx="10146">
                  <c:v>6.3155208333337214</c:v>
                </c:pt>
                <c:pt idx="10147">
                  <c:v>6.3157060185185401</c:v>
                </c:pt>
                <c:pt idx="10148">
                  <c:v>6.3158796296338551</c:v>
                </c:pt>
                <c:pt idx="10149">
                  <c:v>6.3160879629649571</c:v>
                </c:pt>
                <c:pt idx="10150">
                  <c:v>6.3162731481497758</c:v>
                </c:pt>
                <c:pt idx="10151">
                  <c:v>6.3164467592650908</c:v>
                </c:pt>
                <c:pt idx="10152">
                  <c:v>6.3166203703731298</c:v>
                </c:pt>
                <c:pt idx="10153">
                  <c:v>6.3168055555579485</c:v>
                </c:pt>
                <c:pt idx="10154">
                  <c:v>6.3169675925964839</c:v>
                </c:pt>
                <c:pt idx="10155">
                  <c:v>6.3171296296350192</c:v>
                </c:pt>
                <c:pt idx="10156">
                  <c:v>6.3173148148198379</c:v>
                </c:pt>
                <c:pt idx="10157">
                  <c:v>6.317488425927877</c:v>
                </c:pt>
                <c:pt idx="10158">
                  <c:v>6.317662037043192</c:v>
                </c:pt>
                <c:pt idx="10159">
                  <c:v>6.317835648151231</c:v>
                </c:pt>
                <c:pt idx="10160">
                  <c:v>6.31800925925927</c:v>
                </c:pt>
                <c:pt idx="10161">
                  <c:v>6.318182870374585</c:v>
                </c:pt>
                <c:pt idx="10162">
                  <c:v>6.3183564814826241</c:v>
                </c:pt>
                <c:pt idx="10163">
                  <c:v>6.3185300925979391</c:v>
                </c:pt>
                <c:pt idx="10164">
                  <c:v>6.3187037037059781</c:v>
                </c:pt>
                <c:pt idx="10165">
                  <c:v>6.3188888888907968</c:v>
                </c:pt>
                <c:pt idx="10166">
                  <c:v>6.3190509259293322</c:v>
                </c:pt>
                <c:pt idx="10167">
                  <c:v>6.3192245370373712</c:v>
                </c:pt>
                <c:pt idx="10168">
                  <c:v>6.3194097222221899</c:v>
                </c:pt>
                <c:pt idx="10169">
                  <c:v>6.3217361111164792</c:v>
                </c:pt>
                <c:pt idx="10170">
                  <c:v>6.3219560185243608</c:v>
                </c:pt>
                <c:pt idx="10171">
                  <c:v>6.3221759259249666</c:v>
                </c:pt>
                <c:pt idx="10172">
                  <c:v>6.3223958333328483</c:v>
                </c:pt>
                <c:pt idx="10173">
                  <c:v>6.32261574074073</c:v>
                </c:pt>
                <c:pt idx="10174">
                  <c:v>6.3228356481486117</c:v>
                </c:pt>
                <c:pt idx="10175">
                  <c:v>6.3231481481489027</c:v>
                </c:pt>
                <c:pt idx="10176">
                  <c:v>6.323414351856627</c:v>
                </c:pt>
                <c:pt idx="10177">
                  <c:v>6.3236226851877291</c:v>
                </c:pt>
                <c:pt idx="10178">
                  <c:v>6.3238194444493274</c:v>
                </c:pt>
                <c:pt idx="10179">
                  <c:v>6.3240162037036498</c:v>
                </c:pt>
                <c:pt idx="10180">
                  <c:v>6.3242013888884685</c:v>
                </c:pt>
                <c:pt idx="10181">
                  <c:v>6.3243865740732872</c:v>
                </c:pt>
                <c:pt idx="10182">
                  <c:v>6.3245601851886022</c:v>
                </c:pt>
                <c:pt idx="10183">
                  <c:v>6.3247337962966412</c:v>
                </c:pt>
                <c:pt idx="10184">
                  <c:v>6.3249305555582396</c:v>
                </c:pt>
                <c:pt idx="10185">
                  <c:v>6.3251041666662786</c:v>
                </c:pt>
                <c:pt idx="10186">
                  <c:v>6.325266203704814</c:v>
                </c:pt>
                <c:pt idx="10187">
                  <c:v>6.3254629629664123</c:v>
                </c:pt>
                <c:pt idx="10188">
                  <c:v>6.3256250000049477</c:v>
                </c:pt>
                <c:pt idx="10189">
                  <c:v>6.3257986111129867</c:v>
                </c:pt>
                <c:pt idx="10190">
                  <c:v>6.3259722222283017</c:v>
                </c:pt>
                <c:pt idx="10191">
                  <c:v>6.3261458333363407</c:v>
                </c:pt>
                <c:pt idx="10192">
                  <c:v>6.3263194444443798</c:v>
                </c:pt>
                <c:pt idx="10193">
                  <c:v>6.3264814814829151</c:v>
                </c:pt>
                <c:pt idx="10194">
                  <c:v>6.3266666666677338</c:v>
                </c:pt>
                <c:pt idx="10195">
                  <c:v>6.3268287037062692</c:v>
                </c:pt>
                <c:pt idx="10196">
                  <c:v>6.3270138888910878</c:v>
                </c:pt>
                <c:pt idx="10197">
                  <c:v>6.3271759259296232</c:v>
                </c:pt>
                <c:pt idx="10198">
                  <c:v>6.3273495370376622</c:v>
                </c:pt>
                <c:pt idx="10199">
                  <c:v>6.3275231481529772</c:v>
                </c:pt>
                <c:pt idx="10200">
                  <c:v>6.3277083333377959</c:v>
                </c:pt>
                <c:pt idx="10201">
                  <c:v>6.3278703703763313</c:v>
                </c:pt>
                <c:pt idx="10202">
                  <c:v>6.3280439814843703</c:v>
                </c:pt>
                <c:pt idx="10203">
                  <c:v>6.3282175925924093</c:v>
                </c:pt>
                <c:pt idx="10204">
                  <c:v>6.3283912037077243</c:v>
                </c:pt>
                <c:pt idx="10205">
                  <c:v>6.328576388892543</c:v>
                </c:pt>
                <c:pt idx="10206">
                  <c:v>6.3287500000005821</c:v>
                </c:pt>
                <c:pt idx="10207">
                  <c:v>6.3289351851854008</c:v>
                </c:pt>
                <c:pt idx="10208">
                  <c:v>6.3291203703702195</c:v>
                </c:pt>
                <c:pt idx="10209">
                  <c:v>6.3292939814855345</c:v>
                </c:pt>
                <c:pt idx="10210">
                  <c:v>6.3294560185240698</c:v>
                </c:pt>
                <c:pt idx="10211">
                  <c:v>6.3296412037088885</c:v>
                </c:pt>
                <c:pt idx="10212">
                  <c:v>6.3298032407401479</c:v>
                </c:pt>
                <c:pt idx="10213">
                  <c:v>6.3299768518554629</c:v>
                </c:pt>
                <c:pt idx="10214">
                  <c:v>6.3301504629635019</c:v>
                </c:pt>
                <c:pt idx="10215">
                  <c:v>6.3303240740788169</c:v>
                </c:pt>
                <c:pt idx="10216">
                  <c:v>6.3304861111100763</c:v>
                </c:pt>
                <c:pt idx="10217">
                  <c:v>6.3306481481486117</c:v>
                </c:pt>
                <c:pt idx="10218">
                  <c:v>6.3308217592639267</c:v>
                </c:pt>
                <c:pt idx="10219">
                  <c:v>6.3309953703719657</c:v>
                </c:pt>
                <c:pt idx="10220">
                  <c:v>6.331157407410501</c:v>
                </c:pt>
                <c:pt idx="10221">
                  <c:v>6.3313310185185401</c:v>
                </c:pt>
                <c:pt idx="10222">
                  <c:v>6.3314930555570754</c:v>
                </c:pt>
                <c:pt idx="10223">
                  <c:v>6.3316550925956108</c:v>
                </c:pt>
                <c:pt idx="10224">
                  <c:v>6.3318171296341461</c:v>
                </c:pt>
                <c:pt idx="10225">
                  <c:v>6.3320023148189648</c:v>
                </c:pt>
                <c:pt idx="10226">
                  <c:v>6.3321875000037835</c:v>
                </c:pt>
                <c:pt idx="10227">
                  <c:v>6.3323611111118225</c:v>
                </c:pt>
                <c:pt idx="10228">
                  <c:v>6.3325462962966412</c:v>
                </c:pt>
                <c:pt idx="10229">
                  <c:v>6.3327314814814599</c:v>
                </c:pt>
                <c:pt idx="10230">
                  <c:v>6.3329050925967749</c:v>
                </c:pt>
                <c:pt idx="10231">
                  <c:v>6.3330902777815936</c:v>
                </c:pt>
                <c:pt idx="10232">
                  <c:v>6.3332638888896327</c:v>
                </c:pt>
                <c:pt idx="10233">
                  <c:v>6.3334375000049477</c:v>
                </c:pt>
                <c:pt idx="10234">
                  <c:v>6.3336111111129867</c:v>
                </c:pt>
                <c:pt idx="10235">
                  <c:v>6.3337847222283017</c:v>
                </c:pt>
                <c:pt idx="10236">
                  <c:v>6.3339351851900574</c:v>
                </c:pt>
                <c:pt idx="10237">
                  <c:v>6.3341203703748761</c:v>
                </c:pt>
                <c:pt idx="10238">
                  <c:v>6.3343171296291985</c:v>
                </c:pt>
                <c:pt idx="10239">
                  <c:v>6.3345023148140172</c:v>
                </c:pt>
                <c:pt idx="10240">
                  <c:v>6.3346643518525525</c:v>
                </c:pt>
                <c:pt idx="10241">
                  <c:v>6.3348379629678675</c:v>
                </c:pt>
                <c:pt idx="10242">
                  <c:v>6.3350115740759065</c:v>
                </c:pt>
                <c:pt idx="10243">
                  <c:v>6.3351736111144419</c:v>
                </c:pt>
                <c:pt idx="10244">
                  <c:v>6.3353472222224809</c:v>
                </c:pt>
                <c:pt idx="10245">
                  <c:v>6.3355092592610163</c:v>
                </c:pt>
                <c:pt idx="10246">
                  <c:v>6.335694444445835</c:v>
                </c:pt>
                <c:pt idx="10247">
                  <c:v>6.3358912037074333</c:v>
                </c:pt>
                <c:pt idx="10248">
                  <c:v>6.336076388892252</c:v>
                </c:pt>
                <c:pt idx="10249">
                  <c:v>6.3362615740770707</c:v>
                </c:pt>
                <c:pt idx="10250">
                  <c:v>6.3364351851851097</c:v>
                </c:pt>
                <c:pt idx="10251">
                  <c:v>6.3366203703699284</c:v>
                </c:pt>
                <c:pt idx="10252">
                  <c:v>6.3368055555547471</c:v>
                </c:pt>
                <c:pt idx="10253">
                  <c:v>6.3369907407468418</c:v>
                </c:pt>
                <c:pt idx="10254">
                  <c:v>6.3371875000011642</c:v>
                </c:pt>
                <c:pt idx="10255">
                  <c:v>6.3373726851859828</c:v>
                </c:pt>
                <c:pt idx="10256">
                  <c:v>6.3375578703708015</c:v>
                </c:pt>
                <c:pt idx="10257">
                  <c:v>6.3377430555556202</c:v>
                </c:pt>
                <c:pt idx="10258">
                  <c:v>6.3379398148172186</c:v>
                </c:pt>
                <c:pt idx="10259">
                  <c:v>6.3381250000020373</c:v>
                </c:pt>
                <c:pt idx="10260">
                  <c:v>6.338310185186856</c:v>
                </c:pt>
                <c:pt idx="10261">
                  <c:v>6.3384953703716747</c:v>
                </c:pt>
                <c:pt idx="10262">
                  <c:v>6.3386805555564933</c:v>
                </c:pt>
                <c:pt idx="10263">
                  <c:v>6.341030092597066</c:v>
                </c:pt>
                <c:pt idx="10264">
                  <c:v>6.3412500000049477</c:v>
                </c:pt>
                <c:pt idx="10265">
                  <c:v>6.3414699074128293</c:v>
                </c:pt>
                <c:pt idx="10266">
                  <c:v>6.3416782407439314</c:v>
                </c:pt>
                <c:pt idx="10267">
                  <c:v>6.3418865740750334</c:v>
                </c:pt>
                <c:pt idx="10268">
                  <c:v>6.3420949074134114</c:v>
                </c:pt>
                <c:pt idx="10269">
                  <c:v>6.3435300925921183</c:v>
                </c:pt>
                <c:pt idx="10270">
                  <c:v>6.34375</c:v>
                </c:pt>
                <c:pt idx="10271">
                  <c:v>6.3439351851848187</c:v>
                </c:pt>
                <c:pt idx="10272">
                  <c:v>6.344131944446417</c:v>
                </c:pt>
                <c:pt idx="10273">
                  <c:v>6.344305555561732</c:v>
                </c:pt>
                <c:pt idx="10274">
                  <c:v>6.3444791666697711</c:v>
                </c:pt>
                <c:pt idx="10275">
                  <c:v>6.3446527777778101</c:v>
                </c:pt>
                <c:pt idx="10276">
                  <c:v>6.3448032407468418</c:v>
                </c:pt>
                <c:pt idx="10277">
                  <c:v>6.3449884259316605</c:v>
                </c:pt>
                <c:pt idx="10278">
                  <c:v>6.3451504629629198</c:v>
                </c:pt>
                <c:pt idx="10279">
                  <c:v>6.3453240740782348</c:v>
                </c:pt>
                <c:pt idx="10280">
                  <c:v>6.3454976851862739</c:v>
                </c:pt>
                <c:pt idx="10281">
                  <c:v>6.3456712963015889</c:v>
                </c:pt>
                <c:pt idx="10282">
                  <c:v>6.3495254629669944</c:v>
                </c:pt>
                <c:pt idx="10283">
                  <c:v>6.3497106481518131</c:v>
                </c:pt>
                <c:pt idx="10284">
                  <c:v>6.3498958333366318</c:v>
                </c:pt>
                <c:pt idx="10285">
                  <c:v>6.3500810185214505</c:v>
                </c:pt>
                <c:pt idx="10286">
                  <c:v>6.3502430555599858</c:v>
                </c:pt>
                <c:pt idx="10287">
                  <c:v>6.3504282407448045</c:v>
                </c:pt>
                <c:pt idx="10288">
                  <c:v>6.3505902777833398</c:v>
                </c:pt>
                <c:pt idx="10289">
                  <c:v>6.3507638888913789</c:v>
                </c:pt>
                <c:pt idx="10290">
                  <c:v>6.3509374999994179</c:v>
                </c:pt>
                <c:pt idx="10291">
                  <c:v>6.3511111111147329</c:v>
                </c:pt>
                <c:pt idx="10292">
                  <c:v>6.351284722222772</c:v>
                </c:pt>
                <c:pt idx="10293">
                  <c:v>6.351458333338087</c:v>
                </c:pt>
                <c:pt idx="10294">
                  <c:v>6.351631944446126</c:v>
                </c:pt>
                <c:pt idx="10295">
                  <c:v>6.3519560185231967</c:v>
                </c:pt>
                <c:pt idx="10296">
                  <c:v>6.3521527777775191</c:v>
                </c:pt>
                <c:pt idx="10297">
                  <c:v>6.3523263888928341</c:v>
                </c:pt>
                <c:pt idx="10298">
                  <c:v>6.3525000000008731</c:v>
                </c:pt>
                <c:pt idx="10299">
                  <c:v>6.3526736111161881</c:v>
                </c:pt>
                <c:pt idx="10300">
                  <c:v>6.3528472222242272</c:v>
                </c:pt>
                <c:pt idx="10301">
                  <c:v>6.3530439814858255</c:v>
                </c:pt>
                <c:pt idx="10302">
                  <c:v>6.3532175925938645</c:v>
                </c:pt>
                <c:pt idx="10303">
                  <c:v>6.3534143518554629</c:v>
                </c:pt>
                <c:pt idx="10304">
                  <c:v>6.3536111111170612</c:v>
                </c:pt>
                <c:pt idx="10305">
                  <c:v>6.3537847222251003</c:v>
                </c:pt>
                <c:pt idx="10306">
                  <c:v>6.3539814814866986</c:v>
                </c:pt>
                <c:pt idx="10307">
                  <c:v>6.3541666666715173</c:v>
                </c:pt>
                <c:pt idx="10308">
                  <c:v>6.354351851856336</c:v>
                </c:pt>
                <c:pt idx="10309">
                  <c:v>6.3545486111106584</c:v>
                </c:pt>
                <c:pt idx="10310">
                  <c:v>6.3547337962954771</c:v>
                </c:pt>
                <c:pt idx="10311">
                  <c:v>6.3549074074107921</c:v>
                </c:pt>
                <c:pt idx="10312">
                  <c:v>6.3550925925956108</c:v>
                </c:pt>
                <c:pt idx="10313">
                  <c:v>6.3552893518572091</c:v>
                </c:pt>
                <c:pt idx="10314">
                  <c:v>6.3554745370420278</c:v>
                </c:pt>
                <c:pt idx="10315">
                  <c:v>6.3556481481500668</c:v>
                </c:pt>
                <c:pt idx="10316">
                  <c:v>6.3558217592653818</c:v>
                </c:pt>
                <c:pt idx="10317">
                  <c:v>6.3560185185197042</c:v>
                </c:pt>
                <c:pt idx="10318">
                  <c:v>6.3561921296350192</c:v>
                </c:pt>
                <c:pt idx="10319">
                  <c:v>6.3563773148198379</c:v>
                </c:pt>
                <c:pt idx="10320">
                  <c:v>6.356550925927877</c:v>
                </c:pt>
                <c:pt idx="10321">
                  <c:v>6.3567361111126957</c:v>
                </c:pt>
                <c:pt idx="10322">
                  <c:v>6.3569212962975143</c:v>
                </c:pt>
                <c:pt idx="10323">
                  <c:v>6.357106481482333</c:v>
                </c:pt>
                <c:pt idx="10324">
                  <c:v>6.357280092597648</c:v>
                </c:pt>
                <c:pt idx="10325">
                  <c:v>6.3574652777824667</c:v>
                </c:pt>
                <c:pt idx="10326">
                  <c:v>6.3576504629672854</c:v>
                </c:pt>
                <c:pt idx="10327">
                  <c:v>6.3578356481521041</c:v>
                </c:pt>
                <c:pt idx="10328">
                  <c:v>6.3580208333369228</c:v>
                </c:pt>
                <c:pt idx="10329">
                  <c:v>6.3582060185217415</c:v>
                </c:pt>
                <c:pt idx="10330">
                  <c:v>6.3583912037065602</c:v>
                </c:pt>
                <c:pt idx="10331">
                  <c:v>6.3585648148145992</c:v>
                </c:pt>
                <c:pt idx="10332">
                  <c:v>6.3587615740761976</c:v>
                </c:pt>
                <c:pt idx="10333">
                  <c:v>6.3590046296303626</c:v>
                </c:pt>
                <c:pt idx="10334">
                  <c:v>6.359201388891961</c:v>
                </c:pt>
                <c:pt idx="10335">
                  <c:v>6.3593981481535593</c:v>
                </c:pt>
                <c:pt idx="10336">
                  <c:v>6.3595949074078817</c:v>
                </c:pt>
                <c:pt idx="10337">
                  <c:v>6.35979166666948</c:v>
                </c:pt>
                <c:pt idx="10338">
                  <c:v>6.3599768518542987</c:v>
                </c:pt>
                <c:pt idx="10339">
                  <c:v>6.3601736111158971</c:v>
                </c:pt>
                <c:pt idx="10340">
                  <c:v>6.3603587963007158</c:v>
                </c:pt>
                <c:pt idx="10341">
                  <c:v>6.3605439814855345</c:v>
                </c:pt>
                <c:pt idx="10342">
                  <c:v>6.3607291666703532</c:v>
                </c:pt>
                <c:pt idx="10343">
                  <c:v>6.3609259259319515</c:v>
                </c:pt>
                <c:pt idx="10344">
                  <c:v>6.3611111111167702</c:v>
                </c:pt>
                <c:pt idx="10345">
                  <c:v>6.3612962963015889</c:v>
                </c:pt>
                <c:pt idx="10346">
                  <c:v>6.3614930555559113</c:v>
                </c:pt>
                <c:pt idx="10347">
                  <c:v>6.36167824074073</c:v>
                </c:pt>
                <c:pt idx="10348">
                  <c:v>6.3618634259255487</c:v>
                </c:pt>
                <c:pt idx="10349">
                  <c:v>6.3620486111103673</c:v>
                </c:pt>
                <c:pt idx="10350">
                  <c:v>6.362233796302462</c:v>
                </c:pt>
                <c:pt idx="10351">
                  <c:v>6.3624305555567844</c:v>
                </c:pt>
                <c:pt idx="10352">
                  <c:v>6.3626157407416031</c:v>
                </c:pt>
                <c:pt idx="10353">
                  <c:v>6.3628009259264218</c:v>
                </c:pt>
                <c:pt idx="10354">
                  <c:v>6.3629861111112405</c:v>
                </c:pt>
                <c:pt idx="10355">
                  <c:v>6.3631944444496185</c:v>
                </c:pt>
                <c:pt idx="10356">
                  <c:v>6.3633680555576575</c:v>
                </c:pt>
                <c:pt idx="10357">
                  <c:v>6.3658680555599858</c:v>
                </c:pt>
                <c:pt idx="10358">
                  <c:v>6.3660763888910878</c:v>
                </c:pt>
                <c:pt idx="10359">
                  <c:v>6.3662962962989695</c:v>
                </c:pt>
                <c:pt idx="10360">
                  <c:v>6.3665162037068512</c:v>
                </c:pt>
                <c:pt idx="10361">
                  <c:v>6.3667361111147329</c:v>
                </c:pt>
                <c:pt idx="10362">
                  <c:v>6.3669560185226146</c:v>
                </c:pt>
                <c:pt idx="10363">
                  <c:v>6.3672106481535593</c:v>
                </c:pt>
                <c:pt idx="10364">
                  <c:v>6.367534722223354</c:v>
                </c:pt>
                <c:pt idx="10365">
                  <c:v>6.367743055561732</c:v>
                </c:pt>
                <c:pt idx="10366">
                  <c:v>6.3679398148160544</c:v>
                </c:pt>
                <c:pt idx="10367">
                  <c:v>6.3681365740776528</c:v>
                </c:pt>
                <c:pt idx="10368">
                  <c:v>6.3683217592624715</c:v>
                </c:pt>
                <c:pt idx="10369">
                  <c:v>6.3685069444472902</c:v>
                </c:pt>
                <c:pt idx="10370">
                  <c:v>6.3686805555553292</c:v>
                </c:pt>
                <c:pt idx="10371">
                  <c:v>6.3688541666706442</c:v>
                </c:pt>
                <c:pt idx="10372">
                  <c:v>6.3690277777786832</c:v>
                </c:pt>
                <c:pt idx="10373">
                  <c:v>6.3692129629635019</c:v>
                </c:pt>
                <c:pt idx="10374">
                  <c:v>6.3693865740788169</c:v>
                </c:pt>
                <c:pt idx="10375">
                  <c:v>6.3695486111100763</c:v>
                </c:pt>
                <c:pt idx="10376">
                  <c:v>6.369733796302171</c:v>
                </c:pt>
                <c:pt idx="10377">
                  <c:v>6.36990740741021</c:v>
                </c:pt>
                <c:pt idx="10378">
                  <c:v>6.3701041666718083</c:v>
                </c:pt>
                <c:pt idx="10379">
                  <c:v>6.370289351856627</c:v>
                </c:pt>
                <c:pt idx="10380">
                  <c:v>6.3704745370414457</c:v>
                </c:pt>
                <c:pt idx="10381">
                  <c:v>6.3706481481494848</c:v>
                </c:pt>
                <c:pt idx="10382">
                  <c:v>6.3708333333343035</c:v>
                </c:pt>
                <c:pt idx="10383">
                  <c:v>6.3710069444496185</c:v>
                </c:pt>
                <c:pt idx="10384">
                  <c:v>6.3711805555576575</c:v>
                </c:pt>
                <c:pt idx="10385">
                  <c:v>6.3713773148192558</c:v>
                </c:pt>
                <c:pt idx="10386">
                  <c:v>6.3715509259272949</c:v>
                </c:pt>
                <c:pt idx="10387">
                  <c:v>6.3717361111121136</c:v>
                </c:pt>
                <c:pt idx="10388">
                  <c:v>6.3719097222274286</c:v>
                </c:pt>
                <c:pt idx="10389">
                  <c:v>6.3720833333354676</c:v>
                </c:pt>
                <c:pt idx="10390">
                  <c:v>6.3722569444435067</c:v>
                </c:pt>
                <c:pt idx="10391">
                  <c:v>6.372418981482042</c:v>
                </c:pt>
                <c:pt idx="10392">
                  <c:v>6.372592592597357</c:v>
                </c:pt>
                <c:pt idx="10393">
                  <c:v>6.372766203705396</c:v>
                </c:pt>
                <c:pt idx="10394">
                  <c:v>6.372939814820711</c:v>
                </c:pt>
                <c:pt idx="10395">
                  <c:v>6.3731828703748761</c:v>
                </c:pt>
                <c:pt idx="10396">
                  <c:v>6.3733796296291985</c:v>
                </c:pt>
                <c:pt idx="10397">
                  <c:v>6.3735532407445135</c:v>
                </c:pt>
                <c:pt idx="10398">
                  <c:v>6.3737268518525525</c:v>
                </c:pt>
                <c:pt idx="10399">
                  <c:v>6.3739004629678675</c:v>
                </c:pt>
                <c:pt idx="10400">
                  <c:v>6.3740740740759065</c:v>
                </c:pt>
                <c:pt idx="10401">
                  <c:v>6.3742592592607252</c:v>
                </c:pt>
                <c:pt idx="10402">
                  <c:v>6.3744328703760402</c:v>
                </c:pt>
                <c:pt idx="10403">
                  <c:v>6.3745949074072996</c:v>
                </c:pt>
                <c:pt idx="10404">
                  <c:v>6.3747685185226146</c:v>
                </c:pt>
                <c:pt idx="10405">
                  <c:v>6.3749537037074333</c:v>
                </c:pt>
                <c:pt idx="10406">
                  <c:v>6.3751273148154723</c:v>
                </c:pt>
                <c:pt idx="10407">
                  <c:v>6.375312500000291</c:v>
                </c:pt>
                <c:pt idx="10408">
                  <c:v>6.3755092592618894</c:v>
                </c:pt>
                <c:pt idx="10409">
                  <c:v>6.3756828703699284</c:v>
                </c:pt>
                <c:pt idx="10410">
                  <c:v>6.3758564814852434</c:v>
                </c:pt>
                <c:pt idx="10411">
                  <c:v>6.3760300925932825</c:v>
                </c:pt>
                <c:pt idx="10412">
                  <c:v>6.3761921296318178</c:v>
                </c:pt>
                <c:pt idx="10413">
                  <c:v>6.3763773148166365</c:v>
                </c:pt>
                <c:pt idx="10414">
                  <c:v>6.3765509259319515</c:v>
                </c:pt>
                <c:pt idx="10415">
                  <c:v>6.3767361111167702</c:v>
                </c:pt>
                <c:pt idx="10416">
                  <c:v>6.3769097222248092</c:v>
                </c:pt>
                <c:pt idx="10417">
                  <c:v>6.3771064814864076</c:v>
                </c:pt>
                <c:pt idx="10418">
                  <c:v>6.3772916666712263</c:v>
                </c:pt>
                <c:pt idx="10419">
                  <c:v>6.3774537037097616</c:v>
                </c:pt>
                <c:pt idx="10420">
                  <c:v>6.3776388888945803</c:v>
                </c:pt>
                <c:pt idx="10421">
                  <c:v>6.377824074079399</c:v>
                </c:pt>
                <c:pt idx="10422">
                  <c:v>6.3780092592642177</c:v>
                </c:pt>
                <c:pt idx="10423">
                  <c:v>6.3781828703722567</c:v>
                </c:pt>
                <c:pt idx="10424">
                  <c:v>6.3783680555570754</c:v>
                </c:pt>
                <c:pt idx="10425">
                  <c:v>6.3785416666723904</c:v>
                </c:pt>
                <c:pt idx="10426">
                  <c:v>6.3787500000034925</c:v>
                </c:pt>
                <c:pt idx="10427">
                  <c:v>6.3789814814808778</c:v>
                </c:pt>
                <c:pt idx="10428">
                  <c:v>6.3791666666656965</c:v>
                </c:pt>
                <c:pt idx="10429">
                  <c:v>6.3793402777810115</c:v>
                </c:pt>
                <c:pt idx="10430">
                  <c:v>6.3795138888890506</c:v>
                </c:pt>
                <c:pt idx="10431">
                  <c:v>6.3796875000043656</c:v>
                </c:pt>
                <c:pt idx="10432">
                  <c:v>6.3798611111124046</c:v>
                </c:pt>
                <c:pt idx="10433">
                  <c:v>6.3800347222277196</c:v>
                </c:pt>
                <c:pt idx="10434">
                  <c:v>6.3802199074125383</c:v>
                </c:pt>
                <c:pt idx="10435">
                  <c:v>6.380405092597357</c:v>
                </c:pt>
                <c:pt idx="10436">
                  <c:v>6.3805902777821757</c:v>
                </c:pt>
                <c:pt idx="10437">
                  <c:v>6.380752314820711</c:v>
                </c:pt>
                <c:pt idx="10438">
                  <c:v>6.3809259259287501</c:v>
                </c:pt>
                <c:pt idx="10439">
                  <c:v>6.3811111111135688</c:v>
                </c:pt>
                <c:pt idx="10440">
                  <c:v>6.3812731481521041</c:v>
                </c:pt>
                <c:pt idx="10441">
                  <c:v>6.3814699074064265</c:v>
                </c:pt>
                <c:pt idx="10442">
                  <c:v>6.3816550925985212</c:v>
                </c:pt>
                <c:pt idx="10443">
                  <c:v>6.3818171296297805</c:v>
                </c:pt>
                <c:pt idx="10444">
                  <c:v>6.3820138888913789</c:v>
                </c:pt>
                <c:pt idx="10445">
                  <c:v>6.3821990740761976</c:v>
                </c:pt>
                <c:pt idx="10446">
                  <c:v>6.3823726851842366</c:v>
                </c:pt>
                <c:pt idx="10447">
                  <c:v>6.3825462962995516</c:v>
                </c:pt>
                <c:pt idx="10448">
                  <c:v>6.3827199074075907</c:v>
                </c:pt>
                <c:pt idx="10449">
                  <c:v>6.382916666669189</c:v>
                </c:pt>
                <c:pt idx="10450">
                  <c:v>6.383090277777228</c:v>
                </c:pt>
                <c:pt idx="10451">
                  <c:v>6.3868055555576575</c:v>
                </c:pt>
                <c:pt idx="10452">
                  <c:v>6.3869907407424762</c:v>
                </c:pt>
                <c:pt idx="10453">
                  <c:v>6.3871759259272949</c:v>
                </c:pt>
                <c:pt idx="10454">
                  <c:v>6.3873611111121136</c:v>
                </c:pt>
                <c:pt idx="10455">
                  <c:v>6.3875231481506489</c:v>
                </c:pt>
                <c:pt idx="10456">
                  <c:v>6.3877083333354676</c:v>
                </c:pt>
                <c:pt idx="10457">
                  <c:v>6.387870370374003</c:v>
                </c:pt>
                <c:pt idx="10458">
                  <c:v>6.3880902777818847</c:v>
                </c:pt>
                <c:pt idx="10459">
                  <c:v>6.38825231482042</c:v>
                </c:pt>
                <c:pt idx="10460">
                  <c:v>6.3884490740747424</c:v>
                </c:pt>
                <c:pt idx="10461">
                  <c:v>6.3886111111132777</c:v>
                </c:pt>
                <c:pt idx="10462">
                  <c:v>6.3887962962980964</c:v>
                </c:pt>
                <c:pt idx="10463">
                  <c:v>6.3889583333366318</c:v>
                </c:pt>
                <c:pt idx="10464">
                  <c:v>6.3891319444446708</c:v>
                </c:pt>
                <c:pt idx="10465">
                  <c:v>6.3893171296294895</c:v>
                </c:pt>
                <c:pt idx="10466">
                  <c:v>6.3895254629678675</c:v>
                </c:pt>
                <c:pt idx="10467">
                  <c:v>6.3897222222221899</c:v>
                </c:pt>
                <c:pt idx="10468">
                  <c:v>6.3899189814837882</c:v>
                </c:pt>
                <c:pt idx="10469">
                  <c:v>6.3900925925918273</c:v>
                </c:pt>
                <c:pt idx="10470">
                  <c:v>6.3902777777839219</c:v>
                </c:pt>
                <c:pt idx="10471">
                  <c:v>6.390451388891961</c:v>
                </c:pt>
                <c:pt idx="10472">
                  <c:v>6.3906134259304963</c:v>
                </c:pt>
                <c:pt idx="10473">
                  <c:v>6.3907754629690317</c:v>
                </c:pt>
                <c:pt idx="10474">
                  <c:v>6.3909606481538503</c:v>
                </c:pt>
                <c:pt idx="10475">
                  <c:v>6.391145833338669</c:v>
                </c:pt>
                <c:pt idx="10476">
                  <c:v>6.3913310185234877</c:v>
                </c:pt>
                <c:pt idx="10477">
                  <c:v>6.3915046296315268</c:v>
                </c:pt>
                <c:pt idx="10478">
                  <c:v>6.3916898148163455</c:v>
                </c:pt>
                <c:pt idx="10479">
                  <c:v>6.3918634259316605</c:v>
                </c:pt>
                <c:pt idx="10480">
                  <c:v>6.3920370370396995</c:v>
                </c:pt>
                <c:pt idx="10481">
                  <c:v>6.3922106481477385</c:v>
                </c:pt>
                <c:pt idx="10482">
                  <c:v>6.3923842592630535</c:v>
                </c:pt>
                <c:pt idx="10483">
                  <c:v>6.3925694444478722</c:v>
                </c:pt>
                <c:pt idx="10484">
                  <c:v>6.3927546296326909</c:v>
                </c:pt>
                <c:pt idx="10485">
                  <c:v>6.39292824074073</c:v>
                </c:pt>
                <c:pt idx="10486">
                  <c:v>6.393101851856045</c:v>
                </c:pt>
                <c:pt idx="10487">
                  <c:v>6.3932986111103673</c:v>
                </c:pt>
                <c:pt idx="10488">
                  <c:v>6.3934722222256823</c:v>
                </c:pt>
                <c:pt idx="10489">
                  <c:v>6.393692129633564</c:v>
                </c:pt>
                <c:pt idx="10490">
                  <c:v>6.3939004629646661</c:v>
                </c:pt>
                <c:pt idx="10491">
                  <c:v>6.3940972222262644</c:v>
                </c:pt>
                <c:pt idx="10492">
                  <c:v>6.3942592592647998</c:v>
                </c:pt>
                <c:pt idx="10493">
                  <c:v>6.3944328703728388</c:v>
                </c:pt>
                <c:pt idx="10494">
                  <c:v>6.3946180555576575</c:v>
                </c:pt>
                <c:pt idx="10495">
                  <c:v>6.3947916666656965</c:v>
                </c:pt>
                <c:pt idx="10496">
                  <c:v>6.3949768518577912</c:v>
                </c:pt>
                <c:pt idx="10497">
                  <c:v>6.3951736111121136</c:v>
                </c:pt>
                <c:pt idx="10498">
                  <c:v>6.3953472222274286</c:v>
                </c:pt>
                <c:pt idx="10499">
                  <c:v>6.3955208333354676</c:v>
                </c:pt>
                <c:pt idx="10500">
                  <c:v>6.3957060185202863</c:v>
                </c:pt>
                <c:pt idx="10501">
                  <c:v>6.3958796296356013</c:v>
                </c:pt>
                <c:pt idx="10502">
                  <c:v>6.3960763888899237</c:v>
                </c:pt>
                <c:pt idx="10503">
                  <c:v>6.3962615740747424</c:v>
                </c:pt>
                <c:pt idx="10504">
                  <c:v>6.3964351851900574</c:v>
                </c:pt>
                <c:pt idx="10505">
                  <c:v>6.3966087962980964</c:v>
                </c:pt>
                <c:pt idx="10506">
                  <c:v>6.3968055555596948</c:v>
                </c:pt>
                <c:pt idx="10507">
                  <c:v>6.3969907407445135</c:v>
                </c:pt>
                <c:pt idx="10508">
                  <c:v>6.3971643518525525</c:v>
                </c:pt>
                <c:pt idx="10509">
                  <c:v>6.3973495370373712</c:v>
                </c:pt>
                <c:pt idx="10510">
                  <c:v>6.3975231481526862</c:v>
                </c:pt>
                <c:pt idx="10511">
                  <c:v>6.3977083333375049</c:v>
                </c:pt>
                <c:pt idx="10512">
                  <c:v>6.3978819444455439</c:v>
                </c:pt>
                <c:pt idx="10513">
                  <c:v>6.3980555555608589</c:v>
                </c:pt>
                <c:pt idx="10514">
                  <c:v>6.3982407407456776</c:v>
                </c:pt>
                <c:pt idx="10515">
                  <c:v>6.3984490740767797</c:v>
                </c:pt>
                <c:pt idx="10516">
                  <c:v>6.3986342592615983</c:v>
                </c:pt>
                <c:pt idx="10517">
                  <c:v>6.3988310185231967</c:v>
                </c:pt>
                <c:pt idx="10518">
                  <c:v>6.3990277777775191</c:v>
                </c:pt>
                <c:pt idx="10519">
                  <c:v>6.3992361111158971</c:v>
                </c:pt>
                <c:pt idx="10520">
                  <c:v>6.3994444444469991</c:v>
                </c:pt>
                <c:pt idx="10521">
                  <c:v>6.3997222222242272</c:v>
                </c:pt>
                <c:pt idx="10522">
                  <c:v>6.3998958333322662</c:v>
                </c:pt>
                <c:pt idx="10523">
                  <c:v>6.4000578703708015</c:v>
                </c:pt>
                <c:pt idx="10524">
                  <c:v>6.4002430555556202</c:v>
                </c:pt>
                <c:pt idx="10525">
                  <c:v>6.4004166666709352</c:v>
                </c:pt>
                <c:pt idx="10526">
                  <c:v>6.4005902777789743</c:v>
                </c:pt>
                <c:pt idx="10527">
                  <c:v>6.400775462963793</c:v>
                </c:pt>
                <c:pt idx="10528">
                  <c:v>6.400949074079108</c:v>
                </c:pt>
                <c:pt idx="10529">
                  <c:v>6.401122685187147</c:v>
                </c:pt>
                <c:pt idx="10530">
                  <c:v>6.4012847222256823</c:v>
                </c:pt>
                <c:pt idx="10531">
                  <c:v>6.401469907410501</c:v>
                </c:pt>
                <c:pt idx="10532">
                  <c:v>6.4016550925953197</c:v>
                </c:pt>
                <c:pt idx="10533">
                  <c:v>6.4018287037033588</c:v>
                </c:pt>
                <c:pt idx="10534">
                  <c:v>6.4020254629649571</c:v>
                </c:pt>
                <c:pt idx="10535">
                  <c:v>6.4021990740729962</c:v>
                </c:pt>
                <c:pt idx="10536">
                  <c:v>6.4023842592650908</c:v>
                </c:pt>
                <c:pt idx="10537">
                  <c:v>6.4025694444499095</c:v>
                </c:pt>
                <c:pt idx="10538">
                  <c:v>6.4027662037042319</c:v>
                </c:pt>
                <c:pt idx="10539">
                  <c:v>6.4029398148195469</c:v>
                </c:pt>
                <c:pt idx="10540">
                  <c:v>6.4031250000043656</c:v>
                </c:pt>
                <c:pt idx="10541">
                  <c:v>6.4033101851891843</c:v>
                </c:pt>
                <c:pt idx="10542">
                  <c:v>6.403495370374003</c:v>
                </c:pt>
                <c:pt idx="10543">
                  <c:v>6.4036805555588217</c:v>
                </c:pt>
                <c:pt idx="10544">
                  <c:v>6.4038657407436403</c:v>
                </c:pt>
                <c:pt idx="10545">
                  <c:v>6.4062962962998427</c:v>
                </c:pt>
                <c:pt idx="10546">
                  <c:v>6.4064699074078817</c:v>
                </c:pt>
                <c:pt idx="10547">
                  <c:v>6.4066550925927004</c:v>
                </c:pt>
                <c:pt idx="10548">
                  <c:v>6.4068287037080154</c:v>
                </c:pt>
                <c:pt idx="10549">
                  <c:v>6.4070370370391174</c:v>
                </c:pt>
                <c:pt idx="10550">
                  <c:v>6.4073148148163455</c:v>
                </c:pt>
                <c:pt idx="10551">
                  <c:v>6.4075925925935735</c:v>
                </c:pt>
                <c:pt idx="10552">
                  <c:v>6.4079513888937072</c:v>
                </c:pt>
                <c:pt idx="10553">
                  <c:v>6.4081944444478722</c:v>
                </c:pt>
                <c:pt idx="10554">
                  <c:v>6.4084259259252576</c:v>
                </c:pt>
                <c:pt idx="10555">
                  <c:v>6.4182060185194132</c:v>
                </c:pt>
                <c:pt idx="10556">
                  <c:v>6.4199884259287501</c:v>
                </c:pt>
                <c:pt idx="10557">
                  <c:v>6.4211689814837882</c:v>
                </c:pt>
                <c:pt idx="10558">
                  <c:v>6.4221759259307873</c:v>
                </c:pt>
                <c:pt idx="10559">
                  <c:v>6.4231828703705105</c:v>
                </c:pt>
                <c:pt idx="10560">
                  <c:v>6.4243402777792653</c:v>
                </c:pt>
                <c:pt idx="10561">
                  <c:v>6.4261458333348855</c:v>
                </c:pt>
                <c:pt idx="10562">
                  <c:v>6.4280092592598521</c:v>
                </c:pt>
                <c:pt idx="10563">
                  <c:v>6.4299537037077243</c:v>
                </c:pt>
                <c:pt idx="10564">
                  <c:v>6.4314467592630535</c:v>
                </c:pt>
                <c:pt idx="10565">
                  <c:v>6.4331712962957681</c:v>
                </c:pt>
                <c:pt idx="10566">
                  <c:v>6.4347685185202863</c:v>
                </c:pt>
                <c:pt idx="10567">
                  <c:v>6.4364004629678675</c:v>
                </c:pt>
                <c:pt idx="10568">
                  <c:v>6.4379976851851097</c:v>
                </c:pt>
                <c:pt idx="10569">
                  <c:v>6.4395254629635019</c:v>
                </c:pt>
                <c:pt idx="10570">
                  <c:v>6.4410879629649571</c:v>
                </c:pt>
                <c:pt idx="10571">
                  <c:v>6.4424768518510973</c:v>
                </c:pt>
                <c:pt idx="10572">
                  <c:v>6.4438657407445135</c:v>
                </c:pt>
                <c:pt idx="10573">
                  <c:v>6.4452893518537167</c:v>
                </c:pt>
                <c:pt idx="10574">
                  <c:v>6.4466898148166365</c:v>
                </c:pt>
                <c:pt idx="10575">
                  <c:v>6.4480902777795563</c:v>
                </c:pt>
                <c:pt idx="10576">
                  <c:v>6.4495023148192558</c:v>
                </c:pt>
                <c:pt idx="10577">
                  <c:v>6.4508449074128293</c:v>
                </c:pt>
                <c:pt idx="10578">
                  <c:v>6.4521874999991269</c:v>
                </c:pt>
                <c:pt idx="10579">
                  <c:v>6.4535300925927004</c:v>
                </c:pt>
                <c:pt idx="10580">
                  <c:v>6.4549074074093369</c:v>
                </c:pt>
                <c:pt idx="10581">
                  <c:v>6.4562384259261307</c:v>
                </c:pt>
                <c:pt idx="10582">
                  <c:v>6.4575925925964839</c:v>
                </c:pt>
                <c:pt idx="10583">
                  <c:v>6.4593634259290411</c:v>
                </c:pt>
                <c:pt idx="10584">
                  <c:v>6.460729166668898</c:v>
                </c:pt>
                <c:pt idx="10585">
                  <c:v>6.4621412037085975</c:v>
                </c:pt>
                <c:pt idx="10586">
                  <c:v>6.4634722222253913</c:v>
                </c:pt>
                <c:pt idx="10587">
                  <c:v>6.4646412037036498</c:v>
                </c:pt>
                <c:pt idx="10588">
                  <c:v>6.4657986111124046</c:v>
                </c:pt>
                <c:pt idx="10589">
                  <c:v>6.4669560185211594</c:v>
                </c:pt>
                <c:pt idx="10590">
                  <c:v>6.4681249999994179</c:v>
                </c:pt>
                <c:pt idx="10591">
                  <c:v>6.469270833338669</c:v>
                </c:pt>
                <c:pt idx="10592">
                  <c:v>6.4704398148169275</c:v>
                </c:pt>
                <c:pt idx="10593">
                  <c:v>6.4724652777804295</c:v>
                </c:pt>
                <c:pt idx="10594">
                  <c:v>6.4726388888884685</c:v>
                </c:pt>
                <c:pt idx="10595">
                  <c:v>6.4728009259270038</c:v>
                </c:pt>
                <c:pt idx="10596">
                  <c:v>6.4729745370423188</c:v>
                </c:pt>
                <c:pt idx="10597">
                  <c:v>6.4731481481503579</c:v>
                </c:pt>
                <c:pt idx="10598">
                  <c:v>6.4733217592583969</c:v>
                </c:pt>
                <c:pt idx="10599">
                  <c:v>6.4734953703737119</c:v>
                </c:pt>
                <c:pt idx="10600">
                  <c:v>6.473668981481751</c:v>
                </c:pt>
                <c:pt idx="10601">
                  <c:v>6.4738310185202863</c:v>
                </c:pt>
                <c:pt idx="10602">
                  <c:v>6.4740046296356013</c:v>
                </c:pt>
                <c:pt idx="10603">
                  <c:v>6.474155092597357</c:v>
                </c:pt>
                <c:pt idx="10604">
                  <c:v>6.474328703705396</c:v>
                </c:pt>
                <c:pt idx="10605">
                  <c:v>6.474502314820711</c:v>
                </c:pt>
                <c:pt idx="10606">
                  <c:v>6.4746527777824667</c:v>
                </c:pt>
                <c:pt idx="10607">
                  <c:v>6.4748495370367891</c:v>
                </c:pt>
                <c:pt idx="10608">
                  <c:v>6.4750347222216078</c:v>
                </c:pt>
                <c:pt idx="10609">
                  <c:v>6.4751967592601432</c:v>
                </c:pt>
                <c:pt idx="10610">
                  <c:v>6.4753819444449618</c:v>
                </c:pt>
                <c:pt idx="10611">
                  <c:v>6.4755439814834972</c:v>
                </c:pt>
                <c:pt idx="10612">
                  <c:v>6.4757175925915362</c:v>
                </c:pt>
                <c:pt idx="10613">
                  <c:v>6.4758796296300716</c:v>
                </c:pt>
                <c:pt idx="10614">
                  <c:v>6.4760995370379533</c:v>
                </c:pt>
                <c:pt idx="10615">
                  <c:v>6.4763078703763313</c:v>
                </c:pt>
                <c:pt idx="10616">
                  <c:v>6.4764814814843703</c:v>
                </c:pt>
                <c:pt idx="10617">
                  <c:v>6.4766435185229057</c:v>
                </c:pt>
                <c:pt idx="10618">
                  <c:v>6.476805555561441</c:v>
                </c:pt>
                <c:pt idx="10619">
                  <c:v>6.47697916666948</c:v>
                </c:pt>
                <c:pt idx="10620">
                  <c:v>6.4771412037080154</c:v>
                </c:pt>
                <c:pt idx="10621">
                  <c:v>6.4773032407465507</c:v>
                </c:pt>
                <c:pt idx="10622">
                  <c:v>6.4774652777778101</c:v>
                </c:pt>
                <c:pt idx="10623">
                  <c:v>6.4776388888931251</c:v>
                </c:pt>
                <c:pt idx="10624">
                  <c:v>6.4778009259316605</c:v>
                </c:pt>
                <c:pt idx="10625">
                  <c:v>6.4779745370396995</c:v>
                </c:pt>
                <c:pt idx="10626">
                  <c:v>6.4781365740782348</c:v>
                </c:pt>
                <c:pt idx="10627">
                  <c:v>6.4782986111167702</c:v>
                </c:pt>
                <c:pt idx="10628">
                  <c:v>6.4784722222248092</c:v>
                </c:pt>
                <c:pt idx="10629">
                  <c:v>6.4786226851865649</c:v>
                </c:pt>
                <c:pt idx="10630">
                  <c:v>6.4787847222251003</c:v>
                </c:pt>
                <c:pt idx="10631">
                  <c:v>6.4789467592636356</c:v>
                </c:pt>
                <c:pt idx="10632">
                  <c:v>6.479108796302171</c:v>
                </c:pt>
                <c:pt idx="10633">
                  <c:v>6.4792708333334303</c:v>
                </c:pt>
                <c:pt idx="10634">
                  <c:v>6.479421296302462</c:v>
                </c:pt>
                <c:pt idx="10635">
                  <c:v>6.479594907410501</c:v>
                </c:pt>
                <c:pt idx="10636">
                  <c:v>6.4797569444490364</c:v>
                </c:pt>
                <c:pt idx="10637">
                  <c:v>6.4799189814875717</c:v>
                </c:pt>
                <c:pt idx="10638">
                  <c:v>6.4800810185188311</c:v>
                </c:pt>
                <c:pt idx="10639">
                  <c:v>6.4825694444443798</c:v>
                </c:pt>
                <c:pt idx="10640">
                  <c:v>6.4827199074134114</c:v>
                </c:pt>
                <c:pt idx="10641">
                  <c:v>6.4828819444446708</c:v>
                </c:pt>
                <c:pt idx="10642">
                  <c:v>6.4830555555599858</c:v>
                </c:pt>
                <c:pt idx="10643">
                  <c:v>6.4832175925985212</c:v>
                </c:pt>
                <c:pt idx="10644">
                  <c:v>6.4834143518528435</c:v>
                </c:pt>
                <c:pt idx="10645">
                  <c:v>6.4837384259299142</c:v>
                </c:pt>
                <c:pt idx="10646">
                  <c:v>6.4840046296303626</c:v>
                </c:pt>
                <c:pt idx="10647">
                  <c:v>6.4842245370382443</c:v>
                </c:pt>
                <c:pt idx="10648">
                  <c:v>6.484409722223063</c:v>
                </c:pt>
                <c:pt idx="10649">
                  <c:v>6.4846412037077243</c:v>
                </c:pt>
                <c:pt idx="10650">
                  <c:v>6.48479166666948</c:v>
                </c:pt>
                <c:pt idx="10651">
                  <c:v>6.4849537037080154</c:v>
                </c:pt>
                <c:pt idx="10652">
                  <c:v>6.4851157407465507</c:v>
                </c:pt>
                <c:pt idx="10653">
                  <c:v>6.4852893518545898</c:v>
                </c:pt>
                <c:pt idx="10654">
                  <c:v>6.4854745370394085</c:v>
                </c:pt>
                <c:pt idx="10655">
                  <c:v>6.4856712963010068</c:v>
                </c:pt>
                <c:pt idx="10656">
                  <c:v>6.4858564814858255</c:v>
                </c:pt>
                <c:pt idx="10657">
                  <c:v>6.4860300925938645</c:v>
                </c:pt>
                <c:pt idx="10658">
                  <c:v>6.4862037037091795</c:v>
                </c:pt>
                <c:pt idx="10659">
                  <c:v>6.4863773148172186</c:v>
                </c:pt>
                <c:pt idx="10660">
                  <c:v>6.4865509259252576</c:v>
                </c:pt>
                <c:pt idx="10661">
                  <c:v>6.4867361111100763</c:v>
                </c:pt>
                <c:pt idx="10662">
                  <c:v>6.486921296302171</c:v>
                </c:pt>
                <c:pt idx="10663">
                  <c:v>6.4871064814869897</c:v>
                </c:pt>
                <c:pt idx="10664">
                  <c:v>6.4873148148180917</c:v>
                </c:pt>
                <c:pt idx="10665">
                  <c:v>6.4875000000029104</c:v>
                </c:pt>
                <c:pt idx="10666">
                  <c:v>6.4876736111109494</c:v>
                </c:pt>
                <c:pt idx="10667">
                  <c:v>6.4878587962957681</c:v>
                </c:pt>
                <c:pt idx="10668">
                  <c:v>6.4880787037036498</c:v>
                </c:pt>
                <c:pt idx="10669">
                  <c:v>6.4882638888884685</c:v>
                </c:pt>
                <c:pt idx="10670">
                  <c:v>6.4884490740732872</c:v>
                </c:pt>
                <c:pt idx="10671">
                  <c:v>6.4886226851886022</c:v>
                </c:pt>
                <c:pt idx="10672">
                  <c:v>6.4888078703734209</c:v>
                </c:pt>
                <c:pt idx="10673">
                  <c:v>6.4889814814814599</c:v>
                </c:pt>
                <c:pt idx="10674">
                  <c:v>6.4891666666662786</c:v>
                </c:pt>
                <c:pt idx="10675">
                  <c:v>6.4893518518510973</c:v>
                </c:pt>
                <c:pt idx="10676">
                  <c:v>6.4895254629664123</c:v>
                </c:pt>
                <c:pt idx="10677">
                  <c:v>6.4898032407436403</c:v>
                </c:pt>
                <c:pt idx="10678">
                  <c:v>6.489988425928459</c:v>
                </c:pt>
                <c:pt idx="10679">
                  <c:v>6.4901620370364981</c:v>
                </c:pt>
                <c:pt idx="10680">
                  <c:v>6.4903356481518131</c:v>
                </c:pt>
                <c:pt idx="10681">
                  <c:v>6.4904976851903484</c:v>
                </c:pt>
                <c:pt idx="10682">
                  <c:v>6.4906944444446708</c:v>
                </c:pt>
                <c:pt idx="10683">
                  <c:v>6.4908796296294895</c:v>
                </c:pt>
                <c:pt idx="10684">
                  <c:v>6.4910648148143082</c:v>
                </c:pt>
                <c:pt idx="10685">
                  <c:v>6.4912384259296232</c:v>
                </c:pt>
                <c:pt idx="10686">
                  <c:v>6.4914236111144419</c:v>
                </c:pt>
                <c:pt idx="10687">
                  <c:v>6.4916087962992606</c:v>
                </c:pt>
                <c:pt idx="10688">
                  <c:v>6.4917939814840793</c:v>
                </c:pt>
                <c:pt idx="10689">
                  <c:v>6.491979166668898</c:v>
                </c:pt>
                <c:pt idx="10690">
                  <c:v>6.492152777776937</c:v>
                </c:pt>
                <c:pt idx="10691">
                  <c:v>6.4923379629690317</c:v>
                </c:pt>
                <c:pt idx="10692">
                  <c:v>6.4925231481538503</c:v>
                </c:pt>
                <c:pt idx="10693">
                  <c:v>6.4926967592618894</c:v>
                </c:pt>
                <c:pt idx="10694">
                  <c:v>6.4928935185234877</c:v>
                </c:pt>
                <c:pt idx="10695">
                  <c:v>6.4930671296315268</c:v>
                </c:pt>
                <c:pt idx="10696">
                  <c:v>6.4932407407468418</c:v>
                </c:pt>
                <c:pt idx="10697">
                  <c:v>6.4934259259316605</c:v>
                </c:pt>
                <c:pt idx="10698">
                  <c:v>6.4935995370396995</c:v>
                </c:pt>
                <c:pt idx="10699">
                  <c:v>6.4937962963012978</c:v>
                </c:pt>
                <c:pt idx="10700">
                  <c:v>6.4939814814861165</c:v>
                </c:pt>
                <c:pt idx="10701">
                  <c:v>6.4941550925941556</c:v>
                </c:pt>
                <c:pt idx="10702">
                  <c:v>6.4943518518557539</c:v>
                </c:pt>
                <c:pt idx="10703">
                  <c:v>6.4945486111100763</c:v>
                </c:pt>
                <c:pt idx="10704">
                  <c:v>6.4947222222253913</c:v>
                </c:pt>
                <c:pt idx="10705">
                  <c:v>6.4949305555564933</c:v>
                </c:pt>
                <c:pt idx="10706">
                  <c:v>6.495115740741312</c:v>
                </c:pt>
                <c:pt idx="10707">
                  <c:v>6.4953009259261307</c:v>
                </c:pt>
                <c:pt idx="10708">
                  <c:v>6.4955439814875717</c:v>
                </c:pt>
                <c:pt idx="10709">
                  <c:v>6.4958101851880201</c:v>
                </c:pt>
                <c:pt idx="10710">
                  <c:v>6.4960069444496185</c:v>
                </c:pt>
                <c:pt idx="10711">
                  <c:v>6.4961574074113742</c:v>
                </c:pt>
                <c:pt idx="10712">
                  <c:v>6.4963310185194132</c:v>
                </c:pt>
                <c:pt idx="10713">
                  <c:v>6.4965046296347282</c:v>
                </c:pt>
                <c:pt idx="10714">
                  <c:v>6.4967013888890506</c:v>
                </c:pt>
                <c:pt idx="10715">
                  <c:v>6.4968865740738693</c:v>
                </c:pt>
                <c:pt idx="10716">
                  <c:v>6.4970833333354676</c:v>
                </c:pt>
                <c:pt idx="10717">
                  <c:v>6.4972685185202863</c:v>
                </c:pt>
                <c:pt idx="10718">
                  <c:v>6.4974652777818847</c:v>
                </c:pt>
                <c:pt idx="10719">
                  <c:v>6.4976504629667033</c:v>
                </c:pt>
                <c:pt idx="10720">
                  <c:v>6.4978587962978054</c:v>
                </c:pt>
                <c:pt idx="10721">
                  <c:v>6.4980324074131204</c:v>
                </c:pt>
                <c:pt idx="10722">
                  <c:v>6.4982175925979391</c:v>
                </c:pt>
                <c:pt idx="10723">
                  <c:v>6.4984143518522615</c:v>
                </c:pt>
                <c:pt idx="10724">
                  <c:v>6.4985995370370802</c:v>
                </c:pt>
                <c:pt idx="10725">
                  <c:v>6.4987847222218988</c:v>
                </c:pt>
                <c:pt idx="10726">
                  <c:v>6.4989699074067175</c:v>
                </c:pt>
                <c:pt idx="10727">
                  <c:v>6.4991782407450955</c:v>
                </c:pt>
                <c:pt idx="10728">
                  <c:v>6.4993634259299142</c:v>
                </c:pt>
                <c:pt idx="10729">
                  <c:v>6.4995601851842366</c:v>
                </c:pt>
                <c:pt idx="10730">
                  <c:v>6.499756944445835</c:v>
                </c:pt>
                <c:pt idx="10731">
                  <c:v>6.49993055556115</c:v>
                </c:pt>
                <c:pt idx="10732">
                  <c:v>6.500104166669189</c:v>
                </c:pt>
                <c:pt idx="10733">
                  <c:v>6.5032407407416031</c:v>
                </c:pt>
                <c:pt idx="10734">
                  <c:v>6.5034027777801384</c:v>
                </c:pt>
                <c:pt idx="10735">
                  <c:v>6.5035648148186738</c:v>
                </c:pt>
                <c:pt idx="10736">
                  <c:v>6.5037268518572091</c:v>
                </c:pt>
                <c:pt idx="10737">
                  <c:v>6.5039120370420278</c:v>
                </c:pt>
                <c:pt idx="10738">
                  <c:v>6.5041898148192558</c:v>
                </c:pt>
                <c:pt idx="10739">
                  <c:v>6.5044907407427672</c:v>
                </c:pt>
                <c:pt idx="10740">
                  <c:v>6.5048495370429009</c:v>
                </c:pt>
                <c:pt idx="10741">
                  <c:v>6.5050462962972233</c:v>
                </c:pt>
                <c:pt idx="10742">
                  <c:v>6.505231481482042</c:v>
                </c:pt>
                <c:pt idx="10743">
                  <c:v>6.505405092597357</c:v>
                </c:pt>
                <c:pt idx="10744">
                  <c:v>6.505578703705396</c:v>
                </c:pt>
                <c:pt idx="10745">
                  <c:v>6.5057407407439314</c:v>
                </c:pt>
                <c:pt idx="10746">
                  <c:v>6.5059259259287501</c:v>
                </c:pt>
                <c:pt idx="10747">
                  <c:v>6.5061111111135688</c:v>
                </c:pt>
                <c:pt idx="10748">
                  <c:v>6.5062962962983875</c:v>
                </c:pt>
                <c:pt idx="10749">
                  <c:v>6.5065162037062692</c:v>
                </c:pt>
                <c:pt idx="10750">
                  <c:v>6.5067361111141508</c:v>
                </c:pt>
                <c:pt idx="10751">
                  <c:v>6.5069444444452529</c:v>
                </c:pt>
                <c:pt idx="10752">
                  <c:v>6.5071527777836309</c:v>
                </c:pt>
                <c:pt idx="10753">
                  <c:v>6.5073611111147329</c:v>
                </c:pt>
                <c:pt idx="10754">
                  <c:v>6.507569444445835</c:v>
                </c:pt>
                <c:pt idx="10755">
                  <c:v>6.5077662037074333</c:v>
                </c:pt>
                <c:pt idx="10756">
                  <c:v>6.507986111115315</c:v>
                </c:pt>
                <c:pt idx="10757">
                  <c:v>6.508194444446417</c:v>
                </c:pt>
                <c:pt idx="10758">
                  <c:v>6.5083912037080154</c:v>
                </c:pt>
                <c:pt idx="10759">
                  <c:v>6.5086111111158971</c:v>
                </c:pt>
                <c:pt idx="10760">
                  <c:v>6.5088194444469991</c:v>
                </c:pt>
                <c:pt idx="10761">
                  <c:v>6.5090277777781012</c:v>
                </c:pt>
                <c:pt idx="10762">
                  <c:v>6.5092361111164792</c:v>
                </c:pt>
                <c:pt idx="10763">
                  <c:v>6.5094444444475812</c:v>
                </c:pt>
                <c:pt idx="10764">
                  <c:v>6.5096412037091795</c:v>
                </c:pt>
                <c:pt idx="10765">
                  <c:v>6.5098495370402816</c:v>
                </c:pt>
                <c:pt idx="10766">
                  <c:v>6.5100347222251003</c:v>
                </c:pt>
                <c:pt idx="10767">
                  <c:v>6.5102314814866986</c:v>
                </c:pt>
                <c:pt idx="10768">
                  <c:v>6.5104398148178007</c:v>
                </c:pt>
                <c:pt idx="10769">
                  <c:v>6.510636574079399</c:v>
                </c:pt>
                <c:pt idx="10770">
                  <c:v>6.5108333333337214</c:v>
                </c:pt>
                <c:pt idx="10771">
                  <c:v>6.5110416666720994</c:v>
                </c:pt>
                <c:pt idx="10772">
                  <c:v>6.5112500000032014</c:v>
                </c:pt>
                <c:pt idx="10773">
                  <c:v>6.5114467592647998</c:v>
                </c:pt>
                <c:pt idx="10774">
                  <c:v>6.5116435185191222</c:v>
                </c:pt>
                <c:pt idx="10775">
                  <c:v>6.5118518518575002</c:v>
                </c:pt>
                <c:pt idx="10776">
                  <c:v>6.5120601851886022</c:v>
                </c:pt>
                <c:pt idx="10777">
                  <c:v>6.5122569444502005</c:v>
                </c:pt>
                <c:pt idx="10778">
                  <c:v>6.5124652777813026</c:v>
                </c:pt>
                <c:pt idx="10779">
                  <c:v>6.5126620370429009</c:v>
                </c:pt>
                <c:pt idx="10780">
                  <c:v>6.5128587962972233</c:v>
                </c:pt>
                <c:pt idx="10781">
                  <c:v>6.5130555555588217</c:v>
                </c:pt>
                <c:pt idx="10782">
                  <c:v>6.5132407407436403</c:v>
                </c:pt>
                <c:pt idx="10783">
                  <c:v>6.5134490740747424</c:v>
                </c:pt>
                <c:pt idx="10784">
                  <c:v>6.5136574074131204</c:v>
                </c:pt>
                <c:pt idx="10785">
                  <c:v>6.5138425925979391</c:v>
                </c:pt>
                <c:pt idx="10786">
                  <c:v>6.5140393518522615</c:v>
                </c:pt>
                <c:pt idx="10787">
                  <c:v>6.5142361111138598</c:v>
                </c:pt>
                <c:pt idx="10788">
                  <c:v>6.5144328703754582</c:v>
                </c:pt>
                <c:pt idx="10789">
                  <c:v>6.5146412037065602</c:v>
                </c:pt>
                <c:pt idx="10790">
                  <c:v>6.5148379629681585</c:v>
                </c:pt>
                <c:pt idx="10791">
                  <c:v>6.5150347222224809</c:v>
                </c:pt>
                <c:pt idx="10792">
                  <c:v>6.5152314814840793</c:v>
                </c:pt>
                <c:pt idx="10793">
                  <c:v>6.5154398148151813</c:v>
                </c:pt>
                <c:pt idx="10794">
                  <c:v>6.5156365740767797</c:v>
                </c:pt>
                <c:pt idx="10795">
                  <c:v>6.5158217592615983</c:v>
                </c:pt>
                <c:pt idx="10796">
                  <c:v>6.5160300925927004</c:v>
                </c:pt>
                <c:pt idx="10797">
                  <c:v>6.5162268518542987</c:v>
                </c:pt>
                <c:pt idx="10798">
                  <c:v>6.5164351851854008</c:v>
                </c:pt>
                <c:pt idx="10799">
                  <c:v>6.5166203703702195</c:v>
                </c:pt>
                <c:pt idx="10800">
                  <c:v>6.5168287037085975</c:v>
                </c:pt>
                <c:pt idx="10801">
                  <c:v>6.5170138888934162</c:v>
                </c:pt>
                <c:pt idx="10802">
                  <c:v>6.5172337963012978</c:v>
                </c:pt>
                <c:pt idx="10803">
                  <c:v>6.5175115740785259</c:v>
                </c:pt>
                <c:pt idx="10804">
                  <c:v>6.5177083333328483</c:v>
                </c:pt>
                <c:pt idx="10805">
                  <c:v>6.5179050925944466</c:v>
                </c:pt>
                <c:pt idx="10806">
                  <c:v>6.5181134259255487</c:v>
                </c:pt>
                <c:pt idx="10807">
                  <c:v>6.518310185187147</c:v>
                </c:pt>
                <c:pt idx="10808">
                  <c:v>6.5184953703719657</c:v>
                </c:pt>
                <c:pt idx="10809">
                  <c:v>6.5187037037030677</c:v>
                </c:pt>
                <c:pt idx="10810">
                  <c:v>6.5189004629646661</c:v>
                </c:pt>
                <c:pt idx="10811">
                  <c:v>6.5191087962957681</c:v>
                </c:pt>
                <c:pt idx="10812">
                  <c:v>6.5192939814805868</c:v>
                </c:pt>
                <c:pt idx="10813">
                  <c:v>6.5195023148189648</c:v>
                </c:pt>
                <c:pt idx="10814">
                  <c:v>6.5196990740732872</c:v>
                </c:pt>
                <c:pt idx="10815">
                  <c:v>6.5198958333348855</c:v>
                </c:pt>
                <c:pt idx="10816">
                  <c:v>6.5200810185197042</c:v>
                </c:pt>
                <c:pt idx="10817">
                  <c:v>6.5202893518508063</c:v>
                </c:pt>
                <c:pt idx="10818">
                  <c:v>6.5204745370429009</c:v>
                </c:pt>
                <c:pt idx="10819">
                  <c:v>6.5206712962972233</c:v>
                </c:pt>
                <c:pt idx="10820">
                  <c:v>6.5208796296356013</c:v>
                </c:pt>
                <c:pt idx="10821">
                  <c:v>6.52106481482042</c:v>
                </c:pt>
                <c:pt idx="10822">
                  <c:v>6.521273148151522</c:v>
                </c:pt>
                <c:pt idx="10823">
                  <c:v>6.5214814814826241</c:v>
                </c:pt>
                <c:pt idx="10824">
                  <c:v>6.5216666666674428</c:v>
                </c:pt>
                <c:pt idx="10825">
                  <c:v>6.5218634259290411</c:v>
                </c:pt>
                <c:pt idx="10826">
                  <c:v>6.5220601851906395</c:v>
                </c:pt>
                <c:pt idx="10827">
                  <c:v>6.5246064814855345</c:v>
                </c:pt>
                <c:pt idx="10828">
                  <c:v>6.5248148148166365</c:v>
                </c:pt>
                <c:pt idx="10829">
                  <c:v>6.5250000000014552</c:v>
                </c:pt>
                <c:pt idx="10830">
                  <c:v>6.5252083333325572</c:v>
                </c:pt>
                <c:pt idx="10831">
                  <c:v>6.5254050925941556</c:v>
                </c:pt>
                <c:pt idx="10832">
                  <c:v>6.5256597222251003</c:v>
                </c:pt>
                <c:pt idx="10833">
                  <c:v>6.525949074079108</c:v>
                </c:pt>
                <c:pt idx="10834">
                  <c:v>6.5263194444487453</c:v>
                </c:pt>
                <c:pt idx="10835">
                  <c:v>6.52657407407969</c:v>
                </c:pt>
                <c:pt idx="10836">
                  <c:v>6.5268171296338551</c:v>
                </c:pt>
                <c:pt idx="10837">
                  <c:v>6.5270486111112405</c:v>
                </c:pt>
                <c:pt idx="10838">
                  <c:v>6.5273379629652482</c:v>
                </c:pt>
                <c:pt idx="10839">
                  <c:v>6.5345833333340124</c:v>
                </c:pt>
                <c:pt idx="10840">
                  <c:v>6.5356018518577912</c:v>
                </c:pt>
                <c:pt idx="10841">
                  <c:v>6.5366087962975143</c:v>
                </c:pt>
                <c:pt idx="10842">
                  <c:v>6.5376388888907968</c:v>
                </c:pt>
                <c:pt idx="10843">
                  <c:v>6.5386689814840793</c:v>
                </c:pt>
                <c:pt idx="10844">
                  <c:v>6.5401967592624715</c:v>
                </c:pt>
                <c:pt idx="10845">
                  <c:v>6.5415277777792653</c:v>
                </c:pt>
                <c:pt idx="10846">
                  <c:v>6.5428587962960592</c:v>
                </c:pt>
                <c:pt idx="10847">
                  <c:v>6.544189814820129</c:v>
                </c:pt>
                <c:pt idx="10848">
                  <c:v>6.5455324074064265</c:v>
                </c:pt>
                <c:pt idx="10849">
                  <c:v>6.5468634259304963</c:v>
                </c:pt>
                <c:pt idx="10850">
                  <c:v>6.5480787037085975</c:v>
                </c:pt>
                <c:pt idx="10851">
                  <c:v>6.549212962963793</c:v>
                </c:pt>
                <c:pt idx="10852">
                  <c:v>6.5502430555570754</c:v>
                </c:pt>
                <c:pt idx="10853">
                  <c:v>6.5512615740735782</c:v>
                </c:pt>
                <c:pt idx="10854">
                  <c:v>6.5523032407436403</c:v>
                </c:pt>
                <c:pt idx="10855">
                  <c:v>6.5533101851906395</c:v>
                </c:pt>
                <c:pt idx="10856">
                  <c:v>6.5543518518534256</c:v>
                </c:pt>
                <c:pt idx="10857">
                  <c:v>6.5553819444467081</c:v>
                </c:pt>
                <c:pt idx="10858">
                  <c:v>6.5564004629632109</c:v>
                </c:pt>
                <c:pt idx="10859">
                  <c:v>6.5574305555564933</c:v>
                </c:pt>
                <c:pt idx="10860">
                  <c:v>6.5584490740729962</c:v>
                </c:pt>
                <c:pt idx="10861">
                  <c:v>6.5594907407430583</c:v>
                </c:pt>
                <c:pt idx="10862">
                  <c:v>6.5605208333363407</c:v>
                </c:pt>
                <c:pt idx="10863">
                  <c:v>6.5613078703754582</c:v>
                </c:pt>
                <c:pt idx="10864">
                  <c:v>6.5620486111147329</c:v>
                </c:pt>
                <c:pt idx="10865">
                  <c:v>6.5627314814846613</c:v>
                </c:pt>
                <c:pt idx="10866">
                  <c:v>6.5650000000023283</c:v>
                </c:pt>
                <c:pt idx="10867">
                  <c:v>6.565150462964084</c:v>
                </c:pt>
                <c:pt idx="10868">
                  <c:v>6.565324074079399</c:v>
                </c:pt>
                <c:pt idx="10869">
                  <c:v>6.5654861111106584</c:v>
                </c:pt>
                <c:pt idx="10870">
                  <c:v>6.5656481481491937</c:v>
                </c:pt>
                <c:pt idx="10871">
                  <c:v>6.5658101851877291</c:v>
                </c:pt>
                <c:pt idx="10872">
                  <c:v>6.5659837962957681</c:v>
                </c:pt>
                <c:pt idx="10873">
                  <c:v>6.5661458333343035</c:v>
                </c:pt>
                <c:pt idx="10874">
                  <c:v>6.5663194444496185</c:v>
                </c:pt>
                <c:pt idx="10875">
                  <c:v>6.5664814814808778</c:v>
                </c:pt>
                <c:pt idx="10876">
                  <c:v>6.5666435185194132</c:v>
                </c:pt>
                <c:pt idx="10877">
                  <c:v>6.5668055555579485</c:v>
                </c:pt>
                <c:pt idx="10878">
                  <c:v>6.5669675925964839</c:v>
                </c:pt>
                <c:pt idx="10879">
                  <c:v>6.5671064814814599</c:v>
                </c:pt>
                <c:pt idx="10880">
                  <c:v>6.5672453703737119</c:v>
                </c:pt>
                <c:pt idx="10881">
                  <c:v>6.5674074074122473</c:v>
                </c:pt>
                <c:pt idx="10882">
                  <c:v>6.5675462962972233</c:v>
                </c:pt>
                <c:pt idx="10883">
                  <c:v>6.567696759258979</c:v>
                </c:pt>
                <c:pt idx="10884">
                  <c:v>6.5678472222280107</c:v>
                </c:pt>
                <c:pt idx="10885">
                  <c:v>6.5679861111129867</c:v>
                </c:pt>
                <c:pt idx="10886">
                  <c:v>6.568148148151522</c:v>
                </c:pt>
                <c:pt idx="10887">
                  <c:v>6.5682870370364981</c:v>
                </c:pt>
                <c:pt idx="10888">
                  <c:v>6.5684490740750334</c:v>
                </c:pt>
                <c:pt idx="10889">
                  <c:v>6.5685879629672854</c:v>
                </c:pt>
                <c:pt idx="10890">
                  <c:v>6.5687384259290411</c:v>
                </c:pt>
                <c:pt idx="10891">
                  <c:v>6.5688888888907968</c:v>
                </c:pt>
                <c:pt idx="10892">
                  <c:v>6.5690393518525525</c:v>
                </c:pt>
                <c:pt idx="10893">
                  <c:v>6.5691782407448045</c:v>
                </c:pt>
                <c:pt idx="10894">
                  <c:v>6.5693287037065602</c:v>
                </c:pt>
                <c:pt idx="10895">
                  <c:v>6.5694675925915362</c:v>
                </c:pt>
                <c:pt idx="10896">
                  <c:v>6.5696527777836309</c:v>
                </c:pt>
                <c:pt idx="10897">
                  <c:v>6.5698263888916699</c:v>
                </c:pt>
                <c:pt idx="10898">
                  <c:v>6.5699884259302053</c:v>
                </c:pt>
                <c:pt idx="10899">
                  <c:v>6.5701273148151813</c:v>
                </c:pt>
                <c:pt idx="10900">
                  <c:v>6.5702893518537167</c:v>
                </c:pt>
                <c:pt idx="10901">
                  <c:v>6.5704398148154723</c:v>
                </c:pt>
                <c:pt idx="10902">
                  <c:v>6.5705787037077243</c:v>
                </c:pt>
                <c:pt idx="10903">
                  <c:v>6.57072916666948</c:v>
                </c:pt>
                <c:pt idx="10904">
                  <c:v>6.5708912037080154</c:v>
                </c:pt>
                <c:pt idx="10905">
                  <c:v>6.5710416666697711</c:v>
                </c:pt>
                <c:pt idx="10906">
                  <c:v>6.5712037037083064</c:v>
                </c:pt>
                <c:pt idx="10907">
                  <c:v>6.5713541666700621</c:v>
                </c:pt>
                <c:pt idx="10908">
                  <c:v>6.5714930555550382</c:v>
                </c:pt>
                <c:pt idx="10909">
                  <c:v>6.5716550925935735</c:v>
                </c:pt>
                <c:pt idx="10910">
                  <c:v>6.5718055555553292</c:v>
                </c:pt>
                <c:pt idx="10911">
                  <c:v>6.5719560185243608</c:v>
                </c:pt>
                <c:pt idx="10912">
                  <c:v>6.5721180555556202</c:v>
                </c:pt>
                <c:pt idx="10913">
                  <c:v>6.5722685185246519</c:v>
                </c:pt>
                <c:pt idx="10914">
                  <c:v>6.5724305555559113</c:v>
                </c:pt>
                <c:pt idx="10915">
                  <c:v>6.572581018517667</c:v>
                </c:pt>
                <c:pt idx="10916">
                  <c:v>6.572719907409919</c:v>
                </c:pt>
                <c:pt idx="10917">
                  <c:v>6.5728819444484543</c:v>
                </c:pt>
                <c:pt idx="10918">
                  <c:v>6.5730555555564933</c:v>
                </c:pt>
                <c:pt idx="10919">
                  <c:v>6.573206018518249</c:v>
                </c:pt>
                <c:pt idx="10920">
                  <c:v>6.5733680555567844</c:v>
                </c:pt>
                <c:pt idx="10921">
                  <c:v>6.5757638888899237</c:v>
                </c:pt>
                <c:pt idx="10922">
                  <c:v>6.5759490740747424</c:v>
                </c:pt>
                <c:pt idx="10923">
                  <c:v>6.5761574074131204</c:v>
                </c:pt>
                <c:pt idx="10924">
                  <c:v>6.5763657407442224</c:v>
                </c:pt>
                <c:pt idx="10925">
                  <c:v>6.5765625000058208</c:v>
                </c:pt>
                <c:pt idx="10926">
                  <c:v>6.5767824074064265</c:v>
                </c:pt>
                <c:pt idx="10927">
                  <c:v>6.5769791666680248</c:v>
                </c:pt>
                <c:pt idx="10928">
                  <c:v>6.5772685185220325</c:v>
                </c:pt>
                <c:pt idx="10929">
                  <c:v>6.5774884259299142</c:v>
                </c:pt>
                <c:pt idx="10930">
                  <c:v>6.5776851851842366</c:v>
                </c:pt>
                <c:pt idx="10931">
                  <c:v>6.5778587962995516</c:v>
                </c:pt>
                <c:pt idx="10932">
                  <c:v>6.5780092592613073</c:v>
                </c:pt>
                <c:pt idx="10933">
                  <c:v>6.578159722223063</c:v>
                </c:pt>
                <c:pt idx="10934">
                  <c:v>6.5783217592615983</c:v>
                </c:pt>
                <c:pt idx="10935">
                  <c:v>6.5784606481538503</c:v>
                </c:pt>
                <c:pt idx="10936">
                  <c:v>6.5785995370388264</c:v>
                </c:pt>
                <c:pt idx="10937">
                  <c:v>6.5787500000005821</c:v>
                </c:pt>
                <c:pt idx="10938">
                  <c:v>6.5789120370391174</c:v>
                </c:pt>
                <c:pt idx="10939">
                  <c:v>6.5790509259313694</c:v>
                </c:pt>
                <c:pt idx="10940">
                  <c:v>6.5792129629626288</c:v>
                </c:pt>
                <c:pt idx="10941">
                  <c:v>6.5793518518548808</c:v>
                </c:pt>
                <c:pt idx="10942">
                  <c:v>6.5794907407398568</c:v>
                </c:pt>
                <c:pt idx="10943">
                  <c:v>6.5796527777783922</c:v>
                </c:pt>
                <c:pt idx="10944">
                  <c:v>6.5798032407401479</c:v>
                </c:pt>
                <c:pt idx="10945">
                  <c:v>6.5799421296323999</c:v>
                </c:pt>
                <c:pt idx="10946">
                  <c:v>6.5801041666709352</c:v>
                </c:pt>
                <c:pt idx="10947">
                  <c:v>6.5802430555559113</c:v>
                </c:pt>
                <c:pt idx="10948">
                  <c:v>6.5804050925944466</c:v>
                </c:pt>
                <c:pt idx="10949">
                  <c:v>6.5805555555562023</c:v>
                </c:pt>
                <c:pt idx="10950">
                  <c:v>6.580706018517958</c:v>
                </c:pt>
                <c:pt idx="10951">
                  <c:v>6.5808564814869897</c:v>
                </c:pt>
                <c:pt idx="10952">
                  <c:v>6.5810300925950287</c:v>
                </c:pt>
                <c:pt idx="10953">
                  <c:v>6.5812731481491937</c:v>
                </c:pt>
                <c:pt idx="10954">
                  <c:v>6.5815740740799811</c:v>
                </c:pt>
                <c:pt idx="10955">
                  <c:v>6.5818402777804295</c:v>
                </c:pt>
                <c:pt idx="10956">
                  <c:v>6.5820949074113742</c:v>
                </c:pt>
                <c:pt idx="10957">
                  <c:v>6.5823495370423188</c:v>
                </c:pt>
                <c:pt idx="10958">
                  <c:v>6.5825925925964839</c:v>
                </c:pt>
                <c:pt idx="10959">
                  <c:v>6.5829282407430583</c:v>
                </c:pt>
                <c:pt idx="10960">
                  <c:v>6.5832291666665697</c:v>
                </c:pt>
                <c:pt idx="10961">
                  <c:v>6.5834722222280107</c:v>
                </c:pt>
                <c:pt idx="10962">
                  <c:v>6.583668981482333</c:v>
                </c:pt>
                <c:pt idx="10963">
                  <c:v>6.583877314820711</c:v>
                </c:pt>
                <c:pt idx="10964">
                  <c:v>6.5840856481518131</c:v>
                </c:pt>
                <c:pt idx="10965">
                  <c:v>6.5842939814829151</c:v>
                </c:pt>
                <c:pt idx="10966">
                  <c:v>6.5845138888907968</c:v>
                </c:pt>
                <c:pt idx="10967">
                  <c:v>6.5847106481523952</c:v>
                </c:pt>
                <c:pt idx="10968">
                  <c:v>6.5849189814834972</c:v>
                </c:pt>
                <c:pt idx="10969">
                  <c:v>6.5851157407450955</c:v>
                </c:pt>
                <c:pt idx="10970">
                  <c:v>6.5853240740761976</c:v>
                </c:pt>
                <c:pt idx="10971">
                  <c:v>6.5854861111147329</c:v>
                </c:pt>
                <c:pt idx="10972">
                  <c:v>6.5856134259302053</c:v>
                </c:pt>
                <c:pt idx="10973">
                  <c:v>6.5857754629687406</c:v>
                </c:pt>
                <c:pt idx="10974">
                  <c:v>6.5859143518537167</c:v>
                </c:pt>
                <c:pt idx="10975">
                  <c:v>6.5860648148154723</c:v>
                </c:pt>
                <c:pt idx="10976">
                  <c:v>6.586215277777228</c:v>
                </c:pt>
                <c:pt idx="10977">
                  <c:v>6.5863657407462597</c:v>
                </c:pt>
                <c:pt idx="10978">
                  <c:v>6.5865162037080154</c:v>
                </c:pt>
                <c:pt idx="10979">
                  <c:v>6.5866550925929914</c:v>
                </c:pt>
                <c:pt idx="10980">
                  <c:v>6.5868055555547471</c:v>
                </c:pt>
                <c:pt idx="10981">
                  <c:v>6.5869560185237788</c:v>
                </c:pt>
                <c:pt idx="10982">
                  <c:v>6.5870949074087548</c:v>
                </c:pt>
                <c:pt idx="10983">
                  <c:v>6.5872569444472902</c:v>
                </c:pt>
                <c:pt idx="10984">
                  <c:v>6.5873958333322662</c:v>
                </c:pt>
                <c:pt idx="10985">
                  <c:v>6.5875578703708015</c:v>
                </c:pt>
                <c:pt idx="10986">
                  <c:v>6.5877083333325572</c:v>
                </c:pt>
                <c:pt idx="10987">
                  <c:v>6.5878587963015889</c:v>
                </c:pt>
                <c:pt idx="10988">
                  <c:v>6.5879976851865649</c:v>
                </c:pt>
                <c:pt idx="10989">
                  <c:v>6.5881481481483206</c:v>
                </c:pt>
                <c:pt idx="10990">
                  <c:v>6.5883333333331393</c:v>
                </c:pt>
                <c:pt idx="10991">
                  <c:v>6.5885416666715173</c:v>
                </c:pt>
                <c:pt idx="10992">
                  <c:v>6.5887037037027767</c:v>
                </c:pt>
                <c:pt idx="10993">
                  <c:v>6.5888541666718083</c:v>
                </c:pt>
                <c:pt idx="10994">
                  <c:v>6.5889930555567844</c:v>
                </c:pt>
                <c:pt idx="10995">
                  <c:v>6.5891550925953197</c:v>
                </c:pt>
                <c:pt idx="10996">
                  <c:v>6.5892824074107921</c:v>
                </c:pt>
                <c:pt idx="10997">
                  <c:v>6.5894444444493274</c:v>
                </c:pt>
                <c:pt idx="10998">
                  <c:v>6.5896064814805868</c:v>
                </c:pt>
                <c:pt idx="10999">
                  <c:v>6.5897453703728388</c:v>
                </c:pt>
                <c:pt idx="11000">
                  <c:v>6.5898958333345945</c:v>
                </c:pt>
                <c:pt idx="11001">
                  <c:v>6.5900578703731298</c:v>
                </c:pt>
                <c:pt idx="11002">
                  <c:v>6.5902083333348855</c:v>
                </c:pt>
                <c:pt idx="11003">
                  <c:v>6.5903819444502005</c:v>
                </c:pt>
                <c:pt idx="11004">
                  <c:v>6.5905439814814599</c:v>
                </c:pt>
                <c:pt idx="11005">
                  <c:v>6.5907060185199953</c:v>
                </c:pt>
                <c:pt idx="11006">
                  <c:v>6.590856481481751</c:v>
                </c:pt>
                <c:pt idx="11007">
                  <c:v>6.5910185185202863</c:v>
                </c:pt>
                <c:pt idx="11008">
                  <c:v>6.591168981482042</c:v>
                </c:pt>
                <c:pt idx="11009">
                  <c:v>6.5913310185205773</c:v>
                </c:pt>
                <c:pt idx="11010">
                  <c:v>6.5914930555591127</c:v>
                </c:pt>
                <c:pt idx="11011">
                  <c:v>6.5916435185208684</c:v>
                </c:pt>
                <c:pt idx="11012">
                  <c:v>6.5917939814826241</c:v>
                </c:pt>
                <c:pt idx="11013">
                  <c:v>6.5919444444443798</c:v>
                </c:pt>
                <c:pt idx="11014">
                  <c:v>6.5921180555596948</c:v>
                </c:pt>
                <c:pt idx="11015">
                  <c:v>6.5955208333325572</c:v>
                </c:pt>
                <c:pt idx="11016">
                  <c:v>6.5956944444478722</c:v>
                </c:pt>
                <c:pt idx="11017">
                  <c:v>6.5956944444478722</c:v>
                </c:pt>
                <c:pt idx="11018">
                  <c:v>6.5956944444478722</c:v>
                </c:pt>
                <c:pt idx="11019">
                  <c:v>6.5963773148178007</c:v>
                </c:pt>
                <c:pt idx="11020">
                  <c:v>6.5965277777795563</c:v>
                </c:pt>
                <c:pt idx="11021">
                  <c:v>6.5966666666718083</c:v>
                </c:pt>
                <c:pt idx="11022">
                  <c:v>6.5968287037030677</c:v>
                </c:pt>
                <c:pt idx="11023">
                  <c:v>6.5969907407416031</c:v>
                </c:pt>
                <c:pt idx="11024">
                  <c:v>6.5973379629649571</c:v>
                </c:pt>
                <c:pt idx="11025">
                  <c:v>6.5975694444496185</c:v>
                </c:pt>
                <c:pt idx="11026">
                  <c:v>6.5977546296344372</c:v>
                </c:pt>
                <c:pt idx="11027">
                  <c:v>6.5979050925961928</c:v>
                </c:pt>
                <c:pt idx="11028">
                  <c:v>6.5980671296347282</c:v>
                </c:pt>
                <c:pt idx="11029">
                  <c:v>6.5981944444502005</c:v>
                </c:pt>
                <c:pt idx="11030">
                  <c:v>6.5983449074119562</c:v>
                </c:pt>
                <c:pt idx="11031">
                  <c:v>6.5984953703737119</c:v>
                </c:pt>
                <c:pt idx="11032">
                  <c:v>6.5986574074122473</c:v>
                </c:pt>
                <c:pt idx="11033">
                  <c:v>6.598807870374003</c:v>
                </c:pt>
                <c:pt idx="11034">
                  <c:v>6.598981481482042</c:v>
                </c:pt>
                <c:pt idx="11035">
                  <c:v>6.5991666666668607</c:v>
                </c:pt>
                <c:pt idx="11036">
                  <c:v>6.599328703705396</c:v>
                </c:pt>
                <c:pt idx="11037">
                  <c:v>6.5995254629669944</c:v>
                </c:pt>
                <c:pt idx="11038">
                  <c:v>6.5996875000055297</c:v>
                </c:pt>
                <c:pt idx="11039">
                  <c:v>6.5998495370367891</c:v>
                </c:pt>
                <c:pt idx="11040">
                  <c:v>6.6000000000058208</c:v>
                </c:pt>
                <c:pt idx="11041">
                  <c:v>6.6001620370370802</c:v>
                </c:pt>
                <c:pt idx="11042">
                  <c:v>6.6003240740756155</c:v>
                </c:pt>
                <c:pt idx="11043">
                  <c:v>6.6004861111141508</c:v>
                </c:pt>
                <c:pt idx="11044">
                  <c:v>6.6006481481526862</c:v>
                </c:pt>
                <c:pt idx="11045">
                  <c:v>6.6008217592607252</c:v>
                </c:pt>
                <c:pt idx="11046">
                  <c:v>6.6010185185223236</c:v>
                </c:pt>
                <c:pt idx="11047">
                  <c:v>6.6012384259302053</c:v>
                </c:pt>
                <c:pt idx="11048">
                  <c:v>6.601458333338087</c:v>
                </c:pt>
                <c:pt idx="11049">
                  <c:v>6.6016550925924093</c:v>
                </c:pt>
                <c:pt idx="11050">
                  <c:v>6.601840277777228</c:v>
                </c:pt>
                <c:pt idx="11051">
                  <c:v>6.6019907407462597</c:v>
                </c:pt>
                <c:pt idx="11052">
                  <c:v>6.6021527777775191</c:v>
                </c:pt>
                <c:pt idx="11053">
                  <c:v>6.6022800925929914</c:v>
                </c:pt>
                <c:pt idx="11054">
                  <c:v>6.6024421296315268</c:v>
                </c:pt>
                <c:pt idx="11055">
                  <c:v>6.6026273148163455</c:v>
                </c:pt>
                <c:pt idx="11056">
                  <c:v>6.6028587963010068</c:v>
                </c:pt>
                <c:pt idx="11057">
                  <c:v>6.6031018518551718</c:v>
                </c:pt>
                <c:pt idx="11058">
                  <c:v>6.6033333333325572</c:v>
                </c:pt>
                <c:pt idx="11059">
                  <c:v>6.6035185185246519</c:v>
                </c:pt>
                <c:pt idx="11060">
                  <c:v>6.6036805555559113</c:v>
                </c:pt>
                <c:pt idx="11061">
                  <c:v>6.6038194444481633</c:v>
                </c:pt>
                <c:pt idx="11062">
                  <c:v>6.6039814814866986</c:v>
                </c:pt>
              </c:numCache>
            </c:numRef>
          </c:xVal>
          <c:yVal>
            <c:numRef>
              <c:f>'Days vs. Depth'!$AE$8:$AE$11070</c:f>
              <c:numCache>
                <c:formatCode>General</c:formatCode>
                <c:ptCount val="11063"/>
                <c:pt idx="0">
                  <c:v>11143</c:v>
                </c:pt>
                <c:pt idx="1">
                  <c:v>11144</c:v>
                </c:pt>
                <c:pt idx="2">
                  <c:v>11145</c:v>
                </c:pt>
                <c:pt idx="3">
                  <c:v>11146</c:v>
                </c:pt>
                <c:pt idx="4">
                  <c:v>11147</c:v>
                </c:pt>
                <c:pt idx="5">
                  <c:v>11148</c:v>
                </c:pt>
                <c:pt idx="6">
                  <c:v>11149</c:v>
                </c:pt>
                <c:pt idx="7">
                  <c:v>11150</c:v>
                </c:pt>
                <c:pt idx="8">
                  <c:v>11151</c:v>
                </c:pt>
                <c:pt idx="9">
                  <c:v>11152</c:v>
                </c:pt>
                <c:pt idx="10">
                  <c:v>11153</c:v>
                </c:pt>
                <c:pt idx="11">
                  <c:v>11154</c:v>
                </c:pt>
                <c:pt idx="12">
                  <c:v>11155</c:v>
                </c:pt>
                <c:pt idx="13">
                  <c:v>11156</c:v>
                </c:pt>
                <c:pt idx="14">
                  <c:v>11157</c:v>
                </c:pt>
                <c:pt idx="15">
                  <c:v>11158</c:v>
                </c:pt>
                <c:pt idx="16">
                  <c:v>11159</c:v>
                </c:pt>
                <c:pt idx="17">
                  <c:v>11160</c:v>
                </c:pt>
                <c:pt idx="18">
                  <c:v>11161</c:v>
                </c:pt>
                <c:pt idx="19">
                  <c:v>11162</c:v>
                </c:pt>
                <c:pt idx="20">
                  <c:v>11163</c:v>
                </c:pt>
                <c:pt idx="21">
                  <c:v>11164</c:v>
                </c:pt>
                <c:pt idx="22">
                  <c:v>11165</c:v>
                </c:pt>
                <c:pt idx="23">
                  <c:v>11166</c:v>
                </c:pt>
                <c:pt idx="24">
                  <c:v>11167</c:v>
                </c:pt>
                <c:pt idx="25">
                  <c:v>11168</c:v>
                </c:pt>
                <c:pt idx="26">
                  <c:v>11169</c:v>
                </c:pt>
                <c:pt idx="27">
                  <c:v>11170</c:v>
                </c:pt>
                <c:pt idx="28">
                  <c:v>11171</c:v>
                </c:pt>
                <c:pt idx="29">
                  <c:v>11172</c:v>
                </c:pt>
                <c:pt idx="30">
                  <c:v>11173</c:v>
                </c:pt>
                <c:pt idx="31">
                  <c:v>11174</c:v>
                </c:pt>
                <c:pt idx="32">
                  <c:v>11175</c:v>
                </c:pt>
                <c:pt idx="33">
                  <c:v>11176</c:v>
                </c:pt>
                <c:pt idx="34">
                  <c:v>11177</c:v>
                </c:pt>
                <c:pt idx="35">
                  <c:v>11178</c:v>
                </c:pt>
                <c:pt idx="36">
                  <c:v>11179</c:v>
                </c:pt>
                <c:pt idx="37">
                  <c:v>11180</c:v>
                </c:pt>
                <c:pt idx="38">
                  <c:v>11181</c:v>
                </c:pt>
                <c:pt idx="39">
                  <c:v>11182</c:v>
                </c:pt>
                <c:pt idx="40">
                  <c:v>11183</c:v>
                </c:pt>
                <c:pt idx="41">
                  <c:v>11184</c:v>
                </c:pt>
                <c:pt idx="42">
                  <c:v>11185</c:v>
                </c:pt>
                <c:pt idx="43">
                  <c:v>11186</c:v>
                </c:pt>
                <c:pt idx="44">
                  <c:v>11187</c:v>
                </c:pt>
                <c:pt idx="45">
                  <c:v>11188</c:v>
                </c:pt>
                <c:pt idx="46">
                  <c:v>11189</c:v>
                </c:pt>
                <c:pt idx="47">
                  <c:v>11190</c:v>
                </c:pt>
                <c:pt idx="48">
                  <c:v>11191</c:v>
                </c:pt>
                <c:pt idx="49">
                  <c:v>11192</c:v>
                </c:pt>
                <c:pt idx="50">
                  <c:v>11193</c:v>
                </c:pt>
                <c:pt idx="51">
                  <c:v>11194</c:v>
                </c:pt>
                <c:pt idx="52">
                  <c:v>11195</c:v>
                </c:pt>
                <c:pt idx="53">
                  <c:v>11196</c:v>
                </c:pt>
                <c:pt idx="54">
                  <c:v>11197</c:v>
                </c:pt>
                <c:pt idx="55">
                  <c:v>11198</c:v>
                </c:pt>
                <c:pt idx="56">
                  <c:v>11199</c:v>
                </c:pt>
                <c:pt idx="57">
                  <c:v>11200</c:v>
                </c:pt>
                <c:pt idx="58">
                  <c:v>11201</c:v>
                </c:pt>
                <c:pt idx="59">
                  <c:v>11202</c:v>
                </c:pt>
                <c:pt idx="60">
                  <c:v>11203</c:v>
                </c:pt>
                <c:pt idx="61">
                  <c:v>11204</c:v>
                </c:pt>
                <c:pt idx="62">
                  <c:v>11205</c:v>
                </c:pt>
                <c:pt idx="63">
                  <c:v>11206</c:v>
                </c:pt>
                <c:pt idx="64">
                  <c:v>11207</c:v>
                </c:pt>
                <c:pt idx="65">
                  <c:v>11208</c:v>
                </c:pt>
                <c:pt idx="66">
                  <c:v>11209</c:v>
                </c:pt>
                <c:pt idx="67">
                  <c:v>11210</c:v>
                </c:pt>
                <c:pt idx="68">
                  <c:v>11211</c:v>
                </c:pt>
                <c:pt idx="69">
                  <c:v>11212</c:v>
                </c:pt>
                <c:pt idx="70">
                  <c:v>11213</c:v>
                </c:pt>
                <c:pt idx="71">
                  <c:v>11214</c:v>
                </c:pt>
                <c:pt idx="72">
                  <c:v>11215</c:v>
                </c:pt>
                <c:pt idx="73">
                  <c:v>11216</c:v>
                </c:pt>
                <c:pt idx="74">
                  <c:v>11217</c:v>
                </c:pt>
                <c:pt idx="75">
                  <c:v>11218</c:v>
                </c:pt>
                <c:pt idx="76">
                  <c:v>11219</c:v>
                </c:pt>
                <c:pt idx="77">
                  <c:v>11220</c:v>
                </c:pt>
                <c:pt idx="78">
                  <c:v>11221</c:v>
                </c:pt>
                <c:pt idx="79">
                  <c:v>11222</c:v>
                </c:pt>
                <c:pt idx="80">
                  <c:v>11223</c:v>
                </c:pt>
                <c:pt idx="81">
                  <c:v>11224</c:v>
                </c:pt>
                <c:pt idx="82">
                  <c:v>11225</c:v>
                </c:pt>
                <c:pt idx="83">
                  <c:v>11226</c:v>
                </c:pt>
                <c:pt idx="84">
                  <c:v>11227</c:v>
                </c:pt>
                <c:pt idx="85">
                  <c:v>11228</c:v>
                </c:pt>
                <c:pt idx="86">
                  <c:v>11229</c:v>
                </c:pt>
                <c:pt idx="87">
                  <c:v>11230</c:v>
                </c:pt>
                <c:pt idx="88">
                  <c:v>11231</c:v>
                </c:pt>
                <c:pt idx="89">
                  <c:v>11232</c:v>
                </c:pt>
                <c:pt idx="90">
                  <c:v>11233</c:v>
                </c:pt>
                <c:pt idx="91">
                  <c:v>11234</c:v>
                </c:pt>
                <c:pt idx="92">
                  <c:v>11235</c:v>
                </c:pt>
                <c:pt idx="93">
                  <c:v>11236</c:v>
                </c:pt>
                <c:pt idx="94">
                  <c:v>11237</c:v>
                </c:pt>
                <c:pt idx="95">
                  <c:v>11238</c:v>
                </c:pt>
                <c:pt idx="96">
                  <c:v>11239</c:v>
                </c:pt>
                <c:pt idx="97">
                  <c:v>11240</c:v>
                </c:pt>
                <c:pt idx="98">
                  <c:v>11241</c:v>
                </c:pt>
                <c:pt idx="99">
                  <c:v>11242</c:v>
                </c:pt>
                <c:pt idx="100">
                  <c:v>11243</c:v>
                </c:pt>
                <c:pt idx="101">
                  <c:v>11244</c:v>
                </c:pt>
                <c:pt idx="102">
                  <c:v>11245</c:v>
                </c:pt>
                <c:pt idx="103">
                  <c:v>11246</c:v>
                </c:pt>
                <c:pt idx="104">
                  <c:v>11247</c:v>
                </c:pt>
                <c:pt idx="105">
                  <c:v>11248</c:v>
                </c:pt>
                <c:pt idx="106">
                  <c:v>11249</c:v>
                </c:pt>
                <c:pt idx="107">
                  <c:v>11250</c:v>
                </c:pt>
                <c:pt idx="108">
                  <c:v>11251</c:v>
                </c:pt>
                <c:pt idx="109">
                  <c:v>11252</c:v>
                </c:pt>
                <c:pt idx="110">
                  <c:v>11253</c:v>
                </c:pt>
                <c:pt idx="111">
                  <c:v>11254</c:v>
                </c:pt>
                <c:pt idx="112">
                  <c:v>11255</c:v>
                </c:pt>
                <c:pt idx="113">
                  <c:v>11256</c:v>
                </c:pt>
                <c:pt idx="114">
                  <c:v>11257</c:v>
                </c:pt>
                <c:pt idx="115">
                  <c:v>11258</c:v>
                </c:pt>
                <c:pt idx="116">
                  <c:v>11259</c:v>
                </c:pt>
                <c:pt idx="117">
                  <c:v>11260</c:v>
                </c:pt>
                <c:pt idx="118">
                  <c:v>11261</c:v>
                </c:pt>
                <c:pt idx="119">
                  <c:v>11262</c:v>
                </c:pt>
                <c:pt idx="120">
                  <c:v>11263</c:v>
                </c:pt>
                <c:pt idx="121">
                  <c:v>11264</c:v>
                </c:pt>
                <c:pt idx="122">
                  <c:v>11265</c:v>
                </c:pt>
                <c:pt idx="123">
                  <c:v>11266</c:v>
                </c:pt>
                <c:pt idx="124">
                  <c:v>11267</c:v>
                </c:pt>
                <c:pt idx="125">
                  <c:v>11268</c:v>
                </c:pt>
                <c:pt idx="126">
                  <c:v>11269</c:v>
                </c:pt>
                <c:pt idx="127">
                  <c:v>11270</c:v>
                </c:pt>
                <c:pt idx="128">
                  <c:v>11271</c:v>
                </c:pt>
                <c:pt idx="129">
                  <c:v>11272</c:v>
                </c:pt>
                <c:pt idx="130">
                  <c:v>11273</c:v>
                </c:pt>
                <c:pt idx="131">
                  <c:v>11274</c:v>
                </c:pt>
                <c:pt idx="132">
                  <c:v>11275</c:v>
                </c:pt>
                <c:pt idx="133">
                  <c:v>11276</c:v>
                </c:pt>
                <c:pt idx="134">
                  <c:v>11277</c:v>
                </c:pt>
                <c:pt idx="135">
                  <c:v>11278</c:v>
                </c:pt>
                <c:pt idx="136">
                  <c:v>11279</c:v>
                </c:pt>
                <c:pt idx="137">
                  <c:v>11280</c:v>
                </c:pt>
                <c:pt idx="138">
                  <c:v>11281</c:v>
                </c:pt>
                <c:pt idx="139">
                  <c:v>11282</c:v>
                </c:pt>
                <c:pt idx="140">
                  <c:v>11283</c:v>
                </c:pt>
                <c:pt idx="141">
                  <c:v>11284</c:v>
                </c:pt>
                <c:pt idx="142">
                  <c:v>11285</c:v>
                </c:pt>
                <c:pt idx="143">
                  <c:v>11286</c:v>
                </c:pt>
                <c:pt idx="144">
                  <c:v>11287</c:v>
                </c:pt>
                <c:pt idx="145">
                  <c:v>11288</c:v>
                </c:pt>
                <c:pt idx="146">
                  <c:v>11289</c:v>
                </c:pt>
                <c:pt idx="147">
                  <c:v>11290</c:v>
                </c:pt>
                <c:pt idx="148">
                  <c:v>11291</c:v>
                </c:pt>
                <c:pt idx="149">
                  <c:v>11292</c:v>
                </c:pt>
                <c:pt idx="150">
                  <c:v>11293</c:v>
                </c:pt>
                <c:pt idx="151">
                  <c:v>11294</c:v>
                </c:pt>
                <c:pt idx="152">
                  <c:v>11295</c:v>
                </c:pt>
                <c:pt idx="153">
                  <c:v>11296</c:v>
                </c:pt>
                <c:pt idx="154">
                  <c:v>11297</c:v>
                </c:pt>
                <c:pt idx="155">
                  <c:v>11298</c:v>
                </c:pt>
                <c:pt idx="156">
                  <c:v>11299</c:v>
                </c:pt>
                <c:pt idx="157">
                  <c:v>11300</c:v>
                </c:pt>
                <c:pt idx="158">
                  <c:v>11301</c:v>
                </c:pt>
                <c:pt idx="159">
                  <c:v>11302</c:v>
                </c:pt>
                <c:pt idx="160">
                  <c:v>11303</c:v>
                </c:pt>
                <c:pt idx="161">
                  <c:v>11304</c:v>
                </c:pt>
                <c:pt idx="162">
                  <c:v>11305</c:v>
                </c:pt>
                <c:pt idx="163">
                  <c:v>11306</c:v>
                </c:pt>
                <c:pt idx="164">
                  <c:v>11307</c:v>
                </c:pt>
                <c:pt idx="165">
                  <c:v>11308</c:v>
                </c:pt>
                <c:pt idx="166">
                  <c:v>11309</c:v>
                </c:pt>
                <c:pt idx="167">
                  <c:v>11310</c:v>
                </c:pt>
                <c:pt idx="168">
                  <c:v>11311</c:v>
                </c:pt>
                <c:pt idx="169">
                  <c:v>11312</c:v>
                </c:pt>
                <c:pt idx="170">
                  <c:v>11313</c:v>
                </c:pt>
                <c:pt idx="171">
                  <c:v>11314</c:v>
                </c:pt>
                <c:pt idx="172">
                  <c:v>11315</c:v>
                </c:pt>
                <c:pt idx="173">
                  <c:v>11316</c:v>
                </c:pt>
                <c:pt idx="174">
                  <c:v>11317</c:v>
                </c:pt>
                <c:pt idx="175">
                  <c:v>11318</c:v>
                </c:pt>
                <c:pt idx="176">
                  <c:v>11319</c:v>
                </c:pt>
                <c:pt idx="177">
                  <c:v>11320</c:v>
                </c:pt>
                <c:pt idx="178">
                  <c:v>11321</c:v>
                </c:pt>
                <c:pt idx="179">
                  <c:v>11322</c:v>
                </c:pt>
                <c:pt idx="180">
                  <c:v>11323</c:v>
                </c:pt>
                <c:pt idx="181">
                  <c:v>11324</c:v>
                </c:pt>
                <c:pt idx="182">
                  <c:v>11325</c:v>
                </c:pt>
                <c:pt idx="183">
                  <c:v>11326</c:v>
                </c:pt>
                <c:pt idx="184">
                  <c:v>11327</c:v>
                </c:pt>
                <c:pt idx="185">
                  <c:v>11328</c:v>
                </c:pt>
                <c:pt idx="186">
                  <c:v>11329</c:v>
                </c:pt>
                <c:pt idx="187">
                  <c:v>11330</c:v>
                </c:pt>
                <c:pt idx="188">
                  <c:v>11331</c:v>
                </c:pt>
                <c:pt idx="189">
                  <c:v>11332</c:v>
                </c:pt>
                <c:pt idx="190">
                  <c:v>11333</c:v>
                </c:pt>
                <c:pt idx="191">
                  <c:v>11334</c:v>
                </c:pt>
                <c:pt idx="192">
                  <c:v>11335</c:v>
                </c:pt>
                <c:pt idx="193">
                  <c:v>11336</c:v>
                </c:pt>
                <c:pt idx="194">
                  <c:v>11337</c:v>
                </c:pt>
                <c:pt idx="195">
                  <c:v>11338</c:v>
                </c:pt>
                <c:pt idx="196">
                  <c:v>11339</c:v>
                </c:pt>
                <c:pt idx="197">
                  <c:v>11340</c:v>
                </c:pt>
                <c:pt idx="198">
                  <c:v>11341</c:v>
                </c:pt>
                <c:pt idx="199">
                  <c:v>11342</c:v>
                </c:pt>
                <c:pt idx="200">
                  <c:v>11343</c:v>
                </c:pt>
                <c:pt idx="201">
                  <c:v>11344</c:v>
                </c:pt>
                <c:pt idx="202">
                  <c:v>11345</c:v>
                </c:pt>
                <c:pt idx="203">
                  <c:v>11346</c:v>
                </c:pt>
                <c:pt idx="204">
                  <c:v>11347</c:v>
                </c:pt>
                <c:pt idx="205">
                  <c:v>11348</c:v>
                </c:pt>
                <c:pt idx="206">
                  <c:v>11349</c:v>
                </c:pt>
                <c:pt idx="207">
                  <c:v>11350</c:v>
                </c:pt>
                <c:pt idx="208">
                  <c:v>11351</c:v>
                </c:pt>
                <c:pt idx="209">
                  <c:v>11352</c:v>
                </c:pt>
                <c:pt idx="210">
                  <c:v>11353</c:v>
                </c:pt>
                <c:pt idx="211">
                  <c:v>11354</c:v>
                </c:pt>
                <c:pt idx="212">
                  <c:v>11355</c:v>
                </c:pt>
                <c:pt idx="213">
                  <c:v>11356</c:v>
                </c:pt>
                <c:pt idx="214">
                  <c:v>11357</c:v>
                </c:pt>
                <c:pt idx="215">
                  <c:v>11358</c:v>
                </c:pt>
                <c:pt idx="216">
                  <c:v>11359</c:v>
                </c:pt>
                <c:pt idx="217">
                  <c:v>11360</c:v>
                </c:pt>
                <c:pt idx="218">
                  <c:v>11361</c:v>
                </c:pt>
                <c:pt idx="219">
                  <c:v>11362</c:v>
                </c:pt>
                <c:pt idx="220">
                  <c:v>11363</c:v>
                </c:pt>
                <c:pt idx="221">
                  <c:v>11364</c:v>
                </c:pt>
                <c:pt idx="222">
                  <c:v>11365</c:v>
                </c:pt>
                <c:pt idx="223">
                  <c:v>11366</c:v>
                </c:pt>
                <c:pt idx="224">
                  <c:v>11367</c:v>
                </c:pt>
                <c:pt idx="225">
                  <c:v>11368</c:v>
                </c:pt>
                <c:pt idx="226">
                  <c:v>11369</c:v>
                </c:pt>
                <c:pt idx="227">
                  <c:v>11370</c:v>
                </c:pt>
                <c:pt idx="228">
                  <c:v>11371</c:v>
                </c:pt>
                <c:pt idx="229">
                  <c:v>11372</c:v>
                </c:pt>
                <c:pt idx="230">
                  <c:v>11373</c:v>
                </c:pt>
                <c:pt idx="231">
                  <c:v>11374</c:v>
                </c:pt>
                <c:pt idx="232">
                  <c:v>11375</c:v>
                </c:pt>
                <c:pt idx="233">
                  <c:v>11376</c:v>
                </c:pt>
                <c:pt idx="234">
                  <c:v>11377</c:v>
                </c:pt>
                <c:pt idx="235">
                  <c:v>11378</c:v>
                </c:pt>
                <c:pt idx="236">
                  <c:v>11379</c:v>
                </c:pt>
                <c:pt idx="237">
                  <c:v>11380</c:v>
                </c:pt>
                <c:pt idx="238">
                  <c:v>11381</c:v>
                </c:pt>
                <c:pt idx="239">
                  <c:v>11382</c:v>
                </c:pt>
                <c:pt idx="240">
                  <c:v>11383</c:v>
                </c:pt>
                <c:pt idx="241">
                  <c:v>11384</c:v>
                </c:pt>
                <c:pt idx="242">
                  <c:v>11385</c:v>
                </c:pt>
                <c:pt idx="243">
                  <c:v>11386</c:v>
                </c:pt>
                <c:pt idx="244">
                  <c:v>11387</c:v>
                </c:pt>
                <c:pt idx="245">
                  <c:v>11388</c:v>
                </c:pt>
                <c:pt idx="246">
                  <c:v>11389</c:v>
                </c:pt>
                <c:pt idx="247">
                  <c:v>11390</c:v>
                </c:pt>
                <c:pt idx="248">
                  <c:v>11391</c:v>
                </c:pt>
                <c:pt idx="249">
                  <c:v>11392</c:v>
                </c:pt>
                <c:pt idx="250">
                  <c:v>11393</c:v>
                </c:pt>
                <c:pt idx="251">
                  <c:v>11394</c:v>
                </c:pt>
                <c:pt idx="252">
                  <c:v>11395</c:v>
                </c:pt>
                <c:pt idx="253">
                  <c:v>11396</c:v>
                </c:pt>
                <c:pt idx="254">
                  <c:v>11397</c:v>
                </c:pt>
                <c:pt idx="255">
                  <c:v>11398</c:v>
                </c:pt>
                <c:pt idx="256">
                  <c:v>11399</c:v>
                </c:pt>
                <c:pt idx="257">
                  <c:v>11400</c:v>
                </c:pt>
                <c:pt idx="258">
                  <c:v>11401</c:v>
                </c:pt>
                <c:pt idx="259">
                  <c:v>11402</c:v>
                </c:pt>
                <c:pt idx="260">
                  <c:v>11403</c:v>
                </c:pt>
                <c:pt idx="261">
                  <c:v>11404</c:v>
                </c:pt>
                <c:pt idx="262">
                  <c:v>11405</c:v>
                </c:pt>
                <c:pt idx="263">
                  <c:v>11406</c:v>
                </c:pt>
                <c:pt idx="264">
                  <c:v>11407</c:v>
                </c:pt>
                <c:pt idx="265">
                  <c:v>11408</c:v>
                </c:pt>
                <c:pt idx="266">
                  <c:v>11409</c:v>
                </c:pt>
                <c:pt idx="267">
                  <c:v>11410</c:v>
                </c:pt>
                <c:pt idx="268">
                  <c:v>11411</c:v>
                </c:pt>
                <c:pt idx="269">
                  <c:v>11412</c:v>
                </c:pt>
                <c:pt idx="270">
                  <c:v>11413</c:v>
                </c:pt>
                <c:pt idx="271">
                  <c:v>11414</c:v>
                </c:pt>
                <c:pt idx="272">
                  <c:v>11415</c:v>
                </c:pt>
                <c:pt idx="273">
                  <c:v>11416</c:v>
                </c:pt>
                <c:pt idx="274">
                  <c:v>11417</c:v>
                </c:pt>
                <c:pt idx="275">
                  <c:v>11418</c:v>
                </c:pt>
                <c:pt idx="276">
                  <c:v>11419</c:v>
                </c:pt>
                <c:pt idx="277">
                  <c:v>11420</c:v>
                </c:pt>
                <c:pt idx="278">
                  <c:v>11421</c:v>
                </c:pt>
                <c:pt idx="279">
                  <c:v>11422</c:v>
                </c:pt>
                <c:pt idx="280">
                  <c:v>11423</c:v>
                </c:pt>
                <c:pt idx="281">
                  <c:v>11424</c:v>
                </c:pt>
                <c:pt idx="282">
                  <c:v>11425</c:v>
                </c:pt>
                <c:pt idx="283">
                  <c:v>11426</c:v>
                </c:pt>
                <c:pt idx="284">
                  <c:v>11427</c:v>
                </c:pt>
                <c:pt idx="285">
                  <c:v>11428</c:v>
                </c:pt>
                <c:pt idx="286">
                  <c:v>11429</c:v>
                </c:pt>
                <c:pt idx="287">
                  <c:v>11430</c:v>
                </c:pt>
                <c:pt idx="288">
                  <c:v>11431</c:v>
                </c:pt>
                <c:pt idx="289">
                  <c:v>11432</c:v>
                </c:pt>
                <c:pt idx="290">
                  <c:v>11433</c:v>
                </c:pt>
                <c:pt idx="291">
                  <c:v>11434</c:v>
                </c:pt>
                <c:pt idx="292">
                  <c:v>11435</c:v>
                </c:pt>
                <c:pt idx="293">
                  <c:v>11436</c:v>
                </c:pt>
                <c:pt idx="294">
                  <c:v>11437</c:v>
                </c:pt>
                <c:pt idx="295">
                  <c:v>11438</c:v>
                </c:pt>
                <c:pt idx="296">
                  <c:v>11439</c:v>
                </c:pt>
                <c:pt idx="297">
                  <c:v>11440</c:v>
                </c:pt>
                <c:pt idx="298">
                  <c:v>11441</c:v>
                </c:pt>
                <c:pt idx="299">
                  <c:v>11442</c:v>
                </c:pt>
                <c:pt idx="300">
                  <c:v>11443</c:v>
                </c:pt>
                <c:pt idx="301">
                  <c:v>11444</c:v>
                </c:pt>
                <c:pt idx="302">
                  <c:v>11445</c:v>
                </c:pt>
                <c:pt idx="303">
                  <c:v>11446</c:v>
                </c:pt>
                <c:pt idx="304">
                  <c:v>11447</c:v>
                </c:pt>
                <c:pt idx="305">
                  <c:v>11448</c:v>
                </c:pt>
                <c:pt idx="306">
                  <c:v>11449</c:v>
                </c:pt>
                <c:pt idx="307">
                  <c:v>11450</c:v>
                </c:pt>
                <c:pt idx="308">
                  <c:v>11451</c:v>
                </c:pt>
                <c:pt idx="309">
                  <c:v>11452</c:v>
                </c:pt>
                <c:pt idx="310">
                  <c:v>11453</c:v>
                </c:pt>
                <c:pt idx="311">
                  <c:v>11454</c:v>
                </c:pt>
                <c:pt idx="312">
                  <c:v>11455</c:v>
                </c:pt>
                <c:pt idx="313">
                  <c:v>11456</c:v>
                </c:pt>
                <c:pt idx="314">
                  <c:v>11457</c:v>
                </c:pt>
                <c:pt idx="315">
                  <c:v>11458</c:v>
                </c:pt>
                <c:pt idx="316">
                  <c:v>11459</c:v>
                </c:pt>
                <c:pt idx="317">
                  <c:v>11460</c:v>
                </c:pt>
                <c:pt idx="318">
                  <c:v>11461</c:v>
                </c:pt>
                <c:pt idx="319">
                  <c:v>11462</c:v>
                </c:pt>
                <c:pt idx="320">
                  <c:v>11463</c:v>
                </c:pt>
                <c:pt idx="321">
                  <c:v>11464</c:v>
                </c:pt>
                <c:pt idx="322">
                  <c:v>11465</c:v>
                </c:pt>
                <c:pt idx="323">
                  <c:v>11466</c:v>
                </c:pt>
                <c:pt idx="324">
                  <c:v>11467</c:v>
                </c:pt>
                <c:pt idx="325">
                  <c:v>11468</c:v>
                </c:pt>
                <c:pt idx="326">
                  <c:v>11469</c:v>
                </c:pt>
                <c:pt idx="327">
                  <c:v>11470</c:v>
                </c:pt>
                <c:pt idx="328">
                  <c:v>11471</c:v>
                </c:pt>
                <c:pt idx="329">
                  <c:v>11472</c:v>
                </c:pt>
                <c:pt idx="330">
                  <c:v>11473</c:v>
                </c:pt>
                <c:pt idx="331">
                  <c:v>11474</c:v>
                </c:pt>
                <c:pt idx="332">
                  <c:v>11475</c:v>
                </c:pt>
                <c:pt idx="333">
                  <c:v>11476</c:v>
                </c:pt>
                <c:pt idx="334">
                  <c:v>11477</c:v>
                </c:pt>
                <c:pt idx="335">
                  <c:v>11478</c:v>
                </c:pt>
                <c:pt idx="336">
                  <c:v>11479</c:v>
                </c:pt>
                <c:pt idx="337">
                  <c:v>11480</c:v>
                </c:pt>
                <c:pt idx="338">
                  <c:v>11481</c:v>
                </c:pt>
                <c:pt idx="339">
                  <c:v>11482</c:v>
                </c:pt>
                <c:pt idx="340">
                  <c:v>11483</c:v>
                </c:pt>
                <c:pt idx="341">
                  <c:v>11484</c:v>
                </c:pt>
                <c:pt idx="342">
                  <c:v>11485</c:v>
                </c:pt>
                <c:pt idx="343">
                  <c:v>11486</c:v>
                </c:pt>
                <c:pt idx="344">
                  <c:v>11487</c:v>
                </c:pt>
                <c:pt idx="345">
                  <c:v>11488</c:v>
                </c:pt>
                <c:pt idx="346">
                  <c:v>11489</c:v>
                </c:pt>
                <c:pt idx="347">
                  <c:v>11490</c:v>
                </c:pt>
                <c:pt idx="348">
                  <c:v>11491</c:v>
                </c:pt>
                <c:pt idx="349">
                  <c:v>11492</c:v>
                </c:pt>
                <c:pt idx="350">
                  <c:v>11493</c:v>
                </c:pt>
                <c:pt idx="351">
                  <c:v>11494</c:v>
                </c:pt>
                <c:pt idx="352">
                  <c:v>11495</c:v>
                </c:pt>
                <c:pt idx="353">
                  <c:v>11496</c:v>
                </c:pt>
                <c:pt idx="354">
                  <c:v>11497</c:v>
                </c:pt>
                <c:pt idx="355">
                  <c:v>11498</c:v>
                </c:pt>
                <c:pt idx="356">
                  <c:v>11499</c:v>
                </c:pt>
                <c:pt idx="357">
                  <c:v>11500</c:v>
                </c:pt>
                <c:pt idx="358">
                  <c:v>11501</c:v>
                </c:pt>
                <c:pt idx="359">
                  <c:v>11502</c:v>
                </c:pt>
                <c:pt idx="360">
                  <c:v>11503</c:v>
                </c:pt>
                <c:pt idx="361">
                  <c:v>11504</c:v>
                </c:pt>
                <c:pt idx="362">
                  <c:v>11505</c:v>
                </c:pt>
                <c:pt idx="363">
                  <c:v>11506</c:v>
                </c:pt>
                <c:pt idx="364">
                  <c:v>11507</c:v>
                </c:pt>
                <c:pt idx="365">
                  <c:v>11508</c:v>
                </c:pt>
                <c:pt idx="366">
                  <c:v>11509</c:v>
                </c:pt>
                <c:pt idx="367">
                  <c:v>11510</c:v>
                </c:pt>
                <c:pt idx="368">
                  <c:v>11511</c:v>
                </c:pt>
                <c:pt idx="369">
                  <c:v>11512</c:v>
                </c:pt>
                <c:pt idx="370">
                  <c:v>11513</c:v>
                </c:pt>
                <c:pt idx="371">
                  <c:v>11514</c:v>
                </c:pt>
                <c:pt idx="372">
                  <c:v>11515</c:v>
                </c:pt>
                <c:pt idx="373">
                  <c:v>11516</c:v>
                </c:pt>
                <c:pt idx="374">
                  <c:v>11517</c:v>
                </c:pt>
                <c:pt idx="375">
                  <c:v>11518</c:v>
                </c:pt>
                <c:pt idx="376">
                  <c:v>11519</c:v>
                </c:pt>
                <c:pt idx="377">
                  <c:v>11520</c:v>
                </c:pt>
                <c:pt idx="378">
                  <c:v>11521</c:v>
                </c:pt>
                <c:pt idx="379">
                  <c:v>11522</c:v>
                </c:pt>
                <c:pt idx="380">
                  <c:v>11523</c:v>
                </c:pt>
                <c:pt idx="381">
                  <c:v>11524</c:v>
                </c:pt>
                <c:pt idx="382">
                  <c:v>11525</c:v>
                </c:pt>
                <c:pt idx="383">
                  <c:v>11526</c:v>
                </c:pt>
                <c:pt idx="384">
                  <c:v>11527</c:v>
                </c:pt>
                <c:pt idx="385">
                  <c:v>11528</c:v>
                </c:pt>
                <c:pt idx="386">
                  <c:v>11529</c:v>
                </c:pt>
                <c:pt idx="387">
                  <c:v>11530</c:v>
                </c:pt>
                <c:pt idx="388">
                  <c:v>11531</c:v>
                </c:pt>
                <c:pt idx="389">
                  <c:v>11532</c:v>
                </c:pt>
                <c:pt idx="390">
                  <c:v>11533</c:v>
                </c:pt>
                <c:pt idx="391">
                  <c:v>11534</c:v>
                </c:pt>
                <c:pt idx="392">
                  <c:v>11535</c:v>
                </c:pt>
                <c:pt idx="393">
                  <c:v>11536</c:v>
                </c:pt>
                <c:pt idx="394">
                  <c:v>11537</c:v>
                </c:pt>
                <c:pt idx="395">
                  <c:v>11538</c:v>
                </c:pt>
                <c:pt idx="396">
                  <c:v>11539</c:v>
                </c:pt>
                <c:pt idx="397">
                  <c:v>11540</c:v>
                </c:pt>
                <c:pt idx="398">
                  <c:v>11541</c:v>
                </c:pt>
                <c:pt idx="399">
                  <c:v>11542</c:v>
                </c:pt>
                <c:pt idx="400">
                  <c:v>11543</c:v>
                </c:pt>
                <c:pt idx="401">
                  <c:v>11544</c:v>
                </c:pt>
                <c:pt idx="402">
                  <c:v>11545</c:v>
                </c:pt>
                <c:pt idx="403">
                  <c:v>11546</c:v>
                </c:pt>
                <c:pt idx="404">
                  <c:v>11547</c:v>
                </c:pt>
                <c:pt idx="405">
                  <c:v>11548</c:v>
                </c:pt>
                <c:pt idx="406">
                  <c:v>11549</c:v>
                </c:pt>
                <c:pt idx="407">
                  <c:v>11550</c:v>
                </c:pt>
                <c:pt idx="408">
                  <c:v>11551</c:v>
                </c:pt>
                <c:pt idx="409">
                  <c:v>11552</c:v>
                </c:pt>
                <c:pt idx="410">
                  <c:v>11553</c:v>
                </c:pt>
                <c:pt idx="411">
                  <c:v>11554</c:v>
                </c:pt>
                <c:pt idx="412">
                  <c:v>11555</c:v>
                </c:pt>
                <c:pt idx="413">
                  <c:v>11556</c:v>
                </c:pt>
                <c:pt idx="414">
                  <c:v>11557</c:v>
                </c:pt>
                <c:pt idx="415">
                  <c:v>11558</c:v>
                </c:pt>
                <c:pt idx="416">
                  <c:v>11559</c:v>
                </c:pt>
                <c:pt idx="417">
                  <c:v>11560</c:v>
                </c:pt>
                <c:pt idx="418">
                  <c:v>11561</c:v>
                </c:pt>
                <c:pt idx="419">
                  <c:v>11562</c:v>
                </c:pt>
                <c:pt idx="420">
                  <c:v>11563</c:v>
                </c:pt>
                <c:pt idx="421">
                  <c:v>11564</c:v>
                </c:pt>
                <c:pt idx="422">
                  <c:v>11565</c:v>
                </c:pt>
                <c:pt idx="423">
                  <c:v>11566</c:v>
                </c:pt>
                <c:pt idx="424">
                  <c:v>11567</c:v>
                </c:pt>
                <c:pt idx="425">
                  <c:v>11568</c:v>
                </c:pt>
                <c:pt idx="426">
                  <c:v>11569</c:v>
                </c:pt>
                <c:pt idx="427">
                  <c:v>11570</c:v>
                </c:pt>
                <c:pt idx="428">
                  <c:v>11571</c:v>
                </c:pt>
                <c:pt idx="429">
                  <c:v>11572</c:v>
                </c:pt>
                <c:pt idx="430">
                  <c:v>11573</c:v>
                </c:pt>
                <c:pt idx="431">
                  <c:v>11574</c:v>
                </c:pt>
                <c:pt idx="432">
                  <c:v>11575</c:v>
                </c:pt>
                <c:pt idx="433">
                  <c:v>11576</c:v>
                </c:pt>
                <c:pt idx="434">
                  <c:v>11577</c:v>
                </c:pt>
                <c:pt idx="435">
                  <c:v>11578</c:v>
                </c:pt>
                <c:pt idx="436">
                  <c:v>11579</c:v>
                </c:pt>
                <c:pt idx="437">
                  <c:v>11580</c:v>
                </c:pt>
                <c:pt idx="438">
                  <c:v>11581</c:v>
                </c:pt>
                <c:pt idx="439">
                  <c:v>11582</c:v>
                </c:pt>
                <c:pt idx="440">
                  <c:v>11583</c:v>
                </c:pt>
                <c:pt idx="441">
                  <c:v>11584</c:v>
                </c:pt>
                <c:pt idx="442">
                  <c:v>11585</c:v>
                </c:pt>
                <c:pt idx="443">
                  <c:v>11586</c:v>
                </c:pt>
                <c:pt idx="444">
                  <c:v>11587</c:v>
                </c:pt>
                <c:pt idx="445">
                  <c:v>11588</c:v>
                </c:pt>
                <c:pt idx="446">
                  <c:v>11589</c:v>
                </c:pt>
                <c:pt idx="447">
                  <c:v>11590</c:v>
                </c:pt>
                <c:pt idx="448">
                  <c:v>11591</c:v>
                </c:pt>
                <c:pt idx="449">
                  <c:v>11592</c:v>
                </c:pt>
                <c:pt idx="450">
                  <c:v>11593</c:v>
                </c:pt>
                <c:pt idx="451">
                  <c:v>11594</c:v>
                </c:pt>
                <c:pt idx="452">
                  <c:v>11595</c:v>
                </c:pt>
                <c:pt idx="453">
                  <c:v>11596</c:v>
                </c:pt>
                <c:pt idx="454">
                  <c:v>11597</c:v>
                </c:pt>
                <c:pt idx="455">
                  <c:v>11598</c:v>
                </c:pt>
                <c:pt idx="456">
                  <c:v>11599</c:v>
                </c:pt>
                <c:pt idx="457">
                  <c:v>11600</c:v>
                </c:pt>
                <c:pt idx="458">
                  <c:v>11601</c:v>
                </c:pt>
                <c:pt idx="459">
                  <c:v>11602</c:v>
                </c:pt>
                <c:pt idx="460">
                  <c:v>11603</c:v>
                </c:pt>
                <c:pt idx="461">
                  <c:v>11604</c:v>
                </c:pt>
                <c:pt idx="462">
                  <c:v>11605</c:v>
                </c:pt>
                <c:pt idx="463">
                  <c:v>11606</c:v>
                </c:pt>
                <c:pt idx="464">
                  <c:v>11607</c:v>
                </c:pt>
                <c:pt idx="465">
                  <c:v>11608</c:v>
                </c:pt>
                <c:pt idx="466">
                  <c:v>11609</c:v>
                </c:pt>
                <c:pt idx="467">
                  <c:v>11610</c:v>
                </c:pt>
                <c:pt idx="468">
                  <c:v>11611</c:v>
                </c:pt>
                <c:pt idx="469">
                  <c:v>11612</c:v>
                </c:pt>
                <c:pt idx="470">
                  <c:v>11613</c:v>
                </c:pt>
                <c:pt idx="471">
                  <c:v>11614</c:v>
                </c:pt>
                <c:pt idx="472">
                  <c:v>11615</c:v>
                </c:pt>
                <c:pt idx="473">
                  <c:v>11616</c:v>
                </c:pt>
                <c:pt idx="474">
                  <c:v>11617</c:v>
                </c:pt>
                <c:pt idx="475">
                  <c:v>11618</c:v>
                </c:pt>
                <c:pt idx="476">
                  <c:v>11619</c:v>
                </c:pt>
                <c:pt idx="477">
                  <c:v>11620</c:v>
                </c:pt>
                <c:pt idx="478">
                  <c:v>11621</c:v>
                </c:pt>
                <c:pt idx="479">
                  <c:v>11622</c:v>
                </c:pt>
                <c:pt idx="480">
                  <c:v>11623</c:v>
                </c:pt>
                <c:pt idx="481">
                  <c:v>11624</c:v>
                </c:pt>
                <c:pt idx="482">
                  <c:v>11625</c:v>
                </c:pt>
                <c:pt idx="483">
                  <c:v>11626</c:v>
                </c:pt>
                <c:pt idx="484">
                  <c:v>11627</c:v>
                </c:pt>
                <c:pt idx="485">
                  <c:v>11628</c:v>
                </c:pt>
                <c:pt idx="486">
                  <c:v>11629</c:v>
                </c:pt>
                <c:pt idx="487">
                  <c:v>11630</c:v>
                </c:pt>
                <c:pt idx="488">
                  <c:v>11631</c:v>
                </c:pt>
                <c:pt idx="489">
                  <c:v>11632</c:v>
                </c:pt>
                <c:pt idx="490">
                  <c:v>11633</c:v>
                </c:pt>
                <c:pt idx="491">
                  <c:v>11634</c:v>
                </c:pt>
                <c:pt idx="492">
                  <c:v>11635</c:v>
                </c:pt>
                <c:pt idx="493">
                  <c:v>11636</c:v>
                </c:pt>
                <c:pt idx="494">
                  <c:v>11637</c:v>
                </c:pt>
                <c:pt idx="495">
                  <c:v>11638</c:v>
                </c:pt>
                <c:pt idx="496">
                  <c:v>11639</c:v>
                </c:pt>
                <c:pt idx="497">
                  <c:v>11640</c:v>
                </c:pt>
                <c:pt idx="498">
                  <c:v>11641</c:v>
                </c:pt>
                <c:pt idx="499">
                  <c:v>11642</c:v>
                </c:pt>
                <c:pt idx="500">
                  <c:v>11643</c:v>
                </c:pt>
                <c:pt idx="501">
                  <c:v>11644</c:v>
                </c:pt>
                <c:pt idx="502">
                  <c:v>11645</c:v>
                </c:pt>
                <c:pt idx="503">
                  <c:v>11646</c:v>
                </c:pt>
                <c:pt idx="504">
                  <c:v>11647</c:v>
                </c:pt>
                <c:pt idx="505">
                  <c:v>11648</c:v>
                </c:pt>
                <c:pt idx="506">
                  <c:v>11649</c:v>
                </c:pt>
                <c:pt idx="507">
                  <c:v>11650</c:v>
                </c:pt>
                <c:pt idx="508">
                  <c:v>11651</c:v>
                </c:pt>
                <c:pt idx="509">
                  <c:v>11652</c:v>
                </c:pt>
                <c:pt idx="510">
                  <c:v>11653</c:v>
                </c:pt>
                <c:pt idx="511">
                  <c:v>11654</c:v>
                </c:pt>
                <c:pt idx="512">
                  <c:v>11655</c:v>
                </c:pt>
                <c:pt idx="513">
                  <c:v>11656</c:v>
                </c:pt>
                <c:pt idx="514">
                  <c:v>11657</c:v>
                </c:pt>
                <c:pt idx="515">
                  <c:v>11658</c:v>
                </c:pt>
                <c:pt idx="516">
                  <c:v>11659</c:v>
                </c:pt>
                <c:pt idx="517">
                  <c:v>11660</c:v>
                </c:pt>
                <c:pt idx="518">
                  <c:v>11661</c:v>
                </c:pt>
                <c:pt idx="519">
                  <c:v>11662</c:v>
                </c:pt>
                <c:pt idx="520">
                  <c:v>11663</c:v>
                </c:pt>
                <c:pt idx="521">
                  <c:v>11664</c:v>
                </c:pt>
                <c:pt idx="522">
                  <c:v>11665</c:v>
                </c:pt>
                <c:pt idx="523">
                  <c:v>11666</c:v>
                </c:pt>
                <c:pt idx="524">
                  <c:v>11667</c:v>
                </c:pt>
                <c:pt idx="525">
                  <c:v>11668</c:v>
                </c:pt>
                <c:pt idx="526">
                  <c:v>11669</c:v>
                </c:pt>
                <c:pt idx="527">
                  <c:v>11670</c:v>
                </c:pt>
                <c:pt idx="528">
                  <c:v>11671</c:v>
                </c:pt>
                <c:pt idx="529">
                  <c:v>11672</c:v>
                </c:pt>
                <c:pt idx="530">
                  <c:v>11673</c:v>
                </c:pt>
                <c:pt idx="531">
                  <c:v>11674</c:v>
                </c:pt>
                <c:pt idx="532">
                  <c:v>11675</c:v>
                </c:pt>
                <c:pt idx="533">
                  <c:v>11676</c:v>
                </c:pt>
                <c:pt idx="534">
                  <c:v>11677</c:v>
                </c:pt>
                <c:pt idx="535">
                  <c:v>11678</c:v>
                </c:pt>
                <c:pt idx="536">
                  <c:v>11679</c:v>
                </c:pt>
                <c:pt idx="537">
                  <c:v>11680</c:v>
                </c:pt>
                <c:pt idx="538">
                  <c:v>11681</c:v>
                </c:pt>
                <c:pt idx="539">
                  <c:v>11682</c:v>
                </c:pt>
                <c:pt idx="540">
                  <c:v>11683</c:v>
                </c:pt>
                <c:pt idx="541">
                  <c:v>11684</c:v>
                </c:pt>
                <c:pt idx="542">
                  <c:v>11685</c:v>
                </c:pt>
                <c:pt idx="543">
                  <c:v>11686</c:v>
                </c:pt>
                <c:pt idx="544">
                  <c:v>11687</c:v>
                </c:pt>
                <c:pt idx="545">
                  <c:v>11688</c:v>
                </c:pt>
                <c:pt idx="546">
                  <c:v>11689</c:v>
                </c:pt>
                <c:pt idx="547">
                  <c:v>11690</c:v>
                </c:pt>
                <c:pt idx="548">
                  <c:v>11691</c:v>
                </c:pt>
                <c:pt idx="549">
                  <c:v>11692</c:v>
                </c:pt>
                <c:pt idx="550">
                  <c:v>11693</c:v>
                </c:pt>
                <c:pt idx="551">
                  <c:v>11694</c:v>
                </c:pt>
                <c:pt idx="552">
                  <c:v>11695</c:v>
                </c:pt>
                <c:pt idx="553">
                  <c:v>11696</c:v>
                </c:pt>
                <c:pt idx="554">
                  <c:v>11697</c:v>
                </c:pt>
                <c:pt idx="555">
                  <c:v>11698</c:v>
                </c:pt>
                <c:pt idx="556">
                  <c:v>11699</c:v>
                </c:pt>
                <c:pt idx="557">
                  <c:v>11700</c:v>
                </c:pt>
                <c:pt idx="558">
                  <c:v>11701</c:v>
                </c:pt>
                <c:pt idx="559">
                  <c:v>11702</c:v>
                </c:pt>
                <c:pt idx="560">
                  <c:v>11703</c:v>
                </c:pt>
                <c:pt idx="561">
                  <c:v>11704</c:v>
                </c:pt>
                <c:pt idx="562">
                  <c:v>11705</c:v>
                </c:pt>
                <c:pt idx="563">
                  <c:v>11706</c:v>
                </c:pt>
                <c:pt idx="564">
                  <c:v>11707</c:v>
                </c:pt>
                <c:pt idx="565">
                  <c:v>11708</c:v>
                </c:pt>
                <c:pt idx="566">
                  <c:v>11709</c:v>
                </c:pt>
                <c:pt idx="567">
                  <c:v>11710</c:v>
                </c:pt>
                <c:pt idx="568">
                  <c:v>11711</c:v>
                </c:pt>
                <c:pt idx="569">
                  <c:v>11712</c:v>
                </c:pt>
                <c:pt idx="570">
                  <c:v>11713</c:v>
                </c:pt>
                <c:pt idx="571">
                  <c:v>11714</c:v>
                </c:pt>
                <c:pt idx="572">
                  <c:v>11715</c:v>
                </c:pt>
                <c:pt idx="573">
                  <c:v>11716</c:v>
                </c:pt>
                <c:pt idx="574">
                  <c:v>11717</c:v>
                </c:pt>
                <c:pt idx="575">
                  <c:v>11718</c:v>
                </c:pt>
                <c:pt idx="576">
                  <c:v>11719</c:v>
                </c:pt>
                <c:pt idx="577">
                  <c:v>11720</c:v>
                </c:pt>
                <c:pt idx="578">
                  <c:v>11721</c:v>
                </c:pt>
                <c:pt idx="579">
                  <c:v>11722</c:v>
                </c:pt>
                <c:pt idx="580">
                  <c:v>11723</c:v>
                </c:pt>
                <c:pt idx="581">
                  <c:v>11724</c:v>
                </c:pt>
                <c:pt idx="582">
                  <c:v>11725</c:v>
                </c:pt>
                <c:pt idx="583">
                  <c:v>11726</c:v>
                </c:pt>
                <c:pt idx="584">
                  <c:v>11727</c:v>
                </c:pt>
                <c:pt idx="585">
                  <c:v>11728</c:v>
                </c:pt>
                <c:pt idx="586">
                  <c:v>11729</c:v>
                </c:pt>
                <c:pt idx="587">
                  <c:v>11730</c:v>
                </c:pt>
                <c:pt idx="588">
                  <c:v>11731</c:v>
                </c:pt>
                <c:pt idx="589">
                  <c:v>11732</c:v>
                </c:pt>
                <c:pt idx="590">
                  <c:v>11733</c:v>
                </c:pt>
                <c:pt idx="591">
                  <c:v>11734</c:v>
                </c:pt>
                <c:pt idx="592">
                  <c:v>11735</c:v>
                </c:pt>
                <c:pt idx="593">
                  <c:v>11736</c:v>
                </c:pt>
                <c:pt idx="594">
                  <c:v>11737</c:v>
                </c:pt>
                <c:pt idx="595">
                  <c:v>11738</c:v>
                </c:pt>
                <c:pt idx="596">
                  <c:v>11739</c:v>
                </c:pt>
                <c:pt idx="597">
                  <c:v>11740</c:v>
                </c:pt>
                <c:pt idx="598">
                  <c:v>11741</c:v>
                </c:pt>
                <c:pt idx="599">
                  <c:v>11742</c:v>
                </c:pt>
                <c:pt idx="600">
                  <c:v>11743</c:v>
                </c:pt>
                <c:pt idx="601">
                  <c:v>11744</c:v>
                </c:pt>
                <c:pt idx="602">
                  <c:v>11745</c:v>
                </c:pt>
                <c:pt idx="603">
                  <c:v>11746</c:v>
                </c:pt>
                <c:pt idx="604">
                  <c:v>11747</c:v>
                </c:pt>
                <c:pt idx="605">
                  <c:v>11748</c:v>
                </c:pt>
                <c:pt idx="606">
                  <c:v>11749</c:v>
                </c:pt>
                <c:pt idx="607">
                  <c:v>11750</c:v>
                </c:pt>
                <c:pt idx="608">
                  <c:v>11751</c:v>
                </c:pt>
                <c:pt idx="609">
                  <c:v>11752</c:v>
                </c:pt>
                <c:pt idx="610">
                  <c:v>11753</c:v>
                </c:pt>
                <c:pt idx="611">
                  <c:v>11754</c:v>
                </c:pt>
                <c:pt idx="612">
                  <c:v>11755</c:v>
                </c:pt>
                <c:pt idx="613">
                  <c:v>11756</c:v>
                </c:pt>
                <c:pt idx="614">
                  <c:v>11757</c:v>
                </c:pt>
                <c:pt idx="615">
                  <c:v>11758</c:v>
                </c:pt>
                <c:pt idx="616">
                  <c:v>11759</c:v>
                </c:pt>
                <c:pt idx="617">
                  <c:v>11760</c:v>
                </c:pt>
                <c:pt idx="618">
                  <c:v>11761</c:v>
                </c:pt>
                <c:pt idx="619">
                  <c:v>11762</c:v>
                </c:pt>
                <c:pt idx="620">
                  <c:v>11763</c:v>
                </c:pt>
                <c:pt idx="621">
                  <c:v>11764</c:v>
                </c:pt>
                <c:pt idx="622">
                  <c:v>11765</c:v>
                </c:pt>
                <c:pt idx="623">
                  <c:v>11766</c:v>
                </c:pt>
                <c:pt idx="624">
                  <c:v>11767</c:v>
                </c:pt>
                <c:pt idx="625">
                  <c:v>11768</c:v>
                </c:pt>
                <c:pt idx="626">
                  <c:v>11769</c:v>
                </c:pt>
                <c:pt idx="627">
                  <c:v>11770</c:v>
                </c:pt>
                <c:pt idx="628">
                  <c:v>11771</c:v>
                </c:pt>
                <c:pt idx="629">
                  <c:v>11772</c:v>
                </c:pt>
                <c:pt idx="630">
                  <c:v>11773</c:v>
                </c:pt>
                <c:pt idx="631">
                  <c:v>11774</c:v>
                </c:pt>
                <c:pt idx="632">
                  <c:v>11775</c:v>
                </c:pt>
                <c:pt idx="633">
                  <c:v>11776</c:v>
                </c:pt>
                <c:pt idx="634">
                  <c:v>11777</c:v>
                </c:pt>
                <c:pt idx="635">
                  <c:v>11778</c:v>
                </c:pt>
                <c:pt idx="636">
                  <c:v>11779</c:v>
                </c:pt>
                <c:pt idx="637">
                  <c:v>11780</c:v>
                </c:pt>
                <c:pt idx="638">
                  <c:v>11781</c:v>
                </c:pt>
                <c:pt idx="639">
                  <c:v>11782</c:v>
                </c:pt>
                <c:pt idx="640">
                  <c:v>11783</c:v>
                </c:pt>
                <c:pt idx="641">
                  <c:v>11784</c:v>
                </c:pt>
                <c:pt idx="642">
                  <c:v>11785</c:v>
                </c:pt>
                <c:pt idx="643">
                  <c:v>11786</c:v>
                </c:pt>
                <c:pt idx="644">
                  <c:v>11787</c:v>
                </c:pt>
                <c:pt idx="645">
                  <c:v>11788</c:v>
                </c:pt>
                <c:pt idx="646">
                  <c:v>11789</c:v>
                </c:pt>
                <c:pt idx="647">
                  <c:v>11790</c:v>
                </c:pt>
                <c:pt idx="648">
                  <c:v>11791</c:v>
                </c:pt>
                <c:pt idx="649">
                  <c:v>11792</c:v>
                </c:pt>
                <c:pt idx="650">
                  <c:v>11793</c:v>
                </c:pt>
                <c:pt idx="651">
                  <c:v>11794</c:v>
                </c:pt>
                <c:pt idx="652">
                  <c:v>11795</c:v>
                </c:pt>
                <c:pt idx="653">
                  <c:v>11796</c:v>
                </c:pt>
                <c:pt idx="654">
                  <c:v>11797</c:v>
                </c:pt>
                <c:pt idx="655">
                  <c:v>11798</c:v>
                </c:pt>
                <c:pt idx="656">
                  <c:v>11799</c:v>
                </c:pt>
                <c:pt idx="657">
                  <c:v>11800</c:v>
                </c:pt>
                <c:pt idx="658">
                  <c:v>11801</c:v>
                </c:pt>
                <c:pt idx="659">
                  <c:v>11802</c:v>
                </c:pt>
                <c:pt idx="660">
                  <c:v>11803</c:v>
                </c:pt>
                <c:pt idx="661">
                  <c:v>11804</c:v>
                </c:pt>
                <c:pt idx="662">
                  <c:v>11805</c:v>
                </c:pt>
                <c:pt idx="663">
                  <c:v>11806</c:v>
                </c:pt>
                <c:pt idx="664">
                  <c:v>11807</c:v>
                </c:pt>
                <c:pt idx="665">
                  <c:v>11808</c:v>
                </c:pt>
                <c:pt idx="666">
                  <c:v>11809</c:v>
                </c:pt>
                <c:pt idx="667">
                  <c:v>11810</c:v>
                </c:pt>
                <c:pt idx="668">
                  <c:v>11811</c:v>
                </c:pt>
                <c:pt idx="669">
                  <c:v>11812</c:v>
                </c:pt>
                <c:pt idx="670">
                  <c:v>11813</c:v>
                </c:pt>
                <c:pt idx="671">
                  <c:v>11814</c:v>
                </c:pt>
                <c:pt idx="672">
                  <c:v>11815</c:v>
                </c:pt>
                <c:pt idx="673">
                  <c:v>11816</c:v>
                </c:pt>
                <c:pt idx="674">
                  <c:v>11817</c:v>
                </c:pt>
                <c:pt idx="675">
                  <c:v>11818</c:v>
                </c:pt>
                <c:pt idx="676">
                  <c:v>11819</c:v>
                </c:pt>
                <c:pt idx="677">
                  <c:v>11820</c:v>
                </c:pt>
                <c:pt idx="678">
                  <c:v>11821</c:v>
                </c:pt>
                <c:pt idx="679">
                  <c:v>11822</c:v>
                </c:pt>
                <c:pt idx="680">
                  <c:v>11823</c:v>
                </c:pt>
                <c:pt idx="681">
                  <c:v>11824</c:v>
                </c:pt>
                <c:pt idx="682">
                  <c:v>11825</c:v>
                </c:pt>
                <c:pt idx="683">
                  <c:v>11826</c:v>
                </c:pt>
                <c:pt idx="684">
                  <c:v>11827</c:v>
                </c:pt>
                <c:pt idx="685">
                  <c:v>11828</c:v>
                </c:pt>
                <c:pt idx="686">
                  <c:v>11829</c:v>
                </c:pt>
                <c:pt idx="687">
                  <c:v>11830</c:v>
                </c:pt>
                <c:pt idx="688">
                  <c:v>11831</c:v>
                </c:pt>
                <c:pt idx="689">
                  <c:v>11832</c:v>
                </c:pt>
                <c:pt idx="690">
                  <c:v>11833</c:v>
                </c:pt>
                <c:pt idx="691">
                  <c:v>11834</c:v>
                </c:pt>
                <c:pt idx="692">
                  <c:v>11835</c:v>
                </c:pt>
                <c:pt idx="693">
                  <c:v>11836</c:v>
                </c:pt>
                <c:pt idx="694">
                  <c:v>11837</c:v>
                </c:pt>
                <c:pt idx="695">
                  <c:v>11838</c:v>
                </c:pt>
                <c:pt idx="696">
                  <c:v>11839</c:v>
                </c:pt>
                <c:pt idx="697">
                  <c:v>11840</c:v>
                </c:pt>
                <c:pt idx="698">
                  <c:v>11841</c:v>
                </c:pt>
                <c:pt idx="699">
                  <c:v>11842</c:v>
                </c:pt>
                <c:pt idx="700">
                  <c:v>11843</c:v>
                </c:pt>
                <c:pt idx="701">
                  <c:v>11844</c:v>
                </c:pt>
                <c:pt idx="702">
                  <c:v>11845</c:v>
                </c:pt>
                <c:pt idx="703">
                  <c:v>11846</c:v>
                </c:pt>
                <c:pt idx="704">
                  <c:v>11847</c:v>
                </c:pt>
                <c:pt idx="705">
                  <c:v>11848</c:v>
                </c:pt>
                <c:pt idx="706">
                  <c:v>11849</c:v>
                </c:pt>
                <c:pt idx="707">
                  <c:v>11850</c:v>
                </c:pt>
                <c:pt idx="708">
                  <c:v>11851</c:v>
                </c:pt>
                <c:pt idx="709">
                  <c:v>11852</c:v>
                </c:pt>
                <c:pt idx="710">
                  <c:v>11853</c:v>
                </c:pt>
                <c:pt idx="711">
                  <c:v>11854</c:v>
                </c:pt>
                <c:pt idx="712">
                  <c:v>11855</c:v>
                </c:pt>
                <c:pt idx="713">
                  <c:v>11856</c:v>
                </c:pt>
                <c:pt idx="714">
                  <c:v>11857</c:v>
                </c:pt>
                <c:pt idx="715">
                  <c:v>11858</c:v>
                </c:pt>
                <c:pt idx="716">
                  <c:v>11859</c:v>
                </c:pt>
                <c:pt idx="717">
                  <c:v>11860</c:v>
                </c:pt>
                <c:pt idx="718">
                  <c:v>11861</c:v>
                </c:pt>
                <c:pt idx="719">
                  <c:v>11862</c:v>
                </c:pt>
                <c:pt idx="720">
                  <c:v>11863</c:v>
                </c:pt>
                <c:pt idx="721">
                  <c:v>11864</c:v>
                </c:pt>
                <c:pt idx="722">
                  <c:v>11865</c:v>
                </c:pt>
                <c:pt idx="723">
                  <c:v>11866</c:v>
                </c:pt>
                <c:pt idx="724">
                  <c:v>11867</c:v>
                </c:pt>
                <c:pt idx="725">
                  <c:v>11868</c:v>
                </c:pt>
                <c:pt idx="726">
                  <c:v>11869</c:v>
                </c:pt>
                <c:pt idx="727">
                  <c:v>11870</c:v>
                </c:pt>
                <c:pt idx="728">
                  <c:v>11871</c:v>
                </c:pt>
                <c:pt idx="729">
                  <c:v>11872</c:v>
                </c:pt>
                <c:pt idx="730">
                  <c:v>11873</c:v>
                </c:pt>
                <c:pt idx="731">
                  <c:v>11874</c:v>
                </c:pt>
                <c:pt idx="732">
                  <c:v>11875</c:v>
                </c:pt>
                <c:pt idx="733">
                  <c:v>11876</c:v>
                </c:pt>
                <c:pt idx="734">
                  <c:v>11877</c:v>
                </c:pt>
                <c:pt idx="735">
                  <c:v>11878</c:v>
                </c:pt>
                <c:pt idx="736">
                  <c:v>11879</c:v>
                </c:pt>
                <c:pt idx="737">
                  <c:v>11880</c:v>
                </c:pt>
                <c:pt idx="738">
                  <c:v>11881</c:v>
                </c:pt>
                <c:pt idx="739">
                  <c:v>11882</c:v>
                </c:pt>
                <c:pt idx="740">
                  <c:v>11883</c:v>
                </c:pt>
                <c:pt idx="741">
                  <c:v>11884</c:v>
                </c:pt>
                <c:pt idx="742">
                  <c:v>11885</c:v>
                </c:pt>
                <c:pt idx="743">
                  <c:v>11886</c:v>
                </c:pt>
                <c:pt idx="744">
                  <c:v>11887</c:v>
                </c:pt>
                <c:pt idx="745">
                  <c:v>11888</c:v>
                </c:pt>
                <c:pt idx="746">
                  <c:v>11889</c:v>
                </c:pt>
                <c:pt idx="747">
                  <c:v>11890</c:v>
                </c:pt>
                <c:pt idx="748">
                  <c:v>11891</c:v>
                </c:pt>
                <c:pt idx="749">
                  <c:v>11892</c:v>
                </c:pt>
                <c:pt idx="750">
                  <c:v>11893</c:v>
                </c:pt>
                <c:pt idx="751">
                  <c:v>11894</c:v>
                </c:pt>
                <c:pt idx="752">
                  <c:v>11895</c:v>
                </c:pt>
                <c:pt idx="753">
                  <c:v>11896</c:v>
                </c:pt>
                <c:pt idx="754">
                  <c:v>11897</c:v>
                </c:pt>
                <c:pt idx="755">
                  <c:v>11898</c:v>
                </c:pt>
                <c:pt idx="756">
                  <c:v>11899</c:v>
                </c:pt>
                <c:pt idx="757">
                  <c:v>11900</c:v>
                </c:pt>
                <c:pt idx="758">
                  <c:v>11901</c:v>
                </c:pt>
                <c:pt idx="759">
                  <c:v>11902</c:v>
                </c:pt>
                <c:pt idx="760">
                  <c:v>11903</c:v>
                </c:pt>
                <c:pt idx="761">
                  <c:v>11904</c:v>
                </c:pt>
                <c:pt idx="762">
                  <c:v>11905</c:v>
                </c:pt>
                <c:pt idx="763">
                  <c:v>11906</c:v>
                </c:pt>
                <c:pt idx="764">
                  <c:v>11907</c:v>
                </c:pt>
                <c:pt idx="765">
                  <c:v>11908</c:v>
                </c:pt>
                <c:pt idx="766">
                  <c:v>11909</c:v>
                </c:pt>
                <c:pt idx="767">
                  <c:v>11910</c:v>
                </c:pt>
                <c:pt idx="768">
                  <c:v>11911</c:v>
                </c:pt>
                <c:pt idx="769">
                  <c:v>11912</c:v>
                </c:pt>
                <c:pt idx="770">
                  <c:v>11913</c:v>
                </c:pt>
                <c:pt idx="771">
                  <c:v>11914</c:v>
                </c:pt>
                <c:pt idx="772">
                  <c:v>11915</c:v>
                </c:pt>
                <c:pt idx="773">
                  <c:v>11916</c:v>
                </c:pt>
                <c:pt idx="774">
                  <c:v>11917</c:v>
                </c:pt>
                <c:pt idx="775">
                  <c:v>11918</c:v>
                </c:pt>
                <c:pt idx="776">
                  <c:v>11919</c:v>
                </c:pt>
                <c:pt idx="777">
                  <c:v>11920</c:v>
                </c:pt>
                <c:pt idx="778">
                  <c:v>11921</c:v>
                </c:pt>
                <c:pt idx="779">
                  <c:v>11922</c:v>
                </c:pt>
                <c:pt idx="780">
                  <c:v>11923</c:v>
                </c:pt>
                <c:pt idx="781">
                  <c:v>11924</c:v>
                </c:pt>
                <c:pt idx="782">
                  <c:v>11925</c:v>
                </c:pt>
                <c:pt idx="783">
                  <c:v>11926</c:v>
                </c:pt>
                <c:pt idx="784">
                  <c:v>11927</c:v>
                </c:pt>
                <c:pt idx="785">
                  <c:v>11928</c:v>
                </c:pt>
                <c:pt idx="786">
                  <c:v>11929</c:v>
                </c:pt>
                <c:pt idx="787">
                  <c:v>11930</c:v>
                </c:pt>
                <c:pt idx="788">
                  <c:v>11931</c:v>
                </c:pt>
                <c:pt idx="789">
                  <c:v>11932</c:v>
                </c:pt>
                <c:pt idx="790">
                  <c:v>11933</c:v>
                </c:pt>
                <c:pt idx="791">
                  <c:v>11934</c:v>
                </c:pt>
                <c:pt idx="792">
                  <c:v>11935</c:v>
                </c:pt>
                <c:pt idx="793">
                  <c:v>11936</c:v>
                </c:pt>
                <c:pt idx="794">
                  <c:v>11937</c:v>
                </c:pt>
                <c:pt idx="795">
                  <c:v>11938</c:v>
                </c:pt>
                <c:pt idx="796">
                  <c:v>11939</c:v>
                </c:pt>
                <c:pt idx="797">
                  <c:v>11940</c:v>
                </c:pt>
                <c:pt idx="798">
                  <c:v>11941</c:v>
                </c:pt>
                <c:pt idx="799">
                  <c:v>11942</c:v>
                </c:pt>
                <c:pt idx="800">
                  <c:v>11943</c:v>
                </c:pt>
                <c:pt idx="801">
                  <c:v>11944</c:v>
                </c:pt>
                <c:pt idx="802">
                  <c:v>11945</c:v>
                </c:pt>
                <c:pt idx="803">
                  <c:v>11946</c:v>
                </c:pt>
                <c:pt idx="804">
                  <c:v>11947</c:v>
                </c:pt>
                <c:pt idx="805">
                  <c:v>11948</c:v>
                </c:pt>
                <c:pt idx="806">
                  <c:v>11949</c:v>
                </c:pt>
                <c:pt idx="807">
                  <c:v>11950</c:v>
                </c:pt>
                <c:pt idx="808">
                  <c:v>11951</c:v>
                </c:pt>
                <c:pt idx="809">
                  <c:v>11952</c:v>
                </c:pt>
                <c:pt idx="810">
                  <c:v>11953</c:v>
                </c:pt>
                <c:pt idx="811">
                  <c:v>11954</c:v>
                </c:pt>
                <c:pt idx="812">
                  <c:v>11955</c:v>
                </c:pt>
                <c:pt idx="813">
                  <c:v>11956</c:v>
                </c:pt>
                <c:pt idx="814">
                  <c:v>11957</c:v>
                </c:pt>
                <c:pt idx="815">
                  <c:v>11958</c:v>
                </c:pt>
                <c:pt idx="816">
                  <c:v>11959</c:v>
                </c:pt>
                <c:pt idx="817">
                  <c:v>11960</c:v>
                </c:pt>
                <c:pt idx="818">
                  <c:v>11961</c:v>
                </c:pt>
                <c:pt idx="819">
                  <c:v>11962</c:v>
                </c:pt>
                <c:pt idx="820">
                  <c:v>11963</c:v>
                </c:pt>
                <c:pt idx="821">
                  <c:v>11964</c:v>
                </c:pt>
                <c:pt idx="822">
                  <c:v>11965</c:v>
                </c:pt>
                <c:pt idx="823">
                  <c:v>11966</c:v>
                </c:pt>
                <c:pt idx="824">
                  <c:v>11967</c:v>
                </c:pt>
                <c:pt idx="825">
                  <c:v>11968</c:v>
                </c:pt>
                <c:pt idx="826">
                  <c:v>11969</c:v>
                </c:pt>
                <c:pt idx="827">
                  <c:v>11970</c:v>
                </c:pt>
                <c:pt idx="828">
                  <c:v>11971</c:v>
                </c:pt>
                <c:pt idx="829">
                  <c:v>11972</c:v>
                </c:pt>
                <c:pt idx="830">
                  <c:v>11973</c:v>
                </c:pt>
                <c:pt idx="831">
                  <c:v>11974</c:v>
                </c:pt>
                <c:pt idx="832">
                  <c:v>11975</c:v>
                </c:pt>
                <c:pt idx="833">
                  <c:v>11976</c:v>
                </c:pt>
                <c:pt idx="834">
                  <c:v>11977</c:v>
                </c:pt>
                <c:pt idx="835">
                  <c:v>11978</c:v>
                </c:pt>
                <c:pt idx="836">
                  <c:v>11979</c:v>
                </c:pt>
                <c:pt idx="837">
                  <c:v>11980</c:v>
                </c:pt>
                <c:pt idx="838">
                  <c:v>11981</c:v>
                </c:pt>
                <c:pt idx="839">
                  <c:v>11982</c:v>
                </c:pt>
                <c:pt idx="840">
                  <c:v>11983</c:v>
                </c:pt>
                <c:pt idx="841">
                  <c:v>11984</c:v>
                </c:pt>
                <c:pt idx="842">
                  <c:v>11985</c:v>
                </c:pt>
                <c:pt idx="843">
                  <c:v>11986</c:v>
                </c:pt>
                <c:pt idx="844">
                  <c:v>11987</c:v>
                </c:pt>
                <c:pt idx="845">
                  <c:v>11988</c:v>
                </c:pt>
                <c:pt idx="846">
                  <c:v>11989</c:v>
                </c:pt>
                <c:pt idx="847">
                  <c:v>11990</c:v>
                </c:pt>
                <c:pt idx="848">
                  <c:v>11991</c:v>
                </c:pt>
                <c:pt idx="849">
                  <c:v>11992</c:v>
                </c:pt>
                <c:pt idx="850">
                  <c:v>11993</c:v>
                </c:pt>
                <c:pt idx="851">
                  <c:v>11994</c:v>
                </c:pt>
                <c:pt idx="852">
                  <c:v>11995</c:v>
                </c:pt>
                <c:pt idx="853">
                  <c:v>11996</c:v>
                </c:pt>
                <c:pt idx="854">
                  <c:v>11997</c:v>
                </c:pt>
                <c:pt idx="855">
                  <c:v>11998</c:v>
                </c:pt>
                <c:pt idx="856">
                  <c:v>11999</c:v>
                </c:pt>
                <c:pt idx="857">
                  <c:v>12000</c:v>
                </c:pt>
                <c:pt idx="858">
                  <c:v>12001</c:v>
                </c:pt>
                <c:pt idx="859">
                  <c:v>12002</c:v>
                </c:pt>
                <c:pt idx="860">
                  <c:v>12003</c:v>
                </c:pt>
                <c:pt idx="861">
                  <c:v>12004</c:v>
                </c:pt>
                <c:pt idx="862">
                  <c:v>12005</c:v>
                </c:pt>
                <c:pt idx="863">
                  <c:v>12006</c:v>
                </c:pt>
                <c:pt idx="864">
                  <c:v>12007</c:v>
                </c:pt>
                <c:pt idx="865">
                  <c:v>12008</c:v>
                </c:pt>
                <c:pt idx="866">
                  <c:v>12009</c:v>
                </c:pt>
                <c:pt idx="867">
                  <c:v>12010</c:v>
                </c:pt>
                <c:pt idx="868">
                  <c:v>12011</c:v>
                </c:pt>
                <c:pt idx="869">
                  <c:v>12012</c:v>
                </c:pt>
                <c:pt idx="870">
                  <c:v>12013</c:v>
                </c:pt>
                <c:pt idx="871">
                  <c:v>12014</c:v>
                </c:pt>
                <c:pt idx="872">
                  <c:v>12015</c:v>
                </c:pt>
                <c:pt idx="873">
                  <c:v>12016</c:v>
                </c:pt>
                <c:pt idx="874">
                  <c:v>12017</c:v>
                </c:pt>
                <c:pt idx="875">
                  <c:v>12018</c:v>
                </c:pt>
                <c:pt idx="876">
                  <c:v>12019</c:v>
                </c:pt>
                <c:pt idx="877">
                  <c:v>12020</c:v>
                </c:pt>
                <c:pt idx="878">
                  <c:v>12021</c:v>
                </c:pt>
                <c:pt idx="879">
                  <c:v>12022</c:v>
                </c:pt>
                <c:pt idx="880">
                  <c:v>12023</c:v>
                </c:pt>
                <c:pt idx="881">
                  <c:v>12024</c:v>
                </c:pt>
                <c:pt idx="882">
                  <c:v>12025</c:v>
                </c:pt>
                <c:pt idx="883">
                  <c:v>12026</c:v>
                </c:pt>
                <c:pt idx="884">
                  <c:v>12027</c:v>
                </c:pt>
                <c:pt idx="885">
                  <c:v>12028</c:v>
                </c:pt>
                <c:pt idx="886">
                  <c:v>12029</c:v>
                </c:pt>
                <c:pt idx="887">
                  <c:v>12030</c:v>
                </c:pt>
                <c:pt idx="888">
                  <c:v>12031</c:v>
                </c:pt>
                <c:pt idx="889">
                  <c:v>12032</c:v>
                </c:pt>
                <c:pt idx="890">
                  <c:v>12033</c:v>
                </c:pt>
                <c:pt idx="891">
                  <c:v>12034</c:v>
                </c:pt>
                <c:pt idx="892">
                  <c:v>12035</c:v>
                </c:pt>
                <c:pt idx="893">
                  <c:v>12036</c:v>
                </c:pt>
                <c:pt idx="894">
                  <c:v>12037</c:v>
                </c:pt>
                <c:pt idx="895">
                  <c:v>12038</c:v>
                </c:pt>
                <c:pt idx="896">
                  <c:v>12039</c:v>
                </c:pt>
                <c:pt idx="897">
                  <c:v>12040</c:v>
                </c:pt>
                <c:pt idx="898">
                  <c:v>12041</c:v>
                </c:pt>
                <c:pt idx="899">
                  <c:v>12042</c:v>
                </c:pt>
                <c:pt idx="900">
                  <c:v>12043</c:v>
                </c:pt>
                <c:pt idx="901">
                  <c:v>12044</c:v>
                </c:pt>
                <c:pt idx="902">
                  <c:v>12045</c:v>
                </c:pt>
                <c:pt idx="903">
                  <c:v>12046</c:v>
                </c:pt>
                <c:pt idx="904">
                  <c:v>12047</c:v>
                </c:pt>
                <c:pt idx="905">
                  <c:v>12048</c:v>
                </c:pt>
                <c:pt idx="906">
                  <c:v>12049</c:v>
                </c:pt>
                <c:pt idx="907">
                  <c:v>12050</c:v>
                </c:pt>
                <c:pt idx="908">
                  <c:v>12051</c:v>
                </c:pt>
                <c:pt idx="909">
                  <c:v>12052</c:v>
                </c:pt>
                <c:pt idx="910">
                  <c:v>12053</c:v>
                </c:pt>
                <c:pt idx="911">
                  <c:v>12054</c:v>
                </c:pt>
                <c:pt idx="912">
                  <c:v>12055</c:v>
                </c:pt>
                <c:pt idx="913">
                  <c:v>12056</c:v>
                </c:pt>
                <c:pt idx="914">
                  <c:v>12057</c:v>
                </c:pt>
                <c:pt idx="915">
                  <c:v>12058</c:v>
                </c:pt>
                <c:pt idx="916">
                  <c:v>12059</c:v>
                </c:pt>
                <c:pt idx="917">
                  <c:v>12060</c:v>
                </c:pt>
                <c:pt idx="918">
                  <c:v>12061</c:v>
                </c:pt>
                <c:pt idx="919">
                  <c:v>12062</c:v>
                </c:pt>
                <c:pt idx="920">
                  <c:v>12063</c:v>
                </c:pt>
                <c:pt idx="921">
                  <c:v>12064</c:v>
                </c:pt>
                <c:pt idx="922">
                  <c:v>12065</c:v>
                </c:pt>
                <c:pt idx="923">
                  <c:v>12066</c:v>
                </c:pt>
                <c:pt idx="924">
                  <c:v>12067</c:v>
                </c:pt>
                <c:pt idx="925">
                  <c:v>12068</c:v>
                </c:pt>
                <c:pt idx="926">
                  <c:v>12069</c:v>
                </c:pt>
                <c:pt idx="927">
                  <c:v>12070</c:v>
                </c:pt>
                <c:pt idx="928">
                  <c:v>12071</c:v>
                </c:pt>
                <c:pt idx="929">
                  <c:v>12072</c:v>
                </c:pt>
                <c:pt idx="930">
                  <c:v>12073</c:v>
                </c:pt>
                <c:pt idx="931">
                  <c:v>12074</c:v>
                </c:pt>
                <c:pt idx="932">
                  <c:v>12075</c:v>
                </c:pt>
                <c:pt idx="933">
                  <c:v>12076</c:v>
                </c:pt>
                <c:pt idx="934">
                  <c:v>12077</c:v>
                </c:pt>
                <c:pt idx="935">
                  <c:v>12078</c:v>
                </c:pt>
                <c:pt idx="936">
                  <c:v>12079</c:v>
                </c:pt>
                <c:pt idx="937">
                  <c:v>12080</c:v>
                </c:pt>
                <c:pt idx="938">
                  <c:v>12081</c:v>
                </c:pt>
                <c:pt idx="939">
                  <c:v>12082</c:v>
                </c:pt>
                <c:pt idx="940">
                  <c:v>12083</c:v>
                </c:pt>
                <c:pt idx="941">
                  <c:v>12084</c:v>
                </c:pt>
                <c:pt idx="942">
                  <c:v>12085</c:v>
                </c:pt>
                <c:pt idx="943">
                  <c:v>12086</c:v>
                </c:pt>
                <c:pt idx="944">
                  <c:v>12087</c:v>
                </c:pt>
                <c:pt idx="945">
                  <c:v>12088</c:v>
                </c:pt>
                <c:pt idx="946">
                  <c:v>12089</c:v>
                </c:pt>
                <c:pt idx="947">
                  <c:v>12090</c:v>
                </c:pt>
                <c:pt idx="948">
                  <c:v>12091</c:v>
                </c:pt>
                <c:pt idx="949">
                  <c:v>12092</c:v>
                </c:pt>
                <c:pt idx="950">
                  <c:v>12093</c:v>
                </c:pt>
                <c:pt idx="951">
                  <c:v>12094</c:v>
                </c:pt>
                <c:pt idx="952">
                  <c:v>12095</c:v>
                </c:pt>
                <c:pt idx="953">
                  <c:v>12096</c:v>
                </c:pt>
                <c:pt idx="954">
                  <c:v>12097</c:v>
                </c:pt>
                <c:pt idx="955">
                  <c:v>12098</c:v>
                </c:pt>
                <c:pt idx="956">
                  <c:v>12099</c:v>
                </c:pt>
                <c:pt idx="957">
                  <c:v>12100</c:v>
                </c:pt>
                <c:pt idx="958">
                  <c:v>12101</c:v>
                </c:pt>
                <c:pt idx="959">
                  <c:v>12102</c:v>
                </c:pt>
                <c:pt idx="960">
                  <c:v>12103</c:v>
                </c:pt>
                <c:pt idx="961">
                  <c:v>12104</c:v>
                </c:pt>
                <c:pt idx="962">
                  <c:v>12105</c:v>
                </c:pt>
                <c:pt idx="963">
                  <c:v>12106</c:v>
                </c:pt>
                <c:pt idx="964">
                  <c:v>12107</c:v>
                </c:pt>
                <c:pt idx="965">
                  <c:v>12108</c:v>
                </c:pt>
                <c:pt idx="966">
                  <c:v>12109</c:v>
                </c:pt>
                <c:pt idx="967">
                  <c:v>12110</c:v>
                </c:pt>
                <c:pt idx="968">
                  <c:v>12111</c:v>
                </c:pt>
                <c:pt idx="969">
                  <c:v>12112</c:v>
                </c:pt>
                <c:pt idx="970">
                  <c:v>12113</c:v>
                </c:pt>
                <c:pt idx="971">
                  <c:v>12114</c:v>
                </c:pt>
                <c:pt idx="972">
                  <c:v>12115</c:v>
                </c:pt>
                <c:pt idx="973">
                  <c:v>12116</c:v>
                </c:pt>
                <c:pt idx="974">
                  <c:v>12117</c:v>
                </c:pt>
                <c:pt idx="975">
                  <c:v>12118</c:v>
                </c:pt>
                <c:pt idx="976">
                  <c:v>12119</c:v>
                </c:pt>
                <c:pt idx="977">
                  <c:v>12120</c:v>
                </c:pt>
                <c:pt idx="978">
                  <c:v>12121</c:v>
                </c:pt>
                <c:pt idx="979">
                  <c:v>12122</c:v>
                </c:pt>
                <c:pt idx="980">
                  <c:v>12123</c:v>
                </c:pt>
                <c:pt idx="981">
                  <c:v>12124</c:v>
                </c:pt>
                <c:pt idx="982">
                  <c:v>12125</c:v>
                </c:pt>
                <c:pt idx="983">
                  <c:v>12126</c:v>
                </c:pt>
                <c:pt idx="984">
                  <c:v>12127</c:v>
                </c:pt>
                <c:pt idx="985">
                  <c:v>12128</c:v>
                </c:pt>
                <c:pt idx="986">
                  <c:v>12129</c:v>
                </c:pt>
                <c:pt idx="987">
                  <c:v>12130</c:v>
                </c:pt>
                <c:pt idx="988">
                  <c:v>12131</c:v>
                </c:pt>
                <c:pt idx="989">
                  <c:v>12132</c:v>
                </c:pt>
                <c:pt idx="990">
                  <c:v>12133</c:v>
                </c:pt>
                <c:pt idx="991">
                  <c:v>12134</c:v>
                </c:pt>
                <c:pt idx="992">
                  <c:v>12135</c:v>
                </c:pt>
                <c:pt idx="993">
                  <c:v>12136</c:v>
                </c:pt>
                <c:pt idx="994">
                  <c:v>12137</c:v>
                </c:pt>
                <c:pt idx="995">
                  <c:v>12138</c:v>
                </c:pt>
                <c:pt idx="996">
                  <c:v>12139</c:v>
                </c:pt>
                <c:pt idx="997">
                  <c:v>12140</c:v>
                </c:pt>
                <c:pt idx="998">
                  <c:v>12141</c:v>
                </c:pt>
                <c:pt idx="999">
                  <c:v>12142</c:v>
                </c:pt>
                <c:pt idx="1000">
                  <c:v>12143</c:v>
                </c:pt>
                <c:pt idx="1001">
                  <c:v>12144</c:v>
                </c:pt>
                <c:pt idx="1002">
                  <c:v>12145</c:v>
                </c:pt>
                <c:pt idx="1003">
                  <c:v>12146</c:v>
                </c:pt>
                <c:pt idx="1004">
                  <c:v>12147</c:v>
                </c:pt>
                <c:pt idx="1005">
                  <c:v>12148</c:v>
                </c:pt>
                <c:pt idx="1006">
                  <c:v>12149</c:v>
                </c:pt>
                <c:pt idx="1007">
                  <c:v>12150</c:v>
                </c:pt>
                <c:pt idx="1008">
                  <c:v>12151</c:v>
                </c:pt>
                <c:pt idx="1009">
                  <c:v>12152</c:v>
                </c:pt>
                <c:pt idx="1010">
                  <c:v>12153</c:v>
                </c:pt>
                <c:pt idx="1011">
                  <c:v>12154</c:v>
                </c:pt>
                <c:pt idx="1012">
                  <c:v>12155</c:v>
                </c:pt>
                <c:pt idx="1013">
                  <c:v>12156</c:v>
                </c:pt>
                <c:pt idx="1014">
                  <c:v>12157</c:v>
                </c:pt>
                <c:pt idx="1015">
                  <c:v>12158</c:v>
                </c:pt>
                <c:pt idx="1016">
                  <c:v>12159</c:v>
                </c:pt>
                <c:pt idx="1017">
                  <c:v>12160</c:v>
                </c:pt>
                <c:pt idx="1018">
                  <c:v>12161</c:v>
                </c:pt>
                <c:pt idx="1019">
                  <c:v>12162</c:v>
                </c:pt>
                <c:pt idx="1020">
                  <c:v>12163</c:v>
                </c:pt>
                <c:pt idx="1021">
                  <c:v>12164</c:v>
                </c:pt>
                <c:pt idx="1022">
                  <c:v>12165</c:v>
                </c:pt>
                <c:pt idx="1023">
                  <c:v>12166</c:v>
                </c:pt>
                <c:pt idx="1024">
                  <c:v>12167</c:v>
                </c:pt>
                <c:pt idx="1025">
                  <c:v>12168</c:v>
                </c:pt>
                <c:pt idx="1026">
                  <c:v>12169</c:v>
                </c:pt>
                <c:pt idx="1027">
                  <c:v>12170</c:v>
                </c:pt>
                <c:pt idx="1028">
                  <c:v>12171</c:v>
                </c:pt>
                <c:pt idx="1029">
                  <c:v>12172</c:v>
                </c:pt>
                <c:pt idx="1030">
                  <c:v>12173</c:v>
                </c:pt>
                <c:pt idx="1031">
                  <c:v>12174</c:v>
                </c:pt>
                <c:pt idx="1032">
                  <c:v>12175</c:v>
                </c:pt>
                <c:pt idx="1033">
                  <c:v>12176</c:v>
                </c:pt>
                <c:pt idx="1034">
                  <c:v>12177</c:v>
                </c:pt>
                <c:pt idx="1035">
                  <c:v>12178</c:v>
                </c:pt>
                <c:pt idx="1036">
                  <c:v>12179</c:v>
                </c:pt>
                <c:pt idx="1037">
                  <c:v>12180</c:v>
                </c:pt>
                <c:pt idx="1038">
                  <c:v>12181</c:v>
                </c:pt>
                <c:pt idx="1039">
                  <c:v>12182</c:v>
                </c:pt>
                <c:pt idx="1040">
                  <c:v>12183</c:v>
                </c:pt>
                <c:pt idx="1041">
                  <c:v>12184</c:v>
                </c:pt>
                <c:pt idx="1042">
                  <c:v>12185</c:v>
                </c:pt>
                <c:pt idx="1043">
                  <c:v>12186</c:v>
                </c:pt>
                <c:pt idx="1044">
                  <c:v>12187</c:v>
                </c:pt>
                <c:pt idx="1045">
                  <c:v>12188</c:v>
                </c:pt>
                <c:pt idx="1046">
                  <c:v>12189</c:v>
                </c:pt>
                <c:pt idx="1047">
                  <c:v>12190</c:v>
                </c:pt>
                <c:pt idx="1048">
                  <c:v>12191</c:v>
                </c:pt>
                <c:pt idx="1049">
                  <c:v>12192</c:v>
                </c:pt>
                <c:pt idx="1050">
                  <c:v>12193</c:v>
                </c:pt>
                <c:pt idx="1051">
                  <c:v>12194</c:v>
                </c:pt>
                <c:pt idx="1052">
                  <c:v>12195</c:v>
                </c:pt>
                <c:pt idx="1053">
                  <c:v>12196</c:v>
                </c:pt>
                <c:pt idx="1054">
                  <c:v>12197</c:v>
                </c:pt>
                <c:pt idx="1055">
                  <c:v>12198</c:v>
                </c:pt>
                <c:pt idx="1056">
                  <c:v>12199</c:v>
                </c:pt>
                <c:pt idx="1057">
                  <c:v>12200</c:v>
                </c:pt>
                <c:pt idx="1058">
                  <c:v>12201</c:v>
                </c:pt>
                <c:pt idx="1059">
                  <c:v>12202</c:v>
                </c:pt>
                <c:pt idx="1060">
                  <c:v>12203</c:v>
                </c:pt>
                <c:pt idx="1061">
                  <c:v>12204</c:v>
                </c:pt>
                <c:pt idx="1062">
                  <c:v>12205</c:v>
                </c:pt>
                <c:pt idx="1063">
                  <c:v>12206</c:v>
                </c:pt>
                <c:pt idx="1064">
                  <c:v>12207</c:v>
                </c:pt>
                <c:pt idx="1065">
                  <c:v>12208</c:v>
                </c:pt>
                <c:pt idx="1066">
                  <c:v>12209</c:v>
                </c:pt>
                <c:pt idx="1067">
                  <c:v>12210</c:v>
                </c:pt>
                <c:pt idx="1068">
                  <c:v>12211</c:v>
                </c:pt>
                <c:pt idx="1069">
                  <c:v>12212</c:v>
                </c:pt>
                <c:pt idx="1070">
                  <c:v>12213</c:v>
                </c:pt>
                <c:pt idx="1071">
                  <c:v>12214</c:v>
                </c:pt>
                <c:pt idx="1072">
                  <c:v>12215</c:v>
                </c:pt>
                <c:pt idx="1073">
                  <c:v>12216</c:v>
                </c:pt>
                <c:pt idx="1074">
                  <c:v>12217</c:v>
                </c:pt>
                <c:pt idx="1075">
                  <c:v>12218</c:v>
                </c:pt>
                <c:pt idx="1076">
                  <c:v>12219</c:v>
                </c:pt>
                <c:pt idx="1077">
                  <c:v>12220</c:v>
                </c:pt>
                <c:pt idx="1078">
                  <c:v>12221</c:v>
                </c:pt>
                <c:pt idx="1079">
                  <c:v>12222</c:v>
                </c:pt>
                <c:pt idx="1080">
                  <c:v>12223</c:v>
                </c:pt>
                <c:pt idx="1081">
                  <c:v>12224</c:v>
                </c:pt>
                <c:pt idx="1082">
                  <c:v>12225</c:v>
                </c:pt>
                <c:pt idx="1083">
                  <c:v>12226</c:v>
                </c:pt>
                <c:pt idx="1084">
                  <c:v>12227</c:v>
                </c:pt>
                <c:pt idx="1085">
                  <c:v>12228</c:v>
                </c:pt>
                <c:pt idx="1086">
                  <c:v>12229</c:v>
                </c:pt>
                <c:pt idx="1087">
                  <c:v>12230</c:v>
                </c:pt>
                <c:pt idx="1088">
                  <c:v>12231</c:v>
                </c:pt>
                <c:pt idx="1089">
                  <c:v>12232</c:v>
                </c:pt>
                <c:pt idx="1090">
                  <c:v>12233</c:v>
                </c:pt>
                <c:pt idx="1091">
                  <c:v>12234</c:v>
                </c:pt>
                <c:pt idx="1092">
                  <c:v>12235</c:v>
                </c:pt>
                <c:pt idx="1093">
                  <c:v>12236</c:v>
                </c:pt>
                <c:pt idx="1094">
                  <c:v>12237</c:v>
                </c:pt>
                <c:pt idx="1095">
                  <c:v>12238</c:v>
                </c:pt>
                <c:pt idx="1096">
                  <c:v>12239</c:v>
                </c:pt>
                <c:pt idx="1097">
                  <c:v>12240</c:v>
                </c:pt>
                <c:pt idx="1098">
                  <c:v>12241</c:v>
                </c:pt>
                <c:pt idx="1099">
                  <c:v>12242</c:v>
                </c:pt>
                <c:pt idx="1100">
                  <c:v>12243</c:v>
                </c:pt>
                <c:pt idx="1101">
                  <c:v>12244</c:v>
                </c:pt>
                <c:pt idx="1102">
                  <c:v>12245</c:v>
                </c:pt>
                <c:pt idx="1103">
                  <c:v>12246</c:v>
                </c:pt>
                <c:pt idx="1104">
                  <c:v>12247</c:v>
                </c:pt>
                <c:pt idx="1105">
                  <c:v>12248</c:v>
                </c:pt>
                <c:pt idx="1106">
                  <c:v>12249</c:v>
                </c:pt>
                <c:pt idx="1107">
                  <c:v>12250</c:v>
                </c:pt>
                <c:pt idx="1108">
                  <c:v>12251</c:v>
                </c:pt>
                <c:pt idx="1109">
                  <c:v>12252</c:v>
                </c:pt>
                <c:pt idx="1110">
                  <c:v>12253</c:v>
                </c:pt>
                <c:pt idx="1111">
                  <c:v>12254</c:v>
                </c:pt>
                <c:pt idx="1112">
                  <c:v>12255</c:v>
                </c:pt>
                <c:pt idx="1113">
                  <c:v>12256</c:v>
                </c:pt>
                <c:pt idx="1114">
                  <c:v>12257</c:v>
                </c:pt>
                <c:pt idx="1115">
                  <c:v>12258</c:v>
                </c:pt>
                <c:pt idx="1116">
                  <c:v>12259</c:v>
                </c:pt>
                <c:pt idx="1117">
                  <c:v>12260</c:v>
                </c:pt>
                <c:pt idx="1118">
                  <c:v>12261</c:v>
                </c:pt>
                <c:pt idx="1119">
                  <c:v>12262</c:v>
                </c:pt>
                <c:pt idx="1120">
                  <c:v>12263</c:v>
                </c:pt>
                <c:pt idx="1121">
                  <c:v>12264</c:v>
                </c:pt>
                <c:pt idx="1122">
                  <c:v>12265</c:v>
                </c:pt>
                <c:pt idx="1123">
                  <c:v>12266</c:v>
                </c:pt>
                <c:pt idx="1124">
                  <c:v>12267</c:v>
                </c:pt>
                <c:pt idx="1125">
                  <c:v>12268</c:v>
                </c:pt>
                <c:pt idx="1126">
                  <c:v>12269</c:v>
                </c:pt>
                <c:pt idx="1127">
                  <c:v>12270</c:v>
                </c:pt>
                <c:pt idx="1128">
                  <c:v>12271</c:v>
                </c:pt>
                <c:pt idx="1129">
                  <c:v>12272</c:v>
                </c:pt>
                <c:pt idx="1130">
                  <c:v>12273</c:v>
                </c:pt>
                <c:pt idx="1131">
                  <c:v>12274</c:v>
                </c:pt>
                <c:pt idx="1132">
                  <c:v>12275</c:v>
                </c:pt>
                <c:pt idx="1133">
                  <c:v>12276</c:v>
                </c:pt>
                <c:pt idx="1134">
                  <c:v>12277</c:v>
                </c:pt>
                <c:pt idx="1135">
                  <c:v>12278</c:v>
                </c:pt>
                <c:pt idx="1136">
                  <c:v>12279</c:v>
                </c:pt>
                <c:pt idx="1137">
                  <c:v>12280</c:v>
                </c:pt>
                <c:pt idx="1138">
                  <c:v>12281</c:v>
                </c:pt>
                <c:pt idx="1139">
                  <c:v>12282</c:v>
                </c:pt>
                <c:pt idx="1140">
                  <c:v>12283</c:v>
                </c:pt>
                <c:pt idx="1141">
                  <c:v>12284</c:v>
                </c:pt>
                <c:pt idx="1142">
                  <c:v>12285</c:v>
                </c:pt>
                <c:pt idx="1143">
                  <c:v>12286</c:v>
                </c:pt>
                <c:pt idx="1144">
                  <c:v>12287</c:v>
                </c:pt>
                <c:pt idx="1145">
                  <c:v>12288</c:v>
                </c:pt>
                <c:pt idx="1146">
                  <c:v>12289</c:v>
                </c:pt>
                <c:pt idx="1147">
                  <c:v>12290</c:v>
                </c:pt>
                <c:pt idx="1148">
                  <c:v>12291</c:v>
                </c:pt>
                <c:pt idx="1149">
                  <c:v>12292</c:v>
                </c:pt>
                <c:pt idx="1150">
                  <c:v>12293</c:v>
                </c:pt>
                <c:pt idx="1151">
                  <c:v>12294</c:v>
                </c:pt>
                <c:pt idx="1152">
                  <c:v>12295</c:v>
                </c:pt>
                <c:pt idx="1153">
                  <c:v>12296</c:v>
                </c:pt>
                <c:pt idx="1154">
                  <c:v>12297</c:v>
                </c:pt>
                <c:pt idx="1155">
                  <c:v>12298</c:v>
                </c:pt>
                <c:pt idx="1156">
                  <c:v>12299</c:v>
                </c:pt>
                <c:pt idx="1157">
                  <c:v>12300</c:v>
                </c:pt>
                <c:pt idx="1158">
                  <c:v>12301</c:v>
                </c:pt>
                <c:pt idx="1159">
                  <c:v>12302</c:v>
                </c:pt>
                <c:pt idx="1160">
                  <c:v>12303</c:v>
                </c:pt>
                <c:pt idx="1161">
                  <c:v>12304</c:v>
                </c:pt>
                <c:pt idx="1162">
                  <c:v>12305</c:v>
                </c:pt>
                <c:pt idx="1163">
                  <c:v>12306</c:v>
                </c:pt>
                <c:pt idx="1164">
                  <c:v>12307</c:v>
                </c:pt>
                <c:pt idx="1165">
                  <c:v>12308</c:v>
                </c:pt>
                <c:pt idx="1166">
                  <c:v>12309</c:v>
                </c:pt>
                <c:pt idx="1167">
                  <c:v>12310</c:v>
                </c:pt>
                <c:pt idx="1168">
                  <c:v>12311</c:v>
                </c:pt>
                <c:pt idx="1169">
                  <c:v>12312</c:v>
                </c:pt>
                <c:pt idx="1170">
                  <c:v>12313</c:v>
                </c:pt>
                <c:pt idx="1171">
                  <c:v>12314</c:v>
                </c:pt>
                <c:pt idx="1172">
                  <c:v>12315</c:v>
                </c:pt>
                <c:pt idx="1173">
                  <c:v>12316</c:v>
                </c:pt>
                <c:pt idx="1174">
                  <c:v>12317</c:v>
                </c:pt>
                <c:pt idx="1175">
                  <c:v>12318</c:v>
                </c:pt>
                <c:pt idx="1176">
                  <c:v>12319</c:v>
                </c:pt>
                <c:pt idx="1177">
                  <c:v>12320</c:v>
                </c:pt>
                <c:pt idx="1178">
                  <c:v>12321</c:v>
                </c:pt>
                <c:pt idx="1179">
                  <c:v>12322</c:v>
                </c:pt>
                <c:pt idx="1180">
                  <c:v>12323</c:v>
                </c:pt>
                <c:pt idx="1181">
                  <c:v>12324</c:v>
                </c:pt>
                <c:pt idx="1182">
                  <c:v>12325</c:v>
                </c:pt>
                <c:pt idx="1183">
                  <c:v>12326</c:v>
                </c:pt>
                <c:pt idx="1184">
                  <c:v>12327</c:v>
                </c:pt>
                <c:pt idx="1185">
                  <c:v>12328</c:v>
                </c:pt>
                <c:pt idx="1186">
                  <c:v>12329</c:v>
                </c:pt>
                <c:pt idx="1187">
                  <c:v>12330</c:v>
                </c:pt>
                <c:pt idx="1188">
                  <c:v>12331</c:v>
                </c:pt>
                <c:pt idx="1189">
                  <c:v>12332</c:v>
                </c:pt>
                <c:pt idx="1190">
                  <c:v>12333</c:v>
                </c:pt>
                <c:pt idx="1191">
                  <c:v>12334</c:v>
                </c:pt>
                <c:pt idx="1192">
                  <c:v>12335</c:v>
                </c:pt>
                <c:pt idx="1193">
                  <c:v>12336</c:v>
                </c:pt>
                <c:pt idx="1194">
                  <c:v>12337</c:v>
                </c:pt>
                <c:pt idx="1195">
                  <c:v>12338</c:v>
                </c:pt>
                <c:pt idx="1196">
                  <c:v>12339</c:v>
                </c:pt>
                <c:pt idx="1197">
                  <c:v>12340</c:v>
                </c:pt>
                <c:pt idx="1198">
                  <c:v>12341</c:v>
                </c:pt>
                <c:pt idx="1199">
                  <c:v>12342</c:v>
                </c:pt>
                <c:pt idx="1200">
                  <c:v>12343</c:v>
                </c:pt>
                <c:pt idx="1201">
                  <c:v>12344</c:v>
                </c:pt>
                <c:pt idx="1202">
                  <c:v>12345</c:v>
                </c:pt>
                <c:pt idx="1203">
                  <c:v>12346</c:v>
                </c:pt>
                <c:pt idx="1204">
                  <c:v>12347</c:v>
                </c:pt>
                <c:pt idx="1205">
                  <c:v>12348</c:v>
                </c:pt>
                <c:pt idx="1206">
                  <c:v>12349</c:v>
                </c:pt>
                <c:pt idx="1207">
                  <c:v>12350</c:v>
                </c:pt>
                <c:pt idx="1208">
                  <c:v>12351</c:v>
                </c:pt>
                <c:pt idx="1209">
                  <c:v>12352</c:v>
                </c:pt>
                <c:pt idx="1210">
                  <c:v>12353</c:v>
                </c:pt>
                <c:pt idx="1211">
                  <c:v>12354</c:v>
                </c:pt>
                <c:pt idx="1212">
                  <c:v>12355</c:v>
                </c:pt>
                <c:pt idx="1213">
                  <c:v>12356</c:v>
                </c:pt>
                <c:pt idx="1214">
                  <c:v>12357</c:v>
                </c:pt>
                <c:pt idx="1215">
                  <c:v>12358</c:v>
                </c:pt>
                <c:pt idx="1216">
                  <c:v>12359</c:v>
                </c:pt>
                <c:pt idx="1217">
                  <c:v>12360</c:v>
                </c:pt>
                <c:pt idx="1218">
                  <c:v>12361</c:v>
                </c:pt>
                <c:pt idx="1219">
                  <c:v>12362</c:v>
                </c:pt>
                <c:pt idx="1220">
                  <c:v>12363</c:v>
                </c:pt>
                <c:pt idx="1221">
                  <c:v>12364</c:v>
                </c:pt>
                <c:pt idx="1222">
                  <c:v>12365</c:v>
                </c:pt>
                <c:pt idx="1223">
                  <c:v>12366</c:v>
                </c:pt>
                <c:pt idx="1224">
                  <c:v>12367</c:v>
                </c:pt>
                <c:pt idx="1225">
                  <c:v>12368</c:v>
                </c:pt>
                <c:pt idx="1226">
                  <c:v>12369</c:v>
                </c:pt>
                <c:pt idx="1227">
                  <c:v>12370</c:v>
                </c:pt>
                <c:pt idx="1228">
                  <c:v>12371</c:v>
                </c:pt>
                <c:pt idx="1229">
                  <c:v>12372</c:v>
                </c:pt>
                <c:pt idx="1230">
                  <c:v>12373</c:v>
                </c:pt>
                <c:pt idx="1231">
                  <c:v>12374</c:v>
                </c:pt>
                <c:pt idx="1232">
                  <c:v>12375</c:v>
                </c:pt>
                <c:pt idx="1233">
                  <c:v>12376</c:v>
                </c:pt>
                <c:pt idx="1234">
                  <c:v>12377</c:v>
                </c:pt>
                <c:pt idx="1235">
                  <c:v>12378</c:v>
                </c:pt>
                <c:pt idx="1236">
                  <c:v>12379</c:v>
                </c:pt>
                <c:pt idx="1237">
                  <c:v>12380</c:v>
                </c:pt>
                <c:pt idx="1238">
                  <c:v>12381</c:v>
                </c:pt>
                <c:pt idx="1239">
                  <c:v>12382</c:v>
                </c:pt>
                <c:pt idx="1240">
                  <c:v>12383</c:v>
                </c:pt>
                <c:pt idx="1241">
                  <c:v>12384</c:v>
                </c:pt>
                <c:pt idx="1242">
                  <c:v>12385</c:v>
                </c:pt>
                <c:pt idx="1243">
                  <c:v>12386</c:v>
                </c:pt>
                <c:pt idx="1244">
                  <c:v>12387</c:v>
                </c:pt>
                <c:pt idx="1245">
                  <c:v>12388</c:v>
                </c:pt>
                <c:pt idx="1246">
                  <c:v>12389</c:v>
                </c:pt>
                <c:pt idx="1247">
                  <c:v>12390</c:v>
                </c:pt>
                <c:pt idx="1248">
                  <c:v>12391</c:v>
                </c:pt>
                <c:pt idx="1249">
                  <c:v>12392</c:v>
                </c:pt>
                <c:pt idx="1250">
                  <c:v>12393</c:v>
                </c:pt>
                <c:pt idx="1251">
                  <c:v>12394</c:v>
                </c:pt>
                <c:pt idx="1252">
                  <c:v>12395</c:v>
                </c:pt>
                <c:pt idx="1253">
                  <c:v>12396</c:v>
                </c:pt>
                <c:pt idx="1254">
                  <c:v>12397</c:v>
                </c:pt>
                <c:pt idx="1255">
                  <c:v>12398</c:v>
                </c:pt>
                <c:pt idx="1256">
                  <c:v>12399</c:v>
                </c:pt>
                <c:pt idx="1257">
                  <c:v>12400</c:v>
                </c:pt>
                <c:pt idx="1258">
                  <c:v>12401</c:v>
                </c:pt>
                <c:pt idx="1259">
                  <c:v>12402</c:v>
                </c:pt>
                <c:pt idx="1260">
                  <c:v>12403</c:v>
                </c:pt>
                <c:pt idx="1261">
                  <c:v>12404</c:v>
                </c:pt>
                <c:pt idx="1262">
                  <c:v>12405</c:v>
                </c:pt>
                <c:pt idx="1263">
                  <c:v>12406</c:v>
                </c:pt>
                <c:pt idx="1264">
                  <c:v>12407</c:v>
                </c:pt>
                <c:pt idx="1265">
                  <c:v>12408</c:v>
                </c:pt>
                <c:pt idx="1266">
                  <c:v>12409</c:v>
                </c:pt>
                <c:pt idx="1267">
                  <c:v>12410</c:v>
                </c:pt>
                <c:pt idx="1268">
                  <c:v>12411</c:v>
                </c:pt>
                <c:pt idx="1269">
                  <c:v>12412</c:v>
                </c:pt>
                <c:pt idx="1270">
                  <c:v>12413</c:v>
                </c:pt>
                <c:pt idx="1271">
                  <c:v>12414</c:v>
                </c:pt>
                <c:pt idx="1272">
                  <c:v>12415</c:v>
                </c:pt>
                <c:pt idx="1273">
                  <c:v>12416</c:v>
                </c:pt>
                <c:pt idx="1274">
                  <c:v>12417</c:v>
                </c:pt>
                <c:pt idx="1275">
                  <c:v>12418</c:v>
                </c:pt>
                <c:pt idx="1276">
                  <c:v>12419</c:v>
                </c:pt>
                <c:pt idx="1277">
                  <c:v>12420</c:v>
                </c:pt>
                <c:pt idx="1278">
                  <c:v>12421</c:v>
                </c:pt>
                <c:pt idx="1279">
                  <c:v>12422</c:v>
                </c:pt>
                <c:pt idx="1280">
                  <c:v>12423</c:v>
                </c:pt>
                <c:pt idx="1281">
                  <c:v>12424</c:v>
                </c:pt>
                <c:pt idx="1282">
                  <c:v>12425</c:v>
                </c:pt>
                <c:pt idx="1283">
                  <c:v>12426</c:v>
                </c:pt>
                <c:pt idx="1284">
                  <c:v>12427</c:v>
                </c:pt>
                <c:pt idx="1285">
                  <c:v>12428</c:v>
                </c:pt>
                <c:pt idx="1286">
                  <c:v>12429</c:v>
                </c:pt>
                <c:pt idx="1287">
                  <c:v>12430</c:v>
                </c:pt>
                <c:pt idx="1288">
                  <c:v>12431</c:v>
                </c:pt>
                <c:pt idx="1289">
                  <c:v>12432</c:v>
                </c:pt>
                <c:pt idx="1290">
                  <c:v>12433</c:v>
                </c:pt>
                <c:pt idx="1291">
                  <c:v>12434</c:v>
                </c:pt>
                <c:pt idx="1292">
                  <c:v>12435</c:v>
                </c:pt>
                <c:pt idx="1293">
                  <c:v>12436</c:v>
                </c:pt>
                <c:pt idx="1294">
                  <c:v>12437</c:v>
                </c:pt>
                <c:pt idx="1295">
                  <c:v>12438</c:v>
                </c:pt>
                <c:pt idx="1296">
                  <c:v>12439</c:v>
                </c:pt>
                <c:pt idx="1297">
                  <c:v>12440</c:v>
                </c:pt>
                <c:pt idx="1298">
                  <c:v>12441</c:v>
                </c:pt>
                <c:pt idx="1299">
                  <c:v>12442</c:v>
                </c:pt>
                <c:pt idx="1300">
                  <c:v>12443</c:v>
                </c:pt>
                <c:pt idx="1301">
                  <c:v>12444</c:v>
                </c:pt>
                <c:pt idx="1302">
                  <c:v>12445</c:v>
                </c:pt>
                <c:pt idx="1303">
                  <c:v>12446</c:v>
                </c:pt>
                <c:pt idx="1304">
                  <c:v>12447</c:v>
                </c:pt>
                <c:pt idx="1305">
                  <c:v>12448</c:v>
                </c:pt>
                <c:pt idx="1306">
                  <c:v>12449</c:v>
                </c:pt>
                <c:pt idx="1307">
                  <c:v>12450</c:v>
                </c:pt>
                <c:pt idx="1308">
                  <c:v>12451</c:v>
                </c:pt>
                <c:pt idx="1309">
                  <c:v>12452</c:v>
                </c:pt>
                <c:pt idx="1310">
                  <c:v>12453</c:v>
                </c:pt>
                <c:pt idx="1311">
                  <c:v>12454</c:v>
                </c:pt>
                <c:pt idx="1312">
                  <c:v>12455</c:v>
                </c:pt>
                <c:pt idx="1313">
                  <c:v>12456</c:v>
                </c:pt>
                <c:pt idx="1314">
                  <c:v>12457</c:v>
                </c:pt>
                <c:pt idx="1315">
                  <c:v>12458</c:v>
                </c:pt>
                <c:pt idx="1316">
                  <c:v>12459</c:v>
                </c:pt>
                <c:pt idx="1317">
                  <c:v>12460</c:v>
                </c:pt>
                <c:pt idx="1318">
                  <c:v>12461</c:v>
                </c:pt>
                <c:pt idx="1319">
                  <c:v>12462</c:v>
                </c:pt>
                <c:pt idx="1320">
                  <c:v>12463</c:v>
                </c:pt>
                <c:pt idx="1321">
                  <c:v>12464</c:v>
                </c:pt>
                <c:pt idx="1322">
                  <c:v>12465</c:v>
                </c:pt>
                <c:pt idx="1323">
                  <c:v>12466</c:v>
                </c:pt>
                <c:pt idx="1324">
                  <c:v>12467</c:v>
                </c:pt>
                <c:pt idx="1325">
                  <c:v>12468</c:v>
                </c:pt>
                <c:pt idx="1326">
                  <c:v>12469</c:v>
                </c:pt>
                <c:pt idx="1327">
                  <c:v>12470</c:v>
                </c:pt>
                <c:pt idx="1328">
                  <c:v>12471</c:v>
                </c:pt>
                <c:pt idx="1329">
                  <c:v>12472</c:v>
                </c:pt>
                <c:pt idx="1330">
                  <c:v>12473</c:v>
                </c:pt>
                <c:pt idx="1331">
                  <c:v>12474</c:v>
                </c:pt>
                <c:pt idx="1332">
                  <c:v>12475</c:v>
                </c:pt>
                <c:pt idx="1333">
                  <c:v>12476</c:v>
                </c:pt>
                <c:pt idx="1334">
                  <c:v>12477</c:v>
                </c:pt>
                <c:pt idx="1335">
                  <c:v>12478</c:v>
                </c:pt>
                <c:pt idx="1336">
                  <c:v>12479</c:v>
                </c:pt>
                <c:pt idx="1337">
                  <c:v>12480</c:v>
                </c:pt>
                <c:pt idx="1338">
                  <c:v>12481</c:v>
                </c:pt>
                <c:pt idx="1339">
                  <c:v>12482</c:v>
                </c:pt>
                <c:pt idx="1340">
                  <c:v>12483</c:v>
                </c:pt>
                <c:pt idx="1341">
                  <c:v>12484</c:v>
                </c:pt>
                <c:pt idx="1342">
                  <c:v>12485</c:v>
                </c:pt>
                <c:pt idx="1343">
                  <c:v>12486</c:v>
                </c:pt>
                <c:pt idx="1344">
                  <c:v>12487</c:v>
                </c:pt>
                <c:pt idx="1345">
                  <c:v>12488</c:v>
                </c:pt>
                <c:pt idx="1346">
                  <c:v>12489</c:v>
                </c:pt>
                <c:pt idx="1347">
                  <c:v>12490</c:v>
                </c:pt>
                <c:pt idx="1348">
                  <c:v>12491</c:v>
                </c:pt>
                <c:pt idx="1349">
                  <c:v>12492</c:v>
                </c:pt>
                <c:pt idx="1350">
                  <c:v>12493</c:v>
                </c:pt>
                <c:pt idx="1351">
                  <c:v>12494</c:v>
                </c:pt>
                <c:pt idx="1352">
                  <c:v>12495</c:v>
                </c:pt>
                <c:pt idx="1353">
                  <c:v>12496</c:v>
                </c:pt>
                <c:pt idx="1354">
                  <c:v>12497</c:v>
                </c:pt>
                <c:pt idx="1355">
                  <c:v>12498</c:v>
                </c:pt>
                <c:pt idx="1356">
                  <c:v>12499</c:v>
                </c:pt>
                <c:pt idx="1357">
                  <c:v>12500</c:v>
                </c:pt>
                <c:pt idx="1358">
                  <c:v>12501</c:v>
                </c:pt>
                <c:pt idx="1359">
                  <c:v>12502</c:v>
                </c:pt>
                <c:pt idx="1360">
                  <c:v>12503</c:v>
                </c:pt>
                <c:pt idx="1361">
                  <c:v>12504</c:v>
                </c:pt>
                <c:pt idx="1362">
                  <c:v>12505</c:v>
                </c:pt>
                <c:pt idx="1363">
                  <c:v>12506</c:v>
                </c:pt>
                <c:pt idx="1364">
                  <c:v>12507</c:v>
                </c:pt>
                <c:pt idx="1365">
                  <c:v>12508</c:v>
                </c:pt>
                <c:pt idx="1366">
                  <c:v>12509</c:v>
                </c:pt>
                <c:pt idx="1367">
                  <c:v>12510</c:v>
                </c:pt>
                <c:pt idx="1368">
                  <c:v>12511</c:v>
                </c:pt>
                <c:pt idx="1369">
                  <c:v>12512</c:v>
                </c:pt>
                <c:pt idx="1370">
                  <c:v>12513</c:v>
                </c:pt>
                <c:pt idx="1371">
                  <c:v>12514</c:v>
                </c:pt>
                <c:pt idx="1372">
                  <c:v>12515</c:v>
                </c:pt>
                <c:pt idx="1373">
                  <c:v>12516</c:v>
                </c:pt>
                <c:pt idx="1374">
                  <c:v>12517</c:v>
                </c:pt>
                <c:pt idx="1375">
                  <c:v>12518</c:v>
                </c:pt>
                <c:pt idx="1376">
                  <c:v>12519</c:v>
                </c:pt>
                <c:pt idx="1377">
                  <c:v>12520</c:v>
                </c:pt>
                <c:pt idx="1378">
                  <c:v>12521</c:v>
                </c:pt>
                <c:pt idx="1379">
                  <c:v>12522</c:v>
                </c:pt>
                <c:pt idx="1380">
                  <c:v>12523</c:v>
                </c:pt>
                <c:pt idx="1381">
                  <c:v>12524</c:v>
                </c:pt>
                <c:pt idx="1382">
                  <c:v>12525</c:v>
                </c:pt>
                <c:pt idx="1383">
                  <c:v>12526</c:v>
                </c:pt>
                <c:pt idx="1384">
                  <c:v>12527</c:v>
                </c:pt>
                <c:pt idx="1385">
                  <c:v>12528</c:v>
                </c:pt>
                <c:pt idx="1386">
                  <c:v>12529</c:v>
                </c:pt>
                <c:pt idx="1387">
                  <c:v>12530</c:v>
                </c:pt>
                <c:pt idx="1388">
                  <c:v>12531</c:v>
                </c:pt>
                <c:pt idx="1389">
                  <c:v>12532</c:v>
                </c:pt>
                <c:pt idx="1390">
                  <c:v>12533</c:v>
                </c:pt>
                <c:pt idx="1391">
                  <c:v>12534</c:v>
                </c:pt>
                <c:pt idx="1392">
                  <c:v>12535</c:v>
                </c:pt>
                <c:pt idx="1393">
                  <c:v>12536</c:v>
                </c:pt>
                <c:pt idx="1394">
                  <c:v>12537</c:v>
                </c:pt>
                <c:pt idx="1395">
                  <c:v>12538</c:v>
                </c:pt>
                <c:pt idx="1396">
                  <c:v>12539</c:v>
                </c:pt>
                <c:pt idx="1397">
                  <c:v>12540</c:v>
                </c:pt>
                <c:pt idx="1398">
                  <c:v>12541</c:v>
                </c:pt>
                <c:pt idx="1399">
                  <c:v>12542</c:v>
                </c:pt>
                <c:pt idx="1400">
                  <c:v>12543</c:v>
                </c:pt>
                <c:pt idx="1401">
                  <c:v>12544</c:v>
                </c:pt>
                <c:pt idx="1402">
                  <c:v>12545</c:v>
                </c:pt>
                <c:pt idx="1403">
                  <c:v>12546</c:v>
                </c:pt>
                <c:pt idx="1404">
                  <c:v>12547</c:v>
                </c:pt>
                <c:pt idx="1405">
                  <c:v>12548</c:v>
                </c:pt>
                <c:pt idx="1406">
                  <c:v>12549</c:v>
                </c:pt>
                <c:pt idx="1407">
                  <c:v>12550</c:v>
                </c:pt>
                <c:pt idx="1408">
                  <c:v>12551</c:v>
                </c:pt>
                <c:pt idx="1409">
                  <c:v>12552</c:v>
                </c:pt>
                <c:pt idx="1410">
                  <c:v>12553</c:v>
                </c:pt>
                <c:pt idx="1411">
                  <c:v>12554</c:v>
                </c:pt>
                <c:pt idx="1412">
                  <c:v>12555</c:v>
                </c:pt>
                <c:pt idx="1413">
                  <c:v>12556</c:v>
                </c:pt>
                <c:pt idx="1414">
                  <c:v>12557</c:v>
                </c:pt>
                <c:pt idx="1415">
                  <c:v>12558</c:v>
                </c:pt>
                <c:pt idx="1416">
                  <c:v>12559</c:v>
                </c:pt>
                <c:pt idx="1417">
                  <c:v>12560</c:v>
                </c:pt>
                <c:pt idx="1418">
                  <c:v>12561</c:v>
                </c:pt>
                <c:pt idx="1419">
                  <c:v>12562</c:v>
                </c:pt>
                <c:pt idx="1420">
                  <c:v>12563</c:v>
                </c:pt>
                <c:pt idx="1421">
                  <c:v>12564</c:v>
                </c:pt>
                <c:pt idx="1422">
                  <c:v>12565</c:v>
                </c:pt>
                <c:pt idx="1423">
                  <c:v>12566</c:v>
                </c:pt>
                <c:pt idx="1424">
                  <c:v>12567</c:v>
                </c:pt>
                <c:pt idx="1425">
                  <c:v>12568</c:v>
                </c:pt>
                <c:pt idx="1426">
                  <c:v>12569</c:v>
                </c:pt>
                <c:pt idx="1427">
                  <c:v>12570</c:v>
                </c:pt>
                <c:pt idx="1428">
                  <c:v>12571</c:v>
                </c:pt>
                <c:pt idx="1429">
                  <c:v>12572</c:v>
                </c:pt>
                <c:pt idx="1430">
                  <c:v>12573</c:v>
                </c:pt>
                <c:pt idx="1431">
                  <c:v>12574</c:v>
                </c:pt>
                <c:pt idx="1432">
                  <c:v>12575</c:v>
                </c:pt>
                <c:pt idx="1433">
                  <c:v>12576</c:v>
                </c:pt>
                <c:pt idx="1434">
                  <c:v>12577</c:v>
                </c:pt>
                <c:pt idx="1435">
                  <c:v>12578</c:v>
                </c:pt>
                <c:pt idx="1436">
                  <c:v>12579</c:v>
                </c:pt>
                <c:pt idx="1437">
                  <c:v>12580</c:v>
                </c:pt>
                <c:pt idx="1438">
                  <c:v>12581</c:v>
                </c:pt>
                <c:pt idx="1439">
                  <c:v>12582</c:v>
                </c:pt>
                <c:pt idx="1440">
                  <c:v>12583</c:v>
                </c:pt>
                <c:pt idx="1441">
                  <c:v>12584</c:v>
                </c:pt>
                <c:pt idx="1442">
                  <c:v>12585</c:v>
                </c:pt>
                <c:pt idx="1443">
                  <c:v>12586</c:v>
                </c:pt>
                <c:pt idx="1444">
                  <c:v>12587</c:v>
                </c:pt>
                <c:pt idx="1445">
                  <c:v>12588</c:v>
                </c:pt>
                <c:pt idx="1446">
                  <c:v>12589</c:v>
                </c:pt>
                <c:pt idx="1447">
                  <c:v>12590</c:v>
                </c:pt>
                <c:pt idx="1448">
                  <c:v>12591</c:v>
                </c:pt>
                <c:pt idx="1449">
                  <c:v>12592</c:v>
                </c:pt>
                <c:pt idx="1450">
                  <c:v>12593</c:v>
                </c:pt>
                <c:pt idx="1451">
                  <c:v>12594</c:v>
                </c:pt>
                <c:pt idx="1452">
                  <c:v>12595</c:v>
                </c:pt>
                <c:pt idx="1453">
                  <c:v>12596</c:v>
                </c:pt>
                <c:pt idx="1454">
                  <c:v>12597</c:v>
                </c:pt>
                <c:pt idx="1455">
                  <c:v>12598</c:v>
                </c:pt>
                <c:pt idx="1456">
                  <c:v>12599</c:v>
                </c:pt>
                <c:pt idx="1457">
                  <c:v>12600</c:v>
                </c:pt>
                <c:pt idx="1458">
                  <c:v>12601</c:v>
                </c:pt>
                <c:pt idx="1459">
                  <c:v>12602</c:v>
                </c:pt>
                <c:pt idx="1460">
                  <c:v>12603</c:v>
                </c:pt>
                <c:pt idx="1461">
                  <c:v>12604</c:v>
                </c:pt>
                <c:pt idx="1462">
                  <c:v>12605</c:v>
                </c:pt>
                <c:pt idx="1463">
                  <c:v>12606</c:v>
                </c:pt>
                <c:pt idx="1464">
                  <c:v>12607</c:v>
                </c:pt>
                <c:pt idx="1465">
                  <c:v>12608</c:v>
                </c:pt>
                <c:pt idx="1466">
                  <c:v>12609</c:v>
                </c:pt>
                <c:pt idx="1467">
                  <c:v>12610</c:v>
                </c:pt>
                <c:pt idx="1468">
                  <c:v>12611</c:v>
                </c:pt>
                <c:pt idx="1469">
                  <c:v>12612</c:v>
                </c:pt>
                <c:pt idx="1470">
                  <c:v>12613</c:v>
                </c:pt>
                <c:pt idx="1471">
                  <c:v>12614</c:v>
                </c:pt>
                <c:pt idx="1472">
                  <c:v>12615</c:v>
                </c:pt>
                <c:pt idx="1473">
                  <c:v>12616</c:v>
                </c:pt>
                <c:pt idx="1474">
                  <c:v>12617</c:v>
                </c:pt>
                <c:pt idx="1475">
                  <c:v>12618</c:v>
                </c:pt>
                <c:pt idx="1476">
                  <c:v>12619</c:v>
                </c:pt>
                <c:pt idx="1477">
                  <c:v>12620</c:v>
                </c:pt>
                <c:pt idx="1478">
                  <c:v>12621</c:v>
                </c:pt>
                <c:pt idx="1479">
                  <c:v>12622</c:v>
                </c:pt>
                <c:pt idx="1480">
                  <c:v>12623</c:v>
                </c:pt>
                <c:pt idx="1481">
                  <c:v>12624</c:v>
                </c:pt>
                <c:pt idx="1482">
                  <c:v>12625</c:v>
                </c:pt>
                <c:pt idx="1483">
                  <c:v>12626</c:v>
                </c:pt>
                <c:pt idx="1484">
                  <c:v>12627</c:v>
                </c:pt>
                <c:pt idx="1485">
                  <c:v>12628</c:v>
                </c:pt>
                <c:pt idx="1486">
                  <c:v>12629</c:v>
                </c:pt>
                <c:pt idx="1487">
                  <c:v>12630</c:v>
                </c:pt>
                <c:pt idx="1488">
                  <c:v>12631</c:v>
                </c:pt>
                <c:pt idx="1489">
                  <c:v>12632</c:v>
                </c:pt>
                <c:pt idx="1490">
                  <c:v>12633</c:v>
                </c:pt>
                <c:pt idx="1491">
                  <c:v>12634</c:v>
                </c:pt>
                <c:pt idx="1492">
                  <c:v>12635</c:v>
                </c:pt>
                <c:pt idx="1493">
                  <c:v>12636</c:v>
                </c:pt>
                <c:pt idx="1494">
                  <c:v>12637</c:v>
                </c:pt>
                <c:pt idx="1495">
                  <c:v>12638</c:v>
                </c:pt>
                <c:pt idx="1496">
                  <c:v>12639</c:v>
                </c:pt>
                <c:pt idx="1497">
                  <c:v>12640</c:v>
                </c:pt>
                <c:pt idx="1498">
                  <c:v>12641</c:v>
                </c:pt>
                <c:pt idx="1499">
                  <c:v>12642</c:v>
                </c:pt>
                <c:pt idx="1500">
                  <c:v>12643</c:v>
                </c:pt>
                <c:pt idx="1501">
                  <c:v>12644</c:v>
                </c:pt>
                <c:pt idx="1502">
                  <c:v>12645</c:v>
                </c:pt>
                <c:pt idx="1503">
                  <c:v>12646</c:v>
                </c:pt>
                <c:pt idx="1504">
                  <c:v>12647</c:v>
                </c:pt>
                <c:pt idx="1505">
                  <c:v>12648</c:v>
                </c:pt>
                <c:pt idx="1506">
                  <c:v>12649</c:v>
                </c:pt>
                <c:pt idx="1507">
                  <c:v>12650</c:v>
                </c:pt>
                <c:pt idx="1508">
                  <c:v>12651</c:v>
                </c:pt>
                <c:pt idx="1509">
                  <c:v>12652</c:v>
                </c:pt>
                <c:pt idx="1510">
                  <c:v>12653</c:v>
                </c:pt>
                <c:pt idx="1511">
                  <c:v>12654</c:v>
                </c:pt>
                <c:pt idx="1512">
                  <c:v>12655</c:v>
                </c:pt>
                <c:pt idx="1513">
                  <c:v>12656</c:v>
                </c:pt>
                <c:pt idx="1514">
                  <c:v>12657</c:v>
                </c:pt>
                <c:pt idx="1515">
                  <c:v>12658</c:v>
                </c:pt>
                <c:pt idx="1516">
                  <c:v>12659</c:v>
                </c:pt>
                <c:pt idx="1517">
                  <c:v>12660</c:v>
                </c:pt>
                <c:pt idx="1518">
                  <c:v>12661</c:v>
                </c:pt>
                <c:pt idx="1519">
                  <c:v>12662</c:v>
                </c:pt>
                <c:pt idx="1520">
                  <c:v>12663</c:v>
                </c:pt>
                <c:pt idx="1521">
                  <c:v>12664</c:v>
                </c:pt>
                <c:pt idx="1522">
                  <c:v>12665</c:v>
                </c:pt>
                <c:pt idx="1523">
                  <c:v>12666</c:v>
                </c:pt>
                <c:pt idx="1524">
                  <c:v>12667</c:v>
                </c:pt>
                <c:pt idx="1525">
                  <c:v>12668</c:v>
                </c:pt>
                <c:pt idx="1526">
                  <c:v>12669</c:v>
                </c:pt>
                <c:pt idx="1527">
                  <c:v>12670</c:v>
                </c:pt>
                <c:pt idx="1528">
                  <c:v>12671</c:v>
                </c:pt>
                <c:pt idx="1529">
                  <c:v>12672</c:v>
                </c:pt>
                <c:pt idx="1530">
                  <c:v>12673</c:v>
                </c:pt>
                <c:pt idx="1531">
                  <c:v>12674</c:v>
                </c:pt>
                <c:pt idx="1532">
                  <c:v>12675</c:v>
                </c:pt>
                <c:pt idx="1533">
                  <c:v>12676</c:v>
                </c:pt>
                <c:pt idx="1534">
                  <c:v>12677</c:v>
                </c:pt>
                <c:pt idx="1535">
                  <c:v>12678</c:v>
                </c:pt>
                <c:pt idx="1536">
                  <c:v>12679</c:v>
                </c:pt>
                <c:pt idx="1537">
                  <c:v>12680</c:v>
                </c:pt>
                <c:pt idx="1538">
                  <c:v>12681</c:v>
                </c:pt>
                <c:pt idx="1539">
                  <c:v>12682</c:v>
                </c:pt>
                <c:pt idx="1540">
                  <c:v>12683</c:v>
                </c:pt>
                <c:pt idx="1541">
                  <c:v>12684</c:v>
                </c:pt>
                <c:pt idx="1542">
                  <c:v>12685</c:v>
                </c:pt>
                <c:pt idx="1543">
                  <c:v>12686</c:v>
                </c:pt>
                <c:pt idx="1544">
                  <c:v>12687</c:v>
                </c:pt>
                <c:pt idx="1545">
                  <c:v>12688</c:v>
                </c:pt>
                <c:pt idx="1546">
                  <c:v>12689</c:v>
                </c:pt>
                <c:pt idx="1547">
                  <c:v>12690</c:v>
                </c:pt>
                <c:pt idx="1548">
                  <c:v>12691</c:v>
                </c:pt>
                <c:pt idx="1549">
                  <c:v>12692</c:v>
                </c:pt>
                <c:pt idx="1550">
                  <c:v>12693</c:v>
                </c:pt>
                <c:pt idx="1551">
                  <c:v>12694</c:v>
                </c:pt>
                <c:pt idx="1552">
                  <c:v>12695</c:v>
                </c:pt>
                <c:pt idx="1553">
                  <c:v>12696</c:v>
                </c:pt>
                <c:pt idx="1554">
                  <c:v>12697</c:v>
                </c:pt>
                <c:pt idx="1555">
                  <c:v>12698</c:v>
                </c:pt>
                <c:pt idx="1556">
                  <c:v>12699</c:v>
                </c:pt>
                <c:pt idx="1557">
                  <c:v>12700</c:v>
                </c:pt>
                <c:pt idx="1558">
                  <c:v>12701</c:v>
                </c:pt>
                <c:pt idx="1559">
                  <c:v>12702</c:v>
                </c:pt>
                <c:pt idx="1560">
                  <c:v>12703</c:v>
                </c:pt>
                <c:pt idx="1561">
                  <c:v>12704</c:v>
                </c:pt>
                <c:pt idx="1562">
                  <c:v>12705</c:v>
                </c:pt>
                <c:pt idx="1563">
                  <c:v>12706</c:v>
                </c:pt>
                <c:pt idx="1564">
                  <c:v>12707</c:v>
                </c:pt>
                <c:pt idx="1565">
                  <c:v>12708</c:v>
                </c:pt>
                <c:pt idx="1566">
                  <c:v>12709</c:v>
                </c:pt>
                <c:pt idx="1567">
                  <c:v>12710</c:v>
                </c:pt>
                <c:pt idx="1568">
                  <c:v>12711</c:v>
                </c:pt>
                <c:pt idx="1569">
                  <c:v>12712</c:v>
                </c:pt>
                <c:pt idx="1570">
                  <c:v>12713</c:v>
                </c:pt>
                <c:pt idx="1571">
                  <c:v>12714</c:v>
                </c:pt>
                <c:pt idx="1572">
                  <c:v>12715</c:v>
                </c:pt>
                <c:pt idx="1573">
                  <c:v>12716</c:v>
                </c:pt>
                <c:pt idx="1574">
                  <c:v>12717</c:v>
                </c:pt>
                <c:pt idx="1575">
                  <c:v>12718</c:v>
                </c:pt>
                <c:pt idx="1576">
                  <c:v>12719</c:v>
                </c:pt>
                <c:pt idx="1577">
                  <c:v>12720</c:v>
                </c:pt>
                <c:pt idx="1578">
                  <c:v>12721</c:v>
                </c:pt>
                <c:pt idx="1579">
                  <c:v>12722</c:v>
                </c:pt>
                <c:pt idx="1580">
                  <c:v>12723</c:v>
                </c:pt>
                <c:pt idx="1581">
                  <c:v>12724</c:v>
                </c:pt>
                <c:pt idx="1582">
                  <c:v>12725</c:v>
                </c:pt>
                <c:pt idx="1583">
                  <c:v>12726</c:v>
                </c:pt>
                <c:pt idx="1584">
                  <c:v>12727</c:v>
                </c:pt>
                <c:pt idx="1585">
                  <c:v>12728</c:v>
                </c:pt>
                <c:pt idx="1586">
                  <c:v>12729</c:v>
                </c:pt>
                <c:pt idx="1587">
                  <c:v>12730</c:v>
                </c:pt>
                <c:pt idx="1588">
                  <c:v>12731</c:v>
                </c:pt>
                <c:pt idx="1589">
                  <c:v>12732</c:v>
                </c:pt>
                <c:pt idx="1590">
                  <c:v>12733</c:v>
                </c:pt>
                <c:pt idx="1591">
                  <c:v>12734</c:v>
                </c:pt>
                <c:pt idx="1592">
                  <c:v>12735</c:v>
                </c:pt>
                <c:pt idx="1593">
                  <c:v>12736</c:v>
                </c:pt>
                <c:pt idx="1594">
                  <c:v>12737</c:v>
                </c:pt>
                <c:pt idx="1595">
                  <c:v>12738</c:v>
                </c:pt>
                <c:pt idx="1596">
                  <c:v>12739</c:v>
                </c:pt>
                <c:pt idx="1597">
                  <c:v>12740</c:v>
                </c:pt>
                <c:pt idx="1598">
                  <c:v>12741</c:v>
                </c:pt>
                <c:pt idx="1599">
                  <c:v>12742</c:v>
                </c:pt>
                <c:pt idx="1600">
                  <c:v>12743</c:v>
                </c:pt>
                <c:pt idx="1601">
                  <c:v>12744</c:v>
                </c:pt>
                <c:pt idx="1602">
                  <c:v>12745</c:v>
                </c:pt>
                <c:pt idx="1603">
                  <c:v>12746</c:v>
                </c:pt>
                <c:pt idx="1604">
                  <c:v>12747</c:v>
                </c:pt>
                <c:pt idx="1605">
                  <c:v>12748</c:v>
                </c:pt>
                <c:pt idx="1606">
                  <c:v>12749</c:v>
                </c:pt>
                <c:pt idx="1607">
                  <c:v>12750</c:v>
                </c:pt>
                <c:pt idx="1608">
                  <c:v>12751</c:v>
                </c:pt>
                <c:pt idx="1609">
                  <c:v>12752</c:v>
                </c:pt>
                <c:pt idx="1610">
                  <c:v>12753</c:v>
                </c:pt>
                <c:pt idx="1611">
                  <c:v>12754</c:v>
                </c:pt>
                <c:pt idx="1612">
                  <c:v>12755</c:v>
                </c:pt>
                <c:pt idx="1613">
                  <c:v>12756</c:v>
                </c:pt>
                <c:pt idx="1614">
                  <c:v>12757</c:v>
                </c:pt>
                <c:pt idx="1615">
                  <c:v>12758</c:v>
                </c:pt>
                <c:pt idx="1616">
                  <c:v>12759</c:v>
                </c:pt>
                <c:pt idx="1617">
                  <c:v>12760</c:v>
                </c:pt>
                <c:pt idx="1618">
                  <c:v>12761</c:v>
                </c:pt>
                <c:pt idx="1619">
                  <c:v>12762</c:v>
                </c:pt>
                <c:pt idx="1620">
                  <c:v>12763</c:v>
                </c:pt>
                <c:pt idx="1621">
                  <c:v>12764</c:v>
                </c:pt>
                <c:pt idx="1622">
                  <c:v>12765</c:v>
                </c:pt>
                <c:pt idx="1623">
                  <c:v>12766</c:v>
                </c:pt>
                <c:pt idx="1624">
                  <c:v>12767</c:v>
                </c:pt>
                <c:pt idx="1625">
                  <c:v>12768</c:v>
                </c:pt>
                <c:pt idx="1626">
                  <c:v>12769</c:v>
                </c:pt>
                <c:pt idx="1627">
                  <c:v>12770</c:v>
                </c:pt>
                <c:pt idx="1628">
                  <c:v>12771</c:v>
                </c:pt>
                <c:pt idx="1629">
                  <c:v>12772</c:v>
                </c:pt>
                <c:pt idx="1630">
                  <c:v>12773</c:v>
                </c:pt>
                <c:pt idx="1631">
                  <c:v>12774</c:v>
                </c:pt>
                <c:pt idx="1632">
                  <c:v>12775</c:v>
                </c:pt>
                <c:pt idx="1633">
                  <c:v>12776</c:v>
                </c:pt>
                <c:pt idx="1634">
                  <c:v>12777</c:v>
                </c:pt>
                <c:pt idx="1635">
                  <c:v>12778</c:v>
                </c:pt>
                <c:pt idx="1636">
                  <c:v>12779</c:v>
                </c:pt>
                <c:pt idx="1637">
                  <c:v>12780</c:v>
                </c:pt>
                <c:pt idx="1638">
                  <c:v>12781</c:v>
                </c:pt>
                <c:pt idx="1639">
                  <c:v>12782</c:v>
                </c:pt>
                <c:pt idx="1640">
                  <c:v>12783</c:v>
                </c:pt>
                <c:pt idx="1641">
                  <c:v>12784</c:v>
                </c:pt>
                <c:pt idx="1642">
                  <c:v>12785</c:v>
                </c:pt>
                <c:pt idx="1643">
                  <c:v>12786</c:v>
                </c:pt>
                <c:pt idx="1644">
                  <c:v>12787</c:v>
                </c:pt>
                <c:pt idx="1645">
                  <c:v>12788</c:v>
                </c:pt>
                <c:pt idx="1646">
                  <c:v>12789</c:v>
                </c:pt>
                <c:pt idx="1647">
                  <c:v>12790</c:v>
                </c:pt>
                <c:pt idx="1648">
                  <c:v>12791</c:v>
                </c:pt>
                <c:pt idx="1649">
                  <c:v>12792</c:v>
                </c:pt>
                <c:pt idx="1650">
                  <c:v>12793</c:v>
                </c:pt>
                <c:pt idx="1651">
                  <c:v>12794</c:v>
                </c:pt>
                <c:pt idx="1652">
                  <c:v>12795</c:v>
                </c:pt>
                <c:pt idx="1653">
                  <c:v>12796</c:v>
                </c:pt>
                <c:pt idx="1654">
                  <c:v>12797</c:v>
                </c:pt>
                <c:pt idx="1655">
                  <c:v>12798</c:v>
                </c:pt>
                <c:pt idx="1656">
                  <c:v>12799</c:v>
                </c:pt>
                <c:pt idx="1657">
                  <c:v>12800</c:v>
                </c:pt>
                <c:pt idx="1658">
                  <c:v>12801</c:v>
                </c:pt>
                <c:pt idx="1659">
                  <c:v>12802</c:v>
                </c:pt>
                <c:pt idx="1660">
                  <c:v>12803</c:v>
                </c:pt>
                <c:pt idx="1661">
                  <c:v>12804</c:v>
                </c:pt>
                <c:pt idx="1662">
                  <c:v>12805</c:v>
                </c:pt>
                <c:pt idx="1663">
                  <c:v>12806</c:v>
                </c:pt>
                <c:pt idx="1664">
                  <c:v>12807</c:v>
                </c:pt>
                <c:pt idx="1665">
                  <c:v>12808</c:v>
                </c:pt>
                <c:pt idx="1666">
                  <c:v>12809</c:v>
                </c:pt>
                <c:pt idx="1667">
                  <c:v>12810</c:v>
                </c:pt>
                <c:pt idx="1668">
                  <c:v>12811</c:v>
                </c:pt>
                <c:pt idx="1669">
                  <c:v>12812</c:v>
                </c:pt>
                <c:pt idx="1670">
                  <c:v>12813</c:v>
                </c:pt>
                <c:pt idx="1671">
                  <c:v>12814</c:v>
                </c:pt>
                <c:pt idx="1672">
                  <c:v>12815</c:v>
                </c:pt>
                <c:pt idx="1673">
                  <c:v>12816</c:v>
                </c:pt>
                <c:pt idx="1674">
                  <c:v>12817</c:v>
                </c:pt>
                <c:pt idx="1675">
                  <c:v>12818</c:v>
                </c:pt>
                <c:pt idx="1676">
                  <c:v>12819</c:v>
                </c:pt>
                <c:pt idx="1677">
                  <c:v>12820</c:v>
                </c:pt>
                <c:pt idx="1678">
                  <c:v>12821</c:v>
                </c:pt>
                <c:pt idx="1679">
                  <c:v>12822</c:v>
                </c:pt>
                <c:pt idx="1680">
                  <c:v>12823</c:v>
                </c:pt>
                <c:pt idx="1681">
                  <c:v>12824</c:v>
                </c:pt>
                <c:pt idx="1682">
                  <c:v>12825</c:v>
                </c:pt>
                <c:pt idx="1683">
                  <c:v>12826</c:v>
                </c:pt>
                <c:pt idx="1684">
                  <c:v>12827</c:v>
                </c:pt>
                <c:pt idx="1685">
                  <c:v>12828</c:v>
                </c:pt>
                <c:pt idx="1686">
                  <c:v>12829</c:v>
                </c:pt>
                <c:pt idx="1687">
                  <c:v>12830</c:v>
                </c:pt>
                <c:pt idx="1688">
                  <c:v>12831</c:v>
                </c:pt>
                <c:pt idx="1689">
                  <c:v>12832</c:v>
                </c:pt>
                <c:pt idx="1690">
                  <c:v>12833</c:v>
                </c:pt>
                <c:pt idx="1691">
                  <c:v>12834</c:v>
                </c:pt>
                <c:pt idx="1692">
                  <c:v>12835</c:v>
                </c:pt>
                <c:pt idx="1693">
                  <c:v>12836</c:v>
                </c:pt>
                <c:pt idx="1694">
                  <c:v>12837</c:v>
                </c:pt>
                <c:pt idx="1695">
                  <c:v>12838</c:v>
                </c:pt>
                <c:pt idx="1696">
                  <c:v>12839</c:v>
                </c:pt>
                <c:pt idx="1697">
                  <c:v>12840</c:v>
                </c:pt>
                <c:pt idx="1698">
                  <c:v>12841</c:v>
                </c:pt>
                <c:pt idx="1699">
                  <c:v>12842</c:v>
                </c:pt>
                <c:pt idx="1700">
                  <c:v>12843</c:v>
                </c:pt>
                <c:pt idx="1701">
                  <c:v>12844</c:v>
                </c:pt>
                <c:pt idx="1702">
                  <c:v>12845</c:v>
                </c:pt>
                <c:pt idx="1703">
                  <c:v>12846</c:v>
                </c:pt>
                <c:pt idx="1704">
                  <c:v>12847</c:v>
                </c:pt>
                <c:pt idx="1705">
                  <c:v>12848</c:v>
                </c:pt>
                <c:pt idx="1706">
                  <c:v>12849</c:v>
                </c:pt>
                <c:pt idx="1707">
                  <c:v>12850</c:v>
                </c:pt>
                <c:pt idx="1708">
                  <c:v>12851</c:v>
                </c:pt>
                <c:pt idx="1709">
                  <c:v>12852</c:v>
                </c:pt>
                <c:pt idx="1710">
                  <c:v>12853</c:v>
                </c:pt>
                <c:pt idx="1711">
                  <c:v>12854</c:v>
                </c:pt>
                <c:pt idx="1712">
                  <c:v>12855</c:v>
                </c:pt>
                <c:pt idx="1713">
                  <c:v>12856</c:v>
                </c:pt>
                <c:pt idx="1714">
                  <c:v>12857</c:v>
                </c:pt>
                <c:pt idx="1715">
                  <c:v>12858</c:v>
                </c:pt>
                <c:pt idx="1716">
                  <c:v>12859</c:v>
                </c:pt>
                <c:pt idx="1717">
                  <c:v>12860</c:v>
                </c:pt>
                <c:pt idx="1718">
                  <c:v>12861</c:v>
                </c:pt>
                <c:pt idx="1719">
                  <c:v>12862</c:v>
                </c:pt>
                <c:pt idx="1720">
                  <c:v>12863</c:v>
                </c:pt>
                <c:pt idx="1721">
                  <c:v>12864</c:v>
                </c:pt>
                <c:pt idx="1722">
                  <c:v>12865</c:v>
                </c:pt>
                <c:pt idx="1723">
                  <c:v>12866</c:v>
                </c:pt>
                <c:pt idx="1724">
                  <c:v>12867</c:v>
                </c:pt>
                <c:pt idx="1725">
                  <c:v>12868</c:v>
                </c:pt>
                <c:pt idx="1726">
                  <c:v>12869</c:v>
                </c:pt>
                <c:pt idx="1727">
                  <c:v>12870</c:v>
                </c:pt>
                <c:pt idx="1728">
                  <c:v>12871</c:v>
                </c:pt>
                <c:pt idx="1729">
                  <c:v>12872</c:v>
                </c:pt>
                <c:pt idx="1730">
                  <c:v>12873</c:v>
                </c:pt>
                <c:pt idx="1731">
                  <c:v>12874</c:v>
                </c:pt>
                <c:pt idx="1732">
                  <c:v>12875</c:v>
                </c:pt>
                <c:pt idx="1733">
                  <c:v>12876</c:v>
                </c:pt>
                <c:pt idx="1734">
                  <c:v>12877</c:v>
                </c:pt>
                <c:pt idx="1735">
                  <c:v>12878</c:v>
                </c:pt>
                <c:pt idx="1736">
                  <c:v>12879</c:v>
                </c:pt>
                <c:pt idx="1737">
                  <c:v>12880</c:v>
                </c:pt>
                <c:pt idx="1738">
                  <c:v>12881</c:v>
                </c:pt>
                <c:pt idx="1739">
                  <c:v>12882</c:v>
                </c:pt>
                <c:pt idx="1740">
                  <c:v>12883</c:v>
                </c:pt>
                <c:pt idx="1741">
                  <c:v>12884</c:v>
                </c:pt>
                <c:pt idx="1742">
                  <c:v>12885</c:v>
                </c:pt>
                <c:pt idx="1743">
                  <c:v>12886</c:v>
                </c:pt>
                <c:pt idx="1744">
                  <c:v>12887</c:v>
                </c:pt>
                <c:pt idx="1745">
                  <c:v>12888</c:v>
                </c:pt>
                <c:pt idx="1746">
                  <c:v>12889</c:v>
                </c:pt>
                <c:pt idx="1747">
                  <c:v>12890</c:v>
                </c:pt>
                <c:pt idx="1748">
                  <c:v>12891</c:v>
                </c:pt>
                <c:pt idx="1749">
                  <c:v>12892</c:v>
                </c:pt>
                <c:pt idx="1750">
                  <c:v>12893</c:v>
                </c:pt>
                <c:pt idx="1751">
                  <c:v>12894</c:v>
                </c:pt>
                <c:pt idx="1752">
                  <c:v>12895</c:v>
                </c:pt>
                <c:pt idx="1753">
                  <c:v>12896</c:v>
                </c:pt>
                <c:pt idx="1754">
                  <c:v>12897</c:v>
                </c:pt>
                <c:pt idx="1755">
                  <c:v>12898</c:v>
                </c:pt>
                <c:pt idx="1756">
                  <c:v>12899</c:v>
                </c:pt>
                <c:pt idx="1757">
                  <c:v>12900</c:v>
                </c:pt>
                <c:pt idx="1758">
                  <c:v>12901</c:v>
                </c:pt>
                <c:pt idx="1759">
                  <c:v>12902</c:v>
                </c:pt>
                <c:pt idx="1760">
                  <c:v>12903</c:v>
                </c:pt>
                <c:pt idx="1761">
                  <c:v>12904</c:v>
                </c:pt>
                <c:pt idx="1762">
                  <c:v>12905</c:v>
                </c:pt>
                <c:pt idx="1763">
                  <c:v>12906</c:v>
                </c:pt>
                <c:pt idx="1764">
                  <c:v>12907</c:v>
                </c:pt>
                <c:pt idx="1765">
                  <c:v>12908</c:v>
                </c:pt>
                <c:pt idx="1766">
                  <c:v>12909</c:v>
                </c:pt>
                <c:pt idx="1767">
                  <c:v>12910</c:v>
                </c:pt>
                <c:pt idx="1768">
                  <c:v>12911</c:v>
                </c:pt>
                <c:pt idx="1769">
                  <c:v>12912</c:v>
                </c:pt>
                <c:pt idx="1770">
                  <c:v>12913</c:v>
                </c:pt>
                <c:pt idx="1771">
                  <c:v>12914</c:v>
                </c:pt>
                <c:pt idx="1772">
                  <c:v>12915</c:v>
                </c:pt>
                <c:pt idx="1773">
                  <c:v>12916</c:v>
                </c:pt>
                <c:pt idx="1774">
                  <c:v>12917</c:v>
                </c:pt>
                <c:pt idx="1775">
                  <c:v>12918</c:v>
                </c:pt>
                <c:pt idx="1776">
                  <c:v>12919</c:v>
                </c:pt>
                <c:pt idx="1777">
                  <c:v>12920</c:v>
                </c:pt>
                <c:pt idx="1778">
                  <c:v>12921</c:v>
                </c:pt>
                <c:pt idx="1779">
                  <c:v>12922</c:v>
                </c:pt>
                <c:pt idx="1780">
                  <c:v>12923</c:v>
                </c:pt>
                <c:pt idx="1781">
                  <c:v>12924</c:v>
                </c:pt>
                <c:pt idx="1782">
                  <c:v>12925</c:v>
                </c:pt>
                <c:pt idx="1783">
                  <c:v>12926</c:v>
                </c:pt>
                <c:pt idx="1784">
                  <c:v>12927</c:v>
                </c:pt>
                <c:pt idx="1785">
                  <c:v>12928</c:v>
                </c:pt>
                <c:pt idx="1786">
                  <c:v>12929</c:v>
                </c:pt>
                <c:pt idx="1787">
                  <c:v>12930</c:v>
                </c:pt>
                <c:pt idx="1788">
                  <c:v>12931</c:v>
                </c:pt>
                <c:pt idx="1789">
                  <c:v>12932</c:v>
                </c:pt>
                <c:pt idx="1790">
                  <c:v>12933</c:v>
                </c:pt>
                <c:pt idx="1791">
                  <c:v>12934</c:v>
                </c:pt>
                <c:pt idx="1792">
                  <c:v>12935</c:v>
                </c:pt>
                <c:pt idx="1793">
                  <c:v>12936</c:v>
                </c:pt>
                <c:pt idx="1794">
                  <c:v>12937</c:v>
                </c:pt>
                <c:pt idx="1795">
                  <c:v>12938</c:v>
                </c:pt>
                <c:pt idx="1796">
                  <c:v>12939</c:v>
                </c:pt>
                <c:pt idx="1797">
                  <c:v>12940</c:v>
                </c:pt>
                <c:pt idx="1798">
                  <c:v>12941</c:v>
                </c:pt>
                <c:pt idx="1799">
                  <c:v>12942</c:v>
                </c:pt>
                <c:pt idx="1800">
                  <c:v>12943</c:v>
                </c:pt>
                <c:pt idx="1801">
                  <c:v>12944</c:v>
                </c:pt>
                <c:pt idx="1802">
                  <c:v>12945</c:v>
                </c:pt>
                <c:pt idx="1803">
                  <c:v>12946</c:v>
                </c:pt>
                <c:pt idx="1804">
                  <c:v>12947</c:v>
                </c:pt>
                <c:pt idx="1805">
                  <c:v>12948</c:v>
                </c:pt>
                <c:pt idx="1806">
                  <c:v>12949</c:v>
                </c:pt>
                <c:pt idx="1807">
                  <c:v>12950</c:v>
                </c:pt>
                <c:pt idx="1808">
                  <c:v>12951</c:v>
                </c:pt>
                <c:pt idx="1809">
                  <c:v>12952</c:v>
                </c:pt>
                <c:pt idx="1810">
                  <c:v>12953</c:v>
                </c:pt>
                <c:pt idx="1811">
                  <c:v>12954</c:v>
                </c:pt>
                <c:pt idx="1812">
                  <c:v>12955</c:v>
                </c:pt>
                <c:pt idx="1813">
                  <c:v>12956</c:v>
                </c:pt>
                <c:pt idx="1814">
                  <c:v>12957</c:v>
                </c:pt>
                <c:pt idx="1815">
                  <c:v>12958</c:v>
                </c:pt>
                <c:pt idx="1816">
                  <c:v>12959</c:v>
                </c:pt>
                <c:pt idx="1817">
                  <c:v>12960</c:v>
                </c:pt>
                <c:pt idx="1818">
                  <c:v>12961</c:v>
                </c:pt>
                <c:pt idx="1819">
                  <c:v>12962</c:v>
                </c:pt>
                <c:pt idx="1820">
                  <c:v>12963</c:v>
                </c:pt>
                <c:pt idx="1821">
                  <c:v>12964</c:v>
                </c:pt>
                <c:pt idx="1822">
                  <c:v>12965</c:v>
                </c:pt>
                <c:pt idx="1823">
                  <c:v>12966</c:v>
                </c:pt>
                <c:pt idx="1824">
                  <c:v>12967</c:v>
                </c:pt>
                <c:pt idx="1825">
                  <c:v>12968</c:v>
                </c:pt>
                <c:pt idx="1826">
                  <c:v>12969</c:v>
                </c:pt>
                <c:pt idx="1827">
                  <c:v>12970</c:v>
                </c:pt>
                <c:pt idx="1828">
                  <c:v>12971</c:v>
                </c:pt>
                <c:pt idx="1829">
                  <c:v>12972</c:v>
                </c:pt>
                <c:pt idx="1830">
                  <c:v>12973</c:v>
                </c:pt>
                <c:pt idx="1831">
                  <c:v>12974</c:v>
                </c:pt>
                <c:pt idx="1832">
                  <c:v>12975</c:v>
                </c:pt>
                <c:pt idx="1833">
                  <c:v>12976</c:v>
                </c:pt>
                <c:pt idx="1834">
                  <c:v>12977</c:v>
                </c:pt>
                <c:pt idx="1835">
                  <c:v>12978</c:v>
                </c:pt>
                <c:pt idx="1836">
                  <c:v>12979</c:v>
                </c:pt>
                <c:pt idx="1837">
                  <c:v>12980</c:v>
                </c:pt>
                <c:pt idx="1838">
                  <c:v>12981</c:v>
                </c:pt>
                <c:pt idx="1839">
                  <c:v>12982</c:v>
                </c:pt>
                <c:pt idx="1840">
                  <c:v>12983</c:v>
                </c:pt>
                <c:pt idx="1841">
                  <c:v>12984</c:v>
                </c:pt>
                <c:pt idx="1842">
                  <c:v>12985</c:v>
                </c:pt>
                <c:pt idx="1843">
                  <c:v>12986</c:v>
                </c:pt>
                <c:pt idx="1844">
                  <c:v>12987</c:v>
                </c:pt>
                <c:pt idx="1845">
                  <c:v>12988</c:v>
                </c:pt>
                <c:pt idx="1846">
                  <c:v>12989</c:v>
                </c:pt>
                <c:pt idx="1847">
                  <c:v>12990</c:v>
                </c:pt>
                <c:pt idx="1848">
                  <c:v>12991</c:v>
                </c:pt>
                <c:pt idx="1849">
                  <c:v>12992</c:v>
                </c:pt>
                <c:pt idx="1850">
                  <c:v>12993</c:v>
                </c:pt>
                <c:pt idx="1851">
                  <c:v>12994</c:v>
                </c:pt>
                <c:pt idx="1852">
                  <c:v>12995</c:v>
                </c:pt>
                <c:pt idx="1853">
                  <c:v>12996</c:v>
                </c:pt>
                <c:pt idx="1854">
                  <c:v>12997</c:v>
                </c:pt>
                <c:pt idx="1855">
                  <c:v>12998</c:v>
                </c:pt>
                <c:pt idx="1856">
                  <c:v>12999</c:v>
                </c:pt>
                <c:pt idx="1857">
                  <c:v>13000</c:v>
                </c:pt>
                <c:pt idx="1858">
                  <c:v>13001</c:v>
                </c:pt>
                <c:pt idx="1859">
                  <c:v>13002</c:v>
                </c:pt>
                <c:pt idx="1860">
                  <c:v>13003</c:v>
                </c:pt>
                <c:pt idx="1861">
                  <c:v>13004</c:v>
                </c:pt>
                <c:pt idx="1862">
                  <c:v>13005</c:v>
                </c:pt>
                <c:pt idx="1863">
                  <c:v>13006</c:v>
                </c:pt>
                <c:pt idx="1864">
                  <c:v>13007</c:v>
                </c:pt>
                <c:pt idx="1865">
                  <c:v>13008</c:v>
                </c:pt>
                <c:pt idx="1866">
                  <c:v>13009</c:v>
                </c:pt>
                <c:pt idx="1867">
                  <c:v>13010</c:v>
                </c:pt>
                <c:pt idx="1868">
                  <c:v>13011</c:v>
                </c:pt>
                <c:pt idx="1869">
                  <c:v>13012</c:v>
                </c:pt>
                <c:pt idx="1870">
                  <c:v>13013</c:v>
                </c:pt>
                <c:pt idx="1871">
                  <c:v>13014</c:v>
                </c:pt>
                <c:pt idx="1872">
                  <c:v>13015</c:v>
                </c:pt>
                <c:pt idx="1873">
                  <c:v>13016</c:v>
                </c:pt>
                <c:pt idx="1874">
                  <c:v>13017</c:v>
                </c:pt>
                <c:pt idx="1875">
                  <c:v>13018</c:v>
                </c:pt>
                <c:pt idx="1876">
                  <c:v>13019</c:v>
                </c:pt>
                <c:pt idx="1877">
                  <c:v>13020</c:v>
                </c:pt>
                <c:pt idx="1878">
                  <c:v>13021</c:v>
                </c:pt>
                <c:pt idx="1879">
                  <c:v>13022</c:v>
                </c:pt>
                <c:pt idx="1880">
                  <c:v>13023</c:v>
                </c:pt>
                <c:pt idx="1881">
                  <c:v>13024</c:v>
                </c:pt>
                <c:pt idx="1882">
                  <c:v>13025</c:v>
                </c:pt>
                <c:pt idx="1883">
                  <c:v>13026</c:v>
                </c:pt>
                <c:pt idx="1884">
                  <c:v>13027</c:v>
                </c:pt>
                <c:pt idx="1885">
                  <c:v>13028</c:v>
                </c:pt>
                <c:pt idx="1886">
                  <c:v>13029</c:v>
                </c:pt>
                <c:pt idx="1887">
                  <c:v>13030</c:v>
                </c:pt>
                <c:pt idx="1888">
                  <c:v>13031</c:v>
                </c:pt>
                <c:pt idx="1889">
                  <c:v>13032</c:v>
                </c:pt>
                <c:pt idx="1890">
                  <c:v>13033</c:v>
                </c:pt>
                <c:pt idx="1891">
                  <c:v>13034</c:v>
                </c:pt>
                <c:pt idx="1892">
                  <c:v>13035</c:v>
                </c:pt>
                <c:pt idx="1893">
                  <c:v>13036</c:v>
                </c:pt>
                <c:pt idx="1894">
                  <c:v>13037</c:v>
                </c:pt>
                <c:pt idx="1895">
                  <c:v>13038</c:v>
                </c:pt>
                <c:pt idx="1896">
                  <c:v>13039</c:v>
                </c:pt>
                <c:pt idx="1897">
                  <c:v>13040</c:v>
                </c:pt>
                <c:pt idx="1898">
                  <c:v>13041</c:v>
                </c:pt>
                <c:pt idx="1899">
                  <c:v>13042</c:v>
                </c:pt>
                <c:pt idx="1900">
                  <c:v>13043</c:v>
                </c:pt>
                <c:pt idx="1901">
                  <c:v>13044</c:v>
                </c:pt>
                <c:pt idx="1902">
                  <c:v>13045</c:v>
                </c:pt>
                <c:pt idx="1903">
                  <c:v>13046</c:v>
                </c:pt>
                <c:pt idx="1904">
                  <c:v>13047</c:v>
                </c:pt>
                <c:pt idx="1905">
                  <c:v>13048</c:v>
                </c:pt>
                <c:pt idx="1906">
                  <c:v>13049</c:v>
                </c:pt>
                <c:pt idx="1907">
                  <c:v>13050</c:v>
                </c:pt>
                <c:pt idx="1908">
                  <c:v>13051</c:v>
                </c:pt>
                <c:pt idx="1909">
                  <c:v>13052</c:v>
                </c:pt>
                <c:pt idx="1910">
                  <c:v>13053</c:v>
                </c:pt>
                <c:pt idx="1911">
                  <c:v>13054</c:v>
                </c:pt>
                <c:pt idx="1912">
                  <c:v>13055</c:v>
                </c:pt>
                <c:pt idx="1913">
                  <c:v>13056</c:v>
                </c:pt>
                <c:pt idx="1914">
                  <c:v>13057</c:v>
                </c:pt>
                <c:pt idx="1915">
                  <c:v>13058</c:v>
                </c:pt>
                <c:pt idx="1916">
                  <c:v>13059</c:v>
                </c:pt>
                <c:pt idx="1917">
                  <c:v>13060</c:v>
                </c:pt>
                <c:pt idx="1918">
                  <c:v>13061</c:v>
                </c:pt>
                <c:pt idx="1919">
                  <c:v>13062</c:v>
                </c:pt>
                <c:pt idx="1920">
                  <c:v>13063</c:v>
                </c:pt>
                <c:pt idx="1921">
                  <c:v>13064</c:v>
                </c:pt>
                <c:pt idx="1922">
                  <c:v>13065</c:v>
                </c:pt>
                <c:pt idx="1923">
                  <c:v>13066</c:v>
                </c:pt>
                <c:pt idx="1924">
                  <c:v>13067</c:v>
                </c:pt>
                <c:pt idx="1925">
                  <c:v>13068</c:v>
                </c:pt>
                <c:pt idx="1926">
                  <c:v>13069</c:v>
                </c:pt>
                <c:pt idx="1927">
                  <c:v>13070</c:v>
                </c:pt>
                <c:pt idx="1928">
                  <c:v>13071</c:v>
                </c:pt>
                <c:pt idx="1929">
                  <c:v>13072</c:v>
                </c:pt>
                <c:pt idx="1930">
                  <c:v>13073</c:v>
                </c:pt>
                <c:pt idx="1931">
                  <c:v>13074</c:v>
                </c:pt>
                <c:pt idx="1932">
                  <c:v>13075</c:v>
                </c:pt>
                <c:pt idx="1933">
                  <c:v>13076</c:v>
                </c:pt>
                <c:pt idx="1934">
                  <c:v>13077</c:v>
                </c:pt>
                <c:pt idx="1935">
                  <c:v>13078</c:v>
                </c:pt>
                <c:pt idx="1936">
                  <c:v>13079</c:v>
                </c:pt>
                <c:pt idx="1937">
                  <c:v>13080</c:v>
                </c:pt>
                <c:pt idx="1938">
                  <c:v>13081</c:v>
                </c:pt>
                <c:pt idx="1939">
                  <c:v>13082</c:v>
                </c:pt>
                <c:pt idx="1940">
                  <c:v>13083</c:v>
                </c:pt>
                <c:pt idx="1941">
                  <c:v>13084</c:v>
                </c:pt>
                <c:pt idx="1942">
                  <c:v>13085</c:v>
                </c:pt>
                <c:pt idx="1943">
                  <c:v>13086</c:v>
                </c:pt>
                <c:pt idx="1944">
                  <c:v>13087</c:v>
                </c:pt>
                <c:pt idx="1945">
                  <c:v>13088</c:v>
                </c:pt>
                <c:pt idx="1946">
                  <c:v>13089</c:v>
                </c:pt>
                <c:pt idx="1947">
                  <c:v>13090</c:v>
                </c:pt>
                <c:pt idx="1948">
                  <c:v>13091</c:v>
                </c:pt>
                <c:pt idx="1949">
                  <c:v>13092</c:v>
                </c:pt>
                <c:pt idx="1950">
                  <c:v>13093</c:v>
                </c:pt>
                <c:pt idx="1951">
                  <c:v>13094</c:v>
                </c:pt>
                <c:pt idx="1952">
                  <c:v>13095</c:v>
                </c:pt>
                <c:pt idx="1953">
                  <c:v>13096</c:v>
                </c:pt>
                <c:pt idx="1954">
                  <c:v>13097</c:v>
                </c:pt>
                <c:pt idx="1955">
                  <c:v>13098</c:v>
                </c:pt>
                <c:pt idx="1956">
                  <c:v>13099</c:v>
                </c:pt>
                <c:pt idx="1957">
                  <c:v>13100</c:v>
                </c:pt>
                <c:pt idx="1958">
                  <c:v>13101</c:v>
                </c:pt>
                <c:pt idx="1959">
                  <c:v>13102</c:v>
                </c:pt>
                <c:pt idx="1960">
                  <c:v>13103</c:v>
                </c:pt>
                <c:pt idx="1961">
                  <c:v>13104</c:v>
                </c:pt>
                <c:pt idx="1962">
                  <c:v>13105</c:v>
                </c:pt>
                <c:pt idx="1963">
                  <c:v>13106</c:v>
                </c:pt>
                <c:pt idx="1964">
                  <c:v>13107</c:v>
                </c:pt>
                <c:pt idx="1965">
                  <c:v>13108</c:v>
                </c:pt>
                <c:pt idx="1966">
                  <c:v>13109</c:v>
                </c:pt>
                <c:pt idx="1967">
                  <c:v>13110</c:v>
                </c:pt>
                <c:pt idx="1968">
                  <c:v>13111</c:v>
                </c:pt>
                <c:pt idx="1969">
                  <c:v>13112</c:v>
                </c:pt>
                <c:pt idx="1970">
                  <c:v>13113</c:v>
                </c:pt>
                <c:pt idx="1971">
                  <c:v>13114</c:v>
                </c:pt>
                <c:pt idx="1972">
                  <c:v>13115</c:v>
                </c:pt>
                <c:pt idx="1973">
                  <c:v>13116</c:v>
                </c:pt>
                <c:pt idx="1974">
                  <c:v>13117</c:v>
                </c:pt>
                <c:pt idx="1975">
                  <c:v>13118</c:v>
                </c:pt>
                <c:pt idx="1976">
                  <c:v>13119</c:v>
                </c:pt>
                <c:pt idx="1977">
                  <c:v>13120</c:v>
                </c:pt>
                <c:pt idx="1978">
                  <c:v>13121</c:v>
                </c:pt>
                <c:pt idx="1979">
                  <c:v>13122</c:v>
                </c:pt>
                <c:pt idx="1980">
                  <c:v>13123</c:v>
                </c:pt>
                <c:pt idx="1981">
                  <c:v>13124</c:v>
                </c:pt>
                <c:pt idx="1982">
                  <c:v>13125</c:v>
                </c:pt>
                <c:pt idx="1983">
                  <c:v>13126</c:v>
                </c:pt>
                <c:pt idx="1984">
                  <c:v>13127</c:v>
                </c:pt>
                <c:pt idx="1985">
                  <c:v>13128</c:v>
                </c:pt>
                <c:pt idx="1986">
                  <c:v>13129</c:v>
                </c:pt>
                <c:pt idx="1987">
                  <c:v>13130</c:v>
                </c:pt>
                <c:pt idx="1988">
                  <c:v>13131</c:v>
                </c:pt>
                <c:pt idx="1989">
                  <c:v>13132</c:v>
                </c:pt>
                <c:pt idx="1990">
                  <c:v>13133</c:v>
                </c:pt>
                <c:pt idx="1991">
                  <c:v>13134</c:v>
                </c:pt>
                <c:pt idx="1992">
                  <c:v>13135</c:v>
                </c:pt>
                <c:pt idx="1993">
                  <c:v>13136</c:v>
                </c:pt>
                <c:pt idx="1994">
                  <c:v>13137</c:v>
                </c:pt>
                <c:pt idx="1995">
                  <c:v>13138</c:v>
                </c:pt>
                <c:pt idx="1996">
                  <c:v>13139</c:v>
                </c:pt>
                <c:pt idx="1997">
                  <c:v>13140</c:v>
                </c:pt>
                <c:pt idx="1998">
                  <c:v>13141</c:v>
                </c:pt>
                <c:pt idx="1999">
                  <c:v>13142</c:v>
                </c:pt>
                <c:pt idx="2000">
                  <c:v>13143</c:v>
                </c:pt>
                <c:pt idx="2001">
                  <c:v>13144</c:v>
                </c:pt>
                <c:pt idx="2002">
                  <c:v>13145</c:v>
                </c:pt>
                <c:pt idx="2003">
                  <c:v>13146</c:v>
                </c:pt>
                <c:pt idx="2004">
                  <c:v>13147</c:v>
                </c:pt>
                <c:pt idx="2005">
                  <c:v>13148</c:v>
                </c:pt>
                <c:pt idx="2006">
                  <c:v>13149</c:v>
                </c:pt>
                <c:pt idx="2007">
                  <c:v>13150</c:v>
                </c:pt>
                <c:pt idx="2008">
                  <c:v>13151</c:v>
                </c:pt>
                <c:pt idx="2009">
                  <c:v>13152</c:v>
                </c:pt>
                <c:pt idx="2010">
                  <c:v>13153</c:v>
                </c:pt>
                <c:pt idx="2011">
                  <c:v>13154</c:v>
                </c:pt>
                <c:pt idx="2012">
                  <c:v>13155</c:v>
                </c:pt>
                <c:pt idx="2013">
                  <c:v>13156</c:v>
                </c:pt>
                <c:pt idx="2014">
                  <c:v>13157</c:v>
                </c:pt>
                <c:pt idx="2015">
                  <c:v>13158</c:v>
                </c:pt>
                <c:pt idx="2016">
                  <c:v>13159</c:v>
                </c:pt>
                <c:pt idx="2017">
                  <c:v>13160</c:v>
                </c:pt>
                <c:pt idx="2018">
                  <c:v>13161</c:v>
                </c:pt>
                <c:pt idx="2019">
                  <c:v>13162</c:v>
                </c:pt>
                <c:pt idx="2020">
                  <c:v>13163</c:v>
                </c:pt>
                <c:pt idx="2021">
                  <c:v>13164</c:v>
                </c:pt>
                <c:pt idx="2022">
                  <c:v>13165</c:v>
                </c:pt>
                <c:pt idx="2023">
                  <c:v>13166</c:v>
                </c:pt>
                <c:pt idx="2024">
                  <c:v>13167</c:v>
                </c:pt>
                <c:pt idx="2025">
                  <c:v>13168</c:v>
                </c:pt>
                <c:pt idx="2026">
                  <c:v>13169</c:v>
                </c:pt>
                <c:pt idx="2027">
                  <c:v>13170</c:v>
                </c:pt>
                <c:pt idx="2028">
                  <c:v>13171</c:v>
                </c:pt>
                <c:pt idx="2029">
                  <c:v>13172</c:v>
                </c:pt>
                <c:pt idx="2030">
                  <c:v>13173</c:v>
                </c:pt>
                <c:pt idx="2031">
                  <c:v>13174</c:v>
                </c:pt>
                <c:pt idx="2032">
                  <c:v>13175</c:v>
                </c:pt>
                <c:pt idx="2033">
                  <c:v>13176</c:v>
                </c:pt>
                <c:pt idx="2034">
                  <c:v>13177</c:v>
                </c:pt>
                <c:pt idx="2035">
                  <c:v>13178</c:v>
                </c:pt>
                <c:pt idx="2036">
                  <c:v>13179</c:v>
                </c:pt>
                <c:pt idx="2037">
                  <c:v>13180</c:v>
                </c:pt>
                <c:pt idx="2038">
                  <c:v>13181</c:v>
                </c:pt>
                <c:pt idx="2039">
                  <c:v>13182</c:v>
                </c:pt>
                <c:pt idx="2040">
                  <c:v>13183</c:v>
                </c:pt>
                <c:pt idx="2041">
                  <c:v>13184</c:v>
                </c:pt>
                <c:pt idx="2042">
                  <c:v>13185</c:v>
                </c:pt>
                <c:pt idx="2043">
                  <c:v>13186</c:v>
                </c:pt>
                <c:pt idx="2044">
                  <c:v>13187</c:v>
                </c:pt>
                <c:pt idx="2045">
                  <c:v>13188</c:v>
                </c:pt>
                <c:pt idx="2046">
                  <c:v>13189</c:v>
                </c:pt>
                <c:pt idx="2047">
                  <c:v>13190</c:v>
                </c:pt>
                <c:pt idx="2048">
                  <c:v>13191</c:v>
                </c:pt>
                <c:pt idx="2049">
                  <c:v>13192</c:v>
                </c:pt>
                <c:pt idx="2050">
                  <c:v>13193</c:v>
                </c:pt>
                <c:pt idx="2051">
                  <c:v>13194</c:v>
                </c:pt>
                <c:pt idx="2052">
                  <c:v>13195</c:v>
                </c:pt>
                <c:pt idx="2053">
                  <c:v>13196</c:v>
                </c:pt>
                <c:pt idx="2054">
                  <c:v>13197</c:v>
                </c:pt>
                <c:pt idx="2055">
                  <c:v>13198</c:v>
                </c:pt>
                <c:pt idx="2056">
                  <c:v>13199</c:v>
                </c:pt>
                <c:pt idx="2057">
                  <c:v>13200</c:v>
                </c:pt>
                <c:pt idx="2058">
                  <c:v>13201</c:v>
                </c:pt>
                <c:pt idx="2059">
                  <c:v>13202</c:v>
                </c:pt>
                <c:pt idx="2060">
                  <c:v>13203</c:v>
                </c:pt>
                <c:pt idx="2061">
                  <c:v>13204</c:v>
                </c:pt>
                <c:pt idx="2062">
                  <c:v>13205</c:v>
                </c:pt>
                <c:pt idx="2063">
                  <c:v>13206</c:v>
                </c:pt>
                <c:pt idx="2064">
                  <c:v>13207</c:v>
                </c:pt>
                <c:pt idx="2065">
                  <c:v>13208</c:v>
                </c:pt>
                <c:pt idx="2066">
                  <c:v>13209</c:v>
                </c:pt>
                <c:pt idx="2067">
                  <c:v>13210</c:v>
                </c:pt>
                <c:pt idx="2068">
                  <c:v>13211</c:v>
                </c:pt>
                <c:pt idx="2069">
                  <c:v>13212</c:v>
                </c:pt>
                <c:pt idx="2070">
                  <c:v>13213</c:v>
                </c:pt>
                <c:pt idx="2071">
                  <c:v>13214</c:v>
                </c:pt>
                <c:pt idx="2072">
                  <c:v>13215</c:v>
                </c:pt>
                <c:pt idx="2073">
                  <c:v>13216</c:v>
                </c:pt>
                <c:pt idx="2074">
                  <c:v>13217</c:v>
                </c:pt>
                <c:pt idx="2075">
                  <c:v>13218</c:v>
                </c:pt>
                <c:pt idx="2076">
                  <c:v>13219</c:v>
                </c:pt>
                <c:pt idx="2077">
                  <c:v>13220</c:v>
                </c:pt>
                <c:pt idx="2078">
                  <c:v>13221</c:v>
                </c:pt>
                <c:pt idx="2079">
                  <c:v>13222</c:v>
                </c:pt>
                <c:pt idx="2080">
                  <c:v>13223</c:v>
                </c:pt>
                <c:pt idx="2081">
                  <c:v>13224</c:v>
                </c:pt>
                <c:pt idx="2082">
                  <c:v>13225</c:v>
                </c:pt>
                <c:pt idx="2083">
                  <c:v>13226</c:v>
                </c:pt>
                <c:pt idx="2084">
                  <c:v>13227</c:v>
                </c:pt>
                <c:pt idx="2085">
                  <c:v>13228</c:v>
                </c:pt>
                <c:pt idx="2086">
                  <c:v>13229</c:v>
                </c:pt>
                <c:pt idx="2087">
                  <c:v>13230</c:v>
                </c:pt>
                <c:pt idx="2088">
                  <c:v>13231</c:v>
                </c:pt>
                <c:pt idx="2089">
                  <c:v>13232</c:v>
                </c:pt>
                <c:pt idx="2090">
                  <c:v>13233</c:v>
                </c:pt>
                <c:pt idx="2091">
                  <c:v>13234</c:v>
                </c:pt>
                <c:pt idx="2092">
                  <c:v>13235</c:v>
                </c:pt>
                <c:pt idx="2093">
                  <c:v>13236</c:v>
                </c:pt>
                <c:pt idx="2094">
                  <c:v>13237</c:v>
                </c:pt>
                <c:pt idx="2095">
                  <c:v>13238</c:v>
                </c:pt>
                <c:pt idx="2096">
                  <c:v>13239</c:v>
                </c:pt>
                <c:pt idx="2097">
                  <c:v>13240</c:v>
                </c:pt>
                <c:pt idx="2098">
                  <c:v>13241</c:v>
                </c:pt>
                <c:pt idx="2099">
                  <c:v>13242</c:v>
                </c:pt>
                <c:pt idx="2100">
                  <c:v>13243</c:v>
                </c:pt>
                <c:pt idx="2101">
                  <c:v>13244</c:v>
                </c:pt>
                <c:pt idx="2102">
                  <c:v>13245</c:v>
                </c:pt>
                <c:pt idx="2103">
                  <c:v>13246</c:v>
                </c:pt>
                <c:pt idx="2104">
                  <c:v>13247</c:v>
                </c:pt>
                <c:pt idx="2105">
                  <c:v>13248</c:v>
                </c:pt>
                <c:pt idx="2106">
                  <c:v>13249</c:v>
                </c:pt>
                <c:pt idx="2107">
                  <c:v>13250</c:v>
                </c:pt>
                <c:pt idx="2108">
                  <c:v>13251</c:v>
                </c:pt>
                <c:pt idx="2109">
                  <c:v>13252</c:v>
                </c:pt>
                <c:pt idx="2110">
                  <c:v>13253</c:v>
                </c:pt>
                <c:pt idx="2111">
                  <c:v>13254</c:v>
                </c:pt>
                <c:pt idx="2112">
                  <c:v>13255</c:v>
                </c:pt>
                <c:pt idx="2113">
                  <c:v>13256</c:v>
                </c:pt>
                <c:pt idx="2114">
                  <c:v>13257</c:v>
                </c:pt>
                <c:pt idx="2115">
                  <c:v>13258</c:v>
                </c:pt>
                <c:pt idx="2116">
                  <c:v>13259</c:v>
                </c:pt>
                <c:pt idx="2117">
                  <c:v>13260</c:v>
                </c:pt>
                <c:pt idx="2118">
                  <c:v>13261</c:v>
                </c:pt>
                <c:pt idx="2119">
                  <c:v>13262</c:v>
                </c:pt>
                <c:pt idx="2120">
                  <c:v>13263</c:v>
                </c:pt>
                <c:pt idx="2121">
                  <c:v>13264</c:v>
                </c:pt>
                <c:pt idx="2122">
                  <c:v>13265</c:v>
                </c:pt>
                <c:pt idx="2123">
                  <c:v>13266</c:v>
                </c:pt>
                <c:pt idx="2124">
                  <c:v>13267</c:v>
                </c:pt>
                <c:pt idx="2125">
                  <c:v>13268</c:v>
                </c:pt>
                <c:pt idx="2126">
                  <c:v>13269</c:v>
                </c:pt>
                <c:pt idx="2127">
                  <c:v>13270</c:v>
                </c:pt>
                <c:pt idx="2128">
                  <c:v>13271</c:v>
                </c:pt>
                <c:pt idx="2129">
                  <c:v>13272</c:v>
                </c:pt>
                <c:pt idx="2130">
                  <c:v>13273</c:v>
                </c:pt>
                <c:pt idx="2131">
                  <c:v>13274</c:v>
                </c:pt>
                <c:pt idx="2132">
                  <c:v>13275</c:v>
                </c:pt>
                <c:pt idx="2133">
                  <c:v>13276</c:v>
                </c:pt>
                <c:pt idx="2134">
                  <c:v>13277</c:v>
                </c:pt>
                <c:pt idx="2135">
                  <c:v>13278</c:v>
                </c:pt>
                <c:pt idx="2136">
                  <c:v>13279</c:v>
                </c:pt>
                <c:pt idx="2137">
                  <c:v>13280</c:v>
                </c:pt>
                <c:pt idx="2138">
                  <c:v>13281</c:v>
                </c:pt>
                <c:pt idx="2139">
                  <c:v>13282</c:v>
                </c:pt>
                <c:pt idx="2140">
                  <c:v>13283</c:v>
                </c:pt>
                <c:pt idx="2141">
                  <c:v>13284</c:v>
                </c:pt>
                <c:pt idx="2142">
                  <c:v>13285</c:v>
                </c:pt>
                <c:pt idx="2143">
                  <c:v>13286</c:v>
                </c:pt>
                <c:pt idx="2144">
                  <c:v>13287</c:v>
                </c:pt>
                <c:pt idx="2145">
                  <c:v>13288</c:v>
                </c:pt>
                <c:pt idx="2146">
                  <c:v>13289</c:v>
                </c:pt>
                <c:pt idx="2147">
                  <c:v>13290</c:v>
                </c:pt>
                <c:pt idx="2148">
                  <c:v>13291</c:v>
                </c:pt>
                <c:pt idx="2149">
                  <c:v>13292</c:v>
                </c:pt>
                <c:pt idx="2150">
                  <c:v>13293</c:v>
                </c:pt>
                <c:pt idx="2151">
                  <c:v>13294</c:v>
                </c:pt>
                <c:pt idx="2152">
                  <c:v>13295</c:v>
                </c:pt>
                <c:pt idx="2153">
                  <c:v>13296</c:v>
                </c:pt>
                <c:pt idx="2154">
                  <c:v>13297</c:v>
                </c:pt>
                <c:pt idx="2155">
                  <c:v>13298</c:v>
                </c:pt>
                <c:pt idx="2156">
                  <c:v>13299</c:v>
                </c:pt>
                <c:pt idx="2157">
                  <c:v>13300</c:v>
                </c:pt>
                <c:pt idx="2158">
                  <c:v>13301</c:v>
                </c:pt>
                <c:pt idx="2159">
                  <c:v>13302</c:v>
                </c:pt>
                <c:pt idx="2160">
                  <c:v>13303</c:v>
                </c:pt>
                <c:pt idx="2161">
                  <c:v>13304</c:v>
                </c:pt>
                <c:pt idx="2162">
                  <c:v>13305</c:v>
                </c:pt>
                <c:pt idx="2163">
                  <c:v>13306</c:v>
                </c:pt>
                <c:pt idx="2164">
                  <c:v>13307</c:v>
                </c:pt>
                <c:pt idx="2165">
                  <c:v>13308</c:v>
                </c:pt>
                <c:pt idx="2166">
                  <c:v>13309</c:v>
                </c:pt>
                <c:pt idx="2167">
                  <c:v>13310</c:v>
                </c:pt>
                <c:pt idx="2168">
                  <c:v>13311</c:v>
                </c:pt>
                <c:pt idx="2169">
                  <c:v>13312</c:v>
                </c:pt>
                <c:pt idx="2170">
                  <c:v>13313</c:v>
                </c:pt>
                <c:pt idx="2171">
                  <c:v>13314</c:v>
                </c:pt>
                <c:pt idx="2172">
                  <c:v>13315</c:v>
                </c:pt>
                <c:pt idx="2173">
                  <c:v>13316</c:v>
                </c:pt>
                <c:pt idx="2174">
                  <c:v>13317</c:v>
                </c:pt>
                <c:pt idx="2175">
                  <c:v>13318</c:v>
                </c:pt>
                <c:pt idx="2176">
                  <c:v>13319</c:v>
                </c:pt>
                <c:pt idx="2177">
                  <c:v>13320</c:v>
                </c:pt>
                <c:pt idx="2178">
                  <c:v>13321</c:v>
                </c:pt>
                <c:pt idx="2179">
                  <c:v>13322</c:v>
                </c:pt>
                <c:pt idx="2180">
                  <c:v>13323</c:v>
                </c:pt>
                <c:pt idx="2181">
                  <c:v>13324</c:v>
                </c:pt>
                <c:pt idx="2182">
                  <c:v>13325</c:v>
                </c:pt>
                <c:pt idx="2183">
                  <c:v>13326</c:v>
                </c:pt>
                <c:pt idx="2184">
                  <c:v>13327</c:v>
                </c:pt>
                <c:pt idx="2185">
                  <c:v>13328</c:v>
                </c:pt>
                <c:pt idx="2186">
                  <c:v>13329</c:v>
                </c:pt>
                <c:pt idx="2187">
                  <c:v>13330</c:v>
                </c:pt>
                <c:pt idx="2188">
                  <c:v>13331</c:v>
                </c:pt>
                <c:pt idx="2189">
                  <c:v>13332</c:v>
                </c:pt>
                <c:pt idx="2190">
                  <c:v>13333</c:v>
                </c:pt>
                <c:pt idx="2191">
                  <c:v>13334</c:v>
                </c:pt>
                <c:pt idx="2192">
                  <c:v>13335</c:v>
                </c:pt>
                <c:pt idx="2193">
                  <c:v>13336</c:v>
                </c:pt>
                <c:pt idx="2194">
                  <c:v>13337</c:v>
                </c:pt>
                <c:pt idx="2195">
                  <c:v>13338</c:v>
                </c:pt>
                <c:pt idx="2196">
                  <c:v>13339</c:v>
                </c:pt>
                <c:pt idx="2197">
                  <c:v>13340</c:v>
                </c:pt>
                <c:pt idx="2198">
                  <c:v>13341</c:v>
                </c:pt>
                <c:pt idx="2199">
                  <c:v>13342</c:v>
                </c:pt>
                <c:pt idx="2200">
                  <c:v>13343</c:v>
                </c:pt>
                <c:pt idx="2201">
                  <c:v>13344</c:v>
                </c:pt>
                <c:pt idx="2202">
                  <c:v>13345</c:v>
                </c:pt>
                <c:pt idx="2203">
                  <c:v>13346</c:v>
                </c:pt>
                <c:pt idx="2204">
                  <c:v>13347</c:v>
                </c:pt>
                <c:pt idx="2205">
                  <c:v>13348</c:v>
                </c:pt>
                <c:pt idx="2206">
                  <c:v>13349</c:v>
                </c:pt>
                <c:pt idx="2207">
                  <c:v>13350</c:v>
                </c:pt>
                <c:pt idx="2208">
                  <c:v>13351</c:v>
                </c:pt>
                <c:pt idx="2209">
                  <c:v>13352</c:v>
                </c:pt>
                <c:pt idx="2210">
                  <c:v>13353</c:v>
                </c:pt>
                <c:pt idx="2211">
                  <c:v>13354</c:v>
                </c:pt>
                <c:pt idx="2212">
                  <c:v>13355</c:v>
                </c:pt>
                <c:pt idx="2213">
                  <c:v>13356</c:v>
                </c:pt>
                <c:pt idx="2214">
                  <c:v>13357</c:v>
                </c:pt>
                <c:pt idx="2215">
                  <c:v>13358</c:v>
                </c:pt>
                <c:pt idx="2216">
                  <c:v>13359</c:v>
                </c:pt>
                <c:pt idx="2217">
                  <c:v>13360</c:v>
                </c:pt>
                <c:pt idx="2218">
                  <c:v>13361</c:v>
                </c:pt>
                <c:pt idx="2219">
                  <c:v>13362</c:v>
                </c:pt>
                <c:pt idx="2220">
                  <c:v>13363</c:v>
                </c:pt>
                <c:pt idx="2221">
                  <c:v>13364</c:v>
                </c:pt>
                <c:pt idx="2222">
                  <c:v>13365</c:v>
                </c:pt>
                <c:pt idx="2223">
                  <c:v>13366</c:v>
                </c:pt>
                <c:pt idx="2224">
                  <c:v>13367</c:v>
                </c:pt>
                <c:pt idx="2225">
                  <c:v>13368</c:v>
                </c:pt>
                <c:pt idx="2226">
                  <c:v>13369</c:v>
                </c:pt>
                <c:pt idx="2227">
                  <c:v>13370</c:v>
                </c:pt>
                <c:pt idx="2228">
                  <c:v>13371</c:v>
                </c:pt>
                <c:pt idx="2229">
                  <c:v>13372</c:v>
                </c:pt>
                <c:pt idx="2230">
                  <c:v>13373</c:v>
                </c:pt>
                <c:pt idx="2231">
                  <c:v>13374</c:v>
                </c:pt>
                <c:pt idx="2232">
                  <c:v>13375</c:v>
                </c:pt>
                <c:pt idx="2233">
                  <c:v>13376</c:v>
                </c:pt>
                <c:pt idx="2234">
                  <c:v>13377</c:v>
                </c:pt>
                <c:pt idx="2235">
                  <c:v>13378</c:v>
                </c:pt>
                <c:pt idx="2236">
                  <c:v>13379</c:v>
                </c:pt>
                <c:pt idx="2237">
                  <c:v>13380</c:v>
                </c:pt>
                <c:pt idx="2238">
                  <c:v>13381</c:v>
                </c:pt>
                <c:pt idx="2239">
                  <c:v>13382</c:v>
                </c:pt>
                <c:pt idx="2240">
                  <c:v>13383</c:v>
                </c:pt>
                <c:pt idx="2241">
                  <c:v>13384</c:v>
                </c:pt>
                <c:pt idx="2242">
                  <c:v>13385</c:v>
                </c:pt>
                <c:pt idx="2243">
                  <c:v>13386</c:v>
                </c:pt>
                <c:pt idx="2244">
                  <c:v>13387</c:v>
                </c:pt>
                <c:pt idx="2245">
                  <c:v>13388</c:v>
                </c:pt>
                <c:pt idx="2246">
                  <c:v>13389</c:v>
                </c:pt>
                <c:pt idx="2247">
                  <c:v>13390</c:v>
                </c:pt>
                <c:pt idx="2248">
                  <c:v>13391</c:v>
                </c:pt>
                <c:pt idx="2249">
                  <c:v>13392</c:v>
                </c:pt>
                <c:pt idx="2250">
                  <c:v>13393</c:v>
                </c:pt>
                <c:pt idx="2251">
                  <c:v>13394</c:v>
                </c:pt>
                <c:pt idx="2252">
                  <c:v>13395</c:v>
                </c:pt>
                <c:pt idx="2253">
                  <c:v>13396</c:v>
                </c:pt>
                <c:pt idx="2254">
                  <c:v>13397</c:v>
                </c:pt>
                <c:pt idx="2255">
                  <c:v>13398</c:v>
                </c:pt>
                <c:pt idx="2256">
                  <c:v>13399</c:v>
                </c:pt>
                <c:pt idx="2257">
                  <c:v>13400</c:v>
                </c:pt>
                <c:pt idx="2258">
                  <c:v>13401</c:v>
                </c:pt>
                <c:pt idx="2259">
                  <c:v>13402</c:v>
                </c:pt>
                <c:pt idx="2260">
                  <c:v>13403</c:v>
                </c:pt>
                <c:pt idx="2261">
                  <c:v>13404</c:v>
                </c:pt>
                <c:pt idx="2262">
                  <c:v>13405</c:v>
                </c:pt>
                <c:pt idx="2263">
                  <c:v>13406</c:v>
                </c:pt>
                <c:pt idx="2264">
                  <c:v>13407</c:v>
                </c:pt>
                <c:pt idx="2265">
                  <c:v>13408</c:v>
                </c:pt>
                <c:pt idx="2266">
                  <c:v>13409</c:v>
                </c:pt>
                <c:pt idx="2267">
                  <c:v>13410</c:v>
                </c:pt>
                <c:pt idx="2268">
                  <c:v>13411</c:v>
                </c:pt>
                <c:pt idx="2269">
                  <c:v>13412</c:v>
                </c:pt>
                <c:pt idx="2270">
                  <c:v>13413</c:v>
                </c:pt>
                <c:pt idx="2271">
                  <c:v>13414</c:v>
                </c:pt>
                <c:pt idx="2272">
                  <c:v>13415</c:v>
                </c:pt>
                <c:pt idx="2273">
                  <c:v>13416</c:v>
                </c:pt>
                <c:pt idx="2274">
                  <c:v>13417</c:v>
                </c:pt>
                <c:pt idx="2275">
                  <c:v>13418</c:v>
                </c:pt>
                <c:pt idx="2276">
                  <c:v>13419</c:v>
                </c:pt>
                <c:pt idx="2277">
                  <c:v>13420</c:v>
                </c:pt>
                <c:pt idx="2278">
                  <c:v>13421</c:v>
                </c:pt>
                <c:pt idx="2279">
                  <c:v>13422</c:v>
                </c:pt>
                <c:pt idx="2280">
                  <c:v>13423</c:v>
                </c:pt>
                <c:pt idx="2281">
                  <c:v>13424</c:v>
                </c:pt>
                <c:pt idx="2282">
                  <c:v>13425</c:v>
                </c:pt>
                <c:pt idx="2283">
                  <c:v>13426</c:v>
                </c:pt>
                <c:pt idx="2284">
                  <c:v>13427</c:v>
                </c:pt>
                <c:pt idx="2285">
                  <c:v>13428</c:v>
                </c:pt>
                <c:pt idx="2286">
                  <c:v>13429</c:v>
                </c:pt>
                <c:pt idx="2287">
                  <c:v>13430</c:v>
                </c:pt>
                <c:pt idx="2288">
                  <c:v>13431</c:v>
                </c:pt>
                <c:pt idx="2289">
                  <c:v>13432</c:v>
                </c:pt>
                <c:pt idx="2290">
                  <c:v>13433</c:v>
                </c:pt>
                <c:pt idx="2291">
                  <c:v>13434</c:v>
                </c:pt>
                <c:pt idx="2292">
                  <c:v>13435</c:v>
                </c:pt>
                <c:pt idx="2293">
                  <c:v>13436</c:v>
                </c:pt>
                <c:pt idx="2294">
                  <c:v>13437</c:v>
                </c:pt>
                <c:pt idx="2295">
                  <c:v>13438</c:v>
                </c:pt>
                <c:pt idx="2296">
                  <c:v>13439</c:v>
                </c:pt>
                <c:pt idx="2297">
                  <c:v>13440</c:v>
                </c:pt>
                <c:pt idx="2298">
                  <c:v>13441</c:v>
                </c:pt>
                <c:pt idx="2299">
                  <c:v>13442</c:v>
                </c:pt>
                <c:pt idx="2300">
                  <c:v>13443</c:v>
                </c:pt>
                <c:pt idx="2301">
                  <c:v>13444</c:v>
                </c:pt>
                <c:pt idx="2302">
                  <c:v>13445</c:v>
                </c:pt>
                <c:pt idx="2303">
                  <c:v>13446</c:v>
                </c:pt>
                <c:pt idx="2304">
                  <c:v>13447</c:v>
                </c:pt>
                <c:pt idx="2305">
                  <c:v>13448</c:v>
                </c:pt>
                <c:pt idx="2306">
                  <c:v>13449</c:v>
                </c:pt>
                <c:pt idx="2307">
                  <c:v>13450</c:v>
                </c:pt>
                <c:pt idx="2308">
                  <c:v>13451</c:v>
                </c:pt>
                <c:pt idx="2309">
                  <c:v>13452</c:v>
                </c:pt>
                <c:pt idx="2310">
                  <c:v>13453</c:v>
                </c:pt>
                <c:pt idx="2311">
                  <c:v>13454</c:v>
                </c:pt>
                <c:pt idx="2312">
                  <c:v>13455</c:v>
                </c:pt>
                <c:pt idx="2313">
                  <c:v>13456</c:v>
                </c:pt>
                <c:pt idx="2314">
                  <c:v>13457</c:v>
                </c:pt>
                <c:pt idx="2315">
                  <c:v>13458</c:v>
                </c:pt>
                <c:pt idx="2316">
                  <c:v>13459</c:v>
                </c:pt>
                <c:pt idx="2317">
                  <c:v>13460</c:v>
                </c:pt>
                <c:pt idx="2318">
                  <c:v>13461</c:v>
                </c:pt>
                <c:pt idx="2319">
                  <c:v>13462</c:v>
                </c:pt>
                <c:pt idx="2320">
                  <c:v>13463</c:v>
                </c:pt>
                <c:pt idx="2321">
                  <c:v>13464</c:v>
                </c:pt>
                <c:pt idx="2322">
                  <c:v>13465</c:v>
                </c:pt>
                <c:pt idx="2323">
                  <c:v>13466</c:v>
                </c:pt>
                <c:pt idx="2324">
                  <c:v>13467</c:v>
                </c:pt>
                <c:pt idx="2325">
                  <c:v>13468</c:v>
                </c:pt>
                <c:pt idx="2326">
                  <c:v>13469</c:v>
                </c:pt>
                <c:pt idx="2327">
                  <c:v>13470</c:v>
                </c:pt>
                <c:pt idx="2328">
                  <c:v>13471</c:v>
                </c:pt>
                <c:pt idx="2329">
                  <c:v>13472</c:v>
                </c:pt>
                <c:pt idx="2330">
                  <c:v>13473</c:v>
                </c:pt>
                <c:pt idx="2331">
                  <c:v>13474</c:v>
                </c:pt>
                <c:pt idx="2332">
                  <c:v>13475</c:v>
                </c:pt>
                <c:pt idx="2333">
                  <c:v>13476</c:v>
                </c:pt>
                <c:pt idx="2334">
                  <c:v>13477</c:v>
                </c:pt>
                <c:pt idx="2335">
                  <c:v>13478</c:v>
                </c:pt>
                <c:pt idx="2336">
                  <c:v>13479</c:v>
                </c:pt>
                <c:pt idx="2337">
                  <c:v>13480</c:v>
                </c:pt>
                <c:pt idx="2338">
                  <c:v>13481</c:v>
                </c:pt>
                <c:pt idx="2339">
                  <c:v>13482</c:v>
                </c:pt>
                <c:pt idx="2340">
                  <c:v>13483</c:v>
                </c:pt>
                <c:pt idx="2341">
                  <c:v>13484</c:v>
                </c:pt>
                <c:pt idx="2342">
                  <c:v>13485</c:v>
                </c:pt>
                <c:pt idx="2343">
                  <c:v>13486</c:v>
                </c:pt>
                <c:pt idx="2344">
                  <c:v>13487</c:v>
                </c:pt>
                <c:pt idx="2345">
                  <c:v>13488</c:v>
                </c:pt>
                <c:pt idx="2346">
                  <c:v>13489</c:v>
                </c:pt>
                <c:pt idx="2347">
                  <c:v>13490</c:v>
                </c:pt>
                <c:pt idx="2348">
                  <c:v>13491</c:v>
                </c:pt>
                <c:pt idx="2349">
                  <c:v>13492</c:v>
                </c:pt>
                <c:pt idx="2350">
                  <c:v>13493</c:v>
                </c:pt>
                <c:pt idx="2351">
                  <c:v>13494</c:v>
                </c:pt>
                <c:pt idx="2352">
                  <c:v>13495</c:v>
                </c:pt>
                <c:pt idx="2353">
                  <c:v>13496</c:v>
                </c:pt>
                <c:pt idx="2354">
                  <c:v>13497</c:v>
                </c:pt>
                <c:pt idx="2355">
                  <c:v>13498</c:v>
                </c:pt>
                <c:pt idx="2356">
                  <c:v>13499</c:v>
                </c:pt>
                <c:pt idx="2357">
                  <c:v>13500</c:v>
                </c:pt>
                <c:pt idx="2358">
                  <c:v>13501</c:v>
                </c:pt>
                <c:pt idx="2359">
                  <c:v>13502</c:v>
                </c:pt>
                <c:pt idx="2360">
                  <c:v>13503</c:v>
                </c:pt>
                <c:pt idx="2361">
                  <c:v>13504</c:v>
                </c:pt>
                <c:pt idx="2362">
                  <c:v>13505</c:v>
                </c:pt>
                <c:pt idx="2363">
                  <c:v>13506</c:v>
                </c:pt>
                <c:pt idx="2364">
                  <c:v>13507</c:v>
                </c:pt>
                <c:pt idx="2365">
                  <c:v>13508</c:v>
                </c:pt>
                <c:pt idx="2366">
                  <c:v>13509</c:v>
                </c:pt>
                <c:pt idx="2367">
                  <c:v>13510</c:v>
                </c:pt>
                <c:pt idx="2368">
                  <c:v>13511</c:v>
                </c:pt>
                <c:pt idx="2369">
                  <c:v>13512</c:v>
                </c:pt>
                <c:pt idx="2370">
                  <c:v>13513</c:v>
                </c:pt>
                <c:pt idx="2371">
                  <c:v>13514</c:v>
                </c:pt>
                <c:pt idx="2372">
                  <c:v>13515</c:v>
                </c:pt>
                <c:pt idx="2373">
                  <c:v>13516</c:v>
                </c:pt>
                <c:pt idx="2374">
                  <c:v>13517</c:v>
                </c:pt>
                <c:pt idx="2375">
                  <c:v>13518</c:v>
                </c:pt>
                <c:pt idx="2376">
                  <c:v>13519</c:v>
                </c:pt>
                <c:pt idx="2377">
                  <c:v>13520</c:v>
                </c:pt>
                <c:pt idx="2378">
                  <c:v>13521</c:v>
                </c:pt>
                <c:pt idx="2379">
                  <c:v>13522</c:v>
                </c:pt>
                <c:pt idx="2380">
                  <c:v>13523</c:v>
                </c:pt>
                <c:pt idx="2381">
                  <c:v>13524</c:v>
                </c:pt>
                <c:pt idx="2382">
                  <c:v>13525</c:v>
                </c:pt>
                <c:pt idx="2383">
                  <c:v>13526</c:v>
                </c:pt>
                <c:pt idx="2384">
                  <c:v>13527</c:v>
                </c:pt>
                <c:pt idx="2385">
                  <c:v>13528</c:v>
                </c:pt>
                <c:pt idx="2386">
                  <c:v>13529</c:v>
                </c:pt>
                <c:pt idx="2387">
                  <c:v>13530</c:v>
                </c:pt>
                <c:pt idx="2388">
                  <c:v>13531</c:v>
                </c:pt>
                <c:pt idx="2389">
                  <c:v>13532</c:v>
                </c:pt>
                <c:pt idx="2390">
                  <c:v>13533</c:v>
                </c:pt>
                <c:pt idx="2391">
                  <c:v>13534</c:v>
                </c:pt>
                <c:pt idx="2392">
                  <c:v>13535</c:v>
                </c:pt>
                <c:pt idx="2393">
                  <c:v>13536</c:v>
                </c:pt>
                <c:pt idx="2394">
                  <c:v>13537</c:v>
                </c:pt>
                <c:pt idx="2395">
                  <c:v>13538</c:v>
                </c:pt>
                <c:pt idx="2396">
                  <c:v>13539</c:v>
                </c:pt>
                <c:pt idx="2397">
                  <c:v>13540</c:v>
                </c:pt>
                <c:pt idx="2398">
                  <c:v>13541</c:v>
                </c:pt>
                <c:pt idx="2399">
                  <c:v>13542</c:v>
                </c:pt>
                <c:pt idx="2400">
                  <c:v>13543</c:v>
                </c:pt>
                <c:pt idx="2401">
                  <c:v>13544</c:v>
                </c:pt>
                <c:pt idx="2402">
                  <c:v>13545</c:v>
                </c:pt>
                <c:pt idx="2403">
                  <c:v>13546</c:v>
                </c:pt>
                <c:pt idx="2404">
                  <c:v>13547</c:v>
                </c:pt>
                <c:pt idx="2405">
                  <c:v>13548</c:v>
                </c:pt>
                <c:pt idx="2406">
                  <c:v>13549</c:v>
                </c:pt>
                <c:pt idx="2407">
                  <c:v>13550</c:v>
                </c:pt>
                <c:pt idx="2408">
                  <c:v>13551</c:v>
                </c:pt>
                <c:pt idx="2409">
                  <c:v>13552</c:v>
                </c:pt>
                <c:pt idx="2410">
                  <c:v>13553</c:v>
                </c:pt>
                <c:pt idx="2411">
                  <c:v>13554</c:v>
                </c:pt>
                <c:pt idx="2412">
                  <c:v>13555</c:v>
                </c:pt>
                <c:pt idx="2413">
                  <c:v>13556</c:v>
                </c:pt>
                <c:pt idx="2414">
                  <c:v>13557</c:v>
                </c:pt>
                <c:pt idx="2415">
                  <c:v>13558</c:v>
                </c:pt>
                <c:pt idx="2416">
                  <c:v>13559</c:v>
                </c:pt>
                <c:pt idx="2417">
                  <c:v>13560</c:v>
                </c:pt>
                <c:pt idx="2418">
                  <c:v>13561</c:v>
                </c:pt>
                <c:pt idx="2419">
                  <c:v>13562</c:v>
                </c:pt>
                <c:pt idx="2420">
                  <c:v>13563</c:v>
                </c:pt>
                <c:pt idx="2421">
                  <c:v>13564</c:v>
                </c:pt>
                <c:pt idx="2422">
                  <c:v>13565</c:v>
                </c:pt>
                <c:pt idx="2423">
                  <c:v>13566</c:v>
                </c:pt>
                <c:pt idx="2424">
                  <c:v>13567</c:v>
                </c:pt>
                <c:pt idx="2425">
                  <c:v>13568</c:v>
                </c:pt>
                <c:pt idx="2426">
                  <c:v>13569</c:v>
                </c:pt>
                <c:pt idx="2427">
                  <c:v>13570</c:v>
                </c:pt>
                <c:pt idx="2428">
                  <c:v>13571</c:v>
                </c:pt>
                <c:pt idx="2429">
                  <c:v>13572</c:v>
                </c:pt>
                <c:pt idx="2430">
                  <c:v>13573</c:v>
                </c:pt>
                <c:pt idx="2431">
                  <c:v>13574</c:v>
                </c:pt>
                <c:pt idx="2432">
                  <c:v>13575</c:v>
                </c:pt>
                <c:pt idx="2433">
                  <c:v>13576</c:v>
                </c:pt>
                <c:pt idx="2434">
                  <c:v>13577</c:v>
                </c:pt>
                <c:pt idx="2435">
                  <c:v>13578</c:v>
                </c:pt>
                <c:pt idx="2436">
                  <c:v>13579</c:v>
                </c:pt>
                <c:pt idx="2437">
                  <c:v>13580</c:v>
                </c:pt>
                <c:pt idx="2438">
                  <c:v>13581</c:v>
                </c:pt>
                <c:pt idx="2439">
                  <c:v>13582</c:v>
                </c:pt>
                <c:pt idx="2440">
                  <c:v>13583</c:v>
                </c:pt>
                <c:pt idx="2441">
                  <c:v>13584</c:v>
                </c:pt>
                <c:pt idx="2442">
                  <c:v>13585</c:v>
                </c:pt>
                <c:pt idx="2443">
                  <c:v>13586</c:v>
                </c:pt>
                <c:pt idx="2444">
                  <c:v>13587</c:v>
                </c:pt>
                <c:pt idx="2445">
                  <c:v>13588</c:v>
                </c:pt>
                <c:pt idx="2446">
                  <c:v>13589</c:v>
                </c:pt>
                <c:pt idx="2447">
                  <c:v>13590</c:v>
                </c:pt>
                <c:pt idx="2448">
                  <c:v>13591</c:v>
                </c:pt>
                <c:pt idx="2449">
                  <c:v>13592</c:v>
                </c:pt>
                <c:pt idx="2450">
                  <c:v>13593</c:v>
                </c:pt>
                <c:pt idx="2451">
                  <c:v>13594</c:v>
                </c:pt>
                <c:pt idx="2452">
                  <c:v>13595</c:v>
                </c:pt>
                <c:pt idx="2453">
                  <c:v>13596</c:v>
                </c:pt>
                <c:pt idx="2454">
                  <c:v>13597</c:v>
                </c:pt>
                <c:pt idx="2455">
                  <c:v>13598</c:v>
                </c:pt>
                <c:pt idx="2456">
                  <c:v>13599</c:v>
                </c:pt>
                <c:pt idx="2457">
                  <c:v>13600</c:v>
                </c:pt>
                <c:pt idx="2458">
                  <c:v>13601</c:v>
                </c:pt>
                <c:pt idx="2459">
                  <c:v>13602</c:v>
                </c:pt>
                <c:pt idx="2460">
                  <c:v>13603</c:v>
                </c:pt>
                <c:pt idx="2461">
                  <c:v>13604</c:v>
                </c:pt>
                <c:pt idx="2462">
                  <c:v>13605</c:v>
                </c:pt>
                <c:pt idx="2463">
                  <c:v>13606</c:v>
                </c:pt>
                <c:pt idx="2464">
                  <c:v>13607</c:v>
                </c:pt>
                <c:pt idx="2465">
                  <c:v>13608</c:v>
                </c:pt>
                <c:pt idx="2466">
                  <c:v>13609</c:v>
                </c:pt>
                <c:pt idx="2467">
                  <c:v>13610</c:v>
                </c:pt>
                <c:pt idx="2468">
                  <c:v>13611</c:v>
                </c:pt>
                <c:pt idx="2469">
                  <c:v>13612</c:v>
                </c:pt>
                <c:pt idx="2470">
                  <c:v>13613</c:v>
                </c:pt>
                <c:pt idx="2471">
                  <c:v>13614</c:v>
                </c:pt>
                <c:pt idx="2472">
                  <c:v>13615</c:v>
                </c:pt>
                <c:pt idx="2473">
                  <c:v>13616</c:v>
                </c:pt>
                <c:pt idx="2474">
                  <c:v>13617</c:v>
                </c:pt>
                <c:pt idx="2475">
                  <c:v>13618</c:v>
                </c:pt>
                <c:pt idx="2476">
                  <c:v>13619</c:v>
                </c:pt>
                <c:pt idx="2477">
                  <c:v>13620</c:v>
                </c:pt>
                <c:pt idx="2478">
                  <c:v>13621</c:v>
                </c:pt>
                <c:pt idx="2479">
                  <c:v>13622</c:v>
                </c:pt>
                <c:pt idx="2480">
                  <c:v>13623</c:v>
                </c:pt>
                <c:pt idx="2481">
                  <c:v>13624</c:v>
                </c:pt>
                <c:pt idx="2482">
                  <c:v>13625</c:v>
                </c:pt>
                <c:pt idx="2483">
                  <c:v>13626</c:v>
                </c:pt>
                <c:pt idx="2484">
                  <c:v>13627</c:v>
                </c:pt>
                <c:pt idx="2485">
                  <c:v>13628</c:v>
                </c:pt>
                <c:pt idx="2486">
                  <c:v>13629</c:v>
                </c:pt>
                <c:pt idx="2487">
                  <c:v>13630</c:v>
                </c:pt>
                <c:pt idx="2488">
                  <c:v>13631</c:v>
                </c:pt>
                <c:pt idx="2489">
                  <c:v>13632</c:v>
                </c:pt>
                <c:pt idx="2490">
                  <c:v>13633</c:v>
                </c:pt>
                <c:pt idx="2491">
                  <c:v>13634</c:v>
                </c:pt>
                <c:pt idx="2492">
                  <c:v>13635</c:v>
                </c:pt>
                <c:pt idx="2493">
                  <c:v>13636</c:v>
                </c:pt>
                <c:pt idx="2494">
                  <c:v>13637</c:v>
                </c:pt>
                <c:pt idx="2495">
                  <c:v>13638</c:v>
                </c:pt>
                <c:pt idx="2496">
                  <c:v>13639</c:v>
                </c:pt>
                <c:pt idx="2497">
                  <c:v>13640</c:v>
                </c:pt>
                <c:pt idx="2498">
                  <c:v>13641</c:v>
                </c:pt>
                <c:pt idx="2499">
                  <c:v>13642</c:v>
                </c:pt>
                <c:pt idx="2500">
                  <c:v>13643</c:v>
                </c:pt>
                <c:pt idx="2501">
                  <c:v>13644</c:v>
                </c:pt>
                <c:pt idx="2502">
                  <c:v>13645</c:v>
                </c:pt>
                <c:pt idx="2503">
                  <c:v>13646</c:v>
                </c:pt>
                <c:pt idx="2504">
                  <c:v>13647</c:v>
                </c:pt>
                <c:pt idx="2505">
                  <c:v>13648</c:v>
                </c:pt>
                <c:pt idx="2506">
                  <c:v>13649</c:v>
                </c:pt>
                <c:pt idx="2507">
                  <c:v>13650</c:v>
                </c:pt>
                <c:pt idx="2508">
                  <c:v>13651</c:v>
                </c:pt>
                <c:pt idx="2509">
                  <c:v>13652</c:v>
                </c:pt>
                <c:pt idx="2510">
                  <c:v>13653</c:v>
                </c:pt>
                <c:pt idx="2511">
                  <c:v>13654</c:v>
                </c:pt>
                <c:pt idx="2512">
                  <c:v>13655</c:v>
                </c:pt>
                <c:pt idx="2513">
                  <c:v>13656</c:v>
                </c:pt>
                <c:pt idx="2514">
                  <c:v>13657</c:v>
                </c:pt>
                <c:pt idx="2515">
                  <c:v>13658</c:v>
                </c:pt>
                <c:pt idx="2516">
                  <c:v>13659</c:v>
                </c:pt>
                <c:pt idx="2517">
                  <c:v>13660</c:v>
                </c:pt>
                <c:pt idx="2518">
                  <c:v>13661</c:v>
                </c:pt>
                <c:pt idx="2519">
                  <c:v>13662</c:v>
                </c:pt>
                <c:pt idx="2520">
                  <c:v>13663</c:v>
                </c:pt>
                <c:pt idx="2521">
                  <c:v>13664</c:v>
                </c:pt>
                <c:pt idx="2522">
                  <c:v>13665</c:v>
                </c:pt>
                <c:pt idx="2523">
                  <c:v>13666</c:v>
                </c:pt>
                <c:pt idx="2524">
                  <c:v>13667</c:v>
                </c:pt>
                <c:pt idx="2525">
                  <c:v>13668</c:v>
                </c:pt>
                <c:pt idx="2526">
                  <c:v>13669</c:v>
                </c:pt>
                <c:pt idx="2527">
                  <c:v>13670</c:v>
                </c:pt>
                <c:pt idx="2528">
                  <c:v>13671</c:v>
                </c:pt>
                <c:pt idx="2529">
                  <c:v>13672</c:v>
                </c:pt>
                <c:pt idx="2530">
                  <c:v>13673</c:v>
                </c:pt>
                <c:pt idx="2531">
                  <c:v>13674</c:v>
                </c:pt>
                <c:pt idx="2532">
                  <c:v>13675</c:v>
                </c:pt>
                <c:pt idx="2533">
                  <c:v>13676</c:v>
                </c:pt>
                <c:pt idx="2534">
                  <c:v>13677</c:v>
                </c:pt>
                <c:pt idx="2535">
                  <c:v>13678</c:v>
                </c:pt>
                <c:pt idx="2536">
                  <c:v>13679</c:v>
                </c:pt>
                <c:pt idx="2537">
                  <c:v>13680</c:v>
                </c:pt>
                <c:pt idx="2538">
                  <c:v>13681</c:v>
                </c:pt>
                <c:pt idx="2539">
                  <c:v>13682</c:v>
                </c:pt>
                <c:pt idx="2540">
                  <c:v>13683</c:v>
                </c:pt>
                <c:pt idx="2541">
                  <c:v>13684</c:v>
                </c:pt>
                <c:pt idx="2542">
                  <c:v>13685</c:v>
                </c:pt>
                <c:pt idx="2543">
                  <c:v>13686</c:v>
                </c:pt>
                <c:pt idx="2544">
                  <c:v>13687</c:v>
                </c:pt>
                <c:pt idx="2545">
                  <c:v>13688</c:v>
                </c:pt>
                <c:pt idx="2546">
                  <c:v>13689</c:v>
                </c:pt>
                <c:pt idx="2547">
                  <c:v>13690</c:v>
                </c:pt>
                <c:pt idx="2548">
                  <c:v>13691</c:v>
                </c:pt>
                <c:pt idx="2549">
                  <c:v>13692</c:v>
                </c:pt>
                <c:pt idx="2550">
                  <c:v>13693</c:v>
                </c:pt>
                <c:pt idx="2551">
                  <c:v>13694</c:v>
                </c:pt>
                <c:pt idx="2552">
                  <c:v>13695</c:v>
                </c:pt>
                <c:pt idx="2553">
                  <c:v>13696</c:v>
                </c:pt>
                <c:pt idx="2554">
                  <c:v>13697</c:v>
                </c:pt>
                <c:pt idx="2555">
                  <c:v>13698</c:v>
                </c:pt>
                <c:pt idx="2556">
                  <c:v>13699</c:v>
                </c:pt>
                <c:pt idx="2557">
                  <c:v>13700</c:v>
                </c:pt>
                <c:pt idx="2558">
                  <c:v>13701</c:v>
                </c:pt>
                <c:pt idx="2559">
                  <c:v>13702</c:v>
                </c:pt>
                <c:pt idx="2560">
                  <c:v>13703</c:v>
                </c:pt>
                <c:pt idx="2561">
                  <c:v>13704</c:v>
                </c:pt>
                <c:pt idx="2562">
                  <c:v>13705</c:v>
                </c:pt>
                <c:pt idx="2563">
                  <c:v>13706</c:v>
                </c:pt>
                <c:pt idx="2564">
                  <c:v>13707</c:v>
                </c:pt>
                <c:pt idx="2565">
                  <c:v>13708</c:v>
                </c:pt>
                <c:pt idx="2566">
                  <c:v>13709</c:v>
                </c:pt>
                <c:pt idx="2567">
                  <c:v>13710</c:v>
                </c:pt>
                <c:pt idx="2568">
                  <c:v>13711</c:v>
                </c:pt>
                <c:pt idx="2569">
                  <c:v>13712</c:v>
                </c:pt>
                <c:pt idx="2570">
                  <c:v>13713</c:v>
                </c:pt>
                <c:pt idx="2571">
                  <c:v>13714</c:v>
                </c:pt>
                <c:pt idx="2572">
                  <c:v>13715</c:v>
                </c:pt>
                <c:pt idx="2573">
                  <c:v>13716</c:v>
                </c:pt>
                <c:pt idx="2574">
                  <c:v>13717</c:v>
                </c:pt>
                <c:pt idx="2575">
                  <c:v>13718</c:v>
                </c:pt>
                <c:pt idx="2576">
                  <c:v>13719</c:v>
                </c:pt>
                <c:pt idx="2577">
                  <c:v>13720</c:v>
                </c:pt>
                <c:pt idx="2578">
                  <c:v>13721</c:v>
                </c:pt>
                <c:pt idx="2579">
                  <c:v>13722</c:v>
                </c:pt>
                <c:pt idx="2580">
                  <c:v>13723</c:v>
                </c:pt>
                <c:pt idx="2581">
                  <c:v>13724</c:v>
                </c:pt>
                <c:pt idx="2582">
                  <c:v>13725</c:v>
                </c:pt>
                <c:pt idx="2583">
                  <c:v>13726</c:v>
                </c:pt>
                <c:pt idx="2584">
                  <c:v>13727</c:v>
                </c:pt>
                <c:pt idx="2585">
                  <c:v>13728</c:v>
                </c:pt>
                <c:pt idx="2586">
                  <c:v>13729</c:v>
                </c:pt>
                <c:pt idx="2587">
                  <c:v>13730</c:v>
                </c:pt>
                <c:pt idx="2588">
                  <c:v>13731</c:v>
                </c:pt>
                <c:pt idx="2589">
                  <c:v>13732</c:v>
                </c:pt>
                <c:pt idx="2590">
                  <c:v>13733</c:v>
                </c:pt>
                <c:pt idx="2591">
                  <c:v>13734</c:v>
                </c:pt>
                <c:pt idx="2592">
                  <c:v>13735</c:v>
                </c:pt>
                <c:pt idx="2593">
                  <c:v>13736</c:v>
                </c:pt>
                <c:pt idx="2594">
                  <c:v>13737</c:v>
                </c:pt>
                <c:pt idx="2595">
                  <c:v>13738</c:v>
                </c:pt>
                <c:pt idx="2596">
                  <c:v>13739</c:v>
                </c:pt>
                <c:pt idx="2597">
                  <c:v>13740</c:v>
                </c:pt>
                <c:pt idx="2598">
                  <c:v>13741</c:v>
                </c:pt>
                <c:pt idx="2599">
                  <c:v>13742</c:v>
                </c:pt>
                <c:pt idx="2600">
                  <c:v>13743</c:v>
                </c:pt>
                <c:pt idx="2601">
                  <c:v>13744</c:v>
                </c:pt>
                <c:pt idx="2602">
                  <c:v>13745</c:v>
                </c:pt>
                <c:pt idx="2603">
                  <c:v>13746</c:v>
                </c:pt>
                <c:pt idx="2604">
                  <c:v>13747</c:v>
                </c:pt>
                <c:pt idx="2605">
                  <c:v>13748</c:v>
                </c:pt>
                <c:pt idx="2606">
                  <c:v>13749</c:v>
                </c:pt>
                <c:pt idx="2607">
                  <c:v>13750</c:v>
                </c:pt>
                <c:pt idx="2608">
                  <c:v>13751</c:v>
                </c:pt>
                <c:pt idx="2609">
                  <c:v>13752</c:v>
                </c:pt>
                <c:pt idx="2610">
                  <c:v>13753</c:v>
                </c:pt>
                <c:pt idx="2611">
                  <c:v>13754</c:v>
                </c:pt>
                <c:pt idx="2612">
                  <c:v>13755</c:v>
                </c:pt>
                <c:pt idx="2613">
                  <c:v>13756</c:v>
                </c:pt>
                <c:pt idx="2614">
                  <c:v>13757</c:v>
                </c:pt>
                <c:pt idx="2615">
                  <c:v>13758</c:v>
                </c:pt>
                <c:pt idx="2616">
                  <c:v>13759</c:v>
                </c:pt>
                <c:pt idx="2617">
                  <c:v>13760</c:v>
                </c:pt>
                <c:pt idx="2618">
                  <c:v>13761</c:v>
                </c:pt>
                <c:pt idx="2619">
                  <c:v>13762</c:v>
                </c:pt>
                <c:pt idx="2620">
                  <c:v>13763</c:v>
                </c:pt>
                <c:pt idx="2621">
                  <c:v>13764</c:v>
                </c:pt>
                <c:pt idx="2622">
                  <c:v>13765</c:v>
                </c:pt>
                <c:pt idx="2623">
                  <c:v>13766</c:v>
                </c:pt>
                <c:pt idx="2624">
                  <c:v>13767</c:v>
                </c:pt>
                <c:pt idx="2625">
                  <c:v>13768</c:v>
                </c:pt>
                <c:pt idx="2626">
                  <c:v>13769</c:v>
                </c:pt>
                <c:pt idx="2627">
                  <c:v>13770</c:v>
                </c:pt>
                <c:pt idx="2628">
                  <c:v>13771</c:v>
                </c:pt>
                <c:pt idx="2629">
                  <c:v>13772</c:v>
                </c:pt>
                <c:pt idx="2630">
                  <c:v>13773</c:v>
                </c:pt>
                <c:pt idx="2631">
                  <c:v>13774</c:v>
                </c:pt>
                <c:pt idx="2632">
                  <c:v>13775</c:v>
                </c:pt>
                <c:pt idx="2633">
                  <c:v>13776</c:v>
                </c:pt>
                <c:pt idx="2634">
                  <c:v>13777</c:v>
                </c:pt>
                <c:pt idx="2635">
                  <c:v>13778</c:v>
                </c:pt>
                <c:pt idx="2636">
                  <c:v>13779</c:v>
                </c:pt>
                <c:pt idx="2637">
                  <c:v>13780</c:v>
                </c:pt>
                <c:pt idx="2638">
                  <c:v>13781</c:v>
                </c:pt>
                <c:pt idx="2639">
                  <c:v>13782</c:v>
                </c:pt>
                <c:pt idx="2640">
                  <c:v>13783</c:v>
                </c:pt>
                <c:pt idx="2641">
                  <c:v>13784</c:v>
                </c:pt>
                <c:pt idx="2642">
                  <c:v>13785</c:v>
                </c:pt>
                <c:pt idx="2643">
                  <c:v>13786</c:v>
                </c:pt>
                <c:pt idx="2644">
                  <c:v>13787</c:v>
                </c:pt>
                <c:pt idx="2645">
                  <c:v>13788</c:v>
                </c:pt>
                <c:pt idx="2646">
                  <c:v>13789</c:v>
                </c:pt>
                <c:pt idx="2647">
                  <c:v>13790</c:v>
                </c:pt>
                <c:pt idx="2648">
                  <c:v>13791</c:v>
                </c:pt>
                <c:pt idx="2649">
                  <c:v>13792</c:v>
                </c:pt>
                <c:pt idx="2650">
                  <c:v>13793</c:v>
                </c:pt>
                <c:pt idx="2651">
                  <c:v>13794</c:v>
                </c:pt>
                <c:pt idx="2652">
                  <c:v>13795</c:v>
                </c:pt>
                <c:pt idx="2653">
                  <c:v>13796</c:v>
                </c:pt>
                <c:pt idx="2654">
                  <c:v>13797</c:v>
                </c:pt>
                <c:pt idx="2655">
                  <c:v>13798</c:v>
                </c:pt>
                <c:pt idx="2656">
                  <c:v>13799</c:v>
                </c:pt>
                <c:pt idx="2657">
                  <c:v>13800</c:v>
                </c:pt>
                <c:pt idx="2658">
                  <c:v>13801</c:v>
                </c:pt>
                <c:pt idx="2659">
                  <c:v>13802</c:v>
                </c:pt>
                <c:pt idx="2660">
                  <c:v>13803</c:v>
                </c:pt>
                <c:pt idx="2661">
                  <c:v>13804</c:v>
                </c:pt>
                <c:pt idx="2662">
                  <c:v>13805</c:v>
                </c:pt>
                <c:pt idx="2663">
                  <c:v>13806</c:v>
                </c:pt>
                <c:pt idx="2664">
                  <c:v>13807</c:v>
                </c:pt>
                <c:pt idx="2665">
                  <c:v>13808</c:v>
                </c:pt>
                <c:pt idx="2666">
                  <c:v>13809</c:v>
                </c:pt>
                <c:pt idx="2667">
                  <c:v>13810</c:v>
                </c:pt>
                <c:pt idx="2668">
                  <c:v>13811</c:v>
                </c:pt>
                <c:pt idx="2669">
                  <c:v>13812</c:v>
                </c:pt>
                <c:pt idx="2670">
                  <c:v>13813</c:v>
                </c:pt>
                <c:pt idx="2671">
                  <c:v>13814</c:v>
                </c:pt>
                <c:pt idx="2672">
                  <c:v>13815</c:v>
                </c:pt>
                <c:pt idx="2673">
                  <c:v>13816</c:v>
                </c:pt>
                <c:pt idx="2674">
                  <c:v>13817</c:v>
                </c:pt>
                <c:pt idx="2675">
                  <c:v>13818</c:v>
                </c:pt>
                <c:pt idx="2676">
                  <c:v>13819</c:v>
                </c:pt>
                <c:pt idx="2677">
                  <c:v>13820</c:v>
                </c:pt>
                <c:pt idx="2678">
                  <c:v>13821</c:v>
                </c:pt>
                <c:pt idx="2679">
                  <c:v>13822</c:v>
                </c:pt>
                <c:pt idx="2680">
                  <c:v>13823</c:v>
                </c:pt>
                <c:pt idx="2681">
                  <c:v>13824</c:v>
                </c:pt>
                <c:pt idx="2682">
                  <c:v>13825</c:v>
                </c:pt>
                <c:pt idx="2683">
                  <c:v>13826</c:v>
                </c:pt>
                <c:pt idx="2684">
                  <c:v>13827</c:v>
                </c:pt>
                <c:pt idx="2685">
                  <c:v>13828</c:v>
                </c:pt>
                <c:pt idx="2686">
                  <c:v>13829</c:v>
                </c:pt>
                <c:pt idx="2687">
                  <c:v>13830</c:v>
                </c:pt>
                <c:pt idx="2688">
                  <c:v>13831</c:v>
                </c:pt>
                <c:pt idx="2689">
                  <c:v>13832</c:v>
                </c:pt>
                <c:pt idx="2690">
                  <c:v>13833</c:v>
                </c:pt>
                <c:pt idx="2691">
                  <c:v>13834</c:v>
                </c:pt>
                <c:pt idx="2692">
                  <c:v>13835</c:v>
                </c:pt>
                <c:pt idx="2693">
                  <c:v>13836</c:v>
                </c:pt>
                <c:pt idx="2694">
                  <c:v>13837</c:v>
                </c:pt>
                <c:pt idx="2695">
                  <c:v>13838</c:v>
                </c:pt>
                <c:pt idx="2696">
                  <c:v>13839</c:v>
                </c:pt>
                <c:pt idx="2697">
                  <c:v>13840</c:v>
                </c:pt>
                <c:pt idx="2698">
                  <c:v>13841</c:v>
                </c:pt>
                <c:pt idx="2699">
                  <c:v>13842</c:v>
                </c:pt>
                <c:pt idx="2700">
                  <c:v>13843</c:v>
                </c:pt>
                <c:pt idx="2701">
                  <c:v>13844</c:v>
                </c:pt>
                <c:pt idx="2702">
                  <c:v>13845</c:v>
                </c:pt>
                <c:pt idx="2703">
                  <c:v>13846</c:v>
                </c:pt>
                <c:pt idx="2704">
                  <c:v>13847</c:v>
                </c:pt>
                <c:pt idx="2705">
                  <c:v>13848</c:v>
                </c:pt>
                <c:pt idx="2706">
                  <c:v>13849</c:v>
                </c:pt>
                <c:pt idx="2707">
                  <c:v>13850</c:v>
                </c:pt>
                <c:pt idx="2708">
                  <c:v>13851</c:v>
                </c:pt>
                <c:pt idx="2709">
                  <c:v>13852</c:v>
                </c:pt>
                <c:pt idx="2710">
                  <c:v>13853</c:v>
                </c:pt>
                <c:pt idx="2711">
                  <c:v>13854</c:v>
                </c:pt>
                <c:pt idx="2712">
                  <c:v>13855</c:v>
                </c:pt>
                <c:pt idx="2713">
                  <c:v>13856</c:v>
                </c:pt>
                <c:pt idx="2714">
                  <c:v>13857</c:v>
                </c:pt>
                <c:pt idx="2715">
                  <c:v>13858</c:v>
                </c:pt>
                <c:pt idx="2716">
                  <c:v>13859</c:v>
                </c:pt>
                <c:pt idx="2717">
                  <c:v>13860</c:v>
                </c:pt>
                <c:pt idx="2718">
                  <c:v>13861</c:v>
                </c:pt>
                <c:pt idx="2719">
                  <c:v>13862</c:v>
                </c:pt>
                <c:pt idx="2720">
                  <c:v>13863</c:v>
                </c:pt>
                <c:pt idx="2721">
                  <c:v>13864</c:v>
                </c:pt>
                <c:pt idx="2722">
                  <c:v>13865</c:v>
                </c:pt>
                <c:pt idx="2723">
                  <c:v>13866</c:v>
                </c:pt>
                <c:pt idx="2724">
                  <c:v>13867</c:v>
                </c:pt>
                <c:pt idx="2725">
                  <c:v>13868</c:v>
                </c:pt>
                <c:pt idx="2726">
                  <c:v>13869</c:v>
                </c:pt>
                <c:pt idx="2727">
                  <c:v>13870</c:v>
                </c:pt>
                <c:pt idx="2728">
                  <c:v>13871</c:v>
                </c:pt>
                <c:pt idx="2729">
                  <c:v>13872</c:v>
                </c:pt>
                <c:pt idx="2730">
                  <c:v>13873</c:v>
                </c:pt>
                <c:pt idx="2731">
                  <c:v>13874</c:v>
                </c:pt>
                <c:pt idx="2732">
                  <c:v>13875</c:v>
                </c:pt>
                <c:pt idx="2733">
                  <c:v>13876</c:v>
                </c:pt>
                <c:pt idx="2734">
                  <c:v>13877</c:v>
                </c:pt>
                <c:pt idx="2735">
                  <c:v>13878</c:v>
                </c:pt>
                <c:pt idx="2736">
                  <c:v>13879</c:v>
                </c:pt>
                <c:pt idx="2737">
                  <c:v>13880</c:v>
                </c:pt>
                <c:pt idx="2738">
                  <c:v>13881</c:v>
                </c:pt>
                <c:pt idx="2739">
                  <c:v>13882</c:v>
                </c:pt>
                <c:pt idx="2740">
                  <c:v>13883</c:v>
                </c:pt>
                <c:pt idx="2741">
                  <c:v>13884</c:v>
                </c:pt>
                <c:pt idx="2742">
                  <c:v>13885</c:v>
                </c:pt>
                <c:pt idx="2743">
                  <c:v>13886</c:v>
                </c:pt>
                <c:pt idx="2744">
                  <c:v>13887</c:v>
                </c:pt>
                <c:pt idx="2745">
                  <c:v>13888</c:v>
                </c:pt>
                <c:pt idx="2746">
                  <c:v>13889</c:v>
                </c:pt>
                <c:pt idx="2747">
                  <c:v>13890</c:v>
                </c:pt>
                <c:pt idx="2748">
                  <c:v>13891</c:v>
                </c:pt>
                <c:pt idx="2749">
                  <c:v>13892</c:v>
                </c:pt>
                <c:pt idx="2750">
                  <c:v>13893</c:v>
                </c:pt>
                <c:pt idx="2751">
                  <c:v>13894</c:v>
                </c:pt>
                <c:pt idx="2752">
                  <c:v>13895</c:v>
                </c:pt>
                <c:pt idx="2753">
                  <c:v>13896</c:v>
                </c:pt>
                <c:pt idx="2754">
                  <c:v>13897</c:v>
                </c:pt>
                <c:pt idx="2755">
                  <c:v>13898</c:v>
                </c:pt>
                <c:pt idx="2756">
                  <c:v>13899</c:v>
                </c:pt>
                <c:pt idx="2757">
                  <c:v>13900</c:v>
                </c:pt>
                <c:pt idx="2758">
                  <c:v>13901</c:v>
                </c:pt>
                <c:pt idx="2759">
                  <c:v>13902</c:v>
                </c:pt>
                <c:pt idx="2760">
                  <c:v>13903</c:v>
                </c:pt>
                <c:pt idx="2761">
                  <c:v>13904</c:v>
                </c:pt>
                <c:pt idx="2762">
                  <c:v>13905</c:v>
                </c:pt>
                <c:pt idx="2763">
                  <c:v>13906</c:v>
                </c:pt>
                <c:pt idx="2764">
                  <c:v>13907</c:v>
                </c:pt>
                <c:pt idx="2765">
                  <c:v>13908</c:v>
                </c:pt>
                <c:pt idx="2766">
                  <c:v>13909</c:v>
                </c:pt>
                <c:pt idx="2767">
                  <c:v>13910</c:v>
                </c:pt>
                <c:pt idx="2768">
                  <c:v>13911</c:v>
                </c:pt>
                <c:pt idx="2769">
                  <c:v>13912</c:v>
                </c:pt>
                <c:pt idx="2770">
                  <c:v>13913</c:v>
                </c:pt>
                <c:pt idx="2771">
                  <c:v>13914</c:v>
                </c:pt>
                <c:pt idx="2772">
                  <c:v>13915</c:v>
                </c:pt>
                <c:pt idx="2773">
                  <c:v>13916</c:v>
                </c:pt>
                <c:pt idx="2774">
                  <c:v>13917</c:v>
                </c:pt>
                <c:pt idx="2775">
                  <c:v>13918</c:v>
                </c:pt>
                <c:pt idx="2776">
                  <c:v>13919</c:v>
                </c:pt>
                <c:pt idx="2777">
                  <c:v>13920</c:v>
                </c:pt>
                <c:pt idx="2778">
                  <c:v>13921</c:v>
                </c:pt>
                <c:pt idx="2779">
                  <c:v>13922</c:v>
                </c:pt>
                <c:pt idx="2780">
                  <c:v>13923</c:v>
                </c:pt>
                <c:pt idx="2781">
                  <c:v>13924</c:v>
                </c:pt>
                <c:pt idx="2782">
                  <c:v>13925</c:v>
                </c:pt>
                <c:pt idx="2783">
                  <c:v>13926</c:v>
                </c:pt>
                <c:pt idx="2784">
                  <c:v>13927</c:v>
                </c:pt>
                <c:pt idx="2785">
                  <c:v>13928</c:v>
                </c:pt>
                <c:pt idx="2786">
                  <c:v>13929</c:v>
                </c:pt>
                <c:pt idx="2787">
                  <c:v>13930</c:v>
                </c:pt>
                <c:pt idx="2788">
                  <c:v>13931</c:v>
                </c:pt>
                <c:pt idx="2789">
                  <c:v>13932</c:v>
                </c:pt>
                <c:pt idx="2790">
                  <c:v>13933</c:v>
                </c:pt>
                <c:pt idx="2791">
                  <c:v>13934</c:v>
                </c:pt>
                <c:pt idx="2792">
                  <c:v>13935</c:v>
                </c:pt>
                <c:pt idx="2793">
                  <c:v>13936</c:v>
                </c:pt>
                <c:pt idx="2794">
                  <c:v>13937</c:v>
                </c:pt>
                <c:pt idx="2795">
                  <c:v>13938</c:v>
                </c:pt>
                <c:pt idx="2796">
                  <c:v>13939</c:v>
                </c:pt>
                <c:pt idx="2797">
                  <c:v>13940</c:v>
                </c:pt>
                <c:pt idx="2798">
                  <c:v>13941</c:v>
                </c:pt>
                <c:pt idx="2799">
                  <c:v>13942</c:v>
                </c:pt>
                <c:pt idx="2800">
                  <c:v>13943</c:v>
                </c:pt>
                <c:pt idx="2801">
                  <c:v>13944</c:v>
                </c:pt>
                <c:pt idx="2802">
                  <c:v>13945</c:v>
                </c:pt>
                <c:pt idx="2803">
                  <c:v>13946</c:v>
                </c:pt>
                <c:pt idx="2804">
                  <c:v>13947</c:v>
                </c:pt>
                <c:pt idx="2805">
                  <c:v>13948</c:v>
                </c:pt>
                <c:pt idx="2806">
                  <c:v>13949</c:v>
                </c:pt>
                <c:pt idx="2807">
                  <c:v>13950</c:v>
                </c:pt>
                <c:pt idx="2808">
                  <c:v>13951</c:v>
                </c:pt>
                <c:pt idx="2809">
                  <c:v>13952</c:v>
                </c:pt>
                <c:pt idx="2810">
                  <c:v>13953</c:v>
                </c:pt>
                <c:pt idx="2811">
                  <c:v>13954</c:v>
                </c:pt>
                <c:pt idx="2812">
                  <c:v>13955</c:v>
                </c:pt>
                <c:pt idx="2813">
                  <c:v>13956</c:v>
                </c:pt>
                <c:pt idx="2814">
                  <c:v>13957</c:v>
                </c:pt>
                <c:pt idx="2815">
                  <c:v>13958</c:v>
                </c:pt>
                <c:pt idx="2816">
                  <c:v>13959</c:v>
                </c:pt>
                <c:pt idx="2817">
                  <c:v>13960</c:v>
                </c:pt>
                <c:pt idx="2818">
                  <c:v>13961</c:v>
                </c:pt>
                <c:pt idx="2819">
                  <c:v>13962</c:v>
                </c:pt>
                <c:pt idx="2820">
                  <c:v>13963</c:v>
                </c:pt>
                <c:pt idx="2821">
                  <c:v>13964</c:v>
                </c:pt>
                <c:pt idx="2822">
                  <c:v>13965</c:v>
                </c:pt>
                <c:pt idx="2823">
                  <c:v>13966</c:v>
                </c:pt>
                <c:pt idx="2824">
                  <c:v>13967</c:v>
                </c:pt>
                <c:pt idx="2825">
                  <c:v>13968</c:v>
                </c:pt>
                <c:pt idx="2826">
                  <c:v>13969</c:v>
                </c:pt>
                <c:pt idx="2827">
                  <c:v>13970</c:v>
                </c:pt>
                <c:pt idx="2828">
                  <c:v>13971</c:v>
                </c:pt>
                <c:pt idx="2829">
                  <c:v>13972</c:v>
                </c:pt>
                <c:pt idx="2830">
                  <c:v>13973</c:v>
                </c:pt>
                <c:pt idx="2831">
                  <c:v>13974</c:v>
                </c:pt>
                <c:pt idx="2832">
                  <c:v>13975</c:v>
                </c:pt>
                <c:pt idx="2833">
                  <c:v>13976</c:v>
                </c:pt>
                <c:pt idx="2834">
                  <c:v>13977</c:v>
                </c:pt>
                <c:pt idx="2835">
                  <c:v>13978</c:v>
                </c:pt>
                <c:pt idx="2836">
                  <c:v>13979</c:v>
                </c:pt>
                <c:pt idx="2837">
                  <c:v>13980</c:v>
                </c:pt>
                <c:pt idx="2838">
                  <c:v>13981</c:v>
                </c:pt>
                <c:pt idx="2839">
                  <c:v>13982</c:v>
                </c:pt>
                <c:pt idx="2840">
                  <c:v>13983</c:v>
                </c:pt>
                <c:pt idx="2841">
                  <c:v>13984</c:v>
                </c:pt>
                <c:pt idx="2842">
                  <c:v>13985</c:v>
                </c:pt>
                <c:pt idx="2843">
                  <c:v>13986</c:v>
                </c:pt>
                <c:pt idx="2844">
                  <c:v>13987</c:v>
                </c:pt>
                <c:pt idx="2845">
                  <c:v>13988</c:v>
                </c:pt>
                <c:pt idx="2846">
                  <c:v>13989</c:v>
                </c:pt>
                <c:pt idx="2847">
                  <c:v>13990</c:v>
                </c:pt>
                <c:pt idx="2848">
                  <c:v>13991</c:v>
                </c:pt>
                <c:pt idx="2849">
                  <c:v>13992</c:v>
                </c:pt>
                <c:pt idx="2850">
                  <c:v>13993</c:v>
                </c:pt>
                <c:pt idx="2851">
                  <c:v>13994</c:v>
                </c:pt>
                <c:pt idx="2852">
                  <c:v>13995</c:v>
                </c:pt>
                <c:pt idx="2853">
                  <c:v>13996</c:v>
                </c:pt>
                <c:pt idx="2854">
                  <c:v>13997</c:v>
                </c:pt>
                <c:pt idx="2855">
                  <c:v>13998</c:v>
                </c:pt>
                <c:pt idx="2856">
                  <c:v>13999</c:v>
                </c:pt>
                <c:pt idx="2857">
                  <c:v>14000</c:v>
                </c:pt>
                <c:pt idx="2858">
                  <c:v>14001</c:v>
                </c:pt>
                <c:pt idx="2859">
                  <c:v>14002</c:v>
                </c:pt>
                <c:pt idx="2860">
                  <c:v>14003</c:v>
                </c:pt>
                <c:pt idx="2861">
                  <c:v>14004</c:v>
                </c:pt>
                <c:pt idx="2862">
                  <c:v>14005</c:v>
                </c:pt>
                <c:pt idx="2863">
                  <c:v>14006</c:v>
                </c:pt>
                <c:pt idx="2864">
                  <c:v>14007</c:v>
                </c:pt>
                <c:pt idx="2865">
                  <c:v>14008</c:v>
                </c:pt>
                <c:pt idx="2866">
                  <c:v>14009</c:v>
                </c:pt>
                <c:pt idx="2867">
                  <c:v>14010</c:v>
                </c:pt>
                <c:pt idx="2868">
                  <c:v>14011</c:v>
                </c:pt>
                <c:pt idx="2869">
                  <c:v>14012</c:v>
                </c:pt>
                <c:pt idx="2870">
                  <c:v>14013</c:v>
                </c:pt>
                <c:pt idx="2871">
                  <c:v>14014</c:v>
                </c:pt>
                <c:pt idx="2872">
                  <c:v>14015</c:v>
                </c:pt>
                <c:pt idx="2873">
                  <c:v>14016</c:v>
                </c:pt>
                <c:pt idx="2874">
                  <c:v>14017</c:v>
                </c:pt>
                <c:pt idx="2875">
                  <c:v>14018</c:v>
                </c:pt>
                <c:pt idx="2876">
                  <c:v>14019</c:v>
                </c:pt>
                <c:pt idx="2877">
                  <c:v>14020</c:v>
                </c:pt>
                <c:pt idx="2878">
                  <c:v>14021</c:v>
                </c:pt>
                <c:pt idx="2879">
                  <c:v>14022</c:v>
                </c:pt>
                <c:pt idx="2880">
                  <c:v>14023</c:v>
                </c:pt>
                <c:pt idx="2881">
                  <c:v>14024</c:v>
                </c:pt>
                <c:pt idx="2882">
                  <c:v>14025</c:v>
                </c:pt>
                <c:pt idx="2883">
                  <c:v>14026</c:v>
                </c:pt>
                <c:pt idx="2884">
                  <c:v>14027</c:v>
                </c:pt>
                <c:pt idx="2885">
                  <c:v>14028</c:v>
                </c:pt>
                <c:pt idx="2886">
                  <c:v>14029</c:v>
                </c:pt>
                <c:pt idx="2887">
                  <c:v>14030</c:v>
                </c:pt>
                <c:pt idx="2888">
                  <c:v>14031</c:v>
                </c:pt>
                <c:pt idx="2889">
                  <c:v>14032</c:v>
                </c:pt>
                <c:pt idx="2890">
                  <c:v>14033</c:v>
                </c:pt>
                <c:pt idx="2891">
                  <c:v>14034</c:v>
                </c:pt>
                <c:pt idx="2892">
                  <c:v>14035</c:v>
                </c:pt>
                <c:pt idx="2893">
                  <c:v>14036</c:v>
                </c:pt>
                <c:pt idx="2894">
                  <c:v>14037</c:v>
                </c:pt>
                <c:pt idx="2895">
                  <c:v>14038</c:v>
                </c:pt>
                <c:pt idx="2896">
                  <c:v>14039</c:v>
                </c:pt>
                <c:pt idx="2897">
                  <c:v>14040</c:v>
                </c:pt>
                <c:pt idx="2898">
                  <c:v>14041</c:v>
                </c:pt>
                <c:pt idx="2899">
                  <c:v>14042</c:v>
                </c:pt>
                <c:pt idx="2900">
                  <c:v>14043</c:v>
                </c:pt>
                <c:pt idx="2901">
                  <c:v>14044</c:v>
                </c:pt>
                <c:pt idx="2902">
                  <c:v>14045</c:v>
                </c:pt>
                <c:pt idx="2903">
                  <c:v>14046</c:v>
                </c:pt>
                <c:pt idx="2904">
                  <c:v>14047</c:v>
                </c:pt>
                <c:pt idx="2905">
                  <c:v>14048</c:v>
                </c:pt>
                <c:pt idx="2906">
                  <c:v>14049</c:v>
                </c:pt>
                <c:pt idx="2907">
                  <c:v>14050</c:v>
                </c:pt>
                <c:pt idx="2908">
                  <c:v>14051</c:v>
                </c:pt>
                <c:pt idx="2909">
                  <c:v>14052</c:v>
                </c:pt>
                <c:pt idx="2910">
                  <c:v>14053</c:v>
                </c:pt>
                <c:pt idx="2911">
                  <c:v>14054</c:v>
                </c:pt>
                <c:pt idx="2912">
                  <c:v>14055</c:v>
                </c:pt>
                <c:pt idx="2913">
                  <c:v>14056</c:v>
                </c:pt>
                <c:pt idx="2914">
                  <c:v>14057</c:v>
                </c:pt>
                <c:pt idx="2915">
                  <c:v>14058</c:v>
                </c:pt>
                <c:pt idx="2916">
                  <c:v>14059</c:v>
                </c:pt>
                <c:pt idx="2917">
                  <c:v>14060</c:v>
                </c:pt>
                <c:pt idx="2918">
                  <c:v>14061</c:v>
                </c:pt>
                <c:pt idx="2919">
                  <c:v>14062</c:v>
                </c:pt>
                <c:pt idx="2920">
                  <c:v>14063</c:v>
                </c:pt>
                <c:pt idx="2921">
                  <c:v>14064</c:v>
                </c:pt>
                <c:pt idx="2922">
                  <c:v>14065</c:v>
                </c:pt>
                <c:pt idx="2923">
                  <c:v>14066</c:v>
                </c:pt>
                <c:pt idx="2924">
                  <c:v>14067</c:v>
                </c:pt>
                <c:pt idx="2925">
                  <c:v>14068</c:v>
                </c:pt>
                <c:pt idx="2926">
                  <c:v>14069</c:v>
                </c:pt>
                <c:pt idx="2927">
                  <c:v>14070</c:v>
                </c:pt>
                <c:pt idx="2928">
                  <c:v>14071</c:v>
                </c:pt>
                <c:pt idx="2929">
                  <c:v>14072</c:v>
                </c:pt>
                <c:pt idx="2930">
                  <c:v>14073</c:v>
                </c:pt>
                <c:pt idx="2931">
                  <c:v>14074</c:v>
                </c:pt>
                <c:pt idx="2932">
                  <c:v>14075</c:v>
                </c:pt>
                <c:pt idx="2933">
                  <c:v>14076</c:v>
                </c:pt>
                <c:pt idx="2934">
                  <c:v>14077</c:v>
                </c:pt>
                <c:pt idx="2935">
                  <c:v>14078</c:v>
                </c:pt>
                <c:pt idx="2936">
                  <c:v>14079</c:v>
                </c:pt>
                <c:pt idx="2937">
                  <c:v>14080</c:v>
                </c:pt>
                <c:pt idx="2938">
                  <c:v>14081</c:v>
                </c:pt>
                <c:pt idx="2939">
                  <c:v>14082</c:v>
                </c:pt>
                <c:pt idx="2940">
                  <c:v>14083</c:v>
                </c:pt>
                <c:pt idx="2941">
                  <c:v>14084</c:v>
                </c:pt>
                <c:pt idx="2942">
                  <c:v>14085</c:v>
                </c:pt>
                <c:pt idx="2943">
                  <c:v>14086</c:v>
                </c:pt>
                <c:pt idx="2944">
                  <c:v>14087</c:v>
                </c:pt>
                <c:pt idx="2945">
                  <c:v>14088</c:v>
                </c:pt>
                <c:pt idx="2946">
                  <c:v>14089</c:v>
                </c:pt>
                <c:pt idx="2947">
                  <c:v>14090</c:v>
                </c:pt>
                <c:pt idx="2948">
                  <c:v>14091</c:v>
                </c:pt>
                <c:pt idx="2949">
                  <c:v>14092</c:v>
                </c:pt>
                <c:pt idx="2950">
                  <c:v>14093</c:v>
                </c:pt>
                <c:pt idx="2951">
                  <c:v>14094</c:v>
                </c:pt>
                <c:pt idx="2952">
                  <c:v>14095</c:v>
                </c:pt>
                <c:pt idx="2953">
                  <c:v>14096</c:v>
                </c:pt>
                <c:pt idx="2954">
                  <c:v>14097</c:v>
                </c:pt>
                <c:pt idx="2955">
                  <c:v>14098</c:v>
                </c:pt>
                <c:pt idx="2956">
                  <c:v>14099</c:v>
                </c:pt>
                <c:pt idx="2957">
                  <c:v>14100</c:v>
                </c:pt>
                <c:pt idx="2958">
                  <c:v>14101</c:v>
                </c:pt>
                <c:pt idx="2959">
                  <c:v>14102</c:v>
                </c:pt>
                <c:pt idx="2960">
                  <c:v>14103</c:v>
                </c:pt>
                <c:pt idx="2961">
                  <c:v>14104</c:v>
                </c:pt>
                <c:pt idx="2962">
                  <c:v>14105</c:v>
                </c:pt>
                <c:pt idx="2963">
                  <c:v>14106</c:v>
                </c:pt>
                <c:pt idx="2964">
                  <c:v>14107</c:v>
                </c:pt>
                <c:pt idx="2965">
                  <c:v>14108</c:v>
                </c:pt>
                <c:pt idx="2966">
                  <c:v>14109</c:v>
                </c:pt>
                <c:pt idx="2967">
                  <c:v>14110</c:v>
                </c:pt>
                <c:pt idx="2968">
                  <c:v>14111</c:v>
                </c:pt>
                <c:pt idx="2969">
                  <c:v>14112</c:v>
                </c:pt>
                <c:pt idx="2970">
                  <c:v>14113</c:v>
                </c:pt>
                <c:pt idx="2971">
                  <c:v>14114</c:v>
                </c:pt>
                <c:pt idx="2972">
                  <c:v>14115</c:v>
                </c:pt>
                <c:pt idx="2973">
                  <c:v>14116</c:v>
                </c:pt>
                <c:pt idx="2974">
                  <c:v>14117</c:v>
                </c:pt>
                <c:pt idx="2975">
                  <c:v>14118</c:v>
                </c:pt>
                <c:pt idx="2976">
                  <c:v>14119</c:v>
                </c:pt>
                <c:pt idx="2977">
                  <c:v>14120</c:v>
                </c:pt>
                <c:pt idx="2978">
                  <c:v>14121</c:v>
                </c:pt>
                <c:pt idx="2979">
                  <c:v>14122</c:v>
                </c:pt>
                <c:pt idx="2980">
                  <c:v>14123</c:v>
                </c:pt>
                <c:pt idx="2981">
                  <c:v>14124</c:v>
                </c:pt>
                <c:pt idx="2982">
                  <c:v>14125</c:v>
                </c:pt>
                <c:pt idx="2983">
                  <c:v>14126</c:v>
                </c:pt>
                <c:pt idx="2984">
                  <c:v>14127</c:v>
                </c:pt>
                <c:pt idx="2985">
                  <c:v>14128</c:v>
                </c:pt>
                <c:pt idx="2986">
                  <c:v>14129</c:v>
                </c:pt>
                <c:pt idx="2987">
                  <c:v>14130</c:v>
                </c:pt>
                <c:pt idx="2988">
                  <c:v>14131</c:v>
                </c:pt>
                <c:pt idx="2989">
                  <c:v>14132</c:v>
                </c:pt>
                <c:pt idx="2990">
                  <c:v>14133</c:v>
                </c:pt>
                <c:pt idx="2991">
                  <c:v>14134</c:v>
                </c:pt>
                <c:pt idx="2992">
                  <c:v>14135</c:v>
                </c:pt>
                <c:pt idx="2993">
                  <c:v>14136</c:v>
                </c:pt>
                <c:pt idx="2994">
                  <c:v>14137</c:v>
                </c:pt>
                <c:pt idx="2995">
                  <c:v>14138</c:v>
                </c:pt>
                <c:pt idx="2996">
                  <c:v>14139</c:v>
                </c:pt>
                <c:pt idx="2997">
                  <c:v>14140</c:v>
                </c:pt>
                <c:pt idx="2998">
                  <c:v>14141</c:v>
                </c:pt>
                <c:pt idx="2999">
                  <c:v>14142</c:v>
                </c:pt>
                <c:pt idx="3000">
                  <c:v>14143</c:v>
                </c:pt>
                <c:pt idx="3001">
                  <c:v>14144</c:v>
                </c:pt>
                <c:pt idx="3002">
                  <c:v>14145</c:v>
                </c:pt>
                <c:pt idx="3003">
                  <c:v>14146</c:v>
                </c:pt>
                <c:pt idx="3004">
                  <c:v>14147</c:v>
                </c:pt>
                <c:pt idx="3005">
                  <c:v>14148</c:v>
                </c:pt>
                <c:pt idx="3006">
                  <c:v>14149</c:v>
                </c:pt>
                <c:pt idx="3007">
                  <c:v>14150</c:v>
                </c:pt>
                <c:pt idx="3008">
                  <c:v>14151</c:v>
                </c:pt>
                <c:pt idx="3009">
                  <c:v>14152</c:v>
                </c:pt>
                <c:pt idx="3010">
                  <c:v>14153</c:v>
                </c:pt>
                <c:pt idx="3011">
                  <c:v>14154</c:v>
                </c:pt>
                <c:pt idx="3012">
                  <c:v>14155</c:v>
                </c:pt>
                <c:pt idx="3013">
                  <c:v>14156</c:v>
                </c:pt>
                <c:pt idx="3014">
                  <c:v>14157</c:v>
                </c:pt>
                <c:pt idx="3015">
                  <c:v>14158</c:v>
                </c:pt>
                <c:pt idx="3016">
                  <c:v>14159</c:v>
                </c:pt>
                <c:pt idx="3017">
                  <c:v>14160</c:v>
                </c:pt>
                <c:pt idx="3018">
                  <c:v>14161</c:v>
                </c:pt>
                <c:pt idx="3019">
                  <c:v>14162</c:v>
                </c:pt>
                <c:pt idx="3020">
                  <c:v>14163</c:v>
                </c:pt>
                <c:pt idx="3021">
                  <c:v>14164</c:v>
                </c:pt>
                <c:pt idx="3022">
                  <c:v>14165</c:v>
                </c:pt>
                <c:pt idx="3023">
                  <c:v>14166</c:v>
                </c:pt>
                <c:pt idx="3024">
                  <c:v>14167</c:v>
                </c:pt>
                <c:pt idx="3025">
                  <c:v>14168</c:v>
                </c:pt>
                <c:pt idx="3026">
                  <c:v>14169</c:v>
                </c:pt>
                <c:pt idx="3027">
                  <c:v>14170</c:v>
                </c:pt>
                <c:pt idx="3028">
                  <c:v>14171</c:v>
                </c:pt>
                <c:pt idx="3029">
                  <c:v>14172</c:v>
                </c:pt>
                <c:pt idx="3030">
                  <c:v>14173</c:v>
                </c:pt>
                <c:pt idx="3031">
                  <c:v>14174</c:v>
                </c:pt>
                <c:pt idx="3032">
                  <c:v>14175</c:v>
                </c:pt>
                <c:pt idx="3033">
                  <c:v>14176</c:v>
                </c:pt>
                <c:pt idx="3034">
                  <c:v>14177</c:v>
                </c:pt>
                <c:pt idx="3035">
                  <c:v>14178</c:v>
                </c:pt>
                <c:pt idx="3036">
                  <c:v>14179</c:v>
                </c:pt>
                <c:pt idx="3037">
                  <c:v>14180</c:v>
                </c:pt>
                <c:pt idx="3038">
                  <c:v>14181</c:v>
                </c:pt>
                <c:pt idx="3039">
                  <c:v>14182</c:v>
                </c:pt>
                <c:pt idx="3040">
                  <c:v>14183</c:v>
                </c:pt>
                <c:pt idx="3041">
                  <c:v>14184</c:v>
                </c:pt>
                <c:pt idx="3042">
                  <c:v>14185</c:v>
                </c:pt>
                <c:pt idx="3043">
                  <c:v>14186</c:v>
                </c:pt>
                <c:pt idx="3044">
                  <c:v>14187</c:v>
                </c:pt>
                <c:pt idx="3045">
                  <c:v>14188</c:v>
                </c:pt>
                <c:pt idx="3046">
                  <c:v>14189</c:v>
                </c:pt>
                <c:pt idx="3047">
                  <c:v>14190</c:v>
                </c:pt>
                <c:pt idx="3048">
                  <c:v>14191</c:v>
                </c:pt>
                <c:pt idx="3049">
                  <c:v>14192</c:v>
                </c:pt>
                <c:pt idx="3050">
                  <c:v>14193</c:v>
                </c:pt>
                <c:pt idx="3051">
                  <c:v>14194</c:v>
                </c:pt>
                <c:pt idx="3052">
                  <c:v>14195</c:v>
                </c:pt>
                <c:pt idx="3053">
                  <c:v>14196</c:v>
                </c:pt>
                <c:pt idx="3054">
                  <c:v>14197</c:v>
                </c:pt>
                <c:pt idx="3055">
                  <c:v>14198</c:v>
                </c:pt>
                <c:pt idx="3056">
                  <c:v>14199</c:v>
                </c:pt>
                <c:pt idx="3057">
                  <c:v>14200</c:v>
                </c:pt>
                <c:pt idx="3058">
                  <c:v>14201</c:v>
                </c:pt>
                <c:pt idx="3059">
                  <c:v>14202</c:v>
                </c:pt>
                <c:pt idx="3060">
                  <c:v>14203</c:v>
                </c:pt>
                <c:pt idx="3061">
                  <c:v>14204</c:v>
                </c:pt>
                <c:pt idx="3062">
                  <c:v>14205</c:v>
                </c:pt>
                <c:pt idx="3063">
                  <c:v>14206</c:v>
                </c:pt>
                <c:pt idx="3064">
                  <c:v>14207</c:v>
                </c:pt>
                <c:pt idx="3065">
                  <c:v>14208</c:v>
                </c:pt>
                <c:pt idx="3066">
                  <c:v>14209</c:v>
                </c:pt>
                <c:pt idx="3067">
                  <c:v>14210</c:v>
                </c:pt>
                <c:pt idx="3068">
                  <c:v>14211</c:v>
                </c:pt>
                <c:pt idx="3069">
                  <c:v>14212</c:v>
                </c:pt>
                <c:pt idx="3070">
                  <c:v>14213</c:v>
                </c:pt>
                <c:pt idx="3071">
                  <c:v>14214</c:v>
                </c:pt>
                <c:pt idx="3072">
                  <c:v>14215</c:v>
                </c:pt>
                <c:pt idx="3073">
                  <c:v>14216</c:v>
                </c:pt>
                <c:pt idx="3074">
                  <c:v>14217</c:v>
                </c:pt>
                <c:pt idx="3075">
                  <c:v>14218</c:v>
                </c:pt>
                <c:pt idx="3076">
                  <c:v>14219</c:v>
                </c:pt>
                <c:pt idx="3077">
                  <c:v>14220</c:v>
                </c:pt>
                <c:pt idx="3078">
                  <c:v>14221</c:v>
                </c:pt>
                <c:pt idx="3079">
                  <c:v>14222</c:v>
                </c:pt>
                <c:pt idx="3080">
                  <c:v>14223</c:v>
                </c:pt>
                <c:pt idx="3081">
                  <c:v>14224</c:v>
                </c:pt>
                <c:pt idx="3082">
                  <c:v>14225</c:v>
                </c:pt>
                <c:pt idx="3083">
                  <c:v>14226</c:v>
                </c:pt>
                <c:pt idx="3084">
                  <c:v>14227</c:v>
                </c:pt>
                <c:pt idx="3085">
                  <c:v>14228</c:v>
                </c:pt>
                <c:pt idx="3086">
                  <c:v>14229</c:v>
                </c:pt>
                <c:pt idx="3087">
                  <c:v>14230</c:v>
                </c:pt>
                <c:pt idx="3088">
                  <c:v>14231</c:v>
                </c:pt>
                <c:pt idx="3089">
                  <c:v>14232</c:v>
                </c:pt>
                <c:pt idx="3090">
                  <c:v>14233</c:v>
                </c:pt>
                <c:pt idx="3091">
                  <c:v>14234</c:v>
                </c:pt>
                <c:pt idx="3092">
                  <c:v>14235</c:v>
                </c:pt>
                <c:pt idx="3093">
                  <c:v>14236</c:v>
                </c:pt>
                <c:pt idx="3094">
                  <c:v>14237</c:v>
                </c:pt>
                <c:pt idx="3095">
                  <c:v>14238</c:v>
                </c:pt>
                <c:pt idx="3096">
                  <c:v>14239</c:v>
                </c:pt>
                <c:pt idx="3097">
                  <c:v>14240</c:v>
                </c:pt>
                <c:pt idx="3098">
                  <c:v>14241</c:v>
                </c:pt>
                <c:pt idx="3099">
                  <c:v>14242</c:v>
                </c:pt>
                <c:pt idx="3100">
                  <c:v>14243</c:v>
                </c:pt>
                <c:pt idx="3101">
                  <c:v>14244</c:v>
                </c:pt>
                <c:pt idx="3102">
                  <c:v>14245</c:v>
                </c:pt>
                <c:pt idx="3103">
                  <c:v>14246</c:v>
                </c:pt>
                <c:pt idx="3104">
                  <c:v>14247</c:v>
                </c:pt>
                <c:pt idx="3105">
                  <c:v>14248</c:v>
                </c:pt>
                <c:pt idx="3106">
                  <c:v>14249</c:v>
                </c:pt>
                <c:pt idx="3107">
                  <c:v>14250</c:v>
                </c:pt>
                <c:pt idx="3108">
                  <c:v>14251</c:v>
                </c:pt>
                <c:pt idx="3109">
                  <c:v>14252</c:v>
                </c:pt>
                <c:pt idx="3110">
                  <c:v>14253</c:v>
                </c:pt>
                <c:pt idx="3111">
                  <c:v>14254</c:v>
                </c:pt>
                <c:pt idx="3112">
                  <c:v>14255</c:v>
                </c:pt>
                <c:pt idx="3113">
                  <c:v>14256</c:v>
                </c:pt>
                <c:pt idx="3114">
                  <c:v>14257</c:v>
                </c:pt>
                <c:pt idx="3115">
                  <c:v>14258</c:v>
                </c:pt>
                <c:pt idx="3116">
                  <c:v>14259</c:v>
                </c:pt>
                <c:pt idx="3117">
                  <c:v>14260</c:v>
                </c:pt>
                <c:pt idx="3118">
                  <c:v>14261</c:v>
                </c:pt>
                <c:pt idx="3119">
                  <c:v>14262</c:v>
                </c:pt>
                <c:pt idx="3120">
                  <c:v>14263</c:v>
                </c:pt>
                <c:pt idx="3121">
                  <c:v>14264</c:v>
                </c:pt>
                <c:pt idx="3122">
                  <c:v>14265</c:v>
                </c:pt>
                <c:pt idx="3123">
                  <c:v>14266</c:v>
                </c:pt>
                <c:pt idx="3124">
                  <c:v>14267</c:v>
                </c:pt>
                <c:pt idx="3125">
                  <c:v>14268</c:v>
                </c:pt>
                <c:pt idx="3126">
                  <c:v>14269</c:v>
                </c:pt>
                <c:pt idx="3127">
                  <c:v>14270</c:v>
                </c:pt>
                <c:pt idx="3128">
                  <c:v>14271</c:v>
                </c:pt>
                <c:pt idx="3129">
                  <c:v>14272</c:v>
                </c:pt>
                <c:pt idx="3130">
                  <c:v>14273</c:v>
                </c:pt>
                <c:pt idx="3131">
                  <c:v>14274</c:v>
                </c:pt>
                <c:pt idx="3132">
                  <c:v>14275</c:v>
                </c:pt>
                <c:pt idx="3133">
                  <c:v>14276</c:v>
                </c:pt>
                <c:pt idx="3134">
                  <c:v>14277</c:v>
                </c:pt>
                <c:pt idx="3135">
                  <c:v>14278</c:v>
                </c:pt>
                <c:pt idx="3136">
                  <c:v>14279</c:v>
                </c:pt>
                <c:pt idx="3137">
                  <c:v>14280</c:v>
                </c:pt>
                <c:pt idx="3138">
                  <c:v>14281</c:v>
                </c:pt>
                <c:pt idx="3139">
                  <c:v>14282</c:v>
                </c:pt>
                <c:pt idx="3140">
                  <c:v>14283</c:v>
                </c:pt>
                <c:pt idx="3141">
                  <c:v>14284</c:v>
                </c:pt>
                <c:pt idx="3142">
                  <c:v>14285</c:v>
                </c:pt>
                <c:pt idx="3143">
                  <c:v>14286</c:v>
                </c:pt>
                <c:pt idx="3144">
                  <c:v>14287</c:v>
                </c:pt>
                <c:pt idx="3145">
                  <c:v>14288</c:v>
                </c:pt>
                <c:pt idx="3146">
                  <c:v>14289</c:v>
                </c:pt>
                <c:pt idx="3147">
                  <c:v>14290</c:v>
                </c:pt>
                <c:pt idx="3148">
                  <c:v>14291</c:v>
                </c:pt>
                <c:pt idx="3149">
                  <c:v>14292</c:v>
                </c:pt>
                <c:pt idx="3150">
                  <c:v>14293</c:v>
                </c:pt>
                <c:pt idx="3151">
                  <c:v>14294</c:v>
                </c:pt>
                <c:pt idx="3152">
                  <c:v>14295</c:v>
                </c:pt>
                <c:pt idx="3153">
                  <c:v>14296</c:v>
                </c:pt>
                <c:pt idx="3154">
                  <c:v>14297</c:v>
                </c:pt>
                <c:pt idx="3155">
                  <c:v>14298</c:v>
                </c:pt>
                <c:pt idx="3156">
                  <c:v>14299</c:v>
                </c:pt>
                <c:pt idx="3157">
                  <c:v>14300</c:v>
                </c:pt>
                <c:pt idx="3158">
                  <c:v>14301</c:v>
                </c:pt>
                <c:pt idx="3159">
                  <c:v>14302</c:v>
                </c:pt>
                <c:pt idx="3160">
                  <c:v>14303</c:v>
                </c:pt>
                <c:pt idx="3161">
                  <c:v>14304</c:v>
                </c:pt>
                <c:pt idx="3162">
                  <c:v>14305</c:v>
                </c:pt>
                <c:pt idx="3163">
                  <c:v>14306</c:v>
                </c:pt>
                <c:pt idx="3164">
                  <c:v>14307</c:v>
                </c:pt>
                <c:pt idx="3165">
                  <c:v>14308</c:v>
                </c:pt>
                <c:pt idx="3166">
                  <c:v>14309</c:v>
                </c:pt>
                <c:pt idx="3167">
                  <c:v>14310</c:v>
                </c:pt>
                <c:pt idx="3168">
                  <c:v>14311</c:v>
                </c:pt>
                <c:pt idx="3169">
                  <c:v>14312</c:v>
                </c:pt>
                <c:pt idx="3170">
                  <c:v>14313</c:v>
                </c:pt>
                <c:pt idx="3171">
                  <c:v>14314</c:v>
                </c:pt>
                <c:pt idx="3172">
                  <c:v>14315</c:v>
                </c:pt>
                <c:pt idx="3173">
                  <c:v>14316</c:v>
                </c:pt>
                <c:pt idx="3174">
                  <c:v>14317</c:v>
                </c:pt>
                <c:pt idx="3175">
                  <c:v>14318</c:v>
                </c:pt>
                <c:pt idx="3176">
                  <c:v>14319</c:v>
                </c:pt>
                <c:pt idx="3177">
                  <c:v>14320</c:v>
                </c:pt>
                <c:pt idx="3178">
                  <c:v>14321</c:v>
                </c:pt>
                <c:pt idx="3179">
                  <c:v>14322</c:v>
                </c:pt>
                <c:pt idx="3180">
                  <c:v>14323</c:v>
                </c:pt>
                <c:pt idx="3181">
                  <c:v>14324</c:v>
                </c:pt>
                <c:pt idx="3182">
                  <c:v>14325</c:v>
                </c:pt>
                <c:pt idx="3183">
                  <c:v>14326</c:v>
                </c:pt>
                <c:pt idx="3184">
                  <c:v>14327</c:v>
                </c:pt>
                <c:pt idx="3185">
                  <c:v>14328</c:v>
                </c:pt>
                <c:pt idx="3186">
                  <c:v>14329</c:v>
                </c:pt>
                <c:pt idx="3187">
                  <c:v>14330</c:v>
                </c:pt>
                <c:pt idx="3188">
                  <c:v>14331</c:v>
                </c:pt>
                <c:pt idx="3189">
                  <c:v>14332</c:v>
                </c:pt>
                <c:pt idx="3190">
                  <c:v>14333</c:v>
                </c:pt>
                <c:pt idx="3191">
                  <c:v>14334</c:v>
                </c:pt>
                <c:pt idx="3192">
                  <c:v>14335</c:v>
                </c:pt>
                <c:pt idx="3193">
                  <c:v>14336</c:v>
                </c:pt>
                <c:pt idx="3194">
                  <c:v>14337</c:v>
                </c:pt>
                <c:pt idx="3195">
                  <c:v>14338</c:v>
                </c:pt>
                <c:pt idx="3196">
                  <c:v>14339</c:v>
                </c:pt>
                <c:pt idx="3197">
                  <c:v>14340</c:v>
                </c:pt>
                <c:pt idx="3198">
                  <c:v>14341</c:v>
                </c:pt>
                <c:pt idx="3199">
                  <c:v>14342</c:v>
                </c:pt>
                <c:pt idx="3200">
                  <c:v>14343</c:v>
                </c:pt>
                <c:pt idx="3201">
                  <c:v>14344</c:v>
                </c:pt>
                <c:pt idx="3202">
                  <c:v>14345</c:v>
                </c:pt>
                <c:pt idx="3203">
                  <c:v>14346</c:v>
                </c:pt>
                <c:pt idx="3204">
                  <c:v>14347</c:v>
                </c:pt>
                <c:pt idx="3205">
                  <c:v>14348</c:v>
                </c:pt>
                <c:pt idx="3206">
                  <c:v>14349</c:v>
                </c:pt>
                <c:pt idx="3207">
                  <c:v>14350</c:v>
                </c:pt>
                <c:pt idx="3208">
                  <c:v>14351</c:v>
                </c:pt>
                <c:pt idx="3209">
                  <c:v>14352</c:v>
                </c:pt>
                <c:pt idx="3210">
                  <c:v>14353</c:v>
                </c:pt>
                <c:pt idx="3211">
                  <c:v>14354</c:v>
                </c:pt>
                <c:pt idx="3212">
                  <c:v>14355</c:v>
                </c:pt>
                <c:pt idx="3213">
                  <c:v>14356</c:v>
                </c:pt>
                <c:pt idx="3214">
                  <c:v>14357</c:v>
                </c:pt>
                <c:pt idx="3215">
                  <c:v>14358</c:v>
                </c:pt>
                <c:pt idx="3216">
                  <c:v>14359</c:v>
                </c:pt>
                <c:pt idx="3217">
                  <c:v>14360</c:v>
                </c:pt>
                <c:pt idx="3218">
                  <c:v>14361</c:v>
                </c:pt>
                <c:pt idx="3219">
                  <c:v>14362</c:v>
                </c:pt>
                <c:pt idx="3220">
                  <c:v>14363</c:v>
                </c:pt>
                <c:pt idx="3221">
                  <c:v>14364</c:v>
                </c:pt>
                <c:pt idx="3222">
                  <c:v>14365</c:v>
                </c:pt>
                <c:pt idx="3223">
                  <c:v>14366</c:v>
                </c:pt>
                <c:pt idx="3224">
                  <c:v>14367</c:v>
                </c:pt>
                <c:pt idx="3225">
                  <c:v>14368</c:v>
                </c:pt>
                <c:pt idx="3226">
                  <c:v>14369</c:v>
                </c:pt>
                <c:pt idx="3227">
                  <c:v>14370</c:v>
                </c:pt>
                <c:pt idx="3228">
                  <c:v>14371</c:v>
                </c:pt>
                <c:pt idx="3229">
                  <c:v>14372</c:v>
                </c:pt>
                <c:pt idx="3230">
                  <c:v>14373</c:v>
                </c:pt>
                <c:pt idx="3231">
                  <c:v>14374</c:v>
                </c:pt>
                <c:pt idx="3232">
                  <c:v>14375</c:v>
                </c:pt>
                <c:pt idx="3233">
                  <c:v>14376</c:v>
                </c:pt>
                <c:pt idx="3234">
                  <c:v>14377</c:v>
                </c:pt>
                <c:pt idx="3235">
                  <c:v>14378</c:v>
                </c:pt>
                <c:pt idx="3236">
                  <c:v>14379</c:v>
                </c:pt>
                <c:pt idx="3237">
                  <c:v>14380</c:v>
                </c:pt>
                <c:pt idx="3238">
                  <c:v>14381</c:v>
                </c:pt>
                <c:pt idx="3239">
                  <c:v>14382</c:v>
                </c:pt>
                <c:pt idx="3240">
                  <c:v>14383</c:v>
                </c:pt>
                <c:pt idx="3241">
                  <c:v>14384</c:v>
                </c:pt>
                <c:pt idx="3242">
                  <c:v>14385</c:v>
                </c:pt>
                <c:pt idx="3243">
                  <c:v>14386</c:v>
                </c:pt>
                <c:pt idx="3244">
                  <c:v>14387</c:v>
                </c:pt>
                <c:pt idx="3245">
                  <c:v>14388</c:v>
                </c:pt>
                <c:pt idx="3246">
                  <c:v>14389</c:v>
                </c:pt>
                <c:pt idx="3247">
                  <c:v>14390</c:v>
                </c:pt>
                <c:pt idx="3248">
                  <c:v>14391</c:v>
                </c:pt>
                <c:pt idx="3249">
                  <c:v>14392</c:v>
                </c:pt>
                <c:pt idx="3250">
                  <c:v>14393</c:v>
                </c:pt>
                <c:pt idx="3251">
                  <c:v>14394</c:v>
                </c:pt>
                <c:pt idx="3252">
                  <c:v>14395</c:v>
                </c:pt>
                <c:pt idx="3253">
                  <c:v>14396</c:v>
                </c:pt>
                <c:pt idx="3254">
                  <c:v>14397</c:v>
                </c:pt>
                <c:pt idx="3255">
                  <c:v>14398</c:v>
                </c:pt>
                <c:pt idx="3256">
                  <c:v>14399</c:v>
                </c:pt>
                <c:pt idx="3257">
                  <c:v>14400</c:v>
                </c:pt>
                <c:pt idx="3258">
                  <c:v>14401</c:v>
                </c:pt>
                <c:pt idx="3259">
                  <c:v>14402</c:v>
                </c:pt>
                <c:pt idx="3260">
                  <c:v>14403</c:v>
                </c:pt>
                <c:pt idx="3261">
                  <c:v>14404</c:v>
                </c:pt>
                <c:pt idx="3262">
                  <c:v>14405</c:v>
                </c:pt>
                <c:pt idx="3263">
                  <c:v>14406</c:v>
                </c:pt>
                <c:pt idx="3264">
                  <c:v>14407</c:v>
                </c:pt>
                <c:pt idx="3265">
                  <c:v>14408</c:v>
                </c:pt>
                <c:pt idx="3266">
                  <c:v>14409</c:v>
                </c:pt>
                <c:pt idx="3267">
                  <c:v>14410</c:v>
                </c:pt>
                <c:pt idx="3268">
                  <c:v>14411</c:v>
                </c:pt>
                <c:pt idx="3269">
                  <c:v>14412</c:v>
                </c:pt>
                <c:pt idx="3270">
                  <c:v>14413</c:v>
                </c:pt>
                <c:pt idx="3271">
                  <c:v>14414</c:v>
                </c:pt>
                <c:pt idx="3272">
                  <c:v>14415</c:v>
                </c:pt>
                <c:pt idx="3273">
                  <c:v>14416</c:v>
                </c:pt>
                <c:pt idx="3274">
                  <c:v>14417</c:v>
                </c:pt>
                <c:pt idx="3275">
                  <c:v>14418</c:v>
                </c:pt>
                <c:pt idx="3276">
                  <c:v>14419</c:v>
                </c:pt>
                <c:pt idx="3277">
                  <c:v>14420</c:v>
                </c:pt>
                <c:pt idx="3278">
                  <c:v>14421</c:v>
                </c:pt>
                <c:pt idx="3279">
                  <c:v>14422</c:v>
                </c:pt>
                <c:pt idx="3280">
                  <c:v>14423</c:v>
                </c:pt>
                <c:pt idx="3281">
                  <c:v>14424</c:v>
                </c:pt>
                <c:pt idx="3282">
                  <c:v>14425</c:v>
                </c:pt>
                <c:pt idx="3283">
                  <c:v>14426</c:v>
                </c:pt>
                <c:pt idx="3284">
                  <c:v>14427</c:v>
                </c:pt>
                <c:pt idx="3285">
                  <c:v>14428</c:v>
                </c:pt>
                <c:pt idx="3286">
                  <c:v>14429</c:v>
                </c:pt>
                <c:pt idx="3287">
                  <c:v>14430</c:v>
                </c:pt>
                <c:pt idx="3288">
                  <c:v>14431</c:v>
                </c:pt>
                <c:pt idx="3289">
                  <c:v>14432</c:v>
                </c:pt>
                <c:pt idx="3290">
                  <c:v>14433</c:v>
                </c:pt>
                <c:pt idx="3291">
                  <c:v>14434</c:v>
                </c:pt>
                <c:pt idx="3292">
                  <c:v>14435</c:v>
                </c:pt>
                <c:pt idx="3293">
                  <c:v>14436</c:v>
                </c:pt>
                <c:pt idx="3294">
                  <c:v>14437</c:v>
                </c:pt>
                <c:pt idx="3295">
                  <c:v>14438</c:v>
                </c:pt>
                <c:pt idx="3296">
                  <c:v>14439</c:v>
                </c:pt>
                <c:pt idx="3297">
                  <c:v>14440</c:v>
                </c:pt>
                <c:pt idx="3298">
                  <c:v>14441</c:v>
                </c:pt>
                <c:pt idx="3299">
                  <c:v>14442</c:v>
                </c:pt>
                <c:pt idx="3300">
                  <c:v>14443</c:v>
                </c:pt>
                <c:pt idx="3301">
                  <c:v>14444</c:v>
                </c:pt>
                <c:pt idx="3302">
                  <c:v>14445</c:v>
                </c:pt>
                <c:pt idx="3303">
                  <c:v>14446</c:v>
                </c:pt>
                <c:pt idx="3304">
                  <c:v>14447</c:v>
                </c:pt>
                <c:pt idx="3305">
                  <c:v>14448</c:v>
                </c:pt>
                <c:pt idx="3306">
                  <c:v>14449</c:v>
                </c:pt>
                <c:pt idx="3307">
                  <c:v>14450</c:v>
                </c:pt>
                <c:pt idx="3308">
                  <c:v>14451</c:v>
                </c:pt>
                <c:pt idx="3309">
                  <c:v>14452</c:v>
                </c:pt>
                <c:pt idx="3310">
                  <c:v>14453</c:v>
                </c:pt>
                <c:pt idx="3311">
                  <c:v>14454</c:v>
                </c:pt>
                <c:pt idx="3312">
                  <c:v>14455</c:v>
                </c:pt>
                <c:pt idx="3313">
                  <c:v>14456</c:v>
                </c:pt>
                <c:pt idx="3314">
                  <c:v>14457</c:v>
                </c:pt>
                <c:pt idx="3315">
                  <c:v>14458</c:v>
                </c:pt>
                <c:pt idx="3316">
                  <c:v>14459</c:v>
                </c:pt>
                <c:pt idx="3317">
                  <c:v>14460</c:v>
                </c:pt>
                <c:pt idx="3318">
                  <c:v>14461</c:v>
                </c:pt>
                <c:pt idx="3319">
                  <c:v>14462</c:v>
                </c:pt>
                <c:pt idx="3320">
                  <c:v>14463</c:v>
                </c:pt>
                <c:pt idx="3321">
                  <c:v>14464</c:v>
                </c:pt>
                <c:pt idx="3322">
                  <c:v>14465</c:v>
                </c:pt>
                <c:pt idx="3323">
                  <c:v>14466</c:v>
                </c:pt>
                <c:pt idx="3324">
                  <c:v>14467</c:v>
                </c:pt>
                <c:pt idx="3325">
                  <c:v>14468</c:v>
                </c:pt>
                <c:pt idx="3326">
                  <c:v>14469</c:v>
                </c:pt>
                <c:pt idx="3327">
                  <c:v>14470</c:v>
                </c:pt>
                <c:pt idx="3328">
                  <c:v>14471</c:v>
                </c:pt>
                <c:pt idx="3329">
                  <c:v>14472</c:v>
                </c:pt>
                <c:pt idx="3330">
                  <c:v>14473</c:v>
                </c:pt>
                <c:pt idx="3331">
                  <c:v>14474</c:v>
                </c:pt>
                <c:pt idx="3332">
                  <c:v>14475</c:v>
                </c:pt>
                <c:pt idx="3333">
                  <c:v>14476</c:v>
                </c:pt>
                <c:pt idx="3334">
                  <c:v>14477</c:v>
                </c:pt>
                <c:pt idx="3335">
                  <c:v>14478</c:v>
                </c:pt>
                <c:pt idx="3336">
                  <c:v>14479</c:v>
                </c:pt>
                <c:pt idx="3337">
                  <c:v>14480</c:v>
                </c:pt>
                <c:pt idx="3338">
                  <c:v>14481</c:v>
                </c:pt>
                <c:pt idx="3339">
                  <c:v>14482</c:v>
                </c:pt>
                <c:pt idx="3340">
                  <c:v>14483</c:v>
                </c:pt>
                <c:pt idx="3341">
                  <c:v>14484</c:v>
                </c:pt>
                <c:pt idx="3342">
                  <c:v>14485</c:v>
                </c:pt>
                <c:pt idx="3343">
                  <c:v>14486</c:v>
                </c:pt>
                <c:pt idx="3344">
                  <c:v>14487</c:v>
                </c:pt>
                <c:pt idx="3345">
                  <c:v>14488</c:v>
                </c:pt>
                <c:pt idx="3346">
                  <c:v>14489</c:v>
                </c:pt>
                <c:pt idx="3347">
                  <c:v>14490</c:v>
                </c:pt>
                <c:pt idx="3348">
                  <c:v>14491</c:v>
                </c:pt>
                <c:pt idx="3349">
                  <c:v>14492</c:v>
                </c:pt>
                <c:pt idx="3350">
                  <c:v>14493</c:v>
                </c:pt>
                <c:pt idx="3351">
                  <c:v>14494</c:v>
                </c:pt>
                <c:pt idx="3352">
                  <c:v>14495</c:v>
                </c:pt>
                <c:pt idx="3353">
                  <c:v>14496</c:v>
                </c:pt>
                <c:pt idx="3354">
                  <c:v>14497</c:v>
                </c:pt>
                <c:pt idx="3355">
                  <c:v>14498</c:v>
                </c:pt>
                <c:pt idx="3356">
                  <c:v>14499</c:v>
                </c:pt>
                <c:pt idx="3357">
                  <c:v>14500</c:v>
                </c:pt>
                <c:pt idx="3358">
                  <c:v>14501</c:v>
                </c:pt>
                <c:pt idx="3359">
                  <c:v>14502</c:v>
                </c:pt>
                <c:pt idx="3360">
                  <c:v>14503</c:v>
                </c:pt>
                <c:pt idx="3361">
                  <c:v>14504</c:v>
                </c:pt>
                <c:pt idx="3362">
                  <c:v>14505</c:v>
                </c:pt>
                <c:pt idx="3363">
                  <c:v>14506</c:v>
                </c:pt>
                <c:pt idx="3364">
                  <c:v>14507</c:v>
                </c:pt>
                <c:pt idx="3365">
                  <c:v>14508</c:v>
                </c:pt>
                <c:pt idx="3366">
                  <c:v>14509</c:v>
                </c:pt>
                <c:pt idx="3367">
                  <c:v>14510</c:v>
                </c:pt>
                <c:pt idx="3368">
                  <c:v>14511</c:v>
                </c:pt>
                <c:pt idx="3369">
                  <c:v>14512</c:v>
                </c:pt>
                <c:pt idx="3370">
                  <c:v>14513</c:v>
                </c:pt>
                <c:pt idx="3371">
                  <c:v>14514</c:v>
                </c:pt>
                <c:pt idx="3372">
                  <c:v>14515</c:v>
                </c:pt>
                <c:pt idx="3373">
                  <c:v>14516</c:v>
                </c:pt>
                <c:pt idx="3374">
                  <c:v>14517</c:v>
                </c:pt>
                <c:pt idx="3375">
                  <c:v>14518</c:v>
                </c:pt>
                <c:pt idx="3376">
                  <c:v>14519</c:v>
                </c:pt>
                <c:pt idx="3377">
                  <c:v>14520</c:v>
                </c:pt>
                <c:pt idx="3378">
                  <c:v>14521</c:v>
                </c:pt>
                <c:pt idx="3379">
                  <c:v>14522</c:v>
                </c:pt>
                <c:pt idx="3380">
                  <c:v>14523</c:v>
                </c:pt>
                <c:pt idx="3381">
                  <c:v>14524</c:v>
                </c:pt>
                <c:pt idx="3382">
                  <c:v>14525</c:v>
                </c:pt>
                <c:pt idx="3383">
                  <c:v>14526</c:v>
                </c:pt>
                <c:pt idx="3384">
                  <c:v>14527</c:v>
                </c:pt>
                <c:pt idx="3385">
                  <c:v>14528</c:v>
                </c:pt>
                <c:pt idx="3386">
                  <c:v>14529</c:v>
                </c:pt>
                <c:pt idx="3387">
                  <c:v>14530</c:v>
                </c:pt>
                <c:pt idx="3388">
                  <c:v>14531</c:v>
                </c:pt>
                <c:pt idx="3389">
                  <c:v>14532</c:v>
                </c:pt>
                <c:pt idx="3390">
                  <c:v>14533</c:v>
                </c:pt>
                <c:pt idx="3391">
                  <c:v>14534</c:v>
                </c:pt>
                <c:pt idx="3392">
                  <c:v>14535</c:v>
                </c:pt>
                <c:pt idx="3393">
                  <c:v>14536</c:v>
                </c:pt>
                <c:pt idx="3394">
                  <c:v>14537</c:v>
                </c:pt>
                <c:pt idx="3395">
                  <c:v>14538</c:v>
                </c:pt>
                <c:pt idx="3396">
                  <c:v>14539</c:v>
                </c:pt>
                <c:pt idx="3397">
                  <c:v>14540</c:v>
                </c:pt>
                <c:pt idx="3398">
                  <c:v>14541</c:v>
                </c:pt>
                <c:pt idx="3399">
                  <c:v>14542</c:v>
                </c:pt>
                <c:pt idx="3400">
                  <c:v>14543</c:v>
                </c:pt>
                <c:pt idx="3401">
                  <c:v>14544</c:v>
                </c:pt>
                <c:pt idx="3402">
                  <c:v>14545</c:v>
                </c:pt>
                <c:pt idx="3403">
                  <c:v>14546</c:v>
                </c:pt>
                <c:pt idx="3404">
                  <c:v>14547</c:v>
                </c:pt>
                <c:pt idx="3405">
                  <c:v>14548</c:v>
                </c:pt>
                <c:pt idx="3406">
                  <c:v>14549</c:v>
                </c:pt>
                <c:pt idx="3407">
                  <c:v>14550</c:v>
                </c:pt>
                <c:pt idx="3408">
                  <c:v>14551</c:v>
                </c:pt>
                <c:pt idx="3409">
                  <c:v>14552</c:v>
                </c:pt>
                <c:pt idx="3410">
                  <c:v>14553</c:v>
                </c:pt>
                <c:pt idx="3411">
                  <c:v>14554</c:v>
                </c:pt>
                <c:pt idx="3412">
                  <c:v>14555</c:v>
                </c:pt>
                <c:pt idx="3413">
                  <c:v>14556</c:v>
                </c:pt>
                <c:pt idx="3414">
                  <c:v>14557</c:v>
                </c:pt>
                <c:pt idx="3415">
                  <c:v>14558</c:v>
                </c:pt>
                <c:pt idx="3416">
                  <c:v>14559</c:v>
                </c:pt>
                <c:pt idx="3417">
                  <c:v>14560</c:v>
                </c:pt>
                <c:pt idx="3418">
                  <c:v>14561</c:v>
                </c:pt>
                <c:pt idx="3419">
                  <c:v>14562</c:v>
                </c:pt>
                <c:pt idx="3420">
                  <c:v>14563</c:v>
                </c:pt>
                <c:pt idx="3421">
                  <c:v>14564</c:v>
                </c:pt>
                <c:pt idx="3422">
                  <c:v>14565</c:v>
                </c:pt>
                <c:pt idx="3423">
                  <c:v>14566</c:v>
                </c:pt>
                <c:pt idx="3424">
                  <c:v>14567</c:v>
                </c:pt>
                <c:pt idx="3425">
                  <c:v>14568</c:v>
                </c:pt>
                <c:pt idx="3426">
                  <c:v>14569</c:v>
                </c:pt>
                <c:pt idx="3427">
                  <c:v>14570</c:v>
                </c:pt>
                <c:pt idx="3428">
                  <c:v>14571</c:v>
                </c:pt>
                <c:pt idx="3429">
                  <c:v>14572</c:v>
                </c:pt>
                <c:pt idx="3430">
                  <c:v>14573</c:v>
                </c:pt>
                <c:pt idx="3431">
                  <c:v>14574</c:v>
                </c:pt>
                <c:pt idx="3432">
                  <c:v>14575</c:v>
                </c:pt>
                <c:pt idx="3433">
                  <c:v>14576</c:v>
                </c:pt>
                <c:pt idx="3434">
                  <c:v>14577</c:v>
                </c:pt>
                <c:pt idx="3435">
                  <c:v>14578</c:v>
                </c:pt>
                <c:pt idx="3436">
                  <c:v>14579</c:v>
                </c:pt>
                <c:pt idx="3437">
                  <c:v>14580</c:v>
                </c:pt>
                <c:pt idx="3438">
                  <c:v>14581</c:v>
                </c:pt>
                <c:pt idx="3439">
                  <c:v>14582</c:v>
                </c:pt>
                <c:pt idx="3440">
                  <c:v>14583</c:v>
                </c:pt>
                <c:pt idx="3441">
                  <c:v>14584</c:v>
                </c:pt>
                <c:pt idx="3442">
                  <c:v>14585</c:v>
                </c:pt>
                <c:pt idx="3443">
                  <c:v>14586</c:v>
                </c:pt>
                <c:pt idx="3444">
                  <c:v>14587</c:v>
                </c:pt>
                <c:pt idx="3445">
                  <c:v>14588</c:v>
                </c:pt>
                <c:pt idx="3446">
                  <c:v>14589</c:v>
                </c:pt>
                <c:pt idx="3447">
                  <c:v>14590</c:v>
                </c:pt>
                <c:pt idx="3448">
                  <c:v>14591</c:v>
                </c:pt>
                <c:pt idx="3449">
                  <c:v>14592</c:v>
                </c:pt>
                <c:pt idx="3450">
                  <c:v>14593</c:v>
                </c:pt>
                <c:pt idx="3451">
                  <c:v>14594</c:v>
                </c:pt>
                <c:pt idx="3452">
                  <c:v>14595</c:v>
                </c:pt>
                <c:pt idx="3453">
                  <c:v>14596</c:v>
                </c:pt>
                <c:pt idx="3454">
                  <c:v>14597</c:v>
                </c:pt>
                <c:pt idx="3455">
                  <c:v>14598</c:v>
                </c:pt>
                <c:pt idx="3456">
                  <c:v>14599</c:v>
                </c:pt>
                <c:pt idx="3457">
                  <c:v>14600</c:v>
                </c:pt>
                <c:pt idx="3458">
                  <c:v>14601</c:v>
                </c:pt>
                <c:pt idx="3459">
                  <c:v>14602</c:v>
                </c:pt>
                <c:pt idx="3460">
                  <c:v>14603</c:v>
                </c:pt>
                <c:pt idx="3461">
                  <c:v>14604</c:v>
                </c:pt>
                <c:pt idx="3462">
                  <c:v>14605</c:v>
                </c:pt>
                <c:pt idx="3463">
                  <c:v>14606</c:v>
                </c:pt>
                <c:pt idx="3464">
                  <c:v>14607</c:v>
                </c:pt>
                <c:pt idx="3465">
                  <c:v>14608</c:v>
                </c:pt>
                <c:pt idx="3466">
                  <c:v>14609</c:v>
                </c:pt>
                <c:pt idx="3467">
                  <c:v>14610</c:v>
                </c:pt>
                <c:pt idx="3468">
                  <c:v>14611</c:v>
                </c:pt>
                <c:pt idx="3469">
                  <c:v>14612</c:v>
                </c:pt>
                <c:pt idx="3470">
                  <c:v>14613</c:v>
                </c:pt>
                <c:pt idx="3471">
                  <c:v>14614</c:v>
                </c:pt>
                <c:pt idx="3472">
                  <c:v>14615</c:v>
                </c:pt>
                <c:pt idx="3473">
                  <c:v>14616</c:v>
                </c:pt>
                <c:pt idx="3474">
                  <c:v>14617</c:v>
                </c:pt>
                <c:pt idx="3475">
                  <c:v>14618</c:v>
                </c:pt>
                <c:pt idx="3476">
                  <c:v>14619</c:v>
                </c:pt>
                <c:pt idx="3477">
                  <c:v>14620</c:v>
                </c:pt>
                <c:pt idx="3478">
                  <c:v>14621</c:v>
                </c:pt>
                <c:pt idx="3479">
                  <c:v>14622</c:v>
                </c:pt>
                <c:pt idx="3480">
                  <c:v>14623</c:v>
                </c:pt>
                <c:pt idx="3481">
                  <c:v>14624</c:v>
                </c:pt>
                <c:pt idx="3482">
                  <c:v>14625</c:v>
                </c:pt>
                <c:pt idx="3483">
                  <c:v>14626</c:v>
                </c:pt>
                <c:pt idx="3484">
                  <c:v>14627</c:v>
                </c:pt>
                <c:pt idx="3485">
                  <c:v>14628</c:v>
                </c:pt>
                <c:pt idx="3486">
                  <c:v>14629</c:v>
                </c:pt>
                <c:pt idx="3487">
                  <c:v>14630</c:v>
                </c:pt>
                <c:pt idx="3488">
                  <c:v>14631</c:v>
                </c:pt>
                <c:pt idx="3489">
                  <c:v>14632</c:v>
                </c:pt>
                <c:pt idx="3490">
                  <c:v>14633</c:v>
                </c:pt>
                <c:pt idx="3491">
                  <c:v>14634</c:v>
                </c:pt>
                <c:pt idx="3492">
                  <c:v>14635</c:v>
                </c:pt>
                <c:pt idx="3493">
                  <c:v>14636</c:v>
                </c:pt>
                <c:pt idx="3494">
                  <c:v>14637</c:v>
                </c:pt>
                <c:pt idx="3495">
                  <c:v>14638</c:v>
                </c:pt>
                <c:pt idx="3496">
                  <c:v>14639</c:v>
                </c:pt>
                <c:pt idx="3497">
                  <c:v>14640</c:v>
                </c:pt>
                <c:pt idx="3498">
                  <c:v>14641</c:v>
                </c:pt>
                <c:pt idx="3499">
                  <c:v>14642</c:v>
                </c:pt>
                <c:pt idx="3500">
                  <c:v>14643</c:v>
                </c:pt>
                <c:pt idx="3501">
                  <c:v>14644</c:v>
                </c:pt>
                <c:pt idx="3502">
                  <c:v>14645</c:v>
                </c:pt>
                <c:pt idx="3503">
                  <c:v>14646</c:v>
                </c:pt>
                <c:pt idx="3504">
                  <c:v>14647</c:v>
                </c:pt>
                <c:pt idx="3505">
                  <c:v>14648</c:v>
                </c:pt>
                <c:pt idx="3506">
                  <c:v>14649</c:v>
                </c:pt>
                <c:pt idx="3507">
                  <c:v>14650</c:v>
                </c:pt>
                <c:pt idx="3508">
                  <c:v>14651</c:v>
                </c:pt>
                <c:pt idx="3509">
                  <c:v>14652</c:v>
                </c:pt>
                <c:pt idx="3510">
                  <c:v>14653</c:v>
                </c:pt>
                <c:pt idx="3511">
                  <c:v>14654</c:v>
                </c:pt>
                <c:pt idx="3512">
                  <c:v>14655</c:v>
                </c:pt>
                <c:pt idx="3513">
                  <c:v>14656</c:v>
                </c:pt>
                <c:pt idx="3514">
                  <c:v>14657</c:v>
                </c:pt>
                <c:pt idx="3515">
                  <c:v>14658</c:v>
                </c:pt>
                <c:pt idx="3516">
                  <c:v>14659</c:v>
                </c:pt>
                <c:pt idx="3517">
                  <c:v>14660</c:v>
                </c:pt>
                <c:pt idx="3518">
                  <c:v>14661</c:v>
                </c:pt>
                <c:pt idx="3519">
                  <c:v>14662</c:v>
                </c:pt>
                <c:pt idx="3520">
                  <c:v>14663</c:v>
                </c:pt>
                <c:pt idx="3521">
                  <c:v>14664</c:v>
                </c:pt>
                <c:pt idx="3522">
                  <c:v>14665</c:v>
                </c:pt>
                <c:pt idx="3523">
                  <c:v>14666</c:v>
                </c:pt>
                <c:pt idx="3524">
                  <c:v>14667</c:v>
                </c:pt>
                <c:pt idx="3525">
                  <c:v>14668</c:v>
                </c:pt>
                <c:pt idx="3526">
                  <c:v>14669</c:v>
                </c:pt>
                <c:pt idx="3527">
                  <c:v>14670</c:v>
                </c:pt>
                <c:pt idx="3528">
                  <c:v>14671</c:v>
                </c:pt>
                <c:pt idx="3529">
                  <c:v>14672</c:v>
                </c:pt>
                <c:pt idx="3530">
                  <c:v>14673</c:v>
                </c:pt>
                <c:pt idx="3531">
                  <c:v>14674</c:v>
                </c:pt>
                <c:pt idx="3532">
                  <c:v>14675</c:v>
                </c:pt>
                <c:pt idx="3533">
                  <c:v>14676</c:v>
                </c:pt>
                <c:pt idx="3534">
                  <c:v>14677</c:v>
                </c:pt>
                <c:pt idx="3535">
                  <c:v>14678</c:v>
                </c:pt>
                <c:pt idx="3536">
                  <c:v>14679</c:v>
                </c:pt>
                <c:pt idx="3537">
                  <c:v>14680</c:v>
                </c:pt>
                <c:pt idx="3538">
                  <c:v>14681</c:v>
                </c:pt>
                <c:pt idx="3539">
                  <c:v>14682</c:v>
                </c:pt>
                <c:pt idx="3540">
                  <c:v>14683</c:v>
                </c:pt>
                <c:pt idx="3541">
                  <c:v>14684</c:v>
                </c:pt>
                <c:pt idx="3542">
                  <c:v>14685</c:v>
                </c:pt>
                <c:pt idx="3543">
                  <c:v>14686</c:v>
                </c:pt>
                <c:pt idx="3544">
                  <c:v>14687</c:v>
                </c:pt>
                <c:pt idx="3545">
                  <c:v>14688</c:v>
                </c:pt>
                <c:pt idx="3546">
                  <c:v>14689</c:v>
                </c:pt>
                <c:pt idx="3547">
                  <c:v>14690</c:v>
                </c:pt>
                <c:pt idx="3548">
                  <c:v>14691</c:v>
                </c:pt>
                <c:pt idx="3549">
                  <c:v>14692</c:v>
                </c:pt>
                <c:pt idx="3550">
                  <c:v>14693</c:v>
                </c:pt>
                <c:pt idx="3551">
                  <c:v>14694</c:v>
                </c:pt>
                <c:pt idx="3552">
                  <c:v>14695</c:v>
                </c:pt>
                <c:pt idx="3553">
                  <c:v>14696</c:v>
                </c:pt>
                <c:pt idx="3554">
                  <c:v>14697</c:v>
                </c:pt>
                <c:pt idx="3555">
                  <c:v>14698</c:v>
                </c:pt>
                <c:pt idx="3556">
                  <c:v>14699</c:v>
                </c:pt>
                <c:pt idx="3557">
                  <c:v>14700</c:v>
                </c:pt>
                <c:pt idx="3558">
                  <c:v>14701</c:v>
                </c:pt>
                <c:pt idx="3559">
                  <c:v>14702</c:v>
                </c:pt>
                <c:pt idx="3560">
                  <c:v>14703</c:v>
                </c:pt>
                <c:pt idx="3561">
                  <c:v>14704</c:v>
                </c:pt>
                <c:pt idx="3562">
                  <c:v>14705</c:v>
                </c:pt>
                <c:pt idx="3563">
                  <c:v>14706</c:v>
                </c:pt>
                <c:pt idx="3564">
                  <c:v>14707</c:v>
                </c:pt>
                <c:pt idx="3565">
                  <c:v>14708</c:v>
                </c:pt>
                <c:pt idx="3566">
                  <c:v>14709</c:v>
                </c:pt>
                <c:pt idx="3567">
                  <c:v>14710</c:v>
                </c:pt>
                <c:pt idx="3568">
                  <c:v>14711</c:v>
                </c:pt>
                <c:pt idx="3569">
                  <c:v>14712</c:v>
                </c:pt>
                <c:pt idx="3570">
                  <c:v>14713</c:v>
                </c:pt>
                <c:pt idx="3571">
                  <c:v>14714</c:v>
                </c:pt>
                <c:pt idx="3572">
                  <c:v>14715</c:v>
                </c:pt>
                <c:pt idx="3573">
                  <c:v>14716</c:v>
                </c:pt>
                <c:pt idx="3574">
                  <c:v>14717</c:v>
                </c:pt>
                <c:pt idx="3575">
                  <c:v>14718</c:v>
                </c:pt>
                <c:pt idx="3576">
                  <c:v>14719</c:v>
                </c:pt>
                <c:pt idx="3577">
                  <c:v>14720</c:v>
                </c:pt>
                <c:pt idx="3578">
                  <c:v>14721</c:v>
                </c:pt>
                <c:pt idx="3579">
                  <c:v>14722</c:v>
                </c:pt>
                <c:pt idx="3580">
                  <c:v>14723</c:v>
                </c:pt>
                <c:pt idx="3581">
                  <c:v>14724</c:v>
                </c:pt>
                <c:pt idx="3582">
                  <c:v>14725</c:v>
                </c:pt>
                <c:pt idx="3583">
                  <c:v>14726</c:v>
                </c:pt>
                <c:pt idx="3584">
                  <c:v>14727</c:v>
                </c:pt>
                <c:pt idx="3585">
                  <c:v>14728</c:v>
                </c:pt>
                <c:pt idx="3586">
                  <c:v>14729</c:v>
                </c:pt>
                <c:pt idx="3587">
                  <c:v>14730</c:v>
                </c:pt>
                <c:pt idx="3588">
                  <c:v>14731</c:v>
                </c:pt>
                <c:pt idx="3589">
                  <c:v>14732</c:v>
                </c:pt>
                <c:pt idx="3590">
                  <c:v>14733</c:v>
                </c:pt>
                <c:pt idx="3591">
                  <c:v>14734</c:v>
                </c:pt>
                <c:pt idx="3592">
                  <c:v>14735</c:v>
                </c:pt>
                <c:pt idx="3593">
                  <c:v>14736</c:v>
                </c:pt>
                <c:pt idx="3594">
                  <c:v>14737</c:v>
                </c:pt>
                <c:pt idx="3595">
                  <c:v>14738</c:v>
                </c:pt>
                <c:pt idx="3596">
                  <c:v>14739</c:v>
                </c:pt>
                <c:pt idx="3597">
                  <c:v>14740</c:v>
                </c:pt>
                <c:pt idx="3598">
                  <c:v>14741</c:v>
                </c:pt>
                <c:pt idx="3599">
                  <c:v>14742</c:v>
                </c:pt>
                <c:pt idx="3600">
                  <c:v>14743</c:v>
                </c:pt>
                <c:pt idx="3601">
                  <c:v>14744</c:v>
                </c:pt>
                <c:pt idx="3602">
                  <c:v>14745</c:v>
                </c:pt>
                <c:pt idx="3603">
                  <c:v>14746</c:v>
                </c:pt>
                <c:pt idx="3604">
                  <c:v>14747</c:v>
                </c:pt>
                <c:pt idx="3605">
                  <c:v>14748</c:v>
                </c:pt>
                <c:pt idx="3606">
                  <c:v>14749</c:v>
                </c:pt>
                <c:pt idx="3607">
                  <c:v>14750</c:v>
                </c:pt>
                <c:pt idx="3608">
                  <c:v>14751</c:v>
                </c:pt>
                <c:pt idx="3609">
                  <c:v>14752</c:v>
                </c:pt>
                <c:pt idx="3610">
                  <c:v>14753</c:v>
                </c:pt>
                <c:pt idx="3611">
                  <c:v>14754</c:v>
                </c:pt>
                <c:pt idx="3612">
                  <c:v>14755</c:v>
                </c:pt>
                <c:pt idx="3613">
                  <c:v>14756</c:v>
                </c:pt>
                <c:pt idx="3614">
                  <c:v>14757</c:v>
                </c:pt>
                <c:pt idx="3615">
                  <c:v>14758</c:v>
                </c:pt>
                <c:pt idx="3616">
                  <c:v>14759</c:v>
                </c:pt>
                <c:pt idx="3617">
                  <c:v>14760</c:v>
                </c:pt>
                <c:pt idx="3618">
                  <c:v>14761</c:v>
                </c:pt>
                <c:pt idx="3619">
                  <c:v>14762</c:v>
                </c:pt>
                <c:pt idx="3620">
                  <c:v>14763</c:v>
                </c:pt>
                <c:pt idx="3621">
                  <c:v>14764</c:v>
                </c:pt>
                <c:pt idx="3622">
                  <c:v>14765</c:v>
                </c:pt>
                <c:pt idx="3623">
                  <c:v>14766</c:v>
                </c:pt>
                <c:pt idx="3624">
                  <c:v>14767</c:v>
                </c:pt>
                <c:pt idx="3625">
                  <c:v>14768</c:v>
                </c:pt>
                <c:pt idx="3626">
                  <c:v>14769</c:v>
                </c:pt>
                <c:pt idx="3627">
                  <c:v>14770</c:v>
                </c:pt>
                <c:pt idx="3628">
                  <c:v>14771</c:v>
                </c:pt>
                <c:pt idx="3629">
                  <c:v>14772</c:v>
                </c:pt>
                <c:pt idx="3630">
                  <c:v>14773</c:v>
                </c:pt>
                <c:pt idx="3631">
                  <c:v>14774</c:v>
                </c:pt>
                <c:pt idx="3632">
                  <c:v>14775</c:v>
                </c:pt>
                <c:pt idx="3633">
                  <c:v>14776</c:v>
                </c:pt>
                <c:pt idx="3634">
                  <c:v>14777</c:v>
                </c:pt>
                <c:pt idx="3635">
                  <c:v>14778</c:v>
                </c:pt>
                <c:pt idx="3636">
                  <c:v>14779</c:v>
                </c:pt>
                <c:pt idx="3637">
                  <c:v>14780</c:v>
                </c:pt>
                <c:pt idx="3638">
                  <c:v>14781</c:v>
                </c:pt>
                <c:pt idx="3639">
                  <c:v>14782</c:v>
                </c:pt>
                <c:pt idx="3640">
                  <c:v>14783</c:v>
                </c:pt>
                <c:pt idx="3641">
                  <c:v>14784</c:v>
                </c:pt>
                <c:pt idx="3642">
                  <c:v>14785</c:v>
                </c:pt>
                <c:pt idx="3643">
                  <c:v>14786</c:v>
                </c:pt>
                <c:pt idx="3644">
                  <c:v>14787</c:v>
                </c:pt>
                <c:pt idx="3645">
                  <c:v>14788</c:v>
                </c:pt>
                <c:pt idx="3646">
                  <c:v>14789</c:v>
                </c:pt>
                <c:pt idx="3647">
                  <c:v>14790</c:v>
                </c:pt>
                <c:pt idx="3648">
                  <c:v>14791</c:v>
                </c:pt>
                <c:pt idx="3649">
                  <c:v>14792</c:v>
                </c:pt>
                <c:pt idx="3650">
                  <c:v>14793</c:v>
                </c:pt>
                <c:pt idx="3651">
                  <c:v>14794</c:v>
                </c:pt>
                <c:pt idx="3652">
                  <c:v>14795</c:v>
                </c:pt>
                <c:pt idx="3653">
                  <c:v>14796</c:v>
                </c:pt>
                <c:pt idx="3654">
                  <c:v>14797</c:v>
                </c:pt>
                <c:pt idx="3655">
                  <c:v>14798</c:v>
                </c:pt>
                <c:pt idx="3656">
                  <c:v>14799</c:v>
                </c:pt>
                <c:pt idx="3657">
                  <c:v>14800</c:v>
                </c:pt>
                <c:pt idx="3658">
                  <c:v>14801</c:v>
                </c:pt>
                <c:pt idx="3659">
                  <c:v>14802</c:v>
                </c:pt>
                <c:pt idx="3660">
                  <c:v>14803</c:v>
                </c:pt>
                <c:pt idx="3661">
                  <c:v>14804</c:v>
                </c:pt>
                <c:pt idx="3662">
                  <c:v>14805</c:v>
                </c:pt>
                <c:pt idx="3663">
                  <c:v>14806</c:v>
                </c:pt>
                <c:pt idx="3664">
                  <c:v>14807</c:v>
                </c:pt>
                <c:pt idx="3665">
                  <c:v>14808</c:v>
                </c:pt>
                <c:pt idx="3666">
                  <c:v>14809</c:v>
                </c:pt>
                <c:pt idx="3667">
                  <c:v>14810</c:v>
                </c:pt>
                <c:pt idx="3668">
                  <c:v>14811</c:v>
                </c:pt>
                <c:pt idx="3669">
                  <c:v>14812</c:v>
                </c:pt>
                <c:pt idx="3670">
                  <c:v>14813</c:v>
                </c:pt>
                <c:pt idx="3671">
                  <c:v>14814</c:v>
                </c:pt>
                <c:pt idx="3672">
                  <c:v>14815</c:v>
                </c:pt>
                <c:pt idx="3673">
                  <c:v>14816</c:v>
                </c:pt>
                <c:pt idx="3674">
                  <c:v>14817</c:v>
                </c:pt>
                <c:pt idx="3675">
                  <c:v>14818</c:v>
                </c:pt>
                <c:pt idx="3676">
                  <c:v>14819</c:v>
                </c:pt>
                <c:pt idx="3677">
                  <c:v>14820</c:v>
                </c:pt>
                <c:pt idx="3678">
                  <c:v>14821</c:v>
                </c:pt>
                <c:pt idx="3679">
                  <c:v>14822</c:v>
                </c:pt>
                <c:pt idx="3680">
                  <c:v>14823</c:v>
                </c:pt>
                <c:pt idx="3681">
                  <c:v>14824</c:v>
                </c:pt>
                <c:pt idx="3682">
                  <c:v>14825</c:v>
                </c:pt>
                <c:pt idx="3683">
                  <c:v>14826</c:v>
                </c:pt>
                <c:pt idx="3684">
                  <c:v>14827</c:v>
                </c:pt>
                <c:pt idx="3685">
                  <c:v>14828</c:v>
                </c:pt>
                <c:pt idx="3686">
                  <c:v>14829</c:v>
                </c:pt>
                <c:pt idx="3687">
                  <c:v>14830</c:v>
                </c:pt>
                <c:pt idx="3688">
                  <c:v>14831</c:v>
                </c:pt>
                <c:pt idx="3689">
                  <c:v>14832</c:v>
                </c:pt>
                <c:pt idx="3690">
                  <c:v>14833</c:v>
                </c:pt>
                <c:pt idx="3691">
                  <c:v>14834</c:v>
                </c:pt>
                <c:pt idx="3692">
                  <c:v>14835</c:v>
                </c:pt>
                <c:pt idx="3693">
                  <c:v>14836</c:v>
                </c:pt>
                <c:pt idx="3694">
                  <c:v>14837</c:v>
                </c:pt>
                <c:pt idx="3695">
                  <c:v>14838</c:v>
                </c:pt>
                <c:pt idx="3696">
                  <c:v>14839</c:v>
                </c:pt>
                <c:pt idx="3697">
                  <c:v>14840</c:v>
                </c:pt>
                <c:pt idx="3698">
                  <c:v>14841</c:v>
                </c:pt>
                <c:pt idx="3699">
                  <c:v>14842</c:v>
                </c:pt>
                <c:pt idx="3700">
                  <c:v>14843</c:v>
                </c:pt>
                <c:pt idx="3701">
                  <c:v>14844</c:v>
                </c:pt>
                <c:pt idx="3702">
                  <c:v>14845</c:v>
                </c:pt>
                <c:pt idx="3703">
                  <c:v>14846</c:v>
                </c:pt>
                <c:pt idx="3704">
                  <c:v>14847</c:v>
                </c:pt>
                <c:pt idx="3705">
                  <c:v>14848</c:v>
                </c:pt>
                <c:pt idx="3706">
                  <c:v>14849</c:v>
                </c:pt>
                <c:pt idx="3707">
                  <c:v>14850</c:v>
                </c:pt>
                <c:pt idx="3708">
                  <c:v>14851</c:v>
                </c:pt>
                <c:pt idx="3709">
                  <c:v>14852</c:v>
                </c:pt>
                <c:pt idx="3710">
                  <c:v>14853</c:v>
                </c:pt>
                <c:pt idx="3711">
                  <c:v>14854</c:v>
                </c:pt>
                <c:pt idx="3712">
                  <c:v>14855</c:v>
                </c:pt>
                <c:pt idx="3713">
                  <c:v>14856</c:v>
                </c:pt>
                <c:pt idx="3714">
                  <c:v>14857</c:v>
                </c:pt>
                <c:pt idx="3715">
                  <c:v>14858</c:v>
                </c:pt>
                <c:pt idx="3716">
                  <c:v>14859</c:v>
                </c:pt>
                <c:pt idx="3717">
                  <c:v>14860</c:v>
                </c:pt>
                <c:pt idx="3718">
                  <c:v>14861</c:v>
                </c:pt>
                <c:pt idx="3719">
                  <c:v>14862</c:v>
                </c:pt>
                <c:pt idx="3720">
                  <c:v>14863</c:v>
                </c:pt>
                <c:pt idx="3721">
                  <c:v>14864</c:v>
                </c:pt>
                <c:pt idx="3722">
                  <c:v>14865</c:v>
                </c:pt>
                <c:pt idx="3723">
                  <c:v>14866</c:v>
                </c:pt>
                <c:pt idx="3724">
                  <c:v>14867</c:v>
                </c:pt>
                <c:pt idx="3725">
                  <c:v>14868</c:v>
                </c:pt>
                <c:pt idx="3726">
                  <c:v>14869</c:v>
                </c:pt>
                <c:pt idx="3727">
                  <c:v>14870</c:v>
                </c:pt>
                <c:pt idx="3728">
                  <c:v>14871</c:v>
                </c:pt>
                <c:pt idx="3729">
                  <c:v>14872</c:v>
                </c:pt>
                <c:pt idx="3730">
                  <c:v>14873</c:v>
                </c:pt>
                <c:pt idx="3731">
                  <c:v>14874</c:v>
                </c:pt>
                <c:pt idx="3732">
                  <c:v>14875</c:v>
                </c:pt>
                <c:pt idx="3733">
                  <c:v>14876</c:v>
                </c:pt>
                <c:pt idx="3734">
                  <c:v>14877</c:v>
                </c:pt>
                <c:pt idx="3735">
                  <c:v>14878</c:v>
                </c:pt>
                <c:pt idx="3736">
                  <c:v>14879</c:v>
                </c:pt>
                <c:pt idx="3737">
                  <c:v>14880</c:v>
                </c:pt>
                <c:pt idx="3738">
                  <c:v>14881</c:v>
                </c:pt>
                <c:pt idx="3739">
                  <c:v>14882</c:v>
                </c:pt>
                <c:pt idx="3740">
                  <c:v>14883</c:v>
                </c:pt>
                <c:pt idx="3741">
                  <c:v>14884</c:v>
                </c:pt>
                <c:pt idx="3742">
                  <c:v>14885</c:v>
                </c:pt>
                <c:pt idx="3743">
                  <c:v>14886</c:v>
                </c:pt>
                <c:pt idx="3744">
                  <c:v>14887</c:v>
                </c:pt>
                <c:pt idx="3745">
                  <c:v>14888</c:v>
                </c:pt>
                <c:pt idx="3746">
                  <c:v>14889</c:v>
                </c:pt>
                <c:pt idx="3747">
                  <c:v>14890</c:v>
                </c:pt>
                <c:pt idx="3748">
                  <c:v>14891</c:v>
                </c:pt>
                <c:pt idx="3749">
                  <c:v>14892</c:v>
                </c:pt>
                <c:pt idx="3750">
                  <c:v>14893</c:v>
                </c:pt>
                <c:pt idx="3751">
                  <c:v>14894</c:v>
                </c:pt>
                <c:pt idx="3752">
                  <c:v>14895</c:v>
                </c:pt>
                <c:pt idx="3753">
                  <c:v>14896</c:v>
                </c:pt>
                <c:pt idx="3754">
                  <c:v>14897</c:v>
                </c:pt>
                <c:pt idx="3755">
                  <c:v>14898</c:v>
                </c:pt>
                <c:pt idx="3756">
                  <c:v>14899</c:v>
                </c:pt>
                <c:pt idx="3757">
                  <c:v>14900</c:v>
                </c:pt>
                <c:pt idx="3758">
                  <c:v>14901</c:v>
                </c:pt>
                <c:pt idx="3759">
                  <c:v>14902</c:v>
                </c:pt>
                <c:pt idx="3760">
                  <c:v>14903</c:v>
                </c:pt>
                <c:pt idx="3761">
                  <c:v>14904</c:v>
                </c:pt>
                <c:pt idx="3762">
                  <c:v>14905</c:v>
                </c:pt>
                <c:pt idx="3763">
                  <c:v>14906</c:v>
                </c:pt>
                <c:pt idx="3764">
                  <c:v>14907</c:v>
                </c:pt>
                <c:pt idx="3765">
                  <c:v>14908</c:v>
                </c:pt>
                <c:pt idx="3766">
                  <c:v>14909</c:v>
                </c:pt>
                <c:pt idx="3767">
                  <c:v>14910</c:v>
                </c:pt>
                <c:pt idx="3768">
                  <c:v>14911</c:v>
                </c:pt>
                <c:pt idx="3769">
                  <c:v>14912</c:v>
                </c:pt>
                <c:pt idx="3770">
                  <c:v>14913</c:v>
                </c:pt>
                <c:pt idx="3771">
                  <c:v>14914</c:v>
                </c:pt>
                <c:pt idx="3772">
                  <c:v>14915</c:v>
                </c:pt>
                <c:pt idx="3773">
                  <c:v>14916</c:v>
                </c:pt>
                <c:pt idx="3774">
                  <c:v>14917</c:v>
                </c:pt>
                <c:pt idx="3775">
                  <c:v>14918</c:v>
                </c:pt>
                <c:pt idx="3776">
                  <c:v>14919</c:v>
                </c:pt>
                <c:pt idx="3777">
                  <c:v>14920</c:v>
                </c:pt>
                <c:pt idx="3778">
                  <c:v>14921</c:v>
                </c:pt>
                <c:pt idx="3779">
                  <c:v>14922</c:v>
                </c:pt>
                <c:pt idx="3780">
                  <c:v>14923</c:v>
                </c:pt>
                <c:pt idx="3781">
                  <c:v>14924</c:v>
                </c:pt>
                <c:pt idx="3782">
                  <c:v>14925</c:v>
                </c:pt>
                <c:pt idx="3783">
                  <c:v>14926</c:v>
                </c:pt>
                <c:pt idx="3784">
                  <c:v>14927</c:v>
                </c:pt>
                <c:pt idx="3785">
                  <c:v>14928</c:v>
                </c:pt>
                <c:pt idx="3786">
                  <c:v>14929</c:v>
                </c:pt>
                <c:pt idx="3787">
                  <c:v>14930</c:v>
                </c:pt>
                <c:pt idx="3788">
                  <c:v>14931</c:v>
                </c:pt>
                <c:pt idx="3789">
                  <c:v>14932</c:v>
                </c:pt>
                <c:pt idx="3790">
                  <c:v>14933</c:v>
                </c:pt>
                <c:pt idx="3791">
                  <c:v>14934</c:v>
                </c:pt>
                <c:pt idx="3792">
                  <c:v>14935</c:v>
                </c:pt>
                <c:pt idx="3793">
                  <c:v>14936</c:v>
                </c:pt>
                <c:pt idx="3794">
                  <c:v>14937</c:v>
                </c:pt>
                <c:pt idx="3795">
                  <c:v>14938</c:v>
                </c:pt>
                <c:pt idx="3796">
                  <c:v>14939</c:v>
                </c:pt>
                <c:pt idx="3797">
                  <c:v>14940</c:v>
                </c:pt>
                <c:pt idx="3798">
                  <c:v>14941</c:v>
                </c:pt>
                <c:pt idx="3799">
                  <c:v>14942</c:v>
                </c:pt>
                <c:pt idx="3800">
                  <c:v>14943</c:v>
                </c:pt>
                <c:pt idx="3801">
                  <c:v>14944</c:v>
                </c:pt>
                <c:pt idx="3802">
                  <c:v>14945</c:v>
                </c:pt>
                <c:pt idx="3803">
                  <c:v>14946</c:v>
                </c:pt>
                <c:pt idx="3804">
                  <c:v>14947</c:v>
                </c:pt>
                <c:pt idx="3805">
                  <c:v>14948</c:v>
                </c:pt>
                <c:pt idx="3806">
                  <c:v>14949</c:v>
                </c:pt>
                <c:pt idx="3807">
                  <c:v>14950</c:v>
                </c:pt>
                <c:pt idx="3808">
                  <c:v>14951</c:v>
                </c:pt>
                <c:pt idx="3809">
                  <c:v>14952</c:v>
                </c:pt>
                <c:pt idx="3810">
                  <c:v>14953</c:v>
                </c:pt>
                <c:pt idx="3811">
                  <c:v>14954</c:v>
                </c:pt>
                <c:pt idx="3812">
                  <c:v>14955</c:v>
                </c:pt>
                <c:pt idx="3813">
                  <c:v>14956</c:v>
                </c:pt>
                <c:pt idx="3814">
                  <c:v>14957</c:v>
                </c:pt>
                <c:pt idx="3815">
                  <c:v>14958</c:v>
                </c:pt>
                <c:pt idx="3816">
                  <c:v>14959</c:v>
                </c:pt>
                <c:pt idx="3817">
                  <c:v>14960</c:v>
                </c:pt>
                <c:pt idx="3818">
                  <c:v>14961</c:v>
                </c:pt>
                <c:pt idx="3819">
                  <c:v>14962</c:v>
                </c:pt>
                <c:pt idx="3820">
                  <c:v>14963</c:v>
                </c:pt>
                <c:pt idx="3821">
                  <c:v>14964</c:v>
                </c:pt>
                <c:pt idx="3822">
                  <c:v>14965</c:v>
                </c:pt>
                <c:pt idx="3823">
                  <c:v>14966</c:v>
                </c:pt>
                <c:pt idx="3824">
                  <c:v>14967</c:v>
                </c:pt>
                <c:pt idx="3825">
                  <c:v>14968</c:v>
                </c:pt>
                <c:pt idx="3826">
                  <c:v>14969</c:v>
                </c:pt>
                <c:pt idx="3827">
                  <c:v>14970</c:v>
                </c:pt>
                <c:pt idx="3828">
                  <c:v>14971</c:v>
                </c:pt>
                <c:pt idx="3829">
                  <c:v>14972</c:v>
                </c:pt>
                <c:pt idx="3830">
                  <c:v>14973</c:v>
                </c:pt>
                <c:pt idx="3831">
                  <c:v>14974</c:v>
                </c:pt>
                <c:pt idx="3832">
                  <c:v>14975</c:v>
                </c:pt>
                <c:pt idx="3833">
                  <c:v>14976</c:v>
                </c:pt>
                <c:pt idx="3834">
                  <c:v>14977</c:v>
                </c:pt>
                <c:pt idx="3835">
                  <c:v>14978</c:v>
                </c:pt>
                <c:pt idx="3836">
                  <c:v>14979</c:v>
                </c:pt>
                <c:pt idx="3837">
                  <c:v>14980</c:v>
                </c:pt>
                <c:pt idx="3838">
                  <c:v>14981</c:v>
                </c:pt>
                <c:pt idx="3839">
                  <c:v>14982</c:v>
                </c:pt>
                <c:pt idx="3840">
                  <c:v>14983</c:v>
                </c:pt>
                <c:pt idx="3841">
                  <c:v>14984</c:v>
                </c:pt>
                <c:pt idx="3842">
                  <c:v>14985</c:v>
                </c:pt>
                <c:pt idx="3843">
                  <c:v>14986</c:v>
                </c:pt>
                <c:pt idx="3844">
                  <c:v>14987</c:v>
                </c:pt>
                <c:pt idx="3845">
                  <c:v>14988</c:v>
                </c:pt>
                <c:pt idx="3846">
                  <c:v>14989</c:v>
                </c:pt>
                <c:pt idx="3847">
                  <c:v>14990</c:v>
                </c:pt>
                <c:pt idx="3848">
                  <c:v>14991</c:v>
                </c:pt>
                <c:pt idx="3849">
                  <c:v>14992</c:v>
                </c:pt>
                <c:pt idx="3850">
                  <c:v>14993</c:v>
                </c:pt>
                <c:pt idx="3851">
                  <c:v>14994</c:v>
                </c:pt>
                <c:pt idx="3852">
                  <c:v>14995</c:v>
                </c:pt>
                <c:pt idx="3853">
                  <c:v>14996</c:v>
                </c:pt>
                <c:pt idx="3854">
                  <c:v>14997</c:v>
                </c:pt>
                <c:pt idx="3855">
                  <c:v>14998</c:v>
                </c:pt>
                <c:pt idx="3856">
                  <c:v>14999</c:v>
                </c:pt>
                <c:pt idx="3857">
                  <c:v>15000</c:v>
                </c:pt>
                <c:pt idx="3858">
                  <c:v>15001</c:v>
                </c:pt>
                <c:pt idx="3859">
                  <c:v>15002</c:v>
                </c:pt>
                <c:pt idx="3860">
                  <c:v>15003</c:v>
                </c:pt>
                <c:pt idx="3861">
                  <c:v>15004</c:v>
                </c:pt>
                <c:pt idx="3862">
                  <c:v>15005</c:v>
                </c:pt>
                <c:pt idx="3863">
                  <c:v>15006</c:v>
                </c:pt>
                <c:pt idx="3864">
                  <c:v>15007</c:v>
                </c:pt>
                <c:pt idx="3865">
                  <c:v>15008</c:v>
                </c:pt>
                <c:pt idx="3866">
                  <c:v>15009</c:v>
                </c:pt>
                <c:pt idx="3867">
                  <c:v>15010</c:v>
                </c:pt>
                <c:pt idx="3868">
                  <c:v>15011</c:v>
                </c:pt>
                <c:pt idx="3869">
                  <c:v>15012</c:v>
                </c:pt>
                <c:pt idx="3870">
                  <c:v>15013</c:v>
                </c:pt>
                <c:pt idx="3871">
                  <c:v>15014</c:v>
                </c:pt>
                <c:pt idx="3872">
                  <c:v>15015</c:v>
                </c:pt>
                <c:pt idx="3873">
                  <c:v>15016</c:v>
                </c:pt>
                <c:pt idx="3874">
                  <c:v>15017</c:v>
                </c:pt>
                <c:pt idx="3875">
                  <c:v>15018</c:v>
                </c:pt>
                <c:pt idx="3876">
                  <c:v>15019</c:v>
                </c:pt>
                <c:pt idx="3877">
                  <c:v>15020</c:v>
                </c:pt>
                <c:pt idx="3878">
                  <c:v>15021</c:v>
                </c:pt>
                <c:pt idx="3879">
                  <c:v>15022</c:v>
                </c:pt>
                <c:pt idx="3880">
                  <c:v>15023</c:v>
                </c:pt>
                <c:pt idx="3881">
                  <c:v>15024</c:v>
                </c:pt>
                <c:pt idx="3882">
                  <c:v>15025</c:v>
                </c:pt>
                <c:pt idx="3883">
                  <c:v>15026</c:v>
                </c:pt>
                <c:pt idx="3884">
                  <c:v>15027</c:v>
                </c:pt>
                <c:pt idx="3885">
                  <c:v>15028</c:v>
                </c:pt>
                <c:pt idx="3886">
                  <c:v>15029</c:v>
                </c:pt>
                <c:pt idx="3887">
                  <c:v>15030</c:v>
                </c:pt>
                <c:pt idx="3888">
                  <c:v>15031</c:v>
                </c:pt>
                <c:pt idx="3889">
                  <c:v>15032</c:v>
                </c:pt>
                <c:pt idx="3890">
                  <c:v>15033</c:v>
                </c:pt>
                <c:pt idx="3891">
                  <c:v>15034</c:v>
                </c:pt>
                <c:pt idx="3892">
                  <c:v>15035</c:v>
                </c:pt>
                <c:pt idx="3893">
                  <c:v>15036</c:v>
                </c:pt>
                <c:pt idx="3894">
                  <c:v>15037</c:v>
                </c:pt>
                <c:pt idx="3895">
                  <c:v>15038</c:v>
                </c:pt>
                <c:pt idx="3896">
                  <c:v>15039</c:v>
                </c:pt>
                <c:pt idx="3897">
                  <c:v>15040</c:v>
                </c:pt>
                <c:pt idx="3898">
                  <c:v>15041</c:v>
                </c:pt>
                <c:pt idx="3899">
                  <c:v>15042</c:v>
                </c:pt>
                <c:pt idx="3900">
                  <c:v>15043</c:v>
                </c:pt>
                <c:pt idx="3901">
                  <c:v>15044</c:v>
                </c:pt>
                <c:pt idx="3902">
                  <c:v>15045</c:v>
                </c:pt>
                <c:pt idx="3903">
                  <c:v>15046</c:v>
                </c:pt>
                <c:pt idx="3904">
                  <c:v>15047</c:v>
                </c:pt>
                <c:pt idx="3905">
                  <c:v>15048</c:v>
                </c:pt>
                <c:pt idx="3906">
                  <c:v>15049</c:v>
                </c:pt>
                <c:pt idx="3907">
                  <c:v>15050</c:v>
                </c:pt>
                <c:pt idx="3908">
                  <c:v>15051</c:v>
                </c:pt>
                <c:pt idx="3909">
                  <c:v>15052</c:v>
                </c:pt>
                <c:pt idx="3910">
                  <c:v>15053</c:v>
                </c:pt>
                <c:pt idx="3911">
                  <c:v>15054</c:v>
                </c:pt>
                <c:pt idx="3912">
                  <c:v>15055</c:v>
                </c:pt>
                <c:pt idx="3913">
                  <c:v>15056</c:v>
                </c:pt>
                <c:pt idx="3914">
                  <c:v>15057</c:v>
                </c:pt>
                <c:pt idx="3915">
                  <c:v>15058</c:v>
                </c:pt>
                <c:pt idx="3916">
                  <c:v>15059</c:v>
                </c:pt>
                <c:pt idx="3917">
                  <c:v>15060</c:v>
                </c:pt>
                <c:pt idx="3918">
                  <c:v>15061</c:v>
                </c:pt>
                <c:pt idx="3919">
                  <c:v>15062</c:v>
                </c:pt>
                <c:pt idx="3920">
                  <c:v>15063</c:v>
                </c:pt>
                <c:pt idx="3921">
                  <c:v>15064</c:v>
                </c:pt>
                <c:pt idx="3922">
                  <c:v>15065</c:v>
                </c:pt>
                <c:pt idx="3923">
                  <c:v>15066</c:v>
                </c:pt>
                <c:pt idx="3924">
                  <c:v>15067</c:v>
                </c:pt>
                <c:pt idx="3925">
                  <c:v>15068</c:v>
                </c:pt>
                <c:pt idx="3926">
                  <c:v>15069</c:v>
                </c:pt>
                <c:pt idx="3927">
                  <c:v>15070</c:v>
                </c:pt>
                <c:pt idx="3928">
                  <c:v>15071</c:v>
                </c:pt>
                <c:pt idx="3929">
                  <c:v>15072</c:v>
                </c:pt>
                <c:pt idx="3930">
                  <c:v>15073</c:v>
                </c:pt>
                <c:pt idx="3931">
                  <c:v>15074</c:v>
                </c:pt>
                <c:pt idx="3932">
                  <c:v>15075</c:v>
                </c:pt>
                <c:pt idx="3933">
                  <c:v>15076</c:v>
                </c:pt>
                <c:pt idx="3934">
                  <c:v>15077</c:v>
                </c:pt>
                <c:pt idx="3935">
                  <c:v>15078</c:v>
                </c:pt>
                <c:pt idx="3936">
                  <c:v>15079</c:v>
                </c:pt>
                <c:pt idx="3937">
                  <c:v>15080</c:v>
                </c:pt>
                <c:pt idx="3938">
                  <c:v>15081</c:v>
                </c:pt>
                <c:pt idx="3939">
                  <c:v>15082</c:v>
                </c:pt>
                <c:pt idx="3940">
                  <c:v>15083</c:v>
                </c:pt>
                <c:pt idx="3941">
                  <c:v>15084</c:v>
                </c:pt>
                <c:pt idx="3942">
                  <c:v>15085</c:v>
                </c:pt>
                <c:pt idx="3943">
                  <c:v>15086</c:v>
                </c:pt>
                <c:pt idx="3944">
                  <c:v>15087</c:v>
                </c:pt>
                <c:pt idx="3945">
                  <c:v>15088</c:v>
                </c:pt>
                <c:pt idx="3946">
                  <c:v>15089</c:v>
                </c:pt>
                <c:pt idx="3947">
                  <c:v>15090</c:v>
                </c:pt>
                <c:pt idx="3948">
                  <c:v>15091</c:v>
                </c:pt>
                <c:pt idx="3949">
                  <c:v>15092</c:v>
                </c:pt>
                <c:pt idx="3950">
                  <c:v>15093</c:v>
                </c:pt>
                <c:pt idx="3951">
                  <c:v>15094</c:v>
                </c:pt>
                <c:pt idx="3952">
                  <c:v>15095</c:v>
                </c:pt>
                <c:pt idx="3953">
                  <c:v>15096</c:v>
                </c:pt>
                <c:pt idx="3954">
                  <c:v>15097</c:v>
                </c:pt>
                <c:pt idx="3955">
                  <c:v>15098</c:v>
                </c:pt>
                <c:pt idx="3956">
                  <c:v>15099</c:v>
                </c:pt>
                <c:pt idx="3957">
                  <c:v>15100</c:v>
                </c:pt>
                <c:pt idx="3958">
                  <c:v>15101</c:v>
                </c:pt>
                <c:pt idx="3959">
                  <c:v>15102</c:v>
                </c:pt>
                <c:pt idx="3960">
                  <c:v>15103</c:v>
                </c:pt>
                <c:pt idx="3961">
                  <c:v>15104</c:v>
                </c:pt>
                <c:pt idx="3962">
                  <c:v>15105</c:v>
                </c:pt>
                <c:pt idx="3963">
                  <c:v>15106</c:v>
                </c:pt>
                <c:pt idx="3964">
                  <c:v>15107</c:v>
                </c:pt>
                <c:pt idx="3965">
                  <c:v>15108</c:v>
                </c:pt>
                <c:pt idx="3966">
                  <c:v>15109</c:v>
                </c:pt>
                <c:pt idx="3967">
                  <c:v>15110</c:v>
                </c:pt>
                <c:pt idx="3968">
                  <c:v>15111</c:v>
                </c:pt>
                <c:pt idx="3969">
                  <c:v>15112</c:v>
                </c:pt>
                <c:pt idx="3970">
                  <c:v>15113</c:v>
                </c:pt>
                <c:pt idx="3971">
                  <c:v>15114</c:v>
                </c:pt>
                <c:pt idx="3972">
                  <c:v>15115</c:v>
                </c:pt>
                <c:pt idx="3973">
                  <c:v>15116</c:v>
                </c:pt>
                <c:pt idx="3974">
                  <c:v>15117</c:v>
                </c:pt>
                <c:pt idx="3975">
                  <c:v>15118</c:v>
                </c:pt>
                <c:pt idx="3976">
                  <c:v>15119</c:v>
                </c:pt>
                <c:pt idx="3977">
                  <c:v>15120</c:v>
                </c:pt>
                <c:pt idx="3978">
                  <c:v>15121</c:v>
                </c:pt>
                <c:pt idx="3979">
                  <c:v>15122</c:v>
                </c:pt>
                <c:pt idx="3980">
                  <c:v>15123</c:v>
                </c:pt>
                <c:pt idx="3981">
                  <c:v>15124</c:v>
                </c:pt>
                <c:pt idx="3982">
                  <c:v>15125</c:v>
                </c:pt>
                <c:pt idx="3983">
                  <c:v>15126</c:v>
                </c:pt>
                <c:pt idx="3984">
                  <c:v>15127</c:v>
                </c:pt>
                <c:pt idx="3985">
                  <c:v>15128</c:v>
                </c:pt>
                <c:pt idx="3986">
                  <c:v>15129</c:v>
                </c:pt>
                <c:pt idx="3987">
                  <c:v>15130</c:v>
                </c:pt>
                <c:pt idx="3988">
                  <c:v>15131</c:v>
                </c:pt>
                <c:pt idx="3989">
                  <c:v>15132</c:v>
                </c:pt>
                <c:pt idx="3990">
                  <c:v>15133</c:v>
                </c:pt>
                <c:pt idx="3991">
                  <c:v>15134</c:v>
                </c:pt>
                <c:pt idx="3992">
                  <c:v>15135</c:v>
                </c:pt>
                <c:pt idx="3993">
                  <c:v>15136</c:v>
                </c:pt>
                <c:pt idx="3994">
                  <c:v>15137</c:v>
                </c:pt>
                <c:pt idx="3995">
                  <c:v>15138</c:v>
                </c:pt>
                <c:pt idx="3996">
                  <c:v>15139</c:v>
                </c:pt>
                <c:pt idx="3997">
                  <c:v>15140</c:v>
                </c:pt>
                <c:pt idx="3998">
                  <c:v>15141</c:v>
                </c:pt>
                <c:pt idx="3999">
                  <c:v>15142</c:v>
                </c:pt>
                <c:pt idx="4000">
                  <c:v>15143</c:v>
                </c:pt>
                <c:pt idx="4001">
                  <c:v>15144</c:v>
                </c:pt>
                <c:pt idx="4002">
                  <c:v>15145</c:v>
                </c:pt>
                <c:pt idx="4003">
                  <c:v>15146</c:v>
                </c:pt>
                <c:pt idx="4004">
                  <c:v>15147</c:v>
                </c:pt>
                <c:pt idx="4005">
                  <c:v>15148</c:v>
                </c:pt>
                <c:pt idx="4006">
                  <c:v>15149</c:v>
                </c:pt>
                <c:pt idx="4007">
                  <c:v>15150</c:v>
                </c:pt>
                <c:pt idx="4008">
                  <c:v>15151</c:v>
                </c:pt>
                <c:pt idx="4009">
                  <c:v>15152</c:v>
                </c:pt>
                <c:pt idx="4010">
                  <c:v>15153</c:v>
                </c:pt>
                <c:pt idx="4011">
                  <c:v>15154</c:v>
                </c:pt>
                <c:pt idx="4012">
                  <c:v>15155</c:v>
                </c:pt>
                <c:pt idx="4013">
                  <c:v>15156</c:v>
                </c:pt>
                <c:pt idx="4014">
                  <c:v>15157</c:v>
                </c:pt>
                <c:pt idx="4015">
                  <c:v>15158</c:v>
                </c:pt>
                <c:pt idx="4016">
                  <c:v>15159</c:v>
                </c:pt>
                <c:pt idx="4017">
                  <c:v>15160</c:v>
                </c:pt>
                <c:pt idx="4018">
                  <c:v>15161</c:v>
                </c:pt>
                <c:pt idx="4019">
                  <c:v>15162</c:v>
                </c:pt>
                <c:pt idx="4020">
                  <c:v>15163</c:v>
                </c:pt>
                <c:pt idx="4021">
                  <c:v>15164</c:v>
                </c:pt>
                <c:pt idx="4022">
                  <c:v>15165</c:v>
                </c:pt>
                <c:pt idx="4023">
                  <c:v>15166</c:v>
                </c:pt>
                <c:pt idx="4024">
                  <c:v>15167</c:v>
                </c:pt>
                <c:pt idx="4025">
                  <c:v>15168</c:v>
                </c:pt>
                <c:pt idx="4026">
                  <c:v>15169</c:v>
                </c:pt>
                <c:pt idx="4027">
                  <c:v>15170</c:v>
                </c:pt>
                <c:pt idx="4028">
                  <c:v>15171</c:v>
                </c:pt>
                <c:pt idx="4029">
                  <c:v>15172</c:v>
                </c:pt>
                <c:pt idx="4030">
                  <c:v>15173</c:v>
                </c:pt>
                <c:pt idx="4031">
                  <c:v>15174</c:v>
                </c:pt>
                <c:pt idx="4032">
                  <c:v>15175</c:v>
                </c:pt>
                <c:pt idx="4033">
                  <c:v>15176</c:v>
                </c:pt>
                <c:pt idx="4034">
                  <c:v>15177</c:v>
                </c:pt>
                <c:pt idx="4035">
                  <c:v>15178</c:v>
                </c:pt>
                <c:pt idx="4036">
                  <c:v>15179</c:v>
                </c:pt>
                <c:pt idx="4037">
                  <c:v>15180</c:v>
                </c:pt>
                <c:pt idx="4038">
                  <c:v>15181</c:v>
                </c:pt>
                <c:pt idx="4039">
                  <c:v>15182</c:v>
                </c:pt>
                <c:pt idx="4040">
                  <c:v>15183</c:v>
                </c:pt>
                <c:pt idx="4041">
                  <c:v>15184</c:v>
                </c:pt>
                <c:pt idx="4042">
                  <c:v>15185</c:v>
                </c:pt>
                <c:pt idx="4043">
                  <c:v>15186</c:v>
                </c:pt>
                <c:pt idx="4044">
                  <c:v>15187</c:v>
                </c:pt>
                <c:pt idx="4045">
                  <c:v>15188</c:v>
                </c:pt>
                <c:pt idx="4046">
                  <c:v>15189</c:v>
                </c:pt>
                <c:pt idx="4047">
                  <c:v>15190</c:v>
                </c:pt>
                <c:pt idx="4048">
                  <c:v>15191</c:v>
                </c:pt>
                <c:pt idx="4049">
                  <c:v>15192</c:v>
                </c:pt>
                <c:pt idx="4050">
                  <c:v>15193</c:v>
                </c:pt>
                <c:pt idx="4051">
                  <c:v>15194</c:v>
                </c:pt>
                <c:pt idx="4052">
                  <c:v>15195</c:v>
                </c:pt>
                <c:pt idx="4053">
                  <c:v>15196</c:v>
                </c:pt>
                <c:pt idx="4054">
                  <c:v>15197</c:v>
                </c:pt>
                <c:pt idx="4055">
                  <c:v>15198</c:v>
                </c:pt>
                <c:pt idx="4056">
                  <c:v>15199</c:v>
                </c:pt>
                <c:pt idx="4057">
                  <c:v>15200</c:v>
                </c:pt>
                <c:pt idx="4058">
                  <c:v>15201</c:v>
                </c:pt>
                <c:pt idx="4059">
                  <c:v>15202</c:v>
                </c:pt>
                <c:pt idx="4060">
                  <c:v>15203</c:v>
                </c:pt>
                <c:pt idx="4061">
                  <c:v>15204</c:v>
                </c:pt>
                <c:pt idx="4062">
                  <c:v>15205</c:v>
                </c:pt>
                <c:pt idx="4063">
                  <c:v>15206</c:v>
                </c:pt>
                <c:pt idx="4064">
                  <c:v>15207</c:v>
                </c:pt>
                <c:pt idx="4065">
                  <c:v>15208</c:v>
                </c:pt>
                <c:pt idx="4066">
                  <c:v>15209</c:v>
                </c:pt>
                <c:pt idx="4067">
                  <c:v>15210</c:v>
                </c:pt>
                <c:pt idx="4068">
                  <c:v>15211</c:v>
                </c:pt>
                <c:pt idx="4069">
                  <c:v>15212</c:v>
                </c:pt>
                <c:pt idx="4070">
                  <c:v>15213</c:v>
                </c:pt>
                <c:pt idx="4071">
                  <c:v>15214</c:v>
                </c:pt>
                <c:pt idx="4072">
                  <c:v>15215</c:v>
                </c:pt>
                <c:pt idx="4073">
                  <c:v>15216</c:v>
                </c:pt>
                <c:pt idx="4074">
                  <c:v>15217</c:v>
                </c:pt>
                <c:pt idx="4075">
                  <c:v>15218</c:v>
                </c:pt>
                <c:pt idx="4076">
                  <c:v>15219</c:v>
                </c:pt>
                <c:pt idx="4077">
                  <c:v>15220</c:v>
                </c:pt>
                <c:pt idx="4078">
                  <c:v>15221</c:v>
                </c:pt>
                <c:pt idx="4079">
                  <c:v>15222</c:v>
                </c:pt>
                <c:pt idx="4080">
                  <c:v>15223</c:v>
                </c:pt>
                <c:pt idx="4081">
                  <c:v>15224</c:v>
                </c:pt>
                <c:pt idx="4082">
                  <c:v>15225</c:v>
                </c:pt>
                <c:pt idx="4083">
                  <c:v>15226</c:v>
                </c:pt>
                <c:pt idx="4084">
                  <c:v>15227</c:v>
                </c:pt>
                <c:pt idx="4085">
                  <c:v>15228</c:v>
                </c:pt>
                <c:pt idx="4086">
                  <c:v>15229</c:v>
                </c:pt>
                <c:pt idx="4087">
                  <c:v>15230</c:v>
                </c:pt>
                <c:pt idx="4088">
                  <c:v>15231</c:v>
                </c:pt>
                <c:pt idx="4089">
                  <c:v>15232</c:v>
                </c:pt>
                <c:pt idx="4090">
                  <c:v>15233</c:v>
                </c:pt>
                <c:pt idx="4091">
                  <c:v>15234</c:v>
                </c:pt>
                <c:pt idx="4092">
                  <c:v>15235</c:v>
                </c:pt>
                <c:pt idx="4093">
                  <c:v>15236</c:v>
                </c:pt>
                <c:pt idx="4094">
                  <c:v>15237</c:v>
                </c:pt>
                <c:pt idx="4095">
                  <c:v>15238</c:v>
                </c:pt>
                <c:pt idx="4096">
                  <c:v>15239</c:v>
                </c:pt>
                <c:pt idx="4097">
                  <c:v>15240</c:v>
                </c:pt>
                <c:pt idx="4098">
                  <c:v>15241</c:v>
                </c:pt>
                <c:pt idx="4099">
                  <c:v>15242</c:v>
                </c:pt>
                <c:pt idx="4100">
                  <c:v>15243</c:v>
                </c:pt>
                <c:pt idx="4101">
                  <c:v>15244</c:v>
                </c:pt>
                <c:pt idx="4102">
                  <c:v>15245</c:v>
                </c:pt>
                <c:pt idx="4103">
                  <c:v>15246</c:v>
                </c:pt>
                <c:pt idx="4104">
                  <c:v>15247</c:v>
                </c:pt>
                <c:pt idx="4105">
                  <c:v>15248</c:v>
                </c:pt>
                <c:pt idx="4106">
                  <c:v>15249</c:v>
                </c:pt>
                <c:pt idx="4107">
                  <c:v>15250</c:v>
                </c:pt>
                <c:pt idx="4108">
                  <c:v>15251</c:v>
                </c:pt>
                <c:pt idx="4109">
                  <c:v>15252</c:v>
                </c:pt>
                <c:pt idx="4110">
                  <c:v>15253</c:v>
                </c:pt>
                <c:pt idx="4111">
                  <c:v>15254</c:v>
                </c:pt>
                <c:pt idx="4112">
                  <c:v>15255</c:v>
                </c:pt>
                <c:pt idx="4113">
                  <c:v>15256</c:v>
                </c:pt>
                <c:pt idx="4114">
                  <c:v>15257</c:v>
                </c:pt>
                <c:pt idx="4115">
                  <c:v>15258</c:v>
                </c:pt>
                <c:pt idx="4116">
                  <c:v>15259</c:v>
                </c:pt>
                <c:pt idx="4117">
                  <c:v>15260</c:v>
                </c:pt>
                <c:pt idx="4118">
                  <c:v>15261</c:v>
                </c:pt>
                <c:pt idx="4119">
                  <c:v>15262</c:v>
                </c:pt>
                <c:pt idx="4120">
                  <c:v>15263</c:v>
                </c:pt>
                <c:pt idx="4121">
                  <c:v>15264</c:v>
                </c:pt>
                <c:pt idx="4122">
                  <c:v>15265</c:v>
                </c:pt>
                <c:pt idx="4123">
                  <c:v>15266</c:v>
                </c:pt>
                <c:pt idx="4124">
                  <c:v>15267</c:v>
                </c:pt>
                <c:pt idx="4125">
                  <c:v>15268</c:v>
                </c:pt>
                <c:pt idx="4126">
                  <c:v>15269</c:v>
                </c:pt>
                <c:pt idx="4127">
                  <c:v>15270</c:v>
                </c:pt>
                <c:pt idx="4128">
                  <c:v>15271</c:v>
                </c:pt>
                <c:pt idx="4129">
                  <c:v>15272</c:v>
                </c:pt>
                <c:pt idx="4130">
                  <c:v>15273</c:v>
                </c:pt>
                <c:pt idx="4131">
                  <c:v>15274</c:v>
                </c:pt>
                <c:pt idx="4132">
                  <c:v>15275</c:v>
                </c:pt>
                <c:pt idx="4133">
                  <c:v>15276</c:v>
                </c:pt>
                <c:pt idx="4134">
                  <c:v>15277</c:v>
                </c:pt>
                <c:pt idx="4135">
                  <c:v>15278</c:v>
                </c:pt>
                <c:pt idx="4136">
                  <c:v>15279</c:v>
                </c:pt>
                <c:pt idx="4137">
                  <c:v>15280</c:v>
                </c:pt>
                <c:pt idx="4138">
                  <c:v>15281</c:v>
                </c:pt>
                <c:pt idx="4139">
                  <c:v>15282</c:v>
                </c:pt>
                <c:pt idx="4140">
                  <c:v>15283</c:v>
                </c:pt>
                <c:pt idx="4141">
                  <c:v>15284</c:v>
                </c:pt>
                <c:pt idx="4142">
                  <c:v>15285</c:v>
                </c:pt>
                <c:pt idx="4143">
                  <c:v>15286</c:v>
                </c:pt>
                <c:pt idx="4144">
                  <c:v>15287</c:v>
                </c:pt>
                <c:pt idx="4145">
                  <c:v>15288</c:v>
                </c:pt>
                <c:pt idx="4146">
                  <c:v>15289</c:v>
                </c:pt>
                <c:pt idx="4147">
                  <c:v>15290</c:v>
                </c:pt>
                <c:pt idx="4148">
                  <c:v>15291</c:v>
                </c:pt>
                <c:pt idx="4149">
                  <c:v>15292</c:v>
                </c:pt>
                <c:pt idx="4150">
                  <c:v>15293</c:v>
                </c:pt>
                <c:pt idx="4151">
                  <c:v>15294</c:v>
                </c:pt>
                <c:pt idx="4152">
                  <c:v>15295</c:v>
                </c:pt>
                <c:pt idx="4153">
                  <c:v>15296</c:v>
                </c:pt>
                <c:pt idx="4154">
                  <c:v>15297</c:v>
                </c:pt>
                <c:pt idx="4155">
                  <c:v>15298</c:v>
                </c:pt>
                <c:pt idx="4156">
                  <c:v>15299</c:v>
                </c:pt>
                <c:pt idx="4157">
                  <c:v>15300</c:v>
                </c:pt>
                <c:pt idx="4158">
                  <c:v>15301</c:v>
                </c:pt>
                <c:pt idx="4159">
                  <c:v>15302</c:v>
                </c:pt>
                <c:pt idx="4160">
                  <c:v>15303</c:v>
                </c:pt>
                <c:pt idx="4161">
                  <c:v>15304</c:v>
                </c:pt>
                <c:pt idx="4162">
                  <c:v>15305</c:v>
                </c:pt>
                <c:pt idx="4163">
                  <c:v>15306</c:v>
                </c:pt>
                <c:pt idx="4164">
                  <c:v>15307</c:v>
                </c:pt>
                <c:pt idx="4165">
                  <c:v>15308</c:v>
                </c:pt>
                <c:pt idx="4166">
                  <c:v>15309</c:v>
                </c:pt>
                <c:pt idx="4167">
                  <c:v>15310</c:v>
                </c:pt>
                <c:pt idx="4168">
                  <c:v>15311</c:v>
                </c:pt>
                <c:pt idx="4169">
                  <c:v>15312</c:v>
                </c:pt>
                <c:pt idx="4170">
                  <c:v>15313</c:v>
                </c:pt>
                <c:pt idx="4171">
                  <c:v>15314</c:v>
                </c:pt>
                <c:pt idx="4172">
                  <c:v>15315</c:v>
                </c:pt>
                <c:pt idx="4173">
                  <c:v>15316</c:v>
                </c:pt>
                <c:pt idx="4174">
                  <c:v>15317</c:v>
                </c:pt>
                <c:pt idx="4175">
                  <c:v>15318</c:v>
                </c:pt>
                <c:pt idx="4176">
                  <c:v>15319</c:v>
                </c:pt>
                <c:pt idx="4177">
                  <c:v>15320</c:v>
                </c:pt>
                <c:pt idx="4178">
                  <c:v>15321</c:v>
                </c:pt>
                <c:pt idx="4179">
                  <c:v>15322</c:v>
                </c:pt>
                <c:pt idx="4180">
                  <c:v>15323</c:v>
                </c:pt>
                <c:pt idx="4181">
                  <c:v>15324</c:v>
                </c:pt>
                <c:pt idx="4182">
                  <c:v>15325</c:v>
                </c:pt>
                <c:pt idx="4183">
                  <c:v>15326</c:v>
                </c:pt>
                <c:pt idx="4184">
                  <c:v>15327</c:v>
                </c:pt>
                <c:pt idx="4185">
                  <c:v>15328</c:v>
                </c:pt>
                <c:pt idx="4186">
                  <c:v>15329</c:v>
                </c:pt>
                <c:pt idx="4187">
                  <c:v>15330</c:v>
                </c:pt>
                <c:pt idx="4188">
                  <c:v>15331</c:v>
                </c:pt>
                <c:pt idx="4189">
                  <c:v>15332</c:v>
                </c:pt>
                <c:pt idx="4190">
                  <c:v>15333</c:v>
                </c:pt>
                <c:pt idx="4191">
                  <c:v>15334</c:v>
                </c:pt>
                <c:pt idx="4192">
                  <c:v>15335</c:v>
                </c:pt>
                <c:pt idx="4193">
                  <c:v>15336</c:v>
                </c:pt>
                <c:pt idx="4194">
                  <c:v>15337</c:v>
                </c:pt>
                <c:pt idx="4195">
                  <c:v>15338</c:v>
                </c:pt>
                <c:pt idx="4196">
                  <c:v>15339</c:v>
                </c:pt>
                <c:pt idx="4197">
                  <c:v>15340</c:v>
                </c:pt>
                <c:pt idx="4198">
                  <c:v>15341</c:v>
                </c:pt>
                <c:pt idx="4199">
                  <c:v>15342</c:v>
                </c:pt>
                <c:pt idx="4200">
                  <c:v>15343</c:v>
                </c:pt>
                <c:pt idx="4201">
                  <c:v>15344</c:v>
                </c:pt>
                <c:pt idx="4202">
                  <c:v>15345</c:v>
                </c:pt>
                <c:pt idx="4203">
                  <c:v>15346</c:v>
                </c:pt>
                <c:pt idx="4204">
                  <c:v>15347</c:v>
                </c:pt>
                <c:pt idx="4205">
                  <c:v>15348</c:v>
                </c:pt>
                <c:pt idx="4206">
                  <c:v>15349</c:v>
                </c:pt>
                <c:pt idx="4207">
                  <c:v>15350</c:v>
                </c:pt>
                <c:pt idx="4208">
                  <c:v>15351</c:v>
                </c:pt>
                <c:pt idx="4209">
                  <c:v>15352</c:v>
                </c:pt>
                <c:pt idx="4210">
                  <c:v>15353</c:v>
                </c:pt>
                <c:pt idx="4211">
                  <c:v>15354</c:v>
                </c:pt>
                <c:pt idx="4212">
                  <c:v>15355</c:v>
                </c:pt>
                <c:pt idx="4213">
                  <c:v>15356</c:v>
                </c:pt>
                <c:pt idx="4214">
                  <c:v>15357</c:v>
                </c:pt>
                <c:pt idx="4215">
                  <c:v>15358</c:v>
                </c:pt>
                <c:pt idx="4216">
                  <c:v>15359</c:v>
                </c:pt>
                <c:pt idx="4217">
                  <c:v>15360</c:v>
                </c:pt>
                <c:pt idx="4218">
                  <c:v>15361</c:v>
                </c:pt>
                <c:pt idx="4219">
                  <c:v>15362</c:v>
                </c:pt>
                <c:pt idx="4220">
                  <c:v>15363</c:v>
                </c:pt>
                <c:pt idx="4221">
                  <c:v>15364</c:v>
                </c:pt>
                <c:pt idx="4222">
                  <c:v>15365</c:v>
                </c:pt>
                <c:pt idx="4223">
                  <c:v>15366</c:v>
                </c:pt>
                <c:pt idx="4224">
                  <c:v>15367</c:v>
                </c:pt>
                <c:pt idx="4225">
                  <c:v>15368</c:v>
                </c:pt>
                <c:pt idx="4226">
                  <c:v>15369</c:v>
                </c:pt>
                <c:pt idx="4227">
                  <c:v>15370</c:v>
                </c:pt>
                <c:pt idx="4228">
                  <c:v>15371</c:v>
                </c:pt>
                <c:pt idx="4229">
                  <c:v>15372</c:v>
                </c:pt>
                <c:pt idx="4230">
                  <c:v>15373</c:v>
                </c:pt>
                <c:pt idx="4231">
                  <c:v>15374</c:v>
                </c:pt>
                <c:pt idx="4232">
                  <c:v>15375</c:v>
                </c:pt>
                <c:pt idx="4233">
                  <c:v>15376</c:v>
                </c:pt>
                <c:pt idx="4234">
                  <c:v>15377</c:v>
                </c:pt>
                <c:pt idx="4235">
                  <c:v>15378</c:v>
                </c:pt>
                <c:pt idx="4236">
                  <c:v>15379</c:v>
                </c:pt>
                <c:pt idx="4237">
                  <c:v>15380</c:v>
                </c:pt>
                <c:pt idx="4238">
                  <c:v>15381</c:v>
                </c:pt>
                <c:pt idx="4239">
                  <c:v>15382</c:v>
                </c:pt>
                <c:pt idx="4240">
                  <c:v>15383</c:v>
                </c:pt>
                <c:pt idx="4241">
                  <c:v>15384</c:v>
                </c:pt>
                <c:pt idx="4242">
                  <c:v>15385</c:v>
                </c:pt>
                <c:pt idx="4243">
                  <c:v>15386</c:v>
                </c:pt>
                <c:pt idx="4244">
                  <c:v>15387</c:v>
                </c:pt>
                <c:pt idx="4245">
                  <c:v>15388</c:v>
                </c:pt>
                <c:pt idx="4246">
                  <c:v>15389</c:v>
                </c:pt>
                <c:pt idx="4247">
                  <c:v>15390</c:v>
                </c:pt>
                <c:pt idx="4248">
                  <c:v>15391</c:v>
                </c:pt>
                <c:pt idx="4249">
                  <c:v>15392</c:v>
                </c:pt>
                <c:pt idx="4250">
                  <c:v>15393</c:v>
                </c:pt>
                <c:pt idx="4251">
                  <c:v>15394</c:v>
                </c:pt>
                <c:pt idx="4252">
                  <c:v>15395</c:v>
                </c:pt>
                <c:pt idx="4253">
                  <c:v>15396</c:v>
                </c:pt>
                <c:pt idx="4254">
                  <c:v>15397</c:v>
                </c:pt>
                <c:pt idx="4255">
                  <c:v>15398</c:v>
                </c:pt>
                <c:pt idx="4256">
                  <c:v>15399</c:v>
                </c:pt>
                <c:pt idx="4257">
                  <c:v>15400</c:v>
                </c:pt>
                <c:pt idx="4258">
                  <c:v>15401</c:v>
                </c:pt>
                <c:pt idx="4259">
                  <c:v>15402</c:v>
                </c:pt>
                <c:pt idx="4260">
                  <c:v>15403</c:v>
                </c:pt>
                <c:pt idx="4261">
                  <c:v>15404</c:v>
                </c:pt>
                <c:pt idx="4262">
                  <c:v>15405</c:v>
                </c:pt>
                <c:pt idx="4263">
                  <c:v>15406</c:v>
                </c:pt>
                <c:pt idx="4264">
                  <c:v>15407</c:v>
                </c:pt>
                <c:pt idx="4265">
                  <c:v>15408</c:v>
                </c:pt>
                <c:pt idx="4266">
                  <c:v>15409</c:v>
                </c:pt>
                <c:pt idx="4267">
                  <c:v>15410</c:v>
                </c:pt>
                <c:pt idx="4268">
                  <c:v>15411</c:v>
                </c:pt>
                <c:pt idx="4269">
                  <c:v>15412</c:v>
                </c:pt>
                <c:pt idx="4270">
                  <c:v>15413</c:v>
                </c:pt>
                <c:pt idx="4271">
                  <c:v>15414</c:v>
                </c:pt>
                <c:pt idx="4272">
                  <c:v>15415</c:v>
                </c:pt>
                <c:pt idx="4273">
                  <c:v>15416</c:v>
                </c:pt>
                <c:pt idx="4274">
                  <c:v>15417</c:v>
                </c:pt>
                <c:pt idx="4275">
                  <c:v>15418</c:v>
                </c:pt>
                <c:pt idx="4276">
                  <c:v>15419</c:v>
                </c:pt>
                <c:pt idx="4277">
                  <c:v>15420</c:v>
                </c:pt>
                <c:pt idx="4278">
                  <c:v>15421</c:v>
                </c:pt>
                <c:pt idx="4279">
                  <c:v>15422</c:v>
                </c:pt>
                <c:pt idx="4280">
                  <c:v>15423</c:v>
                </c:pt>
                <c:pt idx="4281">
                  <c:v>15424</c:v>
                </c:pt>
                <c:pt idx="4282">
                  <c:v>15425</c:v>
                </c:pt>
                <c:pt idx="4283">
                  <c:v>15426</c:v>
                </c:pt>
                <c:pt idx="4284">
                  <c:v>15427</c:v>
                </c:pt>
                <c:pt idx="4285">
                  <c:v>15428</c:v>
                </c:pt>
                <c:pt idx="4286">
                  <c:v>15429</c:v>
                </c:pt>
                <c:pt idx="4287">
                  <c:v>15430</c:v>
                </c:pt>
                <c:pt idx="4288">
                  <c:v>15431</c:v>
                </c:pt>
                <c:pt idx="4289">
                  <c:v>15432</c:v>
                </c:pt>
                <c:pt idx="4290">
                  <c:v>15433</c:v>
                </c:pt>
                <c:pt idx="4291">
                  <c:v>15434</c:v>
                </c:pt>
                <c:pt idx="4292">
                  <c:v>15435</c:v>
                </c:pt>
                <c:pt idx="4293">
                  <c:v>15436</c:v>
                </c:pt>
                <c:pt idx="4294">
                  <c:v>15437</c:v>
                </c:pt>
                <c:pt idx="4295">
                  <c:v>15438</c:v>
                </c:pt>
                <c:pt idx="4296">
                  <c:v>15439</c:v>
                </c:pt>
                <c:pt idx="4297">
                  <c:v>15440</c:v>
                </c:pt>
                <c:pt idx="4298">
                  <c:v>15441</c:v>
                </c:pt>
                <c:pt idx="4299">
                  <c:v>15442</c:v>
                </c:pt>
                <c:pt idx="4300">
                  <c:v>15443</c:v>
                </c:pt>
                <c:pt idx="4301">
                  <c:v>15444</c:v>
                </c:pt>
                <c:pt idx="4302">
                  <c:v>15445</c:v>
                </c:pt>
                <c:pt idx="4303">
                  <c:v>15446</c:v>
                </c:pt>
                <c:pt idx="4304">
                  <c:v>15447</c:v>
                </c:pt>
                <c:pt idx="4305">
                  <c:v>15448</c:v>
                </c:pt>
                <c:pt idx="4306">
                  <c:v>15449</c:v>
                </c:pt>
                <c:pt idx="4307">
                  <c:v>15450</c:v>
                </c:pt>
                <c:pt idx="4308">
                  <c:v>15451</c:v>
                </c:pt>
                <c:pt idx="4309">
                  <c:v>15452</c:v>
                </c:pt>
                <c:pt idx="4310">
                  <c:v>15453</c:v>
                </c:pt>
                <c:pt idx="4311">
                  <c:v>15454</c:v>
                </c:pt>
                <c:pt idx="4312">
                  <c:v>15455</c:v>
                </c:pt>
                <c:pt idx="4313">
                  <c:v>15456</c:v>
                </c:pt>
                <c:pt idx="4314">
                  <c:v>15457</c:v>
                </c:pt>
                <c:pt idx="4315">
                  <c:v>15458</c:v>
                </c:pt>
                <c:pt idx="4316">
                  <c:v>15459</c:v>
                </c:pt>
                <c:pt idx="4317">
                  <c:v>15460</c:v>
                </c:pt>
                <c:pt idx="4318">
                  <c:v>15461</c:v>
                </c:pt>
                <c:pt idx="4319">
                  <c:v>15462</c:v>
                </c:pt>
                <c:pt idx="4320">
                  <c:v>15463</c:v>
                </c:pt>
                <c:pt idx="4321">
                  <c:v>15464</c:v>
                </c:pt>
                <c:pt idx="4322">
                  <c:v>15465</c:v>
                </c:pt>
                <c:pt idx="4323">
                  <c:v>15466</c:v>
                </c:pt>
                <c:pt idx="4324">
                  <c:v>15467</c:v>
                </c:pt>
                <c:pt idx="4325">
                  <c:v>15468</c:v>
                </c:pt>
                <c:pt idx="4326">
                  <c:v>15469</c:v>
                </c:pt>
                <c:pt idx="4327">
                  <c:v>15470</c:v>
                </c:pt>
                <c:pt idx="4328">
                  <c:v>15471</c:v>
                </c:pt>
                <c:pt idx="4329">
                  <c:v>15472</c:v>
                </c:pt>
                <c:pt idx="4330">
                  <c:v>15473</c:v>
                </c:pt>
                <c:pt idx="4331">
                  <c:v>15474</c:v>
                </c:pt>
                <c:pt idx="4332">
                  <c:v>15475</c:v>
                </c:pt>
                <c:pt idx="4333">
                  <c:v>15476</c:v>
                </c:pt>
                <c:pt idx="4334">
                  <c:v>15477</c:v>
                </c:pt>
                <c:pt idx="4335">
                  <c:v>15478</c:v>
                </c:pt>
                <c:pt idx="4336">
                  <c:v>15479</c:v>
                </c:pt>
                <c:pt idx="4337">
                  <c:v>15480</c:v>
                </c:pt>
                <c:pt idx="4338">
                  <c:v>15481</c:v>
                </c:pt>
                <c:pt idx="4339">
                  <c:v>15482</c:v>
                </c:pt>
                <c:pt idx="4340">
                  <c:v>15483</c:v>
                </c:pt>
                <c:pt idx="4341">
                  <c:v>15484</c:v>
                </c:pt>
                <c:pt idx="4342">
                  <c:v>15485</c:v>
                </c:pt>
                <c:pt idx="4343">
                  <c:v>15486</c:v>
                </c:pt>
                <c:pt idx="4344">
                  <c:v>15487</c:v>
                </c:pt>
                <c:pt idx="4345">
                  <c:v>15488</c:v>
                </c:pt>
                <c:pt idx="4346">
                  <c:v>15489</c:v>
                </c:pt>
                <c:pt idx="4347">
                  <c:v>15490</c:v>
                </c:pt>
                <c:pt idx="4348">
                  <c:v>15491</c:v>
                </c:pt>
                <c:pt idx="4349">
                  <c:v>15492</c:v>
                </c:pt>
                <c:pt idx="4350">
                  <c:v>15493</c:v>
                </c:pt>
                <c:pt idx="4351">
                  <c:v>15494</c:v>
                </c:pt>
                <c:pt idx="4352">
                  <c:v>15495</c:v>
                </c:pt>
                <c:pt idx="4353">
                  <c:v>15496</c:v>
                </c:pt>
                <c:pt idx="4354">
                  <c:v>15497</c:v>
                </c:pt>
                <c:pt idx="4355">
                  <c:v>15498</c:v>
                </c:pt>
                <c:pt idx="4356">
                  <c:v>15499</c:v>
                </c:pt>
                <c:pt idx="4357">
                  <c:v>15500</c:v>
                </c:pt>
                <c:pt idx="4358">
                  <c:v>15501</c:v>
                </c:pt>
                <c:pt idx="4359">
                  <c:v>15502</c:v>
                </c:pt>
                <c:pt idx="4360">
                  <c:v>15503</c:v>
                </c:pt>
                <c:pt idx="4361">
                  <c:v>15504</c:v>
                </c:pt>
                <c:pt idx="4362">
                  <c:v>15505</c:v>
                </c:pt>
                <c:pt idx="4363">
                  <c:v>15506</c:v>
                </c:pt>
                <c:pt idx="4364">
                  <c:v>15507</c:v>
                </c:pt>
                <c:pt idx="4365">
                  <c:v>15508</c:v>
                </c:pt>
                <c:pt idx="4366">
                  <c:v>15509</c:v>
                </c:pt>
                <c:pt idx="4367">
                  <c:v>15510</c:v>
                </c:pt>
                <c:pt idx="4368">
                  <c:v>15511</c:v>
                </c:pt>
                <c:pt idx="4369">
                  <c:v>15512</c:v>
                </c:pt>
                <c:pt idx="4370">
                  <c:v>15513</c:v>
                </c:pt>
                <c:pt idx="4371">
                  <c:v>15514</c:v>
                </c:pt>
                <c:pt idx="4372">
                  <c:v>15515</c:v>
                </c:pt>
                <c:pt idx="4373">
                  <c:v>15516</c:v>
                </c:pt>
                <c:pt idx="4374">
                  <c:v>15517</c:v>
                </c:pt>
                <c:pt idx="4375">
                  <c:v>15518</c:v>
                </c:pt>
                <c:pt idx="4376">
                  <c:v>15519</c:v>
                </c:pt>
                <c:pt idx="4377">
                  <c:v>15520</c:v>
                </c:pt>
                <c:pt idx="4378">
                  <c:v>15521</c:v>
                </c:pt>
                <c:pt idx="4379">
                  <c:v>15522</c:v>
                </c:pt>
                <c:pt idx="4380">
                  <c:v>15523</c:v>
                </c:pt>
                <c:pt idx="4381">
                  <c:v>15524</c:v>
                </c:pt>
                <c:pt idx="4382">
                  <c:v>15525</c:v>
                </c:pt>
                <c:pt idx="4383">
                  <c:v>15526</c:v>
                </c:pt>
                <c:pt idx="4384">
                  <c:v>15527</c:v>
                </c:pt>
                <c:pt idx="4385">
                  <c:v>15528</c:v>
                </c:pt>
                <c:pt idx="4386">
                  <c:v>15529</c:v>
                </c:pt>
                <c:pt idx="4387">
                  <c:v>15530</c:v>
                </c:pt>
                <c:pt idx="4388">
                  <c:v>15531</c:v>
                </c:pt>
                <c:pt idx="4389">
                  <c:v>15532</c:v>
                </c:pt>
                <c:pt idx="4390">
                  <c:v>15533</c:v>
                </c:pt>
                <c:pt idx="4391">
                  <c:v>15534</c:v>
                </c:pt>
                <c:pt idx="4392">
                  <c:v>15535</c:v>
                </c:pt>
                <c:pt idx="4393">
                  <c:v>15536</c:v>
                </c:pt>
                <c:pt idx="4394">
                  <c:v>15537</c:v>
                </c:pt>
                <c:pt idx="4395">
                  <c:v>15538</c:v>
                </c:pt>
                <c:pt idx="4396">
                  <c:v>15539</c:v>
                </c:pt>
                <c:pt idx="4397">
                  <c:v>15540</c:v>
                </c:pt>
                <c:pt idx="4398">
                  <c:v>15541</c:v>
                </c:pt>
                <c:pt idx="4399">
                  <c:v>15542</c:v>
                </c:pt>
                <c:pt idx="4400">
                  <c:v>15543</c:v>
                </c:pt>
                <c:pt idx="4401">
                  <c:v>15544</c:v>
                </c:pt>
                <c:pt idx="4402">
                  <c:v>15545</c:v>
                </c:pt>
                <c:pt idx="4403">
                  <c:v>15546</c:v>
                </c:pt>
                <c:pt idx="4404">
                  <c:v>15547</c:v>
                </c:pt>
                <c:pt idx="4405">
                  <c:v>15548</c:v>
                </c:pt>
                <c:pt idx="4406">
                  <c:v>15549</c:v>
                </c:pt>
                <c:pt idx="4407">
                  <c:v>15550</c:v>
                </c:pt>
                <c:pt idx="4408">
                  <c:v>15551</c:v>
                </c:pt>
                <c:pt idx="4409">
                  <c:v>15552</c:v>
                </c:pt>
                <c:pt idx="4410">
                  <c:v>15553</c:v>
                </c:pt>
                <c:pt idx="4411">
                  <c:v>15554</c:v>
                </c:pt>
                <c:pt idx="4412">
                  <c:v>15555</c:v>
                </c:pt>
                <c:pt idx="4413">
                  <c:v>15556</c:v>
                </c:pt>
                <c:pt idx="4414">
                  <c:v>15557</c:v>
                </c:pt>
                <c:pt idx="4415">
                  <c:v>15558</c:v>
                </c:pt>
                <c:pt idx="4416">
                  <c:v>15559</c:v>
                </c:pt>
                <c:pt idx="4417">
                  <c:v>15560</c:v>
                </c:pt>
                <c:pt idx="4418">
                  <c:v>15561</c:v>
                </c:pt>
                <c:pt idx="4419">
                  <c:v>15562</c:v>
                </c:pt>
                <c:pt idx="4420">
                  <c:v>15563</c:v>
                </c:pt>
                <c:pt idx="4421">
                  <c:v>15564</c:v>
                </c:pt>
                <c:pt idx="4422">
                  <c:v>15565</c:v>
                </c:pt>
                <c:pt idx="4423">
                  <c:v>15566</c:v>
                </c:pt>
                <c:pt idx="4424">
                  <c:v>15567</c:v>
                </c:pt>
                <c:pt idx="4425">
                  <c:v>15568</c:v>
                </c:pt>
                <c:pt idx="4426">
                  <c:v>15569</c:v>
                </c:pt>
                <c:pt idx="4427">
                  <c:v>15570</c:v>
                </c:pt>
                <c:pt idx="4428">
                  <c:v>15571</c:v>
                </c:pt>
                <c:pt idx="4429">
                  <c:v>15572</c:v>
                </c:pt>
                <c:pt idx="4430">
                  <c:v>15573</c:v>
                </c:pt>
                <c:pt idx="4431">
                  <c:v>15574</c:v>
                </c:pt>
                <c:pt idx="4432">
                  <c:v>15575</c:v>
                </c:pt>
                <c:pt idx="4433">
                  <c:v>15576</c:v>
                </c:pt>
                <c:pt idx="4434">
                  <c:v>15577</c:v>
                </c:pt>
                <c:pt idx="4435">
                  <c:v>15578</c:v>
                </c:pt>
                <c:pt idx="4436">
                  <c:v>15579</c:v>
                </c:pt>
                <c:pt idx="4437">
                  <c:v>15580</c:v>
                </c:pt>
                <c:pt idx="4438">
                  <c:v>15581</c:v>
                </c:pt>
                <c:pt idx="4439">
                  <c:v>15582</c:v>
                </c:pt>
                <c:pt idx="4440">
                  <c:v>15583</c:v>
                </c:pt>
                <c:pt idx="4441">
                  <c:v>15584</c:v>
                </c:pt>
                <c:pt idx="4442">
                  <c:v>15585</c:v>
                </c:pt>
                <c:pt idx="4443">
                  <c:v>15586</c:v>
                </c:pt>
                <c:pt idx="4444">
                  <c:v>15587</c:v>
                </c:pt>
                <c:pt idx="4445">
                  <c:v>15588</c:v>
                </c:pt>
                <c:pt idx="4446">
                  <c:v>15589</c:v>
                </c:pt>
                <c:pt idx="4447">
                  <c:v>15590</c:v>
                </c:pt>
                <c:pt idx="4448">
                  <c:v>15591</c:v>
                </c:pt>
                <c:pt idx="4449">
                  <c:v>15592</c:v>
                </c:pt>
                <c:pt idx="4450">
                  <c:v>15593</c:v>
                </c:pt>
                <c:pt idx="4451">
                  <c:v>15594</c:v>
                </c:pt>
                <c:pt idx="4452">
                  <c:v>15595</c:v>
                </c:pt>
                <c:pt idx="4453">
                  <c:v>15596</c:v>
                </c:pt>
                <c:pt idx="4454">
                  <c:v>15597</c:v>
                </c:pt>
                <c:pt idx="4455">
                  <c:v>15598</c:v>
                </c:pt>
                <c:pt idx="4456">
                  <c:v>15599</c:v>
                </c:pt>
                <c:pt idx="4457">
                  <c:v>15600</c:v>
                </c:pt>
                <c:pt idx="4458">
                  <c:v>15601</c:v>
                </c:pt>
                <c:pt idx="4459">
                  <c:v>15602</c:v>
                </c:pt>
                <c:pt idx="4460">
                  <c:v>15603</c:v>
                </c:pt>
                <c:pt idx="4461">
                  <c:v>15604</c:v>
                </c:pt>
                <c:pt idx="4462">
                  <c:v>15605</c:v>
                </c:pt>
                <c:pt idx="4463">
                  <c:v>15606</c:v>
                </c:pt>
                <c:pt idx="4464">
                  <c:v>15607</c:v>
                </c:pt>
                <c:pt idx="4465">
                  <c:v>15608</c:v>
                </c:pt>
                <c:pt idx="4466">
                  <c:v>15609</c:v>
                </c:pt>
                <c:pt idx="4467">
                  <c:v>15610</c:v>
                </c:pt>
                <c:pt idx="4468">
                  <c:v>15611</c:v>
                </c:pt>
                <c:pt idx="4469">
                  <c:v>15612</c:v>
                </c:pt>
                <c:pt idx="4470">
                  <c:v>15613</c:v>
                </c:pt>
                <c:pt idx="4471">
                  <c:v>15614</c:v>
                </c:pt>
                <c:pt idx="4472">
                  <c:v>15615</c:v>
                </c:pt>
                <c:pt idx="4473">
                  <c:v>15616</c:v>
                </c:pt>
                <c:pt idx="4474">
                  <c:v>15617</c:v>
                </c:pt>
                <c:pt idx="4475">
                  <c:v>15618</c:v>
                </c:pt>
                <c:pt idx="4476">
                  <c:v>15619</c:v>
                </c:pt>
                <c:pt idx="4477">
                  <c:v>15620</c:v>
                </c:pt>
                <c:pt idx="4478">
                  <c:v>15621</c:v>
                </c:pt>
                <c:pt idx="4479">
                  <c:v>15622</c:v>
                </c:pt>
                <c:pt idx="4480">
                  <c:v>15623</c:v>
                </c:pt>
                <c:pt idx="4481">
                  <c:v>15624</c:v>
                </c:pt>
                <c:pt idx="4482">
                  <c:v>15625</c:v>
                </c:pt>
                <c:pt idx="4483">
                  <c:v>15626</c:v>
                </c:pt>
                <c:pt idx="4484">
                  <c:v>15627</c:v>
                </c:pt>
                <c:pt idx="4485">
                  <c:v>15628</c:v>
                </c:pt>
                <c:pt idx="4486">
                  <c:v>15629</c:v>
                </c:pt>
                <c:pt idx="4487">
                  <c:v>15630</c:v>
                </c:pt>
                <c:pt idx="4488">
                  <c:v>15631</c:v>
                </c:pt>
                <c:pt idx="4489">
                  <c:v>15632</c:v>
                </c:pt>
                <c:pt idx="4490">
                  <c:v>15633</c:v>
                </c:pt>
                <c:pt idx="4491">
                  <c:v>15634</c:v>
                </c:pt>
                <c:pt idx="4492">
                  <c:v>15635</c:v>
                </c:pt>
                <c:pt idx="4493">
                  <c:v>15636</c:v>
                </c:pt>
                <c:pt idx="4494">
                  <c:v>15637</c:v>
                </c:pt>
                <c:pt idx="4495">
                  <c:v>15638</c:v>
                </c:pt>
                <c:pt idx="4496">
                  <c:v>15639</c:v>
                </c:pt>
                <c:pt idx="4497">
                  <c:v>15640</c:v>
                </c:pt>
                <c:pt idx="4498">
                  <c:v>15641</c:v>
                </c:pt>
                <c:pt idx="4499">
                  <c:v>15642</c:v>
                </c:pt>
                <c:pt idx="4500">
                  <c:v>15643</c:v>
                </c:pt>
                <c:pt idx="4501">
                  <c:v>15644</c:v>
                </c:pt>
                <c:pt idx="4502">
                  <c:v>15645</c:v>
                </c:pt>
                <c:pt idx="4503">
                  <c:v>15646</c:v>
                </c:pt>
                <c:pt idx="4504">
                  <c:v>15647</c:v>
                </c:pt>
                <c:pt idx="4505">
                  <c:v>15648</c:v>
                </c:pt>
                <c:pt idx="4506">
                  <c:v>15649</c:v>
                </c:pt>
                <c:pt idx="4507">
                  <c:v>15650</c:v>
                </c:pt>
                <c:pt idx="4508">
                  <c:v>15651</c:v>
                </c:pt>
                <c:pt idx="4509">
                  <c:v>15652</c:v>
                </c:pt>
                <c:pt idx="4510">
                  <c:v>15653</c:v>
                </c:pt>
                <c:pt idx="4511">
                  <c:v>15654</c:v>
                </c:pt>
                <c:pt idx="4512">
                  <c:v>15655</c:v>
                </c:pt>
                <c:pt idx="4513">
                  <c:v>15656</c:v>
                </c:pt>
                <c:pt idx="4514">
                  <c:v>15657</c:v>
                </c:pt>
                <c:pt idx="4515">
                  <c:v>15658</c:v>
                </c:pt>
                <c:pt idx="4516">
                  <c:v>15659</c:v>
                </c:pt>
                <c:pt idx="4517">
                  <c:v>15660</c:v>
                </c:pt>
                <c:pt idx="4518">
                  <c:v>15661</c:v>
                </c:pt>
                <c:pt idx="4519">
                  <c:v>15662</c:v>
                </c:pt>
                <c:pt idx="4520">
                  <c:v>15663</c:v>
                </c:pt>
                <c:pt idx="4521">
                  <c:v>15664</c:v>
                </c:pt>
                <c:pt idx="4522">
                  <c:v>15665</c:v>
                </c:pt>
                <c:pt idx="4523">
                  <c:v>15666</c:v>
                </c:pt>
                <c:pt idx="4524">
                  <c:v>15667</c:v>
                </c:pt>
                <c:pt idx="4525">
                  <c:v>15668</c:v>
                </c:pt>
                <c:pt idx="4526">
                  <c:v>15669</c:v>
                </c:pt>
                <c:pt idx="4527">
                  <c:v>15670</c:v>
                </c:pt>
                <c:pt idx="4528">
                  <c:v>15671</c:v>
                </c:pt>
                <c:pt idx="4529">
                  <c:v>15672</c:v>
                </c:pt>
                <c:pt idx="4530">
                  <c:v>15673</c:v>
                </c:pt>
                <c:pt idx="4531">
                  <c:v>15674</c:v>
                </c:pt>
                <c:pt idx="4532">
                  <c:v>15675</c:v>
                </c:pt>
                <c:pt idx="4533">
                  <c:v>15676</c:v>
                </c:pt>
                <c:pt idx="4534">
                  <c:v>15677</c:v>
                </c:pt>
                <c:pt idx="4535">
                  <c:v>15678</c:v>
                </c:pt>
                <c:pt idx="4536">
                  <c:v>15679</c:v>
                </c:pt>
                <c:pt idx="4537">
                  <c:v>15680</c:v>
                </c:pt>
                <c:pt idx="4538">
                  <c:v>15681</c:v>
                </c:pt>
                <c:pt idx="4539">
                  <c:v>15682</c:v>
                </c:pt>
                <c:pt idx="4540">
                  <c:v>15683</c:v>
                </c:pt>
                <c:pt idx="4541">
                  <c:v>15684</c:v>
                </c:pt>
                <c:pt idx="4542">
                  <c:v>15685</c:v>
                </c:pt>
                <c:pt idx="4543">
                  <c:v>15686</c:v>
                </c:pt>
                <c:pt idx="4544">
                  <c:v>15687</c:v>
                </c:pt>
                <c:pt idx="4545">
                  <c:v>15688</c:v>
                </c:pt>
                <c:pt idx="4546">
                  <c:v>15689</c:v>
                </c:pt>
                <c:pt idx="4547">
                  <c:v>15690</c:v>
                </c:pt>
                <c:pt idx="4548">
                  <c:v>15691</c:v>
                </c:pt>
                <c:pt idx="4549">
                  <c:v>15692</c:v>
                </c:pt>
                <c:pt idx="4550">
                  <c:v>15693</c:v>
                </c:pt>
                <c:pt idx="4551">
                  <c:v>15694</c:v>
                </c:pt>
                <c:pt idx="4552">
                  <c:v>15695</c:v>
                </c:pt>
                <c:pt idx="4553">
                  <c:v>15696</c:v>
                </c:pt>
                <c:pt idx="4554">
                  <c:v>15697</c:v>
                </c:pt>
                <c:pt idx="4555">
                  <c:v>15698</c:v>
                </c:pt>
                <c:pt idx="4556">
                  <c:v>15699</c:v>
                </c:pt>
                <c:pt idx="4557">
                  <c:v>15700</c:v>
                </c:pt>
                <c:pt idx="4558">
                  <c:v>15701</c:v>
                </c:pt>
                <c:pt idx="4559">
                  <c:v>15702</c:v>
                </c:pt>
                <c:pt idx="4560">
                  <c:v>15703</c:v>
                </c:pt>
                <c:pt idx="4561">
                  <c:v>15704</c:v>
                </c:pt>
                <c:pt idx="4562">
                  <c:v>15705</c:v>
                </c:pt>
                <c:pt idx="4563">
                  <c:v>15706</c:v>
                </c:pt>
                <c:pt idx="4564">
                  <c:v>15707</c:v>
                </c:pt>
                <c:pt idx="4565">
                  <c:v>15708</c:v>
                </c:pt>
                <c:pt idx="4566">
                  <c:v>15709</c:v>
                </c:pt>
                <c:pt idx="4567">
                  <c:v>15710</c:v>
                </c:pt>
                <c:pt idx="4568">
                  <c:v>15711</c:v>
                </c:pt>
                <c:pt idx="4569">
                  <c:v>15712</c:v>
                </c:pt>
                <c:pt idx="4570">
                  <c:v>15713</c:v>
                </c:pt>
                <c:pt idx="4571">
                  <c:v>15714</c:v>
                </c:pt>
                <c:pt idx="4572">
                  <c:v>15715</c:v>
                </c:pt>
                <c:pt idx="4573">
                  <c:v>15716</c:v>
                </c:pt>
                <c:pt idx="4574">
                  <c:v>15717</c:v>
                </c:pt>
                <c:pt idx="4575">
                  <c:v>15718</c:v>
                </c:pt>
                <c:pt idx="4576">
                  <c:v>15719</c:v>
                </c:pt>
                <c:pt idx="4577">
                  <c:v>15720</c:v>
                </c:pt>
                <c:pt idx="4578">
                  <c:v>15721</c:v>
                </c:pt>
                <c:pt idx="4579">
                  <c:v>15722</c:v>
                </c:pt>
                <c:pt idx="4580">
                  <c:v>15723</c:v>
                </c:pt>
                <c:pt idx="4581">
                  <c:v>15724</c:v>
                </c:pt>
                <c:pt idx="4582">
                  <c:v>15725</c:v>
                </c:pt>
                <c:pt idx="4583">
                  <c:v>15726</c:v>
                </c:pt>
                <c:pt idx="4584">
                  <c:v>15727</c:v>
                </c:pt>
                <c:pt idx="4585">
                  <c:v>15728</c:v>
                </c:pt>
                <c:pt idx="4586">
                  <c:v>15729</c:v>
                </c:pt>
                <c:pt idx="4587">
                  <c:v>15730</c:v>
                </c:pt>
                <c:pt idx="4588">
                  <c:v>15731</c:v>
                </c:pt>
                <c:pt idx="4589">
                  <c:v>15732</c:v>
                </c:pt>
                <c:pt idx="4590">
                  <c:v>15733</c:v>
                </c:pt>
                <c:pt idx="4591">
                  <c:v>15734</c:v>
                </c:pt>
                <c:pt idx="4592">
                  <c:v>15735</c:v>
                </c:pt>
                <c:pt idx="4593">
                  <c:v>15736</c:v>
                </c:pt>
                <c:pt idx="4594">
                  <c:v>15737</c:v>
                </c:pt>
                <c:pt idx="4595">
                  <c:v>15738</c:v>
                </c:pt>
                <c:pt idx="4596">
                  <c:v>15739</c:v>
                </c:pt>
                <c:pt idx="4597">
                  <c:v>15740</c:v>
                </c:pt>
                <c:pt idx="4598">
                  <c:v>15741</c:v>
                </c:pt>
                <c:pt idx="4599">
                  <c:v>15742</c:v>
                </c:pt>
                <c:pt idx="4600">
                  <c:v>15743</c:v>
                </c:pt>
                <c:pt idx="4601">
                  <c:v>15744</c:v>
                </c:pt>
                <c:pt idx="4602">
                  <c:v>15745</c:v>
                </c:pt>
                <c:pt idx="4603">
                  <c:v>15746</c:v>
                </c:pt>
                <c:pt idx="4604">
                  <c:v>15747</c:v>
                </c:pt>
                <c:pt idx="4605">
                  <c:v>15748</c:v>
                </c:pt>
                <c:pt idx="4606">
                  <c:v>15749</c:v>
                </c:pt>
                <c:pt idx="4607">
                  <c:v>15750</c:v>
                </c:pt>
                <c:pt idx="4608">
                  <c:v>15751</c:v>
                </c:pt>
                <c:pt idx="4609">
                  <c:v>15752</c:v>
                </c:pt>
                <c:pt idx="4610">
                  <c:v>15753</c:v>
                </c:pt>
                <c:pt idx="4611">
                  <c:v>15754</c:v>
                </c:pt>
                <c:pt idx="4612">
                  <c:v>15755</c:v>
                </c:pt>
                <c:pt idx="4613">
                  <c:v>15756</c:v>
                </c:pt>
                <c:pt idx="4614">
                  <c:v>15757</c:v>
                </c:pt>
                <c:pt idx="4615">
                  <c:v>15758</c:v>
                </c:pt>
                <c:pt idx="4616">
                  <c:v>15759</c:v>
                </c:pt>
                <c:pt idx="4617">
                  <c:v>15760</c:v>
                </c:pt>
                <c:pt idx="4618">
                  <c:v>15761</c:v>
                </c:pt>
                <c:pt idx="4619">
                  <c:v>15762</c:v>
                </c:pt>
                <c:pt idx="4620">
                  <c:v>15763</c:v>
                </c:pt>
                <c:pt idx="4621">
                  <c:v>15764</c:v>
                </c:pt>
                <c:pt idx="4622">
                  <c:v>15765</c:v>
                </c:pt>
                <c:pt idx="4623">
                  <c:v>15766</c:v>
                </c:pt>
                <c:pt idx="4624">
                  <c:v>15767</c:v>
                </c:pt>
                <c:pt idx="4625">
                  <c:v>15768</c:v>
                </c:pt>
                <c:pt idx="4626">
                  <c:v>15769</c:v>
                </c:pt>
                <c:pt idx="4627">
                  <c:v>15770</c:v>
                </c:pt>
                <c:pt idx="4628">
                  <c:v>15771</c:v>
                </c:pt>
                <c:pt idx="4629">
                  <c:v>15772</c:v>
                </c:pt>
                <c:pt idx="4630">
                  <c:v>15773</c:v>
                </c:pt>
                <c:pt idx="4631">
                  <c:v>15774</c:v>
                </c:pt>
                <c:pt idx="4632">
                  <c:v>15775</c:v>
                </c:pt>
                <c:pt idx="4633">
                  <c:v>15776</c:v>
                </c:pt>
                <c:pt idx="4634">
                  <c:v>15777</c:v>
                </c:pt>
                <c:pt idx="4635">
                  <c:v>15778</c:v>
                </c:pt>
                <c:pt idx="4636">
                  <c:v>15779</c:v>
                </c:pt>
                <c:pt idx="4637">
                  <c:v>15780</c:v>
                </c:pt>
                <c:pt idx="4638">
                  <c:v>15781</c:v>
                </c:pt>
                <c:pt idx="4639">
                  <c:v>15782</c:v>
                </c:pt>
                <c:pt idx="4640">
                  <c:v>15783</c:v>
                </c:pt>
                <c:pt idx="4641">
                  <c:v>15784</c:v>
                </c:pt>
                <c:pt idx="4642">
                  <c:v>15785</c:v>
                </c:pt>
                <c:pt idx="4643">
                  <c:v>15786</c:v>
                </c:pt>
                <c:pt idx="4644">
                  <c:v>15787</c:v>
                </c:pt>
                <c:pt idx="4645">
                  <c:v>15788</c:v>
                </c:pt>
                <c:pt idx="4646">
                  <c:v>15789</c:v>
                </c:pt>
                <c:pt idx="4647">
                  <c:v>15790</c:v>
                </c:pt>
                <c:pt idx="4648">
                  <c:v>15791</c:v>
                </c:pt>
                <c:pt idx="4649">
                  <c:v>15792</c:v>
                </c:pt>
                <c:pt idx="4650">
                  <c:v>15793</c:v>
                </c:pt>
                <c:pt idx="4651">
                  <c:v>15794</c:v>
                </c:pt>
                <c:pt idx="4652">
                  <c:v>15795</c:v>
                </c:pt>
                <c:pt idx="4653">
                  <c:v>15796</c:v>
                </c:pt>
                <c:pt idx="4654">
                  <c:v>15797</c:v>
                </c:pt>
                <c:pt idx="4655">
                  <c:v>15798</c:v>
                </c:pt>
                <c:pt idx="4656">
                  <c:v>15799</c:v>
                </c:pt>
                <c:pt idx="4657">
                  <c:v>15800</c:v>
                </c:pt>
                <c:pt idx="4658">
                  <c:v>15801</c:v>
                </c:pt>
                <c:pt idx="4659">
                  <c:v>15802</c:v>
                </c:pt>
                <c:pt idx="4660">
                  <c:v>15803</c:v>
                </c:pt>
                <c:pt idx="4661">
                  <c:v>15804</c:v>
                </c:pt>
                <c:pt idx="4662">
                  <c:v>15805</c:v>
                </c:pt>
                <c:pt idx="4663">
                  <c:v>15806</c:v>
                </c:pt>
                <c:pt idx="4664">
                  <c:v>15807</c:v>
                </c:pt>
                <c:pt idx="4665">
                  <c:v>15808</c:v>
                </c:pt>
                <c:pt idx="4666">
                  <c:v>15809</c:v>
                </c:pt>
                <c:pt idx="4667">
                  <c:v>15810</c:v>
                </c:pt>
                <c:pt idx="4668">
                  <c:v>15811</c:v>
                </c:pt>
                <c:pt idx="4669">
                  <c:v>15812</c:v>
                </c:pt>
                <c:pt idx="4670">
                  <c:v>15813</c:v>
                </c:pt>
                <c:pt idx="4671">
                  <c:v>15814</c:v>
                </c:pt>
                <c:pt idx="4672">
                  <c:v>15815</c:v>
                </c:pt>
                <c:pt idx="4673">
                  <c:v>15816</c:v>
                </c:pt>
                <c:pt idx="4674">
                  <c:v>15817</c:v>
                </c:pt>
                <c:pt idx="4675">
                  <c:v>15818</c:v>
                </c:pt>
                <c:pt idx="4676">
                  <c:v>15819</c:v>
                </c:pt>
                <c:pt idx="4677">
                  <c:v>15820</c:v>
                </c:pt>
                <c:pt idx="4678">
                  <c:v>15821</c:v>
                </c:pt>
                <c:pt idx="4679">
                  <c:v>15822</c:v>
                </c:pt>
                <c:pt idx="4680">
                  <c:v>15823</c:v>
                </c:pt>
                <c:pt idx="4681">
                  <c:v>15824</c:v>
                </c:pt>
                <c:pt idx="4682">
                  <c:v>15825</c:v>
                </c:pt>
                <c:pt idx="4683">
                  <c:v>15826</c:v>
                </c:pt>
                <c:pt idx="4684">
                  <c:v>15827</c:v>
                </c:pt>
                <c:pt idx="4685">
                  <c:v>15828</c:v>
                </c:pt>
                <c:pt idx="4686">
                  <c:v>15829</c:v>
                </c:pt>
                <c:pt idx="4687">
                  <c:v>15830</c:v>
                </c:pt>
                <c:pt idx="4688">
                  <c:v>15831</c:v>
                </c:pt>
                <c:pt idx="4689">
                  <c:v>15832</c:v>
                </c:pt>
                <c:pt idx="4690">
                  <c:v>15833</c:v>
                </c:pt>
                <c:pt idx="4691">
                  <c:v>15834</c:v>
                </c:pt>
                <c:pt idx="4692">
                  <c:v>15835</c:v>
                </c:pt>
                <c:pt idx="4693">
                  <c:v>15836</c:v>
                </c:pt>
                <c:pt idx="4694">
                  <c:v>15837</c:v>
                </c:pt>
                <c:pt idx="4695">
                  <c:v>15838</c:v>
                </c:pt>
                <c:pt idx="4696">
                  <c:v>15839</c:v>
                </c:pt>
                <c:pt idx="4697">
                  <c:v>15840</c:v>
                </c:pt>
                <c:pt idx="4698">
                  <c:v>15841</c:v>
                </c:pt>
                <c:pt idx="4699">
                  <c:v>15842</c:v>
                </c:pt>
                <c:pt idx="4700">
                  <c:v>15843</c:v>
                </c:pt>
                <c:pt idx="4701">
                  <c:v>15844</c:v>
                </c:pt>
                <c:pt idx="4702">
                  <c:v>15845</c:v>
                </c:pt>
                <c:pt idx="4703">
                  <c:v>15846</c:v>
                </c:pt>
                <c:pt idx="4704">
                  <c:v>15847</c:v>
                </c:pt>
                <c:pt idx="4705">
                  <c:v>15848</c:v>
                </c:pt>
                <c:pt idx="4706">
                  <c:v>15849</c:v>
                </c:pt>
                <c:pt idx="4707">
                  <c:v>15850</c:v>
                </c:pt>
                <c:pt idx="4708">
                  <c:v>15851</c:v>
                </c:pt>
                <c:pt idx="4709">
                  <c:v>15852</c:v>
                </c:pt>
                <c:pt idx="4710">
                  <c:v>15853</c:v>
                </c:pt>
                <c:pt idx="4711">
                  <c:v>15854</c:v>
                </c:pt>
                <c:pt idx="4712">
                  <c:v>15855</c:v>
                </c:pt>
                <c:pt idx="4713">
                  <c:v>15856</c:v>
                </c:pt>
                <c:pt idx="4714">
                  <c:v>15857</c:v>
                </c:pt>
                <c:pt idx="4715">
                  <c:v>15858</c:v>
                </c:pt>
                <c:pt idx="4716">
                  <c:v>15859</c:v>
                </c:pt>
                <c:pt idx="4717">
                  <c:v>15860</c:v>
                </c:pt>
                <c:pt idx="4718">
                  <c:v>15861</c:v>
                </c:pt>
                <c:pt idx="4719">
                  <c:v>15862</c:v>
                </c:pt>
                <c:pt idx="4720">
                  <c:v>15863</c:v>
                </c:pt>
                <c:pt idx="4721">
                  <c:v>15864</c:v>
                </c:pt>
                <c:pt idx="4722">
                  <c:v>15865</c:v>
                </c:pt>
                <c:pt idx="4723">
                  <c:v>15866</c:v>
                </c:pt>
                <c:pt idx="4724">
                  <c:v>15867</c:v>
                </c:pt>
                <c:pt idx="4725">
                  <c:v>15868</c:v>
                </c:pt>
                <c:pt idx="4726">
                  <c:v>15869</c:v>
                </c:pt>
                <c:pt idx="4727">
                  <c:v>15870</c:v>
                </c:pt>
                <c:pt idx="4728">
                  <c:v>15871</c:v>
                </c:pt>
                <c:pt idx="4729">
                  <c:v>15872</c:v>
                </c:pt>
                <c:pt idx="4730">
                  <c:v>15873</c:v>
                </c:pt>
                <c:pt idx="4731">
                  <c:v>15874</c:v>
                </c:pt>
                <c:pt idx="4732">
                  <c:v>15875</c:v>
                </c:pt>
                <c:pt idx="4733">
                  <c:v>15876</c:v>
                </c:pt>
                <c:pt idx="4734">
                  <c:v>15877</c:v>
                </c:pt>
                <c:pt idx="4735">
                  <c:v>15878</c:v>
                </c:pt>
                <c:pt idx="4736">
                  <c:v>15879</c:v>
                </c:pt>
                <c:pt idx="4737">
                  <c:v>15880</c:v>
                </c:pt>
                <c:pt idx="4738">
                  <c:v>15881</c:v>
                </c:pt>
                <c:pt idx="4739">
                  <c:v>15882</c:v>
                </c:pt>
                <c:pt idx="4740">
                  <c:v>15883</c:v>
                </c:pt>
                <c:pt idx="4741">
                  <c:v>15884</c:v>
                </c:pt>
                <c:pt idx="4742">
                  <c:v>15885</c:v>
                </c:pt>
                <c:pt idx="4743">
                  <c:v>15886</c:v>
                </c:pt>
                <c:pt idx="4744">
                  <c:v>15887</c:v>
                </c:pt>
                <c:pt idx="4745">
                  <c:v>15888</c:v>
                </c:pt>
                <c:pt idx="4746">
                  <c:v>15889</c:v>
                </c:pt>
                <c:pt idx="4747">
                  <c:v>15890</c:v>
                </c:pt>
                <c:pt idx="4748">
                  <c:v>15891</c:v>
                </c:pt>
                <c:pt idx="4749">
                  <c:v>15892</c:v>
                </c:pt>
                <c:pt idx="4750">
                  <c:v>15893</c:v>
                </c:pt>
                <c:pt idx="4751">
                  <c:v>15894</c:v>
                </c:pt>
                <c:pt idx="4752">
                  <c:v>15895</c:v>
                </c:pt>
                <c:pt idx="4753">
                  <c:v>15896</c:v>
                </c:pt>
                <c:pt idx="4754">
                  <c:v>15897</c:v>
                </c:pt>
                <c:pt idx="4755">
                  <c:v>15898</c:v>
                </c:pt>
                <c:pt idx="4756">
                  <c:v>15899</c:v>
                </c:pt>
                <c:pt idx="4757">
                  <c:v>15900</c:v>
                </c:pt>
                <c:pt idx="4758">
                  <c:v>15901</c:v>
                </c:pt>
                <c:pt idx="4759">
                  <c:v>15902</c:v>
                </c:pt>
                <c:pt idx="4760">
                  <c:v>15903</c:v>
                </c:pt>
                <c:pt idx="4761">
                  <c:v>15904</c:v>
                </c:pt>
                <c:pt idx="4762">
                  <c:v>15905</c:v>
                </c:pt>
                <c:pt idx="4763">
                  <c:v>15906</c:v>
                </c:pt>
                <c:pt idx="4764">
                  <c:v>15907</c:v>
                </c:pt>
                <c:pt idx="4765">
                  <c:v>15908</c:v>
                </c:pt>
                <c:pt idx="4766">
                  <c:v>15909</c:v>
                </c:pt>
                <c:pt idx="4767">
                  <c:v>15910</c:v>
                </c:pt>
                <c:pt idx="4768">
                  <c:v>15911</c:v>
                </c:pt>
                <c:pt idx="4769">
                  <c:v>15912</c:v>
                </c:pt>
                <c:pt idx="4770">
                  <c:v>15913</c:v>
                </c:pt>
                <c:pt idx="4771">
                  <c:v>15914</c:v>
                </c:pt>
                <c:pt idx="4772">
                  <c:v>15915</c:v>
                </c:pt>
                <c:pt idx="4773">
                  <c:v>15916</c:v>
                </c:pt>
                <c:pt idx="4774">
                  <c:v>15917</c:v>
                </c:pt>
                <c:pt idx="4775">
                  <c:v>15918</c:v>
                </c:pt>
                <c:pt idx="4776">
                  <c:v>15919</c:v>
                </c:pt>
                <c:pt idx="4777">
                  <c:v>15920</c:v>
                </c:pt>
                <c:pt idx="4778">
                  <c:v>15921</c:v>
                </c:pt>
                <c:pt idx="4779">
                  <c:v>15922</c:v>
                </c:pt>
                <c:pt idx="4780">
                  <c:v>15923</c:v>
                </c:pt>
                <c:pt idx="4781">
                  <c:v>15924</c:v>
                </c:pt>
                <c:pt idx="4782">
                  <c:v>15925</c:v>
                </c:pt>
                <c:pt idx="4783">
                  <c:v>15926</c:v>
                </c:pt>
                <c:pt idx="4784">
                  <c:v>15927</c:v>
                </c:pt>
                <c:pt idx="4785">
                  <c:v>15928</c:v>
                </c:pt>
                <c:pt idx="4786">
                  <c:v>15929</c:v>
                </c:pt>
                <c:pt idx="4787">
                  <c:v>15930</c:v>
                </c:pt>
                <c:pt idx="4788">
                  <c:v>15931</c:v>
                </c:pt>
                <c:pt idx="4789">
                  <c:v>15932</c:v>
                </c:pt>
                <c:pt idx="4790">
                  <c:v>15933</c:v>
                </c:pt>
                <c:pt idx="4791">
                  <c:v>15934</c:v>
                </c:pt>
                <c:pt idx="4792">
                  <c:v>15935</c:v>
                </c:pt>
                <c:pt idx="4793">
                  <c:v>15936</c:v>
                </c:pt>
                <c:pt idx="4794">
                  <c:v>15937</c:v>
                </c:pt>
                <c:pt idx="4795">
                  <c:v>15938</c:v>
                </c:pt>
                <c:pt idx="4796">
                  <c:v>15939</c:v>
                </c:pt>
                <c:pt idx="4797">
                  <c:v>15940</c:v>
                </c:pt>
                <c:pt idx="4798">
                  <c:v>15941</c:v>
                </c:pt>
                <c:pt idx="4799">
                  <c:v>15942</c:v>
                </c:pt>
                <c:pt idx="4800">
                  <c:v>15943</c:v>
                </c:pt>
                <c:pt idx="4801">
                  <c:v>15944</c:v>
                </c:pt>
                <c:pt idx="4802">
                  <c:v>15945</c:v>
                </c:pt>
                <c:pt idx="4803">
                  <c:v>15946</c:v>
                </c:pt>
                <c:pt idx="4804">
                  <c:v>15947</c:v>
                </c:pt>
                <c:pt idx="4805">
                  <c:v>15948</c:v>
                </c:pt>
                <c:pt idx="4806">
                  <c:v>15949</c:v>
                </c:pt>
                <c:pt idx="4807">
                  <c:v>15950</c:v>
                </c:pt>
                <c:pt idx="4808">
                  <c:v>15951</c:v>
                </c:pt>
                <c:pt idx="4809">
                  <c:v>15952</c:v>
                </c:pt>
                <c:pt idx="4810">
                  <c:v>15953</c:v>
                </c:pt>
                <c:pt idx="4811">
                  <c:v>15954</c:v>
                </c:pt>
                <c:pt idx="4812">
                  <c:v>15955</c:v>
                </c:pt>
                <c:pt idx="4813">
                  <c:v>15956</c:v>
                </c:pt>
                <c:pt idx="4814">
                  <c:v>15957</c:v>
                </c:pt>
                <c:pt idx="4815">
                  <c:v>15958</c:v>
                </c:pt>
                <c:pt idx="4816">
                  <c:v>15959</c:v>
                </c:pt>
                <c:pt idx="4817">
                  <c:v>15960</c:v>
                </c:pt>
                <c:pt idx="4818">
                  <c:v>15961</c:v>
                </c:pt>
                <c:pt idx="4819">
                  <c:v>15962</c:v>
                </c:pt>
                <c:pt idx="4820">
                  <c:v>15963</c:v>
                </c:pt>
                <c:pt idx="4821">
                  <c:v>15964</c:v>
                </c:pt>
                <c:pt idx="4822">
                  <c:v>15965</c:v>
                </c:pt>
                <c:pt idx="4823">
                  <c:v>15966</c:v>
                </c:pt>
                <c:pt idx="4824">
                  <c:v>15967</c:v>
                </c:pt>
                <c:pt idx="4825">
                  <c:v>15968</c:v>
                </c:pt>
                <c:pt idx="4826">
                  <c:v>15969</c:v>
                </c:pt>
                <c:pt idx="4827">
                  <c:v>15970</c:v>
                </c:pt>
                <c:pt idx="4828">
                  <c:v>15971</c:v>
                </c:pt>
                <c:pt idx="4829">
                  <c:v>15972</c:v>
                </c:pt>
                <c:pt idx="4830">
                  <c:v>15973</c:v>
                </c:pt>
                <c:pt idx="4831">
                  <c:v>15974</c:v>
                </c:pt>
                <c:pt idx="4832">
                  <c:v>15975</c:v>
                </c:pt>
                <c:pt idx="4833">
                  <c:v>15976</c:v>
                </c:pt>
                <c:pt idx="4834">
                  <c:v>15977</c:v>
                </c:pt>
                <c:pt idx="4835">
                  <c:v>15978</c:v>
                </c:pt>
                <c:pt idx="4836">
                  <c:v>15979</c:v>
                </c:pt>
                <c:pt idx="4837">
                  <c:v>15980</c:v>
                </c:pt>
                <c:pt idx="4838">
                  <c:v>15981</c:v>
                </c:pt>
                <c:pt idx="4839">
                  <c:v>15982</c:v>
                </c:pt>
                <c:pt idx="4840">
                  <c:v>15983</c:v>
                </c:pt>
                <c:pt idx="4841">
                  <c:v>15984</c:v>
                </c:pt>
                <c:pt idx="4842">
                  <c:v>15985</c:v>
                </c:pt>
                <c:pt idx="4843">
                  <c:v>15986</c:v>
                </c:pt>
                <c:pt idx="4844">
                  <c:v>15987</c:v>
                </c:pt>
                <c:pt idx="4845">
                  <c:v>15988</c:v>
                </c:pt>
                <c:pt idx="4846">
                  <c:v>15989</c:v>
                </c:pt>
                <c:pt idx="4847">
                  <c:v>15990</c:v>
                </c:pt>
                <c:pt idx="4848">
                  <c:v>15991</c:v>
                </c:pt>
                <c:pt idx="4849">
                  <c:v>15992</c:v>
                </c:pt>
                <c:pt idx="4850">
                  <c:v>15993</c:v>
                </c:pt>
                <c:pt idx="4851">
                  <c:v>15994</c:v>
                </c:pt>
                <c:pt idx="4852">
                  <c:v>15995</c:v>
                </c:pt>
                <c:pt idx="4853">
                  <c:v>15996</c:v>
                </c:pt>
                <c:pt idx="4854">
                  <c:v>15997</c:v>
                </c:pt>
                <c:pt idx="4855">
                  <c:v>15998</c:v>
                </c:pt>
                <c:pt idx="4856">
                  <c:v>15999</c:v>
                </c:pt>
                <c:pt idx="4857">
                  <c:v>16000</c:v>
                </c:pt>
                <c:pt idx="4858">
                  <c:v>16001</c:v>
                </c:pt>
                <c:pt idx="4859">
                  <c:v>16002</c:v>
                </c:pt>
                <c:pt idx="4860">
                  <c:v>16003</c:v>
                </c:pt>
                <c:pt idx="4861">
                  <c:v>16004</c:v>
                </c:pt>
                <c:pt idx="4862">
                  <c:v>16005</c:v>
                </c:pt>
                <c:pt idx="4863">
                  <c:v>16006</c:v>
                </c:pt>
                <c:pt idx="4864">
                  <c:v>16007</c:v>
                </c:pt>
                <c:pt idx="4865">
                  <c:v>16008</c:v>
                </c:pt>
                <c:pt idx="4866">
                  <c:v>16009</c:v>
                </c:pt>
                <c:pt idx="4867">
                  <c:v>16010</c:v>
                </c:pt>
                <c:pt idx="4868">
                  <c:v>16011</c:v>
                </c:pt>
                <c:pt idx="4869">
                  <c:v>16012</c:v>
                </c:pt>
                <c:pt idx="4870">
                  <c:v>16013</c:v>
                </c:pt>
                <c:pt idx="4871">
                  <c:v>16014</c:v>
                </c:pt>
                <c:pt idx="4872">
                  <c:v>16015</c:v>
                </c:pt>
                <c:pt idx="4873">
                  <c:v>16016</c:v>
                </c:pt>
                <c:pt idx="4874">
                  <c:v>16017</c:v>
                </c:pt>
                <c:pt idx="4875">
                  <c:v>16018</c:v>
                </c:pt>
                <c:pt idx="4876">
                  <c:v>16019</c:v>
                </c:pt>
                <c:pt idx="4877">
                  <c:v>16020</c:v>
                </c:pt>
                <c:pt idx="4878">
                  <c:v>16021</c:v>
                </c:pt>
                <c:pt idx="4879">
                  <c:v>16022</c:v>
                </c:pt>
                <c:pt idx="4880">
                  <c:v>16023</c:v>
                </c:pt>
                <c:pt idx="4881">
                  <c:v>16024</c:v>
                </c:pt>
                <c:pt idx="4882">
                  <c:v>16025</c:v>
                </c:pt>
                <c:pt idx="4883">
                  <c:v>16026</c:v>
                </c:pt>
                <c:pt idx="4884">
                  <c:v>16027</c:v>
                </c:pt>
                <c:pt idx="4885">
                  <c:v>16028</c:v>
                </c:pt>
                <c:pt idx="4886">
                  <c:v>16029</c:v>
                </c:pt>
                <c:pt idx="4887">
                  <c:v>16030</c:v>
                </c:pt>
                <c:pt idx="4888">
                  <c:v>16031</c:v>
                </c:pt>
                <c:pt idx="4889">
                  <c:v>16032</c:v>
                </c:pt>
                <c:pt idx="4890">
                  <c:v>16033</c:v>
                </c:pt>
                <c:pt idx="4891">
                  <c:v>16034</c:v>
                </c:pt>
                <c:pt idx="4892">
                  <c:v>16035</c:v>
                </c:pt>
                <c:pt idx="4893">
                  <c:v>16036</c:v>
                </c:pt>
                <c:pt idx="4894">
                  <c:v>16037</c:v>
                </c:pt>
                <c:pt idx="4895">
                  <c:v>16038</c:v>
                </c:pt>
                <c:pt idx="4896">
                  <c:v>16039</c:v>
                </c:pt>
                <c:pt idx="4897">
                  <c:v>16040</c:v>
                </c:pt>
                <c:pt idx="4898">
                  <c:v>16041</c:v>
                </c:pt>
                <c:pt idx="4899">
                  <c:v>16042</c:v>
                </c:pt>
                <c:pt idx="4900">
                  <c:v>16043</c:v>
                </c:pt>
                <c:pt idx="4901">
                  <c:v>16044</c:v>
                </c:pt>
                <c:pt idx="4902">
                  <c:v>16045</c:v>
                </c:pt>
                <c:pt idx="4903">
                  <c:v>16046</c:v>
                </c:pt>
                <c:pt idx="4904">
                  <c:v>16047</c:v>
                </c:pt>
                <c:pt idx="4905">
                  <c:v>16048</c:v>
                </c:pt>
                <c:pt idx="4906">
                  <c:v>16049</c:v>
                </c:pt>
                <c:pt idx="4907">
                  <c:v>16050</c:v>
                </c:pt>
                <c:pt idx="4908">
                  <c:v>16051</c:v>
                </c:pt>
                <c:pt idx="4909">
                  <c:v>16052</c:v>
                </c:pt>
                <c:pt idx="4910">
                  <c:v>16053</c:v>
                </c:pt>
                <c:pt idx="4911">
                  <c:v>16054</c:v>
                </c:pt>
                <c:pt idx="4912">
                  <c:v>16055</c:v>
                </c:pt>
                <c:pt idx="4913">
                  <c:v>16056</c:v>
                </c:pt>
                <c:pt idx="4914">
                  <c:v>16057</c:v>
                </c:pt>
                <c:pt idx="4915">
                  <c:v>16058</c:v>
                </c:pt>
                <c:pt idx="4916">
                  <c:v>16059</c:v>
                </c:pt>
                <c:pt idx="4917">
                  <c:v>16060</c:v>
                </c:pt>
                <c:pt idx="4918">
                  <c:v>16061</c:v>
                </c:pt>
                <c:pt idx="4919">
                  <c:v>16062</c:v>
                </c:pt>
                <c:pt idx="4920">
                  <c:v>16063</c:v>
                </c:pt>
                <c:pt idx="4921">
                  <c:v>16064</c:v>
                </c:pt>
                <c:pt idx="4922">
                  <c:v>16065</c:v>
                </c:pt>
                <c:pt idx="4923">
                  <c:v>16066</c:v>
                </c:pt>
                <c:pt idx="4924">
                  <c:v>16067</c:v>
                </c:pt>
                <c:pt idx="4925">
                  <c:v>16068</c:v>
                </c:pt>
                <c:pt idx="4926">
                  <c:v>16069</c:v>
                </c:pt>
                <c:pt idx="4927">
                  <c:v>16070</c:v>
                </c:pt>
                <c:pt idx="4928">
                  <c:v>16071</c:v>
                </c:pt>
                <c:pt idx="4929">
                  <c:v>16072</c:v>
                </c:pt>
                <c:pt idx="4930">
                  <c:v>16073</c:v>
                </c:pt>
                <c:pt idx="4931">
                  <c:v>16074</c:v>
                </c:pt>
                <c:pt idx="4932">
                  <c:v>16075</c:v>
                </c:pt>
                <c:pt idx="4933">
                  <c:v>16076</c:v>
                </c:pt>
                <c:pt idx="4934">
                  <c:v>16077</c:v>
                </c:pt>
                <c:pt idx="4935">
                  <c:v>16078</c:v>
                </c:pt>
                <c:pt idx="4936">
                  <c:v>16079</c:v>
                </c:pt>
                <c:pt idx="4937">
                  <c:v>16080</c:v>
                </c:pt>
                <c:pt idx="4938">
                  <c:v>16081</c:v>
                </c:pt>
                <c:pt idx="4939">
                  <c:v>16082</c:v>
                </c:pt>
                <c:pt idx="4940">
                  <c:v>16083</c:v>
                </c:pt>
                <c:pt idx="4941">
                  <c:v>16084</c:v>
                </c:pt>
                <c:pt idx="4942">
                  <c:v>16085</c:v>
                </c:pt>
                <c:pt idx="4943">
                  <c:v>16086</c:v>
                </c:pt>
                <c:pt idx="4944">
                  <c:v>16087</c:v>
                </c:pt>
                <c:pt idx="4945">
                  <c:v>16088</c:v>
                </c:pt>
                <c:pt idx="4946">
                  <c:v>16089</c:v>
                </c:pt>
                <c:pt idx="4947">
                  <c:v>16090</c:v>
                </c:pt>
                <c:pt idx="4948">
                  <c:v>16091</c:v>
                </c:pt>
                <c:pt idx="4949">
                  <c:v>16092</c:v>
                </c:pt>
                <c:pt idx="4950">
                  <c:v>16093</c:v>
                </c:pt>
                <c:pt idx="4951">
                  <c:v>16094</c:v>
                </c:pt>
                <c:pt idx="4952">
                  <c:v>16095</c:v>
                </c:pt>
                <c:pt idx="4953">
                  <c:v>16096</c:v>
                </c:pt>
                <c:pt idx="4954">
                  <c:v>16097</c:v>
                </c:pt>
                <c:pt idx="4955">
                  <c:v>16098</c:v>
                </c:pt>
                <c:pt idx="4956">
                  <c:v>16099</c:v>
                </c:pt>
                <c:pt idx="4957">
                  <c:v>16100</c:v>
                </c:pt>
                <c:pt idx="4958">
                  <c:v>16101</c:v>
                </c:pt>
                <c:pt idx="4959">
                  <c:v>16102</c:v>
                </c:pt>
                <c:pt idx="4960">
                  <c:v>16103</c:v>
                </c:pt>
                <c:pt idx="4961">
                  <c:v>16104</c:v>
                </c:pt>
                <c:pt idx="4962">
                  <c:v>16105</c:v>
                </c:pt>
                <c:pt idx="4963">
                  <c:v>16106</c:v>
                </c:pt>
                <c:pt idx="4964">
                  <c:v>16107</c:v>
                </c:pt>
                <c:pt idx="4965">
                  <c:v>16108</c:v>
                </c:pt>
                <c:pt idx="4966">
                  <c:v>16109</c:v>
                </c:pt>
                <c:pt idx="4967">
                  <c:v>16110</c:v>
                </c:pt>
                <c:pt idx="4968">
                  <c:v>16111</c:v>
                </c:pt>
                <c:pt idx="4969">
                  <c:v>16112</c:v>
                </c:pt>
                <c:pt idx="4970">
                  <c:v>16113</c:v>
                </c:pt>
                <c:pt idx="4971">
                  <c:v>16114</c:v>
                </c:pt>
                <c:pt idx="4972">
                  <c:v>16115</c:v>
                </c:pt>
                <c:pt idx="4973">
                  <c:v>16116</c:v>
                </c:pt>
                <c:pt idx="4974">
                  <c:v>16117</c:v>
                </c:pt>
                <c:pt idx="4975">
                  <c:v>16118</c:v>
                </c:pt>
                <c:pt idx="4976">
                  <c:v>16119</c:v>
                </c:pt>
                <c:pt idx="4977">
                  <c:v>16120</c:v>
                </c:pt>
                <c:pt idx="4978">
                  <c:v>16121</c:v>
                </c:pt>
                <c:pt idx="4979">
                  <c:v>16122</c:v>
                </c:pt>
                <c:pt idx="4980">
                  <c:v>16123</c:v>
                </c:pt>
                <c:pt idx="4981">
                  <c:v>16124</c:v>
                </c:pt>
                <c:pt idx="4982">
                  <c:v>16125</c:v>
                </c:pt>
                <c:pt idx="4983">
                  <c:v>16126</c:v>
                </c:pt>
                <c:pt idx="4984">
                  <c:v>16127</c:v>
                </c:pt>
                <c:pt idx="4985">
                  <c:v>16128</c:v>
                </c:pt>
                <c:pt idx="4986">
                  <c:v>16129</c:v>
                </c:pt>
                <c:pt idx="4987">
                  <c:v>16130</c:v>
                </c:pt>
                <c:pt idx="4988">
                  <c:v>16131</c:v>
                </c:pt>
                <c:pt idx="4989">
                  <c:v>16132</c:v>
                </c:pt>
                <c:pt idx="4990">
                  <c:v>16133</c:v>
                </c:pt>
                <c:pt idx="4991">
                  <c:v>16134</c:v>
                </c:pt>
                <c:pt idx="4992">
                  <c:v>16135</c:v>
                </c:pt>
                <c:pt idx="4993">
                  <c:v>16136</c:v>
                </c:pt>
                <c:pt idx="4994">
                  <c:v>16137</c:v>
                </c:pt>
                <c:pt idx="4995">
                  <c:v>16138</c:v>
                </c:pt>
                <c:pt idx="4996">
                  <c:v>16139</c:v>
                </c:pt>
                <c:pt idx="4997">
                  <c:v>16140</c:v>
                </c:pt>
                <c:pt idx="4998">
                  <c:v>16141</c:v>
                </c:pt>
                <c:pt idx="4999">
                  <c:v>16142</c:v>
                </c:pt>
                <c:pt idx="5000">
                  <c:v>16143</c:v>
                </c:pt>
                <c:pt idx="5001">
                  <c:v>16144</c:v>
                </c:pt>
                <c:pt idx="5002">
                  <c:v>16145</c:v>
                </c:pt>
                <c:pt idx="5003">
                  <c:v>16146</c:v>
                </c:pt>
                <c:pt idx="5004">
                  <c:v>16147</c:v>
                </c:pt>
                <c:pt idx="5005">
                  <c:v>16148</c:v>
                </c:pt>
                <c:pt idx="5006">
                  <c:v>16149</c:v>
                </c:pt>
                <c:pt idx="5007">
                  <c:v>16150</c:v>
                </c:pt>
                <c:pt idx="5008">
                  <c:v>16151</c:v>
                </c:pt>
                <c:pt idx="5009">
                  <c:v>16152</c:v>
                </c:pt>
                <c:pt idx="5010">
                  <c:v>16153</c:v>
                </c:pt>
                <c:pt idx="5011">
                  <c:v>16154</c:v>
                </c:pt>
                <c:pt idx="5012">
                  <c:v>16155</c:v>
                </c:pt>
                <c:pt idx="5013">
                  <c:v>16156</c:v>
                </c:pt>
                <c:pt idx="5014">
                  <c:v>16157</c:v>
                </c:pt>
                <c:pt idx="5015">
                  <c:v>16158</c:v>
                </c:pt>
                <c:pt idx="5016">
                  <c:v>16159</c:v>
                </c:pt>
                <c:pt idx="5017">
                  <c:v>16160</c:v>
                </c:pt>
                <c:pt idx="5018">
                  <c:v>16161</c:v>
                </c:pt>
                <c:pt idx="5019">
                  <c:v>16162</c:v>
                </c:pt>
                <c:pt idx="5020">
                  <c:v>16163</c:v>
                </c:pt>
                <c:pt idx="5021">
                  <c:v>16164</c:v>
                </c:pt>
                <c:pt idx="5022">
                  <c:v>16165</c:v>
                </c:pt>
                <c:pt idx="5023">
                  <c:v>16166</c:v>
                </c:pt>
                <c:pt idx="5024">
                  <c:v>16167</c:v>
                </c:pt>
                <c:pt idx="5025">
                  <c:v>16168</c:v>
                </c:pt>
                <c:pt idx="5026">
                  <c:v>16169</c:v>
                </c:pt>
                <c:pt idx="5027">
                  <c:v>16170</c:v>
                </c:pt>
                <c:pt idx="5028">
                  <c:v>16171</c:v>
                </c:pt>
                <c:pt idx="5029">
                  <c:v>16172</c:v>
                </c:pt>
                <c:pt idx="5030">
                  <c:v>16173</c:v>
                </c:pt>
                <c:pt idx="5031">
                  <c:v>16174</c:v>
                </c:pt>
                <c:pt idx="5032">
                  <c:v>16175</c:v>
                </c:pt>
                <c:pt idx="5033">
                  <c:v>16176</c:v>
                </c:pt>
                <c:pt idx="5034">
                  <c:v>16177</c:v>
                </c:pt>
                <c:pt idx="5035">
                  <c:v>16178</c:v>
                </c:pt>
                <c:pt idx="5036">
                  <c:v>16179</c:v>
                </c:pt>
                <c:pt idx="5037">
                  <c:v>16180</c:v>
                </c:pt>
                <c:pt idx="5038">
                  <c:v>16181</c:v>
                </c:pt>
                <c:pt idx="5039">
                  <c:v>16182</c:v>
                </c:pt>
                <c:pt idx="5040">
                  <c:v>16183</c:v>
                </c:pt>
                <c:pt idx="5041">
                  <c:v>16184</c:v>
                </c:pt>
                <c:pt idx="5042">
                  <c:v>16185</c:v>
                </c:pt>
                <c:pt idx="5043">
                  <c:v>16186</c:v>
                </c:pt>
                <c:pt idx="5044">
                  <c:v>16187</c:v>
                </c:pt>
                <c:pt idx="5045">
                  <c:v>16188</c:v>
                </c:pt>
                <c:pt idx="5046">
                  <c:v>16189</c:v>
                </c:pt>
                <c:pt idx="5047">
                  <c:v>16190</c:v>
                </c:pt>
                <c:pt idx="5048">
                  <c:v>16191</c:v>
                </c:pt>
                <c:pt idx="5049">
                  <c:v>16192</c:v>
                </c:pt>
                <c:pt idx="5050">
                  <c:v>16193</c:v>
                </c:pt>
                <c:pt idx="5051">
                  <c:v>16194</c:v>
                </c:pt>
                <c:pt idx="5052">
                  <c:v>16195</c:v>
                </c:pt>
                <c:pt idx="5053">
                  <c:v>16196</c:v>
                </c:pt>
                <c:pt idx="5054">
                  <c:v>16197</c:v>
                </c:pt>
                <c:pt idx="5055">
                  <c:v>16198</c:v>
                </c:pt>
                <c:pt idx="5056">
                  <c:v>16199</c:v>
                </c:pt>
                <c:pt idx="5057">
                  <c:v>16200</c:v>
                </c:pt>
                <c:pt idx="5058">
                  <c:v>16201</c:v>
                </c:pt>
                <c:pt idx="5059">
                  <c:v>16202</c:v>
                </c:pt>
                <c:pt idx="5060">
                  <c:v>16203</c:v>
                </c:pt>
                <c:pt idx="5061">
                  <c:v>16204</c:v>
                </c:pt>
                <c:pt idx="5062">
                  <c:v>16205</c:v>
                </c:pt>
                <c:pt idx="5063">
                  <c:v>16206</c:v>
                </c:pt>
                <c:pt idx="5064">
                  <c:v>16207</c:v>
                </c:pt>
                <c:pt idx="5065">
                  <c:v>16208</c:v>
                </c:pt>
                <c:pt idx="5066">
                  <c:v>16209</c:v>
                </c:pt>
                <c:pt idx="5067">
                  <c:v>16210</c:v>
                </c:pt>
                <c:pt idx="5068">
                  <c:v>16211</c:v>
                </c:pt>
                <c:pt idx="5069">
                  <c:v>16212</c:v>
                </c:pt>
                <c:pt idx="5070">
                  <c:v>16213</c:v>
                </c:pt>
                <c:pt idx="5071">
                  <c:v>16214</c:v>
                </c:pt>
                <c:pt idx="5072">
                  <c:v>16215</c:v>
                </c:pt>
                <c:pt idx="5073">
                  <c:v>16216</c:v>
                </c:pt>
                <c:pt idx="5074">
                  <c:v>16217</c:v>
                </c:pt>
                <c:pt idx="5075">
                  <c:v>16218</c:v>
                </c:pt>
                <c:pt idx="5076">
                  <c:v>16219</c:v>
                </c:pt>
                <c:pt idx="5077">
                  <c:v>16220</c:v>
                </c:pt>
                <c:pt idx="5078">
                  <c:v>16221</c:v>
                </c:pt>
                <c:pt idx="5079">
                  <c:v>16222</c:v>
                </c:pt>
                <c:pt idx="5080">
                  <c:v>16223</c:v>
                </c:pt>
                <c:pt idx="5081">
                  <c:v>16224</c:v>
                </c:pt>
                <c:pt idx="5082">
                  <c:v>16225</c:v>
                </c:pt>
                <c:pt idx="5083">
                  <c:v>16226</c:v>
                </c:pt>
                <c:pt idx="5084">
                  <c:v>16227</c:v>
                </c:pt>
                <c:pt idx="5085">
                  <c:v>16228</c:v>
                </c:pt>
                <c:pt idx="5086">
                  <c:v>16229</c:v>
                </c:pt>
                <c:pt idx="5087">
                  <c:v>16230</c:v>
                </c:pt>
                <c:pt idx="5088">
                  <c:v>16231</c:v>
                </c:pt>
                <c:pt idx="5089">
                  <c:v>16232</c:v>
                </c:pt>
                <c:pt idx="5090">
                  <c:v>16233</c:v>
                </c:pt>
                <c:pt idx="5091">
                  <c:v>16234</c:v>
                </c:pt>
                <c:pt idx="5092">
                  <c:v>16235</c:v>
                </c:pt>
                <c:pt idx="5093">
                  <c:v>16236</c:v>
                </c:pt>
                <c:pt idx="5094">
                  <c:v>16237</c:v>
                </c:pt>
                <c:pt idx="5095">
                  <c:v>16238</c:v>
                </c:pt>
                <c:pt idx="5096">
                  <c:v>16239</c:v>
                </c:pt>
                <c:pt idx="5097">
                  <c:v>16240</c:v>
                </c:pt>
                <c:pt idx="5098">
                  <c:v>16241</c:v>
                </c:pt>
                <c:pt idx="5099">
                  <c:v>16242</c:v>
                </c:pt>
                <c:pt idx="5100">
                  <c:v>16243</c:v>
                </c:pt>
                <c:pt idx="5101">
                  <c:v>16244</c:v>
                </c:pt>
                <c:pt idx="5102">
                  <c:v>16245</c:v>
                </c:pt>
                <c:pt idx="5103">
                  <c:v>16246</c:v>
                </c:pt>
                <c:pt idx="5104">
                  <c:v>16247</c:v>
                </c:pt>
                <c:pt idx="5105">
                  <c:v>16248</c:v>
                </c:pt>
                <c:pt idx="5106">
                  <c:v>16249</c:v>
                </c:pt>
                <c:pt idx="5107">
                  <c:v>16250</c:v>
                </c:pt>
                <c:pt idx="5108">
                  <c:v>16251</c:v>
                </c:pt>
                <c:pt idx="5109">
                  <c:v>16252</c:v>
                </c:pt>
                <c:pt idx="5110">
                  <c:v>16253</c:v>
                </c:pt>
                <c:pt idx="5111">
                  <c:v>16254</c:v>
                </c:pt>
                <c:pt idx="5112">
                  <c:v>16255</c:v>
                </c:pt>
                <c:pt idx="5113">
                  <c:v>16256</c:v>
                </c:pt>
                <c:pt idx="5114">
                  <c:v>16257</c:v>
                </c:pt>
                <c:pt idx="5115">
                  <c:v>16258</c:v>
                </c:pt>
                <c:pt idx="5116">
                  <c:v>16259</c:v>
                </c:pt>
                <c:pt idx="5117">
                  <c:v>16260</c:v>
                </c:pt>
                <c:pt idx="5118">
                  <c:v>16261</c:v>
                </c:pt>
                <c:pt idx="5119">
                  <c:v>16262</c:v>
                </c:pt>
                <c:pt idx="5120">
                  <c:v>16263</c:v>
                </c:pt>
                <c:pt idx="5121">
                  <c:v>16264</c:v>
                </c:pt>
                <c:pt idx="5122">
                  <c:v>16265</c:v>
                </c:pt>
                <c:pt idx="5123">
                  <c:v>16266</c:v>
                </c:pt>
                <c:pt idx="5124">
                  <c:v>16267</c:v>
                </c:pt>
                <c:pt idx="5125">
                  <c:v>16268</c:v>
                </c:pt>
                <c:pt idx="5126">
                  <c:v>16269</c:v>
                </c:pt>
                <c:pt idx="5127">
                  <c:v>16270</c:v>
                </c:pt>
                <c:pt idx="5128">
                  <c:v>16271</c:v>
                </c:pt>
                <c:pt idx="5129">
                  <c:v>16272</c:v>
                </c:pt>
                <c:pt idx="5130">
                  <c:v>16273</c:v>
                </c:pt>
                <c:pt idx="5131">
                  <c:v>16274</c:v>
                </c:pt>
                <c:pt idx="5132">
                  <c:v>16275</c:v>
                </c:pt>
                <c:pt idx="5133">
                  <c:v>16276</c:v>
                </c:pt>
                <c:pt idx="5134">
                  <c:v>16277</c:v>
                </c:pt>
                <c:pt idx="5135">
                  <c:v>16278</c:v>
                </c:pt>
                <c:pt idx="5136">
                  <c:v>16279</c:v>
                </c:pt>
                <c:pt idx="5137">
                  <c:v>16280</c:v>
                </c:pt>
                <c:pt idx="5138">
                  <c:v>16281</c:v>
                </c:pt>
                <c:pt idx="5139">
                  <c:v>16282</c:v>
                </c:pt>
                <c:pt idx="5140">
                  <c:v>16283</c:v>
                </c:pt>
                <c:pt idx="5141">
                  <c:v>16284</c:v>
                </c:pt>
                <c:pt idx="5142">
                  <c:v>16285</c:v>
                </c:pt>
                <c:pt idx="5143">
                  <c:v>16286</c:v>
                </c:pt>
                <c:pt idx="5144">
                  <c:v>16287</c:v>
                </c:pt>
                <c:pt idx="5145">
                  <c:v>16288</c:v>
                </c:pt>
                <c:pt idx="5146">
                  <c:v>16289</c:v>
                </c:pt>
                <c:pt idx="5147">
                  <c:v>16290</c:v>
                </c:pt>
                <c:pt idx="5148">
                  <c:v>16291</c:v>
                </c:pt>
                <c:pt idx="5149">
                  <c:v>16292</c:v>
                </c:pt>
                <c:pt idx="5150">
                  <c:v>16293</c:v>
                </c:pt>
                <c:pt idx="5151">
                  <c:v>16294</c:v>
                </c:pt>
                <c:pt idx="5152">
                  <c:v>16295</c:v>
                </c:pt>
                <c:pt idx="5153">
                  <c:v>16296</c:v>
                </c:pt>
                <c:pt idx="5154">
                  <c:v>16297</c:v>
                </c:pt>
                <c:pt idx="5155">
                  <c:v>16298</c:v>
                </c:pt>
                <c:pt idx="5156">
                  <c:v>16299</c:v>
                </c:pt>
                <c:pt idx="5157">
                  <c:v>16300</c:v>
                </c:pt>
                <c:pt idx="5158">
                  <c:v>16301</c:v>
                </c:pt>
                <c:pt idx="5159">
                  <c:v>16302</c:v>
                </c:pt>
                <c:pt idx="5160">
                  <c:v>16303</c:v>
                </c:pt>
                <c:pt idx="5161">
                  <c:v>16304</c:v>
                </c:pt>
                <c:pt idx="5162">
                  <c:v>16305</c:v>
                </c:pt>
                <c:pt idx="5163">
                  <c:v>16306</c:v>
                </c:pt>
                <c:pt idx="5164">
                  <c:v>16307</c:v>
                </c:pt>
                <c:pt idx="5165">
                  <c:v>16308</c:v>
                </c:pt>
                <c:pt idx="5166">
                  <c:v>16309</c:v>
                </c:pt>
                <c:pt idx="5167">
                  <c:v>16310</c:v>
                </c:pt>
                <c:pt idx="5168">
                  <c:v>16311</c:v>
                </c:pt>
                <c:pt idx="5169">
                  <c:v>16312</c:v>
                </c:pt>
                <c:pt idx="5170">
                  <c:v>16313</c:v>
                </c:pt>
                <c:pt idx="5171">
                  <c:v>16314</c:v>
                </c:pt>
                <c:pt idx="5172">
                  <c:v>16315</c:v>
                </c:pt>
                <c:pt idx="5173">
                  <c:v>16316</c:v>
                </c:pt>
                <c:pt idx="5174">
                  <c:v>16317</c:v>
                </c:pt>
                <c:pt idx="5175">
                  <c:v>16318</c:v>
                </c:pt>
                <c:pt idx="5176">
                  <c:v>16319</c:v>
                </c:pt>
                <c:pt idx="5177">
                  <c:v>16320</c:v>
                </c:pt>
                <c:pt idx="5178">
                  <c:v>16321</c:v>
                </c:pt>
                <c:pt idx="5179">
                  <c:v>16322</c:v>
                </c:pt>
                <c:pt idx="5180">
                  <c:v>16323</c:v>
                </c:pt>
                <c:pt idx="5181">
                  <c:v>16324</c:v>
                </c:pt>
                <c:pt idx="5182">
                  <c:v>16325</c:v>
                </c:pt>
                <c:pt idx="5183">
                  <c:v>16326</c:v>
                </c:pt>
                <c:pt idx="5184">
                  <c:v>16327</c:v>
                </c:pt>
                <c:pt idx="5185">
                  <c:v>16328</c:v>
                </c:pt>
                <c:pt idx="5186">
                  <c:v>16329</c:v>
                </c:pt>
                <c:pt idx="5187">
                  <c:v>16330</c:v>
                </c:pt>
                <c:pt idx="5188">
                  <c:v>16331</c:v>
                </c:pt>
                <c:pt idx="5189">
                  <c:v>16332</c:v>
                </c:pt>
                <c:pt idx="5190">
                  <c:v>16333</c:v>
                </c:pt>
                <c:pt idx="5191">
                  <c:v>16334</c:v>
                </c:pt>
                <c:pt idx="5192">
                  <c:v>16335</c:v>
                </c:pt>
                <c:pt idx="5193">
                  <c:v>16336</c:v>
                </c:pt>
                <c:pt idx="5194">
                  <c:v>16337</c:v>
                </c:pt>
                <c:pt idx="5195">
                  <c:v>16338</c:v>
                </c:pt>
                <c:pt idx="5196">
                  <c:v>16339</c:v>
                </c:pt>
                <c:pt idx="5197">
                  <c:v>16340</c:v>
                </c:pt>
                <c:pt idx="5198">
                  <c:v>16341</c:v>
                </c:pt>
                <c:pt idx="5199">
                  <c:v>16342</c:v>
                </c:pt>
                <c:pt idx="5200">
                  <c:v>16343</c:v>
                </c:pt>
                <c:pt idx="5201">
                  <c:v>16344</c:v>
                </c:pt>
                <c:pt idx="5202">
                  <c:v>16345</c:v>
                </c:pt>
                <c:pt idx="5203">
                  <c:v>16346</c:v>
                </c:pt>
                <c:pt idx="5204">
                  <c:v>16347</c:v>
                </c:pt>
                <c:pt idx="5205">
                  <c:v>16348</c:v>
                </c:pt>
                <c:pt idx="5206">
                  <c:v>16349</c:v>
                </c:pt>
                <c:pt idx="5207">
                  <c:v>16350</c:v>
                </c:pt>
                <c:pt idx="5208">
                  <c:v>16351</c:v>
                </c:pt>
                <c:pt idx="5209">
                  <c:v>16352</c:v>
                </c:pt>
                <c:pt idx="5210">
                  <c:v>16353</c:v>
                </c:pt>
                <c:pt idx="5211">
                  <c:v>16354</c:v>
                </c:pt>
                <c:pt idx="5212">
                  <c:v>16355</c:v>
                </c:pt>
                <c:pt idx="5213">
                  <c:v>16356</c:v>
                </c:pt>
                <c:pt idx="5214">
                  <c:v>16357</c:v>
                </c:pt>
                <c:pt idx="5215">
                  <c:v>16358</c:v>
                </c:pt>
                <c:pt idx="5216">
                  <c:v>16359</c:v>
                </c:pt>
                <c:pt idx="5217">
                  <c:v>16360</c:v>
                </c:pt>
                <c:pt idx="5218">
                  <c:v>16361</c:v>
                </c:pt>
                <c:pt idx="5219">
                  <c:v>16362</c:v>
                </c:pt>
                <c:pt idx="5220">
                  <c:v>16363</c:v>
                </c:pt>
                <c:pt idx="5221">
                  <c:v>16364</c:v>
                </c:pt>
                <c:pt idx="5222">
                  <c:v>16365</c:v>
                </c:pt>
                <c:pt idx="5223">
                  <c:v>16366</c:v>
                </c:pt>
                <c:pt idx="5224">
                  <c:v>16367</c:v>
                </c:pt>
                <c:pt idx="5225">
                  <c:v>16368</c:v>
                </c:pt>
                <c:pt idx="5226">
                  <c:v>16369</c:v>
                </c:pt>
                <c:pt idx="5227">
                  <c:v>16370</c:v>
                </c:pt>
                <c:pt idx="5228">
                  <c:v>16371</c:v>
                </c:pt>
                <c:pt idx="5229">
                  <c:v>16372</c:v>
                </c:pt>
                <c:pt idx="5230">
                  <c:v>16373</c:v>
                </c:pt>
                <c:pt idx="5231">
                  <c:v>16374</c:v>
                </c:pt>
                <c:pt idx="5232">
                  <c:v>16375</c:v>
                </c:pt>
                <c:pt idx="5233">
                  <c:v>16376</c:v>
                </c:pt>
                <c:pt idx="5234">
                  <c:v>16377</c:v>
                </c:pt>
                <c:pt idx="5235">
                  <c:v>16378</c:v>
                </c:pt>
                <c:pt idx="5236">
                  <c:v>16379</c:v>
                </c:pt>
                <c:pt idx="5237">
                  <c:v>16380</c:v>
                </c:pt>
                <c:pt idx="5238">
                  <c:v>16381</c:v>
                </c:pt>
                <c:pt idx="5239">
                  <c:v>16382</c:v>
                </c:pt>
                <c:pt idx="5240">
                  <c:v>16383</c:v>
                </c:pt>
                <c:pt idx="5241">
                  <c:v>16384</c:v>
                </c:pt>
                <c:pt idx="5242">
                  <c:v>16385</c:v>
                </c:pt>
                <c:pt idx="5243">
                  <c:v>16386</c:v>
                </c:pt>
                <c:pt idx="5244">
                  <c:v>16387</c:v>
                </c:pt>
                <c:pt idx="5245">
                  <c:v>16388</c:v>
                </c:pt>
                <c:pt idx="5246">
                  <c:v>16389</c:v>
                </c:pt>
                <c:pt idx="5247">
                  <c:v>16390</c:v>
                </c:pt>
                <c:pt idx="5248">
                  <c:v>16391</c:v>
                </c:pt>
                <c:pt idx="5249">
                  <c:v>16392</c:v>
                </c:pt>
                <c:pt idx="5250">
                  <c:v>16393</c:v>
                </c:pt>
                <c:pt idx="5251">
                  <c:v>16394</c:v>
                </c:pt>
                <c:pt idx="5252">
                  <c:v>16395</c:v>
                </c:pt>
                <c:pt idx="5253">
                  <c:v>16396</c:v>
                </c:pt>
                <c:pt idx="5254">
                  <c:v>16397</c:v>
                </c:pt>
                <c:pt idx="5255">
                  <c:v>16398</c:v>
                </c:pt>
                <c:pt idx="5256">
                  <c:v>16399</c:v>
                </c:pt>
                <c:pt idx="5257">
                  <c:v>16400</c:v>
                </c:pt>
                <c:pt idx="5258">
                  <c:v>16401</c:v>
                </c:pt>
                <c:pt idx="5259">
                  <c:v>16402</c:v>
                </c:pt>
                <c:pt idx="5260">
                  <c:v>16403</c:v>
                </c:pt>
                <c:pt idx="5261">
                  <c:v>16404</c:v>
                </c:pt>
                <c:pt idx="5262">
                  <c:v>16405</c:v>
                </c:pt>
                <c:pt idx="5263">
                  <c:v>16406</c:v>
                </c:pt>
                <c:pt idx="5264">
                  <c:v>16407</c:v>
                </c:pt>
                <c:pt idx="5265">
                  <c:v>16408</c:v>
                </c:pt>
                <c:pt idx="5266">
                  <c:v>16409</c:v>
                </c:pt>
                <c:pt idx="5267">
                  <c:v>16410</c:v>
                </c:pt>
                <c:pt idx="5268">
                  <c:v>16411</c:v>
                </c:pt>
                <c:pt idx="5269">
                  <c:v>16412</c:v>
                </c:pt>
                <c:pt idx="5270">
                  <c:v>16413</c:v>
                </c:pt>
                <c:pt idx="5271">
                  <c:v>16414</c:v>
                </c:pt>
                <c:pt idx="5272">
                  <c:v>16415</c:v>
                </c:pt>
                <c:pt idx="5273">
                  <c:v>16416</c:v>
                </c:pt>
                <c:pt idx="5274">
                  <c:v>16417</c:v>
                </c:pt>
                <c:pt idx="5275">
                  <c:v>16418</c:v>
                </c:pt>
                <c:pt idx="5276">
                  <c:v>16419</c:v>
                </c:pt>
                <c:pt idx="5277">
                  <c:v>16420</c:v>
                </c:pt>
                <c:pt idx="5278">
                  <c:v>16421</c:v>
                </c:pt>
                <c:pt idx="5279">
                  <c:v>16422</c:v>
                </c:pt>
                <c:pt idx="5280">
                  <c:v>16423</c:v>
                </c:pt>
                <c:pt idx="5281">
                  <c:v>16424</c:v>
                </c:pt>
                <c:pt idx="5282">
                  <c:v>16425</c:v>
                </c:pt>
                <c:pt idx="5283">
                  <c:v>16426</c:v>
                </c:pt>
                <c:pt idx="5284">
                  <c:v>16427</c:v>
                </c:pt>
                <c:pt idx="5285">
                  <c:v>16428</c:v>
                </c:pt>
                <c:pt idx="5286">
                  <c:v>16429</c:v>
                </c:pt>
                <c:pt idx="5287">
                  <c:v>16430</c:v>
                </c:pt>
                <c:pt idx="5288">
                  <c:v>16431</c:v>
                </c:pt>
                <c:pt idx="5289">
                  <c:v>16432</c:v>
                </c:pt>
                <c:pt idx="5290">
                  <c:v>16433</c:v>
                </c:pt>
                <c:pt idx="5291">
                  <c:v>16434</c:v>
                </c:pt>
                <c:pt idx="5292">
                  <c:v>16435</c:v>
                </c:pt>
                <c:pt idx="5293">
                  <c:v>16436</c:v>
                </c:pt>
                <c:pt idx="5294">
                  <c:v>16437</c:v>
                </c:pt>
                <c:pt idx="5295">
                  <c:v>16438</c:v>
                </c:pt>
                <c:pt idx="5296">
                  <c:v>16439</c:v>
                </c:pt>
                <c:pt idx="5297">
                  <c:v>16440</c:v>
                </c:pt>
                <c:pt idx="5298">
                  <c:v>16441</c:v>
                </c:pt>
                <c:pt idx="5299">
                  <c:v>16442</c:v>
                </c:pt>
                <c:pt idx="5300">
                  <c:v>16443</c:v>
                </c:pt>
                <c:pt idx="5301">
                  <c:v>16444</c:v>
                </c:pt>
                <c:pt idx="5302">
                  <c:v>16445</c:v>
                </c:pt>
                <c:pt idx="5303">
                  <c:v>16446</c:v>
                </c:pt>
                <c:pt idx="5304">
                  <c:v>16447</c:v>
                </c:pt>
                <c:pt idx="5305">
                  <c:v>16448</c:v>
                </c:pt>
                <c:pt idx="5306">
                  <c:v>16449</c:v>
                </c:pt>
                <c:pt idx="5307">
                  <c:v>16450</c:v>
                </c:pt>
                <c:pt idx="5308">
                  <c:v>16451</c:v>
                </c:pt>
                <c:pt idx="5309">
                  <c:v>16452</c:v>
                </c:pt>
                <c:pt idx="5310">
                  <c:v>16453</c:v>
                </c:pt>
                <c:pt idx="5311">
                  <c:v>16454</c:v>
                </c:pt>
                <c:pt idx="5312">
                  <c:v>16455</c:v>
                </c:pt>
                <c:pt idx="5313">
                  <c:v>16456</c:v>
                </c:pt>
                <c:pt idx="5314">
                  <c:v>16457</c:v>
                </c:pt>
                <c:pt idx="5315">
                  <c:v>16458</c:v>
                </c:pt>
                <c:pt idx="5316">
                  <c:v>16459</c:v>
                </c:pt>
                <c:pt idx="5317">
                  <c:v>16460</c:v>
                </c:pt>
                <c:pt idx="5318">
                  <c:v>16461</c:v>
                </c:pt>
                <c:pt idx="5319">
                  <c:v>16462</c:v>
                </c:pt>
                <c:pt idx="5320">
                  <c:v>16463</c:v>
                </c:pt>
                <c:pt idx="5321">
                  <c:v>16464</c:v>
                </c:pt>
                <c:pt idx="5322">
                  <c:v>16465</c:v>
                </c:pt>
                <c:pt idx="5323">
                  <c:v>16466</c:v>
                </c:pt>
                <c:pt idx="5324">
                  <c:v>16467</c:v>
                </c:pt>
                <c:pt idx="5325">
                  <c:v>16468</c:v>
                </c:pt>
                <c:pt idx="5326">
                  <c:v>16469</c:v>
                </c:pt>
                <c:pt idx="5327">
                  <c:v>16470</c:v>
                </c:pt>
                <c:pt idx="5328">
                  <c:v>16471</c:v>
                </c:pt>
                <c:pt idx="5329">
                  <c:v>16472</c:v>
                </c:pt>
                <c:pt idx="5330">
                  <c:v>16473</c:v>
                </c:pt>
                <c:pt idx="5331">
                  <c:v>16474</c:v>
                </c:pt>
                <c:pt idx="5332">
                  <c:v>16475</c:v>
                </c:pt>
                <c:pt idx="5333">
                  <c:v>16476</c:v>
                </c:pt>
                <c:pt idx="5334">
                  <c:v>16477</c:v>
                </c:pt>
                <c:pt idx="5335">
                  <c:v>16478</c:v>
                </c:pt>
                <c:pt idx="5336">
                  <c:v>16479</c:v>
                </c:pt>
                <c:pt idx="5337">
                  <c:v>16480</c:v>
                </c:pt>
                <c:pt idx="5338">
                  <c:v>16481</c:v>
                </c:pt>
                <c:pt idx="5339">
                  <c:v>16482</c:v>
                </c:pt>
                <c:pt idx="5340">
                  <c:v>16483</c:v>
                </c:pt>
                <c:pt idx="5341">
                  <c:v>16484</c:v>
                </c:pt>
                <c:pt idx="5342">
                  <c:v>16485</c:v>
                </c:pt>
                <c:pt idx="5343">
                  <c:v>16486</c:v>
                </c:pt>
                <c:pt idx="5344">
                  <c:v>16487</c:v>
                </c:pt>
                <c:pt idx="5345">
                  <c:v>16488</c:v>
                </c:pt>
                <c:pt idx="5346">
                  <c:v>16489</c:v>
                </c:pt>
                <c:pt idx="5347">
                  <c:v>16490</c:v>
                </c:pt>
                <c:pt idx="5348">
                  <c:v>16491</c:v>
                </c:pt>
                <c:pt idx="5349">
                  <c:v>16492</c:v>
                </c:pt>
                <c:pt idx="5350">
                  <c:v>16493</c:v>
                </c:pt>
                <c:pt idx="5351">
                  <c:v>16494</c:v>
                </c:pt>
                <c:pt idx="5352">
                  <c:v>16495</c:v>
                </c:pt>
                <c:pt idx="5353">
                  <c:v>16496</c:v>
                </c:pt>
                <c:pt idx="5354">
                  <c:v>16497</c:v>
                </c:pt>
                <c:pt idx="5355">
                  <c:v>16498</c:v>
                </c:pt>
                <c:pt idx="5356">
                  <c:v>16499</c:v>
                </c:pt>
                <c:pt idx="5357">
                  <c:v>16500</c:v>
                </c:pt>
                <c:pt idx="5358">
                  <c:v>16501</c:v>
                </c:pt>
                <c:pt idx="5359">
                  <c:v>16502</c:v>
                </c:pt>
                <c:pt idx="5360">
                  <c:v>16503</c:v>
                </c:pt>
                <c:pt idx="5361">
                  <c:v>16504</c:v>
                </c:pt>
                <c:pt idx="5362">
                  <c:v>16505</c:v>
                </c:pt>
                <c:pt idx="5363">
                  <c:v>16506</c:v>
                </c:pt>
                <c:pt idx="5364">
                  <c:v>16507</c:v>
                </c:pt>
                <c:pt idx="5365">
                  <c:v>16508</c:v>
                </c:pt>
                <c:pt idx="5366">
                  <c:v>16509</c:v>
                </c:pt>
                <c:pt idx="5367">
                  <c:v>16510</c:v>
                </c:pt>
                <c:pt idx="5368">
                  <c:v>16511</c:v>
                </c:pt>
                <c:pt idx="5369">
                  <c:v>16512</c:v>
                </c:pt>
                <c:pt idx="5370">
                  <c:v>16513</c:v>
                </c:pt>
                <c:pt idx="5371">
                  <c:v>16514</c:v>
                </c:pt>
                <c:pt idx="5372">
                  <c:v>16515</c:v>
                </c:pt>
                <c:pt idx="5373">
                  <c:v>16516</c:v>
                </c:pt>
                <c:pt idx="5374">
                  <c:v>16517</c:v>
                </c:pt>
                <c:pt idx="5375">
                  <c:v>16518</c:v>
                </c:pt>
                <c:pt idx="5376">
                  <c:v>16519</c:v>
                </c:pt>
                <c:pt idx="5377">
                  <c:v>16520</c:v>
                </c:pt>
                <c:pt idx="5378">
                  <c:v>16521</c:v>
                </c:pt>
                <c:pt idx="5379">
                  <c:v>16522</c:v>
                </c:pt>
                <c:pt idx="5380">
                  <c:v>16523</c:v>
                </c:pt>
                <c:pt idx="5381">
                  <c:v>16524</c:v>
                </c:pt>
                <c:pt idx="5382">
                  <c:v>16525</c:v>
                </c:pt>
                <c:pt idx="5383">
                  <c:v>16526</c:v>
                </c:pt>
                <c:pt idx="5384">
                  <c:v>16527</c:v>
                </c:pt>
                <c:pt idx="5385">
                  <c:v>16528</c:v>
                </c:pt>
                <c:pt idx="5386">
                  <c:v>16529</c:v>
                </c:pt>
                <c:pt idx="5387">
                  <c:v>16530</c:v>
                </c:pt>
                <c:pt idx="5388">
                  <c:v>16531</c:v>
                </c:pt>
                <c:pt idx="5389">
                  <c:v>16532</c:v>
                </c:pt>
                <c:pt idx="5390">
                  <c:v>16533</c:v>
                </c:pt>
                <c:pt idx="5391">
                  <c:v>16534</c:v>
                </c:pt>
                <c:pt idx="5392">
                  <c:v>16535</c:v>
                </c:pt>
                <c:pt idx="5393">
                  <c:v>16536</c:v>
                </c:pt>
                <c:pt idx="5394">
                  <c:v>16537</c:v>
                </c:pt>
                <c:pt idx="5395">
                  <c:v>16538</c:v>
                </c:pt>
                <c:pt idx="5396">
                  <c:v>16539</c:v>
                </c:pt>
                <c:pt idx="5397">
                  <c:v>16540</c:v>
                </c:pt>
                <c:pt idx="5398">
                  <c:v>16541</c:v>
                </c:pt>
                <c:pt idx="5399">
                  <c:v>16542</c:v>
                </c:pt>
                <c:pt idx="5400">
                  <c:v>16543</c:v>
                </c:pt>
                <c:pt idx="5401">
                  <c:v>16544</c:v>
                </c:pt>
                <c:pt idx="5402">
                  <c:v>16545</c:v>
                </c:pt>
                <c:pt idx="5403">
                  <c:v>16546</c:v>
                </c:pt>
                <c:pt idx="5404">
                  <c:v>16547</c:v>
                </c:pt>
                <c:pt idx="5405">
                  <c:v>16548</c:v>
                </c:pt>
                <c:pt idx="5406">
                  <c:v>16549</c:v>
                </c:pt>
                <c:pt idx="5407">
                  <c:v>16550</c:v>
                </c:pt>
                <c:pt idx="5408">
                  <c:v>16551</c:v>
                </c:pt>
                <c:pt idx="5409">
                  <c:v>16552</c:v>
                </c:pt>
                <c:pt idx="5410">
                  <c:v>16553</c:v>
                </c:pt>
                <c:pt idx="5411">
                  <c:v>16554</c:v>
                </c:pt>
                <c:pt idx="5412">
                  <c:v>16555</c:v>
                </c:pt>
                <c:pt idx="5413">
                  <c:v>16556</c:v>
                </c:pt>
                <c:pt idx="5414">
                  <c:v>16557</c:v>
                </c:pt>
                <c:pt idx="5415">
                  <c:v>16558</c:v>
                </c:pt>
                <c:pt idx="5416">
                  <c:v>16559</c:v>
                </c:pt>
                <c:pt idx="5417">
                  <c:v>16560</c:v>
                </c:pt>
                <c:pt idx="5418">
                  <c:v>16561</c:v>
                </c:pt>
                <c:pt idx="5419">
                  <c:v>16562</c:v>
                </c:pt>
                <c:pt idx="5420">
                  <c:v>16563</c:v>
                </c:pt>
                <c:pt idx="5421">
                  <c:v>16564</c:v>
                </c:pt>
                <c:pt idx="5422">
                  <c:v>16565</c:v>
                </c:pt>
                <c:pt idx="5423">
                  <c:v>16566</c:v>
                </c:pt>
                <c:pt idx="5424">
                  <c:v>16567</c:v>
                </c:pt>
                <c:pt idx="5425">
                  <c:v>16568</c:v>
                </c:pt>
                <c:pt idx="5426">
                  <c:v>16569</c:v>
                </c:pt>
                <c:pt idx="5427">
                  <c:v>16570</c:v>
                </c:pt>
                <c:pt idx="5428">
                  <c:v>16571</c:v>
                </c:pt>
                <c:pt idx="5429">
                  <c:v>16572</c:v>
                </c:pt>
                <c:pt idx="5430">
                  <c:v>16573</c:v>
                </c:pt>
                <c:pt idx="5431">
                  <c:v>16574</c:v>
                </c:pt>
                <c:pt idx="5432">
                  <c:v>16575</c:v>
                </c:pt>
                <c:pt idx="5433">
                  <c:v>16576</c:v>
                </c:pt>
                <c:pt idx="5434">
                  <c:v>16577</c:v>
                </c:pt>
                <c:pt idx="5435">
                  <c:v>16578</c:v>
                </c:pt>
                <c:pt idx="5436">
                  <c:v>16579</c:v>
                </c:pt>
                <c:pt idx="5437">
                  <c:v>16580</c:v>
                </c:pt>
                <c:pt idx="5438">
                  <c:v>16581</c:v>
                </c:pt>
                <c:pt idx="5439">
                  <c:v>16582</c:v>
                </c:pt>
                <c:pt idx="5440">
                  <c:v>16583</c:v>
                </c:pt>
                <c:pt idx="5441">
                  <c:v>16584</c:v>
                </c:pt>
                <c:pt idx="5442">
                  <c:v>16585</c:v>
                </c:pt>
                <c:pt idx="5443">
                  <c:v>16586</c:v>
                </c:pt>
                <c:pt idx="5444">
                  <c:v>16587</c:v>
                </c:pt>
                <c:pt idx="5445">
                  <c:v>16588</c:v>
                </c:pt>
                <c:pt idx="5446">
                  <c:v>16589</c:v>
                </c:pt>
                <c:pt idx="5447">
                  <c:v>16590</c:v>
                </c:pt>
                <c:pt idx="5448">
                  <c:v>16591</c:v>
                </c:pt>
                <c:pt idx="5449">
                  <c:v>16592</c:v>
                </c:pt>
                <c:pt idx="5450">
                  <c:v>16593</c:v>
                </c:pt>
                <c:pt idx="5451">
                  <c:v>16594</c:v>
                </c:pt>
                <c:pt idx="5452">
                  <c:v>16595</c:v>
                </c:pt>
                <c:pt idx="5453">
                  <c:v>16596</c:v>
                </c:pt>
                <c:pt idx="5454">
                  <c:v>16597</c:v>
                </c:pt>
                <c:pt idx="5455">
                  <c:v>16598</c:v>
                </c:pt>
                <c:pt idx="5456">
                  <c:v>16599</c:v>
                </c:pt>
                <c:pt idx="5457">
                  <c:v>16600</c:v>
                </c:pt>
                <c:pt idx="5458">
                  <c:v>16601</c:v>
                </c:pt>
                <c:pt idx="5459">
                  <c:v>16602</c:v>
                </c:pt>
                <c:pt idx="5460">
                  <c:v>16603</c:v>
                </c:pt>
                <c:pt idx="5461">
                  <c:v>16604</c:v>
                </c:pt>
                <c:pt idx="5462">
                  <c:v>16605</c:v>
                </c:pt>
                <c:pt idx="5463">
                  <c:v>16606</c:v>
                </c:pt>
                <c:pt idx="5464">
                  <c:v>16607</c:v>
                </c:pt>
                <c:pt idx="5465">
                  <c:v>16608</c:v>
                </c:pt>
                <c:pt idx="5466">
                  <c:v>16609</c:v>
                </c:pt>
                <c:pt idx="5467">
                  <c:v>16610</c:v>
                </c:pt>
                <c:pt idx="5468">
                  <c:v>16611</c:v>
                </c:pt>
                <c:pt idx="5469">
                  <c:v>16612</c:v>
                </c:pt>
                <c:pt idx="5470">
                  <c:v>16613</c:v>
                </c:pt>
                <c:pt idx="5471">
                  <c:v>16614</c:v>
                </c:pt>
                <c:pt idx="5472">
                  <c:v>16615</c:v>
                </c:pt>
                <c:pt idx="5473">
                  <c:v>16616</c:v>
                </c:pt>
                <c:pt idx="5474">
                  <c:v>16617</c:v>
                </c:pt>
                <c:pt idx="5475">
                  <c:v>16618</c:v>
                </c:pt>
                <c:pt idx="5476">
                  <c:v>16619</c:v>
                </c:pt>
                <c:pt idx="5477">
                  <c:v>16620</c:v>
                </c:pt>
                <c:pt idx="5478">
                  <c:v>16621</c:v>
                </c:pt>
                <c:pt idx="5479">
                  <c:v>16622</c:v>
                </c:pt>
                <c:pt idx="5480">
                  <c:v>16623</c:v>
                </c:pt>
                <c:pt idx="5481">
                  <c:v>16624</c:v>
                </c:pt>
                <c:pt idx="5482">
                  <c:v>16625</c:v>
                </c:pt>
                <c:pt idx="5483">
                  <c:v>16626</c:v>
                </c:pt>
                <c:pt idx="5484">
                  <c:v>16627</c:v>
                </c:pt>
                <c:pt idx="5485">
                  <c:v>16628</c:v>
                </c:pt>
                <c:pt idx="5486">
                  <c:v>16629</c:v>
                </c:pt>
                <c:pt idx="5487">
                  <c:v>16630</c:v>
                </c:pt>
                <c:pt idx="5488">
                  <c:v>16631</c:v>
                </c:pt>
                <c:pt idx="5489">
                  <c:v>16632</c:v>
                </c:pt>
                <c:pt idx="5490">
                  <c:v>16633</c:v>
                </c:pt>
                <c:pt idx="5491">
                  <c:v>16634</c:v>
                </c:pt>
                <c:pt idx="5492">
                  <c:v>16635</c:v>
                </c:pt>
                <c:pt idx="5493">
                  <c:v>16636</c:v>
                </c:pt>
                <c:pt idx="5494">
                  <c:v>16637</c:v>
                </c:pt>
                <c:pt idx="5495">
                  <c:v>16638</c:v>
                </c:pt>
                <c:pt idx="5496">
                  <c:v>16639</c:v>
                </c:pt>
                <c:pt idx="5497">
                  <c:v>16640</c:v>
                </c:pt>
                <c:pt idx="5498">
                  <c:v>16641</c:v>
                </c:pt>
                <c:pt idx="5499">
                  <c:v>16642</c:v>
                </c:pt>
                <c:pt idx="5500">
                  <c:v>16643</c:v>
                </c:pt>
                <c:pt idx="5501">
                  <c:v>16644</c:v>
                </c:pt>
                <c:pt idx="5502">
                  <c:v>16645</c:v>
                </c:pt>
                <c:pt idx="5503">
                  <c:v>16646</c:v>
                </c:pt>
                <c:pt idx="5504">
                  <c:v>16647</c:v>
                </c:pt>
                <c:pt idx="5505">
                  <c:v>16648</c:v>
                </c:pt>
                <c:pt idx="5506">
                  <c:v>16649</c:v>
                </c:pt>
                <c:pt idx="5507">
                  <c:v>16650</c:v>
                </c:pt>
                <c:pt idx="5508">
                  <c:v>16651</c:v>
                </c:pt>
                <c:pt idx="5509">
                  <c:v>16652</c:v>
                </c:pt>
                <c:pt idx="5510">
                  <c:v>16653</c:v>
                </c:pt>
                <c:pt idx="5511">
                  <c:v>16654</c:v>
                </c:pt>
                <c:pt idx="5512">
                  <c:v>16655</c:v>
                </c:pt>
                <c:pt idx="5513">
                  <c:v>16656</c:v>
                </c:pt>
                <c:pt idx="5514">
                  <c:v>16657</c:v>
                </c:pt>
                <c:pt idx="5515">
                  <c:v>16658</c:v>
                </c:pt>
                <c:pt idx="5516">
                  <c:v>16659</c:v>
                </c:pt>
                <c:pt idx="5517">
                  <c:v>16660</c:v>
                </c:pt>
                <c:pt idx="5518">
                  <c:v>16661</c:v>
                </c:pt>
                <c:pt idx="5519">
                  <c:v>16662</c:v>
                </c:pt>
                <c:pt idx="5520">
                  <c:v>16663</c:v>
                </c:pt>
                <c:pt idx="5521">
                  <c:v>16664</c:v>
                </c:pt>
                <c:pt idx="5522">
                  <c:v>16665</c:v>
                </c:pt>
                <c:pt idx="5523">
                  <c:v>16666</c:v>
                </c:pt>
                <c:pt idx="5524">
                  <c:v>16667</c:v>
                </c:pt>
                <c:pt idx="5525">
                  <c:v>16668</c:v>
                </c:pt>
                <c:pt idx="5526">
                  <c:v>16669</c:v>
                </c:pt>
                <c:pt idx="5527">
                  <c:v>16670</c:v>
                </c:pt>
                <c:pt idx="5528">
                  <c:v>16671</c:v>
                </c:pt>
                <c:pt idx="5529">
                  <c:v>16672</c:v>
                </c:pt>
                <c:pt idx="5530">
                  <c:v>16673</c:v>
                </c:pt>
                <c:pt idx="5531">
                  <c:v>16674</c:v>
                </c:pt>
                <c:pt idx="5532">
                  <c:v>16675</c:v>
                </c:pt>
                <c:pt idx="5533">
                  <c:v>16676</c:v>
                </c:pt>
                <c:pt idx="5534">
                  <c:v>16677</c:v>
                </c:pt>
                <c:pt idx="5535">
                  <c:v>16678</c:v>
                </c:pt>
                <c:pt idx="5536">
                  <c:v>16679</c:v>
                </c:pt>
                <c:pt idx="5537">
                  <c:v>16680</c:v>
                </c:pt>
                <c:pt idx="5538">
                  <c:v>16681</c:v>
                </c:pt>
                <c:pt idx="5539">
                  <c:v>16682</c:v>
                </c:pt>
                <c:pt idx="5540">
                  <c:v>16683</c:v>
                </c:pt>
                <c:pt idx="5541">
                  <c:v>16684</c:v>
                </c:pt>
                <c:pt idx="5542">
                  <c:v>16685</c:v>
                </c:pt>
                <c:pt idx="5543">
                  <c:v>16686</c:v>
                </c:pt>
                <c:pt idx="5544">
                  <c:v>16687</c:v>
                </c:pt>
                <c:pt idx="5545">
                  <c:v>16688</c:v>
                </c:pt>
                <c:pt idx="5546">
                  <c:v>16689</c:v>
                </c:pt>
                <c:pt idx="5547">
                  <c:v>16690</c:v>
                </c:pt>
                <c:pt idx="5548">
                  <c:v>16691</c:v>
                </c:pt>
                <c:pt idx="5549">
                  <c:v>16692</c:v>
                </c:pt>
                <c:pt idx="5550">
                  <c:v>16693</c:v>
                </c:pt>
                <c:pt idx="5551">
                  <c:v>16694</c:v>
                </c:pt>
                <c:pt idx="5552">
                  <c:v>16695</c:v>
                </c:pt>
                <c:pt idx="5553">
                  <c:v>16696</c:v>
                </c:pt>
                <c:pt idx="5554">
                  <c:v>16697</c:v>
                </c:pt>
                <c:pt idx="5555">
                  <c:v>16698</c:v>
                </c:pt>
                <c:pt idx="5556">
                  <c:v>16699</c:v>
                </c:pt>
                <c:pt idx="5557">
                  <c:v>16700</c:v>
                </c:pt>
                <c:pt idx="5558">
                  <c:v>16701</c:v>
                </c:pt>
                <c:pt idx="5559">
                  <c:v>16702</c:v>
                </c:pt>
                <c:pt idx="5560">
                  <c:v>16703</c:v>
                </c:pt>
                <c:pt idx="5561">
                  <c:v>16704</c:v>
                </c:pt>
                <c:pt idx="5562">
                  <c:v>16705</c:v>
                </c:pt>
                <c:pt idx="5563">
                  <c:v>16706</c:v>
                </c:pt>
                <c:pt idx="5564">
                  <c:v>16707</c:v>
                </c:pt>
                <c:pt idx="5565">
                  <c:v>16708</c:v>
                </c:pt>
                <c:pt idx="5566">
                  <c:v>16709</c:v>
                </c:pt>
                <c:pt idx="5567">
                  <c:v>16710</c:v>
                </c:pt>
                <c:pt idx="5568">
                  <c:v>16711</c:v>
                </c:pt>
                <c:pt idx="5569">
                  <c:v>16712</c:v>
                </c:pt>
                <c:pt idx="5570">
                  <c:v>16713</c:v>
                </c:pt>
                <c:pt idx="5571">
                  <c:v>16714</c:v>
                </c:pt>
                <c:pt idx="5572">
                  <c:v>16715</c:v>
                </c:pt>
                <c:pt idx="5573">
                  <c:v>16716</c:v>
                </c:pt>
                <c:pt idx="5574">
                  <c:v>16717</c:v>
                </c:pt>
                <c:pt idx="5575">
                  <c:v>16718</c:v>
                </c:pt>
                <c:pt idx="5576">
                  <c:v>16719</c:v>
                </c:pt>
                <c:pt idx="5577">
                  <c:v>16720</c:v>
                </c:pt>
                <c:pt idx="5578">
                  <c:v>16721</c:v>
                </c:pt>
                <c:pt idx="5579">
                  <c:v>16722</c:v>
                </c:pt>
                <c:pt idx="5580">
                  <c:v>16723</c:v>
                </c:pt>
                <c:pt idx="5581">
                  <c:v>16724</c:v>
                </c:pt>
                <c:pt idx="5582">
                  <c:v>16725</c:v>
                </c:pt>
                <c:pt idx="5583">
                  <c:v>16726</c:v>
                </c:pt>
                <c:pt idx="5584">
                  <c:v>16727</c:v>
                </c:pt>
                <c:pt idx="5585">
                  <c:v>16728</c:v>
                </c:pt>
                <c:pt idx="5586">
                  <c:v>16729</c:v>
                </c:pt>
                <c:pt idx="5587">
                  <c:v>16730</c:v>
                </c:pt>
                <c:pt idx="5588">
                  <c:v>16731</c:v>
                </c:pt>
                <c:pt idx="5589">
                  <c:v>16732</c:v>
                </c:pt>
                <c:pt idx="5590">
                  <c:v>16733</c:v>
                </c:pt>
                <c:pt idx="5591">
                  <c:v>16734</c:v>
                </c:pt>
                <c:pt idx="5592">
                  <c:v>16735</c:v>
                </c:pt>
                <c:pt idx="5593">
                  <c:v>16736</c:v>
                </c:pt>
                <c:pt idx="5594">
                  <c:v>16737</c:v>
                </c:pt>
                <c:pt idx="5595">
                  <c:v>16738</c:v>
                </c:pt>
                <c:pt idx="5596">
                  <c:v>16739</c:v>
                </c:pt>
                <c:pt idx="5597">
                  <c:v>16740</c:v>
                </c:pt>
                <c:pt idx="5598">
                  <c:v>16741</c:v>
                </c:pt>
                <c:pt idx="5599">
                  <c:v>16742</c:v>
                </c:pt>
                <c:pt idx="5600">
                  <c:v>16743</c:v>
                </c:pt>
                <c:pt idx="5601">
                  <c:v>16744</c:v>
                </c:pt>
                <c:pt idx="5602">
                  <c:v>16745</c:v>
                </c:pt>
                <c:pt idx="5603">
                  <c:v>16746</c:v>
                </c:pt>
                <c:pt idx="5604">
                  <c:v>16747</c:v>
                </c:pt>
                <c:pt idx="5605">
                  <c:v>16748</c:v>
                </c:pt>
                <c:pt idx="5606">
                  <c:v>16749</c:v>
                </c:pt>
                <c:pt idx="5607">
                  <c:v>16750</c:v>
                </c:pt>
                <c:pt idx="5608">
                  <c:v>16751</c:v>
                </c:pt>
                <c:pt idx="5609">
                  <c:v>16752</c:v>
                </c:pt>
                <c:pt idx="5610">
                  <c:v>16753</c:v>
                </c:pt>
                <c:pt idx="5611">
                  <c:v>16754</c:v>
                </c:pt>
                <c:pt idx="5612">
                  <c:v>16755</c:v>
                </c:pt>
                <c:pt idx="5613">
                  <c:v>16756</c:v>
                </c:pt>
                <c:pt idx="5614">
                  <c:v>16757</c:v>
                </c:pt>
                <c:pt idx="5615">
                  <c:v>16758</c:v>
                </c:pt>
                <c:pt idx="5616">
                  <c:v>16759</c:v>
                </c:pt>
                <c:pt idx="5617">
                  <c:v>16760</c:v>
                </c:pt>
                <c:pt idx="5618">
                  <c:v>16761</c:v>
                </c:pt>
                <c:pt idx="5619">
                  <c:v>16762</c:v>
                </c:pt>
                <c:pt idx="5620">
                  <c:v>16763</c:v>
                </c:pt>
                <c:pt idx="5621">
                  <c:v>16764</c:v>
                </c:pt>
                <c:pt idx="5622">
                  <c:v>16765</c:v>
                </c:pt>
                <c:pt idx="5623">
                  <c:v>16766</c:v>
                </c:pt>
                <c:pt idx="5624">
                  <c:v>16767</c:v>
                </c:pt>
                <c:pt idx="5625">
                  <c:v>16768</c:v>
                </c:pt>
                <c:pt idx="5626">
                  <c:v>16769</c:v>
                </c:pt>
                <c:pt idx="5627">
                  <c:v>16770</c:v>
                </c:pt>
                <c:pt idx="5628">
                  <c:v>16771</c:v>
                </c:pt>
                <c:pt idx="5629">
                  <c:v>16772</c:v>
                </c:pt>
                <c:pt idx="5630">
                  <c:v>16773</c:v>
                </c:pt>
                <c:pt idx="5631">
                  <c:v>16774</c:v>
                </c:pt>
                <c:pt idx="5632">
                  <c:v>16775</c:v>
                </c:pt>
                <c:pt idx="5633">
                  <c:v>16776</c:v>
                </c:pt>
                <c:pt idx="5634">
                  <c:v>16777</c:v>
                </c:pt>
                <c:pt idx="5635">
                  <c:v>16778</c:v>
                </c:pt>
                <c:pt idx="5636">
                  <c:v>16779</c:v>
                </c:pt>
                <c:pt idx="5637">
                  <c:v>16780</c:v>
                </c:pt>
                <c:pt idx="5638">
                  <c:v>16781</c:v>
                </c:pt>
                <c:pt idx="5639">
                  <c:v>16782</c:v>
                </c:pt>
                <c:pt idx="5640">
                  <c:v>16783</c:v>
                </c:pt>
                <c:pt idx="5641">
                  <c:v>16784</c:v>
                </c:pt>
                <c:pt idx="5642">
                  <c:v>16785</c:v>
                </c:pt>
                <c:pt idx="5643">
                  <c:v>16786</c:v>
                </c:pt>
                <c:pt idx="5644">
                  <c:v>16787</c:v>
                </c:pt>
                <c:pt idx="5645">
                  <c:v>16788</c:v>
                </c:pt>
                <c:pt idx="5646">
                  <c:v>16789</c:v>
                </c:pt>
                <c:pt idx="5647">
                  <c:v>16790</c:v>
                </c:pt>
                <c:pt idx="5648">
                  <c:v>16791</c:v>
                </c:pt>
                <c:pt idx="5649">
                  <c:v>16792</c:v>
                </c:pt>
                <c:pt idx="5650">
                  <c:v>16793</c:v>
                </c:pt>
                <c:pt idx="5651">
                  <c:v>16794</c:v>
                </c:pt>
                <c:pt idx="5652">
                  <c:v>16795</c:v>
                </c:pt>
                <c:pt idx="5653">
                  <c:v>16796</c:v>
                </c:pt>
                <c:pt idx="5654">
                  <c:v>16797</c:v>
                </c:pt>
                <c:pt idx="5655">
                  <c:v>16798</c:v>
                </c:pt>
                <c:pt idx="5656">
                  <c:v>16799</c:v>
                </c:pt>
                <c:pt idx="5657">
                  <c:v>16800</c:v>
                </c:pt>
                <c:pt idx="5658">
                  <c:v>16801</c:v>
                </c:pt>
                <c:pt idx="5659">
                  <c:v>16802</c:v>
                </c:pt>
                <c:pt idx="5660">
                  <c:v>16803</c:v>
                </c:pt>
                <c:pt idx="5661">
                  <c:v>16804</c:v>
                </c:pt>
                <c:pt idx="5662">
                  <c:v>16805</c:v>
                </c:pt>
                <c:pt idx="5663">
                  <c:v>16806</c:v>
                </c:pt>
                <c:pt idx="5664">
                  <c:v>16807</c:v>
                </c:pt>
                <c:pt idx="5665">
                  <c:v>16808</c:v>
                </c:pt>
                <c:pt idx="5666">
                  <c:v>16809</c:v>
                </c:pt>
                <c:pt idx="5667">
                  <c:v>16810</c:v>
                </c:pt>
                <c:pt idx="5668">
                  <c:v>16811</c:v>
                </c:pt>
                <c:pt idx="5669">
                  <c:v>16812</c:v>
                </c:pt>
                <c:pt idx="5670">
                  <c:v>16813</c:v>
                </c:pt>
                <c:pt idx="5671">
                  <c:v>16814</c:v>
                </c:pt>
                <c:pt idx="5672">
                  <c:v>16815</c:v>
                </c:pt>
                <c:pt idx="5673">
                  <c:v>16816</c:v>
                </c:pt>
                <c:pt idx="5674">
                  <c:v>16817</c:v>
                </c:pt>
                <c:pt idx="5675">
                  <c:v>16818</c:v>
                </c:pt>
                <c:pt idx="5676">
                  <c:v>16819</c:v>
                </c:pt>
                <c:pt idx="5677">
                  <c:v>16820</c:v>
                </c:pt>
                <c:pt idx="5678">
                  <c:v>16821</c:v>
                </c:pt>
                <c:pt idx="5679">
                  <c:v>16822</c:v>
                </c:pt>
                <c:pt idx="5680">
                  <c:v>16823</c:v>
                </c:pt>
                <c:pt idx="5681">
                  <c:v>16824</c:v>
                </c:pt>
                <c:pt idx="5682">
                  <c:v>16825</c:v>
                </c:pt>
                <c:pt idx="5683">
                  <c:v>16826</c:v>
                </c:pt>
                <c:pt idx="5684">
                  <c:v>16827</c:v>
                </c:pt>
                <c:pt idx="5685">
                  <c:v>16828</c:v>
                </c:pt>
                <c:pt idx="5686">
                  <c:v>16829</c:v>
                </c:pt>
                <c:pt idx="5687">
                  <c:v>16830</c:v>
                </c:pt>
                <c:pt idx="5688">
                  <c:v>16831</c:v>
                </c:pt>
                <c:pt idx="5689">
                  <c:v>16832</c:v>
                </c:pt>
                <c:pt idx="5690">
                  <c:v>16833</c:v>
                </c:pt>
                <c:pt idx="5691">
                  <c:v>16834</c:v>
                </c:pt>
                <c:pt idx="5692">
                  <c:v>16835</c:v>
                </c:pt>
                <c:pt idx="5693">
                  <c:v>16836</c:v>
                </c:pt>
                <c:pt idx="5694">
                  <c:v>16837</c:v>
                </c:pt>
                <c:pt idx="5695">
                  <c:v>16838</c:v>
                </c:pt>
                <c:pt idx="5696">
                  <c:v>16839</c:v>
                </c:pt>
                <c:pt idx="5697">
                  <c:v>16840</c:v>
                </c:pt>
                <c:pt idx="5698">
                  <c:v>16841</c:v>
                </c:pt>
                <c:pt idx="5699">
                  <c:v>16842</c:v>
                </c:pt>
                <c:pt idx="5700">
                  <c:v>16843</c:v>
                </c:pt>
                <c:pt idx="5701">
                  <c:v>16844</c:v>
                </c:pt>
                <c:pt idx="5702">
                  <c:v>16845</c:v>
                </c:pt>
                <c:pt idx="5703">
                  <c:v>16846</c:v>
                </c:pt>
                <c:pt idx="5704">
                  <c:v>16847</c:v>
                </c:pt>
                <c:pt idx="5705">
                  <c:v>16848</c:v>
                </c:pt>
                <c:pt idx="5706">
                  <c:v>16849</c:v>
                </c:pt>
                <c:pt idx="5707">
                  <c:v>16850</c:v>
                </c:pt>
                <c:pt idx="5708">
                  <c:v>16851</c:v>
                </c:pt>
                <c:pt idx="5709">
                  <c:v>16852</c:v>
                </c:pt>
                <c:pt idx="5710">
                  <c:v>16853</c:v>
                </c:pt>
                <c:pt idx="5711">
                  <c:v>16854</c:v>
                </c:pt>
                <c:pt idx="5712">
                  <c:v>16855</c:v>
                </c:pt>
                <c:pt idx="5713">
                  <c:v>16856</c:v>
                </c:pt>
                <c:pt idx="5714">
                  <c:v>16857</c:v>
                </c:pt>
                <c:pt idx="5715">
                  <c:v>16858</c:v>
                </c:pt>
                <c:pt idx="5716">
                  <c:v>16859</c:v>
                </c:pt>
                <c:pt idx="5717">
                  <c:v>16860</c:v>
                </c:pt>
                <c:pt idx="5718">
                  <c:v>16861</c:v>
                </c:pt>
                <c:pt idx="5719">
                  <c:v>16862</c:v>
                </c:pt>
                <c:pt idx="5720">
                  <c:v>16863</c:v>
                </c:pt>
                <c:pt idx="5721">
                  <c:v>16864</c:v>
                </c:pt>
                <c:pt idx="5722">
                  <c:v>16865</c:v>
                </c:pt>
                <c:pt idx="5723">
                  <c:v>16866</c:v>
                </c:pt>
                <c:pt idx="5724">
                  <c:v>16867</c:v>
                </c:pt>
                <c:pt idx="5725">
                  <c:v>16868</c:v>
                </c:pt>
                <c:pt idx="5726">
                  <c:v>16869</c:v>
                </c:pt>
                <c:pt idx="5727">
                  <c:v>16870</c:v>
                </c:pt>
                <c:pt idx="5728">
                  <c:v>16871</c:v>
                </c:pt>
                <c:pt idx="5729">
                  <c:v>16872</c:v>
                </c:pt>
                <c:pt idx="5730">
                  <c:v>16873</c:v>
                </c:pt>
                <c:pt idx="5731">
                  <c:v>16874</c:v>
                </c:pt>
                <c:pt idx="5732">
                  <c:v>16875</c:v>
                </c:pt>
                <c:pt idx="5733">
                  <c:v>16876</c:v>
                </c:pt>
                <c:pt idx="5734">
                  <c:v>16877</c:v>
                </c:pt>
                <c:pt idx="5735">
                  <c:v>16878</c:v>
                </c:pt>
                <c:pt idx="5736">
                  <c:v>16879</c:v>
                </c:pt>
                <c:pt idx="5737">
                  <c:v>16880</c:v>
                </c:pt>
                <c:pt idx="5738">
                  <c:v>16881</c:v>
                </c:pt>
                <c:pt idx="5739">
                  <c:v>16882</c:v>
                </c:pt>
                <c:pt idx="5740">
                  <c:v>16883</c:v>
                </c:pt>
                <c:pt idx="5741">
                  <c:v>16884</c:v>
                </c:pt>
                <c:pt idx="5742">
                  <c:v>16885</c:v>
                </c:pt>
                <c:pt idx="5743">
                  <c:v>16886</c:v>
                </c:pt>
                <c:pt idx="5744">
                  <c:v>16887</c:v>
                </c:pt>
                <c:pt idx="5745">
                  <c:v>16888</c:v>
                </c:pt>
                <c:pt idx="5746">
                  <c:v>16889</c:v>
                </c:pt>
                <c:pt idx="5747">
                  <c:v>16890</c:v>
                </c:pt>
                <c:pt idx="5748">
                  <c:v>16891</c:v>
                </c:pt>
                <c:pt idx="5749">
                  <c:v>16892</c:v>
                </c:pt>
                <c:pt idx="5750">
                  <c:v>16893</c:v>
                </c:pt>
                <c:pt idx="5751">
                  <c:v>16894</c:v>
                </c:pt>
                <c:pt idx="5752">
                  <c:v>16895</c:v>
                </c:pt>
                <c:pt idx="5753">
                  <c:v>16896</c:v>
                </c:pt>
                <c:pt idx="5754">
                  <c:v>16897</c:v>
                </c:pt>
                <c:pt idx="5755">
                  <c:v>16898</c:v>
                </c:pt>
                <c:pt idx="5756">
                  <c:v>16899</c:v>
                </c:pt>
                <c:pt idx="5757">
                  <c:v>16900</c:v>
                </c:pt>
                <c:pt idx="5758">
                  <c:v>16901</c:v>
                </c:pt>
                <c:pt idx="5759">
                  <c:v>16902</c:v>
                </c:pt>
                <c:pt idx="5760">
                  <c:v>16903</c:v>
                </c:pt>
                <c:pt idx="5761">
                  <c:v>16904</c:v>
                </c:pt>
                <c:pt idx="5762">
                  <c:v>16905</c:v>
                </c:pt>
                <c:pt idx="5763">
                  <c:v>16906</c:v>
                </c:pt>
                <c:pt idx="5764">
                  <c:v>16907</c:v>
                </c:pt>
                <c:pt idx="5765">
                  <c:v>16908</c:v>
                </c:pt>
                <c:pt idx="5766">
                  <c:v>16909</c:v>
                </c:pt>
                <c:pt idx="5767">
                  <c:v>16910</c:v>
                </c:pt>
                <c:pt idx="5768">
                  <c:v>16911</c:v>
                </c:pt>
                <c:pt idx="5769">
                  <c:v>16912</c:v>
                </c:pt>
                <c:pt idx="5770">
                  <c:v>16913</c:v>
                </c:pt>
                <c:pt idx="5771">
                  <c:v>16914</c:v>
                </c:pt>
                <c:pt idx="5772">
                  <c:v>16915</c:v>
                </c:pt>
                <c:pt idx="5773">
                  <c:v>16916</c:v>
                </c:pt>
                <c:pt idx="5774">
                  <c:v>16917</c:v>
                </c:pt>
                <c:pt idx="5775">
                  <c:v>16918</c:v>
                </c:pt>
                <c:pt idx="5776">
                  <c:v>16919</c:v>
                </c:pt>
                <c:pt idx="5777">
                  <c:v>16920</c:v>
                </c:pt>
                <c:pt idx="5778">
                  <c:v>16921</c:v>
                </c:pt>
                <c:pt idx="5779">
                  <c:v>16922</c:v>
                </c:pt>
                <c:pt idx="5780">
                  <c:v>16923</c:v>
                </c:pt>
                <c:pt idx="5781">
                  <c:v>16924</c:v>
                </c:pt>
                <c:pt idx="5782">
                  <c:v>16925</c:v>
                </c:pt>
                <c:pt idx="5783">
                  <c:v>16926</c:v>
                </c:pt>
                <c:pt idx="5784">
                  <c:v>16927</c:v>
                </c:pt>
                <c:pt idx="5785">
                  <c:v>16928</c:v>
                </c:pt>
                <c:pt idx="5786">
                  <c:v>16929</c:v>
                </c:pt>
                <c:pt idx="5787">
                  <c:v>16930</c:v>
                </c:pt>
                <c:pt idx="5788">
                  <c:v>16931</c:v>
                </c:pt>
                <c:pt idx="5789">
                  <c:v>16932</c:v>
                </c:pt>
                <c:pt idx="5790">
                  <c:v>16933</c:v>
                </c:pt>
                <c:pt idx="5791">
                  <c:v>16934</c:v>
                </c:pt>
                <c:pt idx="5792">
                  <c:v>16935</c:v>
                </c:pt>
                <c:pt idx="5793">
                  <c:v>16936</c:v>
                </c:pt>
                <c:pt idx="5794">
                  <c:v>16937</c:v>
                </c:pt>
                <c:pt idx="5795">
                  <c:v>16938</c:v>
                </c:pt>
                <c:pt idx="5796">
                  <c:v>16939</c:v>
                </c:pt>
                <c:pt idx="5797">
                  <c:v>16940</c:v>
                </c:pt>
                <c:pt idx="5798">
                  <c:v>16941</c:v>
                </c:pt>
                <c:pt idx="5799">
                  <c:v>16942</c:v>
                </c:pt>
                <c:pt idx="5800">
                  <c:v>16943</c:v>
                </c:pt>
                <c:pt idx="5801">
                  <c:v>16944</c:v>
                </c:pt>
                <c:pt idx="5802">
                  <c:v>16945</c:v>
                </c:pt>
                <c:pt idx="5803">
                  <c:v>16946</c:v>
                </c:pt>
                <c:pt idx="5804">
                  <c:v>16947</c:v>
                </c:pt>
                <c:pt idx="5805">
                  <c:v>16948</c:v>
                </c:pt>
                <c:pt idx="5806">
                  <c:v>16949</c:v>
                </c:pt>
                <c:pt idx="5807">
                  <c:v>16950</c:v>
                </c:pt>
                <c:pt idx="5808">
                  <c:v>16951</c:v>
                </c:pt>
                <c:pt idx="5809">
                  <c:v>16952</c:v>
                </c:pt>
                <c:pt idx="5810">
                  <c:v>16953</c:v>
                </c:pt>
                <c:pt idx="5811">
                  <c:v>16954</c:v>
                </c:pt>
                <c:pt idx="5812">
                  <c:v>16955</c:v>
                </c:pt>
                <c:pt idx="5813">
                  <c:v>16956</c:v>
                </c:pt>
                <c:pt idx="5814">
                  <c:v>16957</c:v>
                </c:pt>
                <c:pt idx="5815">
                  <c:v>16958</c:v>
                </c:pt>
                <c:pt idx="5816">
                  <c:v>16959</c:v>
                </c:pt>
                <c:pt idx="5817">
                  <c:v>16960</c:v>
                </c:pt>
                <c:pt idx="5818">
                  <c:v>16961</c:v>
                </c:pt>
                <c:pt idx="5819">
                  <c:v>16962</c:v>
                </c:pt>
                <c:pt idx="5820">
                  <c:v>16963</c:v>
                </c:pt>
                <c:pt idx="5821">
                  <c:v>16964</c:v>
                </c:pt>
                <c:pt idx="5822">
                  <c:v>16965</c:v>
                </c:pt>
                <c:pt idx="5823">
                  <c:v>16966</c:v>
                </c:pt>
                <c:pt idx="5824">
                  <c:v>16967</c:v>
                </c:pt>
                <c:pt idx="5825">
                  <c:v>16968</c:v>
                </c:pt>
                <c:pt idx="5826">
                  <c:v>16969</c:v>
                </c:pt>
                <c:pt idx="5827">
                  <c:v>16970</c:v>
                </c:pt>
                <c:pt idx="5828">
                  <c:v>16971</c:v>
                </c:pt>
                <c:pt idx="5829">
                  <c:v>16972</c:v>
                </c:pt>
                <c:pt idx="5830">
                  <c:v>16973</c:v>
                </c:pt>
                <c:pt idx="5831">
                  <c:v>16974</c:v>
                </c:pt>
                <c:pt idx="5832">
                  <c:v>16975</c:v>
                </c:pt>
                <c:pt idx="5833">
                  <c:v>16976</c:v>
                </c:pt>
                <c:pt idx="5834">
                  <c:v>16977</c:v>
                </c:pt>
                <c:pt idx="5835">
                  <c:v>16978</c:v>
                </c:pt>
                <c:pt idx="5836">
                  <c:v>16979</c:v>
                </c:pt>
                <c:pt idx="5837">
                  <c:v>16980</c:v>
                </c:pt>
                <c:pt idx="5838">
                  <c:v>16981</c:v>
                </c:pt>
                <c:pt idx="5839">
                  <c:v>16982</c:v>
                </c:pt>
                <c:pt idx="5840">
                  <c:v>16983</c:v>
                </c:pt>
                <c:pt idx="5841">
                  <c:v>16984</c:v>
                </c:pt>
                <c:pt idx="5842">
                  <c:v>16985</c:v>
                </c:pt>
                <c:pt idx="5843">
                  <c:v>16986</c:v>
                </c:pt>
                <c:pt idx="5844">
                  <c:v>16987</c:v>
                </c:pt>
                <c:pt idx="5845">
                  <c:v>16988</c:v>
                </c:pt>
                <c:pt idx="5846">
                  <c:v>16989</c:v>
                </c:pt>
                <c:pt idx="5847">
                  <c:v>16990</c:v>
                </c:pt>
                <c:pt idx="5848">
                  <c:v>16991</c:v>
                </c:pt>
                <c:pt idx="5849">
                  <c:v>16992</c:v>
                </c:pt>
                <c:pt idx="5850">
                  <c:v>16993</c:v>
                </c:pt>
                <c:pt idx="5851">
                  <c:v>16994</c:v>
                </c:pt>
                <c:pt idx="5852">
                  <c:v>16995</c:v>
                </c:pt>
                <c:pt idx="5853">
                  <c:v>16996</c:v>
                </c:pt>
                <c:pt idx="5854">
                  <c:v>16997</c:v>
                </c:pt>
                <c:pt idx="5855">
                  <c:v>16998</c:v>
                </c:pt>
                <c:pt idx="5856">
                  <c:v>16999</c:v>
                </c:pt>
                <c:pt idx="5857">
                  <c:v>17000</c:v>
                </c:pt>
                <c:pt idx="5858">
                  <c:v>17001</c:v>
                </c:pt>
                <c:pt idx="5859">
                  <c:v>17002</c:v>
                </c:pt>
                <c:pt idx="5860">
                  <c:v>17003</c:v>
                </c:pt>
                <c:pt idx="5861">
                  <c:v>17004</c:v>
                </c:pt>
                <c:pt idx="5862">
                  <c:v>17005</c:v>
                </c:pt>
                <c:pt idx="5863">
                  <c:v>17006</c:v>
                </c:pt>
                <c:pt idx="5864">
                  <c:v>17007</c:v>
                </c:pt>
                <c:pt idx="5865">
                  <c:v>17008</c:v>
                </c:pt>
                <c:pt idx="5866">
                  <c:v>17009</c:v>
                </c:pt>
                <c:pt idx="5867">
                  <c:v>17010</c:v>
                </c:pt>
                <c:pt idx="5868">
                  <c:v>17011</c:v>
                </c:pt>
                <c:pt idx="5869">
                  <c:v>17012</c:v>
                </c:pt>
                <c:pt idx="5870">
                  <c:v>17013</c:v>
                </c:pt>
                <c:pt idx="5871">
                  <c:v>17014</c:v>
                </c:pt>
                <c:pt idx="5872">
                  <c:v>17015</c:v>
                </c:pt>
                <c:pt idx="5873">
                  <c:v>17016</c:v>
                </c:pt>
                <c:pt idx="5874">
                  <c:v>17017</c:v>
                </c:pt>
                <c:pt idx="5875">
                  <c:v>17018</c:v>
                </c:pt>
                <c:pt idx="5876">
                  <c:v>17019</c:v>
                </c:pt>
                <c:pt idx="5877">
                  <c:v>17020</c:v>
                </c:pt>
                <c:pt idx="5878">
                  <c:v>17021</c:v>
                </c:pt>
                <c:pt idx="5879">
                  <c:v>17022</c:v>
                </c:pt>
                <c:pt idx="5880">
                  <c:v>17023</c:v>
                </c:pt>
                <c:pt idx="5881">
                  <c:v>17024</c:v>
                </c:pt>
                <c:pt idx="5882">
                  <c:v>17025</c:v>
                </c:pt>
                <c:pt idx="5883">
                  <c:v>17026</c:v>
                </c:pt>
                <c:pt idx="5884">
                  <c:v>17027</c:v>
                </c:pt>
                <c:pt idx="5885">
                  <c:v>17028</c:v>
                </c:pt>
                <c:pt idx="5886">
                  <c:v>17029</c:v>
                </c:pt>
                <c:pt idx="5887">
                  <c:v>17030</c:v>
                </c:pt>
                <c:pt idx="5888">
                  <c:v>17031</c:v>
                </c:pt>
                <c:pt idx="5889">
                  <c:v>17032</c:v>
                </c:pt>
                <c:pt idx="5890">
                  <c:v>17033</c:v>
                </c:pt>
                <c:pt idx="5891">
                  <c:v>17034</c:v>
                </c:pt>
                <c:pt idx="5892">
                  <c:v>17035</c:v>
                </c:pt>
                <c:pt idx="5893">
                  <c:v>17036</c:v>
                </c:pt>
                <c:pt idx="5894">
                  <c:v>17037</c:v>
                </c:pt>
                <c:pt idx="5895">
                  <c:v>17038</c:v>
                </c:pt>
                <c:pt idx="5896">
                  <c:v>17039</c:v>
                </c:pt>
                <c:pt idx="5897">
                  <c:v>17040</c:v>
                </c:pt>
                <c:pt idx="5898">
                  <c:v>17041</c:v>
                </c:pt>
                <c:pt idx="5899">
                  <c:v>17042</c:v>
                </c:pt>
                <c:pt idx="5900">
                  <c:v>17043</c:v>
                </c:pt>
                <c:pt idx="5901">
                  <c:v>17044</c:v>
                </c:pt>
                <c:pt idx="5902">
                  <c:v>17045</c:v>
                </c:pt>
                <c:pt idx="5903">
                  <c:v>17046</c:v>
                </c:pt>
                <c:pt idx="5904">
                  <c:v>17047</c:v>
                </c:pt>
                <c:pt idx="5905">
                  <c:v>17048</c:v>
                </c:pt>
                <c:pt idx="5906">
                  <c:v>17049</c:v>
                </c:pt>
                <c:pt idx="5907">
                  <c:v>17050</c:v>
                </c:pt>
                <c:pt idx="5908">
                  <c:v>17051</c:v>
                </c:pt>
                <c:pt idx="5909">
                  <c:v>17052</c:v>
                </c:pt>
                <c:pt idx="5910">
                  <c:v>17053</c:v>
                </c:pt>
                <c:pt idx="5911">
                  <c:v>17054</c:v>
                </c:pt>
                <c:pt idx="5912">
                  <c:v>17055</c:v>
                </c:pt>
                <c:pt idx="5913">
                  <c:v>17056</c:v>
                </c:pt>
                <c:pt idx="5914">
                  <c:v>17057</c:v>
                </c:pt>
                <c:pt idx="5915">
                  <c:v>17058</c:v>
                </c:pt>
                <c:pt idx="5916">
                  <c:v>17059</c:v>
                </c:pt>
                <c:pt idx="5917">
                  <c:v>17060</c:v>
                </c:pt>
                <c:pt idx="5918">
                  <c:v>17061</c:v>
                </c:pt>
                <c:pt idx="5919">
                  <c:v>17062</c:v>
                </c:pt>
                <c:pt idx="5920">
                  <c:v>17063</c:v>
                </c:pt>
                <c:pt idx="5921">
                  <c:v>17064</c:v>
                </c:pt>
                <c:pt idx="5922">
                  <c:v>17065</c:v>
                </c:pt>
                <c:pt idx="5923">
                  <c:v>17066</c:v>
                </c:pt>
                <c:pt idx="5924">
                  <c:v>17067</c:v>
                </c:pt>
                <c:pt idx="5925">
                  <c:v>17068</c:v>
                </c:pt>
                <c:pt idx="5926">
                  <c:v>17069</c:v>
                </c:pt>
                <c:pt idx="5927">
                  <c:v>17070</c:v>
                </c:pt>
                <c:pt idx="5928">
                  <c:v>17071</c:v>
                </c:pt>
                <c:pt idx="5929">
                  <c:v>17072</c:v>
                </c:pt>
                <c:pt idx="5930">
                  <c:v>17073</c:v>
                </c:pt>
                <c:pt idx="5931">
                  <c:v>17074</c:v>
                </c:pt>
                <c:pt idx="5932">
                  <c:v>17075</c:v>
                </c:pt>
                <c:pt idx="5933">
                  <c:v>17076</c:v>
                </c:pt>
                <c:pt idx="5934">
                  <c:v>17077</c:v>
                </c:pt>
                <c:pt idx="5935">
                  <c:v>17078</c:v>
                </c:pt>
                <c:pt idx="5936">
                  <c:v>17079</c:v>
                </c:pt>
                <c:pt idx="5937">
                  <c:v>17080</c:v>
                </c:pt>
                <c:pt idx="5938">
                  <c:v>17081</c:v>
                </c:pt>
                <c:pt idx="5939">
                  <c:v>17082</c:v>
                </c:pt>
                <c:pt idx="5940">
                  <c:v>17083</c:v>
                </c:pt>
                <c:pt idx="5941">
                  <c:v>17084</c:v>
                </c:pt>
                <c:pt idx="5942">
                  <c:v>17085</c:v>
                </c:pt>
                <c:pt idx="5943">
                  <c:v>17086</c:v>
                </c:pt>
                <c:pt idx="5944">
                  <c:v>17087</c:v>
                </c:pt>
                <c:pt idx="5945">
                  <c:v>17088</c:v>
                </c:pt>
                <c:pt idx="5946">
                  <c:v>17089</c:v>
                </c:pt>
                <c:pt idx="5947">
                  <c:v>17090</c:v>
                </c:pt>
                <c:pt idx="5948">
                  <c:v>17091</c:v>
                </c:pt>
                <c:pt idx="5949">
                  <c:v>17092</c:v>
                </c:pt>
                <c:pt idx="5950">
                  <c:v>17093</c:v>
                </c:pt>
                <c:pt idx="5951">
                  <c:v>17094</c:v>
                </c:pt>
                <c:pt idx="5952">
                  <c:v>17095</c:v>
                </c:pt>
                <c:pt idx="5953">
                  <c:v>17096</c:v>
                </c:pt>
                <c:pt idx="5954">
                  <c:v>17097</c:v>
                </c:pt>
                <c:pt idx="5955">
                  <c:v>17098</c:v>
                </c:pt>
                <c:pt idx="5956">
                  <c:v>17099</c:v>
                </c:pt>
                <c:pt idx="5957">
                  <c:v>17100</c:v>
                </c:pt>
                <c:pt idx="5958">
                  <c:v>17101</c:v>
                </c:pt>
                <c:pt idx="5959">
                  <c:v>17102</c:v>
                </c:pt>
                <c:pt idx="5960">
                  <c:v>17103</c:v>
                </c:pt>
                <c:pt idx="5961">
                  <c:v>17104</c:v>
                </c:pt>
                <c:pt idx="5962">
                  <c:v>17105</c:v>
                </c:pt>
                <c:pt idx="5963">
                  <c:v>17106</c:v>
                </c:pt>
                <c:pt idx="5964">
                  <c:v>17107</c:v>
                </c:pt>
                <c:pt idx="5965">
                  <c:v>17108</c:v>
                </c:pt>
                <c:pt idx="5966">
                  <c:v>17109</c:v>
                </c:pt>
                <c:pt idx="5967">
                  <c:v>17110</c:v>
                </c:pt>
                <c:pt idx="5968">
                  <c:v>17111</c:v>
                </c:pt>
                <c:pt idx="5969">
                  <c:v>17112</c:v>
                </c:pt>
                <c:pt idx="5970">
                  <c:v>17113</c:v>
                </c:pt>
                <c:pt idx="5971">
                  <c:v>17114</c:v>
                </c:pt>
                <c:pt idx="5972">
                  <c:v>17115</c:v>
                </c:pt>
                <c:pt idx="5973">
                  <c:v>17116</c:v>
                </c:pt>
                <c:pt idx="5974">
                  <c:v>17117</c:v>
                </c:pt>
                <c:pt idx="5975">
                  <c:v>17118</c:v>
                </c:pt>
                <c:pt idx="5976">
                  <c:v>17119</c:v>
                </c:pt>
                <c:pt idx="5977">
                  <c:v>17120</c:v>
                </c:pt>
                <c:pt idx="5978">
                  <c:v>17121</c:v>
                </c:pt>
                <c:pt idx="5979">
                  <c:v>17122</c:v>
                </c:pt>
                <c:pt idx="5980">
                  <c:v>17123</c:v>
                </c:pt>
                <c:pt idx="5981">
                  <c:v>17124</c:v>
                </c:pt>
                <c:pt idx="5982">
                  <c:v>17125</c:v>
                </c:pt>
                <c:pt idx="5983">
                  <c:v>17126</c:v>
                </c:pt>
                <c:pt idx="5984">
                  <c:v>17127</c:v>
                </c:pt>
                <c:pt idx="5985">
                  <c:v>17128</c:v>
                </c:pt>
                <c:pt idx="5986">
                  <c:v>17129</c:v>
                </c:pt>
                <c:pt idx="5987">
                  <c:v>17130</c:v>
                </c:pt>
                <c:pt idx="5988">
                  <c:v>17131</c:v>
                </c:pt>
                <c:pt idx="5989">
                  <c:v>17132</c:v>
                </c:pt>
                <c:pt idx="5990">
                  <c:v>17133</c:v>
                </c:pt>
                <c:pt idx="5991">
                  <c:v>17134</c:v>
                </c:pt>
                <c:pt idx="5992">
                  <c:v>17135</c:v>
                </c:pt>
                <c:pt idx="5993">
                  <c:v>17136</c:v>
                </c:pt>
                <c:pt idx="5994">
                  <c:v>17137</c:v>
                </c:pt>
                <c:pt idx="5995">
                  <c:v>17138</c:v>
                </c:pt>
                <c:pt idx="5996">
                  <c:v>17139</c:v>
                </c:pt>
                <c:pt idx="5997">
                  <c:v>17140</c:v>
                </c:pt>
                <c:pt idx="5998">
                  <c:v>17141</c:v>
                </c:pt>
                <c:pt idx="5999">
                  <c:v>17142</c:v>
                </c:pt>
                <c:pt idx="6000">
                  <c:v>17143</c:v>
                </c:pt>
                <c:pt idx="6001">
                  <c:v>17144</c:v>
                </c:pt>
                <c:pt idx="6002">
                  <c:v>17145</c:v>
                </c:pt>
                <c:pt idx="6003">
                  <c:v>17146</c:v>
                </c:pt>
                <c:pt idx="6004">
                  <c:v>17147</c:v>
                </c:pt>
                <c:pt idx="6005">
                  <c:v>17148</c:v>
                </c:pt>
                <c:pt idx="6006">
                  <c:v>17149</c:v>
                </c:pt>
                <c:pt idx="6007">
                  <c:v>17150</c:v>
                </c:pt>
                <c:pt idx="6008">
                  <c:v>17151</c:v>
                </c:pt>
                <c:pt idx="6009">
                  <c:v>17152</c:v>
                </c:pt>
                <c:pt idx="6010">
                  <c:v>17153</c:v>
                </c:pt>
                <c:pt idx="6011">
                  <c:v>17154</c:v>
                </c:pt>
                <c:pt idx="6012">
                  <c:v>17155</c:v>
                </c:pt>
                <c:pt idx="6013">
                  <c:v>17156</c:v>
                </c:pt>
                <c:pt idx="6014">
                  <c:v>17157</c:v>
                </c:pt>
                <c:pt idx="6015">
                  <c:v>17158</c:v>
                </c:pt>
                <c:pt idx="6016">
                  <c:v>17159</c:v>
                </c:pt>
                <c:pt idx="6017">
                  <c:v>17160</c:v>
                </c:pt>
                <c:pt idx="6018">
                  <c:v>17161</c:v>
                </c:pt>
                <c:pt idx="6019">
                  <c:v>17162</c:v>
                </c:pt>
                <c:pt idx="6020">
                  <c:v>17163</c:v>
                </c:pt>
                <c:pt idx="6021">
                  <c:v>17164</c:v>
                </c:pt>
                <c:pt idx="6022">
                  <c:v>17165</c:v>
                </c:pt>
                <c:pt idx="6023">
                  <c:v>17166</c:v>
                </c:pt>
                <c:pt idx="6024">
                  <c:v>17167</c:v>
                </c:pt>
                <c:pt idx="6025">
                  <c:v>17168</c:v>
                </c:pt>
                <c:pt idx="6026">
                  <c:v>17169</c:v>
                </c:pt>
                <c:pt idx="6027">
                  <c:v>17170</c:v>
                </c:pt>
                <c:pt idx="6028">
                  <c:v>17171</c:v>
                </c:pt>
                <c:pt idx="6029">
                  <c:v>17172</c:v>
                </c:pt>
                <c:pt idx="6030">
                  <c:v>17173</c:v>
                </c:pt>
                <c:pt idx="6031">
                  <c:v>17174</c:v>
                </c:pt>
                <c:pt idx="6032">
                  <c:v>17175</c:v>
                </c:pt>
                <c:pt idx="6033">
                  <c:v>17176</c:v>
                </c:pt>
                <c:pt idx="6034">
                  <c:v>17177</c:v>
                </c:pt>
                <c:pt idx="6035">
                  <c:v>17178</c:v>
                </c:pt>
                <c:pt idx="6036">
                  <c:v>17179</c:v>
                </c:pt>
                <c:pt idx="6037">
                  <c:v>17180</c:v>
                </c:pt>
                <c:pt idx="6038">
                  <c:v>17181</c:v>
                </c:pt>
                <c:pt idx="6039">
                  <c:v>17182</c:v>
                </c:pt>
                <c:pt idx="6040">
                  <c:v>17183</c:v>
                </c:pt>
                <c:pt idx="6041">
                  <c:v>17184</c:v>
                </c:pt>
                <c:pt idx="6042">
                  <c:v>17185</c:v>
                </c:pt>
                <c:pt idx="6043">
                  <c:v>17186</c:v>
                </c:pt>
                <c:pt idx="6044">
                  <c:v>17187</c:v>
                </c:pt>
                <c:pt idx="6045">
                  <c:v>17188</c:v>
                </c:pt>
                <c:pt idx="6046">
                  <c:v>17189</c:v>
                </c:pt>
                <c:pt idx="6047">
                  <c:v>17190</c:v>
                </c:pt>
                <c:pt idx="6048">
                  <c:v>17191</c:v>
                </c:pt>
                <c:pt idx="6049">
                  <c:v>17192</c:v>
                </c:pt>
                <c:pt idx="6050">
                  <c:v>17193</c:v>
                </c:pt>
                <c:pt idx="6051">
                  <c:v>17194</c:v>
                </c:pt>
                <c:pt idx="6052">
                  <c:v>17195</c:v>
                </c:pt>
                <c:pt idx="6053">
                  <c:v>17196</c:v>
                </c:pt>
                <c:pt idx="6054">
                  <c:v>17197</c:v>
                </c:pt>
                <c:pt idx="6055">
                  <c:v>17198</c:v>
                </c:pt>
                <c:pt idx="6056">
                  <c:v>17199</c:v>
                </c:pt>
                <c:pt idx="6057">
                  <c:v>17200</c:v>
                </c:pt>
                <c:pt idx="6058">
                  <c:v>17201</c:v>
                </c:pt>
                <c:pt idx="6059">
                  <c:v>17202</c:v>
                </c:pt>
                <c:pt idx="6060">
                  <c:v>17203</c:v>
                </c:pt>
                <c:pt idx="6061">
                  <c:v>17204</c:v>
                </c:pt>
                <c:pt idx="6062">
                  <c:v>17205</c:v>
                </c:pt>
                <c:pt idx="6063">
                  <c:v>17206</c:v>
                </c:pt>
                <c:pt idx="6064">
                  <c:v>17207</c:v>
                </c:pt>
                <c:pt idx="6065">
                  <c:v>17208</c:v>
                </c:pt>
                <c:pt idx="6066">
                  <c:v>17209</c:v>
                </c:pt>
                <c:pt idx="6067">
                  <c:v>17210</c:v>
                </c:pt>
                <c:pt idx="6068">
                  <c:v>17211</c:v>
                </c:pt>
                <c:pt idx="6069">
                  <c:v>17212</c:v>
                </c:pt>
                <c:pt idx="6070">
                  <c:v>17213</c:v>
                </c:pt>
                <c:pt idx="6071">
                  <c:v>17214</c:v>
                </c:pt>
                <c:pt idx="6072">
                  <c:v>17215</c:v>
                </c:pt>
                <c:pt idx="6073">
                  <c:v>17216</c:v>
                </c:pt>
                <c:pt idx="6074">
                  <c:v>17217</c:v>
                </c:pt>
                <c:pt idx="6075">
                  <c:v>17218</c:v>
                </c:pt>
                <c:pt idx="6076">
                  <c:v>17219</c:v>
                </c:pt>
                <c:pt idx="6077">
                  <c:v>17220</c:v>
                </c:pt>
                <c:pt idx="6078">
                  <c:v>17221</c:v>
                </c:pt>
                <c:pt idx="6079">
                  <c:v>17222</c:v>
                </c:pt>
                <c:pt idx="6080">
                  <c:v>17223</c:v>
                </c:pt>
                <c:pt idx="6081">
                  <c:v>17224</c:v>
                </c:pt>
                <c:pt idx="6082">
                  <c:v>17225</c:v>
                </c:pt>
                <c:pt idx="6083">
                  <c:v>17226</c:v>
                </c:pt>
                <c:pt idx="6084">
                  <c:v>17227</c:v>
                </c:pt>
                <c:pt idx="6085">
                  <c:v>17228</c:v>
                </c:pt>
                <c:pt idx="6086">
                  <c:v>17229</c:v>
                </c:pt>
                <c:pt idx="6087">
                  <c:v>17230</c:v>
                </c:pt>
                <c:pt idx="6088">
                  <c:v>17231</c:v>
                </c:pt>
                <c:pt idx="6089">
                  <c:v>17232</c:v>
                </c:pt>
                <c:pt idx="6090">
                  <c:v>17233</c:v>
                </c:pt>
                <c:pt idx="6091">
                  <c:v>17234</c:v>
                </c:pt>
                <c:pt idx="6092">
                  <c:v>17235</c:v>
                </c:pt>
                <c:pt idx="6093">
                  <c:v>17236</c:v>
                </c:pt>
                <c:pt idx="6094">
                  <c:v>17237</c:v>
                </c:pt>
                <c:pt idx="6095">
                  <c:v>17238</c:v>
                </c:pt>
                <c:pt idx="6096">
                  <c:v>17239</c:v>
                </c:pt>
                <c:pt idx="6097">
                  <c:v>17240</c:v>
                </c:pt>
                <c:pt idx="6098">
                  <c:v>17241</c:v>
                </c:pt>
                <c:pt idx="6099">
                  <c:v>17242</c:v>
                </c:pt>
                <c:pt idx="6100">
                  <c:v>17243</c:v>
                </c:pt>
                <c:pt idx="6101">
                  <c:v>17244</c:v>
                </c:pt>
                <c:pt idx="6102">
                  <c:v>17245</c:v>
                </c:pt>
                <c:pt idx="6103">
                  <c:v>17246</c:v>
                </c:pt>
                <c:pt idx="6104">
                  <c:v>17247</c:v>
                </c:pt>
                <c:pt idx="6105">
                  <c:v>17248</c:v>
                </c:pt>
                <c:pt idx="6106">
                  <c:v>17249</c:v>
                </c:pt>
                <c:pt idx="6107">
                  <c:v>17250</c:v>
                </c:pt>
                <c:pt idx="6108">
                  <c:v>17251</c:v>
                </c:pt>
                <c:pt idx="6109">
                  <c:v>17252</c:v>
                </c:pt>
                <c:pt idx="6110">
                  <c:v>17253</c:v>
                </c:pt>
                <c:pt idx="6111">
                  <c:v>17254</c:v>
                </c:pt>
                <c:pt idx="6112">
                  <c:v>17255</c:v>
                </c:pt>
                <c:pt idx="6113">
                  <c:v>17256</c:v>
                </c:pt>
                <c:pt idx="6114">
                  <c:v>17257</c:v>
                </c:pt>
                <c:pt idx="6115">
                  <c:v>17258</c:v>
                </c:pt>
                <c:pt idx="6116">
                  <c:v>17259</c:v>
                </c:pt>
                <c:pt idx="6117">
                  <c:v>17260</c:v>
                </c:pt>
                <c:pt idx="6118">
                  <c:v>17261</c:v>
                </c:pt>
                <c:pt idx="6119">
                  <c:v>17262</c:v>
                </c:pt>
                <c:pt idx="6120">
                  <c:v>17263</c:v>
                </c:pt>
                <c:pt idx="6121">
                  <c:v>17264</c:v>
                </c:pt>
                <c:pt idx="6122">
                  <c:v>17265</c:v>
                </c:pt>
                <c:pt idx="6123">
                  <c:v>17266</c:v>
                </c:pt>
                <c:pt idx="6124">
                  <c:v>17267</c:v>
                </c:pt>
                <c:pt idx="6125">
                  <c:v>17268</c:v>
                </c:pt>
                <c:pt idx="6126">
                  <c:v>17269</c:v>
                </c:pt>
                <c:pt idx="6127">
                  <c:v>17270</c:v>
                </c:pt>
                <c:pt idx="6128">
                  <c:v>17271</c:v>
                </c:pt>
                <c:pt idx="6129">
                  <c:v>17272</c:v>
                </c:pt>
                <c:pt idx="6130">
                  <c:v>17273</c:v>
                </c:pt>
                <c:pt idx="6131">
                  <c:v>17274</c:v>
                </c:pt>
                <c:pt idx="6132">
                  <c:v>17275</c:v>
                </c:pt>
                <c:pt idx="6133">
                  <c:v>17276</c:v>
                </c:pt>
                <c:pt idx="6134">
                  <c:v>17277</c:v>
                </c:pt>
                <c:pt idx="6135">
                  <c:v>17278</c:v>
                </c:pt>
                <c:pt idx="6136">
                  <c:v>17279</c:v>
                </c:pt>
                <c:pt idx="6137">
                  <c:v>17280</c:v>
                </c:pt>
                <c:pt idx="6138">
                  <c:v>17281</c:v>
                </c:pt>
                <c:pt idx="6139">
                  <c:v>17282</c:v>
                </c:pt>
                <c:pt idx="6140">
                  <c:v>17283</c:v>
                </c:pt>
                <c:pt idx="6141">
                  <c:v>17284</c:v>
                </c:pt>
                <c:pt idx="6142">
                  <c:v>17285</c:v>
                </c:pt>
                <c:pt idx="6143">
                  <c:v>17286</c:v>
                </c:pt>
                <c:pt idx="6144">
                  <c:v>17287</c:v>
                </c:pt>
                <c:pt idx="6145">
                  <c:v>17288</c:v>
                </c:pt>
                <c:pt idx="6146">
                  <c:v>17289</c:v>
                </c:pt>
                <c:pt idx="6147">
                  <c:v>17290</c:v>
                </c:pt>
                <c:pt idx="6148">
                  <c:v>17291</c:v>
                </c:pt>
                <c:pt idx="6149">
                  <c:v>17292</c:v>
                </c:pt>
                <c:pt idx="6150">
                  <c:v>17293</c:v>
                </c:pt>
                <c:pt idx="6151">
                  <c:v>17294</c:v>
                </c:pt>
                <c:pt idx="6152">
                  <c:v>17295</c:v>
                </c:pt>
                <c:pt idx="6153">
                  <c:v>17296</c:v>
                </c:pt>
                <c:pt idx="6154">
                  <c:v>17297</c:v>
                </c:pt>
                <c:pt idx="6155">
                  <c:v>17298</c:v>
                </c:pt>
                <c:pt idx="6156">
                  <c:v>17299</c:v>
                </c:pt>
                <c:pt idx="6157">
                  <c:v>17300</c:v>
                </c:pt>
                <c:pt idx="6158">
                  <c:v>17301</c:v>
                </c:pt>
                <c:pt idx="6159">
                  <c:v>17302</c:v>
                </c:pt>
                <c:pt idx="6160">
                  <c:v>17303</c:v>
                </c:pt>
                <c:pt idx="6161">
                  <c:v>17304</c:v>
                </c:pt>
                <c:pt idx="6162">
                  <c:v>17305</c:v>
                </c:pt>
                <c:pt idx="6163">
                  <c:v>17306</c:v>
                </c:pt>
                <c:pt idx="6164">
                  <c:v>17307</c:v>
                </c:pt>
                <c:pt idx="6165">
                  <c:v>17308</c:v>
                </c:pt>
                <c:pt idx="6166">
                  <c:v>17309</c:v>
                </c:pt>
                <c:pt idx="6167">
                  <c:v>17310</c:v>
                </c:pt>
                <c:pt idx="6168">
                  <c:v>17311</c:v>
                </c:pt>
                <c:pt idx="6169">
                  <c:v>17312</c:v>
                </c:pt>
                <c:pt idx="6170">
                  <c:v>17313</c:v>
                </c:pt>
                <c:pt idx="6171">
                  <c:v>17314</c:v>
                </c:pt>
                <c:pt idx="6172">
                  <c:v>17315</c:v>
                </c:pt>
                <c:pt idx="6173">
                  <c:v>17316</c:v>
                </c:pt>
                <c:pt idx="6174">
                  <c:v>17317</c:v>
                </c:pt>
                <c:pt idx="6175">
                  <c:v>17318</c:v>
                </c:pt>
                <c:pt idx="6176">
                  <c:v>17319</c:v>
                </c:pt>
                <c:pt idx="6177">
                  <c:v>17320</c:v>
                </c:pt>
                <c:pt idx="6178">
                  <c:v>17321</c:v>
                </c:pt>
                <c:pt idx="6179">
                  <c:v>17322</c:v>
                </c:pt>
                <c:pt idx="6180">
                  <c:v>17323</c:v>
                </c:pt>
                <c:pt idx="6181">
                  <c:v>17324</c:v>
                </c:pt>
                <c:pt idx="6182">
                  <c:v>17325</c:v>
                </c:pt>
                <c:pt idx="6183">
                  <c:v>17326</c:v>
                </c:pt>
                <c:pt idx="6184">
                  <c:v>17327</c:v>
                </c:pt>
                <c:pt idx="6185">
                  <c:v>17328</c:v>
                </c:pt>
                <c:pt idx="6186">
                  <c:v>17329</c:v>
                </c:pt>
                <c:pt idx="6187">
                  <c:v>17330</c:v>
                </c:pt>
                <c:pt idx="6188">
                  <c:v>17331</c:v>
                </c:pt>
                <c:pt idx="6189">
                  <c:v>17332</c:v>
                </c:pt>
                <c:pt idx="6190">
                  <c:v>17333</c:v>
                </c:pt>
                <c:pt idx="6191">
                  <c:v>17334</c:v>
                </c:pt>
                <c:pt idx="6192">
                  <c:v>17335</c:v>
                </c:pt>
                <c:pt idx="6193">
                  <c:v>17336</c:v>
                </c:pt>
                <c:pt idx="6194">
                  <c:v>17337</c:v>
                </c:pt>
                <c:pt idx="6195">
                  <c:v>17338</c:v>
                </c:pt>
                <c:pt idx="6196">
                  <c:v>17339</c:v>
                </c:pt>
                <c:pt idx="6197">
                  <c:v>17340</c:v>
                </c:pt>
                <c:pt idx="6198">
                  <c:v>17341</c:v>
                </c:pt>
                <c:pt idx="6199">
                  <c:v>17342</c:v>
                </c:pt>
                <c:pt idx="6200">
                  <c:v>17343</c:v>
                </c:pt>
                <c:pt idx="6201">
                  <c:v>17344</c:v>
                </c:pt>
                <c:pt idx="6202">
                  <c:v>17345</c:v>
                </c:pt>
                <c:pt idx="6203">
                  <c:v>17346</c:v>
                </c:pt>
                <c:pt idx="6204">
                  <c:v>17347</c:v>
                </c:pt>
                <c:pt idx="6205">
                  <c:v>17348</c:v>
                </c:pt>
                <c:pt idx="6206">
                  <c:v>17349</c:v>
                </c:pt>
                <c:pt idx="6207">
                  <c:v>17350</c:v>
                </c:pt>
                <c:pt idx="6208">
                  <c:v>17351</c:v>
                </c:pt>
                <c:pt idx="6209">
                  <c:v>17352</c:v>
                </c:pt>
                <c:pt idx="6210">
                  <c:v>17353</c:v>
                </c:pt>
                <c:pt idx="6211">
                  <c:v>17354</c:v>
                </c:pt>
                <c:pt idx="6212">
                  <c:v>17355</c:v>
                </c:pt>
                <c:pt idx="6213">
                  <c:v>17356</c:v>
                </c:pt>
                <c:pt idx="6214">
                  <c:v>17357</c:v>
                </c:pt>
                <c:pt idx="6215">
                  <c:v>17358</c:v>
                </c:pt>
                <c:pt idx="6216">
                  <c:v>17359</c:v>
                </c:pt>
                <c:pt idx="6217">
                  <c:v>17360</c:v>
                </c:pt>
                <c:pt idx="6218">
                  <c:v>17361</c:v>
                </c:pt>
                <c:pt idx="6219">
                  <c:v>17362</c:v>
                </c:pt>
                <c:pt idx="6220">
                  <c:v>17363</c:v>
                </c:pt>
                <c:pt idx="6221">
                  <c:v>17364</c:v>
                </c:pt>
                <c:pt idx="6222">
                  <c:v>17365</c:v>
                </c:pt>
                <c:pt idx="6223">
                  <c:v>17366</c:v>
                </c:pt>
                <c:pt idx="6224">
                  <c:v>17367</c:v>
                </c:pt>
                <c:pt idx="6225">
                  <c:v>17368</c:v>
                </c:pt>
                <c:pt idx="6226">
                  <c:v>17369</c:v>
                </c:pt>
                <c:pt idx="6227">
                  <c:v>17370</c:v>
                </c:pt>
                <c:pt idx="6228">
                  <c:v>17371</c:v>
                </c:pt>
                <c:pt idx="6229">
                  <c:v>17372</c:v>
                </c:pt>
                <c:pt idx="6230">
                  <c:v>17373</c:v>
                </c:pt>
                <c:pt idx="6231">
                  <c:v>17374</c:v>
                </c:pt>
                <c:pt idx="6232">
                  <c:v>17375</c:v>
                </c:pt>
                <c:pt idx="6233">
                  <c:v>17376</c:v>
                </c:pt>
                <c:pt idx="6234">
                  <c:v>17377</c:v>
                </c:pt>
                <c:pt idx="6235">
                  <c:v>17378</c:v>
                </c:pt>
                <c:pt idx="6236">
                  <c:v>17379</c:v>
                </c:pt>
                <c:pt idx="6237">
                  <c:v>17380</c:v>
                </c:pt>
                <c:pt idx="6238">
                  <c:v>17381</c:v>
                </c:pt>
                <c:pt idx="6239">
                  <c:v>17382</c:v>
                </c:pt>
                <c:pt idx="6240">
                  <c:v>17383</c:v>
                </c:pt>
                <c:pt idx="6241">
                  <c:v>17384</c:v>
                </c:pt>
                <c:pt idx="6242">
                  <c:v>17385</c:v>
                </c:pt>
                <c:pt idx="6243">
                  <c:v>17386</c:v>
                </c:pt>
                <c:pt idx="6244">
                  <c:v>17387</c:v>
                </c:pt>
                <c:pt idx="6245">
                  <c:v>17388</c:v>
                </c:pt>
                <c:pt idx="6246">
                  <c:v>17389</c:v>
                </c:pt>
                <c:pt idx="6247">
                  <c:v>17390</c:v>
                </c:pt>
                <c:pt idx="6248">
                  <c:v>17391</c:v>
                </c:pt>
                <c:pt idx="6249">
                  <c:v>17392</c:v>
                </c:pt>
                <c:pt idx="6250">
                  <c:v>17393</c:v>
                </c:pt>
                <c:pt idx="6251">
                  <c:v>17394</c:v>
                </c:pt>
                <c:pt idx="6252">
                  <c:v>17395</c:v>
                </c:pt>
                <c:pt idx="6253">
                  <c:v>17396</c:v>
                </c:pt>
                <c:pt idx="6254">
                  <c:v>17397</c:v>
                </c:pt>
                <c:pt idx="6255">
                  <c:v>17398</c:v>
                </c:pt>
                <c:pt idx="6256">
                  <c:v>17399</c:v>
                </c:pt>
                <c:pt idx="6257">
                  <c:v>17400</c:v>
                </c:pt>
                <c:pt idx="6258">
                  <c:v>17401</c:v>
                </c:pt>
                <c:pt idx="6259">
                  <c:v>17402</c:v>
                </c:pt>
                <c:pt idx="6260">
                  <c:v>17403</c:v>
                </c:pt>
                <c:pt idx="6261">
                  <c:v>17404</c:v>
                </c:pt>
                <c:pt idx="6262">
                  <c:v>17405</c:v>
                </c:pt>
                <c:pt idx="6263">
                  <c:v>17406</c:v>
                </c:pt>
                <c:pt idx="6264">
                  <c:v>17407</c:v>
                </c:pt>
                <c:pt idx="6265">
                  <c:v>17408</c:v>
                </c:pt>
                <c:pt idx="6266">
                  <c:v>17409</c:v>
                </c:pt>
                <c:pt idx="6267">
                  <c:v>17410</c:v>
                </c:pt>
                <c:pt idx="6268">
                  <c:v>17411</c:v>
                </c:pt>
                <c:pt idx="6269">
                  <c:v>17412</c:v>
                </c:pt>
                <c:pt idx="6270">
                  <c:v>17413</c:v>
                </c:pt>
                <c:pt idx="6271">
                  <c:v>17414</c:v>
                </c:pt>
                <c:pt idx="6272">
                  <c:v>17415</c:v>
                </c:pt>
                <c:pt idx="6273">
                  <c:v>17416</c:v>
                </c:pt>
                <c:pt idx="6274">
                  <c:v>17417</c:v>
                </c:pt>
                <c:pt idx="6275">
                  <c:v>17418</c:v>
                </c:pt>
                <c:pt idx="6276">
                  <c:v>17419</c:v>
                </c:pt>
                <c:pt idx="6277">
                  <c:v>17420</c:v>
                </c:pt>
                <c:pt idx="6278">
                  <c:v>17421</c:v>
                </c:pt>
                <c:pt idx="6279">
                  <c:v>17422</c:v>
                </c:pt>
                <c:pt idx="6280">
                  <c:v>17423</c:v>
                </c:pt>
                <c:pt idx="6281">
                  <c:v>17424</c:v>
                </c:pt>
                <c:pt idx="6282">
                  <c:v>17425</c:v>
                </c:pt>
                <c:pt idx="6283">
                  <c:v>17426</c:v>
                </c:pt>
                <c:pt idx="6284">
                  <c:v>17427</c:v>
                </c:pt>
                <c:pt idx="6285">
                  <c:v>17428</c:v>
                </c:pt>
                <c:pt idx="6286">
                  <c:v>17429</c:v>
                </c:pt>
                <c:pt idx="6287">
                  <c:v>17430</c:v>
                </c:pt>
                <c:pt idx="6288">
                  <c:v>17431</c:v>
                </c:pt>
                <c:pt idx="6289">
                  <c:v>17432</c:v>
                </c:pt>
                <c:pt idx="6290">
                  <c:v>17433</c:v>
                </c:pt>
                <c:pt idx="6291">
                  <c:v>17434</c:v>
                </c:pt>
                <c:pt idx="6292">
                  <c:v>17435</c:v>
                </c:pt>
                <c:pt idx="6293">
                  <c:v>17436</c:v>
                </c:pt>
                <c:pt idx="6294">
                  <c:v>17437</c:v>
                </c:pt>
                <c:pt idx="6295">
                  <c:v>17438</c:v>
                </c:pt>
                <c:pt idx="6296">
                  <c:v>17439</c:v>
                </c:pt>
                <c:pt idx="6297">
                  <c:v>17440</c:v>
                </c:pt>
                <c:pt idx="6298">
                  <c:v>17441</c:v>
                </c:pt>
                <c:pt idx="6299">
                  <c:v>17442</c:v>
                </c:pt>
                <c:pt idx="6300">
                  <c:v>17443</c:v>
                </c:pt>
                <c:pt idx="6301">
                  <c:v>17444</c:v>
                </c:pt>
                <c:pt idx="6302">
                  <c:v>17445</c:v>
                </c:pt>
                <c:pt idx="6303">
                  <c:v>17446</c:v>
                </c:pt>
                <c:pt idx="6304">
                  <c:v>17447</c:v>
                </c:pt>
                <c:pt idx="6305">
                  <c:v>17448</c:v>
                </c:pt>
                <c:pt idx="6306">
                  <c:v>17449</c:v>
                </c:pt>
                <c:pt idx="6307">
                  <c:v>17450</c:v>
                </c:pt>
                <c:pt idx="6308">
                  <c:v>17451</c:v>
                </c:pt>
                <c:pt idx="6309">
                  <c:v>17452</c:v>
                </c:pt>
                <c:pt idx="6310">
                  <c:v>17453</c:v>
                </c:pt>
                <c:pt idx="6311">
                  <c:v>17454</c:v>
                </c:pt>
                <c:pt idx="6312">
                  <c:v>17455</c:v>
                </c:pt>
                <c:pt idx="6313">
                  <c:v>17456</c:v>
                </c:pt>
                <c:pt idx="6314">
                  <c:v>17457</c:v>
                </c:pt>
                <c:pt idx="6315">
                  <c:v>17458</c:v>
                </c:pt>
                <c:pt idx="6316">
                  <c:v>17459</c:v>
                </c:pt>
                <c:pt idx="6317">
                  <c:v>17460</c:v>
                </c:pt>
                <c:pt idx="6318">
                  <c:v>17461</c:v>
                </c:pt>
                <c:pt idx="6319">
                  <c:v>17462</c:v>
                </c:pt>
                <c:pt idx="6320">
                  <c:v>17463</c:v>
                </c:pt>
                <c:pt idx="6321">
                  <c:v>17464</c:v>
                </c:pt>
                <c:pt idx="6322">
                  <c:v>17465</c:v>
                </c:pt>
                <c:pt idx="6323">
                  <c:v>17466</c:v>
                </c:pt>
                <c:pt idx="6324">
                  <c:v>17467</c:v>
                </c:pt>
                <c:pt idx="6325">
                  <c:v>17468</c:v>
                </c:pt>
                <c:pt idx="6326">
                  <c:v>17469</c:v>
                </c:pt>
                <c:pt idx="6327">
                  <c:v>17470</c:v>
                </c:pt>
                <c:pt idx="6328">
                  <c:v>17471</c:v>
                </c:pt>
                <c:pt idx="6329">
                  <c:v>17472</c:v>
                </c:pt>
                <c:pt idx="6330">
                  <c:v>17473</c:v>
                </c:pt>
                <c:pt idx="6331">
                  <c:v>17474</c:v>
                </c:pt>
                <c:pt idx="6332">
                  <c:v>17475</c:v>
                </c:pt>
                <c:pt idx="6333">
                  <c:v>17476</c:v>
                </c:pt>
                <c:pt idx="6334">
                  <c:v>17477</c:v>
                </c:pt>
                <c:pt idx="6335">
                  <c:v>17478</c:v>
                </c:pt>
                <c:pt idx="6336">
                  <c:v>17479</c:v>
                </c:pt>
                <c:pt idx="6337">
                  <c:v>17480</c:v>
                </c:pt>
                <c:pt idx="6338">
                  <c:v>17481</c:v>
                </c:pt>
                <c:pt idx="6339">
                  <c:v>17482</c:v>
                </c:pt>
                <c:pt idx="6340">
                  <c:v>17483</c:v>
                </c:pt>
                <c:pt idx="6341">
                  <c:v>17484</c:v>
                </c:pt>
                <c:pt idx="6342">
                  <c:v>17485</c:v>
                </c:pt>
                <c:pt idx="6343">
                  <c:v>17486</c:v>
                </c:pt>
                <c:pt idx="6344">
                  <c:v>17487</c:v>
                </c:pt>
                <c:pt idx="6345">
                  <c:v>17488</c:v>
                </c:pt>
                <c:pt idx="6346">
                  <c:v>17489</c:v>
                </c:pt>
                <c:pt idx="6347">
                  <c:v>17490</c:v>
                </c:pt>
                <c:pt idx="6348">
                  <c:v>17491</c:v>
                </c:pt>
                <c:pt idx="6349">
                  <c:v>17492</c:v>
                </c:pt>
                <c:pt idx="6350">
                  <c:v>17493</c:v>
                </c:pt>
                <c:pt idx="6351">
                  <c:v>17494</c:v>
                </c:pt>
                <c:pt idx="6352">
                  <c:v>17495</c:v>
                </c:pt>
                <c:pt idx="6353">
                  <c:v>17496</c:v>
                </c:pt>
                <c:pt idx="6354">
                  <c:v>17497</c:v>
                </c:pt>
                <c:pt idx="6355">
                  <c:v>17498</c:v>
                </c:pt>
                <c:pt idx="6356">
                  <c:v>17499</c:v>
                </c:pt>
                <c:pt idx="6357">
                  <c:v>17500</c:v>
                </c:pt>
                <c:pt idx="6358">
                  <c:v>17501</c:v>
                </c:pt>
                <c:pt idx="6359">
                  <c:v>17502</c:v>
                </c:pt>
                <c:pt idx="6360">
                  <c:v>17503</c:v>
                </c:pt>
                <c:pt idx="6361">
                  <c:v>17504</c:v>
                </c:pt>
                <c:pt idx="6362">
                  <c:v>17505</c:v>
                </c:pt>
                <c:pt idx="6363">
                  <c:v>17506</c:v>
                </c:pt>
                <c:pt idx="6364">
                  <c:v>17507</c:v>
                </c:pt>
                <c:pt idx="6365">
                  <c:v>17508</c:v>
                </c:pt>
                <c:pt idx="6366">
                  <c:v>17509</c:v>
                </c:pt>
                <c:pt idx="6367">
                  <c:v>17510</c:v>
                </c:pt>
                <c:pt idx="6368">
                  <c:v>17511</c:v>
                </c:pt>
                <c:pt idx="6369">
                  <c:v>17512</c:v>
                </c:pt>
                <c:pt idx="6370">
                  <c:v>17513</c:v>
                </c:pt>
                <c:pt idx="6371">
                  <c:v>17514</c:v>
                </c:pt>
                <c:pt idx="6372">
                  <c:v>17515</c:v>
                </c:pt>
                <c:pt idx="6373">
                  <c:v>17516</c:v>
                </c:pt>
                <c:pt idx="6374">
                  <c:v>17517</c:v>
                </c:pt>
                <c:pt idx="6375">
                  <c:v>17518</c:v>
                </c:pt>
                <c:pt idx="6376">
                  <c:v>17519</c:v>
                </c:pt>
                <c:pt idx="6377">
                  <c:v>17520</c:v>
                </c:pt>
                <c:pt idx="6378">
                  <c:v>17521</c:v>
                </c:pt>
                <c:pt idx="6379">
                  <c:v>17522</c:v>
                </c:pt>
                <c:pt idx="6380">
                  <c:v>17523</c:v>
                </c:pt>
                <c:pt idx="6381">
                  <c:v>17524</c:v>
                </c:pt>
                <c:pt idx="6382">
                  <c:v>17525</c:v>
                </c:pt>
                <c:pt idx="6383">
                  <c:v>17526</c:v>
                </c:pt>
                <c:pt idx="6384">
                  <c:v>17527</c:v>
                </c:pt>
                <c:pt idx="6385">
                  <c:v>17528</c:v>
                </c:pt>
                <c:pt idx="6386">
                  <c:v>17529</c:v>
                </c:pt>
                <c:pt idx="6387">
                  <c:v>17530</c:v>
                </c:pt>
                <c:pt idx="6388">
                  <c:v>17531</c:v>
                </c:pt>
                <c:pt idx="6389">
                  <c:v>17532</c:v>
                </c:pt>
                <c:pt idx="6390">
                  <c:v>17533</c:v>
                </c:pt>
                <c:pt idx="6391">
                  <c:v>17534</c:v>
                </c:pt>
                <c:pt idx="6392">
                  <c:v>17535</c:v>
                </c:pt>
                <c:pt idx="6393">
                  <c:v>17536</c:v>
                </c:pt>
                <c:pt idx="6394">
                  <c:v>17537</c:v>
                </c:pt>
                <c:pt idx="6395">
                  <c:v>17538</c:v>
                </c:pt>
                <c:pt idx="6396">
                  <c:v>17539</c:v>
                </c:pt>
                <c:pt idx="6397">
                  <c:v>17540</c:v>
                </c:pt>
                <c:pt idx="6398">
                  <c:v>17541</c:v>
                </c:pt>
                <c:pt idx="6399">
                  <c:v>17542</c:v>
                </c:pt>
                <c:pt idx="6400">
                  <c:v>17543</c:v>
                </c:pt>
                <c:pt idx="6401">
                  <c:v>17544</c:v>
                </c:pt>
                <c:pt idx="6402">
                  <c:v>17545</c:v>
                </c:pt>
                <c:pt idx="6403">
                  <c:v>17546</c:v>
                </c:pt>
                <c:pt idx="6404">
                  <c:v>17547</c:v>
                </c:pt>
                <c:pt idx="6405">
                  <c:v>17548</c:v>
                </c:pt>
                <c:pt idx="6406">
                  <c:v>17549</c:v>
                </c:pt>
                <c:pt idx="6407">
                  <c:v>17550</c:v>
                </c:pt>
                <c:pt idx="6408">
                  <c:v>17551</c:v>
                </c:pt>
                <c:pt idx="6409">
                  <c:v>17552</c:v>
                </c:pt>
                <c:pt idx="6410">
                  <c:v>17553</c:v>
                </c:pt>
                <c:pt idx="6411">
                  <c:v>17554</c:v>
                </c:pt>
                <c:pt idx="6412">
                  <c:v>17555</c:v>
                </c:pt>
                <c:pt idx="6413">
                  <c:v>17556</c:v>
                </c:pt>
                <c:pt idx="6414">
                  <c:v>17557</c:v>
                </c:pt>
                <c:pt idx="6415">
                  <c:v>17558</c:v>
                </c:pt>
                <c:pt idx="6416">
                  <c:v>17559</c:v>
                </c:pt>
                <c:pt idx="6417">
                  <c:v>17560</c:v>
                </c:pt>
                <c:pt idx="6418">
                  <c:v>17561</c:v>
                </c:pt>
                <c:pt idx="6419">
                  <c:v>17562</c:v>
                </c:pt>
                <c:pt idx="6420">
                  <c:v>17563</c:v>
                </c:pt>
                <c:pt idx="6421">
                  <c:v>17564</c:v>
                </c:pt>
                <c:pt idx="6422">
                  <c:v>17565</c:v>
                </c:pt>
                <c:pt idx="6423">
                  <c:v>17566</c:v>
                </c:pt>
                <c:pt idx="6424">
                  <c:v>17567</c:v>
                </c:pt>
                <c:pt idx="6425">
                  <c:v>17568</c:v>
                </c:pt>
                <c:pt idx="6426">
                  <c:v>17569</c:v>
                </c:pt>
                <c:pt idx="6427">
                  <c:v>17570</c:v>
                </c:pt>
                <c:pt idx="6428">
                  <c:v>17571</c:v>
                </c:pt>
                <c:pt idx="6429">
                  <c:v>17572</c:v>
                </c:pt>
                <c:pt idx="6430">
                  <c:v>17573</c:v>
                </c:pt>
                <c:pt idx="6431">
                  <c:v>17574</c:v>
                </c:pt>
                <c:pt idx="6432">
                  <c:v>17575</c:v>
                </c:pt>
                <c:pt idx="6433">
                  <c:v>17576</c:v>
                </c:pt>
                <c:pt idx="6434">
                  <c:v>17577</c:v>
                </c:pt>
                <c:pt idx="6435">
                  <c:v>17578</c:v>
                </c:pt>
                <c:pt idx="6436">
                  <c:v>17579</c:v>
                </c:pt>
                <c:pt idx="6437">
                  <c:v>17580</c:v>
                </c:pt>
                <c:pt idx="6438">
                  <c:v>17581</c:v>
                </c:pt>
                <c:pt idx="6439">
                  <c:v>17582</c:v>
                </c:pt>
                <c:pt idx="6440">
                  <c:v>17583</c:v>
                </c:pt>
                <c:pt idx="6441">
                  <c:v>17584</c:v>
                </c:pt>
                <c:pt idx="6442">
                  <c:v>17585</c:v>
                </c:pt>
                <c:pt idx="6443">
                  <c:v>17586</c:v>
                </c:pt>
                <c:pt idx="6444">
                  <c:v>17587</c:v>
                </c:pt>
                <c:pt idx="6445">
                  <c:v>17588</c:v>
                </c:pt>
                <c:pt idx="6446">
                  <c:v>17589</c:v>
                </c:pt>
                <c:pt idx="6447">
                  <c:v>17590</c:v>
                </c:pt>
                <c:pt idx="6448">
                  <c:v>17591</c:v>
                </c:pt>
                <c:pt idx="6449">
                  <c:v>17592</c:v>
                </c:pt>
                <c:pt idx="6450">
                  <c:v>17593</c:v>
                </c:pt>
                <c:pt idx="6451">
                  <c:v>17594</c:v>
                </c:pt>
                <c:pt idx="6452">
                  <c:v>17595</c:v>
                </c:pt>
                <c:pt idx="6453">
                  <c:v>17596</c:v>
                </c:pt>
                <c:pt idx="6454">
                  <c:v>17597</c:v>
                </c:pt>
                <c:pt idx="6455">
                  <c:v>17598</c:v>
                </c:pt>
                <c:pt idx="6456">
                  <c:v>17599</c:v>
                </c:pt>
                <c:pt idx="6457">
                  <c:v>17600</c:v>
                </c:pt>
                <c:pt idx="6458">
                  <c:v>17601</c:v>
                </c:pt>
                <c:pt idx="6459">
                  <c:v>17602</c:v>
                </c:pt>
                <c:pt idx="6460">
                  <c:v>17603</c:v>
                </c:pt>
                <c:pt idx="6461">
                  <c:v>17604</c:v>
                </c:pt>
                <c:pt idx="6462">
                  <c:v>17605</c:v>
                </c:pt>
                <c:pt idx="6463">
                  <c:v>17606</c:v>
                </c:pt>
                <c:pt idx="6464">
                  <c:v>17607</c:v>
                </c:pt>
                <c:pt idx="6465">
                  <c:v>17608</c:v>
                </c:pt>
                <c:pt idx="6466">
                  <c:v>17609</c:v>
                </c:pt>
                <c:pt idx="6467">
                  <c:v>17610</c:v>
                </c:pt>
                <c:pt idx="6468">
                  <c:v>17611</c:v>
                </c:pt>
                <c:pt idx="6469">
                  <c:v>17612</c:v>
                </c:pt>
                <c:pt idx="6470">
                  <c:v>17613</c:v>
                </c:pt>
                <c:pt idx="6471">
                  <c:v>17614</c:v>
                </c:pt>
                <c:pt idx="6472">
                  <c:v>17615</c:v>
                </c:pt>
                <c:pt idx="6473">
                  <c:v>17616</c:v>
                </c:pt>
                <c:pt idx="6474">
                  <c:v>17617</c:v>
                </c:pt>
                <c:pt idx="6475">
                  <c:v>17618</c:v>
                </c:pt>
                <c:pt idx="6476">
                  <c:v>17619</c:v>
                </c:pt>
                <c:pt idx="6477">
                  <c:v>17620</c:v>
                </c:pt>
                <c:pt idx="6478">
                  <c:v>17621</c:v>
                </c:pt>
                <c:pt idx="6479">
                  <c:v>17622</c:v>
                </c:pt>
                <c:pt idx="6480">
                  <c:v>17623</c:v>
                </c:pt>
                <c:pt idx="6481">
                  <c:v>17624</c:v>
                </c:pt>
                <c:pt idx="6482">
                  <c:v>17625</c:v>
                </c:pt>
                <c:pt idx="6483">
                  <c:v>17626</c:v>
                </c:pt>
                <c:pt idx="6484">
                  <c:v>17627</c:v>
                </c:pt>
                <c:pt idx="6485">
                  <c:v>17628</c:v>
                </c:pt>
                <c:pt idx="6486">
                  <c:v>17629</c:v>
                </c:pt>
                <c:pt idx="6487">
                  <c:v>17630</c:v>
                </c:pt>
                <c:pt idx="6488">
                  <c:v>17631</c:v>
                </c:pt>
                <c:pt idx="6489">
                  <c:v>17632</c:v>
                </c:pt>
                <c:pt idx="6490">
                  <c:v>17633</c:v>
                </c:pt>
                <c:pt idx="6491">
                  <c:v>17634</c:v>
                </c:pt>
                <c:pt idx="6492">
                  <c:v>17635</c:v>
                </c:pt>
                <c:pt idx="6493">
                  <c:v>17636</c:v>
                </c:pt>
                <c:pt idx="6494">
                  <c:v>17637</c:v>
                </c:pt>
                <c:pt idx="6495">
                  <c:v>17638</c:v>
                </c:pt>
                <c:pt idx="6496">
                  <c:v>17639</c:v>
                </c:pt>
                <c:pt idx="6497">
                  <c:v>17640</c:v>
                </c:pt>
                <c:pt idx="6498">
                  <c:v>17641</c:v>
                </c:pt>
                <c:pt idx="6499">
                  <c:v>17642</c:v>
                </c:pt>
                <c:pt idx="6500">
                  <c:v>17643</c:v>
                </c:pt>
                <c:pt idx="6501">
                  <c:v>17644</c:v>
                </c:pt>
                <c:pt idx="6502">
                  <c:v>17645</c:v>
                </c:pt>
                <c:pt idx="6503">
                  <c:v>17646</c:v>
                </c:pt>
                <c:pt idx="6504">
                  <c:v>17647</c:v>
                </c:pt>
                <c:pt idx="6505">
                  <c:v>17648</c:v>
                </c:pt>
                <c:pt idx="6506">
                  <c:v>17649</c:v>
                </c:pt>
                <c:pt idx="6507">
                  <c:v>17650</c:v>
                </c:pt>
                <c:pt idx="6508">
                  <c:v>17651</c:v>
                </c:pt>
                <c:pt idx="6509">
                  <c:v>17652</c:v>
                </c:pt>
                <c:pt idx="6510">
                  <c:v>17653</c:v>
                </c:pt>
                <c:pt idx="6511">
                  <c:v>17654</c:v>
                </c:pt>
                <c:pt idx="6512">
                  <c:v>17655</c:v>
                </c:pt>
                <c:pt idx="6513">
                  <c:v>17656</c:v>
                </c:pt>
                <c:pt idx="6514">
                  <c:v>17657</c:v>
                </c:pt>
                <c:pt idx="6515">
                  <c:v>17658</c:v>
                </c:pt>
                <c:pt idx="6516">
                  <c:v>17659</c:v>
                </c:pt>
                <c:pt idx="6517">
                  <c:v>17660</c:v>
                </c:pt>
                <c:pt idx="6518">
                  <c:v>17661</c:v>
                </c:pt>
                <c:pt idx="6519">
                  <c:v>17662</c:v>
                </c:pt>
                <c:pt idx="6520">
                  <c:v>17663</c:v>
                </c:pt>
                <c:pt idx="6521">
                  <c:v>17664</c:v>
                </c:pt>
                <c:pt idx="6522">
                  <c:v>17665</c:v>
                </c:pt>
                <c:pt idx="6523">
                  <c:v>17666</c:v>
                </c:pt>
                <c:pt idx="6524">
                  <c:v>17667</c:v>
                </c:pt>
                <c:pt idx="6525">
                  <c:v>17668</c:v>
                </c:pt>
                <c:pt idx="6526">
                  <c:v>17669</c:v>
                </c:pt>
                <c:pt idx="6527">
                  <c:v>17670</c:v>
                </c:pt>
                <c:pt idx="6528">
                  <c:v>17671</c:v>
                </c:pt>
                <c:pt idx="6529">
                  <c:v>17672</c:v>
                </c:pt>
                <c:pt idx="6530">
                  <c:v>17673</c:v>
                </c:pt>
                <c:pt idx="6531">
                  <c:v>17674</c:v>
                </c:pt>
                <c:pt idx="6532">
                  <c:v>17675</c:v>
                </c:pt>
                <c:pt idx="6533">
                  <c:v>17676</c:v>
                </c:pt>
                <c:pt idx="6534">
                  <c:v>17677</c:v>
                </c:pt>
                <c:pt idx="6535">
                  <c:v>17678</c:v>
                </c:pt>
                <c:pt idx="6536">
                  <c:v>17679</c:v>
                </c:pt>
                <c:pt idx="6537">
                  <c:v>17680</c:v>
                </c:pt>
                <c:pt idx="6538">
                  <c:v>17681</c:v>
                </c:pt>
                <c:pt idx="6539">
                  <c:v>17682</c:v>
                </c:pt>
                <c:pt idx="6540">
                  <c:v>17683</c:v>
                </c:pt>
                <c:pt idx="6541">
                  <c:v>17684</c:v>
                </c:pt>
                <c:pt idx="6542">
                  <c:v>17685</c:v>
                </c:pt>
                <c:pt idx="6543">
                  <c:v>17686</c:v>
                </c:pt>
                <c:pt idx="6544">
                  <c:v>17687</c:v>
                </c:pt>
                <c:pt idx="6545">
                  <c:v>17688</c:v>
                </c:pt>
                <c:pt idx="6546">
                  <c:v>17689</c:v>
                </c:pt>
                <c:pt idx="6547">
                  <c:v>17690</c:v>
                </c:pt>
                <c:pt idx="6548">
                  <c:v>17691</c:v>
                </c:pt>
                <c:pt idx="6549">
                  <c:v>17692</c:v>
                </c:pt>
                <c:pt idx="6550">
                  <c:v>17693</c:v>
                </c:pt>
                <c:pt idx="6551">
                  <c:v>17694</c:v>
                </c:pt>
                <c:pt idx="6552">
                  <c:v>17695</c:v>
                </c:pt>
                <c:pt idx="6553">
                  <c:v>17696</c:v>
                </c:pt>
                <c:pt idx="6554">
                  <c:v>17697</c:v>
                </c:pt>
                <c:pt idx="6555">
                  <c:v>17698</c:v>
                </c:pt>
                <c:pt idx="6556">
                  <c:v>17699</c:v>
                </c:pt>
                <c:pt idx="6557">
                  <c:v>17700</c:v>
                </c:pt>
                <c:pt idx="6558">
                  <c:v>17701</c:v>
                </c:pt>
                <c:pt idx="6559">
                  <c:v>17702</c:v>
                </c:pt>
                <c:pt idx="6560">
                  <c:v>17703</c:v>
                </c:pt>
                <c:pt idx="6561">
                  <c:v>17704</c:v>
                </c:pt>
                <c:pt idx="6562">
                  <c:v>17705</c:v>
                </c:pt>
                <c:pt idx="6563">
                  <c:v>17706</c:v>
                </c:pt>
                <c:pt idx="6564">
                  <c:v>17707</c:v>
                </c:pt>
                <c:pt idx="6565">
                  <c:v>17708</c:v>
                </c:pt>
                <c:pt idx="6566">
                  <c:v>17709</c:v>
                </c:pt>
                <c:pt idx="6567">
                  <c:v>17710</c:v>
                </c:pt>
                <c:pt idx="6568">
                  <c:v>17711</c:v>
                </c:pt>
                <c:pt idx="6569">
                  <c:v>17712</c:v>
                </c:pt>
                <c:pt idx="6570">
                  <c:v>17713</c:v>
                </c:pt>
                <c:pt idx="6571">
                  <c:v>17714</c:v>
                </c:pt>
                <c:pt idx="6572">
                  <c:v>17715</c:v>
                </c:pt>
                <c:pt idx="6573">
                  <c:v>17716</c:v>
                </c:pt>
                <c:pt idx="6574">
                  <c:v>17717</c:v>
                </c:pt>
                <c:pt idx="6575">
                  <c:v>17718</c:v>
                </c:pt>
                <c:pt idx="6576">
                  <c:v>17719</c:v>
                </c:pt>
                <c:pt idx="6577">
                  <c:v>17720</c:v>
                </c:pt>
                <c:pt idx="6578">
                  <c:v>17721</c:v>
                </c:pt>
                <c:pt idx="6579">
                  <c:v>17722</c:v>
                </c:pt>
                <c:pt idx="6580">
                  <c:v>17723</c:v>
                </c:pt>
                <c:pt idx="6581">
                  <c:v>17724</c:v>
                </c:pt>
                <c:pt idx="6582">
                  <c:v>17725</c:v>
                </c:pt>
                <c:pt idx="6583">
                  <c:v>17726</c:v>
                </c:pt>
                <c:pt idx="6584">
                  <c:v>17727</c:v>
                </c:pt>
                <c:pt idx="6585">
                  <c:v>17728</c:v>
                </c:pt>
                <c:pt idx="6586">
                  <c:v>17729</c:v>
                </c:pt>
                <c:pt idx="6587">
                  <c:v>17730</c:v>
                </c:pt>
                <c:pt idx="6588">
                  <c:v>17731</c:v>
                </c:pt>
                <c:pt idx="6589">
                  <c:v>17732</c:v>
                </c:pt>
                <c:pt idx="6590">
                  <c:v>17733</c:v>
                </c:pt>
                <c:pt idx="6591">
                  <c:v>17734</c:v>
                </c:pt>
                <c:pt idx="6592">
                  <c:v>17735</c:v>
                </c:pt>
                <c:pt idx="6593">
                  <c:v>17736</c:v>
                </c:pt>
                <c:pt idx="6594">
                  <c:v>17737</c:v>
                </c:pt>
                <c:pt idx="6595">
                  <c:v>17738</c:v>
                </c:pt>
                <c:pt idx="6596">
                  <c:v>17739</c:v>
                </c:pt>
                <c:pt idx="6597">
                  <c:v>17740</c:v>
                </c:pt>
                <c:pt idx="6598">
                  <c:v>17741</c:v>
                </c:pt>
                <c:pt idx="6599">
                  <c:v>17742</c:v>
                </c:pt>
                <c:pt idx="6600">
                  <c:v>17743</c:v>
                </c:pt>
                <c:pt idx="6601">
                  <c:v>17744</c:v>
                </c:pt>
                <c:pt idx="6602">
                  <c:v>17745</c:v>
                </c:pt>
                <c:pt idx="6603">
                  <c:v>17746</c:v>
                </c:pt>
                <c:pt idx="6604">
                  <c:v>17747</c:v>
                </c:pt>
                <c:pt idx="6605">
                  <c:v>17748</c:v>
                </c:pt>
                <c:pt idx="6606">
                  <c:v>17749</c:v>
                </c:pt>
                <c:pt idx="6607">
                  <c:v>17750</c:v>
                </c:pt>
                <c:pt idx="6608">
                  <c:v>17751</c:v>
                </c:pt>
                <c:pt idx="6609">
                  <c:v>17752</c:v>
                </c:pt>
                <c:pt idx="6610">
                  <c:v>17753</c:v>
                </c:pt>
                <c:pt idx="6611">
                  <c:v>17754</c:v>
                </c:pt>
                <c:pt idx="6612">
                  <c:v>17755</c:v>
                </c:pt>
                <c:pt idx="6613">
                  <c:v>17756</c:v>
                </c:pt>
                <c:pt idx="6614">
                  <c:v>17757</c:v>
                </c:pt>
                <c:pt idx="6615">
                  <c:v>17758</c:v>
                </c:pt>
                <c:pt idx="6616">
                  <c:v>17759</c:v>
                </c:pt>
                <c:pt idx="6617">
                  <c:v>17760</c:v>
                </c:pt>
                <c:pt idx="6618">
                  <c:v>17761</c:v>
                </c:pt>
                <c:pt idx="6619">
                  <c:v>17762</c:v>
                </c:pt>
                <c:pt idx="6620">
                  <c:v>17763</c:v>
                </c:pt>
                <c:pt idx="6621">
                  <c:v>17764</c:v>
                </c:pt>
                <c:pt idx="6622">
                  <c:v>17765</c:v>
                </c:pt>
                <c:pt idx="6623">
                  <c:v>17766</c:v>
                </c:pt>
                <c:pt idx="6624">
                  <c:v>17767</c:v>
                </c:pt>
                <c:pt idx="6625">
                  <c:v>17768</c:v>
                </c:pt>
                <c:pt idx="6626">
                  <c:v>17769</c:v>
                </c:pt>
                <c:pt idx="6627">
                  <c:v>17770</c:v>
                </c:pt>
                <c:pt idx="6628">
                  <c:v>17771</c:v>
                </c:pt>
                <c:pt idx="6629">
                  <c:v>17772</c:v>
                </c:pt>
                <c:pt idx="6630">
                  <c:v>17773</c:v>
                </c:pt>
                <c:pt idx="6631">
                  <c:v>17774</c:v>
                </c:pt>
                <c:pt idx="6632">
                  <c:v>17775</c:v>
                </c:pt>
                <c:pt idx="6633">
                  <c:v>17776</c:v>
                </c:pt>
                <c:pt idx="6634">
                  <c:v>17777</c:v>
                </c:pt>
                <c:pt idx="6635">
                  <c:v>17778</c:v>
                </c:pt>
                <c:pt idx="6636">
                  <c:v>17779</c:v>
                </c:pt>
                <c:pt idx="6637">
                  <c:v>17780</c:v>
                </c:pt>
                <c:pt idx="6638">
                  <c:v>17781</c:v>
                </c:pt>
                <c:pt idx="6639">
                  <c:v>17782</c:v>
                </c:pt>
                <c:pt idx="6640">
                  <c:v>17783</c:v>
                </c:pt>
                <c:pt idx="6641">
                  <c:v>17784</c:v>
                </c:pt>
                <c:pt idx="6642">
                  <c:v>17785</c:v>
                </c:pt>
                <c:pt idx="6643">
                  <c:v>17786</c:v>
                </c:pt>
                <c:pt idx="6644">
                  <c:v>17787</c:v>
                </c:pt>
                <c:pt idx="6645">
                  <c:v>17788</c:v>
                </c:pt>
                <c:pt idx="6646">
                  <c:v>17789</c:v>
                </c:pt>
                <c:pt idx="6647">
                  <c:v>17790</c:v>
                </c:pt>
                <c:pt idx="6648">
                  <c:v>17791</c:v>
                </c:pt>
                <c:pt idx="6649">
                  <c:v>17792</c:v>
                </c:pt>
                <c:pt idx="6650">
                  <c:v>17793</c:v>
                </c:pt>
                <c:pt idx="6651">
                  <c:v>17794</c:v>
                </c:pt>
                <c:pt idx="6652">
                  <c:v>17795</c:v>
                </c:pt>
                <c:pt idx="6653">
                  <c:v>17796</c:v>
                </c:pt>
                <c:pt idx="6654">
                  <c:v>17797</c:v>
                </c:pt>
                <c:pt idx="6655">
                  <c:v>17798</c:v>
                </c:pt>
                <c:pt idx="6656">
                  <c:v>17799</c:v>
                </c:pt>
                <c:pt idx="6657">
                  <c:v>17800</c:v>
                </c:pt>
                <c:pt idx="6658">
                  <c:v>17801</c:v>
                </c:pt>
                <c:pt idx="6659">
                  <c:v>17802</c:v>
                </c:pt>
                <c:pt idx="6660">
                  <c:v>17803</c:v>
                </c:pt>
                <c:pt idx="6661">
                  <c:v>17804</c:v>
                </c:pt>
                <c:pt idx="6662">
                  <c:v>17805</c:v>
                </c:pt>
                <c:pt idx="6663">
                  <c:v>17806</c:v>
                </c:pt>
                <c:pt idx="6664">
                  <c:v>17807</c:v>
                </c:pt>
                <c:pt idx="6665">
                  <c:v>17808</c:v>
                </c:pt>
                <c:pt idx="6666">
                  <c:v>17809</c:v>
                </c:pt>
                <c:pt idx="6667">
                  <c:v>17810</c:v>
                </c:pt>
                <c:pt idx="6668">
                  <c:v>17811</c:v>
                </c:pt>
                <c:pt idx="6669">
                  <c:v>17812</c:v>
                </c:pt>
                <c:pt idx="6670">
                  <c:v>17813</c:v>
                </c:pt>
                <c:pt idx="6671">
                  <c:v>17814</c:v>
                </c:pt>
                <c:pt idx="6672">
                  <c:v>17815</c:v>
                </c:pt>
                <c:pt idx="6673">
                  <c:v>17816</c:v>
                </c:pt>
                <c:pt idx="6674">
                  <c:v>17817</c:v>
                </c:pt>
                <c:pt idx="6675">
                  <c:v>17818</c:v>
                </c:pt>
                <c:pt idx="6676">
                  <c:v>17819</c:v>
                </c:pt>
                <c:pt idx="6677">
                  <c:v>17820</c:v>
                </c:pt>
                <c:pt idx="6678">
                  <c:v>17821</c:v>
                </c:pt>
                <c:pt idx="6679">
                  <c:v>17822</c:v>
                </c:pt>
                <c:pt idx="6680">
                  <c:v>17823</c:v>
                </c:pt>
                <c:pt idx="6681">
                  <c:v>17824</c:v>
                </c:pt>
                <c:pt idx="6682">
                  <c:v>17825</c:v>
                </c:pt>
                <c:pt idx="6683">
                  <c:v>17826</c:v>
                </c:pt>
                <c:pt idx="6684">
                  <c:v>17827</c:v>
                </c:pt>
                <c:pt idx="6685">
                  <c:v>17828</c:v>
                </c:pt>
                <c:pt idx="6686">
                  <c:v>17829</c:v>
                </c:pt>
                <c:pt idx="6687">
                  <c:v>17830</c:v>
                </c:pt>
                <c:pt idx="6688">
                  <c:v>17831</c:v>
                </c:pt>
                <c:pt idx="6689">
                  <c:v>17832</c:v>
                </c:pt>
                <c:pt idx="6690">
                  <c:v>17833</c:v>
                </c:pt>
                <c:pt idx="6691">
                  <c:v>17834</c:v>
                </c:pt>
                <c:pt idx="6692">
                  <c:v>17835</c:v>
                </c:pt>
                <c:pt idx="6693">
                  <c:v>17836</c:v>
                </c:pt>
                <c:pt idx="6694">
                  <c:v>17837</c:v>
                </c:pt>
                <c:pt idx="6695">
                  <c:v>17838</c:v>
                </c:pt>
                <c:pt idx="6696">
                  <c:v>17839</c:v>
                </c:pt>
                <c:pt idx="6697">
                  <c:v>17840</c:v>
                </c:pt>
                <c:pt idx="6698">
                  <c:v>17841</c:v>
                </c:pt>
                <c:pt idx="6699">
                  <c:v>17842</c:v>
                </c:pt>
                <c:pt idx="6700">
                  <c:v>17843</c:v>
                </c:pt>
                <c:pt idx="6701">
                  <c:v>17844</c:v>
                </c:pt>
                <c:pt idx="6702">
                  <c:v>17845</c:v>
                </c:pt>
                <c:pt idx="6703">
                  <c:v>17846</c:v>
                </c:pt>
                <c:pt idx="6704">
                  <c:v>17847</c:v>
                </c:pt>
                <c:pt idx="6705">
                  <c:v>17848</c:v>
                </c:pt>
                <c:pt idx="6706">
                  <c:v>17849</c:v>
                </c:pt>
                <c:pt idx="6707">
                  <c:v>17850</c:v>
                </c:pt>
                <c:pt idx="6708">
                  <c:v>17851</c:v>
                </c:pt>
                <c:pt idx="6709">
                  <c:v>17852</c:v>
                </c:pt>
                <c:pt idx="6710">
                  <c:v>17853</c:v>
                </c:pt>
                <c:pt idx="6711">
                  <c:v>17854</c:v>
                </c:pt>
                <c:pt idx="6712">
                  <c:v>17855</c:v>
                </c:pt>
                <c:pt idx="6713">
                  <c:v>17856</c:v>
                </c:pt>
                <c:pt idx="6714">
                  <c:v>17857</c:v>
                </c:pt>
                <c:pt idx="6715">
                  <c:v>17858</c:v>
                </c:pt>
                <c:pt idx="6716">
                  <c:v>17859</c:v>
                </c:pt>
                <c:pt idx="6717">
                  <c:v>17860</c:v>
                </c:pt>
                <c:pt idx="6718">
                  <c:v>17861</c:v>
                </c:pt>
                <c:pt idx="6719">
                  <c:v>17862</c:v>
                </c:pt>
                <c:pt idx="6720">
                  <c:v>17863</c:v>
                </c:pt>
                <c:pt idx="6721">
                  <c:v>17864</c:v>
                </c:pt>
                <c:pt idx="6722">
                  <c:v>17865</c:v>
                </c:pt>
                <c:pt idx="6723">
                  <c:v>17866</c:v>
                </c:pt>
                <c:pt idx="6724">
                  <c:v>17867</c:v>
                </c:pt>
                <c:pt idx="6725">
                  <c:v>17868</c:v>
                </c:pt>
                <c:pt idx="6726">
                  <c:v>17869</c:v>
                </c:pt>
                <c:pt idx="6727">
                  <c:v>17870</c:v>
                </c:pt>
                <c:pt idx="6728">
                  <c:v>17871</c:v>
                </c:pt>
                <c:pt idx="6729">
                  <c:v>17872</c:v>
                </c:pt>
                <c:pt idx="6730">
                  <c:v>17873</c:v>
                </c:pt>
                <c:pt idx="6731">
                  <c:v>17874</c:v>
                </c:pt>
                <c:pt idx="6732">
                  <c:v>17875</c:v>
                </c:pt>
                <c:pt idx="6733">
                  <c:v>17876</c:v>
                </c:pt>
                <c:pt idx="6734">
                  <c:v>17877</c:v>
                </c:pt>
                <c:pt idx="6735">
                  <c:v>17878</c:v>
                </c:pt>
                <c:pt idx="6736">
                  <c:v>17879</c:v>
                </c:pt>
                <c:pt idx="6737">
                  <c:v>17880</c:v>
                </c:pt>
                <c:pt idx="6738">
                  <c:v>17881</c:v>
                </c:pt>
                <c:pt idx="6739">
                  <c:v>17882</c:v>
                </c:pt>
                <c:pt idx="6740">
                  <c:v>17883</c:v>
                </c:pt>
                <c:pt idx="6741">
                  <c:v>17884</c:v>
                </c:pt>
                <c:pt idx="6742">
                  <c:v>17885</c:v>
                </c:pt>
                <c:pt idx="6743">
                  <c:v>17886</c:v>
                </c:pt>
                <c:pt idx="6744">
                  <c:v>17887</c:v>
                </c:pt>
                <c:pt idx="6745">
                  <c:v>17888</c:v>
                </c:pt>
                <c:pt idx="6746">
                  <c:v>17889</c:v>
                </c:pt>
                <c:pt idx="6747">
                  <c:v>17890</c:v>
                </c:pt>
                <c:pt idx="6748">
                  <c:v>17891</c:v>
                </c:pt>
                <c:pt idx="6749">
                  <c:v>17892</c:v>
                </c:pt>
                <c:pt idx="6750">
                  <c:v>17893</c:v>
                </c:pt>
                <c:pt idx="6751">
                  <c:v>17894</c:v>
                </c:pt>
                <c:pt idx="6752">
                  <c:v>17895</c:v>
                </c:pt>
                <c:pt idx="6753">
                  <c:v>17896</c:v>
                </c:pt>
                <c:pt idx="6754">
                  <c:v>17897</c:v>
                </c:pt>
                <c:pt idx="6755">
                  <c:v>17898</c:v>
                </c:pt>
                <c:pt idx="6756">
                  <c:v>17899</c:v>
                </c:pt>
                <c:pt idx="6757">
                  <c:v>17900</c:v>
                </c:pt>
                <c:pt idx="6758">
                  <c:v>17901</c:v>
                </c:pt>
                <c:pt idx="6759">
                  <c:v>17902</c:v>
                </c:pt>
                <c:pt idx="6760">
                  <c:v>17903</c:v>
                </c:pt>
                <c:pt idx="6761">
                  <c:v>17904</c:v>
                </c:pt>
                <c:pt idx="6762">
                  <c:v>17905</c:v>
                </c:pt>
                <c:pt idx="6763">
                  <c:v>17906</c:v>
                </c:pt>
                <c:pt idx="6764">
                  <c:v>17907</c:v>
                </c:pt>
                <c:pt idx="6765">
                  <c:v>17908</c:v>
                </c:pt>
                <c:pt idx="6766">
                  <c:v>17909</c:v>
                </c:pt>
                <c:pt idx="6767">
                  <c:v>17910</c:v>
                </c:pt>
                <c:pt idx="6768">
                  <c:v>17911</c:v>
                </c:pt>
                <c:pt idx="6769">
                  <c:v>17912</c:v>
                </c:pt>
                <c:pt idx="6770">
                  <c:v>17913</c:v>
                </c:pt>
                <c:pt idx="6771">
                  <c:v>17914</c:v>
                </c:pt>
                <c:pt idx="6772">
                  <c:v>17915</c:v>
                </c:pt>
                <c:pt idx="6773">
                  <c:v>17916</c:v>
                </c:pt>
                <c:pt idx="6774">
                  <c:v>17917</c:v>
                </c:pt>
                <c:pt idx="6775">
                  <c:v>17918</c:v>
                </c:pt>
                <c:pt idx="6776">
                  <c:v>17919</c:v>
                </c:pt>
                <c:pt idx="6777">
                  <c:v>17920</c:v>
                </c:pt>
                <c:pt idx="6778">
                  <c:v>17921</c:v>
                </c:pt>
                <c:pt idx="6779">
                  <c:v>17922</c:v>
                </c:pt>
                <c:pt idx="6780">
                  <c:v>17923</c:v>
                </c:pt>
                <c:pt idx="6781">
                  <c:v>17924</c:v>
                </c:pt>
                <c:pt idx="6782">
                  <c:v>17925</c:v>
                </c:pt>
                <c:pt idx="6783">
                  <c:v>17926</c:v>
                </c:pt>
                <c:pt idx="6784">
                  <c:v>17927</c:v>
                </c:pt>
                <c:pt idx="6785">
                  <c:v>17928</c:v>
                </c:pt>
                <c:pt idx="6786">
                  <c:v>17929</c:v>
                </c:pt>
                <c:pt idx="6787">
                  <c:v>17930</c:v>
                </c:pt>
                <c:pt idx="6788">
                  <c:v>17931</c:v>
                </c:pt>
                <c:pt idx="6789">
                  <c:v>17932</c:v>
                </c:pt>
                <c:pt idx="6790">
                  <c:v>17933</c:v>
                </c:pt>
                <c:pt idx="6791">
                  <c:v>17934</c:v>
                </c:pt>
                <c:pt idx="6792">
                  <c:v>17935</c:v>
                </c:pt>
                <c:pt idx="6793">
                  <c:v>17936</c:v>
                </c:pt>
                <c:pt idx="6794">
                  <c:v>17937</c:v>
                </c:pt>
                <c:pt idx="6795">
                  <c:v>17938</c:v>
                </c:pt>
                <c:pt idx="6796">
                  <c:v>17939</c:v>
                </c:pt>
                <c:pt idx="6797">
                  <c:v>17940</c:v>
                </c:pt>
                <c:pt idx="6798">
                  <c:v>17941</c:v>
                </c:pt>
                <c:pt idx="6799">
                  <c:v>17942</c:v>
                </c:pt>
                <c:pt idx="6800">
                  <c:v>17943</c:v>
                </c:pt>
                <c:pt idx="6801">
                  <c:v>17944</c:v>
                </c:pt>
                <c:pt idx="6802">
                  <c:v>17945</c:v>
                </c:pt>
                <c:pt idx="6803">
                  <c:v>17946</c:v>
                </c:pt>
                <c:pt idx="6804">
                  <c:v>17947</c:v>
                </c:pt>
                <c:pt idx="6805">
                  <c:v>17948</c:v>
                </c:pt>
                <c:pt idx="6806">
                  <c:v>17949</c:v>
                </c:pt>
                <c:pt idx="6807">
                  <c:v>17950</c:v>
                </c:pt>
                <c:pt idx="6808">
                  <c:v>17951</c:v>
                </c:pt>
                <c:pt idx="6809">
                  <c:v>17952</c:v>
                </c:pt>
                <c:pt idx="6810">
                  <c:v>17953</c:v>
                </c:pt>
                <c:pt idx="6811">
                  <c:v>17954</c:v>
                </c:pt>
                <c:pt idx="6812">
                  <c:v>17955</c:v>
                </c:pt>
                <c:pt idx="6813">
                  <c:v>17956</c:v>
                </c:pt>
                <c:pt idx="6814">
                  <c:v>17957</c:v>
                </c:pt>
                <c:pt idx="6815">
                  <c:v>17958</c:v>
                </c:pt>
                <c:pt idx="6816">
                  <c:v>17959</c:v>
                </c:pt>
                <c:pt idx="6817">
                  <c:v>17960</c:v>
                </c:pt>
                <c:pt idx="6818">
                  <c:v>17961</c:v>
                </c:pt>
                <c:pt idx="6819">
                  <c:v>17962</c:v>
                </c:pt>
                <c:pt idx="6820">
                  <c:v>17963</c:v>
                </c:pt>
                <c:pt idx="6821">
                  <c:v>17964</c:v>
                </c:pt>
                <c:pt idx="6822">
                  <c:v>17965</c:v>
                </c:pt>
                <c:pt idx="6823">
                  <c:v>17966</c:v>
                </c:pt>
                <c:pt idx="6824">
                  <c:v>17967</c:v>
                </c:pt>
                <c:pt idx="6825">
                  <c:v>17968</c:v>
                </c:pt>
                <c:pt idx="6826">
                  <c:v>17969</c:v>
                </c:pt>
                <c:pt idx="6827">
                  <c:v>17970</c:v>
                </c:pt>
                <c:pt idx="6828">
                  <c:v>17971</c:v>
                </c:pt>
                <c:pt idx="6829">
                  <c:v>17972</c:v>
                </c:pt>
                <c:pt idx="6830">
                  <c:v>17973</c:v>
                </c:pt>
                <c:pt idx="6831">
                  <c:v>17974</c:v>
                </c:pt>
                <c:pt idx="6832">
                  <c:v>17975</c:v>
                </c:pt>
                <c:pt idx="6833">
                  <c:v>17976</c:v>
                </c:pt>
                <c:pt idx="6834">
                  <c:v>17977</c:v>
                </c:pt>
                <c:pt idx="6835">
                  <c:v>17978</c:v>
                </c:pt>
                <c:pt idx="6836">
                  <c:v>17979</c:v>
                </c:pt>
                <c:pt idx="6837">
                  <c:v>17980</c:v>
                </c:pt>
                <c:pt idx="6838">
                  <c:v>17981</c:v>
                </c:pt>
                <c:pt idx="6839">
                  <c:v>17982</c:v>
                </c:pt>
                <c:pt idx="6840">
                  <c:v>17983</c:v>
                </c:pt>
                <c:pt idx="6841">
                  <c:v>17984</c:v>
                </c:pt>
                <c:pt idx="6842">
                  <c:v>17985</c:v>
                </c:pt>
                <c:pt idx="6843">
                  <c:v>17986</c:v>
                </c:pt>
                <c:pt idx="6844">
                  <c:v>17987</c:v>
                </c:pt>
                <c:pt idx="6845">
                  <c:v>17988</c:v>
                </c:pt>
                <c:pt idx="6846">
                  <c:v>17989</c:v>
                </c:pt>
                <c:pt idx="6847">
                  <c:v>17990</c:v>
                </c:pt>
                <c:pt idx="6848">
                  <c:v>17991</c:v>
                </c:pt>
                <c:pt idx="6849">
                  <c:v>17992</c:v>
                </c:pt>
                <c:pt idx="6850">
                  <c:v>17993</c:v>
                </c:pt>
                <c:pt idx="6851">
                  <c:v>17994</c:v>
                </c:pt>
                <c:pt idx="6852">
                  <c:v>17995</c:v>
                </c:pt>
                <c:pt idx="6853">
                  <c:v>17996</c:v>
                </c:pt>
                <c:pt idx="6854">
                  <c:v>17997</c:v>
                </c:pt>
                <c:pt idx="6855">
                  <c:v>17998</c:v>
                </c:pt>
                <c:pt idx="6856">
                  <c:v>17999</c:v>
                </c:pt>
                <c:pt idx="6857">
                  <c:v>18000</c:v>
                </c:pt>
                <c:pt idx="6858">
                  <c:v>18001</c:v>
                </c:pt>
                <c:pt idx="6859">
                  <c:v>18002</c:v>
                </c:pt>
                <c:pt idx="6860">
                  <c:v>18003</c:v>
                </c:pt>
                <c:pt idx="6861">
                  <c:v>18004</c:v>
                </c:pt>
                <c:pt idx="6862">
                  <c:v>18005</c:v>
                </c:pt>
                <c:pt idx="6863">
                  <c:v>18006</c:v>
                </c:pt>
                <c:pt idx="6864">
                  <c:v>18007</c:v>
                </c:pt>
                <c:pt idx="6865">
                  <c:v>18008</c:v>
                </c:pt>
                <c:pt idx="6866">
                  <c:v>18009</c:v>
                </c:pt>
                <c:pt idx="6867">
                  <c:v>18010</c:v>
                </c:pt>
                <c:pt idx="6868">
                  <c:v>18011</c:v>
                </c:pt>
                <c:pt idx="6869">
                  <c:v>18012</c:v>
                </c:pt>
                <c:pt idx="6870">
                  <c:v>18013</c:v>
                </c:pt>
                <c:pt idx="6871">
                  <c:v>18014</c:v>
                </c:pt>
                <c:pt idx="6872">
                  <c:v>18015</c:v>
                </c:pt>
                <c:pt idx="6873">
                  <c:v>18016</c:v>
                </c:pt>
                <c:pt idx="6874">
                  <c:v>18017</c:v>
                </c:pt>
                <c:pt idx="6875">
                  <c:v>18018</c:v>
                </c:pt>
                <c:pt idx="6876">
                  <c:v>18019</c:v>
                </c:pt>
                <c:pt idx="6877">
                  <c:v>18020</c:v>
                </c:pt>
                <c:pt idx="6878">
                  <c:v>18021</c:v>
                </c:pt>
                <c:pt idx="6879">
                  <c:v>18022</c:v>
                </c:pt>
                <c:pt idx="6880">
                  <c:v>18023</c:v>
                </c:pt>
                <c:pt idx="6881">
                  <c:v>18024</c:v>
                </c:pt>
                <c:pt idx="6882">
                  <c:v>18025</c:v>
                </c:pt>
                <c:pt idx="6883">
                  <c:v>18026</c:v>
                </c:pt>
                <c:pt idx="6884">
                  <c:v>18027</c:v>
                </c:pt>
                <c:pt idx="6885">
                  <c:v>18028</c:v>
                </c:pt>
                <c:pt idx="6886">
                  <c:v>18029</c:v>
                </c:pt>
                <c:pt idx="6887">
                  <c:v>18030</c:v>
                </c:pt>
                <c:pt idx="6888">
                  <c:v>18031</c:v>
                </c:pt>
                <c:pt idx="6889">
                  <c:v>18032</c:v>
                </c:pt>
                <c:pt idx="6890">
                  <c:v>18033</c:v>
                </c:pt>
                <c:pt idx="6891">
                  <c:v>18034</c:v>
                </c:pt>
                <c:pt idx="6892">
                  <c:v>18035</c:v>
                </c:pt>
                <c:pt idx="6893">
                  <c:v>18036</c:v>
                </c:pt>
                <c:pt idx="6894">
                  <c:v>18037</c:v>
                </c:pt>
                <c:pt idx="6895">
                  <c:v>18038</c:v>
                </c:pt>
                <c:pt idx="6896">
                  <c:v>18039</c:v>
                </c:pt>
                <c:pt idx="6897">
                  <c:v>18040</c:v>
                </c:pt>
                <c:pt idx="6898">
                  <c:v>18041</c:v>
                </c:pt>
                <c:pt idx="6899">
                  <c:v>18042</c:v>
                </c:pt>
                <c:pt idx="6900">
                  <c:v>18043</c:v>
                </c:pt>
                <c:pt idx="6901">
                  <c:v>18044</c:v>
                </c:pt>
                <c:pt idx="6902">
                  <c:v>18045</c:v>
                </c:pt>
                <c:pt idx="6903">
                  <c:v>18046</c:v>
                </c:pt>
                <c:pt idx="6904">
                  <c:v>18047</c:v>
                </c:pt>
                <c:pt idx="6905">
                  <c:v>18048</c:v>
                </c:pt>
                <c:pt idx="6906">
                  <c:v>18049</c:v>
                </c:pt>
                <c:pt idx="6907">
                  <c:v>18050</c:v>
                </c:pt>
                <c:pt idx="6908">
                  <c:v>18051</c:v>
                </c:pt>
                <c:pt idx="6909">
                  <c:v>18052</c:v>
                </c:pt>
                <c:pt idx="6910">
                  <c:v>18053</c:v>
                </c:pt>
                <c:pt idx="6911">
                  <c:v>18054</c:v>
                </c:pt>
                <c:pt idx="6912">
                  <c:v>18055</c:v>
                </c:pt>
                <c:pt idx="6913">
                  <c:v>18056</c:v>
                </c:pt>
                <c:pt idx="6914">
                  <c:v>18057</c:v>
                </c:pt>
                <c:pt idx="6915">
                  <c:v>18058</c:v>
                </c:pt>
                <c:pt idx="6916">
                  <c:v>18059</c:v>
                </c:pt>
                <c:pt idx="6917">
                  <c:v>18060</c:v>
                </c:pt>
                <c:pt idx="6918">
                  <c:v>18061</c:v>
                </c:pt>
                <c:pt idx="6919">
                  <c:v>18062</c:v>
                </c:pt>
                <c:pt idx="6920">
                  <c:v>18063</c:v>
                </c:pt>
                <c:pt idx="6921">
                  <c:v>18064</c:v>
                </c:pt>
                <c:pt idx="6922">
                  <c:v>18065</c:v>
                </c:pt>
                <c:pt idx="6923">
                  <c:v>18066</c:v>
                </c:pt>
                <c:pt idx="6924">
                  <c:v>18067</c:v>
                </c:pt>
                <c:pt idx="6925">
                  <c:v>18068</c:v>
                </c:pt>
                <c:pt idx="6926">
                  <c:v>18069</c:v>
                </c:pt>
                <c:pt idx="6927">
                  <c:v>18070</c:v>
                </c:pt>
                <c:pt idx="6928">
                  <c:v>18071</c:v>
                </c:pt>
                <c:pt idx="6929">
                  <c:v>18072</c:v>
                </c:pt>
                <c:pt idx="6930">
                  <c:v>18073</c:v>
                </c:pt>
                <c:pt idx="6931">
                  <c:v>18074</c:v>
                </c:pt>
                <c:pt idx="6932">
                  <c:v>18075</c:v>
                </c:pt>
                <c:pt idx="6933">
                  <c:v>18076</c:v>
                </c:pt>
                <c:pt idx="6934">
                  <c:v>18077</c:v>
                </c:pt>
                <c:pt idx="6935">
                  <c:v>18078</c:v>
                </c:pt>
                <c:pt idx="6936">
                  <c:v>18079</c:v>
                </c:pt>
                <c:pt idx="6937">
                  <c:v>18080</c:v>
                </c:pt>
                <c:pt idx="6938">
                  <c:v>18081</c:v>
                </c:pt>
                <c:pt idx="6939">
                  <c:v>18082</c:v>
                </c:pt>
                <c:pt idx="6940">
                  <c:v>18083</c:v>
                </c:pt>
                <c:pt idx="6941">
                  <c:v>18084</c:v>
                </c:pt>
                <c:pt idx="6942">
                  <c:v>18085</c:v>
                </c:pt>
                <c:pt idx="6943">
                  <c:v>18086</c:v>
                </c:pt>
                <c:pt idx="6944">
                  <c:v>18087</c:v>
                </c:pt>
                <c:pt idx="6945">
                  <c:v>18088</c:v>
                </c:pt>
                <c:pt idx="6946">
                  <c:v>18089</c:v>
                </c:pt>
                <c:pt idx="6947">
                  <c:v>18090</c:v>
                </c:pt>
                <c:pt idx="6948">
                  <c:v>18091</c:v>
                </c:pt>
                <c:pt idx="6949">
                  <c:v>18092</c:v>
                </c:pt>
                <c:pt idx="6950">
                  <c:v>18093</c:v>
                </c:pt>
                <c:pt idx="6951">
                  <c:v>18094</c:v>
                </c:pt>
                <c:pt idx="6952">
                  <c:v>18095</c:v>
                </c:pt>
                <c:pt idx="6953">
                  <c:v>18096</c:v>
                </c:pt>
                <c:pt idx="6954">
                  <c:v>18097</c:v>
                </c:pt>
                <c:pt idx="6955">
                  <c:v>18098</c:v>
                </c:pt>
                <c:pt idx="6956">
                  <c:v>18099</c:v>
                </c:pt>
                <c:pt idx="6957">
                  <c:v>18100</c:v>
                </c:pt>
                <c:pt idx="6958">
                  <c:v>18101</c:v>
                </c:pt>
                <c:pt idx="6959">
                  <c:v>18102</c:v>
                </c:pt>
                <c:pt idx="6960">
                  <c:v>18103</c:v>
                </c:pt>
                <c:pt idx="6961">
                  <c:v>18104</c:v>
                </c:pt>
                <c:pt idx="6962">
                  <c:v>18105</c:v>
                </c:pt>
                <c:pt idx="6963">
                  <c:v>18106</c:v>
                </c:pt>
                <c:pt idx="6964">
                  <c:v>18107</c:v>
                </c:pt>
                <c:pt idx="6965">
                  <c:v>18108</c:v>
                </c:pt>
                <c:pt idx="6966">
                  <c:v>18109</c:v>
                </c:pt>
                <c:pt idx="6967">
                  <c:v>18110</c:v>
                </c:pt>
                <c:pt idx="6968">
                  <c:v>18111</c:v>
                </c:pt>
                <c:pt idx="6969">
                  <c:v>18112</c:v>
                </c:pt>
                <c:pt idx="6970">
                  <c:v>18113</c:v>
                </c:pt>
                <c:pt idx="6971">
                  <c:v>18114</c:v>
                </c:pt>
                <c:pt idx="6972">
                  <c:v>18115</c:v>
                </c:pt>
                <c:pt idx="6973">
                  <c:v>18116</c:v>
                </c:pt>
                <c:pt idx="6974">
                  <c:v>18117</c:v>
                </c:pt>
                <c:pt idx="6975">
                  <c:v>18118</c:v>
                </c:pt>
                <c:pt idx="6976">
                  <c:v>18119</c:v>
                </c:pt>
                <c:pt idx="6977">
                  <c:v>18120</c:v>
                </c:pt>
                <c:pt idx="6978">
                  <c:v>18121</c:v>
                </c:pt>
                <c:pt idx="6979">
                  <c:v>18122</c:v>
                </c:pt>
                <c:pt idx="6980">
                  <c:v>18123</c:v>
                </c:pt>
                <c:pt idx="6981">
                  <c:v>18124</c:v>
                </c:pt>
                <c:pt idx="6982">
                  <c:v>18125</c:v>
                </c:pt>
                <c:pt idx="6983">
                  <c:v>18126</c:v>
                </c:pt>
                <c:pt idx="6984">
                  <c:v>18127</c:v>
                </c:pt>
                <c:pt idx="6985">
                  <c:v>18128</c:v>
                </c:pt>
                <c:pt idx="6986">
                  <c:v>18129</c:v>
                </c:pt>
                <c:pt idx="6987">
                  <c:v>18130</c:v>
                </c:pt>
                <c:pt idx="6988">
                  <c:v>18131</c:v>
                </c:pt>
                <c:pt idx="6989">
                  <c:v>18132</c:v>
                </c:pt>
                <c:pt idx="6990">
                  <c:v>18133</c:v>
                </c:pt>
                <c:pt idx="6991">
                  <c:v>18134</c:v>
                </c:pt>
                <c:pt idx="6992">
                  <c:v>18135</c:v>
                </c:pt>
                <c:pt idx="6993">
                  <c:v>18136</c:v>
                </c:pt>
                <c:pt idx="6994">
                  <c:v>18137</c:v>
                </c:pt>
                <c:pt idx="6995">
                  <c:v>18138</c:v>
                </c:pt>
                <c:pt idx="6996">
                  <c:v>18139</c:v>
                </c:pt>
                <c:pt idx="6997">
                  <c:v>18140</c:v>
                </c:pt>
                <c:pt idx="6998">
                  <c:v>18141</c:v>
                </c:pt>
                <c:pt idx="6999">
                  <c:v>18142</c:v>
                </c:pt>
                <c:pt idx="7000">
                  <c:v>18143</c:v>
                </c:pt>
                <c:pt idx="7001">
                  <c:v>18144</c:v>
                </c:pt>
                <c:pt idx="7002">
                  <c:v>18145</c:v>
                </c:pt>
                <c:pt idx="7003">
                  <c:v>18146</c:v>
                </c:pt>
                <c:pt idx="7004">
                  <c:v>18147</c:v>
                </c:pt>
                <c:pt idx="7005">
                  <c:v>18148</c:v>
                </c:pt>
                <c:pt idx="7006">
                  <c:v>18149</c:v>
                </c:pt>
                <c:pt idx="7007">
                  <c:v>18150</c:v>
                </c:pt>
                <c:pt idx="7008">
                  <c:v>18151</c:v>
                </c:pt>
                <c:pt idx="7009">
                  <c:v>18152</c:v>
                </c:pt>
                <c:pt idx="7010">
                  <c:v>18153</c:v>
                </c:pt>
                <c:pt idx="7011">
                  <c:v>18154</c:v>
                </c:pt>
                <c:pt idx="7012">
                  <c:v>18155</c:v>
                </c:pt>
                <c:pt idx="7013">
                  <c:v>18156</c:v>
                </c:pt>
                <c:pt idx="7014">
                  <c:v>18157</c:v>
                </c:pt>
                <c:pt idx="7015">
                  <c:v>18158</c:v>
                </c:pt>
                <c:pt idx="7016">
                  <c:v>18159</c:v>
                </c:pt>
                <c:pt idx="7017">
                  <c:v>18160</c:v>
                </c:pt>
                <c:pt idx="7018">
                  <c:v>18161</c:v>
                </c:pt>
                <c:pt idx="7019">
                  <c:v>18162</c:v>
                </c:pt>
                <c:pt idx="7020">
                  <c:v>18163</c:v>
                </c:pt>
                <c:pt idx="7021">
                  <c:v>18164</c:v>
                </c:pt>
                <c:pt idx="7022">
                  <c:v>18165</c:v>
                </c:pt>
                <c:pt idx="7023">
                  <c:v>18166</c:v>
                </c:pt>
                <c:pt idx="7024">
                  <c:v>18167</c:v>
                </c:pt>
                <c:pt idx="7025">
                  <c:v>18168</c:v>
                </c:pt>
                <c:pt idx="7026">
                  <c:v>18169</c:v>
                </c:pt>
                <c:pt idx="7027">
                  <c:v>18170</c:v>
                </c:pt>
                <c:pt idx="7028">
                  <c:v>18171</c:v>
                </c:pt>
                <c:pt idx="7029">
                  <c:v>18172</c:v>
                </c:pt>
                <c:pt idx="7030">
                  <c:v>18173</c:v>
                </c:pt>
                <c:pt idx="7031">
                  <c:v>18174</c:v>
                </c:pt>
                <c:pt idx="7032">
                  <c:v>18175</c:v>
                </c:pt>
                <c:pt idx="7033">
                  <c:v>18176</c:v>
                </c:pt>
                <c:pt idx="7034">
                  <c:v>18177</c:v>
                </c:pt>
                <c:pt idx="7035">
                  <c:v>18178</c:v>
                </c:pt>
                <c:pt idx="7036">
                  <c:v>18179</c:v>
                </c:pt>
                <c:pt idx="7037">
                  <c:v>18180</c:v>
                </c:pt>
                <c:pt idx="7038">
                  <c:v>18181</c:v>
                </c:pt>
                <c:pt idx="7039">
                  <c:v>18182</c:v>
                </c:pt>
                <c:pt idx="7040">
                  <c:v>18183</c:v>
                </c:pt>
                <c:pt idx="7041">
                  <c:v>18184</c:v>
                </c:pt>
                <c:pt idx="7042">
                  <c:v>18185</c:v>
                </c:pt>
                <c:pt idx="7043">
                  <c:v>18186</c:v>
                </c:pt>
                <c:pt idx="7044">
                  <c:v>18187</c:v>
                </c:pt>
                <c:pt idx="7045">
                  <c:v>18188</c:v>
                </c:pt>
                <c:pt idx="7046">
                  <c:v>18189</c:v>
                </c:pt>
                <c:pt idx="7047">
                  <c:v>18190</c:v>
                </c:pt>
                <c:pt idx="7048">
                  <c:v>18191</c:v>
                </c:pt>
                <c:pt idx="7049">
                  <c:v>18192</c:v>
                </c:pt>
                <c:pt idx="7050">
                  <c:v>18193</c:v>
                </c:pt>
                <c:pt idx="7051">
                  <c:v>18194</c:v>
                </c:pt>
                <c:pt idx="7052">
                  <c:v>18195</c:v>
                </c:pt>
                <c:pt idx="7053">
                  <c:v>18196</c:v>
                </c:pt>
                <c:pt idx="7054">
                  <c:v>18197</c:v>
                </c:pt>
                <c:pt idx="7055">
                  <c:v>18198</c:v>
                </c:pt>
                <c:pt idx="7056">
                  <c:v>18199</c:v>
                </c:pt>
                <c:pt idx="7057">
                  <c:v>18200</c:v>
                </c:pt>
                <c:pt idx="7058">
                  <c:v>18201</c:v>
                </c:pt>
                <c:pt idx="7059">
                  <c:v>18202</c:v>
                </c:pt>
                <c:pt idx="7060">
                  <c:v>18203</c:v>
                </c:pt>
                <c:pt idx="7061">
                  <c:v>18204</c:v>
                </c:pt>
                <c:pt idx="7062">
                  <c:v>18205</c:v>
                </c:pt>
                <c:pt idx="7063">
                  <c:v>18206</c:v>
                </c:pt>
                <c:pt idx="7064">
                  <c:v>18207</c:v>
                </c:pt>
                <c:pt idx="7065">
                  <c:v>18208</c:v>
                </c:pt>
                <c:pt idx="7066">
                  <c:v>18209</c:v>
                </c:pt>
                <c:pt idx="7067">
                  <c:v>18210</c:v>
                </c:pt>
                <c:pt idx="7068">
                  <c:v>18211</c:v>
                </c:pt>
                <c:pt idx="7069">
                  <c:v>18212</c:v>
                </c:pt>
                <c:pt idx="7070">
                  <c:v>18213</c:v>
                </c:pt>
                <c:pt idx="7071">
                  <c:v>18214</c:v>
                </c:pt>
                <c:pt idx="7072">
                  <c:v>18215</c:v>
                </c:pt>
                <c:pt idx="7073">
                  <c:v>18216</c:v>
                </c:pt>
                <c:pt idx="7074">
                  <c:v>18217</c:v>
                </c:pt>
                <c:pt idx="7075">
                  <c:v>18218</c:v>
                </c:pt>
                <c:pt idx="7076">
                  <c:v>18219</c:v>
                </c:pt>
                <c:pt idx="7077">
                  <c:v>18220</c:v>
                </c:pt>
                <c:pt idx="7078">
                  <c:v>18221</c:v>
                </c:pt>
                <c:pt idx="7079">
                  <c:v>18222</c:v>
                </c:pt>
                <c:pt idx="7080">
                  <c:v>18223</c:v>
                </c:pt>
                <c:pt idx="7081">
                  <c:v>18224</c:v>
                </c:pt>
                <c:pt idx="7082">
                  <c:v>18225</c:v>
                </c:pt>
                <c:pt idx="7083">
                  <c:v>18226</c:v>
                </c:pt>
                <c:pt idx="7084">
                  <c:v>18227</c:v>
                </c:pt>
                <c:pt idx="7085">
                  <c:v>18228</c:v>
                </c:pt>
                <c:pt idx="7086">
                  <c:v>18229</c:v>
                </c:pt>
                <c:pt idx="7087">
                  <c:v>18230</c:v>
                </c:pt>
                <c:pt idx="7088">
                  <c:v>18231</c:v>
                </c:pt>
                <c:pt idx="7089">
                  <c:v>18232</c:v>
                </c:pt>
                <c:pt idx="7090">
                  <c:v>18233</c:v>
                </c:pt>
                <c:pt idx="7091">
                  <c:v>18234</c:v>
                </c:pt>
                <c:pt idx="7092">
                  <c:v>18235</c:v>
                </c:pt>
                <c:pt idx="7093">
                  <c:v>18236</c:v>
                </c:pt>
                <c:pt idx="7094">
                  <c:v>18237</c:v>
                </c:pt>
                <c:pt idx="7095">
                  <c:v>18238</c:v>
                </c:pt>
                <c:pt idx="7096">
                  <c:v>18239</c:v>
                </c:pt>
                <c:pt idx="7097">
                  <c:v>18240</c:v>
                </c:pt>
                <c:pt idx="7098">
                  <c:v>18241</c:v>
                </c:pt>
                <c:pt idx="7099">
                  <c:v>18242</c:v>
                </c:pt>
                <c:pt idx="7100">
                  <c:v>18243</c:v>
                </c:pt>
                <c:pt idx="7101">
                  <c:v>18244</c:v>
                </c:pt>
                <c:pt idx="7102">
                  <c:v>18245</c:v>
                </c:pt>
                <c:pt idx="7103">
                  <c:v>18246</c:v>
                </c:pt>
                <c:pt idx="7104">
                  <c:v>18247</c:v>
                </c:pt>
                <c:pt idx="7105">
                  <c:v>18248</c:v>
                </c:pt>
                <c:pt idx="7106">
                  <c:v>18249</c:v>
                </c:pt>
                <c:pt idx="7107">
                  <c:v>18250</c:v>
                </c:pt>
                <c:pt idx="7108">
                  <c:v>18251</c:v>
                </c:pt>
                <c:pt idx="7109">
                  <c:v>18252</c:v>
                </c:pt>
                <c:pt idx="7110">
                  <c:v>18253</c:v>
                </c:pt>
                <c:pt idx="7111">
                  <c:v>18254</c:v>
                </c:pt>
                <c:pt idx="7112">
                  <c:v>18255</c:v>
                </c:pt>
                <c:pt idx="7113">
                  <c:v>18256</c:v>
                </c:pt>
                <c:pt idx="7114">
                  <c:v>18257</c:v>
                </c:pt>
                <c:pt idx="7115">
                  <c:v>18258</c:v>
                </c:pt>
                <c:pt idx="7116">
                  <c:v>18259</c:v>
                </c:pt>
                <c:pt idx="7117">
                  <c:v>18260</c:v>
                </c:pt>
                <c:pt idx="7118">
                  <c:v>18261</c:v>
                </c:pt>
                <c:pt idx="7119">
                  <c:v>18262</c:v>
                </c:pt>
                <c:pt idx="7120">
                  <c:v>18263</c:v>
                </c:pt>
                <c:pt idx="7121">
                  <c:v>18264</c:v>
                </c:pt>
                <c:pt idx="7122">
                  <c:v>18265</c:v>
                </c:pt>
                <c:pt idx="7123">
                  <c:v>18266</c:v>
                </c:pt>
                <c:pt idx="7124">
                  <c:v>18267</c:v>
                </c:pt>
                <c:pt idx="7125">
                  <c:v>18268</c:v>
                </c:pt>
                <c:pt idx="7126">
                  <c:v>18269</c:v>
                </c:pt>
                <c:pt idx="7127">
                  <c:v>18270</c:v>
                </c:pt>
                <c:pt idx="7128">
                  <c:v>18271</c:v>
                </c:pt>
                <c:pt idx="7129">
                  <c:v>18272</c:v>
                </c:pt>
                <c:pt idx="7130">
                  <c:v>18273</c:v>
                </c:pt>
                <c:pt idx="7131">
                  <c:v>18274</c:v>
                </c:pt>
                <c:pt idx="7132">
                  <c:v>18275</c:v>
                </c:pt>
                <c:pt idx="7133">
                  <c:v>18276</c:v>
                </c:pt>
                <c:pt idx="7134">
                  <c:v>18277</c:v>
                </c:pt>
                <c:pt idx="7135">
                  <c:v>18278</c:v>
                </c:pt>
                <c:pt idx="7136">
                  <c:v>18279</c:v>
                </c:pt>
                <c:pt idx="7137">
                  <c:v>18280</c:v>
                </c:pt>
                <c:pt idx="7138">
                  <c:v>18281</c:v>
                </c:pt>
                <c:pt idx="7139">
                  <c:v>18282</c:v>
                </c:pt>
                <c:pt idx="7140">
                  <c:v>18283</c:v>
                </c:pt>
                <c:pt idx="7141">
                  <c:v>18284</c:v>
                </c:pt>
                <c:pt idx="7142">
                  <c:v>18285</c:v>
                </c:pt>
                <c:pt idx="7143">
                  <c:v>18286</c:v>
                </c:pt>
                <c:pt idx="7144">
                  <c:v>18287</c:v>
                </c:pt>
                <c:pt idx="7145">
                  <c:v>18288</c:v>
                </c:pt>
                <c:pt idx="7146">
                  <c:v>18289</c:v>
                </c:pt>
                <c:pt idx="7147">
                  <c:v>18290</c:v>
                </c:pt>
                <c:pt idx="7148">
                  <c:v>18291</c:v>
                </c:pt>
                <c:pt idx="7149">
                  <c:v>18292</c:v>
                </c:pt>
                <c:pt idx="7150">
                  <c:v>18293</c:v>
                </c:pt>
                <c:pt idx="7151">
                  <c:v>18294</c:v>
                </c:pt>
                <c:pt idx="7152">
                  <c:v>18295</c:v>
                </c:pt>
                <c:pt idx="7153">
                  <c:v>18296</c:v>
                </c:pt>
                <c:pt idx="7154">
                  <c:v>18297</c:v>
                </c:pt>
                <c:pt idx="7155">
                  <c:v>18298</c:v>
                </c:pt>
                <c:pt idx="7156">
                  <c:v>18299</c:v>
                </c:pt>
                <c:pt idx="7157">
                  <c:v>18300</c:v>
                </c:pt>
                <c:pt idx="7158">
                  <c:v>18301</c:v>
                </c:pt>
                <c:pt idx="7159">
                  <c:v>18302</c:v>
                </c:pt>
                <c:pt idx="7160">
                  <c:v>18303</c:v>
                </c:pt>
                <c:pt idx="7161">
                  <c:v>18304</c:v>
                </c:pt>
                <c:pt idx="7162">
                  <c:v>18305</c:v>
                </c:pt>
                <c:pt idx="7163">
                  <c:v>18306</c:v>
                </c:pt>
                <c:pt idx="7164">
                  <c:v>18307</c:v>
                </c:pt>
                <c:pt idx="7165">
                  <c:v>18308</c:v>
                </c:pt>
                <c:pt idx="7166">
                  <c:v>18309</c:v>
                </c:pt>
                <c:pt idx="7167">
                  <c:v>18310</c:v>
                </c:pt>
                <c:pt idx="7168">
                  <c:v>18311</c:v>
                </c:pt>
                <c:pt idx="7169">
                  <c:v>18312</c:v>
                </c:pt>
                <c:pt idx="7170">
                  <c:v>18313</c:v>
                </c:pt>
                <c:pt idx="7171">
                  <c:v>18314</c:v>
                </c:pt>
                <c:pt idx="7172">
                  <c:v>18315</c:v>
                </c:pt>
                <c:pt idx="7173">
                  <c:v>18316</c:v>
                </c:pt>
                <c:pt idx="7174">
                  <c:v>18317</c:v>
                </c:pt>
                <c:pt idx="7175">
                  <c:v>18318</c:v>
                </c:pt>
                <c:pt idx="7176">
                  <c:v>18319</c:v>
                </c:pt>
                <c:pt idx="7177">
                  <c:v>18320</c:v>
                </c:pt>
                <c:pt idx="7178">
                  <c:v>18321</c:v>
                </c:pt>
                <c:pt idx="7179">
                  <c:v>18322</c:v>
                </c:pt>
                <c:pt idx="7180">
                  <c:v>18323</c:v>
                </c:pt>
                <c:pt idx="7181">
                  <c:v>18324</c:v>
                </c:pt>
                <c:pt idx="7182">
                  <c:v>18325</c:v>
                </c:pt>
                <c:pt idx="7183">
                  <c:v>18326</c:v>
                </c:pt>
                <c:pt idx="7184">
                  <c:v>18327</c:v>
                </c:pt>
                <c:pt idx="7185">
                  <c:v>18328</c:v>
                </c:pt>
                <c:pt idx="7186">
                  <c:v>18329</c:v>
                </c:pt>
                <c:pt idx="7187">
                  <c:v>18330</c:v>
                </c:pt>
                <c:pt idx="7188">
                  <c:v>18331</c:v>
                </c:pt>
                <c:pt idx="7189">
                  <c:v>18332</c:v>
                </c:pt>
                <c:pt idx="7190">
                  <c:v>18333</c:v>
                </c:pt>
                <c:pt idx="7191">
                  <c:v>18334</c:v>
                </c:pt>
                <c:pt idx="7192">
                  <c:v>18335</c:v>
                </c:pt>
                <c:pt idx="7193">
                  <c:v>18336</c:v>
                </c:pt>
                <c:pt idx="7194">
                  <c:v>18337</c:v>
                </c:pt>
                <c:pt idx="7195">
                  <c:v>18338</c:v>
                </c:pt>
                <c:pt idx="7196">
                  <c:v>18339</c:v>
                </c:pt>
                <c:pt idx="7197">
                  <c:v>18340</c:v>
                </c:pt>
                <c:pt idx="7198">
                  <c:v>18341</c:v>
                </c:pt>
                <c:pt idx="7199">
                  <c:v>18342</c:v>
                </c:pt>
                <c:pt idx="7200">
                  <c:v>18343</c:v>
                </c:pt>
                <c:pt idx="7201">
                  <c:v>18344</c:v>
                </c:pt>
                <c:pt idx="7202">
                  <c:v>18345</c:v>
                </c:pt>
                <c:pt idx="7203">
                  <c:v>18346</c:v>
                </c:pt>
                <c:pt idx="7204">
                  <c:v>18347</c:v>
                </c:pt>
                <c:pt idx="7205">
                  <c:v>18348</c:v>
                </c:pt>
                <c:pt idx="7206">
                  <c:v>18349</c:v>
                </c:pt>
                <c:pt idx="7207">
                  <c:v>18350</c:v>
                </c:pt>
                <c:pt idx="7208">
                  <c:v>18351</c:v>
                </c:pt>
                <c:pt idx="7209">
                  <c:v>18352</c:v>
                </c:pt>
                <c:pt idx="7210">
                  <c:v>18353</c:v>
                </c:pt>
                <c:pt idx="7211">
                  <c:v>18354</c:v>
                </c:pt>
                <c:pt idx="7212">
                  <c:v>18355</c:v>
                </c:pt>
                <c:pt idx="7213">
                  <c:v>18356</c:v>
                </c:pt>
                <c:pt idx="7214">
                  <c:v>18357</c:v>
                </c:pt>
                <c:pt idx="7215">
                  <c:v>18358</c:v>
                </c:pt>
                <c:pt idx="7216">
                  <c:v>18359</c:v>
                </c:pt>
                <c:pt idx="7217">
                  <c:v>18360</c:v>
                </c:pt>
                <c:pt idx="7218">
                  <c:v>18361</c:v>
                </c:pt>
                <c:pt idx="7219">
                  <c:v>18362</c:v>
                </c:pt>
                <c:pt idx="7220">
                  <c:v>18363</c:v>
                </c:pt>
                <c:pt idx="7221">
                  <c:v>18364</c:v>
                </c:pt>
                <c:pt idx="7222">
                  <c:v>18365</c:v>
                </c:pt>
                <c:pt idx="7223">
                  <c:v>18366</c:v>
                </c:pt>
                <c:pt idx="7224">
                  <c:v>18367</c:v>
                </c:pt>
                <c:pt idx="7225">
                  <c:v>18368</c:v>
                </c:pt>
                <c:pt idx="7226">
                  <c:v>18369</c:v>
                </c:pt>
                <c:pt idx="7227">
                  <c:v>18370</c:v>
                </c:pt>
                <c:pt idx="7228">
                  <c:v>18371</c:v>
                </c:pt>
                <c:pt idx="7229">
                  <c:v>18372</c:v>
                </c:pt>
                <c:pt idx="7230">
                  <c:v>18373</c:v>
                </c:pt>
                <c:pt idx="7231">
                  <c:v>18374</c:v>
                </c:pt>
                <c:pt idx="7232">
                  <c:v>18375</c:v>
                </c:pt>
                <c:pt idx="7233">
                  <c:v>18376</c:v>
                </c:pt>
                <c:pt idx="7234">
                  <c:v>18377</c:v>
                </c:pt>
                <c:pt idx="7235">
                  <c:v>18378</c:v>
                </c:pt>
                <c:pt idx="7236">
                  <c:v>18379</c:v>
                </c:pt>
                <c:pt idx="7237">
                  <c:v>18380</c:v>
                </c:pt>
                <c:pt idx="7238">
                  <c:v>18381</c:v>
                </c:pt>
                <c:pt idx="7239">
                  <c:v>18382</c:v>
                </c:pt>
                <c:pt idx="7240">
                  <c:v>18383</c:v>
                </c:pt>
                <c:pt idx="7241">
                  <c:v>18384</c:v>
                </c:pt>
                <c:pt idx="7242">
                  <c:v>18385</c:v>
                </c:pt>
                <c:pt idx="7243">
                  <c:v>18386</c:v>
                </c:pt>
                <c:pt idx="7244">
                  <c:v>18387</c:v>
                </c:pt>
                <c:pt idx="7245">
                  <c:v>18388</c:v>
                </c:pt>
                <c:pt idx="7246">
                  <c:v>18389</c:v>
                </c:pt>
                <c:pt idx="7247">
                  <c:v>18390</c:v>
                </c:pt>
                <c:pt idx="7248">
                  <c:v>18391</c:v>
                </c:pt>
                <c:pt idx="7249">
                  <c:v>18392</c:v>
                </c:pt>
                <c:pt idx="7250">
                  <c:v>18393</c:v>
                </c:pt>
                <c:pt idx="7251">
                  <c:v>18394</c:v>
                </c:pt>
                <c:pt idx="7252">
                  <c:v>18395</c:v>
                </c:pt>
                <c:pt idx="7253">
                  <c:v>18396</c:v>
                </c:pt>
                <c:pt idx="7254">
                  <c:v>18397</c:v>
                </c:pt>
                <c:pt idx="7255">
                  <c:v>18398</c:v>
                </c:pt>
                <c:pt idx="7256">
                  <c:v>18399</c:v>
                </c:pt>
                <c:pt idx="7257">
                  <c:v>18400</c:v>
                </c:pt>
                <c:pt idx="7258">
                  <c:v>18401</c:v>
                </c:pt>
                <c:pt idx="7259">
                  <c:v>18402</c:v>
                </c:pt>
                <c:pt idx="7260">
                  <c:v>18403</c:v>
                </c:pt>
                <c:pt idx="7261">
                  <c:v>18404</c:v>
                </c:pt>
                <c:pt idx="7262">
                  <c:v>18405</c:v>
                </c:pt>
                <c:pt idx="7263">
                  <c:v>18406</c:v>
                </c:pt>
                <c:pt idx="7264">
                  <c:v>18407</c:v>
                </c:pt>
                <c:pt idx="7265">
                  <c:v>18408</c:v>
                </c:pt>
                <c:pt idx="7266">
                  <c:v>18409</c:v>
                </c:pt>
                <c:pt idx="7267">
                  <c:v>18410</c:v>
                </c:pt>
                <c:pt idx="7268">
                  <c:v>18411</c:v>
                </c:pt>
                <c:pt idx="7269">
                  <c:v>18412</c:v>
                </c:pt>
                <c:pt idx="7270">
                  <c:v>18413</c:v>
                </c:pt>
                <c:pt idx="7271">
                  <c:v>18414</c:v>
                </c:pt>
                <c:pt idx="7272">
                  <c:v>18415</c:v>
                </c:pt>
                <c:pt idx="7273">
                  <c:v>18416</c:v>
                </c:pt>
                <c:pt idx="7274">
                  <c:v>18417</c:v>
                </c:pt>
                <c:pt idx="7275">
                  <c:v>18418</c:v>
                </c:pt>
                <c:pt idx="7276">
                  <c:v>18419</c:v>
                </c:pt>
                <c:pt idx="7277">
                  <c:v>18420</c:v>
                </c:pt>
                <c:pt idx="7278">
                  <c:v>18421</c:v>
                </c:pt>
                <c:pt idx="7279">
                  <c:v>18422</c:v>
                </c:pt>
                <c:pt idx="7280">
                  <c:v>18423</c:v>
                </c:pt>
                <c:pt idx="7281">
                  <c:v>18424</c:v>
                </c:pt>
                <c:pt idx="7282">
                  <c:v>18425</c:v>
                </c:pt>
                <c:pt idx="7283">
                  <c:v>18426</c:v>
                </c:pt>
                <c:pt idx="7284">
                  <c:v>18427</c:v>
                </c:pt>
                <c:pt idx="7285">
                  <c:v>18428</c:v>
                </c:pt>
                <c:pt idx="7286">
                  <c:v>18429</c:v>
                </c:pt>
                <c:pt idx="7287">
                  <c:v>18430</c:v>
                </c:pt>
                <c:pt idx="7288">
                  <c:v>18431</c:v>
                </c:pt>
                <c:pt idx="7289">
                  <c:v>18432</c:v>
                </c:pt>
                <c:pt idx="7290">
                  <c:v>18433</c:v>
                </c:pt>
                <c:pt idx="7291">
                  <c:v>18434</c:v>
                </c:pt>
                <c:pt idx="7292">
                  <c:v>18435</c:v>
                </c:pt>
                <c:pt idx="7293">
                  <c:v>18436</c:v>
                </c:pt>
                <c:pt idx="7294">
                  <c:v>18437</c:v>
                </c:pt>
                <c:pt idx="7295">
                  <c:v>18438</c:v>
                </c:pt>
                <c:pt idx="7296">
                  <c:v>18439</c:v>
                </c:pt>
                <c:pt idx="7297">
                  <c:v>18440</c:v>
                </c:pt>
                <c:pt idx="7298">
                  <c:v>18441</c:v>
                </c:pt>
                <c:pt idx="7299">
                  <c:v>18442</c:v>
                </c:pt>
                <c:pt idx="7300">
                  <c:v>18443</c:v>
                </c:pt>
                <c:pt idx="7301">
                  <c:v>18444</c:v>
                </c:pt>
                <c:pt idx="7302">
                  <c:v>18445</c:v>
                </c:pt>
                <c:pt idx="7303">
                  <c:v>18446</c:v>
                </c:pt>
                <c:pt idx="7304">
                  <c:v>18447</c:v>
                </c:pt>
                <c:pt idx="7305">
                  <c:v>18448</c:v>
                </c:pt>
                <c:pt idx="7306">
                  <c:v>18449</c:v>
                </c:pt>
                <c:pt idx="7307">
                  <c:v>18450</c:v>
                </c:pt>
                <c:pt idx="7308">
                  <c:v>18451</c:v>
                </c:pt>
                <c:pt idx="7309">
                  <c:v>18452</c:v>
                </c:pt>
                <c:pt idx="7310">
                  <c:v>18453</c:v>
                </c:pt>
                <c:pt idx="7311">
                  <c:v>18454</c:v>
                </c:pt>
                <c:pt idx="7312">
                  <c:v>18455</c:v>
                </c:pt>
                <c:pt idx="7313">
                  <c:v>18456</c:v>
                </c:pt>
                <c:pt idx="7314">
                  <c:v>18457</c:v>
                </c:pt>
                <c:pt idx="7315">
                  <c:v>18458</c:v>
                </c:pt>
                <c:pt idx="7316">
                  <c:v>18459</c:v>
                </c:pt>
                <c:pt idx="7317">
                  <c:v>18460</c:v>
                </c:pt>
                <c:pt idx="7318">
                  <c:v>18461</c:v>
                </c:pt>
                <c:pt idx="7319">
                  <c:v>18462</c:v>
                </c:pt>
                <c:pt idx="7320">
                  <c:v>18463</c:v>
                </c:pt>
                <c:pt idx="7321">
                  <c:v>18464</c:v>
                </c:pt>
                <c:pt idx="7322">
                  <c:v>18465</c:v>
                </c:pt>
                <c:pt idx="7323">
                  <c:v>18466</c:v>
                </c:pt>
                <c:pt idx="7324">
                  <c:v>18467</c:v>
                </c:pt>
                <c:pt idx="7325">
                  <c:v>18468</c:v>
                </c:pt>
                <c:pt idx="7326">
                  <c:v>18469</c:v>
                </c:pt>
                <c:pt idx="7327">
                  <c:v>18470</c:v>
                </c:pt>
                <c:pt idx="7328">
                  <c:v>18471</c:v>
                </c:pt>
                <c:pt idx="7329">
                  <c:v>18472</c:v>
                </c:pt>
                <c:pt idx="7330">
                  <c:v>18473</c:v>
                </c:pt>
                <c:pt idx="7331">
                  <c:v>18474</c:v>
                </c:pt>
                <c:pt idx="7332">
                  <c:v>18475</c:v>
                </c:pt>
                <c:pt idx="7333">
                  <c:v>18476</c:v>
                </c:pt>
                <c:pt idx="7334">
                  <c:v>18477</c:v>
                </c:pt>
                <c:pt idx="7335">
                  <c:v>18478</c:v>
                </c:pt>
                <c:pt idx="7336">
                  <c:v>18479</c:v>
                </c:pt>
                <c:pt idx="7337">
                  <c:v>18480</c:v>
                </c:pt>
                <c:pt idx="7338">
                  <c:v>18481</c:v>
                </c:pt>
                <c:pt idx="7339">
                  <c:v>18482</c:v>
                </c:pt>
                <c:pt idx="7340">
                  <c:v>18483</c:v>
                </c:pt>
                <c:pt idx="7341">
                  <c:v>18484</c:v>
                </c:pt>
                <c:pt idx="7342">
                  <c:v>18485</c:v>
                </c:pt>
                <c:pt idx="7343">
                  <c:v>18486</c:v>
                </c:pt>
                <c:pt idx="7344">
                  <c:v>18487</c:v>
                </c:pt>
                <c:pt idx="7345">
                  <c:v>18488</c:v>
                </c:pt>
                <c:pt idx="7346">
                  <c:v>18489</c:v>
                </c:pt>
                <c:pt idx="7347">
                  <c:v>18490</c:v>
                </c:pt>
                <c:pt idx="7348">
                  <c:v>18491</c:v>
                </c:pt>
                <c:pt idx="7349">
                  <c:v>18492</c:v>
                </c:pt>
                <c:pt idx="7350">
                  <c:v>18493</c:v>
                </c:pt>
                <c:pt idx="7351">
                  <c:v>18494</c:v>
                </c:pt>
                <c:pt idx="7352">
                  <c:v>18495</c:v>
                </c:pt>
                <c:pt idx="7353">
                  <c:v>18496</c:v>
                </c:pt>
                <c:pt idx="7354">
                  <c:v>18497</c:v>
                </c:pt>
                <c:pt idx="7355">
                  <c:v>18498</c:v>
                </c:pt>
                <c:pt idx="7356">
                  <c:v>18499</c:v>
                </c:pt>
                <c:pt idx="7357">
                  <c:v>18500</c:v>
                </c:pt>
                <c:pt idx="7358">
                  <c:v>18501</c:v>
                </c:pt>
                <c:pt idx="7359">
                  <c:v>18502</c:v>
                </c:pt>
                <c:pt idx="7360">
                  <c:v>18503</c:v>
                </c:pt>
                <c:pt idx="7361">
                  <c:v>18504</c:v>
                </c:pt>
                <c:pt idx="7362">
                  <c:v>18505</c:v>
                </c:pt>
                <c:pt idx="7363">
                  <c:v>18506</c:v>
                </c:pt>
                <c:pt idx="7364">
                  <c:v>18507</c:v>
                </c:pt>
                <c:pt idx="7365">
                  <c:v>18508</c:v>
                </c:pt>
                <c:pt idx="7366">
                  <c:v>18509</c:v>
                </c:pt>
                <c:pt idx="7367">
                  <c:v>18510</c:v>
                </c:pt>
                <c:pt idx="7368">
                  <c:v>18511</c:v>
                </c:pt>
                <c:pt idx="7369">
                  <c:v>18512</c:v>
                </c:pt>
                <c:pt idx="7370">
                  <c:v>18513</c:v>
                </c:pt>
                <c:pt idx="7371">
                  <c:v>18514</c:v>
                </c:pt>
                <c:pt idx="7372">
                  <c:v>18515</c:v>
                </c:pt>
                <c:pt idx="7373">
                  <c:v>18516</c:v>
                </c:pt>
                <c:pt idx="7374">
                  <c:v>18517</c:v>
                </c:pt>
                <c:pt idx="7375">
                  <c:v>18518</c:v>
                </c:pt>
                <c:pt idx="7376">
                  <c:v>18519</c:v>
                </c:pt>
                <c:pt idx="7377">
                  <c:v>18520</c:v>
                </c:pt>
                <c:pt idx="7378">
                  <c:v>18521</c:v>
                </c:pt>
                <c:pt idx="7379">
                  <c:v>18522</c:v>
                </c:pt>
                <c:pt idx="7380">
                  <c:v>18523</c:v>
                </c:pt>
                <c:pt idx="7381">
                  <c:v>18524</c:v>
                </c:pt>
                <c:pt idx="7382">
                  <c:v>18525</c:v>
                </c:pt>
                <c:pt idx="7383">
                  <c:v>18526</c:v>
                </c:pt>
                <c:pt idx="7384">
                  <c:v>18527</c:v>
                </c:pt>
                <c:pt idx="7385">
                  <c:v>18528</c:v>
                </c:pt>
                <c:pt idx="7386">
                  <c:v>18529</c:v>
                </c:pt>
                <c:pt idx="7387">
                  <c:v>18530</c:v>
                </c:pt>
                <c:pt idx="7388">
                  <c:v>18531</c:v>
                </c:pt>
                <c:pt idx="7389">
                  <c:v>18532</c:v>
                </c:pt>
                <c:pt idx="7390">
                  <c:v>18533</c:v>
                </c:pt>
                <c:pt idx="7391">
                  <c:v>18534</c:v>
                </c:pt>
                <c:pt idx="7392">
                  <c:v>18535</c:v>
                </c:pt>
                <c:pt idx="7393">
                  <c:v>18536</c:v>
                </c:pt>
                <c:pt idx="7394">
                  <c:v>18537</c:v>
                </c:pt>
                <c:pt idx="7395">
                  <c:v>18538</c:v>
                </c:pt>
                <c:pt idx="7396">
                  <c:v>18539</c:v>
                </c:pt>
                <c:pt idx="7397">
                  <c:v>18540</c:v>
                </c:pt>
                <c:pt idx="7398">
                  <c:v>18541</c:v>
                </c:pt>
                <c:pt idx="7399">
                  <c:v>18542</c:v>
                </c:pt>
                <c:pt idx="7400">
                  <c:v>18543</c:v>
                </c:pt>
                <c:pt idx="7401">
                  <c:v>18544</c:v>
                </c:pt>
                <c:pt idx="7402">
                  <c:v>18545</c:v>
                </c:pt>
                <c:pt idx="7403">
                  <c:v>18546</c:v>
                </c:pt>
                <c:pt idx="7404">
                  <c:v>18547</c:v>
                </c:pt>
                <c:pt idx="7405">
                  <c:v>18548</c:v>
                </c:pt>
                <c:pt idx="7406">
                  <c:v>18549</c:v>
                </c:pt>
                <c:pt idx="7407">
                  <c:v>18550</c:v>
                </c:pt>
                <c:pt idx="7408">
                  <c:v>18551</c:v>
                </c:pt>
                <c:pt idx="7409">
                  <c:v>18552</c:v>
                </c:pt>
                <c:pt idx="7410">
                  <c:v>18553</c:v>
                </c:pt>
                <c:pt idx="7411">
                  <c:v>18554</c:v>
                </c:pt>
                <c:pt idx="7412">
                  <c:v>18555</c:v>
                </c:pt>
                <c:pt idx="7413">
                  <c:v>18556</c:v>
                </c:pt>
                <c:pt idx="7414">
                  <c:v>18557</c:v>
                </c:pt>
                <c:pt idx="7415">
                  <c:v>18558</c:v>
                </c:pt>
                <c:pt idx="7416">
                  <c:v>18559</c:v>
                </c:pt>
                <c:pt idx="7417">
                  <c:v>18560</c:v>
                </c:pt>
                <c:pt idx="7418">
                  <c:v>18561</c:v>
                </c:pt>
                <c:pt idx="7419">
                  <c:v>18562</c:v>
                </c:pt>
                <c:pt idx="7420">
                  <c:v>18563</c:v>
                </c:pt>
                <c:pt idx="7421">
                  <c:v>18564</c:v>
                </c:pt>
                <c:pt idx="7422">
                  <c:v>18565</c:v>
                </c:pt>
                <c:pt idx="7423">
                  <c:v>18566</c:v>
                </c:pt>
                <c:pt idx="7424">
                  <c:v>18567</c:v>
                </c:pt>
                <c:pt idx="7425">
                  <c:v>18568</c:v>
                </c:pt>
                <c:pt idx="7426">
                  <c:v>18569</c:v>
                </c:pt>
                <c:pt idx="7427">
                  <c:v>18570</c:v>
                </c:pt>
                <c:pt idx="7428">
                  <c:v>18571</c:v>
                </c:pt>
                <c:pt idx="7429">
                  <c:v>18572</c:v>
                </c:pt>
                <c:pt idx="7430">
                  <c:v>18573</c:v>
                </c:pt>
                <c:pt idx="7431">
                  <c:v>18574</c:v>
                </c:pt>
                <c:pt idx="7432">
                  <c:v>18575</c:v>
                </c:pt>
                <c:pt idx="7433">
                  <c:v>18576</c:v>
                </c:pt>
                <c:pt idx="7434">
                  <c:v>18577</c:v>
                </c:pt>
                <c:pt idx="7435">
                  <c:v>18578</c:v>
                </c:pt>
                <c:pt idx="7436">
                  <c:v>18579</c:v>
                </c:pt>
                <c:pt idx="7437">
                  <c:v>18580</c:v>
                </c:pt>
                <c:pt idx="7438">
                  <c:v>18581</c:v>
                </c:pt>
                <c:pt idx="7439">
                  <c:v>18582</c:v>
                </c:pt>
                <c:pt idx="7440">
                  <c:v>18583</c:v>
                </c:pt>
                <c:pt idx="7441">
                  <c:v>18584</c:v>
                </c:pt>
                <c:pt idx="7442">
                  <c:v>18585</c:v>
                </c:pt>
                <c:pt idx="7443">
                  <c:v>18586</c:v>
                </c:pt>
                <c:pt idx="7444">
                  <c:v>18587</c:v>
                </c:pt>
                <c:pt idx="7445">
                  <c:v>18588</c:v>
                </c:pt>
                <c:pt idx="7446">
                  <c:v>18589</c:v>
                </c:pt>
                <c:pt idx="7447">
                  <c:v>18590</c:v>
                </c:pt>
                <c:pt idx="7448">
                  <c:v>18591</c:v>
                </c:pt>
                <c:pt idx="7449">
                  <c:v>18592</c:v>
                </c:pt>
                <c:pt idx="7450">
                  <c:v>18593</c:v>
                </c:pt>
                <c:pt idx="7451">
                  <c:v>18594</c:v>
                </c:pt>
                <c:pt idx="7452">
                  <c:v>18595</c:v>
                </c:pt>
                <c:pt idx="7453">
                  <c:v>18596</c:v>
                </c:pt>
                <c:pt idx="7454">
                  <c:v>18597</c:v>
                </c:pt>
                <c:pt idx="7455">
                  <c:v>18598</c:v>
                </c:pt>
                <c:pt idx="7456">
                  <c:v>18599</c:v>
                </c:pt>
                <c:pt idx="7457">
                  <c:v>18600</c:v>
                </c:pt>
                <c:pt idx="7458">
                  <c:v>18601</c:v>
                </c:pt>
                <c:pt idx="7459">
                  <c:v>18602</c:v>
                </c:pt>
                <c:pt idx="7460">
                  <c:v>18603</c:v>
                </c:pt>
                <c:pt idx="7461">
                  <c:v>18604</c:v>
                </c:pt>
                <c:pt idx="7462">
                  <c:v>18605</c:v>
                </c:pt>
                <c:pt idx="7463">
                  <c:v>18606</c:v>
                </c:pt>
                <c:pt idx="7464">
                  <c:v>18607</c:v>
                </c:pt>
                <c:pt idx="7465">
                  <c:v>18608</c:v>
                </c:pt>
                <c:pt idx="7466">
                  <c:v>18609</c:v>
                </c:pt>
                <c:pt idx="7467">
                  <c:v>18610</c:v>
                </c:pt>
                <c:pt idx="7468">
                  <c:v>18611</c:v>
                </c:pt>
                <c:pt idx="7469">
                  <c:v>18612</c:v>
                </c:pt>
                <c:pt idx="7470">
                  <c:v>18613</c:v>
                </c:pt>
                <c:pt idx="7471">
                  <c:v>18614</c:v>
                </c:pt>
                <c:pt idx="7472">
                  <c:v>18615</c:v>
                </c:pt>
                <c:pt idx="7473">
                  <c:v>18616</c:v>
                </c:pt>
                <c:pt idx="7474">
                  <c:v>18617</c:v>
                </c:pt>
                <c:pt idx="7475">
                  <c:v>18618</c:v>
                </c:pt>
                <c:pt idx="7476">
                  <c:v>18619</c:v>
                </c:pt>
                <c:pt idx="7477">
                  <c:v>18620</c:v>
                </c:pt>
                <c:pt idx="7478">
                  <c:v>18621</c:v>
                </c:pt>
                <c:pt idx="7479">
                  <c:v>18622</c:v>
                </c:pt>
                <c:pt idx="7480">
                  <c:v>18623</c:v>
                </c:pt>
                <c:pt idx="7481">
                  <c:v>18624</c:v>
                </c:pt>
                <c:pt idx="7482">
                  <c:v>18625</c:v>
                </c:pt>
                <c:pt idx="7483">
                  <c:v>18626</c:v>
                </c:pt>
                <c:pt idx="7484">
                  <c:v>18627</c:v>
                </c:pt>
                <c:pt idx="7485">
                  <c:v>18628</c:v>
                </c:pt>
                <c:pt idx="7486">
                  <c:v>18629</c:v>
                </c:pt>
                <c:pt idx="7487">
                  <c:v>18630</c:v>
                </c:pt>
                <c:pt idx="7488">
                  <c:v>18631</c:v>
                </c:pt>
                <c:pt idx="7489">
                  <c:v>18632</c:v>
                </c:pt>
                <c:pt idx="7490">
                  <c:v>18633</c:v>
                </c:pt>
                <c:pt idx="7491">
                  <c:v>18634</c:v>
                </c:pt>
                <c:pt idx="7492">
                  <c:v>18635</c:v>
                </c:pt>
                <c:pt idx="7493">
                  <c:v>18636</c:v>
                </c:pt>
                <c:pt idx="7494">
                  <c:v>18637</c:v>
                </c:pt>
                <c:pt idx="7495">
                  <c:v>18638</c:v>
                </c:pt>
                <c:pt idx="7496">
                  <c:v>18639</c:v>
                </c:pt>
                <c:pt idx="7497">
                  <c:v>18640</c:v>
                </c:pt>
                <c:pt idx="7498">
                  <c:v>18641</c:v>
                </c:pt>
                <c:pt idx="7499">
                  <c:v>18642</c:v>
                </c:pt>
                <c:pt idx="7500">
                  <c:v>18643</c:v>
                </c:pt>
                <c:pt idx="7501">
                  <c:v>18644</c:v>
                </c:pt>
                <c:pt idx="7502">
                  <c:v>18645</c:v>
                </c:pt>
                <c:pt idx="7503">
                  <c:v>18646</c:v>
                </c:pt>
                <c:pt idx="7504">
                  <c:v>18647</c:v>
                </c:pt>
                <c:pt idx="7505">
                  <c:v>18648</c:v>
                </c:pt>
                <c:pt idx="7506">
                  <c:v>18649</c:v>
                </c:pt>
                <c:pt idx="7507">
                  <c:v>18650</c:v>
                </c:pt>
                <c:pt idx="7508">
                  <c:v>18651</c:v>
                </c:pt>
                <c:pt idx="7509">
                  <c:v>18652</c:v>
                </c:pt>
                <c:pt idx="7510">
                  <c:v>18653</c:v>
                </c:pt>
                <c:pt idx="7511">
                  <c:v>18654</c:v>
                </c:pt>
                <c:pt idx="7512">
                  <c:v>18655</c:v>
                </c:pt>
                <c:pt idx="7513">
                  <c:v>18656</c:v>
                </c:pt>
                <c:pt idx="7514">
                  <c:v>18657</c:v>
                </c:pt>
                <c:pt idx="7515">
                  <c:v>18658</c:v>
                </c:pt>
                <c:pt idx="7516">
                  <c:v>18659</c:v>
                </c:pt>
                <c:pt idx="7517">
                  <c:v>18660</c:v>
                </c:pt>
                <c:pt idx="7518">
                  <c:v>18661</c:v>
                </c:pt>
                <c:pt idx="7519">
                  <c:v>18662</c:v>
                </c:pt>
                <c:pt idx="7520">
                  <c:v>18663</c:v>
                </c:pt>
                <c:pt idx="7521">
                  <c:v>18664</c:v>
                </c:pt>
                <c:pt idx="7522">
                  <c:v>18665</c:v>
                </c:pt>
                <c:pt idx="7523">
                  <c:v>18666</c:v>
                </c:pt>
                <c:pt idx="7524">
                  <c:v>18667</c:v>
                </c:pt>
                <c:pt idx="7525">
                  <c:v>18668</c:v>
                </c:pt>
                <c:pt idx="7526">
                  <c:v>18669</c:v>
                </c:pt>
                <c:pt idx="7527">
                  <c:v>18670</c:v>
                </c:pt>
                <c:pt idx="7528">
                  <c:v>18671</c:v>
                </c:pt>
                <c:pt idx="7529">
                  <c:v>18672</c:v>
                </c:pt>
                <c:pt idx="7530">
                  <c:v>18673</c:v>
                </c:pt>
                <c:pt idx="7531">
                  <c:v>18674</c:v>
                </c:pt>
                <c:pt idx="7532">
                  <c:v>18675</c:v>
                </c:pt>
                <c:pt idx="7533">
                  <c:v>18676</c:v>
                </c:pt>
                <c:pt idx="7534">
                  <c:v>18677</c:v>
                </c:pt>
                <c:pt idx="7535">
                  <c:v>18678</c:v>
                </c:pt>
                <c:pt idx="7536">
                  <c:v>18679</c:v>
                </c:pt>
                <c:pt idx="7537">
                  <c:v>18680</c:v>
                </c:pt>
                <c:pt idx="7538">
                  <c:v>18681</c:v>
                </c:pt>
                <c:pt idx="7539">
                  <c:v>18682</c:v>
                </c:pt>
                <c:pt idx="7540">
                  <c:v>18683</c:v>
                </c:pt>
                <c:pt idx="7541">
                  <c:v>18684</c:v>
                </c:pt>
                <c:pt idx="7542">
                  <c:v>18685</c:v>
                </c:pt>
                <c:pt idx="7543">
                  <c:v>18686</c:v>
                </c:pt>
                <c:pt idx="7544">
                  <c:v>18687</c:v>
                </c:pt>
                <c:pt idx="7545">
                  <c:v>18688</c:v>
                </c:pt>
                <c:pt idx="7546">
                  <c:v>18689</c:v>
                </c:pt>
                <c:pt idx="7547">
                  <c:v>18690</c:v>
                </c:pt>
                <c:pt idx="7548">
                  <c:v>18691</c:v>
                </c:pt>
                <c:pt idx="7549">
                  <c:v>18692</c:v>
                </c:pt>
                <c:pt idx="7550">
                  <c:v>18693</c:v>
                </c:pt>
                <c:pt idx="7551">
                  <c:v>18694</c:v>
                </c:pt>
                <c:pt idx="7552">
                  <c:v>18695</c:v>
                </c:pt>
                <c:pt idx="7553">
                  <c:v>18696</c:v>
                </c:pt>
                <c:pt idx="7554">
                  <c:v>18697</c:v>
                </c:pt>
                <c:pt idx="7555">
                  <c:v>18698</c:v>
                </c:pt>
                <c:pt idx="7556">
                  <c:v>18699</c:v>
                </c:pt>
                <c:pt idx="7557">
                  <c:v>18700</c:v>
                </c:pt>
                <c:pt idx="7558">
                  <c:v>18701</c:v>
                </c:pt>
                <c:pt idx="7559">
                  <c:v>18702</c:v>
                </c:pt>
                <c:pt idx="7560">
                  <c:v>18703</c:v>
                </c:pt>
                <c:pt idx="7561">
                  <c:v>18704</c:v>
                </c:pt>
                <c:pt idx="7562">
                  <c:v>18705</c:v>
                </c:pt>
                <c:pt idx="7563">
                  <c:v>18706</c:v>
                </c:pt>
                <c:pt idx="7564">
                  <c:v>18707</c:v>
                </c:pt>
                <c:pt idx="7565">
                  <c:v>18708</c:v>
                </c:pt>
                <c:pt idx="7566">
                  <c:v>18709</c:v>
                </c:pt>
                <c:pt idx="7567">
                  <c:v>18710</c:v>
                </c:pt>
                <c:pt idx="7568">
                  <c:v>18711</c:v>
                </c:pt>
                <c:pt idx="7569">
                  <c:v>18712</c:v>
                </c:pt>
                <c:pt idx="7570">
                  <c:v>18713</c:v>
                </c:pt>
                <c:pt idx="7571">
                  <c:v>18714</c:v>
                </c:pt>
                <c:pt idx="7572">
                  <c:v>18715</c:v>
                </c:pt>
                <c:pt idx="7573">
                  <c:v>18716</c:v>
                </c:pt>
                <c:pt idx="7574">
                  <c:v>18717</c:v>
                </c:pt>
                <c:pt idx="7575">
                  <c:v>18718</c:v>
                </c:pt>
                <c:pt idx="7576">
                  <c:v>18719</c:v>
                </c:pt>
                <c:pt idx="7577">
                  <c:v>18720</c:v>
                </c:pt>
                <c:pt idx="7578">
                  <c:v>18721</c:v>
                </c:pt>
                <c:pt idx="7579">
                  <c:v>18722</c:v>
                </c:pt>
                <c:pt idx="7580">
                  <c:v>18723</c:v>
                </c:pt>
                <c:pt idx="7581">
                  <c:v>18724</c:v>
                </c:pt>
                <c:pt idx="7582">
                  <c:v>18725</c:v>
                </c:pt>
                <c:pt idx="7583">
                  <c:v>18726</c:v>
                </c:pt>
                <c:pt idx="7584">
                  <c:v>18727</c:v>
                </c:pt>
                <c:pt idx="7585">
                  <c:v>18728</c:v>
                </c:pt>
                <c:pt idx="7586">
                  <c:v>18729</c:v>
                </c:pt>
                <c:pt idx="7587">
                  <c:v>18730</c:v>
                </c:pt>
                <c:pt idx="7588">
                  <c:v>18731</c:v>
                </c:pt>
                <c:pt idx="7589">
                  <c:v>18732</c:v>
                </c:pt>
                <c:pt idx="7590">
                  <c:v>18733</c:v>
                </c:pt>
                <c:pt idx="7591">
                  <c:v>18734</c:v>
                </c:pt>
                <c:pt idx="7592">
                  <c:v>18735</c:v>
                </c:pt>
                <c:pt idx="7593">
                  <c:v>18736</c:v>
                </c:pt>
                <c:pt idx="7594">
                  <c:v>18737</c:v>
                </c:pt>
                <c:pt idx="7595">
                  <c:v>18738</c:v>
                </c:pt>
                <c:pt idx="7596">
                  <c:v>18739</c:v>
                </c:pt>
                <c:pt idx="7597">
                  <c:v>18740</c:v>
                </c:pt>
                <c:pt idx="7598">
                  <c:v>18741</c:v>
                </c:pt>
                <c:pt idx="7599">
                  <c:v>18742</c:v>
                </c:pt>
                <c:pt idx="7600">
                  <c:v>18743</c:v>
                </c:pt>
                <c:pt idx="7601">
                  <c:v>18744</c:v>
                </c:pt>
                <c:pt idx="7602">
                  <c:v>18745</c:v>
                </c:pt>
                <c:pt idx="7603">
                  <c:v>18746</c:v>
                </c:pt>
                <c:pt idx="7604">
                  <c:v>18747</c:v>
                </c:pt>
                <c:pt idx="7605">
                  <c:v>18748</c:v>
                </c:pt>
                <c:pt idx="7606">
                  <c:v>18749</c:v>
                </c:pt>
                <c:pt idx="7607">
                  <c:v>18750</c:v>
                </c:pt>
                <c:pt idx="7608">
                  <c:v>18751</c:v>
                </c:pt>
                <c:pt idx="7609">
                  <c:v>18752</c:v>
                </c:pt>
                <c:pt idx="7610">
                  <c:v>18753</c:v>
                </c:pt>
                <c:pt idx="7611">
                  <c:v>18754</c:v>
                </c:pt>
                <c:pt idx="7612">
                  <c:v>18755</c:v>
                </c:pt>
                <c:pt idx="7613">
                  <c:v>18756</c:v>
                </c:pt>
                <c:pt idx="7614">
                  <c:v>18757</c:v>
                </c:pt>
                <c:pt idx="7615">
                  <c:v>18758</c:v>
                </c:pt>
                <c:pt idx="7616">
                  <c:v>18759</c:v>
                </c:pt>
                <c:pt idx="7617">
                  <c:v>18760</c:v>
                </c:pt>
                <c:pt idx="7618">
                  <c:v>18761</c:v>
                </c:pt>
                <c:pt idx="7619">
                  <c:v>18762</c:v>
                </c:pt>
                <c:pt idx="7620">
                  <c:v>18763</c:v>
                </c:pt>
                <c:pt idx="7621">
                  <c:v>18764</c:v>
                </c:pt>
                <c:pt idx="7622">
                  <c:v>18765</c:v>
                </c:pt>
                <c:pt idx="7623">
                  <c:v>18766</c:v>
                </c:pt>
                <c:pt idx="7624">
                  <c:v>18767</c:v>
                </c:pt>
                <c:pt idx="7625">
                  <c:v>18768</c:v>
                </c:pt>
                <c:pt idx="7626">
                  <c:v>18769</c:v>
                </c:pt>
                <c:pt idx="7627">
                  <c:v>18770</c:v>
                </c:pt>
                <c:pt idx="7628">
                  <c:v>18771</c:v>
                </c:pt>
                <c:pt idx="7629">
                  <c:v>18772</c:v>
                </c:pt>
                <c:pt idx="7630">
                  <c:v>18773</c:v>
                </c:pt>
                <c:pt idx="7631">
                  <c:v>18774</c:v>
                </c:pt>
                <c:pt idx="7632">
                  <c:v>18775</c:v>
                </c:pt>
                <c:pt idx="7633">
                  <c:v>18776</c:v>
                </c:pt>
                <c:pt idx="7634">
                  <c:v>18777</c:v>
                </c:pt>
                <c:pt idx="7635">
                  <c:v>18778</c:v>
                </c:pt>
                <c:pt idx="7636">
                  <c:v>18779</c:v>
                </c:pt>
                <c:pt idx="7637">
                  <c:v>18780</c:v>
                </c:pt>
                <c:pt idx="7638">
                  <c:v>18781</c:v>
                </c:pt>
                <c:pt idx="7639">
                  <c:v>18782</c:v>
                </c:pt>
                <c:pt idx="7640">
                  <c:v>18783</c:v>
                </c:pt>
                <c:pt idx="7641">
                  <c:v>18784</c:v>
                </c:pt>
                <c:pt idx="7642">
                  <c:v>18785</c:v>
                </c:pt>
                <c:pt idx="7643">
                  <c:v>18786</c:v>
                </c:pt>
                <c:pt idx="7644">
                  <c:v>18787</c:v>
                </c:pt>
                <c:pt idx="7645">
                  <c:v>18788</c:v>
                </c:pt>
                <c:pt idx="7646">
                  <c:v>18789</c:v>
                </c:pt>
                <c:pt idx="7647">
                  <c:v>18790</c:v>
                </c:pt>
                <c:pt idx="7648">
                  <c:v>18791</c:v>
                </c:pt>
                <c:pt idx="7649">
                  <c:v>18792</c:v>
                </c:pt>
                <c:pt idx="7650">
                  <c:v>18793</c:v>
                </c:pt>
                <c:pt idx="7651">
                  <c:v>18794</c:v>
                </c:pt>
                <c:pt idx="7652">
                  <c:v>18795</c:v>
                </c:pt>
                <c:pt idx="7653">
                  <c:v>18796</c:v>
                </c:pt>
                <c:pt idx="7654">
                  <c:v>18797</c:v>
                </c:pt>
                <c:pt idx="7655">
                  <c:v>18798</c:v>
                </c:pt>
                <c:pt idx="7656">
                  <c:v>18799</c:v>
                </c:pt>
                <c:pt idx="7657">
                  <c:v>18800</c:v>
                </c:pt>
                <c:pt idx="7658">
                  <c:v>18801</c:v>
                </c:pt>
                <c:pt idx="7659">
                  <c:v>18802</c:v>
                </c:pt>
                <c:pt idx="7660">
                  <c:v>18803</c:v>
                </c:pt>
                <c:pt idx="7661">
                  <c:v>18804</c:v>
                </c:pt>
                <c:pt idx="7662">
                  <c:v>18805</c:v>
                </c:pt>
                <c:pt idx="7663">
                  <c:v>18806</c:v>
                </c:pt>
                <c:pt idx="7664">
                  <c:v>18807</c:v>
                </c:pt>
                <c:pt idx="7665">
                  <c:v>18808</c:v>
                </c:pt>
                <c:pt idx="7666">
                  <c:v>18809</c:v>
                </c:pt>
                <c:pt idx="7667">
                  <c:v>18810</c:v>
                </c:pt>
                <c:pt idx="7668">
                  <c:v>18811</c:v>
                </c:pt>
                <c:pt idx="7669">
                  <c:v>18812</c:v>
                </c:pt>
                <c:pt idx="7670">
                  <c:v>18813</c:v>
                </c:pt>
                <c:pt idx="7671">
                  <c:v>18814</c:v>
                </c:pt>
                <c:pt idx="7672">
                  <c:v>18815</c:v>
                </c:pt>
                <c:pt idx="7673">
                  <c:v>18816</c:v>
                </c:pt>
                <c:pt idx="7674">
                  <c:v>18817</c:v>
                </c:pt>
                <c:pt idx="7675">
                  <c:v>18818</c:v>
                </c:pt>
                <c:pt idx="7676">
                  <c:v>18819</c:v>
                </c:pt>
                <c:pt idx="7677">
                  <c:v>18820</c:v>
                </c:pt>
                <c:pt idx="7678">
                  <c:v>18821</c:v>
                </c:pt>
                <c:pt idx="7679">
                  <c:v>18822</c:v>
                </c:pt>
                <c:pt idx="7680">
                  <c:v>18823</c:v>
                </c:pt>
                <c:pt idx="7681">
                  <c:v>18824</c:v>
                </c:pt>
                <c:pt idx="7682">
                  <c:v>18825</c:v>
                </c:pt>
                <c:pt idx="7683">
                  <c:v>18826</c:v>
                </c:pt>
                <c:pt idx="7684">
                  <c:v>18827</c:v>
                </c:pt>
                <c:pt idx="7685">
                  <c:v>18828</c:v>
                </c:pt>
                <c:pt idx="7686">
                  <c:v>18829</c:v>
                </c:pt>
                <c:pt idx="7687">
                  <c:v>18830</c:v>
                </c:pt>
                <c:pt idx="7688">
                  <c:v>18831</c:v>
                </c:pt>
                <c:pt idx="7689">
                  <c:v>18832</c:v>
                </c:pt>
                <c:pt idx="7690">
                  <c:v>18833</c:v>
                </c:pt>
                <c:pt idx="7691">
                  <c:v>18834</c:v>
                </c:pt>
                <c:pt idx="7692">
                  <c:v>18835</c:v>
                </c:pt>
                <c:pt idx="7693">
                  <c:v>18836</c:v>
                </c:pt>
                <c:pt idx="7694">
                  <c:v>18837</c:v>
                </c:pt>
                <c:pt idx="7695">
                  <c:v>18838</c:v>
                </c:pt>
                <c:pt idx="7696">
                  <c:v>18839</c:v>
                </c:pt>
                <c:pt idx="7697">
                  <c:v>18840</c:v>
                </c:pt>
                <c:pt idx="7698">
                  <c:v>18841</c:v>
                </c:pt>
                <c:pt idx="7699">
                  <c:v>18842</c:v>
                </c:pt>
                <c:pt idx="7700">
                  <c:v>18843</c:v>
                </c:pt>
                <c:pt idx="7701">
                  <c:v>18844</c:v>
                </c:pt>
                <c:pt idx="7702">
                  <c:v>18845</c:v>
                </c:pt>
                <c:pt idx="7703">
                  <c:v>18846</c:v>
                </c:pt>
                <c:pt idx="7704">
                  <c:v>18847</c:v>
                </c:pt>
                <c:pt idx="7705">
                  <c:v>18848</c:v>
                </c:pt>
                <c:pt idx="7706">
                  <c:v>18849</c:v>
                </c:pt>
                <c:pt idx="7707">
                  <c:v>18850</c:v>
                </c:pt>
                <c:pt idx="7708">
                  <c:v>18851</c:v>
                </c:pt>
                <c:pt idx="7709">
                  <c:v>18852</c:v>
                </c:pt>
                <c:pt idx="7710">
                  <c:v>18853</c:v>
                </c:pt>
                <c:pt idx="7711">
                  <c:v>18854</c:v>
                </c:pt>
                <c:pt idx="7712">
                  <c:v>18855</c:v>
                </c:pt>
                <c:pt idx="7713">
                  <c:v>18856</c:v>
                </c:pt>
                <c:pt idx="7714">
                  <c:v>18857</c:v>
                </c:pt>
                <c:pt idx="7715">
                  <c:v>18858</c:v>
                </c:pt>
                <c:pt idx="7716">
                  <c:v>18859</c:v>
                </c:pt>
                <c:pt idx="7717">
                  <c:v>18860</c:v>
                </c:pt>
                <c:pt idx="7718">
                  <c:v>18861</c:v>
                </c:pt>
                <c:pt idx="7719">
                  <c:v>18862</c:v>
                </c:pt>
                <c:pt idx="7720">
                  <c:v>18863</c:v>
                </c:pt>
                <c:pt idx="7721">
                  <c:v>18864</c:v>
                </c:pt>
                <c:pt idx="7722">
                  <c:v>18865</c:v>
                </c:pt>
                <c:pt idx="7723">
                  <c:v>18866</c:v>
                </c:pt>
                <c:pt idx="7724">
                  <c:v>18867</c:v>
                </c:pt>
                <c:pt idx="7725">
                  <c:v>18868</c:v>
                </c:pt>
                <c:pt idx="7726">
                  <c:v>18869</c:v>
                </c:pt>
                <c:pt idx="7727">
                  <c:v>18870</c:v>
                </c:pt>
                <c:pt idx="7728">
                  <c:v>18871</c:v>
                </c:pt>
                <c:pt idx="7729">
                  <c:v>18872</c:v>
                </c:pt>
                <c:pt idx="7730">
                  <c:v>18873</c:v>
                </c:pt>
                <c:pt idx="7731">
                  <c:v>18874</c:v>
                </c:pt>
                <c:pt idx="7732">
                  <c:v>18875</c:v>
                </c:pt>
                <c:pt idx="7733">
                  <c:v>18876</c:v>
                </c:pt>
                <c:pt idx="7734">
                  <c:v>18877</c:v>
                </c:pt>
                <c:pt idx="7735">
                  <c:v>18878</c:v>
                </c:pt>
                <c:pt idx="7736">
                  <c:v>18879</c:v>
                </c:pt>
                <c:pt idx="7737">
                  <c:v>18880</c:v>
                </c:pt>
                <c:pt idx="7738">
                  <c:v>18881</c:v>
                </c:pt>
                <c:pt idx="7739">
                  <c:v>18882</c:v>
                </c:pt>
                <c:pt idx="7740">
                  <c:v>18883</c:v>
                </c:pt>
                <c:pt idx="7741">
                  <c:v>18884</c:v>
                </c:pt>
                <c:pt idx="7742">
                  <c:v>18885</c:v>
                </c:pt>
                <c:pt idx="7743">
                  <c:v>18886</c:v>
                </c:pt>
                <c:pt idx="7744">
                  <c:v>18887</c:v>
                </c:pt>
                <c:pt idx="7745">
                  <c:v>18888</c:v>
                </c:pt>
                <c:pt idx="7746">
                  <c:v>18889</c:v>
                </c:pt>
                <c:pt idx="7747">
                  <c:v>18890</c:v>
                </c:pt>
                <c:pt idx="7748">
                  <c:v>18891</c:v>
                </c:pt>
                <c:pt idx="7749">
                  <c:v>18892</c:v>
                </c:pt>
                <c:pt idx="7750">
                  <c:v>18893</c:v>
                </c:pt>
                <c:pt idx="7751">
                  <c:v>18894</c:v>
                </c:pt>
                <c:pt idx="7752">
                  <c:v>18895</c:v>
                </c:pt>
                <c:pt idx="7753">
                  <c:v>18896</c:v>
                </c:pt>
                <c:pt idx="7754">
                  <c:v>18897</c:v>
                </c:pt>
                <c:pt idx="7755">
                  <c:v>18898</c:v>
                </c:pt>
                <c:pt idx="7756">
                  <c:v>18899</c:v>
                </c:pt>
                <c:pt idx="7757">
                  <c:v>18900</c:v>
                </c:pt>
                <c:pt idx="7758">
                  <c:v>18901</c:v>
                </c:pt>
                <c:pt idx="7759">
                  <c:v>18902</c:v>
                </c:pt>
                <c:pt idx="7760">
                  <c:v>18903</c:v>
                </c:pt>
                <c:pt idx="7761">
                  <c:v>18904</c:v>
                </c:pt>
                <c:pt idx="7762">
                  <c:v>18905</c:v>
                </c:pt>
                <c:pt idx="7763">
                  <c:v>18906</c:v>
                </c:pt>
                <c:pt idx="7764">
                  <c:v>18907</c:v>
                </c:pt>
                <c:pt idx="7765">
                  <c:v>18908</c:v>
                </c:pt>
                <c:pt idx="7766">
                  <c:v>18909</c:v>
                </c:pt>
                <c:pt idx="7767">
                  <c:v>18910</c:v>
                </c:pt>
                <c:pt idx="7768">
                  <c:v>18911</c:v>
                </c:pt>
                <c:pt idx="7769">
                  <c:v>18912</c:v>
                </c:pt>
                <c:pt idx="7770">
                  <c:v>18913</c:v>
                </c:pt>
                <c:pt idx="7771">
                  <c:v>18914</c:v>
                </c:pt>
                <c:pt idx="7772">
                  <c:v>18915</c:v>
                </c:pt>
                <c:pt idx="7773">
                  <c:v>18916</c:v>
                </c:pt>
                <c:pt idx="7774">
                  <c:v>18917</c:v>
                </c:pt>
                <c:pt idx="7775">
                  <c:v>18918</c:v>
                </c:pt>
                <c:pt idx="7776">
                  <c:v>18919</c:v>
                </c:pt>
                <c:pt idx="7777">
                  <c:v>18920</c:v>
                </c:pt>
                <c:pt idx="7778">
                  <c:v>18921</c:v>
                </c:pt>
                <c:pt idx="7779">
                  <c:v>18922</c:v>
                </c:pt>
                <c:pt idx="7780">
                  <c:v>18923</c:v>
                </c:pt>
                <c:pt idx="7781">
                  <c:v>18924</c:v>
                </c:pt>
                <c:pt idx="7782">
                  <c:v>18925</c:v>
                </c:pt>
                <c:pt idx="7783">
                  <c:v>18926</c:v>
                </c:pt>
                <c:pt idx="7784">
                  <c:v>18927</c:v>
                </c:pt>
                <c:pt idx="7785">
                  <c:v>18928</c:v>
                </c:pt>
                <c:pt idx="7786">
                  <c:v>18929</c:v>
                </c:pt>
                <c:pt idx="7787">
                  <c:v>18930</c:v>
                </c:pt>
                <c:pt idx="7788">
                  <c:v>18931</c:v>
                </c:pt>
                <c:pt idx="7789">
                  <c:v>18932</c:v>
                </c:pt>
                <c:pt idx="7790">
                  <c:v>18933</c:v>
                </c:pt>
                <c:pt idx="7791">
                  <c:v>18934</c:v>
                </c:pt>
                <c:pt idx="7792">
                  <c:v>18935</c:v>
                </c:pt>
                <c:pt idx="7793">
                  <c:v>18936</c:v>
                </c:pt>
                <c:pt idx="7794">
                  <c:v>18937</c:v>
                </c:pt>
                <c:pt idx="7795">
                  <c:v>18938</c:v>
                </c:pt>
                <c:pt idx="7796">
                  <c:v>18939</c:v>
                </c:pt>
                <c:pt idx="7797">
                  <c:v>18940</c:v>
                </c:pt>
                <c:pt idx="7798">
                  <c:v>18941</c:v>
                </c:pt>
                <c:pt idx="7799">
                  <c:v>18942</c:v>
                </c:pt>
                <c:pt idx="7800">
                  <c:v>18943</c:v>
                </c:pt>
                <c:pt idx="7801">
                  <c:v>18944</c:v>
                </c:pt>
                <c:pt idx="7802">
                  <c:v>18945</c:v>
                </c:pt>
                <c:pt idx="7803">
                  <c:v>18946</c:v>
                </c:pt>
                <c:pt idx="7804">
                  <c:v>18947</c:v>
                </c:pt>
                <c:pt idx="7805">
                  <c:v>18948</c:v>
                </c:pt>
                <c:pt idx="7806">
                  <c:v>18949</c:v>
                </c:pt>
                <c:pt idx="7807">
                  <c:v>18950</c:v>
                </c:pt>
                <c:pt idx="7808">
                  <c:v>18951</c:v>
                </c:pt>
                <c:pt idx="7809">
                  <c:v>18952</c:v>
                </c:pt>
                <c:pt idx="7810">
                  <c:v>18953</c:v>
                </c:pt>
                <c:pt idx="7811">
                  <c:v>18954</c:v>
                </c:pt>
                <c:pt idx="7812">
                  <c:v>18955</c:v>
                </c:pt>
                <c:pt idx="7813">
                  <c:v>18956</c:v>
                </c:pt>
                <c:pt idx="7814">
                  <c:v>18957</c:v>
                </c:pt>
                <c:pt idx="7815">
                  <c:v>18958</c:v>
                </c:pt>
                <c:pt idx="7816">
                  <c:v>18959</c:v>
                </c:pt>
                <c:pt idx="7817">
                  <c:v>18960</c:v>
                </c:pt>
                <c:pt idx="7818">
                  <c:v>18961</c:v>
                </c:pt>
                <c:pt idx="7819">
                  <c:v>18962</c:v>
                </c:pt>
                <c:pt idx="7820">
                  <c:v>18963</c:v>
                </c:pt>
                <c:pt idx="7821">
                  <c:v>18964</c:v>
                </c:pt>
                <c:pt idx="7822">
                  <c:v>18965</c:v>
                </c:pt>
                <c:pt idx="7823">
                  <c:v>18966</c:v>
                </c:pt>
                <c:pt idx="7824">
                  <c:v>18967</c:v>
                </c:pt>
                <c:pt idx="7825">
                  <c:v>18968</c:v>
                </c:pt>
                <c:pt idx="7826">
                  <c:v>18969</c:v>
                </c:pt>
                <c:pt idx="7827">
                  <c:v>18970</c:v>
                </c:pt>
                <c:pt idx="7828">
                  <c:v>18971</c:v>
                </c:pt>
                <c:pt idx="7829">
                  <c:v>18972</c:v>
                </c:pt>
                <c:pt idx="7830">
                  <c:v>18973</c:v>
                </c:pt>
                <c:pt idx="7831">
                  <c:v>18974</c:v>
                </c:pt>
                <c:pt idx="7832">
                  <c:v>18975</c:v>
                </c:pt>
                <c:pt idx="7833">
                  <c:v>18976</c:v>
                </c:pt>
                <c:pt idx="7834">
                  <c:v>18977</c:v>
                </c:pt>
                <c:pt idx="7835">
                  <c:v>18978</c:v>
                </c:pt>
                <c:pt idx="7836">
                  <c:v>18979</c:v>
                </c:pt>
                <c:pt idx="7837">
                  <c:v>18980</c:v>
                </c:pt>
                <c:pt idx="7838">
                  <c:v>18981</c:v>
                </c:pt>
                <c:pt idx="7839">
                  <c:v>18982</c:v>
                </c:pt>
                <c:pt idx="7840">
                  <c:v>18983</c:v>
                </c:pt>
                <c:pt idx="7841">
                  <c:v>18984</c:v>
                </c:pt>
                <c:pt idx="7842">
                  <c:v>18985</c:v>
                </c:pt>
                <c:pt idx="7843">
                  <c:v>18986</c:v>
                </c:pt>
                <c:pt idx="7844">
                  <c:v>18987</c:v>
                </c:pt>
                <c:pt idx="7845">
                  <c:v>18988</c:v>
                </c:pt>
                <c:pt idx="7846">
                  <c:v>18989</c:v>
                </c:pt>
                <c:pt idx="7847">
                  <c:v>18990</c:v>
                </c:pt>
                <c:pt idx="7848">
                  <c:v>18991</c:v>
                </c:pt>
                <c:pt idx="7849">
                  <c:v>18992</c:v>
                </c:pt>
                <c:pt idx="7850">
                  <c:v>18993</c:v>
                </c:pt>
                <c:pt idx="7851">
                  <c:v>18994</c:v>
                </c:pt>
                <c:pt idx="7852">
                  <c:v>18995</c:v>
                </c:pt>
                <c:pt idx="7853">
                  <c:v>18996</c:v>
                </c:pt>
                <c:pt idx="7854">
                  <c:v>18997</c:v>
                </c:pt>
                <c:pt idx="7855">
                  <c:v>18998</c:v>
                </c:pt>
                <c:pt idx="7856">
                  <c:v>18999</c:v>
                </c:pt>
                <c:pt idx="7857">
                  <c:v>19000</c:v>
                </c:pt>
                <c:pt idx="7858">
                  <c:v>19001</c:v>
                </c:pt>
                <c:pt idx="7859">
                  <c:v>19002</c:v>
                </c:pt>
                <c:pt idx="7860">
                  <c:v>19003</c:v>
                </c:pt>
                <c:pt idx="7861">
                  <c:v>19004</c:v>
                </c:pt>
                <c:pt idx="7862">
                  <c:v>19005</c:v>
                </c:pt>
                <c:pt idx="7863">
                  <c:v>19006</c:v>
                </c:pt>
                <c:pt idx="7864">
                  <c:v>19007</c:v>
                </c:pt>
                <c:pt idx="7865">
                  <c:v>19008</c:v>
                </c:pt>
                <c:pt idx="7866">
                  <c:v>19009</c:v>
                </c:pt>
                <c:pt idx="7867">
                  <c:v>19010</c:v>
                </c:pt>
                <c:pt idx="7868">
                  <c:v>19011</c:v>
                </c:pt>
                <c:pt idx="7869">
                  <c:v>19012</c:v>
                </c:pt>
                <c:pt idx="7870">
                  <c:v>19013</c:v>
                </c:pt>
                <c:pt idx="7871">
                  <c:v>19014</c:v>
                </c:pt>
                <c:pt idx="7872">
                  <c:v>19015</c:v>
                </c:pt>
                <c:pt idx="7873">
                  <c:v>19016</c:v>
                </c:pt>
                <c:pt idx="7874">
                  <c:v>19017</c:v>
                </c:pt>
                <c:pt idx="7875">
                  <c:v>19018</c:v>
                </c:pt>
                <c:pt idx="7876">
                  <c:v>19019</c:v>
                </c:pt>
                <c:pt idx="7877">
                  <c:v>19020</c:v>
                </c:pt>
                <c:pt idx="7878">
                  <c:v>19021</c:v>
                </c:pt>
                <c:pt idx="7879">
                  <c:v>19022</c:v>
                </c:pt>
                <c:pt idx="7880">
                  <c:v>19023</c:v>
                </c:pt>
                <c:pt idx="7881">
                  <c:v>19024</c:v>
                </c:pt>
                <c:pt idx="7882">
                  <c:v>19025</c:v>
                </c:pt>
                <c:pt idx="7883">
                  <c:v>19026</c:v>
                </c:pt>
                <c:pt idx="7884">
                  <c:v>19027</c:v>
                </c:pt>
                <c:pt idx="7885">
                  <c:v>19028</c:v>
                </c:pt>
                <c:pt idx="7886">
                  <c:v>19029</c:v>
                </c:pt>
                <c:pt idx="7887">
                  <c:v>19030</c:v>
                </c:pt>
                <c:pt idx="7888">
                  <c:v>19031</c:v>
                </c:pt>
                <c:pt idx="7889">
                  <c:v>19032</c:v>
                </c:pt>
                <c:pt idx="7890">
                  <c:v>19033</c:v>
                </c:pt>
                <c:pt idx="7891">
                  <c:v>19034</c:v>
                </c:pt>
                <c:pt idx="7892">
                  <c:v>19035</c:v>
                </c:pt>
                <c:pt idx="7893">
                  <c:v>19036</c:v>
                </c:pt>
                <c:pt idx="7894">
                  <c:v>19037</c:v>
                </c:pt>
                <c:pt idx="7895">
                  <c:v>19038</c:v>
                </c:pt>
                <c:pt idx="7896">
                  <c:v>19039</c:v>
                </c:pt>
                <c:pt idx="7897">
                  <c:v>19040</c:v>
                </c:pt>
                <c:pt idx="7898">
                  <c:v>19041</c:v>
                </c:pt>
                <c:pt idx="7899">
                  <c:v>19042</c:v>
                </c:pt>
                <c:pt idx="7900">
                  <c:v>19043</c:v>
                </c:pt>
                <c:pt idx="7901">
                  <c:v>19044</c:v>
                </c:pt>
                <c:pt idx="7902">
                  <c:v>19045</c:v>
                </c:pt>
                <c:pt idx="7903">
                  <c:v>19046</c:v>
                </c:pt>
                <c:pt idx="7904">
                  <c:v>19047</c:v>
                </c:pt>
                <c:pt idx="7905">
                  <c:v>19048</c:v>
                </c:pt>
                <c:pt idx="7906">
                  <c:v>19049</c:v>
                </c:pt>
                <c:pt idx="7907">
                  <c:v>19050</c:v>
                </c:pt>
                <c:pt idx="7908">
                  <c:v>19051</c:v>
                </c:pt>
                <c:pt idx="7909">
                  <c:v>19052</c:v>
                </c:pt>
                <c:pt idx="7910">
                  <c:v>19053</c:v>
                </c:pt>
                <c:pt idx="7911">
                  <c:v>19054</c:v>
                </c:pt>
                <c:pt idx="7912">
                  <c:v>19055</c:v>
                </c:pt>
                <c:pt idx="7913">
                  <c:v>19056</c:v>
                </c:pt>
                <c:pt idx="7914">
                  <c:v>19057</c:v>
                </c:pt>
                <c:pt idx="7915">
                  <c:v>19058</c:v>
                </c:pt>
                <c:pt idx="7916">
                  <c:v>19059</c:v>
                </c:pt>
                <c:pt idx="7917">
                  <c:v>19060</c:v>
                </c:pt>
                <c:pt idx="7918">
                  <c:v>19061</c:v>
                </c:pt>
                <c:pt idx="7919">
                  <c:v>19062</c:v>
                </c:pt>
                <c:pt idx="7920">
                  <c:v>19063</c:v>
                </c:pt>
                <c:pt idx="7921">
                  <c:v>19064</c:v>
                </c:pt>
                <c:pt idx="7922">
                  <c:v>19065</c:v>
                </c:pt>
                <c:pt idx="7923">
                  <c:v>19066</c:v>
                </c:pt>
                <c:pt idx="7924">
                  <c:v>19067</c:v>
                </c:pt>
                <c:pt idx="7925">
                  <c:v>19068</c:v>
                </c:pt>
                <c:pt idx="7926">
                  <c:v>19069</c:v>
                </c:pt>
                <c:pt idx="7927">
                  <c:v>19070</c:v>
                </c:pt>
                <c:pt idx="7928">
                  <c:v>19071</c:v>
                </c:pt>
                <c:pt idx="7929">
                  <c:v>19072</c:v>
                </c:pt>
                <c:pt idx="7930">
                  <c:v>19073</c:v>
                </c:pt>
                <c:pt idx="7931">
                  <c:v>19074</c:v>
                </c:pt>
                <c:pt idx="7932">
                  <c:v>19075</c:v>
                </c:pt>
                <c:pt idx="7933">
                  <c:v>19076</c:v>
                </c:pt>
                <c:pt idx="7934">
                  <c:v>19077</c:v>
                </c:pt>
                <c:pt idx="7935">
                  <c:v>19078</c:v>
                </c:pt>
                <c:pt idx="7936">
                  <c:v>19079</c:v>
                </c:pt>
                <c:pt idx="7937">
                  <c:v>19080</c:v>
                </c:pt>
                <c:pt idx="7938">
                  <c:v>19081</c:v>
                </c:pt>
                <c:pt idx="7939">
                  <c:v>19082</c:v>
                </c:pt>
                <c:pt idx="7940">
                  <c:v>19083</c:v>
                </c:pt>
                <c:pt idx="7941">
                  <c:v>19084</c:v>
                </c:pt>
                <c:pt idx="7942">
                  <c:v>19085</c:v>
                </c:pt>
                <c:pt idx="7943">
                  <c:v>19086</c:v>
                </c:pt>
                <c:pt idx="7944">
                  <c:v>19087</c:v>
                </c:pt>
                <c:pt idx="7945">
                  <c:v>19088</c:v>
                </c:pt>
                <c:pt idx="7946">
                  <c:v>19089</c:v>
                </c:pt>
                <c:pt idx="7947">
                  <c:v>19090</c:v>
                </c:pt>
                <c:pt idx="7948">
                  <c:v>19091</c:v>
                </c:pt>
                <c:pt idx="7949">
                  <c:v>19092</c:v>
                </c:pt>
                <c:pt idx="7950">
                  <c:v>19093</c:v>
                </c:pt>
                <c:pt idx="7951">
                  <c:v>19094</c:v>
                </c:pt>
                <c:pt idx="7952">
                  <c:v>19095</c:v>
                </c:pt>
                <c:pt idx="7953">
                  <c:v>19096</c:v>
                </c:pt>
                <c:pt idx="7954">
                  <c:v>19097</c:v>
                </c:pt>
                <c:pt idx="7955">
                  <c:v>19098</c:v>
                </c:pt>
                <c:pt idx="7956">
                  <c:v>19099</c:v>
                </c:pt>
                <c:pt idx="7957">
                  <c:v>19100</c:v>
                </c:pt>
                <c:pt idx="7958">
                  <c:v>19101</c:v>
                </c:pt>
                <c:pt idx="7959">
                  <c:v>19102</c:v>
                </c:pt>
                <c:pt idx="7960">
                  <c:v>19103</c:v>
                </c:pt>
                <c:pt idx="7961">
                  <c:v>19104</c:v>
                </c:pt>
                <c:pt idx="7962">
                  <c:v>19105</c:v>
                </c:pt>
                <c:pt idx="7963">
                  <c:v>19106</c:v>
                </c:pt>
                <c:pt idx="7964">
                  <c:v>19107</c:v>
                </c:pt>
                <c:pt idx="7965">
                  <c:v>19108</c:v>
                </c:pt>
                <c:pt idx="7966">
                  <c:v>19109</c:v>
                </c:pt>
                <c:pt idx="7967">
                  <c:v>19110</c:v>
                </c:pt>
                <c:pt idx="7968">
                  <c:v>19111</c:v>
                </c:pt>
                <c:pt idx="7969">
                  <c:v>19112</c:v>
                </c:pt>
                <c:pt idx="7970">
                  <c:v>19113</c:v>
                </c:pt>
                <c:pt idx="7971">
                  <c:v>19114</c:v>
                </c:pt>
                <c:pt idx="7972">
                  <c:v>19115</c:v>
                </c:pt>
                <c:pt idx="7973">
                  <c:v>19116</c:v>
                </c:pt>
                <c:pt idx="7974">
                  <c:v>19117</c:v>
                </c:pt>
                <c:pt idx="7975">
                  <c:v>19118</c:v>
                </c:pt>
                <c:pt idx="7976">
                  <c:v>19119</c:v>
                </c:pt>
                <c:pt idx="7977">
                  <c:v>19120</c:v>
                </c:pt>
                <c:pt idx="7978">
                  <c:v>19121</c:v>
                </c:pt>
                <c:pt idx="7979">
                  <c:v>19122</c:v>
                </c:pt>
                <c:pt idx="7980">
                  <c:v>19123</c:v>
                </c:pt>
                <c:pt idx="7981">
                  <c:v>19124</c:v>
                </c:pt>
                <c:pt idx="7982">
                  <c:v>19125</c:v>
                </c:pt>
                <c:pt idx="7983">
                  <c:v>19126</c:v>
                </c:pt>
                <c:pt idx="7984">
                  <c:v>19127</c:v>
                </c:pt>
                <c:pt idx="7985">
                  <c:v>19128</c:v>
                </c:pt>
                <c:pt idx="7986">
                  <c:v>19129</c:v>
                </c:pt>
                <c:pt idx="7987">
                  <c:v>19130</c:v>
                </c:pt>
                <c:pt idx="7988">
                  <c:v>19131</c:v>
                </c:pt>
                <c:pt idx="7989">
                  <c:v>19132</c:v>
                </c:pt>
                <c:pt idx="7990">
                  <c:v>19133</c:v>
                </c:pt>
                <c:pt idx="7991">
                  <c:v>19134</c:v>
                </c:pt>
                <c:pt idx="7992">
                  <c:v>19135</c:v>
                </c:pt>
                <c:pt idx="7993">
                  <c:v>19136</c:v>
                </c:pt>
                <c:pt idx="7994">
                  <c:v>19137</c:v>
                </c:pt>
                <c:pt idx="7995">
                  <c:v>19138</c:v>
                </c:pt>
                <c:pt idx="7996">
                  <c:v>19139</c:v>
                </c:pt>
                <c:pt idx="7997">
                  <c:v>19140</c:v>
                </c:pt>
                <c:pt idx="7998">
                  <c:v>19141</c:v>
                </c:pt>
                <c:pt idx="7999">
                  <c:v>19142</c:v>
                </c:pt>
                <c:pt idx="8000">
                  <c:v>19143</c:v>
                </c:pt>
                <c:pt idx="8001">
                  <c:v>19144</c:v>
                </c:pt>
                <c:pt idx="8002">
                  <c:v>19145</c:v>
                </c:pt>
                <c:pt idx="8003">
                  <c:v>19146</c:v>
                </c:pt>
                <c:pt idx="8004">
                  <c:v>19147</c:v>
                </c:pt>
                <c:pt idx="8005">
                  <c:v>19148</c:v>
                </c:pt>
                <c:pt idx="8006">
                  <c:v>19149</c:v>
                </c:pt>
                <c:pt idx="8007">
                  <c:v>19150</c:v>
                </c:pt>
                <c:pt idx="8008">
                  <c:v>19151</c:v>
                </c:pt>
                <c:pt idx="8009">
                  <c:v>19152</c:v>
                </c:pt>
                <c:pt idx="8010">
                  <c:v>19153</c:v>
                </c:pt>
                <c:pt idx="8011">
                  <c:v>19154</c:v>
                </c:pt>
                <c:pt idx="8012">
                  <c:v>19155</c:v>
                </c:pt>
                <c:pt idx="8013">
                  <c:v>19156</c:v>
                </c:pt>
                <c:pt idx="8014">
                  <c:v>19157</c:v>
                </c:pt>
                <c:pt idx="8015">
                  <c:v>19158</c:v>
                </c:pt>
                <c:pt idx="8016">
                  <c:v>19159</c:v>
                </c:pt>
                <c:pt idx="8017">
                  <c:v>19160</c:v>
                </c:pt>
                <c:pt idx="8018">
                  <c:v>19161</c:v>
                </c:pt>
                <c:pt idx="8019">
                  <c:v>19162</c:v>
                </c:pt>
                <c:pt idx="8020">
                  <c:v>19163</c:v>
                </c:pt>
                <c:pt idx="8021">
                  <c:v>19164</c:v>
                </c:pt>
                <c:pt idx="8022">
                  <c:v>19165</c:v>
                </c:pt>
                <c:pt idx="8023">
                  <c:v>19166</c:v>
                </c:pt>
                <c:pt idx="8024">
                  <c:v>19167</c:v>
                </c:pt>
                <c:pt idx="8025">
                  <c:v>19168</c:v>
                </c:pt>
                <c:pt idx="8026">
                  <c:v>19169</c:v>
                </c:pt>
                <c:pt idx="8027">
                  <c:v>19170</c:v>
                </c:pt>
                <c:pt idx="8028">
                  <c:v>19171</c:v>
                </c:pt>
                <c:pt idx="8029">
                  <c:v>19172</c:v>
                </c:pt>
                <c:pt idx="8030">
                  <c:v>19173</c:v>
                </c:pt>
                <c:pt idx="8031">
                  <c:v>19174</c:v>
                </c:pt>
                <c:pt idx="8032">
                  <c:v>19175</c:v>
                </c:pt>
                <c:pt idx="8033">
                  <c:v>19176</c:v>
                </c:pt>
                <c:pt idx="8034">
                  <c:v>19177</c:v>
                </c:pt>
                <c:pt idx="8035">
                  <c:v>19178</c:v>
                </c:pt>
                <c:pt idx="8036">
                  <c:v>19179</c:v>
                </c:pt>
                <c:pt idx="8037">
                  <c:v>19180</c:v>
                </c:pt>
                <c:pt idx="8038">
                  <c:v>19181</c:v>
                </c:pt>
                <c:pt idx="8039">
                  <c:v>19182</c:v>
                </c:pt>
                <c:pt idx="8040">
                  <c:v>19183</c:v>
                </c:pt>
                <c:pt idx="8041">
                  <c:v>19184</c:v>
                </c:pt>
                <c:pt idx="8042">
                  <c:v>19185</c:v>
                </c:pt>
                <c:pt idx="8043">
                  <c:v>19186</c:v>
                </c:pt>
                <c:pt idx="8044">
                  <c:v>19187</c:v>
                </c:pt>
                <c:pt idx="8045">
                  <c:v>19188</c:v>
                </c:pt>
                <c:pt idx="8046">
                  <c:v>19189</c:v>
                </c:pt>
                <c:pt idx="8047">
                  <c:v>19190</c:v>
                </c:pt>
                <c:pt idx="8048">
                  <c:v>19191</c:v>
                </c:pt>
                <c:pt idx="8049">
                  <c:v>19192</c:v>
                </c:pt>
                <c:pt idx="8050">
                  <c:v>19193</c:v>
                </c:pt>
                <c:pt idx="8051">
                  <c:v>19194</c:v>
                </c:pt>
                <c:pt idx="8052">
                  <c:v>19195</c:v>
                </c:pt>
                <c:pt idx="8053">
                  <c:v>19196</c:v>
                </c:pt>
                <c:pt idx="8054">
                  <c:v>19197</c:v>
                </c:pt>
                <c:pt idx="8055">
                  <c:v>19198</c:v>
                </c:pt>
                <c:pt idx="8056">
                  <c:v>19199</c:v>
                </c:pt>
                <c:pt idx="8057">
                  <c:v>19200</c:v>
                </c:pt>
                <c:pt idx="8058">
                  <c:v>19201</c:v>
                </c:pt>
                <c:pt idx="8059">
                  <c:v>19202</c:v>
                </c:pt>
                <c:pt idx="8060">
                  <c:v>19203</c:v>
                </c:pt>
                <c:pt idx="8061">
                  <c:v>19204</c:v>
                </c:pt>
                <c:pt idx="8062">
                  <c:v>19205</c:v>
                </c:pt>
                <c:pt idx="8063">
                  <c:v>19206</c:v>
                </c:pt>
                <c:pt idx="8064">
                  <c:v>19207</c:v>
                </c:pt>
                <c:pt idx="8065">
                  <c:v>19208</c:v>
                </c:pt>
                <c:pt idx="8066">
                  <c:v>19209</c:v>
                </c:pt>
                <c:pt idx="8067">
                  <c:v>19210</c:v>
                </c:pt>
                <c:pt idx="8068">
                  <c:v>19211</c:v>
                </c:pt>
                <c:pt idx="8069">
                  <c:v>19212</c:v>
                </c:pt>
                <c:pt idx="8070">
                  <c:v>19213</c:v>
                </c:pt>
                <c:pt idx="8071">
                  <c:v>19214</c:v>
                </c:pt>
                <c:pt idx="8072">
                  <c:v>19215</c:v>
                </c:pt>
                <c:pt idx="8073">
                  <c:v>19216</c:v>
                </c:pt>
                <c:pt idx="8074">
                  <c:v>19217</c:v>
                </c:pt>
                <c:pt idx="8075">
                  <c:v>19218</c:v>
                </c:pt>
                <c:pt idx="8076">
                  <c:v>19219</c:v>
                </c:pt>
                <c:pt idx="8077">
                  <c:v>19220</c:v>
                </c:pt>
                <c:pt idx="8078">
                  <c:v>19221</c:v>
                </c:pt>
                <c:pt idx="8079">
                  <c:v>19222</c:v>
                </c:pt>
                <c:pt idx="8080">
                  <c:v>19223</c:v>
                </c:pt>
                <c:pt idx="8081">
                  <c:v>19224</c:v>
                </c:pt>
                <c:pt idx="8082">
                  <c:v>19225</c:v>
                </c:pt>
                <c:pt idx="8083">
                  <c:v>19226</c:v>
                </c:pt>
                <c:pt idx="8084">
                  <c:v>19227</c:v>
                </c:pt>
                <c:pt idx="8085">
                  <c:v>19228</c:v>
                </c:pt>
                <c:pt idx="8086">
                  <c:v>19229</c:v>
                </c:pt>
                <c:pt idx="8087">
                  <c:v>19230</c:v>
                </c:pt>
                <c:pt idx="8088">
                  <c:v>19231</c:v>
                </c:pt>
                <c:pt idx="8089">
                  <c:v>19232</c:v>
                </c:pt>
                <c:pt idx="8090">
                  <c:v>19233</c:v>
                </c:pt>
                <c:pt idx="8091">
                  <c:v>19234</c:v>
                </c:pt>
                <c:pt idx="8092">
                  <c:v>19235</c:v>
                </c:pt>
                <c:pt idx="8093">
                  <c:v>19236</c:v>
                </c:pt>
                <c:pt idx="8094">
                  <c:v>19237</c:v>
                </c:pt>
                <c:pt idx="8095">
                  <c:v>19238</c:v>
                </c:pt>
                <c:pt idx="8096">
                  <c:v>19239</c:v>
                </c:pt>
                <c:pt idx="8097">
                  <c:v>19240</c:v>
                </c:pt>
                <c:pt idx="8098">
                  <c:v>19241</c:v>
                </c:pt>
                <c:pt idx="8099">
                  <c:v>19242</c:v>
                </c:pt>
                <c:pt idx="8100">
                  <c:v>19243</c:v>
                </c:pt>
                <c:pt idx="8101">
                  <c:v>19244</c:v>
                </c:pt>
                <c:pt idx="8102">
                  <c:v>19245</c:v>
                </c:pt>
                <c:pt idx="8103">
                  <c:v>19246</c:v>
                </c:pt>
                <c:pt idx="8104">
                  <c:v>19247</c:v>
                </c:pt>
                <c:pt idx="8105">
                  <c:v>19248</c:v>
                </c:pt>
                <c:pt idx="8106">
                  <c:v>19249</c:v>
                </c:pt>
                <c:pt idx="8107">
                  <c:v>19250</c:v>
                </c:pt>
                <c:pt idx="8108">
                  <c:v>19251</c:v>
                </c:pt>
                <c:pt idx="8109">
                  <c:v>19252</c:v>
                </c:pt>
                <c:pt idx="8110">
                  <c:v>19253</c:v>
                </c:pt>
                <c:pt idx="8111">
                  <c:v>19254</c:v>
                </c:pt>
                <c:pt idx="8112">
                  <c:v>19255</c:v>
                </c:pt>
                <c:pt idx="8113">
                  <c:v>19256</c:v>
                </c:pt>
                <c:pt idx="8114">
                  <c:v>19257</c:v>
                </c:pt>
                <c:pt idx="8115">
                  <c:v>19258</c:v>
                </c:pt>
                <c:pt idx="8116">
                  <c:v>19259</c:v>
                </c:pt>
                <c:pt idx="8117">
                  <c:v>19260</c:v>
                </c:pt>
                <c:pt idx="8118">
                  <c:v>19261</c:v>
                </c:pt>
                <c:pt idx="8119">
                  <c:v>19262</c:v>
                </c:pt>
                <c:pt idx="8120">
                  <c:v>19263</c:v>
                </c:pt>
                <c:pt idx="8121">
                  <c:v>19264</c:v>
                </c:pt>
                <c:pt idx="8122">
                  <c:v>19265</c:v>
                </c:pt>
                <c:pt idx="8123">
                  <c:v>19266</c:v>
                </c:pt>
                <c:pt idx="8124">
                  <c:v>19267</c:v>
                </c:pt>
                <c:pt idx="8125">
                  <c:v>19268</c:v>
                </c:pt>
                <c:pt idx="8126">
                  <c:v>19269</c:v>
                </c:pt>
                <c:pt idx="8127">
                  <c:v>19270</c:v>
                </c:pt>
                <c:pt idx="8128">
                  <c:v>19271</c:v>
                </c:pt>
                <c:pt idx="8129">
                  <c:v>19272</c:v>
                </c:pt>
                <c:pt idx="8130">
                  <c:v>19273</c:v>
                </c:pt>
                <c:pt idx="8131">
                  <c:v>19274</c:v>
                </c:pt>
                <c:pt idx="8132">
                  <c:v>19275</c:v>
                </c:pt>
                <c:pt idx="8133">
                  <c:v>19276</c:v>
                </c:pt>
                <c:pt idx="8134">
                  <c:v>19277</c:v>
                </c:pt>
                <c:pt idx="8135">
                  <c:v>19278</c:v>
                </c:pt>
                <c:pt idx="8136">
                  <c:v>19279</c:v>
                </c:pt>
                <c:pt idx="8137">
                  <c:v>19280</c:v>
                </c:pt>
                <c:pt idx="8138">
                  <c:v>19281</c:v>
                </c:pt>
                <c:pt idx="8139">
                  <c:v>19282</c:v>
                </c:pt>
                <c:pt idx="8140">
                  <c:v>19283</c:v>
                </c:pt>
                <c:pt idx="8141">
                  <c:v>19284</c:v>
                </c:pt>
                <c:pt idx="8142">
                  <c:v>19285</c:v>
                </c:pt>
                <c:pt idx="8143">
                  <c:v>19286</c:v>
                </c:pt>
                <c:pt idx="8144">
                  <c:v>19287</c:v>
                </c:pt>
                <c:pt idx="8145">
                  <c:v>19288</c:v>
                </c:pt>
                <c:pt idx="8146">
                  <c:v>19289</c:v>
                </c:pt>
                <c:pt idx="8147">
                  <c:v>19290</c:v>
                </c:pt>
                <c:pt idx="8148">
                  <c:v>19291</c:v>
                </c:pt>
                <c:pt idx="8149">
                  <c:v>19292</c:v>
                </c:pt>
                <c:pt idx="8150">
                  <c:v>19293</c:v>
                </c:pt>
                <c:pt idx="8151">
                  <c:v>19294</c:v>
                </c:pt>
                <c:pt idx="8152">
                  <c:v>19295</c:v>
                </c:pt>
                <c:pt idx="8153">
                  <c:v>19296</c:v>
                </c:pt>
                <c:pt idx="8154">
                  <c:v>19297</c:v>
                </c:pt>
                <c:pt idx="8155">
                  <c:v>19298</c:v>
                </c:pt>
                <c:pt idx="8156">
                  <c:v>19299</c:v>
                </c:pt>
                <c:pt idx="8157">
                  <c:v>19300</c:v>
                </c:pt>
                <c:pt idx="8158">
                  <c:v>19301</c:v>
                </c:pt>
                <c:pt idx="8159">
                  <c:v>19302</c:v>
                </c:pt>
                <c:pt idx="8160">
                  <c:v>19303</c:v>
                </c:pt>
                <c:pt idx="8161">
                  <c:v>19304</c:v>
                </c:pt>
                <c:pt idx="8162">
                  <c:v>19305</c:v>
                </c:pt>
                <c:pt idx="8163">
                  <c:v>19306</c:v>
                </c:pt>
                <c:pt idx="8164">
                  <c:v>19307</c:v>
                </c:pt>
                <c:pt idx="8165">
                  <c:v>19308</c:v>
                </c:pt>
                <c:pt idx="8166">
                  <c:v>19309</c:v>
                </c:pt>
                <c:pt idx="8167">
                  <c:v>19310</c:v>
                </c:pt>
                <c:pt idx="8168">
                  <c:v>19311</c:v>
                </c:pt>
                <c:pt idx="8169">
                  <c:v>19312</c:v>
                </c:pt>
                <c:pt idx="8170">
                  <c:v>19313</c:v>
                </c:pt>
                <c:pt idx="8171">
                  <c:v>19314</c:v>
                </c:pt>
                <c:pt idx="8172">
                  <c:v>19315</c:v>
                </c:pt>
                <c:pt idx="8173">
                  <c:v>19316</c:v>
                </c:pt>
                <c:pt idx="8174">
                  <c:v>19317</c:v>
                </c:pt>
                <c:pt idx="8175">
                  <c:v>19318</c:v>
                </c:pt>
                <c:pt idx="8176">
                  <c:v>19319</c:v>
                </c:pt>
                <c:pt idx="8177">
                  <c:v>19320</c:v>
                </c:pt>
                <c:pt idx="8178">
                  <c:v>19321</c:v>
                </c:pt>
                <c:pt idx="8179">
                  <c:v>19322</c:v>
                </c:pt>
                <c:pt idx="8180">
                  <c:v>19323</c:v>
                </c:pt>
                <c:pt idx="8181">
                  <c:v>19324</c:v>
                </c:pt>
                <c:pt idx="8182">
                  <c:v>19325</c:v>
                </c:pt>
                <c:pt idx="8183">
                  <c:v>19326</c:v>
                </c:pt>
                <c:pt idx="8184">
                  <c:v>19327</c:v>
                </c:pt>
                <c:pt idx="8185">
                  <c:v>19328</c:v>
                </c:pt>
                <c:pt idx="8186">
                  <c:v>19329</c:v>
                </c:pt>
                <c:pt idx="8187">
                  <c:v>19330</c:v>
                </c:pt>
                <c:pt idx="8188">
                  <c:v>19331</c:v>
                </c:pt>
                <c:pt idx="8189">
                  <c:v>19332</c:v>
                </c:pt>
                <c:pt idx="8190">
                  <c:v>19333</c:v>
                </c:pt>
                <c:pt idx="8191">
                  <c:v>19334</c:v>
                </c:pt>
                <c:pt idx="8192">
                  <c:v>19335</c:v>
                </c:pt>
                <c:pt idx="8193">
                  <c:v>19336</c:v>
                </c:pt>
                <c:pt idx="8194">
                  <c:v>19337</c:v>
                </c:pt>
                <c:pt idx="8195">
                  <c:v>19338</c:v>
                </c:pt>
                <c:pt idx="8196">
                  <c:v>19339</c:v>
                </c:pt>
                <c:pt idx="8197">
                  <c:v>19340</c:v>
                </c:pt>
                <c:pt idx="8198">
                  <c:v>19341</c:v>
                </c:pt>
                <c:pt idx="8199">
                  <c:v>19342</c:v>
                </c:pt>
                <c:pt idx="8200">
                  <c:v>19343</c:v>
                </c:pt>
                <c:pt idx="8201">
                  <c:v>19344</c:v>
                </c:pt>
                <c:pt idx="8202">
                  <c:v>19345</c:v>
                </c:pt>
                <c:pt idx="8203">
                  <c:v>19346</c:v>
                </c:pt>
                <c:pt idx="8204">
                  <c:v>19347</c:v>
                </c:pt>
                <c:pt idx="8205">
                  <c:v>19348</c:v>
                </c:pt>
                <c:pt idx="8206">
                  <c:v>19349</c:v>
                </c:pt>
                <c:pt idx="8207">
                  <c:v>19350</c:v>
                </c:pt>
                <c:pt idx="8208">
                  <c:v>19351</c:v>
                </c:pt>
                <c:pt idx="8209">
                  <c:v>19352</c:v>
                </c:pt>
                <c:pt idx="8210">
                  <c:v>19353</c:v>
                </c:pt>
                <c:pt idx="8211">
                  <c:v>19354</c:v>
                </c:pt>
                <c:pt idx="8212">
                  <c:v>19355</c:v>
                </c:pt>
                <c:pt idx="8213">
                  <c:v>19356</c:v>
                </c:pt>
                <c:pt idx="8214">
                  <c:v>19357</c:v>
                </c:pt>
                <c:pt idx="8215">
                  <c:v>19358</c:v>
                </c:pt>
                <c:pt idx="8216">
                  <c:v>19359</c:v>
                </c:pt>
                <c:pt idx="8217">
                  <c:v>19360</c:v>
                </c:pt>
                <c:pt idx="8218">
                  <c:v>19361</c:v>
                </c:pt>
                <c:pt idx="8219">
                  <c:v>19362</c:v>
                </c:pt>
                <c:pt idx="8220">
                  <c:v>19363</c:v>
                </c:pt>
                <c:pt idx="8221">
                  <c:v>19364</c:v>
                </c:pt>
                <c:pt idx="8222">
                  <c:v>19365</c:v>
                </c:pt>
                <c:pt idx="8223">
                  <c:v>19366</c:v>
                </c:pt>
                <c:pt idx="8224">
                  <c:v>19367</c:v>
                </c:pt>
                <c:pt idx="8225">
                  <c:v>19368</c:v>
                </c:pt>
                <c:pt idx="8226">
                  <c:v>19369</c:v>
                </c:pt>
                <c:pt idx="8227">
                  <c:v>19370</c:v>
                </c:pt>
                <c:pt idx="8228">
                  <c:v>19371</c:v>
                </c:pt>
                <c:pt idx="8229">
                  <c:v>19372</c:v>
                </c:pt>
                <c:pt idx="8230">
                  <c:v>19373</c:v>
                </c:pt>
                <c:pt idx="8231">
                  <c:v>19374</c:v>
                </c:pt>
                <c:pt idx="8232">
                  <c:v>19375</c:v>
                </c:pt>
                <c:pt idx="8233">
                  <c:v>19376</c:v>
                </c:pt>
                <c:pt idx="8234">
                  <c:v>19377</c:v>
                </c:pt>
                <c:pt idx="8235">
                  <c:v>19378</c:v>
                </c:pt>
                <c:pt idx="8236">
                  <c:v>19379</c:v>
                </c:pt>
                <c:pt idx="8237">
                  <c:v>19380</c:v>
                </c:pt>
                <c:pt idx="8238">
                  <c:v>19381</c:v>
                </c:pt>
                <c:pt idx="8239">
                  <c:v>19382</c:v>
                </c:pt>
                <c:pt idx="8240">
                  <c:v>19383</c:v>
                </c:pt>
                <c:pt idx="8241">
                  <c:v>19384</c:v>
                </c:pt>
                <c:pt idx="8242">
                  <c:v>19385</c:v>
                </c:pt>
                <c:pt idx="8243">
                  <c:v>19386</c:v>
                </c:pt>
                <c:pt idx="8244">
                  <c:v>19387</c:v>
                </c:pt>
                <c:pt idx="8245">
                  <c:v>19388</c:v>
                </c:pt>
                <c:pt idx="8246">
                  <c:v>19389</c:v>
                </c:pt>
                <c:pt idx="8247">
                  <c:v>19390</c:v>
                </c:pt>
                <c:pt idx="8248">
                  <c:v>19391</c:v>
                </c:pt>
                <c:pt idx="8249">
                  <c:v>19392</c:v>
                </c:pt>
                <c:pt idx="8250">
                  <c:v>19393</c:v>
                </c:pt>
                <c:pt idx="8251">
                  <c:v>19394</c:v>
                </c:pt>
                <c:pt idx="8252">
                  <c:v>19395</c:v>
                </c:pt>
                <c:pt idx="8253">
                  <c:v>19396</c:v>
                </c:pt>
                <c:pt idx="8254">
                  <c:v>19397</c:v>
                </c:pt>
                <c:pt idx="8255">
                  <c:v>19398</c:v>
                </c:pt>
                <c:pt idx="8256">
                  <c:v>19399</c:v>
                </c:pt>
                <c:pt idx="8257">
                  <c:v>19400</c:v>
                </c:pt>
                <c:pt idx="8258">
                  <c:v>19401</c:v>
                </c:pt>
                <c:pt idx="8259">
                  <c:v>19402</c:v>
                </c:pt>
                <c:pt idx="8260">
                  <c:v>19403</c:v>
                </c:pt>
                <c:pt idx="8261">
                  <c:v>19404</c:v>
                </c:pt>
                <c:pt idx="8262">
                  <c:v>19405</c:v>
                </c:pt>
                <c:pt idx="8263">
                  <c:v>19406</c:v>
                </c:pt>
                <c:pt idx="8264">
                  <c:v>19407</c:v>
                </c:pt>
                <c:pt idx="8265">
                  <c:v>19408</c:v>
                </c:pt>
                <c:pt idx="8266">
                  <c:v>19409</c:v>
                </c:pt>
                <c:pt idx="8267">
                  <c:v>19410</c:v>
                </c:pt>
                <c:pt idx="8268">
                  <c:v>19411</c:v>
                </c:pt>
                <c:pt idx="8269">
                  <c:v>19412</c:v>
                </c:pt>
                <c:pt idx="8270">
                  <c:v>19413</c:v>
                </c:pt>
                <c:pt idx="8271">
                  <c:v>19414</c:v>
                </c:pt>
                <c:pt idx="8272">
                  <c:v>19415</c:v>
                </c:pt>
                <c:pt idx="8273">
                  <c:v>19416</c:v>
                </c:pt>
                <c:pt idx="8274">
                  <c:v>19417</c:v>
                </c:pt>
                <c:pt idx="8275">
                  <c:v>19418</c:v>
                </c:pt>
                <c:pt idx="8276">
                  <c:v>19419</c:v>
                </c:pt>
                <c:pt idx="8277">
                  <c:v>19420</c:v>
                </c:pt>
                <c:pt idx="8278">
                  <c:v>19421</c:v>
                </c:pt>
                <c:pt idx="8279">
                  <c:v>19422</c:v>
                </c:pt>
                <c:pt idx="8280">
                  <c:v>19423</c:v>
                </c:pt>
                <c:pt idx="8281">
                  <c:v>19424</c:v>
                </c:pt>
                <c:pt idx="8282">
                  <c:v>19425</c:v>
                </c:pt>
                <c:pt idx="8283">
                  <c:v>19426</c:v>
                </c:pt>
                <c:pt idx="8284">
                  <c:v>19427</c:v>
                </c:pt>
                <c:pt idx="8285">
                  <c:v>19428</c:v>
                </c:pt>
                <c:pt idx="8286">
                  <c:v>19429</c:v>
                </c:pt>
                <c:pt idx="8287">
                  <c:v>19430</c:v>
                </c:pt>
                <c:pt idx="8288">
                  <c:v>19431</c:v>
                </c:pt>
                <c:pt idx="8289">
                  <c:v>19432</c:v>
                </c:pt>
                <c:pt idx="8290">
                  <c:v>19433</c:v>
                </c:pt>
                <c:pt idx="8291">
                  <c:v>19434</c:v>
                </c:pt>
                <c:pt idx="8292">
                  <c:v>19435</c:v>
                </c:pt>
                <c:pt idx="8293">
                  <c:v>19436</c:v>
                </c:pt>
                <c:pt idx="8294">
                  <c:v>19437</c:v>
                </c:pt>
                <c:pt idx="8295">
                  <c:v>19438</c:v>
                </c:pt>
                <c:pt idx="8296">
                  <c:v>19439</c:v>
                </c:pt>
                <c:pt idx="8297">
                  <c:v>19440</c:v>
                </c:pt>
                <c:pt idx="8298">
                  <c:v>19441</c:v>
                </c:pt>
                <c:pt idx="8299">
                  <c:v>19442</c:v>
                </c:pt>
                <c:pt idx="8300">
                  <c:v>19443</c:v>
                </c:pt>
                <c:pt idx="8301">
                  <c:v>19444</c:v>
                </c:pt>
                <c:pt idx="8302">
                  <c:v>19445</c:v>
                </c:pt>
                <c:pt idx="8303">
                  <c:v>19446</c:v>
                </c:pt>
                <c:pt idx="8304">
                  <c:v>19447</c:v>
                </c:pt>
                <c:pt idx="8305">
                  <c:v>19448</c:v>
                </c:pt>
                <c:pt idx="8306">
                  <c:v>19449</c:v>
                </c:pt>
                <c:pt idx="8307">
                  <c:v>19450</c:v>
                </c:pt>
                <c:pt idx="8308">
                  <c:v>19451</c:v>
                </c:pt>
                <c:pt idx="8309">
                  <c:v>19452</c:v>
                </c:pt>
                <c:pt idx="8310">
                  <c:v>19453</c:v>
                </c:pt>
                <c:pt idx="8311">
                  <c:v>19454</c:v>
                </c:pt>
                <c:pt idx="8312">
                  <c:v>19455</c:v>
                </c:pt>
                <c:pt idx="8313">
                  <c:v>19456</c:v>
                </c:pt>
                <c:pt idx="8314">
                  <c:v>19457</c:v>
                </c:pt>
                <c:pt idx="8315">
                  <c:v>19458</c:v>
                </c:pt>
                <c:pt idx="8316">
                  <c:v>19459</c:v>
                </c:pt>
                <c:pt idx="8317">
                  <c:v>19460</c:v>
                </c:pt>
                <c:pt idx="8318">
                  <c:v>19461</c:v>
                </c:pt>
                <c:pt idx="8319">
                  <c:v>19462</c:v>
                </c:pt>
                <c:pt idx="8320">
                  <c:v>19463</c:v>
                </c:pt>
                <c:pt idx="8321">
                  <c:v>19464</c:v>
                </c:pt>
                <c:pt idx="8322">
                  <c:v>19465</c:v>
                </c:pt>
                <c:pt idx="8323">
                  <c:v>19466</c:v>
                </c:pt>
                <c:pt idx="8324">
                  <c:v>19467</c:v>
                </c:pt>
                <c:pt idx="8325">
                  <c:v>19468</c:v>
                </c:pt>
                <c:pt idx="8326">
                  <c:v>19469</c:v>
                </c:pt>
                <c:pt idx="8327">
                  <c:v>19470</c:v>
                </c:pt>
                <c:pt idx="8328">
                  <c:v>19471</c:v>
                </c:pt>
                <c:pt idx="8329">
                  <c:v>19472</c:v>
                </c:pt>
                <c:pt idx="8330">
                  <c:v>19473</c:v>
                </c:pt>
                <c:pt idx="8331">
                  <c:v>19474</c:v>
                </c:pt>
                <c:pt idx="8332">
                  <c:v>19475</c:v>
                </c:pt>
                <c:pt idx="8333">
                  <c:v>19476</c:v>
                </c:pt>
                <c:pt idx="8334">
                  <c:v>19477</c:v>
                </c:pt>
                <c:pt idx="8335">
                  <c:v>19478</c:v>
                </c:pt>
                <c:pt idx="8336">
                  <c:v>19479</c:v>
                </c:pt>
                <c:pt idx="8337">
                  <c:v>19480</c:v>
                </c:pt>
                <c:pt idx="8338">
                  <c:v>19481</c:v>
                </c:pt>
                <c:pt idx="8339">
                  <c:v>19482</c:v>
                </c:pt>
                <c:pt idx="8340">
                  <c:v>19483</c:v>
                </c:pt>
                <c:pt idx="8341">
                  <c:v>19484</c:v>
                </c:pt>
                <c:pt idx="8342">
                  <c:v>19485</c:v>
                </c:pt>
                <c:pt idx="8343">
                  <c:v>19486</c:v>
                </c:pt>
                <c:pt idx="8344">
                  <c:v>19487</c:v>
                </c:pt>
                <c:pt idx="8345">
                  <c:v>19488</c:v>
                </c:pt>
                <c:pt idx="8346">
                  <c:v>19489</c:v>
                </c:pt>
                <c:pt idx="8347">
                  <c:v>19490</c:v>
                </c:pt>
                <c:pt idx="8348">
                  <c:v>19491</c:v>
                </c:pt>
                <c:pt idx="8349">
                  <c:v>19492</c:v>
                </c:pt>
                <c:pt idx="8350">
                  <c:v>19493</c:v>
                </c:pt>
                <c:pt idx="8351">
                  <c:v>19494</c:v>
                </c:pt>
                <c:pt idx="8352">
                  <c:v>19495</c:v>
                </c:pt>
                <c:pt idx="8353">
                  <c:v>19496</c:v>
                </c:pt>
                <c:pt idx="8354">
                  <c:v>19497</c:v>
                </c:pt>
                <c:pt idx="8355">
                  <c:v>19498</c:v>
                </c:pt>
                <c:pt idx="8356">
                  <c:v>19499</c:v>
                </c:pt>
                <c:pt idx="8357">
                  <c:v>19500</c:v>
                </c:pt>
                <c:pt idx="8358">
                  <c:v>19501</c:v>
                </c:pt>
                <c:pt idx="8359">
                  <c:v>19502</c:v>
                </c:pt>
                <c:pt idx="8360">
                  <c:v>19503</c:v>
                </c:pt>
                <c:pt idx="8361">
                  <c:v>19504</c:v>
                </c:pt>
                <c:pt idx="8362">
                  <c:v>19505</c:v>
                </c:pt>
                <c:pt idx="8363">
                  <c:v>19506</c:v>
                </c:pt>
                <c:pt idx="8364">
                  <c:v>19507</c:v>
                </c:pt>
                <c:pt idx="8365">
                  <c:v>19508</c:v>
                </c:pt>
                <c:pt idx="8366">
                  <c:v>19509</c:v>
                </c:pt>
                <c:pt idx="8367">
                  <c:v>19510</c:v>
                </c:pt>
                <c:pt idx="8368">
                  <c:v>19511</c:v>
                </c:pt>
                <c:pt idx="8369">
                  <c:v>19512</c:v>
                </c:pt>
                <c:pt idx="8370">
                  <c:v>19513</c:v>
                </c:pt>
                <c:pt idx="8371">
                  <c:v>19514</c:v>
                </c:pt>
                <c:pt idx="8372">
                  <c:v>19515</c:v>
                </c:pt>
                <c:pt idx="8373">
                  <c:v>19516</c:v>
                </c:pt>
                <c:pt idx="8374">
                  <c:v>19517</c:v>
                </c:pt>
                <c:pt idx="8375">
                  <c:v>19518</c:v>
                </c:pt>
                <c:pt idx="8376">
                  <c:v>19519</c:v>
                </c:pt>
                <c:pt idx="8377">
                  <c:v>19520</c:v>
                </c:pt>
                <c:pt idx="8378">
                  <c:v>19521</c:v>
                </c:pt>
                <c:pt idx="8379">
                  <c:v>19522</c:v>
                </c:pt>
                <c:pt idx="8380">
                  <c:v>19523</c:v>
                </c:pt>
                <c:pt idx="8381">
                  <c:v>19524</c:v>
                </c:pt>
                <c:pt idx="8382">
                  <c:v>19525</c:v>
                </c:pt>
                <c:pt idx="8383">
                  <c:v>19526</c:v>
                </c:pt>
                <c:pt idx="8384">
                  <c:v>19527</c:v>
                </c:pt>
                <c:pt idx="8385">
                  <c:v>19528</c:v>
                </c:pt>
                <c:pt idx="8386">
                  <c:v>19529</c:v>
                </c:pt>
                <c:pt idx="8387">
                  <c:v>19530</c:v>
                </c:pt>
                <c:pt idx="8388">
                  <c:v>19531</c:v>
                </c:pt>
                <c:pt idx="8389">
                  <c:v>19532</c:v>
                </c:pt>
                <c:pt idx="8390">
                  <c:v>19533</c:v>
                </c:pt>
                <c:pt idx="8391">
                  <c:v>19534</c:v>
                </c:pt>
                <c:pt idx="8392">
                  <c:v>19535</c:v>
                </c:pt>
                <c:pt idx="8393">
                  <c:v>19536</c:v>
                </c:pt>
                <c:pt idx="8394">
                  <c:v>19537</c:v>
                </c:pt>
                <c:pt idx="8395">
                  <c:v>19538</c:v>
                </c:pt>
                <c:pt idx="8396">
                  <c:v>19539</c:v>
                </c:pt>
                <c:pt idx="8397">
                  <c:v>19540</c:v>
                </c:pt>
                <c:pt idx="8398">
                  <c:v>19541</c:v>
                </c:pt>
                <c:pt idx="8399">
                  <c:v>19542</c:v>
                </c:pt>
                <c:pt idx="8400">
                  <c:v>19543</c:v>
                </c:pt>
                <c:pt idx="8401">
                  <c:v>19544</c:v>
                </c:pt>
                <c:pt idx="8402">
                  <c:v>19545</c:v>
                </c:pt>
                <c:pt idx="8403">
                  <c:v>19546</c:v>
                </c:pt>
                <c:pt idx="8404">
                  <c:v>19547</c:v>
                </c:pt>
                <c:pt idx="8405">
                  <c:v>19548</c:v>
                </c:pt>
                <c:pt idx="8406">
                  <c:v>19549</c:v>
                </c:pt>
                <c:pt idx="8407">
                  <c:v>19550</c:v>
                </c:pt>
                <c:pt idx="8408">
                  <c:v>19551</c:v>
                </c:pt>
                <c:pt idx="8409">
                  <c:v>19552</c:v>
                </c:pt>
                <c:pt idx="8410">
                  <c:v>19553</c:v>
                </c:pt>
                <c:pt idx="8411">
                  <c:v>19554</c:v>
                </c:pt>
                <c:pt idx="8412">
                  <c:v>19555</c:v>
                </c:pt>
                <c:pt idx="8413">
                  <c:v>19556</c:v>
                </c:pt>
                <c:pt idx="8414">
                  <c:v>19557</c:v>
                </c:pt>
                <c:pt idx="8415">
                  <c:v>19558</c:v>
                </c:pt>
                <c:pt idx="8416">
                  <c:v>19559</c:v>
                </c:pt>
                <c:pt idx="8417">
                  <c:v>19560</c:v>
                </c:pt>
                <c:pt idx="8418">
                  <c:v>19561</c:v>
                </c:pt>
                <c:pt idx="8419">
                  <c:v>19562</c:v>
                </c:pt>
                <c:pt idx="8420">
                  <c:v>19563</c:v>
                </c:pt>
                <c:pt idx="8421">
                  <c:v>19564</c:v>
                </c:pt>
                <c:pt idx="8422">
                  <c:v>19565</c:v>
                </c:pt>
                <c:pt idx="8423">
                  <c:v>19566</c:v>
                </c:pt>
                <c:pt idx="8424">
                  <c:v>19567</c:v>
                </c:pt>
                <c:pt idx="8425">
                  <c:v>19568</c:v>
                </c:pt>
                <c:pt idx="8426">
                  <c:v>19569</c:v>
                </c:pt>
                <c:pt idx="8427">
                  <c:v>19570</c:v>
                </c:pt>
                <c:pt idx="8428">
                  <c:v>19571</c:v>
                </c:pt>
                <c:pt idx="8429">
                  <c:v>19572</c:v>
                </c:pt>
                <c:pt idx="8430">
                  <c:v>19573</c:v>
                </c:pt>
                <c:pt idx="8431">
                  <c:v>19574</c:v>
                </c:pt>
                <c:pt idx="8432">
                  <c:v>19575</c:v>
                </c:pt>
                <c:pt idx="8433">
                  <c:v>19576</c:v>
                </c:pt>
                <c:pt idx="8434">
                  <c:v>19577</c:v>
                </c:pt>
                <c:pt idx="8435">
                  <c:v>19578</c:v>
                </c:pt>
                <c:pt idx="8436">
                  <c:v>19579</c:v>
                </c:pt>
                <c:pt idx="8437">
                  <c:v>19580</c:v>
                </c:pt>
                <c:pt idx="8438">
                  <c:v>19581</c:v>
                </c:pt>
                <c:pt idx="8439">
                  <c:v>19582</c:v>
                </c:pt>
                <c:pt idx="8440">
                  <c:v>19583</c:v>
                </c:pt>
                <c:pt idx="8441">
                  <c:v>19584</c:v>
                </c:pt>
                <c:pt idx="8442">
                  <c:v>19585</c:v>
                </c:pt>
                <c:pt idx="8443">
                  <c:v>19586</c:v>
                </c:pt>
                <c:pt idx="8444">
                  <c:v>19587</c:v>
                </c:pt>
                <c:pt idx="8445">
                  <c:v>19588</c:v>
                </c:pt>
                <c:pt idx="8446">
                  <c:v>19589</c:v>
                </c:pt>
                <c:pt idx="8447">
                  <c:v>19590</c:v>
                </c:pt>
                <c:pt idx="8448">
                  <c:v>19591</c:v>
                </c:pt>
                <c:pt idx="8449">
                  <c:v>19592</c:v>
                </c:pt>
                <c:pt idx="8450">
                  <c:v>19593</c:v>
                </c:pt>
                <c:pt idx="8451">
                  <c:v>19594</c:v>
                </c:pt>
                <c:pt idx="8452">
                  <c:v>19595</c:v>
                </c:pt>
                <c:pt idx="8453">
                  <c:v>19596</c:v>
                </c:pt>
                <c:pt idx="8454">
                  <c:v>19597</c:v>
                </c:pt>
                <c:pt idx="8455">
                  <c:v>19598</c:v>
                </c:pt>
                <c:pt idx="8456">
                  <c:v>19599</c:v>
                </c:pt>
                <c:pt idx="8457">
                  <c:v>19600</c:v>
                </c:pt>
                <c:pt idx="8458">
                  <c:v>19601</c:v>
                </c:pt>
                <c:pt idx="8459">
                  <c:v>19602</c:v>
                </c:pt>
                <c:pt idx="8460">
                  <c:v>19603</c:v>
                </c:pt>
                <c:pt idx="8461">
                  <c:v>19604</c:v>
                </c:pt>
                <c:pt idx="8462">
                  <c:v>19605</c:v>
                </c:pt>
                <c:pt idx="8463">
                  <c:v>19606</c:v>
                </c:pt>
                <c:pt idx="8464">
                  <c:v>19607</c:v>
                </c:pt>
                <c:pt idx="8465">
                  <c:v>19608</c:v>
                </c:pt>
                <c:pt idx="8466">
                  <c:v>19609</c:v>
                </c:pt>
                <c:pt idx="8467">
                  <c:v>19610</c:v>
                </c:pt>
                <c:pt idx="8468">
                  <c:v>19611</c:v>
                </c:pt>
                <c:pt idx="8469">
                  <c:v>19612</c:v>
                </c:pt>
                <c:pt idx="8470">
                  <c:v>19613</c:v>
                </c:pt>
                <c:pt idx="8471">
                  <c:v>19614</c:v>
                </c:pt>
                <c:pt idx="8472">
                  <c:v>19615</c:v>
                </c:pt>
                <c:pt idx="8473">
                  <c:v>19616</c:v>
                </c:pt>
                <c:pt idx="8474">
                  <c:v>19617</c:v>
                </c:pt>
                <c:pt idx="8475">
                  <c:v>19618</c:v>
                </c:pt>
                <c:pt idx="8476">
                  <c:v>19619</c:v>
                </c:pt>
                <c:pt idx="8477">
                  <c:v>19620</c:v>
                </c:pt>
                <c:pt idx="8478">
                  <c:v>19621</c:v>
                </c:pt>
                <c:pt idx="8479">
                  <c:v>19622</c:v>
                </c:pt>
                <c:pt idx="8480">
                  <c:v>19623</c:v>
                </c:pt>
                <c:pt idx="8481">
                  <c:v>19624</c:v>
                </c:pt>
                <c:pt idx="8482">
                  <c:v>19625</c:v>
                </c:pt>
                <c:pt idx="8483">
                  <c:v>19626</c:v>
                </c:pt>
                <c:pt idx="8484">
                  <c:v>19627</c:v>
                </c:pt>
                <c:pt idx="8485">
                  <c:v>19628</c:v>
                </c:pt>
                <c:pt idx="8486">
                  <c:v>19629</c:v>
                </c:pt>
                <c:pt idx="8487">
                  <c:v>19630</c:v>
                </c:pt>
                <c:pt idx="8488">
                  <c:v>19631</c:v>
                </c:pt>
                <c:pt idx="8489">
                  <c:v>19632</c:v>
                </c:pt>
                <c:pt idx="8490">
                  <c:v>19633</c:v>
                </c:pt>
                <c:pt idx="8491">
                  <c:v>19634</c:v>
                </c:pt>
                <c:pt idx="8492">
                  <c:v>19635</c:v>
                </c:pt>
                <c:pt idx="8493">
                  <c:v>19636</c:v>
                </c:pt>
                <c:pt idx="8494">
                  <c:v>19637</c:v>
                </c:pt>
                <c:pt idx="8495">
                  <c:v>19638</c:v>
                </c:pt>
                <c:pt idx="8496">
                  <c:v>19639</c:v>
                </c:pt>
                <c:pt idx="8497">
                  <c:v>19640</c:v>
                </c:pt>
                <c:pt idx="8498">
                  <c:v>19641</c:v>
                </c:pt>
                <c:pt idx="8499">
                  <c:v>19642</c:v>
                </c:pt>
                <c:pt idx="8500">
                  <c:v>19643</c:v>
                </c:pt>
                <c:pt idx="8501">
                  <c:v>19644</c:v>
                </c:pt>
                <c:pt idx="8502">
                  <c:v>19645</c:v>
                </c:pt>
                <c:pt idx="8503">
                  <c:v>19646</c:v>
                </c:pt>
                <c:pt idx="8504">
                  <c:v>19647</c:v>
                </c:pt>
                <c:pt idx="8505">
                  <c:v>19648</c:v>
                </c:pt>
                <c:pt idx="8506">
                  <c:v>19649</c:v>
                </c:pt>
                <c:pt idx="8507">
                  <c:v>19650</c:v>
                </c:pt>
                <c:pt idx="8508">
                  <c:v>19651</c:v>
                </c:pt>
                <c:pt idx="8509">
                  <c:v>19652</c:v>
                </c:pt>
                <c:pt idx="8510">
                  <c:v>19653</c:v>
                </c:pt>
                <c:pt idx="8511">
                  <c:v>19654</c:v>
                </c:pt>
                <c:pt idx="8512">
                  <c:v>19655</c:v>
                </c:pt>
                <c:pt idx="8513">
                  <c:v>19656</c:v>
                </c:pt>
                <c:pt idx="8514">
                  <c:v>19657</c:v>
                </c:pt>
                <c:pt idx="8515">
                  <c:v>19658</c:v>
                </c:pt>
                <c:pt idx="8516">
                  <c:v>19659</c:v>
                </c:pt>
                <c:pt idx="8517">
                  <c:v>19660</c:v>
                </c:pt>
                <c:pt idx="8518">
                  <c:v>19661</c:v>
                </c:pt>
                <c:pt idx="8519">
                  <c:v>19662</c:v>
                </c:pt>
                <c:pt idx="8520">
                  <c:v>19663</c:v>
                </c:pt>
                <c:pt idx="8521">
                  <c:v>19664</c:v>
                </c:pt>
                <c:pt idx="8522">
                  <c:v>19665</c:v>
                </c:pt>
                <c:pt idx="8523">
                  <c:v>19666</c:v>
                </c:pt>
                <c:pt idx="8524">
                  <c:v>19667</c:v>
                </c:pt>
                <c:pt idx="8525">
                  <c:v>19668</c:v>
                </c:pt>
                <c:pt idx="8526">
                  <c:v>19669</c:v>
                </c:pt>
                <c:pt idx="8527">
                  <c:v>19670</c:v>
                </c:pt>
                <c:pt idx="8528">
                  <c:v>19671</c:v>
                </c:pt>
                <c:pt idx="8529">
                  <c:v>19672</c:v>
                </c:pt>
                <c:pt idx="8530">
                  <c:v>19673</c:v>
                </c:pt>
                <c:pt idx="8531">
                  <c:v>19674</c:v>
                </c:pt>
                <c:pt idx="8532">
                  <c:v>19675</c:v>
                </c:pt>
                <c:pt idx="8533">
                  <c:v>19676</c:v>
                </c:pt>
                <c:pt idx="8534">
                  <c:v>19677</c:v>
                </c:pt>
                <c:pt idx="8535">
                  <c:v>19678</c:v>
                </c:pt>
                <c:pt idx="8536">
                  <c:v>19679</c:v>
                </c:pt>
                <c:pt idx="8537">
                  <c:v>19680</c:v>
                </c:pt>
                <c:pt idx="8538">
                  <c:v>19681</c:v>
                </c:pt>
                <c:pt idx="8539">
                  <c:v>19682</c:v>
                </c:pt>
                <c:pt idx="8540">
                  <c:v>19683</c:v>
                </c:pt>
                <c:pt idx="8541">
                  <c:v>19684</c:v>
                </c:pt>
                <c:pt idx="8542">
                  <c:v>19685</c:v>
                </c:pt>
                <c:pt idx="8543">
                  <c:v>19686</c:v>
                </c:pt>
                <c:pt idx="8544">
                  <c:v>19687</c:v>
                </c:pt>
                <c:pt idx="8545">
                  <c:v>19688</c:v>
                </c:pt>
                <c:pt idx="8546">
                  <c:v>19689</c:v>
                </c:pt>
                <c:pt idx="8547">
                  <c:v>19690</c:v>
                </c:pt>
                <c:pt idx="8548">
                  <c:v>19691</c:v>
                </c:pt>
                <c:pt idx="8549">
                  <c:v>19692</c:v>
                </c:pt>
                <c:pt idx="8550">
                  <c:v>19693</c:v>
                </c:pt>
                <c:pt idx="8551">
                  <c:v>19694</c:v>
                </c:pt>
                <c:pt idx="8552">
                  <c:v>19695</c:v>
                </c:pt>
                <c:pt idx="8553">
                  <c:v>19696</c:v>
                </c:pt>
                <c:pt idx="8554">
                  <c:v>19697</c:v>
                </c:pt>
                <c:pt idx="8555">
                  <c:v>19698</c:v>
                </c:pt>
                <c:pt idx="8556">
                  <c:v>19699</c:v>
                </c:pt>
                <c:pt idx="8557">
                  <c:v>19700</c:v>
                </c:pt>
                <c:pt idx="8558">
                  <c:v>19701</c:v>
                </c:pt>
                <c:pt idx="8559">
                  <c:v>19702</c:v>
                </c:pt>
                <c:pt idx="8560">
                  <c:v>19703</c:v>
                </c:pt>
                <c:pt idx="8561">
                  <c:v>19704</c:v>
                </c:pt>
                <c:pt idx="8562">
                  <c:v>19705</c:v>
                </c:pt>
                <c:pt idx="8563">
                  <c:v>19706</c:v>
                </c:pt>
                <c:pt idx="8564">
                  <c:v>19707</c:v>
                </c:pt>
                <c:pt idx="8565">
                  <c:v>19708</c:v>
                </c:pt>
                <c:pt idx="8566">
                  <c:v>19709</c:v>
                </c:pt>
                <c:pt idx="8567">
                  <c:v>19710</c:v>
                </c:pt>
                <c:pt idx="8568">
                  <c:v>19711</c:v>
                </c:pt>
                <c:pt idx="8569">
                  <c:v>19712</c:v>
                </c:pt>
                <c:pt idx="8570">
                  <c:v>19713</c:v>
                </c:pt>
                <c:pt idx="8571">
                  <c:v>19714</c:v>
                </c:pt>
                <c:pt idx="8572">
                  <c:v>19715</c:v>
                </c:pt>
                <c:pt idx="8573">
                  <c:v>19716</c:v>
                </c:pt>
                <c:pt idx="8574">
                  <c:v>19717</c:v>
                </c:pt>
                <c:pt idx="8575">
                  <c:v>19718</c:v>
                </c:pt>
                <c:pt idx="8576">
                  <c:v>19719</c:v>
                </c:pt>
                <c:pt idx="8577">
                  <c:v>19720</c:v>
                </c:pt>
                <c:pt idx="8578">
                  <c:v>19721</c:v>
                </c:pt>
                <c:pt idx="8579">
                  <c:v>19722</c:v>
                </c:pt>
                <c:pt idx="8580">
                  <c:v>19723</c:v>
                </c:pt>
                <c:pt idx="8581">
                  <c:v>19724</c:v>
                </c:pt>
                <c:pt idx="8582">
                  <c:v>19725</c:v>
                </c:pt>
                <c:pt idx="8583">
                  <c:v>19726</c:v>
                </c:pt>
                <c:pt idx="8584">
                  <c:v>19727</c:v>
                </c:pt>
                <c:pt idx="8585">
                  <c:v>19728</c:v>
                </c:pt>
                <c:pt idx="8586">
                  <c:v>19729</c:v>
                </c:pt>
                <c:pt idx="8587">
                  <c:v>19730</c:v>
                </c:pt>
                <c:pt idx="8588">
                  <c:v>19731</c:v>
                </c:pt>
                <c:pt idx="8589">
                  <c:v>19732</c:v>
                </c:pt>
                <c:pt idx="8590">
                  <c:v>19733</c:v>
                </c:pt>
                <c:pt idx="8591">
                  <c:v>19734</c:v>
                </c:pt>
                <c:pt idx="8592">
                  <c:v>19735</c:v>
                </c:pt>
                <c:pt idx="8593">
                  <c:v>19736</c:v>
                </c:pt>
                <c:pt idx="8594">
                  <c:v>19737</c:v>
                </c:pt>
                <c:pt idx="8595">
                  <c:v>19738</c:v>
                </c:pt>
                <c:pt idx="8596">
                  <c:v>19739</c:v>
                </c:pt>
                <c:pt idx="8597">
                  <c:v>19740</c:v>
                </c:pt>
                <c:pt idx="8598">
                  <c:v>19741</c:v>
                </c:pt>
                <c:pt idx="8599">
                  <c:v>19742</c:v>
                </c:pt>
                <c:pt idx="8600">
                  <c:v>19743</c:v>
                </c:pt>
                <c:pt idx="8601">
                  <c:v>19744</c:v>
                </c:pt>
                <c:pt idx="8602">
                  <c:v>19745</c:v>
                </c:pt>
                <c:pt idx="8603">
                  <c:v>19746</c:v>
                </c:pt>
                <c:pt idx="8604">
                  <c:v>19747</c:v>
                </c:pt>
                <c:pt idx="8605">
                  <c:v>19748</c:v>
                </c:pt>
                <c:pt idx="8606">
                  <c:v>19749</c:v>
                </c:pt>
                <c:pt idx="8607">
                  <c:v>19750</c:v>
                </c:pt>
                <c:pt idx="8608">
                  <c:v>19751</c:v>
                </c:pt>
                <c:pt idx="8609">
                  <c:v>19752</c:v>
                </c:pt>
                <c:pt idx="8610">
                  <c:v>19753</c:v>
                </c:pt>
                <c:pt idx="8611">
                  <c:v>19754</c:v>
                </c:pt>
                <c:pt idx="8612">
                  <c:v>19755</c:v>
                </c:pt>
                <c:pt idx="8613">
                  <c:v>19756</c:v>
                </c:pt>
                <c:pt idx="8614">
                  <c:v>19757</c:v>
                </c:pt>
                <c:pt idx="8615">
                  <c:v>19758</c:v>
                </c:pt>
                <c:pt idx="8616">
                  <c:v>19759</c:v>
                </c:pt>
                <c:pt idx="8617">
                  <c:v>19760</c:v>
                </c:pt>
                <c:pt idx="8618">
                  <c:v>19761</c:v>
                </c:pt>
                <c:pt idx="8619">
                  <c:v>19762</c:v>
                </c:pt>
                <c:pt idx="8620">
                  <c:v>19763</c:v>
                </c:pt>
                <c:pt idx="8621">
                  <c:v>19764</c:v>
                </c:pt>
                <c:pt idx="8622">
                  <c:v>19765</c:v>
                </c:pt>
                <c:pt idx="8623">
                  <c:v>19766</c:v>
                </c:pt>
                <c:pt idx="8624">
                  <c:v>19767</c:v>
                </c:pt>
                <c:pt idx="8625">
                  <c:v>19768</c:v>
                </c:pt>
                <c:pt idx="8626">
                  <c:v>19769</c:v>
                </c:pt>
                <c:pt idx="8627">
                  <c:v>19770</c:v>
                </c:pt>
                <c:pt idx="8628">
                  <c:v>19771</c:v>
                </c:pt>
                <c:pt idx="8629">
                  <c:v>19772</c:v>
                </c:pt>
                <c:pt idx="8630">
                  <c:v>19773</c:v>
                </c:pt>
                <c:pt idx="8631">
                  <c:v>19774</c:v>
                </c:pt>
                <c:pt idx="8632">
                  <c:v>19775</c:v>
                </c:pt>
                <c:pt idx="8633">
                  <c:v>19776</c:v>
                </c:pt>
                <c:pt idx="8634">
                  <c:v>19777</c:v>
                </c:pt>
                <c:pt idx="8635">
                  <c:v>19778</c:v>
                </c:pt>
                <c:pt idx="8636">
                  <c:v>19779</c:v>
                </c:pt>
                <c:pt idx="8637">
                  <c:v>19780</c:v>
                </c:pt>
                <c:pt idx="8638">
                  <c:v>19781</c:v>
                </c:pt>
                <c:pt idx="8639">
                  <c:v>19782</c:v>
                </c:pt>
                <c:pt idx="8640">
                  <c:v>19783</c:v>
                </c:pt>
                <c:pt idx="8641">
                  <c:v>19784</c:v>
                </c:pt>
                <c:pt idx="8642">
                  <c:v>19785</c:v>
                </c:pt>
                <c:pt idx="8643">
                  <c:v>19786</c:v>
                </c:pt>
                <c:pt idx="8644">
                  <c:v>19787</c:v>
                </c:pt>
                <c:pt idx="8645">
                  <c:v>19788</c:v>
                </c:pt>
                <c:pt idx="8646">
                  <c:v>19789</c:v>
                </c:pt>
                <c:pt idx="8647">
                  <c:v>19790</c:v>
                </c:pt>
                <c:pt idx="8648">
                  <c:v>19791</c:v>
                </c:pt>
                <c:pt idx="8649">
                  <c:v>19792</c:v>
                </c:pt>
                <c:pt idx="8650">
                  <c:v>19793</c:v>
                </c:pt>
                <c:pt idx="8651">
                  <c:v>19794</c:v>
                </c:pt>
                <c:pt idx="8652">
                  <c:v>19795</c:v>
                </c:pt>
                <c:pt idx="8653">
                  <c:v>19796</c:v>
                </c:pt>
                <c:pt idx="8654">
                  <c:v>19797</c:v>
                </c:pt>
                <c:pt idx="8655">
                  <c:v>19798</c:v>
                </c:pt>
                <c:pt idx="8656">
                  <c:v>19799</c:v>
                </c:pt>
                <c:pt idx="8657">
                  <c:v>19800</c:v>
                </c:pt>
                <c:pt idx="8658">
                  <c:v>19801</c:v>
                </c:pt>
                <c:pt idx="8659">
                  <c:v>19802</c:v>
                </c:pt>
                <c:pt idx="8660">
                  <c:v>19803</c:v>
                </c:pt>
                <c:pt idx="8661">
                  <c:v>19804</c:v>
                </c:pt>
                <c:pt idx="8662">
                  <c:v>19805</c:v>
                </c:pt>
                <c:pt idx="8663">
                  <c:v>19806</c:v>
                </c:pt>
                <c:pt idx="8664">
                  <c:v>19807</c:v>
                </c:pt>
                <c:pt idx="8665">
                  <c:v>19808</c:v>
                </c:pt>
                <c:pt idx="8666">
                  <c:v>19809</c:v>
                </c:pt>
                <c:pt idx="8667">
                  <c:v>19810</c:v>
                </c:pt>
                <c:pt idx="8668">
                  <c:v>19811</c:v>
                </c:pt>
                <c:pt idx="8669">
                  <c:v>19812</c:v>
                </c:pt>
                <c:pt idx="8670">
                  <c:v>19813</c:v>
                </c:pt>
                <c:pt idx="8671">
                  <c:v>19814</c:v>
                </c:pt>
                <c:pt idx="8672">
                  <c:v>19815</c:v>
                </c:pt>
                <c:pt idx="8673">
                  <c:v>19816</c:v>
                </c:pt>
                <c:pt idx="8674">
                  <c:v>19817</c:v>
                </c:pt>
                <c:pt idx="8675">
                  <c:v>19818</c:v>
                </c:pt>
                <c:pt idx="8676">
                  <c:v>19819</c:v>
                </c:pt>
                <c:pt idx="8677">
                  <c:v>19820</c:v>
                </c:pt>
                <c:pt idx="8678">
                  <c:v>19821</c:v>
                </c:pt>
                <c:pt idx="8679">
                  <c:v>19822</c:v>
                </c:pt>
                <c:pt idx="8680">
                  <c:v>19823</c:v>
                </c:pt>
                <c:pt idx="8681">
                  <c:v>19824</c:v>
                </c:pt>
                <c:pt idx="8682">
                  <c:v>19825</c:v>
                </c:pt>
                <c:pt idx="8683">
                  <c:v>19826</c:v>
                </c:pt>
                <c:pt idx="8684">
                  <c:v>19827</c:v>
                </c:pt>
                <c:pt idx="8685">
                  <c:v>19828</c:v>
                </c:pt>
                <c:pt idx="8686">
                  <c:v>19829</c:v>
                </c:pt>
                <c:pt idx="8687">
                  <c:v>19830</c:v>
                </c:pt>
                <c:pt idx="8688">
                  <c:v>19831</c:v>
                </c:pt>
                <c:pt idx="8689">
                  <c:v>19832</c:v>
                </c:pt>
                <c:pt idx="8690">
                  <c:v>19833</c:v>
                </c:pt>
                <c:pt idx="8691">
                  <c:v>19834</c:v>
                </c:pt>
                <c:pt idx="8692">
                  <c:v>19835</c:v>
                </c:pt>
                <c:pt idx="8693">
                  <c:v>19836</c:v>
                </c:pt>
                <c:pt idx="8694">
                  <c:v>19837</c:v>
                </c:pt>
                <c:pt idx="8695">
                  <c:v>19838</c:v>
                </c:pt>
                <c:pt idx="8696">
                  <c:v>19839</c:v>
                </c:pt>
                <c:pt idx="8697">
                  <c:v>19840</c:v>
                </c:pt>
                <c:pt idx="8698">
                  <c:v>19841</c:v>
                </c:pt>
                <c:pt idx="8699">
                  <c:v>19842</c:v>
                </c:pt>
                <c:pt idx="8700">
                  <c:v>19843</c:v>
                </c:pt>
                <c:pt idx="8701">
                  <c:v>19844</c:v>
                </c:pt>
                <c:pt idx="8702">
                  <c:v>19845</c:v>
                </c:pt>
                <c:pt idx="8703">
                  <c:v>19846</c:v>
                </c:pt>
                <c:pt idx="8704">
                  <c:v>19847</c:v>
                </c:pt>
                <c:pt idx="8705">
                  <c:v>19848</c:v>
                </c:pt>
                <c:pt idx="8706">
                  <c:v>19849</c:v>
                </c:pt>
                <c:pt idx="8707">
                  <c:v>19850</c:v>
                </c:pt>
                <c:pt idx="8708">
                  <c:v>19851</c:v>
                </c:pt>
                <c:pt idx="8709">
                  <c:v>19852</c:v>
                </c:pt>
                <c:pt idx="8710">
                  <c:v>19853</c:v>
                </c:pt>
                <c:pt idx="8711">
                  <c:v>19854</c:v>
                </c:pt>
                <c:pt idx="8712">
                  <c:v>19855</c:v>
                </c:pt>
                <c:pt idx="8713">
                  <c:v>19856</c:v>
                </c:pt>
                <c:pt idx="8714">
                  <c:v>19857</c:v>
                </c:pt>
                <c:pt idx="8715">
                  <c:v>19858</c:v>
                </c:pt>
                <c:pt idx="8716">
                  <c:v>19859</c:v>
                </c:pt>
                <c:pt idx="8717">
                  <c:v>19860</c:v>
                </c:pt>
                <c:pt idx="8718">
                  <c:v>19861</c:v>
                </c:pt>
                <c:pt idx="8719">
                  <c:v>19862</c:v>
                </c:pt>
                <c:pt idx="8720">
                  <c:v>19863</c:v>
                </c:pt>
                <c:pt idx="8721">
                  <c:v>19864</c:v>
                </c:pt>
                <c:pt idx="8722">
                  <c:v>19865</c:v>
                </c:pt>
                <c:pt idx="8723">
                  <c:v>19866</c:v>
                </c:pt>
                <c:pt idx="8724">
                  <c:v>19867</c:v>
                </c:pt>
                <c:pt idx="8725">
                  <c:v>19868</c:v>
                </c:pt>
                <c:pt idx="8726">
                  <c:v>19869</c:v>
                </c:pt>
                <c:pt idx="8727">
                  <c:v>19870</c:v>
                </c:pt>
                <c:pt idx="8728">
                  <c:v>19871</c:v>
                </c:pt>
                <c:pt idx="8729">
                  <c:v>19872</c:v>
                </c:pt>
                <c:pt idx="8730">
                  <c:v>19873</c:v>
                </c:pt>
                <c:pt idx="8731">
                  <c:v>19874</c:v>
                </c:pt>
                <c:pt idx="8732">
                  <c:v>19875</c:v>
                </c:pt>
                <c:pt idx="8733">
                  <c:v>19876</c:v>
                </c:pt>
                <c:pt idx="8734">
                  <c:v>19877</c:v>
                </c:pt>
                <c:pt idx="8735">
                  <c:v>19878</c:v>
                </c:pt>
                <c:pt idx="8736">
                  <c:v>19879</c:v>
                </c:pt>
                <c:pt idx="8737">
                  <c:v>19880</c:v>
                </c:pt>
                <c:pt idx="8738">
                  <c:v>19881</c:v>
                </c:pt>
                <c:pt idx="8739">
                  <c:v>19882</c:v>
                </c:pt>
                <c:pt idx="8740">
                  <c:v>19883</c:v>
                </c:pt>
                <c:pt idx="8741">
                  <c:v>19884</c:v>
                </c:pt>
                <c:pt idx="8742">
                  <c:v>19885</c:v>
                </c:pt>
                <c:pt idx="8743">
                  <c:v>19886</c:v>
                </c:pt>
                <c:pt idx="8744">
                  <c:v>19887</c:v>
                </c:pt>
                <c:pt idx="8745">
                  <c:v>19888</c:v>
                </c:pt>
                <c:pt idx="8746">
                  <c:v>19889</c:v>
                </c:pt>
                <c:pt idx="8747">
                  <c:v>19890</c:v>
                </c:pt>
                <c:pt idx="8748">
                  <c:v>19891</c:v>
                </c:pt>
                <c:pt idx="8749">
                  <c:v>19892</c:v>
                </c:pt>
                <c:pt idx="8750">
                  <c:v>19893</c:v>
                </c:pt>
                <c:pt idx="8751">
                  <c:v>19894</c:v>
                </c:pt>
                <c:pt idx="8752">
                  <c:v>19895</c:v>
                </c:pt>
                <c:pt idx="8753">
                  <c:v>19896</c:v>
                </c:pt>
                <c:pt idx="8754">
                  <c:v>19897</c:v>
                </c:pt>
                <c:pt idx="8755">
                  <c:v>19898</c:v>
                </c:pt>
                <c:pt idx="8756">
                  <c:v>19899</c:v>
                </c:pt>
                <c:pt idx="8757">
                  <c:v>19900</c:v>
                </c:pt>
                <c:pt idx="8758">
                  <c:v>19901</c:v>
                </c:pt>
                <c:pt idx="8759">
                  <c:v>19902</c:v>
                </c:pt>
                <c:pt idx="8760">
                  <c:v>19903</c:v>
                </c:pt>
                <c:pt idx="8761">
                  <c:v>19904</c:v>
                </c:pt>
                <c:pt idx="8762">
                  <c:v>19905</c:v>
                </c:pt>
                <c:pt idx="8763">
                  <c:v>19906</c:v>
                </c:pt>
                <c:pt idx="8764">
                  <c:v>19907</c:v>
                </c:pt>
                <c:pt idx="8765">
                  <c:v>19908</c:v>
                </c:pt>
                <c:pt idx="8766">
                  <c:v>19909</c:v>
                </c:pt>
                <c:pt idx="8767">
                  <c:v>19910</c:v>
                </c:pt>
                <c:pt idx="8768">
                  <c:v>19911</c:v>
                </c:pt>
                <c:pt idx="8769">
                  <c:v>19912</c:v>
                </c:pt>
                <c:pt idx="8770">
                  <c:v>19913</c:v>
                </c:pt>
                <c:pt idx="8771">
                  <c:v>19914</c:v>
                </c:pt>
                <c:pt idx="8772">
                  <c:v>19915</c:v>
                </c:pt>
                <c:pt idx="8773">
                  <c:v>19916</c:v>
                </c:pt>
                <c:pt idx="8774">
                  <c:v>19917</c:v>
                </c:pt>
                <c:pt idx="8775">
                  <c:v>19918</c:v>
                </c:pt>
                <c:pt idx="8776">
                  <c:v>19919</c:v>
                </c:pt>
                <c:pt idx="8777">
                  <c:v>19920</c:v>
                </c:pt>
                <c:pt idx="8778">
                  <c:v>19921</c:v>
                </c:pt>
                <c:pt idx="8779">
                  <c:v>19922</c:v>
                </c:pt>
                <c:pt idx="8780">
                  <c:v>19923</c:v>
                </c:pt>
                <c:pt idx="8781">
                  <c:v>19924</c:v>
                </c:pt>
                <c:pt idx="8782">
                  <c:v>19925</c:v>
                </c:pt>
                <c:pt idx="8783">
                  <c:v>19926</c:v>
                </c:pt>
                <c:pt idx="8784">
                  <c:v>19927</c:v>
                </c:pt>
                <c:pt idx="8785">
                  <c:v>19928</c:v>
                </c:pt>
                <c:pt idx="8786">
                  <c:v>19929</c:v>
                </c:pt>
                <c:pt idx="8787">
                  <c:v>19930</c:v>
                </c:pt>
                <c:pt idx="8788">
                  <c:v>19931</c:v>
                </c:pt>
                <c:pt idx="8789">
                  <c:v>19932</c:v>
                </c:pt>
                <c:pt idx="8790">
                  <c:v>19933</c:v>
                </c:pt>
                <c:pt idx="8791">
                  <c:v>19934</c:v>
                </c:pt>
                <c:pt idx="8792">
                  <c:v>19935</c:v>
                </c:pt>
                <c:pt idx="8793">
                  <c:v>19936</c:v>
                </c:pt>
                <c:pt idx="8794">
                  <c:v>19937</c:v>
                </c:pt>
                <c:pt idx="8795">
                  <c:v>19938</c:v>
                </c:pt>
                <c:pt idx="8796">
                  <c:v>19939</c:v>
                </c:pt>
                <c:pt idx="8797">
                  <c:v>19940</c:v>
                </c:pt>
                <c:pt idx="8798">
                  <c:v>19941</c:v>
                </c:pt>
                <c:pt idx="8799">
                  <c:v>19942</c:v>
                </c:pt>
                <c:pt idx="8800">
                  <c:v>19943</c:v>
                </c:pt>
                <c:pt idx="8801">
                  <c:v>19944</c:v>
                </c:pt>
                <c:pt idx="8802">
                  <c:v>19945</c:v>
                </c:pt>
                <c:pt idx="8803">
                  <c:v>19946</c:v>
                </c:pt>
                <c:pt idx="8804">
                  <c:v>19947</c:v>
                </c:pt>
                <c:pt idx="8805">
                  <c:v>19948</c:v>
                </c:pt>
                <c:pt idx="8806">
                  <c:v>19949</c:v>
                </c:pt>
                <c:pt idx="8807">
                  <c:v>19950</c:v>
                </c:pt>
                <c:pt idx="8808">
                  <c:v>19951</c:v>
                </c:pt>
                <c:pt idx="8809">
                  <c:v>19952</c:v>
                </c:pt>
                <c:pt idx="8810">
                  <c:v>19953</c:v>
                </c:pt>
                <c:pt idx="8811">
                  <c:v>19954</c:v>
                </c:pt>
                <c:pt idx="8812">
                  <c:v>19955</c:v>
                </c:pt>
                <c:pt idx="8813">
                  <c:v>19956</c:v>
                </c:pt>
                <c:pt idx="8814">
                  <c:v>19957</c:v>
                </c:pt>
                <c:pt idx="8815">
                  <c:v>19958</c:v>
                </c:pt>
                <c:pt idx="8816">
                  <c:v>19959</c:v>
                </c:pt>
                <c:pt idx="8817">
                  <c:v>19960</c:v>
                </c:pt>
                <c:pt idx="8818">
                  <c:v>19961</c:v>
                </c:pt>
                <c:pt idx="8819">
                  <c:v>19962</c:v>
                </c:pt>
                <c:pt idx="8820">
                  <c:v>19963</c:v>
                </c:pt>
                <c:pt idx="8821">
                  <c:v>19964</c:v>
                </c:pt>
                <c:pt idx="8822">
                  <c:v>19965</c:v>
                </c:pt>
                <c:pt idx="8823">
                  <c:v>19966</c:v>
                </c:pt>
                <c:pt idx="8824">
                  <c:v>19967</c:v>
                </c:pt>
                <c:pt idx="8825">
                  <c:v>19968</c:v>
                </c:pt>
                <c:pt idx="8826">
                  <c:v>19969</c:v>
                </c:pt>
                <c:pt idx="8827">
                  <c:v>19970</c:v>
                </c:pt>
                <c:pt idx="8828">
                  <c:v>19971</c:v>
                </c:pt>
                <c:pt idx="8829">
                  <c:v>19972</c:v>
                </c:pt>
                <c:pt idx="8830">
                  <c:v>19973</c:v>
                </c:pt>
                <c:pt idx="8831">
                  <c:v>19974</c:v>
                </c:pt>
                <c:pt idx="8832">
                  <c:v>19975</c:v>
                </c:pt>
                <c:pt idx="8833">
                  <c:v>19976</c:v>
                </c:pt>
                <c:pt idx="8834">
                  <c:v>19977</c:v>
                </c:pt>
                <c:pt idx="8835">
                  <c:v>19978</c:v>
                </c:pt>
                <c:pt idx="8836">
                  <c:v>19979</c:v>
                </c:pt>
                <c:pt idx="8837">
                  <c:v>19980</c:v>
                </c:pt>
                <c:pt idx="8838">
                  <c:v>19981</c:v>
                </c:pt>
                <c:pt idx="8839">
                  <c:v>19982</c:v>
                </c:pt>
                <c:pt idx="8840">
                  <c:v>19983</c:v>
                </c:pt>
                <c:pt idx="8841">
                  <c:v>19984</c:v>
                </c:pt>
                <c:pt idx="8842">
                  <c:v>19985</c:v>
                </c:pt>
                <c:pt idx="8843">
                  <c:v>19986</c:v>
                </c:pt>
                <c:pt idx="8844">
                  <c:v>19987</c:v>
                </c:pt>
                <c:pt idx="8845">
                  <c:v>19988</c:v>
                </c:pt>
                <c:pt idx="8846">
                  <c:v>19989</c:v>
                </c:pt>
                <c:pt idx="8847">
                  <c:v>19990</c:v>
                </c:pt>
                <c:pt idx="8848">
                  <c:v>19991</c:v>
                </c:pt>
                <c:pt idx="8849">
                  <c:v>19992</c:v>
                </c:pt>
                <c:pt idx="8850">
                  <c:v>19993</c:v>
                </c:pt>
                <c:pt idx="8851">
                  <c:v>19994</c:v>
                </c:pt>
                <c:pt idx="8852">
                  <c:v>19995</c:v>
                </c:pt>
                <c:pt idx="8853">
                  <c:v>19996</c:v>
                </c:pt>
                <c:pt idx="8854">
                  <c:v>19997</c:v>
                </c:pt>
                <c:pt idx="8855">
                  <c:v>19998</c:v>
                </c:pt>
                <c:pt idx="8856">
                  <c:v>19999</c:v>
                </c:pt>
                <c:pt idx="8857">
                  <c:v>20000</c:v>
                </c:pt>
                <c:pt idx="8858">
                  <c:v>20001</c:v>
                </c:pt>
                <c:pt idx="8859">
                  <c:v>20002</c:v>
                </c:pt>
                <c:pt idx="8860">
                  <c:v>20003</c:v>
                </c:pt>
                <c:pt idx="8861">
                  <c:v>20004</c:v>
                </c:pt>
                <c:pt idx="8862">
                  <c:v>20005</c:v>
                </c:pt>
                <c:pt idx="8863">
                  <c:v>20006</c:v>
                </c:pt>
                <c:pt idx="8864">
                  <c:v>20007</c:v>
                </c:pt>
                <c:pt idx="8865">
                  <c:v>20008</c:v>
                </c:pt>
                <c:pt idx="8866">
                  <c:v>20009</c:v>
                </c:pt>
                <c:pt idx="8867">
                  <c:v>20010</c:v>
                </c:pt>
                <c:pt idx="8868">
                  <c:v>20011</c:v>
                </c:pt>
                <c:pt idx="8869">
                  <c:v>20012</c:v>
                </c:pt>
                <c:pt idx="8870">
                  <c:v>20013</c:v>
                </c:pt>
                <c:pt idx="8871">
                  <c:v>20014</c:v>
                </c:pt>
                <c:pt idx="8872">
                  <c:v>20015</c:v>
                </c:pt>
                <c:pt idx="8873">
                  <c:v>20016</c:v>
                </c:pt>
                <c:pt idx="8874">
                  <c:v>20017</c:v>
                </c:pt>
                <c:pt idx="8875">
                  <c:v>20018</c:v>
                </c:pt>
                <c:pt idx="8876">
                  <c:v>20019</c:v>
                </c:pt>
                <c:pt idx="8877">
                  <c:v>20020</c:v>
                </c:pt>
                <c:pt idx="8878">
                  <c:v>20021</c:v>
                </c:pt>
                <c:pt idx="8879">
                  <c:v>20022</c:v>
                </c:pt>
                <c:pt idx="8880">
                  <c:v>20023</c:v>
                </c:pt>
                <c:pt idx="8881">
                  <c:v>20024</c:v>
                </c:pt>
                <c:pt idx="8882">
                  <c:v>20025</c:v>
                </c:pt>
                <c:pt idx="8883">
                  <c:v>20026</c:v>
                </c:pt>
                <c:pt idx="8884">
                  <c:v>20027</c:v>
                </c:pt>
                <c:pt idx="8885">
                  <c:v>20028</c:v>
                </c:pt>
                <c:pt idx="8886">
                  <c:v>20029</c:v>
                </c:pt>
                <c:pt idx="8887">
                  <c:v>20030</c:v>
                </c:pt>
                <c:pt idx="8888">
                  <c:v>20031</c:v>
                </c:pt>
                <c:pt idx="8889">
                  <c:v>20032</c:v>
                </c:pt>
                <c:pt idx="8890">
                  <c:v>20033</c:v>
                </c:pt>
                <c:pt idx="8891">
                  <c:v>20034</c:v>
                </c:pt>
                <c:pt idx="8892">
                  <c:v>20035</c:v>
                </c:pt>
                <c:pt idx="8893">
                  <c:v>20036</c:v>
                </c:pt>
                <c:pt idx="8894">
                  <c:v>20037</c:v>
                </c:pt>
                <c:pt idx="8895">
                  <c:v>20038</c:v>
                </c:pt>
                <c:pt idx="8896">
                  <c:v>20039</c:v>
                </c:pt>
                <c:pt idx="8897">
                  <c:v>20040</c:v>
                </c:pt>
                <c:pt idx="8898">
                  <c:v>20041</c:v>
                </c:pt>
                <c:pt idx="8899">
                  <c:v>20042</c:v>
                </c:pt>
                <c:pt idx="8900">
                  <c:v>20043</c:v>
                </c:pt>
                <c:pt idx="8901">
                  <c:v>20044</c:v>
                </c:pt>
                <c:pt idx="8902">
                  <c:v>20045</c:v>
                </c:pt>
                <c:pt idx="8903">
                  <c:v>20046</c:v>
                </c:pt>
                <c:pt idx="8904">
                  <c:v>20047</c:v>
                </c:pt>
                <c:pt idx="8905">
                  <c:v>20048</c:v>
                </c:pt>
                <c:pt idx="8906">
                  <c:v>20049</c:v>
                </c:pt>
                <c:pt idx="8907">
                  <c:v>20050</c:v>
                </c:pt>
                <c:pt idx="8908">
                  <c:v>20051</c:v>
                </c:pt>
                <c:pt idx="8909">
                  <c:v>20052</c:v>
                </c:pt>
                <c:pt idx="8910">
                  <c:v>20053</c:v>
                </c:pt>
                <c:pt idx="8911">
                  <c:v>20054</c:v>
                </c:pt>
                <c:pt idx="8912">
                  <c:v>20055</c:v>
                </c:pt>
                <c:pt idx="8913">
                  <c:v>20056</c:v>
                </c:pt>
                <c:pt idx="8914">
                  <c:v>20057</c:v>
                </c:pt>
                <c:pt idx="8915">
                  <c:v>20058</c:v>
                </c:pt>
                <c:pt idx="8916">
                  <c:v>20059</c:v>
                </c:pt>
                <c:pt idx="8917">
                  <c:v>20060</c:v>
                </c:pt>
                <c:pt idx="8918">
                  <c:v>20061</c:v>
                </c:pt>
                <c:pt idx="8919">
                  <c:v>20062</c:v>
                </c:pt>
                <c:pt idx="8920">
                  <c:v>20063</c:v>
                </c:pt>
                <c:pt idx="8921">
                  <c:v>20064</c:v>
                </c:pt>
                <c:pt idx="8922">
                  <c:v>20065</c:v>
                </c:pt>
                <c:pt idx="8923">
                  <c:v>20066</c:v>
                </c:pt>
                <c:pt idx="8924">
                  <c:v>20067</c:v>
                </c:pt>
                <c:pt idx="8925">
                  <c:v>20068</c:v>
                </c:pt>
                <c:pt idx="8926">
                  <c:v>20069</c:v>
                </c:pt>
                <c:pt idx="8927">
                  <c:v>20070</c:v>
                </c:pt>
                <c:pt idx="8928">
                  <c:v>20071</c:v>
                </c:pt>
                <c:pt idx="8929">
                  <c:v>20072</c:v>
                </c:pt>
                <c:pt idx="8930">
                  <c:v>20073</c:v>
                </c:pt>
                <c:pt idx="8931">
                  <c:v>20074</c:v>
                </c:pt>
                <c:pt idx="8932">
                  <c:v>20075</c:v>
                </c:pt>
                <c:pt idx="8933">
                  <c:v>20076</c:v>
                </c:pt>
                <c:pt idx="8934">
                  <c:v>20077</c:v>
                </c:pt>
                <c:pt idx="8935">
                  <c:v>20078</c:v>
                </c:pt>
                <c:pt idx="8936">
                  <c:v>20079</c:v>
                </c:pt>
                <c:pt idx="8937">
                  <c:v>20080</c:v>
                </c:pt>
                <c:pt idx="8938">
                  <c:v>20081</c:v>
                </c:pt>
                <c:pt idx="8939">
                  <c:v>20082</c:v>
                </c:pt>
                <c:pt idx="8940">
                  <c:v>20083</c:v>
                </c:pt>
                <c:pt idx="8941">
                  <c:v>20084</c:v>
                </c:pt>
                <c:pt idx="8942">
                  <c:v>20085</c:v>
                </c:pt>
                <c:pt idx="8943">
                  <c:v>20086</c:v>
                </c:pt>
                <c:pt idx="8944">
                  <c:v>20087</c:v>
                </c:pt>
                <c:pt idx="8945">
                  <c:v>20088</c:v>
                </c:pt>
                <c:pt idx="8946">
                  <c:v>20089</c:v>
                </c:pt>
                <c:pt idx="8947">
                  <c:v>20090</c:v>
                </c:pt>
                <c:pt idx="8948">
                  <c:v>20091</c:v>
                </c:pt>
                <c:pt idx="8949">
                  <c:v>20092</c:v>
                </c:pt>
                <c:pt idx="8950">
                  <c:v>20093</c:v>
                </c:pt>
                <c:pt idx="8951">
                  <c:v>20094</c:v>
                </c:pt>
                <c:pt idx="8952">
                  <c:v>20095</c:v>
                </c:pt>
                <c:pt idx="8953">
                  <c:v>20096</c:v>
                </c:pt>
                <c:pt idx="8954">
                  <c:v>20097</c:v>
                </c:pt>
                <c:pt idx="8955">
                  <c:v>20098</c:v>
                </c:pt>
                <c:pt idx="8956">
                  <c:v>20099</c:v>
                </c:pt>
                <c:pt idx="8957">
                  <c:v>20100</c:v>
                </c:pt>
                <c:pt idx="8958">
                  <c:v>20101</c:v>
                </c:pt>
                <c:pt idx="8959">
                  <c:v>20102</c:v>
                </c:pt>
                <c:pt idx="8960">
                  <c:v>20103</c:v>
                </c:pt>
                <c:pt idx="8961">
                  <c:v>20104</c:v>
                </c:pt>
                <c:pt idx="8962">
                  <c:v>20105</c:v>
                </c:pt>
                <c:pt idx="8963">
                  <c:v>20106</c:v>
                </c:pt>
                <c:pt idx="8964">
                  <c:v>20107</c:v>
                </c:pt>
                <c:pt idx="8965">
                  <c:v>20108</c:v>
                </c:pt>
                <c:pt idx="8966">
                  <c:v>20109</c:v>
                </c:pt>
                <c:pt idx="8967">
                  <c:v>20110</c:v>
                </c:pt>
                <c:pt idx="8968">
                  <c:v>20111</c:v>
                </c:pt>
                <c:pt idx="8969">
                  <c:v>20112</c:v>
                </c:pt>
                <c:pt idx="8970">
                  <c:v>20113</c:v>
                </c:pt>
                <c:pt idx="8971">
                  <c:v>20114</c:v>
                </c:pt>
                <c:pt idx="8972">
                  <c:v>20115</c:v>
                </c:pt>
                <c:pt idx="8973">
                  <c:v>20116</c:v>
                </c:pt>
                <c:pt idx="8974">
                  <c:v>20117</c:v>
                </c:pt>
                <c:pt idx="8975">
                  <c:v>20118</c:v>
                </c:pt>
                <c:pt idx="8976">
                  <c:v>20119</c:v>
                </c:pt>
                <c:pt idx="8977">
                  <c:v>20120</c:v>
                </c:pt>
                <c:pt idx="8978">
                  <c:v>20121</c:v>
                </c:pt>
                <c:pt idx="8979">
                  <c:v>20122</c:v>
                </c:pt>
                <c:pt idx="8980">
                  <c:v>20123</c:v>
                </c:pt>
                <c:pt idx="8981">
                  <c:v>20124</c:v>
                </c:pt>
                <c:pt idx="8982">
                  <c:v>20125</c:v>
                </c:pt>
                <c:pt idx="8983">
                  <c:v>20126</c:v>
                </c:pt>
                <c:pt idx="8984">
                  <c:v>20127</c:v>
                </c:pt>
                <c:pt idx="8985">
                  <c:v>20128</c:v>
                </c:pt>
                <c:pt idx="8986">
                  <c:v>20129</c:v>
                </c:pt>
                <c:pt idx="8987">
                  <c:v>20130</c:v>
                </c:pt>
                <c:pt idx="8988">
                  <c:v>20131</c:v>
                </c:pt>
                <c:pt idx="8989">
                  <c:v>20132</c:v>
                </c:pt>
                <c:pt idx="8990">
                  <c:v>20133</c:v>
                </c:pt>
                <c:pt idx="8991">
                  <c:v>20134</c:v>
                </c:pt>
                <c:pt idx="8992">
                  <c:v>20135</c:v>
                </c:pt>
                <c:pt idx="8993">
                  <c:v>20136</c:v>
                </c:pt>
                <c:pt idx="8994">
                  <c:v>20137</c:v>
                </c:pt>
                <c:pt idx="8995">
                  <c:v>20138</c:v>
                </c:pt>
                <c:pt idx="8996">
                  <c:v>20139</c:v>
                </c:pt>
                <c:pt idx="8997">
                  <c:v>20140</c:v>
                </c:pt>
                <c:pt idx="8998">
                  <c:v>20141</c:v>
                </c:pt>
                <c:pt idx="8999">
                  <c:v>20142</c:v>
                </c:pt>
                <c:pt idx="9000">
                  <c:v>20143</c:v>
                </c:pt>
                <c:pt idx="9001">
                  <c:v>20144</c:v>
                </c:pt>
                <c:pt idx="9002">
                  <c:v>20145</c:v>
                </c:pt>
                <c:pt idx="9003">
                  <c:v>20146</c:v>
                </c:pt>
                <c:pt idx="9004">
                  <c:v>20147</c:v>
                </c:pt>
                <c:pt idx="9005">
                  <c:v>20148</c:v>
                </c:pt>
                <c:pt idx="9006">
                  <c:v>20149</c:v>
                </c:pt>
                <c:pt idx="9007">
                  <c:v>20150</c:v>
                </c:pt>
                <c:pt idx="9008">
                  <c:v>20151</c:v>
                </c:pt>
                <c:pt idx="9009">
                  <c:v>20152</c:v>
                </c:pt>
                <c:pt idx="9010">
                  <c:v>20153</c:v>
                </c:pt>
                <c:pt idx="9011">
                  <c:v>20154</c:v>
                </c:pt>
                <c:pt idx="9012">
                  <c:v>20155</c:v>
                </c:pt>
                <c:pt idx="9013">
                  <c:v>20156</c:v>
                </c:pt>
                <c:pt idx="9014">
                  <c:v>20157</c:v>
                </c:pt>
                <c:pt idx="9015">
                  <c:v>20158</c:v>
                </c:pt>
                <c:pt idx="9016">
                  <c:v>20159</c:v>
                </c:pt>
                <c:pt idx="9017">
                  <c:v>20160</c:v>
                </c:pt>
                <c:pt idx="9018">
                  <c:v>20161</c:v>
                </c:pt>
                <c:pt idx="9019">
                  <c:v>20162</c:v>
                </c:pt>
                <c:pt idx="9020">
                  <c:v>20163</c:v>
                </c:pt>
                <c:pt idx="9021">
                  <c:v>20164</c:v>
                </c:pt>
                <c:pt idx="9022">
                  <c:v>20165</c:v>
                </c:pt>
                <c:pt idx="9023">
                  <c:v>20166</c:v>
                </c:pt>
                <c:pt idx="9024">
                  <c:v>20167</c:v>
                </c:pt>
                <c:pt idx="9025">
                  <c:v>20168</c:v>
                </c:pt>
                <c:pt idx="9026">
                  <c:v>20169</c:v>
                </c:pt>
                <c:pt idx="9027">
                  <c:v>20170</c:v>
                </c:pt>
                <c:pt idx="9028">
                  <c:v>20171</c:v>
                </c:pt>
                <c:pt idx="9029">
                  <c:v>20172</c:v>
                </c:pt>
                <c:pt idx="9030">
                  <c:v>20173</c:v>
                </c:pt>
                <c:pt idx="9031">
                  <c:v>20174</c:v>
                </c:pt>
                <c:pt idx="9032">
                  <c:v>20175</c:v>
                </c:pt>
                <c:pt idx="9033">
                  <c:v>20176</c:v>
                </c:pt>
                <c:pt idx="9034">
                  <c:v>20177</c:v>
                </c:pt>
                <c:pt idx="9035">
                  <c:v>20178</c:v>
                </c:pt>
                <c:pt idx="9036">
                  <c:v>20179</c:v>
                </c:pt>
                <c:pt idx="9037">
                  <c:v>20180</c:v>
                </c:pt>
                <c:pt idx="9038">
                  <c:v>20181</c:v>
                </c:pt>
                <c:pt idx="9039">
                  <c:v>20182</c:v>
                </c:pt>
                <c:pt idx="9040">
                  <c:v>20183</c:v>
                </c:pt>
                <c:pt idx="9041">
                  <c:v>20184</c:v>
                </c:pt>
                <c:pt idx="9042">
                  <c:v>20185</c:v>
                </c:pt>
                <c:pt idx="9043">
                  <c:v>20186</c:v>
                </c:pt>
                <c:pt idx="9044">
                  <c:v>20187</c:v>
                </c:pt>
                <c:pt idx="9045">
                  <c:v>20188</c:v>
                </c:pt>
                <c:pt idx="9046">
                  <c:v>20189</c:v>
                </c:pt>
                <c:pt idx="9047">
                  <c:v>20190</c:v>
                </c:pt>
                <c:pt idx="9048">
                  <c:v>20191</c:v>
                </c:pt>
                <c:pt idx="9049">
                  <c:v>20192</c:v>
                </c:pt>
                <c:pt idx="9050">
                  <c:v>20193</c:v>
                </c:pt>
                <c:pt idx="9051">
                  <c:v>20194</c:v>
                </c:pt>
                <c:pt idx="9052">
                  <c:v>20195</c:v>
                </c:pt>
                <c:pt idx="9053">
                  <c:v>20196</c:v>
                </c:pt>
                <c:pt idx="9054">
                  <c:v>20197</c:v>
                </c:pt>
                <c:pt idx="9055">
                  <c:v>20198</c:v>
                </c:pt>
                <c:pt idx="9056">
                  <c:v>20199</c:v>
                </c:pt>
                <c:pt idx="9057">
                  <c:v>20200</c:v>
                </c:pt>
                <c:pt idx="9058">
                  <c:v>20201</c:v>
                </c:pt>
                <c:pt idx="9059">
                  <c:v>20202</c:v>
                </c:pt>
                <c:pt idx="9060">
                  <c:v>20203</c:v>
                </c:pt>
                <c:pt idx="9061">
                  <c:v>20204</c:v>
                </c:pt>
                <c:pt idx="9062">
                  <c:v>20205</c:v>
                </c:pt>
                <c:pt idx="9063">
                  <c:v>20206</c:v>
                </c:pt>
                <c:pt idx="9064">
                  <c:v>20207</c:v>
                </c:pt>
                <c:pt idx="9065">
                  <c:v>20208</c:v>
                </c:pt>
                <c:pt idx="9066">
                  <c:v>20209</c:v>
                </c:pt>
                <c:pt idx="9067">
                  <c:v>20210</c:v>
                </c:pt>
                <c:pt idx="9068">
                  <c:v>20211</c:v>
                </c:pt>
                <c:pt idx="9069">
                  <c:v>20212</c:v>
                </c:pt>
                <c:pt idx="9070">
                  <c:v>20213</c:v>
                </c:pt>
                <c:pt idx="9071">
                  <c:v>20214</c:v>
                </c:pt>
                <c:pt idx="9072">
                  <c:v>20215</c:v>
                </c:pt>
                <c:pt idx="9073">
                  <c:v>20216</c:v>
                </c:pt>
                <c:pt idx="9074">
                  <c:v>20217</c:v>
                </c:pt>
                <c:pt idx="9075">
                  <c:v>20218</c:v>
                </c:pt>
                <c:pt idx="9076">
                  <c:v>20219</c:v>
                </c:pt>
                <c:pt idx="9077">
                  <c:v>20220</c:v>
                </c:pt>
                <c:pt idx="9078">
                  <c:v>20221</c:v>
                </c:pt>
                <c:pt idx="9079">
                  <c:v>20222</c:v>
                </c:pt>
                <c:pt idx="9080">
                  <c:v>20223</c:v>
                </c:pt>
                <c:pt idx="9081">
                  <c:v>20224</c:v>
                </c:pt>
                <c:pt idx="9082">
                  <c:v>20225</c:v>
                </c:pt>
                <c:pt idx="9083">
                  <c:v>20226</c:v>
                </c:pt>
                <c:pt idx="9084">
                  <c:v>20227</c:v>
                </c:pt>
                <c:pt idx="9085">
                  <c:v>20228</c:v>
                </c:pt>
                <c:pt idx="9086">
                  <c:v>20229</c:v>
                </c:pt>
                <c:pt idx="9087">
                  <c:v>20230</c:v>
                </c:pt>
                <c:pt idx="9088">
                  <c:v>20231</c:v>
                </c:pt>
                <c:pt idx="9089">
                  <c:v>20232</c:v>
                </c:pt>
                <c:pt idx="9090">
                  <c:v>20233</c:v>
                </c:pt>
                <c:pt idx="9091">
                  <c:v>20234</c:v>
                </c:pt>
                <c:pt idx="9092">
                  <c:v>20235</c:v>
                </c:pt>
                <c:pt idx="9093">
                  <c:v>20236</c:v>
                </c:pt>
                <c:pt idx="9094">
                  <c:v>20237</c:v>
                </c:pt>
                <c:pt idx="9095">
                  <c:v>20238</c:v>
                </c:pt>
                <c:pt idx="9096">
                  <c:v>20239</c:v>
                </c:pt>
                <c:pt idx="9097">
                  <c:v>20240</c:v>
                </c:pt>
                <c:pt idx="9098">
                  <c:v>20241</c:v>
                </c:pt>
                <c:pt idx="9099">
                  <c:v>20242</c:v>
                </c:pt>
                <c:pt idx="9100">
                  <c:v>20243</c:v>
                </c:pt>
                <c:pt idx="9101">
                  <c:v>20244</c:v>
                </c:pt>
                <c:pt idx="9102">
                  <c:v>20245</c:v>
                </c:pt>
                <c:pt idx="9103">
                  <c:v>20246</c:v>
                </c:pt>
                <c:pt idx="9104">
                  <c:v>20247</c:v>
                </c:pt>
                <c:pt idx="9105">
                  <c:v>20248</c:v>
                </c:pt>
                <c:pt idx="9106">
                  <c:v>20249</c:v>
                </c:pt>
                <c:pt idx="9107">
                  <c:v>20250</c:v>
                </c:pt>
                <c:pt idx="9108">
                  <c:v>20251</c:v>
                </c:pt>
                <c:pt idx="9109">
                  <c:v>20252</c:v>
                </c:pt>
                <c:pt idx="9110">
                  <c:v>20253</c:v>
                </c:pt>
                <c:pt idx="9111">
                  <c:v>20254</c:v>
                </c:pt>
                <c:pt idx="9112">
                  <c:v>20255</c:v>
                </c:pt>
                <c:pt idx="9113">
                  <c:v>20256</c:v>
                </c:pt>
                <c:pt idx="9114">
                  <c:v>20257</c:v>
                </c:pt>
                <c:pt idx="9115">
                  <c:v>20258</c:v>
                </c:pt>
                <c:pt idx="9116">
                  <c:v>20259</c:v>
                </c:pt>
                <c:pt idx="9117">
                  <c:v>20260</c:v>
                </c:pt>
                <c:pt idx="9118">
                  <c:v>20261</c:v>
                </c:pt>
                <c:pt idx="9119">
                  <c:v>20262</c:v>
                </c:pt>
                <c:pt idx="9120">
                  <c:v>20263</c:v>
                </c:pt>
                <c:pt idx="9121">
                  <c:v>20264</c:v>
                </c:pt>
                <c:pt idx="9122">
                  <c:v>20265</c:v>
                </c:pt>
                <c:pt idx="9123">
                  <c:v>20266</c:v>
                </c:pt>
                <c:pt idx="9124">
                  <c:v>20267</c:v>
                </c:pt>
                <c:pt idx="9125">
                  <c:v>20268</c:v>
                </c:pt>
                <c:pt idx="9126">
                  <c:v>20269</c:v>
                </c:pt>
                <c:pt idx="9127">
                  <c:v>20270</c:v>
                </c:pt>
                <c:pt idx="9128">
                  <c:v>20271</c:v>
                </c:pt>
                <c:pt idx="9129">
                  <c:v>20272</c:v>
                </c:pt>
                <c:pt idx="9130">
                  <c:v>20273</c:v>
                </c:pt>
                <c:pt idx="9131">
                  <c:v>20274</c:v>
                </c:pt>
                <c:pt idx="9132">
                  <c:v>20275</c:v>
                </c:pt>
                <c:pt idx="9133">
                  <c:v>20276</c:v>
                </c:pt>
                <c:pt idx="9134">
                  <c:v>20277</c:v>
                </c:pt>
                <c:pt idx="9135">
                  <c:v>20278</c:v>
                </c:pt>
                <c:pt idx="9136">
                  <c:v>20279</c:v>
                </c:pt>
                <c:pt idx="9137">
                  <c:v>20280</c:v>
                </c:pt>
                <c:pt idx="9138">
                  <c:v>20281</c:v>
                </c:pt>
                <c:pt idx="9139">
                  <c:v>20282</c:v>
                </c:pt>
                <c:pt idx="9140">
                  <c:v>20283</c:v>
                </c:pt>
                <c:pt idx="9141">
                  <c:v>20284</c:v>
                </c:pt>
                <c:pt idx="9142">
                  <c:v>20285</c:v>
                </c:pt>
                <c:pt idx="9143">
                  <c:v>20286</c:v>
                </c:pt>
                <c:pt idx="9144">
                  <c:v>20287</c:v>
                </c:pt>
                <c:pt idx="9145">
                  <c:v>20288</c:v>
                </c:pt>
                <c:pt idx="9146">
                  <c:v>20289</c:v>
                </c:pt>
                <c:pt idx="9147">
                  <c:v>20290</c:v>
                </c:pt>
                <c:pt idx="9148">
                  <c:v>20291</c:v>
                </c:pt>
                <c:pt idx="9149">
                  <c:v>20292</c:v>
                </c:pt>
                <c:pt idx="9150">
                  <c:v>20293</c:v>
                </c:pt>
                <c:pt idx="9151">
                  <c:v>20294</c:v>
                </c:pt>
                <c:pt idx="9152">
                  <c:v>20295</c:v>
                </c:pt>
                <c:pt idx="9153">
                  <c:v>20296</c:v>
                </c:pt>
                <c:pt idx="9154">
                  <c:v>20297</c:v>
                </c:pt>
                <c:pt idx="9155">
                  <c:v>20298</c:v>
                </c:pt>
                <c:pt idx="9156">
                  <c:v>20299</c:v>
                </c:pt>
                <c:pt idx="9157">
                  <c:v>20300</c:v>
                </c:pt>
                <c:pt idx="9158">
                  <c:v>20301</c:v>
                </c:pt>
                <c:pt idx="9159">
                  <c:v>20302</c:v>
                </c:pt>
                <c:pt idx="9160">
                  <c:v>20303</c:v>
                </c:pt>
                <c:pt idx="9161">
                  <c:v>20304</c:v>
                </c:pt>
                <c:pt idx="9162">
                  <c:v>20305</c:v>
                </c:pt>
                <c:pt idx="9163">
                  <c:v>20306</c:v>
                </c:pt>
                <c:pt idx="9164">
                  <c:v>20307</c:v>
                </c:pt>
                <c:pt idx="9165">
                  <c:v>20308</c:v>
                </c:pt>
                <c:pt idx="9166">
                  <c:v>20309</c:v>
                </c:pt>
                <c:pt idx="9167">
                  <c:v>20310</c:v>
                </c:pt>
                <c:pt idx="9168">
                  <c:v>20311</c:v>
                </c:pt>
                <c:pt idx="9169">
                  <c:v>20312</c:v>
                </c:pt>
                <c:pt idx="9170">
                  <c:v>20313</c:v>
                </c:pt>
                <c:pt idx="9171">
                  <c:v>20314</c:v>
                </c:pt>
                <c:pt idx="9172">
                  <c:v>20315</c:v>
                </c:pt>
                <c:pt idx="9173">
                  <c:v>20316</c:v>
                </c:pt>
                <c:pt idx="9174">
                  <c:v>20317</c:v>
                </c:pt>
                <c:pt idx="9175">
                  <c:v>20318</c:v>
                </c:pt>
                <c:pt idx="9176">
                  <c:v>20319</c:v>
                </c:pt>
                <c:pt idx="9177">
                  <c:v>20320</c:v>
                </c:pt>
                <c:pt idx="9178">
                  <c:v>20321</c:v>
                </c:pt>
                <c:pt idx="9179">
                  <c:v>20322</c:v>
                </c:pt>
                <c:pt idx="9180">
                  <c:v>20323</c:v>
                </c:pt>
                <c:pt idx="9181">
                  <c:v>20324</c:v>
                </c:pt>
                <c:pt idx="9182">
                  <c:v>20325</c:v>
                </c:pt>
                <c:pt idx="9183">
                  <c:v>20326</c:v>
                </c:pt>
                <c:pt idx="9184">
                  <c:v>20327</c:v>
                </c:pt>
                <c:pt idx="9185">
                  <c:v>20328</c:v>
                </c:pt>
                <c:pt idx="9186">
                  <c:v>20329</c:v>
                </c:pt>
                <c:pt idx="9187">
                  <c:v>20330</c:v>
                </c:pt>
                <c:pt idx="9188">
                  <c:v>20331</c:v>
                </c:pt>
                <c:pt idx="9189">
                  <c:v>20332</c:v>
                </c:pt>
                <c:pt idx="9190">
                  <c:v>20333</c:v>
                </c:pt>
                <c:pt idx="9191">
                  <c:v>20334</c:v>
                </c:pt>
                <c:pt idx="9192">
                  <c:v>20335</c:v>
                </c:pt>
                <c:pt idx="9193">
                  <c:v>20336</c:v>
                </c:pt>
                <c:pt idx="9194">
                  <c:v>20337</c:v>
                </c:pt>
                <c:pt idx="9195">
                  <c:v>20338</c:v>
                </c:pt>
                <c:pt idx="9196">
                  <c:v>20339</c:v>
                </c:pt>
                <c:pt idx="9197">
                  <c:v>20340</c:v>
                </c:pt>
                <c:pt idx="9198">
                  <c:v>20341</c:v>
                </c:pt>
                <c:pt idx="9199">
                  <c:v>20342</c:v>
                </c:pt>
                <c:pt idx="9200">
                  <c:v>20343</c:v>
                </c:pt>
                <c:pt idx="9201">
                  <c:v>20344</c:v>
                </c:pt>
                <c:pt idx="9202">
                  <c:v>20345</c:v>
                </c:pt>
                <c:pt idx="9203">
                  <c:v>20346</c:v>
                </c:pt>
                <c:pt idx="9204">
                  <c:v>20347</c:v>
                </c:pt>
                <c:pt idx="9205">
                  <c:v>20348</c:v>
                </c:pt>
                <c:pt idx="9206">
                  <c:v>20349</c:v>
                </c:pt>
                <c:pt idx="9207">
                  <c:v>20350</c:v>
                </c:pt>
                <c:pt idx="9208">
                  <c:v>20351</c:v>
                </c:pt>
                <c:pt idx="9209">
                  <c:v>20352</c:v>
                </c:pt>
                <c:pt idx="9210">
                  <c:v>20353</c:v>
                </c:pt>
                <c:pt idx="9211">
                  <c:v>20354</c:v>
                </c:pt>
                <c:pt idx="9212">
                  <c:v>20355</c:v>
                </c:pt>
                <c:pt idx="9213">
                  <c:v>20356</c:v>
                </c:pt>
                <c:pt idx="9214">
                  <c:v>20357</c:v>
                </c:pt>
                <c:pt idx="9215">
                  <c:v>20358</c:v>
                </c:pt>
                <c:pt idx="9216">
                  <c:v>20359</c:v>
                </c:pt>
                <c:pt idx="9217">
                  <c:v>20360</c:v>
                </c:pt>
                <c:pt idx="9218">
                  <c:v>20361</c:v>
                </c:pt>
                <c:pt idx="9219">
                  <c:v>20362</c:v>
                </c:pt>
                <c:pt idx="9220">
                  <c:v>20363</c:v>
                </c:pt>
                <c:pt idx="9221">
                  <c:v>20364</c:v>
                </c:pt>
                <c:pt idx="9222">
                  <c:v>20365</c:v>
                </c:pt>
                <c:pt idx="9223">
                  <c:v>20366</c:v>
                </c:pt>
                <c:pt idx="9224">
                  <c:v>20367</c:v>
                </c:pt>
                <c:pt idx="9225">
                  <c:v>20368</c:v>
                </c:pt>
                <c:pt idx="9226">
                  <c:v>20369</c:v>
                </c:pt>
                <c:pt idx="9227">
                  <c:v>20370</c:v>
                </c:pt>
                <c:pt idx="9228">
                  <c:v>20371</c:v>
                </c:pt>
                <c:pt idx="9229">
                  <c:v>20372</c:v>
                </c:pt>
                <c:pt idx="9230">
                  <c:v>20373</c:v>
                </c:pt>
                <c:pt idx="9231">
                  <c:v>20374</c:v>
                </c:pt>
                <c:pt idx="9232">
                  <c:v>20375</c:v>
                </c:pt>
                <c:pt idx="9233">
                  <c:v>20376</c:v>
                </c:pt>
                <c:pt idx="9234">
                  <c:v>20377</c:v>
                </c:pt>
                <c:pt idx="9235">
                  <c:v>20378</c:v>
                </c:pt>
                <c:pt idx="9236">
                  <c:v>20379</c:v>
                </c:pt>
                <c:pt idx="9237">
                  <c:v>20380</c:v>
                </c:pt>
                <c:pt idx="9238">
                  <c:v>20381</c:v>
                </c:pt>
                <c:pt idx="9239">
                  <c:v>20382</c:v>
                </c:pt>
                <c:pt idx="9240">
                  <c:v>20383</c:v>
                </c:pt>
                <c:pt idx="9241">
                  <c:v>20384</c:v>
                </c:pt>
                <c:pt idx="9242">
                  <c:v>20385</c:v>
                </c:pt>
                <c:pt idx="9243">
                  <c:v>20386</c:v>
                </c:pt>
                <c:pt idx="9244">
                  <c:v>20387</c:v>
                </c:pt>
                <c:pt idx="9245">
                  <c:v>20388</c:v>
                </c:pt>
                <c:pt idx="9246">
                  <c:v>20389</c:v>
                </c:pt>
                <c:pt idx="9247">
                  <c:v>20390</c:v>
                </c:pt>
                <c:pt idx="9248">
                  <c:v>20391</c:v>
                </c:pt>
                <c:pt idx="9249">
                  <c:v>20392</c:v>
                </c:pt>
                <c:pt idx="9250">
                  <c:v>20393</c:v>
                </c:pt>
                <c:pt idx="9251">
                  <c:v>20394</c:v>
                </c:pt>
                <c:pt idx="9252">
                  <c:v>20395</c:v>
                </c:pt>
                <c:pt idx="9253">
                  <c:v>20396</c:v>
                </c:pt>
                <c:pt idx="9254">
                  <c:v>20397</c:v>
                </c:pt>
                <c:pt idx="9255">
                  <c:v>20398</c:v>
                </c:pt>
                <c:pt idx="9256">
                  <c:v>20399</c:v>
                </c:pt>
                <c:pt idx="9257">
                  <c:v>20400</c:v>
                </c:pt>
                <c:pt idx="9258">
                  <c:v>20401</c:v>
                </c:pt>
                <c:pt idx="9259">
                  <c:v>20402</c:v>
                </c:pt>
                <c:pt idx="9260">
                  <c:v>20403</c:v>
                </c:pt>
                <c:pt idx="9261">
                  <c:v>20404</c:v>
                </c:pt>
                <c:pt idx="9262">
                  <c:v>20405</c:v>
                </c:pt>
                <c:pt idx="9263">
                  <c:v>20406</c:v>
                </c:pt>
                <c:pt idx="9264">
                  <c:v>20407</c:v>
                </c:pt>
                <c:pt idx="9265">
                  <c:v>20408</c:v>
                </c:pt>
                <c:pt idx="9266">
                  <c:v>20409</c:v>
                </c:pt>
                <c:pt idx="9267">
                  <c:v>20410</c:v>
                </c:pt>
                <c:pt idx="9268">
                  <c:v>20411</c:v>
                </c:pt>
                <c:pt idx="9269">
                  <c:v>20412</c:v>
                </c:pt>
                <c:pt idx="9270">
                  <c:v>20413</c:v>
                </c:pt>
                <c:pt idx="9271">
                  <c:v>20414</c:v>
                </c:pt>
                <c:pt idx="9272">
                  <c:v>20415</c:v>
                </c:pt>
                <c:pt idx="9273">
                  <c:v>20416</c:v>
                </c:pt>
                <c:pt idx="9274">
                  <c:v>20417</c:v>
                </c:pt>
                <c:pt idx="9275">
                  <c:v>20418</c:v>
                </c:pt>
                <c:pt idx="9276">
                  <c:v>20419</c:v>
                </c:pt>
                <c:pt idx="9277">
                  <c:v>20420</c:v>
                </c:pt>
                <c:pt idx="9278">
                  <c:v>20421</c:v>
                </c:pt>
                <c:pt idx="9279">
                  <c:v>20422</c:v>
                </c:pt>
                <c:pt idx="9280">
                  <c:v>20423</c:v>
                </c:pt>
                <c:pt idx="9281">
                  <c:v>20424</c:v>
                </c:pt>
                <c:pt idx="9282">
                  <c:v>20425</c:v>
                </c:pt>
                <c:pt idx="9283">
                  <c:v>20426</c:v>
                </c:pt>
                <c:pt idx="9284">
                  <c:v>20427</c:v>
                </c:pt>
                <c:pt idx="9285">
                  <c:v>20428</c:v>
                </c:pt>
                <c:pt idx="9286">
                  <c:v>20429</c:v>
                </c:pt>
                <c:pt idx="9287">
                  <c:v>20430</c:v>
                </c:pt>
                <c:pt idx="9288">
                  <c:v>20431</c:v>
                </c:pt>
                <c:pt idx="9289">
                  <c:v>20432</c:v>
                </c:pt>
                <c:pt idx="9290">
                  <c:v>20433</c:v>
                </c:pt>
                <c:pt idx="9291">
                  <c:v>20434</c:v>
                </c:pt>
                <c:pt idx="9292">
                  <c:v>20435</c:v>
                </c:pt>
                <c:pt idx="9293">
                  <c:v>20436</c:v>
                </c:pt>
                <c:pt idx="9294">
                  <c:v>20437</c:v>
                </c:pt>
                <c:pt idx="9295">
                  <c:v>20438</c:v>
                </c:pt>
                <c:pt idx="9296">
                  <c:v>20439</c:v>
                </c:pt>
                <c:pt idx="9297">
                  <c:v>20440</c:v>
                </c:pt>
                <c:pt idx="9298">
                  <c:v>20441</c:v>
                </c:pt>
                <c:pt idx="9299">
                  <c:v>20442</c:v>
                </c:pt>
                <c:pt idx="9300">
                  <c:v>20443</c:v>
                </c:pt>
                <c:pt idx="9301">
                  <c:v>20444</c:v>
                </c:pt>
                <c:pt idx="9302">
                  <c:v>20445</c:v>
                </c:pt>
                <c:pt idx="9303">
                  <c:v>20446</c:v>
                </c:pt>
                <c:pt idx="9304">
                  <c:v>20447</c:v>
                </c:pt>
                <c:pt idx="9305">
                  <c:v>20448</c:v>
                </c:pt>
                <c:pt idx="9306">
                  <c:v>20449</c:v>
                </c:pt>
                <c:pt idx="9307">
                  <c:v>20450</c:v>
                </c:pt>
                <c:pt idx="9308">
                  <c:v>20451</c:v>
                </c:pt>
                <c:pt idx="9309">
                  <c:v>20452</c:v>
                </c:pt>
                <c:pt idx="9310">
                  <c:v>20453</c:v>
                </c:pt>
                <c:pt idx="9311">
                  <c:v>20454</c:v>
                </c:pt>
                <c:pt idx="9312">
                  <c:v>20455</c:v>
                </c:pt>
                <c:pt idx="9313">
                  <c:v>20456</c:v>
                </c:pt>
                <c:pt idx="9314">
                  <c:v>20457</c:v>
                </c:pt>
                <c:pt idx="9315">
                  <c:v>20458</c:v>
                </c:pt>
                <c:pt idx="9316">
                  <c:v>20459</c:v>
                </c:pt>
                <c:pt idx="9317">
                  <c:v>20460</c:v>
                </c:pt>
                <c:pt idx="9318">
                  <c:v>20461</c:v>
                </c:pt>
                <c:pt idx="9319">
                  <c:v>20462</c:v>
                </c:pt>
                <c:pt idx="9320">
                  <c:v>20463</c:v>
                </c:pt>
                <c:pt idx="9321">
                  <c:v>20464</c:v>
                </c:pt>
                <c:pt idx="9322">
                  <c:v>20465</c:v>
                </c:pt>
                <c:pt idx="9323">
                  <c:v>20466</c:v>
                </c:pt>
                <c:pt idx="9324">
                  <c:v>20467</c:v>
                </c:pt>
                <c:pt idx="9325">
                  <c:v>20468</c:v>
                </c:pt>
                <c:pt idx="9326">
                  <c:v>20469</c:v>
                </c:pt>
                <c:pt idx="9327">
                  <c:v>20470</c:v>
                </c:pt>
                <c:pt idx="9328">
                  <c:v>20471</c:v>
                </c:pt>
                <c:pt idx="9329">
                  <c:v>20472</c:v>
                </c:pt>
                <c:pt idx="9330">
                  <c:v>20473</c:v>
                </c:pt>
                <c:pt idx="9331">
                  <c:v>20474</c:v>
                </c:pt>
                <c:pt idx="9332">
                  <c:v>20475</c:v>
                </c:pt>
                <c:pt idx="9333">
                  <c:v>20476</c:v>
                </c:pt>
                <c:pt idx="9334">
                  <c:v>20477</c:v>
                </c:pt>
                <c:pt idx="9335">
                  <c:v>20478</c:v>
                </c:pt>
                <c:pt idx="9336">
                  <c:v>20479</c:v>
                </c:pt>
                <c:pt idx="9337">
                  <c:v>20480</c:v>
                </c:pt>
                <c:pt idx="9338">
                  <c:v>20481</c:v>
                </c:pt>
                <c:pt idx="9339">
                  <c:v>20482</c:v>
                </c:pt>
                <c:pt idx="9340">
                  <c:v>20483</c:v>
                </c:pt>
                <c:pt idx="9341">
                  <c:v>20484</c:v>
                </c:pt>
                <c:pt idx="9342">
                  <c:v>20485</c:v>
                </c:pt>
                <c:pt idx="9343">
                  <c:v>20486</c:v>
                </c:pt>
                <c:pt idx="9344">
                  <c:v>20487</c:v>
                </c:pt>
                <c:pt idx="9345">
                  <c:v>20488</c:v>
                </c:pt>
                <c:pt idx="9346">
                  <c:v>20489</c:v>
                </c:pt>
                <c:pt idx="9347">
                  <c:v>20490</c:v>
                </c:pt>
                <c:pt idx="9348">
                  <c:v>20491</c:v>
                </c:pt>
                <c:pt idx="9349">
                  <c:v>20492</c:v>
                </c:pt>
                <c:pt idx="9350">
                  <c:v>20493</c:v>
                </c:pt>
                <c:pt idx="9351">
                  <c:v>20494</c:v>
                </c:pt>
                <c:pt idx="9352">
                  <c:v>20495</c:v>
                </c:pt>
                <c:pt idx="9353">
                  <c:v>20496</c:v>
                </c:pt>
                <c:pt idx="9354">
                  <c:v>20497</c:v>
                </c:pt>
                <c:pt idx="9355">
                  <c:v>20498</c:v>
                </c:pt>
                <c:pt idx="9356">
                  <c:v>20499</c:v>
                </c:pt>
                <c:pt idx="9357">
                  <c:v>20500</c:v>
                </c:pt>
                <c:pt idx="9358">
                  <c:v>20501</c:v>
                </c:pt>
                <c:pt idx="9359">
                  <c:v>20502</c:v>
                </c:pt>
                <c:pt idx="9360">
                  <c:v>20503</c:v>
                </c:pt>
                <c:pt idx="9361">
                  <c:v>20504</c:v>
                </c:pt>
                <c:pt idx="9362">
                  <c:v>20505</c:v>
                </c:pt>
                <c:pt idx="9363">
                  <c:v>20506</c:v>
                </c:pt>
                <c:pt idx="9364">
                  <c:v>20507</c:v>
                </c:pt>
                <c:pt idx="9365">
                  <c:v>20508</c:v>
                </c:pt>
                <c:pt idx="9366">
                  <c:v>20509</c:v>
                </c:pt>
                <c:pt idx="9367">
                  <c:v>20510</c:v>
                </c:pt>
                <c:pt idx="9368">
                  <c:v>20511</c:v>
                </c:pt>
                <c:pt idx="9369">
                  <c:v>20512</c:v>
                </c:pt>
                <c:pt idx="9370">
                  <c:v>20513</c:v>
                </c:pt>
                <c:pt idx="9371">
                  <c:v>20514</c:v>
                </c:pt>
                <c:pt idx="9372">
                  <c:v>20515</c:v>
                </c:pt>
                <c:pt idx="9373">
                  <c:v>20516</c:v>
                </c:pt>
                <c:pt idx="9374">
                  <c:v>20517</c:v>
                </c:pt>
                <c:pt idx="9375">
                  <c:v>20518</c:v>
                </c:pt>
                <c:pt idx="9376">
                  <c:v>20519</c:v>
                </c:pt>
                <c:pt idx="9377">
                  <c:v>20520</c:v>
                </c:pt>
                <c:pt idx="9378">
                  <c:v>20521</c:v>
                </c:pt>
                <c:pt idx="9379">
                  <c:v>20522</c:v>
                </c:pt>
                <c:pt idx="9380">
                  <c:v>20523</c:v>
                </c:pt>
                <c:pt idx="9381">
                  <c:v>20524</c:v>
                </c:pt>
                <c:pt idx="9382">
                  <c:v>20525</c:v>
                </c:pt>
                <c:pt idx="9383">
                  <c:v>20526</c:v>
                </c:pt>
                <c:pt idx="9384">
                  <c:v>20527</c:v>
                </c:pt>
                <c:pt idx="9385">
                  <c:v>20528</c:v>
                </c:pt>
                <c:pt idx="9386">
                  <c:v>20529</c:v>
                </c:pt>
                <c:pt idx="9387">
                  <c:v>20530</c:v>
                </c:pt>
                <c:pt idx="9388">
                  <c:v>20531</c:v>
                </c:pt>
                <c:pt idx="9389">
                  <c:v>20532</c:v>
                </c:pt>
                <c:pt idx="9390">
                  <c:v>20533</c:v>
                </c:pt>
                <c:pt idx="9391">
                  <c:v>20534</c:v>
                </c:pt>
                <c:pt idx="9392">
                  <c:v>20535</c:v>
                </c:pt>
                <c:pt idx="9393">
                  <c:v>20536</c:v>
                </c:pt>
                <c:pt idx="9394">
                  <c:v>20537</c:v>
                </c:pt>
                <c:pt idx="9395">
                  <c:v>20538</c:v>
                </c:pt>
                <c:pt idx="9396">
                  <c:v>20539</c:v>
                </c:pt>
                <c:pt idx="9397">
                  <c:v>20540</c:v>
                </c:pt>
                <c:pt idx="9398">
                  <c:v>20541</c:v>
                </c:pt>
                <c:pt idx="9399">
                  <c:v>20542</c:v>
                </c:pt>
                <c:pt idx="9400">
                  <c:v>20543</c:v>
                </c:pt>
                <c:pt idx="9401">
                  <c:v>20544</c:v>
                </c:pt>
                <c:pt idx="9402">
                  <c:v>20545</c:v>
                </c:pt>
                <c:pt idx="9403">
                  <c:v>20546</c:v>
                </c:pt>
                <c:pt idx="9404">
                  <c:v>20547</c:v>
                </c:pt>
                <c:pt idx="9405">
                  <c:v>20548</c:v>
                </c:pt>
                <c:pt idx="9406">
                  <c:v>20549</c:v>
                </c:pt>
                <c:pt idx="9407">
                  <c:v>20550</c:v>
                </c:pt>
                <c:pt idx="9408">
                  <c:v>20551</c:v>
                </c:pt>
                <c:pt idx="9409">
                  <c:v>20552</c:v>
                </c:pt>
                <c:pt idx="9410">
                  <c:v>20553</c:v>
                </c:pt>
                <c:pt idx="9411">
                  <c:v>20554</c:v>
                </c:pt>
                <c:pt idx="9412">
                  <c:v>20555</c:v>
                </c:pt>
                <c:pt idx="9413">
                  <c:v>20556</c:v>
                </c:pt>
                <c:pt idx="9414">
                  <c:v>20557</c:v>
                </c:pt>
                <c:pt idx="9415">
                  <c:v>20558</c:v>
                </c:pt>
                <c:pt idx="9416">
                  <c:v>20559</c:v>
                </c:pt>
                <c:pt idx="9417">
                  <c:v>20560</c:v>
                </c:pt>
                <c:pt idx="9418">
                  <c:v>20561</c:v>
                </c:pt>
                <c:pt idx="9419">
                  <c:v>20562</c:v>
                </c:pt>
                <c:pt idx="9420">
                  <c:v>20563</c:v>
                </c:pt>
                <c:pt idx="9421">
                  <c:v>20564</c:v>
                </c:pt>
                <c:pt idx="9422">
                  <c:v>20565</c:v>
                </c:pt>
                <c:pt idx="9423">
                  <c:v>20566</c:v>
                </c:pt>
                <c:pt idx="9424">
                  <c:v>20567</c:v>
                </c:pt>
                <c:pt idx="9425">
                  <c:v>20568</c:v>
                </c:pt>
                <c:pt idx="9426">
                  <c:v>20569</c:v>
                </c:pt>
                <c:pt idx="9427">
                  <c:v>20570</c:v>
                </c:pt>
                <c:pt idx="9428">
                  <c:v>20571</c:v>
                </c:pt>
                <c:pt idx="9429">
                  <c:v>20572</c:v>
                </c:pt>
                <c:pt idx="9430">
                  <c:v>20573</c:v>
                </c:pt>
                <c:pt idx="9431">
                  <c:v>20574</c:v>
                </c:pt>
                <c:pt idx="9432">
                  <c:v>20575</c:v>
                </c:pt>
                <c:pt idx="9433">
                  <c:v>20576</c:v>
                </c:pt>
                <c:pt idx="9434">
                  <c:v>20577</c:v>
                </c:pt>
                <c:pt idx="9435">
                  <c:v>20578</c:v>
                </c:pt>
                <c:pt idx="9436">
                  <c:v>20579</c:v>
                </c:pt>
                <c:pt idx="9437">
                  <c:v>20580</c:v>
                </c:pt>
                <c:pt idx="9438">
                  <c:v>20581</c:v>
                </c:pt>
                <c:pt idx="9439">
                  <c:v>20582</c:v>
                </c:pt>
                <c:pt idx="9440">
                  <c:v>20583</c:v>
                </c:pt>
                <c:pt idx="9441">
                  <c:v>20584</c:v>
                </c:pt>
                <c:pt idx="9442">
                  <c:v>20585</c:v>
                </c:pt>
                <c:pt idx="9443">
                  <c:v>20586</c:v>
                </c:pt>
                <c:pt idx="9444">
                  <c:v>20587</c:v>
                </c:pt>
                <c:pt idx="9445">
                  <c:v>20588</c:v>
                </c:pt>
                <c:pt idx="9446">
                  <c:v>20589</c:v>
                </c:pt>
                <c:pt idx="9447">
                  <c:v>20590</c:v>
                </c:pt>
                <c:pt idx="9448">
                  <c:v>20591</c:v>
                </c:pt>
                <c:pt idx="9449">
                  <c:v>20592</c:v>
                </c:pt>
                <c:pt idx="9450">
                  <c:v>20593</c:v>
                </c:pt>
                <c:pt idx="9451">
                  <c:v>20594</c:v>
                </c:pt>
                <c:pt idx="9452">
                  <c:v>20595</c:v>
                </c:pt>
                <c:pt idx="9453">
                  <c:v>20596</c:v>
                </c:pt>
                <c:pt idx="9454">
                  <c:v>20597</c:v>
                </c:pt>
                <c:pt idx="9455">
                  <c:v>20598</c:v>
                </c:pt>
                <c:pt idx="9456">
                  <c:v>20599</c:v>
                </c:pt>
                <c:pt idx="9457">
                  <c:v>20600</c:v>
                </c:pt>
                <c:pt idx="9458">
                  <c:v>20601</c:v>
                </c:pt>
                <c:pt idx="9459">
                  <c:v>20602</c:v>
                </c:pt>
                <c:pt idx="9460">
                  <c:v>20603</c:v>
                </c:pt>
                <c:pt idx="9461">
                  <c:v>20604</c:v>
                </c:pt>
                <c:pt idx="9462">
                  <c:v>20605</c:v>
                </c:pt>
                <c:pt idx="9463">
                  <c:v>20606</c:v>
                </c:pt>
                <c:pt idx="9464">
                  <c:v>20607</c:v>
                </c:pt>
                <c:pt idx="9465">
                  <c:v>20608</c:v>
                </c:pt>
                <c:pt idx="9466">
                  <c:v>20609</c:v>
                </c:pt>
                <c:pt idx="9467">
                  <c:v>20610</c:v>
                </c:pt>
                <c:pt idx="9468">
                  <c:v>20611</c:v>
                </c:pt>
                <c:pt idx="9469">
                  <c:v>20612</c:v>
                </c:pt>
                <c:pt idx="9470">
                  <c:v>20613</c:v>
                </c:pt>
                <c:pt idx="9471">
                  <c:v>20614</c:v>
                </c:pt>
                <c:pt idx="9472">
                  <c:v>20615</c:v>
                </c:pt>
                <c:pt idx="9473">
                  <c:v>20616</c:v>
                </c:pt>
                <c:pt idx="9474">
                  <c:v>20617</c:v>
                </c:pt>
                <c:pt idx="9475">
                  <c:v>20618</c:v>
                </c:pt>
                <c:pt idx="9476">
                  <c:v>20619</c:v>
                </c:pt>
                <c:pt idx="9477">
                  <c:v>20620</c:v>
                </c:pt>
                <c:pt idx="9478">
                  <c:v>20621</c:v>
                </c:pt>
                <c:pt idx="9479">
                  <c:v>20622</c:v>
                </c:pt>
                <c:pt idx="9480">
                  <c:v>20623</c:v>
                </c:pt>
                <c:pt idx="9481">
                  <c:v>20624</c:v>
                </c:pt>
                <c:pt idx="9482">
                  <c:v>20625</c:v>
                </c:pt>
                <c:pt idx="9483">
                  <c:v>20626</c:v>
                </c:pt>
                <c:pt idx="9484">
                  <c:v>20627</c:v>
                </c:pt>
                <c:pt idx="9485">
                  <c:v>20628</c:v>
                </c:pt>
                <c:pt idx="9486">
                  <c:v>20629</c:v>
                </c:pt>
                <c:pt idx="9487">
                  <c:v>20630</c:v>
                </c:pt>
                <c:pt idx="9488">
                  <c:v>20631</c:v>
                </c:pt>
                <c:pt idx="9489">
                  <c:v>20632</c:v>
                </c:pt>
                <c:pt idx="9490">
                  <c:v>20633</c:v>
                </c:pt>
                <c:pt idx="9491">
                  <c:v>20634</c:v>
                </c:pt>
                <c:pt idx="9492">
                  <c:v>20635</c:v>
                </c:pt>
                <c:pt idx="9493">
                  <c:v>20636</c:v>
                </c:pt>
                <c:pt idx="9494">
                  <c:v>20637</c:v>
                </c:pt>
                <c:pt idx="9495">
                  <c:v>20638</c:v>
                </c:pt>
                <c:pt idx="9496">
                  <c:v>20639</c:v>
                </c:pt>
                <c:pt idx="9497">
                  <c:v>20640</c:v>
                </c:pt>
                <c:pt idx="9498">
                  <c:v>20641</c:v>
                </c:pt>
                <c:pt idx="9499">
                  <c:v>20642</c:v>
                </c:pt>
                <c:pt idx="9500">
                  <c:v>20643</c:v>
                </c:pt>
                <c:pt idx="9501">
                  <c:v>20644</c:v>
                </c:pt>
                <c:pt idx="9502">
                  <c:v>20645</c:v>
                </c:pt>
                <c:pt idx="9503">
                  <c:v>20646</c:v>
                </c:pt>
                <c:pt idx="9504">
                  <c:v>20647</c:v>
                </c:pt>
                <c:pt idx="9505">
                  <c:v>20648</c:v>
                </c:pt>
                <c:pt idx="9506">
                  <c:v>20649</c:v>
                </c:pt>
                <c:pt idx="9507">
                  <c:v>20650</c:v>
                </c:pt>
                <c:pt idx="9508">
                  <c:v>20651</c:v>
                </c:pt>
                <c:pt idx="9509">
                  <c:v>20652</c:v>
                </c:pt>
                <c:pt idx="9510">
                  <c:v>20653</c:v>
                </c:pt>
                <c:pt idx="9511">
                  <c:v>20654</c:v>
                </c:pt>
                <c:pt idx="9512">
                  <c:v>20655</c:v>
                </c:pt>
                <c:pt idx="9513">
                  <c:v>20656</c:v>
                </c:pt>
                <c:pt idx="9514">
                  <c:v>20657</c:v>
                </c:pt>
                <c:pt idx="9515">
                  <c:v>20658</c:v>
                </c:pt>
                <c:pt idx="9516">
                  <c:v>20659</c:v>
                </c:pt>
                <c:pt idx="9517">
                  <c:v>20660</c:v>
                </c:pt>
                <c:pt idx="9518">
                  <c:v>20661</c:v>
                </c:pt>
                <c:pt idx="9519">
                  <c:v>20662</c:v>
                </c:pt>
                <c:pt idx="9520">
                  <c:v>20663</c:v>
                </c:pt>
                <c:pt idx="9521">
                  <c:v>20664</c:v>
                </c:pt>
                <c:pt idx="9522">
                  <c:v>20665</c:v>
                </c:pt>
                <c:pt idx="9523">
                  <c:v>20666</c:v>
                </c:pt>
                <c:pt idx="9524">
                  <c:v>20667</c:v>
                </c:pt>
                <c:pt idx="9525">
                  <c:v>20668</c:v>
                </c:pt>
                <c:pt idx="9526">
                  <c:v>20669</c:v>
                </c:pt>
                <c:pt idx="9527">
                  <c:v>20670</c:v>
                </c:pt>
                <c:pt idx="9528">
                  <c:v>20671</c:v>
                </c:pt>
                <c:pt idx="9529">
                  <c:v>20672</c:v>
                </c:pt>
                <c:pt idx="9530">
                  <c:v>20673</c:v>
                </c:pt>
                <c:pt idx="9531">
                  <c:v>20674</c:v>
                </c:pt>
                <c:pt idx="9532">
                  <c:v>20675</c:v>
                </c:pt>
                <c:pt idx="9533">
                  <c:v>20676</c:v>
                </c:pt>
                <c:pt idx="9534">
                  <c:v>20677</c:v>
                </c:pt>
                <c:pt idx="9535">
                  <c:v>20678</c:v>
                </c:pt>
                <c:pt idx="9536">
                  <c:v>20679</c:v>
                </c:pt>
                <c:pt idx="9537">
                  <c:v>20680</c:v>
                </c:pt>
                <c:pt idx="9538">
                  <c:v>20681</c:v>
                </c:pt>
                <c:pt idx="9539">
                  <c:v>20682</c:v>
                </c:pt>
                <c:pt idx="9540">
                  <c:v>20683</c:v>
                </c:pt>
                <c:pt idx="9541">
                  <c:v>20684</c:v>
                </c:pt>
                <c:pt idx="9542">
                  <c:v>20685</c:v>
                </c:pt>
                <c:pt idx="9543">
                  <c:v>20686</c:v>
                </c:pt>
                <c:pt idx="9544">
                  <c:v>20687</c:v>
                </c:pt>
                <c:pt idx="9545">
                  <c:v>20688</c:v>
                </c:pt>
                <c:pt idx="9546">
                  <c:v>20689</c:v>
                </c:pt>
                <c:pt idx="9547">
                  <c:v>20690</c:v>
                </c:pt>
                <c:pt idx="9548">
                  <c:v>20691</c:v>
                </c:pt>
                <c:pt idx="9549">
                  <c:v>20692</c:v>
                </c:pt>
                <c:pt idx="9550">
                  <c:v>20693</c:v>
                </c:pt>
                <c:pt idx="9551">
                  <c:v>20694</c:v>
                </c:pt>
                <c:pt idx="9552">
                  <c:v>20695</c:v>
                </c:pt>
                <c:pt idx="9553">
                  <c:v>20696</c:v>
                </c:pt>
                <c:pt idx="9554">
                  <c:v>20697</c:v>
                </c:pt>
                <c:pt idx="9555">
                  <c:v>20698</c:v>
                </c:pt>
                <c:pt idx="9556">
                  <c:v>20699</c:v>
                </c:pt>
                <c:pt idx="9557">
                  <c:v>20700</c:v>
                </c:pt>
                <c:pt idx="9558">
                  <c:v>20701</c:v>
                </c:pt>
                <c:pt idx="9559">
                  <c:v>20702</c:v>
                </c:pt>
                <c:pt idx="9560">
                  <c:v>20703</c:v>
                </c:pt>
                <c:pt idx="9561">
                  <c:v>20704</c:v>
                </c:pt>
                <c:pt idx="9562">
                  <c:v>20705</c:v>
                </c:pt>
                <c:pt idx="9563">
                  <c:v>20706</c:v>
                </c:pt>
                <c:pt idx="9564">
                  <c:v>20707</c:v>
                </c:pt>
                <c:pt idx="9565">
                  <c:v>20708</c:v>
                </c:pt>
                <c:pt idx="9566">
                  <c:v>20709</c:v>
                </c:pt>
                <c:pt idx="9567">
                  <c:v>20710</c:v>
                </c:pt>
                <c:pt idx="9568">
                  <c:v>20711</c:v>
                </c:pt>
                <c:pt idx="9569">
                  <c:v>20712</c:v>
                </c:pt>
                <c:pt idx="9570">
                  <c:v>20713</c:v>
                </c:pt>
                <c:pt idx="9571">
                  <c:v>20714</c:v>
                </c:pt>
                <c:pt idx="9572">
                  <c:v>20715</c:v>
                </c:pt>
                <c:pt idx="9573">
                  <c:v>20716</c:v>
                </c:pt>
                <c:pt idx="9574">
                  <c:v>20717</c:v>
                </c:pt>
                <c:pt idx="9575">
                  <c:v>20718</c:v>
                </c:pt>
                <c:pt idx="9576">
                  <c:v>20719</c:v>
                </c:pt>
                <c:pt idx="9577">
                  <c:v>20720</c:v>
                </c:pt>
                <c:pt idx="9578">
                  <c:v>20721</c:v>
                </c:pt>
                <c:pt idx="9579">
                  <c:v>20722</c:v>
                </c:pt>
                <c:pt idx="9580">
                  <c:v>20723</c:v>
                </c:pt>
                <c:pt idx="9581">
                  <c:v>20724</c:v>
                </c:pt>
                <c:pt idx="9582">
                  <c:v>20725</c:v>
                </c:pt>
                <c:pt idx="9583">
                  <c:v>20726</c:v>
                </c:pt>
                <c:pt idx="9584">
                  <c:v>20727</c:v>
                </c:pt>
                <c:pt idx="9585">
                  <c:v>20728</c:v>
                </c:pt>
                <c:pt idx="9586">
                  <c:v>20729</c:v>
                </c:pt>
                <c:pt idx="9587">
                  <c:v>20730</c:v>
                </c:pt>
                <c:pt idx="9588">
                  <c:v>20731</c:v>
                </c:pt>
                <c:pt idx="9589">
                  <c:v>20732</c:v>
                </c:pt>
                <c:pt idx="9590">
                  <c:v>20733</c:v>
                </c:pt>
                <c:pt idx="9591">
                  <c:v>20734</c:v>
                </c:pt>
                <c:pt idx="9592">
                  <c:v>20735</c:v>
                </c:pt>
                <c:pt idx="9593">
                  <c:v>20736</c:v>
                </c:pt>
                <c:pt idx="9594">
                  <c:v>20737</c:v>
                </c:pt>
                <c:pt idx="9595">
                  <c:v>20738</c:v>
                </c:pt>
                <c:pt idx="9596">
                  <c:v>20739</c:v>
                </c:pt>
                <c:pt idx="9597">
                  <c:v>20740</c:v>
                </c:pt>
                <c:pt idx="9598">
                  <c:v>20741</c:v>
                </c:pt>
                <c:pt idx="9599">
                  <c:v>20742</c:v>
                </c:pt>
                <c:pt idx="9600">
                  <c:v>20743</c:v>
                </c:pt>
                <c:pt idx="9601">
                  <c:v>20744</c:v>
                </c:pt>
                <c:pt idx="9602">
                  <c:v>20745</c:v>
                </c:pt>
                <c:pt idx="9603">
                  <c:v>20746</c:v>
                </c:pt>
                <c:pt idx="9604">
                  <c:v>20747</c:v>
                </c:pt>
                <c:pt idx="9605">
                  <c:v>20748</c:v>
                </c:pt>
                <c:pt idx="9606">
                  <c:v>20749</c:v>
                </c:pt>
                <c:pt idx="9607">
                  <c:v>20750</c:v>
                </c:pt>
                <c:pt idx="9608">
                  <c:v>20751</c:v>
                </c:pt>
                <c:pt idx="9609">
                  <c:v>20752</c:v>
                </c:pt>
                <c:pt idx="9610">
                  <c:v>20753</c:v>
                </c:pt>
                <c:pt idx="9611">
                  <c:v>20754</c:v>
                </c:pt>
                <c:pt idx="9612">
                  <c:v>20755</c:v>
                </c:pt>
                <c:pt idx="9613">
                  <c:v>20756</c:v>
                </c:pt>
                <c:pt idx="9614">
                  <c:v>20757</c:v>
                </c:pt>
                <c:pt idx="9615">
                  <c:v>20758</c:v>
                </c:pt>
                <c:pt idx="9616">
                  <c:v>20759</c:v>
                </c:pt>
                <c:pt idx="9617">
                  <c:v>20760</c:v>
                </c:pt>
                <c:pt idx="9618">
                  <c:v>20761</c:v>
                </c:pt>
                <c:pt idx="9619">
                  <c:v>20762</c:v>
                </c:pt>
                <c:pt idx="9620">
                  <c:v>20763</c:v>
                </c:pt>
                <c:pt idx="9621">
                  <c:v>20764</c:v>
                </c:pt>
                <c:pt idx="9622">
                  <c:v>20765</c:v>
                </c:pt>
                <c:pt idx="9623">
                  <c:v>20766</c:v>
                </c:pt>
                <c:pt idx="9624">
                  <c:v>20767</c:v>
                </c:pt>
                <c:pt idx="9625">
                  <c:v>20768</c:v>
                </c:pt>
                <c:pt idx="9626">
                  <c:v>20769</c:v>
                </c:pt>
                <c:pt idx="9627">
                  <c:v>20770</c:v>
                </c:pt>
                <c:pt idx="9628">
                  <c:v>20771</c:v>
                </c:pt>
                <c:pt idx="9629">
                  <c:v>20772</c:v>
                </c:pt>
                <c:pt idx="9630">
                  <c:v>20773</c:v>
                </c:pt>
                <c:pt idx="9631">
                  <c:v>20774</c:v>
                </c:pt>
                <c:pt idx="9632">
                  <c:v>20775</c:v>
                </c:pt>
                <c:pt idx="9633">
                  <c:v>20776</c:v>
                </c:pt>
                <c:pt idx="9634">
                  <c:v>20777</c:v>
                </c:pt>
                <c:pt idx="9635">
                  <c:v>20778</c:v>
                </c:pt>
                <c:pt idx="9636">
                  <c:v>20779</c:v>
                </c:pt>
                <c:pt idx="9637">
                  <c:v>20780</c:v>
                </c:pt>
                <c:pt idx="9638">
                  <c:v>20781</c:v>
                </c:pt>
                <c:pt idx="9639">
                  <c:v>20782</c:v>
                </c:pt>
                <c:pt idx="9640">
                  <c:v>20783</c:v>
                </c:pt>
                <c:pt idx="9641">
                  <c:v>20784</c:v>
                </c:pt>
                <c:pt idx="9642">
                  <c:v>20785</c:v>
                </c:pt>
                <c:pt idx="9643">
                  <c:v>20786</c:v>
                </c:pt>
                <c:pt idx="9644">
                  <c:v>20787</c:v>
                </c:pt>
                <c:pt idx="9645">
                  <c:v>20788</c:v>
                </c:pt>
                <c:pt idx="9646">
                  <c:v>20789</c:v>
                </c:pt>
                <c:pt idx="9647">
                  <c:v>20790</c:v>
                </c:pt>
                <c:pt idx="9648">
                  <c:v>20791</c:v>
                </c:pt>
                <c:pt idx="9649">
                  <c:v>20792</c:v>
                </c:pt>
                <c:pt idx="9650">
                  <c:v>20793</c:v>
                </c:pt>
                <c:pt idx="9651">
                  <c:v>20794</c:v>
                </c:pt>
                <c:pt idx="9652">
                  <c:v>20795</c:v>
                </c:pt>
                <c:pt idx="9653">
                  <c:v>20796</c:v>
                </c:pt>
                <c:pt idx="9654">
                  <c:v>20797</c:v>
                </c:pt>
                <c:pt idx="9655">
                  <c:v>20798</c:v>
                </c:pt>
                <c:pt idx="9656">
                  <c:v>20799</c:v>
                </c:pt>
                <c:pt idx="9657">
                  <c:v>20800</c:v>
                </c:pt>
                <c:pt idx="9658">
                  <c:v>20801</c:v>
                </c:pt>
                <c:pt idx="9659">
                  <c:v>20802</c:v>
                </c:pt>
                <c:pt idx="9660">
                  <c:v>20803</c:v>
                </c:pt>
                <c:pt idx="9661">
                  <c:v>20804</c:v>
                </c:pt>
                <c:pt idx="9662">
                  <c:v>20805</c:v>
                </c:pt>
                <c:pt idx="9663">
                  <c:v>20806</c:v>
                </c:pt>
                <c:pt idx="9664">
                  <c:v>20807</c:v>
                </c:pt>
                <c:pt idx="9665">
                  <c:v>20808</c:v>
                </c:pt>
                <c:pt idx="9666">
                  <c:v>20809</c:v>
                </c:pt>
                <c:pt idx="9667">
                  <c:v>20810</c:v>
                </c:pt>
                <c:pt idx="9668">
                  <c:v>20811</c:v>
                </c:pt>
                <c:pt idx="9669">
                  <c:v>20812</c:v>
                </c:pt>
                <c:pt idx="9670">
                  <c:v>20813</c:v>
                </c:pt>
                <c:pt idx="9671">
                  <c:v>20814</c:v>
                </c:pt>
                <c:pt idx="9672">
                  <c:v>20815</c:v>
                </c:pt>
                <c:pt idx="9673">
                  <c:v>20816</c:v>
                </c:pt>
                <c:pt idx="9674">
                  <c:v>20817</c:v>
                </c:pt>
                <c:pt idx="9675">
                  <c:v>20818</c:v>
                </c:pt>
                <c:pt idx="9676">
                  <c:v>20819</c:v>
                </c:pt>
                <c:pt idx="9677">
                  <c:v>20820</c:v>
                </c:pt>
                <c:pt idx="9678">
                  <c:v>20821</c:v>
                </c:pt>
                <c:pt idx="9679">
                  <c:v>20822</c:v>
                </c:pt>
                <c:pt idx="9680">
                  <c:v>20823</c:v>
                </c:pt>
                <c:pt idx="9681">
                  <c:v>20824</c:v>
                </c:pt>
                <c:pt idx="9682">
                  <c:v>20825</c:v>
                </c:pt>
                <c:pt idx="9683">
                  <c:v>20826</c:v>
                </c:pt>
                <c:pt idx="9684">
                  <c:v>20827</c:v>
                </c:pt>
                <c:pt idx="9685">
                  <c:v>20828</c:v>
                </c:pt>
                <c:pt idx="9686">
                  <c:v>20829</c:v>
                </c:pt>
                <c:pt idx="9687">
                  <c:v>20830</c:v>
                </c:pt>
                <c:pt idx="9688">
                  <c:v>20831</c:v>
                </c:pt>
                <c:pt idx="9689">
                  <c:v>20832</c:v>
                </c:pt>
                <c:pt idx="9690">
                  <c:v>20833</c:v>
                </c:pt>
                <c:pt idx="9691">
                  <c:v>20834</c:v>
                </c:pt>
                <c:pt idx="9692">
                  <c:v>20835</c:v>
                </c:pt>
                <c:pt idx="9693">
                  <c:v>20836</c:v>
                </c:pt>
                <c:pt idx="9694">
                  <c:v>20837</c:v>
                </c:pt>
                <c:pt idx="9695">
                  <c:v>20838</c:v>
                </c:pt>
                <c:pt idx="9696">
                  <c:v>20839</c:v>
                </c:pt>
                <c:pt idx="9697">
                  <c:v>20840</c:v>
                </c:pt>
                <c:pt idx="9698">
                  <c:v>20841</c:v>
                </c:pt>
                <c:pt idx="9699">
                  <c:v>20842</c:v>
                </c:pt>
                <c:pt idx="9700">
                  <c:v>20843</c:v>
                </c:pt>
                <c:pt idx="9701">
                  <c:v>20844</c:v>
                </c:pt>
                <c:pt idx="9702">
                  <c:v>20845</c:v>
                </c:pt>
                <c:pt idx="9703">
                  <c:v>20846</c:v>
                </c:pt>
                <c:pt idx="9704">
                  <c:v>20847</c:v>
                </c:pt>
                <c:pt idx="9705">
                  <c:v>20848</c:v>
                </c:pt>
                <c:pt idx="9706">
                  <c:v>20849</c:v>
                </c:pt>
                <c:pt idx="9707">
                  <c:v>20850</c:v>
                </c:pt>
                <c:pt idx="9708">
                  <c:v>20851</c:v>
                </c:pt>
                <c:pt idx="9709">
                  <c:v>20852</c:v>
                </c:pt>
                <c:pt idx="9710">
                  <c:v>20853</c:v>
                </c:pt>
                <c:pt idx="9711">
                  <c:v>20854</c:v>
                </c:pt>
                <c:pt idx="9712">
                  <c:v>20855</c:v>
                </c:pt>
                <c:pt idx="9713">
                  <c:v>20856</c:v>
                </c:pt>
                <c:pt idx="9714">
                  <c:v>20857</c:v>
                </c:pt>
                <c:pt idx="9715">
                  <c:v>20858</c:v>
                </c:pt>
                <c:pt idx="9716">
                  <c:v>20859</c:v>
                </c:pt>
                <c:pt idx="9717">
                  <c:v>20860</c:v>
                </c:pt>
                <c:pt idx="9718">
                  <c:v>20861</c:v>
                </c:pt>
                <c:pt idx="9719">
                  <c:v>20862</c:v>
                </c:pt>
                <c:pt idx="9720">
                  <c:v>20863</c:v>
                </c:pt>
                <c:pt idx="9721">
                  <c:v>20864</c:v>
                </c:pt>
                <c:pt idx="9722">
                  <c:v>20865</c:v>
                </c:pt>
                <c:pt idx="9723">
                  <c:v>20866</c:v>
                </c:pt>
                <c:pt idx="9724">
                  <c:v>20867</c:v>
                </c:pt>
                <c:pt idx="9725">
                  <c:v>20868</c:v>
                </c:pt>
                <c:pt idx="9726">
                  <c:v>20869</c:v>
                </c:pt>
                <c:pt idx="9727">
                  <c:v>20870</c:v>
                </c:pt>
                <c:pt idx="9728">
                  <c:v>20871</c:v>
                </c:pt>
                <c:pt idx="9729">
                  <c:v>20872</c:v>
                </c:pt>
                <c:pt idx="9730">
                  <c:v>20873</c:v>
                </c:pt>
                <c:pt idx="9731">
                  <c:v>20874</c:v>
                </c:pt>
                <c:pt idx="9732">
                  <c:v>20875</c:v>
                </c:pt>
                <c:pt idx="9733">
                  <c:v>20876</c:v>
                </c:pt>
                <c:pt idx="9734">
                  <c:v>20877</c:v>
                </c:pt>
                <c:pt idx="9735">
                  <c:v>20878</c:v>
                </c:pt>
                <c:pt idx="9736">
                  <c:v>20879</c:v>
                </c:pt>
                <c:pt idx="9737">
                  <c:v>20880</c:v>
                </c:pt>
                <c:pt idx="9738">
                  <c:v>20881</c:v>
                </c:pt>
                <c:pt idx="9739">
                  <c:v>20882</c:v>
                </c:pt>
                <c:pt idx="9740">
                  <c:v>20883</c:v>
                </c:pt>
                <c:pt idx="9741">
                  <c:v>20884</c:v>
                </c:pt>
                <c:pt idx="9742">
                  <c:v>20885</c:v>
                </c:pt>
                <c:pt idx="9743">
                  <c:v>20886</c:v>
                </c:pt>
                <c:pt idx="9744">
                  <c:v>20887</c:v>
                </c:pt>
                <c:pt idx="9745">
                  <c:v>20888</c:v>
                </c:pt>
                <c:pt idx="9746">
                  <c:v>20889</c:v>
                </c:pt>
                <c:pt idx="9747">
                  <c:v>20890</c:v>
                </c:pt>
                <c:pt idx="9748">
                  <c:v>20891</c:v>
                </c:pt>
                <c:pt idx="9749">
                  <c:v>20892</c:v>
                </c:pt>
                <c:pt idx="9750">
                  <c:v>20893</c:v>
                </c:pt>
                <c:pt idx="9751">
                  <c:v>20894</c:v>
                </c:pt>
                <c:pt idx="9752">
                  <c:v>20895</c:v>
                </c:pt>
                <c:pt idx="9753">
                  <c:v>20896</c:v>
                </c:pt>
                <c:pt idx="9754">
                  <c:v>20897</c:v>
                </c:pt>
                <c:pt idx="9755">
                  <c:v>20898</c:v>
                </c:pt>
                <c:pt idx="9756">
                  <c:v>20899</c:v>
                </c:pt>
                <c:pt idx="9757">
                  <c:v>20900</c:v>
                </c:pt>
                <c:pt idx="9758">
                  <c:v>20901</c:v>
                </c:pt>
                <c:pt idx="9759">
                  <c:v>20902</c:v>
                </c:pt>
                <c:pt idx="9760">
                  <c:v>20903</c:v>
                </c:pt>
                <c:pt idx="9761">
                  <c:v>20904</c:v>
                </c:pt>
                <c:pt idx="9762">
                  <c:v>20905</c:v>
                </c:pt>
                <c:pt idx="9763">
                  <c:v>20906</c:v>
                </c:pt>
                <c:pt idx="9764">
                  <c:v>20907</c:v>
                </c:pt>
                <c:pt idx="9765">
                  <c:v>20908</c:v>
                </c:pt>
                <c:pt idx="9766">
                  <c:v>20909</c:v>
                </c:pt>
                <c:pt idx="9767">
                  <c:v>20910</c:v>
                </c:pt>
                <c:pt idx="9768">
                  <c:v>20911</c:v>
                </c:pt>
                <c:pt idx="9769">
                  <c:v>20912</c:v>
                </c:pt>
                <c:pt idx="9770">
                  <c:v>20913</c:v>
                </c:pt>
                <c:pt idx="9771">
                  <c:v>20914</c:v>
                </c:pt>
                <c:pt idx="9772">
                  <c:v>20915</c:v>
                </c:pt>
                <c:pt idx="9773">
                  <c:v>20916</c:v>
                </c:pt>
                <c:pt idx="9774">
                  <c:v>20917</c:v>
                </c:pt>
                <c:pt idx="9775">
                  <c:v>20918</c:v>
                </c:pt>
                <c:pt idx="9776">
                  <c:v>20919</c:v>
                </c:pt>
                <c:pt idx="9777">
                  <c:v>20920</c:v>
                </c:pt>
                <c:pt idx="9778">
                  <c:v>20921</c:v>
                </c:pt>
                <c:pt idx="9779">
                  <c:v>20922</c:v>
                </c:pt>
                <c:pt idx="9780">
                  <c:v>20923</c:v>
                </c:pt>
                <c:pt idx="9781">
                  <c:v>20924</c:v>
                </c:pt>
                <c:pt idx="9782">
                  <c:v>20925</c:v>
                </c:pt>
                <c:pt idx="9783">
                  <c:v>20926</c:v>
                </c:pt>
                <c:pt idx="9784">
                  <c:v>20927</c:v>
                </c:pt>
                <c:pt idx="9785">
                  <c:v>20928</c:v>
                </c:pt>
                <c:pt idx="9786">
                  <c:v>20929</c:v>
                </c:pt>
                <c:pt idx="9787">
                  <c:v>20930</c:v>
                </c:pt>
                <c:pt idx="9788">
                  <c:v>20931</c:v>
                </c:pt>
                <c:pt idx="9789">
                  <c:v>20932</c:v>
                </c:pt>
                <c:pt idx="9790">
                  <c:v>20933</c:v>
                </c:pt>
                <c:pt idx="9791">
                  <c:v>20934</c:v>
                </c:pt>
                <c:pt idx="9792">
                  <c:v>20935</c:v>
                </c:pt>
                <c:pt idx="9793">
                  <c:v>20936</c:v>
                </c:pt>
                <c:pt idx="9794">
                  <c:v>20937</c:v>
                </c:pt>
                <c:pt idx="9795">
                  <c:v>20938</c:v>
                </c:pt>
                <c:pt idx="9796">
                  <c:v>20939</c:v>
                </c:pt>
                <c:pt idx="9797">
                  <c:v>20940</c:v>
                </c:pt>
                <c:pt idx="9798">
                  <c:v>20941</c:v>
                </c:pt>
                <c:pt idx="9799">
                  <c:v>20942</c:v>
                </c:pt>
                <c:pt idx="9800">
                  <c:v>20943</c:v>
                </c:pt>
                <c:pt idx="9801">
                  <c:v>20944</c:v>
                </c:pt>
                <c:pt idx="9802">
                  <c:v>20945</c:v>
                </c:pt>
                <c:pt idx="9803">
                  <c:v>20946</c:v>
                </c:pt>
                <c:pt idx="9804">
                  <c:v>20947</c:v>
                </c:pt>
                <c:pt idx="9805">
                  <c:v>20948</c:v>
                </c:pt>
                <c:pt idx="9806">
                  <c:v>20949</c:v>
                </c:pt>
                <c:pt idx="9807">
                  <c:v>20950</c:v>
                </c:pt>
                <c:pt idx="9808">
                  <c:v>20951</c:v>
                </c:pt>
                <c:pt idx="9809">
                  <c:v>20952</c:v>
                </c:pt>
                <c:pt idx="9810">
                  <c:v>20953</c:v>
                </c:pt>
                <c:pt idx="9811">
                  <c:v>20954</c:v>
                </c:pt>
                <c:pt idx="9812">
                  <c:v>20955</c:v>
                </c:pt>
                <c:pt idx="9813">
                  <c:v>20956</c:v>
                </c:pt>
                <c:pt idx="9814">
                  <c:v>20957</c:v>
                </c:pt>
                <c:pt idx="9815">
                  <c:v>20958</c:v>
                </c:pt>
                <c:pt idx="9816">
                  <c:v>20959</c:v>
                </c:pt>
                <c:pt idx="9817">
                  <c:v>20960</c:v>
                </c:pt>
                <c:pt idx="9818">
                  <c:v>20961</c:v>
                </c:pt>
                <c:pt idx="9819">
                  <c:v>20962</c:v>
                </c:pt>
                <c:pt idx="9820">
                  <c:v>20963</c:v>
                </c:pt>
                <c:pt idx="9821">
                  <c:v>20964</c:v>
                </c:pt>
                <c:pt idx="9822">
                  <c:v>20965</c:v>
                </c:pt>
                <c:pt idx="9823">
                  <c:v>20966</c:v>
                </c:pt>
                <c:pt idx="9824">
                  <c:v>20967</c:v>
                </c:pt>
                <c:pt idx="9825">
                  <c:v>20968</c:v>
                </c:pt>
                <c:pt idx="9826">
                  <c:v>20969</c:v>
                </c:pt>
                <c:pt idx="9827">
                  <c:v>20970</c:v>
                </c:pt>
                <c:pt idx="9828">
                  <c:v>20971</c:v>
                </c:pt>
                <c:pt idx="9829">
                  <c:v>20972</c:v>
                </c:pt>
                <c:pt idx="9830">
                  <c:v>20973</c:v>
                </c:pt>
                <c:pt idx="9831">
                  <c:v>20974</c:v>
                </c:pt>
                <c:pt idx="9832">
                  <c:v>20975</c:v>
                </c:pt>
                <c:pt idx="9833">
                  <c:v>20976</c:v>
                </c:pt>
                <c:pt idx="9834">
                  <c:v>20977</c:v>
                </c:pt>
                <c:pt idx="9835">
                  <c:v>20978</c:v>
                </c:pt>
                <c:pt idx="9836">
                  <c:v>20979</c:v>
                </c:pt>
                <c:pt idx="9837">
                  <c:v>20980</c:v>
                </c:pt>
                <c:pt idx="9838">
                  <c:v>20981</c:v>
                </c:pt>
                <c:pt idx="9839">
                  <c:v>20982</c:v>
                </c:pt>
                <c:pt idx="9840">
                  <c:v>20983</c:v>
                </c:pt>
                <c:pt idx="9841">
                  <c:v>20984</c:v>
                </c:pt>
                <c:pt idx="9842">
                  <c:v>20985</c:v>
                </c:pt>
                <c:pt idx="9843">
                  <c:v>20986</c:v>
                </c:pt>
                <c:pt idx="9844">
                  <c:v>20987</c:v>
                </c:pt>
                <c:pt idx="9845">
                  <c:v>20988</c:v>
                </c:pt>
                <c:pt idx="9846">
                  <c:v>20989</c:v>
                </c:pt>
                <c:pt idx="9847">
                  <c:v>20990</c:v>
                </c:pt>
                <c:pt idx="9848">
                  <c:v>20991</c:v>
                </c:pt>
                <c:pt idx="9849">
                  <c:v>20992</c:v>
                </c:pt>
                <c:pt idx="9850">
                  <c:v>20993</c:v>
                </c:pt>
                <c:pt idx="9851">
                  <c:v>20994</c:v>
                </c:pt>
                <c:pt idx="9852">
                  <c:v>20995</c:v>
                </c:pt>
                <c:pt idx="9853">
                  <c:v>20996</c:v>
                </c:pt>
                <c:pt idx="9854">
                  <c:v>20997</c:v>
                </c:pt>
                <c:pt idx="9855">
                  <c:v>20998</c:v>
                </c:pt>
                <c:pt idx="9856">
                  <c:v>20999</c:v>
                </c:pt>
                <c:pt idx="9857">
                  <c:v>21000</c:v>
                </c:pt>
                <c:pt idx="9858">
                  <c:v>21001</c:v>
                </c:pt>
                <c:pt idx="9859">
                  <c:v>21002</c:v>
                </c:pt>
                <c:pt idx="9860">
                  <c:v>21003</c:v>
                </c:pt>
                <c:pt idx="9861">
                  <c:v>21004</c:v>
                </c:pt>
                <c:pt idx="9862">
                  <c:v>21005</c:v>
                </c:pt>
                <c:pt idx="9863">
                  <c:v>21006</c:v>
                </c:pt>
                <c:pt idx="9864">
                  <c:v>21007</c:v>
                </c:pt>
                <c:pt idx="9865">
                  <c:v>21008</c:v>
                </c:pt>
                <c:pt idx="9866">
                  <c:v>21009</c:v>
                </c:pt>
                <c:pt idx="9867">
                  <c:v>21010</c:v>
                </c:pt>
                <c:pt idx="9868">
                  <c:v>21011</c:v>
                </c:pt>
                <c:pt idx="9869">
                  <c:v>21012</c:v>
                </c:pt>
                <c:pt idx="9870">
                  <c:v>21013</c:v>
                </c:pt>
                <c:pt idx="9871">
                  <c:v>21014</c:v>
                </c:pt>
                <c:pt idx="9872">
                  <c:v>21015</c:v>
                </c:pt>
                <c:pt idx="9873">
                  <c:v>21016</c:v>
                </c:pt>
                <c:pt idx="9874">
                  <c:v>21017</c:v>
                </c:pt>
                <c:pt idx="9875">
                  <c:v>21018</c:v>
                </c:pt>
                <c:pt idx="9876">
                  <c:v>21019</c:v>
                </c:pt>
                <c:pt idx="9877">
                  <c:v>21020</c:v>
                </c:pt>
                <c:pt idx="9878">
                  <c:v>21021</c:v>
                </c:pt>
                <c:pt idx="9879">
                  <c:v>21022</c:v>
                </c:pt>
                <c:pt idx="9880">
                  <c:v>21023</c:v>
                </c:pt>
                <c:pt idx="9881">
                  <c:v>21024</c:v>
                </c:pt>
                <c:pt idx="9882">
                  <c:v>21025</c:v>
                </c:pt>
                <c:pt idx="9883">
                  <c:v>21026</c:v>
                </c:pt>
                <c:pt idx="9884">
                  <c:v>21027</c:v>
                </c:pt>
                <c:pt idx="9885">
                  <c:v>21028</c:v>
                </c:pt>
                <c:pt idx="9886">
                  <c:v>21029</c:v>
                </c:pt>
                <c:pt idx="9887">
                  <c:v>21030</c:v>
                </c:pt>
                <c:pt idx="9888">
                  <c:v>21031</c:v>
                </c:pt>
                <c:pt idx="9889">
                  <c:v>21032</c:v>
                </c:pt>
                <c:pt idx="9890">
                  <c:v>21033</c:v>
                </c:pt>
                <c:pt idx="9891">
                  <c:v>21034</c:v>
                </c:pt>
                <c:pt idx="9892">
                  <c:v>21035</c:v>
                </c:pt>
                <c:pt idx="9893">
                  <c:v>21036</c:v>
                </c:pt>
                <c:pt idx="9894">
                  <c:v>21037</c:v>
                </c:pt>
                <c:pt idx="9895">
                  <c:v>21038</c:v>
                </c:pt>
                <c:pt idx="9896">
                  <c:v>21039</c:v>
                </c:pt>
                <c:pt idx="9897">
                  <c:v>21040</c:v>
                </c:pt>
                <c:pt idx="9898">
                  <c:v>21041</c:v>
                </c:pt>
                <c:pt idx="9899">
                  <c:v>21042</c:v>
                </c:pt>
                <c:pt idx="9900">
                  <c:v>21043</c:v>
                </c:pt>
                <c:pt idx="9901">
                  <c:v>21044</c:v>
                </c:pt>
                <c:pt idx="9902">
                  <c:v>21045</c:v>
                </c:pt>
                <c:pt idx="9903">
                  <c:v>21046</c:v>
                </c:pt>
                <c:pt idx="9904">
                  <c:v>21047</c:v>
                </c:pt>
                <c:pt idx="9905">
                  <c:v>21048</c:v>
                </c:pt>
                <c:pt idx="9906">
                  <c:v>21049</c:v>
                </c:pt>
                <c:pt idx="9907">
                  <c:v>21050</c:v>
                </c:pt>
                <c:pt idx="9908">
                  <c:v>21051</c:v>
                </c:pt>
                <c:pt idx="9909">
                  <c:v>21052</c:v>
                </c:pt>
                <c:pt idx="9910">
                  <c:v>21053</c:v>
                </c:pt>
                <c:pt idx="9911">
                  <c:v>21054</c:v>
                </c:pt>
                <c:pt idx="9912">
                  <c:v>21055</c:v>
                </c:pt>
                <c:pt idx="9913">
                  <c:v>21056</c:v>
                </c:pt>
                <c:pt idx="9914">
                  <c:v>21057</c:v>
                </c:pt>
                <c:pt idx="9915">
                  <c:v>21058</c:v>
                </c:pt>
                <c:pt idx="9916">
                  <c:v>21059</c:v>
                </c:pt>
                <c:pt idx="9917">
                  <c:v>21060</c:v>
                </c:pt>
                <c:pt idx="9918">
                  <c:v>21061</c:v>
                </c:pt>
                <c:pt idx="9919">
                  <c:v>21062</c:v>
                </c:pt>
                <c:pt idx="9920">
                  <c:v>21063</c:v>
                </c:pt>
                <c:pt idx="9921">
                  <c:v>21064</c:v>
                </c:pt>
                <c:pt idx="9922">
                  <c:v>21065</c:v>
                </c:pt>
                <c:pt idx="9923">
                  <c:v>21066</c:v>
                </c:pt>
                <c:pt idx="9924">
                  <c:v>21067</c:v>
                </c:pt>
                <c:pt idx="9925">
                  <c:v>21068</c:v>
                </c:pt>
                <c:pt idx="9926">
                  <c:v>21069</c:v>
                </c:pt>
                <c:pt idx="9927">
                  <c:v>21070</c:v>
                </c:pt>
                <c:pt idx="9928">
                  <c:v>21071</c:v>
                </c:pt>
                <c:pt idx="9929">
                  <c:v>21072</c:v>
                </c:pt>
                <c:pt idx="9930">
                  <c:v>21073</c:v>
                </c:pt>
                <c:pt idx="9931">
                  <c:v>21074</c:v>
                </c:pt>
                <c:pt idx="9932">
                  <c:v>21075</c:v>
                </c:pt>
                <c:pt idx="9933">
                  <c:v>21076</c:v>
                </c:pt>
                <c:pt idx="9934">
                  <c:v>21077</c:v>
                </c:pt>
                <c:pt idx="9935">
                  <c:v>21078</c:v>
                </c:pt>
                <c:pt idx="9936">
                  <c:v>21079</c:v>
                </c:pt>
                <c:pt idx="9937">
                  <c:v>21080</c:v>
                </c:pt>
                <c:pt idx="9938">
                  <c:v>21081</c:v>
                </c:pt>
                <c:pt idx="9939">
                  <c:v>21082</c:v>
                </c:pt>
                <c:pt idx="9940">
                  <c:v>21083</c:v>
                </c:pt>
                <c:pt idx="9941">
                  <c:v>21084</c:v>
                </c:pt>
                <c:pt idx="9942">
                  <c:v>21085</c:v>
                </c:pt>
                <c:pt idx="9943">
                  <c:v>21086</c:v>
                </c:pt>
                <c:pt idx="9944">
                  <c:v>21087</c:v>
                </c:pt>
                <c:pt idx="9945">
                  <c:v>21088</c:v>
                </c:pt>
                <c:pt idx="9946">
                  <c:v>21089</c:v>
                </c:pt>
                <c:pt idx="9947">
                  <c:v>21090</c:v>
                </c:pt>
                <c:pt idx="9948">
                  <c:v>21091</c:v>
                </c:pt>
                <c:pt idx="9949">
                  <c:v>21092</c:v>
                </c:pt>
                <c:pt idx="9950">
                  <c:v>21093</c:v>
                </c:pt>
                <c:pt idx="9951">
                  <c:v>21094</c:v>
                </c:pt>
                <c:pt idx="9952">
                  <c:v>21095</c:v>
                </c:pt>
                <c:pt idx="9953">
                  <c:v>21096</c:v>
                </c:pt>
                <c:pt idx="9954">
                  <c:v>21097</c:v>
                </c:pt>
                <c:pt idx="9955">
                  <c:v>21098</c:v>
                </c:pt>
                <c:pt idx="9956">
                  <c:v>21099</c:v>
                </c:pt>
                <c:pt idx="9957">
                  <c:v>21100</c:v>
                </c:pt>
                <c:pt idx="9958">
                  <c:v>21101</c:v>
                </c:pt>
                <c:pt idx="9959">
                  <c:v>21102</c:v>
                </c:pt>
                <c:pt idx="9960">
                  <c:v>21103</c:v>
                </c:pt>
                <c:pt idx="9961">
                  <c:v>21104</c:v>
                </c:pt>
                <c:pt idx="9962">
                  <c:v>21105</c:v>
                </c:pt>
                <c:pt idx="9963">
                  <c:v>21106</c:v>
                </c:pt>
                <c:pt idx="9964">
                  <c:v>21107</c:v>
                </c:pt>
                <c:pt idx="9965">
                  <c:v>21108</c:v>
                </c:pt>
                <c:pt idx="9966">
                  <c:v>21109</c:v>
                </c:pt>
                <c:pt idx="9967">
                  <c:v>21110</c:v>
                </c:pt>
                <c:pt idx="9968">
                  <c:v>21111</c:v>
                </c:pt>
                <c:pt idx="9969">
                  <c:v>21112</c:v>
                </c:pt>
                <c:pt idx="9970">
                  <c:v>21113</c:v>
                </c:pt>
                <c:pt idx="9971">
                  <c:v>21114</c:v>
                </c:pt>
                <c:pt idx="9972">
                  <c:v>21115</c:v>
                </c:pt>
                <c:pt idx="9973">
                  <c:v>21116</c:v>
                </c:pt>
                <c:pt idx="9974">
                  <c:v>21117</c:v>
                </c:pt>
                <c:pt idx="9975">
                  <c:v>21118</c:v>
                </c:pt>
                <c:pt idx="9976">
                  <c:v>21119</c:v>
                </c:pt>
                <c:pt idx="9977">
                  <c:v>21120</c:v>
                </c:pt>
                <c:pt idx="9978">
                  <c:v>21121</c:v>
                </c:pt>
                <c:pt idx="9979">
                  <c:v>21122</c:v>
                </c:pt>
                <c:pt idx="9980">
                  <c:v>21123</c:v>
                </c:pt>
                <c:pt idx="9981">
                  <c:v>21124</c:v>
                </c:pt>
                <c:pt idx="9982">
                  <c:v>21125</c:v>
                </c:pt>
                <c:pt idx="9983">
                  <c:v>21126</c:v>
                </c:pt>
                <c:pt idx="9984">
                  <c:v>21127</c:v>
                </c:pt>
                <c:pt idx="9985">
                  <c:v>21128</c:v>
                </c:pt>
                <c:pt idx="9986">
                  <c:v>21129</c:v>
                </c:pt>
                <c:pt idx="9987">
                  <c:v>21130</c:v>
                </c:pt>
                <c:pt idx="9988">
                  <c:v>21131</c:v>
                </c:pt>
                <c:pt idx="9989">
                  <c:v>21132</c:v>
                </c:pt>
                <c:pt idx="9990">
                  <c:v>21133</c:v>
                </c:pt>
                <c:pt idx="9991">
                  <c:v>21134</c:v>
                </c:pt>
                <c:pt idx="9992">
                  <c:v>21135</c:v>
                </c:pt>
                <c:pt idx="9993">
                  <c:v>21136</c:v>
                </c:pt>
                <c:pt idx="9994">
                  <c:v>21137</c:v>
                </c:pt>
                <c:pt idx="9995">
                  <c:v>21138</c:v>
                </c:pt>
                <c:pt idx="9996">
                  <c:v>21139</c:v>
                </c:pt>
                <c:pt idx="9997">
                  <c:v>21140</c:v>
                </c:pt>
                <c:pt idx="9998">
                  <c:v>21141</c:v>
                </c:pt>
                <c:pt idx="9999">
                  <c:v>21142</c:v>
                </c:pt>
                <c:pt idx="10000">
                  <c:v>21143</c:v>
                </c:pt>
                <c:pt idx="10001">
                  <c:v>21144</c:v>
                </c:pt>
                <c:pt idx="10002">
                  <c:v>21145</c:v>
                </c:pt>
                <c:pt idx="10003">
                  <c:v>21146</c:v>
                </c:pt>
                <c:pt idx="10004">
                  <c:v>21147</c:v>
                </c:pt>
                <c:pt idx="10005">
                  <c:v>21148</c:v>
                </c:pt>
                <c:pt idx="10006">
                  <c:v>21149</c:v>
                </c:pt>
                <c:pt idx="10007">
                  <c:v>21150</c:v>
                </c:pt>
                <c:pt idx="10008">
                  <c:v>21151</c:v>
                </c:pt>
                <c:pt idx="10009">
                  <c:v>21152</c:v>
                </c:pt>
                <c:pt idx="10010">
                  <c:v>21153</c:v>
                </c:pt>
                <c:pt idx="10011">
                  <c:v>21154</c:v>
                </c:pt>
                <c:pt idx="10012">
                  <c:v>21155</c:v>
                </c:pt>
                <c:pt idx="10013">
                  <c:v>21156</c:v>
                </c:pt>
                <c:pt idx="10014">
                  <c:v>21157</c:v>
                </c:pt>
                <c:pt idx="10015">
                  <c:v>21158</c:v>
                </c:pt>
                <c:pt idx="10016">
                  <c:v>21159</c:v>
                </c:pt>
                <c:pt idx="10017">
                  <c:v>21160</c:v>
                </c:pt>
                <c:pt idx="10018">
                  <c:v>21161</c:v>
                </c:pt>
                <c:pt idx="10019">
                  <c:v>21162</c:v>
                </c:pt>
                <c:pt idx="10020">
                  <c:v>21163</c:v>
                </c:pt>
                <c:pt idx="10021">
                  <c:v>21164</c:v>
                </c:pt>
                <c:pt idx="10022">
                  <c:v>21165</c:v>
                </c:pt>
                <c:pt idx="10023">
                  <c:v>21166</c:v>
                </c:pt>
                <c:pt idx="10024">
                  <c:v>21167</c:v>
                </c:pt>
                <c:pt idx="10025">
                  <c:v>21168</c:v>
                </c:pt>
                <c:pt idx="10026">
                  <c:v>21169</c:v>
                </c:pt>
                <c:pt idx="10027">
                  <c:v>21170</c:v>
                </c:pt>
                <c:pt idx="10028">
                  <c:v>21171</c:v>
                </c:pt>
                <c:pt idx="10029">
                  <c:v>21172</c:v>
                </c:pt>
                <c:pt idx="10030">
                  <c:v>21173</c:v>
                </c:pt>
                <c:pt idx="10031">
                  <c:v>21174</c:v>
                </c:pt>
                <c:pt idx="10032">
                  <c:v>21175</c:v>
                </c:pt>
                <c:pt idx="10033">
                  <c:v>21176</c:v>
                </c:pt>
                <c:pt idx="10034">
                  <c:v>21177</c:v>
                </c:pt>
                <c:pt idx="10035">
                  <c:v>21178</c:v>
                </c:pt>
                <c:pt idx="10036">
                  <c:v>21179</c:v>
                </c:pt>
                <c:pt idx="10037">
                  <c:v>21180</c:v>
                </c:pt>
                <c:pt idx="10038">
                  <c:v>21181</c:v>
                </c:pt>
                <c:pt idx="10039">
                  <c:v>21182</c:v>
                </c:pt>
                <c:pt idx="10040">
                  <c:v>21183</c:v>
                </c:pt>
                <c:pt idx="10041">
                  <c:v>21184</c:v>
                </c:pt>
                <c:pt idx="10042">
                  <c:v>21185</c:v>
                </c:pt>
                <c:pt idx="10043">
                  <c:v>21186</c:v>
                </c:pt>
                <c:pt idx="10044">
                  <c:v>21187</c:v>
                </c:pt>
                <c:pt idx="10045">
                  <c:v>21188</c:v>
                </c:pt>
                <c:pt idx="10046">
                  <c:v>21189</c:v>
                </c:pt>
                <c:pt idx="10047">
                  <c:v>21190</c:v>
                </c:pt>
                <c:pt idx="10048">
                  <c:v>21191</c:v>
                </c:pt>
                <c:pt idx="10049">
                  <c:v>21192</c:v>
                </c:pt>
                <c:pt idx="10050">
                  <c:v>21193</c:v>
                </c:pt>
                <c:pt idx="10051">
                  <c:v>21194</c:v>
                </c:pt>
                <c:pt idx="10052">
                  <c:v>21195</c:v>
                </c:pt>
                <c:pt idx="10053">
                  <c:v>21196</c:v>
                </c:pt>
                <c:pt idx="10054">
                  <c:v>21197</c:v>
                </c:pt>
                <c:pt idx="10055">
                  <c:v>21198</c:v>
                </c:pt>
                <c:pt idx="10056">
                  <c:v>21199</c:v>
                </c:pt>
                <c:pt idx="10057">
                  <c:v>21200</c:v>
                </c:pt>
                <c:pt idx="10058">
                  <c:v>21201</c:v>
                </c:pt>
                <c:pt idx="10059">
                  <c:v>21202</c:v>
                </c:pt>
                <c:pt idx="10060">
                  <c:v>21203</c:v>
                </c:pt>
                <c:pt idx="10061">
                  <c:v>21204</c:v>
                </c:pt>
                <c:pt idx="10062">
                  <c:v>21205</c:v>
                </c:pt>
                <c:pt idx="10063">
                  <c:v>21206</c:v>
                </c:pt>
                <c:pt idx="10064">
                  <c:v>21207</c:v>
                </c:pt>
                <c:pt idx="10065">
                  <c:v>21208</c:v>
                </c:pt>
                <c:pt idx="10066">
                  <c:v>21209</c:v>
                </c:pt>
                <c:pt idx="10067">
                  <c:v>21210</c:v>
                </c:pt>
                <c:pt idx="10068">
                  <c:v>21211</c:v>
                </c:pt>
                <c:pt idx="10069">
                  <c:v>21212</c:v>
                </c:pt>
                <c:pt idx="10070">
                  <c:v>21213</c:v>
                </c:pt>
                <c:pt idx="10071">
                  <c:v>21214</c:v>
                </c:pt>
                <c:pt idx="10072">
                  <c:v>21215</c:v>
                </c:pt>
                <c:pt idx="10073">
                  <c:v>21216</c:v>
                </c:pt>
                <c:pt idx="10074">
                  <c:v>21217</c:v>
                </c:pt>
                <c:pt idx="10075">
                  <c:v>21218</c:v>
                </c:pt>
                <c:pt idx="10076">
                  <c:v>21222</c:v>
                </c:pt>
                <c:pt idx="10077">
                  <c:v>21223</c:v>
                </c:pt>
                <c:pt idx="10078">
                  <c:v>21224</c:v>
                </c:pt>
                <c:pt idx="10079">
                  <c:v>21225</c:v>
                </c:pt>
                <c:pt idx="10080">
                  <c:v>21226</c:v>
                </c:pt>
                <c:pt idx="10081">
                  <c:v>21227</c:v>
                </c:pt>
                <c:pt idx="10082">
                  <c:v>21228</c:v>
                </c:pt>
                <c:pt idx="10083">
                  <c:v>21229</c:v>
                </c:pt>
                <c:pt idx="10084">
                  <c:v>21230</c:v>
                </c:pt>
                <c:pt idx="10085">
                  <c:v>21231</c:v>
                </c:pt>
                <c:pt idx="10086">
                  <c:v>21232</c:v>
                </c:pt>
                <c:pt idx="10087">
                  <c:v>21233</c:v>
                </c:pt>
                <c:pt idx="10088">
                  <c:v>21234</c:v>
                </c:pt>
                <c:pt idx="10089">
                  <c:v>21235</c:v>
                </c:pt>
                <c:pt idx="10090">
                  <c:v>21236</c:v>
                </c:pt>
                <c:pt idx="10091">
                  <c:v>21237</c:v>
                </c:pt>
                <c:pt idx="10092">
                  <c:v>21238</c:v>
                </c:pt>
                <c:pt idx="10093">
                  <c:v>21239</c:v>
                </c:pt>
                <c:pt idx="10094">
                  <c:v>21240</c:v>
                </c:pt>
                <c:pt idx="10095">
                  <c:v>21241</c:v>
                </c:pt>
                <c:pt idx="10096">
                  <c:v>21242</c:v>
                </c:pt>
                <c:pt idx="10097">
                  <c:v>21243</c:v>
                </c:pt>
                <c:pt idx="10098">
                  <c:v>21244</c:v>
                </c:pt>
                <c:pt idx="10099">
                  <c:v>21245</c:v>
                </c:pt>
                <c:pt idx="10100">
                  <c:v>21246</c:v>
                </c:pt>
                <c:pt idx="10101">
                  <c:v>21247</c:v>
                </c:pt>
                <c:pt idx="10102">
                  <c:v>21248</c:v>
                </c:pt>
                <c:pt idx="10103">
                  <c:v>21249</c:v>
                </c:pt>
                <c:pt idx="10104">
                  <c:v>21250</c:v>
                </c:pt>
                <c:pt idx="10105">
                  <c:v>21251</c:v>
                </c:pt>
                <c:pt idx="10106">
                  <c:v>21252</c:v>
                </c:pt>
                <c:pt idx="10107">
                  <c:v>21253</c:v>
                </c:pt>
                <c:pt idx="10108">
                  <c:v>21254</c:v>
                </c:pt>
                <c:pt idx="10109">
                  <c:v>21255</c:v>
                </c:pt>
                <c:pt idx="10110">
                  <c:v>21256</c:v>
                </c:pt>
                <c:pt idx="10111">
                  <c:v>21257</c:v>
                </c:pt>
                <c:pt idx="10112">
                  <c:v>21258</c:v>
                </c:pt>
                <c:pt idx="10113">
                  <c:v>21259</c:v>
                </c:pt>
                <c:pt idx="10114">
                  <c:v>21260</c:v>
                </c:pt>
                <c:pt idx="10115">
                  <c:v>21261</c:v>
                </c:pt>
                <c:pt idx="10116">
                  <c:v>21262</c:v>
                </c:pt>
                <c:pt idx="10117">
                  <c:v>21263</c:v>
                </c:pt>
                <c:pt idx="10118">
                  <c:v>21264</c:v>
                </c:pt>
                <c:pt idx="10119">
                  <c:v>21265</c:v>
                </c:pt>
                <c:pt idx="10120">
                  <c:v>21266</c:v>
                </c:pt>
                <c:pt idx="10121">
                  <c:v>21267</c:v>
                </c:pt>
                <c:pt idx="10122">
                  <c:v>21268</c:v>
                </c:pt>
                <c:pt idx="10123">
                  <c:v>21269</c:v>
                </c:pt>
                <c:pt idx="10124">
                  <c:v>21270</c:v>
                </c:pt>
                <c:pt idx="10125">
                  <c:v>21271</c:v>
                </c:pt>
                <c:pt idx="10126">
                  <c:v>21272</c:v>
                </c:pt>
                <c:pt idx="10127">
                  <c:v>21273</c:v>
                </c:pt>
                <c:pt idx="10128">
                  <c:v>21274</c:v>
                </c:pt>
                <c:pt idx="10129">
                  <c:v>21275</c:v>
                </c:pt>
                <c:pt idx="10130">
                  <c:v>21276</c:v>
                </c:pt>
                <c:pt idx="10131">
                  <c:v>21277</c:v>
                </c:pt>
                <c:pt idx="10132">
                  <c:v>21278</c:v>
                </c:pt>
                <c:pt idx="10133">
                  <c:v>21279</c:v>
                </c:pt>
                <c:pt idx="10134">
                  <c:v>21280</c:v>
                </c:pt>
                <c:pt idx="10135">
                  <c:v>21281</c:v>
                </c:pt>
                <c:pt idx="10136">
                  <c:v>21282</c:v>
                </c:pt>
                <c:pt idx="10137">
                  <c:v>21283</c:v>
                </c:pt>
                <c:pt idx="10138">
                  <c:v>21284</c:v>
                </c:pt>
                <c:pt idx="10139">
                  <c:v>21285</c:v>
                </c:pt>
                <c:pt idx="10140">
                  <c:v>21286</c:v>
                </c:pt>
                <c:pt idx="10141">
                  <c:v>21287</c:v>
                </c:pt>
                <c:pt idx="10142">
                  <c:v>21288</c:v>
                </c:pt>
                <c:pt idx="10143">
                  <c:v>21289</c:v>
                </c:pt>
                <c:pt idx="10144">
                  <c:v>21290</c:v>
                </c:pt>
                <c:pt idx="10145">
                  <c:v>21291</c:v>
                </c:pt>
                <c:pt idx="10146">
                  <c:v>21292</c:v>
                </c:pt>
                <c:pt idx="10147">
                  <c:v>21293</c:v>
                </c:pt>
                <c:pt idx="10148">
                  <c:v>21294</c:v>
                </c:pt>
                <c:pt idx="10149">
                  <c:v>21295</c:v>
                </c:pt>
                <c:pt idx="10150">
                  <c:v>21296</c:v>
                </c:pt>
                <c:pt idx="10151">
                  <c:v>21297</c:v>
                </c:pt>
                <c:pt idx="10152">
                  <c:v>21298</c:v>
                </c:pt>
                <c:pt idx="10153">
                  <c:v>21299</c:v>
                </c:pt>
                <c:pt idx="10154">
                  <c:v>21300</c:v>
                </c:pt>
                <c:pt idx="10155">
                  <c:v>21301</c:v>
                </c:pt>
                <c:pt idx="10156">
                  <c:v>21302</c:v>
                </c:pt>
                <c:pt idx="10157">
                  <c:v>21303</c:v>
                </c:pt>
                <c:pt idx="10158">
                  <c:v>21304</c:v>
                </c:pt>
                <c:pt idx="10159">
                  <c:v>21305</c:v>
                </c:pt>
                <c:pt idx="10160">
                  <c:v>21306</c:v>
                </c:pt>
                <c:pt idx="10161">
                  <c:v>21307</c:v>
                </c:pt>
                <c:pt idx="10162">
                  <c:v>21308</c:v>
                </c:pt>
                <c:pt idx="10163">
                  <c:v>21309</c:v>
                </c:pt>
                <c:pt idx="10164">
                  <c:v>21310</c:v>
                </c:pt>
                <c:pt idx="10165">
                  <c:v>21311</c:v>
                </c:pt>
                <c:pt idx="10166">
                  <c:v>21312</c:v>
                </c:pt>
                <c:pt idx="10167">
                  <c:v>21313</c:v>
                </c:pt>
                <c:pt idx="10168">
                  <c:v>21314</c:v>
                </c:pt>
                <c:pt idx="10169">
                  <c:v>21315</c:v>
                </c:pt>
                <c:pt idx="10170">
                  <c:v>21316</c:v>
                </c:pt>
                <c:pt idx="10171">
                  <c:v>21317</c:v>
                </c:pt>
                <c:pt idx="10172">
                  <c:v>21318</c:v>
                </c:pt>
                <c:pt idx="10173">
                  <c:v>21319</c:v>
                </c:pt>
                <c:pt idx="10174">
                  <c:v>21320</c:v>
                </c:pt>
                <c:pt idx="10175">
                  <c:v>21321</c:v>
                </c:pt>
                <c:pt idx="10176">
                  <c:v>21322</c:v>
                </c:pt>
                <c:pt idx="10177">
                  <c:v>21323</c:v>
                </c:pt>
                <c:pt idx="10178">
                  <c:v>21324</c:v>
                </c:pt>
                <c:pt idx="10179">
                  <c:v>21325</c:v>
                </c:pt>
                <c:pt idx="10180">
                  <c:v>21326</c:v>
                </c:pt>
                <c:pt idx="10181">
                  <c:v>21327</c:v>
                </c:pt>
                <c:pt idx="10182">
                  <c:v>21328</c:v>
                </c:pt>
                <c:pt idx="10183">
                  <c:v>21329</c:v>
                </c:pt>
                <c:pt idx="10184">
                  <c:v>21330</c:v>
                </c:pt>
                <c:pt idx="10185">
                  <c:v>21331</c:v>
                </c:pt>
                <c:pt idx="10186">
                  <c:v>21332</c:v>
                </c:pt>
                <c:pt idx="10187">
                  <c:v>21333</c:v>
                </c:pt>
                <c:pt idx="10188">
                  <c:v>21334</c:v>
                </c:pt>
                <c:pt idx="10189">
                  <c:v>21335</c:v>
                </c:pt>
                <c:pt idx="10190">
                  <c:v>21336</c:v>
                </c:pt>
                <c:pt idx="10191">
                  <c:v>21337</c:v>
                </c:pt>
                <c:pt idx="10192">
                  <c:v>21338</c:v>
                </c:pt>
                <c:pt idx="10193">
                  <c:v>21339</c:v>
                </c:pt>
                <c:pt idx="10194">
                  <c:v>21340</c:v>
                </c:pt>
                <c:pt idx="10195">
                  <c:v>21341</c:v>
                </c:pt>
                <c:pt idx="10196">
                  <c:v>21342</c:v>
                </c:pt>
                <c:pt idx="10197">
                  <c:v>21343</c:v>
                </c:pt>
                <c:pt idx="10198">
                  <c:v>21344</c:v>
                </c:pt>
                <c:pt idx="10199">
                  <c:v>21345</c:v>
                </c:pt>
                <c:pt idx="10200">
                  <c:v>21346</c:v>
                </c:pt>
                <c:pt idx="10201">
                  <c:v>21347</c:v>
                </c:pt>
                <c:pt idx="10202">
                  <c:v>21348</c:v>
                </c:pt>
                <c:pt idx="10203">
                  <c:v>21349</c:v>
                </c:pt>
                <c:pt idx="10204">
                  <c:v>21350</c:v>
                </c:pt>
                <c:pt idx="10205">
                  <c:v>21351</c:v>
                </c:pt>
                <c:pt idx="10206">
                  <c:v>21352</c:v>
                </c:pt>
                <c:pt idx="10207">
                  <c:v>21353</c:v>
                </c:pt>
                <c:pt idx="10208">
                  <c:v>21354</c:v>
                </c:pt>
                <c:pt idx="10209">
                  <c:v>21355</c:v>
                </c:pt>
                <c:pt idx="10210">
                  <c:v>21356</c:v>
                </c:pt>
                <c:pt idx="10211">
                  <c:v>21357</c:v>
                </c:pt>
                <c:pt idx="10212">
                  <c:v>21358</c:v>
                </c:pt>
                <c:pt idx="10213">
                  <c:v>21359</c:v>
                </c:pt>
                <c:pt idx="10214">
                  <c:v>21360</c:v>
                </c:pt>
                <c:pt idx="10215">
                  <c:v>21361</c:v>
                </c:pt>
                <c:pt idx="10216">
                  <c:v>21362</c:v>
                </c:pt>
                <c:pt idx="10217">
                  <c:v>21363</c:v>
                </c:pt>
                <c:pt idx="10218">
                  <c:v>21364</c:v>
                </c:pt>
                <c:pt idx="10219">
                  <c:v>21365</c:v>
                </c:pt>
                <c:pt idx="10220">
                  <c:v>21366</c:v>
                </c:pt>
                <c:pt idx="10221">
                  <c:v>21367</c:v>
                </c:pt>
                <c:pt idx="10222">
                  <c:v>21368</c:v>
                </c:pt>
                <c:pt idx="10223">
                  <c:v>21369</c:v>
                </c:pt>
                <c:pt idx="10224">
                  <c:v>21370</c:v>
                </c:pt>
                <c:pt idx="10225">
                  <c:v>21371</c:v>
                </c:pt>
                <c:pt idx="10226">
                  <c:v>21372</c:v>
                </c:pt>
                <c:pt idx="10227">
                  <c:v>21373</c:v>
                </c:pt>
                <c:pt idx="10228">
                  <c:v>21374</c:v>
                </c:pt>
                <c:pt idx="10229">
                  <c:v>21375</c:v>
                </c:pt>
                <c:pt idx="10230">
                  <c:v>21376</c:v>
                </c:pt>
                <c:pt idx="10231">
                  <c:v>21377</c:v>
                </c:pt>
                <c:pt idx="10232">
                  <c:v>21378</c:v>
                </c:pt>
                <c:pt idx="10233">
                  <c:v>21379</c:v>
                </c:pt>
                <c:pt idx="10234">
                  <c:v>21380</c:v>
                </c:pt>
                <c:pt idx="10235">
                  <c:v>21381</c:v>
                </c:pt>
                <c:pt idx="10236">
                  <c:v>21382</c:v>
                </c:pt>
                <c:pt idx="10237">
                  <c:v>21383</c:v>
                </c:pt>
                <c:pt idx="10238">
                  <c:v>21384</c:v>
                </c:pt>
                <c:pt idx="10239">
                  <c:v>21385</c:v>
                </c:pt>
                <c:pt idx="10240">
                  <c:v>21386</c:v>
                </c:pt>
                <c:pt idx="10241">
                  <c:v>21387</c:v>
                </c:pt>
                <c:pt idx="10242">
                  <c:v>21388</c:v>
                </c:pt>
                <c:pt idx="10243">
                  <c:v>21389</c:v>
                </c:pt>
                <c:pt idx="10244">
                  <c:v>21390</c:v>
                </c:pt>
                <c:pt idx="10245">
                  <c:v>21391</c:v>
                </c:pt>
                <c:pt idx="10246">
                  <c:v>21392</c:v>
                </c:pt>
                <c:pt idx="10247">
                  <c:v>21393</c:v>
                </c:pt>
                <c:pt idx="10248">
                  <c:v>21394</c:v>
                </c:pt>
                <c:pt idx="10249">
                  <c:v>21395</c:v>
                </c:pt>
                <c:pt idx="10250">
                  <c:v>21396</c:v>
                </c:pt>
                <c:pt idx="10251">
                  <c:v>21397</c:v>
                </c:pt>
                <c:pt idx="10252">
                  <c:v>21398</c:v>
                </c:pt>
                <c:pt idx="10253">
                  <c:v>21399</c:v>
                </c:pt>
                <c:pt idx="10254">
                  <c:v>21400</c:v>
                </c:pt>
                <c:pt idx="10255">
                  <c:v>21401</c:v>
                </c:pt>
                <c:pt idx="10256">
                  <c:v>21402</c:v>
                </c:pt>
                <c:pt idx="10257">
                  <c:v>21403</c:v>
                </c:pt>
                <c:pt idx="10258">
                  <c:v>21404</c:v>
                </c:pt>
                <c:pt idx="10259">
                  <c:v>21405</c:v>
                </c:pt>
                <c:pt idx="10260">
                  <c:v>21406</c:v>
                </c:pt>
                <c:pt idx="10261">
                  <c:v>21407</c:v>
                </c:pt>
                <c:pt idx="10262">
                  <c:v>21408</c:v>
                </c:pt>
                <c:pt idx="10263">
                  <c:v>21409</c:v>
                </c:pt>
                <c:pt idx="10264">
                  <c:v>21410</c:v>
                </c:pt>
                <c:pt idx="10265">
                  <c:v>21411</c:v>
                </c:pt>
                <c:pt idx="10266">
                  <c:v>21412</c:v>
                </c:pt>
                <c:pt idx="10267">
                  <c:v>21413</c:v>
                </c:pt>
                <c:pt idx="10268">
                  <c:v>21414</c:v>
                </c:pt>
                <c:pt idx="10269">
                  <c:v>21415</c:v>
                </c:pt>
                <c:pt idx="10270">
                  <c:v>21416</c:v>
                </c:pt>
                <c:pt idx="10271">
                  <c:v>21417</c:v>
                </c:pt>
                <c:pt idx="10272">
                  <c:v>21418</c:v>
                </c:pt>
                <c:pt idx="10273">
                  <c:v>21419</c:v>
                </c:pt>
                <c:pt idx="10274">
                  <c:v>21420</c:v>
                </c:pt>
                <c:pt idx="10275">
                  <c:v>21421</c:v>
                </c:pt>
                <c:pt idx="10276">
                  <c:v>21422</c:v>
                </c:pt>
                <c:pt idx="10277">
                  <c:v>21423</c:v>
                </c:pt>
                <c:pt idx="10278">
                  <c:v>21424</c:v>
                </c:pt>
                <c:pt idx="10279">
                  <c:v>21425</c:v>
                </c:pt>
                <c:pt idx="10280">
                  <c:v>21426</c:v>
                </c:pt>
                <c:pt idx="10281">
                  <c:v>21427</c:v>
                </c:pt>
                <c:pt idx="10282">
                  <c:v>21428</c:v>
                </c:pt>
                <c:pt idx="10283">
                  <c:v>21429</c:v>
                </c:pt>
                <c:pt idx="10284">
                  <c:v>21430</c:v>
                </c:pt>
                <c:pt idx="10285">
                  <c:v>21431</c:v>
                </c:pt>
                <c:pt idx="10286">
                  <c:v>21432</c:v>
                </c:pt>
                <c:pt idx="10287">
                  <c:v>21433</c:v>
                </c:pt>
                <c:pt idx="10288">
                  <c:v>21434</c:v>
                </c:pt>
                <c:pt idx="10289">
                  <c:v>21435</c:v>
                </c:pt>
                <c:pt idx="10290">
                  <c:v>21436</c:v>
                </c:pt>
                <c:pt idx="10291">
                  <c:v>21437</c:v>
                </c:pt>
                <c:pt idx="10292">
                  <c:v>21438</c:v>
                </c:pt>
                <c:pt idx="10293">
                  <c:v>21439</c:v>
                </c:pt>
                <c:pt idx="10294">
                  <c:v>21440</c:v>
                </c:pt>
                <c:pt idx="10295">
                  <c:v>21441</c:v>
                </c:pt>
                <c:pt idx="10296">
                  <c:v>21442</c:v>
                </c:pt>
                <c:pt idx="10297">
                  <c:v>21443</c:v>
                </c:pt>
                <c:pt idx="10298">
                  <c:v>21444</c:v>
                </c:pt>
                <c:pt idx="10299">
                  <c:v>21445</c:v>
                </c:pt>
                <c:pt idx="10300">
                  <c:v>21446</c:v>
                </c:pt>
                <c:pt idx="10301">
                  <c:v>21447</c:v>
                </c:pt>
                <c:pt idx="10302">
                  <c:v>21448</c:v>
                </c:pt>
                <c:pt idx="10303">
                  <c:v>21449</c:v>
                </c:pt>
                <c:pt idx="10304">
                  <c:v>21450</c:v>
                </c:pt>
                <c:pt idx="10305">
                  <c:v>21451</c:v>
                </c:pt>
                <c:pt idx="10306">
                  <c:v>21452</c:v>
                </c:pt>
                <c:pt idx="10307">
                  <c:v>21453</c:v>
                </c:pt>
                <c:pt idx="10308">
                  <c:v>21454</c:v>
                </c:pt>
                <c:pt idx="10309">
                  <c:v>21455</c:v>
                </c:pt>
                <c:pt idx="10310">
                  <c:v>21456</c:v>
                </c:pt>
                <c:pt idx="10311">
                  <c:v>21457</c:v>
                </c:pt>
                <c:pt idx="10312">
                  <c:v>21458</c:v>
                </c:pt>
                <c:pt idx="10313">
                  <c:v>21459</c:v>
                </c:pt>
                <c:pt idx="10314">
                  <c:v>21460</c:v>
                </c:pt>
                <c:pt idx="10315">
                  <c:v>21461</c:v>
                </c:pt>
                <c:pt idx="10316">
                  <c:v>21462</c:v>
                </c:pt>
                <c:pt idx="10317">
                  <c:v>21463</c:v>
                </c:pt>
                <c:pt idx="10318">
                  <c:v>21464</c:v>
                </c:pt>
                <c:pt idx="10319">
                  <c:v>21465</c:v>
                </c:pt>
                <c:pt idx="10320">
                  <c:v>21466</c:v>
                </c:pt>
                <c:pt idx="10321">
                  <c:v>21467</c:v>
                </c:pt>
                <c:pt idx="10322">
                  <c:v>21468</c:v>
                </c:pt>
                <c:pt idx="10323">
                  <c:v>21469</c:v>
                </c:pt>
                <c:pt idx="10324">
                  <c:v>21470</c:v>
                </c:pt>
                <c:pt idx="10325">
                  <c:v>21471</c:v>
                </c:pt>
                <c:pt idx="10326">
                  <c:v>21472</c:v>
                </c:pt>
                <c:pt idx="10327">
                  <c:v>21473</c:v>
                </c:pt>
                <c:pt idx="10328">
                  <c:v>21474</c:v>
                </c:pt>
                <c:pt idx="10329">
                  <c:v>21475</c:v>
                </c:pt>
                <c:pt idx="10330">
                  <c:v>21476</c:v>
                </c:pt>
                <c:pt idx="10331">
                  <c:v>21477</c:v>
                </c:pt>
                <c:pt idx="10332">
                  <c:v>21478</c:v>
                </c:pt>
                <c:pt idx="10333">
                  <c:v>21479</c:v>
                </c:pt>
                <c:pt idx="10334">
                  <c:v>21480</c:v>
                </c:pt>
                <c:pt idx="10335">
                  <c:v>21481</c:v>
                </c:pt>
                <c:pt idx="10336">
                  <c:v>21482</c:v>
                </c:pt>
                <c:pt idx="10337">
                  <c:v>21483</c:v>
                </c:pt>
                <c:pt idx="10338">
                  <c:v>21484</c:v>
                </c:pt>
                <c:pt idx="10339">
                  <c:v>21485</c:v>
                </c:pt>
                <c:pt idx="10340">
                  <c:v>21486</c:v>
                </c:pt>
                <c:pt idx="10341">
                  <c:v>21487</c:v>
                </c:pt>
                <c:pt idx="10342">
                  <c:v>21488</c:v>
                </c:pt>
                <c:pt idx="10343">
                  <c:v>21489</c:v>
                </c:pt>
                <c:pt idx="10344">
                  <c:v>21490</c:v>
                </c:pt>
                <c:pt idx="10345">
                  <c:v>21491</c:v>
                </c:pt>
                <c:pt idx="10346">
                  <c:v>21492</c:v>
                </c:pt>
                <c:pt idx="10347">
                  <c:v>21493</c:v>
                </c:pt>
                <c:pt idx="10348">
                  <c:v>21494</c:v>
                </c:pt>
                <c:pt idx="10349">
                  <c:v>21495</c:v>
                </c:pt>
                <c:pt idx="10350">
                  <c:v>21496</c:v>
                </c:pt>
                <c:pt idx="10351">
                  <c:v>21497</c:v>
                </c:pt>
                <c:pt idx="10352">
                  <c:v>21498</c:v>
                </c:pt>
                <c:pt idx="10353">
                  <c:v>21499</c:v>
                </c:pt>
                <c:pt idx="10354">
                  <c:v>21500</c:v>
                </c:pt>
                <c:pt idx="10355">
                  <c:v>21501</c:v>
                </c:pt>
                <c:pt idx="10356">
                  <c:v>21502</c:v>
                </c:pt>
                <c:pt idx="10357">
                  <c:v>21503</c:v>
                </c:pt>
                <c:pt idx="10358">
                  <c:v>21504</c:v>
                </c:pt>
                <c:pt idx="10359">
                  <c:v>21505</c:v>
                </c:pt>
                <c:pt idx="10360">
                  <c:v>21506</c:v>
                </c:pt>
                <c:pt idx="10361">
                  <c:v>21507</c:v>
                </c:pt>
                <c:pt idx="10362">
                  <c:v>21508</c:v>
                </c:pt>
                <c:pt idx="10363">
                  <c:v>21509</c:v>
                </c:pt>
                <c:pt idx="10364">
                  <c:v>21510</c:v>
                </c:pt>
                <c:pt idx="10365">
                  <c:v>21511</c:v>
                </c:pt>
                <c:pt idx="10366">
                  <c:v>21512</c:v>
                </c:pt>
                <c:pt idx="10367">
                  <c:v>21513</c:v>
                </c:pt>
                <c:pt idx="10368">
                  <c:v>21514</c:v>
                </c:pt>
                <c:pt idx="10369">
                  <c:v>21515</c:v>
                </c:pt>
                <c:pt idx="10370">
                  <c:v>21516</c:v>
                </c:pt>
                <c:pt idx="10371">
                  <c:v>21517</c:v>
                </c:pt>
                <c:pt idx="10372">
                  <c:v>21518</c:v>
                </c:pt>
                <c:pt idx="10373">
                  <c:v>21519</c:v>
                </c:pt>
                <c:pt idx="10374">
                  <c:v>21520</c:v>
                </c:pt>
                <c:pt idx="10375">
                  <c:v>21521</c:v>
                </c:pt>
                <c:pt idx="10376">
                  <c:v>21522</c:v>
                </c:pt>
                <c:pt idx="10377">
                  <c:v>21523</c:v>
                </c:pt>
                <c:pt idx="10378">
                  <c:v>21524</c:v>
                </c:pt>
                <c:pt idx="10379">
                  <c:v>21525</c:v>
                </c:pt>
                <c:pt idx="10380">
                  <c:v>21526</c:v>
                </c:pt>
                <c:pt idx="10381">
                  <c:v>21527</c:v>
                </c:pt>
                <c:pt idx="10382">
                  <c:v>21528</c:v>
                </c:pt>
                <c:pt idx="10383">
                  <c:v>21529</c:v>
                </c:pt>
                <c:pt idx="10384">
                  <c:v>21530</c:v>
                </c:pt>
                <c:pt idx="10385">
                  <c:v>21531</c:v>
                </c:pt>
                <c:pt idx="10386">
                  <c:v>21532</c:v>
                </c:pt>
                <c:pt idx="10387">
                  <c:v>21533</c:v>
                </c:pt>
                <c:pt idx="10388">
                  <c:v>21534</c:v>
                </c:pt>
                <c:pt idx="10389">
                  <c:v>21535</c:v>
                </c:pt>
                <c:pt idx="10390">
                  <c:v>21536</c:v>
                </c:pt>
                <c:pt idx="10391">
                  <c:v>21537</c:v>
                </c:pt>
                <c:pt idx="10392">
                  <c:v>21538</c:v>
                </c:pt>
                <c:pt idx="10393">
                  <c:v>21539</c:v>
                </c:pt>
                <c:pt idx="10394">
                  <c:v>21540</c:v>
                </c:pt>
                <c:pt idx="10395">
                  <c:v>21541</c:v>
                </c:pt>
                <c:pt idx="10396">
                  <c:v>21542</c:v>
                </c:pt>
                <c:pt idx="10397">
                  <c:v>21543</c:v>
                </c:pt>
                <c:pt idx="10398">
                  <c:v>21544</c:v>
                </c:pt>
                <c:pt idx="10399">
                  <c:v>21545</c:v>
                </c:pt>
                <c:pt idx="10400">
                  <c:v>21546</c:v>
                </c:pt>
                <c:pt idx="10401">
                  <c:v>21547</c:v>
                </c:pt>
                <c:pt idx="10402">
                  <c:v>21548</c:v>
                </c:pt>
                <c:pt idx="10403">
                  <c:v>21549</c:v>
                </c:pt>
                <c:pt idx="10404">
                  <c:v>21550</c:v>
                </c:pt>
                <c:pt idx="10405">
                  <c:v>21551</c:v>
                </c:pt>
                <c:pt idx="10406">
                  <c:v>21552</c:v>
                </c:pt>
                <c:pt idx="10407">
                  <c:v>21553</c:v>
                </c:pt>
                <c:pt idx="10408">
                  <c:v>21554</c:v>
                </c:pt>
                <c:pt idx="10409">
                  <c:v>21555</c:v>
                </c:pt>
                <c:pt idx="10410">
                  <c:v>21556</c:v>
                </c:pt>
                <c:pt idx="10411">
                  <c:v>21557</c:v>
                </c:pt>
                <c:pt idx="10412">
                  <c:v>21558</c:v>
                </c:pt>
                <c:pt idx="10413">
                  <c:v>21559</c:v>
                </c:pt>
                <c:pt idx="10414">
                  <c:v>21560</c:v>
                </c:pt>
                <c:pt idx="10415">
                  <c:v>21561</c:v>
                </c:pt>
                <c:pt idx="10416">
                  <c:v>21562</c:v>
                </c:pt>
                <c:pt idx="10417">
                  <c:v>21563</c:v>
                </c:pt>
                <c:pt idx="10418">
                  <c:v>21564</c:v>
                </c:pt>
                <c:pt idx="10419">
                  <c:v>21565</c:v>
                </c:pt>
                <c:pt idx="10420">
                  <c:v>21566</c:v>
                </c:pt>
                <c:pt idx="10421">
                  <c:v>21567</c:v>
                </c:pt>
                <c:pt idx="10422">
                  <c:v>21568</c:v>
                </c:pt>
                <c:pt idx="10423">
                  <c:v>21569</c:v>
                </c:pt>
                <c:pt idx="10424">
                  <c:v>21570</c:v>
                </c:pt>
                <c:pt idx="10425">
                  <c:v>21571</c:v>
                </c:pt>
                <c:pt idx="10426">
                  <c:v>21572</c:v>
                </c:pt>
                <c:pt idx="10427">
                  <c:v>21573</c:v>
                </c:pt>
                <c:pt idx="10428">
                  <c:v>21574</c:v>
                </c:pt>
                <c:pt idx="10429">
                  <c:v>21575</c:v>
                </c:pt>
                <c:pt idx="10430">
                  <c:v>21576</c:v>
                </c:pt>
                <c:pt idx="10431">
                  <c:v>21577</c:v>
                </c:pt>
                <c:pt idx="10432">
                  <c:v>21578</c:v>
                </c:pt>
                <c:pt idx="10433">
                  <c:v>21579</c:v>
                </c:pt>
                <c:pt idx="10434">
                  <c:v>21580</c:v>
                </c:pt>
                <c:pt idx="10435">
                  <c:v>21581</c:v>
                </c:pt>
                <c:pt idx="10436">
                  <c:v>21582</c:v>
                </c:pt>
                <c:pt idx="10437">
                  <c:v>21583</c:v>
                </c:pt>
                <c:pt idx="10438">
                  <c:v>21584</c:v>
                </c:pt>
                <c:pt idx="10439">
                  <c:v>21585</c:v>
                </c:pt>
                <c:pt idx="10440">
                  <c:v>21586</c:v>
                </c:pt>
                <c:pt idx="10441">
                  <c:v>21587</c:v>
                </c:pt>
                <c:pt idx="10442">
                  <c:v>21588</c:v>
                </c:pt>
                <c:pt idx="10443">
                  <c:v>21589</c:v>
                </c:pt>
                <c:pt idx="10444">
                  <c:v>21590</c:v>
                </c:pt>
                <c:pt idx="10445">
                  <c:v>21591</c:v>
                </c:pt>
                <c:pt idx="10446">
                  <c:v>21592</c:v>
                </c:pt>
                <c:pt idx="10447">
                  <c:v>21593</c:v>
                </c:pt>
                <c:pt idx="10448">
                  <c:v>21594</c:v>
                </c:pt>
                <c:pt idx="10449">
                  <c:v>21595</c:v>
                </c:pt>
                <c:pt idx="10450">
                  <c:v>21596</c:v>
                </c:pt>
                <c:pt idx="10451">
                  <c:v>21597</c:v>
                </c:pt>
                <c:pt idx="10452">
                  <c:v>21598</c:v>
                </c:pt>
                <c:pt idx="10453">
                  <c:v>21599</c:v>
                </c:pt>
                <c:pt idx="10454">
                  <c:v>21600</c:v>
                </c:pt>
                <c:pt idx="10455">
                  <c:v>21601</c:v>
                </c:pt>
                <c:pt idx="10456">
                  <c:v>21602</c:v>
                </c:pt>
                <c:pt idx="10457">
                  <c:v>21603</c:v>
                </c:pt>
                <c:pt idx="10458">
                  <c:v>21604</c:v>
                </c:pt>
                <c:pt idx="10459">
                  <c:v>21605</c:v>
                </c:pt>
                <c:pt idx="10460">
                  <c:v>21606</c:v>
                </c:pt>
                <c:pt idx="10461">
                  <c:v>21607</c:v>
                </c:pt>
                <c:pt idx="10462">
                  <c:v>21608</c:v>
                </c:pt>
                <c:pt idx="10463">
                  <c:v>21609</c:v>
                </c:pt>
                <c:pt idx="10464">
                  <c:v>21610</c:v>
                </c:pt>
                <c:pt idx="10465">
                  <c:v>21611</c:v>
                </c:pt>
                <c:pt idx="10466">
                  <c:v>21612</c:v>
                </c:pt>
                <c:pt idx="10467">
                  <c:v>21613</c:v>
                </c:pt>
                <c:pt idx="10468">
                  <c:v>21614</c:v>
                </c:pt>
                <c:pt idx="10469">
                  <c:v>21615</c:v>
                </c:pt>
                <c:pt idx="10470">
                  <c:v>21616</c:v>
                </c:pt>
                <c:pt idx="10471">
                  <c:v>21617</c:v>
                </c:pt>
                <c:pt idx="10472">
                  <c:v>21618</c:v>
                </c:pt>
                <c:pt idx="10473">
                  <c:v>21619</c:v>
                </c:pt>
                <c:pt idx="10474">
                  <c:v>21620</c:v>
                </c:pt>
                <c:pt idx="10475">
                  <c:v>21621</c:v>
                </c:pt>
                <c:pt idx="10476">
                  <c:v>21622</c:v>
                </c:pt>
                <c:pt idx="10477">
                  <c:v>21623</c:v>
                </c:pt>
                <c:pt idx="10478">
                  <c:v>21624</c:v>
                </c:pt>
                <c:pt idx="10479">
                  <c:v>21625</c:v>
                </c:pt>
                <c:pt idx="10480">
                  <c:v>21626</c:v>
                </c:pt>
                <c:pt idx="10481">
                  <c:v>21627</c:v>
                </c:pt>
                <c:pt idx="10482">
                  <c:v>21628</c:v>
                </c:pt>
                <c:pt idx="10483">
                  <c:v>21629</c:v>
                </c:pt>
                <c:pt idx="10484">
                  <c:v>21630</c:v>
                </c:pt>
                <c:pt idx="10485">
                  <c:v>21631</c:v>
                </c:pt>
                <c:pt idx="10486">
                  <c:v>21632</c:v>
                </c:pt>
                <c:pt idx="10487">
                  <c:v>21633</c:v>
                </c:pt>
                <c:pt idx="10488">
                  <c:v>21634</c:v>
                </c:pt>
                <c:pt idx="10489">
                  <c:v>21635</c:v>
                </c:pt>
                <c:pt idx="10490">
                  <c:v>21636</c:v>
                </c:pt>
                <c:pt idx="10491">
                  <c:v>21637</c:v>
                </c:pt>
                <c:pt idx="10492">
                  <c:v>21638</c:v>
                </c:pt>
                <c:pt idx="10493">
                  <c:v>21639</c:v>
                </c:pt>
                <c:pt idx="10494">
                  <c:v>21640</c:v>
                </c:pt>
                <c:pt idx="10495">
                  <c:v>21641</c:v>
                </c:pt>
                <c:pt idx="10496">
                  <c:v>21642</c:v>
                </c:pt>
                <c:pt idx="10497">
                  <c:v>21643</c:v>
                </c:pt>
                <c:pt idx="10498">
                  <c:v>21644</c:v>
                </c:pt>
                <c:pt idx="10499">
                  <c:v>21645</c:v>
                </c:pt>
                <c:pt idx="10500">
                  <c:v>21646</c:v>
                </c:pt>
                <c:pt idx="10501">
                  <c:v>21647</c:v>
                </c:pt>
                <c:pt idx="10502">
                  <c:v>21648</c:v>
                </c:pt>
                <c:pt idx="10503">
                  <c:v>21649</c:v>
                </c:pt>
                <c:pt idx="10504">
                  <c:v>21650</c:v>
                </c:pt>
                <c:pt idx="10505">
                  <c:v>21651</c:v>
                </c:pt>
                <c:pt idx="10506">
                  <c:v>21652</c:v>
                </c:pt>
                <c:pt idx="10507">
                  <c:v>21653</c:v>
                </c:pt>
                <c:pt idx="10508">
                  <c:v>21654</c:v>
                </c:pt>
                <c:pt idx="10509">
                  <c:v>21655</c:v>
                </c:pt>
                <c:pt idx="10510">
                  <c:v>21656</c:v>
                </c:pt>
                <c:pt idx="10511">
                  <c:v>21657</c:v>
                </c:pt>
                <c:pt idx="10512">
                  <c:v>21658</c:v>
                </c:pt>
                <c:pt idx="10513">
                  <c:v>21659</c:v>
                </c:pt>
                <c:pt idx="10514">
                  <c:v>21660</c:v>
                </c:pt>
                <c:pt idx="10515">
                  <c:v>21661</c:v>
                </c:pt>
                <c:pt idx="10516">
                  <c:v>21662</c:v>
                </c:pt>
                <c:pt idx="10517">
                  <c:v>21663</c:v>
                </c:pt>
                <c:pt idx="10518">
                  <c:v>21664</c:v>
                </c:pt>
                <c:pt idx="10519">
                  <c:v>21665</c:v>
                </c:pt>
                <c:pt idx="10520">
                  <c:v>21666</c:v>
                </c:pt>
                <c:pt idx="10521">
                  <c:v>21667</c:v>
                </c:pt>
                <c:pt idx="10522">
                  <c:v>21668</c:v>
                </c:pt>
                <c:pt idx="10523">
                  <c:v>21669</c:v>
                </c:pt>
                <c:pt idx="10524">
                  <c:v>21670</c:v>
                </c:pt>
                <c:pt idx="10525">
                  <c:v>21671</c:v>
                </c:pt>
                <c:pt idx="10526">
                  <c:v>21672</c:v>
                </c:pt>
                <c:pt idx="10527">
                  <c:v>21673</c:v>
                </c:pt>
                <c:pt idx="10528">
                  <c:v>21674</c:v>
                </c:pt>
                <c:pt idx="10529">
                  <c:v>21675</c:v>
                </c:pt>
                <c:pt idx="10530">
                  <c:v>21676</c:v>
                </c:pt>
                <c:pt idx="10531">
                  <c:v>21677</c:v>
                </c:pt>
                <c:pt idx="10532">
                  <c:v>21678</c:v>
                </c:pt>
                <c:pt idx="10533">
                  <c:v>21679</c:v>
                </c:pt>
                <c:pt idx="10534">
                  <c:v>21680</c:v>
                </c:pt>
                <c:pt idx="10535">
                  <c:v>21681</c:v>
                </c:pt>
                <c:pt idx="10536">
                  <c:v>21682</c:v>
                </c:pt>
                <c:pt idx="10537">
                  <c:v>21683</c:v>
                </c:pt>
                <c:pt idx="10538">
                  <c:v>21684</c:v>
                </c:pt>
                <c:pt idx="10539">
                  <c:v>21685</c:v>
                </c:pt>
                <c:pt idx="10540">
                  <c:v>21686</c:v>
                </c:pt>
                <c:pt idx="10541">
                  <c:v>21687</c:v>
                </c:pt>
                <c:pt idx="10542">
                  <c:v>21688</c:v>
                </c:pt>
                <c:pt idx="10543">
                  <c:v>21689</c:v>
                </c:pt>
                <c:pt idx="10544">
                  <c:v>21690</c:v>
                </c:pt>
                <c:pt idx="10545">
                  <c:v>21691</c:v>
                </c:pt>
                <c:pt idx="10546">
                  <c:v>21692</c:v>
                </c:pt>
                <c:pt idx="10547">
                  <c:v>21693</c:v>
                </c:pt>
                <c:pt idx="10548">
                  <c:v>21694</c:v>
                </c:pt>
                <c:pt idx="10549">
                  <c:v>21695</c:v>
                </c:pt>
                <c:pt idx="10550">
                  <c:v>21696</c:v>
                </c:pt>
                <c:pt idx="10551">
                  <c:v>21697</c:v>
                </c:pt>
                <c:pt idx="10552">
                  <c:v>21698</c:v>
                </c:pt>
                <c:pt idx="10553">
                  <c:v>21699</c:v>
                </c:pt>
                <c:pt idx="10554">
                  <c:v>21700</c:v>
                </c:pt>
                <c:pt idx="10555">
                  <c:v>21701</c:v>
                </c:pt>
                <c:pt idx="10556">
                  <c:v>21702</c:v>
                </c:pt>
                <c:pt idx="10557">
                  <c:v>21703</c:v>
                </c:pt>
                <c:pt idx="10558">
                  <c:v>21704</c:v>
                </c:pt>
                <c:pt idx="10559">
                  <c:v>21705</c:v>
                </c:pt>
                <c:pt idx="10560">
                  <c:v>21706</c:v>
                </c:pt>
                <c:pt idx="10561">
                  <c:v>21707</c:v>
                </c:pt>
                <c:pt idx="10562">
                  <c:v>21708</c:v>
                </c:pt>
                <c:pt idx="10563">
                  <c:v>21709</c:v>
                </c:pt>
                <c:pt idx="10564">
                  <c:v>21710</c:v>
                </c:pt>
                <c:pt idx="10565">
                  <c:v>21711</c:v>
                </c:pt>
                <c:pt idx="10566">
                  <c:v>21712</c:v>
                </c:pt>
                <c:pt idx="10567">
                  <c:v>21713</c:v>
                </c:pt>
                <c:pt idx="10568">
                  <c:v>21714</c:v>
                </c:pt>
                <c:pt idx="10569">
                  <c:v>21715</c:v>
                </c:pt>
                <c:pt idx="10570">
                  <c:v>21716</c:v>
                </c:pt>
                <c:pt idx="10571">
                  <c:v>21717</c:v>
                </c:pt>
                <c:pt idx="10572">
                  <c:v>21718</c:v>
                </c:pt>
                <c:pt idx="10573">
                  <c:v>21719</c:v>
                </c:pt>
                <c:pt idx="10574">
                  <c:v>21720</c:v>
                </c:pt>
                <c:pt idx="10575">
                  <c:v>21721</c:v>
                </c:pt>
                <c:pt idx="10576">
                  <c:v>21722</c:v>
                </c:pt>
                <c:pt idx="10577">
                  <c:v>21723</c:v>
                </c:pt>
                <c:pt idx="10578">
                  <c:v>21724</c:v>
                </c:pt>
                <c:pt idx="10579">
                  <c:v>21725</c:v>
                </c:pt>
                <c:pt idx="10580">
                  <c:v>21726</c:v>
                </c:pt>
                <c:pt idx="10581">
                  <c:v>21727</c:v>
                </c:pt>
                <c:pt idx="10582">
                  <c:v>21728</c:v>
                </c:pt>
                <c:pt idx="10583">
                  <c:v>21729</c:v>
                </c:pt>
                <c:pt idx="10584">
                  <c:v>21730</c:v>
                </c:pt>
                <c:pt idx="10585">
                  <c:v>21731</c:v>
                </c:pt>
                <c:pt idx="10586">
                  <c:v>21732</c:v>
                </c:pt>
                <c:pt idx="10587">
                  <c:v>21733</c:v>
                </c:pt>
                <c:pt idx="10588">
                  <c:v>21734</c:v>
                </c:pt>
                <c:pt idx="10589">
                  <c:v>21735</c:v>
                </c:pt>
                <c:pt idx="10590">
                  <c:v>21736</c:v>
                </c:pt>
                <c:pt idx="10591">
                  <c:v>21737</c:v>
                </c:pt>
                <c:pt idx="10592">
                  <c:v>21738</c:v>
                </c:pt>
                <c:pt idx="10593">
                  <c:v>21739</c:v>
                </c:pt>
                <c:pt idx="10594">
                  <c:v>21740</c:v>
                </c:pt>
                <c:pt idx="10595">
                  <c:v>21741</c:v>
                </c:pt>
                <c:pt idx="10596">
                  <c:v>21742</c:v>
                </c:pt>
                <c:pt idx="10597">
                  <c:v>21743</c:v>
                </c:pt>
                <c:pt idx="10598">
                  <c:v>21744</c:v>
                </c:pt>
                <c:pt idx="10599">
                  <c:v>21745</c:v>
                </c:pt>
                <c:pt idx="10600">
                  <c:v>21746</c:v>
                </c:pt>
                <c:pt idx="10601">
                  <c:v>21747</c:v>
                </c:pt>
                <c:pt idx="10602">
                  <c:v>21748</c:v>
                </c:pt>
                <c:pt idx="10603">
                  <c:v>21749</c:v>
                </c:pt>
                <c:pt idx="10604">
                  <c:v>21750</c:v>
                </c:pt>
                <c:pt idx="10605">
                  <c:v>21751</c:v>
                </c:pt>
                <c:pt idx="10606">
                  <c:v>21752</c:v>
                </c:pt>
                <c:pt idx="10607">
                  <c:v>21753</c:v>
                </c:pt>
                <c:pt idx="10608">
                  <c:v>21754</c:v>
                </c:pt>
                <c:pt idx="10609">
                  <c:v>21755</c:v>
                </c:pt>
                <c:pt idx="10610">
                  <c:v>21756</c:v>
                </c:pt>
                <c:pt idx="10611">
                  <c:v>21757</c:v>
                </c:pt>
                <c:pt idx="10612">
                  <c:v>21758</c:v>
                </c:pt>
                <c:pt idx="10613">
                  <c:v>21759</c:v>
                </c:pt>
                <c:pt idx="10614">
                  <c:v>21760</c:v>
                </c:pt>
                <c:pt idx="10615">
                  <c:v>21761</c:v>
                </c:pt>
                <c:pt idx="10616">
                  <c:v>21762</c:v>
                </c:pt>
                <c:pt idx="10617">
                  <c:v>21763</c:v>
                </c:pt>
                <c:pt idx="10618">
                  <c:v>21764</c:v>
                </c:pt>
                <c:pt idx="10619">
                  <c:v>21765</c:v>
                </c:pt>
                <c:pt idx="10620">
                  <c:v>21766</c:v>
                </c:pt>
                <c:pt idx="10621">
                  <c:v>21767</c:v>
                </c:pt>
                <c:pt idx="10622">
                  <c:v>21768</c:v>
                </c:pt>
                <c:pt idx="10623">
                  <c:v>21769</c:v>
                </c:pt>
                <c:pt idx="10624">
                  <c:v>21770</c:v>
                </c:pt>
                <c:pt idx="10625">
                  <c:v>21771</c:v>
                </c:pt>
                <c:pt idx="10626">
                  <c:v>21772</c:v>
                </c:pt>
                <c:pt idx="10627">
                  <c:v>21773</c:v>
                </c:pt>
                <c:pt idx="10628">
                  <c:v>21774</c:v>
                </c:pt>
                <c:pt idx="10629">
                  <c:v>21775</c:v>
                </c:pt>
                <c:pt idx="10630">
                  <c:v>21776</c:v>
                </c:pt>
                <c:pt idx="10631">
                  <c:v>21777</c:v>
                </c:pt>
                <c:pt idx="10632">
                  <c:v>21778</c:v>
                </c:pt>
                <c:pt idx="10633">
                  <c:v>21779</c:v>
                </c:pt>
                <c:pt idx="10634">
                  <c:v>21780</c:v>
                </c:pt>
                <c:pt idx="10635">
                  <c:v>21781</c:v>
                </c:pt>
                <c:pt idx="10636">
                  <c:v>21782</c:v>
                </c:pt>
                <c:pt idx="10637">
                  <c:v>21783</c:v>
                </c:pt>
                <c:pt idx="10638">
                  <c:v>21784</c:v>
                </c:pt>
                <c:pt idx="10639">
                  <c:v>21785</c:v>
                </c:pt>
                <c:pt idx="10640">
                  <c:v>21786</c:v>
                </c:pt>
                <c:pt idx="10641">
                  <c:v>21787</c:v>
                </c:pt>
                <c:pt idx="10642">
                  <c:v>21788</c:v>
                </c:pt>
                <c:pt idx="10643">
                  <c:v>21789</c:v>
                </c:pt>
                <c:pt idx="10644">
                  <c:v>21790</c:v>
                </c:pt>
                <c:pt idx="10645">
                  <c:v>21791</c:v>
                </c:pt>
                <c:pt idx="10646">
                  <c:v>21792</c:v>
                </c:pt>
                <c:pt idx="10647">
                  <c:v>21793</c:v>
                </c:pt>
                <c:pt idx="10648">
                  <c:v>21794</c:v>
                </c:pt>
                <c:pt idx="10649">
                  <c:v>21795</c:v>
                </c:pt>
                <c:pt idx="10650">
                  <c:v>21796</c:v>
                </c:pt>
                <c:pt idx="10651">
                  <c:v>21797</c:v>
                </c:pt>
                <c:pt idx="10652">
                  <c:v>21798</c:v>
                </c:pt>
                <c:pt idx="10653">
                  <c:v>21799</c:v>
                </c:pt>
                <c:pt idx="10654">
                  <c:v>21800</c:v>
                </c:pt>
                <c:pt idx="10655">
                  <c:v>21801</c:v>
                </c:pt>
                <c:pt idx="10656">
                  <c:v>21802</c:v>
                </c:pt>
                <c:pt idx="10657">
                  <c:v>21803</c:v>
                </c:pt>
                <c:pt idx="10658">
                  <c:v>21804</c:v>
                </c:pt>
                <c:pt idx="10659">
                  <c:v>21805</c:v>
                </c:pt>
                <c:pt idx="10660">
                  <c:v>21806</c:v>
                </c:pt>
                <c:pt idx="10661">
                  <c:v>21807</c:v>
                </c:pt>
                <c:pt idx="10662">
                  <c:v>21808</c:v>
                </c:pt>
                <c:pt idx="10663">
                  <c:v>21809</c:v>
                </c:pt>
                <c:pt idx="10664">
                  <c:v>21810</c:v>
                </c:pt>
                <c:pt idx="10665">
                  <c:v>21811</c:v>
                </c:pt>
                <c:pt idx="10666">
                  <c:v>21812</c:v>
                </c:pt>
                <c:pt idx="10667">
                  <c:v>21813</c:v>
                </c:pt>
                <c:pt idx="10668">
                  <c:v>21814</c:v>
                </c:pt>
                <c:pt idx="10669">
                  <c:v>21815</c:v>
                </c:pt>
                <c:pt idx="10670">
                  <c:v>21816</c:v>
                </c:pt>
                <c:pt idx="10671">
                  <c:v>21817</c:v>
                </c:pt>
                <c:pt idx="10672">
                  <c:v>21818</c:v>
                </c:pt>
                <c:pt idx="10673">
                  <c:v>21819</c:v>
                </c:pt>
                <c:pt idx="10674">
                  <c:v>21820</c:v>
                </c:pt>
                <c:pt idx="10675">
                  <c:v>21821</c:v>
                </c:pt>
                <c:pt idx="10676">
                  <c:v>21822</c:v>
                </c:pt>
                <c:pt idx="10677">
                  <c:v>21823</c:v>
                </c:pt>
                <c:pt idx="10678">
                  <c:v>21824</c:v>
                </c:pt>
                <c:pt idx="10679">
                  <c:v>21825</c:v>
                </c:pt>
                <c:pt idx="10680">
                  <c:v>21826</c:v>
                </c:pt>
                <c:pt idx="10681">
                  <c:v>21827</c:v>
                </c:pt>
                <c:pt idx="10682">
                  <c:v>21828</c:v>
                </c:pt>
                <c:pt idx="10683">
                  <c:v>21829</c:v>
                </c:pt>
                <c:pt idx="10684">
                  <c:v>21830</c:v>
                </c:pt>
                <c:pt idx="10685">
                  <c:v>21831</c:v>
                </c:pt>
                <c:pt idx="10686">
                  <c:v>21832</c:v>
                </c:pt>
                <c:pt idx="10687">
                  <c:v>21833</c:v>
                </c:pt>
                <c:pt idx="10688">
                  <c:v>21834</c:v>
                </c:pt>
                <c:pt idx="10689">
                  <c:v>21835</c:v>
                </c:pt>
                <c:pt idx="10690">
                  <c:v>21836</c:v>
                </c:pt>
                <c:pt idx="10691">
                  <c:v>21837</c:v>
                </c:pt>
                <c:pt idx="10692">
                  <c:v>21838</c:v>
                </c:pt>
                <c:pt idx="10693">
                  <c:v>21839</c:v>
                </c:pt>
                <c:pt idx="10694">
                  <c:v>21840</c:v>
                </c:pt>
                <c:pt idx="10695">
                  <c:v>21841</c:v>
                </c:pt>
                <c:pt idx="10696">
                  <c:v>21842</c:v>
                </c:pt>
                <c:pt idx="10697">
                  <c:v>21843</c:v>
                </c:pt>
                <c:pt idx="10698">
                  <c:v>21844</c:v>
                </c:pt>
                <c:pt idx="10699">
                  <c:v>21845</c:v>
                </c:pt>
                <c:pt idx="10700">
                  <c:v>21846</c:v>
                </c:pt>
                <c:pt idx="10701">
                  <c:v>21847</c:v>
                </c:pt>
                <c:pt idx="10702">
                  <c:v>21848</c:v>
                </c:pt>
                <c:pt idx="10703">
                  <c:v>21849</c:v>
                </c:pt>
                <c:pt idx="10704">
                  <c:v>21850</c:v>
                </c:pt>
                <c:pt idx="10705">
                  <c:v>21851</c:v>
                </c:pt>
                <c:pt idx="10706">
                  <c:v>21852</c:v>
                </c:pt>
                <c:pt idx="10707">
                  <c:v>21853</c:v>
                </c:pt>
                <c:pt idx="10708">
                  <c:v>21854</c:v>
                </c:pt>
                <c:pt idx="10709">
                  <c:v>21855</c:v>
                </c:pt>
                <c:pt idx="10710">
                  <c:v>21856</c:v>
                </c:pt>
                <c:pt idx="10711">
                  <c:v>21857</c:v>
                </c:pt>
                <c:pt idx="10712">
                  <c:v>21858</c:v>
                </c:pt>
                <c:pt idx="10713">
                  <c:v>21859</c:v>
                </c:pt>
                <c:pt idx="10714">
                  <c:v>21860</c:v>
                </c:pt>
                <c:pt idx="10715">
                  <c:v>21861</c:v>
                </c:pt>
                <c:pt idx="10716">
                  <c:v>21862</c:v>
                </c:pt>
                <c:pt idx="10717">
                  <c:v>21863</c:v>
                </c:pt>
                <c:pt idx="10718">
                  <c:v>21864</c:v>
                </c:pt>
                <c:pt idx="10719">
                  <c:v>21865</c:v>
                </c:pt>
                <c:pt idx="10720">
                  <c:v>21866</c:v>
                </c:pt>
                <c:pt idx="10721">
                  <c:v>21867</c:v>
                </c:pt>
                <c:pt idx="10722">
                  <c:v>21868</c:v>
                </c:pt>
                <c:pt idx="10723">
                  <c:v>21869</c:v>
                </c:pt>
                <c:pt idx="10724">
                  <c:v>21870</c:v>
                </c:pt>
                <c:pt idx="10725">
                  <c:v>21871</c:v>
                </c:pt>
                <c:pt idx="10726">
                  <c:v>21872</c:v>
                </c:pt>
                <c:pt idx="10727">
                  <c:v>21873</c:v>
                </c:pt>
                <c:pt idx="10728">
                  <c:v>21874</c:v>
                </c:pt>
                <c:pt idx="10729">
                  <c:v>21875</c:v>
                </c:pt>
                <c:pt idx="10730">
                  <c:v>21876</c:v>
                </c:pt>
                <c:pt idx="10731">
                  <c:v>21877</c:v>
                </c:pt>
                <c:pt idx="10732">
                  <c:v>21878</c:v>
                </c:pt>
                <c:pt idx="10733">
                  <c:v>21879</c:v>
                </c:pt>
                <c:pt idx="10734">
                  <c:v>21880</c:v>
                </c:pt>
                <c:pt idx="10735">
                  <c:v>21881</c:v>
                </c:pt>
                <c:pt idx="10736">
                  <c:v>21882</c:v>
                </c:pt>
                <c:pt idx="10737">
                  <c:v>21883</c:v>
                </c:pt>
                <c:pt idx="10738">
                  <c:v>21884</c:v>
                </c:pt>
                <c:pt idx="10739">
                  <c:v>21885</c:v>
                </c:pt>
                <c:pt idx="10740">
                  <c:v>21886</c:v>
                </c:pt>
                <c:pt idx="10741">
                  <c:v>21887</c:v>
                </c:pt>
                <c:pt idx="10742">
                  <c:v>21888</c:v>
                </c:pt>
                <c:pt idx="10743">
                  <c:v>21889</c:v>
                </c:pt>
                <c:pt idx="10744">
                  <c:v>21890</c:v>
                </c:pt>
                <c:pt idx="10745">
                  <c:v>21891</c:v>
                </c:pt>
                <c:pt idx="10746">
                  <c:v>21892</c:v>
                </c:pt>
                <c:pt idx="10747">
                  <c:v>21893</c:v>
                </c:pt>
                <c:pt idx="10748">
                  <c:v>21894</c:v>
                </c:pt>
                <c:pt idx="10749">
                  <c:v>21895</c:v>
                </c:pt>
                <c:pt idx="10750">
                  <c:v>21896</c:v>
                </c:pt>
                <c:pt idx="10751">
                  <c:v>21897</c:v>
                </c:pt>
                <c:pt idx="10752">
                  <c:v>21898</c:v>
                </c:pt>
                <c:pt idx="10753">
                  <c:v>21899</c:v>
                </c:pt>
                <c:pt idx="10754">
                  <c:v>21900</c:v>
                </c:pt>
                <c:pt idx="10755">
                  <c:v>21901</c:v>
                </c:pt>
                <c:pt idx="10756">
                  <c:v>21902</c:v>
                </c:pt>
                <c:pt idx="10757">
                  <c:v>21903</c:v>
                </c:pt>
                <c:pt idx="10758">
                  <c:v>21904</c:v>
                </c:pt>
                <c:pt idx="10759">
                  <c:v>21905</c:v>
                </c:pt>
                <c:pt idx="10760">
                  <c:v>21906</c:v>
                </c:pt>
                <c:pt idx="10761">
                  <c:v>21907</c:v>
                </c:pt>
                <c:pt idx="10762">
                  <c:v>21908</c:v>
                </c:pt>
                <c:pt idx="10763">
                  <c:v>21909</c:v>
                </c:pt>
                <c:pt idx="10764">
                  <c:v>21910</c:v>
                </c:pt>
                <c:pt idx="10765">
                  <c:v>21911</c:v>
                </c:pt>
                <c:pt idx="10766">
                  <c:v>21912</c:v>
                </c:pt>
                <c:pt idx="10767">
                  <c:v>21913</c:v>
                </c:pt>
                <c:pt idx="10768">
                  <c:v>21914</c:v>
                </c:pt>
                <c:pt idx="10769">
                  <c:v>21915</c:v>
                </c:pt>
                <c:pt idx="10770">
                  <c:v>21916</c:v>
                </c:pt>
                <c:pt idx="10771">
                  <c:v>21917</c:v>
                </c:pt>
                <c:pt idx="10772">
                  <c:v>21918</c:v>
                </c:pt>
                <c:pt idx="10773">
                  <c:v>21919</c:v>
                </c:pt>
                <c:pt idx="10774">
                  <c:v>21920</c:v>
                </c:pt>
                <c:pt idx="10775">
                  <c:v>21921</c:v>
                </c:pt>
                <c:pt idx="10776">
                  <c:v>21922</c:v>
                </c:pt>
                <c:pt idx="10777">
                  <c:v>21923</c:v>
                </c:pt>
                <c:pt idx="10778">
                  <c:v>21924</c:v>
                </c:pt>
                <c:pt idx="10779">
                  <c:v>21925</c:v>
                </c:pt>
                <c:pt idx="10780">
                  <c:v>21926</c:v>
                </c:pt>
                <c:pt idx="10781">
                  <c:v>21927</c:v>
                </c:pt>
                <c:pt idx="10782">
                  <c:v>21928</c:v>
                </c:pt>
                <c:pt idx="10783">
                  <c:v>21929</c:v>
                </c:pt>
                <c:pt idx="10784">
                  <c:v>21930</c:v>
                </c:pt>
                <c:pt idx="10785">
                  <c:v>21931</c:v>
                </c:pt>
                <c:pt idx="10786">
                  <c:v>21932</c:v>
                </c:pt>
                <c:pt idx="10787">
                  <c:v>21933</c:v>
                </c:pt>
                <c:pt idx="10788">
                  <c:v>21934</c:v>
                </c:pt>
                <c:pt idx="10789">
                  <c:v>21935</c:v>
                </c:pt>
                <c:pt idx="10790">
                  <c:v>21936</c:v>
                </c:pt>
                <c:pt idx="10791">
                  <c:v>21937</c:v>
                </c:pt>
                <c:pt idx="10792">
                  <c:v>21938</c:v>
                </c:pt>
                <c:pt idx="10793">
                  <c:v>21939</c:v>
                </c:pt>
                <c:pt idx="10794">
                  <c:v>21940</c:v>
                </c:pt>
                <c:pt idx="10795">
                  <c:v>21941</c:v>
                </c:pt>
                <c:pt idx="10796">
                  <c:v>21942</c:v>
                </c:pt>
                <c:pt idx="10797">
                  <c:v>21943</c:v>
                </c:pt>
                <c:pt idx="10798">
                  <c:v>21944</c:v>
                </c:pt>
                <c:pt idx="10799">
                  <c:v>21945</c:v>
                </c:pt>
                <c:pt idx="10800">
                  <c:v>21946</c:v>
                </c:pt>
                <c:pt idx="10801">
                  <c:v>21947</c:v>
                </c:pt>
                <c:pt idx="10802">
                  <c:v>21948</c:v>
                </c:pt>
                <c:pt idx="10803">
                  <c:v>21949</c:v>
                </c:pt>
                <c:pt idx="10804">
                  <c:v>21950</c:v>
                </c:pt>
                <c:pt idx="10805">
                  <c:v>21951</c:v>
                </c:pt>
                <c:pt idx="10806">
                  <c:v>21952</c:v>
                </c:pt>
                <c:pt idx="10807">
                  <c:v>21953</c:v>
                </c:pt>
                <c:pt idx="10808">
                  <c:v>21954</c:v>
                </c:pt>
                <c:pt idx="10809">
                  <c:v>21955</c:v>
                </c:pt>
                <c:pt idx="10810">
                  <c:v>21956</c:v>
                </c:pt>
                <c:pt idx="10811">
                  <c:v>21957</c:v>
                </c:pt>
                <c:pt idx="10812">
                  <c:v>21958</c:v>
                </c:pt>
                <c:pt idx="10813">
                  <c:v>21959</c:v>
                </c:pt>
                <c:pt idx="10814">
                  <c:v>21960</c:v>
                </c:pt>
                <c:pt idx="10815">
                  <c:v>21961</c:v>
                </c:pt>
                <c:pt idx="10816">
                  <c:v>21962</c:v>
                </c:pt>
                <c:pt idx="10817">
                  <c:v>21963</c:v>
                </c:pt>
                <c:pt idx="10818">
                  <c:v>21964</c:v>
                </c:pt>
                <c:pt idx="10819">
                  <c:v>21965</c:v>
                </c:pt>
                <c:pt idx="10820">
                  <c:v>21966</c:v>
                </c:pt>
                <c:pt idx="10821">
                  <c:v>21967</c:v>
                </c:pt>
                <c:pt idx="10822">
                  <c:v>21968</c:v>
                </c:pt>
                <c:pt idx="10823">
                  <c:v>21969</c:v>
                </c:pt>
                <c:pt idx="10824">
                  <c:v>21970</c:v>
                </c:pt>
                <c:pt idx="10825">
                  <c:v>21971</c:v>
                </c:pt>
                <c:pt idx="10826">
                  <c:v>21972</c:v>
                </c:pt>
                <c:pt idx="10827">
                  <c:v>21973</c:v>
                </c:pt>
                <c:pt idx="10828">
                  <c:v>21974</c:v>
                </c:pt>
                <c:pt idx="10829">
                  <c:v>21975</c:v>
                </c:pt>
                <c:pt idx="10830">
                  <c:v>21976</c:v>
                </c:pt>
                <c:pt idx="10831">
                  <c:v>21977</c:v>
                </c:pt>
                <c:pt idx="10832">
                  <c:v>21978</c:v>
                </c:pt>
                <c:pt idx="10833">
                  <c:v>21979</c:v>
                </c:pt>
                <c:pt idx="10834">
                  <c:v>21980</c:v>
                </c:pt>
                <c:pt idx="10835">
                  <c:v>21981</c:v>
                </c:pt>
                <c:pt idx="10836">
                  <c:v>21982</c:v>
                </c:pt>
                <c:pt idx="10837">
                  <c:v>21983</c:v>
                </c:pt>
                <c:pt idx="10838">
                  <c:v>21984</c:v>
                </c:pt>
                <c:pt idx="10839">
                  <c:v>21985</c:v>
                </c:pt>
                <c:pt idx="10840">
                  <c:v>21986</c:v>
                </c:pt>
                <c:pt idx="10841">
                  <c:v>21987</c:v>
                </c:pt>
                <c:pt idx="10842">
                  <c:v>21988</c:v>
                </c:pt>
                <c:pt idx="10843">
                  <c:v>21989</c:v>
                </c:pt>
                <c:pt idx="10844">
                  <c:v>21990</c:v>
                </c:pt>
                <c:pt idx="10845">
                  <c:v>21991</c:v>
                </c:pt>
                <c:pt idx="10846">
                  <c:v>21992</c:v>
                </c:pt>
                <c:pt idx="10847">
                  <c:v>21993</c:v>
                </c:pt>
                <c:pt idx="10848">
                  <c:v>21994</c:v>
                </c:pt>
                <c:pt idx="10849">
                  <c:v>21995</c:v>
                </c:pt>
                <c:pt idx="10850">
                  <c:v>21996</c:v>
                </c:pt>
                <c:pt idx="10851">
                  <c:v>21997</c:v>
                </c:pt>
                <c:pt idx="10852">
                  <c:v>21998</c:v>
                </c:pt>
                <c:pt idx="10853">
                  <c:v>21999</c:v>
                </c:pt>
                <c:pt idx="10854">
                  <c:v>22000</c:v>
                </c:pt>
                <c:pt idx="10855">
                  <c:v>22001</c:v>
                </c:pt>
                <c:pt idx="10856">
                  <c:v>22002</c:v>
                </c:pt>
                <c:pt idx="10857">
                  <c:v>22003</c:v>
                </c:pt>
                <c:pt idx="10858">
                  <c:v>22004</c:v>
                </c:pt>
                <c:pt idx="10859">
                  <c:v>22005</c:v>
                </c:pt>
                <c:pt idx="10860">
                  <c:v>22006</c:v>
                </c:pt>
                <c:pt idx="10861">
                  <c:v>22007</c:v>
                </c:pt>
                <c:pt idx="10862">
                  <c:v>22008</c:v>
                </c:pt>
                <c:pt idx="10863">
                  <c:v>22009</c:v>
                </c:pt>
                <c:pt idx="10864">
                  <c:v>22010</c:v>
                </c:pt>
                <c:pt idx="10865">
                  <c:v>22011</c:v>
                </c:pt>
                <c:pt idx="10866">
                  <c:v>22012</c:v>
                </c:pt>
                <c:pt idx="10867">
                  <c:v>22013</c:v>
                </c:pt>
                <c:pt idx="10868">
                  <c:v>22014</c:v>
                </c:pt>
                <c:pt idx="10869">
                  <c:v>22015</c:v>
                </c:pt>
                <c:pt idx="10870">
                  <c:v>22016</c:v>
                </c:pt>
                <c:pt idx="10871">
                  <c:v>22017</c:v>
                </c:pt>
                <c:pt idx="10872">
                  <c:v>22018</c:v>
                </c:pt>
                <c:pt idx="10873">
                  <c:v>22019</c:v>
                </c:pt>
                <c:pt idx="10874">
                  <c:v>22020</c:v>
                </c:pt>
                <c:pt idx="10875">
                  <c:v>22021</c:v>
                </c:pt>
                <c:pt idx="10876">
                  <c:v>22022</c:v>
                </c:pt>
                <c:pt idx="10877">
                  <c:v>22023</c:v>
                </c:pt>
                <c:pt idx="10878">
                  <c:v>22024</c:v>
                </c:pt>
                <c:pt idx="10879">
                  <c:v>22025</c:v>
                </c:pt>
                <c:pt idx="10880">
                  <c:v>22026</c:v>
                </c:pt>
                <c:pt idx="10881">
                  <c:v>22027</c:v>
                </c:pt>
                <c:pt idx="10882">
                  <c:v>22028</c:v>
                </c:pt>
                <c:pt idx="10883">
                  <c:v>22029</c:v>
                </c:pt>
                <c:pt idx="10884">
                  <c:v>22030</c:v>
                </c:pt>
                <c:pt idx="10885">
                  <c:v>22031</c:v>
                </c:pt>
                <c:pt idx="10886">
                  <c:v>22032</c:v>
                </c:pt>
                <c:pt idx="10887">
                  <c:v>22033</c:v>
                </c:pt>
                <c:pt idx="10888">
                  <c:v>22034</c:v>
                </c:pt>
                <c:pt idx="10889">
                  <c:v>22035</c:v>
                </c:pt>
                <c:pt idx="10890">
                  <c:v>22036</c:v>
                </c:pt>
                <c:pt idx="10891">
                  <c:v>22037</c:v>
                </c:pt>
                <c:pt idx="10892">
                  <c:v>22038</c:v>
                </c:pt>
                <c:pt idx="10893">
                  <c:v>22039</c:v>
                </c:pt>
                <c:pt idx="10894">
                  <c:v>22040</c:v>
                </c:pt>
                <c:pt idx="10895">
                  <c:v>22041</c:v>
                </c:pt>
                <c:pt idx="10896">
                  <c:v>22042</c:v>
                </c:pt>
                <c:pt idx="10897">
                  <c:v>22043</c:v>
                </c:pt>
                <c:pt idx="10898">
                  <c:v>22044</c:v>
                </c:pt>
                <c:pt idx="10899">
                  <c:v>22045</c:v>
                </c:pt>
                <c:pt idx="10900">
                  <c:v>22046</c:v>
                </c:pt>
                <c:pt idx="10901">
                  <c:v>22047</c:v>
                </c:pt>
                <c:pt idx="10902">
                  <c:v>22048</c:v>
                </c:pt>
                <c:pt idx="10903">
                  <c:v>22049</c:v>
                </c:pt>
                <c:pt idx="10904">
                  <c:v>22050</c:v>
                </c:pt>
                <c:pt idx="10905">
                  <c:v>22051</c:v>
                </c:pt>
                <c:pt idx="10906">
                  <c:v>22052</c:v>
                </c:pt>
                <c:pt idx="10907">
                  <c:v>22053</c:v>
                </c:pt>
                <c:pt idx="10908">
                  <c:v>22054</c:v>
                </c:pt>
                <c:pt idx="10909">
                  <c:v>22055</c:v>
                </c:pt>
                <c:pt idx="10910">
                  <c:v>22056</c:v>
                </c:pt>
                <c:pt idx="10911">
                  <c:v>22057</c:v>
                </c:pt>
                <c:pt idx="10912">
                  <c:v>22058</c:v>
                </c:pt>
                <c:pt idx="10913">
                  <c:v>22059</c:v>
                </c:pt>
                <c:pt idx="10914">
                  <c:v>22060</c:v>
                </c:pt>
                <c:pt idx="10915">
                  <c:v>22061</c:v>
                </c:pt>
                <c:pt idx="10916">
                  <c:v>22062</c:v>
                </c:pt>
                <c:pt idx="10917">
                  <c:v>22063</c:v>
                </c:pt>
                <c:pt idx="10918">
                  <c:v>22064</c:v>
                </c:pt>
                <c:pt idx="10919">
                  <c:v>22065</c:v>
                </c:pt>
                <c:pt idx="10920">
                  <c:v>22066</c:v>
                </c:pt>
                <c:pt idx="10921">
                  <c:v>22067</c:v>
                </c:pt>
                <c:pt idx="10922">
                  <c:v>22068</c:v>
                </c:pt>
                <c:pt idx="10923">
                  <c:v>22069</c:v>
                </c:pt>
                <c:pt idx="10924">
                  <c:v>22070</c:v>
                </c:pt>
                <c:pt idx="10925">
                  <c:v>22071</c:v>
                </c:pt>
                <c:pt idx="10926">
                  <c:v>22072</c:v>
                </c:pt>
                <c:pt idx="10927">
                  <c:v>22073</c:v>
                </c:pt>
                <c:pt idx="10928">
                  <c:v>22074</c:v>
                </c:pt>
                <c:pt idx="10929">
                  <c:v>22075</c:v>
                </c:pt>
                <c:pt idx="10930">
                  <c:v>22076</c:v>
                </c:pt>
                <c:pt idx="10931">
                  <c:v>22077</c:v>
                </c:pt>
                <c:pt idx="10932">
                  <c:v>22078</c:v>
                </c:pt>
                <c:pt idx="10933">
                  <c:v>22079</c:v>
                </c:pt>
                <c:pt idx="10934">
                  <c:v>22080</c:v>
                </c:pt>
                <c:pt idx="10935">
                  <c:v>22081</c:v>
                </c:pt>
                <c:pt idx="10936">
                  <c:v>22082</c:v>
                </c:pt>
                <c:pt idx="10937">
                  <c:v>22083</c:v>
                </c:pt>
                <c:pt idx="10938">
                  <c:v>22084</c:v>
                </c:pt>
                <c:pt idx="10939">
                  <c:v>22085</c:v>
                </c:pt>
                <c:pt idx="10940">
                  <c:v>22086</c:v>
                </c:pt>
                <c:pt idx="10941">
                  <c:v>22087</c:v>
                </c:pt>
                <c:pt idx="10942">
                  <c:v>22088</c:v>
                </c:pt>
                <c:pt idx="10943">
                  <c:v>22089</c:v>
                </c:pt>
                <c:pt idx="10944">
                  <c:v>22090</c:v>
                </c:pt>
                <c:pt idx="10945">
                  <c:v>22091</c:v>
                </c:pt>
                <c:pt idx="10946">
                  <c:v>22092</c:v>
                </c:pt>
                <c:pt idx="10947">
                  <c:v>22093</c:v>
                </c:pt>
                <c:pt idx="10948">
                  <c:v>22094</c:v>
                </c:pt>
                <c:pt idx="10949">
                  <c:v>22095</c:v>
                </c:pt>
                <c:pt idx="10950">
                  <c:v>22096</c:v>
                </c:pt>
                <c:pt idx="10951">
                  <c:v>22097</c:v>
                </c:pt>
                <c:pt idx="10952">
                  <c:v>22098</c:v>
                </c:pt>
                <c:pt idx="10953">
                  <c:v>22099</c:v>
                </c:pt>
                <c:pt idx="10954">
                  <c:v>22100</c:v>
                </c:pt>
                <c:pt idx="10955">
                  <c:v>22101</c:v>
                </c:pt>
                <c:pt idx="10956">
                  <c:v>22102</c:v>
                </c:pt>
                <c:pt idx="10957">
                  <c:v>22103</c:v>
                </c:pt>
                <c:pt idx="10958">
                  <c:v>22104</c:v>
                </c:pt>
                <c:pt idx="10959">
                  <c:v>22105</c:v>
                </c:pt>
                <c:pt idx="10960">
                  <c:v>22106</c:v>
                </c:pt>
                <c:pt idx="10961">
                  <c:v>22107</c:v>
                </c:pt>
                <c:pt idx="10962">
                  <c:v>22108</c:v>
                </c:pt>
                <c:pt idx="10963">
                  <c:v>22109</c:v>
                </c:pt>
                <c:pt idx="10964">
                  <c:v>22110</c:v>
                </c:pt>
                <c:pt idx="10965">
                  <c:v>22111</c:v>
                </c:pt>
                <c:pt idx="10966">
                  <c:v>22112</c:v>
                </c:pt>
                <c:pt idx="10967">
                  <c:v>22113</c:v>
                </c:pt>
                <c:pt idx="10968">
                  <c:v>22114</c:v>
                </c:pt>
                <c:pt idx="10969">
                  <c:v>22115</c:v>
                </c:pt>
                <c:pt idx="10970">
                  <c:v>22116</c:v>
                </c:pt>
                <c:pt idx="10971">
                  <c:v>22117</c:v>
                </c:pt>
                <c:pt idx="10972">
                  <c:v>22118</c:v>
                </c:pt>
                <c:pt idx="10973">
                  <c:v>22119</c:v>
                </c:pt>
                <c:pt idx="10974">
                  <c:v>22120</c:v>
                </c:pt>
                <c:pt idx="10975">
                  <c:v>22121</c:v>
                </c:pt>
                <c:pt idx="10976">
                  <c:v>22122</c:v>
                </c:pt>
                <c:pt idx="10977">
                  <c:v>22123</c:v>
                </c:pt>
                <c:pt idx="10978">
                  <c:v>22124</c:v>
                </c:pt>
                <c:pt idx="10979">
                  <c:v>22125</c:v>
                </c:pt>
                <c:pt idx="10980">
                  <c:v>22126</c:v>
                </c:pt>
                <c:pt idx="10981">
                  <c:v>22127</c:v>
                </c:pt>
                <c:pt idx="10982">
                  <c:v>22128</c:v>
                </c:pt>
                <c:pt idx="10983">
                  <c:v>22129</c:v>
                </c:pt>
                <c:pt idx="10984">
                  <c:v>22130</c:v>
                </c:pt>
                <c:pt idx="10985">
                  <c:v>22131</c:v>
                </c:pt>
                <c:pt idx="10986">
                  <c:v>22132</c:v>
                </c:pt>
                <c:pt idx="10987">
                  <c:v>22133</c:v>
                </c:pt>
                <c:pt idx="10988">
                  <c:v>22134</c:v>
                </c:pt>
                <c:pt idx="10989">
                  <c:v>22135</c:v>
                </c:pt>
                <c:pt idx="10990">
                  <c:v>22136</c:v>
                </c:pt>
                <c:pt idx="10991">
                  <c:v>22137</c:v>
                </c:pt>
                <c:pt idx="10992">
                  <c:v>22138</c:v>
                </c:pt>
                <c:pt idx="10993">
                  <c:v>22139</c:v>
                </c:pt>
                <c:pt idx="10994">
                  <c:v>22140</c:v>
                </c:pt>
                <c:pt idx="10995">
                  <c:v>22141</c:v>
                </c:pt>
                <c:pt idx="10996">
                  <c:v>22142</c:v>
                </c:pt>
                <c:pt idx="10997">
                  <c:v>22143</c:v>
                </c:pt>
                <c:pt idx="10998">
                  <c:v>22144</c:v>
                </c:pt>
                <c:pt idx="10999">
                  <c:v>22145</c:v>
                </c:pt>
                <c:pt idx="11000">
                  <c:v>22146</c:v>
                </c:pt>
                <c:pt idx="11001">
                  <c:v>22147</c:v>
                </c:pt>
                <c:pt idx="11002">
                  <c:v>22148</c:v>
                </c:pt>
                <c:pt idx="11003">
                  <c:v>22149</c:v>
                </c:pt>
                <c:pt idx="11004">
                  <c:v>22150</c:v>
                </c:pt>
                <c:pt idx="11005">
                  <c:v>22151</c:v>
                </c:pt>
                <c:pt idx="11006">
                  <c:v>22152</c:v>
                </c:pt>
                <c:pt idx="11007">
                  <c:v>22153</c:v>
                </c:pt>
                <c:pt idx="11008">
                  <c:v>22154</c:v>
                </c:pt>
                <c:pt idx="11009">
                  <c:v>22155</c:v>
                </c:pt>
                <c:pt idx="11010">
                  <c:v>22156</c:v>
                </c:pt>
                <c:pt idx="11011">
                  <c:v>22157</c:v>
                </c:pt>
                <c:pt idx="11012">
                  <c:v>22158</c:v>
                </c:pt>
                <c:pt idx="11013">
                  <c:v>22159</c:v>
                </c:pt>
                <c:pt idx="11014">
                  <c:v>22160</c:v>
                </c:pt>
                <c:pt idx="11015">
                  <c:v>22161</c:v>
                </c:pt>
                <c:pt idx="11016">
                  <c:v>22162</c:v>
                </c:pt>
                <c:pt idx="11017">
                  <c:v>22163</c:v>
                </c:pt>
                <c:pt idx="11018">
                  <c:v>22164</c:v>
                </c:pt>
                <c:pt idx="11019">
                  <c:v>22165</c:v>
                </c:pt>
                <c:pt idx="11020">
                  <c:v>22166</c:v>
                </c:pt>
                <c:pt idx="11021">
                  <c:v>22167</c:v>
                </c:pt>
                <c:pt idx="11022">
                  <c:v>22168</c:v>
                </c:pt>
                <c:pt idx="11023">
                  <c:v>22169</c:v>
                </c:pt>
                <c:pt idx="11024">
                  <c:v>22170</c:v>
                </c:pt>
                <c:pt idx="11025">
                  <c:v>22171</c:v>
                </c:pt>
                <c:pt idx="11026">
                  <c:v>22172</c:v>
                </c:pt>
                <c:pt idx="11027">
                  <c:v>22173</c:v>
                </c:pt>
                <c:pt idx="11028">
                  <c:v>22174</c:v>
                </c:pt>
                <c:pt idx="11029">
                  <c:v>22175</c:v>
                </c:pt>
                <c:pt idx="11030">
                  <c:v>22176</c:v>
                </c:pt>
                <c:pt idx="11031">
                  <c:v>22177</c:v>
                </c:pt>
                <c:pt idx="11032">
                  <c:v>22178</c:v>
                </c:pt>
                <c:pt idx="11033">
                  <c:v>22179</c:v>
                </c:pt>
                <c:pt idx="11034">
                  <c:v>22180</c:v>
                </c:pt>
                <c:pt idx="11035">
                  <c:v>22181</c:v>
                </c:pt>
                <c:pt idx="11036">
                  <c:v>22182</c:v>
                </c:pt>
                <c:pt idx="11037">
                  <c:v>22183</c:v>
                </c:pt>
                <c:pt idx="11038">
                  <c:v>22184</c:v>
                </c:pt>
                <c:pt idx="11039">
                  <c:v>22185</c:v>
                </c:pt>
                <c:pt idx="11040">
                  <c:v>22186</c:v>
                </c:pt>
                <c:pt idx="11041">
                  <c:v>22187</c:v>
                </c:pt>
                <c:pt idx="11042">
                  <c:v>22188</c:v>
                </c:pt>
                <c:pt idx="11043">
                  <c:v>22189</c:v>
                </c:pt>
                <c:pt idx="11044">
                  <c:v>22190</c:v>
                </c:pt>
                <c:pt idx="11045">
                  <c:v>22191</c:v>
                </c:pt>
                <c:pt idx="11046">
                  <c:v>22192</c:v>
                </c:pt>
                <c:pt idx="11047">
                  <c:v>22193</c:v>
                </c:pt>
                <c:pt idx="11048">
                  <c:v>22194</c:v>
                </c:pt>
                <c:pt idx="11049">
                  <c:v>22195</c:v>
                </c:pt>
                <c:pt idx="11050">
                  <c:v>22196</c:v>
                </c:pt>
                <c:pt idx="11051">
                  <c:v>22197</c:v>
                </c:pt>
                <c:pt idx="11052">
                  <c:v>22198</c:v>
                </c:pt>
                <c:pt idx="11053">
                  <c:v>22199</c:v>
                </c:pt>
                <c:pt idx="11054">
                  <c:v>22200</c:v>
                </c:pt>
                <c:pt idx="11055">
                  <c:v>22201</c:v>
                </c:pt>
                <c:pt idx="11056">
                  <c:v>22202</c:v>
                </c:pt>
                <c:pt idx="11057">
                  <c:v>22203</c:v>
                </c:pt>
                <c:pt idx="11058">
                  <c:v>22204</c:v>
                </c:pt>
                <c:pt idx="11059">
                  <c:v>22205</c:v>
                </c:pt>
                <c:pt idx="11060">
                  <c:v>22206</c:v>
                </c:pt>
                <c:pt idx="11061">
                  <c:v>22207</c:v>
                </c:pt>
                <c:pt idx="11062">
                  <c:v>22208</c:v>
                </c:pt>
              </c:numCache>
            </c:numRef>
          </c:yVal>
          <c:smooth val="0"/>
          <c:extLst>
            <c:ext xmlns:c16="http://schemas.microsoft.com/office/drawing/2014/chart" uri="{C3380CC4-5D6E-409C-BE32-E72D297353CC}">
              <c16:uniqueId val="{00000006-E6FC-4D43-A08A-642149713B6E}"/>
            </c:ext>
          </c:extLst>
        </c:ser>
        <c:ser>
          <c:idx val="8"/>
          <c:order val="7"/>
          <c:tx>
            <c:strRef>
              <c:f>'Days vs. Depth'!$AJ$1:$AM$1</c:f>
              <c:strCache>
                <c:ptCount val="1"/>
                <c:pt idx="0">
                  <c:v>Well 6</c:v>
                </c:pt>
              </c:strCache>
            </c:strRef>
          </c:tx>
          <c:spPr>
            <a:ln w="19050" cap="rnd">
              <a:solidFill>
                <a:schemeClr val="accent2"/>
              </a:solidFill>
              <a:round/>
            </a:ln>
            <a:effectLst/>
          </c:spPr>
          <c:marker>
            <c:symbol val="none"/>
          </c:marker>
          <c:xVal>
            <c:numRef>
              <c:f>'Days vs. Depth'!$AM$8:$AM$10465</c:f>
              <c:numCache>
                <c:formatCode>General</c:formatCode>
                <c:ptCount val="10458"/>
                <c:pt idx="0">
                  <c:v>0</c:v>
                </c:pt>
                <c:pt idx="1">
                  <c:v>1.4583333322661929E-3</c:v>
                </c:pt>
                <c:pt idx="2">
                  <c:v>1.5740740709588863E-3</c:v>
                </c:pt>
                <c:pt idx="3">
                  <c:v>1.6782407401478849E-3</c:v>
                </c:pt>
                <c:pt idx="4">
                  <c:v>1.782407402060926E-3</c:v>
                </c:pt>
                <c:pt idx="5">
                  <c:v>1.8749999944702722E-3</c:v>
                </c:pt>
                <c:pt idx="6">
                  <c:v>1.9907407404389232E-3</c:v>
                </c:pt>
                <c:pt idx="7">
                  <c:v>2.0833333328482695E-3</c:v>
                </c:pt>
                <c:pt idx="8">
                  <c:v>2.1990740715409629E-3</c:v>
                </c:pt>
                <c:pt idx="9">
                  <c:v>4.2685185180744156E-2</c:v>
                </c:pt>
                <c:pt idx="10">
                  <c:v>4.3437499996798579E-2</c:v>
                </c:pt>
                <c:pt idx="11">
                  <c:v>4.4224537035916001E-2</c:v>
                </c:pt>
                <c:pt idx="12">
                  <c:v>4.5023148144537117E-2</c:v>
                </c:pt>
                <c:pt idx="13">
                  <c:v>4.5706018514465541E-2</c:v>
                </c:pt>
                <c:pt idx="14">
                  <c:v>4.6354166661330964E-2</c:v>
                </c:pt>
                <c:pt idx="15">
                  <c:v>4.7141203700448386E-2</c:v>
                </c:pt>
                <c:pt idx="16">
                  <c:v>4.7858796293439809E-2</c:v>
                </c:pt>
                <c:pt idx="17">
                  <c:v>4.8495370370801538E-2</c:v>
                </c:pt>
                <c:pt idx="18">
                  <c:v>4.9178240740729962E-2</c:v>
                </c:pt>
                <c:pt idx="19">
                  <c:v>4.987268518016208E-2</c:v>
                </c:pt>
                <c:pt idx="20">
                  <c:v>5.0462962957681157E-2</c:v>
                </c:pt>
                <c:pt idx="21">
                  <c:v>5.1087962958263233E-2</c:v>
                </c:pt>
                <c:pt idx="22">
                  <c:v>5.1851851851097308E-2</c:v>
                </c:pt>
                <c:pt idx="23">
                  <c:v>5.2476851851679385E-2</c:v>
                </c:pt>
                <c:pt idx="24">
                  <c:v>5.3136574075324461E-2</c:v>
                </c:pt>
                <c:pt idx="25">
                  <c:v>5.3888888884102926E-2</c:v>
                </c:pt>
                <c:pt idx="26">
                  <c:v>5.4421296292275656E-2</c:v>
                </c:pt>
                <c:pt idx="27">
                  <c:v>5.546296296233777E-2</c:v>
                </c:pt>
                <c:pt idx="28">
                  <c:v>5.6423611109494232E-2</c:v>
                </c:pt>
                <c:pt idx="29">
                  <c:v>5.7233796294895001E-2</c:v>
                </c:pt>
                <c:pt idx="30">
                  <c:v>5.8067129626579117E-2</c:v>
                </c:pt>
                <c:pt idx="31">
                  <c:v>5.8668981480877846E-2</c:v>
                </c:pt>
                <c:pt idx="32">
                  <c:v>5.9421296296932269E-2</c:v>
                </c:pt>
                <c:pt idx="33">
                  <c:v>6.0023148143955041E-2</c:v>
                </c:pt>
                <c:pt idx="34">
                  <c:v>6.0578703698411118E-2</c:v>
                </c:pt>
                <c:pt idx="35">
                  <c:v>6.1296296291402541E-2</c:v>
                </c:pt>
                <c:pt idx="36">
                  <c:v>6.1828703699575271E-2</c:v>
                </c:pt>
                <c:pt idx="37">
                  <c:v>6.2442129630653653E-2</c:v>
                </c:pt>
                <c:pt idx="38">
                  <c:v>6.3125000000582077E-2</c:v>
                </c:pt>
                <c:pt idx="39">
                  <c:v>6.3761574070667848E-2</c:v>
                </c:pt>
                <c:pt idx="40">
                  <c:v>6.4386574071249925E-2</c:v>
                </c:pt>
                <c:pt idx="41">
                  <c:v>6.5057870371674653E-2</c:v>
                </c:pt>
                <c:pt idx="42">
                  <c:v>6.5694444441760425E-2</c:v>
                </c:pt>
                <c:pt idx="43">
                  <c:v>6.6331018519122154E-2</c:v>
                </c:pt>
                <c:pt idx="44">
                  <c:v>6.6932870366144925E-2</c:v>
                </c:pt>
                <c:pt idx="45">
                  <c:v>6.7546296297223307E-2</c:v>
                </c:pt>
                <c:pt idx="46">
                  <c:v>6.8113425921183079E-2</c:v>
                </c:pt>
                <c:pt idx="47">
                  <c:v>6.864583332935581E-2</c:v>
                </c:pt>
                <c:pt idx="48">
                  <c:v>7.1979166663368233E-2</c:v>
                </c:pt>
                <c:pt idx="49">
                  <c:v>7.2349537033005618E-2</c:v>
                </c:pt>
                <c:pt idx="50">
                  <c:v>7.2789351848769002E-2</c:v>
                </c:pt>
                <c:pt idx="51">
                  <c:v>7.3078703702776693E-2</c:v>
                </c:pt>
                <c:pt idx="52">
                  <c:v>7.3541666664823424E-2</c:v>
                </c:pt>
                <c:pt idx="53">
                  <c:v>7.3969907403807156E-2</c:v>
                </c:pt>
                <c:pt idx="54">
                  <c:v>7.4282407404098194E-2</c:v>
                </c:pt>
                <c:pt idx="55">
                  <c:v>7.4560185181326233E-2</c:v>
                </c:pt>
                <c:pt idx="56">
                  <c:v>7.4999999997089617E-2</c:v>
                </c:pt>
                <c:pt idx="57">
                  <c:v>7.5289351851097308E-2</c:v>
                </c:pt>
                <c:pt idx="58">
                  <c:v>7.5601851851388346E-2</c:v>
                </c:pt>
                <c:pt idx="59">
                  <c:v>7.6215277775190771E-2</c:v>
                </c:pt>
                <c:pt idx="60">
                  <c:v>7.6493055552418809E-2</c:v>
                </c:pt>
                <c:pt idx="61">
                  <c:v>7.6770833329646848E-2</c:v>
                </c:pt>
                <c:pt idx="62">
                  <c:v>7.7129629629780538E-2</c:v>
                </c:pt>
                <c:pt idx="63">
                  <c:v>7.7581018515047617E-2</c:v>
                </c:pt>
                <c:pt idx="64">
                  <c:v>7.7870370369055308E-2</c:v>
                </c:pt>
                <c:pt idx="65">
                  <c:v>7.8148148146283347E-2</c:v>
                </c:pt>
                <c:pt idx="66">
                  <c:v>7.8425925923511386E-2</c:v>
                </c:pt>
                <c:pt idx="67">
                  <c:v>7.8703703700739425E-2</c:v>
                </c:pt>
                <c:pt idx="68">
                  <c:v>7.8993055554747116E-2</c:v>
                </c:pt>
                <c:pt idx="69">
                  <c:v>7.9259259255195502E-2</c:v>
                </c:pt>
                <c:pt idx="70">
                  <c:v>7.9537037032423541E-2</c:v>
                </c:pt>
                <c:pt idx="71">
                  <c:v>7.9826388886431232E-2</c:v>
                </c:pt>
                <c:pt idx="72">
                  <c:v>8.0104166663659271E-2</c:v>
                </c:pt>
                <c:pt idx="73">
                  <c:v>8.038194444088731E-2</c:v>
                </c:pt>
                <c:pt idx="74">
                  <c:v>8.0648148148611654E-2</c:v>
                </c:pt>
                <c:pt idx="75">
                  <c:v>8.0937499995343387E-2</c:v>
                </c:pt>
                <c:pt idx="76">
                  <c:v>8.1215277772571426E-2</c:v>
                </c:pt>
                <c:pt idx="77">
                  <c:v>8.148148148029577E-2</c:v>
                </c:pt>
                <c:pt idx="78">
                  <c:v>8.1770833334303461E-2</c:v>
                </c:pt>
                <c:pt idx="79">
                  <c:v>8.20486111115315E-2</c:v>
                </c:pt>
                <c:pt idx="80">
                  <c:v>8.7893518517375924E-2</c:v>
                </c:pt>
                <c:pt idx="81">
                  <c:v>8.8148148148320615E-2</c:v>
                </c:pt>
                <c:pt idx="82">
                  <c:v>8.8425925925548654E-2</c:v>
                </c:pt>
                <c:pt idx="83">
                  <c:v>8.869212962599704E-2</c:v>
                </c:pt>
                <c:pt idx="84">
                  <c:v>8.8946759256941732E-2</c:v>
                </c:pt>
                <c:pt idx="85">
                  <c:v>8.9212962957390118E-2</c:v>
                </c:pt>
                <c:pt idx="86">
                  <c:v>8.9479166665114462E-2</c:v>
                </c:pt>
                <c:pt idx="87">
                  <c:v>8.9733796296059154E-2</c:v>
                </c:pt>
                <c:pt idx="88">
                  <c:v>8.9988425927003846E-2</c:v>
                </c:pt>
                <c:pt idx="89">
                  <c:v>9.0254629627452232E-2</c:v>
                </c:pt>
                <c:pt idx="90">
                  <c:v>9.0520833327900618E-2</c:v>
                </c:pt>
                <c:pt idx="91">
                  <c:v>9.0787037035624962E-2</c:v>
                </c:pt>
                <c:pt idx="92">
                  <c:v>9.1064814812853001E-2</c:v>
                </c:pt>
                <c:pt idx="93">
                  <c:v>9.1493055551836733E-2</c:v>
                </c:pt>
                <c:pt idx="94">
                  <c:v>9.187499999825377E-2</c:v>
                </c:pt>
                <c:pt idx="95">
                  <c:v>9.2245370367891155E-2</c:v>
                </c:pt>
                <c:pt idx="96">
                  <c:v>9.2627314814308193E-2</c:v>
                </c:pt>
                <c:pt idx="97">
                  <c:v>9.2997685183945578E-2</c:v>
                </c:pt>
                <c:pt idx="98">
                  <c:v>9.335648147680331E-2</c:v>
                </c:pt>
                <c:pt idx="99">
                  <c:v>9.3703703700157348E-2</c:v>
                </c:pt>
                <c:pt idx="100">
                  <c:v>9.4085648146574385E-2</c:v>
                </c:pt>
                <c:pt idx="101">
                  <c:v>9.4444444439432118E-2</c:v>
                </c:pt>
                <c:pt idx="102">
                  <c:v>9.4803240739565808E-2</c:v>
                </c:pt>
                <c:pt idx="103">
                  <c:v>9.5173611109203193E-2</c:v>
                </c:pt>
                <c:pt idx="104">
                  <c:v>9.5532407402060926E-2</c:v>
                </c:pt>
                <c:pt idx="105">
                  <c:v>9.5891203702194616E-2</c:v>
                </c:pt>
                <c:pt idx="106">
                  <c:v>9.6261574071832001E-2</c:v>
                </c:pt>
                <c:pt idx="107">
                  <c:v>9.6643518518249039E-2</c:v>
                </c:pt>
                <c:pt idx="108">
                  <c:v>9.7013888887886424E-2</c:v>
                </c:pt>
                <c:pt idx="109">
                  <c:v>9.7372685180744156E-2</c:v>
                </c:pt>
                <c:pt idx="110">
                  <c:v>9.7766203703940846E-2</c:v>
                </c:pt>
                <c:pt idx="111">
                  <c:v>9.8124999996798579E-2</c:v>
                </c:pt>
                <c:pt idx="112">
                  <c:v>9.8460648143372964E-2</c:v>
                </c:pt>
                <c:pt idx="113">
                  <c:v>9.8854166666569654E-2</c:v>
                </c:pt>
                <c:pt idx="114">
                  <c:v>9.9189814813144039E-2</c:v>
                </c:pt>
                <c:pt idx="115">
                  <c:v>9.9571759259561077E-2</c:v>
                </c:pt>
                <c:pt idx="116">
                  <c:v>9.9930555552418809E-2</c:v>
                </c:pt>
                <c:pt idx="117">
                  <c:v>0.10030092592205619</c:v>
                </c:pt>
                <c:pt idx="118">
                  <c:v>0.10064814814541023</c:v>
                </c:pt>
                <c:pt idx="119">
                  <c:v>0.10100694444554392</c:v>
                </c:pt>
                <c:pt idx="120">
                  <c:v>0.101388888884685</c:v>
                </c:pt>
                <c:pt idx="121">
                  <c:v>0.10177083333110204</c:v>
                </c:pt>
                <c:pt idx="122">
                  <c:v>0.10215277777751908</c:v>
                </c:pt>
                <c:pt idx="123">
                  <c:v>0.10255787037021946</c:v>
                </c:pt>
                <c:pt idx="124">
                  <c:v>0.10297453703242354</c:v>
                </c:pt>
                <c:pt idx="125">
                  <c:v>0.10341435184818693</c:v>
                </c:pt>
                <c:pt idx="126">
                  <c:v>0.10383101851766696</c:v>
                </c:pt>
                <c:pt idx="127">
                  <c:v>0.10428240740293404</c:v>
                </c:pt>
                <c:pt idx="128">
                  <c:v>0.10468749999563443</c:v>
                </c:pt>
                <c:pt idx="129">
                  <c:v>0.10511574074189411</c:v>
                </c:pt>
                <c:pt idx="130">
                  <c:v>0.10553240740409819</c:v>
                </c:pt>
                <c:pt idx="131">
                  <c:v>0.10597222221986158</c:v>
                </c:pt>
                <c:pt idx="132">
                  <c:v>0.10641203703562496</c:v>
                </c:pt>
                <c:pt idx="133">
                  <c:v>0.10674768518219935</c:v>
                </c:pt>
                <c:pt idx="134">
                  <c:v>0.10702546295942739</c:v>
                </c:pt>
                <c:pt idx="135">
                  <c:v>0.10751157407503342</c:v>
                </c:pt>
                <c:pt idx="136">
                  <c:v>0.10778935185226146</c:v>
                </c:pt>
                <c:pt idx="137">
                  <c:v>0.10825231481430819</c:v>
                </c:pt>
                <c:pt idx="138">
                  <c:v>0.10862268518394558</c:v>
                </c:pt>
                <c:pt idx="139">
                  <c:v>0.10893518518423662</c:v>
                </c:pt>
                <c:pt idx="140">
                  <c:v>0.10945601851562969</c:v>
                </c:pt>
                <c:pt idx="141">
                  <c:v>0.10976851851592073</c:v>
                </c:pt>
                <c:pt idx="142">
                  <c:v>0.11265046295739012</c:v>
                </c:pt>
                <c:pt idx="143">
                  <c:v>0.11293981481139781</c:v>
                </c:pt>
                <c:pt idx="144">
                  <c:v>0.11325231481168885</c:v>
                </c:pt>
                <c:pt idx="145">
                  <c:v>0.11354166666569654</c:v>
                </c:pt>
                <c:pt idx="146">
                  <c:v>0.11385416666598758</c:v>
                </c:pt>
                <c:pt idx="147">
                  <c:v>0.11415509258949896</c:v>
                </c:pt>
                <c:pt idx="148">
                  <c:v>0.11444444444350665</c:v>
                </c:pt>
                <c:pt idx="149">
                  <c:v>0.11475694444379769</c:v>
                </c:pt>
                <c:pt idx="150">
                  <c:v>0.11498842592118308</c:v>
                </c:pt>
                <c:pt idx="151">
                  <c:v>0.11520833332906477</c:v>
                </c:pt>
                <c:pt idx="152">
                  <c:v>0.11541666666744277</c:v>
                </c:pt>
                <c:pt idx="153">
                  <c:v>0.11562499999854481</c:v>
                </c:pt>
                <c:pt idx="154">
                  <c:v>0.11583333332964685</c:v>
                </c:pt>
                <c:pt idx="155">
                  <c:v>0.11600694444496185</c:v>
                </c:pt>
                <c:pt idx="156">
                  <c:v>0.11619212962978054</c:v>
                </c:pt>
                <c:pt idx="157">
                  <c:v>0.11641203703766223</c:v>
                </c:pt>
                <c:pt idx="158">
                  <c:v>0.11657407406892162</c:v>
                </c:pt>
                <c:pt idx="159">
                  <c:v>0.11675925925374031</c:v>
                </c:pt>
                <c:pt idx="160">
                  <c:v>0.11702546296146465</c:v>
                </c:pt>
                <c:pt idx="161">
                  <c:v>0.1171875</c:v>
                </c:pt>
                <c:pt idx="162">
                  <c:v>0.11736111110803904</c:v>
                </c:pt>
                <c:pt idx="163">
                  <c:v>0.11754629629285773</c:v>
                </c:pt>
                <c:pt idx="164">
                  <c:v>0.11773148147767643</c:v>
                </c:pt>
                <c:pt idx="165">
                  <c:v>0.11795138888555812</c:v>
                </c:pt>
                <c:pt idx="166">
                  <c:v>0.11818287037021946</c:v>
                </c:pt>
                <c:pt idx="167">
                  <c:v>0.11843750000116415</c:v>
                </c:pt>
                <c:pt idx="168">
                  <c:v>0.11880787037080154</c:v>
                </c:pt>
                <c:pt idx="169">
                  <c:v>0.11923611110978527</c:v>
                </c:pt>
                <c:pt idx="170">
                  <c:v>0.11960648147942265</c:v>
                </c:pt>
                <c:pt idx="171">
                  <c:v>0.11989583333343035</c:v>
                </c:pt>
                <c:pt idx="172">
                  <c:v>0.12020833333372138</c:v>
                </c:pt>
                <c:pt idx="173">
                  <c:v>0.12059027777286246</c:v>
                </c:pt>
                <c:pt idx="174">
                  <c:v>0.12091435184993315</c:v>
                </c:pt>
                <c:pt idx="175">
                  <c:v>0.12115740740409819</c:v>
                </c:pt>
                <c:pt idx="176">
                  <c:v>0.12134259258891689</c:v>
                </c:pt>
                <c:pt idx="177">
                  <c:v>0.12155092592729488</c:v>
                </c:pt>
                <c:pt idx="178">
                  <c:v>0.12185185185080627</c:v>
                </c:pt>
                <c:pt idx="179">
                  <c:v>0.12215277777431766</c:v>
                </c:pt>
                <c:pt idx="180">
                  <c:v>0.122418981482042</c:v>
                </c:pt>
                <c:pt idx="181">
                  <c:v>0.12267361110571073</c:v>
                </c:pt>
                <c:pt idx="182">
                  <c:v>0.12293981481343508</c:v>
                </c:pt>
                <c:pt idx="183">
                  <c:v>0.12326388889050577</c:v>
                </c:pt>
                <c:pt idx="184">
                  <c:v>0.12357638888352085</c:v>
                </c:pt>
                <c:pt idx="185">
                  <c:v>0.12381944444496185</c:v>
                </c:pt>
                <c:pt idx="186">
                  <c:v>0.12402777777606389</c:v>
                </c:pt>
                <c:pt idx="187">
                  <c:v>0.12435185185313458</c:v>
                </c:pt>
                <c:pt idx="188">
                  <c:v>0.12469907406921266</c:v>
                </c:pt>
                <c:pt idx="189">
                  <c:v>0.12498842592322035</c:v>
                </c:pt>
                <c:pt idx="190">
                  <c:v>0.12525462963094469</c:v>
                </c:pt>
                <c:pt idx="191">
                  <c:v>0.12570601851621177</c:v>
                </c:pt>
                <c:pt idx="192">
                  <c:v>0.1263425925935735</c:v>
                </c:pt>
                <c:pt idx="193">
                  <c:v>0.12672453703271458</c:v>
                </c:pt>
                <c:pt idx="194">
                  <c:v>0.12721064814832062</c:v>
                </c:pt>
                <c:pt idx="195">
                  <c:v>0.12774305555649335</c:v>
                </c:pt>
                <c:pt idx="196">
                  <c:v>0.12817129629547708</c:v>
                </c:pt>
                <c:pt idx="197">
                  <c:v>0.12858796295768116</c:v>
                </c:pt>
                <c:pt idx="198">
                  <c:v>0.12915509258891689</c:v>
                </c:pt>
                <c:pt idx="199">
                  <c:v>0.12962962962774327</c:v>
                </c:pt>
                <c:pt idx="200">
                  <c:v>0.13006944444350665</c:v>
                </c:pt>
                <c:pt idx="201">
                  <c:v>0.13062499999796273</c:v>
                </c:pt>
                <c:pt idx="202">
                  <c:v>0.13105324073694646</c:v>
                </c:pt>
                <c:pt idx="203">
                  <c:v>0.13335648147767643</c:v>
                </c:pt>
                <c:pt idx="204">
                  <c:v>0.13375000000087311</c:v>
                </c:pt>
                <c:pt idx="205">
                  <c:v>0.13402777777810115</c:v>
                </c:pt>
                <c:pt idx="206">
                  <c:v>0.13421296296291985</c:v>
                </c:pt>
                <c:pt idx="207">
                  <c:v>0.13442129629402189</c:v>
                </c:pt>
                <c:pt idx="208">
                  <c:v>0.13462962962512393</c:v>
                </c:pt>
                <c:pt idx="209">
                  <c:v>0.13499999999476131</c:v>
                </c:pt>
                <c:pt idx="210">
                  <c:v>0.13527777777926531</c:v>
                </c:pt>
                <c:pt idx="211">
                  <c:v>0.13561342592583969</c:v>
                </c:pt>
                <c:pt idx="212">
                  <c:v>0.13606481481110677</c:v>
                </c:pt>
                <c:pt idx="213">
                  <c:v>0.13641203703446081</c:v>
                </c:pt>
                <c:pt idx="214">
                  <c:v>0.13671296295797219</c:v>
                </c:pt>
                <c:pt idx="215">
                  <c:v>0.13715277777373558</c:v>
                </c:pt>
                <c:pt idx="216">
                  <c:v>0.13756944444321562</c:v>
                </c:pt>
                <c:pt idx="217">
                  <c:v>0.13790509258979</c:v>
                </c:pt>
                <c:pt idx="218">
                  <c:v>0.13826388888992369</c:v>
                </c:pt>
                <c:pt idx="219">
                  <c:v>0.13873842592147412</c:v>
                </c:pt>
                <c:pt idx="220">
                  <c:v>0.13913194444467081</c:v>
                </c:pt>
                <c:pt idx="221">
                  <c:v>0.13946759259124519</c:v>
                </c:pt>
                <c:pt idx="222">
                  <c:v>0.13982638888410293</c:v>
                </c:pt>
                <c:pt idx="223">
                  <c:v>0.14021990740729962</c:v>
                </c:pt>
                <c:pt idx="224">
                  <c:v>0.14061342592322035</c:v>
                </c:pt>
                <c:pt idx="225">
                  <c:v>0.14094907406979473</c:v>
                </c:pt>
                <c:pt idx="226">
                  <c:v>0.14130787036992842</c:v>
                </c:pt>
                <c:pt idx="227">
                  <c:v>0.14166666666278616</c:v>
                </c:pt>
                <c:pt idx="228">
                  <c:v>0.14202546296291985</c:v>
                </c:pt>
                <c:pt idx="229">
                  <c:v>0.14236111110949423</c:v>
                </c:pt>
                <c:pt idx="230">
                  <c:v>0.14274305555591127</c:v>
                </c:pt>
                <c:pt idx="231">
                  <c:v>0.14315972221811535</c:v>
                </c:pt>
                <c:pt idx="232">
                  <c:v>0.14377314814919373</c:v>
                </c:pt>
                <c:pt idx="233">
                  <c:v>0.14402777777286246</c:v>
                </c:pt>
                <c:pt idx="234">
                  <c:v>0.14425925925752381</c:v>
                </c:pt>
                <c:pt idx="235">
                  <c:v>0.14449074074218515</c:v>
                </c:pt>
                <c:pt idx="236">
                  <c:v>0.14732638888381189</c:v>
                </c:pt>
                <c:pt idx="237">
                  <c:v>0.14732638888381189</c:v>
                </c:pt>
                <c:pt idx="238">
                  <c:v>0.14732638888381189</c:v>
                </c:pt>
                <c:pt idx="239">
                  <c:v>0.14769675926072523</c:v>
                </c:pt>
                <c:pt idx="240">
                  <c:v>0.14797453703795327</c:v>
                </c:pt>
                <c:pt idx="241">
                  <c:v>0.148263888884685</c:v>
                </c:pt>
                <c:pt idx="242">
                  <c:v>0.14854166666191304</c:v>
                </c:pt>
                <c:pt idx="243">
                  <c:v>0.14881944443914108</c:v>
                </c:pt>
                <c:pt idx="244">
                  <c:v>0.14909722222364508</c:v>
                </c:pt>
                <c:pt idx="245">
                  <c:v>0.14937500000087311</c:v>
                </c:pt>
                <c:pt idx="246">
                  <c:v>0.14961805555503815</c:v>
                </c:pt>
                <c:pt idx="247">
                  <c:v>0.14984953703242354</c:v>
                </c:pt>
                <c:pt idx="248">
                  <c:v>0.15008101851708489</c:v>
                </c:pt>
                <c:pt idx="249">
                  <c:v>0.15030092592496658</c:v>
                </c:pt>
                <c:pt idx="250">
                  <c:v>0.15053240740235196</c:v>
                </c:pt>
                <c:pt idx="251">
                  <c:v>0.15076388888701331</c:v>
                </c:pt>
                <c:pt idx="252">
                  <c:v>0.15099537037167465</c:v>
                </c:pt>
                <c:pt idx="253">
                  <c:v>0.15120370370277669</c:v>
                </c:pt>
                <c:pt idx="254">
                  <c:v>0.15140046296437504</c:v>
                </c:pt>
                <c:pt idx="255">
                  <c:v>0.15160879629547708</c:v>
                </c:pt>
                <c:pt idx="256">
                  <c:v>0.15180555555707542</c:v>
                </c:pt>
                <c:pt idx="257">
                  <c:v>0.15199074074189411</c:v>
                </c:pt>
                <c:pt idx="258">
                  <c:v>0.1521874999962165</c:v>
                </c:pt>
                <c:pt idx="259">
                  <c:v>0.15237268518103519</c:v>
                </c:pt>
                <c:pt idx="260">
                  <c:v>0.15255787036585389</c:v>
                </c:pt>
                <c:pt idx="261">
                  <c:v>0.15276620370423188</c:v>
                </c:pt>
                <c:pt idx="262">
                  <c:v>0.15296296295855427</c:v>
                </c:pt>
                <c:pt idx="263">
                  <c:v>0.15318287036643596</c:v>
                </c:pt>
                <c:pt idx="264">
                  <c:v>0.15337962962803431</c:v>
                </c:pt>
                <c:pt idx="265">
                  <c:v>0.15357638888963265</c:v>
                </c:pt>
                <c:pt idx="266">
                  <c:v>0.15378472222073469</c:v>
                </c:pt>
                <c:pt idx="267">
                  <c:v>0.15398148148233304</c:v>
                </c:pt>
                <c:pt idx="268">
                  <c:v>0.15418981481343508</c:v>
                </c:pt>
                <c:pt idx="269">
                  <c:v>0.15438657407503342</c:v>
                </c:pt>
                <c:pt idx="270">
                  <c:v>0.15457175925985212</c:v>
                </c:pt>
                <c:pt idx="271">
                  <c:v>0.15478009259095415</c:v>
                </c:pt>
                <c:pt idx="272">
                  <c:v>0.1549768518525525</c:v>
                </c:pt>
                <c:pt idx="273">
                  <c:v>0.15518518518365454</c:v>
                </c:pt>
                <c:pt idx="274">
                  <c:v>0.15538194444525288</c:v>
                </c:pt>
                <c:pt idx="275">
                  <c:v>0.15556712963007158</c:v>
                </c:pt>
                <c:pt idx="276">
                  <c:v>0.15575231481489027</c:v>
                </c:pt>
                <c:pt idx="277">
                  <c:v>0.15592592592292931</c:v>
                </c:pt>
                <c:pt idx="278">
                  <c:v>0.15612268518452765</c:v>
                </c:pt>
                <c:pt idx="279">
                  <c:v>0.15630787036934635</c:v>
                </c:pt>
                <c:pt idx="280">
                  <c:v>0.15649305555416504</c:v>
                </c:pt>
                <c:pt idx="281">
                  <c:v>0.15668981481576338</c:v>
                </c:pt>
                <c:pt idx="282">
                  <c:v>0.15687500000058208</c:v>
                </c:pt>
                <c:pt idx="283">
                  <c:v>0.15708333333168412</c:v>
                </c:pt>
                <c:pt idx="284">
                  <c:v>0.15724537037021946</c:v>
                </c:pt>
                <c:pt idx="285">
                  <c:v>0.15744212962454185</c:v>
                </c:pt>
                <c:pt idx="286">
                  <c:v>0.15763888888614019</c:v>
                </c:pt>
                <c:pt idx="287">
                  <c:v>0.15782407407095889</c:v>
                </c:pt>
                <c:pt idx="288">
                  <c:v>0.15800925925577758</c:v>
                </c:pt>
                <c:pt idx="289">
                  <c:v>0.15821759259415558</c:v>
                </c:pt>
                <c:pt idx="290">
                  <c:v>0.15839120370219462</c:v>
                </c:pt>
                <c:pt idx="291">
                  <c:v>0.15857638888701331</c:v>
                </c:pt>
                <c:pt idx="292">
                  <c:v>0.158761574071832</c:v>
                </c:pt>
                <c:pt idx="293">
                  <c:v>0.15895833333343035</c:v>
                </c:pt>
                <c:pt idx="294">
                  <c:v>0.15915509258775273</c:v>
                </c:pt>
                <c:pt idx="295">
                  <c:v>0.15934027777257143</c:v>
                </c:pt>
                <c:pt idx="296">
                  <c:v>0.15953703703416977</c:v>
                </c:pt>
                <c:pt idx="297">
                  <c:v>0.15972222221898846</c:v>
                </c:pt>
                <c:pt idx="298">
                  <c:v>0.15991898148058681</c:v>
                </c:pt>
                <c:pt idx="299">
                  <c:v>0.1601041666654055</c:v>
                </c:pt>
                <c:pt idx="300">
                  <c:v>0.16028935185022419</c:v>
                </c:pt>
                <c:pt idx="301">
                  <c:v>0.16060185185051523</c:v>
                </c:pt>
                <c:pt idx="302">
                  <c:v>0.16079861111211358</c:v>
                </c:pt>
                <c:pt idx="303">
                  <c:v>0.16098379629693227</c:v>
                </c:pt>
                <c:pt idx="304">
                  <c:v>0.16116898148175096</c:v>
                </c:pt>
                <c:pt idx="305">
                  <c:v>0.16136574073607335</c:v>
                </c:pt>
                <c:pt idx="306">
                  <c:v>0.16153935185138835</c:v>
                </c:pt>
                <c:pt idx="307">
                  <c:v>0.16173611110571073</c:v>
                </c:pt>
                <c:pt idx="308">
                  <c:v>0.16194444444408873</c:v>
                </c:pt>
                <c:pt idx="309">
                  <c:v>0.16212962962890742</c:v>
                </c:pt>
                <c:pt idx="310">
                  <c:v>0.16232638889050577</c:v>
                </c:pt>
                <c:pt idx="311">
                  <c:v>0.16251157407532446</c:v>
                </c:pt>
                <c:pt idx="312">
                  <c:v>0.16269675926014315</c:v>
                </c:pt>
                <c:pt idx="313">
                  <c:v>0.16289351851446554</c:v>
                </c:pt>
                <c:pt idx="314">
                  <c:v>0.16307870369928423</c:v>
                </c:pt>
                <c:pt idx="315">
                  <c:v>0.16326388888410293</c:v>
                </c:pt>
                <c:pt idx="316">
                  <c:v>0.16344907406892162</c:v>
                </c:pt>
                <c:pt idx="317">
                  <c:v>0.16372685185342561</c:v>
                </c:pt>
                <c:pt idx="318">
                  <c:v>0.16391203703824431</c:v>
                </c:pt>
                <c:pt idx="319">
                  <c:v>0.16410879629256669</c:v>
                </c:pt>
                <c:pt idx="320">
                  <c:v>0.16429398147738539</c:v>
                </c:pt>
                <c:pt idx="321">
                  <c:v>0.16447916666220408</c:v>
                </c:pt>
                <c:pt idx="322">
                  <c:v>0.16467592592380242</c:v>
                </c:pt>
                <c:pt idx="323">
                  <c:v>0.16495370370103046</c:v>
                </c:pt>
                <c:pt idx="324">
                  <c:v>0.16515046296262881</c:v>
                </c:pt>
                <c:pt idx="325">
                  <c:v>0.1653356481474475</c:v>
                </c:pt>
                <c:pt idx="326">
                  <c:v>0.16553240740904585</c:v>
                </c:pt>
                <c:pt idx="327">
                  <c:v>0.16572916666336823</c:v>
                </c:pt>
                <c:pt idx="328">
                  <c:v>0.16607638888672227</c:v>
                </c:pt>
                <c:pt idx="329">
                  <c:v>0.16841435185051523</c:v>
                </c:pt>
                <c:pt idx="330">
                  <c:v>0.16869212962774327</c:v>
                </c:pt>
                <c:pt idx="331">
                  <c:v>0.16895833332819166</c:v>
                </c:pt>
                <c:pt idx="332">
                  <c:v>0.16924768518219935</c:v>
                </c:pt>
                <c:pt idx="333">
                  <c:v>0.16952546295942739</c:v>
                </c:pt>
                <c:pt idx="334">
                  <c:v>0.16979166666715173</c:v>
                </c:pt>
                <c:pt idx="335">
                  <c:v>0.17009259259066312</c:v>
                </c:pt>
                <c:pt idx="336">
                  <c:v>0.17394675925606862</c:v>
                </c:pt>
                <c:pt idx="337">
                  <c:v>0.17502314814919373</c:v>
                </c:pt>
                <c:pt idx="338">
                  <c:v>0.17623842592729488</c:v>
                </c:pt>
                <c:pt idx="339">
                  <c:v>0.17724537036701804</c:v>
                </c:pt>
                <c:pt idx="340">
                  <c:v>0.17790509259066312</c:v>
                </c:pt>
                <c:pt idx="341">
                  <c:v>0.17891203703766223</c:v>
                </c:pt>
                <c:pt idx="342">
                  <c:v>0.17991898147738539</c:v>
                </c:pt>
                <c:pt idx="343">
                  <c:v>0.18094907407066785</c:v>
                </c:pt>
                <c:pt idx="344">
                  <c:v>0.18151620370190358</c:v>
                </c:pt>
                <c:pt idx="345">
                  <c:v>0.18201388888701331</c:v>
                </c:pt>
                <c:pt idx="346">
                  <c:v>0.18304398148029577</c:v>
                </c:pt>
                <c:pt idx="347">
                  <c:v>0.18383101851941319</c:v>
                </c:pt>
                <c:pt idx="348">
                  <c:v>0.18445601851999527</c:v>
                </c:pt>
                <c:pt idx="349">
                  <c:v>0.18600694444467081</c:v>
                </c:pt>
                <c:pt idx="350">
                  <c:v>0.18620370369899319</c:v>
                </c:pt>
                <c:pt idx="351">
                  <c:v>0.18641203703737119</c:v>
                </c:pt>
                <c:pt idx="352">
                  <c:v>0.18663194444525288</c:v>
                </c:pt>
                <c:pt idx="353">
                  <c:v>0.18682870369957527</c:v>
                </c:pt>
                <c:pt idx="354">
                  <c:v>0.18703703703795327</c:v>
                </c:pt>
                <c:pt idx="355">
                  <c:v>0.18723379629227566</c:v>
                </c:pt>
                <c:pt idx="356">
                  <c:v>0.187430555553874</c:v>
                </c:pt>
                <c:pt idx="357">
                  <c:v>0.18763888888497604</c:v>
                </c:pt>
                <c:pt idx="358">
                  <c:v>0.18783564814657439</c:v>
                </c:pt>
                <c:pt idx="359">
                  <c:v>0.18804398147767643</c:v>
                </c:pt>
                <c:pt idx="360">
                  <c:v>0.18822916666249512</c:v>
                </c:pt>
                <c:pt idx="361">
                  <c:v>0.18843750000087311</c:v>
                </c:pt>
                <c:pt idx="362">
                  <c:v>0.1886342592551955</c:v>
                </c:pt>
                <c:pt idx="363">
                  <c:v>0.1888425925935735</c:v>
                </c:pt>
                <c:pt idx="364">
                  <c:v>0.18903935184789589</c:v>
                </c:pt>
                <c:pt idx="365">
                  <c:v>0.18924768518627388</c:v>
                </c:pt>
                <c:pt idx="366">
                  <c:v>0.18944444444059627</c:v>
                </c:pt>
                <c:pt idx="367">
                  <c:v>0.18964120370219462</c:v>
                </c:pt>
                <c:pt idx="368">
                  <c:v>0.18987268517958</c:v>
                </c:pt>
                <c:pt idx="369">
                  <c:v>0.19006944444117835</c:v>
                </c:pt>
                <c:pt idx="370">
                  <c:v>0.19026620370277669</c:v>
                </c:pt>
                <c:pt idx="371">
                  <c:v>0.19046296296437504</c:v>
                </c:pt>
                <c:pt idx="372">
                  <c:v>0.19067129629547708</c:v>
                </c:pt>
                <c:pt idx="373">
                  <c:v>0.19085648148029577</c:v>
                </c:pt>
                <c:pt idx="374">
                  <c:v>0.19106481481139781</c:v>
                </c:pt>
                <c:pt idx="375">
                  <c:v>0.19126157407299615</c:v>
                </c:pt>
                <c:pt idx="376">
                  <c:v>0.1914583333345945</c:v>
                </c:pt>
                <c:pt idx="377">
                  <c:v>0.19166666666569654</c:v>
                </c:pt>
                <c:pt idx="378">
                  <c:v>0.19186342592729488</c:v>
                </c:pt>
                <c:pt idx="379">
                  <c:v>0.19206018518161727</c:v>
                </c:pt>
                <c:pt idx="380">
                  <c:v>0.19225694444321562</c:v>
                </c:pt>
                <c:pt idx="381">
                  <c:v>0.19245370370481396</c:v>
                </c:pt>
                <c:pt idx="382">
                  <c:v>0.19263888888963265</c:v>
                </c:pt>
                <c:pt idx="383">
                  <c:v>0.19283564814395504</c:v>
                </c:pt>
                <c:pt idx="384">
                  <c:v>0.19303240740555339</c:v>
                </c:pt>
                <c:pt idx="385">
                  <c:v>0.19322916666715173</c:v>
                </c:pt>
                <c:pt idx="386">
                  <c:v>0.19340277777519077</c:v>
                </c:pt>
                <c:pt idx="387">
                  <c:v>0.19359953703678912</c:v>
                </c:pt>
                <c:pt idx="388">
                  <c:v>0.19377314814482816</c:v>
                </c:pt>
                <c:pt idx="389">
                  <c:v>0.1939699074064265</c:v>
                </c:pt>
                <c:pt idx="390">
                  <c:v>0.19415509259124519</c:v>
                </c:pt>
                <c:pt idx="391">
                  <c:v>0.19435185185284354</c:v>
                </c:pt>
                <c:pt idx="392">
                  <c:v>0.19454861110716593</c:v>
                </c:pt>
                <c:pt idx="393">
                  <c:v>0.19479166666133096</c:v>
                </c:pt>
                <c:pt idx="394">
                  <c:v>0.19499999999970896</c:v>
                </c:pt>
                <c:pt idx="395">
                  <c:v>0.195208333330811</c:v>
                </c:pt>
                <c:pt idx="396">
                  <c:v>0.19540509259240935</c:v>
                </c:pt>
                <c:pt idx="397">
                  <c:v>0.19560185184673173</c:v>
                </c:pt>
                <c:pt idx="398">
                  <c:v>0.19578703703155043</c:v>
                </c:pt>
                <c:pt idx="399">
                  <c:v>0.19597222222364508</c:v>
                </c:pt>
                <c:pt idx="400">
                  <c:v>0.19620370370103046</c:v>
                </c:pt>
                <c:pt idx="401">
                  <c:v>0.1964120370321325</c:v>
                </c:pt>
                <c:pt idx="402">
                  <c:v>0.19664351851679385</c:v>
                </c:pt>
                <c:pt idx="403">
                  <c:v>0.19682870370161254</c:v>
                </c:pt>
                <c:pt idx="404">
                  <c:v>0.19704861110949423</c:v>
                </c:pt>
                <c:pt idx="405">
                  <c:v>0.19726851851737592</c:v>
                </c:pt>
                <c:pt idx="406">
                  <c:v>0.19747685184847796</c:v>
                </c:pt>
                <c:pt idx="407">
                  <c:v>0.19762731481023366</c:v>
                </c:pt>
                <c:pt idx="408">
                  <c:v>0.19783564814861165</c:v>
                </c:pt>
                <c:pt idx="409">
                  <c:v>0.19800925925665069</c:v>
                </c:pt>
                <c:pt idx="410">
                  <c:v>0.19818287037196569</c:v>
                </c:pt>
                <c:pt idx="411">
                  <c:v>0.19837962962628808</c:v>
                </c:pt>
                <c:pt idx="412">
                  <c:v>0.19858796295739012</c:v>
                </c:pt>
                <c:pt idx="413">
                  <c:v>0.19878472221898846</c:v>
                </c:pt>
                <c:pt idx="414">
                  <c:v>0.19894675925752381</c:v>
                </c:pt>
                <c:pt idx="415">
                  <c:v>0.19925925925781485</c:v>
                </c:pt>
                <c:pt idx="416">
                  <c:v>0.19943287036585389</c:v>
                </c:pt>
                <c:pt idx="417">
                  <c:v>0.19959490740438923</c:v>
                </c:pt>
                <c:pt idx="418">
                  <c:v>0.19975694444292458</c:v>
                </c:pt>
                <c:pt idx="419">
                  <c:v>0.20005787036643596</c:v>
                </c:pt>
                <c:pt idx="420">
                  <c:v>0.20253472222248092</c:v>
                </c:pt>
                <c:pt idx="421">
                  <c:v>0.20283564814599231</c:v>
                </c:pt>
                <c:pt idx="422">
                  <c:v>0.2031018518464407</c:v>
                </c:pt>
                <c:pt idx="423">
                  <c:v>0.20339120370044839</c:v>
                </c:pt>
                <c:pt idx="424">
                  <c:v>0.20366898147767643</c:v>
                </c:pt>
                <c:pt idx="425">
                  <c:v>0.20394675925490446</c:v>
                </c:pt>
                <c:pt idx="426">
                  <c:v>0.2042245370321325</c:v>
                </c:pt>
                <c:pt idx="427">
                  <c:v>0.20450231480936054</c:v>
                </c:pt>
                <c:pt idx="428">
                  <c:v>0.20475694444030523</c:v>
                </c:pt>
                <c:pt idx="429">
                  <c:v>0.20496527777868323</c:v>
                </c:pt>
                <c:pt idx="430">
                  <c:v>0.20513888888672227</c:v>
                </c:pt>
                <c:pt idx="431">
                  <c:v>0.20526620370219462</c:v>
                </c:pt>
                <c:pt idx="432">
                  <c:v>0.20541666666395031</c:v>
                </c:pt>
                <c:pt idx="433">
                  <c:v>0.20586805555649335</c:v>
                </c:pt>
                <c:pt idx="434">
                  <c:v>0.20601851851824904</c:v>
                </c:pt>
                <c:pt idx="435">
                  <c:v>0.20616898148000473</c:v>
                </c:pt>
                <c:pt idx="436">
                  <c:v>0.20630787036498077</c:v>
                </c:pt>
                <c:pt idx="437">
                  <c:v>0.20672453703446081</c:v>
                </c:pt>
                <c:pt idx="438">
                  <c:v>0.20686342592671281</c:v>
                </c:pt>
                <c:pt idx="439">
                  <c:v>0.20703703703475185</c:v>
                </c:pt>
                <c:pt idx="440">
                  <c:v>0.20729166666569654</c:v>
                </c:pt>
                <c:pt idx="441">
                  <c:v>0.20751157407357823</c:v>
                </c:pt>
                <c:pt idx="442">
                  <c:v>0.20769675925839692</c:v>
                </c:pt>
                <c:pt idx="443">
                  <c:v>0.20791666666627862</c:v>
                </c:pt>
                <c:pt idx="444">
                  <c:v>0.208148148143664</c:v>
                </c:pt>
                <c:pt idx="445">
                  <c:v>0.208356481482042</c:v>
                </c:pt>
                <c:pt idx="446">
                  <c:v>0.20861111110571073</c:v>
                </c:pt>
                <c:pt idx="447">
                  <c:v>0.20883101851359243</c:v>
                </c:pt>
                <c:pt idx="448">
                  <c:v>0.20908564814453712</c:v>
                </c:pt>
                <c:pt idx="449">
                  <c:v>0.20930555555241881</c:v>
                </c:pt>
                <c:pt idx="450">
                  <c:v>0.2094907407372375</c:v>
                </c:pt>
                <c:pt idx="451">
                  <c:v>0.20974537036818219</c:v>
                </c:pt>
                <c:pt idx="452">
                  <c:v>0.20999999999912689</c:v>
                </c:pt>
                <c:pt idx="453">
                  <c:v>0.21020833333022892</c:v>
                </c:pt>
                <c:pt idx="454">
                  <c:v>0.21043981481489027</c:v>
                </c:pt>
                <c:pt idx="455">
                  <c:v>0.21064814814599231</c:v>
                </c:pt>
                <c:pt idx="456">
                  <c:v>0.210833333330811</c:v>
                </c:pt>
                <c:pt idx="457">
                  <c:v>0.21107638888497604</c:v>
                </c:pt>
                <c:pt idx="458">
                  <c:v>0.21127314814657439</c:v>
                </c:pt>
                <c:pt idx="459">
                  <c:v>0.21148148147767643</c:v>
                </c:pt>
                <c:pt idx="460">
                  <c:v>0.21168981481605442</c:v>
                </c:pt>
                <c:pt idx="461">
                  <c:v>0.21189814814715646</c:v>
                </c:pt>
                <c:pt idx="462">
                  <c:v>0.21209490740875481</c:v>
                </c:pt>
                <c:pt idx="463">
                  <c:v>0.2122800925935735</c:v>
                </c:pt>
                <c:pt idx="464">
                  <c:v>0.21250000000145519</c:v>
                </c:pt>
                <c:pt idx="465">
                  <c:v>0.21270833333255723</c:v>
                </c:pt>
                <c:pt idx="466">
                  <c:v>0.21292824074043892</c:v>
                </c:pt>
                <c:pt idx="467">
                  <c:v>0.21312499999476131</c:v>
                </c:pt>
                <c:pt idx="468">
                  <c:v>0.21333333333313931</c:v>
                </c:pt>
                <c:pt idx="469">
                  <c:v>0.2135300925874617</c:v>
                </c:pt>
                <c:pt idx="470">
                  <c:v>0.21373842592583969</c:v>
                </c:pt>
                <c:pt idx="471">
                  <c:v>0.21392361111065838</c:v>
                </c:pt>
                <c:pt idx="472">
                  <c:v>0.21413194444176042</c:v>
                </c:pt>
                <c:pt idx="473">
                  <c:v>0.21435185184964212</c:v>
                </c:pt>
                <c:pt idx="474">
                  <c:v>0.21452546295768116</c:v>
                </c:pt>
                <c:pt idx="475">
                  <c:v>0.21476851851912215</c:v>
                </c:pt>
                <c:pt idx="476">
                  <c:v>0.21495370370394085</c:v>
                </c:pt>
                <c:pt idx="477">
                  <c:v>0.21516203703504289</c:v>
                </c:pt>
                <c:pt idx="478">
                  <c:v>0.21541666666598758</c:v>
                </c:pt>
                <c:pt idx="479">
                  <c:v>0.21569444444321562</c:v>
                </c:pt>
                <c:pt idx="480">
                  <c:v>0.21593749999738066</c:v>
                </c:pt>
                <c:pt idx="481">
                  <c:v>0.21614583332848269</c:v>
                </c:pt>
                <c:pt idx="482">
                  <c:v>0.21637731481314404</c:v>
                </c:pt>
                <c:pt idx="483">
                  <c:v>0.21656249999796273</c:v>
                </c:pt>
                <c:pt idx="484">
                  <c:v>0.21678240740584442</c:v>
                </c:pt>
                <c:pt idx="485">
                  <c:v>0.21701388889050577</c:v>
                </c:pt>
                <c:pt idx="486">
                  <c:v>0.2172337962911115</c:v>
                </c:pt>
                <c:pt idx="487">
                  <c:v>0.21745370369899319</c:v>
                </c:pt>
                <c:pt idx="488">
                  <c:v>0.21765046296059154</c:v>
                </c:pt>
                <c:pt idx="489">
                  <c:v>0.21787037036847323</c:v>
                </c:pt>
                <c:pt idx="490">
                  <c:v>0.21803240740700858</c:v>
                </c:pt>
                <c:pt idx="491">
                  <c:v>0.21825231481489027</c:v>
                </c:pt>
                <c:pt idx="492">
                  <c:v>0.21846064814599231</c:v>
                </c:pt>
                <c:pt idx="493">
                  <c:v>0.218680555553874</c:v>
                </c:pt>
                <c:pt idx="494">
                  <c:v>0.21887731481547235</c:v>
                </c:pt>
                <c:pt idx="495">
                  <c:v>0.21909722222335404</c:v>
                </c:pt>
                <c:pt idx="496">
                  <c:v>0.21929398147767643</c:v>
                </c:pt>
                <c:pt idx="497">
                  <c:v>0.21949074073927477</c:v>
                </c:pt>
                <c:pt idx="498">
                  <c:v>0.21969907407037681</c:v>
                </c:pt>
                <c:pt idx="499">
                  <c:v>0.21990740740875481</c:v>
                </c:pt>
                <c:pt idx="500">
                  <c:v>0.22012731480936054</c:v>
                </c:pt>
                <c:pt idx="501">
                  <c:v>0.22031250000145519</c:v>
                </c:pt>
                <c:pt idx="502">
                  <c:v>0.22050925925577758</c:v>
                </c:pt>
                <c:pt idx="503">
                  <c:v>0.22074074074043892</c:v>
                </c:pt>
                <c:pt idx="504">
                  <c:v>0.22091435184847796</c:v>
                </c:pt>
                <c:pt idx="505">
                  <c:v>0.22113425925635966</c:v>
                </c:pt>
                <c:pt idx="506">
                  <c:v>0.2213425925874617</c:v>
                </c:pt>
                <c:pt idx="507">
                  <c:v>0.22155092592583969</c:v>
                </c:pt>
                <c:pt idx="508">
                  <c:v>0.22174768518016208</c:v>
                </c:pt>
                <c:pt idx="509">
                  <c:v>0.22195601851854008</c:v>
                </c:pt>
                <c:pt idx="510">
                  <c:v>0.22516203703708015</c:v>
                </c:pt>
                <c:pt idx="511">
                  <c:v>0.22516203703708015</c:v>
                </c:pt>
                <c:pt idx="512">
                  <c:v>0.22516203703708015</c:v>
                </c:pt>
                <c:pt idx="513">
                  <c:v>0.22516203703708015</c:v>
                </c:pt>
                <c:pt idx="514">
                  <c:v>0.22552083332993789</c:v>
                </c:pt>
                <c:pt idx="515">
                  <c:v>0.22578703703766223</c:v>
                </c:pt>
                <c:pt idx="516">
                  <c:v>0.22607638888439396</c:v>
                </c:pt>
                <c:pt idx="517">
                  <c:v>0.22636574073840166</c:v>
                </c:pt>
                <c:pt idx="518">
                  <c:v>0.22663194443885004</c:v>
                </c:pt>
                <c:pt idx="519">
                  <c:v>0.22692129629285773</c:v>
                </c:pt>
                <c:pt idx="520">
                  <c:v>0.23225694444408873</c:v>
                </c:pt>
                <c:pt idx="521">
                  <c:v>0.2328935185141745</c:v>
                </c:pt>
                <c:pt idx="522">
                  <c:v>0.23376157406892162</c:v>
                </c:pt>
                <c:pt idx="523">
                  <c:v>0.234305555553874</c:v>
                </c:pt>
                <c:pt idx="524">
                  <c:v>0.23489583333139308</c:v>
                </c:pt>
                <c:pt idx="525">
                  <c:v>0.23570601851679385</c:v>
                </c:pt>
                <c:pt idx="526">
                  <c:v>0.23629629629431292</c:v>
                </c:pt>
                <c:pt idx="527">
                  <c:v>0.236782407402643</c:v>
                </c:pt>
                <c:pt idx="528">
                  <c:v>0.23718749999534339</c:v>
                </c:pt>
                <c:pt idx="529">
                  <c:v>0.23747685184935108</c:v>
                </c:pt>
                <c:pt idx="530">
                  <c:v>0.23773148148029577</c:v>
                </c:pt>
                <c:pt idx="531">
                  <c:v>0.23796296295768116</c:v>
                </c:pt>
                <c:pt idx="532">
                  <c:v>0.2381944444423425</c:v>
                </c:pt>
                <c:pt idx="533">
                  <c:v>0.23861111111182254</c:v>
                </c:pt>
                <c:pt idx="534">
                  <c:v>0.23902777777402662</c:v>
                </c:pt>
                <c:pt idx="535">
                  <c:v>0.23944444444350665</c:v>
                </c:pt>
                <c:pt idx="536">
                  <c:v>0.2409490740756155</c:v>
                </c:pt>
                <c:pt idx="537">
                  <c:v>0.24109953703737119</c:v>
                </c:pt>
                <c:pt idx="538">
                  <c:v>0.24128472222218988</c:v>
                </c:pt>
                <c:pt idx="539">
                  <c:v>0.24144675926072523</c:v>
                </c:pt>
                <c:pt idx="540">
                  <c:v>0.24164351851504762</c:v>
                </c:pt>
                <c:pt idx="541">
                  <c:v>0.24178240740729962</c:v>
                </c:pt>
                <c:pt idx="542">
                  <c:v>0.24209490740759065</c:v>
                </c:pt>
                <c:pt idx="543">
                  <c:v>0.24223379629256669</c:v>
                </c:pt>
                <c:pt idx="544">
                  <c:v>0.24237268518481869</c:v>
                </c:pt>
                <c:pt idx="545">
                  <c:v>0.24252314814657439</c:v>
                </c:pt>
                <c:pt idx="546">
                  <c:v>0.24289351851621177</c:v>
                </c:pt>
                <c:pt idx="547">
                  <c:v>0.24305555555474712</c:v>
                </c:pt>
                <c:pt idx="548">
                  <c:v>0.24318287037021946</c:v>
                </c:pt>
                <c:pt idx="549">
                  <c:v>0.24334490740875481</c:v>
                </c:pt>
                <c:pt idx="550">
                  <c:v>0.24372685184789589</c:v>
                </c:pt>
                <c:pt idx="551">
                  <c:v>0.24387731480965158</c:v>
                </c:pt>
                <c:pt idx="552">
                  <c:v>0.24412037037109258</c:v>
                </c:pt>
                <c:pt idx="553">
                  <c:v>0.24434027777897427</c:v>
                </c:pt>
                <c:pt idx="554">
                  <c:v>0.24456018517958</c:v>
                </c:pt>
                <c:pt idx="555">
                  <c:v>0.2447800925874617</c:v>
                </c:pt>
                <c:pt idx="556">
                  <c:v>0.24498842592583969</c:v>
                </c:pt>
                <c:pt idx="557">
                  <c:v>0.24521990740322508</c:v>
                </c:pt>
                <c:pt idx="558">
                  <c:v>0.24542824074160308</c:v>
                </c:pt>
                <c:pt idx="559">
                  <c:v>0.24569444444205146</c:v>
                </c:pt>
                <c:pt idx="560">
                  <c:v>0.24589120370364981</c:v>
                </c:pt>
                <c:pt idx="561">
                  <c:v>0.24612268518103519</c:v>
                </c:pt>
                <c:pt idx="562">
                  <c:v>0.24633101851941319</c:v>
                </c:pt>
                <c:pt idx="563">
                  <c:v>0.24653935185051523</c:v>
                </c:pt>
                <c:pt idx="564">
                  <c:v>0.24675925925839692</c:v>
                </c:pt>
                <c:pt idx="565">
                  <c:v>0.24699074073578231</c:v>
                </c:pt>
                <c:pt idx="566">
                  <c:v>0.247210648143664</c:v>
                </c:pt>
                <c:pt idx="567">
                  <c:v>0.247418981482042</c:v>
                </c:pt>
                <c:pt idx="568">
                  <c:v>0.24762731481314404</c:v>
                </c:pt>
                <c:pt idx="569">
                  <c:v>0.24784722222102573</c:v>
                </c:pt>
                <c:pt idx="570">
                  <c:v>0.24807870369841112</c:v>
                </c:pt>
                <c:pt idx="571">
                  <c:v>0.24833333332935581</c:v>
                </c:pt>
                <c:pt idx="572">
                  <c:v>0.24856481481401715</c:v>
                </c:pt>
                <c:pt idx="573">
                  <c:v>0.24879629629140254</c:v>
                </c:pt>
                <c:pt idx="574">
                  <c:v>0.24900462962978054</c:v>
                </c:pt>
                <c:pt idx="575">
                  <c:v>0.24923611110716593</c:v>
                </c:pt>
                <c:pt idx="576">
                  <c:v>0.24945601851504762</c:v>
                </c:pt>
                <c:pt idx="577">
                  <c:v>0.24971064814599231</c:v>
                </c:pt>
                <c:pt idx="578">
                  <c:v>0.249965277776937</c:v>
                </c:pt>
                <c:pt idx="579">
                  <c:v>0.25021990740788169</c:v>
                </c:pt>
                <c:pt idx="580">
                  <c:v>0.25043981481576338</c:v>
                </c:pt>
                <c:pt idx="581">
                  <c:v>0.25063657407008577</c:v>
                </c:pt>
                <c:pt idx="582">
                  <c:v>0.25089120370103046</c:v>
                </c:pt>
                <c:pt idx="583">
                  <c:v>0.2510995370321325</c:v>
                </c:pt>
                <c:pt idx="584">
                  <c:v>0.2513425925935735</c:v>
                </c:pt>
                <c:pt idx="585">
                  <c:v>0.25157407407095889</c:v>
                </c:pt>
                <c:pt idx="586">
                  <c:v>0.25178240740206093</c:v>
                </c:pt>
                <c:pt idx="587">
                  <c:v>0.25200231480994262</c:v>
                </c:pt>
                <c:pt idx="588">
                  <c:v>0.25222222221782431</c:v>
                </c:pt>
                <c:pt idx="589">
                  <c:v>0.252442129625706</c:v>
                </c:pt>
                <c:pt idx="590">
                  <c:v>0.252650462964084</c:v>
                </c:pt>
                <c:pt idx="591">
                  <c:v>0.25285879629518604</c:v>
                </c:pt>
                <c:pt idx="592">
                  <c:v>0.25304398148000473</c:v>
                </c:pt>
                <c:pt idx="593">
                  <c:v>0.25324074074160308</c:v>
                </c:pt>
                <c:pt idx="594">
                  <c:v>0.25343749999592546</c:v>
                </c:pt>
                <c:pt idx="595">
                  <c:v>0.25364583333430346</c:v>
                </c:pt>
                <c:pt idx="596">
                  <c:v>0.25384259258862585</c:v>
                </c:pt>
                <c:pt idx="597">
                  <c:v>0.25401620370394085</c:v>
                </c:pt>
                <c:pt idx="598">
                  <c:v>0.25421296295826323</c:v>
                </c:pt>
                <c:pt idx="599">
                  <c:v>0.25440972221986158</c:v>
                </c:pt>
                <c:pt idx="600">
                  <c:v>0.25459490740468027</c:v>
                </c:pt>
                <c:pt idx="601">
                  <c:v>0.25479166666627862</c:v>
                </c:pt>
                <c:pt idx="602">
                  <c:v>0.25497685185109731</c:v>
                </c:pt>
                <c:pt idx="603">
                  <c:v>0.25744212963036261</c:v>
                </c:pt>
                <c:pt idx="604">
                  <c:v>0.25771990740759065</c:v>
                </c:pt>
                <c:pt idx="605">
                  <c:v>0.25799768518481869</c:v>
                </c:pt>
                <c:pt idx="606">
                  <c:v>0.25828703703155043</c:v>
                </c:pt>
                <c:pt idx="607">
                  <c:v>0.25856481481605442</c:v>
                </c:pt>
                <c:pt idx="608">
                  <c:v>0.25884259259328246</c:v>
                </c:pt>
                <c:pt idx="609">
                  <c:v>0.2591203703705105</c:v>
                </c:pt>
                <c:pt idx="610">
                  <c:v>0.25939814814773854</c:v>
                </c:pt>
                <c:pt idx="611">
                  <c:v>0.25968749999447027</c:v>
                </c:pt>
                <c:pt idx="612">
                  <c:v>0.26372685185197042</c:v>
                </c:pt>
                <c:pt idx="613">
                  <c:v>0.26446759259124519</c:v>
                </c:pt>
                <c:pt idx="614">
                  <c:v>0.26519675925374031</c:v>
                </c:pt>
                <c:pt idx="615">
                  <c:v>0.26584490740788169</c:v>
                </c:pt>
                <c:pt idx="616">
                  <c:v>0.26650462962425081</c:v>
                </c:pt>
                <c:pt idx="617">
                  <c:v>0.26716435184789589</c:v>
                </c:pt>
                <c:pt idx="618">
                  <c:v>0.26778935184847796</c:v>
                </c:pt>
                <c:pt idx="619">
                  <c:v>0.26837962962599704</c:v>
                </c:pt>
                <c:pt idx="620">
                  <c:v>0.26898148148029577</c:v>
                </c:pt>
                <c:pt idx="621">
                  <c:v>0.2695833333345945</c:v>
                </c:pt>
                <c:pt idx="622">
                  <c:v>0.27018518518161727</c:v>
                </c:pt>
                <c:pt idx="623">
                  <c:v>0.27077546295913635</c:v>
                </c:pt>
                <c:pt idx="624">
                  <c:v>0.27136574073665543</c:v>
                </c:pt>
                <c:pt idx="625">
                  <c:v>0.27197916666773381</c:v>
                </c:pt>
                <c:pt idx="626">
                  <c:v>0.27260416666831588</c:v>
                </c:pt>
                <c:pt idx="627">
                  <c:v>0.27320601851533866</c:v>
                </c:pt>
                <c:pt idx="628">
                  <c:v>0.27384259259270038</c:v>
                </c:pt>
                <c:pt idx="629">
                  <c:v>0.27406250000058208</c:v>
                </c:pt>
                <c:pt idx="630">
                  <c:v>0.27425925925490446</c:v>
                </c:pt>
                <c:pt idx="631">
                  <c:v>0.27447916666278616</c:v>
                </c:pt>
                <c:pt idx="632">
                  <c:v>0.27466435184760485</c:v>
                </c:pt>
                <c:pt idx="633">
                  <c:v>0.27486111110920319</c:v>
                </c:pt>
                <c:pt idx="634">
                  <c:v>0.27503472221724223</c:v>
                </c:pt>
                <c:pt idx="635">
                  <c:v>0.27519675925577758</c:v>
                </c:pt>
                <c:pt idx="636">
                  <c:v>0.27537037037109258</c:v>
                </c:pt>
                <c:pt idx="637">
                  <c:v>0.27555555555591127</c:v>
                </c:pt>
                <c:pt idx="638">
                  <c:v>0.27572916666395031</c:v>
                </c:pt>
                <c:pt idx="639">
                  <c:v>0.27590277777926531</c:v>
                </c:pt>
                <c:pt idx="640">
                  <c:v>0.27606481481052469</c:v>
                </c:pt>
                <c:pt idx="641">
                  <c:v>0.27623842592583969</c:v>
                </c:pt>
                <c:pt idx="642">
                  <c:v>0.27642361111065838</c:v>
                </c:pt>
                <c:pt idx="643">
                  <c:v>0.27659722221869742</c:v>
                </c:pt>
                <c:pt idx="644">
                  <c:v>0.27675925925723277</c:v>
                </c:pt>
                <c:pt idx="645">
                  <c:v>0.27693287036527181</c:v>
                </c:pt>
                <c:pt idx="646">
                  <c:v>0.2771180555500905</c:v>
                </c:pt>
                <c:pt idx="647">
                  <c:v>0.27728009258862585</c:v>
                </c:pt>
                <c:pt idx="648">
                  <c:v>0.27745370370394085</c:v>
                </c:pt>
                <c:pt idx="649">
                  <c:v>0.27763888888875954</c:v>
                </c:pt>
                <c:pt idx="650">
                  <c:v>0.27780092592729488</c:v>
                </c:pt>
                <c:pt idx="651">
                  <c:v>0.27797453703533392</c:v>
                </c:pt>
                <c:pt idx="652">
                  <c:v>0.27815972222015262</c:v>
                </c:pt>
                <c:pt idx="653">
                  <c:v>0.27832175925868796</c:v>
                </c:pt>
                <c:pt idx="654">
                  <c:v>0.27850694444350665</c:v>
                </c:pt>
                <c:pt idx="655">
                  <c:v>0.278668981482042</c:v>
                </c:pt>
                <c:pt idx="656">
                  <c:v>0.27883101851330139</c:v>
                </c:pt>
                <c:pt idx="657">
                  <c:v>0.27900462962861639</c:v>
                </c:pt>
                <c:pt idx="658">
                  <c:v>0.27917824073665543</c:v>
                </c:pt>
                <c:pt idx="659">
                  <c:v>0.27934027777519077</c:v>
                </c:pt>
                <c:pt idx="660">
                  <c:v>0.27950231481372612</c:v>
                </c:pt>
                <c:pt idx="661">
                  <c:v>0.27967592592176516</c:v>
                </c:pt>
                <c:pt idx="662">
                  <c:v>0.2798379629603005</c:v>
                </c:pt>
                <c:pt idx="663">
                  <c:v>0.28002314814511919</c:v>
                </c:pt>
                <c:pt idx="664">
                  <c:v>0.28018518518365454</c:v>
                </c:pt>
                <c:pt idx="665">
                  <c:v>0.28034722222218988</c:v>
                </c:pt>
                <c:pt idx="666">
                  <c:v>0.28050925926072523</c:v>
                </c:pt>
                <c:pt idx="667">
                  <c:v>0.28068287036876427</c:v>
                </c:pt>
                <c:pt idx="668">
                  <c:v>0.28084490740729962</c:v>
                </c:pt>
                <c:pt idx="669">
                  <c:v>0.28101851851533866</c:v>
                </c:pt>
                <c:pt idx="670">
                  <c:v>0.28120370370015735</c:v>
                </c:pt>
                <c:pt idx="671">
                  <c:v>0.28136574073869269</c:v>
                </c:pt>
                <c:pt idx="672">
                  <c:v>0.28152777777722804</c:v>
                </c:pt>
                <c:pt idx="673">
                  <c:v>0.28170138888526708</c:v>
                </c:pt>
                <c:pt idx="674">
                  <c:v>0.28186342592380242</c:v>
                </c:pt>
                <c:pt idx="675">
                  <c:v>0.28203703703184146</c:v>
                </c:pt>
                <c:pt idx="676">
                  <c:v>0.28221064814715646</c:v>
                </c:pt>
                <c:pt idx="677">
                  <c:v>0.28237268518569181</c:v>
                </c:pt>
                <c:pt idx="678">
                  <c:v>0.28254629629373085</c:v>
                </c:pt>
                <c:pt idx="679">
                  <c:v>0.28270833333226619</c:v>
                </c:pt>
                <c:pt idx="680">
                  <c:v>0.28288194444030523</c:v>
                </c:pt>
                <c:pt idx="681">
                  <c:v>0.28304398147884058</c:v>
                </c:pt>
                <c:pt idx="682">
                  <c:v>0.28320601851737592</c:v>
                </c:pt>
                <c:pt idx="683">
                  <c:v>0.28336805555591127</c:v>
                </c:pt>
                <c:pt idx="684">
                  <c:v>0.28355324074072996</c:v>
                </c:pt>
                <c:pt idx="685">
                  <c:v>0.28370370370248565</c:v>
                </c:pt>
                <c:pt idx="686">
                  <c:v>0.283865740741021</c:v>
                </c:pt>
                <c:pt idx="687">
                  <c:v>0.28402777777228039</c:v>
                </c:pt>
                <c:pt idx="688">
                  <c:v>0.28418981481081573</c:v>
                </c:pt>
                <c:pt idx="689">
                  <c:v>0.28435185184935108</c:v>
                </c:pt>
                <c:pt idx="690">
                  <c:v>0.28453703703416977</c:v>
                </c:pt>
                <c:pt idx="691">
                  <c:v>0.28469907407270512</c:v>
                </c:pt>
                <c:pt idx="692">
                  <c:v>0.28486111111124046</c:v>
                </c:pt>
                <c:pt idx="693">
                  <c:v>0.28502314814977581</c:v>
                </c:pt>
                <c:pt idx="694">
                  <c:v>0.28787037036818219</c:v>
                </c:pt>
                <c:pt idx="695">
                  <c:v>0.28815972222218988</c:v>
                </c:pt>
                <c:pt idx="696">
                  <c:v>0.28844907406892162</c:v>
                </c:pt>
                <c:pt idx="697">
                  <c:v>0.28872685185342561</c:v>
                </c:pt>
                <c:pt idx="698">
                  <c:v>0.28900462963065365</c:v>
                </c:pt>
                <c:pt idx="699">
                  <c:v>0.28928240740788169</c:v>
                </c:pt>
                <c:pt idx="700">
                  <c:v>0.28956018518510973</c:v>
                </c:pt>
                <c:pt idx="701">
                  <c:v>0.28983796296233777</c:v>
                </c:pt>
                <c:pt idx="702">
                  <c:v>0.29011574073956581</c:v>
                </c:pt>
                <c:pt idx="703">
                  <c:v>0.29031250000116415</c:v>
                </c:pt>
                <c:pt idx="704">
                  <c:v>0.29049768518598285</c:v>
                </c:pt>
                <c:pt idx="705">
                  <c:v>0.29068287037080154</c:v>
                </c:pt>
                <c:pt idx="706">
                  <c:v>0.29087962962512393</c:v>
                </c:pt>
                <c:pt idx="707">
                  <c:v>0.29107638888672227</c:v>
                </c:pt>
                <c:pt idx="708">
                  <c:v>0.29124999999476131</c:v>
                </c:pt>
                <c:pt idx="709">
                  <c:v>0.29144675925635966</c:v>
                </c:pt>
                <c:pt idx="710">
                  <c:v>0.29162037037167465</c:v>
                </c:pt>
                <c:pt idx="711">
                  <c:v>0.29179398147971369</c:v>
                </c:pt>
                <c:pt idx="712">
                  <c:v>0.29196759258775273</c:v>
                </c:pt>
                <c:pt idx="713">
                  <c:v>0.29214120370306773</c:v>
                </c:pt>
                <c:pt idx="714">
                  <c:v>0.29230324074160308</c:v>
                </c:pt>
                <c:pt idx="715">
                  <c:v>0.29247685184964212</c:v>
                </c:pt>
                <c:pt idx="716">
                  <c:v>0.29265046295768116</c:v>
                </c:pt>
                <c:pt idx="717">
                  <c:v>0.2928124999962165</c:v>
                </c:pt>
                <c:pt idx="718">
                  <c:v>0.2929861111115315</c:v>
                </c:pt>
                <c:pt idx="719">
                  <c:v>0.29314814814279089</c:v>
                </c:pt>
                <c:pt idx="720">
                  <c:v>0.29332175925810589</c:v>
                </c:pt>
                <c:pt idx="721">
                  <c:v>0.29348379629664123</c:v>
                </c:pt>
                <c:pt idx="722">
                  <c:v>0.29364583332790062</c:v>
                </c:pt>
                <c:pt idx="723">
                  <c:v>0.29381944444321562</c:v>
                </c:pt>
                <c:pt idx="724">
                  <c:v>0.29398148148175096</c:v>
                </c:pt>
                <c:pt idx="725">
                  <c:v>0.29414351851301035</c:v>
                </c:pt>
                <c:pt idx="726">
                  <c:v>0.29431712962832535</c:v>
                </c:pt>
                <c:pt idx="727">
                  <c:v>0.29447916666686069</c:v>
                </c:pt>
                <c:pt idx="728">
                  <c:v>0.29465277777489973</c:v>
                </c:pt>
                <c:pt idx="729">
                  <c:v>0.29481481481343508</c:v>
                </c:pt>
                <c:pt idx="730">
                  <c:v>0.29498842592147412</c:v>
                </c:pt>
                <c:pt idx="731">
                  <c:v>0.29515046296000946</c:v>
                </c:pt>
                <c:pt idx="732">
                  <c:v>0.29531249999854481</c:v>
                </c:pt>
                <c:pt idx="733">
                  <c:v>0.29548611110658385</c:v>
                </c:pt>
                <c:pt idx="734">
                  <c:v>0.29565972222189885</c:v>
                </c:pt>
                <c:pt idx="735">
                  <c:v>0.29582175926043419</c:v>
                </c:pt>
                <c:pt idx="736">
                  <c:v>0.29600694444525288</c:v>
                </c:pt>
                <c:pt idx="737">
                  <c:v>0.29615740740700858</c:v>
                </c:pt>
                <c:pt idx="738">
                  <c:v>0.29636574073811062</c:v>
                </c:pt>
                <c:pt idx="739">
                  <c:v>0.29653935185342561</c:v>
                </c:pt>
                <c:pt idx="740">
                  <c:v>0.296701388884685</c:v>
                </c:pt>
                <c:pt idx="741">
                  <c:v>0.29686342592322035</c:v>
                </c:pt>
                <c:pt idx="742">
                  <c:v>0.29703703703853535</c:v>
                </c:pt>
                <c:pt idx="743">
                  <c:v>0.29719907406979473</c:v>
                </c:pt>
                <c:pt idx="744">
                  <c:v>0.29737268518510973</c:v>
                </c:pt>
                <c:pt idx="745">
                  <c:v>0.29754629629314877</c:v>
                </c:pt>
                <c:pt idx="746">
                  <c:v>0.29773148147796746</c:v>
                </c:pt>
                <c:pt idx="747">
                  <c:v>0.29789351851650281</c:v>
                </c:pt>
                <c:pt idx="748">
                  <c:v>0.2980787037013215</c:v>
                </c:pt>
                <c:pt idx="749">
                  <c:v>0.29822916666307719</c:v>
                </c:pt>
                <c:pt idx="750">
                  <c:v>0.29841435184789589</c:v>
                </c:pt>
                <c:pt idx="751">
                  <c:v>0.29857638888643123</c:v>
                </c:pt>
                <c:pt idx="752">
                  <c:v>0.29873842592496658</c:v>
                </c:pt>
                <c:pt idx="753">
                  <c:v>0.29891203703300562</c:v>
                </c:pt>
                <c:pt idx="754">
                  <c:v>0.29908564814832062</c:v>
                </c:pt>
                <c:pt idx="755">
                  <c:v>0.29924768517958</c:v>
                </c:pt>
                <c:pt idx="756">
                  <c:v>0.29940972221811535</c:v>
                </c:pt>
                <c:pt idx="757">
                  <c:v>0.29966435184906004</c:v>
                </c:pt>
                <c:pt idx="758">
                  <c:v>0.29982638888759539</c:v>
                </c:pt>
                <c:pt idx="759">
                  <c:v>0.29999999999563443</c:v>
                </c:pt>
                <c:pt idx="760">
                  <c:v>0.30018518518045312</c:v>
                </c:pt>
                <c:pt idx="761">
                  <c:v>0.30034722221898846</c:v>
                </c:pt>
                <c:pt idx="762">
                  <c:v>0.30053240740380716</c:v>
                </c:pt>
                <c:pt idx="763">
                  <c:v>0.30074074074218515</c:v>
                </c:pt>
                <c:pt idx="764">
                  <c:v>0.30091435185022419</c:v>
                </c:pt>
                <c:pt idx="765">
                  <c:v>0.30108796295826323</c:v>
                </c:pt>
                <c:pt idx="766">
                  <c:v>0.30126157407357823</c:v>
                </c:pt>
                <c:pt idx="767">
                  <c:v>0.30143518518161727</c:v>
                </c:pt>
                <c:pt idx="768">
                  <c:v>0.30160879629693227</c:v>
                </c:pt>
                <c:pt idx="769">
                  <c:v>0.30179398148175096</c:v>
                </c:pt>
                <c:pt idx="770">
                  <c:v>0.30195601851301035</c:v>
                </c:pt>
                <c:pt idx="771">
                  <c:v>0.30212962962832535</c:v>
                </c:pt>
                <c:pt idx="772">
                  <c:v>0.30230324073636439</c:v>
                </c:pt>
                <c:pt idx="773">
                  <c:v>0.30248842592118308</c:v>
                </c:pt>
                <c:pt idx="774">
                  <c:v>0.30265046295971842</c:v>
                </c:pt>
                <c:pt idx="775">
                  <c:v>0.30282407407503342</c:v>
                </c:pt>
                <c:pt idx="776">
                  <c:v>0.30300925925985212</c:v>
                </c:pt>
                <c:pt idx="777">
                  <c:v>0.3031712962911115</c:v>
                </c:pt>
                <c:pt idx="778">
                  <c:v>0.3033449074064265</c:v>
                </c:pt>
                <c:pt idx="779">
                  <c:v>0.30351851851446554</c:v>
                </c:pt>
                <c:pt idx="780">
                  <c:v>0.30369212962978054</c:v>
                </c:pt>
                <c:pt idx="781">
                  <c:v>0.30386574073781958</c:v>
                </c:pt>
                <c:pt idx="782">
                  <c:v>0.30403935185313458</c:v>
                </c:pt>
                <c:pt idx="783">
                  <c:v>0.30422453703795327</c:v>
                </c:pt>
                <c:pt idx="784">
                  <c:v>0.30439814814599231</c:v>
                </c:pt>
                <c:pt idx="785">
                  <c:v>0.30655092592496658</c:v>
                </c:pt>
                <c:pt idx="786">
                  <c:v>0.30682870370219462</c:v>
                </c:pt>
                <c:pt idx="787">
                  <c:v>0.30710648147942265</c:v>
                </c:pt>
                <c:pt idx="788">
                  <c:v>0.30738425925665069</c:v>
                </c:pt>
                <c:pt idx="789">
                  <c:v>0.30766203703387873</c:v>
                </c:pt>
                <c:pt idx="790">
                  <c:v>0.30795138888788642</c:v>
                </c:pt>
                <c:pt idx="791">
                  <c:v>0.30821759258833481</c:v>
                </c:pt>
                <c:pt idx="792">
                  <c:v>0.3084722222192795</c:v>
                </c:pt>
                <c:pt idx="793">
                  <c:v>0.30868055555038154</c:v>
                </c:pt>
                <c:pt idx="794">
                  <c:v>0.30885416666569654</c:v>
                </c:pt>
                <c:pt idx="795">
                  <c:v>0.30905092592729488</c:v>
                </c:pt>
                <c:pt idx="796">
                  <c:v>0.30924768518161727</c:v>
                </c:pt>
                <c:pt idx="797">
                  <c:v>0.30942129629693227</c:v>
                </c:pt>
                <c:pt idx="798">
                  <c:v>0.30961805555125466</c:v>
                </c:pt>
                <c:pt idx="799">
                  <c:v>0.309814814812853</c:v>
                </c:pt>
                <c:pt idx="800">
                  <c:v>0.30999999999767169</c:v>
                </c:pt>
                <c:pt idx="801">
                  <c:v>0.31019675925927004</c:v>
                </c:pt>
                <c:pt idx="802">
                  <c:v>0.31038194444408873</c:v>
                </c:pt>
                <c:pt idx="803">
                  <c:v>0.31057870369841112</c:v>
                </c:pt>
                <c:pt idx="804">
                  <c:v>0.31076388889050577</c:v>
                </c:pt>
                <c:pt idx="805">
                  <c:v>0.31094907407532446</c:v>
                </c:pt>
                <c:pt idx="806">
                  <c:v>0.3111226851833635</c:v>
                </c:pt>
                <c:pt idx="807">
                  <c:v>0.31129629629140254</c:v>
                </c:pt>
                <c:pt idx="808">
                  <c:v>0.31151620369928423</c:v>
                </c:pt>
                <c:pt idx="809">
                  <c:v>0.31168981481459923</c:v>
                </c:pt>
                <c:pt idx="810">
                  <c:v>0.31186342592263827</c:v>
                </c:pt>
                <c:pt idx="811">
                  <c:v>0.31203703703795327</c:v>
                </c:pt>
                <c:pt idx="812">
                  <c:v>0.31221064814599231</c:v>
                </c:pt>
                <c:pt idx="813">
                  <c:v>0.31238425925403135</c:v>
                </c:pt>
                <c:pt idx="814">
                  <c:v>0.31256944443885004</c:v>
                </c:pt>
                <c:pt idx="815">
                  <c:v>0.31273148147738539</c:v>
                </c:pt>
                <c:pt idx="816">
                  <c:v>0.31290509259270038</c:v>
                </c:pt>
                <c:pt idx="817">
                  <c:v>0.31309027777751908</c:v>
                </c:pt>
                <c:pt idx="818">
                  <c:v>0.31325231481605442</c:v>
                </c:pt>
                <c:pt idx="819">
                  <c:v>0.31343750000087311</c:v>
                </c:pt>
                <c:pt idx="820">
                  <c:v>0.3136342592551955</c:v>
                </c:pt>
                <c:pt idx="821">
                  <c:v>0.3138078703705105</c:v>
                </c:pt>
                <c:pt idx="822">
                  <c:v>0.31399305555532919</c:v>
                </c:pt>
                <c:pt idx="823">
                  <c:v>0.31415509259386454</c:v>
                </c:pt>
                <c:pt idx="824">
                  <c:v>0.31434027777868323</c:v>
                </c:pt>
                <c:pt idx="825">
                  <c:v>0.31451388888672227</c:v>
                </c:pt>
                <c:pt idx="826">
                  <c:v>0.31469907407154096</c:v>
                </c:pt>
                <c:pt idx="827">
                  <c:v>0.31486111111007631</c:v>
                </c:pt>
                <c:pt idx="828">
                  <c:v>0.31502314814861165</c:v>
                </c:pt>
                <c:pt idx="829">
                  <c:v>0.31520833333343035</c:v>
                </c:pt>
                <c:pt idx="830">
                  <c:v>0.31537037037196569</c:v>
                </c:pt>
                <c:pt idx="831">
                  <c:v>0.31555555555678438</c:v>
                </c:pt>
                <c:pt idx="832">
                  <c:v>0.31577546295739012</c:v>
                </c:pt>
                <c:pt idx="833">
                  <c:v>0.31597222221898846</c:v>
                </c:pt>
                <c:pt idx="834">
                  <c:v>0.31613425925752381</c:v>
                </c:pt>
                <c:pt idx="835">
                  <c:v>0.31630787036556285</c:v>
                </c:pt>
                <c:pt idx="836">
                  <c:v>0.31648148148087785</c:v>
                </c:pt>
                <c:pt idx="837">
                  <c:v>0.31666666666569654</c:v>
                </c:pt>
                <c:pt idx="838">
                  <c:v>0.31682870370423188</c:v>
                </c:pt>
                <c:pt idx="839">
                  <c:v>0.31701388888905058</c:v>
                </c:pt>
                <c:pt idx="840">
                  <c:v>0.31718749999708962</c:v>
                </c:pt>
                <c:pt idx="841">
                  <c:v>0.31734953703562496</c:v>
                </c:pt>
                <c:pt idx="842">
                  <c:v>0.31753472222044365</c:v>
                </c:pt>
                <c:pt idx="843">
                  <c:v>0.31770833332848269</c:v>
                </c:pt>
                <c:pt idx="844">
                  <c:v>0.31788194444379769</c:v>
                </c:pt>
                <c:pt idx="845">
                  <c:v>0.31805555555183673</c:v>
                </c:pt>
                <c:pt idx="846">
                  <c:v>0.31821759259037208</c:v>
                </c:pt>
                <c:pt idx="847">
                  <c:v>0.31840277777519077</c:v>
                </c:pt>
                <c:pt idx="848">
                  <c:v>0.31856481481372612</c:v>
                </c:pt>
                <c:pt idx="849">
                  <c:v>0.31888888888352085</c:v>
                </c:pt>
                <c:pt idx="850">
                  <c:v>0.3190740740756155</c:v>
                </c:pt>
                <c:pt idx="851">
                  <c:v>0.31925925926043419</c:v>
                </c:pt>
                <c:pt idx="852">
                  <c:v>0.31942129629169358</c:v>
                </c:pt>
                <c:pt idx="853">
                  <c:v>0.31960648147651227</c:v>
                </c:pt>
                <c:pt idx="854">
                  <c:v>0.31978009259182727</c:v>
                </c:pt>
                <c:pt idx="855">
                  <c:v>0.31995370369986631</c:v>
                </c:pt>
                <c:pt idx="856">
                  <c:v>0.32011574073840166</c:v>
                </c:pt>
                <c:pt idx="857">
                  <c:v>0.32030092592322035</c:v>
                </c:pt>
                <c:pt idx="858">
                  <c:v>0.32047453703853535</c:v>
                </c:pt>
                <c:pt idx="859">
                  <c:v>0.32063657406979473</c:v>
                </c:pt>
                <c:pt idx="860">
                  <c:v>0.32082175925461343</c:v>
                </c:pt>
                <c:pt idx="861">
                  <c:v>0.32099537036992842</c:v>
                </c:pt>
                <c:pt idx="862">
                  <c:v>0.32116898147796746</c:v>
                </c:pt>
                <c:pt idx="863">
                  <c:v>0.32134259259328246</c:v>
                </c:pt>
                <c:pt idx="864">
                  <c:v>0.32160879629373085</c:v>
                </c:pt>
                <c:pt idx="865">
                  <c:v>0.32178240740904585</c:v>
                </c:pt>
                <c:pt idx="866">
                  <c:v>0.32195601851708489</c:v>
                </c:pt>
                <c:pt idx="867">
                  <c:v>0.32212962962512393</c:v>
                </c:pt>
                <c:pt idx="868">
                  <c:v>0.32230324074043892</c:v>
                </c:pt>
                <c:pt idx="869">
                  <c:v>0.32247685184847796</c:v>
                </c:pt>
                <c:pt idx="870">
                  <c:v>0.32266203703329666</c:v>
                </c:pt>
                <c:pt idx="871">
                  <c:v>0.322824074071832</c:v>
                </c:pt>
                <c:pt idx="872">
                  <c:v>0.32298611111036735</c:v>
                </c:pt>
                <c:pt idx="873">
                  <c:v>0.32317129629518604</c:v>
                </c:pt>
                <c:pt idx="874">
                  <c:v>0.32334490740322508</c:v>
                </c:pt>
                <c:pt idx="875">
                  <c:v>0.32351851851854008</c:v>
                </c:pt>
                <c:pt idx="876">
                  <c:v>0.32687499999883585</c:v>
                </c:pt>
                <c:pt idx="877">
                  <c:v>0.32715277777606389</c:v>
                </c:pt>
                <c:pt idx="878">
                  <c:v>0.32715277777606389</c:v>
                </c:pt>
                <c:pt idx="879">
                  <c:v>0.32730324073781958</c:v>
                </c:pt>
                <c:pt idx="880">
                  <c:v>0.32758101851504762</c:v>
                </c:pt>
                <c:pt idx="881">
                  <c:v>0.32784722222277196</c:v>
                </c:pt>
                <c:pt idx="882">
                  <c:v>0.32813657406950369</c:v>
                </c:pt>
                <c:pt idx="883">
                  <c:v>0.32841435184673173</c:v>
                </c:pt>
                <c:pt idx="884">
                  <c:v>0.3320833333345945</c:v>
                </c:pt>
                <c:pt idx="885">
                  <c:v>0.33281249999708962</c:v>
                </c:pt>
                <c:pt idx="886">
                  <c:v>0.33344907407445135</c:v>
                </c:pt>
                <c:pt idx="887">
                  <c:v>0.33399305555212777</c:v>
                </c:pt>
                <c:pt idx="888">
                  <c:v>0.33453703703708015</c:v>
                </c:pt>
                <c:pt idx="889">
                  <c:v>0.33506944444525288</c:v>
                </c:pt>
                <c:pt idx="890">
                  <c:v>0.33560185185342561</c:v>
                </c:pt>
                <c:pt idx="891">
                  <c:v>0.33613425925432239</c:v>
                </c:pt>
                <c:pt idx="892">
                  <c:v>0.33684027777781012</c:v>
                </c:pt>
                <c:pt idx="893">
                  <c:v>0.33736111110920319</c:v>
                </c:pt>
                <c:pt idx="894">
                  <c:v>0.33789351851737592</c:v>
                </c:pt>
                <c:pt idx="895">
                  <c:v>0.338587962964084</c:v>
                </c:pt>
                <c:pt idx="896">
                  <c:v>0.33912037036498077</c:v>
                </c:pt>
                <c:pt idx="897">
                  <c:v>0.33964120370364981</c:v>
                </c:pt>
                <c:pt idx="898">
                  <c:v>0.34017361111182254</c:v>
                </c:pt>
                <c:pt idx="899">
                  <c:v>0.34075231481256196</c:v>
                </c:pt>
                <c:pt idx="900">
                  <c:v>0.34150462962861639</c:v>
                </c:pt>
                <c:pt idx="901">
                  <c:v>0.34170138889021473</c:v>
                </c:pt>
                <c:pt idx="902">
                  <c:v>0.34188657407503342</c:v>
                </c:pt>
                <c:pt idx="903">
                  <c:v>0.34208333332935581</c:v>
                </c:pt>
                <c:pt idx="904">
                  <c:v>0.34228009259095415</c:v>
                </c:pt>
                <c:pt idx="905">
                  <c:v>0.34246527777577285</c:v>
                </c:pt>
                <c:pt idx="906">
                  <c:v>0.34265046296059154</c:v>
                </c:pt>
                <c:pt idx="907">
                  <c:v>0.34283564814541023</c:v>
                </c:pt>
                <c:pt idx="908">
                  <c:v>0.34302083333022892</c:v>
                </c:pt>
                <c:pt idx="909">
                  <c:v>0.34321759259182727</c:v>
                </c:pt>
                <c:pt idx="910">
                  <c:v>0.34341435185342561</c:v>
                </c:pt>
                <c:pt idx="911">
                  <c:v>0.34358796296146465</c:v>
                </c:pt>
                <c:pt idx="912">
                  <c:v>0.34379629629256669</c:v>
                </c:pt>
                <c:pt idx="913">
                  <c:v>0.34396990740788169</c:v>
                </c:pt>
                <c:pt idx="914">
                  <c:v>0.34413194443914108</c:v>
                </c:pt>
                <c:pt idx="915">
                  <c:v>0.34430555555445608</c:v>
                </c:pt>
                <c:pt idx="916">
                  <c:v>0.34449074073927477</c:v>
                </c:pt>
                <c:pt idx="917">
                  <c:v>0.34467592592409346</c:v>
                </c:pt>
                <c:pt idx="918">
                  <c:v>0.34483796296262881</c:v>
                </c:pt>
                <c:pt idx="919">
                  <c:v>0.34501157407066785</c:v>
                </c:pt>
                <c:pt idx="920">
                  <c:v>0.34519675925548654</c:v>
                </c:pt>
                <c:pt idx="921">
                  <c:v>0.34537037037080154</c:v>
                </c:pt>
                <c:pt idx="922">
                  <c:v>0.34554398147884058</c:v>
                </c:pt>
                <c:pt idx="923">
                  <c:v>0.34571759259415558</c:v>
                </c:pt>
                <c:pt idx="924">
                  <c:v>0.34589120370219462</c:v>
                </c:pt>
                <c:pt idx="925">
                  <c:v>0.34606481481023366</c:v>
                </c:pt>
                <c:pt idx="926">
                  <c:v>0.34623842592554865</c:v>
                </c:pt>
                <c:pt idx="927">
                  <c:v>0.34641203703358769</c:v>
                </c:pt>
                <c:pt idx="928">
                  <c:v>0.34659722221840639</c:v>
                </c:pt>
                <c:pt idx="929">
                  <c:v>0.34677083333372138</c:v>
                </c:pt>
                <c:pt idx="930">
                  <c:v>0.34693287036498077</c:v>
                </c:pt>
                <c:pt idx="931">
                  <c:v>0.34711805555707542</c:v>
                </c:pt>
                <c:pt idx="932">
                  <c:v>0.34729166666511446</c:v>
                </c:pt>
                <c:pt idx="933">
                  <c:v>0.34745370370364981</c:v>
                </c:pt>
                <c:pt idx="934">
                  <c:v>0.34765046295797219</c:v>
                </c:pt>
                <c:pt idx="935">
                  <c:v>0.34782407407328719</c:v>
                </c:pt>
                <c:pt idx="936">
                  <c:v>0.34799768518132623</c:v>
                </c:pt>
                <c:pt idx="937">
                  <c:v>0.34817129629664123</c:v>
                </c:pt>
                <c:pt idx="938">
                  <c:v>0.34834490740468027</c:v>
                </c:pt>
                <c:pt idx="939">
                  <c:v>0.34853009258949896</c:v>
                </c:pt>
                <c:pt idx="940">
                  <c:v>0.34869212962803431</c:v>
                </c:pt>
                <c:pt idx="941">
                  <c:v>0.348912037035916</c:v>
                </c:pt>
                <c:pt idx="942">
                  <c:v>0.34912037036701804</c:v>
                </c:pt>
                <c:pt idx="943">
                  <c:v>0.34930555555183673</c:v>
                </c:pt>
                <c:pt idx="944">
                  <c:v>0.34947916666715173</c:v>
                </c:pt>
                <c:pt idx="945">
                  <c:v>0.34964120369841112</c:v>
                </c:pt>
                <c:pt idx="946">
                  <c:v>0.34982638889050577</c:v>
                </c:pt>
                <c:pt idx="947">
                  <c:v>0.34999999999854481</c:v>
                </c:pt>
                <c:pt idx="948">
                  <c:v>0.3501851851833635</c:v>
                </c:pt>
                <c:pt idx="949">
                  <c:v>0.35035879629140254</c:v>
                </c:pt>
                <c:pt idx="950">
                  <c:v>0.35052083332993789</c:v>
                </c:pt>
                <c:pt idx="951">
                  <c:v>0.35070601851475658</c:v>
                </c:pt>
                <c:pt idx="952">
                  <c:v>0.35087962963007158</c:v>
                </c:pt>
                <c:pt idx="953">
                  <c:v>0.35106481481489027</c:v>
                </c:pt>
                <c:pt idx="954">
                  <c:v>0.35123842592292931</c:v>
                </c:pt>
                <c:pt idx="955">
                  <c:v>0.351423611107748</c:v>
                </c:pt>
                <c:pt idx="956">
                  <c:v>0.35160879629256669</c:v>
                </c:pt>
                <c:pt idx="957">
                  <c:v>0.35178240740788169</c:v>
                </c:pt>
                <c:pt idx="958">
                  <c:v>0.35197916666220408</c:v>
                </c:pt>
                <c:pt idx="959">
                  <c:v>0.35215277777751908</c:v>
                </c:pt>
                <c:pt idx="960">
                  <c:v>0.35231481481605442</c:v>
                </c:pt>
                <c:pt idx="961">
                  <c:v>0.35250000000087311</c:v>
                </c:pt>
                <c:pt idx="962">
                  <c:v>0.3526967592551955</c:v>
                </c:pt>
                <c:pt idx="963">
                  <c:v>0.3528703703705105</c:v>
                </c:pt>
                <c:pt idx="964">
                  <c:v>0.35303240740904585</c:v>
                </c:pt>
                <c:pt idx="965">
                  <c:v>0.35320601851708489</c:v>
                </c:pt>
                <c:pt idx="966">
                  <c:v>0.35340277777868323</c:v>
                </c:pt>
                <c:pt idx="967">
                  <c:v>0.35355324074043892</c:v>
                </c:pt>
                <c:pt idx="968">
                  <c:v>0.35373842592525762</c:v>
                </c:pt>
                <c:pt idx="969">
                  <c:v>0.35958333333110204</c:v>
                </c:pt>
                <c:pt idx="970">
                  <c:v>0.35987268518510973</c:v>
                </c:pt>
                <c:pt idx="971">
                  <c:v>0.36013888888555812</c:v>
                </c:pt>
                <c:pt idx="972">
                  <c:v>0.36041666666278616</c:v>
                </c:pt>
                <c:pt idx="973">
                  <c:v>0.36070601851679385</c:v>
                </c:pt>
                <c:pt idx="974">
                  <c:v>0.36098379629402189</c:v>
                </c:pt>
                <c:pt idx="975">
                  <c:v>0.36126157407124992</c:v>
                </c:pt>
                <c:pt idx="976">
                  <c:v>0.36153935184847796</c:v>
                </c:pt>
                <c:pt idx="977">
                  <c:v>0.36180555555620231</c:v>
                </c:pt>
                <c:pt idx="978">
                  <c:v>0.361990740741021</c:v>
                </c:pt>
                <c:pt idx="979">
                  <c:v>0.36218749999534339</c:v>
                </c:pt>
                <c:pt idx="980">
                  <c:v>0.36238425925694173</c:v>
                </c:pt>
                <c:pt idx="981">
                  <c:v>0.36255787036498077</c:v>
                </c:pt>
                <c:pt idx="982">
                  <c:v>0.36275462962657912</c:v>
                </c:pt>
                <c:pt idx="983">
                  <c:v>0.36295138888817746</c:v>
                </c:pt>
                <c:pt idx="984">
                  <c:v>0.3631249999962165</c:v>
                </c:pt>
                <c:pt idx="985">
                  <c:v>0.36332175925781485</c:v>
                </c:pt>
                <c:pt idx="986">
                  <c:v>0.36350694444263354</c:v>
                </c:pt>
                <c:pt idx="987">
                  <c:v>0.36370370370423188</c:v>
                </c:pt>
                <c:pt idx="988">
                  <c:v>0.36388888888905058</c:v>
                </c:pt>
                <c:pt idx="989">
                  <c:v>0.36408564814337296</c:v>
                </c:pt>
                <c:pt idx="990">
                  <c:v>0.36428240740497131</c:v>
                </c:pt>
                <c:pt idx="991">
                  <c:v>0.36446759258979</c:v>
                </c:pt>
                <c:pt idx="992">
                  <c:v>0.36465277777460869</c:v>
                </c:pt>
                <c:pt idx="993">
                  <c:v>0.36483796295942739</c:v>
                </c:pt>
                <c:pt idx="994">
                  <c:v>0.36501157407474238</c:v>
                </c:pt>
                <c:pt idx="995">
                  <c:v>0.36520833332906477</c:v>
                </c:pt>
                <c:pt idx="996">
                  <c:v>0.36540509259066312</c:v>
                </c:pt>
                <c:pt idx="997">
                  <c:v>0.36559027777548181</c:v>
                </c:pt>
                <c:pt idx="998">
                  <c:v>0.3657754629603005</c:v>
                </c:pt>
                <c:pt idx="999">
                  <c:v>0.36597222222189885</c:v>
                </c:pt>
                <c:pt idx="1000">
                  <c:v>0.36614583332993789</c:v>
                </c:pt>
                <c:pt idx="1001">
                  <c:v>0.36633101851475658</c:v>
                </c:pt>
                <c:pt idx="1002">
                  <c:v>0.36650462963007158</c:v>
                </c:pt>
                <c:pt idx="1003">
                  <c:v>0.36670138888439396</c:v>
                </c:pt>
                <c:pt idx="1004">
                  <c:v>0.36687499999970896</c:v>
                </c:pt>
                <c:pt idx="1005">
                  <c:v>0.367048611107748</c:v>
                </c:pt>
                <c:pt idx="1006">
                  <c:v>0.36724537036934635</c:v>
                </c:pt>
                <c:pt idx="1007">
                  <c:v>0.36741898147738539</c:v>
                </c:pt>
                <c:pt idx="1008">
                  <c:v>0.36760416666220408</c:v>
                </c:pt>
                <c:pt idx="1009">
                  <c:v>0.36777777777751908</c:v>
                </c:pt>
                <c:pt idx="1010">
                  <c:v>0.36795138888555812</c:v>
                </c:pt>
                <c:pt idx="1011">
                  <c:v>0.36814814814715646</c:v>
                </c:pt>
                <c:pt idx="1012">
                  <c:v>0.36833333333197515</c:v>
                </c:pt>
                <c:pt idx="1013">
                  <c:v>0.36850694444001419</c:v>
                </c:pt>
                <c:pt idx="1014">
                  <c:v>0.36868055555532919</c:v>
                </c:pt>
                <c:pt idx="1015">
                  <c:v>0.36886574074014788</c:v>
                </c:pt>
                <c:pt idx="1016">
                  <c:v>0.36906249999447027</c:v>
                </c:pt>
                <c:pt idx="1017">
                  <c:v>0.36936342592525762</c:v>
                </c:pt>
                <c:pt idx="1018">
                  <c:v>0.36954861111007631</c:v>
                </c:pt>
                <c:pt idx="1019">
                  <c:v>0.36972222221811535</c:v>
                </c:pt>
                <c:pt idx="1020">
                  <c:v>0.36989583333343035</c:v>
                </c:pt>
                <c:pt idx="1021">
                  <c:v>0.37009259258775273</c:v>
                </c:pt>
                <c:pt idx="1022">
                  <c:v>0.37038194444176042</c:v>
                </c:pt>
                <c:pt idx="1023">
                  <c:v>0.37055555555707542</c:v>
                </c:pt>
                <c:pt idx="1024">
                  <c:v>0.37072916666511446</c:v>
                </c:pt>
                <c:pt idx="1025">
                  <c:v>0.37092592592671281</c:v>
                </c:pt>
                <c:pt idx="1026">
                  <c:v>0.37109953703475185</c:v>
                </c:pt>
                <c:pt idx="1027">
                  <c:v>0.37137731481197989</c:v>
                </c:pt>
                <c:pt idx="1028">
                  <c:v>0.37156249999679858</c:v>
                </c:pt>
                <c:pt idx="1029">
                  <c:v>0.37174768518161727</c:v>
                </c:pt>
                <c:pt idx="1030">
                  <c:v>0.37192129629693227</c:v>
                </c:pt>
                <c:pt idx="1031">
                  <c:v>0.37210648148175096</c:v>
                </c:pt>
                <c:pt idx="1032">
                  <c:v>0.37229166666656965</c:v>
                </c:pt>
                <c:pt idx="1033">
                  <c:v>0.37247685185138835</c:v>
                </c:pt>
                <c:pt idx="1034">
                  <c:v>0.37265046295942739</c:v>
                </c:pt>
                <c:pt idx="1035">
                  <c:v>0.37284722222102573</c:v>
                </c:pt>
                <c:pt idx="1036">
                  <c:v>0.37312499999825377</c:v>
                </c:pt>
                <c:pt idx="1037">
                  <c:v>0.37329861110629281</c:v>
                </c:pt>
                <c:pt idx="1038">
                  <c:v>0.37349537036789116</c:v>
                </c:pt>
                <c:pt idx="1039">
                  <c:v>0.37368055555270985</c:v>
                </c:pt>
                <c:pt idx="1040">
                  <c:v>0.37385416666802485</c:v>
                </c:pt>
                <c:pt idx="1041">
                  <c:v>0.37402777777606389</c:v>
                </c:pt>
                <c:pt idx="1042">
                  <c:v>0.37421296296088258</c:v>
                </c:pt>
                <c:pt idx="1043">
                  <c:v>0.37458333333051996</c:v>
                </c:pt>
                <c:pt idx="1044">
                  <c:v>0.37476851851533866</c:v>
                </c:pt>
                <c:pt idx="1045">
                  <c:v>0.37495370370015735</c:v>
                </c:pt>
                <c:pt idx="1046">
                  <c:v>0.37512731481547235</c:v>
                </c:pt>
                <c:pt idx="1047">
                  <c:v>0.37531250000029104</c:v>
                </c:pt>
                <c:pt idx="1048">
                  <c:v>0.37550925925461343</c:v>
                </c:pt>
                <c:pt idx="1049">
                  <c:v>0.37568287036992842</c:v>
                </c:pt>
                <c:pt idx="1050">
                  <c:v>0.37586805555474712</c:v>
                </c:pt>
                <c:pt idx="1051">
                  <c:v>0.37605324073956581</c:v>
                </c:pt>
                <c:pt idx="1052">
                  <c:v>0.3762384259243845</c:v>
                </c:pt>
                <c:pt idx="1053">
                  <c:v>0.37643518518598285</c:v>
                </c:pt>
                <c:pt idx="1054">
                  <c:v>0.37663194444030523</c:v>
                </c:pt>
                <c:pt idx="1055">
                  <c:v>0.37681712962512393</c:v>
                </c:pt>
                <c:pt idx="1056">
                  <c:v>0.37708333333284827</c:v>
                </c:pt>
                <c:pt idx="1057">
                  <c:v>0.37726851851766696</c:v>
                </c:pt>
                <c:pt idx="1058">
                  <c:v>0.377442129625706</c:v>
                </c:pt>
                <c:pt idx="1059">
                  <c:v>0.37762731481052469</c:v>
                </c:pt>
                <c:pt idx="1060">
                  <c:v>0.38001157407416031</c:v>
                </c:pt>
                <c:pt idx="1061">
                  <c:v>0.38028935185138835</c:v>
                </c:pt>
                <c:pt idx="1062">
                  <c:v>0.38056712962861639</c:v>
                </c:pt>
                <c:pt idx="1063">
                  <c:v>0.38084490740584442</c:v>
                </c:pt>
                <c:pt idx="1064">
                  <c:v>0.38112268518307246</c:v>
                </c:pt>
                <c:pt idx="1065">
                  <c:v>0.38141203703708015</c:v>
                </c:pt>
                <c:pt idx="1066">
                  <c:v>0.38167824073752854</c:v>
                </c:pt>
                <c:pt idx="1067">
                  <c:v>0.38196759259153623</c:v>
                </c:pt>
                <c:pt idx="1068">
                  <c:v>0.38223379629198462</c:v>
                </c:pt>
                <c:pt idx="1069">
                  <c:v>0.38252314814599231</c:v>
                </c:pt>
                <c:pt idx="1070">
                  <c:v>0.382708333330811</c:v>
                </c:pt>
                <c:pt idx="1071">
                  <c:v>0.38290509259240935</c:v>
                </c:pt>
                <c:pt idx="1072">
                  <c:v>0.38307870370044839</c:v>
                </c:pt>
                <c:pt idx="1073">
                  <c:v>0.38327546296204673</c:v>
                </c:pt>
                <c:pt idx="1074">
                  <c:v>0.38346064814686542</c:v>
                </c:pt>
                <c:pt idx="1075">
                  <c:v>0.38366898147796746</c:v>
                </c:pt>
                <c:pt idx="1076">
                  <c:v>0.38385416666278616</c:v>
                </c:pt>
                <c:pt idx="1077">
                  <c:v>0.3840509259243845</c:v>
                </c:pt>
                <c:pt idx="1078">
                  <c:v>0.38424768518598285</c:v>
                </c:pt>
                <c:pt idx="1079">
                  <c:v>0.38442129629402189</c:v>
                </c:pt>
                <c:pt idx="1080">
                  <c:v>0.38460648147884058</c:v>
                </c:pt>
                <c:pt idx="1081">
                  <c:v>0.38480324074043892</c:v>
                </c:pt>
                <c:pt idx="1082">
                  <c:v>0.38499999999476131</c:v>
                </c:pt>
                <c:pt idx="1083">
                  <c:v>0.38520833333313931</c:v>
                </c:pt>
                <c:pt idx="1084">
                  <c:v>0.385428240741021</c:v>
                </c:pt>
                <c:pt idx="1085">
                  <c:v>0.38561342592583969</c:v>
                </c:pt>
                <c:pt idx="1086">
                  <c:v>0.38581018518016208</c:v>
                </c:pt>
                <c:pt idx="1087">
                  <c:v>0.38600694444176042</c:v>
                </c:pt>
                <c:pt idx="1088">
                  <c:v>0.38619212962657912</c:v>
                </c:pt>
                <c:pt idx="1089">
                  <c:v>0.38638888888817746</c:v>
                </c:pt>
                <c:pt idx="1090">
                  <c:v>0.38657407407299615</c:v>
                </c:pt>
                <c:pt idx="1091">
                  <c:v>0.38675925925781485</c:v>
                </c:pt>
                <c:pt idx="1092">
                  <c:v>0.38695601851941319</c:v>
                </c:pt>
                <c:pt idx="1093">
                  <c:v>0.38712962962745223</c:v>
                </c:pt>
                <c:pt idx="1094">
                  <c:v>0.38731481481227092</c:v>
                </c:pt>
                <c:pt idx="1095">
                  <c:v>0.38751157407386927</c:v>
                </c:pt>
                <c:pt idx="1096">
                  <c:v>0.38769675925868796</c:v>
                </c:pt>
                <c:pt idx="1097">
                  <c:v>0.38785879629722331</c:v>
                </c:pt>
                <c:pt idx="1098">
                  <c:v>0.38809027777460869</c:v>
                </c:pt>
                <c:pt idx="1099">
                  <c:v>0.38844907407474238</c:v>
                </c:pt>
                <c:pt idx="1100">
                  <c:v>0.38862268518278142</c:v>
                </c:pt>
                <c:pt idx="1101">
                  <c:v>0.38879629629082046</c:v>
                </c:pt>
                <c:pt idx="1102">
                  <c:v>0.38898148148291511</c:v>
                </c:pt>
                <c:pt idx="1103">
                  <c:v>0.38915509259095415</c:v>
                </c:pt>
                <c:pt idx="1104">
                  <c:v>0.38951388888381189</c:v>
                </c:pt>
                <c:pt idx="1105">
                  <c:v>0.38969907406863058</c:v>
                </c:pt>
                <c:pt idx="1106">
                  <c:v>0.38988425926072523</c:v>
                </c:pt>
                <c:pt idx="1107">
                  <c:v>0.39006944444554392</c:v>
                </c:pt>
                <c:pt idx="1108">
                  <c:v>0.39024305555358296</c:v>
                </c:pt>
                <c:pt idx="1109">
                  <c:v>0.390451388884685</c:v>
                </c:pt>
                <c:pt idx="1110">
                  <c:v>0.390659722223063</c:v>
                </c:pt>
                <c:pt idx="1111">
                  <c:v>0.39085648147738539</c:v>
                </c:pt>
                <c:pt idx="1112">
                  <c:v>0.39106481481576338</c:v>
                </c:pt>
                <c:pt idx="1113">
                  <c:v>0.39125000000058208</c:v>
                </c:pt>
                <c:pt idx="1114">
                  <c:v>0.39143518518540077</c:v>
                </c:pt>
                <c:pt idx="1115">
                  <c:v>0.39164351851650281</c:v>
                </c:pt>
                <c:pt idx="1116">
                  <c:v>0.39184027777810115</c:v>
                </c:pt>
                <c:pt idx="1117">
                  <c:v>0.39201388888614019</c:v>
                </c:pt>
                <c:pt idx="1118">
                  <c:v>0.39221064814773854</c:v>
                </c:pt>
                <c:pt idx="1119">
                  <c:v>0.39241898147884058</c:v>
                </c:pt>
                <c:pt idx="1120">
                  <c:v>0.39260416666365927</c:v>
                </c:pt>
                <c:pt idx="1121">
                  <c:v>0.39278935184847796</c:v>
                </c:pt>
                <c:pt idx="1122">
                  <c:v>0.39300925925635966</c:v>
                </c:pt>
                <c:pt idx="1123">
                  <c:v>0.39319444444117835</c:v>
                </c:pt>
                <c:pt idx="1124">
                  <c:v>0.39339120370277669</c:v>
                </c:pt>
                <c:pt idx="1125">
                  <c:v>0.39357638888759539</c:v>
                </c:pt>
                <c:pt idx="1126">
                  <c:v>0.39378472221869742</c:v>
                </c:pt>
                <c:pt idx="1127">
                  <c:v>0.39395833333401242</c:v>
                </c:pt>
                <c:pt idx="1128">
                  <c:v>0.39416666666511446</c:v>
                </c:pt>
                <c:pt idx="1129">
                  <c:v>0.39436342592671281</c:v>
                </c:pt>
                <c:pt idx="1130">
                  <c:v>0.39457175925781485</c:v>
                </c:pt>
                <c:pt idx="1131">
                  <c:v>0.39476851851941319</c:v>
                </c:pt>
                <c:pt idx="1132">
                  <c:v>0.39496527777373558</c:v>
                </c:pt>
                <c:pt idx="1133">
                  <c:v>0.39516203703533392</c:v>
                </c:pt>
                <c:pt idx="1134">
                  <c:v>0.39538194444321562</c:v>
                </c:pt>
                <c:pt idx="1135">
                  <c:v>0.39559027777431766</c:v>
                </c:pt>
                <c:pt idx="1136">
                  <c:v>0.39577546295913635</c:v>
                </c:pt>
                <c:pt idx="1137">
                  <c:v>0.39594907407445135</c:v>
                </c:pt>
                <c:pt idx="1138">
                  <c:v>0.39612268518249039</c:v>
                </c:pt>
                <c:pt idx="1139">
                  <c:v>0.39631944444408873</c:v>
                </c:pt>
                <c:pt idx="1140">
                  <c:v>0.39648148148262408</c:v>
                </c:pt>
                <c:pt idx="1141">
                  <c:v>0.39677083332935581</c:v>
                </c:pt>
                <c:pt idx="1142">
                  <c:v>0.39694444444467081</c:v>
                </c:pt>
                <c:pt idx="1143">
                  <c:v>0.39711805555270985</c:v>
                </c:pt>
                <c:pt idx="1144">
                  <c:v>0.39728009259124519</c:v>
                </c:pt>
                <c:pt idx="1145">
                  <c:v>0.39747685185284354</c:v>
                </c:pt>
                <c:pt idx="1146">
                  <c:v>0.39765046296088258</c:v>
                </c:pt>
                <c:pt idx="1147">
                  <c:v>0.39783564814570127</c:v>
                </c:pt>
                <c:pt idx="1148">
                  <c:v>0.39802083333051996</c:v>
                </c:pt>
                <c:pt idx="1149">
                  <c:v>0.39821759259211831</c:v>
                </c:pt>
                <c:pt idx="1150">
                  <c:v>0.398402777776937</c:v>
                </c:pt>
                <c:pt idx="1151">
                  <c:v>0.40302083332790062</c:v>
                </c:pt>
                <c:pt idx="1152">
                  <c:v>0.403425925920601</c:v>
                </c:pt>
                <c:pt idx="1153">
                  <c:v>0.40384259259008104</c:v>
                </c:pt>
                <c:pt idx="1154">
                  <c:v>0.40978009258833481</c:v>
                </c:pt>
                <c:pt idx="1155">
                  <c:v>0.41050925925810589</c:v>
                </c:pt>
                <c:pt idx="1156">
                  <c:v>0.41168981481314404</c:v>
                </c:pt>
                <c:pt idx="1157">
                  <c:v>0.41237268518307246</c:v>
                </c:pt>
                <c:pt idx="1158">
                  <c:v>0.41302083332993789</c:v>
                </c:pt>
                <c:pt idx="1159">
                  <c:v>0.41383101851533866</c:v>
                </c:pt>
                <c:pt idx="1160">
                  <c:v>0.41446759259270038</c:v>
                </c:pt>
                <c:pt idx="1161">
                  <c:v>0.41506944443972316</c:v>
                </c:pt>
                <c:pt idx="1162">
                  <c:v>0.41600694444059627</c:v>
                </c:pt>
                <c:pt idx="1163">
                  <c:v>0.4166550925874617</c:v>
                </c:pt>
                <c:pt idx="1164">
                  <c:v>0.41731481481110677</c:v>
                </c:pt>
                <c:pt idx="1165">
                  <c:v>0.41809027777344454</c:v>
                </c:pt>
                <c:pt idx="1166">
                  <c:v>0.41884259258949896</c:v>
                </c:pt>
                <c:pt idx="1167">
                  <c:v>0.41953703703620704</c:v>
                </c:pt>
                <c:pt idx="1168">
                  <c:v>0.42012731481372612</c:v>
                </c:pt>
                <c:pt idx="1169">
                  <c:v>0.42071759259124519</c:v>
                </c:pt>
                <c:pt idx="1170">
                  <c:v>0.42131944444554392</c:v>
                </c:pt>
                <c:pt idx="1171">
                  <c:v>0.421909722223063</c:v>
                </c:pt>
                <c:pt idx="1172">
                  <c:v>0.42353009259386454</c:v>
                </c:pt>
                <c:pt idx="1173">
                  <c:v>0.42372685184818693</c:v>
                </c:pt>
                <c:pt idx="1174">
                  <c:v>0.42392361110978527</c:v>
                </c:pt>
                <c:pt idx="1175">
                  <c:v>0.42409722221782431</c:v>
                </c:pt>
                <c:pt idx="1176">
                  <c:v>0.42427083333313931</c:v>
                </c:pt>
                <c:pt idx="1177">
                  <c:v>0.424456018517958</c:v>
                </c:pt>
                <c:pt idx="1178">
                  <c:v>0.42462962962599704</c:v>
                </c:pt>
                <c:pt idx="1179">
                  <c:v>0.42481481481081573</c:v>
                </c:pt>
                <c:pt idx="1180">
                  <c:v>0.42498842592613073</c:v>
                </c:pt>
                <c:pt idx="1181">
                  <c:v>0.42516203703416977</c:v>
                </c:pt>
                <c:pt idx="1182">
                  <c:v>0.42535879629576812</c:v>
                </c:pt>
                <c:pt idx="1183">
                  <c:v>0.42553240740380716</c:v>
                </c:pt>
                <c:pt idx="1184">
                  <c:v>0.42570601851912215</c:v>
                </c:pt>
                <c:pt idx="1185">
                  <c:v>0.42587962962716119</c:v>
                </c:pt>
                <c:pt idx="1186">
                  <c:v>0.42607638888875954</c:v>
                </c:pt>
                <c:pt idx="1187">
                  <c:v>0.42624999999679858</c:v>
                </c:pt>
                <c:pt idx="1188">
                  <c:v>0.42644675925839692</c:v>
                </c:pt>
                <c:pt idx="1189">
                  <c:v>0.42674768518190831</c:v>
                </c:pt>
                <c:pt idx="1190">
                  <c:v>0.42692129629722331</c:v>
                </c:pt>
                <c:pt idx="1191">
                  <c:v>0.427106481482042</c:v>
                </c:pt>
                <c:pt idx="1192">
                  <c:v>0.42728009259008104</c:v>
                </c:pt>
                <c:pt idx="1193">
                  <c:v>0.42745370369812008</c:v>
                </c:pt>
                <c:pt idx="1194">
                  <c:v>0.42762731481343508</c:v>
                </c:pt>
                <c:pt idx="1195">
                  <c:v>0.42781249999825377</c:v>
                </c:pt>
                <c:pt idx="1196">
                  <c:v>0.42799768518307246</c:v>
                </c:pt>
                <c:pt idx="1197">
                  <c:v>0.4281712962911115</c:v>
                </c:pt>
                <c:pt idx="1198">
                  <c:v>0.4283449074064265</c:v>
                </c:pt>
                <c:pt idx="1199">
                  <c:v>0.42851851851446554</c:v>
                </c:pt>
                <c:pt idx="1200">
                  <c:v>0.42874999999912689</c:v>
                </c:pt>
                <c:pt idx="1201">
                  <c:v>0.42892361110716593</c:v>
                </c:pt>
                <c:pt idx="1202">
                  <c:v>0.42910879629198462</c:v>
                </c:pt>
                <c:pt idx="1203">
                  <c:v>0.42928240740729962</c:v>
                </c:pt>
                <c:pt idx="1204">
                  <c:v>0.42946759259211831</c:v>
                </c:pt>
                <c:pt idx="1205">
                  <c:v>0.4296643518464407</c:v>
                </c:pt>
                <c:pt idx="1206">
                  <c:v>0.42983796296175569</c:v>
                </c:pt>
                <c:pt idx="1207">
                  <c:v>0.43003472222335404</c:v>
                </c:pt>
                <c:pt idx="1208">
                  <c:v>0.43020833333139308</c:v>
                </c:pt>
                <c:pt idx="1209">
                  <c:v>0.43039351851621177</c:v>
                </c:pt>
                <c:pt idx="1210">
                  <c:v>0.43056712962425081</c:v>
                </c:pt>
                <c:pt idx="1211">
                  <c:v>0.43076388888584916</c:v>
                </c:pt>
                <c:pt idx="1212">
                  <c:v>0.4309259259243845</c:v>
                </c:pt>
                <c:pt idx="1213">
                  <c:v>0.43112268518598285</c:v>
                </c:pt>
                <c:pt idx="1214">
                  <c:v>0.43130787037080154</c:v>
                </c:pt>
                <c:pt idx="1215">
                  <c:v>0.43148148147884058</c:v>
                </c:pt>
                <c:pt idx="1216">
                  <c:v>0.43165509259415558</c:v>
                </c:pt>
                <c:pt idx="1217">
                  <c:v>0.43182870370219462</c:v>
                </c:pt>
                <c:pt idx="1218">
                  <c:v>0.43201388888701331</c:v>
                </c:pt>
                <c:pt idx="1219">
                  <c:v>0.43221064814861165</c:v>
                </c:pt>
                <c:pt idx="1220">
                  <c:v>0.43238425925665069</c:v>
                </c:pt>
                <c:pt idx="1221">
                  <c:v>0.43258101851824904</c:v>
                </c:pt>
                <c:pt idx="1222">
                  <c:v>0.43276620370306773</c:v>
                </c:pt>
                <c:pt idx="1223">
                  <c:v>0.43293981481110677</c:v>
                </c:pt>
                <c:pt idx="1224">
                  <c:v>0.43312499999592546</c:v>
                </c:pt>
                <c:pt idx="1225">
                  <c:v>0.43329861111124046</c:v>
                </c:pt>
                <c:pt idx="1226">
                  <c:v>0.43351851851912215</c:v>
                </c:pt>
                <c:pt idx="1227">
                  <c:v>0.43369212962716119</c:v>
                </c:pt>
                <c:pt idx="1228">
                  <c:v>0.43386574073520023</c:v>
                </c:pt>
                <c:pt idx="1229">
                  <c:v>0.43405092592729488</c:v>
                </c:pt>
                <c:pt idx="1230">
                  <c:v>0.43440972222015262</c:v>
                </c:pt>
                <c:pt idx="1231">
                  <c:v>0.43458333332819166</c:v>
                </c:pt>
                <c:pt idx="1232">
                  <c:v>0.43475694444350665</c:v>
                </c:pt>
                <c:pt idx="1233">
                  <c:v>0.434953703705105</c:v>
                </c:pt>
                <c:pt idx="1234">
                  <c:v>0.43512731481314404</c:v>
                </c:pt>
                <c:pt idx="1235">
                  <c:v>0.43532407407474238</c:v>
                </c:pt>
                <c:pt idx="1236">
                  <c:v>0.43552083332906477</c:v>
                </c:pt>
                <c:pt idx="1237">
                  <c:v>0.43570601851388346</c:v>
                </c:pt>
                <c:pt idx="1238">
                  <c:v>0.43589120369870216</c:v>
                </c:pt>
                <c:pt idx="1239">
                  <c:v>0.43611111110658385</c:v>
                </c:pt>
                <c:pt idx="1240">
                  <c:v>0.43629629629140254</c:v>
                </c:pt>
                <c:pt idx="1241">
                  <c:v>0.43892361110920319</c:v>
                </c:pt>
                <c:pt idx="1242">
                  <c:v>0.43925925925577758</c:v>
                </c:pt>
                <c:pt idx="1243">
                  <c:v>0.43959490740235196</c:v>
                </c:pt>
                <c:pt idx="1244">
                  <c:v>0.43991898147942265</c:v>
                </c:pt>
                <c:pt idx="1245">
                  <c:v>0.44025462962599704</c:v>
                </c:pt>
                <c:pt idx="1246">
                  <c:v>0.44059027777257143</c:v>
                </c:pt>
                <c:pt idx="1247">
                  <c:v>0.44087962962657912</c:v>
                </c:pt>
                <c:pt idx="1248">
                  <c:v>0.44107638888817746</c:v>
                </c:pt>
                <c:pt idx="1249">
                  <c:v>0.4412499999962165</c:v>
                </c:pt>
                <c:pt idx="1250">
                  <c:v>0.4414236111115315</c:v>
                </c:pt>
                <c:pt idx="1251">
                  <c:v>0.44160879629635019</c:v>
                </c:pt>
                <c:pt idx="1252">
                  <c:v>0.44179398148116888</c:v>
                </c:pt>
                <c:pt idx="1253">
                  <c:v>0.44200231481227092</c:v>
                </c:pt>
                <c:pt idx="1254">
                  <c:v>0.44226851851999527</c:v>
                </c:pt>
                <c:pt idx="1255">
                  <c:v>0.44244212962803431</c:v>
                </c:pt>
                <c:pt idx="1256">
                  <c:v>0.44261574073607335</c:v>
                </c:pt>
                <c:pt idx="1257">
                  <c:v>0.44300925925927004</c:v>
                </c:pt>
                <c:pt idx="1258">
                  <c:v>0.44317129629780538</c:v>
                </c:pt>
                <c:pt idx="1259">
                  <c:v>0.44334490740584442</c:v>
                </c:pt>
                <c:pt idx="1260">
                  <c:v>0.44351851851388346</c:v>
                </c:pt>
                <c:pt idx="1261">
                  <c:v>0.44370370369870216</c:v>
                </c:pt>
                <c:pt idx="1262">
                  <c:v>0.44410879629140254</c:v>
                </c:pt>
                <c:pt idx="1263">
                  <c:v>0.44428240740671754</c:v>
                </c:pt>
                <c:pt idx="1264">
                  <c:v>0.44446759259153623</c:v>
                </c:pt>
                <c:pt idx="1265">
                  <c:v>0.44465277777635492</c:v>
                </c:pt>
                <c:pt idx="1266">
                  <c:v>0.44483796296117362</c:v>
                </c:pt>
                <c:pt idx="1267">
                  <c:v>0.44504629629227566</c:v>
                </c:pt>
                <c:pt idx="1268">
                  <c:v>0.44523148147709435</c:v>
                </c:pt>
                <c:pt idx="1269">
                  <c:v>0.44543981481547235</c:v>
                </c:pt>
                <c:pt idx="1270">
                  <c:v>0.44562500000029104</c:v>
                </c:pt>
                <c:pt idx="1271">
                  <c:v>0.44582175925461343</c:v>
                </c:pt>
                <c:pt idx="1272">
                  <c:v>0.44606481481605442</c:v>
                </c:pt>
                <c:pt idx="1273">
                  <c:v>0.44630787037021946</c:v>
                </c:pt>
                <c:pt idx="1274">
                  <c:v>0.44649305555503815</c:v>
                </c:pt>
                <c:pt idx="1275">
                  <c:v>0.44667824073985685</c:v>
                </c:pt>
                <c:pt idx="1276">
                  <c:v>0.44686342592467554</c:v>
                </c:pt>
                <c:pt idx="1277">
                  <c:v>0.44708333333255723</c:v>
                </c:pt>
                <c:pt idx="1278">
                  <c:v>0.44728009259415558</c:v>
                </c:pt>
                <c:pt idx="1279">
                  <c:v>0.44748842592525762</c:v>
                </c:pt>
                <c:pt idx="1280">
                  <c:v>0.44767361111007631</c:v>
                </c:pt>
                <c:pt idx="1281">
                  <c:v>0.447858796294895</c:v>
                </c:pt>
                <c:pt idx="1282">
                  <c:v>0.44805555555649335</c:v>
                </c:pt>
                <c:pt idx="1283">
                  <c:v>0.44826388888759539</c:v>
                </c:pt>
                <c:pt idx="1284">
                  <c:v>0.44844907407241408</c:v>
                </c:pt>
                <c:pt idx="1285">
                  <c:v>0.44866898148029577</c:v>
                </c:pt>
                <c:pt idx="1286">
                  <c:v>0.44887731481139781</c:v>
                </c:pt>
                <c:pt idx="1287">
                  <c:v>0.44905092592671281</c:v>
                </c:pt>
                <c:pt idx="1288">
                  <c:v>0.44928240740409819</c:v>
                </c:pt>
                <c:pt idx="1289">
                  <c:v>0.44954861111182254</c:v>
                </c:pt>
                <c:pt idx="1290">
                  <c:v>0.44972222221986158</c:v>
                </c:pt>
                <c:pt idx="1291">
                  <c:v>0.44990740740468027</c:v>
                </c:pt>
                <c:pt idx="1292">
                  <c:v>0.45010416666627862</c:v>
                </c:pt>
                <c:pt idx="1293">
                  <c:v>0.45027777777431766</c:v>
                </c:pt>
                <c:pt idx="1294">
                  <c:v>0.45045138888963265</c:v>
                </c:pt>
                <c:pt idx="1295">
                  <c:v>0.45064814814395504</c:v>
                </c:pt>
                <c:pt idx="1296">
                  <c:v>0.45083333332877373</c:v>
                </c:pt>
                <c:pt idx="1297">
                  <c:v>0.45103009259037208</c:v>
                </c:pt>
                <c:pt idx="1298">
                  <c:v>0.45121527777519077</c:v>
                </c:pt>
                <c:pt idx="1299">
                  <c:v>0.45141203703678912</c:v>
                </c:pt>
                <c:pt idx="1300">
                  <c:v>0.45158564814482816</c:v>
                </c:pt>
                <c:pt idx="1301">
                  <c:v>0.4517824074064265</c:v>
                </c:pt>
                <c:pt idx="1302">
                  <c:v>0.45197916666802485</c:v>
                </c:pt>
                <c:pt idx="1303">
                  <c:v>0.45216435185284354</c:v>
                </c:pt>
                <c:pt idx="1304">
                  <c:v>0.45238425926072523</c:v>
                </c:pt>
                <c:pt idx="1305">
                  <c:v>0.45255787036876427</c:v>
                </c:pt>
                <c:pt idx="1306">
                  <c:v>0.45277777777664596</c:v>
                </c:pt>
                <c:pt idx="1307">
                  <c:v>0.45299768518452765</c:v>
                </c:pt>
                <c:pt idx="1308">
                  <c:v>0.45320601851562969</c:v>
                </c:pt>
                <c:pt idx="1309">
                  <c:v>0.45340277777722804</c:v>
                </c:pt>
                <c:pt idx="1310">
                  <c:v>0.45356481481576338</c:v>
                </c:pt>
                <c:pt idx="1311">
                  <c:v>0.45376157407008577</c:v>
                </c:pt>
                <c:pt idx="1312">
                  <c:v>0.45402777777781012</c:v>
                </c:pt>
                <c:pt idx="1313">
                  <c:v>0.45427083333197515</c:v>
                </c:pt>
                <c:pt idx="1314">
                  <c:v>0.45444444444001419</c:v>
                </c:pt>
                <c:pt idx="1315">
                  <c:v>0.45462962962483289</c:v>
                </c:pt>
                <c:pt idx="1316">
                  <c:v>0.45484953703271458</c:v>
                </c:pt>
                <c:pt idx="1317">
                  <c:v>0.45511574074043892</c:v>
                </c:pt>
                <c:pt idx="1318">
                  <c:v>0.45528935184847796</c:v>
                </c:pt>
                <c:pt idx="1319">
                  <c:v>0.45546296296379296</c:v>
                </c:pt>
                <c:pt idx="1320">
                  <c:v>0.4557175925874617</c:v>
                </c:pt>
                <c:pt idx="1321">
                  <c:v>0.45596064814890269</c:v>
                </c:pt>
                <c:pt idx="1322">
                  <c:v>0.45624999999563443</c:v>
                </c:pt>
                <c:pt idx="1323">
                  <c:v>0.45642361111094942</c:v>
                </c:pt>
                <c:pt idx="1324">
                  <c:v>0.45662037036527181</c:v>
                </c:pt>
                <c:pt idx="1325">
                  <c:v>0.45682870370364981</c:v>
                </c:pt>
                <c:pt idx="1326">
                  <c:v>0.45702546295797219</c:v>
                </c:pt>
                <c:pt idx="1327">
                  <c:v>0.45724537036585389</c:v>
                </c:pt>
                <c:pt idx="1328">
                  <c:v>0.45746527777373558</c:v>
                </c:pt>
                <c:pt idx="1329">
                  <c:v>0.45768518518161727</c:v>
                </c:pt>
                <c:pt idx="1330">
                  <c:v>0.45790509258949896</c:v>
                </c:pt>
                <c:pt idx="1331">
                  <c:v>0.45815972222044365</c:v>
                </c:pt>
                <c:pt idx="1332">
                  <c:v>0.46152777777751908</c:v>
                </c:pt>
                <c:pt idx="1333">
                  <c:v>0.46187500000087311</c:v>
                </c:pt>
                <c:pt idx="1334">
                  <c:v>0.46218750000116415</c:v>
                </c:pt>
                <c:pt idx="1335">
                  <c:v>0.46253472221724223</c:v>
                </c:pt>
                <c:pt idx="1336">
                  <c:v>0.46287037037109258</c:v>
                </c:pt>
                <c:pt idx="1337">
                  <c:v>0.46320601851766696</c:v>
                </c:pt>
                <c:pt idx="1338">
                  <c:v>0.47017361110920319</c:v>
                </c:pt>
                <c:pt idx="1339">
                  <c:v>0.47168981481081573</c:v>
                </c:pt>
                <c:pt idx="1340">
                  <c:v>0.47259259258862585</c:v>
                </c:pt>
                <c:pt idx="1341">
                  <c:v>0.473981481482042</c:v>
                </c:pt>
                <c:pt idx="1342">
                  <c:v>0.47493055555241881</c:v>
                </c:pt>
                <c:pt idx="1343">
                  <c:v>0.47599537036876427</c:v>
                </c:pt>
                <c:pt idx="1344">
                  <c:v>0.47688657406979473</c:v>
                </c:pt>
                <c:pt idx="1345">
                  <c:v>0.4778009259243845</c:v>
                </c:pt>
                <c:pt idx="1346">
                  <c:v>0.47866898147913162</c:v>
                </c:pt>
                <c:pt idx="1347">
                  <c:v>0.47950231481081573</c:v>
                </c:pt>
                <c:pt idx="1348">
                  <c:v>0.48033564814977581</c:v>
                </c:pt>
                <c:pt idx="1349">
                  <c:v>0.48116898148145992</c:v>
                </c:pt>
                <c:pt idx="1350">
                  <c:v>0.48203703703620704</c:v>
                </c:pt>
                <c:pt idx="1351">
                  <c:v>0.48290509259095415</c:v>
                </c:pt>
                <c:pt idx="1352">
                  <c:v>0.48373842592263827</c:v>
                </c:pt>
                <c:pt idx="1353">
                  <c:v>0.48456018518481869</c:v>
                </c:pt>
                <c:pt idx="1354">
                  <c:v>0.48541666666278616</c:v>
                </c:pt>
                <c:pt idx="1355">
                  <c:v>0.48645833333284827</c:v>
                </c:pt>
                <c:pt idx="1356">
                  <c:v>0.48734953703387873</c:v>
                </c:pt>
                <c:pt idx="1357">
                  <c:v>0.48855324073520023</c:v>
                </c:pt>
                <c:pt idx="1358">
                  <c:v>0.48872685185051523</c:v>
                </c:pt>
                <c:pt idx="1359">
                  <c:v>0.48892361111211358</c:v>
                </c:pt>
                <c:pt idx="1360">
                  <c:v>0.48912037036643596</c:v>
                </c:pt>
                <c:pt idx="1361">
                  <c:v>0.48934027777431766</c:v>
                </c:pt>
                <c:pt idx="1362">
                  <c:v>0.48952546295913635</c:v>
                </c:pt>
                <c:pt idx="1363">
                  <c:v>0.48973379629751435</c:v>
                </c:pt>
                <c:pt idx="1364">
                  <c:v>0.48994212962861639</c:v>
                </c:pt>
                <c:pt idx="1365">
                  <c:v>0.49012731481343508</c:v>
                </c:pt>
                <c:pt idx="1366">
                  <c:v>0.49032407407503342</c:v>
                </c:pt>
                <c:pt idx="1367">
                  <c:v>0.49050925925985212</c:v>
                </c:pt>
                <c:pt idx="1368">
                  <c:v>0.4907060185141745</c:v>
                </c:pt>
                <c:pt idx="1369">
                  <c:v>0.49089120369899319</c:v>
                </c:pt>
                <c:pt idx="1370">
                  <c:v>0.49108796296059154</c:v>
                </c:pt>
                <c:pt idx="1371">
                  <c:v>0.49128472222218988</c:v>
                </c:pt>
                <c:pt idx="1372">
                  <c:v>0.49146990740700858</c:v>
                </c:pt>
                <c:pt idx="1373">
                  <c:v>0.49165509259182727</c:v>
                </c:pt>
                <c:pt idx="1374">
                  <c:v>0.49184027777664596</c:v>
                </c:pt>
                <c:pt idx="1375">
                  <c:v>0.49203703703824431</c:v>
                </c:pt>
                <c:pt idx="1376">
                  <c:v>0.49221064814628335</c:v>
                </c:pt>
                <c:pt idx="1377">
                  <c:v>0.49244212963094469</c:v>
                </c:pt>
                <c:pt idx="1378">
                  <c:v>0.49262731481576338</c:v>
                </c:pt>
                <c:pt idx="1379">
                  <c:v>0.49282407407008577</c:v>
                </c:pt>
                <c:pt idx="1380">
                  <c:v>0.49302083333168412</c:v>
                </c:pt>
                <c:pt idx="1381">
                  <c:v>0.49321759259328246</c:v>
                </c:pt>
                <c:pt idx="1382">
                  <c:v>0.49340277777810115</c:v>
                </c:pt>
                <c:pt idx="1383">
                  <c:v>0.49358796296291985</c:v>
                </c:pt>
                <c:pt idx="1384">
                  <c:v>0.49378472221724223</c:v>
                </c:pt>
                <c:pt idx="1385">
                  <c:v>0.49398148147884058</c:v>
                </c:pt>
                <c:pt idx="1386">
                  <c:v>0.49414351851737592</c:v>
                </c:pt>
                <c:pt idx="1387">
                  <c:v>0.49431712962541496</c:v>
                </c:pt>
                <c:pt idx="1388">
                  <c:v>0.49450231481023366</c:v>
                </c:pt>
                <c:pt idx="1389">
                  <c:v>0.49467592592554865</c:v>
                </c:pt>
                <c:pt idx="1390">
                  <c:v>0.494837962964084</c:v>
                </c:pt>
                <c:pt idx="1391">
                  <c:v>0.49502314814890269</c:v>
                </c:pt>
                <c:pt idx="1392">
                  <c:v>0.49518518518016208</c:v>
                </c:pt>
                <c:pt idx="1393">
                  <c:v>0.49537037036498077</c:v>
                </c:pt>
                <c:pt idx="1394">
                  <c:v>0.49556712962657912</c:v>
                </c:pt>
                <c:pt idx="1395">
                  <c:v>0.49574074074189411</c:v>
                </c:pt>
                <c:pt idx="1396">
                  <c:v>0.49592592592671281</c:v>
                </c:pt>
                <c:pt idx="1397">
                  <c:v>0.49609953703475185</c:v>
                </c:pt>
                <c:pt idx="1398">
                  <c:v>0.49626157407328719</c:v>
                </c:pt>
                <c:pt idx="1399">
                  <c:v>0.49643518518132623</c:v>
                </c:pt>
                <c:pt idx="1400">
                  <c:v>0.49663194444292458</c:v>
                </c:pt>
                <c:pt idx="1401">
                  <c:v>0.49679398148145992</c:v>
                </c:pt>
                <c:pt idx="1402">
                  <c:v>0.49696759258949896</c:v>
                </c:pt>
                <c:pt idx="1403">
                  <c:v>0.49714120370481396</c:v>
                </c:pt>
                <c:pt idx="1404">
                  <c:v>0.49730324073607335</c:v>
                </c:pt>
                <c:pt idx="1405">
                  <c:v>0.49748842592089204</c:v>
                </c:pt>
                <c:pt idx="1406">
                  <c:v>0.49766203703620704</c:v>
                </c:pt>
                <c:pt idx="1407">
                  <c:v>0.49787037036730908</c:v>
                </c:pt>
                <c:pt idx="1408">
                  <c:v>0.49811342592147412</c:v>
                </c:pt>
                <c:pt idx="1409">
                  <c:v>0.49828703703678912</c:v>
                </c:pt>
                <c:pt idx="1410">
                  <c:v>0.49846064814482816</c:v>
                </c:pt>
                <c:pt idx="1411">
                  <c:v>0.4986226851833635</c:v>
                </c:pt>
                <c:pt idx="1412">
                  <c:v>0.49879629629140254</c:v>
                </c:pt>
                <c:pt idx="1413">
                  <c:v>0.49899305555300089</c:v>
                </c:pt>
                <c:pt idx="1414">
                  <c:v>0.49927083333022892</c:v>
                </c:pt>
                <c:pt idx="1415">
                  <c:v>0.49943287036876427</c:v>
                </c:pt>
                <c:pt idx="1416">
                  <c:v>0.49959490740729962</c:v>
                </c:pt>
                <c:pt idx="1417">
                  <c:v>0.499861111107748</c:v>
                </c:pt>
                <c:pt idx="1418">
                  <c:v>0.50002314814628335</c:v>
                </c:pt>
                <c:pt idx="1419">
                  <c:v>0.50019675925432239</c:v>
                </c:pt>
                <c:pt idx="1420">
                  <c:v>0.50035879629285773</c:v>
                </c:pt>
                <c:pt idx="1421">
                  <c:v>0.50055555555445608</c:v>
                </c:pt>
                <c:pt idx="1422">
                  <c:v>0.50077546296233777</c:v>
                </c:pt>
                <c:pt idx="1423">
                  <c:v>0.50093750000087311</c:v>
                </c:pt>
                <c:pt idx="1424">
                  <c:v>0.50379629629605915</c:v>
                </c:pt>
                <c:pt idx="1425">
                  <c:v>0.50410879629635019</c:v>
                </c:pt>
                <c:pt idx="1426">
                  <c:v>0.50444444444292458</c:v>
                </c:pt>
                <c:pt idx="1427">
                  <c:v>0.50476851851999527</c:v>
                </c:pt>
                <c:pt idx="1428">
                  <c:v>0.50510416666656965</c:v>
                </c:pt>
                <c:pt idx="1429">
                  <c:v>0.50541666666686069</c:v>
                </c:pt>
                <c:pt idx="1430">
                  <c:v>0.50575231481343508</c:v>
                </c:pt>
                <c:pt idx="1431">
                  <c:v>0.51008101851766696</c:v>
                </c:pt>
                <c:pt idx="1432">
                  <c:v>0.51101851851854008</c:v>
                </c:pt>
                <c:pt idx="1433">
                  <c:v>0.51189814814279089</c:v>
                </c:pt>
                <c:pt idx="1434">
                  <c:v>0.51267361111240461</c:v>
                </c:pt>
                <c:pt idx="1435">
                  <c:v>0.51340277777489973</c:v>
                </c:pt>
                <c:pt idx="1436">
                  <c:v>0.51409722222160781</c:v>
                </c:pt>
                <c:pt idx="1437">
                  <c:v>0.51480324073781958</c:v>
                </c:pt>
                <c:pt idx="1438">
                  <c:v>0.51550925925403135</c:v>
                </c:pt>
                <c:pt idx="1439">
                  <c:v>0.51621527777751908</c:v>
                </c:pt>
                <c:pt idx="1440">
                  <c:v>0.5169328703705105</c:v>
                </c:pt>
                <c:pt idx="1441">
                  <c:v>0.51765046296350192</c:v>
                </c:pt>
                <c:pt idx="1442">
                  <c:v>0.51856481481081573</c:v>
                </c:pt>
                <c:pt idx="1443">
                  <c:v>0.51873842592613073</c:v>
                </c:pt>
                <c:pt idx="1444">
                  <c:v>0.51892361111094942</c:v>
                </c:pt>
                <c:pt idx="1445">
                  <c:v>0.51910879629576812</c:v>
                </c:pt>
                <c:pt idx="1446">
                  <c:v>0.5193055555500905</c:v>
                </c:pt>
                <c:pt idx="1447">
                  <c:v>0.5195486111115315</c:v>
                </c:pt>
                <c:pt idx="1448">
                  <c:v>0.51973379629635019</c:v>
                </c:pt>
                <c:pt idx="1449">
                  <c:v>0.51993055555067258</c:v>
                </c:pt>
                <c:pt idx="1450">
                  <c:v>0.52012731481227092</c:v>
                </c:pt>
                <c:pt idx="1451">
                  <c:v>0.52033564814337296</c:v>
                </c:pt>
                <c:pt idx="1452">
                  <c:v>0.52055555555125466</c:v>
                </c:pt>
                <c:pt idx="1453">
                  <c:v>0.52074074073607335</c:v>
                </c:pt>
                <c:pt idx="1454">
                  <c:v>0.52094907407445135</c:v>
                </c:pt>
                <c:pt idx="1455">
                  <c:v>0.52113425925927004</c:v>
                </c:pt>
                <c:pt idx="1456">
                  <c:v>0.52134259259037208</c:v>
                </c:pt>
                <c:pt idx="1457">
                  <c:v>0.52152777777519077</c:v>
                </c:pt>
                <c:pt idx="1458">
                  <c:v>0.52172453703678912</c:v>
                </c:pt>
                <c:pt idx="1459">
                  <c:v>0.52189814814482816</c:v>
                </c:pt>
                <c:pt idx="1460">
                  <c:v>0.5221064814759302</c:v>
                </c:pt>
                <c:pt idx="1461">
                  <c:v>0.52230324073752854</c:v>
                </c:pt>
                <c:pt idx="1462">
                  <c:v>0.52249999999912689</c:v>
                </c:pt>
                <c:pt idx="1463">
                  <c:v>0.52268518518394558</c:v>
                </c:pt>
                <c:pt idx="1464">
                  <c:v>0.52287037036876427</c:v>
                </c:pt>
                <c:pt idx="1465">
                  <c:v>0.52305555555358296</c:v>
                </c:pt>
                <c:pt idx="1466">
                  <c:v>0.52324074073840166</c:v>
                </c:pt>
                <c:pt idx="1467">
                  <c:v>0.5234375</c:v>
                </c:pt>
                <c:pt idx="1468">
                  <c:v>0.52362268518481869</c:v>
                </c:pt>
                <c:pt idx="1469">
                  <c:v>0.52380787036963739</c:v>
                </c:pt>
                <c:pt idx="1470">
                  <c:v>0.52399305555445608</c:v>
                </c:pt>
                <c:pt idx="1471">
                  <c:v>0.52417824073927477</c:v>
                </c:pt>
                <c:pt idx="1472">
                  <c:v>0.52436342592409346</c:v>
                </c:pt>
                <c:pt idx="1473">
                  <c:v>0.52458333333197515</c:v>
                </c:pt>
                <c:pt idx="1474">
                  <c:v>0.52476851851679385</c:v>
                </c:pt>
                <c:pt idx="1475">
                  <c:v>0.52497685184789589</c:v>
                </c:pt>
                <c:pt idx="1476">
                  <c:v>0.52516203703271458</c:v>
                </c:pt>
                <c:pt idx="1477">
                  <c:v>0.52534722221753327</c:v>
                </c:pt>
                <c:pt idx="1478">
                  <c:v>0.52553240740235196</c:v>
                </c:pt>
                <c:pt idx="1479">
                  <c:v>0.52572916666395031</c:v>
                </c:pt>
                <c:pt idx="1480">
                  <c:v>0.525914351848769</c:v>
                </c:pt>
                <c:pt idx="1481">
                  <c:v>0.52613425925665069</c:v>
                </c:pt>
                <c:pt idx="1482">
                  <c:v>0.52631944444146939</c:v>
                </c:pt>
                <c:pt idx="1483">
                  <c:v>0.52651620370306773</c:v>
                </c:pt>
                <c:pt idx="1484">
                  <c:v>0.52670138888788642</c:v>
                </c:pt>
                <c:pt idx="1485">
                  <c:v>0.52689814814948477</c:v>
                </c:pt>
                <c:pt idx="1486">
                  <c:v>0.52707175925752381</c:v>
                </c:pt>
                <c:pt idx="1487">
                  <c:v>0.5272916666654055</c:v>
                </c:pt>
                <c:pt idx="1488">
                  <c:v>0.52748842592700385</c:v>
                </c:pt>
                <c:pt idx="1489">
                  <c:v>0.52768518518132623</c:v>
                </c:pt>
                <c:pt idx="1490">
                  <c:v>0.52788194444292458</c:v>
                </c:pt>
                <c:pt idx="1491">
                  <c:v>0.52809027777402662</c:v>
                </c:pt>
                <c:pt idx="1492">
                  <c:v>0.52827546295884531</c:v>
                </c:pt>
                <c:pt idx="1493">
                  <c:v>0.52847222222044365</c:v>
                </c:pt>
                <c:pt idx="1494">
                  <c:v>0.52865740740526235</c:v>
                </c:pt>
                <c:pt idx="1495">
                  <c:v>0.52884259259008104</c:v>
                </c:pt>
                <c:pt idx="1496">
                  <c:v>0.52902777777489973</c:v>
                </c:pt>
                <c:pt idx="1497">
                  <c:v>0.52922453703649808</c:v>
                </c:pt>
                <c:pt idx="1498">
                  <c:v>0.52942129629082046</c:v>
                </c:pt>
                <c:pt idx="1499">
                  <c:v>0.52961805555241881</c:v>
                </c:pt>
                <c:pt idx="1500">
                  <c:v>0.52982638888352085</c:v>
                </c:pt>
                <c:pt idx="1501">
                  <c:v>0.53002314814511919</c:v>
                </c:pt>
                <c:pt idx="1502">
                  <c:v>0.53021990740671754</c:v>
                </c:pt>
                <c:pt idx="1503">
                  <c:v>0.53040509259153623</c:v>
                </c:pt>
                <c:pt idx="1504">
                  <c:v>0.53057870369957527</c:v>
                </c:pt>
                <c:pt idx="1505">
                  <c:v>0.53078703703795327</c:v>
                </c:pt>
                <c:pt idx="1506">
                  <c:v>0.53096064814599231</c:v>
                </c:pt>
                <c:pt idx="1507">
                  <c:v>0.53116898147709435</c:v>
                </c:pt>
                <c:pt idx="1508">
                  <c:v>0.53134259259240935</c:v>
                </c:pt>
                <c:pt idx="1509">
                  <c:v>0.53152777777722804</c:v>
                </c:pt>
                <c:pt idx="1510">
                  <c:v>0.53172453703155043</c:v>
                </c:pt>
                <c:pt idx="1511">
                  <c:v>0.53193287036992842</c:v>
                </c:pt>
                <c:pt idx="1512">
                  <c:v>0.53212962962425081</c:v>
                </c:pt>
                <c:pt idx="1513">
                  <c:v>0.53233796296262881</c:v>
                </c:pt>
                <c:pt idx="1514">
                  <c:v>0.5325347222169512</c:v>
                </c:pt>
                <c:pt idx="1515">
                  <c:v>0.53524305555038154</c:v>
                </c:pt>
                <c:pt idx="1516">
                  <c:v>0.53556712962745223</c:v>
                </c:pt>
                <c:pt idx="1517">
                  <c:v>0.53589120370452292</c:v>
                </c:pt>
                <c:pt idx="1518">
                  <c:v>0.53622685185109731</c:v>
                </c:pt>
                <c:pt idx="1519">
                  <c:v>0.53653935185138835</c:v>
                </c:pt>
                <c:pt idx="1520">
                  <c:v>0.53686342592118308</c:v>
                </c:pt>
                <c:pt idx="1521">
                  <c:v>0.53719907407503342</c:v>
                </c:pt>
                <c:pt idx="1522">
                  <c:v>0.53745370369870216</c:v>
                </c:pt>
                <c:pt idx="1523">
                  <c:v>0.53762731481401715</c:v>
                </c:pt>
                <c:pt idx="1524">
                  <c:v>0.53781249999883585</c:v>
                </c:pt>
                <c:pt idx="1525">
                  <c:v>0.53799768518365454</c:v>
                </c:pt>
                <c:pt idx="1526">
                  <c:v>0.53815972222218988</c:v>
                </c:pt>
                <c:pt idx="1527">
                  <c:v>0.53833333333022892</c:v>
                </c:pt>
                <c:pt idx="1528">
                  <c:v>0.53853009259182727</c:v>
                </c:pt>
                <c:pt idx="1529">
                  <c:v>0.53870370369986631</c:v>
                </c:pt>
                <c:pt idx="1530">
                  <c:v>0.53887731481518131</c:v>
                </c:pt>
                <c:pt idx="1531">
                  <c:v>0.53907407406950369</c:v>
                </c:pt>
                <c:pt idx="1532">
                  <c:v>0.53942129629285773</c:v>
                </c:pt>
                <c:pt idx="1533">
                  <c:v>0.53959490740817273</c:v>
                </c:pt>
                <c:pt idx="1534">
                  <c:v>0.53978009259299142</c:v>
                </c:pt>
                <c:pt idx="1535">
                  <c:v>0.53996527777781012</c:v>
                </c:pt>
                <c:pt idx="1536">
                  <c:v>0.54017361110891216</c:v>
                </c:pt>
                <c:pt idx="1537">
                  <c:v>0.54038194444001419</c:v>
                </c:pt>
                <c:pt idx="1538">
                  <c:v>0.54060185184789589</c:v>
                </c:pt>
                <c:pt idx="1539">
                  <c:v>0.54077546296321088</c:v>
                </c:pt>
                <c:pt idx="1540">
                  <c:v>0.54124999999476131</c:v>
                </c:pt>
                <c:pt idx="1541">
                  <c:v>0.54143518517958</c:v>
                </c:pt>
                <c:pt idx="1542">
                  <c:v>0.54162037037167465</c:v>
                </c:pt>
                <c:pt idx="1543">
                  <c:v>0.54179398147971369</c:v>
                </c:pt>
                <c:pt idx="1544">
                  <c:v>0.54196759258775273</c:v>
                </c:pt>
                <c:pt idx="1545">
                  <c:v>0.54217592592613073</c:v>
                </c:pt>
                <c:pt idx="1546">
                  <c:v>0.54244212962657912</c:v>
                </c:pt>
                <c:pt idx="1547">
                  <c:v>0.54267361111124046</c:v>
                </c:pt>
                <c:pt idx="1548">
                  <c:v>0.54287037036556285</c:v>
                </c:pt>
                <c:pt idx="1549">
                  <c:v>0.54307870370394085</c:v>
                </c:pt>
                <c:pt idx="1550">
                  <c:v>0.54333333333488554</c:v>
                </c:pt>
                <c:pt idx="1551">
                  <c:v>0.54354166666598758</c:v>
                </c:pt>
                <c:pt idx="1552">
                  <c:v>0.54373842592030996</c:v>
                </c:pt>
                <c:pt idx="1553">
                  <c:v>0.54392361111240461</c:v>
                </c:pt>
                <c:pt idx="1554">
                  <c:v>0.544120370366727</c:v>
                </c:pt>
                <c:pt idx="1555">
                  <c:v>0.544328703705105</c:v>
                </c:pt>
                <c:pt idx="1556">
                  <c:v>0.54454861110571073</c:v>
                </c:pt>
                <c:pt idx="1557">
                  <c:v>0.54476851851359243</c:v>
                </c:pt>
                <c:pt idx="1558">
                  <c:v>0.54495370369841112</c:v>
                </c:pt>
                <c:pt idx="1559">
                  <c:v>0.54520833332935581</c:v>
                </c:pt>
                <c:pt idx="1560">
                  <c:v>0.54547453703708015</c:v>
                </c:pt>
                <c:pt idx="1561">
                  <c:v>0.54564814814511919</c:v>
                </c:pt>
                <c:pt idx="1562">
                  <c:v>0.54582175926043419</c:v>
                </c:pt>
                <c:pt idx="1563">
                  <c:v>0.54601851851475658</c:v>
                </c:pt>
                <c:pt idx="1564">
                  <c:v>0.54626157406892162</c:v>
                </c:pt>
                <c:pt idx="1565">
                  <c:v>0.54646990740729962</c:v>
                </c:pt>
                <c:pt idx="1566">
                  <c:v>0.54668981481518131</c:v>
                </c:pt>
                <c:pt idx="1567">
                  <c:v>0.54708333333110204</c:v>
                </c:pt>
                <c:pt idx="1568">
                  <c:v>0.54725694443914108</c:v>
                </c:pt>
                <c:pt idx="1569">
                  <c:v>0.54744212963123573</c:v>
                </c:pt>
                <c:pt idx="1570">
                  <c:v>0.54761574073927477</c:v>
                </c:pt>
                <c:pt idx="1571">
                  <c:v>0.54781250000087311</c:v>
                </c:pt>
                <c:pt idx="1572">
                  <c:v>0.54820601851679385</c:v>
                </c:pt>
                <c:pt idx="1573">
                  <c:v>0.54840277777839219</c:v>
                </c:pt>
                <c:pt idx="1574">
                  <c:v>0.54856481480965158</c:v>
                </c:pt>
                <c:pt idx="1575">
                  <c:v>0.54876157407124992</c:v>
                </c:pt>
                <c:pt idx="1576">
                  <c:v>0.54899305555591127</c:v>
                </c:pt>
                <c:pt idx="1577">
                  <c:v>0.54918981481023366</c:v>
                </c:pt>
                <c:pt idx="1578">
                  <c:v>0.549386574071832</c:v>
                </c:pt>
                <c:pt idx="1579">
                  <c:v>0.54959490740293404</c:v>
                </c:pt>
                <c:pt idx="1580">
                  <c:v>0.54979166666453239</c:v>
                </c:pt>
                <c:pt idx="1581">
                  <c:v>0.54999999999563443</c:v>
                </c:pt>
                <c:pt idx="1582">
                  <c:v>0.55023148148029577</c:v>
                </c:pt>
                <c:pt idx="1583">
                  <c:v>0.55041666666511446</c:v>
                </c:pt>
                <c:pt idx="1584">
                  <c:v>0.55061342592671281</c:v>
                </c:pt>
                <c:pt idx="1585">
                  <c:v>0.55082175925781485</c:v>
                </c:pt>
                <c:pt idx="1586">
                  <c:v>0.55100694444263354</c:v>
                </c:pt>
                <c:pt idx="1587">
                  <c:v>0.55122685185051523</c:v>
                </c:pt>
                <c:pt idx="1588">
                  <c:v>0.55143518518161727</c:v>
                </c:pt>
                <c:pt idx="1589">
                  <c:v>0.55167824073578231</c:v>
                </c:pt>
                <c:pt idx="1590">
                  <c:v>0.55188657407416031</c:v>
                </c:pt>
                <c:pt idx="1591">
                  <c:v>0.55215277777460869</c:v>
                </c:pt>
                <c:pt idx="1592">
                  <c:v>0.55236111110571073</c:v>
                </c:pt>
                <c:pt idx="1593">
                  <c:v>0.55258101851359243</c:v>
                </c:pt>
                <c:pt idx="1594">
                  <c:v>0.55275462962890742</c:v>
                </c:pt>
                <c:pt idx="1595">
                  <c:v>0.55292824073694646</c:v>
                </c:pt>
                <c:pt idx="1596">
                  <c:v>0.55315972222160781</c:v>
                </c:pt>
                <c:pt idx="1597">
                  <c:v>0.55364583332993789</c:v>
                </c:pt>
                <c:pt idx="1598">
                  <c:v>0.55381944444525288</c:v>
                </c:pt>
                <c:pt idx="1599">
                  <c:v>0.55400462963007158</c:v>
                </c:pt>
                <c:pt idx="1600">
                  <c:v>0.55417824073811062</c:v>
                </c:pt>
                <c:pt idx="1601">
                  <c:v>0.55444444444583496</c:v>
                </c:pt>
                <c:pt idx="1602">
                  <c:v>0.55523148147767643</c:v>
                </c:pt>
                <c:pt idx="1603">
                  <c:v>0.55542824073927477</c:v>
                </c:pt>
                <c:pt idx="1604">
                  <c:v>0.55559027777781012</c:v>
                </c:pt>
                <c:pt idx="1605">
                  <c:v>0.55577546296262881</c:v>
                </c:pt>
                <c:pt idx="1606">
                  <c:v>0.55876157407328719</c:v>
                </c:pt>
                <c:pt idx="1607">
                  <c:v>0.55908564814308193</c:v>
                </c:pt>
                <c:pt idx="1608">
                  <c:v>0.55943287036643596</c:v>
                </c:pt>
                <c:pt idx="1609">
                  <c:v>0.559745370366727</c:v>
                </c:pt>
                <c:pt idx="1610">
                  <c:v>0.56006944444379769</c:v>
                </c:pt>
                <c:pt idx="1611">
                  <c:v>0.56040509259037208</c:v>
                </c:pt>
                <c:pt idx="1612">
                  <c:v>0.565115740741021</c:v>
                </c:pt>
                <c:pt idx="1613">
                  <c:v>0.56596064814948477</c:v>
                </c:pt>
                <c:pt idx="1614">
                  <c:v>0.56685185185051523</c:v>
                </c:pt>
                <c:pt idx="1615">
                  <c:v>0.56771990740526235</c:v>
                </c:pt>
                <c:pt idx="1616">
                  <c:v>0.56888888888352085</c:v>
                </c:pt>
                <c:pt idx="1617">
                  <c:v>0.56973379629198462</c:v>
                </c:pt>
                <c:pt idx="1618">
                  <c:v>0.57045138888497604</c:v>
                </c:pt>
                <c:pt idx="1619">
                  <c:v>0.57145833333197515</c:v>
                </c:pt>
                <c:pt idx="1620">
                  <c:v>0.57216435184818693</c:v>
                </c:pt>
                <c:pt idx="1621">
                  <c:v>0.57304398147971369</c:v>
                </c:pt>
                <c:pt idx="1622">
                  <c:v>0.57376157407270512</c:v>
                </c:pt>
                <c:pt idx="1623">
                  <c:v>0.57451388888875954</c:v>
                </c:pt>
                <c:pt idx="1624">
                  <c:v>0.57521990740497131</c:v>
                </c:pt>
                <c:pt idx="1625">
                  <c:v>0.57592592592118308</c:v>
                </c:pt>
                <c:pt idx="1626">
                  <c:v>0.5766435185141745</c:v>
                </c:pt>
                <c:pt idx="1627">
                  <c:v>0.57737268518394558</c:v>
                </c:pt>
                <c:pt idx="1628">
                  <c:v>0.578125</c:v>
                </c:pt>
                <c:pt idx="1629">
                  <c:v>0.5794328703705105</c:v>
                </c:pt>
                <c:pt idx="1630">
                  <c:v>0.57962962962483289</c:v>
                </c:pt>
                <c:pt idx="1631">
                  <c:v>0.57981481480965158</c:v>
                </c:pt>
                <c:pt idx="1632">
                  <c:v>0.57999999999447027</c:v>
                </c:pt>
                <c:pt idx="1633">
                  <c:v>0.58019675925606862</c:v>
                </c:pt>
                <c:pt idx="1634">
                  <c:v>0.58038194444088731</c:v>
                </c:pt>
                <c:pt idx="1635">
                  <c:v>0.58059027777926531</c:v>
                </c:pt>
                <c:pt idx="1636">
                  <c:v>0.58078703703358769</c:v>
                </c:pt>
                <c:pt idx="1637">
                  <c:v>0.58099537037196569</c:v>
                </c:pt>
                <c:pt idx="1638">
                  <c:v>0.58121527777257143</c:v>
                </c:pt>
                <c:pt idx="1639">
                  <c:v>0.58141203703416977</c:v>
                </c:pt>
                <c:pt idx="1640">
                  <c:v>0.58162037036527181</c:v>
                </c:pt>
                <c:pt idx="1641">
                  <c:v>0.5820138888884685</c:v>
                </c:pt>
                <c:pt idx="1642">
                  <c:v>0.58219907407328719</c:v>
                </c:pt>
                <c:pt idx="1643">
                  <c:v>0.58239583333488554</c:v>
                </c:pt>
                <c:pt idx="1644">
                  <c:v>0.58256944444292458</c:v>
                </c:pt>
                <c:pt idx="1645">
                  <c:v>0.58275462962774327</c:v>
                </c:pt>
                <c:pt idx="1646">
                  <c:v>0.58309027777431766</c:v>
                </c:pt>
                <c:pt idx="1647">
                  <c:v>0.58342592592089204</c:v>
                </c:pt>
                <c:pt idx="1648">
                  <c:v>0.58373842592118308</c:v>
                </c:pt>
                <c:pt idx="1649">
                  <c:v>0.58406249999825377</c:v>
                </c:pt>
                <c:pt idx="1650">
                  <c:v>0.5844212962911115</c:v>
                </c:pt>
                <c:pt idx="1651">
                  <c:v>0.58472222222189885</c:v>
                </c:pt>
                <c:pt idx="1652">
                  <c:v>0.58493055555300089</c:v>
                </c:pt>
                <c:pt idx="1653">
                  <c:v>0.58530092592263827</c:v>
                </c:pt>
                <c:pt idx="1654">
                  <c:v>0.58556712963036261</c:v>
                </c:pt>
                <c:pt idx="1655">
                  <c:v>0.58584490740759065</c:v>
                </c:pt>
                <c:pt idx="1656">
                  <c:v>0.58612268518481869</c:v>
                </c:pt>
                <c:pt idx="1657">
                  <c:v>0.58642361110833008</c:v>
                </c:pt>
                <c:pt idx="1658">
                  <c:v>0.58670138888555812</c:v>
                </c:pt>
                <c:pt idx="1659">
                  <c:v>0.58701388888584916</c:v>
                </c:pt>
                <c:pt idx="1660">
                  <c:v>0.58734953703242354</c:v>
                </c:pt>
                <c:pt idx="1661">
                  <c:v>0.58756944444030523</c:v>
                </c:pt>
                <c:pt idx="1662">
                  <c:v>0.58789351851737592</c:v>
                </c:pt>
                <c:pt idx="1663">
                  <c:v>0.58818287037138361</c:v>
                </c:pt>
                <c:pt idx="1664">
                  <c:v>0.58847222221811535</c:v>
                </c:pt>
                <c:pt idx="1665">
                  <c:v>0.58877314814890269</c:v>
                </c:pt>
                <c:pt idx="1666">
                  <c:v>0.58901620370306773</c:v>
                </c:pt>
                <c:pt idx="1667">
                  <c:v>0.58932870370335877</c:v>
                </c:pt>
                <c:pt idx="1668">
                  <c:v>0.58960648148058681</c:v>
                </c:pt>
                <c:pt idx="1669">
                  <c:v>0.5898958333345945</c:v>
                </c:pt>
                <c:pt idx="1670">
                  <c:v>0.59018518518132623</c:v>
                </c:pt>
                <c:pt idx="1671">
                  <c:v>0.59047453703533392</c:v>
                </c:pt>
                <c:pt idx="1672">
                  <c:v>0.59077546295884531</c:v>
                </c:pt>
                <c:pt idx="1673">
                  <c:v>0.591099537035916</c:v>
                </c:pt>
                <c:pt idx="1674">
                  <c:v>0.59142361110571073</c:v>
                </c:pt>
                <c:pt idx="1675">
                  <c:v>0.59164351851359243</c:v>
                </c:pt>
                <c:pt idx="1676">
                  <c:v>0.59197916666744277</c:v>
                </c:pt>
                <c:pt idx="1677">
                  <c:v>0.59224537036789116</c:v>
                </c:pt>
                <c:pt idx="1678">
                  <c:v>0.59254629629140254</c:v>
                </c:pt>
                <c:pt idx="1679">
                  <c:v>0.59284722222218988</c:v>
                </c:pt>
                <c:pt idx="1680">
                  <c:v>0.59317129629198462</c:v>
                </c:pt>
                <c:pt idx="1681">
                  <c:v>0.59346064814599231</c:v>
                </c:pt>
                <c:pt idx="1682">
                  <c:v>0.59379629629256669</c:v>
                </c:pt>
                <c:pt idx="1683">
                  <c:v>0.59405092592351139</c:v>
                </c:pt>
                <c:pt idx="1684">
                  <c:v>0.59435185184702277</c:v>
                </c:pt>
                <c:pt idx="1685">
                  <c:v>0.59466435184731381</c:v>
                </c:pt>
                <c:pt idx="1686">
                  <c:v>0.59493055555503815</c:v>
                </c:pt>
                <c:pt idx="1687">
                  <c:v>0.59523148147854954</c:v>
                </c:pt>
                <c:pt idx="1688">
                  <c:v>0.59553240740206093</c:v>
                </c:pt>
                <c:pt idx="1689">
                  <c:v>0.59592592592525762</c:v>
                </c:pt>
                <c:pt idx="1690">
                  <c:v>0.59642361111036735</c:v>
                </c:pt>
                <c:pt idx="1691">
                  <c:v>0.59686342592613073</c:v>
                </c:pt>
                <c:pt idx="1692">
                  <c:v>0.59732638888817746</c:v>
                </c:pt>
                <c:pt idx="1693">
                  <c:v>0.59762731481168885</c:v>
                </c:pt>
                <c:pt idx="1694">
                  <c:v>0.59781249999650754</c:v>
                </c:pt>
                <c:pt idx="1695">
                  <c:v>0.59802083333488554</c:v>
                </c:pt>
                <c:pt idx="1696">
                  <c:v>0.59844907407386927</c:v>
                </c:pt>
                <c:pt idx="1697">
                  <c:v>0.60289351851679385</c:v>
                </c:pt>
                <c:pt idx="1698">
                  <c:v>0.60321759259386454</c:v>
                </c:pt>
                <c:pt idx="1699">
                  <c:v>0.60356481480994262</c:v>
                </c:pt>
                <c:pt idx="1700">
                  <c:v>0.60388888888701331</c:v>
                </c:pt>
                <c:pt idx="1701">
                  <c:v>0.61148148147913162</c:v>
                </c:pt>
                <c:pt idx="1702">
                  <c:v>0.61532407407503342</c:v>
                </c:pt>
                <c:pt idx="1703">
                  <c:v>0.61593749999883585</c:v>
                </c:pt>
                <c:pt idx="1704">
                  <c:v>0.61670138888439396</c:v>
                </c:pt>
                <c:pt idx="1705">
                  <c:v>0.61731481481547235</c:v>
                </c:pt>
                <c:pt idx="1706">
                  <c:v>0.61795138888555812</c:v>
                </c:pt>
                <c:pt idx="1707">
                  <c:v>0.61902777777868323</c:v>
                </c:pt>
                <c:pt idx="1708">
                  <c:v>0.619699074071832</c:v>
                </c:pt>
                <c:pt idx="1709">
                  <c:v>0.62050925925723277</c:v>
                </c:pt>
                <c:pt idx="1710">
                  <c:v>0.62109953703475185</c:v>
                </c:pt>
                <c:pt idx="1711">
                  <c:v>0.62170138888905058</c:v>
                </c:pt>
                <c:pt idx="1712">
                  <c:v>0.62480324073840166</c:v>
                </c:pt>
                <c:pt idx="1713">
                  <c:v>0.62559027777751908</c:v>
                </c:pt>
                <c:pt idx="1714">
                  <c:v>0.62664351851708489</c:v>
                </c:pt>
                <c:pt idx="1715">
                  <c:v>0.62766203703358769</c:v>
                </c:pt>
                <c:pt idx="1716">
                  <c:v>0.62851851851883112</c:v>
                </c:pt>
                <c:pt idx="1717">
                  <c:v>0.62923611111182254</c:v>
                </c:pt>
                <c:pt idx="1718">
                  <c:v>0.62993055555125466</c:v>
                </c:pt>
                <c:pt idx="1719">
                  <c:v>0.63062499999796273</c:v>
                </c:pt>
                <c:pt idx="1720">
                  <c:v>0.63134259259095415</c:v>
                </c:pt>
                <c:pt idx="1721">
                  <c:v>0.63204861110716593</c:v>
                </c:pt>
                <c:pt idx="1722">
                  <c:v>0.63383101851650281</c:v>
                </c:pt>
                <c:pt idx="1723">
                  <c:v>0.6340162037013215</c:v>
                </c:pt>
                <c:pt idx="1724">
                  <c:v>0.63418981480936054</c:v>
                </c:pt>
                <c:pt idx="1725">
                  <c:v>0.63438657407095889</c:v>
                </c:pt>
                <c:pt idx="1726">
                  <c:v>0.63456018518627388</c:v>
                </c:pt>
                <c:pt idx="1727">
                  <c:v>0.63491898147913162</c:v>
                </c:pt>
                <c:pt idx="1728">
                  <c:v>0.63509259258717066</c:v>
                </c:pt>
                <c:pt idx="1729">
                  <c:v>0.635289351848769</c:v>
                </c:pt>
                <c:pt idx="1730">
                  <c:v>0.635462962964084</c:v>
                </c:pt>
                <c:pt idx="1731">
                  <c:v>0.63565972221840639</c:v>
                </c:pt>
                <c:pt idx="1732">
                  <c:v>0.63587962962628808</c:v>
                </c:pt>
                <c:pt idx="1733">
                  <c:v>0.63606481481110677</c:v>
                </c:pt>
                <c:pt idx="1734">
                  <c:v>0.63624999999592546</c:v>
                </c:pt>
                <c:pt idx="1735">
                  <c:v>0.63644675925752381</c:v>
                </c:pt>
                <c:pt idx="1736">
                  <c:v>0.63671296295797219</c:v>
                </c:pt>
                <c:pt idx="1737">
                  <c:v>0.63689814814279089</c:v>
                </c:pt>
                <c:pt idx="1738">
                  <c:v>0.63709490740438923</c:v>
                </c:pt>
                <c:pt idx="1739">
                  <c:v>0.63728009258920792</c:v>
                </c:pt>
                <c:pt idx="1740">
                  <c:v>0.63746527777402662</c:v>
                </c:pt>
                <c:pt idx="1741">
                  <c:v>0.63766203703562496</c:v>
                </c:pt>
                <c:pt idx="1742">
                  <c:v>0.63788194444350665</c:v>
                </c:pt>
                <c:pt idx="1743">
                  <c:v>0.63806712962832535</c:v>
                </c:pt>
                <c:pt idx="1744">
                  <c:v>0.63826388888992369</c:v>
                </c:pt>
                <c:pt idx="1745">
                  <c:v>0.63847222222102573</c:v>
                </c:pt>
                <c:pt idx="1746">
                  <c:v>0.63866898148262408</c:v>
                </c:pt>
                <c:pt idx="1747">
                  <c:v>0.63886574073694646</c:v>
                </c:pt>
                <c:pt idx="1748">
                  <c:v>0.63907407407532446</c:v>
                </c:pt>
                <c:pt idx="1749">
                  <c:v>0.63927083332964685</c:v>
                </c:pt>
                <c:pt idx="1750">
                  <c:v>0.63945601851446554</c:v>
                </c:pt>
                <c:pt idx="1751">
                  <c:v>0.63964120369928423</c:v>
                </c:pt>
                <c:pt idx="1752">
                  <c:v>0.63981481481459923</c:v>
                </c:pt>
                <c:pt idx="1753">
                  <c:v>0.63999999999941792</c:v>
                </c:pt>
                <c:pt idx="1754">
                  <c:v>0.64023148147680331</c:v>
                </c:pt>
                <c:pt idx="1755">
                  <c:v>0.64040509259211831</c:v>
                </c:pt>
                <c:pt idx="1756">
                  <c:v>0.64061342592322035</c:v>
                </c:pt>
                <c:pt idx="1757">
                  <c:v>0.64079861110803904</c:v>
                </c:pt>
                <c:pt idx="1758">
                  <c:v>0.64101851851592073</c:v>
                </c:pt>
                <c:pt idx="1759">
                  <c:v>0.64125000000058208</c:v>
                </c:pt>
                <c:pt idx="1760">
                  <c:v>0.64143518518540077</c:v>
                </c:pt>
                <c:pt idx="1761">
                  <c:v>0.64163194443972316</c:v>
                </c:pt>
                <c:pt idx="1762">
                  <c:v>0.6418287037013215</c:v>
                </c:pt>
                <c:pt idx="1763">
                  <c:v>0.64203703703242354</c:v>
                </c:pt>
                <c:pt idx="1764">
                  <c:v>0.64226851851708489</c:v>
                </c:pt>
                <c:pt idx="1765">
                  <c:v>0.64244212962512393</c:v>
                </c:pt>
                <c:pt idx="1766">
                  <c:v>0.64263888888672227</c:v>
                </c:pt>
                <c:pt idx="1767">
                  <c:v>0.64283564814832062</c:v>
                </c:pt>
                <c:pt idx="1768">
                  <c:v>0.64304398147942265</c:v>
                </c:pt>
                <c:pt idx="1769">
                  <c:v>0.64329861111036735</c:v>
                </c:pt>
                <c:pt idx="1770">
                  <c:v>0.64349537037196569</c:v>
                </c:pt>
                <c:pt idx="1771">
                  <c:v>0.64369212962628808</c:v>
                </c:pt>
                <c:pt idx="1772">
                  <c:v>0.64387731481110677</c:v>
                </c:pt>
                <c:pt idx="1773">
                  <c:v>0.64410879629576812</c:v>
                </c:pt>
                <c:pt idx="1774">
                  <c:v>0.6443055555500905</c:v>
                </c:pt>
                <c:pt idx="1775">
                  <c:v>0.64450231481168885</c:v>
                </c:pt>
                <c:pt idx="1776">
                  <c:v>0.64471064814279089</c:v>
                </c:pt>
                <c:pt idx="1777">
                  <c:v>0.64493055555067258</c:v>
                </c:pt>
                <c:pt idx="1778">
                  <c:v>0.64513888888905058</c:v>
                </c:pt>
                <c:pt idx="1779">
                  <c:v>0.64537037036643596</c:v>
                </c:pt>
                <c:pt idx="1780">
                  <c:v>0.64556712962803431</c:v>
                </c:pt>
                <c:pt idx="1781">
                  <c:v>0.64576388888963265</c:v>
                </c:pt>
                <c:pt idx="1782">
                  <c:v>0.64597222222073469</c:v>
                </c:pt>
                <c:pt idx="1783">
                  <c:v>0.64615740740555339</c:v>
                </c:pt>
                <c:pt idx="1784">
                  <c:v>0.64638888889021473</c:v>
                </c:pt>
                <c:pt idx="1785">
                  <c:v>0.64668981481372612</c:v>
                </c:pt>
                <c:pt idx="1786">
                  <c:v>0.6469212962911115</c:v>
                </c:pt>
                <c:pt idx="1787">
                  <c:v>0.6470949074064265</c:v>
                </c:pt>
                <c:pt idx="1788">
                  <c:v>0.65184027777286246</c:v>
                </c:pt>
                <c:pt idx="1789">
                  <c:v>0.65214120370364981</c:v>
                </c:pt>
                <c:pt idx="1790">
                  <c:v>0.65231481481168885</c:v>
                </c:pt>
                <c:pt idx="1791">
                  <c:v>0.65249999999650754</c:v>
                </c:pt>
                <c:pt idx="1792">
                  <c:v>0.65268518518132623</c:v>
                </c:pt>
                <c:pt idx="1793">
                  <c:v>0.65288194444292458</c:v>
                </c:pt>
                <c:pt idx="1794">
                  <c:v>0.65305555555096362</c:v>
                </c:pt>
                <c:pt idx="1795">
                  <c:v>0.65326388888934162</c:v>
                </c:pt>
                <c:pt idx="1796">
                  <c:v>0.65343749999738066</c:v>
                </c:pt>
                <c:pt idx="1797">
                  <c:v>0.65361111111269565</c:v>
                </c:pt>
                <c:pt idx="1798">
                  <c:v>0.65387731481314404</c:v>
                </c:pt>
                <c:pt idx="1799">
                  <c:v>0.65410879629780538</c:v>
                </c:pt>
                <c:pt idx="1800">
                  <c:v>0.65429398148262408</c:v>
                </c:pt>
                <c:pt idx="1801">
                  <c:v>0.65447916666744277</c:v>
                </c:pt>
                <c:pt idx="1802">
                  <c:v>0.65471064814482816</c:v>
                </c:pt>
                <c:pt idx="1803">
                  <c:v>0.6549189814759302</c:v>
                </c:pt>
                <c:pt idx="1804">
                  <c:v>0.65510416666802485</c:v>
                </c:pt>
                <c:pt idx="1805">
                  <c:v>0.65530092592234723</c:v>
                </c:pt>
                <c:pt idx="1806">
                  <c:v>0.65547453703766223</c:v>
                </c:pt>
                <c:pt idx="1807">
                  <c:v>0.65570601851504762</c:v>
                </c:pt>
                <c:pt idx="1808">
                  <c:v>0.65590277777664596</c:v>
                </c:pt>
                <c:pt idx="1809">
                  <c:v>0.65608796296146465</c:v>
                </c:pt>
                <c:pt idx="1810">
                  <c:v>0.65630787036934635</c:v>
                </c:pt>
                <c:pt idx="1811">
                  <c:v>0.65659722222335404</c:v>
                </c:pt>
                <c:pt idx="1812">
                  <c:v>0.65678240740817273</c:v>
                </c:pt>
                <c:pt idx="1813">
                  <c:v>0.65695601851621177</c:v>
                </c:pt>
                <c:pt idx="1814">
                  <c:v>0.65716435184731381</c:v>
                </c:pt>
                <c:pt idx="1815">
                  <c:v>0.65751157407066785</c:v>
                </c:pt>
                <c:pt idx="1816">
                  <c:v>0.65767361110920319</c:v>
                </c:pt>
                <c:pt idx="1817">
                  <c:v>0.65785879629402189</c:v>
                </c:pt>
                <c:pt idx="1818">
                  <c:v>0.65804398147884058</c:v>
                </c:pt>
                <c:pt idx="1819">
                  <c:v>0.65824074074043892</c:v>
                </c:pt>
                <c:pt idx="1820">
                  <c:v>0.65847222221782431</c:v>
                </c:pt>
                <c:pt idx="1821">
                  <c:v>0.658657407402643</c:v>
                </c:pt>
                <c:pt idx="1822">
                  <c:v>0.65907407407212304</c:v>
                </c:pt>
                <c:pt idx="1823">
                  <c:v>0.65924768518016208</c:v>
                </c:pt>
                <c:pt idx="1824">
                  <c:v>0.65942129629547708</c:v>
                </c:pt>
                <c:pt idx="1825">
                  <c:v>0.65960648148029577</c:v>
                </c:pt>
                <c:pt idx="1826">
                  <c:v>0.65979166666511446</c:v>
                </c:pt>
                <c:pt idx="1827">
                  <c:v>0.65998842592671281</c:v>
                </c:pt>
                <c:pt idx="1828">
                  <c:v>0.66018518518103519</c:v>
                </c:pt>
                <c:pt idx="1829">
                  <c:v>0.66040509258891689</c:v>
                </c:pt>
                <c:pt idx="1830">
                  <c:v>0.66061342592729488</c:v>
                </c:pt>
                <c:pt idx="1831">
                  <c:v>0.66082175925839692</c:v>
                </c:pt>
                <c:pt idx="1832">
                  <c:v>0.66104166666627862</c:v>
                </c:pt>
                <c:pt idx="1833">
                  <c:v>0.66124999999738066</c:v>
                </c:pt>
                <c:pt idx="1834">
                  <c:v>0.66145833332848269</c:v>
                </c:pt>
                <c:pt idx="1835">
                  <c:v>0.66166666666686069</c:v>
                </c:pt>
                <c:pt idx="1836">
                  <c:v>0.66186342592118308</c:v>
                </c:pt>
                <c:pt idx="1837">
                  <c:v>0.66209490740584442</c:v>
                </c:pt>
                <c:pt idx="1838">
                  <c:v>0.66248842592176516</c:v>
                </c:pt>
                <c:pt idx="1839">
                  <c:v>0.66266203703708015</c:v>
                </c:pt>
                <c:pt idx="1840">
                  <c:v>0.66283564814511919</c:v>
                </c:pt>
                <c:pt idx="1841">
                  <c:v>0.66300925926043419</c:v>
                </c:pt>
                <c:pt idx="1842">
                  <c:v>0.66319444444525288</c:v>
                </c:pt>
                <c:pt idx="1843">
                  <c:v>0.66340277777635492</c:v>
                </c:pt>
                <c:pt idx="1844">
                  <c:v>0.66362268518423662</c:v>
                </c:pt>
                <c:pt idx="1845">
                  <c:v>0.66381944444583496</c:v>
                </c:pt>
                <c:pt idx="1846">
                  <c:v>0.664027777776937</c:v>
                </c:pt>
                <c:pt idx="1847">
                  <c:v>0.66428240740788169</c:v>
                </c:pt>
                <c:pt idx="1848">
                  <c:v>0.66447916666220408</c:v>
                </c:pt>
                <c:pt idx="1849">
                  <c:v>0.66465277777751908</c:v>
                </c:pt>
                <c:pt idx="1850">
                  <c:v>0.66487268518540077</c:v>
                </c:pt>
                <c:pt idx="1851">
                  <c:v>0.66509259259328246</c:v>
                </c:pt>
                <c:pt idx="1852">
                  <c:v>0.66531250000116415</c:v>
                </c:pt>
                <c:pt idx="1853">
                  <c:v>0.66553240740904585</c:v>
                </c:pt>
                <c:pt idx="1854">
                  <c:v>0.66578703703271458</c:v>
                </c:pt>
                <c:pt idx="1855">
                  <c:v>0.66599537037109258</c:v>
                </c:pt>
                <c:pt idx="1856">
                  <c:v>0.66618055555591127</c:v>
                </c:pt>
                <c:pt idx="1857">
                  <c:v>0.66640046296379296</c:v>
                </c:pt>
                <c:pt idx="1858">
                  <c:v>0.666608796294895</c:v>
                </c:pt>
                <c:pt idx="1859">
                  <c:v>0.66684027777228039</c:v>
                </c:pt>
                <c:pt idx="1860">
                  <c:v>0.66707175925694173</c:v>
                </c:pt>
                <c:pt idx="1861">
                  <c:v>0.66731481481110677</c:v>
                </c:pt>
                <c:pt idx="1862">
                  <c:v>0.66752314814948477</c:v>
                </c:pt>
                <c:pt idx="1863">
                  <c:v>0.6677430555500905</c:v>
                </c:pt>
                <c:pt idx="1864">
                  <c:v>0.6679861111115315</c:v>
                </c:pt>
                <c:pt idx="1865">
                  <c:v>0.66819444444263354</c:v>
                </c:pt>
                <c:pt idx="1866">
                  <c:v>0.66842592592729488</c:v>
                </c:pt>
                <c:pt idx="1867">
                  <c:v>0.66863425925839692</c:v>
                </c:pt>
                <c:pt idx="1868">
                  <c:v>0.66886574073578231</c:v>
                </c:pt>
                <c:pt idx="1869">
                  <c:v>0.669085648143664</c:v>
                </c:pt>
                <c:pt idx="1870">
                  <c:v>0.66934027777460869</c:v>
                </c:pt>
                <c:pt idx="1871">
                  <c:v>0.66953703703620704</c:v>
                </c:pt>
                <c:pt idx="1872">
                  <c:v>0.66973379629780538</c:v>
                </c:pt>
                <c:pt idx="1873">
                  <c:v>0.66995370369841112</c:v>
                </c:pt>
                <c:pt idx="1874">
                  <c:v>0.67018518518307246</c:v>
                </c:pt>
                <c:pt idx="1875">
                  <c:v>0.67043981481401715</c:v>
                </c:pt>
                <c:pt idx="1876">
                  <c:v>0.67068287036818219</c:v>
                </c:pt>
                <c:pt idx="1877">
                  <c:v>0.67090277777606389</c:v>
                </c:pt>
                <c:pt idx="1878">
                  <c:v>0.67518518518045312</c:v>
                </c:pt>
                <c:pt idx="1879">
                  <c:v>0.67552083333430346</c:v>
                </c:pt>
                <c:pt idx="1880">
                  <c:v>0.67585648148087785</c:v>
                </c:pt>
                <c:pt idx="1881">
                  <c:v>0.67619212962745223</c:v>
                </c:pt>
                <c:pt idx="1882">
                  <c:v>0.67653935185080627</c:v>
                </c:pt>
                <c:pt idx="1883">
                  <c:v>0.676863425920601</c:v>
                </c:pt>
                <c:pt idx="1884">
                  <c:v>0.67718749999767169</c:v>
                </c:pt>
                <c:pt idx="1885">
                  <c:v>0.68414351851970423</c:v>
                </c:pt>
                <c:pt idx="1886">
                  <c:v>0.68557870369841112</c:v>
                </c:pt>
                <c:pt idx="1887">
                  <c:v>0.68642361110687489</c:v>
                </c:pt>
                <c:pt idx="1888">
                  <c:v>0.68737268518452765</c:v>
                </c:pt>
                <c:pt idx="1889">
                  <c:v>0.68846064814715646</c:v>
                </c:pt>
                <c:pt idx="1890">
                  <c:v>0.68940972221753327</c:v>
                </c:pt>
                <c:pt idx="1891">
                  <c:v>0.69046296296437504</c:v>
                </c:pt>
                <c:pt idx="1892">
                  <c:v>0.69129629629605915</c:v>
                </c:pt>
                <c:pt idx="1893">
                  <c:v>0.69208333332790062</c:v>
                </c:pt>
                <c:pt idx="1894">
                  <c:v>0.69290509259008104</c:v>
                </c:pt>
                <c:pt idx="1895">
                  <c:v>0.69369212962919846</c:v>
                </c:pt>
                <c:pt idx="1896">
                  <c:v>0.69450231481459923</c:v>
                </c:pt>
                <c:pt idx="1897">
                  <c:v>0.69547453703853535</c:v>
                </c:pt>
                <c:pt idx="1898">
                  <c:v>0.69637731481634546</c:v>
                </c:pt>
                <c:pt idx="1899">
                  <c:v>0.69725694444059627</c:v>
                </c:pt>
                <c:pt idx="1900">
                  <c:v>0.70112268518278142</c:v>
                </c:pt>
                <c:pt idx="1901">
                  <c:v>0.70145833332935581</c:v>
                </c:pt>
                <c:pt idx="1902">
                  <c:v>0.70168981481401715</c:v>
                </c:pt>
                <c:pt idx="1903">
                  <c:v>0.70186342592205619</c:v>
                </c:pt>
                <c:pt idx="1904">
                  <c:v>0.70203703703737119</c:v>
                </c:pt>
                <c:pt idx="1905">
                  <c:v>0.70224537036847323</c:v>
                </c:pt>
                <c:pt idx="1906">
                  <c:v>0.70246527777635492</c:v>
                </c:pt>
                <c:pt idx="1907">
                  <c:v>0.70277777777664596</c:v>
                </c:pt>
                <c:pt idx="1908">
                  <c:v>0.70293981481518131</c:v>
                </c:pt>
                <c:pt idx="1909">
                  <c:v>0.70331018518481869</c:v>
                </c:pt>
                <c:pt idx="1910">
                  <c:v>0.70347222222335404</c:v>
                </c:pt>
                <c:pt idx="1911">
                  <c:v>0.70364583333139308</c:v>
                </c:pt>
                <c:pt idx="1912">
                  <c:v>0.70380787036992842</c:v>
                </c:pt>
                <c:pt idx="1913">
                  <c:v>0.70406250000087311</c:v>
                </c:pt>
                <c:pt idx="1914">
                  <c:v>0.7042939814782585</c:v>
                </c:pt>
                <c:pt idx="1915">
                  <c:v>0.7044675925935735</c:v>
                </c:pt>
                <c:pt idx="1916">
                  <c:v>0.70472222221724223</c:v>
                </c:pt>
                <c:pt idx="1917">
                  <c:v>0.70491898147884058</c:v>
                </c:pt>
                <c:pt idx="1918">
                  <c:v>0.70515046296350192</c:v>
                </c:pt>
                <c:pt idx="1919">
                  <c:v>0.70537037037138361</c:v>
                </c:pt>
                <c:pt idx="1920">
                  <c:v>0.70557870370248565</c:v>
                </c:pt>
                <c:pt idx="1921">
                  <c:v>0.70582175925665069</c:v>
                </c:pt>
                <c:pt idx="1922">
                  <c:v>0.70603009258775273</c:v>
                </c:pt>
                <c:pt idx="1923">
                  <c:v>0.70626157407241408</c:v>
                </c:pt>
                <c:pt idx="1924">
                  <c:v>0.70646990740351612</c:v>
                </c:pt>
                <c:pt idx="1925">
                  <c:v>0.70670138888817746</c:v>
                </c:pt>
                <c:pt idx="1926">
                  <c:v>0.70693287036556285</c:v>
                </c:pt>
                <c:pt idx="1927">
                  <c:v>0.70716435185022419</c:v>
                </c:pt>
                <c:pt idx="1928">
                  <c:v>0.70739583333488554</c:v>
                </c:pt>
                <c:pt idx="1929">
                  <c:v>0.70761574073549127</c:v>
                </c:pt>
                <c:pt idx="1930">
                  <c:v>0.70783564814337296</c:v>
                </c:pt>
                <c:pt idx="1931">
                  <c:v>0.70800925925868796</c:v>
                </c:pt>
                <c:pt idx="1932">
                  <c:v>0.708182870366727</c:v>
                </c:pt>
                <c:pt idx="1933">
                  <c:v>0.70834490740526235</c:v>
                </c:pt>
                <c:pt idx="1934">
                  <c:v>0.70851851851330139</c:v>
                </c:pt>
                <c:pt idx="1935">
                  <c:v>0.70869212962861639</c:v>
                </c:pt>
                <c:pt idx="1936">
                  <c:v>0.70895833332906477</c:v>
                </c:pt>
                <c:pt idx="1937">
                  <c:v>0.70912037036760012</c:v>
                </c:pt>
                <c:pt idx="1938">
                  <c:v>0.70927083332935581</c:v>
                </c:pt>
                <c:pt idx="1939">
                  <c:v>0.70944444444467081</c:v>
                </c:pt>
                <c:pt idx="1940">
                  <c:v>0.70986111110687489</c:v>
                </c:pt>
                <c:pt idx="1941">
                  <c:v>0.71005787036847323</c:v>
                </c:pt>
                <c:pt idx="1942">
                  <c:v>0.71023148147651227</c:v>
                </c:pt>
                <c:pt idx="1943">
                  <c:v>0.71041666666133096</c:v>
                </c:pt>
                <c:pt idx="1944">
                  <c:v>0.71059027777664596</c:v>
                </c:pt>
                <c:pt idx="1945">
                  <c:v>0.71078703703824431</c:v>
                </c:pt>
                <c:pt idx="1946">
                  <c:v>0.71119212963094469</c:v>
                </c:pt>
                <c:pt idx="1947">
                  <c:v>0.71136574073898373</c:v>
                </c:pt>
                <c:pt idx="1948">
                  <c:v>0.71153935184702277</c:v>
                </c:pt>
                <c:pt idx="1949">
                  <c:v>0.71173611110862112</c:v>
                </c:pt>
                <c:pt idx="1950">
                  <c:v>0.71190972221666016</c:v>
                </c:pt>
                <c:pt idx="1951">
                  <c:v>0.7121064814782585</c:v>
                </c:pt>
                <c:pt idx="1952">
                  <c:v>0.71234953703242354</c:v>
                </c:pt>
                <c:pt idx="1953">
                  <c:v>0.71255787037080154</c:v>
                </c:pt>
                <c:pt idx="1954">
                  <c:v>0.71275462962512393</c:v>
                </c:pt>
                <c:pt idx="1955">
                  <c:v>0.71297453703300562</c:v>
                </c:pt>
                <c:pt idx="1956">
                  <c:v>0.71319444444088731</c:v>
                </c:pt>
                <c:pt idx="1957">
                  <c:v>0.71340277777926531</c:v>
                </c:pt>
                <c:pt idx="1958">
                  <c:v>0.71361111111036735</c:v>
                </c:pt>
                <c:pt idx="1959">
                  <c:v>0.71385416666453239</c:v>
                </c:pt>
                <c:pt idx="1960">
                  <c:v>0.71406249999563443</c:v>
                </c:pt>
                <c:pt idx="1961">
                  <c:v>0.71429398148029577</c:v>
                </c:pt>
                <c:pt idx="1962">
                  <c:v>0.71450231481139781</c:v>
                </c:pt>
                <c:pt idx="1963">
                  <c:v>0.71471064814977581</c:v>
                </c:pt>
                <c:pt idx="1964">
                  <c:v>0.71491898148087785</c:v>
                </c:pt>
                <c:pt idx="1965">
                  <c:v>0.71512731481197989</c:v>
                </c:pt>
                <c:pt idx="1966">
                  <c:v>0.71535879629664123</c:v>
                </c:pt>
                <c:pt idx="1967">
                  <c:v>0.71555555555096362</c:v>
                </c:pt>
                <c:pt idx="1968">
                  <c:v>0.71577546295884531</c:v>
                </c:pt>
                <c:pt idx="1969">
                  <c:v>0.71601851851301035</c:v>
                </c:pt>
                <c:pt idx="1970">
                  <c:v>0.72010416666307719</c:v>
                </c:pt>
                <c:pt idx="1971">
                  <c:v>0.72010416666307719</c:v>
                </c:pt>
                <c:pt idx="1972">
                  <c:v>0.72010416666307719</c:v>
                </c:pt>
                <c:pt idx="1973">
                  <c:v>0.72010416666307719</c:v>
                </c:pt>
                <c:pt idx="1974">
                  <c:v>0.72010416666307719</c:v>
                </c:pt>
                <c:pt idx="1975">
                  <c:v>0.72071759259415558</c:v>
                </c:pt>
                <c:pt idx="1976">
                  <c:v>0.72105324074072996</c:v>
                </c:pt>
                <c:pt idx="1977">
                  <c:v>0.72138888888730435</c:v>
                </c:pt>
                <c:pt idx="1978">
                  <c:v>0.72171296296437504</c:v>
                </c:pt>
                <c:pt idx="1979">
                  <c:v>0.72199074074160308</c:v>
                </c:pt>
                <c:pt idx="1980">
                  <c:v>0.72216435184964212</c:v>
                </c:pt>
                <c:pt idx="1981">
                  <c:v>0.72234953703446081</c:v>
                </c:pt>
                <c:pt idx="1982">
                  <c:v>0.72254629629605915</c:v>
                </c:pt>
                <c:pt idx="1983">
                  <c:v>0.72273148148087785</c:v>
                </c:pt>
                <c:pt idx="1984">
                  <c:v>0.72307870370423188</c:v>
                </c:pt>
                <c:pt idx="1985">
                  <c:v>0.72326388888905058</c:v>
                </c:pt>
                <c:pt idx="1986">
                  <c:v>0.72346064814337296</c:v>
                </c:pt>
                <c:pt idx="1987">
                  <c:v>0.72388888888963265</c:v>
                </c:pt>
                <c:pt idx="1988">
                  <c:v>0.72407407407445135</c:v>
                </c:pt>
                <c:pt idx="1989">
                  <c:v>0.72425925925927004</c:v>
                </c:pt>
                <c:pt idx="1990">
                  <c:v>0.72451388889021473</c:v>
                </c:pt>
                <c:pt idx="1991">
                  <c:v>0.72469907407503342</c:v>
                </c:pt>
                <c:pt idx="1992">
                  <c:v>0.72488425925985212</c:v>
                </c:pt>
                <c:pt idx="1993">
                  <c:v>0.72506944444467081</c:v>
                </c:pt>
                <c:pt idx="1994">
                  <c:v>0.7252893518525525</c:v>
                </c:pt>
                <c:pt idx="1995">
                  <c:v>0.72553240740671754</c:v>
                </c:pt>
                <c:pt idx="1996">
                  <c:v>0.72575231481459923</c:v>
                </c:pt>
                <c:pt idx="1997">
                  <c:v>0.72598379629198462</c:v>
                </c:pt>
                <c:pt idx="1998">
                  <c:v>0.72616898147680331</c:v>
                </c:pt>
                <c:pt idx="1999">
                  <c:v>0.726388888884685</c:v>
                </c:pt>
                <c:pt idx="2000">
                  <c:v>0.72665509259240935</c:v>
                </c:pt>
                <c:pt idx="2001">
                  <c:v>0.72686342592351139</c:v>
                </c:pt>
                <c:pt idx="2002">
                  <c:v>0.72704861110833008</c:v>
                </c:pt>
                <c:pt idx="2003">
                  <c:v>0.72723379629314877</c:v>
                </c:pt>
                <c:pt idx="2004">
                  <c:v>0.72745370370103046</c:v>
                </c:pt>
                <c:pt idx="2005">
                  <c:v>0.72763888888584916</c:v>
                </c:pt>
                <c:pt idx="2006">
                  <c:v>0.72785879629373085</c:v>
                </c:pt>
                <c:pt idx="2007">
                  <c:v>0.72806712962483289</c:v>
                </c:pt>
                <c:pt idx="2008">
                  <c:v>0.72826388888643123</c:v>
                </c:pt>
                <c:pt idx="2009">
                  <c:v>0.72846064814802958</c:v>
                </c:pt>
                <c:pt idx="2010">
                  <c:v>0.72869212962541496</c:v>
                </c:pt>
                <c:pt idx="2011">
                  <c:v>0.72890046296379296</c:v>
                </c:pt>
                <c:pt idx="2012">
                  <c:v>0.729074074071832</c:v>
                </c:pt>
                <c:pt idx="2013">
                  <c:v>0.72928240740293404</c:v>
                </c:pt>
                <c:pt idx="2014">
                  <c:v>0.72946759258775273</c:v>
                </c:pt>
                <c:pt idx="2015">
                  <c:v>0.72966435184935108</c:v>
                </c:pt>
                <c:pt idx="2016">
                  <c:v>0.72990740740351612</c:v>
                </c:pt>
                <c:pt idx="2017">
                  <c:v>0.73011574074189411</c:v>
                </c:pt>
                <c:pt idx="2018">
                  <c:v>0.73033564814977581</c:v>
                </c:pt>
                <c:pt idx="2019">
                  <c:v>0.73056712962716119</c:v>
                </c:pt>
                <c:pt idx="2020">
                  <c:v>0.73077546295826323</c:v>
                </c:pt>
                <c:pt idx="2021">
                  <c:v>0.73099537036614493</c:v>
                </c:pt>
                <c:pt idx="2022">
                  <c:v>0.73121527777402662</c:v>
                </c:pt>
                <c:pt idx="2023">
                  <c:v>0.73142361111240461</c:v>
                </c:pt>
                <c:pt idx="2024">
                  <c:v>0.73160879629722331</c:v>
                </c:pt>
                <c:pt idx="2025">
                  <c:v>0.73181712962832535</c:v>
                </c:pt>
                <c:pt idx="2026">
                  <c:v>0.73204861110571073</c:v>
                </c:pt>
                <c:pt idx="2027">
                  <c:v>0.73228009259037208</c:v>
                </c:pt>
                <c:pt idx="2028">
                  <c:v>0.73247685185197042</c:v>
                </c:pt>
                <c:pt idx="2029">
                  <c:v>0.73269675925985212</c:v>
                </c:pt>
                <c:pt idx="2030">
                  <c:v>0.73295138888352085</c:v>
                </c:pt>
                <c:pt idx="2031">
                  <c:v>0.73317129629140254</c:v>
                </c:pt>
                <c:pt idx="2032">
                  <c:v>0.73348379629169358</c:v>
                </c:pt>
                <c:pt idx="2033">
                  <c:v>0.73366898147651227</c:v>
                </c:pt>
                <c:pt idx="2034">
                  <c:v>0.73384259259182727</c:v>
                </c:pt>
                <c:pt idx="2035">
                  <c:v>0.73406249999970896</c:v>
                </c:pt>
                <c:pt idx="2036">
                  <c:v>0.73445601851562969</c:v>
                </c:pt>
                <c:pt idx="2037">
                  <c:v>0.73467592592351139</c:v>
                </c:pt>
                <c:pt idx="2038">
                  <c:v>0.73486111110833008</c:v>
                </c:pt>
                <c:pt idx="2039">
                  <c:v>0.73503472222364508</c:v>
                </c:pt>
                <c:pt idx="2040">
                  <c:v>0.73553240740875481</c:v>
                </c:pt>
                <c:pt idx="2041">
                  <c:v>0.7357175925935735</c:v>
                </c:pt>
                <c:pt idx="2042">
                  <c:v>0.73589120370161254</c:v>
                </c:pt>
                <c:pt idx="2043">
                  <c:v>0.73607638888643123</c:v>
                </c:pt>
                <c:pt idx="2044">
                  <c:v>0.73648148147913162</c:v>
                </c:pt>
                <c:pt idx="2045">
                  <c:v>0.73665509258717066</c:v>
                </c:pt>
                <c:pt idx="2046">
                  <c:v>0.73682870370248565</c:v>
                </c:pt>
                <c:pt idx="2047">
                  <c:v>0.73701388888730435</c:v>
                </c:pt>
                <c:pt idx="2048">
                  <c:v>0.73745370370306773</c:v>
                </c:pt>
                <c:pt idx="2049">
                  <c:v>0.73763888888788642</c:v>
                </c:pt>
                <c:pt idx="2050">
                  <c:v>0.73781249999592546</c:v>
                </c:pt>
                <c:pt idx="2051">
                  <c:v>0.7380902777731535</c:v>
                </c:pt>
                <c:pt idx="2052">
                  <c:v>0.7383333333345945</c:v>
                </c:pt>
                <c:pt idx="2053">
                  <c:v>0.73851851851941319</c:v>
                </c:pt>
                <c:pt idx="2054">
                  <c:v>0.73896990740468027</c:v>
                </c:pt>
                <c:pt idx="2055">
                  <c:v>0.73916666666627862</c:v>
                </c:pt>
                <c:pt idx="2056">
                  <c:v>0.73934027777431766</c:v>
                </c:pt>
                <c:pt idx="2057">
                  <c:v>0.739537037035916</c:v>
                </c:pt>
                <c:pt idx="2058">
                  <c:v>0.73993055555183673</c:v>
                </c:pt>
                <c:pt idx="2059">
                  <c:v>0.74011574073665543</c:v>
                </c:pt>
                <c:pt idx="2060">
                  <c:v>0.74033564814453712</c:v>
                </c:pt>
                <c:pt idx="2061">
                  <c:v>0.74063657407532446</c:v>
                </c:pt>
                <c:pt idx="2062">
                  <c:v>0.7408564814759302</c:v>
                </c:pt>
                <c:pt idx="2063">
                  <c:v>0.74111111110687489</c:v>
                </c:pt>
                <c:pt idx="2064">
                  <c:v>0.74136574073781958</c:v>
                </c:pt>
                <c:pt idx="2065">
                  <c:v>0.74443287037138361</c:v>
                </c:pt>
                <c:pt idx="2066">
                  <c:v>0.74475694444117835</c:v>
                </c:pt>
                <c:pt idx="2067">
                  <c:v>0.74510416666453239</c:v>
                </c:pt>
                <c:pt idx="2068">
                  <c:v>0.74543981481110677</c:v>
                </c:pt>
                <c:pt idx="2069">
                  <c:v>0.74577546295768116</c:v>
                </c:pt>
                <c:pt idx="2070">
                  <c:v>0.7461111111115315</c:v>
                </c:pt>
                <c:pt idx="2071">
                  <c:v>0.74644675925810589</c:v>
                </c:pt>
                <c:pt idx="2072">
                  <c:v>0.74678240740468027</c:v>
                </c:pt>
                <c:pt idx="2073">
                  <c:v>0.74710648148175096</c:v>
                </c:pt>
                <c:pt idx="2074">
                  <c:v>0.7512731481474475</c:v>
                </c:pt>
                <c:pt idx="2075">
                  <c:v>0.75197916666365927</c:v>
                </c:pt>
                <c:pt idx="2076">
                  <c:v>0.75278935184906004</c:v>
                </c:pt>
                <c:pt idx="2077">
                  <c:v>0.75363425925752381</c:v>
                </c:pt>
                <c:pt idx="2078">
                  <c:v>0.75446759258920792</c:v>
                </c:pt>
                <c:pt idx="2079">
                  <c:v>0.75530092592089204</c:v>
                </c:pt>
                <c:pt idx="2080">
                  <c:v>0.75614583332935581</c:v>
                </c:pt>
                <c:pt idx="2081">
                  <c:v>0.75699074073781958</c:v>
                </c:pt>
                <c:pt idx="2082">
                  <c:v>0.757708333330811</c:v>
                </c:pt>
                <c:pt idx="2083">
                  <c:v>0.75840277777751908</c:v>
                </c:pt>
                <c:pt idx="2084">
                  <c:v>0.7591203703705105</c:v>
                </c:pt>
                <c:pt idx="2085">
                  <c:v>0.75982638888672227</c:v>
                </c:pt>
                <c:pt idx="2086">
                  <c:v>0.76060185184906004</c:v>
                </c:pt>
                <c:pt idx="2087">
                  <c:v>0.76130787036527181</c:v>
                </c:pt>
                <c:pt idx="2088">
                  <c:v>0.762800925920601</c:v>
                </c:pt>
                <c:pt idx="2089">
                  <c:v>0.762974537035916</c:v>
                </c:pt>
                <c:pt idx="2090">
                  <c:v>0.76315972222073469</c:v>
                </c:pt>
                <c:pt idx="2091">
                  <c:v>0.76334490740555339</c:v>
                </c:pt>
                <c:pt idx="2092">
                  <c:v>0.76354166666715173</c:v>
                </c:pt>
                <c:pt idx="2093">
                  <c:v>0.76372685185197042</c:v>
                </c:pt>
                <c:pt idx="2094">
                  <c:v>0.76392361110629281</c:v>
                </c:pt>
                <c:pt idx="2095">
                  <c:v>0.76409722222160781</c:v>
                </c:pt>
                <c:pt idx="2096">
                  <c:v>0.76430555555270985</c:v>
                </c:pt>
                <c:pt idx="2097">
                  <c:v>0.76453703703737119</c:v>
                </c:pt>
                <c:pt idx="2098">
                  <c:v>0.76473379629169358</c:v>
                </c:pt>
                <c:pt idx="2099">
                  <c:v>0.76491898147651227</c:v>
                </c:pt>
                <c:pt idx="2100">
                  <c:v>0.76512731481489027</c:v>
                </c:pt>
                <c:pt idx="2101">
                  <c:v>0.76534722222277196</c:v>
                </c:pt>
                <c:pt idx="2102">
                  <c:v>0.76553240740759065</c:v>
                </c:pt>
                <c:pt idx="2103">
                  <c:v>0.76572916666191304</c:v>
                </c:pt>
                <c:pt idx="2104">
                  <c:v>0.76592592592351139</c:v>
                </c:pt>
                <c:pt idx="2105">
                  <c:v>0.76611111110833008</c:v>
                </c:pt>
                <c:pt idx="2106">
                  <c:v>0.76630787036992842</c:v>
                </c:pt>
                <c:pt idx="2107">
                  <c:v>0.76648148147796746</c:v>
                </c:pt>
                <c:pt idx="2108">
                  <c:v>0.7667245370321325</c:v>
                </c:pt>
                <c:pt idx="2109">
                  <c:v>0.7668981481474475</c:v>
                </c:pt>
                <c:pt idx="2110">
                  <c:v>0.76708333333226619</c:v>
                </c:pt>
                <c:pt idx="2111">
                  <c:v>0.76725694444030523</c:v>
                </c:pt>
                <c:pt idx="2112">
                  <c:v>0.76744212962512393</c:v>
                </c:pt>
                <c:pt idx="2113">
                  <c:v>0.76763888888672227</c:v>
                </c:pt>
                <c:pt idx="2114">
                  <c:v>0.76782407407154096</c:v>
                </c:pt>
                <c:pt idx="2115">
                  <c:v>0.76815972221811535</c:v>
                </c:pt>
                <c:pt idx="2116">
                  <c:v>0.76834490740293404</c:v>
                </c:pt>
                <c:pt idx="2117">
                  <c:v>0.76851851851824904</c:v>
                </c:pt>
                <c:pt idx="2118">
                  <c:v>0.76870370370306773</c:v>
                </c:pt>
                <c:pt idx="2119">
                  <c:v>0.76887731481110677</c:v>
                </c:pt>
                <c:pt idx="2120">
                  <c:v>0.76906249999592546</c:v>
                </c:pt>
                <c:pt idx="2121">
                  <c:v>0.76924768518074416</c:v>
                </c:pt>
                <c:pt idx="2122">
                  <c:v>0.7695833333345945</c:v>
                </c:pt>
                <c:pt idx="2123">
                  <c:v>0.76975694444263354</c:v>
                </c:pt>
                <c:pt idx="2124">
                  <c:v>0.76994212962745223</c:v>
                </c:pt>
                <c:pt idx="2125">
                  <c:v>0.77012731481227092</c:v>
                </c:pt>
                <c:pt idx="2126">
                  <c:v>0.77030092592030996</c:v>
                </c:pt>
                <c:pt idx="2127">
                  <c:v>0.77050925925868796</c:v>
                </c:pt>
                <c:pt idx="2128">
                  <c:v>0.77072916666656965</c:v>
                </c:pt>
                <c:pt idx="2129">
                  <c:v>0.77093749999767169</c:v>
                </c:pt>
                <c:pt idx="2130">
                  <c:v>0.77111111110571073</c:v>
                </c:pt>
                <c:pt idx="2131">
                  <c:v>0.77137731481343508</c:v>
                </c:pt>
                <c:pt idx="2132">
                  <c:v>0.77155092592147412</c:v>
                </c:pt>
                <c:pt idx="2133">
                  <c:v>0.77173611110629281</c:v>
                </c:pt>
                <c:pt idx="2134">
                  <c:v>0.77207175926014315</c:v>
                </c:pt>
                <c:pt idx="2135">
                  <c:v>0.77223379629140254</c:v>
                </c:pt>
                <c:pt idx="2136">
                  <c:v>0.77241898147622123</c:v>
                </c:pt>
                <c:pt idx="2137">
                  <c:v>0.77261574073781958</c:v>
                </c:pt>
                <c:pt idx="2138">
                  <c:v>0.77283564814570127</c:v>
                </c:pt>
                <c:pt idx="2139">
                  <c:v>0.77306712963036261</c:v>
                </c:pt>
                <c:pt idx="2140">
                  <c:v>0.77327546296146465</c:v>
                </c:pt>
                <c:pt idx="2141">
                  <c:v>0.77349537036934635</c:v>
                </c:pt>
                <c:pt idx="2142">
                  <c:v>0.77371527777722804</c:v>
                </c:pt>
                <c:pt idx="2143">
                  <c:v>0.77392361110833008</c:v>
                </c:pt>
                <c:pt idx="2144">
                  <c:v>0.77410879629314877</c:v>
                </c:pt>
                <c:pt idx="2145">
                  <c:v>0.77435185184731381</c:v>
                </c:pt>
                <c:pt idx="2146">
                  <c:v>0.77456018518569181</c:v>
                </c:pt>
                <c:pt idx="2147">
                  <c:v>0.77475694444001419</c:v>
                </c:pt>
                <c:pt idx="2148">
                  <c:v>0.77500000000145519</c:v>
                </c:pt>
                <c:pt idx="2149">
                  <c:v>0.77518518518627388</c:v>
                </c:pt>
                <c:pt idx="2150">
                  <c:v>0.77550925925606862</c:v>
                </c:pt>
                <c:pt idx="2151">
                  <c:v>0.77568287037138361</c:v>
                </c:pt>
                <c:pt idx="2152">
                  <c:v>0.77586805555620231</c:v>
                </c:pt>
                <c:pt idx="2153">
                  <c:v>0.776053240741021</c:v>
                </c:pt>
                <c:pt idx="2154">
                  <c:v>0.77630787037196569</c:v>
                </c:pt>
                <c:pt idx="2155">
                  <c:v>0.77648148148000473</c:v>
                </c:pt>
                <c:pt idx="2156">
                  <c:v>0.78025462962978054</c:v>
                </c:pt>
                <c:pt idx="2157">
                  <c:v>0.78059027777635492</c:v>
                </c:pt>
                <c:pt idx="2158">
                  <c:v>0.78092592592292931</c:v>
                </c:pt>
                <c:pt idx="2159">
                  <c:v>0.78125</c:v>
                </c:pt>
                <c:pt idx="2160">
                  <c:v>0.78142361110803904</c:v>
                </c:pt>
                <c:pt idx="2161">
                  <c:v>0.78160879629285773</c:v>
                </c:pt>
                <c:pt idx="2162">
                  <c:v>0.78194444443943212</c:v>
                </c:pt>
                <c:pt idx="2163">
                  <c:v>0.78212962962425081</c:v>
                </c:pt>
                <c:pt idx="2164">
                  <c:v>0.78232638888584916</c:v>
                </c:pt>
                <c:pt idx="2165">
                  <c:v>0.78256944444001419</c:v>
                </c:pt>
                <c:pt idx="2166">
                  <c:v>0.78277777777839219</c:v>
                </c:pt>
                <c:pt idx="2167">
                  <c:v>0.78300925925577758</c:v>
                </c:pt>
                <c:pt idx="2168">
                  <c:v>0.78322916666365927</c:v>
                </c:pt>
                <c:pt idx="2169">
                  <c:v>0.78346064814832062</c:v>
                </c:pt>
                <c:pt idx="2170">
                  <c:v>0.78370370370248565</c:v>
                </c:pt>
                <c:pt idx="2171">
                  <c:v>0.78395833333343035</c:v>
                </c:pt>
                <c:pt idx="2172">
                  <c:v>0.78421296296437504</c:v>
                </c:pt>
                <c:pt idx="2173">
                  <c:v>0.78444444444176042</c:v>
                </c:pt>
                <c:pt idx="2174">
                  <c:v>0.78464120370335877</c:v>
                </c:pt>
                <c:pt idx="2175">
                  <c:v>0.78498842592671281</c:v>
                </c:pt>
                <c:pt idx="2176">
                  <c:v>0.78516203703475185</c:v>
                </c:pt>
                <c:pt idx="2177">
                  <c:v>0.78537037036585389</c:v>
                </c:pt>
                <c:pt idx="2178">
                  <c:v>0.78571759258920792</c:v>
                </c:pt>
                <c:pt idx="2179">
                  <c:v>0.78590277777402662</c:v>
                </c:pt>
                <c:pt idx="2180">
                  <c:v>0.78608796295884531</c:v>
                </c:pt>
                <c:pt idx="2181">
                  <c:v>0.786412037035916</c:v>
                </c:pt>
                <c:pt idx="2182">
                  <c:v>0.78662037036701804</c:v>
                </c:pt>
                <c:pt idx="2183">
                  <c:v>0.78690972222102573</c:v>
                </c:pt>
                <c:pt idx="2184">
                  <c:v>0.78715277777519077</c:v>
                </c:pt>
                <c:pt idx="2185">
                  <c:v>0.78736111110629281</c:v>
                </c:pt>
                <c:pt idx="2186">
                  <c:v>0.78760416666773381</c:v>
                </c:pt>
                <c:pt idx="2187">
                  <c:v>0.78792824073752854</c:v>
                </c:pt>
                <c:pt idx="2188">
                  <c:v>0.78812499999912689</c:v>
                </c:pt>
                <c:pt idx="2189">
                  <c:v>0.78846064814570127</c:v>
                </c:pt>
                <c:pt idx="2190">
                  <c:v>0.78864583333051996</c:v>
                </c:pt>
                <c:pt idx="2191">
                  <c:v>0.78893518518452765</c:v>
                </c:pt>
                <c:pt idx="2192">
                  <c:v>0.78914351851562969</c:v>
                </c:pt>
                <c:pt idx="2193">
                  <c:v>0.78942129629285773</c:v>
                </c:pt>
                <c:pt idx="2194">
                  <c:v>0.78964120370073942</c:v>
                </c:pt>
                <c:pt idx="2195">
                  <c:v>0.78991898147796746</c:v>
                </c:pt>
                <c:pt idx="2196">
                  <c:v>0.79012731481634546</c:v>
                </c:pt>
                <c:pt idx="2197">
                  <c:v>0.7903472222169512</c:v>
                </c:pt>
                <c:pt idx="2198">
                  <c:v>0.79071759259386454</c:v>
                </c:pt>
                <c:pt idx="2199">
                  <c:v>0.79089120370190358</c:v>
                </c:pt>
                <c:pt idx="2200">
                  <c:v>0.79109953703300562</c:v>
                </c:pt>
                <c:pt idx="2201">
                  <c:v>0.79140046296379296</c:v>
                </c:pt>
                <c:pt idx="2202">
                  <c:v>0.79163194444117835</c:v>
                </c:pt>
                <c:pt idx="2203">
                  <c:v>0.79187499999534339</c:v>
                </c:pt>
                <c:pt idx="2204">
                  <c:v>0.79214120370306773</c:v>
                </c:pt>
                <c:pt idx="2205">
                  <c:v>0.79236111111094942</c:v>
                </c:pt>
                <c:pt idx="2206">
                  <c:v>0.79261574074189411</c:v>
                </c:pt>
                <c:pt idx="2207">
                  <c:v>0.7928472222192795</c:v>
                </c:pt>
                <c:pt idx="2208">
                  <c:v>0.79310185185022419</c:v>
                </c:pt>
                <c:pt idx="2209">
                  <c:v>0.79335648148116888</c:v>
                </c:pt>
                <c:pt idx="2210">
                  <c:v>0.79359953703533392</c:v>
                </c:pt>
                <c:pt idx="2211">
                  <c:v>0.79381944444321562</c:v>
                </c:pt>
                <c:pt idx="2212">
                  <c:v>0.794050925920601</c:v>
                </c:pt>
                <c:pt idx="2213">
                  <c:v>0.79431712962832535</c:v>
                </c:pt>
                <c:pt idx="2214">
                  <c:v>0.79453703703620704</c:v>
                </c:pt>
                <c:pt idx="2215">
                  <c:v>0.79478009259037208</c:v>
                </c:pt>
                <c:pt idx="2216">
                  <c:v>0.79502314814453712</c:v>
                </c:pt>
                <c:pt idx="2217">
                  <c:v>0.79526620369870216</c:v>
                </c:pt>
                <c:pt idx="2218">
                  <c:v>0.79550925926014315</c:v>
                </c:pt>
                <c:pt idx="2219">
                  <c:v>0.79576388888381189</c:v>
                </c:pt>
                <c:pt idx="2220">
                  <c:v>0.79601851851475658</c:v>
                </c:pt>
                <c:pt idx="2221">
                  <c:v>0.79624999999941792</c:v>
                </c:pt>
                <c:pt idx="2222">
                  <c:v>0.79649305555358296</c:v>
                </c:pt>
                <c:pt idx="2223">
                  <c:v>0.796770833330811</c:v>
                </c:pt>
                <c:pt idx="2224">
                  <c:v>0.79702546296175569</c:v>
                </c:pt>
                <c:pt idx="2225">
                  <c:v>0.79722222222335404</c:v>
                </c:pt>
                <c:pt idx="2226">
                  <c:v>0.79748842592380242</c:v>
                </c:pt>
                <c:pt idx="2227">
                  <c:v>0.79773148147796746</c:v>
                </c:pt>
                <c:pt idx="2228">
                  <c:v>0.79802083333197515</c:v>
                </c:pt>
                <c:pt idx="2229">
                  <c:v>0.79822916666307719</c:v>
                </c:pt>
                <c:pt idx="2230">
                  <c:v>0.79851851851708489</c:v>
                </c:pt>
                <c:pt idx="2231">
                  <c:v>0.79873842592496658</c:v>
                </c:pt>
                <c:pt idx="2232">
                  <c:v>0.79902777777897427</c:v>
                </c:pt>
                <c:pt idx="2233">
                  <c:v>0.79927083333313931</c:v>
                </c:pt>
                <c:pt idx="2234">
                  <c:v>0.79954861111036735</c:v>
                </c:pt>
                <c:pt idx="2235">
                  <c:v>0.79979166666453239</c:v>
                </c:pt>
                <c:pt idx="2236">
                  <c:v>0.80003472221869742</c:v>
                </c:pt>
                <c:pt idx="2237">
                  <c:v>0.80030092592642177</c:v>
                </c:pt>
                <c:pt idx="2238">
                  <c:v>0.80050925925752381</c:v>
                </c:pt>
                <c:pt idx="2239">
                  <c:v>0.80078703703475185</c:v>
                </c:pt>
                <c:pt idx="2240">
                  <c:v>0.80101851851941319</c:v>
                </c:pt>
                <c:pt idx="2241">
                  <c:v>0.80128472221986158</c:v>
                </c:pt>
                <c:pt idx="2242">
                  <c:v>0.80149305555096362</c:v>
                </c:pt>
                <c:pt idx="2243">
                  <c:v>0.80177083332819166</c:v>
                </c:pt>
                <c:pt idx="2244">
                  <c:v>0.80199074073607335</c:v>
                </c:pt>
                <c:pt idx="2245">
                  <c:v>0.80226851851330139</c:v>
                </c:pt>
                <c:pt idx="2246">
                  <c:v>0.80252314814424608</c:v>
                </c:pt>
                <c:pt idx="2247">
                  <c:v>0.80276620369841112</c:v>
                </c:pt>
                <c:pt idx="2248">
                  <c:v>0.80571759259328246</c:v>
                </c:pt>
                <c:pt idx="2249">
                  <c:v>0.80605324073985685</c:v>
                </c:pt>
                <c:pt idx="2250">
                  <c:v>0.80640046296321088</c:v>
                </c:pt>
                <c:pt idx="2251">
                  <c:v>0.80672453703300562</c:v>
                </c:pt>
                <c:pt idx="2252">
                  <c:v>0.80706018517958</c:v>
                </c:pt>
                <c:pt idx="2253">
                  <c:v>0.80739583333343035</c:v>
                </c:pt>
                <c:pt idx="2254">
                  <c:v>0.80767361111065838</c:v>
                </c:pt>
                <c:pt idx="2255">
                  <c:v>0.80784722221869742</c:v>
                </c:pt>
                <c:pt idx="2256">
                  <c:v>0.80806712962657912</c:v>
                </c:pt>
                <c:pt idx="2257">
                  <c:v>0.80839120370364981</c:v>
                </c:pt>
                <c:pt idx="2258">
                  <c:v>0.80858796295797219</c:v>
                </c:pt>
                <c:pt idx="2259">
                  <c:v>0.80878472221957054</c:v>
                </c:pt>
                <c:pt idx="2260">
                  <c:v>0.80920138888905058</c:v>
                </c:pt>
                <c:pt idx="2261">
                  <c:v>0.80942129629693227</c:v>
                </c:pt>
                <c:pt idx="2262">
                  <c:v>0.809710648143664</c:v>
                </c:pt>
                <c:pt idx="2263">
                  <c:v>0.80998842592089204</c:v>
                </c:pt>
                <c:pt idx="2264">
                  <c:v>0.81024305555183673</c:v>
                </c:pt>
                <c:pt idx="2265">
                  <c:v>0.81049768518278142</c:v>
                </c:pt>
                <c:pt idx="2266">
                  <c:v>0.81074074073694646</c:v>
                </c:pt>
                <c:pt idx="2267">
                  <c:v>0.8110185185141745</c:v>
                </c:pt>
                <c:pt idx="2268">
                  <c:v>0.8112615740756155</c:v>
                </c:pt>
                <c:pt idx="2269">
                  <c:v>0.81150462962978054</c:v>
                </c:pt>
                <c:pt idx="2270">
                  <c:v>0.81173611110716593</c:v>
                </c:pt>
                <c:pt idx="2271">
                  <c:v>0.81201388888439396</c:v>
                </c:pt>
                <c:pt idx="2272">
                  <c:v>0.81221064814599231</c:v>
                </c:pt>
                <c:pt idx="2273">
                  <c:v>0.812430555553874</c:v>
                </c:pt>
                <c:pt idx="2274">
                  <c:v>0.81273148147738539</c:v>
                </c:pt>
                <c:pt idx="2275">
                  <c:v>0.81296296296204673</c:v>
                </c:pt>
                <c:pt idx="2276">
                  <c:v>0.81326388888555812</c:v>
                </c:pt>
                <c:pt idx="2277">
                  <c:v>0.81343750000087311</c:v>
                </c:pt>
                <c:pt idx="2278">
                  <c:v>0.81371527777810115</c:v>
                </c:pt>
                <c:pt idx="2279">
                  <c:v>0.81394675925548654</c:v>
                </c:pt>
                <c:pt idx="2280">
                  <c:v>0.81422453703271458</c:v>
                </c:pt>
                <c:pt idx="2281">
                  <c:v>0.81449074074043892</c:v>
                </c:pt>
                <c:pt idx="2282">
                  <c:v>0.81486111111007631</c:v>
                </c:pt>
                <c:pt idx="2283">
                  <c:v>0.81503472221811535</c:v>
                </c:pt>
                <c:pt idx="2284">
                  <c:v>0.81525462962599704</c:v>
                </c:pt>
                <c:pt idx="2285">
                  <c:v>0.81552083333372138</c:v>
                </c:pt>
                <c:pt idx="2286">
                  <c:v>0.81570601851854008</c:v>
                </c:pt>
                <c:pt idx="2287">
                  <c:v>0.81611111111124046</c:v>
                </c:pt>
                <c:pt idx="2288">
                  <c:v>0.81630787036556285</c:v>
                </c:pt>
                <c:pt idx="2289">
                  <c:v>0.81648148148087785</c:v>
                </c:pt>
                <c:pt idx="2290">
                  <c:v>0.81668981481197989</c:v>
                </c:pt>
                <c:pt idx="2291">
                  <c:v>0.81712962962774327</c:v>
                </c:pt>
                <c:pt idx="2292">
                  <c:v>0.81731481481256196</c:v>
                </c:pt>
                <c:pt idx="2293">
                  <c:v>0.81759259258979</c:v>
                </c:pt>
                <c:pt idx="2294">
                  <c:v>0.81780092592089204</c:v>
                </c:pt>
                <c:pt idx="2295">
                  <c:v>0.81804398148233304</c:v>
                </c:pt>
                <c:pt idx="2296">
                  <c:v>0.81822916666715173</c:v>
                </c:pt>
                <c:pt idx="2297">
                  <c:v>0.81851851851388346</c:v>
                </c:pt>
                <c:pt idx="2298">
                  <c:v>0.81874999999854481</c:v>
                </c:pt>
                <c:pt idx="2299">
                  <c:v>0.81902777777577285</c:v>
                </c:pt>
                <c:pt idx="2300">
                  <c:v>0.81925925926043419</c:v>
                </c:pt>
                <c:pt idx="2301">
                  <c:v>0.81953703703766223</c:v>
                </c:pt>
                <c:pt idx="2302">
                  <c:v>0.81976851851504762</c:v>
                </c:pt>
                <c:pt idx="2303">
                  <c:v>0.82001157406921266</c:v>
                </c:pt>
                <c:pt idx="2304">
                  <c:v>0.82026620370015735</c:v>
                </c:pt>
                <c:pt idx="2305">
                  <c:v>0.82050925925432239</c:v>
                </c:pt>
                <c:pt idx="2306">
                  <c:v>0.82074074073898373</c:v>
                </c:pt>
                <c:pt idx="2307">
                  <c:v>0.82103009259299142</c:v>
                </c:pt>
                <c:pt idx="2308">
                  <c:v>0.82129629629343981</c:v>
                </c:pt>
                <c:pt idx="2309">
                  <c:v>0.82152777777810115</c:v>
                </c:pt>
                <c:pt idx="2310">
                  <c:v>0.82180555555532919</c:v>
                </c:pt>
                <c:pt idx="2311">
                  <c:v>0.82204861110949423</c:v>
                </c:pt>
                <c:pt idx="2312">
                  <c:v>0.82230324074043892</c:v>
                </c:pt>
                <c:pt idx="2313">
                  <c:v>0.82256944444088731</c:v>
                </c:pt>
                <c:pt idx="2314">
                  <c:v>0.822858796294895</c:v>
                </c:pt>
                <c:pt idx="2315">
                  <c:v>0.82312499999534339</c:v>
                </c:pt>
                <c:pt idx="2316">
                  <c:v>0.82339120370306773</c:v>
                </c:pt>
                <c:pt idx="2317">
                  <c:v>0.82361111111094942</c:v>
                </c:pt>
                <c:pt idx="2318">
                  <c:v>0.82391203703446081</c:v>
                </c:pt>
                <c:pt idx="2319">
                  <c:v>0.82414351851912215</c:v>
                </c:pt>
                <c:pt idx="2320">
                  <c:v>0.82440972221957054</c:v>
                </c:pt>
                <c:pt idx="2321">
                  <c:v>0.82464120370423188</c:v>
                </c:pt>
                <c:pt idx="2322">
                  <c:v>0.82488425925839692</c:v>
                </c:pt>
                <c:pt idx="2323">
                  <c:v>0.82516203703562496</c:v>
                </c:pt>
                <c:pt idx="2324">
                  <c:v>0.82545138888963265</c:v>
                </c:pt>
                <c:pt idx="2325">
                  <c:v>0.82568287036701804</c:v>
                </c:pt>
                <c:pt idx="2326">
                  <c:v>0.82590277777489973</c:v>
                </c:pt>
                <c:pt idx="2327">
                  <c:v>0.82612268518278142</c:v>
                </c:pt>
                <c:pt idx="2328">
                  <c:v>0.82633101851388346</c:v>
                </c:pt>
                <c:pt idx="2329">
                  <c:v>0.82659722222160781</c:v>
                </c:pt>
                <c:pt idx="2330">
                  <c:v>0.8268171296294895</c:v>
                </c:pt>
                <c:pt idx="2331">
                  <c:v>0.82708333332993789</c:v>
                </c:pt>
                <c:pt idx="2332">
                  <c:v>0.82728009259153623</c:v>
                </c:pt>
                <c:pt idx="2333">
                  <c:v>0.82747685185313458</c:v>
                </c:pt>
                <c:pt idx="2334">
                  <c:v>0.82770833333051996</c:v>
                </c:pt>
                <c:pt idx="2335">
                  <c:v>0.827916666661622</c:v>
                </c:pt>
                <c:pt idx="2336">
                  <c:v>0.828125</c:v>
                </c:pt>
                <c:pt idx="2337">
                  <c:v>0.82836805555416504</c:v>
                </c:pt>
                <c:pt idx="2338">
                  <c:v>0.82858796296204673</c:v>
                </c:pt>
                <c:pt idx="2339">
                  <c:v>0.83571759259211831</c:v>
                </c:pt>
                <c:pt idx="2340">
                  <c:v>0.83603009259240935</c:v>
                </c:pt>
                <c:pt idx="2341">
                  <c:v>0.83637731481576338</c:v>
                </c:pt>
                <c:pt idx="2342">
                  <c:v>0.83671296296233777</c:v>
                </c:pt>
                <c:pt idx="2343">
                  <c:v>0.83704861110891216</c:v>
                </c:pt>
                <c:pt idx="2344">
                  <c:v>0.83738425925548654</c:v>
                </c:pt>
                <c:pt idx="2345">
                  <c:v>0.83771990740206093</c:v>
                </c:pt>
                <c:pt idx="2346">
                  <c:v>0.83805555555591127</c:v>
                </c:pt>
                <c:pt idx="2347">
                  <c:v>0.84497685184760485</c:v>
                </c:pt>
                <c:pt idx="2348">
                  <c:v>0.84591435184847796</c:v>
                </c:pt>
                <c:pt idx="2349">
                  <c:v>0.84709490740351612</c:v>
                </c:pt>
                <c:pt idx="2350">
                  <c:v>0.84804398148116888</c:v>
                </c:pt>
                <c:pt idx="2351">
                  <c:v>0.84895833332848269</c:v>
                </c:pt>
                <c:pt idx="2352">
                  <c:v>0.84965277777519077</c:v>
                </c:pt>
                <c:pt idx="2353">
                  <c:v>0.85039351851446554</c:v>
                </c:pt>
                <c:pt idx="2354">
                  <c:v>0.85121527777664596</c:v>
                </c:pt>
                <c:pt idx="2355">
                  <c:v>0.85217592592380242</c:v>
                </c:pt>
                <c:pt idx="2356">
                  <c:v>0.85298611110920319</c:v>
                </c:pt>
                <c:pt idx="2357">
                  <c:v>0.85390046296379296</c:v>
                </c:pt>
                <c:pt idx="2358">
                  <c:v>0.85474537036498077</c:v>
                </c:pt>
                <c:pt idx="2359">
                  <c:v>0.85574074073520023</c:v>
                </c:pt>
                <c:pt idx="2360">
                  <c:v>0.85663194444350665</c:v>
                </c:pt>
                <c:pt idx="2361">
                  <c:v>0.85765046296000946</c:v>
                </c:pt>
                <c:pt idx="2362">
                  <c:v>0.85863425926072523</c:v>
                </c:pt>
                <c:pt idx="2363">
                  <c:v>0.85959490740788169</c:v>
                </c:pt>
                <c:pt idx="2364">
                  <c:v>0.86041666666278616</c:v>
                </c:pt>
                <c:pt idx="2365">
                  <c:v>0.86128472221753327</c:v>
                </c:pt>
                <c:pt idx="2366">
                  <c:v>0.86349537036585389</c:v>
                </c:pt>
                <c:pt idx="2367">
                  <c:v>0.86369212962745223</c:v>
                </c:pt>
                <c:pt idx="2368">
                  <c:v>0.86398148148145992</c:v>
                </c:pt>
                <c:pt idx="2369">
                  <c:v>0.86420138888934162</c:v>
                </c:pt>
                <c:pt idx="2370">
                  <c:v>0.864432870366727</c:v>
                </c:pt>
                <c:pt idx="2371">
                  <c:v>0.86461805555154569</c:v>
                </c:pt>
                <c:pt idx="2372">
                  <c:v>0.86486111110571073</c:v>
                </c:pt>
                <c:pt idx="2373">
                  <c:v>0.86506944444408873</c:v>
                </c:pt>
                <c:pt idx="2374">
                  <c:v>0.86527777777519077</c:v>
                </c:pt>
                <c:pt idx="2375">
                  <c:v>0.86549768518307246</c:v>
                </c:pt>
                <c:pt idx="2376">
                  <c:v>0.8657060185141745</c:v>
                </c:pt>
                <c:pt idx="2377">
                  <c:v>0.86590277777577285</c:v>
                </c:pt>
                <c:pt idx="2378">
                  <c:v>0.86609953703737119</c:v>
                </c:pt>
                <c:pt idx="2379">
                  <c:v>0.86628472222218988</c:v>
                </c:pt>
                <c:pt idx="2380">
                  <c:v>0.86648148147651227</c:v>
                </c:pt>
                <c:pt idx="2381">
                  <c:v>0.86671296296117362</c:v>
                </c:pt>
                <c:pt idx="2382">
                  <c:v>0.86692129629227566</c:v>
                </c:pt>
                <c:pt idx="2383">
                  <c:v>0.86710648147709435</c:v>
                </c:pt>
                <c:pt idx="2384">
                  <c:v>0.86731481481547235</c:v>
                </c:pt>
                <c:pt idx="2385">
                  <c:v>0.86753472222335404</c:v>
                </c:pt>
                <c:pt idx="2386">
                  <c:v>0.86771990740817273</c:v>
                </c:pt>
                <c:pt idx="2387">
                  <c:v>0.86791666666249512</c:v>
                </c:pt>
                <c:pt idx="2388">
                  <c:v>0.86813657407037681</c:v>
                </c:pt>
                <c:pt idx="2389">
                  <c:v>0.86834490740875481</c:v>
                </c:pt>
                <c:pt idx="2390">
                  <c:v>0.86854166666307719</c:v>
                </c:pt>
                <c:pt idx="2391">
                  <c:v>0.86875000000145519</c:v>
                </c:pt>
                <c:pt idx="2392">
                  <c:v>0.86896990740206093</c:v>
                </c:pt>
                <c:pt idx="2393">
                  <c:v>0.86917824074043892</c:v>
                </c:pt>
                <c:pt idx="2394">
                  <c:v>0.86936342592525762</c:v>
                </c:pt>
                <c:pt idx="2395">
                  <c:v>0.86957175925635966</c:v>
                </c:pt>
                <c:pt idx="2396">
                  <c:v>0.8697800925874617</c:v>
                </c:pt>
                <c:pt idx="2397">
                  <c:v>0.86998842592583969</c:v>
                </c:pt>
                <c:pt idx="2398">
                  <c:v>0.87019675925694173</c:v>
                </c:pt>
                <c:pt idx="2399">
                  <c:v>0.87040509258804377</c:v>
                </c:pt>
                <c:pt idx="2400">
                  <c:v>0.87060185184964212</c:v>
                </c:pt>
                <c:pt idx="2401">
                  <c:v>0.87081018518074416</c:v>
                </c:pt>
                <c:pt idx="2402">
                  <c:v>0.87105324074218515</c:v>
                </c:pt>
                <c:pt idx="2403">
                  <c:v>0.87126157407328719</c:v>
                </c:pt>
                <c:pt idx="2404">
                  <c:v>0.87145833333488554</c:v>
                </c:pt>
                <c:pt idx="2405">
                  <c:v>0.87165509258920792</c:v>
                </c:pt>
                <c:pt idx="2406">
                  <c:v>0.87190972222015262</c:v>
                </c:pt>
                <c:pt idx="2407">
                  <c:v>0.87210648148175096</c:v>
                </c:pt>
                <c:pt idx="2408">
                  <c:v>0.87229166666656965</c:v>
                </c:pt>
                <c:pt idx="2409">
                  <c:v>0.87249999999767169</c:v>
                </c:pt>
                <c:pt idx="2410">
                  <c:v>0.87270833332877373</c:v>
                </c:pt>
                <c:pt idx="2411">
                  <c:v>0.87293981481343508</c:v>
                </c:pt>
                <c:pt idx="2412">
                  <c:v>0.87315972222131677</c:v>
                </c:pt>
                <c:pt idx="2413">
                  <c:v>0.87337962962919846</c:v>
                </c:pt>
                <c:pt idx="2414">
                  <c:v>0.8736226851833635</c:v>
                </c:pt>
                <c:pt idx="2415">
                  <c:v>0.87387731481430819</c:v>
                </c:pt>
                <c:pt idx="2416">
                  <c:v>0.87406249999912689</c:v>
                </c:pt>
                <c:pt idx="2417">
                  <c:v>0.87427083333022892</c:v>
                </c:pt>
                <c:pt idx="2418">
                  <c:v>0.87453703703795327</c:v>
                </c:pt>
                <c:pt idx="2419">
                  <c:v>0.87476851851533866</c:v>
                </c:pt>
                <c:pt idx="2420">
                  <c:v>0.875034722223063</c:v>
                </c:pt>
                <c:pt idx="2421">
                  <c:v>0.87527777777722804</c:v>
                </c:pt>
                <c:pt idx="2422">
                  <c:v>0.87550925925461343</c:v>
                </c:pt>
                <c:pt idx="2423">
                  <c:v>0.87570601851621177</c:v>
                </c:pt>
                <c:pt idx="2424">
                  <c:v>0.87615740740875481</c:v>
                </c:pt>
                <c:pt idx="2425">
                  <c:v>0.87631944444001419</c:v>
                </c:pt>
                <c:pt idx="2426">
                  <c:v>0.87652777777839219</c:v>
                </c:pt>
                <c:pt idx="2427">
                  <c:v>0.87699074074043892</c:v>
                </c:pt>
                <c:pt idx="2428">
                  <c:v>0.87718749999476131</c:v>
                </c:pt>
                <c:pt idx="2429">
                  <c:v>0.87737268517958</c:v>
                </c:pt>
                <c:pt idx="2430">
                  <c:v>0.88020833332848269</c:v>
                </c:pt>
                <c:pt idx="2431">
                  <c:v>0.88054398148233304</c:v>
                </c:pt>
                <c:pt idx="2432">
                  <c:v>0.88087962962890742</c:v>
                </c:pt>
                <c:pt idx="2433">
                  <c:v>0.88119212962919846</c:v>
                </c:pt>
                <c:pt idx="2434">
                  <c:v>0.88152777777577285</c:v>
                </c:pt>
                <c:pt idx="2435">
                  <c:v>0.88185185185284354</c:v>
                </c:pt>
                <c:pt idx="2436">
                  <c:v>0.88216435185313458</c:v>
                </c:pt>
                <c:pt idx="2437">
                  <c:v>0.88234953703795327</c:v>
                </c:pt>
                <c:pt idx="2438">
                  <c:v>0.88259259259211831</c:v>
                </c:pt>
                <c:pt idx="2439">
                  <c:v>0.88282407406950369</c:v>
                </c:pt>
                <c:pt idx="2440">
                  <c:v>0.88317129629285773</c:v>
                </c:pt>
                <c:pt idx="2441">
                  <c:v>0.88335648147767643</c:v>
                </c:pt>
                <c:pt idx="2442">
                  <c:v>0.88363425925490446</c:v>
                </c:pt>
                <c:pt idx="2443">
                  <c:v>0.88386574073956581</c:v>
                </c:pt>
                <c:pt idx="2444">
                  <c:v>0.8841550925935735</c:v>
                </c:pt>
                <c:pt idx="2445">
                  <c:v>0.88445601851708489</c:v>
                </c:pt>
                <c:pt idx="2446">
                  <c:v>0.88468749999447027</c:v>
                </c:pt>
                <c:pt idx="2447">
                  <c:v>0.88494212962541496</c:v>
                </c:pt>
                <c:pt idx="2448">
                  <c:v>0.88520833333313931</c:v>
                </c:pt>
                <c:pt idx="2449">
                  <c:v>0.88543981481052469</c:v>
                </c:pt>
                <c:pt idx="2450">
                  <c:v>0.88570601851824904</c:v>
                </c:pt>
                <c:pt idx="2451">
                  <c:v>0.88594907407241408</c:v>
                </c:pt>
                <c:pt idx="2452">
                  <c:v>0.88618055555707542</c:v>
                </c:pt>
                <c:pt idx="2453">
                  <c:v>0.88646990740380716</c:v>
                </c:pt>
                <c:pt idx="2454">
                  <c:v>0.88665509258862585</c:v>
                </c:pt>
                <c:pt idx="2455">
                  <c:v>0.88682870370394085</c:v>
                </c:pt>
                <c:pt idx="2456">
                  <c:v>0.88725694444292458</c:v>
                </c:pt>
                <c:pt idx="2457">
                  <c:v>0.88744212962774327</c:v>
                </c:pt>
                <c:pt idx="2458">
                  <c:v>0.88761574073578231</c:v>
                </c:pt>
                <c:pt idx="2459">
                  <c:v>0.88805555555154569</c:v>
                </c:pt>
                <c:pt idx="2460">
                  <c:v>0.88824074073636439</c:v>
                </c:pt>
                <c:pt idx="2461">
                  <c:v>0.88841435185167938</c:v>
                </c:pt>
                <c:pt idx="2462">
                  <c:v>0.88862268518278142</c:v>
                </c:pt>
                <c:pt idx="2463">
                  <c:v>0.88886574073694646</c:v>
                </c:pt>
                <c:pt idx="2464">
                  <c:v>0.8891087962911115</c:v>
                </c:pt>
                <c:pt idx="2465">
                  <c:v>0.8893518518525525</c:v>
                </c:pt>
                <c:pt idx="2466">
                  <c:v>0.88965277777606389</c:v>
                </c:pt>
                <c:pt idx="2467">
                  <c:v>0.88991898147651227</c:v>
                </c:pt>
                <c:pt idx="2468">
                  <c:v>0.89013888888439396</c:v>
                </c:pt>
                <c:pt idx="2469">
                  <c:v>0.89040509259211831</c:v>
                </c:pt>
                <c:pt idx="2470">
                  <c:v>0.89061342592322035</c:v>
                </c:pt>
                <c:pt idx="2471">
                  <c:v>0.89082175925432239</c:v>
                </c:pt>
                <c:pt idx="2472">
                  <c:v>0.89107638888526708</c:v>
                </c:pt>
                <c:pt idx="2473">
                  <c:v>0.89130787036992842</c:v>
                </c:pt>
                <c:pt idx="2474">
                  <c:v>0.89155092592409346</c:v>
                </c:pt>
                <c:pt idx="2475">
                  <c:v>0.89180555555503815</c:v>
                </c:pt>
                <c:pt idx="2476">
                  <c:v>0.89203703703242354</c:v>
                </c:pt>
                <c:pt idx="2477">
                  <c:v>0.89228009259386454</c:v>
                </c:pt>
                <c:pt idx="2478">
                  <c:v>0.89254629629431292</c:v>
                </c:pt>
                <c:pt idx="2479">
                  <c:v>0.89278935184847796</c:v>
                </c:pt>
                <c:pt idx="2480">
                  <c:v>0.89304398147942265</c:v>
                </c:pt>
                <c:pt idx="2481">
                  <c:v>0.89329861111036735</c:v>
                </c:pt>
                <c:pt idx="2482">
                  <c:v>0.89358796296437504</c:v>
                </c:pt>
                <c:pt idx="2483">
                  <c:v>0.89381944444176042</c:v>
                </c:pt>
                <c:pt idx="2484">
                  <c:v>0.89406249999592546</c:v>
                </c:pt>
                <c:pt idx="2485">
                  <c:v>0.8943055555500905</c:v>
                </c:pt>
                <c:pt idx="2486">
                  <c:v>0.89456018518103519</c:v>
                </c:pt>
                <c:pt idx="2487">
                  <c:v>0.89480324073520023</c:v>
                </c:pt>
                <c:pt idx="2488">
                  <c:v>0.89505787036614493</c:v>
                </c:pt>
                <c:pt idx="2489">
                  <c:v>0.89548611111240461</c:v>
                </c:pt>
                <c:pt idx="2490">
                  <c:v>0.89569444444350665</c:v>
                </c:pt>
                <c:pt idx="2491">
                  <c:v>0.90140046296437504</c:v>
                </c:pt>
                <c:pt idx="2492">
                  <c:v>0.90160879629547708</c:v>
                </c:pt>
                <c:pt idx="2493">
                  <c:v>0.90181712962657912</c:v>
                </c:pt>
                <c:pt idx="2494">
                  <c:v>0.90200231481139781</c:v>
                </c:pt>
                <c:pt idx="2495">
                  <c:v>0.90221064814977581</c:v>
                </c:pt>
                <c:pt idx="2496">
                  <c:v>0.90240740740409819</c:v>
                </c:pt>
                <c:pt idx="2497">
                  <c:v>0.90260416666569654</c:v>
                </c:pt>
                <c:pt idx="2498">
                  <c:v>0.90309027777402662</c:v>
                </c:pt>
                <c:pt idx="2499">
                  <c:v>0.90329861111240461</c:v>
                </c:pt>
                <c:pt idx="2500">
                  <c:v>0.90350694444350665</c:v>
                </c:pt>
                <c:pt idx="2501">
                  <c:v>0.90371527777460869</c:v>
                </c:pt>
                <c:pt idx="2502">
                  <c:v>0.90402777777489973</c:v>
                </c:pt>
                <c:pt idx="2503">
                  <c:v>0.90423611110600177</c:v>
                </c:pt>
                <c:pt idx="2504">
                  <c:v>0.90445601851388346</c:v>
                </c:pt>
                <c:pt idx="2505">
                  <c:v>0.90466435185226146</c:v>
                </c:pt>
                <c:pt idx="2506">
                  <c:v>0.9048726851833635</c:v>
                </c:pt>
                <c:pt idx="2507">
                  <c:v>0.90526620369928423</c:v>
                </c:pt>
                <c:pt idx="2508">
                  <c:v>0.90546296296088258</c:v>
                </c:pt>
                <c:pt idx="2509">
                  <c:v>0.90568287036876427</c:v>
                </c:pt>
                <c:pt idx="2510">
                  <c:v>0.90589120369986631</c:v>
                </c:pt>
                <c:pt idx="2511">
                  <c:v>0.90612268518452765</c:v>
                </c:pt>
                <c:pt idx="2512">
                  <c:v>0.90638888888497604</c:v>
                </c:pt>
                <c:pt idx="2513">
                  <c:v>0.90668981481576338</c:v>
                </c:pt>
                <c:pt idx="2514">
                  <c:v>0.90688657407008577</c:v>
                </c:pt>
                <c:pt idx="2515">
                  <c:v>0.90708333333168412</c:v>
                </c:pt>
                <c:pt idx="2516">
                  <c:v>0.90736111110891216</c:v>
                </c:pt>
                <c:pt idx="2517">
                  <c:v>0.90762731480936054</c:v>
                </c:pt>
                <c:pt idx="2518">
                  <c:v>0.90783564814773854</c:v>
                </c:pt>
                <c:pt idx="2519">
                  <c:v>0.90805555555562023</c:v>
                </c:pt>
                <c:pt idx="2520">
                  <c:v>0.90828703703300562</c:v>
                </c:pt>
                <c:pt idx="2521">
                  <c:v>0.91143518518219935</c:v>
                </c:pt>
                <c:pt idx="2522">
                  <c:v>0.91171296295942739</c:v>
                </c:pt>
                <c:pt idx="2523">
                  <c:v>0.91199074073665543</c:v>
                </c:pt>
                <c:pt idx="2524">
                  <c:v>0.91228009259066312</c:v>
                </c:pt>
                <c:pt idx="2525">
                  <c:v>0.91255787036789116</c:v>
                </c:pt>
                <c:pt idx="2526">
                  <c:v>0.9128240740756155</c:v>
                </c:pt>
                <c:pt idx="2527">
                  <c:v>0.91311342592234723</c:v>
                </c:pt>
                <c:pt idx="2528">
                  <c:v>0.91339120369957527</c:v>
                </c:pt>
                <c:pt idx="2529">
                  <c:v>0.91368055555358296</c:v>
                </c:pt>
                <c:pt idx="2530">
                  <c:v>0.9204976851833635</c:v>
                </c:pt>
                <c:pt idx="2531">
                  <c:v>0.92121527777635492</c:v>
                </c:pt>
                <c:pt idx="2532">
                  <c:v>0.92192129629256669</c:v>
                </c:pt>
                <c:pt idx="2533">
                  <c:v>0.92260416666249512</c:v>
                </c:pt>
                <c:pt idx="2534">
                  <c:v>0.92331018518598285</c:v>
                </c:pt>
                <c:pt idx="2535">
                  <c:v>0.92497685184935108</c:v>
                </c:pt>
                <c:pt idx="2536">
                  <c:v>0.9256597222192795</c:v>
                </c:pt>
                <c:pt idx="2537">
                  <c:v>0.92618055555067258</c:v>
                </c:pt>
                <c:pt idx="2538">
                  <c:v>0.92678240740497131</c:v>
                </c:pt>
                <c:pt idx="2539">
                  <c:v>0.92728009259008104</c:v>
                </c:pt>
                <c:pt idx="2540">
                  <c:v>0.92767361110600177</c:v>
                </c:pt>
                <c:pt idx="2541">
                  <c:v>0.92795138889050577</c:v>
                </c:pt>
                <c:pt idx="2542">
                  <c:v>0.92864583332993789</c:v>
                </c:pt>
                <c:pt idx="2543">
                  <c:v>0.92931712963036261</c:v>
                </c:pt>
                <c:pt idx="2544">
                  <c:v>0.92998842592351139</c:v>
                </c:pt>
                <c:pt idx="2545">
                  <c:v>0.93064814814715646</c:v>
                </c:pt>
                <c:pt idx="2546">
                  <c:v>0.93141203703271458</c:v>
                </c:pt>
                <c:pt idx="2547">
                  <c:v>0.93208333333313931</c:v>
                </c:pt>
                <c:pt idx="2548">
                  <c:v>0.93276620370306773</c:v>
                </c:pt>
                <c:pt idx="2549">
                  <c:v>0.93342592592671281</c:v>
                </c:pt>
                <c:pt idx="2550">
                  <c:v>0.93512731481314404</c:v>
                </c:pt>
                <c:pt idx="2551">
                  <c:v>0.93533564814424608</c:v>
                </c:pt>
                <c:pt idx="2552">
                  <c:v>0.93554398148262408</c:v>
                </c:pt>
                <c:pt idx="2553">
                  <c:v>0.93575231481372612</c:v>
                </c:pt>
                <c:pt idx="2554">
                  <c:v>0.93597222222160781</c:v>
                </c:pt>
                <c:pt idx="2555">
                  <c:v>0.93618055555270985</c:v>
                </c:pt>
                <c:pt idx="2556">
                  <c:v>0.93638888888381189</c:v>
                </c:pt>
                <c:pt idx="2557">
                  <c:v>0.93659722222218988</c:v>
                </c:pt>
                <c:pt idx="2558">
                  <c:v>0.93680555555329192</c:v>
                </c:pt>
                <c:pt idx="2559">
                  <c:v>0.93701388888439396</c:v>
                </c:pt>
                <c:pt idx="2560">
                  <c:v>0.93726851851533866</c:v>
                </c:pt>
                <c:pt idx="2561">
                  <c:v>0.9374768518464407</c:v>
                </c:pt>
                <c:pt idx="2562">
                  <c:v>0.93768518518481869</c:v>
                </c:pt>
                <c:pt idx="2563">
                  <c:v>0.93788194443914108</c:v>
                </c:pt>
                <c:pt idx="2564">
                  <c:v>0.93810185184702277</c:v>
                </c:pt>
                <c:pt idx="2565">
                  <c:v>0.93831018518540077</c:v>
                </c:pt>
                <c:pt idx="2566">
                  <c:v>0.93850694443972316</c:v>
                </c:pt>
                <c:pt idx="2567">
                  <c:v>0.93872685184760485</c:v>
                </c:pt>
                <c:pt idx="2568">
                  <c:v>0.93893518518598285</c:v>
                </c:pt>
                <c:pt idx="2569">
                  <c:v>0.93915509259386454</c:v>
                </c:pt>
                <c:pt idx="2570">
                  <c:v>0.93937499999447027</c:v>
                </c:pt>
                <c:pt idx="2571">
                  <c:v>0.93958333333284827</c:v>
                </c:pt>
                <c:pt idx="2572">
                  <c:v>0.93984953703329666</c:v>
                </c:pt>
                <c:pt idx="2573">
                  <c:v>0.94005787037167465</c:v>
                </c:pt>
                <c:pt idx="2574">
                  <c:v>0.94027777777228039</c:v>
                </c:pt>
                <c:pt idx="2575">
                  <c:v>0.94047453703387873</c:v>
                </c:pt>
                <c:pt idx="2576">
                  <c:v>0.94069444444176042</c:v>
                </c:pt>
                <c:pt idx="2577">
                  <c:v>0.94090277777286246</c:v>
                </c:pt>
                <c:pt idx="2578">
                  <c:v>0.94109953703446081</c:v>
                </c:pt>
                <c:pt idx="2579">
                  <c:v>0.9413194444423425</c:v>
                </c:pt>
                <c:pt idx="2580">
                  <c:v>0.94153935185022419</c:v>
                </c:pt>
                <c:pt idx="2581">
                  <c:v>0.94175925925810589</c:v>
                </c:pt>
                <c:pt idx="2582">
                  <c:v>0.94194444444292458</c:v>
                </c:pt>
                <c:pt idx="2583">
                  <c:v>0.94229166666627862</c:v>
                </c:pt>
                <c:pt idx="2584">
                  <c:v>0.94249999999738066</c:v>
                </c:pt>
                <c:pt idx="2585">
                  <c:v>0.94270833332848269</c:v>
                </c:pt>
                <c:pt idx="2586">
                  <c:v>0.94291666666686069</c:v>
                </c:pt>
                <c:pt idx="2587">
                  <c:v>0.94312499999796273</c:v>
                </c:pt>
                <c:pt idx="2588">
                  <c:v>0.94333333332906477</c:v>
                </c:pt>
                <c:pt idx="2589">
                  <c:v>0.94354166666744277</c:v>
                </c:pt>
                <c:pt idx="2590">
                  <c:v>0.94374999999854481</c:v>
                </c:pt>
                <c:pt idx="2591">
                  <c:v>0.94395833332964685</c:v>
                </c:pt>
                <c:pt idx="2592">
                  <c:v>0.94425925926043419</c:v>
                </c:pt>
                <c:pt idx="2593">
                  <c:v>0.94447916666831588</c:v>
                </c:pt>
                <c:pt idx="2594">
                  <c:v>0.94467592592263827</c:v>
                </c:pt>
                <c:pt idx="2595">
                  <c:v>0.94488425925374031</c:v>
                </c:pt>
                <c:pt idx="2596">
                  <c:v>0.94509259259211831</c:v>
                </c:pt>
                <c:pt idx="2597">
                  <c:v>0.9453125</c:v>
                </c:pt>
                <c:pt idx="2598">
                  <c:v>0.94554398147738539</c:v>
                </c:pt>
                <c:pt idx="2599">
                  <c:v>0.94576388888526708</c:v>
                </c:pt>
                <c:pt idx="2600">
                  <c:v>0.94597222222364508</c:v>
                </c:pt>
                <c:pt idx="2601">
                  <c:v>0.94618055555474712</c:v>
                </c:pt>
                <c:pt idx="2602">
                  <c:v>0.9464467592551955</c:v>
                </c:pt>
                <c:pt idx="2603">
                  <c:v>0.94664351851679385</c:v>
                </c:pt>
                <c:pt idx="2604">
                  <c:v>0.94686342592467554</c:v>
                </c:pt>
                <c:pt idx="2605">
                  <c:v>0.94707175925577758</c:v>
                </c:pt>
                <c:pt idx="2606">
                  <c:v>0.94729166666365927</c:v>
                </c:pt>
                <c:pt idx="2607">
                  <c:v>0.94749999999476131</c:v>
                </c:pt>
                <c:pt idx="2608">
                  <c:v>0.947928240741021</c:v>
                </c:pt>
                <c:pt idx="2609">
                  <c:v>0.94813657407212304</c:v>
                </c:pt>
                <c:pt idx="2610">
                  <c:v>0.94835648148000473</c:v>
                </c:pt>
                <c:pt idx="2611">
                  <c:v>0.95130787036760012</c:v>
                </c:pt>
                <c:pt idx="2612">
                  <c:v>0.95158564814482816</c:v>
                </c:pt>
                <c:pt idx="2613">
                  <c:v>0.95186342592205619</c:v>
                </c:pt>
                <c:pt idx="2614">
                  <c:v>0.95215277777606389</c:v>
                </c:pt>
                <c:pt idx="2615">
                  <c:v>0.95243055555329192</c:v>
                </c:pt>
                <c:pt idx="2616">
                  <c:v>0.95270833333051996</c:v>
                </c:pt>
                <c:pt idx="2617">
                  <c:v>0.952986111107748</c:v>
                </c:pt>
                <c:pt idx="2618">
                  <c:v>0.95326388888497604</c:v>
                </c:pt>
                <c:pt idx="2619">
                  <c:v>0.95355324073898373</c:v>
                </c:pt>
                <c:pt idx="2620">
                  <c:v>0.95383101851621177</c:v>
                </c:pt>
                <c:pt idx="2621">
                  <c:v>0.95410879629343981</c:v>
                </c:pt>
                <c:pt idx="2622">
                  <c:v>0.96005787036847323</c:v>
                </c:pt>
                <c:pt idx="2623">
                  <c:v>0.96075231481518131</c:v>
                </c:pt>
                <c:pt idx="2624">
                  <c:v>0.96155092592380242</c:v>
                </c:pt>
                <c:pt idx="2625">
                  <c:v>0.96226851851679385</c:v>
                </c:pt>
                <c:pt idx="2626">
                  <c:v>0.96357638888730435</c:v>
                </c:pt>
                <c:pt idx="2627">
                  <c:v>0.96435185184964212</c:v>
                </c:pt>
                <c:pt idx="2628">
                  <c:v>0.96498842592700385</c:v>
                </c:pt>
                <c:pt idx="2629">
                  <c:v>0.96557870370452292</c:v>
                </c:pt>
                <c:pt idx="2630">
                  <c:v>0.96619212962832535</c:v>
                </c:pt>
                <c:pt idx="2631">
                  <c:v>0.96677083332906477</c:v>
                </c:pt>
                <c:pt idx="2632">
                  <c:v>0.9673726851833635</c:v>
                </c:pt>
                <c:pt idx="2633">
                  <c:v>0.96796296296088258</c:v>
                </c:pt>
                <c:pt idx="2634">
                  <c:v>0.96855324073840166</c:v>
                </c:pt>
                <c:pt idx="2635">
                  <c:v>0.96915509259270038</c:v>
                </c:pt>
                <c:pt idx="2636">
                  <c:v>0.96975694443972316</c:v>
                </c:pt>
                <c:pt idx="2637">
                  <c:v>0.97056712962512393</c:v>
                </c:pt>
                <c:pt idx="2638">
                  <c:v>0.97120370370248565</c:v>
                </c:pt>
                <c:pt idx="2639">
                  <c:v>0.97190972221869742</c:v>
                </c:pt>
                <c:pt idx="2640">
                  <c:v>0.97355324073578231</c:v>
                </c:pt>
                <c:pt idx="2641">
                  <c:v>0.97374999999738066</c:v>
                </c:pt>
                <c:pt idx="2642">
                  <c:v>0.97396990740526235</c:v>
                </c:pt>
                <c:pt idx="2643">
                  <c:v>0.97416666666686069</c:v>
                </c:pt>
                <c:pt idx="2644">
                  <c:v>0.97438657407474238</c:v>
                </c:pt>
                <c:pt idx="2645">
                  <c:v>0.97458333332906477</c:v>
                </c:pt>
                <c:pt idx="2646">
                  <c:v>0.97482638889050577</c:v>
                </c:pt>
                <c:pt idx="2647">
                  <c:v>0.97516203703708015</c:v>
                </c:pt>
                <c:pt idx="2648">
                  <c:v>0.97535879629140254</c:v>
                </c:pt>
                <c:pt idx="2649">
                  <c:v>0.97556712962978054</c:v>
                </c:pt>
                <c:pt idx="2650">
                  <c:v>0.97577546296088258</c:v>
                </c:pt>
                <c:pt idx="2651">
                  <c:v>0.97601851851504762</c:v>
                </c:pt>
                <c:pt idx="2652">
                  <c:v>0.97623842592292931</c:v>
                </c:pt>
                <c:pt idx="2653">
                  <c:v>0.97644675925403135</c:v>
                </c:pt>
                <c:pt idx="2654">
                  <c:v>0.97665509259240935</c:v>
                </c:pt>
                <c:pt idx="2655">
                  <c:v>0.97706018518510973</c:v>
                </c:pt>
                <c:pt idx="2656">
                  <c:v>0.97726851851621177</c:v>
                </c:pt>
                <c:pt idx="2657">
                  <c:v>0.97747685184731381</c:v>
                </c:pt>
                <c:pt idx="2658">
                  <c:v>0.97767361110891216</c:v>
                </c:pt>
                <c:pt idx="2659">
                  <c:v>0.97789351851679385</c:v>
                </c:pt>
                <c:pt idx="2660">
                  <c:v>0.97810185184789589</c:v>
                </c:pt>
                <c:pt idx="2661">
                  <c:v>0.97848379629431292</c:v>
                </c:pt>
                <c:pt idx="2662">
                  <c:v>0.97868055555591127</c:v>
                </c:pt>
                <c:pt idx="2663">
                  <c:v>0.97890046296379296</c:v>
                </c:pt>
                <c:pt idx="2664">
                  <c:v>0.97909722221811535</c:v>
                </c:pt>
                <c:pt idx="2665">
                  <c:v>0.97930555555649335</c:v>
                </c:pt>
                <c:pt idx="2666">
                  <c:v>0.97951388888759539</c:v>
                </c:pt>
                <c:pt idx="2667">
                  <c:v>0.97993055555707542</c:v>
                </c:pt>
                <c:pt idx="2668">
                  <c:v>0.98013888888817746</c:v>
                </c:pt>
                <c:pt idx="2669">
                  <c:v>0.9803472222192795</c:v>
                </c:pt>
                <c:pt idx="2670">
                  <c:v>0.98055555555038154</c:v>
                </c:pt>
                <c:pt idx="2671">
                  <c:v>0.98097222221986158</c:v>
                </c:pt>
                <c:pt idx="2672">
                  <c:v>0.98118055555096362</c:v>
                </c:pt>
                <c:pt idx="2673">
                  <c:v>0.98138888888934162</c:v>
                </c:pt>
                <c:pt idx="2674">
                  <c:v>0.98159722222044365</c:v>
                </c:pt>
                <c:pt idx="2675">
                  <c:v>0.98180555555154569</c:v>
                </c:pt>
                <c:pt idx="2676">
                  <c:v>0.98201388888992369</c:v>
                </c:pt>
                <c:pt idx="2677">
                  <c:v>0.98245370369841112</c:v>
                </c:pt>
                <c:pt idx="2678">
                  <c:v>0.98265046296000946</c:v>
                </c:pt>
                <c:pt idx="2679">
                  <c:v>0.9828587962911115</c:v>
                </c:pt>
                <c:pt idx="2680">
                  <c:v>0.9830671296294895</c:v>
                </c:pt>
                <c:pt idx="2681">
                  <c:v>0.98328703703737119</c:v>
                </c:pt>
                <c:pt idx="2682">
                  <c:v>0.98351851851475658</c:v>
                </c:pt>
                <c:pt idx="2683">
                  <c:v>0.98379629629198462</c:v>
                </c:pt>
                <c:pt idx="2684">
                  <c:v>0.98400462963036261</c:v>
                </c:pt>
                <c:pt idx="2685">
                  <c:v>0.98418981481518131</c:v>
                </c:pt>
                <c:pt idx="2686">
                  <c:v>0.98462962963094469</c:v>
                </c:pt>
                <c:pt idx="2687">
                  <c:v>0.98482638888526708</c:v>
                </c:pt>
                <c:pt idx="2688">
                  <c:v>0.98504629629314877</c:v>
                </c:pt>
                <c:pt idx="2689">
                  <c:v>0.98525462962425081</c:v>
                </c:pt>
                <c:pt idx="2690">
                  <c:v>0.98556712962454185</c:v>
                </c:pt>
                <c:pt idx="2691">
                  <c:v>0.98576388888614019</c:v>
                </c:pt>
                <c:pt idx="2692">
                  <c:v>0.98600694444030523</c:v>
                </c:pt>
                <c:pt idx="2693">
                  <c:v>0.98641203703300562</c:v>
                </c:pt>
                <c:pt idx="2694">
                  <c:v>0.98662037037138361</c:v>
                </c:pt>
                <c:pt idx="2695">
                  <c:v>0.98684027777926531</c:v>
                </c:pt>
                <c:pt idx="2696">
                  <c:v>0.98704861111036735</c:v>
                </c:pt>
                <c:pt idx="2697">
                  <c:v>0.98747685184935108</c:v>
                </c:pt>
                <c:pt idx="2698">
                  <c:v>0.98769675925723277</c:v>
                </c:pt>
                <c:pt idx="2699">
                  <c:v>0.98789351851883112</c:v>
                </c:pt>
                <c:pt idx="2700">
                  <c:v>0.9881249999962165</c:v>
                </c:pt>
                <c:pt idx="2701">
                  <c:v>0.99137731481459923</c:v>
                </c:pt>
                <c:pt idx="2702">
                  <c:v>0.99137731481459923</c:v>
                </c:pt>
                <c:pt idx="2703">
                  <c:v>0.99137731481459923</c:v>
                </c:pt>
                <c:pt idx="2704">
                  <c:v>0.99137731481459923</c:v>
                </c:pt>
                <c:pt idx="2705">
                  <c:v>0.99137731481459923</c:v>
                </c:pt>
                <c:pt idx="2706">
                  <c:v>0.99137731481459923</c:v>
                </c:pt>
                <c:pt idx="2707">
                  <c:v>0.99174768518423662</c:v>
                </c:pt>
                <c:pt idx="2708">
                  <c:v>0.99202546296146465</c:v>
                </c:pt>
                <c:pt idx="2709">
                  <c:v>0.99230324073869269</c:v>
                </c:pt>
                <c:pt idx="2710">
                  <c:v>0.99259259259270038</c:v>
                </c:pt>
                <c:pt idx="2711">
                  <c:v>0.99285879629314877</c:v>
                </c:pt>
                <c:pt idx="2712">
                  <c:v>0.99314814814715646</c:v>
                </c:pt>
                <c:pt idx="2713">
                  <c:v>0.9934259259243845</c:v>
                </c:pt>
                <c:pt idx="2714">
                  <c:v>0.99370370370161254</c:v>
                </c:pt>
                <c:pt idx="2715">
                  <c:v>0.99398148147884058</c:v>
                </c:pt>
                <c:pt idx="2716">
                  <c:v>0.99759259259008104</c:v>
                </c:pt>
                <c:pt idx="2717">
                  <c:v>0.99811342592147412</c:v>
                </c:pt>
                <c:pt idx="2718">
                  <c:v>0.99871527777577285</c:v>
                </c:pt>
                <c:pt idx="2719">
                  <c:v>0.99980324073840166</c:v>
                </c:pt>
                <c:pt idx="2720">
                  <c:v>1.0004050925927004</c:v>
                </c:pt>
                <c:pt idx="2721">
                  <c:v>1.0010069444397232</c:v>
                </c:pt>
                <c:pt idx="2722">
                  <c:v>1.0015856481477385</c:v>
                </c:pt>
                <c:pt idx="2723">
                  <c:v>1.0021874999947613</c:v>
                </c:pt>
                <c:pt idx="2724">
                  <c:v>1.00278935184906</c:v>
                </c:pt>
                <c:pt idx="2725">
                  <c:v>1.0033796296265791</c:v>
                </c:pt>
                <c:pt idx="2726">
                  <c:v>1.0040393518502242</c:v>
                </c:pt>
                <c:pt idx="2727">
                  <c:v>1.0048379629588453</c:v>
                </c:pt>
                <c:pt idx="2728">
                  <c:v>1.0056481481442461</c:v>
                </c:pt>
                <c:pt idx="2729">
                  <c:v>1.0064351851833635</c:v>
                </c:pt>
                <c:pt idx="2730">
                  <c:v>1.0070949074070086</c:v>
                </c:pt>
                <c:pt idx="2731">
                  <c:v>1.0079976851848187</c:v>
                </c:pt>
                <c:pt idx="2732">
                  <c:v>1.0087500000008731</c:v>
                </c:pt>
                <c:pt idx="2733">
                  <c:v>1.0095601851862739</c:v>
                </c:pt>
                <c:pt idx="2734">
                  <c:v>1.010324074071832</c:v>
                </c:pt>
                <c:pt idx="2735">
                  <c:v>1.0111921296265791</c:v>
                </c:pt>
                <c:pt idx="2736">
                  <c:v>1.0120023148119799</c:v>
                </c:pt>
                <c:pt idx="2737">
                  <c:v>1.0128587962972233</c:v>
                </c:pt>
                <c:pt idx="2738">
                  <c:v>1.0137152777751908</c:v>
                </c:pt>
                <c:pt idx="2739">
                  <c:v>1.0154629629614647</c:v>
                </c:pt>
                <c:pt idx="2740">
                  <c:v>1.01569444443885</c:v>
                </c:pt>
                <c:pt idx="2741">
                  <c:v>1.0159143518467317</c:v>
                </c:pt>
                <c:pt idx="2742">
                  <c:v>1.0161226851851097</c:v>
                </c:pt>
                <c:pt idx="2743">
                  <c:v>1.0163541666624951</c:v>
                </c:pt>
                <c:pt idx="2744">
                  <c:v>1.0165856481471565</c:v>
                </c:pt>
                <c:pt idx="2745">
                  <c:v>1.0168402777781012</c:v>
                </c:pt>
                <c:pt idx="2746">
                  <c:v>1.0170486111092032</c:v>
                </c:pt>
                <c:pt idx="2747">
                  <c:v>1.0172569444403052</c:v>
                </c:pt>
                <c:pt idx="2748">
                  <c:v>1.0175231481480296</c:v>
                </c:pt>
                <c:pt idx="2749">
                  <c:v>1.017754629625415</c:v>
                </c:pt>
                <c:pt idx="2750">
                  <c:v>1.0179745370332967</c:v>
                </c:pt>
                <c:pt idx="2751">
                  <c:v>1.0181944444411783</c:v>
                </c:pt>
                <c:pt idx="2752">
                  <c:v>1.01841435184906</c:v>
                </c:pt>
                <c:pt idx="2753">
                  <c:v>1.0188425925880438</c:v>
                </c:pt>
                <c:pt idx="2754">
                  <c:v>1.0190624999959255</c:v>
                </c:pt>
                <c:pt idx="2755">
                  <c:v>1.0192824074038072</c:v>
                </c:pt>
                <c:pt idx="2756">
                  <c:v>1.0195023148116888</c:v>
                </c:pt>
                <c:pt idx="2757">
                  <c:v>1.0197222222195705</c:v>
                </c:pt>
                <c:pt idx="2758">
                  <c:v>1.0199421296274522</c:v>
                </c:pt>
                <c:pt idx="2759">
                  <c:v>1.0201620370353339</c:v>
                </c:pt>
                <c:pt idx="2760">
                  <c:v>1.0203819444432156</c:v>
                </c:pt>
                <c:pt idx="2761">
                  <c:v>1.0206018518510973</c:v>
                </c:pt>
                <c:pt idx="2762">
                  <c:v>1.020821759258979</c:v>
                </c:pt>
                <c:pt idx="2763">
                  <c:v>1.0210416666668607</c:v>
                </c:pt>
                <c:pt idx="2764">
                  <c:v>1.0212499999979627</c:v>
                </c:pt>
                <c:pt idx="2765">
                  <c:v>1.0214814814826241</c:v>
                </c:pt>
                <c:pt idx="2766">
                  <c:v>1.0217013888905058</c:v>
                </c:pt>
                <c:pt idx="2767">
                  <c:v>1.0219560185141745</c:v>
                </c:pt>
                <c:pt idx="2768">
                  <c:v>1.0221759259220562</c:v>
                </c:pt>
                <c:pt idx="2769">
                  <c:v>1.0223958333299379</c:v>
                </c:pt>
                <c:pt idx="2770">
                  <c:v>1.0226736111071659</c:v>
                </c:pt>
                <c:pt idx="2771">
                  <c:v>1.0228819444455439</c:v>
                </c:pt>
                <c:pt idx="2772">
                  <c:v>1.0231134259229293</c:v>
                </c:pt>
                <c:pt idx="2773">
                  <c:v>1.023333333330811</c:v>
                </c:pt>
                <c:pt idx="2774">
                  <c:v>1.023541666661913</c:v>
                </c:pt>
                <c:pt idx="2775">
                  <c:v>1.0237615740697947</c:v>
                </c:pt>
                <c:pt idx="2776">
                  <c:v>1.0239930555544561</c:v>
                </c:pt>
                <c:pt idx="2777">
                  <c:v>1.0243518518473138</c:v>
                </c:pt>
                <c:pt idx="2778">
                  <c:v>1.0245717592551955</c:v>
                </c:pt>
                <c:pt idx="2779">
                  <c:v>1.0247800925935735</c:v>
                </c:pt>
                <c:pt idx="2780">
                  <c:v>1.0250115740709589</c:v>
                </c:pt>
                <c:pt idx="2781">
                  <c:v>1.0252199074020609</c:v>
                </c:pt>
                <c:pt idx="2782">
                  <c:v>1.0254513888867223</c:v>
                </c:pt>
                <c:pt idx="2783">
                  <c:v>1.0256597222178243</c:v>
                </c:pt>
                <c:pt idx="2784">
                  <c:v>1.025879629625706</c:v>
                </c:pt>
                <c:pt idx="2785">
                  <c:v>1.0261111111103673</c:v>
                </c:pt>
                <c:pt idx="2786">
                  <c:v>1.0263194444414694</c:v>
                </c:pt>
                <c:pt idx="2787">
                  <c:v>1.0267129629573901</c:v>
                </c:pt>
                <c:pt idx="2788">
                  <c:v>1.0269212962957681</c:v>
                </c:pt>
                <c:pt idx="2789">
                  <c:v>1.0271412037036498</c:v>
                </c:pt>
                <c:pt idx="2790">
                  <c:v>1.0273611111115315</c:v>
                </c:pt>
                <c:pt idx="2791">
                  <c:v>1.0275925925889169</c:v>
                </c:pt>
                <c:pt idx="2792">
                  <c:v>1.0278124999967986</c:v>
                </c:pt>
                <c:pt idx="2793">
                  <c:v>1.0280208333279006</c:v>
                </c:pt>
                <c:pt idx="2794">
                  <c:v>1.028252314812562</c:v>
                </c:pt>
                <c:pt idx="2795">
                  <c:v>1.028460648143664</c:v>
                </c:pt>
                <c:pt idx="2796">
                  <c:v>1.0287615740744513</c:v>
                </c:pt>
                <c:pt idx="2797">
                  <c:v>1.0312384259232203</c:v>
                </c:pt>
                <c:pt idx="2798">
                  <c:v>1.0315162037004484</c:v>
                </c:pt>
                <c:pt idx="2799">
                  <c:v>1.0318055555544561</c:v>
                </c:pt>
                <c:pt idx="2800">
                  <c:v>1.0320833333316841</c:v>
                </c:pt>
                <c:pt idx="2801">
                  <c:v>1.0323611111089122</c:v>
                </c:pt>
                <c:pt idx="2802">
                  <c:v>1.0326388888861402</c:v>
                </c:pt>
                <c:pt idx="2803">
                  <c:v>1.0329166666633682</c:v>
                </c:pt>
                <c:pt idx="2804">
                  <c:v>1.0332060185173759</c:v>
                </c:pt>
                <c:pt idx="2805">
                  <c:v>1.033483796294604</c:v>
                </c:pt>
                <c:pt idx="2806">
                  <c:v>1.033761574071832</c:v>
                </c:pt>
                <c:pt idx="2807">
                  <c:v>1.0339930555564933</c:v>
                </c:pt>
                <c:pt idx="2808">
                  <c:v>1.034212962964375</c:v>
                </c:pt>
                <c:pt idx="2809">
                  <c:v>1.0344444444417604</c:v>
                </c:pt>
                <c:pt idx="2810">
                  <c:v>1.0349421296268702</c:v>
                </c:pt>
                <c:pt idx="2811">
                  <c:v>1.0351736111115315</c:v>
                </c:pt>
                <c:pt idx="2812">
                  <c:v>1.0354050925889169</c:v>
                </c:pt>
                <c:pt idx="2813">
                  <c:v>1.0356365740735782</c:v>
                </c:pt>
                <c:pt idx="2814">
                  <c:v>1.0358680555509636</c:v>
                </c:pt>
                <c:pt idx="2815">
                  <c:v>1.036099537035625</c:v>
                </c:pt>
                <c:pt idx="2816">
                  <c:v>1.03634259258979</c:v>
                </c:pt>
                <c:pt idx="2817">
                  <c:v>1.036585648143955</c:v>
                </c:pt>
                <c:pt idx="2818">
                  <c:v>1.0368287036981201</c:v>
                </c:pt>
                <c:pt idx="2819">
                  <c:v>1.0370717592595611</c:v>
                </c:pt>
                <c:pt idx="2820">
                  <c:v>1.0373148148137261</c:v>
                </c:pt>
                <c:pt idx="2821">
                  <c:v>1.0375578703678912</c:v>
                </c:pt>
                <c:pt idx="2822">
                  <c:v>1.0377893518525525</c:v>
                </c:pt>
                <c:pt idx="2823">
                  <c:v>1.0381481481454102</c:v>
                </c:pt>
                <c:pt idx="2824">
                  <c:v>1.0384143518531346</c:v>
                </c:pt>
                <c:pt idx="2825">
                  <c:v>1.0386574074072996</c:v>
                </c:pt>
                <c:pt idx="2826">
                  <c:v>1.0388773148151813</c:v>
                </c:pt>
                <c:pt idx="2827">
                  <c:v>1.0391087962925667</c:v>
                </c:pt>
                <c:pt idx="2828">
                  <c:v>1.0395138888852671</c:v>
                </c:pt>
                <c:pt idx="2829">
                  <c:v>1.0451967592598521</c:v>
                </c:pt>
                <c:pt idx="2830">
                  <c:v>1.0454282407372375</c:v>
                </c:pt>
                <c:pt idx="2831">
                  <c:v>1.0456597222218988</c:v>
                </c:pt>
                <c:pt idx="2832">
                  <c:v>1.0458912036992842</c:v>
                </c:pt>
                <c:pt idx="2833">
                  <c:v>1.0461226851839456</c:v>
                </c:pt>
                <c:pt idx="2834">
                  <c:v>1.046354166661331</c:v>
                </c:pt>
                <c:pt idx="2835">
                  <c:v>1.0465856481459923</c:v>
                </c:pt>
                <c:pt idx="2836">
                  <c:v>1.0468287037001573</c:v>
                </c:pt>
                <c:pt idx="2837">
                  <c:v>1.047048611108039</c:v>
                </c:pt>
                <c:pt idx="2838">
                  <c:v>1.0472685185159207</c:v>
                </c:pt>
                <c:pt idx="2839">
                  <c:v>1.0474768518470228</c:v>
                </c:pt>
                <c:pt idx="2840">
                  <c:v>1.0476851851854008</c:v>
                </c:pt>
                <c:pt idx="2841">
                  <c:v>1.0480092592551955</c:v>
                </c:pt>
                <c:pt idx="2842">
                  <c:v>1.0482291666630772</c:v>
                </c:pt>
                <c:pt idx="2843">
                  <c:v>1.0484375000014552</c:v>
                </c:pt>
                <c:pt idx="2844">
                  <c:v>1.0486574074020609</c:v>
                </c:pt>
                <c:pt idx="2845">
                  <c:v>1.0490509259252576</c:v>
                </c:pt>
                <c:pt idx="2846">
                  <c:v>1.0492708333331393</c:v>
                </c:pt>
                <c:pt idx="2847">
                  <c:v>1.0495023148105247</c:v>
                </c:pt>
                <c:pt idx="2848">
                  <c:v>1.0497222222184064</c:v>
                </c:pt>
                <c:pt idx="2849">
                  <c:v>1.0499305555567844</c:v>
                </c:pt>
                <c:pt idx="2850">
                  <c:v>1.0501620370341698</c:v>
                </c:pt>
                <c:pt idx="2851">
                  <c:v>1.0503703703652718</c:v>
                </c:pt>
                <c:pt idx="2852">
                  <c:v>1.0506134259267128</c:v>
                </c:pt>
                <c:pt idx="2853">
                  <c:v>1.0508333333345945</c:v>
                </c:pt>
                <c:pt idx="2854">
                  <c:v>1.0510763888887595</c:v>
                </c:pt>
                <c:pt idx="2855">
                  <c:v>1.0513078703661449</c:v>
                </c:pt>
                <c:pt idx="2856">
                  <c:v>1.0515277777740266</c:v>
                </c:pt>
                <c:pt idx="2857">
                  <c:v>1.0517361111124046</c:v>
                </c:pt>
                <c:pt idx="2858">
                  <c:v>1.0519791666665697</c:v>
                </c:pt>
                <c:pt idx="2859">
                  <c:v>1.0522222222207347</c:v>
                </c:pt>
                <c:pt idx="2860">
                  <c:v>1.0524305555518367</c:v>
                </c:pt>
                <c:pt idx="2861">
                  <c:v>1.0526620370364981</c:v>
                </c:pt>
                <c:pt idx="2862">
                  <c:v>1.0528935185138835</c:v>
                </c:pt>
                <c:pt idx="2863">
                  <c:v>1.0532523148140172</c:v>
                </c:pt>
                <c:pt idx="2864">
                  <c:v>1.0534722222218988</c:v>
                </c:pt>
                <c:pt idx="2865">
                  <c:v>1.0536805555530009</c:v>
                </c:pt>
                <c:pt idx="2866">
                  <c:v>1.0539120370376622</c:v>
                </c:pt>
                <c:pt idx="2867">
                  <c:v>1.0541203703687643</c:v>
                </c:pt>
                <c:pt idx="2868">
                  <c:v>1.054340277776646</c:v>
                </c:pt>
                <c:pt idx="2869">
                  <c:v>1.0545601851845277</c:v>
                </c:pt>
                <c:pt idx="2870">
                  <c:v>1.054791666661913</c:v>
                </c:pt>
                <c:pt idx="2871">
                  <c:v>1.055000000000291</c:v>
                </c:pt>
                <c:pt idx="2872">
                  <c:v>1.0552314814776764</c:v>
                </c:pt>
                <c:pt idx="2873">
                  <c:v>1.0555439814779675</c:v>
                </c:pt>
                <c:pt idx="2874">
                  <c:v>1.0557638888858492</c:v>
                </c:pt>
                <c:pt idx="2875">
                  <c:v>1.0559953703705105</c:v>
                </c:pt>
                <c:pt idx="2876">
                  <c:v>1.0562152777783922</c:v>
                </c:pt>
                <c:pt idx="2877">
                  <c:v>1.0564467592557776</c:v>
                </c:pt>
                <c:pt idx="2878">
                  <c:v>1.0566550925941556</c:v>
                </c:pt>
                <c:pt idx="2879">
                  <c:v>1.0568749999947613</c:v>
                </c:pt>
                <c:pt idx="2880">
                  <c:v>1.057094907402643</c:v>
                </c:pt>
                <c:pt idx="2881">
                  <c:v>1.057303240741021</c:v>
                </c:pt>
                <c:pt idx="2882">
                  <c:v>1.0575347222184064</c:v>
                </c:pt>
                <c:pt idx="2883">
                  <c:v>1.0578356481491937</c:v>
                </c:pt>
                <c:pt idx="2884">
                  <c:v>1.0580555555570754</c:v>
                </c:pt>
                <c:pt idx="2885">
                  <c:v>1.0582754629576812</c:v>
                </c:pt>
                <c:pt idx="2886">
                  <c:v>1.0584837962960592</c:v>
                </c:pt>
                <c:pt idx="2887">
                  <c:v>1.0587152777734445</c:v>
                </c:pt>
                <c:pt idx="2888">
                  <c:v>1.0619328703687643</c:v>
                </c:pt>
                <c:pt idx="2889">
                  <c:v>1.0621990740692127</c:v>
                </c:pt>
                <c:pt idx="2890">
                  <c:v>1.0624768518464407</c:v>
                </c:pt>
                <c:pt idx="2891">
                  <c:v>1.0627662037004484</c:v>
                </c:pt>
                <c:pt idx="2892">
                  <c:v>1.0630439814776764</c:v>
                </c:pt>
                <c:pt idx="2893">
                  <c:v>1.0633333333316841</c:v>
                </c:pt>
                <c:pt idx="2894">
                  <c:v>1.0635995370321325</c:v>
                </c:pt>
                <c:pt idx="2895">
                  <c:v>1.0638773148093605</c:v>
                </c:pt>
                <c:pt idx="2896">
                  <c:v>1.06989583333052</c:v>
                </c:pt>
                <c:pt idx="2897">
                  <c:v>1.0704050925924093</c:v>
                </c:pt>
                <c:pt idx="2898">
                  <c:v>1.0709375000005821</c:v>
                </c:pt>
                <c:pt idx="2899">
                  <c:v>1.0715277777781012</c:v>
                </c:pt>
                <c:pt idx="2900">
                  <c:v>1.0722453703710926</c:v>
                </c:pt>
                <c:pt idx="2901">
                  <c:v>1.0729166666642413</c:v>
                </c:pt>
                <c:pt idx="2902">
                  <c:v>1.0740162037036498</c:v>
                </c:pt>
                <c:pt idx="2903">
                  <c:v>1.0748148148122709</c:v>
                </c:pt>
                <c:pt idx="2904">
                  <c:v>1.0753935185130103</c:v>
                </c:pt>
                <c:pt idx="2905">
                  <c:v>1.0761226851827814</c:v>
                </c:pt>
                <c:pt idx="2906">
                  <c:v>1.0766898148140172</c:v>
                </c:pt>
                <c:pt idx="2907">
                  <c:v>1.0774305555532919</c:v>
                </c:pt>
                <c:pt idx="2908">
                  <c:v>1.078020833330811</c:v>
                </c:pt>
                <c:pt idx="2909">
                  <c:v>1.0787962962931488</c:v>
                </c:pt>
                <c:pt idx="2910">
                  <c:v>1.0795138888861402</c:v>
                </c:pt>
                <c:pt idx="2911">
                  <c:v>1.0801967592560686</c:v>
                </c:pt>
                <c:pt idx="2912">
                  <c:v>1.0808680555564933</c:v>
                </c:pt>
                <c:pt idx="2913">
                  <c:v>1.0815740740727051</c:v>
                </c:pt>
                <c:pt idx="2914">
                  <c:v>1.0822337962963502</c:v>
                </c:pt>
                <c:pt idx="2915">
                  <c:v>1.0829513888893416</c:v>
                </c:pt>
                <c:pt idx="2916">
                  <c:v>1.08363425925927</c:v>
                </c:pt>
                <c:pt idx="2917">
                  <c:v>1.0843981481448282</c:v>
                </c:pt>
                <c:pt idx="2918">
                  <c:v>1.0850810185147566</c:v>
                </c:pt>
                <c:pt idx="2919">
                  <c:v>1.085798611107748</c:v>
                </c:pt>
                <c:pt idx="2920">
                  <c:v>1.0874074074090458</c:v>
                </c:pt>
                <c:pt idx="2921">
                  <c:v>1.0876388888864312</c:v>
                </c:pt>
                <c:pt idx="2922">
                  <c:v>1.0878703703710926</c:v>
                </c:pt>
                <c:pt idx="2923">
                  <c:v>1.0881134259252576</c:v>
                </c:pt>
                <c:pt idx="2924">
                  <c:v>1.0883333333331393</c:v>
                </c:pt>
                <c:pt idx="2925">
                  <c:v>1.0885648148105247</c:v>
                </c:pt>
                <c:pt idx="2926">
                  <c:v>1.088796296295186</c:v>
                </c:pt>
                <c:pt idx="2927">
                  <c:v>1.0890046296262881</c:v>
                </c:pt>
                <c:pt idx="2928">
                  <c:v>1.0892361111109494</c:v>
                </c:pt>
                <c:pt idx="2929">
                  <c:v>1.0894444444420515</c:v>
                </c:pt>
                <c:pt idx="2930">
                  <c:v>1.0896643518499332</c:v>
                </c:pt>
                <c:pt idx="2931">
                  <c:v>1.0898611111115315</c:v>
                </c:pt>
                <c:pt idx="2932">
                  <c:v>1.0900694444426335</c:v>
                </c:pt>
                <c:pt idx="2933">
                  <c:v>1.0902777777737356</c:v>
                </c:pt>
                <c:pt idx="2934">
                  <c:v>1.0904861111121136</c:v>
                </c:pt>
                <c:pt idx="2935">
                  <c:v>1.0907060185199953</c:v>
                </c:pt>
                <c:pt idx="2936">
                  <c:v>1.0909143518510973</c:v>
                </c:pt>
                <c:pt idx="2937">
                  <c:v>1.0911111111126957</c:v>
                </c:pt>
                <c:pt idx="2938">
                  <c:v>1.0913194444437977</c:v>
                </c:pt>
                <c:pt idx="2939">
                  <c:v>1.0915162036981201</c:v>
                </c:pt>
                <c:pt idx="2940">
                  <c:v>1.0917129629597184</c:v>
                </c:pt>
                <c:pt idx="2941">
                  <c:v>1.0919212962908205</c:v>
                </c:pt>
                <c:pt idx="2942">
                  <c:v>1.0921180555524188</c:v>
                </c:pt>
                <c:pt idx="2943">
                  <c:v>1.0923148148140172</c:v>
                </c:pt>
                <c:pt idx="2944">
                  <c:v>1.0924999999988358</c:v>
                </c:pt>
                <c:pt idx="2945">
                  <c:v>1.0927083333299379</c:v>
                </c:pt>
                <c:pt idx="2946">
                  <c:v>1.0929166666683159</c:v>
                </c:pt>
                <c:pt idx="2947">
                  <c:v>1.0931018518531346</c:v>
                </c:pt>
                <c:pt idx="2948">
                  <c:v>1.0933101851842366</c:v>
                </c:pt>
                <c:pt idx="2949">
                  <c:v>1.093506944445835</c:v>
                </c:pt>
                <c:pt idx="2950">
                  <c:v>1.0937037037001573</c:v>
                </c:pt>
                <c:pt idx="2951">
                  <c:v>1.0939120370385353</c:v>
                </c:pt>
                <c:pt idx="2952">
                  <c:v>1.0941087962928577</c:v>
                </c:pt>
                <c:pt idx="2953">
                  <c:v>1.0942939814776764</c:v>
                </c:pt>
                <c:pt idx="2954">
                  <c:v>1.0944907407392748</c:v>
                </c:pt>
                <c:pt idx="2955">
                  <c:v>1.0947106481471565</c:v>
                </c:pt>
                <c:pt idx="2956">
                  <c:v>1.0948958333319752</c:v>
                </c:pt>
                <c:pt idx="2957">
                  <c:v>1.0950925925935735</c:v>
                </c:pt>
                <c:pt idx="2958">
                  <c:v>1.0952893518478959</c:v>
                </c:pt>
                <c:pt idx="2959">
                  <c:v>1.0954976851862739</c:v>
                </c:pt>
                <c:pt idx="2960">
                  <c:v>1.0956944444405963</c:v>
                </c:pt>
                <c:pt idx="2961">
                  <c:v>1.0959027777789743</c:v>
                </c:pt>
                <c:pt idx="2962">
                  <c:v>1.0960995370332967</c:v>
                </c:pt>
                <c:pt idx="2963">
                  <c:v>1.096296296294895</c:v>
                </c:pt>
                <c:pt idx="2964">
                  <c:v>1.0964930555564933</c:v>
                </c:pt>
                <c:pt idx="2965">
                  <c:v>1.0966898148108157</c:v>
                </c:pt>
                <c:pt idx="2966">
                  <c:v>1.0968981481491937</c:v>
                </c:pt>
                <c:pt idx="2967">
                  <c:v>1.0970949074035161</c:v>
                </c:pt>
                <c:pt idx="2968">
                  <c:v>1.0972916666651145</c:v>
                </c:pt>
                <c:pt idx="2969">
                  <c:v>1.0974884259267128</c:v>
                </c:pt>
                <c:pt idx="2970">
                  <c:v>1.0976967592578148</c:v>
                </c:pt>
                <c:pt idx="2971">
                  <c:v>1.0978819444426335</c:v>
                </c:pt>
                <c:pt idx="2972">
                  <c:v>1.0980902777737356</c:v>
                </c:pt>
                <c:pt idx="2973">
                  <c:v>1.0982754629585543</c:v>
                </c:pt>
                <c:pt idx="2974">
                  <c:v>1.098495370366436</c:v>
                </c:pt>
                <c:pt idx="2975">
                  <c:v>1.0986921296280343</c:v>
                </c:pt>
                <c:pt idx="2976">
                  <c:v>1.098877314812853</c:v>
                </c:pt>
                <c:pt idx="2977">
                  <c:v>1.099085648143955</c:v>
                </c:pt>
                <c:pt idx="2978">
                  <c:v>1.0992824074055534</c:v>
                </c:pt>
                <c:pt idx="2979">
                  <c:v>1.1021643518470228</c:v>
                </c:pt>
                <c:pt idx="2980">
                  <c:v>1.1024189814779675</c:v>
                </c:pt>
                <c:pt idx="2981">
                  <c:v>1.1026967592551955</c:v>
                </c:pt>
                <c:pt idx="2982">
                  <c:v>1.1029745370324235</c:v>
                </c:pt>
                <c:pt idx="2983">
                  <c:v>1.1032523148096516</c:v>
                </c:pt>
                <c:pt idx="2984">
                  <c:v>1.1035300925941556</c:v>
                </c:pt>
                <c:pt idx="2985">
                  <c:v>1.1038078703713836</c:v>
                </c:pt>
                <c:pt idx="2986">
                  <c:v>1.1040856481486117</c:v>
                </c:pt>
                <c:pt idx="2987">
                  <c:v>1.1043634259258397</c:v>
                </c:pt>
                <c:pt idx="2988">
                  <c:v>1.1046296296262881</c:v>
                </c:pt>
                <c:pt idx="2989">
                  <c:v>1.1048379629573901</c:v>
                </c:pt>
                <c:pt idx="2990">
                  <c:v>1.1050578703652718</c:v>
                </c:pt>
                <c:pt idx="2991">
                  <c:v>1.1052893518499332</c:v>
                </c:pt>
                <c:pt idx="2992">
                  <c:v>1.1054976851810352</c:v>
                </c:pt>
                <c:pt idx="2993">
                  <c:v>1.1057175925889169</c:v>
                </c:pt>
                <c:pt idx="2994">
                  <c:v>1.1059374999967986</c:v>
                </c:pt>
                <c:pt idx="2995">
                  <c:v>1.1061574074046803</c:v>
                </c:pt>
                <c:pt idx="2996">
                  <c:v>1.106377314812562</c:v>
                </c:pt>
                <c:pt idx="2997">
                  <c:v>1.1065972222204437</c:v>
                </c:pt>
                <c:pt idx="2998">
                  <c:v>1.1068055555515457</c:v>
                </c:pt>
                <c:pt idx="2999">
                  <c:v>1.1070254629594274</c:v>
                </c:pt>
                <c:pt idx="3000">
                  <c:v>1.1072453703673091</c:v>
                </c:pt>
                <c:pt idx="3001">
                  <c:v>1.1074652777751908</c:v>
                </c:pt>
                <c:pt idx="3002">
                  <c:v>1.1076851851830725</c:v>
                </c:pt>
                <c:pt idx="3003">
                  <c:v>1.1079050925909542</c:v>
                </c:pt>
                <c:pt idx="3004">
                  <c:v>1.1081249999988358</c:v>
                </c:pt>
                <c:pt idx="3005">
                  <c:v>1.1083449074067175</c:v>
                </c:pt>
                <c:pt idx="3006">
                  <c:v>1.1085648148145992</c:v>
                </c:pt>
                <c:pt idx="3007">
                  <c:v>1.1087847222224809</c:v>
                </c:pt>
                <c:pt idx="3008">
                  <c:v>1.1090046296303626</c:v>
                </c:pt>
                <c:pt idx="3009">
                  <c:v>1.1092129629614647</c:v>
                </c:pt>
                <c:pt idx="3010">
                  <c:v>1.109409722223063</c:v>
                </c:pt>
                <c:pt idx="3011">
                  <c:v>1.109618055554165</c:v>
                </c:pt>
                <c:pt idx="3012">
                  <c:v>1.1098148148157634</c:v>
                </c:pt>
                <c:pt idx="3013">
                  <c:v>1.1100115740700858</c:v>
                </c:pt>
                <c:pt idx="3014">
                  <c:v>1.1102199074084638</c:v>
                </c:pt>
                <c:pt idx="3015">
                  <c:v>1.1104050925932825</c:v>
                </c:pt>
                <c:pt idx="3016">
                  <c:v>1.1106134259243845</c:v>
                </c:pt>
                <c:pt idx="3017">
                  <c:v>1.1108101851859828</c:v>
                </c:pt>
                <c:pt idx="3018">
                  <c:v>1.1110185185170849</c:v>
                </c:pt>
                <c:pt idx="3019">
                  <c:v>1.1112152777786832</c:v>
                </c:pt>
                <c:pt idx="3020">
                  <c:v>1.1114236111097853</c:v>
                </c:pt>
                <c:pt idx="3021">
                  <c:v>1.1116319444408873</c:v>
                </c:pt>
                <c:pt idx="3022">
                  <c:v>1.1119791666642413</c:v>
                </c:pt>
                <c:pt idx="3023">
                  <c:v>1.112199074072123</c:v>
                </c:pt>
                <c:pt idx="3024">
                  <c:v>1.1123726851801621</c:v>
                </c:pt>
                <c:pt idx="3025">
                  <c:v>1.1125810185185401</c:v>
                </c:pt>
                <c:pt idx="3026">
                  <c:v>1.1127777777728625</c:v>
                </c:pt>
                <c:pt idx="3027">
                  <c:v>1.1129745370344608</c:v>
                </c:pt>
                <c:pt idx="3028">
                  <c:v>1.1131828703655628</c:v>
                </c:pt>
                <c:pt idx="3029">
                  <c:v>1.1133680555503815</c:v>
                </c:pt>
                <c:pt idx="3030">
                  <c:v>1.1135648148119799</c:v>
                </c:pt>
                <c:pt idx="3031">
                  <c:v>1.1137847222198616</c:v>
                </c:pt>
                <c:pt idx="3032">
                  <c:v>1.1139699074046803</c:v>
                </c:pt>
                <c:pt idx="3033">
                  <c:v>1.1141782407357823</c:v>
                </c:pt>
                <c:pt idx="3034">
                  <c:v>1.1143749999973807</c:v>
                </c:pt>
                <c:pt idx="3035">
                  <c:v>1.114571759258979</c:v>
                </c:pt>
                <c:pt idx="3036">
                  <c:v>1.1148032407363644</c:v>
                </c:pt>
                <c:pt idx="3037">
                  <c:v>1.1150115740747424</c:v>
                </c:pt>
                <c:pt idx="3038">
                  <c:v>1.1152314814826241</c:v>
                </c:pt>
                <c:pt idx="3039">
                  <c:v>1.1154166666674428</c:v>
                </c:pt>
                <c:pt idx="3040">
                  <c:v>1.1156134259217652</c:v>
                </c:pt>
                <c:pt idx="3041">
                  <c:v>1.1158217592601432</c:v>
                </c:pt>
                <c:pt idx="3042">
                  <c:v>1.1161111111068749</c:v>
                </c:pt>
                <c:pt idx="3043">
                  <c:v>1.1163078703684732</c:v>
                </c:pt>
                <c:pt idx="3044">
                  <c:v>1.1165162036995753</c:v>
                </c:pt>
                <c:pt idx="3045">
                  <c:v>1.1167129629611736</c:v>
                </c:pt>
                <c:pt idx="3046">
                  <c:v>1.116909722222772</c:v>
                </c:pt>
                <c:pt idx="3047">
                  <c:v>1.1171759259232203</c:v>
                </c:pt>
                <c:pt idx="3048">
                  <c:v>1.1173726851848187</c:v>
                </c:pt>
                <c:pt idx="3049">
                  <c:v>1.1175810185159207</c:v>
                </c:pt>
                <c:pt idx="3050">
                  <c:v>1.1177777777775191</c:v>
                </c:pt>
                <c:pt idx="3051">
                  <c:v>1.1179861111086211</c:v>
                </c:pt>
                <c:pt idx="3052">
                  <c:v>1.1183912037013215</c:v>
                </c:pt>
                <c:pt idx="3053">
                  <c:v>1.1185879629629198</c:v>
                </c:pt>
                <c:pt idx="3054">
                  <c:v>1.1187962962940219</c:v>
                </c:pt>
                <c:pt idx="3055">
                  <c:v>1.1189814814788406</c:v>
                </c:pt>
                <c:pt idx="3056">
                  <c:v>1.1191782407404389</c:v>
                </c:pt>
                <c:pt idx="3057">
                  <c:v>1.119386574071541</c:v>
                </c:pt>
                <c:pt idx="3058">
                  <c:v>1.119664351848769</c:v>
                </c:pt>
                <c:pt idx="3059">
                  <c:v>1.1198842592566507</c:v>
                </c:pt>
                <c:pt idx="3060">
                  <c:v>1.1200694444414694</c:v>
                </c:pt>
                <c:pt idx="3061">
                  <c:v>1.1202777777725714</c:v>
                </c:pt>
                <c:pt idx="3062">
                  <c:v>1.1204976851804531</c:v>
                </c:pt>
                <c:pt idx="3063">
                  <c:v>1.1207060185188311</c:v>
                </c:pt>
                <c:pt idx="3064">
                  <c:v>1.1209027777731535</c:v>
                </c:pt>
                <c:pt idx="3065">
                  <c:v>1.1211342592578148</c:v>
                </c:pt>
                <c:pt idx="3066">
                  <c:v>1.1214351851813262</c:v>
                </c:pt>
                <c:pt idx="3067">
                  <c:v>1.1216319444429246</c:v>
                </c:pt>
                <c:pt idx="3068">
                  <c:v>1.1218402777740266</c:v>
                </c:pt>
                <c:pt idx="3069">
                  <c:v>1.122037037035625</c:v>
                </c:pt>
                <c:pt idx="3070">
                  <c:v>1.122245370366727</c:v>
                </c:pt>
                <c:pt idx="3071">
                  <c:v>1.1226736111057107</c:v>
                </c:pt>
                <c:pt idx="3072">
                  <c:v>1.1228587962978054</c:v>
                </c:pt>
                <c:pt idx="3073">
                  <c:v>1.1265393518478959</c:v>
                </c:pt>
                <c:pt idx="3074">
                  <c:v>1.1268287037019036</c:v>
                </c:pt>
                <c:pt idx="3075">
                  <c:v>1.1271064814791316</c:v>
                </c:pt>
                <c:pt idx="3076">
                  <c:v>1.1273958333331393</c:v>
                </c:pt>
                <c:pt idx="3077">
                  <c:v>1.1276620370335877</c:v>
                </c:pt>
                <c:pt idx="3078">
                  <c:v>1.1279513888875954</c:v>
                </c:pt>
                <c:pt idx="3079">
                  <c:v>1.1282407407416031</c:v>
                </c:pt>
                <c:pt idx="3080">
                  <c:v>1.1285069444420515</c:v>
                </c:pt>
                <c:pt idx="3081">
                  <c:v>1.1287615740729962</c:v>
                </c:pt>
                <c:pt idx="3082">
                  <c:v>1.1289814814808778</c:v>
                </c:pt>
                <c:pt idx="3083">
                  <c:v>1.1292939814811689</c:v>
                </c:pt>
                <c:pt idx="3084">
                  <c:v>1.1295138888890506</c:v>
                </c:pt>
                <c:pt idx="3085">
                  <c:v>1.1297222222201526</c:v>
                </c:pt>
                <c:pt idx="3086">
                  <c:v>1.129953703704814</c:v>
                </c:pt>
                <c:pt idx="3087">
                  <c:v>1.1303935185133014</c:v>
                </c:pt>
                <c:pt idx="3088">
                  <c:v>1.1307291666671517</c:v>
                </c:pt>
                <c:pt idx="3089">
                  <c:v>1.1311226851830725</c:v>
                </c:pt>
                <c:pt idx="3090">
                  <c:v>1.1314814814759302</c:v>
                </c:pt>
                <c:pt idx="3091">
                  <c:v>1.1318171296297805</c:v>
                </c:pt>
                <c:pt idx="3092">
                  <c:v>1.1321759259226383</c:v>
                </c:pt>
                <c:pt idx="3093">
                  <c:v>1.132534722222772</c:v>
                </c:pt>
                <c:pt idx="3094">
                  <c:v>1.1328703703693463</c:v>
                </c:pt>
                <c:pt idx="3095">
                  <c:v>1.1332060185159207</c:v>
                </c:pt>
                <c:pt idx="3096">
                  <c:v>1.1335532407392748</c:v>
                </c:pt>
                <c:pt idx="3097">
                  <c:v>1.1338888888858492</c:v>
                </c:pt>
                <c:pt idx="3098">
                  <c:v>1.1342245370324235</c:v>
                </c:pt>
                <c:pt idx="3099">
                  <c:v>1.1345833333325572</c:v>
                </c:pt>
                <c:pt idx="3100">
                  <c:v>1.134942129625415</c:v>
                </c:pt>
                <c:pt idx="3101">
                  <c:v>1.135289351848769</c:v>
                </c:pt>
                <c:pt idx="3102">
                  <c:v>1.1356481481489027</c:v>
                </c:pt>
                <c:pt idx="3103">
                  <c:v>1.1359953703649808</c:v>
                </c:pt>
                <c:pt idx="3104">
                  <c:v>1.1363194444420515</c:v>
                </c:pt>
                <c:pt idx="3105">
                  <c:v>1.1366782407421852</c:v>
                </c:pt>
                <c:pt idx="3106">
                  <c:v>1.1370370370350429</c:v>
                </c:pt>
                <c:pt idx="3107">
                  <c:v>1.1373842592583969</c:v>
                </c:pt>
                <c:pt idx="3108">
                  <c:v>1.137731481481751</c:v>
                </c:pt>
                <c:pt idx="3109">
                  <c:v>1.1380671296283253</c:v>
                </c:pt>
                <c:pt idx="3110">
                  <c:v>1.1384606481442461</c:v>
                </c:pt>
                <c:pt idx="3111">
                  <c:v>1.1388310185138835</c:v>
                </c:pt>
                <c:pt idx="3112">
                  <c:v>1.1391203703678912</c:v>
                </c:pt>
                <c:pt idx="3113">
                  <c:v>1.1394907407375285</c:v>
                </c:pt>
                <c:pt idx="3114">
                  <c:v>1.1398379629608826</c:v>
                </c:pt>
                <c:pt idx="3115">
                  <c:v>1.1401851851842366</c:v>
                </c:pt>
                <c:pt idx="3116">
                  <c:v>1.140520833330811</c:v>
                </c:pt>
                <c:pt idx="3117">
                  <c:v>1.1408912037004484</c:v>
                </c:pt>
                <c:pt idx="3118">
                  <c:v>1.1412500000005821</c:v>
                </c:pt>
                <c:pt idx="3119">
                  <c:v>1.1415740740703768</c:v>
                </c:pt>
                <c:pt idx="3120">
                  <c:v>1.1419328703705105</c:v>
                </c:pt>
                <c:pt idx="3121">
                  <c:v>1.1422685185170849</c:v>
                </c:pt>
                <c:pt idx="3122">
                  <c:v>1.1426041666636593</c:v>
                </c:pt>
                <c:pt idx="3123">
                  <c:v>1.1429513888870133</c:v>
                </c:pt>
                <c:pt idx="3124">
                  <c:v>1.1432986111103673</c:v>
                </c:pt>
                <c:pt idx="3125">
                  <c:v>1.1436458333337214</c:v>
                </c:pt>
                <c:pt idx="3126">
                  <c:v>1.1439699074035161</c:v>
                </c:pt>
                <c:pt idx="3127">
                  <c:v>1.1443402777731535</c:v>
                </c:pt>
                <c:pt idx="3128">
                  <c:v>1.1446527777734445</c:v>
                </c:pt>
                <c:pt idx="3129">
                  <c:v>1.1449768518505152</c:v>
                </c:pt>
                <c:pt idx="3130">
                  <c:v>1.14530092592031</c:v>
                </c:pt>
                <c:pt idx="3131">
                  <c:v>1.145648148143664</c:v>
                </c:pt>
                <c:pt idx="3132">
                  <c:v>1.145995370367018</c:v>
                </c:pt>
                <c:pt idx="3133">
                  <c:v>1.1463078703673091</c:v>
                </c:pt>
                <c:pt idx="3134">
                  <c:v>1.1466435185138835</c:v>
                </c:pt>
                <c:pt idx="3135">
                  <c:v>1.1520601851807442</c:v>
                </c:pt>
                <c:pt idx="3136">
                  <c:v>1.1522685185191222</c:v>
                </c:pt>
                <c:pt idx="3137">
                  <c:v>1.1524884259270038</c:v>
                </c:pt>
                <c:pt idx="3138">
                  <c:v>1.1527083333348855</c:v>
                </c:pt>
                <c:pt idx="3139">
                  <c:v>1.1529282407354913</c:v>
                </c:pt>
                <c:pt idx="3140">
                  <c:v>1.1531944444432156</c:v>
                </c:pt>
                <c:pt idx="3141">
                  <c:v>1.1534143518510973</c:v>
                </c:pt>
                <c:pt idx="3142">
                  <c:v>1.1536226851821993</c:v>
                </c:pt>
                <c:pt idx="3143">
                  <c:v>1.1540740740747424</c:v>
                </c:pt>
                <c:pt idx="3144">
                  <c:v>1.1542939814826241</c:v>
                </c:pt>
                <c:pt idx="3145">
                  <c:v>1.1545023148137261</c:v>
                </c:pt>
                <c:pt idx="3146">
                  <c:v>1.1547222222216078</c:v>
                </c:pt>
                <c:pt idx="3147">
                  <c:v>1.1549421296294895</c:v>
                </c:pt>
                <c:pt idx="3148">
                  <c:v>1.1551851851836545</c:v>
                </c:pt>
                <c:pt idx="3149">
                  <c:v>1.1554050925915362</c:v>
                </c:pt>
                <c:pt idx="3150">
                  <c:v>1.1556597222224809</c:v>
                </c:pt>
                <c:pt idx="3151">
                  <c:v>1.155902777776646</c:v>
                </c:pt>
                <c:pt idx="3152">
                  <c:v>1.1561921296306537</c:v>
                </c:pt>
                <c:pt idx="3153">
                  <c:v>1.1564351851848187</c:v>
                </c:pt>
                <c:pt idx="3154">
                  <c:v>1.1566550925927004</c:v>
                </c:pt>
                <c:pt idx="3155">
                  <c:v>1.1568981481468654</c:v>
                </c:pt>
                <c:pt idx="3156">
                  <c:v>1.1571296296242508</c:v>
                </c:pt>
                <c:pt idx="3157">
                  <c:v>1.1573726851856918</c:v>
                </c:pt>
                <c:pt idx="3158">
                  <c:v>1.1576041666630772</c:v>
                </c:pt>
                <c:pt idx="3159">
                  <c:v>1.1578703703708015</c:v>
                </c:pt>
                <c:pt idx="3160">
                  <c:v>1.1581018518481869</c:v>
                </c:pt>
                <c:pt idx="3161">
                  <c:v>1.1583333333328483</c:v>
                </c:pt>
                <c:pt idx="3162">
                  <c:v>1.1585763888870133</c:v>
                </c:pt>
                <c:pt idx="3163">
                  <c:v>1.158831018517958</c:v>
                </c:pt>
                <c:pt idx="3164">
                  <c:v>1.1592013888875954</c:v>
                </c:pt>
                <c:pt idx="3165">
                  <c:v>1.1594328703649808</c:v>
                </c:pt>
                <c:pt idx="3166">
                  <c:v>1.1596643518496421</c:v>
                </c:pt>
                <c:pt idx="3167">
                  <c:v>1.1662731481483206</c:v>
                </c:pt>
                <c:pt idx="3168">
                  <c:v>1.1664930555562023</c:v>
                </c:pt>
                <c:pt idx="3169">
                  <c:v>1.1667245370335877</c:v>
                </c:pt>
                <c:pt idx="3170">
                  <c:v>1.166956018518249</c:v>
                </c:pt>
                <c:pt idx="3171">
                  <c:v>1.1671990740724141</c:v>
                </c:pt>
                <c:pt idx="3172">
                  <c:v>1.1674189814802958</c:v>
                </c:pt>
                <c:pt idx="3173">
                  <c:v>1.1676504629576812</c:v>
                </c:pt>
                <c:pt idx="3174">
                  <c:v>1.1678819444423425</c:v>
                </c:pt>
                <c:pt idx="3175">
                  <c:v>1.1681134259270038</c:v>
                </c:pt>
                <c:pt idx="3176">
                  <c:v>1.1683564814811689</c:v>
                </c:pt>
                <c:pt idx="3177">
                  <c:v>1.1687268518508063</c:v>
                </c:pt>
                <c:pt idx="3178">
                  <c:v>1.1690046296280343</c:v>
                </c:pt>
                <c:pt idx="3179">
                  <c:v>1.1692361111126957</c:v>
                </c:pt>
                <c:pt idx="3180">
                  <c:v>1.169467592590081</c:v>
                </c:pt>
                <c:pt idx="3181">
                  <c:v>1.1696990740747424</c:v>
                </c:pt>
                <c:pt idx="3182">
                  <c:v>1.1699305555521278</c:v>
                </c:pt>
                <c:pt idx="3183">
                  <c:v>1.1701504629600095</c:v>
                </c:pt>
                <c:pt idx="3184">
                  <c:v>1.1704629629603005</c:v>
                </c:pt>
                <c:pt idx="3185">
                  <c:v>1.1707291666680248</c:v>
                </c:pt>
                <c:pt idx="3186">
                  <c:v>1.1709606481454102</c:v>
                </c:pt>
                <c:pt idx="3187">
                  <c:v>1.1711921296300716</c:v>
                </c:pt>
                <c:pt idx="3188">
                  <c:v>1.171423611107457</c:v>
                </c:pt>
                <c:pt idx="3189">
                  <c:v>1.171666666661622</c:v>
                </c:pt>
                <c:pt idx="3190">
                  <c:v>1.1718981481462833</c:v>
                </c:pt>
                <c:pt idx="3191">
                  <c:v>1.172152777777228</c:v>
                </c:pt>
                <c:pt idx="3192">
                  <c:v>1.1723726851851097</c:v>
                </c:pt>
                <c:pt idx="3193">
                  <c:v>1.1726157407392748</c:v>
                </c:pt>
                <c:pt idx="3194">
                  <c:v>1.1728472222166602</c:v>
                </c:pt>
                <c:pt idx="3195">
                  <c:v>1.1731597222169512</c:v>
                </c:pt>
                <c:pt idx="3196">
                  <c:v>1.1734027777783922</c:v>
                </c:pt>
                <c:pt idx="3197">
                  <c:v>1.1736342592557776</c:v>
                </c:pt>
                <c:pt idx="3198">
                  <c:v>1.1738541666636593</c:v>
                </c:pt>
                <c:pt idx="3199">
                  <c:v>1.1740972222178243</c:v>
                </c:pt>
                <c:pt idx="3200">
                  <c:v>1.174317129625706</c:v>
                </c:pt>
                <c:pt idx="3201">
                  <c:v>1.1745833333334303</c:v>
                </c:pt>
                <c:pt idx="3202">
                  <c:v>1.174837962964375</c:v>
                </c:pt>
                <c:pt idx="3203">
                  <c:v>1.1750694444417604</c:v>
                </c:pt>
                <c:pt idx="3204">
                  <c:v>1.1753124999959255</c:v>
                </c:pt>
                <c:pt idx="3205">
                  <c:v>1.1755439814805868</c:v>
                </c:pt>
                <c:pt idx="3206">
                  <c:v>1.1757870370347518</c:v>
                </c:pt>
                <c:pt idx="3207">
                  <c:v>1.1760300925889169</c:v>
                </c:pt>
                <c:pt idx="3208">
                  <c:v>1.1763888888890506</c:v>
                </c:pt>
                <c:pt idx="3209">
                  <c:v>1.1766087962969323</c:v>
                </c:pt>
                <c:pt idx="3210">
                  <c:v>1.1768518518510973</c:v>
                </c:pt>
                <c:pt idx="3211">
                  <c:v>1.177071759258979</c:v>
                </c:pt>
                <c:pt idx="3212">
                  <c:v>1.177314814813144</c:v>
                </c:pt>
                <c:pt idx="3213">
                  <c:v>1.1775462962978054</c:v>
                </c:pt>
                <c:pt idx="3214">
                  <c:v>1.1777777777751908</c:v>
                </c:pt>
                <c:pt idx="3215">
                  <c:v>1.1779861111062928</c:v>
                </c:pt>
                <c:pt idx="3216">
                  <c:v>1.1782060185141745</c:v>
                </c:pt>
                <c:pt idx="3217">
                  <c:v>1.1784374999988358</c:v>
                </c:pt>
                <c:pt idx="3218">
                  <c:v>1.1786458333299379</c:v>
                </c:pt>
                <c:pt idx="3219">
                  <c:v>1.1788541666683159</c:v>
                </c:pt>
                <c:pt idx="3220">
                  <c:v>1.1790856481457013</c:v>
                </c:pt>
                <c:pt idx="3221">
                  <c:v>1.1792939814768033</c:v>
                </c:pt>
                <c:pt idx="3222">
                  <c:v>1.1795254629614647</c:v>
                </c:pt>
                <c:pt idx="3223">
                  <c:v>1.1797453703693463</c:v>
                </c:pt>
                <c:pt idx="3224">
                  <c:v>1.1799537037004484</c:v>
                </c:pt>
                <c:pt idx="3225">
                  <c:v>1.1801851851851097</c:v>
                </c:pt>
                <c:pt idx="3226">
                  <c:v>1.1803935185162118</c:v>
                </c:pt>
                <c:pt idx="3227">
                  <c:v>1.1806250000008731</c:v>
                </c:pt>
                <c:pt idx="3228">
                  <c:v>1.1808333333319752</c:v>
                </c:pt>
                <c:pt idx="3229">
                  <c:v>1.1810300925935735</c:v>
                </c:pt>
                <c:pt idx="3230">
                  <c:v>1.1812384259246755</c:v>
                </c:pt>
                <c:pt idx="3231">
                  <c:v>1.1814583333325572</c:v>
                </c:pt>
                <c:pt idx="3232">
                  <c:v>1.1816666666636593</c:v>
                </c:pt>
                <c:pt idx="3233">
                  <c:v>1.1818749999947613</c:v>
                </c:pt>
                <c:pt idx="3234">
                  <c:v>1.1820833333331393</c:v>
                </c:pt>
                <c:pt idx="3235">
                  <c:v>1.1822916666642413</c:v>
                </c:pt>
                <c:pt idx="3236">
                  <c:v>1.1824999999953434</c:v>
                </c:pt>
                <c:pt idx="3237">
                  <c:v>1.1827083333337214</c:v>
                </c:pt>
                <c:pt idx="3238">
                  <c:v>1.1829166666648234</c:v>
                </c:pt>
                <c:pt idx="3239">
                  <c:v>1.1831134259264218</c:v>
                </c:pt>
                <c:pt idx="3240">
                  <c:v>1.1833101851807442</c:v>
                </c:pt>
                <c:pt idx="3241">
                  <c:v>1.1835069444423425</c:v>
                </c:pt>
                <c:pt idx="3242">
                  <c:v>1.1837152777734445</c:v>
                </c:pt>
                <c:pt idx="3243">
                  <c:v>1.1839004629582632</c:v>
                </c:pt>
                <c:pt idx="3244">
                  <c:v>1.1841087962966412</c:v>
                </c:pt>
                <c:pt idx="3245">
                  <c:v>1.1843055555509636</c:v>
                </c:pt>
                <c:pt idx="3246">
                  <c:v>1.184502314812562</c:v>
                </c:pt>
                <c:pt idx="3247">
                  <c:v>1.184710648143664</c:v>
                </c:pt>
                <c:pt idx="3248">
                  <c:v>1.1849074074052623</c:v>
                </c:pt>
                <c:pt idx="3249">
                  <c:v>1.1851157407363644</c:v>
                </c:pt>
                <c:pt idx="3250">
                  <c:v>1.1853240740747424</c:v>
                </c:pt>
                <c:pt idx="3251">
                  <c:v>1.1855324074058444</c:v>
                </c:pt>
                <c:pt idx="3252">
                  <c:v>1.1857291666674428</c:v>
                </c:pt>
                <c:pt idx="3253">
                  <c:v>1.1859374999985448</c:v>
                </c:pt>
                <c:pt idx="3254">
                  <c:v>1.1861342592601432</c:v>
                </c:pt>
                <c:pt idx="3255">
                  <c:v>1.1863310185144655</c:v>
                </c:pt>
                <c:pt idx="3256">
                  <c:v>1.1865277777760639</c:v>
                </c:pt>
                <c:pt idx="3257">
                  <c:v>1.1867245370376622</c:v>
                </c:pt>
                <c:pt idx="3258">
                  <c:v>1.1869560185150476</c:v>
                </c:pt>
                <c:pt idx="3259">
                  <c:v>1.187152777776646</c:v>
                </c:pt>
                <c:pt idx="3260">
                  <c:v>1.1873495370382443</c:v>
                </c:pt>
                <c:pt idx="3261">
                  <c:v>1.1883101851854008</c:v>
                </c:pt>
                <c:pt idx="3262">
                  <c:v>1.2278472222169512</c:v>
                </c:pt>
                <c:pt idx="3263">
                  <c:v>1.2284490740712499</c:v>
                </c:pt>
                <c:pt idx="3264">
                  <c:v>1.229143518517958</c:v>
                </c:pt>
                <c:pt idx="3265">
                  <c:v>1.2306828703658539</c:v>
                </c:pt>
                <c:pt idx="3266">
                  <c:v>1.2317129629591363</c:v>
                </c:pt>
                <c:pt idx="3267">
                  <c:v>1.2323726851827814</c:v>
                </c:pt>
                <c:pt idx="3268">
                  <c:v>1.2329745370370802</c:v>
                </c:pt>
                <c:pt idx="3269">
                  <c:v>1.2335648148145992</c:v>
                </c:pt>
                <c:pt idx="3270">
                  <c:v>1.2341203703690553</c:v>
                </c:pt>
                <c:pt idx="3271">
                  <c:v>1.234652777777228</c:v>
                </c:pt>
                <c:pt idx="3272">
                  <c:v>1.2351736111086211</c:v>
                </c:pt>
                <c:pt idx="3273">
                  <c:v>1.2357291666630772</c:v>
                </c:pt>
                <c:pt idx="3274">
                  <c:v>1.2366319444408873</c:v>
                </c:pt>
                <c:pt idx="3275">
                  <c:v>1.2374189814800047</c:v>
                </c:pt>
                <c:pt idx="3276">
                  <c:v>1.2381944444423425</c:v>
                </c:pt>
                <c:pt idx="3277">
                  <c:v>1.2401851851827814</c:v>
                </c:pt>
                <c:pt idx="3278">
                  <c:v>1.2404166666674428</c:v>
                </c:pt>
                <c:pt idx="3279">
                  <c:v>1.2406365740753245</c:v>
                </c:pt>
                <c:pt idx="3280">
                  <c:v>1.2408564814759302</c:v>
                </c:pt>
                <c:pt idx="3281">
                  <c:v>1.2410763888838119</c:v>
                </c:pt>
                <c:pt idx="3282">
                  <c:v>1.2412962962916936</c:v>
                </c:pt>
                <c:pt idx="3283">
                  <c:v>1.2415162036995753</c:v>
                </c:pt>
                <c:pt idx="3284">
                  <c:v>1.2417245370379533</c:v>
                </c:pt>
                <c:pt idx="3285">
                  <c:v>1.2419560185153387</c:v>
                </c:pt>
                <c:pt idx="3286">
                  <c:v>1.242152777776937</c:v>
                </c:pt>
                <c:pt idx="3287">
                  <c:v>1.2423726851848187</c:v>
                </c:pt>
                <c:pt idx="3288">
                  <c:v>1.2425810185159207</c:v>
                </c:pt>
                <c:pt idx="3289">
                  <c:v>1.2427777777775191</c:v>
                </c:pt>
                <c:pt idx="3290">
                  <c:v>1.2429976851854008</c:v>
                </c:pt>
                <c:pt idx="3291">
                  <c:v>1.2431944444397232</c:v>
                </c:pt>
                <c:pt idx="3292">
                  <c:v>1.2433912037013215</c:v>
                </c:pt>
                <c:pt idx="3293">
                  <c:v>1.2435995370324235</c:v>
                </c:pt>
                <c:pt idx="3294">
                  <c:v>1.2438194444403052</c:v>
                </c:pt>
                <c:pt idx="3295">
                  <c:v>1.2442476851865649</c:v>
                </c:pt>
                <c:pt idx="3296">
                  <c:v>1.244456018517667</c:v>
                </c:pt>
                <c:pt idx="3297">
                  <c:v>1.244664351848769</c:v>
                </c:pt>
                <c:pt idx="3298">
                  <c:v>1.2448611111103673</c:v>
                </c:pt>
                <c:pt idx="3299">
                  <c:v>1.2450694444414694</c:v>
                </c:pt>
                <c:pt idx="3300">
                  <c:v>1.2452777777725714</c:v>
                </c:pt>
                <c:pt idx="3301">
                  <c:v>1.2454861111109494</c:v>
                </c:pt>
                <c:pt idx="3302">
                  <c:v>1.2456944444420515</c:v>
                </c:pt>
                <c:pt idx="3303">
                  <c:v>1.2459027777731535</c:v>
                </c:pt>
                <c:pt idx="3304">
                  <c:v>1.2461226851810352</c:v>
                </c:pt>
                <c:pt idx="3305">
                  <c:v>1.2463425925889169</c:v>
                </c:pt>
                <c:pt idx="3306">
                  <c:v>1.2465509259272949</c:v>
                </c:pt>
                <c:pt idx="3307">
                  <c:v>1.2467708333279006</c:v>
                </c:pt>
                <c:pt idx="3308">
                  <c:v>1.2469791666662786</c:v>
                </c:pt>
                <c:pt idx="3309">
                  <c:v>1.247175925920601</c:v>
                </c:pt>
                <c:pt idx="3310">
                  <c:v>1.2473958333284827</c:v>
                </c:pt>
                <c:pt idx="3311">
                  <c:v>1.2476041666668607</c:v>
                </c:pt>
                <c:pt idx="3312">
                  <c:v>1.2478124999979627</c:v>
                </c:pt>
                <c:pt idx="3313">
                  <c:v>1.2480208333290648</c:v>
                </c:pt>
                <c:pt idx="3314">
                  <c:v>1.2482407407369465</c:v>
                </c:pt>
                <c:pt idx="3315">
                  <c:v>1.2484374999985448</c:v>
                </c:pt>
                <c:pt idx="3316">
                  <c:v>1.2486574074064265</c:v>
                </c:pt>
                <c:pt idx="3317">
                  <c:v>1.2488657407375285</c:v>
                </c:pt>
                <c:pt idx="3318">
                  <c:v>1.2490740740686306</c:v>
                </c:pt>
                <c:pt idx="3319">
                  <c:v>1.2492939814765123</c:v>
                </c:pt>
                <c:pt idx="3320">
                  <c:v>1.2494907407381106</c:v>
                </c:pt>
                <c:pt idx="3321">
                  <c:v>1.2496990740692127</c:v>
                </c:pt>
                <c:pt idx="3322">
                  <c:v>1.2499074074075907</c:v>
                </c:pt>
                <c:pt idx="3323">
                  <c:v>1.2501157407386927</c:v>
                </c:pt>
                <c:pt idx="3324">
                  <c:v>1.2503356481465744</c:v>
                </c:pt>
                <c:pt idx="3325">
                  <c:v>1.2505324074081727</c:v>
                </c:pt>
                <c:pt idx="3326">
                  <c:v>1.2507523148160544</c:v>
                </c:pt>
                <c:pt idx="3327">
                  <c:v>1.2509606481471565</c:v>
                </c:pt>
                <c:pt idx="3328">
                  <c:v>1.2511805555550382</c:v>
                </c:pt>
                <c:pt idx="3329">
                  <c:v>1.2513888888861402</c:v>
                </c:pt>
                <c:pt idx="3330">
                  <c:v>1.2515972222172422</c:v>
                </c:pt>
                <c:pt idx="3331">
                  <c:v>1.2518402777786832</c:v>
                </c:pt>
                <c:pt idx="3332">
                  <c:v>1.2520486111097853</c:v>
                </c:pt>
                <c:pt idx="3333">
                  <c:v>1.252268518517667</c:v>
                </c:pt>
                <c:pt idx="3334">
                  <c:v>1.252476851848769</c:v>
                </c:pt>
                <c:pt idx="3335">
                  <c:v>1.2526736111103673</c:v>
                </c:pt>
                <c:pt idx="3336">
                  <c:v>1.252893518518249</c:v>
                </c:pt>
                <c:pt idx="3337">
                  <c:v>1.2531018518493511</c:v>
                </c:pt>
                <c:pt idx="3338">
                  <c:v>1.2533101851804531</c:v>
                </c:pt>
                <c:pt idx="3339">
                  <c:v>1.2535185185188311</c:v>
                </c:pt>
                <c:pt idx="3340">
                  <c:v>1.2537268518499332</c:v>
                </c:pt>
                <c:pt idx="3341">
                  <c:v>1.2539467592578148</c:v>
                </c:pt>
                <c:pt idx="3342">
                  <c:v>1.2541666666656965</c:v>
                </c:pt>
                <c:pt idx="3343">
                  <c:v>1.2543865740735782</c:v>
                </c:pt>
                <c:pt idx="3344">
                  <c:v>1.2545949074046803</c:v>
                </c:pt>
                <c:pt idx="3345">
                  <c:v>1.2548032407357823</c:v>
                </c:pt>
                <c:pt idx="3346">
                  <c:v>1.2550462962972233</c:v>
                </c:pt>
                <c:pt idx="3347">
                  <c:v>1.2552893518513883</c:v>
                </c:pt>
                <c:pt idx="3348">
                  <c:v>1.25550925925927</c:v>
                </c:pt>
                <c:pt idx="3349">
                  <c:v>1.2557175925903721</c:v>
                </c:pt>
                <c:pt idx="3350">
                  <c:v>1.2559143518519704</c:v>
                </c:pt>
                <c:pt idx="3351">
                  <c:v>1.2561226851830725</c:v>
                </c:pt>
                <c:pt idx="3352">
                  <c:v>1.2563194444446708</c:v>
                </c:pt>
                <c:pt idx="3353">
                  <c:v>1.2565277777757728</c:v>
                </c:pt>
                <c:pt idx="3354">
                  <c:v>1.2567476851836545</c:v>
                </c:pt>
                <c:pt idx="3355">
                  <c:v>1.2569675925915362</c:v>
                </c:pt>
                <c:pt idx="3356">
                  <c:v>1.2597453703710926</c:v>
                </c:pt>
                <c:pt idx="3357">
                  <c:v>1.2600347222178243</c:v>
                </c:pt>
                <c:pt idx="3358">
                  <c:v>1.2603009259255487</c:v>
                </c:pt>
                <c:pt idx="3359">
                  <c:v>1.2605902777722804</c:v>
                </c:pt>
                <c:pt idx="3360">
                  <c:v>1.2608564814800047</c:v>
                </c:pt>
                <c:pt idx="3361">
                  <c:v>1.2611458333340124</c:v>
                </c:pt>
                <c:pt idx="3362">
                  <c:v>1.2614236111112405</c:v>
                </c:pt>
                <c:pt idx="3363">
                  <c:v>1.2617013888884685</c:v>
                </c:pt>
                <c:pt idx="3364">
                  <c:v>1.2619907407352002</c:v>
                </c:pt>
                <c:pt idx="3365">
                  <c:v>1.2622685185197042</c:v>
                </c:pt>
                <c:pt idx="3366">
                  <c:v>1.2625462962969323</c:v>
                </c:pt>
                <c:pt idx="3367">
                  <c:v>1.262835648143664</c:v>
                </c:pt>
                <c:pt idx="3368">
                  <c:v>1.263078703705105</c:v>
                </c:pt>
                <c:pt idx="3369">
                  <c:v>1.2632986111057107</c:v>
                </c:pt>
                <c:pt idx="3370">
                  <c:v>1.2635069444440887</c:v>
                </c:pt>
                <c:pt idx="3371">
                  <c:v>1.2637037036984111</c:v>
                </c:pt>
                <c:pt idx="3372">
                  <c:v>1.2639120370367891</c:v>
                </c:pt>
                <c:pt idx="3373">
                  <c:v>1.2641319444446708</c:v>
                </c:pt>
                <c:pt idx="3374">
                  <c:v>1.2643402777757728</c:v>
                </c:pt>
                <c:pt idx="3375">
                  <c:v>1.2645949074067175</c:v>
                </c:pt>
                <c:pt idx="3376">
                  <c:v>1.2648148148145992</c:v>
                </c:pt>
                <c:pt idx="3377">
                  <c:v>1.2650231481457013</c:v>
                </c:pt>
                <c:pt idx="3378">
                  <c:v>1.265243055553583</c:v>
                </c:pt>
                <c:pt idx="3379">
                  <c:v>1.2654398148151813</c:v>
                </c:pt>
                <c:pt idx="3380">
                  <c:v>1.2656481481462833</c:v>
                </c:pt>
                <c:pt idx="3381">
                  <c:v>1.2660185185159207</c:v>
                </c:pt>
                <c:pt idx="3382">
                  <c:v>1.2662268518470228</c:v>
                </c:pt>
                <c:pt idx="3383">
                  <c:v>1.2664351851854008</c:v>
                </c:pt>
                <c:pt idx="3384">
                  <c:v>1.2666550925932825</c:v>
                </c:pt>
                <c:pt idx="3385">
                  <c:v>1.2668518518476048</c:v>
                </c:pt>
                <c:pt idx="3386">
                  <c:v>1.2670601851859828</c:v>
                </c:pt>
                <c:pt idx="3387">
                  <c:v>1.2672685185170849</c:v>
                </c:pt>
                <c:pt idx="3388">
                  <c:v>1.2674884259249666</c:v>
                </c:pt>
                <c:pt idx="3389">
                  <c:v>1.2676851851865649</c:v>
                </c:pt>
                <c:pt idx="3390">
                  <c:v>1.2679050925871707</c:v>
                </c:pt>
                <c:pt idx="3391">
                  <c:v>1.2681134259255487</c:v>
                </c:pt>
                <c:pt idx="3392">
                  <c:v>1.2683333333334303</c:v>
                </c:pt>
                <c:pt idx="3393">
                  <c:v>1.2685648148108157</c:v>
                </c:pt>
                <c:pt idx="3394">
                  <c:v>1.2687731481491937</c:v>
                </c:pt>
                <c:pt idx="3395">
                  <c:v>1.2689814814802958</c:v>
                </c:pt>
                <c:pt idx="3396">
                  <c:v>1.2691898148113978</c:v>
                </c:pt>
                <c:pt idx="3397">
                  <c:v>1.2693981481497758</c:v>
                </c:pt>
                <c:pt idx="3398">
                  <c:v>1.2696064814808778</c:v>
                </c:pt>
                <c:pt idx="3399">
                  <c:v>1.2698032407352002</c:v>
                </c:pt>
                <c:pt idx="3400">
                  <c:v>1.2700347222198616</c:v>
                </c:pt>
                <c:pt idx="3401">
                  <c:v>1.2702546296277433</c:v>
                </c:pt>
                <c:pt idx="3402">
                  <c:v>1.2704629629588453</c:v>
                </c:pt>
                <c:pt idx="3403">
                  <c:v>1.2706712962972233</c:v>
                </c:pt>
                <c:pt idx="3404">
                  <c:v>1.2708796296283253</c:v>
                </c:pt>
                <c:pt idx="3405">
                  <c:v>1.2711111111057107</c:v>
                </c:pt>
                <c:pt idx="3406">
                  <c:v>1.2714351851827814</c:v>
                </c:pt>
                <c:pt idx="3407">
                  <c:v>1.2716319444443798</c:v>
                </c:pt>
                <c:pt idx="3408">
                  <c:v>1.2718402777754818</c:v>
                </c:pt>
                <c:pt idx="3409">
                  <c:v>1.2720601851833635</c:v>
                </c:pt>
                <c:pt idx="3410">
                  <c:v>1.2722685185144655</c:v>
                </c:pt>
                <c:pt idx="3411">
                  <c:v>1.2724652777760639</c:v>
                </c:pt>
                <c:pt idx="3412">
                  <c:v>1.2726851851839456</c:v>
                </c:pt>
                <c:pt idx="3413">
                  <c:v>1.2728935185150476</c:v>
                </c:pt>
                <c:pt idx="3414">
                  <c:v>1.2731018518534256</c:v>
                </c:pt>
                <c:pt idx="3415">
                  <c:v>1.2733217592540313</c:v>
                </c:pt>
                <c:pt idx="3416">
                  <c:v>1.2735879629617557</c:v>
                </c:pt>
                <c:pt idx="3417">
                  <c:v>1.2738078703696374</c:v>
                </c:pt>
                <c:pt idx="3418">
                  <c:v>1.2740277777775191</c:v>
                </c:pt>
                <c:pt idx="3419">
                  <c:v>1.2742361111086211</c:v>
                </c:pt>
                <c:pt idx="3420">
                  <c:v>1.2744328703702195</c:v>
                </c:pt>
                <c:pt idx="3421">
                  <c:v>1.2746527777781012</c:v>
                </c:pt>
                <c:pt idx="3422">
                  <c:v>1.2748495370324235</c:v>
                </c:pt>
                <c:pt idx="3423">
                  <c:v>1.2750578703708015</c:v>
                </c:pt>
                <c:pt idx="3424">
                  <c:v>1.2752777777786832</c:v>
                </c:pt>
                <c:pt idx="3425">
                  <c:v>1.2755092592560686</c:v>
                </c:pt>
                <c:pt idx="3426">
                  <c:v>1.2757638888870133</c:v>
                </c:pt>
                <c:pt idx="3427">
                  <c:v>1.2759722222181153</c:v>
                </c:pt>
                <c:pt idx="3428">
                  <c:v>1.2761805555564933</c:v>
                </c:pt>
                <c:pt idx="3429">
                  <c:v>1.2763773148108157</c:v>
                </c:pt>
                <c:pt idx="3430">
                  <c:v>1.2765972222186974</c:v>
                </c:pt>
                <c:pt idx="3431">
                  <c:v>1.2768055555570754</c:v>
                </c:pt>
                <c:pt idx="3432">
                  <c:v>1.2770254629576812</c:v>
                </c:pt>
                <c:pt idx="3433">
                  <c:v>1.2772453703655628</c:v>
                </c:pt>
                <c:pt idx="3434">
                  <c:v>1.2774652777734445</c:v>
                </c:pt>
                <c:pt idx="3435">
                  <c:v>1.2776851851813262</c:v>
                </c:pt>
                <c:pt idx="3436">
                  <c:v>1.2779050925892079</c:v>
                </c:pt>
                <c:pt idx="3437">
                  <c:v>1.2781249999970896</c:v>
                </c:pt>
                <c:pt idx="3438">
                  <c:v>1.2783449074049713</c:v>
                </c:pt>
                <c:pt idx="3439">
                  <c:v>1.2785532407360733</c:v>
                </c:pt>
                <c:pt idx="3440">
                  <c:v>1.278773148143955</c:v>
                </c:pt>
                <c:pt idx="3441">
                  <c:v>1.2789930555518367</c:v>
                </c:pt>
                <c:pt idx="3442">
                  <c:v>1.2792129629597184</c:v>
                </c:pt>
                <c:pt idx="3443">
                  <c:v>1.2794212962908205</c:v>
                </c:pt>
                <c:pt idx="3444">
                  <c:v>1.2796527777754818</c:v>
                </c:pt>
                <c:pt idx="3445">
                  <c:v>1.2798611111065838</c:v>
                </c:pt>
                <c:pt idx="3446">
                  <c:v>1.2800810185144655</c:v>
                </c:pt>
                <c:pt idx="3447">
                  <c:v>1.2802893518528435</c:v>
                </c:pt>
                <c:pt idx="3448">
                  <c:v>1.2805092592607252</c:v>
                </c:pt>
                <c:pt idx="3449">
                  <c:v>1.280729166661331</c:v>
                </c:pt>
                <c:pt idx="3450">
                  <c:v>1.2832407407404389</c:v>
                </c:pt>
                <c:pt idx="3451">
                  <c:v>1.2835763888870133</c:v>
                </c:pt>
                <c:pt idx="3452">
                  <c:v>1.2838541666642413</c:v>
                </c:pt>
                <c:pt idx="3453">
                  <c:v>1.284143518518249</c:v>
                </c:pt>
                <c:pt idx="3454">
                  <c:v>1.2844212962954771</c:v>
                </c:pt>
                <c:pt idx="3455">
                  <c:v>1.2846990740727051</c:v>
                </c:pt>
                <c:pt idx="3456">
                  <c:v>1.2849884259267128</c:v>
                </c:pt>
                <c:pt idx="3457">
                  <c:v>1.2852546296271612</c:v>
                </c:pt>
                <c:pt idx="3458">
                  <c:v>1.2854861111118225</c:v>
                </c:pt>
                <c:pt idx="3459">
                  <c:v>1.2856944444429246</c:v>
                </c:pt>
                <c:pt idx="3460">
                  <c:v>1.2859027777740266</c:v>
                </c:pt>
                <c:pt idx="3461">
                  <c:v>1.2861111111124046</c:v>
                </c:pt>
                <c:pt idx="3462">
                  <c:v>1.2863194444435067</c:v>
                </c:pt>
                <c:pt idx="3463">
                  <c:v>1.286516203705105</c:v>
                </c:pt>
                <c:pt idx="3464">
                  <c:v>1.286724537036207</c:v>
                </c:pt>
                <c:pt idx="3465">
                  <c:v>1.2869328703673091</c:v>
                </c:pt>
                <c:pt idx="3466">
                  <c:v>1.2871527777751908</c:v>
                </c:pt>
                <c:pt idx="3467">
                  <c:v>1.2873726851830725</c:v>
                </c:pt>
                <c:pt idx="3468">
                  <c:v>1.2877546296294895</c:v>
                </c:pt>
                <c:pt idx="3469">
                  <c:v>1.2879745370373712</c:v>
                </c:pt>
                <c:pt idx="3470">
                  <c:v>1.2881828703684732</c:v>
                </c:pt>
                <c:pt idx="3471">
                  <c:v>1.2883912036995753</c:v>
                </c:pt>
                <c:pt idx="3472">
                  <c:v>1.2885995370379533</c:v>
                </c:pt>
                <c:pt idx="3473">
                  <c:v>1.2888078703690553</c:v>
                </c:pt>
                <c:pt idx="3474">
                  <c:v>1.2890162037001573</c:v>
                </c:pt>
                <c:pt idx="3475">
                  <c:v>1.2892129629617557</c:v>
                </c:pt>
                <c:pt idx="3476">
                  <c:v>1.2894212962928577</c:v>
                </c:pt>
                <c:pt idx="3477">
                  <c:v>1.2896412037007394</c:v>
                </c:pt>
                <c:pt idx="3478">
                  <c:v>1.2898379629623378</c:v>
                </c:pt>
                <c:pt idx="3479">
                  <c:v>1.2900578703702195</c:v>
                </c:pt>
                <c:pt idx="3480">
                  <c:v>1.2902777777781012</c:v>
                </c:pt>
                <c:pt idx="3481">
                  <c:v>1.2904976851859828</c:v>
                </c:pt>
                <c:pt idx="3482">
                  <c:v>1.2906944444403052</c:v>
                </c:pt>
                <c:pt idx="3483">
                  <c:v>1.2909027777786832</c:v>
                </c:pt>
                <c:pt idx="3484">
                  <c:v>1.2911226851865649</c:v>
                </c:pt>
                <c:pt idx="3485">
                  <c:v>1.2913541666639503</c:v>
                </c:pt>
                <c:pt idx="3486">
                  <c:v>1.2915624999950523</c:v>
                </c:pt>
                <c:pt idx="3487">
                  <c:v>1.2917708333334303</c:v>
                </c:pt>
                <c:pt idx="3488">
                  <c:v>1.2920138888875954</c:v>
                </c:pt>
                <c:pt idx="3489">
                  <c:v>1.2922337962954771</c:v>
                </c:pt>
                <c:pt idx="3490">
                  <c:v>1.2924305555570754</c:v>
                </c:pt>
                <c:pt idx="3491">
                  <c:v>1.2926504629576812</c:v>
                </c:pt>
                <c:pt idx="3492">
                  <c:v>1.2928472222192795</c:v>
                </c:pt>
                <c:pt idx="3493">
                  <c:v>1.2930671296271612</c:v>
                </c:pt>
                <c:pt idx="3494">
                  <c:v>1.2932870370350429</c:v>
                </c:pt>
                <c:pt idx="3495">
                  <c:v>1.2934953703661449</c:v>
                </c:pt>
                <c:pt idx="3496">
                  <c:v>1.2937152777740266</c:v>
                </c:pt>
                <c:pt idx="3497">
                  <c:v>1.2939236111124046</c:v>
                </c:pt>
                <c:pt idx="3498">
                  <c:v>1.294120370366727</c:v>
                </c:pt>
                <c:pt idx="3499">
                  <c:v>1.2943402777746087</c:v>
                </c:pt>
                <c:pt idx="3500">
                  <c:v>1.2945601851824904</c:v>
                </c:pt>
                <c:pt idx="3501">
                  <c:v>1.2947800925903721</c:v>
                </c:pt>
                <c:pt idx="3502">
                  <c:v>1.2949999999982538</c:v>
                </c:pt>
                <c:pt idx="3503">
                  <c:v>1.2952662036987022</c:v>
                </c:pt>
                <c:pt idx="3504">
                  <c:v>1.2954976851833635</c:v>
                </c:pt>
                <c:pt idx="3505">
                  <c:v>1.2956828703681822</c:v>
                </c:pt>
                <c:pt idx="3506">
                  <c:v>1.2959027777760639</c:v>
                </c:pt>
                <c:pt idx="3507">
                  <c:v>1.2961226851839456</c:v>
                </c:pt>
                <c:pt idx="3508">
                  <c:v>1.2963310185150476</c:v>
                </c:pt>
                <c:pt idx="3509">
                  <c:v>1.2967129629614647</c:v>
                </c:pt>
                <c:pt idx="3510">
                  <c:v>1.2969328703693463</c:v>
                </c:pt>
                <c:pt idx="3511">
                  <c:v>1.2971296296309447</c:v>
                </c:pt>
                <c:pt idx="3512">
                  <c:v>1.2973495370315504</c:v>
                </c:pt>
                <c:pt idx="3513">
                  <c:v>1.2975462962931488</c:v>
                </c:pt>
                <c:pt idx="3514">
                  <c:v>1.2977546296242508</c:v>
                </c:pt>
                <c:pt idx="3515">
                  <c:v>1.2979629629626288</c:v>
                </c:pt>
                <c:pt idx="3516">
                  <c:v>1.2981944444400142</c:v>
                </c:pt>
                <c:pt idx="3517">
                  <c:v>1.2985185185170849</c:v>
                </c:pt>
                <c:pt idx="3518">
                  <c:v>1.2987268518481869</c:v>
                </c:pt>
                <c:pt idx="3519">
                  <c:v>1.2989351851865649</c:v>
                </c:pt>
                <c:pt idx="3520">
                  <c:v>1.2991550925871707</c:v>
                </c:pt>
                <c:pt idx="3521">
                  <c:v>1.2996412037027767</c:v>
                </c:pt>
                <c:pt idx="3522">
                  <c:v>1.299837962964375</c:v>
                </c:pt>
                <c:pt idx="3523">
                  <c:v>1.3000462962954771</c:v>
                </c:pt>
                <c:pt idx="3524">
                  <c:v>1.3002430555570754</c:v>
                </c:pt>
                <c:pt idx="3525">
                  <c:v>1.3004513888881775</c:v>
                </c:pt>
                <c:pt idx="3526">
                  <c:v>1.3006712962960592</c:v>
                </c:pt>
                <c:pt idx="3527">
                  <c:v>1.3008796296271612</c:v>
                </c:pt>
                <c:pt idx="3528">
                  <c:v>1.3010763888887595</c:v>
                </c:pt>
                <c:pt idx="3529">
                  <c:v>1.3012962962966412</c:v>
                </c:pt>
                <c:pt idx="3530">
                  <c:v>1.3015046296277433</c:v>
                </c:pt>
                <c:pt idx="3531">
                  <c:v>1.3017824074049713</c:v>
                </c:pt>
                <c:pt idx="3532">
                  <c:v>1.3020138888896327</c:v>
                </c:pt>
                <c:pt idx="3533">
                  <c:v>1.3021990740744513</c:v>
                </c:pt>
                <c:pt idx="3534">
                  <c:v>1.3024537036981201</c:v>
                </c:pt>
                <c:pt idx="3535">
                  <c:v>1.3026851851827814</c:v>
                </c:pt>
                <c:pt idx="3536">
                  <c:v>1.3028935185138835</c:v>
                </c:pt>
                <c:pt idx="3537">
                  <c:v>1.3031134259217652</c:v>
                </c:pt>
                <c:pt idx="3538">
                  <c:v>1.3033101851833635</c:v>
                </c:pt>
                <c:pt idx="3539">
                  <c:v>1.3035300925912452</c:v>
                </c:pt>
                <c:pt idx="3540">
                  <c:v>1.3037615740686306</c:v>
                </c:pt>
                <c:pt idx="3541">
                  <c:v>1.3039814814765123</c:v>
                </c:pt>
                <c:pt idx="3542">
                  <c:v>1.304201388884394</c:v>
                </c:pt>
                <c:pt idx="3543">
                  <c:v>1.3044328703690553</c:v>
                </c:pt>
                <c:pt idx="3544">
                  <c:v>1.304652777776937</c:v>
                </c:pt>
                <c:pt idx="3545">
                  <c:v>1.3083796296268702</c:v>
                </c:pt>
                <c:pt idx="3546">
                  <c:v>1.3086689814808778</c:v>
                </c:pt>
                <c:pt idx="3547">
                  <c:v>1.3089351851813262</c:v>
                </c:pt>
                <c:pt idx="3548">
                  <c:v>1.3092245370353339</c:v>
                </c:pt>
                <c:pt idx="3549">
                  <c:v>1.309502314812562</c:v>
                </c:pt>
                <c:pt idx="3550">
                  <c:v>1.30978009258979</c:v>
                </c:pt>
                <c:pt idx="3551">
                  <c:v>1.3100694444437977</c:v>
                </c:pt>
                <c:pt idx="3552">
                  <c:v>1.3103472222210257</c:v>
                </c:pt>
                <c:pt idx="3553">
                  <c:v>1.3106134259214741</c:v>
                </c:pt>
                <c:pt idx="3554">
                  <c:v>1.3109027777754818</c:v>
                </c:pt>
                <c:pt idx="3555">
                  <c:v>1.3111805555527098</c:v>
                </c:pt>
                <c:pt idx="3556">
                  <c:v>1.3199537036998663</c:v>
                </c:pt>
                <c:pt idx="3557">
                  <c:v>1.320555555554165</c:v>
                </c:pt>
                <c:pt idx="3558">
                  <c:v>1.3211458333316841</c:v>
                </c:pt>
                <c:pt idx="3559">
                  <c:v>1.3217592592554865</c:v>
                </c:pt>
                <c:pt idx="3560">
                  <c:v>1.3224652777789743</c:v>
                </c:pt>
                <c:pt idx="3561">
                  <c:v>1.323171296295186</c:v>
                </c:pt>
                <c:pt idx="3562">
                  <c:v>1.3236921296265791</c:v>
                </c:pt>
                <c:pt idx="3563">
                  <c:v>1.3242245370347518</c:v>
                </c:pt>
                <c:pt idx="3564">
                  <c:v>1.3247916666659876</c:v>
                </c:pt>
                <c:pt idx="3565">
                  <c:v>1.3253819444435067</c:v>
                </c:pt>
                <c:pt idx="3566">
                  <c:v>1.3263194444443798</c:v>
                </c:pt>
                <c:pt idx="3567">
                  <c:v>1.3270949074067175</c:v>
                </c:pt>
                <c:pt idx="3568">
                  <c:v>1.328020833330811</c:v>
                </c:pt>
                <c:pt idx="3569">
                  <c:v>1.3288657407392748</c:v>
                </c:pt>
                <c:pt idx="3570">
                  <c:v>1.3297569444403052</c:v>
                </c:pt>
                <c:pt idx="3571">
                  <c:v>1.3306597222181153</c:v>
                </c:pt>
                <c:pt idx="3572">
                  <c:v>1.3314467592572328</c:v>
                </c:pt>
                <c:pt idx="3573">
                  <c:v>1.3323495370350429</c:v>
                </c:pt>
                <c:pt idx="3574">
                  <c:v>1.3332291666665697</c:v>
                </c:pt>
                <c:pt idx="3575">
                  <c:v>1.3340740740750334</c:v>
                </c:pt>
                <c:pt idx="3576">
                  <c:v>1.3349652777760639</c:v>
                </c:pt>
                <c:pt idx="3577">
                  <c:v>1.3371990740706678</c:v>
                </c:pt>
                <c:pt idx="3578">
                  <c:v>1.3374305555553292</c:v>
                </c:pt>
                <c:pt idx="3579">
                  <c:v>1.3376504629632109</c:v>
                </c:pt>
                <c:pt idx="3580">
                  <c:v>1.3378587962943129</c:v>
                </c:pt>
                <c:pt idx="3581">
                  <c:v>1.3380902777789743</c:v>
                </c:pt>
                <c:pt idx="3582">
                  <c:v>1.3382986111100763</c:v>
                </c:pt>
                <c:pt idx="3583">
                  <c:v>1.338553240741021</c:v>
                </c:pt>
                <c:pt idx="3584">
                  <c:v>1.338796296295186</c:v>
                </c:pt>
                <c:pt idx="3585">
                  <c:v>1.3390046296262881</c:v>
                </c:pt>
                <c:pt idx="3586">
                  <c:v>1.3392013888878864</c:v>
                </c:pt>
                <c:pt idx="3587">
                  <c:v>1.3394097222189885</c:v>
                </c:pt>
                <c:pt idx="3588">
                  <c:v>1.3396180555500905</c:v>
                </c:pt>
                <c:pt idx="3589">
                  <c:v>1.3398958333345945</c:v>
                </c:pt>
                <c:pt idx="3590">
                  <c:v>1.3401157407352002</c:v>
                </c:pt>
                <c:pt idx="3591">
                  <c:v>1.3403240740735782</c:v>
                </c:pt>
                <c:pt idx="3592">
                  <c:v>1.3405324074046803</c:v>
                </c:pt>
                <c:pt idx="3593">
                  <c:v>1.3408449074049713</c:v>
                </c:pt>
                <c:pt idx="3594">
                  <c:v>1.3411805555515457</c:v>
                </c:pt>
                <c:pt idx="3595">
                  <c:v>1.3414004629594274</c:v>
                </c:pt>
                <c:pt idx="3596">
                  <c:v>1.3416087962978054</c:v>
                </c:pt>
                <c:pt idx="3597">
                  <c:v>1.3418287036984111</c:v>
                </c:pt>
                <c:pt idx="3598">
                  <c:v>1.3420370370367891</c:v>
                </c:pt>
                <c:pt idx="3599">
                  <c:v>1.3422569444446708</c:v>
                </c:pt>
                <c:pt idx="3600">
                  <c:v>1.3425115740756155</c:v>
                </c:pt>
                <c:pt idx="3601">
                  <c:v>1.3427893518528435</c:v>
                </c:pt>
                <c:pt idx="3602">
                  <c:v>1.3430092592607252</c:v>
                </c:pt>
                <c:pt idx="3603">
                  <c:v>1.3432060185150476</c:v>
                </c:pt>
                <c:pt idx="3604">
                  <c:v>1.3435185185153387</c:v>
                </c:pt>
                <c:pt idx="3605">
                  <c:v>1.3437384259232203</c:v>
                </c:pt>
                <c:pt idx="3606">
                  <c:v>1.3439467592543224</c:v>
                </c:pt>
                <c:pt idx="3607">
                  <c:v>1.3441550925927004</c:v>
                </c:pt>
                <c:pt idx="3608">
                  <c:v>1.3443750000005821</c:v>
                </c:pt>
                <c:pt idx="3609">
                  <c:v>1.3446064814779675</c:v>
                </c:pt>
                <c:pt idx="3610">
                  <c:v>1.3448726851856918</c:v>
                </c:pt>
                <c:pt idx="3611">
                  <c:v>1.3450925925935735</c:v>
                </c:pt>
                <c:pt idx="3612">
                  <c:v>1.3453125000014552</c:v>
                </c:pt>
                <c:pt idx="3613">
                  <c:v>1.3455555555556202</c:v>
                </c:pt>
                <c:pt idx="3614">
                  <c:v>1.3458217592560686</c:v>
                </c:pt>
                <c:pt idx="3615">
                  <c:v>1.34605324074073</c:v>
                </c:pt>
                <c:pt idx="3616">
                  <c:v>1.3462731481486117</c:v>
                </c:pt>
                <c:pt idx="3617">
                  <c:v>1.3464930555564933</c:v>
                </c:pt>
                <c:pt idx="3618">
                  <c:v>1.3467245370338787</c:v>
                </c:pt>
                <c:pt idx="3619">
                  <c:v>1.3469791666648234</c:v>
                </c:pt>
                <c:pt idx="3620">
                  <c:v>1.3472222222189885</c:v>
                </c:pt>
                <c:pt idx="3621">
                  <c:v>1.3474537037036498</c:v>
                </c:pt>
                <c:pt idx="3622">
                  <c:v>1.3476851851810352</c:v>
                </c:pt>
                <c:pt idx="3623">
                  <c:v>1.3479398148119799</c:v>
                </c:pt>
                <c:pt idx="3624">
                  <c:v>1.3484027777740266</c:v>
                </c:pt>
                <c:pt idx="3625">
                  <c:v>1.348634259258688</c:v>
                </c:pt>
                <c:pt idx="3626">
                  <c:v>1.3489699074052623</c:v>
                </c:pt>
                <c:pt idx="3627">
                  <c:v>1.3491782407363644</c:v>
                </c:pt>
                <c:pt idx="3628">
                  <c:v>1.3493981481442461</c:v>
                </c:pt>
                <c:pt idx="3629">
                  <c:v>1.3498495370367891</c:v>
                </c:pt>
                <c:pt idx="3630">
                  <c:v>1.3500694444446708</c:v>
                </c:pt>
                <c:pt idx="3631">
                  <c:v>1.3502777777757728</c:v>
                </c:pt>
                <c:pt idx="3632">
                  <c:v>1.3504976851836545</c:v>
                </c:pt>
                <c:pt idx="3633">
                  <c:v>1.3507291666683159</c:v>
                </c:pt>
                <c:pt idx="3634">
                  <c:v>1.3510185185150476</c:v>
                </c:pt>
                <c:pt idx="3635">
                  <c:v>1.3512268518534256</c:v>
                </c:pt>
                <c:pt idx="3636">
                  <c:v>1.351666666661913</c:v>
                </c:pt>
                <c:pt idx="3637">
                  <c:v>1.3518981481465744</c:v>
                </c:pt>
                <c:pt idx="3638">
                  <c:v>1.3520949074081727</c:v>
                </c:pt>
                <c:pt idx="3639">
                  <c:v>1.3545486111106584</c:v>
                </c:pt>
                <c:pt idx="3640">
                  <c:v>1.3548263888878864</c:v>
                </c:pt>
                <c:pt idx="3641">
                  <c:v>1.3550925925883348</c:v>
                </c:pt>
                <c:pt idx="3642">
                  <c:v>1.3553819444423425</c:v>
                </c:pt>
                <c:pt idx="3643">
                  <c:v>1.3556597222195705</c:v>
                </c:pt>
                <c:pt idx="3644">
                  <c:v>1.3559490740735782</c:v>
                </c:pt>
                <c:pt idx="3645">
                  <c:v>1.3562268518508063</c:v>
                </c:pt>
                <c:pt idx="3646">
                  <c:v>1.3565046296280343</c:v>
                </c:pt>
                <c:pt idx="3647">
                  <c:v>1.3567824074052623</c:v>
                </c:pt>
                <c:pt idx="3648">
                  <c:v>1.3570601851824904</c:v>
                </c:pt>
                <c:pt idx="3649">
                  <c:v>1.3573263888902147</c:v>
                </c:pt>
                <c:pt idx="3650">
                  <c:v>1.3576851851830725</c:v>
                </c:pt>
                <c:pt idx="3651">
                  <c:v>1.3579166666677338</c:v>
                </c:pt>
                <c:pt idx="3652">
                  <c:v>1.3583101851836545</c:v>
                </c:pt>
                <c:pt idx="3653">
                  <c:v>1.3585416666683159</c:v>
                </c:pt>
                <c:pt idx="3654">
                  <c:v>1.3587615740689216</c:v>
                </c:pt>
                <c:pt idx="3655">
                  <c:v>1.3591550925921183</c:v>
                </c:pt>
                <c:pt idx="3656">
                  <c:v>1.359375</c:v>
                </c:pt>
                <c:pt idx="3657">
                  <c:v>1.359583333331102</c:v>
                </c:pt>
                <c:pt idx="3658">
                  <c:v>1.3598495370315504</c:v>
                </c:pt>
                <c:pt idx="3659">
                  <c:v>1.3603240740703768</c:v>
                </c:pt>
                <c:pt idx="3660">
                  <c:v>1.3605439814782585</c:v>
                </c:pt>
                <c:pt idx="3661">
                  <c:v>1.3607754629629198</c:v>
                </c:pt>
                <c:pt idx="3662">
                  <c:v>1.3612499999944703</c:v>
                </c:pt>
                <c:pt idx="3663">
                  <c:v>1.361469907402352</c:v>
                </c:pt>
                <c:pt idx="3664">
                  <c:v>1.3616898148102337</c:v>
                </c:pt>
                <c:pt idx="3665">
                  <c:v>1.361921296294895</c:v>
                </c:pt>
                <c:pt idx="3666">
                  <c:v>1.3623495370338787</c:v>
                </c:pt>
                <c:pt idx="3667">
                  <c:v>1.3625694444417604</c:v>
                </c:pt>
                <c:pt idx="3668">
                  <c:v>1.3627893518496421</c:v>
                </c:pt>
                <c:pt idx="3669">
                  <c:v>1.3630208333343035</c:v>
                </c:pt>
                <c:pt idx="3670">
                  <c:v>1.3632870370347518</c:v>
                </c:pt>
                <c:pt idx="3671">
                  <c:v>1.3635300925889169</c:v>
                </c:pt>
                <c:pt idx="3672">
                  <c:v>1.3637847222198616</c:v>
                </c:pt>
                <c:pt idx="3673">
                  <c:v>1.3640393518508063</c:v>
                </c:pt>
                <c:pt idx="3674">
                  <c:v>1.364398148143664</c:v>
                </c:pt>
                <c:pt idx="3675">
                  <c:v>1.3646527777746087</c:v>
                </c:pt>
                <c:pt idx="3676">
                  <c:v>1.36488425925927</c:v>
                </c:pt>
                <c:pt idx="3677">
                  <c:v>1.3651388888902147</c:v>
                </c:pt>
                <c:pt idx="3678">
                  <c:v>1.3653935185138835</c:v>
                </c:pt>
                <c:pt idx="3679">
                  <c:v>1.3656365740753245</c:v>
                </c:pt>
                <c:pt idx="3680">
                  <c:v>1.3660185185144655</c:v>
                </c:pt>
                <c:pt idx="3681">
                  <c:v>1.3662615740686306</c:v>
                </c:pt>
                <c:pt idx="3682">
                  <c:v>1.3665046296300716</c:v>
                </c:pt>
                <c:pt idx="3683">
                  <c:v>1.3667476851842366</c:v>
                </c:pt>
                <c:pt idx="3684">
                  <c:v>1.3670023148151813</c:v>
                </c:pt>
                <c:pt idx="3685">
                  <c:v>1.3672453703693463</c:v>
                </c:pt>
                <c:pt idx="3686">
                  <c:v>1.3675115740697947</c:v>
                </c:pt>
                <c:pt idx="3687">
                  <c:v>1.3677546296312357</c:v>
                </c:pt>
                <c:pt idx="3688">
                  <c:v>1.3680092592549045</c:v>
                </c:pt>
                <c:pt idx="3689">
                  <c:v>1.3682407407395658</c:v>
                </c:pt>
                <c:pt idx="3690">
                  <c:v>1.3685995370324235</c:v>
                </c:pt>
                <c:pt idx="3691">
                  <c:v>1.3688541666633682</c:v>
                </c:pt>
                <c:pt idx="3692">
                  <c:v>1.3690972222175333</c:v>
                </c:pt>
                <c:pt idx="3693">
                  <c:v>1.3693402777789743</c:v>
                </c:pt>
                <c:pt idx="3694">
                  <c:v>1.3696064814794227</c:v>
                </c:pt>
                <c:pt idx="3695">
                  <c:v>1.3698611111103673</c:v>
                </c:pt>
                <c:pt idx="3696">
                  <c:v>1.370115740741312</c:v>
                </c:pt>
                <c:pt idx="3697">
                  <c:v>1.3703587962954771</c:v>
                </c:pt>
                <c:pt idx="3698">
                  <c:v>1.3706481481494848</c:v>
                </c:pt>
                <c:pt idx="3699">
                  <c:v>1.3708912037036498</c:v>
                </c:pt>
                <c:pt idx="3700">
                  <c:v>1.3711342592578148</c:v>
                </c:pt>
                <c:pt idx="3701">
                  <c:v>1.3713773148119799</c:v>
                </c:pt>
                <c:pt idx="3702">
                  <c:v>1.3716203703661449</c:v>
                </c:pt>
                <c:pt idx="3703">
                  <c:v>1.37186342592031</c:v>
                </c:pt>
                <c:pt idx="3704">
                  <c:v>1.3721296296280343</c:v>
                </c:pt>
                <c:pt idx="3705">
                  <c:v>1.3723726851821993</c:v>
                </c:pt>
                <c:pt idx="3706">
                  <c:v>1.3726041666668607</c:v>
                </c:pt>
                <c:pt idx="3707">
                  <c:v>1.3728472222210257</c:v>
                </c:pt>
                <c:pt idx="3708">
                  <c:v>1.3731018518519704</c:v>
                </c:pt>
                <c:pt idx="3709">
                  <c:v>1.3733333333293558</c:v>
                </c:pt>
                <c:pt idx="3710">
                  <c:v>1.3735879629603005</c:v>
                </c:pt>
                <c:pt idx="3711">
                  <c:v>1.3738310185144655</c:v>
                </c:pt>
                <c:pt idx="3712">
                  <c:v>1.3740856481454102</c:v>
                </c:pt>
                <c:pt idx="3713">
                  <c:v>1.3743171296300716</c:v>
                </c:pt>
                <c:pt idx="3714">
                  <c:v>1.3745370370379533</c:v>
                </c:pt>
                <c:pt idx="3715">
                  <c:v>1.3747800925921183</c:v>
                </c:pt>
                <c:pt idx="3716">
                  <c:v>1.3750231481462833</c:v>
                </c:pt>
                <c:pt idx="3717">
                  <c:v>1.3752546296309447</c:v>
                </c:pt>
                <c:pt idx="3718">
                  <c:v>1.3756481481468654</c:v>
                </c:pt>
                <c:pt idx="3719">
                  <c:v>1.3758796296242508</c:v>
                </c:pt>
                <c:pt idx="3720">
                  <c:v>1.3761226851856918</c:v>
                </c:pt>
                <c:pt idx="3721">
                  <c:v>1.3763541666630772</c:v>
                </c:pt>
                <c:pt idx="3722">
                  <c:v>1.3765856481477385</c:v>
                </c:pt>
                <c:pt idx="3723">
                  <c:v>1.3768171296251239</c:v>
                </c:pt>
                <c:pt idx="3724">
                  <c:v>1.3770601851865649</c:v>
                </c:pt>
                <c:pt idx="3725">
                  <c:v>1.3772800925871707</c:v>
                </c:pt>
                <c:pt idx="3726">
                  <c:v>1.377650462964084</c:v>
                </c:pt>
                <c:pt idx="3727">
                  <c:v>1.3778819444414694</c:v>
                </c:pt>
                <c:pt idx="3728">
                  <c:v>1.3781134259261307</c:v>
                </c:pt>
                <c:pt idx="3729">
                  <c:v>1.3783449074035161</c:v>
                </c:pt>
                <c:pt idx="3730">
                  <c:v>1.3785763888881775</c:v>
                </c:pt>
                <c:pt idx="3731">
                  <c:v>1.3788078703655628</c:v>
                </c:pt>
                <c:pt idx="3732">
                  <c:v>1.3790393518502242</c:v>
                </c:pt>
                <c:pt idx="3733">
                  <c:v>1.3816782407375285</c:v>
                </c:pt>
                <c:pt idx="3734">
                  <c:v>1.3819212962916936</c:v>
                </c:pt>
                <c:pt idx="3735">
                  <c:v>1.3821990740689216</c:v>
                </c:pt>
                <c:pt idx="3736">
                  <c:v>1.3824884259229293</c:v>
                </c:pt>
                <c:pt idx="3737">
                  <c:v>1.3827662037001573</c:v>
                </c:pt>
                <c:pt idx="3738">
                  <c:v>1.3830439814773854</c:v>
                </c:pt>
                <c:pt idx="3739">
                  <c:v>1.3833217592546134</c:v>
                </c:pt>
                <c:pt idx="3740">
                  <c:v>1.3835995370318415</c:v>
                </c:pt>
                <c:pt idx="3741">
                  <c:v>1.3838888888858492</c:v>
                </c:pt>
                <c:pt idx="3742">
                  <c:v>1.3841666666630772</c:v>
                </c:pt>
                <c:pt idx="3743">
                  <c:v>1.3921064814785495</c:v>
                </c:pt>
                <c:pt idx="3744">
                  <c:v>1.392962962963793</c:v>
                </c:pt>
                <c:pt idx="3745">
                  <c:v>1.3939467592572328</c:v>
                </c:pt>
                <c:pt idx="3746">
                  <c:v>1.3947337962963502</c:v>
                </c:pt>
                <c:pt idx="3747">
                  <c:v>1.3954166666662786</c:v>
                </c:pt>
                <c:pt idx="3748">
                  <c:v>1.3961805555518367</c:v>
                </c:pt>
                <c:pt idx="3749">
                  <c:v>1.3968981481448282</c:v>
                </c:pt>
                <c:pt idx="3750">
                  <c:v>1.3977083333302289</c:v>
                </c:pt>
                <c:pt idx="3751">
                  <c:v>1.39850694443885</c:v>
                </c:pt>
                <c:pt idx="3752">
                  <c:v>1.3993055555547471</c:v>
                </c:pt>
                <c:pt idx="3753">
                  <c:v>1.4003124999944703</c:v>
                </c:pt>
                <c:pt idx="3754">
                  <c:v>1.401157407402934</c:v>
                </c:pt>
                <c:pt idx="3755">
                  <c:v>1.4017592592572328</c:v>
                </c:pt>
                <c:pt idx="3756">
                  <c:v>1.4023379629579722</c:v>
                </c:pt>
                <c:pt idx="3757">
                  <c:v>1.4028703703661449</c:v>
                </c:pt>
                <c:pt idx="3758">
                  <c:v>1.4034027777743177</c:v>
                </c:pt>
                <c:pt idx="3759">
                  <c:v>1.4039236111057107</c:v>
                </c:pt>
                <c:pt idx="3760">
                  <c:v>1.4044560185138835</c:v>
                </c:pt>
                <c:pt idx="3761">
                  <c:v>1.4050462962914025</c:v>
                </c:pt>
                <c:pt idx="3762">
                  <c:v>1.405763888884394</c:v>
                </c:pt>
                <c:pt idx="3763">
                  <c:v>1.406527777777228</c:v>
                </c:pt>
                <c:pt idx="3764">
                  <c:v>1.4072453703702195</c:v>
                </c:pt>
                <c:pt idx="3765">
                  <c:v>1.4079050925938645</c:v>
                </c:pt>
                <c:pt idx="3766">
                  <c:v>1.4086458333331393</c:v>
                </c:pt>
                <c:pt idx="3767">
                  <c:v>1.4094097222186974</c:v>
                </c:pt>
                <c:pt idx="3768">
                  <c:v>1.4101620370347518</c:v>
                </c:pt>
                <c:pt idx="3769">
                  <c:v>1.4109143518508063</c:v>
                </c:pt>
                <c:pt idx="3770">
                  <c:v>1.411655092590081</c:v>
                </c:pt>
                <c:pt idx="3771">
                  <c:v>1.4123263888905058</c:v>
                </c:pt>
                <c:pt idx="3772">
                  <c:v>1.4129513888838119</c:v>
                </c:pt>
                <c:pt idx="3773">
                  <c:v>1.413680555553583</c:v>
                </c:pt>
                <c:pt idx="3774">
                  <c:v>1.4143981481465744</c:v>
                </c:pt>
                <c:pt idx="3775">
                  <c:v>1.4151967592551955</c:v>
                </c:pt>
                <c:pt idx="3776">
                  <c:v>1.4159374999944703</c:v>
                </c:pt>
                <c:pt idx="3777">
                  <c:v>1.4189236111124046</c:v>
                </c:pt>
                <c:pt idx="3778">
                  <c:v>1.4191666666665697</c:v>
                </c:pt>
                <c:pt idx="3779">
                  <c:v>1.4193865740744513</c:v>
                </c:pt>
                <c:pt idx="3780">
                  <c:v>1.419606481482333</c:v>
                </c:pt>
                <c:pt idx="3781">
                  <c:v>1.4198379629597184</c:v>
                </c:pt>
                <c:pt idx="3782">
                  <c:v>1.4201388888905058</c:v>
                </c:pt>
                <c:pt idx="3783">
                  <c:v>1.4205902777757728</c:v>
                </c:pt>
                <c:pt idx="3784">
                  <c:v>1.4208217592604342</c:v>
                </c:pt>
                <c:pt idx="3785">
                  <c:v>1.4210300925915362</c:v>
                </c:pt>
                <c:pt idx="3786">
                  <c:v>1.4212615740689216</c:v>
                </c:pt>
                <c:pt idx="3787">
                  <c:v>1.421493055553583</c:v>
                </c:pt>
                <c:pt idx="3788">
                  <c:v>1.4216898148151813</c:v>
                </c:pt>
                <c:pt idx="3789">
                  <c:v>1.4221759259235114</c:v>
                </c:pt>
                <c:pt idx="3790">
                  <c:v>1.4223842592546134</c:v>
                </c:pt>
                <c:pt idx="3791">
                  <c:v>1.4225810185162118</c:v>
                </c:pt>
                <c:pt idx="3792">
                  <c:v>1.4227893518473138</c:v>
                </c:pt>
                <c:pt idx="3793">
                  <c:v>1.4232754629629198</c:v>
                </c:pt>
                <c:pt idx="3794">
                  <c:v>1.4234837962940219</c:v>
                </c:pt>
                <c:pt idx="3795">
                  <c:v>1.4237152777786832</c:v>
                </c:pt>
                <c:pt idx="3796">
                  <c:v>1.4239236111097853</c:v>
                </c:pt>
                <c:pt idx="3797">
                  <c:v>1.4241666666639503</c:v>
                </c:pt>
                <c:pt idx="3798">
                  <c:v>1.424456018517958</c:v>
                </c:pt>
                <c:pt idx="3799">
                  <c:v>1.4247222222184064</c:v>
                </c:pt>
                <c:pt idx="3800">
                  <c:v>1.4249999999956344</c:v>
                </c:pt>
                <c:pt idx="3801">
                  <c:v>1.4252662037033588</c:v>
                </c:pt>
                <c:pt idx="3802">
                  <c:v>1.4255092592575238</c:v>
                </c:pt>
                <c:pt idx="3803">
                  <c:v>1.4257638888884685</c:v>
                </c:pt>
                <c:pt idx="3804">
                  <c:v>1.4260069444426335</c:v>
                </c:pt>
                <c:pt idx="3805">
                  <c:v>1.4262384259272949</c:v>
                </c:pt>
                <c:pt idx="3806">
                  <c:v>1.4264583333279006</c:v>
                </c:pt>
                <c:pt idx="3807">
                  <c:v>1.4267361111124046</c:v>
                </c:pt>
                <c:pt idx="3808">
                  <c:v>1.427002314812853</c:v>
                </c:pt>
                <c:pt idx="3809">
                  <c:v>1.427245370367018</c:v>
                </c:pt>
                <c:pt idx="3810">
                  <c:v>1.4275925925903721</c:v>
                </c:pt>
                <c:pt idx="3811">
                  <c:v>1.4278240740750334</c:v>
                </c:pt>
                <c:pt idx="3812">
                  <c:v>1.4280324074061355</c:v>
                </c:pt>
                <c:pt idx="3813">
                  <c:v>1.4282407407372375</c:v>
                </c:pt>
                <c:pt idx="3814">
                  <c:v>1.4284606481451192</c:v>
                </c:pt>
                <c:pt idx="3815">
                  <c:v>1.4286921296297805</c:v>
                </c:pt>
                <c:pt idx="3816">
                  <c:v>1.4289120370376622</c:v>
                </c:pt>
                <c:pt idx="3817">
                  <c:v>1.429340277776646</c:v>
                </c:pt>
                <c:pt idx="3818">
                  <c:v>1.4295601851845277</c:v>
                </c:pt>
                <c:pt idx="3819">
                  <c:v>1.4297685185156297</c:v>
                </c:pt>
                <c:pt idx="3820">
                  <c:v>1.4299884259235114</c:v>
                </c:pt>
                <c:pt idx="3821">
                  <c:v>1.4301967592546134</c:v>
                </c:pt>
                <c:pt idx="3822">
                  <c:v>1.4304282407392748</c:v>
                </c:pt>
                <c:pt idx="3823">
                  <c:v>1.4306250000008731</c:v>
                </c:pt>
                <c:pt idx="3824">
                  <c:v>1.4309837962937308</c:v>
                </c:pt>
                <c:pt idx="3825">
                  <c:v>1.4312037037016125</c:v>
                </c:pt>
                <c:pt idx="3826">
                  <c:v>1.4314236111094942</c:v>
                </c:pt>
                <c:pt idx="3827">
                  <c:v>1.4316087962943129</c:v>
                </c:pt>
                <c:pt idx="3828">
                  <c:v>1.4353935185135924</c:v>
                </c:pt>
                <c:pt idx="3829">
                  <c:v>1.4356597222213168</c:v>
                </c:pt>
                <c:pt idx="3830">
                  <c:v>1.4359374999985448</c:v>
                </c:pt>
                <c:pt idx="3831">
                  <c:v>1.4362152777757728</c:v>
                </c:pt>
                <c:pt idx="3832">
                  <c:v>1.4365046296297805</c:v>
                </c:pt>
                <c:pt idx="3833">
                  <c:v>1.4367824074070086</c:v>
                </c:pt>
                <c:pt idx="3834">
                  <c:v>1.4370601851842366</c:v>
                </c:pt>
                <c:pt idx="3835">
                  <c:v>1.4373379629614647</c:v>
                </c:pt>
                <c:pt idx="3836">
                  <c:v>1.4376157407386927</c:v>
                </c:pt>
                <c:pt idx="3837">
                  <c:v>1.4378356481465744</c:v>
                </c:pt>
                <c:pt idx="3838">
                  <c:v>1.4380324074081727</c:v>
                </c:pt>
                <c:pt idx="3839">
                  <c:v>1.4382523148160544</c:v>
                </c:pt>
                <c:pt idx="3840">
                  <c:v>1.4384606481471565</c:v>
                </c:pt>
                <c:pt idx="3841">
                  <c:v>1.4386805555550382</c:v>
                </c:pt>
                <c:pt idx="3842">
                  <c:v>1.4389004629629198</c:v>
                </c:pt>
                <c:pt idx="3843">
                  <c:v>1.4393749999944703</c:v>
                </c:pt>
                <c:pt idx="3844">
                  <c:v>1.4395833333328483</c:v>
                </c:pt>
                <c:pt idx="3845">
                  <c:v>1.43980324074073</c:v>
                </c:pt>
                <c:pt idx="3846">
                  <c:v>1.440011574071832</c:v>
                </c:pt>
                <c:pt idx="3847">
                  <c:v>1.440219907402934</c:v>
                </c:pt>
                <c:pt idx="3848">
                  <c:v>1.4404398148108157</c:v>
                </c:pt>
                <c:pt idx="3849">
                  <c:v>1.4406597222186974</c:v>
                </c:pt>
                <c:pt idx="3850">
                  <c:v>1.4408912037033588</c:v>
                </c:pt>
                <c:pt idx="3851">
                  <c:v>1.4410995370344608</c:v>
                </c:pt>
                <c:pt idx="3852">
                  <c:v>1.4415046296271612</c:v>
                </c:pt>
                <c:pt idx="3853">
                  <c:v>1.4417361111118225</c:v>
                </c:pt>
                <c:pt idx="3854">
                  <c:v>1.4419444444429246</c:v>
                </c:pt>
                <c:pt idx="3855">
                  <c:v>1.4421527777740266</c:v>
                </c:pt>
                <c:pt idx="3856">
                  <c:v>1.442349537035625</c:v>
                </c:pt>
                <c:pt idx="3857">
                  <c:v>1.4425347222204437</c:v>
                </c:pt>
                <c:pt idx="3858">
                  <c:v>1.4429282407363644</c:v>
                </c:pt>
                <c:pt idx="3859">
                  <c:v>1.4431365740747424</c:v>
                </c:pt>
                <c:pt idx="3860">
                  <c:v>1.4433217592595611</c:v>
                </c:pt>
                <c:pt idx="3861">
                  <c:v>1.4435069444443798</c:v>
                </c:pt>
                <c:pt idx="3862">
                  <c:v>1.4437731481448282</c:v>
                </c:pt>
                <c:pt idx="3863">
                  <c:v>1.4439930555527098</c:v>
                </c:pt>
                <c:pt idx="3864">
                  <c:v>1.4442013888838119</c:v>
                </c:pt>
                <c:pt idx="3865">
                  <c:v>1.4444791666683159</c:v>
                </c:pt>
                <c:pt idx="3866">
                  <c:v>1.4447106481457013</c:v>
                </c:pt>
                <c:pt idx="3867">
                  <c:v>1.4449189814768033</c:v>
                </c:pt>
                <c:pt idx="3868">
                  <c:v>1.4451273148151813</c:v>
                </c:pt>
                <c:pt idx="3869">
                  <c:v>1.4454398148154723</c:v>
                </c:pt>
                <c:pt idx="3870">
                  <c:v>1.4456481481465744</c:v>
                </c:pt>
                <c:pt idx="3871">
                  <c:v>1.4458333333313931</c:v>
                </c:pt>
                <c:pt idx="3872">
                  <c:v>1.4462615740703768</c:v>
                </c:pt>
                <c:pt idx="3873">
                  <c:v>1.4464583333319752</c:v>
                </c:pt>
                <c:pt idx="3874">
                  <c:v>1.4466319444400142</c:v>
                </c:pt>
                <c:pt idx="3875">
                  <c:v>1.4469444444403052</c:v>
                </c:pt>
                <c:pt idx="3876">
                  <c:v>1.4471296296251239</c:v>
                </c:pt>
                <c:pt idx="3877">
                  <c:v>1.4473263888867223</c:v>
                </c:pt>
                <c:pt idx="3878">
                  <c:v>1.447511574071541</c:v>
                </c:pt>
                <c:pt idx="3879">
                  <c:v>1.4479513888873043</c:v>
                </c:pt>
                <c:pt idx="3880">
                  <c:v>1.448136574072123</c:v>
                </c:pt>
                <c:pt idx="3881">
                  <c:v>1.4483333333337214</c:v>
                </c:pt>
                <c:pt idx="3882">
                  <c:v>1.4485763888878864</c:v>
                </c:pt>
                <c:pt idx="3883">
                  <c:v>1.4489004629576812</c:v>
                </c:pt>
                <c:pt idx="3884">
                  <c:v>1.4490972222192795</c:v>
                </c:pt>
                <c:pt idx="3885">
                  <c:v>1.4493518518502242</c:v>
                </c:pt>
                <c:pt idx="3886">
                  <c:v>1.4496064814811689</c:v>
                </c:pt>
                <c:pt idx="3887">
                  <c:v>1.4498032407354913</c:v>
                </c:pt>
                <c:pt idx="3888">
                  <c:v>1.450092592589499</c:v>
                </c:pt>
                <c:pt idx="3889">
                  <c:v>1.450300925920601</c:v>
                </c:pt>
                <c:pt idx="3890">
                  <c:v>1.450613425920892</c:v>
                </c:pt>
                <c:pt idx="3891">
                  <c:v>1.4508101851824904</c:v>
                </c:pt>
                <c:pt idx="3892">
                  <c:v>1.4510995370364981</c:v>
                </c:pt>
                <c:pt idx="3893">
                  <c:v>2.2453240740724141</c:v>
                </c:pt>
                <c:pt idx="3894">
                  <c:v>2.2455439814802958</c:v>
                </c:pt>
                <c:pt idx="3895">
                  <c:v>2.2459259259267128</c:v>
                </c:pt>
                <c:pt idx="3896">
                  <c:v>2.2462152777734445</c:v>
                </c:pt>
                <c:pt idx="3897">
                  <c:v>2.2466087962966412</c:v>
                </c:pt>
                <c:pt idx="3898">
                  <c:v>2.246898148143373</c:v>
                </c:pt>
                <c:pt idx="3899">
                  <c:v>2.2472337962972233</c:v>
                </c:pt>
                <c:pt idx="3900">
                  <c:v>2.2474652777746087</c:v>
                </c:pt>
                <c:pt idx="3901">
                  <c:v>2.2478240740747424</c:v>
                </c:pt>
                <c:pt idx="3902">
                  <c:v>2.2481018518519704</c:v>
                </c:pt>
                <c:pt idx="3903">
                  <c:v>2.2483680555524188</c:v>
                </c:pt>
                <c:pt idx="3904">
                  <c:v>2.2486458333296468</c:v>
                </c:pt>
                <c:pt idx="3905">
                  <c:v>2.2489467592604342</c:v>
                </c:pt>
                <c:pt idx="3906">
                  <c:v>2.2492245370376622</c:v>
                </c:pt>
                <c:pt idx="3907">
                  <c:v>2.2495254629611736</c:v>
                </c:pt>
                <c:pt idx="3908">
                  <c:v>2.2498148148151813</c:v>
                </c:pt>
                <c:pt idx="3909">
                  <c:v>2.25006944443885</c:v>
                </c:pt>
                <c:pt idx="3910">
                  <c:v>2.2504513888852671</c:v>
                </c:pt>
                <c:pt idx="3911">
                  <c:v>2.2507060185162118</c:v>
                </c:pt>
                <c:pt idx="3912">
                  <c:v>2.2509722222166602</c:v>
                </c:pt>
                <c:pt idx="3913">
                  <c:v>2.2513657407398568</c:v>
                </c:pt>
                <c:pt idx="3914">
                  <c:v>2.2516087962940219</c:v>
                </c:pt>
                <c:pt idx="3915">
                  <c:v>2.2518865740712499</c:v>
                </c:pt>
                <c:pt idx="3916">
                  <c:v>2.2521527777789743</c:v>
                </c:pt>
                <c:pt idx="3917">
                  <c:v>2.252407407402643</c:v>
                </c:pt>
                <c:pt idx="3918">
                  <c:v>2.2526967592566507</c:v>
                </c:pt>
                <c:pt idx="3919">
                  <c:v>2.2529513888875954</c:v>
                </c:pt>
                <c:pt idx="3920">
                  <c:v>2.2531944444417604</c:v>
                </c:pt>
                <c:pt idx="3921">
                  <c:v>2.2535069444420515</c:v>
                </c:pt>
                <c:pt idx="3922">
                  <c:v>2.2538773148116888</c:v>
                </c:pt>
                <c:pt idx="3923">
                  <c:v>2.2582060185159207</c:v>
                </c:pt>
                <c:pt idx="3924">
                  <c:v>2.2585648148160544</c:v>
                </c:pt>
                <c:pt idx="3925">
                  <c:v>2.2588541666627862</c:v>
                </c:pt>
                <c:pt idx="3926">
                  <c:v>2.2591203703705105</c:v>
                </c:pt>
                <c:pt idx="3927">
                  <c:v>2.2593981481477385</c:v>
                </c:pt>
                <c:pt idx="3928">
                  <c:v>2.2596874999944703</c:v>
                </c:pt>
                <c:pt idx="3929">
                  <c:v>2.2599652777789743</c:v>
                </c:pt>
                <c:pt idx="3930">
                  <c:v>2.2602430555562023</c:v>
                </c:pt>
                <c:pt idx="3931">
                  <c:v>2.2605208333334303</c:v>
                </c:pt>
                <c:pt idx="3932">
                  <c:v>2.2608101851801621</c:v>
                </c:pt>
                <c:pt idx="3933">
                  <c:v>2.2669907407398568</c:v>
                </c:pt>
                <c:pt idx="3934">
                  <c:v>2.267824074071541</c:v>
                </c:pt>
                <c:pt idx="3935">
                  <c:v>2.2684722222184064</c:v>
                </c:pt>
                <c:pt idx="3936">
                  <c:v>2.2689467592572328</c:v>
                </c:pt>
                <c:pt idx="3937">
                  <c:v>2.2693518518499332</c:v>
                </c:pt>
                <c:pt idx="3938">
                  <c:v>2.2697800925889169</c:v>
                </c:pt>
                <c:pt idx="3939">
                  <c:v>2.2706365740741603</c:v>
                </c:pt>
                <c:pt idx="3940">
                  <c:v>2.271030092590081</c:v>
                </c:pt>
                <c:pt idx="3941">
                  <c:v>2.2715624999982538</c:v>
                </c:pt>
                <c:pt idx="3942">
                  <c:v>2.2719791666677338</c:v>
                </c:pt>
                <c:pt idx="3943">
                  <c:v>2.2728935185150476</c:v>
                </c:pt>
                <c:pt idx="3944">
                  <c:v>2.273645833331102</c:v>
                </c:pt>
                <c:pt idx="3945">
                  <c:v>2.2744560185165028</c:v>
                </c:pt>
                <c:pt idx="3946">
                  <c:v>2.2749189814785495</c:v>
                </c:pt>
                <c:pt idx="3947">
                  <c:v>2.2754050925941556</c:v>
                </c:pt>
                <c:pt idx="3948">
                  <c:v>2.2758564814794227</c:v>
                </c:pt>
                <c:pt idx="3949">
                  <c:v>2.2765740740724141</c:v>
                </c:pt>
                <c:pt idx="3950">
                  <c:v>2.2770370370344608</c:v>
                </c:pt>
                <c:pt idx="3951">
                  <c:v>2.2774999999965075</c:v>
                </c:pt>
                <c:pt idx="3952">
                  <c:v>2.2784722222204437</c:v>
                </c:pt>
                <c:pt idx="3953">
                  <c:v>2.278634259258979</c:v>
                </c:pt>
                <c:pt idx="3954">
                  <c:v>2.2788541666668607</c:v>
                </c:pt>
                <c:pt idx="3955">
                  <c:v>2.2790509259211831</c:v>
                </c:pt>
                <c:pt idx="3956">
                  <c:v>2.2793981481445371</c:v>
                </c:pt>
                <c:pt idx="3957">
                  <c:v>2.2796180555524188</c:v>
                </c:pt>
                <c:pt idx="3958">
                  <c:v>2.2798148148140172</c:v>
                </c:pt>
                <c:pt idx="3959">
                  <c:v>2.2800347222218988</c:v>
                </c:pt>
                <c:pt idx="3960">
                  <c:v>2.2802430555530009</c:v>
                </c:pt>
                <c:pt idx="3961">
                  <c:v>2.2804513888841029</c:v>
                </c:pt>
                <c:pt idx="3962">
                  <c:v>2.2806597222224809</c:v>
                </c:pt>
                <c:pt idx="3963">
                  <c:v>2.280868055553583</c:v>
                </c:pt>
                <c:pt idx="3964">
                  <c:v>2.2810879629614647</c:v>
                </c:pt>
                <c:pt idx="3965">
                  <c:v>2.2812962962925667</c:v>
                </c:pt>
                <c:pt idx="3966">
                  <c:v>2.281493055554165</c:v>
                </c:pt>
                <c:pt idx="3967">
                  <c:v>2.2817013888852671</c:v>
                </c:pt>
                <c:pt idx="3968">
                  <c:v>2.2819097222236451</c:v>
                </c:pt>
                <c:pt idx="3969">
                  <c:v>2.2821296296242508</c:v>
                </c:pt>
                <c:pt idx="3970">
                  <c:v>2.2823379629626288</c:v>
                </c:pt>
                <c:pt idx="3971">
                  <c:v>2.2825462962937308</c:v>
                </c:pt>
                <c:pt idx="3972">
                  <c:v>2.2827662037016125</c:v>
                </c:pt>
                <c:pt idx="3973">
                  <c:v>2.2829629629632109</c:v>
                </c:pt>
                <c:pt idx="3974">
                  <c:v>2.2831712962943129</c:v>
                </c:pt>
                <c:pt idx="3975">
                  <c:v>2.283379629625415</c:v>
                </c:pt>
                <c:pt idx="3976">
                  <c:v>2.283587962963793</c:v>
                </c:pt>
                <c:pt idx="3977">
                  <c:v>2.2838078703716747</c:v>
                </c:pt>
                <c:pt idx="3978">
                  <c:v>2.284004629625997</c:v>
                </c:pt>
                <c:pt idx="3979">
                  <c:v>2.284212962964375</c:v>
                </c:pt>
                <c:pt idx="3980">
                  <c:v>2.2844328703649808</c:v>
                </c:pt>
                <c:pt idx="3981">
                  <c:v>2.2846412037033588</c:v>
                </c:pt>
                <c:pt idx="3982">
                  <c:v>2.2848495370344608</c:v>
                </c:pt>
                <c:pt idx="3983">
                  <c:v>2.2850462962960592</c:v>
                </c:pt>
                <c:pt idx="3984">
                  <c:v>2.2852546296271612</c:v>
                </c:pt>
                <c:pt idx="3985">
                  <c:v>2.2854629629582632</c:v>
                </c:pt>
                <c:pt idx="3986">
                  <c:v>2.2856712962966412</c:v>
                </c:pt>
                <c:pt idx="3987">
                  <c:v>2.2858912037045229</c:v>
                </c:pt>
                <c:pt idx="3988">
                  <c:v>2.2860879629588453</c:v>
                </c:pt>
                <c:pt idx="3989">
                  <c:v>2.286307870366727</c:v>
                </c:pt>
                <c:pt idx="3990">
                  <c:v>2.286516203705105</c:v>
                </c:pt>
                <c:pt idx="3991">
                  <c:v>2.2867361111057107</c:v>
                </c:pt>
                <c:pt idx="3992">
                  <c:v>2.2869444444440887</c:v>
                </c:pt>
                <c:pt idx="3993">
                  <c:v>2.2871643518519704</c:v>
                </c:pt>
                <c:pt idx="3994">
                  <c:v>2.2873611111062928</c:v>
                </c:pt>
                <c:pt idx="3995">
                  <c:v>2.2875694444446708</c:v>
                </c:pt>
                <c:pt idx="3996">
                  <c:v>2.2877777777757728</c:v>
                </c:pt>
                <c:pt idx="3997">
                  <c:v>2.2879861111068749</c:v>
                </c:pt>
                <c:pt idx="3998">
                  <c:v>2.2881944444452529</c:v>
                </c:pt>
                <c:pt idx="3999">
                  <c:v>2.2884143518531346</c:v>
                </c:pt>
                <c:pt idx="4000">
                  <c:v>2.288611111107457</c:v>
                </c:pt>
                <c:pt idx="4001">
                  <c:v>2.288819444445835</c:v>
                </c:pt>
                <c:pt idx="4002">
                  <c:v>2.289027777776937</c:v>
                </c:pt>
                <c:pt idx="4003">
                  <c:v>2.289236111108039</c:v>
                </c:pt>
                <c:pt idx="4004">
                  <c:v>2.2894560185159207</c:v>
                </c:pt>
                <c:pt idx="4005">
                  <c:v>2.2896527777775191</c:v>
                </c:pt>
                <c:pt idx="4006">
                  <c:v>2.2898611111086211</c:v>
                </c:pt>
                <c:pt idx="4007">
                  <c:v>2.2900694444397232</c:v>
                </c:pt>
                <c:pt idx="4008">
                  <c:v>2.2902777777781012</c:v>
                </c:pt>
                <c:pt idx="4009">
                  <c:v>2.2904861111092032</c:v>
                </c:pt>
                <c:pt idx="4010">
                  <c:v>2.2906712962940219</c:v>
                </c:pt>
                <c:pt idx="4011">
                  <c:v>2.2908912037019036</c:v>
                </c:pt>
                <c:pt idx="4012">
                  <c:v>2.2911111111097853</c:v>
                </c:pt>
                <c:pt idx="4013">
                  <c:v>2.2913194444408873</c:v>
                </c:pt>
                <c:pt idx="4014">
                  <c:v>2.2915162037024857</c:v>
                </c:pt>
                <c:pt idx="4015">
                  <c:v>2.291712962964084</c:v>
                </c:pt>
                <c:pt idx="4016">
                  <c:v>2.291921296295186</c:v>
                </c:pt>
                <c:pt idx="4017">
                  <c:v>2.2921180555567844</c:v>
                </c:pt>
                <c:pt idx="4018">
                  <c:v>2.2960763888841029</c:v>
                </c:pt>
                <c:pt idx="4019">
                  <c:v>2.296354166661331</c:v>
                </c:pt>
                <c:pt idx="4020">
                  <c:v>2.296631944445835</c:v>
                </c:pt>
                <c:pt idx="4021">
                  <c:v>2.296909722223063</c:v>
                </c:pt>
                <c:pt idx="4022">
                  <c:v>2.297187500000291</c:v>
                </c:pt>
                <c:pt idx="4023">
                  <c:v>2.2974537037007394</c:v>
                </c:pt>
                <c:pt idx="4024">
                  <c:v>2.2977430555547471</c:v>
                </c:pt>
                <c:pt idx="4025">
                  <c:v>2.2980208333319752</c:v>
                </c:pt>
                <c:pt idx="4026">
                  <c:v>2.2982986111092032</c:v>
                </c:pt>
                <c:pt idx="4027">
                  <c:v>2.2985879629632109</c:v>
                </c:pt>
                <c:pt idx="4028">
                  <c:v>2.2987962962943129</c:v>
                </c:pt>
                <c:pt idx="4029">
                  <c:v>2.2989930555559113</c:v>
                </c:pt>
                <c:pt idx="4030">
                  <c:v>2.299212962963793</c:v>
                </c:pt>
                <c:pt idx="4031">
                  <c:v>2.299421296294895</c:v>
                </c:pt>
                <c:pt idx="4032">
                  <c:v>2.2996180555564933</c:v>
                </c:pt>
                <c:pt idx="4033">
                  <c:v>2.2998148148108157</c:v>
                </c:pt>
                <c:pt idx="4034">
                  <c:v>2.2999768518493511</c:v>
                </c:pt>
                <c:pt idx="4035">
                  <c:v>2.3001504629573901</c:v>
                </c:pt>
                <c:pt idx="4036">
                  <c:v>2.3003009259264218</c:v>
                </c:pt>
                <c:pt idx="4037">
                  <c:v>2.3004861111112405</c:v>
                </c:pt>
                <c:pt idx="4038">
                  <c:v>2.3006481481497758</c:v>
                </c:pt>
                <c:pt idx="4039">
                  <c:v>2.3007986111115315</c:v>
                </c:pt>
                <c:pt idx="4040">
                  <c:v>2.3009722222195705</c:v>
                </c:pt>
                <c:pt idx="4041">
                  <c:v>2.3011458333348855</c:v>
                </c:pt>
                <c:pt idx="4042">
                  <c:v>2.3013078703661449</c:v>
                </c:pt>
                <c:pt idx="4043">
                  <c:v>2.3014583333279006</c:v>
                </c:pt>
                <c:pt idx="4044">
                  <c:v>2.3015972222201526</c:v>
                </c:pt>
                <c:pt idx="4045">
                  <c:v>2.301759259258688</c:v>
                </c:pt>
                <c:pt idx="4046">
                  <c:v>2.3019212962972233</c:v>
                </c:pt>
                <c:pt idx="4047">
                  <c:v>2.302071759258979</c:v>
                </c:pt>
                <c:pt idx="4048">
                  <c:v>2.302210648143955</c:v>
                </c:pt>
                <c:pt idx="4049">
                  <c:v>2.3023611111057107</c:v>
                </c:pt>
                <c:pt idx="4050">
                  <c:v>2.3025115740747424</c:v>
                </c:pt>
                <c:pt idx="4051">
                  <c:v>2.3026736111060018</c:v>
                </c:pt>
                <c:pt idx="4052">
                  <c:v>2.3028240740750334</c:v>
                </c:pt>
                <c:pt idx="4053">
                  <c:v>2.3029629629600095</c:v>
                </c:pt>
                <c:pt idx="4054">
                  <c:v>2.3031134259217652</c:v>
                </c:pt>
                <c:pt idx="4055">
                  <c:v>2.3032638888835208</c:v>
                </c:pt>
                <c:pt idx="4056">
                  <c:v>2.3034143518525525</c:v>
                </c:pt>
                <c:pt idx="4057">
                  <c:v>2.3035648148143082</c:v>
                </c:pt>
                <c:pt idx="4058">
                  <c:v>2.3037037036992842</c:v>
                </c:pt>
                <c:pt idx="4059">
                  <c:v>2.3038657407378196</c:v>
                </c:pt>
                <c:pt idx="4060">
                  <c:v>2.3040046296300716</c:v>
                </c:pt>
                <c:pt idx="4061">
                  <c:v>2.3041550925918273</c:v>
                </c:pt>
                <c:pt idx="4062">
                  <c:v>2.304305555553583</c:v>
                </c:pt>
                <c:pt idx="4063">
                  <c:v>2.304444444445835</c:v>
                </c:pt>
                <c:pt idx="4064">
                  <c:v>2.3045717592540313</c:v>
                </c:pt>
                <c:pt idx="4065">
                  <c:v>2.304722222223063</c:v>
                </c:pt>
                <c:pt idx="4066">
                  <c:v>2.3048726851848187</c:v>
                </c:pt>
                <c:pt idx="4067">
                  <c:v>2.3050231481465744</c:v>
                </c:pt>
                <c:pt idx="4068">
                  <c:v>2.3051504629620467</c:v>
                </c:pt>
                <c:pt idx="4069">
                  <c:v>2.3052893518470228</c:v>
                </c:pt>
                <c:pt idx="4070">
                  <c:v>2.3054398148160544</c:v>
                </c:pt>
                <c:pt idx="4071">
                  <c:v>2.3055902777778101</c:v>
                </c:pt>
                <c:pt idx="4072">
                  <c:v>2.3057291666627862</c:v>
                </c:pt>
                <c:pt idx="4073">
                  <c:v>2.3058680555550382</c:v>
                </c:pt>
                <c:pt idx="4074">
                  <c:v>2.3060069444400142</c:v>
                </c:pt>
                <c:pt idx="4075">
                  <c:v>2.3061574074090458</c:v>
                </c:pt>
                <c:pt idx="4076">
                  <c:v>2.3063078703708015</c:v>
                </c:pt>
                <c:pt idx="4077">
                  <c:v>2.3064467592557776</c:v>
                </c:pt>
                <c:pt idx="4078">
                  <c:v>2.3065972222175333</c:v>
                </c:pt>
                <c:pt idx="4079">
                  <c:v>2.3067361111097853</c:v>
                </c:pt>
                <c:pt idx="4080">
                  <c:v>2.3068749999947613</c:v>
                </c:pt>
                <c:pt idx="4081">
                  <c:v>2.307025462963793</c:v>
                </c:pt>
                <c:pt idx="4082">
                  <c:v>2.307164351848769</c:v>
                </c:pt>
                <c:pt idx="4083">
                  <c:v>2.3073148148105247</c:v>
                </c:pt>
                <c:pt idx="4084">
                  <c:v>2.307442129625997</c:v>
                </c:pt>
                <c:pt idx="4085">
                  <c:v>2.3075925925877527</c:v>
                </c:pt>
                <c:pt idx="4086">
                  <c:v>2.3077430555567844</c:v>
                </c:pt>
                <c:pt idx="4087">
                  <c:v>2.3081712962957681</c:v>
                </c:pt>
                <c:pt idx="4088">
                  <c:v>2.3082986111112405</c:v>
                </c:pt>
                <c:pt idx="4089">
                  <c:v>2.3084490740729962</c:v>
                </c:pt>
                <c:pt idx="4090">
                  <c:v>2.3086111111115315</c:v>
                </c:pt>
                <c:pt idx="4091">
                  <c:v>2.3087615740732872</c:v>
                </c:pt>
                <c:pt idx="4092">
                  <c:v>2.3089236111118225</c:v>
                </c:pt>
                <c:pt idx="4093">
                  <c:v>2.3090624999967986</c:v>
                </c:pt>
                <c:pt idx="4094">
                  <c:v>2.3092361111121136</c:v>
                </c:pt>
                <c:pt idx="4095">
                  <c:v>2.3093865740738693</c:v>
                </c:pt>
                <c:pt idx="4096">
                  <c:v>2.3095486111124046</c:v>
                </c:pt>
                <c:pt idx="4097">
                  <c:v>2.3096990740741603</c:v>
                </c:pt>
                <c:pt idx="4098">
                  <c:v>2.3099074074052623</c:v>
                </c:pt>
                <c:pt idx="4099">
                  <c:v>2.310092592590081</c:v>
                </c:pt>
                <c:pt idx="4100">
                  <c:v>2.310231481482333</c:v>
                </c:pt>
                <c:pt idx="4101">
                  <c:v>2.3103935185135924</c:v>
                </c:pt>
                <c:pt idx="4102">
                  <c:v>2.3105439814826241</c:v>
                </c:pt>
                <c:pt idx="4103">
                  <c:v>2.3107060185138835</c:v>
                </c:pt>
                <c:pt idx="4104">
                  <c:v>2.3108564814829151</c:v>
                </c:pt>
                <c:pt idx="4105">
                  <c:v>2.3110069444446708</c:v>
                </c:pt>
                <c:pt idx="4106">
                  <c:v>2.3111574074064265</c:v>
                </c:pt>
                <c:pt idx="4107">
                  <c:v>2.3113194444449618</c:v>
                </c:pt>
                <c:pt idx="4108">
                  <c:v>2.3114814814762212</c:v>
                </c:pt>
                <c:pt idx="4109">
                  <c:v>2.3116319444452529</c:v>
                </c:pt>
                <c:pt idx="4110">
                  <c:v>2.3117939814765123</c:v>
                </c:pt>
                <c:pt idx="4111">
                  <c:v>2.3119328703687643</c:v>
                </c:pt>
                <c:pt idx="4112">
                  <c:v>2.31487268517958</c:v>
                </c:pt>
                <c:pt idx="4113">
                  <c:v>2.3151620370335877</c:v>
                </c:pt>
                <c:pt idx="4114">
                  <c:v>2.3154513888875954</c:v>
                </c:pt>
                <c:pt idx="4115">
                  <c:v>2.3157291666648234</c:v>
                </c:pt>
                <c:pt idx="4116">
                  <c:v>2.3160069444420515</c:v>
                </c:pt>
                <c:pt idx="4117">
                  <c:v>2.3162731481497758</c:v>
                </c:pt>
                <c:pt idx="4118">
                  <c:v>2.3165624999965075</c:v>
                </c:pt>
                <c:pt idx="4119">
                  <c:v>2.3168402777737356</c:v>
                </c:pt>
                <c:pt idx="4120">
                  <c:v>2.3171180555509636</c:v>
                </c:pt>
                <c:pt idx="4121">
                  <c:v>2.317349537035625</c:v>
                </c:pt>
                <c:pt idx="4122">
                  <c:v>2.317557870366727</c:v>
                </c:pt>
                <c:pt idx="4123">
                  <c:v>2.317766203705105</c:v>
                </c:pt>
                <c:pt idx="4124">
                  <c:v>2.317974537036207</c:v>
                </c:pt>
                <c:pt idx="4125">
                  <c:v>2.3181828703673091</c:v>
                </c:pt>
                <c:pt idx="4126">
                  <c:v>2.3183912036984111</c:v>
                </c:pt>
                <c:pt idx="4127">
                  <c:v>2.3185879629600095</c:v>
                </c:pt>
                <c:pt idx="4128">
                  <c:v>2.3188078703678912</c:v>
                </c:pt>
                <c:pt idx="4129">
                  <c:v>2.3190046296294895</c:v>
                </c:pt>
                <c:pt idx="4130">
                  <c:v>2.3192245370373712</c:v>
                </c:pt>
                <c:pt idx="4131">
                  <c:v>2.3194328703684732</c:v>
                </c:pt>
                <c:pt idx="4132">
                  <c:v>2.3196296296300716</c:v>
                </c:pt>
                <c:pt idx="4133">
                  <c:v>2.3198148148148903</c:v>
                </c:pt>
                <c:pt idx="4134">
                  <c:v>2.3199884259229293</c:v>
                </c:pt>
                <c:pt idx="4135">
                  <c:v>2.3201620370382443</c:v>
                </c:pt>
                <c:pt idx="4136">
                  <c:v>2.3203240740695037</c:v>
                </c:pt>
                <c:pt idx="4137">
                  <c:v>2.320486111108039</c:v>
                </c:pt>
                <c:pt idx="4138">
                  <c:v>2.3206481481465744</c:v>
                </c:pt>
                <c:pt idx="4139">
                  <c:v>2.3207986111083301</c:v>
                </c:pt>
                <c:pt idx="4140">
                  <c:v>2.3209606481468654</c:v>
                </c:pt>
                <c:pt idx="4141">
                  <c:v>2.3211111111086211</c:v>
                </c:pt>
                <c:pt idx="4142">
                  <c:v>2.3212615740703768</c:v>
                </c:pt>
                <c:pt idx="4143">
                  <c:v>2.3214236111089122</c:v>
                </c:pt>
                <c:pt idx="4144">
                  <c:v>2.3215740740706678</c:v>
                </c:pt>
                <c:pt idx="4145">
                  <c:v>2.3217245370324235</c:v>
                </c:pt>
                <c:pt idx="4146">
                  <c:v>2.3218865740709589</c:v>
                </c:pt>
                <c:pt idx="4147">
                  <c:v>2.3220254629632109</c:v>
                </c:pt>
                <c:pt idx="4148">
                  <c:v>2.3221874999944703</c:v>
                </c:pt>
                <c:pt idx="4149">
                  <c:v>2.3223263888867223</c:v>
                </c:pt>
                <c:pt idx="4150">
                  <c:v>2.322476851848478</c:v>
                </c:pt>
                <c:pt idx="4151">
                  <c:v>2.3226388888870133</c:v>
                </c:pt>
                <c:pt idx="4152">
                  <c:v>2.3227777777792653</c:v>
                </c:pt>
                <c:pt idx="4153">
                  <c:v>2.322928240741021</c:v>
                </c:pt>
                <c:pt idx="4154">
                  <c:v>2.3230787037027767</c:v>
                </c:pt>
                <c:pt idx="4155">
                  <c:v>2.3232291666645324</c:v>
                </c:pt>
                <c:pt idx="4156">
                  <c:v>2.3233796296262881</c:v>
                </c:pt>
                <c:pt idx="4157">
                  <c:v>2.3235185185185401</c:v>
                </c:pt>
                <c:pt idx="4158">
                  <c:v>2.3236805555570754</c:v>
                </c:pt>
                <c:pt idx="4159">
                  <c:v>2.3238310185188311</c:v>
                </c:pt>
                <c:pt idx="4160">
                  <c:v>2.3239699074038072</c:v>
                </c:pt>
                <c:pt idx="4161">
                  <c:v>2.3241087962960592</c:v>
                </c:pt>
                <c:pt idx="4162">
                  <c:v>2.3242708333345945</c:v>
                </c:pt>
                <c:pt idx="4163">
                  <c:v>2.3244097222195705</c:v>
                </c:pt>
                <c:pt idx="4164">
                  <c:v>2.3245601851813262</c:v>
                </c:pt>
                <c:pt idx="4165">
                  <c:v>2.3246990740735782</c:v>
                </c:pt>
                <c:pt idx="4166">
                  <c:v>2.3248379629585543</c:v>
                </c:pt>
                <c:pt idx="4167">
                  <c:v>2.3249768518508063</c:v>
                </c:pt>
                <c:pt idx="4168">
                  <c:v>2.325127314812562</c:v>
                </c:pt>
                <c:pt idx="4169">
                  <c:v>2.3252777777743177</c:v>
                </c:pt>
                <c:pt idx="4170">
                  <c:v>2.32540509258979</c:v>
                </c:pt>
                <c:pt idx="4171">
                  <c:v>2.3256018518513883</c:v>
                </c:pt>
                <c:pt idx="4172">
                  <c:v>2.3257291666668607</c:v>
                </c:pt>
                <c:pt idx="4173">
                  <c:v>2.3258912036981201</c:v>
                </c:pt>
                <c:pt idx="4174">
                  <c:v>2.3260185185135924</c:v>
                </c:pt>
                <c:pt idx="4175">
                  <c:v>2.3261689814826241</c:v>
                </c:pt>
                <c:pt idx="4176">
                  <c:v>2.3263194444443798</c:v>
                </c:pt>
                <c:pt idx="4177">
                  <c:v>2.3264583333293558</c:v>
                </c:pt>
                <c:pt idx="4178">
                  <c:v>2.3266087962911115</c:v>
                </c:pt>
                <c:pt idx="4179">
                  <c:v>2.3268981481451192</c:v>
                </c:pt>
                <c:pt idx="4180">
                  <c:v>2.3270370370373712</c:v>
                </c:pt>
                <c:pt idx="4181">
                  <c:v>2.3271759259223472</c:v>
                </c:pt>
                <c:pt idx="4182">
                  <c:v>2.3273263888841029</c:v>
                </c:pt>
                <c:pt idx="4183">
                  <c:v>2.3274768518531346</c:v>
                </c:pt>
                <c:pt idx="4184">
                  <c:v>2.3276273148148903</c:v>
                </c:pt>
                <c:pt idx="4185">
                  <c:v>2.3277662036998663</c:v>
                </c:pt>
                <c:pt idx="4186">
                  <c:v>2.3279050925921183</c:v>
                </c:pt>
                <c:pt idx="4187">
                  <c:v>2.3280671296306537</c:v>
                </c:pt>
                <c:pt idx="4188">
                  <c:v>2.3282060185156297</c:v>
                </c:pt>
                <c:pt idx="4189">
                  <c:v>2.3283564814773854</c:v>
                </c:pt>
                <c:pt idx="4190">
                  <c:v>2.3285069444391411</c:v>
                </c:pt>
                <c:pt idx="4191">
                  <c:v>2.3286458333313931</c:v>
                </c:pt>
                <c:pt idx="4192">
                  <c:v>2.3287847222236451</c:v>
                </c:pt>
                <c:pt idx="4193">
                  <c:v>2.3289351851854008</c:v>
                </c:pt>
                <c:pt idx="4194">
                  <c:v>2.3290856481471565</c:v>
                </c:pt>
                <c:pt idx="4195">
                  <c:v>2.3292361111089122</c:v>
                </c:pt>
                <c:pt idx="4196">
                  <c:v>2.3293750000011642</c:v>
                </c:pt>
                <c:pt idx="4197">
                  <c:v>2.3295254629629198</c:v>
                </c:pt>
                <c:pt idx="4198">
                  <c:v>2.3296643518478959</c:v>
                </c:pt>
                <c:pt idx="4199">
                  <c:v>2.3298148148096516</c:v>
                </c:pt>
                <c:pt idx="4200">
                  <c:v>2.3299652777786832</c:v>
                </c:pt>
                <c:pt idx="4201">
                  <c:v>2.3301041666636593</c:v>
                </c:pt>
                <c:pt idx="4202">
                  <c:v>2.330254629625415</c:v>
                </c:pt>
                <c:pt idx="4203">
                  <c:v>2.330393518517667</c:v>
                </c:pt>
                <c:pt idx="4204">
                  <c:v>2.3305439814794227</c:v>
                </c:pt>
                <c:pt idx="4205">
                  <c:v>2.330706018517958</c:v>
                </c:pt>
                <c:pt idx="4206">
                  <c:v>2.3591898148151813</c:v>
                </c:pt>
                <c:pt idx="4207">
                  <c:v>2.3598032407389837</c:v>
                </c:pt>
                <c:pt idx="4208">
                  <c:v>2.3607986111092032</c:v>
                </c:pt>
                <c:pt idx="4209">
                  <c:v>2.3620023148105247</c:v>
                </c:pt>
                <c:pt idx="4210">
                  <c:v>2.3627546296265791</c:v>
                </c:pt>
                <c:pt idx="4211">
                  <c:v>2.3633333333345945</c:v>
                </c:pt>
                <c:pt idx="4212">
                  <c:v>2.3636921296274522</c:v>
                </c:pt>
                <c:pt idx="4213">
                  <c:v>2.3639583333279006</c:v>
                </c:pt>
                <c:pt idx="4214">
                  <c:v>2.3643749999973807</c:v>
                </c:pt>
                <c:pt idx="4215">
                  <c:v>2.3667245370379533</c:v>
                </c:pt>
                <c:pt idx="4216">
                  <c:v>2.3672106481462833</c:v>
                </c:pt>
                <c:pt idx="4217">
                  <c:v>2.3675578703696374</c:v>
                </c:pt>
                <c:pt idx="4218">
                  <c:v>2.3677777777775191</c:v>
                </c:pt>
                <c:pt idx="4219">
                  <c:v>2.3681018518473138</c:v>
                </c:pt>
                <c:pt idx="4220">
                  <c:v>2.3695717592563597</c:v>
                </c:pt>
                <c:pt idx="4221">
                  <c:v>2.3702662037030677</c:v>
                </c:pt>
                <c:pt idx="4222">
                  <c:v>2.3708912037036498</c:v>
                </c:pt>
                <c:pt idx="4223">
                  <c:v>2.3715856481430819</c:v>
                </c:pt>
                <c:pt idx="4224">
                  <c:v>2.3720833333281917</c:v>
                </c:pt>
                <c:pt idx="4225">
                  <c:v>2.3725115740744513</c:v>
                </c:pt>
                <c:pt idx="4226">
                  <c:v>2.3729513888902147</c:v>
                </c:pt>
                <c:pt idx="4227">
                  <c:v>2.3735532407372375</c:v>
                </c:pt>
                <c:pt idx="4228">
                  <c:v>2.3740856481454102</c:v>
                </c:pt>
                <c:pt idx="4229">
                  <c:v>2.374618055553583</c:v>
                </c:pt>
                <c:pt idx="4230">
                  <c:v>2.3751273148154723</c:v>
                </c:pt>
                <c:pt idx="4231">
                  <c:v>2.3756944444394321</c:v>
                </c:pt>
                <c:pt idx="4232">
                  <c:v>2.3761574074087548</c:v>
                </c:pt>
                <c:pt idx="4233">
                  <c:v>2.3766319444403052</c:v>
                </c:pt>
                <c:pt idx="4234">
                  <c:v>2.3770833333328483</c:v>
                </c:pt>
                <c:pt idx="4235">
                  <c:v>2.3775694444411783</c:v>
                </c:pt>
                <c:pt idx="4236">
                  <c:v>2.3780208333337214</c:v>
                </c:pt>
                <c:pt idx="4237">
                  <c:v>2.3784953703652718</c:v>
                </c:pt>
                <c:pt idx="4238">
                  <c:v>2.3789583333345945</c:v>
                </c:pt>
                <c:pt idx="4239">
                  <c:v>2.3801388888896327</c:v>
                </c:pt>
                <c:pt idx="4240">
                  <c:v>2.3803587962975143</c:v>
                </c:pt>
                <c:pt idx="4241">
                  <c:v>2.3805671296286164</c:v>
                </c:pt>
                <c:pt idx="4242">
                  <c:v>2.3807754629597184</c:v>
                </c:pt>
                <c:pt idx="4243">
                  <c:v>2.3809837962908205</c:v>
                </c:pt>
                <c:pt idx="4244">
                  <c:v>2.3811805555524188</c:v>
                </c:pt>
                <c:pt idx="4245">
                  <c:v>2.3813888888835208</c:v>
                </c:pt>
                <c:pt idx="4246">
                  <c:v>2.3815509259220562</c:v>
                </c:pt>
                <c:pt idx="4247">
                  <c:v>2.3817129629605915</c:v>
                </c:pt>
                <c:pt idx="4248">
                  <c:v>2.3818865740686306</c:v>
                </c:pt>
                <c:pt idx="4249">
                  <c:v>2.3820370370376622</c:v>
                </c:pt>
                <c:pt idx="4250">
                  <c:v>2.3821874999994179</c:v>
                </c:pt>
                <c:pt idx="4251">
                  <c:v>2.3823379629611736</c:v>
                </c:pt>
                <c:pt idx="4252">
                  <c:v>2.3824884259229293</c:v>
                </c:pt>
                <c:pt idx="4253">
                  <c:v>2.382638888884685</c:v>
                </c:pt>
                <c:pt idx="4254">
                  <c:v>2.3827893518464407</c:v>
                </c:pt>
                <c:pt idx="4255">
                  <c:v>2.3829282407386927</c:v>
                </c:pt>
                <c:pt idx="4256">
                  <c:v>2.383090277777228</c:v>
                </c:pt>
                <c:pt idx="4257">
                  <c:v>2.3832291666622041</c:v>
                </c:pt>
                <c:pt idx="4258">
                  <c:v>2.3833912037007394</c:v>
                </c:pt>
                <c:pt idx="4259">
                  <c:v>2.3835185185162118</c:v>
                </c:pt>
                <c:pt idx="4260">
                  <c:v>2.3836689814779675</c:v>
                </c:pt>
                <c:pt idx="4261">
                  <c:v>2.3838078703702195</c:v>
                </c:pt>
                <c:pt idx="4262">
                  <c:v>2.3839351851856918</c:v>
                </c:pt>
                <c:pt idx="4263">
                  <c:v>2.3840740740706678</c:v>
                </c:pt>
                <c:pt idx="4264">
                  <c:v>2.3842129629629198</c:v>
                </c:pt>
                <c:pt idx="4265">
                  <c:v>2.3843634259246755</c:v>
                </c:pt>
                <c:pt idx="4266">
                  <c:v>2.3845023148096516</c:v>
                </c:pt>
                <c:pt idx="4267">
                  <c:v>2.3846412037019036</c:v>
                </c:pt>
                <c:pt idx="4268">
                  <c:v>2.3847685185173759</c:v>
                </c:pt>
                <c:pt idx="4269">
                  <c:v>2.3849189814791316</c:v>
                </c:pt>
                <c:pt idx="4270">
                  <c:v>2.3850694444408873</c:v>
                </c:pt>
                <c:pt idx="4271">
                  <c:v>2.3851967592563597</c:v>
                </c:pt>
                <c:pt idx="4272">
                  <c:v>2.3853472222181153</c:v>
                </c:pt>
                <c:pt idx="4273">
                  <c:v>2.385497685179871</c:v>
                </c:pt>
                <c:pt idx="4274">
                  <c:v>2.385636574072123</c:v>
                </c:pt>
                <c:pt idx="4275">
                  <c:v>2.3857638888875954</c:v>
                </c:pt>
                <c:pt idx="4276">
                  <c:v>2.3859143518493511</c:v>
                </c:pt>
                <c:pt idx="4277">
                  <c:v>2.3860532407416031</c:v>
                </c:pt>
                <c:pt idx="4278">
                  <c:v>2.3861921296265791</c:v>
                </c:pt>
                <c:pt idx="4279">
                  <c:v>2.3863425925883348</c:v>
                </c:pt>
                <c:pt idx="4280">
                  <c:v>2.3864814814805868</c:v>
                </c:pt>
                <c:pt idx="4281">
                  <c:v>2.3866319444423425</c:v>
                </c:pt>
                <c:pt idx="4282">
                  <c:v>2.3867708333345945</c:v>
                </c:pt>
                <c:pt idx="4283">
                  <c:v>2.3869328703658539</c:v>
                </c:pt>
                <c:pt idx="4284">
                  <c:v>2.3870833333348855</c:v>
                </c:pt>
                <c:pt idx="4285">
                  <c:v>2.3872222222198616</c:v>
                </c:pt>
                <c:pt idx="4286">
                  <c:v>2.3873842592583969</c:v>
                </c:pt>
                <c:pt idx="4287">
                  <c:v>2.3875115740738693</c:v>
                </c:pt>
                <c:pt idx="4288">
                  <c:v>2.3876504629588453</c:v>
                </c:pt>
                <c:pt idx="4289">
                  <c:v>2.387800925920601</c:v>
                </c:pt>
                <c:pt idx="4290">
                  <c:v>2.387939814812853</c:v>
                </c:pt>
                <c:pt idx="4291">
                  <c:v>2.3880902777746087</c:v>
                </c:pt>
                <c:pt idx="4292">
                  <c:v>2.3882291666668607</c:v>
                </c:pt>
                <c:pt idx="4293">
                  <c:v>2.3883796296286164</c:v>
                </c:pt>
                <c:pt idx="4294">
                  <c:v>2.3885185185135924</c:v>
                </c:pt>
                <c:pt idx="4295">
                  <c:v>2.3886689814826241</c:v>
                </c:pt>
                <c:pt idx="4296">
                  <c:v>2.3888194444443798</c:v>
                </c:pt>
                <c:pt idx="4297">
                  <c:v>2.3889583333293558</c:v>
                </c:pt>
                <c:pt idx="4298">
                  <c:v>2.3891087962911115</c:v>
                </c:pt>
                <c:pt idx="4299">
                  <c:v>2.3892476851833635</c:v>
                </c:pt>
                <c:pt idx="4300">
                  <c:v>2.3926273148099426</c:v>
                </c:pt>
                <c:pt idx="4301">
                  <c:v>2.3929050925871707</c:v>
                </c:pt>
                <c:pt idx="4302">
                  <c:v>2.3931828703716747</c:v>
                </c:pt>
                <c:pt idx="4303">
                  <c:v>2.3934722222184064</c:v>
                </c:pt>
                <c:pt idx="4304">
                  <c:v>2.3937499999956344</c:v>
                </c:pt>
                <c:pt idx="4305">
                  <c:v>2.3940162037033588</c:v>
                </c:pt>
                <c:pt idx="4306">
                  <c:v>2.3943055555500905</c:v>
                </c:pt>
                <c:pt idx="4307">
                  <c:v>2.3945486111115315</c:v>
                </c:pt>
                <c:pt idx="4308">
                  <c:v>2.3946874999965075</c:v>
                </c:pt>
                <c:pt idx="4309">
                  <c:v>2.3948379629582632</c:v>
                </c:pt>
                <c:pt idx="4310">
                  <c:v>2.3949884259272949</c:v>
                </c:pt>
                <c:pt idx="4311">
                  <c:v>2.3951388888890506</c:v>
                </c:pt>
                <c:pt idx="4312">
                  <c:v>2.39530092592031</c:v>
                </c:pt>
                <c:pt idx="4313">
                  <c:v>2.3954513888893416</c:v>
                </c:pt>
                <c:pt idx="4314">
                  <c:v>2.3956018518510973</c:v>
                </c:pt>
                <c:pt idx="4315">
                  <c:v>2.3957407407360733</c:v>
                </c:pt>
                <c:pt idx="4316">
                  <c:v>2.3958796296283253</c:v>
                </c:pt>
                <c:pt idx="4317">
                  <c:v>2.3960416666668607</c:v>
                </c:pt>
                <c:pt idx="4318">
                  <c:v>2.396168981482333</c:v>
                </c:pt>
                <c:pt idx="4319">
                  <c:v>2.3963078703673091</c:v>
                </c:pt>
                <c:pt idx="4320">
                  <c:v>2.3964583333290648</c:v>
                </c:pt>
                <c:pt idx="4321">
                  <c:v>2.3965972222213168</c:v>
                </c:pt>
                <c:pt idx="4322">
                  <c:v>2.3967361111062928</c:v>
                </c:pt>
                <c:pt idx="4323">
                  <c:v>2.3968865740753245</c:v>
                </c:pt>
                <c:pt idx="4324">
                  <c:v>2.3970254629603005</c:v>
                </c:pt>
                <c:pt idx="4325">
                  <c:v>2.3971759259220562</c:v>
                </c:pt>
                <c:pt idx="4326">
                  <c:v>2.3973379629605915</c:v>
                </c:pt>
                <c:pt idx="4327">
                  <c:v>2.3974652777760639</c:v>
                </c:pt>
                <c:pt idx="4328">
                  <c:v>2.3976157407378196</c:v>
                </c:pt>
                <c:pt idx="4329">
                  <c:v>2.3977662036995753</c:v>
                </c:pt>
                <c:pt idx="4330">
                  <c:v>2.397916666661331</c:v>
                </c:pt>
                <c:pt idx="4331">
                  <c:v>2.3981018518534256</c:v>
                </c:pt>
                <c:pt idx="4332">
                  <c:v>2.3982523148151813</c:v>
                </c:pt>
                <c:pt idx="4333">
                  <c:v>2.3983796296306537</c:v>
                </c:pt>
                <c:pt idx="4334">
                  <c:v>2.3985185185156297</c:v>
                </c:pt>
                <c:pt idx="4335">
                  <c:v>2.3986574074078817</c:v>
                </c:pt>
                <c:pt idx="4336">
                  <c:v>2.398784722223354</c:v>
                </c:pt>
                <c:pt idx="4337">
                  <c:v>2.3989351851851097</c:v>
                </c:pt>
                <c:pt idx="4338">
                  <c:v>2.3990625000005821</c:v>
                </c:pt>
                <c:pt idx="4339">
                  <c:v>2.3992129629623378</c:v>
                </c:pt>
                <c:pt idx="4340">
                  <c:v>2.3993518518473138</c:v>
                </c:pt>
                <c:pt idx="4341">
                  <c:v>2.3994907407395658</c:v>
                </c:pt>
                <c:pt idx="4342">
                  <c:v>2.3996296296245418</c:v>
                </c:pt>
                <c:pt idx="4343">
                  <c:v>2.3997685185167938</c:v>
                </c:pt>
                <c:pt idx="4344">
                  <c:v>2.3998958333322662</c:v>
                </c:pt>
                <c:pt idx="4345">
                  <c:v>2.4000347222172422</c:v>
                </c:pt>
                <c:pt idx="4346">
                  <c:v>2.4001851851862739</c:v>
                </c:pt>
                <c:pt idx="4347">
                  <c:v>2.4003124999944703</c:v>
                </c:pt>
                <c:pt idx="4348">
                  <c:v>2.4004513888867223</c:v>
                </c:pt>
                <c:pt idx="4349">
                  <c:v>2.400601851848478</c:v>
                </c:pt>
                <c:pt idx="4350">
                  <c:v>2.40074074074073</c:v>
                </c:pt>
                <c:pt idx="4351">
                  <c:v>2.400879629625706</c:v>
                </c:pt>
                <c:pt idx="4352">
                  <c:v>2.4010300925874617</c:v>
                </c:pt>
                <c:pt idx="4353">
                  <c:v>2.401157407402934</c:v>
                </c:pt>
                <c:pt idx="4354">
                  <c:v>2.4012847222184064</c:v>
                </c:pt>
                <c:pt idx="4355">
                  <c:v>2.4014236111106584</c:v>
                </c:pt>
                <c:pt idx="4356">
                  <c:v>2.4015740740724141</c:v>
                </c:pt>
                <c:pt idx="4357">
                  <c:v>2.4017129629573901</c:v>
                </c:pt>
                <c:pt idx="4358">
                  <c:v>2.4018634259264218</c:v>
                </c:pt>
                <c:pt idx="4359">
                  <c:v>2.4019907407418941</c:v>
                </c:pt>
                <c:pt idx="4360">
                  <c:v>2.4021180555500905</c:v>
                </c:pt>
                <c:pt idx="4361">
                  <c:v>2.4022569444423425</c:v>
                </c:pt>
                <c:pt idx="4362">
                  <c:v>2.4024189814808778</c:v>
                </c:pt>
                <c:pt idx="4363">
                  <c:v>2.4025347222195705</c:v>
                </c:pt>
                <c:pt idx="4364">
                  <c:v>2.4026851851813262</c:v>
                </c:pt>
                <c:pt idx="4365">
                  <c:v>2.4028240740735782</c:v>
                </c:pt>
                <c:pt idx="4366">
                  <c:v>2.4029861111121136</c:v>
                </c:pt>
                <c:pt idx="4367">
                  <c:v>2.4031365740738693</c:v>
                </c:pt>
                <c:pt idx="4368">
                  <c:v>2.4032638888893416</c:v>
                </c:pt>
                <c:pt idx="4369">
                  <c:v>2.403425925920601</c:v>
                </c:pt>
                <c:pt idx="4370">
                  <c:v>2.4035879629591363</c:v>
                </c:pt>
                <c:pt idx="4371">
                  <c:v>2.4037268518513883</c:v>
                </c:pt>
                <c:pt idx="4372">
                  <c:v>2.403877314813144</c:v>
                </c:pt>
                <c:pt idx="4373">
                  <c:v>2.4040509259211831</c:v>
                </c:pt>
                <c:pt idx="4374">
                  <c:v>2.4042013888902147</c:v>
                </c:pt>
                <c:pt idx="4375">
                  <c:v>2.4043634259214741</c:v>
                </c:pt>
                <c:pt idx="4376">
                  <c:v>2.4045138888905058</c:v>
                </c:pt>
                <c:pt idx="4377">
                  <c:v>2.4046759259217652</c:v>
                </c:pt>
                <c:pt idx="4378">
                  <c:v>2.4048379629603005</c:v>
                </c:pt>
                <c:pt idx="4379">
                  <c:v>2.4049999999988358</c:v>
                </c:pt>
                <c:pt idx="4380">
                  <c:v>2.4051620370373712</c:v>
                </c:pt>
                <c:pt idx="4381">
                  <c:v>2.4053009259223472</c:v>
                </c:pt>
                <c:pt idx="4382">
                  <c:v>2.4054513888841029</c:v>
                </c:pt>
                <c:pt idx="4383">
                  <c:v>2.4056018518531346</c:v>
                </c:pt>
                <c:pt idx="4384">
                  <c:v>2.4057523148148903</c:v>
                </c:pt>
                <c:pt idx="4385">
                  <c:v>2.405902777776646</c:v>
                </c:pt>
                <c:pt idx="4386">
                  <c:v>2.406041666661622</c:v>
                </c:pt>
                <c:pt idx="4387">
                  <c:v>2.4062037037001573</c:v>
                </c:pt>
                <c:pt idx="4388">
                  <c:v>2.4063425925924093</c:v>
                </c:pt>
                <c:pt idx="4389">
                  <c:v>2.406493055554165</c:v>
                </c:pt>
                <c:pt idx="4390">
                  <c:v>2.4066435185159207</c:v>
                </c:pt>
                <c:pt idx="4391">
                  <c:v>2.4067824074081727</c:v>
                </c:pt>
                <c:pt idx="4392">
                  <c:v>2.4069328703699284</c:v>
                </c:pt>
                <c:pt idx="4393">
                  <c:v>2.4070833333316841</c:v>
                </c:pt>
                <c:pt idx="4394">
                  <c:v>2.4102199074040982</c:v>
                </c:pt>
                <c:pt idx="4395">
                  <c:v>2.4105092592581059</c:v>
                </c:pt>
                <c:pt idx="4396">
                  <c:v>2.4107870370353339</c:v>
                </c:pt>
                <c:pt idx="4397">
                  <c:v>2.411064814812562</c:v>
                </c:pt>
                <c:pt idx="4398">
                  <c:v>2.4113541666665697</c:v>
                </c:pt>
                <c:pt idx="4399">
                  <c:v>2.411620370367018</c:v>
                </c:pt>
                <c:pt idx="4400">
                  <c:v>2.4118981481442461</c:v>
                </c:pt>
                <c:pt idx="4401">
                  <c:v>2.4121874999982538</c:v>
                </c:pt>
                <c:pt idx="4402">
                  <c:v>2.4123379629600095</c:v>
                </c:pt>
                <c:pt idx="4403">
                  <c:v>2.4124768518522615</c:v>
                </c:pt>
                <c:pt idx="4404">
                  <c:v>2.4126273148140172</c:v>
                </c:pt>
                <c:pt idx="4405">
                  <c:v>2.4127430555527098</c:v>
                </c:pt>
                <c:pt idx="4406">
                  <c:v>2.4128935185144655</c:v>
                </c:pt>
                <c:pt idx="4407">
                  <c:v>2.4130324074067175</c:v>
                </c:pt>
                <c:pt idx="4408">
                  <c:v>2.4131828703684732</c:v>
                </c:pt>
                <c:pt idx="4409">
                  <c:v>2.4133101851839456</c:v>
                </c:pt>
                <c:pt idx="4410">
                  <c:v>2.4134606481457013</c:v>
                </c:pt>
                <c:pt idx="4411">
                  <c:v>2.4135879629611736</c:v>
                </c:pt>
                <c:pt idx="4412">
                  <c:v>2.413749999999709</c:v>
                </c:pt>
                <c:pt idx="4413">
                  <c:v>2.4138773148151813</c:v>
                </c:pt>
                <c:pt idx="4414">
                  <c:v>2.4141550925924093</c:v>
                </c:pt>
                <c:pt idx="4415">
                  <c:v>2.4143171296309447</c:v>
                </c:pt>
                <c:pt idx="4416">
                  <c:v>2.4144560185159207</c:v>
                </c:pt>
                <c:pt idx="4417">
                  <c:v>2.4145949074081727</c:v>
                </c:pt>
                <c:pt idx="4418">
                  <c:v>2.4147106481468654</c:v>
                </c:pt>
                <c:pt idx="4419">
                  <c:v>2.4148495370318415</c:v>
                </c:pt>
                <c:pt idx="4420">
                  <c:v>2.4149884259240935</c:v>
                </c:pt>
                <c:pt idx="4421">
                  <c:v>2.4151504629626288</c:v>
                </c:pt>
                <c:pt idx="4422">
                  <c:v>2.4153009259243845</c:v>
                </c:pt>
                <c:pt idx="4423">
                  <c:v>2.4154398148093605</c:v>
                </c:pt>
                <c:pt idx="4424">
                  <c:v>2.4155902777783922</c:v>
                </c:pt>
                <c:pt idx="4425">
                  <c:v>2.4157291666633682</c:v>
                </c:pt>
                <c:pt idx="4426">
                  <c:v>2.4158912037019036</c:v>
                </c:pt>
                <c:pt idx="4427">
                  <c:v>2.4160300925941556</c:v>
                </c:pt>
                <c:pt idx="4428">
                  <c:v>2.416192129625415</c:v>
                </c:pt>
                <c:pt idx="4429">
                  <c:v>2.4163425925871707</c:v>
                </c:pt>
                <c:pt idx="4430">
                  <c:v>2.4164814814794227</c:v>
                </c:pt>
                <c:pt idx="4431">
                  <c:v>2.4166203703716747</c:v>
                </c:pt>
                <c:pt idx="4432">
                  <c:v>2.416782407402934</c:v>
                </c:pt>
                <c:pt idx="4433">
                  <c:v>2.416921296295186</c:v>
                </c:pt>
                <c:pt idx="4434">
                  <c:v>2.4170601851801621</c:v>
                </c:pt>
                <c:pt idx="4435">
                  <c:v>2.4172106481491937</c:v>
                </c:pt>
                <c:pt idx="4436">
                  <c:v>2.4173495370341698</c:v>
                </c:pt>
                <c:pt idx="4437">
                  <c:v>2.4175115740727051</c:v>
                </c:pt>
                <c:pt idx="4438">
                  <c:v>2.4176504629576812</c:v>
                </c:pt>
                <c:pt idx="4439">
                  <c:v>2.4177893518499332</c:v>
                </c:pt>
                <c:pt idx="4440">
                  <c:v>2.4179166666654055</c:v>
                </c:pt>
                <c:pt idx="4441">
                  <c:v>2.4181134259270038</c:v>
                </c:pt>
                <c:pt idx="4442">
                  <c:v>2.4182638888887595</c:v>
                </c:pt>
                <c:pt idx="4443">
                  <c:v>2.4183912037042319</c:v>
                </c:pt>
                <c:pt idx="4444">
                  <c:v>2.4185185185197042</c:v>
                </c:pt>
                <c:pt idx="4445">
                  <c:v>2.4186689814814599</c:v>
                </c:pt>
                <c:pt idx="4446">
                  <c:v>2.4187962962969323</c:v>
                </c:pt>
                <c:pt idx="4447">
                  <c:v>2.4189583333281917</c:v>
                </c:pt>
                <c:pt idx="4448">
                  <c:v>2.4191782407360733</c:v>
                </c:pt>
                <c:pt idx="4449">
                  <c:v>2.4193055555515457</c:v>
                </c:pt>
                <c:pt idx="4450">
                  <c:v>2.4194444444437977</c:v>
                </c:pt>
                <c:pt idx="4451">
                  <c:v>2.4195601851824904</c:v>
                </c:pt>
                <c:pt idx="4452">
                  <c:v>2.4196990740747424</c:v>
                </c:pt>
                <c:pt idx="4453">
                  <c:v>2.4198379629597184</c:v>
                </c:pt>
                <c:pt idx="4454">
                  <c:v>2.4199768518519704</c:v>
                </c:pt>
                <c:pt idx="4455">
                  <c:v>2.4201620370367891</c:v>
                </c:pt>
                <c:pt idx="4456">
                  <c:v>2.4203009259217652</c:v>
                </c:pt>
                <c:pt idx="4457">
                  <c:v>2.4204398148140172</c:v>
                </c:pt>
                <c:pt idx="4458">
                  <c:v>2.4206018518525525</c:v>
                </c:pt>
                <c:pt idx="4459">
                  <c:v>2.4207754629605915</c:v>
                </c:pt>
                <c:pt idx="4460">
                  <c:v>2.4209259259223472</c:v>
                </c:pt>
                <c:pt idx="4461">
                  <c:v>2.4210763888841029</c:v>
                </c:pt>
                <c:pt idx="4462">
                  <c:v>2.4212268518531346</c:v>
                </c:pt>
                <c:pt idx="4463">
                  <c:v>2.4214004629611736</c:v>
                </c:pt>
                <c:pt idx="4464">
                  <c:v>2.421562499999709</c:v>
                </c:pt>
                <c:pt idx="4465">
                  <c:v>2.4217129629614647</c:v>
                </c:pt>
                <c:pt idx="4466">
                  <c:v>2.4218865740695037</c:v>
                </c:pt>
                <c:pt idx="4467">
                  <c:v>2.4220370370385353</c:v>
                </c:pt>
                <c:pt idx="4468">
                  <c:v>2.4221759259235114</c:v>
                </c:pt>
                <c:pt idx="4469">
                  <c:v>2.4223379629620467</c:v>
                </c:pt>
                <c:pt idx="4470">
                  <c:v>2.4225000000005821</c:v>
                </c:pt>
                <c:pt idx="4471">
                  <c:v>2.4226504629623378</c:v>
                </c:pt>
                <c:pt idx="4472">
                  <c:v>2.4228125000008731</c:v>
                </c:pt>
                <c:pt idx="4473">
                  <c:v>2.4229861111089122</c:v>
                </c:pt>
                <c:pt idx="4474">
                  <c:v>2.4231250000011642</c:v>
                </c:pt>
                <c:pt idx="4475">
                  <c:v>2.4232870370324235</c:v>
                </c:pt>
                <c:pt idx="4476">
                  <c:v>2.4234375000014552</c:v>
                </c:pt>
                <c:pt idx="4477">
                  <c:v>2.4235995370327146</c:v>
                </c:pt>
                <c:pt idx="4478">
                  <c:v>2.4237499999944703</c:v>
                </c:pt>
                <c:pt idx="4479">
                  <c:v>2.4239236111097853</c:v>
                </c:pt>
                <c:pt idx="4480">
                  <c:v>2.424074074071541</c:v>
                </c:pt>
                <c:pt idx="4481">
                  <c:v>2.42424768517958</c:v>
                </c:pt>
                <c:pt idx="4482">
                  <c:v>2.4243981481486117</c:v>
                </c:pt>
                <c:pt idx="4483">
                  <c:v>2.424560185179871</c:v>
                </c:pt>
                <c:pt idx="4484">
                  <c:v>2.4247106481489027</c:v>
                </c:pt>
                <c:pt idx="4485">
                  <c:v>2.4248726851801621</c:v>
                </c:pt>
                <c:pt idx="4486">
                  <c:v>2.4250347222186974</c:v>
                </c:pt>
                <c:pt idx="4487">
                  <c:v>2.4252083333340124</c:v>
                </c:pt>
                <c:pt idx="4488">
                  <c:v>2.4284837962914025</c:v>
                </c:pt>
                <c:pt idx="4489">
                  <c:v>2.4287615740686306</c:v>
                </c:pt>
                <c:pt idx="4490">
                  <c:v>2.4290509259226383</c:v>
                </c:pt>
                <c:pt idx="4491">
                  <c:v>2.4293287036998663</c:v>
                </c:pt>
                <c:pt idx="4492">
                  <c:v>2.4296064814770943</c:v>
                </c:pt>
                <c:pt idx="4493">
                  <c:v>2.429895833331102</c:v>
                </c:pt>
                <c:pt idx="4494">
                  <c:v>2.4301620370315504</c:v>
                </c:pt>
                <c:pt idx="4495">
                  <c:v>2.4304166666624951</c:v>
                </c:pt>
                <c:pt idx="4496">
                  <c:v>2.4305555555547471</c:v>
                </c:pt>
                <c:pt idx="4497">
                  <c:v>2.4306944444397232</c:v>
                </c:pt>
                <c:pt idx="4498">
                  <c:v>2.4308333333319752</c:v>
                </c:pt>
                <c:pt idx="4499">
                  <c:v>2.4309722222169512</c:v>
                </c:pt>
                <c:pt idx="4500">
                  <c:v>2.4311111111092032</c:v>
                </c:pt>
                <c:pt idx="4501">
                  <c:v>2.4312500000014552</c:v>
                </c:pt>
                <c:pt idx="4502">
                  <c:v>2.4313888888864312</c:v>
                </c:pt>
                <c:pt idx="4503">
                  <c:v>2.4315393518481869</c:v>
                </c:pt>
                <c:pt idx="4504">
                  <c:v>2.4317245370330056</c:v>
                </c:pt>
                <c:pt idx="4505">
                  <c:v>2.431851851848478</c:v>
                </c:pt>
                <c:pt idx="4506">
                  <c:v>2.43199074074073</c:v>
                </c:pt>
                <c:pt idx="4507">
                  <c:v>2.4321412037024857</c:v>
                </c:pt>
                <c:pt idx="4508">
                  <c:v>2.432303240741021</c:v>
                </c:pt>
                <c:pt idx="4509">
                  <c:v>2.432442129625997</c:v>
                </c:pt>
                <c:pt idx="4510">
                  <c:v>2.4326041666645324</c:v>
                </c:pt>
                <c:pt idx="4511">
                  <c:v>2.4327546296262881</c:v>
                </c:pt>
                <c:pt idx="4512">
                  <c:v>2.4328935185185401</c:v>
                </c:pt>
                <c:pt idx="4513">
                  <c:v>2.4330555555570754</c:v>
                </c:pt>
                <c:pt idx="4514">
                  <c:v>2.4332060185188311</c:v>
                </c:pt>
                <c:pt idx="4515">
                  <c:v>2.4333449074038072</c:v>
                </c:pt>
                <c:pt idx="4516">
                  <c:v>2.4335069444423425</c:v>
                </c:pt>
                <c:pt idx="4517">
                  <c:v>2.4336574074040982</c:v>
                </c:pt>
                <c:pt idx="4518">
                  <c:v>2.4338078703658539</c:v>
                </c:pt>
                <c:pt idx="4519">
                  <c:v>2.4339583333348855</c:v>
                </c:pt>
                <c:pt idx="4520">
                  <c:v>2.4341203703661449</c:v>
                </c:pt>
                <c:pt idx="4521">
                  <c:v>2.4342592592583969</c:v>
                </c:pt>
                <c:pt idx="4522">
                  <c:v>2.434432870366436</c:v>
                </c:pt>
                <c:pt idx="4523">
                  <c:v>2.4345833333281917</c:v>
                </c:pt>
                <c:pt idx="4524">
                  <c:v>2.4347222222204437</c:v>
                </c:pt>
                <c:pt idx="4525">
                  <c:v>2.434884259258979</c:v>
                </c:pt>
                <c:pt idx="4526">
                  <c:v>2.4350347222207347</c:v>
                </c:pt>
                <c:pt idx="4527">
                  <c:v>2.4351736111057107</c:v>
                </c:pt>
                <c:pt idx="4528">
                  <c:v>2.4353240740747424</c:v>
                </c:pt>
                <c:pt idx="4529">
                  <c:v>2.4354745370364981</c:v>
                </c:pt>
                <c:pt idx="4530">
                  <c:v>2.4356249999982538</c:v>
                </c:pt>
                <c:pt idx="4531">
                  <c:v>2.4357638888905058</c:v>
                </c:pt>
                <c:pt idx="4532">
                  <c:v>2.4359143518522615</c:v>
                </c:pt>
                <c:pt idx="4533">
                  <c:v>2.4360532407372375</c:v>
                </c:pt>
                <c:pt idx="4534">
                  <c:v>2.4361921296294895</c:v>
                </c:pt>
                <c:pt idx="4535">
                  <c:v>2.4363425925912452</c:v>
                </c:pt>
                <c:pt idx="4536">
                  <c:v>2.4364814814762212</c:v>
                </c:pt>
                <c:pt idx="4537">
                  <c:v>2.4366319444452529</c:v>
                </c:pt>
                <c:pt idx="4538">
                  <c:v>2.4367708333302289</c:v>
                </c:pt>
                <c:pt idx="4539">
                  <c:v>2.4369328703687643</c:v>
                </c:pt>
                <c:pt idx="4540">
                  <c:v>2.43708333333052</c:v>
                </c:pt>
                <c:pt idx="4541">
                  <c:v>2.437222222222772</c:v>
                </c:pt>
                <c:pt idx="4542">
                  <c:v>2.4373495370382443</c:v>
                </c:pt>
                <c:pt idx="4543">
                  <c:v>2.4375</c:v>
                </c:pt>
                <c:pt idx="4544">
                  <c:v>2.437638888884976</c:v>
                </c:pt>
                <c:pt idx="4545">
                  <c:v>2.4378935185159207</c:v>
                </c:pt>
                <c:pt idx="4546">
                  <c:v>2.4380439814776764</c:v>
                </c:pt>
                <c:pt idx="4547">
                  <c:v>2.4381828703699284</c:v>
                </c:pt>
                <c:pt idx="4548">
                  <c:v>2.4383217592549045</c:v>
                </c:pt>
                <c:pt idx="4549">
                  <c:v>2.4384722222166602</c:v>
                </c:pt>
                <c:pt idx="4550">
                  <c:v>2.4385995370321325</c:v>
                </c:pt>
                <c:pt idx="4551">
                  <c:v>2.4387268518476048</c:v>
                </c:pt>
                <c:pt idx="4552">
                  <c:v>2.4388773148093605</c:v>
                </c:pt>
                <c:pt idx="4553">
                  <c:v>2.4390162037016125</c:v>
                </c:pt>
                <c:pt idx="4554">
                  <c:v>2.4391666666633682</c:v>
                </c:pt>
                <c:pt idx="4555">
                  <c:v>2.4393055555556202</c:v>
                </c:pt>
                <c:pt idx="4556">
                  <c:v>2.4394444444405963</c:v>
                </c:pt>
                <c:pt idx="4557">
                  <c:v>2.4395833333328483</c:v>
                </c:pt>
                <c:pt idx="4558">
                  <c:v>2.4397453703713836</c:v>
                </c:pt>
                <c:pt idx="4559">
                  <c:v>2.43987268517958</c:v>
                </c:pt>
                <c:pt idx="4560">
                  <c:v>2.4400231481486117</c:v>
                </c:pt>
                <c:pt idx="4561">
                  <c:v>2.4401620370335877</c:v>
                </c:pt>
                <c:pt idx="4562">
                  <c:v>2.4403009259258397</c:v>
                </c:pt>
                <c:pt idx="4563">
                  <c:v>2.4404513888875954</c:v>
                </c:pt>
                <c:pt idx="4564">
                  <c:v>2.4405902777725714</c:v>
                </c:pt>
                <c:pt idx="4565">
                  <c:v>2.4407523148111068</c:v>
                </c:pt>
                <c:pt idx="4566">
                  <c:v>2.4408796296265791</c:v>
                </c:pt>
                <c:pt idx="4567">
                  <c:v>2.4410300925883348</c:v>
                </c:pt>
                <c:pt idx="4568">
                  <c:v>2.4411689814805868</c:v>
                </c:pt>
                <c:pt idx="4569">
                  <c:v>2.4413194444423425</c:v>
                </c:pt>
                <c:pt idx="4570">
                  <c:v>2.4414583333345945</c:v>
                </c:pt>
                <c:pt idx="4571">
                  <c:v>2.4416087962963502</c:v>
                </c:pt>
                <c:pt idx="4572">
                  <c:v>2.4417361111118225</c:v>
                </c:pt>
                <c:pt idx="4573">
                  <c:v>2.4418749999967986</c:v>
                </c:pt>
                <c:pt idx="4574">
                  <c:v>2.4420370370353339</c:v>
                </c:pt>
                <c:pt idx="4575">
                  <c:v>2.4421874999970896</c:v>
                </c:pt>
                <c:pt idx="4576">
                  <c:v>2.442314814812562</c:v>
                </c:pt>
                <c:pt idx="4577">
                  <c:v>2.4424652777743177</c:v>
                </c:pt>
                <c:pt idx="4578">
                  <c:v>2.4426041666665697</c:v>
                </c:pt>
                <c:pt idx="4579">
                  <c:v>2.4427546296283253</c:v>
                </c:pt>
                <c:pt idx="4580">
                  <c:v>2.4428935185133014</c:v>
                </c:pt>
                <c:pt idx="4581">
                  <c:v>2.4430555555518367</c:v>
                </c:pt>
                <c:pt idx="4582">
                  <c:v>2.4462037037010305</c:v>
                </c:pt>
                <c:pt idx="4583">
                  <c:v>2.4464699074087548</c:v>
                </c:pt>
                <c:pt idx="4584">
                  <c:v>2.4467592592554865</c:v>
                </c:pt>
                <c:pt idx="4585">
                  <c:v>2.4470370370327146</c:v>
                </c:pt>
                <c:pt idx="4586">
                  <c:v>2.4473148148099426</c:v>
                </c:pt>
                <c:pt idx="4587">
                  <c:v>2.4475347222178243</c:v>
                </c:pt>
                <c:pt idx="4588">
                  <c:v>2.44768518517958</c:v>
                </c:pt>
                <c:pt idx="4589">
                  <c:v>2.447824074071832</c:v>
                </c:pt>
                <c:pt idx="4590">
                  <c:v>2.4479513888873043</c:v>
                </c:pt>
                <c:pt idx="4591">
                  <c:v>2.4480902777722804</c:v>
                </c:pt>
                <c:pt idx="4592">
                  <c:v>2.448240740741312</c:v>
                </c:pt>
                <c:pt idx="4593">
                  <c:v>2.4483680555567844</c:v>
                </c:pt>
                <c:pt idx="4594">
                  <c:v>2.4485185185185401</c:v>
                </c:pt>
                <c:pt idx="4595">
                  <c:v>2.4486574074035161</c:v>
                </c:pt>
                <c:pt idx="4596">
                  <c:v>2.4488078703652718</c:v>
                </c:pt>
                <c:pt idx="4597">
                  <c:v>2.4489351851807442</c:v>
                </c:pt>
                <c:pt idx="4598">
                  <c:v>2.4490856481497758</c:v>
                </c:pt>
                <c:pt idx="4599">
                  <c:v>2.4492361111115315</c:v>
                </c:pt>
                <c:pt idx="4600">
                  <c:v>2.4493749999965075</c:v>
                </c:pt>
                <c:pt idx="4601">
                  <c:v>2.4495254629582632</c:v>
                </c:pt>
                <c:pt idx="4602">
                  <c:v>2.4496759259272949</c:v>
                </c:pt>
                <c:pt idx="4603">
                  <c:v>2.4498148148122709</c:v>
                </c:pt>
                <c:pt idx="4604">
                  <c:v>2.4499537037045229</c:v>
                </c:pt>
                <c:pt idx="4605">
                  <c:v>2.450092592589499</c:v>
                </c:pt>
                <c:pt idx="4606">
                  <c:v>2.4502430555512547</c:v>
                </c:pt>
                <c:pt idx="4607">
                  <c:v>2.4503819444435067</c:v>
                </c:pt>
                <c:pt idx="4608">
                  <c:v>2.4505324074052623</c:v>
                </c:pt>
                <c:pt idx="4609">
                  <c:v>2.450682870367018</c:v>
                </c:pt>
                <c:pt idx="4610">
                  <c:v>2.4508101851824904</c:v>
                </c:pt>
                <c:pt idx="4611">
                  <c:v>2.4509490740747424</c:v>
                </c:pt>
                <c:pt idx="4612">
                  <c:v>2.4510995370364981</c:v>
                </c:pt>
                <c:pt idx="4613">
                  <c:v>2.4512499999982538</c:v>
                </c:pt>
                <c:pt idx="4614">
                  <c:v>2.4513888888905058</c:v>
                </c:pt>
                <c:pt idx="4615">
                  <c:v>2.4515509259217652</c:v>
                </c:pt>
                <c:pt idx="4616">
                  <c:v>2.4516898148140172</c:v>
                </c:pt>
                <c:pt idx="4617">
                  <c:v>2.4518634259220562</c:v>
                </c:pt>
                <c:pt idx="4618">
                  <c:v>2.4519907407375285</c:v>
                </c:pt>
                <c:pt idx="4619">
                  <c:v>2.4521412036992842</c:v>
                </c:pt>
                <c:pt idx="4620">
                  <c:v>2.4522800925915362</c:v>
                </c:pt>
                <c:pt idx="4621">
                  <c:v>2.4524189814765123</c:v>
                </c:pt>
                <c:pt idx="4622">
                  <c:v>2.4525578703687643</c:v>
                </c:pt>
                <c:pt idx="4623">
                  <c:v>2.45270833333052</c:v>
                </c:pt>
                <c:pt idx="4624">
                  <c:v>2.4528703703690553</c:v>
                </c:pt>
                <c:pt idx="4625">
                  <c:v>2.4530092592540313</c:v>
                </c:pt>
                <c:pt idx="4626">
                  <c:v>2.4531365740695037</c:v>
                </c:pt>
                <c:pt idx="4627">
                  <c:v>2.4532870370385353</c:v>
                </c:pt>
                <c:pt idx="4628">
                  <c:v>2.4534259259235114</c:v>
                </c:pt>
                <c:pt idx="4629">
                  <c:v>2.4535648148157634</c:v>
                </c:pt>
                <c:pt idx="4630">
                  <c:v>2.4537037037007394</c:v>
                </c:pt>
                <c:pt idx="4631">
                  <c:v>2.4538425925929914</c:v>
                </c:pt>
                <c:pt idx="4632">
                  <c:v>2.4539814814779675</c:v>
                </c:pt>
                <c:pt idx="4633">
                  <c:v>2.4541087962934398</c:v>
                </c:pt>
                <c:pt idx="4634">
                  <c:v>2.4542708333319752</c:v>
                </c:pt>
                <c:pt idx="4635">
                  <c:v>2.4544097222169512</c:v>
                </c:pt>
                <c:pt idx="4636">
                  <c:v>2.4545370370324235</c:v>
                </c:pt>
                <c:pt idx="4637">
                  <c:v>2.4546875000014552</c:v>
                </c:pt>
                <c:pt idx="4638">
                  <c:v>2.4548263888864312</c:v>
                </c:pt>
                <c:pt idx="4639">
                  <c:v>2.4549652777786832</c:v>
                </c:pt>
                <c:pt idx="4640">
                  <c:v>2.4551157407404389</c:v>
                </c:pt>
                <c:pt idx="4641">
                  <c:v>2.4552662037021946</c:v>
                </c:pt>
                <c:pt idx="4642">
                  <c:v>2.4554050925871707</c:v>
                </c:pt>
                <c:pt idx="4643">
                  <c:v>2.4555439814794227</c:v>
                </c:pt>
                <c:pt idx="4644">
                  <c:v>2.4556944444411783</c:v>
                </c:pt>
                <c:pt idx="4645">
                  <c:v>2.4558333333334303</c:v>
                </c:pt>
                <c:pt idx="4646">
                  <c:v>2.455983796295186</c:v>
                </c:pt>
                <c:pt idx="4647">
                  <c:v>2.4561226851801621</c:v>
                </c:pt>
                <c:pt idx="4648">
                  <c:v>2.4562847222186974</c:v>
                </c:pt>
                <c:pt idx="4649">
                  <c:v>2.4564351851804531</c:v>
                </c:pt>
                <c:pt idx="4650">
                  <c:v>2.4565856481494848</c:v>
                </c:pt>
                <c:pt idx="4651">
                  <c:v>2.4567361111112405</c:v>
                </c:pt>
                <c:pt idx="4652">
                  <c:v>2.4568981481497758</c:v>
                </c:pt>
                <c:pt idx="4653">
                  <c:v>2.4570370370347518</c:v>
                </c:pt>
                <c:pt idx="4654">
                  <c:v>2.4571759259270038</c:v>
                </c:pt>
                <c:pt idx="4655">
                  <c:v>2.4573263888887595</c:v>
                </c:pt>
                <c:pt idx="4656">
                  <c:v>2.4574652777737356</c:v>
                </c:pt>
                <c:pt idx="4657">
                  <c:v>2.4576273148122709</c:v>
                </c:pt>
                <c:pt idx="4658">
                  <c:v>2.4577546296277433</c:v>
                </c:pt>
                <c:pt idx="4659">
                  <c:v>2.457905092589499</c:v>
                </c:pt>
                <c:pt idx="4660">
                  <c:v>2.4580555555512547</c:v>
                </c:pt>
                <c:pt idx="4661">
                  <c:v>2.4582060185130103</c:v>
                </c:pt>
                <c:pt idx="4662">
                  <c:v>2.458356481482042</c:v>
                </c:pt>
                <c:pt idx="4663">
                  <c:v>2.458495370367018</c:v>
                </c:pt>
                <c:pt idx="4664">
                  <c:v>2.45863425925927</c:v>
                </c:pt>
                <c:pt idx="4665">
                  <c:v>2.4587615740747424</c:v>
                </c:pt>
                <c:pt idx="4666">
                  <c:v>2.4588888888902147</c:v>
                </c:pt>
                <c:pt idx="4667">
                  <c:v>2.4590393518519704</c:v>
                </c:pt>
                <c:pt idx="4668">
                  <c:v>2.4591782407369465</c:v>
                </c:pt>
                <c:pt idx="4669">
                  <c:v>2.4593287036987022</c:v>
                </c:pt>
                <c:pt idx="4670">
                  <c:v>2.4594675925909542</c:v>
                </c:pt>
                <c:pt idx="4671">
                  <c:v>2.4595949074064265</c:v>
                </c:pt>
                <c:pt idx="4672">
                  <c:v>2.4597453703681822</c:v>
                </c:pt>
                <c:pt idx="4673">
                  <c:v>2.4598958333299379</c:v>
                </c:pt>
                <c:pt idx="4674">
                  <c:v>2.4600462962916936</c:v>
                </c:pt>
                <c:pt idx="4675">
                  <c:v>2.4601851851839456</c:v>
                </c:pt>
                <c:pt idx="4676">
                  <c:v>2.4634374999950523</c:v>
                </c:pt>
                <c:pt idx="4677">
                  <c:v>2.4637152777722804</c:v>
                </c:pt>
                <c:pt idx="4678">
                  <c:v>2.4639930555567844</c:v>
                </c:pt>
                <c:pt idx="4679">
                  <c:v>2.4642708333340124</c:v>
                </c:pt>
                <c:pt idx="4680">
                  <c:v>2.4645601851807442</c:v>
                </c:pt>
                <c:pt idx="4681">
                  <c:v>2.4648495370347518</c:v>
                </c:pt>
                <c:pt idx="4682">
                  <c:v>2.4651157407352002</c:v>
                </c:pt>
                <c:pt idx="4683">
                  <c:v>2.4653935185197042</c:v>
                </c:pt>
                <c:pt idx="4684">
                  <c:v>2.47153935184906</c:v>
                </c:pt>
                <c:pt idx="4685">
                  <c:v>2.4722800925883348</c:v>
                </c:pt>
                <c:pt idx="4686">
                  <c:v>2.4729282407352002</c:v>
                </c:pt>
                <c:pt idx="4687">
                  <c:v>2.4735416666662786</c:v>
                </c:pt>
                <c:pt idx="4688">
                  <c:v>2.474085648143955</c:v>
                </c:pt>
                <c:pt idx="4689">
                  <c:v>2.4745949074058444</c:v>
                </c:pt>
                <c:pt idx="4690">
                  <c:v>2.4751504629603005</c:v>
                </c:pt>
                <c:pt idx="4691">
                  <c:v>2.476284722222772</c:v>
                </c:pt>
                <c:pt idx="4692">
                  <c:v>2.4768287037004484</c:v>
                </c:pt>
                <c:pt idx="4693">
                  <c:v>2.4773379629623378</c:v>
                </c:pt>
                <c:pt idx="4694">
                  <c:v>2.4779513888861402</c:v>
                </c:pt>
                <c:pt idx="4695">
                  <c:v>2.4784953703710926</c:v>
                </c:pt>
                <c:pt idx="4696">
                  <c:v>2.479143518517958</c:v>
                </c:pt>
                <c:pt idx="4697">
                  <c:v>2.4796643518493511</c:v>
                </c:pt>
                <c:pt idx="4698">
                  <c:v>2.4802314814805868</c:v>
                </c:pt>
                <c:pt idx="4699">
                  <c:v>2.4807523148119799</c:v>
                </c:pt>
                <c:pt idx="4700">
                  <c:v>2.481273148143373</c:v>
                </c:pt>
                <c:pt idx="4701">
                  <c:v>2.4818055555515457</c:v>
                </c:pt>
                <c:pt idx="4702">
                  <c:v>2.4823263888902147</c:v>
                </c:pt>
                <c:pt idx="4703">
                  <c:v>2.4828472222216078</c:v>
                </c:pt>
                <c:pt idx="4704">
                  <c:v>2.4833912036992842</c:v>
                </c:pt>
                <c:pt idx="4705">
                  <c:v>2.4839814814768033</c:v>
                </c:pt>
                <c:pt idx="4706">
                  <c:v>2.4845717592543224</c:v>
                </c:pt>
                <c:pt idx="4707">
                  <c:v>2.4851620370318415</c:v>
                </c:pt>
                <c:pt idx="4708">
                  <c:v>2.4857638888861402</c:v>
                </c:pt>
                <c:pt idx="4709">
                  <c:v>2.4863541666636593</c:v>
                </c:pt>
                <c:pt idx="4710">
                  <c:v>2.486956018517958</c:v>
                </c:pt>
                <c:pt idx="4711">
                  <c:v>2.4875578703649808</c:v>
                </c:pt>
                <c:pt idx="4712">
                  <c:v>2.4881365740729962</c:v>
                </c:pt>
                <c:pt idx="4713">
                  <c:v>2.4887384259272949</c:v>
                </c:pt>
                <c:pt idx="4714">
                  <c:v>2.489398148143664</c:v>
                </c:pt>
                <c:pt idx="4715">
                  <c:v>2.4900115740747424</c:v>
                </c:pt>
                <c:pt idx="4716">
                  <c:v>2.4906018518522615</c:v>
                </c:pt>
                <c:pt idx="4717">
                  <c:v>2.4912037036992842</c:v>
                </c:pt>
                <c:pt idx="4718">
                  <c:v>2.491805555553583</c:v>
                </c:pt>
                <c:pt idx="4719">
                  <c:v>2.4923842592543224</c:v>
                </c:pt>
                <c:pt idx="4720">
                  <c:v>2.4941435185173759</c:v>
                </c:pt>
                <c:pt idx="4721">
                  <c:v>2.4942939814791316</c:v>
                </c:pt>
                <c:pt idx="4722">
                  <c:v>2.4944444444408873</c:v>
                </c:pt>
                <c:pt idx="4723">
                  <c:v>2.4946064814794227</c:v>
                </c:pt>
                <c:pt idx="4724">
                  <c:v>2.4947453703716747</c:v>
                </c:pt>
                <c:pt idx="4725">
                  <c:v>2.4948958333334303</c:v>
                </c:pt>
                <c:pt idx="4726">
                  <c:v>2.4950694444414694</c:v>
                </c:pt>
                <c:pt idx="4727">
                  <c:v>2.4952083333337214</c:v>
                </c:pt>
                <c:pt idx="4728">
                  <c:v>2.4953587962954771</c:v>
                </c:pt>
                <c:pt idx="4729">
                  <c:v>2.4954976851804531</c:v>
                </c:pt>
                <c:pt idx="4730">
                  <c:v>2.4956365740727051</c:v>
                </c:pt>
                <c:pt idx="4731">
                  <c:v>2.4957870370344608</c:v>
                </c:pt>
                <c:pt idx="4732">
                  <c:v>2.4959259259267128</c:v>
                </c:pt>
                <c:pt idx="4733">
                  <c:v>2.4960648148116888</c:v>
                </c:pt>
                <c:pt idx="4734">
                  <c:v>2.4962037037039408</c:v>
                </c:pt>
                <c:pt idx="4735">
                  <c:v>2.4963541666656965</c:v>
                </c:pt>
                <c:pt idx="4736">
                  <c:v>2.4964930555506726</c:v>
                </c:pt>
                <c:pt idx="4737">
                  <c:v>2.4966319444429246</c:v>
                </c:pt>
                <c:pt idx="4738">
                  <c:v>2.4967708333279006</c:v>
                </c:pt>
                <c:pt idx="4739">
                  <c:v>2.4969097222201526</c:v>
                </c:pt>
                <c:pt idx="4740">
                  <c:v>2.497037037035625</c:v>
                </c:pt>
                <c:pt idx="4741">
                  <c:v>2.4971874999973807</c:v>
                </c:pt>
                <c:pt idx="4742">
                  <c:v>2.4973263888896327</c:v>
                </c:pt>
                <c:pt idx="4743">
                  <c:v>2.4974768518513883</c:v>
                </c:pt>
                <c:pt idx="4744">
                  <c:v>2.497627314813144</c:v>
                </c:pt>
                <c:pt idx="4745">
                  <c:v>2.4977662036981201</c:v>
                </c:pt>
                <c:pt idx="4746">
                  <c:v>2.4979050925903721</c:v>
                </c:pt>
                <c:pt idx="4747">
                  <c:v>2.4980439814826241</c:v>
                </c:pt>
                <c:pt idx="4748">
                  <c:v>2.4981828703676001</c:v>
                </c:pt>
                <c:pt idx="4749">
                  <c:v>2.4983333333293558</c:v>
                </c:pt>
                <c:pt idx="4750">
                  <c:v>2.4984722222216078</c:v>
                </c:pt>
                <c:pt idx="4751">
                  <c:v>2.4986111111065838</c:v>
                </c:pt>
                <c:pt idx="4752">
                  <c:v>2.4987384259220562</c:v>
                </c:pt>
                <c:pt idx="4753">
                  <c:v>2.4988888888838119</c:v>
                </c:pt>
                <c:pt idx="4754">
                  <c:v>2.4990162036992842</c:v>
                </c:pt>
                <c:pt idx="4755">
                  <c:v>2.4991666666683159</c:v>
                </c:pt>
                <c:pt idx="4756">
                  <c:v>2.4993055555532919</c:v>
                </c:pt>
                <c:pt idx="4757">
                  <c:v>2.4994560185150476</c:v>
                </c:pt>
                <c:pt idx="4758">
                  <c:v>2.4995949074072996</c:v>
                </c:pt>
                <c:pt idx="4759">
                  <c:v>2.4997453703690553</c:v>
                </c:pt>
                <c:pt idx="4760">
                  <c:v>2.4998726851845277</c:v>
                </c:pt>
                <c:pt idx="4761">
                  <c:v>2.5000115740695037</c:v>
                </c:pt>
                <c:pt idx="4762">
                  <c:v>2.500138888884976</c:v>
                </c:pt>
                <c:pt idx="4763">
                  <c:v>2.5003009259235114</c:v>
                </c:pt>
                <c:pt idx="4764">
                  <c:v>2.5004282407389837</c:v>
                </c:pt>
                <c:pt idx="4765">
                  <c:v>2.5005555555544561</c:v>
                </c:pt>
                <c:pt idx="4766">
                  <c:v>2.5006828703699284</c:v>
                </c:pt>
                <c:pt idx="4767">
                  <c:v>2.5008217592549045</c:v>
                </c:pt>
                <c:pt idx="4768">
                  <c:v>2.5009606481471565</c:v>
                </c:pt>
                <c:pt idx="4769">
                  <c:v>2.5010879629626288</c:v>
                </c:pt>
                <c:pt idx="4770">
                  <c:v>2.5041782407352002</c:v>
                </c:pt>
                <c:pt idx="4771">
                  <c:v>2.5044560185197042</c:v>
                </c:pt>
                <c:pt idx="4772">
                  <c:v>2.5047337962969323</c:v>
                </c:pt>
                <c:pt idx="4773">
                  <c:v>2.5050115740741603</c:v>
                </c:pt>
                <c:pt idx="4774">
                  <c:v>2.5052893518513883</c:v>
                </c:pt>
                <c:pt idx="4775">
                  <c:v>2.5055787036981201</c:v>
                </c:pt>
                <c:pt idx="4776">
                  <c:v>2.5058564814826241</c:v>
                </c:pt>
                <c:pt idx="4777">
                  <c:v>2.5061458333293558</c:v>
                </c:pt>
                <c:pt idx="4778">
                  <c:v>2.5063541666677338</c:v>
                </c:pt>
                <c:pt idx="4779">
                  <c:v>2.5064930555527098</c:v>
                </c:pt>
                <c:pt idx="4780">
                  <c:v>2.5066203703681822</c:v>
                </c:pt>
                <c:pt idx="4781">
                  <c:v>2.5067476851836545</c:v>
                </c:pt>
                <c:pt idx="4782">
                  <c:v>2.5068749999991269</c:v>
                </c:pt>
                <c:pt idx="4783">
                  <c:v>2.5070254629608826</c:v>
                </c:pt>
                <c:pt idx="4784">
                  <c:v>2.5071527777763549</c:v>
                </c:pt>
                <c:pt idx="4785">
                  <c:v>2.507291666661331</c:v>
                </c:pt>
                <c:pt idx="4786">
                  <c:v>2.507430555553583</c:v>
                </c:pt>
                <c:pt idx="4787">
                  <c:v>2.5075578703690553</c:v>
                </c:pt>
                <c:pt idx="4788">
                  <c:v>2.5076851851845277</c:v>
                </c:pt>
                <c:pt idx="4789">
                  <c:v>2.5078356481462833</c:v>
                </c:pt>
                <c:pt idx="4790">
                  <c:v>2.5079745370385353</c:v>
                </c:pt>
                <c:pt idx="4791">
                  <c:v>2.5081134259235114</c:v>
                </c:pt>
                <c:pt idx="4792">
                  <c:v>2.5082523148157634</c:v>
                </c:pt>
                <c:pt idx="4793">
                  <c:v>2.5084027777775191</c:v>
                </c:pt>
                <c:pt idx="4794">
                  <c:v>2.5085300925929914</c:v>
                </c:pt>
                <c:pt idx="4795">
                  <c:v>2.5086689814779675</c:v>
                </c:pt>
                <c:pt idx="4796">
                  <c:v>2.5088078703702195</c:v>
                </c:pt>
                <c:pt idx="4797">
                  <c:v>2.5089351851856918</c:v>
                </c:pt>
                <c:pt idx="4798">
                  <c:v>2.5090856481474475</c:v>
                </c:pt>
                <c:pt idx="4799">
                  <c:v>2.5092476851859828</c:v>
                </c:pt>
                <c:pt idx="4800">
                  <c:v>2.5093750000014552</c:v>
                </c:pt>
                <c:pt idx="4801">
                  <c:v>2.5095254629632109</c:v>
                </c:pt>
                <c:pt idx="4802">
                  <c:v>2.5096643518481869</c:v>
                </c:pt>
                <c:pt idx="4803">
                  <c:v>2.5098263888867223</c:v>
                </c:pt>
                <c:pt idx="4804">
                  <c:v>2.5099652777789743</c:v>
                </c:pt>
                <c:pt idx="4805">
                  <c:v>2.5101273148102337</c:v>
                </c:pt>
                <c:pt idx="4806">
                  <c:v>2.5102662037024857</c:v>
                </c:pt>
                <c:pt idx="4807">
                  <c:v>2.5104050925874617</c:v>
                </c:pt>
                <c:pt idx="4808">
                  <c:v>2.510532407402934</c:v>
                </c:pt>
                <c:pt idx="4809">
                  <c:v>2.5106828703719657</c:v>
                </c:pt>
                <c:pt idx="4810">
                  <c:v>2.5108101851801621</c:v>
                </c:pt>
                <c:pt idx="4811">
                  <c:v>2.5109606481491937</c:v>
                </c:pt>
                <c:pt idx="4812">
                  <c:v>2.5111226851804531</c:v>
                </c:pt>
                <c:pt idx="4813">
                  <c:v>2.5112499999959255</c:v>
                </c:pt>
                <c:pt idx="4814">
                  <c:v>2.5113888888881775</c:v>
                </c:pt>
                <c:pt idx="4815">
                  <c:v>2.5115277777731535</c:v>
                </c:pt>
                <c:pt idx="4816">
                  <c:v>2.5116666666654055</c:v>
                </c:pt>
                <c:pt idx="4817">
                  <c:v>2.5118055555503815</c:v>
                </c:pt>
                <c:pt idx="4818">
                  <c:v>2.5119444444426335</c:v>
                </c:pt>
                <c:pt idx="4819">
                  <c:v>2.5120717592581059</c:v>
                </c:pt>
                <c:pt idx="4820">
                  <c:v>2.5122106481430819</c:v>
                </c:pt>
                <c:pt idx="4821">
                  <c:v>2.5123495370353339</c:v>
                </c:pt>
                <c:pt idx="4822">
                  <c:v>2.5124768518508063</c:v>
                </c:pt>
                <c:pt idx="4823">
                  <c:v>2.512627314812562</c:v>
                </c:pt>
                <c:pt idx="4824">
                  <c:v>2.512766203704814</c:v>
                </c:pt>
                <c:pt idx="4825">
                  <c:v>2.51290509258979</c:v>
                </c:pt>
                <c:pt idx="4826">
                  <c:v>2.5130555555515457</c:v>
                </c:pt>
                <c:pt idx="4827">
                  <c:v>2.513182870367018</c:v>
                </c:pt>
                <c:pt idx="4828">
                  <c:v>2.5133333333287737</c:v>
                </c:pt>
                <c:pt idx="4829">
                  <c:v>2.5134722222210257</c:v>
                </c:pt>
                <c:pt idx="4830">
                  <c:v>2.5136111111060018</c:v>
                </c:pt>
                <c:pt idx="4831">
                  <c:v>2.5137499999982538</c:v>
                </c:pt>
                <c:pt idx="4832">
                  <c:v>2.5139004629600095</c:v>
                </c:pt>
                <c:pt idx="4833">
                  <c:v>2.5140509259217652</c:v>
                </c:pt>
                <c:pt idx="4834">
                  <c:v>2.5142013888835208</c:v>
                </c:pt>
                <c:pt idx="4835">
                  <c:v>2.5143287036989932</c:v>
                </c:pt>
                <c:pt idx="4836">
                  <c:v>2.5144791666680248</c:v>
                </c:pt>
                <c:pt idx="4837">
                  <c:v>2.5146180555530009</c:v>
                </c:pt>
                <c:pt idx="4838">
                  <c:v>2.5147569444452529</c:v>
                </c:pt>
                <c:pt idx="4839">
                  <c:v>2.5149074074070086</c:v>
                </c:pt>
                <c:pt idx="4840">
                  <c:v>2.5150694444455439</c:v>
                </c:pt>
                <c:pt idx="4841">
                  <c:v>2.5151967592537403</c:v>
                </c:pt>
                <c:pt idx="4842">
                  <c:v>2.515347222222772</c:v>
                </c:pt>
                <c:pt idx="4843">
                  <c:v>2.5154976851845277</c:v>
                </c:pt>
                <c:pt idx="4844">
                  <c:v>2.5156365740695037</c:v>
                </c:pt>
                <c:pt idx="4845">
                  <c:v>2.5157754629617557</c:v>
                </c:pt>
                <c:pt idx="4846">
                  <c:v>2.515937500000291</c:v>
                </c:pt>
                <c:pt idx="4847">
                  <c:v>2.5160879629620467</c:v>
                </c:pt>
                <c:pt idx="4848">
                  <c:v>2.5162268518470228</c:v>
                </c:pt>
                <c:pt idx="4849">
                  <c:v>2.5163657407392748</c:v>
                </c:pt>
                <c:pt idx="4850">
                  <c:v>2.5165046296242508</c:v>
                </c:pt>
                <c:pt idx="4851">
                  <c:v>2.5166550925932825</c:v>
                </c:pt>
                <c:pt idx="4852">
                  <c:v>2.5168055555550382</c:v>
                </c:pt>
                <c:pt idx="4853">
                  <c:v>2.5169328703705105</c:v>
                </c:pt>
                <c:pt idx="4854">
                  <c:v>2.5170833333322662</c:v>
                </c:pt>
                <c:pt idx="4855">
                  <c:v>2.5172106481477385</c:v>
                </c:pt>
                <c:pt idx="4856">
                  <c:v>2.5173611111094942</c:v>
                </c:pt>
                <c:pt idx="4857">
                  <c:v>2.5175231481480296</c:v>
                </c:pt>
                <c:pt idx="4858">
                  <c:v>2.5176620370330056</c:v>
                </c:pt>
                <c:pt idx="4859">
                  <c:v>2.5178009259252576</c:v>
                </c:pt>
                <c:pt idx="4860">
                  <c:v>2.5179398148102337</c:v>
                </c:pt>
                <c:pt idx="4861">
                  <c:v>2.518101851848769</c:v>
                </c:pt>
                <c:pt idx="4862">
                  <c:v>2.5182291666642413</c:v>
                </c:pt>
                <c:pt idx="4863">
                  <c:v>2.518379629625997</c:v>
                </c:pt>
                <c:pt idx="4864">
                  <c:v>2.518518518518249</c:v>
                </c:pt>
                <c:pt idx="4865">
                  <c:v>2.5218865740753245</c:v>
                </c:pt>
                <c:pt idx="4866">
                  <c:v>2.5221643518525525</c:v>
                </c:pt>
                <c:pt idx="4867">
                  <c:v>2.5224305555530009</c:v>
                </c:pt>
                <c:pt idx="4868">
                  <c:v>2.5227199074070086</c:v>
                </c:pt>
                <c:pt idx="4869">
                  <c:v>2.5230092592537403</c:v>
                </c:pt>
                <c:pt idx="4870">
                  <c:v>2.5232754629614647</c:v>
                </c:pt>
                <c:pt idx="4871">
                  <c:v>2.5235532407386927</c:v>
                </c:pt>
                <c:pt idx="4872">
                  <c:v>2.5237037037004484</c:v>
                </c:pt>
                <c:pt idx="4873">
                  <c:v>2.5238194444391411</c:v>
                </c:pt>
                <c:pt idx="4874">
                  <c:v>2.5239583333313931</c:v>
                </c:pt>
                <c:pt idx="4875">
                  <c:v>2.5240972222236451</c:v>
                </c:pt>
                <c:pt idx="4876">
                  <c:v>2.5242245370318415</c:v>
                </c:pt>
                <c:pt idx="4877">
                  <c:v>2.5243518518473138</c:v>
                </c:pt>
                <c:pt idx="4878">
                  <c:v>2.5244791666627862</c:v>
                </c:pt>
                <c:pt idx="4879">
                  <c:v>2.5246296296245418</c:v>
                </c:pt>
                <c:pt idx="4880">
                  <c:v>2.5247685185167938</c:v>
                </c:pt>
                <c:pt idx="4881">
                  <c:v>2.5249305555553292</c:v>
                </c:pt>
                <c:pt idx="4882">
                  <c:v>2.5250694444403052</c:v>
                </c:pt>
                <c:pt idx="4883">
                  <c:v>2.5252199074020609</c:v>
                </c:pt>
                <c:pt idx="4884">
                  <c:v>2.5253703703710926</c:v>
                </c:pt>
                <c:pt idx="4885">
                  <c:v>2.5255092592560686</c:v>
                </c:pt>
                <c:pt idx="4886">
                  <c:v>2.525671296294604</c:v>
                </c:pt>
                <c:pt idx="4887">
                  <c:v>2.5258217592563597</c:v>
                </c:pt>
                <c:pt idx="4888">
                  <c:v>2.5259606481486117</c:v>
                </c:pt>
                <c:pt idx="4889">
                  <c:v>2.526122685179871</c:v>
                </c:pt>
                <c:pt idx="4890">
                  <c:v>2.5262847222184064</c:v>
                </c:pt>
                <c:pt idx="4891">
                  <c:v>2.5264467592569417</c:v>
                </c:pt>
                <c:pt idx="4892">
                  <c:v>2.5266087962954771</c:v>
                </c:pt>
                <c:pt idx="4893">
                  <c:v>2.5267476851804531</c:v>
                </c:pt>
                <c:pt idx="4894">
                  <c:v>2.5268981481494848</c:v>
                </c:pt>
                <c:pt idx="4895">
                  <c:v>2.5270601851807442</c:v>
                </c:pt>
                <c:pt idx="4896">
                  <c:v>2.5272222222192795</c:v>
                </c:pt>
                <c:pt idx="4897">
                  <c:v>2.5273611111115315</c:v>
                </c:pt>
                <c:pt idx="4898">
                  <c:v>2.5275231481427909</c:v>
                </c:pt>
                <c:pt idx="4899">
                  <c:v>2.5277199074043892</c:v>
                </c:pt>
                <c:pt idx="4900">
                  <c:v>2.5278703703661449</c:v>
                </c:pt>
                <c:pt idx="4901">
                  <c:v>2.5279976851816173</c:v>
                </c:pt>
                <c:pt idx="4902">
                  <c:v>2.5281597222201526</c:v>
                </c:pt>
                <c:pt idx="4903">
                  <c:v>2.5283333333281917</c:v>
                </c:pt>
                <c:pt idx="4904">
                  <c:v>2.5284837962972233</c:v>
                </c:pt>
                <c:pt idx="4905">
                  <c:v>2.528634259258979</c:v>
                </c:pt>
                <c:pt idx="4906">
                  <c:v>2.528773148143955</c:v>
                </c:pt>
                <c:pt idx="4907">
                  <c:v>2.5289351851824904</c:v>
                </c:pt>
                <c:pt idx="4908">
                  <c:v>2.5290740740747424</c:v>
                </c:pt>
                <c:pt idx="4909">
                  <c:v>2.5292361111060018</c:v>
                </c:pt>
                <c:pt idx="4910">
                  <c:v>2.5293981481445371</c:v>
                </c:pt>
                <c:pt idx="4911">
                  <c:v>2.5295370370367891</c:v>
                </c:pt>
                <c:pt idx="4912">
                  <c:v>2.5296990740753245</c:v>
                </c:pt>
                <c:pt idx="4913">
                  <c:v>2.5298379629603005</c:v>
                </c:pt>
                <c:pt idx="4914">
                  <c:v>2.5299884259220562</c:v>
                </c:pt>
                <c:pt idx="4915">
                  <c:v>2.5301388888838119</c:v>
                </c:pt>
                <c:pt idx="4916">
                  <c:v>2.5303124999991269</c:v>
                </c:pt>
                <c:pt idx="4917">
                  <c:v>2.5304745370376622</c:v>
                </c:pt>
                <c:pt idx="4918">
                  <c:v>2.5306249999994179</c:v>
                </c:pt>
                <c:pt idx="4919">
                  <c:v>2.5307754629611736</c:v>
                </c:pt>
                <c:pt idx="4920">
                  <c:v>2.5309259259229293</c:v>
                </c:pt>
                <c:pt idx="4921">
                  <c:v>2.5310995370382443</c:v>
                </c:pt>
                <c:pt idx="4922">
                  <c:v>2.5312384259232203</c:v>
                </c:pt>
                <c:pt idx="4923">
                  <c:v>2.5314004629617557</c:v>
                </c:pt>
                <c:pt idx="4924">
                  <c:v>2.5315509259235114</c:v>
                </c:pt>
                <c:pt idx="4925">
                  <c:v>2.5317013888852671</c:v>
                </c:pt>
                <c:pt idx="4926">
                  <c:v>2.5318402777775191</c:v>
                </c:pt>
                <c:pt idx="4927">
                  <c:v>2.5320138888855581</c:v>
                </c:pt>
                <c:pt idx="4928">
                  <c:v>2.5321527777778101</c:v>
                </c:pt>
                <c:pt idx="4929">
                  <c:v>2.5323148148163455</c:v>
                </c:pt>
                <c:pt idx="4930">
                  <c:v>2.5324768518476048</c:v>
                </c:pt>
                <c:pt idx="4931">
                  <c:v>2.5326388888861402</c:v>
                </c:pt>
                <c:pt idx="4932">
                  <c:v>2.5328009259246755</c:v>
                </c:pt>
                <c:pt idx="4933">
                  <c:v>2.5329745370327146</c:v>
                </c:pt>
                <c:pt idx="4934">
                  <c:v>2.5331712962943129</c:v>
                </c:pt>
                <c:pt idx="4935">
                  <c:v>2.5333217592560686</c:v>
                </c:pt>
                <c:pt idx="4936">
                  <c:v>2.5334606481483206</c:v>
                </c:pt>
                <c:pt idx="4937">
                  <c:v>2.5336342592563597</c:v>
                </c:pt>
                <c:pt idx="4938">
                  <c:v>2.5338078703716747</c:v>
                </c:pt>
                <c:pt idx="4939">
                  <c:v>2.5339583333334303</c:v>
                </c:pt>
                <c:pt idx="4940">
                  <c:v>2.5341203703719657</c:v>
                </c:pt>
                <c:pt idx="4941">
                  <c:v>2.5342824074032251</c:v>
                </c:pt>
                <c:pt idx="4942">
                  <c:v>2.5344675925880438</c:v>
                </c:pt>
                <c:pt idx="4943">
                  <c:v>2.5346296296265791</c:v>
                </c:pt>
                <c:pt idx="4944">
                  <c:v>2.5347916666651145</c:v>
                </c:pt>
                <c:pt idx="4945">
                  <c:v>2.5349537037036498</c:v>
                </c:pt>
                <c:pt idx="4946">
                  <c:v>2.5351157407421852</c:v>
                </c:pt>
                <c:pt idx="4947">
                  <c:v>2.5352777777734445</c:v>
                </c:pt>
                <c:pt idx="4948">
                  <c:v>2.5354166666656965</c:v>
                </c:pt>
                <c:pt idx="4949">
                  <c:v>2.5356018518505152</c:v>
                </c:pt>
                <c:pt idx="4950">
                  <c:v>2.5357638888890506</c:v>
                </c:pt>
                <c:pt idx="4951">
                  <c:v>2.53592592592031</c:v>
                </c:pt>
                <c:pt idx="4952">
                  <c:v>2.5360763888893416</c:v>
                </c:pt>
                <c:pt idx="4953">
                  <c:v>2.5362268518510973</c:v>
                </c:pt>
                <c:pt idx="4954">
                  <c:v>2.5363888888896327</c:v>
                </c:pt>
                <c:pt idx="4955">
                  <c:v>2.5365393518513883</c:v>
                </c:pt>
                <c:pt idx="4956">
                  <c:v>2.5367013888899237</c:v>
                </c:pt>
                <c:pt idx="4957">
                  <c:v>2.5368634259211831</c:v>
                </c:pt>
                <c:pt idx="4958">
                  <c:v>2.5370138888902147</c:v>
                </c:pt>
                <c:pt idx="4959">
                  <c:v>2.5399768518473138</c:v>
                </c:pt>
                <c:pt idx="4960">
                  <c:v>2.5402546296245418</c:v>
                </c:pt>
                <c:pt idx="4961">
                  <c:v>2.5405324074090458</c:v>
                </c:pt>
                <c:pt idx="4962">
                  <c:v>2.5408217592557776</c:v>
                </c:pt>
                <c:pt idx="4963">
                  <c:v>2.5410995370330056</c:v>
                </c:pt>
                <c:pt idx="4964">
                  <c:v>2.5413773148102337</c:v>
                </c:pt>
                <c:pt idx="4965">
                  <c:v>2.5416666666642413</c:v>
                </c:pt>
                <c:pt idx="4966">
                  <c:v>2.5419444444414694</c:v>
                </c:pt>
                <c:pt idx="4967">
                  <c:v>2.5514004629585543</c:v>
                </c:pt>
                <c:pt idx="4968">
                  <c:v>2.5522569444437977</c:v>
                </c:pt>
                <c:pt idx="4969">
                  <c:v>2.5528935185138835</c:v>
                </c:pt>
                <c:pt idx="4970">
                  <c:v>2.5534837962914025</c:v>
                </c:pt>
                <c:pt idx="4971">
                  <c:v>2.5546296296306537</c:v>
                </c:pt>
                <c:pt idx="4972">
                  <c:v>2.5562037037016125</c:v>
                </c:pt>
                <c:pt idx="4973">
                  <c:v>2.5568749999947613</c:v>
                </c:pt>
                <c:pt idx="4974">
                  <c:v>2.5574999999953434</c:v>
                </c:pt>
                <c:pt idx="4975">
                  <c:v>2.5581134259264218</c:v>
                </c:pt>
                <c:pt idx="4976">
                  <c:v>2.5587268518502242</c:v>
                </c:pt>
                <c:pt idx="4977">
                  <c:v>2.559467592589499</c:v>
                </c:pt>
                <c:pt idx="4978">
                  <c:v>2.5600694444437977</c:v>
                </c:pt>
                <c:pt idx="4979">
                  <c:v>2.5606597222213168</c:v>
                </c:pt>
                <c:pt idx="4980">
                  <c:v>2.5612615740756155</c:v>
                </c:pt>
                <c:pt idx="4981">
                  <c:v>2.5618749999994179</c:v>
                </c:pt>
                <c:pt idx="4982">
                  <c:v>2.5625</c:v>
                </c:pt>
                <c:pt idx="4983">
                  <c:v>2.5630324074081727</c:v>
                </c:pt>
                <c:pt idx="4984">
                  <c:v>2.5635532407395658</c:v>
                </c:pt>
                <c:pt idx="4985">
                  <c:v>2.5640856481477385</c:v>
                </c:pt>
                <c:pt idx="4986">
                  <c:v>2.564629629625415</c:v>
                </c:pt>
                <c:pt idx="4987">
                  <c:v>2.5652083333334303</c:v>
                </c:pt>
                <c:pt idx="4988">
                  <c:v>2.5657407407416031</c:v>
                </c:pt>
                <c:pt idx="4989">
                  <c:v>2.5662615740729962</c:v>
                </c:pt>
                <c:pt idx="4990">
                  <c:v>2.5667939814811689</c:v>
                </c:pt>
                <c:pt idx="4991">
                  <c:v>2.567314814812562</c:v>
                </c:pt>
                <c:pt idx="4992">
                  <c:v>2.567835648143955</c:v>
                </c:pt>
                <c:pt idx="4993">
                  <c:v>2.5683217592595611</c:v>
                </c:pt>
                <c:pt idx="4994">
                  <c:v>2.5687847222216078</c:v>
                </c:pt>
                <c:pt idx="4995">
                  <c:v>2.5692476851836545</c:v>
                </c:pt>
                <c:pt idx="4996">
                  <c:v>2.5696990740689216</c:v>
                </c:pt>
                <c:pt idx="4997">
                  <c:v>2.5715046296245418</c:v>
                </c:pt>
                <c:pt idx="4998">
                  <c:v>2.5717708333322662</c:v>
                </c:pt>
                <c:pt idx="4999">
                  <c:v>2.5719560185170849</c:v>
                </c:pt>
                <c:pt idx="5000">
                  <c:v>2.5721064814788406</c:v>
                </c:pt>
                <c:pt idx="5001">
                  <c:v>2.5722337962943129</c:v>
                </c:pt>
                <c:pt idx="5002">
                  <c:v>2.5723611111097853</c:v>
                </c:pt>
                <c:pt idx="5003">
                  <c:v>2.572476851848478</c:v>
                </c:pt>
                <c:pt idx="5004">
                  <c:v>2.5726041666639503</c:v>
                </c:pt>
                <c:pt idx="5005">
                  <c:v>2.572719907402643</c:v>
                </c:pt>
                <c:pt idx="5006">
                  <c:v>2.5728356481486117</c:v>
                </c:pt>
                <c:pt idx="5007">
                  <c:v>2.5729861111103673</c:v>
                </c:pt>
                <c:pt idx="5008">
                  <c:v>2.57310185184906</c:v>
                </c:pt>
                <c:pt idx="5009">
                  <c:v>2.5732175925877527</c:v>
                </c:pt>
                <c:pt idx="5010">
                  <c:v>2.5733564814800047</c:v>
                </c:pt>
                <c:pt idx="5011">
                  <c:v>2.5735069444417604</c:v>
                </c:pt>
                <c:pt idx="5012">
                  <c:v>2.5736689814802958</c:v>
                </c:pt>
                <c:pt idx="5013">
                  <c:v>2.5739583333343035</c:v>
                </c:pt>
                <c:pt idx="5014">
                  <c:v>2.5743055555503815</c:v>
                </c:pt>
                <c:pt idx="5015">
                  <c:v>2.5745717592581059</c:v>
                </c:pt>
                <c:pt idx="5016">
                  <c:v>2.5748032407354913</c:v>
                </c:pt>
                <c:pt idx="5017">
                  <c:v>2.5750462962969323</c:v>
                </c:pt>
                <c:pt idx="5018">
                  <c:v>2.5753240740741603</c:v>
                </c:pt>
                <c:pt idx="5019">
                  <c:v>2.575613425920892</c:v>
                </c:pt>
                <c:pt idx="5020">
                  <c:v>2.5758912036981201</c:v>
                </c:pt>
                <c:pt idx="5021">
                  <c:v>2.5761574074058444</c:v>
                </c:pt>
                <c:pt idx="5022">
                  <c:v>2.5763888888905058</c:v>
                </c:pt>
                <c:pt idx="5023">
                  <c:v>2.5766550925909542</c:v>
                </c:pt>
                <c:pt idx="5024">
                  <c:v>2.5769560185144655</c:v>
                </c:pt>
                <c:pt idx="5025">
                  <c:v>2.5772337962916936</c:v>
                </c:pt>
                <c:pt idx="5026">
                  <c:v>2.5774884259226383</c:v>
                </c:pt>
                <c:pt idx="5027">
                  <c:v>2.5777546296303626</c:v>
                </c:pt>
                <c:pt idx="5028">
                  <c:v>2.5780671296306537</c:v>
                </c:pt>
                <c:pt idx="5029">
                  <c:v>2.5784143518467317</c:v>
                </c:pt>
                <c:pt idx="5030">
                  <c:v>2.5786574074081727</c:v>
                </c:pt>
                <c:pt idx="5031">
                  <c:v>2.5789814814779675</c:v>
                </c:pt>
                <c:pt idx="5032">
                  <c:v>2.5792129629626288</c:v>
                </c:pt>
                <c:pt idx="5033">
                  <c:v>2.5795601851859828</c:v>
                </c:pt>
                <c:pt idx="5034">
                  <c:v>2.5798495370327146</c:v>
                </c:pt>
                <c:pt idx="5035">
                  <c:v>2.5801620370330056</c:v>
                </c:pt>
                <c:pt idx="5036">
                  <c:v>2.5804050925871707</c:v>
                </c:pt>
                <c:pt idx="5037">
                  <c:v>2.5806597222181153</c:v>
                </c:pt>
                <c:pt idx="5038">
                  <c:v>2.5809722222184064</c:v>
                </c:pt>
                <c:pt idx="5039">
                  <c:v>2.5812847222186974</c:v>
                </c:pt>
                <c:pt idx="5040">
                  <c:v>2.5815740740727051</c:v>
                </c:pt>
                <c:pt idx="5041">
                  <c:v>2.5818171296268702</c:v>
                </c:pt>
                <c:pt idx="5042">
                  <c:v>2.5820486111115315</c:v>
                </c:pt>
                <c:pt idx="5043">
                  <c:v>2.5823495370350429</c:v>
                </c:pt>
                <c:pt idx="5044">
                  <c:v>2.5826388888890506</c:v>
                </c:pt>
                <c:pt idx="5045">
                  <c:v>2.582905092589499</c:v>
                </c:pt>
                <c:pt idx="5046">
                  <c:v>2.583148148143664</c:v>
                </c:pt>
                <c:pt idx="5047">
                  <c:v>2.5833796296283253</c:v>
                </c:pt>
                <c:pt idx="5048">
                  <c:v>2.5836921296286164</c:v>
                </c:pt>
                <c:pt idx="5049">
                  <c:v>2.5840162036984111</c:v>
                </c:pt>
                <c:pt idx="5050">
                  <c:v>2.5842824074061355</c:v>
                </c:pt>
                <c:pt idx="5051">
                  <c:v>2.5845138888835208</c:v>
                </c:pt>
                <c:pt idx="5052">
                  <c:v>2.5848032407375285</c:v>
                </c:pt>
                <c:pt idx="5053">
                  <c:v>2.5878935185173759</c:v>
                </c:pt>
                <c:pt idx="5054">
                  <c:v>2.5881597222178243</c:v>
                </c:pt>
                <c:pt idx="5055">
                  <c:v>2.588449074071832</c:v>
                </c:pt>
                <c:pt idx="5056">
                  <c:v>2.58872685184906</c:v>
                </c:pt>
                <c:pt idx="5057">
                  <c:v>2.5890046296262881</c:v>
                </c:pt>
                <c:pt idx="5058">
                  <c:v>2.5892824074035161</c:v>
                </c:pt>
                <c:pt idx="5059">
                  <c:v>2.5895717592575238</c:v>
                </c:pt>
                <c:pt idx="5060">
                  <c:v>2.5898148148116888</c:v>
                </c:pt>
                <c:pt idx="5061">
                  <c:v>2.5899768518502242</c:v>
                </c:pt>
                <c:pt idx="5062">
                  <c:v>2.5901157407352002</c:v>
                </c:pt>
                <c:pt idx="5063">
                  <c:v>2.5902430555506726</c:v>
                </c:pt>
                <c:pt idx="5064">
                  <c:v>2.5903587962966412</c:v>
                </c:pt>
                <c:pt idx="5065">
                  <c:v>2.5904745370353339</c:v>
                </c:pt>
                <c:pt idx="5066">
                  <c:v>2.5906018518508063</c:v>
                </c:pt>
                <c:pt idx="5067">
                  <c:v>2.5907060185199953</c:v>
                </c:pt>
                <c:pt idx="5068">
                  <c:v>2.591168981482042</c:v>
                </c:pt>
                <c:pt idx="5069">
                  <c:v>2.591307870367018</c:v>
                </c:pt>
                <c:pt idx="5070">
                  <c:v>2.59144675925927</c:v>
                </c:pt>
                <c:pt idx="5071">
                  <c:v>2.5915509259211831</c:v>
                </c:pt>
                <c:pt idx="5072">
                  <c:v>2.5916666666671517</c:v>
                </c:pt>
                <c:pt idx="5073">
                  <c:v>2.5917824074058444</c:v>
                </c:pt>
                <c:pt idx="5074">
                  <c:v>2.5919212962908205</c:v>
                </c:pt>
                <c:pt idx="5075">
                  <c:v>2.5920486111062928</c:v>
                </c:pt>
                <c:pt idx="5076">
                  <c:v>2.5925115740756155</c:v>
                </c:pt>
                <c:pt idx="5077">
                  <c:v>2.5926388888838119</c:v>
                </c:pt>
                <c:pt idx="5078">
                  <c:v>2.5927777777760639</c:v>
                </c:pt>
                <c:pt idx="5079">
                  <c:v>2.5928819444452529</c:v>
                </c:pt>
                <c:pt idx="5080">
                  <c:v>2.5930208333302289</c:v>
                </c:pt>
                <c:pt idx="5081">
                  <c:v>2.5931249999994179</c:v>
                </c:pt>
                <c:pt idx="5082">
                  <c:v>2.5932407407381106</c:v>
                </c:pt>
                <c:pt idx="5083">
                  <c:v>2.593611111107748</c:v>
                </c:pt>
                <c:pt idx="5084">
                  <c:v>2.5937731481462833</c:v>
                </c:pt>
                <c:pt idx="5085">
                  <c:v>2.5939004629617557</c:v>
                </c:pt>
                <c:pt idx="5086">
                  <c:v>2.594027777777228</c:v>
                </c:pt>
                <c:pt idx="5087">
                  <c:v>2.5941666666622041</c:v>
                </c:pt>
                <c:pt idx="5088">
                  <c:v>2.5943750000005821</c:v>
                </c:pt>
                <c:pt idx="5089">
                  <c:v>2.5945486111086211</c:v>
                </c:pt>
                <c:pt idx="5090">
                  <c:v>2.5946759259240935</c:v>
                </c:pt>
                <c:pt idx="5091">
                  <c:v>2.5948726851856918</c:v>
                </c:pt>
                <c:pt idx="5092">
                  <c:v>2.5950115740706678</c:v>
                </c:pt>
                <c:pt idx="5093">
                  <c:v>2.5951388888861402</c:v>
                </c:pt>
                <c:pt idx="5094">
                  <c:v>2.5952893518478959</c:v>
                </c:pt>
                <c:pt idx="5095">
                  <c:v>2.5954745370327146</c:v>
                </c:pt>
                <c:pt idx="5096">
                  <c:v>2.5956018518481869</c:v>
                </c:pt>
                <c:pt idx="5097">
                  <c:v>2.5957291666636593</c:v>
                </c:pt>
                <c:pt idx="5098">
                  <c:v>2.5958912037021946</c:v>
                </c:pt>
                <c:pt idx="5099">
                  <c:v>2.5960300925871707</c:v>
                </c:pt>
                <c:pt idx="5100">
                  <c:v>2.5961689814794227</c:v>
                </c:pt>
                <c:pt idx="5101">
                  <c:v>2.596296296294895</c:v>
                </c:pt>
                <c:pt idx="5102">
                  <c:v>2.5964467592566507</c:v>
                </c:pt>
                <c:pt idx="5103">
                  <c:v>2.596574074072123</c:v>
                </c:pt>
                <c:pt idx="5104">
                  <c:v>2.5967245370338787</c:v>
                </c:pt>
                <c:pt idx="5105">
                  <c:v>2.5968634259261307</c:v>
                </c:pt>
                <c:pt idx="5106">
                  <c:v>2.5970023148111068</c:v>
                </c:pt>
                <c:pt idx="5107">
                  <c:v>2.5971412037033588</c:v>
                </c:pt>
                <c:pt idx="5108">
                  <c:v>2.5972800925883348</c:v>
                </c:pt>
                <c:pt idx="5109">
                  <c:v>2.5974074074038072</c:v>
                </c:pt>
                <c:pt idx="5110">
                  <c:v>2.5975462962960592</c:v>
                </c:pt>
                <c:pt idx="5111">
                  <c:v>2.5976620370347518</c:v>
                </c:pt>
                <c:pt idx="5112">
                  <c:v>2.5978124999965075</c:v>
                </c:pt>
                <c:pt idx="5113">
                  <c:v>2.5979398148119799</c:v>
                </c:pt>
                <c:pt idx="5114">
                  <c:v>2.5980787037042319</c:v>
                </c:pt>
                <c:pt idx="5115">
                  <c:v>2.5983449074046803</c:v>
                </c:pt>
                <c:pt idx="5116">
                  <c:v>2.5984837962969323</c:v>
                </c:pt>
                <c:pt idx="5117">
                  <c:v>2.598599537035625</c:v>
                </c:pt>
                <c:pt idx="5118">
                  <c:v>2.5987152777743177</c:v>
                </c:pt>
                <c:pt idx="5119">
                  <c:v>2.5989004629591363</c:v>
                </c:pt>
                <c:pt idx="5120">
                  <c:v>2.5990277777746087</c:v>
                </c:pt>
                <c:pt idx="5121">
                  <c:v>2.5992013888899237</c:v>
                </c:pt>
                <c:pt idx="5122">
                  <c:v>2.5993749999979627</c:v>
                </c:pt>
                <c:pt idx="5123">
                  <c:v>2.5995486111060018</c:v>
                </c:pt>
                <c:pt idx="5124">
                  <c:v>2.5997106481445371</c:v>
                </c:pt>
                <c:pt idx="5125">
                  <c:v>2.5998263888905058</c:v>
                </c:pt>
                <c:pt idx="5126">
                  <c:v>2.5999768518522615</c:v>
                </c:pt>
                <c:pt idx="5127">
                  <c:v>2.6001273148140172</c:v>
                </c:pt>
                <c:pt idx="5128">
                  <c:v>2.6002777777757728</c:v>
                </c:pt>
                <c:pt idx="5129">
                  <c:v>2.6004282407375285</c:v>
                </c:pt>
                <c:pt idx="5130">
                  <c:v>2.6005787036992842</c:v>
                </c:pt>
                <c:pt idx="5131">
                  <c:v>2.6007407407378196</c:v>
                </c:pt>
                <c:pt idx="5132">
                  <c:v>2.6008912036995753</c:v>
                </c:pt>
                <c:pt idx="5133">
                  <c:v>2.601076388884394</c:v>
                </c:pt>
                <c:pt idx="5134">
                  <c:v>2.6012268518534256</c:v>
                </c:pt>
                <c:pt idx="5135">
                  <c:v>2.601388888884685</c:v>
                </c:pt>
                <c:pt idx="5136">
                  <c:v>2.6015393518464407</c:v>
                </c:pt>
                <c:pt idx="5137">
                  <c:v>2.6016898148154723</c:v>
                </c:pt>
                <c:pt idx="5138">
                  <c:v>2.6018171296309447</c:v>
                </c:pt>
                <c:pt idx="5139">
                  <c:v>2.6019675925927004</c:v>
                </c:pt>
                <c:pt idx="5140">
                  <c:v>2.6021296296312357</c:v>
                </c:pt>
                <c:pt idx="5141">
                  <c:v>2.6022685185162118</c:v>
                </c:pt>
                <c:pt idx="5142">
                  <c:v>2.6024189814779675</c:v>
                </c:pt>
                <c:pt idx="5143">
                  <c:v>2.6025810185165028</c:v>
                </c:pt>
                <c:pt idx="5144">
                  <c:v>2.6027314814782585</c:v>
                </c:pt>
                <c:pt idx="5145">
                  <c:v>2.6028703703705105</c:v>
                </c:pt>
                <c:pt idx="5146">
                  <c:v>2.6030208333322662</c:v>
                </c:pt>
                <c:pt idx="5147">
                  <c:v>2.6061226851816173</c:v>
                </c:pt>
                <c:pt idx="5148">
                  <c:v>2.6064004629588453</c:v>
                </c:pt>
                <c:pt idx="5149">
                  <c:v>2.6066782407360733</c:v>
                </c:pt>
                <c:pt idx="5150">
                  <c:v>2.606967592590081</c:v>
                </c:pt>
                <c:pt idx="5151">
                  <c:v>2.6072337962978054</c:v>
                </c:pt>
                <c:pt idx="5152">
                  <c:v>2.6075115740750334</c:v>
                </c:pt>
                <c:pt idx="5153">
                  <c:v>2.6077893518522615</c:v>
                </c:pt>
                <c:pt idx="5154">
                  <c:v>2.6080324074064265</c:v>
                </c:pt>
                <c:pt idx="5155">
                  <c:v>2.6081828703681822</c:v>
                </c:pt>
                <c:pt idx="5156">
                  <c:v>2.6083217592604342</c:v>
                </c:pt>
                <c:pt idx="5157">
                  <c:v>2.6084837962916936</c:v>
                </c:pt>
                <c:pt idx="5158">
                  <c:v>2.6086226851839456</c:v>
                </c:pt>
                <c:pt idx="5159">
                  <c:v>2.6087384259226383</c:v>
                </c:pt>
                <c:pt idx="5160">
                  <c:v>2.608854166661331</c:v>
                </c:pt>
                <c:pt idx="5161">
                  <c:v>2.6089814814768033</c:v>
                </c:pt>
                <c:pt idx="5162">
                  <c:v>2.6092129629614647</c:v>
                </c:pt>
                <c:pt idx="5163">
                  <c:v>2.609340277776937</c:v>
                </c:pt>
                <c:pt idx="5164">
                  <c:v>2.6094675925924093</c:v>
                </c:pt>
                <c:pt idx="5165">
                  <c:v>2.6095717592543224</c:v>
                </c:pt>
                <c:pt idx="5166">
                  <c:v>2.6099189814776764</c:v>
                </c:pt>
                <c:pt idx="5167">
                  <c:v>2.6100925925929914</c:v>
                </c:pt>
                <c:pt idx="5168">
                  <c:v>2.6102199074084638</c:v>
                </c:pt>
                <c:pt idx="5169">
                  <c:v>2.6103472222166602</c:v>
                </c:pt>
                <c:pt idx="5170">
                  <c:v>2.6104629629626288</c:v>
                </c:pt>
                <c:pt idx="5171">
                  <c:v>2.6105902777781012</c:v>
                </c:pt>
                <c:pt idx="5172">
                  <c:v>2.6107175925935735</c:v>
                </c:pt>
                <c:pt idx="5173">
                  <c:v>2.6110532407401479</c:v>
                </c:pt>
                <c:pt idx="5174">
                  <c:v>2.6111921296251239</c:v>
                </c:pt>
                <c:pt idx="5175">
                  <c:v>2.6113310185173759</c:v>
                </c:pt>
                <c:pt idx="5176">
                  <c:v>2.6114351851865649</c:v>
                </c:pt>
                <c:pt idx="5177">
                  <c:v>2.6115972222178243</c:v>
                </c:pt>
                <c:pt idx="5178">
                  <c:v>2.61174768517958</c:v>
                </c:pt>
                <c:pt idx="5179">
                  <c:v>2.6118634259255487</c:v>
                </c:pt>
                <c:pt idx="5180">
                  <c:v>2.6120370370335877</c:v>
                </c:pt>
                <c:pt idx="5181">
                  <c:v>2.6123726851801621</c:v>
                </c:pt>
                <c:pt idx="5182">
                  <c:v>2.6125115740724141</c:v>
                </c:pt>
                <c:pt idx="5183">
                  <c:v>2.6126273148111068</c:v>
                </c:pt>
                <c:pt idx="5184">
                  <c:v>2.6127777777728625</c:v>
                </c:pt>
                <c:pt idx="5185">
                  <c:v>2.6129976851807442</c:v>
                </c:pt>
                <c:pt idx="5186">
                  <c:v>2.6131365740729962</c:v>
                </c:pt>
                <c:pt idx="5187">
                  <c:v>2.6132754629579722</c:v>
                </c:pt>
                <c:pt idx="5188">
                  <c:v>2.6134722222195705</c:v>
                </c:pt>
                <c:pt idx="5189">
                  <c:v>2.6136226851813262</c:v>
                </c:pt>
                <c:pt idx="5190">
                  <c:v>2.6137731481430819</c:v>
                </c:pt>
                <c:pt idx="5191">
                  <c:v>2.6139351851816173</c:v>
                </c:pt>
                <c:pt idx="5192">
                  <c:v>2.614085648143373</c:v>
                </c:pt>
                <c:pt idx="5193">
                  <c:v>2.614224537035625</c:v>
                </c:pt>
                <c:pt idx="5194">
                  <c:v>2.6143749999973807</c:v>
                </c:pt>
                <c:pt idx="5195">
                  <c:v>2.6145138888896327</c:v>
                </c:pt>
                <c:pt idx="5196">
                  <c:v>2.6146527777746087</c:v>
                </c:pt>
                <c:pt idx="5197">
                  <c:v>2.6147916666668607</c:v>
                </c:pt>
                <c:pt idx="5198">
                  <c:v>2.6149537036981201</c:v>
                </c:pt>
                <c:pt idx="5199">
                  <c:v>2.6151041666671517</c:v>
                </c:pt>
                <c:pt idx="5200">
                  <c:v>2.6152662036984111</c:v>
                </c:pt>
                <c:pt idx="5201">
                  <c:v>2.6154282407369465</c:v>
                </c:pt>
                <c:pt idx="5202">
                  <c:v>2.6156018518522615</c:v>
                </c:pt>
                <c:pt idx="5203">
                  <c:v>2.6157291666677338</c:v>
                </c:pt>
                <c:pt idx="5204">
                  <c:v>2.6158912036989932</c:v>
                </c:pt>
                <c:pt idx="5205">
                  <c:v>2.6160300925912452</c:v>
                </c:pt>
                <c:pt idx="5206">
                  <c:v>2.6161921296297805</c:v>
                </c:pt>
                <c:pt idx="5207">
                  <c:v>2.6163194444452529</c:v>
                </c:pt>
                <c:pt idx="5208">
                  <c:v>2.6164583333302289</c:v>
                </c:pt>
                <c:pt idx="5209">
                  <c:v>2.6166203703687643</c:v>
                </c:pt>
                <c:pt idx="5210">
                  <c:v>2.6167476851842366</c:v>
                </c:pt>
                <c:pt idx="5211">
                  <c:v>2.6168981481459923</c:v>
                </c:pt>
                <c:pt idx="5212">
                  <c:v>2.6170601851845277</c:v>
                </c:pt>
                <c:pt idx="5213">
                  <c:v>2.6171875</c:v>
                </c:pt>
                <c:pt idx="5214">
                  <c:v>2.617326388884976</c:v>
                </c:pt>
                <c:pt idx="5215">
                  <c:v>2.6174768518467317</c:v>
                </c:pt>
                <c:pt idx="5216">
                  <c:v>2.6176504629620467</c:v>
                </c:pt>
                <c:pt idx="5217">
                  <c:v>2.6178356481468654</c:v>
                </c:pt>
                <c:pt idx="5218">
                  <c:v>2.6179745370318415</c:v>
                </c:pt>
                <c:pt idx="5219">
                  <c:v>2.6181250000008731</c:v>
                </c:pt>
                <c:pt idx="5220">
                  <c:v>2.6182870370321325</c:v>
                </c:pt>
                <c:pt idx="5221">
                  <c:v>2.6184375000011642</c:v>
                </c:pt>
                <c:pt idx="5222">
                  <c:v>2.6185995370324235</c:v>
                </c:pt>
                <c:pt idx="5223">
                  <c:v>2.6187384259246755</c:v>
                </c:pt>
                <c:pt idx="5224">
                  <c:v>2.6188888888864312</c:v>
                </c:pt>
                <c:pt idx="5225">
                  <c:v>2.6190740740712499</c:v>
                </c:pt>
                <c:pt idx="5226">
                  <c:v>2.6192476851865649</c:v>
                </c:pt>
                <c:pt idx="5227">
                  <c:v>2.619456018517667</c:v>
                </c:pt>
                <c:pt idx="5228">
                  <c:v>2.619629629625706</c:v>
                </c:pt>
                <c:pt idx="5229">
                  <c:v>2.619837962964084</c:v>
                </c:pt>
                <c:pt idx="5230">
                  <c:v>2.620011574072123</c:v>
                </c:pt>
                <c:pt idx="5231">
                  <c:v>2.6201967592569417</c:v>
                </c:pt>
                <c:pt idx="5232">
                  <c:v>2.6203356481491937</c:v>
                </c:pt>
                <c:pt idx="5233">
                  <c:v>2.6205092592572328</c:v>
                </c:pt>
                <c:pt idx="5234">
                  <c:v>2.6206828703652718</c:v>
                </c:pt>
                <c:pt idx="5235">
                  <c:v>2.6208333333343035</c:v>
                </c:pt>
                <c:pt idx="5236">
                  <c:v>2.6209953703655628</c:v>
                </c:pt>
                <c:pt idx="5237">
                  <c:v>2.6211805555503815</c:v>
                </c:pt>
                <c:pt idx="5238">
                  <c:v>2.6213425925889169</c:v>
                </c:pt>
                <c:pt idx="5239">
                  <c:v>2.6214930555506726</c:v>
                </c:pt>
                <c:pt idx="5240">
                  <c:v>2.6216666666659876</c:v>
                </c:pt>
                <c:pt idx="5241">
                  <c:v>2.6245601851842366</c:v>
                </c:pt>
                <c:pt idx="5242">
                  <c:v>2.6248379629614647</c:v>
                </c:pt>
                <c:pt idx="5243">
                  <c:v>2.6251273148154723</c:v>
                </c:pt>
                <c:pt idx="5244">
                  <c:v>2.6254050925927004</c:v>
                </c:pt>
                <c:pt idx="5245">
                  <c:v>2.6256828703699284</c:v>
                </c:pt>
                <c:pt idx="5246">
                  <c:v>2.6259722222166602</c:v>
                </c:pt>
                <c:pt idx="5247">
                  <c:v>2.6262500000011642</c:v>
                </c:pt>
                <c:pt idx="5248">
                  <c:v>2.6265162037016125</c:v>
                </c:pt>
                <c:pt idx="5249">
                  <c:v>2.6268055555556202</c:v>
                </c:pt>
                <c:pt idx="5250">
                  <c:v>2.627094907402352</c:v>
                </c:pt>
                <c:pt idx="5251">
                  <c:v>2.6273611111100763</c:v>
                </c:pt>
                <c:pt idx="5252">
                  <c:v>2.627650462964084</c:v>
                </c:pt>
                <c:pt idx="5253">
                  <c:v>2.6279166666645324</c:v>
                </c:pt>
                <c:pt idx="5254">
                  <c:v>2.6346412037019036</c:v>
                </c:pt>
                <c:pt idx="5255">
                  <c:v>2.6347685185173759</c:v>
                </c:pt>
                <c:pt idx="5256">
                  <c:v>2.6348958333328483</c:v>
                </c:pt>
                <c:pt idx="5257">
                  <c:v>2.6350347222178243</c:v>
                </c:pt>
                <c:pt idx="5258">
                  <c:v>2.6351736111100763</c:v>
                </c:pt>
                <c:pt idx="5259">
                  <c:v>2.635289351848769</c:v>
                </c:pt>
                <c:pt idx="5260">
                  <c:v>2.635428240741021</c:v>
                </c:pt>
                <c:pt idx="5261">
                  <c:v>2.6355439814797137</c:v>
                </c:pt>
                <c:pt idx="5262">
                  <c:v>2.635671296295186</c:v>
                </c:pt>
                <c:pt idx="5263">
                  <c:v>2.6358101851801621</c:v>
                </c:pt>
                <c:pt idx="5264">
                  <c:v>2.6359374999956344</c:v>
                </c:pt>
                <c:pt idx="5265">
                  <c:v>2.6360763888878864</c:v>
                </c:pt>
                <c:pt idx="5266">
                  <c:v>2.6362268518496421</c:v>
                </c:pt>
                <c:pt idx="5267">
                  <c:v>2.6363657407418941</c:v>
                </c:pt>
                <c:pt idx="5268">
                  <c:v>2.6365046296268702</c:v>
                </c:pt>
                <c:pt idx="5269">
                  <c:v>2.6366319444423425</c:v>
                </c:pt>
                <c:pt idx="5270">
                  <c:v>2.6367708333345945</c:v>
                </c:pt>
                <c:pt idx="5271">
                  <c:v>2.6369212962963502</c:v>
                </c:pt>
                <c:pt idx="5272">
                  <c:v>2.6370833333348855</c:v>
                </c:pt>
                <c:pt idx="5273">
                  <c:v>2.6372106481430819</c:v>
                </c:pt>
                <c:pt idx="5274">
                  <c:v>2.6373379629585543</c:v>
                </c:pt>
                <c:pt idx="5275">
                  <c:v>2.6374768518508063</c:v>
                </c:pt>
                <c:pt idx="5276">
                  <c:v>2.6376736111124046</c:v>
                </c:pt>
                <c:pt idx="5277">
                  <c:v>2.6378240740741603</c:v>
                </c:pt>
                <c:pt idx="5278">
                  <c:v>2.6379513888896327</c:v>
                </c:pt>
                <c:pt idx="5279">
                  <c:v>2.638113425920892</c:v>
                </c:pt>
                <c:pt idx="5280">
                  <c:v>2.638287037036207</c:v>
                </c:pt>
                <c:pt idx="5281">
                  <c:v>2.6384143518516794</c:v>
                </c:pt>
                <c:pt idx="5282">
                  <c:v>2.6385532407366554</c:v>
                </c:pt>
                <c:pt idx="5283">
                  <c:v>2.6386921296289074</c:v>
                </c:pt>
                <c:pt idx="5284">
                  <c:v>2.6388425925906631</c:v>
                </c:pt>
                <c:pt idx="5285">
                  <c:v>2.6389699074061355</c:v>
                </c:pt>
                <c:pt idx="5286">
                  <c:v>2.6390972222216078</c:v>
                </c:pt>
                <c:pt idx="5287">
                  <c:v>2.6392245370370802</c:v>
                </c:pt>
                <c:pt idx="5288">
                  <c:v>2.6393518518525525</c:v>
                </c:pt>
                <c:pt idx="5289">
                  <c:v>2.6394907407375285</c:v>
                </c:pt>
                <c:pt idx="5290">
                  <c:v>2.6396064814762212</c:v>
                </c:pt>
                <c:pt idx="5291">
                  <c:v>2.6397337962916936</c:v>
                </c:pt>
                <c:pt idx="5292">
                  <c:v>2.6398611111071659</c:v>
                </c:pt>
                <c:pt idx="5293">
                  <c:v>2.6399999999994179</c:v>
                </c:pt>
                <c:pt idx="5294">
                  <c:v>2.6401273148148903</c:v>
                </c:pt>
                <c:pt idx="5295">
                  <c:v>2.6402662036998663</c:v>
                </c:pt>
                <c:pt idx="5296">
                  <c:v>2.6403703703690553</c:v>
                </c:pt>
                <c:pt idx="5297">
                  <c:v>2.6404976851845277</c:v>
                </c:pt>
                <c:pt idx="5298">
                  <c:v>2.6406365740695037</c:v>
                </c:pt>
                <c:pt idx="5299">
                  <c:v>2.6407754629617557</c:v>
                </c:pt>
                <c:pt idx="5300">
                  <c:v>2.6409143518467317</c:v>
                </c:pt>
                <c:pt idx="5301">
                  <c:v>2.6410416666622041</c:v>
                </c:pt>
                <c:pt idx="5302">
                  <c:v>2.6411689814776764</c:v>
                </c:pt>
                <c:pt idx="5303">
                  <c:v>2.6412962962931488</c:v>
                </c:pt>
                <c:pt idx="5304">
                  <c:v>2.6414351851854008</c:v>
                </c:pt>
                <c:pt idx="5305">
                  <c:v>2.6415509259240935</c:v>
                </c:pt>
                <c:pt idx="5306">
                  <c:v>2.6416782407395658</c:v>
                </c:pt>
                <c:pt idx="5307">
                  <c:v>2.6418055555550382</c:v>
                </c:pt>
                <c:pt idx="5308">
                  <c:v>2.6419328703705105</c:v>
                </c:pt>
                <c:pt idx="5309">
                  <c:v>2.6420717592554865</c:v>
                </c:pt>
                <c:pt idx="5310">
                  <c:v>2.6422106481477385</c:v>
                </c:pt>
                <c:pt idx="5311">
                  <c:v>2.6423726851862739</c:v>
                </c:pt>
                <c:pt idx="5312">
                  <c:v>2.6425231481480296</c:v>
                </c:pt>
                <c:pt idx="5313">
                  <c:v>2.6426388888867223</c:v>
                </c:pt>
                <c:pt idx="5314">
                  <c:v>2.642754629625415</c:v>
                </c:pt>
                <c:pt idx="5315">
                  <c:v>2.642893518517667</c:v>
                </c:pt>
                <c:pt idx="5316">
                  <c:v>2.6430208333331393</c:v>
                </c:pt>
                <c:pt idx="5317">
                  <c:v>2.6431481481486117</c:v>
                </c:pt>
                <c:pt idx="5318">
                  <c:v>2.643275462964084</c:v>
                </c:pt>
                <c:pt idx="5319">
                  <c:v>2.6434027777722804</c:v>
                </c:pt>
                <c:pt idx="5320">
                  <c:v>2.6435416666645324</c:v>
                </c:pt>
                <c:pt idx="5321">
                  <c:v>2.6436805555567844</c:v>
                </c:pt>
                <c:pt idx="5322">
                  <c:v>2.6438194444417604</c:v>
                </c:pt>
                <c:pt idx="5323">
                  <c:v>2.6439467592572328</c:v>
                </c:pt>
                <c:pt idx="5324">
                  <c:v>2.6440856481494848</c:v>
                </c:pt>
                <c:pt idx="5325">
                  <c:v>2.6442129629576812</c:v>
                </c:pt>
                <c:pt idx="5326">
                  <c:v>2.6443402777731535</c:v>
                </c:pt>
                <c:pt idx="5327">
                  <c:v>2.6444675925886258</c:v>
                </c:pt>
                <c:pt idx="5328">
                  <c:v>2.6445949074040982</c:v>
                </c:pt>
                <c:pt idx="5329">
                  <c:v>2.6447222222195705</c:v>
                </c:pt>
                <c:pt idx="5330">
                  <c:v>2.6448379629582632</c:v>
                </c:pt>
                <c:pt idx="5331">
                  <c:v>2.6449652777737356</c:v>
                </c:pt>
                <c:pt idx="5332">
                  <c:v>2.6451041666659876</c:v>
                </c:pt>
                <c:pt idx="5333">
                  <c:v>2.6452430555509636</c:v>
                </c:pt>
                <c:pt idx="5334">
                  <c:v>2.645370370366436</c:v>
                </c:pt>
                <c:pt idx="5335">
                  <c:v>2.6456018518510973</c:v>
                </c:pt>
                <c:pt idx="5336">
                  <c:v>2.648576388884976</c:v>
                </c:pt>
                <c:pt idx="5337">
                  <c:v>2.6488541666622041</c:v>
                </c:pt>
                <c:pt idx="5338">
                  <c:v>2.6491319444394321</c:v>
                </c:pt>
                <c:pt idx="5339">
                  <c:v>2.6494097222166602</c:v>
                </c:pt>
                <c:pt idx="5340">
                  <c:v>2.6497106481474475</c:v>
                </c:pt>
                <c:pt idx="5341">
                  <c:v>2.6499884259246755</c:v>
                </c:pt>
                <c:pt idx="5342">
                  <c:v>2.6502546296251239</c:v>
                </c:pt>
                <c:pt idx="5343">
                  <c:v>2.650532407402352</c:v>
                </c:pt>
                <c:pt idx="5344">
                  <c:v>2.6508217592563597</c:v>
                </c:pt>
                <c:pt idx="5345">
                  <c:v>2.6577662037016125</c:v>
                </c:pt>
                <c:pt idx="5346">
                  <c:v>2.6584374999947613</c:v>
                </c:pt>
                <c:pt idx="5347">
                  <c:v>2.6590972222184064</c:v>
                </c:pt>
                <c:pt idx="5348">
                  <c:v>2.6597222222189885</c:v>
                </c:pt>
                <c:pt idx="5349">
                  <c:v>2.6604282407352002</c:v>
                </c:pt>
                <c:pt idx="5350">
                  <c:v>2.6614583333284827</c:v>
                </c:pt>
                <c:pt idx="5351">
                  <c:v>2.6621296296289074</c:v>
                </c:pt>
                <c:pt idx="5352">
                  <c:v>2.6626736111065838</c:v>
                </c:pt>
                <c:pt idx="5353">
                  <c:v>2.6632060185147566</c:v>
                </c:pt>
                <c:pt idx="5354">
                  <c:v>2.6637384259229293</c:v>
                </c:pt>
                <c:pt idx="5355">
                  <c:v>2.6642939814773854</c:v>
                </c:pt>
                <c:pt idx="5356">
                  <c:v>2.6648958333316841</c:v>
                </c:pt>
                <c:pt idx="5357">
                  <c:v>2.6654282407398568</c:v>
                </c:pt>
                <c:pt idx="5358">
                  <c:v>2.6659953703710926</c:v>
                </c:pt>
                <c:pt idx="5359">
                  <c:v>2.6665162037024857</c:v>
                </c:pt>
                <c:pt idx="5360">
                  <c:v>2.666990740741312</c:v>
                </c:pt>
                <c:pt idx="5361">
                  <c:v>2.6674421296265791</c:v>
                </c:pt>
                <c:pt idx="5362">
                  <c:v>2.6678587962960592</c:v>
                </c:pt>
                <c:pt idx="5363">
                  <c:v>2.6682754629582632</c:v>
                </c:pt>
                <c:pt idx="5364">
                  <c:v>2.6687037037045229</c:v>
                </c:pt>
                <c:pt idx="5365">
                  <c:v>2.6695138888899237</c:v>
                </c:pt>
                <c:pt idx="5366">
                  <c:v>2.6702314814829151</c:v>
                </c:pt>
                <c:pt idx="5367">
                  <c:v>2.6706481481451192</c:v>
                </c:pt>
                <c:pt idx="5368">
                  <c:v>2.671909722223063</c:v>
                </c:pt>
                <c:pt idx="5369">
                  <c:v>2.6720601851848187</c:v>
                </c:pt>
                <c:pt idx="5370">
                  <c:v>2.6721990740697947</c:v>
                </c:pt>
                <c:pt idx="5371">
                  <c:v>2.6723495370315504</c:v>
                </c:pt>
                <c:pt idx="5372">
                  <c:v>2.6724768518470228</c:v>
                </c:pt>
                <c:pt idx="5373">
                  <c:v>2.6726157407392748</c:v>
                </c:pt>
                <c:pt idx="5374">
                  <c:v>2.6727430555547471</c:v>
                </c:pt>
                <c:pt idx="5375">
                  <c:v>2.6728819444397232</c:v>
                </c:pt>
                <c:pt idx="5376">
                  <c:v>2.6730092592551955</c:v>
                </c:pt>
                <c:pt idx="5377">
                  <c:v>2.6731365740706678</c:v>
                </c:pt>
                <c:pt idx="5378">
                  <c:v>2.6732754629629198</c:v>
                </c:pt>
                <c:pt idx="5379">
                  <c:v>2.6734027777783922</c:v>
                </c:pt>
                <c:pt idx="5380">
                  <c:v>2.6735185185170849</c:v>
                </c:pt>
                <c:pt idx="5381">
                  <c:v>2.6736574074020609</c:v>
                </c:pt>
                <c:pt idx="5382">
                  <c:v>2.6737847222175333</c:v>
                </c:pt>
                <c:pt idx="5383">
                  <c:v>2.6739004629635019</c:v>
                </c:pt>
                <c:pt idx="5384">
                  <c:v>2.6740277777789743</c:v>
                </c:pt>
                <c:pt idx="5385">
                  <c:v>2.6741550925871707</c:v>
                </c:pt>
                <c:pt idx="5386">
                  <c:v>2.6742708333331393</c:v>
                </c:pt>
                <c:pt idx="5387">
                  <c:v>2.6743981481486117</c:v>
                </c:pt>
                <c:pt idx="5388">
                  <c:v>2.6745138888873043</c:v>
                </c:pt>
                <c:pt idx="5389">
                  <c:v>2.6746412037027767</c:v>
                </c:pt>
                <c:pt idx="5390">
                  <c:v>2.674768518518249</c:v>
                </c:pt>
                <c:pt idx="5391">
                  <c:v>2.6749537037030677</c:v>
                </c:pt>
                <c:pt idx="5392">
                  <c:v>2.6751157407416031</c:v>
                </c:pt>
                <c:pt idx="5393">
                  <c:v>2.6752546296265791</c:v>
                </c:pt>
                <c:pt idx="5394">
                  <c:v>2.6753935185188311</c:v>
                </c:pt>
                <c:pt idx="5395">
                  <c:v>2.6755092592575238</c:v>
                </c:pt>
                <c:pt idx="5396">
                  <c:v>2.6756365740729962</c:v>
                </c:pt>
                <c:pt idx="5397">
                  <c:v>2.6757638888884685</c:v>
                </c:pt>
                <c:pt idx="5398">
                  <c:v>2.6758912037039408</c:v>
                </c:pt>
                <c:pt idx="5399">
                  <c:v>2.6760300925889169</c:v>
                </c:pt>
                <c:pt idx="5400">
                  <c:v>2.6761458333348855</c:v>
                </c:pt>
                <c:pt idx="5401">
                  <c:v>2.6762731481430819</c:v>
                </c:pt>
                <c:pt idx="5402">
                  <c:v>2.6764004629585543</c:v>
                </c:pt>
                <c:pt idx="5403">
                  <c:v>2.6765277777740266</c:v>
                </c:pt>
                <c:pt idx="5404">
                  <c:v>2.6766666666662786</c:v>
                </c:pt>
                <c:pt idx="5405">
                  <c:v>2.676828703704814</c:v>
                </c:pt>
                <c:pt idx="5406">
                  <c:v>2.6769560185130103</c:v>
                </c:pt>
                <c:pt idx="5407">
                  <c:v>2.6770949074052623</c:v>
                </c:pt>
                <c:pt idx="5408">
                  <c:v>2.6772222222207347</c:v>
                </c:pt>
                <c:pt idx="5409">
                  <c:v>2.677349537036207</c:v>
                </c:pt>
                <c:pt idx="5410">
                  <c:v>2.6774652777748997</c:v>
                </c:pt>
                <c:pt idx="5411">
                  <c:v>2.6775925925903721</c:v>
                </c:pt>
                <c:pt idx="5412">
                  <c:v>2.6777314814826241</c:v>
                </c:pt>
                <c:pt idx="5413">
                  <c:v>2.6778472222213168</c:v>
                </c:pt>
                <c:pt idx="5414">
                  <c:v>2.6779629629600095</c:v>
                </c:pt>
                <c:pt idx="5415">
                  <c:v>2.6781134259217652</c:v>
                </c:pt>
                <c:pt idx="5416">
                  <c:v>2.6782407407372375</c:v>
                </c:pt>
                <c:pt idx="5417">
                  <c:v>2.6783680555527098</c:v>
                </c:pt>
                <c:pt idx="5418">
                  <c:v>2.6784953703681822</c:v>
                </c:pt>
                <c:pt idx="5419">
                  <c:v>2.6786226851836545</c:v>
                </c:pt>
                <c:pt idx="5420">
                  <c:v>2.6787499999991269</c:v>
                </c:pt>
                <c:pt idx="5421">
                  <c:v>2.6788888888841029</c:v>
                </c:pt>
                <c:pt idx="5422">
                  <c:v>2.6790162036995753</c:v>
                </c:pt>
                <c:pt idx="5423">
                  <c:v>2.6791550925918273</c:v>
                </c:pt>
                <c:pt idx="5424">
                  <c:v>2.67927083333052</c:v>
                </c:pt>
                <c:pt idx="5425">
                  <c:v>2.6793981481459923</c:v>
                </c:pt>
                <c:pt idx="5426">
                  <c:v>2.6795254629614647</c:v>
                </c:pt>
                <c:pt idx="5427">
                  <c:v>2.6796643518464407</c:v>
                </c:pt>
                <c:pt idx="5428">
                  <c:v>2.6798032407386927</c:v>
                </c:pt>
                <c:pt idx="5429">
                  <c:v>2.679930555554165</c:v>
                </c:pt>
                <c:pt idx="5430">
                  <c:v>2.6800578703696374</c:v>
                </c:pt>
                <c:pt idx="5431">
                  <c:v>2.6832291666651145</c:v>
                </c:pt>
                <c:pt idx="5432">
                  <c:v>2.6835069444423425</c:v>
                </c:pt>
                <c:pt idx="5433">
                  <c:v>2.6837847222195705</c:v>
                </c:pt>
                <c:pt idx="5434">
                  <c:v>2.6840624999967986</c:v>
                </c:pt>
                <c:pt idx="5435">
                  <c:v>2.6843518518508063</c:v>
                </c:pt>
                <c:pt idx="5436">
                  <c:v>2.6846296296280343</c:v>
                </c:pt>
                <c:pt idx="5437">
                  <c:v>2.6848958333284827</c:v>
                </c:pt>
                <c:pt idx="5438">
                  <c:v>2.6851504629594274</c:v>
                </c:pt>
                <c:pt idx="5439">
                  <c:v>2.6852777777748997</c:v>
                </c:pt>
                <c:pt idx="5440">
                  <c:v>2.6854282407366554</c:v>
                </c:pt>
                <c:pt idx="5441">
                  <c:v>2.6855671296289074</c:v>
                </c:pt>
                <c:pt idx="5442">
                  <c:v>2.6856944444443798</c:v>
                </c:pt>
                <c:pt idx="5443">
                  <c:v>2.6858449074061355</c:v>
                </c:pt>
                <c:pt idx="5444">
                  <c:v>2.6859722222216078</c:v>
                </c:pt>
                <c:pt idx="5445">
                  <c:v>2.6861226851833635</c:v>
                </c:pt>
                <c:pt idx="5446">
                  <c:v>2.6862499999988358</c:v>
                </c:pt>
                <c:pt idx="5447">
                  <c:v>2.6863657407375285</c:v>
                </c:pt>
                <c:pt idx="5448">
                  <c:v>2.6865046296297805</c:v>
                </c:pt>
                <c:pt idx="5449">
                  <c:v>2.6866319444452529</c:v>
                </c:pt>
                <c:pt idx="5450">
                  <c:v>2.6867708333302289</c:v>
                </c:pt>
                <c:pt idx="5451">
                  <c:v>2.6868865740689216</c:v>
                </c:pt>
                <c:pt idx="5452">
                  <c:v>2.6870254629611736</c:v>
                </c:pt>
                <c:pt idx="5453">
                  <c:v>2.687152777776646</c:v>
                </c:pt>
                <c:pt idx="5454">
                  <c:v>2.6872685185153387</c:v>
                </c:pt>
                <c:pt idx="5455">
                  <c:v>2.6874074074075907</c:v>
                </c:pt>
                <c:pt idx="5456">
                  <c:v>2.6875115740695037</c:v>
                </c:pt>
                <c:pt idx="5457">
                  <c:v>2.6876504629617557</c:v>
                </c:pt>
                <c:pt idx="5458">
                  <c:v>2.6878009259235114</c:v>
                </c:pt>
                <c:pt idx="5459">
                  <c:v>2.6879166666622041</c:v>
                </c:pt>
                <c:pt idx="5460">
                  <c:v>2.6880555555544561</c:v>
                </c:pt>
                <c:pt idx="5461">
                  <c:v>2.6882060185162118</c:v>
                </c:pt>
                <c:pt idx="5462">
                  <c:v>2.6883564814779675</c:v>
                </c:pt>
                <c:pt idx="5463">
                  <c:v>2.6884722222166602</c:v>
                </c:pt>
                <c:pt idx="5464">
                  <c:v>2.6885995370321325</c:v>
                </c:pt>
                <c:pt idx="5465">
                  <c:v>2.6887615740706678</c:v>
                </c:pt>
                <c:pt idx="5466">
                  <c:v>2.6889236111092032</c:v>
                </c:pt>
                <c:pt idx="5467">
                  <c:v>2.6890509259246755</c:v>
                </c:pt>
                <c:pt idx="5468">
                  <c:v>2.6891898148096516</c:v>
                </c:pt>
                <c:pt idx="5469">
                  <c:v>2.6893171296251239</c:v>
                </c:pt>
                <c:pt idx="5470">
                  <c:v>2.6894675925941556</c:v>
                </c:pt>
                <c:pt idx="5471">
                  <c:v>2.6895833333328483</c:v>
                </c:pt>
                <c:pt idx="5472">
                  <c:v>2.6897106481483206</c:v>
                </c:pt>
                <c:pt idx="5473">
                  <c:v>2.6898611111100763</c:v>
                </c:pt>
                <c:pt idx="5474">
                  <c:v>2.6899884259255487</c:v>
                </c:pt>
                <c:pt idx="5475">
                  <c:v>2.690115740741021</c:v>
                </c:pt>
                <c:pt idx="5476">
                  <c:v>2.690254629625997</c:v>
                </c:pt>
                <c:pt idx="5477">
                  <c:v>2.6903819444414694</c:v>
                </c:pt>
                <c:pt idx="5478">
                  <c:v>2.6905092592569417</c:v>
                </c:pt>
                <c:pt idx="5479">
                  <c:v>2.6906249999956344</c:v>
                </c:pt>
                <c:pt idx="5480">
                  <c:v>2.6907523148111068</c:v>
                </c:pt>
                <c:pt idx="5481">
                  <c:v>2.6909027777728625</c:v>
                </c:pt>
                <c:pt idx="5482">
                  <c:v>2.6910300925883348</c:v>
                </c:pt>
                <c:pt idx="5483">
                  <c:v>2.6911689814805868</c:v>
                </c:pt>
                <c:pt idx="5484">
                  <c:v>2.6912962962960592</c:v>
                </c:pt>
                <c:pt idx="5485">
                  <c:v>2.6914351851810352</c:v>
                </c:pt>
                <c:pt idx="5486">
                  <c:v>2.6915509259270038</c:v>
                </c:pt>
                <c:pt idx="5487">
                  <c:v>2.6916898148119799</c:v>
                </c:pt>
                <c:pt idx="5488">
                  <c:v>2.6918287037042319</c:v>
                </c:pt>
                <c:pt idx="5489">
                  <c:v>2.6919560185197042</c:v>
                </c:pt>
                <c:pt idx="5490">
                  <c:v>2.6920833333279006</c:v>
                </c:pt>
                <c:pt idx="5491">
                  <c:v>2.6924074074049713</c:v>
                </c:pt>
                <c:pt idx="5492">
                  <c:v>2.6925462962972233</c:v>
                </c:pt>
                <c:pt idx="5493">
                  <c:v>2.6926736111126957</c:v>
                </c:pt>
                <c:pt idx="5494">
                  <c:v>2.692800925920892</c:v>
                </c:pt>
                <c:pt idx="5495">
                  <c:v>2.6929166666668607</c:v>
                </c:pt>
                <c:pt idx="5496">
                  <c:v>2.6930555555518367</c:v>
                </c:pt>
                <c:pt idx="5497">
                  <c:v>2.6931712962978054</c:v>
                </c:pt>
                <c:pt idx="5498">
                  <c:v>2.6932986111060018</c:v>
                </c:pt>
                <c:pt idx="5499">
                  <c:v>2.6934606481445371</c:v>
                </c:pt>
                <c:pt idx="5500">
                  <c:v>2.6936342592598521</c:v>
                </c:pt>
                <c:pt idx="5501">
                  <c:v>2.6938310185141745</c:v>
                </c:pt>
                <c:pt idx="5502">
                  <c:v>2.6939467592601432</c:v>
                </c:pt>
                <c:pt idx="5503">
                  <c:v>2.6940856481451192</c:v>
                </c:pt>
                <c:pt idx="5504">
                  <c:v>2.6942939814762212</c:v>
                </c:pt>
                <c:pt idx="5505">
                  <c:v>2.6944444444452529</c:v>
                </c:pt>
                <c:pt idx="5506">
                  <c:v>2.6946296296300716</c:v>
                </c:pt>
                <c:pt idx="5507">
                  <c:v>2.6947800925918273</c:v>
                </c:pt>
                <c:pt idx="5508">
                  <c:v>2.6949537036998663</c:v>
                </c:pt>
                <c:pt idx="5509">
                  <c:v>2.695104166661622</c:v>
                </c:pt>
                <c:pt idx="5510">
                  <c:v>2.6952546296306537</c:v>
                </c:pt>
                <c:pt idx="5511">
                  <c:v>2.6954398148154723</c:v>
                </c:pt>
                <c:pt idx="5512">
                  <c:v>2.6956018518467317</c:v>
                </c:pt>
                <c:pt idx="5513">
                  <c:v>2.6957523148157634</c:v>
                </c:pt>
                <c:pt idx="5514">
                  <c:v>2.6959143518470228</c:v>
                </c:pt>
                <c:pt idx="5515">
                  <c:v>2.6960879629623378</c:v>
                </c:pt>
                <c:pt idx="5516">
                  <c:v>2.6962268518473138</c:v>
                </c:pt>
                <c:pt idx="5517">
                  <c:v>2.6964004629626288</c:v>
                </c:pt>
                <c:pt idx="5518">
                  <c:v>2.6965509259243845</c:v>
                </c:pt>
                <c:pt idx="5519">
                  <c:v>2.6967361111092032</c:v>
                </c:pt>
                <c:pt idx="5520">
                  <c:v>2.6968750000014552</c:v>
                </c:pt>
                <c:pt idx="5521">
                  <c:v>2.6970254629632109</c:v>
                </c:pt>
                <c:pt idx="5522">
                  <c:v>2.6971990740712499</c:v>
                </c:pt>
                <c:pt idx="5523">
                  <c:v>2.6973611111097853</c:v>
                </c:pt>
                <c:pt idx="5524">
                  <c:v>2.697511574071541</c:v>
                </c:pt>
                <c:pt idx="5525">
                  <c:v>2.700682870367018</c:v>
                </c:pt>
                <c:pt idx="5526">
                  <c:v>2.700682870367018</c:v>
                </c:pt>
                <c:pt idx="5527">
                  <c:v>2.700682870367018</c:v>
                </c:pt>
                <c:pt idx="5528">
                  <c:v>2.700682870367018</c:v>
                </c:pt>
                <c:pt idx="5529">
                  <c:v>2.700682870367018</c:v>
                </c:pt>
                <c:pt idx="5530">
                  <c:v>2.7012847222213168</c:v>
                </c:pt>
                <c:pt idx="5531">
                  <c:v>2.7015509259217652</c:v>
                </c:pt>
                <c:pt idx="5532">
                  <c:v>2.7018518518525525</c:v>
                </c:pt>
                <c:pt idx="5533">
                  <c:v>2.7021296296297805</c:v>
                </c:pt>
                <c:pt idx="5534">
                  <c:v>2.7023958333302289</c:v>
                </c:pt>
                <c:pt idx="5535">
                  <c:v>2.7026851851842366</c:v>
                </c:pt>
                <c:pt idx="5536">
                  <c:v>2.702951388884685</c:v>
                </c:pt>
                <c:pt idx="5537">
                  <c:v>2.7068402777731535</c:v>
                </c:pt>
                <c:pt idx="5538">
                  <c:v>2.7071412037039408</c:v>
                </c:pt>
                <c:pt idx="5539">
                  <c:v>2.715960648143664</c:v>
                </c:pt>
                <c:pt idx="5540">
                  <c:v>2.7192708333313931</c:v>
                </c:pt>
                <c:pt idx="5541">
                  <c:v>2.7201388888861402</c:v>
                </c:pt>
                <c:pt idx="5542">
                  <c:v>2.7206828703710926</c:v>
                </c:pt>
                <c:pt idx="5543">
                  <c:v>2.721226851848769</c:v>
                </c:pt>
                <c:pt idx="5544">
                  <c:v>2.7217592592569417</c:v>
                </c:pt>
                <c:pt idx="5545">
                  <c:v>2.729386574072123</c:v>
                </c:pt>
                <c:pt idx="5546">
                  <c:v>2.7304050925886258</c:v>
                </c:pt>
                <c:pt idx="5547">
                  <c:v>2.7310069444429246</c:v>
                </c:pt>
                <c:pt idx="5548">
                  <c:v>2.7316087962972233</c:v>
                </c:pt>
                <c:pt idx="5549">
                  <c:v>2.7322337962978054</c:v>
                </c:pt>
                <c:pt idx="5550">
                  <c:v>2.7327777777754818</c:v>
                </c:pt>
                <c:pt idx="5551">
                  <c:v>2.7333101851836545</c:v>
                </c:pt>
                <c:pt idx="5552">
                  <c:v>2.7338425925918273</c:v>
                </c:pt>
                <c:pt idx="5553">
                  <c:v>2.7343171296306537</c:v>
                </c:pt>
                <c:pt idx="5554">
                  <c:v>2.7347800925927004</c:v>
                </c:pt>
                <c:pt idx="5555">
                  <c:v>2.7351967592549045</c:v>
                </c:pt>
                <c:pt idx="5556">
                  <c:v>2.7356365740706678</c:v>
                </c:pt>
                <c:pt idx="5557">
                  <c:v>2.736469907402352</c:v>
                </c:pt>
                <c:pt idx="5558">
                  <c:v>2.7371180555564933</c:v>
                </c:pt>
                <c:pt idx="5559">
                  <c:v>2.7378587962957681</c:v>
                </c:pt>
                <c:pt idx="5560">
                  <c:v>2.7385763888887595</c:v>
                </c:pt>
                <c:pt idx="5561">
                  <c:v>2.739155092589499</c:v>
                </c:pt>
                <c:pt idx="5562">
                  <c:v>2.7395949074052623</c:v>
                </c:pt>
                <c:pt idx="5563">
                  <c:v>2.7408680555527098</c:v>
                </c:pt>
                <c:pt idx="5564">
                  <c:v>2.7410069444449618</c:v>
                </c:pt>
                <c:pt idx="5565">
                  <c:v>2.7411458333299379</c:v>
                </c:pt>
                <c:pt idx="5566">
                  <c:v>2.7412962962916936</c:v>
                </c:pt>
                <c:pt idx="5567">
                  <c:v>2.7414351851839456</c:v>
                </c:pt>
                <c:pt idx="5568">
                  <c:v>2.7415856481457013</c:v>
                </c:pt>
                <c:pt idx="5569">
                  <c:v>2.7417129629611736</c:v>
                </c:pt>
                <c:pt idx="5570">
                  <c:v>2.7418518518534256</c:v>
                </c:pt>
                <c:pt idx="5571">
                  <c:v>2.7419907407384017</c:v>
                </c:pt>
                <c:pt idx="5572">
                  <c:v>2.742118055553874</c:v>
                </c:pt>
                <c:pt idx="5573">
                  <c:v>2.74225694443885</c:v>
                </c:pt>
                <c:pt idx="5574">
                  <c:v>2.742395833331102</c:v>
                </c:pt>
                <c:pt idx="5575">
                  <c:v>2.7425231481465744</c:v>
                </c:pt>
                <c:pt idx="5576">
                  <c:v>2.7426504629620467</c:v>
                </c:pt>
                <c:pt idx="5577">
                  <c:v>2.7427662037007394</c:v>
                </c:pt>
                <c:pt idx="5578">
                  <c:v>2.7429050925929914</c:v>
                </c:pt>
                <c:pt idx="5579">
                  <c:v>2.7430324074084638</c:v>
                </c:pt>
                <c:pt idx="5580">
                  <c:v>2.7431597222166602</c:v>
                </c:pt>
                <c:pt idx="5581">
                  <c:v>2.7432870370321325</c:v>
                </c:pt>
                <c:pt idx="5582">
                  <c:v>2.7434259259243845</c:v>
                </c:pt>
                <c:pt idx="5583">
                  <c:v>2.7435416666630772</c:v>
                </c:pt>
                <c:pt idx="5584">
                  <c:v>2.7436689814785495</c:v>
                </c:pt>
                <c:pt idx="5585">
                  <c:v>2.7437962962940219</c:v>
                </c:pt>
                <c:pt idx="5586">
                  <c:v>2.7439467592557776</c:v>
                </c:pt>
                <c:pt idx="5587">
                  <c:v>2.7440740740712499</c:v>
                </c:pt>
                <c:pt idx="5588">
                  <c:v>2.7442013888867223</c:v>
                </c:pt>
                <c:pt idx="5589">
                  <c:v>2.7443402777789743</c:v>
                </c:pt>
                <c:pt idx="5590">
                  <c:v>2.74449074074073</c:v>
                </c:pt>
                <c:pt idx="5591">
                  <c:v>2.744629629625706</c:v>
                </c:pt>
                <c:pt idx="5592">
                  <c:v>2.7447916666642413</c:v>
                </c:pt>
                <c:pt idx="5593">
                  <c:v>2.7449537037027767</c:v>
                </c:pt>
                <c:pt idx="5594">
                  <c:v>2.7450925925877527</c:v>
                </c:pt>
                <c:pt idx="5595">
                  <c:v>2.7452314814800047</c:v>
                </c:pt>
                <c:pt idx="5596">
                  <c:v>2.7453587962954771</c:v>
                </c:pt>
                <c:pt idx="5597">
                  <c:v>2.7454976851804531</c:v>
                </c:pt>
                <c:pt idx="5598">
                  <c:v>2.7456597222189885</c:v>
                </c:pt>
                <c:pt idx="5599">
                  <c:v>2.7457986111112405</c:v>
                </c:pt>
                <c:pt idx="5600">
                  <c:v>2.7459259259267128</c:v>
                </c:pt>
                <c:pt idx="5601">
                  <c:v>2.7460532407421852</c:v>
                </c:pt>
                <c:pt idx="5602">
                  <c:v>2.7461805555503815</c:v>
                </c:pt>
                <c:pt idx="5603">
                  <c:v>2.7464351851813262</c:v>
                </c:pt>
                <c:pt idx="5604">
                  <c:v>2.7465740740735782</c:v>
                </c:pt>
                <c:pt idx="5605">
                  <c:v>2.7467013888890506</c:v>
                </c:pt>
                <c:pt idx="5606">
                  <c:v>2.7468287037045229</c:v>
                </c:pt>
                <c:pt idx="5607">
                  <c:v>2.7469560185199953</c:v>
                </c:pt>
                <c:pt idx="5608">
                  <c:v>2.7470833333281917</c:v>
                </c:pt>
                <c:pt idx="5609">
                  <c:v>2.7472222222204437</c:v>
                </c:pt>
                <c:pt idx="5610">
                  <c:v>2.747349537035916</c:v>
                </c:pt>
                <c:pt idx="5611">
                  <c:v>2.7474768518513883</c:v>
                </c:pt>
                <c:pt idx="5612">
                  <c:v>2.747592592590081</c:v>
                </c:pt>
                <c:pt idx="5613">
                  <c:v>2.7477199074055534</c:v>
                </c:pt>
                <c:pt idx="5614">
                  <c:v>2.7478703703673091</c:v>
                </c:pt>
                <c:pt idx="5615">
                  <c:v>2.7480092592595611</c:v>
                </c:pt>
                <c:pt idx="5616">
                  <c:v>2.7481365740750334</c:v>
                </c:pt>
                <c:pt idx="5617">
                  <c:v>2.7482638888905058</c:v>
                </c:pt>
                <c:pt idx="5618">
                  <c:v>2.7483912036987022</c:v>
                </c:pt>
                <c:pt idx="5619">
                  <c:v>2.7485416666677338</c:v>
                </c:pt>
                <c:pt idx="5620">
                  <c:v>2.7486689814759302</c:v>
                </c:pt>
                <c:pt idx="5621">
                  <c:v>2.7488078703681822</c:v>
                </c:pt>
                <c:pt idx="5622">
                  <c:v>2.7489467592604342</c:v>
                </c:pt>
                <c:pt idx="5623">
                  <c:v>2.752094907402352</c:v>
                </c:pt>
                <c:pt idx="5624">
                  <c:v>2.75237268517958</c:v>
                </c:pt>
                <c:pt idx="5625">
                  <c:v>2.752650462964084</c:v>
                </c:pt>
                <c:pt idx="5626">
                  <c:v>2.752928240741312</c:v>
                </c:pt>
                <c:pt idx="5627">
                  <c:v>2.7532060185185401</c:v>
                </c:pt>
                <c:pt idx="5628">
                  <c:v>2.7534837962957681</c:v>
                </c:pt>
                <c:pt idx="5629">
                  <c:v>2.7537731481497758</c:v>
                </c:pt>
                <c:pt idx="5630">
                  <c:v>2.7540393518502242</c:v>
                </c:pt>
                <c:pt idx="5631">
                  <c:v>2.7542129629582632</c:v>
                </c:pt>
                <c:pt idx="5632">
                  <c:v>2.7543518518505152</c:v>
                </c:pt>
                <c:pt idx="5633">
                  <c:v>2.7544791666659876</c:v>
                </c:pt>
                <c:pt idx="5634">
                  <c:v>2.7546296296277433</c:v>
                </c:pt>
                <c:pt idx="5635">
                  <c:v>2.7547569444432156</c:v>
                </c:pt>
                <c:pt idx="5636">
                  <c:v>2.7549074074049713</c:v>
                </c:pt>
                <c:pt idx="5637">
                  <c:v>2.755023148143664</c:v>
                </c:pt>
                <c:pt idx="5638">
                  <c:v>2.755162037035916</c:v>
                </c:pt>
                <c:pt idx="5639">
                  <c:v>2.7552893518513883</c:v>
                </c:pt>
                <c:pt idx="5640">
                  <c:v>2.7554166666668607</c:v>
                </c:pt>
                <c:pt idx="5641">
                  <c:v>2.7555555555518367</c:v>
                </c:pt>
                <c:pt idx="5642">
                  <c:v>2.7556828703673091</c:v>
                </c:pt>
                <c:pt idx="5643">
                  <c:v>2.7558217592595611</c:v>
                </c:pt>
                <c:pt idx="5644">
                  <c:v>2.7561342592598521</c:v>
                </c:pt>
                <c:pt idx="5645">
                  <c:v>2.7562499999985448</c:v>
                </c:pt>
                <c:pt idx="5646">
                  <c:v>2.7563888888835208</c:v>
                </c:pt>
                <c:pt idx="5647">
                  <c:v>2.7565046296294895</c:v>
                </c:pt>
                <c:pt idx="5648">
                  <c:v>2.7566435185144655</c:v>
                </c:pt>
                <c:pt idx="5649">
                  <c:v>2.7567708333299379</c:v>
                </c:pt>
                <c:pt idx="5650">
                  <c:v>2.7568981481454102</c:v>
                </c:pt>
                <c:pt idx="5651">
                  <c:v>2.7570254629608826</c:v>
                </c:pt>
                <c:pt idx="5652">
                  <c:v>2.7571643518531346</c:v>
                </c:pt>
                <c:pt idx="5653">
                  <c:v>2.7573032407381106</c:v>
                </c:pt>
                <c:pt idx="5654">
                  <c:v>2.7574537036998663</c:v>
                </c:pt>
                <c:pt idx="5655">
                  <c:v>2.757604166661622</c:v>
                </c:pt>
                <c:pt idx="5656">
                  <c:v>2.7577314814770943</c:v>
                </c:pt>
                <c:pt idx="5657">
                  <c:v>2.7579282407386927</c:v>
                </c:pt>
                <c:pt idx="5658">
                  <c:v>2.758125000000291</c:v>
                </c:pt>
                <c:pt idx="5659">
                  <c:v>2.7582638888852671</c:v>
                </c:pt>
                <c:pt idx="5660">
                  <c:v>2.7584259259238024</c:v>
                </c:pt>
                <c:pt idx="5661">
                  <c:v>2.7586458333316841</c:v>
                </c:pt>
                <c:pt idx="5662">
                  <c:v>2.7588078703702195</c:v>
                </c:pt>
                <c:pt idx="5663">
                  <c:v>2.7589467592551955</c:v>
                </c:pt>
                <c:pt idx="5664">
                  <c:v>2.7591319444400142</c:v>
                </c:pt>
                <c:pt idx="5665">
                  <c:v>2.7592939814785495</c:v>
                </c:pt>
                <c:pt idx="5666">
                  <c:v>2.7594444444403052</c:v>
                </c:pt>
                <c:pt idx="5667">
                  <c:v>2.7596180555556202</c:v>
                </c:pt>
                <c:pt idx="5668">
                  <c:v>2.7597916666636593</c:v>
                </c:pt>
                <c:pt idx="5669">
                  <c:v>2.759942129625415</c:v>
                </c:pt>
                <c:pt idx="5670">
                  <c:v>2.76011574074073</c:v>
                </c:pt>
                <c:pt idx="5671">
                  <c:v>2.760289351848769</c:v>
                </c:pt>
                <c:pt idx="5672">
                  <c:v>2.760462962964084</c:v>
                </c:pt>
                <c:pt idx="5673">
                  <c:v>2.76060185184906</c:v>
                </c:pt>
                <c:pt idx="5674">
                  <c:v>2.7607638888875954</c:v>
                </c:pt>
                <c:pt idx="5675">
                  <c:v>2.7609143518493511</c:v>
                </c:pt>
                <c:pt idx="5676">
                  <c:v>2.7610763888878864</c:v>
                </c:pt>
                <c:pt idx="5677">
                  <c:v>2.7612268518496421</c:v>
                </c:pt>
                <c:pt idx="5678">
                  <c:v>2.7613888888881775</c:v>
                </c:pt>
                <c:pt idx="5679">
                  <c:v>2.7615277777731535</c:v>
                </c:pt>
                <c:pt idx="5680">
                  <c:v>2.7616782407421852</c:v>
                </c:pt>
                <c:pt idx="5681">
                  <c:v>2.7618287037039408</c:v>
                </c:pt>
                <c:pt idx="5682">
                  <c:v>2.7619907407352002</c:v>
                </c:pt>
                <c:pt idx="5683">
                  <c:v>2.7621296296274522</c:v>
                </c:pt>
                <c:pt idx="5684">
                  <c:v>2.7622800925892079</c:v>
                </c:pt>
                <c:pt idx="5685">
                  <c:v>2.7624189814814599</c:v>
                </c:pt>
                <c:pt idx="5686">
                  <c:v>2.762557870366436</c:v>
                </c:pt>
                <c:pt idx="5687">
                  <c:v>2.762696759258688</c:v>
                </c:pt>
                <c:pt idx="5688">
                  <c:v>2.763148148143955</c:v>
                </c:pt>
                <c:pt idx="5689">
                  <c:v>2.763287037036207</c:v>
                </c:pt>
                <c:pt idx="5690">
                  <c:v>2.7634143518516794</c:v>
                </c:pt>
                <c:pt idx="5691">
                  <c:v>2.7635300925903721</c:v>
                </c:pt>
                <c:pt idx="5692">
                  <c:v>2.7636574074058444</c:v>
                </c:pt>
                <c:pt idx="5693">
                  <c:v>2.7637962962908205</c:v>
                </c:pt>
                <c:pt idx="5694">
                  <c:v>2.7639236111062928</c:v>
                </c:pt>
                <c:pt idx="5695">
                  <c:v>2.7640624999985448</c:v>
                </c:pt>
                <c:pt idx="5696">
                  <c:v>2.7641898148140172</c:v>
                </c:pt>
                <c:pt idx="5697">
                  <c:v>2.7643171296294895</c:v>
                </c:pt>
                <c:pt idx="5698">
                  <c:v>2.7644560185144655</c:v>
                </c:pt>
                <c:pt idx="5699">
                  <c:v>2.7646064814762212</c:v>
                </c:pt>
                <c:pt idx="5700">
                  <c:v>2.7647453703684732</c:v>
                </c:pt>
                <c:pt idx="5701">
                  <c:v>2.7648842592607252</c:v>
                </c:pt>
                <c:pt idx="5702">
                  <c:v>2.7650231481457013</c:v>
                </c:pt>
                <c:pt idx="5703">
                  <c:v>2.7651620370379533</c:v>
                </c:pt>
                <c:pt idx="5704">
                  <c:v>2.7652893518534256</c:v>
                </c:pt>
                <c:pt idx="5705">
                  <c:v>2.7654398148151813</c:v>
                </c:pt>
                <c:pt idx="5706">
                  <c:v>2.7655671296306537</c:v>
                </c:pt>
                <c:pt idx="5707">
                  <c:v>2.76569444443885</c:v>
                </c:pt>
                <c:pt idx="5708">
                  <c:v>2.7658449074078817</c:v>
                </c:pt>
                <c:pt idx="5709">
                  <c:v>2.7659953703696374</c:v>
                </c:pt>
                <c:pt idx="5710">
                  <c:v>2.7661226851851097</c:v>
                </c:pt>
                <c:pt idx="5711">
                  <c:v>2.7662731481468654</c:v>
                </c:pt>
                <c:pt idx="5712">
                  <c:v>2.7664004629623378</c:v>
                </c:pt>
                <c:pt idx="5713">
                  <c:v>2.7665509259240935</c:v>
                </c:pt>
                <c:pt idx="5714">
                  <c:v>2.7667013888858492</c:v>
                </c:pt>
                <c:pt idx="5715">
                  <c:v>2.7668402777781012</c:v>
                </c:pt>
                <c:pt idx="5716">
                  <c:v>2.7669907407398568</c:v>
                </c:pt>
                <c:pt idx="5717">
                  <c:v>2.7671180555553292</c:v>
                </c:pt>
                <c:pt idx="5718">
                  <c:v>2.770648148143664</c:v>
                </c:pt>
                <c:pt idx="5719">
                  <c:v>2.7709143518513883</c:v>
                </c:pt>
                <c:pt idx="5720">
                  <c:v>2.7711921296286164</c:v>
                </c:pt>
                <c:pt idx="5721">
                  <c:v>2.7714699074058444</c:v>
                </c:pt>
                <c:pt idx="5722">
                  <c:v>2.7717592592598521</c:v>
                </c:pt>
                <c:pt idx="5723">
                  <c:v>2.7720370370370802</c:v>
                </c:pt>
                <c:pt idx="5724">
                  <c:v>2.7723263888838119</c:v>
                </c:pt>
                <c:pt idx="5725">
                  <c:v>2.7725810185147566</c:v>
                </c:pt>
                <c:pt idx="5726">
                  <c:v>2.7727199074070086</c:v>
                </c:pt>
                <c:pt idx="5727">
                  <c:v>2.7728472222224809</c:v>
                </c:pt>
                <c:pt idx="5728">
                  <c:v>2.772986111107457</c:v>
                </c:pt>
                <c:pt idx="5729">
                  <c:v>2.7731018518534256</c:v>
                </c:pt>
                <c:pt idx="5730">
                  <c:v>2.7732407407384017</c:v>
                </c:pt>
                <c:pt idx="5731">
                  <c:v>2.773368055553874</c:v>
                </c:pt>
                <c:pt idx="5732">
                  <c:v>2.77350694443885</c:v>
                </c:pt>
                <c:pt idx="5733">
                  <c:v>2.773645833331102</c:v>
                </c:pt>
                <c:pt idx="5734">
                  <c:v>2.7737731481465744</c:v>
                </c:pt>
                <c:pt idx="5735">
                  <c:v>2.7739467592546134</c:v>
                </c:pt>
                <c:pt idx="5736">
                  <c:v>2.7742361111086211</c:v>
                </c:pt>
                <c:pt idx="5737">
                  <c:v>2.7743750000008731</c:v>
                </c:pt>
                <c:pt idx="5738">
                  <c:v>2.7745023148163455</c:v>
                </c:pt>
                <c:pt idx="5739">
                  <c:v>2.7746296296245418</c:v>
                </c:pt>
                <c:pt idx="5740">
                  <c:v>2.7747685185167938</c:v>
                </c:pt>
                <c:pt idx="5741">
                  <c:v>2.7748842592554865</c:v>
                </c:pt>
                <c:pt idx="5742">
                  <c:v>2.7750115740709589</c:v>
                </c:pt>
                <c:pt idx="5743">
                  <c:v>2.7751620370327146</c:v>
                </c:pt>
                <c:pt idx="5744">
                  <c:v>2.7753009259249666</c:v>
                </c:pt>
                <c:pt idx="5745">
                  <c:v>2.7754629629635019</c:v>
                </c:pt>
                <c:pt idx="5746">
                  <c:v>2.775601851848478</c:v>
                </c:pt>
                <c:pt idx="5747">
                  <c:v>2.77574074074073</c:v>
                </c:pt>
                <c:pt idx="5748">
                  <c:v>2.7758912037024857</c:v>
                </c:pt>
                <c:pt idx="5749">
                  <c:v>2.776018518517958</c:v>
                </c:pt>
                <c:pt idx="5750">
                  <c:v>2.776157407402934</c:v>
                </c:pt>
                <c:pt idx="5751">
                  <c:v>2.7763078703719657</c:v>
                </c:pt>
                <c:pt idx="5752">
                  <c:v>2.7764699074032251</c:v>
                </c:pt>
                <c:pt idx="5753">
                  <c:v>2.7766087962954771</c:v>
                </c:pt>
                <c:pt idx="5754">
                  <c:v>2.7767476851804531</c:v>
                </c:pt>
                <c:pt idx="5755">
                  <c:v>2.7769097222189885</c:v>
                </c:pt>
                <c:pt idx="5756">
                  <c:v>2.7770601851807442</c:v>
                </c:pt>
                <c:pt idx="5757">
                  <c:v>2.7771874999962165</c:v>
                </c:pt>
                <c:pt idx="5758">
                  <c:v>2.7773379629579722</c:v>
                </c:pt>
                <c:pt idx="5759">
                  <c:v>2.7774652777734445</c:v>
                </c:pt>
                <c:pt idx="5760">
                  <c:v>2.7775925925889169</c:v>
                </c:pt>
                <c:pt idx="5761">
                  <c:v>2.7777314814811689</c:v>
                </c:pt>
                <c:pt idx="5762">
                  <c:v>2.7778703703661449</c:v>
                </c:pt>
                <c:pt idx="5763">
                  <c:v>2.7779976851816173</c:v>
                </c:pt>
                <c:pt idx="5764">
                  <c:v>2.7781365740738693</c:v>
                </c:pt>
                <c:pt idx="5765">
                  <c:v>2.7782638888893416</c:v>
                </c:pt>
                <c:pt idx="5766">
                  <c:v>2.7784143518510973</c:v>
                </c:pt>
                <c:pt idx="5767">
                  <c:v>2.7785532407360733</c:v>
                </c:pt>
                <c:pt idx="5768">
                  <c:v>2.7786805555515457</c:v>
                </c:pt>
                <c:pt idx="5769">
                  <c:v>2.7788194444437977</c:v>
                </c:pt>
                <c:pt idx="5770">
                  <c:v>2.7789699074055534</c:v>
                </c:pt>
                <c:pt idx="5771">
                  <c:v>2.7790972222210257</c:v>
                </c:pt>
                <c:pt idx="5772">
                  <c:v>2.7792361111060018</c:v>
                </c:pt>
                <c:pt idx="5773">
                  <c:v>2.7793634259214741</c:v>
                </c:pt>
                <c:pt idx="5774">
                  <c:v>2.7795138888905058</c:v>
                </c:pt>
                <c:pt idx="5775">
                  <c:v>2.7796643518522615</c:v>
                </c:pt>
                <c:pt idx="5776">
                  <c:v>2.7798495370370802</c:v>
                </c:pt>
                <c:pt idx="5777">
                  <c:v>2.7799652777757728</c:v>
                </c:pt>
                <c:pt idx="5778">
                  <c:v>2.7800925925912452</c:v>
                </c:pt>
                <c:pt idx="5779">
                  <c:v>2.7802199074067175</c:v>
                </c:pt>
                <c:pt idx="5780">
                  <c:v>2.7803587962916936</c:v>
                </c:pt>
                <c:pt idx="5781">
                  <c:v>2.7804976851839456</c:v>
                </c:pt>
                <c:pt idx="5782">
                  <c:v>2.7806249999994179</c:v>
                </c:pt>
                <c:pt idx="5783">
                  <c:v>2.7807754629611736</c:v>
                </c:pt>
                <c:pt idx="5784">
                  <c:v>2.7809143518534256</c:v>
                </c:pt>
                <c:pt idx="5785">
                  <c:v>2.7810532407384017</c:v>
                </c:pt>
                <c:pt idx="5786">
                  <c:v>2.78125</c:v>
                </c:pt>
                <c:pt idx="5787">
                  <c:v>2.781388888884976</c:v>
                </c:pt>
                <c:pt idx="5788">
                  <c:v>2.781527777777228</c:v>
                </c:pt>
                <c:pt idx="5789">
                  <c:v>2.7816550925927004</c:v>
                </c:pt>
                <c:pt idx="5790">
                  <c:v>2.7817824074081727</c:v>
                </c:pt>
                <c:pt idx="5791">
                  <c:v>2.7819444444394321</c:v>
                </c:pt>
                <c:pt idx="5792">
                  <c:v>2.7820949074084638</c:v>
                </c:pt>
                <c:pt idx="5793">
                  <c:v>2.7822453703702195</c:v>
                </c:pt>
                <c:pt idx="5794">
                  <c:v>2.7823842592551955</c:v>
                </c:pt>
                <c:pt idx="5795">
                  <c:v>2.7825347222169512</c:v>
                </c:pt>
                <c:pt idx="5796">
                  <c:v>2.7826851851859828</c:v>
                </c:pt>
                <c:pt idx="5797">
                  <c:v>2.7828240740709589</c:v>
                </c:pt>
                <c:pt idx="5798">
                  <c:v>2.7829745370327146</c:v>
                </c:pt>
                <c:pt idx="5799">
                  <c:v>2.7831134259249666</c:v>
                </c:pt>
                <c:pt idx="5800">
                  <c:v>2.7832638888867223</c:v>
                </c:pt>
                <c:pt idx="5801">
                  <c:v>2.7834259259252576</c:v>
                </c:pt>
                <c:pt idx="5802">
                  <c:v>2.7835763888870133</c:v>
                </c:pt>
                <c:pt idx="5803">
                  <c:v>2.7837152777792653</c:v>
                </c:pt>
                <c:pt idx="5804">
                  <c:v>2.7838541666642413</c:v>
                </c:pt>
                <c:pt idx="5805">
                  <c:v>2.784004629625997</c:v>
                </c:pt>
                <c:pt idx="5806">
                  <c:v>2.7841550925877527</c:v>
                </c:pt>
                <c:pt idx="5807">
                  <c:v>2.7843055555567844</c:v>
                </c:pt>
                <c:pt idx="5808">
                  <c:v>2.7844675925880438</c:v>
                </c:pt>
                <c:pt idx="5809">
                  <c:v>2.7845949074035161</c:v>
                </c:pt>
                <c:pt idx="5810">
                  <c:v>2.7847569444420515</c:v>
                </c:pt>
                <c:pt idx="5811">
                  <c:v>2.7879745370373712</c:v>
                </c:pt>
                <c:pt idx="5812">
                  <c:v>2.7882638888841029</c:v>
                </c:pt>
                <c:pt idx="5813">
                  <c:v>2.788541666661331</c:v>
                </c:pt>
                <c:pt idx="5814">
                  <c:v>2.788819444445835</c:v>
                </c:pt>
                <c:pt idx="5815">
                  <c:v>2.789097222223063</c:v>
                </c:pt>
                <c:pt idx="5816">
                  <c:v>2.789375000000291</c:v>
                </c:pt>
                <c:pt idx="5817">
                  <c:v>2.7896527777775191</c:v>
                </c:pt>
                <c:pt idx="5818">
                  <c:v>2.7899421296242508</c:v>
                </c:pt>
                <c:pt idx="5819">
                  <c:v>2.7989583333328483</c:v>
                </c:pt>
                <c:pt idx="5820">
                  <c:v>2.7997453703719657</c:v>
                </c:pt>
                <c:pt idx="5821">
                  <c:v>2.8003819444420515</c:v>
                </c:pt>
                <c:pt idx="5822">
                  <c:v>2.8011805555506726</c:v>
                </c:pt>
                <c:pt idx="5823">
                  <c:v>2.8019791666665697</c:v>
                </c:pt>
                <c:pt idx="5824">
                  <c:v>2.8025694444440887</c:v>
                </c:pt>
                <c:pt idx="5825">
                  <c:v>2.8031828703678912</c:v>
                </c:pt>
                <c:pt idx="5826">
                  <c:v>2.8040972222224809</c:v>
                </c:pt>
                <c:pt idx="5827">
                  <c:v>2.8056365740703768</c:v>
                </c:pt>
                <c:pt idx="5828">
                  <c:v>2.8057754629626288</c:v>
                </c:pt>
                <c:pt idx="5829">
                  <c:v>2.8059259259243845</c:v>
                </c:pt>
                <c:pt idx="5830">
                  <c:v>2.8060879629629198</c:v>
                </c:pt>
                <c:pt idx="5831">
                  <c:v>2.8062384259246755</c:v>
                </c:pt>
                <c:pt idx="5832">
                  <c:v>2.8063888888864312</c:v>
                </c:pt>
                <c:pt idx="5833">
                  <c:v>2.8065393518481869</c:v>
                </c:pt>
                <c:pt idx="5834">
                  <c:v>2.8066898148099426</c:v>
                </c:pt>
                <c:pt idx="5835">
                  <c:v>2.806851851848478</c:v>
                </c:pt>
                <c:pt idx="5836">
                  <c:v>2.8070023148102337</c:v>
                </c:pt>
                <c:pt idx="5837">
                  <c:v>2.8071180555562023</c:v>
                </c:pt>
                <c:pt idx="5838">
                  <c:v>2.8072569444411783</c:v>
                </c:pt>
                <c:pt idx="5839">
                  <c:v>2.8073958333334303</c:v>
                </c:pt>
                <c:pt idx="5840">
                  <c:v>2.8075231481489027</c:v>
                </c:pt>
                <c:pt idx="5841">
                  <c:v>2.8077199074032251</c:v>
                </c:pt>
                <c:pt idx="5842">
                  <c:v>2.8078587962954771</c:v>
                </c:pt>
                <c:pt idx="5843">
                  <c:v>2.8079861111109494</c:v>
                </c:pt>
                <c:pt idx="5844">
                  <c:v>2.8081134259264218</c:v>
                </c:pt>
                <c:pt idx="5845">
                  <c:v>2.8082523148113978</c:v>
                </c:pt>
                <c:pt idx="5846">
                  <c:v>2.8084027777731535</c:v>
                </c:pt>
                <c:pt idx="5847">
                  <c:v>2.8085416666654055</c:v>
                </c:pt>
                <c:pt idx="5848">
                  <c:v>2.8086805555503815</c:v>
                </c:pt>
                <c:pt idx="5849">
                  <c:v>2.8088194444426335</c:v>
                </c:pt>
                <c:pt idx="5850">
                  <c:v>2.8089699074043892</c:v>
                </c:pt>
                <c:pt idx="5851">
                  <c:v>2.8090972222198616</c:v>
                </c:pt>
                <c:pt idx="5852">
                  <c:v>2.8092361111121136</c:v>
                </c:pt>
                <c:pt idx="5853">
                  <c:v>2.80936342592031</c:v>
                </c:pt>
                <c:pt idx="5854">
                  <c:v>2.8094907407357823</c:v>
                </c:pt>
                <c:pt idx="5855">
                  <c:v>2.809641203704814</c:v>
                </c:pt>
                <c:pt idx="5856">
                  <c:v>2.8097685185130103</c:v>
                </c:pt>
                <c:pt idx="5857">
                  <c:v>2.809884259258979</c:v>
                </c:pt>
                <c:pt idx="5858">
                  <c:v>2.810023148143955</c:v>
                </c:pt>
                <c:pt idx="5859">
                  <c:v>2.8102662036981201</c:v>
                </c:pt>
                <c:pt idx="5860">
                  <c:v>2.8104398148134351</c:v>
                </c:pt>
                <c:pt idx="5861">
                  <c:v>2.8105902777751908</c:v>
                </c:pt>
                <c:pt idx="5862">
                  <c:v>2.8107175925906631</c:v>
                </c:pt>
                <c:pt idx="5863">
                  <c:v>2.8108449074061355</c:v>
                </c:pt>
                <c:pt idx="5864">
                  <c:v>2.8109722222216078</c:v>
                </c:pt>
                <c:pt idx="5865">
                  <c:v>2.8111111111065838</c:v>
                </c:pt>
                <c:pt idx="5866">
                  <c:v>2.8112384259220562</c:v>
                </c:pt>
                <c:pt idx="5867">
                  <c:v>2.8113541666680248</c:v>
                </c:pt>
                <c:pt idx="5868">
                  <c:v>2.8114930555530009</c:v>
                </c:pt>
                <c:pt idx="5869">
                  <c:v>2.8116203703684732</c:v>
                </c:pt>
                <c:pt idx="5870">
                  <c:v>2.8117361111071659</c:v>
                </c:pt>
                <c:pt idx="5871">
                  <c:v>2.8118518518531346</c:v>
                </c:pt>
                <c:pt idx="5872">
                  <c:v>2.8119675925918273</c:v>
                </c:pt>
                <c:pt idx="5873">
                  <c:v>2.8120601851842366</c:v>
                </c:pt>
                <c:pt idx="5874">
                  <c:v>2.812187499999709</c:v>
                </c:pt>
                <c:pt idx="5875">
                  <c:v>2.812291666661622</c:v>
                </c:pt>
                <c:pt idx="5876">
                  <c:v>2.8124189814770943</c:v>
                </c:pt>
                <c:pt idx="5877">
                  <c:v>2.8125231481462833</c:v>
                </c:pt>
                <c:pt idx="5878">
                  <c:v>2.8127546296309447</c:v>
                </c:pt>
                <c:pt idx="5879">
                  <c:v>2.8128819444391411</c:v>
                </c:pt>
                <c:pt idx="5880">
                  <c:v>2.8129976851851097</c:v>
                </c:pt>
                <c:pt idx="5881">
                  <c:v>2.8131250000005821</c:v>
                </c:pt>
                <c:pt idx="5882">
                  <c:v>2.8132291666624951</c:v>
                </c:pt>
                <c:pt idx="5883">
                  <c:v>2.8133449074084638</c:v>
                </c:pt>
                <c:pt idx="5884">
                  <c:v>2.8134606481471565</c:v>
                </c:pt>
                <c:pt idx="5885">
                  <c:v>2.8135763888858492</c:v>
                </c:pt>
                <c:pt idx="5886">
                  <c:v>2.8136921296245418</c:v>
                </c:pt>
                <c:pt idx="5887">
                  <c:v>2.8138194444400142</c:v>
                </c:pt>
                <c:pt idx="5888">
                  <c:v>2.8139351851859828</c:v>
                </c:pt>
                <c:pt idx="5889">
                  <c:v>2.8140740740709589</c:v>
                </c:pt>
                <c:pt idx="5890">
                  <c:v>2.8141898148096516</c:v>
                </c:pt>
                <c:pt idx="5891">
                  <c:v>2.8143287037019036</c:v>
                </c:pt>
                <c:pt idx="5892">
                  <c:v>2.8144560185173759</c:v>
                </c:pt>
                <c:pt idx="5893">
                  <c:v>2.8145833333328483</c:v>
                </c:pt>
                <c:pt idx="5894">
                  <c:v>2.814699074071541</c:v>
                </c:pt>
                <c:pt idx="5895">
                  <c:v>2.8148263888870133</c:v>
                </c:pt>
                <c:pt idx="5896">
                  <c:v>2.8149652777792653</c:v>
                </c:pt>
                <c:pt idx="5897">
                  <c:v>2.8151041666642413</c:v>
                </c:pt>
                <c:pt idx="5898">
                  <c:v>2.8152314814797137</c:v>
                </c:pt>
                <c:pt idx="5899">
                  <c:v>2.815358796295186</c:v>
                </c:pt>
                <c:pt idx="5900">
                  <c:v>2.8154745370338787</c:v>
                </c:pt>
                <c:pt idx="5901">
                  <c:v>2.8156018518493511</c:v>
                </c:pt>
                <c:pt idx="5902">
                  <c:v>2.8157523148111068</c:v>
                </c:pt>
                <c:pt idx="5903">
                  <c:v>2.8158680555570754</c:v>
                </c:pt>
                <c:pt idx="5904">
                  <c:v>2.8159953703652718</c:v>
                </c:pt>
                <c:pt idx="5905">
                  <c:v>2.8192824074067175</c:v>
                </c:pt>
                <c:pt idx="5906">
                  <c:v>2.8195717592607252</c:v>
                </c:pt>
                <c:pt idx="5907">
                  <c:v>2.8198495370379533</c:v>
                </c:pt>
                <c:pt idx="5908">
                  <c:v>2.8201157407384017</c:v>
                </c:pt>
                <c:pt idx="5909">
                  <c:v>2.8204050925924093</c:v>
                </c:pt>
                <c:pt idx="5910">
                  <c:v>2.8206828703696374</c:v>
                </c:pt>
                <c:pt idx="5911">
                  <c:v>2.8209606481468654</c:v>
                </c:pt>
                <c:pt idx="5912">
                  <c:v>2.8212384259240935</c:v>
                </c:pt>
                <c:pt idx="5913">
                  <c:v>2.8215162037013215</c:v>
                </c:pt>
                <c:pt idx="5914">
                  <c:v>2.8217824074090458</c:v>
                </c:pt>
                <c:pt idx="5915">
                  <c:v>2.8219097222172422</c:v>
                </c:pt>
                <c:pt idx="5916">
                  <c:v>2.8220370370327146</c:v>
                </c:pt>
                <c:pt idx="5917">
                  <c:v>2.8221643518481869</c:v>
                </c:pt>
                <c:pt idx="5918">
                  <c:v>2.8222916666636593</c:v>
                </c:pt>
                <c:pt idx="5919">
                  <c:v>2.8224189814791316</c:v>
                </c:pt>
                <c:pt idx="5920">
                  <c:v>2.822546296294604</c:v>
                </c:pt>
                <c:pt idx="5921">
                  <c:v>2.8226736111100763</c:v>
                </c:pt>
                <c:pt idx="5922">
                  <c:v>2.8228009259255487</c:v>
                </c:pt>
                <c:pt idx="5923">
                  <c:v>2.822928240741021</c:v>
                </c:pt>
                <c:pt idx="5924">
                  <c:v>2.823067129625997</c:v>
                </c:pt>
                <c:pt idx="5925">
                  <c:v>2.8231944444414694</c:v>
                </c:pt>
                <c:pt idx="5926">
                  <c:v>2.8233101851801621</c:v>
                </c:pt>
                <c:pt idx="5927">
                  <c:v>2.8234259259261307</c:v>
                </c:pt>
                <c:pt idx="5928">
                  <c:v>2.8235648148111068</c:v>
                </c:pt>
                <c:pt idx="5929">
                  <c:v>2.8236805555570754</c:v>
                </c:pt>
                <c:pt idx="5930">
                  <c:v>2.8237962962957681</c:v>
                </c:pt>
                <c:pt idx="5931">
                  <c:v>2.8239236111112405</c:v>
                </c:pt>
                <c:pt idx="5932">
                  <c:v>2.8240509259267128</c:v>
                </c:pt>
                <c:pt idx="5933">
                  <c:v>2.8241666666654055</c:v>
                </c:pt>
                <c:pt idx="5934">
                  <c:v>2.8242939814808778</c:v>
                </c:pt>
                <c:pt idx="5935">
                  <c:v>2.8244097222195705</c:v>
                </c:pt>
                <c:pt idx="5936">
                  <c:v>2.8245254629582632</c:v>
                </c:pt>
                <c:pt idx="5937">
                  <c:v>2.8246527777737356</c:v>
                </c:pt>
                <c:pt idx="5938">
                  <c:v>2.8247685185197042</c:v>
                </c:pt>
                <c:pt idx="5939">
                  <c:v>2.8248842592583969</c:v>
                </c:pt>
                <c:pt idx="5940">
                  <c:v>2.8250115740738693</c:v>
                </c:pt>
                <c:pt idx="5941">
                  <c:v>2.825127314812562</c:v>
                </c:pt>
                <c:pt idx="5942">
                  <c:v>2.8252430555512547</c:v>
                </c:pt>
                <c:pt idx="5943">
                  <c:v>2.8253935185130103</c:v>
                </c:pt>
                <c:pt idx="5944">
                  <c:v>2.8255208333284827</c:v>
                </c:pt>
                <c:pt idx="5945">
                  <c:v>2.8256365740744513</c:v>
                </c:pt>
                <c:pt idx="5946">
                  <c:v>2.825752314813144</c:v>
                </c:pt>
                <c:pt idx="5947">
                  <c:v>2.825856481482333</c:v>
                </c:pt>
                <c:pt idx="5948">
                  <c:v>2.8259837962978054</c:v>
                </c:pt>
                <c:pt idx="5949">
                  <c:v>2.8261111111060018</c:v>
                </c:pt>
                <c:pt idx="5950">
                  <c:v>2.8262268518519704</c:v>
                </c:pt>
                <c:pt idx="5951">
                  <c:v>2.8263425925906631</c:v>
                </c:pt>
                <c:pt idx="5952">
                  <c:v>2.8264583333293558</c:v>
                </c:pt>
                <c:pt idx="5953">
                  <c:v>2.8265856481448282</c:v>
                </c:pt>
                <c:pt idx="5954">
                  <c:v>2.8266898148140172</c:v>
                </c:pt>
                <c:pt idx="5955">
                  <c:v>2.8268171296294895</c:v>
                </c:pt>
                <c:pt idx="5956">
                  <c:v>2.8269907407375285</c:v>
                </c:pt>
                <c:pt idx="5957">
                  <c:v>2.8271759259223472</c:v>
                </c:pt>
                <c:pt idx="5958">
                  <c:v>2.8272800925915362</c:v>
                </c:pt>
                <c:pt idx="5959">
                  <c:v>2.8273958333302289</c:v>
                </c:pt>
                <c:pt idx="5960">
                  <c:v>2.8274999999994179</c:v>
                </c:pt>
                <c:pt idx="5961">
                  <c:v>2.8276157407381106</c:v>
                </c:pt>
                <c:pt idx="5962">
                  <c:v>2.8277314814768033</c:v>
                </c:pt>
                <c:pt idx="5963">
                  <c:v>2.827847222222772</c:v>
                </c:pt>
                <c:pt idx="5964">
                  <c:v>2.8279629629614647</c:v>
                </c:pt>
                <c:pt idx="5965">
                  <c:v>2.8280787037001573</c:v>
                </c:pt>
                <c:pt idx="5966">
                  <c:v>2.82819444443885</c:v>
                </c:pt>
                <c:pt idx="5967">
                  <c:v>2.8283217592543224</c:v>
                </c:pt>
                <c:pt idx="5968">
                  <c:v>2.8284490740697947</c:v>
                </c:pt>
                <c:pt idx="5969">
                  <c:v>2.8285763888852671</c:v>
                </c:pt>
                <c:pt idx="5970">
                  <c:v>2.8286921296312357</c:v>
                </c:pt>
                <c:pt idx="5971">
                  <c:v>2.8288194444394321</c:v>
                </c:pt>
                <c:pt idx="5972">
                  <c:v>2.8289351851854008</c:v>
                </c:pt>
                <c:pt idx="5973">
                  <c:v>2.8290740740703768</c:v>
                </c:pt>
                <c:pt idx="5974">
                  <c:v>2.8292129629626288</c:v>
                </c:pt>
                <c:pt idx="5975">
                  <c:v>2.8293518518476048</c:v>
                </c:pt>
                <c:pt idx="5976">
                  <c:v>2.8294791666630772</c:v>
                </c:pt>
                <c:pt idx="5977">
                  <c:v>2.8295949074090458</c:v>
                </c:pt>
                <c:pt idx="5978">
                  <c:v>2.8297337962940219</c:v>
                </c:pt>
                <c:pt idx="5979">
                  <c:v>2.8298495370327146</c:v>
                </c:pt>
                <c:pt idx="5980">
                  <c:v>2.8299768518481869</c:v>
                </c:pt>
                <c:pt idx="5981">
                  <c:v>2.8301273148099426</c:v>
                </c:pt>
                <c:pt idx="5982">
                  <c:v>2.830254629625415</c:v>
                </c:pt>
                <c:pt idx="5983">
                  <c:v>2.830393518517667</c:v>
                </c:pt>
                <c:pt idx="5984">
                  <c:v>2.8305439814794227</c:v>
                </c:pt>
                <c:pt idx="5985">
                  <c:v>2.830671296294895</c:v>
                </c:pt>
                <c:pt idx="5986">
                  <c:v>2.830810185179871</c:v>
                </c:pt>
                <c:pt idx="5987">
                  <c:v>2.8309374999953434</c:v>
                </c:pt>
                <c:pt idx="5988">
                  <c:v>2.8310763888875954</c:v>
                </c:pt>
                <c:pt idx="5989">
                  <c:v>2.8312037037030677</c:v>
                </c:pt>
                <c:pt idx="5990">
                  <c:v>2.8313194444417604</c:v>
                </c:pt>
                <c:pt idx="5991">
                  <c:v>2.8314467592572328</c:v>
                </c:pt>
                <c:pt idx="5992">
                  <c:v>2.8315740740727051</c:v>
                </c:pt>
                <c:pt idx="5993">
                  <c:v>2.8317013888881775</c:v>
                </c:pt>
                <c:pt idx="5994">
                  <c:v>2.8318287037036498</c:v>
                </c:pt>
                <c:pt idx="5995">
                  <c:v>2.8319560185191222</c:v>
                </c:pt>
                <c:pt idx="5996">
                  <c:v>2.8320949074040982</c:v>
                </c:pt>
                <c:pt idx="5997">
                  <c:v>2.8322222222195705</c:v>
                </c:pt>
                <c:pt idx="5998">
                  <c:v>2.8323611111118225</c:v>
                </c:pt>
                <c:pt idx="5999">
                  <c:v>2.8376736111094942</c:v>
                </c:pt>
                <c:pt idx="6000">
                  <c:v>2.8379166666636593</c:v>
                </c:pt>
                <c:pt idx="6001">
                  <c:v>2.8381481481483206</c:v>
                </c:pt>
                <c:pt idx="6002">
                  <c:v>2.8383912037024857</c:v>
                </c:pt>
                <c:pt idx="6003">
                  <c:v>2.838622685179871</c:v>
                </c:pt>
                <c:pt idx="6004">
                  <c:v>2.838865740741312</c:v>
                </c:pt>
                <c:pt idx="6005">
                  <c:v>2.8391087962954771</c:v>
                </c:pt>
                <c:pt idx="6006">
                  <c:v>2.8393402777728625</c:v>
                </c:pt>
                <c:pt idx="6007">
                  <c:v>2.8395717592575238</c:v>
                </c:pt>
                <c:pt idx="6008">
                  <c:v>2.8480787037042319</c:v>
                </c:pt>
                <c:pt idx="6009">
                  <c:v>2.8487962962972233</c:v>
                </c:pt>
                <c:pt idx="6010">
                  <c:v>2.8495138888902147</c:v>
                </c:pt>
                <c:pt idx="6011">
                  <c:v>2.8502083333296468</c:v>
                </c:pt>
                <c:pt idx="6012">
                  <c:v>2.8509027777763549</c:v>
                </c:pt>
                <c:pt idx="6013">
                  <c:v>2.8516203703693463</c:v>
                </c:pt>
                <c:pt idx="6014">
                  <c:v>2.8523148148160544</c:v>
                </c:pt>
                <c:pt idx="6015">
                  <c:v>2.8530787037016125</c:v>
                </c:pt>
                <c:pt idx="6016">
                  <c:v>2.8537847222178243</c:v>
                </c:pt>
                <c:pt idx="6017">
                  <c:v>2.8545486111106584</c:v>
                </c:pt>
                <c:pt idx="6018">
                  <c:v>2.8552546296268702</c:v>
                </c:pt>
                <c:pt idx="6019">
                  <c:v>2.8558680555506726</c:v>
                </c:pt>
                <c:pt idx="6020">
                  <c:v>2.8564699074049713</c:v>
                </c:pt>
                <c:pt idx="6021">
                  <c:v>2.857037037036207</c:v>
                </c:pt>
                <c:pt idx="6022">
                  <c:v>2.8575462962908205</c:v>
                </c:pt>
                <c:pt idx="6023">
                  <c:v>2.8580787036989932</c:v>
                </c:pt>
                <c:pt idx="6024">
                  <c:v>2.8585995370376622</c:v>
                </c:pt>
                <c:pt idx="6025">
                  <c:v>2.8591203703690553</c:v>
                </c:pt>
                <c:pt idx="6026">
                  <c:v>2.859652777777228</c:v>
                </c:pt>
                <c:pt idx="6027">
                  <c:v>2.8602430555547471</c:v>
                </c:pt>
                <c:pt idx="6028">
                  <c:v>2.8608217592554865</c:v>
                </c:pt>
                <c:pt idx="6029">
                  <c:v>2.8613425925941556</c:v>
                </c:pt>
                <c:pt idx="6030">
                  <c:v>2.8618749999950523</c:v>
                </c:pt>
                <c:pt idx="6031">
                  <c:v>2.8626851851804531</c:v>
                </c:pt>
                <c:pt idx="6032">
                  <c:v>2.8642708333281917</c:v>
                </c:pt>
                <c:pt idx="6033">
                  <c:v>2.864398148143664</c:v>
                </c:pt>
                <c:pt idx="6034">
                  <c:v>2.8645486111126957</c:v>
                </c:pt>
                <c:pt idx="6035">
                  <c:v>2.864675925920892</c:v>
                </c:pt>
                <c:pt idx="6036">
                  <c:v>2.8648032407363644</c:v>
                </c:pt>
                <c:pt idx="6037">
                  <c:v>2.8649537036981201</c:v>
                </c:pt>
                <c:pt idx="6038">
                  <c:v>2.8650925925903721</c:v>
                </c:pt>
                <c:pt idx="6039">
                  <c:v>2.8652199074058444</c:v>
                </c:pt>
                <c:pt idx="6040">
                  <c:v>2.8653356481445371</c:v>
                </c:pt>
                <c:pt idx="6041">
                  <c:v>2.8654745370367891</c:v>
                </c:pt>
                <c:pt idx="6042">
                  <c:v>2.8656018518522615</c:v>
                </c:pt>
                <c:pt idx="6043">
                  <c:v>2.8657175925909542</c:v>
                </c:pt>
                <c:pt idx="6044">
                  <c:v>2.8658449074064265</c:v>
                </c:pt>
                <c:pt idx="6045">
                  <c:v>2.8659606481451192</c:v>
                </c:pt>
                <c:pt idx="6046">
                  <c:v>2.8660763888838119</c:v>
                </c:pt>
                <c:pt idx="6047">
                  <c:v>2.8662037036992842</c:v>
                </c:pt>
                <c:pt idx="6048">
                  <c:v>2.8663078703684732</c:v>
                </c:pt>
                <c:pt idx="6049">
                  <c:v>2.8664467592607252</c:v>
                </c:pt>
                <c:pt idx="6050">
                  <c:v>2.8665624999994179</c:v>
                </c:pt>
                <c:pt idx="6051">
                  <c:v>2.8666898148148903</c:v>
                </c:pt>
                <c:pt idx="6052">
                  <c:v>2.866805555553583</c:v>
                </c:pt>
                <c:pt idx="6053">
                  <c:v>2.8669328703690553</c:v>
                </c:pt>
                <c:pt idx="6054">
                  <c:v>2.8670370370382443</c:v>
                </c:pt>
                <c:pt idx="6055">
                  <c:v>2.8671643518464407</c:v>
                </c:pt>
                <c:pt idx="6056">
                  <c:v>2.867291666661913</c:v>
                </c:pt>
                <c:pt idx="6057">
                  <c:v>2.8674189814773854</c:v>
                </c:pt>
                <c:pt idx="6058">
                  <c:v>2.867534722223354</c:v>
                </c:pt>
                <c:pt idx="6059">
                  <c:v>2.8676504629620467</c:v>
                </c:pt>
                <c:pt idx="6060">
                  <c:v>2.8677662037007394</c:v>
                </c:pt>
                <c:pt idx="6061">
                  <c:v>2.8678935185162118</c:v>
                </c:pt>
                <c:pt idx="6062">
                  <c:v>2.8680092592549045</c:v>
                </c:pt>
                <c:pt idx="6063">
                  <c:v>2.8681250000008731</c:v>
                </c:pt>
                <c:pt idx="6064">
                  <c:v>2.8682407407395658</c:v>
                </c:pt>
                <c:pt idx="6065">
                  <c:v>2.8683680555550382</c:v>
                </c:pt>
                <c:pt idx="6066">
                  <c:v>2.8684837962937308</c:v>
                </c:pt>
                <c:pt idx="6067">
                  <c:v>2.8685995370324235</c:v>
                </c:pt>
                <c:pt idx="6068">
                  <c:v>2.8687500000014552</c:v>
                </c:pt>
                <c:pt idx="6069">
                  <c:v>2.8688888888864312</c:v>
                </c:pt>
                <c:pt idx="6070">
                  <c:v>2.8689930555556202</c:v>
                </c:pt>
                <c:pt idx="6071">
                  <c:v>2.8691203703710926</c:v>
                </c:pt>
                <c:pt idx="6072">
                  <c:v>2.8692361111097853</c:v>
                </c:pt>
                <c:pt idx="6073">
                  <c:v>2.869351851848478</c:v>
                </c:pt>
                <c:pt idx="6074">
                  <c:v>2.8694675925871707</c:v>
                </c:pt>
                <c:pt idx="6075">
                  <c:v>2.869594907402643</c:v>
                </c:pt>
                <c:pt idx="6076">
                  <c:v>2.8697222222181153</c:v>
                </c:pt>
                <c:pt idx="6077">
                  <c:v>2.8698495370335877</c:v>
                </c:pt>
                <c:pt idx="6078">
                  <c:v>2.86997685184906</c:v>
                </c:pt>
                <c:pt idx="6079">
                  <c:v>2.8700925925877527</c:v>
                </c:pt>
                <c:pt idx="6080">
                  <c:v>2.8702314814800047</c:v>
                </c:pt>
                <c:pt idx="6081">
                  <c:v>2.8703587962954771</c:v>
                </c:pt>
                <c:pt idx="6082">
                  <c:v>2.8704861111109494</c:v>
                </c:pt>
                <c:pt idx="6083">
                  <c:v>2.8706134259264218</c:v>
                </c:pt>
                <c:pt idx="6084">
                  <c:v>2.8707291666651145</c:v>
                </c:pt>
                <c:pt idx="6085">
                  <c:v>2.8708564814805868</c:v>
                </c:pt>
                <c:pt idx="6086">
                  <c:v>2.8709837962960592</c:v>
                </c:pt>
                <c:pt idx="6087">
                  <c:v>2.8711111111115315</c:v>
                </c:pt>
                <c:pt idx="6088">
                  <c:v>2.8712384259270038</c:v>
                </c:pt>
                <c:pt idx="6089">
                  <c:v>2.8713773148119799</c:v>
                </c:pt>
                <c:pt idx="6090">
                  <c:v>2.8715162037042319</c:v>
                </c:pt>
                <c:pt idx="6091">
                  <c:v>2.8716435185197042</c:v>
                </c:pt>
                <c:pt idx="6092">
                  <c:v>2.8717708333279006</c:v>
                </c:pt>
                <c:pt idx="6093">
                  <c:v>2.8755208333313931</c:v>
                </c:pt>
                <c:pt idx="6094">
                  <c:v>2.8757638888855581</c:v>
                </c:pt>
                <c:pt idx="6095">
                  <c:v>2.8760069444397232</c:v>
                </c:pt>
                <c:pt idx="6096">
                  <c:v>2.8762268518476048</c:v>
                </c:pt>
                <c:pt idx="6097">
                  <c:v>2.8764699074090458</c:v>
                </c:pt>
                <c:pt idx="6098">
                  <c:v>2.8837847222166602</c:v>
                </c:pt>
                <c:pt idx="6099">
                  <c:v>2.8844675925938645</c:v>
                </c:pt>
                <c:pt idx="6100">
                  <c:v>2.88518518517958</c:v>
                </c:pt>
                <c:pt idx="6101">
                  <c:v>2.8858796296262881</c:v>
                </c:pt>
                <c:pt idx="6102">
                  <c:v>2.8866550925886258</c:v>
                </c:pt>
                <c:pt idx="6103">
                  <c:v>2.8873611111121136</c:v>
                </c:pt>
                <c:pt idx="6104">
                  <c:v>2.8916550925932825</c:v>
                </c:pt>
                <c:pt idx="6105">
                  <c:v>2.8923611111094942</c:v>
                </c:pt>
                <c:pt idx="6106">
                  <c:v>2.893067129625706</c:v>
                </c:pt>
                <c:pt idx="6107">
                  <c:v>2.8937615740724141</c:v>
                </c:pt>
                <c:pt idx="6108">
                  <c:v>2.8944907407421852</c:v>
                </c:pt>
                <c:pt idx="6109">
                  <c:v>2.8951967592583969</c:v>
                </c:pt>
                <c:pt idx="6110">
                  <c:v>2.896168981482333</c:v>
                </c:pt>
                <c:pt idx="6111">
                  <c:v>2.8968865740753245</c:v>
                </c:pt>
                <c:pt idx="6112">
                  <c:v>2.8977546296300716</c:v>
                </c:pt>
                <c:pt idx="6113">
                  <c:v>2.8984490740695037</c:v>
                </c:pt>
                <c:pt idx="6114">
                  <c:v>2.8991550925929914</c:v>
                </c:pt>
                <c:pt idx="6115">
                  <c:v>2.8998611111092032</c:v>
                </c:pt>
                <c:pt idx="6116">
                  <c:v>2.900567129625415</c:v>
                </c:pt>
                <c:pt idx="6117">
                  <c:v>2.901261574072123</c:v>
                </c:pt>
                <c:pt idx="6118">
                  <c:v>2.9019675925883348</c:v>
                </c:pt>
                <c:pt idx="6119">
                  <c:v>2.9026736111118225</c:v>
                </c:pt>
                <c:pt idx="6120">
                  <c:v>2.9033796296280343</c:v>
                </c:pt>
                <c:pt idx="6121">
                  <c:v>2.9040740740747424</c:v>
                </c:pt>
                <c:pt idx="6122">
                  <c:v>2.9047569444446708</c:v>
                </c:pt>
                <c:pt idx="6123">
                  <c:v>2.9053124999991269</c:v>
                </c:pt>
                <c:pt idx="6124">
                  <c:v>2.9058796296303626</c:v>
                </c:pt>
                <c:pt idx="6125">
                  <c:v>2.9064351851848187</c:v>
                </c:pt>
                <c:pt idx="6126">
                  <c:v>2.9069791666624951</c:v>
                </c:pt>
                <c:pt idx="6127">
                  <c:v>2.9084259259252576</c:v>
                </c:pt>
                <c:pt idx="6128">
                  <c:v>2.9085648148102337</c:v>
                </c:pt>
                <c:pt idx="6129">
                  <c:v>2.9086805555562023</c:v>
                </c:pt>
                <c:pt idx="6130">
                  <c:v>2.9088078703716747</c:v>
                </c:pt>
                <c:pt idx="6131">
                  <c:v>2.9089120370335877</c:v>
                </c:pt>
                <c:pt idx="6132">
                  <c:v>2.90903935184906</c:v>
                </c:pt>
                <c:pt idx="6133">
                  <c:v>2.9091550925877527</c:v>
                </c:pt>
                <c:pt idx="6134">
                  <c:v>2.9092708333337214</c:v>
                </c:pt>
                <c:pt idx="6135">
                  <c:v>2.9093865740724141</c:v>
                </c:pt>
                <c:pt idx="6136">
                  <c:v>2.9095023148111068</c:v>
                </c:pt>
                <c:pt idx="6137">
                  <c:v>2.9096180555570754</c:v>
                </c:pt>
                <c:pt idx="6138">
                  <c:v>2.9097337962957681</c:v>
                </c:pt>
                <c:pt idx="6139">
                  <c:v>2.9098379629576812</c:v>
                </c:pt>
                <c:pt idx="6140">
                  <c:v>2.9099768518499332</c:v>
                </c:pt>
                <c:pt idx="6141">
                  <c:v>2.9100925925886258</c:v>
                </c:pt>
                <c:pt idx="6142">
                  <c:v>2.9102199074040982</c:v>
                </c:pt>
                <c:pt idx="6143">
                  <c:v>2.9103472222195705</c:v>
                </c:pt>
                <c:pt idx="6144">
                  <c:v>2.9104629629582632</c:v>
                </c:pt>
                <c:pt idx="6145">
                  <c:v>2.9105902777737356</c:v>
                </c:pt>
                <c:pt idx="6146">
                  <c:v>2.9107060185197042</c:v>
                </c:pt>
                <c:pt idx="6147">
                  <c:v>2.9108217592583969</c:v>
                </c:pt>
                <c:pt idx="6148">
                  <c:v>2.9109374999970896</c:v>
                </c:pt>
                <c:pt idx="6149">
                  <c:v>2.911134259258688</c:v>
                </c:pt>
                <c:pt idx="6150">
                  <c:v>2.9112499999973807</c:v>
                </c:pt>
                <c:pt idx="6151">
                  <c:v>2.9113888888896327</c:v>
                </c:pt>
                <c:pt idx="6152">
                  <c:v>2.9115277777746087</c:v>
                </c:pt>
                <c:pt idx="6153">
                  <c:v>2.9116435185133014</c:v>
                </c:pt>
                <c:pt idx="6154">
                  <c:v>2.91175925925927</c:v>
                </c:pt>
                <c:pt idx="6155">
                  <c:v>2.9118981481442461</c:v>
                </c:pt>
                <c:pt idx="6156">
                  <c:v>2.9120254629597184</c:v>
                </c:pt>
                <c:pt idx="6157">
                  <c:v>2.9121296296289074</c:v>
                </c:pt>
                <c:pt idx="6158">
                  <c:v>2.9122569444443798</c:v>
                </c:pt>
                <c:pt idx="6159">
                  <c:v>2.9123958333293558</c:v>
                </c:pt>
                <c:pt idx="6160">
                  <c:v>2.9125347222216078</c:v>
                </c:pt>
                <c:pt idx="6161">
                  <c:v>2.9126736111065838</c:v>
                </c:pt>
                <c:pt idx="6162">
                  <c:v>2.9128240740756155</c:v>
                </c:pt>
                <c:pt idx="6163">
                  <c:v>2.9129282407375285</c:v>
                </c:pt>
                <c:pt idx="6164">
                  <c:v>2.9130671296297805</c:v>
                </c:pt>
                <c:pt idx="6165">
                  <c:v>2.9131828703684732</c:v>
                </c:pt>
                <c:pt idx="6166">
                  <c:v>2.9133101851839456</c:v>
                </c:pt>
                <c:pt idx="6167">
                  <c:v>2.9134259259226383</c:v>
                </c:pt>
                <c:pt idx="6168">
                  <c:v>2.9135532407381106</c:v>
                </c:pt>
                <c:pt idx="6169">
                  <c:v>2.9137037036998663</c:v>
                </c:pt>
                <c:pt idx="6170">
                  <c:v>2.9138310185153387</c:v>
                </c:pt>
                <c:pt idx="6171">
                  <c:v>2.913958333330811</c:v>
                </c:pt>
                <c:pt idx="6172">
                  <c:v>2.9140856481462833</c:v>
                </c:pt>
                <c:pt idx="6173">
                  <c:v>2.9142129629617557</c:v>
                </c:pt>
                <c:pt idx="6174">
                  <c:v>2.9143518518467317</c:v>
                </c:pt>
                <c:pt idx="6175">
                  <c:v>2.9144675925927004</c:v>
                </c:pt>
                <c:pt idx="6176">
                  <c:v>2.9145949074081727</c:v>
                </c:pt>
                <c:pt idx="6177">
                  <c:v>2.9147222222236451</c:v>
                </c:pt>
                <c:pt idx="6178">
                  <c:v>2.9148495370318415</c:v>
                </c:pt>
                <c:pt idx="6179">
                  <c:v>2.9150000000008731</c:v>
                </c:pt>
                <c:pt idx="6180">
                  <c:v>2.9151157407395658</c:v>
                </c:pt>
                <c:pt idx="6181">
                  <c:v>2.9152430555550382</c:v>
                </c:pt>
                <c:pt idx="6182">
                  <c:v>2.9153703703705105</c:v>
                </c:pt>
                <c:pt idx="6183">
                  <c:v>2.9155208333322662</c:v>
                </c:pt>
                <c:pt idx="6184">
                  <c:v>2.9156365740709589</c:v>
                </c:pt>
                <c:pt idx="6185">
                  <c:v>2.9157986111094942</c:v>
                </c:pt>
                <c:pt idx="6186">
                  <c:v>2.919120370366727</c:v>
                </c:pt>
                <c:pt idx="6187">
                  <c:v>2.919120370366727</c:v>
                </c:pt>
                <c:pt idx="6188">
                  <c:v>2.919120370366727</c:v>
                </c:pt>
                <c:pt idx="6189">
                  <c:v>2.919120370366727</c:v>
                </c:pt>
                <c:pt idx="6190">
                  <c:v>2.919120370366727</c:v>
                </c:pt>
                <c:pt idx="6191">
                  <c:v>2.919432870367018</c:v>
                </c:pt>
                <c:pt idx="6192">
                  <c:v>2.9196874999979627</c:v>
                </c:pt>
                <c:pt idx="6193">
                  <c:v>2.9199189814826241</c:v>
                </c:pt>
                <c:pt idx="6194">
                  <c:v>2.9201504629600095</c:v>
                </c:pt>
                <c:pt idx="6195">
                  <c:v>2.9203819444446708</c:v>
                </c:pt>
                <c:pt idx="6196">
                  <c:v>2.9206249999988358</c:v>
                </c:pt>
                <c:pt idx="6197">
                  <c:v>2.9208564814762212</c:v>
                </c:pt>
                <c:pt idx="6198">
                  <c:v>2.9210995370376622</c:v>
                </c:pt>
                <c:pt idx="6199">
                  <c:v>2.9213425925918273</c:v>
                </c:pt>
                <c:pt idx="6200">
                  <c:v>2.9215046296303626</c:v>
                </c:pt>
                <c:pt idx="6201">
                  <c:v>2.9216087962922757</c:v>
                </c:pt>
                <c:pt idx="6202">
                  <c:v>2.921736111107748</c:v>
                </c:pt>
                <c:pt idx="6203">
                  <c:v>2.9218518518464407</c:v>
                </c:pt>
                <c:pt idx="6204">
                  <c:v>2.921979166661913</c:v>
                </c:pt>
                <c:pt idx="6205">
                  <c:v>2.922083333331102</c:v>
                </c:pt>
                <c:pt idx="6206">
                  <c:v>2.9221990740697947</c:v>
                </c:pt>
                <c:pt idx="6207">
                  <c:v>2.9223611111083301</c:v>
                </c:pt>
                <c:pt idx="6208">
                  <c:v>2.9224884259238024</c:v>
                </c:pt>
                <c:pt idx="6209">
                  <c:v>2.9226041666624951</c:v>
                </c:pt>
                <c:pt idx="6210">
                  <c:v>2.9227314814779675</c:v>
                </c:pt>
                <c:pt idx="6211">
                  <c:v>2.9228703703702195</c:v>
                </c:pt>
                <c:pt idx="6212">
                  <c:v>2.9229976851856918</c:v>
                </c:pt>
                <c:pt idx="6213">
                  <c:v>2.9231250000011642</c:v>
                </c:pt>
                <c:pt idx="6214">
                  <c:v>2.9232523148093605</c:v>
                </c:pt>
                <c:pt idx="6215">
                  <c:v>2.9233912037016125</c:v>
                </c:pt>
                <c:pt idx="6216">
                  <c:v>2.9235185185170849</c:v>
                </c:pt>
                <c:pt idx="6217">
                  <c:v>2.9236574074020609</c:v>
                </c:pt>
                <c:pt idx="6218">
                  <c:v>2.9237962962943129</c:v>
                </c:pt>
                <c:pt idx="6219">
                  <c:v>2.9239467592560686</c:v>
                </c:pt>
                <c:pt idx="6220">
                  <c:v>2.924074074071541</c:v>
                </c:pt>
                <c:pt idx="6221">
                  <c:v>2.9242245370332967</c:v>
                </c:pt>
                <c:pt idx="6222">
                  <c:v>2.9243402777792653</c:v>
                </c:pt>
                <c:pt idx="6223">
                  <c:v>2.924456018517958</c:v>
                </c:pt>
                <c:pt idx="6224">
                  <c:v>2.924629629625997</c:v>
                </c:pt>
                <c:pt idx="6225">
                  <c:v>2.9247569444414694</c:v>
                </c:pt>
                <c:pt idx="6226">
                  <c:v>2.9248842592569417</c:v>
                </c:pt>
                <c:pt idx="6227">
                  <c:v>2.9250347222186974</c:v>
                </c:pt>
                <c:pt idx="6228">
                  <c:v>2.9251851851804531</c:v>
                </c:pt>
                <c:pt idx="6229">
                  <c:v>2.9253009259264218</c:v>
                </c:pt>
                <c:pt idx="6230">
                  <c:v>2.9254282407418941</c:v>
                </c:pt>
                <c:pt idx="6231">
                  <c:v>2.9255439814805868</c:v>
                </c:pt>
                <c:pt idx="6232">
                  <c:v>2.9256944444423425</c:v>
                </c:pt>
                <c:pt idx="6233">
                  <c:v>2.9258101851810352</c:v>
                </c:pt>
                <c:pt idx="6234">
                  <c:v>2.9259374999965075</c:v>
                </c:pt>
                <c:pt idx="6235">
                  <c:v>2.9260763888887595</c:v>
                </c:pt>
                <c:pt idx="6236">
                  <c:v>2.9262037037042319</c:v>
                </c:pt>
                <c:pt idx="6237">
                  <c:v>2.9263310185197042</c:v>
                </c:pt>
                <c:pt idx="6238">
                  <c:v>2.9264583333279006</c:v>
                </c:pt>
                <c:pt idx="6239">
                  <c:v>2.9265972222201526</c:v>
                </c:pt>
                <c:pt idx="6240">
                  <c:v>2.926724537035625</c:v>
                </c:pt>
                <c:pt idx="6241">
                  <c:v>2.926863425920601</c:v>
                </c:pt>
                <c:pt idx="6242">
                  <c:v>2.9269907407360733</c:v>
                </c:pt>
                <c:pt idx="6243">
                  <c:v>2.927141203705105</c:v>
                </c:pt>
                <c:pt idx="6244">
                  <c:v>2.9272685185133014</c:v>
                </c:pt>
                <c:pt idx="6245">
                  <c:v>2.9273958333287737</c:v>
                </c:pt>
                <c:pt idx="6246">
                  <c:v>2.9275462962978054</c:v>
                </c:pt>
                <c:pt idx="6247">
                  <c:v>2.9276851851827814</c:v>
                </c:pt>
                <c:pt idx="6248">
                  <c:v>2.9278356481445371</c:v>
                </c:pt>
                <c:pt idx="6249">
                  <c:v>2.9279629629600095</c:v>
                </c:pt>
                <c:pt idx="6250">
                  <c:v>2.9281134259217652</c:v>
                </c:pt>
                <c:pt idx="6251">
                  <c:v>2.9282523148140172</c:v>
                </c:pt>
                <c:pt idx="6252">
                  <c:v>2.9283912036989932</c:v>
                </c:pt>
                <c:pt idx="6253">
                  <c:v>2.9285416666680248</c:v>
                </c:pt>
                <c:pt idx="6254">
                  <c:v>2.9286689814762212</c:v>
                </c:pt>
                <c:pt idx="6255">
                  <c:v>2.9288310185147566</c:v>
                </c:pt>
                <c:pt idx="6256">
                  <c:v>2.9289699074070086</c:v>
                </c:pt>
                <c:pt idx="6257">
                  <c:v>2.9291087962919846</c:v>
                </c:pt>
                <c:pt idx="6258">
                  <c:v>2.9292592592537403</c:v>
                </c:pt>
                <c:pt idx="6259">
                  <c:v>2.9294212962922757</c:v>
                </c:pt>
                <c:pt idx="6260">
                  <c:v>2.9295717592540313</c:v>
                </c:pt>
                <c:pt idx="6261">
                  <c:v>2.9296875</c:v>
                </c:pt>
                <c:pt idx="6262">
                  <c:v>2.929826388884976</c:v>
                </c:pt>
                <c:pt idx="6263">
                  <c:v>2.9299768518467317</c:v>
                </c:pt>
                <c:pt idx="6264">
                  <c:v>2.9301041666622041</c:v>
                </c:pt>
                <c:pt idx="6265">
                  <c:v>2.9302430555544561</c:v>
                </c:pt>
                <c:pt idx="6266">
                  <c:v>2.9303935185162118</c:v>
                </c:pt>
                <c:pt idx="6267">
                  <c:v>2.9305439814779675</c:v>
                </c:pt>
                <c:pt idx="6268">
                  <c:v>2.9306828703702195</c:v>
                </c:pt>
                <c:pt idx="6269">
                  <c:v>2.9308217592551955</c:v>
                </c:pt>
                <c:pt idx="6270">
                  <c:v>2.9309837962937308</c:v>
                </c:pt>
                <c:pt idx="6271">
                  <c:v>2.9311226851859828</c:v>
                </c:pt>
                <c:pt idx="6272">
                  <c:v>2.9312615740709589</c:v>
                </c:pt>
                <c:pt idx="6273">
                  <c:v>2.9314120370327146</c:v>
                </c:pt>
                <c:pt idx="6274">
                  <c:v>2.9315624999944703</c:v>
                </c:pt>
                <c:pt idx="6275">
                  <c:v>2.9317013888867223</c:v>
                </c:pt>
                <c:pt idx="6276">
                  <c:v>2.931851851848478</c:v>
                </c:pt>
                <c:pt idx="6277">
                  <c:v>2.93199074074073</c:v>
                </c:pt>
                <c:pt idx="6278">
                  <c:v>2.9321412037024857</c:v>
                </c:pt>
                <c:pt idx="6279">
                  <c:v>2.932268518517958</c:v>
                </c:pt>
                <c:pt idx="6280">
                  <c:v>2.9324305555564933</c:v>
                </c:pt>
                <c:pt idx="6281">
                  <c:v>2.9325694444414694</c:v>
                </c:pt>
                <c:pt idx="6282">
                  <c:v>2.9326967592569417</c:v>
                </c:pt>
                <c:pt idx="6283">
                  <c:v>2.9328472222186974</c:v>
                </c:pt>
                <c:pt idx="6284">
                  <c:v>2.9359722222216078</c:v>
                </c:pt>
                <c:pt idx="6285">
                  <c:v>2.9362152777757728</c:v>
                </c:pt>
                <c:pt idx="6286">
                  <c:v>2.9364583333299379</c:v>
                </c:pt>
                <c:pt idx="6287">
                  <c:v>2.9366782407378196</c:v>
                </c:pt>
                <c:pt idx="6288">
                  <c:v>2.9369212962919846</c:v>
                </c:pt>
                <c:pt idx="6289">
                  <c:v>2.9371643518534256</c:v>
                </c:pt>
                <c:pt idx="6290">
                  <c:v>2.937395833330811</c:v>
                </c:pt>
                <c:pt idx="6291">
                  <c:v>2.937638888884976</c:v>
                </c:pt>
                <c:pt idx="6292">
                  <c:v>2.9378703703696374</c:v>
                </c:pt>
                <c:pt idx="6293">
                  <c:v>2.9380324074081727</c:v>
                </c:pt>
                <c:pt idx="6294">
                  <c:v>2.9381481481468654</c:v>
                </c:pt>
                <c:pt idx="6295">
                  <c:v>2.9382523148160544</c:v>
                </c:pt>
                <c:pt idx="6296">
                  <c:v>2.9383796296242508</c:v>
                </c:pt>
                <c:pt idx="6297">
                  <c:v>2.9385185185165028</c:v>
                </c:pt>
                <c:pt idx="6298">
                  <c:v>2.9386689814782585</c:v>
                </c:pt>
                <c:pt idx="6299">
                  <c:v>2.9387962962937308</c:v>
                </c:pt>
                <c:pt idx="6300">
                  <c:v>2.9389467592554865</c:v>
                </c:pt>
                <c:pt idx="6301">
                  <c:v>2.9390972222172422</c:v>
                </c:pt>
                <c:pt idx="6302">
                  <c:v>2.9392361111094942</c:v>
                </c:pt>
                <c:pt idx="6303">
                  <c:v>2.9393749999944703</c:v>
                </c:pt>
                <c:pt idx="6304">
                  <c:v>2.9395138888867223</c:v>
                </c:pt>
                <c:pt idx="6305">
                  <c:v>2.939664351848478</c:v>
                </c:pt>
                <c:pt idx="6306">
                  <c:v>2.9397916666639503</c:v>
                </c:pt>
                <c:pt idx="6307">
                  <c:v>2.939942129625706</c:v>
                </c:pt>
                <c:pt idx="6308">
                  <c:v>2.9400694444411783</c:v>
                </c:pt>
                <c:pt idx="6309">
                  <c:v>2.9402083333334303</c:v>
                </c:pt>
                <c:pt idx="6310">
                  <c:v>2.9403356481489027</c:v>
                </c:pt>
                <c:pt idx="6311">
                  <c:v>2.940462962964375</c:v>
                </c:pt>
                <c:pt idx="6312">
                  <c:v>2.9406134259261307</c:v>
                </c:pt>
                <c:pt idx="6313">
                  <c:v>2.9407638888878864</c:v>
                </c:pt>
                <c:pt idx="6314">
                  <c:v>2.9409259259264218</c:v>
                </c:pt>
                <c:pt idx="6315">
                  <c:v>2.9410416666651145</c:v>
                </c:pt>
                <c:pt idx="6316">
                  <c:v>2.9411574074038072</c:v>
                </c:pt>
                <c:pt idx="6317">
                  <c:v>2.9412847222192795</c:v>
                </c:pt>
                <c:pt idx="6318">
                  <c:v>2.9414351851810352</c:v>
                </c:pt>
                <c:pt idx="6319">
                  <c:v>2.9415740740732872</c:v>
                </c:pt>
                <c:pt idx="6320">
                  <c:v>2.9417013888887595</c:v>
                </c:pt>
                <c:pt idx="6321">
                  <c:v>2.9418634259272949</c:v>
                </c:pt>
                <c:pt idx="6322">
                  <c:v>2.9420138888890506</c:v>
                </c:pt>
                <c:pt idx="6323">
                  <c:v>2.9421296296277433</c:v>
                </c:pt>
                <c:pt idx="6324">
                  <c:v>2.942245370366436</c:v>
                </c:pt>
                <c:pt idx="6325">
                  <c:v>2.9423726851819083</c:v>
                </c:pt>
                <c:pt idx="6326">
                  <c:v>2.942523148143664</c:v>
                </c:pt>
                <c:pt idx="6327">
                  <c:v>2.942627314812853</c:v>
                </c:pt>
                <c:pt idx="6328">
                  <c:v>2.942766203705105</c:v>
                </c:pt>
                <c:pt idx="6329">
                  <c:v>2.942905092590081</c:v>
                </c:pt>
                <c:pt idx="6330">
                  <c:v>2.943043981482333</c:v>
                </c:pt>
                <c:pt idx="6331">
                  <c:v>2.9431712962978054</c:v>
                </c:pt>
                <c:pt idx="6332">
                  <c:v>2.9433101851827814</c:v>
                </c:pt>
                <c:pt idx="6333">
                  <c:v>2.9434374999982538</c:v>
                </c:pt>
                <c:pt idx="6334">
                  <c:v>2.9435648148137261</c:v>
                </c:pt>
                <c:pt idx="6335">
                  <c:v>2.9437037036987022</c:v>
                </c:pt>
                <c:pt idx="6336">
                  <c:v>2.9438425925909542</c:v>
                </c:pt>
                <c:pt idx="6337">
                  <c:v>2.9439814814759302</c:v>
                </c:pt>
                <c:pt idx="6338">
                  <c:v>2.9441087962914025</c:v>
                </c:pt>
                <c:pt idx="6339">
                  <c:v>2.9442245370373712</c:v>
                </c:pt>
                <c:pt idx="6340">
                  <c:v>2.9443634259223472</c:v>
                </c:pt>
                <c:pt idx="6341">
                  <c:v>2.9445138888841029</c:v>
                </c:pt>
                <c:pt idx="6342">
                  <c:v>2.9446412036995753</c:v>
                </c:pt>
                <c:pt idx="6343">
                  <c:v>2.9447800925918273</c:v>
                </c:pt>
                <c:pt idx="6344">
                  <c:v>2.9449189814768033</c:v>
                </c:pt>
                <c:pt idx="6345">
                  <c:v>2.9450462962922757</c:v>
                </c:pt>
                <c:pt idx="6346">
                  <c:v>2.9451851851845277</c:v>
                </c:pt>
                <c:pt idx="6347">
                  <c:v>2.9453125</c:v>
                </c:pt>
                <c:pt idx="6348">
                  <c:v>2.945451388884976</c:v>
                </c:pt>
                <c:pt idx="6349">
                  <c:v>2.9456018518467317</c:v>
                </c:pt>
                <c:pt idx="6350">
                  <c:v>2.9457175925927004</c:v>
                </c:pt>
                <c:pt idx="6351">
                  <c:v>2.9458680555544561</c:v>
                </c:pt>
                <c:pt idx="6352">
                  <c:v>2.9459953703699284</c:v>
                </c:pt>
                <c:pt idx="6353">
                  <c:v>2.9461921296242508</c:v>
                </c:pt>
                <c:pt idx="6354">
                  <c:v>2.9463194444397232</c:v>
                </c:pt>
                <c:pt idx="6355">
                  <c:v>2.9464236111089122</c:v>
                </c:pt>
                <c:pt idx="6356">
                  <c:v>2.9465740740706678</c:v>
                </c:pt>
                <c:pt idx="6357">
                  <c:v>2.9467245370324235</c:v>
                </c:pt>
                <c:pt idx="6358">
                  <c:v>2.9468634259246755</c:v>
                </c:pt>
                <c:pt idx="6359">
                  <c:v>2.9470023148096516</c:v>
                </c:pt>
                <c:pt idx="6360">
                  <c:v>2.9471527777786832</c:v>
                </c:pt>
                <c:pt idx="6361">
                  <c:v>2.9472916666636593</c:v>
                </c:pt>
                <c:pt idx="6362">
                  <c:v>2.947442129625415</c:v>
                </c:pt>
                <c:pt idx="6363">
                  <c:v>2.9475925925871707</c:v>
                </c:pt>
                <c:pt idx="6364">
                  <c:v>2.9477314814794227</c:v>
                </c:pt>
                <c:pt idx="6365">
                  <c:v>2.9478819444411783</c:v>
                </c:pt>
                <c:pt idx="6366">
                  <c:v>2.9480092592566507</c:v>
                </c:pt>
                <c:pt idx="6367">
                  <c:v>2.9481597222184064</c:v>
                </c:pt>
                <c:pt idx="6368">
                  <c:v>2.9482870370338787</c:v>
                </c:pt>
                <c:pt idx="6369">
                  <c:v>2.9484490740724141</c:v>
                </c:pt>
                <c:pt idx="6370">
                  <c:v>2.9485763888878864</c:v>
                </c:pt>
                <c:pt idx="6371">
                  <c:v>2.9487152777728625</c:v>
                </c:pt>
                <c:pt idx="6372">
                  <c:v>2.9488657407418941</c:v>
                </c:pt>
                <c:pt idx="6373">
                  <c:v>2.9490162037036498</c:v>
                </c:pt>
                <c:pt idx="6374">
                  <c:v>2.9491550925886258</c:v>
                </c:pt>
                <c:pt idx="6375">
                  <c:v>2.9492939814808778</c:v>
                </c:pt>
                <c:pt idx="6376">
                  <c:v>2.9494560185194132</c:v>
                </c:pt>
                <c:pt idx="6377">
                  <c:v>2.9495949074043892</c:v>
                </c:pt>
                <c:pt idx="6378">
                  <c:v>2.9526851851842366</c:v>
                </c:pt>
                <c:pt idx="6379">
                  <c:v>2.952916666661622</c:v>
                </c:pt>
                <c:pt idx="6380">
                  <c:v>2.9531481481462833</c:v>
                </c:pt>
                <c:pt idx="6381">
                  <c:v>2.9533796296309447</c:v>
                </c:pt>
                <c:pt idx="6382">
                  <c:v>2.9536226851851097</c:v>
                </c:pt>
                <c:pt idx="6383">
                  <c:v>2.9538657407392748</c:v>
                </c:pt>
                <c:pt idx="6384">
                  <c:v>2.9540972222166602</c:v>
                </c:pt>
                <c:pt idx="6385">
                  <c:v>2.9543402777781012</c:v>
                </c:pt>
                <c:pt idx="6386">
                  <c:v>2.9545717592554865</c:v>
                </c:pt>
                <c:pt idx="6387">
                  <c:v>2.9548148148096516</c:v>
                </c:pt>
                <c:pt idx="6388">
                  <c:v>2.9549999999944703</c:v>
                </c:pt>
                <c:pt idx="6389">
                  <c:v>2.9551041666636593</c:v>
                </c:pt>
                <c:pt idx="6390">
                  <c:v>2.9552314814791316</c:v>
                </c:pt>
                <c:pt idx="6391">
                  <c:v>2.9553472222178243</c:v>
                </c:pt>
                <c:pt idx="6392">
                  <c:v>2.955462962963793</c:v>
                </c:pt>
                <c:pt idx="6393">
                  <c:v>2.955601851848769</c:v>
                </c:pt>
                <c:pt idx="6394">
                  <c:v>2.9557638888873043</c:v>
                </c:pt>
                <c:pt idx="6395">
                  <c:v>2.95591435184906</c:v>
                </c:pt>
                <c:pt idx="6396">
                  <c:v>2.9560416666645324</c:v>
                </c:pt>
                <c:pt idx="6397">
                  <c:v>2.9561805555567844</c:v>
                </c:pt>
                <c:pt idx="6398">
                  <c:v>2.9563194444417604</c:v>
                </c:pt>
                <c:pt idx="6399">
                  <c:v>2.9564583333340124</c:v>
                </c:pt>
                <c:pt idx="6400">
                  <c:v>2.9565972222189885</c:v>
                </c:pt>
                <c:pt idx="6401">
                  <c:v>2.9567361111112405</c:v>
                </c:pt>
                <c:pt idx="6402">
                  <c:v>2.9568634259267128</c:v>
                </c:pt>
                <c:pt idx="6403">
                  <c:v>2.9570254629579722</c:v>
                </c:pt>
                <c:pt idx="6404">
                  <c:v>2.9571412037039408</c:v>
                </c:pt>
                <c:pt idx="6405">
                  <c:v>2.9572800925889169</c:v>
                </c:pt>
                <c:pt idx="6406">
                  <c:v>2.9574189814811689</c:v>
                </c:pt>
                <c:pt idx="6407">
                  <c:v>2.9575694444429246</c:v>
                </c:pt>
                <c:pt idx="6408">
                  <c:v>2.9577083333279006</c:v>
                </c:pt>
                <c:pt idx="6409">
                  <c:v>2.957835648143373</c:v>
                </c:pt>
                <c:pt idx="6410">
                  <c:v>2.9579513888893416</c:v>
                </c:pt>
                <c:pt idx="6411">
                  <c:v>2.9581018518510973</c:v>
                </c:pt>
                <c:pt idx="6412">
                  <c:v>2.958252314812853</c:v>
                </c:pt>
                <c:pt idx="6413">
                  <c:v>2.9583796296283253</c:v>
                </c:pt>
                <c:pt idx="6414">
                  <c:v>2.9585185185133014</c:v>
                </c:pt>
                <c:pt idx="6415">
                  <c:v>2.95863425925927</c:v>
                </c:pt>
                <c:pt idx="6416">
                  <c:v>2.9587962962978054</c:v>
                </c:pt>
                <c:pt idx="6417">
                  <c:v>2.9589120370364981</c:v>
                </c:pt>
                <c:pt idx="6418">
                  <c:v>2.9590277777751908</c:v>
                </c:pt>
                <c:pt idx="6419">
                  <c:v>2.9591550925906631</c:v>
                </c:pt>
                <c:pt idx="6420">
                  <c:v>2.9593171296291985</c:v>
                </c:pt>
                <c:pt idx="6421">
                  <c:v>2.9594328703678912</c:v>
                </c:pt>
                <c:pt idx="6422">
                  <c:v>2.9595717592601432</c:v>
                </c:pt>
                <c:pt idx="6423">
                  <c:v>2.9597106481451192</c:v>
                </c:pt>
                <c:pt idx="6424">
                  <c:v>2.9598379629605915</c:v>
                </c:pt>
                <c:pt idx="6425">
                  <c:v>2.9599884259223472</c:v>
                </c:pt>
                <c:pt idx="6426">
                  <c:v>2.9601388888841029</c:v>
                </c:pt>
                <c:pt idx="6427">
                  <c:v>2.9602430555532919</c:v>
                </c:pt>
                <c:pt idx="6428">
                  <c:v>2.9603819444455439</c:v>
                </c:pt>
                <c:pt idx="6429">
                  <c:v>2.96052083333052</c:v>
                </c:pt>
                <c:pt idx="6430">
                  <c:v>2.960659722222772</c:v>
                </c:pt>
                <c:pt idx="6431">
                  <c:v>2.9607870370382443</c:v>
                </c:pt>
                <c:pt idx="6432">
                  <c:v>2.9609375</c:v>
                </c:pt>
                <c:pt idx="6433">
                  <c:v>2.9610648148154723</c:v>
                </c:pt>
                <c:pt idx="6434">
                  <c:v>2.9611921296309447</c:v>
                </c:pt>
                <c:pt idx="6435">
                  <c:v>2.9613194444391411</c:v>
                </c:pt>
                <c:pt idx="6436">
                  <c:v>2.9614583333313931</c:v>
                </c:pt>
                <c:pt idx="6437">
                  <c:v>2.9615740740700858</c:v>
                </c:pt>
                <c:pt idx="6438">
                  <c:v>2.9617013888855581</c:v>
                </c:pt>
                <c:pt idx="6439">
                  <c:v>2.9618287037010305</c:v>
                </c:pt>
                <c:pt idx="6440">
                  <c:v>2.9619675925932825</c:v>
                </c:pt>
                <c:pt idx="6441">
                  <c:v>2.9621296296245418</c:v>
                </c:pt>
                <c:pt idx="6442">
                  <c:v>2.9622569444400142</c:v>
                </c:pt>
                <c:pt idx="6443">
                  <c:v>2.9623842592554865</c:v>
                </c:pt>
                <c:pt idx="6444">
                  <c:v>2.9625347222172422</c:v>
                </c:pt>
                <c:pt idx="6445">
                  <c:v>2.9626851851862739</c:v>
                </c:pt>
                <c:pt idx="6446">
                  <c:v>2.9628240740712499</c:v>
                </c:pt>
                <c:pt idx="6447">
                  <c:v>2.9629861111097853</c:v>
                </c:pt>
                <c:pt idx="6448">
                  <c:v>2.963136574071541</c:v>
                </c:pt>
                <c:pt idx="6449">
                  <c:v>2.9632523148102337</c:v>
                </c:pt>
                <c:pt idx="6450">
                  <c:v>2.963379629625706</c:v>
                </c:pt>
                <c:pt idx="6451">
                  <c:v>2.9635300925874617</c:v>
                </c:pt>
                <c:pt idx="6452">
                  <c:v>2.9636689814797137</c:v>
                </c:pt>
                <c:pt idx="6453">
                  <c:v>2.9638194444414694</c:v>
                </c:pt>
                <c:pt idx="6454">
                  <c:v>2.9639583333337214</c:v>
                </c:pt>
                <c:pt idx="6455">
                  <c:v>2.9640972222186974</c:v>
                </c:pt>
                <c:pt idx="6456">
                  <c:v>2.9642824074035161</c:v>
                </c:pt>
                <c:pt idx="6457">
                  <c:v>2.9643981481494848</c:v>
                </c:pt>
                <c:pt idx="6458">
                  <c:v>2.9645486111112405</c:v>
                </c:pt>
                <c:pt idx="6459">
                  <c:v>2.9646874999962165</c:v>
                </c:pt>
                <c:pt idx="6460">
                  <c:v>2.9648379629579722</c:v>
                </c:pt>
                <c:pt idx="6461">
                  <c:v>2.9649768518502242</c:v>
                </c:pt>
                <c:pt idx="6462">
                  <c:v>2.9650925925889169</c:v>
                </c:pt>
                <c:pt idx="6463">
                  <c:v>2.9652546296274522</c:v>
                </c:pt>
                <c:pt idx="6464">
                  <c:v>2.9654050925892079</c:v>
                </c:pt>
                <c:pt idx="6465">
                  <c:v>2.9655439814814599</c:v>
                </c:pt>
                <c:pt idx="6466">
                  <c:v>2.9656712962969323</c:v>
                </c:pt>
                <c:pt idx="6467">
                  <c:v>2.965821759258688</c:v>
                </c:pt>
                <c:pt idx="6468">
                  <c:v>2.965960648143664</c:v>
                </c:pt>
                <c:pt idx="6469">
                  <c:v>2.9661111111126957</c:v>
                </c:pt>
                <c:pt idx="6470">
                  <c:v>2.9662615740744513</c:v>
                </c:pt>
                <c:pt idx="6471">
                  <c:v>2.9664004629594274</c:v>
                </c:pt>
                <c:pt idx="6472">
                  <c:v>2.9693287037007394</c:v>
                </c:pt>
                <c:pt idx="6473">
                  <c:v>2.9695601851854008</c:v>
                </c:pt>
                <c:pt idx="6474">
                  <c:v>2.9697916666627862</c:v>
                </c:pt>
                <c:pt idx="6475">
                  <c:v>2.9700462962937308</c:v>
                </c:pt>
                <c:pt idx="6476">
                  <c:v>2.9702662037016125</c:v>
                </c:pt>
                <c:pt idx="6477">
                  <c:v>2.9705092592557776</c:v>
                </c:pt>
                <c:pt idx="6478">
                  <c:v>2.9707407407404389</c:v>
                </c:pt>
                <c:pt idx="6479">
                  <c:v>2.9709953703713836</c:v>
                </c:pt>
                <c:pt idx="6480">
                  <c:v>2.9771296296312357</c:v>
                </c:pt>
                <c:pt idx="6481">
                  <c:v>2.9778356481474475</c:v>
                </c:pt>
                <c:pt idx="6482">
                  <c:v>2.9785416666636593</c:v>
                </c:pt>
                <c:pt idx="6483">
                  <c:v>2.9792361111103673</c:v>
                </c:pt>
                <c:pt idx="6484">
                  <c:v>2.9799421296265791</c:v>
                </c:pt>
                <c:pt idx="6485">
                  <c:v>2.9809027777737356</c:v>
                </c:pt>
                <c:pt idx="6486">
                  <c:v>2.9821990740747424</c:v>
                </c:pt>
                <c:pt idx="6487">
                  <c:v>2.9831597222218988</c:v>
                </c:pt>
                <c:pt idx="6488">
                  <c:v>2.9839004629611736</c:v>
                </c:pt>
                <c:pt idx="6489">
                  <c:v>2.9845601851848187</c:v>
                </c:pt>
                <c:pt idx="6490">
                  <c:v>2.9851736111086211</c:v>
                </c:pt>
                <c:pt idx="6491">
                  <c:v>2.9857754629629198</c:v>
                </c:pt>
                <c:pt idx="6492">
                  <c:v>2.9863310185173759</c:v>
                </c:pt>
                <c:pt idx="6493">
                  <c:v>2.986886574071832</c:v>
                </c:pt>
                <c:pt idx="6494">
                  <c:v>2.9874305555567844</c:v>
                </c:pt>
                <c:pt idx="6495">
                  <c:v>2.9879861111112405</c:v>
                </c:pt>
                <c:pt idx="6496">
                  <c:v>2.9885532407352002</c:v>
                </c:pt>
                <c:pt idx="6497">
                  <c:v>2.9890972222201526</c:v>
                </c:pt>
                <c:pt idx="6498">
                  <c:v>2.9896643518513883</c:v>
                </c:pt>
                <c:pt idx="6499">
                  <c:v>2.9902314814826241</c:v>
                </c:pt>
                <c:pt idx="6500">
                  <c:v>2.9907986111065838</c:v>
                </c:pt>
                <c:pt idx="6501">
                  <c:v>2.9914004629608826</c:v>
                </c:pt>
                <c:pt idx="6502">
                  <c:v>2.992048611107748</c:v>
                </c:pt>
                <c:pt idx="6503">
                  <c:v>2.9926851851851097</c:v>
                </c:pt>
                <c:pt idx="6504">
                  <c:v>2.9933101851856918</c:v>
                </c:pt>
                <c:pt idx="6505">
                  <c:v>2.9940509259249666</c:v>
                </c:pt>
                <c:pt idx="6506">
                  <c:v>2.9946874999950523</c:v>
                </c:pt>
                <c:pt idx="6507">
                  <c:v>2.9953240740724141</c:v>
                </c:pt>
                <c:pt idx="6508">
                  <c:v>2.9960300925886258</c:v>
                </c:pt>
                <c:pt idx="6509">
                  <c:v>2.9969560185199953</c:v>
                </c:pt>
                <c:pt idx="6510">
                  <c:v>2.9985185185141745</c:v>
                </c:pt>
                <c:pt idx="6511">
                  <c:v>2.9986458333296468</c:v>
                </c:pt>
                <c:pt idx="6512">
                  <c:v>2.9987731481451192</c:v>
                </c:pt>
                <c:pt idx="6513">
                  <c:v>2.9988888888838119</c:v>
                </c:pt>
                <c:pt idx="6514">
                  <c:v>2.9990046296297805</c:v>
                </c:pt>
                <c:pt idx="6515">
                  <c:v>2.9991203703684732</c:v>
                </c:pt>
                <c:pt idx="6516">
                  <c:v>2.9992476851839456</c:v>
                </c:pt>
                <c:pt idx="6517">
                  <c:v>2.9993634259226383</c:v>
                </c:pt>
                <c:pt idx="6518">
                  <c:v>2.9994675925918273</c:v>
                </c:pt>
                <c:pt idx="6519">
                  <c:v>2.9995949074072996</c:v>
                </c:pt>
                <c:pt idx="6520">
                  <c:v>2.999722222222772</c:v>
                </c:pt>
                <c:pt idx="6521">
                  <c:v>2.9998379629614647</c:v>
                </c:pt>
                <c:pt idx="6522">
                  <c:v>2.9999537037001573</c:v>
                </c:pt>
                <c:pt idx="6523">
                  <c:v>3.0000810185156297</c:v>
                </c:pt>
                <c:pt idx="6524">
                  <c:v>3.000208333331102</c:v>
                </c:pt>
                <c:pt idx="6525">
                  <c:v>3.0003240740697947</c:v>
                </c:pt>
                <c:pt idx="6526">
                  <c:v>3.0004282407389837</c:v>
                </c:pt>
                <c:pt idx="6527">
                  <c:v>3.0005671296312357</c:v>
                </c:pt>
                <c:pt idx="6528">
                  <c:v>3.0006828703699284</c:v>
                </c:pt>
                <c:pt idx="6529">
                  <c:v>3.0008217592549045</c:v>
                </c:pt>
                <c:pt idx="6530">
                  <c:v>3.0009722222166602</c:v>
                </c:pt>
                <c:pt idx="6531">
                  <c:v>3.0010763888858492</c:v>
                </c:pt>
                <c:pt idx="6532">
                  <c:v>3.0012037037013215</c:v>
                </c:pt>
                <c:pt idx="6533">
                  <c:v>3.0013310185167938</c:v>
                </c:pt>
                <c:pt idx="6534">
                  <c:v>3.0014583333322662</c:v>
                </c:pt>
                <c:pt idx="6535">
                  <c:v>3.0015856481477385</c:v>
                </c:pt>
                <c:pt idx="6536">
                  <c:v>3.0017129629632109</c:v>
                </c:pt>
                <c:pt idx="6537">
                  <c:v>3.0018171296251239</c:v>
                </c:pt>
                <c:pt idx="6538">
                  <c:v>3.0019444444405963</c:v>
                </c:pt>
                <c:pt idx="6539">
                  <c:v>3.002094907402352</c:v>
                </c:pt>
                <c:pt idx="6540">
                  <c:v>3.0022222222178243</c:v>
                </c:pt>
                <c:pt idx="6541">
                  <c:v>3.00237268517958</c:v>
                </c:pt>
                <c:pt idx="6542">
                  <c:v>3.002511574071832</c:v>
                </c:pt>
                <c:pt idx="6543">
                  <c:v>3.002650462964084</c:v>
                </c:pt>
                <c:pt idx="6544">
                  <c:v>3.002754629625997</c:v>
                </c:pt>
                <c:pt idx="6545">
                  <c:v>3.0029050925877527</c:v>
                </c:pt>
                <c:pt idx="6546">
                  <c:v>3.0030324074032251</c:v>
                </c:pt>
                <c:pt idx="6547">
                  <c:v>3.0031712962954771</c:v>
                </c:pt>
                <c:pt idx="6548">
                  <c:v>3.0032870370341698</c:v>
                </c:pt>
                <c:pt idx="6549">
                  <c:v>3.0034374999959255</c:v>
                </c:pt>
                <c:pt idx="6550">
                  <c:v>3.0035532407418941</c:v>
                </c:pt>
                <c:pt idx="6551">
                  <c:v>3.0037037037036498</c:v>
                </c:pt>
                <c:pt idx="6552">
                  <c:v>3.0038310185191222</c:v>
                </c:pt>
                <c:pt idx="6553">
                  <c:v>3.0039583333345945</c:v>
                </c:pt>
                <c:pt idx="6554">
                  <c:v>3.0041087962963502</c:v>
                </c:pt>
                <c:pt idx="6555">
                  <c:v>3.0042361111118225</c:v>
                </c:pt>
                <c:pt idx="6556">
                  <c:v>3.0043634259272949</c:v>
                </c:pt>
                <c:pt idx="6557">
                  <c:v>3.0045023148122709</c:v>
                </c:pt>
                <c:pt idx="6558">
                  <c:v>3.0046296296277433</c:v>
                </c:pt>
                <c:pt idx="6559">
                  <c:v>3.0047569444432156</c:v>
                </c:pt>
                <c:pt idx="6560">
                  <c:v>3.004884259258688</c:v>
                </c:pt>
                <c:pt idx="6561">
                  <c:v>3.0049999999973807</c:v>
                </c:pt>
                <c:pt idx="6562">
                  <c:v>3.005127314812853</c:v>
                </c:pt>
                <c:pt idx="6563">
                  <c:v>3.005266203705105</c:v>
                </c:pt>
                <c:pt idx="6564">
                  <c:v>3.0053935185133014</c:v>
                </c:pt>
                <c:pt idx="6565">
                  <c:v>3.005543981482333</c:v>
                </c:pt>
                <c:pt idx="6566">
                  <c:v>3.0083449074081727</c:v>
                </c:pt>
                <c:pt idx="6567">
                  <c:v>3.0085879629623378</c:v>
                </c:pt>
                <c:pt idx="6568">
                  <c:v>3.0088310185165028</c:v>
                </c:pt>
                <c:pt idx="6569">
                  <c:v>3.0090625000011642</c:v>
                </c:pt>
                <c:pt idx="6570">
                  <c:v>3.0092939814785495</c:v>
                </c:pt>
                <c:pt idx="6571">
                  <c:v>3.0095370370327146</c:v>
                </c:pt>
                <c:pt idx="6572">
                  <c:v>3.0097800925941556</c:v>
                </c:pt>
                <c:pt idx="6573">
                  <c:v>3.0099999999947613</c:v>
                </c:pt>
                <c:pt idx="6574">
                  <c:v>3.010254629625706</c:v>
                </c:pt>
                <c:pt idx="6575">
                  <c:v>3.0104861111103673</c:v>
                </c:pt>
                <c:pt idx="6576">
                  <c:v>3.0107291666645324</c:v>
                </c:pt>
                <c:pt idx="6577">
                  <c:v>3.0157407407386927</c:v>
                </c:pt>
                <c:pt idx="6578">
                  <c:v>3.0164351851854008</c:v>
                </c:pt>
                <c:pt idx="6579">
                  <c:v>3.0171412037016125</c:v>
                </c:pt>
                <c:pt idx="6580">
                  <c:v>3.017824074071541</c:v>
                </c:pt>
                <c:pt idx="6581">
                  <c:v>3.0185648148108157</c:v>
                </c:pt>
                <c:pt idx="6582">
                  <c:v>3.0192824074038072</c:v>
                </c:pt>
                <c:pt idx="6583">
                  <c:v>3.0199768518505152</c:v>
                </c:pt>
                <c:pt idx="6584">
                  <c:v>3.0207060185130103</c:v>
                </c:pt>
                <c:pt idx="6585">
                  <c:v>3.0214120370364981</c:v>
                </c:pt>
                <c:pt idx="6586">
                  <c:v>3.0221064814759302</c:v>
                </c:pt>
                <c:pt idx="6587">
                  <c:v>3.0228124999994179</c:v>
                </c:pt>
                <c:pt idx="6588">
                  <c:v>3.0235300925924093</c:v>
                </c:pt>
                <c:pt idx="6589">
                  <c:v>3.0242361111086211</c:v>
                </c:pt>
                <c:pt idx="6590">
                  <c:v>3.0248842592554865</c:v>
                </c:pt>
                <c:pt idx="6591">
                  <c:v>3.0254976851865649</c:v>
                </c:pt>
                <c:pt idx="6592">
                  <c:v>3.0260763888873043</c:v>
                </c:pt>
                <c:pt idx="6593">
                  <c:v>3.0266435185185401</c:v>
                </c:pt>
                <c:pt idx="6594">
                  <c:v>3.0272337962960592</c:v>
                </c:pt>
                <c:pt idx="6595">
                  <c:v>3.0278009259272949</c:v>
                </c:pt>
                <c:pt idx="6596">
                  <c:v>3.0283449074049713</c:v>
                </c:pt>
                <c:pt idx="6597">
                  <c:v>3.0301620370373712</c:v>
                </c:pt>
                <c:pt idx="6598">
                  <c:v>3.0302777777760639</c:v>
                </c:pt>
                <c:pt idx="6599">
                  <c:v>3.0304050925915362</c:v>
                </c:pt>
                <c:pt idx="6600">
                  <c:v>3.0305324074070086</c:v>
                </c:pt>
                <c:pt idx="6601">
                  <c:v>3.0306481481457013</c:v>
                </c:pt>
                <c:pt idx="6602">
                  <c:v>3.0307523148148903</c:v>
                </c:pt>
                <c:pt idx="6603">
                  <c:v>3.0308912036998663</c:v>
                </c:pt>
                <c:pt idx="6604">
                  <c:v>3.0311342592540313</c:v>
                </c:pt>
                <c:pt idx="6605">
                  <c:v>3.0312731481462833</c:v>
                </c:pt>
                <c:pt idx="6606">
                  <c:v>3.031388888884976</c:v>
                </c:pt>
                <c:pt idx="6607">
                  <c:v>3.0315162037004484</c:v>
                </c:pt>
                <c:pt idx="6608">
                  <c:v>3.0317013888852671</c:v>
                </c:pt>
                <c:pt idx="6609">
                  <c:v>3.0318402777775191</c:v>
                </c:pt>
                <c:pt idx="6610">
                  <c:v>3.0319791666624951</c:v>
                </c:pt>
                <c:pt idx="6611">
                  <c:v>3.0321064814779675</c:v>
                </c:pt>
                <c:pt idx="6612">
                  <c:v>3.0322569444397232</c:v>
                </c:pt>
                <c:pt idx="6613">
                  <c:v>3.0323958333319752</c:v>
                </c:pt>
                <c:pt idx="6614">
                  <c:v>3.0325231481474475</c:v>
                </c:pt>
                <c:pt idx="6615">
                  <c:v>3.0326851851859828</c:v>
                </c:pt>
                <c:pt idx="6616">
                  <c:v>3.0328009259246755</c:v>
                </c:pt>
                <c:pt idx="6617">
                  <c:v>3.0329282407401479</c:v>
                </c:pt>
                <c:pt idx="6618">
                  <c:v>3.0330902777786832</c:v>
                </c:pt>
                <c:pt idx="6619">
                  <c:v>3.0332175925941556</c:v>
                </c:pt>
                <c:pt idx="6620">
                  <c:v>3.0333680555559113</c:v>
                </c:pt>
                <c:pt idx="6621">
                  <c:v>3.0334953703713836</c:v>
                </c:pt>
                <c:pt idx="6622">
                  <c:v>3.03362268517958</c:v>
                </c:pt>
                <c:pt idx="6623">
                  <c:v>3.0337731481486117</c:v>
                </c:pt>
                <c:pt idx="6624">
                  <c:v>3.0339120370335877</c:v>
                </c:pt>
                <c:pt idx="6625">
                  <c:v>3.03403935184906</c:v>
                </c:pt>
                <c:pt idx="6626">
                  <c:v>3.0341898148108157</c:v>
                </c:pt>
                <c:pt idx="6627">
                  <c:v>3.0343287037030677</c:v>
                </c:pt>
                <c:pt idx="6628">
                  <c:v>3.0344791666648234</c:v>
                </c:pt>
                <c:pt idx="6629">
                  <c:v>3.0346296296265791</c:v>
                </c:pt>
                <c:pt idx="6630">
                  <c:v>3.0347569444420515</c:v>
                </c:pt>
                <c:pt idx="6631">
                  <c:v>3.0348842592575238</c:v>
                </c:pt>
                <c:pt idx="6632">
                  <c:v>3.0350231481497758</c:v>
                </c:pt>
                <c:pt idx="6633">
                  <c:v>3.0351504629579722</c:v>
                </c:pt>
                <c:pt idx="6634">
                  <c:v>3.0352893518502242</c:v>
                </c:pt>
                <c:pt idx="6635">
                  <c:v>3.0354398148119799</c:v>
                </c:pt>
                <c:pt idx="6636">
                  <c:v>3.0356365740735782</c:v>
                </c:pt>
                <c:pt idx="6637">
                  <c:v>3.0357523148122709</c:v>
                </c:pt>
                <c:pt idx="6638">
                  <c:v>3.0358796296277433</c:v>
                </c:pt>
                <c:pt idx="6639">
                  <c:v>3.035995370366436</c:v>
                </c:pt>
                <c:pt idx="6640">
                  <c:v>3.0361458333281917</c:v>
                </c:pt>
                <c:pt idx="6641">
                  <c:v>3.036273148143664</c:v>
                </c:pt>
                <c:pt idx="6642">
                  <c:v>3.0364004629591363</c:v>
                </c:pt>
                <c:pt idx="6643">
                  <c:v>3.0365624999976717</c:v>
                </c:pt>
                <c:pt idx="6644">
                  <c:v>3.036689814813144</c:v>
                </c:pt>
                <c:pt idx="6645">
                  <c:v>3.0368287036981201</c:v>
                </c:pt>
                <c:pt idx="6646">
                  <c:v>3.0369675925903721</c:v>
                </c:pt>
                <c:pt idx="6647">
                  <c:v>3.0371064814826241</c:v>
                </c:pt>
                <c:pt idx="6648">
                  <c:v>3.0372569444443798</c:v>
                </c:pt>
                <c:pt idx="6649">
                  <c:v>3.0373726851830725</c:v>
                </c:pt>
                <c:pt idx="6650">
                  <c:v>3.0375115740753245</c:v>
                </c:pt>
                <c:pt idx="6651">
                  <c:v>3.0376388888835208</c:v>
                </c:pt>
                <c:pt idx="6652">
                  <c:v>3.0377893518525525</c:v>
                </c:pt>
                <c:pt idx="6653">
                  <c:v>3.0379166666680248</c:v>
                </c:pt>
                <c:pt idx="6654">
                  <c:v>3.0380439814762212</c:v>
                </c:pt>
                <c:pt idx="6655">
                  <c:v>3.0381828703684732</c:v>
                </c:pt>
                <c:pt idx="6656">
                  <c:v>3.0383217592607252</c:v>
                </c:pt>
                <c:pt idx="6657">
                  <c:v>3.0384606481457013</c:v>
                </c:pt>
                <c:pt idx="6658">
                  <c:v>3.038611111107457</c:v>
                </c:pt>
                <c:pt idx="6659">
                  <c:v>3.0387615740692127</c:v>
                </c:pt>
                <c:pt idx="6660">
                  <c:v>3.0389004629614647</c:v>
                </c:pt>
                <c:pt idx="6661">
                  <c:v>3.041747685179871</c:v>
                </c:pt>
                <c:pt idx="6662">
                  <c:v>3.0419791666645324</c:v>
                </c:pt>
                <c:pt idx="6663">
                  <c:v>3.0422106481491937</c:v>
                </c:pt>
                <c:pt idx="6664">
                  <c:v>3.0424537037033588</c:v>
                </c:pt>
                <c:pt idx="6665">
                  <c:v>3.0426851851807442</c:v>
                </c:pt>
                <c:pt idx="6666">
                  <c:v>3.0429282407421852</c:v>
                </c:pt>
                <c:pt idx="6667">
                  <c:v>3.0431712962963502</c:v>
                </c:pt>
                <c:pt idx="6668">
                  <c:v>3.0434027777737356</c:v>
                </c:pt>
                <c:pt idx="6669">
                  <c:v>3.0436458333279006</c:v>
                </c:pt>
                <c:pt idx="6670">
                  <c:v>3.0437962962969323</c:v>
                </c:pt>
                <c:pt idx="6671">
                  <c:v>3.043912037035625</c:v>
                </c:pt>
                <c:pt idx="6672">
                  <c:v>3.044016203704814</c:v>
                </c:pt>
                <c:pt idx="6673">
                  <c:v>3.0441435185130103</c:v>
                </c:pt>
                <c:pt idx="6674">
                  <c:v>3.044259259258979</c:v>
                </c:pt>
                <c:pt idx="6675">
                  <c:v>3.0444212962975143</c:v>
                </c:pt>
                <c:pt idx="6676">
                  <c:v>3.0445486111057107</c:v>
                </c:pt>
                <c:pt idx="6677">
                  <c:v>3.0446759259211831</c:v>
                </c:pt>
                <c:pt idx="6678">
                  <c:v>3.0448379629597184</c:v>
                </c:pt>
                <c:pt idx="6679">
                  <c:v>3.0449652777751908</c:v>
                </c:pt>
                <c:pt idx="6680">
                  <c:v>3.0451041666674428</c:v>
                </c:pt>
                <c:pt idx="6681">
                  <c:v>3.0452546296291985</c:v>
                </c:pt>
                <c:pt idx="6682">
                  <c:v>3.0453819444446708</c:v>
                </c:pt>
                <c:pt idx="6683">
                  <c:v>3.0455092592601432</c:v>
                </c:pt>
                <c:pt idx="6684">
                  <c:v>3.0456365740756155</c:v>
                </c:pt>
                <c:pt idx="6685">
                  <c:v>3.0457870370373712</c:v>
                </c:pt>
                <c:pt idx="6686">
                  <c:v>3.0459143518528435</c:v>
                </c:pt>
                <c:pt idx="6687">
                  <c:v>3.0460532407378196</c:v>
                </c:pt>
                <c:pt idx="6688">
                  <c:v>3.0461805555532919</c:v>
                </c:pt>
                <c:pt idx="6689">
                  <c:v>3.0463310185150476</c:v>
                </c:pt>
                <c:pt idx="6690">
                  <c:v>3.0464814814768033</c:v>
                </c:pt>
                <c:pt idx="6691">
                  <c:v>3.0466203703690553</c:v>
                </c:pt>
                <c:pt idx="6692">
                  <c:v>3.0467592592540313</c:v>
                </c:pt>
                <c:pt idx="6693">
                  <c:v>3.0468865740695037</c:v>
                </c:pt>
                <c:pt idx="6694">
                  <c:v>3.047013888884976</c:v>
                </c:pt>
                <c:pt idx="6695">
                  <c:v>3.0471412037004484</c:v>
                </c:pt>
                <c:pt idx="6696">
                  <c:v>3.0472916666622041</c:v>
                </c:pt>
                <c:pt idx="6697">
                  <c:v>3.0474189814776764</c:v>
                </c:pt>
                <c:pt idx="6698">
                  <c:v>3.0475578703699284</c:v>
                </c:pt>
                <c:pt idx="6699">
                  <c:v>3.0477430555547471</c:v>
                </c:pt>
                <c:pt idx="6700">
                  <c:v>3.0478703703702195</c:v>
                </c:pt>
                <c:pt idx="6701">
                  <c:v>3.0479976851856918</c:v>
                </c:pt>
                <c:pt idx="6702">
                  <c:v>3.0481481481474475</c:v>
                </c:pt>
                <c:pt idx="6703">
                  <c:v>3.0482870370324235</c:v>
                </c:pt>
                <c:pt idx="6704">
                  <c:v>3.0484259259246755</c:v>
                </c:pt>
                <c:pt idx="6705">
                  <c:v>3.0485648148096516</c:v>
                </c:pt>
                <c:pt idx="6706">
                  <c:v>3.0487037037019036</c:v>
                </c:pt>
                <c:pt idx="6707">
                  <c:v>3.0488541666636593</c:v>
                </c:pt>
                <c:pt idx="6708">
                  <c:v>3.049004629625415</c:v>
                </c:pt>
                <c:pt idx="6709">
                  <c:v>3.049143518517667</c:v>
                </c:pt>
                <c:pt idx="6710">
                  <c:v>3.049282407402643</c:v>
                </c:pt>
                <c:pt idx="6711">
                  <c:v>3.049421296294895</c:v>
                </c:pt>
                <c:pt idx="6712">
                  <c:v>3.049560185179871</c:v>
                </c:pt>
                <c:pt idx="6713">
                  <c:v>3.0497106481489027</c:v>
                </c:pt>
                <c:pt idx="6714">
                  <c:v>3.0498726851801621</c:v>
                </c:pt>
                <c:pt idx="6715">
                  <c:v>3.0500347222186974</c:v>
                </c:pt>
                <c:pt idx="6716">
                  <c:v>3.0501736111109494</c:v>
                </c:pt>
                <c:pt idx="6717">
                  <c:v>3.0503356481494848</c:v>
                </c:pt>
                <c:pt idx="6718">
                  <c:v>3.0504861111112405</c:v>
                </c:pt>
                <c:pt idx="6719">
                  <c:v>3.0506365740729962</c:v>
                </c:pt>
                <c:pt idx="6720">
                  <c:v>3.0507870370347518</c:v>
                </c:pt>
                <c:pt idx="6721">
                  <c:v>3.0509374999965075</c:v>
                </c:pt>
                <c:pt idx="6722">
                  <c:v>3.0510879629582632</c:v>
                </c:pt>
                <c:pt idx="6723">
                  <c:v>3.0512152777737356</c:v>
                </c:pt>
                <c:pt idx="6724">
                  <c:v>3.0513657407354913</c:v>
                </c:pt>
                <c:pt idx="6725">
                  <c:v>3.0515162037045229</c:v>
                </c:pt>
                <c:pt idx="6726">
                  <c:v>3.0516666666662786</c:v>
                </c:pt>
                <c:pt idx="6727">
                  <c:v>3.051828703704814</c:v>
                </c:pt>
                <c:pt idx="6728">
                  <c:v>3.05196759258979</c:v>
                </c:pt>
                <c:pt idx="6729">
                  <c:v>3.0520949074052623</c:v>
                </c:pt>
                <c:pt idx="6730">
                  <c:v>3.0522569444437977</c:v>
                </c:pt>
                <c:pt idx="6731">
                  <c:v>3.052418981482333</c:v>
                </c:pt>
                <c:pt idx="6732">
                  <c:v>3.0525462962978054</c:v>
                </c:pt>
                <c:pt idx="6733">
                  <c:v>3.0526620370364981</c:v>
                </c:pt>
                <c:pt idx="6734">
                  <c:v>3.0528240740750334</c:v>
                </c:pt>
                <c:pt idx="6735">
                  <c:v>3.0529629629600095</c:v>
                </c:pt>
                <c:pt idx="6736">
                  <c:v>3.0531134259217652</c:v>
                </c:pt>
                <c:pt idx="6737">
                  <c:v>3.0532638888835208</c:v>
                </c:pt>
                <c:pt idx="6738">
                  <c:v>3.0534259259220562</c:v>
                </c:pt>
                <c:pt idx="6739">
                  <c:v>3.0535532407375285</c:v>
                </c:pt>
                <c:pt idx="6740">
                  <c:v>3.0536921296297805</c:v>
                </c:pt>
                <c:pt idx="6741">
                  <c:v>3.0538657407378196</c:v>
                </c:pt>
                <c:pt idx="6742">
                  <c:v>3.0540046296300716</c:v>
                </c:pt>
                <c:pt idx="6743">
                  <c:v>3.0541435185150476</c:v>
                </c:pt>
                <c:pt idx="6744">
                  <c:v>3.0542939814768033</c:v>
                </c:pt>
                <c:pt idx="6745">
                  <c:v>3.0544328703690553</c:v>
                </c:pt>
                <c:pt idx="6746">
                  <c:v>3.054583333330811</c:v>
                </c:pt>
                <c:pt idx="6747">
                  <c:v>3.054722222223063</c:v>
                </c:pt>
                <c:pt idx="6748">
                  <c:v>3.054861111108039</c:v>
                </c:pt>
                <c:pt idx="6749">
                  <c:v>3.0550115740697947</c:v>
                </c:pt>
                <c:pt idx="6750">
                  <c:v>3.0551388888852671</c:v>
                </c:pt>
                <c:pt idx="6751">
                  <c:v>3.0552893518470228</c:v>
                </c:pt>
                <c:pt idx="6752">
                  <c:v>3.0554398148160544</c:v>
                </c:pt>
                <c:pt idx="6753">
                  <c:v>3.0555787037010305</c:v>
                </c:pt>
                <c:pt idx="6754">
                  <c:v>3.0557060185165028</c:v>
                </c:pt>
                <c:pt idx="6755">
                  <c:v>3.0558796296245418</c:v>
                </c:pt>
                <c:pt idx="6756">
                  <c:v>3.0588425925889169</c:v>
                </c:pt>
                <c:pt idx="6757">
                  <c:v>3.0590624999967986</c:v>
                </c:pt>
                <c:pt idx="6758">
                  <c:v>3.0593171296277433</c:v>
                </c:pt>
                <c:pt idx="6759">
                  <c:v>3.0595486111124046</c:v>
                </c:pt>
                <c:pt idx="6760">
                  <c:v>3.05978009258979</c:v>
                </c:pt>
                <c:pt idx="6761">
                  <c:v>3.0600115740744513</c:v>
                </c:pt>
                <c:pt idx="6762">
                  <c:v>3.0602662036981201</c:v>
                </c:pt>
                <c:pt idx="6763">
                  <c:v>3.0604976851827814</c:v>
                </c:pt>
                <c:pt idx="6764">
                  <c:v>3.0607407407369465</c:v>
                </c:pt>
                <c:pt idx="6765">
                  <c:v>3.0609722222216078</c:v>
                </c:pt>
                <c:pt idx="6766">
                  <c:v>3.0612152777757728</c:v>
                </c:pt>
                <c:pt idx="6767">
                  <c:v>3.0683796296289074</c:v>
                </c:pt>
                <c:pt idx="6768">
                  <c:v>3.0690856481451192</c:v>
                </c:pt>
                <c:pt idx="6769">
                  <c:v>3.0697800925918273</c:v>
                </c:pt>
                <c:pt idx="6770">
                  <c:v>3.070486111108039</c:v>
                </c:pt>
                <c:pt idx="6771">
                  <c:v>3.0711805555547471</c:v>
                </c:pt>
                <c:pt idx="6772">
                  <c:v>3.0718750000014552</c:v>
                </c:pt>
                <c:pt idx="6773">
                  <c:v>3.07261574074073</c:v>
                </c:pt>
                <c:pt idx="6774">
                  <c:v>3.0733217592569417</c:v>
                </c:pt>
                <c:pt idx="6775">
                  <c:v>3.0743287037039408</c:v>
                </c:pt>
                <c:pt idx="6776">
                  <c:v>3.0753472222204437</c:v>
                </c:pt>
                <c:pt idx="6777">
                  <c:v>3.0763773148137261</c:v>
                </c:pt>
                <c:pt idx="6778">
                  <c:v>3.0774074074070086</c:v>
                </c:pt>
                <c:pt idx="6779">
                  <c:v>3.0784259259235114</c:v>
                </c:pt>
                <c:pt idx="6780">
                  <c:v>3.0794560185167938</c:v>
                </c:pt>
                <c:pt idx="6781">
                  <c:v>3.080289351848478</c:v>
                </c:pt>
                <c:pt idx="6782">
                  <c:v>3.0811226851801621</c:v>
                </c:pt>
                <c:pt idx="6783">
                  <c:v>3.0819560185191222</c:v>
                </c:pt>
                <c:pt idx="6784">
                  <c:v>3.0827893518508063</c:v>
                </c:pt>
                <c:pt idx="6785">
                  <c:v>3.0836226851824904</c:v>
                </c:pt>
                <c:pt idx="6786">
                  <c:v>3.0844675925909542</c:v>
                </c:pt>
                <c:pt idx="6787">
                  <c:v>3.0853009259226383</c:v>
                </c:pt>
                <c:pt idx="6788">
                  <c:v>3.0860648148154723</c:v>
                </c:pt>
                <c:pt idx="6789">
                  <c:v>3.0868287037010305</c:v>
                </c:pt>
                <c:pt idx="6790">
                  <c:v>3.0875925925938645</c:v>
                </c:pt>
                <c:pt idx="6791">
                  <c:v>3.0883564814794227</c:v>
                </c:pt>
                <c:pt idx="6792">
                  <c:v>3.0891203703649808</c:v>
                </c:pt>
                <c:pt idx="6793">
                  <c:v>3.0898958333345945</c:v>
                </c:pt>
                <c:pt idx="6794">
                  <c:v>3.0916550925903721</c:v>
                </c:pt>
                <c:pt idx="6795">
                  <c:v>3.0917939814826241</c:v>
                </c:pt>
                <c:pt idx="6796">
                  <c:v>3.0918981481445371</c:v>
                </c:pt>
                <c:pt idx="6797">
                  <c:v>3.0920254629600095</c:v>
                </c:pt>
                <c:pt idx="6798">
                  <c:v>3.0921412036987022</c:v>
                </c:pt>
                <c:pt idx="6799">
                  <c:v>3.0922685185141745</c:v>
                </c:pt>
                <c:pt idx="6800">
                  <c:v>3.0923958333296468</c:v>
                </c:pt>
                <c:pt idx="6801">
                  <c:v>3.0925347222218988</c:v>
                </c:pt>
                <c:pt idx="6802">
                  <c:v>3.0926736111068749</c:v>
                </c:pt>
                <c:pt idx="6803">
                  <c:v>3.0928124999991269</c:v>
                </c:pt>
                <c:pt idx="6804">
                  <c:v>3.0929513888841029</c:v>
                </c:pt>
                <c:pt idx="6805">
                  <c:v>3.0930902777763549</c:v>
                </c:pt>
                <c:pt idx="6806">
                  <c:v>3.0932175925918273</c:v>
                </c:pt>
                <c:pt idx="6807">
                  <c:v>3.0933564814768033</c:v>
                </c:pt>
                <c:pt idx="6808">
                  <c:v>3.093506944445835</c:v>
                </c:pt>
                <c:pt idx="6809">
                  <c:v>3.0936574074075907</c:v>
                </c:pt>
                <c:pt idx="6810">
                  <c:v>3.0938078703693463</c:v>
                </c:pt>
                <c:pt idx="6811">
                  <c:v>3.0939351851848187</c:v>
                </c:pt>
                <c:pt idx="6812">
                  <c:v>3.0940856481465744</c:v>
                </c:pt>
                <c:pt idx="6813">
                  <c:v>3.0942245370315504</c:v>
                </c:pt>
                <c:pt idx="6814">
                  <c:v>3.0943634259238024</c:v>
                </c:pt>
                <c:pt idx="6815">
                  <c:v>3.0945023148160544</c:v>
                </c:pt>
                <c:pt idx="6816">
                  <c:v>3.0946412037010305</c:v>
                </c:pt>
                <c:pt idx="6817">
                  <c:v>3.0947685185165028</c:v>
                </c:pt>
                <c:pt idx="6818">
                  <c:v>3.0949189814782585</c:v>
                </c:pt>
                <c:pt idx="6819">
                  <c:v>3.0950694444400142</c:v>
                </c:pt>
                <c:pt idx="6820">
                  <c:v>3.0952083333322662</c:v>
                </c:pt>
                <c:pt idx="6821">
                  <c:v>3.0953587962940219</c:v>
                </c:pt>
                <c:pt idx="6822">
                  <c:v>3.0955092592557776</c:v>
                </c:pt>
                <c:pt idx="6823">
                  <c:v>3.0956481481480296</c:v>
                </c:pt>
                <c:pt idx="6824">
                  <c:v>3.0958333333328483</c:v>
                </c:pt>
                <c:pt idx="6825">
                  <c:v>3.095983796294604</c:v>
                </c:pt>
                <c:pt idx="6826">
                  <c:v>3.09612268517958</c:v>
                </c:pt>
                <c:pt idx="6827">
                  <c:v>3.0962499999950523</c:v>
                </c:pt>
                <c:pt idx="6828">
                  <c:v>3.096400462964084</c:v>
                </c:pt>
                <c:pt idx="6829">
                  <c:v>3.0965509259258397</c:v>
                </c:pt>
                <c:pt idx="6830">
                  <c:v>3.0967013888875954</c:v>
                </c:pt>
                <c:pt idx="6831">
                  <c:v>3.0968287037030677</c:v>
                </c:pt>
                <c:pt idx="6832">
                  <c:v>3.0970023148111068</c:v>
                </c:pt>
                <c:pt idx="6833">
                  <c:v>3.0971643518496421</c:v>
                </c:pt>
                <c:pt idx="6834">
                  <c:v>3.0973148148113978</c:v>
                </c:pt>
                <c:pt idx="6835">
                  <c:v>3.0974652777731535</c:v>
                </c:pt>
                <c:pt idx="6836">
                  <c:v>3.0976273148116888</c:v>
                </c:pt>
                <c:pt idx="6837">
                  <c:v>3.0977893518502242</c:v>
                </c:pt>
                <c:pt idx="6838">
                  <c:v>3.0979282407352002</c:v>
                </c:pt>
                <c:pt idx="6839">
                  <c:v>3.0980902777737356</c:v>
                </c:pt>
                <c:pt idx="6840">
                  <c:v>3.0982523148122709</c:v>
                </c:pt>
                <c:pt idx="6841">
                  <c:v>3.0984143518508063</c:v>
                </c:pt>
                <c:pt idx="6842">
                  <c:v>3.098564814812562</c:v>
                </c:pt>
                <c:pt idx="6843">
                  <c:v>3.098703703704814</c:v>
                </c:pt>
                <c:pt idx="6844">
                  <c:v>3.0988657407360733</c:v>
                </c:pt>
                <c:pt idx="6845">
                  <c:v>3.0990046296283253</c:v>
                </c:pt>
                <c:pt idx="6846">
                  <c:v>3.0991666666668607</c:v>
                </c:pt>
                <c:pt idx="6847">
                  <c:v>3.0993055555518367</c:v>
                </c:pt>
                <c:pt idx="6848">
                  <c:v>3.0994560185135924</c:v>
                </c:pt>
                <c:pt idx="6849">
                  <c:v>3.0996180555521278</c:v>
                </c:pt>
                <c:pt idx="6850">
                  <c:v>3.1025578703702195</c:v>
                </c:pt>
                <c:pt idx="6851">
                  <c:v>3.1028125000011642</c:v>
                </c:pt>
                <c:pt idx="6852">
                  <c:v>3.1030439814785495</c:v>
                </c:pt>
                <c:pt idx="6853">
                  <c:v>3.1032870370327146</c:v>
                </c:pt>
                <c:pt idx="6854">
                  <c:v>3.1035185185173759</c:v>
                </c:pt>
                <c:pt idx="6855">
                  <c:v>3.1037499999947613</c:v>
                </c:pt>
                <c:pt idx="6856">
                  <c:v>3.1039930555562023</c:v>
                </c:pt>
                <c:pt idx="6857">
                  <c:v>3.1042245370335877</c:v>
                </c:pt>
                <c:pt idx="6858">
                  <c:v>3.1044675925877527</c:v>
                </c:pt>
                <c:pt idx="6859">
                  <c:v>3.1097685185159207</c:v>
                </c:pt>
                <c:pt idx="6860">
                  <c:v>3.1104513888858492</c:v>
                </c:pt>
                <c:pt idx="6861">
                  <c:v>3.1111689814788406</c:v>
                </c:pt>
                <c:pt idx="6862">
                  <c:v>3.1118634259255487</c:v>
                </c:pt>
                <c:pt idx="6863">
                  <c:v>3.1125925925880438</c:v>
                </c:pt>
                <c:pt idx="6864">
                  <c:v>3.1136458333348855</c:v>
                </c:pt>
                <c:pt idx="6865">
                  <c:v>3.1147222222207347</c:v>
                </c:pt>
                <c:pt idx="6866">
                  <c:v>3.1157523148140172</c:v>
                </c:pt>
                <c:pt idx="6867">
                  <c:v>3.116840277776646</c:v>
                </c:pt>
                <c:pt idx="6868">
                  <c:v>3.1179050925929914</c:v>
                </c:pt>
                <c:pt idx="6869">
                  <c:v>3.1187500000014552</c:v>
                </c:pt>
                <c:pt idx="6870">
                  <c:v>3.1196527777792653</c:v>
                </c:pt>
                <c:pt idx="6871">
                  <c:v>3.1204861111109494</c:v>
                </c:pt>
                <c:pt idx="6872">
                  <c:v>3.1215393518505152</c:v>
                </c:pt>
                <c:pt idx="6873">
                  <c:v>3.1223958333284827</c:v>
                </c:pt>
                <c:pt idx="6874">
                  <c:v>3.1233912036987022</c:v>
                </c:pt>
                <c:pt idx="6875">
                  <c:v>3.1242592592607252</c:v>
                </c:pt>
                <c:pt idx="6876">
                  <c:v>3.1251504629617557</c:v>
                </c:pt>
                <c:pt idx="6877">
                  <c:v>3.1259953703702195</c:v>
                </c:pt>
                <c:pt idx="6878">
                  <c:v>3.1268287037019036</c:v>
                </c:pt>
                <c:pt idx="6879">
                  <c:v>3.1276736111103673</c:v>
                </c:pt>
                <c:pt idx="6880">
                  <c:v>3.1294212962966412</c:v>
                </c:pt>
                <c:pt idx="6881">
                  <c:v>3.1295370370353339</c:v>
                </c:pt>
                <c:pt idx="6882">
                  <c:v>3.1296643518508063</c:v>
                </c:pt>
                <c:pt idx="6883">
                  <c:v>3.1297685185199953</c:v>
                </c:pt>
                <c:pt idx="6884">
                  <c:v>3.1299074074049713</c:v>
                </c:pt>
                <c:pt idx="6885">
                  <c:v>3.1300810185130103</c:v>
                </c:pt>
                <c:pt idx="6886">
                  <c:v>3.1302083333284827</c:v>
                </c:pt>
                <c:pt idx="6887">
                  <c:v>3.130405092590081</c:v>
                </c:pt>
                <c:pt idx="6888">
                  <c:v>3.130543981482333</c:v>
                </c:pt>
                <c:pt idx="6889">
                  <c:v>3.1306712962978054</c:v>
                </c:pt>
                <c:pt idx="6890">
                  <c:v>3.1307986111060018</c:v>
                </c:pt>
                <c:pt idx="6891">
                  <c:v>3.1309259259214741</c:v>
                </c:pt>
                <c:pt idx="6892">
                  <c:v>3.1310763888905058</c:v>
                </c:pt>
                <c:pt idx="6893">
                  <c:v>3.1312037036987022</c:v>
                </c:pt>
                <c:pt idx="6894">
                  <c:v>3.1313541666677338</c:v>
                </c:pt>
                <c:pt idx="6895">
                  <c:v>3.1314814814759302</c:v>
                </c:pt>
                <c:pt idx="6896">
                  <c:v>3.1316203703681822</c:v>
                </c:pt>
                <c:pt idx="6897">
                  <c:v>3.1317592592604342</c:v>
                </c:pt>
                <c:pt idx="6898">
                  <c:v>3.1319097222221899</c:v>
                </c:pt>
                <c:pt idx="6899">
                  <c:v>3.1320601851839456</c:v>
                </c:pt>
                <c:pt idx="6900">
                  <c:v>3.1321874999994179</c:v>
                </c:pt>
                <c:pt idx="6901">
                  <c:v>3.1323379629611736</c:v>
                </c:pt>
                <c:pt idx="6902">
                  <c:v>3.1324768518534256</c:v>
                </c:pt>
                <c:pt idx="6903">
                  <c:v>3.1326157407384017</c:v>
                </c:pt>
                <c:pt idx="6904">
                  <c:v>3.1327662037001573</c:v>
                </c:pt>
                <c:pt idx="6905">
                  <c:v>3.1329050925924093</c:v>
                </c:pt>
                <c:pt idx="6906">
                  <c:v>3.1330439814773854</c:v>
                </c:pt>
                <c:pt idx="6907">
                  <c:v>3.1331828703696374</c:v>
                </c:pt>
                <c:pt idx="6908">
                  <c:v>3.1333333333313931</c:v>
                </c:pt>
                <c:pt idx="6909">
                  <c:v>3.1334837962931488</c:v>
                </c:pt>
                <c:pt idx="6910">
                  <c:v>3.1336342592549045</c:v>
                </c:pt>
                <c:pt idx="6911">
                  <c:v>3.1337847222166602</c:v>
                </c:pt>
                <c:pt idx="6912">
                  <c:v>3.1339351851856918</c:v>
                </c:pt>
                <c:pt idx="6913">
                  <c:v>3.1340856481474475</c:v>
                </c:pt>
                <c:pt idx="6914">
                  <c:v>3.1342245370324235</c:v>
                </c:pt>
                <c:pt idx="6915">
                  <c:v>3.1343750000014552</c:v>
                </c:pt>
                <c:pt idx="6916">
                  <c:v>3.1345370370327146</c:v>
                </c:pt>
                <c:pt idx="6917">
                  <c:v>3.1346759259249666</c:v>
                </c:pt>
                <c:pt idx="6918">
                  <c:v>3.1348379629635019</c:v>
                </c:pt>
                <c:pt idx="6919">
                  <c:v>3.1350347222178243</c:v>
                </c:pt>
                <c:pt idx="6920">
                  <c:v>3.1351736111100763</c:v>
                </c:pt>
                <c:pt idx="6921">
                  <c:v>3.135289351848769</c:v>
                </c:pt>
                <c:pt idx="6922">
                  <c:v>3.1354513888873043</c:v>
                </c:pt>
                <c:pt idx="6923">
                  <c:v>3.1356134259258397</c:v>
                </c:pt>
                <c:pt idx="6924">
                  <c:v>3.1357638888875954</c:v>
                </c:pt>
                <c:pt idx="6925">
                  <c:v>3.1359374999956344</c:v>
                </c:pt>
                <c:pt idx="6926">
                  <c:v>3.1360879629573901</c:v>
                </c:pt>
                <c:pt idx="6927">
                  <c:v>3.1362499999959255</c:v>
                </c:pt>
                <c:pt idx="6928">
                  <c:v>3.1364004629576812</c:v>
                </c:pt>
                <c:pt idx="6929">
                  <c:v>3.1365624999962165</c:v>
                </c:pt>
                <c:pt idx="6930">
                  <c:v>3.1367129629579722</c:v>
                </c:pt>
                <c:pt idx="6931">
                  <c:v>3.1368402777734445</c:v>
                </c:pt>
                <c:pt idx="6932">
                  <c:v>3.1369907407352002</c:v>
                </c:pt>
                <c:pt idx="6933">
                  <c:v>3.1371412037042319</c:v>
                </c:pt>
                <c:pt idx="6934">
                  <c:v>3.1372916666659876</c:v>
                </c:pt>
                <c:pt idx="6935">
                  <c:v>3.1374537037045229</c:v>
                </c:pt>
                <c:pt idx="6936">
                  <c:v>3.1375810185199953</c:v>
                </c:pt>
                <c:pt idx="6937">
                  <c:v>3.137731481481751</c:v>
                </c:pt>
                <c:pt idx="6938">
                  <c:v>3.137870370366727</c:v>
                </c:pt>
                <c:pt idx="6939">
                  <c:v>3.1380208333284827</c:v>
                </c:pt>
                <c:pt idx="6940">
                  <c:v>3.138182870367018</c:v>
                </c:pt>
                <c:pt idx="6941">
                  <c:v>3.1383101851824904</c:v>
                </c:pt>
                <c:pt idx="6942">
                  <c:v>3.1384490740747424</c:v>
                </c:pt>
                <c:pt idx="6943">
                  <c:v>3.1386111111060018</c:v>
                </c:pt>
                <c:pt idx="6944">
                  <c:v>3.1418287037013215</c:v>
                </c:pt>
                <c:pt idx="6945">
                  <c:v>3.1420833333322662</c:v>
                </c:pt>
                <c:pt idx="6946">
                  <c:v>3.1423148148096516</c:v>
                </c:pt>
                <c:pt idx="6947">
                  <c:v>3.1425462962943129</c:v>
                </c:pt>
                <c:pt idx="6948">
                  <c:v>3.142789351848478</c:v>
                </c:pt>
                <c:pt idx="6949">
                  <c:v>3.1430208333331393</c:v>
                </c:pt>
                <c:pt idx="6950">
                  <c:v>3.1432523148105247</c:v>
                </c:pt>
                <c:pt idx="6951">
                  <c:v>3.1434953703719657</c:v>
                </c:pt>
                <c:pt idx="6952">
                  <c:v>3.1436805555567844</c:v>
                </c:pt>
                <c:pt idx="6953">
                  <c:v>3.1438078703649808</c:v>
                </c:pt>
                <c:pt idx="6954">
                  <c:v>3.1439351851804531</c:v>
                </c:pt>
                <c:pt idx="6955">
                  <c:v>3.1440740740727051</c:v>
                </c:pt>
                <c:pt idx="6956">
                  <c:v>3.1441898148113978</c:v>
                </c:pt>
                <c:pt idx="6957">
                  <c:v>3.1443287037036498</c:v>
                </c:pt>
                <c:pt idx="6958">
                  <c:v>3.1444560185191222</c:v>
                </c:pt>
                <c:pt idx="6959">
                  <c:v>3.1445949074040982</c:v>
                </c:pt>
                <c:pt idx="6960">
                  <c:v>3.1447453703658539</c:v>
                </c:pt>
                <c:pt idx="6961">
                  <c:v>3.1449189814811689</c:v>
                </c:pt>
                <c:pt idx="6962">
                  <c:v>3.1450694444429246</c:v>
                </c:pt>
                <c:pt idx="6963">
                  <c:v>3.1452314814814599</c:v>
                </c:pt>
                <c:pt idx="6964">
                  <c:v>3.145370370366436</c:v>
                </c:pt>
                <c:pt idx="6965">
                  <c:v>3.145543981481751</c:v>
                </c:pt>
                <c:pt idx="6966">
                  <c:v>3.1456944444435067</c:v>
                </c:pt>
                <c:pt idx="6967">
                  <c:v>3.145821759258979</c:v>
                </c:pt>
                <c:pt idx="6968">
                  <c:v>3.145995370367018</c:v>
                </c:pt>
                <c:pt idx="6969">
                  <c:v>3.14613425925927</c:v>
                </c:pt>
                <c:pt idx="6970">
                  <c:v>3.1462962962978054</c:v>
                </c:pt>
                <c:pt idx="6971">
                  <c:v>3.1464467592595611</c:v>
                </c:pt>
                <c:pt idx="6972">
                  <c:v>3.1465972222213168</c:v>
                </c:pt>
                <c:pt idx="6973">
                  <c:v>3.1467476851830725</c:v>
                </c:pt>
                <c:pt idx="6974">
                  <c:v>3.1469097222216078</c:v>
                </c:pt>
                <c:pt idx="6975">
                  <c:v>3.1470601851833635</c:v>
                </c:pt>
                <c:pt idx="6976">
                  <c:v>3.1472106481451192</c:v>
                </c:pt>
                <c:pt idx="6977">
                  <c:v>3.1473495370373712</c:v>
                </c:pt>
                <c:pt idx="6978">
                  <c:v>3.1475115740686306</c:v>
                </c:pt>
                <c:pt idx="6979">
                  <c:v>3.1476620370376622</c:v>
                </c:pt>
                <c:pt idx="6980">
                  <c:v>3.1478124999994179</c:v>
                </c:pt>
                <c:pt idx="6981">
                  <c:v>3.1479629629611736</c:v>
                </c:pt>
                <c:pt idx="6982">
                  <c:v>3.1481365740692127</c:v>
                </c:pt>
                <c:pt idx="6983">
                  <c:v>3.1482523148151813</c:v>
                </c:pt>
                <c:pt idx="6984">
                  <c:v>3.1483912037001573</c:v>
                </c:pt>
                <c:pt idx="6985">
                  <c:v>3.1485300925924093</c:v>
                </c:pt>
                <c:pt idx="6986">
                  <c:v>3.1486574074078817</c:v>
                </c:pt>
                <c:pt idx="6987">
                  <c:v>3.1487962962928577</c:v>
                </c:pt>
                <c:pt idx="6988">
                  <c:v>3.1489236111083301</c:v>
                </c:pt>
                <c:pt idx="6989">
                  <c:v>3.1490740740700858</c:v>
                </c:pt>
                <c:pt idx="6990">
                  <c:v>3.1492129629623378</c:v>
                </c:pt>
                <c:pt idx="6991">
                  <c:v>3.1493634259240935</c:v>
                </c:pt>
                <c:pt idx="6992">
                  <c:v>3.1494791666627862</c:v>
                </c:pt>
                <c:pt idx="6993">
                  <c:v>3.1496180555550382</c:v>
                </c:pt>
                <c:pt idx="6994">
                  <c:v>3.1497685185167938</c:v>
                </c:pt>
                <c:pt idx="6995">
                  <c:v>3.1499074074090458</c:v>
                </c:pt>
                <c:pt idx="6996">
                  <c:v>3.1500347222172422</c:v>
                </c:pt>
                <c:pt idx="6997">
                  <c:v>3.1501967592557776</c:v>
                </c:pt>
                <c:pt idx="6998">
                  <c:v>3.1503356481480296</c:v>
                </c:pt>
                <c:pt idx="6999">
                  <c:v>3.1504745370330056</c:v>
                </c:pt>
                <c:pt idx="7000">
                  <c:v>3.1506134259252576</c:v>
                </c:pt>
                <c:pt idx="7001">
                  <c:v>3.1507638888870133</c:v>
                </c:pt>
                <c:pt idx="7002">
                  <c:v>3.1509027777792653</c:v>
                </c:pt>
                <c:pt idx="7003">
                  <c:v>3.151053240741021</c:v>
                </c:pt>
                <c:pt idx="7004">
                  <c:v>3.1511689814797137</c:v>
                </c:pt>
                <c:pt idx="7005">
                  <c:v>3.1513194444414694</c:v>
                </c:pt>
                <c:pt idx="7006">
                  <c:v>3.1514583333337214</c:v>
                </c:pt>
                <c:pt idx="7007">
                  <c:v>3.1516087962954771</c:v>
                </c:pt>
                <c:pt idx="7008">
                  <c:v>3.1517476851804531</c:v>
                </c:pt>
                <c:pt idx="7009">
                  <c:v>3.1518981481494848</c:v>
                </c:pt>
                <c:pt idx="7010">
                  <c:v>3.1520370370344608</c:v>
                </c:pt>
                <c:pt idx="7011">
                  <c:v>3.1521874999962165</c:v>
                </c:pt>
                <c:pt idx="7012">
                  <c:v>3.1523263888884685</c:v>
                </c:pt>
                <c:pt idx="7013">
                  <c:v>3.1525231481427909</c:v>
                </c:pt>
                <c:pt idx="7014">
                  <c:v>3.1526504629582632</c:v>
                </c:pt>
                <c:pt idx="7015">
                  <c:v>3.1527777777737356</c:v>
                </c:pt>
                <c:pt idx="7016">
                  <c:v>3.1529166666659876</c:v>
                </c:pt>
                <c:pt idx="7017">
                  <c:v>3.1530671296277433</c:v>
                </c:pt>
                <c:pt idx="7018">
                  <c:v>3.1532291666662786</c:v>
                </c:pt>
                <c:pt idx="7019">
                  <c:v>3.1533680555512547</c:v>
                </c:pt>
                <c:pt idx="7020">
                  <c:v>3.1535185185130103</c:v>
                </c:pt>
                <c:pt idx="7021">
                  <c:v>3.153668981482042</c:v>
                </c:pt>
                <c:pt idx="7022">
                  <c:v>3.153842592590081</c:v>
                </c:pt>
                <c:pt idx="7023">
                  <c:v>3.153981481482333</c:v>
                </c:pt>
                <c:pt idx="7024">
                  <c:v>3.1541203703673091</c:v>
                </c:pt>
                <c:pt idx="7025">
                  <c:v>3.1542708333290648</c:v>
                </c:pt>
                <c:pt idx="7026">
                  <c:v>3.1544328703676001</c:v>
                </c:pt>
                <c:pt idx="7027">
                  <c:v>3.1545949074061355</c:v>
                </c:pt>
                <c:pt idx="7028">
                  <c:v>3.1547453703678912</c:v>
                </c:pt>
                <c:pt idx="7029">
                  <c:v>3.1549189814759302</c:v>
                </c:pt>
                <c:pt idx="7030">
                  <c:v>3.1550694444449618</c:v>
                </c:pt>
                <c:pt idx="7031">
                  <c:v>3.1552314814762212</c:v>
                </c:pt>
                <c:pt idx="7032">
                  <c:v>3.1553935185147566</c:v>
                </c:pt>
                <c:pt idx="7033">
                  <c:v>3.1555555555532919</c:v>
                </c:pt>
                <c:pt idx="7034">
                  <c:v>3.1557175925918273</c:v>
                </c:pt>
                <c:pt idx="7035">
                  <c:v>3.1558796296303626</c:v>
                </c:pt>
                <c:pt idx="7036">
                  <c:v>3.1560532407384017</c:v>
                </c:pt>
                <c:pt idx="7037">
                  <c:v>3.1562037037001573</c:v>
                </c:pt>
                <c:pt idx="7038">
                  <c:v>3.159074074072123</c:v>
                </c:pt>
                <c:pt idx="7039">
                  <c:v>3.1593287037030677</c:v>
                </c:pt>
                <c:pt idx="7040">
                  <c:v>3.1595486111109494</c:v>
                </c:pt>
                <c:pt idx="7041">
                  <c:v>3.1597916666651145</c:v>
                </c:pt>
                <c:pt idx="7042">
                  <c:v>3.1600347222192795</c:v>
                </c:pt>
                <c:pt idx="7043">
                  <c:v>3.1602662037039408</c:v>
                </c:pt>
                <c:pt idx="7044">
                  <c:v>3.1605092592581059</c:v>
                </c:pt>
                <c:pt idx="7045">
                  <c:v>3.1607407407354913</c:v>
                </c:pt>
                <c:pt idx="7046">
                  <c:v>3.1609837962969323</c:v>
                </c:pt>
                <c:pt idx="7047">
                  <c:v>3.1612268518510973</c:v>
                </c:pt>
                <c:pt idx="7048">
                  <c:v>3.161377314812853</c:v>
                </c:pt>
                <c:pt idx="7049">
                  <c:v>3.161516203705105</c:v>
                </c:pt>
                <c:pt idx="7050">
                  <c:v>3.1616435185133014</c:v>
                </c:pt>
                <c:pt idx="7051">
                  <c:v>3.1617708333287737</c:v>
                </c:pt>
                <c:pt idx="7052">
                  <c:v>3.1619097222210257</c:v>
                </c:pt>
                <c:pt idx="7053">
                  <c:v>3.1620254629597184</c:v>
                </c:pt>
                <c:pt idx="7054">
                  <c:v>3.1621527777751908</c:v>
                </c:pt>
                <c:pt idx="7055">
                  <c:v>3.1623379629600095</c:v>
                </c:pt>
                <c:pt idx="7056">
                  <c:v>3.1624768518522615</c:v>
                </c:pt>
                <c:pt idx="7057">
                  <c:v>3.1626273148140172</c:v>
                </c:pt>
                <c:pt idx="7058">
                  <c:v>3.1627777777757728</c:v>
                </c:pt>
                <c:pt idx="7059">
                  <c:v>3.1629166666680248</c:v>
                </c:pt>
                <c:pt idx="7060">
                  <c:v>3.1630671296297805</c:v>
                </c:pt>
                <c:pt idx="7061">
                  <c:v>3.1632291666683159</c:v>
                </c:pt>
                <c:pt idx="7062">
                  <c:v>3.1633796296300716</c:v>
                </c:pt>
                <c:pt idx="7063">
                  <c:v>3.1635185185150476</c:v>
                </c:pt>
                <c:pt idx="7064">
                  <c:v>3.1636689814768033</c:v>
                </c:pt>
                <c:pt idx="7065">
                  <c:v>3.1638310185153387</c:v>
                </c:pt>
                <c:pt idx="7066">
                  <c:v>3.1639814814770943</c:v>
                </c:pt>
                <c:pt idx="7067">
                  <c:v>3.1641203703693463</c:v>
                </c:pt>
                <c:pt idx="7068">
                  <c:v>3.1642939814773854</c:v>
                </c:pt>
                <c:pt idx="7069">
                  <c:v>3.1644328703696374</c:v>
                </c:pt>
                <c:pt idx="7070">
                  <c:v>3.1645833333313931</c:v>
                </c:pt>
                <c:pt idx="7071">
                  <c:v>3.1647222222236451</c:v>
                </c:pt>
                <c:pt idx="7072">
                  <c:v>3.1648842592549045</c:v>
                </c:pt>
                <c:pt idx="7073">
                  <c:v>3.1650462962934398</c:v>
                </c:pt>
                <c:pt idx="7074">
                  <c:v>3.1651851851856918</c:v>
                </c:pt>
                <c:pt idx="7075">
                  <c:v>3.1653356481474475</c:v>
                </c:pt>
                <c:pt idx="7076">
                  <c:v>3.1654861111092032</c:v>
                </c:pt>
                <c:pt idx="7077">
                  <c:v>3.1656134259246755</c:v>
                </c:pt>
                <c:pt idx="7078">
                  <c:v>3.1657523148096516</c:v>
                </c:pt>
                <c:pt idx="7079">
                  <c:v>3.1658796296251239</c:v>
                </c:pt>
                <c:pt idx="7080">
                  <c:v>3.1660416666636593</c:v>
                </c:pt>
                <c:pt idx="7081">
                  <c:v>3.1661805555559113</c:v>
                </c:pt>
                <c:pt idx="7082">
                  <c:v>3.1663194444408873</c:v>
                </c:pt>
                <c:pt idx="7083">
                  <c:v>3.1664814814794227</c:v>
                </c:pt>
                <c:pt idx="7084">
                  <c:v>3.166643518517958</c:v>
                </c:pt>
                <c:pt idx="7085">
                  <c:v>3.1668055555564933</c:v>
                </c:pt>
                <c:pt idx="7086">
                  <c:v>3.1669444444414694</c:v>
                </c:pt>
                <c:pt idx="7087">
                  <c:v>3.1670949074032251</c:v>
                </c:pt>
                <c:pt idx="7088">
                  <c:v>3.1672453703649808</c:v>
                </c:pt>
                <c:pt idx="7089">
                  <c:v>3.1673958333340124</c:v>
                </c:pt>
                <c:pt idx="7090">
                  <c:v>3.1675694444420515</c:v>
                </c:pt>
                <c:pt idx="7091">
                  <c:v>3.1677199074038072</c:v>
                </c:pt>
                <c:pt idx="7092">
                  <c:v>3.1678819444423425</c:v>
                </c:pt>
                <c:pt idx="7093">
                  <c:v>3.1680439814808778</c:v>
                </c:pt>
                <c:pt idx="7094">
                  <c:v>3.1682291666656965</c:v>
                </c:pt>
                <c:pt idx="7095">
                  <c:v>3.1684027777737356</c:v>
                </c:pt>
                <c:pt idx="7096">
                  <c:v>3.1685532407354913</c:v>
                </c:pt>
                <c:pt idx="7097">
                  <c:v>3.1687152777740266</c:v>
                </c:pt>
                <c:pt idx="7098">
                  <c:v>3.1688657407357823</c:v>
                </c:pt>
                <c:pt idx="7099">
                  <c:v>3.169016203704814</c:v>
                </c:pt>
                <c:pt idx="7100">
                  <c:v>3.1691782407360733</c:v>
                </c:pt>
                <c:pt idx="7101">
                  <c:v>3.1693055555515457</c:v>
                </c:pt>
                <c:pt idx="7102">
                  <c:v>3.1694560185133014</c:v>
                </c:pt>
                <c:pt idx="7103">
                  <c:v>3.169606481482333</c:v>
                </c:pt>
                <c:pt idx="7104">
                  <c:v>3.1697453703673091</c:v>
                </c:pt>
                <c:pt idx="7105">
                  <c:v>3.1698958333290648</c:v>
                </c:pt>
                <c:pt idx="7106">
                  <c:v>3.1700347222213168</c:v>
                </c:pt>
                <c:pt idx="7107">
                  <c:v>3.1701851851830725</c:v>
                </c:pt>
                <c:pt idx="7108">
                  <c:v>3.1703587962911115</c:v>
                </c:pt>
                <c:pt idx="7109">
                  <c:v>3.1704861111065838</c:v>
                </c:pt>
                <c:pt idx="7110">
                  <c:v>3.1706249999988358</c:v>
                </c:pt>
                <c:pt idx="7111">
                  <c:v>3.1707870370373712</c:v>
                </c:pt>
                <c:pt idx="7112">
                  <c:v>3.1709259259223472</c:v>
                </c:pt>
                <c:pt idx="7113">
                  <c:v>3.1710763888841029</c:v>
                </c:pt>
                <c:pt idx="7114">
                  <c:v>3.1712152777763549</c:v>
                </c:pt>
                <c:pt idx="7115">
                  <c:v>3.1713773148148903</c:v>
                </c:pt>
                <c:pt idx="7116">
                  <c:v>3.171527777776646</c:v>
                </c:pt>
                <c:pt idx="7117">
                  <c:v>3.1716898148151813</c:v>
                </c:pt>
                <c:pt idx="7118">
                  <c:v>3.1718287037001573</c:v>
                </c:pt>
                <c:pt idx="7119">
                  <c:v>3.1719675925924093</c:v>
                </c:pt>
                <c:pt idx="7120">
                  <c:v>3.1721064814773854</c:v>
                </c:pt>
                <c:pt idx="7121">
                  <c:v>3.1722569444391411</c:v>
                </c:pt>
                <c:pt idx="7122">
                  <c:v>3.1724074074081727</c:v>
                </c:pt>
                <c:pt idx="7123">
                  <c:v>3.1725462962931488</c:v>
                </c:pt>
                <c:pt idx="7124">
                  <c:v>3.1727083333316841</c:v>
                </c:pt>
                <c:pt idx="7125">
                  <c:v>3.1728472222166602</c:v>
                </c:pt>
                <c:pt idx="7126">
                  <c:v>3.1730092592551955</c:v>
                </c:pt>
                <c:pt idx="7127">
                  <c:v>3.1731597222169512</c:v>
                </c:pt>
                <c:pt idx="7128">
                  <c:v>3.1733101851859828</c:v>
                </c:pt>
                <c:pt idx="7129">
                  <c:v>3.1734606481477385</c:v>
                </c:pt>
                <c:pt idx="7130">
                  <c:v>3.1736111111094942</c:v>
                </c:pt>
                <c:pt idx="7131">
                  <c:v>3.1737731481480296</c:v>
                </c:pt>
                <c:pt idx="7132">
                  <c:v>3.1739351851865649</c:v>
                </c:pt>
                <c:pt idx="7133">
                  <c:v>3.176932870366727</c:v>
                </c:pt>
                <c:pt idx="7134">
                  <c:v>3.176932870366727</c:v>
                </c:pt>
                <c:pt idx="7135">
                  <c:v>3.176932870366727</c:v>
                </c:pt>
                <c:pt idx="7136">
                  <c:v>3.176932870366727</c:v>
                </c:pt>
                <c:pt idx="7137">
                  <c:v>3.177210648143955</c:v>
                </c:pt>
                <c:pt idx="7138">
                  <c:v>3.1774421296286164</c:v>
                </c:pt>
                <c:pt idx="7139">
                  <c:v>3.1776967592595611</c:v>
                </c:pt>
                <c:pt idx="7140">
                  <c:v>3.1779166666674428</c:v>
                </c:pt>
                <c:pt idx="7141">
                  <c:v>3.1781597222216078</c:v>
                </c:pt>
                <c:pt idx="7142">
                  <c:v>3.1783912036989932</c:v>
                </c:pt>
                <c:pt idx="7143">
                  <c:v>3.1786342592604342</c:v>
                </c:pt>
                <c:pt idx="7144">
                  <c:v>3.1788657407378196</c:v>
                </c:pt>
                <c:pt idx="7145">
                  <c:v>3.1791087962919846</c:v>
                </c:pt>
                <c:pt idx="7146">
                  <c:v>3.17927083333052</c:v>
                </c:pt>
                <c:pt idx="7147">
                  <c:v>3.1793981481459923</c:v>
                </c:pt>
                <c:pt idx="7148">
                  <c:v>3.179513888884685</c:v>
                </c:pt>
                <c:pt idx="7149">
                  <c:v>3.179652777776937</c:v>
                </c:pt>
                <c:pt idx="7150">
                  <c:v>3.1797800925924093</c:v>
                </c:pt>
                <c:pt idx="7151">
                  <c:v>3.1799189814773854</c:v>
                </c:pt>
                <c:pt idx="7152">
                  <c:v>3.1800462962928577</c:v>
                </c:pt>
                <c:pt idx="7153">
                  <c:v>3.1801967592546134</c:v>
                </c:pt>
                <c:pt idx="7154">
                  <c:v>3.1803587962931488</c:v>
                </c:pt>
                <c:pt idx="7155">
                  <c:v>3.1804976851854008</c:v>
                </c:pt>
                <c:pt idx="7156">
                  <c:v>3.1806481481471565</c:v>
                </c:pt>
                <c:pt idx="7157">
                  <c:v>3.1808449074087548</c:v>
                </c:pt>
                <c:pt idx="7158">
                  <c:v>3.1811574074090458</c:v>
                </c:pt>
                <c:pt idx="7159">
                  <c:v>3.1812962962940219</c:v>
                </c:pt>
                <c:pt idx="7160">
                  <c:v>3.1814236111094942</c:v>
                </c:pt>
                <c:pt idx="7161">
                  <c:v>3.1815509259249666</c:v>
                </c:pt>
                <c:pt idx="7162">
                  <c:v>3.1816782407404389</c:v>
                </c:pt>
                <c:pt idx="7163">
                  <c:v>3.1818055555559113</c:v>
                </c:pt>
                <c:pt idx="7164">
                  <c:v>3.1819328703713836</c:v>
                </c:pt>
                <c:pt idx="7165">
                  <c:v>3.18206018517958</c:v>
                </c:pt>
                <c:pt idx="7166">
                  <c:v>3.1822222222181153</c:v>
                </c:pt>
                <c:pt idx="7167">
                  <c:v>3.1823611111103673</c:v>
                </c:pt>
                <c:pt idx="7168">
                  <c:v>3.182511574072123</c:v>
                </c:pt>
                <c:pt idx="7169">
                  <c:v>3.1826620370338787</c:v>
                </c:pt>
                <c:pt idx="7170">
                  <c:v>3.1828124999956344</c:v>
                </c:pt>
                <c:pt idx="7171">
                  <c:v>3.1829629629573901</c:v>
                </c:pt>
                <c:pt idx="7172">
                  <c:v>3.1831018518496421</c:v>
                </c:pt>
                <c:pt idx="7173">
                  <c:v>3.1832638888881775</c:v>
                </c:pt>
                <c:pt idx="7174">
                  <c:v>3.1834374999962165</c:v>
                </c:pt>
                <c:pt idx="7175">
                  <c:v>3.1835648148116888</c:v>
                </c:pt>
                <c:pt idx="7176">
                  <c:v>3.1836921296271612</c:v>
                </c:pt>
                <c:pt idx="7177">
                  <c:v>3.1838425925889169</c:v>
                </c:pt>
                <c:pt idx="7178">
                  <c:v>3.1840046296274522</c:v>
                </c:pt>
                <c:pt idx="7179">
                  <c:v>3.1841203703661449</c:v>
                </c:pt>
                <c:pt idx="7180">
                  <c:v>3.1842824074046803</c:v>
                </c:pt>
                <c:pt idx="7181">
                  <c:v>3.184432870366436</c:v>
                </c:pt>
                <c:pt idx="7182">
                  <c:v>3.184571759258688</c:v>
                </c:pt>
                <c:pt idx="7183">
                  <c:v>3.1847222222204437</c:v>
                </c:pt>
                <c:pt idx="7184">
                  <c:v>3.184884259258979</c:v>
                </c:pt>
                <c:pt idx="7185">
                  <c:v>3.1850347222207347</c:v>
                </c:pt>
                <c:pt idx="7186">
                  <c:v>3.1851736111057107</c:v>
                </c:pt>
                <c:pt idx="7187">
                  <c:v>3.1853124999979627</c:v>
                </c:pt>
                <c:pt idx="7188">
                  <c:v>3.1854513888902147</c:v>
                </c:pt>
                <c:pt idx="7189">
                  <c:v>3.1856249999982538</c:v>
                </c:pt>
                <c:pt idx="7190">
                  <c:v>3.1857638888905058</c:v>
                </c:pt>
                <c:pt idx="7191">
                  <c:v>3.1859143518522615</c:v>
                </c:pt>
                <c:pt idx="7192">
                  <c:v>3.1860532407372375</c:v>
                </c:pt>
                <c:pt idx="7193">
                  <c:v>3.1862152777757728</c:v>
                </c:pt>
                <c:pt idx="7194">
                  <c:v>3.1863657407375285</c:v>
                </c:pt>
                <c:pt idx="7195">
                  <c:v>3.1865046296297805</c:v>
                </c:pt>
                <c:pt idx="7196">
                  <c:v>3.1866666666683159</c:v>
                </c:pt>
                <c:pt idx="7197">
                  <c:v>3.1868171296300716</c:v>
                </c:pt>
                <c:pt idx="7198">
                  <c:v>3.1869560185150476</c:v>
                </c:pt>
                <c:pt idx="7199">
                  <c:v>3.1871064814768033</c:v>
                </c:pt>
                <c:pt idx="7200">
                  <c:v>3.187256944445835</c:v>
                </c:pt>
                <c:pt idx="7201">
                  <c:v>3.1874074074075907</c:v>
                </c:pt>
                <c:pt idx="7202">
                  <c:v>3.1875462962925667</c:v>
                </c:pt>
                <c:pt idx="7203">
                  <c:v>3.1876851851848187</c:v>
                </c:pt>
                <c:pt idx="7204">
                  <c:v>3.1878356481465744</c:v>
                </c:pt>
                <c:pt idx="7205">
                  <c:v>3.1880208333313931</c:v>
                </c:pt>
                <c:pt idx="7206">
                  <c:v>3.1881597222236451</c:v>
                </c:pt>
                <c:pt idx="7207">
                  <c:v>3.1882986111086211</c:v>
                </c:pt>
                <c:pt idx="7208">
                  <c:v>3.1884259259240935</c:v>
                </c:pt>
                <c:pt idx="7209">
                  <c:v>3.1885763888858492</c:v>
                </c:pt>
                <c:pt idx="7210">
                  <c:v>3.1887268518476048</c:v>
                </c:pt>
                <c:pt idx="7211">
                  <c:v>3.1888657407398568</c:v>
                </c:pt>
                <c:pt idx="7212">
                  <c:v>3.1890046296248329</c:v>
                </c:pt>
                <c:pt idx="7213">
                  <c:v>3.1891666666633682</c:v>
                </c:pt>
                <c:pt idx="7214">
                  <c:v>3.1893055555556202</c:v>
                </c:pt>
                <c:pt idx="7215">
                  <c:v>3.1894560185173759</c:v>
                </c:pt>
                <c:pt idx="7216">
                  <c:v>3.1896064814791316</c:v>
                </c:pt>
                <c:pt idx="7217">
                  <c:v>3.1897453703713836</c:v>
                </c:pt>
                <c:pt idx="7218">
                  <c:v>3.189907407402643</c:v>
                </c:pt>
                <c:pt idx="7219">
                  <c:v>3.190046296294895</c:v>
                </c:pt>
                <c:pt idx="7220">
                  <c:v>3.1901967592566507</c:v>
                </c:pt>
                <c:pt idx="7221">
                  <c:v>3.190324074072123</c:v>
                </c:pt>
                <c:pt idx="7222">
                  <c:v>3.1904861111106584</c:v>
                </c:pt>
                <c:pt idx="7223">
                  <c:v>3.1906134259261307</c:v>
                </c:pt>
                <c:pt idx="7224">
                  <c:v>3.1907754629573901</c:v>
                </c:pt>
                <c:pt idx="7225">
                  <c:v>3.1909259259264218</c:v>
                </c:pt>
                <c:pt idx="7226">
                  <c:v>3.1910763888881775</c:v>
                </c:pt>
                <c:pt idx="7227">
                  <c:v>3.1912384259267128</c:v>
                </c:pt>
                <c:pt idx="7228">
                  <c:v>3.1913773148116888</c:v>
                </c:pt>
                <c:pt idx="7229">
                  <c:v>3.1915393518502242</c:v>
                </c:pt>
                <c:pt idx="7230">
                  <c:v>3.1947222222224809</c:v>
                </c:pt>
                <c:pt idx="7231">
                  <c:v>3.1949421296303626</c:v>
                </c:pt>
                <c:pt idx="7232">
                  <c:v>3.1951851851845277</c:v>
                </c:pt>
                <c:pt idx="7233">
                  <c:v>3.195416666661913</c:v>
                </c:pt>
                <c:pt idx="7234">
                  <c:v>3.195659722223354</c:v>
                </c:pt>
                <c:pt idx="7235">
                  <c:v>3.1959027777775191</c:v>
                </c:pt>
                <c:pt idx="7236">
                  <c:v>3.1961342592549045</c:v>
                </c:pt>
                <c:pt idx="7237">
                  <c:v>3.1963657407395658</c:v>
                </c:pt>
                <c:pt idx="7238">
                  <c:v>3.1965972222169512</c:v>
                </c:pt>
                <c:pt idx="7239">
                  <c:v>3.202673611107457</c:v>
                </c:pt>
                <c:pt idx="7240">
                  <c:v>3.2033796296309447</c:v>
                </c:pt>
                <c:pt idx="7241">
                  <c:v>3.2043171296245418</c:v>
                </c:pt>
                <c:pt idx="7242">
                  <c:v>3.2055787037024857</c:v>
                </c:pt>
                <c:pt idx="7243">
                  <c:v>3.2069791666654055</c:v>
                </c:pt>
                <c:pt idx="7244">
                  <c:v>3.2083333333284827</c:v>
                </c:pt>
                <c:pt idx="7245">
                  <c:v>3.2093865740753245</c:v>
                </c:pt>
                <c:pt idx="7246">
                  <c:v>3.2102199074070086</c:v>
                </c:pt>
                <c:pt idx="7247">
                  <c:v>3.210833333330811</c:v>
                </c:pt>
                <c:pt idx="7248">
                  <c:v>3.2114236111083301</c:v>
                </c:pt>
                <c:pt idx="7249">
                  <c:v>3.2120138888858492</c:v>
                </c:pt>
                <c:pt idx="7250">
                  <c:v>3.2127662037019036</c:v>
                </c:pt>
                <c:pt idx="7251">
                  <c:v>3.2135300925874617</c:v>
                </c:pt>
                <c:pt idx="7252">
                  <c:v>3.2142245370341698</c:v>
                </c:pt>
                <c:pt idx="7253">
                  <c:v>3.2149652777734445</c:v>
                </c:pt>
                <c:pt idx="7254">
                  <c:v>3.21561342592031</c:v>
                </c:pt>
                <c:pt idx="7255">
                  <c:v>3.216273148143955</c:v>
                </c:pt>
                <c:pt idx="7256">
                  <c:v>3.2169328703676001</c:v>
                </c:pt>
                <c:pt idx="7257">
                  <c:v>3.2188310185156297</c:v>
                </c:pt>
                <c:pt idx="7258">
                  <c:v>3.2189467592543224</c:v>
                </c:pt>
                <c:pt idx="7259">
                  <c:v>3.2190856481465744</c:v>
                </c:pt>
                <c:pt idx="7260">
                  <c:v>3.2192129629620467</c:v>
                </c:pt>
                <c:pt idx="7261">
                  <c:v>3.2193402777775191</c:v>
                </c:pt>
                <c:pt idx="7262">
                  <c:v>3.2194675925929914</c:v>
                </c:pt>
                <c:pt idx="7263">
                  <c:v>3.2196064814779675</c:v>
                </c:pt>
                <c:pt idx="7264">
                  <c:v>3.2197453703702195</c:v>
                </c:pt>
                <c:pt idx="7265">
                  <c:v>3.2198842592551955</c:v>
                </c:pt>
                <c:pt idx="7266">
                  <c:v>3.2200115740706678</c:v>
                </c:pt>
                <c:pt idx="7267">
                  <c:v>3.2201388888861402</c:v>
                </c:pt>
                <c:pt idx="7268">
                  <c:v>3.2203009259246755</c:v>
                </c:pt>
                <c:pt idx="7269">
                  <c:v>3.2204166666633682</c:v>
                </c:pt>
                <c:pt idx="7270">
                  <c:v>3.2205555555556202</c:v>
                </c:pt>
                <c:pt idx="7271">
                  <c:v>3.2206712962943129</c:v>
                </c:pt>
                <c:pt idx="7272">
                  <c:v>3.2208101851865649</c:v>
                </c:pt>
                <c:pt idx="7273">
                  <c:v>3.220914351848478</c:v>
                </c:pt>
                <c:pt idx="7274">
                  <c:v>3.22105324074073</c:v>
                </c:pt>
                <c:pt idx="7275">
                  <c:v>3.2211805555562023</c:v>
                </c:pt>
                <c:pt idx="7276">
                  <c:v>3.221296296294895</c:v>
                </c:pt>
                <c:pt idx="7277">
                  <c:v>3.2214236111103673</c:v>
                </c:pt>
                <c:pt idx="7278">
                  <c:v>3.2215509259258397</c:v>
                </c:pt>
                <c:pt idx="7279">
                  <c:v>3.2216898148108157</c:v>
                </c:pt>
                <c:pt idx="7280">
                  <c:v>3.2218055555567844</c:v>
                </c:pt>
                <c:pt idx="7281">
                  <c:v>3.2219328703649808</c:v>
                </c:pt>
                <c:pt idx="7282">
                  <c:v>3.2220601851804531</c:v>
                </c:pt>
                <c:pt idx="7283">
                  <c:v>3.2221759259264218</c:v>
                </c:pt>
                <c:pt idx="7284">
                  <c:v>3.2223148148113978</c:v>
                </c:pt>
                <c:pt idx="7285">
                  <c:v>3.2224421296268702</c:v>
                </c:pt>
                <c:pt idx="7286">
                  <c:v>3.2225694444423425</c:v>
                </c:pt>
                <c:pt idx="7287">
                  <c:v>3.2226967592578148</c:v>
                </c:pt>
                <c:pt idx="7288">
                  <c:v>3.2228356481427909</c:v>
                </c:pt>
                <c:pt idx="7289">
                  <c:v>3.2229629629582632</c:v>
                </c:pt>
                <c:pt idx="7290">
                  <c:v>3.2230787037042319</c:v>
                </c:pt>
                <c:pt idx="7291">
                  <c:v>3.2232060185197042</c:v>
                </c:pt>
                <c:pt idx="7292">
                  <c:v>3.2233333333279006</c:v>
                </c:pt>
                <c:pt idx="7293">
                  <c:v>3.223460648143373</c:v>
                </c:pt>
                <c:pt idx="7294">
                  <c:v>3.2235879629588453</c:v>
                </c:pt>
                <c:pt idx="7295">
                  <c:v>3.2237152777743177</c:v>
                </c:pt>
                <c:pt idx="7296">
                  <c:v>3.22384259258979</c:v>
                </c:pt>
                <c:pt idx="7297">
                  <c:v>3.2239699074052623</c:v>
                </c:pt>
                <c:pt idx="7298">
                  <c:v>3.2240972222207347</c:v>
                </c:pt>
                <c:pt idx="7299">
                  <c:v>3.2242361111057107</c:v>
                </c:pt>
                <c:pt idx="7300">
                  <c:v>3.2243865740747424</c:v>
                </c:pt>
                <c:pt idx="7301">
                  <c:v>3.2245138888902147</c:v>
                </c:pt>
                <c:pt idx="7302">
                  <c:v>3.2246180555521278</c:v>
                </c:pt>
                <c:pt idx="7303">
                  <c:v>3.2247569444443798</c:v>
                </c:pt>
                <c:pt idx="7304">
                  <c:v>3.2248726851830725</c:v>
                </c:pt>
                <c:pt idx="7305">
                  <c:v>3.2249999999985448</c:v>
                </c:pt>
                <c:pt idx="7306">
                  <c:v>3.2251388888835208</c:v>
                </c:pt>
                <c:pt idx="7307">
                  <c:v>3.2252662036989932</c:v>
                </c:pt>
                <c:pt idx="7308">
                  <c:v>3.2253819444449618</c:v>
                </c:pt>
                <c:pt idx="7309">
                  <c:v>3.2255208333299379</c:v>
                </c:pt>
                <c:pt idx="7310">
                  <c:v>3.2256481481454102</c:v>
                </c:pt>
                <c:pt idx="7311">
                  <c:v>3.2257754629608826</c:v>
                </c:pt>
                <c:pt idx="7312">
                  <c:v>3.2259027777763549</c:v>
                </c:pt>
                <c:pt idx="7313">
                  <c:v>3.2260300925918273</c:v>
                </c:pt>
                <c:pt idx="7314">
                  <c:v>3.2261574074072996</c:v>
                </c:pt>
                <c:pt idx="7315">
                  <c:v>3.2262962962922757</c:v>
                </c:pt>
                <c:pt idx="7316">
                  <c:v>3.226423611107748</c:v>
                </c:pt>
                <c:pt idx="7317">
                  <c:v>3.2265393518464407</c:v>
                </c:pt>
                <c:pt idx="7318">
                  <c:v>3.2266898148154723</c:v>
                </c:pt>
                <c:pt idx="7319">
                  <c:v>3.2268287037004484</c:v>
                </c:pt>
                <c:pt idx="7320">
                  <c:v>3.2269791666622041</c:v>
                </c:pt>
                <c:pt idx="7321">
                  <c:v>3.2271064814776764</c:v>
                </c:pt>
                <c:pt idx="7322">
                  <c:v>3.2272222222236451</c:v>
                </c:pt>
                <c:pt idx="7323">
                  <c:v>3.2273611111086211</c:v>
                </c:pt>
                <c:pt idx="7324">
                  <c:v>3.2304629629579722</c:v>
                </c:pt>
                <c:pt idx="7325">
                  <c:v>3.2307060185194132</c:v>
                </c:pt>
                <c:pt idx="7326">
                  <c:v>3.2309374999967986</c:v>
                </c:pt>
                <c:pt idx="7327">
                  <c:v>3.2311805555509636</c:v>
                </c:pt>
                <c:pt idx="7328">
                  <c:v>3.231412037035625</c:v>
                </c:pt>
                <c:pt idx="7329">
                  <c:v>3.2316435185130103</c:v>
                </c:pt>
                <c:pt idx="7330">
                  <c:v>3.2318865740744513</c:v>
                </c:pt>
                <c:pt idx="7331">
                  <c:v>3.2321180555518367</c:v>
                </c:pt>
                <c:pt idx="7332">
                  <c:v>3.2323726851827814</c:v>
                </c:pt>
                <c:pt idx="7333">
                  <c:v>3.2325925925906631</c:v>
                </c:pt>
                <c:pt idx="7334">
                  <c:v>3.2328240740753245</c:v>
                </c:pt>
                <c:pt idx="7335">
                  <c:v>3.2330671296294895</c:v>
                </c:pt>
                <c:pt idx="7336">
                  <c:v>3.2333101851836545</c:v>
                </c:pt>
                <c:pt idx="7337">
                  <c:v>3.2335532407378196</c:v>
                </c:pt>
                <c:pt idx="7338">
                  <c:v>3.2337847222224809</c:v>
                </c:pt>
                <c:pt idx="7339">
                  <c:v>3.2340162036998663</c:v>
                </c:pt>
                <c:pt idx="7340">
                  <c:v>3.234270833330811</c:v>
                </c:pt>
                <c:pt idx="7341">
                  <c:v>3.2345023148154723</c:v>
                </c:pt>
                <c:pt idx="7342">
                  <c:v>3.234652777777228</c:v>
                </c:pt>
                <c:pt idx="7343">
                  <c:v>3.2347800925927004</c:v>
                </c:pt>
                <c:pt idx="7344">
                  <c:v>3.2348958333313931</c:v>
                </c:pt>
                <c:pt idx="7345">
                  <c:v>3.2350231481468654</c:v>
                </c:pt>
                <c:pt idx="7346">
                  <c:v>3.2351504629623378</c:v>
                </c:pt>
                <c:pt idx="7347">
                  <c:v>3.2352777777778101</c:v>
                </c:pt>
                <c:pt idx="7348">
                  <c:v>3.2354050925932825</c:v>
                </c:pt>
                <c:pt idx="7349">
                  <c:v>3.2355208333319752</c:v>
                </c:pt>
                <c:pt idx="7350">
                  <c:v>3.2356712962937308</c:v>
                </c:pt>
                <c:pt idx="7351">
                  <c:v>3.2357986111092032</c:v>
                </c:pt>
                <c:pt idx="7352">
                  <c:v>3.2359490740709589</c:v>
                </c:pt>
                <c:pt idx="7353">
                  <c:v>3.2360879629632109</c:v>
                </c:pt>
                <c:pt idx="7354">
                  <c:v>3.2362268518481869</c:v>
                </c:pt>
                <c:pt idx="7355">
                  <c:v>3.2363888888867223</c:v>
                </c:pt>
                <c:pt idx="7356">
                  <c:v>3.2365162037021946</c:v>
                </c:pt>
                <c:pt idx="7357">
                  <c:v>3.236643518517667</c:v>
                </c:pt>
                <c:pt idx="7358">
                  <c:v>3.2367939814794227</c:v>
                </c:pt>
                <c:pt idx="7359">
                  <c:v>3.2369328703716747</c:v>
                </c:pt>
                <c:pt idx="7360">
                  <c:v>3.2370833333334303</c:v>
                </c:pt>
                <c:pt idx="7361">
                  <c:v>3.2372222222184064</c:v>
                </c:pt>
                <c:pt idx="7362">
                  <c:v>3.2373611111106584</c:v>
                </c:pt>
                <c:pt idx="7363">
                  <c:v>3.2375347222186974</c:v>
                </c:pt>
                <c:pt idx="7364">
                  <c:v>3.2376620370341698</c:v>
                </c:pt>
                <c:pt idx="7365">
                  <c:v>3.2377893518496421</c:v>
                </c:pt>
                <c:pt idx="7366">
                  <c:v>3.2379166666651145</c:v>
                </c:pt>
                <c:pt idx="7367">
                  <c:v>3.2380902777731535</c:v>
                </c:pt>
                <c:pt idx="7368">
                  <c:v>3.2382175925886258</c:v>
                </c:pt>
                <c:pt idx="7369">
                  <c:v>3.2383564814808778</c:v>
                </c:pt>
                <c:pt idx="7370">
                  <c:v>3.2385069444426335</c:v>
                </c:pt>
                <c:pt idx="7371">
                  <c:v>3.2386689814811689</c:v>
                </c:pt>
                <c:pt idx="7372">
                  <c:v>3.2388194444429246</c:v>
                </c:pt>
                <c:pt idx="7373">
                  <c:v>3.2389583333279006</c:v>
                </c:pt>
                <c:pt idx="7374">
                  <c:v>3.2391087962969323</c:v>
                </c:pt>
                <c:pt idx="7375">
                  <c:v>3.2392708333281917</c:v>
                </c:pt>
                <c:pt idx="7376">
                  <c:v>3.2394097222204437</c:v>
                </c:pt>
                <c:pt idx="7377">
                  <c:v>3.239571759258979</c:v>
                </c:pt>
                <c:pt idx="7378">
                  <c:v>3.239710648143955</c:v>
                </c:pt>
                <c:pt idx="7379">
                  <c:v>3.2398611111057107</c:v>
                </c:pt>
                <c:pt idx="7380">
                  <c:v>3.2400115740747424</c:v>
                </c:pt>
                <c:pt idx="7381">
                  <c:v>3.2401736111060018</c:v>
                </c:pt>
                <c:pt idx="7382">
                  <c:v>3.2403240740750334</c:v>
                </c:pt>
                <c:pt idx="7383">
                  <c:v>3.2404629629600095</c:v>
                </c:pt>
                <c:pt idx="7384">
                  <c:v>3.2406249999985448</c:v>
                </c:pt>
                <c:pt idx="7385">
                  <c:v>3.2407754629603005</c:v>
                </c:pt>
                <c:pt idx="7386">
                  <c:v>3.2409374999988358</c:v>
                </c:pt>
                <c:pt idx="7387">
                  <c:v>3.2410995370373712</c:v>
                </c:pt>
                <c:pt idx="7388">
                  <c:v>3.2412499999991269</c:v>
                </c:pt>
                <c:pt idx="7389">
                  <c:v>3.2414120370376622</c:v>
                </c:pt>
                <c:pt idx="7390">
                  <c:v>3.2415740740689216</c:v>
                </c:pt>
                <c:pt idx="7391">
                  <c:v>3.241736111107457</c:v>
                </c:pt>
                <c:pt idx="7392">
                  <c:v>3.2418981481459923</c:v>
                </c:pt>
                <c:pt idx="7393">
                  <c:v>3.2420601851845277</c:v>
                </c:pt>
                <c:pt idx="7394">
                  <c:v>3.2422685185156297</c:v>
                </c:pt>
                <c:pt idx="7395">
                  <c:v>3.2424189814773854</c:v>
                </c:pt>
                <c:pt idx="7396">
                  <c:v>3.2425694444391411</c:v>
                </c:pt>
                <c:pt idx="7397">
                  <c:v>3.2427314814776764</c:v>
                </c:pt>
                <c:pt idx="7398">
                  <c:v>3.2429050925929914</c:v>
                </c:pt>
                <c:pt idx="7399">
                  <c:v>3.2430787037010305</c:v>
                </c:pt>
                <c:pt idx="7400">
                  <c:v>3.2432175925932825</c:v>
                </c:pt>
                <c:pt idx="7401">
                  <c:v>3.2433796296245418</c:v>
                </c:pt>
                <c:pt idx="7402">
                  <c:v>3.2435532407398568</c:v>
                </c:pt>
                <c:pt idx="7403">
                  <c:v>3.2437037037016125</c:v>
                </c:pt>
                <c:pt idx="7404">
                  <c:v>3.2438773148096516</c:v>
                </c:pt>
                <c:pt idx="7405">
                  <c:v>3.2440277777786832</c:v>
                </c:pt>
                <c:pt idx="7406">
                  <c:v>3.2441782407404389</c:v>
                </c:pt>
                <c:pt idx="7407">
                  <c:v>3.2443287037021946</c:v>
                </c:pt>
                <c:pt idx="7408">
                  <c:v>3.24449074074073</c:v>
                </c:pt>
                <c:pt idx="7409">
                  <c:v>3.2446412037024857</c:v>
                </c:pt>
                <c:pt idx="7410">
                  <c:v>3.2447916666642413</c:v>
                </c:pt>
                <c:pt idx="7411">
                  <c:v>3.2449537037027767</c:v>
                </c:pt>
                <c:pt idx="7412">
                  <c:v>3.2451041666645324</c:v>
                </c:pt>
                <c:pt idx="7413">
                  <c:v>3.2452777777725714</c:v>
                </c:pt>
                <c:pt idx="7414">
                  <c:v>3.2454282407416031</c:v>
                </c:pt>
                <c:pt idx="7415">
                  <c:v>3.2455671296265791</c:v>
                </c:pt>
                <c:pt idx="7416">
                  <c:v>3.2457291666651145</c:v>
                </c:pt>
                <c:pt idx="7417">
                  <c:v>3.2458796296268702</c:v>
                </c:pt>
                <c:pt idx="7418">
                  <c:v>3.2460300925886258</c:v>
                </c:pt>
                <c:pt idx="7419">
                  <c:v>3.2489699074067175</c:v>
                </c:pt>
                <c:pt idx="7420">
                  <c:v>3.2491898148145992</c:v>
                </c:pt>
                <c:pt idx="7421">
                  <c:v>3.2494328703687643</c:v>
                </c:pt>
                <c:pt idx="7422">
                  <c:v>3.249687499999709</c:v>
                </c:pt>
                <c:pt idx="7423">
                  <c:v>3.2499189814770943</c:v>
                </c:pt>
                <c:pt idx="7424">
                  <c:v>3.2501504629617557</c:v>
                </c:pt>
                <c:pt idx="7425">
                  <c:v>3.2504050925927004</c:v>
                </c:pt>
                <c:pt idx="7426">
                  <c:v>3.2506365740700858</c:v>
                </c:pt>
                <c:pt idx="7427">
                  <c:v>3.2508680555547471</c:v>
                </c:pt>
                <c:pt idx="7428">
                  <c:v>3.2510995370321325</c:v>
                </c:pt>
                <c:pt idx="7429">
                  <c:v>3.2512962962937308</c:v>
                </c:pt>
                <c:pt idx="7430">
                  <c:v>3.2514236111092032</c:v>
                </c:pt>
                <c:pt idx="7431">
                  <c:v>3.2515740740709589</c:v>
                </c:pt>
                <c:pt idx="7432">
                  <c:v>3.2517013888864312</c:v>
                </c:pt>
                <c:pt idx="7433">
                  <c:v>3.2518518518481869</c:v>
                </c:pt>
                <c:pt idx="7434">
                  <c:v>3.2519791666636593</c:v>
                </c:pt>
                <c:pt idx="7435">
                  <c:v>3.252129629625415</c:v>
                </c:pt>
                <c:pt idx="7436">
                  <c:v>3.2522569444408873</c:v>
                </c:pt>
                <c:pt idx="7437">
                  <c:v>3.252407407402643</c:v>
                </c:pt>
                <c:pt idx="7438">
                  <c:v>3.2525347222181153</c:v>
                </c:pt>
                <c:pt idx="7439">
                  <c:v>3.252685185179871</c:v>
                </c:pt>
                <c:pt idx="7440">
                  <c:v>3.252824074072123</c:v>
                </c:pt>
                <c:pt idx="7441">
                  <c:v>3.2529861111106584</c:v>
                </c:pt>
                <c:pt idx="7442">
                  <c:v>3.2531481481491937</c:v>
                </c:pt>
                <c:pt idx="7443">
                  <c:v>3.2532986111109494</c:v>
                </c:pt>
                <c:pt idx="7444">
                  <c:v>3.2534374999959255</c:v>
                </c:pt>
                <c:pt idx="7445">
                  <c:v>3.2535879629576812</c:v>
                </c:pt>
                <c:pt idx="7446">
                  <c:v>3.2537499999962165</c:v>
                </c:pt>
                <c:pt idx="7447">
                  <c:v>3.2539004629579722</c:v>
                </c:pt>
                <c:pt idx="7448">
                  <c:v>3.2540624999965075</c:v>
                </c:pt>
                <c:pt idx="7449">
                  <c:v>3.2542476851813262</c:v>
                </c:pt>
                <c:pt idx="7450">
                  <c:v>3.2543981481430819</c:v>
                </c:pt>
                <c:pt idx="7451">
                  <c:v>3.2545717592583969</c:v>
                </c:pt>
                <c:pt idx="7452">
                  <c:v>3.254745370366436</c:v>
                </c:pt>
                <c:pt idx="7453">
                  <c:v>3.2549074074049713</c:v>
                </c:pt>
                <c:pt idx="7454">
                  <c:v>3.2550810185130103</c:v>
                </c:pt>
                <c:pt idx="7455">
                  <c:v>3.2552430555515457</c:v>
                </c:pt>
                <c:pt idx="7456">
                  <c:v>3.255405092590081</c:v>
                </c:pt>
                <c:pt idx="7457">
                  <c:v>3.2556134259211831</c:v>
                </c:pt>
                <c:pt idx="7458">
                  <c:v>3.2557638888902147</c:v>
                </c:pt>
                <c:pt idx="7459">
                  <c:v>3.2559143518519704</c:v>
                </c:pt>
                <c:pt idx="7460">
                  <c:v>3.2560995370367891</c:v>
                </c:pt>
                <c:pt idx="7461">
                  <c:v>3.2562615740753245</c:v>
                </c:pt>
                <c:pt idx="7462">
                  <c:v>3.2564236111065838</c:v>
                </c:pt>
                <c:pt idx="7463">
                  <c:v>3.2565972222218988</c:v>
                </c:pt>
                <c:pt idx="7464">
                  <c:v>3.2567592592604342</c:v>
                </c:pt>
                <c:pt idx="7465">
                  <c:v>3.2569444444452529</c:v>
                </c:pt>
                <c:pt idx="7466">
                  <c:v>3.2571064814765123</c:v>
                </c:pt>
                <c:pt idx="7467">
                  <c:v>3.2572800925918273</c:v>
                </c:pt>
                <c:pt idx="7468">
                  <c:v>3.2574537036998663</c:v>
                </c:pt>
                <c:pt idx="7469">
                  <c:v>3.2576157407384017</c:v>
                </c:pt>
                <c:pt idx="7470">
                  <c:v>3.2578125</c:v>
                </c:pt>
                <c:pt idx="7471">
                  <c:v>3.2579745370385353</c:v>
                </c:pt>
                <c:pt idx="7472">
                  <c:v>3.258159722223354</c:v>
                </c:pt>
                <c:pt idx="7473">
                  <c:v>3.2583217592546134</c:v>
                </c:pt>
                <c:pt idx="7474">
                  <c:v>3.2585069444394321</c:v>
                </c:pt>
                <c:pt idx="7475">
                  <c:v>3.2586921296242508</c:v>
                </c:pt>
                <c:pt idx="7476">
                  <c:v>3.2588773148163455</c:v>
                </c:pt>
                <c:pt idx="7477">
                  <c:v>3.2590509259243845</c:v>
                </c:pt>
                <c:pt idx="7478">
                  <c:v>3.2592245370324235</c:v>
                </c:pt>
                <c:pt idx="7479">
                  <c:v>3.2594097222172422</c:v>
                </c:pt>
                <c:pt idx="7480">
                  <c:v>3.2596064814788406</c:v>
                </c:pt>
                <c:pt idx="7481">
                  <c:v>3.2597916666636593</c:v>
                </c:pt>
                <c:pt idx="7482">
                  <c:v>3.2599652777789743</c:v>
                </c:pt>
                <c:pt idx="7483">
                  <c:v>3.2601388888870133</c:v>
                </c:pt>
                <c:pt idx="7484">
                  <c:v>3.260324074071832</c:v>
                </c:pt>
                <c:pt idx="7485">
                  <c:v>3.2605092592566507</c:v>
                </c:pt>
                <c:pt idx="7486">
                  <c:v>3.2606944444414694</c:v>
                </c:pt>
                <c:pt idx="7487">
                  <c:v>3.2608680555567844</c:v>
                </c:pt>
                <c:pt idx="7488">
                  <c:v>3.2610763888878864</c:v>
                </c:pt>
                <c:pt idx="7489">
                  <c:v>3.2612268518496421</c:v>
                </c:pt>
                <c:pt idx="7490">
                  <c:v>3.2613657407418941</c:v>
                </c:pt>
                <c:pt idx="7491">
                  <c:v>3.2615162037036498</c:v>
                </c:pt>
                <c:pt idx="7492">
                  <c:v>3.2616898148116888</c:v>
                </c:pt>
                <c:pt idx="7493">
                  <c:v>3.2618518518502242</c:v>
                </c:pt>
                <c:pt idx="7494">
                  <c:v>3.2620138888887595</c:v>
                </c:pt>
                <c:pt idx="7495">
                  <c:v>3.2621759259272949</c:v>
                </c:pt>
                <c:pt idx="7496">
                  <c:v>3.2623379629585543</c:v>
                </c:pt>
                <c:pt idx="7497">
                  <c:v>3.2625115740738693</c:v>
                </c:pt>
                <c:pt idx="7498">
                  <c:v>3.262662037035625</c:v>
                </c:pt>
                <c:pt idx="7499">
                  <c:v>3.2628240740741603</c:v>
                </c:pt>
                <c:pt idx="7500">
                  <c:v>3.262974537035916</c:v>
                </c:pt>
                <c:pt idx="7501">
                  <c:v>3.2631249999976717</c:v>
                </c:pt>
                <c:pt idx="7502">
                  <c:v>3.2632986111057107</c:v>
                </c:pt>
                <c:pt idx="7503">
                  <c:v>3.2634606481442461</c:v>
                </c:pt>
                <c:pt idx="7504">
                  <c:v>3.2636111111060018</c:v>
                </c:pt>
                <c:pt idx="7505">
                  <c:v>3.2637731481445371</c:v>
                </c:pt>
                <c:pt idx="7506">
                  <c:v>3.2639004629600095</c:v>
                </c:pt>
                <c:pt idx="7507">
                  <c:v>3.2640624999985448</c:v>
                </c:pt>
                <c:pt idx="7508">
                  <c:v>3.2642129629603005</c:v>
                </c:pt>
                <c:pt idx="7509">
                  <c:v>3.2643634259220562</c:v>
                </c:pt>
                <c:pt idx="7510">
                  <c:v>3.2645254629605915</c:v>
                </c:pt>
                <c:pt idx="7511">
                  <c:v>3.2646759259223472</c:v>
                </c:pt>
                <c:pt idx="7512">
                  <c:v>3.2648379629608826</c:v>
                </c:pt>
                <c:pt idx="7513">
                  <c:v>3.267824074071541</c:v>
                </c:pt>
                <c:pt idx="7514">
                  <c:v>3.268067129625706</c:v>
                </c:pt>
                <c:pt idx="7515">
                  <c:v>3.2682986111103673</c:v>
                </c:pt>
                <c:pt idx="7516">
                  <c:v>3.2685300925877527</c:v>
                </c:pt>
                <c:pt idx="7517">
                  <c:v>3.2687847222186974</c:v>
                </c:pt>
                <c:pt idx="7518">
                  <c:v>3.2690162037033588</c:v>
                </c:pt>
                <c:pt idx="7519">
                  <c:v>3.2692476851807442</c:v>
                </c:pt>
                <c:pt idx="7520">
                  <c:v>3.2694907407421852</c:v>
                </c:pt>
                <c:pt idx="7521">
                  <c:v>3.2697222222195705</c:v>
                </c:pt>
                <c:pt idx="7522">
                  <c:v>3.2699652777737356</c:v>
                </c:pt>
                <c:pt idx="7523">
                  <c:v>3.2701388888890506</c:v>
                </c:pt>
                <c:pt idx="7524">
                  <c:v>3.2702777777740266</c:v>
                </c:pt>
                <c:pt idx="7525">
                  <c:v>3.270405092589499</c:v>
                </c:pt>
                <c:pt idx="7526">
                  <c:v>3.2705555555512547</c:v>
                </c:pt>
                <c:pt idx="7527">
                  <c:v>3.2706944444435067</c:v>
                </c:pt>
                <c:pt idx="7528">
                  <c:v>3.270821759258979</c:v>
                </c:pt>
                <c:pt idx="7529">
                  <c:v>3.270960648143955</c:v>
                </c:pt>
                <c:pt idx="7530">
                  <c:v>3.2711111111057107</c:v>
                </c:pt>
                <c:pt idx="7531">
                  <c:v>3.2712615740747424</c:v>
                </c:pt>
                <c:pt idx="7532">
                  <c:v>3.2714004629597184</c:v>
                </c:pt>
                <c:pt idx="7533">
                  <c:v>3.2715277777751908</c:v>
                </c:pt>
                <c:pt idx="7534">
                  <c:v>3.2716898148137261</c:v>
                </c:pt>
                <c:pt idx="7535">
                  <c:v>3.2718171296291985</c:v>
                </c:pt>
                <c:pt idx="7536">
                  <c:v>3.2719675925909542</c:v>
                </c:pt>
                <c:pt idx="7537">
                  <c:v>3.2720949074064265</c:v>
                </c:pt>
                <c:pt idx="7538">
                  <c:v>3.2722453703681822</c:v>
                </c:pt>
                <c:pt idx="7539">
                  <c:v>3.2723958333299379</c:v>
                </c:pt>
                <c:pt idx="7540">
                  <c:v>3.2725462962916936</c:v>
                </c:pt>
                <c:pt idx="7541">
                  <c:v>3.2726967592607252</c:v>
                </c:pt>
                <c:pt idx="7542">
                  <c:v>3.2728472222224809</c:v>
                </c:pt>
                <c:pt idx="7543">
                  <c:v>3.272986111107457</c:v>
                </c:pt>
                <c:pt idx="7544">
                  <c:v>3.2731365740692127</c:v>
                </c:pt>
                <c:pt idx="7545">
                  <c:v>3.2732754629614647</c:v>
                </c:pt>
                <c:pt idx="7546">
                  <c:v>3.2734259259232203</c:v>
                </c:pt>
                <c:pt idx="7547">
                  <c:v>3.2735648148154723</c:v>
                </c:pt>
                <c:pt idx="7548">
                  <c:v>3.2737268518467317</c:v>
                </c:pt>
                <c:pt idx="7549">
                  <c:v>3.2738541666622041</c:v>
                </c:pt>
                <c:pt idx="7550">
                  <c:v>3.2739930555544561</c:v>
                </c:pt>
                <c:pt idx="7551">
                  <c:v>3.2741435185162118</c:v>
                </c:pt>
                <c:pt idx="7552">
                  <c:v>3.2742939814779675</c:v>
                </c:pt>
                <c:pt idx="7553">
                  <c:v>3.2744444444397232</c:v>
                </c:pt>
                <c:pt idx="7554">
                  <c:v>3.2745601851856918</c:v>
                </c:pt>
                <c:pt idx="7555">
                  <c:v>3.2746875000011642</c:v>
                </c:pt>
                <c:pt idx="7556">
                  <c:v>3.2748263888861402</c:v>
                </c:pt>
                <c:pt idx="7557">
                  <c:v>3.2749652777783922</c:v>
                </c:pt>
                <c:pt idx="7558">
                  <c:v>3.2751157407401479</c:v>
                </c:pt>
                <c:pt idx="7559">
                  <c:v>3.2752777777786832</c:v>
                </c:pt>
                <c:pt idx="7560">
                  <c:v>3.2754166666636593</c:v>
                </c:pt>
                <c:pt idx="7561">
                  <c:v>3.275567129625415</c:v>
                </c:pt>
                <c:pt idx="7562">
                  <c:v>3.2757291666639503</c:v>
                </c:pt>
                <c:pt idx="7563">
                  <c:v>3.2758564814794227</c:v>
                </c:pt>
                <c:pt idx="7564">
                  <c:v>3.276018518517958</c:v>
                </c:pt>
                <c:pt idx="7565">
                  <c:v>3.2761805555564933</c:v>
                </c:pt>
                <c:pt idx="7566">
                  <c:v>3.2763194444414694</c:v>
                </c:pt>
                <c:pt idx="7567">
                  <c:v>3.2764699074032251</c:v>
                </c:pt>
                <c:pt idx="7568">
                  <c:v>3.2766203703649808</c:v>
                </c:pt>
                <c:pt idx="7569">
                  <c:v>3.2767708333340124</c:v>
                </c:pt>
                <c:pt idx="7570">
                  <c:v>3.2769328703652718</c:v>
                </c:pt>
                <c:pt idx="7571">
                  <c:v>3.2770717592575238</c:v>
                </c:pt>
                <c:pt idx="7572">
                  <c:v>3.2771990740729962</c:v>
                </c:pt>
                <c:pt idx="7573">
                  <c:v>3.2773495370347518</c:v>
                </c:pt>
                <c:pt idx="7574">
                  <c:v>3.2774884259270038</c:v>
                </c:pt>
                <c:pt idx="7575">
                  <c:v>3.2776504629582632</c:v>
                </c:pt>
                <c:pt idx="7576">
                  <c:v>3.2777893518505152</c:v>
                </c:pt>
                <c:pt idx="7577">
                  <c:v>3.2779398148122709</c:v>
                </c:pt>
                <c:pt idx="7578">
                  <c:v>3.2781018518508063</c:v>
                </c:pt>
                <c:pt idx="7579">
                  <c:v>3.278252314812562</c:v>
                </c:pt>
                <c:pt idx="7580">
                  <c:v>3.278391203704814</c:v>
                </c:pt>
                <c:pt idx="7581">
                  <c:v>3.2785416666665697</c:v>
                </c:pt>
                <c:pt idx="7582">
                  <c:v>3.278703703705105</c:v>
                </c:pt>
                <c:pt idx="7583">
                  <c:v>3.278877314813144</c:v>
                </c:pt>
                <c:pt idx="7584">
                  <c:v>3.2790046296286164</c:v>
                </c:pt>
                <c:pt idx="7585">
                  <c:v>3.2791435185135924</c:v>
                </c:pt>
                <c:pt idx="7586">
                  <c:v>3.2793055555521278</c:v>
                </c:pt>
                <c:pt idx="7587">
                  <c:v>3.2794560185138835</c:v>
                </c:pt>
                <c:pt idx="7588">
                  <c:v>3.2796180555524188</c:v>
                </c:pt>
                <c:pt idx="7589">
                  <c:v>3.2797569444446708</c:v>
                </c:pt>
                <c:pt idx="7590">
                  <c:v>3.2799189814759302</c:v>
                </c:pt>
                <c:pt idx="7591">
                  <c:v>3.2800694444449618</c:v>
                </c:pt>
                <c:pt idx="7592">
                  <c:v>3.2802199074067175</c:v>
                </c:pt>
                <c:pt idx="7593">
                  <c:v>3.2803935185147566</c:v>
                </c:pt>
                <c:pt idx="7594">
                  <c:v>3.2805439814765123</c:v>
                </c:pt>
                <c:pt idx="7595">
                  <c:v>3.2806944444455439</c:v>
                </c:pt>
                <c:pt idx="7596">
                  <c:v>3.2808449074072996</c:v>
                </c:pt>
                <c:pt idx="7597">
                  <c:v>3.281006944445835</c:v>
                </c:pt>
                <c:pt idx="7598">
                  <c:v>3.2811342592540313</c:v>
                </c:pt>
                <c:pt idx="7599">
                  <c:v>3.2813078703693463</c:v>
                </c:pt>
                <c:pt idx="7600">
                  <c:v>3.281458333331102</c:v>
                </c:pt>
                <c:pt idx="7601">
                  <c:v>3.2816203703696374</c:v>
                </c:pt>
                <c:pt idx="7602">
                  <c:v>3.2817708333313931</c:v>
                </c:pt>
                <c:pt idx="7603">
                  <c:v>3.2819212962931488</c:v>
                </c:pt>
                <c:pt idx="7604">
                  <c:v>3.2820601851854008</c:v>
                </c:pt>
                <c:pt idx="7605">
                  <c:v>3.2822106481471565</c:v>
                </c:pt>
                <c:pt idx="7606">
                  <c:v>3.2823726851856918</c:v>
                </c:pt>
                <c:pt idx="7607">
                  <c:v>3.2856365740735782</c:v>
                </c:pt>
                <c:pt idx="7608">
                  <c:v>3.2858680555509636</c:v>
                </c:pt>
                <c:pt idx="7609">
                  <c:v>3.286099537035625</c:v>
                </c:pt>
                <c:pt idx="7610">
                  <c:v>3.28634259258979</c:v>
                </c:pt>
                <c:pt idx="7611">
                  <c:v>3.286585648143955</c:v>
                </c:pt>
                <c:pt idx="7612">
                  <c:v>3.2868287036981201</c:v>
                </c:pt>
                <c:pt idx="7613">
                  <c:v>3.2870601851827814</c:v>
                </c:pt>
                <c:pt idx="7614">
                  <c:v>3.2873032407369465</c:v>
                </c:pt>
                <c:pt idx="7615">
                  <c:v>3.2875347222216078</c:v>
                </c:pt>
                <c:pt idx="7616">
                  <c:v>3.2976736111086211</c:v>
                </c:pt>
                <c:pt idx="7617">
                  <c:v>3.2983680555553292</c:v>
                </c:pt>
                <c:pt idx="7618">
                  <c:v>3.299074074071541</c:v>
                </c:pt>
                <c:pt idx="7619">
                  <c:v>3.3000810185185401</c:v>
                </c:pt>
                <c:pt idx="7620">
                  <c:v>3.3011342592581059</c:v>
                </c:pt>
                <c:pt idx="7621">
                  <c:v>3.302175925920892</c:v>
                </c:pt>
                <c:pt idx="7622">
                  <c:v>3.3032175925909542</c:v>
                </c:pt>
                <c:pt idx="7623">
                  <c:v>3.30427083333052</c:v>
                </c:pt>
                <c:pt idx="7624">
                  <c:v>3.3052893518470228</c:v>
                </c:pt>
                <c:pt idx="7625">
                  <c:v>3.3063194444403052</c:v>
                </c:pt>
                <c:pt idx="7626">
                  <c:v>3.3073495370335877</c:v>
                </c:pt>
                <c:pt idx="7627">
                  <c:v>3.3083680555500905</c:v>
                </c:pt>
                <c:pt idx="7628">
                  <c:v>3.3093518518508063</c:v>
                </c:pt>
                <c:pt idx="7629">
                  <c:v>3.3101851851824904</c:v>
                </c:pt>
                <c:pt idx="7630">
                  <c:v>3.3110185185141745</c:v>
                </c:pt>
                <c:pt idx="7631">
                  <c:v>3.3118634259226383</c:v>
                </c:pt>
                <c:pt idx="7632">
                  <c:v>3.3126967592543224</c:v>
                </c:pt>
                <c:pt idx="7633">
                  <c:v>3.3135300925932825</c:v>
                </c:pt>
                <c:pt idx="7634">
                  <c:v>3.3143634259249666</c:v>
                </c:pt>
                <c:pt idx="7635">
                  <c:v>3.3151273148105247</c:v>
                </c:pt>
                <c:pt idx="7636">
                  <c:v>3.3158333333340124</c:v>
                </c:pt>
                <c:pt idx="7637">
                  <c:v>3.3179166666668607</c:v>
                </c:pt>
                <c:pt idx="7638">
                  <c:v>3.318043981482333</c:v>
                </c:pt>
                <c:pt idx="7639">
                  <c:v>3.3181828703673091</c:v>
                </c:pt>
                <c:pt idx="7640">
                  <c:v>3.3183333333290648</c:v>
                </c:pt>
                <c:pt idx="7641">
                  <c:v>3.3184606481445371</c:v>
                </c:pt>
                <c:pt idx="7642">
                  <c:v>3.3186111111062928</c:v>
                </c:pt>
                <c:pt idx="7643">
                  <c:v>3.3187384259217652</c:v>
                </c:pt>
                <c:pt idx="7644">
                  <c:v>3.3188888888835208</c:v>
                </c:pt>
                <c:pt idx="7645">
                  <c:v>3.3190972222218988</c:v>
                </c:pt>
                <c:pt idx="7646">
                  <c:v>3.3192361111068749</c:v>
                </c:pt>
                <c:pt idx="7647">
                  <c:v>3.3193865740686306</c:v>
                </c:pt>
                <c:pt idx="7648">
                  <c:v>3.3195370370376622</c:v>
                </c:pt>
                <c:pt idx="7649">
                  <c:v>3.3196759259226383</c:v>
                </c:pt>
                <c:pt idx="7650">
                  <c:v>3.3198379629611736</c:v>
                </c:pt>
                <c:pt idx="7651">
                  <c:v>3.3199884259229293</c:v>
                </c:pt>
                <c:pt idx="7652">
                  <c:v>3.3201504629614647</c:v>
                </c:pt>
                <c:pt idx="7653">
                  <c:v>3.320277777776937</c:v>
                </c:pt>
                <c:pt idx="7654">
                  <c:v>3.3204282407386927</c:v>
                </c:pt>
                <c:pt idx="7655">
                  <c:v>3.3205787037004484</c:v>
                </c:pt>
                <c:pt idx="7656">
                  <c:v>3.3207291666622041</c:v>
                </c:pt>
                <c:pt idx="7657">
                  <c:v>3.3208796296312357</c:v>
                </c:pt>
                <c:pt idx="7658">
                  <c:v>3.3210300925929914</c:v>
                </c:pt>
                <c:pt idx="7659">
                  <c:v>3.3211921296242508</c:v>
                </c:pt>
                <c:pt idx="7660">
                  <c:v>3.3213425925932825</c:v>
                </c:pt>
                <c:pt idx="7661">
                  <c:v>3.3214814814782585</c:v>
                </c:pt>
                <c:pt idx="7662">
                  <c:v>3.3216319444400142</c:v>
                </c:pt>
                <c:pt idx="7663">
                  <c:v>3.3217939814785495</c:v>
                </c:pt>
                <c:pt idx="7664">
                  <c:v>3.3219560185170849</c:v>
                </c:pt>
                <c:pt idx="7665">
                  <c:v>3.3220949074020609</c:v>
                </c:pt>
                <c:pt idx="7666">
                  <c:v>3.3222569444405963</c:v>
                </c:pt>
                <c:pt idx="7667">
                  <c:v>3.322407407402352</c:v>
                </c:pt>
                <c:pt idx="7668">
                  <c:v>3.3225578703713836</c:v>
                </c:pt>
                <c:pt idx="7669">
                  <c:v>3.3227083333331393</c:v>
                </c:pt>
                <c:pt idx="7670">
                  <c:v>3.322858796294895</c:v>
                </c:pt>
                <c:pt idx="7671">
                  <c:v>3.3230208333334303</c:v>
                </c:pt>
                <c:pt idx="7672">
                  <c:v>3.323171296295186</c:v>
                </c:pt>
                <c:pt idx="7673">
                  <c:v>3.3233217592569417</c:v>
                </c:pt>
                <c:pt idx="7674">
                  <c:v>3.3234722222186974</c:v>
                </c:pt>
                <c:pt idx="7675">
                  <c:v>3.3236226851804531</c:v>
                </c:pt>
                <c:pt idx="7676">
                  <c:v>3.3237731481494848</c:v>
                </c:pt>
                <c:pt idx="7677">
                  <c:v>3.3239467592575238</c:v>
                </c:pt>
                <c:pt idx="7678">
                  <c:v>3.3240972222192795</c:v>
                </c:pt>
                <c:pt idx="7679">
                  <c:v>3.3242245370347518</c:v>
                </c:pt>
                <c:pt idx="7680">
                  <c:v>3.3243749999965075</c:v>
                </c:pt>
                <c:pt idx="7681">
                  <c:v>3.3245370370350429</c:v>
                </c:pt>
                <c:pt idx="7682">
                  <c:v>3.3246874999967986</c:v>
                </c:pt>
                <c:pt idx="7683">
                  <c:v>3.3248611111121136</c:v>
                </c:pt>
                <c:pt idx="7684">
                  <c:v>3.3250115740738693</c:v>
                </c:pt>
                <c:pt idx="7685">
                  <c:v>3.3251736111124046</c:v>
                </c:pt>
                <c:pt idx="7686">
                  <c:v>3.3253472222204437</c:v>
                </c:pt>
                <c:pt idx="7687">
                  <c:v>3.325509259258979</c:v>
                </c:pt>
                <c:pt idx="7688">
                  <c:v>3.325648148143955</c:v>
                </c:pt>
                <c:pt idx="7689">
                  <c:v>3.3258101851824904</c:v>
                </c:pt>
                <c:pt idx="7690">
                  <c:v>3.3259722222210257</c:v>
                </c:pt>
                <c:pt idx="7691">
                  <c:v>3.3261226851827814</c:v>
                </c:pt>
                <c:pt idx="7692">
                  <c:v>3.3262731481445371</c:v>
                </c:pt>
                <c:pt idx="7693">
                  <c:v>3.3264351851830725</c:v>
                </c:pt>
                <c:pt idx="7694">
                  <c:v>3.3266087962911115</c:v>
                </c:pt>
                <c:pt idx="7695">
                  <c:v>3.3267476851833635</c:v>
                </c:pt>
                <c:pt idx="7696">
                  <c:v>3.3269097222218988</c:v>
                </c:pt>
                <c:pt idx="7697">
                  <c:v>3.3270601851836545</c:v>
                </c:pt>
                <c:pt idx="7698">
                  <c:v>3.3272222222221899</c:v>
                </c:pt>
                <c:pt idx="7699">
                  <c:v>3.3273842592607252</c:v>
                </c:pt>
                <c:pt idx="7700">
                  <c:v>3.3275462962919846</c:v>
                </c:pt>
                <c:pt idx="7701">
                  <c:v>3.3377777777786832</c:v>
                </c:pt>
                <c:pt idx="7702">
                  <c:v>3.3380092592560686</c:v>
                </c:pt>
                <c:pt idx="7703">
                  <c:v>3.3382523148102337</c:v>
                </c:pt>
                <c:pt idx="7704">
                  <c:v>3.3384953703716747</c:v>
                </c:pt>
                <c:pt idx="7705">
                  <c:v>3.33872685184906</c:v>
                </c:pt>
                <c:pt idx="7706">
                  <c:v>3.3389583333337214</c:v>
                </c:pt>
                <c:pt idx="7707">
                  <c:v>3.3392013888878864</c:v>
                </c:pt>
                <c:pt idx="7708">
                  <c:v>3.3394328703652718</c:v>
                </c:pt>
                <c:pt idx="7709">
                  <c:v>3.3396874999962165</c:v>
                </c:pt>
                <c:pt idx="7710">
                  <c:v>3.3399189814808778</c:v>
                </c:pt>
                <c:pt idx="7711">
                  <c:v>3.3401504629582632</c:v>
                </c:pt>
                <c:pt idx="7712">
                  <c:v>3.3403009259272949</c:v>
                </c:pt>
                <c:pt idx="7713">
                  <c:v>3.3404166666659876</c:v>
                </c:pt>
                <c:pt idx="7714">
                  <c:v>3.3405787037045229</c:v>
                </c:pt>
                <c:pt idx="7715">
                  <c:v>3.3407060185199953</c:v>
                </c:pt>
                <c:pt idx="7716">
                  <c:v>3.3408449074049713</c:v>
                </c:pt>
                <c:pt idx="7717">
                  <c:v>3.340995370366727</c:v>
                </c:pt>
                <c:pt idx="7718">
                  <c:v>3.3411226851821993</c:v>
                </c:pt>
                <c:pt idx="7719">
                  <c:v>3.3412615740744513</c:v>
                </c:pt>
                <c:pt idx="7720">
                  <c:v>3.341412037036207</c:v>
                </c:pt>
                <c:pt idx="7721">
                  <c:v>3.3415624999979627</c:v>
                </c:pt>
                <c:pt idx="7722">
                  <c:v>3.3417013888902147</c:v>
                </c:pt>
                <c:pt idx="7723">
                  <c:v>3.3418634259214741</c:v>
                </c:pt>
                <c:pt idx="7724">
                  <c:v>3.3420023148137261</c:v>
                </c:pt>
                <c:pt idx="7725">
                  <c:v>3.3421527777754818</c:v>
                </c:pt>
                <c:pt idx="7726">
                  <c:v>3.3423032407372375</c:v>
                </c:pt>
                <c:pt idx="7727">
                  <c:v>3.3424652777757728</c:v>
                </c:pt>
                <c:pt idx="7728">
                  <c:v>3.3426041666680248</c:v>
                </c:pt>
                <c:pt idx="7729">
                  <c:v>3.3427662036992842</c:v>
                </c:pt>
                <c:pt idx="7730">
                  <c:v>3.3429050925915362</c:v>
                </c:pt>
                <c:pt idx="7731">
                  <c:v>3.3430555555532919</c:v>
                </c:pt>
                <c:pt idx="7732">
                  <c:v>3.3432175925918273</c:v>
                </c:pt>
                <c:pt idx="7733">
                  <c:v>3.343368055553583</c:v>
                </c:pt>
                <c:pt idx="7734">
                  <c:v>3.343506944445835</c:v>
                </c:pt>
                <c:pt idx="7735">
                  <c:v>3.3436574074075907</c:v>
                </c:pt>
                <c:pt idx="7736">
                  <c:v>3.34381944443885</c:v>
                </c:pt>
                <c:pt idx="7737">
                  <c:v>3.3439814814773854</c:v>
                </c:pt>
                <c:pt idx="7738">
                  <c:v>3.3441203703696374</c:v>
                </c:pt>
                <c:pt idx="7739">
                  <c:v>3.3443055555544561</c:v>
                </c:pt>
                <c:pt idx="7740">
                  <c:v>3.3444560185162118</c:v>
                </c:pt>
                <c:pt idx="7741">
                  <c:v>3.3446064814779675</c:v>
                </c:pt>
                <c:pt idx="7742">
                  <c:v>3.3447337962934398</c:v>
                </c:pt>
                <c:pt idx="7743">
                  <c:v>3.3448958333319752</c:v>
                </c:pt>
                <c:pt idx="7744">
                  <c:v>3.3450578703705105</c:v>
                </c:pt>
                <c:pt idx="7745">
                  <c:v>3.3451851851859828</c:v>
                </c:pt>
                <c:pt idx="7746">
                  <c:v>3.3453356481477385</c:v>
                </c:pt>
                <c:pt idx="7747">
                  <c:v>3.3454976851862739</c:v>
                </c:pt>
                <c:pt idx="7748">
                  <c:v>3.3456365740712499</c:v>
                </c:pt>
                <c:pt idx="7749">
                  <c:v>3.3457870370330056</c:v>
                </c:pt>
                <c:pt idx="7750">
                  <c:v>3.345949074071541</c:v>
                </c:pt>
                <c:pt idx="7751">
                  <c:v>3.346087962963793</c:v>
                </c:pt>
                <c:pt idx="7752">
                  <c:v>3.3462384259255487</c:v>
                </c:pt>
                <c:pt idx="7753">
                  <c:v>3.3463773148105247</c:v>
                </c:pt>
                <c:pt idx="7754">
                  <c:v>3.34653935184906</c:v>
                </c:pt>
                <c:pt idx="7755">
                  <c:v>3.3466666666645324</c:v>
                </c:pt>
                <c:pt idx="7756">
                  <c:v>3.3468402777725714</c:v>
                </c:pt>
                <c:pt idx="7757">
                  <c:v>3.3469791666648234</c:v>
                </c:pt>
                <c:pt idx="7758">
                  <c:v>3.3471527777728625</c:v>
                </c:pt>
                <c:pt idx="7759">
                  <c:v>3.3472916666651145</c:v>
                </c:pt>
                <c:pt idx="7760">
                  <c:v>3.3474421296268702</c:v>
                </c:pt>
                <c:pt idx="7761">
                  <c:v>3.3475925925886258</c:v>
                </c:pt>
                <c:pt idx="7762">
                  <c:v>3.3477430555503815</c:v>
                </c:pt>
                <c:pt idx="7763">
                  <c:v>3.3478819444426335</c:v>
                </c:pt>
                <c:pt idx="7764">
                  <c:v>3.3480324074043892</c:v>
                </c:pt>
                <c:pt idx="7765">
                  <c:v>3.3481944444429246</c:v>
                </c:pt>
                <c:pt idx="7766">
                  <c:v>3.3483449074046803</c:v>
                </c:pt>
                <c:pt idx="7767">
                  <c:v>3.348495370366436</c:v>
                </c:pt>
                <c:pt idx="7768">
                  <c:v>3.3486574074049713</c:v>
                </c:pt>
                <c:pt idx="7769">
                  <c:v>3.348807870366727</c:v>
                </c:pt>
                <c:pt idx="7770">
                  <c:v>3.3490046296283253</c:v>
                </c:pt>
                <c:pt idx="7771">
                  <c:v>3.3491666666668607</c:v>
                </c:pt>
                <c:pt idx="7772">
                  <c:v>3.3493055555518367</c:v>
                </c:pt>
                <c:pt idx="7773">
                  <c:v>3.3494560185135924</c:v>
                </c:pt>
                <c:pt idx="7774">
                  <c:v>3.3496296296289074</c:v>
                </c:pt>
                <c:pt idx="7775">
                  <c:v>3.3497916666674428</c:v>
                </c:pt>
                <c:pt idx="7776">
                  <c:v>3.3499421296291985</c:v>
                </c:pt>
                <c:pt idx="7777">
                  <c:v>3.3501041666677338</c:v>
                </c:pt>
                <c:pt idx="7778">
                  <c:v>3.3502662036989932</c:v>
                </c:pt>
                <c:pt idx="7779">
                  <c:v>3.3504166666680248</c:v>
                </c:pt>
                <c:pt idx="7780">
                  <c:v>3.3505787036992842</c:v>
                </c:pt>
                <c:pt idx="7781">
                  <c:v>3.3507523148145992</c:v>
                </c:pt>
                <c:pt idx="7782">
                  <c:v>3.3509027777763549</c:v>
                </c:pt>
                <c:pt idx="7783">
                  <c:v>3.3510648148148903</c:v>
                </c:pt>
                <c:pt idx="7784">
                  <c:v>3.3512268518534256</c:v>
                </c:pt>
                <c:pt idx="7785">
                  <c:v>3.351388888884685</c:v>
                </c:pt>
                <c:pt idx="7786">
                  <c:v>3.3515509259232203</c:v>
                </c:pt>
                <c:pt idx="7787">
                  <c:v>3.351701388884976</c:v>
                </c:pt>
                <c:pt idx="7788">
                  <c:v>3.351875000000291</c:v>
                </c:pt>
                <c:pt idx="7789">
                  <c:v>3.3520138888852671</c:v>
                </c:pt>
                <c:pt idx="7790">
                  <c:v>3.3521759259238024</c:v>
                </c:pt>
                <c:pt idx="7791">
                  <c:v>3.3523263888855581</c:v>
                </c:pt>
                <c:pt idx="7792">
                  <c:v>3.3524884259240935</c:v>
                </c:pt>
                <c:pt idx="7793">
                  <c:v>3.3526388888858492</c:v>
                </c:pt>
                <c:pt idx="7794">
                  <c:v>3.3528009259243845</c:v>
                </c:pt>
                <c:pt idx="7795">
                  <c:v>3.3560532407354913</c:v>
                </c:pt>
                <c:pt idx="7796">
                  <c:v>3.3562962962969323</c:v>
                </c:pt>
                <c:pt idx="7797">
                  <c:v>3.3565277777743177</c:v>
                </c:pt>
                <c:pt idx="7798">
                  <c:v>3.3567708333284827</c:v>
                </c:pt>
                <c:pt idx="7799">
                  <c:v>3.357002314813144</c:v>
                </c:pt>
                <c:pt idx="7800">
                  <c:v>3.3572453703673091</c:v>
                </c:pt>
                <c:pt idx="7801">
                  <c:v>3.3574768518519704</c:v>
                </c:pt>
                <c:pt idx="7802">
                  <c:v>3.3577083333293558</c:v>
                </c:pt>
                <c:pt idx="7803">
                  <c:v>3.3579629629603005</c:v>
                </c:pt>
                <c:pt idx="7804">
                  <c:v>3.3581828703681822</c:v>
                </c:pt>
                <c:pt idx="7805">
                  <c:v>3.3583449074067175</c:v>
                </c:pt>
                <c:pt idx="7806">
                  <c:v>3.3584953703684732</c:v>
                </c:pt>
                <c:pt idx="7807">
                  <c:v>3.3586342592607252</c:v>
                </c:pt>
                <c:pt idx="7808">
                  <c:v>3.3587847222224809</c:v>
                </c:pt>
                <c:pt idx="7809">
                  <c:v>3.358923611107457</c:v>
                </c:pt>
                <c:pt idx="7810">
                  <c:v>3.3590856481459923</c:v>
                </c:pt>
                <c:pt idx="7811">
                  <c:v>3.3592245370382443</c:v>
                </c:pt>
                <c:pt idx="7812">
                  <c:v>3.3593865740695037</c:v>
                </c:pt>
                <c:pt idx="7813">
                  <c:v>3.3595601851848187</c:v>
                </c:pt>
                <c:pt idx="7814">
                  <c:v>3.3597106481465744</c:v>
                </c:pt>
                <c:pt idx="7815">
                  <c:v>3.3598842592546134</c:v>
                </c:pt>
                <c:pt idx="7816">
                  <c:v>3.3600231481468654</c:v>
                </c:pt>
                <c:pt idx="7817">
                  <c:v>3.3601851851854008</c:v>
                </c:pt>
                <c:pt idx="7818">
                  <c:v>3.3603356481471565</c:v>
                </c:pt>
                <c:pt idx="7819">
                  <c:v>3.3604861111089122</c:v>
                </c:pt>
                <c:pt idx="7820">
                  <c:v>3.3606597222169512</c:v>
                </c:pt>
                <c:pt idx="7821">
                  <c:v>3.3608101851859828</c:v>
                </c:pt>
                <c:pt idx="7822">
                  <c:v>3.3609837962940219</c:v>
                </c:pt>
                <c:pt idx="7823">
                  <c:v>3.3611574074020609</c:v>
                </c:pt>
                <c:pt idx="7824">
                  <c:v>3.3613078703710926</c:v>
                </c:pt>
                <c:pt idx="7825">
                  <c:v>3.3614814814791316</c:v>
                </c:pt>
                <c:pt idx="7826">
                  <c:v>3.3616319444408873</c:v>
                </c:pt>
                <c:pt idx="7827">
                  <c:v>3.3617939814794227</c:v>
                </c:pt>
                <c:pt idx="7828">
                  <c:v>3.3619444444411783</c:v>
                </c:pt>
                <c:pt idx="7829">
                  <c:v>3.3621064814797137</c:v>
                </c:pt>
                <c:pt idx="7830">
                  <c:v>3.3622800925877527</c:v>
                </c:pt>
                <c:pt idx="7831">
                  <c:v>3.3624421296262881</c:v>
                </c:pt>
                <c:pt idx="7832">
                  <c:v>3.3626041666648234</c:v>
                </c:pt>
                <c:pt idx="7833">
                  <c:v>3.3627546296265791</c:v>
                </c:pt>
                <c:pt idx="7834">
                  <c:v>3.3629398148113978</c:v>
                </c:pt>
                <c:pt idx="7835">
                  <c:v>3.3630902777731535</c:v>
                </c:pt>
                <c:pt idx="7836">
                  <c:v>3.3632291666654055</c:v>
                </c:pt>
                <c:pt idx="7837">
                  <c:v>3.3634143518502242</c:v>
                </c:pt>
                <c:pt idx="7838">
                  <c:v>3.3635763888887595</c:v>
                </c:pt>
                <c:pt idx="7839">
                  <c:v>3.3637268518505152</c:v>
                </c:pt>
                <c:pt idx="7840">
                  <c:v>3.3638773148122709</c:v>
                </c:pt>
                <c:pt idx="7841">
                  <c:v>3.3640393518508063</c:v>
                </c:pt>
                <c:pt idx="7842">
                  <c:v>3.3642013888893416</c:v>
                </c:pt>
                <c:pt idx="7843">
                  <c:v>3.364363425920601</c:v>
                </c:pt>
                <c:pt idx="7844">
                  <c:v>3.3645138888896327</c:v>
                </c:pt>
                <c:pt idx="7845">
                  <c:v>3.364675925920892</c:v>
                </c:pt>
                <c:pt idx="7846">
                  <c:v>3.3648263888899237</c:v>
                </c:pt>
                <c:pt idx="7847">
                  <c:v>3.3649884259211831</c:v>
                </c:pt>
                <c:pt idx="7848">
                  <c:v>3.3651504629597184</c:v>
                </c:pt>
                <c:pt idx="7849">
                  <c:v>3.3653009259214741</c:v>
                </c:pt>
                <c:pt idx="7850">
                  <c:v>3.3654513888905058</c:v>
                </c:pt>
                <c:pt idx="7851">
                  <c:v>3.3656134259217652</c:v>
                </c:pt>
                <c:pt idx="7852">
                  <c:v>3.3657870370370802</c:v>
                </c:pt>
                <c:pt idx="7853">
                  <c:v>3.3659606481451192</c:v>
                </c:pt>
                <c:pt idx="7854">
                  <c:v>3.3660995370373712</c:v>
                </c:pt>
                <c:pt idx="7855">
                  <c:v>3.3662731481454102</c:v>
                </c:pt>
                <c:pt idx="7856">
                  <c:v>3.3664120370376622</c:v>
                </c:pt>
                <c:pt idx="7857">
                  <c:v>3.3665624999994179</c:v>
                </c:pt>
                <c:pt idx="7858">
                  <c:v>3.3667245370379533</c:v>
                </c:pt>
                <c:pt idx="7859">
                  <c:v>3.366874999999709</c:v>
                </c:pt>
                <c:pt idx="7860">
                  <c:v>3.3670370370382443</c:v>
                </c:pt>
                <c:pt idx="7861">
                  <c:v>3.3671875</c:v>
                </c:pt>
                <c:pt idx="7862">
                  <c:v>3.3673495370385353</c:v>
                </c:pt>
                <c:pt idx="7863">
                  <c:v>3.367500000000291</c:v>
                </c:pt>
                <c:pt idx="7864">
                  <c:v>3.3676736111083301</c:v>
                </c:pt>
                <c:pt idx="7865">
                  <c:v>3.3678703703699284</c:v>
                </c:pt>
                <c:pt idx="7866">
                  <c:v>3.3680208333316841</c:v>
                </c:pt>
                <c:pt idx="7867">
                  <c:v>3.3681712962934398</c:v>
                </c:pt>
                <c:pt idx="7868">
                  <c:v>3.3683101851856918</c:v>
                </c:pt>
                <c:pt idx="7869">
                  <c:v>3.3684606481474475</c:v>
                </c:pt>
                <c:pt idx="7870">
                  <c:v>3.3686226851859828</c:v>
                </c:pt>
                <c:pt idx="7871">
                  <c:v>3.3687615740709589</c:v>
                </c:pt>
                <c:pt idx="7872">
                  <c:v>3.3689351851862739</c:v>
                </c:pt>
                <c:pt idx="7873">
                  <c:v>3.3691319444405963</c:v>
                </c:pt>
                <c:pt idx="7874">
                  <c:v>3.369317129625415</c:v>
                </c:pt>
                <c:pt idx="7875">
                  <c:v>3.3695023148102337</c:v>
                </c:pt>
                <c:pt idx="7876">
                  <c:v>3.369664351848769</c:v>
                </c:pt>
                <c:pt idx="7877">
                  <c:v>3.3698495370335877</c:v>
                </c:pt>
                <c:pt idx="7878">
                  <c:v>3.3700578703719657</c:v>
                </c:pt>
                <c:pt idx="7879">
                  <c:v>3.3702662037030677</c:v>
                </c:pt>
                <c:pt idx="7880">
                  <c:v>3.3704861111109494</c:v>
                </c:pt>
                <c:pt idx="7881">
                  <c:v>3.3706712962957681</c:v>
                </c:pt>
                <c:pt idx="7882">
                  <c:v>3.3708912037036498</c:v>
                </c:pt>
                <c:pt idx="7883">
                  <c:v>3.3710416666654055</c:v>
                </c:pt>
                <c:pt idx="7884">
                  <c:v>3.3712152777734445</c:v>
                </c:pt>
                <c:pt idx="7885">
                  <c:v>3.3714236111118225</c:v>
                </c:pt>
                <c:pt idx="7886">
                  <c:v>3.3715972222198616</c:v>
                </c:pt>
                <c:pt idx="7887">
                  <c:v>3.3718287037045229</c:v>
                </c:pt>
                <c:pt idx="7888">
                  <c:v>3.3720138888893416</c:v>
                </c:pt>
                <c:pt idx="7889">
                  <c:v>3.3722222222204437</c:v>
                </c:pt>
                <c:pt idx="7890">
                  <c:v>3.3757870370318415</c:v>
                </c:pt>
                <c:pt idx="7891">
                  <c:v>3.3760300925932825</c:v>
                </c:pt>
                <c:pt idx="7892">
                  <c:v>3.3762731481474475</c:v>
                </c:pt>
                <c:pt idx="7893">
                  <c:v>3.3765046296248329</c:v>
                </c:pt>
                <c:pt idx="7894">
                  <c:v>3.3767476851862739</c:v>
                </c:pt>
                <c:pt idx="7895">
                  <c:v>3.3769791666636593</c:v>
                </c:pt>
                <c:pt idx="7896">
                  <c:v>3.3772569444408873</c:v>
                </c:pt>
                <c:pt idx="7897">
                  <c:v>3.3775347222181153</c:v>
                </c:pt>
                <c:pt idx="7898">
                  <c:v>3.3777777777722804</c:v>
                </c:pt>
                <c:pt idx="7899">
                  <c:v>3.3779513888875954</c:v>
                </c:pt>
                <c:pt idx="7900">
                  <c:v>3.3781365740724141</c:v>
                </c:pt>
                <c:pt idx="7901">
                  <c:v>3.3783333333340124</c:v>
                </c:pt>
                <c:pt idx="7902">
                  <c:v>3.3785300925883348</c:v>
                </c:pt>
                <c:pt idx="7903">
                  <c:v>3.3787384259267128</c:v>
                </c:pt>
                <c:pt idx="7904">
                  <c:v>3.3789467592578148</c:v>
                </c:pt>
                <c:pt idx="7905">
                  <c:v>3.3791550925889169</c:v>
                </c:pt>
                <c:pt idx="7906">
                  <c:v>3.3793749999967986</c:v>
                </c:pt>
                <c:pt idx="7907">
                  <c:v>3.3795833333279006</c:v>
                </c:pt>
                <c:pt idx="7908">
                  <c:v>3.379745370366436</c:v>
                </c:pt>
                <c:pt idx="7909">
                  <c:v>3.3799305555512547</c:v>
                </c:pt>
                <c:pt idx="7910">
                  <c:v>3.3801041666665697</c:v>
                </c:pt>
                <c:pt idx="7911">
                  <c:v>3.380266203705105</c:v>
                </c:pt>
                <c:pt idx="7912">
                  <c:v>3.380439814813144</c:v>
                </c:pt>
                <c:pt idx="7913">
                  <c:v>3.3806018518516794</c:v>
                </c:pt>
                <c:pt idx="7914">
                  <c:v>3.3807754629597184</c:v>
                </c:pt>
                <c:pt idx="7915">
                  <c:v>3.3809259259214741</c:v>
                </c:pt>
                <c:pt idx="7916">
                  <c:v>3.3810995370367891</c:v>
                </c:pt>
                <c:pt idx="7917">
                  <c:v>3.3812615740753245</c:v>
                </c:pt>
                <c:pt idx="7918">
                  <c:v>3.3814351851833635</c:v>
                </c:pt>
                <c:pt idx="7919">
                  <c:v>3.3815972222218988</c:v>
                </c:pt>
                <c:pt idx="7920">
                  <c:v>3.3817592592604342</c:v>
                </c:pt>
                <c:pt idx="7921">
                  <c:v>3.3819212962916936</c:v>
                </c:pt>
                <c:pt idx="7922">
                  <c:v>3.3820833333302289</c:v>
                </c:pt>
                <c:pt idx="7923">
                  <c:v>3.3822569444455439</c:v>
                </c:pt>
                <c:pt idx="7924">
                  <c:v>3.3824189814768033</c:v>
                </c:pt>
                <c:pt idx="7925">
                  <c:v>3.3825810185153387</c:v>
                </c:pt>
                <c:pt idx="7926">
                  <c:v>3.3827546296306537</c:v>
                </c:pt>
                <c:pt idx="7927">
                  <c:v>3.3829282407386927</c:v>
                </c:pt>
                <c:pt idx="7928">
                  <c:v>3.383125000000291</c:v>
                </c:pt>
                <c:pt idx="7929">
                  <c:v>3.3832870370315504</c:v>
                </c:pt>
                <c:pt idx="7930">
                  <c:v>3.3834143518470228</c:v>
                </c:pt>
                <c:pt idx="7931">
                  <c:v>3.3835763888855581</c:v>
                </c:pt>
                <c:pt idx="7932">
                  <c:v>3.3837268518473138</c:v>
                </c:pt>
                <c:pt idx="7933">
                  <c:v>3.3838657407395658</c:v>
                </c:pt>
                <c:pt idx="7934">
                  <c:v>3.3840162037013215</c:v>
                </c:pt>
                <c:pt idx="7935">
                  <c:v>3.3841898148093605</c:v>
                </c:pt>
                <c:pt idx="7936">
                  <c:v>3.3843402777783922</c:v>
                </c:pt>
                <c:pt idx="7937">
                  <c:v>3.3845023148096516</c:v>
                </c:pt>
                <c:pt idx="7938">
                  <c:v>3.3846643518481869</c:v>
                </c:pt>
                <c:pt idx="7939">
                  <c:v>3.3848263888867223</c:v>
                </c:pt>
                <c:pt idx="7940">
                  <c:v>3.3849884259252576</c:v>
                </c:pt>
                <c:pt idx="7941">
                  <c:v>3.3853819444411783</c:v>
                </c:pt>
                <c:pt idx="7942">
                  <c:v>3.3855208333334303</c:v>
                </c:pt>
                <c:pt idx="7943">
                  <c:v>3.3856944444414694</c:v>
                </c:pt>
                <c:pt idx="7944">
                  <c:v>3.3858333333337214</c:v>
                </c:pt>
                <c:pt idx="7945">
                  <c:v>3.3859837962954771</c:v>
                </c:pt>
                <c:pt idx="7946">
                  <c:v>3.3861226851804531</c:v>
                </c:pt>
                <c:pt idx="7947">
                  <c:v>3.3862731481494848</c:v>
                </c:pt>
                <c:pt idx="7948">
                  <c:v>3.3864236111112405</c:v>
                </c:pt>
                <c:pt idx="7949">
                  <c:v>3.3865972222192795</c:v>
                </c:pt>
                <c:pt idx="7950">
                  <c:v>3.3867476851810352</c:v>
                </c:pt>
                <c:pt idx="7951">
                  <c:v>3.3869097222195705</c:v>
                </c:pt>
                <c:pt idx="7952">
                  <c:v>3.3870833333348855</c:v>
                </c:pt>
                <c:pt idx="7953">
                  <c:v>3.3872569444429246</c:v>
                </c:pt>
                <c:pt idx="7954">
                  <c:v>3.3874189814814599</c:v>
                </c:pt>
                <c:pt idx="7955">
                  <c:v>3.3875810185199953</c:v>
                </c:pt>
                <c:pt idx="7956">
                  <c:v>3.3877546296280343</c:v>
                </c:pt>
                <c:pt idx="7957">
                  <c:v>3.387939814812853</c:v>
                </c:pt>
                <c:pt idx="7958">
                  <c:v>3.3881365740744513</c:v>
                </c:pt>
                <c:pt idx="7959">
                  <c:v>3.38832175925927</c:v>
                </c:pt>
                <c:pt idx="7960">
                  <c:v>3.3885300925903721</c:v>
                </c:pt>
                <c:pt idx="7961">
                  <c:v>3.3887268518519704</c:v>
                </c:pt>
                <c:pt idx="7962">
                  <c:v>3.3889467592598521</c:v>
                </c:pt>
                <c:pt idx="7963">
                  <c:v>3.3891203703678912</c:v>
                </c:pt>
                <c:pt idx="7964">
                  <c:v>3.3893287036989932</c:v>
                </c:pt>
                <c:pt idx="7965">
                  <c:v>3.3895138888838119</c:v>
                </c:pt>
                <c:pt idx="7966">
                  <c:v>3.3897106481454102</c:v>
                </c:pt>
                <c:pt idx="7967">
                  <c:v>3.3899074074070086</c:v>
                </c:pt>
                <c:pt idx="7968">
                  <c:v>3.3900694444455439</c:v>
                </c:pt>
                <c:pt idx="7969">
                  <c:v>3.3902546296303626</c:v>
                </c:pt>
                <c:pt idx="7970">
                  <c:v>3.3904398148151813</c:v>
                </c:pt>
                <c:pt idx="7971">
                  <c:v>3.3906134259232203</c:v>
                </c:pt>
                <c:pt idx="7972">
                  <c:v>3.3908101851848187</c:v>
                </c:pt>
                <c:pt idx="7973">
                  <c:v>3.3909837962928577</c:v>
                </c:pt>
                <c:pt idx="7974">
                  <c:v>3.3911689814776764</c:v>
                </c:pt>
                <c:pt idx="7975">
                  <c:v>3.3913657407392748</c:v>
                </c:pt>
                <c:pt idx="7976">
                  <c:v>3.3915509259240935</c:v>
                </c:pt>
                <c:pt idx="7977">
                  <c:v>3.3917129629626288</c:v>
                </c:pt>
                <c:pt idx="7978">
                  <c:v>3.3918865740706678</c:v>
                </c:pt>
                <c:pt idx="7979">
                  <c:v>3.3920601851859828</c:v>
                </c:pt>
                <c:pt idx="7980">
                  <c:v>3.3922453703708015</c:v>
                </c:pt>
                <c:pt idx="7981">
                  <c:v>3.3924305555556202</c:v>
                </c:pt>
                <c:pt idx="7982">
                  <c:v>3.3925810185173759</c:v>
                </c:pt>
                <c:pt idx="7983">
                  <c:v>3.3927662037021946</c:v>
                </c:pt>
                <c:pt idx="7984">
                  <c:v>3.3949421296274522</c:v>
                </c:pt>
                <c:pt idx="7985">
                  <c:v>3.3949421296274522</c:v>
                </c:pt>
                <c:pt idx="7986">
                  <c:v>3.3949421296274522</c:v>
                </c:pt>
                <c:pt idx="7987">
                  <c:v>3.3950694444429246</c:v>
                </c:pt>
                <c:pt idx="7988">
                  <c:v>3.3952777777740266</c:v>
                </c:pt>
                <c:pt idx="7989">
                  <c:v>3.3954976851819083</c:v>
                </c:pt>
                <c:pt idx="7990">
                  <c:v>3.3956944444435067</c:v>
                </c:pt>
                <c:pt idx="7991">
                  <c:v>3.3959027777746087</c:v>
                </c:pt>
                <c:pt idx="7992">
                  <c:v>3.3961111111057107</c:v>
                </c:pt>
                <c:pt idx="7993">
                  <c:v>3.3963194444440887</c:v>
                </c:pt>
                <c:pt idx="7994">
                  <c:v>3.3965277777751908</c:v>
                </c:pt>
                <c:pt idx="7995">
                  <c:v>3.3967361111062928</c:v>
                </c:pt>
                <c:pt idx="7996">
                  <c:v>3.3969444444446708</c:v>
                </c:pt>
                <c:pt idx="7997">
                  <c:v>3.3971527777757728</c:v>
                </c:pt>
                <c:pt idx="7998">
                  <c:v>3.4028009259272949</c:v>
                </c:pt>
                <c:pt idx="7999">
                  <c:v>3.4036226851821993</c:v>
                </c:pt>
                <c:pt idx="8000">
                  <c:v>3.4044675925906631</c:v>
                </c:pt>
                <c:pt idx="8001">
                  <c:v>3.4056828703687643</c:v>
                </c:pt>
                <c:pt idx="8002">
                  <c:v>3.4072916666627862</c:v>
                </c:pt>
                <c:pt idx="8003">
                  <c:v>3.4083217592560686</c:v>
                </c:pt>
                <c:pt idx="8004">
                  <c:v>3.409143518518249</c:v>
                </c:pt>
                <c:pt idx="8005">
                  <c:v>3.4099884259267128</c:v>
                </c:pt>
                <c:pt idx="8006">
                  <c:v>3.4108449074046803</c:v>
                </c:pt>
                <c:pt idx="8007">
                  <c:v>3.4119212962978054</c:v>
                </c:pt>
                <c:pt idx="8008">
                  <c:v>3.4127662036989932</c:v>
                </c:pt>
                <c:pt idx="8009">
                  <c:v>3.413611111107457</c:v>
                </c:pt>
                <c:pt idx="8010">
                  <c:v>3.4145833333313931</c:v>
                </c:pt>
                <c:pt idx="8011">
                  <c:v>3.4154861111092032</c:v>
                </c:pt>
                <c:pt idx="8012">
                  <c:v>3.4164120370332967</c:v>
                </c:pt>
                <c:pt idx="8013">
                  <c:v>3.4172569444417604</c:v>
                </c:pt>
                <c:pt idx="8014">
                  <c:v>3.4180787037039408</c:v>
                </c:pt>
                <c:pt idx="8015">
                  <c:v>3.418912037035625</c:v>
                </c:pt>
                <c:pt idx="8016">
                  <c:v>3.4197453703673091</c:v>
                </c:pt>
                <c:pt idx="8017">
                  <c:v>3.4205902777757728</c:v>
                </c:pt>
                <c:pt idx="8018">
                  <c:v>3.421423611107457</c:v>
                </c:pt>
                <c:pt idx="8019">
                  <c:v>3.4222569444391411</c:v>
                </c:pt>
                <c:pt idx="8020">
                  <c:v>3.4230902777781012</c:v>
                </c:pt>
                <c:pt idx="8021">
                  <c:v>3.4239236111097853</c:v>
                </c:pt>
                <c:pt idx="8022">
                  <c:v>3.4247569444414694</c:v>
                </c:pt>
                <c:pt idx="8023">
                  <c:v>3.4255902777731535</c:v>
                </c:pt>
                <c:pt idx="8024">
                  <c:v>3.4264351851816173</c:v>
                </c:pt>
                <c:pt idx="8025">
                  <c:v>3.4272685185133014</c:v>
                </c:pt>
                <c:pt idx="8026">
                  <c:v>3.4281018518522615</c:v>
                </c:pt>
                <c:pt idx="8027">
                  <c:v>3.4301504629620467</c:v>
                </c:pt>
                <c:pt idx="8028">
                  <c:v>3.4303125000005821</c:v>
                </c:pt>
                <c:pt idx="8029">
                  <c:v>3.4304745370318415</c:v>
                </c:pt>
                <c:pt idx="8030">
                  <c:v>3.4306481481471565</c:v>
                </c:pt>
                <c:pt idx="8031">
                  <c:v>3.4308333333319752</c:v>
                </c:pt>
                <c:pt idx="8032">
                  <c:v>3.4310648148093605</c:v>
                </c:pt>
                <c:pt idx="8033">
                  <c:v>3.4312268518478959</c:v>
                </c:pt>
                <c:pt idx="8034">
                  <c:v>3.4313888888864312</c:v>
                </c:pt>
                <c:pt idx="8035">
                  <c:v>3.4315624999944703</c:v>
                </c:pt>
                <c:pt idx="8036">
                  <c:v>3.4317361111097853</c:v>
                </c:pt>
                <c:pt idx="8037">
                  <c:v>3.431921296294604</c:v>
                </c:pt>
                <c:pt idx="8038">
                  <c:v>3.432094907402643</c:v>
                </c:pt>
                <c:pt idx="8039">
                  <c:v>3.4322569444411783</c:v>
                </c:pt>
                <c:pt idx="8040">
                  <c:v>3.432442129625997</c:v>
                </c:pt>
                <c:pt idx="8041">
                  <c:v>3.4326388888875954</c:v>
                </c:pt>
                <c:pt idx="8042">
                  <c:v>3.4328240740724141</c:v>
                </c:pt>
                <c:pt idx="8043">
                  <c:v>3.4329861111109494</c:v>
                </c:pt>
                <c:pt idx="8044">
                  <c:v>3.4331712962957681</c:v>
                </c:pt>
                <c:pt idx="8045">
                  <c:v>3.4333449074038072</c:v>
                </c:pt>
                <c:pt idx="8046">
                  <c:v>3.4335185185191222</c:v>
                </c:pt>
                <c:pt idx="8047">
                  <c:v>3.4336921296271612</c:v>
                </c:pt>
                <c:pt idx="8048">
                  <c:v>3.4338541666656965</c:v>
                </c:pt>
                <c:pt idx="8049">
                  <c:v>3.4340277777737356</c:v>
                </c:pt>
                <c:pt idx="8050">
                  <c:v>3.4341898148122709</c:v>
                </c:pt>
                <c:pt idx="8051">
                  <c:v>3.43436342592031</c:v>
                </c:pt>
                <c:pt idx="8052">
                  <c:v>3.4345254629588453</c:v>
                </c:pt>
                <c:pt idx="8053">
                  <c:v>3.4346990740741603</c:v>
                </c:pt>
                <c:pt idx="8054">
                  <c:v>3.4348958333284827</c:v>
                </c:pt>
                <c:pt idx="8055">
                  <c:v>3.4350810185133014</c:v>
                </c:pt>
                <c:pt idx="8056">
                  <c:v>3.4353009259211831</c:v>
                </c:pt>
                <c:pt idx="8057">
                  <c:v>3.4354629629597184</c:v>
                </c:pt>
                <c:pt idx="8058">
                  <c:v>3.4356365740750334</c:v>
                </c:pt>
                <c:pt idx="8059">
                  <c:v>3.4357986111062928</c:v>
                </c:pt>
                <c:pt idx="8060">
                  <c:v>3.4359606481448282</c:v>
                </c:pt>
                <c:pt idx="8061">
                  <c:v>3.4361226851833635</c:v>
                </c:pt>
                <c:pt idx="8062">
                  <c:v>3.4362962962914025</c:v>
                </c:pt>
                <c:pt idx="8063">
                  <c:v>3.4364467592604342</c:v>
                </c:pt>
                <c:pt idx="8064">
                  <c:v>3.4365856481454102</c:v>
                </c:pt>
                <c:pt idx="8065">
                  <c:v>3.4367476851839456</c:v>
                </c:pt>
                <c:pt idx="8066">
                  <c:v>3.4368981481457013</c:v>
                </c:pt>
                <c:pt idx="8067">
                  <c:v>3.437048611107457</c:v>
                </c:pt>
                <c:pt idx="8068">
                  <c:v>3.437187499999709</c:v>
                </c:pt>
                <c:pt idx="8069">
                  <c:v>3.4373495370382443</c:v>
                </c:pt>
                <c:pt idx="8070">
                  <c:v>3.4375</c:v>
                </c:pt>
                <c:pt idx="8071">
                  <c:v>3.4376504629617557</c:v>
                </c:pt>
                <c:pt idx="8072">
                  <c:v>3.437812500000291</c:v>
                </c:pt>
                <c:pt idx="8073">
                  <c:v>3.4379976851851097</c:v>
                </c:pt>
                <c:pt idx="8074">
                  <c:v>3.4381481481468654</c:v>
                </c:pt>
                <c:pt idx="8075">
                  <c:v>3.4382986111086211</c:v>
                </c:pt>
                <c:pt idx="8076">
                  <c:v>3.4384490740703768</c:v>
                </c:pt>
                <c:pt idx="8077">
                  <c:v>3.4385995370321325</c:v>
                </c:pt>
                <c:pt idx="8078">
                  <c:v>3.4387615740706678</c:v>
                </c:pt>
                <c:pt idx="8079">
                  <c:v>3.4389004629629198</c:v>
                </c:pt>
                <c:pt idx="8080">
                  <c:v>3.4411689814805868</c:v>
                </c:pt>
                <c:pt idx="8081">
                  <c:v>3.4413773148116888</c:v>
                </c:pt>
                <c:pt idx="8082">
                  <c:v>3.4415856481427909</c:v>
                </c:pt>
                <c:pt idx="8083">
                  <c:v>3.4417939814811689</c:v>
                </c:pt>
                <c:pt idx="8084">
                  <c:v>3.4420023148122709</c:v>
                </c:pt>
                <c:pt idx="8085">
                  <c:v>3.4422222222201526</c:v>
                </c:pt>
                <c:pt idx="8086">
                  <c:v>3.442418981481751</c:v>
                </c:pt>
                <c:pt idx="8087">
                  <c:v>3.4426388888896327</c:v>
                </c:pt>
                <c:pt idx="8088">
                  <c:v>3.4428472222207347</c:v>
                </c:pt>
                <c:pt idx="8089">
                  <c:v>3.4430902777748997</c:v>
                </c:pt>
                <c:pt idx="8090">
                  <c:v>3.4433449074058444</c:v>
                </c:pt>
                <c:pt idx="8091">
                  <c:v>3.4436574074061355</c:v>
                </c:pt>
                <c:pt idx="8092">
                  <c:v>3.4439004629603005</c:v>
                </c:pt>
                <c:pt idx="8093">
                  <c:v>3.4442245370373712</c:v>
                </c:pt>
                <c:pt idx="8094">
                  <c:v>3.4620023148163455</c:v>
                </c:pt>
                <c:pt idx="8095">
                  <c:v>3.4630902777789743</c:v>
                </c:pt>
                <c:pt idx="8096">
                  <c:v>3.4651273148119799</c:v>
                </c:pt>
                <c:pt idx="8097">
                  <c:v>3.4664930555518367</c:v>
                </c:pt>
                <c:pt idx="8098">
                  <c:v>3.4673263888835208</c:v>
                </c:pt>
                <c:pt idx="8099">
                  <c:v>3.4681712962919846</c:v>
                </c:pt>
                <c:pt idx="8100">
                  <c:v>3.469027777777228</c:v>
                </c:pt>
                <c:pt idx="8101">
                  <c:v>3.4698726851856918</c:v>
                </c:pt>
                <c:pt idx="8102">
                  <c:v>3.4706712962943129</c:v>
                </c:pt>
                <c:pt idx="8103">
                  <c:v>3.4713773148105247</c:v>
                </c:pt>
                <c:pt idx="8104">
                  <c:v>3.4722337962957681</c:v>
                </c:pt>
                <c:pt idx="8105">
                  <c:v>3.4730555555506726</c:v>
                </c:pt>
                <c:pt idx="8106">
                  <c:v>3.473877314812853</c:v>
                </c:pt>
                <c:pt idx="8107">
                  <c:v>3.4746874999982538</c:v>
                </c:pt>
                <c:pt idx="8108">
                  <c:v>3.4756134259223472</c:v>
                </c:pt>
                <c:pt idx="8109">
                  <c:v>3.4765393518464407</c:v>
                </c:pt>
                <c:pt idx="8110">
                  <c:v>3.4772685185162118</c:v>
                </c:pt>
                <c:pt idx="8111">
                  <c:v>3.4779861111092032</c:v>
                </c:pt>
                <c:pt idx="8112">
                  <c:v>3.4786805555559113</c:v>
                </c:pt>
                <c:pt idx="8113">
                  <c:v>3.479386574072123</c:v>
                </c:pt>
                <c:pt idx="8114">
                  <c:v>3.4800925925883348</c:v>
                </c:pt>
                <c:pt idx="8115">
                  <c:v>3.4807986111118225</c:v>
                </c:pt>
                <c:pt idx="8116">
                  <c:v>3.4815046296280343</c:v>
                </c:pt>
                <c:pt idx="8117">
                  <c:v>3.4822106481442461</c:v>
                </c:pt>
                <c:pt idx="8118">
                  <c:v>3.4829166666677338</c:v>
                </c:pt>
                <c:pt idx="8119">
                  <c:v>3.4836458333302289</c:v>
                </c:pt>
                <c:pt idx="8120">
                  <c:v>3.484340277776937</c:v>
                </c:pt>
                <c:pt idx="8121">
                  <c:v>3.4850462962931488</c:v>
                </c:pt>
                <c:pt idx="8122">
                  <c:v>3.4857407407398568</c:v>
                </c:pt>
                <c:pt idx="8123">
                  <c:v>3.4864583333328483</c:v>
                </c:pt>
                <c:pt idx="8124">
                  <c:v>3.4871527777722804</c:v>
                </c:pt>
                <c:pt idx="8125">
                  <c:v>3.4878703703652718</c:v>
                </c:pt>
                <c:pt idx="8126">
                  <c:v>3.4885648148119799</c:v>
                </c:pt>
                <c:pt idx="8127">
                  <c:v>3.4909143518525525</c:v>
                </c:pt>
                <c:pt idx="8128">
                  <c:v>3.4910879629605915</c:v>
                </c:pt>
                <c:pt idx="8129">
                  <c:v>3.4912499999991269</c:v>
                </c:pt>
                <c:pt idx="8130">
                  <c:v>3.4914236111071659</c:v>
                </c:pt>
                <c:pt idx="8131">
                  <c:v>3.4915856481457013</c:v>
                </c:pt>
                <c:pt idx="8132">
                  <c:v>3.49177083333052</c:v>
                </c:pt>
                <c:pt idx="8133">
                  <c:v>3.4919328703690553</c:v>
                </c:pt>
                <c:pt idx="8134">
                  <c:v>3.4920949074075907</c:v>
                </c:pt>
                <c:pt idx="8135">
                  <c:v>3.4922685185156297</c:v>
                </c:pt>
                <c:pt idx="8136">
                  <c:v>3.492430555554165</c:v>
                </c:pt>
                <c:pt idx="8137">
                  <c:v>3.4925810185159207</c:v>
                </c:pt>
                <c:pt idx="8138">
                  <c:v>3.4927662037007394</c:v>
                </c:pt>
                <c:pt idx="8139">
                  <c:v>3.4929398148160544</c:v>
                </c:pt>
                <c:pt idx="8140">
                  <c:v>3.4931018518473138</c:v>
                </c:pt>
                <c:pt idx="8141">
                  <c:v>3.4932754629626288</c:v>
                </c:pt>
                <c:pt idx="8142">
                  <c:v>3.4934490740706678</c:v>
                </c:pt>
                <c:pt idx="8143">
                  <c:v>3.4936226851859828</c:v>
                </c:pt>
                <c:pt idx="8144">
                  <c:v>3.4937615740709589</c:v>
                </c:pt>
                <c:pt idx="8145">
                  <c:v>3.4939120370327146</c:v>
                </c:pt>
                <c:pt idx="8146">
                  <c:v>3.4940624999944703</c:v>
                </c:pt>
                <c:pt idx="8147">
                  <c:v>3.4942245370330056</c:v>
                </c:pt>
                <c:pt idx="8148">
                  <c:v>3.4943749999947613</c:v>
                </c:pt>
                <c:pt idx="8149">
                  <c:v>3.4947800925874617</c:v>
                </c:pt>
                <c:pt idx="8150">
                  <c:v>3.4949537037027767</c:v>
                </c:pt>
                <c:pt idx="8151">
                  <c:v>3.495115740741312</c:v>
                </c:pt>
                <c:pt idx="8152">
                  <c:v>3.4952893518493511</c:v>
                </c:pt>
                <c:pt idx="8153">
                  <c:v>3.4954861111109494</c:v>
                </c:pt>
                <c:pt idx="8154">
                  <c:v>3.4956597222189885</c:v>
                </c:pt>
                <c:pt idx="8155">
                  <c:v>3.4958449074038072</c:v>
                </c:pt>
                <c:pt idx="8156">
                  <c:v>3.4960416666654055</c:v>
                </c:pt>
                <c:pt idx="8157">
                  <c:v>3.4962384259270038</c:v>
                </c:pt>
                <c:pt idx="8158">
                  <c:v>3.4964351851813262</c:v>
                </c:pt>
                <c:pt idx="8159">
                  <c:v>3.4966203703661449</c:v>
                </c:pt>
                <c:pt idx="8160">
                  <c:v>3.4967939814814599</c:v>
                </c:pt>
                <c:pt idx="8161">
                  <c:v>3.4969907407357823</c:v>
                </c:pt>
                <c:pt idx="8162">
                  <c:v>3.4971643518510973</c:v>
                </c:pt>
                <c:pt idx="8163">
                  <c:v>3.4973611111126957</c:v>
                </c:pt>
                <c:pt idx="8164">
                  <c:v>3.4975347222207347</c:v>
                </c:pt>
                <c:pt idx="8165">
                  <c:v>3.497731481482333</c:v>
                </c:pt>
                <c:pt idx="8166">
                  <c:v>3.4979166666671517</c:v>
                </c:pt>
                <c:pt idx="8167">
                  <c:v>3.4980671296289074</c:v>
                </c:pt>
                <c:pt idx="8168">
                  <c:v>3.4982407407369465</c:v>
                </c:pt>
                <c:pt idx="8169">
                  <c:v>3.4984259259217652</c:v>
                </c:pt>
                <c:pt idx="8170">
                  <c:v>3.4985995370370802</c:v>
                </c:pt>
                <c:pt idx="8171">
                  <c:v>3.4987731481451192</c:v>
                </c:pt>
                <c:pt idx="8172">
                  <c:v>3.4989699074067175</c:v>
                </c:pt>
                <c:pt idx="8173">
                  <c:v>3.4991550925915362</c:v>
                </c:pt>
                <c:pt idx="8174">
                  <c:v>3.5212268518516794</c:v>
                </c:pt>
                <c:pt idx="8175">
                  <c:v>3.5214467592595611</c:v>
                </c:pt>
                <c:pt idx="8176">
                  <c:v>3.5215972222213168</c:v>
                </c:pt>
                <c:pt idx="8177">
                  <c:v>3.5217708333293558</c:v>
                </c:pt>
                <c:pt idx="8178">
                  <c:v>3.5219444444446708</c:v>
                </c:pt>
                <c:pt idx="8179">
                  <c:v>3.5221064814759302</c:v>
                </c:pt>
                <c:pt idx="8180">
                  <c:v>3.5223032407375285</c:v>
                </c:pt>
                <c:pt idx="8181">
                  <c:v>3.5225231481454102</c:v>
                </c:pt>
                <c:pt idx="8182">
                  <c:v>3.5228009259226383</c:v>
                </c:pt>
                <c:pt idx="8183">
                  <c:v>3.5229629629611736</c:v>
                </c:pt>
                <c:pt idx="8184">
                  <c:v>3.523402777776937</c:v>
                </c:pt>
                <c:pt idx="8185">
                  <c:v>3.5235879629617557</c:v>
                </c:pt>
                <c:pt idx="8186">
                  <c:v>3.523784722223354</c:v>
                </c:pt>
                <c:pt idx="8187">
                  <c:v>3.5240856481468654</c:v>
                </c:pt>
                <c:pt idx="8188">
                  <c:v>3.5243287037010305</c:v>
                </c:pt>
                <c:pt idx="8189">
                  <c:v>3.5246064814782585</c:v>
                </c:pt>
                <c:pt idx="8190">
                  <c:v>3.5248263888861402</c:v>
                </c:pt>
                <c:pt idx="8191">
                  <c:v>3.5250231481477385</c:v>
                </c:pt>
                <c:pt idx="8192">
                  <c:v>3.5252430555556202</c:v>
                </c:pt>
                <c:pt idx="8193">
                  <c:v>3.5254513888867223</c:v>
                </c:pt>
                <c:pt idx="8194">
                  <c:v>3.525671296294604</c:v>
                </c:pt>
                <c:pt idx="8195">
                  <c:v>3.5258564814794227</c:v>
                </c:pt>
                <c:pt idx="8196">
                  <c:v>3.5260416666642413</c:v>
                </c:pt>
                <c:pt idx="8197">
                  <c:v>3.52622685184906</c:v>
                </c:pt>
                <c:pt idx="8198">
                  <c:v>3.526400462964375</c:v>
                </c:pt>
                <c:pt idx="8199">
                  <c:v>3.5265856481491937</c:v>
                </c:pt>
                <c:pt idx="8200">
                  <c:v>3.5267592592572328</c:v>
                </c:pt>
                <c:pt idx="8201">
                  <c:v>3.5269212962957681</c:v>
                </c:pt>
                <c:pt idx="8202">
                  <c:v>3.5271064814805868</c:v>
                </c:pt>
                <c:pt idx="8203">
                  <c:v>3.5273032407421852</c:v>
                </c:pt>
                <c:pt idx="8204">
                  <c:v>3.5274768518502242</c:v>
                </c:pt>
                <c:pt idx="8205">
                  <c:v>3.5276736111118225</c:v>
                </c:pt>
                <c:pt idx="8206">
                  <c:v>3.5278472222198616</c:v>
                </c:pt>
                <c:pt idx="8207">
                  <c:v>3.5329166666633682</c:v>
                </c:pt>
                <c:pt idx="8208">
                  <c:v>3.5330902777786832</c:v>
                </c:pt>
                <c:pt idx="8209">
                  <c:v>3.5332407407404389</c:v>
                </c:pt>
                <c:pt idx="8210">
                  <c:v>3.5334259259252576</c:v>
                </c:pt>
                <c:pt idx="8211">
                  <c:v>3.5335763888870133</c:v>
                </c:pt>
                <c:pt idx="8212">
                  <c:v>3.5337384259255487</c:v>
                </c:pt>
                <c:pt idx="8213">
                  <c:v>3.5339120370335877</c:v>
                </c:pt>
                <c:pt idx="8214">
                  <c:v>3.534074074072123</c:v>
                </c:pt>
                <c:pt idx="8215">
                  <c:v>3.5342245370338787</c:v>
                </c:pt>
                <c:pt idx="8216">
                  <c:v>3.5343865740724141</c:v>
                </c:pt>
                <c:pt idx="8217">
                  <c:v>3.5345833333340124</c:v>
                </c:pt>
                <c:pt idx="8218">
                  <c:v>3.5347685185188311</c:v>
                </c:pt>
                <c:pt idx="8219">
                  <c:v>3.5349421296268702</c:v>
                </c:pt>
                <c:pt idx="8220">
                  <c:v>3.5351620370347518</c:v>
                </c:pt>
                <c:pt idx="8221">
                  <c:v>3.5353124999965075</c:v>
                </c:pt>
                <c:pt idx="8222">
                  <c:v>3.5354976851813262</c:v>
                </c:pt>
                <c:pt idx="8223">
                  <c:v>3.5357407407354913</c:v>
                </c:pt>
                <c:pt idx="8224">
                  <c:v>3.5359143518508063</c:v>
                </c:pt>
                <c:pt idx="8225">
                  <c:v>3.536099537035625</c:v>
                </c:pt>
                <c:pt idx="8226">
                  <c:v>3.5362847222204437</c:v>
                </c:pt>
                <c:pt idx="8227">
                  <c:v>3.536481481482042</c:v>
                </c:pt>
                <c:pt idx="8228">
                  <c:v>3.5367013888899237</c:v>
                </c:pt>
                <c:pt idx="8229">
                  <c:v>3.5369212962978054</c:v>
                </c:pt>
                <c:pt idx="8230">
                  <c:v>3.5371643518519704</c:v>
                </c:pt>
                <c:pt idx="8231">
                  <c:v>3.5374189814829151</c:v>
                </c:pt>
                <c:pt idx="8232">
                  <c:v>3.5376504629603005</c:v>
                </c:pt>
                <c:pt idx="8233">
                  <c:v>3.5378819444449618</c:v>
                </c:pt>
                <c:pt idx="8234">
                  <c:v>3.5380902777760639</c:v>
                </c:pt>
                <c:pt idx="8235">
                  <c:v>3.5383333333302289</c:v>
                </c:pt>
                <c:pt idx="8236">
                  <c:v>3.538541666661331</c:v>
                </c:pt>
                <c:pt idx="8237">
                  <c:v>3.5387731481459923</c:v>
                </c:pt>
                <c:pt idx="8238">
                  <c:v>3.538993055553874</c:v>
                </c:pt>
                <c:pt idx="8239">
                  <c:v>3.5392476851848187</c:v>
                </c:pt>
                <c:pt idx="8240">
                  <c:v>3.5394675925927004</c:v>
                </c:pt>
                <c:pt idx="8241">
                  <c:v>3.5396759259238024</c:v>
                </c:pt>
                <c:pt idx="8242">
                  <c:v>3.5399305555547471</c:v>
                </c:pt>
                <c:pt idx="8243">
                  <c:v>3.5401620370321325</c:v>
                </c:pt>
                <c:pt idx="8244">
                  <c:v>3.5404398148093605</c:v>
                </c:pt>
                <c:pt idx="8245">
                  <c:v>3.5406712962940219</c:v>
                </c:pt>
                <c:pt idx="8246">
                  <c:v>3.5408564814788406</c:v>
                </c:pt>
                <c:pt idx="8247">
                  <c:v>3.5411342592560686</c:v>
                </c:pt>
                <c:pt idx="8248">
                  <c:v>3.54136574074073</c:v>
                </c:pt>
                <c:pt idx="8249">
                  <c:v>3.5415624999950523</c:v>
                </c:pt>
                <c:pt idx="8250">
                  <c:v>3.541747685179871</c:v>
                </c:pt>
                <c:pt idx="8251">
                  <c:v>3.5419444444414694</c:v>
                </c:pt>
                <c:pt idx="8252">
                  <c:v>3.5421759259261307</c:v>
                </c:pt>
                <c:pt idx="8253">
                  <c:v>3.5424074074035161</c:v>
                </c:pt>
                <c:pt idx="8254">
                  <c:v>3.5426157407418941</c:v>
                </c:pt>
                <c:pt idx="8255">
                  <c:v>3.5428356481497758</c:v>
                </c:pt>
                <c:pt idx="8256">
                  <c:v>3.5430439814808778</c:v>
                </c:pt>
                <c:pt idx="8257">
                  <c:v>3.5432523148119799</c:v>
                </c:pt>
                <c:pt idx="8258">
                  <c:v>3.5434722222198616</c:v>
                </c:pt>
                <c:pt idx="8259">
                  <c:v>3.5436921296277433</c:v>
                </c:pt>
                <c:pt idx="8260">
                  <c:v>3.5439236111124046</c:v>
                </c:pt>
                <c:pt idx="8261">
                  <c:v>3.5441435185130103</c:v>
                </c:pt>
                <c:pt idx="8262">
                  <c:v>3.544363425920892</c:v>
                </c:pt>
                <c:pt idx="8263">
                  <c:v>3.544606481482333</c:v>
                </c:pt>
                <c:pt idx="8264">
                  <c:v>3.5448611111060018</c:v>
                </c:pt>
                <c:pt idx="8265">
                  <c:v>3.5450810185138835</c:v>
                </c:pt>
                <c:pt idx="8266">
                  <c:v>3.5453009259217652</c:v>
                </c:pt>
                <c:pt idx="8267">
                  <c:v>3.5455671296294895</c:v>
                </c:pt>
                <c:pt idx="8268">
                  <c:v>3.5457986111068749</c:v>
                </c:pt>
                <c:pt idx="8269">
                  <c:v>3.5481712962937308</c:v>
                </c:pt>
                <c:pt idx="8270">
                  <c:v>3.5484606481477385</c:v>
                </c:pt>
                <c:pt idx="8271">
                  <c:v>3.5487384259249666</c:v>
                </c:pt>
                <c:pt idx="8272">
                  <c:v>3.5490277777789743</c:v>
                </c:pt>
                <c:pt idx="8273">
                  <c:v>3.5492939814794227</c:v>
                </c:pt>
                <c:pt idx="8274">
                  <c:v>3.5495717592566507</c:v>
                </c:pt>
                <c:pt idx="8275">
                  <c:v>3.5498726851801621</c:v>
                </c:pt>
                <c:pt idx="8276">
                  <c:v>3.5501504629573901</c:v>
                </c:pt>
                <c:pt idx="8277">
                  <c:v>3.5504629629576812</c:v>
                </c:pt>
                <c:pt idx="8278">
                  <c:v>3.5507407407421852</c:v>
                </c:pt>
                <c:pt idx="8279">
                  <c:v>3.5509490740732872</c:v>
                </c:pt>
                <c:pt idx="8280">
                  <c:v>3.5511689814811689</c:v>
                </c:pt>
                <c:pt idx="8281">
                  <c:v>3.5513425925892079</c:v>
                </c:pt>
                <c:pt idx="8282">
                  <c:v>3.5515393518508063</c:v>
                </c:pt>
                <c:pt idx="8283">
                  <c:v>3.551724537035625</c:v>
                </c:pt>
                <c:pt idx="8284">
                  <c:v>3.551898148143664</c:v>
                </c:pt>
                <c:pt idx="8285">
                  <c:v>3.5520949074052623</c:v>
                </c:pt>
                <c:pt idx="8286">
                  <c:v>3.552280092590081</c:v>
                </c:pt>
                <c:pt idx="8287">
                  <c:v>3.5524537036981201</c:v>
                </c:pt>
                <c:pt idx="8288">
                  <c:v>3.5526504629597184</c:v>
                </c:pt>
                <c:pt idx="8289">
                  <c:v>3.5528240740750334</c:v>
                </c:pt>
                <c:pt idx="8290">
                  <c:v>3.5530208333293558</c:v>
                </c:pt>
                <c:pt idx="8291">
                  <c:v>3.5532060185141745</c:v>
                </c:pt>
                <c:pt idx="8292">
                  <c:v>3.5533912036989932</c:v>
                </c:pt>
                <c:pt idx="8293">
                  <c:v>3.5535648148143082</c:v>
                </c:pt>
                <c:pt idx="8294">
                  <c:v>3.5537499999991269</c:v>
                </c:pt>
                <c:pt idx="8295">
                  <c:v>3.5539351851839456</c:v>
                </c:pt>
                <c:pt idx="8296">
                  <c:v>3.5541203703687643</c:v>
                </c:pt>
                <c:pt idx="8297">
                  <c:v>3.554305555553583</c:v>
                </c:pt>
                <c:pt idx="8298">
                  <c:v>3.5544907407384017</c:v>
                </c:pt>
                <c:pt idx="8299">
                  <c:v>3.5546875</c:v>
                </c:pt>
                <c:pt idx="8300">
                  <c:v>3.554895833331102</c:v>
                </c:pt>
                <c:pt idx="8301">
                  <c:v>3.5550810185159207</c:v>
                </c:pt>
                <c:pt idx="8302">
                  <c:v>3.5552662037007394</c:v>
                </c:pt>
                <c:pt idx="8303">
                  <c:v>3.5554861111086211</c:v>
                </c:pt>
                <c:pt idx="8304">
                  <c:v>3.5556712962934398</c:v>
                </c:pt>
                <c:pt idx="8305">
                  <c:v>3.5558449074087548</c:v>
                </c:pt>
                <c:pt idx="8306">
                  <c:v>3.5560416666630772</c:v>
                </c:pt>
                <c:pt idx="8307">
                  <c:v>3.5562615740709589</c:v>
                </c:pt>
                <c:pt idx="8308">
                  <c:v>3.5564467592557776</c:v>
                </c:pt>
                <c:pt idx="8309">
                  <c:v>3.5566550925941556</c:v>
                </c:pt>
                <c:pt idx="8310">
                  <c:v>3.5568749999947613</c:v>
                </c:pt>
                <c:pt idx="8311">
                  <c:v>3.55706018517958</c:v>
                </c:pt>
                <c:pt idx="8312">
                  <c:v>3.557233796294895</c:v>
                </c:pt>
                <c:pt idx="8313">
                  <c:v>3.5574189814797137</c:v>
                </c:pt>
                <c:pt idx="8314">
                  <c:v>3.5576041666645324</c:v>
                </c:pt>
                <c:pt idx="8315">
                  <c:v>3.5578124999956344</c:v>
                </c:pt>
                <c:pt idx="8316">
                  <c:v>3.5580208333340124</c:v>
                </c:pt>
                <c:pt idx="8317">
                  <c:v>3.5582060185188311</c:v>
                </c:pt>
                <c:pt idx="8318">
                  <c:v>3.5583796296268702</c:v>
                </c:pt>
                <c:pt idx="8319">
                  <c:v>3.5585648148116888</c:v>
                </c:pt>
                <c:pt idx="8320">
                  <c:v>3.5587384259270038</c:v>
                </c:pt>
                <c:pt idx="8321">
                  <c:v>3.5589120370350429</c:v>
                </c:pt>
                <c:pt idx="8322">
                  <c:v>3.5591203703661449</c:v>
                </c:pt>
                <c:pt idx="8323">
                  <c:v>3.5592939814814599</c:v>
                </c:pt>
                <c:pt idx="8324">
                  <c:v>3.559502314812562</c:v>
                </c:pt>
                <c:pt idx="8325">
                  <c:v>3.5596874999973807</c:v>
                </c:pt>
                <c:pt idx="8326">
                  <c:v>3.559884259258979</c:v>
                </c:pt>
                <c:pt idx="8327">
                  <c:v>3.5600810185133014</c:v>
                </c:pt>
                <c:pt idx="8328">
                  <c:v>3.5602893518516794</c:v>
                </c:pt>
                <c:pt idx="8329">
                  <c:v>3.5604861111060018</c:v>
                </c:pt>
                <c:pt idx="8330">
                  <c:v>3.5606712962908205</c:v>
                </c:pt>
                <c:pt idx="8331">
                  <c:v>3.5608912036987022</c:v>
                </c:pt>
                <c:pt idx="8332">
                  <c:v>3.5610995370370802</c:v>
                </c:pt>
                <c:pt idx="8333">
                  <c:v>3.5612847222218988</c:v>
                </c:pt>
                <c:pt idx="8334">
                  <c:v>3.5614814814762212</c:v>
                </c:pt>
                <c:pt idx="8335">
                  <c:v>3.5616898148145992</c:v>
                </c:pt>
                <c:pt idx="8336">
                  <c:v>3.5618634259226383</c:v>
                </c:pt>
                <c:pt idx="8337">
                  <c:v>3.562048611107457</c:v>
                </c:pt>
                <c:pt idx="8338">
                  <c:v>3.5622453703690553</c:v>
                </c:pt>
                <c:pt idx="8339">
                  <c:v>3.5624189814770943</c:v>
                </c:pt>
                <c:pt idx="8340">
                  <c:v>3.562604166661913</c:v>
                </c:pt>
                <c:pt idx="8341">
                  <c:v>3.5627893518467317</c:v>
                </c:pt>
                <c:pt idx="8342">
                  <c:v>3.5629629629620467</c:v>
                </c:pt>
                <c:pt idx="8343">
                  <c:v>3.5631250000005821</c:v>
                </c:pt>
                <c:pt idx="8344">
                  <c:v>3.5633217592549045</c:v>
                </c:pt>
                <c:pt idx="8345">
                  <c:v>3.5634953703702195</c:v>
                </c:pt>
                <c:pt idx="8346">
                  <c:v>3.5636689814782585</c:v>
                </c:pt>
                <c:pt idx="8347">
                  <c:v>3.5638425925935735</c:v>
                </c:pt>
                <c:pt idx="8348">
                  <c:v>3.5640277777783922</c:v>
                </c:pt>
                <c:pt idx="8349">
                  <c:v>3.5642013888864312</c:v>
                </c:pt>
                <c:pt idx="8350">
                  <c:v>3.5643749999944703</c:v>
                </c:pt>
                <c:pt idx="8351">
                  <c:v>3.5645601851865649</c:v>
                </c:pt>
                <c:pt idx="8352">
                  <c:v>3.564733796294604</c:v>
                </c:pt>
                <c:pt idx="8353">
                  <c:v>3.5649189814794227</c:v>
                </c:pt>
                <c:pt idx="8354">
                  <c:v>3.5650925925874617</c:v>
                </c:pt>
                <c:pt idx="8355">
                  <c:v>3.5652662037027767</c:v>
                </c:pt>
                <c:pt idx="8356">
                  <c:v>3.5654398148108157</c:v>
                </c:pt>
                <c:pt idx="8357">
                  <c:v>3.5656249999956344</c:v>
                </c:pt>
                <c:pt idx="8358">
                  <c:v>3.5657870370341698</c:v>
                </c:pt>
                <c:pt idx="8359">
                  <c:v>3.5659722222189885</c:v>
                </c:pt>
                <c:pt idx="8360">
                  <c:v>3.5661342592575238</c:v>
                </c:pt>
                <c:pt idx="8361">
                  <c:v>3.5662962962960592</c:v>
                </c:pt>
                <c:pt idx="8362">
                  <c:v>3.5664583333345945</c:v>
                </c:pt>
                <c:pt idx="8363">
                  <c:v>3.5685879629600095</c:v>
                </c:pt>
                <c:pt idx="8364">
                  <c:v>3.5688773148140172</c:v>
                </c:pt>
                <c:pt idx="8365">
                  <c:v>3.5691550925912452</c:v>
                </c:pt>
                <c:pt idx="8366">
                  <c:v>3.5694328703684732</c:v>
                </c:pt>
                <c:pt idx="8367">
                  <c:v>3.5697106481457013</c:v>
                </c:pt>
                <c:pt idx="8368">
                  <c:v>3.5699884259229293</c:v>
                </c:pt>
                <c:pt idx="8369">
                  <c:v>3.570277777776937</c:v>
                </c:pt>
                <c:pt idx="8370">
                  <c:v>3.570555555554165</c:v>
                </c:pt>
                <c:pt idx="8371">
                  <c:v>3.5708680555544561</c:v>
                </c:pt>
                <c:pt idx="8372">
                  <c:v>3.5711921296242508</c:v>
                </c:pt>
                <c:pt idx="8373">
                  <c:v>3.5714814814782585</c:v>
                </c:pt>
                <c:pt idx="8374">
                  <c:v>3.5782870370385353</c:v>
                </c:pt>
                <c:pt idx="8375">
                  <c:v>3.578472222223354</c:v>
                </c:pt>
                <c:pt idx="8376">
                  <c:v>3.5786574074081727</c:v>
                </c:pt>
                <c:pt idx="8377">
                  <c:v>3.5788541666624951</c:v>
                </c:pt>
                <c:pt idx="8378">
                  <c:v>3.5790162037010305</c:v>
                </c:pt>
                <c:pt idx="8379">
                  <c:v>3.5791898148163455</c:v>
                </c:pt>
                <c:pt idx="8380">
                  <c:v>3.5793634259243845</c:v>
                </c:pt>
                <c:pt idx="8381">
                  <c:v>3.5795601851859828</c:v>
                </c:pt>
                <c:pt idx="8382">
                  <c:v>3.5797569444403052</c:v>
                </c:pt>
                <c:pt idx="8383">
                  <c:v>3.5799421296251239</c:v>
                </c:pt>
                <c:pt idx="8384">
                  <c:v>3.5801041666636593</c:v>
                </c:pt>
                <c:pt idx="8385">
                  <c:v>3.580289351848478</c:v>
                </c:pt>
                <c:pt idx="8386">
                  <c:v>3.5804745370332967</c:v>
                </c:pt>
                <c:pt idx="8387">
                  <c:v>3.5808333333334303</c:v>
                </c:pt>
                <c:pt idx="8388">
                  <c:v>3.5809953703719657</c:v>
                </c:pt>
                <c:pt idx="8389">
                  <c:v>3.5811574074032251</c:v>
                </c:pt>
                <c:pt idx="8390">
                  <c:v>3.5814120370341698</c:v>
                </c:pt>
                <c:pt idx="8391">
                  <c:v>3.5815856481494848</c:v>
                </c:pt>
                <c:pt idx="8392">
                  <c:v>3.5817476851807442</c:v>
                </c:pt>
                <c:pt idx="8393">
                  <c:v>3.5818981481497758</c:v>
                </c:pt>
                <c:pt idx="8394">
                  <c:v>3.5820254629579722</c:v>
                </c:pt>
                <c:pt idx="8395">
                  <c:v>3.5821759259270038</c:v>
                </c:pt>
                <c:pt idx="8396">
                  <c:v>3.5823032407352002</c:v>
                </c:pt>
                <c:pt idx="8397">
                  <c:v>3.5824537037042319</c:v>
                </c:pt>
                <c:pt idx="8398">
                  <c:v>3.5826157407354913</c:v>
                </c:pt>
                <c:pt idx="8399">
                  <c:v>3.5827662037045229</c:v>
                </c:pt>
                <c:pt idx="8400">
                  <c:v>3.582939814812562</c:v>
                </c:pt>
                <c:pt idx="8401">
                  <c:v>3.5831018518510973</c:v>
                </c:pt>
                <c:pt idx="8402">
                  <c:v>3.5832407407360733</c:v>
                </c:pt>
                <c:pt idx="8403">
                  <c:v>3.5834027777746087</c:v>
                </c:pt>
                <c:pt idx="8404">
                  <c:v>3.5835416666668607</c:v>
                </c:pt>
                <c:pt idx="8405">
                  <c:v>3.5837037036981201</c:v>
                </c:pt>
                <c:pt idx="8406">
                  <c:v>3.5838541666671517</c:v>
                </c:pt>
                <c:pt idx="8407">
                  <c:v>3.5840046296289074</c:v>
                </c:pt>
                <c:pt idx="8408">
                  <c:v>3.5841550925906631</c:v>
                </c:pt>
                <c:pt idx="8409">
                  <c:v>3.5843055555524188</c:v>
                </c:pt>
                <c:pt idx="8410">
                  <c:v>3.5844560185141745</c:v>
                </c:pt>
                <c:pt idx="8411">
                  <c:v>3.5846180555527098</c:v>
                </c:pt>
                <c:pt idx="8412">
                  <c:v>3.5847569444449618</c:v>
                </c:pt>
                <c:pt idx="8413">
                  <c:v>3.5849189814762212</c:v>
                </c:pt>
                <c:pt idx="8414">
                  <c:v>3.5850578703684732</c:v>
                </c:pt>
                <c:pt idx="8415">
                  <c:v>3.5852314814765123</c:v>
                </c:pt>
                <c:pt idx="8416">
                  <c:v>3.5853935185150476</c:v>
                </c:pt>
                <c:pt idx="8417">
                  <c:v>3.585590277776646</c:v>
                </c:pt>
                <c:pt idx="8418">
                  <c:v>3.585763888884685</c:v>
                </c:pt>
                <c:pt idx="8419">
                  <c:v>3.5859375</c:v>
                </c:pt>
                <c:pt idx="8420">
                  <c:v>3.586111111108039</c:v>
                </c:pt>
                <c:pt idx="8421">
                  <c:v>3.5862731481465744</c:v>
                </c:pt>
                <c:pt idx="8422">
                  <c:v>3.5864236111083301</c:v>
                </c:pt>
                <c:pt idx="8423">
                  <c:v>3.5865740740700858</c:v>
                </c:pt>
                <c:pt idx="8424">
                  <c:v>3.5867476851854008</c:v>
                </c:pt>
                <c:pt idx="8425">
                  <c:v>3.5869212962934398</c:v>
                </c:pt>
                <c:pt idx="8426">
                  <c:v>3.5871064814782585</c:v>
                </c:pt>
                <c:pt idx="8427">
                  <c:v>3.5872800925935735</c:v>
                </c:pt>
                <c:pt idx="8428">
                  <c:v>3.5874537037016125</c:v>
                </c:pt>
                <c:pt idx="8429">
                  <c:v>3.5876736111094942</c:v>
                </c:pt>
                <c:pt idx="8430">
                  <c:v>3.5878356481480296</c:v>
                </c:pt>
                <c:pt idx="8431">
                  <c:v>3.5880208333328483</c:v>
                </c:pt>
                <c:pt idx="8432">
                  <c:v>3.5881944444408873</c:v>
                </c:pt>
                <c:pt idx="8433">
                  <c:v>3.588379629625706</c:v>
                </c:pt>
                <c:pt idx="8434">
                  <c:v>3.5885416666642413</c:v>
                </c:pt>
                <c:pt idx="8435">
                  <c:v>3.5886805555564933</c:v>
                </c:pt>
                <c:pt idx="8436">
                  <c:v>3.5888425925877527</c:v>
                </c:pt>
                <c:pt idx="8437">
                  <c:v>3.5890046296262881</c:v>
                </c:pt>
                <c:pt idx="8438">
                  <c:v>3.5891898148111068</c:v>
                </c:pt>
                <c:pt idx="8439">
                  <c:v>3.5893402777728625</c:v>
                </c:pt>
                <c:pt idx="8440">
                  <c:v>3.5895370370344608</c:v>
                </c:pt>
                <c:pt idx="8441">
                  <c:v>3.5897337962960592</c:v>
                </c:pt>
                <c:pt idx="8442">
                  <c:v>3.5899074074040982</c:v>
                </c:pt>
                <c:pt idx="8443">
                  <c:v>3.5901041666656965</c:v>
                </c:pt>
                <c:pt idx="8444">
                  <c:v>3.5902893518505152</c:v>
                </c:pt>
                <c:pt idx="8445">
                  <c:v>3.5904745370353339</c:v>
                </c:pt>
                <c:pt idx="8446">
                  <c:v>3.590648148143373</c:v>
                </c:pt>
                <c:pt idx="8447">
                  <c:v>3.590821759258688</c:v>
                </c:pt>
                <c:pt idx="8448">
                  <c:v>3.5910069444435067</c:v>
                </c:pt>
                <c:pt idx="8449">
                  <c:v>3.5912268518513883</c:v>
                </c:pt>
                <c:pt idx="8450">
                  <c:v>3.5914004629594274</c:v>
                </c:pt>
                <c:pt idx="8451">
                  <c:v>3.5915856481442461</c:v>
                </c:pt>
                <c:pt idx="8452">
                  <c:v>3.5917592592595611</c:v>
                </c:pt>
                <c:pt idx="8453">
                  <c:v>3.5919560185138835</c:v>
                </c:pt>
                <c:pt idx="8454">
                  <c:v>3.5921296296291985</c:v>
                </c:pt>
                <c:pt idx="8455">
                  <c:v>3.5923032407372375</c:v>
                </c:pt>
                <c:pt idx="8456">
                  <c:v>3.5924999999988358</c:v>
                </c:pt>
                <c:pt idx="8457">
                  <c:v>3.5927199074067175</c:v>
                </c:pt>
                <c:pt idx="8458">
                  <c:v>3.5951504629629198</c:v>
                </c:pt>
                <c:pt idx="8459">
                  <c:v>3.5953009259246755</c:v>
                </c:pt>
                <c:pt idx="8460">
                  <c:v>3.5955787037019036</c:v>
                </c:pt>
                <c:pt idx="8461">
                  <c:v>3.5958564814791316</c:v>
                </c:pt>
                <c:pt idx="8462">
                  <c:v>3.5961342592563597</c:v>
                </c:pt>
                <c:pt idx="8463">
                  <c:v>3.5964120370335877</c:v>
                </c:pt>
                <c:pt idx="8464">
                  <c:v>3.5967013888875954</c:v>
                </c:pt>
                <c:pt idx="8465">
                  <c:v>3.5969675925880438</c:v>
                </c:pt>
                <c:pt idx="8466">
                  <c:v>3.5972569444420515</c:v>
                </c:pt>
                <c:pt idx="8467">
                  <c:v>3.5975347222192795</c:v>
                </c:pt>
                <c:pt idx="8468">
                  <c:v>3.5978240740732872</c:v>
                </c:pt>
                <c:pt idx="8469">
                  <c:v>3.5980902777737356</c:v>
                </c:pt>
                <c:pt idx="8470">
                  <c:v>3.5983796296277433</c:v>
                </c:pt>
                <c:pt idx="8471">
                  <c:v>3.6054282407421852</c:v>
                </c:pt>
                <c:pt idx="8472">
                  <c:v>3.6062615740738693</c:v>
                </c:pt>
                <c:pt idx="8473">
                  <c:v>3.607106481482333</c:v>
                </c:pt>
                <c:pt idx="8474">
                  <c:v>3.6080324074064265</c:v>
                </c:pt>
                <c:pt idx="8475">
                  <c:v>3.609097222222772</c:v>
                </c:pt>
                <c:pt idx="8476">
                  <c:v>3.6103472222166602</c:v>
                </c:pt>
                <c:pt idx="8477">
                  <c:v>3.6111805555556202</c:v>
                </c:pt>
                <c:pt idx="8478">
                  <c:v>3.612025462964084</c:v>
                </c:pt>
                <c:pt idx="8479">
                  <c:v>3.6128587962957681</c:v>
                </c:pt>
                <c:pt idx="8480">
                  <c:v>3.6137847222198616</c:v>
                </c:pt>
                <c:pt idx="8481">
                  <c:v>3.6146296296283253</c:v>
                </c:pt>
                <c:pt idx="8482">
                  <c:v>3.6154629629600095</c:v>
                </c:pt>
                <c:pt idx="8483">
                  <c:v>3.6162847222221899</c:v>
                </c:pt>
                <c:pt idx="8484">
                  <c:v>3.6171412037001573</c:v>
                </c:pt>
                <c:pt idx="8485">
                  <c:v>3.6179629629623378</c:v>
                </c:pt>
                <c:pt idx="8486">
                  <c:v>3.6188194444403052</c:v>
                </c:pt>
                <c:pt idx="8487">
                  <c:v>3.6197916666642413</c:v>
                </c:pt>
                <c:pt idx="8488">
                  <c:v>3.6208333333343035</c:v>
                </c:pt>
                <c:pt idx="8489">
                  <c:v>3.6216666666659876</c:v>
                </c:pt>
                <c:pt idx="8490">
                  <c:v>3.6225115740744513</c:v>
                </c:pt>
                <c:pt idx="8491">
                  <c:v>3.6233449074061355</c:v>
                </c:pt>
                <c:pt idx="8492">
                  <c:v>3.6241782407378196</c:v>
                </c:pt>
                <c:pt idx="8493">
                  <c:v>3.625034722223063</c:v>
                </c:pt>
                <c:pt idx="8494">
                  <c:v>3.6276273148105247</c:v>
                </c:pt>
                <c:pt idx="8495">
                  <c:v>3.62778935184906</c:v>
                </c:pt>
                <c:pt idx="8496">
                  <c:v>3.627962962964375</c:v>
                </c:pt>
                <c:pt idx="8497">
                  <c:v>3.6281134259261307</c:v>
                </c:pt>
                <c:pt idx="8498">
                  <c:v>3.6282870370341698</c:v>
                </c:pt>
                <c:pt idx="8499">
                  <c:v>3.6284490740727051</c:v>
                </c:pt>
                <c:pt idx="8500">
                  <c:v>3.6286226851807442</c:v>
                </c:pt>
                <c:pt idx="8501">
                  <c:v>3.6287847222192795</c:v>
                </c:pt>
                <c:pt idx="8502">
                  <c:v>3.6289467592578148</c:v>
                </c:pt>
                <c:pt idx="8503">
                  <c:v>3.6290972222195705</c:v>
                </c:pt>
                <c:pt idx="8504">
                  <c:v>3.6292476851813262</c:v>
                </c:pt>
                <c:pt idx="8505">
                  <c:v>3.6294097222198616</c:v>
                </c:pt>
                <c:pt idx="8506">
                  <c:v>3.6295717592583969</c:v>
                </c:pt>
                <c:pt idx="8507">
                  <c:v>3.6297337962969323</c:v>
                </c:pt>
                <c:pt idx="8508">
                  <c:v>3.629884259258688</c:v>
                </c:pt>
                <c:pt idx="8509">
                  <c:v>3.6300462962972233</c:v>
                </c:pt>
                <c:pt idx="8510">
                  <c:v>3.6301851851821993</c:v>
                </c:pt>
                <c:pt idx="8511">
                  <c:v>3.6303587962975143</c:v>
                </c:pt>
                <c:pt idx="8512">
                  <c:v>3.6305208333287737</c:v>
                </c:pt>
                <c:pt idx="8513">
                  <c:v>3.6306828703673091</c:v>
                </c:pt>
                <c:pt idx="8514">
                  <c:v>3.6308449074058444</c:v>
                </c:pt>
                <c:pt idx="8515">
                  <c:v>3.6310069444443798</c:v>
                </c:pt>
                <c:pt idx="8516">
                  <c:v>3.6311805555524188</c:v>
                </c:pt>
                <c:pt idx="8517">
                  <c:v>3.6313310185141745</c:v>
                </c:pt>
                <c:pt idx="8518">
                  <c:v>3.6314814814759302</c:v>
                </c:pt>
                <c:pt idx="8519">
                  <c:v>3.6316550925912452</c:v>
                </c:pt>
                <c:pt idx="8520">
                  <c:v>3.6318171296297805</c:v>
                </c:pt>
                <c:pt idx="8521">
                  <c:v>3.6319907407378196</c:v>
                </c:pt>
                <c:pt idx="8522">
                  <c:v>3.6321643518531346</c:v>
                </c:pt>
                <c:pt idx="8523">
                  <c:v>3.6323379629611736</c:v>
                </c:pt>
                <c:pt idx="8524">
                  <c:v>3.6325231481459923</c:v>
                </c:pt>
                <c:pt idx="8525">
                  <c:v>3.6326620370382443</c:v>
                </c:pt>
                <c:pt idx="8526">
                  <c:v>3.6328356481462833</c:v>
                </c:pt>
                <c:pt idx="8527">
                  <c:v>3.633020833331102</c:v>
                </c:pt>
                <c:pt idx="8528">
                  <c:v>3.6332060185159207</c:v>
                </c:pt>
                <c:pt idx="8529">
                  <c:v>3.6333680555544561</c:v>
                </c:pt>
                <c:pt idx="8530">
                  <c:v>3.6335300925929914</c:v>
                </c:pt>
                <c:pt idx="8531">
                  <c:v>3.6337037037010305</c:v>
                </c:pt>
                <c:pt idx="8532">
                  <c:v>3.6338888888858492</c:v>
                </c:pt>
                <c:pt idx="8533">
                  <c:v>3.6340625000011642</c:v>
                </c:pt>
                <c:pt idx="8534">
                  <c:v>3.6342476851859828</c:v>
                </c:pt>
                <c:pt idx="8535">
                  <c:v>3.6344097222172422</c:v>
                </c:pt>
                <c:pt idx="8536">
                  <c:v>3.6345833333325572</c:v>
                </c:pt>
                <c:pt idx="8537">
                  <c:v>3.6347685185173759</c:v>
                </c:pt>
                <c:pt idx="8538">
                  <c:v>3.634942129625415</c:v>
                </c:pt>
                <c:pt idx="8539">
                  <c:v>3.6351041666639503</c:v>
                </c:pt>
                <c:pt idx="8540">
                  <c:v>3.635289351848769</c:v>
                </c:pt>
                <c:pt idx="8541">
                  <c:v>3.6354745370335877</c:v>
                </c:pt>
                <c:pt idx="8542">
                  <c:v>3.6356249999953434</c:v>
                </c:pt>
                <c:pt idx="8543">
                  <c:v>3.6358101851801621</c:v>
                </c:pt>
                <c:pt idx="8544">
                  <c:v>3.6359953703649808</c:v>
                </c:pt>
                <c:pt idx="8545">
                  <c:v>3.6361921296265791</c:v>
                </c:pt>
                <c:pt idx="8546">
                  <c:v>3.6363888888881775</c:v>
                </c:pt>
                <c:pt idx="8547">
                  <c:v>3.6365856481497758</c:v>
                </c:pt>
                <c:pt idx="8548">
                  <c:v>3.6367824074040982</c:v>
                </c:pt>
                <c:pt idx="8549">
                  <c:v>3.6369791666656965</c:v>
                </c:pt>
                <c:pt idx="8550">
                  <c:v>3.6371874999967986</c:v>
                </c:pt>
                <c:pt idx="8551">
                  <c:v>3.6373611111121136</c:v>
                </c:pt>
                <c:pt idx="8552">
                  <c:v>3.6398263888841029</c:v>
                </c:pt>
                <c:pt idx="8553">
                  <c:v>3.640104166661331</c:v>
                </c:pt>
                <c:pt idx="8554">
                  <c:v>3.6403935185153387</c:v>
                </c:pt>
                <c:pt idx="8555">
                  <c:v>3.6406712962925667</c:v>
                </c:pt>
                <c:pt idx="8556">
                  <c:v>3.6409490740697947</c:v>
                </c:pt>
                <c:pt idx="8557">
                  <c:v>3.6412268518470228</c:v>
                </c:pt>
                <c:pt idx="8558">
                  <c:v>3.6415046296242508</c:v>
                </c:pt>
                <c:pt idx="8559">
                  <c:v>3.6417939814782585</c:v>
                </c:pt>
                <c:pt idx="8560">
                  <c:v>3.6420601851859828</c:v>
                </c:pt>
                <c:pt idx="8561">
                  <c:v>3.6423379629632109</c:v>
                </c:pt>
                <c:pt idx="8562">
                  <c:v>3.6424884259249666</c:v>
                </c:pt>
                <c:pt idx="8563">
                  <c:v>3.6426620370330056</c:v>
                </c:pt>
                <c:pt idx="8564">
                  <c:v>3.642824074071541</c:v>
                </c:pt>
                <c:pt idx="8565">
                  <c:v>3.643032407402643</c:v>
                </c:pt>
                <c:pt idx="8566">
                  <c:v>3.6432175925874617</c:v>
                </c:pt>
                <c:pt idx="8567">
                  <c:v>3.6433912037027767</c:v>
                </c:pt>
                <c:pt idx="8568">
                  <c:v>3.6435763888875954</c:v>
                </c:pt>
                <c:pt idx="8569">
                  <c:v>3.6437384259261307</c:v>
                </c:pt>
                <c:pt idx="8570">
                  <c:v>3.6439351851804531</c:v>
                </c:pt>
                <c:pt idx="8571">
                  <c:v>3.6441203703652718</c:v>
                </c:pt>
                <c:pt idx="8572">
                  <c:v>3.6442939814805868</c:v>
                </c:pt>
                <c:pt idx="8573">
                  <c:v>3.6444675925886258</c:v>
                </c:pt>
                <c:pt idx="8574">
                  <c:v>3.6446412037039408</c:v>
                </c:pt>
                <c:pt idx="8575">
                  <c:v>3.6448148148119799</c:v>
                </c:pt>
                <c:pt idx="8576">
                  <c:v>3.6449884259272949</c:v>
                </c:pt>
                <c:pt idx="8577">
                  <c:v>3.6451736111121136</c:v>
                </c:pt>
                <c:pt idx="8578">
                  <c:v>3.6453587962969323</c:v>
                </c:pt>
                <c:pt idx="8579">
                  <c:v>3.645543981481751</c:v>
                </c:pt>
                <c:pt idx="8580">
                  <c:v>3.64571759258979</c:v>
                </c:pt>
                <c:pt idx="8581">
                  <c:v>3.6459143518513883</c:v>
                </c:pt>
                <c:pt idx="8582">
                  <c:v>3.6461111111057107</c:v>
                </c:pt>
                <c:pt idx="8583">
                  <c:v>3.6463194444440887</c:v>
                </c:pt>
                <c:pt idx="8584">
                  <c:v>3.6464930555521278</c:v>
                </c:pt>
                <c:pt idx="8585">
                  <c:v>3.6466782407369465</c:v>
                </c:pt>
                <c:pt idx="8586">
                  <c:v>3.6468981481448282</c:v>
                </c:pt>
                <c:pt idx="8587">
                  <c:v>3.6470949074064265</c:v>
                </c:pt>
                <c:pt idx="8588">
                  <c:v>3.6472800925912452</c:v>
                </c:pt>
                <c:pt idx="8589">
                  <c:v>3.6474768518528435</c:v>
                </c:pt>
                <c:pt idx="8590">
                  <c:v>3.6476967592607252</c:v>
                </c:pt>
                <c:pt idx="8591">
                  <c:v>3.6478587962919846</c:v>
                </c:pt>
                <c:pt idx="8592">
                  <c:v>3.648055555553583</c:v>
                </c:pt>
                <c:pt idx="8593">
                  <c:v>3.6483101851845277</c:v>
                </c:pt>
                <c:pt idx="8594">
                  <c:v>3.6484953703693463</c:v>
                </c:pt>
                <c:pt idx="8595">
                  <c:v>3.648680555554165</c:v>
                </c:pt>
                <c:pt idx="8596">
                  <c:v>3.6489467592546134</c:v>
                </c:pt>
                <c:pt idx="8597">
                  <c:v>3.6492129629623378</c:v>
                </c:pt>
                <c:pt idx="8598">
                  <c:v>3.6494212962934398</c:v>
                </c:pt>
                <c:pt idx="8599">
                  <c:v>3.6496064814782585</c:v>
                </c:pt>
                <c:pt idx="8600">
                  <c:v>3.6497800925935735</c:v>
                </c:pt>
                <c:pt idx="8601">
                  <c:v>3.6499652777783922</c:v>
                </c:pt>
                <c:pt idx="8602">
                  <c:v>3.6501504629632109</c:v>
                </c:pt>
                <c:pt idx="8603">
                  <c:v>3.6503472222175333</c:v>
                </c:pt>
                <c:pt idx="8604">
                  <c:v>3.650532407402352</c:v>
                </c:pt>
                <c:pt idx="8605">
                  <c:v>3.650706018517667</c:v>
                </c:pt>
                <c:pt idx="8606">
                  <c:v>3.6508680555562023</c:v>
                </c:pt>
                <c:pt idx="8607">
                  <c:v>3.6510300925874617</c:v>
                </c:pt>
                <c:pt idx="8608">
                  <c:v>3.6512037037027767</c:v>
                </c:pt>
                <c:pt idx="8609">
                  <c:v>3.6513541666645324</c:v>
                </c:pt>
                <c:pt idx="8610">
                  <c:v>3.6515393518493511</c:v>
                </c:pt>
                <c:pt idx="8611">
                  <c:v>3.6517013888878864</c:v>
                </c:pt>
                <c:pt idx="8612">
                  <c:v>3.6518634259264218</c:v>
                </c:pt>
                <c:pt idx="8613">
                  <c:v>3.6520254629576812</c:v>
                </c:pt>
                <c:pt idx="8614">
                  <c:v>3.6522106481497758</c:v>
                </c:pt>
                <c:pt idx="8615">
                  <c:v>3.6523726851810352</c:v>
                </c:pt>
                <c:pt idx="8616">
                  <c:v>3.6525462962963502</c:v>
                </c:pt>
                <c:pt idx="8617">
                  <c:v>3.6527083333348855</c:v>
                </c:pt>
                <c:pt idx="8618">
                  <c:v>3.6528819444429246</c:v>
                </c:pt>
                <c:pt idx="8619">
                  <c:v>3.6530671296277433</c:v>
                </c:pt>
                <c:pt idx="8620">
                  <c:v>3.6532407407357823</c:v>
                </c:pt>
                <c:pt idx="8621">
                  <c:v>3.653425925920601</c:v>
                </c:pt>
                <c:pt idx="8622">
                  <c:v>3.6536458333284827</c:v>
                </c:pt>
                <c:pt idx="8623">
                  <c:v>3.6538194444437977</c:v>
                </c:pt>
                <c:pt idx="8624">
                  <c:v>3.653981481482333</c:v>
                </c:pt>
                <c:pt idx="8625">
                  <c:v>3.6541898148134351</c:v>
                </c:pt>
                <c:pt idx="8626">
                  <c:v>3.6543865740750334</c:v>
                </c:pt>
                <c:pt idx="8627">
                  <c:v>3.6545601851830725</c:v>
                </c:pt>
                <c:pt idx="8628">
                  <c:v>3.6547337962911115</c:v>
                </c:pt>
                <c:pt idx="8629">
                  <c:v>3.6549768518525525</c:v>
                </c:pt>
                <c:pt idx="8630">
                  <c:v>3.6551504629605915</c:v>
                </c:pt>
                <c:pt idx="8631">
                  <c:v>3.6553472222221899</c:v>
                </c:pt>
                <c:pt idx="8632">
                  <c:v>3.6555555555532919</c:v>
                </c:pt>
                <c:pt idx="8633">
                  <c:v>3.655763888884394</c:v>
                </c:pt>
                <c:pt idx="8634">
                  <c:v>3.655972222222772</c:v>
                </c:pt>
                <c:pt idx="8635">
                  <c:v>3.6561574074075907</c:v>
                </c:pt>
                <c:pt idx="8636">
                  <c:v>3.656354166661913</c:v>
                </c:pt>
                <c:pt idx="8637">
                  <c:v>3.6565393518467317</c:v>
                </c:pt>
                <c:pt idx="8638">
                  <c:v>3.6567476851851097</c:v>
                </c:pt>
                <c:pt idx="8639">
                  <c:v>3.6569444444394321</c:v>
                </c:pt>
                <c:pt idx="8640">
                  <c:v>3.6571180555547471</c:v>
                </c:pt>
                <c:pt idx="8641">
                  <c:v>3.6573263888858492</c:v>
                </c:pt>
                <c:pt idx="8642">
                  <c:v>3.6575347222169512</c:v>
                </c:pt>
                <c:pt idx="8643">
                  <c:v>3.6577314814785495</c:v>
                </c:pt>
                <c:pt idx="8644">
                  <c:v>3.6579166666633682</c:v>
                </c:pt>
                <c:pt idx="8645">
                  <c:v>3.6581249999944703</c:v>
                </c:pt>
                <c:pt idx="8646">
                  <c:v>3.6635532407381106</c:v>
                </c:pt>
                <c:pt idx="8647">
                  <c:v>3.6638425925921183</c:v>
                </c:pt>
                <c:pt idx="8648">
                  <c:v>3.6641203703693463</c:v>
                </c:pt>
                <c:pt idx="8649">
                  <c:v>3.6643981481465744</c:v>
                </c:pt>
                <c:pt idx="8650">
                  <c:v>3.6646759259238024</c:v>
                </c:pt>
                <c:pt idx="8651">
                  <c:v>3.6649537037010305</c:v>
                </c:pt>
                <c:pt idx="8652">
                  <c:v>3.6652893518476048</c:v>
                </c:pt>
                <c:pt idx="8653">
                  <c:v>3.6656712962940219</c:v>
                </c:pt>
                <c:pt idx="8654">
                  <c:v>3.6660300925941556</c:v>
                </c:pt>
                <c:pt idx="8655">
                  <c:v>3.66643518517958</c:v>
                </c:pt>
                <c:pt idx="8656">
                  <c:v>3.6733680555553292</c:v>
                </c:pt>
                <c:pt idx="8657">
                  <c:v>3.674768518518249</c:v>
                </c:pt>
                <c:pt idx="8658">
                  <c:v>3.6763773148122709</c:v>
                </c:pt>
                <c:pt idx="8659">
                  <c:v>3.6780208333293558</c:v>
                </c:pt>
                <c:pt idx="8660">
                  <c:v>3.6794675925921183</c:v>
                </c:pt>
                <c:pt idx="8661">
                  <c:v>3.6808680555550382</c:v>
                </c:pt>
                <c:pt idx="8662">
                  <c:v>3.681851851848478</c:v>
                </c:pt>
                <c:pt idx="8663">
                  <c:v>3.6827314814800047</c:v>
                </c:pt>
                <c:pt idx="8664">
                  <c:v>3.6838310185194132</c:v>
                </c:pt>
                <c:pt idx="8665">
                  <c:v>3.684918981482042</c:v>
                </c:pt>
                <c:pt idx="8666">
                  <c:v>3.6860300925909542</c:v>
                </c:pt>
                <c:pt idx="8667">
                  <c:v>3.687013888884394</c:v>
                </c:pt>
                <c:pt idx="8668">
                  <c:v>3.6880902777775191</c:v>
                </c:pt>
                <c:pt idx="8669">
                  <c:v>3.6891550925938645</c:v>
                </c:pt>
                <c:pt idx="8670">
                  <c:v>3.6901736111103673</c:v>
                </c:pt>
                <c:pt idx="8671">
                  <c:v>3.6911805555500905</c:v>
                </c:pt>
                <c:pt idx="8672">
                  <c:v>3.6921296296277433</c:v>
                </c:pt>
                <c:pt idx="8673">
                  <c:v>3.6929629629594274</c:v>
                </c:pt>
                <c:pt idx="8674">
                  <c:v>3.6938425925909542</c:v>
                </c:pt>
                <c:pt idx="8675">
                  <c:v>3.6948842592537403</c:v>
                </c:pt>
                <c:pt idx="8676">
                  <c:v>3.6958796296312357</c:v>
                </c:pt>
                <c:pt idx="8677">
                  <c:v>3.6967592592554865</c:v>
                </c:pt>
                <c:pt idx="8678">
                  <c:v>3.697719907402643</c:v>
                </c:pt>
                <c:pt idx="8679">
                  <c:v>3.700752314813144</c:v>
                </c:pt>
                <c:pt idx="8680">
                  <c:v>3.7009490740747424</c:v>
                </c:pt>
                <c:pt idx="8681">
                  <c:v>3.7011342592595611</c:v>
                </c:pt>
                <c:pt idx="8682">
                  <c:v>3.7013194444443798</c:v>
                </c:pt>
                <c:pt idx="8683">
                  <c:v>3.7015046296291985</c:v>
                </c:pt>
                <c:pt idx="8684">
                  <c:v>3.7016898148140172</c:v>
                </c:pt>
                <c:pt idx="8685">
                  <c:v>3.7018865740756155</c:v>
                </c:pt>
                <c:pt idx="8686">
                  <c:v>3.7020949074067175</c:v>
                </c:pt>
                <c:pt idx="8687">
                  <c:v>3.7023495370376622</c:v>
                </c:pt>
                <c:pt idx="8688">
                  <c:v>3.7025578703687643</c:v>
                </c:pt>
                <c:pt idx="8689">
                  <c:v>3.702743055553583</c:v>
                </c:pt>
                <c:pt idx="8690">
                  <c:v>3.7029629629614647</c:v>
                </c:pt>
                <c:pt idx="8691">
                  <c:v>3.70319444443885</c:v>
                </c:pt>
                <c:pt idx="8692">
                  <c:v>3.7034143518467317</c:v>
                </c:pt>
                <c:pt idx="8693">
                  <c:v>3.7036226851851097</c:v>
                </c:pt>
                <c:pt idx="8694">
                  <c:v>3.7038425925929914</c:v>
                </c:pt>
                <c:pt idx="8695">
                  <c:v>3.7040509259240935</c:v>
                </c:pt>
                <c:pt idx="8696">
                  <c:v>3.7042592592551955</c:v>
                </c:pt>
                <c:pt idx="8697">
                  <c:v>3.7044907407398568</c:v>
                </c:pt>
                <c:pt idx="8698">
                  <c:v>3.7046990740709589</c:v>
                </c:pt>
                <c:pt idx="8699">
                  <c:v>3.7049074074020609</c:v>
                </c:pt>
                <c:pt idx="8700">
                  <c:v>3.7051273148099426</c:v>
                </c:pt>
                <c:pt idx="8701">
                  <c:v>3.7053472222178243</c:v>
                </c:pt>
                <c:pt idx="8702">
                  <c:v>3.705567129625706</c:v>
                </c:pt>
                <c:pt idx="8703">
                  <c:v>3.7057870370335877</c:v>
                </c:pt>
                <c:pt idx="8704">
                  <c:v>3.7059953703719657</c:v>
                </c:pt>
                <c:pt idx="8705">
                  <c:v>3.7062152777725714</c:v>
                </c:pt>
                <c:pt idx="8706">
                  <c:v>3.7064351851804531</c:v>
                </c:pt>
                <c:pt idx="8707">
                  <c:v>3.7066666666651145</c:v>
                </c:pt>
                <c:pt idx="8708">
                  <c:v>3.7068749999962165</c:v>
                </c:pt>
                <c:pt idx="8709">
                  <c:v>3.7070949074040982</c:v>
                </c:pt>
                <c:pt idx="8710">
                  <c:v>3.7073495370350429</c:v>
                </c:pt>
                <c:pt idx="8711">
                  <c:v>3.7075694444429246</c:v>
                </c:pt>
                <c:pt idx="8712">
                  <c:v>3.70780092592031</c:v>
                </c:pt>
                <c:pt idx="8713">
                  <c:v>3.7080324074049713</c:v>
                </c:pt>
                <c:pt idx="8714">
                  <c:v>3.7082638888896327</c:v>
                </c:pt>
                <c:pt idx="8715">
                  <c:v>3.7085416666668607</c:v>
                </c:pt>
                <c:pt idx="8716">
                  <c:v>3.7087615740747424</c:v>
                </c:pt>
                <c:pt idx="8717">
                  <c:v>3.7089699074058444</c:v>
                </c:pt>
                <c:pt idx="8718">
                  <c:v>3.7092013888905058</c:v>
                </c:pt>
                <c:pt idx="8719">
                  <c:v>3.7094328703678912</c:v>
                </c:pt>
                <c:pt idx="8720">
                  <c:v>3.7096874999988358</c:v>
                </c:pt>
                <c:pt idx="8721">
                  <c:v>3.7099189814762212</c:v>
                </c:pt>
                <c:pt idx="8722">
                  <c:v>3.7101620370376622</c:v>
                </c:pt>
                <c:pt idx="8723">
                  <c:v>3.7104050925918273</c:v>
                </c:pt>
                <c:pt idx="8724">
                  <c:v>3.7106481481459923</c:v>
                </c:pt>
                <c:pt idx="8725">
                  <c:v>3.710902777776937</c:v>
                </c:pt>
                <c:pt idx="8726">
                  <c:v>3.7111574074078817</c:v>
                </c:pt>
                <c:pt idx="8727">
                  <c:v>3.7113773148157634</c:v>
                </c:pt>
                <c:pt idx="8728">
                  <c:v>3.7116203703699284</c:v>
                </c:pt>
                <c:pt idx="8729">
                  <c:v>3.7118634259240935</c:v>
                </c:pt>
                <c:pt idx="8730">
                  <c:v>3.7121064814782585</c:v>
                </c:pt>
                <c:pt idx="8731">
                  <c:v>3.7123611111092032</c:v>
                </c:pt>
                <c:pt idx="8732">
                  <c:v>3.7125810185170849</c:v>
                </c:pt>
                <c:pt idx="8733">
                  <c:v>3.7128356481480296</c:v>
                </c:pt>
                <c:pt idx="8734">
                  <c:v>3.713101851848478</c:v>
                </c:pt>
                <c:pt idx="8735">
                  <c:v>3.7132870370332967</c:v>
                </c:pt>
                <c:pt idx="8736">
                  <c:v>3.7135648148105247</c:v>
                </c:pt>
                <c:pt idx="8737">
                  <c:v>3.7137847222184064</c:v>
                </c:pt>
                <c:pt idx="8738">
                  <c:v>3.7140162037030677</c:v>
                </c:pt>
                <c:pt idx="8739">
                  <c:v>3.7142476851804531</c:v>
                </c:pt>
                <c:pt idx="8740">
                  <c:v>3.7167592592595611</c:v>
                </c:pt>
                <c:pt idx="8741">
                  <c:v>3.7169907407369465</c:v>
                </c:pt>
                <c:pt idx="8742">
                  <c:v>3.7170138888905058</c:v>
                </c:pt>
                <c:pt idx="8743">
                  <c:v>3.7172916666677338</c:v>
                </c:pt>
                <c:pt idx="8744">
                  <c:v>3.7175694444449618</c:v>
                </c:pt>
                <c:pt idx="8745">
                  <c:v>3.7178587962916936</c:v>
                </c:pt>
                <c:pt idx="8746">
                  <c:v>3.7181365740689216</c:v>
                </c:pt>
                <c:pt idx="8747">
                  <c:v>3.718472222222772</c:v>
                </c:pt>
                <c:pt idx="8748">
                  <c:v>3.718854166661913</c:v>
                </c:pt>
                <c:pt idx="8749">
                  <c:v>3.7191319444391411</c:v>
                </c:pt>
                <c:pt idx="8750">
                  <c:v>3.7193518518470228</c:v>
                </c:pt>
                <c:pt idx="8751">
                  <c:v>3.7195717592549045</c:v>
                </c:pt>
                <c:pt idx="8752">
                  <c:v>3.7197800925932825</c:v>
                </c:pt>
                <c:pt idx="8753">
                  <c:v>3.7199884259243845</c:v>
                </c:pt>
                <c:pt idx="8754">
                  <c:v>3.7201967592554865</c:v>
                </c:pt>
                <c:pt idx="8755">
                  <c:v>3.7204050925938645</c:v>
                </c:pt>
                <c:pt idx="8756">
                  <c:v>3.7206134259249666</c:v>
                </c:pt>
                <c:pt idx="8757">
                  <c:v>3.7208217592560686</c:v>
                </c:pt>
                <c:pt idx="8758">
                  <c:v>3.7210648148102337</c:v>
                </c:pt>
                <c:pt idx="8759">
                  <c:v>3.7212847222181153</c:v>
                </c:pt>
                <c:pt idx="8760">
                  <c:v>3.7214930555564933</c:v>
                </c:pt>
                <c:pt idx="8761">
                  <c:v>3.7217245370338787</c:v>
                </c:pt>
                <c:pt idx="8762">
                  <c:v>3.7219328703649808</c:v>
                </c:pt>
                <c:pt idx="8763">
                  <c:v>3.7221759259264218</c:v>
                </c:pt>
                <c:pt idx="8764">
                  <c:v>3.7223958333343035</c:v>
                </c:pt>
                <c:pt idx="8765">
                  <c:v>3.7226157407421852</c:v>
                </c:pt>
                <c:pt idx="8766">
                  <c:v>3.7228124999965075</c:v>
                </c:pt>
                <c:pt idx="8767">
                  <c:v>3.7230439814811689</c:v>
                </c:pt>
                <c:pt idx="8768">
                  <c:v>3.7232638888890506</c:v>
                </c:pt>
                <c:pt idx="8769">
                  <c:v>3.723495370366436</c:v>
                </c:pt>
                <c:pt idx="8770">
                  <c:v>3.7237268518510973</c:v>
                </c:pt>
                <c:pt idx="8771">
                  <c:v>3.7239583333284827</c:v>
                </c:pt>
                <c:pt idx="8772">
                  <c:v>3.7241782407363644</c:v>
                </c:pt>
                <c:pt idx="8773">
                  <c:v>3.7243865740747424</c:v>
                </c:pt>
                <c:pt idx="8774">
                  <c:v>3.7246180555521278</c:v>
                </c:pt>
                <c:pt idx="8775">
                  <c:v>3.7248611111062928</c:v>
                </c:pt>
                <c:pt idx="8776">
                  <c:v>3.7251041666677338</c:v>
                </c:pt>
                <c:pt idx="8777">
                  <c:v>3.7253124999988358</c:v>
                </c:pt>
                <c:pt idx="8778">
                  <c:v>3.7255208333299379</c:v>
                </c:pt>
                <c:pt idx="8779">
                  <c:v>3.7257291666683159</c:v>
                </c:pt>
                <c:pt idx="8780">
                  <c:v>3.7259374999994179</c:v>
                </c:pt>
                <c:pt idx="8781">
                  <c:v>3.72614583333052</c:v>
                </c:pt>
                <c:pt idx="8782">
                  <c:v>3.726388888884685</c:v>
                </c:pt>
                <c:pt idx="8783">
                  <c:v>3.7266087962925667</c:v>
                </c:pt>
                <c:pt idx="8784">
                  <c:v>3.7268171296309447</c:v>
                </c:pt>
                <c:pt idx="8785">
                  <c:v>3.7270370370315504</c:v>
                </c:pt>
                <c:pt idx="8786">
                  <c:v>3.7272685185162118</c:v>
                </c:pt>
                <c:pt idx="8787">
                  <c:v>3.7274884259240935</c:v>
                </c:pt>
                <c:pt idx="8788">
                  <c:v>3.7277083333319752</c:v>
                </c:pt>
                <c:pt idx="8789">
                  <c:v>3.7279282407398568</c:v>
                </c:pt>
                <c:pt idx="8790">
                  <c:v>3.7281365740709589</c:v>
                </c:pt>
                <c:pt idx="8791">
                  <c:v>3.7283333333325572</c:v>
                </c:pt>
                <c:pt idx="8792">
                  <c:v>3.7285185185173759</c:v>
                </c:pt>
                <c:pt idx="8793">
                  <c:v>3.7287152777789743</c:v>
                </c:pt>
                <c:pt idx="8794">
                  <c:v>3.7289120370332967</c:v>
                </c:pt>
                <c:pt idx="8795">
                  <c:v>3.729108796294895</c:v>
                </c:pt>
                <c:pt idx="8796">
                  <c:v>3.7292939814797137</c:v>
                </c:pt>
                <c:pt idx="8797">
                  <c:v>3.729490740741312</c:v>
                </c:pt>
                <c:pt idx="8798">
                  <c:v>3.7296759259261307</c:v>
                </c:pt>
                <c:pt idx="8799">
                  <c:v>3.7298611111109494</c:v>
                </c:pt>
                <c:pt idx="8800">
                  <c:v>3.7300347222189885</c:v>
                </c:pt>
                <c:pt idx="8801">
                  <c:v>3.7301967592575238</c:v>
                </c:pt>
                <c:pt idx="8802">
                  <c:v>3.7303703703655628</c:v>
                </c:pt>
                <c:pt idx="8803">
                  <c:v>3.7305208333345945</c:v>
                </c:pt>
                <c:pt idx="8804">
                  <c:v>3.7306828703658539</c:v>
                </c:pt>
                <c:pt idx="8805">
                  <c:v>3.7308564814811689</c:v>
                </c:pt>
                <c:pt idx="8806">
                  <c:v>3.7310185185197042</c:v>
                </c:pt>
                <c:pt idx="8807">
                  <c:v>3.7311805555509636</c:v>
                </c:pt>
                <c:pt idx="8808">
                  <c:v>3.731342592589499</c:v>
                </c:pt>
                <c:pt idx="8809">
                  <c:v>3.7315046296280343</c:v>
                </c:pt>
                <c:pt idx="8810">
                  <c:v>3.7316782407360733</c:v>
                </c:pt>
                <c:pt idx="8811">
                  <c:v>3.7318402777746087</c:v>
                </c:pt>
                <c:pt idx="8812">
                  <c:v>3.7320138888899237</c:v>
                </c:pt>
                <c:pt idx="8813">
                  <c:v>3.7321759259211831</c:v>
                </c:pt>
                <c:pt idx="8814">
                  <c:v>3.7323379629597184</c:v>
                </c:pt>
                <c:pt idx="8815">
                  <c:v>3.7325115740750334</c:v>
                </c:pt>
                <c:pt idx="8816">
                  <c:v>3.7326851851830725</c:v>
                </c:pt>
                <c:pt idx="8817">
                  <c:v>3.7328819444446708</c:v>
                </c:pt>
                <c:pt idx="8818">
                  <c:v>3.7330555555527098</c:v>
                </c:pt>
                <c:pt idx="8819">
                  <c:v>3.7332523148143082</c:v>
                </c:pt>
                <c:pt idx="8820">
                  <c:v>3.7334027777760639</c:v>
                </c:pt>
                <c:pt idx="8821">
                  <c:v>3.7335763888841029</c:v>
                </c:pt>
                <c:pt idx="8822">
                  <c:v>3.7337731481457013</c:v>
                </c:pt>
                <c:pt idx="8823">
                  <c:v>3.7339351851842366</c:v>
                </c:pt>
                <c:pt idx="8824">
                  <c:v>3.7341203703690553</c:v>
                </c:pt>
                <c:pt idx="8825">
                  <c:v>3.734305555553874</c:v>
                </c:pt>
                <c:pt idx="8826">
                  <c:v>3.7344560185156297</c:v>
                </c:pt>
                <c:pt idx="8827">
                  <c:v>3.7346296296309447</c:v>
                </c:pt>
                <c:pt idx="8828">
                  <c:v>3.7348032407389837</c:v>
                </c:pt>
                <c:pt idx="8829">
                  <c:v>3.7349768518470228</c:v>
                </c:pt>
                <c:pt idx="8830">
                  <c:v>3.7351388888855581</c:v>
                </c:pt>
                <c:pt idx="8831">
                  <c:v>3.7353125000008731</c:v>
                </c:pt>
                <c:pt idx="8832">
                  <c:v>3.7354745370321325</c:v>
                </c:pt>
                <c:pt idx="8833">
                  <c:v>3.7356365740706678</c:v>
                </c:pt>
                <c:pt idx="8834">
                  <c:v>3.7357986111092032</c:v>
                </c:pt>
                <c:pt idx="8835">
                  <c:v>3.7406134259217652</c:v>
                </c:pt>
                <c:pt idx="8836">
                  <c:v>3.7408796296294895</c:v>
                </c:pt>
                <c:pt idx="8837">
                  <c:v>3.7411689814762212</c:v>
                </c:pt>
                <c:pt idx="8838">
                  <c:v>3.7414699074070086</c:v>
                </c:pt>
                <c:pt idx="8839">
                  <c:v>6.0404166666630772</c:v>
                </c:pt>
                <c:pt idx="8840">
                  <c:v>6.0406597222172422</c:v>
                </c:pt>
                <c:pt idx="8841">
                  <c:v>6.0408912037019036</c:v>
                </c:pt>
                <c:pt idx="8842">
                  <c:v>6.0411342592560686</c:v>
                </c:pt>
                <c:pt idx="8843">
                  <c:v>6.04136574074073</c:v>
                </c:pt>
                <c:pt idx="8844">
                  <c:v>6.041608796294895</c:v>
                </c:pt>
                <c:pt idx="8845">
                  <c:v>6.04185185184906</c:v>
                </c:pt>
                <c:pt idx="8846">
                  <c:v>6.0513078703661449</c:v>
                </c:pt>
                <c:pt idx="8847">
                  <c:v>6.0522685185133014</c:v>
                </c:pt>
                <c:pt idx="8848">
                  <c:v>6.0533680555527098</c:v>
                </c:pt>
                <c:pt idx="8849">
                  <c:v>6.0544328703690553</c:v>
                </c:pt>
                <c:pt idx="8850">
                  <c:v>6.0554745370318415</c:v>
                </c:pt>
                <c:pt idx="8851">
                  <c:v>6.0565162037019036</c:v>
                </c:pt>
                <c:pt idx="8852">
                  <c:v>6.057546296295186</c:v>
                </c:pt>
                <c:pt idx="8853">
                  <c:v>6.0589351851813262</c:v>
                </c:pt>
                <c:pt idx="8854">
                  <c:v>6.0602777777748997</c:v>
                </c:pt>
                <c:pt idx="8855">
                  <c:v>6.0611921296294895</c:v>
                </c:pt>
                <c:pt idx="8856">
                  <c:v>6.0619907407381106</c:v>
                </c:pt>
                <c:pt idx="8857">
                  <c:v>6.062708333331102</c:v>
                </c:pt>
                <c:pt idx="8858">
                  <c:v>6.0634027777778101</c:v>
                </c:pt>
                <c:pt idx="8859">
                  <c:v>6.0640393518478959</c:v>
                </c:pt>
                <c:pt idx="8860">
                  <c:v>6.0646412037021946</c:v>
                </c:pt>
                <c:pt idx="8861">
                  <c:v>6.065358796295186</c:v>
                </c:pt>
                <c:pt idx="8862">
                  <c:v>6.0664351851810352</c:v>
                </c:pt>
                <c:pt idx="8863">
                  <c:v>6.0671990740738693</c:v>
                </c:pt>
                <c:pt idx="8864">
                  <c:v>6.0678240740744513</c:v>
                </c:pt>
                <c:pt idx="8865">
                  <c:v>6.0684143518519704</c:v>
                </c:pt>
                <c:pt idx="8866">
                  <c:v>6.0690162036989932</c:v>
                </c:pt>
                <c:pt idx="8867">
                  <c:v>6.0711574074084638</c:v>
                </c:pt>
                <c:pt idx="8868">
                  <c:v>6.0713078703702195</c:v>
                </c:pt>
                <c:pt idx="8869">
                  <c:v>6.0714351851856918</c:v>
                </c:pt>
                <c:pt idx="8870">
                  <c:v>6.0715740740706678</c:v>
                </c:pt>
                <c:pt idx="8871">
                  <c:v>6.0717013888861402</c:v>
                </c:pt>
                <c:pt idx="8872">
                  <c:v>6.0718518518478959</c:v>
                </c:pt>
                <c:pt idx="8873">
                  <c:v>6.0719675925938645</c:v>
                </c:pt>
                <c:pt idx="8874">
                  <c:v>6.0720949074020609</c:v>
                </c:pt>
                <c:pt idx="8875">
                  <c:v>6.0722337962943129</c:v>
                </c:pt>
                <c:pt idx="8876">
                  <c:v>6.0723611111097853</c:v>
                </c:pt>
                <c:pt idx="8877">
                  <c:v>6.0724884259252576</c:v>
                </c:pt>
                <c:pt idx="8878">
                  <c:v>6.0726041666639503</c:v>
                </c:pt>
                <c:pt idx="8879">
                  <c:v>6.0727314814794227</c:v>
                </c:pt>
                <c:pt idx="8880">
                  <c:v>6.0728819444411783</c:v>
                </c:pt>
                <c:pt idx="8881">
                  <c:v>6.0730208333334303</c:v>
                </c:pt>
                <c:pt idx="8882">
                  <c:v>6.0731481481489027</c:v>
                </c:pt>
                <c:pt idx="8883">
                  <c:v>6.0732638888875954</c:v>
                </c:pt>
                <c:pt idx="8884">
                  <c:v>6.0734027777725714</c:v>
                </c:pt>
                <c:pt idx="8885">
                  <c:v>6.0735300925880438</c:v>
                </c:pt>
                <c:pt idx="8886">
                  <c:v>6.0736574074035161</c:v>
                </c:pt>
                <c:pt idx="8887">
                  <c:v>6.0737847222189885</c:v>
                </c:pt>
                <c:pt idx="8888">
                  <c:v>6.0739120370344608</c:v>
                </c:pt>
                <c:pt idx="8889">
                  <c:v>6.0740624999962165</c:v>
                </c:pt>
                <c:pt idx="8890">
                  <c:v>6.0741898148116888</c:v>
                </c:pt>
                <c:pt idx="8891">
                  <c:v>6.0743287037039408</c:v>
                </c:pt>
                <c:pt idx="8892">
                  <c:v>6.0744560185194132</c:v>
                </c:pt>
                <c:pt idx="8893">
                  <c:v>6.0745833333348855</c:v>
                </c:pt>
                <c:pt idx="8894">
                  <c:v>6.0747106481430819</c:v>
                </c:pt>
                <c:pt idx="8895">
                  <c:v>6.0748379629585543</c:v>
                </c:pt>
                <c:pt idx="8896">
                  <c:v>6.0749652777740266</c:v>
                </c:pt>
                <c:pt idx="8897">
                  <c:v>6.0751041666662786</c:v>
                </c:pt>
                <c:pt idx="8898">
                  <c:v>6.0752430555512547</c:v>
                </c:pt>
                <c:pt idx="8899">
                  <c:v>6.0753819444435067</c:v>
                </c:pt>
                <c:pt idx="8900">
                  <c:v>6.075543981482042</c:v>
                </c:pt>
                <c:pt idx="8901">
                  <c:v>6.0756944444437977</c:v>
                </c:pt>
                <c:pt idx="8902">
                  <c:v>6.0758333333287737</c:v>
                </c:pt>
                <c:pt idx="8903">
                  <c:v>6.0759953703673091</c:v>
                </c:pt>
                <c:pt idx="8904">
                  <c:v>6.0761574074058444</c:v>
                </c:pt>
                <c:pt idx="8905">
                  <c:v>6.0762962962908205</c:v>
                </c:pt>
                <c:pt idx="8906">
                  <c:v>6.0764351851830725</c:v>
                </c:pt>
                <c:pt idx="8907">
                  <c:v>6.0765509259217652</c:v>
                </c:pt>
                <c:pt idx="8908">
                  <c:v>6.0766782407372375</c:v>
                </c:pt>
                <c:pt idx="8909">
                  <c:v>6.0767939814759302</c:v>
                </c:pt>
                <c:pt idx="8910">
                  <c:v>6.0769444444449618</c:v>
                </c:pt>
                <c:pt idx="8911">
                  <c:v>6.0770833333299379</c:v>
                </c:pt>
                <c:pt idx="8912">
                  <c:v>6.0772222222221899</c:v>
                </c:pt>
                <c:pt idx="8913">
                  <c:v>6.0773611111071659</c:v>
                </c:pt>
                <c:pt idx="8914">
                  <c:v>6.0774884259226383</c:v>
                </c:pt>
                <c:pt idx="8915">
                  <c:v>6.0776273148148903</c:v>
                </c:pt>
                <c:pt idx="8916">
                  <c:v>6.0777546296303626</c:v>
                </c:pt>
                <c:pt idx="8917">
                  <c:v>6.0778935185153387</c:v>
                </c:pt>
                <c:pt idx="8918">
                  <c:v>6.078020833330811</c:v>
                </c:pt>
                <c:pt idx="8919">
                  <c:v>6.078159722223063</c:v>
                </c:pt>
                <c:pt idx="8920">
                  <c:v>6.0782870370385353</c:v>
                </c:pt>
                <c:pt idx="8921">
                  <c:v>6.0784143518467317</c:v>
                </c:pt>
                <c:pt idx="8922">
                  <c:v>6.0785416666622041</c:v>
                </c:pt>
                <c:pt idx="8923">
                  <c:v>6.0786689814776764</c:v>
                </c:pt>
                <c:pt idx="8924">
                  <c:v>6.0788078703699284</c:v>
                </c:pt>
                <c:pt idx="8925">
                  <c:v>6.0789351851854008</c:v>
                </c:pt>
                <c:pt idx="8926">
                  <c:v>6.0790625000008731</c:v>
                </c:pt>
                <c:pt idx="8927">
                  <c:v>6.0791898148163455</c:v>
                </c:pt>
                <c:pt idx="8928">
                  <c:v>6.0826504629585543</c:v>
                </c:pt>
                <c:pt idx="8929">
                  <c:v>6.082905092589499</c:v>
                </c:pt>
                <c:pt idx="8930">
                  <c:v>6.0831365740741603</c:v>
                </c:pt>
                <c:pt idx="8931">
                  <c:v>6.0833796296283253</c:v>
                </c:pt>
                <c:pt idx="8932">
                  <c:v>6.0836226851824904</c:v>
                </c:pt>
                <c:pt idx="8933">
                  <c:v>6.0838541666671517</c:v>
                </c:pt>
                <c:pt idx="8934">
                  <c:v>6.0840856481445371</c:v>
                </c:pt>
                <c:pt idx="8935">
                  <c:v>6.0843171296291985</c:v>
                </c:pt>
                <c:pt idx="8936">
                  <c:v>6.0845601851833635</c:v>
                </c:pt>
                <c:pt idx="8937">
                  <c:v>6.0847916666680248</c:v>
                </c:pt>
                <c:pt idx="8938">
                  <c:v>6.0916203703673091</c:v>
                </c:pt>
                <c:pt idx="8939">
                  <c:v>6.0924652777757728</c:v>
                </c:pt>
                <c:pt idx="8940">
                  <c:v>6.0933101851842366</c:v>
                </c:pt>
                <c:pt idx="8941">
                  <c:v>6.0941550925927004</c:v>
                </c:pt>
                <c:pt idx="8942">
                  <c:v>6.0949884259243845</c:v>
                </c:pt>
                <c:pt idx="8943">
                  <c:v>6.0957291666636593</c:v>
                </c:pt>
                <c:pt idx="8944">
                  <c:v>6.0964236111103673</c:v>
                </c:pt>
                <c:pt idx="8945">
                  <c:v>6.0971759259264218</c:v>
                </c:pt>
                <c:pt idx="8946">
                  <c:v>6.0981134259272949</c:v>
                </c:pt>
                <c:pt idx="8947">
                  <c:v>6.098946759258979</c:v>
                </c:pt>
                <c:pt idx="8948">
                  <c:v>6.0997222222213168</c:v>
                </c:pt>
                <c:pt idx="8949">
                  <c:v>6.1004745370373712</c:v>
                </c:pt>
                <c:pt idx="8950">
                  <c:v>6.1012268518534256</c:v>
                </c:pt>
                <c:pt idx="8951">
                  <c:v>6.1019212962928577</c:v>
                </c:pt>
                <c:pt idx="8952">
                  <c:v>6.1026273148163455</c:v>
                </c:pt>
                <c:pt idx="8953">
                  <c:v>6.1033333333325572</c:v>
                </c:pt>
                <c:pt idx="8954">
                  <c:v>6.104386574072123</c:v>
                </c:pt>
                <c:pt idx="8955">
                  <c:v>6.1050925925883348</c:v>
                </c:pt>
                <c:pt idx="8956">
                  <c:v>6.1058912037042319</c:v>
                </c:pt>
                <c:pt idx="8957">
                  <c:v>6.1073032407366554</c:v>
                </c:pt>
                <c:pt idx="8958">
                  <c:v>6.1081018518525525</c:v>
                </c:pt>
                <c:pt idx="8959">
                  <c:v>6.1087499999994179</c:v>
                </c:pt>
                <c:pt idx="8960">
                  <c:v>6.109340277776937</c:v>
                </c:pt>
                <c:pt idx="8961">
                  <c:v>6.1099421296312357</c:v>
                </c:pt>
                <c:pt idx="8962">
                  <c:v>6.1107291666630772</c:v>
                </c:pt>
                <c:pt idx="8963">
                  <c:v>6.1113657407404389</c:v>
                </c:pt>
                <c:pt idx="8964">
                  <c:v>6.1119675925874617</c:v>
                </c:pt>
                <c:pt idx="8965">
                  <c:v>6.1144791666665697</c:v>
                </c:pt>
                <c:pt idx="8966">
                  <c:v>6.114606481482042</c:v>
                </c:pt>
                <c:pt idx="8967">
                  <c:v>6.114745370367018</c:v>
                </c:pt>
                <c:pt idx="8968">
                  <c:v>6.11488425925927</c:v>
                </c:pt>
                <c:pt idx="8969">
                  <c:v>6.1149999999979627</c:v>
                </c:pt>
                <c:pt idx="8970">
                  <c:v>6.1151273148134351</c:v>
                </c:pt>
                <c:pt idx="8971">
                  <c:v>6.1152662036984111</c:v>
                </c:pt>
                <c:pt idx="8972">
                  <c:v>6.1153935185138835</c:v>
                </c:pt>
                <c:pt idx="8973">
                  <c:v>6.1155092592598521</c:v>
                </c:pt>
                <c:pt idx="8974">
                  <c:v>6.1156365740753245</c:v>
                </c:pt>
                <c:pt idx="8975">
                  <c:v>6.1157638888835208</c:v>
                </c:pt>
                <c:pt idx="8976">
                  <c:v>6.1158796296294895</c:v>
                </c:pt>
                <c:pt idx="8977">
                  <c:v>6.1160069444449618</c:v>
                </c:pt>
                <c:pt idx="8978">
                  <c:v>6.1161458333299379</c:v>
                </c:pt>
                <c:pt idx="8979">
                  <c:v>6.1162847222221899</c:v>
                </c:pt>
                <c:pt idx="8980">
                  <c:v>6.1164236111071659</c:v>
                </c:pt>
                <c:pt idx="8981">
                  <c:v>6.1165509259226383</c:v>
                </c:pt>
                <c:pt idx="8982">
                  <c:v>6.1166782407381106</c:v>
                </c:pt>
                <c:pt idx="8983">
                  <c:v>6.116805555553583</c:v>
                </c:pt>
                <c:pt idx="8984">
                  <c:v>6.116944444445835</c:v>
                </c:pt>
                <c:pt idx="8985">
                  <c:v>6.117083333330811</c:v>
                </c:pt>
                <c:pt idx="8986">
                  <c:v>6.1171990740695037</c:v>
                </c:pt>
                <c:pt idx="8987">
                  <c:v>6.117326388884976</c:v>
                </c:pt>
                <c:pt idx="8988">
                  <c:v>6.117465277777228</c:v>
                </c:pt>
                <c:pt idx="8989">
                  <c:v>6.1175925925927004</c:v>
                </c:pt>
                <c:pt idx="8990">
                  <c:v>6.1177199074081727</c:v>
                </c:pt>
                <c:pt idx="8991">
                  <c:v>6.1178703703699284</c:v>
                </c:pt>
                <c:pt idx="8992">
                  <c:v>6.1179976851854008</c:v>
                </c:pt>
                <c:pt idx="8993">
                  <c:v>6.1181134259240935</c:v>
                </c:pt>
                <c:pt idx="8994">
                  <c:v>6.1182407407395658</c:v>
                </c:pt>
                <c:pt idx="8995">
                  <c:v>6.1183680555550382</c:v>
                </c:pt>
                <c:pt idx="8996">
                  <c:v>6.1184837962937308</c:v>
                </c:pt>
                <c:pt idx="8997">
                  <c:v>6.1186111111092032</c:v>
                </c:pt>
                <c:pt idx="8998">
                  <c:v>6.1187615740709589</c:v>
                </c:pt>
                <c:pt idx="8999">
                  <c:v>6.1189004629632109</c:v>
                </c:pt>
                <c:pt idx="9000">
                  <c:v>6.1190046296251239</c:v>
                </c:pt>
                <c:pt idx="9001">
                  <c:v>6.1191435185173759</c:v>
                </c:pt>
                <c:pt idx="9002">
                  <c:v>6.119282407402352</c:v>
                </c:pt>
                <c:pt idx="9003">
                  <c:v>6.1194097222178243</c:v>
                </c:pt>
                <c:pt idx="9004">
                  <c:v>6.1195370370332967</c:v>
                </c:pt>
                <c:pt idx="9005">
                  <c:v>6.1196759259255487</c:v>
                </c:pt>
                <c:pt idx="9006">
                  <c:v>6.119803240741021</c:v>
                </c:pt>
                <c:pt idx="9007">
                  <c:v>6.1199189814797137</c:v>
                </c:pt>
                <c:pt idx="9008">
                  <c:v>6.1200578703719657</c:v>
                </c:pt>
                <c:pt idx="9009">
                  <c:v>6.1201851851801621</c:v>
                </c:pt>
                <c:pt idx="9010">
                  <c:v>6.1203009259261307</c:v>
                </c:pt>
                <c:pt idx="9011">
                  <c:v>6.1204282407416031</c:v>
                </c:pt>
                <c:pt idx="9012">
                  <c:v>6.1205671296265791</c:v>
                </c:pt>
                <c:pt idx="9013">
                  <c:v>6.1207060185188311</c:v>
                </c:pt>
                <c:pt idx="9014">
                  <c:v>6.1208217592575238</c:v>
                </c:pt>
                <c:pt idx="9015">
                  <c:v>6.1209374999962165</c:v>
                </c:pt>
                <c:pt idx="9016">
                  <c:v>6.1210763888884685</c:v>
                </c:pt>
                <c:pt idx="9017">
                  <c:v>6.1212037037039408</c:v>
                </c:pt>
                <c:pt idx="9018">
                  <c:v>6.1213310185194132</c:v>
                </c:pt>
                <c:pt idx="9019">
                  <c:v>6.1214699074043892</c:v>
                </c:pt>
                <c:pt idx="9020">
                  <c:v>6.1215972222198616</c:v>
                </c:pt>
                <c:pt idx="9021">
                  <c:v>6.1217245370353339</c:v>
                </c:pt>
                <c:pt idx="9022">
                  <c:v>6.1218518518508063</c:v>
                </c:pt>
                <c:pt idx="9023">
                  <c:v>6.1250810185156297</c:v>
                </c:pt>
                <c:pt idx="9024">
                  <c:v>6.125312500000291</c:v>
                </c:pt>
                <c:pt idx="9025">
                  <c:v>6.1255439814776764</c:v>
                </c:pt>
                <c:pt idx="9026">
                  <c:v>6.1257870370318415</c:v>
                </c:pt>
                <c:pt idx="9027">
                  <c:v>6.1260300925932825</c:v>
                </c:pt>
                <c:pt idx="9028">
                  <c:v>6.1262731481474475</c:v>
                </c:pt>
                <c:pt idx="9029">
                  <c:v>6.1265046296248329</c:v>
                </c:pt>
                <c:pt idx="9030">
                  <c:v>6.1267361111094942</c:v>
                </c:pt>
                <c:pt idx="9031">
                  <c:v>6.1269212962943129</c:v>
                </c:pt>
                <c:pt idx="9032">
                  <c:v>6.1270717592560686</c:v>
                </c:pt>
                <c:pt idx="9033">
                  <c:v>6.1271759259252576</c:v>
                </c:pt>
                <c:pt idx="9034">
                  <c:v>6.12730324074073</c:v>
                </c:pt>
                <c:pt idx="9035">
                  <c:v>6.1274305555562023</c:v>
                </c:pt>
                <c:pt idx="9036">
                  <c:v>6.1275578703716747</c:v>
                </c:pt>
                <c:pt idx="9037">
                  <c:v>6.127685185179871</c:v>
                </c:pt>
                <c:pt idx="9038">
                  <c:v>6.127824074072123</c:v>
                </c:pt>
                <c:pt idx="9039">
                  <c:v>6.1279398148108157</c:v>
                </c:pt>
                <c:pt idx="9040">
                  <c:v>6.1280671296262881</c:v>
                </c:pt>
                <c:pt idx="9041">
                  <c:v>6.1281944444417604</c:v>
                </c:pt>
                <c:pt idx="9042">
                  <c:v>6.1283217592572328</c:v>
                </c:pt>
                <c:pt idx="9043">
                  <c:v>6.1284490740727051</c:v>
                </c:pt>
                <c:pt idx="9044">
                  <c:v>6.1285763888881775</c:v>
                </c:pt>
                <c:pt idx="9045">
                  <c:v>6.1287037037036498</c:v>
                </c:pt>
                <c:pt idx="9046">
                  <c:v>6.1288194444423425</c:v>
                </c:pt>
                <c:pt idx="9047">
                  <c:v>6.1289467592578148</c:v>
                </c:pt>
                <c:pt idx="9048">
                  <c:v>6.1290624999965075</c:v>
                </c:pt>
                <c:pt idx="9049">
                  <c:v>6.1291898148119799</c:v>
                </c:pt>
                <c:pt idx="9050">
                  <c:v>6.1293287037042319</c:v>
                </c:pt>
                <c:pt idx="9051">
                  <c:v>6.1294444444429246</c:v>
                </c:pt>
                <c:pt idx="9052">
                  <c:v>6.1295833333279006</c:v>
                </c:pt>
                <c:pt idx="9053">
                  <c:v>6.129710648143373</c:v>
                </c:pt>
                <c:pt idx="9054">
                  <c:v>6.1298263888893416</c:v>
                </c:pt>
                <c:pt idx="9055">
                  <c:v>6.129953703704814</c:v>
                </c:pt>
                <c:pt idx="9056">
                  <c:v>6.1300810185130103</c:v>
                </c:pt>
                <c:pt idx="9057">
                  <c:v>6.1302199074052623</c:v>
                </c:pt>
                <c:pt idx="9058">
                  <c:v>6.1303472222207347</c:v>
                </c:pt>
                <c:pt idx="9059">
                  <c:v>6.130474537036207</c:v>
                </c:pt>
                <c:pt idx="9060">
                  <c:v>6.1306018518516794</c:v>
                </c:pt>
                <c:pt idx="9061">
                  <c:v>6.1307291666671517</c:v>
                </c:pt>
                <c:pt idx="9062">
                  <c:v>6.1308564814826241</c:v>
                </c:pt>
                <c:pt idx="9063">
                  <c:v>6.1309722222213168</c:v>
                </c:pt>
                <c:pt idx="9064">
                  <c:v>6.1310995370367891</c:v>
                </c:pt>
                <c:pt idx="9065">
                  <c:v>6.1312384259217652</c:v>
                </c:pt>
                <c:pt idx="9066">
                  <c:v>6.1313541666677338</c:v>
                </c:pt>
                <c:pt idx="9067">
                  <c:v>6.1314930555527098</c:v>
                </c:pt>
                <c:pt idx="9068">
                  <c:v>6.1316087962914025</c:v>
                </c:pt>
                <c:pt idx="9069">
                  <c:v>6.1317361111068749</c:v>
                </c:pt>
                <c:pt idx="9070">
                  <c:v>6.1318518518528435</c:v>
                </c:pt>
                <c:pt idx="9071">
                  <c:v>6.1319791666683159</c:v>
                </c:pt>
                <c:pt idx="9072">
                  <c:v>6.1321180555532919</c:v>
                </c:pt>
                <c:pt idx="9073">
                  <c:v>6.1322453703687643</c:v>
                </c:pt>
                <c:pt idx="9074">
                  <c:v>6.1323726851842366</c:v>
                </c:pt>
                <c:pt idx="9075">
                  <c:v>6.132499999999709</c:v>
                </c:pt>
                <c:pt idx="9076">
                  <c:v>6.1326157407384017</c:v>
                </c:pt>
                <c:pt idx="9077">
                  <c:v>6.132743055553874</c:v>
                </c:pt>
                <c:pt idx="9078">
                  <c:v>6.1328703703693463</c:v>
                </c:pt>
                <c:pt idx="9079">
                  <c:v>6.1330092592543224</c:v>
                </c:pt>
                <c:pt idx="9080">
                  <c:v>6.1331365740697947</c:v>
                </c:pt>
                <c:pt idx="9081">
                  <c:v>6.1332638888852671</c:v>
                </c:pt>
                <c:pt idx="9082">
                  <c:v>6.1333912037007394</c:v>
                </c:pt>
                <c:pt idx="9083">
                  <c:v>6.1335185185162118</c:v>
                </c:pt>
                <c:pt idx="9084">
                  <c:v>6.1336458333316841</c:v>
                </c:pt>
                <c:pt idx="9085">
                  <c:v>6.1337847222166602</c:v>
                </c:pt>
                <c:pt idx="9086">
                  <c:v>6.1339351851856918</c:v>
                </c:pt>
                <c:pt idx="9087">
                  <c:v>6.1340740740706678</c:v>
                </c:pt>
                <c:pt idx="9088">
                  <c:v>6.1342013888861402</c:v>
                </c:pt>
                <c:pt idx="9089">
                  <c:v>6.1343402777783922</c:v>
                </c:pt>
                <c:pt idx="9090">
                  <c:v>6.1344675925938645</c:v>
                </c:pt>
                <c:pt idx="9091">
                  <c:v>6.1346180555556202</c:v>
                </c:pt>
                <c:pt idx="9092">
                  <c:v>6.1347800925941556</c:v>
                </c:pt>
                <c:pt idx="9093">
                  <c:v>6.1348958333328483</c:v>
                </c:pt>
                <c:pt idx="9094">
                  <c:v>6.1350231481483206</c:v>
                </c:pt>
                <c:pt idx="9095">
                  <c:v>6.1351736111100763</c:v>
                </c:pt>
                <c:pt idx="9096">
                  <c:v>6.1353124999950523</c:v>
                </c:pt>
                <c:pt idx="9097">
                  <c:v>6.1354513888873043</c:v>
                </c:pt>
                <c:pt idx="9098">
                  <c:v>6.135567129625997</c:v>
                </c:pt>
                <c:pt idx="9099">
                  <c:v>6.1357175925877527</c:v>
                </c:pt>
                <c:pt idx="9100">
                  <c:v>6.1358680555567844</c:v>
                </c:pt>
                <c:pt idx="9101">
                  <c:v>6.1359837962954771</c:v>
                </c:pt>
                <c:pt idx="9102">
                  <c:v>6.1361342592572328</c:v>
                </c:pt>
                <c:pt idx="9103">
                  <c:v>6.1362615740727051</c:v>
                </c:pt>
                <c:pt idx="9104">
                  <c:v>6.1364120370344608</c:v>
                </c:pt>
                <c:pt idx="9105">
                  <c:v>6.1365509259267128</c:v>
                </c:pt>
                <c:pt idx="9106">
                  <c:v>6.1367013888884685</c:v>
                </c:pt>
                <c:pt idx="9107">
                  <c:v>6.1368402777734445</c:v>
                </c:pt>
                <c:pt idx="9108">
                  <c:v>6.1369675925889169</c:v>
                </c:pt>
                <c:pt idx="9109">
                  <c:v>6.1371064814811689</c:v>
                </c:pt>
                <c:pt idx="9110">
                  <c:v>6.1372569444429246</c:v>
                </c:pt>
                <c:pt idx="9111">
                  <c:v>6.1373611111121136</c:v>
                </c:pt>
                <c:pt idx="9112">
                  <c:v>6.1374999999970896</c:v>
                </c:pt>
                <c:pt idx="9113">
                  <c:v>6.137662037035625</c:v>
                </c:pt>
                <c:pt idx="9114">
                  <c:v>6.137800925920601</c:v>
                </c:pt>
                <c:pt idx="9115">
                  <c:v>6.137939814812853</c:v>
                </c:pt>
                <c:pt idx="9116">
                  <c:v>6.1408796296309447</c:v>
                </c:pt>
                <c:pt idx="9117">
                  <c:v>6.1411111111083301</c:v>
                </c:pt>
                <c:pt idx="9118">
                  <c:v>6.1413541666624951</c:v>
                </c:pt>
                <c:pt idx="9119">
                  <c:v>6.1415972222166602</c:v>
                </c:pt>
                <c:pt idx="9120">
                  <c:v>6.1418287037013215</c:v>
                </c:pt>
                <c:pt idx="9121">
                  <c:v>6.1420717592554865</c:v>
                </c:pt>
                <c:pt idx="9122">
                  <c:v>6.1423032407401479</c:v>
                </c:pt>
                <c:pt idx="9123">
                  <c:v>6.1425347222175333</c:v>
                </c:pt>
                <c:pt idx="9124">
                  <c:v>6.1427777777789743</c:v>
                </c:pt>
                <c:pt idx="9125">
                  <c:v>6.1430092592563597</c:v>
                </c:pt>
                <c:pt idx="9126">
                  <c:v>6.143240740741021</c:v>
                </c:pt>
                <c:pt idx="9127">
                  <c:v>6.1434027777722804</c:v>
                </c:pt>
                <c:pt idx="9128">
                  <c:v>6.1435300925877527</c:v>
                </c:pt>
                <c:pt idx="9129">
                  <c:v>6.1436574074032251</c:v>
                </c:pt>
                <c:pt idx="9130">
                  <c:v>6.1437962962954771</c:v>
                </c:pt>
                <c:pt idx="9131">
                  <c:v>6.1439236111109494</c:v>
                </c:pt>
                <c:pt idx="9132">
                  <c:v>6.1440509259264218</c:v>
                </c:pt>
                <c:pt idx="9133">
                  <c:v>6.1442013888881775</c:v>
                </c:pt>
                <c:pt idx="9134">
                  <c:v>6.1443518518499332</c:v>
                </c:pt>
                <c:pt idx="9135">
                  <c:v>6.1445486111115315</c:v>
                </c:pt>
                <c:pt idx="9136">
                  <c:v>6.1447222222195705</c:v>
                </c:pt>
                <c:pt idx="9137">
                  <c:v>6.1448958333348855</c:v>
                </c:pt>
                <c:pt idx="9138">
                  <c:v>6.1450694444429246</c:v>
                </c:pt>
                <c:pt idx="9139">
                  <c:v>6.1452199074046803</c:v>
                </c:pt>
                <c:pt idx="9140">
                  <c:v>6.1453935185199953</c:v>
                </c:pt>
                <c:pt idx="9141">
                  <c:v>6.1455555555512547</c:v>
                </c:pt>
                <c:pt idx="9142">
                  <c:v>6.1457291666665697</c:v>
                </c:pt>
                <c:pt idx="9143">
                  <c:v>6.145891203705105</c:v>
                </c:pt>
                <c:pt idx="9144">
                  <c:v>6.146064814813144</c:v>
                </c:pt>
                <c:pt idx="9145">
                  <c:v>6.1462268518516794</c:v>
                </c:pt>
                <c:pt idx="9146">
                  <c:v>6.1463773148134351</c:v>
                </c:pt>
                <c:pt idx="9147">
                  <c:v>6.1465624999982538</c:v>
                </c:pt>
                <c:pt idx="9148">
                  <c:v>6.1466898148137261</c:v>
                </c:pt>
                <c:pt idx="9149">
                  <c:v>6.1468171296291985</c:v>
                </c:pt>
                <c:pt idx="9150">
                  <c:v>6.1469675925909542</c:v>
                </c:pt>
                <c:pt idx="9151">
                  <c:v>6.1470833333296468</c:v>
                </c:pt>
                <c:pt idx="9152">
                  <c:v>6.1472337962914025</c:v>
                </c:pt>
                <c:pt idx="9153">
                  <c:v>6.1473611111068749</c:v>
                </c:pt>
                <c:pt idx="9154">
                  <c:v>6.1475115740686306</c:v>
                </c:pt>
                <c:pt idx="9155">
                  <c:v>6.1476620370376622</c:v>
                </c:pt>
                <c:pt idx="9156">
                  <c:v>6.1477893518531346</c:v>
                </c:pt>
                <c:pt idx="9157">
                  <c:v>6.1479282407381106</c:v>
                </c:pt>
                <c:pt idx="9158">
                  <c:v>6.1480671296303626</c:v>
                </c:pt>
                <c:pt idx="9159">
                  <c:v>6.1482060185153387</c:v>
                </c:pt>
                <c:pt idx="9160">
                  <c:v>6.1483564814770943</c:v>
                </c:pt>
                <c:pt idx="9161">
                  <c:v>6.14850694443885</c:v>
                </c:pt>
                <c:pt idx="9162">
                  <c:v>6.1486342592543224</c:v>
                </c:pt>
                <c:pt idx="9163">
                  <c:v>6.1487962962928577</c:v>
                </c:pt>
                <c:pt idx="9164">
                  <c:v>6.1489467592546134</c:v>
                </c:pt>
                <c:pt idx="9165">
                  <c:v>6.1490856481468654</c:v>
                </c:pt>
                <c:pt idx="9166">
                  <c:v>6.1492361111086211</c:v>
                </c:pt>
                <c:pt idx="9167">
                  <c:v>6.1493865740703768</c:v>
                </c:pt>
                <c:pt idx="9168">
                  <c:v>6.1495138888858492</c:v>
                </c:pt>
                <c:pt idx="9169">
                  <c:v>6.1496527777781012</c:v>
                </c:pt>
                <c:pt idx="9170">
                  <c:v>6.1497916666630772</c:v>
                </c:pt>
                <c:pt idx="9171">
                  <c:v>6.1499305555553292</c:v>
                </c:pt>
                <c:pt idx="9172">
                  <c:v>6.1500925925938645</c:v>
                </c:pt>
                <c:pt idx="9173">
                  <c:v>6.1502546296251239</c:v>
                </c:pt>
                <c:pt idx="9174">
                  <c:v>6.1503935185173759</c:v>
                </c:pt>
                <c:pt idx="9175">
                  <c:v>6.1505439814791316</c:v>
                </c:pt>
                <c:pt idx="9176">
                  <c:v>6.1507175925871707</c:v>
                </c:pt>
                <c:pt idx="9177">
                  <c:v>6.1508564814794227</c:v>
                </c:pt>
                <c:pt idx="9178">
                  <c:v>6.1510069444411783</c:v>
                </c:pt>
                <c:pt idx="9179">
                  <c:v>6.1511458333334303</c:v>
                </c:pt>
                <c:pt idx="9180">
                  <c:v>6.1512847222184064</c:v>
                </c:pt>
                <c:pt idx="9181">
                  <c:v>6.1514583333337214</c:v>
                </c:pt>
                <c:pt idx="9182">
                  <c:v>6.1516319444417604</c:v>
                </c:pt>
                <c:pt idx="9183">
                  <c:v>6.1517824074035161</c:v>
                </c:pt>
                <c:pt idx="9184">
                  <c:v>6.1519328703652718</c:v>
                </c:pt>
                <c:pt idx="9185">
                  <c:v>6.1520949074038072</c:v>
                </c:pt>
                <c:pt idx="9186">
                  <c:v>6.1522685185191222</c:v>
                </c:pt>
                <c:pt idx="9187">
                  <c:v>6.1524652777734445</c:v>
                </c:pt>
                <c:pt idx="9188">
                  <c:v>6.1526041666656965</c:v>
                </c:pt>
                <c:pt idx="9189">
                  <c:v>6.1527546296274522</c:v>
                </c:pt>
                <c:pt idx="9190">
                  <c:v>6.1529513888890506</c:v>
                </c:pt>
                <c:pt idx="9191">
                  <c:v>6.1531018518508063</c:v>
                </c:pt>
                <c:pt idx="9192">
                  <c:v>6.1532638888893416</c:v>
                </c:pt>
                <c:pt idx="9193">
                  <c:v>6.1534374999973807</c:v>
                </c:pt>
                <c:pt idx="9194">
                  <c:v>6.1536226851821993</c:v>
                </c:pt>
                <c:pt idx="9195">
                  <c:v>6.1537847222207347</c:v>
                </c:pt>
                <c:pt idx="9196">
                  <c:v>6.1539583333287737</c:v>
                </c:pt>
                <c:pt idx="9197">
                  <c:v>6.1541319444440887</c:v>
                </c:pt>
                <c:pt idx="9198">
                  <c:v>6.1543055555521278</c:v>
                </c:pt>
                <c:pt idx="9199">
                  <c:v>6.1544444444443798</c:v>
                </c:pt>
                <c:pt idx="9200">
                  <c:v>6.1546412036987022</c:v>
                </c:pt>
                <c:pt idx="9201">
                  <c:v>6.1548263888835208</c:v>
                </c:pt>
                <c:pt idx="9202">
                  <c:v>6.1550231481451192</c:v>
                </c:pt>
                <c:pt idx="9203">
                  <c:v>6.1551967592604342</c:v>
                </c:pt>
                <c:pt idx="9204">
                  <c:v>6.1553935185147566</c:v>
                </c:pt>
                <c:pt idx="9205">
                  <c:v>6.1555787036995753</c:v>
                </c:pt>
                <c:pt idx="9206">
                  <c:v>6.1557407407381106</c:v>
                </c:pt>
                <c:pt idx="9207">
                  <c:v>6.1559143518534256</c:v>
                </c:pt>
                <c:pt idx="9208">
                  <c:v>6.156111111107748</c:v>
                </c:pt>
                <c:pt idx="9209">
                  <c:v>6.1562731481462833</c:v>
                </c:pt>
                <c:pt idx="9210">
                  <c:v>6.1564814814773854</c:v>
                </c:pt>
                <c:pt idx="9211">
                  <c:v>6.1599999999962165</c:v>
                </c:pt>
                <c:pt idx="9212">
                  <c:v>6.1602314814808778</c:v>
                </c:pt>
                <c:pt idx="9213">
                  <c:v>6.1604745370350429</c:v>
                </c:pt>
                <c:pt idx="9214">
                  <c:v>6.1607175925892079</c:v>
                </c:pt>
                <c:pt idx="9215">
                  <c:v>6.1609490740738693</c:v>
                </c:pt>
                <c:pt idx="9216">
                  <c:v>6.161203703704814</c:v>
                </c:pt>
                <c:pt idx="9217">
                  <c:v>6.1615046296283253</c:v>
                </c:pt>
                <c:pt idx="9218">
                  <c:v>6.1618287036981201</c:v>
                </c:pt>
                <c:pt idx="9219">
                  <c:v>6.1619791666671517</c:v>
                </c:pt>
                <c:pt idx="9220">
                  <c:v>6.1621296296289074</c:v>
                </c:pt>
                <c:pt idx="9221">
                  <c:v>6.1623032407369465</c:v>
                </c:pt>
                <c:pt idx="9222">
                  <c:v>6.1624884259217652</c:v>
                </c:pt>
                <c:pt idx="9223">
                  <c:v>6.1626736111065838</c:v>
                </c:pt>
                <c:pt idx="9224">
                  <c:v>6.1628587962914025</c:v>
                </c:pt>
                <c:pt idx="9225">
                  <c:v>6.1630324074067175</c:v>
                </c:pt>
                <c:pt idx="9226">
                  <c:v>6.1632291666683159</c:v>
                </c:pt>
                <c:pt idx="9227">
                  <c:v>6.1633912036995753</c:v>
                </c:pt>
                <c:pt idx="9228">
                  <c:v>6.1635879629611736</c:v>
                </c:pt>
                <c:pt idx="9229">
                  <c:v>6.163784722222772</c:v>
                </c:pt>
                <c:pt idx="9230">
                  <c:v>6.163958333330811</c:v>
                </c:pt>
                <c:pt idx="9231">
                  <c:v>6.1641435185156297</c:v>
                </c:pt>
                <c:pt idx="9232">
                  <c:v>6.164305555554165</c:v>
                </c:pt>
                <c:pt idx="9233">
                  <c:v>6.1644791666622041</c:v>
                </c:pt>
                <c:pt idx="9234">
                  <c:v>6.1646643518470228</c:v>
                </c:pt>
                <c:pt idx="9235">
                  <c:v>6.1648263888855581</c:v>
                </c:pt>
                <c:pt idx="9236">
                  <c:v>6.1650000000008731</c:v>
                </c:pt>
                <c:pt idx="9237">
                  <c:v>6.1651967592551955</c:v>
                </c:pt>
                <c:pt idx="9238">
                  <c:v>6.1653587962937308</c:v>
                </c:pt>
                <c:pt idx="9239">
                  <c:v>6.1655324074090458</c:v>
                </c:pt>
                <c:pt idx="9240">
                  <c:v>6.1656944444403052</c:v>
                </c:pt>
                <c:pt idx="9241">
                  <c:v>6.1658912037019036</c:v>
                </c:pt>
                <c:pt idx="9242">
                  <c:v>6.1660532407404389</c:v>
                </c:pt>
                <c:pt idx="9243">
                  <c:v>6.1662499999947613</c:v>
                </c:pt>
                <c:pt idx="9244">
                  <c:v>6.16643518517958</c:v>
                </c:pt>
                <c:pt idx="9245">
                  <c:v>6.166643518517958</c:v>
                </c:pt>
                <c:pt idx="9246">
                  <c:v>6.16685185184906</c:v>
                </c:pt>
                <c:pt idx="9247">
                  <c:v>6.1670370370338787</c:v>
                </c:pt>
                <c:pt idx="9248">
                  <c:v>6.1672106481491937</c:v>
                </c:pt>
                <c:pt idx="9249">
                  <c:v>6.1674189814802958</c:v>
                </c:pt>
                <c:pt idx="9250">
                  <c:v>6.1676041666651145</c:v>
                </c:pt>
                <c:pt idx="9251">
                  <c:v>6.1677546296268702</c:v>
                </c:pt>
                <c:pt idx="9252">
                  <c:v>6.1679166666654055</c:v>
                </c:pt>
                <c:pt idx="9253">
                  <c:v>6.1681134259270038</c:v>
                </c:pt>
                <c:pt idx="9254">
                  <c:v>6.1682870370350429</c:v>
                </c:pt>
                <c:pt idx="9255">
                  <c:v>6.1684606481430819</c:v>
                </c:pt>
                <c:pt idx="9256">
                  <c:v>6.1686342592583969</c:v>
                </c:pt>
                <c:pt idx="9257">
                  <c:v>6.1688310185199953</c:v>
                </c:pt>
                <c:pt idx="9258">
                  <c:v>6.1690046296280343</c:v>
                </c:pt>
                <c:pt idx="9259">
                  <c:v>6.1691782407360733</c:v>
                </c:pt>
                <c:pt idx="9260">
                  <c:v>6.169363425920892</c:v>
                </c:pt>
                <c:pt idx="9261">
                  <c:v>6.1695138888899237</c:v>
                </c:pt>
                <c:pt idx="9262">
                  <c:v>6.1696874999979627</c:v>
                </c:pt>
                <c:pt idx="9263">
                  <c:v>6.1698726851827814</c:v>
                </c:pt>
                <c:pt idx="9264">
                  <c:v>6.1700462962908205</c:v>
                </c:pt>
                <c:pt idx="9265">
                  <c:v>6.1702430555524188</c:v>
                </c:pt>
                <c:pt idx="9266">
                  <c:v>6.1704166666677338</c:v>
                </c:pt>
                <c:pt idx="9267">
                  <c:v>6.1705787036989932</c:v>
                </c:pt>
                <c:pt idx="9268">
                  <c:v>6.1707638888838119</c:v>
                </c:pt>
                <c:pt idx="9269">
                  <c:v>6.1709606481454102</c:v>
                </c:pt>
                <c:pt idx="9270">
                  <c:v>6.1711342592607252</c:v>
                </c:pt>
                <c:pt idx="9271">
                  <c:v>6.1712962962919846</c:v>
                </c:pt>
                <c:pt idx="9272">
                  <c:v>6.1714699074072996</c:v>
                </c:pt>
                <c:pt idx="9273">
                  <c:v>6.1716550925921183</c:v>
                </c:pt>
                <c:pt idx="9274">
                  <c:v>6.171840277776937</c:v>
                </c:pt>
                <c:pt idx="9275">
                  <c:v>6.1720254629617557</c:v>
                </c:pt>
                <c:pt idx="9276">
                  <c:v>6.172222222223354</c:v>
                </c:pt>
                <c:pt idx="9277">
                  <c:v>6.1724189814776764</c:v>
                </c:pt>
                <c:pt idx="9278">
                  <c:v>6.1726157407392748</c:v>
                </c:pt>
                <c:pt idx="9279">
                  <c:v>6.1727893518473138</c:v>
                </c:pt>
                <c:pt idx="9280">
                  <c:v>6.1729976851856918</c:v>
                </c:pt>
                <c:pt idx="9281">
                  <c:v>6.1731944444400142</c:v>
                </c:pt>
                <c:pt idx="9282">
                  <c:v>6.1733449074090458</c:v>
                </c:pt>
                <c:pt idx="9283">
                  <c:v>6.1735185185170849</c:v>
                </c:pt>
                <c:pt idx="9284">
                  <c:v>6.1737268518481869</c:v>
                </c:pt>
                <c:pt idx="9285">
                  <c:v>6.1739236111097853</c:v>
                </c:pt>
                <c:pt idx="9286">
                  <c:v>6.174108796294604</c:v>
                </c:pt>
                <c:pt idx="9287">
                  <c:v>6.174282407402643</c:v>
                </c:pt>
                <c:pt idx="9288">
                  <c:v>6.174456018517958</c:v>
                </c:pt>
                <c:pt idx="9289">
                  <c:v>6.1746412037027767</c:v>
                </c:pt>
                <c:pt idx="9290">
                  <c:v>6.1748263888875954</c:v>
                </c:pt>
                <c:pt idx="9291">
                  <c:v>6.1750115740724141</c:v>
                </c:pt>
                <c:pt idx="9292">
                  <c:v>6.1752083333340124</c:v>
                </c:pt>
                <c:pt idx="9293">
                  <c:v>6.1754166666651145</c:v>
                </c:pt>
                <c:pt idx="9294">
                  <c:v>6.1756134259267128</c:v>
                </c:pt>
                <c:pt idx="9295">
                  <c:v>6.1758101851810352</c:v>
                </c:pt>
                <c:pt idx="9296">
                  <c:v>6.1760069444426335</c:v>
                </c:pt>
                <c:pt idx="9297">
                  <c:v>6.1762037037042319</c:v>
                </c:pt>
                <c:pt idx="9298">
                  <c:v>6.1764120370353339</c:v>
                </c:pt>
                <c:pt idx="9299">
                  <c:v>6.1766087962969323</c:v>
                </c:pt>
                <c:pt idx="9300">
                  <c:v>6.1768402777743177</c:v>
                </c:pt>
                <c:pt idx="9301">
                  <c:v>6.1770254629591363</c:v>
                </c:pt>
                <c:pt idx="9302">
                  <c:v>6.1772222222207347</c:v>
                </c:pt>
                <c:pt idx="9303">
                  <c:v>6.177418981482333</c:v>
                </c:pt>
                <c:pt idx="9304">
                  <c:v>6.1776041666671517</c:v>
                </c:pt>
                <c:pt idx="9305">
                  <c:v>6.1808912037013215</c:v>
                </c:pt>
                <c:pt idx="9306">
                  <c:v>6.1811689814785495</c:v>
                </c:pt>
                <c:pt idx="9307">
                  <c:v>6.1814467592557776</c:v>
                </c:pt>
                <c:pt idx="9308">
                  <c:v>6.1817361111097853</c:v>
                </c:pt>
                <c:pt idx="9309">
                  <c:v>6.1820138888870133</c:v>
                </c:pt>
                <c:pt idx="9310">
                  <c:v>6.1822916666642413</c:v>
                </c:pt>
                <c:pt idx="9311">
                  <c:v>6.182581018518249</c:v>
                </c:pt>
                <c:pt idx="9312">
                  <c:v>6.1829050925880438</c:v>
                </c:pt>
                <c:pt idx="9313">
                  <c:v>6.1830439814802958</c:v>
                </c:pt>
                <c:pt idx="9314">
                  <c:v>6.1831944444420515</c:v>
                </c:pt>
                <c:pt idx="9315">
                  <c:v>6.1833564814805868</c:v>
                </c:pt>
                <c:pt idx="9316">
                  <c:v>6.1835069444423425</c:v>
                </c:pt>
                <c:pt idx="9317">
                  <c:v>6.1836689814808778</c:v>
                </c:pt>
                <c:pt idx="9318">
                  <c:v>6.1838425925889169</c:v>
                </c:pt>
                <c:pt idx="9319">
                  <c:v>6.1840277777737356</c:v>
                </c:pt>
                <c:pt idx="9320">
                  <c:v>6.1842013888890506</c:v>
                </c:pt>
                <c:pt idx="9321">
                  <c:v>6.1843749999970896</c:v>
                </c:pt>
                <c:pt idx="9322">
                  <c:v>6.1845833333281917</c:v>
                </c:pt>
                <c:pt idx="9323">
                  <c:v>6.18478009258979</c:v>
                </c:pt>
                <c:pt idx="9324">
                  <c:v>6.1849421296283253</c:v>
                </c:pt>
                <c:pt idx="9325">
                  <c:v>6.1851157407363644</c:v>
                </c:pt>
                <c:pt idx="9326">
                  <c:v>6.1852893518516794</c:v>
                </c:pt>
                <c:pt idx="9327">
                  <c:v>6.1854629629597184</c:v>
                </c:pt>
                <c:pt idx="9328">
                  <c:v>6.1856365740750334</c:v>
                </c:pt>
                <c:pt idx="9329">
                  <c:v>6.1858449074061355</c:v>
                </c:pt>
                <c:pt idx="9330">
                  <c:v>6.1860185185141745</c:v>
                </c:pt>
                <c:pt idx="9331">
                  <c:v>6.1862037036989932</c:v>
                </c:pt>
                <c:pt idx="9332">
                  <c:v>6.1864004629605915</c:v>
                </c:pt>
                <c:pt idx="9333">
                  <c:v>6.1865740740686306</c:v>
                </c:pt>
                <c:pt idx="9334">
                  <c:v>6.1867361111071659</c:v>
                </c:pt>
                <c:pt idx="9335">
                  <c:v>6.1869328703687643</c:v>
                </c:pt>
                <c:pt idx="9336">
                  <c:v>6.187118055553583</c:v>
                </c:pt>
                <c:pt idx="9337">
                  <c:v>6.1873032407384017</c:v>
                </c:pt>
                <c:pt idx="9338">
                  <c:v>6.187465277776937</c:v>
                </c:pt>
                <c:pt idx="9339">
                  <c:v>6.1876504629617557</c:v>
                </c:pt>
                <c:pt idx="9340">
                  <c:v>6.1878009259235114</c:v>
                </c:pt>
                <c:pt idx="9341">
                  <c:v>6.1879629629620467</c:v>
                </c:pt>
                <c:pt idx="9342">
                  <c:v>6.1881134259238024</c:v>
                </c:pt>
                <c:pt idx="9343">
                  <c:v>6.1882754629623378</c:v>
                </c:pt>
                <c:pt idx="9344">
                  <c:v>6.1884375000008731</c:v>
                </c:pt>
                <c:pt idx="9345">
                  <c:v>6.1885879629626288</c:v>
                </c:pt>
                <c:pt idx="9346">
                  <c:v>6.1887615740706678</c:v>
                </c:pt>
                <c:pt idx="9347">
                  <c:v>6.1889467592554865</c:v>
                </c:pt>
                <c:pt idx="9348">
                  <c:v>6.1891087962940219</c:v>
                </c:pt>
                <c:pt idx="9349">
                  <c:v>6.1892939814788406</c:v>
                </c:pt>
                <c:pt idx="9350">
                  <c:v>6.1894560185173759</c:v>
                </c:pt>
                <c:pt idx="9351">
                  <c:v>6.189629629625415</c:v>
                </c:pt>
                <c:pt idx="9352">
                  <c:v>6.1897916666639503</c:v>
                </c:pt>
                <c:pt idx="9353">
                  <c:v>6.1899652777792653</c:v>
                </c:pt>
                <c:pt idx="9354">
                  <c:v>6.1901388888873043</c:v>
                </c:pt>
                <c:pt idx="9355">
                  <c:v>6.1903009259258397</c:v>
                </c:pt>
                <c:pt idx="9356">
                  <c:v>6.190462962964375</c:v>
                </c:pt>
                <c:pt idx="9357">
                  <c:v>6.1906134259261307</c:v>
                </c:pt>
                <c:pt idx="9358">
                  <c:v>6.1907638888878864</c:v>
                </c:pt>
                <c:pt idx="9359">
                  <c:v>6.1909259259264218</c:v>
                </c:pt>
                <c:pt idx="9360">
                  <c:v>6.1910879629576812</c:v>
                </c:pt>
                <c:pt idx="9361">
                  <c:v>6.1912499999962165</c:v>
                </c:pt>
                <c:pt idx="9362">
                  <c:v>6.1913888888884685</c:v>
                </c:pt>
                <c:pt idx="9363">
                  <c:v>6.1915277777734445</c:v>
                </c:pt>
                <c:pt idx="9364">
                  <c:v>6.1916666666656965</c:v>
                </c:pt>
                <c:pt idx="9365">
                  <c:v>6.1918171296274522</c:v>
                </c:pt>
                <c:pt idx="9366">
                  <c:v>6.1919791666659876</c:v>
                </c:pt>
                <c:pt idx="9367">
                  <c:v>6.1921180555509636</c:v>
                </c:pt>
                <c:pt idx="9368">
                  <c:v>6.192280092589499</c:v>
                </c:pt>
                <c:pt idx="9369">
                  <c:v>6.1924305555512547</c:v>
                </c:pt>
                <c:pt idx="9370">
                  <c:v>6.1925810185130103</c:v>
                </c:pt>
                <c:pt idx="9371">
                  <c:v>6.1927430555515457</c:v>
                </c:pt>
                <c:pt idx="9372">
                  <c:v>6.192870370367018</c:v>
                </c:pt>
                <c:pt idx="9373">
                  <c:v>6.1929976851824904</c:v>
                </c:pt>
                <c:pt idx="9374">
                  <c:v>6.1931597222210257</c:v>
                </c:pt>
                <c:pt idx="9375">
                  <c:v>6.1932870370364981</c:v>
                </c:pt>
                <c:pt idx="9376">
                  <c:v>6.1934374999982538</c:v>
                </c:pt>
                <c:pt idx="9377">
                  <c:v>6.1935648148137261</c:v>
                </c:pt>
                <c:pt idx="9378">
                  <c:v>6.1937037036987022</c:v>
                </c:pt>
                <c:pt idx="9379">
                  <c:v>6.1938310185141745</c:v>
                </c:pt>
                <c:pt idx="9380">
                  <c:v>6.1939583333296468</c:v>
                </c:pt>
                <c:pt idx="9381">
                  <c:v>6.1940972222218988</c:v>
                </c:pt>
                <c:pt idx="9382">
                  <c:v>6.1942476851836545</c:v>
                </c:pt>
                <c:pt idx="9383">
                  <c:v>6.1943981481454102</c:v>
                </c:pt>
                <c:pt idx="9384">
                  <c:v>6.1945486111071659</c:v>
                </c:pt>
                <c:pt idx="9385">
                  <c:v>6.1946874999994179</c:v>
                </c:pt>
                <c:pt idx="9386">
                  <c:v>6.1948495370379533</c:v>
                </c:pt>
                <c:pt idx="9387">
                  <c:v>6.1950115740692127</c:v>
                </c:pt>
                <c:pt idx="9388">
                  <c:v>6.1951851851845277</c:v>
                </c:pt>
                <c:pt idx="9389">
                  <c:v>6.195347222223063</c:v>
                </c:pt>
                <c:pt idx="9390">
                  <c:v>6.195520833331102</c:v>
                </c:pt>
                <c:pt idx="9391">
                  <c:v>6.1956828703696374</c:v>
                </c:pt>
                <c:pt idx="9392">
                  <c:v>6.1958217592546134</c:v>
                </c:pt>
                <c:pt idx="9393">
                  <c:v>6.1959490740700858</c:v>
                </c:pt>
                <c:pt idx="9394">
                  <c:v>6.1961111111086211</c:v>
                </c:pt>
                <c:pt idx="9395">
                  <c:v>6.1962731481471565</c:v>
                </c:pt>
                <c:pt idx="9396">
                  <c:v>6.1964351851856918</c:v>
                </c:pt>
                <c:pt idx="9397">
                  <c:v>6.1965740740706678</c:v>
                </c:pt>
                <c:pt idx="9398">
                  <c:v>6.1967129629629198</c:v>
                </c:pt>
                <c:pt idx="9399">
                  <c:v>6.1999652777740266</c:v>
                </c:pt>
                <c:pt idx="9400">
                  <c:v>6.2002083333281917</c:v>
                </c:pt>
                <c:pt idx="9401">
                  <c:v>6.200439814812853</c:v>
                </c:pt>
                <c:pt idx="9402">
                  <c:v>6.2006712962975143</c:v>
                </c:pt>
                <c:pt idx="9403">
                  <c:v>6.2009143518516794</c:v>
                </c:pt>
                <c:pt idx="9404">
                  <c:v>6.2011574074058444</c:v>
                </c:pt>
                <c:pt idx="9405">
                  <c:v>6.2014004629600095</c:v>
                </c:pt>
                <c:pt idx="9406">
                  <c:v>6.2016203703678912</c:v>
                </c:pt>
                <c:pt idx="9407">
                  <c:v>6.2018634259220562</c:v>
                </c:pt>
                <c:pt idx="9408">
                  <c:v>6.2102314814765123</c:v>
                </c:pt>
                <c:pt idx="9409">
                  <c:v>6.2110648148154723</c:v>
                </c:pt>
                <c:pt idx="9410">
                  <c:v>6.2119097222166602</c:v>
                </c:pt>
                <c:pt idx="9411">
                  <c:v>6.2127430555556202</c:v>
                </c:pt>
                <c:pt idx="9412">
                  <c:v>6.2135069444411783</c:v>
                </c:pt>
                <c:pt idx="9413">
                  <c:v>6.2142013888878864</c:v>
                </c:pt>
                <c:pt idx="9414">
                  <c:v>6.2149074074040982</c:v>
                </c:pt>
                <c:pt idx="9415">
                  <c:v>6.2155671296277433</c:v>
                </c:pt>
                <c:pt idx="9416">
                  <c:v>6.216168981482042</c:v>
                </c:pt>
                <c:pt idx="9417">
                  <c:v>6.2167592592595611</c:v>
                </c:pt>
                <c:pt idx="9418">
                  <c:v>6.2174421296294895</c:v>
                </c:pt>
                <c:pt idx="9419">
                  <c:v>6.2181365740689216</c:v>
                </c:pt>
                <c:pt idx="9420">
                  <c:v>6.218854166661913</c:v>
                </c:pt>
                <c:pt idx="9421">
                  <c:v>6.2196527777778101</c:v>
                </c:pt>
                <c:pt idx="9422">
                  <c:v>6.2203472222172422</c:v>
                </c:pt>
                <c:pt idx="9423">
                  <c:v>6.2209606481483206</c:v>
                </c:pt>
                <c:pt idx="9424">
                  <c:v>6.2215624999953434</c:v>
                </c:pt>
                <c:pt idx="9425">
                  <c:v>6.2222569444420515</c:v>
                </c:pt>
                <c:pt idx="9426">
                  <c:v>6.2229513888887595</c:v>
                </c:pt>
                <c:pt idx="9427">
                  <c:v>6.2236921296280343</c:v>
                </c:pt>
                <c:pt idx="9428">
                  <c:v>6.2243981481442461</c:v>
                </c:pt>
                <c:pt idx="9429">
                  <c:v>6.2249884259217652</c:v>
                </c:pt>
                <c:pt idx="9430">
                  <c:v>6.2255902777760639</c:v>
                </c:pt>
                <c:pt idx="9431">
                  <c:v>6.2262037036998663</c:v>
                </c:pt>
                <c:pt idx="9432">
                  <c:v>6.2268634259235114</c:v>
                </c:pt>
                <c:pt idx="9433">
                  <c:v>6.2277083333319752</c:v>
                </c:pt>
                <c:pt idx="9434">
                  <c:v>6.2283217592557776</c:v>
                </c:pt>
                <c:pt idx="9435">
                  <c:v>6.2290624999950523</c:v>
                </c:pt>
                <c:pt idx="9436">
                  <c:v>6.2296990740724141</c:v>
                </c:pt>
                <c:pt idx="9437">
                  <c:v>6.2323495370364981</c:v>
                </c:pt>
                <c:pt idx="9438">
                  <c:v>6.2324884259214741</c:v>
                </c:pt>
                <c:pt idx="9439">
                  <c:v>6.2326388888905058</c:v>
                </c:pt>
                <c:pt idx="9440">
                  <c:v>6.2327662036987022</c:v>
                </c:pt>
                <c:pt idx="9441">
                  <c:v>6.2329166666677338</c:v>
                </c:pt>
                <c:pt idx="9442">
                  <c:v>6.2330671296294895</c:v>
                </c:pt>
                <c:pt idx="9443">
                  <c:v>6.2331828703681822</c:v>
                </c:pt>
                <c:pt idx="9444">
                  <c:v>6.2333217592604342</c:v>
                </c:pt>
                <c:pt idx="9445">
                  <c:v>6.2334490740686306</c:v>
                </c:pt>
                <c:pt idx="9446">
                  <c:v>6.2335763888841029</c:v>
                </c:pt>
                <c:pt idx="9447">
                  <c:v>6.2336921296300716</c:v>
                </c:pt>
                <c:pt idx="9448">
                  <c:v>6.2338194444455439</c:v>
                </c:pt>
                <c:pt idx="9449">
                  <c:v>6.23395833333052</c:v>
                </c:pt>
                <c:pt idx="9450">
                  <c:v>6.234062499999709</c:v>
                </c:pt>
                <c:pt idx="9451">
                  <c:v>6.234201388884685</c:v>
                </c:pt>
                <c:pt idx="9452">
                  <c:v>6.2343171296306537</c:v>
                </c:pt>
                <c:pt idx="9453">
                  <c:v>6.23444444443885</c:v>
                </c:pt>
                <c:pt idx="9454">
                  <c:v>6.234583333331102</c:v>
                </c:pt>
                <c:pt idx="9455">
                  <c:v>6.2346990740697947</c:v>
                </c:pt>
                <c:pt idx="9456">
                  <c:v>6.2348263888852671</c:v>
                </c:pt>
                <c:pt idx="9457">
                  <c:v>6.2349537037007394</c:v>
                </c:pt>
                <c:pt idx="9458">
                  <c:v>6.2351273148160544</c:v>
                </c:pt>
                <c:pt idx="9459">
                  <c:v>6.2352546296242508</c:v>
                </c:pt>
                <c:pt idx="9460">
                  <c:v>6.2354050925932825</c:v>
                </c:pt>
                <c:pt idx="9461">
                  <c:v>6.2355671296245418</c:v>
                </c:pt>
                <c:pt idx="9462">
                  <c:v>6.2357175925935735</c:v>
                </c:pt>
                <c:pt idx="9463">
                  <c:v>6.2358564814785495</c:v>
                </c:pt>
                <c:pt idx="9464">
                  <c:v>6.2360069444403052</c:v>
                </c:pt>
                <c:pt idx="9465">
                  <c:v>6.2361458333325572</c:v>
                </c:pt>
                <c:pt idx="9466">
                  <c:v>6.2363078703710926</c:v>
                </c:pt>
                <c:pt idx="9467">
                  <c:v>6.2364467592560686</c:v>
                </c:pt>
                <c:pt idx="9468">
                  <c:v>6.2365972222178243</c:v>
                </c:pt>
                <c:pt idx="9469">
                  <c:v>6.23674768517958</c:v>
                </c:pt>
                <c:pt idx="9470">
                  <c:v>6.236886574071832</c:v>
                </c:pt>
                <c:pt idx="9471">
                  <c:v>6.2370370370335877</c:v>
                </c:pt>
                <c:pt idx="9472">
                  <c:v>6.23716435184906</c:v>
                </c:pt>
                <c:pt idx="9473">
                  <c:v>6.2372916666645324</c:v>
                </c:pt>
                <c:pt idx="9474">
                  <c:v>6.2374421296262881</c:v>
                </c:pt>
                <c:pt idx="9475">
                  <c:v>6.2375694444417604</c:v>
                </c:pt>
                <c:pt idx="9476">
                  <c:v>6.2376967592572328</c:v>
                </c:pt>
                <c:pt idx="9477">
                  <c:v>6.2378356481494848</c:v>
                </c:pt>
                <c:pt idx="9478">
                  <c:v>6.2379745370344608</c:v>
                </c:pt>
                <c:pt idx="9479">
                  <c:v>6.2381134259267128</c:v>
                </c:pt>
                <c:pt idx="9480">
                  <c:v>6.2382523148116888</c:v>
                </c:pt>
                <c:pt idx="9481">
                  <c:v>6.2384027777734445</c:v>
                </c:pt>
                <c:pt idx="9482">
                  <c:v>6.2385185185194132</c:v>
                </c:pt>
                <c:pt idx="9483">
                  <c:v>6.2386458333348855</c:v>
                </c:pt>
                <c:pt idx="9484">
                  <c:v>6.2387847222198616</c:v>
                </c:pt>
                <c:pt idx="9485">
                  <c:v>6.2389236111121136</c:v>
                </c:pt>
                <c:pt idx="9486">
                  <c:v>6.23905092592031</c:v>
                </c:pt>
                <c:pt idx="9487">
                  <c:v>6.239189814812562</c:v>
                </c:pt>
                <c:pt idx="9488">
                  <c:v>6.2393171296280343</c:v>
                </c:pt>
                <c:pt idx="9489">
                  <c:v>6.2394560185130103</c:v>
                </c:pt>
                <c:pt idx="9490">
                  <c:v>6.2395833333284827</c:v>
                </c:pt>
                <c:pt idx="9491">
                  <c:v>6.239710648143955</c:v>
                </c:pt>
                <c:pt idx="9492">
                  <c:v>6.239849537036207</c:v>
                </c:pt>
                <c:pt idx="9493">
                  <c:v>6.2429513888855581</c:v>
                </c:pt>
                <c:pt idx="9494">
                  <c:v>6.2429513888855581</c:v>
                </c:pt>
                <c:pt idx="9495">
                  <c:v>6.2429513888855581</c:v>
                </c:pt>
                <c:pt idx="9496">
                  <c:v>6.2429513888855581</c:v>
                </c:pt>
                <c:pt idx="9497">
                  <c:v>6.2429513888855581</c:v>
                </c:pt>
                <c:pt idx="9498">
                  <c:v>6.2433333333319752</c:v>
                </c:pt>
                <c:pt idx="9499">
                  <c:v>6.2435648148093605</c:v>
                </c:pt>
                <c:pt idx="9500">
                  <c:v>6.2438078703708015</c:v>
                </c:pt>
                <c:pt idx="9501">
                  <c:v>6.2440393518481869</c:v>
                </c:pt>
                <c:pt idx="9502">
                  <c:v>6.244282407402352</c:v>
                </c:pt>
                <c:pt idx="9503">
                  <c:v>6.2445138888870133</c:v>
                </c:pt>
                <c:pt idx="9504">
                  <c:v>6.2447569444411783</c:v>
                </c:pt>
                <c:pt idx="9505">
                  <c:v>6.2449999999953434</c:v>
                </c:pt>
                <c:pt idx="9506">
                  <c:v>6.2452314814800047</c:v>
                </c:pt>
                <c:pt idx="9507">
                  <c:v>6.2568749999991269</c:v>
                </c:pt>
                <c:pt idx="9508">
                  <c:v>6.2577199074075907</c:v>
                </c:pt>
                <c:pt idx="9509">
                  <c:v>6.2585532407392748</c:v>
                </c:pt>
                <c:pt idx="9510">
                  <c:v>6.2593981481477385</c:v>
                </c:pt>
                <c:pt idx="9511">
                  <c:v>6.2602314814794227</c:v>
                </c:pt>
                <c:pt idx="9512">
                  <c:v>6.2610648148111068</c:v>
                </c:pt>
                <c:pt idx="9513">
                  <c:v>6.2618981481427909</c:v>
                </c:pt>
                <c:pt idx="9514">
                  <c:v>6.2627430555512547</c:v>
                </c:pt>
                <c:pt idx="9515">
                  <c:v>6.2635763888902147</c:v>
                </c:pt>
                <c:pt idx="9516">
                  <c:v>6.2644097222218988</c:v>
                </c:pt>
                <c:pt idx="9517">
                  <c:v>6.2652546296303626</c:v>
                </c:pt>
                <c:pt idx="9518">
                  <c:v>6.2660879629620467</c:v>
                </c:pt>
                <c:pt idx="9519">
                  <c:v>6.2669328703705105</c:v>
                </c:pt>
                <c:pt idx="9520">
                  <c:v>6.267754629625415</c:v>
                </c:pt>
                <c:pt idx="9521">
                  <c:v>6.268587962964375</c:v>
                </c:pt>
                <c:pt idx="9522">
                  <c:v>6.2692592592575238</c:v>
                </c:pt>
                <c:pt idx="9523">
                  <c:v>6.2698958333348855</c:v>
                </c:pt>
                <c:pt idx="9524">
                  <c:v>6.270682870366727</c:v>
                </c:pt>
                <c:pt idx="9525">
                  <c:v>6.2713541666671517</c:v>
                </c:pt>
                <c:pt idx="9526">
                  <c:v>6.2722337962914025</c:v>
                </c:pt>
                <c:pt idx="9527">
                  <c:v>6.27302083333052</c:v>
                </c:pt>
                <c:pt idx="9528">
                  <c:v>6.2736342592543224</c:v>
                </c:pt>
                <c:pt idx="9529">
                  <c:v>6.2743634259240935</c:v>
                </c:pt>
                <c:pt idx="9530">
                  <c:v>6.2749537037016125</c:v>
                </c:pt>
                <c:pt idx="9531">
                  <c:v>6.2755787037021946</c:v>
                </c:pt>
                <c:pt idx="9532">
                  <c:v>6.276261574072123</c:v>
                </c:pt>
                <c:pt idx="9533">
                  <c:v>6.2768634259264218</c:v>
                </c:pt>
                <c:pt idx="9534">
                  <c:v>6.2776157407352002</c:v>
                </c:pt>
                <c:pt idx="9535">
                  <c:v>6.278425925920601</c:v>
                </c:pt>
                <c:pt idx="9536">
                  <c:v>6.2790393518516794</c:v>
                </c:pt>
                <c:pt idx="9537">
                  <c:v>6.2796180555524188</c:v>
                </c:pt>
                <c:pt idx="9538">
                  <c:v>6.2830208333325572</c:v>
                </c:pt>
                <c:pt idx="9539">
                  <c:v>6.2831712962943129</c:v>
                </c:pt>
                <c:pt idx="9540">
                  <c:v>6.2832986111097853</c:v>
                </c:pt>
                <c:pt idx="9541">
                  <c:v>6.2834259259252576</c:v>
                </c:pt>
                <c:pt idx="9542">
                  <c:v>6.28355324074073</c:v>
                </c:pt>
                <c:pt idx="9543">
                  <c:v>6.2836805555562023</c:v>
                </c:pt>
                <c:pt idx="9544">
                  <c:v>6.2838194444411783</c:v>
                </c:pt>
                <c:pt idx="9545">
                  <c:v>6.283969907402934</c:v>
                </c:pt>
                <c:pt idx="9546">
                  <c:v>6.2841203703719657</c:v>
                </c:pt>
                <c:pt idx="9547">
                  <c:v>6.2842708333337214</c:v>
                </c:pt>
                <c:pt idx="9548">
                  <c:v>6.2844212962954771</c:v>
                </c:pt>
                <c:pt idx="9549">
                  <c:v>6.2845717592572328</c:v>
                </c:pt>
                <c:pt idx="9550">
                  <c:v>6.2847337962957681</c:v>
                </c:pt>
                <c:pt idx="9551">
                  <c:v>6.2848726851807442</c:v>
                </c:pt>
                <c:pt idx="9552">
                  <c:v>6.2850231481497758</c:v>
                </c:pt>
                <c:pt idx="9553">
                  <c:v>6.2851620370347518</c:v>
                </c:pt>
                <c:pt idx="9554">
                  <c:v>6.2853124999965075</c:v>
                </c:pt>
                <c:pt idx="9555">
                  <c:v>6.2854629629582632</c:v>
                </c:pt>
                <c:pt idx="9556">
                  <c:v>6.2856365740735782</c:v>
                </c:pt>
                <c:pt idx="9557">
                  <c:v>6.2857870370353339</c:v>
                </c:pt>
                <c:pt idx="9558">
                  <c:v>6.2859143518508063</c:v>
                </c:pt>
                <c:pt idx="9559">
                  <c:v>6.286099537035625</c:v>
                </c:pt>
                <c:pt idx="9560">
                  <c:v>6.2862152777743177</c:v>
                </c:pt>
                <c:pt idx="9561">
                  <c:v>6.2863888888896327</c:v>
                </c:pt>
                <c:pt idx="9562">
                  <c:v>6.2865393518513883</c:v>
                </c:pt>
                <c:pt idx="9563">
                  <c:v>6.2866782407363644</c:v>
                </c:pt>
                <c:pt idx="9564">
                  <c:v>6.2868402777748997</c:v>
                </c:pt>
                <c:pt idx="9565">
                  <c:v>6.2869907407366554</c:v>
                </c:pt>
                <c:pt idx="9566">
                  <c:v>6.2871527777751908</c:v>
                </c:pt>
                <c:pt idx="9567">
                  <c:v>6.2873032407369465</c:v>
                </c:pt>
                <c:pt idx="9568">
                  <c:v>6.2874537036987022</c:v>
                </c:pt>
                <c:pt idx="9569">
                  <c:v>6.2876157407372375</c:v>
                </c:pt>
                <c:pt idx="9570">
                  <c:v>6.2877777777757728</c:v>
                </c:pt>
                <c:pt idx="9571">
                  <c:v>6.2879282407375285</c:v>
                </c:pt>
                <c:pt idx="9572">
                  <c:v>6.2880787036992842</c:v>
                </c:pt>
                <c:pt idx="9573">
                  <c:v>6.2882291666683159</c:v>
                </c:pt>
                <c:pt idx="9574">
                  <c:v>6.2883796296300716</c:v>
                </c:pt>
                <c:pt idx="9575">
                  <c:v>6.2885300925918273</c:v>
                </c:pt>
                <c:pt idx="9576">
                  <c:v>6.2886689814768033</c:v>
                </c:pt>
                <c:pt idx="9577">
                  <c:v>6.288819444445835</c:v>
                </c:pt>
                <c:pt idx="9578">
                  <c:v>6.288958333330811</c:v>
                </c:pt>
                <c:pt idx="9579">
                  <c:v>6.28913194443885</c:v>
                </c:pt>
                <c:pt idx="9580">
                  <c:v>6.289270833331102</c:v>
                </c:pt>
                <c:pt idx="9581">
                  <c:v>6.2894444444391411</c:v>
                </c:pt>
                <c:pt idx="9582">
                  <c:v>6.2896064814776764</c:v>
                </c:pt>
                <c:pt idx="9583">
                  <c:v>6.2897800925929914</c:v>
                </c:pt>
                <c:pt idx="9584">
                  <c:v>6.2899189814779675</c:v>
                </c:pt>
                <c:pt idx="9585">
                  <c:v>6.2900925925932825</c:v>
                </c:pt>
                <c:pt idx="9586">
                  <c:v>6.2902430555550382</c:v>
                </c:pt>
                <c:pt idx="9587">
                  <c:v>6.2904166666630772</c:v>
                </c:pt>
                <c:pt idx="9588">
                  <c:v>6.2905787037016125</c:v>
                </c:pt>
                <c:pt idx="9589">
                  <c:v>6.2907754629632109</c:v>
                </c:pt>
                <c:pt idx="9590">
                  <c:v>6.2909259259249666</c:v>
                </c:pt>
                <c:pt idx="9591">
                  <c:v>6.3026041666671517</c:v>
                </c:pt>
                <c:pt idx="9592">
                  <c:v>6.3028356481445371</c:v>
                </c:pt>
                <c:pt idx="9593">
                  <c:v>6.3030671296291985</c:v>
                </c:pt>
                <c:pt idx="9594">
                  <c:v>6.3033101851833635</c:v>
                </c:pt>
                <c:pt idx="9595">
                  <c:v>6.3035532407375285</c:v>
                </c:pt>
                <c:pt idx="9596">
                  <c:v>6.3037847222221899</c:v>
                </c:pt>
                <c:pt idx="9597">
                  <c:v>6.3040277777763549</c:v>
                </c:pt>
                <c:pt idx="9598">
                  <c:v>6.30427083333052</c:v>
                </c:pt>
                <c:pt idx="9599">
                  <c:v>6.3045023148151813</c:v>
                </c:pt>
                <c:pt idx="9600">
                  <c:v>6.3046412037001573</c:v>
                </c:pt>
                <c:pt idx="9601">
                  <c:v>6.304791666661913</c:v>
                </c:pt>
                <c:pt idx="9602">
                  <c:v>6.3049189814773854</c:v>
                </c:pt>
                <c:pt idx="9603">
                  <c:v>6.3050694444391411</c:v>
                </c:pt>
                <c:pt idx="9604">
                  <c:v>6.3051967592546134</c:v>
                </c:pt>
                <c:pt idx="9605">
                  <c:v>6.3053356481468654</c:v>
                </c:pt>
                <c:pt idx="9606">
                  <c:v>6.3054745370318415</c:v>
                </c:pt>
                <c:pt idx="9607">
                  <c:v>6.3056018518473138</c:v>
                </c:pt>
                <c:pt idx="9608">
                  <c:v>6.3057523148163455</c:v>
                </c:pt>
                <c:pt idx="9609">
                  <c:v>6.3059027777781012</c:v>
                </c:pt>
                <c:pt idx="9610">
                  <c:v>6.3060763888861402</c:v>
                </c:pt>
                <c:pt idx="9611">
                  <c:v>6.3062384259246755</c:v>
                </c:pt>
                <c:pt idx="9612">
                  <c:v>6.3063888888864312</c:v>
                </c:pt>
                <c:pt idx="9613">
                  <c:v>6.3065509259249666</c:v>
                </c:pt>
                <c:pt idx="9614">
                  <c:v>6.3067129629635019</c:v>
                </c:pt>
                <c:pt idx="9615">
                  <c:v>6.306851851848478</c:v>
                </c:pt>
                <c:pt idx="9616">
                  <c:v>6.3070023148102337</c:v>
                </c:pt>
                <c:pt idx="9617">
                  <c:v>6.3071412037024857</c:v>
                </c:pt>
                <c:pt idx="9618">
                  <c:v>6.3072916666642413</c:v>
                </c:pt>
                <c:pt idx="9619">
                  <c:v>6.3074537037027767</c:v>
                </c:pt>
                <c:pt idx="9620">
                  <c:v>6.3076273148108157</c:v>
                </c:pt>
                <c:pt idx="9621">
                  <c:v>6.3077893518493511</c:v>
                </c:pt>
                <c:pt idx="9622">
                  <c:v>6.3079513888878864</c:v>
                </c:pt>
                <c:pt idx="9623">
                  <c:v>6.3081134259264218</c:v>
                </c:pt>
                <c:pt idx="9624">
                  <c:v>6.3082638888881775</c:v>
                </c:pt>
                <c:pt idx="9625">
                  <c:v>6.3084259259267128</c:v>
                </c:pt>
                <c:pt idx="9626">
                  <c:v>6.3085648148116888</c:v>
                </c:pt>
                <c:pt idx="9627">
                  <c:v>6.3087384259270038</c:v>
                </c:pt>
                <c:pt idx="9628">
                  <c:v>6.3088773148119799</c:v>
                </c:pt>
                <c:pt idx="9629">
                  <c:v>6.3090624999967986</c:v>
                </c:pt>
                <c:pt idx="9630">
                  <c:v>6.3092129629585543</c:v>
                </c:pt>
                <c:pt idx="9631">
                  <c:v>6.30936342592031</c:v>
                </c:pt>
                <c:pt idx="9632">
                  <c:v>6.3095486111124046</c:v>
                </c:pt>
                <c:pt idx="9633">
                  <c:v>6.3096874999973807</c:v>
                </c:pt>
                <c:pt idx="9634">
                  <c:v>6.3098263888896327</c:v>
                </c:pt>
                <c:pt idx="9635">
                  <c:v>6.309953703705105</c:v>
                </c:pt>
                <c:pt idx="9636">
                  <c:v>6.3100810185133014</c:v>
                </c:pt>
                <c:pt idx="9637">
                  <c:v>6.310231481482333</c:v>
                </c:pt>
                <c:pt idx="9638">
                  <c:v>6.3103819444440887</c:v>
                </c:pt>
                <c:pt idx="9639">
                  <c:v>6.3105324074058444</c:v>
                </c:pt>
                <c:pt idx="9640">
                  <c:v>6.3106944444443798</c:v>
                </c:pt>
                <c:pt idx="9641">
                  <c:v>6.3108333333293558</c:v>
                </c:pt>
                <c:pt idx="9642">
                  <c:v>6.3109953703678912</c:v>
                </c:pt>
                <c:pt idx="9643">
                  <c:v>6.3111574074064265</c:v>
                </c:pt>
                <c:pt idx="9644">
                  <c:v>6.3113078703681822</c:v>
                </c:pt>
                <c:pt idx="9645">
                  <c:v>6.3114583333299379</c:v>
                </c:pt>
                <c:pt idx="9646">
                  <c:v>6.3116203703684732</c:v>
                </c:pt>
                <c:pt idx="9647">
                  <c:v>6.3117708333302289</c:v>
                </c:pt>
                <c:pt idx="9648">
                  <c:v>6.3119212962919846</c:v>
                </c:pt>
                <c:pt idx="9649">
                  <c:v>6.3120717592537403</c:v>
                </c:pt>
                <c:pt idx="9650">
                  <c:v>6.3122106481459923</c:v>
                </c:pt>
                <c:pt idx="9651">
                  <c:v>6.312361111107748</c:v>
                </c:pt>
                <c:pt idx="9652">
                  <c:v>6.312534722223063</c:v>
                </c:pt>
                <c:pt idx="9653">
                  <c:v>6.3126967592543224</c:v>
                </c:pt>
                <c:pt idx="9654">
                  <c:v>6.3128703703696374</c:v>
                </c:pt>
                <c:pt idx="9655">
                  <c:v>6.3130208333313931</c:v>
                </c:pt>
                <c:pt idx="9656">
                  <c:v>6.3131597222236451</c:v>
                </c:pt>
                <c:pt idx="9657">
                  <c:v>6.3133333333316841</c:v>
                </c:pt>
                <c:pt idx="9658">
                  <c:v>6.3135069444397232</c:v>
                </c:pt>
                <c:pt idx="9659">
                  <c:v>6.3136574074087548</c:v>
                </c:pt>
                <c:pt idx="9660">
                  <c:v>6.3138194444400142</c:v>
                </c:pt>
                <c:pt idx="9661">
                  <c:v>6.3139699074090458</c:v>
                </c:pt>
                <c:pt idx="9662">
                  <c:v>6.3141203703708015</c:v>
                </c:pt>
                <c:pt idx="9663">
                  <c:v>6.3142824074020609</c:v>
                </c:pt>
                <c:pt idx="9664">
                  <c:v>6.3144560185173759</c:v>
                </c:pt>
                <c:pt idx="9665">
                  <c:v>6.3146064814791316</c:v>
                </c:pt>
                <c:pt idx="9666">
                  <c:v>6.3147800925871707</c:v>
                </c:pt>
                <c:pt idx="9667">
                  <c:v>6.314942129625706</c:v>
                </c:pt>
                <c:pt idx="9668">
                  <c:v>6.3151041666642413</c:v>
                </c:pt>
                <c:pt idx="9669">
                  <c:v>6.3152430555564933</c:v>
                </c:pt>
                <c:pt idx="9670">
                  <c:v>6.3153703703719657</c:v>
                </c:pt>
                <c:pt idx="9671">
                  <c:v>6.3155324074032251</c:v>
                </c:pt>
                <c:pt idx="9672">
                  <c:v>6.3156828703649808</c:v>
                </c:pt>
                <c:pt idx="9673">
                  <c:v>6.3158449074035161</c:v>
                </c:pt>
                <c:pt idx="9674">
                  <c:v>6.3159953703652718</c:v>
                </c:pt>
                <c:pt idx="9675">
                  <c:v>6.3161458333343035</c:v>
                </c:pt>
                <c:pt idx="9676">
                  <c:v>6.3163078703655628</c:v>
                </c:pt>
                <c:pt idx="9677">
                  <c:v>6.3164467592578148</c:v>
                </c:pt>
                <c:pt idx="9678">
                  <c:v>6.3165972222195705</c:v>
                </c:pt>
                <c:pt idx="9679">
                  <c:v>6.3167245370350429</c:v>
                </c:pt>
                <c:pt idx="9680">
                  <c:v>6.3168865740735782</c:v>
                </c:pt>
                <c:pt idx="9681">
                  <c:v>6.3170254629585543</c:v>
                </c:pt>
                <c:pt idx="9682">
                  <c:v>6.3171874999970896</c:v>
                </c:pt>
                <c:pt idx="9683">
                  <c:v>6.3173726851819083</c:v>
                </c:pt>
                <c:pt idx="9684">
                  <c:v>6.317523148143664</c:v>
                </c:pt>
                <c:pt idx="9685">
                  <c:v>6.3207638888852671</c:v>
                </c:pt>
                <c:pt idx="9686">
                  <c:v>6.3209953703699284</c:v>
                </c:pt>
                <c:pt idx="9687">
                  <c:v>6.3212384259240935</c:v>
                </c:pt>
                <c:pt idx="9688">
                  <c:v>6.3214814814782585</c:v>
                </c:pt>
                <c:pt idx="9689">
                  <c:v>6.3217129629629198</c:v>
                </c:pt>
                <c:pt idx="9690">
                  <c:v>6.3219444444403052</c:v>
                </c:pt>
                <c:pt idx="9691">
                  <c:v>6.3221874999944703</c:v>
                </c:pt>
                <c:pt idx="9692">
                  <c:v>6.3224305555559113</c:v>
                </c:pt>
                <c:pt idx="9693">
                  <c:v>6.3341898148137261</c:v>
                </c:pt>
                <c:pt idx="9694">
                  <c:v>6.3350231481454102</c:v>
                </c:pt>
                <c:pt idx="9695">
                  <c:v>6.335868055553874</c:v>
                </c:pt>
                <c:pt idx="9696">
                  <c:v>6.3367129629623378</c:v>
                </c:pt>
                <c:pt idx="9697">
                  <c:v>6.3375578703708015</c:v>
                </c:pt>
                <c:pt idx="9698">
                  <c:v>6.338275462963793</c:v>
                </c:pt>
                <c:pt idx="9699">
                  <c:v>6.3389930555567844</c:v>
                </c:pt>
                <c:pt idx="9700">
                  <c:v>6.3396874999962165</c:v>
                </c:pt>
                <c:pt idx="9701">
                  <c:v>6.3403587962966412</c:v>
                </c:pt>
                <c:pt idx="9702">
                  <c:v>6.3409837962972233</c:v>
                </c:pt>
                <c:pt idx="9703">
                  <c:v>6.3419791666674428</c:v>
                </c:pt>
                <c:pt idx="9704">
                  <c:v>6.3429398148145992</c:v>
                </c:pt>
                <c:pt idx="9705">
                  <c:v>6.343715277776937</c:v>
                </c:pt>
                <c:pt idx="9706">
                  <c:v>6.3445138888855581</c:v>
                </c:pt>
                <c:pt idx="9707">
                  <c:v>6.3452893518478959</c:v>
                </c:pt>
                <c:pt idx="9708">
                  <c:v>6.34605324074073</c:v>
                </c:pt>
                <c:pt idx="9709">
                  <c:v>6.3468287037030677</c:v>
                </c:pt>
                <c:pt idx="9710">
                  <c:v>6.3475810185191222</c:v>
                </c:pt>
                <c:pt idx="9711">
                  <c:v>6.3483564814814599</c:v>
                </c:pt>
                <c:pt idx="9712">
                  <c:v>6.349120370367018</c:v>
                </c:pt>
                <c:pt idx="9713">
                  <c:v>6.3497685185138835</c:v>
                </c:pt>
                <c:pt idx="9714">
                  <c:v>6.3503819444449618</c:v>
                </c:pt>
                <c:pt idx="9715">
                  <c:v>6.3509259259226383</c:v>
                </c:pt>
                <c:pt idx="9716">
                  <c:v>6.3514467592540313</c:v>
                </c:pt>
                <c:pt idx="9717">
                  <c:v>6.3520486111083301</c:v>
                </c:pt>
                <c:pt idx="9718">
                  <c:v>6.3526620370321325</c:v>
                </c:pt>
                <c:pt idx="9719">
                  <c:v>6.3532291666633682</c:v>
                </c:pt>
                <c:pt idx="9720">
                  <c:v>6.353796296294604</c:v>
                </c:pt>
                <c:pt idx="9721">
                  <c:v>6.35435185184906</c:v>
                </c:pt>
                <c:pt idx="9722">
                  <c:v>6.3549074074035161</c:v>
                </c:pt>
                <c:pt idx="9723">
                  <c:v>6.3554282407421852</c:v>
                </c:pt>
                <c:pt idx="9724">
                  <c:v>6.3559027777737356</c:v>
                </c:pt>
                <c:pt idx="9725">
                  <c:v>6.356342592589499</c:v>
                </c:pt>
                <c:pt idx="9726">
                  <c:v>6.356759259258979</c:v>
                </c:pt>
                <c:pt idx="9727">
                  <c:v>6.3571759259211831</c:v>
                </c:pt>
                <c:pt idx="9728">
                  <c:v>6.3576041666674428</c:v>
                </c:pt>
                <c:pt idx="9729">
                  <c:v>6.3580208333296468</c:v>
                </c:pt>
                <c:pt idx="9730">
                  <c:v>6.3584374999991269</c:v>
                </c:pt>
                <c:pt idx="9731">
                  <c:v>6.3588657407381106</c:v>
                </c:pt>
                <c:pt idx="9732">
                  <c:v>6.3614120370330056</c:v>
                </c:pt>
                <c:pt idx="9733">
                  <c:v>6.3615509259252576</c:v>
                </c:pt>
                <c:pt idx="9734">
                  <c:v>6.36167824074073</c:v>
                </c:pt>
                <c:pt idx="9735">
                  <c:v>6.3618055555562023</c:v>
                </c:pt>
                <c:pt idx="9736">
                  <c:v>6.3619328703716747</c:v>
                </c:pt>
                <c:pt idx="9737">
                  <c:v>6.362060185179871</c:v>
                </c:pt>
                <c:pt idx="9738">
                  <c:v>6.3622106481489027</c:v>
                </c:pt>
                <c:pt idx="9739">
                  <c:v>6.3623726851801621</c:v>
                </c:pt>
                <c:pt idx="9740">
                  <c:v>6.3625347222186974</c:v>
                </c:pt>
                <c:pt idx="9741">
                  <c:v>6.3626851851804531</c:v>
                </c:pt>
                <c:pt idx="9742">
                  <c:v>6.3628356481494848</c:v>
                </c:pt>
                <c:pt idx="9743">
                  <c:v>6.3629976851807442</c:v>
                </c:pt>
                <c:pt idx="9744">
                  <c:v>6.3631481481497758</c:v>
                </c:pt>
                <c:pt idx="9745">
                  <c:v>6.3632870370347518</c:v>
                </c:pt>
                <c:pt idx="9746">
                  <c:v>6.3634374999965075</c:v>
                </c:pt>
                <c:pt idx="9747">
                  <c:v>6.3635995370350429</c:v>
                </c:pt>
                <c:pt idx="9748">
                  <c:v>6.3637615740735782</c:v>
                </c:pt>
                <c:pt idx="9749">
                  <c:v>6.3639120370353339</c:v>
                </c:pt>
                <c:pt idx="9750">
                  <c:v>6.364085648143373</c:v>
                </c:pt>
                <c:pt idx="9751">
                  <c:v>6.364259259258688</c:v>
                </c:pt>
                <c:pt idx="9752">
                  <c:v>6.3644212962972233</c:v>
                </c:pt>
                <c:pt idx="9753">
                  <c:v>6.364606481482042</c:v>
                </c:pt>
                <c:pt idx="9754">
                  <c:v>6.3647685185133014</c:v>
                </c:pt>
                <c:pt idx="9755">
                  <c:v>6.364918981482333</c:v>
                </c:pt>
                <c:pt idx="9756">
                  <c:v>6.3650462962978054</c:v>
                </c:pt>
                <c:pt idx="9757">
                  <c:v>6.3652199074058444</c:v>
                </c:pt>
                <c:pt idx="9758">
                  <c:v>6.3653703703676001</c:v>
                </c:pt>
                <c:pt idx="9759">
                  <c:v>6.3655324074061355</c:v>
                </c:pt>
                <c:pt idx="9760">
                  <c:v>6.3656712962911115</c:v>
                </c:pt>
                <c:pt idx="9761">
                  <c:v>6.3658333333296468</c:v>
                </c:pt>
                <c:pt idx="9762">
                  <c:v>6.3659837962914025</c:v>
                </c:pt>
                <c:pt idx="9763">
                  <c:v>6.3661342592604342</c:v>
                </c:pt>
                <c:pt idx="9764">
                  <c:v>6.3662847222221899</c:v>
                </c:pt>
                <c:pt idx="9765">
                  <c:v>6.3664583333302289</c:v>
                </c:pt>
                <c:pt idx="9766">
                  <c:v>6.3666203703687643</c:v>
                </c:pt>
                <c:pt idx="9767">
                  <c:v>6.366805555553583</c:v>
                </c:pt>
                <c:pt idx="9768">
                  <c:v>6.3669560185153387</c:v>
                </c:pt>
                <c:pt idx="9769">
                  <c:v>6.3671296296306537</c:v>
                </c:pt>
                <c:pt idx="9770">
                  <c:v>6.3673032407386927</c:v>
                </c:pt>
                <c:pt idx="9771">
                  <c:v>6.3674884259235114</c:v>
                </c:pt>
                <c:pt idx="9772">
                  <c:v>6.3676504629620467</c:v>
                </c:pt>
                <c:pt idx="9773">
                  <c:v>6.3678009259238024</c:v>
                </c:pt>
                <c:pt idx="9774">
                  <c:v>6.3679745370318415</c:v>
                </c:pt>
                <c:pt idx="9775">
                  <c:v>6.3681597222166602</c:v>
                </c:pt>
                <c:pt idx="9776">
                  <c:v>6.3683217592551955</c:v>
                </c:pt>
                <c:pt idx="9777">
                  <c:v>6.3684953703705105</c:v>
                </c:pt>
                <c:pt idx="9778">
                  <c:v>6.3686689814785495</c:v>
                </c:pt>
                <c:pt idx="9779">
                  <c:v>6.3717129629585543</c:v>
                </c:pt>
                <c:pt idx="9780">
                  <c:v>6.3719444444432156</c:v>
                </c:pt>
                <c:pt idx="9781">
                  <c:v>6.3721874999973807</c:v>
                </c:pt>
                <c:pt idx="9782">
                  <c:v>6.372418981482042</c:v>
                </c:pt>
                <c:pt idx="9783">
                  <c:v>6.3726504629594274</c:v>
                </c:pt>
                <c:pt idx="9784">
                  <c:v>6.3728935185135924</c:v>
                </c:pt>
                <c:pt idx="9785">
                  <c:v>6.3731249999982538</c:v>
                </c:pt>
                <c:pt idx="9786">
                  <c:v>6.3733680555524188</c:v>
                </c:pt>
                <c:pt idx="9787">
                  <c:v>6.3736111111065838</c:v>
                </c:pt>
                <c:pt idx="9788">
                  <c:v>6.3738194444449618</c:v>
                </c:pt>
                <c:pt idx="9789">
                  <c:v>6.3739699074067175</c:v>
                </c:pt>
                <c:pt idx="9790">
                  <c:v>6.3741203703684732</c:v>
                </c:pt>
                <c:pt idx="9791">
                  <c:v>6.3742708333302289</c:v>
                </c:pt>
                <c:pt idx="9792">
                  <c:v>6.3744097222224809</c:v>
                </c:pt>
                <c:pt idx="9793">
                  <c:v>6.3745601851842366</c:v>
                </c:pt>
                <c:pt idx="9794">
                  <c:v>6.3747106481459923</c:v>
                </c:pt>
                <c:pt idx="9795">
                  <c:v>6.3748726851845277</c:v>
                </c:pt>
                <c:pt idx="9796">
                  <c:v>6.3750115740695037</c:v>
                </c:pt>
                <c:pt idx="9797">
                  <c:v>6.3751504629617557</c:v>
                </c:pt>
                <c:pt idx="9798">
                  <c:v>6.375312500000291</c:v>
                </c:pt>
                <c:pt idx="9799">
                  <c:v>6.3754629629620467</c:v>
                </c:pt>
                <c:pt idx="9800">
                  <c:v>6.3756018518470228</c:v>
                </c:pt>
                <c:pt idx="9801">
                  <c:v>6.3757407407392748</c:v>
                </c:pt>
                <c:pt idx="9802">
                  <c:v>6.3758796296242508</c:v>
                </c:pt>
                <c:pt idx="9803">
                  <c:v>6.3760185185165028</c:v>
                </c:pt>
                <c:pt idx="9804">
                  <c:v>6.3761574074087548</c:v>
                </c:pt>
                <c:pt idx="9805">
                  <c:v>6.3762962962937308</c:v>
                </c:pt>
                <c:pt idx="9806">
                  <c:v>6.3764351851859828</c:v>
                </c:pt>
                <c:pt idx="9807">
                  <c:v>6.3765625000014552</c:v>
                </c:pt>
                <c:pt idx="9808">
                  <c:v>6.3766898148096516</c:v>
                </c:pt>
                <c:pt idx="9809">
                  <c:v>6.3768287037019036</c:v>
                </c:pt>
                <c:pt idx="9810">
                  <c:v>6.3769675925941556</c:v>
                </c:pt>
                <c:pt idx="9811">
                  <c:v>6.377094907402352</c:v>
                </c:pt>
                <c:pt idx="9812">
                  <c:v>6.3772222222178243</c:v>
                </c:pt>
                <c:pt idx="9813">
                  <c:v>6.3773611111100763</c:v>
                </c:pt>
                <c:pt idx="9814">
                  <c:v>6.3775231481486117</c:v>
                </c:pt>
                <c:pt idx="9815">
                  <c:v>6.3776736111103673</c:v>
                </c:pt>
                <c:pt idx="9816">
                  <c:v>6.3778124999953434</c:v>
                </c:pt>
                <c:pt idx="9817">
                  <c:v>6.3779513888875954</c:v>
                </c:pt>
                <c:pt idx="9818">
                  <c:v>6.3781249999956344</c:v>
                </c:pt>
                <c:pt idx="9819">
                  <c:v>6.3782523148111068</c:v>
                </c:pt>
                <c:pt idx="9820">
                  <c:v>6.3783912037033588</c:v>
                </c:pt>
                <c:pt idx="9821">
                  <c:v>6.3785648148113978</c:v>
                </c:pt>
                <c:pt idx="9822">
                  <c:v>6.3787152777731535</c:v>
                </c:pt>
                <c:pt idx="9823">
                  <c:v>6.3788425925886258</c:v>
                </c:pt>
                <c:pt idx="9824">
                  <c:v>6.3789930555503815</c:v>
                </c:pt>
                <c:pt idx="9825">
                  <c:v>6.3791435185194132</c:v>
                </c:pt>
                <c:pt idx="9826">
                  <c:v>6.3792939814811689</c:v>
                </c:pt>
                <c:pt idx="9827">
                  <c:v>6.3794560185197042</c:v>
                </c:pt>
                <c:pt idx="9828">
                  <c:v>6.3796064814814599</c:v>
                </c:pt>
                <c:pt idx="9829">
                  <c:v>6.3797685185199953</c:v>
                </c:pt>
                <c:pt idx="9830">
                  <c:v>6.3799074074049713</c:v>
                </c:pt>
                <c:pt idx="9831">
                  <c:v>6.3800462962972233</c:v>
                </c:pt>
                <c:pt idx="9832">
                  <c:v>6.380196759258979</c:v>
                </c:pt>
                <c:pt idx="9833">
                  <c:v>6.3803587962975143</c:v>
                </c:pt>
                <c:pt idx="9834">
                  <c:v>6.38050925925927</c:v>
                </c:pt>
                <c:pt idx="9835">
                  <c:v>6.3806597222210257</c:v>
                </c:pt>
                <c:pt idx="9836">
                  <c:v>6.3808217592595611</c:v>
                </c:pt>
                <c:pt idx="9837">
                  <c:v>6.3809490740750334</c:v>
                </c:pt>
                <c:pt idx="9838">
                  <c:v>6.3811226851830725</c:v>
                </c:pt>
                <c:pt idx="9839">
                  <c:v>6.3812615740753245</c:v>
                </c:pt>
                <c:pt idx="9840">
                  <c:v>6.3814120370370802</c:v>
                </c:pt>
                <c:pt idx="9841">
                  <c:v>6.3815509259220562</c:v>
                </c:pt>
                <c:pt idx="9842">
                  <c:v>6.3817129629605915</c:v>
                </c:pt>
                <c:pt idx="9843">
                  <c:v>6.3818865740686306</c:v>
                </c:pt>
                <c:pt idx="9844">
                  <c:v>6.3820486111071659</c:v>
                </c:pt>
                <c:pt idx="9845">
                  <c:v>6.3821990740689216</c:v>
                </c:pt>
                <c:pt idx="9846">
                  <c:v>6.382361111107457</c:v>
                </c:pt>
                <c:pt idx="9847">
                  <c:v>6.3825231481459923</c:v>
                </c:pt>
                <c:pt idx="9848">
                  <c:v>6.382708333330811</c:v>
                </c:pt>
                <c:pt idx="9849">
                  <c:v>6.3828703703693463</c:v>
                </c:pt>
                <c:pt idx="9850">
                  <c:v>6.3830324074078817</c:v>
                </c:pt>
                <c:pt idx="9851">
                  <c:v>6.3831944444391411</c:v>
                </c:pt>
                <c:pt idx="9852">
                  <c:v>6.3833680555544561</c:v>
                </c:pt>
                <c:pt idx="9853">
                  <c:v>6.3835185185162118</c:v>
                </c:pt>
                <c:pt idx="9854">
                  <c:v>6.3836921296242508</c:v>
                </c:pt>
                <c:pt idx="9855">
                  <c:v>6.3838541666627862</c:v>
                </c:pt>
                <c:pt idx="9856">
                  <c:v>6.3840162037013215</c:v>
                </c:pt>
                <c:pt idx="9857">
                  <c:v>6.3841550925935735</c:v>
                </c:pt>
                <c:pt idx="9858">
                  <c:v>6.3843171296248329</c:v>
                </c:pt>
                <c:pt idx="9859">
                  <c:v>6.3844791666633682</c:v>
                </c:pt>
                <c:pt idx="9860">
                  <c:v>6.3846296296251239</c:v>
                </c:pt>
                <c:pt idx="9861">
                  <c:v>6.3847916666636593</c:v>
                </c:pt>
                <c:pt idx="9862">
                  <c:v>6.384942129625415</c:v>
                </c:pt>
                <c:pt idx="9863">
                  <c:v>6.3850925925871707</c:v>
                </c:pt>
                <c:pt idx="9864">
                  <c:v>6.3852314814794227</c:v>
                </c:pt>
                <c:pt idx="9865">
                  <c:v>6.3853819444411783</c:v>
                </c:pt>
                <c:pt idx="9866">
                  <c:v>6.3855439814797137</c:v>
                </c:pt>
                <c:pt idx="9867">
                  <c:v>6.385671296295186</c:v>
                </c:pt>
                <c:pt idx="9868">
                  <c:v>6.3858101851801621</c:v>
                </c:pt>
                <c:pt idx="9869">
                  <c:v>6.3859837962954771</c:v>
                </c:pt>
                <c:pt idx="9870">
                  <c:v>6.3861226851804531</c:v>
                </c:pt>
                <c:pt idx="9871">
                  <c:v>6.3862731481494848</c:v>
                </c:pt>
                <c:pt idx="9872">
                  <c:v>6.3864236111112405</c:v>
                </c:pt>
                <c:pt idx="9873">
                  <c:v>6.3865856481497758</c:v>
                </c:pt>
                <c:pt idx="9874">
                  <c:v>6.3892939814759302</c:v>
                </c:pt>
                <c:pt idx="9875">
                  <c:v>6.3893287036989932</c:v>
                </c:pt>
                <c:pt idx="9876">
                  <c:v>6.3895138888838119</c:v>
                </c:pt>
                <c:pt idx="9877">
                  <c:v>6.3897916666683159</c:v>
                </c:pt>
                <c:pt idx="9878">
                  <c:v>6.3900810185150476</c:v>
                </c:pt>
                <c:pt idx="9879">
                  <c:v>6.3903587962922757</c:v>
                </c:pt>
                <c:pt idx="9880">
                  <c:v>6.3906365740695037</c:v>
                </c:pt>
                <c:pt idx="9881">
                  <c:v>6.3909143518467317</c:v>
                </c:pt>
                <c:pt idx="9882">
                  <c:v>6.3912037037007394</c:v>
                </c:pt>
                <c:pt idx="9883">
                  <c:v>6.3913425925929914</c:v>
                </c:pt>
                <c:pt idx="9884">
                  <c:v>6.3914814814779675</c:v>
                </c:pt>
                <c:pt idx="9885">
                  <c:v>6.3916203703702195</c:v>
                </c:pt>
                <c:pt idx="9886">
                  <c:v>6.3917708333319752</c:v>
                </c:pt>
                <c:pt idx="9887">
                  <c:v>6.3918981481474475</c:v>
                </c:pt>
                <c:pt idx="9888">
                  <c:v>6.3920486111092032</c:v>
                </c:pt>
                <c:pt idx="9889">
                  <c:v>6.3921990740709589</c:v>
                </c:pt>
                <c:pt idx="9890">
                  <c:v>6.3923495370327146</c:v>
                </c:pt>
                <c:pt idx="9891">
                  <c:v>6.3925231481480296</c:v>
                </c:pt>
                <c:pt idx="9892">
                  <c:v>6.3926851851865649</c:v>
                </c:pt>
                <c:pt idx="9893">
                  <c:v>6.392858796294604</c:v>
                </c:pt>
                <c:pt idx="9894">
                  <c:v>6.3930092592563597</c:v>
                </c:pt>
                <c:pt idx="9895">
                  <c:v>6.393171296294895</c:v>
                </c:pt>
                <c:pt idx="9896">
                  <c:v>6.393344907402934</c:v>
                </c:pt>
                <c:pt idx="9897">
                  <c:v>6.3935069444414694</c:v>
                </c:pt>
                <c:pt idx="9898">
                  <c:v>6.3936805555567844</c:v>
                </c:pt>
                <c:pt idx="9899">
                  <c:v>6.3938425925880438</c:v>
                </c:pt>
                <c:pt idx="9900">
                  <c:v>6.3940162037033588</c:v>
                </c:pt>
                <c:pt idx="9901">
                  <c:v>6.3941782407418941</c:v>
                </c:pt>
                <c:pt idx="9902">
                  <c:v>6.3943518518499332</c:v>
                </c:pt>
                <c:pt idx="9903">
                  <c:v>6.3945138888884685</c:v>
                </c:pt>
                <c:pt idx="9904">
                  <c:v>6.3946643518502242</c:v>
                </c:pt>
                <c:pt idx="9905">
                  <c:v>6.3948379629582632</c:v>
                </c:pt>
                <c:pt idx="9906">
                  <c:v>6.3949999999967986</c:v>
                </c:pt>
                <c:pt idx="9907">
                  <c:v>6.3951504629585543</c:v>
                </c:pt>
                <c:pt idx="9908">
                  <c:v>6.395335648143373</c:v>
                </c:pt>
                <c:pt idx="9909">
                  <c:v>6.395509259258688</c:v>
                </c:pt>
                <c:pt idx="9910">
                  <c:v>6.3956944444435067</c:v>
                </c:pt>
                <c:pt idx="9911">
                  <c:v>6.395856481482042</c:v>
                </c:pt>
                <c:pt idx="9912">
                  <c:v>6.3960069444437977</c:v>
                </c:pt>
                <c:pt idx="9913">
                  <c:v>6.3961805555518367</c:v>
                </c:pt>
                <c:pt idx="9914">
                  <c:v>6.3963310185135924</c:v>
                </c:pt>
                <c:pt idx="9915">
                  <c:v>6.3964814814826241</c:v>
                </c:pt>
                <c:pt idx="9916">
                  <c:v>6.3966666666674428</c:v>
                </c:pt>
                <c:pt idx="9917">
                  <c:v>6.3968402777754818</c:v>
                </c:pt>
                <c:pt idx="9918">
                  <c:v>6.3969907407372375</c:v>
                </c:pt>
                <c:pt idx="9919">
                  <c:v>6.3971527777757728</c:v>
                </c:pt>
                <c:pt idx="9920">
                  <c:v>6.3973263888838119</c:v>
                </c:pt>
                <c:pt idx="9921">
                  <c:v>6.3974768518528435</c:v>
                </c:pt>
                <c:pt idx="9922">
                  <c:v>6.3976620370376622</c:v>
                </c:pt>
                <c:pt idx="9923">
                  <c:v>6.3978240740689216</c:v>
                </c:pt>
                <c:pt idx="9924">
                  <c:v>6.3979976851842366</c:v>
                </c:pt>
                <c:pt idx="9925">
                  <c:v>6.3981481481459923</c:v>
                </c:pt>
                <c:pt idx="9926">
                  <c:v>6.3983217592540313</c:v>
                </c:pt>
                <c:pt idx="9927">
                  <c:v>6.39850694443885</c:v>
                </c:pt>
                <c:pt idx="9928">
                  <c:v>6.3986689814773854</c:v>
                </c:pt>
                <c:pt idx="9929">
                  <c:v>6.3988541666622041</c:v>
                </c:pt>
                <c:pt idx="9930">
                  <c:v>6.3990277777775191</c:v>
                </c:pt>
                <c:pt idx="9931">
                  <c:v>6.3991898148160544</c:v>
                </c:pt>
                <c:pt idx="9932">
                  <c:v>6.3993634259240935</c:v>
                </c:pt>
                <c:pt idx="9933">
                  <c:v>6.3995486111089122</c:v>
                </c:pt>
                <c:pt idx="9934">
                  <c:v>6.3997222222169512</c:v>
                </c:pt>
                <c:pt idx="9935">
                  <c:v>6.3999074074090458</c:v>
                </c:pt>
                <c:pt idx="9936">
                  <c:v>6.4000694444403052</c:v>
                </c:pt>
                <c:pt idx="9937">
                  <c:v>6.4002546296251239</c:v>
                </c:pt>
                <c:pt idx="9938">
                  <c:v>6.4004050925941556</c:v>
                </c:pt>
                <c:pt idx="9939">
                  <c:v>6.400567129625415</c:v>
                </c:pt>
                <c:pt idx="9940">
                  <c:v>6.40074074074073</c:v>
                </c:pt>
                <c:pt idx="9941">
                  <c:v>6.400914351848769</c:v>
                </c:pt>
                <c:pt idx="9942">
                  <c:v>6.4010763888873043</c:v>
                </c:pt>
                <c:pt idx="9943">
                  <c:v>6.4012731481489027</c:v>
                </c:pt>
                <c:pt idx="9944">
                  <c:v>6.4014583333337214</c:v>
                </c:pt>
                <c:pt idx="9945">
                  <c:v>6.4016203703649808</c:v>
                </c:pt>
                <c:pt idx="9946">
                  <c:v>6.4017824074035161</c:v>
                </c:pt>
                <c:pt idx="9947">
                  <c:v>6.4019791666651145</c:v>
                </c:pt>
                <c:pt idx="9948">
                  <c:v>6.4021527777731535</c:v>
                </c:pt>
                <c:pt idx="9949">
                  <c:v>6.4023379629579722</c:v>
                </c:pt>
                <c:pt idx="9950">
                  <c:v>6.4025231481427909</c:v>
                </c:pt>
                <c:pt idx="9951">
                  <c:v>6.4027083333348855</c:v>
                </c:pt>
                <c:pt idx="9952">
                  <c:v>6.4028935185197042</c:v>
                </c:pt>
                <c:pt idx="9953">
                  <c:v>6.4030787037045229</c:v>
                </c:pt>
                <c:pt idx="9954">
                  <c:v>6.4032754629588453</c:v>
                </c:pt>
                <c:pt idx="9955">
                  <c:v>6.4034490740741603</c:v>
                </c:pt>
                <c:pt idx="9956">
                  <c:v>6.4036574074052623</c:v>
                </c:pt>
                <c:pt idx="9957">
                  <c:v>6.403842592590081</c:v>
                </c:pt>
                <c:pt idx="9958">
                  <c:v>6.4040277777748997</c:v>
                </c:pt>
                <c:pt idx="9959">
                  <c:v>6.4042013888902147</c:v>
                </c:pt>
                <c:pt idx="9960">
                  <c:v>6.4043981481445371</c:v>
                </c:pt>
                <c:pt idx="9961">
                  <c:v>6.4045949074061355</c:v>
                </c:pt>
                <c:pt idx="9962">
                  <c:v>6.4047800925909542</c:v>
                </c:pt>
                <c:pt idx="9963">
                  <c:v>6.4049652777757728</c:v>
                </c:pt>
                <c:pt idx="9964">
                  <c:v>6.4051851851836545</c:v>
                </c:pt>
                <c:pt idx="9965">
                  <c:v>6.4053703703684732</c:v>
                </c:pt>
                <c:pt idx="9966">
                  <c:v>6.4055671296300716</c:v>
                </c:pt>
                <c:pt idx="9967">
                  <c:v>6.405763888884394</c:v>
                </c:pt>
                <c:pt idx="9968">
                  <c:v>6.405937499999709</c:v>
                </c:pt>
                <c:pt idx="9969">
                  <c:v>6.5699189814768033</c:v>
                </c:pt>
                <c:pt idx="9970">
                  <c:v>6.5699884259229293</c:v>
                </c:pt>
                <c:pt idx="9971">
                  <c:v>6.5731249999953434</c:v>
                </c:pt>
                <c:pt idx="9972">
                  <c:v>6.5741782407421852</c:v>
                </c:pt>
                <c:pt idx="9973">
                  <c:v>6.5755555555515457</c:v>
                </c:pt>
                <c:pt idx="9974">
                  <c:v>6.5773495370376622</c:v>
                </c:pt>
                <c:pt idx="9975">
                  <c:v>6.5787500000005821</c:v>
                </c:pt>
                <c:pt idx="9976">
                  <c:v>6.5801851851865649</c:v>
                </c:pt>
                <c:pt idx="9977">
                  <c:v>6.5815856481494848</c:v>
                </c:pt>
                <c:pt idx="9978">
                  <c:v>6.5828819444432156</c:v>
                </c:pt>
                <c:pt idx="9979">
                  <c:v>6.5839351851827814</c:v>
                </c:pt>
                <c:pt idx="9980">
                  <c:v>6.5849884259223472</c:v>
                </c:pt>
                <c:pt idx="9981">
                  <c:v>6.5860300925924093</c:v>
                </c:pt>
                <c:pt idx="9982">
                  <c:v>6.5871412037013215</c:v>
                </c:pt>
                <c:pt idx="9983">
                  <c:v>6.5883217592563597</c:v>
                </c:pt>
                <c:pt idx="9984">
                  <c:v>6.5894328703652718</c:v>
                </c:pt>
                <c:pt idx="9985">
                  <c:v>6.5907060185199953</c:v>
                </c:pt>
                <c:pt idx="9986">
                  <c:v>6.5925115740756155</c:v>
                </c:pt>
                <c:pt idx="9987">
                  <c:v>6.5926388888838119</c:v>
                </c:pt>
                <c:pt idx="9988">
                  <c:v>6.5927893518528435</c:v>
                </c:pt>
                <c:pt idx="9989">
                  <c:v>6.5929282407378196</c:v>
                </c:pt>
                <c:pt idx="9990">
                  <c:v>6.5930671296300716</c:v>
                </c:pt>
                <c:pt idx="9991">
                  <c:v>6.5932407407381106</c:v>
                </c:pt>
                <c:pt idx="9992">
                  <c:v>6.593402777776646</c:v>
                </c:pt>
                <c:pt idx="9993">
                  <c:v>6.593541666661622</c:v>
                </c:pt>
                <c:pt idx="9994">
                  <c:v>6.5937037037001573</c:v>
                </c:pt>
                <c:pt idx="9995">
                  <c:v>6.5938657407386927</c:v>
                </c:pt>
                <c:pt idx="9996">
                  <c:v>6.5940162037004484</c:v>
                </c:pt>
                <c:pt idx="9997">
                  <c:v>6.5941898148157634</c:v>
                </c:pt>
                <c:pt idx="9998">
                  <c:v>6.5943518518470228</c:v>
                </c:pt>
                <c:pt idx="9999">
                  <c:v>6.5945023148160544</c:v>
                </c:pt>
                <c:pt idx="10000">
                  <c:v>6.5946875000008731</c:v>
                </c:pt>
                <c:pt idx="10001">
                  <c:v>6.5948263888858492</c:v>
                </c:pt>
                <c:pt idx="10002">
                  <c:v>6.5949652777781012</c:v>
                </c:pt>
                <c:pt idx="10003">
                  <c:v>6.5951273148093605</c:v>
                </c:pt>
                <c:pt idx="10004">
                  <c:v>6.5952893518478959</c:v>
                </c:pt>
                <c:pt idx="10005">
                  <c:v>6.5954513888864312</c:v>
                </c:pt>
                <c:pt idx="10006">
                  <c:v>6.5955902777786832</c:v>
                </c:pt>
                <c:pt idx="10007">
                  <c:v>6.5957407407404389</c:v>
                </c:pt>
                <c:pt idx="10008">
                  <c:v>6.595879629625415</c:v>
                </c:pt>
                <c:pt idx="10009">
                  <c:v>6.5960300925871707</c:v>
                </c:pt>
                <c:pt idx="10010">
                  <c:v>6.596192129625706</c:v>
                </c:pt>
                <c:pt idx="10011">
                  <c:v>6.5963773148105247</c:v>
                </c:pt>
                <c:pt idx="10012">
                  <c:v>6.5965162037027767</c:v>
                </c:pt>
                <c:pt idx="10013">
                  <c:v>6.5966550925877527</c:v>
                </c:pt>
                <c:pt idx="10014">
                  <c:v>6.5967939814800047</c:v>
                </c:pt>
                <c:pt idx="10015">
                  <c:v>6.5969328703649808</c:v>
                </c:pt>
                <c:pt idx="10016">
                  <c:v>6.5970833333340124</c:v>
                </c:pt>
                <c:pt idx="10017">
                  <c:v>6.5972453703652718</c:v>
                </c:pt>
                <c:pt idx="10018">
                  <c:v>6.5974074074038072</c:v>
                </c:pt>
                <c:pt idx="10019">
                  <c:v>6.5975694444423425</c:v>
                </c:pt>
                <c:pt idx="10020">
                  <c:v>6.5976967592578148</c:v>
                </c:pt>
                <c:pt idx="10021">
                  <c:v>6.5978472222195705</c:v>
                </c:pt>
                <c:pt idx="10022">
                  <c:v>6.5980208333348855</c:v>
                </c:pt>
                <c:pt idx="10023">
                  <c:v>6.5981597222198616</c:v>
                </c:pt>
                <c:pt idx="10024">
                  <c:v>6.5983333333279006</c:v>
                </c:pt>
                <c:pt idx="10025">
                  <c:v>6.5984837962969323</c:v>
                </c:pt>
                <c:pt idx="10026">
                  <c:v>6.598634259258688</c:v>
                </c:pt>
                <c:pt idx="10027">
                  <c:v>6.5987847222204437</c:v>
                </c:pt>
                <c:pt idx="10028">
                  <c:v>6.598946759258979</c:v>
                </c:pt>
                <c:pt idx="10029">
                  <c:v>6.5991087962975143</c:v>
                </c:pt>
                <c:pt idx="10030">
                  <c:v>6.5992476851824904</c:v>
                </c:pt>
                <c:pt idx="10031">
                  <c:v>6.5994097222210257</c:v>
                </c:pt>
                <c:pt idx="10032">
                  <c:v>6.5995601851827814</c:v>
                </c:pt>
                <c:pt idx="10033">
                  <c:v>6.5997222222213168</c:v>
                </c:pt>
                <c:pt idx="10034">
                  <c:v>6.5998726851830725</c:v>
                </c:pt>
                <c:pt idx="10035">
                  <c:v>6.6000347222216078</c:v>
                </c:pt>
                <c:pt idx="10036">
                  <c:v>6.6001851851833635</c:v>
                </c:pt>
                <c:pt idx="10037">
                  <c:v>6.6003356481451192</c:v>
                </c:pt>
                <c:pt idx="10038">
                  <c:v>6.6004861111068749</c:v>
                </c:pt>
                <c:pt idx="10039">
                  <c:v>6.6006597222221899</c:v>
                </c:pt>
                <c:pt idx="10040">
                  <c:v>6.6008217592607252</c:v>
                </c:pt>
                <c:pt idx="10041">
                  <c:v>6.6009606481457013</c:v>
                </c:pt>
                <c:pt idx="10042">
                  <c:v>6.6011342592537403</c:v>
                </c:pt>
                <c:pt idx="10043">
                  <c:v>6.601284722222772</c:v>
                </c:pt>
                <c:pt idx="10044">
                  <c:v>6.6014351851845277</c:v>
                </c:pt>
                <c:pt idx="10045">
                  <c:v>6.6016087962925667</c:v>
                </c:pt>
                <c:pt idx="10046">
                  <c:v>6.6017592592543224</c:v>
                </c:pt>
                <c:pt idx="10047">
                  <c:v>6.601909722223354</c:v>
                </c:pt>
                <c:pt idx="10048">
                  <c:v>6.6020717592546134</c:v>
                </c:pt>
                <c:pt idx="10049">
                  <c:v>6.6022453703699284</c:v>
                </c:pt>
                <c:pt idx="10050">
                  <c:v>6.6023842592549045</c:v>
                </c:pt>
                <c:pt idx="10051">
                  <c:v>6.6025462962934398</c:v>
                </c:pt>
                <c:pt idx="10052">
                  <c:v>6.6027083333319752</c:v>
                </c:pt>
                <c:pt idx="10053">
                  <c:v>6.6028472222169512</c:v>
                </c:pt>
                <c:pt idx="10054">
                  <c:v>6.6029976851859828</c:v>
                </c:pt>
                <c:pt idx="10055">
                  <c:v>6.6031481481477385</c:v>
                </c:pt>
                <c:pt idx="10056">
                  <c:v>6.6033101851862739</c:v>
                </c:pt>
                <c:pt idx="10057">
                  <c:v>6.6034490740712499</c:v>
                </c:pt>
                <c:pt idx="10058">
                  <c:v>6.6036226851865649</c:v>
                </c:pt>
                <c:pt idx="10059">
                  <c:v>6.603796296294604</c:v>
                </c:pt>
                <c:pt idx="10060">
                  <c:v>6.6039467592563597</c:v>
                </c:pt>
                <c:pt idx="10061">
                  <c:v>6.604108796294895</c:v>
                </c:pt>
                <c:pt idx="10062">
                  <c:v>6.6042708333334303</c:v>
                </c:pt>
                <c:pt idx="10063">
                  <c:v>6.604421296295186</c:v>
                </c:pt>
                <c:pt idx="10064">
                  <c:v>6.6068171296283253</c:v>
                </c:pt>
                <c:pt idx="10065">
                  <c:v>6.6070949074055534</c:v>
                </c:pt>
                <c:pt idx="10066">
                  <c:v>6.6073726851827814</c:v>
                </c:pt>
                <c:pt idx="10067">
                  <c:v>6.6076504629600095</c:v>
                </c:pt>
                <c:pt idx="10068">
                  <c:v>6.6079282407372375</c:v>
                </c:pt>
                <c:pt idx="10069">
                  <c:v>6.6082060185144655</c:v>
                </c:pt>
                <c:pt idx="10070">
                  <c:v>6.6084837962916936</c:v>
                </c:pt>
                <c:pt idx="10071">
                  <c:v>6.6087615740689216</c:v>
                </c:pt>
                <c:pt idx="10072">
                  <c:v>6.6090509259229293</c:v>
                </c:pt>
                <c:pt idx="10073">
                  <c:v>6.6093287037001573</c:v>
                </c:pt>
                <c:pt idx="10074">
                  <c:v>6.6095949074078817</c:v>
                </c:pt>
                <c:pt idx="10075">
                  <c:v>6.6097800925927004</c:v>
                </c:pt>
                <c:pt idx="10076">
                  <c:v>6.6099305555544561</c:v>
                </c:pt>
                <c:pt idx="10077">
                  <c:v>6.6100578703699284</c:v>
                </c:pt>
                <c:pt idx="10078">
                  <c:v>6.6101967592549045</c:v>
                </c:pt>
                <c:pt idx="10079">
                  <c:v>6.6103240740703768</c:v>
                </c:pt>
                <c:pt idx="10080">
                  <c:v>6.6104745370321325</c:v>
                </c:pt>
                <c:pt idx="10081">
                  <c:v>6.6106250000011642</c:v>
                </c:pt>
                <c:pt idx="10082">
                  <c:v>6.6107638888861402</c:v>
                </c:pt>
                <c:pt idx="10083">
                  <c:v>6.6109027777783922</c:v>
                </c:pt>
                <c:pt idx="10084">
                  <c:v>6.6110532407401479</c:v>
                </c:pt>
                <c:pt idx="10085">
                  <c:v>6.6111921296251239</c:v>
                </c:pt>
                <c:pt idx="10086">
                  <c:v>6.6113194444405963</c:v>
                </c:pt>
                <c:pt idx="10087">
                  <c:v>6.611469907402352</c:v>
                </c:pt>
                <c:pt idx="10088">
                  <c:v>6.6116203703713836</c:v>
                </c:pt>
                <c:pt idx="10089">
                  <c:v>6.61174768517958</c:v>
                </c:pt>
                <c:pt idx="10090">
                  <c:v>6.6119097222181153</c:v>
                </c:pt>
                <c:pt idx="10091">
                  <c:v>6.6120486111103673</c:v>
                </c:pt>
                <c:pt idx="10092">
                  <c:v>6.612199074072123</c:v>
                </c:pt>
                <c:pt idx="10093">
                  <c:v>6.6123495370338787</c:v>
                </c:pt>
                <c:pt idx="10094">
                  <c:v>6.6125231481491937</c:v>
                </c:pt>
                <c:pt idx="10095">
                  <c:v>6.6126620370341698</c:v>
                </c:pt>
                <c:pt idx="10096">
                  <c:v>6.6128124999959255</c:v>
                </c:pt>
                <c:pt idx="10097">
                  <c:v>6.6129745370344608</c:v>
                </c:pt>
                <c:pt idx="10098">
                  <c:v>6.6131481481497758</c:v>
                </c:pt>
                <c:pt idx="10099">
                  <c:v>6.6133101851810352</c:v>
                </c:pt>
                <c:pt idx="10100">
                  <c:v>6.6134490740732872</c:v>
                </c:pt>
                <c:pt idx="10101">
                  <c:v>6.6136111111118225</c:v>
                </c:pt>
                <c:pt idx="10102">
                  <c:v>6.6137847222198616</c:v>
                </c:pt>
                <c:pt idx="10103">
                  <c:v>6.6139351851816173</c:v>
                </c:pt>
                <c:pt idx="10104">
                  <c:v>6.6140740740738693</c:v>
                </c:pt>
                <c:pt idx="10105">
                  <c:v>6.6142361111124046</c:v>
                </c:pt>
                <c:pt idx="10106">
                  <c:v>6.614398148143664</c:v>
                </c:pt>
                <c:pt idx="10107">
                  <c:v>6.6145254629591363</c:v>
                </c:pt>
                <c:pt idx="10108">
                  <c:v>6.614675925920892</c:v>
                </c:pt>
                <c:pt idx="10109">
                  <c:v>6.6148263888899237</c:v>
                </c:pt>
                <c:pt idx="10110">
                  <c:v>6.6149884259211831</c:v>
                </c:pt>
                <c:pt idx="10111">
                  <c:v>6.6151504629597184</c:v>
                </c:pt>
                <c:pt idx="10112">
                  <c:v>6.6152893518519704</c:v>
                </c:pt>
                <c:pt idx="10113">
                  <c:v>6.6154398148137261</c:v>
                </c:pt>
                <c:pt idx="10114">
                  <c:v>6.6155902777754818</c:v>
                </c:pt>
                <c:pt idx="10115">
                  <c:v>6.6157638888835208</c:v>
                </c:pt>
                <c:pt idx="10116">
                  <c:v>6.6159143518525525</c:v>
                </c:pt>
                <c:pt idx="10117">
                  <c:v>6.6160763888838119</c:v>
                </c:pt>
                <c:pt idx="10118">
                  <c:v>6.6162384259223472</c:v>
                </c:pt>
                <c:pt idx="10119">
                  <c:v>6.6164004629608826</c:v>
                </c:pt>
                <c:pt idx="10120">
                  <c:v>6.6165740740689216</c:v>
                </c:pt>
                <c:pt idx="10121">
                  <c:v>6.616736111107457</c:v>
                </c:pt>
                <c:pt idx="10122">
                  <c:v>6.6168981481459923</c:v>
                </c:pt>
                <c:pt idx="10123">
                  <c:v>6.617048611107748</c:v>
                </c:pt>
                <c:pt idx="10124">
                  <c:v>6.6172106481462833</c:v>
                </c:pt>
                <c:pt idx="10125">
                  <c:v>6.6173842592543224</c:v>
                </c:pt>
                <c:pt idx="10126">
                  <c:v>6.6175231481465744</c:v>
                </c:pt>
                <c:pt idx="10127">
                  <c:v>6.6176851851851097</c:v>
                </c:pt>
                <c:pt idx="10128">
                  <c:v>6.6178472222236451</c:v>
                </c:pt>
                <c:pt idx="10129">
                  <c:v>6.6180092592549045</c:v>
                </c:pt>
                <c:pt idx="10130">
                  <c:v>6.6181828703702195</c:v>
                </c:pt>
                <c:pt idx="10131">
                  <c:v>6.6183680555550382</c:v>
                </c:pt>
                <c:pt idx="10132">
                  <c:v>6.6185185185167938</c:v>
                </c:pt>
                <c:pt idx="10133">
                  <c:v>6.6187152777783922</c:v>
                </c:pt>
                <c:pt idx="10134">
                  <c:v>6.6188773148096516</c:v>
                </c:pt>
                <c:pt idx="10135">
                  <c:v>6.6190393518481869</c:v>
                </c:pt>
                <c:pt idx="10136">
                  <c:v>6.6192013888867223</c:v>
                </c:pt>
                <c:pt idx="10137">
                  <c:v>6.619386574071541</c:v>
                </c:pt>
                <c:pt idx="10138">
                  <c:v>6.61956018517958</c:v>
                </c:pt>
                <c:pt idx="10139">
                  <c:v>6.619733796294895</c:v>
                </c:pt>
                <c:pt idx="10140">
                  <c:v>6.6199189814797137</c:v>
                </c:pt>
                <c:pt idx="10141">
                  <c:v>6.6200925925877527</c:v>
                </c:pt>
                <c:pt idx="10142">
                  <c:v>6.6202777777725714</c:v>
                </c:pt>
                <c:pt idx="10143">
                  <c:v>6.6204282407416031</c:v>
                </c:pt>
                <c:pt idx="10144">
                  <c:v>6.6206249999959255</c:v>
                </c:pt>
                <c:pt idx="10145">
                  <c:v>6.6207870370344608</c:v>
                </c:pt>
                <c:pt idx="10146">
                  <c:v>6.6209606481497758</c:v>
                </c:pt>
                <c:pt idx="10147">
                  <c:v>6.6211342592578148</c:v>
                </c:pt>
                <c:pt idx="10148">
                  <c:v>6.6212847222195705</c:v>
                </c:pt>
                <c:pt idx="10149">
                  <c:v>6.6214351851813262</c:v>
                </c:pt>
                <c:pt idx="10150">
                  <c:v>6.6215972222198616</c:v>
                </c:pt>
                <c:pt idx="10151">
                  <c:v>6.6217592592583969</c:v>
                </c:pt>
                <c:pt idx="10152">
                  <c:v>6.6219560185199953</c:v>
                </c:pt>
                <c:pt idx="10153">
                  <c:v>6.6221296296280343</c:v>
                </c:pt>
                <c:pt idx="10154">
                  <c:v>6.6223032407360733</c:v>
                </c:pt>
                <c:pt idx="10155">
                  <c:v>6.6224421296283253</c:v>
                </c:pt>
                <c:pt idx="10156">
                  <c:v>6.6226388888899237</c:v>
                </c:pt>
                <c:pt idx="10157">
                  <c:v>6.6228124999979627</c:v>
                </c:pt>
                <c:pt idx="10158">
                  <c:v>6.6250925925924093</c:v>
                </c:pt>
                <c:pt idx="10159">
                  <c:v>6.6253587962928577</c:v>
                </c:pt>
                <c:pt idx="10160">
                  <c:v>6.6256481481468654</c:v>
                </c:pt>
                <c:pt idx="10161">
                  <c:v>6.6259259259240935</c:v>
                </c:pt>
                <c:pt idx="10162">
                  <c:v>6.6262037037013215</c:v>
                </c:pt>
                <c:pt idx="10163">
                  <c:v>6.6264814814785495</c:v>
                </c:pt>
                <c:pt idx="10164">
                  <c:v>6.6267592592557776</c:v>
                </c:pt>
                <c:pt idx="10165">
                  <c:v>6.6270486111097853</c:v>
                </c:pt>
                <c:pt idx="10166">
                  <c:v>6.6273148148102337</c:v>
                </c:pt>
                <c:pt idx="10167">
                  <c:v>6.6274537037024857</c:v>
                </c:pt>
                <c:pt idx="10168">
                  <c:v>6.6275925925874617</c:v>
                </c:pt>
                <c:pt idx="10169">
                  <c:v>6.6277314814797137</c:v>
                </c:pt>
                <c:pt idx="10170">
                  <c:v>6.627893518518249</c:v>
                </c:pt>
                <c:pt idx="10171">
                  <c:v>6.6280555555567844</c:v>
                </c:pt>
                <c:pt idx="10172">
                  <c:v>6.6282060185185401</c:v>
                </c:pt>
                <c:pt idx="10173">
                  <c:v>6.6283564814802958</c:v>
                </c:pt>
                <c:pt idx="10174">
                  <c:v>6.6285300925883348</c:v>
                </c:pt>
                <c:pt idx="10175">
                  <c:v>6.6287152777731535</c:v>
                </c:pt>
                <c:pt idx="10176">
                  <c:v>6.6288773148116888</c:v>
                </c:pt>
                <c:pt idx="10177">
                  <c:v>6.6290162037039408</c:v>
                </c:pt>
                <c:pt idx="10178">
                  <c:v>6.6291898148119799</c:v>
                </c:pt>
                <c:pt idx="10179">
                  <c:v>6.6293518518505152</c:v>
                </c:pt>
                <c:pt idx="10180">
                  <c:v>6.6295023148122709</c:v>
                </c:pt>
                <c:pt idx="10181">
                  <c:v>6.6296527777740266</c:v>
                </c:pt>
                <c:pt idx="10182">
                  <c:v>6.6298263888893416</c:v>
                </c:pt>
                <c:pt idx="10183">
                  <c:v>6.629988425920601</c:v>
                </c:pt>
                <c:pt idx="10184">
                  <c:v>6.630127314812853</c:v>
                </c:pt>
                <c:pt idx="10185">
                  <c:v>6.6302893518513883</c:v>
                </c:pt>
                <c:pt idx="10186">
                  <c:v>6.6304629629594274</c:v>
                </c:pt>
                <c:pt idx="10187">
                  <c:v>6.6306134259211831</c:v>
                </c:pt>
                <c:pt idx="10188">
                  <c:v>6.6307754629597184</c:v>
                </c:pt>
                <c:pt idx="10189">
                  <c:v>6.6309374999982538</c:v>
                </c:pt>
                <c:pt idx="10190">
                  <c:v>6.6310879629600095</c:v>
                </c:pt>
                <c:pt idx="10191">
                  <c:v>6.6312731481448282</c:v>
                </c:pt>
                <c:pt idx="10192">
                  <c:v>6.6314699074064265</c:v>
                </c:pt>
                <c:pt idx="10193">
                  <c:v>6.6316435185144655</c:v>
                </c:pt>
                <c:pt idx="10194">
                  <c:v>6.6318171296297805</c:v>
                </c:pt>
                <c:pt idx="10195">
                  <c:v>6.6319791666683159</c:v>
                </c:pt>
                <c:pt idx="10196">
                  <c:v>6.6321527777763549</c:v>
                </c:pt>
                <c:pt idx="10197">
                  <c:v>6.6323032407381106</c:v>
                </c:pt>
                <c:pt idx="10198">
                  <c:v>6.6324884259229293</c:v>
                </c:pt>
                <c:pt idx="10199">
                  <c:v>6.6326851851845277</c:v>
                </c:pt>
                <c:pt idx="10200">
                  <c:v>6.632847222223063</c:v>
                </c:pt>
                <c:pt idx="10201">
                  <c:v>6.6330324074078817</c:v>
                </c:pt>
                <c:pt idx="10202">
                  <c:v>6.6332060185159207</c:v>
                </c:pt>
                <c:pt idx="10203">
                  <c:v>6.6333680555544561</c:v>
                </c:pt>
                <c:pt idx="10204">
                  <c:v>6.6335300925929914</c:v>
                </c:pt>
                <c:pt idx="10205">
                  <c:v>6.6336921296242508</c:v>
                </c:pt>
                <c:pt idx="10206">
                  <c:v>6.6338773148163455</c:v>
                </c:pt>
                <c:pt idx="10207">
                  <c:v>6.6340509259243845</c:v>
                </c:pt>
                <c:pt idx="10208">
                  <c:v>6.6342013888861402</c:v>
                </c:pt>
                <c:pt idx="10209">
                  <c:v>6.6343865740709589</c:v>
                </c:pt>
                <c:pt idx="10210">
                  <c:v>6.6345717592557776</c:v>
                </c:pt>
                <c:pt idx="10211">
                  <c:v>6.6347453703710926</c:v>
                </c:pt>
                <c:pt idx="10212">
                  <c:v>6.6349189814791316</c:v>
                </c:pt>
                <c:pt idx="10213">
                  <c:v>6.6351041666639503</c:v>
                </c:pt>
                <c:pt idx="10214">
                  <c:v>6.6352662037024857</c:v>
                </c:pt>
                <c:pt idx="10215">
                  <c:v>6.6354513888873043</c:v>
                </c:pt>
                <c:pt idx="10216">
                  <c:v>6.6356134259258397</c:v>
                </c:pt>
                <c:pt idx="10217">
                  <c:v>6.6357870370338787</c:v>
                </c:pt>
                <c:pt idx="10218">
                  <c:v>6.6359606481491937</c:v>
                </c:pt>
                <c:pt idx="10219">
                  <c:v>6.6361342592572328</c:v>
                </c:pt>
                <c:pt idx="10220">
                  <c:v>6.6363310185188311</c:v>
                </c:pt>
                <c:pt idx="10221">
                  <c:v>6.6365046296268702</c:v>
                </c:pt>
                <c:pt idx="10222">
                  <c:v>6.6367013888884685</c:v>
                </c:pt>
                <c:pt idx="10223">
                  <c:v>6.6368981481427909</c:v>
                </c:pt>
                <c:pt idx="10224">
                  <c:v>6.6370601851813262</c:v>
                </c:pt>
                <c:pt idx="10225">
                  <c:v>6.6372453703661449</c:v>
                </c:pt>
                <c:pt idx="10226">
                  <c:v>6.6374305555509636</c:v>
                </c:pt>
                <c:pt idx="10227">
                  <c:v>6.6376157407357823</c:v>
                </c:pt>
                <c:pt idx="10228">
                  <c:v>6.6377893518510973</c:v>
                </c:pt>
                <c:pt idx="10229">
                  <c:v>6.6379513888896327</c:v>
                </c:pt>
                <c:pt idx="10230">
                  <c:v>6.6381365740744513</c:v>
                </c:pt>
                <c:pt idx="10231">
                  <c:v>6.6383333333287737</c:v>
                </c:pt>
                <c:pt idx="10232">
                  <c:v>6.6385069444440887</c:v>
                </c:pt>
                <c:pt idx="10233">
                  <c:v>6.6386805555521278</c:v>
                </c:pt>
                <c:pt idx="10234">
                  <c:v>6.6388657407369465</c:v>
                </c:pt>
                <c:pt idx="10235">
                  <c:v>6.6390393518522615</c:v>
                </c:pt>
                <c:pt idx="10236">
                  <c:v>6.6392361111065838</c:v>
                </c:pt>
                <c:pt idx="10237">
                  <c:v>6.6394212962914025</c:v>
                </c:pt>
                <c:pt idx="10238">
                  <c:v>6.6396180555530009</c:v>
                </c:pt>
                <c:pt idx="10239">
                  <c:v>6.6398148148145992</c:v>
                </c:pt>
                <c:pt idx="10240">
                  <c:v>6.6399884259226383</c:v>
                </c:pt>
                <c:pt idx="10241">
                  <c:v>6.64020833333052</c:v>
                </c:pt>
                <c:pt idx="10242">
                  <c:v>6.6403935185153387</c:v>
                </c:pt>
                <c:pt idx="10243">
                  <c:v>6.640590277776937</c:v>
                </c:pt>
                <c:pt idx="10244">
                  <c:v>6.640798611108039</c:v>
                </c:pt>
                <c:pt idx="10245">
                  <c:v>6.6410069444391411</c:v>
                </c:pt>
                <c:pt idx="10246">
                  <c:v>6.6412152777775191</c:v>
                </c:pt>
                <c:pt idx="10247">
                  <c:v>6.6414236111086211</c:v>
                </c:pt>
                <c:pt idx="10248">
                  <c:v>6.6416087962934398</c:v>
                </c:pt>
                <c:pt idx="10249">
                  <c:v>6.6417939814782585</c:v>
                </c:pt>
                <c:pt idx="10250">
                  <c:v>6.6420138888861402</c:v>
                </c:pt>
                <c:pt idx="10251">
                  <c:v>6.6422106481477385</c:v>
                </c:pt>
                <c:pt idx="10252">
                  <c:v>6.6447685185194132</c:v>
                </c:pt>
                <c:pt idx="10253">
                  <c:v>6.6447916666656965</c:v>
                </c:pt>
                <c:pt idx="10254">
                  <c:v>6.6450115740735782</c:v>
                </c:pt>
                <c:pt idx="10255">
                  <c:v>6.64530092592031</c:v>
                </c:pt>
                <c:pt idx="10256">
                  <c:v>6.645578703704814</c:v>
                </c:pt>
                <c:pt idx="10257">
                  <c:v>6.6458680555515457</c:v>
                </c:pt>
                <c:pt idx="10258">
                  <c:v>6.64613425925927</c:v>
                </c:pt>
                <c:pt idx="10259">
                  <c:v>6.6464351851827814</c:v>
                </c:pt>
                <c:pt idx="10260">
                  <c:v>6.6467245370367891</c:v>
                </c:pt>
                <c:pt idx="10261">
                  <c:v>6.6469560185141745</c:v>
                </c:pt>
                <c:pt idx="10262">
                  <c:v>6.6470949074064265</c:v>
                </c:pt>
                <c:pt idx="10263">
                  <c:v>6.6472337962914025</c:v>
                </c:pt>
                <c:pt idx="10264">
                  <c:v>6.6474074074067175</c:v>
                </c:pt>
                <c:pt idx="10265">
                  <c:v>6.6475694444452529</c:v>
                </c:pt>
                <c:pt idx="10266">
                  <c:v>6.6477430555532919</c:v>
                </c:pt>
                <c:pt idx="10267">
                  <c:v>6.6479282407381106</c:v>
                </c:pt>
                <c:pt idx="10268">
                  <c:v>6.6481134259229293</c:v>
                </c:pt>
                <c:pt idx="10269">
                  <c:v>6.648298611107748</c:v>
                </c:pt>
                <c:pt idx="10270">
                  <c:v>6.6484953703693463</c:v>
                </c:pt>
                <c:pt idx="10271">
                  <c:v>6.6486689814773854</c:v>
                </c:pt>
                <c:pt idx="10272">
                  <c:v>6.6488657407389837</c:v>
                </c:pt>
                <c:pt idx="10273">
                  <c:v>6.6490972222236451</c:v>
                </c:pt>
                <c:pt idx="10274">
                  <c:v>6.6492476851854008</c:v>
                </c:pt>
                <c:pt idx="10275">
                  <c:v>6.6494097222166602</c:v>
                </c:pt>
                <c:pt idx="10276">
                  <c:v>6.6495833333319752</c:v>
                </c:pt>
                <c:pt idx="10277">
                  <c:v>6.6497453703705105</c:v>
                </c:pt>
                <c:pt idx="10278">
                  <c:v>6.6499074074090458</c:v>
                </c:pt>
                <c:pt idx="10279">
                  <c:v>6.6500694444403052</c:v>
                </c:pt>
                <c:pt idx="10280">
                  <c:v>6.6502314814788406</c:v>
                </c:pt>
                <c:pt idx="10281">
                  <c:v>6.6503703703710926</c:v>
                </c:pt>
                <c:pt idx="10282">
                  <c:v>6.650532407402352</c:v>
                </c:pt>
                <c:pt idx="10283">
                  <c:v>6.6506944444408873</c:v>
                </c:pt>
                <c:pt idx="10284">
                  <c:v>6.650844907402643</c:v>
                </c:pt>
                <c:pt idx="10285">
                  <c:v>6.650983796294895</c:v>
                </c:pt>
                <c:pt idx="10286">
                  <c:v>6.6511458333334303</c:v>
                </c:pt>
                <c:pt idx="10287">
                  <c:v>6.6513078703719657</c:v>
                </c:pt>
                <c:pt idx="10288">
                  <c:v>6.6514814814800047</c:v>
                </c:pt>
                <c:pt idx="10289">
                  <c:v>6.6516550925880438</c:v>
                </c:pt>
                <c:pt idx="10290">
                  <c:v>6.6518634259264218</c:v>
                </c:pt>
                <c:pt idx="10291">
                  <c:v>6.6520254629576812</c:v>
                </c:pt>
                <c:pt idx="10292">
                  <c:v>6.6521990740729962</c:v>
                </c:pt>
                <c:pt idx="10293">
                  <c:v>6.6523726851810352</c:v>
                </c:pt>
                <c:pt idx="10294">
                  <c:v>6.6525462962963502</c:v>
                </c:pt>
                <c:pt idx="10295">
                  <c:v>6.6527199074043892</c:v>
                </c:pt>
                <c:pt idx="10296">
                  <c:v>6.6528703703661449</c:v>
                </c:pt>
                <c:pt idx="10297">
                  <c:v>6.6530555555509636</c:v>
                </c:pt>
                <c:pt idx="10298">
                  <c:v>6.653217592589499</c:v>
                </c:pt>
                <c:pt idx="10299">
                  <c:v>6.6534143518510973</c:v>
                </c:pt>
                <c:pt idx="10300">
                  <c:v>6.6535879629591363</c:v>
                </c:pt>
                <c:pt idx="10301">
                  <c:v>6.6537847222207347</c:v>
                </c:pt>
                <c:pt idx="10302">
                  <c:v>6.6539583333287737</c:v>
                </c:pt>
                <c:pt idx="10303">
                  <c:v>6.6541898148134351</c:v>
                </c:pt>
                <c:pt idx="10304">
                  <c:v>6.6543865740750334</c:v>
                </c:pt>
                <c:pt idx="10305">
                  <c:v>6.6545833333293558</c:v>
                </c:pt>
                <c:pt idx="10306">
                  <c:v>6.6547916666677338</c:v>
                </c:pt>
                <c:pt idx="10307">
                  <c:v>6.6549999999988358</c:v>
                </c:pt>
                <c:pt idx="10308">
                  <c:v>6.6552083333299379</c:v>
                </c:pt>
                <c:pt idx="10309">
                  <c:v>6.6554282407378196</c:v>
                </c:pt>
                <c:pt idx="10310">
                  <c:v>6.6556249999994179</c:v>
                </c:pt>
                <c:pt idx="10311">
                  <c:v>6.6558449074072996</c:v>
                </c:pt>
                <c:pt idx="10312">
                  <c:v>6.656041666661622</c:v>
                </c:pt>
                <c:pt idx="10313">
                  <c:v>6.6562268518464407</c:v>
                </c:pt>
                <c:pt idx="10314">
                  <c:v>6.656423611108039</c:v>
                </c:pt>
                <c:pt idx="10315">
                  <c:v>6.6566087962928577</c:v>
                </c:pt>
                <c:pt idx="10316">
                  <c:v>6.6567592592546134</c:v>
                </c:pt>
                <c:pt idx="10317">
                  <c:v>6.6569212962931488</c:v>
                </c:pt>
                <c:pt idx="10318">
                  <c:v>6.6570949074084638</c:v>
                </c:pt>
                <c:pt idx="10319">
                  <c:v>6.6572569444397232</c:v>
                </c:pt>
                <c:pt idx="10320">
                  <c:v>6.6574074074087548</c:v>
                </c:pt>
                <c:pt idx="10321">
                  <c:v>6.6575694444400142</c:v>
                </c:pt>
                <c:pt idx="10322">
                  <c:v>6.6577777777783922</c:v>
                </c:pt>
                <c:pt idx="10323">
                  <c:v>6.6579166666633682</c:v>
                </c:pt>
                <c:pt idx="10324">
                  <c:v>6.6580671296251239</c:v>
                </c:pt>
                <c:pt idx="10325">
                  <c:v>6.6582407407404389</c:v>
                </c:pt>
                <c:pt idx="10326">
                  <c:v>6.6583912037021946</c:v>
                </c:pt>
                <c:pt idx="10327">
                  <c:v>6.6585763888870133</c:v>
                </c:pt>
                <c:pt idx="10328">
                  <c:v>6.658726851848769</c:v>
                </c:pt>
                <c:pt idx="10329">
                  <c:v>6.658900462964084</c:v>
                </c:pt>
                <c:pt idx="10330">
                  <c:v>6.6590624999953434</c:v>
                </c:pt>
                <c:pt idx="10331">
                  <c:v>6.6592245370338787</c:v>
                </c:pt>
                <c:pt idx="10332">
                  <c:v>6.6594097222186974</c:v>
                </c:pt>
                <c:pt idx="10333">
                  <c:v>6.6595833333340124</c:v>
                </c:pt>
                <c:pt idx="10334">
                  <c:v>6.6597685185188311</c:v>
                </c:pt>
                <c:pt idx="10335">
                  <c:v>6.6599305555500905</c:v>
                </c:pt>
                <c:pt idx="10336">
                  <c:v>6.6601157407421852</c:v>
                </c:pt>
                <c:pt idx="10337">
                  <c:v>6.6602662037039408</c:v>
                </c:pt>
                <c:pt idx="10338">
                  <c:v>6.6604398148119799</c:v>
                </c:pt>
                <c:pt idx="10339">
                  <c:v>6.6605902777737356</c:v>
                </c:pt>
                <c:pt idx="10340">
                  <c:v>6.6607638888890506</c:v>
                </c:pt>
                <c:pt idx="10341">
                  <c:v>6.66092592592031</c:v>
                </c:pt>
                <c:pt idx="10342">
                  <c:v>6.6610763888893416</c:v>
                </c:pt>
                <c:pt idx="10343">
                  <c:v>6.661238425920601</c:v>
                </c:pt>
                <c:pt idx="10344">
                  <c:v>6.661412037035916</c:v>
                </c:pt>
                <c:pt idx="10345">
                  <c:v>6.661585648143955</c:v>
                </c:pt>
                <c:pt idx="10346">
                  <c:v>6.6617476851824904</c:v>
                </c:pt>
                <c:pt idx="10347">
                  <c:v>6.6646064814776764</c:v>
                </c:pt>
                <c:pt idx="10348">
                  <c:v>6.6648726851854008</c:v>
                </c:pt>
                <c:pt idx="10349">
                  <c:v>6.6651620370321325</c:v>
                </c:pt>
                <c:pt idx="10350">
                  <c:v>6.6654398148093605</c:v>
                </c:pt>
                <c:pt idx="10351">
                  <c:v>6.6657291666633682</c:v>
                </c:pt>
                <c:pt idx="10352">
                  <c:v>6.6660069444405963</c:v>
                </c:pt>
                <c:pt idx="10353">
                  <c:v>6.666261574071541</c:v>
                </c:pt>
                <c:pt idx="10354">
                  <c:v>6.6663888888870133</c:v>
                </c:pt>
                <c:pt idx="10355">
                  <c:v>6.6665277777792653</c:v>
                </c:pt>
                <c:pt idx="10356">
                  <c:v>6.666678240741021</c:v>
                </c:pt>
                <c:pt idx="10357">
                  <c:v>6.6668055555564933</c:v>
                </c:pt>
                <c:pt idx="10358">
                  <c:v>6.6669675925877527</c:v>
                </c:pt>
                <c:pt idx="10359">
                  <c:v>6.6671527777725714</c:v>
                </c:pt>
                <c:pt idx="10360">
                  <c:v>6.6673379629573901</c:v>
                </c:pt>
                <c:pt idx="10361">
                  <c:v>6.6675231481494848</c:v>
                </c:pt>
                <c:pt idx="10362">
                  <c:v>6.6676851851807442</c:v>
                </c:pt>
                <c:pt idx="10363">
                  <c:v>6.6678472222192795</c:v>
                </c:pt>
                <c:pt idx="10364">
                  <c:v>6.6679976851810352</c:v>
                </c:pt>
                <c:pt idx="10365">
                  <c:v>6.6681365740732872</c:v>
                </c:pt>
                <c:pt idx="10366">
                  <c:v>6.6682986111118225</c:v>
                </c:pt>
                <c:pt idx="10367">
                  <c:v>6.6684374999967986</c:v>
                </c:pt>
                <c:pt idx="10368">
                  <c:v>6.6685879629585543</c:v>
                </c:pt>
                <c:pt idx="10369">
                  <c:v>6.66873842592031</c:v>
                </c:pt>
                <c:pt idx="10370">
                  <c:v>6.6688888888893416</c:v>
                </c:pt>
                <c:pt idx="10371">
                  <c:v>6.669050925920601</c:v>
                </c:pt>
                <c:pt idx="10372">
                  <c:v>6.669189814812853</c:v>
                </c:pt>
                <c:pt idx="10373">
                  <c:v>6.6693518518513883</c:v>
                </c:pt>
                <c:pt idx="10374">
                  <c:v>6.6695138888899237</c:v>
                </c:pt>
                <c:pt idx="10375">
                  <c:v>6.6696643518516794</c:v>
                </c:pt>
                <c:pt idx="10376">
                  <c:v>6.6698148148134351</c:v>
                </c:pt>
                <c:pt idx="10377">
                  <c:v>6.6699768518519704</c:v>
                </c:pt>
                <c:pt idx="10378">
                  <c:v>6.6701157407369465</c:v>
                </c:pt>
                <c:pt idx="10379">
                  <c:v>6.6702777777754818</c:v>
                </c:pt>
                <c:pt idx="10380">
                  <c:v>6.6704282407372375</c:v>
                </c:pt>
                <c:pt idx="10381">
                  <c:v>6.6706018518525525</c:v>
                </c:pt>
                <c:pt idx="10382">
                  <c:v>6.6707638888838119</c:v>
                </c:pt>
                <c:pt idx="10383">
                  <c:v>6.6709259259223472</c:v>
                </c:pt>
                <c:pt idx="10384">
                  <c:v>6.6710763888841029</c:v>
                </c:pt>
                <c:pt idx="10385">
                  <c:v>6.6712499999994179</c:v>
                </c:pt>
                <c:pt idx="10386">
                  <c:v>6.6714120370379533</c:v>
                </c:pt>
                <c:pt idx="10387">
                  <c:v>6.6715509259229293</c:v>
                </c:pt>
                <c:pt idx="10388">
                  <c:v>6.6716898148151813</c:v>
                </c:pt>
                <c:pt idx="10389">
                  <c:v>6.6718634259232203</c:v>
                </c:pt>
                <c:pt idx="10390">
                  <c:v>6.6720254629617557</c:v>
                </c:pt>
                <c:pt idx="10391">
                  <c:v>6.6721759259235114</c:v>
                </c:pt>
                <c:pt idx="10392">
                  <c:v>6.6723495370315504</c:v>
                </c:pt>
                <c:pt idx="10393">
                  <c:v>6.6725115740700858</c:v>
                </c:pt>
                <c:pt idx="10394">
                  <c:v>6.6726736111086211</c:v>
                </c:pt>
                <c:pt idx="10395">
                  <c:v>6.6728356481471565</c:v>
                </c:pt>
                <c:pt idx="10396">
                  <c:v>6.6729745370321325</c:v>
                </c:pt>
                <c:pt idx="10397">
                  <c:v>6.6731250000011642</c:v>
                </c:pt>
                <c:pt idx="10398">
                  <c:v>6.6732870370324235</c:v>
                </c:pt>
                <c:pt idx="10399">
                  <c:v>6.6734606481477385</c:v>
                </c:pt>
                <c:pt idx="10400">
                  <c:v>6.6736458333325572</c:v>
                </c:pt>
                <c:pt idx="10401">
                  <c:v>6.6738078703710926</c:v>
                </c:pt>
                <c:pt idx="10402">
                  <c:v>6.673969907402352</c:v>
                </c:pt>
                <c:pt idx="10403">
                  <c:v>6.6741550925871707</c:v>
                </c:pt>
                <c:pt idx="10404">
                  <c:v>6.6743402777792653</c:v>
                </c:pt>
                <c:pt idx="10405">
                  <c:v>6.6745138888873043</c:v>
                </c:pt>
                <c:pt idx="10406">
                  <c:v>6.674699074072123</c:v>
                </c:pt>
                <c:pt idx="10407">
                  <c:v>6.6748726851801621</c:v>
                </c:pt>
                <c:pt idx="10408">
                  <c:v>6.6750578703649808</c:v>
                </c:pt>
                <c:pt idx="10409">
                  <c:v>6.6752430555570754</c:v>
                </c:pt>
                <c:pt idx="10410">
                  <c:v>6.6753935185188311</c:v>
                </c:pt>
                <c:pt idx="10411">
                  <c:v>6.6755787037036498</c:v>
                </c:pt>
                <c:pt idx="10412">
                  <c:v>6.6757407407421852</c:v>
                </c:pt>
                <c:pt idx="10413">
                  <c:v>6.6759606481427909</c:v>
                </c:pt>
                <c:pt idx="10414">
                  <c:v>6.6761226851813262</c:v>
                </c:pt>
                <c:pt idx="10415">
                  <c:v>6.6762962962966412</c:v>
                </c:pt>
                <c:pt idx="10416">
                  <c:v>6.6764699074046803</c:v>
                </c:pt>
                <c:pt idx="10417">
                  <c:v>6.6766666666662786</c:v>
                </c:pt>
                <c:pt idx="10418">
                  <c:v>6.6768171296280343</c:v>
                </c:pt>
                <c:pt idx="10419">
                  <c:v>6.677002314812853</c:v>
                </c:pt>
                <c:pt idx="10420">
                  <c:v>6.6771643518513883</c:v>
                </c:pt>
                <c:pt idx="10421">
                  <c:v>6.677314814813144</c:v>
                </c:pt>
                <c:pt idx="10422">
                  <c:v>6.6774768518516794</c:v>
                </c:pt>
                <c:pt idx="10423">
                  <c:v>6.6776504629597184</c:v>
                </c:pt>
                <c:pt idx="10424">
                  <c:v>6.6778240740750334</c:v>
                </c:pt>
                <c:pt idx="10425">
                  <c:v>6.6779745370367891</c:v>
                </c:pt>
                <c:pt idx="10426">
                  <c:v>6.6781249999985448</c:v>
                </c:pt>
                <c:pt idx="10427">
                  <c:v>6.6782523148140172</c:v>
                </c:pt>
                <c:pt idx="10428">
                  <c:v>6.6784027777757728</c:v>
                </c:pt>
                <c:pt idx="10429">
                  <c:v>6.6785416666680248</c:v>
                </c:pt>
                <c:pt idx="10430">
                  <c:v>6.6786689814762212</c:v>
                </c:pt>
                <c:pt idx="10431">
                  <c:v>6.6788194444452529</c:v>
                </c:pt>
                <c:pt idx="10432">
                  <c:v>6.6789583333302289</c:v>
                </c:pt>
                <c:pt idx="10433">
                  <c:v>6.6791087962919846</c:v>
                </c:pt>
                <c:pt idx="10434">
                  <c:v>6.6792592592537403</c:v>
                </c:pt>
                <c:pt idx="10435">
                  <c:v>6.6793981481459923</c:v>
                </c:pt>
                <c:pt idx="10436">
                  <c:v>6.679548611107748</c:v>
                </c:pt>
                <c:pt idx="10437">
                  <c:v>6.6796875</c:v>
                </c:pt>
                <c:pt idx="10438">
                  <c:v>6.679826388884976</c:v>
                </c:pt>
                <c:pt idx="10439">
                  <c:v>6.6799768518467317</c:v>
                </c:pt>
                <c:pt idx="10440">
                  <c:v>6.6801388888852671</c:v>
                </c:pt>
                <c:pt idx="10441">
                  <c:v>6.6803125000005821</c:v>
                </c:pt>
                <c:pt idx="10442">
                  <c:v>6.6830787037033588</c:v>
                </c:pt>
                <c:pt idx="10443">
                  <c:v>6.6833101851807442</c:v>
                </c:pt>
                <c:pt idx="10444">
                  <c:v>6.6835995370347518</c:v>
                </c:pt>
                <c:pt idx="10445">
                  <c:v>6.6838773148119799</c:v>
                </c:pt>
                <c:pt idx="10446">
                  <c:v>6.6841435185197042</c:v>
                </c:pt>
                <c:pt idx="10447">
                  <c:v>6.684432870366436</c:v>
                </c:pt>
                <c:pt idx="10448">
                  <c:v>6.684710648143664</c:v>
                </c:pt>
                <c:pt idx="10449">
                  <c:v>6.6848726851821993</c:v>
                </c:pt>
                <c:pt idx="10450">
                  <c:v>6.685023148143955</c:v>
                </c:pt>
                <c:pt idx="10451">
                  <c:v>6.6852777777748997</c:v>
                </c:pt>
                <c:pt idx="10452">
                  <c:v>6.6854861111060018</c:v>
                </c:pt>
                <c:pt idx="10453">
                  <c:v>6.6857291666674428</c:v>
                </c:pt>
                <c:pt idx="10454">
                  <c:v>6.6859606481448282</c:v>
                </c:pt>
                <c:pt idx="10455">
                  <c:v>6.6861921296294895</c:v>
                </c:pt>
                <c:pt idx="10456">
                  <c:v>6.6864120370373712</c:v>
                </c:pt>
                <c:pt idx="10457">
                  <c:v>6.6866666666683159</c:v>
                </c:pt>
              </c:numCache>
            </c:numRef>
          </c:xVal>
          <c:yVal>
            <c:numRef>
              <c:f>'Days vs. Depth'!$AJ$8:$AJ$10465</c:f>
              <c:numCache>
                <c:formatCode>General</c:formatCode>
                <c:ptCount val="10458"/>
                <c:pt idx="0">
                  <c:v>11159</c:v>
                </c:pt>
                <c:pt idx="1">
                  <c:v>11160</c:v>
                </c:pt>
                <c:pt idx="2">
                  <c:v>11161</c:v>
                </c:pt>
                <c:pt idx="3">
                  <c:v>11162</c:v>
                </c:pt>
                <c:pt idx="4">
                  <c:v>11163</c:v>
                </c:pt>
                <c:pt idx="5">
                  <c:v>11164</c:v>
                </c:pt>
                <c:pt idx="6">
                  <c:v>11165</c:v>
                </c:pt>
                <c:pt idx="7">
                  <c:v>11166</c:v>
                </c:pt>
                <c:pt idx="8">
                  <c:v>11167</c:v>
                </c:pt>
                <c:pt idx="9">
                  <c:v>11168</c:v>
                </c:pt>
                <c:pt idx="10">
                  <c:v>11169</c:v>
                </c:pt>
                <c:pt idx="11">
                  <c:v>11170</c:v>
                </c:pt>
                <c:pt idx="12">
                  <c:v>11171</c:v>
                </c:pt>
                <c:pt idx="13">
                  <c:v>11172</c:v>
                </c:pt>
                <c:pt idx="14">
                  <c:v>11173</c:v>
                </c:pt>
                <c:pt idx="15">
                  <c:v>11174</c:v>
                </c:pt>
                <c:pt idx="16">
                  <c:v>11175</c:v>
                </c:pt>
                <c:pt idx="17">
                  <c:v>11176</c:v>
                </c:pt>
                <c:pt idx="18">
                  <c:v>11177</c:v>
                </c:pt>
                <c:pt idx="19">
                  <c:v>11178</c:v>
                </c:pt>
                <c:pt idx="20">
                  <c:v>11179</c:v>
                </c:pt>
                <c:pt idx="21">
                  <c:v>11180</c:v>
                </c:pt>
                <c:pt idx="22">
                  <c:v>11181</c:v>
                </c:pt>
                <c:pt idx="23">
                  <c:v>11182</c:v>
                </c:pt>
                <c:pt idx="24">
                  <c:v>11183</c:v>
                </c:pt>
                <c:pt idx="25">
                  <c:v>11184</c:v>
                </c:pt>
                <c:pt idx="26">
                  <c:v>11185</c:v>
                </c:pt>
                <c:pt idx="27">
                  <c:v>11186</c:v>
                </c:pt>
                <c:pt idx="28">
                  <c:v>11187</c:v>
                </c:pt>
                <c:pt idx="29">
                  <c:v>11188</c:v>
                </c:pt>
                <c:pt idx="30">
                  <c:v>11189</c:v>
                </c:pt>
                <c:pt idx="31">
                  <c:v>11190</c:v>
                </c:pt>
                <c:pt idx="32">
                  <c:v>11191</c:v>
                </c:pt>
                <c:pt idx="33">
                  <c:v>11192</c:v>
                </c:pt>
                <c:pt idx="34">
                  <c:v>11193</c:v>
                </c:pt>
                <c:pt idx="35">
                  <c:v>11194</c:v>
                </c:pt>
                <c:pt idx="36">
                  <c:v>11195</c:v>
                </c:pt>
                <c:pt idx="37">
                  <c:v>11196</c:v>
                </c:pt>
                <c:pt idx="38">
                  <c:v>11197</c:v>
                </c:pt>
                <c:pt idx="39">
                  <c:v>11198</c:v>
                </c:pt>
                <c:pt idx="40">
                  <c:v>11199</c:v>
                </c:pt>
                <c:pt idx="41">
                  <c:v>11200</c:v>
                </c:pt>
                <c:pt idx="42">
                  <c:v>11201</c:v>
                </c:pt>
                <c:pt idx="43">
                  <c:v>11202</c:v>
                </c:pt>
                <c:pt idx="44">
                  <c:v>11203</c:v>
                </c:pt>
                <c:pt idx="45">
                  <c:v>11204</c:v>
                </c:pt>
                <c:pt idx="46">
                  <c:v>11205</c:v>
                </c:pt>
                <c:pt idx="47">
                  <c:v>11206</c:v>
                </c:pt>
                <c:pt idx="48">
                  <c:v>11207</c:v>
                </c:pt>
                <c:pt idx="49">
                  <c:v>11208</c:v>
                </c:pt>
                <c:pt idx="50">
                  <c:v>11209</c:v>
                </c:pt>
                <c:pt idx="51">
                  <c:v>11210</c:v>
                </c:pt>
                <c:pt idx="52">
                  <c:v>11211</c:v>
                </c:pt>
                <c:pt idx="53">
                  <c:v>11212</c:v>
                </c:pt>
                <c:pt idx="54">
                  <c:v>11213</c:v>
                </c:pt>
                <c:pt idx="55">
                  <c:v>11214</c:v>
                </c:pt>
                <c:pt idx="56">
                  <c:v>11215</c:v>
                </c:pt>
                <c:pt idx="57">
                  <c:v>11216</c:v>
                </c:pt>
                <c:pt idx="58">
                  <c:v>11217</c:v>
                </c:pt>
                <c:pt idx="59">
                  <c:v>11218</c:v>
                </c:pt>
                <c:pt idx="60">
                  <c:v>11219</c:v>
                </c:pt>
                <c:pt idx="61">
                  <c:v>11220</c:v>
                </c:pt>
                <c:pt idx="62">
                  <c:v>11221</c:v>
                </c:pt>
                <c:pt idx="63">
                  <c:v>11222</c:v>
                </c:pt>
                <c:pt idx="64">
                  <c:v>11223</c:v>
                </c:pt>
                <c:pt idx="65">
                  <c:v>11224</c:v>
                </c:pt>
                <c:pt idx="66">
                  <c:v>11225</c:v>
                </c:pt>
                <c:pt idx="67">
                  <c:v>11226</c:v>
                </c:pt>
                <c:pt idx="68">
                  <c:v>11227</c:v>
                </c:pt>
                <c:pt idx="69">
                  <c:v>11228</c:v>
                </c:pt>
                <c:pt idx="70">
                  <c:v>11229</c:v>
                </c:pt>
                <c:pt idx="71">
                  <c:v>11230</c:v>
                </c:pt>
                <c:pt idx="72">
                  <c:v>11231</c:v>
                </c:pt>
                <c:pt idx="73">
                  <c:v>11232</c:v>
                </c:pt>
                <c:pt idx="74">
                  <c:v>11233</c:v>
                </c:pt>
                <c:pt idx="75">
                  <c:v>11234</c:v>
                </c:pt>
                <c:pt idx="76">
                  <c:v>11235</c:v>
                </c:pt>
                <c:pt idx="77">
                  <c:v>11236</c:v>
                </c:pt>
                <c:pt idx="78">
                  <c:v>11237</c:v>
                </c:pt>
                <c:pt idx="79">
                  <c:v>11238</c:v>
                </c:pt>
                <c:pt idx="80">
                  <c:v>11239</c:v>
                </c:pt>
                <c:pt idx="81">
                  <c:v>11240</c:v>
                </c:pt>
                <c:pt idx="82">
                  <c:v>11241</c:v>
                </c:pt>
                <c:pt idx="83">
                  <c:v>11242</c:v>
                </c:pt>
                <c:pt idx="84">
                  <c:v>11243</c:v>
                </c:pt>
                <c:pt idx="85">
                  <c:v>11244</c:v>
                </c:pt>
                <c:pt idx="86">
                  <c:v>11245</c:v>
                </c:pt>
                <c:pt idx="87">
                  <c:v>11246</c:v>
                </c:pt>
                <c:pt idx="88">
                  <c:v>11247</c:v>
                </c:pt>
                <c:pt idx="89">
                  <c:v>11248</c:v>
                </c:pt>
                <c:pt idx="90">
                  <c:v>11249</c:v>
                </c:pt>
                <c:pt idx="91">
                  <c:v>11250</c:v>
                </c:pt>
                <c:pt idx="92">
                  <c:v>11251</c:v>
                </c:pt>
                <c:pt idx="93">
                  <c:v>11252</c:v>
                </c:pt>
                <c:pt idx="94">
                  <c:v>11253</c:v>
                </c:pt>
                <c:pt idx="95">
                  <c:v>11254</c:v>
                </c:pt>
                <c:pt idx="96">
                  <c:v>11255</c:v>
                </c:pt>
                <c:pt idx="97">
                  <c:v>11256</c:v>
                </c:pt>
                <c:pt idx="98">
                  <c:v>11257</c:v>
                </c:pt>
                <c:pt idx="99">
                  <c:v>11258</c:v>
                </c:pt>
                <c:pt idx="100">
                  <c:v>11259</c:v>
                </c:pt>
                <c:pt idx="101">
                  <c:v>11260</c:v>
                </c:pt>
                <c:pt idx="102">
                  <c:v>11261</c:v>
                </c:pt>
                <c:pt idx="103">
                  <c:v>11262</c:v>
                </c:pt>
                <c:pt idx="104">
                  <c:v>11263</c:v>
                </c:pt>
                <c:pt idx="105">
                  <c:v>11264</c:v>
                </c:pt>
                <c:pt idx="106">
                  <c:v>11265</c:v>
                </c:pt>
                <c:pt idx="107">
                  <c:v>11266</c:v>
                </c:pt>
                <c:pt idx="108">
                  <c:v>11267</c:v>
                </c:pt>
                <c:pt idx="109">
                  <c:v>11268</c:v>
                </c:pt>
                <c:pt idx="110">
                  <c:v>11269</c:v>
                </c:pt>
                <c:pt idx="111">
                  <c:v>11270</c:v>
                </c:pt>
                <c:pt idx="112">
                  <c:v>11271</c:v>
                </c:pt>
                <c:pt idx="113">
                  <c:v>11272</c:v>
                </c:pt>
                <c:pt idx="114">
                  <c:v>11273</c:v>
                </c:pt>
                <c:pt idx="115">
                  <c:v>11274</c:v>
                </c:pt>
                <c:pt idx="116">
                  <c:v>11275</c:v>
                </c:pt>
                <c:pt idx="117">
                  <c:v>11276</c:v>
                </c:pt>
                <c:pt idx="118">
                  <c:v>11277</c:v>
                </c:pt>
                <c:pt idx="119">
                  <c:v>11278</c:v>
                </c:pt>
                <c:pt idx="120">
                  <c:v>11279</c:v>
                </c:pt>
                <c:pt idx="121">
                  <c:v>11280</c:v>
                </c:pt>
                <c:pt idx="122">
                  <c:v>11281</c:v>
                </c:pt>
                <c:pt idx="123">
                  <c:v>11282</c:v>
                </c:pt>
                <c:pt idx="124">
                  <c:v>11283</c:v>
                </c:pt>
                <c:pt idx="125">
                  <c:v>11284</c:v>
                </c:pt>
                <c:pt idx="126">
                  <c:v>11285</c:v>
                </c:pt>
                <c:pt idx="127">
                  <c:v>11286</c:v>
                </c:pt>
                <c:pt idx="128">
                  <c:v>11287</c:v>
                </c:pt>
                <c:pt idx="129">
                  <c:v>11288</c:v>
                </c:pt>
                <c:pt idx="130">
                  <c:v>11289</c:v>
                </c:pt>
                <c:pt idx="131">
                  <c:v>11290</c:v>
                </c:pt>
                <c:pt idx="132">
                  <c:v>11291</c:v>
                </c:pt>
                <c:pt idx="133">
                  <c:v>11292</c:v>
                </c:pt>
                <c:pt idx="134">
                  <c:v>11293</c:v>
                </c:pt>
                <c:pt idx="135">
                  <c:v>11294</c:v>
                </c:pt>
                <c:pt idx="136">
                  <c:v>11295</c:v>
                </c:pt>
                <c:pt idx="137">
                  <c:v>11296</c:v>
                </c:pt>
                <c:pt idx="138">
                  <c:v>11297</c:v>
                </c:pt>
                <c:pt idx="139">
                  <c:v>11298</c:v>
                </c:pt>
                <c:pt idx="140">
                  <c:v>11299</c:v>
                </c:pt>
                <c:pt idx="141">
                  <c:v>11300</c:v>
                </c:pt>
                <c:pt idx="142">
                  <c:v>11301</c:v>
                </c:pt>
                <c:pt idx="143">
                  <c:v>11302</c:v>
                </c:pt>
                <c:pt idx="144">
                  <c:v>11303</c:v>
                </c:pt>
                <c:pt idx="145">
                  <c:v>11304</c:v>
                </c:pt>
                <c:pt idx="146">
                  <c:v>11305</c:v>
                </c:pt>
                <c:pt idx="147">
                  <c:v>11306</c:v>
                </c:pt>
                <c:pt idx="148">
                  <c:v>11307</c:v>
                </c:pt>
                <c:pt idx="149">
                  <c:v>11308</c:v>
                </c:pt>
                <c:pt idx="150">
                  <c:v>11309</c:v>
                </c:pt>
                <c:pt idx="151">
                  <c:v>11310</c:v>
                </c:pt>
                <c:pt idx="152">
                  <c:v>11311</c:v>
                </c:pt>
                <c:pt idx="153">
                  <c:v>11312</c:v>
                </c:pt>
                <c:pt idx="154">
                  <c:v>11313</c:v>
                </c:pt>
                <c:pt idx="155">
                  <c:v>11314</c:v>
                </c:pt>
                <c:pt idx="156">
                  <c:v>11315</c:v>
                </c:pt>
                <c:pt idx="157">
                  <c:v>11316</c:v>
                </c:pt>
                <c:pt idx="158">
                  <c:v>11317</c:v>
                </c:pt>
                <c:pt idx="159">
                  <c:v>11318</c:v>
                </c:pt>
                <c:pt idx="160">
                  <c:v>11319</c:v>
                </c:pt>
                <c:pt idx="161">
                  <c:v>11320</c:v>
                </c:pt>
                <c:pt idx="162">
                  <c:v>11321</c:v>
                </c:pt>
                <c:pt idx="163">
                  <c:v>11322</c:v>
                </c:pt>
                <c:pt idx="164">
                  <c:v>11323</c:v>
                </c:pt>
                <c:pt idx="165">
                  <c:v>11324</c:v>
                </c:pt>
                <c:pt idx="166">
                  <c:v>11325</c:v>
                </c:pt>
                <c:pt idx="167">
                  <c:v>11326</c:v>
                </c:pt>
                <c:pt idx="168">
                  <c:v>11327</c:v>
                </c:pt>
                <c:pt idx="169">
                  <c:v>11328</c:v>
                </c:pt>
                <c:pt idx="170">
                  <c:v>11329</c:v>
                </c:pt>
                <c:pt idx="171">
                  <c:v>11330</c:v>
                </c:pt>
                <c:pt idx="172">
                  <c:v>11331</c:v>
                </c:pt>
                <c:pt idx="173">
                  <c:v>11332</c:v>
                </c:pt>
                <c:pt idx="174">
                  <c:v>11333</c:v>
                </c:pt>
                <c:pt idx="175">
                  <c:v>11334</c:v>
                </c:pt>
                <c:pt idx="176">
                  <c:v>11335</c:v>
                </c:pt>
                <c:pt idx="177">
                  <c:v>11336</c:v>
                </c:pt>
                <c:pt idx="178">
                  <c:v>11337</c:v>
                </c:pt>
                <c:pt idx="179">
                  <c:v>11338</c:v>
                </c:pt>
                <c:pt idx="180">
                  <c:v>11339</c:v>
                </c:pt>
                <c:pt idx="181">
                  <c:v>11340</c:v>
                </c:pt>
                <c:pt idx="182">
                  <c:v>11341</c:v>
                </c:pt>
                <c:pt idx="183">
                  <c:v>11342</c:v>
                </c:pt>
                <c:pt idx="184">
                  <c:v>11343</c:v>
                </c:pt>
                <c:pt idx="185">
                  <c:v>11344</c:v>
                </c:pt>
                <c:pt idx="186">
                  <c:v>11345</c:v>
                </c:pt>
                <c:pt idx="187">
                  <c:v>11346</c:v>
                </c:pt>
                <c:pt idx="188">
                  <c:v>11347</c:v>
                </c:pt>
                <c:pt idx="189">
                  <c:v>11348</c:v>
                </c:pt>
                <c:pt idx="190">
                  <c:v>11349</c:v>
                </c:pt>
                <c:pt idx="191">
                  <c:v>11350</c:v>
                </c:pt>
                <c:pt idx="192">
                  <c:v>11351</c:v>
                </c:pt>
                <c:pt idx="193">
                  <c:v>11352</c:v>
                </c:pt>
                <c:pt idx="194">
                  <c:v>11353</c:v>
                </c:pt>
                <c:pt idx="195">
                  <c:v>11354</c:v>
                </c:pt>
                <c:pt idx="196">
                  <c:v>11355</c:v>
                </c:pt>
                <c:pt idx="197">
                  <c:v>11356</c:v>
                </c:pt>
                <c:pt idx="198">
                  <c:v>11357</c:v>
                </c:pt>
                <c:pt idx="199">
                  <c:v>11358</c:v>
                </c:pt>
                <c:pt idx="200">
                  <c:v>11359</c:v>
                </c:pt>
                <c:pt idx="201">
                  <c:v>11360</c:v>
                </c:pt>
                <c:pt idx="202">
                  <c:v>11361</c:v>
                </c:pt>
                <c:pt idx="203">
                  <c:v>11362</c:v>
                </c:pt>
                <c:pt idx="204">
                  <c:v>11363</c:v>
                </c:pt>
                <c:pt idx="205">
                  <c:v>11364</c:v>
                </c:pt>
                <c:pt idx="206">
                  <c:v>11365</c:v>
                </c:pt>
                <c:pt idx="207">
                  <c:v>11366</c:v>
                </c:pt>
                <c:pt idx="208">
                  <c:v>11367</c:v>
                </c:pt>
                <c:pt idx="209">
                  <c:v>11368</c:v>
                </c:pt>
                <c:pt idx="210">
                  <c:v>11369</c:v>
                </c:pt>
                <c:pt idx="211">
                  <c:v>11370</c:v>
                </c:pt>
                <c:pt idx="212">
                  <c:v>11371</c:v>
                </c:pt>
                <c:pt idx="213">
                  <c:v>11372</c:v>
                </c:pt>
                <c:pt idx="214">
                  <c:v>11373</c:v>
                </c:pt>
                <c:pt idx="215">
                  <c:v>11374</c:v>
                </c:pt>
                <c:pt idx="216">
                  <c:v>11375</c:v>
                </c:pt>
                <c:pt idx="217">
                  <c:v>11376</c:v>
                </c:pt>
                <c:pt idx="218">
                  <c:v>11377</c:v>
                </c:pt>
                <c:pt idx="219">
                  <c:v>11378</c:v>
                </c:pt>
                <c:pt idx="220">
                  <c:v>11379</c:v>
                </c:pt>
                <c:pt idx="221">
                  <c:v>11380</c:v>
                </c:pt>
                <c:pt idx="222">
                  <c:v>11381</c:v>
                </c:pt>
                <c:pt idx="223">
                  <c:v>11382</c:v>
                </c:pt>
                <c:pt idx="224">
                  <c:v>11383</c:v>
                </c:pt>
                <c:pt idx="225">
                  <c:v>11384</c:v>
                </c:pt>
                <c:pt idx="226">
                  <c:v>11385</c:v>
                </c:pt>
                <c:pt idx="227">
                  <c:v>11386</c:v>
                </c:pt>
                <c:pt idx="228">
                  <c:v>11387</c:v>
                </c:pt>
                <c:pt idx="229">
                  <c:v>11388</c:v>
                </c:pt>
                <c:pt idx="230">
                  <c:v>11389</c:v>
                </c:pt>
                <c:pt idx="231">
                  <c:v>11390</c:v>
                </c:pt>
                <c:pt idx="232">
                  <c:v>11391</c:v>
                </c:pt>
                <c:pt idx="233">
                  <c:v>11392</c:v>
                </c:pt>
                <c:pt idx="234">
                  <c:v>11393</c:v>
                </c:pt>
                <c:pt idx="235">
                  <c:v>11394</c:v>
                </c:pt>
                <c:pt idx="236">
                  <c:v>11395</c:v>
                </c:pt>
                <c:pt idx="237">
                  <c:v>11396</c:v>
                </c:pt>
                <c:pt idx="238">
                  <c:v>11397</c:v>
                </c:pt>
                <c:pt idx="239">
                  <c:v>11398</c:v>
                </c:pt>
                <c:pt idx="240">
                  <c:v>11399</c:v>
                </c:pt>
                <c:pt idx="241">
                  <c:v>11400</c:v>
                </c:pt>
                <c:pt idx="242">
                  <c:v>11401</c:v>
                </c:pt>
                <c:pt idx="243">
                  <c:v>11402</c:v>
                </c:pt>
                <c:pt idx="244">
                  <c:v>11403</c:v>
                </c:pt>
                <c:pt idx="245">
                  <c:v>11404</c:v>
                </c:pt>
                <c:pt idx="246">
                  <c:v>11405</c:v>
                </c:pt>
                <c:pt idx="247">
                  <c:v>11406</c:v>
                </c:pt>
                <c:pt idx="248">
                  <c:v>11407</c:v>
                </c:pt>
                <c:pt idx="249">
                  <c:v>11408</c:v>
                </c:pt>
                <c:pt idx="250">
                  <c:v>11409</c:v>
                </c:pt>
                <c:pt idx="251">
                  <c:v>11410</c:v>
                </c:pt>
                <c:pt idx="252">
                  <c:v>11411</c:v>
                </c:pt>
                <c:pt idx="253">
                  <c:v>11412</c:v>
                </c:pt>
                <c:pt idx="254">
                  <c:v>11413</c:v>
                </c:pt>
                <c:pt idx="255">
                  <c:v>11414</c:v>
                </c:pt>
                <c:pt idx="256">
                  <c:v>11415</c:v>
                </c:pt>
                <c:pt idx="257">
                  <c:v>11416</c:v>
                </c:pt>
                <c:pt idx="258">
                  <c:v>11417</c:v>
                </c:pt>
                <c:pt idx="259">
                  <c:v>11418</c:v>
                </c:pt>
                <c:pt idx="260">
                  <c:v>11419</c:v>
                </c:pt>
                <c:pt idx="261">
                  <c:v>11420</c:v>
                </c:pt>
                <c:pt idx="262">
                  <c:v>11421</c:v>
                </c:pt>
                <c:pt idx="263">
                  <c:v>11422</c:v>
                </c:pt>
                <c:pt idx="264">
                  <c:v>11423</c:v>
                </c:pt>
                <c:pt idx="265">
                  <c:v>11424</c:v>
                </c:pt>
                <c:pt idx="266">
                  <c:v>11425</c:v>
                </c:pt>
                <c:pt idx="267">
                  <c:v>11426</c:v>
                </c:pt>
                <c:pt idx="268">
                  <c:v>11427</c:v>
                </c:pt>
                <c:pt idx="269">
                  <c:v>11428</c:v>
                </c:pt>
                <c:pt idx="270">
                  <c:v>11429</c:v>
                </c:pt>
                <c:pt idx="271">
                  <c:v>11430</c:v>
                </c:pt>
                <c:pt idx="272">
                  <c:v>11431</c:v>
                </c:pt>
                <c:pt idx="273">
                  <c:v>11432</c:v>
                </c:pt>
                <c:pt idx="274">
                  <c:v>11433</c:v>
                </c:pt>
                <c:pt idx="275">
                  <c:v>11434</c:v>
                </c:pt>
                <c:pt idx="276">
                  <c:v>11435</c:v>
                </c:pt>
                <c:pt idx="277">
                  <c:v>11436</c:v>
                </c:pt>
                <c:pt idx="278">
                  <c:v>11437</c:v>
                </c:pt>
                <c:pt idx="279">
                  <c:v>11438</c:v>
                </c:pt>
                <c:pt idx="280">
                  <c:v>11439</c:v>
                </c:pt>
                <c:pt idx="281">
                  <c:v>11440</c:v>
                </c:pt>
                <c:pt idx="282">
                  <c:v>11441</c:v>
                </c:pt>
                <c:pt idx="283">
                  <c:v>11442</c:v>
                </c:pt>
                <c:pt idx="284">
                  <c:v>11443</c:v>
                </c:pt>
                <c:pt idx="285">
                  <c:v>11444</c:v>
                </c:pt>
                <c:pt idx="286">
                  <c:v>11445</c:v>
                </c:pt>
                <c:pt idx="287">
                  <c:v>11446</c:v>
                </c:pt>
                <c:pt idx="288">
                  <c:v>11447</c:v>
                </c:pt>
                <c:pt idx="289">
                  <c:v>11448</c:v>
                </c:pt>
                <c:pt idx="290">
                  <c:v>11449</c:v>
                </c:pt>
                <c:pt idx="291">
                  <c:v>11450</c:v>
                </c:pt>
                <c:pt idx="292">
                  <c:v>11451</c:v>
                </c:pt>
                <c:pt idx="293">
                  <c:v>11452</c:v>
                </c:pt>
                <c:pt idx="294">
                  <c:v>11453</c:v>
                </c:pt>
                <c:pt idx="295">
                  <c:v>11454</c:v>
                </c:pt>
                <c:pt idx="296">
                  <c:v>11455</c:v>
                </c:pt>
                <c:pt idx="297">
                  <c:v>11456</c:v>
                </c:pt>
                <c:pt idx="298">
                  <c:v>11457</c:v>
                </c:pt>
                <c:pt idx="299">
                  <c:v>11458</c:v>
                </c:pt>
                <c:pt idx="300">
                  <c:v>11459</c:v>
                </c:pt>
                <c:pt idx="301">
                  <c:v>11460</c:v>
                </c:pt>
                <c:pt idx="302">
                  <c:v>11461</c:v>
                </c:pt>
                <c:pt idx="303">
                  <c:v>11462</c:v>
                </c:pt>
                <c:pt idx="304">
                  <c:v>11463</c:v>
                </c:pt>
                <c:pt idx="305">
                  <c:v>11464</c:v>
                </c:pt>
                <c:pt idx="306">
                  <c:v>11465</c:v>
                </c:pt>
                <c:pt idx="307">
                  <c:v>11466</c:v>
                </c:pt>
                <c:pt idx="308">
                  <c:v>11467</c:v>
                </c:pt>
                <c:pt idx="309">
                  <c:v>11468</c:v>
                </c:pt>
                <c:pt idx="310">
                  <c:v>11469</c:v>
                </c:pt>
                <c:pt idx="311">
                  <c:v>11470</c:v>
                </c:pt>
                <c:pt idx="312">
                  <c:v>11471</c:v>
                </c:pt>
                <c:pt idx="313">
                  <c:v>11472</c:v>
                </c:pt>
                <c:pt idx="314">
                  <c:v>11473</c:v>
                </c:pt>
                <c:pt idx="315">
                  <c:v>11474</c:v>
                </c:pt>
                <c:pt idx="316">
                  <c:v>11475</c:v>
                </c:pt>
                <c:pt idx="317">
                  <c:v>11476</c:v>
                </c:pt>
                <c:pt idx="318">
                  <c:v>11477</c:v>
                </c:pt>
                <c:pt idx="319">
                  <c:v>11478</c:v>
                </c:pt>
                <c:pt idx="320">
                  <c:v>11479</c:v>
                </c:pt>
                <c:pt idx="321">
                  <c:v>11480</c:v>
                </c:pt>
                <c:pt idx="322">
                  <c:v>11481</c:v>
                </c:pt>
                <c:pt idx="323">
                  <c:v>11482</c:v>
                </c:pt>
                <c:pt idx="324">
                  <c:v>11483</c:v>
                </c:pt>
                <c:pt idx="325">
                  <c:v>11484</c:v>
                </c:pt>
                <c:pt idx="326">
                  <c:v>11485</c:v>
                </c:pt>
                <c:pt idx="327">
                  <c:v>11486</c:v>
                </c:pt>
                <c:pt idx="328">
                  <c:v>11487</c:v>
                </c:pt>
                <c:pt idx="329">
                  <c:v>11488</c:v>
                </c:pt>
                <c:pt idx="330">
                  <c:v>11489</c:v>
                </c:pt>
                <c:pt idx="331">
                  <c:v>11490</c:v>
                </c:pt>
                <c:pt idx="332">
                  <c:v>11491</c:v>
                </c:pt>
                <c:pt idx="333">
                  <c:v>11492</c:v>
                </c:pt>
                <c:pt idx="334">
                  <c:v>11493</c:v>
                </c:pt>
                <c:pt idx="335">
                  <c:v>11494</c:v>
                </c:pt>
                <c:pt idx="336">
                  <c:v>11495</c:v>
                </c:pt>
                <c:pt idx="337">
                  <c:v>11496</c:v>
                </c:pt>
                <c:pt idx="338">
                  <c:v>11497</c:v>
                </c:pt>
                <c:pt idx="339">
                  <c:v>11498</c:v>
                </c:pt>
                <c:pt idx="340">
                  <c:v>11499</c:v>
                </c:pt>
                <c:pt idx="341">
                  <c:v>11500</c:v>
                </c:pt>
                <c:pt idx="342">
                  <c:v>11501</c:v>
                </c:pt>
                <c:pt idx="343">
                  <c:v>11502</c:v>
                </c:pt>
                <c:pt idx="344">
                  <c:v>11503</c:v>
                </c:pt>
                <c:pt idx="345">
                  <c:v>11504</c:v>
                </c:pt>
                <c:pt idx="346">
                  <c:v>11505</c:v>
                </c:pt>
                <c:pt idx="347">
                  <c:v>11506</c:v>
                </c:pt>
                <c:pt idx="348">
                  <c:v>11507</c:v>
                </c:pt>
                <c:pt idx="349">
                  <c:v>11508</c:v>
                </c:pt>
                <c:pt idx="350">
                  <c:v>11509</c:v>
                </c:pt>
                <c:pt idx="351">
                  <c:v>11510</c:v>
                </c:pt>
                <c:pt idx="352">
                  <c:v>11511</c:v>
                </c:pt>
                <c:pt idx="353">
                  <c:v>11512</c:v>
                </c:pt>
                <c:pt idx="354">
                  <c:v>11513</c:v>
                </c:pt>
                <c:pt idx="355">
                  <c:v>11514</c:v>
                </c:pt>
                <c:pt idx="356">
                  <c:v>11515</c:v>
                </c:pt>
                <c:pt idx="357">
                  <c:v>11516</c:v>
                </c:pt>
                <c:pt idx="358">
                  <c:v>11517</c:v>
                </c:pt>
                <c:pt idx="359">
                  <c:v>11518</c:v>
                </c:pt>
                <c:pt idx="360">
                  <c:v>11519</c:v>
                </c:pt>
                <c:pt idx="361">
                  <c:v>11520</c:v>
                </c:pt>
                <c:pt idx="362">
                  <c:v>11521</c:v>
                </c:pt>
                <c:pt idx="363">
                  <c:v>11522</c:v>
                </c:pt>
                <c:pt idx="364">
                  <c:v>11523</c:v>
                </c:pt>
                <c:pt idx="365">
                  <c:v>11524</c:v>
                </c:pt>
                <c:pt idx="366">
                  <c:v>11525</c:v>
                </c:pt>
                <c:pt idx="367">
                  <c:v>11526</c:v>
                </c:pt>
                <c:pt idx="368">
                  <c:v>11527</c:v>
                </c:pt>
                <c:pt idx="369">
                  <c:v>11528</c:v>
                </c:pt>
                <c:pt idx="370">
                  <c:v>11529</c:v>
                </c:pt>
                <c:pt idx="371">
                  <c:v>11530</c:v>
                </c:pt>
                <c:pt idx="372">
                  <c:v>11531</c:v>
                </c:pt>
                <c:pt idx="373">
                  <c:v>11532</c:v>
                </c:pt>
                <c:pt idx="374">
                  <c:v>11533</c:v>
                </c:pt>
                <c:pt idx="375">
                  <c:v>11534</c:v>
                </c:pt>
                <c:pt idx="376">
                  <c:v>11535</c:v>
                </c:pt>
                <c:pt idx="377">
                  <c:v>11536</c:v>
                </c:pt>
                <c:pt idx="378">
                  <c:v>11537</c:v>
                </c:pt>
                <c:pt idx="379">
                  <c:v>11538</c:v>
                </c:pt>
                <c:pt idx="380">
                  <c:v>11539</c:v>
                </c:pt>
                <c:pt idx="381">
                  <c:v>11540</c:v>
                </c:pt>
                <c:pt idx="382">
                  <c:v>11541</c:v>
                </c:pt>
                <c:pt idx="383">
                  <c:v>11542</c:v>
                </c:pt>
                <c:pt idx="384">
                  <c:v>11543</c:v>
                </c:pt>
                <c:pt idx="385">
                  <c:v>11544</c:v>
                </c:pt>
                <c:pt idx="386">
                  <c:v>11545</c:v>
                </c:pt>
                <c:pt idx="387">
                  <c:v>11546</c:v>
                </c:pt>
                <c:pt idx="388">
                  <c:v>11547</c:v>
                </c:pt>
                <c:pt idx="389">
                  <c:v>11548</c:v>
                </c:pt>
                <c:pt idx="390">
                  <c:v>11549</c:v>
                </c:pt>
                <c:pt idx="391">
                  <c:v>11550</c:v>
                </c:pt>
                <c:pt idx="392">
                  <c:v>11551</c:v>
                </c:pt>
                <c:pt idx="393">
                  <c:v>11552</c:v>
                </c:pt>
                <c:pt idx="394">
                  <c:v>11553</c:v>
                </c:pt>
                <c:pt idx="395">
                  <c:v>11554</c:v>
                </c:pt>
                <c:pt idx="396">
                  <c:v>11555</c:v>
                </c:pt>
                <c:pt idx="397">
                  <c:v>11556</c:v>
                </c:pt>
                <c:pt idx="398">
                  <c:v>11557</c:v>
                </c:pt>
                <c:pt idx="399">
                  <c:v>11558</c:v>
                </c:pt>
                <c:pt idx="400">
                  <c:v>11559</c:v>
                </c:pt>
                <c:pt idx="401">
                  <c:v>11560</c:v>
                </c:pt>
                <c:pt idx="402">
                  <c:v>11561</c:v>
                </c:pt>
                <c:pt idx="403">
                  <c:v>11562</c:v>
                </c:pt>
                <c:pt idx="404">
                  <c:v>11563</c:v>
                </c:pt>
                <c:pt idx="405">
                  <c:v>11564</c:v>
                </c:pt>
                <c:pt idx="406">
                  <c:v>11565</c:v>
                </c:pt>
                <c:pt idx="407">
                  <c:v>11566</c:v>
                </c:pt>
                <c:pt idx="408">
                  <c:v>11567</c:v>
                </c:pt>
                <c:pt idx="409">
                  <c:v>11568</c:v>
                </c:pt>
                <c:pt idx="410">
                  <c:v>11569</c:v>
                </c:pt>
                <c:pt idx="411">
                  <c:v>11570</c:v>
                </c:pt>
                <c:pt idx="412">
                  <c:v>11571</c:v>
                </c:pt>
                <c:pt idx="413">
                  <c:v>11572</c:v>
                </c:pt>
                <c:pt idx="414">
                  <c:v>11573</c:v>
                </c:pt>
                <c:pt idx="415">
                  <c:v>11574</c:v>
                </c:pt>
                <c:pt idx="416">
                  <c:v>11575</c:v>
                </c:pt>
                <c:pt idx="417">
                  <c:v>11576</c:v>
                </c:pt>
                <c:pt idx="418">
                  <c:v>11577</c:v>
                </c:pt>
                <c:pt idx="419">
                  <c:v>11578</c:v>
                </c:pt>
                <c:pt idx="420">
                  <c:v>11579</c:v>
                </c:pt>
                <c:pt idx="421">
                  <c:v>11580</c:v>
                </c:pt>
                <c:pt idx="422">
                  <c:v>11581</c:v>
                </c:pt>
                <c:pt idx="423">
                  <c:v>11582</c:v>
                </c:pt>
                <c:pt idx="424">
                  <c:v>11583</c:v>
                </c:pt>
                <c:pt idx="425">
                  <c:v>11584</c:v>
                </c:pt>
                <c:pt idx="426">
                  <c:v>11585</c:v>
                </c:pt>
                <c:pt idx="427">
                  <c:v>11586</c:v>
                </c:pt>
                <c:pt idx="428">
                  <c:v>11587</c:v>
                </c:pt>
                <c:pt idx="429">
                  <c:v>11588</c:v>
                </c:pt>
                <c:pt idx="430">
                  <c:v>11589</c:v>
                </c:pt>
                <c:pt idx="431">
                  <c:v>11590</c:v>
                </c:pt>
                <c:pt idx="432">
                  <c:v>11591</c:v>
                </c:pt>
                <c:pt idx="433">
                  <c:v>11592</c:v>
                </c:pt>
                <c:pt idx="434">
                  <c:v>11593</c:v>
                </c:pt>
                <c:pt idx="435">
                  <c:v>11594</c:v>
                </c:pt>
                <c:pt idx="436">
                  <c:v>11595</c:v>
                </c:pt>
                <c:pt idx="437">
                  <c:v>11596</c:v>
                </c:pt>
                <c:pt idx="438">
                  <c:v>11597</c:v>
                </c:pt>
                <c:pt idx="439">
                  <c:v>11598</c:v>
                </c:pt>
                <c:pt idx="440">
                  <c:v>11599</c:v>
                </c:pt>
                <c:pt idx="441">
                  <c:v>11600</c:v>
                </c:pt>
                <c:pt idx="442">
                  <c:v>11601</c:v>
                </c:pt>
                <c:pt idx="443">
                  <c:v>11602</c:v>
                </c:pt>
                <c:pt idx="444">
                  <c:v>11603</c:v>
                </c:pt>
                <c:pt idx="445">
                  <c:v>11604</c:v>
                </c:pt>
                <c:pt idx="446">
                  <c:v>11605</c:v>
                </c:pt>
                <c:pt idx="447">
                  <c:v>11606</c:v>
                </c:pt>
                <c:pt idx="448">
                  <c:v>11607</c:v>
                </c:pt>
                <c:pt idx="449">
                  <c:v>11608</c:v>
                </c:pt>
                <c:pt idx="450">
                  <c:v>11609</c:v>
                </c:pt>
                <c:pt idx="451">
                  <c:v>11610</c:v>
                </c:pt>
                <c:pt idx="452">
                  <c:v>11611</c:v>
                </c:pt>
                <c:pt idx="453">
                  <c:v>11612</c:v>
                </c:pt>
                <c:pt idx="454">
                  <c:v>11613</c:v>
                </c:pt>
                <c:pt idx="455">
                  <c:v>11614</c:v>
                </c:pt>
                <c:pt idx="456">
                  <c:v>11615</c:v>
                </c:pt>
                <c:pt idx="457">
                  <c:v>11616</c:v>
                </c:pt>
                <c:pt idx="458">
                  <c:v>11617</c:v>
                </c:pt>
                <c:pt idx="459">
                  <c:v>11618</c:v>
                </c:pt>
                <c:pt idx="460">
                  <c:v>11619</c:v>
                </c:pt>
                <c:pt idx="461">
                  <c:v>11620</c:v>
                </c:pt>
                <c:pt idx="462">
                  <c:v>11621</c:v>
                </c:pt>
                <c:pt idx="463">
                  <c:v>11622</c:v>
                </c:pt>
                <c:pt idx="464">
                  <c:v>11623</c:v>
                </c:pt>
                <c:pt idx="465">
                  <c:v>11624</c:v>
                </c:pt>
                <c:pt idx="466">
                  <c:v>11625</c:v>
                </c:pt>
                <c:pt idx="467">
                  <c:v>11626</c:v>
                </c:pt>
                <c:pt idx="468">
                  <c:v>11627</c:v>
                </c:pt>
                <c:pt idx="469">
                  <c:v>11628</c:v>
                </c:pt>
                <c:pt idx="470">
                  <c:v>11629</c:v>
                </c:pt>
                <c:pt idx="471">
                  <c:v>11630</c:v>
                </c:pt>
                <c:pt idx="472">
                  <c:v>11631</c:v>
                </c:pt>
                <c:pt idx="473">
                  <c:v>11632</c:v>
                </c:pt>
                <c:pt idx="474">
                  <c:v>11633</c:v>
                </c:pt>
                <c:pt idx="475">
                  <c:v>11634</c:v>
                </c:pt>
                <c:pt idx="476">
                  <c:v>11635</c:v>
                </c:pt>
                <c:pt idx="477">
                  <c:v>11636</c:v>
                </c:pt>
                <c:pt idx="478">
                  <c:v>11637</c:v>
                </c:pt>
                <c:pt idx="479">
                  <c:v>11638</c:v>
                </c:pt>
                <c:pt idx="480">
                  <c:v>11639</c:v>
                </c:pt>
                <c:pt idx="481">
                  <c:v>11640</c:v>
                </c:pt>
                <c:pt idx="482">
                  <c:v>11641</c:v>
                </c:pt>
                <c:pt idx="483">
                  <c:v>11642</c:v>
                </c:pt>
                <c:pt idx="484">
                  <c:v>11643</c:v>
                </c:pt>
                <c:pt idx="485">
                  <c:v>11644</c:v>
                </c:pt>
                <c:pt idx="486">
                  <c:v>11645</c:v>
                </c:pt>
                <c:pt idx="487">
                  <c:v>11646</c:v>
                </c:pt>
                <c:pt idx="488">
                  <c:v>11647</c:v>
                </c:pt>
                <c:pt idx="489">
                  <c:v>11648</c:v>
                </c:pt>
                <c:pt idx="490">
                  <c:v>11649</c:v>
                </c:pt>
                <c:pt idx="491">
                  <c:v>11650</c:v>
                </c:pt>
                <c:pt idx="492">
                  <c:v>11651</c:v>
                </c:pt>
                <c:pt idx="493">
                  <c:v>11652</c:v>
                </c:pt>
                <c:pt idx="494">
                  <c:v>11653</c:v>
                </c:pt>
                <c:pt idx="495">
                  <c:v>11654</c:v>
                </c:pt>
                <c:pt idx="496">
                  <c:v>11655</c:v>
                </c:pt>
                <c:pt idx="497">
                  <c:v>11656</c:v>
                </c:pt>
                <c:pt idx="498">
                  <c:v>11657</c:v>
                </c:pt>
                <c:pt idx="499">
                  <c:v>11658</c:v>
                </c:pt>
                <c:pt idx="500">
                  <c:v>11659</c:v>
                </c:pt>
                <c:pt idx="501">
                  <c:v>11660</c:v>
                </c:pt>
                <c:pt idx="502">
                  <c:v>11661</c:v>
                </c:pt>
                <c:pt idx="503">
                  <c:v>11662</c:v>
                </c:pt>
                <c:pt idx="504">
                  <c:v>11663</c:v>
                </c:pt>
                <c:pt idx="505">
                  <c:v>11664</c:v>
                </c:pt>
                <c:pt idx="506">
                  <c:v>11665</c:v>
                </c:pt>
                <c:pt idx="507">
                  <c:v>11666</c:v>
                </c:pt>
                <c:pt idx="508">
                  <c:v>11667</c:v>
                </c:pt>
                <c:pt idx="509">
                  <c:v>11668</c:v>
                </c:pt>
                <c:pt idx="510">
                  <c:v>11669</c:v>
                </c:pt>
                <c:pt idx="511">
                  <c:v>11670</c:v>
                </c:pt>
                <c:pt idx="512">
                  <c:v>11671</c:v>
                </c:pt>
                <c:pt idx="513">
                  <c:v>11672</c:v>
                </c:pt>
                <c:pt idx="514">
                  <c:v>11673</c:v>
                </c:pt>
                <c:pt idx="515">
                  <c:v>11674</c:v>
                </c:pt>
                <c:pt idx="516">
                  <c:v>11675</c:v>
                </c:pt>
                <c:pt idx="517">
                  <c:v>11676</c:v>
                </c:pt>
                <c:pt idx="518">
                  <c:v>11677</c:v>
                </c:pt>
                <c:pt idx="519">
                  <c:v>11678</c:v>
                </c:pt>
                <c:pt idx="520">
                  <c:v>11679</c:v>
                </c:pt>
                <c:pt idx="521">
                  <c:v>11680</c:v>
                </c:pt>
                <c:pt idx="522">
                  <c:v>11681</c:v>
                </c:pt>
                <c:pt idx="523">
                  <c:v>11682</c:v>
                </c:pt>
                <c:pt idx="524">
                  <c:v>11683</c:v>
                </c:pt>
                <c:pt idx="525">
                  <c:v>11684</c:v>
                </c:pt>
                <c:pt idx="526">
                  <c:v>11685</c:v>
                </c:pt>
                <c:pt idx="527">
                  <c:v>11686</c:v>
                </c:pt>
                <c:pt idx="528">
                  <c:v>11687</c:v>
                </c:pt>
                <c:pt idx="529">
                  <c:v>11688</c:v>
                </c:pt>
                <c:pt idx="530">
                  <c:v>11689</c:v>
                </c:pt>
                <c:pt idx="531">
                  <c:v>11690</c:v>
                </c:pt>
                <c:pt idx="532">
                  <c:v>11691</c:v>
                </c:pt>
                <c:pt idx="533">
                  <c:v>11692</c:v>
                </c:pt>
                <c:pt idx="534">
                  <c:v>11693</c:v>
                </c:pt>
                <c:pt idx="535">
                  <c:v>11694</c:v>
                </c:pt>
                <c:pt idx="536">
                  <c:v>11695</c:v>
                </c:pt>
                <c:pt idx="537">
                  <c:v>11696</c:v>
                </c:pt>
                <c:pt idx="538">
                  <c:v>11697</c:v>
                </c:pt>
                <c:pt idx="539">
                  <c:v>11698</c:v>
                </c:pt>
                <c:pt idx="540">
                  <c:v>11699</c:v>
                </c:pt>
                <c:pt idx="541">
                  <c:v>11700</c:v>
                </c:pt>
                <c:pt idx="542">
                  <c:v>11701</c:v>
                </c:pt>
                <c:pt idx="543">
                  <c:v>11702</c:v>
                </c:pt>
                <c:pt idx="544">
                  <c:v>11703</c:v>
                </c:pt>
                <c:pt idx="545">
                  <c:v>11704</c:v>
                </c:pt>
                <c:pt idx="546">
                  <c:v>11705</c:v>
                </c:pt>
                <c:pt idx="547">
                  <c:v>11706</c:v>
                </c:pt>
                <c:pt idx="548">
                  <c:v>11707</c:v>
                </c:pt>
                <c:pt idx="549">
                  <c:v>11708</c:v>
                </c:pt>
                <c:pt idx="550">
                  <c:v>11709</c:v>
                </c:pt>
                <c:pt idx="551">
                  <c:v>11710</c:v>
                </c:pt>
                <c:pt idx="552">
                  <c:v>11711</c:v>
                </c:pt>
                <c:pt idx="553">
                  <c:v>11712</c:v>
                </c:pt>
                <c:pt idx="554">
                  <c:v>11713</c:v>
                </c:pt>
                <c:pt idx="555">
                  <c:v>11714</c:v>
                </c:pt>
                <c:pt idx="556">
                  <c:v>11715</c:v>
                </c:pt>
                <c:pt idx="557">
                  <c:v>11716</c:v>
                </c:pt>
                <c:pt idx="558">
                  <c:v>11717</c:v>
                </c:pt>
                <c:pt idx="559">
                  <c:v>11718</c:v>
                </c:pt>
                <c:pt idx="560">
                  <c:v>11719</c:v>
                </c:pt>
                <c:pt idx="561">
                  <c:v>11720</c:v>
                </c:pt>
                <c:pt idx="562">
                  <c:v>11721</c:v>
                </c:pt>
                <c:pt idx="563">
                  <c:v>11722</c:v>
                </c:pt>
                <c:pt idx="564">
                  <c:v>11723</c:v>
                </c:pt>
                <c:pt idx="565">
                  <c:v>11724</c:v>
                </c:pt>
                <c:pt idx="566">
                  <c:v>11725</c:v>
                </c:pt>
                <c:pt idx="567">
                  <c:v>11726</c:v>
                </c:pt>
                <c:pt idx="568">
                  <c:v>11727</c:v>
                </c:pt>
                <c:pt idx="569">
                  <c:v>11728</c:v>
                </c:pt>
                <c:pt idx="570">
                  <c:v>11729</c:v>
                </c:pt>
                <c:pt idx="571">
                  <c:v>11730</c:v>
                </c:pt>
                <c:pt idx="572">
                  <c:v>11731</c:v>
                </c:pt>
                <c:pt idx="573">
                  <c:v>11732</c:v>
                </c:pt>
                <c:pt idx="574">
                  <c:v>11733</c:v>
                </c:pt>
                <c:pt idx="575">
                  <c:v>11734</c:v>
                </c:pt>
                <c:pt idx="576">
                  <c:v>11735</c:v>
                </c:pt>
                <c:pt idx="577">
                  <c:v>11736</c:v>
                </c:pt>
                <c:pt idx="578">
                  <c:v>11737</c:v>
                </c:pt>
                <c:pt idx="579">
                  <c:v>11738</c:v>
                </c:pt>
                <c:pt idx="580">
                  <c:v>11739</c:v>
                </c:pt>
                <c:pt idx="581">
                  <c:v>11740</c:v>
                </c:pt>
                <c:pt idx="582">
                  <c:v>11741</c:v>
                </c:pt>
                <c:pt idx="583">
                  <c:v>11742</c:v>
                </c:pt>
                <c:pt idx="584">
                  <c:v>11743</c:v>
                </c:pt>
                <c:pt idx="585">
                  <c:v>11744</c:v>
                </c:pt>
                <c:pt idx="586">
                  <c:v>11745</c:v>
                </c:pt>
                <c:pt idx="587">
                  <c:v>11746</c:v>
                </c:pt>
                <c:pt idx="588">
                  <c:v>11747</c:v>
                </c:pt>
                <c:pt idx="589">
                  <c:v>11748</c:v>
                </c:pt>
                <c:pt idx="590">
                  <c:v>11749</c:v>
                </c:pt>
                <c:pt idx="591">
                  <c:v>11750</c:v>
                </c:pt>
                <c:pt idx="592">
                  <c:v>11751</c:v>
                </c:pt>
                <c:pt idx="593">
                  <c:v>11752</c:v>
                </c:pt>
                <c:pt idx="594">
                  <c:v>11753</c:v>
                </c:pt>
                <c:pt idx="595">
                  <c:v>11754</c:v>
                </c:pt>
                <c:pt idx="596">
                  <c:v>11755</c:v>
                </c:pt>
                <c:pt idx="597">
                  <c:v>11756</c:v>
                </c:pt>
                <c:pt idx="598">
                  <c:v>11757</c:v>
                </c:pt>
                <c:pt idx="599">
                  <c:v>11758</c:v>
                </c:pt>
                <c:pt idx="600">
                  <c:v>11759</c:v>
                </c:pt>
                <c:pt idx="601">
                  <c:v>11760</c:v>
                </c:pt>
                <c:pt idx="602">
                  <c:v>11761</c:v>
                </c:pt>
                <c:pt idx="603">
                  <c:v>11762</c:v>
                </c:pt>
                <c:pt idx="604">
                  <c:v>11763</c:v>
                </c:pt>
                <c:pt idx="605">
                  <c:v>11764</c:v>
                </c:pt>
                <c:pt idx="606">
                  <c:v>11765</c:v>
                </c:pt>
                <c:pt idx="607">
                  <c:v>11766</c:v>
                </c:pt>
                <c:pt idx="608">
                  <c:v>11767</c:v>
                </c:pt>
                <c:pt idx="609">
                  <c:v>11768</c:v>
                </c:pt>
                <c:pt idx="610">
                  <c:v>11769</c:v>
                </c:pt>
                <c:pt idx="611">
                  <c:v>11770</c:v>
                </c:pt>
                <c:pt idx="612">
                  <c:v>11771</c:v>
                </c:pt>
                <c:pt idx="613">
                  <c:v>11772</c:v>
                </c:pt>
                <c:pt idx="614">
                  <c:v>11773</c:v>
                </c:pt>
                <c:pt idx="615">
                  <c:v>11774</c:v>
                </c:pt>
                <c:pt idx="616">
                  <c:v>11775</c:v>
                </c:pt>
                <c:pt idx="617">
                  <c:v>11776</c:v>
                </c:pt>
                <c:pt idx="618">
                  <c:v>11777</c:v>
                </c:pt>
                <c:pt idx="619">
                  <c:v>11778</c:v>
                </c:pt>
                <c:pt idx="620">
                  <c:v>11779</c:v>
                </c:pt>
                <c:pt idx="621">
                  <c:v>11780</c:v>
                </c:pt>
                <c:pt idx="622">
                  <c:v>11781</c:v>
                </c:pt>
                <c:pt idx="623">
                  <c:v>11782</c:v>
                </c:pt>
                <c:pt idx="624">
                  <c:v>11783</c:v>
                </c:pt>
                <c:pt idx="625">
                  <c:v>11784</c:v>
                </c:pt>
                <c:pt idx="626">
                  <c:v>11785</c:v>
                </c:pt>
                <c:pt idx="627">
                  <c:v>11786</c:v>
                </c:pt>
                <c:pt idx="628">
                  <c:v>11787</c:v>
                </c:pt>
                <c:pt idx="629">
                  <c:v>11788</c:v>
                </c:pt>
                <c:pt idx="630">
                  <c:v>11789</c:v>
                </c:pt>
                <c:pt idx="631">
                  <c:v>11790</c:v>
                </c:pt>
                <c:pt idx="632">
                  <c:v>11791</c:v>
                </c:pt>
                <c:pt idx="633">
                  <c:v>11792</c:v>
                </c:pt>
                <c:pt idx="634">
                  <c:v>11793</c:v>
                </c:pt>
                <c:pt idx="635">
                  <c:v>11794</c:v>
                </c:pt>
                <c:pt idx="636">
                  <c:v>11795</c:v>
                </c:pt>
                <c:pt idx="637">
                  <c:v>11796</c:v>
                </c:pt>
                <c:pt idx="638">
                  <c:v>11797</c:v>
                </c:pt>
                <c:pt idx="639">
                  <c:v>11798</c:v>
                </c:pt>
                <c:pt idx="640">
                  <c:v>11799</c:v>
                </c:pt>
                <c:pt idx="641">
                  <c:v>11800</c:v>
                </c:pt>
                <c:pt idx="642">
                  <c:v>11801</c:v>
                </c:pt>
                <c:pt idx="643">
                  <c:v>11802</c:v>
                </c:pt>
                <c:pt idx="644">
                  <c:v>11803</c:v>
                </c:pt>
                <c:pt idx="645">
                  <c:v>11804</c:v>
                </c:pt>
                <c:pt idx="646">
                  <c:v>11805</c:v>
                </c:pt>
                <c:pt idx="647">
                  <c:v>11806</c:v>
                </c:pt>
                <c:pt idx="648">
                  <c:v>11807</c:v>
                </c:pt>
                <c:pt idx="649">
                  <c:v>11808</c:v>
                </c:pt>
                <c:pt idx="650">
                  <c:v>11809</c:v>
                </c:pt>
                <c:pt idx="651">
                  <c:v>11810</c:v>
                </c:pt>
                <c:pt idx="652">
                  <c:v>11811</c:v>
                </c:pt>
                <c:pt idx="653">
                  <c:v>11812</c:v>
                </c:pt>
                <c:pt idx="654">
                  <c:v>11813</c:v>
                </c:pt>
                <c:pt idx="655">
                  <c:v>11814</c:v>
                </c:pt>
                <c:pt idx="656">
                  <c:v>11815</c:v>
                </c:pt>
                <c:pt idx="657">
                  <c:v>11816</c:v>
                </c:pt>
                <c:pt idx="658">
                  <c:v>11817</c:v>
                </c:pt>
                <c:pt idx="659">
                  <c:v>11818</c:v>
                </c:pt>
                <c:pt idx="660">
                  <c:v>11819</c:v>
                </c:pt>
                <c:pt idx="661">
                  <c:v>11820</c:v>
                </c:pt>
                <c:pt idx="662">
                  <c:v>11821</c:v>
                </c:pt>
                <c:pt idx="663">
                  <c:v>11822</c:v>
                </c:pt>
                <c:pt idx="664">
                  <c:v>11823</c:v>
                </c:pt>
                <c:pt idx="665">
                  <c:v>11824</c:v>
                </c:pt>
                <c:pt idx="666">
                  <c:v>11825</c:v>
                </c:pt>
                <c:pt idx="667">
                  <c:v>11826</c:v>
                </c:pt>
                <c:pt idx="668">
                  <c:v>11827</c:v>
                </c:pt>
                <c:pt idx="669">
                  <c:v>11828</c:v>
                </c:pt>
                <c:pt idx="670">
                  <c:v>11829</c:v>
                </c:pt>
                <c:pt idx="671">
                  <c:v>11830</c:v>
                </c:pt>
                <c:pt idx="672">
                  <c:v>11831</c:v>
                </c:pt>
                <c:pt idx="673">
                  <c:v>11832</c:v>
                </c:pt>
                <c:pt idx="674">
                  <c:v>11833</c:v>
                </c:pt>
                <c:pt idx="675">
                  <c:v>11834</c:v>
                </c:pt>
                <c:pt idx="676">
                  <c:v>11835</c:v>
                </c:pt>
                <c:pt idx="677">
                  <c:v>11836</c:v>
                </c:pt>
                <c:pt idx="678">
                  <c:v>11837</c:v>
                </c:pt>
                <c:pt idx="679">
                  <c:v>11838</c:v>
                </c:pt>
                <c:pt idx="680">
                  <c:v>11839</c:v>
                </c:pt>
                <c:pt idx="681">
                  <c:v>11840</c:v>
                </c:pt>
                <c:pt idx="682">
                  <c:v>11841</c:v>
                </c:pt>
                <c:pt idx="683">
                  <c:v>11842</c:v>
                </c:pt>
                <c:pt idx="684">
                  <c:v>11843</c:v>
                </c:pt>
                <c:pt idx="685">
                  <c:v>11844</c:v>
                </c:pt>
                <c:pt idx="686">
                  <c:v>11845</c:v>
                </c:pt>
                <c:pt idx="687">
                  <c:v>11846</c:v>
                </c:pt>
                <c:pt idx="688">
                  <c:v>11847</c:v>
                </c:pt>
                <c:pt idx="689">
                  <c:v>11848</c:v>
                </c:pt>
                <c:pt idx="690">
                  <c:v>11849</c:v>
                </c:pt>
                <c:pt idx="691">
                  <c:v>11850</c:v>
                </c:pt>
                <c:pt idx="692">
                  <c:v>11851</c:v>
                </c:pt>
                <c:pt idx="693">
                  <c:v>11852</c:v>
                </c:pt>
                <c:pt idx="694">
                  <c:v>11853</c:v>
                </c:pt>
                <c:pt idx="695">
                  <c:v>11854</c:v>
                </c:pt>
                <c:pt idx="696">
                  <c:v>11855</c:v>
                </c:pt>
                <c:pt idx="697">
                  <c:v>11856</c:v>
                </c:pt>
                <c:pt idx="698">
                  <c:v>11857</c:v>
                </c:pt>
                <c:pt idx="699">
                  <c:v>11858</c:v>
                </c:pt>
                <c:pt idx="700">
                  <c:v>11859</c:v>
                </c:pt>
                <c:pt idx="701">
                  <c:v>11860</c:v>
                </c:pt>
                <c:pt idx="702">
                  <c:v>11861</c:v>
                </c:pt>
                <c:pt idx="703">
                  <c:v>11862</c:v>
                </c:pt>
                <c:pt idx="704">
                  <c:v>11863</c:v>
                </c:pt>
                <c:pt idx="705">
                  <c:v>11864</c:v>
                </c:pt>
                <c:pt idx="706">
                  <c:v>11865</c:v>
                </c:pt>
                <c:pt idx="707">
                  <c:v>11866</c:v>
                </c:pt>
                <c:pt idx="708">
                  <c:v>11867</c:v>
                </c:pt>
                <c:pt idx="709">
                  <c:v>11868</c:v>
                </c:pt>
                <c:pt idx="710">
                  <c:v>11869</c:v>
                </c:pt>
                <c:pt idx="711">
                  <c:v>11870</c:v>
                </c:pt>
                <c:pt idx="712">
                  <c:v>11871</c:v>
                </c:pt>
                <c:pt idx="713">
                  <c:v>11872</c:v>
                </c:pt>
                <c:pt idx="714">
                  <c:v>11873</c:v>
                </c:pt>
                <c:pt idx="715">
                  <c:v>11874</c:v>
                </c:pt>
                <c:pt idx="716">
                  <c:v>11875</c:v>
                </c:pt>
                <c:pt idx="717">
                  <c:v>11876</c:v>
                </c:pt>
                <c:pt idx="718">
                  <c:v>11877</c:v>
                </c:pt>
                <c:pt idx="719">
                  <c:v>11878</c:v>
                </c:pt>
                <c:pt idx="720">
                  <c:v>11879</c:v>
                </c:pt>
                <c:pt idx="721">
                  <c:v>11880</c:v>
                </c:pt>
                <c:pt idx="722">
                  <c:v>11881</c:v>
                </c:pt>
                <c:pt idx="723">
                  <c:v>11882</c:v>
                </c:pt>
                <c:pt idx="724">
                  <c:v>11883</c:v>
                </c:pt>
                <c:pt idx="725">
                  <c:v>11884</c:v>
                </c:pt>
                <c:pt idx="726">
                  <c:v>11885</c:v>
                </c:pt>
                <c:pt idx="727">
                  <c:v>11886</c:v>
                </c:pt>
                <c:pt idx="728">
                  <c:v>11887</c:v>
                </c:pt>
                <c:pt idx="729">
                  <c:v>11888</c:v>
                </c:pt>
                <c:pt idx="730">
                  <c:v>11889</c:v>
                </c:pt>
                <c:pt idx="731">
                  <c:v>11890</c:v>
                </c:pt>
                <c:pt idx="732">
                  <c:v>11891</c:v>
                </c:pt>
                <c:pt idx="733">
                  <c:v>11892</c:v>
                </c:pt>
                <c:pt idx="734">
                  <c:v>11893</c:v>
                </c:pt>
                <c:pt idx="735">
                  <c:v>11894</c:v>
                </c:pt>
                <c:pt idx="736">
                  <c:v>11895</c:v>
                </c:pt>
                <c:pt idx="737">
                  <c:v>11896</c:v>
                </c:pt>
                <c:pt idx="738">
                  <c:v>11897</c:v>
                </c:pt>
                <c:pt idx="739">
                  <c:v>11898</c:v>
                </c:pt>
                <c:pt idx="740">
                  <c:v>11899</c:v>
                </c:pt>
                <c:pt idx="741">
                  <c:v>11900</c:v>
                </c:pt>
                <c:pt idx="742">
                  <c:v>11901</c:v>
                </c:pt>
                <c:pt idx="743">
                  <c:v>11902</c:v>
                </c:pt>
                <c:pt idx="744">
                  <c:v>11903</c:v>
                </c:pt>
                <c:pt idx="745">
                  <c:v>11904</c:v>
                </c:pt>
                <c:pt idx="746">
                  <c:v>11905</c:v>
                </c:pt>
                <c:pt idx="747">
                  <c:v>11906</c:v>
                </c:pt>
                <c:pt idx="748">
                  <c:v>11907</c:v>
                </c:pt>
                <c:pt idx="749">
                  <c:v>11908</c:v>
                </c:pt>
                <c:pt idx="750">
                  <c:v>11909</c:v>
                </c:pt>
                <c:pt idx="751">
                  <c:v>11910</c:v>
                </c:pt>
                <c:pt idx="752">
                  <c:v>11911</c:v>
                </c:pt>
                <c:pt idx="753">
                  <c:v>11912</c:v>
                </c:pt>
                <c:pt idx="754">
                  <c:v>11913</c:v>
                </c:pt>
                <c:pt idx="755">
                  <c:v>11914</c:v>
                </c:pt>
                <c:pt idx="756">
                  <c:v>11915</c:v>
                </c:pt>
                <c:pt idx="757">
                  <c:v>11916</c:v>
                </c:pt>
                <c:pt idx="758">
                  <c:v>11917</c:v>
                </c:pt>
                <c:pt idx="759">
                  <c:v>11918</c:v>
                </c:pt>
                <c:pt idx="760">
                  <c:v>11919</c:v>
                </c:pt>
                <c:pt idx="761">
                  <c:v>11920</c:v>
                </c:pt>
                <c:pt idx="762">
                  <c:v>11921</c:v>
                </c:pt>
                <c:pt idx="763">
                  <c:v>11922</c:v>
                </c:pt>
                <c:pt idx="764">
                  <c:v>11923</c:v>
                </c:pt>
                <c:pt idx="765">
                  <c:v>11924</c:v>
                </c:pt>
                <c:pt idx="766">
                  <c:v>11925</c:v>
                </c:pt>
                <c:pt idx="767">
                  <c:v>11926</c:v>
                </c:pt>
                <c:pt idx="768">
                  <c:v>11927</c:v>
                </c:pt>
                <c:pt idx="769">
                  <c:v>11928</c:v>
                </c:pt>
                <c:pt idx="770">
                  <c:v>11929</c:v>
                </c:pt>
                <c:pt idx="771">
                  <c:v>11930</c:v>
                </c:pt>
                <c:pt idx="772">
                  <c:v>11931</c:v>
                </c:pt>
                <c:pt idx="773">
                  <c:v>11932</c:v>
                </c:pt>
                <c:pt idx="774">
                  <c:v>11933</c:v>
                </c:pt>
                <c:pt idx="775">
                  <c:v>11934</c:v>
                </c:pt>
                <c:pt idx="776">
                  <c:v>11935</c:v>
                </c:pt>
                <c:pt idx="777">
                  <c:v>11936</c:v>
                </c:pt>
                <c:pt idx="778">
                  <c:v>11937</c:v>
                </c:pt>
                <c:pt idx="779">
                  <c:v>11938</c:v>
                </c:pt>
                <c:pt idx="780">
                  <c:v>11939</c:v>
                </c:pt>
                <c:pt idx="781">
                  <c:v>11940</c:v>
                </c:pt>
                <c:pt idx="782">
                  <c:v>11941</c:v>
                </c:pt>
                <c:pt idx="783">
                  <c:v>11942</c:v>
                </c:pt>
                <c:pt idx="784">
                  <c:v>11943</c:v>
                </c:pt>
                <c:pt idx="785">
                  <c:v>11944</c:v>
                </c:pt>
                <c:pt idx="786">
                  <c:v>11945</c:v>
                </c:pt>
                <c:pt idx="787">
                  <c:v>11946</c:v>
                </c:pt>
                <c:pt idx="788">
                  <c:v>11947</c:v>
                </c:pt>
                <c:pt idx="789">
                  <c:v>11948</c:v>
                </c:pt>
                <c:pt idx="790">
                  <c:v>11949</c:v>
                </c:pt>
                <c:pt idx="791">
                  <c:v>11950</c:v>
                </c:pt>
                <c:pt idx="792">
                  <c:v>11951</c:v>
                </c:pt>
                <c:pt idx="793">
                  <c:v>11952</c:v>
                </c:pt>
                <c:pt idx="794">
                  <c:v>11953</c:v>
                </c:pt>
                <c:pt idx="795">
                  <c:v>11954</c:v>
                </c:pt>
                <c:pt idx="796">
                  <c:v>11955</c:v>
                </c:pt>
                <c:pt idx="797">
                  <c:v>11956</c:v>
                </c:pt>
                <c:pt idx="798">
                  <c:v>11957</c:v>
                </c:pt>
                <c:pt idx="799">
                  <c:v>11958</c:v>
                </c:pt>
                <c:pt idx="800">
                  <c:v>11959</c:v>
                </c:pt>
                <c:pt idx="801">
                  <c:v>11960</c:v>
                </c:pt>
                <c:pt idx="802">
                  <c:v>11961</c:v>
                </c:pt>
                <c:pt idx="803">
                  <c:v>11962</c:v>
                </c:pt>
                <c:pt idx="804">
                  <c:v>11963</c:v>
                </c:pt>
                <c:pt idx="805">
                  <c:v>11964</c:v>
                </c:pt>
                <c:pt idx="806">
                  <c:v>11965</c:v>
                </c:pt>
                <c:pt idx="807">
                  <c:v>11966</c:v>
                </c:pt>
                <c:pt idx="808">
                  <c:v>11967</c:v>
                </c:pt>
                <c:pt idx="809">
                  <c:v>11968</c:v>
                </c:pt>
                <c:pt idx="810">
                  <c:v>11969</c:v>
                </c:pt>
                <c:pt idx="811">
                  <c:v>11970</c:v>
                </c:pt>
                <c:pt idx="812">
                  <c:v>11971</c:v>
                </c:pt>
                <c:pt idx="813">
                  <c:v>11972</c:v>
                </c:pt>
                <c:pt idx="814">
                  <c:v>11973</c:v>
                </c:pt>
                <c:pt idx="815">
                  <c:v>11974</c:v>
                </c:pt>
                <c:pt idx="816">
                  <c:v>11975</c:v>
                </c:pt>
                <c:pt idx="817">
                  <c:v>11976</c:v>
                </c:pt>
                <c:pt idx="818">
                  <c:v>11977</c:v>
                </c:pt>
                <c:pt idx="819">
                  <c:v>11978</c:v>
                </c:pt>
                <c:pt idx="820">
                  <c:v>11979</c:v>
                </c:pt>
                <c:pt idx="821">
                  <c:v>11980</c:v>
                </c:pt>
                <c:pt idx="822">
                  <c:v>11981</c:v>
                </c:pt>
                <c:pt idx="823">
                  <c:v>11982</c:v>
                </c:pt>
                <c:pt idx="824">
                  <c:v>11983</c:v>
                </c:pt>
                <c:pt idx="825">
                  <c:v>11984</c:v>
                </c:pt>
                <c:pt idx="826">
                  <c:v>11985</c:v>
                </c:pt>
                <c:pt idx="827">
                  <c:v>11986</c:v>
                </c:pt>
                <c:pt idx="828">
                  <c:v>11987</c:v>
                </c:pt>
                <c:pt idx="829">
                  <c:v>11988</c:v>
                </c:pt>
                <c:pt idx="830">
                  <c:v>11989</c:v>
                </c:pt>
                <c:pt idx="831">
                  <c:v>11990</c:v>
                </c:pt>
                <c:pt idx="832">
                  <c:v>11991</c:v>
                </c:pt>
                <c:pt idx="833">
                  <c:v>11992</c:v>
                </c:pt>
                <c:pt idx="834">
                  <c:v>11993</c:v>
                </c:pt>
                <c:pt idx="835">
                  <c:v>11994</c:v>
                </c:pt>
                <c:pt idx="836">
                  <c:v>11995</c:v>
                </c:pt>
                <c:pt idx="837">
                  <c:v>11996</c:v>
                </c:pt>
                <c:pt idx="838">
                  <c:v>11997</c:v>
                </c:pt>
                <c:pt idx="839">
                  <c:v>11998</c:v>
                </c:pt>
                <c:pt idx="840">
                  <c:v>11999</c:v>
                </c:pt>
                <c:pt idx="841">
                  <c:v>12000</c:v>
                </c:pt>
                <c:pt idx="842">
                  <c:v>12001</c:v>
                </c:pt>
                <c:pt idx="843">
                  <c:v>12002</c:v>
                </c:pt>
                <c:pt idx="844">
                  <c:v>12003</c:v>
                </c:pt>
                <c:pt idx="845">
                  <c:v>12004</c:v>
                </c:pt>
                <c:pt idx="846">
                  <c:v>12005</c:v>
                </c:pt>
                <c:pt idx="847">
                  <c:v>12006</c:v>
                </c:pt>
                <c:pt idx="848">
                  <c:v>12007</c:v>
                </c:pt>
                <c:pt idx="849">
                  <c:v>12008</c:v>
                </c:pt>
                <c:pt idx="850">
                  <c:v>12009</c:v>
                </c:pt>
                <c:pt idx="851">
                  <c:v>12010</c:v>
                </c:pt>
                <c:pt idx="852">
                  <c:v>12011</c:v>
                </c:pt>
                <c:pt idx="853">
                  <c:v>12012</c:v>
                </c:pt>
                <c:pt idx="854">
                  <c:v>12013</c:v>
                </c:pt>
                <c:pt idx="855">
                  <c:v>12014</c:v>
                </c:pt>
                <c:pt idx="856">
                  <c:v>12015</c:v>
                </c:pt>
                <c:pt idx="857">
                  <c:v>12016</c:v>
                </c:pt>
                <c:pt idx="858">
                  <c:v>12017</c:v>
                </c:pt>
                <c:pt idx="859">
                  <c:v>12018</c:v>
                </c:pt>
                <c:pt idx="860">
                  <c:v>12019</c:v>
                </c:pt>
                <c:pt idx="861">
                  <c:v>12020</c:v>
                </c:pt>
                <c:pt idx="862">
                  <c:v>12021</c:v>
                </c:pt>
                <c:pt idx="863">
                  <c:v>12022</c:v>
                </c:pt>
                <c:pt idx="864">
                  <c:v>12023</c:v>
                </c:pt>
                <c:pt idx="865">
                  <c:v>12024</c:v>
                </c:pt>
                <c:pt idx="866">
                  <c:v>12025</c:v>
                </c:pt>
                <c:pt idx="867">
                  <c:v>12026</c:v>
                </c:pt>
                <c:pt idx="868">
                  <c:v>12027</c:v>
                </c:pt>
                <c:pt idx="869">
                  <c:v>12028</c:v>
                </c:pt>
                <c:pt idx="870">
                  <c:v>12029</c:v>
                </c:pt>
                <c:pt idx="871">
                  <c:v>12030</c:v>
                </c:pt>
                <c:pt idx="872">
                  <c:v>12031</c:v>
                </c:pt>
                <c:pt idx="873">
                  <c:v>12032</c:v>
                </c:pt>
                <c:pt idx="874">
                  <c:v>12033</c:v>
                </c:pt>
                <c:pt idx="875">
                  <c:v>12034</c:v>
                </c:pt>
                <c:pt idx="876">
                  <c:v>12035</c:v>
                </c:pt>
                <c:pt idx="877">
                  <c:v>12036</c:v>
                </c:pt>
                <c:pt idx="878">
                  <c:v>12037</c:v>
                </c:pt>
                <c:pt idx="879">
                  <c:v>12038</c:v>
                </c:pt>
                <c:pt idx="880">
                  <c:v>12039</c:v>
                </c:pt>
                <c:pt idx="881">
                  <c:v>12040</c:v>
                </c:pt>
                <c:pt idx="882">
                  <c:v>12041</c:v>
                </c:pt>
                <c:pt idx="883">
                  <c:v>12042</c:v>
                </c:pt>
                <c:pt idx="884">
                  <c:v>12043</c:v>
                </c:pt>
                <c:pt idx="885">
                  <c:v>12044</c:v>
                </c:pt>
                <c:pt idx="886">
                  <c:v>12045</c:v>
                </c:pt>
                <c:pt idx="887">
                  <c:v>12046</c:v>
                </c:pt>
                <c:pt idx="888">
                  <c:v>12047</c:v>
                </c:pt>
                <c:pt idx="889">
                  <c:v>12048</c:v>
                </c:pt>
                <c:pt idx="890">
                  <c:v>12049</c:v>
                </c:pt>
                <c:pt idx="891">
                  <c:v>12050</c:v>
                </c:pt>
                <c:pt idx="892">
                  <c:v>12051</c:v>
                </c:pt>
                <c:pt idx="893">
                  <c:v>12052</c:v>
                </c:pt>
                <c:pt idx="894">
                  <c:v>12053</c:v>
                </c:pt>
                <c:pt idx="895">
                  <c:v>12054</c:v>
                </c:pt>
                <c:pt idx="896">
                  <c:v>12055</c:v>
                </c:pt>
                <c:pt idx="897">
                  <c:v>12056</c:v>
                </c:pt>
                <c:pt idx="898">
                  <c:v>12057</c:v>
                </c:pt>
                <c:pt idx="899">
                  <c:v>12058</c:v>
                </c:pt>
                <c:pt idx="900">
                  <c:v>12059</c:v>
                </c:pt>
                <c:pt idx="901">
                  <c:v>12060</c:v>
                </c:pt>
                <c:pt idx="902">
                  <c:v>12061</c:v>
                </c:pt>
                <c:pt idx="903">
                  <c:v>12062</c:v>
                </c:pt>
                <c:pt idx="904">
                  <c:v>12063</c:v>
                </c:pt>
                <c:pt idx="905">
                  <c:v>12064</c:v>
                </c:pt>
                <c:pt idx="906">
                  <c:v>12065</c:v>
                </c:pt>
                <c:pt idx="907">
                  <c:v>12066</c:v>
                </c:pt>
                <c:pt idx="908">
                  <c:v>12067</c:v>
                </c:pt>
                <c:pt idx="909">
                  <c:v>12068</c:v>
                </c:pt>
                <c:pt idx="910">
                  <c:v>12069</c:v>
                </c:pt>
                <c:pt idx="911">
                  <c:v>12070</c:v>
                </c:pt>
                <c:pt idx="912">
                  <c:v>12071</c:v>
                </c:pt>
                <c:pt idx="913">
                  <c:v>12072</c:v>
                </c:pt>
                <c:pt idx="914">
                  <c:v>12073</c:v>
                </c:pt>
                <c:pt idx="915">
                  <c:v>12074</c:v>
                </c:pt>
                <c:pt idx="916">
                  <c:v>12075</c:v>
                </c:pt>
                <c:pt idx="917">
                  <c:v>12076</c:v>
                </c:pt>
                <c:pt idx="918">
                  <c:v>12077</c:v>
                </c:pt>
                <c:pt idx="919">
                  <c:v>12078</c:v>
                </c:pt>
                <c:pt idx="920">
                  <c:v>12079</c:v>
                </c:pt>
                <c:pt idx="921">
                  <c:v>12080</c:v>
                </c:pt>
                <c:pt idx="922">
                  <c:v>12081</c:v>
                </c:pt>
                <c:pt idx="923">
                  <c:v>12082</c:v>
                </c:pt>
                <c:pt idx="924">
                  <c:v>12083</c:v>
                </c:pt>
                <c:pt idx="925">
                  <c:v>12084</c:v>
                </c:pt>
                <c:pt idx="926">
                  <c:v>12085</c:v>
                </c:pt>
                <c:pt idx="927">
                  <c:v>12086</c:v>
                </c:pt>
                <c:pt idx="928">
                  <c:v>12087</c:v>
                </c:pt>
                <c:pt idx="929">
                  <c:v>12088</c:v>
                </c:pt>
                <c:pt idx="930">
                  <c:v>12089</c:v>
                </c:pt>
                <c:pt idx="931">
                  <c:v>12090</c:v>
                </c:pt>
                <c:pt idx="932">
                  <c:v>12091</c:v>
                </c:pt>
                <c:pt idx="933">
                  <c:v>12092</c:v>
                </c:pt>
                <c:pt idx="934">
                  <c:v>12093</c:v>
                </c:pt>
                <c:pt idx="935">
                  <c:v>12094</c:v>
                </c:pt>
                <c:pt idx="936">
                  <c:v>12095</c:v>
                </c:pt>
                <c:pt idx="937">
                  <c:v>12096</c:v>
                </c:pt>
                <c:pt idx="938">
                  <c:v>12097</c:v>
                </c:pt>
                <c:pt idx="939">
                  <c:v>12098</c:v>
                </c:pt>
                <c:pt idx="940">
                  <c:v>12099</c:v>
                </c:pt>
                <c:pt idx="941">
                  <c:v>12100</c:v>
                </c:pt>
                <c:pt idx="942">
                  <c:v>12101</c:v>
                </c:pt>
                <c:pt idx="943">
                  <c:v>12102</c:v>
                </c:pt>
                <c:pt idx="944">
                  <c:v>12103</c:v>
                </c:pt>
                <c:pt idx="945">
                  <c:v>12104</c:v>
                </c:pt>
                <c:pt idx="946">
                  <c:v>12105</c:v>
                </c:pt>
                <c:pt idx="947">
                  <c:v>12106</c:v>
                </c:pt>
                <c:pt idx="948">
                  <c:v>12107</c:v>
                </c:pt>
                <c:pt idx="949">
                  <c:v>12108</c:v>
                </c:pt>
                <c:pt idx="950">
                  <c:v>12109</c:v>
                </c:pt>
                <c:pt idx="951">
                  <c:v>12110</c:v>
                </c:pt>
                <c:pt idx="952">
                  <c:v>12111</c:v>
                </c:pt>
                <c:pt idx="953">
                  <c:v>12112</c:v>
                </c:pt>
                <c:pt idx="954">
                  <c:v>12113</c:v>
                </c:pt>
                <c:pt idx="955">
                  <c:v>12114</c:v>
                </c:pt>
                <c:pt idx="956">
                  <c:v>12115</c:v>
                </c:pt>
                <c:pt idx="957">
                  <c:v>12116</c:v>
                </c:pt>
                <c:pt idx="958">
                  <c:v>12117</c:v>
                </c:pt>
                <c:pt idx="959">
                  <c:v>12118</c:v>
                </c:pt>
                <c:pt idx="960">
                  <c:v>12119</c:v>
                </c:pt>
                <c:pt idx="961">
                  <c:v>12120</c:v>
                </c:pt>
                <c:pt idx="962">
                  <c:v>12121</c:v>
                </c:pt>
                <c:pt idx="963">
                  <c:v>12122</c:v>
                </c:pt>
                <c:pt idx="964">
                  <c:v>12123</c:v>
                </c:pt>
                <c:pt idx="965">
                  <c:v>12124</c:v>
                </c:pt>
                <c:pt idx="966">
                  <c:v>12125</c:v>
                </c:pt>
                <c:pt idx="967">
                  <c:v>12126</c:v>
                </c:pt>
                <c:pt idx="968">
                  <c:v>12127</c:v>
                </c:pt>
                <c:pt idx="969">
                  <c:v>12128</c:v>
                </c:pt>
                <c:pt idx="970">
                  <c:v>12129</c:v>
                </c:pt>
                <c:pt idx="971">
                  <c:v>12130</c:v>
                </c:pt>
                <c:pt idx="972">
                  <c:v>12131</c:v>
                </c:pt>
                <c:pt idx="973">
                  <c:v>12132</c:v>
                </c:pt>
                <c:pt idx="974">
                  <c:v>12133</c:v>
                </c:pt>
                <c:pt idx="975">
                  <c:v>12134</c:v>
                </c:pt>
                <c:pt idx="976">
                  <c:v>12135</c:v>
                </c:pt>
                <c:pt idx="977">
                  <c:v>12136</c:v>
                </c:pt>
                <c:pt idx="978">
                  <c:v>12137</c:v>
                </c:pt>
                <c:pt idx="979">
                  <c:v>12138</c:v>
                </c:pt>
                <c:pt idx="980">
                  <c:v>12139</c:v>
                </c:pt>
                <c:pt idx="981">
                  <c:v>12140</c:v>
                </c:pt>
                <c:pt idx="982">
                  <c:v>12141</c:v>
                </c:pt>
                <c:pt idx="983">
                  <c:v>12142</c:v>
                </c:pt>
                <c:pt idx="984">
                  <c:v>12143</c:v>
                </c:pt>
                <c:pt idx="985">
                  <c:v>12144</c:v>
                </c:pt>
                <c:pt idx="986">
                  <c:v>12145</c:v>
                </c:pt>
                <c:pt idx="987">
                  <c:v>12146</c:v>
                </c:pt>
                <c:pt idx="988">
                  <c:v>12147</c:v>
                </c:pt>
                <c:pt idx="989">
                  <c:v>12148</c:v>
                </c:pt>
                <c:pt idx="990">
                  <c:v>12149</c:v>
                </c:pt>
                <c:pt idx="991">
                  <c:v>12150</c:v>
                </c:pt>
                <c:pt idx="992">
                  <c:v>12151</c:v>
                </c:pt>
                <c:pt idx="993">
                  <c:v>12152</c:v>
                </c:pt>
                <c:pt idx="994">
                  <c:v>12153</c:v>
                </c:pt>
                <c:pt idx="995">
                  <c:v>12154</c:v>
                </c:pt>
                <c:pt idx="996">
                  <c:v>12155</c:v>
                </c:pt>
                <c:pt idx="997">
                  <c:v>12156</c:v>
                </c:pt>
                <c:pt idx="998">
                  <c:v>12157</c:v>
                </c:pt>
                <c:pt idx="999">
                  <c:v>12158</c:v>
                </c:pt>
                <c:pt idx="1000">
                  <c:v>12159</c:v>
                </c:pt>
                <c:pt idx="1001">
                  <c:v>12160</c:v>
                </c:pt>
                <c:pt idx="1002">
                  <c:v>12161</c:v>
                </c:pt>
                <c:pt idx="1003">
                  <c:v>12162</c:v>
                </c:pt>
                <c:pt idx="1004">
                  <c:v>12163</c:v>
                </c:pt>
                <c:pt idx="1005">
                  <c:v>12164</c:v>
                </c:pt>
                <c:pt idx="1006">
                  <c:v>12165</c:v>
                </c:pt>
                <c:pt idx="1007">
                  <c:v>12166</c:v>
                </c:pt>
                <c:pt idx="1008">
                  <c:v>12167</c:v>
                </c:pt>
                <c:pt idx="1009">
                  <c:v>12168</c:v>
                </c:pt>
                <c:pt idx="1010">
                  <c:v>12169</c:v>
                </c:pt>
                <c:pt idx="1011">
                  <c:v>12170</c:v>
                </c:pt>
                <c:pt idx="1012">
                  <c:v>12171</c:v>
                </c:pt>
                <c:pt idx="1013">
                  <c:v>12172</c:v>
                </c:pt>
                <c:pt idx="1014">
                  <c:v>12173</c:v>
                </c:pt>
                <c:pt idx="1015">
                  <c:v>12174</c:v>
                </c:pt>
                <c:pt idx="1016">
                  <c:v>12175</c:v>
                </c:pt>
                <c:pt idx="1017">
                  <c:v>12176</c:v>
                </c:pt>
                <c:pt idx="1018">
                  <c:v>12177</c:v>
                </c:pt>
                <c:pt idx="1019">
                  <c:v>12178</c:v>
                </c:pt>
                <c:pt idx="1020">
                  <c:v>12179</c:v>
                </c:pt>
                <c:pt idx="1021">
                  <c:v>12180</c:v>
                </c:pt>
                <c:pt idx="1022">
                  <c:v>12181</c:v>
                </c:pt>
                <c:pt idx="1023">
                  <c:v>12182</c:v>
                </c:pt>
                <c:pt idx="1024">
                  <c:v>12183</c:v>
                </c:pt>
                <c:pt idx="1025">
                  <c:v>12184</c:v>
                </c:pt>
                <c:pt idx="1026">
                  <c:v>12185</c:v>
                </c:pt>
                <c:pt idx="1027">
                  <c:v>12186</c:v>
                </c:pt>
                <c:pt idx="1028">
                  <c:v>12187</c:v>
                </c:pt>
                <c:pt idx="1029">
                  <c:v>12188</c:v>
                </c:pt>
                <c:pt idx="1030">
                  <c:v>12189</c:v>
                </c:pt>
                <c:pt idx="1031">
                  <c:v>12190</c:v>
                </c:pt>
                <c:pt idx="1032">
                  <c:v>12191</c:v>
                </c:pt>
                <c:pt idx="1033">
                  <c:v>12192</c:v>
                </c:pt>
                <c:pt idx="1034">
                  <c:v>12193</c:v>
                </c:pt>
                <c:pt idx="1035">
                  <c:v>12194</c:v>
                </c:pt>
                <c:pt idx="1036">
                  <c:v>12195</c:v>
                </c:pt>
                <c:pt idx="1037">
                  <c:v>12196</c:v>
                </c:pt>
                <c:pt idx="1038">
                  <c:v>12197</c:v>
                </c:pt>
                <c:pt idx="1039">
                  <c:v>12198</c:v>
                </c:pt>
                <c:pt idx="1040">
                  <c:v>12199</c:v>
                </c:pt>
                <c:pt idx="1041">
                  <c:v>12200</c:v>
                </c:pt>
                <c:pt idx="1042">
                  <c:v>12201</c:v>
                </c:pt>
                <c:pt idx="1043">
                  <c:v>12202</c:v>
                </c:pt>
                <c:pt idx="1044">
                  <c:v>12203</c:v>
                </c:pt>
                <c:pt idx="1045">
                  <c:v>12204</c:v>
                </c:pt>
                <c:pt idx="1046">
                  <c:v>12205</c:v>
                </c:pt>
                <c:pt idx="1047">
                  <c:v>12206</c:v>
                </c:pt>
                <c:pt idx="1048">
                  <c:v>12207</c:v>
                </c:pt>
                <c:pt idx="1049">
                  <c:v>12208</c:v>
                </c:pt>
                <c:pt idx="1050">
                  <c:v>12209</c:v>
                </c:pt>
                <c:pt idx="1051">
                  <c:v>12210</c:v>
                </c:pt>
                <c:pt idx="1052">
                  <c:v>12211</c:v>
                </c:pt>
                <c:pt idx="1053">
                  <c:v>12212</c:v>
                </c:pt>
                <c:pt idx="1054">
                  <c:v>12213</c:v>
                </c:pt>
                <c:pt idx="1055">
                  <c:v>12214</c:v>
                </c:pt>
                <c:pt idx="1056">
                  <c:v>12215</c:v>
                </c:pt>
                <c:pt idx="1057">
                  <c:v>12216</c:v>
                </c:pt>
                <c:pt idx="1058">
                  <c:v>12217</c:v>
                </c:pt>
                <c:pt idx="1059">
                  <c:v>12218</c:v>
                </c:pt>
                <c:pt idx="1060">
                  <c:v>12219</c:v>
                </c:pt>
                <c:pt idx="1061">
                  <c:v>12220</c:v>
                </c:pt>
                <c:pt idx="1062">
                  <c:v>12221</c:v>
                </c:pt>
                <c:pt idx="1063">
                  <c:v>12222</c:v>
                </c:pt>
                <c:pt idx="1064">
                  <c:v>12223</c:v>
                </c:pt>
                <c:pt idx="1065">
                  <c:v>12224</c:v>
                </c:pt>
                <c:pt idx="1066">
                  <c:v>12225</c:v>
                </c:pt>
                <c:pt idx="1067">
                  <c:v>12226</c:v>
                </c:pt>
                <c:pt idx="1068">
                  <c:v>12227</c:v>
                </c:pt>
                <c:pt idx="1069">
                  <c:v>12228</c:v>
                </c:pt>
                <c:pt idx="1070">
                  <c:v>12229</c:v>
                </c:pt>
                <c:pt idx="1071">
                  <c:v>12230</c:v>
                </c:pt>
                <c:pt idx="1072">
                  <c:v>12231</c:v>
                </c:pt>
                <c:pt idx="1073">
                  <c:v>12232</c:v>
                </c:pt>
                <c:pt idx="1074">
                  <c:v>12233</c:v>
                </c:pt>
                <c:pt idx="1075">
                  <c:v>12234</c:v>
                </c:pt>
                <c:pt idx="1076">
                  <c:v>12235</c:v>
                </c:pt>
                <c:pt idx="1077">
                  <c:v>12236</c:v>
                </c:pt>
                <c:pt idx="1078">
                  <c:v>12237</c:v>
                </c:pt>
                <c:pt idx="1079">
                  <c:v>12238</c:v>
                </c:pt>
                <c:pt idx="1080">
                  <c:v>12239</c:v>
                </c:pt>
                <c:pt idx="1081">
                  <c:v>12240</c:v>
                </c:pt>
                <c:pt idx="1082">
                  <c:v>12241</c:v>
                </c:pt>
                <c:pt idx="1083">
                  <c:v>12242</c:v>
                </c:pt>
                <c:pt idx="1084">
                  <c:v>12243</c:v>
                </c:pt>
                <c:pt idx="1085">
                  <c:v>12244</c:v>
                </c:pt>
                <c:pt idx="1086">
                  <c:v>12245</c:v>
                </c:pt>
                <c:pt idx="1087">
                  <c:v>12246</c:v>
                </c:pt>
                <c:pt idx="1088">
                  <c:v>12247</c:v>
                </c:pt>
                <c:pt idx="1089">
                  <c:v>12248</c:v>
                </c:pt>
                <c:pt idx="1090">
                  <c:v>12249</c:v>
                </c:pt>
                <c:pt idx="1091">
                  <c:v>12250</c:v>
                </c:pt>
                <c:pt idx="1092">
                  <c:v>12251</c:v>
                </c:pt>
                <c:pt idx="1093">
                  <c:v>12252</c:v>
                </c:pt>
                <c:pt idx="1094">
                  <c:v>12253</c:v>
                </c:pt>
                <c:pt idx="1095">
                  <c:v>12254</c:v>
                </c:pt>
                <c:pt idx="1096">
                  <c:v>12255</c:v>
                </c:pt>
                <c:pt idx="1097">
                  <c:v>12256</c:v>
                </c:pt>
                <c:pt idx="1098">
                  <c:v>12257</c:v>
                </c:pt>
                <c:pt idx="1099">
                  <c:v>12258</c:v>
                </c:pt>
                <c:pt idx="1100">
                  <c:v>12259</c:v>
                </c:pt>
                <c:pt idx="1101">
                  <c:v>12260</c:v>
                </c:pt>
                <c:pt idx="1102">
                  <c:v>12261</c:v>
                </c:pt>
                <c:pt idx="1103">
                  <c:v>12262</c:v>
                </c:pt>
                <c:pt idx="1104">
                  <c:v>12263</c:v>
                </c:pt>
                <c:pt idx="1105">
                  <c:v>12264</c:v>
                </c:pt>
                <c:pt idx="1106">
                  <c:v>12265</c:v>
                </c:pt>
                <c:pt idx="1107">
                  <c:v>12266</c:v>
                </c:pt>
                <c:pt idx="1108">
                  <c:v>12267</c:v>
                </c:pt>
                <c:pt idx="1109">
                  <c:v>12268</c:v>
                </c:pt>
                <c:pt idx="1110">
                  <c:v>12269</c:v>
                </c:pt>
                <c:pt idx="1111">
                  <c:v>12270</c:v>
                </c:pt>
                <c:pt idx="1112">
                  <c:v>12271</c:v>
                </c:pt>
                <c:pt idx="1113">
                  <c:v>12272</c:v>
                </c:pt>
                <c:pt idx="1114">
                  <c:v>12273</c:v>
                </c:pt>
                <c:pt idx="1115">
                  <c:v>12274</c:v>
                </c:pt>
                <c:pt idx="1116">
                  <c:v>12275</c:v>
                </c:pt>
                <c:pt idx="1117">
                  <c:v>12276</c:v>
                </c:pt>
                <c:pt idx="1118">
                  <c:v>12277</c:v>
                </c:pt>
                <c:pt idx="1119">
                  <c:v>12278</c:v>
                </c:pt>
                <c:pt idx="1120">
                  <c:v>12279</c:v>
                </c:pt>
                <c:pt idx="1121">
                  <c:v>12280</c:v>
                </c:pt>
                <c:pt idx="1122">
                  <c:v>12281</c:v>
                </c:pt>
                <c:pt idx="1123">
                  <c:v>12282</c:v>
                </c:pt>
                <c:pt idx="1124">
                  <c:v>12283</c:v>
                </c:pt>
                <c:pt idx="1125">
                  <c:v>12284</c:v>
                </c:pt>
                <c:pt idx="1126">
                  <c:v>12285</c:v>
                </c:pt>
                <c:pt idx="1127">
                  <c:v>12286</c:v>
                </c:pt>
                <c:pt idx="1128">
                  <c:v>12287</c:v>
                </c:pt>
                <c:pt idx="1129">
                  <c:v>12288</c:v>
                </c:pt>
                <c:pt idx="1130">
                  <c:v>12289</c:v>
                </c:pt>
                <c:pt idx="1131">
                  <c:v>12290</c:v>
                </c:pt>
                <c:pt idx="1132">
                  <c:v>12291</c:v>
                </c:pt>
                <c:pt idx="1133">
                  <c:v>12292</c:v>
                </c:pt>
                <c:pt idx="1134">
                  <c:v>12293</c:v>
                </c:pt>
                <c:pt idx="1135">
                  <c:v>12294</c:v>
                </c:pt>
                <c:pt idx="1136">
                  <c:v>12295</c:v>
                </c:pt>
                <c:pt idx="1137">
                  <c:v>12296</c:v>
                </c:pt>
                <c:pt idx="1138">
                  <c:v>12297</c:v>
                </c:pt>
                <c:pt idx="1139">
                  <c:v>12298</c:v>
                </c:pt>
                <c:pt idx="1140">
                  <c:v>12299</c:v>
                </c:pt>
                <c:pt idx="1141">
                  <c:v>12300</c:v>
                </c:pt>
                <c:pt idx="1142">
                  <c:v>12301</c:v>
                </c:pt>
                <c:pt idx="1143">
                  <c:v>12302</c:v>
                </c:pt>
                <c:pt idx="1144">
                  <c:v>12303</c:v>
                </c:pt>
                <c:pt idx="1145">
                  <c:v>12304</c:v>
                </c:pt>
                <c:pt idx="1146">
                  <c:v>12305</c:v>
                </c:pt>
                <c:pt idx="1147">
                  <c:v>12306</c:v>
                </c:pt>
                <c:pt idx="1148">
                  <c:v>12307</c:v>
                </c:pt>
                <c:pt idx="1149">
                  <c:v>12308</c:v>
                </c:pt>
                <c:pt idx="1150">
                  <c:v>12309</c:v>
                </c:pt>
                <c:pt idx="1151">
                  <c:v>12310</c:v>
                </c:pt>
                <c:pt idx="1152">
                  <c:v>12311</c:v>
                </c:pt>
                <c:pt idx="1153">
                  <c:v>12312</c:v>
                </c:pt>
                <c:pt idx="1154">
                  <c:v>12313</c:v>
                </c:pt>
                <c:pt idx="1155">
                  <c:v>12314</c:v>
                </c:pt>
                <c:pt idx="1156">
                  <c:v>12315</c:v>
                </c:pt>
                <c:pt idx="1157">
                  <c:v>12316</c:v>
                </c:pt>
                <c:pt idx="1158">
                  <c:v>12317</c:v>
                </c:pt>
                <c:pt idx="1159">
                  <c:v>12318</c:v>
                </c:pt>
                <c:pt idx="1160">
                  <c:v>12319</c:v>
                </c:pt>
                <c:pt idx="1161">
                  <c:v>12320</c:v>
                </c:pt>
                <c:pt idx="1162">
                  <c:v>12321</c:v>
                </c:pt>
                <c:pt idx="1163">
                  <c:v>12322</c:v>
                </c:pt>
                <c:pt idx="1164">
                  <c:v>12323</c:v>
                </c:pt>
                <c:pt idx="1165">
                  <c:v>12324</c:v>
                </c:pt>
                <c:pt idx="1166">
                  <c:v>12325</c:v>
                </c:pt>
                <c:pt idx="1167">
                  <c:v>12326</c:v>
                </c:pt>
                <c:pt idx="1168">
                  <c:v>12327</c:v>
                </c:pt>
                <c:pt idx="1169">
                  <c:v>12328</c:v>
                </c:pt>
                <c:pt idx="1170">
                  <c:v>12329</c:v>
                </c:pt>
                <c:pt idx="1171">
                  <c:v>12330</c:v>
                </c:pt>
                <c:pt idx="1172">
                  <c:v>12331</c:v>
                </c:pt>
                <c:pt idx="1173">
                  <c:v>12332</c:v>
                </c:pt>
                <c:pt idx="1174">
                  <c:v>12333</c:v>
                </c:pt>
                <c:pt idx="1175">
                  <c:v>12334</c:v>
                </c:pt>
                <c:pt idx="1176">
                  <c:v>12335</c:v>
                </c:pt>
                <c:pt idx="1177">
                  <c:v>12336</c:v>
                </c:pt>
                <c:pt idx="1178">
                  <c:v>12337</c:v>
                </c:pt>
                <c:pt idx="1179">
                  <c:v>12338</c:v>
                </c:pt>
                <c:pt idx="1180">
                  <c:v>12339</c:v>
                </c:pt>
                <c:pt idx="1181">
                  <c:v>12340</c:v>
                </c:pt>
                <c:pt idx="1182">
                  <c:v>12341</c:v>
                </c:pt>
                <c:pt idx="1183">
                  <c:v>12342</c:v>
                </c:pt>
                <c:pt idx="1184">
                  <c:v>12343</c:v>
                </c:pt>
                <c:pt idx="1185">
                  <c:v>12344</c:v>
                </c:pt>
                <c:pt idx="1186">
                  <c:v>12345</c:v>
                </c:pt>
                <c:pt idx="1187">
                  <c:v>12346</c:v>
                </c:pt>
                <c:pt idx="1188">
                  <c:v>12347</c:v>
                </c:pt>
                <c:pt idx="1189">
                  <c:v>12348</c:v>
                </c:pt>
                <c:pt idx="1190">
                  <c:v>12349</c:v>
                </c:pt>
                <c:pt idx="1191">
                  <c:v>12350</c:v>
                </c:pt>
                <c:pt idx="1192">
                  <c:v>12351</c:v>
                </c:pt>
                <c:pt idx="1193">
                  <c:v>12352</c:v>
                </c:pt>
                <c:pt idx="1194">
                  <c:v>12353</c:v>
                </c:pt>
                <c:pt idx="1195">
                  <c:v>12354</c:v>
                </c:pt>
                <c:pt idx="1196">
                  <c:v>12355</c:v>
                </c:pt>
                <c:pt idx="1197">
                  <c:v>12356</c:v>
                </c:pt>
                <c:pt idx="1198">
                  <c:v>12357</c:v>
                </c:pt>
                <c:pt idx="1199">
                  <c:v>12358</c:v>
                </c:pt>
                <c:pt idx="1200">
                  <c:v>12359</c:v>
                </c:pt>
                <c:pt idx="1201">
                  <c:v>12360</c:v>
                </c:pt>
                <c:pt idx="1202">
                  <c:v>12361</c:v>
                </c:pt>
                <c:pt idx="1203">
                  <c:v>12362</c:v>
                </c:pt>
                <c:pt idx="1204">
                  <c:v>12363</c:v>
                </c:pt>
                <c:pt idx="1205">
                  <c:v>12364</c:v>
                </c:pt>
                <c:pt idx="1206">
                  <c:v>12365</c:v>
                </c:pt>
                <c:pt idx="1207">
                  <c:v>12366</c:v>
                </c:pt>
                <c:pt idx="1208">
                  <c:v>12367</c:v>
                </c:pt>
                <c:pt idx="1209">
                  <c:v>12368</c:v>
                </c:pt>
                <c:pt idx="1210">
                  <c:v>12369</c:v>
                </c:pt>
                <c:pt idx="1211">
                  <c:v>12370</c:v>
                </c:pt>
                <c:pt idx="1212">
                  <c:v>12371</c:v>
                </c:pt>
                <c:pt idx="1213">
                  <c:v>12372</c:v>
                </c:pt>
                <c:pt idx="1214">
                  <c:v>12373</c:v>
                </c:pt>
                <c:pt idx="1215">
                  <c:v>12374</c:v>
                </c:pt>
                <c:pt idx="1216">
                  <c:v>12375</c:v>
                </c:pt>
                <c:pt idx="1217">
                  <c:v>12376</c:v>
                </c:pt>
                <c:pt idx="1218">
                  <c:v>12377</c:v>
                </c:pt>
                <c:pt idx="1219">
                  <c:v>12378</c:v>
                </c:pt>
                <c:pt idx="1220">
                  <c:v>12379</c:v>
                </c:pt>
                <c:pt idx="1221">
                  <c:v>12380</c:v>
                </c:pt>
                <c:pt idx="1222">
                  <c:v>12381</c:v>
                </c:pt>
                <c:pt idx="1223">
                  <c:v>12382</c:v>
                </c:pt>
                <c:pt idx="1224">
                  <c:v>12383</c:v>
                </c:pt>
                <c:pt idx="1225">
                  <c:v>12384</c:v>
                </c:pt>
                <c:pt idx="1226">
                  <c:v>12385</c:v>
                </c:pt>
                <c:pt idx="1227">
                  <c:v>12386</c:v>
                </c:pt>
                <c:pt idx="1228">
                  <c:v>12387</c:v>
                </c:pt>
                <c:pt idx="1229">
                  <c:v>12388</c:v>
                </c:pt>
                <c:pt idx="1230">
                  <c:v>12389</c:v>
                </c:pt>
                <c:pt idx="1231">
                  <c:v>12390</c:v>
                </c:pt>
                <c:pt idx="1232">
                  <c:v>12391</c:v>
                </c:pt>
                <c:pt idx="1233">
                  <c:v>12392</c:v>
                </c:pt>
                <c:pt idx="1234">
                  <c:v>12393</c:v>
                </c:pt>
                <c:pt idx="1235">
                  <c:v>12394</c:v>
                </c:pt>
                <c:pt idx="1236">
                  <c:v>12395</c:v>
                </c:pt>
                <c:pt idx="1237">
                  <c:v>12396</c:v>
                </c:pt>
                <c:pt idx="1238">
                  <c:v>12397</c:v>
                </c:pt>
                <c:pt idx="1239">
                  <c:v>12398</c:v>
                </c:pt>
                <c:pt idx="1240">
                  <c:v>12399</c:v>
                </c:pt>
                <c:pt idx="1241">
                  <c:v>12400</c:v>
                </c:pt>
                <c:pt idx="1242">
                  <c:v>12401</c:v>
                </c:pt>
                <c:pt idx="1243">
                  <c:v>12402</c:v>
                </c:pt>
                <c:pt idx="1244">
                  <c:v>12403</c:v>
                </c:pt>
                <c:pt idx="1245">
                  <c:v>12404</c:v>
                </c:pt>
                <c:pt idx="1246">
                  <c:v>12405</c:v>
                </c:pt>
                <c:pt idx="1247">
                  <c:v>12406</c:v>
                </c:pt>
                <c:pt idx="1248">
                  <c:v>12407</c:v>
                </c:pt>
                <c:pt idx="1249">
                  <c:v>12408</c:v>
                </c:pt>
                <c:pt idx="1250">
                  <c:v>12409</c:v>
                </c:pt>
                <c:pt idx="1251">
                  <c:v>12410</c:v>
                </c:pt>
                <c:pt idx="1252">
                  <c:v>12411</c:v>
                </c:pt>
                <c:pt idx="1253">
                  <c:v>12412</c:v>
                </c:pt>
                <c:pt idx="1254">
                  <c:v>12413</c:v>
                </c:pt>
                <c:pt idx="1255">
                  <c:v>12414</c:v>
                </c:pt>
                <c:pt idx="1256">
                  <c:v>12415</c:v>
                </c:pt>
                <c:pt idx="1257">
                  <c:v>12416</c:v>
                </c:pt>
                <c:pt idx="1258">
                  <c:v>12417</c:v>
                </c:pt>
                <c:pt idx="1259">
                  <c:v>12418</c:v>
                </c:pt>
                <c:pt idx="1260">
                  <c:v>12419</c:v>
                </c:pt>
                <c:pt idx="1261">
                  <c:v>12420</c:v>
                </c:pt>
                <c:pt idx="1262">
                  <c:v>12421</c:v>
                </c:pt>
                <c:pt idx="1263">
                  <c:v>12422</c:v>
                </c:pt>
                <c:pt idx="1264">
                  <c:v>12423</c:v>
                </c:pt>
                <c:pt idx="1265">
                  <c:v>12424</c:v>
                </c:pt>
                <c:pt idx="1266">
                  <c:v>12425</c:v>
                </c:pt>
                <c:pt idx="1267">
                  <c:v>12426</c:v>
                </c:pt>
                <c:pt idx="1268">
                  <c:v>12427</c:v>
                </c:pt>
                <c:pt idx="1269">
                  <c:v>12428</c:v>
                </c:pt>
                <c:pt idx="1270">
                  <c:v>12429</c:v>
                </c:pt>
                <c:pt idx="1271">
                  <c:v>12430</c:v>
                </c:pt>
                <c:pt idx="1272">
                  <c:v>12431</c:v>
                </c:pt>
                <c:pt idx="1273">
                  <c:v>12432</c:v>
                </c:pt>
                <c:pt idx="1274">
                  <c:v>12433</c:v>
                </c:pt>
                <c:pt idx="1275">
                  <c:v>12434</c:v>
                </c:pt>
                <c:pt idx="1276">
                  <c:v>12435</c:v>
                </c:pt>
                <c:pt idx="1277">
                  <c:v>12436</c:v>
                </c:pt>
                <c:pt idx="1278">
                  <c:v>12437</c:v>
                </c:pt>
                <c:pt idx="1279">
                  <c:v>12438</c:v>
                </c:pt>
                <c:pt idx="1280">
                  <c:v>12439</c:v>
                </c:pt>
                <c:pt idx="1281">
                  <c:v>12440</c:v>
                </c:pt>
                <c:pt idx="1282">
                  <c:v>12441</c:v>
                </c:pt>
                <c:pt idx="1283">
                  <c:v>12442</c:v>
                </c:pt>
                <c:pt idx="1284">
                  <c:v>12443</c:v>
                </c:pt>
                <c:pt idx="1285">
                  <c:v>12444</c:v>
                </c:pt>
                <c:pt idx="1286">
                  <c:v>12445</c:v>
                </c:pt>
                <c:pt idx="1287">
                  <c:v>12446</c:v>
                </c:pt>
                <c:pt idx="1288">
                  <c:v>12447</c:v>
                </c:pt>
                <c:pt idx="1289">
                  <c:v>12448</c:v>
                </c:pt>
                <c:pt idx="1290">
                  <c:v>12449</c:v>
                </c:pt>
                <c:pt idx="1291">
                  <c:v>12450</c:v>
                </c:pt>
                <c:pt idx="1292">
                  <c:v>12451</c:v>
                </c:pt>
                <c:pt idx="1293">
                  <c:v>12452</c:v>
                </c:pt>
                <c:pt idx="1294">
                  <c:v>12453</c:v>
                </c:pt>
                <c:pt idx="1295">
                  <c:v>12454</c:v>
                </c:pt>
                <c:pt idx="1296">
                  <c:v>12455</c:v>
                </c:pt>
                <c:pt idx="1297">
                  <c:v>12456</c:v>
                </c:pt>
                <c:pt idx="1298">
                  <c:v>12457</c:v>
                </c:pt>
                <c:pt idx="1299">
                  <c:v>12458</c:v>
                </c:pt>
                <c:pt idx="1300">
                  <c:v>12459</c:v>
                </c:pt>
                <c:pt idx="1301">
                  <c:v>12460</c:v>
                </c:pt>
                <c:pt idx="1302">
                  <c:v>12461</c:v>
                </c:pt>
                <c:pt idx="1303">
                  <c:v>12462</c:v>
                </c:pt>
                <c:pt idx="1304">
                  <c:v>12463</c:v>
                </c:pt>
                <c:pt idx="1305">
                  <c:v>12464</c:v>
                </c:pt>
                <c:pt idx="1306">
                  <c:v>12465</c:v>
                </c:pt>
                <c:pt idx="1307">
                  <c:v>12466</c:v>
                </c:pt>
                <c:pt idx="1308">
                  <c:v>12467</c:v>
                </c:pt>
                <c:pt idx="1309">
                  <c:v>12468</c:v>
                </c:pt>
                <c:pt idx="1310">
                  <c:v>12469</c:v>
                </c:pt>
                <c:pt idx="1311">
                  <c:v>12470</c:v>
                </c:pt>
                <c:pt idx="1312">
                  <c:v>12471</c:v>
                </c:pt>
                <c:pt idx="1313">
                  <c:v>12472</c:v>
                </c:pt>
                <c:pt idx="1314">
                  <c:v>12473</c:v>
                </c:pt>
                <c:pt idx="1315">
                  <c:v>12474</c:v>
                </c:pt>
                <c:pt idx="1316">
                  <c:v>12475</c:v>
                </c:pt>
                <c:pt idx="1317">
                  <c:v>12476</c:v>
                </c:pt>
                <c:pt idx="1318">
                  <c:v>12477</c:v>
                </c:pt>
                <c:pt idx="1319">
                  <c:v>12478</c:v>
                </c:pt>
                <c:pt idx="1320">
                  <c:v>12479</c:v>
                </c:pt>
                <c:pt idx="1321">
                  <c:v>12480</c:v>
                </c:pt>
                <c:pt idx="1322">
                  <c:v>12481</c:v>
                </c:pt>
                <c:pt idx="1323">
                  <c:v>12482</c:v>
                </c:pt>
                <c:pt idx="1324">
                  <c:v>12483</c:v>
                </c:pt>
                <c:pt idx="1325">
                  <c:v>12484</c:v>
                </c:pt>
                <c:pt idx="1326">
                  <c:v>12485</c:v>
                </c:pt>
                <c:pt idx="1327">
                  <c:v>12486</c:v>
                </c:pt>
                <c:pt idx="1328">
                  <c:v>12487</c:v>
                </c:pt>
                <c:pt idx="1329">
                  <c:v>12488</c:v>
                </c:pt>
                <c:pt idx="1330">
                  <c:v>12489</c:v>
                </c:pt>
                <c:pt idx="1331">
                  <c:v>12490</c:v>
                </c:pt>
                <c:pt idx="1332">
                  <c:v>12491</c:v>
                </c:pt>
                <c:pt idx="1333">
                  <c:v>12492</c:v>
                </c:pt>
                <c:pt idx="1334">
                  <c:v>12493</c:v>
                </c:pt>
                <c:pt idx="1335">
                  <c:v>12494</c:v>
                </c:pt>
                <c:pt idx="1336">
                  <c:v>12495</c:v>
                </c:pt>
                <c:pt idx="1337">
                  <c:v>12496</c:v>
                </c:pt>
                <c:pt idx="1338">
                  <c:v>12497</c:v>
                </c:pt>
                <c:pt idx="1339">
                  <c:v>12498</c:v>
                </c:pt>
                <c:pt idx="1340">
                  <c:v>12499</c:v>
                </c:pt>
                <c:pt idx="1341">
                  <c:v>12500</c:v>
                </c:pt>
                <c:pt idx="1342">
                  <c:v>12501</c:v>
                </c:pt>
                <c:pt idx="1343">
                  <c:v>12502</c:v>
                </c:pt>
                <c:pt idx="1344">
                  <c:v>12503</c:v>
                </c:pt>
                <c:pt idx="1345">
                  <c:v>12504</c:v>
                </c:pt>
                <c:pt idx="1346">
                  <c:v>12505</c:v>
                </c:pt>
                <c:pt idx="1347">
                  <c:v>12506</c:v>
                </c:pt>
                <c:pt idx="1348">
                  <c:v>12507</c:v>
                </c:pt>
                <c:pt idx="1349">
                  <c:v>12508</c:v>
                </c:pt>
                <c:pt idx="1350">
                  <c:v>12509</c:v>
                </c:pt>
                <c:pt idx="1351">
                  <c:v>12510</c:v>
                </c:pt>
                <c:pt idx="1352">
                  <c:v>12511</c:v>
                </c:pt>
                <c:pt idx="1353">
                  <c:v>12512</c:v>
                </c:pt>
                <c:pt idx="1354">
                  <c:v>12513</c:v>
                </c:pt>
                <c:pt idx="1355">
                  <c:v>12514</c:v>
                </c:pt>
                <c:pt idx="1356">
                  <c:v>12515</c:v>
                </c:pt>
                <c:pt idx="1357">
                  <c:v>12516</c:v>
                </c:pt>
                <c:pt idx="1358">
                  <c:v>12517</c:v>
                </c:pt>
                <c:pt idx="1359">
                  <c:v>12518</c:v>
                </c:pt>
                <c:pt idx="1360">
                  <c:v>12519</c:v>
                </c:pt>
                <c:pt idx="1361">
                  <c:v>12520</c:v>
                </c:pt>
                <c:pt idx="1362">
                  <c:v>12521</c:v>
                </c:pt>
                <c:pt idx="1363">
                  <c:v>12522</c:v>
                </c:pt>
                <c:pt idx="1364">
                  <c:v>12523</c:v>
                </c:pt>
                <c:pt idx="1365">
                  <c:v>12524</c:v>
                </c:pt>
                <c:pt idx="1366">
                  <c:v>12525</c:v>
                </c:pt>
                <c:pt idx="1367">
                  <c:v>12526</c:v>
                </c:pt>
                <c:pt idx="1368">
                  <c:v>12527</c:v>
                </c:pt>
                <c:pt idx="1369">
                  <c:v>12528</c:v>
                </c:pt>
                <c:pt idx="1370">
                  <c:v>12529</c:v>
                </c:pt>
                <c:pt idx="1371">
                  <c:v>12530</c:v>
                </c:pt>
                <c:pt idx="1372">
                  <c:v>12531</c:v>
                </c:pt>
                <c:pt idx="1373">
                  <c:v>12532</c:v>
                </c:pt>
                <c:pt idx="1374">
                  <c:v>12533</c:v>
                </c:pt>
                <c:pt idx="1375">
                  <c:v>12534</c:v>
                </c:pt>
                <c:pt idx="1376">
                  <c:v>12535</c:v>
                </c:pt>
                <c:pt idx="1377">
                  <c:v>12536</c:v>
                </c:pt>
                <c:pt idx="1378">
                  <c:v>12537</c:v>
                </c:pt>
                <c:pt idx="1379">
                  <c:v>12538</c:v>
                </c:pt>
                <c:pt idx="1380">
                  <c:v>12539</c:v>
                </c:pt>
                <c:pt idx="1381">
                  <c:v>12540</c:v>
                </c:pt>
                <c:pt idx="1382">
                  <c:v>12541</c:v>
                </c:pt>
                <c:pt idx="1383">
                  <c:v>12542</c:v>
                </c:pt>
                <c:pt idx="1384">
                  <c:v>12543</c:v>
                </c:pt>
                <c:pt idx="1385">
                  <c:v>12544</c:v>
                </c:pt>
                <c:pt idx="1386">
                  <c:v>12545</c:v>
                </c:pt>
                <c:pt idx="1387">
                  <c:v>12546</c:v>
                </c:pt>
                <c:pt idx="1388">
                  <c:v>12547</c:v>
                </c:pt>
                <c:pt idx="1389">
                  <c:v>12548</c:v>
                </c:pt>
                <c:pt idx="1390">
                  <c:v>12549</c:v>
                </c:pt>
                <c:pt idx="1391">
                  <c:v>12550</c:v>
                </c:pt>
                <c:pt idx="1392">
                  <c:v>12551</c:v>
                </c:pt>
                <c:pt idx="1393">
                  <c:v>12552</c:v>
                </c:pt>
                <c:pt idx="1394">
                  <c:v>12553</c:v>
                </c:pt>
                <c:pt idx="1395">
                  <c:v>12554</c:v>
                </c:pt>
                <c:pt idx="1396">
                  <c:v>12555</c:v>
                </c:pt>
                <c:pt idx="1397">
                  <c:v>12556</c:v>
                </c:pt>
                <c:pt idx="1398">
                  <c:v>12557</c:v>
                </c:pt>
                <c:pt idx="1399">
                  <c:v>12558</c:v>
                </c:pt>
                <c:pt idx="1400">
                  <c:v>12559</c:v>
                </c:pt>
                <c:pt idx="1401">
                  <c:v>12560</c:v>
                </c:pt>
                <c:pt idx="1402">
                  <c:v>12561</c:v>
                </c:pt>
                <c:pt idx="1403">
                  <c:v>12562</c:v>
                </c:pt>
                <c:pt idx="1404">
                  <c:v>12563</c:v>
                </c:pt>
                <c:pt idx="1405">
                  <c:v>12564</c:v>
                </c:pt>
                <c:pt idx="1406">
                  <c:v>12565</c:v>
                </c:pt>
                <c:pt idx="1407">
                  <c:v>12566</c:v>
                </c:pt>
                <c:pt idx="1408">
                  <c:v>12567</c:v>
                </c:pt>
                <c:pt idx="1409">
                  <c:v>12568</c:v>
                </c:pt>
                <c:pt idx="1410">
                  <c:v>12569</c:v>
                </c:pt>
                <c:pt idx="1411">
                  <c:v>12570</c:v>
                </c:pt>
                <c:pt idx="1412">
                  <c:v>12571</c:v>
                </c:pt>
                <c:pt idx="1413">
                  <c:v>12572</c:v>
                </c:pt>
                <c:pt idx="1414">
                  <c:v>12573</c:v>
                </c:pt>
                <c:pt idx="1415">
                  <c:v>12574</c:v>
                </c:pt>
                <c:pt idx="1416">
                  <c:v>12575</c:v>
                </c:pt>
                <c:pt idx="1417">
                  <c:v>12576</c:v>
                </c:pt>
                <c:pt idx="1418">
                  <c:v>12577</c:v>
                </c:pt>
                <c:pt idx="1419">
                  <c:v>12578</c:v>
                </c:pt>
                <c:pt idx="1420">
                  <c:v>12579</c:v>
                </c:pt>
                <c:pt idx="1421">
                  <c:v>12580</c:v>
                </c:pt>
                <c:pt idx="1422">
                  <c:v>12581</c:v>
                </c:pt>
                <c:pt idx="1423">
                  <c:v>12582</c:v>
                </c:pt>
                <c:pt idx="1424">
                  <c:v>12583</c:v>
                </c:pt>
                <c:pt idx="1425">
                  <c:v>12584</c:v>
                </c:pt>
                <c:pt idx="1426">
                  <c:v>12585</c:v>
                </c:pt>
                <c:pt idx="1427">
                  <c:v>12586</c:v>
                </c:pt>
                <c:pt idx="1428">
                  <c:v>12587</c:v>
                </c:pt>
                <c:pt idx="1429">
                  <c:v>12588</c:v>
                </c:pt>
                <c:pt idx="1430">
                  <c:v>12589</c:v>
                </c:pt>
                <c:pt idx="1431">
                  <c:v>12590</c:v>
                </c:pt>
                <c:pt idx="1432">
                  <c:v>12591</c:v>
                </c:pt>
                <c:pt idx="1433">
                  <c:v>12592</c:v>
                </c:pt>
                <c:pt idx="1434">
                  <c:v>12593</c:v>
                </c:pt>
                <c:pt idx="1435">
                  <c:v>12594</c:v>
                </c:pt>
                <c:pt idx="1436">
                  <c:v>12595</c:v>
                </c:pt>
                <c:pt idx="1437">
                  <c:v>12596</c:v>
                </c:pt>
                <c:pt idx="1438">
                  <c:v>12597</c:v>
                </c:pt>
                <c:pt idx="1439">
                  <c:v>12598</c:v>
                </c:pt>
                <c:pt idx="1440">
                  <c:v>12599</c:v>
                </c:pt>
                <c:pt idx="1441">
                  <c:v>12600</c:v>
                </c:pt>
                <c:pt idx="1442">
                  <c:v>12601</c:v>
                </c:pt>
                <c:pt idx="1443">
                  <c:v>12602</c:v>
                </c:pt>
                <c:pt idx="1444">
                  <c:v>12603</c:v>
                </c:pt>
                <c:pt idx="1445">
                  <c:v>12604</c:v>
                </c:pt>
                <c:pt idx="1446">
                  <c:v>12605</c:v>
                </c:pt>
                <c:pt idx="1447">
                  <c:v>12606</c:v>
                </c:pt>
                <c:pt idx="1448">
                  <c:v>12607</c:v>
                </c:pt>
                <c:pt idx="1449">
                  <c:v>12608</c:v>
                </c:pt>
                <c:pt idx="1450">
                  <c:v>12609</c:v>
                </c:pt>
                <c:pt idx="1451">
                  <c:v>12610</c:v>
                </c:pt>
                <c:pt idx="1452">
                  <c:v>12611</c:v>
                </c:pt>
                <c:pt idx="1453">
                  <c:v>12612</c:v>
                </c:pt>
                <c:pt idx="1454">
                  <c:v>12613</c:v>
                </c:pt>
                <c:pt idx="1455">
                  <c:v>12614</c:v>
                </c:pt>
                <c:pt idx="1456">
                  <c:v>12615</c:v>
                </c:pt>
                <c:pt idx="1457">
                  <c:v>12616</c:v>
                </c:pt>
                <c:pt idx="1458">
                  <c:v>12617</c:v>
                </c:pt>
                <c:pt idx="1459">
                  <c:v>12618</c:v>
                </c:pt>
                <c:pt idx="1460">
                  <c:v>12619</c:v>
                </c:pt>
                <c:pt idx="1461">
                  <c:v>12620</c:v>
                </c:pt>
                <c:pt idx="1462">
                  <c:v>12621</c:v>
                </c:pt>
                <c:pt idx="1463">
                  <c:v>12622</c:v>
                </c:pt>
                <c:pt idx="1464">
                  <c:v>12623</c:v>
                </c:pt>
                <c:pt idx="1465">
                  <c:v>12624</c:v>
                </c:pt>
                <c:pt idx="1466">
                  <c:v>12625</c:v>
                </c:pt>
                <c:pt idx="1467">
                  <c:v>12626</c:v>
                </c:pt>
                <c:pt idx="1468">
                  <c:v>12627</c:v>
                </c:pt>
                <c:pt idx="1469">
                  <c:v>12628</c:v>
                </c:pt>
                <c:pt idx="1470">
                  <c:v>12629</c:v>
                </c:pt>
                <c:pt idx="1471">
                  <c:v>12630</c:v>
                </c:pt>
                <c:pt idx="1472">
                  <c:v>12631</c:v>
                </c:pt>
                <c:pt idx="1473">
                  <c:v>12632</c:v>
                </c:pt>
                <c:pt idx="1474">
                  <c:v>12633</c:v>
                </c:pt>
                <c:pt idx="1475">
                  <c:v>12634</c:v>
                </c:pt>
                <c:pt idx="1476">
                  <c:v>12635</c:v>
                </c:pt>
                <c:pt idx="1477">
                  <c:v>12636</c:v>
                </c:pt>
                <c:pt idx="1478">
                  <c:v>12637</c:v>
                </c:pt>
                <c:pt idx="1479">
                  <c:v>12638</c:v>
                </c:pt>
                <c:pt idx="1480">
                  <c:v>12639</c:v>
                </c:pt>
                <c:pt idx="1481">
                  <c:v>12640</c:v>
                </c:pt>
                <c:pt idx="1482">
                  <c:v>12641</c:v>
                </c:pt>
                <c:pt idx="1483">
                  <c:v>12642</c:v>
                </c:pt>
                <c:pt idx="1484">
                  <c:v>12643</c:v>
                </c:pt>
                <c:pt idx="1485">
                  <c:v>12644</c:v>
                </c:pt>
                <c:pt idx="1486">
                  <c:v>12645</c:v>
                </c:pt>
                <c:pt idx="1487">
                  <c:v>12646</c:v>
                </c:pt>
                <c:pt idx="1488">
                  <c:v>12647</c:v>
                </c:pt>
                <c:pt idx="1489">
                  <c:v>12648</c:v>
                </c:pt>
                <c:pt idx="1490">
                  <c:v>12649</c:v>
                </c:pt>
                <c:pt idx="1491">
                  <c:v>12650</c:v>
                </c:pt>
                <c:pt idx="1492">
                  <c:v>12651</c:v>
                </c:pt>
                <c:pt idx="1493">
                  <c:v>12652</c:v>
                </c:pt>
                <c:pt idx="1494">
                  <c:v>12653</c:v>
                </c:pt>
                <c:pt idx="1495">
                  <c:v>12654</c:v>
                </c:pt>
                <c:pt idx="1496">
                  <c:v>12655</c:v>
                </c:pt>
                <c:pt idx="1497">
                  <c:v>12656</c:v>
                </c:pt>
                <c:pt idx="1498">
                  <c:v>12657</c:v>
                </c:pt>
                <c:pt idx="1499">
                  <c:v>12658</c:v>
                </c:pt>
                <c:pt idx="1500">
                  <c:v>12659</c:v>
                </c:pt>
                <c:pt idx="1501">
                  <c:v>12660</c:v>
                </c:pt>
                <c:pt idx="1502">
                  <c:v>12661</c:v>
                </c:pt>
                <c:pt idx="1503">
                  <c:v>12662</c:v>
                </c:pt>
                <c:pt idx="1504">
                  <c:v>12663</c:v>
                </c:pt>
                <c:pt idx="1505">
                  <c:v>12664</c:v>
                </c:pt>
                <c:pt idx="1506">
                  <c:v>12665</c:v>
                </c:pt>
                <c:pt idx="1507">
                  <c:v>12666</c:v>
                </c:pt>
                <c:pt idx="1508">
                  <c:v>12667</c:v>
                </c:pt>
                <c:pt idx="1509">
                  <c:v>12668</c:v>
                </c:pt>
                <c:pt idx="1510">
                  <c:v>12669</c:v>
                </c:pt>
                <c:pt idx="1511">
                  <c:v>12670</c:v>
                </c:pt>
                <c:pt idx="1512">
                  <c:v>12671</c:v>
                </c:pt>
                <c:pt idx="1513">
                  <c:v>12672</c:v>
                </c:pt>
                <c:pt idx="1514">
                  <c:v>12673</c:v>
                </c:pt>
                <c:pt idx="1515">
                  <c:v>12674</c:v>
                </c:pt>
                <c:pt idx="1516">
                  <c:v>12675</c:v>
                </c:pt>
                <c:pt idx="1517">
                  <c:v>12676</c:v>
                </c:pt>
                <c:pt idx="1518">
                  <c:v>12677</c:v>
                </c:pt>
                <c:pt idx="1519">
                  <c:v>12678</c:v>
                </c:pt>
                <c:pt idx="1520">
                  <c:v>12679</c:v>
                </c:pt>
                <c:pt idx="1521">
                  <c:v>12680</c:v>
                </c:pt>
                <c:pt idx="1522">
                  <c:v>12681</c:v>
                </c:pt>
                <c:pt idx="1523">
                  <c:v>12682</c:v>
                </c:pt>
                <c:pt idx="1524">
                  <c:v>12683</c:v>
                </c:pt>
                <c:pt idx="1525">
                  <c:v>12684</c:v>
                </c:pt>
                <c:pt idx="1526">
                  <c:v>12685</c:v>
                </c:pt>
                <c:pt idx="1527">
                  <c:v>12686</c:v>
                </c:pt>
                <c:pt idx="1528">
                  <c:v>12687</c:v>
                </c:pt>
                <c:pt idx="1529">
                  <c:v>12688</c:v>
                </c:pt>
                <c:pt idx="1530">
                  <c:v>12689</c:v>
                </c:pt>
                <c:pt idx="1531">
                  <c:v>12690</c:v>
                </c:pt>
                <c:pt idx="1532">
                  <c:v>12691</c:v>
                </c:pt>
                <c:pt idx="1533">
                  <c:v>12692</c:v>
                </c:pt>
                <c:pt idx="1534">
                  <c:v>12693</c:v>
                </c:pt>
                <c:pt idx="1535">
                  <c:v>12694</c:v>
                </c:pt>
                <c:pt idx="1536">
                  <c:v>12695</c:v>
                </c:pt>
                <c:pt idx="1537">
                  <c:v>12696</c:v>
                </c:pt>
                <c:pt idx="1538">
                  <c:v>12697</c:v>
                </c:pt>
                <c:pt idx="1539">
                  <c:v>12698</c:v>
                </c:pt>
                <c:pt idx="1540">
                  <c:v>12699</c:v>
                </c:pt>
                <c:pt idx="1541">
                  <c:v>12700</c:v>
                </c:pt>
                <c:pt idx="1542">
                  <c:v>12701</c:v>
                </c:pt>
                <c:pt idx="1543">
                  <c:v>12702</c:v>
                </c:pt>
                <c:pt idx="1544">
                  <c:v>12703</c:v>
                </c:pt>
                <c:pt idx="1545">
                  <c:v>12704</c:v>
                </c:pt>
                <c:pt idx="1546">
                  <c:v>12705</c:v>
                </c:pt>
                <c:pt idx="1547">
                  <c:v>12706</c:v>
                </c:pt>
                <c:pt idx="1548">
                  <c:v>12707</c:v>
                </c:pt>
                <c:pt idx="1549">
                  <c:v>12708</c:v>
                </c:pt>
                <c:pt idx="1550">
                  <c:v>12709</c:v>
                </c:pt>
                <c:pt idx="1551">
                  <c:v>12710</c:v>
                </c:pt>
                <c:pt idx="1552">
                  <c:v>12711</c:v>
                </c:pt>
                <c:pt idx="1553">
                  <c:v>12712</c:v>
                </c:pt>
                <c:pt idx="1554">
                  <c:v>12713</c:v>
                </c:pt>
                <c:pt idx="1555">
                  <c:v>12714</c:v>
                </c:pt>
                <c:pt idx="1556">
                  <c:v>12715</c:v>
                </c:pt>
                <c:pt idx="1557">
                  <c:v>12716</c:v>
                </c:pt>
                <c:pt idx="1558">
                  <c:v>12717</c:v>
                </c:pt>
                <c:pt idx="1559">
                  <c:v>12718</c:v>
                </c:pt>
                <c:pt idx="1560">
                  <c:v>12719</c:v>
                </c:pt>
                <c:pt idx="1561">
                  <c:v>12720</c:v>
                </c:pt>
                <c:pt idx="1562">
                  <c:v>12721</c:v>
                </c:pt>
                <c:pt idx="1563">
                  <c:v>12722</c:v>
                </c:pt>
                <c:pt idx="1564">
                  <c:v>12723</c:v>
                </c:pt>
                <c:pt idx="1565">
                  <c:v>12724</c:v>
                </c:pt>
                <c:pt idx="1566">
                  <c:v>12725</c:v>
                </c:pt>
                <c:pt idx="1567">
                  <c:v>12726</c:v>
                </c:pt>
                <c:pt idx="1568">
                  <c:v>12727</c:v>
                </c:pt>
                <c:pt idx="1569">
                  <c:v>12728</c:v>
                </c:pt>
                <c:pt idx="1570">
                  <c:v>12729</c:v>
                </c:pt>
                <c:pt idx="1571">
                  <c:v>12730</c:v>
                </c:pt>
                <c:pt idx="1572">
                  <c:v>12731</c:v>
                </c:pt>
                <c:pt idx="1573">
                  <c:v>12732</c:v>
                </c:pt>
                <c:pt idx="1574">
                  <c:v>12733</c:v>
                </c:pt>
                <c:pt idx="1575">
                  <c:v>12734</c:v>
                </c:pt>
                <c:pt idx="1576">
                  <c:v>12735</c:v>
                </c:pt>
                <c:pt idx="1577">
                  <c:v>12736</c:v>
                </c:pt>
                <c:pt idx="1578">
                  <c:v>12737</c:v>
                </c:pt>
                <c:pt idx="1579">
                  <c:v>12738</c:v>
                </c:pt>
                <c:pt idx="1580">
                  <c:v>12739</c:v>
                </c:pt>
                <c:pt idx="1581">
                  <c:v>12740</c:v>
                </c:pt>
                <c:pt idx="1582">
                  <c:v>12741</c:v>
                </c:pt>
                <c:pt idx="1583">
                  <c:v>12742</c:v>
                </c:pt>
                <c:pt idx="1584">
                  <c:v>12743</c:v>
                </c:pt>
                <c:pt idx="1585">
                  <c:v>12744</c:v>
                </c:pt>
                <c:pt idx="1586">
                  <c:v>12745</c:v>
                </c:pt>
                <c:pt idx="1587">
                  <c:v>12746</c:v>
                </c:pt>
                <c:pt idx="1588">
                  <c:v>12747</c:v>
                </c:pt>
                <c:pt idx="1589">
                  <c:v>12748</c:v>
                </c:pt>
                <c:pt idx="1590">
                  <c:v>12749</c:v>
                </c:pt>
                <c:pt idx="1591">
                  <c:v>12750</c:v>
                </c:pt>
                <c:pt idx="1592">
                  <c:v>12751</c:v>
                </c:pt>
                <c:pt idx="1593">
                  <c:v>12752</c:v>
                </c:pt>
                <c:pt idx="1594">
                  <c:v>12753</c:v>
                </c:pt>
                <c:pt idx="1595">
                  <c:v>12754</c:v>
                </c:pt>
                <c:pt idx="1596">
                  <c:v>12755</c:v>
                </c:pt>
                <c:pt idx="1597">
                  <c:v>12756</c:v>
                </c:pt>
                <c:pt idx="1598">
                  <c:v>12757</c:v>
                </c:pt>
                <c:pt idx="1599">
                  <c:v>12758</c:v>
                </c:pt>
                <c:pt idx="1600">
                  <c:v>12759</c:v>
                </c:pt>
                <c:pt idx="1601">
                  <c:v>12760</c:v>
                </c:pt>
                <c:pt idx="1602">
                  <c:v>12761</c:v>
                </c:pt>
                <c:pt idx="1603">
                  <c:v>12762</c:v>
                </c:pt>
                <c:pt idx="1604">
                  <c:v>12763</c:v>
                </c:pt>
                <c:pt idx="1605">
                  <c:v>12764</c:v>
                </c:pt>
                <c:pt idx="1606">
                  <c:v>12765</c:v>
                </c:pt>
                <c:pt idx="1607">
                  <c:v>12766</c:v>
                </c:pt>
                <c:pt idx="1608">
                  <c:v>12767</c:v>
                </c:pt>
                <c:pt idx="1609">
                  <c:v>12768</c:v>
                </c:pt>
                <c:pt idx="1610">
                  <c:v>12769</c:v>
                </c:pt>
                <c:pt idx="1611">
                  <c:v>12770</c:v>
                </c:pt>
                <c:pt idx="1612">
                  <c:v>12771</c:v>
                </c:pt>
                <c:pt idx="1613">
                  <c:v>12772</c:v>
                </c:pt>
                <c:pt idx="1614">
                  <c:v>12773</c:v>
                </c:pt>
                <c:pt idx="1615">
                  <c:v>12774</c:v>
                </c:pt>
                <c:pt idx="1616">
                  <c:v>12775</c:v>
                </c:pt>
                <c:pt idx="1617">
                  <c:v>12776</c:v>
                </c:pt>
                <c:pt idx="1618">
                  <c:v>12777</c:v>
                </c:pt>
                <c:pt idx="1619">
                  <c:v>12778</c:v>
                </c:pt>
                <c:pt idx="1620">
                  <c:v>12779</c:v>
                </c:pt>
                <c:pt idx="1621">
                  <c:v>12780</c:v>
                </c:pt>
                <c:pt idx="1622">
                  <c:v>12781</c:v>
                </c:pt>
                <c:pt idx="1623">
                  <c:v>12782</c:v>
                </c:pt>
                <c:pt idx="1624">
                  <c:v>12783</c:v>
                </c:pt>
                <c:pt idx="1625">
                  <c:v>12784</c:v>
                </c:pt>
                <c:pt idx="1626">
                  <c:v>12785</c:v>
                </c:pt>
                <c:pt idx="1627">
                  <c:v>12786</c:v>
                </c:pt>
                <c:pt idx="1628">
                  <c:v>12787</c:v>
                </c:pt>
                <c:pt idx="1629">
                  <c:v>12788</c:v>
                </c:pt>
                <c:pt idx="1630">
                  <c:v>12789</c:v>
                </c:pt>
                <c:pt idx="1631">
                  <c:v>12790</c:v>
                </c:pt>
                <c:pt idx="1632">
                  <c:v>12791</c:v>
                </c:pt>
                <c:pt idx="1633">
                  <c:v>12792</c:v>
                </c:pt>
                <c:pt idx="1634">
                  <c:v>12793</c:v>
                </c:pt>
                <c:pt idx="1635">
                  <c:v>12794</c:v>
                </c:pt>
                <c:pt idx="1636">
                  <c:v>12795</c:v>
                </c:pt>
                <c:pt idx="1637">
                  <c:v>12796</c:v>
                </c:pt>
                <c:pt idx="1638">
                  <c:v>12797</c:v>
                </c:pt>
                <c:pt idx="1639">
                  <c:v>12798</c:v>
                </c:pt>
                <c:pt idx="1640">
                  <c:v>12799</c:v>
                </c:pt>
                <c:pt idx="1641">
                  <c:v>12800</c:v>
                </c:pt>
                <c:pt idx="1642">
                  <c:v>12801</c:v>
                </c:pt>
                <c:pt idx="1643">
                  <c:v>12802</c:v>
                </c:pt>
                <c:pt idx="1644">
                  <c:v>12803</c:v>
                </c:pt>
                <c:pt idx="1645">
                  <c:v>12804</c:v>
                </c:pt>
                <c:pt idx="1646">
                  <c:v>12805</c:v>
                </c:pt>
                <c:pt idx="1647">
                  <c:v>12806</c:v>
                </c:pt>
                <c:pt idx="1648">
                  <c:v>12807</c:v>
                </c:pt>
                <c:pt idx="1649">
                  <c:v>12808</c:v>
                </c:pt>
                <c:pt idx="1650">
                  <c:v>12809</c:v>
                </c:pt>
                <c:pt idx="1651">
                  <c:v>12810</c:v>
                </c:pt>
                <c:pt idx="1652">
                  <c:v>12811</c:v>
                </c:pt>
                <c:pt idx="1653">
                  <c:v>12812</c:v>
                </c:pt>
                <c:pt idx="1654">
                  <c:v>12813</c:v>
                </c:pt>
                <c:pt idx="1655">
                  <c:v>12814</c:v>
                </c:pt>
                <c:pt idx="1656">
                  <c:v>12815</c:v>
                </c:pt>
                <c:pt idx="1657">
                  <c:v>12816</c:v>
                </c:pt>
                <c:pt idx="1658">
                  <c:v>12817</c:v>
                </c:pt>
                <c:pt idx="1659">
                  <c:v>12818</c:v>
                </c:pt>
                <c:pt idx="1660">
                  <c:v>12819</c:v>
                </c:pt>
                <c:pt idx="1661">
                  <c:v>12820</c:v>
                </c:pt>
                <c:pt idx="1662">
                  <c:v>12821</c:v>
                </c:pt>
                <c:pt idx="1663">
                  <c:v>12822</c:v>
                </c:pt>
                <c:pt idx="1664">
                  <c:v>12823</c:v>
                </c:pt>
                <c:pt idx="1665">
                  <c:v>12824</c:v>
                </c:pt>
                <c:pt idx="1666">
                  <c:v>12825</c:v>
                </c:pt>
                <c:pt idx="1667">
                  <c:v>12826</c:v>
                </c:pt>
                <c:pt idx="1668">
                  <c:v>12827</c:v>
                </c:pt>
                <c:pt idx="1669">
                  <c:v>12828</c:v>
                </c:pt>
                <c:pt idx="1670">
                  <c:v>12829</c:v>
                </c:pt>
                <c:pt idx="1671">
                  <c:v>12830</c:v>
                </c:pt>
                <c:pt idx="1672">
                  <c:v>12831</c:v>
                </c:pt>
                <c:pt idx="1673">
                  <c:v>12832</c:v>
                </c:pt>
                <c:pt idx="1674">
                  <c:v>12833</c:v>
                </c:pt>
                <c:pt idx="1675">
                  <c:v>12834</c:v>
                </c:pt>
                <c:pt idx="1676">
                  <c:v>12835</c:v>
                </c:pt>
                <c:pt idx="1677">
                  <c:v>12836</c:v>
                </c:pt>
                <c:pt idx="1678">
                  <c:v>12837</c:v>
                </c:pt>
                <c:pt idx="1679">
                  <c:v>12838</c:v>
                </c:pt>
                <c:pt idx="1680">
                  <c:v>12839</c:v>
                </c:pt>
                <c:pt idx="1681">
                  <c:v>12840</c:v>
                </c:pt>
                <c:pt idx="1682">
                  <c:v>12841</c:v>
                </c:pt>
                <c:pt idx="1683">
                  <c:v>12842</c:v>
                </c:pt>
                <c:pt idx="1684">
                  <c:v>12843</c:v>
                </c:pt>
                <c:pt idx="1685">
                  <c:v>12844</c:v>
                </c:pt>
                <c:pt idx="1686">
                  <c:v>12845</c:v>
                </c:pt>
                <c:pt idx="1687">
                  <c:v>12846</c:v>
                </c:pt>
                <c:pt idx="1688">
                  <c:v>12847</c:v>
                </c:pt>
                <c:pt idx="1689">
                  <c:v>12848</c:v>
                </c:pt>
                <c:pt idx="1690">
                  <c:v>12849</c:v>
                </c:pt>
                <c:pt idx="1691">
                  <c:v>12850</c:v>
                </c:pt>
                <c:pt idx="1692">
                  <c:v>12851</c:v>
                </c:pt>
                <c:pt idx="1693">
                  <c:v>12852</c:v>
                </c:pt>
                <c:pt idx="1694">
                  <c:v>12853</c:v>
                </c:pt>
                <c:pt idx="1695">
                  <c:v>12854</c:v>
                </c:pt>
                <c:pt idx="1696">
                  <c:v>12855</c:v>
                </c:pt>
                <c:pt idx="1697">
                  <c:v>12856</c:v>
                </c:pt>
                <c:pt idx="1698">
                  <c:v>12857</c:v>
                </c:pt>
                <c:pt idx="1699">
                  <c:v>12858</c:v>
                </c:pt>
                <c:pt idx="1700">
                  <c:v>12859</c:v>
                </c:pt>
                <c:pt idx="1701">
                  <c:v>12860</c:v>
                </c:pt>
                <c:pt idx="1702">
                  <c:v>12861</c:v>
                </c:pt>
                <c:pt idx="1703">
                  <c:v>12862</c:v>
                </c:pt>
                <c:pt idx="1704">
                  <c:v>12863</c:v>
                </c:pt>
                <c:pt idx="1705">
                  <c:v>12864</c:v>
                </c:pt>
                <c:pt idx="1706">
                  <c:v>12865</c:v>
                </c:pt>
                <c:pt idx="1707">
                  <c:v>12866</c:v>
                </c:pt>
                <c:pt idx="1708">
                  <c:v>12867</c:v>
                </c:pt>
                <c:pt idx="1709">
                  <c:v>12868</c:v>
                </c:pt>
                <c:pt idx="1710">
                  <c:v>12869</c:v>
                </c:pt>
                <c:pt idx="1711">
                  <c:v>12870</c:v>
                </c:pt>
                <c:pt idx="1712">
                  <c:v>12871</c:v>
                </c:pt>
                <c:pt idx="1713">
                  <c:v>12872</c:v>
                </c:pt>
                <c:pt idx="1714">
                  <c:v>12873</c:v>
                </c:pt>
                <c:pt idx="1715">
                  <c:v>12874</c:v>
                </c:pt>
                <c:pt idx="1716">
                  <c:v>12875</c:v>
                </c:pt>
                <c:pt idx="1717">
                  <c:v>12876</c:v>
                </c:pt>
                <c:pt idx="1718">
                  <c:v>12877</c:v>
                </c:pt>
                <c:pt idx="1719">
                  <c:v>12878</c:v>
                </c:pt>
                <c:pt idx="1720">
                  <c:v>12879</c:v>
                </c:pt>
                <c:pt idx="1721">
                  <c:v>12880</c:v>
                </c:pt>
                <c:pt idx="1722">
                  <c:v>12881</c:v>
                </c:pt>
                <c:pt idx="1723">
                  <c:v>12882</c:v>
                </c:pt>
                <c:pt idx="1724">
                  <c:v>12883</c:v>
                </c:pt>
                <c:pt idx="1725">
                  <c:v>12884</c:v>
                </c:pt>
                <c:pt idx="1726">
                  <c:v>12885</c:v>
                </c:pt>
                <c:pt idx="1727">
                  <c:v>12886</c:v>
                </c:pt>
                <c:pt idx="1728">
                  <c:v>12887</c:v>
                </c:pt>
                <c:pt idx="1729">
                  <c:v>12888</c:v>
                </c:pt>
                <c:pt idx="1730">
                  <c:v>12889</c:v>
                </c:pt>
                <c:pt idx="1731">
                  <c:v>12890</c:v>
                </c:pt>
                <c:pt idx="1732">
                  <c:v>12891</c:v>
                </c:pt>
                <c:pt idx="1733">
                  <c:v>12892</c:v>
                </c:pt>
                <c:pt idx="1734">
                  <c:v>12893</c:v>
                </c:pt>
                <c:pt idx="1735">
                  <c:v>12894</c:v>
                </c:pt>
                <c:pt idx="1736">
                  <c:v>12895</c:v>
                </c:pt>
                <c:pt idx="1737">
                  <c:v>12896</c:v>
                </c:pt>
                <c:pt idx="1738">
                  <c:v>12897</c:v>
                </c:pt>
                <c:pt idx="1739">
                  <c:v>12898</c:v>
                </c:pt>
                <c:pt idx="1740">
                  <c:v>12899</c:v>
                </c:pt>
                <c:pt idx="1741">
                  <c:v>12900</c:v>
                </c:pt>
                <c:pt idx="1742">
                  <c:v>12901</c:v>
                </c:pt>
                <c:pt idx="1743">
                  <c:v>12902</c:v>
                </c:pt>
                <c:pt idx="1744">
                  <c:v>12903</c:v>
                </c:pt>
                <c:pt idx="1745">
                  <c:v>12904</c:v>
                </c:pt>
                <c:pt idx="1746">
                  <c:v>12905</c:v>
                </c:pt>
                <c:pt idx="1747">
                  <c:v>12906</c:v>
                </c:pt>
                <c:pt idx="1748">
                  <c:v>12907</c:v>
                </c:pt>
                <c:pt idx="1749">
                  <c:v>12908</c:v>
                </c:pt>
                <c:pt idx="1750">
                  <c:v>12909</c:v>
                </c:pt>
                <c:pt idx="1751">
                  <c:v>12910</c:v>
                </c:pt>
                <c:pt idx="1752">
                  <c:v>12911</c:v>
                </c:pt>
                <c:pt idx="1753">
                  <c:v>12912</c:v>
                </c:pt>
                <c:pt idx="1754">
                  <c:v>12913</c:v>
                </c:pt>
                <c:pt idx="1755">
                  <c:v>12914</c:v>
                </c:pt>
                <c:pt idx="1756">
                  <c:v>12915</c:v>
                </c:pt>
                <c:pt idx="1757">
                  <c:v>12916</c:v>
                </c:pt>
                <c:pt idx="1758">
                  <c:v>12917</c:v>
                </c:pt>
                <c:pt idx="1759">
                  <c:v>12918</c:v>
                </c:pt>
                <c:pt idx="1760">
                  <c:v>12919</c:v>
                </c:pt>
                <c:pt idx="1761">
                  <c:v>12920</c:v>
                </c:pt>
                <c:pt idx="1762">
                  <c:v>12921</c:v>
                </c:pt>
                <c:pt idx="1763">
                  <c:v>12922</c:v>
                </c:pt>
                <c:pt idx="1764">
                  <c:v>12923</c:v>
                </c:pt>
                <c:pt idx="1765">
                  <c:v>12924</c:v>
                </c:pt>
                <c:pt idx="1766">
                  <c:v>12925</c:v>
                </c:pt>
                <c:pt idx="1767">
                  <c:v>12926</c:v>
                </c:pt>
                <c:pt idx="1768">
                  <c:v>12927</c:v>
                </c:pt>
                <c:pt idx="1769">
                  <c:v>12928</c:v>
                </c:pt>
                <c:pt idx="1770">
                  <c:v>12929</c:v>
                </c:pt>
                <c:pt idx="1771">
                  <c:v>12930</c:v>
                </c:pt>
                <c:pt idx="1772">
                  <c:v>12931</c:v>
                </c:pt>
                <c:pt idx="1773">
                  <c:v>12932</c:v>
                </c:pt>
                <c:pt idx="1774">
                  <c:v>12933</c:v>
                </c:pt>
                <c:pt idx="1775">
                  <c:v>12934</c:v>
                </c:pt>
                <c:pt idx="1776">
                  <c:v>12935</c:v>
                </c:pt>
                <c:pt idx="1777">
                  <c:v>12936</c:v>
                </c:pt>
                <c:pt idx="1778">
                  <c:v>12937</c:v>
                </c:pt>
                <c:pt idx="1779">
                  <c:v>12938</c:v>
                </c:pt>
                <c:pt idx="1780">
                  <c:v>12939</c:v>
                </c:pt>
                <c:pt idx="1781">
                  <c:v>12940</c:v>
                </c:pt>
                <c:pt idx="1782">
                  <c:v>12941</c:v>
                </c:pt>
                <c:pt idx="1783">
                  <c:v>12942</c:v>
                </c:pt>
                <c:pt idx="1784">
                  <c:v>12943</c:v>
                </c:pt>
                <c:pt idx="1785">
                  <c:v>12944</c:v>
                </c:pt>
                <c:pt idx="1786">
                  <c:v>12945</c:v>
                </c:pt>
                <c:pt idx="1787">
                  <c:v>12946</c:v>
                </c:pt>
                <c:pt idx="1788">
                  <c:v>12947</c:v>
                </c:pt>
                <c:pt idx="1789">
                  <c:v>12948</c:v>
                </c:pt>
                <c:pt idx="1790">
                  <c:v>12949</c:v>
                </c:pt>
                <c:pt idx="1791">
                  <c:v>12950</c:v>
                </c:pt>
                <c:pt idx="1792">
                  <c:v>12951</c:v>
                </c:pt>
                <c:pt idx="1793">
                  <c:v>12952</c:v>
                </c:pt>
                <c:pt idx="1794">
                  <c:v>12953</c:v>
                </c:pt>
                <c:pt idx="1795">
                  <c:v>12954</c:v>
                </c:pt>
                <c:pt idx="1796">
                  <c:v>12955</c:v>
                </c:pt>
                <c:pt idx="1797">
                  <c:v>12956</c:v>
                </c:pt>
                <c:pt idx="1798">
                  <c:v>12957</c:v>
                </c:pt>
                <c:pt idx="1799">
                  <c:v>12958</c:v>
                </c:pt>
                <c:pt idx="1800">
                  <c:v>12959</c:v>
                </c:pt>
                <c:pt idx="1801">
                  <c:v>12960</c:v>
                </c:pt>
                <c:pt idx="1802">
                  <c:v>12961</c:v>
                </c:pt>
                <c:pt idx="1803">
                  <c:v>12962</c:v>
                </c:pt>
                <c:pt idx="1804">
                  <c:v>12963</c:v>
                </c:pt>
                <c:pt idx="1805">
                  <c:v>12964</c:v>
                </c:pt>
                <c:pt idx="1806">
                  <c:v>12965</c:v>
                </c:pt>
                <c:pt idx="1807">
                  <c:v>12966</c:v>
                </c:pt>
                <c:pt idx="1808">
                  <c:v>12967</c:v>
                </c:pt>
                <c:pt idx="1809">
                  <c:v>12968</c:v>
                </c:pt>
                <c:pt idx="1810">
                  <c:v>12969</c:v>
                </c:pt>
                <c:pt idx="1811">
                  <c:v>12970</c:v>
                </c:pt>
                <c:pt idx="1812">
                  <c:v>12971</c:v>
                </c:pt>
                <c:pt idx="1813">
                  <c:v>12972</c:v>
                </c:pt>
                <c:pt idx="1814">
                  <c:v>12973</c:v>
                </c:pt>
                <c:pt idx="1815">
                  <c:v>12974</c:v>
                </c:pt>
                <c:pt idx="1816">
                  <c:v>12975</c:v>
                </c:pt>
                <c:pt idx="1817">
                  <c:v>12976</c:v>
                </c:pt>
                <c:pt idx="1818">
                  <c:v>12977</c:v>
                </c:pt>
                <c:pt idx="1819">
                  <c:v>12978</c:v>
                </c:pt>
                <c:pt idx="1820">
                  <c:v>12979</c:v>
                </c:pt>
                <c:pt idx="1821">
                  <c:v>12980</c:v>
                </c:pt>
                <c:pt idx="1822">
                  <c:v>12981</c:v>
                </c:pt>
                <c:pt idx="1823">
                  <c:v>12982</c:v>
                </c:pt>
                <c:pt idx="1824">
                  <c:v>12983</c:v>
                </c:pt>
                <c:pt idx="1825">
                  <c:v>12984</c:v>
                </c:pt>
                <c:pt idx="1826">
                  <c:v>12985</c:v>
                </c:pt>
                <c:pt idx="1827">
                  <c:v>12986</c:v>
                </c:pt>
                <c:pt idx="1828">
                  <c:v>12987</c:v>
                </c:pt>
                <c:pt idx="1829">
                  <c:v>12988</c:v>
                </c:pt>
                <c:pt idx="1830">
                  <c:v>12989</c:v>
                </c:pt>
                <c:pt idx="1831">
                  <c:v>12990</c:v>
                </c:pt>
                <c:pt idx="1832">
                  <c:v>12991</c:v>
                </c:pt>
                <c:pt idx="1833">
                  <c:v>12992</c:v>
                </c:pt>
                <c:pt idx="1834">
                  <c:v>12993</c:v>
                </c:pt>
                <c:pt idx="1835">
                  <c:v>12994</c:v>
                </c:pt>
                <c:pt idx="1836">
                  <c:v>12995</c:v>
                </c:pt>
                <c:pt idx="1837">
                  <c:v>12996</c:v>
                </c:pt>
                <c:pt idx="1838">
                  <c:v>12997</c:v>
                </c:pt>
                <c:pt idx="1839">
                  <c:v>12998</c:v>
                </c:pt>
                <c:pt idx="1840">
                  <c:v>12999</c:v>
                </c:pt>
                <c:pt idx="1841">
                  <c:v>13000</c:v>
                </c:pt>
                <c:pt idx="1842">
                  <c:v>13001</c:v>
                </c:pt>
                <c:pt idx="1843">
                  <c:v>13002</c:v>
                </c:pt>
                <c:pt idx="1844">
                  <c:v>13003</c:v>
                </c:pt>
                <c:pt idx="1845">
                  <c:v>13004</c:v>
                </c:pt>
                <c:pt idx="1846">
                  <c:v>13005</c:v>
                </c:pt>
                <c:pt idx="1847">
                  <c:v>13006</c:v>
                </c:pt>
                <c:pt idx="1848">
                  <c:v>13007</c:v>
                </c:pt>
                <c:pt idx="1849">
                  <c:v>13008</c:v>
                </c:pt>
                <c:pt idx="1850">
                  <c:v>13009</c:v>
                </c:pt>
                <c:pt idx="1851">
                  <c:v>13010</c:v>
                </c:pt>
                <c:pt idx="1852">
                  <c:v>13011</c:v>
                </c:pt>
                <c:pt idx="1853">
                  <c:v>13012</c:v>
                </c:pt>
                <c:pt idx="1854">
                  <c:v>13013</c:v>
                </c:pt>
                <c:pt idx="1855">
                  <c:v>13014</c:v>
                </c:pt>
                <c:pt idx="1856">
                  <c:v>13015</c:v>
                </c:pt>
                <c:pt idx="1857">
                  <c:v>13016</c:v>
                </c:pt>
                <c:pt idx="1858">
                  <c:v>13017</c:v>
                </c:pt>
                <c:pt idx="1859">
                  <c:v>13018</c:v>
                </c:pt>
                <c:pt idx="1860">
                  <c:v>13019</c:v>
                </c:pt>
                <c:pt idx="1861">
                  <c:v>13020</c:v>
                </c:pt>
                <c:pt idx="1862">
                  <c:v>13021</c:v>
                </c:pt>
                <c:pt idx="1863">
                  <c:v>13022</c:v>
                </c:pt>
                <c:pt idx="1864">
                  <c:v>13023</c:v>
                </c:pt>
                <c:pt idx="1865">
                  <c:v>13024</c:v>
                </c:pt>
                <c:pt idx="1866">
                  <c:v>13025</c:v>
                </c:pt>
                <c:pt idx="1867">
                  <c:v>13026</c:v>
                </c:pt>
                <c:pt idx="1868">
                  <c:v>13027</c:v>
                </c:pt>
                <c:pt idx="1869">
                  <c:v>13028</c:v>
                </c:pt>
                <c:pt idx="1870">
                  <c:v>13029</c:v>
                </c:pt>
                <c:pt idx="1871">
                  <c:v>13030</c:v>
                </c:pt>
                <c:pt idx="1872">
                  <c:v>13031</c:v>
                </c:pt>
                <c:pt idx="1873">
                  <c:v>13032</c:v>
                </c:pt>
                <c:pt idx="1874">
                  <c:v>13033</c:v>
                </c:pt>
                <c:pt idx="1875">
                  <c:v>13034</c:v>
                </c:pt>
                <c:pt idx="1876">
                  <c:v>13035</c:v>
                </c:pt>
                <c:pt idx="1877">
                  <c:v>13036</c:v>
                </c:pt>
                <c:pt idx="1878">
                  <c:v>13037</c:v>
                </c:pt>
                <c:pt idx="1879">
                  <c:v>13038</c:v>
                </c:pt>
                <c:pt idx="1880">
                  <c:v>13039</c:v>
                </c:pt>
                <c:pt idx="1881">
                  <c:v>13040</c:v>
                </c:pt>
                <c:pt idx="1882">
                  <c:v>13041</c:v>
                </c:pt>
                <c:pt idx="1883">
                  <c:v>13042</c:v>
                </c:pt>
                <c:pt idx="1884">
                  <c:v>13043</c:v>
                </c:pt>
                <c:pt idx="1885">
                  <c:v>13044</c:v>
                </c:pt>
                <c:pt idx="1886">
                  <c:v>13045</c:v>
                </c:pt>
                <c:pt idx="1887">
                  <c:v>13046</c:v>
                </c:pt>
                <c:pt idx="1888">
                  <c:v>13047</c:v>
                </c:pt>
                <c:pt idx="1889">
                  <c:v>13048</c:v>
                </c:pt>
                <c:pt idx="1890">
                  <c:v>13049</c:v>
                </c:pt>
                <c:pt idx="1891">
                  <c:v>13050</c:v>
                </c:pt>
                <c:pt idx="1892">
                  <c:v>13051</c:v>
                </c:pt>
                <c:pt idx="1893">
                  <c:v>13052</c:v>
                </c:pt>
                <c:pt idx="1894">
                  <c:v>13053</c:v>
                </c:pt>
                <c:pt idx="1895">
                  <c:v>13054</c:v>
                </c:pt>
                <c:pt idx="1896">
                  <c:v>13055</c:v>
                </c:pt>
                <c:pt idx="1897">
                  <c:v>13056</c:v>
                </c:pt>
                <c:pt idx="1898">
                  <c:v>13057</c:v>
                </c:pt>
                <c:pt idx="1899">
                  <c:v>13058</c:v>
                </c:pt>
                <c:pt idx="1900">
                  <c:v>13059</c:v>
                </c:pt>
                <c:pt idx="1901">
                  <c:v>13060</c:v>
                </c:pt>
                <c:pt idx="1902">
                  <c:v>13061</c:v>
                </c:pt>
                <c:pt idx="1903">
                  <c:v>13062</c:v>
                </c:pt>
                <c:pt idx="1904">
                  <c:v>13063</c:v>
                </c:pt>
                <c:pt idx="1905">
                  <c:v>13064</c:v>
                </c:pt>
                <c:pt idx="1906">
                  <c:v>13065</c:v>
                </c:pt>
                <c:pt idx="1907">
                  <c:v>13066</c:v>
                </c:pt>
                <c:pt idx="1908">
                  <c:v>13067</c:v>
                </c:pt>
                <c:pt idx="1909">
                  <c:v>13068</c:v>
                </c:pt>
                <c:pt idx="1910">
                  <c:v>13069</c:v>
                </c:pt>
                <c:pt idx="1911">
                  <c:v>13070</c:v>
                </c:pt>
                <c:pt idx="1912">
                  <c:v>13071</c:v>
                </c:pt>
                <c:pt idx="1913">
                  <c:v>13072</c:v>
                </c:pt>
                <c:pt idx="1914">
                  <c:v>13073</c:v>
                </c:pt>
                <c:pt idx="1915">
                  <c:v>13074</c:v>
                </c:pt>
                <c:pt idx="1916">
                  <c:v>13075</c:v>
                </c:pt>
                <c:pt idx="1917">
                  <c:v>13076</c:v>
                </c:pt>
                <c:pt idx="1918">
                  <c:v>13077</c:v>
                </c:pt>
                <c:pt idx="1919">
                  <c:v>13078</c:v>
                </c:pt>
                <c:pt idx="1920">
                  <c:v>13079</c:v>
                </c:pt>
                <c:pt idx="1921">
                  <c:v>13080</c:v>
                </c:pt>
                <c:pt idx="1922">
                  <c:v>13081</c:v>
                </c:pt>
                <c:pt idx="1923">
                  <c:v>13082</c:v>
                </c:pt>
                <c:pt idx="1924">
                  <c:v>13083</c:v>
                </c:pt>
                <c:pt idx="1925">
                  <c:v>13084</c:v>
                </c:pt>
                <c:pt idx="1926">
                  <c:v>13085</c:v>
                </c:pt>
                <c:pt idx="1927">
                  <c:v>13086</c:v>
                </c:pt>
                <c:pt idx="1928">
                  <c:v>13087</c:v>
                </c:pt>
                <c:pt idx="1929">
                  <c:v>13088</c:v>
                </c:pt>
                <c:pt idx="1930">
                  <c:v>13089</c:v>
                </c:pt>
                <c:pt idx="1931">
                  <c:v>13090</c:v>
                </c:pt>
                <c:pt idx="1932">
                  <c:v>13091</c:v>
                </c:pt>
                <c:pt idx="1933">
                  <c:v>13092</c:v>
                </c:pt>
                <c:pt idx="1934">
                  <c:v>13093</c:v>
                </c:pt>
                <c:pt idx="1935">
                  <c:v>13094</c:v>
                </c:pt>
                <c:pt idx="1936">
                  <c:v>13095</c:v>
                </c:pt>
                <c:pt idx="1937">
                  <c:v>13096</c:v>
                </c:pt>
                <c:pt idx="1938">
                  <c:v>13097</c:v>
                </c:pt>
                <c:pt idx="1939">
                  <c:v>13098</c:v>
                </c:pt>
                <c:pt idx="1940">
                  <c:v>13099</c:v>
                </c:pt>
                <c:pt idx="1941">
                  <c:v>13100</c:v>
                </c:pt>
                <c:pt idx="1942">
                  <c:v>13101</c:v>
                </c:pt>
                <c:pt idx="1943">
                  <c:v>13102</c:v>
                </c:pt>
                <c:pt idx="1944">
                  <c:v>13103</c:v>
                </c:pt>
                <c:pt idx="1945">
                  <c:v>13104</c:v>
                </c:pt>
                <c:pt idx="1946">
                  <c:v>13105</c:v>
                </c:pt>
                <c:pt idx="1947">
                  <c:v>13106</c:v>
                </c:pt>
                <c:pt idx="1948">
                  <c:v>13107</c:v>
                </c:pt>
                <c:pt idx="1949">
                  <c:v>13108</c:v>
                </c:pt>
                <c:pt idx="1950">
                  <c:v>13109</c:v>
                </c:pt>
                <c:pt idx="1951">
                  <c:v>13110</c:v>
                </c:pt>
                <c:pt idx="1952">
                  <c:v>13111</c:v>
                </c:pt>
                <c:pt idx="1953">
                  <c:v>13112</c:v>
                </c:pt>
                <c:pt idx="1954">
                  <c:v>13113</c:v>
                </c:pt>
                <c:pt idx="1955">
                  <c:v>13114</c:v>
                </c:pt>
                <c:pt idx="1956">
                  <c:v>13115</c:v>
                </c:pt>
                <c:pt idx="1957">
                  <c:v>13116</c:v>
                </c:pt>
                <c:pt idx="1958">
                  <c:v>13117</c:v>
                </c:pt>
                <c:pt idx="1959">
                  <c:v>13118</c:v>
                </c:pt>
                <c:pt idx="1960">
                  <c:v>13119</c:v>
                </c:pt>
                <c:pt idx="1961">
                  <c:v>13120</c:v>
                </c:pt>
                <c:pt idx="1962">
                  <c:v>13121</c:v>
                </c:pt>
                <c:pt idx="1963">
                  <c:v>13122</c:v>
                </c:pt>
                <c:pt idx="1964">
                  <c:v>13123</c:v>
                </c:pt>
                <c:pt idx="1965">
                  <c:v>13124</c:v>
                </c:pt>
                <c:pt idx="1966">
                  <c:v>13125</c:v>
                </c:pt>
                <c:pt idx="1967">
                  <c:v>13126</c:v>
                </c:pt>
                <c:pt idx="1968">
                  <c:v>13127</c:v>
                </c:pt>
                <c:pt idx="1969">
                  <c:v>13128</c:v>
                </c:pt>
                <c:pt idx="1970">
                  <c:v>13129</c:v>
                </c:pt>
                <c:pt idx="1971">
                  <c:v>13130</c:v>
                </c:pt>
                <c:pt idx="1972">
                  <c:v>13131</c:v>
                </c:pt>
                <c:pt idx="1973">
                  <c:v>13132</c:v>
                </c:pt>
                <c:pt idx="1974">
                  <c:v>13133</c:v>
                </c:pt>
                <c:pt idx="1975">
                  <c:v>13134</c:v>
                </c:pt>
                <c:pt idx="1976">
                  <c:v>13135</c:v>
                </c:pt>
                <c:pt idx="1977">
                  <c:v>13136</c:v>
                </c:pt>
                <c:pt idx="1978">
                  <c:v>13137</c:v>
                </c:pt>
                <c:pt idx="1979">
                  <c:v>13138</c:v>
                </c:pt>
                <c:pt idx="1980">
                  <c:v>13139</c:v>
                </c:pt>
                <c:pt idx="1981">
                  <c:v>13140</c:v>
                </c:pt>
                <c:pt idx="1982">
                  <c:v>13141</c:v>
                </c:pt>
                <c:pt idx="1983">
                  <c:v>13142</c:v>
                </c:pt>
                <c:pt idx="1984">
                  <c:v>13143</c:v>
                </c:pt>
                <c:pt idx="1985">
                  <c:v>13144</c:v>
                </c:pt>
                <c:pt idx="1986">
                  <c:v>13145</c:v>
                </c:pt>
                <c:pt idx="1987">
                  <c:v>13146</c:v>
                </c:pt>
                <c:pt idx="1988">
                  <c:v>13147</c:v>
                </c:pt>
                <c:pt idx="1989">
                  <c:v>13148</c:v>
                </c:pt>
                <c:pt idx="1990">
                  <c:v>13149</c:v>
                </c:pt>
                <c:pt idx="1991">
                  <c:v>13150</c:v>
                </c:pt>
                <c:pt idx="1992">
                  <c:v>13151</c:v>
                </c:pt>
                <c:pt idx="1993">
                  <c:v>13152</c:v>
                </c:pt>
                <c:pt idx="1994">
                  <c:v>13153</c:v>
                </c:pt>
                <c:pt idx="1995">
                  <c:v>13154</c:v>
                </c:pt>
                <c:pt idx="1996">
                  <c:v>13155</c:v>
                </c:pt>
                <c:pt idx="1997">
                  <c:v>13156</c:v>
                </c:pt>
                <c:pt idx="1998">
                  <c:v>13157</c:v>
                </c:pt>
                <c:pt idx="1999">
                  <c:v>13158</c:v>
                </c:pt>
                <c:pt idx="2000">
                  <c:v>13159</c:v>
                </c:pt>
                <c:pt idx="2001">
                  <c:v>13160</c:v>
                </c:pt>
                <c:pt idx="2002">
                  <c:v>13161</c:v>
                </c:pt>
                <c:pt idx="2003">
                  <c:v>13162</c:v>
                </c:pt>
                <c:pt idx="2004">
                  <c:v>13163</c:v>
                </c:pt>
                <c:pt idx="2005">
                  <c:v>13164</c:v>
                </c:pt>
                <c:pt idx="2006">
                  <c:v>13165</c:v>
                </c:pt>
                <c:pt idx="2007">
                  <c:v>13166</c:v>
                </c:pt>
                <c:pt idx="2008">
                  <c:v>13167</c:v>
                </c:pt>
                <c:pt idx="2009">
                  <c:v>13168</c:v>
                </c:pt>
                <c:pt idx="2010">
                  <c:v>13169</c:v>
                </c:pt>
                <c:pt idx="2011">
                  <c:v>13170</c:v>
                </c:pt>
                <c:pt idx="2012">
                  <c:v>13171</c:v>
                </c:pt>
                <c:pt idx="2013">
                  <c:v>13172</c:v>
                </c:pt>
                <c:pt idx="2014">
                  <c:v>13173</c:v>
                </c:pt>
                <c:pt idx="2015">
                  <c:v>13174</c:v>
                </c:pt>
                <c:pt idx="2016">
                  <c:v>13175</c:v>
                </c:pt>
                <c:pt idx="2017">
                  <c:v>13176</c:v>
                </c:pt>
                <c:pt idx="2018">
                  <c:v>13177</c:v>
                </c:pt>
                <c:pt idx="2019">
                  <c:v>13178</c:v>
                </c:pt>
                <c:pt idx="2020">
                  <c:v>13179</c:v>
                </c:pt>
                <c:pt idx="2021">
                  <c:v>13180</c:v>
                </c:pt>
                <c:pt idx="2022">
                  <c:v>13181</c:v>
                </c:pt>
                <c:pt idx="2023">
                  <c:v>13182</c:v>
                </c:pt>
                <c:pt idx="2024">
                  <c:v>13183</c:v>
                </c:pt>
                <c:pt idx="2025">
                  <c:v>13184</c:v>
                </c:pt>
                <c:pt idx="2026">
                  <c:v>13185</c:v>
                </c:pt>
                <c:pt idx="2027">
                  <c:v>13186</c:v>
                </c:pt>
                <c:pt idx="2028">
                  <c:v>13187</c:v>
                </c:pt>
                <c:pt idx="2029">
                  <c:v>13188</c:v>
                </c:pt>
                <c:pt idx="2030">
                  <c:v>13189</c:v>
                </c:pt>
                <c:pt idx="2031">
                  <c:v>13190</c:v>
                </c:pt>
                <c:pt idx="2032">
                  <c:v>13191</c:v>
                </c:pt>
                <c:pt idx="2033">
                  <c:v>13192</c:v>
                </c:pt>
                <c:pt idx="2034">
                  <c:v>13193</c:v>
                </c:pt>
                <c:pt idx="2035">
                  <c:v>13194</c:v>
                </c:pt>
                <c:pt idx="2036">
                  <c:v>13195</c:v>
                </c:pt>
                <c:pt idx="2037">
                  <c:v>13196</c:v>
                </c:pt>
                <c:pt idx="2038">
                  <c:v>13197</c:v>
                </c:pt>
                <c:pt idx="2039">
                  <c:v>13198</c:v>
                </c:pt>
                <c:pt idx="2040">
                  <c:v>13199</c:v>
                </c:pt>
                <c:pt idx="2041">
                  <c:v>13200</c:v>
                </c:pt>
                <c:pt idx="2042">
                  <c:v>13201</c:v>
                </c:pt>
                <c:pt idx="2043">
                  <c:v>13202</c:v>
                </c:pt>
                <c:pt idx="2044">
                  <c:v>13203</c:v>
                </c:pt>
                <c:pt idx="2045">
                  <c:v>13204</c:v>
                </c:pt>
                <c:pt idx="2046">
                  <c:v>13205</c:v>
                </c:pt>
                <c:pt idx="2047">
                  <c:v>13206</c:v>
                </c:pt>
                <c:pt idx="2048">
                  <c:v>13207</c:v>
                </c:pt>
                <c:pt idx="2049">
                  <c:v>13208</c:v>
                </c:pt>
                <c:pt idx="2050">
                  <c:v>13209</c:v>
                </c:pt>
                <c:pt idx="2051">
                  <c:v>13210</c:v>
                </c:pt>
                <c:pt idx="2052">
                  <c:v>13211</c:v>
                </c:pt>
                <c:pt idx="2053">
                  <c:v>13212</c:v>
                </c:pt>
                <c:pt idx="2054">
                  <c:v>13213</c:v>
                </c:pt>
                <c:pt idx="2055">
                  <c:v>13214</c:v>
                </c:pt>
                <c:pt idx="2056">
                  <c:v>13215</c:v>
                </c:pt>
                <c:pt idx="2057">
                  <c:v>13216</c:v>
                </c:pt>
                <c:pt idx="2058">
                  <c:v>13217</c:v>
                </c:pt>
                <c:pt idx="2059">
                  <c:v>13218</c:v>
                </c:pt>
                <c:pt idx="2060">
                  <c:v>13219</c:v>
                </c:pt>
                <c:pt idx="2061">
                  <c:v>13220</c:v>
                </c:pt>
                <c:pt idx="2062">
                  <c:v>13221</c:v>
                </c:pt>
                <c:pt idx="2063">
                  <c:v>13222</c:v>
                </c:pt>
                <c:pt idx="2064">
                  <c:v>13223</c:v>
                </c:pt>
                <c:pt idx="2065">
                  <c:v>13224</c:v>
                </c:pt>
                <c:pt idx="2066">
                  <c:v>13225</c:v>
                </c:pt>
                <c:pt idx="2067">
                  <c:v>13226</c:v>
                </c:pt>
                <c:pt idx="2068">
                  <c:v>13227</c:v>
                </c:pt>
                <c:pt idx="2069">
                  <c:v>13228</c:v>
                </c:pt>
                <c:pt idx="2070">
                  <c:v>13229</c:v>
                </c:pt>
                <c:pt idx="2071">
                  <c:v>13230</c:v>
                </c:pt>
                <c:pt idx="2072">
                  <c:v>13231</c:v>
                </c:pt>
                <c:pt idx="2073">
                  <c:v>13232</c:v>
                </c:pt>
                <c:pt idx="2074">
                  <c:v>13233</c:v>
                </c:pt>
                <c:pt idx="2075">
                  <c:v>13234</c:v>
                </c:pt>
                <c:pt idx="2076">
                  <c:v>13235</c:v>
                </c:pt>
                <c:pt idx="2077">
                  <c:v>13236</c:v>
                </c:pt>
                <c:pt idx="2078">
                  <c:v>13237</c:v>
                </c:pt>
                <c:pt idx="2079">
                  <c:v>13238</c:v>
                </c:pt>
                <c:pt idx="2080">
                  <c:v>13239</c:v>
                </c:pt>
                <c:pt idx="2081">
                  <c:v>13240</c:v>
                </c:pt>
                <c:pt idx="2082">
                  <c:v>13241</c:v>
                </c:pt>
                <c:pt idx="2083">
                  <c:v>13242</c:v>
                </c:pt>
                <c:pt idx="2084">
                  <c:v>13243</c:v>
                </c:pt>
                <c:pt idx="2085">
                  <c:v>13244</c:v>
                </c:pt>
                <c:pt idx="2086">
                  <c:v>13245</c:v>
                </c:pt>
                <c:pt idx="2087">
                  <c:v>13246</c:v>
                </c:pt>
                <c:pt idx="2088">
                  <c:v>13247</c:v>
                </c:pt>
                <c:pt idx="2089">
                  <c:v>13248</c:v>
                </c:pt>
                <c:pt idx="2090">
                  <c:v>13249</c:v>
                </c:pt>
                <c:pt idx="2091">
                  <c:v>13250</c:v>
                </c:pt>
                <c:pt idx="2092">
                  <c:v>13251</c:v>
                </c:pt>
                <c:pt idx="2093">
                  <c:v>13252</c:v>
                </c:pt>
                <c:pt idx="2094">
                  <c:v>13253</c:v>
                </c:pt>
                <c:pt idx="2095">
                  <c:v>13254</c:v>
                </c:pt>
                <c:pt idx="2096">
                  <c:v>13255</c:v>
                </c:pt>
                <c:pt idx="2097">
                  <c:v>13256</c:v>
                </c:pt>
                <c:pt idx="2098">
                  <c:v>13257</c:v>
                </c:pt>
                <c:pt idx="2099">
                  <c:v>13258</c:v>
                </c:pt>
                <c:pt idx="2100">
                  <c:v>13259</c:v>
                </c:pt>
                <c:pt idx="2101">
                  <c:v>13260</c:v>
                </c:pt>
                <c:pt idx="2102">
                  <c:v>13261</c:v>
                </c:pt>
                <c:pt idx="2103">
                  <c:v>13262</c:v>
                </c:pt>
                <c:pt idx="2104">
                  <c:v>13263</c:v>
                </c:pt>
                <c:pt idx="2105">
                  <c:v>13264</c:v>
                </c:pt>
                <c:pt idx="2106">
                  <c:v>13265</c:v>
                </c:pt>
                <c:pt idx="2107">
                  <c:v>13266</c:v>
                </c:pt>
                <c:pt idx="2108">
                  <c:v>13267</c:v>
                </c:pt>
                <c:pt idx="2109">
                  <c:v>13268</c:v>
                </c:pt>
                <c:pt idx="2110">
                  <c:v>13269</c:v>
                </c:pt>
                <c:pt idx="2111">
                  <c:v>13270</c:v>
                </c:pt>
                <c:pt idx="2112">
                  <c:v>13271</c:v>
                </c:pt>
                <c:pt idx="2113">
                  <c:v>13272</c:v>
                </c:pt>
                <c:pt idx="2114">
                  <c:v>13273</c:v>
                </c:pt>
                <c:pt idx="2115">
                  <c:v>13274</c:v>
                </c:pt>
                <c:pt idx="2116">
                  <c:v>13275</c:v>
                </c:pt>
                <c:pt idx="2117">
                  <c:v>13276</c:v>
                </c:pt>
                <c:pt idx="2118">
                  <c:v>13277</c:v>
                </c:pt>
                <c:pt idx="2119">
                  <c:v>13278</c:v>
                </c:pt>
                <c:pt idx="2120">
                  <c:v>13279</c:v>
                </c:pt>
                <c:pt idx="2121">
                  <c:v>13280</c:v>
                </c:pt>
                <c:pt idx="2122">
                  <c:v>13281</c:v>
                </c:pt>
                <c:pt idx="2123">
                  <c:v>13282</c:v>
                </c:pt>
                <c:pt idx="2124">
                  <c:v>13283</c:v>
                </c:pt>
                <c:pt idx="2125">
                  <c:v>13284</c:v>
                </c:pt>
                <c:pt idx="2126">
                  <c:v>13285</c:v>
                </c:pt>
                <c:pt idx="2127">
                  <c:v>13286</c:v>
                </c:pt>
                <c:pt idx="2128">
                  <c:v>13287</c:v>
                </c:pt>
                <c:pt idx="2129">
                  <c:v>13288</c:v>
                </c:pt>
                <c:pt idx="2130">
                  <c:v>13289</c:v>
                </c:pt>
                <c:pt idx="2131">
                  <c:v>13290</c:v>
                </c:pt>
                <c:pt idx="2132">
                  <c:v>13291</c:v>
                </c:pt>
                <c:pt idx="2133">
                  <c:v>13292</c:v>
                </c:pt>
                <c:pt idx="2134">
                  <c:v>13293</c:v>
                </c:pt>
                <c:pt idx="2135">
                  <c:v>13294</c:v>
                </c:pt>
                <c:pt idx="2136">
                  <c:v>13295</c:v>
                </c:pt>
                <c:pt idx="2137">
                  <c:v>13296</c:v>
                </c:pt>
                <c:pt idx="2138">
                  <c:v>13297</c:v>
                </c:pt>
                <c:pt idx="2139">
                  <c:v>13298</c:v>
                </c:pt>
                <c:pt idx="2140">
                  <c:v>13299</c:v>
                </c:pt>
                <c:pt idx="2141">
                  <c:v>13300</c:v>
                </c:pt>
                <c:pt idx="2142">
                  <c:v>13301</c:v>
                </c:pt>
                <c:pt idx="2143">
                  <c:v>13302</c:v>
                </c:pt>
                <c:pt idx="2144">
                  <c:v>13303</c:v>
                </c:pt>
                <c:pt idx="2145">
                  <c:v>13304</c:v>
                </c:pt>
                <c:pt idx="2146">
                  <c:v>13305</c:v>
                </c:pt>
                <c:pt idx="2147">
                  <c:v>13306</c:v>
                </c:pt>
                <c:pt idx="2148">
                  <c:v>13307</c:v>
                </c:pt>
                <c:pt idx="2149">
                  <c:v>13308</c:v>
                </c:pt>
                <c:pt idx="2150">
                  <c:v>13309</c:v>
                </c:pt>
                <c:pt idx="2151">
                  <c:v>13310</c:v>
                </c:pt>
                <c:pt idx="2152">
                  <c:v>13311</c:v>
                </c:pt>
                <c:pt idx="2153">
                  <c:v>13312</c:v>
                </c:pt>
                <c:pt idx="2154">
                  <c:v>13313</c:v>
                </c:pt>
                <c:pt idx="2155">
                  <c:v>13314</c:v>
                </c:pt>
                <c:pt idx="2156">
                  <c:v>13315</c:v>
                </c:pt>
                <c:pt idx="2157">
                  <c:v>13316</c:v>
                </c:pt>
                <c:pt idx="2158">
                  <c:v>13317</c:v>
                </c:pt>
                <c:pt idx="2159">
                  <c:v>13318</c:v>
                </c:pt>
                <c:pt idx="2160">
                  <c:v>13319</c:v>
                </c:pt>
                <c:pt idx="2161">
                  <c:v>13320</c:v>
                </c:pt>
                <c:pt idx="2162">
                  <c:v>13321</c:v>
                </c:pt>
                <c:pt idx="2163">
                  <c:v>13322</c:v>
                </c:pt>
                <c:pt idx="2164">
                  <c:v>13323</c:v>
                </c:pt>
                <c:pt idx="2165">
                  <c:v>13324</c:v>
                </c:pt>
                <c:pt idx="2166">
                  <c:v>13325</c:v>
                </c:pt>
                <c:pt idx="2167">
                  <c:v>13326</c:v>
                </c:pt>
                <c:pt idx="2168">
                  <c:v>13327</c:v>
                </c:pt>
                <c:pt idx="2169">
                  <c:v>13328</c:v>
                </c:pt>
                <c:pt idx="2170">
                  <c:v>13329</c:v>
                </c:pt>
                <c:pt idx="2171">
                  <c:v>13330</c:v>
                </c:pt>
                <c:pt idx="2172">
                  <c:v>13331</c:v>
                </c:pt>
                <c:pt idx="2173">
                  <c:v>13332</c:v>
                </c:pt>
                <c:pt idx="2174">
                  <c:v>13333</c:v>
                </c:pt>
                <c:pt idx="2175">
                  <c:v>13334</c:v>
                </c:pt>
                <c:pt idx="2176">
                  <c:v>13335</c:v>
                </c:pt>
                <c:pt idx="2177">
                  <c:v>13336</c:v>
                </c:pt>
                <c:pt idx="2178">
                  <c:v>13337</c:v>
                </c:pt>
                <c:pt idx="2179">
                  <c:v>13338</c:v>
                </c:pt>
                <c:pt idx="2180">
                  <c:v>13339</c:v>
                </c:pt>
                <c:pt idx="2181">
                  <c:v>13340</c:v>
                </c:pt>
                <c:pt idx="2182">
                  <c:v>13341</c:v>
                </c:pt>
                <c:pt idx="2183">
                  <c:v>13342</c:v>
                </c:pt>
                <c:pt idx="2184">
                  <c:v>13343</c:v>
                </c:pt>
                <c:pt idx="2185">
                  <c:v>13344</c:v>
                </c:pt>
                <c:pt idx="2186">
                  <c:v>13345</c:v>
                </c:pt>
                <c:pt idx="2187">
                  <c:v>13346</c:v>
                </c:pt>
                <c:pt idx="2188">
                  <c:v>13347</c:v>
                </c:pt>
                <c:pt idx="2189">
                  <c:v>13348</c:v>
                </c:pt>
                <c:pt idx="2190">
                  <c:v>13349</c:v>
                </c:pt>
                <c:pt idx="2191">
                  <c:v>13350</c:v>
                </c:pt>
                <c:pt idx="2192">
                  <c:v>13351</c:v>
                </c:pt>
                <c:pt idx="2193">
                  <c:v>13352</c:v>
                </c:pt>
                <c:pt idx="2194">
                  <c:v>13353</c:v>
                </c:pt>
                <c:pt idx="2195">
                  <c:v>13354</c:v>
                </c:pt>
                <c:pt idx="2196">
                  <c:v>13355</c:v>
                </c:pt>
                <c:pt idx="2197">
                  <c:v>13356</c:v>
                </c:pt>
                <c:pt idx="2198">
                  <c:v>13357</c:v>
                </c:pt>
                <c:pt idx="2199">
                  <c:v>13358</c:v>
                </c:pt>
                <c:pt idx="2200">
                  <c:v>13359</c:v>
                </c:pt>
                <c:pt idx="2201">
                  <c:v>13360</c:v>
                </c:pt>
                <c:pt idx="2202">
                  <c:v>13361</c:v>
                </c:pt>
                <c:pt idx="2203">
                  <c:v>13362</c:v>
                </c:pt>
                <c:pt idx="2204">
                  <c:v>13363</c:v>
                </c:pt>
                <c:pt idx="2205">
                  <c:v>13364</c:v>
                </c:pt>
                <c:pt idx="2206">
                  <c:v>13365</c:v>
                </c:pt>
                <c:pt idx="2207">
                  <c:v>13366</c:v>
                </c:pt>
                <c:pt idx="2208">
                  <c:v>13367</c:v>
                </c:pt>
                <c:pt idx="2209">
                  <c:v>13368</c:v>
                </c:pt>
                <c:pt idx="2210">
                  <c:v>13369</c:v>
                </c:pt>
                <c:pt idx="2211">
                  <c:v>13370</c:v>
                </c:pt>
                <c:pt idx="2212">
                  <c:v>13371</c:v>
                </c:pt>
                <c:pt idx="2213">
                  <c:v>13372</c:v>
                </c:pt>
                <c:pt idx="2214">
                  <c:v>13373</c:v>
                </c:pt>
                <c:pt idx="2215">
                  <c:v>13374</c:v>
                </c:pt>
                <c:pt idx="2216">
                  <c:v>13375</c:v>
                </c:pt>
                <c:pt idx="2217">
                  <c:v>13376</c:v>
                </c:pt>
                <c:pt idx="2218">
                  <c:v>13377</c:v>
                </c:pt>
                <c:pt idx="2219">
                  <c:v>13378</c:v>
                </c:pt>
                <c:pt idx="2220">
                  <c:v>13379</c:v>
                </c:pt>
                <c:pt idx="2221">
                  <c:v>13380</c:v>
                </c:pt>
                <c:pt idx="2222">
                  <c:v>13381</c:v>
                </c:pt>
                <c:pt idx="2223">
                  <c:v>13382</c:v>
                </c:pt>
                <c:pt idx="2224">
                  <c:v>13383</c:v>
                </c:pt>
                <c:pt idx="2225">
                  <c:v>13384</c:v>
                </c:pt>
                <c:pt idx="2226">
                  <c:v>13385</c:v>
                </c:pt>
                <c:pt idx="2227">
                  <c:v>13386</c:v>
                </c:pt>
                <c:pt idx="2228">
                  <c:v>13387</c:v>
                </c:pt>
                <c:pt idx="2229">
                  <c:v>13388</c:v>
                </c:pt>
                <c:pt idx="2230">
                  <c:v>13389</c:v>
                </c:pt>
                <c:pt idx="2231">
                  <c:v>13390</c:v>
                </c:pt>
                <c:pt idx="2232">
                  <c:v>13391</c:v>
                </c:pt>
                <c:pt idx="2233">
                  <c:v>13392</c:v>
                </c:pt>
                <c:pt idx="2234">
                  <c:v>13393</c:v>
                </c:pt>
                <c:pt idx="2235">
                  <c:v>13394</c:v>
                </c:pt>
                <c:pt idx="2236">
                  <c:v>13395</c:v>
                </c:pt>
                <c:pt idx="2237">
                  <c:v>13396</c:v>
                </c:pt>
                <c:pt idx="2238">
                  <c:v>13397</c:v>
                </c:pt>
                <c:pt idx="2239">
                  <c:v>13398</c:v>
                </c:pt>
                <c:pt idx="2240">
                  <c:v>13399</c:v>
                </c:pt>
                <c:pt idx="2241">
                  <c:v>13400</c:v>
                </c:pt>
                <c:pt idx="2242">
                  <c:v>13401</c:v>
                </c:pt>
                <c:pt idx="2243">
                  <c:v>13402</c:v>
                </c:pt>
                <c:pt idx="2244">
                  <c:v>13403</c:v>
                </c:pt>
                <c:pt idx="2245">
                  <c:v>13404</c:v>
                </c:pt>
                <c:pt idx="2246">
                  <c:v>13405</c:v>
                </c:pt>
                <c:pt idx="2247">
                  <c:v>13406</c:v>
                </c:pt>
                <c:pt idx="2248">
                  <c:v>13407</c:v>
                </c:pt>
                <c:pt idx="2249">
                  <c:v>13408</c:v>
                </c:pt>
                <c:pt idx="2250">
                  <c:v>13409</c:v>
                </c:pt>
                <c:pt idx="2251">
                  <c:v>13410</c:v>
                </c:pt>
                <c:pt idx="2252">
                  <c:v>13411</c:v>
                </c:pt>
                <c:pt idx="2253">
                  <c:v>13412</c:v>
                </c:pt>
                <c:pt idx="2254">
                  <c:v>13413</c:v>
                </c:pt>
                <c:pt idx="2255">
                  <c:v>13414</c:v>
                </c:pt>
                <c:pt idx="2256">
                  <c:v>13415</c:v>
                </c:pt>
                <c:pt idx="2257">
                  <c:v>13416</c:v>
                </c:pt>
                <c:pt idx="2258">
                  <c:v>13417</c:v>
                </c:pt>
                <c:pt idx="2259">
                  <c:v>13418</c:v>
                </c:pt>
                <c:pt idx="2260">
                  <c:v>13419</c:v>
                </c:pt>
                <c:pt idx="2261">
                  <c:v>13420</c:v>
                </c:pt>
                <c:pt idx="2262">
                  <c:v>13421</c:v>
                </c:pt>
                <c:pt idx="2263">
                  <c:v>13422</c:v>
                </c:pt>
                <c:pt idx="2264">
                  <c:v>13423</c:v>
                </c:pt>
                <c:pt idx="2265">
                  <c:v>13424</c:v>
                </c:pt>
                <c:pt idx="2266">
                  <c:v>13425</c:v>
                </c:pt>
                <c:pt idx="2267">
                  <c:v>13426</c:v>
                </c:pt>
                <c:pt idx="2268">
                  <c:v>13427</c:v>
                </c:pt>
                <c:pt idx="2269">
                  <c:v>13428</c:v>
                </c:pt>
                <c:pt idx="2270">
                  <c:v>13429</c:v>
                </c:pt>
                <c:pt idx="2271">
                  <c:v>13430</c:v>
                </c:pt>
                <c:pt idx="2272">
                  <c:v>13431</c:v>
                </c:pt>
                <c:pt idx="2273">
                  <c:v>13432</c:v>
                </c:pt>
                <c:pt idx="2274">
                  <c:v>13433</c:v>
                </c:pt>
                <c:pt idx="2275">
                  <c:v>13434</c:v>
                </c:pt>
                <c:pt idx="2276">
                  <c:v>13435</c:v>
                </c:pt>
                <c:pt idx="2277">
                  <c:v>13436</c:v>
                </c:pt>
                <c:pt idx="2278">
                  <c:v>13437</c:v>
                </c:pt>
                <c:pt idx="2279">
                  <c:v>13438</c:v>
                </c:pt>
                <c:pt idx="2280">
                  <c:v>13439</c:v>
                </c:pt>
                <c:pt idx="2281">
                  <c:v>13440</c:v>
                </c:pt>
                <c:pt idx="2282">
                  <c:v>13441</c:v>
                </c:pt>
                <c:pt idx="2283">
                  <c:v>13442</c:v>
                </c:pt>
                <c:pt idx="2284">
                  <c:v>13443</c:v>
                </c:pt>
                <c:pt idx="2285">
                  <c:v>13444</c:v>
                </c:pt>
                <c:pt idx="2286">
                  <c:v>13445</c:v>
                </c:pt>
                <c:pt idx="2287">
                  <c:v>13446</c:v>
                </c:pt>
                <c:pt idx="2288">
                  <c:v>13447</c:v>
                </c:pt>
                <c:pt idx="2289">
                  <c:v>13448</c:v>
                </c:pt>
                <c:pt idx="2290">
                  <c:v>13449</c:v>
                </c:pt>
                <c:pt idx="2291">
                  <c:v>13450</c:v>
                </c:pt>
                <c:pt idx="2292">
                  <c:v>13451</c:v>
                </c:pt>
                <c:pt idx="2293">
                  <c:v>13452</c:v>
                </c:pt>
                <c:pt idx="2294">
                  <c:v>13453</c:v>
                </c:pt>
                <c:pt idx="2295">
                  <c:v>13454</c:v>
                </c:pt>
                <c:pt idx="2296">
                  <c:v>13455</c:v>
                </c:pt>
                <c:pt idx="2297">
                  <c:v>13456</c:v>
                </c:pt>
                <c:pt idx="2298">
                  <c:v>13457</c:v>
                </c:pt>
                <c:pt idx="2299">
                  <c:v>13458</c:v>
                </c:pt>
                <c:pt idx="2300">
                  <c:v>13459</c:v>
                </c:pt>
                <c:pt idx="2301">
                  <c:v>13460</c:v>
                </c:pt>
                <c:pt idx="2302">
                  <c:v>13461</c:v>
                </c:pt>
                <c:pt idx="2303">
                  <c:v>13462</c:v>
                </c:pt>
                <c:pt idx="2304">
                  <c:v>13463</c:v>
                </c:pt>
                <c:pt idx="2305">
                  <c:v>13464</c:v>
                </c:pt>
                <c:pt idx="2306">
                  <c:v>13465</c:v>
                </c:pt>
                <c:pt idx="2307">
                  <c:v>13466</c:v>
                </c:pt>
                <c:pt idx="2308">
                  <c:v>13467</c:v>
                </c:pt>
                <c:pt idx="2309">
                  <c:v>13468</c:v>
                </c:pt>
                <c:pt idx="2310">
                  <c:v>13469</c:v>
                </c:pt>
                <c:pt idx="2311">
                  <c:v>13470</c:v>
                </c:pt>
                <c:pt idx="2312">
                  <c:v>13471</c:v>
                </c:pt>
                <c:pt idx="2313">
                  <c:v>13472</c:v>
                </c:pt>
                <c:pt idx="2314">
                  <c:v>13473</c:v>
                </c:pt>
                <c:pt idx="2315">
                  <c:v>13474</c:v>
                </c:pt>
                <c:pt idx="2316">
                  <c:v>13475</c:v>
                </c:pt>
                <c:pt idx="2317">
                  <c:v>13476</c:v>
                </c:pt>
                <c:pt idx="2318">
                  <c:v>13477</c:v>
                </c:pt>
                <c:pt idx="2319">
                  <c:v>13478</c:v>
                </c:pt>
                <c:pt idx="2320">
                  <c:v>13479</c:v>
                </c:pt>
                <c:pt idx="2321">
                  <c:v>13480</c:v>
                </c:pt>
                <c:pt idx="2322">
                  <c:v>13481</c:v>
                </c:pt>
                <c:pt idx="2323">
                  <c:v>13482</c:v>
                </c:pt>
                <c:pt idx="2324">
                  <c:v>13483</c:v>
                </c:pt>
                <c:pt idx="2325">
                  <c:v>13484</c:v>
                </c:pt>
                <c:pt idx="2326">
                  <c:v>13485</c:v>
                </c:pt>
                <c:pt idx="2327">
                  <c:v>13486</c:v>
                </c:pt>
                <c:pt idx="2328">
                  <c:v>13487</c:v>
                </c:pt>
                <c:pt idx="2329">
                  <c:v>13488</c:v>
                </c:pt>
                <c:pt idx="2330">
                  <c:v>13489</c:v>
                </c:pt>
                <c:pt idx="2331">
                  <c:v>13490</c:v>
                </c:pt>
                <c:pt idx="2332">
                  <c:v>13491</c:v>
                </c:pt>
                <c:pt idx="2333">
                  <c:v>13492</c:v>
                </c:pt>
                <c:pt idx="2334">
                  <c:v>13493</c:v>
                </c:pt>
                <c:pt idx="2335">
                  <c:v>13494</c:v>
                </c:pt>
                <c:pt idx="2336">
                  <c:v>13495</c:v>
                </c:pt>
                <c:pt idx="2337">
                  <c:v>13496</c:v>
                </c:pt>
                <c:pt idx="2338">
                  <c:v>13497</c:v>
                </c:pt>
                <c:pt idx="2339">
                  <c:v>13498</c:v>
                </c:pt>
                <c:pt idx="2340">
                  <c:v>13499</c:v>
                </c:pt>
                <c:pt idx="2341">
                  <c:v>13500</c:v>
                </c:pt>
                <c:pt idx="2342">
                  <c:v>13501</c:v>
                </c:pt>
                <c:pt idx="2343">
                  <c:v>13502</c:v>
                </c:pt>
                <c:pt idx="2344">
                  <c:v>13503</c:v>
                </c:pt>
                <c:pt idx="2345">
                  <c:v>13504</c:v>
                </c:pt>
                <c:pt idx="2346">
                  <c:v>13505</c:v>
                </c:pt>
                <c:pt idx="2347">
                  <c:v>13506</c:v>
                </c:pt>
                <c:pt idx="2348">
                  <c:v>13507</c:v>
                </c:pt>
                <c:pt idx="2349">
                  <c:v>13508</c:v>
                </c:pt>
                <c:pt idx="2350">
                  <c:v>13509</c:v>
                </c:pt>
                <c:pt idx="2351">
                  <c:v>13510</c:v>
                </c:pt>
                <c:pt idx="2352">
                  <c:v>13511</c:v>
                </c:pt>
                <c:pt idx="2353">
                  <c:v>13512</c:v>
                </c:pt>
                <c:pt idx="2354">
                  <c:v>13513</c:v>
                </c:pt>
                <c:pt idx="2355">
                  <c:v>13514</c:v>
                </c:pt>
                <c:pt idx="2356">
                  <c:v>13515</c:v>
                </c:pt>
                <c:pt idx="2357">
                  <c:v>13516</c:v>
                </c:pt>
                <c:pt idx="2358">
                  <c:v>13517</c:v>
                </c:pt>
                <c:pt idx="2359">
                  <c:v>13518</c:v>
                </c:pt>
                <c:pt idx="2360">
                  <c:v>13519</c:v>
                </c:pt>
                <c:pt idx="2361">
                  <c:v>13520</c:v>
                </c:pt>
                <c:pt idx="2362">
                  <c:v>13521</c:v>
                </c:pt>
                <c:pt idx="2363">
                  <c:v>13522</c:v>
                </c:pt>
                <c:pt idx="2364">
                  <c:v>13523</c:v>
                </c:pt>
                <c:pt idx="2365">
                  <c:v>13524</c:v>
                </c:pt>
                <c:pt idx="2366">
                  <c:v>13525</c:v>
                </c:pt>
                <c:pt idx="2367">
                  <c:v>13526</c:v>
                </c:pt>
                <c:pt idx="2368">
                  <c:v>13527</c:v>
                </c:pt>
                <c:pt idx="2369">
                  <c:v>13528</c:v>
                </c:pt>
                <c:pt idx="2370">
                  <c:v>13529</c:v>
                </c:pt>
                <c:pt idx="2371">
                  <c:v>13530</c:v>
                </c:pt>
                <c:pt idx="2372">
                  <c:v>13531</c:v>
                </c:pt>
                <c:pt idx="2373">
                  <c:v>13532</c:v>
                </c:pt>
                <c:pt idx="2374">
                  <c:v>13533</c:v>
                </c:pt>
                <c:pt idx="2375">
                  <c:v>13534</c:v>
                </c:pt>
                <c:pt idx="2376">
                  <c:v>13535</c:v>
                </c:pt>
                <c:pt idx="2377">
                  <c:v>13536</c:v>
                </c:pt>
                <c:pt idx="2378">
                  <c:v>13537</c:v>
                </c:pt>
                <c:pt idx="2379">
                  <c:v>13538</c:v>
                </c:pt>
                <c:pt idx="2380">
                  <c:v>13539</c:v>
                </c:pt>
                <c:pt idx="2381">
                  <c:v>13540</c:v>
                </c:pt>
                <c:pt idx="2382">
                  <c:v>13541</c:v>
                </c:pt>
                <c:pt idx="2383">
                  <c:v>13542</c:v>
                </c:pt>
                <c:pt idx="2384">
                  <c:v>13543</c:v>
                </c:pt>
                <c:pt idx="2385">
                  <c:v>13544</c:v>
                </c:pt>
                <c:pt idx="2386">
                  <c:v>13545</c:v>
                </c:pt>
                <c:pt idx="2387">
                  <c:v>13546</c:v>
                </c:pt>
                <c:pt idx="2388">
                  <c:v>13547</c:v>
                </c:pt>
                <c:pt idx="2389">
                  <c:v>13548</c:v>
                </c:pt>
                <c:pt idx="2390">
                  <c:v>13549</c:v>
                </c:pt>
                <c:pt idx="2391">
                  <c:v>13550</c:v>
                </c:pt>
                <c:pt idx="2392">
                  <c:v>13551</c:v>
                </c:pt>
                <c:pt idx="2393">
                  <c:v>13552</c:v>
                </c:pt>
                <c:pt idx="2394">
                  <c:v>13553</c:v>
                </c:pt>
                <c:pt idx="2395">
                  <c:v>13554</c:v>
                </c:pt>
                <c:pt idx="2396">
                  <c:v>13555</c:v>
                </c:pt>
                <c:pt idx="2397">
                  <c:v>13556</c:v>
                </c:pt>
                <c:pt idx="2398">
                  <c:v>13557</c:v>
                </c:pt>
                <c:pt idx="2399">
                  <c:v>13558</c:v>
                </c:pt>
                <c:pt idx="2400">
                  <c:v>13559</c:v>
                </c:pt>
                <c:pt idx="2401">
                  <c:v>13560</c:v>
                </c:pt>
                <c:pt idx="2402">
                  <c:v>13561</c:v>
                </c:pt>
                <c:pt idx="2403">
                  <c:v>13562</c:v>
                </c:pt>
                <c:pt idx="2404">
                  <c:v>13563</c:v>
                </c:pt>
                <c:pt idx="2405">
                  <c:v>13564</c:v>
                </c:pt>
                <c:pt idx="2406">
                  <c:v>13565</c:v>
                </c:pt>
                <c:pt idx="2407">
                  <c:v>13566</c:v>
                </c:pt>
                <c:pt idx="2408">
                  <c:v>13567</c:v>
                </c:pt>
                <c:pt idx="2409">
                  <c:v>13568</c:v>
                </c:pt>
                <c:pt idx="2410">
                  <c:v>13569</c:v>
                </c:pt>
                <c:pt idx="2411">
                  <c:v>13570</c:v>
                </c:pt>
                <c:pt idx="2412">
                  <c:v>13571</c:v>
                </c:pt>
                <c:pt idx="2413">
                  <c:v>13572</c:v>
                </c:pt>
                <c:pt idx="2414">
                  <c:v>13573</c:v>
                </c:pt>
                <c:pt idx="2415">
                  <c:v>13574</c:v>
                </c:pt>
                <c:pt idx="2416">
                  <c:v>13575</c:v>
                </c:pt>
                <c:pt idx="2417">
                  <c:v>13576</c:v>
                </c:pt>
                <c:pt idx="2418">
                  <c:v>13577</c:v>
                </c:pt>
                <c:pt idx="2419">
                  <c:v>13578</c:v>
                </c:pt>
                <c:pt idx="2420">
                  <c:v>13579</c:v>
                </c:pt>
                <c:pt idx="2421">
                  <c:v>13580</c:v>
                </c:pt>
                <c:pt idx="2422">
                  <c:v>13581</c:v>
                </c:pt>
                <c:pt idx="2423">
                  <c:v>13582</c:v>
                </c:pt>
                <c:pt idx="2424">
                  <c:v>13583</c:v>
                </c:pt>
                <c:pt idx="2425">
                  <c:v>13584</c:v>
                </c:pt>
                <c:pt idx="2426">
                  <c:v>13585</c:v>
                </c:pt>
                <c:pt idx="2427">
                  <c:v>13586</c:v>
                </c:pt>
                <c:pt idx="2428">
                  <c:v>13587</c:v>
                </c:pt>
                <c:pt idx="2429">
                  <c:v>13588</c:v>
                </c:pt>
                <c:pt idx="2430">
                  <c:v>13589</c:v>
                </c:pt>
                <c:pt idx="2431">
                  <c:v>13590</c:v>
                </c:pt>
                <c:pt idx="2432">
                  <c:v>13591</c:v>
                </c:pt>
                <c:pt idx="2433">
                  <c:v>13592</c:v>
                </c:pt>
                <c:pt idx="2434">
                  <c:v>13593</c:v>
                </c:pt>
                <c:pt idx="2435">
                  <c:v>13594</c:v>
                </c:pt>
                <c:pt idx="2436">
                  <c:v>13595</c:v>
                </c:pt>
                <c:pt idx="2437">
                  <c:v>13596</c:v>
                </c:pt>
                <c:pt idx="2438">
                  <c:v>13597</c:v>
                </c:pt>
                <c:pt idx="2439">
                  <c:v>13598</c:v>
                </c:pt>
                <c:pt idx="2440">
                  <c:v>13599</c:v>
                </c:pt>
                <c:pt idx="2441">
                  <c:v>13600</c:v>
                </c:pt>
                <c:pt idx="2442">
                  <c:v>13601</c:v>
                </c:pt>
                <c:pt idx="2443">
                  <c:v>13602</c:v>
                </c:pt>
                <c:pt idx="2444">
                  <c:v>13603</c:v>
                </c:pt>
                <c:pt idx="2445">
                  <c:v>13604</c:v>
                </c:pt>
                <c:pt idx="2446">
                  <c:v>13605</c:v>
                </c:pt>
                <c:pt idx="2447">
                  <c:v>13606</c:v>
                </c:pt>
                <c:pt idx="2448">
                  <c:v>13607</c:v>
                </c:pt>
                <c:pt idx="2449">
                  <c:v>13608</c:v>
                </c:pt>
                <c:pt idx="2450">
                  <c:v>13609</c:v>
                </c:pt>
                <c:pt idx="2451">
                  <c:v>13610</c:v>
                </c:pt>
                <c:pt idx="2452">
                  <c:v>13611</c:v>
                </c:pt>
                <c:pt idx="2453">
                  <c:v>13612</c:v>
                </c:pt>
                <c:pt idx="2454">
                  <c:v>13613</c:v>
                </c:pt>
                <c:pt idx="2455">
                  <c:v>13614</c:v>
                </c:pt>
                <c:pt idx="2456">
                  <c:v>13615</c:v>
                </c:pt>
                <c:pt idx="2457">
                  <c:v>13616</c:v>
                </c:pt>
                <c:pt idx="2458">
                  <c:v>13617</c:v>
                </c:pt>
                <c:pt idx="2459">
                  <c:v>13618</c:v>
                </c:pt>
                <c:pt idx="2460">
                  <c:v>13619</c:v>
                </c:pt>
                <c:pt idx="2461">
                  <c:v>13620</c:v>
                </c:pt>
                <c:pt idx="2462">
                  <c:v>13621</c:v>
                </c:pt>
                <c:pt idx="2463">
                  <c:v>13622</c:v>
                </c:pt>
                <c:pt idx="2464">
                  <c:v>13623</c:v>
                </c:pt>
                <c:pt idx="2465">
                  <c:v>13624</c:v>
                </c:pt>
                <c:pt idx="2466">
                  <c:v>13625</c:v>
                </c:pt>
                <c:pt idx="2467">
                  <c:v>13626</c:v>
                </c:pt>
                <c:pt idx="2468">
                  <c:v>13627</c:v>
                </c:pt>
                <c:pt idx="2469">
                  <c:v>13628</c:v>
                </c:pt>
                <c:pt idx="2470">
                  <c:v>13629</c:v>
                </c:pt>
                <c:pt idx="2471">
                  <c:v>13630</c:v>
                </c:pt>
                <c:pt idx="2472">
                  <c:v>13631</c:v>
                </c:pt>
                <c:pt idx="2473">
                  <c:v>13632</c:v>
                </c:pt>
                <c:pt idx="2474">
                  <c:v>13633</c:v>
                </c:pt>
                <c:pt idx="2475">
                  <c:v>13634</c:v>
                </c:pt>
                <c:pt idx="2476">
                  <c:v>13635</c:v>
                </c:pt>
                <c:pt idx="2477">
                  <c:v>13636</c:v>
                </c:pt>
                <c:pt idx="2478">
                  <c:v>13637</c:v>
                </c:pt>
                <c:pt idx="2479">
                  <c:v>13638</c:v>
                </c:pt>
                <c:pt idx="2480">
                  <c:v>13639</c:v>
                </c:pt>
                <c:pt idx="2481">
                  <c:v>13640</c:v>
                </c:pt>
                <c:pt idx="2482">
                  <c:v>13641</c:v>
                </c:pt>
                <c:pt idx="2483">
                  <c:v>13642</c:v>
                </c:pt>
                <c:pt idx="2484">
                  <c:v>13643</c:v>
                </c:pt>
                <c:pt idx="2485">
                  <c:v>13644</c:v>
                </c:pt>
                <c:pt idx="2486">
                  <c:v>13645</c:v>
                </c:pt>
                <c:pt idx="2487">
                  <c:v>13646</c:v>
                </c:pt>
                <c:pt idx="2488">
                  <c:v>13647</c:v>
                </c:pt>
                <c:pt idx="2489">
                  <c:v>13648</c:v>
                </c:pt>
                <c:pt idx="2490">
                  <c:v>13649</c:v>
                </c:pt>
                <c:pt idx="2491">
                  <c:v>13650</c:v>
                </c:pt>
                <c:pt idx="2492">
                  <c:v>13651</c:v>
                </c:pt>
                <c:pt idx="2493">
                  <c:v>13652</c:v>
                </c:pt>
                <c:pt idx="2494">
                  <c:v>13653</c:v>
                </c:pt>
                <c:pt idx="2495">
                  <c:v>13654</c:v>
                </c:pt>
                <c:pt idx="2496">
                  <c:v>13655</c:v>
                </c:pt>
                <c:pt idx="2497">
                  <c:v>13656</c:v>
                </c:pt>
                <c:pt idx="2498">
                  <c:v>13657</c:v>
                </c:pt>
                <c:pt idx="2499">
                  <c:v>13658</c:v>
                </c:pt>
                <c:pt idx="2500">
                  <c:v>13659</c:v>
                </c:pt>
                <c:pt idx="2501">
                  <c:v>13660</c:v>
                </c:pt>
                <c:pt idx="2502">
                  <c:v>13661</c:v>
                </c:pt>
                <c:pt idx="2503">
                  <c:v>13662</c:v>
                </c:pt>
                <c:pt idx="2504">
                  <c:v>13663</c:v>
                </c:pt>
                <c:pt idx="2505">
                  <c:v>13664</c:v>
                </c:pt>
                <c:pt idx="2506">
                  <c:v>13665</c:v>
                </c:pt>
                <c:pt idx="2507">
                  <c:v>13666</c:v>
                </c:pt>
                <c:pt idx="2508">
                  <c:v>13667</c:v>
                </c:pt>
                <c:pt idx="2509">
                  <c:v>13668</c:v>
                </c:pt>
                <c:pt idx="2510">
                  <c:v>13669</c:v>
                </c:pt>
                <c:pt idx="2511">
                  <c:v>13670</c:v>
                </c:pt>
                <c:pt idx="2512">
                  <c:v>13671</c:v>
                </c:pt>
                <c:pt idx="2513">
                  <c:v>13672</c:v>
                </c:pt>
                <c:pt idx="2514">
                  <c:v>13673</c:v>
                </c:pt>
                <c:pt idx="2515">
                  <c:v>13674</c:v>
                </c:pt>
                <c:pt idx="2516">
                  <c:v>13675</c:v>
                </c:pt>
                <c:pt idx="2517">
                  <c:v>13676</c:v>
                </c:pt>
                <c:pt idx="2518">
                  <c:v>13677</c:v>
                </c:pt>
                <c:pt idx="2519">
                  <c:v>13678</c:v>
                </c:pt>
                <c:pt idx="2520">
                  <c:v>13679</c:v>
                </c:pt>
                <c:pt idx="2521">
                  <c:v>13680</c:v>
                </c:pt>
                <c:pt idx="2522">
                  <c:v>13681</c:v>
                </c:pt>
                <c:pt idx="2523">
                  <c:v>13682</c:v>
                </c:pt>
                <c:pt idx="2524">
                  <c:v>13683</c:v>
                </c:pt>
                <c:pt idx="2525">
                  <c:v>13684</c:v>
                </c:pt>
                <c:pt idx="2526">
                  <c:v>13685</c:v>
                </c:pt>
                <c:pt idx="2527">
                  <c:v>13686</c:v>
                </c:pt>
                <c:pt idx="2528">
                  <c:v>13687</c:v>
                </c:pt>
                <c:pt idx="2529">
                  <c:v>13688</c:v>
                </c:pt>
                <c:pt idx="2530">
                  <c:v>13689</c:v>
                </c:pt>
                <c:pt idx="2531">
                  <c:v>13690</c:v>
                </c:pt>
                <c:pt idx="2532">
                  <c:v>13691</c:v>
                </c:pt>
                <c:pt idx="2533">
                  <c:v>13692</c:v>
                </c:pt>
                <c:pt idx="2534">
                  <c:v>13693</c:v>
                </c:pt>
                <c:pt idx="2535">
                  <c:v>13694</c:v>
                </c:pt>
                <c:pt idx="2536">
                  <c:v>13695</c:v>
                </c:pt>
                <c:pt idx="2537">
                  <c:v>13696</c:v>
                </c:pt>
                <c:pt idx="2538">
                  <c:v>13697</c:v>
                </c:pt>
                <c:pt idx="2539">
                  <c:v>13698</c:v>
                </c:pt>
                <c:pt idx="2540">
                  <c:v>13699</c:v>
                </c:pt>
                <c:pt idx="2541">
                  <c:v>13700</c:v>
                </c:pt>
                <c:pt idx="2542">
                  <c:v>13701</c:v>
                </c:pt>
                <c:pt idx="2543">
                  <c:v>13702</c:v>
                </c:pt>
                <c:pt idx="2544">
                  <c:v>13703</c:v>
                </c:pt>
                <c:pt idx="2545">
                  <c:v>13704</c:v>
                </c:pt>
                <c:pt idx="2546">
                  <c:v>13705</c:v>
                </c:pt>
                <c:pt idx="2547">
                  <c:v>13706</c:v>
                </c:pt>
                <c:pt idx="2548">
                  <c:v>13707</c:v>
                </c:pt>
                <c:pt idx="2549">
                  <c:v>13708</c:v>
                </c:pt>
                <c:pt idx="2550">
                  <c:v>13709</c:v>
                </c:pt>
                <c:pt idx="2551">
                  <c:v>13710</c:v>
                </c:pt>
                <c:pt idx="2552">
                  <c:v>13711</c:v>
                </c:pt>
                <c:pt idx="2553">
                  <c:v>13712</c:v>
                </c:pt>
                <c:pt idx="2554">
                  <c:v>13713</c:v>
                </c:pt>
                <c:pt idx="2555">
                  <c:v>13714</c:v>
                </c:pt>
                <c:pt idx="2556">
                  <c:v>13715</c:v>
                </c:pt>
                <c:pt idx="2557">
                  <c:v>13716</c:v>
                </c:pt>
                <c:pt idx="2558">
                  <c:v>13717</c:v>
                </c:pt>
                <c:pt idx="2559">
                  <c:v>13718</c:v>
                </c:pt>
                <c:pt idx="2560">
                  <c:v>13719</c:v>
                </c:pt>
                <c:pt idx="2561">
                  <c:v>13720</c:v>
                </c:pt>
                <c:pt idx="2562">
                  <c:v>13721</c:v>
                </c:pt>
                <c:pt idx="2563">
                  <c:v>13722</c:v>
                </c:pt>
                <c:pt idx="2564">
                  <c:v>13723</c:v>
                </c:pt>
                <c:pt idx="2565">
                  <c:v>13724</c:v>
                </c:pt>
                <c:pt idx="2566">
                  <c:v>13725</c:v>
                </c:pt>
                <c:pt idx="2567">
                  <c:v>13726</c:v>
                </c:pt>
                <c:pt idx="2568">
                  <c:v>13727</c:v>
                </c:pt>
                <c:pt idx="2569">
                  <c:v>13728</c:v>
                </c:pt>
                <c:pt idx="2570">
                  <c:v>13729</c:v>
                </c:pt>
                <c:pt idx="2571">
                  <c:v>13730</c:v>
                </c:pt>
                <c:pt idx="2572">
                  <c:v>13731</c:v>
                </c:pt>
                <c:pt idx="2573">
                  <c:v>13732</c:v>
                </c:pt>
                <c:pt idx="2574">
                  <c:v>13733</c:v>
                </c:pt>
                <c:pt idx="2575">
                  <c:v>13734</c:v>
                </c:pt>
                <c:pt idx="2576">
                  <c:v>13735</c:v>
                </c:pt>
                <c:pt idx="2577">
                  <c:v>13736</c:v>
                </c:pt>
                <c:pt idx="2578">
                  <c:v>13737</c:v>
                </c:pt>
                <c:pt idx="2579">
                  <c:v>13738</c:v>
                </c:pt>
                <c:pt idx="2580">
                  <c:v>13739</c:v>
                </c:pt>
                <c:pt idx="2581">
                  <c:v>13740</c:v>
                </c:pt>
                <c:pt idx="2582">
                  <c:v>13741</c:v>
                </c:pt>
                <c:pt idx="2583">
                  <c:v>13742</c:v>
                </c:pt>
                <c:pt idx="2584">
                  <c:v>13743</c:v>
                </c:pt>
                <c:pt idx="2585">
                  <c:v>13744</c:v>
                </c:pt>
                <c:pt idx="2586">
                  <c:v>13745</c:v>
                </c:pt>
                <c:pt idx="2587">
                  <c:v>13746</c:v>
                </c:pt>
                <c:pt idx="2588">
                  <c:v>13747</c:v>
                </c:pt>
                <c:pt idx="2589">
                  <c:v>13748</c:v>
                </c:pt>
                <c:pt idx="2590">
                  <c:v>13749</c:v>
                </c:pt>
                <c:pt idx="2591">
                  <c:v>13750</c:v>
                </c:pt>
                <c:pt idx="2592">
                  <c:v>13751</c:v>
                </c:pt>
                <c:pt idx="2593">
                  <c:v>13752</c:v>
                </c:pt>
                <c:pt idx="2594">
                  <c:v>13753</c:v>
                </c:pt>
                <c:pt idx="2595">
                  <c:v>13754</c:v>
                </c:pt>
                <c:pt idx="2596">
                  <c:v>13755</c:v>
                </c:pt>
                <c:pt idx="2597">
                  <c:v>13756</c:v>
                </c:pt>
                <c:pt idx="2598">
                  <c:v>13757</c:v>
                </c:pt>
                <c:pt idx="2599">
                  <c:v>13758</c:v>
                </c:pt>
                <c:pt idx="2600">
                  <c:v>13759</c:v>
                </c:pt>
                <c:pt idx="2601">
                  <c:v>13760</c:v>
                </c:pt>
                <c:pt idx="2602">
                  <c:v>13761</c:v>
                </c:pt>
                <c:pt idx="2603">
                  <c:v>13762</c:v>
                </c:pt>
                <c:pt idx="2604">
                  <c:v>13763</c:v>
                </c:pt>
                <c:pt idx="2605">
                  <c:v>13764</c:v>
                </c:pt>
                <c:pt idx="2606">
                  <c:v>13765</c:v>
                </c:pt>
                <c:pt idx="2607">
                  <c:v>13766</c:v>
                </c:pt>
                <c:pt idx="2608">
                  <c:v>13767</c:v>
                </c:pt>
                <c:pt idx="2609">
                  <c:v>13768</c:v>
                </c:pt>
                <c:pt idx="2610">
                  <c:v>13769</c:v>
                </c:pt>
                <c:pt idx="2611">
                  <c:v>13770</c:v>
                </c:pt>
                <c:pt idx="2612">
                  <c:v>13771</c:v>
                </c:pt>
                <c:pt idx="2613">
                  <c:v>13772</c:v>
                </c:pt>
                <c:pt idx="2614">
                  <c:v>13773</c:v>
                </c:pt>
                <c:pt idx="2615">
                  <c:v>13774</c:v>
                </c:pt>
                <c:pt idx="2616">
                  <c:v>13775</c:v>
                </c:pt>
                <c:pt idx="2617">
                  <c:v>13776</c:v>
                </c:pt>
                <c:pt idx="2618">
                  <c:v>13777</c:v>
                </c:pt>
                <c:pt idx="2619">
                  <c:v>13778</c:v>
                </c:pt>
                <c:pt idx="2620">
                  <c:v>13779</c:v>
                </c:pt>
                <c:pt idx="2621">
                  <c:v>13780</c:v>
                </c:pt>
                <c:pt idx="2622">
                  <c:v>13781</c:v>
                </c:pt>
                <c:pt idx="2623">
                  <c:v>13782</c:v>
                </c:pt>
                <c:pt idx="2624">
                  <c:v>13783</c:v>
                </c:pt>
                <c:pt idx="2625">
                  <c:v>13784</c:v>
                </c:pt>
                <c:pt idx="2626">
                  <c:v>13785</c:v>
                </c:pt>
                <c:pt idx="2627">
                  <c:v>13786</c:v>
                </c:pt>
                <c:pt idx="2628">
                  <c:v>13787</c:v>
                </c:pt>
                <c:pt idx="2629">
                  <c:v>13788</c:v>
                </c:pt>
                <c:pt idx="2630">
                  <c:v>13789</c:v>
                </c:pt>
                <c:pt idx="2631">
                  <c:v>13790</c:v>
                </c:pt>
                <c:pt idx="2632">
                  <c:v>13791</c:v>
                </c:pt>
                <c:pt idx="2633">
                  <c:v>13792</c:v>
                </c:pt>
                <c:pt idx="2634">
                  <c:v>13793</c:v>
                </c:pt>
                <c:pt idx="2635">
                  <c:v>13794</c:v>
                </c:pt>
                <c:pt idx="2636">
                  <c:v>13795</c:v>
                </c:pt>
                <c:pt idx="2637">
                  <c:v>13796</c:v>
                </c:pt>
                <c:pt idx="2638">
                  <c:v>13797</c:v>
                </c:pt>
                <c:pt idx="2639">
                  <c:v>13798</c:v>
                </c:pt>
                <c:pt idx="2640">
                  <c:v>13799</c:v>
                </c:pt>
                <c:pt idx="2641">
                  <c:v>13800</c:v>
                </c:pt>
                <c:pt idx="2642">
                  <c:v>13801</c:v>
                </c:pt>
                <c:pt idx="2643">
                  <c:v>13802</c:v>
                </c:pt>
                <c:pt idx="2644">
                  <c:v>13803</c:v>
                </c:pt>
                <c:pt idx="2645">
                  <c:v>13804</c:v>
                </c:pt>
                <c:pt idx="2646">
                  <c:v>13805</c:v>
                </c:pt>
                <c:pt idx="2647">
                  <c:v>13806</c:v>
                </c:pt>
                <c:pt idx="2648">
                  <c:v>13807</c:v>
                </c:pt>
                <c:pt idx="2649">
                  <c:v>13808</c:v>
                </c:pt>
                <c:pt idx="2650">
                  <c:v>13809</c:v>
                </c:pt>
                <c:pt idx="2651">
                  <c:v>13810</c:v>
                </c:pt>
                <c:pt idx="2652">
                  <c:v>13811</c:v>
                </c:pt>
                <c:pt idx="2653">
                  <c:v>13812</c:v>
                </c:pt>
                <c:pt idx="2654">
                  <c:v>13813</c:v>
                </c:pt>
                <c:pt idx="2655">
                  <c:v>13814</c:v>
                </c:pt>
                <c:pt idx="2656">
                  <c:v>13815</c:v>
                </c:pt>
                <c:pt idx="2657">
                  <c:v>13816</c:v>
                </c:pt>
                <c:pt idx="2658">
                  <c:v>13817</c:v>
                </c:pt>
                <c:pt idx="2659">
                  <c:v>13818</c:v>
                </c:pt>
                <c:pt idx="2660">
                  <c:v>13819</c:v>
                </c:pt>
                <c:pt idx="2661">
                  <c:v>13820</c:v>
                </c:pt>
                <c:pt idx="2662">
                  <c:v>13821</c:v>
                </c:pt>
                <c:pt idx="2663">
                  <c:v>13822</c:v>
                </c:pt>
                <c:pt idx="2664">
                  <c:v>13823</c:v>
                </c:pt>
                <c:pt idx="2665">
                  <c:v>13824</c:v>
                </c:pt>
                <c:pt idx="2666">
                  <c:v>13825</c:v>
                </c:pt>
                <c:pt idx="2667">
                  <c:v>13826</c:v>
                </c:pt>
                <c:pt idx="2668">
                  <c:v>13827</c:v>
                </c:pt>
                <c:pt idx="2669">
                  <c:v>13828</c:v>
                </c:pt>
                <c:pt idx="2670">
                  <c:v>13829</c:v>
                </c:pt>
                <c:pt idx="2671">
                  <c:v>13830</c:v>
                </c:pt>
                <c:pt idx="2672">
                  <c:v>13831</c:v>
                </c:pt>
                <c:pt idx="2673">
                  <c:v>13832</c:v>
                </c:pt>
                <c:pt idx="2674">
                  <c:v>13833</c:v>
                </c:pt>
                <c:pt idx="2675">
                  <c:v>13834</c:v>
                </c:pt>
                <c:pt idx="2676">
                  <c:v>13835</c:v>
                </c:pt>
                <c:pt idx="2677">
                  <c:v>13836</c:v>
                </c:pt>
                <c:pt idx="2678">
                  <c:v>13837</c:v>
                </c:pt>
                <c:pt idx="2679">
                  <c:v>13838</c:v>
                </c:pt>
                <c:pt idx="2680">
                  <c:v>13839</c:v>
                </c:pt>
                <c:pt idx="2681">
                  <c:v>13840</c:v>
                </c:pt>
                <c:pt idx="2682">
                  <c:v>13841</c:v>
                </c:pt>
                <c:pt idx="2683">
                  <c:v>13842</c:v>
                </c:pt>
                <c:pt idx="2684">
                  <c:v>13843</c:v>
                </c:pt>
                <c:pt idx="2685">
                  <c:v>13844</c:v>
                </c:pt>
                <c:pt idx="2686">
                  <c:v>13845</c:v>
                </c:pt>
                <c:pt idx="2687">
                  <c:v>13846</c:v>
                </c:pt>
                <c:pt idx="2688">
                  <c:v>13847</c:v>
                </c:pt>
                <c:pt idx="2689">
                  <c:v>13848</c:v>
                </c:pt>
                <c:pt idx="2690">
                  <c:v>13849</c:v>
                </c:pt>
                <c:pt idx="2691">
                  <c:v>13850</c:v>
                </c:pt>
                <c:pt idx="2692">
                  <c:v>13851</c:v>
                </c:pt>
                <c:pt idx="2693">
                  <c:v>13852</c:v>
                </c:pt>
                <c:pt idx="2694">
                  <c:v>13853</c:v>
                </c:pt>
                <c:pt idx="2695">
                  <c:v>13854</c:v>
                </c:pt>
                <c:pt idx="2696">
                  <c:v>13855</c:v>
                </c:pt>
                <c:pt idx="2697">
                  <c:v>13856</c:v>
                </c:pt>
                <c:pt idx="2698">
                  <c:v>13857</c:v>
                </c:pt>
                <c:pt idx="2699">
                  <c:v>13858</c:v>
                </c:pt>
                <c:pt idx="2700">
                  <c:v>13859</c:v>
                </c:pt>
                <c:pt idx="2701">
                  <c:v>13860</c:v>
                </c:pt>
                <c:pt idx="2702">
                  <c:v>13861</c:v>
                </c:pt>
                <c:pt idx="2703">
                  <c:v>13862</c:v>
                </c:pt>
                <c:pt idx="2704">
                  <c:v>13863</c:v>
                </c:pt>
                <c:pt idx="2705">
                  <c:v>13864</c:v>
                </c:pt>
                <c:pt idx="2706">
                  <c:v>13865</c:v>
                </c:pt>
                <c:pt idx="2707">
                  <c:v>13866</c:v>
                </c:pt>
                <c:pt idx="2708">
                  <c:v>13867</c:v>
                </c:pt>
                <c:pt idx="2709">
                  <c:v>13868</c:v>
                </c:pt>
                <c:pt idx="2710">
                  <c:v>13869</c:v>
                </c:pt>
                <c:pt idx="2711">
                  <c:v>13870</c:v>
                </c:pt>
                <c:pt idx="2712">
                  <c:v>13871</c:v>
                </c:pt>
                <c:pt idx="2713">
                  <c:v>13872</c:v>
                </c:pt>
                <c:pt idx="2714">
                  <c:v>13873</c:v>
                </c:pt>
                <c:pt idx="2715">
                  <c:v>13874</c:v>
                </c:pt>
                <c:pt idx="2716">
                  <c:v>13875</c:v>
                </c:pt>
                <c:pt idx="2717">
                  <c:v>13876</c:v>
                </c:pt>
                <c:pt idx="2718">
                  <c:v>13877</c:v>
                </c:pt>
                <c:pt idx="2719">
                  <c:v>13878</c:v>
                </c:pt>
                <c:pt idx="2720">
                  <c:v>13879</c:v>
                </c:pt>
                <c:pt idx="2721">
                  <c:v>13880</c:v>
                </c:pt>
                <c:pt idx="2722">
                  <c:v>13881</c:v>
                </c:pt>
                <c:pt idx="2723">
                  <c:v>13882</c:v>
                </c:pt>
                <c:pt idx="2724">
                  <c:v>13883</c:v>
                </c:pt>
                <c:pt idx="2725">
                  <c:v>13884</c:v>
                </c:pt>
                <c:pt idx="2726">
                  <c:v>13885</c:v>
                </c:pt>
                <c:pt idx="2727">
                  <c:v>13886</c:v>
                </c:pt>
                <c:pt idx="2728">
                  <c:v>13887</c:v>
                </c:pt>
                <c:pt idx="2729">
                  <c:v>13888</c:v>
                </c:pt>
                <c:pt idx="2730">
                  <c:v>13889</c:v>
                </c:pt>
                <c:pt idx="2731">
                  <c:v>13890</c:v>
                </c:pt>
                <c:pt idx="2732">
                  <c:v>13891</c:v>
                </c:pt>
                <c:pt idx="2733">
                  <c:v>13892</c:v>
                </c:pt>
                <c:pt idx="2734">
                  <c:v>13893</c:v>
                </c:pt>
                <c:pt idx="2735">
                  <c:v>13894</c:v>
                </c:pt>
                <c:pt idx="2736">
                  <c:v>13895</c:v>
                </c:pt>
                <c:pt idx="2737">
                  <c:v>13896</c:v>
                </c:pt>
                <c:pt idx="2738">
                  <c:v>13897</c:v>
                </c:pt>
                <c:pt idx="2739">
                  <c:v>13898</c:v>
                </c:pt>
                <c:pt idx="2740">
                  <c:v>13899</c:v>
                </c:pt>
                <c:pt idx="2741">
                  <c:v>13900</c:v>
                </c:pt>
                <c:pt idx="2742">
                  <c:v>13901</c:v>
                </c:pt>
                <c:pt idx="2743">
                  <c:v>13902</c:v>
                </c:pt>
                <c:pt idx="2744">
                  <c:v>13903</c:v>
                </c:pt>
                <c:pt idx="2745">
                  <c:v>13904</c:v>
                </c:pt>
                <c:pt idx="2746">
                  <c:v>13905</c:v>
                </c:pt>
                <c:pt idx="2747">
                  <c:v>13906</c:v>
                </c:pt>
                <c:pt idx="2748">
                  <c:v>13907</c:v>
                </c:pt>
                <c:pt idx="2749">
                  <c:v>13908</c:v>
                </c:pt>
                <c:pt idx="2750">
                  <c:v>13909</c:v>
                </c:pt>
                <c:pt idx="2751">
                  <c:v>13910</c:v>
                </c:pt>
                <c:pt idx="2752">
                  <c:v>13911</c:v>
                </c:pt>
                <c:pt idx="2753">
                  <c:v>13912</c:v>
                </c:pt>
                <c:pt idx="2754">
                  <c:v>13913</c:v>
                </c:pt>
                <c:pt idx="2755">
                  <c:v>13914</c:v>
                </c:pt>
                <c:pt idx="2756">
                  <c:v>13915</c:v>
                </c:pt>
                <c:pt idx="2757">
                  <c:v>13916</c:v>
                </c:pt>
                <c:pt idx="2758">
                  <c:v>13917</c:v>
                </c:pt>
                <c:pt idx="2759">
                  <c:v>13918</c:v>
                </c:pt>
                <c:pt idx="2760">
                  <c:v>13919</c:v>
                </c:pt>
                <c:pt idx="2761">
                  <c:v>13920</c:v>
                </c:pt>
                <c:pt idx="2762">
                  <c:v>13921</c:v>
                </c:pt>
                <c:pt idx="2763">
                  <c:v>13922</c:v>
                </c:pt>
                <c:pt idx="2764">
                  <c:v>13923</c:v>
                </c:pt>
                <c:pt idx="2765">
                  <c:v>13924</c:v>
                </c:pt>
                <c:pt idx="2766">
                  <c:v>13925</c:v>
                </c:pt>
                <c:pt idx="2767">
                  <c:v>13926</c:v>
                </c:pt>
                <c:pt idx="2768">
                  <c:v>13927</c:v>
                </c:pt>
                <c:pt idx="2769">
                  <c:v>13928</c:v>
                </c:pt>
                <c:pt idx="2770">
                  <c:v>13929</c:v>
                </c:pt>
                <c:pt idx="2771">
                  <c:v>13930</c:v>
                </c:pt>
                <c:pt idx="2772">
                  <c:v>13931</c:v>
                </c:pt>
                <c:pt idx="2773">
                  <c:v>13932</c:v>
                </c:pt>
                <c:pt idx="2774">
                  <c:v>13933</c:v>
                </c:pt>
                <c:pt idx="2775">
                  <c:v>13934</c:v>
                </c:pt>
                <c:pt idx="2776">
                  <c:v>13935</c:v>
                </c:pt>
                <c:pt idx="2777">
                  <c:v>13936</c:v>
                </c:pt>
                <c:pt idx="2778">
                  <c:v>13937</c:v>
                </c:pt>
                <c:pt idx="2779">
                  <c:v>13938</c:v>
                </c:pt>
                <c:pt idx="2780">
                  <c:v>13939</c:v>
                </c:pt>
                <c:pt idx="2781">
                  <c:v>13940</c:v>
                </c:pt>
                <c:pt idx="2782">
                  <c:v>13941</c:v>
                </c:pt>
                <c:pt idx="2783">
                  <c:v>13942</c:v>
                </c:pt>
                <c:pt idx="2784">
                  <c:v>13943</c:v>
                </c:pt>
                <c:pt idx="2785">
                  <c:v>13944</c:v>
                </c:pt>
                <c:pt idx="2786">
                  <c:v>13945</c:v>
                </c:pt>
                <c:pt idx="2787">
                  <c:v>13946</c:v>
                </c:pt>
                <c:pt idx="2788">
                  <c:v>13947</c:v>
                </c:pt>
                <c:pt idx="2789">
                  <c:v>13948</c:v>
                </c:pt>
                <c:pt idx="2790">
                  <c:v>13949</c:v>
                </c:pt>
                <c:pt idx="2791">
                  <c:v>13950</c:v>
                </c:pt>
                <c:pt idx="2792">
                  <c:v>13951</c:v>
                </c:pt>
                <c:pt idx="2793">
                  <c:v>13952</c:v>
                </c:pt>
                <c:pt idx="2794">
                  <c:v>13953</c:v>
                </c:pt>
                <c:pt idx="2795">
                  <c:v>13954</c:v>
                </c:pt>
                <c:pt idx="2796">
                  <c:v>13955</c:v>
                </c:pt>
                <c:pt idx="2797">
                  <c:v>13956</c:v>
                </c:pt>
                <c:pt idx="2798">
                  <c:v>13957</c:v>
                </c:pt>
                <c:pt idx="2799">
                  <c:v>13958</c:v>
                </c:pt>
                <c:pt idx="2800">
                  <c:v>13959</c:v>
                </c:pt>
                <c:pt idx="2801">
                  <c:v>13960</c:v>
                </c:pt>
                <c:pt idx="2802">
                  <c:v>13961</c:v>
                </c:pt>
                <c:pt idx="2803">
                  <c:v>13962</c:v>
                </c:pt>
                <c:pt idx="2804">
                  <c:v>13963</c:v>
                </c:pt>
                <c:pt idx="2805">
                  <c:v>13964</c:v>
                </c:pt>
                <c:pt idx="2806">
                  <c:v>13965</c:v>
                </c:pt>
                <c:pt idx="2807">
                  <c:v>13966</c:v>
                </c:pt>
                <c:pt idx="2808">
                  <c:v>13967</c:v>
                </c:pt>
                <c:pt idx="2809">
                  <c:v>13968</c:v>
                </c:pt>
                <c:pt idx="2810">
                  <c:v>13969</c:v>
                </c:pt>
                <c:pt idx="2811">
                  <c:v>13970</c:v>
                </c:pt>
                <c:pt idx="2812">
                  <c:v>13971</c:v>
                </c:pt>
                <c:pt idx="2813">
                  <c:v>13972</c:v>
                </c:pt>
                <c:pt idx="2814">
                  <c:v>13973</c:v>
                </c:pt>
                <c:pt idx="2815">
                  <c:v>13974</c:v>
                </c:pt>
                <c:pt idx="2816">
                  <c:v>13975</c:v>
                </c:pt>
                <c:pt idx="2817">
                  <c:v>13976</c:v>
                </c:pt>
                <c:pt idx="2818">
                  <c:v>13977</c:v>
                </c:pt>
                <c:pt idx="2819">
                  <c:v>13978</c:v>
                </c:pt>
                <c:pt idx="2820">
                  <c:v>13979</c:v>
                </c:pt>
                <c:pt idx="2821">
                  <c:v>13980</c:v>
                </c:pt>
                <c:pt idx="2822">
                  <c:v>13981</c:v>
                </c:pt>
                <c:pt idx="2823">
                  <c:v>13982</c:v>
                </c:pt>
                <c:pt idx="2824">
                  <c:v>13983</c:v>
                </c:pt>
                <c:pt idx="2825">
                  <c:v>13984</c:v>
                </c:pt>
                <c:pt idx="2826">
                  <c:v>13985</c:v>
                </c:pt>
                <c:pt idx="2827">
                  <c:v>13986</c:v>
                </c:pt>
                <c:pt idx="2828">
                  <c:v>13987</c:v>
                </c:pt>
                <c:pt idx="2829">
                  <c:v>13988</c:v>
                </c:pt>
                <c:pt idx="2830">
                  <c:v>13989</c:v>
                </c:pt>
                <c:pt idx="2831">
                  <c:v>13990</c:v>
                </c:pt>
                <c:pt idx="2832">
                  <c:v>13991</c:v>
                </c:pt>
                <c:pt idx="2833">
                  <c:v>13992</c:v>
                </c:pt>
                <c:pt idx="2834">
                  <c:v>13993</c:v>
                </c:pt>
                <c:pt idx="2835">
                  <c:v>13994</c:v>
                </c:pt>
                <c:pt idx="2836">
                  <c:v>13995</c:v>
                </c:pt>
                <c:pt idx="2837">
                  <c:v>13996</c:v>
                </c:pt>
                <c:pt idx="2838">
                  <c:v>13997</c:v>
                </c:pt>
                <c:pt idx="2839">
                  <c:v>13998</c:v>
                </c:pt>
                <c:pt idx="2840">
                  <c:v>13999</c:v>
                </c:pt>
                <c:pt idx="2841">
                  <c:v>14000</c:v>
                </c:pt>
                <c:pt idx="2842">
                  <c:v>14001</c:v>
                </c:pt>
                <c:pt idx="2843">
                  <c:v>14002</c:v>
                </c:pt>
                <c:pt idx="2844">
                  <c:v>14003</c:v>
                </c:pt>
                <c:pt idx="2845">
                  <c:v>14004</c:v>
                </c:pt>
                <c:pt idx="2846">
                  <c:v>14005</c:v>
                </c:pt>
                <c:pt idx="2847">
                  <c:v>14006</c:v>
                </c:pt>
                <c:pt idx="2848">
                  <c:v>14007</c:v>
                </c:pt>
                <c:pt idx="2849">
                  <c:v>14008</c:v>
                </c:pt>
                <c:pt idx="2850">
                  <c:v>14009</c:v>
                </c:pt>
                <c:pt idx="2851">
                  <c:v>14010</c:v>
                </c:pt>
                <c:pt idx="2852">
                  <c:v>14011</c:v>
                </c:pt>
                <c:pt idx="2853">
                  <c:v>14012</c:v>
                </c:pt>
                <c:pt idx="2854">
                  <c:v>14013</c:v>
                </c:pt>
                <c:pt idx="2855">
                  <c:v>14014</c:v>
                </c:pt>
                <c:pt idx="2856">
                  <c:v>14015</c:v>
                </c:pt>
                <c:pt idx="2857">
                  <c:v>14016</c:v>
                </c:pt>
                <c:pt idx="2858">
                  <c:v>14017</c:v>
                </c:pt>
                <c:pt idx="2859">
                  <c:v>14018</c:v>
                </c:pt>
                <c:pt idx="2860">
                  <c:v>14019</c:v>
                </c:pt>
                <c:pt idx="2861">
                  <c:v>14020</c:v>
                </c:pt>
                <c:pt idx="2862">
                  <c:v>14021</c:v>
                </c:pt>
                <c:pt idx="2863">
                  <c:v>14022</c:v>
                </c:pt>
                <c:pt idx="2864">
                  <c:v>14023</c:v>
                </c:pt>
                <c:pt idx="2865">
                  <c:v>14024</c:v>
                </c:pt>
                <c:pt idx="2866">
                  <c:v>14025</c:v>
                </c:pt>
                <c:pt idx="2867">
                  <c:v>14026</c:v>
                </c:pt>
                <c:pt idx="2868">
                  <c:v>14027</c:v>
                </c:pt>
                <c:pt idx="2869">
                  <c:v>14028</c:v>
                </c:pt>
                <c:pt idx="2870">
                  <c:v>14029</c:v>
                </c:pt>
                <c:pt idx="2871">
                  <c:v>14030</c:v>
                </c:pt>
                <c:pt idx="2872">
                  <c:v>14031</c:v>
                </c:pt>
                <c:pt idx="2873">
                  <c:v>14032</c:v>
                </c:pt>
                <c:pt idx="2874">
                  <c:v>14033</c:v>
                </c:pt>
                <c:pt idx="2875">
                  <c:v>14034</c:v>
                </c:pt>
                <c:pt idx="2876">
                  <c:v>14035</c:v>
                </c:pt>
                <c:pt idx="2877">
                  <c:v>14036</c:v>
                </c:pt>
                <c:pt idx="2878">
                  <c:v>14037</c:v>
                </c:pt>
                <c:pt idx="2879">
                  <c:v>14038</c:v>
                </c:pt>
                <c:pt idx="2880">
                  <c:v>14039</c:v>
                </c:pt>
                <c:pt idx="2881">
                  <c:v>14040</c:v>
                </c:pt>
                <c:pt idx="2882">
                  <c:v>14041</c:v>
                </c:pt>
                <c:pt idx="2883">
                  <c:v>14042</c:v>
                </c:pt>
                <c:pt idx="2884">
                  <c:v>14043</c:v>
                </c:pt>
                <c:pt idx="2885">
                  <c:v>14044</c:v>
                </c:pt>
                <c:pt idx="2886">
                  <c:v>14045</c:v>
                </c:pt>
                <c:pt idx="2887">
                  <c:v>14046</c:v>
                </c:pt>
                <c:pt idx="2888">
                  <c:v>14047</c:v>
                </c:pt>
                <c:pt idx="2889">
                  <c:v>14048</c:v>
                </c:pt>
                <c:pt idx="2890">
                  <c:v>14049</c:v>
                </c:pt>
                <c:pt idx="2891">
                  <c:v>14050</c:v>
                </c:pt>
                <c:pt idx="2892">
                  <c:v>14051</c:v>
                </c:pt>
                <c:pt idx="2893">
                  <c:v>14052</c:v>
                </c:pt>
                <c:pt idx="2894">
                  <c:v>14053</c:v>
                </c:pt>
                <c:pt idx="2895">
                  <c:v>14054</c:v>
                </c:pt>
                <c:pt idx="2896">
                  <c:v>14055</c:v>
                </c:pt>
                <c:pt idx="2897">
                  <c:v>14056</c:v>
                </c:pt>
                <c:pt idx="2898">
                  <c:v>14057</c:v>
                </c:pt>
                <c:pt idx="2899">
                  <c:v>14058</c:v>
                </c:pt>
                <c:pt idx="2900">
                  <c:v>14059</c:v>
                </c:pt>
                <c:pt idx="2901">
                  <c:v>14060</c:v>
                </c:pt>
                <c:pt idx="2902">
                  <c:v>14061</c:v>
                </c:pt>
                <c:pt idx="2903">
                  <c:v>14062</c:v>
                </c:pt>
                <c:pt idx="2904">
                  <c:v>14063</c:v>
                </c:pt>
                <c:pt idx="2905">
                  <c:v>14064</c:v>
                </c:pt>
                <c:pt idx="2906">
                  <c:v>14065</c:v>
                </c:pt>
                <c:pt idx="2907">
                  <c:v>14066</c:v>
                </c:pt>
                <c:pt idx="2908">
                  <c:v>14067</c:v>
                </c:pt>
                <c:pt idx="2909">
                  <c:v>14068</c:v>
                </c:pt>
                <c:pt idx="2910">
                  <c:v>14069</c:v>
                </c:pt>
                <c:pt idx="2911">
                  <c:v>14070</c:v>
                </c:pt>
                <c:pt idx="2912">
                  <c:v>14071</c:v>
                </c:pt>
                <c:pt idx="2913">
                  <c:v>14072</c:v>
                </c:pt>
                <c:pt idx="2914">
                  <c:v>14073</c:v>
                </c:pt>
                <c:pt idx="2915">
                  <c:v>14074</c:v>
                </c:pt>
                <c:pt idx="2916">
                  <c:v>14075</c:v>
                </c:pt>
                <c:pt idx="2917">
                  <c:v>14076</c:v>
                </c:pt>
                <c:pt idx="2918">
                  <c:v>14077</c:v>
                </c:pt>
                <c:pt idx="2919">
                  <c:v>14078</c:v>
                </c:pt>
                <c:pt idx="2920">
                  <c:v>14079</c:v>
                </c:pt>
                <c:pt idx="2921">
                  <c:v>14080</c:v>
                </c:pt>
                <c:pt idx="2922">
                  <c:v>14081</c:v>
                </c:pt>
                <c:pt idx="2923">
                  <c:v>14082</c:v>
                </c:pt>
                <c:pt idx="2924">
                  <c:v>14083</c:v>
                </c:pt>
                <c:pt idx="2925">
                  <c:v>14084</c:v>
                </c:pt>
                <c:pt idx="2926">
                  <c:v>14085</c:v>
                </c:pt>
                <c:pt idx="2927">
                  <c:v>14086</c:v>
                </c:pt>
                <c:pt idx="2928">
                  <c:v>14087</c:v>
                </c:pt>
                <c:pt idx="2929">
                  <c:v>14088</c:v>
                </c:pt>
                <c:pt idx="2930">
                  <c:v>14089</c:v>
                </c:pt>
                <c:pt idx="2931">
                  <c:v>14090</c:v>
                </c:pt>
                <c:pt idx="2932">
                  <c:v>14091</c:v>
                </c:pt>
                <c:pt idx="2933">
                  <c:v>14092</c:v>
                </c:pt>
                <c:pt idx="2934">
                  <c:v>14093</c:v>
                </c:pt>
                <c:pt idx="2935">
                  <c:v>14094</c:v>
                </c:pt>
                <c:pt idx="2936">
                  <c:v>14095</c:v>
                </c:pt>
                <c:pt idx="2937">
                  <c:v>14096</c:v>
                </c:pt>
                <c:pt idx="2938">
                  <c:v>14097</c:v>
                </c:pt>
                <c:pt idx="2939">
                  <c:v>14098</c:v>
                </c:pt>
                <c:pt idx="2940">
                  <c:v>14099</c:v>
                </c:pt>
                <c:pt idx="2941">
                  <c:v>14100</c:v>
                </c:pt>
                <c:pt idx="2942">
                  <c:v>14101</c:v>
                </c:pt>
                <c:pt idx="2943">
                  <c:v>14102</c:v>
                </c:pt>
                <c:pt idx="2944">
                  <c:v>14103</c:v>
                </c:pt>
                <c:pt idx="2945">
                  <c:v>14104</c:v>
                </c:pt>
                <c:pt idx="2946">
                  <c:v>14105</c:v>
                </c:pt>
                <c:pt idx="2947">
                  <c:v>14106</c:v>
                </c:pt>
                <c:pt idx="2948">
                  <c:v>14107</c:v>
                </c:pt>
                <c:pt idx="2949">
                  <c:v>14108</c:v>
                </c:pt>
                <c:pt idx="2950">
                  <c:v>14109</c:v>
                </c:pt>
                <c:pt idx="2951">
                  <c:v>14110</c:v>
                </c:pt>
                <c:pt idx="2952">
                  <c:v>14111</c:v>
                </c:pt>
                <c:pt idx="2953">
                  <c:v>14112</c:v>
                </c:pt>
                <c:pt idx="2954">
                  <c:v>14113</c:v>
                </c:pt>
                <c:pt idx="2955">
                  <c:v>14114</c:v>
                </c:pt>
                <c:pt idx="2956">
                  <c:v>14115</c:v>
                </c:pt>
                <c:pt idx="2957">
                  <c:v>14116</c:v>
                </c:pt>
                <c:pt idx="2958">
                  <c:v>14117</c:v>
                </c:pt>
                <c:pt idx="2959">
                  <c:v>14118</c:v>
                </c:pt>
                <c:pt idx="2960">
                  <c:v>14119</c:v>
                </c:pt>
                <c:pt idx="2961">
                  <c:v>14120</c:v>
                </c:pt>
                <c:pt idx="2962">
                  <c:v>14121</c:v>
                </c:pt>
                <c:pt idx="2963">
                  <c:v>14122</c:v>
                </c:pt>
                <c:pt idx="2964">
                  <c:v>14123</c:v>
                </c:pt>
                <c:pt idx="2965">
                  <c:v>14124</c:v>
                </c:pt>
                <c:pt idx="2966">
                  <c:v>14125</c:v>
                </c:pt>
                <c:pt idx="2967">
                  <c:v>14126</c:v>
                </c:pt>
                <c:pt idx="2968">
                  <c:v>14127</c:v>
                </c:pt>
                <c:pt idx="2969">
                  <c:v>14128</c:v>
                </c:pt>
                <c:pt idx="2970">
                  <c:v>14129</c:v>
                </c:pt>
                <c:pt idx="2971">
                  <c:v>14130</c:v>
                </c:pt>
                <c:pt idx="2972">
                  <c:v>14131</c:v>
                </c:pt>
                <c:pt idx="2973">
                  <c:v>14132</c:v>
                </c:pt>
                <c:pt idx="2974">
                  <c:v>14133</c:v>
                </c:pt>
                <c:pt idx="2975">
                  <c:v>14134</c:v>
                </c:pt>
                <c:pt idx="2976">
                  <c:v>14135</c:v>
                </c:pt>
                <c:pt idx="2977">
                  <c:v>14136</c:v>
                </c:pt>
                <c:pt idx="2978">
                  <c:v>14137</c:v>
                </c:pt>
                <c:pt idx="2979">
                  <c:v>14138</c:v>
                </c:pt>
                <c:pt idx="2980">
                  <c:v>14139</c:v>
                </c:pt>
                <c:pt idx="2981">
                  <c:v>14140</c:v>
                </c:pt>
                <c:pt idx="2982">
                  <c:v>14141</c:v>
                </c:pt>
                <c:pt idx="2983">
                  <c:v>14142</c:v>
                </c:pt>
                <c:pt idx="2984">
                  <c:v>14143</c:v>
                </c:pt>
                <c:pt idx="2985">
                  <c:v>14144</c:v>
                </c:pt>
                <c:pt idx="2986">
                  <c:v>14145</c:v>
                </c:pt>
                <c:pt idx="2987">
                  <c:v>14146</c:v>
                </c:pt>
                <c:pt idx="2988">
                  <c:v>14147</c:v>
                </c:pt>
                <c:pt idx="2989">
                  <c:v>14148</c:v>
                </c:pt>
                <c:pt idx="2990">
                  <c:v>14149</c:v>
                </c:pt>
                <c:pt idx="2991">
                  <c:v>14150</c:v>
                </c:pt>
                <c:pt idx="2992">
                  <c:v>14151</c:v>
                </c:pt>
                <c:pt idx="2993">
                  <c:v>14152</c:v>
                </c:pt>
                <c:pt idx="2994">
                  <c:v>14153</c:v>
                </c:pt>
                <c:pt idx="2995">
                  <c:v>14154</c:v>
                </c:pt>
                <c:pt idx="2996">
                  <c:v>14155</c:v>
                </c:pt>
                <c:pt idx="2997">
                  <c:v>14156</c:v>
                </c:pt>
                <c:pt idx="2998">
                  <c:v>14157</c:v>
                </c:pt>
                <c:pt idx="2999">
                  <c:v>14158</c:v>
                </c:pt>
                <c:pt idx="3000">
                  <c:v>14159</c:v>
                </c:pt>
                <c:pt idx="3001">
                  <c:v>14160</c:v>
                </c:pt>
                <c:pt idx="3002">
                  <c:v>14161</c:v>
                </c:pt>
                <c:pt idx="3003">
                  <c:v>14162</c:v>
                </c:pt>
                <c:pt idx="3004">
                  <c:v>14163</c:v>
                </c:pt>
                <c:pt idx="3005">
                  <c:v>14164</c:v>
                </c:pt>
                <c:pt idx="3006">
                  <c:v>14165</c:v>
                </c:pt>
                <c:pt idx="3007">
                  <c:v>14166</c:v>
                </c:pt>
                <c:pt idx="3008">
                  <c:v>14167</c:v>
                </c:pt>
                <c:pt idx="3009">
                  <c:v>14168</c:v>
                </c:pt>
                <c:pt idx="3010">
                  <c:v>14169</c:v>
                </c:pt>
                <c:pt idx="3011">
                  <c:v>14170</c:v>
                </c:pt>
                <c:pt idx="3012">
                  <c:v>14171</c:v>
                </c:pt>
                <c:pt idx="3013">
                  <c:v>14172</c:v>
                </c:pt>
                <c:pt idx="3014">
                  <c:v>14173</c:v>
                </c:pt>
                <c:pt idx="3015">
                  <c:v>14174</c:v>
                </c:pt>
                <c:pt idx="3016">
                  <c:v>14175</c:v>
                </c:pt>
                <c:pt idx="3017">
                  <c:v>14176</c:v>
                </c:pt>
                <c:pt idx="3018">
                  <c:v>14177</c:v>
                </c:pt>
                <c:pt idx="3019">
                  <c:v>14178</c:v>
                </c:pt>
                <c:pt idx="3020">
                  <c:v>14179</c:v>
                </c:pt>
                <c:pt idx="3021">
                  <c:v>14180</c:v>
                </c:pt>
                <c:pt idx="3022">
                  <c:v>14181</c:v>
                </c:pt>
                <c:pt idx="3023">
                  <c:v>14182</c:v>
                </c:pt>
                <c:pt idx="3024">
                  <c:v>14183</c:v>
                </c:pt>
                <c:pt idx="3025">
                  <c:v>14184</c:v>
                </c:pt>
                <c:pt idx="3026">
                  <c:v>14185</c:v>
                </c:pt>
                <c:pt idx="3027">
                  <c:v>14186</c:v>
                </c:pt>
                <c:pt idx="3028">
                  <c:v>14187</c:v>
                </c:pt>
                <c:pt idx="3029">
                  <c:v>14188</c:v>
                </c:pt>
                <c:pt idx="3030">
                  <c:v>14189</c:v>
                </c:pt>
                <c:pt idx="3031">
                  <c:v>14190</c:v>
                </c:pt>
                <c:pt idx="3032">
                  <c:v>14191</c:v>
                </c:pt>
                <c:pt idx="3033">
                  <c:v>14192</c:v>
                </c:pt>
                <c:pt idx="3034">
                  <c:v>14193</c:v>
                </c:pt>
                <c:pt idx="3035">
                  <c:v>14194</c:v>
                </c:pt>
                <c:pt idx="3036">
                  <c:v>14195</c:v>
                </c:pt>
                <c:pt idx="3037">
                  <c:v>14196</c:v>
                </c:pt>
                <c:pt idx="3038">
                  <c:v>14197</c:v>
                </c:pt>
                <c:pt idx="3039">
                  <c:v>14198</c:v>
                </c:pt>
                <c:pt idx="3040">
                  <c:v>14199</c:v>
                </c:pt>
                <c:pt idx="3041">
                  <c:v>14200</c:v>
                </c:pt>
                <c:pt idx="3042">
                  <c:v>14201</c:v>
                </c:pt>
                <c:pt idx="3043">
                  <c:v>14202</c:v>
                </c:pt>
                <c:pt idx="3044">
                  <c:v>14203</c:v>
                </c:pt>
                <c:pt idx="3045">
                  <c:v>14204</c:v>
                </c:pt>
                <c:pt idx="3046">
                  <c:v>14205</c:v>
                </c:pt>
                <c:pt idx="3047">
                  <c:v>14206</c:v>
                </c:pt>
                <c:pt idx="3048">
                  <c:v>14207</c:v>
                </c:pt>
                <c:pt idx="3049">
                  <c:v>14208</c:v>
                </c:pt>
                <c:pt idx="3050">
                  <c:v>14209</c:v>
                </c:pt>
                <c:pt idx="3051">
                  <c:v>14210</c:v>
                </c:pt>
                <c:pt idx="3052">
                  <c:v>14211</c:v>
                </c:pt>
                <c:pt idx="3053">
                  <c:v>14212</c:v>
                </c:pt>
                <c:pt idx="3054">
                  <c:v>14213</c:v>
                </c:pt>
                <c:pt idx="3055">
                  <c:v>14214</c:v>
                </c:pt>
                <c:pt idx="3056">
                  <c:v>14215</c:v>
                </c:pt>
                <c:pt idx="3057">
                  <c:v>14216</c:v>
                </c:pt>
                <c:pt idx="3058">
                  <c:v>14217</c:v>
                </c:pt>
                <c:pt idx="3059">
                  <c:v>14218</c:v>
                </c:pt>
                <c:pt idx="3060">
                  <c:v>14219</c:v>
                </c:pt>
                <c:pt idx="3061">
                  <c:v>14220</c:v>
                </c:pt>
                <c:pt idx="3062">
                  <c:v>14221</c:v>
                </c:pt>
                <c:pt idx="3063">
                  <c:v>14222</c:v>
                </c:pt>
                <c:pt idx="3064">
                  <c:v>14223</c:v>
                </c:pt>
                <c:pt idx="3065">
                  <c:v>14224</c:v>
                </c:pt>
                <c:pt idx="3066">
                  <c:v>14225</c:v>
                </c:pt>
                <c:pt idx="3067">
                  <c:v>14226</c:v>
                </c:pt>
                <c:pt idx="3068">
                  <c:v>14227</c:v>
                </c:pt>
                <c:pt idx="3069">
                  <c:v>14228</c:v>
                </c:pt>
                <c:pt idx="3070">
                  <c:v>14229</c:v>
                </c:pt>
                <c:pt idx="3071">
                  <c:v>14230</c:v>
                </c:pt>
                <c:pt idx="3072">
                  <c:v>14231</c:v>
                </c:pt>
                <c:pt idx="3073">
                  <c:v>14232</c:v>
                </c:pt>
                <c:pt idx="3074">
                  <c:v>14233</c:v>
                </c:pt>
                <c:pt idx="3075">
                  <c:v>14234</c:v>
                </c:pt>
                <c:pt idx="3076">
                  <c:v>14235</c:v>
                </c:pt>
                <c:pt idx="3077">
                  <c:v>14236</c:v>
                </c:pt>
                <c:pt idx="3078">
                  <c:v>14237</c:v>
                </c:pt>
                <c:pt idx="3079">
                  <c:v>14238</c:v>
                </c:pt>
                <c:pt idx="3080">
                  <c:v>14239</c:v>
                </c:pt>
                <c:pt idx="3081">
                  <c:v>14240</c:v>
                </c:pt>
                <c:pt idx="3082">
                  <c:v>14241</c:v>
                </c:pt>
                <c:pt idx="3083">
                  <c:v>14242</c:v>
                </c:pt>
                <c:pt idx="3084">
                  <c:v>14243</c:v>
                </c:pt>
                <c:pt idx="3085">
                  <c:v>14244</c:v>
                </c:pt>
                <c:pt idx="3086">
                  <c:v>14245</c:v>
                </c:pt>
                <c:pt idx="3087">
                  <c:v>14246</c:v>
                </c:pt>
                <c:pt idx="3088">
                  <c:v>14247</c:v>
                </c:pt>
                <c:pt idx="3089">
                  <c:v>14248</c:v>
                </c:pt>
                <c:pt idx="3090">
                  <c:v>14249</c:v>
                </c:pt>
                <c:pt idx="3091">
                  <c:v>14250</c:v>
                </c:pt>
                <c:pt idx="3092">
                  <c:v>14251</c:v>
                </c:pt>
                <c:pt idx="3093">
                  <c:v>14252</c:v>
                </c:pt>
                <c:pt idx="3094">
                  <c:v>14253</c:v>
                </c:pt>
                <c:pt idx="3095">
                  <c:v>14254</c:v>
                </c:pt>
                <c:pt idx="3096">
                  <c:v>14255</c:v>
                </c:pt>
                <c:pt idx="3097">
                  <c:v>14256</c:v>
                </c:pt>
                <c:pt idx="3098">
                  <c:v>14257</c:v>
                </c:pt>
                <c:pt idx="3099">
                  <c:v>14258</c:v>
                </c:pt>
                <c:pt idx="3100">
                  <c:v>14259</c:v>
                </c:pt>
                <c:pt idx="3101">
                  <c:v>14260</c:v>
                </c:pt>
                <c:pt idx="3102">
                  <c:v>14261</c:v>
                </c:pt>
                <c:pt idx="3103">
                  <c:v>14262</c:v>
                </c:pt>
                <c:pt idx="3104">
                  <c:v>14263</c:v>
                </c:pt>
                <c:pt idx="3105">
                  <c:v>14264</c:v>
                </c:pt>
                <c:pt idx="3106">
                  <c:v>14265</c:v>
                </c:pt>
                <c:pt idx="3107">
                  <c:v>14266</c:v>
                </c:pt>
                <c:pt idx="3108">
                  <c:v>14267</c:v>
                </c:pt>
                <c:pt idx="3109">
                  <c:v>14268</c:v>
                </c:pt>
                <c:pt idx="3110">
                  <c:v>14269</c:v>
                </c:pt>
                <c:pt idx="3111">
                  <c:v>14270</c:v>
                </c:pt>
                <c:pt idx="3112">
                  <c:v>14271</c:v>
                </c:pt>
                <c:pt idx="3113">
                  <c:v>14272</c:v>
                </c:pt>
                <c:pt idx="3114">
                  <c:v>14273</c:v>
                </c:pt>
                <c:pt idx="3115">
                  <c:v>14274</c:v>
                </c:pt>
                <c:pt idx="3116">
                  <c:v>14275</c:v>
                </c:pt>
                <c:pt idx="3117">
                  <c:v>14276</c:v>
                </c:pt>
                <c:pt idx="3118">
                  <c:v>14277</c:v>
                </c:pt>
                <c:pt idx="3119">
                  <c:v>14278</c:v>
                </c:pt>
                <c:pt idx="3120">
                  <c:v>14279</c:v>
                </c:pt>
                <c:pt idx="3121">
                  <c:v>14280</c:v>
                </c:pt>
                <c:pt idx="3122">
                  <c:v>14281</c:v>
                </c:pt>
                <c:pt idx="3123">
                  <c:v>14282</c:v>
                </c:pt>
                <c:pt idx="3124">
                  <c:v>14283</c:v>
                </c:pt>
                <c:pt idx="3125">
                  <c:v>14284</c:v>
                </c:pt>
                <c:pt idx="3126">
                  <c:v>14285</c:v>
                </c:pt>
                <c:pt idx="3127">
                  <c:v>14286</c:v>
                </c:pt>
                <c:pt idx="3128">
                  <c:v>14287</c:v>
                </c:pt>
                <c:pt idx="3129">
                  <c:v>14288</c:v>
                </c:pt>
                <c:pt idx="3130">
                  <c:v>14289</c:v>
                </c:pt>
                <c:pt idx="3131">
                  <c:v>14290</c:v>
                </c:pt>
                <c:pt idx="3132">
                  <c:v>14291</c:v>
                </c:pt>
                <c:pt idx="3133">
                  <c:v>14292</c:v>
                </c:pt>
                <c:pt idx="3134">
                  <c:v>14293</c:v>
                </c:pt>
                <c:pt idx="3135">
                  <c:v>14294</c:v>
                </c:pt>
                <c:pt idx="3136">
                  <c:v>14295</c:v>
                </c:pt>
                <c:pt idx="3137">
                  <c:v>14296</c:v>
                </c:pt>
                <c:pt idx="3138">
                  <c:v>14297</c:v>
                </c:pt>
                <c:pt idx="3139">
                  <c:v>14298</c:v>
                </c:pt>
                <c:pt idx="3140">
                  <c:v>14299</c:v>
                </c:pt>
                <c:pt idx="3141">
                  <c:v>14300</c:v>
                </c:pt>
                <c:pt idx="3142">
                  <c:v>14301</c:v>
                </c:pt>
                <c:pt idx="3143">
                  <c:v>14302</c:v>
                </c:pt>
                <c:pt idx="3144">
                  <c:v>14303</c:v>
                </c:pt>
                <c:pt idx="3145">
                  <c:v>14304</c:v>
                </c:pt>
                <c:pt idx="3146">
                  <c:v>14305</c:v>
                </c:pt>
                <c:pt idx="3147">
                  <c:v>14306</c:v>
                </c:pt>
                <c:pt idx="3148">
                  <c:v>14307</c:v>
                </c:pt>
                <c:pt idx="3149">
                  <c:v>14308</c:v>
                </c:pt>
                <c:pt idx="3150">
                  <c:v>14309</c:v>
                </c:pt>
                <c:pt idx="3151">
                  <c:v>14310</c:v>
                </c:pt>
                <c:pt idx="3152">
                  <c:v>14311</c:v>
                </c:pt>
                <c:pt idx="3153">
                  <c:v>14312</c:v>
                </c:pt>
                <c:pt idx="3154">
                  <c:v>14313</c:v>
                </c:pt>
                <c:pt idx="3155">
                  <c:v>14314</c:v>
                </c:pt>
                <c:pt idx="3156">
                  <c:v>14315</c:v>
                </c:pt>
                <c:pt idx="3157">
                  <c:v>14316</c:v>
                </c:pt>
                <c:pt idx="3158">
                  <c:v>14317</c:v>
                </c:pt>
                <c:pt idx="3159">
                  <c:v>14318</c:v>
                </c:pt>
                <c:pt idx="3160">
                  <c:v>14319</c:v>
                </c:pt>
                <c:pt idx="3161">
                  <c:v>14320</c:v>
                </c:pt>
                <c:pt idx="3162">
                  <c:v>14321</c:v>
                </c:pt>
                <c:pt idx="3163">
                  <c:v>14322</c:v>
                </c:pt>
                <c:pt idx="3164">
                  <c:v>14323</c:v>
                </c:pt>
                <c:pt idx="3165">
                  <c:v>14324</c:v>
                </c:pt>
                <c:pt idx="3166">
                  <c:v>14325</c:v>
                </c:pt>
                <c:pt idx="3167">
                  <c:v>14326</c:v>
                </c:pt>
                <c:pt idx="3168">
                  <c:v>14327</c:v>
                </c:pt>
                <c:pt idx="3169">
                  <c:v>14328</c:v>
                </c:pt>
                <c:pt idx="3170">
                  <c:v>14329</c:v>
                </c:pt>
                <c:pt idx="3171">
                  <c:v>14330</c:v>
                </c:pt>
                <c:pt idx="3172">
                  <c:v>14331</c:v>
                </c:pt>
                <c:pt idx="3173">
                  <c:v>14332</c:v>
                </c:pt>
                <c:pt idx="3174">
                  <c:v>14333</c:v>
                </c:pt>
                <c:pt idx="3175">
                  <c:v>14334</c:v>
                </c:pt>
                <c:pt idx="3176">
                  <c:v>14335</c:v>
                </c:pt>
                <c:pt idx="3177">
                  <c:v>14336</c:v>
                </c:pt>
                <c:pt idx="3178">
                  <c:v>14337</c:v>
                </c:pt>
                <c:pt idx="3179">
                  <c:v>14338</c:v>
                </c:pt>
                <c:pt idx="3180">
                  <c:v>14339</c:v>
                </c:pt>
                <c:pt idx="3181">
                  <c:v>14340</c:v>
                </c:pt>
                <c:pt idx="3182">
                  <c:v>14341</c:v>
                </c:pt>
                <c:pt idx="3183">
                  <c:v>14342</c:v>
                </c:pt>
                <c:pt idx="3184">
                  <c:v>14343</c:v>
                </c:pt>
                <c:pt idx="3185">
                  <c:v>14344</c:v>
                </c:pt>
                <c:pt idx="3186">
                  <c:v>14345</c:v>
                </c:pt>
                <c:pt idx="3187">
                  <c:v>14346</c:v>
                </c:pt>
                <c:pt idx="3188">
                  <c:v>14347</c:v>
                </c:pt>
                <c:pt idx="3189">
                  <c:v>14348</c:v>
                </c:pt>
                <c:pt idx="3190">
                  <c:v>14349</c:v>
                </c:pt>
                <c:pt idx="3191">
                  <c:v>14350</c:v>
                </c:pt>
                <c:pt idx="3192">
                  <c:v>14351</c:v>
                </c:pt>
                <c:pt idx="3193">
                  <c:v>14352</c:v>
                </c:pt>
                <c:pt idx="3194">
                  <c:v>14353</c:v>
                </c:pt>
                <c:pt idx="3195">
                  <c:v>14354</c:v>
                </c:pt>
                <c:pt idx="3196">
                  <c:v>14355</c:v>
                </c:pt>
                <c:pt idx="3197">
                  <c:v>14356</c:v>
                </c:pt>
                <c:pt idx="3198">
                  <c:v>14357</c:v>
                </c:pt>
                <c:pt idx="3199">
                  <c:v>14358</c:v>
                </c:pt>
                <c:pt idx="3200">
                  <c:v>14359</c:v>
                </c:pt>
                <c:pt idx="3201">
                  <c:v>14360</c:v>
                </c:pt>
                <c:pt idx="3202">
                  <c:v>14361</c:v>
                </c:pt>
                <c:pt idx="3203">
                  <c:v>14362</c:v>
                </c:pt>
                <c:pt idx="3204">
                  <c:v>14363</c:v>
                </c:pt>
                <c:pt idx="3205">
                  <c:v>14364</c:v>
                </c:pt>
                <c:pt idx="3206">
                  <c:v>14365</c:v>
                </c:pt>
                <c:pt idx="3207">
                  <c:v>14366</c:v>
                </c:pt>
                <c:pt idx="3208">
                  <c:v>14367</c:v>
                </c:pt>
                <c:pt idx="3209">
                  <c:v>14368</c:v>
                </c:pt>
                <c:pt idx="3210">
                  <c:v>14369</c:v>
                </c:pt>
                <c:pt idx="3211">
                  <c:v>14370</c:v>
                </c:pt>
                <c:pt idx="3212">
                  <c:v>14371</c:v>
                </c:pt>
                <c:pt idx="3213">
                  <c:v>14372</c:v>
                </c:pt>
                <c:pt idx="3214">
                  <c:v>14373</c:v>
                </c:pt>
                <c:pt idx="3215">
                  <c:v>14374</c:v>
                </c:pt>
                <c:pt idx="3216">
                  <c:v>14375</c:v>
                </c:pt>
                <c:pt idx="3217">
                  <c:v>14376</c:v>
                </c:pt>
                <c:pt idx="3218">
                  <c:v>14377</c:v>
                </c:pt>
                <c:pt idx="3219">
                  <c:v>14378</c:v>
                </c:pt>
                <c:pt idx="3220">
                  <c:v>14379</c:v>
                </c:pt>
                <c:pt idx="3221">
                  <c:v>14380</c:v>
                </c:pt>
                <c:pt idx="3222">
                  <c:v>14381</c:v>
                </c:pt>
                <c:pt idx="3223">
                  <c:v>14382</c:v>
                </c:pt>
                <c:pt idx="3224">
                  <c:v>14383</c:v>
                </c:pt>
                <c:pt idx="3225">
                  <c:v>14384</c:v>
                </c:pt>
                <c:pt idx="3226">
                  <c:v>14385</c:v>
                </c:pt>
                <c:pt idx="3227">
                  <c:v>14386</c:v>
                </c:pt>
                <c:pt idx="3228">
                  <c:v>14387</c:v>
                </c:pt>
                <c:pt idx="3229">
                  <c:v>14388</c:v>
                </c:pt>
                <c:pt idx="3230">
                  <c:v>14389</c:v>
                </c:pt>
                <c:pt idx="3231">
                  <c:v>14390</c:v>
                </c:pt>
                <c:pt idx="3232">
                  <c:v>14391</c:v>
                </c:pt>
                <c:pt idx="3233">
                  <c:v>14392</c:v>
                </c:pt>
                <c:pt idx="3234">
                  <c:v>14393</c:v>
                </c:pt>
                <c:pt idx="3235">
                  <c:v>14394</c:v>
                </c:pt>
                <c:pt idx="3236">
                  <c:v>14395</c:v>
                </c:pt>
                <c:pt idx="3237">
                  <c:v>14396</c:v>
                </c:pt>
                <c:pt idx="3238">
                  <c:v>14397</c:v>
                </c:pt>
                <c:pt idx="3239">
                  <c:v>14398</c:v>
                </c:pt>
                <c:pt idx="3240">
                  <c:v>14399</c:v>
                </c:pt>
                <c:pt idx="3241">
                  <c:v>14400</c:v>
                </c:pt>
                <c:pt idx="3242">
                  <c:v>14401</c:v>
                </c:pt>
                <c:pt idx="3243">
                  <c:v>14402</c:v>
                </c:pt>
                <c:pt idx="3244">
                  <c:v>14403</c:v>
                </c:pt>
                <c:pt idx="3245">
                  <c:v>14404</c:v>
                </c:pt>
                <c:pt idx="3246">
                  <c:v>14405</c:v>
                </c:pt>
                <c:pt idx="3247">
                  <c:v>14406</c:v>
                </c:pt>
                <c:pt idx="3248">
                  <c:v>14407</c:v>
                </c:pt>
                <c:pt idx="3249">
                  <c:v>14408</c:v>
                </c:pt>
                <c:pt idx="3250">
                  <c:v>14409</c:v>
                </c:pt>
                <c:pt idx="3251">
                  <c:v>14410</c:v>
                </c:pt>
                <c:pt idx="3252">
                  <c:v>14411</c:v>
                </c:pt>
                <c:pt idx="3253">
                  <c:v>14412</c:v>
                </c:pt>
                <c:pt idx="3254">
                  <c:v>14413</c:v>
                </c:pt>
                <c:pt idx="3255">
                  <c:v>14414</c:v>
                </c:pt>
                <c:pt idx="3256">
                  <c:v>14415</c:v>
                </c:pt>
                <c:pt idx="3257">
                  <c:v>14416</c:v>
                </c:pt>
                <c:pt idx="3258">
                  <c:v>14417</c:v>
                </c:pt>
                <c:pt idx="3259">
                  <c:v>14418</c:v>
                </c:pt>
                <c:pt idx="3260">
                  <c:v>14419</c:v>
                </c:pt>
                <c:pt idx="3261">
                  <c:v>14420</c:v>
                </c:pt>
                <c:pt idx="3262">
                  <c:v>14421</c:v>
                </c:pt>
                <c:pt idx="3263">
                  <c:v>14422</c:v>
                </c:pt>
                <c:pt idx="3264">
                  <c:v>14423</c:v>
                </c:pt>
                <c:pt idx="3265">
                  <c:v>14424</c:v>
                </c:pt>
                <c:pt idx="3266">
                  <c:v>14425</c:v>
                </c:pt>
                <c:pt idx="3267">
                  <c:v>14426</c:v>
                </c:pt>
                <c:pt idx="3268">
                  <c:v>14427</c:v>
                </c:pt>
                <c:pt idx="3269">
                  <c:v>14428</c:v>
                </c:pt>
                <c:pt idx="3270">
                  <c:v>14429</c:v>
                </c:pt>
                <c:pt idx="3271">
                  <c:v>14430</c:v>
                </c:pt>
                <c:pt idx="3272">
                  <c:v>14431</c:v>
                </c:pt>
                <c:pt idx="3273">
                  <c:v>14432</c:v>
                </c:pt>
                <c:pt idx="3274">
                  <c:v>14433</c:v>
                </c:pt>
                <c:pt idx="3275">
                  <c:v>14434</c:v>
                </c:pt>
                <c:pt idx="3276">
                  <c:v>14435</c:v>
                </c:pt>
                <c:pt idx="3277">
                  <c:v>14436</c:v>
                </c:pt>
                <c:pt idx="3278">
                  <c:v>14437</c:v>
                </c:pt>
                <c:pt idx="3279">
                  <c:v>14438</c:v>
                </c:pt>
                <c:pt idx="3280">
                  <c:v>14439</c:v>
                </c:pt>
                <c:pt idx="3281">
                  <c:v>14440</c:v>
                </c:pt>
                <c:pt idx="3282">
                  <c:v>14441</c:v>
                </c:pt>
                <c:pt idx="3283">
                  <c:v>14442</c:v>
                </c:pt>
                <c:pt idx="3284">
                  <c:v>14443</c:v>
                </c:pt>
                <c:pt idx="3285">
                  <c:v>14444</c:v>
                </c:pt>
                <c:pt idx="3286">
                  <c:v>14445</c:v>
                </c:pt>
                <c:pt idx="3287">
                  <c:v>14446</c:v>
                </c:pt>
                <c:pt idx="3288">
                  <c:v>14447</c:v>
                </c:pt>
                <c:pt idx="3289">
                  <c:v>14448</c:v>
                </c:pt>
                <c:pt idx="3290">
                  <c:v>14449</c:v>
                </c:pt>
                <c:pt idx="3291">
                  <c:v>14450</c:v>
                </c:pt>
                <c:pt idx="3292">
                  <c:v>14451</c:v>
                </c:pt>
                <c:pt idx="3293">
                  <c:v>14452</c:v>
                </c:pt>
                <c:pt idx="3294">
                  <c:v>14453</c:v>
                </c:pt>
                <c:pt idx="3295">
                  <c:v>14454</c:v>
                </c:pt>
                <c:pt idx="3296">
                  <c:v>14455</c:v>
                </c:pt>
                <c:pt idx="3297">
                  <c:v>14456</c:v>
                </c:pt>
                <c:pt idx="3298">
                  <c:v>14457</c:v>
                </c:pt>
                <c:pt idx="3299">
                  <c:v>14458</c:v>
                </c:pt>
                <c:pt idx="3300">
                  <c:v>14459</c:v>
                </c:pt>
                <c:pt idx="3301">
                  <c:v>14460</c:v>
                </c:pt>
                <c:pt idx="3302">
                  <c:v>14461</c:v>
                </c:pt>
                <c:pt idx="3303">
                  <c:v>14462</c:v>
                </c:pt>
                <c:pt idx="3304">
                  <c:v>14463</c:v>
                </c:pt>
                <c:pt idx="3305">
                  <c:v>14464</c:v>
                </c:pt>
                <c:pt idx="3306">
                  <c:v>14465</c:v>
                </c:pt>
                <c:pt idx="3307">
                  <c:v>14466</c:v>
                </c:pt>
                <c:pt idx="3308">
                  <c:v>14467</c:v>
                </c:pt>
                <c:pt idx="3309">
                  <c:v>14468</c:v>
                </c:pt>
                <c:pt idx="3310">
                  <c:v>14469</c:v>
                </c:pt>
                <c:pt idx="3311">
                  <c:v>14470</c:v>
                </c:pt>
                <c:pt idx="3312">
                  <c:v>14471</c:v>
                </c:pt>
                <c:pt idx="3313">
                  <c:v>14472</c:v>
                </c:pt>
                <c:pt idx="3314">
                  <c:v>14473</c:v>
                </c:pt>
                <c:pt idx="3315">
                  <c:v>14474</c:v>
                </c:pt>
                <c:pt idx="3316">
                  <c:v>14475</c:v>
                </c:pt>
                <c:pt idx="3317">
                  <c:v>14476</c:v>
                </c:pt>
                <c:pt idx="3318">
                  <c:v>14477</c:v>
                </c:pt>
                <c:pt idx="3319">
                  <c:v>14478</c:v>
                </c:pt>
                <c:pt idx="3320">
                  <c:v>14479</c:v>
                </c:pt>
                <c:pt idx="3321">
                  <c:v>14480</c:v>
                </c:pt>
                <c:pt idx="3322">
                  <c:v>14481</c:v>
                </c:pt>
                <c:pt idx="3323">
                  <c:v>14482</c:v>
                </c:pt>
                <c:pt idx="3324">
                  <c:v>14483</c:v>
                </c:pt>
                <c:pt idx="3325">
                  <c:v>14484</c:v>
                </c:pt>
                <c:pt idx="3326">
                  <c:v>14485</c:v>
                </c:pt>
                <c:pt idx="3327">
                  <c:v>14486</c:v>
                </c:pt>
                <c:pt idx="3328">
                  <c:v>14487</c:v>
                </c:pt>
                <c:pt idx="3329">
                  <c:v>14488</c:v>
                </c:pt>
                <c:pt idx="3330">
                  <c:v>14489</c:v>
                </c:pt>
                <c:pt idx="3331">
                  <c:v>14490</c:v>
                </c:pt>
                <c:pt idx="3332">
                  <c:v>14491</c:v>
                </c:pt>
                <c:pt idx="3333">
                  <c:v>14492</c:v>
                </c:pt>
                <c:pt idx="3334">
                  <c:v>14493</c:v>
                </c:pt>
                <c:pt idx="3335">
                  <c:v>14494</c:v>
                </c:pt>
                <c:pt idx="3336">
                  <c:v>14495</c:v>
                </c:pt>
                <c:pt idx="3337">
                  <c:v>14496</c:v>
                </c:pt>
                <c:pt idx="3338">
                  <c:v>14497</c:v>
                </c:pt>
                <c:pt idx="3339">
                  <c:v>14498</c:v>
                </c:pt>
                <c:pt idx="3340">
                  <c:v>14499</c:v>
                </c:pt>
                <c:pt idx="3341">
                  <c:v>14500</c:v>
                </c:pt>
                <c:pt idx="3342">
                  <c:v>14501</c:v>
                </c:pt>
                <c:pt idx="3343">
                  <c:v>14502</c:v>
                </c:pt>
                <c:pt idx="3344">
                  <c:v>14503</c:v>
                </c:pt>
                <c:pt idx="3345">
                  <c:v>14504</c:v>
                </c:pt>
                <c:pt idx="3346">
                  <c:v>14505</c:v>
                </c:pt>
                <c:pt idx="3347">
                  <c:v>14506</c:v>
                </c:pt>
                <c:pt idx="3348">
                  <c:v>14507</c:v>
                </c:pt>
                <c:pt idx="3349">
                  <c:v>14508</c:v>
                </c:pt>
                <c:pt idx="3350">
                  <c:v>14509</c:v>
                </c:pt>
                <c:pt idx="3351">
                  <c:v>14510</c:v>
                </c:pt>
                <c:pt idx="3352">
                  <c:v>14511</c:v>
                </c:pt>
                <c:pt idx="3353">
                  <c:v>14512</c:v>
                </c:pt>
                <c:pt idx="3354">
                  <c:v>14513</c:v>
                </c:pt>
                <c:pt idx="3355">
                  <c:v>14514</c:v>
                </c:pt>
                <c:pt idx="3356">
                  <c:v>14515</c:v>
                </c:pt>
                <c:pt idx="3357">
                  <c:v>14516</c:v>
                </c:pt>
                <c:pt idx="3358">
                  <c:v>14517</c:v>
                </c:pt>
                <c:pt idx="3359">
                  <c:v>14518</c:v>
                </c:pt>
                <c:pt idx="3360">
                  <c:v>14519</c:v>
                </c:pt>
                <c:pt idx="3361">
                  <c:v>14520</c:v>
                </c:pt>
                <c:pt idx="3362">
                  <c:v>14521</c:v>
                </c:pt>
                <c:pt idx="3363">
                  <c:v>14522</c:v>
                </c:pt>
                <c:pt idx="3364">
                  <c:v>14523</c:v>
                </c:pt>
                <c:pt idx="3365">
                  <c:v>14524</c:v>
                </c:pt>
                <c:pt idx="3366">
                  <c:v>14525</c:v>
                </c:pt>
                <c:pt idx="3367">
                  <c:v>14526</c:v>
                </c:pt>
                <c:pt idx="3368">
                  <c:v>14527</c:v>
                </c:pt>
                <c:pt idx="3369">
                  <c:v>14528</c:v>
                </c:pt>
                <c:pt idx="3370">
                  <c:v>14529</c:v>
                </c:pt>
                <c:pt idx="3371">
                  <c:v>14530</c:v>
                </c:pt>
                <c:pt idx="3372">
                  <c:v>14531</c:v>
                </c:pt>
                <c:pt idx="3373">
                  <c:v>14532</c:v>
                </c:pt>
                <c:pt idx="3374">
                  <c:v>14533</c:v>
                </c:pt>
                <c:pt idx="3375">
                  <c:v>14534</c:v>
                </c:pt>
                <c:pt idx="3376">
                  <c:v>14535</c:v>
                </c:pt>
                <c:pt idx="3377">
                  <c:v>14536</c:v>
                </c:pt>
                <c:pt idx="3378">
                  <c:v>14537</c:v>
                </c:pt>
                <c:pt idx="3379">
                  <c:v>14538</c:v>
                </c:pt>
                <c:pt idx="3380">
                  <c:v>14539</c:v>
                </c:pt>
                <c:pt idx="3381">
                  <c:v>14540</c:v>
                </c:pt>
                <c:pt idx="3382">
                  <c:v>14541</c:v>
                </c:pt>
                <c:pt idx="3383">
                  <c:v>14542</c:v>
                </c:pt>
                <c:pt idx="3384">
                  <c:v>14543</c:v>
                </c:pt>
                <c:pt idx="3385">
                  <c:v>14544</c:v>
                </c:pt>
                <c:pt idx="3386">
                  <c:v>14545</c:v>
                </c:pt>
                <c:pt idx="3387">
                  <c:v>14546</c:v>
                </c:pt>
                <c:pt idx="3388">
                  <c:v>14547</c:v>
                </c:pt>
                <c:pt idx="3389">
                  <c:v>14548</c:v>
                </c:pt>
                <c:pt idx="3390">
                  <c:v>14549</c:v>
                </c:pt>
                <c:pt idx="3391">
                  <c:v>14550</c:v>
                </c:pt>
                <c:pt idx="3392">
                  <c:v>14551</c:v>
                </c:pt>
                <c:pt idx="3393">
                  <c:v>14552</c:v>
                </c:pt>
                <c:pt idx="3394">
                  <c:v>14553</c:v>
                </c:pt>
                <c:pt idx="3395">
                  <c:v>14554</c:v>
                </c:pt>
                <c:pt idx="3396">
                  <c:v>14555</c:v>
                </c:pt>
                <c:pt idx="3397">
                  <c:v>14556</c:v>
                </c:pt>
                <c:pt idx="3398">
                  <c:v>14557</c:v>
                </c:pt>
                <c:pt idx="3399">
                  <c:v>14558</c:v>
                </c:pt>
                <c:pt idx="3400">
                  <c:v>14559</c:v>
                </c:pt>
                <c:pt idx="3401">
                  <c:v>14560</c:v>
                </c:pt>
                <c:pt idx="3402">
                  <c:v>14561</c:v>
                </c:pt>
                <c:pt idx="3403">
                  <c:v>14562</c:v>
                </c:pt>
                <c:pt idx="3404">
                  <c:v>14563</c:v>
                </c:pt>
                <c:pt idx="3405">
                  <c:v>14564</c:v>
                </c:pt>
                <c:pt idx="3406">
                  <c:v>14565</c:v>
                </c:pt>
                <c:pt idx="3407">
                  <c:v>14566</c:v>
                </c:pt>
                <c:pt idx="3408">
                  <c:v>14567</c:v>
                </c:pt>
                <c:pt idx="3409">
                  <c:v>14568</c:v>
                </c:pt>
                <c:pt idx="3410">
                  <c:v>14569</c:v>
                </c:pt>
                <c:pt idx="3411">
                  <c:v>14570</c:v>
                </c:pt>
                <c:pt idx="3412">
                  <c:v>14571</c:v>
                </c:pt>
                <c:pt idx="3413">
                  <c:v>14572</c:v>
                </c:pt>
                <c:pt idx="3414">
                  <c:v>14573</c:v>
                </c:pt>
                <c:pt idx="3415">
                  <c:v>14574</c:v>
                </c:pt>
                <c:pt idx="3416">
                  <c:v>14575</c:v>
                </c:pt>
                <c:pt idx="3417">
                  <c:v>14576</c:v>
                </c:pt>
                <c:pt idx="3418">
                  <c:v>14577</c:v>
                </c:pt>
                <c:pt idx="3419">
                  <c:v>14578</c:v>
                </c:pt>
                <c:pt idx="3420">
                  <c:v>14579</c:v>
                </c:pt>
                <c:pt idx="3421">
                  <c:v>14580</c:v>
                </c:pt>
                <c:pt idx="3422">
                  <c:v>14581</c:v>
                </c:pt>
                <c:pt idx="3423">
                  <c:v>14582</c:v>
                </c:pt>
                <c:pt idx="3424">
                  <c:v>14583</c:v>
                </c:pt>
                <c:pt idx="3425">
                  <c:v>14584</c:v>
                </c:pt>
                <c:pt idx="3426">
                  <c:v>14585</c:v>
                </c:pt>
                <c:pt idx="3427">
                  <c:v>14586</c:v>
                </c:pt>
                <c:pt idx="3428">
                  <c:v>14587</c:v>
                </c:pt>
                <c:pt idx="3429">
                  <c:v>14588</c:v>
                </c:pt>
                <c:pt idx="3430">
                  <c:v>14589</c:v>
                </c:pt>
                <c:pt idx="3431">
                  <c:v>14590</c:v>
                </c:pt>
                <c:pt idx="3432">
                  <c:v>14591</c:v>
                </c:pt>
                <c:pt idx="3433">
                  <c:v>14592</c:v>
                </c:pt>
                <c:pt idx="3434">
                  <c:v>14593</c:v>
                </c:pt>
                <c:pt idx="3435">
                  <c:v>14594</c:v>
                </c:pt>
                <c:pt idx="3436">
                  <c:v>14595</c:v>
                </c:pt>
                <c:pt idx="3437">
                  <c:v>14596</c:v>
                </c:pt>
                <c:pt idx="3438">
                  <c:v>14597</c:v>
                </c:pt>
                <c:pt idx="3439">
                  <c:v>14598</c:v>
                </c:pt>
                <c:pt idx="3440">
                  <c:v>14599</c:v>
                </c:pt>
                <c:pt idx="3441">
                  <c:v>14600</c:v>
                </c:pt>
                <c:pt idx="3442">
                  <c:v>14601</c:v>
                </c:pt>
                <c:pt idx="3443">
                  <c:v>14602</c:v>
                </c:pt>
                <c:pt idx="3444">
                  <c:v>14603</c:v>
                </c:pt>
                <c:pt idx="3445">
                  <c:v>14604</c:v>
                </c:pt>
                <c:pt idx="3446">
                  <c:v>14605</c:v>
                </c:pt>
                <c:pt idx="3447">
                  <c:v>14606</c:v>
                </c:pt>
                <c:pt idx="3448">
                  <c:v>14607</c:v>
                </c:pt>
                <c:pt idx="3449">
                  <c:v>14608</c:v>
                </c:pt>
                <c:pt idx="3450">
                  <c:v>14609</c:v>
                </c:pt>
                <c:pt idx="3451">
                  <c:v>14610</c:v>
                </c:pt>
                <c:pt idx="3452">
                  <c:v>14611</c:v>
                </c:pt>
                <c:pt idx="3453">
                  <c:v>14612</c:v>
                </c:pt>
                <c:pt idx="3454">
                  <c:v>14613</c:v>
                </c:pt>
                <c:pt idx="3455">
                  <c:v>14614</c:v>
                </c:pt>
                <c:pt idx="3456">
                  <c:v>14615</c:v>
                </c:pt>
                <c:pt idx="3457">
                  <c:v>14616</c:v>
                </c:pt>
                <c:pt idx="3458">
                  <c:v>14617</c:v>
                </c:pt>
                <c:pt idx="3459">
                  <c:v>14618</c:v>
                </c:pt>
                <c:pt idx="3460">
                  <c:v>14619</c:v>
                </c:pt>
                <c:pt idx="3461">
                  <c:v>14620</c:v>
                </c:pt>
                <c:pt idx="3462">
                  <c:v>14621</c:v>
                </c:pt>
                <c:pt idx="3463">
                  <c:v>14622</c:v>
                </c:pt>
                <c:pt idx="3464">
                  <c:v>14623</c:v>
                </c:pt>
                <c:pt idx="3465">
                  <c:v>14624</c:v>
                </c:pt>
                <c:pt idx="3466">
                  <c:v>14625</c:v>
                </c:pt>
                <c:pt idx="3467">
                  <c:v>14626</c:v>
                </c:pt>
                <c:pt idx="3468">
                  <c:v>14627</c:v>
                </c:pt>
                <c:pt idx="3469">
                  <c:v>14628</c:v>
                </c:pt>
                <c:pt idx="3470">
                  <c:v>14629</c:v>
                </c:pt>
                <c:pt idx="3471">
                  <c:v>14630</c:v>
                </c:pt>
                <c:pt idx="3472">
                  <c:v>14631</c:v>
                </c:pt>
                <c:pt idx="3473">
                  <c:v>14632</c:v>
                </c:pt>
                <c:pt idx="3474">
                  <c:v>14633</c:v>
                </c:pt>
                <c:pt idx="3475">
                  <c:v>14634</c:v>
                </c:pt>
                <c:pt idx="3476">
                  <c:v>14635</c:v>
                </c:pt>
                <c:pt idx="3477">
                  <c:v>14636</c:v>
                </c:pt>
                <c:pt idx="3478">
                  <c:v>14637</c:v>
                </c:pt>
                <c:pt idx="3479">
                  <c:v>14638</c:v>
                </c:pt>
                <c:pt idx="3480">
                  <c:v>14639</c:v>
                </c:pt>
                <c:pt idx="3481">
                  <c:v>14640</c:v>
                </c:pt>
                <c:pt idx="3482">
                  <c:v>14641</c:v>
                </c:pt>
                <c:pt idx="3483">
                  <c:v>14642</c:v>
                </c:pt>
                <c:pt idx="3484">
                  <c:v>14643</c:v>
                </c:pt>
                <c:pt idx="3485">
                  <c:v>14644</c:v>
                </c:pt>
                <c:pt idx="3486">
                  <c:v>14645</c:v>
                </c:pt>
                <c:pt idx="3487">
                  <c:v>14646</c:v>
                </c:pt>
                <c:pt idx="3488">
                  <c:v>14647</c:v>
                </c:pt>
                <c:pt idx="3489">
                  <c:v>14648</c:v>
                </c:pt>
                <c:pt idx="3490">
                  <c:v>14649</c:v>
                </c:pt>
                <c:pt idx="3491">
                  <c:v>14650</c:v>
                </c:pt>
                <c:pt idx="3492">
                  <c:v>14651</c:v>
                </c:pt>
                <c:pt idx="3493">
                  <c:v>14652</c:v>
                </c:pt>
                <c:pt idx="3494">
                  <c:v>14653</c:v>
                </c:pt>
                <c:pt idx="3495">
                  <c:v>14654</c:v>
                </c:pt>
                <c:pt idx="3496">
                  <c:v>14655</c:v>
                </c:pt>
                <c:pt idx="3497">
                  <c:v>14656</c:v>
                </c:pt>
                <c:pt idx="3498">
                  <c:v>14657</c:v>
                </c:pt>
                <c:pt idx="3499">
                  <c:v>14658</c:v>
                </c:pt>
                <c:pt idx="3500">
                  <c:v>14659</c:v>
                </c:pt>
                <c:pt idx="3501">
                  <c:v>14660</c:v>
                </c:pt>
                <c:pt idx="3502">
                  <c:v>14661</c:v>
                </c:pt>
                <c:pt idx="3503">
                  <c:v>14662</c:v>
                </c:pt>
                <c:pt idx="3504">
                  <c:v>14663</c:v>
                </c:pt>
                <c:pt idx="3505">
                  <c:v>14664</c:v>
                </c:pt>
                <c:pt idx="3506">
                  <c:v>14665</c:v>
                </c:pt>
                <c:pt idx="3507">
                  <c:v>14666</c:v>
                </c:pt>
                <c:pt idx="3508">
                  <c:v>14667</c:v>
                </c:pt>
                <c:pt idx="3509">
                  <c:v>14668</c:v>
                </c:pt>
                <c:pt idx="3510">
                  <c:v>14669</c:v>
                </c:pt>
                <c:pt idx="3511">
                  <c:v>14670</c:v>
                </c:pt>
                <c:pt idx="3512">
                  <c:v>14671</c:v>
                </c:pt>
                <c:pt idx="3513">
                  <c:v>14672</c:v>
                </c:pt>
                <c:pt idx="3514">
                  <c:v>14673</c:v>
                </c:pt>
                <c:pt idx="3515">
                  <c:v>14674</c:v>
                </c:pt>
                <c:pt idx="3516">
                  <c:v>14675</c:v>
                </c:pt>
                <c:pt idx="3517">
                  <c:v>14676</c:v>
                </c:pt>
                <c:pt idx="3518">
                  <c:v>14677</c:v>
                </c:pt>
                <c:pt idx="3519">
                  <c:v>14678</c:v>
                </c:pt>
                <c:pt idx="3520">
                  <c:v>14679</c:v>
                </c:pt>
                <c:pt idx="3521">
                  <c:v>14680</c:v>
                </c:pt>
                <c:pt idx="3522">
                  <c:v>14681</c:v>
                </c:pt>
                <c:pt idx="3523">
                  <c:v>14682</c:v>
                </c:pt>
                <c:pt idx="3524">
                  <c:v>14683</c:v>
                </c:pt>
                <c:pt idx="3525">
                  <c:v>14684</c:v>
                </c:pt>
                <c:pt idx="3526">
                  <c:v>14685</c:v>
                </c:pt>
                <c:pt idx="3527">
                  <c:v>14686</c:v>
                </c:pt>
                <c:pt idx="3528">
                  <c:v>14687</c:v>
                </c:pt>
                <c:pt idx="3529">
                  <c:v>14688</c:v>
                </c:pt>
                <c:pt idx="3530">
                  <c:v>14689</c:v>
                </c:pt>
                <c:pt idx="3531">
                  <c:v>14690</c:v>
                </c:pt>
                <c:pt idx="3532">
                  <c:v>14691</c:v>
                </c:pt>
                <c:pt idx="3533">
                  <c:v>14692</c:v>
                </c:pt>
                <c:pt idx="3534">
                  <c:v>14693</c:v>
                </c:pt>
                <c:pt idx="3535">
                  <c:v>14694</c:v>
                </c:pt>
                <c:pt idx="3536">
                  <c:v>14695</c:v>
                </c:pt>
                <c:pt idx="3537">
                  <c:v>14696</c:v>
                </c:pt>
                <c:pt idx="3538">
                  <c:v>14697</c:v>
                </c:pt>
                <c:pt idx="3539">
                  <c:v>14698</c:v>
                </c:pt>
                <c:pt idx="3540">
                  <c:v>14699</c:v>
                </c:pt>
                <c:pt idx="3541">
                  <c:v>14700</c:v>
                </c:pt>
                <c:pt idx="3542">
                  <c:v>14701</c:v>
                </c:pt>
                <c:pt idx="3543">
                  <c:v>14702</c:v>
                </c:pt>
                <c:pt idx="3544">
                  <c:v>14703</c:v>
                </c:pt>
                <c:pt idx="3545">
                  <c:v>14704</c:v>
                </c:pt>
                <c:pt idx="3546">
                  <c:v>14705</c:v>
                </c:pt>
                <c:pt idx="3547">
                  <c:v>14706</c:v>
                </c:pt>
                <c:pt idx="3548">
                  <c:v>14707</c:v>
                </c:pt>
                <c:pt idx="3549">
                  <c:v>14708</c:v>
                </c:pt>
                <c:pt idx="3550">
                  <c:v>14709</c:v>
                </c:pt>
                <c:pt idx="3551">
                  <c:v>14710</c:v>
                </c:pt>
                <c:pt idx="3552">
                  <c:v>14711</c:v>
                </c:pt>
                <c:pt idx="3553">
                  <c:v>14712</c:v>
                </c:pt>
                <c:pt idx="3554">
                  <c:v>14713</c:v>
                </c:pt>
                <c:pt idx="3555">
                  <c:v>14714</c:v>
                </c:pt>
                <c:pt idx="3556">
                  <c:v>14715</c:v>
                </c:pt>
                <c:pt idx="3557">
                  <c:v>14716</c:v>
                </c:pt>
                <c:pt idx="3558">
                  <c:v>14717</c:v>
                </c:pt>
                <c:pt idx="3559">
                  <c:v>14718</c:v>
                </c:pt>
                <c:pt idx="3560">
                  <c:v>14719</c:v>
                </c:pt>
                <c:pt idx="3561">
                  <c:v>14720</c:v>
                </c:pt>
                <c:pt idx="3562">
                  <c:v>14721</c:v>
                </c:pt>
                <c:pt idx="3563">
                  <c:v>14722</c:v>
                </c:pt>
                <c:pt idx="3564">
                  <c:v>14723</c:v>
                </c:pt>
                <c:pt idx="3565">
                  <c:v>14724</c:v>
                </c:pt>
                <c:pt idx="3566">
                  <c:v>14725</c:v>
                </c:pt>
                <c:pt idx="3567">
                  <c:v>14726</c:v>
                </c:pt>
                <c:pt idx="3568">
                  <c:v>14727</c:v>
                </c:pt>
                <c:pt idx="3569">
                  <c:v>14728</c:v>
                </c:pt>
                <c:pt idx="3570">
                  <c:v>14729</c:v>
                </c:pt>
                <c:pt idx="3571">
                  <c:v>14730</c:v>
                </c:pt>
                <c:pt idx="3572">
                  <c:v>14731</c:v>
                </c:pt>
                <c:pt idx="3573">
                  <c:v>14732</c:v>
                </c:pt>
                <c:pt idx="3574">
                  <c:v>14733</c:v>
                </c:pt>
                <c:pt idx="3575">
                  <c:v>14734</c:v>
                </c:pt>
                <c:pt idx="3576">
                  <c:v>14735</c:v>
                </c:pt>
                <c:pt idx="3577">
                  <c:v>14736</c:v>
                </c:pt>
                <c:pt idx="3578">
                  <c:v>14737</c:v>
                </c:pt>
                <c:pt idx="3579">
                  <c:v>14738</c:v>
                </c:pt>
                <c:pt idx="3580">
                  <c:v>14739</c:v>
                </c:pt>
                <c:pt idx="3581">
                  <c:v>14740</c:v>
                </c:pt>
                <c:pt idx="3582">
                  <c:v>14741</c:v>
                </c:pt>
                <c:pt idx="3583">
                  <c:v>14742</c:v>
                </c:pt>
                <c:pt idx="3584">
                  <c:v>14743</c:v>
                </c:pt>
                <c:pt idx="3585">
                  <c:v>14744</c:v>
                </c:pt>
                <c:pt idx="3586">
                  <c:v>14745</c:v>
                </c:pt>
                <c:pt idx="3587">
                  <c:v>14746</c:v>
                </c:pt>
                <c:pt idx="3588">
                  <c:v>14747</c:v>
                </c:pt>
                <c:pt idx="3589">
                  <c:v>14748</c:v>
                </c:pt>
                <c:pt idx="3590">
                  <c:v>14749</c:v>
                </c:pt>
                <c:pt idx="3591">
                  <c:v>14750</c:v>
                </c:pt>
                <c:pt idx="3592">
                  <c:v>14751</c:v>
                </c:pt>
                <c:pt idx="3593">
                  <c:v>14752</c:v>
                </c:pt>
                <c:pt idx="3594">
                  <c:v>14753</c:v>
                </c:pt>
                <c:pt idx="3595">
                  <c:v>14754</c:v>
                </c:pt>
                <c:pt idx="3596">
                  <c:v>14755</c:v>
                </c:pt>
                <c:pt idx="3597">
                  <c:v>14756</c:v>
                </c:pt>
                <c:pt idx="3598">
                  <c:v>14757</c:v>
                </c:pt>
                <c:pt idx="3599">
                  <c:v>14758</c:v>
                </c:pt>
                <c:pt idx="3600">
                  <c:v>14759</c:v>
                </c:pt>
                <c:pt idx="3601">
                  <c:v>14760</c:v>
                </c:pt>
                <c:pt idx="3602">
                  <c:v>14761</c:v>
                </c:pt>
                <c:pt idx="3603">
                  <c:v>14762</c:v>
                </c:pt>
                <c:pt idx="3604">
                  <c:v>14763</c:v>
                </c:pt>
                <c:pt idx="3605">
                  <c:v>14764</c:v>
                </c:pt>
                <c:pt idx="3606">
                  <c:v>14765</c:v>
                </c:pt>
                <c:pt idx="3607">
                  <c:v>14766</c:v>
                </c:pt>
                <c:pt idx="3608">
                  <c:v>14767</c:v>
                </c:pt>
                <c:pt idx="3609">
                  <c:v>14768</c:v>
                </c:pt>
                <c:pt idx="3610">
                  <c:v>14769</c:v>
                </c:pt>
                <c:pt idx="3611">
                  <c:v>14770</c:v>
                </c:pt>
                <c:pt idx="3612">
                  <c:v>14771</c:v>
                </c:pt>
                <c:pt idx="3613">
                  <c:v>14772</c:v>
                </c:pt>
                <c:pt idx="3614">
                  <c:v>14773</c:v>
                </c:pt>
                <c:pt idx="3615">
                  <c:v>14774</c:v>
                </c:pt>
                <c:pt idx="3616">
                  <c:v>14775</c:v>
                </c:pt>
                <c:pt idx="3617">
                  <c:v>14776</c:v>
                </c:pt>
                <c:pt idx="3618">
                  <c:v>14777</c:v>
                </c:pt>
                <c:pt idx="3619">
                  <c:v>14778</c:v>
                </c:pt>
                <c:pt idx="3620">
                  <c:v>14779</c:v>
                </c:pt>
                <c:pt idx="3621">
                  <c:v>14780</c:v>
                </c:pt>
                <c:pt idx="3622">
                  <c:v>14781</c:v>
                </c:pt>
                <c:pt idx="3623">
                  <c:v>14782</c:v>
                </c:pt>
                <c:pt idx="3624">
                  <c:v>14783</c:v>
                </c:pt>
                <c:pt idx="3625">
                  <c:v>14784</c:v>
                </c:pt>
                <c:pt idx="3626">
                  <c:v>14785</c:v>
                </c:pt>
                <c:pt idx="3627">
                  <c:v>14786</c:v>
                </c:pt>
                <c:pt idx="3628">
                  <c:v>14787</c:v>
                </c:pt>
                <c:pt idx="3629">
                  <c:v>14788</c:v>
                </c:pt>
                <c:pt idx="3630">
                  <c:v>14789</c:v>
                </c:pt>
                <c:pt idx="3631">
                  <c:v>14790</c:v>
                </c:pt>
                <c:pt idx="3632">
                  <c:v>14791</c:v>
                </c:pt>
                <c:pt idx="3633">
                  <c:v>14792</c:v>
                </c:pt>
                <c:pt idx="3634">
                  <c:v>14793</c:v>
                </c:pt>
                <c:pt idx="3635">
                  <c:v>14794</c:v>
                </c:pt>
                <c:pt idx="3636">
                  <c:v>14795</c:v>
                </c:pt>
                <c:pt idx="3637">
                  <c:v>14796</c:v>
                </c:pt>
                <c:pt idx="3638">
                  <c:v>14797</c:v>
                </c:pt>
                <c:pt idx="3639">
                  <c:v>14798</c:v>
                </c:pt>
                <c:pt idx="3640">
                  <c:v>14799</c:v>
                </c:pt>
                <c:pt idx="3641">
                  <c:v>14800</c:v>
                </c:pt>
                <c:pt idx="3642">
                  <c:v>14801</c:v>
                </c:pt>
                <c:pt idx="3643">
                  <c:v>14802</c:v>
                </c:pt>
                <c:pt idx="3644">
                  <c:v>14803</c:v>
                </c:pt>
                <c:pt idx="3645">
                  <c:v>14804</c:v>
                </c:pt>
                <c:pt idx="3646">
                  <c:v>14805</c:v>
                </c:pt>
                <c:pt idx="3647">
                  <c:v>14806</c:v>
                </c:pt>
                <c:pt idx="3648">
                  <c:v>14807</c:v>
                </c:pt>
                <c:pt idx="3649">
                  <c:v>14808</c:v>
                </c:pt>
                <c:pt idx="3650">
                  <c:v>14809</c:v>
                </c:pt>
                <c:pt idx="3651">
                  <c:v>14810</c:v>
                </c:pt>
                <c:pt idx="3652">
                  <c:v>14811</c:v>
                </c:pt>
                <c:pt idx="3653">
                  <c:v>14812</c:v>
                </c:pt>
                <c:pt idx="3654">
                  <c:v>14813</c:v>
                </c:pt>
                <c:pt idx="3655">
                  <c:v>14814</c:v>
                </c:pt>
                <c:pt idx="3656">
                  <c:v>14815</c:v>
                </c:pt>
                <c:pt idx="3657">
                  <c:v>14816</c:v>
                </c:pt>
                <c:pt idx="3658">
                  <c:v>14817</c:v>
                </c:pt>
                <c:pt idx="3659">
                  <c:v>14818</c:v>
                </c:pt>
                <c:pt idx="3660">
                  <c:v>14819</c:v>
                </c:pt>
                <c:pt idx="3661">
                  <c:v>14820</c:v>
                </c:pt>
                <c:pt idx="3662">
                  <c:v>14821</c:v>
                </c:pt>
                <c:pt idx="3663">
                  <c:v>14822</c:v>
                </c:pt>
                <c:pt idx="3664">
                  <c:v>14823</c:v>
                </c:pt>
                <c:pt idx="3665">
                  <c:v>14824</c:v>
                </c:pt>
                <c:pt idx="3666">
                  <c:v>14825</c:v>
                </c:pt>
                <c:pt idx="3667">
                  <c:v>14826</c:v>
                </c:pt>
                <c:pt idx="3668">
                  <c:v>14827</c:v>
                </c:pt>
                <c:pt idx="3669">
                  <c:v>14828</c:v>
                </c:pt>
                <c:pt idx="3670">
                  <c:v>14829</c:v>
                </c:pt>
                <c:pt idx="3671">
                  <c:v>14830</c:v>
                </c:pt>
                <c:pt idx="3672">
                  <c:v>14831</c:v>
                </c:pt>
                <c:pt idx="3673">
                  <c:v>14832</c:v>
                </c:pt>
                <c:pt idx="3674">
                  <c:v>14833</c:v>
                </c:pt>
                <c:pt idx="3675">
                  <c:v>14834</c:v>
                </c:pt>
                <c:pt idx="3676">
                  <c:v>14835</c:v>
                </c:pt>
                <c:pt idx="3677">
                  <c:v>14836</c:v>
                </c:pt>
                <c:pt idx="3678">
                  <c:v>14837</c:v>
                </c:pt>
                <c:pt idx="3679">
                  <c:v>14838</c:v>
                </c:pt>
                <c:pt idx="3680">
                  <c:v>14839</c:v>
                </c:pt>
                <c:pt idx="3681">
                  <c:v>14840</c:v>
                </c:pt>
                <c:pt idx="3682">
                  <c:v>14841</c:v>
                </c:pt>
                <c:pt idx="3683">
                  <c:v>14842</c:v>
                </c:pt>
                <c:pt idx="3684">
                  <c:v>14843</c:v>
                </c:pt>
                <c:pt idx="3685">
                  <c:v>14844</c:v>
                </c:pt>
                <c:pt idx="3686">
                  <c:v>14845</c:v>
                </c:pt>
                <c:pt idx="3687">
                  <c:v>14846</c:v>
                </c:pt>
                <c:pt idx="3688">
                  <c:v>14847</c:v>
                </c:pt>
                <c:pt idx="3689">
                  <c:v>14848</c:v>
                </c:pt>
                <c:pt idx="3690">
                  <c:v>14849</c:v>
                </c:pt>
                <c:pt idx="3691">
                  <c:v>14850</c:v>
                </c:pt>
                <c:pt idx="3692">
                  <c:v>14851</c:v>
                </c:pt>
                <c:pt idx="3693">
                  <c:v>14852</c:v>
                </c:pt>
                <c:pt idx="3694">
                  <c:v>14853</c:v>
                </c:pt>
                <c:pt idx="3695">
                  <c:v>14854</c:v>
                </c:pt>
                <c:pt idx="3696">
                  <c:v>14855</c:v>
                </c:pt>
                <c:pt idx="3697">
                  <c:v>14856</c:v>
                </c:pt>
                <c:pt idx="3698">
                  <c:v>14857</c:v>
                </c:pt>
                <c:pt idx="3699">
                  <c:v>14858</c:v>
                </c:pt>
                <c:pt idx="3700">
                  <c:v>14859</c:v>
                </c:pt>
                <c:pt idx="3701">
                  <c:v>14860</c:v>
                </c:pt>
                <c:pt idx="3702">
                  <c:v>14861</c:v>
                </c:pt>
                <c:pt idx="3703">
                  <c:v>14862</c:v>
                </c:pt>
                <c:pt idx="3704">
                  <c:v>14863</c:v>
                </c:pt>
                <c:pt idx="3705">
                  <c:v>14864</c:v>
                </c:pt>
                <c:pt idx="3706">
                  <c:v>14865</c:v>
                </c:pt>
                <c:pt idx="3707">
                  <c:v>14866</c:v>
                </c:pt>
                <c:pt idx="3708">
                  <c:v>14867</c:v>
                </c:pt>
                <c:pt idx="3709">
                  <c:v>14868</c:v>
                </c:pt>
                <c:pt idx="3710">
                  <c:v>14869</c:v>
                </c:pt>
                <c:pt idx="3711">
                  <c:v>14870</c:v>
                </c:pt>
                <c:pt idx="3712">
                  <c:v>14871</c:v>
                </c:pt>
                <c:pt idx="3713">
                  <c:v>14872</c:v>
                </c:pt>
                <c:pt idx="3714">
                  <c:v>14873</c:v>
                </c:pt>
                <c:pt idx="3715">
                  <c:v>14874</c:v>
                </c:pt>
                <c:pt idx="3716">
                  <c:v>14875</c:v>
                </c:pt>
                <c:pt idx="3717">
                  <c:v>14876</c:v>
                </c:pt>
                <c:pt idx="3718">
                  <c:v>14877</c:v>
                </c:pt>
                <c:pt idx="3719">
                  <c:v>14878</c:v>
                </c:pt>
                <c:pt idx="3720">
                  <c:v>14879</c:v>
                </c:pt>
                <c:pt idx="3721">
                  <c:v>14880</c:v>
                </c:pt>
                <c:pt idx="3722">
                  <c:v>14881</c:v>
                </c:pt>
                <c:pt idx="3723">
                  <c:v>14882</c:v>
                </c:pt>
                <c:pt idx="3724">
                  <c:v>14883</c:v>
                </c:pt>
                <c:pt idx="3725">
                  <c:v>14884</c:v>
                </c:pt>
                <c:pt idx="3726">
                  <c:v>14885</c:v>
                </c:pt>
                <c:pt idx="3727">
                  <c:v>14886</c:v>
                </c:pt>
                <c:pt idx="3728">
                  <c:v>14887</c:v>
                </c:pt>
                <c:pt idx="3729">
                  <c:v>14888</c:v>
                </c:pt>
                <c:pt idx="3730">
                  <c:v>14889</c:v>
                </c:pt>
                <c:pt idx="3731">
                  <c:v>14890</c:v>
                </c:pt>
                <c:pt idx="3732">
                  <c:v>14891</c:v>
                </c:pt>
                <c:pt idx="3733">
                  <c:v>14892</c:v>
                </c:pt>
                <c:pt idx="3734">
                  <c:v>14893</c:v>
                </c:pt>
                <c:pt idx="3735">
                  <c:v>14894</c:v>
                </c:pt>
                <c:pt idx="3736">
                  <c:v>14895</c:v>
                </c:pt>
                <c:pt idx="3737">
                  <c:v>14896</c:v>
                </c:pt>
                <c:pt idx="3738">
                  <c:v>14897</c:v>
                </c:pt>
                <c:pt idx="3739">
                  <c:v>14898</c:v>
                </c:pt>
                <c:pt idx="3740">
                  <c:v>14899</c:v>
                </c:pt>
                <c:pt idx="3741">
                  <c:v>14900</c:v>
                </c:pt>
                <c:pt idx="3742">
                  <c:v>14901</c:v>
                </c:pt>
                <c:pt idx="3743">
                  <c:v>14902</c:v>
                </c:pt>
                <c:pt idx="3744">
                  <c:v>14903</c:v>
                </c:pt>
                <c:pt idx="3745">
                  <c:v>14904</c:v>
                </c:pt>
                <c:pt idx="3746">
                  <c:v>14905</c:v>
                </c:pt>
                <c:pt idx="3747">
                  <c:v>14906</c:v>
                </c:pt>
                <c:pt idx="3748">
                  <c:v>14907</c:v>
                </c:pt>
                <c:pt idx="3749">
                  <c:v>14908</c:v>
                </c:pt>
                <c:pt idx="3750">
                  <c:v>14909</c:v>
                </c:pt>
                <c:pt idx="3751">
                  <c:v>14910</c:v>
                </c:pt>
                <c:pt idx="3752">
                  <c:v>14911</c:v>
                </c:pt>
                <c:pt idx="3753">
                  <c:v>14912</c:v>
                </c:pt>
                <c:pt idx="3754">
                  <c:v>14913</c:v>
                </c:pt>
                <c:pt idx="3755">
                  <c:v>14914</c:v>
                </c:pt>
                <c:pt idx="3756">
                  <c:v>14915</c:v>
                </c:pt>
                <c:pt idx="3757">
                  <c:v>14916</c:v>
                </c:pt>
                <c:pt idx="3758">
                  <c:v>14917</c:v>
                </c:pt>
                <c:pt idx="3759">
                  <c:v>14918</c:v>
                </c:pt>
                <c:pt idx="3760">
                  <c:v>14919</c:v>
                </c:pt>
                <c:pt idx="3761">
                  <c:v>14920</c:v>
                </c:pt>
                <c:pt idx="3762">
                  <c:v>14921</c:v>
                </c:pt>
                <c:pt idx="3763">
                  <c:v>14922</c:v>
                </c:pt>
                <c:pt idx="3764">
                  <c:v>14923</c:v>
                </c:pt>
                <c:pt idx="3765">
                  <c:v>14924</c:v>
                </c:pt>
                <c:pt idx="3766">
                  <c:v>14925</c:v>
                </c:pt>
                <c:pt idx="3767">
                  <c:v>14926</c:v>
                </c:pt>
                <c:pt idx="3768">
                  <c:v>14927</c:v>
                </c:pt>
                <c:pt idx="3769">
                  <c:v>14928</c:v>
                </c:pt>
                <c:pt idx="3770">
                  <c:v>14929</c:v>
                </c:pt>
                <c:pt idx="3771">
                  <c:v>14930</c:v>
                </c:pt>
                <c:pt idx="3772">
                  <c:v>14931</c:v>
                </c:pt>
                <c:pt idx="3773">
                  <c:v>14932</c:v>
                </c:pt>
                <c:pt idx="3774">
                  <c:v>14933</c:v>
                </c:pt>
                <c:pt idx="3775">
                  <c:v>14934</c:v>
                </c:pt>
                <c:pt idx="3776">
                  <c:v>14935</c:v>
                </c:pt>
                <c:pt idx="3777">
                  <c:v>14936</c:v>
                </c:pt>
                <c:pt idx="3778">
                  <c:v>14937</c:v>
                </c:pt>
                <c:pt idx="3779">
                  <c:v>14938</c:v>
                </c:pt>
                <c:pt idx="3780">
                  <c:v>14939</c:v>
                </c:pt>
                <c:pt idx="3781">
                  <c:v>14940</c:v>
                </c:pt>
                <c:pt idx="3782">
                  <c:v>14941</c:v>
                </c:pt>
                <c:pt idx="3783">
                  <c:v>14942</c:v>
                </c:pt>
                <c:pt idx="3784">
                  <c:v>14943</c:v>
                </c:pt>
                <c:pt idx="3785">
                  <c:v>14944</c:v>
                </c:pt>
                <c:pt idx="3786">
                  <c:v>14945</c:v>
                </c:pt>
                <c:pt idx="3787">
                  <c:v>14946</c:v>
                </c:pt>
                <c:pt idx="3788">
                  <c:v>14947</c:v>
                </c:pt>
                <c:pt idx="3789">
                  <c:v>14948</c:v>
                </c:pt>
                <c:pt idx="3790">
                  <c:v>14949</c:v>
                </c:pt>
                <c:pt idx="3791">
                  <c:v>14950</c:v>
                </c:pt>
                <c:pt idx="3792">
                  <c:v>14951</c:v>
                </c:pt>
                <c:pt idx="3793">
                  <c:v>14952</c:v>
                </c:pt>
                <c:pt idx="3794">
                  <c:v>14953</c:v>
                </c:pt>
                <c:pt idx="3795">
                  <c:v>14954</c:v>
                </c:pt>
                <c:pt idx="3796">
                  <c:v>14955</c:v>
                </c:pt>
                <c:pt idx="3797">
                  <c:v>14956</c:v>
                </c:pt>
                <c:pt idx="3798">
                  <c:v>14957</c:v>
                </c:pt>
                <c:pt idx="3799">
                  <c:v>14958</c:v>
                </c:pt>
                <c:pt idx="3800">
                  <c:v>14959</c:v>
                </c:pt>
                <c:pt idx="3801">
                  <c:v>14960</c:v>
                </c:pt>
                <c:pt idx="3802">
                  <c:v>14961</c:v>
                </c:pt>
                <c:pt idx="3803">
                  <c:v>14962</c:v>
                </c:pt>
                <c:pt idx="3804">
                  <c:v>14963</c:v>
                </c:pt>
                <c:pt idx="3805">
                  <c:v>14964</c:v>
                </c:pt>
                <c:pt idx="3806">
                  <c:v>14965</c:v>
                </c:pt>
                <c:pt idx="3807">
                  <c:v>14966</c:v>
                </c:pt>
                <c:pt idx="3808">
                  <c:v>14967</c:v>
                </c:pt>
                <c:pt idx="3809">
                  <c:v>14968</c:v>
                </c:pt>
                <c:pt idx="3810">
                  <c:v>14969</c:v>
                </c:pt>
                <c:pt idx="3811">
                  <c:v>14970</c:v>
                </c:pt>
                <c:pt idx="3812">
                  <c:v>14971</c:v>
                </c:pt>
                <c:pt idx="3813">
                  <c:v>14972</c:v>
                </c:pt>
                <c:pt idx="3814">
                  <c:v>14973</c:v>
                </c:pt>
                <c:pt idx="3815">
                  <c:v>14974</c:v>
                </c:pt>
                <c:pt idx="3816">
                  <c:v>14975</c:v>
                </c:pt>
                <c:pt idx="3817">
                  <c:v>14976</c:v>
                </c:pt>
                <c:pt idx="3818">
                  <c:v>14977</c:v>
                </c:pt>
                <c:pt idx="3819">
                  <c:v>14978</c:v>
                </c:pt>
                <c:pt idx="3820">
                  <c:v>14979</c:v>
                </c:pt>
                <c:pt idx="3821">
                  <c:v>14980</c:v>
                </c:pt>
                <c:pt idx="3822">
                  <c:v>14981</c:v>
                </c:pt>
                <c:pt idx="3823">
                  <c:v>14982</c:v>
                </c:pt>
                <c:pt idx="3824">
                  <c:v>14983</c:v>
                </c:pt>
                <c:pt idx="3825">
                  <c:v>14984</c:v>
                </c:pt>
                <c:pt idx="3826">
                  <c:v>14985</c:v>
                </c:pt>
                <c:pt idx="3827">
                  <c:v>14986</c:v>
                </c:pt>
                <c:pt idx="3828">
                  <c:v>14987</c:v>
                </c:pt>
                <c:pt idx="3829">
                  <c:v>14988</c:v>
                </c:pt>
                <c:pt idx="3830">
                  <c:v>14989</c:v>
                </c:pt>
                <c:pt idx="3831">
                  <c:v>14990</c:v>
                </c:pt>
                <c:pt idx="3832">
                  <c:v>14991</c:v>
                </c:pt>
                <c:pt idx="3833">
                  <c:v>14992</c:v>
                </c:pt>
                <c:pt idx="3834">
                  <c:v>14993</c:v>
                </c:pt>
                <c:pt idx="3835">
                  <c:v>14994</c:v>
                </c:pt>
                <c:pt idx="3836">
                  <c:v>14995</c:v>
                </c:pt>
                <c:pt idx="3837">
                  <c:v>14996</c:v>
                </c:pt>
                <c:pt idx="3838">
                  <c:v>14997</c:v>
                </c:pt>
                <c:pt idx="3839">
                  <c:v>14998</c:v>
                </c:pt>
                <c:pt idx="3840">
                  <c:v>14999</c:v>
                </c:pt>
                <c:pt idx="3841">
                  <c:v>15000</c:v>
                </c:pt>
                <c:pt idx="3842">
                  <c:v>15001</c:v>
                </c:pt>
                <c:pt idx="3843">
                  <c:v>15002</c:v>
                </c:pt>
                <c:pt idx="3844">
                  <c:v>15003</c:v>
                </c:pt>
                <c:pt idx="3845">
                  <c:v>15004</c:v>
                </c:pt>
                <c:pt idx="3846">
                  <c:v>15005</c:v>
                </c:pt>
                <c:pt idx="3847">
                  <c:v>15006</c:v>
                </c:pt>
                <c:pt idx="3848">
                  <c:v>15007</c:v>
                </c:pt>
                <c:pt idx="3849">
                  <c:v>15008</c:v>
                </c:pt>
                <c:pt idx="3850">
                  <c:v>15009</c:v>
                </c:pt>
                <c:pt idx="3851">
                  <c:v>15010</c:v>
                </c:pt>
                <c:pt idx="3852">
                  <c:v>15011</c:v>
                </c:pt>
                <c:pt idx="3853">
                  <c:v>15012</c:v>
                </c:pt>
                <c:pt idx="3854">
                  <c:v>15013</c:v>
                </c:pt>
                <c:pt idx="3855">
                  <c:v>15014</c:v>
                </c:pt>
                <c:pt idx="3856">
                  <c:v>15015</c:v>
                </c:pt>
                <c:pt idx="3857">
                  <c:v>15016</c:v>
                </c:pt>
                <c:pt idx="3858">
                  <c:v>15017</c:v>
                </c:pt>
                <c:pt idx="3859">
                  <c:v>15018</c:v>
                </c:pt>
                <c:pt idx="3860">
                  <c:v>15019</c:v>
                </c:pt>
                <c:pt idx="3861">
                  <c:v>15020</c:v>
                </c:pt>
                <c:pt idx="3862">
                  <c:v>15021</c:v>
                </c:pt>
                <c:pt idx="3863">
                  <c:v>15022</c:v>
                </c:pt>
                <c:pt idx="3864">
                  <c:v>15023</c:v>
                </c:pt>
                <c:pt idx="3865">
                  <c:v>15024</c:v>
                </c:pt>
                <c:pt idx="3866">
                  <c:v>15025</c:v>
                </c:pt>
                <c:pt idx="3867">
                  <c:v>15026</c:v>
                </c:pt>
                <c:pt idx="3868">
                  <c:v>15027</c:v>
                </c:pt>
                <c:pt idx="3869">
                  <c:v>15028</c:v>
                </c:pt>
                <c:pt idx="3870">
                  <c:v>15029</c:v>
                </c:pt>
                <c:pt idx="3871">
                  <c:v>15030</c:v>
                </c:pt>
                <c:pt idx="3872">
                  <c:v>15031</c:v>
                </c:pt>
                <c:pt idx="3873">
                  <c:v>15032</c:v>
                </c:pt>
                <c:pt idx="3874">
                  <c:v>15033</c:v>
                </c:pt>
                <c:pt idx="3875">
                  <c:v>15034</c:v>
                </c:pt>
                <c:pt idx="3876">
                  <c:v>15035</c:v>
                </c:pt>
                <c:pt idx="3877">
                  <c:v>15036</c:v>
                </c:pt>
                <c:pt idx="3878">
                  <c:v>15037</c:v>
                </c:pt>
                <c:pt idx="3879">
                  <c:v>15038</c:v>
                </c:pt>
                <c:pt idx="3880">
                  <c:v>15039</c:v>
                </c:pt>
                <c:pt idx="3881">
                  <c:v>15040</c:v>
                </c:pt>
                <c:pt idx="3882">
                  <c:v>15041</c:v>
                </c:pt>
                <c:pt idx="3883">
                  <c:v>15042</c:v>
                </c:pt>
                <c:pt idx="3884">
                  <c:v>15043</c:v>
                </c:pt>
                <c:pt idx="3885">
                  <c:v>15044</c:v>
                </c:pt>
                <c:pt idx="3886">
                  <c:v>15045</c:v>
                </c:pt>
                <c:pt idx="3887">
                  <c:v>15046</c:v>
                </c:pt>
                <c:pt idx="3888">
                  <c:v>15047</c:v>
                </c:pt>
                <c:pt idx="3889">
                  <c:v>15048</c:v>
                </c:pt>
                <c:pt idx="3890">
                  <c:v>15049</c:v>
                </c:pt>
                <c:pt idx="3891">
                  <c:v>15050</c:v>
                </c:pt>
                <c:pt idx="3892">
                  <c:v>15051</c:v>
                </c:pt>
                <c:pt idx="3893">
                  <c:v>15052</c:v>
                </c:pt>
                <c:pt idx="3894">
                  <c:v>15053</c:v>
                </c:pt>
                <c:pt idx="3895">
                  <c:v>15054</c:v>
                </c:pt>
                <c:pt idx="3896">
                  <c:v>15055</c:v>
                </c:pt>
                <c:pt idx="3897">
                  <c:v>15056</c:v>
                </c:pt>
                <c:pt idx="3898">
                  <c:v>15057</c:v>
                </c:pt>
                <c:pt idx="3899">
                  <c:v>15058</c:v>
                </c:pt>
                <c:pt idx="3900">
                  <c:v>15059</c:v>
                </c:pt>
                <c:pt idx="3901">
                  <c:v>15060</c:v>
                </c:pt>
                <c:pt idx="3902">
                  <c:v>15061</c:v>
                </c:pt>
                <c:pt idx="3903">
                  <c:v>15062</c:v>
                </c:pt>
                <c:pt idx="3904">
                  <c:v>15063</c:v>
                </c:pt>
                <c:pt idx="3905">
                  <c:v>15064</c:v>
                </c:pt>
                <c:pt idx="3906">
                  <c:v>15065</c:v>
                </c:pt>
                <c:pt idx="3907">
                  <c:v>15066</c:v>
                </c:pt>
                <c:pt idx="3908">
                  <c:v>15067</c:v>
                </c:pt>
                <c:pt idx="3909">
                  <c:v>15068</c:v>
                </c:pt>
                <c:pt idx="3910">
                  <c:v>15069</c:v>
                </c:pt>
                <c:pt idx="3911">
                  <c:v>15070</c:v>
                </c:pt>
                <c:pt idx="3912">
                  <c:v>15071</c:v>
                </c:pt>
                <c:pt idx="3913">
                  <c:v>15072</c:v>
                </c:pt>
                <c:pt idx="3914">
                  <c:v>15073</c:v>
                </c:pt>
                <c:pt idx="3915">
                  <c:v>15074</c:v>
                </c:pt>
                <c:pt idx="3916">
                  <c:v>15075</c:v>
                </c:pt>
                <c:pt idx="3917">
                  <c:v>15076</c:v>
                </c:pt>
                <c:pt idx="3918">
                  <c:v>15077</c:v>
                </c:pt>
                <c:pt idx="3919">
                  <c:v>15078</c:v>
                </c:pt>
                <c:pt idx="3920">
                  <c:v>15079</c:v>
                </c:pt>
                <c:pt idx="3921">
                  <c:v>15080</c:v>
                </c:pt>
                <c:pt idx="3922">
                  <c:v>15081</c:v>
                </c:pt>
                <c:pt idx="3923">
                  <c:v>15082</c:v>
                </c:pt>
                <c:pt idx="3924">
                  <c:v>15083</c:v>
                </c:pt>
                <c:pt idx="3925">
                  <c:v>15084</c:v>
                </c:pt>
                <c:pt idx="3926">
                  <c:v>15085</c:v>
                </c:pt>
                <c:pt idx="3927">
                  <c:v>15086</c:v>
                </c:pt>
                <c:pt idx="3928">
                  <c:v>15087</c:v>
                </c:pt>
                <c:pt idx="3929">
                  <c:v>15088</c:v>
                </c:pt>
                <c:pt idx="3930">
                  <c:v>15089</c:v>
                </c:pt>
                <c:pt idx="3931">
                  <c:v>15090</c:v>
                </c:pt>
                <c:pt idx="3932">
                  <c:v>15091</c:v>
                </c:pt>
                <c:pt idx="3933">
                  <c:v>15092</c:v>
                </c:pt>
                <c:pt idx="3934">
                  <c:v>15093</c:v>
                </c:pt>
                <c:pt idx="3935">
                  <c:v>15094</c:v>
                </c:pt>
                <c:pt idx="3936">
                  <c:v>15095</c:v>
                </c:pt>
                <c:pt idx="3937">
                  <c:v>15096</c:v>
                </c:pt>
                <c:pt idx="3938">
                  <c:v>15097</c:v>
                </c:pt>
                <c:pt idx="3939">
                  <c:v>15098</c:v>
                </c:pt>
                <c:pt idx="3940">
                  <c:v>15099</c:v>
                </c:pt>
                <c:pt idx="3941">
                  <c:v>15100</c:v>
                </c:pt>
                <c:pt idx="3942">
                  <c:v>15101</c:v>
                </c:pt>
                <c:pt idx="3943">
                  <c:v>15102</c:v>
                </c:pt>
                <c:pt idx="3944">
                  <c:v>15103</c:v>
                </c:pt>
                <c:pt idx="3945">
                  <c:v>15104</c:v>
                </c:pt>
                <c:pt idx="3946">
                  <c:v>15105</c:v>
                </c:pt>
                <c:pt idx="3947">
                  <c:v>15106</c:v>
                </c:pt>
                <c:pt idx="3948">
                  <c:v>15107</c:v>
                </c:pt>
                <c:pt idx="3949">
                  <c:v>15108</c:v>
                </c:pt>
                <c:pt idx="3950">
                  <c:v>15109</c:v>
                </c:pt>
                <c:pt idx="3951">
                  <c:v>15110</c:v>
                </c:pt>
                <c:pt idx="3952">
                  <c:v>15111</c:v>
                </c:pt>
                <c:pt idx="3953">
                  <c:v>15112</c:v>
                </c:pt>
                <c:pt idx="3954">
                  <c:v>15113</c:v>
                </c:pt>
                <c:pt idx="3955">
                  <c:v>15114</c:v>
                </c:pt>
                <c:pt idx="3956">
                  <c:v>15115</c:v>
                </c:pt>
                <c:pt idx="3957">
                  <c:v>15116</c:v>
                </c:pt>
                <c:pt idx="3958">
                  <c:v>15117</c:v>
                </c:pt>
                <c:pt idx="3959">
                  <c:v>15118</c:v>
                </c:pt>
                <c:pt idx="3960">
                  <c:v>15119</c:v>
                </c:pt>
                <c:pt idx="3961">
                  <c:v>15120</c:v>
                </c:pt>
                <c:pt idx="3962">
                  <c:v>15121</c:v>
                </c:pt>
                <c:pt idx="3963">
                  <c:v>15122</c:v>
                </c:pt>
                <c:pt idx="3964">
                  <c:v>15123</c:v>
                </c:pt>
                <c:pt idx="3965">
                  <c:v>15124</c:v>
                </c:pt>
                <c:pt idx="3966">
                  <c:v>15125</c:v>
                </c:pt>
                <c:pt idx="3967">
                  <c:v>15126</c:v>
                </c:pt>
                <c:pt idx="3968">
                  <c:v>15127</c:v>
                </c:pt>
                <c:pt idx="3969">
                  <c:v>15128</c:v>
                </c:pt>
                <c:pt idx="3970">
                  <c:v>15129</c:v>
                </c:pt>
                <c:pt idx="3971">
                  <c:v>15130</c:v>
                </c:pt>
                <c:pt idx="3972">
                  <c:v>15131</c:v>
                </c:pt>
                <c:pt idx="3973">
                  <c:v>15132</c:v>
                </c:pt>
                <c:pt idx="3974">
                  <c:v>15133</c:v>
                </c:pt>
                <c:pt idx="3975">
                  <c:v>15134</c:v>
                </c:pt>
                <c:pt idx="3976">
                  <c:v>15135</c:v>
                </c:pt>
                <c:pt idx="3977">
                  <c:v>15136</c:v>
                </c:pt>
                <c:pt idx="3978">
                  <c:v>15137</c:v>
                </c:pt>
                <c:pt idx="3979">
                  <c:v>15138</c:v>
                </c:pt>
                <c:pt idx="3980">
                  <c:v>15139</c:v>
                </c:pt>
                <c:pt idx="3981">
                  <c:v>15140</c:v>
                </c:pt>
                <c:pt idx="3982">
                  <c:v>15141</c:v>
                </c:pt>
                <c:pt idx="3983">
                  <c:v>15142</c:v>
                </c:pt>
                <c:pt idx="3984">
                  <c:v>15143</c:v>
                </c:pt>
                <c:pt idx="3985">
                  <c:v>15144</c:v>
                </c:pt>
                <c:pt idx="3986">
                  <c:v>15145</c:v>
                </c:pt>
                <c:pt idx="3987">
                  <c:v>15146</c:v>
                </c:pt>
                <c:pt idx="3988">
                  <c:v>15147</c:v>
                </c:pt>
                <c:pt idx="3989">
                  <c:v>15148</c:v>
                </c:pt>
                <c:pt idx="3990">
                  <c:v>15149</c:v>
                </c:pt>
                <c:pt idx="3991">
                  <c:v>15150</c:v>
                </c:pt>
                <c:pt idx="3992">
                  <c:v>15151</c:v>
                </c:pt>
                <c:pt idx="3993">
                  <c:v>15152</c:v>
                </c:pt>
                <c:pt idx="3994">
                  <c:v>15153</c:v>
                </c:pt>
                <c:pt idx="3995">
                  <c:v>15154</c:v>
                </c:pt>
                <c:pt idx="3996">
                  <c:v>15155</c:v>
                </c:pt>
                <c:pt idx="3997">
                  <c:v>15156</c:v>
                </c:pt>
                <c:pt idx="3998">
                  <c:v>15157</c:v>
                </c:pt>
                <c:pt idx="3999">
                  <c:v>15158</c:v>
                </c:pt>
                <c:pt idx="4000">
                  <c:v>15159</c:v>
                </c:pt>
                <c:pt idx="4001">
                  <c:v>15160</c:v>
                </c:pt>
                <c:pt idx="4002">
                  <c:v>15161</c:v>
                </c:pt>
                <c:pt idx="4003">
                  <c:v>15162</c:v>
                </c:pt>
                <c:pt idx="4004">
                  <c:v>15163</c:v>
                </c:pt>
                <c:pt idx="4005">
                  <c:v>15164</c:v>
                </c:pt>
                <c:pt idx="4006">
                  <c:v>15165</c:v>
                </c:pt>
                <c:pt idx="4007">
                  <c:v>15166</c:v>
                </c:pt>
                <c:pt idx="4008">
                  <c:v>15167</c:v>
                </c:pt>
                <c:pt idx="4009">
                  <c:v>15168</c:v>
                </c:pt>
                <c:pt idx="4010">
                  <c:v>15169</c:v>
                </c:pt>
                <c:pt idx="4011">
                  <c:v>15170</c:v>
                </c:pt>
                <c:pt idx="4012">
                  <c:v>15171</c:v>
                </c:pt>
                <c:pt idx="4013">
                  <c:v>15172</c:v>
                </c:pt>
                <c:pt idx="4014">
                  <c:v>15173</c:v>
                </c:pt>
                <c:pt idx="4015">
                  <c:v>15174</c:v>
                </c:pt>
                <c:pt idx="4016">
                  <c:v>15175</c:v>
                </c:pt>
                <c:pt idx="4017">
                  <c:v>15176</c:v>
                </c:pt>
                <c:pt idx="4018">
                  <c:v>15177</c:v>
                </c:pt>
                <c:pt idx="4019">
                  <c:v>15178</c:v>
                </c:pt>
                <c:pt idx="4020">
                  <c:v>15179</c:v>
                </c:pt>
                <c:pt idx="4021">
                  <c:v>15180</c:v>
                </c:pt>
                <c:pt idx="4022">
                  <c:v>15181</c:v>
                </c:pt>
                <c:pt idx="4023">
                  <c:v>15182</c:v>
                </c:pt>
                <c:pt idx="4024">
                  <c:v>15183</c:v>
                </c:pt>
                <c:pt idx="4025">
                  <c:v>15184</c:v>
                </c:pt>
                <c:pt idx="4026">
                  <c:v>15185</c:v>
                </c:pt>
                <c:pt idx="4027">
                  <c:v>15186</c:v>
                </c:pt>
                <c:pt idx="4028">
                  <c:v>15187</c:v>
                </c:pt>
                <c:pt idx="4029">
                  <c:v>15188</c:v>
                </c:pt>
                <c:pt idx="4030">
                  <c:v>15189</c:v>
                </c:pt>
                <c:pt idx="4031">
                  <c:v>15190</c:v>
                </c:pt>
                <c:pt idx="4032">
                  <c:v>15191</c:v>
                </c:pt>
                <c:pt idx="4033">
                  <c:v>15192</c:v>
                </c:pt>
                <c:pt idx="4034">
                  <c:v>15193</c:v>
                </c:pt>
                <c:pt idx="4035">
                  <c:v>15194</c:v>
                </c:pt>
                <c:pt idx="4036">
                  <c:v>15195</c:v>
                </c:pt>
                <c:pt idx="4037">
                  <c:v>15196</c:v>
                </c:pt>
                <c:pt idx="4038">
                  <c:v>15197</c:v>
                </c:pt>
                <c:pt idx="4039">
                  <c:v>15198</c:v>
                </c:pt>
                <c:pt idx="4040">
                  <c:v>15199</c:v>
                </c:pt>
                <c:pt idx="4041">
                  <c:v>15200</c:v>
                </c:pt>
                <c:pt idx="4042">
                  <c:v>15201</c:v>
                </c:pt>
                <c:pt idx="4043">
                  <c:v>15202</c:v>
                </c:pt>
                <c:pt idx="4044">
                  <c:v>15203</c:v>
                </c:pt>
                <c:pt idx="4045">
                  <c:v>15204</c:v>
                </c:pt>
                <c:pt idx="4046">
                  <c:v>15205</c:v>
                </c:pt>
                <c:pt idx="4047">
                  <c:v>15206</c:v>
                </c:pt>
                <c:pt idx="4048">
                  <c:v>15207</c:v>
                </c:pt>
                <c:pt idx="4049">
                  <c:v>15208</c:v>
                </c:pt>
                <c:pt idx="4050">
                  <c:v>15209</c:v>
                </c:pt>
                <c:pt idx="4051">
                  <c:v>15210</c:v>
                </c:pt>
                <c:pt idx="4052">
                  <c:v>15211</c:v>
                </c:pt>
                <c:pt idx="4053">
                  <c:v>15212</c:v>
                </c:pt>
                <c:pt idx="4054">
                  <c:v>15213</c:v>
                </c:pt>
                <c:pt idx="4055">
                  <c:v>15214</c:v>
                </c:pt>
                <c:pt idx="4056">
                  <c:v>15215</c:v>
                </c:pt>
                <c:pt idx="4057">
                  <c:v>15216</c:v>
                </c:pt>
                <c:pt idx="4058">
                  <c:v>15217</c:v>
                </c:pt>
                <c:pt idx="4059">
                  <c:v>15218</c:v>
                </c:pt>
                <c:pt idx="4060">
                  <c:v>15219</c:v>
                </c:pt>
                <c:pt idx="4061">
                  <c:v>15220</c:v>
                </c:pt>
                <c:pt idx="4062">
                  <c:v>15221</c:v>
                </c:pt>
                <c:pt idx="4063">
                  <c:v>15222</c:v>
                </c:pt>
                <c:pt idx="4064">
                  <c:v>15223</c:v>
                </c:pt>
                <c:pt idx="4065">
                  <c:v>15224</c:v>
                </c:pt>
                <c:pt idx="4066">
                  <c:v>15225</c:v>
                </c:pt>
                <c:pt idx="4067">
                  <c:v>15226</c:v>
                </c:pt>
                <c:pt idx="4068">
                  <c:v>15227</c:v>
                </c:pt>
                <c:pt idx="4069">
                  <c:v>15228</c:v>
                </c:pt>
                <c:pt idx="4070">
                  <c:v>15229</c:v>
                </c:pt>
                <c:pt idx="4071">
                  <c:v>15230</c:v>
                </c:pt>
                <c:pt idx="4072">
                  <c:v>15231</c:v>
                </c:pt>
                <c:pt idx="4073">
                  <c:v>15232</c:v>
                </c:pt>
                <c:pt idx="4074">
                  <c:v>15233</c:v>
                </c:pt>
                <c:pt idx="4075">
                  <c:v>15234</c:v>
                </c:pt>
                <c:pt idx="4076">
                  <c:v>15235</c:v>
                </c:pt>
                <c:pt idx="4077">
                  <c:v>15236</c:v>
                </c:pt>
                <c:pt idx="4078">
                  <c:v>15237</c:v>
                </c:pt>
                <c:pt idx="4079">
                  <c:v>15238</c:v>
                </c:pt>
                <c:pt idx="4080">
                  <c:v>15239</c:v>
                </c:pt>
                <c:pt idx="4081">
                  <c:v>15240</c:v>
                </c:pt>
                <c:pt idx="4082">
                  <c:v>15241</c:v>
                </c:pt>
                <c:pt idx="4083">
                  <c:v>15242</c:v>
                </c:pt>
                <c:pt idx="4084">
                  <c:v>15243</c:v>
                </c:pt>
                <c:pt idx="4085">
                  <c:v>15244</c:v>
                </c:pt>
                <c:pt idx="4086">
                  <c:v>15245</c:v>
                </c:pt>
                <c:pt idx="4087">
                  <c:v>15246</c:v>
                </c:pt>
                <c:pt idx="4088">
                  <c:v>15247</c:v>
                </c:pt>
                <c:pt idx="4089">
                  <c:v>15248</c:v>
                </c:pt>
                <c:pt idx="4090">
                  <c:v>15249</c:v>
                </c:pt>
                <c:pt idx="4091">
                  <c:v>15250</c:v>
                </c:pt>
                <c:pt idx="4092">
                  <c:v>15251</c:v>
                </c:pt>
                <c:pt idx="4093">
                  <c:v>15252</c:v>
                </c:pt>
                <c:pt idx="4094">
                  <c:v>15253</c:v>
                </c:pt>
                <c:pt idx="4095">
                  <c:v>15254</c:v>
                </c:pt>
                <c:pt idx="4096">
                  <c:v>15255</c:v>
                </c:pt>
                <c:pt idx="4097">
                  <c:v>15256</c:v>
                </c:pt>
                <c:pt idx="4098">
                  <c:v>15257</c:v>
                </c:pt>
                <c:pt idx="4099">
                  <c:v>15258</c:v>
                </c:pt>
                <c:pt idx="4100">
                  <c:v>15259</c:v>
                </c:pt>
                <c:pt idx="4101">
                  <c:v>15260</c:v>
                </c:pt>
                <c:pt idx="4102">
                  <c:v>15261</c:v>
                </c:pt>
                <c:pt idx="4103">
                  <c:v>15262</c:v>
                </c:pt>
                <c:pt idx="4104">
                  <c:v>15263</c:v>
                </c:pt>
                <c:pt idx="4105">
                  <c:v>15264</c:v>
                </c:pt>
                <c:pt idx="4106">
                  <c:v>15265</c:v>
                </c:pt>
                <c:pt idx="4107">
                  <c:v>15266</c:v>
                </c:pt>
                <c:pt idx="4108">
                  <c:v>15267</c:v>
                </c:pt>
                <c:pt idx="4109">
                  <c:v>15268</c:v>
                </c:pt>
                <c:pt idx="4110">
                  <c:v>15269</c:v>
                </c:pt>
                <c:pt idx="4111">
                  <c:v>15270</c:v>
                </c:pt>
                <c:pt idx="4112">
                  <c:v>15271</c:v>
                </c:pt>
                <c:pt idx="4113">
                  <c:v>15272</c:v>
                </c:pt>
                <c:pt idx="4114">
                  <c:v>15273</c:v>
                </c:pt>
                <c:pt idx="4115">
                  <c:v>15274</c:v>
                </c:pt>
                <c:pt idx="4116">
                  <c:v>15275</c:v>
                </c:pt>
                <c:pt idx="4117">
                  <c:v>15276</c:v>
                </c:pt>
                <c:pt idx="4118">
                  <c:v>15277</c:v>
                </c:pt>
                <c:pt idx="4119">
                  <c:v>15278</c:v>
                </c:pt>
                <c:pt idx="4120">
                  <c:v>15279</c:v>
                </c:pt>
                <c:pt idx="4121">
                  <c:v>15280</c:v>
                </c:pt>
                <c:pt idx="4122">
                  <c:v>15281</c:v>
                </c:pt>
                <c:pt idx="4123">
                  <c:v>15282</c:v>
                </c:pt>
                <c:pt idx="4124">
                  <c:v>15283</c:v>
                </c:pt>
                <c:pt idx="4125">
                  <c:v>15284</c:v>
                </c:pt>
                <c:pt idx="4126">
                  <c:v>15285</c:v>
                </c:pt>
                <c:pt idx="4127">
                  <c:v>15286</c:v>
                </c:pt>
                <c:pt idx="4128">
                  <c:v>15287</c:v>
                </c:pt>
                <c:pt idx="4129">
                  <c:v>15288</c:v>
                </c:pt>
                <c:pt idx="4130">
                  <c:v>15289</c:v>
                </c:pt>
                <c:pt idx="4131">
                  <c:v>15290</c:v>
                </c:pt>
                <c:pt idx="4132">
                  <c:v>15291</c:v>
                </c:pt>
                <c:pt idx="4133">
                  <c:v>15292</c:v>
                </c:pt>
                <c:pt idx="4134">
                  <c:v>15293</c:v>
                </c:pt>
                <c:pt idx="4135">
                  <c:v>15294</c:v>
                </c:pt>
                <c:pt idx="4136">
                  <c:v>15295</c:v>
                </c:pt>
                <c:pt idx="4137">
                  <c:v>15296</c:v>
                </c:pt>
                <c:pt idx="4138">
                  <c:v>15297</c:v>
                </c:pt>
                <c:pt idx="4139">
                  <c:v>15298</c:v>
                </c:pt>
                <c:pt idx="4140">
                  <c:v>15299</c:v>
                </c:pt>
                <c:pt idx="4141">
                  <c:v>15300</c:v>
                </c:pt>
                <c:pt idx="4142">
                  <c:v>15301</c:v>
                </c:pt>
                <c:pt idx="4143">
                  <c:v>15302</c:v>
                </c:pt>
                <c:pt idx="4144">
                  <c:v>15303</c:v>
                </c:pt>
                <c:pt idx="4145">
                  <c:v>15304</c:v>
                </c:pt>
                <c:pt idx="4146">
                  <c:v>15305</c:v>
                </c:pt>
                <c:pt idx="4147">
                  <c:v>15306</c:v>
                </c:pt>
                <c:pt idx="4148">
                  <c:v>15307</c:v>
                </c:pt>
                <c:pt idx="4149">
                  <c:v>15308</c:v>
                </c:pt>
                <c:pt idx="4150">
                  <c:v>15309</c:v>
                </c:pt>
                <c:pt idx="4151">
                  <c:v>15310</c:v>
                </c:pt>
                <c:pt idx="4152">
                  <c:v>15311</c:v>
                </c:pt>
                <c:pt idx="4153">
                  <c:v>15312</c:v>
                </c:pt>
                <c:pt idx="4154">
                  <c:v>15313</c:v>
                </c:pt>
                <c:pt idx="4155">
                  <c:v>15314</c:v>
                </c:pt>
                <c:pt idx="4156">
                  <c:v>15315</c:v>
                </c:pt>
                <c:pt idx="4157">
                  <c:v>15316</c:v>
                </c:pt>
                <c:pt idx="4158">
                  <c:v>15317</c:v>
                </c:pt>
                <c:pt idx="4159">
                  <c:v>15318</c:v>
                </c:pt>
                <c:pt idx="4160">
                  <c:v>15319</c:v>
                </c:pt>
                <c:pt idx="4161">
                  <c:v>15320</c:v>
                </c:pt>
                <c:pt idx="4162">
                  <c:v>15321</c:v>
                </c:pt>
                <c:pt idx="4163">
                  <c:v>15322</c:v>
                </c:pt>
                <c:pt idx="4164">
                  <c:v>15323</c:v>
                </c:pt>
                <c:pt idx="4165">
                  <c:v>15324</c:v>
                </c:pt>
                <c:pt idx="4166">
                  <c:v>15325</c:v>
                </c:pt>
                <c:pt idx="4167">
                  <c:v>15326</c:v>
                </c:pt>
                <c:pt idx="4168">
                  <c:v>15327</c:v>
                </c:pt>
                <c:pt idx="4169">
                  <c:v>15328</c:v>
                </c:pt>
                <c:pt idx="4170">
                  <c:v>15329</c:v>
                </c:pt>
                <c:pt idx="4171">
                  <c:v>15330</c:v>
                </c:pt>
                <c:pt idx="4172">
                  <c:v>15331</c:v>
                </c:pt>
                <c:pt idx="4173">
                  <c:v>15332</c:v>
                </c:pt>
                <c:pt idx="4174">
                  <c:v>15333</c:v>
                </c:pt>
                <c:pt idx="4175">
                  <c:v>15334</c:v>
                </c:pt>
                <c:pt idx="4176">
                  <c:v>15335</c:v>
                </c:pt>
                <c:pt idx="4177">
                  <c:v>15336</c:v>
                </c:pt>
                <c:pt idx="4178">
                  <c:v>15337</c:v>
                </c:pt>
                <c:pt idx="4179">
                  <c:v>15338</c:v>
                </c:pt>
                <c:pt idx="4180">
                  <c:v>15339</c:v>
                </c:pt>
                <c:pt idx="4181">
                  <c:v>15340</c:v>
                </c:pt>
                <c:pt idx="4182">
                  <c:v>15341</c:v>
                </c:pt>
                <c:pt idx="4183">
                  <c:v>15342</c:v>
                </c:pt>
                <c:pt idx="4184">
                  <c:v>15343</c:v>
                </c:pt>
                <c:pt idx="4185">
                  <c:v>15344</c:v>
                </c:pt>
                <c:pt idx="4186">
                  <c:v>15345</c:v>
                </c:pt>
                <c:pt idx="4187">
                  <c:v>15346</c:v>
                </c:pt>
                <c:pt idx="4188">
                  <c:v>15347</c:v>
                </c:pt>
                <c:pt idx="4189">
                  <c:v>15348</c:v>
                </c:pt>
                <c:pt idx="4190">
                  <c:v>15349</c:v>
                </c:pt>
                <c:pt idx="4191">
                  <c:v>15350</c:v>
                </c:pt>
                <c:pt idx="4192">
                  <c:v>15351</c:v>
                </c:pt>
                <c:pt idx="4193">
                  <c:v>15352</c:v>
                </c:pt>
                <c:pt idx="4194">
                  <c:v>15353</c:v>
                </c:pt>
                <c:pt idx="4195">
                  <c:v>15354</c:v>
                </c:pt>
                <c:pt idx="4196">
                  <c:v>15355</c:v>
                </c:pt>
                <c:pt idx="4197">
                  <c:v>15356</c:v>
                </c:pt>
                <c:pt idx="4198">
                  <c:v>15357</c:v>
                </c:pt>
                <c:pt idx="4199">
                  <c:v>15358</c:v>
                </c:pt>
                <c:pt idx="4200">
                  <c:v>15359</c:v>
                </c:pt>
                <c:pt idx="4201">
                  <c:v>15360</c:v>
                </c:pt>
                <c:pt idx="4202">
                  <c:v>15361</c:v>
                </c:pt>
                <c:pt idx="4203">
                  <c:v>15362</c:v>
                </c:pt>
                <c:pt idx="4204">
                  <c:v>15363</c:v>
                </c:pt>
                <c:pt idx="4205">
                  <c:v>15364</c:v>
                </c:pt>
                <c:pt idx="4206">
                  <c:v>15365</c:v>
                </c:pt>
                <c:pt idx="4207">
                  <c:v>15366</c:v>
                </c:pt>
                <c:pt idx="4208">
                  <c:v>15367</c:v>
                </c:pt>
                <c:pt idx="4209">
                  <c:v>15368</c:v>
                </c:pt>
                <c:pt idx="4210">
                  <c:v>15369</c:v>
                </c:pt>
                <c:pt idx="4211">
                  <c:v>15370</c:v>
                </c:pt>
                <c:pt idx="4212">
                  <c:v>15371</c:v>
                </c:pt>
                <c:pt idx="4213">
                  <c:v>15372</c:v>
                </c:pt>
                <c:pt idx="4214">
                  <c:v>15373</c:v>
                </c:pt>
                <c:pt idx="4215">
                  <c:v>15374</c:v>
                </c:pt>
                <c:pt idx="4216">
                  <c:v>15375</c:v>
                </c:pt>
                <c:pt idx="4217">
                  <c:v>15376</c:v>
                </c:pt>
                <c:pt idx="4218">
                  <c:v>15377</c:v>
                </c:pt>
                <c:pt idx="4219">
                  <c:v>15378</c:v>
                </c:pt>
                <c:pt idx="4220">
                  <c:v>15379</c:v>
                </c:pt>
                <c:pt idx="4221">
                  <c:v>15380</c:v>
                </c:pt>
                <c:pt idx="4222">
                  <c:v>15381</c:v>
                </c:pt>
                <c:pt idx="4223">
                  <c:v>15382</c:v>
                </c:pt>
                <c:pt idx="4224">
                  <c:v>15383</c:v>
                </c:pt>
                <c:pt idx="4225">
                  <c:v>15384</c:v>
                </c:pt>
                <c:pt idx="4226">
                  <c:v>15385</c:v>
                </c:pt>
                <c:pt idx="4227">
                  <c:v>15386</c:v>
                </c:pt>
                <c:pt idx="4228">
                  <c:v>15387</c:v>
                </c:pt>
                <c:pt idx="4229">
                  <c:v>15388</c:v>
                </c:pt>
                <c:pt idx="4230">
                  <c:v>15389</c:v>
                </c:pt>
                <c:pt idx="4231">
                  <c:v>15390</c:v>
                </c:pt>
                <c:pt idx="4232">
                  <c:v>15391</c:v>
                </c:pt>
                <c:pt idx="4233">
                  <c:v>15392</c:v>
                </c:pt>
                <c:pt idx="4234">
                  <c:v>15393</c:v>
                </c:pt>
                <c:pt idx="4235">
                  <c:v>15394</c:v>
                </c:pt>
                <c:pt idx="4236">
                  <c:v>15395</c:v>
                </c:pt>
                <c:pt idx="4237">
                  <c:v>15396</c:v>
                </c:pt>
                <c:pt idx="4238">
                  <c:v>15397</c:v>
                </c:pt>
                <c:pt idx="4239">
                  <c:v>15398</c:v>
                </c:pt>
                <c:pt idx="4240">
                  <c:v>15399</c:v>
                </c:pt>
                <c:pt idx="4241">
                  <c:v>15400</c:v>
                </c:pt>
                <c:pt idx="4242">
                  <c:v>15401</c:v>
                </c:pt>
                <c:pt idx="4243">
                  <c:v>15402</c:v>
                </c:pt>
                <c:pt idx="4244">
                  <c:v>15403</c:v>
                </c:pt>
                <c:pt idx="4245">
                  <c:v>15404</c:v>
                </c:pt>
                <c:pt idx="4246">
                  <c:v>15405</c:v>
                </c:pt>
                <c:pt idx="4247">
                  <c:v>15406</c:v>
                </c:pt>
                <c:pt idx="4248">
                  <c:v>15407</c:v>
                </c:pt>
                <c:pt idx="4249">
                  <c:v>15408</c:v>
                </c:pt>
                <c:pt idx="4250">
                  <c:v>15409</c:v>
                </c:pt>
                <c:pt idx="4251">
                  <c:v>15410</c:v>
                </c:pt>
                <c:pt idx="4252">
                  <c:v>15411</c:v>
                </c:pt>
                <c:pt idx="4253">
                  <c:v>15412</c:v>
                </c:pt>
                <c:pt idx="4254">
                  <c:v>15413</c:v>
                </c:pt>
                <c:pt idx="4255">
                  <c:v>15414</c:v>
                </c:pt>
                <c:pt idx="4256">
                  <c:v>15415</c:v>
                </c:pt>
                <c:pt idx="4257">
                  <c:v>15416</c:v>
                </c:pt>
                <c:pt idx="4258">
                  <c:v>15417</c:v>
                </c:pt>
                <c:pt idx="4259">
                  <c:v>15418</c:v>
                </c:pt>
                <c:pt idx="4260">
                  <c:v>15419</c:v>
                </c:pt>
                <c:pt idx="4261">
                  <c:v>15420</c:v>
                </c:pt>
                <c:pt idx="4262">
                  <c:v>15421</c:v>
                </c:pt>
                <c:pt idx="4263">
                  <c:v>15422</c:v>
                </c:pt>
                <c:pt idx="4264">
                  <c:v>15423</c:v>
                </c:pt>
                <c:pt idx="4265">
                  <c:v>15424</c:v>
                </c:pt>
                <c:pt idx="4266">
                  <c:v>15425</c:v>
                </c:pt>
                <c:pt idx="4267">
                  <c:v>15426</c:v>
                </c:pt>
                <c:pt idx="4268">
                  <c:v>15427</c:v>
                </c:pt>
                <c:pt idx="4269">
                  <c:v>15428</c:v>
                </c:pt>
                <c:pt idx="4270">
                  <c:v>15429</c:v>
                </c:pt>
                <c:pt idx="4271">
                  <c:v>15430</c:v>
                </c:pt>
                <c:pt idx="4272">
                  <c:v>15431</c:v>
                </c:pt>
                <c:pt idx="4273">
                  <c:v>15432</c:v>
                </c:pt>
                <c:pt idx="4274">
                  <c:v>15433</c:v>
                </c:pt>
                <c:pt idx="4275">
                  <c:v>15434</c:v>
                </c:pt>
                <c:pt idx="4276">
                  <c:v>15435</c:v>
                </c:pt>
                <c:pt idx="4277">
                  <c:v>15436</c:v>
                </c:pt>
                <c:pt idx="4278">
                  <c:v>15437</c:v>
                </c:pt>
                <c:pt idx="4279">
                  <c:v>15438</c:v>
                </c:pt>
                <c:pt idx="4280">
                  <c:v>15439</c:v>
                </c:pt>
                <c:pt idx="4281">
                  <c:v>15440</c:v>
                </c:pt>
                <c:pt idx="4282">
                  <c:v>15441</c:v>
                </c:pt>
                <c:pt idx="4283">
                  <c:v>15442</c:v>
                </c:pt>
                <c:pt idx="4284">
                  <c:v>15443</c:v>
                </c:pt>
                <c:pt idx="4285">
                  <c:v>15444</c:v>
                </c:pt>
                <c:pt idx="4286">
                  <c:v>15445</c:v>
                </c:pt>
                <c:pt idx="4287">
                  <c:v>15446</c:v>
                </c:pt>
                <c:pt idx="4288">
                  <c:v>15447</c:v>
                </c:pt>
                <c:pt idx="4289">
                  <c:v>15448</c:v>
                </c:pt>
                <c:pt idx="4290">
                  <c:v>15449</c:v>
                </c:pt>
                <c:pt idx="4291">
                  <c:v>15450</c:v>
                </c:pt>
                <c:pt idx="4292">
                  <c:v>15451</c:v>
                </c:pt>
                <c:pt idx="4293">
                  <c:v>15452</c:v>
                </c:pt>
                <c:pt idx="4294">
                  <c:v>15453</c:v>
                </c:pt>
                <c:pt idx="4295">
                  <c:v>15454</c:v>
                </c:pt>
                <c:pt idx="4296">
                  <c:v>15455</c:v>
                </c:pt>
                <c:pt idx="4297">
                  <c:v>15456</c:v>
                </c:pt>
                <c:pt idx="4298">
                  <c:v>15457</c:v>
                </c:pt>
                <c:pt idx="4299">
                  <c:v>15458</c:v>
                </c:pt>
                <c:pt idx="4300">
                  <c:v>15459</c:v>
                </c:pt>
                <c:pt idx="4301">
                  <c:v>15460</c:v>
                </c:pt>
                <c:pt idx="4302">
                  <c:v>15461</c:v>
                </c:pt>
                <c:pt idx="4303">
                  <c:v>15462</c:v>
                </c:pt>
                <c:pt idx="4304">
                  <c:v>15463</c:v>
                </c:pt>
                <c:pt idx="4305">
                  <c:v>15464</c:v>
                </c:pt>
                <c:pt idx="4306">
                  <c:v>15465</c:v>
                </c:pt>
                <c:pt idx="4307">
                  <c:v>15466</c:v>
                </c:pt>
                <c:pt idx="4308">
                  <c:v>15467</c:v>
                </c:pt>
                <c:pt idx="4309">
                  <c:v>15468</c:v>
                </c:pt>
                <c:pt idx="4310">
                  <c:v>15469</c:v>
                </c:pt>
                <c:pt idx="4311">
                  <c:v>15470</c:v>
                </c:pt>
                <c:pt idx="4312">
                  <c:v>15471</c:v>
                </c:pt>
                <c:pt idx="4313">
                  <c:v>15472</c:v>
                </c:pt>
                <c:pt idx="4314">
                  <c:v>15473</c:v>
                </c:pt>
                <c:pt idx="4315">
                  <c:v>15474</c:v>
                </c:pt>
                <c:pt idx="4316">
                  <c:v>15475</c:v>
                </c:pt>
                <c:pt idx="4317">
                  <c:v>15476</c:v>
                </c:pt>
                <c:pt idx="4318">
                  <c:v>15477</c:v>
                </c:pt>
                <c:pt idx="4319">
                  <c:v>15478</c:v>
                </c:pt>
                <c:pt idx="4320">
                  <c:v>15479</c:v>
                </c:pt>
                <c:pt idx="4321">
                  <c:v>15480</c:v>
                </c:pt>
                <c:pt idx="4322">
                  <c:v>15481</c:v>
                </c:pt>
                <c:pt idx="4323">
                  <c:v>15482</c:v>
                </c:pt>
                <c:pt idx="4324">
                  <c:v>15483</c:v>
                </c:pt>
                <c:pt idx="4325">
                  <c:v>15484</c:v>
                </c:pt>
                <c:pt idx="4326">
                  <c:v>15485</c:v>
                </c:pt>
                <c:pt idx="4327">
                  <c:v>15486</c:v>
                </c:pt>
                <c:pt idx="4328">
                  <c:v>15487</c:v>
                </c:pt>
                <c:pt idx="4329">
                  <c:v>15488</c:v>
                </c:pt>
                <c:pt idx="4330">
                  <c:v>15489</c:v>
                </c:pt>
                <c:pt idx="4331">
                  <c:v>15490</c:v>
                </c:pt>
                <c:pt idx="4332">
                  <c:v>15491</c:v>
                </c:pt>
                <c:pt idx="4333">
                  <c:v>15492</c:v>
                </c:pt>
                <c:pt idx="4334">
                  <c:v>15493</c:v>
                </c:pt>
                <c:pt idx="4335">
                  <c:v>15494</c:v>
                </c:pt>
                <c:pt idx="4336">
                  <c:v>15495</c:v>
                </c:pt>
                <c:pt idx="4337">
                  <c:v>15496</c:v>
                </c:pt>
                <c:pt idx="4338">
                  <c:v>15497</c:v>
                </c:pt>
                <c:pt idx="4339">
                  <c:v>15498</c:v>
                </c:pt>
                <c:pt idx="4340">
                  <c:v>15499</c:v>
                </c:pt>
                <c:pt idx="4341">
                  <c:v>15500</c:v>
                </c:pt>
                <c:pt idx="4342">
                  <c:v>15501</c:v>
                </c:pt>
                <c:pt idx="4343">
                  <c:v>15502</c:v>
                </c:pt>
                <c:pt idx="4344">
                  <c:v>15503</c:v>
                </c:pt>
                <c:pt idx="4345">
                  <c:v>15504</c:v>
                </c:pt>
                <c:pt idx="4346">
                  <c:v>15505</c:v>
                </c:pt>
                <c:pt idx="4347">
                  <c:v>15506</c:v>
                </c:pt>
                <c:pt idx="4348">
                  <c:v>15507</c:v>
                </c:pt>
                <c:pt idx="4349">
                  <c:v>15508</c:v>
                </c:pt>
                <c:pt idx="4350">
                  <c:v>15509</c:v>
                </c:pt>
                <c:pt idx="4351">
                  <c:v>15510</c:v>
                </c:pt>
                <c:pt idx="4352">
                  <c:v>15511</c:v>
                </c:pt>
                <c:pt idx="4353">
                  <c:v>15512</c:v>
                </c:pt>
                <c:pt idx="4354">
                  <c:v>15513</c:v>
                </c:pt>
                <c:pt idx="4355">
                  <c:v>15514</c:v>
                </c:pt>
                <c:pt idx="4356">
                  <c:v>15515</c:v>
                </c:pt>
                <c:pt idx="4357">
                  <c:v>15516</c:v>
                </c:pt>
                <c:pt idx="4358">
                  <c:v>15517</c:v>
                </c:pt>
                <c:pt idx="4359">
                  <c:v>15518</c:v>
                </c:pt>
                <c:pt idx="4360">
                  <c:v>15519</c:v>
                </c:pt>
                <c:pt idx="4361">
                  <c:v>15520</c:v>
                </c:pt>
                <c:pt idx="4362">
                  <c:v>15521</c:v>
                </c:pt>
                <c:pt idx="4363">
                  <c:v>15522</c:v>
                </c:pt>
                <c:pt idx="4364">
                  <c:v>15523</c:v>
                </c:pt>
                <c:pt idx="4365">
                  <c:v>15524</c:v>
                </c:pt>
                <c:pt idx="4366">
                  <c:v>15525</c:v>
                </c:pt>
                <c:pt idx="4367">
                  <c:v>15526</c:v>
                </c:pt>
                <c:pt idx="4368">
                  <c:v>15527</c:v>
                </c:pt>
                <c:pt idx="4369">
                  <c:v>15528</c:v>
                </c:pt>
                <c:pt idx="4370">
                  <c:v>15529</c:v>
                </c:pt>
                <c:pt idx="4371">
                  <c:v>15530</c:v>
                </c:pt>
                <c:pt idx="4372">
                  <c:v>15531</c:v>
                </c:pt>
                <c:pt idx="4373">
                  <c:v>15532</c:v>
                </c:pt>
                <c:pt idx="4374">
                  <c:v>15533</c:v>
                </c:pt>
                <c:pt idx="4375">
                  <c:v>15534</c:v>
                </c:pt>
                <c:pt idx="4376">
                  <c:v>15535</c:v>
                </c:pt>
                <c:pt idx="4377">
                  <c:v>15536</c:v>
                </c:pt>
                <c:pt idx="4378">
                  <c:v>15537</c:v>
                </c:pt>
                <c:pt idx="4379">
                  <c:v>15538</c:v>
                </c:pt>
                <c:pt idx="4380">
                  <c:v>15539</c:v>
                </c:pt>
                <c:pt idx="4381">
                  <c:v>15540</c:v>
                </c:pt>
                <c:pt idx="4382">
                  <c:v>15541</c:v>
                </c:pt>
                <c:pt idx="4383">
                  <c:v>15542</c:v>
                </c:pt>
                <c:pt idx="4384">
                  <c:v>15543</c:v>
                </c:pt>
                <c:pt idx="4385">
                  <c:v>15544</c:v>
                </c:pt>
                <c:pt idx="4386">
                  <c:v>15545</c:v>
                </c:pt>
                <c:pt idx="4387">
                  <c:v>15546</c:v>
                </c:pt>
                <c:pt idx="4388">
                  <c:v>15547</c:v>
                </c:pt>
                <c:pt idx="4389">
                  <c:v>15548</c:v>
                </c:pt>
                <c:pt idx="4390">
                  <c:v>15549</c:v>
                </c:pt>
                <c:pt idx="4391">
                  <c:v>15550</c:v>
                </c:pt>
                <c:pt idx="4392">
                  <c:v>15551</c:v>
                </c:pt>
                <c:pt idx="4393">
                  <c:v>15552</c:v>
                </c:pt>
                <c:pt idx="4394">
                  <c:v>15553</c:v>
                </c:pt>
                <c:pt idx="4395">
                  <c:v>15554</c:v>
                </c:pt>
                <c:pt idx="4396">
                  <c:v>15555</c:v>
                </c:pt>
                <c:pt idx="4397">
                  <c:v>15556</c:v>
                </c:pt>
                <c:pt idx="4398">
                  <c:v>15557</c:v>
                </c:pt>
                <c:pt idx="4399">
                  <c:v>15558</c:v>
                </c:pt>
                <c:pt idx="4400">
                  <c:v>15559</c:v>
                </c:pt>
                <c:pt idx="4401">
                  <c:v>15560</c:v>
                </c:pt>
                <c:pt idx="4402">
                  <c:v>15561</c:v>
                </c:pt>
                <c:pt idx="4403">
                  <c:v>15562</c:v>
                </c:pt>
                <c:pt idx="4404">
                  <c:v>15563</c:v>
                </c:pt>
                <c:pt idx="4405">
                  <c:v>15564</c:v>
                </c:pt>
                <c:pt idx="4406">
                  <c:v>15565</c:v>
                </c:pt>
                <c:pt idx="4407">
                  <c:v>15566</c:v>
                </c:pt>
                <c:pt idx="4408">
                  <c:v>15567</c:v>
                </c:pt>
                <c:pt idx="4409">
                  <c:v>15568</c:v>
                </c:pt>
                <c:pt idx="4410">
                  <c:v>15569</c:v>
                </c:pt>
                <c:pt idx="4411">
                  <c:v>15570</c:v>
                </c:pt>
                <c:pt idx="4412">
                  <c:v>15571</c:v>
                </c:pt>
                <c:pt idx="4413">
                  <c:v>15572</c:v>
                </c:pt>
                <c:pt idx="4414">
                  <c:v>15573</c:v>
                </c:pt>
                <c:pt idx="4415">
                  <c:v>15574</c:v>
                </c:pt>
                <c:pt idx="4416">
                  <c:v>15575</c:v>
                </c:pt>
                <c:pt idx="4417">
                  <c:v>15576</c:v>
                </c:pt>
                <c:pt idx="4418">
                  <c:v>15577</c:v>
                </c:pt>
                <c:pt idx="4419">
                  <c:v>15578</c:v>
                </c:pt>
                <c:pt idx="4420">
                  <c:v>15579</c:v>
                </c:pt>
                <c:pt idx="4421">
                  <c:v>15580</c:v>
                </c:pt>
                <c:pt idx="4422">
                  <c:v>15581</c:v>
                </c:pt>
                <c:pt idx="4423">
                  <c:v>15582</c:v>
                </c:pt>
                <c:pt idx="4424">
                  <c:v>15583</c:v>
                </c:pt>
                <c:pt idx="4425">
                  <c:v>15584</c:v>
                </c:pt>
                <c:pt idx="4426">
                  <c:v>15585</c:v>
                </c:pt>
                <c:pt idx="4427">
                  <c:v>15586</c:v>
                </c:pt>
                <c:pt idx="4428">
                  <c:v>15587</c:v>
                </c:pt>
                <c:pt idx="4429">
                  <c:v>15588</c:v>
                </c:pt>
                <c:pt idx="4430">
                  <c:v>15589</c:v>
                </c:pt>
                <c:pt idx="4431">
                  <c:v>15590</c:v>
                </c:pt>
                <c:pt idx="4432">
                  <c:v>15591</c:v>
                </c:pt>
                <c:pt idx="4433">
                  <c:v>15592</c:v>
                </c:pt>
                <c:pt idx="4434">
                  <c:v>15593</c:v>
                </c:pt>
                <c:pt idx="4435">
                  <c:v>15594</c:v>
                </c:pt>
                <c:pt idx="4436">
                  <c:v>15595</c:v>
                </c:pt>
                <c:pt idx="4437">
                  <c:v>15596</c:v>
                </c:pt>
                <c:pt idx="4438">
                  <c:v>15597</c:v>
                </c:pt>
                <c:pt idx="4439">
                  <c:v>15598</c:v>
                </c:pt>
                <c:pt idx="4440">
                  <c:v>15599</c:v>
                </c:pt>
                <c:pt idx="4441">
                  <c:v>15600</c:v>
                </c:pt>
                <c:pt idx="4442">
                  <c:v>15601</c:v>
                </c:pt>
                <c:pt idx="4443">
                  <c:v>15602</c:v>
                </c:pt>
                <c:pt idx="4444">
                  <c:v>15603</c:v>
                </c:pt>
                <c:pt idx="4445">
                  <c:v>15604</c:v>
                </c:pt>
                <c:pt idx="4446">
                  <c:v>15605</c:v>
                </c:pt>
                <c:pt idx="4447">
                  <c:v>15606</c:v>
                </c:pt>
                <c:pt idx="4448">
                  <c:v>15607</c:v>
                </c:pt>
                <c:pt idx="4449">
                  <c:v>15608</c:v>
                </c:pt>
                <c:pt idx="4450">
                  <c:v>15609</c:v>
                </c:pt>
                <c:pt idx="4451">
                  <c:v>15610</c:v>
                </c:pt>
                <c:pt idx="4452">
                  <c:v>15611</c:v>
                </c:pt>
                <c:pt idx="4453">
                  <c:v>15612</c:v>
                </c:pt>
                <c:pt idx="4454">
                  <c:v>15613</c:v>
                </c:pt>
                <c:pt idx="4455">
                  <c:v>15614</c:v>
                </c:pt>
                <c:pt idx="4456">
                  <c:v>15615</c:v>
                </c:pt>
                <c:pt idx="4457">
                  <c:v>15616</c:v>
                </c:pt>
                <c:pt idx="4458">
                  <c:v>15617</c:v>
                </c:pt>
                <c:pt idx="4459">
                  <c:v>15618</c:v>
                </c:pt>
                <c:pt idx="4460">
                  <c:v>15619</c:v>
                </c:pt>
                <c:pt idx="4461">
                  <c:v>15620</c:v>
                </c:pt>
                <c:pt idx="4462">
                  <c:v>15621</c:v>
                </c:pt>
                <c:pt idx="4463">
                  <c:v>15622</c:v>
                </c:pt>
                <c:pt idx="4464">
                  <c:v>15623</c:v>
                </c:pt>
                <c:pt idx="4465">
                  <c:v>15624</c:v>
                </c:pt>
                <c:pt idx="4466">
                  <c:v>15625</c:v>
                </c:pt>
                <c:pt idx="4467">
                  <c:v>15626</c:v>
                </c:pt>
                <c:pt idx="4468">
                  <c:v>15627</c:v>
                </c:pt>
                <c:pt idx="4469">
                  <c:v>15628</c:v>
                </c:pt>
                <c:pt idx="4470">
                  <c:v>15629</c:v>
                </c:pt>
                <c:pt idx="4471">
                  <c:v>15630</c:v>
                </c:pt>
                <c:pt idx="4472">
                  <c:v>15631</c:v>
                </c:pt>
                <c:pt idx="4473">
                  <c:v>15632</c:v>
                </c:pt>
                <c:pt idx="4474">
                  <c:v>15633</c:v>
                </c:pt>
                <c:pt idx="4475">
                  <c:v>15634</c:v>
                </c:pt>
                <c:pt idx="4476">
                  <c:v>15635</c:v>
                </c:pt>
                <c:pt idx="4477">
                  <c:v>15636</c:v>
                </c:pt>
                <c:pt idx="4478">
                  <c:v>15637</c:v>
                </c:pt>
                <c:pt idx="4479">
                  <c:v>15638</c:v>
                </c:pt>
                <c:pt idx="4480">
                  <c:v>15639</c:v>
                </c:pt>
                <c:pt idx="4481">
                  <c:v>15640</c:v>
                </c:pt>
                <c:pt idx="4482">
                  <c:v>15641</c:v>
                </c:pt>
                <c:pt idx="4483">
                  <c:v>15642</c:v>
                </c:pt>
                <c:pt idx="4484">
                  <c:v>15643</c:v>
                </c:pt>
                <c:pt idx="4485">
                  <c:v>15644</c:v>
                </c:pt>
                <c:pt idx="4486">
                  <c:v>15645</c:v>
                </c:pt>
                <c:pt idx="4487">
                  <c:v>15646</c:v>
                </c:pt>
                <c:pt idx="4488">
                  <c:v>15647</c:v>
                </c:pt>
                <c:pt idx="4489">
                  <c:v>15648</c:v>
                </c:pt>
                <c:pt idx="4490">
                  <c:v>15649</c:v>
                </c:pt>
                <c:pt idx="4491">
                  <c:v>15650</c:v>
                </c:pt>
                <c:pt idx="4492">
                  <c:v>15651</c:v>
                </c:pt>
                <c:pt idx="4493">
                  <c:v>15652</c:v>
                </c:pt>
                <c:pt idx="4494">
                  <c:v>15653</c:v>
                </c:pt>
                <c:pt idx="4495">
                  <c:v>15654</c:v>
                </c:pt>
                <c:pt idx="4496">
                  <c:v>15655</c:v>
                </c:pt>
                <c:pt idx="4497">
                  <c:v>15656</c:v>
                </c:pt>
                <c:pt idx="4498">
                  <c:v>15657</c:v>
                </c:pt>
                <c:pt idx="4499">
                  <c:v>15658</c:v>
                </c:pt>
                <c:pt idx="4500">
                  <c:v>15659</c:v>
                </c:pt>
                <c:pt idx="4501">
                  <c:v>15660</c:v>
                </c:pt>
                <c:pt idx="4502">
                  <c:v>15661</c:v>
                </c:pt>
                <c:pt idx="4503">
                  <c:v>15662</c:v>
                </c:pt>
                <c:pt idx="4504">
                  <c:v>15663</c:v>
                </c:pt>
                <c:pt idx="4505">
                  <c:v>15664</c:v>
                </c:pt>
                <c:pt idx="4506">
                  <c:v>15665</c:v>
                </c:pt>
                <c:pt idx="4507">
                  <c:v>15666</c:v>
                </c:pt>
                <c:pt idx="4508">
                  <c:v>15667</c:v>
                </c:pt>
                <c:pt idx="4509">
                  <c:v>15668</c:v>
                </c:pt>
                <c:pt idx="4510">
                  <c:v>15669</c:v>
                </c:pt>
                <c:pt idx="4511">
                  <c:v>15670</c:v>
                </c:pt>
                <c:pt idx="4512">
                  <c:v>15671</c:v>
                </c:pt>
                <c:pt idx="4513">
                  <c:v>15672</c:v>
                </c:pt>
                <c:pt idx="4514">
                  <c:v>15673</c:v>
                </c:pt>
                <c:pt idx="4515">
                  <c:v>15674</c:v>
                </c:pt>
                <c:pt idx="4516">
                  <c:v>15675</c:v>
                </c:pt>
                <c:pt idx="4517">
                  <c:v>15676</c:v>
                </c:pt>
                <c:pt idx="4518">
                  <c:v>15677</c:v>
                </c:pt>
                <c:pt idx="4519">
                  <c:v>15678</c:v>
                </c:pt>
                <c:pt idx="4520">
                  <c:v>15679</c:v>
                </c:pt>
                <c:pt idx="4521">
                  <c:v>15680</c:v>
                </c:pt>
                <c:pt idx="4522">
                  <c:v>15681</c:v>
                </c:pt>
                <c:pt idx="4523">
                  <c:v>15682</c:v>
                </c:pt>
                <c:pt idx="4524">
                  <c:v>15683</c:v>
                </c:pt>
                <c:pt idx="4525">
                  <c:v>15684</c:v>
                </c:pt>
                <c:pt idx="4526">
                  <c:v>15685</c:v>
                </c:pt>
                <c:pt idx="4527">
                  <c:v>15686</c:v>
                </c:pt>
                <c:pt idx="4528">
                  <c:v>15687</c:v>
                </c:pt>
                <c:pt idx="4529">
                  <c:v>15688</c:v>
                </c:pt>
                <c:pt idx="4530">
                  <c:v>15689</c:v>
                </c:pt>
                <c:pt idx="4531">
                  <c:v>15690</c:v>
                </c:pt>
                <c:pt idx="4532">
                  <c:v>15691</c:v>
                </c:pt>
                <c:pt idx="4533">
                  <c:v>15692</c:v>
                </c:pt>
                <c:pt idx="4534">
                  <c:v>15693</c:v>
                </c:pt>
                <c:pt idx="4535">
                  <c:v>15694</c:v>
                </c:pt>
                <c:pt idx="4536">
                  <c:v>15695</c:v>
                </c:pt>
                <c:pt idx="4537">
                  <c:v>15696</c:v>
                </c:pt>
                <c:pt idx="4538">
                  <c:v>15697</c:v>
                </c:pt>
                <c:pt idx="4539">
                  <c:v>15698</c:v>
                </c:pt>
                <c:pt idx="4540">
                  <c:v>15699</c:v>
                </c:pt>
                <c:pt idx="4541">
                  <c:v>15700</c:v>
                </c:pt>
                <c:pt idx="4542">
                  <c:v>15701</c:v>
                </c:pt>
                <c:pt idx="4543">
                  <c:v>15702</c:v>
                </c:pt>
                <c:pt idx="4544">
                  <c:v>15703</c:v>
                </c:pt>
                <c:pt idx="4545">
                  <c:v>15704</c:v>
                </c:pt>
                <c:pt idx="4546">
                  <c:v>15705</c:v>
                </c:pt>
                <c:pt idx="4547">
                  <c:v>15706</c:v>
                </c:pt>
                <c:pt idx="4548">
                  <c:v>15707</c:v>
                </c:pt>
                <c:pt idx="4549">
                  <c:v>15708</c:v>
                </c:pt>
                <c:pt idx="4550">
                  <c:v>15709</c:v>
                </c:pt>
                <c:pt idx="4551">
                  <c:v>15710</c:v>
                </c:pt>
                <c:pt idx="4552">
                  <c:v>15711</c:v>
                </c:pt>
                <c:pt idx="4553">
                  <c:v>15712</c:v>
                </c:pt>
                <c:pt idx="4554">
                  <c:v>15713</c:v>
                </c:pt>
                <c:pt idx="4555">
                  <c:v>15714</c:v>
                </c:pt>
                <c:pt idx="4556">
                  <c:v>15715</c:v>
                </c:pt>
                <c:pt idx="4557">
                  <c:v>15716</c:v>
                </c:pt>
                <c:pt idx="4558">
                  <c:v>15717</c:v>
                </c:pt>
                <c:pt idx="4559">
                  <c:v>15718</c:v>
                </c:pt>
                <c:pt idx="4560">
                  <c:v>15719</c:v>
                </c:pt>
                <c:pt idx="4561">
                  <c:v>15720</c:v>
                </c:pt>
                <c:pt idx="4562">
                  <c:v>15721</c:v>
                </c:pt>
                <c:pt idx="4563">
                  <c:v>15722</c:v>
                </c:pt>
                <c:pt idx="4564">
                  <c:v>15723</c:v>
                </c:pt>
                <c:pt idx="4565">
                  <c:v>15724</c:v>
                </c:pt>
                <c:pt idx="4566">
                  <c:v>15725</c:v>
                </c:pt>
                <c:pt idx="4567">
                  <c:v>15726</c:v>
                </c:pt>
                <c:pt idx="4568">
                  <c:v>15727</c:v>
                </c:pt>
                <c:pt idx="4569">
                  <c:v>15728</c:v>
                </c:pt>
                <c:pt idx="4570">
                  <c:v>15729</c:v>
                </c:pt>
                <c:pt idx="4571">
                  <c:v>15730</c:v>
                </c:pt>
                <c:pt idx="4572">
                  <c:v>15731</c:v>
                </c:pt>
                <c:pt idx="4573">
                  <c:v>15732</c:v>
                </c:pt>
                <c:pt idx="4574">
                  <c:v>15733</c:v>
                </c:pt>
                <c:pt idx="4575">
                  <c:v>15734</c:v>
                </c:pt>
                <c:pt idx="4576">
                  <c:v>15735</c:v>
                </c:pt>
                <c:pt idx="4577">
                  <c:v>15736</c:v>
                </c:pt>
                <c:pt idx="4578">
                  <c:v>15737</c:v>
                </c:pt>
                <c:pt idx="4579">
                  <c:v>15738</c:v>
                </c:pt>
                <c:pt idx="4580">
                  <c:v>15739</c:v>
                </c:pt>
                <c:pt idx="4581">
                  <c:v>15740</c:v>
                </c:pt>
                <c:pt idx="4582">
                  <c:v>15741</c:v>
                </c:pt>
                <c:pt idx="4583">
                  <c:v>15742</c:v>
                </c:pt>
                <c:pt idx="4584">
                  <c:v>15743</c:v>
                </c:pt>
                <c:pt idx="4585">
                  <c:v>15744</c:v>
                </c:pt>
                <c:pt idx="4586">
                  <c:v>15745</c:v>
                </c:pt>
                <c:pt idx="4587">
                  <c:v>15746</c:v>
                </c:pt>
                <c:pt idx="4588">
                  <c:v>15747</c:v>
                </c:pt>
                <c:pt idx="4589">
                  <c:v>15748</c:v>
                </c:pt>
                <c:pt idx="4590">
                  <c:v>15749</c:v>
                </c:pt>
                <c:pt idx="4591">
                  <c:v>15750</c:v>
                </c:pt>
                <c:pt idx="4592">
                  <c:v>15751</c:v>
                </c:pt>
                <c:pt idx="4593">
                  <c:v>15752</c:v>
                </c:pt>
                <c:pt idx="4594">
                  <c:v>15753</c:v>
                </c:pt>
                <c:pt idx="4595">
                  <c:v>15754</c:v>
                </c:pt>
                <c:pt idx="4596">
                  <c:v>15755</c:v>
                </c:pt>
                <c:pt idx="4597">
                  <c:v>15756</c:v>
                </c:pt>
                <c:pt idx="4598">
                  <c:v>15757</c:v>
                </c:pt>
                <c:pt idx="4599">
                  <c:v>15758</c:v>
                </c:pt>
                <c:pt idx="4600">
                  <c:v>15759</c:v>
                </c:pt>
                <c:pt idx="4601">
                  <c:v>15760</c:v>
                </c:pt>
                <c:pt idx="4602">
                  <c:v>15761</c:v>
                </c:pt>
                <c:pt idx="4603">
                  <c:v>15762</c:v>
                </c:pt>
                <c:pt idx="4604">
                  <c:v>15763</c:v>
                </c:pt>
                <c:pt idx="4605">
                  <c:v>15764</c:v>
                </c:pt>
                <c:pt idx="4606">
                  <c:v>15765</c:v>
                </c:pt>
                <c:pt idx="4607">
                  <c:v>15766</c:v>
                </c:pt>
                <c:pt idx="4608">
                  <c:v>15767</c:v>
                </c:pt>
                <c:pt idx="4609">
                  <c:v>15768</c:v>
                </c:pt>
                <c:pt idx="4610">
                  <c:v>15769</c:v>
                </c:pt>
                <c:pt idx="4611">
                  <c:v>15770</c:v>
                </c:pt>
                <c:pt idx="4612">
                  <c:v>15771</c:v>
                </c:pt>
                <c:pt idx="4613">
                  <c:v>15772</c:v>
                </c:pt>
                <c:pt idx="4614">
                  <c:v>15773</c:v>
                </c:pt>
                <c:pt idx="4615">
                  <c:v>15774</c:v>
                </c:pt>
                <c:pt idx="4616">
                  <c:v>15775</c:v>
                </c:pt>
                <c:pt idx="4617">
                  <c:v>15776</c:v>
                </c:pt>
                <c:pt idx="4618">
                  <c:v>15777</c:v>
                </c:pt>
                <c:pt idx="4619">
                  <c:v>15778</c:v>
                </c:pt>
                <c:pt idx="4620">
                  <c:v>15779</c:v>
                </c:pt>
                <c:pt idx="4621">
                  <c:v>15780</c:v>
                </c:pt>
                <c:pt idx="4622">
                  <c:v>15781</c:v>
                </c:pt>
                <c:pt idx="4623">
                  <c:v>15782</c:v>
                </c:pt>
                <c:pt idx="4624">
                  <c:v>15783</c:v>
                </c:pt>
                <c:pt idx="4625">
                  <c:v>15784</c:v>
                </c:pt>
                <c:pt idx="4626">
                  <c:v>15785</c:v>
                </c:pt>
                <c:pt idx="4627">
                  <c:v>15786</c:v>
                </c:pt>
                <c:pt idx="4628">
                  <c:v>15787</c:v>
                </c:pt>
                <c:pt idx="4629">
                  <c:v>15788</c:v>
                </c:pt>
                <c:pt idx="4630">
                  <c:v>15789</c:v>
                </c:pt>
                <c:pt idx="4631">
                  <c:v>15790</c:v>
                </c:pt>
                <c:pt idx="4632">
                  <c:v>15791</c:v>
                </c:pt>
                <c:pt idx="4633">
                  <c:v>15792</c:v>
                </c:pt>
                <c:pt idx="4634">
                  <c:v>15793</c:v>
                </c:pt>
                <c:pt idx="4635">
                  <c:v>15794</c:v>
                </c:pt>
                <c:pt idx="4636">
                  <c:v>15795</c:v>
                </c:pt>
                <c:pt idx="4637">
                  <c:v>15796</c:v>
                </c:pt>
                <c:pt idx="4638">
                  <c:v>15797</c:v>
                </c:pt>
                <c:pt idx="4639">
                  <c:v>15798</c:v>
                </c:pt>
                <c:pt idx="4640">
                  <c:v>15799</c:v>
                </c:pt>
                <c:pt idx="4641">
                  <c:v>15800</c:v>
                </c:pt>
                <c:pt idx="4642">
                  <c:v>15801</c:v>
                </c:pt>
                <c:pt idx="4643">
                  <c:v>15802</c:v>
                </c:pt>
                <c:pt idx="4644">
                  <c:v>15803</c:v>
                </c:pt>
                <c:pt idx="4645">
                  <c:v>15804</c:v>
                </c:pt>
                <c:pt idx="4646">
                  <c:v>15805</c:v>
                </c:pt>
                <c:pt idx="4647">
                  <c:v>15806</c:v>
                </c:pt>
                <c:pt idx="4648">
                  <c:v>15807</c:v>
                </c:pt>
                <c:pt idx="4649">
                  <c:v>15808</c:v>
                </c:pt>
                <c:pt idx="4650">
                  <c:v>15809</c:v>
                </c:pt>
                <c:pt idx="4651">
                  <c:v>15810</c:v>
                </c:pt>
                <c:pt idx="4652">
                  <c:v>15811</c:v>
                </c:pt>
                <c:pt idx="4653">
                  <c:v>15812</c:v>
                </c:pt>
                <c:pt idx="4654">
                  <c:v>15813</c:v>
                </c:pt>
                <c:pt idx="4655">
                  <c:v>15814</c:v>
                </c:pt>
                <c:pt idx="4656">
                  <c:v>15815</c:v>
                </c:pt>
                <c:pt idx="4657">
                  <c:v>15816</c:v>
                </c:pt>
                <c:pt idx="4658">
                  <c:v>15817</c:v>
                </c:pt>
                <c:pt idx="4659">
                  <c:v>15818</c:v>
                </c:pt>
                <c:pt idx="4660">
                  <c:v>15819</c:v>
                </c:pt>
                <c:pt idx="4661">
                  <c:v>15820</c:v>
                </c:pt>
                <c:pt idx="4662">
                  <c:v>15821</c:v>
                </c:pt>
                <c:pt idx="4663">
                  <c:v>15822</c:v>
                </c:pt>
                <c:pt idx="4664">
                  <c:v>15823</c:v>
                </c:pt>
                <c:pt idx="4665">
                  <c:v>15824</c:v>
                </c:pt>
                <c:pt idx="4666">
                  <c:v>15825</c:v>
                </c:pt>
                <c:pt idx="4667">
                  <c:v>15826</c:v>
                </c:pt>
                <c:pt idx="4668">
                  <c:v>15827</c:v>
                </c:pt>
                <c:pt idx="4669">
                  <c:v>15828</c:v>
                </c:pt>
                <c:pt idx="4670">
                  <c:v>15829</c:v>
                </c:pt>
                <c:pt idx="4671">
                  <c:v>15830</c:v>
                </c:pt>
                <c:pt idx="4672">
                  <c:v>15831</c:v>
                </c:pt>
                <c:pt idx="4673">
                  <c:v>15832</c:v>
                </c:pt>
                <c:pt idx="4674">
                  <c:v>15833</c:v>
                </c:pt>
                <c:pt idx="4675">
                  <c:v>15834</c:v>
                </c:pt>
                <c:pt idx="4676">
                  <c:v>15835</c:v>
                </c:pt>
                <c:pt idx="4677">
                  <c:v>15836</c:v>
                </c:pt>
                <c:pt idx="4678">
                  <c:v>15837</c:v>
                </c:pt>
                <c:pt idx="4679">
                  <c:v>15838</c:v>
                </c:pt>
                <c:pt idx="4680">
                  <c:v>15839</c:v>
                </c:pt>
                <c:pt idx="4681">
                  <c:v>15840</c:v>
                </c:pt>
                <c:pt idx="4682">
                  <c:v>15841</c:v>
                </c:pt>
                <c:pt idx="4683">
                  <c:v>15842</c:v>
                </c:pt>
                <c:pt idx="4684">
                  <c:v>15843</c:v>
                </c:pt>
                <c:pt idx="4685">
                  <c:v>15844</c:v>
                </c:pt>
                <c:pt idx="4686">
                  <c:v>15845</c:v>
                </c:pt>
                <c:pt idx="4687">
                  <c:v>15846</c:v>
                </c:pt>
                <c:pt idx="4688">
                  <c:v>15847</c:v>
                </c:pt>
                <c:pt idx="4689">
                  <c:v>15848</c:v>
                </c:pt>
                <c:pt idx="4690">
                  <c:v>15849</c:v>
                </c:pt>
                <c:pt idx="4691">
                  <c:v>15850</c:v>
                </c:pt>
                <c:pt idx="4692">
                  <c:v>15851</c:v>
                </c:pt>
                <c:pt idx="4693">
                  <c:v>15852</c:v>
                </c:pt>
                <c:pt idx="4694">
                  <c:v>15853</c:v>
                </c:pt>
                <c:pt idx="4695">
                  <c:v>15854</c:v>
                </c:pt>
                <c:pt idx="4696">
                  <c:v>15855</c:v>
                </c:pt>
                <c:pt idx="4697">
                  <c:v>15856</c:v>
                </c:pt>
                <c:pt idx="4698">
                  <c:v>15857</c:v>
                </c:pt>
                <c:pt idx="4699">
                  <c:v>15858</c:v>
                </c:pt>
                <c:pt idx="4700">
                  <c:v>15859</c:v>
                </c:pt>
                <c:pt idx="4701">
                  <c:v>15860</c:v>
                </c:pt>
                <c:pt idx="4702">
                  <c:v>15861</c:v>
                </c:pt>
                <c:pt idx="4703">
                  <c:v>15862</c:v>
                </c:pt>
                <c:pt idx="4704">
                  <c:v>15863</c:v>
                </c:pt>
                <c:pt idx="4705">
                  <c:v>15864</c:v>
                </c:pt>
                <c:pt idx="4706">
                  <c:v>15865</c:v>
                </c:pt>
                <c:pt idx="4707">
                  <c:v>15866</c:v>
                </c:pt>
                <c:pt idx="4708">
                  <c:v>15867</c:v>
                </c:pt>
                <c:pt idx="4709">
                  <c:v>15868</c:v>
                </c:pt>
                <c:pt idx="4710">
                  <c:v>15869</c:v>
                </c:pt>
                <c:pt idx="4711">
                  <c:v>15870</c:v>
                </c:pt>
                <c:pt idx="4712">
                  <c:v>15871</c:v>
                </c:pt>
                <c:pt idx="4713">
                  <c:v>15872</c:v>
                </c:pt>
                <c:pt idx="4714">
                  <c:v>15873</c:v>
                </c:pt>
                <c:pt idx="4715">
                  <c:v>15874</c:v>
                </c:pt>
                <c:pt idx="4716">
                  <c:v>15875</c:v>
                </c:pt>
                <c:pt idx="4717">
                  <c:v>15876</c:v>
                </c:pt>
                <c:pt idx="4718">
                  <c:v>15877</c:v>
                </c:pt>
                <c:pt idx="4719">
                  <c:v>15878</c:v>
                </c:pt>
                <c:pt idx="4720">
                  <c:v>15879</c:v>
                </c:pt>
                <c:pt idx="4721">
                  <c:v>15880</c:v>
                </c:pt>
                <c:pt idx="4722">
                  <c:v>15881</c:v>
                </c:pt>
                <c:pt idx="4723">
                  <c:v>15882</c:v>
                </c:pt>
                <c:pt idx="4724">
                  <c:v>15883</c:v>
                </c:pt>
                <c:pt idx="4725">
                  <c:v>15884</c:v>
                </c:pt>
                <c:pt idx="4726">
                  <c:v>15885</c:v>
                </c:pt>
                <c:pt idx="4727">
                  <c:v>15886</c:v>
                </c:pt>
                <c:pt idx="4728">
                  <c:v>15887</c:v>
                </c:pt>
                <c:pt idx="4729">
                  <c:v>15888</c:v>
                </c:pt>
                <c:pt idx="4730">
                  <c:v>15889</c:v>
                </c:pt>
                <c:pt idx="4731">
                  <c:v>15890</c:v>
                </c:pt>
                <c:pt idx="4732">
                  <c:v>15891</c:v>
                </c:pt>
                <c:pt idx="4733">
                  <c:v>15892</c:v>
                </c:pt>
                <c:pt idx="4734">
                  <c:v>15893</c:v>
                </c:pt>
                <c:pt idx="4735">
                  <c:v>15894</c:v>
                </c:pt>
                <c:pt idx="4736">
                  <c:v>15895</c:v>
                </c:pt>
                <c:pt idx="4737">
                  <c:v>15896</c:v>
                </c:pt>
                <c:pt idx="4738">
                  <c:v>15897</c:v>
                </c:pt>
                <c:pt idx="4739">
                  <c:v>15898</c:v>
                </c:pt>
                <c:pt idx="4740">
                  <c:v>15899</c:v>
                </c:pt>
                <c:pt idx="4741">
                  <c:v>15900</c:v>
                </c:pt>
                <c:pt idx="4742">
                  <c:v>15901</c:v>
                </c:pt>
                <c:pt idx="4743">
                  <c:v>15902</c:v>
                </c:pt>
                <c:pt idx="4744">
                  <c:v>15903</c:v>
                </c:pt>
                <c:pt idx="4745">
                  <c:v>15904</c:v>
                </c:pt>
                <c:pt idx="4746">
                  <c:v>15905</c:v>
                </c:pt>
                <c:pt idx="4747">
                  <c:v>15906</c:v>
                </c:pt>
                <c:pt idx="4748">
                  <c:v>15907</c:v>
                </c:pt>
                <c:pt idx="4749">
                  <c:v>15908</c:v>
                </c:pt>
                <c:pt idx="4750">
                  <c:v>15909</c:v>
                </c:pt>
                <c:pt idx="4751">
                  <c:v>15910</c:v>
                </c:pt>
                <c:pt idx="4752">
                  <c:v>15911</c:v>
                </c:pt>
                <c:pt idx="4753">
                  <c:v>15912</c:v>
                </c:pt>
                <c:pt idx="4754">
                  <c:v>15913</c:v>
                </c:pt>
                <c:pt idx="4755">
                  <c:v>15914</c:v>
                </c:pt>
                <c:pt idx="4756">
                  <c:v>15915</c:v>
                </c:pt>
                <c:pt idx="4757">
                  <c:v>15916</c:v>
                </c:pt>
                <c:pt idx="4758">
                  <c:v>15917</c:v>
                </c:pt>
                <c:pt idx="4759">
                  <c:v>15918</c:v>
                </c:pt>
                <c:pt idx="4760">
                  <c:v>15919</c:v>
                </c:pt>
                <c:pt idx="4761">
                  <c:v>15920</c:v>
                </c:pt>
                <c:pt idx="4762">
                  <c:v>15921</c:v>
                </c:pt>
                <c:pt idx="4763">
                  <c:v>15922</c:v>
                </c:pt>
                <c:pt idx="4764">
                  <c:v>15923</c:v>
                </c:pt>
                <c:pt idx="4765">
                  <c:v>15924</c:v>
                </c:pt>
                <c:pt idx="4766">
                  <c:v>15925</c:v>
                </c:pt>
                <c:pt idx="4767">
                  <c:v>15926</c:v>
                </c:pt>
                <c:pt idx="4768">
                  <c:v>15927</c:v>
                </c:pt>
                <c:pt idx="4769">
                  <c:v>15928</c:v>
                </c:pt>
                <c:pt idx="4770">
                  <c:v>15929</c:v>
                </c:pt>
                <c:pt idx="4771">
                  <c:v>15930</c:v>
                </c:pt>
                <c:pt idx="4772">
                  <c:v>15931</c:v>
                </c:pt>
                <c:pt idx="4773">
                  <c:v>15932</c:v>
                </c:pt>
                <c:pt idx="4774">
                  <c:v>15933</c:v>
                </c:pt>
                <c:pt idx="4775">
                  <c:v>15934</c:v>
                </c:pt>
                <c:pt idx="4776">
                  <c:v>15935</c:v>
                </c:pt>
                <c:pt idx="4777">
                  <c:v>15936</c:v>
                </c:pt>
                <c:pt idx="4778">
                  <c:v>15937</c:v>
                </c:pt>
                <c:pt idx="4779">
                  <c:v>15938</c:v>
                </c:pt>
                <c:pt idx="4780">
                  <c:v>15939</c:v>
                </c:pt>
                <c:pt idx="4781">
                  <c:v>15940</c:v>
                </c:pt>
                <c:pt idx="4782">
                  <c:v>15941</c:v>
                </c:pt>
                <c:pt idx="4783">
                  <c:v>15942</c:v>
                </c:pt>
                <c:pt idx="4784">
                  <c:v>15943</c:v>
                </c:pt>
                <c:pt idx="4785">
                  <c:v>15944</c:v>
                </c:pt>
                <c:pt idx="4786">
                  <c:v>15945</c:v>
                </c:pt>
                <c:pt idx="4787">
                  <c:v>15946</c:v>
                </c:pt>
                <c:pt idx="4788">
                  <c:v>15947</c:v>
                </c:pt>
                <c:pt idx="4789">
                  <c:v>15948</c:v>
                </c:pt>
                <c:pt idx="4790">
                  <c:v>15949</c:v>
                </c:pt>
                <c:pt idx="4791">
                  <c:v>15950</c:v>
                </c:pt>
                <c:pt idx="4792">
                  <c:v>15951</c:v>
                </c:pt>
                <c:pt idx="4793">
                  <c:v>15952</c:v>
                </c:pt>
                <c:pt idx="4794">
                  <c:v>15953</c:v>
                </c:pt>
                <c:pt idx="4795">
                  <c:v>15954</c:v>
                </c:pt>
                <c:pt idx="4796">
                  <c:v>15955</c:v>
                </c:pt>
                <c:pt idx="4797">
                  <c:v>15956</c:v>
                </c:pt>
                <c:pt idx="4798">
                  <c:v>15957</c:v>
                </c:pt>
                <c:pt idx="4799">
                  <c:v>15958</c:v>
                </c:pt>
                <c:pt idx="4800">
                  <c:v>15959</c:v>
                </c:pt>
                <c:pt idx="4801">
                  <c:v>15960</c:v>
                </c:pt>
                <c:pt idx="4802">
                  <c:v>15961</c:v>
                </c:pt>
                <c:pt idx="4803">
                  <c:v>15962</c:v>
                </c:pt>
                <c:pt idx="4804">
                  <c:v>15963</c:v>
                </c:pt>
                <c:pt idx="4805">
                  <c:v>15964</c:v>
                </c:pt>
                <c:pt idx="4806">
                  <c:v>15965</c:v>
                </c:pt>
                <c:pt idx="4807">
                  <c:v>15966</c:v>
                </c:pt>
                <c:pt idx="4808">
                  <c:v>15967</c:v>
                </c:pt>
                <c:pt idx="4809">
                  <c:v>15968</c:v>
                </c:pt>
                <c:pt idx="4810">
                  <c:v>15969</c:v>
                </c:pt>
                <c:pt idx="4811">
                  <c:v>15970</c:v>
                </c:pt>
                <c:pt idx="4812">
                  <c:v>15971</c:v>
                </c:pt>
                <c:pt idx="4813">
                  <c:v>15972</c:v>
                </c:pt>
                <c:pt idx="4814">
                  <c:v>15973</c:v>
                </c:pt>
                <c:pt idx="4815">
                  <c:v>15974</c:v>
                </c:pt>
                <c:pt idx="4816">
                  <c:v>15975</c:v>
                </c:pt>
                <c:pt idx="4817">
                  <c:v>15976</c:v>
                </c:pt>
                <c:pt idx="4818">
                  <c:v>15977</c:v>
                </c:pt>
                <c:pt idx="4819">
                  <c:v>15978</c:v>
                </c:pt>
                <c:pt idx="4820">
                  <c:v>15979</c:v>
                </c:pt>
                <c:pt idx="4821">
                  <c:v>15980</c:v>
                </c:pt>
                <c:pt idx="4822">
                  <c:v>15981</c:v>
                </c:pt>
                <c:pt idx="4823">
                  <c:v>15982</c:v>
                </c:pt>
                <c:pt idx="4824">
                  <c:v>15983</c:v>
                </c:pt>
                <c:pt idx="4825">
                  <c:v>15984</c:v>
                </c:pt>
                <c:pt idx="4826">
                  <c:v>15985</c:v>
                </c:pt>
                <c:pt idx="4827">
                  <c:v>15986</c:v>
                </c:pt>
                <c:pt idx="4828">
                  <c:v>15987</c:v>
                </c:pt>
                <c:pt idx="4829">
                  <c:v>15988</c:v>
                </c:pt>
                <c:pt idx="4830">
                  <c:v>15989</c:v>
                </c:pt>
                <c:pt idx="4831">
                  <c:v>15990</c:v>
                </c:pt>
                <c:pt idx="4832">
                  <c:v>15991</c:v>
                </c:pt>
                <c:pt idx="4833">
                  <c:v>15992</c:v>
                </c:pt>
                <c:pt idx="4834">
                  <c:v>15993</c:v>
                </c:pt>
                <c:pt idx="4835">
                  <c:v>15994</c:v>
                </c:pt>
                <c:pt idx="4836">
                  <c:v>15995</c:v>
                </c:pt>
                <c:pt idx="4837">
                  <c:v>15996</c:v>
                </c:pt>
                <c:pt idx="4838">
                  <c:v>15997</c:v>
                </c:pt>
                <c:pt idx="4839">
                  <c:v>15998</c:v>
                </c:pt>
                <c:pt idx="4840">
                  <c:v>15999</c:v>
                </c:pt>
                <c:pt idx="4841">
                  <c:v>16000</c:v>
                </c:pt>
                <c:pt idx="4842">
                  <c:v>16001</c:v>
                </c:pt>
                <c:pt idx="4843">
                  <c:v>16002</c:v>
                </c:pt>
                <c:pt idx="4844">
                  <c:v>16003</c:v>
                </c:pt>
                <c:pt idx="4845">
                  <c:v>16004</c:v>
                </c:pt>
                <c:pt idx="4846">
                  <c:v>16005</c:v>
                </c:pt>
                <c:pt idx="4847">
                  <c:v>16006</c:v>
                </c:pt>
                <c:pt idx="4848">
                  <c:v>16007</c:v>
                </c:pt>
                <c:pt idx="4849">
                  <c:v>16008</c:v>
                </c:pt>
                <c:pt idx="4850">
                  <c:v>16009</c:v>
                </c:pt>
                <c:pt idx="4851">
                  <c:v>16010</c:v>
                </c:pt>
                <c:pt idx="4852">
                  <c:v>16011</c:v>
                </c:pt>
                <c:pt idx="4853">
                  <c:v>16012</c:v>
                </c:pt>
                <c:pt idx="4854">
                  <c:v>16013</c:v>
                </c:pt>
                <c:pt idx="4855">
                  <c:v>16014</c:v>
                </c:pt>
                <c:pt idx="4856">
                  <c:v>16015</c:v>
                </c:pt>
                <c:pt idx="4857">
                  <c:v>16016</c:v>
                </c:pt>
                <c:pt idx="4858">
                  <c:v>16017</c:v>
                </c:pt>
                <c:pt idx="4859">
                  <c:v>16018</c:v>
                </c:pt>
                <c:pt idx="4860">
                  <c:v>16019</c:v>
                </c:pt>
                <c:pt idx="4861">
                  <c:v>16020</c:v>
                </c:pt>
                <c:pt idx="4862">
                  <c:v>16021</c:v>
                </c:pt>
                <c:pt idx="4863">
                  <c:v>16022</c:v>
                </c:pt>
                <c:pt idx="4864">
                  <c:v>16023</c:v>
                </c:pt>
                <c:pt idx="4865">
                  <c:v>16024</c:v>
                </c:pt>
                <c:pt idx="4866">
                  <c:v>16025</c:v>
                </c:pt>
                <c:pt idx="4867">
                  <c:v>16026</c:v>
                </c:pt>
                <c:pt idx="4868">
                  <c:v>16027</c:v>
                </c:pt>
                <c:pt idx="4869">
                  <c:v>16028</c:v>
                </c:pt>
                <c:pt idx="4870">
                  <c:v>16029</c:v>
                </c:pt>
                <c:pt idx="4871">
                  <c:v>16030</c:v>
                </c:pt>
                <c:pt idx="4872">
                  <c:v>16031</c:v>
                </c:pt>
                <c:pt idx="4873">
                  <c:v>16032</c:v>
                </c:pt>
                <c:pt idx="4874">
                  <c:v>16033</c:v>
                </c:pt>
                <c:pt idx="4875">
                  <c:v>16034</c:v>
                </c:pt>
                <c:pt idx="4876">
                  <c:v>16035</c:v>
                </c:pt>
                <c:pt idx="4877">
                  <c:v>16036</c:v>
                </c:pt>
                <c:pt idx="4878">
                  <c:v>16037</c:v>
                </c:pt>
                <c:pt idx="4879">
                  <c:v>16038</c:v>
                </c:pt>
                <c:pt idx="4880">
                  <c:v>16039</c:v>
                </c:pt>
                <c:pt idx="4881">
                  <c:v>16040</c:v>
                </c:pt>
                <c:pt idx="4882">
                  <c:v>16041</c:v>
                </c:pt>
                <c:pt idx="4883">
                  <c:v>16042</c:v>
                </c:pt>
                <c:pt idx="4884">
                  <c:v>16043</c:v>
                </c:pt>
                <c:pt idx="4885">
                  <c:v>16044</c:v>
                </c:pt>
                <c:pt idx="4886">
                  <c:v>16045</c:v>
                </c:pt>
                <c:pt idx="4887">
                  <c:v>16046</c:v>
                </c:pt>
                <c:pt idx="4888">
                  <c:v>16047</c:v>
                </c:pt>
                <c:pt idx="4889">
                  <c:v>16048</c:v>
                </c:pt>
                <c:pt idx="4890">
                  <c:v>16049</c:v>
                </c:pt>
                <c:pt idx="4891">
                  <c:v>16050</c:v>
                </c:pt>
                <c:pt idx="4892">
                  <c:v>16051</c:v>
                </c:pt>
                <c:pt idx="4893">
                  <c:v>16052</c:v>
                </c:pt>
                <c:pt idx="4894">
                  <c:v>16053</c:v>
                </c:pt>
                <c:pt idx="4895">
                  <c:v>16054</c:v>
                </c:pt>
                <c:pt idx="4896">
                  <c:v>16055</c:v>
                </c:pt>
                <c:pt idx="4897">
                  <c:v>16056</c:v>
                </c:pt>
                <c:pt idx="4898">
                  <c:v>16057</c:v>
                </c:pt>
                <c:pt idx="4899">
                  <c:v>16058</c:v>
                </c:pt>
                <c:pt idx="4900">
                  <c:v>16059</c:v>
                </c:pt>
                <c:pt idx="4901">
                  <c:v>16060</c:v>
                </c:pt>
                <c:pt idx="4902">
                  <c:v>16061</c:v>
                </c:pt>
                <c:pt idx="4903">
                  <c:v>16062</c:v>
                </c:pt>
                <c:pt idx="4904">
                  <c:v>16063</c:v>
                </c:pt>
                <c:pt idx="4905">
                  <c:v>16064</c:v>
                </c:pt>
                <c:pt idx="4906">
                  <c:v>16065</c:v>
                </c:pt>
                <c:pt idx="4907">
                  <c:v>16066</c:v>
                </c:pt>
                <c:pt idx="4908">
                  <c:v>16067</c:v>
                </c:pt>
                <c:pt idx="4909">
                  <c:v>16068</c:v>
                </c:pt>
                <c:pt idx="4910">
                  <c:v>16069</c:v>
                </c:pt>
                <c:pt idx="4911">
                  <c:v>16070</c:v>
                </c:pt>
                <c:pt idx="4912">
                  <c:v>16071</c:v>
                </c:pt>
                <c:pt idx="4913">
                  <c:v>16072</c:v>
                </c:pt>
                <c:pt idx="4914">
                  <c:v>16073</c:v>
                </c:pt>
                <c:pt idx="4915">
                  <c:v>16074</c:v>
                </c:pt>
                <c:pt idx="4916">
                  <c:v>16075</c:v>
                </c:pt>
                <c:pt idx="4917">
                  <c:v>16076</c:v>
                </c:pt>
                <c:pt idx="4918">
                  <c:v>16077</c:v>
                </c:pt>
                <c:pt idx="4919">
                  <c:v>16078</c:v>
                </c:pt>
                <c:pt idx="4920">
                  <c:v>16079</c:v>
                </c:pt>
                <c:pt idx="4921">
                  <c:v>16080</c:v>
                </c:pt>
                <c:pt idx="4922">
                  <c:v>16081</c:v>
                </c:pt>
                <c:pt idx="4923">
                  <c:v>16082</c:v>
                </c:pt>
                <c:pt idx="4924">
                  <c:v>16083</c:v>
                </c:pt>
                <c:pt idx="4925">
                  <c:v>16084</c:v>
                </c:pt>
                <c:pt idx="4926">
                  <c:v>16085</c:v>
                </c:pt>
                <c:pt idx="4927">
                  <c:v>16086</c:v>
                </c:pt>
                <c:pt idx="4928">
                  <c:v>16087</c:v>
                </c:pt>
                <c:pt idx="4929">
                  <c:v>16088</c:v>
                </c:pt>
                <c:pt idx="4930">
                  <c:v>16089</c:v>
                </c:pt>
                <c:pt idx="4931">
                  <c:v>16090</c:v>
                </c:pt>
                <c:pt idx="4932">
                  <c:v>16091</c:v>
                </c:pt>
                <c:pt idx="4933">
                  <c:v>16092</c:v>
                </c:pt>
                <c:pt idx="4934">
                  <c:v>16093</c:v>
                </c:pt>
                <c:pt idx="4935">
                  <c:v>16094</c:v>
                </c:pt>
                <c:pt idx="4936">
                  <c:v>16095</c:v>
                </c:pt>
                <c:pt idx="4937">
                  <c:v>16096</c:v>
                </c:pt>
                <c:pt idx="4938">
                  <c:v>16097</c:v>
                </c:pt>
                <c:pt idx="4939">
                  <c:v>16098</c:v>
                </c:pt>
                <c:pt idx="4940">
                  <c:v>16099</c:v>
                </c:pt>
                <c:pt idx="4941">
                  <c:v>16100</c:v>
                </c:pt>
                <c:pt idx="4942">
                  <c:v>16101</c:v>
                </c:pt>
                <c:pt idx="4943">
                  <c:v>16102</c:v>
                </c:pt>
                <c:pt idx="4944">
                  <c:v>16103</c:v>
                </c:pt>
                <c:pt idx="4945">
                  <c:v>16104</c:v>
                </c:pt>
                <c:pt idx="4946">
                  <c:v>16105</c:v>
                </c:pt>
                <c:pt idx="4947">
                  <c:v>16106</c:v>
                </c:pt>
                <c:pt idx="4948">
                  <c:v>16107</c:v>
                </c:pt>
                <c:pt idx="4949">
                  <c:v>16108</c:v>
                </c:pt>
                <c:pt idx="4950">
                  <c:v>16109</c:v>
                </c:pt>
                <c:pt idx="4951">
                  <c:v>16110</c:v>
                </c:pt>
                <c:pt idx="4952">
                  <c:v>16111</c:v>
                </c:pt>
                <c:pt idx="4953">
                  <c:v>16112</c:v>
                </c:pt>
                <c:pt idx="4954">
                  <c:v>16113</c:v>
                </c:pt>
                <c:pt idx="4955">
                  <c:v>16114</c:v>
                </c:pt>
                <c:pt idx="4956">
                  <c:v>16115</c:v>
                </c:pt>
                <c:pt idx="4957">
                  <c:v>16116</c:v>
                </c:pt>
                <c:pt idx="4958">
                  <c:v>16117</c:v>
                </c:pt>
                <c:pt idx="4959">
                  <c:v>16118</c:v>
                </c:pt>
                <c:pt idx="4960">
                  <c:v>16119</c:v>
                </c:pt>
                <c:pt idx="4961">
                  <c:v>16120</c:v>
                </c:pt>
                <c:pt idx="4962">
                  <c:v>16121</c:v>
                </c:pt>
                <c:pt idx="4963">
                  <c:v>16122</c:v>
                </c:pt>
                <c:pt idx="4964">
                  <c:v>16123</c:v>
                </c:pt>
                <c:pt idx="4965">
                  <c:v>16124</c:v>
                </c:pt>
                <c:pt idx="4966">
                  <c:v>16125</c:v>
                </c:pt>
                <c:pt idx="4967">
                  <c:v>16126</c:v>
                </c:pt>
                <c:pt idx="4968">
                  <c:v>16127</c:v>
                </c:pt>
                <c:pt idx="4969">
                  <c:v>16128</c:v>
                </c:pt>
                <c:pt idx="4970">
                  <c:v>16129</c:v>
                </c:pt>
                <c:pt idx="4971">
                  <c:v>16130</c:v>
                </c:pt>
                <c:pt idx="4972">
                  <c:v>16131</c:v>
                </c:pt>
                <c:pt idx="4973">
                  <c:v>16132</c:v>
                </c:pt>
                <c:pt idx="4974">
                  <c:v>16133</c:v>
                </c:pt>
                <c:pt idx="4975">
                  <c:v>16134</c:v>
                </c:pt>
                <c:pt idx="4976">
                  <c:v>16135</c:v>
                </c:pt>
                <c:pt idx="4977">
                  <c:v>16136</c:v>
                </c:pt>
                <c:pt idx="4978">
                  <c:v>16137</c:v>
                </c:pt>
                <c:pt idx="4979">
                  <c:v>16138</c:v>
                </c:pt>
                <c:pt idx="4980">
                  <c:v>16139</c:v>
                </c:pt>
                <c:pt idx="4981">
                  <c:v>16140</c:v>
                </c:pt>
                <c:pt idx="4982">
                  <c:v>16141</c:v>
                </c:pt>
                <c:pt idx="4983">
                  <c:v>16142</c:v>
                </c:pt>
                <c:pt idx="4984">
                  <c:v>16143</c:v>
                </c:pt>
                <c:pt idx="4985">
                  <c:v>16144</c:v>
                </c:pt>
                <c:pt idx="4986">
                  <c:v>16145</c:v>
                </c:pt>
                <c:pt idx="4987">
                  <c:v>16146</c:v>
                </c:pt>
                <c:pt idx="4988">
                  <c:v>16147</c:v>
                </c:pt>
                <c:pt idx="4989">
                  <c:v>16148</c:v>
                </c:pt>
                <c:pt idx="4990">
                  <c:v>16149</c:v>
                </c:pt>
                <c:pt idx="4991">
                  <c:v>16150</c:v>
                </c:pt>
                <c:pt idx="4992">
                  <c:v>16151</c:v>
                </c:pt>
                <c:pt idx="4993">
                  <c:v>16152</c:v>
                </c:pt>
                <c:pt idx="4994">
                  <c:v>16153</c:v>
                </c:pt>
                <c:pt idx="4995">
                  <c:v>16154</c:v>
                </c:pt>
                <c:pt idx="4996">
                  <c:v>16155</c:v>
                </c:pt>
                <c:pt idx="4997">
                  <c:v>16156</c:v>
                </c:pt>
                <c:pt idx="4998">
                  <c:v>16157</c:v>
                </c:pt>
                <c:pt idx="4999">
                  <c:v>16158</c:v>
                </c:pt>
                <c:pt idx="5000">
                  <c:v>16159</c:v>
                </c:pt>
                <c:pt idx="5001">
                  <c:v>16160</c:v>
                </c:pt>
                <c:pt idx="5002">
                  <c:v>16161</c:v>
                </c:pt>
                <c:pt idx="5003">
                  <c:v>16162</c:v>
                </c:pt>
                <c:pt idx="5004">
                  <c:v>16163</c:v>
                </c:pt>
                <c:pt idx="5005">
                  <c:v>16164</c:v>
                </c:pt>
                <c:pt idx="5006">
                  <c:v>16165</c:v>
                </c:pt>
                <c:pt idx="5007">
                  <c:v>16166</c:v>
                </c:pt>
                <c:pt idx="5008">
                  <c:v>16167</c:v>
                </c:pt>
                <c:pt idx="5009">
                  <c:v>16168</c:v>
                </c:pt>
                <c:pt idx="5010">
                  <c:v>16169</c:v>
                </c:pt>
                <c:pt idx="5011">
                  <c:v>16170</c:v>
                </c:pt>
                <c:pt idx="5012">
                  <c:v>16171</c:v>
                </c:pt>
                <c:pt idx="5013">
                  <c:v>16172</c:v>
                </c:pt>
                <c:pt idx="5014">
                  <c:v>16173</c:v>
                </c:pt>
                <c:pt idx="5015">
                  <c:v>16174</c:v>
                </c:pt>
                <c:pt idx="5016">
                  <c:v>16175</c:v>
                </c:pt>
                <c:pt idx="5017">
                  <c:v>16176</c:v>
                </c:pt>
                <c:pt idx="5018">
                  <c:v>16177</c:v>
                </c:pt>
                <c:pt idx="5019">
                  <c:v>16178</c:v>
                </c:pt>
                <c:pt idx="5020">
                  <c:v>16179</c:v>
                </c:pt>
                <c:pt idx="5021">
                  <c:v>16180</c:v>
                </c:pt>
                <c:pt idx="5022">
                  <c:v>16181</c:v>
                </c:pt>
                <c:pt idx="5023">
                  <c:v>16182</c:v>
                </c:pt>
                <c:pt idx="5024">
                  <c:v>16183</c:v>
                </c:pt>
                <c:pt idx="5025">
                  <c:v>16184</c:v>
                </c:pt>
                <c:pt idx="5026">
                  <c:v>16185</c:v>
                </c:pt>
                <c:pt idx="5027">
                  <c:v>16186</c:v>
                </c:pt>
                <c:pt idx="5028">
                  <c:v>16187</c:v>
                </c:pt>
                <c:pt idx="5029">
                  <c:v>16188</c:v>
                </c:pt>
                <c:pt idx="5030">
                  <c:v>16189</c:v>
                </c:pt>
                <c:pt idx="5031">
                  <c:v>16190</c:v>
                </c:pt>
                <c:pt idx="5032">
                  <c:v>16191</c:v>
                </c:pt>
                <c:pt idx="5033">
                  <c:v>16192</c:v>
                </c:pt>
                <c:pt idx="5034">
                  <c:v>16193</c:v>
                </c:pt>
                <c:pt idx="5035">
                  <c:v>16194</c:v>
                </c:pt>
                <c:pt idx="5036">
                  <c:v>16195</c:v>
                </c:pt>
                <c:pt idx="5037">
                  <c:v>16196</c:v>
                </c:pt>
                <c:pt idx="5038">
                  <c:v>16197</c:v>
                </c:pt>
                <c:pt idx="5039">
                  <c:v>16198</c:v>
                </c:pt>
                <c:pt idx="5040">
                  <c:v>16199</c:v>
                </c:pt>
                <c:pt idx="5041">
                  <c:v>16200</c:v>
                </c:pt>
                <c:pt idx="5042">
                  <c:v>16201</c:v>
                </c:pt>
                <c:pt idx="5043">
                  <c:v>16202</c:v>
                </c:pt>
                <c:pt idx="5044">
                  <c:v>16203</c:v>
                </c:pt>
                <c:pt idx="5045">
                  <c:v>16204</c:v>
                </c:pt>
                <c:pt idx="5046">
                  <c:v>16205</c:v>
                </c:pt>
                <c:pt idx="5047">
                  <c:v>16206</c:v>
                </c:pt>
                <c:pt idx="5048">
                  <c:v>16207</c:v>
                </c:pt>
                <c:pt idx="5049">
                  <c:v>16208</c:v>
                </c:pt>
                <c:pt idx="5050">
                  <c:v>16209</c:v>
                </c:pt>
                <c:pt idx="5051">
                  <c:v>16210</c:v>
                </c:pt>
                <c:pt idx="5052">
                  <c:v>16211</c:v>
                </c:pt>
                <c:pt idx="5053">
                  <c:v>16212</c:v>
                </c:pt>
                <c:pt idx="5054">
                  <c:v>16213</c:v>
                </c:pt>
                <c:pt idx="5055">
                  <c:v>16214</c:v>
                </c:pt>
                <c:pt idx="5056">
                  <c:v>16215</c:v>
                </c:pt>
                <c:pt idx="5057">
                  <c:v>16216</c:v>
                </c:pt>
                <c:pt idx="5058">
                  <c:v>16217</c:v>
                </c:pt>
                <c:pt idx="5059">
                  <c:v>16218</c:v>
                </c:pt>
                <c:pt idx="5060">
                  <c:v>16219</c:v>
                </c:pt>
                <c:pt idx="5061">
                  <c:v>16220</c:v>
                </c:pt>
                <c:pt idx="5062">
                  <c:v>16221</c:v>
                </c:pt>
                <c:pt idx="5063">
                  <c:v>16222</c:v>
                </c:pt>
                <c:pt idx="5064">
                  <c:v>16223</c:v>
                </c:pt>
                <c:pt idx="5065">
                  <c:v>16224</c:v>
                </c:pt>
                <c:pt idx="5066">
                  <c:v>16225</c:v>
                </c:pt>
                <c:pt idx="5067">
                  <c:v>16226</c:v>
                </c:pt>
                <c:pt idx="5068">
                  <c:v>16227</c:v>
                </c:pt>
                <c:pt idx="5069">
                  <c:v>16228</c:v>
                </c:pt>
                <c:pt idx="5070">
                  <c:v>16229</c:v>
                </c:pt>
                <c:pt idx="5071">
                  <c:v>16230</c:v>
                </c:pt>
                <c:pt idx="5072">
                  <c:v>16231</c:v>
                </c:pt>
                <c:pt idx="5073">
                  <c:v>16232</c:v>
                </c:pt>
                <c:pt idx="5074">
                  <c:v>16233</c:v>
                </c:pt>
                <c:pt idx="5075">
                  <c:v>16234</c:v>
                </c:pt>
                <c:pt idx="5076">
                  <c:v>16235</c:v>
                </c:pt>
                <c:pt idx="5077">
                  <c:v>16236</c:v>
                </c:pt>
                <c:pt idx="5078">
                  <c:v>16237</c:v>
                </c:pt>
                <c:pt idx="5079">
                  <c:v>16238</c:v>
                </c:pt>
                <c:pt idx="5080">
                  <c:v>16239</c:v>
                </c:pt>
                <c:pt idx="5081">
                  <c:v>16240</c:v>
                </c:pt>
                <c:pt idx="5082">
                  <c:v>16241</c:v>
                </c:pt>
                <c:pt idx="5083">
                  <c:v>16242</c:v>
                </c:pt>
                <c:pt idx="5084">
                  <c:v>16243</c:v>
                </c:pt>
                <c:pt idx="5085">
                  <c:v>16244</c:v>
                </c:pt>
                <c:pt idx="5086">
                  <c:v>16245</c:v>
                </c:pt>
                <c:pt idx="5087">
                  <c:v>16246</c:v>
                </c:pt>
                <c:pt idx="5088">
                  <c:v>16247</c:v>
                </c:pt>
                <c:pt idx="5089">
                  <c:v>16248</c:v>
                </c:pt>
                <c:pt idx="5090">
                  <c:v>16249</c:v>
                </c:pt>
                <c:pt idx="5091">
                  <c:v>16250</c:v>
                </c:pt>
                <c:pt idx="5092">
                  <c:v>16251</c:v>
                </c:pt>
                <c:pt idx="5093">
                  <c:v>16252</c:v>
                </c:pt>
                <c:pt idx="5094">
                  <c:v>16253</c:v>
                </c:pt>
                <c:pt idx="5095">
                  <c:v>16254</c:v>
                </c:pt>
                <c:pt idx="5096">
                  <c:v>16255</c:v>
                </c:pt>
                <c:pt idx="5097">
                  <c:v>16256</c:v>
                </c:pt>
                <c:pt idx="5098">
                  <c:v>16257</c:v>
                </c:pt>
                <c:pt idx="5099">
                  <c:v>16258</c:v>
                </c:pt>
                <c:pt idx="5100">
                  <c:v>16259</c:v>
                </c:pt>
                <c:pt idx="5101">
                  <c:v>16260</c:v>
                </c:pt>
                <c:pt idx="5102">
                  <c:v>16261</c:v>
                </c:pt>
                <c:pt idx="5103">
                  <c:v>16262</c:v>
                </c:pt>
                <c:pt idx="5104">
                  <c:v>16263</c:v>
                </c:pt>
                <c:pt idx="5105">
                  <c:v>16264</c:v>
                </c:pt>
                <c:pt idx="5106">
                  <c:v>16265</c:v>
                </c:pt>
                <c:pt idx="5107">
                  <c:v>16266</c:v>
                </c:pt>
                <c:pt idx="5108">
                  <c:v>16267</c:v>
                </c:pt>
                <c:pt idx="5109">
                  <c:v>16268</c:v>
                </c:pt>
                <c:pt idx="5110">
                  <c:v>16269</c:v>
                </c:pt>
                <c:pt idx="5111">
                  <c:v>16270</c:v>
                </c:pt>
                <c:pt idx="5112">
                  <c:v>16271</c:v>
                </c:pt>
                <c:pt idx="5113">
                  <c:v>16272</c:v>
                </c:pt>
                <c:pt idx="5114">
                  <c:v>16273</c:v>
                </c:pt>
                <c:pt idx="5115">
                  <c:v>16274</c:v>
                </c:pt>
                <c:pt idx="5116">
                  <c:v>16275</c:v>
                </c:pt>
                <c:pt idx="5117">
                  <c:v>16276</c:v>
                </c:pt>
                <c:pt idx="5118">
                  <c:v>16277</c:v>
                </c:pt>
                <c:pt idx="5119">
                  <c:v>16278</c:v>
                </c:pt>
                <c:pt idx="5120">
                  <c:v>16279</c:v>
                </c:pt>
                <c:pt idx="5121">
                  <c:v>16280</c:v>
                </c:pt>
                <c:pt idx="5122">
                  <c:v>16281</c:v>
                </c:pt>
                <c:pt idx="5123">
                  <c:v>16282</c:v>
                </c:pt>
                <c:pt idx="5124">
                  <c:v>16283</c:v>
                </c:pt>
                <c:pt idx="5125">
                  <c:v>16284</c:v>
                </c:pt>
                <c:pt idx="5126">
                  <c:v>16285</c:v>
                </c:pt>
                <c:pt idx="5127">
                  <c:v>16286</c:v>
                </c:pt>
                <c:pt idx="5128">
                  <c:v>16287</c:v>
                </c:pt>
                <c:pt idx="5129">
                  <c:v>16288</c:v>
                </c:pt>
                <c:pt idx="5130">
                  <c:v>16289</c:v>
                </c:pt>
                <c:pt idx="5131">
                  <c:v>16290</c:v>
                </c:pt>
                <c:pt idx="5132">
                  <c:v>16291</c:v>
                </c:pt>
                <c:pt idx="5133">
                  <c:v>16292</c:v>
                </c:pt>
                <c:pt idx="5134">
                  <c:v>16293</c:v>
                </c:pt>
                <c:pt idx="5135">
                  <c:v>16294</c:v>
                </c:pt>
                <c:pt idx="5136">
                  <c:v>16295</c:v>
                </c:pt>
                <c:pt idx="5137">
                  <c:v>16296</c:v>
                </c:pt>
                <c:pt idx="5138">
                  <c:v>16297</c:v>
                </c:pt>
                <c:pt idx="5139">
                  <c:v>16298</c:v>
                </c:pt>
                <c:pt idx="5140">
                  <c:v>16299</c:v>
                </c:pt>
                <c:pt idx="5141">
                  <c:v>16300</c:v>
                </c:pt>
                <c:pt idx="5142">
                  <c:v>16301</c:v>
                </c:pt>
                <c:pt idx="5143">
                  <c:v>16302</c:v>
                </c:pt>
                <c:pt idx="5144">
                  <c:v>16303</c:v>
                </c:pt>
                <c:pt idx="5145">
                  <c:v>16304</c:v>
                </c:pt>
                <c:pt idx="5146">
                  <c:v>16305</c:v>
                </c:pt>
                <c:pt idx="5147">
                  <c:v>16306</c:v>
                </c:pt>
                <c:pt idx="5148">
                  <c:v>16307</c:v>
                </c:pt>
                <c:pt idx="5149">
                  <c:v>16308</c:v>
                </c:pt>
                <c:pt idx="5150">
                  <c:v>16309</c:v>
                </c:pt>
                <c:pt idx="5151">
                  <c:v>16310</c:v>
                </c:pt>
                <c:pt idx="5152">
                  <c:v>16311</c:v>
                </c:pt>
                <c:pt idx="5153">
                  <c:v>16312</c:v>
                </c:pt>
                <c:pt idx="5154">
                  <c:v>16313</c:v>
                </c:pt>
                <c:pt idx="5155">
                  <c:v>16314</c:v>
                </c:pt>
                <c:pt idx="5156">
                  <c:v>16315</c:v>
                </c:pt>
                <c:pt idx="5157">
                  <c:v>16316</c:v>
                </c:pt>
                <c:pt idx="5158">
                  <c:v>16317</c:v>
                </c:pt>
                <c:pt idx="5159">
                  <c:v>16318</c:v>
                </c:pt>
                <c:pt idx="5160">
                  <c:v>16319</c:v>
                </c:pt>
                <c:pt idx="5161">
                  <c:v>16320</c:v>
                </c:pt>
                <c:pt idx="5162">
                  <c:v>16321</c:v>
                </c:pt>
                <c:pt idx="5163">
                  <c:v>16322</c:v>
                </c:pt>
                <c:pt idx="5164">
                  <c:v>16323</c:v>
                </c:pt>
                <c:pt idx="5165">
                  <c:v>16324</c:v>
                </c:pt>
                <c:pt idx="5166">
                  <c:v>16325</c:v>
                </c:pt>
                <c:pt idx="5167">
                  <c:v>16326</c:v>
                </c:pt>
                <c:pt idx="5168">
                  <c:v>16327</c:v>
                </c:pt>
                <c:pt idx="5169">
                  <c:v>16328</c:v>
                </c:pt>
                <c:pt idx="5170">
                  <c:v>16329</c:v>
                </c:pt>
                <c:pt idx="5171">
                  <c:v>16330</c:v>
                </c:pt>
                <c:pt idx="5172">
                  <c:v>16331</c:v>
                </c:pt>
                <c:pt idx="5173">
                  <c:v>16332</c:v>
                </c:pt>
                <c:pt idx="5174">
                  <c:v>16333</c:v>
                </c:pt>
                <c:pt idx="5175">
                  <c:v>16334</c:v>
                </c:pt>
                <c:pt idx="5176">
                  <c:v>16335</c:v>
                </c:pt>
                <c:pt idx="5177">
                  <c:v>16336</c:v>
                </c:pt>
                <c:pt idx="5178">
                  <c:v>16337</c:v>
                </c:pt>
                <c:pt idx="5179">
                  <c:v>16338</c:v>
                </c:pt>
                <c:pt idx="5180">
                  <c:v>16339</c:v>
                </c:pt>
                <c:pt idx="5181">
                  <c:v>16340</c:v>
                </c:pt>
                <c:pt idx="5182">
                  <c:v>16341</c:v>
                </c:pt>
                <c:pt idx="5183">
                  <c:v>16342</c:v>
                </c:pt>
                <c:pt idx="5184">
                  <c:v>16343</c:v>
                </c:pt>
                <c:pt idx="5185">
                  <c:v>16344</c:v>
                </c:pt>
                <c:pt idx="5186">
                  <c:v>16345</c:v>
                </c:pt>
                <c:pt idx="5187">
                  <c:v>16346</c:v>
                </c:pt>
                <c:pt idx="5188">
                  <c:v>16347</c:v>
                </c:pt>
                <c:pt idx="5189">
                  <c:v>16348</c:v>
                </c:pt>
                <c:pt idx="5190">
                  <c:v>16349</c:v>
                </c:pt>
                <c:pt idx="5191">
                  <c:v>16350</c:v>
                </c:pt>
                <c:pt idx="5192">
                  <c:v>16351</c:v>
                </c:pt>
                <c:pt idx="5193">
                  <c:v>16352</c:v>
                </c:pt>
                <c:pt idx="5194">
                  <c:v>16353</c:v>
                </c:pt>
                <c:pt idx="5195">
                  <c:v>16354</c:v>
                </c:pt>
                <c:pt idx="5196">
                  <c:v>16355</c:v>
                </c:pt>
                <c:pt idx="5197">
                  <c:v>16356</c:v>
                </c:pt>
                <c:pt idx="5198">
                  <c:v>16357</c:v>
                </c:pt>
                <c:pt idx="5199">
                  <c:v>16358</c:v>
                </c:pt>
                <c:pt idx="5200">
                  <c:v>16359</c:v>
                </c:pt>
                <c:pt idx="5201">
                  <c:v>16360</c:v>
                </c:pt>
                <c:pt idx="5202">
                  <c:v>16361</c:v>
                </c:pt>
                <c:pt idx="5203">
                  <c:v>16362</c:v>
                </c:pt>
                <c:pt idx="5204">
                  <c:v>16363</c:v>
                </c:pt>
                <c:pt idx="5205">
                  <c:v>16364</c:v>
                </c:pt>
                <c:pt idx="5206">
                  <c:v>16365</c:v>
                </c:pt>
                <c:pt idx="5207">
                  <c:v>16366</c:v>
                </c:pt>
                <c:pt idx="5208">
                  <c:v>16367</c:v>
                </c:pt>
                <c:pt idx="5209">
                  <c:v>16368</c:v>
                </c:pt>
                <c:pt idx="5210">
                  <c:v>16369</c:v>
                </c:pt>
                <c:pt idx="5211">
                  <c:v>16370</c:v>
                </c:pt>
                <c:pt idx="5212">
                  <c:v>16371</c:v>
                </c:pt>
                <c:pt idx="5213">
                  <c:v>16372</c:v>
                </c:pt>
                <c:pt idx="5214">
                  <c:v>16373</c:v>
                </c:pt>
                <c:pt idx="5215">
                  <c:v>16374</c:v>
                </c:pt>
                <c:pt idx="5216">
                  <c:v>16375</c:v>
                </c:pt>
                <c:pt idx="5217">
                  <c:v>16376</c:v>
                </c:pt>
                <c:pt idx="5218">
                  <c:v>16377</c:v>
                </c:pt>
                <c:pt idx="5219">
                  <c:v>16378</c:v>
                </c:pt>
                <c:pt idx="5220">
                  <c:v>16379</c:v>
                </c:pt>
                <c:pt idx="5221">
                  <c:v>16380</c:v>
                </c:pt>
                <c:pt idx="5222">
                  <c:v>16381</c:v>
                </c:pt>
                <c:pt idx="5223">
                  <c:v>16382</c:v>
                </c:pt>
                <c:pt idx="5224">
                  <c:v>16383</c:v>
                </c:pt>
                <c:pt idx="5225">
                  <c:v>16384</c:v>
                </c:pt>
                <c:pt idx="5226">
                  <c:v>16385</c:v>
                </c:pt>
                <c:pt idx="5227">
                  <c:v>16386</c:v>
                </c:pt>
                <c:pt idx="5228">
                  <c:v>16387</c:v>
                </c:pt>
                <c:pt idx="5229">
                  <c:v>16388</c:v>
                </c:pt>
                <c:pt idx="5230">
                  <c:v>16389</c:v>
                </c:pt>
                <c:pt idx="5231">
                  <c:v>16390</c:v>
                </c:pt>
                <c:pt idx="5232">
                  <c:v>16391</c:v>
                </c:pt>
                <c:pt idx="5233">
                  <c:v>16392</c:v>
                </c:pt>
                <c:pt idx="5234">
                  <c:v>16393</c:v>
                </c:pt>
                <c:pt idx="5235">
                  <c:v>16394</c:v>
                </c:pt>
                <c:pt idx="5236">
                  <c:v>16395</c:v>
                </c:pt>
                <c:pt idx="5237">
                  <c:v>16396</c:v>
                </c:pt>
                <c:pt idx="5238">
                  <c:v>16397</c:v>
                </c:pt>
                <c:pt idx="5239">
                  <c:v>16398</c:v>
                </c:pt>
                <c:pt idx="5240">
                  <c:v>16399</c:v>
                </c:pt>
                <c:pt idx="5241">
                  <c:v>16400</c:v>
                </c:pt>
                <c:pt idx="5242">
                  <c:v>16401</c:v>
                </c:pt>
                <c:pt idx="5243">
                  <c:v>16402</c:v>
                </c:pt>
                <c:pt idx="5244">
                  <c:v>16403</c:v>
                </c:pt>
                <c:pt idx="5245">
                  <c:v>16404</c:v>
                </c:pt>
                <c:pt idx="5246">
                  <c:v>16405</c:v>
                </c:pt>
                <c:pt idx="5247">
                  <c:v>16406</c:v>
                </c:pt>
                <c:pt idx="5248">
                  <c:v>16407</c:v>
                </c:pt>
                <c:pt idx="5249">
                  <c:v>16408</c:v>
                </c:pt>
                <c:pt idx="5250">
                  <c:v>16409</c:v>
                </c:pt>
                <c:pt idx="5251">
                  <c:v>16410</c:v>
                </c:pt>
                <c:pt idx="5252">
                  <c:v>16411</c:v>
                </c:pt>
                <c:pt idx="5253">
                  <c:v>16412</c:v>
                </c:pt>
                <c:pt idx="5254">
                  <c:v>16413</c:v>
                </c:pt>
                <c:pt idx="5255">
                  <c:v>16414</c:v>
                </c:pt>
                <c:pt idx="5256">
                  <c:v>16415</c:v>
                </c:pt>
                <c:pt idx="5257">
                  <c:v>16416</c:v>
                </c:pt>
                <c:pt idx="5258">
                  <c:v>16417</c:v>
                </c:pt>
                <c:pt idx="5259">
                  <c:v>16418</c:v>
                </c:pt>
                <c:pt idx="5260">
                  <c:v>16419</c:v>
                </c:pt>
                <c:pt idx="5261">
                  <c:v>16420</c:v>
                </c:pt>
                <c:pt idx="5262">
                  <c:v>16421</c:v>
                </c:pt>
                <c:pt idx="5263">
                  <c:v>16422</c:v>
                </c:pt>
                <c:pt idx="5264">
                  <c:v>16423</c:v>
                </c:pt>
                <c:pt idx="5265">
                  <c:v>16424</c:v>
                </c:pt>
                <c:pt idx="5266">
                  <c:v>16425</c:v>
                </c:pt>
                <c:pt idx="5267">
                  <c:v>16426</c:v>
                </c:pt>
                <c:pt idx="5268">
                  <c:v>16427</c:v>
                </c:pt>
                <c:pt idx="5269">
                  <c:v>16428</c:v>
                </c:pt>
                <c:pt idx="5270">
                  <c:v>16429</c:v>
                </c:pt>
                <c:pt idx="5271">
                  <c:v>16430</c:v>
                </c:pt>
                <c:pt idx="5272">
                  <c:v>16431</c:v>
                </c:pt>
                <c:pt idx="5273">
                  <c:v>16432</c:v>
                </c:pt>
                <c:pt idx="5274">
                  <c:v>16433</c:v>
                </c:pt>
                <c:pt idx="5275">
                  <c:v>16434</c:v>
                </c:pt>
                <c:pt idx="5276">
                  <c:v>16435</c:v>
                </c:pt>
                <c:pt idx="5277">
                  <c:v>16436</c:v>
                </c:pt>
                <c:pt idx="5278">
                  <c:v>16437</c:v>
                </c:pt>
                <c:pt idx="5279">
                  <c:v>16438</c:v>
                </c:pt>
                <c:pt idx="5280">
                  <c:v>16439</c:v>
                </c:pt>
                <c:pt idx="5281">
                  <c:v>16440</c:v>
                </c:pt>
                <c:pt idx="5282">
                  <c:v>16441</c:v>
                </c:pt>
                <c:pt idx="5283">
                  <c:v>16442</c:v>
                </c:pt>
                <c:pt idx="5284">
                  <c:v>16443</c:v>
                </c:pt>
                <c:pt idx="5285">
                  <c:v>16444</c:v>
                </c:pt>
                <c:pt idx="5286">
                  <c:v>16445</c:v>
                </c:pt>
                <c:pt idx="5287">
                  <c:v>16446</c:v>
                </c:pt>
                <c:pt idx="5288">
                  <c:v>16447</c:v>
                </c:pt>
                <c:pt idx="5289">
                  <c:v>16448</c:v>
                </c:pt>
                <c:pt idx="5290">
                  <c:v>16449</c:v>
                </c:pt>
                <c:pt idx="5291">
                  <c:v>16450</c:v>
                </c:pt>
                <c:pt idx="5292">
                  <c:v>16451</c:v>
                </c:pt>
                <c:pt idx="5293">
                  <c:v>16452</c:v>
                </c:pt>
                <c:pt idx="5294">
                  <c:v>16453</c:v>
                </c:pt>
                <c:pt idx="5295">
                  <c:v>16454</c:v>
                </c:pt>
                <c:pt idx="5296">
                  <c:v>16455</c:v>
                </c:pt>
                <c:pt idx="5297">
                  <c:v>16456</c:v>
                </c:pt>
                <c:pt idx="5298">
                  <c:v>16457</c:v>
                </c:pt>
                <c:pt idx="5299">
                  <c:v>16458</c:v>
                </c:pt>
                <c:pt idx="5300">
                  <c:v>16459</c:v>
                </c:pt>
                <c:pt idx="5301">
                  <c:v>16460</c:v>
                </c:pt>
                <c:pt idx="5302">
                  <c:v>16461</c:v>
                </c:pt>
                <c:pt idx="5303">
                  <c:v>16462</c:v>
                </c:pt>
                <c:pt idx="5304">
                  <c:v>16463</c:v>
                </c:pt>
                <c:pt idx="5305">
                  <c:v>16464</c:v>
                </c:pt>
                <c:pt idx="5306">
                  <c:v>16465</c:v>
                </c:pt>
                <c:pt idx="5307">
                  <c:v>16466</c:v>
                </c:pt>
                <c:pt idx="5308">
                  <c:v>16467</c:v>
                </c:pt>
                <c:pt idx="5309">
                  <c:v>16468</c:v>
                </c:pt>
                <c:pt idx="5310">
                  <c:v>16469</c:v>
                </c:pt>
                <c:pt idx="5311">
                  <c:v>16470</c:v>
                </c:pt>
                <c:pt idx="5312">
                  <c:v>16471</c:v>
                </c:pt>
                <c:pt idx="5313">
                  <c:v>16472</c:v>
                </c:pt>
                <c:pt idx="5314">
                  <c:v>16473</c:v>
                </c:pt>
                <c:pt idx="5315">
                  <c:v>16474</c:v>
                </c:pt>
                <c:pt idx="5316">
                  <c:v>16475</c:v>
                </c:pt>
                <c:pt idx="5317">
                  <c:v>16476</c:v>
                </c:pt>
                <c:pt idx="5318">
                  <c:v>16477</c:v>
                </c:pt>
                <c:pt idx="5319">
                  <c:v>16478</c:v>
                </c:pt>
                <c:pt idx="5320">
                  <c:v>16479</c:v>
                </c:pt>
                <c:pt idx="5321">
                  <c:v>16480</c:v>
                </c:pt>
                <c:pt idx="5322">
                  <c:v>16481</c:v>
                </c:pt>
                <c:pt idx="5323">
                  <c:v>16482</c:v>
                </c:pt>
                <c:pt idx="5324">
                  <c:v>16483</c:v>
                </c:pt>
                <c:pt idx="5325">
                  <c:v>16484</c:v>
                </c:pt>
                <c:pt idx="5326">
                  <c:v>16485</c:v>
                </c:pt>
                <c:pt idx="5327">
                  <c:v>16486</c:v>
                </c:pt>
                <c:pt idx="5328">
                  <c:v>16487</c:v>
                </c:pt>
                <c:pt idx="5329">
                  <c:v>16488</c:v>
                </c:pt>
                <c:pt idx="5330">
                  <c:v>16489</c:v>
                </c:pt>
                <c:pt idx="5331">
                  <c:v>16490</c:v>
                </c:pt>
                <c:pt idx="5332">
                  <c:v>16491</c:v>
                </c:pt>
                <c:pt idx="5333">
                  <c:v>16492</c:v>
                </c:pt>
                <c:pt idx="5334">
                  <c:v>16493</c:v>
                </c:pt>
                <c:pt idx="5335">
                  <c:v>16494</c:v>
                </c:pt>
                <c:pt idx="5336">
                  <c:v>16495</c:v>
                </c:pt>
                <c:pt idx="5337">
                  <c:v>16496</c:v>
                </c:pt>
                <c:pt idx="5338">
                  <c:v>16497</c:v>
                </c:pt>
                <c:pt idx="5339">
                  <c:v>16498</c:v>
                </c:pt>
                <c:pt idx="5340">
                  <c:v>16499</c:v>
                </c:pt>
                <c:pt idx="5341">
                  <c:v>16500</c:v>
                </c:pt>
                <c:pt idx="5342">
                  <c:v>16501</c:v>
                </c:pt>
                <c:pt idx="5343">
                  <c:v>16502</c:v>
                </c:pt>
                <c:pt idx="5344">
                  <c:v>16503</c:v>
                </c:pt>
                <c:pt idx="5345">
                  <c:v>16504</c:v>
                </c:pt>
                <c:pt idx="5346">
                  <c:v>16505</c:v>
                </c:pt>
                <c:pt idx="5347">
                  <c:v>16506</c:v>
                </c:pt>
                <c:pt idx="5348">
                  <c:v>16507</c:v>
                </c:pt>
                <c:pt idx="5349">
                  <c:v>16508</c:v>
                </c:pt>
                <c:pt idx="5350">
                  <c:v>16509</c:v>
                </c:pt>
                <c:pt idx="5351">
                  <c:v>16510</c:v>
                </c:pt>
                <c:pt idx="5352">
                  <c:v>16511</c:v>
                </c:pt>
                <c:pt idx="5353">
                  <c:v>16512</c:v>
                </c:pt>
                <c:pt idx="5354">
                  <c:v>16513</c:v>
                </c:pt>
                <c:pt idx="5355">
                  <c:v>16514</c:v>
                </c:pt>
                <c:pt idx="5356">
                  <c:v>16515</c:v>
                </c:pt>
                <c:pt idx="5357">
                  <c:v>16516</c:v>
                </c:pt>
                <c:pt idx="5358">
                  <c:v>16517</c:v>
                </c:pt>
                <c:pt idx="5359">
                  <c:v>16518</c:v>
                </c:pt>
                <c:pt idx="5360">
                  <c:v>16519</c:v>
                </c:pt>
                <c:pt idx="5361">
                  <c:v>16520</c:v>
                </c:pt>
                <c:pt idx="5362">
                  <c:v>16521</c:v>
                </c:pt>
                <c:pt idx="5363">
                  <c:v>16522</c:v>
                </c:pt>
                <c:pt idx="5364">
                  <c:v>16523</c:v>
                </c:pt>
                <c:pt idx="5365">
                  <c:v>16524</c:v>
                </c:pt>
                <c:pt idx="5366">
                  <c:v>16525</c:v>
                </c:pt>
                <c:pt idx="5367">
                  <c:v>16526</c:v>
                </c:pt>
                <c:pt idx="5368">
                  <c:v>16527</c:v>
                </c:pt>
                <c:pt idx="5369">
                  <c:v>16528</c:v>
                </c:pt>
                <c:pt idx="5370">
                  <c:v>16529</c:v>
                </c:pt>
                <c:pt idx="5371">
                  <c:v>16530</c:v>
                </c:pt>
                <c:pt idx="5372">
                  <c:v>16531</c:v>
                </c:pt>
                <c:pt idx="5373">
                  <c:v>16532</c:v>
                </c:pt>
                <c:pt idx="5374">
                  <c:v>16533</c:v>
                </c:pt>
                <c:pt idx="5375">
                  <c:v>16534</c:v>
                </c:pt>
                <c:pt idx="5376">
                  <c:v>16535</c:v>
                </c:pt>
                <c:pt idx="5377">
                  <c:v>16536</c:v>
                </c:pt>
                <c:pt idx="5378">
                  <c:v>16537</c:v>
                </c:pt>
                <c:pt idx="5379">
                  <c:v>16538</c:v>
                </c:pt>
                <c:pt idx="5380">
                  <c:v>16539</c:v>
                </c:pt>
                <c:pt idx="5381">
                  <c:v>16540</c:v>
                </c:pt>
                <c:pt idx="5382">
                  <c:v>16541</c:v>
                </c:pt>
                <c:pt idx="5383">
                  <c:v>16542</c:v>
                </c:pt>
                <c:pt idx="5384">
                  <c:v>16543</c:v>
                </c:pt>
                <c:pt idx="5385">
                  <c:v>16544</c:v>
                </c:pt>
                <c:pt idx="5386">
                  <c:v>16545</c:v>
                </c:pt>
                <c:pt idx="5387">
                  <c:v>16546</c:v>
                </c:pt>
                <c:pt idx="5388">
                  <c:v>16547</c:v>
                </c:pt>
                <c:pt idx="5389">
                  <c:v>16548</c:v>
                </c:pt>
                <c:pt idx="5390">
                  <c:v>16549</c:v>
                </c:pt>
                <c:pt idx="5391">
                  <c:v>16550</c:v>
                </c:pt>
                <c:pt idx="5392">
                  <c:v>16551</c:v>
                </c:pt>
                <c:pt idx="5393">
                  <c:v>16552</c:v>
                </c:pt>
                <c:pt idx="5394">
                  <c:v>16553</c:v>
                </c:pt>
                <c:pt idx="5395">
                  <c:v>16554</c:v>
                </c:pt>
                <c:pt idx="5396">
                  <c:v>16555</c:v>
                </c:pt>
                <c:pt idx="5397">
                  <c:v>16556</c:v>
                </c:pt>
                <c:pt idx="5398">
                  <c:v>16557</c:v>
                </c:pt>
                <c:pt idx="5399">
                  <c:v>16558</c:v>
                </c:pt>
                <c:pt idx="5400">
                  <c:v>16559</c:v>
                </c:pt>
                <c:pt idx="5401">
                  <c:v>16560</c:v>
                </c:pt>
                <c:pt idx="5402">
                  <c:v>16561</c:v>
                </c:pt>
                <c:pt idx="5403">
                  <c:v>16562</c:v>
                </c:pt>
                <c:pt idx="5404">
                  <c:v>16563</c:v>
                </c:pt>
                <c:pt idx="5405">
                  <c:v>16564</c:v>
                </c:pt>
                <c:pt idx="5406">
                  <c:v>16565</c:v>
                </c:pt>
                <c:pt idx="5407">
                  <c:v>16566</c:v>
                </c:pt>
                <c:pt idx="5408">
                  <c:v>16567</c:v>
                </c:pt>
                <c:pt idx="5409">
                  <c:v>16568</c:v>
                </c:pt>
                <c:pt idx="5410">
                  <c:v>16569</c:v>
                </c:pt>
                <c:pt idx="5411">
                  <c:v>16570</c:v>
                </c:pt>
                <c:pt idx="5412">
                  <c:v>16571</c:v>
                </c:pt>
                <c:pt idx="5413">
                  <c:v>16572</c:v>
                </c:pt>
                <c:pt idx="5414">
                  <c:v>16573</c:v>
                </c:pt>
                <c:pt idx="5415">
                  <c:v>16574</c:v>
                </c:pt>
                <c:pt idx="5416">
                  <c:v>16575</c:v>
                </c:pt>
                <c:pt idx="5417">
                  <c:v>16576</c:v>
                </c:pt>
                <c:pt idx="5418">
                  <c:v>16577</c:v>
                </c:pt>
                <c:pt idx="5419">
                  <c:v>16578</c:v>
                </c:pt>
                <c:pt idx="5420">
                  <c:v>16579</c:v>
                </c:pt>
                <c:pt idx="5421">
                  <c:v>16580</c:v>
                </c:pt>
                <c:pt idx="5422">
                  <c:v>16581</c:v>
                </c:pt>
                <c:pt idx="5423">
                  <c:v>16582</c:v>
                </c:pt>
                <c:pt idx="5424">
                  <c:v>16583</c:v>
                </c:pt>
                <c:pt idx="5425">
                  <c:v>16584</c:v>
                </c:pt>
                <c:pt idx="5426">
                  <c:v>16585</c:v>
                </c:pt>
                <c:pt idx="5427">
                  <c:v>16586</c:v>
                </c:pt>
                <c:pt idx="5428">
                  <c:v>16587</c:v>
                </c:pt>
                <c:pt idx="5429">
                  <c:v>16588</c:v>
                </c:pt>
                <c:pt idx="5430">
                  <c:v>16589</c:v>
                </c:pt>
                <c:pt idx="5431">
                  <c:v>16590</c:v>
                </c:pt>
                <c:pt idx="5432">
                  <c:v>16591</c:v>
                </c:pt>
                <c:pt idx="5433">
                  <c:v>16592</c:v>
                </c:pt>
                <c:pt idx="5434">
                  <c:v>16593</c:v>
                </c:pt>
                <c:pt idx="5435">
                  <c:v>16594</c:v>
                </c:pt>
                <c:pt idx="5436">
                  <c:v>16595</c:v>
                </c:pt>
                <c:pt idx="5437">
                  <c:v>16596</c:v>
                </c:pt>
                <c:pt idx="5438">
                  <c:v>16597</c:v>
                </c:pt>
                <c:pt idx="5439">
                  <c:v>16598</c:v>
                </c:pt>
                <c:pt idx="5440">
                  <c:v>16599</c:v>
                </c:pt>
                <c:pt idx="5441">
                  <c:v>16600</c:v>
                </c:pt>
                <c:pt idx="5442">
                  <c:v>16601</c:v>
                </c:pt>
                <c:pt idx="5443">
                  <c:v>16602</c:v>
                </c:pt>
                <c:pt idx="5444">
                  <c:v>16603</c:v>
                </c:pt>
                <c:pt idx="5445">
                  <c:v>16604</c:v>
                </c:pt>
                <c:pt idx="5446">
                  <c:v>16605</c:v>
                </c:pt>
                <c:pt idx="5447">
                  <c:v>16606</c:v>
                </c:pt>
                <c:pt idx="5448">
                  <c:v>16607</c:v>
                </c:pt>
                <c:pt idx="5449">
                  <c:v>16608</c:v>
                </c:pt>
                <c:pt idx="5450">
                  <c:v>16609</c:v>
                </c:pt>
                <c:pt idx="5451">
                  <c:v>16610</c:v>
                </c:pt>
                <c:pt idx="5452">
                  <c:v>16611</c:v>
                </c:pt>
                <c:pt idx="5453">
                  <c:v>16612</c:v>
                </c:pt>
                <c:pt idx="5454">
                  <c:v>16613</c:v>
                </c:pt>
                <c:pt idx="5455">
                  <c:v>16614</c:v>
                </c:pt>
                <c:pt idx="5456">
                  <c:v>16615</c:v>
                </c:pt>
                <c:pt idx="5457">
                  <c:v>16616</c:v>
                </c:pt>
                <c:pt idx="5458">
                  <c:v>16617</c:v>
                </c:pt>
                <c:pt idx="5459">
                  <c:v>16618</c:v>
                </c:pt>
                <c:pt idx="5460">
                  <c:v>16619</c:v>
                </c:pt>
                <c:pt idx="5461">
                  <c:v>16620</c:v>
                </c:pt>
                <c:pt idx="5462">
                  <c:v>16621</c:v>
                </c:pt>
                <c:pt idx="5463">
                  <c:v>16622</c:v>
                </c:pt>
                <c:pt idx="5464">
                  <c:v>16623</c:v>
                </c:pt>
                <c:pt idx="5465">
                  <c:v>16624</c:v>
                </c:pt>
                <c:pt idx="5466">
                  <c:v>16625</c:v>
                </c:pt>
                <c:pt idx="5467">
                  <c:v>16626</c:v>
                </c:pt>
                <c:pt idx="5468">
                  <c:v>16627</c:v>
                </c:pt>
                <c:pt idx="5469">
                  <c:v>16628</c:v>
                </c:pt>
                <c:pt idx="5470">
                  <c:v>16629</c:v>
                </c:pt>
                <c:pt idx="5471">
                  <c:v>16630</c:v>
                </c:pt>
                <c:pt idx="5472">
                  <c:v>16631</c:v>
                </c:pt>
                <c:pt idx="5473">
                  <c:v>16632</c:v>
                </c:pt>
                <c:pt idx="5474">
                  <c:v>16633</c:v>
                </c:pt>
                <c:pt idx="5475">
                  <c:v>16634</c:v>
                </c:pt>
                <c:pt idx="5476">
                  <c:v>16635</c:v>
                </c:pt>
                <c:pt idx="5477">
                  <c:v>16636</c:v>
                </c:pt>
                <c:pt idx="5478">
                  <c:v>16637</c:v>
                </c:pt>
                <c:pt idx="5479">
                  <c:v>16638</c:v>
                </c:pt>
                <c:pt idx="5480">
                  <c:v>16639</c:v>
                </c:pt>
                <c:pt idx="5481">
                  <c:v>16640</c:v>
                </c:pt>
                <c:pt idx="5482">
                  <c:v>16641</c:v>
                </c:pt>
                <c:pt idx="5483">
                  <c:v>16642</c:v>
                </c:pt>
                <c:pt idx="5484">
                  <c:v>16643</c:v>
                </c:pt>
                <c:pt idx="5485">
                  <c:v>16644</c:v>
                </c:pt>
                <c:pt idx="5486">
                  <c:v>16645</c:v>
                </c:pt>
                <c:pt idx="5487">
                  <c:v>16646</c:v>
                </c:pt>
                <c:pt idx="5488">
                  <c:v>16647</c:v>
                </c:pt>
                <c:pt idx="5489">
                  <c:v>16648</c:v>
                </c:pt>
                <c:pt idx="5490">
                  <c:v>16649</c:v>
                </c:pt>
                <c:pt idx="5491">
                  <c:v>16650</c:v>
                </c:pt>
                <c:pt idx="5492">
                  <c:v>16651</c:v>
                </c:pt>
                <c:pt idx="5493">
                  <c:v>16652</c:v>
                </c:pt>
                <c:pt idx="5494">
                  <c:v>16653</c:v>
                </c:pt>
                <c:pt idx="5495">
                  <c:v>16654</c:v>
                </c:pt>
                <c:pt idx="5496">
                  <c:v>16655</c:v>
                </c:pt>
                <c:pt idx="5497">
                  <c:v>16656</c:v>
                </c:pt>
                <c:pt idx="5498">
                  <c:v>16657</c:v>
                </c:pt>
                <c:pt idx="5499">
                  <c:v>16658</c:v>
                </c:pt>
                <c:pt idx="5500">
                  <c:v>16659</c:v>
                </c:pt>
                <c:pt idx="5501">
                  <c:v>16660</c:v>
                </c:pt>
                <c:pt idx="5502">
                  <c:v>16661</c:v>
                </c:pt>
                <c:pt idx="5503">
                  <c:v>16662</c:v>
                </c:pt>
                <c:pt idx="5504">
                  <c:v>16663</c:v>
                </c:pt>
                <c:pt idx="5505">
                  <c:v>16664</c:v>
                </c:pt>
                <c:pt idx="5506">
                  <c:v>16665</c:v>
                </c:pt>
                <c:pt idx="5507">
                  <c:v>16666</c:v>
                </c:pt>
                <c:pt idx="5508">
                  <c:v>16667</c:v>
                </c:pt>
                <c:pt idx="5509">
                  <c:v>16668</c:v>
                </c:pt>
                <c:pt idx="5510">
                  <c:v>16669</c:v>
                </c:pt>
                <c:pt idx="5511">
                  <c:v>16670</c:v>
                </c:pt>
                <c:pt idx="5512">
                  <c:v>16671</c:v>
                </c:pt>
                <c:pt idx="5513">
                  <c:v>16672</c:v>
                </c:pt>
                <c:pt idx="5514">
                  <c:v>16673</c:v>
                </c:pt>
                <c:pt idx="5515">
                  <c:v>16674</c:v>
                </c:pt>
                <c:pt idx="5516">
                  <c:v>16675</c:v>
                </c:pt>
                <c:pt idx="5517">
                  <c:v>16676</c:v>
                </c:pt>
                <c:pt idx="5518">
                  <c:v>16677</c:v>
                </c:pt>
                <c:pt idx="5519">
                  <c:v>16678</c:v>
                </c:pt>
                <c:pt idx="5520">
                  <c:v>16679</c:v>
                </c:pt>
                <c:pt idx="5521">
                  <c:v>16680</c:v>
                </c:pt>
                <c:pt idx="5522">
                  <c:v>16681</c:v>
                </c:pt>
                <c:pt idx="5523">
                  <c:v>16682</c:v>
                </c:pt>
                <c:pt idx="5524">
                  <c:v>16683</c:v>
                </c:pt>
                <c:pt idx="5525">
                  <c:v>16684</c:v>
                </c:pt>
                <c:pt idx="5526">
                  <c:v>16685</c:v>
                </c:pt>
                <c:pt idx="5527">
                  <c:v>16686</c:v>
                </c:pt>
                <c:pt idx="5528">
                  <c:v>16687</c:v>
                </c:pt>
                <c:pt idx="5529">
                  <c:v>16688</c:v>
                </c:pt>
                <c:pt idx="5530">
                  <c:v>16689</c:v>
                </c:pt>
                <c:pt idx="5531">
                  <c:v>16690</c:v>
                </c:pt>
                <c:pt idx="5532">
                  <c:v>16691</c:v>
                </c:pt>
                <c:pt idx="5533">
                  <c:v>16692</c:v>
                </c:pt>
                <c:pt idx="5534">
                  <c:v>16693</c:v>
                </c:pt>
                <c:pt idx="5535">
                  <c:v>16694</c:v>
                </c:pt>
                <c:pt idx="5536">
                  <c:v>16695</c:v>
                </c:pt>
                <c:pt idx="5537">
                  <c:v>16696</c:v>
                </c:pt>
                <c:pt idx="5538">
                  <c:v>16697</c:v>
                </c:pt>
                <c:pt idx="5539">
                  <c:v>16698</c:v>
                </c:pt>
                <c:pt idx="5540">
                  <c:v>16699</c:v>
                </c:pt>
                <c:pt idx="5541">
                  <c:v>16700</c:v>
                </c:pt>
                <c:pt idx="5542">
                  <c:v>16701</c:v>
                </c:pt>
                <c:pt idx="5543">
                  <c:v>16702</c:v>
                </c:pt>
                <c:pt idx="5544">
                  <c:v>16703</c:v>
                </c:pt>
                <c:pt idx="5545">
                  <c:v>16704</c:v>
                </c:pt>
                <c:pt idx="5546">
                  <c:v>16705</c:v>
                </c:pt>
                <c:pt idx="5547">
                  <c:v>16706</c:v>
                </c:pt>
                <c:pt idx="5548">
                  <c:v>16707</c:v>
                </c:pt>
                <c:pt idx="5549">
                  <c:v>16708</c:v>
                </c:pt>
                <c:pt idx="5550">
                  <c:v>16709</c:v>
                </c:pt>
                <c:pt idx="5551">
                  <c:v>16710</c:v>
                </c:pt>
                <c:pt idx="5552">
                  <c:v>16711</c:v>
                </c:pt>
                <c:pt idx="5553">
                  <c:v>16712</c:v>
                </c:pt>
                <c:pt idx="5554">
                  <c:v>16713</c:v>
                </c:pt>
                <c:pt idx="5555">
                  <c:v>16714</c:v>
                </c:pt>
                <c:pt idx="5556">
                  <c:v>16715</c:v>
                </c:pt>
                <c:pt idx="5557">
                  <c:v>16716</c:v>
                </c:pt>
                <c:pt idx="5558">
                  <c:v>16717</c:v>
                </c:pt>
                <c:pt idx="5559">
                  <c:v>16718</c:v>
                </c:pt>
                <c:pt idx="5560">
                  <c:v>16719</c:v>
                </c:pt>
                <c:pt idx="5561">
                  <c:v>16720</c:v>
                </c:pt>
                <c:pt idx="5562">
                  <c:v>16721</c:v>
                </c:pt>
                <c:pt idx="5563">
                  <c:v>16722</c:v>
                </c:pt>
                <c:pt idx="5564">
                  <c:v>16723</c:v>
                </c:pt>
                <c:pt idx="5565">
                  <c:v>16724</c:v>
                </c:pt>
                <c:pt idx="5566">
                  <c:v>16725</c:v>
                </c:pt>
                <c:pt idx="5567">
                  <c:v>16726</c:v>
                </c:pt>
                <c:pt idx="5568">
                  <c:v>16727</c:v>
                </c:pt>
                <c:pt idx="5569">
                  <c:v>16728</c:v>
                </c:pt>
                <c:pt idx="5570">
                  <c:v>16729</c:v>
                </c:pt>
                <c:pt idx="5571">
                  <c:v>16730</c:v>
                </c:pt>
                <c:pt idx="5572">
                  <c:v>16731</c:v>
                </c:pt>
                <c:pt idx="5573">
                  <c:v>16732</c:v>
                </c:pt>
                <c:pt idx="5574">
                  <c:v>16733</c:v>
                </c:pt>
                <c:pt idx="5575">
                  <c:v>16734</c:v>
                </c:pt>
                <c:pt idx="5576">
                  <c:v>16735</c:v>
                </c:pt>
                <c:pt idx="5577">
                  <c:v>16736</c:v>
                </c:pt>
                <c:pt idx="5578">
                  <c:v>16737</c:v>
                </c:pt>
                <c:pt idx="5579">
                  <c:v>16738</c:v>
                </c:pt>
                <c:pt idx="5580">
                  <c:v>16739</c:v>
                </c:pt>
                <c:pt idx="5581">
                  <c:v>16740</c:v>
                </c:pt>
                <c:pt idx="5582">
                  <c:v>16741</c:v>
                </c:pt>
                <c:pt idx="5583">
                  <c:v>16742</c:v>
                </c:pt>
                <c:pt idx="5584">
                  <c:v>16743</c:v>
                </c:pt>
                <c:pt idx="5585">
                  <c:v>16744</c:v>
                </c:pt>
                <c:pt idx="5586">
                  <c:v>16745</c:v>
                </c:pt>
                <c:pt idx="5587">
                  <c:v>16746</c:v>
                </c:pt>
                <c:pt idx="5588">
                  <c:v>16747</c:v>
                </c:pt>
                <c:pt idx="5589">
                  <c:v>16748</c:v>
                </c:pt>
                <c:pt idx="5590">
                  <c:v>16749</c:v>
                </c:pt>
                <c:pt idx="5591">
                  <c:v>16750</c:v>
                </c:pt>
                <c:pt idx="5592">
                  <c:v>16751</c:v>
                </c:pt>
                <c:pt idx="5593">
                  <c:v>16752</c:v>
                </c:pt>
                <c:pt idx="5594">
                  <c:v>16753</c:v>
                </c:pt>
                <c:pt idx="5595">
                  <c:v>16754</c:v>
                </c:pt>
                <c:pt idx="5596">
                  <c:v>16755</c:v>
                </c:pt>
                <c:pt idx="5597">
                  <c:v>16756</c:v>
                </c:pt>
                <c:pt idx="5598">
                  <c:v>16757</c:v>
                </c:pt>
                <c:pt idx="5599">
                  <c:v>16758</c:v>
                </c:pt>
                <c:pt idx="5600">
                  <c:v>16759</c:v>
                </c:pt>
                <c:pt idx="5601">
                  <c:v>16760</c:v>
                </c:pt>
                <c:pt idx="5602">
                  <c:v>16761</c:v>
                </c:pt>
                <c:pt idx="5603">
                  <c:v>16762</c:v>
                </c:pt>
                <c:pt idx="5604">
                  <c:v>16763</c:v>
                </c:pt>
                <c:pt idx="5605">
                  <c:v>16764</c:v>
                </c:pt>
                <c:pt idx="5606">
                  <c:v>16765</c:v>
                </c:pt>
                <c:pt idx="5607">
                  <c:v>16766</c:v>
                </c:pt>
                <c:pt idx="5608">
                  <c:v>16767</c:v>
                </c:pt>
                <c:pt idx="5609">
                  <c:v>16768</c:v>
                </c:pt>
                <c:pt idx="5610">
                  <c:v>16769</c:v>
                </c:pt>
                <c:pt idx="5611">
                  <c:v>16770</c:v>
                </c:pt>
                <c:pt idx="5612">
                  <c:v>16771</c:v>
                </c:pt>
                <c:pt idx="5613">
                  <c:v>16772</c:v>
                </c:pt>
                <c:pt idx="5614">
                  <c:v>16773</c:v>
                </c:pt>
                <c:pt idx="5615">
                  <c:v>16774</c:v>
                </c:pt>
                <c:pt idx="5616">
                  <c:v>16775</c:v>
                </c:pt>
                <c:pt idx="5617">
                  <c:v>16776</c:v>
                </c:pt>
                <c:pt idx="5618">
                  <c:v>16777</c:v>
                </c:pt>
                <c:pt idx="5619">
                  <c:v>16778</c:v>
                </c:pt>
                <c:pt idx="5620">
                  <c:v>16779</c:v>
                </c:pt>
                <c:pt idx="5621">
                  <c:v>16780</c:v>
                </c:pt>
                <c:pt idx="5622">
                  <c:v>16781</c:v>
                </c:pt>
                <c:pt idx="5623">
                  <c:v>16782</c:v>
                </c:pt>
                <c:pt idx="5624">
                  <c:v>16783</c:v>
                </c:pt>
                <c:pt idx="5625">
                  <c:v>16784</c:v>
                </c:pt>
                <c:pt idx="5626">
                  <c:v>16785</c:v>
                </c:pt>
                <c:pt idx="5627">
                  <c:v>16786</c:v>
                </c:pt>
                <c:pt idx="5628">
                  <c:v>16787</c:v>
                </c:pt>
                <c:pt idx="5629">
                  <c:v>16788</c:v>
                </c:pt>
                <c:pt idx="5630">
                  <c:v>16789</c:v>
                </c:pt>
                <c:pt idx="5631">
                  <c:v>16790</c:v>
                </c:pt>
                <c:pt idx="5632">
                  <c:v>16791</c:v>
                </c:pt>
                <c:pt idx="5633">
                  <c:v>16792</c:v>
                </c:pt>
                <c:pt idx="5634">
                  <c:v>16793</c:v>
                </c:pt>
                <c:pt idx="5635">
                  <c:v>16794</c:v>
                </c:pt>
                <c:pt idx="5636">
                  <c:v>16795</c:v>
                </c:pt>
                <c:pt idx="5637">
                  <c:v>16796</c:v>
                </c:pt>
                <c:pt idx="5638">
                  <c:v>16797</c:v>
                </c:pt>
                <c:pt idx="5639">
                  <c:v>16798</c:v>
                </c:pt>
                <c:pt idx="5640">
                  <c:v>16799</c:v>
                </c:pt>
                <c:pt idx="5641">
                  <c:v>16800</c:v>
                </c:pt>
                <c:pt idx="5642">
                  <c:v>16801</c:v>
                </c:pt>
                <c:pt idx="5643">
                  <c:v>16802</c:v>
                </c:pt>
                <c:pt idx="5644">
                  <c:v>16803</c:v>
                </c:pt>
                <c:pt idx="5645">
                  <c:v>16804</c:v>
                </c:pt>
                <c:pt idx="5646">
                  <c:v>16805</c:v>
                </c:pt>
                <c:pt idx="5647">
                  <c:v>16806</c:v>
                </c:pt>
                <c:pt idx="5648">
                  <c:v>16807</c:v>
                </c:pt>
                <c:pt idx="5649">
                  <c:v>16808</c:v>
                </c:pt>
                <c:pt idx="5650">
                  <c:v>16809</c:v>
                </c:pt>
                <c:pt idx="5651">
                  <c:v>16810</c:v>
                </c:pt>
                <c:pt idx="5652">
                  <c:v>16811</c:v>
                </c:pt>
                <c:pt idx="5653">
                  <c:v>16812</c:v>
                </c:pt>
                <c:pt idx="5654">
                  <c:v>16813</c:v>
                </c:pt>
                <c:pt idx="5655">
                  <c:v>16814</c:v>
                </c:pt>
                <c:pt idx="5656">
                  <c:v>16815</c:v>
                </c:pt>
                <c:pt idx="5657">
                  <c:v>16816</c:v>
                </c:pt>
                <c:pt idx="5658">
                  <c:v>16817</c:v>
                </c:pt>
                <c:pt idx="5659">
                  <c:v>16818</c:v>
                </c:pt>
                <c:pt idx="5660">
                  <c:v>16819</c:v>
                </c:pt>
                <c:pt idx="5661">
                  <c:v>16820</c:v>
                </c:pt>
                <c:pt idx="5662">
                  <c:v>16821</c:v>
                </c:pt>
                <c:pt idx="5663">
                  <c:v>16822</c:v>
                </c:pt>
                <c:pt idx="5664">
                  <c:v>16823</c:v>
                </c:pt>
                <c:pt idx="5665">
                  <c:v>16824</c:v>
                </c:pt>
                <c:pt idx="5666">
                  <c:v>16825</c:v>
                </c:pt>
                <c:pt idx="5667">
                  <c:v>16826</c:v>
                </c:pt>
                <c:pt idx="5668">
                  <c:v>16827</c:v>
                </c:pt>
                <c:pt idx="5669">
                  <c:v>16828</c:v>
                </c:pt>
                <c:pt idx="5670">
                  <c:v>16829</c:v>
                </c:pt>
                <c:pt idx="5671">
                  <c:v>16830</c:v>
                </c:pt>
                <c:pt idx="5672">
                  <c:v>16831</c:v>
                </c:pt>
                <c:pt idx="5673">
                  <c:v>16832</c:v>
                </c:pt>
                <c:pt idx="5674">
                  <c:v>16833</c:v>
                </c:pt>
                <c:pt idx="5675">
                  <c:v>16834</c:v>
                </c:pt>
                <c:pt idx="5676">
                  <c:v>16835</c:v>
                </c:pt>
                <c:pt idx="5677">
                  <c:v>16836</c:v>
                </c:pt>
                <c:pt idx="5678">
                  <c:v>16837</c:v>
                </c:pt>
                <c:pt idx="5679">
                  <c:v>16838</c:v>
                </c:pt>
                <c:pt idx="5680">
                  <c:v>16839</c:v>
                </c:pt>
                <c:pt idx="5681">
                  <c:v>16840</c:v>
                </c:pt>
                <c:pt idx="5682">
                  <c:v>16841</c:v>
                </c:pt>
                <c:pt idx="5683">
                  <c:v>16842</c:v>
                </c:pt>
                <c:pt idx="5684">
                  <c:v>16843</c:v>
                </c:pt>
                <c:pt idx="5685">
                  <c:v>16844</c:v>
                </c:pt>
                <c:pt idx="5686">
                  <c:v>16845</c:v>
                </c:pt>
                <c:pt idx="5687">
                  <c:v>16846</c:v>
                </c:pt>
                <c:pt idx="5688">
                  <c:v>16847</c:v>
                </c:pt>
                <c:pt idx="5689">
                  <c:v>16848</c:v>
                </c:pt>
                <c:pt idx="5690">
                  <c:v>16849</c:v>
                </c:pt>
                <c:pt idx="5691">
                  <c:v>16850</c:v>
                </c:pt>
                <c:pt idx="5692">
                  <c:v>16851</c:v>
                </c:pt>
                <c:pt idx="5693">
                  <c:v>16852</c:v>
                </c:pt>
                <c:pt idx="5694">
                  <c:v>16853</c:v>
                </c:pt>
                <c:pt idx="5695">
                  <c:v>16854</c:v>
                </c:pt>
                <c:pt idx="5696">
                  <c:v>16855</c:v>
                </c:pt>
                <c:pt idx="5697">
                  <c:v>16856</c:v>
                </c:pt>
                <c:pt idx="5698">
                  <c:v>16857</c:v>
                </c:pt>
                <c:pt idx="5699">
                  <c:v>16858</c:v>
                </c:pt>
                <c:pt idx="5700">
                  <c:v>16859</c:v>
                </c:pt>
                <c:pt idx="5701">
                  <c:v>16860</c:v>
                </c:pt>
                <c:pt idx="5702">
                  <c:v>16861</c:v>
                </c:pt>
                <c:pt idx="5703">
                  <c:v>16862</c:v>
                </c:pt>
                <c:pt idx="5704">
                  <c:v>16863</c:v>
                </c:pt>
                <c:pt idx="5705">
                  <c:v>16864</c:v>
                </c:pt>
                <c:pt idx="5706">
                  <c:v>16865</c:v>
                </c:pt>
                <c:pt idx="5707">
                  <c:v>16866</c:v>
                </c:pt>
                <c:pt idx="5708">
                  <c:v>16867</c:v>
                </c:pt>
                <c:pt idx="5709">
                  <c:v>16868</c:v>
                </c:pt>
                <c:pt idx="5710">
                  <c:v>16869</c:v>
                </c:pt>
                <c:pt idx="5711">
                  <c:v>16870</c:v>
                </c:pt>
                <c:pt idx="5712">
                  <c:v>16871</c:v>
                </c:pt>
                <c:pt idx="5713">
                  <c:v>16872</c:v>
                </c:pt>
                <c:pt idx="5714">
                  <c:v>16873</c:v>
                </c:pt>
                <c:pt idx="5715">
                  <c:v>16874</c:v>
                </c:pt>
                <c:pt idx="5716">
                  <c:v>16875</c:v>
                </c:pt>
                <c:pt idx="5717">
                  <c:v>16876</c:v>
                </c:pt>
                <c:pt idx="5718">
                  <c:v>16877</c:v>
                </c:pt>
                <c:pt idx="5719">
                  <c:v>16878</c:v>
                </c:pt>
                <c:pt idx="5720">
                  <c:v>16879</c:v>
                </c:pt>
                <c:pt idx="5721">
                  <c:v>16880</c:v>
                </c:pt>
                <c:pt idx="5722">
                  <c:v>16881</c:v>
                </c:pt>
                <c:pt idx="5723">
                  <c:v>16882</c:v>
                </c:pt>
                <c:pt idx="5724">
                  <c:v>16883</c:v>
                </c:pt>
                <c:pt idx="5725">
                  <c:v>16884</c:v>
                </c:pt>
                <c:pt idx="5726">
                  <c:v>16885</c:v>
                </c:pt>
                <c:pt idx="5727">
                  <c:v>16886</c:v>
                </c:pt>
                <c:pt idx="5728">
                  <c:v>16887</c:v>
                </c:pt>
                <c:pt idx="5729">
                  <c:v>16888</c:v>
                </c:pt>
                <c:pt idx="5730">
                  <c:v>16889</c:v>
                </c:pt>
                <c:pt idx="5731">
                  <c:v>16890</c:v>
                </c:pt>
                <c:pt idx="5732">
                  <c:v>16891</c:v>
                </c:pt>
                <c:pt idx="5733">
                  <c:v>16892</c:v>
                </c:pt>
                <c:pt idx="5734">
                  <c:v>16893</c:v>
                </c:pt>
                <c:pt idx="5735">
                  <c:v>16894</c:v>
                </c:pt>
                <c:pt idx="5736">
                  <c:v>16895</c:v>
                </c:pt>
                <c:pt idx="5737">
                  <c:v>16896</c:v>
                </c:pt>
                <c:pt idx="5738">
                  <c:v>16897</c:v>
                </c:pt>
                <c:pt idx="5739">
                  <c:v>16898</c:v>
                </c:pt>
                <c:pt idx="5740">
                  <c:v>16899</c:v>
                </c:pt>
                <c:pt idx="5741">
                  <c:v>16900</c:v>
                </c:pt>
                <c:pt idx="5742">
                  <c:v>16901</c:v>
                </c:pt>
                <c:pt idx="5743">
                  <c:v>16902</c:v>
                </c:pt>
                <c:pt idx="5744">
                  <c:v>16903</c:v>
                </c:pt>
                <c:pt idx="5745">
                  <c:v>16904</c:v>
                </c:pt>
                <c:pt idx="5746">
                  <c:v>16905</c:v>
                </c:pt>
                <c:pt idx="5747">
                  <c:v>16906</c:v>
                </c:pt>
                <c:pt idx="5748">
                  <c:v>16907</c:v>
                </c:pt>
                <c:pt idx="5749">
                  <c:v>16908</c:v>
                </c:pt>
                <c:pt idx="5750">
                  <c:v>16909</c:v>
                </c:pt>
                <c:pt idx="5751">
                  <c:v>16910</c:v>
                </c:pt>
                <c:pt idx="5752">
                  <c:v>16911</c:v>
                </c:pt>
                <c:pt idx="5753">
                  <c:v>16912</c:v>
                </c:pt>
                <c:pt idx="5754">
                  <c:v>16913</c:v>
                </c:pt>
                <c:pt idx="5755">
                  <c:v>16914</c:v>
                </c:pt>
                <c:pt idx="5756">
                  <c:v>16915</c:v>
                </c:pt>
                <c:pt idx="5757">
                  <c:v>16916</c:v>
                </c:pt>
                <c:pt idx="5758">
                  <c:v>16917</c:v>
                </c:pt>
                <c:pt idx="5759">
                  <c:v>16918</c:v>
                </c:pt>
                <c:pt idx="5760">
                  <c:v>16919</c:v>
                </c:pt>
                <c:pt idx="5761">
                  <c:v>16920</c:v>
                </c:pt>
                <c:pt idx="5762">
                  <c:v>16921</c:v>
                </c:pt>
                <c:pt idx="5763">
                  <c:v>16922</c:v>
                </c:pt>
                <c:pt idx="5764">
                  <c:v>16923</c:v>
                </c:pt>
                <c:pt idx="5765">
                  <c:v>16924</c:v>
                </c:pt>
                <c:pt idx="5766">
                  <c:v>16925</c:v>
                </c:pt>
                <c:pt idx="5767">
                  <c:v>16926</c:v>
                </c:pt>
                <c:pt idx="5768">
                  <c:v>16927</c:v>
                </c:pt>
                <c:pt idx="5769">
                  <c:v>16928</c:v>
                </c:pt>
                <c:pt idx="5770">
                  <c:v>16929</c:v>
                </c:pt>
                <c:pt idx="5771">
                  <c:v>16930</c:v>
                </c:pt>
                <c:pt idx="5772">
                  <c:v>16931</c:v>
                </c:pt>
                <c:pt idx="5773">
                  <c:v>16932</c:v>
                </c:pt>
                <c:pt idx="5774">
                  <c:v>16933</c:v>
                </c:pt>
                <c:pt idx="5775">
                  <c:v>16934</c:v>
                </c:pt>
                <c:pt idx="5776">
                  <c:v>16935</c:v>
                </c:pt>
                <c:pt idx="5777">
                  <c:v>16936</c:v>
                </c:pt>
                <c:pt idx="5778">
                  <c:v>16937</c:v>
                </c:pt>
                <c:pt idx="5779">
                  <c:v>16938</c:v>
                </c:pt>
                <c:pt idx="5780">
                  <c:v>16939</c:v>
                </c:pt>
                <c:pt idx="5781">
                  <c:v>16940</c:v>
                </c:pt>
                <c:pt idx="5782">
                  <c:v>16941</c:v>
                </c:pt>
                <c:pt idx="5783">
                  <c:v>16942</c:v>
                </c:pt>
                <c:pt idx="5784">
                  <c:v>16943</c:v>
                </c:pt>
                <c:pt idx="5785">
                  <c:v>16944</c:v>
                </c:pt>
                <c:pt idx="5786">
                  <c:v>16945</c:v>
                </c:pt>
                <c:pt idx="5787">
                  <c:v>16946</c:v>
                </c:pt>
                <c:pt idx="5788">
                  <c:v>16947</c:v>
                </c:pt>
                <c:pt idx="5789">
                  <c:v>16948</c:v>
                </c:pt>
                <c:pt idx="5790">
                  <c:v>16949</c:v>
                </c:pt>
                <c:pt idx="5791">
                  <c:v>16950</c:v>
                </c:pt>
                <c:pt idx="5792">
                  <c:v>16951</c:v>
                </c:pt>
                <c:pt idx="5793">
                  <c:v>16952</c:v>
                </c:pt>
                <c:pt idx="5794">
                  <c:v>16953</c:v>
                </c:pt>
                <c:pt idx="5795">
                  <c:v>16954</c:v>
                </c:pt>
                <c:pt idx="5796">
                  <c:v>16955</c:v>
                </c:pt>
                <c:pt idx="5797">
                  <c:v>16956</c:v>
                </c:pt>
                <c:pt idx="5798">
                  <c:v>16957</c:v>
                </c:pt>
                <c:pt idx="5799">
                  <c:v>16958</c:v>
                </c:pt>
                <c:pt idx="5800">
                  <c:v>16959</c:v>
                </c:pt>
                <c:pt idx="5801">
                  <c:v>16960</c:v>
                </c:pt>
                <c:pt idx="5802">
                  <c:v>16961</c:v>
                </c:pt>
                <c:pt idx="5803">
                  <c:v>16962</c:v>
                </c:pt>
                <c:pt idx="5804">
                  <c:v>16963</c:v>
                </c:pt>
                <c:pt idx="5805">
                  <c:v>16964</c:v>
                </c:pt>
                <c:pt idx="5806">
                  <c:v>16965</c:v>
                </c:pt>
                <c:pt idx="5807">
                  <c:v>16966</c:v>
                </c:pt>
                <c:pt idx="5808">
                  <c:v>16967</c:v>
                </c:pt>
                <c:pt idx="5809">
                  <c:v>16968</c:v>
                </c:pt>
                <c:pt idx="5810">
                  <c:v>16969</c:v>
                </c:pt>
                <c:pt idx="5811">
                  <c:v>16970</c:v>
                </c:pt>
                <c:pt idx="5812">
                  <c:v>16971</c:v>
                </c:pt>
                <c:pt idx="5813">
                  <c:v>16972</c:v>
                </c:pt>
                <c:pt idx="5814">
                  <c:v>16973</c:v>
                </c:pt>
                <c:pt idx="5815">
                  <c:v>16974</c:v>
                </c:pt>
                <c:pt idx="5816">
                  <c:v>16975</c:v>
                </c:pt>
                <c:pt idx="5817">
                  <c:v>16976</c:v>
                </c:pt>
                <c:pt idx="5818">
                  <c:v>16977</c:v>
                </c:pt>
                <c:pt idx="5819">
                  <c:v>16978</c:v>
                </c:pt>
                <c:pt idx="5820">
                  <c:v>16979</c:v>
                </c:pt>
                <c:pt idx="5821">
                  <c:v>16980</c:v>
                </c:pt>
                <c:pt idx="5822">
                  <c:v>16981</c:v>
                </c:pt>
                <c:pt idx="5823">
                  <c:v>16982</c:v>
                </c:pt>
                <c:pt idx="5824">
                  <c:v>16983</c:v>
                </c:pt>
                <c:pt idx="5825">
                  <c:v>16984</c:v>
                </c:pt>
                <c:pt idx="5826">
                  <c:v>16985</c:v>
                </c:pt>
                <c:pt idx="5827">
                  <c:v>16986</c:v>
                </c:pt>
                <c:pt idx="5828">
                  <c:v>16987</c:v>
                </c:pt>
                <c:pt idx="5829">
                  <c:v>16988</c:v>
                </c:pt>
                <c:pt idx="5830">
                  <c:v>16989</c:v>
                </c:pt>
                <c:pt idx="5831">
                  <c:v>16990</c:v>
                </c:pt>
                <c:pt idx="5832">
                  <c:v>16991</c:v>
                </c:pt>
                <c:pt idx="5833">
                  <c:v>16992</c:v>
                </c:pt>
                <c:pt idx="5834">
                  <c:v>16993</c:v>
                </c:pt>
                <c:pt idx="5835">
                  <c:v>16994</c:v>
                </c:pt>
                <c:pt idx="5836">
                  <c:v>16995</c:v>
                </c:pt>
                <c:pt idx="5837">
                  <c:v>16996</c:v>
                </c:pt>
                <c:pt idx="5838">
                  <c:v>16997</c:v>
                </c:pt>
                <c:pt idx="5839">
                  <c:v>16998</c:v>
                </c:pt>
                <c:pt idx="5840">
                  <c:v>16999</c:v>
                </c:pt>
                <c:pt idx="5841">
                  <c:v>17000</c:v>
                </c:pt>
                <c:pt idx="5842">
                  <c:v>17001</c:v>
                </c:pt>
                <c:pt idx="5843">
                  <c:v>17002</c:v>
                </c:pt>
                <c:pt idx="5844">
                  <c:v>17003</c:v>
                </c:pt>
                <c:pt idx="5845">
                  <c:v>17004</c:v>
                </c:pt>
                <c:pt idx="5846">
                  <c:v>17005</c:v>
                </c:pt>
                <c:pt idx="5847">
                  <c:v>17006</c:v>
                </c:pt>
                <c:pt idx="5848">
                  <c:v>17007</c:v>
                </c:pt>
                <c:pt idx="5849">
                  <c:v>17008</c:v>
                </c:pt>
                <c:pt idx="5850">
                  <c:v>17009</c:v>
                </c:pt>
                <c:pt idx="5851">
                  <c:v>17010</c:v>
                </c:pt>
                <c:pt idx="5852">
                  <c:v>17011</c:v>
                </c:pt>
                <c:pt idx="5853">
                  <c:v>17012</c:v>
                </c:pt>
                <c:pt idx="5854">
                  <c:v>17013</c:v>
                </c:pt>
                <c:pt idx="5855">
                  <c:v>17014</c:v>
                </c:pt>
                <c:pt idx="5856">
                  <c:v>17015</c:v>
                </c:pt>
                <c:pt idx="5857">
                  <c:v>17016</c:v>
                </c:pt>
                <c:pt idx="5858">
                  <c:v>17017</c:v>
                </c:pt>
                <c:pt idx="5859">
                  <c:v>17018</c:v>
                </c:pt>
                <c:pt idx="5860">
                  <c:v>17019</c:v>
                </c:pt>
                <c:pt idx="5861">
                  <c:v>17020</c:v>
                </c:pt>
                <c:pt idx="5862">
                  <c:v>17021</c:v>
                </c:pt>
                <c:pt idx="5863">
                  <c:v>17022</c:v>
                </c:pt>
                <c:pt idx="5864">
                  <c:v>17023</c:v>
                </c:pt>
                <c:pt idx="5865">
                  <c:v>17024</c:v>
                </c:pt>
                <c:pt idx="5866">
                  <c:v>17025</c:v>
                </c:pt>
                <c:pt idx="5867">
                  <c:v>17026</c:v>
                </c:pt>
                <c:pt idx="5868">
                  <c:v>17027</c:v>
                </c:pt>
                <c:pt idx="5869">
                  <c:v>17028</c:v>
                </c:pt>
                <c:pt idx="5870">
                  <c:v>17029</c:v>
                </c:pt>
                <c:pt idx="5871">
                  <c:v>17030</c:v>
                </c:pt>
                <c:pt idx="5872">
                  <c:v>17031</c:v>
                </c:pt>
                <c:pt idx="5873">
                  <c:v>17032</c:v>
                </c:pt>
                <c:pt idx="5874">
                  <c:v>17033</c:v>
                </c:pt>
                <c:pt idx="5875">
                  <c:v>17034</c:v>
                </c:pt>
                <c:pt idx="5876">
                  <c:v>17035</c:v>
                </c:pt>
                <c:pt idx="5877">
                  <c:v>17036</c:v>
                </c:pt>
                <c:pt idx="5878">
                  <c:v>17037</c:v>
                </c:pt>
                <c:pt idx="5879">
                  <c:v>17038</c:v>
                </c:pt>
                <c:pt idx="5880">
                  <c:v>17039</c:v>
                </c:pt>
                <c:pt idx="5881">
                  <c:v>17040</c:v>
                </c:pt>
                <c:pt idx="5882">
                  <c:v>17041</c:v>
                </c:pt>
                <c:pt idx="5883">
                  <c:v>17042</c:v>
                </c:pt>
                <c:pt idx="5884">
                  <c:v>17043</c:v>
                </c:pt>
                <c:pt idx="5885">
                  <c:v>17044</c:v>
                </c:pt>
                <c:pt idx="5886">
                  <c:v>17045</c:v>
                </c:pt>
                <c:pt idx="5887">
                  <c:v>17046</c:v>
                </c:pt>
                <c:pt idx="5888">
                  <c:v>17047</c:v>
                </c:pt>
                <c:pt idx="5889">
                  <c:v>17048</c:v>
                </c:pt>
                <c:pt idx="5890">
                  <c:v>17049</c:v>
                </c:pt>
                <c:pt idx="5891">
                  <c:v>17050</c:v>
                </c:pt>
                <c:pt idx="5892">
                  <c:v>17051</c:v>
                </c:pt>
                <c:pt idx="5893">
                  <c:v>17052</c:v>
                </c:pt>
                <c:pt idx="5894">
                  <c:v>17053</c:v>
                </c:pt>
                <c:pt idx="5895">
                  <c:v>17054</c:v>
                </c:pt>
                <c:pt idx="5896">
                  <c:v>17055</c:v>
                </c:pt>
                <c:pt idx="5897">
                  <c:v>17056</c:v>
                </c:pt>
                <c:pt idx="5898">
                  <c:v>17057</c:v>
                </c:pt>
                <c:pt idx="5899">
                  <c:v>17058</c:v>
                </c:pt>
                <c:pt idx="5900">
                  <c:v>17059</c:v>
                </c:pt>
                <c:pt idx="5901">
                  <c:v>17060</c:v>
                </c:pt>
                <c:pt idx="5902">
                  <c:v>17061</c:v>
                </c:pt>
                <c:pt idx="5903">
                  <c:v>17062</c:v>
                </c:pt>
                <c:pt idx="5904">
                  <c:v>17063</c:v>
                </c:pt>
                <c:pt idx="5905">
                  <c:v>17064</c:v>
                </c:pt>
                <c:pt idx="5906">
                  <c:v>17065</c:v>
                </c:pt>
                <c:pt idx="5907">
                  <c:v>17066</c:v>
                </c:pt>
                <c:pt idx="5908">
                  <c:v>17067</c:v>
                </c:pt>
                <c:pt idx="5909">
                  <c:v>17068</c:v>
                </c:pt>
                <c:pt idx="5910">
                  <c:v>17069</c:v>
                </c:pt>
                <c:pt idx="5911">
                  <c:v>17070</c:v>
                </c:pt>
                <c:pt idx="5912">
                  <c:v>17071</c:v>
                </c:pt>
                <c:pt idx="5913">
                  <c:v>17072</c:v>
                </c:pt>
                <c:pt idx="5914">
                  <c:v>17073</c:v>
                </c:pt>
                <c:pt idx="5915">
                  <c:v>17074</c:v>
                </c:pt>
                <c:pt idx="5916">
                  <c:v>17075</c:v>
                </c:pt>
                <c:pt idx="5917">
                  <c:v>17076</c:v>
                </c:pt>
                <c:pt idx="5918">
                  <c:v>17077</c:v>
                </c:pt>
                <c:pt idx="5919">
                  <c:v>17078</c:v>
                </c:pt>
                <c:pt idx="5920">
                  <c:v>17079</c:v>
                </c:pt>
                <c:pt idx="5921">
                  <c:v>17080</c:v>
                </c:pt>
                <c:pt idx="5922">
                  <c:v>17081</c:v>
                </c:pt>
                <c:pt idx="5923">
                  <c:v>17082</c:v>
                </c:pt>
                <c:pt idx="5924">
                  <c:v>17083</c:v>
                </c:pt>
                <c:pt idx="5925">
                  <c:v>17084</c:v>
                </c:pt>
                <c:pt idx="5926">
                  <c:v>17085</c:v>
                </c:pt>
                <c:pt idx="5927">
                  <c:v>17086</c:v>
                </c:pt>
                <c:pt idx="5928">
                  <c:v>17087</c:v>
                </c:pt>
                <c:pt idx="5929">
                  <c:v>17088</c:v>
                </c:pt>
                <c:pt idx="5930">
                  <c:v>17089</c:v>
                </c:pt>
                <c:pt idx="5931">
                  <c:v>17090</c:v>
                </c:pt>
                <c:pt idx="5932">
                  <c:v>17091</c:v>
                </c:pt>
                <c:pt idx="5933">
                  <c:v>17092</c:v>
                </c:pt>
                <c:pt idx="5934">
                  <c:v>17093</c:v>
                </c:pt>
                <c:pt idx="5935">
                  <c:v>17094</c:v>
                </c:pt>
                <c:pt idx="5936">
                  <c:v>17095</c:v>
                </c:pt>
                <c:pt idx="5937">
                  <c:v>17096</c:v>
                </c:pt>
                <c:pt idx="5938">
                  <c:v>17097</c:v>
                </c:pt>
                <c:pt idx="5939">
                  <c:v>17098</c:v>
                </c:pt>
                <c:pt idx="5940">
                  <c:v>17099</c:v>
                </c:pt>
                <c:pt idx="5941">
                  <c:v>17100</c:v>
                </c:pt>
                <c:pt idx="5942">
                  <c:v>17101</c:v>
                </c:pt>
                <c:pt idx="5943">
                  <c:v>17102</c:v>
                </c:pt>
                <c:pt idx="5944">
                  <c:v>17103</c:v>
                </c:pt>
                <c:pt idx="5945">
                  <c:v>17104</c:v>
                </c:pt>
                <c:pt idx="5946">
                  <c:v>17105</c:v>
                </c:pt>
                <c:pt idx="5947">
                  <c:v>17106</c:v>
                </c:pt>
                <c:pt idx="5948">
                  <c:v>17107</c:v>
                </c:pt>
                <c:pt idx="5949">
                  <c:v>17108</c:v>
                </c:pt>
                <c:pt idx="5950">
                  <c:v>17109</c:v>
                </c:pt>
                <c:pt idx="5951">
                  <c:v>17110</c:v>
                </c:pt>
                <c:pt idx="5952">
                  <c:v>17111</c:v>
                </c:pt>
                <c:pt idx="5953">
                  <c:v>17112</c:v>
                </c:pt>
                <c:pt idx="5954">
                  <c:v>17113</c:v>
                </c:pt>
                <c:pt idx="5955">
                  <c:v>17114</c:v>
                </c:pt>
                <c:pt idx="5956">
                  <c:v>17115</c:v>
                </c:pt>
                <c:pt idx="5957">
                  <c:v>17116</c:v>
                </c:pt>
                <c:pt idx="5958">
                  <c:v>17117</c:v>
                </c:pt>
                <c:pt idx="5959">
                  <c:v>17118</c:v>
                </c:pt>
                <c:pt idx="5960">
                  <c:v>17119</c:v>
                </c:pt>
                <c:pt idx="5961">
                  <c:v>17120</c:v>
                </c:pt>
                <c:pt idx="5962">
                  <c:v>17121</c:v>
                </c:pt>
                <c:pt idx="5963">
                  <c:v>17122</c:v>
                </c:pt>
                <c:pt idx="5964">
                  <c:v>17123</c:v>
                </c:pt>
                <c:pt idx="5965">
                  <c:v>17124</c:v>
                </c:pt>
                <c:pt idx="5966">
                  <c:v>17125</c:v>
                </c:pt>
                <c:pt idx="5967">
                  <c:v>17126</c:v>
                </c:pt>
                <c:pt idx="5968">
                  <c:v>17127</c:v>
                </c:pt>
                <c:pt idx="5969">
                  <c:v>17128</c:v>
                </c:pt>
                <c:pt idx="5970">
                  <c:v>17129</c:v>
                </c:pt>
                <c:pt idx="5971">
                  <c:v>17130</c:v>
                </c:pt>
                <c:pt idx="5972">
                  <c:v>17131</c:v>
                </c:pt>
                <c:pt idx="5973">
                  <c:v>17132</c:v>
                </c:pt>
                <c:pt idx="5974">
                  <c:v>17133</c:v>
                </c:pt>
                <c:pt idx="5975">
                  <c:v>17134</c:v>
                </c:pt>
                <c:pt idx="5976">
                  <c:v>17135</c:v>
                </c:pt>
                <c:pt idx="5977">
                  <c:v>17136</c:v>
                </c:pt>
                <c:pt idx="5978">
                  <c:v>17137</c:v>
                </c:pt>
                <c:pt idx="5979">
                  <c:v>17138</c:v>
                </c:pt>
                <c:pt idx="5980">
                  <c:v>17139</c:v>
                </c:pt>
                <c:pt idx="5981">
                  <c:v>17140</c:v>
                </c:pt>
                <c:pt idx="5982">
                  <c:v>17141</c:v>
                </c:pt>
                <c:pt idx="5983">
                  <c:v>17142</c:v>
                </c:pt>
                <c:pt idx="5984">
                  <c:v>17143</c:v>
                </c:pt>
                <c:pt idx="5985">
                  <c:v>17144</c:v>
                </c:pt>
                <c:pt idx="5986">
                  <c:v>17145</c:v>
                </c:pt>
                <c:pt idx="5987">
                  <c:v>17146</c:v>
                </c:pt>
                <c:pt idx="5988">
                  <c:v>17147</c:v>
                </c:pt>
                <c:pt idx="5989">
                  <c:v>17148</c:v>
                </c:pt>
                <c:pt idx="5990">
                  <c:v>17149</c:v>
                </c:pt>
                <c:pt idx="5991">
                  <c:v>17150</c:v>
                </c:pt>
                <c:pt idx="5992">
                  <c:v>17151</c:v>
                </c:pt>
                <c:pt idx="5993">
                  <c:v>17152</c:v>
                </c:pt>
                <c:pt idx="5994">
                  <c:v>17153</c:v>
                </c:pt>
                <c:pt idx="5995">
                  <c:v>17154</c:v>
                </c:pt>
                <c:pt idx="5996">
                  <c:v>17155</c:v>
                </c:pt>
                <c:pt idx="5997">
                  <c:v>17156</c:v>
                </c:pt>
                <c:pt idx="5998">
                  <c:v>17157</c:v>
                </c:pt>
                <c:pt idx="5999">
                  <c:v>17158</c:v>
                </c:pt>
                <c:pt idx="6000">
                  <c:v>17159</c:v>
                </c:pt>
                <c:pt idx="6001">
                  <c:v>17160</c:v>
                </c:pt>
                <c:pt idx="6002">
                  <c:v>17161</c:v>
                </c:pt>
                <c:pt idx="6003">
                  <c:v>17162</c:v>
                </c:pt>
                <c:pt idx="6004">
                  <c:v>17163</c:v>
                </c:pt>
                <c:pt idx="6005">
                  <c:v>17164</c:v>
                </c:pt>
                <c:pt idx="6006">
                  <c:v>17165</c:v>
                </c:pt>
                <c:pt idx="6007">
                  <c:v>17166</c:v>
                </c:pt>
                <c:pt idx="6008">
                  <c:v>17167</c:v>
                </c:pt>
                <c:pt idx="6009">
                  <c:v>17168</c:v>
                </c:pt>
                <c:pt idx="6010">
                  <c:v>17169</c:v>
                </c:pt>
                <c:pt idx="6011">
                  <c:v>17170</c:v>
                </c:pt>
                <c:pt idx="6012">
                  <c:v>17171</c:v>
                </c:pt>
                <c:pt idx="6013">
                  <c:v>17172</c:v>
                </c:pt>
                <c:pt idx="6014">
                  <c:v>17173</c:v>
                </c:pt>
                <c:pt idx="6015">
                  <c:v>17174</c:v>
                </c:pt>
                <c:pt idx="6016">
                  <c:v>17175</c:v>
                </c:pt>
                <c:pt idx="6017">
                  <c:v>17176</c:v>
                </c:pt>
                <c:pt idx="6018">
                  <c:v>17177</c:v>
                </c:pt>
                <c:pt idx="6019">
                  <c:v>17178</c:v>
                </c:pt>
                <c:pt idx="6020">
                  <c:v>17179</c:v>
                </c:pt>
                <c:pt idx="6021">
                  <c:v>17180</c:v>
                </c:pt>
                <c:pt idx="6022">
                  <c:v>17181</c:v>
                </c:pt>
                <c:pt idx="6023">
                  <c:v>17182</c:v>
                </c:pt>
                <c:pt idx="6024">
                  <c:v>17183</c:v>
                </c:pt>
                <c:pt idx="6025">
                  <c:v>17184</c:v>
                </c:pt>
                <c:pt idx="6026">
                  <c:v>17185</c:v>
                </c:pt>
                <c:pt idx="6027">
                  <c:v>17186</c:v>
                </c:pt>
                <c:pt idx="6028">
                  <c:v>17187</c:v>
                </c:pt>
                <c:pt idx="6029">
                  <c:v>17188</c:v>
                </c:pt>
                <c:pt idx="6030">
                  <c:v>17189</c:v>
                </c:pt>
                <c:pt idx="6031">
                  <c:v>17190</c:v>
                </c:pt>
                <c:pt idx="6032">
                  <c:v>17191</c:v>
                </c:pt>
                <c:pt idx="6033">
                  <c:v>17192</c:v>
                </c:pt>
                <c:pt idx="6034">
                  <c:v>17193</c:v>
                </c:pt>
                <c:pt idx="6035">
                  <c:v>17194</c:v>
                </c:pt>
                <c:pt idx="6036">
                  <c:v>17195</c:v>
                </c:pt>
                <c:pt idx="6037">
                  <c:v>17196</c:v>
                </c:pt>
                <c:pt idx="6038">
                  <c:v>17197</c:v>
                </c:pt>
                <c:pt idx="6039">
                  <c:v>17198</c:v>
                </c:pt>
                <c:pt idx="6040">
                  <c:v>17199</c:v>
                </c:pt>
                <c:pt idx="6041">
                  <c:v>17200</c:v>
                </c:pt>
                <c:pt idx="6042">
                  <c:v>17201</c:v>
                </c:pt>
                <c:pt idx="6043">
                  <c:v>17202</c:v>
                </c:pt>
                <c:pt idx="6044">
                  <c:v>17203</c:v>
                </c:pt>
                <c:pt idx="6045">
                  <c:v>17204</c:v>
                </c:pt>
                <c:pt idx="6046">
                  <c:v>17205</c:v>
                </c:pt>
                <c:pt idx="6047">
                  <c:v>17206</c:v>
                </c:pt>
                <c:pt idx="6048">
                  <c:v>17207</c:v>
                </c:pt>
                <c:pt idx="6049">
                  <c:v>17208</c:v>
                </c:pt>
                <c:pt idx="6050">
                  <c:v>17209</c:v>
                </c:pt>
                <c:pt idx="6051">
                  <c:v>17210</c:v>
                </c:pt>
                <c:pt idx="6052">
                  <c:v>17211</c:v>
                </c:pt>
                <c:pt idx="6053">
                  <c:v>17212</c:v>
                </c:pt>
                <c:pt idx="6054">
                  <c:v>17213</c:v>
                </c:pt>
                <c:pt idx="6055">
                  <c:v>17214</c:v>
                </c:pt>
                <c:pt idx="6056">
                  <c:v>17215</c:v>
                </c:pt>
                <c:pt idx="6057">
                  <c:v>17216</c:v>
                </c:pt>
                <c:pt idx="6058">
                  <c:v>17217</c:v>
                </c:pt>
                <c:pt idx="6059">
                  <c:v>17218</c:v>
                </c:pt>
                <c:pt idx="6060">
                  <c:v>17219</c:v>
                </c:pt>
                <c:pt idx="6061">
                  <c:v>17220</c:v>
                </c:pt>
                <c:pt idx="6062">
                  <c:v>17221</c:v>
                </c:pt>
                <c:pt idx="6063">
                  <c:v>17222</c:v>
                </c:pt>
                <c:pt idx="6064">
                  <c:v>17223</c:v>
                </c:pt>
                <c:pt idx="6065">
                  <c:v>17224</c:v>
                </c:pt>
                <c:pt idx="6066">
                  <c:v>17225</c:v>
                </c:pt>
                <c:pt idx="6067">
                  <c:v>17226</c:v>
                </c:pt>
                <c:pt idx="6068">
                  <c:v>17227</c:v>
                </c:pt>
                <c:pt idx="6069">
                  <c:v>17228</c:v>
                </c:pt>
                <c:pt idx="6070">
                  <c:v>17229</c:v>
                </c:pt>
                <c:pt idx="6071">
                  <c:v>17230</c:v>
                </c:pt>
                <c:pt idx="6072">
                  <c:v>17231</c:v>
                </c:pt>
                <c:pt idx="6073">
                  <c:v>17232</c:v>
                </c:pt>
                <c:pt idx="6074">
                  <c:v>17233</c:v>
                </c:pt>
                <c:pt idx="6075">
                  <c:v>17234</c:v>
                </c:pt>
                <c:pt idx="6076">
                  <c:v>17235</c:v>
                </c:pt>
                <c:pt idx="6077">
                  <c:v>17236</c:v>
                </c:pt>
                <c:pt idx="6078">
                  <c:v>17237</c:v>
                </c:pt>
                <c:pt idx="6079">
                  <c:v>17238</c:v>
                </c:pt>
                <c:pt idx="6080">
                  <c:v>17239</c:v>
                </c:pt>
                <c:pt idx="6081">
                  <c:v>17240</c:v>
                </c:pt>
                <c:pt idx="6082">
                  <c:v>17241</c:v>
                </c:pt>
                <c:pt idx="6083">
                  <c:v>17242</c:v>
                </c:pt>
                <c:pt idx="6084">
                  <c:v>17243</c:v>
                </c:pt>
                <c:pt idx="6085">
                  <c:v>17244</c:v>
                </c:pt>
                <c:pt idx="6086">
                  <c:v>17245</c:v>
                </c:pt>
                <c:pt idx="6087">
                  <c:v>17246</c:v>
                </c:pt>
                <c:pt idx="6088">
                  <c:v>17247</c:v>
                </c:pt>
                <c:pt idx="6089">
                  <c:v>17248</c:v>
                </c:pt>
                <c:pt idx="6090">
                  <c:v>17249</c:v>
                </c:pt>
                <c:pt idx="6091">
                  <c:v>17250</c:v>
                </c:pt>
                <c:pt idx="6092">
                  <c:v>17251</c:v>
                </c:pt>
                <c:pt idx="6093">
                  <c:v>17252</c:v>
                </c:pt>
                <c:pt idx="6094">
                  <c:v>17253</c:v>
                </c:pt>
                <c:pt idx="6095">
                  <c:v>17254</c:v>
                </c:pt>
                <c:pt idx="6096">
                  <c:v>17255</c:v>
                </c:pt>
                <c:pt idx="6097">
                  <c:v>17256</c:v>
                </c:pt>
                <c:pt idx="6098">
                  <c:v>17257</c:v>
                </c:pt>
                <c:pt idx="6099">
                  <c:v>17258</c:v>
                </c:pt>
                <c:pt idx="6100">
                  <c:v>17259</c:v>
                </c:pt>
                <c:pt idx="6101">
                  <c:v>17260</c:v>
                </c:pt>
                <c:pt idx="6102">
                  <c:v>17261</c:v>
                </c:pt>
                <c:pt idx="6103">
                  <c:v>17262</c:v>
                </c:pt>
                <c:pt idx="6104">
                  <c:v>17263</c:v>
                </c:pt>
                <c:pt idx="6105">
                  <c:v>17264</c:v>
                </c:pt>
                <c:pt idx="6106">
                  <c:v>17265</c:v>
                </c:pt>
                <c:pt idx="6107">
                  <c:v>17266</c:v>
                </c:pt>
                <c:pt idx="6108">
                  <c:v>17267</c:v>
                </c:pt>
                <c:pt idx="6109">
                  <c:v>17268</c:v>
                </c:pt>
                <c:pt idx="6110">
                  <c:v>17269</c:v>
                </c:pt>
                <c:pt idx="6111">
                  <c:v>17270</c:v>
                </c:pt>
                <c:pt idx="6112">
                  <c:v>17271</c:v>
                </c:pt>
                <c:pt idx="6113">
                  <c:v>17272</c:v>
                </c:pt>
                <c:pt idx="6114">
                  <c:v>17273</c:v>
                </c:pt>
                <c:pt idx="6115">
                  <c:v>17274</c:v>
                </c:pt>
                <c:pt idx="6116">
                  <c:v>17275</c:v>
                </c:pt>
                <c:pt idx="6117">
                  <c:v>17276</c:v>
                </c:pt>
                <c:pt idx="6118">
                  <c:v>17277</c:v>
                </c:pt>
                <c:pt idx="6119">
                  <c:v>17278</c:v>
                </c:pt>
                <c:pt idx="6120">
                  <c:v>17279</c:v>
                </c:pt>
                <c:pt idx="6121">
                  <c:v>17280</c:v>
                </c:pt>
                <c:pt idx="6122">
                  <c:v>17281</c:v>
                </c:pt>
                <c:pt idx="6123">
                  <c:v>17282</c:v>
                </c:pt>
                <c:pt idx="6124">
                  <c:v>17283</c:v>
                </c:pt>
                <c:pt idx="6125">
                  <c:v>17284</c:v>
                </c:pt>
                <c:pt idx="6126">
                  <c:v>17285</c:v>
                </c:pt>
                <c:pt idx="6127">
                  <c:v>17286</c:v>
                </c:pt>
                <c:pt idx="6128">
                  <c:v>17287</c:v>
                </c:pt>
                <c:pt idx="6129">
                  <c:v>17288</c:v>
                </c:pt>
                <c:pt idx="6130">
                  <c:v>17289</c:v>
                </c:pt>
                <c:pt idx="6131">
                  <c:v>17290</c:v>
                </c:pt>
                <c:pt idx="6132">
                  <c:v>17291</c:v>
                </c:pt>
                <c:pt idx="6133">
                  <c:v>17292</c:v>
                </c:pt>
                <c:pt idx="6134">
                  <c:v>17293</c:v>
                </c:pt>
                <c:pt idx="6135">
                  <c:v>17294</c:v>
                </c:pt>
                <c:pt idx="6136">
                  <c:v>17295</c:v>
                </c:pt>
                <c:pt idx="6137">
                  <c:v>17296</c:v>
                </c:pt>
                <c:pt idx="6138">
                  <c:v>17297</c:v>
                </c:pt>
                <c:pt idx="6139">
                  <c:v>17298</c:v>
                </c:pt>
                <c:pt idx="6140">
                  <c:v>17299</c:v>
                </c:pt>
                <c:pt idx="6141">
                  <c:v>17300</c:v>
                </c:pt>
                <c:pt idx="6142">
                  <c:v>17301</c:v>
                </c:pt>
                <c:pt idx="6143">
                  <c:v>17302</c:v>
                </c:pt>
                <c:pt idx="6144">
                  <c:v>17303</c:v>
                </c:pt>
                <c:pt idx="6145">
                  <c:v>17304</c:v>
                </c:pt>
                <c:pt idx="6146">
                  <c:v>17305</c:v>
                </c:pt>
                <c:pt idx="6147">
                  <c:v>17306</c:v>
                </c:pt>
                <c:pt idx="6148">
                  <c:v>17307</c:v>
                </c:pt>
                <c:pt idx="6149">
                  <c:v>17308</c:v>
                </c:pt>
                <c:pt idx="6150">
                  <c:v>17309</c:v>
                </c:pt>
                <c:pt idx="6151">
                  <c:v>17310</c:v>
                </c:pt>
                <c:pt idx="6152">
                  <c:v>17311</c:v>
                </c:pt>
                <c:pt idx="6153">
                  <c:v>17312</c:v>
                </c:pt>
                <c:pt idx="6154">
                  <c:v>17313</c:v>
                </c:pt>
                <c:pt idx="6155">
                  <c:v>17314</c:v>
                </c:pt>
                <c:pt idx="6156">
                  <c:v>17315</c:v>
                </c:pt>
                <c:pt idx="6157">
                  <c:v>17316</c:v>
                </c:pt>
                <c:pt idx="6158">
                  <c:v>17317</c:v>
                </c:pt>
                <c:pt idx="6159">
                  <c:v>17318</c:v>
                </c:pt>
                <c:pt idx="6160">
                  <c:v>17319</c:v>
                </c:pt>
                <c:pt idx="6161">
                  <c:v>17320</c:v>
                </c:pt>
                <c:pt idx="6162">
                  <c:v>17321</c:v>
                </c:pt>
                <c:pt idx="6163">
                  <c:v>17322</c:v>
                </c:pt>
                <c:pt idx="6164">
                  <c:v>17323</c:v>
                </c:pt>
                <c:pt idx="6165">
                  <c:v>17324</c:v>
                </c:pt>
                <c:pt idx="6166">
                  <c:v>17325</c:v>
                </c:pt>
                <c:pt idx="6167">
                  <c:v>17326</c:v>
                </c:pt>
                <c:pt idx="6168">
                  <c:v>17327</c:v>
                </c:pt>
                <c:pt idx="6169">
                  <c:v>17328</c:v>
                </c:pt>
                <c:pt idx="6170">
                  <c:v>17329</c:v>
                </c:pt>
                <c:pt idx="6171">
                  <c:v>17330</c:v>
                </c:pt>
                <c:pt idx="6172">
                  <c:v>17331</c:v>
                </c:pt>
                <c:pt idx="6173">
                  <c:v>17332</c:v>
                </c:pt>
                <c:pt idx="6174">
                  <c:v>17333</c:v>
                </c:pt>
                <c:pt idx="6175">
                  <c:v>17334</c:v>
                </c:pt>
                <c:pt idx="6176">
                  <c:v>17335</c:v>
                </c:pt>
                <c:pt idx="6177">
                  <c:v>17336</c:v>
                </c:pt>
                <c:pt idx="6178">
                  <c:v>17337</c:v>
                </c:pt>
                <c:pt idx="6179">
                  <c:v>17338</c:v>
                </c:pt>
                <c:pt idx="6180">
                  <c:v>17339</c:v>
                </c:pt>
                <c:pt idx="6181">
                  <c:v>17340</c:v>
                </c:pt>
                <c:pt idx="6182">
                  <c:v>17341</c:v>
                </c:pt>
                <c:pt idx="6183">
                  <c:v>17342</c:v>
                </c:pt>
                <c:pt idx="6184">
                  <c:v>17343</c:v>
                </c:pt>
                <c:pt idx="6185">
                  <c:v>17344</c:v>
                </c:pt>
                <c:pt idx="6186">
                  <c:v>17345</c:v>
                </c:pt>
                <c:pt idx="6187">
                  <c:v>17346</c:v>
                </c:pt>
                <c:pt idx="6188">
                  <c:v>17347</c:v>
                </c:pt>
                <c:pt idx="6189">
                  <c:v>17348</c:v>
                </c:pt>
                <c:pt idx="6190">
                  <c:v>17349</c:v>
                </c:pt>
                <c:pt idx="6191">
                  <c:v>17350</c:v>
                </c:pt>
                <c:pt idx="6192">
                  <c:v>17351</c:v>
                </c:pt>
                <c:pt idx="6193">
                  <c:v>17352</c:v>
                </c:pt>
                <c:pt idx="6194">
                  <c:v>17353</c:v>
                </c:pt>
                <c:pt idx="6195">
                  <c:v>17354</c:v>
                </c:pt>
                <c:pt idx="6196">
                  <c:v>17355</c:v>
                </c:pt>
                <c:pt idx="6197">
                  <c:v>17356</c:v>
                </c:pt>
                <c:pt idx="6198">
                  <c:v>17357</c:v>
                </c:pt>
                <c:pt idx="6199">
                  <c:v>17358</c:v>
                </c:pt>
                <c:pt idx="6200">
                  <c:v>17359</c:v>
                </c:pt>
                <c:pt idx="6201">
                  <c:v>17360</c:v>
                </c:pt>
                <c:pt idx="6202">
                  <c:v>17361</c:v>
                </c:pt>
                <c:pt idx="6203">
                  <c:v>17362</c:v>
                </c:pt>
                <c:pt idx="6204">
                  <c:v>17363</c:v>
                </c:pt>
                <c:pt idx="6205">
                  <c:v>17364</c:v>
                </c:pt>
                <c:pt idx="6206">
                  <c:v>17365</c:v>
                </c:pt>
                <c:pt idx="6207">
                  <c:v>17366</c:v>
                </c:pt>
                <c:pt idx="6208">
                  <c:v>17367</c:v>
                </c:pt>
                <c:pt idx="6209">
                  <c:v>17368</c:v>
                </c:pt>
                <c:pt idx="6210">
                  <c:v>17369</c:v>
                </c:pt>
                <c:pt idx="6211">
                  <c:v>17370</c:v>
                </c:pt>
                <c:pt idx="6212">
                  <c:v>17371</c:v>
                </c:pt>
                <c:pt idx="6213">
                  <c:v>17372</c:v>
                </c:pt>
                <c:pt idx="6214">
                  <c:v>17373</c:v>
                </c:pt>
                <c:pt idx="6215">
                  <c:v>17374</c:v>
                </c:pt>
                <c:pt idx="6216">
                  <c:v>17375</c:v>
                </c:pt>
                <c:pt idx="6217">
                  <c:v>17376</c:v>
                </c:pt>
                <c:pt idx="6218">
                  <c:v>17377</c:v>
                </c:pt>
                <c:pt idx="6219">
                  <c:v>17378</c:v>
                </c:pt>
                <c:pt idx="6220">
                  <c:v>17379</c:v>
                </c:pt>
                <c:pt idx="6221">
                  <c:v>17380</c:v>
                </c:pt>
                <c:pt idx="6222">
                  <c:v>17381</c:v>
                </c:pt>
                <c:pt idx="6223">
                  <c:v>17382</c:v>
                </c:pt>
                <c:pt idx="6224">
                  <c:v>17383</c:v>
                </c:pt>
                <c:pt idx="6225">
                  <c:v>17384</c:v>
                </c:pt>
                <c:pt idx="6226">
                  <c:v>17385</c:v>
                </c:pt>
                <c:pt idx="6227">
                  <c:v>17386</c:v>
                </c:pt>
                <c:pt idx="6228">
                  <c:v>17387</c:v>
                </c:pt>
                <c:pt idx="6229">
                  <c:v>17388</c:v>
                </c:pt>
                <c:pt idx="6230">
                  <c:v>17389</c:v>
                </c:pt>
                <c:pt idx="6231">
                  <c:v>17390</c:v>
                </c:pt>
                <c:pt idx="6232">
                  <c:v>17391</c:v>
                </c:pt>
                <c:pt idx="6233">
                  <c:v>17392</c:v>
                </c:pt>
                <c:pt idx="6234">
                  <c:v>17393</c:v>
                </c:pt>
                <c:pt idx="6235">
                  <c:v>17394</c:v>
                </c:pt>
                <c:pt idx="6236">
                  <c:v>17395</c:v>
                </c:pt>
                <c:pt idx="6237">
                  <c:v>17396</c:v>
                </c:pt>
                <c:pt idx="6238">
                  <c:v>17397</c:v>
                </c:pt>
                <c:pt idx="6239">
                  <c:v>17398</c:v>
                </c:pt>
                <c:pt idx="6240">
                  <c:v>17399</c:v>
                </c:pt>
                <c:pt idx="6241">
                  <c:v>17400</c:v>
                </c:pt>
                <c:pt idx="6242">
                  <c:v>17401</c:v>
                </c:pt>
                <c:pt idx="6243">
                  <c:v>17402</c:v>
                </c:pt>
                <c:pt idx="6244">
                  <c:v>17403</c:v>
                </c:pt>
                <c:pt idx="6245">
                  <c:v>17404</c:v>
                </c:pt>
                <c:pt idx="6246">
                  <c:v>17405</c:v>
                </c:pt>
                <c:pt idx="6247">
                  <c:v>17406</c:v>
                </c:pt>
                <c:pt idx="6248">
                  <c:v>17407</c:v>
                </c:pt>
                <c:pt idx="6249">
                  <c:v>17408</c:v>
                </c:pt>
                <c:pt idx="6250">
                  <c:v>17409</c:v>
                </c:pt>
                <c:pt idx="6251">
                  <c:v>17410</c:v>
                </c:pt>
                <c:pt idx="6252">
                  <c:v>17411</c:v>
                </c:pt>
                <c:pt idx="6253">
                  <c:v>17412</c:v>
                </c:pt>
                <c:pt idx="6254">
                  <c:v>17413</c:v>
                </c:pt>
                <c:pt idx="6255">
                  <c:v>17414</c:v>
                </c:pt>
                <c:pt idx="6256">
                  <c:v>17415</c:v>
                </c:pt>
                <c:pt idx="6257">
                  <c:v>17416</c:v>
                </c:pt>
                <c:pt idx="6258">
                  <c:v>17417</c:v>
                </c:pt>
                <c:pt idx="6259">
                  <c:v>17418</c:v>
                </c:pt>
                <c:pt idx="6260">
                  <c:v>17419</c:v>
                </c:pt>
                <c:pt idx="6261">
                  <c:v>17420</c:v>
                </c:pt>
                <c:pt idx="6262">
                  <c:v>17421</c:v>
                </c:pt>
                <c:pt idx="6263">
                  <c:v>17422</c:v>
                </c:pt>
                <c:pt idx="6264">
                  <c:v>17423</c:v>
                </c:pt>
                <c:pt idx="6265">
                  <c:v>17424</c:v>
                </c:pt>
                <c:pt idx="6266">
                  <c:v>17425</c:v>
                </c:pt>
                <c:pt idx="6267">
                  <c:v>17426</c:v>
                </c:pt>
                <c:pt idx="6268">
                  <c:v>17427</c:v>
                </c:pt>
                <c:pt idx="6269">
                  <c:v>17428</c:v>
                </c:pt>
                <c:pt idx="6270">
                  <c:v>17429</c:v>
                </c:pt>
                <c:pt idx="6271">
                  <c:v>17430</c:v>
                </c:pt>
                <c:pt idx="6272">
                  <c:v>17431</c:v>
                </c:pt>
                <c:pt idx="6273">
                  <c:v>17432</c:v>
                </c:pt>
                <c:pt idx="6274">
                  <c:v>17433</c:v>
                </c:pt>
                <c:pt idx="6275">
                  <c:v>17434</c:v>
                </c:pt>
                <c:pt idx="6276">
                  <c:v>17435</c:v>
                </c:pt>
                <c:pt idx="6277">
                  <c:v>17436</c:v>
                </c:pt>
                <c:pt idx="6278">
                  <c:v>17437</c:v>
                </c:pt>
                <c:pt idx="6279">
                  <c:v>17438</c:v>
                </c:pt>
                <c:pt idx="6280">
                  <c:v>17439</c:v>
                </c:pt>
                <c:pt idx="6281">
                  <c:v>17440</c:v>
                </c:pt>
                <c:pt idx="6282">
                  <c:v>17441</c:v>
                </c:pt>
                <c:pt idx="6283">
                  <c:v>17442</c:v>
                </c:pt>
                <c:pt idx="6284">
                  <c:v>17443</c:v>
                </c:pt>
                <c:pt idx="6285">
                  <c:v>17444</c:v>
                </c:pt>
                <c:pt idx="6286">
                  <c:v>17445</c:v>
                </c:pt>
                <c:pt idx="6287">
                  <c:v>17446</c:v>
                </c:pt>
                <c:pt idx="6288">
                  <c:v>17447</c:v>
                </c:pt>
                <c:pt idx="6289">
                  <c:v>17448</c:v>
                </c:pt>
                <c:pt idx="6290">
                  <c:v>17449</c:v>
                </c:pt>
                <c:pt idx="6291">
                  <c:v>17450</c:v>
                </c:pt>
                <c:pt idx="6292">
                  <c:v>17451</c:v>
                </c:pt>
                <c:pt idx="6293">
                  <c:v>17452</c:v>
                </c:pt>
                <c:pt idx="6294">
                  <c:v>17453</c:v>
                </c:pt>
                <c:pt idx="6295">
                  <c:v>17454</c:v>
                </c:pt>
                <c:pt idx="6296">
                  <c:v>17455</c:v>
                </c:pt>
                <c:pt idx="6297">
                  <c:v>17456</c:v>
                </c:pt>
                <c:pt idx="6298">
                  <c:v>17457</c:v>
                </c:pt>
                <c:pt idx="6299">
                  <c:v>17458</c:v>
                </c:pt>
                <c:pt idx="6300">
                  <c:v>17459</c:v>
                </c:pt>
                <c:pt idx="6301">
                  <c:v>17460</c:v>
                </c:pt>
                <c:pt idx="6302">
                  <c:v>17461</c:v>
                </c:pt>
                <c:pt idx="6303">
                  <c:v>17462</c:v>
                </c:pt>
                <c:pt idx="6304">
                  <c:v>17463</c:v>
                </c:pt>
                <c:pt idx="6305">
                  <c:v>17464</c:v>
                </c:pt>
                <c:pt idx="6306">
                  <c:v>17465</c:v>
                </c:pt>
                <c:pt idx="6307">
                  <c:v>17466</c:v>
                </c:pt>
                <c:pt idx="6308">
                  <c:v>17467</c:v>
                </c:pt>
                <c:pt idx="6309">
                  <c:v>17468</c:v>
                </c:pt>
                <c:pt idx="6310">
                  <c:v>17469</c:v>
                </c:pt>
                <c:pt idx="6311">
                  <c:v>17470</c:v>
                </c:pt>
                <c:pt idx="6312">
                  <c:v>17471</c:v>
                </c:pt>
                <c:pt idx="6313">
                  <c:v>17472</c:v>
                </c:pt>
                <c:pt idx="6314">
                  <c:v>17473</c:v>
                </c:pt>
                <c:pt idx="6315">
                  <c:v>17474</c:v>
                </c:pt>
                <c:pt idx="6316">
                  <c:v>17475</c:v>
                </c:pt>
                <c:pt idx="6317">
                  <c:v>17476</c:v>
                </c:pt>
                <c:pt idx="6318">
                  <c:v>17477</c:v>
                </c:pt>
                <c:pt idx="6319">
                  <c:v>17478</c:v>
                </c:pt>
                <c:pt idx="6320">
                  <c:v>17479</c:v>
                </c:pt>
                <c:pt idx="6321">
                  <c:v>17480</c:v>
                </c:pt>
                <c:pt idx="6322">
                  <c:v>17481</c:v>
                </c:pt>
                <c:pt idx="6323">
                  <c:v>17482</c:v>
                </c:pt>
                <c:pt idx="6324">
                  <c:v>17483</c:v>
                </c:pt>
                <c:pt idx="6325">
                  <c:v>17484</c:v>
                </c:pt>
                <c:pt idx="6326">
                  <c:v>17485</c:v>
                </c:pt>
                <c:pt idx="6327">
                  <c:v>17486</c:v>
                </c:pt>
                <c:pt idx="6328">
                  <c:v>17487</c:v>
                </c:pt>
                <c:pt idx="6329">
                  <c:v>17488</c:v>
                </c:pt>
                <c:pt idx="6330">
                  <c:v>17489</c:v>
                </c:pt>
                <c:pt idx="6331">
                  <c:v>17490</c:v>
                </c:pt>
                <c:pt idx="6332">
                  <c:v>17491</c:v>
                </c:pt>
                <c:pt idx="6333">
                  <c:v>17492</c:v>
                </c:pt>
                <c:pt idx="6334">
                  <c:v>17493</c:v>
                </c:pt>
                <c:pt idx="6335">
                  <c:v>17494</c:v>
                </c:pt>
                <c:pt idx="6336">
                  <c:v>17495</c:v>
                </c:pt>
                <c:pt idx="6337">
                  <c:v>17496</c:v>
                </c:pt>
                <c:pt idx="6338">
                  <c:v>17497</c:v>
                </c:pt>
                <c:pt idx="6339">
                  <c:v>17498</c:v>
                </c:pt>
                <c:pt idx="6340">
                  <c:v>17499</c:v>
                </c:pt>
                <c:pt idx="6341">
                  <c:v>17500</c:v>
                </c:pt>
                <c:pt idx="6342">
                  <c:v>17501</c:v>
                </c:pt>
                <c:pt idx="6343">
                  <c:v>17502</c:v>
                </c:pt>
                <c:pt idx="6344">
                  <c:v>17503</c:v>
                </c:pt>
                <c:pt idx="6345">
                  <c:v>17504</c:v>
                </c:pt>
                <c:pt idx="6346">
                  <c:v>17505</c:v>
                </c:pt>
                <c:pt idx="6347">
                  <c:v>17506</c:v>
                </c:pt>
                <c:pt idx="6348">
                  <c:v>17507</c:v>
                </c:pt>
                <c:pt idx="6349">
                  <c:v>17508</c:v>
                </c:pt>
                <c:pt idx="6350">
                  <c:v>17509</c:v>
                </c:pt>
                <c:pt idx="6351">
                  <c:v>17510</c:v>
                </c:pt>
                <c:pt idx="6352">
                  <c:v>17511</c:v>
                </c:pt>
                <c:pt idx="6353">
                  <c:v>17512</c:v>
                </c:pt>
                <c:pt idx="6354">
                  <c:v>17513</c:v>
                </c:pt>
                <c:pt idx="6355">
                  <c:v>17514</c:v>
                </c:pt>
                <c:pt idx="6356">
                  <c:v>17515</c:v>
                </c:pt>
                <c:pt idx="6357">
                  <c:v>17516</c:v>
                </c:pt>
                <c:pt idx="6358">
                  <c:v>17517</c:v>
                </c:pt>
                <c:pt idx="6359">
                  <c:v>17518</c:v>
                </c:pt>
                <c:pt idx="6360">
                  <c:v>17519</c:v>
                </c:pt>
                <c:pt idx="6361">
                  <c:v>17520</c:v>
                </c:pt>
                <c:pt idx="6362">
                  <c:v>17521</c:v>
                </c:pt>
                <c:pt idx="6363">
                  <c:v>17522</c:v>
                </c:pt>
                <c:pt idx="6364">
                  <c:v>17523</c:v>
                </c:pt>
                <c:pt idx="6365">
                  <c:v>17524</c:v>
                </c:pt>
                <c:pt idx="6366">
                  <c:v>17525</c:v>
                </c:pt>
                <c:pt idx="6367">
                  <c:v>17526</c:v>
                </c:pt>
                <c:pt idx="6368">
                  <c:v>17527</c:v>
                </c:pt>
                <c:pt idx="6369">
                  <c:v>17528</c:v>
                </c:pt>
                <c:pt idx="6370">
                  <c:v>17529</c:v>
                </c:pt>
                <c:pt idx="6371">
                  <c:v>17530</c:v>
                </c:pt>
                <c:pt idx="6372">
                  <c:v>17531</c:v>
                </c:pt>
                <c:pt idx="6373">
                  <c:v>17532</c:v>
                </c:pt>
                <c:pt idx="6374">
                  <c:v>17533</c:v>
                </c:pt>
                <c:pt idx="6375">
                  <c:v>17534</c:v>
                </c:pt>
                <c:pt idx="6376">
                  <c:v>17535</c:v>
                </c:pt>
                <c:pt idx="6377">
                  <c:v>17536</c:v>
                </c:pt>
                <c:pt idx="6378">
                  <c:v>17537</c:v>
                </c:pt>
                <c:pt idx="6379">
                  <c:v>17538</c:v>
                </c:pt>
                <c:pt idx="6380">
                  <c:v>17539</c:v>
                </c:pt>
                <c:pt idx="6381">
                  <c:v>17540</c:v>
                </c:pt>
                <c:pt idx="6382">
                  <c:v>17541</c:v>
                </c:pt>
                <c:pt idx="6383">
                  <c:v>17542</c:v>
                </c:pt>
                <c:pt idx="6384">
                  <c:v>17543</c:v>
                </c:pt>
                <c:pt idx="6385">
                  <c:v>17544</c:v>
                </c:pt>
                <c:pt idx="6386">
                  <c:v>17545</c:v>
                </c:pt>
                <c:pt idx="6387">
                  <c:v>17546</c:v>
                </c:pt>
                <c:pt idx="6388">
                  <c:v>17547</c:v>
                </c:pt>
                <c:pt idx="6389">
                  <c:v>17548</c:v>
                </c:pt>
                <c:pt idx="6390">
                  <c:v>17549</c:v>
                </c:pt>
                <c:pt idx="6391">
                  <c:v>17550</c:v>
                </c:pt>
                <c:pt idx="6392">
                  <c:v>17551</c:v>
                </c:pt>
                <c:pt idx="6393">
                  <c:v>17552</c:v>
                </c:pt>
                <c:pt idx="6394">
                  <c:v>17553</c:v>
                </c:pt>
                <c:pt idx="6395">
                  <c:v>17554</c:v>
                </c:pt>
                <c:pt idx="6396">
                  <c:v>17555</c:v>
                </c:pt>
                <c:pt idx="6397">
                  <c:v>17556</c:v>
                </c:pt>
                <c:pt idx="6398">
                  <c:v>17557</c:v>
                </c:pt>
                <c:pt idx="6399">
                  <c:v>17558</c:v>
                </c:pt>
                <c:pt idx="6400">
                  <c:v>17559</c:v>
                </c:pt>
                <c:pt idx="6401">
                  <c:v>17560</c:v>
                </c:pt>
                <c:pt idx="6402">
                  <c:v>17561</c:v>
                </c:pt>
                <c:pt idx="6403">
                  <c:v>17562</c:v>
                </c:pt>
                <c:pt idx="6404">
                  <c:v>17563</c:v>
                </c:pt>
                <c:pt idx="6405">
                  <c:v>17564</c:v>
                </c:pt>
                <c:pt idx="6406">
                  <c:v>17565</c:v>
                </c:pt>
                <c:pt idx="6407">
                  <c:v>17566</c:v>
                </c:pt>
                <c:pt idx="6408">
                  <c:v>17567</c:v>
                </c:pt>
                <c:pt idx="6409">
                  <c:v>17568</c:v>
                </c:pt>
                <c:pt idx="6410">
                  <c:v>17569</c:v>
                </c:pt>
                <c:pt idx="6411">
                  <c:v>17570</c:v>
                </c:pt>
                <c:pt idx="6412">
                  <c:v>17571</c:v>
                </c:pt>
                <c:pt idx="6413">
                  <c:v>17572</c:v>
                </c:pt>
                <c:pt idx="6414">
                  <c:v>17573</c:v>
                </c:pt>
                <c:pt idx="6415">
                  <c:v>17574</c:v>
                </c:pt>
                <c:pt idx="6416">
                  <c:v>17575</c:v>
                </c:pt>
                <c:pt idx="6417">
                  <c:v>17576</c:v>
                </c:pt>
                <c:pt idx="6418">
                  <c:v>17577</c:v>
                </c:pt>
                <c:pt idx="6419">
                  <c:v>17578</c:v>
                </c:pt>
                <c:pt idx="6420">
                  <c:v>17579</c:v>
                </c:pt>
                <c:pt idx="6421">
                  <c:v>17580</c:v>
                </c:pt>
                <c:pt idx="6422">
                  <c:v>17581</c:v>
                </c:pt>
                <c:pt idx="6423">
                  <c:v>17582</c:v>
                </c:pt>
                <c:pt idx="6424">
                  <c:v>17583</c:v>
                </c:pt>
                <c:pt idx="6425">
                  <c:v>17584</c:v>
                </c:pt>
                <c:pt idx="6426">
                  <c:v>17585</c:v>
                </c:pt>
                <c:pt idx="6427">
                  <c:v>17586</c:v>
                </c:pt>
                <c:pt idx="6428">
                  <c:v>17587</c:v>
                </c:pt>
                <c:pt idx="6429">
                  <c:v>17588</c:v>
                </c:pt>
                <c:pt idx="6430">
                  <c:v>17589</c:v>
                </c:pt>
                <c:pt idx="6431">
                  <c:v>17590</c:v>
                </c:pt>
                <c:pt idx="6432">
                  <c:v>17591</c:v>
                </c:pt>
                <c:pt idx="6433">
                  <c:v>17592</c:v>
                </c:pt>
                <c:pt idx="6434">
                  <c:v>17593</c:v>
                </c:pt>
                <c:pt idx="6435">
                  <c:v>17594</c:v>
                </c:pt>
                <c:pt idx="6436">
                  <c:v>17595</c:v>
                </c:pt>
                <c:pt idx="6437">
                  <c:v>17596</c:v>
                </c:pt>
                <c:pt idx="6438">
                  <c:v>17597</c:v>
                </c:pt>
                <c:pt idx="6439">
                  <c:v>17598</c:v>
                </c:pt>
                <c:pt idx="6440">
                  <c:v>17599</c:v>
                </c:pt>
                <c:pt idx="6441">
                  <c:v>17600</c:v>
                </c:pt>
                <c:pt idx="6442">
                  <c:v>17601</c:v>
                </c:pt>
                <c:pt idx="6443">
                  <c:v>17602</c:v>
                </c:pt>
                <c:pt idx="6444">
                  <c:v>17603</c:v>
                </c:pt>
                <c:pt idx="6445">
                  <c:v>17604</c:v>
                </c:pt>
                <c:pt idx="6446">
                  <c:v>17605</c:v>
                </c:pt>
                <c:pt idx="6447">
                  <c:v>17606</c:v>
                </c:pt>
                <c:pt idx="6448">
                  <c:v>17607</c:v>
                </c:pt>
                <c:pt idx="6449">
                  <c:v>17608</c:v>
                </c:pt>
                <c:pt idx="6450">
                  <c:v>17609</c:v>
                </c:pt>
                <c:pt idx="6451">
                  <c:v>17610</c:v>
                </c:pt>
                <c:pt idx="6452">
                  <c:v>17611</c:v>
                </c:pt>
                <c:pt idx="6453">
                  <c:v>17612</c:v>
                </c:pt>
                <c:pt idx="6454">
                  <c:v>17613</c:v>
                </c:pt>
                <c:pt idx="6455">
                  <c:v>17614</c:v>
                </c:pt>
                <c:pt idx="6456">
                  <c:v>17615</c:v>
                </c:pt>
                <c:pt idx="6457">
                  <c:v>17616</c:v>
                </c:pt>
                <c:pt idx="6458">
                  <c:v>17617</c:v>
                </c:pt>
                <c:pt idx="6459">
                  <c:v>17618</c:v>
                </c:pt>
                <c:pt idx="6460">
                  <c:v>17619</c:v>
                </c:pt>
                <c:pt idx="6461">
                  <c:v>17620</c:v>
                </c:pt>
                <c:pt idx="6462">
                  <c:v>17621</c:v>
                </c:pt>
                <c:pt idx="6463">
                  <c:v>17622</c:v>
                </c:pt>
                <c:pt idx="6464">
                  <c:v>17623</c:v>
                </c:pt>
                <c:pt idx="6465">
                  <c:v>17624</c:v>
                </c:pt>
                <c:pt idx="6466">
                  <c:v>17625</c:v>
                </c:pt>
                <c:pt idx="6467">
                  <c:v>17626</c:v>
                </c:pt>
                <c:pt idx="6468">
                  <c:v>17627</c:v>
                </c:pt>
                <c:pt idx="6469">
                  <c:v>17628</c:v>
                </c:pt>
                <c:pt idx="6470">
                  <c:v>17629</c:v>
                </c:pt>
                <c:pt idx="6471">
                  <c:v>17630</c:v>
                </c:pt>
                <c:pt idx="6472">
                  <c:v>17631</c:v>
                </c:pt>
                <c:pt idx="6473">
                  <c:v>17632</c:v>
                </c:pt>
                <c:pt idx="6474">
                  <c:v>17633</c:v>
                </c:pt>
                <c:pt idx="6475">
                  <c:v>17634</c:v>
                </c:pt>
                <c:pt idx="6476">
                  <c:v>17635</c:v>
                </c:pt>
                <c:pt idx="6477">
                  <c:v>17636</c:v>
                </c:pt>
                <c:pt idx="6478">
                  <c:v>17637</c:v>
                </c:pt>
                <c:pt idx="6479">
                  <c:v>17638</c:v>
                </c:pt>
                <c:pt idx="6480">
                  <c:v>17639</c:v>
                </c:pt>
                <c:pt idx="6481">
                  <c:v>17640</c:v>
                </c:pt>
                <c:pt idx="6482">
                  <c:v>17641</c:v>
                </c:pt>
                <c:pt idx="6483">
                  <c:v>17642</c:v>
                </c:pt>
                <c:pt idx="6484">
                  <c:v>17643</c:v>
                </c:pt>
                <c:pt idx="6485">
                  <c:v>17644</c:v>
                </c:pt>
                <c:pt idx="6486">
                  <c:v>17645</c:v>
                </c:pt>
                <c:pt idx="6487">
                  <c:v>17646</c:v>
                </c:pt>
                <c:pt idx="6488">
                  <c:v>17647</c:v>
                </c:pt>
                <c:pt idx="6489">
                  <c:v>17648</c:v>
                </c:pt>
                <c:pt idx="6490">
                  <c:v>17649</c:v>
                </c:pt>
                <c:pt idx="6491">
                  <c:v>17650</c:v>
                </c:pt>
                <c:pt idx="6492">
                  <c:v>17651</c:v>
                </c:pt>
                <c:pt idx="6493">
                  <c:v>17652</c:v>
                </c:pt>
                <c:pt idx="6494">
                  <c:v>17653</c:v>
                </c:pt>
                <c:pt idx="6495">
                  <c:v>17654</c:v>
                </c:pt>
                <c:pt idx="6496">
                  <c:v>17655</c:v>
                </c:pt>
                <c:pt idx="6497">
                  <c:v>17656</c:v>
                </c:pt>
                <c:pt idx="6498">
                  <c:v>17657</c:v>
                </c:pt>
                <c:pt idx="6499">
                  <c:v>17658</c:v>
                </c:pt>
                <c:pt idx="6500">
                  <c:v>17659</c:v>
                </c:pt>
                <c:pt idx="6501">
                  <c:v>17660</c:v>
                </c:pt>
                <c:pt idx="6502">
                  <c:v>17661</c:v>
                </c:pt>
                <c:pt idx="6503">
                  <c:v>17662</c:v>
                </c:pt>
                <c:pt idx="6504">
                  <c:v>17663</c:v>
                </c:pt>
                <c:pt idx="6505">
                  <c:v>17664</c:v>
                </c:pt>
                <c:pt idx="6506">
                  <c:v>17665</c:v>
                </c:pt>
                <c:pt idx="6507">
                  <c:v>17666</c:v>
                </c:pt>
                <c:pt idx="6508">
                  <c:v>17667</c:v>
                </c:pt>
                <c:pt idx="6509">
                  <c:v>17668</c:v>
                </c:pt>
                <c:pt idx="6510">
                  <c:v>17669</c:v>
                </c:pt>
                <c:pt idx="6511">
                  <c:v>17670</c:v>
                </c:pt>
                <c:pt idx="6512">
                  <c:v>17671</c:v>
                </c:pt>
                <c:pt idx="6513">
                  <c:v>17672</c:v>
                </c:pt>
                <c:pt idx="6514">
                  <c:v>17673</c:v>
                </c:pt>
                <c:pt idx="6515">
                  <c:v>17674</c:v>
                </c:pt>
                <c:pt idx="6516">
                  <c:v>17675</c:v>
                </c:pt>
                <c:pt idx="6517">
                  <c:v>17676</c:v>
                </c:pt>
                <c:pt idx="6518">
                  <c:v>17677</c:v>
                </c:pt>
                <c:pt idx="6519">
                  <c:v>17678</c:v>
                </c:pt>
                <c:pt idx="6520">
                  <c:v>17679</c:v>
                </c:pt>
                <c:pt idx="6521">
                  <c:v>17680</c:v>
                </c:pt>
                <c:pt idx="6522">
                  <c:v>17681</c:v>
                </c:pt>
                <c:pt idx="6523">
                  <c:v>17682</c:v>
                </c:pt>
                <c:pt idx="6524">
                  <c:v>17683</c:v>
                </c:pt>
                <c:pt idx="6525">
                  <c:v>17684</c:v>
                </c:pt>
                <c:pt idx="6526">
                  <c:v>17685</c:v>
                </c:pt>
                <c:pt idx="6527">
                  <c:v>17686</c:v>
                </c:pt>
                <c:pt idx="6528">
                  <c:v>17687</c:v>
                </c:pt>
                <c:pt idx="6529">
                  <c:v>17688</c:v>
                </c:pt>
                <c:pt idx="6530">
                  <c:v>17689</c:v>
                </c:pt>
                <c:pt idx="6531">
                  <c:v>17690</c:v>
                </c:pt>
                <c:pt idx="6532">
                  <c:v>17691</c:v>
                </c:pt>
                <c:pt idx="6533">
                  <c:v>17692</c:v>
                </c:pt>
                <c:pt idx="6534">
                  <c:v>17693</c:v>
                </c:pt>
                <c:pt idx="6535">
                  <c:v>17694</c:v>
                </c:pt>
                <c:pt idx="6536">
                  <c:v>17695</c:v>
                </c:pt>
                <c:pt idx="6537">
                  <c:v>17696</c:v>
                </c:pt>
                <c:pt idx="6538">
                  <c:v>17697</c:v>
                </c:pt>
                <c:pt idx="6539">
                  <c:v>17698</c:v>
                </c:pt>
                <c:pt idx="6540">
                  <c:v>17699</c:v>
                </c:pt>
                <c:pt idx="6541">
                  <c:v>17700</c:v>
                </c:pt>
                <c:pt idx="6542">
                  <c:v>17701</c:v>
                </c:pt>
                <c:pt idx="6543">
                  <c:v>17702</c:v>
                </c:pt>
                <c:pt idx="6544">
                  <c:v>17703</c:v>
                </c:pt>
                <c:pt idx="6545">
                  <c:v>17704</c:v>
                </c:pt>
                <c:pt idx="6546">
                  <c:v>17705</c:v>
                </c:pt>
                <c:pt idx="6547">
                  <c:v>17706</c:v>
                </c:pt>
                <c:pt idx="6548">
                  <c:v>17707</c:v>
                </c:pt>
                <c:pt idx="6549">
                  <c:v>17708</c:v>
                </c:pt>
                <c:pt idx="6550">
                  <c:v>17709</c:v>
                </c:pt>
                <c:pt idx="6551">
                  <c:v>17710</c:v>
                </c:pt>
                <c:pt idx="6552">
                  <c:v>17711</c:v>
                </c:pt>
                <c:pt idx="6553">
                  <c:v>17712</c:v>
                </c:pt>
                <c:pt idx="6554">
                  <c:v>17713</c:v>
                </c:pt>
                <c:pt idx="6555">
                  <c:v>17714</c:v>
                </c:pt>
                <c:pt idx="6556">
                  <c:v>17715</c:v>
                </c:pt>
                <c:pt idx="6557">
                  <c:v>17716</c:v>
                </c:pt>
                <c:pt idx="6558">
                  <c:v>17717</c:v>
                </c:pt>
                <c:pt idx="6559">
                  <c:v>17718</c:v>
                </c:pt>
                <c:pt idx="6560">
                  <c:v>17719</c:v>
                </c:pt>
                <c:pt idx="6561">
                  <c:v>17720</c:v>
                </c:pt>
                <c:pt idx="6562">
                  <c:v>17721</c:v>
                </c:pt>
                <c:pt idx="6563">
                  <c:v>17722</c:v>
                </c:pt>
                <c:pt idx="6564">
                  <c:v>17723</c:v>
                </c:pt>
                <c:pt idx="6565">
                  <c:v>17724</c:v>
                </c:pt>
                <c:pt idx="6566">
                  <c:v>17725</c:v>
                </c:pt>
                <c:pt idx="6567">
                  <c:v>17726</c:v>
                </c:pt>
                <c:pt idx="6568">
                  <c:v>17727</c:v>
                </c:pt>
                <c:pt idx="6569">
                  <c:v>17728</c:v>
                </c:pt>
                <c:pt idx="6570">
                  <c:v>17729</c:v>
                </c:pt>
                <c:pt idx="6571">
                  <c:v>17730</c:v>
                </c:pt>
                <c:pt idx="6572">
                  <c:v>17731</c:v>
                </c:pt>
                <c:pt idx="6573">
                  <c:v>17732</c:v>
                </c:pt>
                <c:pt idx="6574">
                  <c:v>17733</c:v>
                </c:pt>
                <c:pt idx="6575">
                  <c:v>17734</c:v>
                </c:pt>
                <c:pt idx="6576">
                  <c:v>17735</c:v>
                </c:pt>
                <c:pt idx="6577">
                  <c:v>17736</c:v>
                </c:pt>
                <c:pt idx="6578">
                  <c:v>17737</c:v>
                </c:pt>
                <c:pt idx="6579">
                  <c:v>17738</c:v>
                </c:pt>
                <c:pt idx="6580">
                  <c:v>17739</c:v>
                </c:pt>
                <c:pt idx="6581">
                  <c:v>17740</c:v>
                </c:pt>
                <c:pt idx="6582">
                  <c:v>17741</c:v>
                </c:pt>
                <c:pt idx="6583">
                  <c:v>17742</c:v>
                </c:pt>
                <c:pt idx="6584">
                  <c:v>17743</c:v>
                </c:pt>
                <c:pt idx="6585">
                  <c:v>17744</c:v>
                </c:pt>
                <c:pt idx="6586">
                  <c:v>17745</c:v>
                </c:pt>
                <c:pt idx="6587">
                  <c:v>17746</c:v>
                </c:pt>
                <c:pt idx="6588">
                  <c:v>17747</c:v>
                </c:pt>
                <c:pt idx="6589">
                  <c:v>17748</c:v>
                </c:pt>
                <c:pt idx="6590">
                  <c:v>17749</c:v>
                </c:pt>
                <c:pt idx="6591">
                  <c:v>17750</c:v>
                </c:pt>
                <c:pt idx="6592">
                  <c:v>17751</c:v>
                </c:pt>
                <c:pt idx="6593">
                  <c:v>17752</c:v>
                </c:pt>
                <c:pt idx="6594">
                  <c:v>17753</c:v>
                </c:pt>
                <c:pt idx="6595">
                  <c:v>17754</c:v>
                </c:pt>
                <c:pt idx="6596">
                  <c:v>17755</c:v>
                </c:pt>
                <c:pt idx="6597">
                  <c:v>17756</c:v>
                </c:pt>
                <c:pt idx="6598">
                  <c:v>17757</c:v>
                </c:pt>
                <c:pt idx="6599">
                  <c:v>17758</c:v>
                </c:pt>
                <c:pt idx="6600">
                  <c:v>17759</c:v>
                </c:pt>
                <c:pt idx="6601">
                  <c:v>17760</c:v>
                </c:pt>
                <c:pt idx="6602">
                  <c:v>17761</c:v>
                </c:pt>
                <c:pt idx="6603">
                  <c:v>17762</c:v>
                </c:pt>
                <c:pt idx="6604">
                  <c:v>17763</c:v>
                </c:pt>
                <c:pt idx="6605">
                  <c:v>17764</c:v>
                </c:pt>
                <c:pt idx="6606">
                  <c:v>17765</c:v>
                </c:pt>
                <c:pt idx="6607">
                  <c:v>17766</c:v>
                </c:pt>
                <c:pt idx="6608">
                  <c:v>17767</c:v>
                </c:pt>
                <c:pt idx="6609">
                  <c:v>17768</c:v>
                </c:pt>
                <c:pt idx="6610">
                  <c:v>17769</c:v>
                </c:pt>
                <c:pt idx="6611">
                  <c:v>17770</c:v>
                </c:pt>
                <c:pt idx="6612">
                  <c:v>17771</c:v>
                </c:pt>
                <c:pt idx="6613">
                  <c:v>17772</c:v>
                </c:pt>
                <c:pt idx="6614">
                  <c:v>17773</c:v>
                </c:pt>
                <c:pt idx="6615">
                  <c:v>17774</c:v>
                </c:pt>
                <c:pt idx="6616">
                  <c:v>17775</c:v>
                </c:pt>
                <c:pt idx="6617">
                  <c:v>17776</c:v>
                </c:pt>
                <c:pt idx="6618">
                  <c:v>17777</c:v>
                </c:pt>
                <c:pt idx="6619">
                  <c:v>17778</c:v>
                </c:pt>
                <c:pt idx="6620">
                  <c:v>17779</c:v>
                </c:pt>
                <c:pt idx="6621">
                  <c:v>17780</c:v>
                </c:pt>
                <c:pt idx="6622">
                  <c:v>17781</c:v>
                </c:pt>
                <c:pt idx="6623">
                  <c:v>17782</c:v>
                </c:pt>
                <c:pt idx="6624">
                  <c:v>17783</c:v>
                </c:pt>
                <c:pt idx="6625">
                  <c:v>17784</c:v>
                </c:pt>
                <c:pt idx="6626">
                  <c:v>17785</c:v>
                </c:pt>
                <c:pt idx="6627">
                  <c:v>17786</c:v>
                </c:pt>
                <c:pt idx="6628">
                  <c:v>17787</c:v>
                </c:pt>
                <c:pt idx="6629">
                  <c:v>17788</c:v>
                </c:pt>
                <c:pt idx="6630">
                  <c:v>17789</c:v>
                </c:pt>
                <c:pt idx="6631">
                  <c:v>17790</c:v>
                </c:pt>
                <c:pt idx="6632">
                  <c:v>17791</c:v>
                </c:pt>
                <c:pt idx="6633">
                  <c:v>17792</c:v>
                </c:pt>
                <c:pt idx="6634">
                  <c:v>17793</c:v>
                </c:pt>
                <c:pt idx="6635">
                  <c:v>17794</c:v>
                </c:pt>
                <c:pt idx="6636">
                  <c:v>17795</c:v>
                </c:pt>
                <c:pt idx="6637">
                  <c:v>17796</c:v>
                </c:pt>
                <c:pt idx="6638">
                  <c:v>17797</c:v>
                </c:pt>
                <c:pt idx="6639">
                  <c:v>17798</c:v>
                </c:pt>
                <c:pt idx="6640">
                  <c:v>17799</c:v>
                </c:pt>
                <c:pt idx="6641">
                  <c:v>17800</c:v>
                </c:pt>
                <c:pt idx="6642">
                  <c:v>17801</c:v>
                </c:pt>
                <c:pt idx="6643">
                  <c:v>17802</c:v>
                </c:pt>
                <c:pt idx="6644">
                  <c:v>17803</c:v>
                </c:pt>
                <c:pt idx="6645">
                  <c:v>17804</c:v>
                </c:pt>
                <c:pt idx="6646">
                  <c:v>17805</c:v>
                </c:pt>
                <c:pt idx="6647">
                  <c:v>17806</c:v>
                </c:pt>
                <c:pt idx="6648">
                  <c:v>17807</c:v>
                </c:pt>
                <c:pt idx="6649">
                  <c:v>17808</c:v>
                </c:pt>
                <c:pt idx="6650">
                  <c:v>17809</c:v>
                </c:pt>
                <c:pt idx="6651">
                  <c:v>17810</c:v>
                </c:pt>
                <c:pt idx="6652">
                  <c:v>17811</c:v>
                </c:pt>
                <c:pt idx="6653">
                  <c:v>17812</c:v>
                </c:pt>
                <c:pt idx="6654">
                  <c:v>17813</c:v>
                </c:pt>
                <c:pt idx="6655">
                  <c:v>17814</c:v>
                </c:pt>
                <c:pt idx="6656">
                  <c:v>17815</c:v>
                </c:pt>
                <c:pt idx="6657">
                  <c:v>17816</c:v>
                </c:pt>
                <c:pt idx="6658">
                  <c:v>17817</c:v>
                </c:pt>
                <c:pt idx="6659">
                  <c:v>17818</c:v>
                </c:pt>
                <c:pt idx="6660">
                  <c:v>17819</c:v>
                </c:pt>
                <c:pt idx="6661">
                  <c:v>17820</c:v>
                </c:pt>
                <c:pt idx="6662">
                  <c:v>17821</c:v>
                </c:pt>
                <c:pt idx="6663">
                  <c:v>17822</c:v>
                </c:pt>
                <c:pt idx="6664">
                  <c:v>17823</c:v>
                </c:pt>
                <c:pt idx="6665">
                  <c:v>17824</c:v>
                </c:pt>
                <c:pt idx="6666">
                  <c:v>17825</c:v>
                </c:pt>
                <c:pt idx="6667">
                  <c:v>17826</c:v>
                </c:pt>
                <c:pt idx="6668">
                  <c:v>17827</c:v>
                </c:pt>
                <c:pt idx="6669">
                  <c:v>17828</c:v>
                </c:pt>
                <c:pt idx="6670">
                  <c:v>17829</c:v>
                </c:pt>
                <c:pt idx="6671">
                  <c:v>17830</c:v>
                </c:pt>
                <c:pt idx="6672">
                  <c:v>17831</c:v>
                </c:pt>
                <c:pt idx="6673">
                  <c:v>17832</c:v>
                </c:pt>
                <c:pt idx="6674">
                  <c:v>17833</c:v>
                </c:pt>
                <c:pt idx="6675">
                  <c:v>17834</c:v>
                </c:pt>
                <c:pt idx="6676">
                  <c:v>17835</c:v>
                </c:pt>
                <c:pt idx="6677">
                  <c:v>17836</c:v>
                </c:pt>
                <c:pt idx="6678">
                  <c:v>17837</c:v>
                </c:pt>
                <c:pt idx="6679">
                  <c:v>17838</c:v>
                </c:pt>
                <c:pt idx="6680">
                  <c:v>17839</c:v>
                </c:pt>
                <c:pt idx="6681">
                  <c:v>17840</c:v>
                </c:pt>
                <c:pt idx="6682">
                  <c:v>17841</c:v>
                </c:pt>
                <c:pt idx="6683">
                  <c:v>17842</c:v>
                </c:pt>
                <c:pt idx="6684">
                  <c:v>17843</c:v>
                </c:pt>
                <c:pt idx="6685">
                  <c:v>17844</c:v>
                </c:pt>
                <c:pt idx="6686">
                  <c:v>17845</c:v>
                </c:pt>
                <c:pt idx="6687">
                  <c:v>17846</c:v>
                </c:pt>
                <c:pt idx="6688">
                  <c:v>17847</c:v>
                </c:pt>
                <c:pt idx="6689">
                  <c:v>17848</c:v>
                </c:pt>
                <c:pt idx="6690">
                  <c:v>17849</c:v>
                </c:pt>
                <c:pt idx="6691">
                  <c:v>17850</c:v>
                </c:pt>
                <c:pt idx="6692">
                  <c:v>17851</c:v>
                </c:pt>
                <c:pt idx="6693">
                  <c:v>17852</c:v>
                </c:pt>
                <c:pt idx="6694">
                  <c:v>17853</c:v>
                </c:pt>
                <c:pt idx="6695">
                  <c:v>17854</c:v>
                </c:pt>
                <c:pt idx="6696">
                  <c:v>17855</c:v>
                </c:pt>
                <c:pt idx="6697">
                  <c:v>17856</c:v>
                </c:pt>
                <c:pt idx="6698">
                  <c:v>17857</c:v>
                </c:pt>
                <c:pt idx="6699">
                  <c:v>17858</c:v>
                </c:pt>
                <c:pt idx="6700">
                  <c:v>17859</c:v>
                </c:pt>
                <c:pt idx="6701">
                  <c:v>17860</c:v>
                </c:pt>
                <c:pt idx="6702">
                  <c:v>17861</c:v>
                </c:pt>
                <c:pt idx="6703">
                  <c:v>17862</c:v>
                </c:pt>
                <c:pt idx="6704">
                  <c:v>17863</c:v>
                </c:pt>
                <c:pt idx="6705">
                  <c:v>17864</c:v>
                </c:pt>
                <c:pt idx="6706">
                  <c:v>17865</c:v>
                </c:pt>
                <c:pt idx="6707">
                  <c:v>17866</c:v>
                </c:pt>
                <c:pt idx="6708">
                  <c:v>17867</c:v>
                </c:pt>
                <c:pt idx="6709">
                  <c:v>17868</c:v>
                </c:pt>
                <c:pt idx="6710">
                  <c:v>17869</c:v>
                </c:pt>
                <c:pt idx="6711">
                  <c:v>17870</c:v>
                </c:pt>
                <c:pt idx="6712">
                  <c:v>17871</c:v>
                </c:pt>
                <c:pt idx="6713">
                  <c:v>17872</c:v>
                </c:pt>
                <c:pt idx="6714">
                  <c:v>17873</c:v>
                </c:pt>
                <c:pt idx="6715">
                  <c:v>17874</c:v>
                </c:pt>
                <c:pt idx="6716">
                  <c:v>17875</c:v>
                </c:pt>
                <c:pt idx="6717">
                  <c:v>17876</c:v>
                </c:pt>
                <c:pt idx="6718">
                  <c:v>17877</c:v>
                </c:pt>
                <c:pt idx="6719">
                  <c:v>17878</c:v>
                </c:pt>
                <c:pt idx="6720">
                  <c:v>17879</c:v>
                </c:pt>
                <c:pt idx="6721">
                  <c:v>17880</c:v>
                </c:pt>
                <c:pt idx="6722">
                  <c:v>17881</c:v>
                </c:pt>
                <c:pt idx="6723">
                  <c:v>17882</c:v>
                </c:pt>
                <c:pt idx="6724">
                  <c:v>17883</c:v>
                </c:pt>
                <c:pt idx="6725">
                  <c:v>17884</c:v>
                </c:pt>
                <c:pt idx="6726">
                  <c:v>17885</c:v>
                </c:pt>
                <c:pt idx="6727">
                  <c:v>17886</c:v>
                </c:pt>
                <c:pt idx="6728">
                  <c:v>17887</c:v>
                </c:pt>
                <c:pt idx="6729">
                  <c:v>17888</c:v>
                </c:pt>
                <c:pt idx="6730">
                  <c:v>17889</c:v>
                </c:pt>
                <c:pt idx="6731">
                  <c:v>17890</c:v>
                </c:pt>
                <c:pt idx="6732">
                  <c:v>17891</c:v>
                </c:pt>
                <c:pt idx="6733">
                  <c:v>17892</c:v>
                </c:pt>
                <c:pt idx="6734">
                  <c:v>17893</c:v>
                </c:pt>
                <c:pt idx="6735">
                  <c:v>17894</c:v>
                </c:pt>
                <c:pt idx="6736">
                  <c:v>17895</c:v>
                </c:pt>
                <c:pt idx="6737">
                  <c:v>17896</c:v>
                </c:pt>
                <c:pt idx="6738">
                  <c:v>17897</c:v>
                </c:pt>
                <c:pt idx="6739">
                  <c:v>17898</c:v>
                </c:pt>
                <c:pt idx="6740">
                  <c:v>17899</c:v>
                </c:pt>
                <c:pt idx="6741">
                  <c:v>17900</c:v>
                </c:pt>
                <c:pt idx="6742">
                  <c:v>17901</c:v>
                </c:pt>
                <c:pt idx="6743">
                  <c:v>17902</c:v>
                </c:pt>
                <c:pt idx="6744">
                  <c:v>17903</c:v>
                </c:pt>
                <c:pt idx="6745">
                  <c:v>17904</c:v>
                </c:pt>
                <c:pt idx="6746">
                  <c:v>17905</c:v>
                </c:pt>
                <c:pt idx="6747">
                  <c:v>17906</c:v>
                </c:pt>
                <c:pt idx="6748">
                  <c:v>17907</c:v>
                </c:pt>
                <c:pt idx="6749">
                  <c:v>17908</c:v>
                </c:pt>
                <c:pt idx="6750">
                  <c:v>17909</c:v>
                </c:pt>
                <c:pt idx="6751">
                  <c:v>17910</c:v>
                </c:pt>
                <c:pt idx="6752">
                  <c:v>17911</c:v>
                </c:pt>
                <c:pt idx="6753">
                  <c:v>17912</c:v>
                </c:pt>
                <c:pt idx="6754">
                  <c:v>17913</c:v>
                </c:pt>
                <c:pt idx="6755">
                  <c:v>17914</c:v>
                </c:pt>
                <c:pt idx="6756">
                  <c:v>17915</c:v>
                </c:pt>
                <c:pt idx="6757">
                  <c:v>17916</c:v>
                </c:pt>
                <c:pt idx="6758">
                  <c:v>17917</c:v>
                </c:pt>
                <c:pt idx="6759">
                  <c:v>17918</c:v>
                </c:pt>
                <c:pt idx="6760">
                  <c:v>17919</c:v>
                </c:pt>
                <c:pt idx="6761">
                  <c:v>17920</c:v>
                </c:pt>
                <c:pt idx="6762">
                  <c:v>17921</c:v>
                </c:pt>
                <c:pt idx="6763">
                  <c:v>17922</c:v>
                </c:pt>
                <c:pt idx="6764">
                  <c:v>17923</c:v>
                </c:pt>
                <c:pt idx="6765">
                  <c:v>17924</c:v>
                </c:pt>
                <c:pt idx="6766">
                  <c:v>17925</c:v>
                </c:pt>
                <c:pt idx="6767">
                  <c:v>17926</c:v>
                </c:pt>
                <c:pt idx="6768">
                  <c:v>17927</c:v>
                </c:pt>
                <c:pt idx="6769">
                  <c:v>17928</c:v>
                </c:pt>
                <c:pt idx="6770">
                  <c:v>17929</c:v>
                </c:pt>
                <c:pt idx="6771">
                  <c:v>17930</c:v>
                </c:pt>
                <c:pt idx="6772">
                  <c:v>17931</c:v>
                </c:pt>
                <c:pt idx="6773">
                  <c:v>17932</c:v>
                </c:pt>
                <c:pt idx="6774">
                  <c:v>17933</c:v>
                </c:pt>
                <c:pt idx="6775">
                  <c:v>17934</c:v>
                </c:pt>
                <c:pt idx="6776">
                  <c:v>17935</c:v>
                </c:pt>
                <c:pt idx="6777">
                  <c:v>17936</c:v>
                </c:pt>
                <c:pt idx="6778">
                  <c:v>17937</c:v>
                </c:pt>
                <c:pt idx="6779">
                  <c:v>17938</c:v>
                </c:pt>
                <c:pt idx="6780">
                  <c:v>17939</c:v>
                </c:pt>
                <c:pt idx="6781">
                  <c:v>17940</c:v>
                </c:pt>
                <c:pt idx="6782">
                  <c:v>17941</c:v>
                </c:pt>
                <c:pt idx="6783">
                  <c:v>17942</c:v>
                </c:pt>
                <c:pt idx="6784">
                  <c:v>17943</c:v>
                </c:pt>
                <c:pt idx="6785">
                  <c:v>17944</c:v>
                </c:pt>
                <c:pt idx="6786">
                  <c:v>17945</c:v>
                </c:pt>
                <c:pt idx="6787">
                  <c:v>17946</c:v>
                </c:pt>
                <c:pt idx="6788">
                  <c:v>17947</c:v>
                </c:pt>
                <c:pt idx="6789">
                  <c:v>17948</c:v>
                </c:pt>
                <c:pt idx="6790">
                  <c:v>17949</c:v>
                </c:pt>
                <c:pt idx="6791">
                  <c:v>17950</c:v>
                </c:pt>
                <c:pt idx="6792">
                  <c:v>17951</c:v>
                </c:pt>
                <c:pt idx="6793">
                  <c:v>17952</c:v>
                </c:pt>
                <c:pt idx="6794">
                  <c:v>17953</c:v>
                </c:pt>
                <c:pt idx="6795">
                  <c:v>17954</c:v>
                </c:pt>
                <c:pt idx="6796">
                  <c:v>17955</c:v>
                </c:pt>
                <c:pt idx="6797">
                  <c:v>17956</c:v>
                </c:pt>
                <c:pt idx="6798">
                  <c:v>17957</c:v>
                </c:pt>
                <c:pt idx="6799">
                  <c:v>17958</c:v>
                </c:pt>
                <c:pt idx="6800">
                  <c:v>17959</c:v>
                </c:pt>
                <c:pt idx="6801">
                  <c:v>17960</c:v>
                </c:pt>
                <c:pt idx="6802">
                  <c:v>17961</c:v>
                </c:pt>
                <c:pt idx="6803">
                  <c:v>17962</c:v>
                </c:pt>
                <c:pt idx="6804">
                  <c:v>17963</c:v>
                </c:pt>
                <c:pt idx="6805">
                  <c:v>17964</c:v>
                </c:pt>
                <c:pt idx="6806">
                  <c:v>17965</c:v>
                </c:pt>
                <c:pt idx="6807">
                  <c:v>17966</c:v>
                </c:pt>
                <c:pt idx="6808">
                  <c:v>17967</c:v>
                </c:pt>
                <c:pt idx="6809">
                  <c:v>17968</c:v>
                </c:pt>
                <c:pt idx="6810">
                  <c:v>17969</c:v>
                </c:pt>
                <c:pt idx="6811">
                  <c:v>17970</c:v>
                </c:pt>
                <c:pt idx="6812">
                  <c:v>17971</c:v>
                </c:pt>
                <c:pt idx="6813">
                  <c:v>17972</c:v>
                </c:pt>
                <c:pt idx="6814">
                  <c:v>17973</c:v>
                </c:pt>
                <c:pt idx="6815">
                  <c:v>17974</c:v>
                </c:pt>
                <c:pt idx="6816">
                  <c:v>17975</c:v>
                </c:pt>
                <c:pt idx="6817">
                  <c:v>17976</c:v>
                </c:pt>
                <c:pt idx="6818">
                  <c:v>17977</c:v>
                </c:pt>
                <c:pt idx="6819">
                  <c:v>17978</c:v>
                </c:pt>
                <c:pt idx="6820">
                  <c:v>17979</c:v>
                </c:pt>
                <c:pt idx="6821">
                  <c:v>17980</c:v>
                </c:pt>
                <c:pt idx="6822">
                  <c:v>17981</c:v>
                </c:pt>
                <c:pt idx="6823">
                  <c:v>17982</c:v>
                </c:pt>
                <c:pt idx="6824">
                  <c:v>17983</c:v>
                </c:pt>
                <c:pt idx="6825">
                  <c:v>17984</c:v>
                </c:pt>
                <c:pt idx="6826">
                  <c:v>17985</c:v>
                </c:pt>
                <c:pt idx="6827">
                  <c:v>17986</c:v>
                </c:pt>
                <c:pt idx="6828">
                  <c:v>17987</c:v>
                </c:pt>
                <c:pt idx="6829">
                  <c:v>17988</c:v>
                </c:pt>
                <c:pt idx="6830">
                  <c:v>17989</c:v>
                </c:pt>
                <c:pt idx="6831">
                  <c:v>17990</c:v>
                </c:pt>
                <c:pt idx="6832">
                  <c:v>17991</c:v>
                </c:pt>
                <c:pt idx="6833">
                  <c:v>17992</c:v>
                </c:pt>
                <c:pt idx="6834">
                  <c:v>17993</c:v>
                </c:pt>
                <c:pt idx="6835">
                  <c:v>17994</c:v>
                </c:pt>
                <c:pt idx="6836">
                  <c:v>17995</c:v>
                </c:pt>
                <c:pt idx="6837">
                  <c:v>17996</c:v>
                </c:pt>
                <c:pt idx="6838">
                  <c:v>17997</c:v>
                </c:pt>
                <c:pt idx="6839">
                  <c:v>17998</c:v>
                </c:pt>
                <c:pt idx="6840">
                  <c:v>17999</c:v>
                </c:pt>
                <c:pt idx="6841">
                  <c:v>18000</c:v>
                </c:pt>
                <c:pt idx="6842">
                  <c:v>18001</c:v>
                </c:pt>
                <c:pt idx="6843">
                  <c:v>18002</c:v>
                </c:pt>
                <c:pt idx="6844">
                  <c:v>18003</c:v>
                </c:pt>
                <c:pt idx="6845">
                  <c:v>18004</c:v>
                </c:pt>
                <c:pt idx="6846">
                  <c:v>18005</c:v>
                </c:pt>
                <c:pt idx="6847">
                  <c:v>18006</c:v>
                </c:pt>
                <c:pt idx="6848">
                  <c:v>18007</c:v>
                </c:pt>
                <c:pt idx="6849">
                  <c:v>18008</c:v>
                </c:pt>
                <c:pt idx="6850">
                  <c:v>18009</c:v>
                </c:pt>
                <c:pt idx="6851">
                  <c:v>18010</c:v>
                </c:pt>
                <c:pt idx="6852">
                  <c:v>18011</c:v>
                </c:pt>
                <c:pt idx="6853">
                  <c:v>18012</c:v>
                </c:pt>
                <c:pt idx="6854">
                  <c:v>18013</c:v>
                </c:pt>
                <c:pt idx="6855">
                  <c:v>18014</c:v>
                </c:pt>
                <c:pt idx="6856">
                  <c:v>18015</c:v>
                </c:pt>
                <c:pt idx="6857">
                  <c:v>18016</c:v>
                </c:pt>
                <c:pt idx="6858">
                  <c:v>18017</c:v>
                </c:pt>
                <c:pt idx="6859">
                  <c:v>18018</c:v>
                </c:pt>
                <c:pt idx="6860">
                  <c:v>18019</c:v>
                </c:pt>
                <c:pt idx="6861">
                  <c:v>18020</c:v>
                </c:pt>
                <c:pt idx="6862">
                  <c:v>18021</c:v>
                </c:pt>
                <c:pt idx="6863">
                  <c:v>18022</c:v>
                </c:pt>
                <c:pt idx="6864">
                  <c:v>18023</c:v>
                </c:pt>
                <c:pt idx="6865">
                  <c:v>18024</c:v>
                </c:pt>
                <c:pt idx="6866">
                  <c:v>18025</c:v>
                </c:pt>
                <c:pt idx="6867">
                  <c:v>18026</c:v>
                </c:pt>
                <c:pt idx="6868">
                  <c:v>18027</c:v>
                </c:pt>
                <c:pt idx="6869">
                  <c:v>18028</c:v>
                </c:pt>
                <c:pt idx="6870">
                  <c:v>18029</c:v>
                </c:pt>
                <c:pt idx="6871">
                  <c:v>18030</c:v>
                </c:pt>
                <c:pt idx="6872">
                  <c:v>18031</c:v>
                </c:pt>
                <c:pt idx="6873">
                  <c:v>18032</c:v>
                </c:pt>
                <c:pt idx="6874">
                  <c:v>18033</c:v>
                </c:pt>
                <c:pt idx="6875">
                  <c:v>18034</c:v>
                </c:pt>
                <c:pt idx="6876">
                  <c:v>18035</c:v>
                </c:pt>
                <c:pt idx="6877">
                  <c:v>18036</c:v>
                </c:pt>
                <c:pt idx="6878">
                  <c:v>18037</c:v>
                </c:pt>
                <c:pt idx="6879">
                  <c:v>18038</c:v>
                </c:pt>
                <c:pt idx="6880">
                  <c:v>18039</c:v>
                </c:pt>
                <c:pt idx="6881">
                  <c:v>18040</c:v>
                </c:pt>
                <c:pt idx="6882">
                  <c:v>18041</c:v>
                </c:pt>
                <c:pt idx="6883">
                  <c:v>18042</c:v>
                </c:pt>
                <c:pt idx="6884">
                  <c:v>18043</c:v>
                </c:pt>
                <c:pt idx="6885">
                  <c:v>18044</c:v>
                </c:pt>
                <c:pt idx="6886">
                  <c:v>18045</c:v>
                </c:pt>
                <c:pt idx="6887">
                  <c:v>18046</c:v>
                </c:pt>
                <c:pt idx="6888">
                  <c:v>18047</c:v>
                </c:pt>
                <c:pt idx="6889">
                  <c:v>18048</c:v>
                </c:pt>
                <c:pt idx="6890">
                  <c:v>18049</c:v>
                </c:pt>
                <c:pt idx="6891">
                  <c:v>18050</c:v>
                </c:pt>
                <c:pt idx="6892">
                  <c:v>18051</c:v>
                </c:pt>
                <c:pt idx="6893">
                  <c:v>18052</c:v>
                </c:pt>
                <c:pt idx="6894">
                  <c:v>18053</c:v>
                </c:pt>
                <c:pt idx="6895">
                  <c:v>18054</c:v>
                </c:pt>
                <c:pt idx="6896">
                  <c:v>18055</c:v>
                </c:pt>
                <c:pt idx="6897">
                  <c:v>18056</c:v>
                </c:pt>
                <c:pt idx="6898">
                  <c:v>18057</c:v>
                </c:pt>
                <c:pt idx="6899">
                  <c:v>18058</c:v>
                </c:pt>
                <c:pt idx="6900">
                  <c:v>18059</c:v>
                </c:pt>
                <c:pt idx="6901">
                  <c:v>18060</c:v>
                </c:pt>
                <c:pt idx="6902">
                  <c:v>18061</c:v>
                </c:pt>
                <c:pt idx="6903">
                  <c:v>18062</c:v>
                </c:pt>
                <c:pt idx="6904">
                  <c:v>18063</c:v>
                </c:pt>
                <c:pt idx="6905">
                  <c:v>18064</c:v>
                </c:pt>
                <c:pt idx="6906">
                  <c:v>18065</c:v>
                </c:pt>
                <c:pt idx="6907">
                  <c:v>18066</c:v>
                </c:pt>
                <c:pt idx="6908">
                  <c:v>18067</c:v>
                </c:pt>
                <c:pt idx="6909">
                  <c:v>18068</c:v>
                </c:pt>
                <c:pt idx="6910">
                  <c:v>18069</c:v>
                </c:pt>
                <c:pt idx="6911">
                  <c:v>18070</c:v>
                </c:pt>
                <c:pt idx="6912">
                  <c:v>18071</c:v>
                </c:pt>
                <c:pt idx="6913">
                  <c:v>18072</c:v>
                </c:pt>
                <c:pt idx="6914">
                  <c:v>18073</c:v>
                </c:pt>
                <c:pt idx="6915">
                  <c:v>18074</c:v>
                </c:pt>
                <c:pt idx="6916">
                  <c:v>18075</c:v>
                </c:pt>
                <c:pt idx="6917">
                  <c:v>18076</c:v>
                </c:pt>
                <c:pt idx="6918">
                  <c:v>18077</c:v>
                </c:pt>
                <c:pt idx="6919">
                  <c:v>18078</c:v>
                </c:pt>
                <c:pt idx="6920">
                  <c:v>18079</c:v>
                </c:pt>
                <c:pt idx="6921">
                  <c:v>18080</c:v>
                </c:pt>
                <c:pt idx="6922">
                  <c:v>18081</c:v>
                </c:pt>
                <c:pt idx="6923">
                  <c:v>18082</c:v>
                </c:pt>
                <c:pt idx="6924">
                  <c:v>18083</c:v>
                </c:pt>
                <c:pt idx="6925">
                  <c:v>18084</c:v>
                </c:pt>
                <c:pt idx="6926">
                  <c:v>18085</c:v>
                </c:pt>
                <c:pt idx="6927">
                  <c:v>18086</c:v>
                </c:pt>
                <c:pt idx="6928">
                  <c:v>18087</c:v>
                </c:pt>
                <c:pt idx="6929">
                  <c:v>18088</c:v>
                </c:pt>
                <c:pt idx="6930">
                  <c:v>18089</c:v>
                </c:pt>
                <c:pt idx="6931">
                  <c:v>18090</c:v>
                </c:pt>
                <c:pt idx="6932">
                  <c:v>18091</c:v>
                </c:pt>
                <c:pt idx="6933">
                  <c:v>18092</c:v>
                </c:pt>
                <c:pt idx="6934">
                  <c:v>18093</c:v>
                </c:pt>
                <c:pt idx="6935">
                  <c:v>18094</c:v>
                </c:pt>
                <c:pt idx="6936">
                  <c:v>18095</c:v>
                </c:pt>
                <c:pt idx="6937">
                  <c:v>18096</c:v>
                </c:pt>
                <c:pt idx="6938">
                  <c:v>18097</c:v>
                </c:pt>
                <c:pt idx="6939">
                  <c:v>18098</c:v>
                </c:pt>
                <c:pt idx="6940">
                  <c:v>18099</c:v>
                </c:pt>
                <c:pt idx="6941">
                  <c:v>18100</c:v>
                </c:pt>
                <c:pt idx="6942">
                  <c:v>18101</c:v>
                </c:pt>
                <c:pt idx="6943">
                  <c:v>18102</c:v>
                </c:pt>
                <c:pt idx="6944">
                  <c:v>18103</c:v>
                </c:pt>
                <c:pt idx="6945">
                  <c:v>18104</c:v>
                </c:pt>
                <c:pt idx="6946">
                  <c:v>18105</c:v>
                </c:pt>
                <c:pt idx="6947">
                  <c:v>18106</c:v>
                </c:pt>
                <c:pt idx="6948">
                  <c:v>18107</c:v>
                </c:pt>
                <c:pt idx="6949">
                  <c:v>18108</c:v>
                </c:pt>
                <c:pt idx="6950">
                  <c:v>18109</c:v>
                </c:pt>
                <c:pt idx="6951">
                  <c:v>18110</c:v>
                </c:pt>
                <c:pt idx="6952">
                  <c:v>18111</c:v>
                </c:pt>
                <c:pt idx="6953">
                  <c:v>18112</c:v>
                </c:pt>
                <c:pt idx="6954">
                  <c:v>18113</c:v>
                </c:pt>
                <c:pt idx="6955">
                  <c:v>18114</c:v>
                </c:pt>
                <c:pt idx="6956">
                  <c:v>18115</c:v>
                </c:pt>
                <c:pt idx="6957">
                  <c:v>18116</c:v>
                </c:pt>
                <c:pt idx="6958">
                  <c:v>18117</c:v>
                </c:pt>
                <c:pt idx="6959">
                  <c:v>18118</c:v>
                </c:pt>
                <c:pt idx="6960">
                  <c:v>18119</c:v>
                </c:pt>
                <c:pt idx="6961">
                  <c:v>18120</c:v>
                </c:pt>
                <c:pt idx="6962">
                  <c:v>18121</c:v>
                </c:pt>
                <c:pt idx="6963">
                  <c:v>18122</c:v>
                </c:pt>
                <c:pt idx="6964">
                  <c:v>18123</c:v>
                </c:pt>
                <c:pt idx="6965">
                  <c:v>18124</c:v>
                </c:pt>
                <c:pt idx="6966">
                  <c:v>18125</c:v>
                </c:pt>
                <c:pt idx="6967">
                  <c:v>18126</c:v>
                </c:pt>
                <c:pt idx="6968">
                  <c:v>18127</c:v>
                </c:pt>
                <c:pt idx="6969">
                  <c:v>18128</c:v>
                </c:pt>
                <c:pt idx="6970">
                  <c:v>18129</c:v>
                </c:pt>
                <c:pt idx="6971">
                  <c:v>18130</c:v>
                </c:pt>
                <c:pt idx="6972">
                  <c:v>18131</c:v>
                </c:pt>
                <c:pt idx="6973">
                  <c:v>18132</c:v>
                </c:pt>
                <c:pt idx="6974">
                  <c:v>18133</c:v>
                </c:pt>
                <c:pt idx="6975">
                  <c:v>18134</c:v>
                </c:pt>
                <c:pt idx="6976">
                  <c:v>18135</c:v>
                </c:pt>
                <c:pt idx="6977">
                  <c:v>18136</c:v>
                </c:pt>
                <c:pt idx="6978">
                  <c:v>18137</c:v>
                </c:pt>
                <c:pt idx="6979">
                  <c:v>18138</c:v>
                </c:pt>
                <c:pt idx="6980">
                  <c:v>18139</c:v>
                </c:pt>
                <c:pt idx="6981">
                  <c:v>18140</c:v>
                </c:pt>
                <c:pt idx="6982">
                  <c:v>18141</c:v>
                </c:pt>
                <c:pt idx="6983">
                  <c:v>18142</c:v>
                </c:pt>
                <c:pt idx="6984">
                  <c:v>18143</c:v>
                </c:pt>
                <c:pt idx="6985">
                  <c:v>18144</c:v>
                </c:pt>
                <c:pt idx="6986">
                  <c:v>18145</c:v>
                </c:pt>
                <c:pt idx="6987">
                  <c:v>18146</c:v>
                </c:pt>
                <c:pt idx="6988">
                  <c:v>18147</c:v>
                </c:pt>
                <c:pt idx="6989">
                  <c:v>18148</c:v>
                </c:pt>
                <c:pt idx="6990">
                  <c:v>18149</c:v>
                </c:pt>
                <c:pt idx="6991">
                  <c:v>18150</c:v>
                </c:pt>
                <c:pt idx="6992">
                  <c:v>18151</c:v>
                </c:pt>
                <c:pt idx="6993">
                  <c:v>18152</c:v>
                </c:pt>
                <c:pt idx="6994">
                  <c:v>18153</c:v>
                </c:pt>
                <c:pt idx="6995">
                  <c:v>18154</c:v>
                </c:pt>
                <c:pt idx="6996">
                  <c:v>18155</c:v>
                </c:pt>
                <c:pt idx="6997">
                  <c:v>18156</c:v>
                </c:pt>
                <c:pt idx="6998">
                  <c:v>18157</c:v>
                </c:pt>
                <c:pt idx="6999">
                  <c:v>18158</c:v>
                </c:pt>
                <c:pt idx="7000">
                  <c:v>18159</c:v>
                </c:pt>
                <c:pt idx="7001">
                  <c:v>18160</c:v>
                </c:pt>
                <c:pt idx="7002">
                  <c:v>18161</c:v>
                </c:pt>
                <c:pt idx="7003">
                  <c:v>18162</c:v>
                </c:pt>
                <c:pt idx="7004">
                  <c:v>18163</c:v>
                </c:pt>
                <c:pt idx="7005">
                  <c:v>18164</c:v>
                </c:pt>
                <c:pt idx="7006">
                  <c:v>18165</c:v>
                </c:pt>
                <c:pt idx="7007">
                  <c:v>18166</c:v>
                </c:pt>
                <c:pt idx="7008">
                  <c:v>18167</c:v>
                </c:pt>
                <c:pt idx="7009">
                  <c:v>18168</c:v>
                </c:pt>
                <c:pt idx="7010">
                  <c:v>18169</c:v>
                </c:pt>
                <c:pt idx="7011">
                  <c:v>18170</c:v>
                </c:pt>
                <c:pt idx="7012">
                  <c:v>18171</c:v>
                </c:pt>
                <c:pt idx="7013">
                  <c:v>18172</c:v>
                </c:pt>
                <c:pt idx="7014">
                  <c:v>18173</c:v>
                </c:pt>
                <c:pt idx="7015">
                  <c:v>18174</c:v>
                </c:pt>
                <c:pt idx="7016">
                  <c:v>18175</c:v>
                </c:pt>
                <c:pt idx="7017">
                  <c:v>18176</c:v>
                </c:pt>
                <c:pt idx="7018">
                  <c:v>18177</c:v>
                </c:pt>
                <c:pt idx="7019">
                  <c:v>18178</c:v>
                </c:pt>
                <c:pt idx="7020">
                  <c:v>18179</c:v>
                </c:pt>
                <c:pt idx="7021">
                  <c:v>18180</c:v>
                </c:pt>
                <c:pt idx="7022">
                  <c:v>18181</c:v>
                </c:pt>
                <c:pt idx="7023">
                  <c:v>18182</c:v>
                </c:pt>
                <c:pt idx="7024">
                  <c:v>18183</c:v>
                </c:pt>
                <c:pt idx="7025">
                  <c:v>18184</c:v>
                </c:pt>
                <c:pt idx="7026">
                  <c:v>18185</c:v>
                </c:pt>
                <c:pt idx="7027">
                  <c:v>18186</c:v>
                </c:pt>
                <c:pt idx="7028">
                  <c:v>18187</c:v>
                </c:pt>
                <c:pt idx="7029">
                  <c:v>18188</c:v>
                </c:pt>
                <c:pt idx="7030">
                  <c:v>18189</c:v>
                </c:pt>
                <c:pt idx="7031">
                  <c:v>18190</c:v>
                </c:pt>
                <c:pt idx="7032">
                  <c:v>18191</c:v>
                </c:pt>
                <c:pt idx="7033">
                  <c:v>18192</c:v>
                </c:pt>
                <c:pt idx="7034">
                  <c:v>18193</c:v>
                </c:pt>
                <c:pt idx="7035">
                  <c:v>18194</c:v>
                </c:pt>
                <c:pt idx="7036">
                  <c:v>18195</c:v>
                </c:pt>
                <c:pt idx="7037">
                  <c:v>18196</c:v>
                </c:pt>
                <c:pt idx="7038">
                  <c:v>18197</c:v>
                </c:pt>
                <c:pt idx="7039">
                  <c:v>18198</c:v>
                </c:pt>
                <c:pt idx="7040">
                  <c:v>18199</c:v>
                </c:pt>
                <c:pt idx="7041">
                  <c:v>18200</c:v>
                </c:pt>
                <c:pt idx="7042">
                  <c:v>18201</c:v>
                </c:pt>
                <c:pt idx="7043">
                  <c:v>18202</c:v>
                </c:pt>
                <c:pt idx="7044">
                  <c:v>18203</c:v>
                </c:pt>
                <c:pt idx="7045">
                  <c:v>18204</c:v>
                </c:pt>
                <c:pt idx="7046">
                  <c:v>18205</c:v>
                </c:pt>
                <c:pt idx="7047">
                  <c:v>18206</c:v>
                </c:pt>
                <c:pt idx="7048">
                  <c:v>18207</c:v>
                </c:pt>
                <c:pt idx="7049">
                  <c:v>18208</c:v>
                </c:pt>
                <c:pt idx="7050">
                  <c:v>18209</c:v>
                </c:pt>
                <c:pt idx="7051">
                  <c:v>18210</c:v>
                </c:pt>
                <c:pt idx="7052">
                  <c:v>18211</c:v>
                </c:pt>
                <c:pt idx="7053">
                  <c:v>18212</c:v>
                </c:pt>
                <c:pt idx="7054">
                  <c:v>18213</c:v>
                </c:pt>
                <c:pt idx="7055">
                  <c:v>18214</c:v>
                </c:pt>
                <c:pt idx="7056">
                  <c:v>18215</c:v>
                </c:pt>
                <c:pt idx="7057">
                  <c:v>18216</c:v>
                </c:pt>
                <c:pt idx="7058">
                  <c:v>18217</c:v>
                </c:pt>
                <c:pt idx="7059">
                  <c:v>18218</c:v>
                </c:pt>
                <c:pt idx="7060">
                  <c:v>18219</c:v>
                </c:pt>
                <c:pt idx="7061">
                  <c:v>18220</c:v>
                </c:pt>
                <c:pt idx="7062">
                  <c:v>18221</c:v>
                </c:pt>
                <c:pt idx="7063">
                  <c:v>18222</c:v>
                </c:pt>
                <c:pt idx="7064">
                  <c:v>18223</c:v>
                </c:pt>
                <c:pt idx="7065">
                  <c:v>18224</c:v>
                </c:pt>
                <c:pt idx="7066">
                  <c:v>18225</c:v>
                </c:pt>
                <c:pt idx="7067">
                  <c:v>18226</c:v>
                </c:pt>
                <c:pt idx="7068">
                  <c:v>18227</c:v>
                </c:pt>
                <c:pt idx="7069">
                  <c:v>18228</c:v>
                </c:pt>
                <c:pt idx="7070">
                  <c:v>18229</c:v>
                </c:pt>
                <c:pt idx="7071">
                  <c:v>18230</c:v>
                </c:pt>
                <c:pt idx="7072">
                  <c:v>18231</c:v>
                </c:pt>
                <c:pt idx="7073">
                  <c:v>18232</c:v>
                </c:pt>
                <c:pt idx="7074">
                  <c:v>18233</c:v>
                </c:pt>
                <c:pt idx="7075">
                  <c:v>18234</c:v>
                </c:pt>
                <c:pt idx="7076">
                  <c:v>18235</c:v>
                </c:pt>
                <c:pt idx="7077">
                  <c:v>18236</c:v>
                </c:pt>
                <c:pt idx="7078">
                  <c:v>18237</c:v>
                </c:pt>
                <c:pt idx="7079">
                  <c:v>18238</c:v>
                </c:pt>
                <c:pt idx="7080">
                  <c:v>18239</c:v>
                </c:pt>
                <c:pt idx="7081">
                  <c:v>18240</c:v>
                </c:pt>
                <c:pt idx="7082">
                  <c:v>18241</c:v>
                </c:pt>
                <c:pt idx="7083">
                  <c:v>18242</c:v>
                </c:pt>
                <c:pt idx="7084">
                  <c:v>18243</c:v>
                </c:pt>
                <c:pt idx="7085">
                  <c:v>18244</c:v>
                </c:pt>
                <c:pt idx="7086">
                  <c:v>18245</c:v>
                </c:pt>
                <c:pt idx="7087">
                  <c:v>18246</c:v>
                </c:pt>
                <c:pt idx="7088">
                  <c:v>18247</c:v>
                </c:pt>
                <c:pt idx="7089">
                  <c:v>18248</c:v>
                </c:pt>
                <c:pt idx="7090">
                  <c:v>18249</c:v>
                </c:pt>
                <c:pt idx="7091">
                  <c:v>18250</c:v>
                </c:pt>
                <c:pt idx="7092">
                  <c:v>18251</c:v>
                </c:pt>
                <c:pt idx="7093">
                  <c:v>18252</c:v>
                </c:pt>
                <c:pt idx="7094">
                  <c:v>18253</c:v>
                </c:pt>
                <c:pt idx="7095">
                  <c:v>18254</c:v>
                </c:pt>
                <c:pt idx="7096">
                  <c:v>18255</c:v>
                </c:pt>
                <c:pt idx="7097">
                  <c:v>18256</c:v>
                </c:pt>
                <c:pt idx="7098">
                  <c:v>18257</c:v>
                </c:pt>
                <c:pt idx="7099">
                  <c:v>18258</c:v>
                </c:pt>
                <c:pt idx="7100">
                  <c:v>18259</c:v>
                </c:pt>
                <c:pt idx="7101">
                  <c:v>18260</c:v>
                </c:pt>
                <c:pt idx="7102">
                  <c:v>18261</c:v>
                </c:pt>
                <c:pt idx="7103">
                  <c:v>18262</c:v>
                </c:pt>
                <c:pt idx="7104">
                  <c:v>18263</c:v>
                </c:pt>
                <c:pt idx="7105">
                  <c:v>18264</c:v>
                </c:pt>
                <c:pt idx="7106">
                  <c:v>18265</c:v>
                </c:pt>
                <c:pt idx="7107">
                  <c:v>18266</c:v>
                </c:pt>
                <c:pt idx="7108">
                  <c:v>18267</c:v>
                </c:pt>
                <c:pt idx="7109">
                  <c:v>18268</c:v>
                </c:pt>
                <c:pt idx="7110">
                  <c:v>18269</c:v>
                </c:pt>
                <c:pt idx="7111">
                  <c:v>18270</c:v>
                </c:pt>
                <c:pt idx="7112">
                  <c:v>18271</c:v>
                </c:pt>
                <c:pt idx="7113">
                  <c:v>18272</c:v>
                </c:pt>
                <c:pt idx="7114">
                  <c:v>18273</c:v>
                </c:pt>
                <c:pt idx="7115">
                  <c:v>18274</c:v>
                </c:pt>
                <c:pt idx="7116">
                  <c:v>18275</c:v>
                </c:pt>
                <c:pt idx="7117">
                  <c:v>18276</c:v>
                </c:pt>
                <c:pt idx="7118">
                  <c:v>18277</c:v>
                </c:pt>
                <c:pt idx="7119">
                  <c:v>18278</c:v>
                </c:pt>
                <c:pt idx="7120">
                  <c:v>18279</c:v>
                </c:pt>
                <c:pt idx="7121">
                  <c:v>18280</c:v>
                </c:pt>
                <c:pt idx="7122">
                  <c:v>18281</c:v>
                </c:pt>
                <c:pt idx="7123">
                  <c:v>18282</c:v>
                </c:pt>
                <c:pt idx="7124">
                  <c:v>18283</c:v>
                </c:pt>
                <c:pt idx="7125">
                  <c:v>18284</c:v>
                </c:pt>
                <c:pt idx="7126">
                  <c:v>18285</c:v>
                </c:pt>
                <c:pt idx="7127">
                  <c:v>18286</c:v>
                </c:pt>
                <c:pt idx="7128">
                  <c:v>18287</c:v>
                </c:pt>
                <c:pt idx="7129">
                  <c:v>18288</c:v>
                </c:pt>
                <c:pt idx="7130">
                  <c:v>18289</c:v>
                </c:pt>
                <c:pt idx="7131">
                  <c:v>18290</c:v>
                </c:pt>
                <c:pt idx="7132">
                  <c:v>18291</c:v>
                </c:pt>
                <c:pt idx="7133">
                  <c:v>18292</c:v>
                </c:pt>
                <c:pt idx="7134">
                  <c:v>18293</c:v>
                </c:pt>
                <c:pt idx="7135">
                  <c:v>18294</c:v>
                </c:pt>
                <c:pt idx="7136">
                  <c:v>18295</c:v>
                </c:pt>
                <c:pt idx="7137">
                  <c:v>18296</c:v>
                </c:pt>
                <c:pt idx="7138">
                  <c:v>18297</c:v>
                </c:pt>
                <c:pt idx="7139">
                  <c:v>18298</c:v>
                </c:pt>
                <c:pt idx="7140">
                  <c:v>18299</c:v>
                </c:pt>
                <c:pt idx="7141">
                  <c:v>18300</c:v>
                </c:pt>
                <c:pt idx="7142">
                  <c:v>18301</c:v>
                </c:pt>
                <c:pt idx="7143">
                  <c:v>18302</c:v>
                </c:pt>
                <c:pt idx="7144">
                  <c:v>18303</c:v>
                </c:pt>
                <c:pt idx="7145">
                  <c:v>18304</c:v>
                </c:pt>
                <c:pt idx="7146">
                  <c:v>18305</c:v>
                </c:pt>
                <c:pt idx="7147">
                  <c:v>18306</c:v>
                </c:pt>
                <c:pt idx="7148">
                  <c:v>18307</c:v>
                </c:pt>
                <c:pt idx="7149">
                  <c:v>18308</c:v>
                </c:pt>
                <c:pt idx="7150">
                  <c:v>18309</c:v>
                </c:pt>
                <c:pt idx="7151">
                  <c:v>18310</c:v>
                </c:pt>
                <c:pt idx="7152">
                  <c:v>18311</c:v>
                </c:pt>
                <c:pt idx="7153">
                  <c:v>18312</c:v>
                </c:pt>
                <c:pt idx="7154">
                  <c:v>18313</c:v>
                </c:pt>
                <c:pt idx="7155">
                  <c:v>18314</c:v>
                </c:pt>
                <c:pt idx="7156">
                  <c:v>18315</c:v>
                </c:pt>
                <c:pt idx="7157">
                  <c:v>18316</c:v>
                </c:pt>
                <c:pt idx="7158">
                  <c:v>18317</c:v>
                </c:pt>
                <c:pt idx="7159">
                  <c:v>18318</c:v>
                </c:pt>
                <c:pt idx="7160">
                  <c:v>18319</c:v>
                </c:pt>
                <c:pt idx="7161">
                  <c:v>18320</c:v>
                </c:pt>
                <c:pt idx="7162">
                  <c:v>18321</c:v>
                </c:pt>
                <c:pt idx="7163">
                  <c:v>18322</c:v>
                </c:pt>
                <c:pt idx="7164">
                  <c:v>18323</c:v>
                </c:pt>
                <c:pt idx="7165">
                  <c:v>18324</c:v>
                </c:pt>
                <c:pt idx="7166">
                  <c:v>18325</c:v>
                </c:pt>
                <c:pt idx="7167">
                  <c:v>18326</c:v>
                </c:pt>
                <c:pt idx="7168">
                  <c:v>18327</c:v>
                </c:pt>
                <c:pt idx="7169">
                  <c:v>18328</c:v>
                </c:pt>
                <c:pt idx="7170">
                  <c:v>18329</c:v>
                </c:pt>
                <c:pt idx="7171">
                  <c:v>18330</c:v>
                </c:pt>
                <c:pt idx="7172">
                  <c:v>18331</c:v>
                </c:pt>
                <c:pt idx="7173">
                  <c:v>18332</c:v>
                </c:pt>
                <c:pt idx="7174">
                  <c:v>18333</c:v>
                </c:pt>
                <c:pt idx="7175">
                  <c:v>18334</c:v>
                </c:pt>
                <c:pt idx="7176">
                  <c:v>18335</c:v>
                </c:pt>
                <c:pt idx="7177">
                  <c:v>18336</c:v>
                </c:pt>
                <c:pt idx="7178">
                  <c:v>18337</c:v>
                </c:pt>
                <c:pt idx="7179">
                  <c:v>18338</c:v>
                </c:pt>
                <c:pt idx="7180">
                  <c:v>18339</c:v>
                </c:pt>
                <c:pt idx="7181">
                  <c:v>18340</c:v>
                </c:pt>
                <c:pt idx="7182">
                  <c:v>18341</c:v>
                </c:pt>
                <c:pt idx="7183">
                  <c:v>18342</c:v>
                </c:pt>
                <c:pt idx="7184">
                  <c:v>18343</c:v>
                </c:pt>
                <c:pt idx="7185">
                  <c:v>18344</c:v>
                </c:pt>
                <c:pt idx="7186">
                  <c:v>18345</c:v>
                </c:pt>
                <c:pt idx="7187">
                  <c:v>18346</c:v>
                </c:pt>
                <c:pt idx="7188">
                  <c:v>18347</c:v>
                </c:pt>
                <c:pt idx="7189">
                  <c:v>18348</c:v>
                </c:pt>
                <c:pt idx="7190">
                  <c:v>18349</c:v>
                </c:pt>
                <c:pt idx="7191">
                  <c:v>18350</c:v>
                </c:pt>
                <c:pt idx="7192">
                  <c:v>18351</c:v>
                </c:pt>
                <c:pt idx="7193">
                  <c:v>18352</c:v>
                </c:pt>
                <c:pt idx="7194">
                  <c:v>18353</c:v>
                </c:pt>
                <c:pt idx="7195">
                  <c:v>18354</c:v>
                </c:pt>
                <c:pt idx="7196">
                  <c:v>18355</c:v>
                </c:pt>
                <c:pt idx="7197">
                  <c:v>18356</c:v>
                </c:pt>
                <c:pt idx="7198">
                  <c:v>18357</c:v>
                </c:pt>
                <c:pt idx="7199">
                  <c:v>18358</c:v>
                </c:pt>
                <c:pt idx="7200">
                  <c:v>18359</c:v>
                </c:pt>
                <c:pt idx="7201">
                  <c:v>18360</c:v>
                </c:pt>
                <c:pt idx="7202">
                  <c:v>18361</c:v>
                </c:pt>
                <c:pt idx="7203">
                  <c:v>18362</c:v>
                </c:pt>
                <c:pt idx="7204">
                  <c:v>18363</c:v>
                </c:pt>
                <c:pt idx="7205">
                  <c:v>18364</c:v>
                </c:pt>
                <c:pt idx="7206">
                  <c:v>18365</c:v>
                </c:pt>
                <c:pt idx="7207">
                  <c:v>18366</c:v>
                </c:pt>
                <c:pt idx="7208">
                  <c:v>18367</c:v>
                </c:pt>
                <c:pt idx="7209">
                  <c:v>18368</c:v>
                </c:pt>
                <c:pt idx="7210">
                  <c:v>18369</c:v>
                </c:pt>
                <c:pt idx="7211">
                  <c:v>18370</c:v>
                </c:pt>
                <c:pt idx="7212">
                  <c:v>18371</c:v>
                </c:pt>
                <c:pt idx="7213">
                  <c:v>18372</c:v>
                </c:pt>
                <c:pt idx="7214">
                  <c:v>18373</c:v>
                </c:pt>
                <c:pt idx="7215">
                  <c:v>18374</c:v>
                </c:pt>
                <c:pt idx="7216">
                  <c:v>18375</c:v>
                </c:pt>
                <c:pt idx="7217">
                  <c:v>18376</c:v>
                </c:pt>
                <c:pt idx="7218">
                  <c:v>18377</c:v>
                </c:pt>
                <c:pt idx="7219">
                  <c:v>18378</c:v>
                </c:pt>
                <c:pt idx="7220">
                  <c:v>18379</c:v>
                </c:pt>
                <c:pt idx="7221">
                  <c:v>18380</c:v>
                </c:pt>
                <c:pt idx="7222">
                  <c:v>18381</c:v>
                </c:pt>
                <c:pt idx="7223">
                  <c:v>18382</c:v>
                </c:pt>
                <c:pt idx="7224">
                  <c:v>18383</c:v>
                </c:pt>
                <c:pt idx="7225">
                  <c:v>18384</c:v>
                </c:pt>
                <c:pt idx="7226">
                  <c:v>18385</c:v>
                </c:pt>
                <c:pt idx="7227">
                  <c:v>18386</c:v>
                </c:pt>
                <c:pt idx="7228">
                  <c:v>18387</c:v>
                </c:pt>
                <c:pt idx="7229">
                  <c:v>18388</c:v>
                </c:pt>
                <c:pt idx="7230">
                  <c:v>18389</c:v>
                </c:pt>
                <c:pt idx="7231">
                  <c:v>18390</c:v>
                </c:pt>
                <c:pt idx="7232">
                  <c:v>18391</c:v>
                </c:pt>
                <c:pt idx="7233">
                  <c:v>18392</c:v>
                </c:pt>
                <c:pt idx="7234">
                  <c:v>18393</c:v>
                </c:pt>
                <c:pt idx="7235">
                  <c:v>18394</c:v>
                </c:pt>
                <c:pt idx="7236">
                  <c:v>18395</c:v>
                </c:pt>
                <c:pt idx="7237">
                  <c:v>18396</c:v>
                </c:pt>
                <c:pt idx="7238">
                  <c:v>18397</c:v>
                </c:pt>
                <c:pt idx="7239">
                  <c:v>18398</c:v>
                </c:pt>
                <c:pt idx="7240">
                  <c:v>18399</c:v>
                </c:pt>
                <c:pt idx="7241">
                  <c:v>18400</c:v>
                </c:pt>
                <c:pt idx="7242">
                  <c:v>18401</c:v>
                </c:pt>
                <c:pt idx="7243">
                  <c:v>18402</c:v>
                </c:pt>
                <c:pt idx="7244">
                  <c:v>18403</c:v>
                </c:pt>
                <c:pt idx="7245">
                  <c:v>18404</c:v>
                </c:pt>
                <c:pt idx="7246">
                  <c:v>18405</c:v>
                </c:pt>
                <c:pt idx="7247">
                  <c:v>18406</c:v>
                </c:pt>
                <c:pt idx="7248">
                  <c:v>18407</c:v>
                </c:pt>
                <c:pt idx="7249">
                  <c:v>18408</c:v>
                </c:pt>
                <c:pt idx="7250">
                  <c:v>18409</c:v>
                </c:pt>
                <c:pt idx="7251">
                  <c:v>18410</c:v>
                </c:pt>
                <c:pt idx="7252">
                  <c:v>18411</c:v>
                </c:pt>
                <c:pt idx="7253">
                  <c:v>18412</c:v>
                </c:pt>
                <c:pt idx="7254">
                  <c:v>18413</c:v>
                </c:pt>
                <c:pt idx="7255">
                  <c:v>18414</c:v>
                </c:pt>
                <c:pt idx="7256">
                  <c:v>18415</c:v>
                </c:pt>
                <c:pt idx="7257">
                  <c:v>18416</c:v>
                </c:pt>
                <c:pt idx="7258">
                  <c:v>18417</c:v>
                </c:pt>
                <c:pt idx="7259">
                  <c:v>18418</c:v>
                </c:pt>
                <c:pt idx="7260">
                  <c:v>18419</c:v>
                </c:pt>
                <c:pt idx="7261">
                  <c:v>18420</c:v>
                </c:pt>
                <c:pt idx="7262">
                  <c:v>18421</c:v>
                </c:pt>
                <c:pt idx="7263">
                  <c:v>18422</c:v>
                </c:pt>
                <c:pt idx="7264">
                  <c:v>18423</c:v>
                </c:pt>
                <c:pt idx="7265">
                  <c:v>18424</c:v>
                </c:pt>
                <c:pt idx="7266">
                  <c:v>18425</c:v>
                </c:pt>
                <c:pt idx="7267">
                  <c:v>18426</c:v>
                </c:pt>
                <c:pt idx="7268">
                  <c:v>18427</c:v>
                </c:pt>
                <c:pt idx="7269">
                  <c:v>18428</c:v>
                </c:pt>
                <c:pt idx="7270">
                  <c:v>18429</c:v>
                </c:pt>
                <c:pt idx="7271">
                  <c:v>18430</c:v>
                </c:pt>
                <c:pt idx="7272">
                  <c:v>18431</c:v>
                </c:pt>
                <c:pt idx="7273">
                  <c:v>18432</c:v>
                </c:pt>
                <c:pt idx="7274">
                  <c:v>18433</c:v>
                </c:pt>
                <c:pt idx="7275">
                  <c:v>18434</c:v>
                </c:pt>
                <c:pt idx="7276">
                  <c:v>18435</c:v>
                </c:pt>
                <c:pt idx="7277">
                  <c:v>18436</c:v>
                </c:pt>
                <c:pt idx="7278">
                  <c:v>18437</c:v>
                </c:pt>
                <c:pt idx="7279">
                  <c:v>18438</c:v>
                </c:pt>
                <c:pt idx="7280">
                  <c:v>18439</c:v>
                </c:pt>
                <c:pt idx="7281">
                  <c:v>18440</c:v>
                </c:pt>
                <c:pt idx="7282">
                  <c:v>18441</c:v>
                </c:pt>
                <c:pt idx="7283">
                  <c:v>18442</c:v>
                </c:pt>
                <c:pt idx="7284">
                  <c:v>18443</c:v>
                </c:pt>
                <c:pt idx="7285">
                  <c:v>18444</c:v>
                </c:pt>
                <c:pt idx="7286">
                  <c:v>18445</c:v>
                </c:pt>
                <c:pt idx="7287">
                  <c:v>18446</c:v>
                </c:pt>
                <c:pt idx="7288">
                  <c:v>18447</c:v>
                </c:pt>
                <c:pt idx="7289">
                  <c:v>18448</c:v>
                </c:pt>
                <c:pt idx="7290">
                  <c:v>18449</c:v>
                </c:pt>
                <c:pt idx="7291">
                  <c:v>18450</c:v>
                </c:pt>
                <c:pt idx="7292">
                  <c:v>18451</c:v>
                </c:pt>
                <c:pt idx="7293">
                  <c:v>18452</c:v>
                </c:pt>
                <c:pt idx="7294">
                  <c:v>18453</c:v>
                </c:pt>
                <c:pt idx="7295">
                  <c:v>18454</c:v>
                </c:pt>
                <c:pt idx="7296">
                  <c:v>18455</c:v>
                </c:pt>
                <c:pt idx="7297">
                  <c:v>18456</c:v>
                </c:pt>
                <c:pt idx="7298">
                  <c:v>18457</c:v>
                </c:pt>
                <c:pt idx="7299">
                  <c:v>18458</c:v>
                </c:pt>
                <c:pt idx="7300">
                  <c:v>18459</c:v>
                </c:pt>
                <c:pt idx="7301">
                  <c:v>18460</c:v>
                </c:pt>
                <c:pt idx="7302">
                  <c:v>18461</c:v>
                </c:pt>
                <c:pt idx="7303">
                  <c:v>18462</c:v>
                </c:pt>
                <c:pt idx="7304">
                  <c:v>18463</c:v>
                </c:pt>
                <c:pt idx="7305">
                  <c:v>18464</c:v>
                </c:pt>
                <c:pt idx="7306">
                  <c:v>18465</c:v>
                </c:pt>
                <c:pt idx="7307">
                  <c:v>18466</c:v>
                </c:pt>
                <c:pt idx="7308">
                  <c:v>18467</c:v>
                </c:pt>
                <c:pt idx="7309">
                  <c:v>18468</c:v>
                </c:pt>
                <c:pt idx="7310">
                  <c:v>18469</c:v>
                </c:pt>
                <c:pt idx="7311">
                  <c:v>18470</c:v>
                </c:pt>
                <c:pt idx="7312">
                  <c:v>18471</c:v>
                </c:pt>
                <c:pt idx="7313">
                  <c:v>18472</c:v>
                </c:pt>
                <c:pt idx="7314">
                  <c:v>18473</c:v>
                </c:pt>
                <c:pt idx="7315">
                  <c:v>18474</c:v>
                </c:pt>
                <c:pt idx="7316">
                  <c:v>18475</c:v>
                </c:pt>
                <c:pt idx="7317">
                  <c:v>18476</c:v>
                </c:pt>
                <c:pt idx="7318">
                  <c:v>18477</c:v>
                </c:pt>
                <c:pt idx="7319">
                  <c:v>18478</c:v>
                </c:pt>
                <c:pt idx="7320">
                  <c:v>18479</c:v>
                </c:pt>
                <c:pt idx="7321">
                  <c:v>18480</c:v>
                </c:pt>
                <c:pt idx="7322">
                  <c:v>18481</c:v>
                </c:pt>
                <c:pt idx="7323">
                  <c:v>18482</c:v>
                </c:pt>
                <c:pt idx="7324">
                  <c:v>18483</c:v>
                </c:pt>
                <c:pt idx="7325">
                  <c:v>18484</c:v>
                </c:pt>
                <c:pt idx="7326">
                  <c:v>18485</c:v>
                </c:pt>
                <c:pt idx="7327">
                  <c:v>18486</c:v>
                </c:pt>
                <c:pt idx="7328">
                  <c:v>18487</c:v>
                </c:pt>
                <c:pt idx="7329">
                  <c:v>18488</c:v>
                </c:pt>
                <c:pt idx="7330">
                  <c:v>18489</c:v>
                </c:pt>
                <c:pt idx="7331">
                  <c:v>18490</c:v>
                </c:pt>
                <c:pt idx="7332">
                  <c:v>18491</c:v>
                </c:pt>
                <c:pt idx="7333">
                  <c:v>18492</c:v>
                </c:pt>
                <c:pt idx="7334">
                  <c:v>18493</c:v>
                </c:pt>
                <c:pt idx="7335">
                  <c:v>18494</c:v>
                </c:pt>
                <c:pt idx="7336">
                  <c:v>18495</c:v>
                </c:pt>
                <c:pt idx="7337">
                  <c:v>18496</c:v>
                </c:pt>
                <c:pt idx="7338">
                  <c:v>18497</c:v>
                </c:pt>
                <c:pt idx="7339">
                  <c:v>18498</c:v>
                </c:pt>
                <c:pt idx="7340">
                  <c:v>18499</c:v>
                </c:pt>
                <c:pt idx="7341">
                  <c:v>18500</c:v>
                </c:pt>
                <c:pt idx="7342">
                  <c:v>18501</c:v>
                </c:pt>
                <c:pt idx="7343">
                  <c:v>18502</c:v>
                </c:pt>
                <c:pt idx="7344">
                  <c:v>18503</c:v>
                </c:pt>
                <c:pt idx="7345">
                  <c:v>18504</c:v>
                </c:pt>
                <c:pt idx="7346">
                  <c:v>18505</c:v>
                </c:pt>
                <c:pt idx="7347">
                  <c:v>18506</c:v>
                </c:pt>
                <c:pt idx="7348">
                  <c:v>18507</c:v>
                </c:pt>
                <c:pt idx="7349">
                  <c:v>18508</c:v>
                </c:pt>
                <c:pt idx="7350">
                  <c:v>18509</c:v>
                </c:pt>
                <c:pt idx="7351">
                  <c:v>18510</c:v>
                </c:pt>
                <c:pt idx="7352">
                  <c:v>18511</c:v>
                </c:pt>
                <c:pt idx="7353">
                  <c:v>18512</c:v>
                </c:pt>
                <c:pt idx="7354">
                  <c:v>18513</c:v>
                </c:pt>
                <c:pt idx="7355">
                  <c:v>18514</c:v>
                </c:pt>
                <c:pt idx="7356">
                  <c:v>18515</c:v>
                </c:pt>
                <c:pt idx="7357">
                  <c:v>18516</c:v>
                </c:pt>
                <c:pt idx="7358">
                  <c:v>18517</c:v>
                </c:pt>
                <c:pt idx="7359">
                  <c:v>18518</c:v>
                </c:pt>
                <c:pt idx="7360">
                  <c:v>18519</c:v>
                </c:pt>
                <c:pt idx="7361">
                  <c:v>18520</c:v>
                </c:pt>
                <c:pt idx="7362">
                  <c:v>18521</c:v>
                </c:pt>
                <c:pt idx="7363">
                  <c:v>18522</c:v>
                </c:pt>
                <c:pt idx="7364">
                  <c:v>18523</c:v>
                </c:pt>
                <c:pt idx="7365">
                  <c:v>18524</c:v>
                </c:pt>
                <c:pt idx="7366">
                  <c:v>18525</c:v>
                </c:pt>
                <c:pt idx="7367">
                  <c:v>18526</c:v>
                </c:pt>
                <c:pt idx="7368">
                  <c:v>18527</c:v>
                </c:pt>
                <c:pt idx="7369">
                  <c:v>18528</c:v>
                </c:pt>
                <c:pt idx="7370">
                  <c:v>18529</c:v>
                </c:pt>
                <c:pt idx="7371">
                  <c:v>18530</c:v>
                </c:pt>
                <c:pt idx="7372">
                  <c:v>18531</c:v>
                </c:pt>
                <c:pt idx="7373">
                  <c:v>18532</c:v>
                </c:pt>
                <c:pt idx="7374">
                  <c:v>18533</c:v>
                </c:pt>
                <c:pt idx="7375">
                  <c:v>18534</c:v>
                </c:pt>
                <c:pt idx="7376">
                  <c:v>18535</c:v>
                </c:pt>
                <c:pt idx="7377">
                  <c:v>18536</c:v>
                </c:pt>
                <c:pt idx="7378">
                  <c:v>18537</c:v>
                </c:pt>
                <c:pt idx="7379">
                  <c:v>18538</c:v>
                </c:pt>
                <c:pt idx="7380">
                  <c:v>18539</c:v>
                </c:pt>
                <c:pt idx="7381">
                  <c:v>18540</c:v>
                </c:pt>
                <c:pt idx="7382">
                  <c:v>18541</c:v>
                </c:pt>
                <c:pt idx="7383">
                  <c:v>18542</c:v>
                </c:pt>
                <c:pt idx="7384">
                  <c:v>18543</c:v>
                </c:pt>
                <c:pt idx="7385">
                  <c:v>18544</c:v>
                </c:pt>
                <c:pt idx="7386">
                  <c:v>18545</c:v>
                </c:pt>
                <c:pt idx="7387">
                  <c:v>18546</c:v>
                </c:pt>
                <c:pt idx="7388">
                  <c:v>18547</c:v>
                </c:pt>
                <c:pt idx="7389">
                  <c:v>18548</c:v>
                </c:pt>
                <c:pt idx="7390">
                  <c:v>18549</c:v>
                </c:pt>
                <c:pt idx="7391">
                  <c:v>18550</c:v>
                </c:pt>
                <c:pt idx="7392">
                  <c:v>18551</c:v>
                </c:pt>
                <c:pt idx="7393">
                  <c:v>18552</c:v>
                </c:pt>
                <c:pt idx="7394">
                  <c:v>18553</c:v>
                </c:pt>
                <c:pt idx="7395">
                  <c:v>18554</c:v>
                </c:pt>
                <c:pt idx="7396">
                  <c:v>18555</c:v>
                </c:pt>
                <c:pt idx="7397">
                  <c:v>18556</c:v>
                </c:pt>
                <c:pt idx="7398">
                  <c:v>18557</c:v>
                </c:pt>
                <c:pt idx="7399">
                  <c:v>18558</c:v>
                </c:pt>
                <c:pt idx="7400">
                  <c:v>18559</c:v>
                </c:pt>
                <c:pt idx="7401">
                  <c:v>18560</c:v>
                </c:pt>
                <c:pt idx="7402">
                  <c:v>18561</c:v>
                </c:pt>
                <c:pt idx="7403">
                  <c:v>18562</c:v>
                </c:pt>
                <c:pt idx="7404">
                  <c:v>18563</c:v>
                </c:pt>
                <c:pt idx="7405">
                  <c:v>18564</c:v>
                </c:pt>
                <c:pt idx="7406">
                  <c:v>18565</c:v>
                </c:pt>
                <c:pt idx="7407">
                  <c:v>18566</c:v>
                </c:pt>
                <c:pt idx="7408">
                  <c:v>18567</c:v>
                </c:pt>
                <c:pt idx="7409">
                  <c:v>18568</c:v>
                </c:pt>
                <c:pt idx="7410">
                  <c:v>18569</c:v>
                </c:pt>
                <c:pt idx="7411">
                  <c:v>18570</c:v>
                </c:pt>
                <c:pt idx="7412">
                  <c:v>18571</c:v>
                </c:pt>
                <c:pt idx="7413">
                  <c:v>18572</c:v>
                </c:pt>
                <c:pt idx="7414">
                  <c:v>18573</c:v>
                </c:pt>
                <c:pt idx="7415">
                  <c:v>18574</c:v>
                </c:pt>
                <c:pt idx="7416">
                  <c:v>18575</c:v>
                </c:pt>
                <c:pt idx="7417">
                  <c:v>18576</c:v>
                </c:pt>
                <c:pt idx="7418">
                  <c:v>18577</c:v>
                </c:pt>
                <c:pt idx="7419">
                  <c:v>18578</c:v>
                </c:pt>
                <c:pt idx="7420">
                  <c:v>18579</c:v>
                </c:pt>
                <c:pt idx="7421">
                  <c:v>18580</c:v>
                </c:pt>
                <c:pt idx="7422">
                  <c:v>18581</c:v>
                </c:pt>
                <c:pt idx="7423">
                  <c:v>18582</c:v>
                </c:pt>
                <c:pt idx="7424">
                  <c:v>18583</c:v>
                </c:pt>
                <c:pt idx="7425">
                  <c:v>18584</c:v>
                </c:pt>
                <c:pt idx="7426">
                  <c:v>18585</c:v>
                </c:pt>
                <c:pt idx="7427">
                  <c:v>18586</c:v>
                </c:pt>
                <c:pt idx="7428">
                  <c:v>18587</c:v>
                </c:pt>
                <c:pt idx="7429">
                  <c:v>18588</c:v>
                </c:pt>
                <c:pt idx="7430">
                  <c:v>18589</c:v>
                </c:pt>
                <c:pt idx="7431">
                  <c:v>18590</c:v>
                </c:pt>
                <c:pt idx="7432">
                  <c:v>18591</c:v>
                </c:pt>
                <c:pt idx="7433">
                  <c:v>18592</c:v>
                </c:pt>
                <c:pt idx="7434">
                  <c:v>18593</c:v>
                </c:pt>
                <c:pt idx="7435">
                  <c:v>18594</c:v>
                </c:pt>
                <c:pt idx="7436">
                  <c:v>18595</c:v>
                </c:pt>
                <c:pt idx="7437">
                  <c:v>18596</c:v>
                </c:pt>
                <c:pt idx="7438">
                  <c:v>18597</c:v>
                </c:pt>
                <c:pt idx="7439">
                  <c:v>18598</c:v>
                </c:pt>
                <c:pt idx="7440">
                  <c:v>18599</c:v>
                </c:pt>
                <c:pt idx="7441">
                  <c:v>18600</c:v>
                </c:pt>
                <c:pt idx="7442">
                  <c:v>18601</c:v>
                </c:pt>
                <c:pt idx="7443">
                  <c:v>18602</c:v>
                </c:pt>
                <c:pt idx="7444">
                  <c:v>18603</c:v>
                </c:pt>
                <c:pt idx="7445">
                  <c:v>18604</c:v>
                </c:pt>
                <c:pt idx="7446">
                  <c:v>18605</c:v>
                </c:pt>
                <c:pt idx="7447">
                  <c:v>18606</c:v>
                </c:pt>
                <c:pt idx="7448">
                  <c:v>18607</c:v>
                </c:pt>
                <c:pt idx="7449">
                  <c:v>18608</c:v>
                </c:pt>
                <c:pt idx="7450">
                  <c:v>18609</c:v>
                </c:pt>
                <c:pt idx="7451">
                  <c:v>18610</c:v>
                </c:pt>
                <c:pt idx="7452">
                  <c:v>18611</c:v>
                </c:pt>
                <c:pt idx="7453">
                  <c:v>18612</c:v>
                </c:pt>
                <c:pt idx="7454">
                  <c:v>18613</c:v>
                </c:pt>
                <c:pt idx="7455">
                  <c:v>18614</c:v>
                </c:pt>
                <c:pt idx="7456">
                  <c:v>18615</c:v>
                </c:pt>
                <c:pt idx="7457">
                  <c:v>18616</c:v>
                </c:pt>
                <c:pt idx="7458">
                  <c:v>18617</c:v>
                </c:pt>
                <c:pt idx="7459">
                  <c:v>18618</c:v>
                </c:pt>
                <c:pt idx="7460">
                  <c:v>18619</c:v>
                </c:pt>
                <c:pt idx="7461">
                  <c:v>18620</c:v>
                </c:pt>
                <c:pt idx="7462">
                  <c:v>18621</c:v>
                </c:pt>
                <c:pt idx="7463">
                  <c:v>18622</c:v>
                </c:pt>
                <c:pt idx="7464">
                  <c:v>18623</c:v>
                </c:pt>
                <c:pt idx="7465">
                  <c:v>18624</c:v>
                </c:pt>
                <c:pt idx="7466">
                  <c:v>18625</c:v>
                </c:pt>
                <c:pt idx="7467">
                  <c:v>18626</c:v>
                </c:pt>
                <c:pt idx="7468">
                  <c:v>18627</c:v>
                </c:pt>
                <c:pt idx="7469">
                  <c:v>18628</c:v>
                </c:pt>
                <c:pt idx="7470">
                  <c:v>18629</c:v>
                </c:pt>
                <c:pt idx="7471">
                  <c:v>18630</c:v>
                </c:pt>
                <c:pt idx="7472">
                  <c:v>18631</c:v>
                </c:pt>
                <c:pt idx="7473">
                  <c:v>18632</c:v>
                </c:pt>
                <c:pt idx="7474">
                  <c:v>18633</c:v>
                </c:pt>
                <c:pt idx="7475">
                  <c:v>18634</c:v>
                </c:pt>
                <c:pt idx="7476">
                  <c:v>18635</c:v>
                </c:pt>
                <c:pt idx="7477">
                  <c:v>18636</c:v>
                </c:pt>
                <c:pt idx="7478">
                  <c:v>18637</c:v>
                </c:pt>
                <c:pt idx="7479">
                  <c:v>18638</c:v>
                </c:pt>
                <c:pt idx="7480">
                  <c:v>18639</c:v>
                </c:pt>
                <c:pt idx="7481">
                  <c:v>18640</c:v>
                </c:pt>
                <c:pt idx="7482">
                  <c:v>18641</c:v>
                </c:pt>
                <c:pt idx="7483">
                  <c:v>18642</c:v>
                </c:pt>
                <c:pt idx="7484">
                  <c:v>18643</c:v>
                </c:pt>
                <c:pt idx="7485">
                  <c:v>18644</c:v>
                </c:pt>
                <c:pt idx="7486">
                  <c:v>18645</c:v>
                </c:pt>
                <c:pt idx="7487">
                  <c:v>18646</c:v>
                </c:pt>
                <c:pt idx="7488">
                  <c:v>18647</c:v>
                </c:pt>
                <c:pt idx="7489">
                  <c:v>18648</c:v>
                </c:pt>
                <c:pt idx="7490">
                  <c:v>18649</c:v>
                </c:pt>
                <c:pt idx="7491">
                  <c:v>18650</c:v>
                </c:pt>
                <c:pt idx="7492">
                  <c:v>18651</c:v>
                </c:pt>
                <c:pt idx="7493">
                  <c:v>18652</c:v>
                </c:pt>
                <c:pt idx="7494">
                  <c:v>18653</c:v>
                </c:pt>
                <c:pt idx="7495">
                  <c:v>18654</c:v>
                </c:pt>
                <c:pt idx="7496">
                  <c:v>18655</c:v>
                </c:pt>
                <c:pt idx="7497">
                  <c:v>18656</c:v>
                </c:pt>
                <c:pt idx="7498">
                  <c:v>18657</c:v>
                </c:pt>
                <c:pt idx="7499">
                  <c:v>18658</c:v>
                </c:pt>
                <c:pt idx="7500">
                  <c:v>18659</c:v>
                </c:pt>
                <c:pt idx="7501">
                  <c:v>18660</c:v>
                </c:pt>
                <c:pt idx="7502">
                  <c:v>18661</c:v>
                </c:pt>
                <c:pt idx="7503">
                  <c:v>18662</c:v>
                </c:pt>
                <c:pt idx="7504">
                  <c:v>18663</c:v>
                </c:pt>
                <c:pt idx="7505">
                  <c:v>18664</c:v>
                </c:pt>
                <c:pt idx="7506">
                  <c:v>18665</c:v>
                </c:pt>
                <c:pt idx="7507">
                  <c:v>18666</c:v>
                </c:pt>
                <c:pt idx="7508">
                  <c:v>18667</c:v>
                </c:pt>
                <c:pt idx="7509">
                  <c:v>18668</c:v>
                </c:pt>
                <c:pt idx="7510">
                  <c:v>18669</c:v>
                </c:pt>
                <c:pt idx="7511">
                  <c:v>18670</c:v>
                </c:pt>
                <c:pt idx="7512">
                  <c:v>18671</c:v>
                </c:pt>
                <c:pt idx="7513">
                  <c:v>18672</c:v>
                </c:pt>
                <c:pt idx="7514">
                  <c:v>18673</c:v>
                </c:pt>
                <c:pt idx="7515">
                  <c:v>18674</c:v>
                </c:pt>
                <c:pt idx="7516">
                  <c:v>18675</c:v>
                </c:pt>
                <c:pt idx="7517">
                  <c:v>18676</c:v>
                </c:pt>
                <c:pt idx="7518">
                  <c:v>18677</c:v>
                </c:pt>
                <c:pt idx="7519">
                  <c:v>18678</c:v>
                </c:pt>
                <c:pt idx="7520">
                  <c:v>18679</c:v>
                </c:pt>
                <c:pt idx="7521">
                  <c:v>18680</c:v>
                </c:pt>
                <c:pt idx="7522">
                  <c:v>18681</c:v>
                </c:pt>
                <c:pt idx="7523">
                  <c:v>18682</c:v>
                </c:pt>
                <c:pt idx="7524">
                  <c:v>18683</c:v>
                </c:pt>
                <c:pt idx="7525">
                  <c:v>18684</c:v>
                </c:pt>
                <c:pt idx="7526">
                  <c:v>18685</c:v>
                </c:pt>
                <c:pt idx="7527">
                  <c:v>18686</c:v>
                </c:pt>
                <c:pt idx="7528">
                  <c:v>18687</c:v>
                </c:pt>
                <c:pt idx="7529">
                  <c:v>18688</c:v>
                </c:pt>
                <c:pt idx="7530">
                  <c:v>18689</c:v>
                </c:pt>
                <c:pt idx="7531">
                  <c:v>18690</c:v>
                </c:pt>
                <c:pt idx="7532">
                  <c:v>18691</c:v>
                </c:pt>
                <c:pt idx="7533">
                  <c:v>18692</c:v>
                </c:pt>
                <c:pt idx="7534">
                  <c:v>18693</c:v>
                </c:pt>
                <c:pt idx="7535">
                  <c:v>18694</c:v>
                </c:pt>
                <c:pt idx="7536">
                  <c:v>18695</c:v>
                </c:pt>
                <c:pt idx="7537">
                  <c:v>18696</c:v>
                </c:pt>
                <c:pt idx="7538">
                  <c:v>18697</c:v>
                </c:pt>
                <c:pt idx="7539">
                  <c:v>18698</c:v>
                </c:pt>
                <c:pt idx="7540">
                  <c:v>18699</c:v>
                </c:pt>
                <c:pt idx="7541">
                  <c:v>18700</c:v>
                </c:pt>
                <c:pt idx="7542">
                  <c:v>18701</c:v>
                </c:pt>
                <c:pt idx="7543">
                  <c:v>18702</c:v>
                </c:pt>
                <c:pt idx="7544">
                  <c:v>18703</c:v>
                </c:pt>
                <c:pt idx="7545">
                  <c:v>18704</c:v>
                </c:pt>
                <c:pt idx="7546">
                  <c:v>18705</c:v>
                </c:pt>
                <c:pt idx="7547">
                  <c:v>18706</c:v>
                </c:pt>
                <c:pt idx="7548">
                  <c:v>18707</c:v>
                </c:pt>
                <c:pt idx="7549">
                  <c:v>18708</c:v>
                </c:pt>
                <c:pt idx="7550">
                  <c:v>18709</c:v>
                </c:pt>
                <c:pt idx="7551">
                  <c:v>18710</c:v>
                </c:pt>
                <c:pt idx="7552">
                  <c:v>18711</c:v>
                </c:pt>
                <c:pt idx="7553">
                  <c:v>18712</c:v>
                </c:pt>
                <c:pt idx="7554">
                  <c:v>18713</c:v>
                </c:pt>
                <c:pt idx="7555">
                  <c:v>18714</c:v>
                </c:pt>
                <c:pt idx="7556">
                  <c:v>18715</c:v>
                </c:pt>
                <c:pt idx="7557">
                  <c:v>18716</c:v>
                </c:pt>
                <c:pt idx="7558">
                  <c:v>18717</c:v>
                </c:pt>
                <c:pt idx="7559">
                  <c:v>18718</c:v>
                </c:pt>
                <c:pt idx="7560">
                  <c:v>18719</c:v>
                </c:pt>
                <c:pt idx="7561">
                  <c:v>18720</c:v>
                </c:pt>
                <c:pt idx="7562">
                  <c:v>18721</c:v>
                </c:pt>
                <c:pt idx="7563">
                  <c:v>18722</c:v>
                </c:pt>
                <c:pt idx="7564">
                  <c:v>18723</c:v>
                </c:pt>
                <c:pt idx="7565">
                  <c:v>18724</c:v>
                </c:pt>
                <c:pt idx="7566">
                  <c:v>18725</c:v>
                </c:pt>
                <c:pt idx="7567">
                  <c:v>18726</c:v>
                </c:pt>
                <c:pt idx="7568">
                  <c:v>18727</c:v>
                </c:pt>
                <c:pt idx="7569">
                  <c:v>18728</c:v>
                </c:pt>
                <c:pt idx="7570">
                  <c:v>18729</c:v>
                </c:pt>
                <c:pt idx="7571">
                  <c:v>18730</c:v>
                </c:pt>
                <c:pt idx="7572">
                  <c:v>18731</c:v>
                </c:pt>
                <c:pt idx="7573">
                  <c:v>18732</c:v>
                </c:pt>
                <c:pt idx="7574">
                  <c:v>18733</c:v>
                </c:pt>
                <c:pt idx="7575">
                  <c:v>18734</c:v>
                </c:pt>
                <c:pt idx="7576">
                  <c:v>18735</c:v>
                </c:pt>
                <c:pt idx="7577">
                  <c:v>18736</c:v>
                </c:pt>
                <c:pt idx="7578">
                  <c:v>18737</c:v>
                </c:pt>
                <c:pt idx="7579">
                  <c:v>18738</c:v>
                </c:pt>
                <c:pt idx="7580">
                  <c:v>18739</c:v>
                </c:pt>
                <c:pt idx="7581">
                  <c:v>18740</c:v>
                </c:pt>
                <c:pt idx="7582">
                  <c:v>18741</c:v>
                </c:pt>
                <c:pt idx="7583">
                  <c:v>18742</c:v>
                </c:pt>
                <c:pt idx="7584">
                  <c:v>18743</c:v>
                </c:pt>
                <c:pt idx="7585">
                  <c:v>18744</c:v>
                </c:pt>
                <c:pt idx="7586">
                  <c:v>18745</c:v>
                </c:pt>
                <c:pt idx="7587">
                  <c:v>18746</c:v>
                </c:pt>
                <c:pt idx="7588">
                  <c:v>18747</c:v>
                </c:pt>
                <c:pt idx="7589">
                  <c:v>18748</c:v>
                </c:pt>
                <c:pt idx="7590">
                  <c:v>18749</c:v>
                </c:pt>
                <c:pt idx="7591">
                  <c:v>18750</c:v>
                </c:pt>
                <c:pt idx="7592">
                  <c:v>18751</c:v>
                </c:pt>
                <c:pt idx="7593">
                  <c:v>18752</c:v>
                </c:pt>
                <c:pt idx="7594">
                  <c:v>18753</c:v>
                </c:pt>
                <c:pt idx="7595">
                  <c:v>18754</c:v>
                </c:pt>
                <c:pt idx="7596">
                  <c:v>18755</c:v>
                </c:pt>
                <c:pt idx="7597">
                  <c:v>18756</c:v>
                </c:pt>
                <c:pt idx="7598">
                  <c:v>18757</c:v>
                </c:pt>
                <c:pt idx="7599">
                  <c:v>18758</c:v>
                </c:pt>
                <c:pt idx="7600">
                  <c:v>18759</c:v>
                </c:pt>
                <c:pt idx="7601">
                  <c:v>18760</c:v>
                </c:pt>
                <c:pt idx="7602">
                  <c:v>18761</c:v>
                </c:pt>
                <c:pt idx="7603">
                  <c:v>18762</c:v>
                </c:pt>
                <c:pt idx="7604">
                  <c:v>18763</c:v>
                </c:pt>
                <c:pt idx="7605">
                  <c:v>18764</c:v>
                </c:pt>
                <c:pt idx="7606">
                  <c:v>18765</c:v>
                </c:pt>
                <c:pt idx="7607">
                  <c:v>18766</c:v>
                </c:pt>
                <c:pt idx="7608">
                  <c:v>18767</c:v>
                </c:pt>
                <c:pt idx="7609">
                  <c:v>18768</c:v>
                </c:pt>
                <c:pt idx="7610">
                  <c:v>18769</c:v>
                </c:pt>
                <c:pt idx="7611">
                  <c:v>18770</c:v>
                </c:pt>
                <c:pt idx="7612">
                  <c:v>18771</c:v>
                </c:pt>
                <c:pt idx="7613">
                  <c:v>18772</c:v>
                </c:pt>
                <c:pt idx="7614">
                  <c:v>18773</c:v>
                </c:pt>
                <c:pt idx="7615">
                  <c:v>18774</c:v>
                </c:pt>
                <c:pt idx="7616">
                  <c:v>18775</c:v>
                </c:pt>
                <c:pt idx="7617">
                  <c:v>18776</c:v>
                </c:pt>
                <c:pt idx="7618">
                  <c:v>18777</c:v>
                </c:pt>
                <c:pt idx="7619">
                  <c:v>18778</c:v>
                </c:pt>
                <c:pt idx="7620">
                  <c:v>18779</c:v>
                </c:pt>
                <c:pt idx="7621">
                  <c:v>18780</c:v>
                </c:pt>
                <c:pt idx="7622">
                  <c:v>18781</c:v>
                </c:pt>
                <c:pt idx="7623">
                  <c:v>18782</c:v>
                </c:pt>
                <c:pt idx="7624">
                  <c:v>18783</c:v>
                </c:pt>
                <c:pt idx="7625">
                  <c:v>18784</c:v>
                </c:pt>
                <c:pt idx="7626">
                  <c:v>18785</c:v>
                </c:pt>
                <c:pt idx="7627">
                  <c:v>18786</c:v>
                </c:pt>
                <c:pt idx="7628">
                  <c:v>18787</c:v>
                </c:pt>
                <c:pt idx="7629">
                  <c:v>18788</c:v>
                </c:pt>
                <c:pt idx="7630">
                  <c:v>18789</c:v>
                </c:pt>
                <c:pt idx="7631">
                  <c:v>18790</c:v>
                </c:pt>
                <c:pt idx="7632">
                  <c:v>18791</c:v>
                </c:pt>
                <c:pt idx="7633">
                  <c:v>18792</c:v>
                </c:pt>
                <c:pt idx="7634">
                  <c:v>18793</c:v>
                </c:pt>
                <c:pt idx="7635">
                  <c:v>18794</c:v>
                </c:pt>
                <c:pt idx="7636">
                  <c:v>18795</c:v>
                </c:pt>
                <c:pt idx="7637">
                  <c:v>18796</c:v>
                </c:pt>
                <c:pt idx="7638">
                  <c:v>18797</c:v>
                </c:pt>
                <c:pt idx="7639">
                  <c:v>18798</c:v>
                </c:pt>
                <c:pt idx="7640">
                  <c:v>18799</c:v>
                </c:pt>
                <c:pt idx="7641">
                  <c:v>18800</c:v>
                </c:pt>
                <c:pt idx="7642">
                  <c:v>18801</c:v>
                </c:pt>
                <c:pt idx="7643">
                  <c:v>18802</c:v>
                </c:pt>
                <c:pt idx="7644">
                  <c:v>18803</c:v>
                </c:pt>
                <c:pt idx="7645">
                  <c:v>18804</c:v>
                </c:pt>
                <c:pt idx="7646">
                  <c:v>18805</c:v>
                </c:pt>
                <c:pt idx="7647">
                  <c:v>18806</c:v>
                </c:pt>
                <c:pt idx="7648">
                  <c:v>18807</c:v>
                </c:pt>
                <c:pt idx="7649">
                  <c:v>18808</c:v>
                </c:pt>
                <c:pt idx="7650">
                  <c:v>18809</c:v>
                </c:pt>
                <c:pt idx="7651">
                  <c:v>18810</c:v>
                </c:pt>
                <c:pt idx="7652">
                  <c:v>18811</c:v>
                </c:pt>
                <c:pt idx="7653">
                  <c:v>18812</c:v>
                </c:pt>
                <c:pt idx="7654">
                  <c:v>18813</c:v>
                </c:pt>
                <c:pt idx="7655">
                  <c:v>18814</c:v>
                </c:pt>
                <c:pt idx="7656">
                  <c:v>18815</c:v>
                </c:pt>
                <c:pt idx="7657">
                  <c:v>18816</c:v>
                </c:pt>
                <c:pt idx="7658">
                  <c:v>18817</c:v>
                </c:pt>
                <c:pt idx="7659">
                  <c:v>18818</c:v>
                </c:pt>
                <c:pt idx="7660">
                  <c:v>18819</c:v>
                </c:pt>
                <c:pt idx="7661">
                  <c:v>18820</c:v>
                </c:pt>
                <c:pt idx="7662">
                  <c:v>18821</c:v>
                </c:pt>
                <c:pt idx="7663">
                  <c:v>18822</c:v>
                </c:pt>
                <c:pt idx="7664">
                  <c:v>18823</c:v>
                </c:pt>
                <c:pt idx="7665">
                  <c:v>18824</c:v>
                </c:pt>
                <c:pt idx="7666">
                  <c:v>18825</c:v>
                </c:pt>
                <c:pt idx="7667">
                  <c:v>18826</c:v>
                </c:pt>
                <c:pt idx="7668">
                  <c:v>18827</c:v>
                </c:pt>
                <c:pt idx="7669">
                  <c:v>18828</c:v>
                </c:pt>
                <c:pt idx="7670">
                  <c:v>18829</c:v>
                </c:pt>
                <c:pt idx="7671">
                  <c:v>18830</c:v>
                </c:pt>
                <c:pt idx="7672">
                  <c:v>18831</c:v>
                </c:pt>
                <c:pt idx="7673">
                  <c:v>18832</c:v>
                </c:pt>
                <c:pt idx="7674">
                  <c:v>18833</c:v>
                </c:pt>
                <c:pt idx="7675">
                  <c:v>18834</c:v>
                </c:pt>
                <c:pt idx="7676">
                  <c:v>18835</c:v>
                </c:pt>
                <c:pt idx="7677">
                  <c:v>18836</c:v>
                </c:pt>
                <c:pt idx="7678">
                  <c:v>18837</c:v>
                </c:pt>
                <c:pt idx="7679">
                  <c:v>18838</c:v>
                </c:pt>
                <c:pt idx="7680">
                  <c:v>18839</c:v>
                </c:pt>
                <c:pt idx="7681">
                  <c:v>18840</c:v>
                </c:pt>
                <c:pt idx="7682">
                  <c:v>18841</c:v>
                </c:pt>
                <c:pt idx="7683">
                  <c:v>18842</c:v>
                </c:pt>
                <c:pt idx="7684">
                  <c:v>18843</c:v>
                </c:pt>
                <c:pt idx="7685">
                  <c:v>18844</c:v>
                </c:pt>
                <c:pt idx="7686">
                  <c:v>18845</c:v>
                </c:pt>
                <c:pt idx="7687">
                  <c:v>18846</c:v>
                </c:pt>
                <c:pt idx="7688">
                  <c:v>18847</c:v>
                </c:pt>
                <c:pt idx="7689">
                  <c:v>18848</c:v>
                </c:pt>
                <c:pt idx="7690">
                  <c:v>18849</c:v>
                </c:pt>
                <c:pt idx="7691">
                  <c:v>18850</c:v>
                </c:pt>
                <c:pt idx="7692">
                  <c:v>18851</c:v>
                </c:pt>
                <c:pt idx="7693">
                  <c:v>18852</c:v>
                </c:pt>
                <c:pt idx="7694">
                  <c:v>18853</c:v>
                </c:pt>
                <c:pt idx="7695">
                  <c:v>18854</c:v>
                </c:pt>
                <c:pt idx="7696">
                  <c:v>18855</c:v>
                </c:pt>
                <c:pt idx="7697">
                  <c:v>18856</c:v>
                </c:pt>
                <c:pt idx="7698">
                  <c:v>18857</c:v>
                </c:pt>
                <c:pt idx="7699">
                  <c:v>18858</c:v>
                </c:pt>
                <c:pt idx="7700">
                  <c:v>18859</c:v>
                </c:pt>
                <c:pt idx="7701">
                  <c:v>18860</c:v>
                </c:pt>
                <c:pt idx="7702">
                  <c:v>18861</c:v>
                </c:pt>
                <c:pt idx="7703">
                  <c:v>18862</c:v>
                </c:pt>
                <c:pt idx="7704">
                  <c:v>18863</c:v>
                </c:pt>
                <c:pt idx="7705">
                  <c:v>18864</c:v>
                </c:pt>
                <c:pt idx="7706">
                  <c:v>18865</c:v>
                </c:pt>
                <c:pt idx="7707">
                  <c:v>18866</c:v>
                </c:pt>
                <c:pt idx="7708">
                  <c:v>18867</c:v>
                </c:pt>
                <c:pt idx="7709">
                  <c:v>18868</c:v>
                </c:pt>
                <c:pt idx="7710">
                  <c:v>18869</c:v>
                </c:pt>
                <c:pt idx="7711">
                  <c:v>18870</c:v>
                </c:pt>
                <c:pt idx="7712">
                  <c:v>18871</c:v>
                </c:pt>
                <c:pt idx="7713">
                  <c:v>18872</c:v>
                </c:pt>
                <c:pt idx="7714">
                  <c:v>18873</c:v>
                </c:pt>
                <c:pt idx="7715">
                  <c:v>18874</c:v>
                </c:pt>
                <c:pt idx="7716">
                  <c:v>18875</c:v>
                </c:pt>
                <c:pt idx="7717">
                  <c:v>18876</c:v>
                </c:pt>
                <c:pt idx="7718">
                  <c:v>18877</c:v>
                </c:pt>
                <c:pt idx="7719">
                  <c:v>18878</c:v>
                </c:pt>
                <c:pt idx="7720">
                  <c:v>18879</c:v>
                </c:pt>
                <c:pt idx="7721">
                  <c:v>18880</c:v>
                </c:pt>
                <c:pt idx="7722">
                  <c:v>18881</c:v>
                </c:pt>
                <c:pt idx="7723">
                  <c:v>18882</c:v>
                </c:pt>
                <c:pt idx="7724">
                  <c:v>18883</c:v>
                </c:pt>
                <c:pt idx="7725">
                  <c:v>18884</c:v>
                </c:pt>
                <c:pt idx="7726">
                  <c:v>18885</c:v>
                </c:pt>
                <c:pt idx="7727">
                  <c:v>18886</c:v>
                </c:pt>
                <c:pt idx="7728">
                  <c:v>18887</c:v>
                </c:pt>
                <c:pt idx="7729">
                  <c:v>18888</c:v>
                </c:pt>
                <c:pt idx="7730">
                  <c:v>18889</c:v>
                </c:pt>
                <c:pt idx="7731">
                  <c:v>18890</c:v>
                </c:pt>
                <c:pt idx="7732">
                  <c:v>18891</c:v>
                </c:pt>
                <c:pt idx="7733">
                  <c:v>18892</c:v>
                </c:pt>
                <c:pt idx="7734">
                  <c:v>18893</c:v>
                </c:pt>
                <c:pt idx="7735">
                  <c:v>18894</c:v>
                </c:pt>
                <c:pt idx="7736">
                  <c:v>18895</c:v>
                </c:pt>
                <c:pt idx="7737">
                  <c:v>18896</c:v>
                </c:pt>
                <c:pt idx="7738">
                  <c:v>18897</c:v>
                </c:pt>
                <c:pt idx="7739">
                  <c:v>18898</c:v>
                </c:pt>
                <c:pt idx="7740">
                  <c:v>18899</c:v>
                </c:pt>
                <c:pt idx="7741">
                  <c:v>18900</c:v>
                </c:pt>
                <c:pt idx="7742">
                  <c:v>18901</c:v>
                </c:pt>
                <c:pt idx="7743">
                  <c:v>18902</c:v>
                </c:pt>
                <c:pt idx="7744">
                  <c:v>18903</c:v>
                </c:pt>
                <c:pt idx="7745">
                  <c:v>18904</c:v>
                </c:pt>
                <c:pt idx="7746">
                  <c:v>18905</c:v>
                </c:pt>
                <c:pt idx="7747">
                  <c:v>18906</c:v>
                </c:pt>
                <c:pt idx="7748">
                  <c:v>18907</c:v>
                </c:pt>
                <c:pt idx="7749">
                  <c:v>18908</c:v>
                </c:pt>
                <c:pt idx="7750">
                  <c:v>18909</c:v>
                </c:pt>
                <c:pt idx="7751">
                  <c:v>18910</c:v>
                </c:pt>
                <c:pt idx="7752">
                  <c:v>18911</c:v>
                </c:pt>
                <c:pt idx="7753">
                  <c:v>18912</c:v>
                </c:pt>
                <c:pt idx="7754">
                  <c:v>18913</c:v>
                </c:pt>
                <c:pt idx="7755">
                  <c:v>18914</c:v>
                </c:pt>
                <c:pt idx="7756">
                  <c:v>18915</c:v>
                </c:pt>
                <c:pt idx="7757">
                  <c:v>18916</c:v>
                </c:pt>
                <c:pt idx="7758">
                  <c:v>18917</c:v>
                </c:pt>
                <c:pt idx="7759">
                  <c:v>18918</c:v>
                </c:pt>
                <c:pt idx="7760">
                  <c:v>18919</c:v>
                </c:pt>
                <c:pt idx="7761">
                  <c:v>18920</c:v>
                </c:pt>
                <c:pt idx="7762">
                  <c:v>18921</c:v>
                </c:pt>
                <c:pt idx="7763">
                  <c:v>18922</c:v>
                </c:pt>
                <c:pt idx="7764">
                  <c:v>18923</c:v>
                </c:pt>
                <c:pt idx="7765">
                  <c:v>18924</c:v>
                </c:pt>
                <c:pt idx="7766">
                  <c:v>18925</c:v>
                </c:pt>
                <c:pt idx="7767">
                  <c:v>18926</c:v>
                </c:pt>
                <c:pt idx="7768">
                  <c:v>18927</c:v>
                </c:pt>
                <c:pt idx="7769">
                  <c:v>18928</c:v>
                </c:pt>
                <c:pt idx="7770">
                  <c:v>18929</c:v>
                </c:pt>
                <c:pt idx="7771">
                  <c:v>18930</c:v>
                </c:pt>
                <c:pt idx="7772">
                  <c:v>18931</c:v>
                </c:pt>
                <c:pt idx="7773">
                  <c:v>18932</c:v>
                </c:pt>
                <c:pt idx="7774">
                  <c:v>18933</c:v>
                </c:pt>
                <c:pt idx="7775">
                  <c:v>18934</c:v>
                </c:pt>
                <c:pt idx="7776">
                  <c:v>18935</c:v>
                </c:pt>
                <c:pt idx="7777">
                  <c:v>18936</c:v>
                </c:pt>
                <c:pt idx="7778">
                  <c:v>18937</c:v>
                </c:pt>
                <c:pt idx="7779">
                  <c:v>18938</c:v>
                </c:pt>
                <c:pt idx="7780">
                  <c:v>18939</c:v>
                </c:pt>
                <c:pt idx="7781">
                  <c:v>18940</c:v>
                </c:pt>
                <c:pt idx="7782">
                  <c:v>18941</c:v>
                </c:pt>
                <c:pt idx="7783">
                  <c:v>18942</c:v>
                </c:pt>
                <c:pt idx="7784">
                  <c:v>18943</c:v>
                </c:pt>
                <c:pt idx="7785">
                  <c:v>18944</c:v>
                </c:pt>
                <c:pt idx="7786">
                  <c:v>18945</c:v>
                </c:pt>
                <c:pt idx="7787">
                  <c:v>18946</c:v>
                </c:pt>
                <c:pt idx="7788">
                  <c:v>18947</c:v>
                </c:pt>
                <c:pt idx="7789">
                  <c:v>18948</c:v>
                </c:pt>
                <c:pt idx="7790">
                  <c:v>18949</c:v>
                </c:pt>
                <c:pt idx="7791">
                  <c:v>18950</c:v>
                </c:pt>
                <c:pt idx="7792">
                  <c:v>18951</c:v>
                </c:pt>
                <c:pt idx="7793">
                  <c:v>18952</c:v>
                </c:pt>
                <c:pt idx="7794">
                  <c:v>18953</c:v>
                </c:pt>
                <c:pt idx="7795">
                  <c:v>18954</c:v>
                </c:pt>
                <c:pt idx="7796">
                  <c:v>18955</c:v>
                </c:pt>
                <c:pt idx="7797">
                  <c:v>18956</c:v>
                </c:pt>
                <c:pt idx="7798">
                  <c:v>18957</c:v>
                </c:pt>
                <c:pt idx="7799">
                  <c:v>18958</c:v>
                </c:pt>
                <c:pt idx="7800">
                  <c:v>18959</c:v>
                </c:pt>
                <c:pt idx="7801">
                  <c:v>18960</c:v>
                </c:pt>
                <c:pt idx="7802">
                  <c:v>18961</c:v>
                </c:pt>
                <c:pt idx="7803">
                  <c:v>18962</c:v>
                </c:pt>
                <c:pt idx="7804">
                  <c:v>18963</c:v>
                </c:pt>
                <c:pt idx="7805">
                  <c:v>18964</c:v>
                </c:pt>
                <c:pt idx="7806">
                  <c:v>18965</c:v>
                </c:pt>
                <c:pt idx="7807">
                  <c:v>18966</c:v>
                </c:pt>
                <c:pt idx="7808">
                  <c:v>18967</c:v>
                </c:pt>
                <c:pt idx="7809">
                  <c:v>18968</c:v>
                </c:pt>
                <c:pt idx="7810">
                  <c:v>18969</c:v>
                </c:pt>
                <c:pt idx="7811">
                  <c:v>18970</c:v>
                </c:pt>
                <c:pt idx="7812">
                  <c:v>18971</c:v>
                </c:pt>
                <c:pt idx="7813">
                  <c:v>18972</c:v>
                </c:pt>
                <c:pt idx="7814">
                  <c:v>18973</c:v>
                </c:pt>
                <c:pt idx="7815">
                  <c:v>18974</c:v>
                </c:pt>
                <c:pt idx="7816">
                  <c:v>18975</c:v>
                </c:pt>
                <c:pt idx="7817">
                  <c:v>18976</c:v>
                </c:pt>
                <c:pt idx="7818">
                  <c:v>18977</c:v>
                </c:pt>
                <c:pt idx="7819">
                  <c:v>18978</c:v>
                </c:pt>
                <c:pt idx="7820">
                  <c:v>18979</c:v>
                </c:pt>
                <c:pt idx="7821">
                  <c:v>18980</c:v>
                </c:pt>
                <c:pt idx="7822">
                  <c:v>18981</c:v>
                </c:pt>
                <c:pt idx="7823">
                  <c:v>18982</c:v>
                </c:pt>
                <c:pt idx="7824">
                  <c:v>18983</c:v>
                </c:pt>
                <c:pt idx="7825">
                  <c:v>18984</c:v>
                </c:pt>
                <c:pt idx="7826">
                  <c:v>18985</c:v>
                </c:pt>
                <c:pt idx="7827">
                  <c:v>18986</c:v>
                </c:pt>
                <c:pt idx="7828">
                  <c:v>18987</c:v>
                </c:pt>
                <c:pt idx="7829">
                  <c:v>18988</c:v>
                </c:pt>
                <c:pt idx="7830">
                  <c:v>18989</c:v>
                </c:pt>
                <c:pt idx="7831">
                  <c:v>18990</c:v>
                </c:pt>
                <c:pt idx="7832">
                  <c:v>18991</c:v>
                </c:pt>
                <c:pt idx="7833">
                  <c:v>18992</c:v>
                </c:pt>
                <c:pt idx="7834">
                  <c:v>18993</c:v>
                </c:pt>
                <c:pt idx="7835">
                  <c:v>18994</c:v>
                </c:pt>
                <c:pt idx="7836">
                  <c:v>18995</c:v>
                </c:pt>
                <c:pt idx="7837">
                  <c:v>18996</c:v>
                </c:pt>
                <c:pt idx="7838">
                  <c:v>18997</c:v>
                </c:pt>
                <c:pt idx="7839">
                  <c:v>18998</c:v>
                </c:pt>
                <c:pt idx="7840">
                  <c:v>18999</c:v>
                </c:pt>
                <c:pt idx="7841">
                  <c:v>19000</c:v>
                </c:pt>
                <c:pt idx="7842">
                  <c:v>19001</c:v>
                </c:pt>
                <c:pt idx="7843">
                  <c:v>19002</c:v>
                </c:pt>
                <c:pt idx="7844">
                  <c:v>19003</c:v>
                </c:pt>
                <c:pt idx="7845">
                  <c:v>19004</c:v>
                </c:pt>
                <c:pt idx="7846">
                  <c:v>19005</c:v>
                </c:pt>
                <c:pt idx="7847">
                  <c:v>19006</c:v>
                </c:pt>
                <c:pt idx="7848">
                  <c:v>19007</c:v>
                </c:pt>
                <c:pt idx="7849">
                  <c:v>19008</c:v>
                </c:pt>
                <c:pt idx="7850">
                  <c:v>19009</c:v>
                </c:pt>
                <c:pt idx="7851">
                  <c:v>19010</c:v>
                </c:pt>
                <c:pt idx="7852">
                  <c:v>19011</c:v>
                </c:pt>
                <c:pt idx="7853">
                  <c:v>19012</c:v>
                </c:pt>
                <c:pt idx="7854">
                  <c:v>19013</c:v>
                </c:pt>
                <c:pt idx="7855">
                  <c:v>19014</c:v>
                </c:pt>
                <c:pt idx="7856">
                  <c:v>19015</c:v>
                </c:pt>
                <c:pt idx="7857">
                  <c:v>19016</c:v>
                </c:pt>
                <c:pt idx="7858">
                  <c:v>19017</c:v>
                </c:pt>
                <c:pt idx="7859">
                  <c:v>19018</c:v>
                </c:pt>
                <c:pt idx="7860">
                  <c:v>19019</c:v>
                </c:pt>
                <c:pt idx="7861">
                  <c:v>19020</c:v>
                </c:pt>
                <c:pt idx="7862">
                  <c:v>19021</c:v>
                </c:pt>
                <c:pt idx="7863">
                  <c:v>19022</c:v>
                </c:pt>
                <c:pt idx="7864">
                  <c:v>19023</c:v>
                </c:pt>
                <c:pt idx="7865">
                  <c:v>19024</c:v>
                </c:pt>
                <c:pt idx="7866">
                  <c:v>19025</c:v>
                </c:pt>
                <c:pt idx="7867">
                  <c:v>19026</c:v>
                </c:pt>
                <c:pt idx="7868">
                  <c:v>19027</c:v>
                </c:pt>
                <c:pt idx="7869">
                  <c:v>19028</c:v>
                </c:pt>
                <c:pt idx="7870">
                  <c:v>19029</c:v>
                </c:pt>
                <c:pt idx="7871">
                  <c:v>19030</c:v>
                </c:pt>
                <c:pt idx="7872">
                  <c:v>19031</c:v>
                </c:pt>
                <c:pt idx="7873">
                  <c:v>19032</c:v>
                </c:pt>
                <c:pt idx="7874">
                  <c:v>19033</c:v>
                </c:pt>
                <c:pt idx="7875">
                  <c:v>19034</c:v>
                </c:pt>
                <c:pt idx="7876">
                  <c:v>19035</c:v>
                </c:pt>
                <c:pt idx="7877">
                  <c:v>19036</c:v>
                </c:pt>
                <c:pt idx="7878">
                  <c:v>19037</c:v>
                </c:pt>
                <c:pt idx="7879">
                  <c:v>19038</c:v>
                </c:pt>
                <c:pt idx="7880">
                  <c:v>19039</c:v>
                </c:pt>
                <c:pt idx="7881">
                  <c:v>19040</c:v>
                </c:pt>
                <c:pt idx="7882">
                  <c:v>19041</c:v>
                </c:pt>
                <c:pt idx="7883">
                  <c:v>19042</c:v>
                </c:pt>
                <c:pt idx="7884">
                  <c:v>19043</c:v>
                </c:pt>
                <c:pt idx="7885">
                  <c:v>19044</c:v>
                </c:pt>
                <c:pt idx="7886">
                  <c:v>19045</c:v>
                </c:pt>
                <c:pt idx="7887">
                  <c:v>19046</c:v>
                </c:pt>
                <c:pt idx="7888">
                  <c:v>19047</c:v>
                </c:pt>
                <c:pt idx="7889">
                  <c:v>19048</c:v>
                </c:pt>
                <c:pt idx="7890">
                  <c:v>19049</c:v>
                </c:pt>
                <c:pt idx="7891">
                  <c:v>19050</c:v>
                </c:pt>
                <c:pt idx="7892">
                  <c:v>19051</c:v>
                </c:pt>
                <c:pt idx="7893">
                  <c:v>19052</c:v>
                </c:pt>
                <c:pt idx="7894">
                  <c:v>19053</c:v>
                </c:pt>
                <c:pt idx="7895">
                  <c:v>19054</c:v>
                </c:pt>
                <c:pt idx="7896">
                  <c:v>19055</c:v>
                </c:pt>
                <c:pt idx="7897">
                  <c:v>19056</c:v>
                </c:pt>
                <c:pt idx="7898">
                  <c:v>19057</c:v>
                </c:pt>
                <c:pt idx="7899">
                  <c:v>19058</c:v>
                </c:pt>
                <c:pt idx="7900">
                  <c:v>19059</c:v>
                </c:pt>
                <c:pt idx="7901">
                  <c:v>19060</c:v>
                </c:pt>
                <c:pt idx="7902">
                  <c:v>19061</c:v>
                </c:pt>
                <c:pt idx="7903">
                  <c:v>19062</c:v>
                </c:pt>
                <c:pt idx="7904">
                  <c:v>19063</c:v>
                </c:pt>
                <c:pt idx="7905">
                  <c:v>19064</c:v>
                </c:pt>
                <c:pt idx="7906">
                  <c:v>19065</c:v>
                </c:pt>
                <c:pt idx="7907">
                  <c:v>19066</c:v>
                </c:pt>
                <c:pt idx="7908">
                  <c:v>19067</c:v>
                </c:pt>
                <c:pt idx="7909">
                  <c:v>19068</c:v>
                </c:pt>
                <c:pt idx="7910">
                  <c:v>19069</c:v>
                </c:pt>
                <c:pt idx="7911">
                  <c:v>19070</c:v>
                </c:pt>
                <c:pt idx="7912">
                  <c:v>19071</c:v>
                </c:pt>
                <c:pt idx="7913">
                  <c:v>19072</c:v>
                </c:pt>
                <c:pt idx="7914">
                  <c:v>19073</c:v>
                </c:pt>
                <c:pt idx="7915">
                  <c:v>19074</c:v>
                </c:pt>
                <c:pt idx="7916">
                  <c:v>19075</c:v>
                </c:pt>
                <c:pt idx="7917">
                  <c:v>19076</c:v>
                </c:pt>
                <c:pt idx="7918">
                  <c:v>19077</c:v>
                </c:pt>
                <c:pt idx="7919">
                  <c:v>19078</c:v>
                </c:pt>
                <c:pt idx="7920">
                  <c:v>19079</c:v>
                </c:pt>
                <c:pt idx="7921">
                  <c:v>19080</c:v>
                </c:pt>
                <c:pt idx="7922">
                  <c:v>19081</c:v>
                </c:pt>
                <c:pt idx="7923">
                  <c:v>19082</c:v>
                </c:pt>
                <c:pt idx="7924">
                  <c:v>19083</c:v>
                </c:pt>
                <c:pt idx="7925">
                  <c:v>19084</c:v>
                </c:pt>
                <c:pt idx="7926">
                  <c:v>19085</c:v>
                </c:pt>
                <c:pt idx="7927">
                  <c:v>19086</c:v>
                </c:pt>
                <c:pt idx="7928">
                  <c:v>19087</c:v>
                </c:pt>
                <c:pt idx="7929">
                  <c:v>19088</c:v>
                </c:pt>
                <c:pt idx="7930">
                  <c:v>19089</c:v>
                </c:pt>
                <c:pt idx="7931">
                  <c:v>19090</c:v>
                </c:pt>
                <c:pt idx="7932">
                  <c:v>19091</c:v>
                </c:pt>
                <c:pt idx="7933">
                  <c:v>19092</c:v>
                </c:pt>
                <c:pt idx="7934">
                  <c:v>19093</c:v>
                </c:pt>
                <c:pt idx="7935">
                  <c:v>19094</c:v>
                </c:pt>
                <c:pt idx="7936">
                  <c:v>19095</c:v>
                </c:pt>
                <c:pt idx="7937">
                  <c:v>19096</c:v>
                </c:pt>
                <c:pt idx="7938">
                  <c:v>19097</c:v>
                </c:pt>
                <c:pt idx="7939">
                  <c:v>19098</c:v>
                </c:pt>
                <c:pt idx="7940">
                  <c:v>19099</c:v>
                </c:pt>
                <c:pt idx="7941">
                  <c:v>19100</c:v>
                </c:pt>
                <c:pt idx="7942">
                  <c:v>19101</c:v>
                </c:pt>
                <c:pt idx="7943">
                  <c:v>19102</c:v>
                </c:pt>
                <c:pt idx="7944">
                  <c:v>19103</c:v>
                </c:pt>
                <c:pt idx="7945">
                  <c:v>19104</c:v>
                </c:pt>
                <c:pt idx="7946">
                  <c:v>19105</c:v>
                </c:pt>
                <c:pt idx="7947">
                  <c:v>19106</c:v>
                </c:pt>
                <c:pt idx="7948">
                  <c:v>19107</c:v>
                </c:pt>
                <c:pt idx="7949">
                  <c:v>19108</c:v>
                </c:pt>
                <c:pt idx="7950">
                  <c:v>19109</c:v>
                </c:pt>
                <c:pt idx="7951">
                  <c:v>19110</c:v>
                </c:pt>
                <c:pt idx="7952">
                  <c:v>19111</c:v>
                </c:pt>
                <c:pt idx="7953">
                  <c:v>19112</c:v>
                </c:pt>
                <c:pt idx="7954">
                  <c:v>19113</c:v>
                </c:pt>
                <c:pt idx="7955">
                  <c:v>19114</c:v>
                </c:pt>
                <c:pt idx="7956">
                  <c:v>19115</c:v>
                </c:pt>
                <c:pt idx="7957">
                  <c:v>19116</c:v>
                </c:pt>
                <c:pt idx="7958">
                  <c:v>19117</c:v>
                </c:pt>
                <c:pt idx="7959">
                  <c:v>19118</c:v>
                </c:pt>
                <c:pt idx="7960">
                  <c:v>19119</c:v>
                </c:pt>
                <c:pt idx="7961">
                  <c:v>19120</c:v>
                </c:pt>
                <c:pt idx="7962">
                  <c:v>19121</c:v>
                </c:pt>
                <c:pt idx="7963">
                  <c:v>19122</c:v>
                </c:pt>
                <c:pt idx="7964">
                  <c:v>19123</c:v>
                </c:pt>
                <c:pt idx="7965">
                  <c:v>19124</c:v>
                </c:pt>
                <c:pt idx="7966">
                  <c:v>19125</c:v>
                </c:pt>
                <c:pt idx="7967">
                  <c:v>19126</c:v>
                </c:pt>
                <c:pt idx="7968">
                  <c:v>19127</c:v>
                </c:pt>
                <c:pt idx="7969">
                  <c:v>19128</c:v>
                </c:pt>
                <c:pt idx="7970">
                  <c:v>19129</c:v>
                </c:pt>
                <c:pt idx="7971">
                  <c:v>19130</c:v>
                </c:pt>
                <c:pt idx="7972">
                  <c:v>19131</c:v>
                </c:pt>
                <c:pt idx="7973">
                  <c:v>19132</c:v>
                </c:pt>
                <c:pt idx="7974">
                  <c:v>19133</c:v>
                </c:pt>
                <c:pt idx="7975">
                  <c:v>19134</c:v>
                </c:pt>
                <c:pt idx="7976">
                  <c:v>19135</c:v>
                </c:pt>
                <c:pt idx="7977">
                  <c:v>19136</c:v>
                </c:pt>
                <c:pt idx="7978">
                  <c:v>19137</c:v>
                </c:pt>
                <c:pt idx="7979">
                  <c:v>19138</c:v>
                </c:pt>
                <c:pt idx="7980">
                  <c:v>19139</c:v>
                </c:pt>
                <c:pt idx="7981">
                  <c:v>19140</c:v>
                </c:pt>
                <c:pt idx="7982">
                  <c:v>19141</c:v>
                </c:pt>
                <c:pt idx="7983">
                  <c:v>19142</c:v>
                </c:pt>
                <c:pt idx="7984">
                  <c:v>19143</c:v>
                </c:pt>
                <c:pt idx="7985">
                  <c:v>19144</c:v>
                </c:pt>
                <c:pt idx="7986">
                  <c:v>19145</c:v>
                </c:pt>
                <c:pt idx="7987">
                  <c:v>19146</c:v>
                </c:pt>
                <c:pt idx="7988">
                  <c:v>19147</c:v>
                </c:pt>
                <c:pt idx="7989">
                  <c:v>19148</c:v>
                </c:pt>
                <c:pt idx="7990">
                  <c:v>19149</c:v>
                </c:pt>
                <c:pt idx="7991">
                  <c:v>19150</c:v>
                </c:pt>
                <c:pt idx="7992">
                  <c:v>19151</c:v>
                </c:pt>
                <c:pt idx="7993">
                  <c:v>19152</c:v>
                </c:pt>
                <c:pt idx="7994">
                  <c:v>19153</c:v>
                </c:pt>
                <c:pt idx="7995">
                  <c:v>19154</c:v>
                </c:pt>
                <c:pt idx="7996">
                  <c:v>19155</c:v>
                </c:pt>
                <c:pt idx="7997">
                  <c:v>19156</c:v>
                </c:pt>
                <c:pt idx="7998">
                  <c:v>19157</c:v>
                </c:pt>
                <c:pt idx="7999">
                  <c:v>19158</c:v>
                </c:pt>
                <c:pt idx="8000">
                  <c:v>19159</c:v>
                </c:pt>
                <c:pt idx="8001">
                  <c:v>19160</c:v>
                </c:pt>
                <c:pt idx="8002">
                  <c:v>19161</c:v>
                </c:pt>
                <c:pt idx="8003">
                  <c:v>19162</c:v>
                </c:pt>
                <c:pt idx="8004">
                  <c:v>19163</c:v>
                </c:pt>
                <c:pt idx="8005">
                  <c:v>19164</c:v>
                </c:pt>
                <c:pt idx="8006">
                  <c:v>19165</c:v>
                </c:pt>
                <c:pt idx="8007">
                  <c:v>19166</c:v>
                </c:pt>
                <c:pt idx="8008">
                  <c:v>19167</c:v>
                </c:pt>
                <c:pt idx="8009">
                  <c:v>19168</c:v>
                </c:pt>
                <c:pt idx="8010">
                  <c:v>19169</c:v>
                </c:pt>
                <c:pt idx="8011">
                  <c:v>19170</c:v>
                </c:pt>
                <c:pt idx="8012">
                  <c:v>19171</c:v>
                </c:pt>
                <c:pt idx="8013">
                  <c:v>19172</c:v>
                </c:pt>
                <c:pt idx="8014">
                  <c:v>19173</c:v>
                </c:pt>
                <c:pt idx="8015">
                  <c:v>19174</c:v>
                </c:pt>
                <c:pt idx="8016">
                  <c:v>19175</c:v>
                </c:pt>
                <c:pt idx="8017">
                  <c:v>19176</c:v>
                </c:pt>
                <c:pt idx="8018">
                  <c:v>19177</c:v>
                </c:pt>
                <c:pt idx="8019">
                  <c:v>19178</c:v>
                </c:pt>
                <c:pt idx="8020">
                  <c:v>19179</c:v>
                </c:pt>
                <c:pt idx="8021">
                  <c:v>19180</c:v>
                </c:pt>
                <c:pt idx="8022">
                  <c:v>19181</c:v>
                </c:pt>
                <c:pt idx="8023">
                  <c:v>19182</c:v>
                </c:pt>
                <c:pt idx="8024">
                  <c:v>19183</c:v>
                </c:pt>
                <c:pt idx="8025">
                  <c:v>19184</c:v>
                </c:pt>
                <c:pt idx="8026">
                  <c:v>19185</c:v>
                </c:pt>
                <c:pt idx="8027">
                  <c:v>19186</c:v>
                </c:pt>
                <c:pt idx="8028">
                  <c:v>19187</c:v>
                </c:pt>
                <c:pt idx="8029">
                  <c:v>19188</c:v>
                </c:pt>
                <c:pt idx="8030">
                  <c:v>19189</c:v>
                </c:pt>
                <c:pt idx="8031">
                  <c:v>19190</c:v>
                </c:pt>
                <c:pt idx="8032">
                  <c:v>19191</c:v>
                </c:pt>
                <c:pt idx="8033">
                  <c:v>19192</c:v>
                </c:pt>
                <c:pt idx="8034">
                  <c:v>19193</c:v>
                </c:pt>
                <c:pt idx="8035">
                  <c:v>19194</c:v>
                </c:pt>
                <c:pt idx="8036">
                  <c:v>19195</c:v>
                </c:pt>
                <c:pt idx="8037">
                  <c:v>19196</c:v>
                </c:pt>
                <c:pt idx="8038">
                  <c:v>19197</c:v>
                </c:pt>
                <c:pt idx="8039">
                  <c:v>19198</c:v>
                </c:pt>
                <c:pt idx="8040">
                  <c:v>19199</c:v>
                </c:pt>
                <c:pt idx="8041">
                  <c:v>19200</c:v>
                </c:pt>
                <c:pt idx="8042">
                  <c:v>19201</c:v>
                </c:pt>
                <c:pt idx="8043">
                  <c:v>19202</c:v>
                </c:pt>
                <c:pt idx="8044">
                  <c:v>19203</c:v>
                </c:pt>
                <c:pt idx="8045">
                  <c:v>19204</c:v>
                </c:pt>
                <c:pt idx="8046">
                  <c:v>19205</c:v>
                </c:pt>
                <c:pt idx="8047">
                  <c:v>19206</c:v>
                </c:pt>
                <c:pt idx="8048">
                  <c:v>19207</c:v>
                </c:pt>
                <c:pt idx="8049">
                  <c:v>19208</c:v>
                </c:pt>
                <c:pt idx="8050">
                  <c:v>19209</c:v>
                </c:pt>
                <c:pt idx="8051">
                  <c:v>19210</c:v>
                </c:pt>
                <c:pt idx="8052">
                  <c:v>19211</c:v>
                </c:pt>
                <c:pt idx="8053">
                  <c:v>19212</c:v>
                </c:pt>
                <c:pt idx="8054">
                  <c:v>19213</c:v>
                </c:pt>
                <c:pt idx="8055">
                  <c:v>19214</c:v>
                </c:pt>
                <c:pt idx="8056">
                  <c:v>19215</c:v>
                </c:pt>
                <c:pt idx="8057">
                  <c:v>19216</c:v>
                </c:pt>
                <c:pt idx="8058">
                  <c:v>19217</c:v>
                </c:pt>
                <c:pt idx="8059">
                  <c:v>19218</c:v>
                </c:pt>
                <c:pt idx="8060">
                  <c:v>19219</c:v>
                </c:pt>
                <c:pt idx="8061">
                  <c:v>19220</c:v>
                </c:pt>
                <c:pt idx="8062">
                  <c:v>19221</c:v>
                </c:pt>
                <c:pt idx="8063">
                  <c:v>19222</c:v>
                </c:pt>
                <c:pt idx="8064">
                  <c:v>19223</c:v>
                </c:pt>
                <c:pt idx="8065">
                  <c:v>19224</c:v>
                </c:pt>
                <c:pt idx="8066">
                  <c:v>19225</c:v>
                </c:pt>
                <c:pt idx="8067">
                  <c:v>19226</c:v>
                </c:pt>
                <c:pt idx="8068">
                  <c:v>19227</c:v>
                </c:pt>
                <c:pt idx="8069">
                  <c:v>19228</c:v>
                </c:pt>
                <c:pt idx="8070">
                  <c:v>19229</c:v>
                </c:pt>
                <c:pt idx="8071">
                  <c:v>19230</c:v>
                </c:pt>
                <c:pt idx="8072">
                  <c:v>19231</c:v>
                </c:pt>
                <c:pt idx="8073">
                  <c:v>19232</c:v>
                </c:pt>
                <c:pt idx="8074">
                  <c:v>19233</c:v>
                </c:pt>
                <c:pt idx="8075">
                  <c:v>19234</c:v>
                </c:pt>
                <c:pt idx="8076">
                  <c:v>19235</c:v>
                </c:pt>
                <c:pt idx="8077">
                  <c:v>19236</c:v>
                </c:pt>
                <c:pt idx="8078">
                  <c:v>19237</c:v>
                </c:pt>
                <c:pt idx="8079">
                  <c:v>19238</c:v>
                </c:pt>
                <c:pt idx="8080">
                  <c:v>19239</c:v>
                </c:pt>
                <c:pt idx="8081">
                  <c:v>19240</c:v>
                </c:pt>
                <c:pt idx="8082">
                  <c:v>19241</c:v>
                </c:pt>
                <c:pt idx="8083">
                  <c:v>19242</c:v>
                </c:pt>
                <c:pt idx="8084">
                  <c:v>19243</c:v>
                </c:pt>
                <c:pt idx="8085">
                  <c:v>19244</c:v>
                </c:pt>
                <c:pt idx="8086">
                  <c:v>19245</c:v>
                </c:pt>
                <c:pt idx="8087">
                  <c:v>19246</c:v>
                </c:pt>
                <c:pt idx="8088">
                  <c:v>19247</c:v>
                </c:pt>
                <c:pt idx="8089">
                  <c:v>19248</c:v>
                </c:pt>
                <c:pt idx="8090">
                  <c:v>19249</c:v>
                </c:pt>
                <c:pt idx="8091">
                  <c:v>19250</c:v>
                </c:pt>
                <c:pt idx="8092">
                  <c:v>19251</c:v>
                </c:pt>
                <c:pt idx="8093">
                  <c:v>19252</c:v>
                </c:pt>
                <c:pt idx="8094">
                  <c:v>19253</c:v>
                </c:pt>
                <c:pt idx="8095">
                  <c:v>19254</c:v>
                </c:pt>
                <c:pt idx="8096">
                  <c:v>19255</c:v>
                </c:pt>
                <c:pt idx="8097">
                  <c:v>19256</c:v>
                </c:pt>
                <c:pt idx="8098">
                  <c:v>19257</c:v>
                </c:pt>
                <c:pt idx="8099">
                  <c:v>19258</c:v>
                </c:pt>
                <c:pt idx="8100">
                  <c:v>19259</c:v>
                </c:pt>
                <c:pt idx="8101">
                  <c:v>19260</c:v>
                </c:pt>
                <c:pt idx="8102">
                  <c:v>19261</c:v>
                </c:pt>
                <c:pt idx="8103">
                  <c:v>19262</c:v>
                </c:pt>
                <c:pt idx="8104">
                  <c:v>19263</c:v>
                </c:pt>
                <c:pt idx="8105">
                  <c:v>19264</c:v>
                </c:pt>
                <c:pt idx="8106">
                  <c:v>19265</c:v>
                </c:pt>
                <c:pt idx="8107">
                  <c:v>19266</c:v>
                </c:pt>
                <c:pt idx="8108">
                  <c:v>19267</c:v>
                </c:pt>
                <c:pt idx="8109">
                  <c:v>19268</c:v>
                </c:pt>
                <c:pt idx="8110">
                  <c:v>19269</c:v>
                </c:pt>
                <c:pt idx="8111">
                  <c:v>19270</c:v>
                </c:pt>
                <c:pt idx="8112">
                  <c:v>19271</c:v>
                </c:pt>
                <c:pt idx="8113">
                  <c:v>19272</c:v>
                </c:pt>
                <c:pt idx="8114">
                  <c:v>19273</c:v>
                </c:pt>
                <c:pt idx="8115">
                  <c:v>19274</c:v>
                </c:pt>
                <c:pt idx="8116">
                  <c:v>19275</c:v>
                </c:pt>
                <c:pt idx="8117">
                  <c:v>19276</c:v>
                </c:pt>
                <c:pt idx="8118">
                  <c:v>19277</c:v>
                </c:pt>
                <c:pt idx="8119">
                  <c:v>19278</c:v>
                </c:pt>
                <c:pt idx="8120">
                  <c:v>19279</c:v>
                </c:pt>
                <c:pt idx="8121">
                  <c:v>19280</c:v>
                </c:pt>
                <c:pt idx="8122">
                  <c:v>19281</c:v>
                </c:pt>
                <c:pt idx="8123">
                  <c:v>19282</c:v>
                </c:pt>
                <c:pt idx="8124">
                  <c:v>19283</c:v>
                </c:pt>
                <c:pt idx="8125">
                  <c:v>19284</c:v>
                </c:pt>
                <c:pt idx="8126">
                  <c:v>19285</c:v>
                </c:pt>
                <c:pt idx="8127">
                  <c:v>19286</c:v>
                </c:pt>
                <c:pt idx="8128">
                  <c:v>19287</c:v>
                </c:pt>
                <c:pt idx="8129">
                  <c:v>19288</c:v>
                </c:pt>
                <c:pt idx="8130">
                  <c:v>19289</c:v>
                </c:pt>
                <c:pt idx="8131">
                  <c:v>19290</c:v>
                </c:pt>
                <c:pt idx="8132">
                  <c:v>19291</c:v>
                </c:pt>
                <c:pt idx="8133">
                  <c:v>19292</c:v>
                </c:pt>
                <c:pt idx="8134">
                  <c:v>19293</c:v>
                </c:pt>
                <c:pt idx="8135">
                  <c:v>19294</c:v>
                </c:pt>
                <c:pt idx="8136">
                  <c:v>19295</c:v>
                </c:pt>
                <c:pt idx="8137">
                  <c:v>19296</c:v>
                </c:pt>
                <c:pt idx="8138">
                  <c:v>19297</c:v>
                </c:pt>
                <c:pt idx="8139">
                  <c:v>19298</c:v>
                </c:pt>
                <c:pt idx="8140">
                  <c:v>19299</c:v>
                </c:pt>
                <c:pt idx="8141">
                  <c:v>19300</c:v>
                </c:pt>
                <c:pt idx="8142">
                  <c:v>19301</c:v>
                </c:pt>
                <c:pt idx="8143">
                  <c:v>19302</c:v>
                </c:pt>
                <c:pt idx="8144">
                  <c:v>19303</c:v>
                </c:pt>
                <c:pt idx="8145">
                  <c:v>19304</c:v>
                </c:pt>
                <c:pt idx="8146">
                  <c:v>19305</c:v>
                </c:pt>
                <c:pt idx="8147">
                  <c:v>19306</c:v>
                </c:pt>
                <c:pt idx="8148">
                  <c:v>19307</c:v>
                </c:pt>
                <c:pt idx="8149">
                  <c:v>19308</c:v>
                </c:pt>
                <c:pt idx="8150">
                  <c:v>19309</c:v>
                </c:pt>
                <c:pt idx="8151">
                  <c:v>19310</c:v>
                </c:pt>
                <c:pt idx="8152">
                  <c:v>19311</c:v>
                </c:pt>
                <c:pt idx="8153">
                  <c:v>19312</c:v>
                </c:pt>
                <c:pt idx="8154">
                  <c:v>19313</c:v>
                </c:pt>
                <c:pt idx="8155">
                  <c:v>19314</c:v>
                </c:pt>
                <c:pt idx="8156">
                  <c:v>19315</c:v>
                </c:pt>
                <c:pt idx="8157">
                  <c:v>19316</c:v>
                </c:pt>
                <c:pt idx="8158">
                  <c:v>19317</c:v>
                </c:pt>
                <c:pt idx="8159">
                  <c:v>19318</c:v>
                </c:pt>
                <c:pt idx="8160">
                  <c:v>19319</c:v>
                </c:pt>
                <c:pt idx="8161">
                  <c:v>19320</c:v>
                </c:pt>
                <c:pt idx="8162">
                  <c:v>19321</c:v>
                </c:pt>
                <c:pt idx="8163">
                  <c:v>19322</c:v>
                </c:pt>
                <c:pt idx="8164">
                  <c:v>19323</c:v>
                </c:pt>
                <c:pt idx="8165">
                  <c:v>19324</c:v>
                </c:pt>
                <c:pt idx="8166">
                  <c:v>19325</c:v>
                </c:pt>
                <c:pt idx="8167">
                  <c:v>19326</c:v>
                </c:pt>
                <c:pt idx="8168">
                  <c:v>19327</c:v>
                </c:pt>
                <c:pt idx="8169">
                  <c:v>19328</c:v>
                </c:pt>
                <c:pt idx="8170">
                  <c:v>19329</c:v>
                </c:pt>
                <c:pt idx="8171">
                  <c:v>19330</c:v>
                </c:pt>
                <c:pt idx="8172">
                  <c:v>19331</c:v>
                </c:pt>
                <c:pt idx="8173">
                  <c:v>19332</c:v>
                </c:pt>
                <c:pt idx="8174">
                  <c:v>19333</c:v>
                </c:pt>
                <c:pt idx="8175">
                  <c:v>19334</c:v>
                </c:pt>
                <c:pt idx="8176">
                  <c:v>19335</c:v>
                </c:pt>
                <c:pt idx="8177">
                  <c:v>19336</c:v>
                </c:pt>
                <c:pt idx="8178">
                  <c:v>19337</c:v>
                </c:pt>
                <c:pt idx="8179">
                  <c:v>19338</c:v>
                </c:pt>
                <c:pt idx="8180">
                  <c:v>19339</c:v>
                </c:pt>
                <c:pt idx="8181">
                  <c:v>19340</c:v>
                </c:pt>
                <c:pt idx="8182">
                  <c:v>19341</c:v>
                </c:pt>
                <c:pt idx="8183">
                  <c:v>19342</c:v>
                </c:pt>
                <c:pt idx="8184">
                  <c:v>19343</c:v>
                </c:pt>
                <c:pt idx="8185">
                  <c:v>19344</c:v>
                </c:pt>
                <c:pt idx="8186">
                  <c:v>19345</c:v>
                </c:pt>
                <c:pt idx="8187">
                  <c:v>19346</c:v>
                </c:pt>
                <c:pt idx="8188">
                  <c:v>19347</c:v>
                </c:pt>
                <c:pt idx="8189">
                  <c:v>19348</c:v>
                </c:pt>
                <c:pt idx="8190">
                  <c:v>19349</c:v>
                </c:pt>
                <c:pt idx="8191">
                  <c:v>19350</c:v>
                </c:pt>
                <c:pt idx="8192">
                  <c:v>19351</c:v>
                </c:pt>
                <c:pt idx="8193">
                  <c:v>19352</c:v>
                </c:pt>
                <c:pt idx="8194">
                  <c:v>19353</c:v>
                </c:pt>
                <c:pt idx="8195">
                  <c:v>19354</c:v>
                </c:pt>
                <c:pt idx="8196">
                  <c:v>19355</c:v>
                </c:pt>
                <c:pt idx="8197">
                  <c:v>19356</c:v>
                </c:pt>
                <c:pt idx="8198">
                  <c:v>19357</c:v>
                </c:pt>
                <c:pt idx="8199">
                  <c:v>19358</c:v>
                </c:pt>
                <c:pt idx="8200">
                  <c:v>19359</c:v>
                </c:pt>
                <c:pt idx="8201">
                  <c:v>19360</c:v>
                </c:pt>
                <c:pt idx="8202">
                  <c:v>19361</c:v>
                </c:pt>
                <c:pt idx="8203">
                  <c:v>19362</c:v>
                </c:pt>
                <c:pt idx="8204">
                  <c:v>19363</c:v>
                </c:pt>
                <c:pt idx="8205">
                  <c:v>19364</c:v>
                </c:pt>
                <c:pt idx="8206">
                  <c:v>19365</c:v>
                </c:pt>
                <c:pt idx="8207">
                  <c:v>19366</c:v>
                </c:pt>
                <c:pt idx="8208">
                  <c:v>19367</c:v>
                </c:pt>
                <c:pt idx="8209">
                  <c:v>19368</c:v>
                </c:pt>
                <c:pt idx="8210">
                  <c:v>19369</c:v>
                </c:pt>
                <c:pt idx="8211">
                  <c:v>19370</c:v>
                </c:pt>
                <c:pt idx="8212">
                  <c:v>19371</c:v>
                </c:pt>
                <c:pt idx="8213">
                  <c:v>19372</c:v>
                </c:pt>
                <c:pt idx="8214">
                  <c:v>19373</c:v>
                </c:pt>
                <c:pt idx="8215">
                  <c:v>19374</c:v>
                </c:pt>
                <c:pt idx="8216">
                  <c:v>19375</c:v>
                </c:pt>
                <c:pt idx="8217">
                  <c:v>19376</c:v>
                </c:pt>
                <c:pt idx="8218">
                  <c:v>19377</c:v>
                </c:pt>
                <c:pt idx="8219">
                  <c:v>19378</c:v>
                </c:pt>
                <c:pt idx="8220">
                  <c:v>19379</c:v>
                </c:pt>
                <c:pt idx="8221">
                  <c:v>19380</c:v>
                </c:pt>
                <c:pt idx="8222">
                  <c:v>19381</c:v>
                </c:pt>
                <c:pt idx="8223">
                  <c:v>19382</c:v>
                </c:pt>
                <c:pt idx="8224">
                  <c:v>19383</c:v>
                </c:pt>
                <c:pt idx="8225">
                  <c:v>19384</c:v>
                </c:pt>
                <c:pt idx="8226">
                  <c:v>19385</c:v>
                </c:pt>
                <c:pt idx="8227">
                  <c:v>19386</c:v>
                </c:pt>
                <c:pt idx="8228">
                  <c:v>19387</c:v>
                </c:pt>
                <c:pt idx="8229">
                  <c:v>19388</c:v>
                </c:pt>
                <c:pt idx="8230">
                  <c:v>19389</c:v>
                </c:pt>
                <c:pt idx="8231">
                  <c:v>19390</c:v>
                </c:pt>
                <c:pt idx="8232">
                  <c:v>19391</c:v>
                </c:pt>
                <c:pt idx="8233">
                  <c:v>19392</c:v>
                </c:pt>
                <c:pt idx="8234">
                  <c:v>19393</c:v>
                </c:pt>
                <c:pt idx="8235">
                  <c:v>19394</c:v>
                </c:pt>
                <c:pt idx="8236">
                  <c:v>19395</c:v>
                </c:pt>
                <c:pt idx="8237">
                  <c:v>19396</c:v>
                </c:pt>
                <c:pt idx="8238">
                  <c:v>19397</c:v>
                </c:pt>
                <c:pt idx="8239">
                  <c:v>19398</c:v>
                </c:pt>
                <c:pt idx="8240">
                  <c:v>19399</c:v>
                </c:pt>
                <c:pt idx="8241">
                  <c:v>19400</c:v>
                </c:pt>
                <c:pt idx="8242">
                  <c:v>19401</c:v>
                </c:pt>
                <c:pt idx="8243">
                  <c:v>19402</c:v>
                </c:pt>
                <c:pt idx="8244">
                  <c:v>19403</c:v>
                </c:pt>
                <c:pt idx="8245">
                  <c:v>19404</c:v>
                </c:pt>
                <c:pt idx="8246">
                  <c:v>19405</c:v>
                </c:pt>
                <c:pt idx="8247">
                  <c:v>19406</c:v>
                </c:pt>
                <c:pt idx="8248">
                  <c:v>19407</c:v>
                </c:pt>
                <c:pt idx="8249">
                  <c:v>19408</c:v>
                </c:pt>
                <c:pt idx="8250">
                  <c:v>19409</c:v>
                </c:pt>
                <c:pt idx="8251">
                  <c:v>19410</c:v>
                </c:pt>
                <c:pt idx="8252">
                  <c:v>19411</c:v>
                </c:pt>
                <c:pt idx="8253">
                  <c:v>19412</c:v>
                </c:pt>
                <c:pt idx="8254">
                  <c:v>19413</c:v>
                </c:pt>
                <c:pt idx="8255">
                  <c:v>19414</c:v>
                </c:pt>
                <c:pt idx="8256">
                  <c:v>19415</c:v>
                </c:pt>
                <c:pt idx="8257">
                  <c:v>19416</c:v>
                </c:pt>
                <c:pt idx="8258">
                  <c:v>19417</c:v>
                </c:pt>
                <c:pt idx="8259">
                  <c:v>19418</c:v>
                </c:pt>
                <c:pt idx="8260">
                  <c:v>19419</c:v>
                </c:pt>
                <c:pt idx="8261">
                  <c:v>19420</c:v>
                </c:pt>
                <c:pt idx="8262">
                  <c:v>19421</c:v>
                </c:pt>
                <c:pt idx="8263">
                  <c:v>19422</c:v>
                </c:pt>
                <c:pt idx="8264">
                  <c:v>19423</c:v>
                </c:pt>
                <c:pt idx="8265">
                  <c:v>19424</c:v>
                </c:pt>
                <c:pt idx="8266">
                  <c:v>19425</c:v>
                </c:pt>
                <c:pt idx="8267">
                  <c:v>19426</c:v>
                </c:pt>
                <c:pt idx="8268">
                  <c:v>19427</c:v>
                </c:pt>
                <c:pt idx="8269">
                  <c:v>19428</c:v>
                </c:pt>
                <c:pt idx="8270">
                  <c:v>19429</c:v>
                </c:pt>
                <c:pt idx="8271">
                  <c:v>19430</c:v>
                </c:pt>
                <c:pt idx="8272">
                  <c:v>19431</c:v>
                </c:pt>
                <c:pt idx="8273">
                  <c:v>19432</c:v>
                </c:pt>
                <c:pt idx="8274">
                  <c:v>19433</c:v>
                </c:pt>
                <c:pt idx="8275">
                  <c:v>19434</c:v>
                </c:pt>
                <c:pt idx="8276">
                  <c:v>19435</c:v>
                </c:pt>
                <c:pt idx="8277">
                  <c:v>19436</c:v>
                </c:pt>
                <c:pt idx="8278">
                  <c:v>19437</c:v>
                </c:pt>
                <c:pt idx="8279">
                  <c:v>19438</c:v>
                </c:pt>
                <c:pt idx="8280">
                  <c:v>19439</c:v>
                </c:pt>
                <c:pt idx="8281">
                  <c:v>19440</c:v>
                </c:pt>
                <c:pt idx="8282">
                  <c:v>19441</c:v>
                </c:pt>
                <c:pt idx="8283">
                  <c:v>19442</c:v>
                </c:pt>
                <c:pt idx="8284">
                  <c:v>19443</c:v>
                </c:pt>
                <c:pt idx="8285">
                  <c:v>19444</c:v>
                </c:pt>
                <c:pt idx="8286">
                  <c:v>19445</c:v>
                </c:pt>
                <c:pt idx="8287">
                  <c:v>19446</c:v>
                </c:pt>
                <c:pt idx="8288">
                  <c:v>19447</c:v>
                </c:pt>
                <c:pt idx="8289">
                  <c:v>19448</c:v>
                </c:pt>
                <c:pt idx="8290">
                  <c:v>19449</c:v>
                </c:pt>
                <c:pt idx="8291">
                  <c:v>19450</c:v>
                </c:pt>
                <c:pt idx="8292">
                  <c:v>19451</c:v>
                </c:pt>
                <c:pt idx="8293">
                  <c:v>19452</c:v>
                </c:pt>
                <c:pt idx="8294">
                  <c:v>19453</c:v>
                </c:pt>
                <c:pt idx="8295">
                  <c:v>19454</c:v>
                </c:pt>
                <c:pt idx="8296">
                  <c:v>19455</c:v>
                </c:pt>
                <c:pt idx="8297">
                  <c:v>19456</c:v>
                </c:pt>
                <c:pt idx="8298">
                  <c:v>19457</c:v>
                </c:pt>
                <c:pt idx="8299">
                  <c:v>19458</c:v>
                </c:pt>
                <c:pt idx="8300">
                  <c:v>19459</c:v>
                </c:pt>
                <c:pt idx="8301">
                  <c:v>19460</c:v>
                </c:pt>
                <c:pt idx="8302">
                  <c:v>19461</c:v>
                </c:pt>
                <c:pt idx="8303">
                  <c:v>19462</c:v>
                </c:pt>
                <c:pt idx="8304">
                  <c:v>19463</c:v>
                </c:pt>
                <c:pt idx="8305">
                  <c:v>19464</c:v>
                </c:pt>
                <c:pt idx="8306">
                  <c:v>19465</c:v>
                </c:pt>
                <c:pt idx="8307">
                  <c:v>19466</c:v>
                </c:pt>
                <c:pt idx="8308">
                  <c:v>19467</c:v>
                </c:pt>
                <c:pt idx="8309">
                  <c:v>19468</c:v>
                </c:pt>
                <c:pt idx="8310">
                  <c:v>19469</c:v>
                </c:pt>
                <c:pt idx="8311">
                  <c:v>19470</c:v>
                </c:pt>
                <c:pt idx="8312">
                  <c:v>19471</c:v>
                </c:pt>
                <c:pt idx="8313">
                  <c:v>19472</c:v>
                </c:pt>
                <c:pt idx="8314">
                  <c:v>19473</c:v>
                </c:pt>
                <c:pt idx="8315">
                  <c:v>19474</c:v>
                </c:pt>
                <c:pt idx="8316">
                  <c:v>19475</c:v>
                </c:pt>
                <c:pt idx="8317">
                  <c:v>19476</c:v>
                </c:pt>
                <c:pt idx="8318">
                  <c:v>19477</c:v>
                </c:pt>
                <c:pt idx="8319">
                  <c:v>19478</c:v>
                </c:pt>
                <c:pt idx="8320">
                  <c:v>19479</c:v>
                </c:pt>
                <c:pt idx="8321">
                  <c:v>19480</c:v>
                </c:pt>
                <c:pt idx="8322">
                  <c:v>19481</c:v>
                </c:pt>
                <c:pt idx="8323">
                  <c:v>19482</c:v>
                </c:pt>
                <c:pt idx="8324">
                  <c:v>19483</c:v>
                </c:pt>
                <c:pt idx="8325">
                  <c:v>19484</c:v>
                </c:pt>
                <c:pt idx="8326">
                  <c:v>19485</c:v>
                </c:pt>
                <c:pt idx="8327">
                  <c:v>19486</c:v>
                </c:pt>
                <c:pt idx="8328">
                  <c:v>19487</c:v>
                </c:pt>
                <c:pt idx="8329">
                  <c:v>19488</c:v>
                </c:pt>
                <c:pt idx="8330">
                  <c:v>19489</c:v>
                </c:pt>
                <c:pt idx="8331">
                  <c:v>19490</c:v>
                </c:pt>
                <c:pt idx="8332">
                  <c:v>19491</c:v>
                </c:pt>
                <c:pt idx="8333">
                  <c:v>19492</c:v>
                </c:pt>
                <c:pt idx="8334">
                  <c:v>19493</c:v>
                </c:pt>
                <c:pt idx="8335">
                  <c:v>19494</c:v>
                </c:pt>
                <c:pt idx="8336">
                  <c:v>19495</c:v>
                </c:pt>
                <c:pt idx="8337">
                  <c:v>19496</c:v>
                </c:pt>
                <c:pt idx="8338">
                  <c:v>19497</c:v>
                </c:pt>
                <c:pt idx="8339">
                  <c:v>19498</c:v>
                </c:pt>
                <c:pt idx="8340">
                  <c:v>19499</c:v>
                </c:pt>
                <c:pt idx="8341">
                  <c:v>19500</c:v>
                </c:pt>
                <c:pt idx="8342">
                  <c:v>19501</c:v>
                </c:pt>
                <c:pt idx="8343">
                  <c:v>19502</c:v>
                </c:pt>
                <c:pt idx="8344">
                  <c:v>19503</c:v>
                </c:pt>
                <c:pt idx="8345">
                  <c:v>19504</c:v>
                </c:pt>
                <c:pt idx="8346">
                  <c:v>19505</c:v>
                </c:pt>
                <c:pt idx="8347">
                  <c:v>19506</c:v>
                </c:pt>
                <c:pt idx="8348">
                  <c:v>19507</c:v>
                </c:pt>
                <c:pt idx="8349">
                  <c:v>19508</c:v>
                </c:pt>
                <c:pt idx="8350">
                  <c:v>19509</c:v>
                </c:pt>
                <c:pt idx="8351">
                  <c:v>19510</c:v>
                </c:pt>
                <c:pt idx="8352">
                  <c:v>19511</c:v>
                </c:pt>
                <c:pt idx="8353">
                  <c:v>19512</c:v>
                </c:pt>
                <c:pt idx="8354">
                  <c:v>19513</c:v>
                </c:pt>
                <c:pt idx="8355">
                  <c:v>19514</c:v>
                </c:pt>
                <c:pt idx="8356">
                  <c:v>19515</c:v>
                </c:pt>
                <c:pt idx="8357">
                  <c:v>19516</c:v>
                </c:pt>
                <c:pt idx="8358">
                  <c:v>19517</c:v>
                </c:pt>
                <c:pt idx="8359">
                  <c:v>19518</c:v>
                </c:pt>
                <c:pt idx="8360">
                  <c:v>19519</c:v>
                </c:pt>
                <c:pt idx="8361">
                  <c:v>19520</c:v>
                </c:pt>
                <c:pt idx="8362">
                  <c:v>19521</c:v>
                </c:pt>
                <c:pt idx="8363">
                  <c:v>19522</c:v>
                </c:pt>
                <c:pt idx="8364">
                  <c:v>19523</c:v>
                </c:pt>
                <c:pt idx="8365">
                  <c:v>19524</c:v>
                </c:pt>
                <c:pt idx="8366">
                  <c:v>19525</c:v>
                </c:pt>
                <c:pt idx="8367">
                  <c:v>19526</c:v>
                </c:pt>
                <c:pt idx="8368">
                  <c:v>19527</c:v>
                </c:pt>
                <c:pt idx="8369">
                  <c:v>19528</c:v>
                </c:pt>
                <c:pt idx="8370">
                  <c:v>19529</c:v>
                </c:pt>
                <c:pt idx="8371">
                  <c:v>19530</c:v>
                </c:pt>
                <c:pt idx="8372">
                  <c:v>19531</c:v>
                </c:pt>
                <c:pt idx="8373">
                  <c:v>19532</c:v>
                </c:pt>
                <c:pt idx="8374">
                  <c:v>19533</c:v>
                </c:pt>
                <c:pt idx="8375">
                  <c:v>19534</c:v>
                </c:pt>
                <c:pt idx="8376">
                  <c:v>19535</c:v>
                </c:pt>
                <c:pt idx="8377">
                  <c:v>19536</c:v>
                </c:pt>
                <c:pt idx="8378">
                  <c:v>19537</c:v>
                </c:pt>
                <c:pt idx="8379">
                  <c:v>19538</c:v>
                </c:pt>
                <c:pt idx="8380">
                  <c:v>19539</c:v>
                </c:pt>
                <c:pt idx="8381">
                  <c:v>19540</c:v>
                </c:pt>
                <c:pt idx="8382">
                  <c:v>19541</c:v>
                </c:pt>
                <c:pt idx="8383">
                  <c:v>19542</c:v>
                </c:pt>
                <c:pt idx="8384">
                  <c:v>19543</c:v>
                </c:pt>
                <c:pt idx="8385">
                  <c:v>19544</c:v>
                </c:pt>
                <c:pt idx="8386">
                  <c:v>19545</c:v>
                </c:pt>
                <c:pt idx="8387">
                  <c:v>19546</c:v>
                </c:pt>
                <c:pt idx="8388">
                  <c:v>19547</c:v>
                </c:pt>
                <c:pt idx="8389">
                  <c:v>19548</c:v>
                </c:pt>
                <c:pt idx="8390">
                  <c:v>19549</c:v>
                </c:pt>
                <c:pt idx="8391">
                  <c:v>19550</c:v>
                </c:pt>
                <c:pt idx="8392">
                  <c:v>19551</c:v>
                </c:pt>
                <c:pt idx="8393">
                  <c:v>19552</c:v>
                </c:pt>
                <c:pt idx="8394">
                  <c:v>19553</c:v>
                </c:pt>
                <c:pt idx="8395">
                  <c:v>19554</c:v>
                </c:pt>
                <c:pt idx="8396">
                  <c:v>19555</c:v>
                </c:pt>
                <c:pt idx="8397">
                  <c:v>19556</c:v>
                </c:pt>
                <c:pt idx="8398">
                  <c:v>19557</c:v>
                </c:pt>
                <c:pt idx="8399">
                  <c:v>19558</c:v>
                </c:pt>
                <c:pt idx="8400">
                  <c:v>19559</c:v>
                </c:pt>
                <c:pt idx="8401">
                  <c:v>19560</c:v>
                </c:pt>
                <c:pt idx="8402">
                  <c:v>19561</c:v>
                </c:pt>
                <c:pt idx="8403">
                  <c:v>19562</c:v>
                </c:pt>
                <c:pt idx="8404">
                  <c:v>19563</c:v>
                </c:pt>
                <c:pt idx="8405">
                  <c:v>19564</c:v>
                </c:pt>
                <c:pt idx="8406">
                  <c:v>19565</c:v>
                </c:pt>
                <c:pt idx="8407">
                  <c:v>19566</c:v>
                </c:pt>
                <c:pt idx="8408">
                  <c:v>19567</c:v>
                </c:pt>
                <c:pt idx="8409">
                  <c:v>19568</c:v>
                </c:pt>
                <c:pt idx="8410">
                  <c:v>19569</c:v>
                </c:pt>
                <c:pt idx="8411">
                  <c:v>19570</c:v>
                </c:pt>
                <c:pt idx="8412">
                  <c:v>19571</c:v>
                </c:pt>
                <c:pt idx="8413">
                  <c:v>19572</c:v>
                </c:pt>
                <c:pt idx="8414">
                  <c:v>19573</c:v>
                </c:pt>
                <c:pt idx="8415">
                  <c:v>19574</c:v>
                </c:pt>
                <c:pt idx="8416">
                  <c:v>19575</c:v>
                </c:pt>
                <c:pt idx="8417">
                  <c:v>19576</c:v>
                </c:pt>
                <c:pt idx="8418">
                  <c:v>19577</c:v>
                </c:pt>
                <c:pt idx="8419">
                  <c:v>19578</c:v>
                </c:pt>
                <c:pt idx="8420">
                  <c:v>19579</c:v>
                </c:pt>
                <c:pt idx="8421">
                  <c:v>19580</c:v>
                </c:pt>
                <c:pt idx="8422">
                  <c:v>19581</c:v>
                </c:pt>
                <c:pt idx="8423">
                  <c:v>19582</c:v>
                </c:pt>
                <c:pt idx="8424">
                  <c:v>19583</c:v>
                </c:pt>
                <c:pt idx="8425">
                  <c:v>19584</c:v>
                </c:pt>
                <c:pt idx="8426">
                  <c:v>19585</c:v>
                </c:pt>
                <c:pt idx="8427">
                  <c:v>19586</c:v>
                </c:pt>
                <c:pt idx="8428">
                  <c:v>19587</c:v>
                </c:pt>
                <c:pt idx="8429">
                  <c:v>19588</c:v>
                </c:pt>
                <c:pt idx="8430">
                  <c:v>19589</c:v>
                </c:pt>
                <c:pt idx="8431">
                  <c:v>19590</c:v>
                </c:pt>
                <c:pt idx="8432">
                  <c:v>19591</c:v>
                </c:pt>
                <c:pt idx="8433">
                  <c:v>19592</c:v>
                </c:pt>
                <c:pt idx="8434">
                  <c:v>19593</c:v>
                </c:pt>
                <c:pt idx="8435">
                  <c:v>19594</c:v>
                </c:pt>
                <c:pt idx="8436">
                  <c:v>19595</c:v>
                </c:pt>
                <c:pt idx="8437">
                  <c:v>19596</c:v>
                </c:pt>
                <c:pt idx="8438">
                  <c:v>19597</c:v>
                </c:pt>
                <c:pt idx="8439">
                  <c:v>19598</c:v>
                </c:pt>
                <c:pt idx="8440">
                  <c:v>19599</c:v>
                </c:pt>
                <c:pt idx="8441">
                  <c:v>19600</c:v>
                </c:pt>
                <c:pt idx="8442">
                  <c:v>19601</c:v>
                </c:pt>
                <c:pt idx="8443">
                  <c:v>19602</c:v>
                </c:pt>
                <c:pt idx="8444">
                  <c:v>19603</c:v>
                </c:pt>
                <c:pt idx="8445">
                  <c:v>19604</c:v>
                </c:pt>
                <c:pt idx="8446">
                  <c:v>19605</c:v>
                </c:pt>
                <c:pt idx="8447">
                  <c:v>19606</c:v>
                </c:pt>
                <c:pt idx="8448">
                  <c:v>19607</c:v>
                </c:pt>
                <c:pt idx="8449">
                  <c:v>19608</c:v>
                </c:pt>
                <c:pt idx="8450">
                  <c:v>19609</c:v>
                </c:pt>
                <c:pt idx="8451">
                  <c:v>19610</c:v>
                </c:pt>
                <c:pt idx="8452">
                  <c:v>19611</c:v>
                </c:pt>
                <c:pt idx="8453">
                  <c:v>19612</c:v>
                </c:pt>
                <c:pt idx="8454">
                  <c:v>19613</c:v>
                </c:pt>
                <c:pt idx="8455">
                  <c:v>19614</c:v>
                </c:pt>
                <c:pt idx="8456">
                  <c:v>19615</c:v>
                </c:pt>
                <c:pt idx="8457">
                  <c:v>19616</c:v>
                </c:pt>
                <c:pt idx="8458">
                  <c:v>19617</c:v>
                </c:pt>
                <c:pt idx="8459">
                  <c:v>19618</c:v>
                </c:pt>
                <c:pt idx="8460">
                  <c:v>19619</c:v>
                </c:pt>
                <c:pt idx="8461">
                  <c:v>19620</c:v>
                </c:pt>
                <c:pt idx="8462">
                  <c:v>19621</c:v>
                </c:pt>
                <c:pt idx="8463">
                  <c:v>19622</c:v>
                </c:pt>
                <c:pt idx="8464">
                  <c:v>19623</c:v>
                </c:pt>
                <c:pt idx="8465">
                  <c:v>19624</c:v>
                </c:pt>
                <c:pt idx="8466">
                  <c:v>19625</c:v>
                </c:pt>
                <c:pt idx="8467">
                  <c:v>19626</c:v>
                </c:pt>
                <c:pt idx="8468">
                  <c:v>19627</c:v>
                </c:pt>
                <c:pt idx="8469">
                  <c:v>19628</c:v>
                </c:pt>
                <c:pt idx="8470">
                  <c:v>19629</c:v>
                </c:pt>
                <c:pt idx="8471">
                  <c:v>19630</c:v>
                </c:pt>
                <c:pt idx="8472">
                  <c:v>19631</c:v>
                </c:pt>
                <c:pt idx="8473">
                  <c:v>19632</c:v>
                </c:pt>
                <c:pt idx="8474">
                  <c:v>19633</c:v>
                </c:pt>
                <c:pt idx="8475">
                  <c:v>19634</c:v>
                </c:pt>
                <c:pt idx="8476">
                  <c:v>19635</c:v>
                </c:pt>
                <c:pt idx="8477">
                  <c:v>19636</c:v>
                </c:pt>
                <c:pt idx="8478">
                  <c:v>19637</c:v>
                </c:pt>
                <c:pt idx="8479">
                  <c:v>19638</c:v>
                </c:pt>
                <c:pt idx="8480">
                  <c:v>19639</c:v>
                </c:pt>
                <c:pt idx="8481">
                  <c:v>19640</c:v>
                </c:pt>
                <c:pt idx="8482">
                  <c:v>19641</c:v>
                </c:pt>
                <c:pt idx="8483">
                  <c:v>19642</c:v>
                </c:pt>
                <c:pt idx="8484">
                  <c:v>19643</c:v>
                </c:pt>
                <c:pt idx="8485">
                  <c:v>19644</c:v>
                </c:pt>
                <c:pt idx="8486">
                  <c:v>19645</c:v>
                </c:pt>
                <c:pt idx="8487">
                  <c:v>19646</c:v>
                </c:pt>
                <c:pt idx="8488">
                  <c:v>19647</c:v>
                </c:pt>
                <c:pt idx="8489">
                  <c:v>19648</c:v>
                </c:pt>
                <c:pt idx="8490">
                  <c:v>19649</c:v>
                </c:pt>
                <c:pt idx="8491">
                  <c:v>19650</c:v>
                </c:pt>
                <c:pt idx="8492">
                  <c:v>19651</c:v>
                </c:pt>
                <c:pt idx="8493">
                  <c:v>19652</c:v>
                </c:pt>
                <c:pt idx="8494">
                  <c:v>19653</c:v>
                </c:pt>
                <c:pt idx="8495">
                  <c:v>19654</c:v>
                </c:pt>
                <c:pt idx="8496">
                  <c:v>19655</c:v>
                </c:pt>
                <c:pt idx="8497">
                  <c:v>19656</c:v>
                </c:pt>
                <c:pt idx="8498">
                  <c:v>19657</c:v>
                </c:pt>
                <c:pt idx="8499">
                  <c:v>19658</c:v>
                </c:pt>
                <c:pt idx="8500">
                  <c:v>19659</c:v>
                </c:pt>
                <c:pt idx="8501">
                  <c:v>19660</c:v>
                </c:pt>
                <c:pt idx="8502">
                  <c:v>19661</c:v>
                </c:pt>
                <c:pt idx="8503">
                  <c:v>19662</c:v>
                </c:pt>
                <c:pt idx="8504">
                  <c:v>19663</c:v>
                </c:pt>
                <c:pt idx="8505">
                  <c:v>19664</c:v>
                </c:pt>
                <c:pt idx="8506">
                  <c:v>19665</c:v>
                </c:pt>
                <c:pt idx="8507">
                  <c:v>19666</c:v>
                </c:pt>
                <c:pt idx="8508">
                  <c:v>19667</c:v>
                </c:pt>
                <c:pt idx="8509">
                  <c:v>19668</c:v>
                </c:pt>
                <c:pt idx="8510">
                  <c:v>19669</c:v>
                </c:pt>
                <c:pt idx="8511">
                  <c:v>19670</c:v>
                </c:pt>
                <c:pt idx="8512">
                  <c:v>19671</c:v>
                </c:pt>
                <c:pt idx="8513">
                  <c:v>19672</c:v>
                </c:pt>
                <c:pt idx="8514">
                  <c:v>19673</c:v>
                </c:pt>
                <c:pt idx="8515">
                  <c:v>19674</c:v>
                </c:pt>
                <c:pt idx="8516">
                  <c:v>19675</c:v>
                </c:pt>
                <c:pt idx="8517">
                  <c:v>19676</c:v>
                </c:pt>
                <c:pt idx="8518">
                  <c:v>19677</c:v>
                </c:pt>
                <c:pt idx="8519">
                  <c:v>19678</c:v>
                </c:pt>
                <c:pt idx="8520">
                  <c:v>19679</c:v>
                </c:pt>
                <c:pt idx="8521">
                  <c:v>19680</c:v>
                </c:pt>
                <c:pt idx="8522">
                  <c:v>19681</c:v>
                </c:pt>
                <c:pt idx="8523">
                  <c:v>19682</c:v>
                </c:pt>
                <c:pt idx="8524">
                  <c:v>19683</c:v>
                </c:pt>
                <c:pt idx="8525">
                  <c:v>19684</c:v>
                </c:pt>
                <c:pt idx="8526">
                  <c:v>19685</c:v>
                </c:pt>
                <c:pt idx="8527">
                  <c:v>19686</c:v>
                </c:pt>
                <c:pt idx="8528">
                  <c:v>19687</c:v>
                </c:pt>
                <c:pt idx="8529">
                  <c:v>19688</c:v>
                </c:pt>
                <c:pt idx="8530">
                  <c:v>19689</c:v>
                </c:pt>
                <c:pt idx="8531">
                  <c:v>19690</c:v>
                </c:pt>
                <c:pt idx="8532">
                  <c:v>19691</c:v>
                </c:pt>
                <c:pt idx="8533">
                  <c:v>19692</c:v>
                </c:pt>
                <c:pt idx="8534">
                  <c:v>19693</c:v>
                </c:pt>
                <c:pt idx="8535">
                  <c:v>19694</c:v>
                </c:pt>
                <c:pt idx="8536">
                  <c:v>19695</c:v>
                </c:pt>
                <c:pt idx="8537">
                  <c:v>19696</c:v>
                </c:pt>
                <c:pt idx="8538">
                  <c:v>19697</c:v>
                </c:pt>
                <c:pt idx="8539">
                  <c:v>19698</c:v>
                </c:pt>
                <c:pt idx="8540">
                  <c:v>19699</c:v>
                </c:pt>
                <c:pt idx="8541">
                  <c:v>19700</c:v>
                </c:pt>
                <c:pt idx="8542">
                  <c:v>19701</c:v>
                </c:pt>
                <c:pt idx="8543">
                  <c:v>19702</c:v>
                </c:pt>
                <c:pt idx="8544">
                  <c:v>19703</c:v>
                </c:pt>
                <c:pt idx="8545">
                  <c:v>19704</c:v>
                </c:pt>
                <c:pt idx="8546">
                  <c:v>19705</c:v>
                </c:pt>
                <c:pt idx="8547">
                  <c:v>19706</c:v>
                </c:pt>
                <c:pt idx="8548">
                  <c:v>19707</c:v>
                </c:pt>
                <c:pt idx="8549">
                  <c:v>19708</c:v>
                </c:pt>
                <c:pt idx="8550">
                  <c:v>19709</c:v>
                </c:pt>
                <c:pt idx="8551">
                  <c:v>19710</c:v>
                </c:pt>
                <c:pt idx="8552">
                  <c:v>19711</c:v>
                </c:pt>
                <c:pt idx="8553">
                  <c:v>19712</c:v>
                </c:pt>
                <c:pt idx="8554">
                  <c:v>19713</c:v>
                </c:pt>
                <c:pt idx="8555">
                  <c:v>19714</c:v>
                </c:pt>
                <c:pt idx="8556">
                  <c:v>19715</c:v>
                </c:pt>
                <c:pt idx="8557">
                  <c:v>19716</c:v>
                </c:pt>
                <c:pt idx="8558">
                  <c:v>19717</c:v>
                </c:pt>
                <c:pt idx="8559">
                  <c:v>19718</c:v>
                </c:pt>
                <c:pt idx="8560">
                  <c:v>19719</c:v>
                </c:pt>
                <c:pt idx="8561">
                  <c:v>19720</c:v>
                </c:pt>
                <c:pt idx="8562">
                  <c:v>19721</c:v>
                </c:pt>
                <c:pt idx="8563">
                  <c:v>19722</c:v>
                </c:pt>
                <c:pt idx="8564">
                  <c:v>19723</c:v>
                </c:pt>
                <c:pt idx="8565">
                  <c:v>19724</c:v>
                </c:pt>
                <c:pt idx="8566">
                  <c:v>19725</c:v>
                </c:pt>
                <c:pt idx="8567">
                  <c:v>19726</c:v>
                </c:pt>
                <c:pt idx="8568">
                  <c:v>19727</c:v>
                </c:pt>
                <c:pt idx="8569">
                  <c:v>19728</c:v>
                </c:pt>
                <c:pt idx="8570">
                  <c:v>19729</c:v>
                </c:pt>
                <c:pt idx="8571">
                  <c:v>19730</c:v>
                </c:pt>
                <c:pt idx="8572">
                  <c:v>19731</c:v>
                </c:pt>
                <c:pt idx="8573">
                  <c:v>19732</c:v>
                </c:pt>
                <c:pt idx="8574">
                  <c:v>19733</c:v>
                </c:pt>
                <c:pt idx="8575">
                  <c:v>19734</c:v>
                </c:pt>
                <c:pt idx="8576">
                  <c:v>19735</c:v>
                </c:pt>
                <c:pt idx="8577">
                  <c:v>19736</c:v>
                </c:pt>
                <c:pt idx="8578">
                  <c:v>19737</c:v>
                </c:pt>
                <c:pt idx="8579">
                  <c:v>19738</c:v>
                </c:pt>
                <c:pt idx="8580">
                  <c:v>19739</c:v>
                </c:pt>
                <c:pt idx="8581">
                  <c:v>19740</c:v>
                </c:pt>
                <c:pt idx="8582">
                  <c:v>19741</c:v>
                </c:pt>
                <c:pt idx="8583">
                  <c:v>19742</c:v>
                </c:pt>
                <c:pt idx="8584">
                  <c:v>19743</c:v>
                </c:pt>
                <c:pt idx="8585">
                  <c:v>19744</c:v>
                </c:pt>
                <c:pt idx="8586">
                  <c:v>19745</c:v>
                </c:pt>
                <c:pt idx="8587">
                  <c:v>19746</c:v>
                </c:pt>
                <c:pt idx="8588">
                  <c:v>19747</c:v>
                </c:pt>
                <c:pt idx="8589">
                  <c:v>19748</c:v>
                </c:pt>
                <c:pt idx="8590">
                  <c:v>19749</c:v>
                </c:pt>
                <c:pt idx="8591">
                  <c:v>19750</c:v>
                </c:pt>
                <c:pt idx="8592">
                  <c:v>19751</c:v>
                </c:pt>
                <c:pt idx="8593">
                  <c:v>19752</c:v>
                </c:pt>
                <c:pt idx="8594">
                  <c:v>19753</c:v>
                </c:pt>
                <c:pt idx="8595">
                  <c:v>19754</c:v>
                </c:pt>
                <c:pt idx="8596">
                  <c:v>19755</c:v>
                </c:pt>
                <c:pt idx="8597">
                  <c:v>19756</c:v>
                </c:pt>
                <c:pt idx="8598">
                  <c:v>19757</c:v>
                </c:pt>
                <c:pt idx="8599">
                  <c:v>19758</c:v>
                </c:pt>
                <c:pt idx="8600">
                  <c:v>19759</c:v>
                </c:pt>
                <c:pt idx="8601">
                  <c:v>19760</c:v>
                </c:pt>
                <c:pt idx="8602">
                  <c:v>19761</c:v>
                </c:pt>
                <c:pt idx="8603">
                  <c:v>19762</c:v>
                </c:pt>
                <c:pt idx="8604">
                  <c:v>19763</c:v>
                </c:pt>
                <c:pt idx="8605">
                  <c:v>19764</c:v>
                </c:pt>
                <c:pt idx="8606">
                  <c:v>19765</c:v>
                </c:pt>
                <c:pt idx="8607">
                  <c:v>19766</c:v>
                </c:pt>
                <c:pt idx="8608">
                  <c:v>19767</c:v>
                </c:pt>
                <c:pt idx="8609">
                  <c:v>19768</c:v>
                </c:pt>
                <c:pt idx="8610">
                  <c:v>19769</c:v>
                </c:pt>
                <c:pt idx="8611">
                  <c:v>19770</c:v>
                </c:pt>
                <c:pt idx="8612">
                  <c:v>19771</c:v>
                </c:pt>
                <c:pt idx="8613">
                  <c:v>19772</c:v>
                </c:pt>
                <c:pt idx="8614">
                  <c:v>19773</c:v>
                </c:pt>
                <c:pt idx="8615">
                  <c:v>19774</c:v>
                </c:pt>
                <c:pt idx="8616">
                  <c:v>19775</c:v>
                </c:pt>
                <c:pt idx="8617">
                  <c:v>19776</c:v>
                </c:pt>
                <c:pt idx="8618">
                  <c:v>19777</c:v>
                </c:pt>
                <c:pt idx="8619">
                  <c:v>19778</c:v>
                </c:pt>
                <c:pt idx="8620">
                  <c:v>19779</c:v>
                </c:pt>
                <c:pt idx="8621">
                  <c:v>19780</c:v>
                </c:pt>
                <c:pt idx="8622">
                  <c:v>19781</c:v>
                </c:pt>
                <c:pt idx="8623">
                  <c:v>19782</c:v>
                </c:pt>
                <c:pt idx="8624">
                  <c:v>19783</c:v>
                </c:pt>
                <c:pt idx="8625">
                  <c:v>19784</c:v>
                </c:pt>
                <c:pt idx="8626">
                  <c:v>19785</c:v>
                </c:pt>
                <c:pt idx="8627">
                  <c:v>19786</c:v>
                </c:pt>
                <c:pt idx="8628">
                  <c:v>19787</c:v>
                </c:pt>
                <c:pt idx="8629">
                  <c:v>19788</c:v>
                </c:pt>
                <c:pt idx="8630">
                  <c:v>19789</c:v>
                </c:pt>
                <c:pt idx="8631">
                  <c:v>19790</c:v>
                </c:pt>
                <c:pt idx="8632">
                  <c:v>19791</c:v>
                </c:pt>
                <c:pt idx="8633">
                  <c:v>19792</c:v>
                </c:pt>
                <c:pt idx="8634">
                  <c:v>19793</c:v>
                </c:pt>
                <c:pt idx="8635">
                  <c:v>19794</c:v>
                </c:pt>
                <c:pt idx="8636">
                  <c:v>19795</c:v>
                </c:pt>
                <c:pt idx="8637">
                  <c:v>19796</c:v>
                </c:pt>
                <c:pt idx="8638">
                  <c:v>19797</c:v>
                </c:pt>
                <c:pt idx="8639">
                  <c:v>19798</c:v>
                </c:pt>
                <c:pt idx="8640">
                  <c:v>19799</c:v>
                </c:pt>
                <c:pt idx="8641">
                  <c:v>19800</c:v>
                </c:pt>
                <c:pt idx="8642">
                  <c:v>19801</c:v>
                </c:pt>
                <c:pt idx="8643">
                  <c:v>19802</c:v>
                </c:pt>
                <c:pt idx="8644">
                  <c:v>19803</c:v>
                </c:pt>
                <c:pt idx="8645">
                  <c:v>19804</c:v>
                </c:pt>
                <c:pt idx="8646">
                  <c:v>19805</c:v>
                </c:pt>
                <c:pt idx="8647">
                  <c:v>19806</c:v>
                </c:pt>
                <c:pt idx="8648">
                  <c:v>19807</c:v>
                </c:pt>
                <c:pt idx="8649">
                  <c:v>19808</c:v>
                </c:pt>
                <c:pt idx="8650">
                  <c:v>19809</c:v>
                </c:pt>
                <c:pt idx="8651">
                  <c:v>19810</c:v>
                </c:pt>
                <c:pt idx="8652">
                  <c:v>19811</c:v>
                </c:pt>
                <c:pt idx="8653">
                  <c:v>19812</c:v>
                </c:pt>
                <c:pt idx="8654">
                  <c:v>19813</c:v>
                </c:pt>
                <c:pt idx="8655">
                  <c:v>19814</c:v>
                </c:pt>
                <c:pt idx="8656">
                  <c:v>19815</c:v>
                </c:pt>
                <c:pt idx="8657">
                  <c:v>19816</c:v>
                </c:pt>
                <c:pt idx="8658">
                  <c:v>19817</c:v>
                </c:pt>
                <c:pt idx="8659">
                  <c:v>19818</c:v>
                </c:pt>
                <c:pt idx="8660">
                  <c:v>19819</c:v>
                </c:pt>
                <c:pt idx="8661">
                  <c:v>19820</c:v>
                </c:pt>
                <c:pt idx="8662">
                  <c:v>19821</c:v>
                </c:pt>
                <c:pt idx="8663">
                  <c:v>19822</c:v>
                </c:pt>
                <c:pt idx="8664">
                  <c:v>19823</c:v>
                </c:pt>
                <c:pt idx="8665">
                  <c:v>19824</c:v>
                </c:pt>
                <c:pt idx="8666">
                  <c:v>19825</c:v>
                </c:pt>
                <c:pt idx="8667">
                  <c:v>19826</c:v>
                </c:pt>
                <c:pt idx="8668">
                  <c:v>19827</c:v>
                </c:pt>
                <c:pt idx="8669">
                  <c:v>19828</c:v>
                </c:pt>
                <c:pt idx="8670">
                  <c:v>19829</c:v>
                </c:pt>
                <c:pt idx="8671">
                  <c:v>19830</c:v>
                </c:pt>
                <c:pt idx="8672">
                  <c:v>19831</c:v>
                </c:pt>
                <c:pt idx="8673">
                  <c:v>19832</c:v>
                </c:pt>
                <c:pt idx="8674">
                  <c:v>19833</c:v>
                </c:pt>
                <c:pt idx="8675">
                  <c:v>19834</c:v>
                </c:pt>
                <c:pt idx="8676">
                  <c:v>19835</c:v>
                </c:pt>
                <c:pt idx="8677">
                  <c:v>19836</c:v>
                </c:pt>
                <c:pt idx="8678">
                  <c:v>19837</c:v>
                </c:pt>
                <c:pt idx="8679">
                  <c:v>19838</c:v>
                </c:pt>
                <c:pt idx="8680">
                  <c:v>19839</c:v>
                </c:pt>
                <c:pt idx="8681">
                  <c:v>19840</c:v>
                </c:pt>
                <c:pt idx="8682">
                  <c:v>19841</c:v>
                </c:pt>
                <c:pt idx="8683">
                  <c:v>19842</c:v>
                </c:pt>
                <c:pt idx="8684">
                  <c:v>19843</c:v>
                </c:pt>
                <c:pt idx="8685">
                  <c:v>19844</c:v>
                </c:pt>
                <c:pt idx="8686">
                  <c:v>19845</c:v>
                </c:pt>
                <c:pt idx="8687">
                  <c:v>19846</c:v>
                </c:pt>
                <c:pt idx="8688">
                  <c:v>19847</c:v>
                </c:pt>
                <c:pt idx="8689">
                  <c:v>19848</c:v>
                </c:pt>
                <c:pt idx="8690">
                  <c:v>19849</c:v>
                </c:pt>
                <c:pt idx="8691">
                  <c:v>19850</c:v>
                </c:pt>
                <c:pt idx="8692">
                  <c:v>19851</c:v>
                </c:pt>
                <c:pt idx="8693">
                  <c:v>19852</c:v>
                </c:pt>
                <c:pt idx="8694">
                  <c:v>19853</c:v>
                </c:pt>
                <c:pt idx="8695">
                  <c:v>19854</c:v>
                </c:pt>
                <c:pt idx="8696">
                  <c:v>19855</c:v>
                </c:pt>
                <c:pt idx="8697">
                  <c:v>19856</c:v>
                </c:pt>
                <c:pt idx="8698">
                  <c:v>19857</c:v>
                </c:pt>
                <c:pt idx="8699">
                  <c:v>19858</c:v>
                </c:pt>
                <c:pt idx="8700">
                  <c:v>19859</c:v>
                </c:pt>
                <c:pt idx="8701">
                  <c:v>19860</c:v>
                </c:pt>
                <c:pt idx="8702">
                  <c:v>19861</c:v>
                </c:pt>
                <c:pt idx="8703">
                  <c:v>19862</c:v>
                </c:pt>
                <c:pt idx="8704">
                  <c:v>19863</c:v>
                </c:pt>
                <c:pt idx="8705">
                  <c:v>19864</c:v>
                </c:pt>
                <c:pt idx="8706">
                  <c:v>19865</c:v>
                </c:pt>
                <c:pt idx="8707">
                  <c:v>19866</c:v>
                </c:pt>
                <c:pt idx="8708">
                  <c:v>19867</c:v>
                </c:pt>
                <c:pt idx="8709">
                  <c:v>19868</c:v>
                </c:pt>
                <c:pt idx="8710">
                  <c:v>19869</c:v>
                </c:pt>
                <c:pt idx="8711">
                  <c:v>19870</c:v>
                </c:pt>
                <c:pt idx="8712">
                  <c:v>19871</c:v>
                </c:pt>
                <c:pt idx="8713">
                  <c:v>19872</c:v>
                </c:pt>
                <c:pt idx="8714">
                  <c:v>19873</c:v>
                </c:pt>
                <c:pt idx="8715">
                  <c:v>19874</c:v>
                </c:pt>
                <c:pt idx="8716">
                  <c:v>19875</c:v>
                </c:pt>
                <c:pt idx="8717">
                  <c:v>19876</c:v>
                </c:pt>
                <c:pt idx="8718">
                  <c:v>19877</c:v>
                </c:pt>
                <c:pt idx="8719">
                  <c:v>19878</c:v>
                </c:pt>
                <c:pt idx="8720">
                  <c:v>19879</c:v>
                </c:pt>
                <c:pt idx="8721">
                  <c:v>19880</c:v>
                </c:pt>
                <c:pt idx="8722">
                  <c:v>19881</c:v>
                </c:pt>
                <c:pt idx="8723">
                  <c:v>19882</c:v>
                </c:pt>
                <c:pt idx="8724">
                  <c:v>19883</c:v>
                </c:pt>
                <c:pt idx="8725">
                  <c:v>19884</c:v>
                </c:pt>
                <c:pt idx="8726">
                  <c:v>19885</c:v>
                </c:pt>
                <c:pt idx="8727">
                  <c:v>19886</c:v>
                </c:pt>
                <c:pt idx="8728">
                  <c:v>19887</c:v>
                </c:pt>
                <c:pt idx="8729">
                  <c:v>19888</c:v>
                </c:pt>
                <c:pt idx="8730">
                  <c:v>19889</c:v>
                </c:pt>
                <c:pt idx="8731">
                  <c:v>19890</c:v>
                </c:pt>
                <c:pt idx="8732">
                  <c:v>19891</c:v>
                </c:pt>
                <c:pt idx="8733">
                  <c:v>19892</c:v>
                </c:pt>
                <c:pt idx="8734">
                  <c:v>19893</c:v>
                </c:pt>
                <c:pt idx="8735">
                  <c:v>19894</c:v>
                </c:pt>
                <c:pt idx="8736">
                  <c:v>19895</c:v>
                </c:pt>
                <c:pt idx="8737">
                  <c:v>19896</c:v>
                </c:pt>
                <c:pt idx="8738">
                  <c:v>19897</c:v>
                </c:pt>
                <c:pt idx="8739">
                  <c:v>19898</c:v>
                </c:pt>
                <c:pt idx="8740">
                  <c:v>19899</c:v>
                </c:pt>
                <c:pt idx="8741">
                  <c:v>19900</c:v>
                </c:pt>
                <c:pt idx="8742">
                  <c:v>19901</c:v>
                </c:pt>
                <c:pt idx="8743">
                  <c:v>19902</c:v>
                </c:pt>
                <c:pt idx="8744">
                  <c:v>19903</c:v>
                </c:pt>
                <c:pt idx="8745">
                  <c:v>19904</c:v>
                </c:pt>
                <c:pt idx="8746">
                  <c:v>19905</c:v>
                </c:pt>
                <c:pt idx="8747">
                  <c:v>19906</c:v>
                </c:pt>
                <c:pt idx="8748">
                  <c:v>19907</c:v>
                </c:pt>
                <c:pt idx="8749">
                  <c:v>19908</c:v>
                </c:pt>
                <c:pt idx="8750">
                  <c:v>19909</c:v>
                </c:pt>
                <c:pt idx="8751">
                  <c:v>19910</c:v>
                </c:pt>
                <c:pt idx="8752">
                  <c:v>19911</c:v>
                </c:pt>
                <c:pt idx="8753">
                  <c:v>19912</c:v>
                </c:pt>
                <c:pt idx="8754">
                  <c:v>19913</c:v>
                </c:pt>
                <c:pt idx="8755">
                  <c:v>19914</c:v>
                </c:pt>
                <c:pt idx="8756">
                  <c:v>19915</c:v>
                </c:pt>
                <c:pt idx="8757">
                  <c:v>19916</c:v>
                </c:pt>
                <c:pt idx="8758">
                  <c:v>19917</c:v>
                </c:pt>
                <c:pt idx="8759">
                  <c:v>19918</c:v>
                </c:pt>
                <c:pt idx="8760">
                  <c:v>19919</c:v>
                </c:pt>
                <c:pt idx="8761">
                  <c:v>19920</c:v>
                </c:pt>
                <c:pt idx="8762">
                  <c:v>19921</c:v>
                </c:pt>
                <c:pt idx="8763">
                  <c:v>19922</c:v>
                </c:pt>
                <c:pt idx="8764">
                  <c:v>19923</c:v>
                </c:pt>
                <c:pt idx="8765">
                  <c:v>19924</c:v>
                </c:pt>
                <c:pt idx="8766">
                  <c:v>19925</c:v>
                </c:pt>
                <c:pt idx="8767">
                  <c:v>19926</c:v>
                </c:pt>
                <c:pt idx="8768">
                  <c:v>19927</c:v>
                </c:pt>
                <c:pt idx="8769">
                  <c:v>19928</c:v>
                </c:pt>
                <c:pt idx="8770">
                  <c:v>19929</c:v>
                </c:pt>
                <c:pt idx="8771">
                  <c:v>19930</c:v>
                </c:pt>
                <c:pt idx="8772">
                  <c:v>19931</c:v>
                </c:pt>
                <c:pt idx="8773">
                  <c:v>19932</c:v>
                </c:pt>
                <c:pt idx="8774">
                  <c:v>19933</c:v>
                </c:pt>
                <c:pt idx="8775">
                  <c:v>19934</c:v>
                </c:pt>
                <c:pt idx="8776">
                  <c:v>19935</c:v>
                </c:pt>
                <c:pt idx="8777">
                  <c:v>19936</c:v>
                </c:pt>
                <c:pt idx="8778">
                  <c:v>19937</c:v>
                </c:pt>
                <c:pt idx="8779">
                  <c:v>19938</c:v>
                </c:pt>
                <c:pt idx="8780">
                  <c:v>19939</c:v>
                </c:pt>
                <c:pt idx="8781">
                  <c:v>19940</c:v>
                </c:pt>
                <c:pt idx="8782">
                  <c:v>19941</c:v>
                </c:pt>
                <c:pt idx="8783">
                  <c:v>19942</c:v>
                </c:pt>
                <c:pt idx="8784">
                  <c:v>19943</c:v>
                </c:pt>
                <c:pt idx="8785">
                  <c:v>19944</c:v>
                </c:pt>
                <c:pt idx="8786">
                  <c:v>19945</c:v>
                </c:pt>
                <c:pt idx="8787">
                  <c:v>19946</c:v>
                </c:pt>
                <c:pt idx="8788">
                  <c:v>19947</c:v>
                </c:pt>
                <c:pt idx="8789">
                  <c:v>19948</c:v>
                </c:pt>
                <c:pt idx="8790">
                  <c:v>19949</c:v>
                </c:pt>
                <c:pt idx="8791">
                  <c:v>19950</c:v>
                </c:pt>
                <c:pt idx="8792">
                  <c:v>19951</c:v>
                </c:pt>
                <c:pt idx="8793">
                  <c:v>19952</c:v>
                </c:pt>
                <c:pt idx="8794">
                  <c:v>19953</c:v>
                </c:pt>
                <c:pt idx="8795">
                  <c:v>19954</c:v>
                </c:pt>
                <c:pt idx="8796">
                  <c:v>19955</c:v>
                </c:pt>
                <c:pt idx="8797">
                  <c:v>19956</c:v>
                </c:pt>
                <c:pt idx="8798">
                  <c:v>19957</c:v>
                </c:pt>
                <c:pt idx="8799">
                  <c:v>19958</c:v>
                </c:pt>
                <c:pt idx="8800">
                  <c:v>19959</c:v>
                </c:pt>
                <c:pt idx="8801">
                  <c:v>19960</c:v>
                </c:pt>
                <c:pt idx="8802">
                  <c:v>19961</c:v>
                </c:pt>
                <c:pt idx="8803">
                  <c:v>19962</c:v>
                </c:pt>
                <c:pt idx="8804">
                  <c:v>19963</c:v>
                </c:pt>
                <c:pt idx="8805">
                  <c:v>19964</c:v>
                </c:pt>
                <c:pt idx="8806">
                  <c:v>19965</c:v>
                </c:pt>
                <c:pt idx="8807">
                  <c:v>19966</c:v>
                </c:pt>
                <c:pt idx="8808">
                  <c:v>19967</c:v>
                </c:pt>
                <c:pt idx="8809">
                  <c:v>19968</c:v>
                </c:pt>
                <c:pt idx="8810">
                  <c:v>19969</c:v>
                </c:pt>
                <c:pt idx="8811">
                  <c:v>19970</c:v>
                </c:pt>
                <c:pt idx="8812">
                  <c:v>19971</c:v>
                </c:pt>
                <c:pt idx="8813">
                  <c:v>19972</c:v>
                </c:pt>
                <c:pt idx="8814">
                  <c:v>19973</c:v>
                </c:pt>
                <c:pt idx="8815">
                  <c:v>19974</c:v>
                </c:pt>
                <c:pt idx="8816">
                  <c:v>19975</c:v>
                </c:pt>
                <c:pt idx="8817">
                  <c:v>19976</c:v>
                </c:pt>
                <c:pt idx="8818">
                  <c:v>19977</c:v>
                </c:pt>
                <c:pt idx="8819">
                  <c:v>19978</c:v>
                </c:pt>
                <c:pt idx="8820">
                  <c:v>19979</c:v>
                </c:pt>
                <c:pt idx="8821">
                  <c:v>19980</c:v>
                </c:pt>
                <c:pt idx="8822">
                  <c:v>19981</c:v>
                </c:pt>
                <c:pt idx="8823">
                  <c:v>19982</c:v>
                </c:pt>
                <c:pt idx="8824">
                  <c:v>19983</c:v>
                </c:pt>
                <c:pt idx="8825">
                  <c:v>19984</c:v>
                </c:pt>
                <c:pt idx="8826">
                  <c:v>19985</c:v>
                </c:pt>
                <c:pt idx="8827">
                  <c:v>19986</c:v>
                </c:pt>
                <c:pt idx="8828">
                  <c:v>19987</c:v>
                </c:pt>
                <c:pt idx="8829">
                  <c:v>19988</c:v>
                </c:pt>
                <c:pt idx="8830">
                  <c:v>19989</c:v>
                </c:pt>
                <c:pt idx="8831">
                  <c:v>19990</c:v>
                </c:pt>
                <c:pt idx="8832">
                  <c:v>19991</c:v>
                </c:pt>
                <c:pt idx="8833">
                  <c:v>19992</c:v>
                </c:pt>
                <c:pt idx="8834">
                  <c:v>19993</c:v>
                </c:pt>
                <c:pt idx="8835">
                  <c:v>19994</c:v>
                </c:pt>
                <c:pt idx="8836">
                  <c:v>19995</c:v>
                </c:pt>
                <c:pt idx="8837">
                  <c:v>19996</c:v>
                </c:pt>
                <c:pt idx="8838">
                  <c:v>19997</c:v>
                </c:pt>
                <c:pt idx="8839">
                  <c:v>19998</c:v>
                </c:pt>
                <c:pt idx="8840">
                  <c:v>19999</c:v>
                </c:pt>
                <c:pt idx="8841">
                  <c:v>20000</c:v>
                </c:pt>
                <c:pt idx="8842">
                  <c:v>20001</c:v>
                </c:pt>
                <c:pt idx="8843">
                  <c:v>20002</c:v>
                </c:pt>
                <c:pt idx="8844">
                  <c:v>20003</c:v>
                </c:pt>
                <c:pt idx="8845">
                  <c:v>20004</c:v>
                </c:pt>
                <c:pt idx="8846">
                  <c:v>20005</c:v>
                </c:pt>
                <c:pt idx="8847">
                  <c:v>20006</c:v>
                </c:pt>
                <c:pt idx="8848">
                  <c:v>20007</c:v>
                </c:pt>
                <c:pt idx="8849">
                  <c:v>20008</c:v>
                </c:pt>
                <c:pt idx="8850">
                  <c:v>20009</c:v>
                </c:pt>
                <c:pt idx="8851">
                  <c:v>20010</c:v>
                </c:pt>
                <c:pt idx="8852">
                  <c:v>20011</c:v>
                </c:pt>
                <c:pt idx="8853">
                  <c:v>20012</c:v>
                </c:pt>
                <c:pt idx="8854">
                  <c:v>20013</c:v>
                </c:pt>
                <c:pt idx="8855">
                  <c:v>20014</c:v>
                </c:pt>
                <c:pt idx="8856">
                  <c:v>20015</c:v>
                </c:pt>
                <c:pt idx="8857">
                  <c:v>20016</c:v>
                </c:pt>
                <c:pt idx="8858">
                  <c:v>20017</c:v>
                </c:pt>
                <c:pt idx="8859">
                  <c:v>20018</c:v>
                </c:pt>
                <c:pt idx="8860">
                  <c:v>20019</c:v>
                </c:pt>
                <c:pt idx="8861">
                  <c:v>20020</c:v>
                </c:pt>
                <c:pt idx="8862">
                  <c:v>20021</c:v>
                </c:pt>
                <c:pt idx="8863">
                  <c:v>20022</c:v>
                </c:pt>
                <c:pt idx="8864">
                  <c:v>20023</c:v>
                </c:pt>
                <c:pt idx="8865">
                  <c:v>20024</c:v>
                </c:pt>
                <c:pt idx="8866">
                  <c:v>20025</c:v>
                </c:pt>
                <c:pt idx="8867">
                  <c:v>20026</c:v>
                </c:pt>
                <c:pt idx="8868">
                  <c:v>20027</c:v>
                </c:pt>
                <c:pt idx="8869">
                  <c:v>20028</c:v>
                </c:pt>
                <c:pt idx="8870">
                  <c:v>20029</c:v>
                </c:pt>
                <c:pt idx="8871">
                  <c:v>20030</c:v>
                </c:pt>
                <c:pt idx="8872">
                  <c:v>20031</c:v>
                </c:pt>
                <c:pt idx="8873">
                  <c:v>20032</c:v>
                </c:pt>
                <c:pt idx="8874">
                  <c:v>20033</c:v>
                </c:pt>
                <c:pt idx="8875">
                  <c:v>20034</c:v>
                </c:pt>
                <c:pt idx="8876">
                  <c:v>20035</c:v>
                </c:pt>
                <c:pt idx="8877">
                  <c:v>20036</c:v>
                </c:pt>
                <c:pt idx="8878">
                  <c:v>20037</c:v>
                </c:pt>
                <c:pt idx="8879">
                  <c:v>20038</c:v>
                </c:pt>
                <c:pt idx="8880">
                  <c:v>20039</c:v>
                </c:pt>
                <c:pt idx="8881">
                  <c:v>20040</c:v>
                </c:pt>
                <c:pt idx="8882">
                  <c:v>20041</c:v>
                </c:pt>
                <c:pt idx="8883">
                  <c:v>20042</c:v>
                </c:pt>
                <c:pt idx="8884">
                  <c:v>20043</c:v>
                </c:pt>
                <c:pt idx="8885">
                  <c:v>20044</c:v>
                </c:pt>
                <c:pt idx="8886">
                  <c:v>20045</c:v>
                </c:pt>
                <c:pt idx="8887">
                  <c:v>20046</c:v>
                </c:pt>
                <c:pt idx="8888">
                  <c:v>20047</c:v>
                </c:pt>
                <c:pt idx="8889">
                  <c:v>20048</c:v>
                </c:pt>
                <c:pt idx="8890">
                  <c:v>20049</c:v>
                </c:pt>
                <c:pt idx="8891">
                  <c:v>20050</c:v>
                </c:pt>
                <c:pt idx="8892">
                  <c:v>20051</c:v>
                </c:pt>
                <c:pt idx="8893">
                  <c:v>20052</c:v>
                </c:pt>
                <c:pt idx="8894">
                  <c:v>20053</c:v>
                </c:pt>
                <c:pt idx="8895">
                  <c:v>20054</c:v>
                </c:pt>
                <c:pt idx="8896">
                  <c:v>20055</c:v>
                </c:pt>
                <c:pt idx="8897">
                  <c:v>20056</c:v>
                </c:pt>
                <c:pt idx="8898">
                  <c:v>20057</c:v>
                </c:pt>
                <c:pt idx="8899">
                  <c:v>20058</c:v>
                </c:pt>
                <c:pt idx="8900">
                  <c:v>20059</c:v>
                </c:pt>
                <c:pt idx="8901">
                  <c:v>20060</c:v>
                </c:pt>
                <c:pt idx="8902">
                  <c:v>20061</c:v>
                </c:pt>
                <c:pt idx="8903">
                  <c:v>20062</c:v>
                </c:pt>
                <c:pt idx="8904">
                  <c:v>20063</c:v>
                </c:pt>
                <c:pt idx="8905">
                  <c:v>20064</c:v>
                </c:pt>
                <c:pt idx="8906">
                  <c:v>20065</c:v>
                </c:pt>
                <c:pt idx="8907">
                  <c:v>20066</c:v>
                </c:pt>
                <c:pt idx="8908">
                  <c:v>20067</c:v>
                </c:pt>
                <c:pt idx="8909">
                  <c:v>20068</c:v>
                </c:pt>
                <c:pt idx="8910">
                  <c:v>20069</c:v>
                </c:pt>
                <c:pt idx="8911">
                  <c:v>20070</c:v>
                </c:pt>
                <c:pt idx="8912">
                  <c:v>20071</c:v>
                </c:pt>
                <c:pt idx="8913">
                  <c:v>20072</c:v>
                </c:pt>
                <c:pt idx="8914">
                  <c:v>20073</c:v>
                </c:pt>
                <c:pt idx="8915">
                  <c:v>20074</c:v>
                </c:pt>
                <c:pt idx="8916">
                  <c:v>20075</c:v>
                </c:pt>
                <c:pt idx="8917">
                  <c:v>20076</c:v>
                </c:pt>
                <c:pt idx="8918">
                  <c:v>20077</c:v>
                </c:pt>
                <c:pt idx="8919">
                  <c:v>20078</c:v>
                </c:pt>
                <c:pt idx="8920">
                  <c:v>20079</c:v>
                </c:pt>
                <c:pt idx="8921">
                  <c:v>20080</c:v>
                </c:pt>
                <c:pt idx="8922">
                  <c:v>20081</c:v>
                </c:pt>
                <c:pt idx="8923">
                  <c:v>20082</c:v>
                </c:pt>
                <c:pt idx="8924">
                  <c:v>20083</c:v>
                </c:pt>
                <c:pt idx="8925">
                  <c:v>20084</c:v>
                </c:pt>
                <c:pt idx="8926">
                  <c:v>20085</c:v>
                </c:pt>
                <c:pt idx="8927">
                  <c:v>20086</c:v>
                </c:pt>
                <c:pt idx="8928">
                  <c:v>20087</c:v>
                </c:pt>
                <c:pt idx="8929">
                  <c:v>20088</c:v>
                </c:pt>
                <c:pt idx="8930">
                  <c:v>20089</c:v>
                </c:pt>
                <c:pt idx="8931">
                  <c:v>20090</c:v>
                </c:pt>
                <c:pt idx="8932">
                  <c:v>20091</c:v>
                </c:pt>
                <c:pt idx="8933">
                  <c:v>20092</c:v>
                </c:pt>
                <c:pt idx="8934">
                  <c:v>20093</c:v>
                </c:pt>
                <c:pt idx="8935">
                  <c:v>20094</c:v>
                </c:pt>
                <c:pt idx="8936">
                  <c:v>20095</c:v>
                </c:pt>
                <c:pt idx="8937">
                  <c:v>20096</c:v>
                </c:pt>
                <c:pt idx="8938">
                  <c:v>20097</c:v>
                </c:pt>
                <c:pt idx="8939">
                  <c:v>20098</c:v>
                </c:pt>
                <c:pt idx="8940">
                  <c:v>20099</c:v>
                </c:pt>
                <c:pt idx="8941">
                  <c:v>20100</c:v>
                </c:pt>
                <c:pt idx="8942">
                  <c:v>20101</c:v>
                </c:pt>
                <c:pt idx="8943">
                  <c:v>20102</c:v>
                </c:pt>
                <c:pt idx="8944">
                  <c:v>20103</c:v>
                </c:pt>
                <c:pt idx="8945">
                  <c:v>20104</c:v>
                </c:pt>
                <c:pt idx="8946">
                  <c:v>20105</c:v>
                </c:pt>
                <c:pt idx="8947">
                  <c:v>20106</c:v>
                </c:pt>
                <c:pt idx="8948">
                  <c:v>20107</c:v>
                </c:pt>
                <c:pt idx="8949">
                  <c:v>20108</c:v>
                </c:pt>
                <c:pt idx="8950">
                  <c:v>20109</c:v>
                </c:pt>
                <c:pt idx="8951">
                  <c:v>20110</c:v>
                </c:pt>
                <c:pt idx="8952">
                  <c:v>20111</c:v>
                </c:pt>
                <c:pt idx="8953">
                  <c:v>20112</c:v>
                </c:pt>
                <c:pt idx="8954">
                  <c:v>20113</c:v>
                </c:pt>
                <c:pt idx="8955">
                  <c:v>20114</c:v>
                </c:pt>
                <c:pt idx="8956">
                  <c:v>20115</c:v>
                </c:pt>
                <c:pt idx="8957">
                  <c:v>20116</c:v>
                </c:pt>
                <c:pt idx="8958">
                  <c:v>20117</c:v>
                </c:pt>
                <c:pt idx="8959">
                  <c:v>20118</c:v>
                </c:pt>
                <c:pt idx="8960">
                  <c:v>20119</c:v>
                </c:pt>
                <c:pt idx="8961">
                  <c:v>20120</c:v>
                </c:pt>
                <c:pt idx="8962">
                  <c:v>20121</c:v>
                </c:pt>
                <c:pt idx="8963">
                  <c:v>20122</c:v>
                </c:pt>
                <c:pt idx="8964">
                  <c:v>20123</c:v>
                </c:pt>
                <c:pt idx="8965">
                  <c:v>20124</c:v>
                </c:pt>
                <c:pt idx="8966">
                  <c:v>20125</c:v>
                </c:pt>
                <c:pt idx="8967">
                  <c:v>20126</c:v>
                </c:pt>
                <c:pt idx="8968">
                  <c:v>20127</c:v>
                </c:pt>
                <c:pt idx="8969">
                  <c:v>20128</c:v>
                </c:pt>
                <c:pt idx="8970">
                  <c:v>20129</c:v>
                </c:pt>
                <c:pt idx="8971">
                  <c:v>20130</c:v>
                </c:pt>
                <c:pt idx="8972">
                  <c:v>20131</c:v>
                </c:pt>
                <c:pt idx="8973">
                  <c:v>20132</c:v>
                </c:pt>
                <c:pt idx="8974">
                  <c:v>20133</c:v>
                </c:pt>
                <c:pt idx="8975">
                  <c:v>20134</c:v>
                </c:pt>
                <c:pt idx="8976">
                  <c:v>20135</c:v>
                </c:pt>
                <c:pt idx="8977">
                  <c:v>20136</c:v>
                </c:pt>
                <c:pt idx="8978">
                  <c:v>20137</c:v>
                </c:pt>
                <c:pt idx="8979">
                  <c:v>20138</c:v>
                </c:pt>
                <c:pt idx="8980">
                  <c:v>20139</c:v>
                </c:pt>
                <c:pt idx="8981">
                  <c:v>20140</c:v>
                </c:pt>
                <c:pt idx="8982">
                  <c:v>20141</c:v>
                </c:pt>
                <c:pt idx="8983">
                  <c:v>20142</c:v>
                </c:pt>
                <c:pt idx="8984">
                  <c:v>20143</c:v>
                </c:pt>
                <c:pt idx="8985">
                  <c:v>20144</c:v>
                </c:pt>
                <c:pt idx="8986">
                  <c:v>20145</c:v>
                </c:pt>
                <c:pt idx="8987">
                  <c:v>20146</c:v>
                </c:pt>
                <c:pt idx="8988">
                  <c:v>20147</c:v>
                </c:pt>
                <c:pt idx="8989">
                  <c:v>20148</c:v>
                </c:pt>
                <c:pt idx="8990">
                  <c:v>20149</c:v>
                </c:pt>
                <c:pt idx="8991">
                  <c:v>20150</c:v>
                </c:pt>
                <c:pt idx="8992">
                  <c:v>20151</c:v>
                </c:pt>
                <c:pt idx="8993">
                  <c:v>20152</c:v>
                </c:pt>
                <c:pt idx="8994">
                  <c:v>20153</c:v>
                </c:pt>
                <c:pt idx="8995">
                  <c:v>20154</c:v>
                </c:pt>
                <c:pt idx="8996">
                  <c:v>20155</c:v>
                </c:pt>
                <c:pt idx="8997">
                  <c:v>20156</c:v>
                </c:pt>
                <c:pt idx="8998">
                  <c:v>20157</c:v>
                </c:pt>
                <c:pt idx="8999">
                  <c:v>20158</c:v>
                </c:pt>
                <c:pt idx="9000">
                  <c:v>20159</c:v>
                </c:pt>
                <c:pt idx="9001">
                  <c:v>20160</c:v>
                </c:pt>
                <c:pt idx="9002">
                  <c:v>20161</c:v>
                </c:pt>
                <c:pt idx="9003">
                  <c:v>20162</c:v>
                </c:pt>
                <c:pt idx="9004">
                  <c:v>20163</c:v>
                </c:pt>
                <c:pt idx="9005">
                  <c:v>20164</c:v>
                </c:pt>
                <c:pt idx="9006">
                  <c:v>20165</c:v>
                </c:pt>
                <c:pt idx="9007">
                  <c:v>20166</c:v>
                </c:pt>
                <c:pt idx="9008">
                  <c:v>20167</c:v>
                </c:pt>
                <c:pt idx="9009">
                  <c:v>20168</c:v>
                </c:pt>
                <c:pt idx="9010">
                  <c:v>20169</c:v>
                </c:pt>
                <c:pt idx="9011">
                  <c:v>20170</c:v>
                </c:pt>
                <c:pt idx="9012">
                  <c:v>20171</c:v>
                </c:pt>
                <c:pt idx="9013">
                  <c:v>20172</c:v>
                </c:pt>
                <c:pt idx="9014">
                  <c:v>20173</c:v>
                </c:pt>
                <c:pt idx="9015">
                  <c:v>20174</c:v>
                </c:pt>
                <c:pt idx="9016">
                  <c:v>20175</c:v>
                </c:pt>
                <c:pt idx="9017">
                  <c:v>20176</c:v>
                </c:pt>
                <c:pt idx="9018">
                  <c:v>20177</c:v>
                </c:pt>
                <c:pt idx="9019">
                  <c:v>20178</c:v>
                </c:pt>
                <c:pt idx="9020">
                  <c:v>20179</c:v>
                </c:pt>
                <c:pt idx="9021">
                  <c:v>20180</c:v>
                </c:pt>
                <c:pt idx="9022">
                  <c:v>20181</c:v>
                </c:pt>
                <c:pt idx="9023">
                  <c:v>20182</c:v>
                </c:pt>
                <c:pt idx="9024">
                  <c:v>20183</c:v>
                </c:pt>
                <c:pt idx="9025">
                  <c:v>20184</c:v>
                </c:pt>
                <c:pt idx="9026">
                  <c:v>20185</c:v>
                </c:pt>
                <c:pt idx="9027">
                  <c:v>20186</c:v>
                </c:pt>
                <c:pt idx="9028">
                  <c:v>20187</c:v>
                </c:pt>
                <c:pt idx="9029">
                  <c:v>20188</c:v>
                </c:pt>
                <c:pt idx="9030">
                  <c:v>20189</c:v>
                </c:pt>
                <c:pt idx="9031">
                  <c:v>20190</c:v>
                </c:pt>
                <c:pt idx="9032">
                  <c:v>20191</c:v>
                </c:pt>
                <c:pt idx="9033">
                  <c:v>20192</c:v>
                </c:pt>
                <c:pt idx="9034">
                  <c:v>20193</c:v>
                </c:pt>
                <c:pt idx="9035">
                  <c:v>20194</c:v>
                </c:pt>
                <c:pt idx="9036">
                  <c:v>20195</c:v>
                </c:pt>
                <c:pt idx="9037">
                  <c:v>20196</c:v>
                </c:pt>
                <c:pt idx="9038">
                  <c:v>20197</c:v>
                </c:pt>
                <c:pt idx="9039">
                  <c:v>20198</c:v>
                </c:pt>
                <c:pt idx="9040">
                  <c:v>20199</c:v>
                </c:pt>
                <c:pt idx="9041">
                  <c:v>20200</c:v>
                </c:pt>
                <c:pt idx="9042">
                  <c:v>20201</c:v>
                </c:pt>
                <c:pt idx="9043">
                  <c:v>20202</c:v>
                </c:pt>
                <c:pt idx="9044">
                  <c:v>20203</c:v>
                </c:pt>
                <c:pt idx="9045">
                  <c:v>20204</c:v>
                </c:pt>
                <c:pt idx="9046">
                  <c:v>20205</c:v>
                </c:pt>
                <c:pt idx="9047">
                  <c:v>20206</c:v>
                </c:pt>
                <c:pt idx="9048">
                  <c:v>20207</c:v>
                </c:pt>
                <c:pt idx="9049">
                  <c:v>20208</c:v>
                </c:pt>
                <c:pt idx="9050">
                  <c:v>20209</c:v>
                </c:pt>
                <c:pt idx="9051">
                  <c:v>20210</c:v>
                </c:pt>
                <c:pt idx="9052">
                  <c:v>20211</c:v>
                </c:pt>
                <c:pt idx="9053">
                  <c:v>20212</c:v>
                </c:pt>
                <c:pt idx="9054">
                  <c:v>20213</c:v>
                </c:pt>
                <c:pt idx="9055">
                  <c:v>20214</c:v>
                </c:pt>
                <c:pt idx="9056">
                  <c:v>20215</c:v>
                </c:pt>
                <c:pt idx="9057">
                  <c:v>20216</c:v>
                </c:pt>
                <c:pt idx="9058">
                  <c:v>20217</c:v>
                </c:pt>
                <c:pt idx="9059">
                  <c:v>20218</c:v>
                </c:pt>
                <c:pt idx="9060">
                  <c:v>20219</c:v>
                </c:pt>
                <c:pt idx="9061">
                  <c:v>20220</c:v>
                </c:pt>
                <c:pt idx="9062">
                  <c:v>20221</c:v>
                </c:pt>
                <c:pt idx="9063">
                  <c:v>20222</c:v>
                </c:pt>
                <c:pt idx="9064">
                  <c:v>20223</c:v>
                </c:pt>
                <c:pt idx="9065">
                  <c:v>20224</c:v>
                </c:pt>
                <c:pt idx="9066">
                  <c:v>20225</c:v>
                </c:pt>
                <c:pt idx="9067">
                  <c:v>20226</c:v>
                </c:pt>
                <c:pt idx="9068">
                  <c:v>20227</c:v>
                </c:pt>
                <c:pt idx="9069">
                  <c:v>20228</c:v>
                </c:pt>
                <c:pt idx="9070">
                  <c:v>20229</c:v>
                </c:pt>
                <c:pt idx="9071">
                  <c:v>20230</c:v>
                </c:pt>
                <c:pt idx="9072">
                  <c:v>20231</c:v>
                </c:pt>
                <c:pt idx="9073">
                  <c:v>20232</c:v>
                </c:pt>
                <c:pt idx="9074">
                  <c:v>20233</c:v>
                </c:pt>
                <c:pt idx="9075">
                  <c:v>20234</c:v>
                </c:pt>
                <c:pt idx="9076">
                  <c:v>20235</c:v>
                </c:pt>
                <c:pt idx="9077">
                  <c:v>20236</c:v>
                </c:pt>
                <c:pt idx="9078">
                  <c:v>20237</c:v>
                </c:pt>
                <c:pt idx="9079">
                  <c:v>20238</c:v>
                </c:pt>
                <c:pt idx="9080">
                  <c:v>20239</c:v>
                </c:pt>
                <c:pt idx="9081">
                  <c:v>20240</c:v>
                </c:pt>
                <c:pt idx="9082">
                  <c:v>20241</c:v>
                </c:pt>
                <c:pt idx="9083">
                  <c:v>20242</c:v>
                </c:pt>
                <c:pt idx="9084">
                  <c:v>20243</c:v>
                </c:pt>
                <c:pt idx="9085">
                  <c:v>20244</c:v>
                </c:pt>
                <c:pt idx="9086">
                  <c:v>20245</c:v>
                </c:pt>
                <c:pt idx="9087">
                  <c:v>20246</c:v>
                </c:pt>
                <c:pt idx="9088">
                  <c:v>20247</c:v>
                </c:pt>
                <c:pt idx="9089">
                  <c:v>20248</c:v>
                </c:pt>
                <c:pt idx="9090">
                  <c:v>20249</c:v>
                </c:pt>
                <c:pt idx="9091">
                  <c:v>20250</c:v>
                </c:pt>
                <c:pt idx="9092">
                  <c:v>20251</c:v>
                </c:pt>
                <c:pt idx="9093">
                  <c:v>20252</c:v>
                </c:pt>
                <c:pt idx="9094">
                  <c:v>20253</c:v>
                </c:pt>
                <c:pt idx="9095">
                  <c:v>20254</c:v>
                </c:pt>
                <c:pt idx="9096">
                  <c:v>20255</c:v>
                </c:pt>
                <c:pt idx="9097">
                  <c:v>20256</c:v>
                </c:pt>
                <c:pt idx="9098">
                  <c:v>20257</c:v>
                </c:pt>
                <c:pt idx="9099">
                  <c:v>20258</c:v>
                </c:pt>
                <c:pt idx="9100">
                  <c:v>20259</c:v>
                </c:pt>
                <c:pt idx="9101">
                  <c:v>20260</c:v>
                </c:pt>
                <c:pt idx="9102">
                  <c:v>20261</c:v>
                </c:pt>
                <c:pt idx="9103">
                  <c:v>20262</c:v>
                </c:pt>
                <c:pt idx="9104">
                  <c:v>20263</c:v>
                </c:pt>
                <c:pt idx="9105">
                  <c:v>20264</c:v>
                </c:pt>
                <c:pt idx="9106">
                  <c:v>20265</c:v>
                </c:pt>
                <c:pt idx="9107">
                  <c:v>20266</c:v>
                </c:pt>
                <c:pt idx="9108">
                  <c:v>20267</c:v>
                </c:pt>
                <c:pt idx="9109">
                  <c:v>20268</c:v>
                </c:pt>
                <c:pt idx="9110">
                  <c:v>20269</c:v>
                </c:pt>
                <c:pt idx="9111">
                  <c:v>20270</c:v>
                </c:pt>
                <c:pt idx="9112">
                  <c:v>20271</c:v>
                </c:pt>
                <c:pt idx="9113">
                  <c:v>20272</c:v>
                </c:pt>
                <c:pt idx="9114">
                  <c:v>20273</c:v>
                </c:pt>
                <c:pt idx="9115">
                  <c:v>20274</c:v>
                </c:pt>
                <c:pt idx="9116">
                  <c:v>20275</c:v>
                </c:pt>
                <c:pt idx="9117">
                  <c:v>20276</c:v>
                </c:pt>
                <c:pt idx="9118">
                  <c:v>20277</c:v>
                </c:pt>
                <c:pt idx="9119">
                  <c:v>20278</c:v>
                </c:pt>
                <c:pt idx="9120">
                  <c:v>20279</c:v>
                </c:pt>
                <c:pt idx="9121">
                  <c:v>20280</c:v>
                </c:pt>
                <c:pt idx="9122">
                  <c:v>20281</c:v>
                </c:pt>
                <c:pt idx="9123">
                  <c:v>20282</c:v>
                </c:pt>
                <c:pt idx="9124">
                  <c:v>20283</c:v>
                </c:pt>
                <c:pt idx="9125">
                  <c:v>20284</c:v>
                </c:pt>
                <c:pt idx="9126">
                  <c:v>20285</c:v>
                </c:pt>
                <c:pt idx="9127">
                  <c:v>20286</c:v>
                </c:pt>
                <c:pt idx="9128">
                  <c:v>20287</c:v>
                </c:pt>
                <c:pt idx="9129">
                  <c:v>20288</c:v>
                </c:pt>
                <c:pt idx="9130">
                  <c:v>20289</c:v>
                </c:pt>
                <c:pt idx="9131">
                  <c:v>20290</c:v>
                </c:pt>
                <c:pt idx="9132">
                  <c:v>20291</c:v>
                </c:pt>
                <c:pt idx="9133">
                  <c:v>20292</c:v>
                </c:pt>
                <c:pt idx="9134">
                  <c:v>20293</c:v>
                </c:pt>
                <c:pt idx="9135">
                  <c:v>20294</c:v>
                </c:pt>
                <c:pt idx="9136">
                  <c:v>20295</c:v>
                </c:pt>
                <c:pt idx="9137">
                  <c:v>20296</c:v>
                </c:pt>
                <c:pt idx="9138">
                  <c:v>20297</c:v>
                </c:pt>
                <c:pt idx="9139">
                  <c:v>20298</c:v>
                </c:pt>
                <c:pt idx="9140">
                  <c:v>20299</c:v>
                </c:pt>
                <c:pt idx="9141">
                  <c:v>20300</c:v>
                </c:pt>
                <c:pt idx="9142">
                  <c:v>20301</c:v>
                </c:pt>
                <c:pt idx="9143">
                  <c:v>20302</c:v>
                </c:pt>
                <c:pt idx="9144">
                  <c:v>20303</c:v>
                </c:pt>
                <c:pt idx="9145">
                  <c:v>20304</c:v>
                </c:pt>
                <c:pt idx="9146">
                  <c:v>20305</c:v>
                </c:pt>
                <c:pt idx="9147">
                  <c:v>20306</c:v>
                </c:pt>
                <c:pt idx="9148">
                  <c:v>20307</c:v>
                </c:pt>
                <c:pt idx="9149">
                  <c:v>20308</c:v>
                </c:pt>
                <c:pt idx="9150">
                  <c:v>20309</c:v>
                </c:pt>
                <c:pt idx="9151">
                  <c:v>20310</c:v>
                </c:pt>
                <c:pt idx="9152">
                  <c:v>20311</c:v>
                </c:pt>
                <c:pt idx="9153">
                  <c:v>20312</c:v>
                </c:pt>
                <c:pt idx="9154">
                  <c:v>20313</c:v>
                </c:pt>
                <c:pt idx="9155">
                  <c:v>20314</c:v>
                </c:pt>
                <c:pt idx="9156">
                  <c:v>20315</c:v>
                </c:pt>
                <c:pt idx="9157">
                  <c:v>20316</c:v>
                </c:pt>
                <c:pt idx="9158">
                  <c:v>20317</c:v>
                </c:pt>
                <c:pt idx="9159">
                  <c:v>20318</c:v>
                </c:pt>
                <c:pt idx="9160">
                  <c:v>20319</c:v>
                </c:pt>
                <c:pt idx="9161">
                  <c:v>20320</c:v>
                </c:pt>
                <c:pt idx="9162">
                  <c:v>20321</c:v>
                </c:pt>
                <c:pt idx="9163">
                  <c:v>20322</c:v>
                </c:pt>
                <c:pt idx="9164">
                  <c:v>20323</c:v>
                </c:pt>
                <c:pt idx="9165">
                  <c:v>20324</c:v>
                </c:pt>
                <c:pt idx="9166">
                  <c:v>20325</c:v>
                </c:pt>
                <c:pt idx="9167">
                  <c:v>20326</c:v>
                </c:pt>
                <c:pt idx="9168">
                  <c:v>20327</c:v>
                </c:pt>
                <c:pt idx="9169">
                  <c:v>20328</c:v>
                </c:pt>
                <c:pt idx="9170">
                  <c:v>20329</c:v>
                </c:pt>
                <c:pt idx="9171">
                  <c:v>20330</c:v>
                </c:pt>
                <c:pt idx="9172">
                  <c:v>20331</c:v>
                </c:pt>
                <c:pt idx="9173">
                  <c:v>20332</c:v>
                </c:pt>
                <c:pt idx="9174">
                  <c:v>20333</c:v>
                </c:pt>
                <c:pt idx="9175">
                  <c:v>20334</c:v>
                </c:pt>
                <c:pt idx="9176">
                  <c:v>20335</c:v>
                </c:pt>
                <c:pt idx="9177">
                  <c:v>20336</c:v>
                </c:pt>
                <c:pt idx="9178">
                  <c:v>20337</c:v>
                </c:pt>
                <c:pt idx="9179">
                  <c:v>20338</c:v>
                </c:pt>
                <c:pt idx="9180">
                  <c:v>20339</c:v>
                </c:pt>
                <c:pt idx="9181">
                  <c:v>20340</c:v>
                </c:pt>
                <c:pt idx="9182">
                  <c:v>20341</c:v>
                </c:pt>
                <c:pt idx="9183">
                  <c:v>20342</c:v>
                </c:pt>
                <c:pt idx="9184">
                  <c:v>20343</c:v>
                </c:pt>
                <c:pt idx="9185">
                  <c:v>20344</c:v>
                </c:pt>
                <c:pt idx="9186">
                  <c:v>20345</c:v>
                </c:pt>
                <c:pt idx="9187">
                  <c:v>20346</c:v>
                </c:pt>
                <c:pt idx="9188">
                  <c:v>20347</c:v>
                </c:pt>
                <c:pt idx="9189">
                  <c:v>20348</c:v>
                </c:pt>
                <c:pt idx="9190">
                  <c:v>20349</c:v>
                </c:pt>
                <c:pt idx="9191">
                  <c:v>20350</c:v>
                </c:pt>
                <c:pt idx="9192">
                  <c:v>20351</c:v>
                </c:pt>
                <c:pt idx="9193">
                  <c:v>20352</c:v>
                </c:pt>
                <c:pt idx="9194">
                  <c:v>20353</c:v>
                </c:pt>
                <c:pt idx="9195">
                  <c:v>20354</c:v>
                </c:pt>
                <c:pt idx="9196">
                  <c:v>20355</c:v>
                </c:pt>
                <c:pt idx="9197">
                  <c:v>20356</c:v>
                </c:pt>
                <c:pt idx="9198">
                  <c:v>20357</c:v>
                </c:pt>
                <c:pt idx="9199">
                  <c:v>20358</c:v>
                </c:pt>
                <c:pt idx="9200">
                  <c:v>20359</c:v>
                </c:pt>
                <c:pt idx="9201">
                  <c:v>20360</c:v>
                </c:pt>
                <c:pt idx="9202">
                  <c:v>20361</c:v>
                </c:pt>
                <c:pt idx="9203">
                  <c:v>20362</c:v>
                </c:pt>
                <c:pt idx="9204">
                  <c:v>20363</c:v>
                </c:pt>
                <c:pt idx="9205">
                  <c:v>20364</c:v>
                </c:pt>
                <c:pt idx="9206">
                  <c:v>20365</c:v>
                </c:pt>
                <c:pt idx="9207">
                  <c:v>20366</c:v>
                </c:pt>
                <c:pt idx="9208">
                  <c:v>20367</c:v>
                </c:pt>
                <c:pt idx="9209">
                  <c:v>20368</c:v>
                </c:pt>
                <c:pt idx="9210">
                  <c:v>20369</c:v>
                </c:pt>
                <c:pt idx="9211">
                  <c:v>20370</c:v>
                </c:pt>
                <c:pt idx="9212">
                  <c:v>20371</c:v>
                </c:pt>
                <c:pt idx="9213">
                  <c:v>20372</c:v>
                </c:pt>
                <c:pt idx="9214">
                  <c:v>20373</c:v>
                </c:pt>
                <c:pt idx="9215">
                  <c:v>20374</c:v>
                </c:pt>
                <c:pt idx="9216">
                  <c:v>20375</c:v>
                </c:pt>
                <c:pt idx="9217">
                  <c:v>20376</c:v>
                </c:pt>
                <c:pt idx="9218">
                  <c:v>20377</c:v>
                </c:pt>
                <c:pt idx="9219">
                  <c:v>20378</c:v>
                </c:pt>
                <c:pt idx="9220">
                  <c:v>20379</c:v>
                </c:pt>
                <c:pt idx="9221">
                  <c:v>20380</c:v>
                </c:pt>
                <c:pt idx="9222">
                  <c:v>20381</c:v>
                </c:pt>
                <c:pt idx="9223">
                  <c:v>20382</c:v>
                </c:pt>
                <c:pt idx="9224">
                  <c:v>20383</c:v>
                </c:pt>
                <c:pt idx="9225">
                  <c:v>20384</c:v>
                </c:pt>
                <c:pt idx="9226">
                  <c:v>20385</c:v>
                </c:pt>
                <c:pt idx="9227">
                  <c:v>20386</c:v>
                </c:pt>
                <c:pt idx="9228">
                  <c:v>20387</c:v>
                </c:pt>
                <c:pt idx="9229">
                  <c:v>20388</c:v>
                </c:pt>
                <c:pt idx="9230">
                  <c:v>20389</c:v>
                </c:pt>
                <c:pt idx="9231">
                  <c:v>20390</c:v>
                </c:pt>
                <c:pt idx="9232">
                  <c:v>20391</c:v>
                </c:pt>
                <c:pt idx="9233">
                  <c:v>20392</c:v>
                </c:pt>
                <c:pt idx="9234">
                  <c:v>20393</c:v>
                </c:pt>
                <c:pt idx="9235">
                  <c:v>20394</c:v>
                </c:pt>
                <c:pt idx="9236">
                  <c:v>20395</c:v>
                </c:pt>
                <c:pt idx="9237">
                  <c:v>20396</c:v>
                </c:pt>
                <c:pt idx="9238">
                  <c:v>20397</c:v>
                </c:pt>
                <c:pt idx="9239">
                  <c:v>20398</c:v>
                </c:pt>
                <c:pt idx="9240">
                  <c:v>20399</c:v>
                </c:pt>
                <c:pt idx="9241">
                  <c:v>20400</c:v>
                </c:pt>
                <c:pt idx="9242">
                  <c:v>20401</c:v>
                </c:pt>
                <c:pt idx="9243">
                  <c:v>20402</c:v>
                </c:pt>
                <c:pt idx="9244">
                  <c:v>20403</c:v>
                </c:pt>
                <c:pt idx="9245">
                  <c:v>20404</c:v>
                </c:pt>
                <c:pt idx="9246">
                  <c:v>20405</c:v>
                </c:pt>
                <c:pt idx="9247">
                  <c:v>20406</c:v>
                </c:pt>
                <c:pt idx="9248">
                  <c:v>20407</c:v>
                </c:pt>
                <c:pt idx="9249">
                  <c:v>20408</c:v>
                </c:pt>
                <c:pt idx="9250">
                  <c:v>20409</c:v>
                </c:pt>
                <c:pt idx="9251">
                  <c:v>20410</c:v>
                </c:pt>
                <c:pt idx="9252">
                  <c:v>20411</c:v>
                </c:pt>
                <c:pt idx="9253">
                  <c:v>20412</c:v>
                </c:pt>
                <c:pt idx="9254">
                  <c:v>20413</c:v>
                </c:pt>
                <c:pt idx="9255">
                  <c:v>20414</c:v>
                </c:pt>
                <c:pt idx="9256">
                  <c:v>20415</c:v>
                </c:pt>
                <c:pt idx="9257">
                  <c:v>20416</c:v>
                </c:pt>
                <c:pt idx="9258">
                  <c:v>20417</c:v>
                </c:pt>
                <c:pt idx="9259">
                  <c:v>20418</c:v>
                </c:pt>
                <c:pt idx="9260">
                  <c:v>20419</c:v>
                </c:pt>
                <c:pt idx="9261">
                  <c:v>20420</c:v>
                </c:pt>
                <c:pt idx="9262">
                  <c:v>20421</c:v>
                </c:pt>
                <c:pt idx="9263">
                  <c:v>20422</c:v>
                </c:pt>
                <c:pt idx="9264">
                  <c:v>20423</c:v>
                </c:pt>
                <c:pt idx="9265">
                  <c:v>20424</c:v>
                </c:pt>
                <c:pt idx="9266">
                  <c:v>20425</c:v>
                </c:pt>
                <c:pt idx="9267">
                  <c:v>20426</c:v>
                </c:pt>
                <c:pt idx="9268">
                  <c:v>20427</c:v>
                </c:pt>
                <c:pt idx="9269">
                  <c:v>20428</c:v>
                </c:pt>
                <c:pt idx="9270">
                  <c:v>20429</c:v>
                </c:pt>
                <c:pt idx="9271">
                  <c:v>20430</c:v>
                </c:pt>
                <c:pt idx="9272">
                  <c:v>20431</c:v>
                </c:pt>
                <c:pt idx="9273">
                  <c:v>20432</c:v>
                </c:pt>
                <c:pt idx="9274">
                  <c:v>20433</c:v>
                </c:pt>
                <c:pt idx="9275">
                  <c:v>20434</c:v>
                </c:pt>
                <c:pt idx="9276">
                  <c:v>20435</c:v>
                </c:pt>
                <c:pt idx="9277">
                  <c:v>20436</c:v>
                </c:pt>
                <c:pt idx="9278">
                  <c:v>20437</c:v>
                </c:pt>
                <c:pt idx="9279">
                  <c:v>20438</c:v>
                </c:pt>
                <c:pt idx="9280">
                  <c:v>20439</c:v>
                </c:pt>
                <c:pt idx="9281">
                  <c:v>20440</c:v>
                </c:pt>
                <c:pt idx="9282">
                  <c:v>20441</c:v>
                </c:pt>
                <c:pt idx="9283">
                  <c:v>20442</c:v>
                </c:pt>
                <c:pt idx="9284">
                  <c:v>20443</c:v>
                </c:pt>
                <c:pt idx="9285">
                  <c:v>20444</c:v>
                </c:pt>
                <c:pt idx="9286">
                  <c:v>20445</c:v>
                </c:pt>
                <c:pt idx="9287">
                  <c:v>20446</c:v>
                </c:pt>
                <c:pt idx="9288">
                  <c:v>20447</c:v>
                </c:pt>
                <c:pt idx="9289">
                  <c:v>20448</c:v>
                </c:pt>
                <c:pt idx="9290">
                  <c:v>20449</c:v>
                </c:pt>
                <c:pt idx="9291">
                  <c:v>20450</c:v>
                </c:pt>
                <c:pt idx="9292">
                  <c:v>20451</c:v>
                </c:pt>
                <c:pt idx="9293">
                  <c:v>20452</c:v>
                </c:pt>
                <c:pt idx="9294">
                  <c:v>20453</c:v>
                </c:pt>
                <c:pt idx="9295">
                  <c:v>20454</c:v>
                </c:pt>
                <c:pt idx="9296">
                  <c:v>20455</c:v>
                </c:pt>
                <c:pt idx="9297">
                  <c:v>20456</c:v>
                </c:pt>
                <c:pt idx="9298">
                  <c:v>20457</c:v>
                </c:pt>
                <c:pt idx="9299">
                  <c:v>20458</c:v>
                </c:pt>
                <c:pt idx="9300">
                  <c:v>20459</c:v>
                </c:pt>
                <c:pt idx="9301">
                  <c:v>20460</c:v>
                </c:pt>
                <c:pt idx="9302">
                  <c:v>20461</c:v>
                </c:pt>
                <c:pt idx="9303">
                  <c:v>20462</c:v>
                </c:pt>
                <c:pt idx="9304">
                  <c:v>20463</c:v>
                </c:pt>
                <c:pt idx="9305">
                  <c:v>20464</c:v>
                </c:pt>
                <c:pt idx="9306">
                  <c:v>20465</c:v>
                </c:pt>
                <c:pt idx="9307">
                  <c:v>20466</c:v>
                </c:pt>
                <c:pt idx="9308">
                  <c:v>20467</c:v>
                </c:pt>
                <c:pt idx="9309">
                  <c:v>20468</c:v>
                </c:pt>
                <c:pt idx="9310">
                  <c:v>20469</c:v>
                </c:pt>
                <c:pt idx="9311">
                  <c:v>20470</c:v>
                </c:pt>
                <c:pt idx="9312">
                  <c:v>20471</c:v>
                </c:pt>
                <c:pt idx="9313">
                  <c:v>20472</c:v>
                </c:pt>
                <c:pt idx="9314">
                  <c:v>20473</c:v>
                </c:pt>
                <c:pt idx="9315">
                  <c:v>20474</c:v>
                </c:pt>
                <c:pt idx="9316">
                  <c:v>20475</c:v>
                </c:pt>
                <c:pt idx="9317">
                  <c:v>20476</c:v>
                </c:pt>
                <c:pt idx="9318">
                  <c:v>20477</c:v>
                </c:pt>
                <c:pt idx="9319">
                  <c:v>20478</c:v>
                </c:pt>
                <c:pt idx="9320">
                  <c:v>20479</c:v>
                </c:pt>
                <c:pt idx="9321">
                  <c:v>20480</c:v>
                </c:pt>
                <c:pt idx="9322">
                  <c:v>20481</c:v>
                </c:pt>
                <c:pt idx="9323">
                  <c:v>20482</c:v>
                </c:pt>
                <c:pt idx="9324">
                  <c:v>20483</c:v>
                </c:pt>
                <c:pt idx="9325">
                  <c:v>20484</c:v>
                </c:pt>
                <c:pt idx="9326">
                  <c:v>20485</c:v>
                </c:pt>
                <c:pt idx="9327">
                  <c:v>20486</c:v>
                </c:pt>
                <c:pt idx="9328">
                  <c:v>20487</c:v>
                </c:pt>
                <c:pt idx="9329">
                  <c:v>20488</c:v>
                </c:pt>
                <c:pt idx="9330">
                  <c:v>20489</c:v>
                </c:pt>
                <c:pt idx="9331">
                  <c:v>20490</c:v>
                </c:pt>
                <c:pt idx="9332">
                  <c:v>20491</c:v>
                </c:pt>
                <c:pt idx="9333">
                  <c:v>20492</c:v>
                </c:pt>
                <c:pt idx="9334">
                  <c:v>20493</c:v>
                </c:pt>
                <c:pt idx="9335">
                  <c:v>20494</c:v>
                </c:pt>
                <c:pt idx="9336">
                  <c:v>20495</c:v>
                </c:pt>
                <c:pt idx="9337">
                  <c:v>20496</c:v>
                </c:pt>
                <c:pt idx="9338">
                  <c:v>20497</c:v>
                </c:pt>
                <c:pt idx="9339">
                  <c:v>20498</c:v>
                </c:pt>
                <c:pt idx="9340">
                  <c:v>20499</c:v>
                </c:pt>
                <c:pt idx="9341">
                  <c:v>20500</c:v>
                </c:pt>
                <c:pt idx="9342">
                  <c:v>20501</c:v>
                </c:pt>
                <c:pt idx="9343">
                  <c:v>20502</c:v>
                </c:pt>
                <c:pt idx="9344">
                  <c:v>20503</c:v>
                </c:pt>
                <c:pt idx="9345">
                  <c:v>20504</c:v>
                </c:pt>
                <c:pt idx="9346">
                  <c:v>20505</c:v>
                </c:pt>
                <c:pt idx="9347">
                  <c:v>20506</c:v>
                </c:pt>
                <c:pt idx="9348">
                  <c:v>20507</c:v>
                </c:pt>
                <c:pt idx="9349">
                  <c:v>20508</c:v>
                </c:pt>
                <c:pt idx="9350">
                  <c:v>20509</c:v>
                </c:pt>
                <c:pt idx="9351">
                  <c:v>20510</c:v>
                </c:pt>
                <c:pt idx="9352">
                  <c:v>20511</c:v>
                </c:pt>
                <c:pt idx="9353">
                  <c:v>20512</c:v>
                </c:pt>
                <c:pt idx="9354">
                  <c:v>20513</c:v>
                </c:pt>
                <c:pt idx="9355">
                  <c:v>20514</c:v>
                </c:pt>
                <c:pt idx="9356">
                  <c:v>20515</c:v>
                </c:pt>
                <c:pt idx="9357">
                  <c:v>20516</c:v>
                </c:pt>
                <c:pt idx="9358">
                  <c:v>20517</c:v>
                </c:pt>
                <c:pt idx="9359">
                  <c:v>20518</c:v>
                </c:pt>
                <c:pt idx="9360">
                  <c:v>20519</c:v>
                </c:pt>
                <c:pt idx="9361">
                  <c:v>20520</c:v>
                </c:pt>
                <c:pt idx="9362">
                  <c:v>20521</c:v>
                </c:pt>
                <c:pt idx="9363">
                  <c:v>20522</c:v>
                </c:pt>
                <c:pt idx="9364">
                  <c:v>20523</c:v>
                </c:pt>
                <c:pt idx="9365">
                  <c:v>20524</c:v>
                </c:pt>
                <c:pt idx="9366">
                  <c:v>20525</c:v>
                </c:pt>
                <c:pt idx="9367">
                  <c:v>20526</c:v>
                </c:pt>
                <c:pt idx="9368">
                  <c:v>20527</c:v>
                </c:pt>
                <c:pt idx="9369">
                  <c:v>20528</c:v>
                </c:pt>
                <c:pt idx="9370">
                  <c:v>20529</c:v>
                </c:pt>
                <c:pt idx="9371">
                  <c:v>20530</c:v>
                </c:pt>
                <c:pt idx="9372">
                  <c:v>20531</c:v>
                </c:pt>
                <c:pt idx="9373">
                  <c:v>20532</c:v>
                </c:pt>
                <c:pt idx="9374">
                  <c:v>20533</c:v>
                </c:pt>
                <c:pt idx="9375">
                  <c:v>20534</c:v>
                </c:pt>
                <c:pt idx="9376">
                  <c:v>20535</c:v>
                </c:pt>
                <c:pt idx="9377">
                  <c:v>20536</c:v>
                </c:pt>
                <c:pt idx="9378">
                  <c:v>20537</c:v>
                </c:pt>
                <c:pt idx="9379">
                  <c:v>20538</c:v>
                </c:pt>
                <c:pt idx="9380">
                  <c:v>20539</c:v>
                </c:pt>
                <c:pt idx="9381">
                  <c:v>20540</c:v>
                </c:pt>
                <c:pt idx="9382">
                  <c:v>20541</c:v>
                </c:pt>
                <c:pt idx="9383">
                  <c:v>20542</c:v>
                </c:pt>
                <c:pt idx="9384">
                  <c:v>20543</c:v>
                </c:pt>
                <c:pt idx="9385">
                  <c:v>20544</c:v>
                </c:pt>
                <c:pt idx="9386">
                  <c:v>20545</c:v>
                </c:pt>
                <c:pt idx="9387">
                  <c:v>20546</c:v>
                </c:pt>
                <c:pt idx="9388">
                  <c:v>20547</c:v>
                </c:pt>
                <c:pt idx="9389">
                  <c:v>20548</c:v>
                </c:pt>
                <c:pt idx="9390">
                  <c:v>20549</c:v>
                </c:pt>
                <c:pt idx="9391">
                  <c:v>20550</c:v>
                </c:pt>
                <c:pt idx="9392">
                  <c:v>20551</c:v>
                </c:pt>
                <c:pt idx="9393">
                  <c:v>20552</c:v>
                </c:pt>
                <c:pt idx="9394">
                  <c:v>20553</c:v>
                </c:pt>
                <c:pt idx="9395">
                  <c:v>20554</c:v>
                </c:pt>
                <c:pt idx="9396">
                  <c:v>20555</c:v>
                </c:pt>
                <c:pt idx="9397">
                  <c:v>20556</c:v>
                </c:pt>
                <c:pt idx="9398">
                  <c:v>20557</c:v>
                </c:pt>
                <c:pt idx="9399">
                  <c:v>20558</c:v>
                </c:pt>
                <c:pt idx="9400">
                  <c:v>20559</c:v>
                </c:pt>
                <c:pt idx="9401">
                  <c:v>20560</c:v>
                </c:pt>
                <c:pt idx="9402">
                  <c:v>20561</c:v>
                </c:pt>
                <c:pt idx="9403">
                  <c:v>20562</c:v>
                </c:pt>
                <c:pt idx="9404">
                  <c:v>20563</c:v>
                </c:pt>
                <c:pt idx="9405">
                  <c:v>20564</c:v>
                </c:pt>
                <c:pt idx="9406">
                  <c:v>20565</c:v>
                </c:pt>
                <c:pt idx="9407">
                  <c:v>20566</c:v>
                </c:pt>
                <c:pt idx="9408">
                  <c:v>20567</c:v>
                </c:pt>
                <c:pt idx="9409">
                  <c:v>20568</c:v>
                </c:pt>
                <c:pt idx="9410">
                  <c:v>20569</c:v>
                </c:pt>
                <c:pt idx="9411">
                  <c:v>20570</c:v>
                </c:pt>
                <c:pt idx="9412">
                  <c:v>20571</c:v>
                </c:pt>
                <c:pt idx="9413">
                  <c:v>20572</c:v>
                </c:pt>
                <c:pt idx="9414">
                  <c:v>20573</c:v>
                </c:pt>
                <c:pt idx="9415">
                  <c:v>20574</c:v>
                </c:pt>
                <c:pt idx="9416">
                  <c:v>20575</c:v>
                </c:pt>
                <c:pt idx="9417">
                  <c:v>20576</c:v>
                </c:pt>
                <c:pt idx="9418">
                  <c:v>20577</c:v>
                </c:pt>
                <c:pt idx="9419">
                  <c:v>20578</c:v>
                </c:pt>
                <c:pt idx="9420">
                  <c:v>20579</c:v>
                </c:pt>
                <c:pt idx="9421">
                  <c:v>20580</c:v>
                </c:pt>
                <c:pt idx="9422">
                  <c:v>20581</c:v>
                </c:pt>
                <c:pt idx="9423">
                  <c:v>20582</c:v>
                </c:pt>
                <c:pt idx="9424">
                  <c:v>20583</c:v>
                </c:pt>
                <c:pt idx="9425">
                  <c:v>20584</c:v>
                </c:pt>
                <c:pt idx="9426">
                  <c:v>20585</c:v>
                </c:pt>
                <c:pt idx="9427">
                  <c:v>20586</c:v>
                </c:pt>
                <c:pt idx="9428">
                  <c:v>20587</c:v>
                </c:pt>
                <c:pt idx="9429">
                  <c:v>20588</c:v>
                </c:pt>
                <c:pt idx="9430">
                  <c:v>20589</c:v>
                </c:pt>
                <c:pt idx="9431">
                  <c:v>20590</c:v>
                </c:pt>
                <c:pt idx="9432">
                  <c:v>20591</c:v>
                </c:pt>
                <c:pt idx="9433">
                  <c:v>20592</c:v>
                </c:pt>
                <c:pt idx="9434">
                  <c:v>20593</c:v>
                </c:pt>
                <c:pt idx="9435">
                  <c:v>20594</c:v>
                </c:pt>
                <c:pt idx="9436">
                  <c:v>20595</c:v>
                </c:pt>
                <c:pt idx="9437">
                  <c:v>20596</c:v>
                </c:pt>
                <c:pt idx="9438">
                  <c:v>20597</c:v>
                </c:pt>
                <c:pt idx="9439">
                  <c:v>20598</c:v>
                </c:pt>
                <c:pt idx="9440">
                  <c:v>20599</c:v>
                </c:pt>
                <c:pt idx="9441">
                  <c:v>20600</c:v>
                </c:pt>
                <c:pt idx="9442">
                  <c:v>20601</c:v>
                </c:pt>
                <c:pt idx="9443">
                  <c:v>20602</c:v>
                </c:pt>
                <c:pt idx="9444">
                  <c:v>20603</c:v>
                </c:pt>
                <c:pt idx="9445">
                  <c:v>20604</c:v>
                </c:pt>
                <c:pt idx="9446">
                  <c:v>20605</c:v>
                </c:pt>
                <c:pt idx="9447">
                  <c:v>20606</c:v>
                </c:pt>
                <c:pt idx="9448">
                  <c:v>20607</c:v>
                </c:pt>
                <c:pt idx="9449">
                  <c:v>20608</c:v>
                </c:pt>
                <c:pt idx="9450">
                  <c:v>20609</c:v>
                </c:pt>
                <c:pt idx="9451">
                  <c:v>20610</c:v>
                </c:pt>
                <c:pt idx="9452">
                  <c:v>20611</c:v>
                </c:pt>
                <c:pt idx="9453">
                  <c:v>20612</c:v>
                </c:pt>
                <c:pt idx="9454">
                  <c:v>20613</c:v>
                </c:pt>
                <c:pt idx="9455">
                  <c:v>20614</c:v>
                </c:pt>
                <c:pt idx="9456">
                  <c:v>20615</c:v>
                </c:pt>
                <c:pt idx="9457">
                  <c:v>20616</c:v>
                </c:pt>
                <c:pt idx="9458">
                  <c:v>20617</c:v>
                </c:pt>
                <c:pt idx="9459">
                  <c:v>20618</c:v>
                </c:pt>
                <c:pt idx="9460">
                  <c:v>20619</c:v>
                </c:pt>
                <c:pt idx="9461">
                  <c:v>20620</c:v>
                </c:pt>
                <c:pt idx="9462">
                  <c:v>20621</c:v>
                </c:pt>
                <c:pt idx="9463">
                  <c:v>20622</c:v>
                </c:pt>
                <c:pt idx="9464">
                  <c:v>20623</c:v>
                </c:pt>
                <c:pt idx="9465">
                  <c:v>20624</c:v>
                </c:pt>
                <c:pt idx="9466">
                  <c:v>20625</c:v>
                </c:pt>
                <c:pt idx="9467">
                  <c:v>20626</c:v>
                </c:pt>
                <c:pt idx="9468">
                  <c:v>20627</c:v>
                </c:pt>
                <c:pt idx="9469">
                  <c:v>20628</c:v>
                </c:pt>
                <c:pt idx="9470">
                  <c:v>20629</c:v>
                </c:pt>
                <c:pt idx="9471">
                  <c:v>20630</c:v>
                </c:pt>
                <c:pt idx="9472">
                  <c:v>20631</c:v>
                </c:pt>
                <c:pt idx="9473">
                  <c:v>20632</c:v>
                </c:pt>
                <c:pt idx="9474">
                  <c:v>20633</c:v>
                </c:pt>
                <c:pt idx="9475">
                  <c:v>20634</c:v>
                </c:pt>
                <c:pt idx="9476">
                  <c:v>20635</c:v>
                </c:pt>
                <c:pt idx="9477">
                  <c:v>20636</c:v>
                </c:pt>
                <c:pt idx="9478">
                  <c:v>20637</c:v>
                </c:pt>
                <c:pt idx="9479">
                  <c:v>20638</c:v>
                </c:pt>
                <c:pt idx="9480">
                  <c:v>20639</c:v>
                </c:pt>
                <c:pt idx="9481">
                  <c:v>20640</c:v>
                </c:pt>
                <c:pt idx="9482">
                  <c:v>20641</c:v>
                </c:pt>
                <c:pt idx="9483">
                  <c:v>20642</c:v>
                </c:pt>
                <c:pt idx="9484">
                  <c:v>20643</c:v>
                </c:pt>
                <c:pt idx="9485">
                  <c:v>20644</c:v>
                </c:pt>
                <c:pt idx="9486">
                  <c:v>20645</c:v>
                </c:pt>
                <c:pt idx="9487">
                  <c:v>20646</c:v>
                </c:pt>
                <c:pt idx="9488">
                  <c:v>20647</c:v>
                </c:pt>
                <c:pt idx="9489">
                  <c:v>20648</c:v>
                </c:pt>
                <c:pt idx="9490">
                  <c:v>20649</c:v>
                </c:pt>
                <c:pt idx="9491">
                  <c:v>20650</c:v>
                </c:pt>
                <c:pt idx="9492">
                  <c:v>20651</c:v>
                </c:pt>
                <c:pt idx="9493">
                  <c:v>20652</c:v>
                </c:pt>
                <c:pt idx="9494">
                  <c:v>20653</c:v>
                </c:pt>
                <c:pt idx="9495">
                  <c:v>20654</c:v>
                </c:pt>
                <c:pt idx="9496">
                  <c:v>20655</c:v>
                </c:pt>
                <c:pt idx="9497">
                  <c:v>20656</c:v>
                </c:pt>
                <c:pt idx="9498">
                  <c:v>20657</c:v>
                </c:pt>
                <c:pt idx="9499">
                  <c:v>20658</c:v>
                </c:pt>
                <c:pt idx="9500">
                  <c:v>20659</c:v>
                </c:pt>
                <c:pt idx="9501">
                  <c:v>20660</c:v>
                </c:pt>
                <c:pt idx="9502">
                  <c:v>20661</c:v>
                </c:pt>
                <c:pt idx="9503">
                  <c:v>20662</c:v>
                </c:pt>
                <c:pt idx="9504">
                  <c:v>20663</c:v>
                </c:pt>
                <c:pt idx="9505">
                  <c:v>20664</c:v>
                </c:pt>
                <c:pt idx="9506">
                  <c:v>20665</c:v>
                </c:pt>
                <c:pt idx="9507">
                  <c:v>20666</c:v>
                </c:pt>
                <c:pt idx="9508">
                  <c:v>20667</c:v>
                </c:pt>
                <c:pt idx="9509">
                  <c:v>20668</c:v>
                </c:pt>
                <c:pt idx="9510">
                  <c:v>20669</c:v>
                </c:pt>
                <c:pt idx="9511">
                  <c:v>20670</c:v>
                </c:pt>
                <c:pt idx="9512">
                  <c:v>20671</c:v>
                </c:pt>
                <c:pt idx="9513">
                  <c:v>20672</c:v>
                </c:pt>
                <c:pt idx="9514">
                  <c:v>20673</c:v>
                </c:pt>
                <c:pt idx="9515">
                  <c:v>20674</c:v>
                </c:pt>
                <c:pt idx="9516">
                  <c:v>20675</c:v>
                </c:pt>
                <c:pt idx="9517">
                  <c:v>20676</c:v>
                </c:pt>
                <c:pt idx="9518">
                  <c:v>20677</c:v>
                </c:pt>
                <c:pt idx="9519">
                  <c:v>20678</c:v>
                </c:pt>
                <c:pt idx="9520">
                  <c:v>20679</c:v>
                </c:pt>
                <c:pt idx="9521">
                  <c:v>20680</c:v>
                </c:pt>
                <c:pt idx="9522">
                  <c:v>20681</c:v>
                </c:pt>
                <c:pt idx="9523">
                  <c:v>20682</c:v>
                </c:pt>
                <c:pt idx="9524">
                  <c:v>20683</c:v>
                </c:pt>
                <c:pt idx="9525">
                  <c:v>20684</c:v>
                </c:pt>
                <c:pt idx="9526">
                  <c:v>20685</c:v>
                </c:pt>
                <c:pt idx="9527">
                  <c:v>20686</c:v>
                </c:pt>
                <c:pt idx="9528">
                  <c:v>20687</c:v>
                </c:pt>
                <c:pt idx="9529">
                  <c:v>20688</c:v>
                </c:pt>
                <c:pt idx="9530">
                  <c:v>20689</c:v>
                </c:pt>
                <c:pt idx="9531">
                  <c:v>20690</c:v>
                </c:pt>
                <c:pt idx="9532">
                  <c:v>20691</c:v>
                </c:pt>
                <c:pt idx="9533">
                  <c:v>20692</c:v>
                </c:pt>
                <c:pt idx="9534">
                  <c:v>20693</c:v>
                </c:pt>
                <c:pt idx="9535">
                  <c:v>20694</c:v>
                </c:pt>
                <c:pt idx="9536">
                  <c:v>20695</c:v>
                </c:pt>
                <c:pt idx="9537">
                  <c:v>20696</c:v>
                </c:pt>
                <c:pt idx="9538">
                  <c:v>20697</c:v>
                </c:pt>
                <c:pt idx="9539">
                  <c:v>20698</c:v>
                </c:pt>
                <c:pt idx="9540">
                  <c:v>20699</c:v>
                </c:pt>
                <c:pt idx="9541">
                  <c:v>20700</c:v>
                </c:pt>
                <c:pt idx="9542">
                  <c:v>20701</c:v>
                </c:pt>
                <c:pt idx="9543">
                  <c:v>20702</c:v>
                </c:pt>
                <c:pt idx="9544">
                  <c:v>20703</c:v>
                </c:pt>
                <c:pt idx="9545">
                  <c:v>20704</c:v>
                </c:pt>
                <c:pt idx="9546">
                  <c:v>20705</c:v>
                </c:pt>
                <c:pt idx="9547">
                  <c:v>20706</c:v>
                </c:pt>
                <c:pt idx="9548">
                  <c:v>20707</c:v>
                </c:pt>
                <c:pt idx="9549">
                  <c:v>20708</c:v>
                </c:pt>
                <c:pt idx="9550">
                  <c:v>20709</c:v>
                </c:pt>
                <c:pt idx="9551">
                  <c:v>20710</c:v>
                </c:pt>
                <c:pt idx="9552">
                  <c:v>20711</c:v>
                </c:pt>
                <c:pt idx="9553">
                  <c:v>20712</c:v>
                </c:pt>
                <c:pt idx="9554">
                  <c:v>20713</c:v>
                </c:pt>
                <c:pt idx="9555">
                  <c:v>20714</c:v>
                </c:pt>
                <c:pt idx="9556">
                  <c:v>20715</c:v>
                </c:pt>
                <c:pt idx="9557">
                  <c:v>20716</c:v>
                </c:pt>
                <c:pt idx="9558">
                  <c:v>20717</c:v>
                </c:pt>
                <c:pt idx="9559">
                  <c:v>20718</c:v>
                </c:pt>
                <c:pt idx="9560">
                  <c:v>20719</c:v>
                </c:pt>
                <c:pt idx="9561">
                  <c:v>20720</c:v>
                </c:pt>
                <c:pt idx="9562">
                  <c:v>20721</c:v>
                </c:pt>
                <c:pt idx="9563">
                  <c:v>20722</c:v>
                </c:pt>
                <c:pt idx="9564">
                  <c:v>20723</c:v>
                </c:pt>
                <c:pt idx="9565">
                  <c:v>20724</c:v>
                </c:pt>
                <c:pt idx="9566">
                  <c:v>20725</c:v>
                </c:pt>
                <c:pt idx="9567">
                  <c:v>20726</c:v>
                </c:pt>
                <c:pt idx="9568">
                  <c:v>20727</c:v>
                </c:pt>
                <c:pt idx="9569">
                  <c:v>20728</c:v>
                </c:pt>
                <c:pt idx="9570">
                  <c:v>20729</c:v>
                </c:pt>
                <c:pt idx="9571">
                  <c:v>20730</c:v>
                </c:pt>
                <c:pt idx="9572">
                  <c:v>20731</c:v>
                </c:pt>
                <c:pt idx="9573">
                  <c:v>20732</c:v>
                </c:pt>
                <c:pt idx="9574">
                  <c:v>20733</c:v>
                </c:pt>
                <c:pt idx="9575">
                  <c:v>20734</c:v>
                </c:pt>
                <c:pt idx="9576">
                  <c:v>20735</c:v>
                </c:pt>
                <c:pt idx="9577">
                  <c:v>20736</c:v>
                </c:pt>
                <c:pt idx="9578">
                  <c:v>20737</c:v>
                </c:pt>
                <c:pt idx="9579">
                  <c:v>20738</c:v>
                </c:pt>
                <c:pt idx="9580">
                  <c:v>20739</c:v>
                </c:pt>
                <c:pt idx="9581">
                  <c:v>20740</c:v>
                </c:pt>
                <c:pt idx="9582">
                  <c:v>20741</c:v>
                </c:pt>
                <c:pt idx="9583">
                  <c:v>20742</c:v>
                </c:pt>
                <c:pt idx="9584">
                  <c:v>20743</c:v>
                </c:pt>
                <c:pt idx="9585">
                  <c:v>20744</c:v>
                </c:pt>
                <c:pt idx="9586">
                  <c:v>20745</c:v>
                </c:pt>
                <c:pt idx="9587">
                  <c:v>20746</c:v>
                </c:pt>
                <c:pt idx="9588">
                  <c:v>20747</c:v>
                </c:pt>
                <c:pt idx="9589">
                  <c:v>20748</c:v>
                </c:pt>
                <c:pt idx="9590">
                  <c:v>20749</c:v>
                </c:pt>
                <c:pt idx="9591">
                  <c:v>20750</c:v>
                </c:pt>
                <c:pt idx="9592">
                  <c:v>20751</c:v>
                </c:pt>
                <c:pt idx="9593">
                  <c:v>20752</c:v>
                </c:pt>
                <c:pt idx="9594">
                  <c:v>20753</c:v>
                </c:pt>
                <c:pt idx="9595">
                  <c:v>20754</c:v>
                </c:pt>
                <c:pt idx="9596">
                  <c:v>20755</c:v>
                </c:pt>
                <c:pt idx="9597">
                  <c:v>20756</c:v>
                </c:pt>
                <c:pt idx="9598">
                  <c:v>20757</c:v>
                </c:pt>
                <c:pt idx="9599">
                  <c:v>20758</c:v>
                </c:pt>
                <c:pt idx="9600">
                  <c:v>20759</c:v>
                </c:pt>
                <c:pt idx="9601">
                  <c:v>20760</c:v>
                </c:pt>
                <c:pt idx="9602">
                  <c:v>20761</c:v>
                </c:pt>
                <c:pt idx="9603">
                  <c:v>20762</c:v>
                </c:pt>
                <c:pt idx="9604">
                  <c:v>20763</c:v>
                </c:pt>
                <c:pt idx="9605">
                  <c:v>20764</c:v>
                </c:pt>
                <c:pt idx="9606">
                  <c:v>20765</c:v>
                </c:pt>
                <c:pt idx="9607">
                  <c:v>20766</c:v>
                </c:pt>
                <c:pt idx="9608">
                  <c:v>20767</c:v>
                </c:pt>
                <c:pt idx="9609">
                  <c:v>20768</c:v>
                </c:pt>
                <c:pt idx="9610">
                  <c:v>20769</c:v>
                </c:pt>
                <c:pt idx="9611">
                  <c:v>20770</c:v>
                </c:pt>
                <c:pt idx="9612">
                  <c:v>20771</c:v>
                </c:pt>
                <c:pt idx="9613">
                  <c:v>20772</c:v>
                </c:pt>
                <c:pt idx="9614">
                  <c:v>20773</c:v>
                </c:pt>
                <c:pt idx="9615">
                  <c:v>20774</c:v>
                </c:pt>
                <c:pt idx="9616">
                  <c:v>20775</c:v>
                </c:pt>
                <c:pt idx="9617">
                  <c:v>20776</c:v>
                </c:pt>
                <c:pt idx="9618">
                  <c:v>20777</c:v>
                </c:pt>
                <c:pt idx="9619">
                  <c:v>20778</c:v>
                </c:pt>
                <c:pt idx="9620">
                  <c:v>20779</c:v>
                </c:pt>
                <c:pt idx="9621">
                  <c:v>20780</c:v>
                </c:pt>
                <c:pt idx="9622">
                  <c:v>20781</c:v>
                </c:pt>
                <c:pt idx="9623">
                  <c:v>20782</c:v>
                </c:pt>
                <c:pt idx="9624">
                  <c:v>20783</c:v>
                </c:pt>
                <c:pt idx="9625">
                  <c:v>20784</c:v>
                </c:pt>
                <c:pt idx="9626">
                  <c:v>20785</c:v>
                </c:pt>
                <c:pt idx="9627">
                  <c:v>20786</c:v>
                </c:pt>
                <c:pt idx="9628">
                  <c:v>20787</c:v>
                </c:pt>
                <c:pt idx="9629">
                  <c:v>20788</c:v>
                </c:pt>
                <c:pt idx="9630">
                  <c:v>20789</c:v>
                </c:pt>
                <c:pt idx="9631">
                  <c:v>20790</c:v>
                </c:pt>
                <c:pt idx="9632">
                  <c:v>20791</c:v>
                </c:pt>
                <c:pt idx="9633">
                  <c:v>20792</c:v>
                </c:pt>
                <c:pt idx="9634">
                  <c:v>20793</c:v>
                </c:pt>
                <c:pt idx="9635">
                  <c:v>20794</c:v>
                </c:pt>
                <c:pt idx="9636">
                  <c:v>20795</c:v>
                </c:pt>
                <c:pt idx="9637">
                  <c:v>20796</c:v>
                </c:pt>
                <c:pt idx="9638">
                  <c:v>20797</c:v>
                </c:pt>
                <c:pt idx="9639">
                  <c:v>20798</c:v>
                </c:pt>
                <c:pt idx="9640">
                  <c:v>20799</c:v>
                </c:pt>
                <c:pt idx="9641">
                  <c:v>20800</c:v>
                </c:pt>
                <c:pt idx="9642">
                  <c:v>20801</c:v>
                </c:pt>
                <c:pt idx="9643">
                  <c:v>20802</c:v>
                </c:pt>
                <c:pt idx="9644">
                  <c:v>20803</c:v>
                </c:pt>
                <c:pt idx="9645">
                  <c:v>20804</c:v>
                </c:pt>
                <c:pt idx="9646">
                  <c:v>20805</c:v>
                </c:pt>
                <c:pt idx="9647">
                  <c:v>20806</c:v>
                </c:pt>
                <c:pt idx="9648">
                  <c:v>20807</c:v>
                </c:pt>
                <c:pt idx="9649">
                  <c:v>20808</c:v>
                </c:pt>
                <c:pt idx="9650">
                  <c:v>20809</c:v>
                </c:pt>
                <c:pt idx="9651">
                  <c:v>20810</c:v>
                </c:pt>
                <c:pt idx="9652">
                  <c:v>20811</c:v>
                </c:pt>
                <c:pt idx="9653">
                  <c:v>20812</c:v>
                </c:pt>
                <c:pt idx="9654">
                  <c:v>20813</c:v>
                </c:pt>
                <c:pt idx="9655">
                  <c:v>20814</c:v>
                </c:pt>
                <c:pt idx="9656">
                  <c:v>20815</c:v>
                </c:pt>
                <c:pt idx="9657">
                  <c:v>20816</c:v>
                </c:pt>
                <c:pt idx="9658">
                  <c:v>20817</c:v>
                </c:pt>
                <c:pt idx="9659">
                  <c:v>20818</c:v>
                </c:pt>
                <c:pt idx="9660">
                  <c:v>20819</c:v>
                </c:pt>
                <c:pt idx="9661">
                  <c:v>20820</c:v>
                </c:pt>
                <c:pt idx="9662">
                  <c:v>20821</c:v>
                </c:pt>
                <c:pt idx="9663">
                  <c:v>20822</c:v>
                </c:pt>
                <c:pt idx="9664">
                  <c:v>20823</c:v>
                </c:pt>
                <c:pt idx="9665">
                  <c:v>20824</c:v>
                </c:pt>
                <c:pt idx="9666">
                  <c:v>20825</c:v>
                </c:pt>
                <c:pt idx="9667">
                  <c:v>20826</c:v>
                </c:pt>
                <c:pt idx="9668">
                  <c:v>20827</c:v>
                </c:pt>
                <c:pt idx="9669">
                  <c:v>20828</c:v>
                </c:pt>
                <c:pt idx="9670">
                  <c:v>20829</c:v>
                </c:pt>
                <c:pt idx="9671">
                  <c:v>20830</c:v>
                </c:pt>
                <c:pt idx="9672">
                  <c:v>20831</c:v>
                </c:pt>
                <c:pt idx="9673">
                  <c:v>20832</c:v>
                </c:pt>
                <c:pt idx="9674">
                  <c:v>20833</c:v>
                </c:pt>
                <c:pt idx="9675">
                  <c:v>20834</c:v>
                </c:pt>
                <c:pt idx="9676">
                  <c:v>20835</c:v>
                </c:pt>
                <c:pt idx="9677">
                  <c:v>20836</c:v>
                </c:pt>
                <c:pt idx="9678">
                  <c:v>20837</c:v>
                </c:pt>
                <c:pt idx="9679">
                  <c:v>20838</c:v>
                </c:pt>
                <c:pt idx="9680">
                  <c:v>20839</c:v>
                </c:pt>
                <c:pt idx="9681">
                  <c:v>20840</c:v>
                </c:pt>
                <c:pt idx="9682">
                  <c:v>20841</c:v>
                </c:pt>
                <c:pt idx="9683">
                  <c:v>20842</c:v>
                </c:pt>
                <c:pt idx="9684">
                  <c:v>20843</c:v>
                </c:pt>
                <c:pt idx="9685">
                  <c:v>20844</c:v>
                </c:pt>
                <c:pt idx="9686">
                  <c:v>20845</c:v>
                </c:pt>
                <c:pt idx="9687">
                  <c:v>20846</c:v>
                </c:pt>
                <c:pt idx="9688">
                  <c:v>20847</c:v>
                </c:pt>
                <c:pt idx="9689">
                  <c:v>20848</c:v>
                </c:pt>
                <c:pt idx="9690">
                  <c:v>20849</c:v>
                </c:pt>
                <c:pt idx="9691">
                  <c:v>20850</c:v>
                </c:pt>
                <c:pt idx="9692">
                  <c:v>20851</c:v>
                </c:pt>
                <c:pt idx="9693">
                  <c:v>20852</c:v>
                </c:pt>
                <c:pt idx="9694">
                  <c:v>20853</c:v>
                </c:pt>
                <c:pt idx="9695">
                  <c:v>20854</c:v>
                </c:pt>
                <c:pt idx="9696">
                  <c:v>20855</c:v>
                </c:pt>
                <c:pt idx="9697">
                  <c:v>20856</c:v>
                </c:pt>
                <c:pt idx="9698">
                  <c:v>20857</c:v>
                </c:pt>
                <c:pt idx="9699">
                  <c:v>20858</c:v>
                </c:pt>
                <c:pt idx="9700">
                  <c:v>20859</c:v>
                </c:pt>
                <c:pt idx="9701">
                  <c:v>20860</c:v>
                </c:pt>
                <c:pt idx="9702">
                  <c:v>20861</c:v>
                </c:pt>
                <c:pt idx="9703">
                  <c:v>20862</c:v>
                </c:pt>
                <c:pt idx="9704">
                  <c:v>20863</c:v>
                </c:pt>
                <c:pt idx="9705">
                  <c:v>20864</c:v>
                </c:pt>
                <c:pt idx="9706">
                  <c:v>20865</c:v>
                </c:pt>
                <c:pt idx="9707">
                  <c:v>20866</c:v>
                </c:pt>
                <c:pt idx="9708">
                  <c:v>20867</c:v>
                </c:pt>
                <c:pt idx="9709">
                  <c:v>20868</c:v>
                </c:pt>
                <c:pt idx="9710">
                  <c:v>20869</c:v>
                </c:pt>
                <c:pt idx="9711">
                  <c:v>20870</c:v>
                </c:pt>
                <c:pt idx="9712">
                  <c:v>20871</c:v>
                </c:pt>
                <c:pt idx="9713">
                  <c:v>20872</c:v>
                </c:pt>
                <c:pt idx="9714">
                  <c:v>20873</c:v>
                </c:pt>
                <c:pt idx="9715">
                  <c:v>20874</c:v>
                </c:pt>
                <c:pt idx="9716">
                  <c:v>20875</c:v>
                </c:pt>
                <c:pt idx="9717">
                  <c:v>20876</c:v>
                </c:pt>
                <c:pt idx="9718">
                  <c:v>20877</c:v>
                </c:pt>
                <c:pt idx="9719">
                  <c:v>20878</c:v>
                </c:pt>
                <c:pt idx="9720">
                  <c:v>20879</c:v>
                </c:pt>
                <c:pt idx="9721">
                  <c:v>20880</c:v>
                </c:pt>
                <c:pt idx="9722">
                  <c:v>20881</c:v>
                </c:pt>
                <c:pt idx="9723">
                  <c:v>20882</c:v>
                </c:pt>
                <c:pt idx="9724">
                  <c:v>20883</c:v>
                </c:pt>
                <c:pt idx="9725">
                  <c:v>20884</c:v>
                </c:pt>
                <c:pt idx="9726">
                  <c:v>20885</c:v>
                </c:pt>
                <c:pt idx="9727">
                  <c:v>20886</c:v>
                </c:pt>
                <c:pt idx="9728">
                  <c:v>20887</c:v>
                </c:pt>
                <c:pt idx="9729">
                  <c:v>20888</c:v>
                </c:pt>
                <c:pt idx="9730">
                  <c:v>20889</c:v>
                </c:pt>
                <c:pt idx="9731">
                  <c:v>20890</c:v>
                </c:pt>
                <c:pt idx="9732">
                  <c:v>20891</c:v>
                </c:pt>
                <c:pt idx="9733">
                  <c:v>20892</c:v>
                </c:pt>
                <c:pt idx="9734">
                  <c:v>20893</c:v>
                </c:pt>
                <c:pt idx="9735">
                  <c:v>20894</c:v>
                </c:pt>
                <c:pt idx="9736">
                  <c:v>20895</c:v>
                </c:pt>
                <c:pt idx="9737">
                  <c:v>20896</c:v>
                </c:pt>
                <c:pt idx="9738">
                  <c:v>20897</c:v>
                </c:pt>
                <c:pt idx="9739">
                  <c:v>20898</c:v>
                </c:pt>
                <c:pt idx="9740">
                  <c:v>20899</c:v>
                </c:pt>
                <c:pt idx="9741">
                  <c:v>20900</c:v>
                </c:pt>
                <c:pt idx="9742">
                  <c:v>20901</c:v>
                </c:pt>
                <c:pt idx="9743">
                  <c:v>20902</c:v>
                </c:pt>
                <c:pt idx="9744">
                  <c:v>20903</c:v>
                </c:pt>
                <c:pt idx="9745">
                  <c:v>20904</c:v>
                </c:pt>
                <c:pt idx="9746">
                  <c:v>20905</c:v>
                </c:pt>
                <c:pt idx="9747">
                  <c:v>20906</c:v>
                </c:pt>
                <c:pt idx="9748">
                  <c:v>20907</c:v>
                </c:pt>
                <c:pt idx="9749">
                  <c:v>20908</c:v>
                </c:pt>
                <c:pt idx="9750">
                  <c:v>20909</c:v>
                </c:pt>
                <c:pt idx="9751">
                  <c:v>20910</c:v>
                </c:pt>
                <c:pt idx="9752">
                  <c:v>20911</c:v>
                </c:pt>
                <c:pt idx="9753">
                  <c:v>20912</c:v>
                </c:pt>
                <c:pt idx="9754">
                  <c:v>20913</c:v>
                </c:pt>
                <c:pt idx="9755">
                  <c:v>20914</c:v>
                </c:pt>
                <c:pt idx="9756">
                  <c:v>20915</c:v>
                </c:pt>
                <c:pt idx="9757">
                  <c:v>20916</c:v>
                </c:pt>
                <c:pt idx="9758">
                  <c:v>20917</c:v>
                </c:pt>
                <c:pt idx="9759">
                  <c:v>20918</c:v>
                </c:pt>
                <c:pt idx="9760">
                  <c:v>20919</c:v>
                </c:pt>
                <c:pt idx="9761">
                  <c:v>20920</c:v>
                </c:pt>
                <c:pt idx="9762">
                  <c:v>20921</c:v>
                </c:pt>
                <c:pt idx="9763">
                  <c:v>20922</c:v>
                </c:pt>
                <c:pt idx="9764">
                  <c:v>20923</c:v>
                </c:pt>
                <c:pt idx="9765">
                  <c:v>20924</c:v>
                </c:pt>
                <c:pt idx="9766">
                  <c:v>20925</c:v>
                </c:pt>
                <c:pt idx="9767">
                  <c:v>20926</c:v>
                </c:pt>
                <c:pt idx="9768">
                  <c:v>20927</c:v>
                </c:pt>
                <c:pt idx="9769">
                  <c:v>20928</c:v>
                </c:pt>
                <c:pt idx="9770">
                  <c:v>20929</c:v>
                </c:pt>
                <c:pt idx="9771">
                  <c:v>20930</c:v>
                </c:pt>
                <c:pt idx="9772">
                  <c:v>20931</c:v>
                </c:pt>
                <c:pt idx="9773">
                  <c:v>20932</c:v>
                </c:pt>
                <c:pt idx="9774">
                  <c:v>20933</c:v>
                </c:pt>
                <c:pt idx="9775">
                  <c:v>20934</c:v>
                </c:pt>
                <c:pt idx="9776">
                  <c:v>20935</c:v>
                </c:pt>
                <c:pt idx="9777">
                  <c:v>20936</c:v>
                </c:pt>
                <c:pt idx="9778">
                  <c:v>20937</c:v>
                </c:pt>
                <c:pt idx="9779">
                  <c:v>20938</c:v>
                </c:pt>
                <c:pt idx="9780">
                  <c:v>20939</c:v>
                </c:pt>
                <c:pt idx="9781">
                  <c:v>20940</c:v>
                </c:pt>
                <c:pt idx="9782">
                  <c:v>20941</c:v>
                </c:pt>
                <c:pt idx="9783">
                  <c:v>20942</c:v>
                </c:pt>
                <c:pt idx="9784">
                  <c:v>20943</c:v>
                </c:pt>
                <c:pt idx="9785">
                  <c:v>20944</c:v>
                </c:pt>
                <c:pt idx="9786">
                  <c:v>20945</c:v>
                </c:pt>
                <c:pt idx="9787">
                  <c:v>20946</c:v>
                </c:pt>
                <c:pt idx="9788">
                  <c:v>20947</c:v>
                </c:pt>
                <c:pt idx="9789">
                  <c:v>20948</c:v>
                </c:pt>
                <c:pt idx="9790">
                  <c:v>20949</c:v>
                </c:pt>
                <c:pt idx="9791">
                  <c:v>20950</c:v>
                </c:pt>
                <c:pt idx="9792">
                  <c:v>20951</c:v>
                </c:pt>
                <c:pt idx="9793">
                  <c:v>20952</c:v>
                </c:pt>
                <c:pt idx="9794">
                  <c:v>20953</c:v>
                </c:pt>
                <c:pt idx="9795">
                  <c:v>20954</c:v>
                </c:pt>
                <c:pt idx="9796">
                  <c:v>20955</c:v>
                </c:pt>
                <c:pt idx="9797">
                  <c:v>20956</c:v>
                </c:pt>
                <c:pt idx="9798">
                  <c:v>20957</c:v>
                </c:pt>
                <c:pt idx="9799">
                  <c:v>20958</c:v>
                </c:pt>
                <c:pt idx="9800">
                  <c:v>20959</c:v>
                </c:pt>
                <c:pt idx="9801">
                  <c:v>20960</c:v>
                </c:pt>
                <c:pt idx="9802">
                  <c:v>20961</c:v>
                </c:pt>
                <c:pt idx="9803">
                  <c:v>20962</c:v>
                </c:pt>
                <c:pt idx="9804">
                  <c:v>20963</c:v>
                </c:pt>
                <c:pt idx="9805">
                  <c:v>20964</c:v>
                </c:pt>
                <c:pt idx="9806">
                  <c:v>20965</c:v>
                </c:pt>
                <c:pt idx="9807">
                  <c:v>20966</c:v>
                </c:pt>
                <c:pt idx="9808">
                  <c:v>20967</c:v>
                </c:pt>
                <c:pt idx="9809">
                  <c:v>20968</c:v>
                </c:pt>
                <c:pt idx="9810">
                  <c:v>20969</c:v>
                </c:pt>
                <c:pt idx="9811">
                  <c:v>20970</c:v>
                </c:pt>
                <c:pt idx="9812">
                  <c:v>20971</c:v>
                </c:pt>
                <c:pt idx="9813">
                  <c:v>20972</c:v>
                </c:pt>
                <c:pt idx="9814">
                  <c:v>20973</c:v>
                </c:pt>
                <c:pt idx="9815">
                  <c:v>20974</c:v>
                </c:pt>
                <c:pt idx="9816">
                  <c:v>20975</c:v>
                </c:pt>
                <c:pt idx="9817">
                  <c:v>20976</c:v>
                </c:pt>
                <c:pt idx="9818">
                  <c:v>20977</c:v>
                </c:pt>
                <c:pt idx="9819">
                  <c:v>20978</c:v>
                </c:pt>
                <c:pt idx="9820">
                  <c:v>20979</c:v>
                </c:pt>
                <c:pt idx="9821">
                  <c:v>20980</c:v>
                </c:pt>
                <c:pt idx="9822">
                  <c:v>20981</c:v>
                </c:pt>
                <c:pt idx="9823">
                  <c:v>20982</c:v>
                </c:pt>
                <c:pt idx="9824">
                  <c:v>20983</c:v>
                </c:pt>
                <c:pt idx="9825">
                  <c:v>20984</c:v>
                </c:pt>
                <c:pt idx="9826">
                  <c:v>20985</c:v>
                </c:pt>
                <c:pt idx="9827">
                  <c:v>20986</c:v>
                </c:pt>
                <c:pt idx="9828">
                  <c:v>20987</c:v>
                </c:pt>
                <c:pt idx="9829">
                  <c:v>20988</c:v>
                </c:pt>
                <c:pt idx="9830">
                  <c:v>20989</c:v>
                </c:pt>
                <c:pt idx="9831">
                  <c:v>20990</c:v>
                </c:pt>
                <c:pt idx="9832">
                  <c:v>20991</c:v>
                </c:pt>
                <c:pt idx="9833">
                  <c:v>20992</c:v>
                </c:pt>
                <c:pt idx="9834">
                  <c:v>20993</c:v>
                </c:pt>
                <c:pt idx="9835">
                  <c:v>20994</c:v>
                </c:pt>
                <c:pt idx="9836">
                  <c:v>20995</c:v>
                </c:pt>
                <c:pt idx="9837">
                  <c:v>20996</c:v>
                </c:pt>
                <c:pt idx="9838">
                  <c:v>20997</c:v>
                </c:pt>
                <c:pt idx="9839">
                  <c:v>20998</c:v>
                </c:pt>
                <c:pt idx="9840">
                  <c:v>20999</c:v>
                </c:pt>
                <c:pt idx="9841">
                  <c:v>21000</c:v>
                </c:pt>
                <c:pt idx="9842">
                  <c:v>21001</c:v>
                </c:pt>
                <c:pt idx="9843">
                  <c:v>21002</c:v>
                </c:pt>
                <c:pt idx="9844">
                  <c:v>21003</c:v>
                </c:pt>
                <c:pt idx="9845">
                  <c:v>21004</c:v>
                </c:pt>
                <c:pt idx="9846">
                  <c:v>21005</c:v>
                </c:pt>
                <c:pt idx="9847">
                  <c:v>21006</c:v>
                </c:pt>
                <c:pt idx="9848">
                  <c:v>21007</c:v>
                </c:pt>
                <c:pt idx="9849">
                  <c:v>21008</c:v>
                </c:pt>
                <c:pt idx="9850">
                  <c:v>21009</c:v>
                </c:pt>
                <c:pt idx="9851">
                  <c:v>21010</c:v>
                </c:pt>
                <c:pt idx="9852">
                  <c:v>21011</c:v>
                </c:pt>
                <c:pt idx="9853">
                  <c:v>21012</c:v>
                </c:pt>
                <c:pt idx="9854">
                  <c:v>21013</c:v>
                </c:pt>
                <c:pt idx="9855">
                  <c:v>21014</c:v>
                </c:pt>
                <c:pt idx="9856">
                  <c:v>21015</c:v>
                </c:pt>
                <c:pt idx="9857">
                  <c:v>21016</c:v>
                </c:pt>
                <c:pt idx="9858">
                  <c:v>21017</c:v>
                </c:pt>
                <c:pt idx="9859">
                  <c:v>21018</c:v>
                </c:pt>
                <c:pt idx="9860">
                  <c:v>21019</c:v>
                </c:pt>
                <c:pt idx="9861">
                  <c:v>21020</c:v>
                </c:pt>
                <c:pt idx="9862">
                  <c:v>21021</c:v>
                </c:pt>
                <c:pt idx="9863">
                  <c:v>21022</c:v>
                </c:pt>
                <c:pt idx="9864">
                  <c:v>21023</c:v>
                </c:pt>
                <c:pt idx="9865">
                  <c:v>21024</c:v>
                </c:pt>
                <c:pt idx="9866">
                  <c:v>21025</c:v>
                </c:pt>
                <c:pt idx="9867">
                  <c:v>21026</c:v>
                </c:pt>
                <c:pt idx="9868">
                  <c:v>21027</c:v>
                </c:pt>
                <c:pt idx="9869">
                  <c:v>21028</c:v>
                </c:pt>
                <c:pt idx="9870">
                  <c:v>21029</c:v>
                </c:pt>
                <c:pt idx="9871">
                  <c:v>21030</c:v>
                </c:pt>
                <c:pt idx="9872">
                  <c:v>21031</c:v>
                </c:pt>
                <c:pt idx="9873">
                  <c:v>21032</c:v>
                </c:pt>
                <c:pt idx="9874">
                  <c:v>21033</c:v>
                </c:pt>
                <c:pt idx="9875">
                  <c:v>21034</c:v>
                </c:pt>
                <c:pt idx="9876">
                  <c:v>21035</c:v>
                </c:pt>
                <c:pt idx="9877">
                  <c:v>21036</c:v>
                </c:pt>
                <c:pt idx="9878">
                  <c:v>21037</c:v>
                </c:pt>
                <c:pt idx="9879">
                  <c:v>21038</c:v>
                </c:pt>
                <c:pt idx="9880">
                  <c:v>21039</c:v>
                </c:pt>
                <c:pt idx="9881">
                  <c:v>21040</c:v>
                </c:pt>
                <c:pt idx="9882">
                  <c:v>21041</c:v>
                </c:pt>
                <c:pt idx="9883">
                  <c:v>21042</c:v>
                </c:pt>
                <c:pt idx="9884">
                  <c:v>21043</c:v>
                </c:pt>
                <c:pt idx="9885">
                  <c:v>21044</c:v>
                </c:pt>
                <c:pt idx="9886">
                  <c:v>21045</c:v>
                </c:pt>
                <c:pt idx="9887">
                  <c:v>21046</c:v>
                </c:pt>
                <c:pt idx="9888">
                  <c:v>21047</c:v>
                </c:pt>
                <c:pt idx="9889">
                  <c:v>21048</c:v>
                </c:pt>
                <c:pt idx="9890">
                  <c:v>21049</c:v>
                </c:pt>
                <c:pt idx="9891">
                  <c:v>21050</c:v>
                </c:pt>
                <c:pt idx="9892">
                  <c:v>21051</c:v>
                </c:pt>
                <c:pt idx="9893">
                  <c:v>21052</c:v>
                </c:pt>
                <c:pt idx="9894">
                  <c:v>21053</c:v>
                </c:pt>
                <c:pt idx="9895">
                  <c:v>21054</c:v>
                </c:pt>
                <c:pt idx="9896">
                  <c:v>21055</c:v>
                </c:pt>
                <c:pt idx="9897">
                  <c:v>21056</c:v>
                </c:pt>
                <c:pt idx="9898">
                  <c:v>21057</c:v>
                </c:pt>
                <c:pt idx="9899">
                  <c:v>21058</c:v>
                </c:pt>
                <c:pt idx="9900">
                  <c:v>21059</c:v>
                </c:pt>
                <c:pt idx="9901">
                  <c:v>21060</c:v>
                </c:pt>
                <c:pt idx="9902">
                  <c:v>21061</c:v>
                </c:pt>
                <c:pt idx="9903">
                  <c:v>21062</c:v>
                </c:pt>
                <c:pt idx="9904">
                  <c:v>21063</c:v>
                </c:pt>
                <c:pt idx="9905">
                  <c:v>21064</c:v>
                </c:pt>
                <c:pt idx="9906">
                  <c:v>21065</c:v>
                </c:pt>
                <c:pt idx="9907">
                  <c:v>21066</c:v>
                </c:pt>
                <c:pt idx="9908">
                  <c:v>21067</c:v>
                </c:pt>
                <c:pt idx="9909">
                  <c:v>21068</c:v>
                </c:pt>
                <c:pt idx="9910">
                  <c:v>21069</c:v>
                </c:pt>
                <c:pt idx="9911">
                  <c:v>21070</c:v>
                </c:pt>
                <c:pt idx="9912">
                  <c:v>21071</c:v>
                </c:pt>
                <c:pt idx="9913">
                  <c:v>21072</c:v>
                </c:pt>
                <c:pt idx="9914">
                  <c:v>21073</c:v>
                </c:pt>
                <c:pt idx="9915">
                  <c:v>21074</c:v>
                </c:pt>
                <c:pt idx="9916">
                  <c:v>21075</c:v>
                </c:pt>
                <c:pt idx="9917">
                  <c:v>21076</c:v>
                </c:pt>
                <c:pt idx="9918">
                  <c:v>21077</c:v>
                </c:pt>
                <c:pt idx="9919">
                  <c:v>21078</c:v>
                </c:pt>
                <c:pt idx="9920">
                  <c:v>21079</c:v>
                </c:pt>
                <c:pt idx="9921">
                  <c:v>21080</c:v>
                </c:pt>
                <c:pt idx="9922">
                  <c:v>21081</c:v>
                </c:pt>
                <c:pt idx="9923">
                  <c:v>21082</c:v>
                </c:pt>
                <c:pt idx="9924">
                  <c:v>21083</c:v>
                </c:pt>
                <c:pt idx="9925">
                  <c:v>21084</c:v>
                </c:pt>
                <c:pt idx="9926">
                  <c:v>21085</c:v>
                </c:pt>
                <c:pt idx="9927">
                  <c:v>21086</c:v>
                </c:pt>
                <c:pt idx="9928">
                  <c:v>21087</c:v>
                </c:pt>
                <c:pt idx="9929">
                  <c:v>21088</c:v>
                </c:pt>
                <c:pt idx="9930">
                  <c:v>21089</c:v>
                </c:pt>
                <c:pt idx="9931">
                  <c:v>21090</c:v>
                </c:pt>
                <c:pt idx="9932">
                  <c:v>21091</c:v>
                </c:pt>
                <c:pt idx="9933">
                  <c:v>21092</c:v>
                </c:pt>
                <c:pt idx="9934">
                  <c:v>21093</c:v>
                </c:pt>
                <c:pt idx="9935">
                  <c:v>21094</c:v>
                </c:pt>
                <c:pt idx="9936">
                  <c:v>21095</c:v>
                </c:pt>
                <c:pt idx="9937">
                  <c:v>21096</c:v>
                </c:pt>
                <c:pt idx="9938">
                  <c:v>21097</c:v>
                </c:pt>
                <c:pt idx="9939">
                  <c:v>21098</c:v>
                </c:pt>
                <c:pt idx="9940">
                  <c:v>21099</c:v>
                </c:pt>
                <c:pt idx="9941">
                  <c:v>21100</c:v>
                </c:pt>
                <c:pt idx="9942">
                  <c:v>21101</c:v>
                </c:pt>
                <c:pt idx="9943">
                  <c:v>21102</c:v>
                </c:pt>
                <c:pt idx="9944">
                  <c:v>21103</c:v>
                </c:pt>
                <c:pt idx="9945">
                  <c:v>21104</c:v>
                </c:pt>
                <c:pt idx="9946">
                  <c:v>21105</c:v>
                </c:pt>
                <c:pt idx="9947">
                  <c:v>21106</c:v>
                </c:pt>
                <c:pt idx="9948">
                  <c:v>21107</c:v>
                </c:pt>
                <c:pt idx="9949">
                  <c:v>21108</c:v>
                </c:pt>
                <c:pt idx="9950">
                  <c:v>21109</c:v>
                </c:pt>
                <c:pt idx="9951">
                  <c:v>21110</c:v>
                </c:pt>
                <c:pt idx="9952">
                  <c:v>21111</c:v>
                </c:pt>
                <c:pt idx="9953">
                  <c:v>21112</c:v>
                </c:pt>
                <c:pt idx="9954">
                  <c:v>21113</c:v>
                </c:pt>
                <c:pt idx="9955">
                  <c:v>21114</c:v>
                </c:pt>
                <c:pt idx="9956">
                  <c:v>21115</c:v>
                </c:pt>
                <c:pt idx="9957">
                  <c:v>21116</c:v>
                </c:pt>
                <c:pt idx="9958">
                  <c:v>21117</c:v>
                </c:pt>
                <c:pt idx="9959">
                  <c:v>21118</c:v>
                </c:pt>
                <c:pt idx="9960">
                  <c:v>21119</c:v>
                </c:pt>
                <c:pt idx="9961">
                  <c:v>21120</c:v>
                </c:pt>
                <c:pt idx="9962">
                  <c:v>21121</c:v>
                </c:pt>
                <c:pt idx="9963">
                  <c:v>21122</c:v>
                </c:pt>
                <c:pt idx="9964">
                  <c:v>21123</c:v>
                </c:pt>
                <c:pt idx="9965">
                  <c:v>21124</c:v>
                </c:pt>
                <c:pt idx="9966">
                  <c:v>21125</c:v>
                </c:pt>
                <c:pt idx="9967">
                  <c:v>21126</c:v>
                </c:pt>
                <c:pt idx="9968">
                  <c:v>21127</c:v>
                </c:pt>
                <c:pt idx="9969">
                  <c:v>21128</c:v>
                </c:pt>
                <c:pt idx="9970">
                  <c:v>21129</c:v>
                </c:pt>
                <c:pt idx="9971">
                  <c:v>21130</c:v>
                </c:pt>
                <c:pt idx="9972">
                  <c:v>21131</c:v>
                </c:pt>
                <c:pt idx="9973">
                  <c:v>21132</c:v>
                </c:pt>
                <c:pt idx="9974">
                  <c:v>21133</c:v>
                </c:pt>
                <c:pt idx="9975">
                  <c:v>21134</c:v>
                </c:pt>
                <c:pt idx="9976">
                  <c:v>21135</c:v>
                </c:pt>
                <c:pt idx="9977">
                  <c:v>21136</c:v>
                </c:pt>
                <c:pt idx="9978">
                  <c:v>21137</c:v>
                </c:pt>
                <c:pt idx="9979">
                  <c:v>21138</c:v>
                </c:pt>
                <c:pt idx="9980">
                  <c:v>21139</c:v>
                </c:pt>
                <c:pt idx="9981">
                  <c:v>21140</c:v>
                </c:pt>
                <c:pt idx="9982">
                  <c:v>21141</c:v>
                </c:pt>
                <c:pt idx="9983">
                  <c:v>21142</c:v>
                </c:pt>
                <c:pt idx="9984">
                  <c:v>21143</c:v>
                </c:pt>
                <c:pt idx="9985">
                  <c:v>21144</c:v>
                </c:pt>
                <c:pt idx="9986">
                  <c:v>21145</c:v>
                </c:pt>
                <c:pt idx="9987">
                  <c:v>21146</c:v>
                </c:pt>
                <c:pt idx="9988">
                  <c:v>21147</c:v>
                </c:pt>
                <c:pt idx="9989">
                  <c:v>21148</c:v>
                </c:pt>
                <c:pt idx="9990">
                  <c:v>21149</c:v>
                </c:pt>
                <c:pt idx="9991">
                  <c:v>21150</c:v>
                </c:pt>
                <c:pt idx="9992">
                  <c:v>21151</c:v>
                </c:pt>
                <c:pt idx="9993">
                  <c:v>21152</c:v>
                </c:pt>
                <c:pt idx="9994">
                  <c:v>21153</c:v>
                </c:pt>
                <c:pt idx="9995">
                  <c:v>21154</c:v>
                </c:pt>
                <c:pt idx="9996">
                  <c:v>21155</c:v>
                </c:pt>
                <c:pt idx="9997">
                  <c:v>21156</c:v>
                </c:pt>
                <c:pt idx="9998">
                  <c:v>21157</c:v>
                </c:pt>
                <c:pt idx="9999">
                  <c:v>21158</c:v>
                </c:pt>
                <c:pt idx="10000">
                  <c:v>21159</c:v>
                </c:pt>
                <c:pt idx="10001">
                  <c:v>21160</c:v>
                </c:pt>
                <c:pt idx="10002">
                  <c:v>21161</c:v>
                </c:pt>
                <c:pt idx="10003">
                  <c:v>21162</c:v>
                </c:pt>
                <c:pt idx="10004">
                  <c:v>21163</c:v>
                </c:pt>
                <c:pt idx="10005">
                  <c:v>21164</c:v>
                </c:pt>
                <c:pt idx="10006">
                  <c:v>21165</c:v>
                </c:pt>
                <c:pt idx="10007">
                  <c:v>21166</c:v>
                </c:pt>
                <c:pt idx="10008">
                  <c:v>21167</c:v>
                </c:pt>
                <c:pt idx="10009">
                  <c:v>21168</c:v>
                </c:pt>
                <c:pt idx="10010">
                  <c:v>21169</c:v>
                </c:pt>
                <c:pt idx="10011">
                  <c:v>21170</c:v>
                </c:pt>
                <c:pt idx="10012">
                  <c:v>21171</c:v>
                </c:pt>
                <c:pt idx="10013">
                  <c:v>21172</c:v>
                </c:pt>
                <c:pt idx="10014">
                  <c:v>21173</c:v>
                </c:pt>
                <c:pt idx="10015">
                  <c:v>21174</c:v>
                </c:pt>
                <c:pt idx="10016">
                  <c:v>21175</c:v>
                </c:pt>
                <c:pt idx="10017">
                  <c:v>21176</c:v>
                </c:pt>
                <c:pt idx="10018">
                  <c:v>21177</c:v>
                </c:pt>
                <c:pt idx="10019">
                  <c:v>21178</c:v>
                </c:pt>
                <c:pt idx="10020">
                  <c:v>21179</c:v>
                </c:pt>
                <c:pt idx="10021">
                  <c:v>21180</c:v>
                </c:pt>
                <c:pt idx="10022">
                  <c:v>21181</c:v>
                </c:pt>
                <c:pt idx="10023">
                  <c:v>21182</c:v>
                </c:pt>
                <c:pt idx="10024">
                  <c:v>21183</c:v>
                </c:pt>
                <c:pt idx="10025">
                  <c:v>21184</c:v>
                </c:pt>
                <c:pt idx="10026">
                  <c:v>21185</c:v>
                </c:pt>
                <c:pt idx="10027">
                  <c:v>21186</c:v>
                </c:pt>
                <c:pt idx="10028">
                  <c:v>21187</c:v>
                </c:pt>
                <c:pt idx="10029">
                  <c:v>21188</c:v>
                </c:pt>
                <c:pt idx="10030">
                  <c:v>21189</c:v>
                </c:pt>
                <c:pt idx="10031">
                  <c:v>21190</c:v>
                </c:pt>
                <c:pt idx="10032">
                  <c:v>21191</c:v>
                </c:pt>
                <c:pt idx="10033">
                  <c:v>21192</c:v>
                </c:pt>
                <c:pt idx="10034">
                  <c:v>21193</c:v>
                </c:pt>
                <c:pt idx="10035">
                  <c:v>21194</c:v>
                </c:pt>
                <c:pt idx="10036">
                  <c:v>21195</c:v>
                </c:pt>
                <c:pt idx="10037">
                  <c:v>21196</c:v>
                </c:pt>
                <c:pt idx="10038">
                  <c:v>21197</c:v>
                </c:pt>
                <c:pt idx="10039">
                  <c:v>21198</c:v>
                </c:pt>
                <c:pt idx="10040">
                  <c:v>21199</c:v>
                </c:pt>
                <c:pt idx="10041">
                  <c:v>21200</c:v>
                </c:pt>
                <c:pt idx="10042">
                  <c:v>21201</c:v>
                </c:pt>
                <c:pt idx="10043">
                  <c:v>21202</c:v>
                </c:pt>
                <c:pt idx="10044">
                  <c:v>21203</c:v>
                </c:pt>
                <c:pt idx="10045">
                  <c:v>21204</c:v>
                </c:pt>
                <c:pt idx="10046">
                  <c:v>21205</c:v>
                </c:pt>
                <c:pt idx="10047">
                  <c:v>21206</c:v>
                </c:pt>
                <c:pt idx="10048">
                  <c:v>21207</c:v>
                </c:pt>
                <c:pt idx="10049">
                  <c:v>21208</c:v>
                </c:pt>
                <c:pt idx="10050">
                  <c:v>21209</c:v>
                </c:pt>
                <c:pt idx="10051">
                  <c:v>21210</c:v>
                </c:pt>
                <c:pt idx="10052">
                  <c:v>21211</c:v>
                </c:pt>
                <c:pt idx="10053">
                  <c:v>21212</c:v>
                </c:pt>
                <c:pt idx="10054">
                  <c:v>21213</c:v>
                </c:pt>
                <c:pt idx="10055">
                  <c:v>21214</c:v>
                </c:pt>
                <c:pt idx="10056">
                  <c:v>21215</c:v>
                </c:pt>
                <c:pt idx="10057">
                  <c:v>21216</c:v>
                </c:pt>
                <c:pt idx="10058">
                  <c:v>21217</c:v>
                </c:pt>
                <c:pt idx="10059">
                  <c:v>21218</c:v>
                </c:pt>
                <c:pt idx="10060">
                  <c:v>21219</c:v>
                </c:pt>
                <c:pt idx="10061">
                  <c:v>21220</c:v>
                </c:pt>
                <c:pt idx="10062">
                  <c:v>21221</c:v>
                </c:pt>
                <c:pt idx="10063">
                  <c:v>21222</c:v>
                </c:pt>
                <c:pt idx="10064">
                  <c:v>21223</c:v>
                </c:pt>
                <c:pt idx="10065">
                  <c:v>21224</c:v>
                </c:pt>
                <c:pt idx="10066">
                  <c:v>21225</c:v>
                </c:pt>
                <c:pt idx="10067">
                  <c:v>21226</c:v>
                </c:pt>
                <c:pt idx="10068">
                  <c:v>21227</c:v>
                </c:pt>
                <c:pt idx="10069">
                  <c:v>21228</c:v>
                </c:pt>
                <c:pt idx="10070">
                  <c:v>21229</c:v>
                </c:pt>
                <c:pt idx="10071">
                  <c:v>21230</c:v>
                </c:pt>
                <c:pt idx="10072">
                  <c:v>21231</c:v>
                </c:pt>
                <c:pt idx="10073">
                  <c:v>21232</c:v>
                </c:pt>
                <c:pt idx="10074">
                  <c:v>21233</c:v>
                </c:pt>
                <c:pt idx="10075">
                  <c:v>21234</c:v>
                </c:pt>
                <c:pt idx="10076">
                  <c:v>21235</c:v>
                </c:pt>
                <c:pt idx="10077">
                  <c:v>21236</c:v>
                </c:pt>
                <c:pt idx="10078">
                  <c:v>21237</c:v>
                </c:pt>
                <c:pt idx="10079">
                  <c:v>21238</c:v>
                </c:pt>
                <c:pt idx="10080">
                  <c:v>21239</c:v>
                </c:pt>
                <c:pt idx="10081">
                  <c:v>21240</c:v>
                </c:pt>
                <c:pt idx="10082">
                  <c:v>21241</c:v>
                </c:pt>
                <c:pt idx="10083">
                  <c:v>21242</c:v>
                </c:pt>
                <c:pt idx="10084">
                  <c:v>21243</c:v>
                </c:pt>
                <c:pt idx="10085">
                  <c:v>21244</c:v>
                </c:pt>
                <c:pt idx="10086">
                  <c:v>21245</c:v>
                </c:pt>
                <c:pt idx="10087">
                  <c:v>21246</c:v>
                </c:pt>
                <c:pt idx="10088">
                  <c:v>21247</c:v>
                </c:pt>
                <c:pt idx="10089">
                  <c:v>21248</c:v>
                </c:pt>
                <c:pt idx="10090">
                  <c:v>21249</c:v>
                </c:pt>
                <c:pt idx="10091">
                  <c:v>21250</c:v>
                </c:pt>
                <c:pt idx="10092">
                  <c:v>21251</c:v>
                </c:pt>
                <c:pt idx="10093">
                  <c:v>21252</c:v>
                </c:pt>
                <c:pt idx="10094">
                  <c:v>21253</c:v>
                </c:pt>
                <c:pt idx="10095">
                  <c:v>21254</c:v>
                </c:pt>
                <c:pt idx="10096">
                  <c:v>21255</c:v>
                </c:pt>
                <c:pt idx="10097">
                  <c:v>21256</c:v>
                </c:pt>
                <c:pt idx="10098">
                  <c:v>21257</c:v>
                </c:pt>
                <c:pt idx="10099">
                  <c:v>21258</c:v>
                </c:pt>
                <c:pt idx="10100">
                  <c:v>21259</c:v>
                </c:pt>
                <c:pt idx="10101">
                  <c:v>21260</c:v>
                </c:pt>
                <c:pt idx="10102">
                  <c:v>21261</c:v>
                </c:pt>
                <c:pt idx="10103">
                  <c:v>21262</c:v>
                </c:pt>
                <c:pt idx="10104">
                  <c:v>21263</c:v>
                </c:pt>
                <c:pt idx="10105">
                  <c:v>21264</c:v>
                </c:pt>
                <c:pt idx="10106">
                  <c:v>21265</c:v>
                </c:pt>
                <c:pt idx="10107">
                  <c:v>21266</c:v>
                </c:pt>
                <c:pt idx="10108">
                  <c:v>21267</c:v>
                </c:pt>
                <c:pt idx="10109">
                  <c:v>21268</c:v>
                </c:pt>
                <c:pt idx="10110">
                  <c:v>21269</c:v>
                </c:pt>
                <c:pt idx="10111">
                  <c:v>21270</c:v>
                </c:pt>
                <c:pt idx="10112">
                  <c:v>21271</c:v>
                </c:pt>
                <c:pt idx="10113">
                  <c:v>21272</c:v>
                </c:pt>
                <c:pt idx="10114">
                  <c:v>21273</c:v>
                </c:pt>
                <c:pt idx="10115">
                  <c:v>21274</c:v>
                </c:pt>
                <c:pt idx="10116">
                  <c:v>21275</c:v>
                </c:pt>
                <c:pt idx="10117">
                  <c:v>21276</c:v>
                </c:pt>
                <c:pt idx="10118">
                  <c:v>21277</c:v>
                </c:pt>
                <c:pt idx="10119">
                  <c:v>21278</c:v>
                </c:pt>
                <c:pt idx="10120">
                  <c:v>21279</c:v>
                </c:pt>
                <c:pt idx="10121">
                  <c:v>21280</c:v>
                </c:pt>
                <c:pt idx="10122">
                  <c:v>21281</c:v>
                </c:pt>
                <c:pt idx="10123">
                  <c:v>21282</c:v>
                </c:pt>
                <c:pt idx="10124">
                  <c:v>21283</c:v>
                </c:pt>
                <c:pt idx="10125">
                  <c:v>21284</c:v>
                </c:pt>
                <c:pt idx="10126">
                  <c:v>21285</c:v>
                </c:pt>
                <c:pt idx="10127">
                  <c:v>21286</c:v>
                </c:pt>
                <c:pt idx="10128">
                  <c:v>21287</c:v>
                </c:pt>
                <c:pt idx="10129">
                  <c:v>21288</c:v>
                </c:pt>
                <c:pt idx="10130">
                  <c:v>21289</c:v>
                </c:pt>
                <c:pt idx="10131">
                  <c:v>21290</c:v>
                </c:pt>
                <c:pt idx="10132">
                  <c:v>21291</c:v>
                </c:pt>
                <c:pt idx="10133">
                  <c:v>21292</c:v>
                </c:pt>
                <c:pt idx="10134">
                  <c:v>21293</c:v>
                </c:pt>
                <c:pt idx="10135">
                  <c:v>21294</c:v>
                </c:pt>
                <c:pt idx="10136">
                  <c:v>21295</c:v>
                </c:pt>
                <c:pt idx="10137">
                  <c:v>21296</c:v>
                </c:pt>
                <c:pt idx="10138">
                  <c:v>21297</c:v>
                </c:pt>
                <c:pt idx="10139">
                  <c:v>21298</c:v>
                </c:pt>
                <c:pt idx="10140">
                  <c:v>21299</c:v>
                </c:pt>
                <c:pt idx="10141">
                  <c:v>21300</c:v>
                </c:pt>
                <c:pt idx="10142">
                  <c:v>21301</c:v>
                </c:pt>
                <c:pt idx="10143">
                  <c:v>21302</c:v>
                </c:pt>
                <c:pt idx="10144">
                  <c:v>21303</c:v>
                </c:pt>
                <c:pt idx="10145">
                  <c:v>21304</c:v>
                </c:pt>
                <c:pt idx="10146">
                  <c:v>21305</c:v>
                </c:pt>
                <c:pt idx="10147">
                  <c:v>21306</c:v>
                </c:pt>
                <c:pt idx="10148">
                  <c:v>21307</c:v>
                </c:pt>
                <c:pt idx="10149">
                  <c:v>21308</c:v>
                </c:pt>
                <c:pt idx="10150">
                  <c:v>21309</c:v>
                </c:pt>
                <c:pt idx="10151">
                  <c:v>21310</c:v>
                </c:pt>
                <c:pt idx="10152">
                  <c:v>21311</c:v>
                </c:pt>
                <c:pt idx="10153">
                  <c:v>21312</c:v>
                </c:pt>
                <c:pt idx="10154">
                  <c:v>21313</c:v>
                </c:pt>
                <c:pt idx="10155">
                  <c:v>21314</c:v>
                </c:pt>
                <c:pt idx="10156">
                  <c:v>21315</c:v>
                </c:pt>
                <c:pt idx="10157">
                  <c:v>21316</c:v>
                </c:pt>
                <c:pt idx="10158">
                  <c:v>21317</c:v>
                </c:pt>
                <c:pt idx="10159">
                  <c:v>21318</c:v>
                </c:pt>
                <c:pt idx="10160">
                  <c:v>21319</c:v>
                </c:pt>
                <c:pt idx="10161">
                  <c:v>21320</c:v>
                </c:pt>
                <c:pt idx="10162">
                  <c:v>21321</c:v>
                </c:pt>
                <c:pt idx="10163">
                  <c:v>21322</c:v>
                </c:pt>
                <c:pt idx="10164">
                  <c:v>21323</c:v>
                </c:pt>
                <c:pt idx="10165">
                  <c:v>21324</c:v>
                </c:pt>
                <c:pt idx="10166">
                  <c:v>21325</c:v>
                </c:pt>
                <c:pt idx="10167">
                  <c:v>21326</c:v>
                </c:pt>
                <c:pt idx="10168">
                  <c:v>21327</c:v>
                </c:pt>
                <c:pt idx="10169">
                  <c:v>21328</c:v>
                </c:pt>
                <c:pt idx="10170">
                  <c:v>21329</c:v>
                </c:pt>
                <c:pt idx="10171">
                  <c:v>21330</c:v>
                </c:pt>
                <c:pt idx="10172">
                  <c:v>21331</c:v>
                </c:pt>
                <c:pt idx="10173">
                  <c:v>21332</c:v>
                </c:pt>
                <c:pt idx="10174">
                  <c:v>21333</c:v>
                </c:pt>
                <c:pt idx="10175">
                  <c:v>21334</c:v>
                </c:pt>
                <c:pt idx="10176">
                  <c:v>21335</c:v>
                </c:pt>
                <c:pt idx="10177">
                  <c:v>21336</c:v>
                </c:pt>
                <c:pt idx="10178">
                  <c:v>21337</c:v>
                </c:pt>
                <c:pt idx="10179">
                  <c:v>21338</c:v>
                </c:pt>
                <c:pt idx="10180">
                  <c:v>21339</c:v>
                </c:pt>
                <c:pt idx="10181">
                  <c:v>21340</c:v>
                </c:pt>
                <c:pt idx="10182">
                  <c:v>21341</c:v>
                </c:pt>
                <c:pt idx="10183">
                  <c:v>21342</c:v>
                </c:pt>
                <c:pt idx="10184">
                  <c:v>21343</c:v>
                </c:pt>
                <c:pt idx="10185">
                  <c:v>21344</c:v>
                </c:pt>
                <c:pt idx="10186">
                  <c:v>21345</c:v>
                </c:pt>
                <c:pt idx="10187">
                  <c:v>21346</c:v>
                </c:pt>
                <c:pt idx="10188">
                  <c:v>21347</c:v>
                </c:pt>
                <c:pt idx="10189">
                  <c:v>21348</c:v>
                </c:pt>
                <c:pt idx="10190">
                  <c:v>21349</c:v>
                </c:pt>
                <c:pt idx="10191">
                  <c:v>21350</c:v>
                </c:pt>
                <c:pt idx="10192">
                  <c:v>21351</c:v>
                </c:pt>
                <c:pt idx="10193">
                  <c:v>21352</c:v>
                </c:pt>
                <c:pt idx="10194">
                  <c:v>21353</c:v>
                </c:pt>
                <c:pt idx="10195">
                  <c:v>21354</c:v>
                </c:pt>
                <c:pt idx="10196">
                  <c:v>21355</c:v>
                </c:pt>
                <c:pt idx="10197">
                  <c:v>21356</c:v>
                </c:pt>
                <c:pt idx="10198">
                  <c:v>21357</c:v>
                </c:pt>
                <c:pt idx="10199">
                  <c:v>21358</c:v>
                </c:pt>
                <c:pt idx="10200">
                  <c:v>21359</c:v>
                </c:pt>
                <c:pt idx="10201">
                  <c:v>21360</c:v>
                </c:pt>
                <c:pt idx="10202">
                  <c:v>21361</c:v>
                </c:pt>
                <c:pt idx="10203">
                  <c:v>21362</c:v>
                </c:pt>
                <c:pt idx="10204">
                  <c:v>21363</c:v>
                </c:pt>
                <c:pt idx="10205">
                  <c:v>21364</c:v>
                </c:pt>
                <c:pt idx="10206">
                  <c:v>21365</c:v>
                </c:pt>
                <c:pt idx="10207">
                  <c:v>21366</c:v>
                </c:pt>
                <c:pt idx="10208">
                  <c:v>21367</c:v>
                </c:pt>
                <c:pt idx="10209">
                  <c:v>21368</c:v>
                </c:pt>
                <c:pt idx="10210">
                  <c:v>21369</c:v>
                </c:pt>
                <c:pt idx="10211">
                  <c:v>21370</c:v>
                </c:pt>
                <c:pt idx="10212">
                  <c:v>21371</c:v>
                </c:pt>
                <c:pt idx="10213">
                  <c:v>21372</c:v>
                </c:pt>
                <c:pt idx="10214">
                  <c:v>21373</c:v>
                </c:pt>
                <c:pt idx="10215">
                  <c:v>21374</c:v>
                </c:pt>
                <c:pt idx="10216">
                  <c:v>21375</c:v>
                </c:pt>
                <c:pt idx="10217">
                  <c:v>21376</c:v>
                </c:pt>
                <c:pt idx="10218">
                  <c:v>21377</c:v>
                </c:pt>
                <c:pt idx="10219">
                  <c:v>21378</c:v>
                </c:pt>
                <c:pt idx="10220">
                  <c:v>21379</c:v>
                </c:pt>
                <c:pt idx="10221">
                  <c:v>21380</c:v>
                </c:pt>
                <c:pt idx="10222">
                  <c:v>21381</c:v>
                </c:pt>
                <c:pt idx="10223">
                  <c:v>21382</c:v>
                </c:pt>
                <c:pt idx="10224">
                  <c:v>21383</c:v>
                </c:pt>
                <c:pt idx="10225">
                  <c:v>21384</c:v>
                </c:pt>
                <c:pt idx="10226">
                  <c:v>21385</c:v>
                </c:pt>
                <c:pt idx="10227">
                  <c:v>21386</c:v>
                </c:pt>
                <c:pt idx="10228">
                  <c:v>21387</c:v>
                </c:pt>
                <c:pt idx="10229">
                  <c:v>21388</c:v>
                </c:pt>
                <c:pt idx="10230">
                  <c:v>21389</c:v>
                </c:pt>
                <c:pt idx="10231">
                  <c:v>21390</c:v>
                </c:pt>
                <c:pt idx="10232">
                  <c:v>21391</c:v>
                </c:pt>
                <c:pt idx="10233">
                  <c:v>21392</c:v>
                </c:pt>
                <c:pt idx="10234">
                  <c:v>21393</c:v>
                </c:pt>
                <c:pt idx="10235">
                  <c:v>21394</c:v>
                </c:pt>
                <c:pt idx="10236">
                  <c:v>21395</c:v>
                </c:pt>
                <c:pt idx="10237">
                  <c:v>21396</c:v>
                </c:pt>
                <c:pt idx="10238">
                  <c:v>21397</c:v>
                </c:pt>
                <c:pt idx="10239">
                  <c:v>21398</c:v>
                </c:pt>
                <c:pt idx="10240">
                  <c:v>21399</c:v>
                </c:pt>
                <c:pt idx="10241">
                  <c:v>21400</c:v>
                </c:pt>
                <c:pt idx="10242">
                  <c:v>21401</c:v>
                </c:pt>
                <c:pt idx="10243">
                  <c:v>21402</c:v>
                </c:pt>
                <c:pt idx="10244">
                  <c:v>21403</c:v>
                </c:pt>
                <c:pt idx="10245">
                  <c:v>21404</c:v>
                </c:pt>
                <c:pt idx="10246">
                  <c:v>21405</c:v>
                </c:pt>
                <c:pt idx="10247">
                  <c:v>21406</c:v>
                </c:pt>
                <c:pt idx="10248">
                  <c:v>21407</c:v>
                </c:pt>
                <c:pt idx="10249">
                  <c:v>21408</c:v>
                </c:pt>
                <c:pt idx="10250">
                  <c:v>21409</c:v>
                </c:pt>
                <c:pt idx="10251">
                  <c:v>21410</c:v>
                </c:pt>
                <c:pt idx="10252">
                  <c:v>21411</c:v>
                </c:pt>
                <c:pt idx="10253">
                  <c:v>21412</c:v>
                </c:pt>
                <c:pt idx="10254">
                  <c:v>21413</c:v>
                </c:pt>
                <c:pt idx="10255">
                  <c:v>21414</c:v>
                </c:pt>
                <c:pt idx="10256">
                  <c:v>21415</c:v>
                </c:pt>
                <c:pt idx="10257">
                  <c:v>21416</c:v>
                </c:pt>
                <c:pt idx="10258">
                  <c:v>21417</c:v>
                </c:pt>
                <c:pt idx="10259">
                  <c:v>21418</c:v>
                </c:pt>
                <c:pt idx="10260">
                  <c:v>21419</c:v>
                </c:pt>
                <c:pt idx="10261">
                  <c:v>21420</c:v>
                </c:pt>
                <c:pt idx="10262">
                  <c:v>21421</c:v>
                </c:pt>
                <c:pt idx="10263">
                  <c:v>21422</c:v>
                </c:pt>
                <c:pt idx="10264">
                  <c:v>21423</c:v>
                </c:pt>
                <c:pt idx="10265">
                  <c:v>21424</c:v>
                </c:pt>
                <c:pt idx="10266">
                  <c:v>21425</c:v>
                </c:pt>
                <c:pt idx="10267">
                  <c:v>21426</c:v>
                </c:pt>
                <c:pt idx="10268">
                  <c:v>21427</c:v>
                </c:pt>
                <c:pt idx="10269">
                  <c:v>21428</c:v>
                </c:pt>
                <c:pt idx="10270">
                  <c:v>21429</c:v>
                </c:pt>
                <c:pt idx="10271">
                  <c:v>21430</c:v>
                </c:pt>
                <c:pt idx="10272">
                  <c:v>21431</c:v>
                </c:pt>
                <c:pt idx="10273">
                  <c:v>21432</c:v>
                </c:pt>
                <c:pt idx="10274">
                  <c:v>21433</c:v>
                </c:pt>
                <c:pt idx="10275">
                  <c:v>21434</c:v>
                </c:pt>
                <c:pt idx="10276">
                  <c:v>21435</c:v>
                </c:pt>
                <c:pt idx="10277">
                  <c:v>21436</c:v>
                </c:pt>
                <c:pt idx="10278">
                  <c:v>21437</c:v>
                </c:pt>
                <c:pt idx="10279">
                  <c:v>21438</c:v>
                </c:pt>
                <c:pt idx="10280">
                  <c:v>21439</c:v>
                </c:pt>
                <c:pt idx="10281">
                  <c:v>21440</c:v>
                </c:pt>
                <c:pt idx="10282">
                  <c:v>21441</c:v>
                </c:pt>
                <c:pt idx="10283">
                  <c:v>21442</c:v>
                </c:pt>
                <c:pt idx="10284">
                  <c:v>21443</c:v>
                </c:pt>
                <c:pt idx="10285">
                  <c:v>21444</c:v>
                </c:pt>
                <c:pt idx="10286">
                  <c:v>21445</c:v>
                </c:pt>
                <c:pt idx="10287">
                  <c:v>21446</c:v>
                </c:pt>
                <c:pt idx="10288">
                  <c:v>21447</c:v>
                </c:pt>
                <c:pt idx="10289">
                  <c:v>21448</c:v>
                </c:pt>
                <c:pt idx="10290">
                  <c:v>21449</c:v>
                </c:pt>
                <c:pt idx="10291">
                  <c:v>21450</c:v>
                </c:pt>
                <c:pt idx="10292">
                  <c:v>21451</c:v>
                </c:pt>
                <c:pt idx="10293">
                  <c:v>21452</c:v>
                </c:pt>
                <c:pt idx="10294">
                  <c:v>21453</c:v>
                </c:pt>
                <c:pt idx="10295">
                  <c:v>21454</c:v>
                </c:pt>
                <c:pt idx="10296">
                  <c:v>21455</c:v>
                </c:pt>
                <c:pt idx="10297">
                  <c:v>21456</c:v>
                </c:pt>
                <c:pt idx="10298">
                  <c:v>21457</c:v>
                </c:pt>
                <c:pt idx="10299">
                  <c:v>21458</c:v>
                </c:pt>
                <c:pt idx="10300">
                  <c:v>21459</c:v>
                </c:pt>
                <c:pt idx="10301">
                  <c:v>21460</c:v>
                </c:pt>
                <c:pt idx="10302">
                  <c:v>21461</c:v>
                </c:pt>
                <c:pt idx="10303">
                  <c:v>21462</c:v>
                </c:pt>
                <c:pt idx="10304">
                  <c:v>21463</c:v>
                </c:pt>
                <c:pt idx="10305">
                  <c:v>21464</c:v>
                </c:pt>
                <c:pt idx="10306">
                  <c:v>21465</c:v>
                </c:pt>
                <c:pt idx="10307">
                  <c:v>21466</c:v>
                </c:pt>
                <c:pt idx="10308">
                  <c:v>21467</c:v>
                </c:pt>
                <c:pt idx="10309">
                  <c:v>21468</c:v>
                </c:pt>
                <c:pt idx="10310">
                  <c:v>21469</c:v>
                </c:pt>
                <c:pt idx="10311">
                  <c:v>21470</c:v>
                </c:pt>
                <c:pt idx="10312">
                  <c:v>21471</c:v>
                </c:pt>
                <c:pt idx="10313">
                  <c:v>21472</c:v>
                </c:pt>
                <c:pt idx="10314">
                  <c:v>21473</c:v>
                </c:pt>
                <c:pt idx="10315">
                  <c:v>21474</c:v>
                </c:pt>
                <c:pt idx="10316">
                  <c:v>21475</c:v>
                </c:pt>
                <c:pt idx="10317">
                  <c:v>21476</c:v>
                </c:pt>
                <c:pt idx="10318">
                  <c:v>21477</c:v>
                </c:pt>
                <c:pt idx="10319">
                  <c:v>21478</c:v>
                </c:pt>
                <c:pt idx="10320">
                  <c:v>21479</c:v>
                </c:pt>
                <c:pt idx="10321">
                  <c:v>21480</c:v>
                </c:pt>
                <c:pt idx="10322">
                  <c:v>21481</c:v>
                </c:pt>
                <c:pt idx="10323">
                  <c:v>21482</c:v>
                </c:pt>
                <c:pt idx="10324">
                  <c:v>21483</c:v>
                </c:pt>
                <c:pt idx="10325">
                  <c:v>21484</c:v>
                </c:pt>
                <c:pt idx="10326">
                  <c:v>21485</c:v>
                </c:pt>
                <c:pt idx="10327">
                  <c:v>21486</c:v>
                </c:pt>
                <c:pt idx="10328">
                  <c:v>21487</c:v>
                </c:pt>
                <c:pt idx="10329">
                  <c:v>21488</c:v>
                </c:pt>
                <c:pt idx="10330">
                  <c:v>21489</c:v>
                </c:pt>
                <c:pt idx="10331">
                  <c:v>21490</c:v>
                </c:pt>
                <c:pt idx="10332">
                  <c:v>21491</c:v>
                </c:pt>
                <c:pt idx="10333">
                  <c:v>21492</c:v>
                </c:pt>
                <c:pt idx="10334">
                  <c:v>21493</c:v>
                </c:pt>
                <c:pt idx="10335">
                  <c:v>21494</c:v>
                </c:pt>
                <c:pt idx="10336">
                  <c:v>21495</c:v>
                </c:pt>
                <c:pt idx="10337">
                  <c:v>21496</c:v>
                </c:pt>
                <c:pt idx="10338">
                  <c:v>21497</c:v>
                </c:pt>
                <c:pt idx="10339">
                  <c:v>21498</c:v>
                </c:pt>
                <c:pt idx="10340">
                  <c:v>21499</c:v>
                </c:pt>
                <c:pt idx="10341">
                  <c:v>21500</c:v>
                </c:pt>
                <c:pt idx="10342">
                  <c:v>21501</c:v>
                </c:pt>
                <c:pt idx="10343">
                  <c:v>21502</c:v>
                </c:pt>
                <c:pt idx="10344">
                  <c:v>21503</c:v>
                </c:pt>
                <c:pt idx="10345">
                  <c:v>21504</c:v>
                </c:pt>
                <c:pt idx="10346">
                  <c:v>21505</c:v>
                </c:pt>
                <c:pt idx="10347">
                  <c:v>21506</c:v>
                </c:pt>
                <c:pt idx="10348">
                  <c:v>21507</c:v>
                </c:pt>
                <c:pt idx="10349">
                  <c:v>21508</c:v>
                </c:pt>
                <c:pt idx="10350">
                  <c:v>21509</c:v>
                </c:pt>
                <c:pt idx="10351">
                  <c:v>21510</c:v>
                </c:pt>
                <c:pt idx="10352">
                  <c:v>21511</c:v>
                </c:pt>
                <c:pt idx="10353">
                  <c:v>21512</c:v>
                </c:pt>
                <c:pt idx="10354">
                  <c:v>21513</c:v>
                </c:pt>
                <c:pt idx="10355">
                  <c:v>21514</c:v>
                </c:pt>
                <c:pt idx="10356">
                  <c:v>21515</c:v>
                </c:pt>
                <c:pt idx="10357">
                  <c:v>21516</c:v>
                </c:pt>
                <c:pt idx="10358">
                  <c:v>21517</c:v>
                </c:pt>
                <c:pt idx="10359">
                  <c:v>21518</c:v>
                </c:pt>
                <c:pt idx="10360">
                  <c:v>21519</c:v>
                </c:pt>
                <c:pt idx="10361">
                  <c:v>21520</c:v>
                </c:pt>
                <c:pt idx="10362">
                  <c:v>21521</c:v>
                </c:pt>
                <c:pt idx="10363">
                  <c:v>21522</c:v>
                </c:pt>
                <c:pt idx="10364">
                  <c:v>21523</c:v>
                </c:pt>
                <c:pt idx="10365">
                  <c:v>21524</c:v>
                </c:pt>
                <c:pt idx="10366">
                  <c:v>21525</c:v>
                </c:pt>
                <c:pt idx="10367">
                  <c:v>21526</c:v>
                </c:pt>
                <c:pt idx="10368">
                  <c:v>21527</c:v>
                </c:pt>
                <c:pt idx="10369">
                  <c:v>21528</c:v>
                </c:pt>
                <c:pt idx="10370">
                  <c:v>21529</c:v>
                </c:pt>
                <c:pt idx="10371">
                  <c:v>21530</c:v>
                </c:pt>
                <c:pt idx="10372">
                  <c:v>21531</c:v>
                </c:pt>
                <c:pt idx="10373">
                  <c:v>21532</c:v>
                </c:pt>
                <c:pt idx="10374">
                  <c:v>21533</c:v>
                </c:pt>
                <c:pt idx="10375">
                  <c:v>21534</c:v>
                </c:pt>
                <c:pt idx="10376">
                  <c:v>21535</c:v>
                </c:pt>
                <c:pt idx="10377">
                  <c:v>21536</c:v>
                </c:pt>
                <c:pt idx="10378">
                  <c:v>21537</c:v>
                </c:pt>
                <c:pt idx="10379">
                  <c:v>21538</c:v>
                </c:pt>
                <c:pt idx="10380">
                  <c:v>21539</c:v>
                </c:pt>
                <c:pt idx="10381">
                  <c:v>21540</c:v>
                </c:pt>
                <c:pt idx="10382">
                  <c:v>21541</c:v>
                </c:pt>
                <c:pt idx="10383">
                  <c:v>21542</c:v>
                </c:pt>
                <c:pt idx="10384">
                  <c:v>21543</c:v>
                </c:pt>
                <c:pt idx="10385">
                  <c:v>21544</c:v>
                </c:pt>
                <c:pt idx="10386">
                  <c:v>21545</c:v>
                </c:pt>
                <c:pt idx="10387">
                  <c:v>21546</c:v>
                </c:pt>
                <c:pt idx="10388">
                  <c:v>21547</c:v>
                </c:pt>
                <c:pt idx="10389">
                  <c:v>21548</c:v>
                </c:pt>
                <c:pt idx="10390">
                  <c:v>21549</c:v>
                </c:pt>
                <c:pt idx="10391">
                  <c:v>21550</c:v>
                </c:pt>
                <c:pt idx="10392">
                  <c:v>21551</c:v>
                </c:pt>
                <c:pt idx="10393">
                  <c:v>21552</c:v>
                </c:pt>
                <c:pt idx="10394">
                  <c:v>21553</c:v>
                </c:pt>
                <c:pt idx="10395">
                  <c:v>21554</c:v>
                </c:pt>
                <c:pt idx="10396">
                  <c:v>21555</c:v>
                </c:pt>
                <c:pt idx="10397">
                  <c:v>21556</c:v>
                </c:pt>
                <c:pt idx="10398">
                  <c:v>21557</c:v>
                </c:pt>
                <c:pt idx="10399">
                  <c:v>21558</c:v>
                </c:pt>
                <c:pt idx="10400">
                  <c:v>21559</c:v>
                </c:pt>
                <c:pt idx="10401">
                  <c:v>21560</c:v>
                </c:pt>
                <c:pt idx="10402">
                  <c:v>21561</c:v>
                </c:pt>
                <c:pt idx="10403">
                  <c:v>21562</c:v>
                </c:pt>
                <c:pt idx="10404">
                  <c:v>21563</c:v>
                </c:pt>
                <c:pt idx="10405">
                  <c:v>21564</c:v>
                </c:pt>
                <c:pt idx="10406">
                  <c:v>21565</c:v>
                </c:pt>
                <c:pt idx="10407">
                  <c:v>21566</c:v>
                </c:pt>
                <c:pt idx="10408">
                  <c:v>21567</c:v>
                </c:pt>
                <c:pt idx="10409">
                  <c:v>21568</c:v>
                </c:pt>
                <c:pt idx="10410">
                  <c:v>21569</c:v>
                </c:pt>
                <c:pt idx="10411">
                  <c:v>21570</c:v>
                </c:pt>
                <c:pt idx="10412">
                  <c:v>21571</c:v>
                </c:pt>
                <c:pt idx="10413">
                  <c:v>21572</c:v>
                </c:pt>
                <c:pt idx="10414">
                  <c:v>21573</c:v>
                </c:pt>
                <c:pt idx="10415">
                  <c:v>21574</c:v>
                </c:pt>
                <c:pt idx="10416">
                  <c:v>21575</c:v>
                </c:pt>
                <c:pt idx="10417">
                  <c:v>21576</c:v>
                </c:pt>
                <c:pt idx="10418">
                  <c:v>21577</c:v>
                </c:pt>
                <c:pt idx="10419">
                  <c:v>21578</c:v>
                </c:pt>
                <c:pt idx="10420">
                  <c:v>21579</c:v>
                </c:pt>
                <c:pt idx="10421">
                  <c:v>21580</c:v>
                </c:pt>
                <c:pt idx="10422">
                  <c:v>21581</c:v>
                </c:pt>
                <c:pt idx="10423">
                  <c:v>21582</c:v>
                </c:pt>
                <c:pt idx="10424">
                  <c:v>21583</c:v>
                </c:pt>
                <c:pt idx="10425">
                  <c:v>21584</c:v>
                </c:pt>
                <c:pt idx="10426">
                  <c:v>21585</c:v>
                </c:pt>
                <c:pt idx="10427">
                  <c:v>21586</c:v>
                </c:pt>
                <c:pt idx="10428">
                  <c:v>21587</c:v>
                </c:pt>
                <c:pt idx="10429">
                  <c:v>21588</c:v>
                </c:pt>
                <c:pt idx="10430">
                  <c:v>21589</c:v>
                </c:pt>
                <c:pt idx="10431">
                  <c:v>21590</c:v>
                </c:pt>
                <c:pt idx="10432">
                  <c:v>21591</c:v>
                </c:pt>
                <c:pt idx="10433">
                  <c:v>21592</c:v>
                </c:pt>
                <c:pt idx="10434">
                  <c:v>21593</c:v>
                </c:pt>
                <c:pt idx="10435">
                  <c:v>21594</c:v>
                </c:pt>
                <c:pt idx="10436">
                  <c:v>21595</c:v>
                </c:pt>
                <c:pt idx="10437">
                  <c:v>21596</c:v>
                </c:pt>
                <c:pt idx="10438">
                  <c:v>21597</c:v>
                </c:pt>
                <c:pt idx="10439">
                  <c:v>21598</c:v>
                </c:pt>
                <c:pt idx="10440">
                  <c:v>21599</c:v>
                </c:pt>
                <c:pt idx="10441">
                  <c:v>21600</c:v>
                </c:pt>
                <c:pt idx="10442">
                  <c:v>21601</c:v>
                </c:pt>
                <c:pt idx="10443">
                  <c:v>21602</c:v>
                </c:pt>
                <c:pt idx="10444">
                  <c:v>21603</c:v>
                </c:pt>
                <c:pt idx="10445">
                  <c:v>21604</c:v>
                </c:pt>
                <c:pt idx="10446">
                  <c:v>21605</c:v>
                </c:pt>
                <c:pt idx="10447">
                  <c:v>21606</c:v>
                </c:pt>
                <c:pt idx="10448">
                  <c:v>21607</c:v>
                </c:pt>
                <c:pt idx="10449">
                  <c:v>21608</c:v>
                </c:pt>
                <c:pt idx="10450">
                  <c:v>21609</c:v>
                </c:pt>
                <c:pt idx="10451">
                  <c:v>21610</c:v>
                </c:pt>
                <c:pt idx="10452">
                  <c:v>21611</c:v>
                </c:pt>
                <c:pt idx="10453">
                  <c:v>21612</c:v>
                </c:pt>
                <c:pt idx="10454">
                  <c:v>21613</c:v>
                </c:pt>
                <c:pt idx="10455">
                  <c:v>21614</c:v>
                </c:pt>
                <c:pt idx="10456">
                  <c:v>21615</c:v>
                </c:pt>
                <c:pt idx="10457">
                  <c:v>21616</c:v>
                </c:pt>
              </c:numCache>
            </c:numRef>
          </c:yVal>
          <c:smooth val="0"/>
          <c:extLst>
            <c:ext xmlns:c16="http://schemas.microsoft.com/office/drawing/2014/chart" uri="{C3380CC4-5D6E-409C-BE32-E72D297353CC}">
              <c16:uniqueId val="{00000007-E6FC-4D43-A08A-642149713B6E}"/>
            </c:ext>
          </c:extLst>
        </c:ser>
        <c:ser>
          <c:idx val="9"/>
          <c:order val="8"/>
          <c:tx>
            <c:strRef>
              <c:f>'Days vs. Depth'!$AO$1:$AR$1</c:f>
              <c:strCache>
                <c:ptCount val="1"/>
                <c:pt idx="0">
                  <c:v>Well 7</c:v>
                </c:pt>
              </c:strCache>
            </c:strRef>
          </c:tx>
          <c:spPr>
            <a:ln w="19050" cap="rnd">
              <a:solidFill>
                <a:schemeClr val="accent2"/>
              </a:solidFill>
              <a:round/>
            </a:ln>
            <a:effectLst/>
          </c:spPr>
          <c:marker>
            <c:symbol val="none"/>
          </c:marker>
          <c:xVal>
            <c:numRef>
              <c:f>'Days vs. Depth'!$AR$8:$AR$9856</c:f>
              <c:numCache>
                <c:formatCode>General</c:formatCode>
                <c:ptCount val="9849"/>
                <c:pt idx="0">
                  <c:v>0</c:v>
                </c:pt>
                <c:pt idx="1">
                  <c:v>1.8518518481869251E-4</c:v>
                </c:pt>
                <c:pt idx="2">
                  <c:v>3.4722221607808024E-4</c:v>
                </c:pt>
                <c:pt idx="3">
                  <c:v>5.2083333139307797E-4</c:v>
                </c:pt>
                <c:pt idx="4">
                  <c:v>6.9444443943211809E-4</c:v>
                </c:pt>
                <c:pt idx="5">
                  <c:v>1.3773148093605414E-3</c:v>
                </c:pt>
                <c:pt idx="6">
                  <c:v>2.0486111097852699E-3</c:v>
                </c:pt>
                <c:pt idx="7">
                  <c:v>2.8819444414693862E-3</c:v>
                </c:pt>
                <c:pt idx="8">
                  <c:v>3.6111111112404615E-3</c:v>
                </c:pt>
                <c:pt idx="9">
                  <c:v>6.3553240739565808E-2</c:v>
                </c:pt>
                <c:pt idx="10">
                  <c:v>6.4050925924675539E-2</c:v>
                </c:pt>
                <c:pt idx="11">
                  <c:v>6.4872685179580003E-2</c:v>
                </c:pt>
                <c:pt idx="12">
                  <c:v>6.5682870364980772E-2</c:v>
                </c:pt>
                <c:pt idx="13">
                  <c:v>6.6273148142499849E-2</c:v>
                </c:pt>
                <c:pt idx="14">
                  <c:v>6.6782407404389232E-2</c:v>
                </c:pt>
                <c:pt idx="15">
                  <c:v>6.7384259258687962E-2</c:v>
                </c:pt>
                <c:pt idx="16">
                  <c:v>6.7939814813144039E-2</c:v>
                </c:pt>
                <c:pt idx="17">
                  <c:v>6.8391203698411118E-2</c:v>
                </c:pt>
                <c:pt idx="18">
                  <c:v>6.8981481475930195E-2</c:v>
                </c:pt>
                <c:pt idx="19">
                  <c:v>6.9513888884102926E-2</c:v>
                </c:pt>
                <c:pt idx="20">
                  <c:v>7.0196759254031349E-2</c:v>
                </c:pt>
                <c:pt idx="21">
                  <c:v>7.0636574069794733E-2</c:v>
                </c:pt>
                <c:pt idx="22">
                  <c:v>7.1111111108621117E-2</c:v>
                </c:pt>
                <c:pt idx="23">
                  <c:v>7.1712962962919846E-2</c:v>
                </c:pt>
                <c:pt idx="24">
                  <c:v>7.2337962956225965E-2</c:v>
                </c:pt>
                <c:pt idx="25">
                  <c:v>7.3043981479713693E-2</c:v>
                </c:pt>
                <c:pt idx="26">
                  <c:v>7.3749999995925464E-2</c:v>
                </c:pt>
                <c:pt idx="27">
                  <c:v>7.4363425919727888E-2</c:v>
                </c:pt>
                <c:pt idx="28">
                  <c:v>7.4988425920309965E-2</c:v>
                </c:pt>
                <c:pt idx="29">
                  <c:v>7.5520833328482695E-2</c:v>
                </c:pt>
                <c:pt idx="30">
                  <c:v>7.6203703698411118E-2</c:v>
                </c:pt>
                <c:pt idx="31">
                  <c:v>7.6678240737237502E-2</c:v>
                </c:pt>
                <c:pt idx="32">
                  <c:v>7.7268518514756579E-2</c:v>
                </c:pt>
                <c:pt idx="33">
                  <c:v>7.7789351846149657E-2</c:v>
                </c:pt>
                <c:pt idx="34">
                  <c:v>7.8460648146574385E-2</c:v>
                </c:pt>
                <c:pt idx="35">
                  <c:v>7.9166666662786156E-2</c:v>
                </c:pt>
                <c:pt idx="36">
                  <c:v>7.9756944440305233E-2</c:v>
                </c:pt>
                <c:pt idx="37">
                  <c:v>8.0462962956517003E-2</c:v>
                </c:pt>
                <c:pt idx="38">
                  <c:v>8.1064814810815733E-2</c:v>
                </c:pt>
                <c:pt idx="39">
                  <c:v>8.1666666665114462E-2</c:v>
                </c:pt>
                <c:pt idx="40">
                  <c:v>8.2268518512137234E-2</c:v>
                </c:pt>
                <c:pt idx="41">
                  <c:v>8.2997685181908309E-2</c:v>
                </c:pt>
                <c:pt idx="42">
                  <c:v>8.3738425921183079E-2</c:v>
                </c:pt>
                <c:pt idx="43">
                  <c:v>8.4398148144828156E-2</c:v>
                </c:pt>
                <c:pt idx="44">
                  <c:v>8.4988425922347233E-2</c:v>
                </c:pt>
                <c:pt idx="45">
                  <c:v>8.5567129623086657E-2</c:v>
                </c:pt>
                <c:pt idx="46">
                  <c:v>8.611111110803904E-2</c:v>
                </c:pt>
                <c:pt idx="47">
                  <c:v>8.671296296233777E-2</c:v>
                </c:pt>
                <c:pt idx="48">
                  <c:v>8.7280092586297542E-2</c:v>
                </c:pt>
                <c:pt idx="49">
                  <c:v>8.7939814809942618E-2</c:v>
                </c:pt>
                <c:pt idx="50">
                  <c:v>9.1585648144246079E-2</c:v>
                </c:pt>
                <c:pt idx="51">
                  <c:v>9.2129629629198462E-2</c:v>
                </c:pt>
                <c:pt idx="52">
                  <c:v>9.2696759253158234E-2</c:v>
                </c:pt>
                <c:pt idx="53">
                  <c:v>9.3252314814890269E-2</c:v>
                </c:pt>
                <c:pt idx="54">
                  <c:v>9.3726851846440695E-2</c:v>
                </c:pt>
                <c:pt idx="55">
                  <c:v>9.4143518515920732E-2</c:v>
                </c:pt>
                <c:pt idx="56">
                  <c:v>9.4594907401187811E-2</c:v>
                </c:pt>
                <c:pt idx="57">
                  <c:v>9.4999999993888196E-2</c:v>
                </c:pt>
                <c:pt idx="58">
                  <c:v>9.5497685178997926E-2</c:v>
                </c:pt>
                <c:pt idx="59">
                  <c:v>9.5844907402351964E-2</c:v>
                </c:pt>
                <c:pt idx="60">
                  <c:v>9.6412037033587694E-2</c:v>
                </c:pt>
                <c:pt idx="61">
                  <c:v>9.674768518016208E-2</c:v>
                </c:pt>
                <c:pt idx="62">
                  <c:v>9.7094907403516117E-2</c:v>
                </c:pt>
                <c:pt idx="63">
                  <c:v>9.7511574072996154E-2</c:v>
                </c:pt>
                <c:pt idx="64">
                  <c:v>9.7928240735200234E-2</c:v>
                </c:pt>
                <c:pt idx="65">
                  <c:v>9.8425925920309965E-2</c:v>
                </c:pt>
                <c:pt idx="66">
                  <c:v>9.8784722220443655E-2</c:v>
                </c:pt>
                <c:pt idx="67">
                  <c:v>9.9178240736364387E-2</c:v>
                </c:pt>
                <c:pt idx="68">
                  <c:v>9.9560185182781424E-2</c:v>
                </c:pt>
                <c:pt idx="69">
                  <c:v>9.9953703698702157E-2</c:v>
                </c:pt>
                <c:pt idx="70">
                  <c:v>0.10047453703737119</c:v>
                </c:pt>
                <c:pt idx="71">
                  <c:v>0.10082175925344927</c:v>
                </c:pt>
                <c:pt idx="72">
                  <c:v>0.10129629629227566</c:v>
                </c:pt>
                <c:pt idx="73">
                  <c:v>0.10175925925432239</c:v>
                </c:pt>
                <c:pt idx="74">
                  <c:v>0.10219907407008577</c:v>
                </c:pt>
                <c:pt idx="75">
                  <c:v>0.10260416666278616</c:v>
                </c:pt>
                <c:pt idx="76">
                  <c:v>0.10300925925548654</c:v>
                </c:pt>
                <c:pt idx="77">
                  <c:v>0.10337962962512393</c:v>
                </c:pt>
                <c:pt idx="78">
                  <c:v>0.10379629629460396</c:v>
                </c:pt>
                <c:pt idx="79">
                  <c:v>0.10418981481052469</c:v>
                </c:pt>
                <c:pt idx="80">
                  <c:v>0.10460648148000473</c:v>
                </c:pt>
                <c:pt idx="81">
                  <c:v>0.11682870369986631</c:v>
                </c:pt>
                <c:pt idx="82">
                  <c:v>0.11793981480877846</c:v>
                </c:pt>
                <c:pt idx="83">
                  <c:v>0.11877314814773854</c:v>
                </c:pt>
                <c:pt idx="84">
                  <c:v>0.12002314814162673</c:v>
                </c:pt>
                <c:pt idx="85">
                  <c:v>0.12089120370364981</c:v>
                </c:pt>
                <c:pt idx="86">
                  <c:v>0.12193287036643596</c:v>
                </c:pt>
                <c:pt idx="87">
                  <c:v>0.12276620369812008</c:v>
                </c:pt>
                <c:pt idx="88">
                  <c:v>0.12391203703737119</c:v>
                </c:pt>
                <c:pt idx="89">
                  <c:v>0.12476851851533866</c:v>
                </c:pt>
                <c:pt idx="90">
                  <c:v>0.12565972221636912</c:v>
                </c:pt>
                <c:pt idx="91">
                  <c:v>0.12677083333255723</c:v>
                </c:pt>
                <c:pt idx="92">
                  <c:v>0.127546296294895</c:v>
                </c:pt>
                <c:pt idx="93">
                  <c:v>0.12832175925723277</c:v>
                </c:pt>
                <c:pt idx="94">
                  <c:v>0.13020833332848269</c:v>
                </c:pt>
                <c:pt idx="95">
                  <c:v>0.13061342592118308</c:v>
                </c:pt>
                <c:pt idx="96">
                  <c:v>0.13094907406775746</c:v>
                </c:pt>
                <c:pt idx="97">
                  <c:v>0.1312962962911115</c:v>
                </c:pt>
                <c:pt idx="98">
                  <c:v>0.13165509259124519</c:v>
                </c:pt>
                <c:pt idx="99">
                  <c:v>0.13206018518394558</c:v>
                </c:pt>
                <c:pt idx="100">
                  <c:v>0.13261574073840166</c:v>
                </c:pt>
                <c:pt idx="101">
                  <c:v>0.13295138888497604</c:v>
                </c:pt>
                <c:pt idx="102">
                  <c:v>0.13328703703155043</c:v>
                </c:pt>
                <c:pt idx="103">
                  <c:v>0.13373842592409346</c:v>
                </c:pt>
                <c:pt idx="104">
                  <c:v>0.13410879629373085</c:v>
                </c:pt>
                <c:pt idx="105">
                  <c:v>0.13472222221753327</c:v>
                </c:pt>
                <c:pt idx="106">
                  <c:v>0.135150462956517</c:v>
                </c:pt>
                <c:pt idx="107">
                  <c:v>0.13559027777228039</c:v>
                </c:pt>
                <c:pt idx="108">
                  <c:v>0.13604166666482342</c:v>
                </c:pt>
                <c:pt idx="109">
                  <c:v>0.13650462962687016</c:v>
                </c:pt>
                <c:pt idx="110">
                  <c:v>0.13693287036585389</c:v>
                </c:pt>
                <c:pt idx="111">
                  <c:v>0.13731481481227092</c:v>
                </c:pt>
                <c:pt idx="112">
                  <c:v>0.13767361110512866</c:v>
                </c:pt>
                <c:pt idx="113">
                  <c:v>0.13803240740526235</c:v>
                </c:pt>
                <c:pt idx="114">
                  <c:v>0.13843749999796273</c:v>
                </c:pt>
                <c:pt idx="115">
                  <c:v>0.13879629629082046</c:v>
                </c:pt>
                <c:pt idx="116">
                  <c:v>0.13915509259095415</c:v>
                </c:pt>
                <c:pt idx="117">
                  <c:v>0.13952546296059154</c:v>
                </c:pt>
                <c:pt idx="118">
                  <c:v>0.13988425925344927</c:v>
                </c:pt>
                <c:pt idx="119">
                  <c:v>0.14021990740729962</c:v>
                </c:pt>
                <c:pt idx="120">
                  <c:v>0.140555555553874</c:v>
                </c:pt>
                <c:pt idx="121">
                  <c:v>0.14090277777722804</c:v>
                </c:pt>
                <c:pt idx="122">
                  <c:v>0.14121527777751908</c:v>
                </c:pt>
                <c:pt idx="123">
                  <c:v>0.14155092592409346</c:v>
                </c:pt>
                <c:pt idx="124">
                  <c:v>0.1418634259243845</c:v>
                </c:pt>
                <c:pt idx="125">
                  <c:v>0.14219907407095889</c:v>
                </c:pt>
                <c:pt idx="126">
                  <c:v>0.14252314814802958</c:v>
                </c:pt>
                <c:pt idx="127">
                  <c:v>0.14287037036410766</c:v>
                </c:pt>
                <c:pt idx="128">
                  <c:v>0.1431828703643987</c:v>
                </c:pt>
                <c:pt idx="129">
                  <c:v>0.14353009258775273</c:v>
                </c:pt>
                <c:pt idx="130">
                  <c:v>0.14385416666482342</c:v>
                </c:pt>
                <c:pt idx="131">
                  <c:v>0.14418981481139781</c:v>
                </c:pt>
                <c:pt idx="132">
                  <c:v>0.1445138888884685</c:v>
                </c:pt>
                <c:pt idx="133">
                  <c:v>0.14486111110454658</c:v>
                </c:pt>
                <c:pt idx="134">
                  <c:v>0.14518518518161727</c:v>
                </c:pt>
                <c:pt idx="135">
                  <c:v>0.14552083332819166</c:v>
                </c:pt>
                <c:pt idx="136">
                  <c:v>0.14584490740526235</c:v>
                </c:pt>
                <c:pt idx="137">
                  <c:v>0.14619212962861639</c:v>
                </c:pt>
                <c:pt idx="138">
                  <c:v>0.14652777777519077</c:v>
                </c:pt>
                <c:pt idx="139">
                  <c:v>0.14684027777548181</c:v>
                </c:pt>
                <c:pt idx="140">
                  <c:v>0.15071759258717066</c:v>
                </c:pt>
                <c:pt idx="141">
                  <c:v>0.15104166666424135</c:v>
                </c:pt>
                <c:pt idx="142">
                  <c:v>0.15136574073403608</c:v>
                </c:pt>
                <c:pt idx="143">
                  <c:v>0.15167824073432712</c:v>
                </c:pt>
                <c:pt idx="144">
                  <c:v>0.15206018518074416</c:v>
                </c:pt>
                <c:pt idx="145">
                  <c:v>0.15238425925781485</c:v>
                </c:pt>
                <c:pt idx="146">
                  <c:v>0.15282407407357823</c:v>
                </c:pt>
                <c:pt idx="147">
                  <c:v>0.16059027777373558</c:v>
                </c:pt>
                <c:pt idx="148">
                  <c:v>0.16133101851301035</c:v>
                </c:pt>
                <c:pt idx="149">
                  <c:v>0.16232638888322981</c:v>
                </c:pt>
                <c:pt idx="150">
                  <c:v>0.16334490740700858</c:v>
                </c:pt>
                <c:pt idx="151">
                  <c:v>0.16415509259240935</c:v>
                </c:pt>
                <c:pt idx="152">
                  <c:v>0.1651967592551955</c:v>
                </c:pt>
                <c:pt idx="153">
                  <c:v>0.16633101851766696</c:v>
                </c:pt>
                <c:pt idx="154">
                  <c:v>0.16740740740351612</c:v>
                </c:pt>
                <c:pt idx="155">
                  <c:v>0.16840277777373558</c:v>
                </c:pt>
                <c:pt idx="156">
                  <c:v>0.16943287036701804</c:v>
                </c:pt>
                <c:pt idx="157">
                  <c:v>0.17038194444467081</c:v>
                </c:pt>
                <c:pt idx="158">
                  <c:v>0.17141203703067731</c:v>
                </c:pt>
                <c:pt idx="159">
                  <c:v>0.17231481480848743</c:v>
                </c:pt>
                <c:pt idx="160">
                  <c:v>0.17333333333226619</c:v>
                </c:pt>
                <c:pt idx="161">
                  <c:v>0.174212962956517</c:v>
                </c:pt>
                <c:pt idx="162">
                  <c:v>0.17640046295855427</c:v>
                </c:pt>
                <c:pt idx="163">
                  <c:v>0.17670138888934162</c:v>
                </c:pt>
                <c:pt idx="164">
                  <c:v>0.17697916666656965</c:v>
                </c:pt>
                <c:pt idx="165">
                  <c:v>0.17728009259008104</c:v>
                </c:pt>
                <c:pt idx="166">
                  <c:v>0.17756944444408873</c:v>
                </c:pt>
                <c:pt idx="167">
                  <c:v>0.17785879629082046</c:v>
                </c:pt>
                <c:pt idx="168">
                  <c:v>0.17815972222160781</c:v>
                </c:pt>
                <c:pt idx="169">
                  <c:v>0.17843749999883585</c:v>
                </c:pt>
                <c:pt idx="170">
                  <c:v>0.17873842592234723</c:v>
                </c:pt>
                <c:pt idx="171">
                  <c:v>0.17901620369957527</c:v>
                </c:pt>
                <c:pt idx="172">
                  <c:v>0.17931712962308666</c:v>
                </c:pt>
                <c:pt idx="173">
                  <c:v>0.17960648147709435</c:v>
                </c:pt>
                <c:pt idx="174">
                  <c:v>0.17987268518481869</c:v>
                </c:pt>
                <c:pt idx="175">
                  <c:v>0.18015046296204673</c:v>
                </c:pt>
                <c:pt idx="176">
                  <c:v>0.18041666666249512</c:v>
                </c:pt>
                <c:pt idx="177">
                  <c:v>0.18068287037021946</c:v>
                </c:pt>
                <c:pt idx="178">
                  <c:v>0.1809259259243845</c:v>
                </c:pt>
                <c:pt idx="179">
                  <c:v>0.18119212962483289</c:v>
                </c:pt>
                <c:pt idx="180">
                  <c:v>0.18144675925577758</c:v>
                </c:pt>
                <c:pt idx="181">
                  <c:v>0.18172453703300562</c:v>
                </c:pt>
                <c:pt idx="182">
                  <c:v>0.18197916666395031</c:v>
                </c:pt>
                <c:pt idx="183">
                  <c:v>0.18225694444117835</c:v>
                </c:pt>
                <c:pt idx="184">
                  <c:v>0.18259259258775273</c:v>
                </c:pt>
                <c:pt idx="185">
                  <c:v>0.18288194444176042</c:v>
                </c:pt>
                <c:pt idx="186">
                  <c:v>0.18322916666511446</c:v>
                </c:pt>
                <c:pt idx="187">
                  <c:v>0.1835069444423425</c:v>
                </c:pt>
                <c:pt idx="188">
                  <c:v>0.18377314814279089</c:v>
                </c:pt>
                <c:pt idx="189">
                  <c:v>0.18407407407357823</c:v>
                </c:pt>
                <c:pt idx="190">
                  <c:v>0.18435185185080627</c:v>
                </c:pt>
                <c:pt idx="191">
                  <c:v>0.18461805555125466</c:v>
                </c:pt>
                <c:pt idx="192">
                  <c:v>0.184884259258979</c:v>
                </c:pt>
                <c:pt idx="193">
                  <c:v>0.18515046295942739</c:v>
                </c:pt>
                <c:pt idx="194">
                  <c:v>0.18543981481343508</c:v>
                </c:pt>
                <c:pt idx="195">
                  <c:v>0.18571759259066312</c:v>
                </c:pt>
                <c:pt idx="196">
                  <c:v>0.1859837962911115</c:v>
                </c:pt>
                <c:pt idx="197">
                  <c:v>0.18633101851446554</c:v>
                </c:pt>
                <c:pt idx="198">
                  <c:v>0.18664351851475658</c:v>
                </c:pt>
                <c:pt idx="199">
                  <c:v>0.18695601851504762</c:v>
                </c:pt>
                <c:pt idx="200">
                  <c:v>0.18724537036905531</c:v>
                </c:pt>
                <c:pt idx="201">
                  <c:v>0.18754629629256669</c:v>
                </c:pt>
                <c:pt idx="202">
                  <c:v>0.18783564814657439</c:v>
                </c:pt>
                <c:pt idx="203">
                  <c:v>0.18813657407008577</c:v>
                </c:pt>
                <c:pt idx="204">
                  <c:v>0.18840277777781012</c:v>
                </c:pt>
                <c:pt idx="205">
                  <c:v>0.18868055555503815</c:v>
                </c:pt>
                <c:pt idx="206">
                  <c:v>0.18898148147854954</c:v>
                </c:pt>
                <c:pt idx="207">
                  <c:v>0.18927083333255723</c:v>
                </c:pt>
                <c:pt idx="208">
                  <c:v>0.18964120370219462</c:v>
                </c:pt>
                <c:pt idx="209">
                  <c:v>0.18995370370248565</c:v>
                </c:pt>
                <c:pt idx="210">
                  <c:v>0.19024305554921739</c:v>
                </c:pt>
                <c:pt idx="211">
                  <c:v>0.19052083333372138</c:v>
                </c:pt>
                <c:pt idx="212">
                  <c:v>0.19082175925723277</c:v>
                </c:pt>
                <c:pt idx="213">
                  <c:v>0.19108796295768116</c:v>
                </c:pt>
                <c:pt idx="214">
                  <c:v>0.1913657407349092</c:v>
                </c:pt>
                <c:pt idx="215">
                  <c:v>0.19165509258891689</c:v>
                </c:pt>
                <c:pt idx="216">
                  <c:v>0.19192129629664123</c:v>
                </c:pt>
                <c:pt idx="217">
                  <c:v>0.19219907407386927</c:v>
                </c:pt>
                <c:pt idx="218">
                  <c:v>0.19251157407416031</c:v>
                </c:pt>
                <c:pt idx="219">
                  <c:v>0.19281249999767169</c:v>
                </c:pt>
                <c:pt idx="220">
                  <c:v>0.19309027777489973</c:v>
                </c:pt>
                <c:pt idx="221">
                  <c:v>0.19341435185197042</c:v>
                </c:pt>
                <c:pt idx="222">
                  <c:v>0.19372685185226146</c:v>
                </c:pt>
                <c:pt idx="223">
                  <c:v>0.1940046296294895</c:v>
                </c:pt>
                <c:pt idx="224">
                  <c:v>0.19438657406863058</c:v>
                </c:pt>
                <c:pt idx="225">
                  <c:v>0.19474537036876427</c:v>
                </c:pt>
                <c:pt idx="226">
                  <c:v>0.19511574073840166</c:v>
                </c:pt>
                <c:pt idx="227">
                  <c:v>0.19538194443885004</c:v>
                </c:pt>
                <c:pt idx="228">
                  <c:v>0.19575231480848743</c:v>
                </c:pt>
                <c:pt idx="229">
                  <c:v>0.19606481480877846</c:v>
                </c:pt>
                <c:pt idx="230">
                  <c:v>0.1963773148090695</c:v>
                </c:pt>
                <c:pt idx="231">
                  <c:v>0.19670138888614019</c:v>
                </c:pt>
                <c:pt idx="232">
                  <c:v>0.19704861110949423</c:v>
                </c:pt>
                <c:pt idx="233">
                  <c:v>0.20061342592089204</c:v>
                </c:pt>
                <c:pt idx="234">
                  <c:v>0.20096064814424608</c:v>
                </c:pt>
                <c:pt idx="235">
                  <c:v>0.20129629629082046</c:v>
                </c:pt>
                <c:pt idx="236">
                  <c:v>0.20163194444467081</c:v>
                </c:pt>
                <c:pt idx="237">
                  <c:v>0.20197916666074889</c:v>
                </c:pt>
                <c:pt idx="238">
                  <c:v>0.20232638888410293</c:v>
                </c:pt>
                <c:pt idx="239">
                  <c:v>0.20267361110745696</c:v>
                </c:pt>
                <c:pt idx="240">
                  <c:v>0.202986111107748</c:v>
                </c:pt>
                <c:pt idx="241">
                  <c:v>0.20325231480819639</c:v>
                </c:pt>
                <c:pt idx="242">
                  <c:v>0.20353009259270038</c:v>
                </c:pt>
                <c:pt idx="243">
                  <c:v>0.20381944443943212</c:v>
                </c:pt>
                <c:pt idx="244">
                  <c:v>0.20412037037021946</c:v>
                </c:pt>
                <c:pt idx="245">
                  <c:v>0.20438657407066785</c:v>
                </c:pt>
                <c:pt idx="246">
                  <c:v>0.20465277777111623</c:v>
                </c:pt>
                <c:pt idx="247">
                  <c:v>0.20489583333255723</c:v>
                </c:pt>
                <c:pt idx="248">
                  <c:v>0.20517361110978527</c:v>
                </c:pt>
                <c:pt idx="249">
                  <c:v>0.20541666666395031</c:v>
                </c:pt>
                <c:pt idx="250">
                  <c:v>0.205671296294895</c:v>
                </c:pt>
                <c:pt idx="251">
                  <c:v>0.20591435184906004</c:v>
                </c:pt>
                <c:pt idx="252">
                  <c:v>0.20615740740322508</c:v>
                </c:pt>
                <c:pt idx="253">
                  <c:v>0.20640046295739012</c:v>
                </c:pt>
                <c:pt idx="254">
                  <c:v>0.20665509258833481</c:v>
                </c:pt>
                <c:pt idx="255">
                  <c:v>0.20693287036556285</c:v>
                </c:pt>
                <c:pt idx="256">
                  <c:v>0.20721064814279089</c:v>
                </c:pt>
                <c:pt idx="257">
                  <c:v>0.20751157407357823</c:v>
                </c:pt>
                <c:pt idx="258">
                  <c:v>0.20777777777402662</c:v>
                </c:pt>
                <c:pt idx="259">
                  <c:v>0.20804398148175096</c:v>
                </c:pt>
                <c:pt idx="260">
                  <c:v>0.20833333332848269</c:v>
                </c:pt>
                <c:pt idx="261">
                  <c:v>0.20859953703620704</c:v>
                </c:pt>
                <c:pt idx="262">
                  <c:v>0.20888888888293877</c:v>
                </c:pt>
                <c:pt idx="263">
                  <c:v>0.20917824073694646</c:v>
                </c:pt>
                <c:pt idx="264">
                  <c:v>0.20947916666045785</c:v>
                </c:pt>
                <c:pt idx="265">
                  <c:v>0.20979166666074889</c:v>
                </c:pt>
                <c:pt idx="266">
                  <c:v>0.21008101851475658</c:v>
                </c:pt>
                <c:pt idx="267">
                  <c:v>0.21038194443826796</c:v>
                </c:pt>
                <c:pt idx="268">
                  <c:v>0.210694444438559</c:v>
                </c:pt>
                <c:pt idx="269">
                  <c:v>0.21096064814628335</c:v>
                </c:pt>
                <c:pt idx="270">
                  <c:v>0.21128472221607808</c:v>
                </c:pt>
                <c:pt idx="271">
                  <c:v>0.21156249999330612</c:v>
                </c:pt>
                <c:pt idx="272">
                  <c:v>0.21180555555474712</c:v>
                </c:pt>
                <c:pt idx="273">
                  <c:v>0.21206018518569181</c:v>
                </c:pt>
                <c:pt idx="274">
                  <c:v>0.21229166666307719</c:v>
                </c:pt>
                <c:pt idx="275">
                  <c:v>0.21253472221724223</c:v>
                </c:pt>
                <c:pt idx="276">
                  <c:v>0.21277777777140727</c:v>
                </c:pt>
                <c:pt idx="277">
                  <c:v>0.21299768517928896</c:v>
                </c:pt>
                <c:pt idx="278">
                  <c:v>0.21321759258717066</c:v>
                </c:pt>
                <c:pt idx="279">
                  <c:v>0.21343749999505235</c:v>
                </c:pt>
                <c:pt idx="280">
                  <c:v>0.21369212962599704</c:v>
                </c:pt>
                <c:pt idx="281">
                  <c:v>0.21391203703387873</c:v>
                </c:pt>
                <c:pt idx="282">
                  <c:v>0.21413194444176042</c:v>
                </c:pt>
                <c:pt idx="283">
                  <c:v>0.21435185184964212</c:v>
                </c:pt>
                <c:pt idx="284">
                  <c:v>0.21457175925752381</c:v>
                </c:pt>
                <c:pt idx="285">
                  <c:v>0.2147916666654055</c:v>
                </c:pt>
                <c:pt idx="286">
                  <c:v>0.21502314814279089</c:v>
                </c:pt>
                <c:pt idx="287">
                  <c:v>0.21521990740438923</c:v>
                </c:pt>
                <c:pt idx="288">
                  <c:v>0.21545138888905058</c:v>
                </c:pt>
                <c:pt idx="289">
                  <c:v>0.21569444444321562</c:v>
                </c:pt>
                <c:pt idx="290">
                  <c:v>0.215925925920601</c:v>
                </c:pt>
                <c:pt idx="291">
                  <c:v>0.21614583332848269</c:v>
                </c:pt>
                <c:pt idx="292">
                  <c:v>0.21636574073636439</c:v>
                </c:pt>
                <c:pt idx="293">
                  <c:v>0.21657407406746643</c:v>
                </c:pt>
                <c:pt idx="294">
                  <c:v>0.21686342592147412</c:v>
                </c:pt>
                <c:pt idx="295">
                  <c:v>0.21707175925257616</c:v>
                </c:pt>
                <c:pt idx="296">
                  <c:v>0.2173032407372375</c:v>
                </c:pt>
                <c:pt idx="297">
                  <c:v>0.21751157406833954</c:v>
                </c:pt>
                <c:pt idx="298">
                  <c:v>0.21773148147622123</c:v>
                </c:pt>
                <c:pt idx="299">
                  <c:v>0.21800925925344927</c:v>
                </c:pt>
                <c:pt idx="300">
                  <c:v>0.21822916666133096</c:v>
                </c:pt>
                <c:pt idx="301">
                  <c:v>0.21846064814599231</c:v>
                </c:pt>
                <c:pt idx="302">
                  <c:v>0.218680555553874</c:v>
                </c:pt>
                <c:pt idx="303">
                  <c:v>0.21890046296175569</c:v>
                </c:pt>
                <c:pt idx="304">
                  <c:v>0.21912037036963739</c:v>
                </c:pt>
                <c:pt idx="305">
                  <c:v>0.21932870370073942</c:v>
                </c:pt>
                <c:pt idx="306">
                  <c:v>0.21953703703184146</c:v>
                </c:pt>
                <c:pt idx="307">
                  <c:v>0.21975694443972316</c:v>
                </c:pt>
                <c:pt idx="308">
                  <c:v>0.2199884259243845</c:v>
                </c:pt>
                <c:pt idx="309">
                  <c:v>0.22021990740176989</c:v>
                </c:pt>
                <c:pt idx="310">
                  <c:v>0.22047453703271458</c:v>
                </c:pt>
                <c:pt idx="311">
                  <c:v>0.22071759258687962</c:v>
                </c:pt>
                <c:pt idx="312">
                  <c:v>0.22093749999476131</c:v>
                </c:pt>
                <c:pt idx="313">
                  <c:v>0.221157407402643</c:v>
                </c:pt>
                <c:pt idx="314">
                  <c:v>0.22140046295680804</c:v>
                </c:pt>
                <c:pt idx="315">
                  <c:v>0.22163194444146939</c:v>
                </c:pt>
                <c:pt idx="316">
                  <c:v>0.22186342592613073</c:v>
                </c:pt>
                <c:pt idx="317">
                  <c:v>0.22208333332673647</c:v>
                </c:pt>
                <c:pt idx="318">
                  <c:v>0.22232638888817746</c:v>
                </c:pt>
                <c:pt idx="319">
                  <c:v>0.2225347222192795</c:v>
                </c:pt>
                <c:pt idx="320">
                  <c:v>0.22276620370394085</c:v>
                </c:pt>
                <c:pt idx="321">
                  <c:v>0.22299768518132623</c:v>
                </c:pt>
                <c:pt idx="322">
                  <c:v>0.22321759258920792</c:v>
                </c:pt>
                <c:pt idx="323">
                  <c:v>0.22346064814337296</c:v>
                </c:pt>
                <c:pt idx="324">
                  <c:v>0.223703703697538</c:v>
                </c:pt>
                <c:pt idx="325">
                  <c:v>0.22755787037021946</c:v>
                </c:pt>
                <c:pt idx="326">
                  <c:v>0.2278356481474475</c:v>
                </c:pt>
                <c:pt idx="327">
                  <c:v>0.22809027777111623</c:v>
                </c:pt>
                <c:pt idx="328">
                  <c:v>0.22835648147884058</c:v>
                </c:pt>
                <c:pt idx="329">
                  <c:v>0.22863425925606862</c:v>
                </c:pt>
                <c:pt idx="330">
                  <c:v>0.228900462956517</c:v>
                </c:pt>
                <c:pt idx="331">
                  <c:v>0.22916666666424135</c:v>
                </c:pt>
                <c:pt idx="332">
                  <c:v>0.22949074073403608</c:v>
                </c:pt>
                <c:pt idx="333">
                  <c:v>0.22974537036498077</c:v>
                </c:pt>
                <c:pt idx="334">
                  <c:v>0.23524305555474712</c:v>
                </c:pt>
                <c:pt idx="335">
                  <c:v>0.23589120370161254</c:v>
                </c:pt>
                <c:pt idx="336">
                  <c:v>0.23673611111007631</c:v>
                </c:pt>
                <c:pt idx="337">
                  <c:v>0.23766203703416977</c:v>
                </c:pt>
                <c:pt idx="338">
                  <c:v>0.23861111110454658</c:v>
                </c:pt>
                <c:pt idx="339">
                  <c:v>0.239537037035916</c:v>
                </c:pt>
                <c:pt idx="340">
                  <c:v>0.24038194444437977</c:v>
                </c:pt>
                <c:pt idx="341">
                  <c:v>0.24106481481430819</c:v>
                </c:pt>
                <c:pt idx="342">
                  <c:v>0.24181712962308666</c:v>
                </c:pt>
                <c:pt idx="343">
                  <c:v>0.24258101851592073</c:v>
                </c:pt>
                <c:pt idx="344">
                  <c:v>0.24334490740147885</c:v>
                </c:pt>
                <c:pt idx="345">
                  <c:v>0.24412037036381662</c:v>
                </c:pt>
                <c:pt idx="346">
                  <c:v>0.24487268517987104</c:v>
                </c:pt>
                <c:pt idx="347">
                  <c:v>0.24567129629576812</c:v>
                </c:pt>
                <c:pt idx="348">
                  <c:v>0.24645833332760958</c:v>
                </c:pt>
                <c:pt idx="349">
                  <c:v>0.24719907407416031</c:v>
                </c:pt>
                <c:pt idx="350">
                  <c:v>0.24795138888293877</c:v>
                </c:pt>
                <c:pt idx="351">
                  <c:v>0.24868055555270985</c:v>
                </c:pt>
                <c:pt idx="352">
                  <c:v>0.24944444443826796</c:v>
                </c:pt>
                <c:pt idx="353">
                  <c:v>0.25023148147738539</c:v>
                </c:pt>
                <c:pt idx="354">
                  <c:v>0.25096064814715646</c:v>
                </c:pt>
                <c:pt idx="355">
                  <c:v>0.25164351851708489</c:v>
                </c:pt>
                <c:pt idx="356">
                  <c:v>0.25234953703329666</c:v>
                </c:pt>
                <c:pt idx="357">
                  <c:v>0.25306712962628808</c:v>
                </c:pt>
                <c:pt idx="358">
                  <c:v>0.25379629629605915</c:v>
                </c:pt>
                <c:pt idx="359">
                  <c:v>0.25454861110483762</c:v>
                </c:pt>
                <c:pt idx="360">
                  <c:v>0.25531249999767169</c:v>
                </c:pt>
                <c:pt idx="361">
                  <c:v>0.25608796296000946</c:v>
                </c:pt>
                <c:pt idx="362">
                  <c:v>0.25684027777606389</c:v>
                </c:pt>
                <c:pt idx="363">
                  <c:v>0.25761574073840166</c:v>
                </c:pt>
                <c:pt idx="364">
                  <c:v>0.25839120370073942</c:v>
                </c:pt>
                <c:pt idx="365">
                  <c:v>0.25925925925548654</c:v>
                </c:pt>
                <c:pt idx="366">
                  <c:v>0.26140046295768116</c:v>
                </c:pt>
                <c:pt idx="367">
                  <c:v>0.2616319444423425</c:v>
                </c:pt>
                <c:pt idx="368">
                  <c:v>0.26186342591972789</c:v>
                </c:pt>
                <c:pt idx="369">
                  <c:v>0.26206018518132623</c:v>
                </c:pt>
                <c:pt idx="370">
                  <c:v>0.26228009258920792</c:v>
                </c:pt>
                <c:pt idx="371">
                  <c:v>0.26248842592030996</c:v>
                </c:pt>
                <c:pt idx="372">
                  <c:v>0.26268518518190831</c:v>
                </c:pt>
                <c:pt idx="373">
                  <c:v>0.26289351851301035</c:v>
                </c:pt>
                <c:pt idx="374">
                  <c:v>0.26311342592089204</c:v>
                </c:pt>
                <c:pt idx="375">
                  <c:v>0.26333333332877373</c:v>
                </c:pt>
                <c:pt idx="376">
                  <c:v>0.26354166666715173</c:v>
                </c:pt>
                <c:pt idx="377">
                  <c:v>0.26374999999825377</c:v>
                </c:pt>
                <c:pt idx="378">
                  <c:v>0.26395833332935581</c:v>
                </c:pt>
                <c:pt idx="379">
                  <c:v>0.26416666666045785</c:v>
                </c:pt>
                <c:pt idx="380">
                  <c:v>0.26436342592205619</c:v>
                </c:pt>
                <c:pt idx="381">
                  <c:v>0.26457175925315823</c:v>
                </c:pt>
                <c:pt idx="382">
                  <c:v>0.26476851851475658</c:v>
                </c:pt>
                <c:pt idx="383">
                  <c:v>0.26496527777635492</c:v>
                </c:pt>
                <c:pt idx="384">
                  <c:v>0.26516203703067731</c:v>
                </c:pt>
                <c:pt idx="385">
                  <c:v>0.26537037036905531</c:v>
                </c:pt>
                <c:pt idx="386">
                  <c:v>0.265555555553874</c:v>
                </c:pt>
                <c:pt idx="387">
                  <c:v>0.26576388888497604</c:v>
                </c:pt>
                <c:pt idx="388">
                  <c:v>0.26596064814657439</c:v>
                </c:pt>
                <c:pt idx="389">
                  <c:v>0.26615740740089677</c:v>
                </c:pt>
                <c:pt idx="390">
                  <c:v>0.26635416666249512</c:v>
                </c:pt>
                <c:pt idx="391">
                  <c:v>0.26656249999359716</c:v>
                </c:pt>
                <c:pt idx="392">
                  <c:v>0.26674768518569181</c:v>
                </c:pt>
                <c:pt idx="393">
                  <c:v>0.26695601851679385</c:v>
                </c:pt>
                <c:pt idx="394">
                  <c:v>0.26715277777111623</c:v>
                </c:pt>
                <c:pt idx="395">
                  <c:v>0.26734953703271458</c:v>
                </c:pt>
                <c:pt idx="396">
                  <c:v>0.26755787036381662</c:v>
                </c:pt>
                <c:pt idx="397">
                  <c:v>0.26775462962541496</c:v>
                </c:pt>
                <c:pt idx="398">
                  <c:v>0.26795138888701331</c:v>
                </c:pt>
                <c:pt idx="399">
                  <c:v>0.26814814814861165</c:v>
                </c:pt>
                <c:pt idx="400">
                  <c:v>0.26833333333343035</c:v>
                </c:pt>
                <c:pt idx="401">
                  <c:v>0.26850694444146939</c:v>
                </c:pt>
                <c:pt idx="402">
                  <c:v>0.26869212962628808</c:v>
                </c:pt>
                <c:pt idx="403">
                  <c:v>0.26888888888788642</c:v>
                </c:pt>
                <c:pt idx="404">
                  <c:v>0.26905092592642177</c:v>
                </c:pt>
                <c:pt idx="405">
                  <c:v>0.26925925925752381</c:v>
                </c:pt>
                <c:pt idx="406">
                  <c:v>0.26943287036556285</c:v>
                </c:pt>
                <c:pt idx="407">
                  <c:v>0.26961805555038154</c:v>
                </c:pt>
                <c:pt idx="408">
                  <c:v>0.26980324073520023</c:v>
                </c:pt>
                <c:pt idx="409">
                  <c:v>0.26997685185051523</c:v>
                </c:pt>
                <c:pt idx="410">
                  <c:v>0.27016203703533392</c:v>
                </c:pt>
                <c:pt idx="411">
                  <c:v>0.27035879628965631</c:v>
                </c:pt>
                <c:pt idx="412">
                  <c:v>0.27053240740497131</c:v>
                </c:pt>
                <c:pt idx="413">
                  <c:v>0.27070601851301035</c:v>
                </c:pt>
                <c:pt idx="414">
                  <c:v>0.27089120369782904</c:v>
                </c:pt>
                <c:pt idx="415">
                  <c:v>0.27106481481314404</c:v>
                </c:pt>
                <c:pt idx="416">
                  <c:v>0.27376157406979473</c:v>
                </c:pt>
                <c:pt idx="417">
                  <c:v>0.27401620370073942</c:v>
                </c:pt>
                <c:pt idx="418">
                  <c:v>0.27440972221666016</c:v>
                </c:pt>
                <c:pt idx="419">
                  <c:v>0.27465277777810115</c:v>
                </c:pt>
                <c:pt idx="420">
                  <c:v>0.27490740740176989</c:v>
                </c:pt>
                <c:pt idx="421">
                  <c:v>0.27516203703271458</c:v>
                </c:pt>
                <c:pt idx="422">
                  <c:v>0.27540509258687962</c:v>
                </c:pt>
                <c:pt idx="423">
                  <c:v>0.27564814814832062</c:v>
                </c:pt>
                <c:pt idx="424">
                  <c:v>0.27590277777198935</c:v>
                </c:pt>
                <c:pt idx="425">
                  <c:v>0.27615740740293404</c:v>
                </c:pt>
                <c:pt idx="426">
                  <c:v>0.27638888888759539</c:v>
                </c:pt>
                <c:pt idx="427">
                  <c:v>0.27665509258804377</c:v>
                </c:pt>
                <c:pt idx="428">
                  <c:v>0.27689814814220881</c:v>
                </c:pt>
                <c:pt idx="429">
                  <c:v>0.27710648148058681</c:v>
                </c:pt>
                <c:pt idx="430">
                  <c:v>0.2773032407349092</c:v>
                </c:pt>
                <c:pt idx="431">
                  <c:v>0.27748842591972789</c:v>
                </c:pt>
                <c:pt idx="432">
                  <c:v>0.27767361110454658</c:v>
                </c:pt>
                <c:pt idx="433">
                  <c:v>0.27788194444292458</c:v>
                </c:pt>
                <c:pt idx="434">
                  <c:v>0.27806712962774327</c:v>
                </c:pt>
                <c:pt idx="435">
                  <c:v>0.27826388888934162</c:v>
                </c:pt>
                <c:pt idx="436">
                  <c:v>0.27844907407416031</c:v>
                </c:pt>
                <c:pt idx="437">
                  <c:v>0.278634259258979</c:v>
                </c:pt>
                <c:pt idx="438">
                  <c:v>0.27883101851330139</c:v>
                </c:pt>
                <c:pt idx="439">
                  <c:v>0.27902777777489973</c:v>
                </c:pt>
                <c:pt idx="440">
                  <c:v>0.27922453703649808</c:v>
                </c:pt>
                <c:pt idx="441">
                  <c:v>0.27940972222131677</c:v>
                </c:pt>
                <c:pt idx="442">
                  <c:v>0.27960648147563916</c:v>
                </c:pt>
                <c:pt idx="443">
                  <c:v>0.27979166666045785</c:v>
                </c:pt>
                <c:pt idx="444">
                  <c:v>0.27996527777577285</c:v>
                </c:pt>
                <c:pt idx="445">
                  <c:v>0.28016203703737119</c:v>
                </c:pt>
                <c:pt idx="446">
                  <c:v>0.28034722222218988</c:v>
                </c:pt>
                <c:pt idx="447">
                  <c:v>0.28057870369957527</c:v>
                </c:pt>
                <c:pt idx="448">
                  <c:v>0.28077546296117362</c:v>
                </c:pt>
                <c:pt idx="449">
                  <c:v>0.28096064814599231</c:v>
                </c:pt>
                <c:pt idx="450">
                  <c:v>0.2812268518464407</c:v>
                </c:pt>
                <c:pt idx="451">
                  <c:v>0.28141203703125939</c:v>
                </c:pt>
                <c:pt idx="452">
                  <c:v>0.28159722221607808</c:v>
                </c:pt>
                <c:pt idx="453">
                  <c:v>0.28179398147767643</c:v>
                </c:pt>
                <c:pt idx="454">
                  <c:v>0.28197916666249512</c:v>
                </c:pt>
                <c:pt idx="455">
                  <c:v>0.28217592592409346</c:v>
                </c:pt>
                <c:pt idx="456">
                  <c:v>0.2823495370321325</c:v>
                </c:pt>
                <c:pt idx="457">
                  <c:v>0.2825347222169512</c:v>
                </c:pt>
                <c:pt idx="458">
                  <c:v>0.28275462962483289</c:v>
                </c:pt>
                <c:pt idx="459">
                  <c:v>0.28298611110949423</c:v>
                </c:pt>
                <c:pt idx="460">
                  <c:v>0.28317129629431292</c:v>
                </c:pt>
                <c:pt idx="461">
                  <c:v>0.28334490740235196</c:v>
                </c:pt>
                <c:pt idx="462">
                  <c:v>0.28353009258717066</c:v>
                </c:pt>
                <c:pt idx="463">
                  <c:v>0.28373842592554865</c:v>
                </c:pt>
                <c:pt idx="464">
                  <c:v>0.28392361111036735</c:v>
                </c:pt>
                <c:pt idx="465">
                  <c:v>0.28410879629518604</c:v>
                </c:pt>
                <c:pt idx="466">
                  <c:v>0.28429398148000473</c:v>
                </c:pt>
                <c:pt idx="467">
                  <c:v>0.28447916666482342</c:v>
                </c:pt>
                <c:pt idx="468">
                  <c:v>0.28481481481139781</c:v>
                </c:pt>
                <c:pt idx="469">
                  <c:v>0.28498842591943685</c:v>
                </c:pt>
                <c:pt idx="470">
                  <c:v>0.28515046295797219</c:v>
                </c:pt>
                <c:pt idx="471">
                  <c:v>0.28545138888875954</c:v>
                </c:pt>
                <c:pt idx="472">
                  <c:v>0.28562499999679858</c:v>
                </c:pt>
                <c:pt idx="473">
                  <c:v>0.28579861110483762</c:v>
                </c:pt>
                <c:pt idx="474">
                  <c:v>0.28609953703562496</c:v>
                </c:pt>
                <c:pt idx="475">
                  <c:v>0.28628472222044365</c:v>
                </c:pt>
                <c:pt idx="476">
                  <c:v>0.28645833332848269</c:v>
                </c:pt>
                <c:pt idx="477">
                  <c:v>0.28663194444379769</c:v>
                </c:pt>
                <c:pt idx="478">
                  <c:v>0.28693287036730908</c:v>
                </c:pt>
                <c:pt idx="479">
                  <c:v>0.28710648147534812</c:v>
                </c:pt>
                <c:pt idx="480">
                  <c:v>0.28728009259066312</c:v>
                </c:pt>
                <c:pt idx="481">
                  <c:v>0.28755787036789116</c:v>
                </c:pt>
                <c:pt idx="482">
                  <c:v>0.28774305555270985</c:v>
                </c:pt>
                <c:pt idx="483">
                  <c:v>0.28791666666074889</c:v>
                </c:pt>
                <c:pt idx="484">
                  <c:v>0.28810185184556758</c:v>
                </c:pt>
                <c:pt idx="485">
                  <c:v>0.28837962963007158</c:v>
                </c:pt>
                <c:pt idx="486">
                  <c:v>0.28855324073811062</c:v>
                </c:pt>
                <c:pt idx="487">
                  <c:v>0.28872685184614966</c:v>
                </c:pt>
                <c:pt idx="488">
                  <c:v>0.2890393518464407</c:v>
                </c:pt>
                <c:pt idx="489">
                  <c:v>0.28921296296175569</c:v>
                </c:pt>
                <c:pt idx="490">
                  <c:v>0.28937500000029104</c:v>
                </c:pt>
                <c:pt idx="491">
                  <c:v>0.28958333333139308</c:v>
                </c:pt>
                <c:pt idx="492">
                  <c:v>0.28981481480877846</c:v>
                </c:pt>
                <c:pt idx="493">
                  <c:v>0.28998842592409346</c:v>
                </c:pt>
                <c:pt idx="494">
                  <c:v>0.2901620370321325</c:v>
                </c:pt>
                <c:pt idx="495">
                  <c:v>0.29040509258629754</c:v>
                </c:pt>
                <c:pt idx="496">
                  <c:v>0.29056712962483289</c:v>
                </c:pt>
                <c:pt idx="497">
                  <c:v>0.29077546296321088</c:v>
                </c:pt>
                <c:pt idx="498">
                  <c:v>0.29100694444059627</c:v>
                </c:pt>
                <c:pt idx="499">
                  <c:v>0.29122685184847796</c:v>
                </c:pt>
                <c:pt idx="500">
                  <c:v>0.291469907402643</c:v>
                </c:pt>
                <c:pt idx="501">
                  <c:v>0.291643518517958</c:v>
                </c:pt>
                <c:pt idx="502">
                  <c:v>0.29187499999534339</c:v>
                </c:pt>
                <c:pt idx="503">
                  <c:v>0.29207175925694173</c:v>
                </c:pt>
                <c:pt idx="504">
                  <c:v>0.29228009258804377</c:v>
                </c:pt>
                <c:pt idx="505">
                  <c:v>0.29249999999592546</c:v>
                </c:pt>
                <c:pt idx="506">
                  <c:v>0.29271990740380716</c:v>
                </c:pt>
                <c:pt idx="507">
                  <c:v>0.29607638888410293</c:v>
                </c:pt>
                <c:pt idx="508">
                  <c:v>0.29633101851504762</c:v>
                </c:pt>
                <c:pt idx="509">
                  <c:v>0.29660879629227566</c:v>
                </c:pt>
                <c:pt idx="510">
                  <c:v>0.296875</c:v>
                </c:pt>
                <c:pt idx="511">
                  <c:v>0.29714120370044839</c:v>
                </c:pt>
                <c:pt idx="512">
                  <c:v>0.29738425925461343</c:v>
                </c:pt>
                <c:pt idx="513">
                  <c:v>0.29766203703184146</c:v>
                </c:pt>
                <c:pt idx="514">
                  <c:v>0.29792824073956581</c:v>
                </c:pt>
                <c:pt idx="515">
                  <c:v>0.30350694443768589</c:v>
                </c:pt>
                <c:pt idx="516">
                  <c:v>0.30415509259182727</c:v>
                </c:pt>
                <c:pt idx="517">
                  <c:v>0.30508101851592073</c:v>
                </c:pt>
                <c:pt idx="518">
                  <c:v>0.30622685184789589</c:v>
                </c:pt>
                <c:pt idx="519">
                  <c:v>0.30704861111007631</c:v>
                </c:pt>
                <c:pt idx="520">
                  <c:v>0.30788194444176042</c:v>
                </c:pt>
                <c:pt idx="521">
                  <c:v>0.30866898148087785</c:v>
                </c:pt>
                <c:pt idx="522">
                  <c:v>0.30952546295884531</c:v>
                </c:pt>
                <c:pt idx="523">
                  <c:v>0.31023148147505708</c:v>
                </c:pt>
                <c:pt idx="524">
                  <c:v>0.31109953703708015</c:v>
                </c:pt>
                <c:pt idx="525">
                  <c:v>0.31196759259182727</c:v>
                </c:pt>
                <c:pt idx="526">
                  <c:v>0.31271990740788169</c:v>
                </c:pt>
                <c:pt idx="527">
                  <c:v>0.31355324073956581</c:v>
                </c:pt>
                <c:pt idx="528">
                  <c:v>0.31440972221753327</c:v>
                </c:pt>
                <c:pt idx="529">
                  <c:v>0.31530092592583969</c:v>
                </c:pt>
                <c:pt idx="530">
                  <c:v>0.3161458333270275</c:v>
                </c:pt>
                <c:pt idx="531">
                  <c:v>0.31682870369695593</c:v>
                </c:pt>
                <c:pt idx="532">
                  <c:v>0.31760416666656965</c:v>
                </c:pt>
                <c:pt idx="533">
                  <c:v>0.31836805555212777</c:v>
                </c:pt>
                <c:pt idx="534">
                  <c:v>0.31917824073752854</c:v>
                </c:pt>
                <c:pt idx="535">
                  <c:v>0.31996527777664596</c:v>
                </c:pt>
                <c:pt idx="536">
                  <c:v>0.32075231480848743</c:v>
                </c:pt>
                <c:pt idx="537">
                  <c:v>0.32149305555503815</c:v>
                </c:pt>
                <c:pt idx="538">
                  <c:v>0.32221064814802958</c:v>
                </c:pt>
                <c:pt idx="539">
                  <c:v>0.32296296295680804</c:v>
                </c:pt>
                <c:pt idx="540">
                  <c:v>0.32368055554979946</c:v>
                </c:pt>
                <c:pt idx="541">
                  <c:v>0.32443287036585389</c:v>
                </c:pt>
                <c:pt idx="542">
                  <c:v>0.32641203703678912</c:v>
                </c:pt>
                <c:pt idx="543">
                  <c:v>0.32666666666045785</c:v>
                </c:pt>
                <c:pt idx="544">
                  <c:v>0.32694444443768589</c:v>
                </c:pt>
                <c:pt idx="545">
                  <c:v>0.32718749999912689</c:v>
                </c:pt>
                <c:pt idx="546">
                  <c:v>0.32745370369957527</c:v>
                </c:pt>
                <c:pt idx="547">
                  <c:v>0.32763888888439396</c:v>
                </c:pt>
                <c:pt idx="548">
                  <c:v>0.327847222215496</c:v>
                </c:pt>
                <c:pt idx="549">
                  <c:v>0.32804398147709435</c:v>
                </c:pt>
                <c:pt idx="550">
                  <c:v>0.32824074073869269</c:v>
                </c:pt>
                <c:pt idx="551">
                  <c:v>0.32844907406979473</c:v>
                </c:pt>
                <c:pt idx="552">
                  <c:v>0.32864583333139308</c:v>
                </c:pt>
                <c:pt idx="553">
                  <c:v>0.32884259259299142</c:v>
                </c:pt>
                <c:pt idx="554">
                  <c:v>0.32903935184731381</c:v>
                </c:pt>
                <c:pt idx="555">
                  <c:v>0.32921296296262881</c:v>
                </c:pt>
                <c:pt idx="556">
                  <c:v>0.3293981481474475</c:v>
                </c:pt>
                <c:pt idx="557">
                  <c:v>0.32957175925548654</c:v>
                </c:pt>
                <c:pt idx="558">
                  <c:v>0.32976851851708489</c:v>
                </c:pt>
                <c:pt idx="559">
                  <c:v>0.32993055555562023</c:v>
                </c:pt>
                <c:pt idx="560">
                  <c:v>0.33012731480994262</c:v>
                </c:pt>
                <c:pt idx="561">
                  <c:v>0.33031249999476131</c:v>
                </c:pt>
                <c:pt idx="562">
                  <c:v>0.33049768517958</c:v>
                </c:pt>
                <c:pt idx="563">
                  <c:v>0.330671296294895</c:v>
                </c:pt>
                <c:pt idx="564">
                  <c:v>0.33085648147971369</c:v>
                </c:pt>
                <c:pt idx="565">
                  <c:v>0.33105324073403608</c:v>
                </c:pt>
                <c:pt idx="566">
                  <c:v>0.33122685184935108</c:v>
                </c:pt>
                <c:pt idx="567">
                  <c:v>0.33140046295739012</c:v>
                </c:pt>
                <c:pt idx="568">
                  <c:v>0.33159722221898846</c:v>
                </c:pt>
                <c:pt idx="569">
                  <c:v>0.33178240740380716</c:v>
                </c:pt>
                <c:pt idx="570">
                  <c:v>0.3319444444423425</c:v>
                </c:pt>
                <c:pt idx="571">
                  <c:v>0.33214120370394085</c:v>
                </c:pt>
                <c:pt idx="572">
                  <c:v>0.33231481481197989</c:v>
                </c:pt>
                <c:pt idx="573">
                  <c:v>0.33249999999679858</c:v>
                </c:pt>
                <c:pt idx="574">
                  <c:v>0.33269675925839692</c:v>
                </c:pt>
                <c:pt idx="575">
                  <c:v>0.33287037036643596</c:v>
                </c:pt>
                <c:pt idx="576">
                  <c:v>0.33305555555125466</c:v>
                </c:pt>
                <c:pt idx="577">
                  <c:v>0.333252314812853</c:v>
                </c:pt>
                <c:pt idx="578">
                  <c:v>0.33341435185138835</c:v>
                </c:pt>
                <c:pt idx="579">
                  <c:v>0.33361111110571073</c:v>
                </c:pt>
                <c:pt idx="580">
                  <c:v>0.33378472222102573</c:v>
                </c:pt>
                <c:pt idx="581">
                  <c:v>0.33398148147534812</c:v>
                </c:pt>
                <c:pt idx="582">
                  <c:v>0.33415509259066312</c:v>
                </c:pt>
                <c:pt idx="583">
                  <c:v>0.33432870369870216</c:v>
                </c:pt>
                <c:pt idx="584">
                  <c:v>0.3345254629603005</c:v>
                </c:pt>
                <c:pt idx="585">
                  <c:v>0.33469907406833954</c:v>
                </c:pt>
                <c:pt idx="586">
                  <c:v>0.33488425925315823</c:v>
                </c:pt>
                <c:pt idx="587">
                  <c:v>0.33505787036847323</c:v>
                </c:pt>
                <c:pt idx="588">
                  <c:v>0.33525462963007158</c:v>
                </c:pt>
                <c:pt idx="589">
                  <c:v>0.33543981481489027</c:v>
                </c:pt>
                <c:pt idx="590">
                  <c:v>0.33562499999970896</c:v>
                </c:pt>
                <c:pt idx="591">
                  <c:v>0.33581018518452765</c:v>
                </c:pt>
                <c:pt idx="592">
                  <c:v>0.33598379629256669</c:v>
                </c:pt>
                <c:pt idx="593">
                  <c:v>0.33616898147738539</c:v>
                </c:pt>
                <c:pt idx="594">
                  <c:v>0.33635416666220408</c:v>
                </c:pt>
                <c:pt idx="595">
                  <c:v>0.33653935184702277</c:v>
                </c:pt>
                <c:pt idx="596">
                  <c:v>0.33672453703184146</c:v>
                </c:pt>
                <c:pt idx="597">
                  <c:v>0.33689814814715646</c:v>
                </c:pt>
                <c:pt idx="598">
                  <c:v>0.34146990740555339</c:v>
                </c:pt>
                <c:pt idx="599">
                  <c:v>0.34174768518278142</c:v>
                </c:pt>
                <c:pt idx="600">
                  <c:v>0.34201388888322981</c:v>
                </c:pt>
                <c:pt idx="601">
                  <c:v>0.3422685185141745</c:v>
                </c:pt>
                <c:pt idx="602">
                  <c:v>0.34253472222189885</c:v>
                </c:pt>
                <c:pt idx="603">
                  <c:v>0.34278935184556758</c:v>
                </c:pt>
                <c:pt idx="604">
                  <c:v>0.34305555555329192</c:v>
                </c:pt>
                <c:pt idx="605">
                  <c:v>0.34332175925374031</c:v>
                </c:pt>
                <c:pt idx="606">
                  <c:v>0.343576388884685</c:v>
                </c:pt>
                <c:pt idx="607">
                  <c:v>0.34384259259240935</c:v>
                </c:pt>
                <c:pt idx="608">
                  <c:v>0.34410879629285773</c:v>
                </c:pt>
                <c:pt idx="609">
                  <c:v>0.34431712962395977</c:v>
                </c:pt>
                <c:pt idx="610">
                  <c:v>0.34451388888555812</c:v>
                </c:pt>
                <c:pt idx="611">
                  <c:v>0.34469907407037681</c:v>
                </c:pt>
                <c:pt idx="612">
                  <c:v>0.34489583333197515</c:v>
                </c:pt>
                <c:pt idx="613">
                  <c:v>0.34508101851679385</c:v>
                </c:pt>
                <c:pt idx="614">
                  <c:v>0.34527777777111623</c:v>
                </c:pt>
                <c:pt idx="615">
                  <c:v>0.34547453703271458</c:v>
                </c:pt>
                <c:pt idx="616">
                  <c:v>0.34565972221753327</c:v>
                </c:pt>
                <c:pt idx="617">
                  <c:v>0.34584490740235196</c:v>
                </c:pt>
                <c:pt idx="618">
                  <c:v>0.34605324074072996</c:v>
                </c:pt>
                <c:pt idx="619">
                  <c:v>0.34623842592554865</c:v>
                </c:pt>
                <c:pt idx="620">
                  <c:v>0.34642361111036735</c:v>
                </c:pt>
                <c:pt idx="621">
                  <c:v>0.34660879629518604</c:v>
                </c:pt>
                <c:pt idx="622">
                  <c:v>0.34679398148000473</c:v>
                </c:pt>
                <c:pt idx="623">
                  <c:v>0.34700231481110677</c:v>
                </c:pt>
                <c:pt idx="624">
                  <c:v>0.34718749999592546</c:v>
                </c:pt>
                <c:pt idx="625">
                  <c:v>0.34738425925752381</c:v>
                </c:pt>
                <c:pt idx="626">
                  <c:v>0.3475694444423425</c:v>
                </c:pt>
                <c:pt idx="627">
                  <c:v>0.34776620370394085</c:v>
                </c:pt>
                <c:pt idx="628">
                  <c:v>0.34795138888875954</c:v>
                </c:pt>
                <c:pt idx="629">
                  <c:v>0.34813657407357823</c:v>
                </c:pt>
                <c:pt idx="630">
                  <c:v>0.34832175925839692</c:v>
                </c:pt>
                <c:pt idx="631">
                  <c:v>0.34851851851271931</c:v>
                </c:pt>
                <c:pt idx="632">
                  <c:v>0.348703703697538</c:v>
                </c:pt>
                <c:pt idx="633">
                  <c:v>0.348912037035916</c:v>
                </c:pt>
                <c:pt idx="634">
                  <c:v>0.34908564814395504</c:v>
                </c:pt>
                <c:pt idx="635">
                  <c:v>0.34929398147505708</c:v>
                </c:pt>
                <c:pt idx="636">
                  <c:v>0.34946759259037208</c:v>
                </c:pt>
                <c:pt idx="637">
                  <c:v>0.34964120369841112</c:v>
                </c:pt>
                <c:pt idx="638">
                  <c:v>0.34981481481372612</c:v>
                </c:pt>
                <c:pt idx="639">
                  <c:v>0.34999999999854481</c:v>
                </c:pt>
                <c:pt idx="640">
                  <c:v>0.3501851851833635</c:v>
                </c:pt>
                <c:pt idx="641">
                  <c:v>0.35034722222189885</c:v>
                </c:pt>
                <c:pt idx="642">
                  <c:v>0.35052083332993789</c:v>
                </c:pt>
                <c:pt idx="643">
                  <c:v>0.35069444443797693</c:v>
                </c:pt>
                <c:pt idx="644">
                  <c:v>0.35089120369957527</c:v>
                </c:pt>
                <c:pt idx="645">
                  <c:v>0.35106481481489027</c:v>
                </c:pt>
                <c:pt idx="646">
                  <c:v>0.35122685184614966</c:v>
                </c:pt>
                <c:pt idx="647">
                  <c:v>0.35140046296146465</c:v>
                </c:pt>
                <c:pt idx="648">
                  <c:v>0.3515625</c:v>
                </c:pt>
                <c:pt idx="649">
                  <c:v>0.35173611110803904</c:v>
                </c:pt>
                <c:pt idx="650">
                  <c:v>0.35190972221607808</c:v>
                </c:pt>
                <c:pt idx="651">
                  <c:v>0.35206018518510973</c:v>
                </c:pt>
                <c:pt idx="652">
                  <c:v>0.35223379629314877</c:v>
                </c:pt>
                <c:pt idx="653">
                  <c:v>0.35240740740118781</c:v>
                </c:pt>
                <c:pt idx="654">
                  <c:v>0.35256944443972316</c:v>
                </c:pt>
                <c:pt idx="655">
                  <c:v>0.35274305555503815</c:v>
                </c:pt>
                <c:pt idx="656">
                  <c:v>0.35291666666307719</c:v>
                </c:pt>
                <c:pt idx="657">
                  <c:v>0.35307870370161254</c:v>
                </c:pt>
                <c:pt idx="658">
                  <c:v>0.35324074074014788</c:v>
                </c:pt>
                <c:pt idx="659">
                  <c:v>0.35341435184818693</c:v>
                </c:pt>
                <c:pt idx="660">
                  <c:v>0.35358796295622597</c:v>
                </c:pt>
                <c:pt idx="661">
                  <c:v>0.35376157407154096</c:v>
                </c:pt>
                <c:pt idx="662">
                  <c:v>0.35392361111007631</c:v>
                </c:pt>
                <c:pt idx="663">
                  <c:v>0.35409722221811535</c:v>
                </c:pt>
                <c:pt idx="664">
                  <c:v>0.35424768517987104</c:v>
                </c:pt>
                <c:pt idx="665">
                  <c:v>0.35442129629518604</c:v>
                </c:pt>
                <c:pt idx="666">
                  <c:v>0.35461805554950843</c:v>
                </c:pt>
                <c:pt idx="667">
                  <c:v>0.35479166666482342</c:v>
                </c:pt>
                <c:pt idx="668">
                  <c:v>0.35497685184964212</c:v>
                </c:pt>
                <c:pt idx="669">
                  <c:v>0.35516203703446081</c:v>
                </c:pt>
                <c:pt idx="670">
                  <c:v>0.3553124999962165</c:v>
                </c:pt>
                <c:pt idx="671">
                  <c:v>0.3554861111115315</c:v>
                </c:pt>
                <c:pt idx="672">
                  <c:v>0.35568287036585389</c:v>
                </c:pt>
                <c:pt idx="673">
                  <c:v>0.35586805555067258</c:v>
                </c:pt>
                <c:pt idx="674">
                  <c:v>0.35605324073549127</c:v>
                </c:pt>
                <c:pt idx="675">
                  <c:v>0.35627314814337296</c:v>
                </c:pt>
                <c:pt idx="676">
                  <c:v>0.35646990740497131</c:v>
                </c:pt>
                <c:pt idx="677">
                  <c:v>0.35664351851301035</c:v>
                </c:pt>
                <c:pt idx="678">
                  <c:v>0.35684027777460869</c:v>
                </c:pt>
                <c:pt idx="679">
                  <c:v>0.35704861110571073</c:v>
                </c:pt>
                <c:pt idx="680">
                  <c:v>0.35723379629052943</c:v>
                </c:pt>
                <c:pt idx="681">
                  <c:v>0.35744212962890742</c:v>
                </c:pt>
                <c:pt idx="682">
                  <c:v>0.35766203703678912</c:v>
                </c:pt>
                <c:pt idx="683">
                  <c:v>0.3578587962911115</c:v>
                </c:pt>
                <c:pt idx="684">
                  <c:v>0.35805555555270985</c:v>
                </c:pt>
                <c:pt idx="685">
                  <c:v>0.35826388888381189</c:v>
                </c:pt>
                <c:pt idx="686">
                  <c:v>0.35847222222218988</c:v>
                </c:pt>
                <c:pt idx="687">
                  <c:v>0.35868055555329192</c:v>
                </c:pt>
                <c:pt idx="688">
                  <c:v>0.35887731481489027</c:v>
                </c:pt>
                <c:pt idx="689">
                  <c:v>0.35912037036905531</c:v>
                </c:pt>
                <c:pt idx="690">
                  <c:v>0.36202546295680804</c:v>
                </c:pt>
                <c:pt idx="691">
                  <c:v>0.36229166666453239</c:v>
                </c:pt>
                <c:pt idx="692">
                  <c:v>0.36254629629547708</c:v>
                </c:pt>
                <c:pt idx="693">
                  <c:v>0.36281249999592546</c:v>
                </c:pt>
                <c:pt idx="694">
                  <c:v>0.36307870370364981</c:v>
                </c:pt>
                <c:pt idx="695">
                  <c:v>0.36333333332731854</c:v>
                </c:pt>
                <c:pt idx="696">
                  <c:v>0.36361111110454658</c:v>
                </c:pt>
                <c:pt idx="697">
                  <c:v>0.36386574073549127</c:v>
                </c:pt>
                <c:pt idx="698">
                  <c:v>0.36414351851271931</c:v>
                </c:pt>
                <c:pt idx="699">
                  <c:v>0.364398148143664</c:v>
                </c:pt>
                <c:pt idx="700">
                  <c:v>0.36459490740526235</c:v>
                </c:pt>
                <c:pt idx="701">
                  <c:v>0.36479166666686069</c:v>
                </c:pt>
                <c:pt idx="702">
                  <c:v>0.36498842592118308</c:v>
                </c:pt>
                <c:pt idx="703">
                  <c:v>0.36517361110600177</c:v>
                </c:pt>
                <c:pt idx="704">
                  <c:v>0.36535879629082046</c:v>
                </c:pt>
                <c:pt idx="705">
                  <c:v>0.36555555555241881</c:v>
                </c:pt>
                <c:pt idx="706">
                  <c:v>0.3657407407372375</c:v>
                </c:pt>
                <c:pt idx="707">
                  <c:v>0.36592592592205619</c:v>
                </c:pt>
                <c:pt idx="708">
                  <c:v>0.36612268518365454</c:v>
                </c:pt>
                <c:pt idx="709">
                  <c:v>0.36630787036847323</c:v>
                </c:pt>
                <c:pt idx="710">
                  <c:v>0.36648148147651227</c:v>
                </c:pt>
                <c:pt idx="711">
                  <c:v>0.36666666666133096</c:v>
                </c:pt>
                <c:pt idx="712">
                  <c:v>0.36685185184614966</c:v>
                </c:pt>
                <c:pt idx="713">
                  <c:v>0.367048611107748</c:v>
                </c:pt>
                <c:pt idx="714">
                  <c:v>0.36722222221578704</c:v>
                </c:pt>
                <c:pt idx="715">
                  <c:v>0.36740740740788169</c:v>
                </c:pt>
                <c:pt idx="716">
                  <c:v>0.36759259259270038</c:v>
                </c:pt>
                <c:pt idx="717">
                  <c:v>0.36776620370073942</c:v>
                </c:pt>
                <c:pt idx="718">
                  <c:v>0.36796296296233777</c:v>
                </c:pt>
                <c:pt idx="719">
                  <c:v>0.36813657407037681</c:v>
                </c:pt>
                <c:pt idx="720">
                  <c:v>0.36831018518569181</c:v>
                </c:pt>
                <c:pt idx="721">
                  <c:v>0.36850694444001419</c:v>
                </c:pt>
                <c:pt idx="722">
                  <c:v>0.36868055555532919</c:v>
                </c:pt>
                <c:pt idx="723">
                  <c:v>0.36885416666336823</c:v>
                </c:pt>
                <c:pt idx="724">
                  <c:v>0.36903935184818693</c:v>
                </c:pt>
                <c:pt idx="725">
                  <c:v>0.36923611110978527</c:v>
                </c:pt>
                <c:pt idx="726">
                  <c:v>0.36943287036410766</c:v>
                </c:pt>
                <c:pt idx="727">
                  <c:v>0.369629629625706</c:v>
                </c:pt>
                <c:pt idx="728">
                  <c:v>0.369803240741021</c:v>
                </c:pt>
                <c:pt idx="729">
                  <c:v>0.36998842592583969</c:v>
                </c:pt>
                <c:pt idx="730">
                  <c:v>0.37018518518016208</c:v>
                </c:pt>
                <c:pt idx="731">
                  <c:v>0.37035879629547708</c:v>
                </c:pt>
                <c:pt idx="732">
                  <c:v>0.37054398148029577</c:v>
                </c:pt>
                <c:pt idx="733">
                  <c:v>0.37071759258833481</c:v>
                </c:pt>
                <c:pt idx="734">
                  <c:v>0.37091435184993315</c:v>
                </c:pt>
                <c:pt idx="735">
                  <c:v>0.37108796295797219</c:v>
                </c:pt>
                <c:pt idx="736">
                  <c:v>0.37127314814279089</c:v>
                </c:pt>
                <c:pt idx="737">
                  <c:v>0.37145833332760958</c:v>
                </c:pt>
                <c:pt idx="738">
                  <c:v>0.37163194444292458</c:v>
                </c:pt>
                <c:pt idx="739">
                  <c:v>0.37180555555096362</c:v>
                </c:pt>
                <c:pt idx="740">
                  <c:v>0.37196759258949896</c:v>
                </c:pt>
                <c:pt idx="741">
                  <c:v>0.372141203697538</c:v>
                </c:pt>
                <c:pt idx="742">
                  <c:v>0.372314814812853</c:v>
                </c:pt>
                <c:pt idx="743">
                  <c:v>0.37249999999767169</c:v>
                </c:pt>
                <c:pt idx="744">
                  <c:v>0.37267361110571073</c:v>
                </c:pt>
                <c:pt idx="745">
                  <c:v>0.37283564814424608</c:v>
                </c:pt>
                <c:pt idx="746">
                  <c:v>0.37302083332906477</c:v>
                </c:pt>
                <c:pt idx="747">
                  <c:v>0.37319444444437977</c:v>
                </c:pt>
                <c:pt idx="748">
                  <c:v>0.37341435185226146</c:v>
                </c:pt>
                <c:pt idx="749">
                  <c:v>0.3735879629603005</c:v>
                </c:pt>
                <c:pt idx="750">
                  <c:v>0.37376157406833954</c:v>
                </c:pt>
                <c:pt idx="751">
                  <c:v>0.37393518518365454</c:v>
                </c:pt>
                <c:pt idx="752">
                  <c:v>0.37410879629169358</c:v>
                </c:pt>
                <c:pt idx="753">
                  <c:v>0.37429398147651227</c:v>
                </c:pt>
                <c:pt idx="754">
                  <c:v>0.37447916666133096</c:v>
                </c:pt>
                <c:pt idx="755">
                  <c:v>0.37464120369986631</c:v>
                </c:pt>
                <c:pt idx="756">
                  <c:v>0.374826388884685</c:v>
                </c:pt>
                <c:pt idx="757">
                  <c:v>0.37501157406950369</c:v>
                </c:pt>
                <c:pt idx="758">
                  <c:v>0.37518518518481869</c:v>
                </c:pt>
                <c:pt idx="759">
                  <c:v>0.37535879629285773</c:v>
                </c:pt>
                <c:pt idx="760">
                  <c:v>0.37553240740089677</c:v>
                </c:pt>
                <c:pt idx="761">
                  <c:v>0.37570601851621177</c:v>
                </c:pt>
                <c:pt idx="762">
                  <c:v>0.37586805555474712</c:v>
                </c:pt>
                <c:pt idx="763">
                  <c:v>0.37604166666278616</c:v>
                </c:pt>
                <c:pt idx="764">
                  <c:v>0.37621527777810115</c:v>
                </c:pt>
                <c:pt idx="765">
                  <c:v>0.37640046296291985</c:v>
                </c:pt>
                <c:pt idx="766">
                  <c:v>0.37656249999417923</c:v>
                </c:pt>
                <c:pt idx="767">
                  <c:v>0.37674768517899793</c:v>
                </c:pt>
                <c:pt idx="768">
                  <c:v>0.37692129629431292</c:v>
                </c:pt>
                <c:pt idx="769">
                  <c:v>0.37709490740235196</c:v>
                </c:pt>
                <c:pt idx="770">
                  <c:v>0.37726851851766696</c:v>
                </c:pt>
                <c:pt idx="771">
                  <c:v>0.377442129625706</c:v>
                </c:pt>
                <c:pt idx="772">
                  <c:v>0.37762731481052469</c:v>
                </c:pt>
                <c:pt idx="773">
                  <c:v>0.37780092592583969</c:v>
                </c:pt>
                <c:pt idx="774">
                  <c:v>0.37796296295709908</c:v>
                </c:pt>
                <c:pt idx="775">
                  <c:v>0.37814814814191777</c:v>
                </c:pt>
                <c:pt idx="776">
                  <c:v>0.37832175925723277</c:v>
                </c:pt>
                <c:pt idx="777">
                  <c:v>0.37849537036527181</c:v>
                </c:pt>
                <c:pt idx="778">
                  <c:v>0.37866898148058681</c:v>
                </c:pt>
                <c:pt idx="779">
                  <c:v>0.3788310185118462</c:v>
                </c:pt>
                <c:pt idx="780">
                  <c:v>0.37902777777344454</c:v>
                </c:pt>
                <c:pt idx="781">
                  <c:v>0.37918981481197989</c:v>
                </c:pt>
                <c:pt idx="782">
                  <c:v>0.38357638888555812</c:v>
                </c:pt>
                <c:pt idx="783">
                  <c:v>0.3838425925860065</c:v>
                </c:pt>
                <c:pt idx="784">
                  <c:v>0.38410879629373085</c:v>
                </c:pt>
                <c:pt idx="785">
                  <c:v>0.38436342592467554</c:v>
                </c:pt>
                <c:pt idx="786">
                  <c:v>0.38462962962512393</c:v>
                </c:pt>
                <c:pt idx="787">
                  <c:v>0.38489583333284827</c:v>
                </c:pt>
                <c:pt idx="788">
                  <c:v>0.385150462956517</c:v>
                </c:pt>
                <c:pt idx="789">
                  <c:v>0.385428240741021</c:v>
                </c:pt>
                <c:pt idx="790">
                  <c:v>0.38567129629518604</c:v>
                </c:pt>
                <c:pt idx="791">
                  <c:v>0.38593749999563443</c:v>
                </c:pt>
                <c:pt idx="792">
                  <c:v>0.38621527777286246</c:v>
                </c:pt>
                <c:pt idx="793">
                  <c:v>0.38646990740380716</c:v>
                </c:pt>
                <c:pt idx="794">
                  <c:v>0.3866666666654055</c:v>
                </c:pt>
                <c:pt idx="795">
                  <c:v>0.38685185185022419</c:v>
                </c:pt>
                <c:pt idx="796">
                  <c:v>0.38702546295826323</c:v>
                </c:pt>
                <c:pt idx="797">
                  <c:v>0.38719907407357823</c:v>
                </c:pt>
                <c:pt idx="798">
                  <c:v>0.38736111110483762</c:v>
                </c:pt>
                <c:pt idx="799">
                  <c:v>0.38754629628965631</c:v>
                </c:pt>
                <c:pt idx="800">
                  <c:v>0.38771990740497131</c:v>
                </c:pt>
                <c:pt idx="801">
                  <c:v>0.38789351851301035</c:v>
                </c:pt>
                <c:pt idx="802">
                  <c:v>0.38805555555154569</c:v>
                </c:pt>
                <c:pt idx="803">
                  <c:v>0.38820601851330139</c:v>
                </c:pt>
                <c:pt idx="804">
                  <c:v>0.38836805555183673</c:v>
                </c:pt>
                <c:pt idx="805">
                  <c:v>0.38853009259037208</c:v>
                </c:pt>
                <c:pt idx="806">
                  <c:v>0.38870370369841112</c:v>
                </c:pt>
                <c:pt idx="807">
                  <c:v>0.38885416666016681</c:v>
                </c:pt>
                <c:pt idx="808">
                  <c:v>0.38901620369870216</c:v>
                </c:pt>
                <c:pt idx="809">
                  <c:v>0.3891782407372375</c:v>
                </c:pt>
                <c:pt idx="810">
                  <c:v>0.38935185184527654</c:v>
                </c:pt>
                <c:pt idx="811">
                  <c:v>0.38951388888381189</c:v>
                </c:pt>
                <c:pt idx="812">
                  <c:v>0.38966435184556758</c:v>
                </c:pt>
                <c:pt idx="813">
                  <c:v>0.38982638888410293</c:v>
                </c:pt>
                <c:pt idx="814">
                  <c:v>0.38998842592263827</c:v>
                </c:pt>
                <c:pt idx="815">
                  <c:v>0.39015046296117362</c:v>
                </c:pt>
                <c:pt idx="816">
                  <c:v>0.39031249999970896</c:v>
                </c:pt>
                <c:pt idx="817">
                  <c:v>0.39046296296146465</c:v>
                </c:pt>
                <c:pt idx="818">
                  <c:v>0.39063657406950369</c:v>
                </c:pt>
                <c:pt idx="819">
                  <c:v>0.39081018518481869</c:v>
                </c:pt>
                <c:pt idx="820">
                  <c:v>0.39096064814657439</c:v>
                </c:pt>
                <c:pt idx="821">
                  <c:v>0.39112268518510973</c:v>
                </c:pt>
                <c:pt idx="822">
                  <c:v>0.39128472221636912</c:v>
                </c:pt>
                <c:pt idx="823">
                  <c:v>0.39144675925490446</c:v>
                </c:pt>
                <c:pt idx="824">
                  <c:v>0.39162037037021946</c:v>
                </c:pt>
                <c:pt idx="825">
                  <c:v>0.39177083333197515</c:v>
                </c:pt>
                <c:pt idx="826">
                  <c:v>0.3919328703705105</c:v>
                </c:pt>
                <c:pt idx="827">
                  <c:v>0.39209490740176989</c:v>
                </c:pt>
                <c:pt idx="828">
                  <c:v>0.39225694444030523</c:v>
                </c:pt>
                <c:pt idx="829">
                  <c:v>0.39243055555562023</c:v>
                </c:pt>
                <c:pt idx="830">
                  <c:v>0.39258101851737592</c:v>
                </c:pt>
                <c:pt idx="831">
                  <c:v>0.39273148147913162</c:v>
                </c:pt>
                <c:pt idx="832">
                  <c:v>0.39290509258717066</c:v>
                </c:pt>
                <c:pt idx="833">
                  <c:v>0.39305555554892635</c:v>
                </c:pt>
                <c:pt idx="834">
                  <c:v>0.39322916666424135</c:v>
                </c:pt>
                <c:pt idx="835">
                  <c:v>0.39337962962599704</c:v>
                </c:pt>
                <c:pt idx="836">
                  <c:v>0.39354166666453239</c:v>
                </c:pt>
                <c:pt idx="837">
                  <c:v>0.39370370370306773</c:v>
                </c:pt>
                <c:pt idx="838">
                  <c:v>0.39385416666482342</c:v>
                </c:pt>
                <c:pt idx="839">
                  <c:v>0.39403935184964212</c:v>
                </c:pt>
                <c:pt idx="840">
                  <c:v>0.39418981481139781</c:v>
                </c:pt>
                <c:pt idx="841">
                  <c:v>0.39435185184993315</c:v>
                </c:pt>
                <c:pt idx="842">
                  <c:v>0.3945138888884685</c:v>
                </c:pt>
                <c:pt idx="843">
                  <c:v>0.39468749999650754</c:v>
                </c:pt>
                <c:pt idx="844">
                  <c:v>0.39483796295826323</c:v>
                </c:pt>
                <c:pt idx="845">
                  <c:v>0.39499999999679858</c:v>
                </c:pt>
                <c:pt idx="846">
                  <c:v>0.39515046295855427</c:v>
                </c:pt>
                <c:pt idx="847">
                  <c:v>0.39531249999708962</c:v>
                </c:pt>
                <c:pt idx="848">
                  <c:v>0.39547453703562496</c:v>
                </c:pt>
                <c:pt idx="849">
                  <c:v>0.395648148143664</c:v>
                </c:pt>
                <c:pt idx="850">
                  <c:v>0.3957986111054197</c:v>
                </c:pt>
                <c:pt idx="851">
                  <c:v>0.39597222222073469</c:v>
                </c:pt>
                <c:pt idx="852">
                  <c:v>0.39613425925927004</c:v>
                </c:pt>
                <c:pt idx="853">
                  <c:v>0.39629629629052943</c:v>
                </c:pt>
                <c:pt idx="854">
                  <c:v>0.39644675925956108</c:v>
                </c:pt>
                <c:pt idx="855">
                  <c:v>0.39660879629082046</c:v>
                </c:pt>
                <c:pt idx="856">
                  <c:v>0.39678240740613546</c:v>
                </c:pt>
                <c:pt idx="857">
                  <c:v>0.39693287036789116</c:v>
                </c:pt>
                <c:pt idx="858">
                  <c:v>0.3971064814759302</c:v>
                </c:pt>
                <c:pt idx="859">
                  <c:v>0.39728009259124519</c:v>
                </c:pt>
                <c:pt idx="860">
                  <c:v>0.39743055555300089</c:v>
                </c:pt>
                <c:pt idx="861">
                  <c:v>0.39759259259153623</c:v>
                </c:pt>
                <c:pt idx="862">
                  <c:v>0.39775462963007158</c:v>
                </c:pt>
                <c:pt idx="863">
                  <c:v>0.39791666666133096</c:v>
                </c:pt>
                <c:pt idx="864">
                  <c:v>0.39806712962308666</c:v>
                </c:pt>
                <c:pt idx="865">
                  <c:v>0.39824074073840166</c:v>
                </c:pt>
                <c:pt idx="866">
                  <c:v>0.3984143518464407</c:v>
                </c:pt>
                <c:pt idx="867">
                  <c:v>0.39856481480819639</c:v>
                </c:pt>
                <c:pt idx="868">
                  <c:v>0.39873842592351139</c:v>
                </c:pt>
                <c:pt idx="869">
                  <c:v>0.39890046296204673</c:v>
                </c:pt>
                <c:pt idx="870">
                  <c:v>0.39905092592380242</c:v>
                </c:pt>
                <c:pt idx="871">
                  <c:v>0.39921296296233777</c:v>
                </c:pt>
                <c:pt idx="872">
                  <c:v>0.39937499999359716</c:v>
                </c:pt>
                <c:pt idx="873">
                  <c:v>0.40269675925810589</c:v>
                </c:pt>
                <c:pt idx="874">
                  <c:v>0.40303240740468027</c:v>
                </c:pt>
                <c:pt idx="875">
                  <c:v>0.40336805555125466</c:v>
                </c:pt>
                <c:pt idx="876">
                  <c:v>0.40372685185138835</c:v>
                </c:pt>
                <c:pt idx="877">
                  <c:v>0.40406249999796273</c:v>
                </c:pt>
                <c:pt idx="878">
                  <c:v>0.40439814814453712</c:v>
                </c:pt>
                <c:pt idx="879">
                  <c:v>0.40474537036789116</c:v>
                </c:pt>
                <c:pt idx="880">
                  <c:v>0.40509259259124519</c:v>
                </c:pt>
                <c:pt idx="881">
                  <c:v>0.40543981481459923</c:v>
                </c:pt>
                <c:pt idx="882">
                  <c:v>0.40576388888439396</c:v>
                </c:pt>
                <c:pt idx="883">
                  <c:v>0.40605324073840166</c:v>
                </c:pt>
                <c:pt idx="884">
                  <c:v>0.40629629629256669</c:v>
                </c:pt>
                <c:pt idx="885">
                  <c:v>0.40655092592351139</c:v>
                </c:pt>
                <c:pt idx="886">
                  <c:v>0.40675925925461343</c:v>
                </c:pt>
                <c:pt idx="887">
                  <c:v>0.40696759259299142</c:v>
                </c:pt>
                <c:pt idx="888">
                  <c:v>0.40717592592409346</c:v>
                </c:pt>
                <c:pt idx="889">
                  <c:v>0.40737268518569181</c:v>
                </c:pt>
                <c:pt idx="890">
                  <c:v>0.40758101851679385</c:v>
                </c:pt>
                <c:pt idx="891">
                  <c:v>0.40778935184789589</c:v>
                </c:pt>
                <c:pt idx="892">
                  <c:v>0.40799768517899793</c:v>
                </c:pt>
                <c:pt idx="893">
                  <c:v>0.40820601851737592</c:v>
                </c:pt>
                <c:pt idx="894">
                  <c:v>0.40839120370219462</c:v>
                </c:pt>
                <c:pt idx="895">
                  <c:v>0.40857638888701331</c:v>
                </c:pt>
                <c:pt idx="896">
                  <c:v>0.408761574071832</c:v>
                </c:pt>
                <c:pt idx="897">
                  <c:v>0.40896990740293404</c:v>
                </c:pt>
                <c:pt idx="898">
                  <c:v>0.40916666666453239</c:v>
                </c:pt>
                <c:pt idx="899">
                  <c:v>0.40936342592613073</c:v>
                </c:pt>
                <c:pt idx="900">
                  <c:v>0.40954861111094942</c:v>
                </c:pt>
                <c:pt idx="901">
                  <c:v>0.40975694444205146</c:v>
                </c:pt>
                <c:pt idx="902">
                  <c:v>0.40995370370364981</c:v>
                </c:pt>
                <c:pt idx="903">
                  <c:v>0.4101388888884685</c:v>
                </c:pt>
                <c:pt idx="904">
                  <c:v>0.41034722221957054</c:v>
                </c:pt>
                <c:pt idx="905">
                  <c:v>0.41053240740438923</c:v>
                </c:pt>
                <c:pt idx="906">
                  <c:v>0.41074074073549127</c:v>
                </c:pt>
                <c:pt idx="907">
                  <c:v>0.41093749999708962</c:v>
                </c:pt>
                <c:pt idx="908">
                  <c:v>0.41112268518190831</c:v>
                </c:pt>
                <c:pt idx="909">
                  <c:v>0.41133101851301035</c:v>
                </c:pt>
                <c:pt idx="910">
                  <c:v>0.41152777777460869</c:v>
                </c:pt>
                <c:pt idx="911">
                  <c:v>0.41171296295942739</c:v>
                </c:pt>
                <c:pt idx="912">
                  <c:v>0.41192129629052943</c:v>
                </c:pt>
                <c:pt idx="913">
                  <c:v>0.41210648147534812</c:v>
                </c:pt>
                <c:pt idx="914">
                  <c:v>0.41230324073694646</c:v>
                </c:pt>
                <c:pt idx="915">
                  <c:v>0.4125115740680485</c:v>
                </c:pt>
                <c:pt idx="916">
                  <c:v>0.4126967592528672</c:v>
                </c:pt>
                <c:pt idx="917">
                  <c:v>0.41289351851446554</c:v>
                </c:pt>
                <c:pt idx="918">
                  <c:v>0.41310185184556758</c:v>
                </c:pt>
                <c:pt idx="919">
                  <c:v>0.41328703703038627</c:v>
                </c:pt>
                <c:pt idx="920">
                  <c:v>0.41348379629198462</c:v>
                </c:pt>
                <c:pt idx="921">
                  <c:v>0.41368055555358296</c:v>
                </c:pt>
                <c:pt idx="922">
                  <c:v>0.41387731481518131</c:v>
                </c:pt>
                <c:pt idx="923">
                  <c:v>0.41407407406950369</c:v>
                </c:pt>
                <c:pt idx="924">
                  <c:v>0.41427083333110204</c:v>
                </c:pt>
                <c:pt idx="925">
                  <c:v>0.41446759259270038</c:v>
                </c:pt>
                <c:pt idx="926">
                  <c:v>0.41466435184702277</c:v>
                </c:pt>
                <c:pt idx="927">
                  <c:v>0.41486111110862112</c:v>
                </c:pt>
                <c:pt idx="928">
                  <c:v>0.41504629629343981</c:v>
                </c:pt>
                <c:pt idx="929">
                  <c:v>0.41525462962454185</c:v>
                </c:pt>
                <c:pt idx="930">
                  <c:v>0.41543981480936054</c:v>
                </c:pt>
                <c:pt idx="931">
                  <c:v>0.41564814814773854</c:v>
                </c:pt>
                <c:pt idx="932">
                  <c:v>0.41584490740206093</c:v>
                </c:pt>
                <c:pt idx="933">
                  <c:v>0.41603009258687962</c:v>
                </c:pt>
                <c:pt idx="934">
                  <c:v>0.41622685184847796</c:v>
                </c:pt>
                <c:pt idx="935">
                  <c:v>0.41642361111007631</c:v>
                </c:pt>
                <c:pt idx="936">
                  <c:v>0.41663194444117835</c:v>
                </c:pt>
                <c:pt idx="937">
                  <c:v>0.41681712962599704</c:v>
                </c:pt>
                <c:pt idx="938">
                  <c:v>0.41701388888759539</c:v>
                </c:pt>
                <c:pt idx="939">
                  <c:v>0.41722222221869742</c:v>
                </c:pt>
                <c:pt idx="940">
                  <c:v>0.41741898148029577</c:v>
                </c:pt>
                <c:pt idx="941">
                  <c:v>0.41760416666511446</c:v>
                </c:pt>
                <c:pt idx="942">
                  <c:v>0.4178124999962165</c:v>
                </c:pt>
                <c:pt idx="943">
                  <c:v>0.41799768518103519</c:v>
                </c:pt>
                <c:pt idx="944">
                  <c:v>0.41820601851213723</c:v>
                </c:pt>
                <c:pt idx="945">
                  <c:v>0.41839120369695593</c:v>
                </c:pt>
                <c:pt idx="946">
                  <c:v>0.41859953703533392</c:v>
                </c:pt>
                <c:pt idx="947">
                  <c:v>0.41878472222015262</c:v>
                </c:pt>
                <c:pt idx="948">
                  <c:v>0.41899305555125466</c:v>
                </c:pt>
                <c:pt idx="949">
                  <c:v>0.41917824073607335</c:v>
                </c:pt>
                <c:pt idx="950">
                  <c:v>0.41937499999767169</c:v>
                </c:pt>
                <c:pt idx="951">
                  <c:v>0.41958333332877373</c:v>
                </c:pt>
                <c:pt idx="952">
                  <c:v>0.41978009259037208</c:v>
                </c:pt>
                <c:pt idx="953">
                  <c:v>0.41997685185197042</c:v>
                </c:pt>
                <c:pt idx="954">
                  <c:v>0.42017361110629281</c:v>
                </c:pt>
                <c:pt idx="955">
                  <c:v>0.4203587962911115</c:v>
                </c:pt>
                <c:pt idx="956">
                  <c:v>0.42055555555270985</c:v>
                </c:pt>
                <c:pt idx="957">
                  <c:v>0.42075231481430819</c:v>
                </c:pt>
                <c:pt idx="958">
                  <c:v>0.42096064814541023</c:v>
                </c:pt>
                <c:pt idx="959">
                  <c:v>0.42115740740700858</c:v>
                </c:pt>
                <c:pt idx="960">
                  <c:v>0.42134259259182727</c:v>
                </c:pt>
                <c:pt idx="961">
                  <c:v>0.42153935184614966</c:v>
                </c:pt>
                <c:pt idx="962">
                  <c:v>0.421736111107748</c:v>
                </c:pt>
                <c:pt idx="963">
                  <c:v>0.42193287036934635</c:v>
                </c:pt>
                <c:pt idx="964">
                  <c:v>0.42504629629547708</c:v>
                </c:pt>
                <c:pt idx="965">
                  <c:v>0.42571759258862585</c:v>
                </c:pt>
                <c:pt idx="966">
                  <c:v>0.42606481481197989</c:v>
                </c:pt>
                <c:pt idx="967">
                  <c:v>0.42638888888905058</c:v>
                </c:pt>
                <c:pt idx="968">
                  <c:v>0.42674768518190831</c:v>
                </c:pt>
                <c:pt idx="969">
                  <c:v>0.42708333332848269</c:v>
                </c:pt>
                <c:pt idx="970">
                  <c:v>0.42741898147505708</c:v>
                </c:pt>
                <c:pt idx="971">
                  <c:v>0.42768518518278142</c:v>
                </c:pt>
                <c:pt idx="972">
                  <c:v>0.42791666666016681</c:v>
                </c:pt>
                <c:pt idx="973">
                  <c:v>0.4281712962911115</c:v>
                </c:pt>
                <c:pt idx="974">
                  <c:v>0.42841435184527654</c:v>
                </c:pt>
                <c:pt idx="975">
                  <c:v>0.42864583332993789</c:v>
                </c:pt>
                <c:pt idx="976">
                  <c:v>0.42890046296088258</c:v>
                </c:pt>
                <c:pt idx="977">
                  <c:v>0.42913194443826796</c:v>
                </c:pt>
                <c:pt idx="978">
                  <c:v>0.42937499999970896</c:v>
                </c:pt>
                <c:pt idx="979">
                  <c:v>0.429618055553874</c:v>
                </c:pt>
                <c:pt idx="980">
                  <c:v>0.42984953703125939</c:v>
                </c:pt>
                <c:pt idx="981">
                  <c:v>0.43009259259270038</c:v>
                </c:pt>
                <c:pt idx="982">
                  <c:v>0.43033564814686542</c:v>
                </c:pt>
                <c:pt idx="983">
                  <c:v>0.43057870370103046</c:v>
                </c:pt>
                <c:pt idx="984">
                  <c:v>0.4308217592551955</c:v>
                </c:pt>
                <c:pt idx="985">
                  <c:v>0.43106481480936054</c:v>
                </c:pt>
                <c:pt idx="986">
                  <c:v>0.43129629629402189</c:v>
                </c:pt>
                <c:pt idx="987">
                  <c:v>0.43153935184818693</c:v>
                </c:pt>
                <c:pt idx="988">
                  <c:v>0.43178240740235196</c:v>
                </c:pt>
                <c:pt idx="989">
                  <c:v>0.432025462956517</c:v>
                </c:pt>
                <c:pt idx="990">
                  <c:v>0.432268518517958</c:v>
                </c:pt>
                <c:pt idx="991">
                  <c:v>0.43249999999534339</c:v>
                </c:pt>
                <c:pt idx="992">
                  <c:v>0.43274305554950843</c:v>
                </c:pt>
                <c:pt idx="993">
                  <c:v>0.43298611111094942</c:v>
                </c:pt>
                <c:pt idx="994">
                  <c:v>0.43322916666511446</c:v>
                </c:pt>
                <c:pt idx="995">
                  <c:v>0.4334722222192795</c:v>
                </c:pt>
                <c:pt idx="996">
                  <c:v>0.43370370370394085</c:v>
                </c:pt>
                <c:pt idx="997">
                  <c:v>0.43394675925810589</c:v>
                </c:pt>
                <c:pt idx="998">
                  <c:v>0.43418981481227092</c:v>
                </c:pt>
                <c:pt idx="999">
                  <c:v>0.43443287036643596</c:v>
                </c:pt>
                <c:pt idx="1000">
                  <c:v>0.434675925920601</c:v>
                </c:pt>
                <c:pt idx="1001">
                  <c:v>0.43490740740526235</c:v>
                </c:pt>
                <c:pt idx="1002">
                  <c:v>0.43515046295942739</c:v>
                </c:pt>
                <c:pt idx="1003">
                  <c:v>0.43539351851359243</c:v>
                </c:pt>
                <c:pt idx="1004">
                  <c:v>0.43562499999825377</c:v>
                </c:pt>
                <c:pt idx="1005">
                  <c:v>0.43587962962919846</c:v>
                </c:pt>
                <c:pt idx="1006">
                  <c:v>0.4361226851833635</c:v>
                </c:pt>
                <c:pt idx="1007">
                  <c:v>0.43635416666074889</c:v>
                </c:pt>
                <c:pt idx="1008">
                  <c:v>0.43659722222218988</c:v>
                </c:pt>
                <c:pt idx="1009">
                  <c:v>0.43684027777635492</c:v>
                </c:pt>
                <c:pt idx="1010">
                  <c:v>0.43708333333051996</c:v>
                </c:pt>
                <c:pt idx="1011">
                  <c:v>0.43731481481518131</c:v>
                </c:pt>
                <c:pt idx="1012">
                  <c:v>0.43756944443885004</c:v>
                </c:pt>
                <c:pt idx="1013">
                  <c:v>0.43780092592351139</c:v>
                </c:pt>
                <c:pt idx="1014">
                  <c:v>0.43804398147767643</c:v>
                </c:pt>
                <c:pt idx="1015">
                  <c:v>0.43828703703184146</c:v>
                </c:pt>
                <c:pt idx="1016">
                  <c:v>0.4385300925860065</c:v>
                </c:pt>
                <c:pt idx="1017">
                  <c:v>0.4387731481474475</c:v>
                </c:pt>
                <c:pt idx="1018">
                  <c:v>0.43900462962483289</c:v>
                </c:pt>
                <c:pt idx="1019">
                  <c:v>0.43924768517899793</c:v>
                </c:pt>
                <c:pt idx="1020">
                  <c:v>0.43949074074043892</c:v>
                </c:pt>
                <c:pt idx="1021">
                  <c:v>0.43972222221782431</c:v>
                </c:pt>
                <c:pt idx="1022">
                  <c:v>0.43996527777198935</c:v>
                </c:pt>
                <c:pt idx="1023">
                  <c:v>0.44021990740293404</c:v>
                </c:pt>
                <c:pt idx="1024">
                  <c:v>0.44045138888759539</c:v>
                </c:pt>
                <c:pt idx="1025">
                  <c:v>0.44070601851854008</c:v>
                </c:pt>
                <c:pt idx="1026">
                  <c:v>0.44093749999592546</c:v>
                </c:pt>
                <c:pt idx="1027">
                  <c:v>0.4411805555500905</c:v>
                </c:pt>
                <c:pt idx="1028">
                  <c:v>0.4414236111115315</c:v>
                </c:pt>
                <c:pt idx="1029">
                  <c:v>0.44165509258891689</c:v>
                </c:pt>
                <c:pt idx="1030">
                  <c:v>0.44189814814308193</c:v>
                </c:pt>
                <c:pt idx="1031">
                  <c:v>0.44214120369724697</c:v>
                </c:pt>
                <c:pt idx="1032">
                  <c:v>0.44238425925868796</c:v>
                </c:pt>
                <c:pt idx="1033">
                  <c:v>0.442627314812853</c:v>
                </c:pt>
                <c:pt idx="1034">
                  <c:v>0.44287037036701804</c:v>
                </c:pt>
                <c:pt idx="1035">
                  <c:v>0.44311342592118308</c:v>
                </c:pt>
                <c:pt idx="1036">
                  <c:v>0.44334490740584442</c:v>
                </c:pt>
                <c:pt idx="1037">
                  <c:v>0.44358796296000946</c:v>
                </c:pt>
                <c:pt idx="1038">
                  <c:v>0.44381944444467081</c:v>
                </c:pt>
                <c:pt idx="1039">
                  <c:v>0.44408564814511919</c:v>
                </c:pt>
                <c:pt idx="1040">
                  <c:v>0.44431712962978054</c:v>
                </c:pt>
                <c:pt idx="1041">
                  <c:v>0.44456018518394558</c:v>
                </c:pt>
                <c:pt idx="1042">
                  <c:v>0.44479166666133096</c:v>
                </c:pt>
                <c:pt idx="1043">
                  <c:v>0.44504629629227566</c:v>
                </c:pt>
                <c:pt idx="1044">
                  <c:v>0.445277777776937</c:v>
                </c:pt>
                <c:pt idx="1045">
                  <c:v>0.44550925925432239</c:v>
                </c:pt>
                <c:pt idx="1046">
                  <c:v>0.44576388888526708</c:v>
                </c:pt>
                <c:pt idx="1047">
                  <c:v>0.44600694443943212</c:v>
                </c:pt>
                <c:pt idx="1048">
                  <c:v>0.44623842592409346</c:v>
                </c:pt>
                <c:pt idx="1049">
                  <c:v>0.44649305555503815</c:v>
                </c:pt>
                <c:pt idx="1050">
                  <c:v>0.44672453703242354</c:v>
                </c:pt>
                <c:pt idx="1051">
                  <c:v>0.44697916666336823</c:v>
                </c:pt>
                <c:pt idx="1052">
                  <c:v>0.44721064814802958</c:v>
                </c:pt>
                <c:pt idx="1053">
                  <c:v>0.45071759259008104</c:v>
                </c:pt>
                <c:pt idx="1054">
                  <c:v>0.45105324073665543</c:v>
                </c:pt>
                <c:pt idx="1055">
                  <c:v>0.45140046296000946</c:v>
                </c:pt>
                <c:pt idx="1056">
                  <c:v>0.45173611110658385</c:v>
                </c:pt>
                <c:pt idx="1057">
                  <c:v>0.45207175925315823</c:v>
                </c:pt>
                <c:pt idx="1058">
                  <c:v>0.45241898147651227</c:v>
                </c:pt>
                <c:pt idx="1059">
                  <c:v>0.45276620369986631</c:v>
                </c:pt>
                <c:pt idx="1060">
                  <c:v>0.45752314814308193</c:v>
                </c:pt>
                <c:pt idx="1061">
                  <c:v>0.458078703697538</c:v>
                </c:pt>
                <c:pt idx="1062">
                  <c:v>0.45874999999796273</c:v>
                </c:pt>
                <c:pt idx="1063">
                  <c:v>0.45979166666074889</c:v>
                </c:pt>
                <c:pt idx="1064">
                  <c:v>0.46040509259182727</c:v>
                </c:pt>
                <c:pt idx="1065">
                  <c:v>0.46128472221607808</c:v>
                </c:pt>
                <c:pt idx="1066">
                  <c:v>0.46216435184760485</c:v>
                </c:pt>
                <c:pt idx="1067">
                  <c:v>0.46302083333284827</c:v>
                </c:pt>
                <c:pt idx="1068">
                  <c:v>0.46388888888759539</c:v>
                </c:pt>
                <c:pt idx="1069">
                  <c:v>0.4647916666654055</c:v>
                </c:pt>
                <c:pt idx="1070">
                  <c:v>0.46572916666627862</c:v>
                </c:pt>
                <c:pt idx="1071">
                  <c:v>0.46649305555183673</c:v>
                </c:pt>
                <c:pt idx="1072">
                  <c:v>0.46736111110658385</c:v>
                </c:pt>
                <c:pt idx="1073">
                  <c:v>0.46826388888439396</c:v>
                </c:pt>
                <c:pt idx="1074">
                  <c:v>0.46914351851592073</c:v>
                </c:pt>
                <c:pt idx="1075">
                  <c:v>0.46997685184760485</c:v>
                </c:pt>
                <c:pt idx="1076">
                  <c:v>0.47089120370219462</c:v>
                </c:pt>
                <c:pt idx="1077">
                  <c:v>0.47177083333372138</c:v>
                </c:pt>
                <c:pt idx="1078">
                  <c:v>0.47252314814249985</c:v>
                </c:pt>
                <c:pt idx="1079">
                  <c:v>0.47333333332790062</c:v>
                </c:pt>
                <c:pt idx="1080">
                  <c:v>0.47420138888264773</c:v>
                </c:pt>
                <c:pt idx="1081">
                  <c:v>0.47516203703708015</c:v>
                </c:pt>
                <c:pt idx="1082">
                  <c:v>0.47601851851504762</c:v>
                </c:pt>
                <c:pt idx="1083">
                  <c:v>0.47684027777722804</c:v>
                </c:pt>
                <c:pt idx="1084">
                  <c:v>0.47770833333197515</c:v>
                </c:pt>
                <c:pt idx="1085">
                  <c:v>0.47856481480994262</c:v>
                </c:pt>
                <c:pt idx="1086">
                  <c:v>0.47945601851824904</c:v>
                </c:pt>
                <c:pt idx="1087">
                  <c:v>0.4803124999962165</c:v>
                </c:pt>
                <c:pt idx="1088">
                  <c:v>0.48121527777402662</c:v>
                </c:pt>
                <c:pt idx="1089">
                  <c:v>0.48224537036730908</c:v>
                </c:pt>
                <c:pt idx="1090">
                  <c:v>0.48358796296088258</c:v>
                </c:pt>
                <c:pt idx="1091">
                  <c:v>0.48469907406979473</c:v>
                </c:pt>
                <c:pt idx="1092">
                  <c:v>0.48570601851679385</c:v>
                </c:pt>
                <c:pt idx="1093">
                  <c:v>0.4882407407349092</c:v>
                </c:pt>
                <c:pt idx="1094">
                  <c:v>0.48842592591972789</c:v>
                </c:pt>
                <c:pt idx="1095">
                  <c:v>0.48862268518132623</c:v>
                </c:pt>
                <c:pt idx="1096">
                  <c:v>0.48880787036614493</c:v>
                </c:pt>
                <c:pt idx="1097">
                  <c:v>0.48901620369724697</c:v>
                </c:pt>
                <c:pt idx="1098">
                  <c:v>0.48918981481256196</c:v>
                </c:pt>
                <c:pt idx="1099">
                  <c:v>0.489398148143664</c:v>
                </c:pt>
                <c:pt idx="1100">
                  <c:v>0.48958333332848269</c:v>
                </c:pt>
                <c:pt idx="1101">
                  <c:v>0.48976851851330139</c:v>
                </c:pt>
                <c:pt idx="1102">
                  <c:v>0.48996527777489973</c:v>
                </c:pt>
                <c:pt idx="1103">
                  <c:v>0.49016203703649808</c:v>
                </c:pt>
                <c:pt idx="1104">
                  <c:v>0.49033564814453712</c:v>
                </c:pt>
                <c:pt idx="1105">
                  <c:v>0.49053240740613546</c:v>
                </c:pt>
                <c:pt idx="1106">
                  <c:v>0.49072916666045785</c:v>
                </c:pt>
                <c:pt idx="1107">
                  <c:v>0.49092592592205619</c:v>
                </c:pt>
                <c:pt idx="1108">
                  <c:v>0.49111111110687489</c:v>
                </c:pt>
                <c:pt idx="1109">
                  <c:v>0.49131944443797693</c:v>
                </c:pt>
                <c:pt idx="1110">
                  <c:v>0.49151620369957527</c:v>
                </c:pt>
                <c:pt idx="1111">
                  <c:v>0.49172453703067731</c:v>
                </c:pt>
                <c:pt idx="1112">
                  <c:v>0.49192129629227566</c:v>
                </c:pt>
                <c:pt idx="1113">
                  <c:v>0.492118055553874</c:v>
                </c:pt>
                <c:pt idx="1114">
                  <c:v>0.49231481480819639</c:v>
                </c:pt>
                <c:pt idx="1115">
                  <c:v>0.49250000000029104</c:v>
                </c:pt>
                <c:pt idx="1116">
                  <c:v>0.49268518518510973</c:v>
                </c:pt>
                <c:pt idx="1117">
                  <c:v>0.49288194443943212</c:v>
                </c:pt>
                <c:pt idx="1118">
                  <c:v>0.49306712962425081</c:v>
                </c:pt>
                <c:pt idx="1119">
                  <c:v>0.4932523148090695</c:v>
                </c:pt>
                <c:pt idx="1120">
                  <c:v>0.4934374999938882</c:v>
                </c:pt>
                <c:pt idx="1121">
                  <c:v>0.49363425925548654</c:v>
                </c:pt>
                <c:pt idx="1122">
                  <c:v>0.49381944444030523</c:v>
                </c:pt>
                <c:pt idx="1123">
                  <c:v>0.49402777777140727</c:v>
                </c:pt>
                <c:pt idx="1124">
                  <c:v>0.49421296295622597</c:v>
                </c:pt>
                <c:pt idx="1125">
                  <c:v>0.49439814814832062</c:v>
                </c:pt>
                <c:pt idx="1126">
                  <c:v>0.494594907402643</c:v>
                </c:pt>
                <c:pt idx="1127">
                  <c:v>0.4947800925874617</c:v>
                </c:pt>
                <c:pt idx="1128">
                  <c:v>0.49497685184906004</c:v>
                </c:pt>
                <c:pt idx="1129">
                  <c:v>0.49516203703387873</c:v>
                </c:pt>
                <c:pt idx="1130">
                  <c:v>0.49535879629547708</c:v>
                </c:pt>
                <c:pt idx="1131">
                  <c:v>0.49554398148029577</c:v>
                </c:pt>
                <c:pt idx="1132">
                  <c:v>0.49574074073461816</c:v>
                </c:pt>
                <c:pt idx="1133">
                  <c:v>0.4959374999962165</c:v>
                </c:pt>
                <c:pt idx="1134">
                  <c:v>0.49612268518103519</c:v>
                </c:pt>
                <c:pt idx="1135">
                  <c:v>0.49631944444263354</c:v>
                </c:pt>
                <c:pt idx="1136">
                  <c:v>0.49650462962745223</c:v>
                </c:pt>
                <c:pt idx="1137">
                  <c:v>0.49667824073549127</c:v>
                </c:pt>
                <c:pt idx="1138">
                  <c:v>0.49688657407386927</c:v>
                </c:pt>
                <c:pt idx="1139">
                  <c:v>0.49706018518190831</c:v>
                </c:pt>
                <c:pt idx="1140">
                  <c:v>0.49726851851301035</c:v>
                </c:pt>
                <c:pt idx="1141">
                  <c:v>0.49745370369782904</c:v>
                </c:pt>
                <c:pt idx="1142">
                  <c:v>0.49763888888264773</c:v>
                </c:pt>
                <c:pt idx="1143">
                  <c:v>0.49782407406746643</c:v>
                </c:pt>
                <c:pt idx="1144">
                  <c:v>0.50063657407008577</c:v>
                </c:pt>
                <c:pt idx="1145">
                  <c:v>0.50090277777781012</c:v>
                </c:pt>
                <c:pt idx="1146">
                  <c:v>0.5011689814782585</c:v>
                </c:pt>
                <c:pt idx="1147">
                  <c:v>0.50142361110920319</c:v>
                </c:pt>
                <c:pt idx="1148">
                  <c:v>0.50167824074014788</c:v>
                </c:pt>
                <c:pt idx="1149">
                  <c:v>0.50194444444059627</c:v>
                </c:pt>
                <c:pt idx="1150">
                  <c:v>0.50221064814832062</c:v>
                </c:pt>
                <c:pt idx="1151">
                  <c:v>0.502476851848769</c:v>
                </c:pt>
                <c:pt idx="1152">
                  <c:v>0.50274305554921739</c:v>
                </c:pt>
                <c:pt idx="1153">
                  <c:v>0.50299768518016208</c:v>
                </c:pt>
                <c:pt idx="1154">
                  <c:v>0.50326388888788642</c:v>
                </c:pt>
                <c:pt idx="1155">
                  <c:v>0.50342592592642177</c:v>
                </c:pt>
                <c:pt idx="1156">
                  <c:v>0.50361111111124046</c:v>
                </c:pt>
                <c:pt idx="1157">
                  <c:v>0.5037847222192795</c:v>
                </c:pt>
                <c:pt idx="1158">
                  <c:v>0.50395833332731854</c:v>
                </c:pt>
                <c:pt idx="1159">
                  <c:v>0.50413194444263354</c:v>
                </c:pt>
                <c:pt idx="1160">
                  <c:v>0.50429398148116888</c:v>
                </c:pt>
                <c:pt idx="1161">
                  <c:v>0.50447916666598758</c:v>
                </c:pt>
                <c:pt idx="1162">
                  <c:v>0.50465277777402662</c:v>
                </c:pt>
                <c:pt idx="1163">
                  <c:v>0.50482638888934162</c:v>
                </c:pt>
                <c:pt idx="1164">
                  <c:v>0.50501157407416031</c:v>
                </c:pt>
                <c:pt idx="1165">
                  <c:v>0.5051736111054197</c:v>
                </c:pt>
                <c:pt idx="1166">
                  <c:v>0.50534722222073469</c:v>
                </c:pt>
                <c:pt idx="1167">
                  <c:v>0.50552083332877373</c:v>
                </c:pt>
                <c:pt idx="1168">
                  <c:v>0.50570601851359243</c:v>
                </c:pt>
                <c:pt idx="1169">
                  <c:v>0.50586805555212777</c:v>
                </c:pt>
                <c:pt idx="1170">
                  <c:v>0.50604166666016681</c:v>
                </c:pt>
                <c:pt idx="1171">
                  <c:v>0.50621527777548181</c:v>
                </c:pt>
                <c:pt idx="1172">
                  <c:v>0.50637731481401715</c:v>
                </c:pt>
                <c:pt idx="1173">
                  <c:v>0.50656249999883585</c:v>
                </c:pt>
                <c:pt idx="1174">
                  <c:v>0.50673611110687489</c:v>
                </c:pt>
                <c:pt idx="1175">
                  <c:v>0.50690972222218988</c:v>
                </c:pt>
                <c:pt idx="1176">
                  <c:v>0.50712962963007158</c:v>
                </c:pt>
                <c:pt idx="1177">
                  <c:v>0.50730324073811062</c:v>
                </c:pt>
                <c:pt idx="1178">
                  <c:v>0.50747685184614966</c:v>
                </c:pt>
                <c:pt idx="1179">
                  <c:v>0.50765046296146465</c:v>
                </c:pt>
                <c:pt idx="1180">
                  <c:v>0.50789351851562969</c:v>
                </c:pt>
                <c:pt idx="1181">
                  <c:v>0.50807870370044839</c:v>
                </c:pt>
                <c:pt idx="1182">
                  <c:v>0.50825231480848743</c:v>
                </c:pt>
                <c:pt idx="1183">
                  <c:v>0.50844907407008577</c:v>
                </c:pt>
                <c:pt idx="1184">
                  <c:v>0.50863425925490446</c:v>
                </c:pt>
                <c:pt idx="1185">
                  <c:v>0.50879629629343981</c:v>
                </c:pt>
                <c:pt idx="1186">
                  <c:v>0.5089814814782585</c:v>
                </c:pt>
                <c:pt idx="1187">
                  <c:v>0.50915509258629754</c:v>
                </c:pt>
                <c:pt idx="1188">
                  <c:v>0.50934027777111623</c:v>
                </c:pt>
                <c:pt idx="1189">
                  <c:v>0.50951388888643123</c:v>
                </c:pt>
                <c:pt idx="1190">
                  <c:v>0.50971064814802958</c:v>
                </c:pt>
                <c:pt idx="1191">
                  <c:v>0.50989583333284827</c:v>
                </c:pt>
                <c:pt idx="1192">
                  <c:v>0.51006944444088731</c:v>
                </c:pt>
                <c:pt idx="1193">
                  <c:v>0.51027777777198935</c:v>
                </c:pt>
                <c:pt idx="1194">
                  <c:v>0.51047453703358769</c:v>
                </c:pt>
                <c:pt idx="1195">
                  <c:v>0.51063657407212304</c:v>
                </c:pt>
                <c:pt idx="1196">
                  <c:v>0.51084490740322508</c:v>
                </c:pt>
                <c:pt idx="1197">
                  <c:v>0.51103009258804377</c:v>
                </c:pt>
                <c:pt idx="1198">
                  <c:v>0.51118055554979946</c:v>
                </c:pt>
                <c:pt idx="1199">
                  <c:v>0.51135416666511446</c:v>
                </c:pt>
                <c:pt idx="1200">
                  <c:v>0.51151620370364981</c:v>
                </c:pt>
                <c:pt idx="1201">
                  <c:v>0.5117013888884685</c:v>
                </c:pt>
                <c:pt idx="1202">
                  <c:v>0.51188657407328719</c:v>
                </c:pt>
                <c:pt idx="1203">
                  <c:v>0.51212962962745223</c:v>
                </c:pt>
                <c:pt idx="1204">
                  <c:v>0.51233796295855427</c:v>
                </c:pt>
                <c:pt idx="1205">
                  <c:v>0.51256944444321562</c:v>
                </c:pt>
                <c:pt idx="1206">
                  <c:v>0.51275462962803431</c:v>
                </c:pt>
                <c:pt idx="1207">
                  <c:v>0.512974537035916</c:v>
                </c:pt>
                <c:pt idx="1208">
                  <c:v>0.51315972222073469</c:v>
                </c:pt>
                <c:pt idx="1209">
                  <c:v>0.51337962962861639</c:v>
                </c:pt>
                <c:pt idx="1210">
                  <c:v>0.51361111110600177</c:v>
                </c:pt>
                <c:pt idx="1211">
                  <c:v>0.51384259259066312</c:v>
                </c:pt>
                <c:pt idx="1212">
                  <c:v>0.51403935185226146</c:v>
                </c:pt>
                <c:pt idx="1213">
                  <c:v>0.5142824074064265</c:v>
                </c:pt>
                <c:pt idx="1214">
                  <c:v>0.51450231481430819</c:v>
                </c:pt>
                <c:pt idx="1215">
                  <c:v>0.51469907406863058</c:v>
                </c:pt>
                <c:pt idx="1216">
                  <c:v>0.51495370369957527</c:v>
                </c:pt>
                <c:pt idx="1217">
                  <c:v>0.51517361110745696</c:v>
                </c:pt>
                <c:pt idx="1218">
                  <c:v>0.51539351851533866</c:v>
                </c:pt>
                <c:pt idx="1219">
                  <c:v>0.51561342592322035</c:v>
                </c:pt>
                <c:pt idx="1220">
                  <c:v>0.51579861110803904</c:v>
                </c:pt>
                <c:pt idx="1221">
                  <c:v>0.51599537036963739</c:v>
                </c:pt>
                <c:pt idx="1222">
                  <c:v>0.51614583333139308</c:v>
                </c:pt>
                <c:pt idx="1223">
                  <c:v>0.51630787036992842</c:v>
                </c:pt>
                <c:pt idx="1224">
                  <c:v>0.51648148147796746</c:v>
                </c:pt>
                <c:pt idx="1225">
                  <c:v>0.51673611110891216</c:v>
                </c:pt>
                <c:pt idx="1226">
                  <c:v>0.5168981481474475</c:v>
                </c:pt>
                <c:pt idx="1227">
                  <c:v>0.51704861110920319</c:v>
                </c:pt>
                <c:pt idx="1228">
                  <c:v>0.51721064814773854</c:v>
                </c:pt>
                <c:pt idx="1229">
                  <c:v>0.51737268517899793</c:v>
                </c:pt>
                <c:pt idx="1230">
                  <c:v>0.51753472221753327</c:v>
                </c:pt>
                <c:pt idx="1231">
                  <c:v>0.51769675925606862</c:v>
                </c:pt>
                <c:pt idx="1232">
                  <c:v>0.51787037036410766</c:v>
                </c:pt>
                <c:pt idx="1233">
                  <c:v>0.518032407402643</c:v>
                </c:pt>
                <c:pt idx="1234">
                  <c:v>0.5181828703643987</c:v>
                </c:pt>
                <c:pt idx="1235">
                  <c:v>0.51834490740293404</c:v>
                </c:pt>
                <c:pt idx="1236">
                  <c:v>0.52158564814453712</c:v>
                </c:pt>
                <c:pt idx="1237">
                  <c:v>0.52173611110629281</c:v>
                </c:pt>
                <c:pt idx="1238">
                  <c:v>0.52175925925257616</c:v>
                </c:pt>
                <c:pt idx="1239">
                  <c:v>0.5220254629603005</c:v>
                </c:pt>
                <c:pt idx="1240">
                  <c:v>0.52232638888381189</c:v>
                </c:pt>
                <c:pt idx="1241">
                  <c:v>0.52261574073781958</c:v>
                </c:pt>
                <c:pt idx="1242">
                  <c:v>0.52292824073811062</c:v>
                </c:pt>
                <c:pt idx="1243">
                  <c:v>0.52321759259211831</c:v>
                </c:pt>
                <c:pt idx="1244">
                  <c:v>0.52351851851562969</c:v>
                </c:pt>
                <c:pt idx="1245">
                  <c:v>0.52378472221607808</c:v>
                </c:pt>
                <c:pt idx="1246">
                  <c:v>0.52394675925461343</c:v>
                </c:pt>
                <c:pt idx="1247">
                  <c:v>0.52410879629314877</c:v>
                </c:pt>
                <c:pt idx="1248">
                  <c:v>0.52427083333168412</c:v>
                </c:pt>
                <c:pt idx="1249">
                  <c:v>0.52443287037021946</c:v>
                </c:pt>
                <c:pt idx="1250">
                  <c:v>0.52459490740147885</c:v>
                </c:pt>
                <c:pt idx="1251">
                  <c:v>0.52476851851679385</c:v>
                </c:pt>
                <c:pt idx="1252">
                  <c:v>0.52493055555532919</c:v>
                </c:pt>
                <c:pt idx="1253">
                  <c:v>0.52510416666336823</c:v>
                </c:pt>
                <c:pt idx="1254">
                  <c:v>0.52525462962512393</c:v>
                </c:pt>
                <c:pt idx="1255">
                  <c:v>0.52541666666365927</c:v>
                </c:pt>
                <c:pt idx="1256">
                  <c:v>0.52559027777169831</c:v>
                </c:pt>
                <c:pt idx="1257">
                  <c:v>0.52575231481023366</c:v>
                </c:pt>
                <c:pt idx="1258">
                  <c:v>0.52590277777198935</c:v>
                </c:pt>
                <c:pt idx="1259">
                  <c:v>0.526053240741021</c:v>
                </c:pt>
                <c:pt idx="1260">
                  <c:v>0.52620370370277669</c:v>
                </c:pt>
                <c:pt idx="1261">
                  <c:v>0.52635416666453239</c:v>
                </c:pt>
                <c:pt idx="1262">
                  <c:v>0.52651620370306773</c:v>
                </c:pt>
                <c:pt idx="1263">
                  <c:v>0.52665509258804377</c:v>
                </c:pt>
                <c:pt idx="1264">
                  <c:v>0.52679398148029577</c:v>
                </c:pt>
                <c:pt idx="1265">
                  <c:v>0.52695601851883112</c:v>
                </c:pt>
                <c:pt idx="1266">
                  <c:v>0.52710648148058681</c:v>
                </c:pt>
                <c:pt idx="1267">
                  <c:v>0.52724537036556285</c:v>
                </c:pt>
                <c:pt idx="1268">
                  <c:v>0.52740740740409819</c:v>
                </c:pt>
                <c:pt idx="1269">
                  <c:v>0.52755787036585389</c:v>
                </c:pt>
                <c:pt idx="1270">
                  <c:v>0.52769675925810589</c:v>
                </c:pt>
                <c:pt idx="1271">
                  <c:v>0.52785879629664123</c:v>
                </c:pt>
                <c:pt idx="1272">
                  <c:v>0.52799768518161727</c:v>
                </c:pt>
                <c:pt idx="1273">
                  <c:v>0.52815972222015262</c:v>
                </c:pt>
                <c:pt idx="1274">
                  <c:v>0.52829861110512866</c:v>
                </c:pt>
                <c:pt idx="1275">
                  <c:v>0.52844907407416031</c:v>
                </c:pt>
                <c:pt idx="1276">
                  <c:v>0.528599537035916</c:v>
                </c:pt>
                <c:pt idx="1277">
                  <c:v>0.52873842592089204</c:v>
                </c:pt>
                <c:pt idx="1278">
                  <c:v>0.52888888888264773</c:v>
                </c:pt>
                <c:pt idx="1279">
                  <c:v>0.52902777777489973</c:v>
                </c:pt>
                <c:pt idx="1280">
                  <c:v>0.52917824073665543</c:v>
                </c:pt>
                <c:pt idx="1281">
                  <c:v>0.52932870369841112</c:v>
                </c:pt>
                <c:pt idx="1282">
                  <c:v>0.52946759259066312</c:v>
                </c:pt>
                <c:pt idx="1283">
                  <c:v>0.52961805555241881</c:v>
                </c:pt>
                <c:pt idx="1284">
                  <c:v>0.52975694444467081</c:v>
                </c:pt>
                <c:pt idx="1285">
                  <c:v>0.5299074074064265</c:v>
                </c:pt>
                <c:pt idx="1286">
                  <c:v>0.53004629629140254</c:v>
                </c:pt>
                <c:pt idx="1287">
                  <c:v>0.53017361110687489</c:v>
                </c:pt>
                <c:pt idx="1288">
                  <c:v>0.53033564814541023</c:v>
                </c:pt>
                <c:pt idx="1289">
                  <c:v>0.53047453703038627</c:v>
                </c:pt>
                <c:pt idx="1290">
                  <c:v>0.53065972222248092</c:v>
                </c:pt>
                <c:pt idx="1291">
                  <c:v>0.53081018518423662</c:v>
                </c:pt>
                <c:pt idx="1292">
                  <c:v>0.53094907406921266</c:v>
                </c:pt>
                <c:pt idx="1293">
                  <c:v>0.531111111107748</c:v>
                </c:pt>
                <c:pt idx="1294">
                  <c:v>0.53127314814628335</c:v>
                </c:pt>
                <c:pt idx="1295">
                  <c:v>0.53144675925432239</c:v>
                </c:pt>
                <c:pt idx="1296">
                  <c:v>0.53160879629285773</c:v>
                </c:pt>
                <c:pt idx="1297">
                  <c:v>0.53178240740089677</c:v>
                </c:pt>
                <c:pt idx="1298">
                  <c:v>0.53196759259299142</c:v>
                </c:pt>
                <c:pt idx="1299">
                  <c:v>0.53214120370103046</c:v>
                </c:pt>
                <c:pt idx="1300">
                  <c:v>0.53229166666278616</c:v>
                </c:pt>
                <c:pt idx="1301">
                  <c:v>0.5324537037013215</c:v>
                </c:pt>
                <c:pt idx="1302">
                  <c:v>0.53261574073985685</c:v>
                </c:pt>
                <c:pt idx="1303">
                  <c:v>0.53278935184789589</c:v>
                </c:pt>
                <c:pt idx="1304">
                  <c:v>0.53297453703271458</c:v>
                </c:pt>
                <c:pt idx="1305">
                  <c:v>0.53313657407124992</c:v>
                </c:pt>
                <c:pt idx="1306">
                  <c:v>0.53331018517928896</c:v>
                </c:pt>
                <c:pt idx="1307">
                  <c:v>0.53347222221782431</c:v>
                </c:pt>
                <c:pt idx="1308">
                  <c:v>0.53363425925635966</c:v>
                </c:pt>
                <c:pt idx="1309">
                  <c:v>0.533796296294895</c:v>
                </c:pt>
                <c:pt idx="1310">
                  <c:v>0.53394675925665069</c:v>
                </c:pt>
                <c:pt idx="1311">
                  <c:v>0.53409722221840639</c:v>
                </c:pt>
                <c:pt idx="1312">
                  <c:v>0.53424768518016208</c:v>
                </c:pt>
                <c:pt idx="1313">
                  <c:v>0.53439814814191777</c:v>
                </c:pt>
                <c:pt idx="1314">
                  <c:v>0.53454861111094942</c:v>
                </c:pt>
                <c:pt idx="1315">
                  <c:v>0.53468749999592546</c:v>
                </c:pt>
                <c:pt idx="1316">
                  <c:v>0.53484953703446081</c:v>
                </c:pt>
                <c:pt idx="1317">
                  <c:v>0.53501157407299615</c:v>
                </c:pt>
                <c:pt idx="1318">
                  <c:v>0.53516203703475185</c:v>
                </c:pt>
                <c:pt idx="1319">
                  <c:v>0.53531249999650754</c:v>
                </c:pt>
                <c:pt idx="1320">
                  <c:v>0.53548611110454658</c:v>
                </c:pt>
                <c:pt idx="1321">
                  <c:v>0.53564814814308193</c:v>
                </c:pt>
                <c:pt idx="1322">
                  <c:v>0.53578703703533392</c:v>
                </c:pt>
                <c:pt idx="1323">
                  <c:v>0.53593749999708962</c:v>
                </c:pt>
                <c:pt idx="1324">
                  <c:v>0.53607638888934162</c:v>
                </c:pt>
                <c:pt idx="1325">
                  <c:v>0.53624999999738066</c:v>
                </c:pt>
                <c:pt idx="1326">
                  <c:v>0.5363888888823567</c:v>
                </c:pt>
                <c:pt idx="1327">
                  <c:v>0.53656249999767169</c:v>
                </c:pt>
                <c:pt idx="1328">
                  <c:v>0.53959490740089677</c:v>
                </c:pt>
                <c:pt idx="1329">
                  <c:v>0.53993055555474712</c:v>
                </c:pt>
                <c:pt idx="1330">
                  <c:v>0.54027777777810115</c:v>
                </c:pt>
                <c:pt idx="1331">
                  <c:v>0.54061342592467554</c:v>
                </c:pt>
                <c:pt idx="1332">
                  <c:v>0.54092592592496658</c:v>
                </c:pt>
                <c:pt idx="1333">
                  <c:v>0.54458333332877373</c:v>
                </c:pt>
                <c:pt idx="1334">
                  <c:v>0.54508101851388346</c:v>
                </c:pt>
                <c:pt idx="1335">
                  <c:v>0.54560185184527654</c:v>
                </c:pt>
                <c:pt idx="1336">
                  <c:v>0.54636574073811062</c:v>
                </c:pt>
                <c:pt idx="1337">
                  <c:v>0.54707175925432239</c:v>
                </c:pt>
                <c:pt idx="1338">
                  <c:v>0.54777777777781012</c:v>
                </c:pt>
                <c:pt idx="1339">
                  <c:v>0.54864583333255723</c:v>
                </c:pt>
                <c:pt idx="1340">
                  <c:v>0.54944444444117835</c:v>
                </c:pt>
                <c:pt idx="1341">
                  <c:v>0.55024305554979946</c:v>
                </c:pt>
                <c:pt idx="1342">
                  <c:v>0.55113425925810589</c:v>
                </c:pt>
                <c:pt idx="1343">
                  <c:v>0.55199074073607335</c:v>
                </c:pt>
                <c:pt idx="1344">
                  <c:v>0.55284722222131677</c:v>
                </c:pt>
                <c:pt idx="1345">
                  <c:v>0.55373842592234723</c:v>
                </c:pt>
                <c:pt idx="1346">
                  <c:v>0.55460648147709435</c:v>
                </c:pt>
                <c:pt idx="1347">
                  <c:v>0.55550925925490446</c:v>
                </c:pt>
                <c:pt idx="1348">
                  <c:v>0.55635416666336823</c:v>
                </c:pt>
                <c:pt idx="1349">
                  <c:v>0.557129629625706</c:v>
                </c:pt>
                <c:pt idx="1350">
                  <c:v>0.55811342592642177</c:v>
                </c:pt>
                <c:pt idx="1351">
                  <c:v>0.55898148148116888</c:v>
                </c:pt>
                <c:pt idx="1352">
                  <c:v>0.55976851851301035</c:v>
                </c:pt>
                <c:pt idx="1353">
                  <c:v>0.56063657406775746</c:v>
                </c:pt>
                <c:pt idx="1354">
                  <c:v>0.56142361110687489</c:v>
                </c:pt>
                <c:pt idx="1355">
                  <c:v>0.56228009259211831</c:v>
                </c:pt>
                <c:pt idx="1356">
                  <c:v>0.56310185184702277</c:v>
                </c:pt>
                <c:pt idx="1357">
                  <c:v>0.56383101851679385</c:v>
                </c:pt>
                <c:pt idx="1358">
                  <c:v>0.56456018517928896</c:v>
                </c:pt>
                <c:pt idx="1359">
                  <c:v>0.56553240740322508</c:v>
                </c:pt>
                <c:pt idx="1360">
                  <c:v>0.5664236111115315</c:v>
                </c:pt>
                <c:pt idx="1361">
                  <c:v>0.56731481481256196</c:v>
                </c:pt>
                <c:pt idx="1362">
                  <c:v>0.56827546295971842</c:v>
                </c:pt>
                <c:pt idx="1363">
                  <c:v>0.56927083332993789</c:v>
                </c:pt>
                <c:pt idx="1364">
                  <c:v>0.57039351851562969</c:v>
                </c:pt>
                <c:pt idx="1365">
                  <c:v>0.57131944443972316</c:v>
                </c:pt>
                <c:pt idx="1366">
                  <c:v>0.57215277777140727</c:v>
                </c:pt>
                <c:pt idx="1367">
                  <c:v>0.57496527777402662</c:v>
                </c:pt>
                <c:pt idx="1368">
                  <c:v>0.57517361110512866</c:v>
                </c:pt>
                <c:pt idx="1369">
                  <c:v>0.57539351851301035</c:v>
                </c:pt>
                <c:pt idx="1370">
                  <c:v>0.57560185185138835</c:v>
                </c:pt>
                <c:pt idx="1371">
                  <c:v>0.57581018518249039</c:v>
                </c:pt>
                <c:pt idx="1372">
                  <c:v>0.57599537036730908</c:v>
                </c:pt>
                <c:pt idx="1373">
                  <c:v>0.57614583332906477</c:v>
                </c:pt>
                <c:pt idx="1374">
                  <c:v>0.57630787036760012</c:v>
                </c:pt>
                <c:pt idx="1375">
                  <c:v>0.57646990740613546</c:v>
                </c:pt>
                <c:pt idx="1376">
                  <c:v>0.5766087962911115</c:v>
                </c:pt>
                <c:pt idx="1377">
                  <c:v>0.5767592592528672</c:v>
                </c:pt>
                <c:pt idx="1378">
                  <c:v>0.57692129629140254</c:v>
                </c:pt>
                <c:pt idx="1379">
                  <c:v>0.57707175925315823</c:v>
                </c:pt>
                <c:pt idx="1380">
                  <c:v>0.57723379629169358</c:v>
                </c:pt>
                <c:pt idx="1381">
                  <c:v>0.57739583333022892</c:v>
                </c:pt>
                <c:pt idx="1382">
                  <c:v>0.57754629629198462</c:v>
                </c:pt>
                <c:pt idx="1383">
                  <c:v>0.57770833333051996</c:v>
                </c:pt>
                <c:pt idx="1384">
                  <c:v>0.577847222215496</c:v>
                </c:pt>
                <c:pt idx="1385">
                  <c:v>0.57800925925403135</c:v>
                </c:pt>
                <c:pt idx="1386">
                  <c:v>0.57814814814628335</c:v>
                </c:pt>
                <c:pt idx="1387">
                  <c:v>0.57831018518481869</c:v>
                </c:pt>
                <c:pt idx="1388">
                  <c:v>0.57844907406979473</c:v>
                </c:pt>
                <c:pt idx="1389">
                  <c:v>0.57858796296204673</c:v>
                </c:pt>
                <c:pt idx="1390">
                  <c:v>0.57874999999330612</c:v>
                </c:pt>
                <c:pt idx="1391">
                  <c:v>0.57890046296233777</c:v>
                </c:pt>
                <c:pt idx="1392">
                  <c:v>0.57905092592409346</c:v>
                </c:pt>
                <c:pt idx="1393">
                  <c:v>0.57920138888584916</c:v>
                </c:pt>
                <c:pt idx="1394">
                  <c:v>0.57934027777810115</c:v>
                </c:pt>
                <c:pt idx="1395">
                  <c:v>0.57951388888614019</c:v>
                </c:pt>
                <c:pt idx="1396">
                  <c:v>0.57967592592467554</c:v>
                </c:pt>
                <c:pt idx="1397">
                  <c:v>0.57983796296321088</c:v>
                </c:pt>
                <c:pt idx="1398">
                  <c:v>0.57998842592496658</c:v>
                </c:pt>
                <c:pt idx="1399">
                  <c:v>0.58013888888672227</c:v>
                </c:pt>
                <c:pt idx="1400">
                  <c:v>0.58028935184847796</c:v>
                </c:pt>
                <c:pt idx="1401">
                  <c:v>0.58045138888701331</c:v>
                </c:pt>
                <c:pt idx="1402">
                  <c:v>0.580601851848769</c:v>
                </c:pt>
                <c:pt idx="1403">
                  <c:v>0.58075231481052469</c:v>
                </c:pt>
                <c:pt idx="1404">
                  <c:v>0.58089120370277669</c:v>
                </c:pt>
                <c:pt idx="1405">
                  <c:v>0.58104166666453239</c:v>
                </c:pt>
                <c:pt idx="1406">
                  <c:v>0.58120370370306773</c:v>
                </c:pt>
                <c:pt idx="1407">
                  <c:v>0.58134259258804377</c:v>
                </c:pt>
                <c:pt idx="1408">
                  <c:v>0.58149305554979946</c:v>
                </c:pt>
                <c:pt idx="1409">
                  <c:v>0.58165509258833481</c:v>
                </c:pt>
                <c:pt idx="1410">
                  <c:v>0.5818055555500905</c:v>
                </c:pt>
                <c:pt idx="1411">
                  <c:v>0.58196759258862585</c:v>
                </c:pt>
                <c:pt idx="1412">
                  <c:v>0.58210648148087785</c:v>
                </c:pt>
                <c:pt idx="1413">
                  <c:v>0.58225694444263354</c:v>
                </c:pt>
                <c:pt idx="1414">
                  <c:v>0.58239583332760958</c:v>
                </c:pt>
                <c:pt idx="1415">
                  <c:v>0.58255787036614493</c:v>
                </c:pt>
                <c:pt idx="1416">
                  <c:v>0.58270833332790062</c:v>
                </c:pt>
                <c:pt idx="1417">
                  <c:v>0.58285879628965631</c:v>
                </c:pt>
                <c:pt idx="1418">
                  <c:v>0.58305555555125466</c:v>
                </c:pt>
                <c:pt idx="1419">
                  <c:v>0.59641203703358769</c:v>
                </c:pt>
                <c:pt idx="1420">
                  <c:v>0.59658564814162673</c:v>
                </c:pt>
                <c:pt idx="1421">
                  <c:v>0.59675925925694173</c:v>
                </c:pt>
                <c:pt idx="1422">
                  <c:v>0.59693287036498077</c:v>
                </c:pt>
                <c:pt idx="1423">
                  <c:v>0.59710648148029577</c:v>
                </c:pt>
                <c:pt idx="1424">
                  <c:v>0.59726851851883112</c:v>
                </c:pt>
                <c:pt idx="1425">
                  <c:v>0.5975347222192795</c:v>
                </c:pt>
                <c:pt idx="1426">
                  <c:v>0.59774305555038154</c:v>
                </c:pt>
                <c:pt idx="1427">
                  <c:v>0.59792824073520023</c:v>
                </c:pt>
                <c:pt idx="1428">
                  <c:v>0.59813657407357823</c:v>
                </c:pt>
                <c:pt idx="1429">
                  <c:v>0.59833333332790062</c:v>
                </c:pt>
                <c:pt idx="1430">
                  <c:v>0.59853009258949896</c:v>
                </c:pt>
                <c:pt idx="1431">
                  <c:v>0.59872685185109731</c:v>
                </c:pt>
                <c:pt idx="1432">
                  <c:v>0.5989236111054197</c:v>
                </c:pt>
                <c:pt idx="1433">
                  <c:v>0.59909722222073469</c:v>
                </c:pt>
                <c:pt idx="1434">
                  <c:v>0.59928240740555339</c:v>
                </c:pt>
                <c:pt idx="1435">
                  <c:v>0.59945601851359243</c:v>
                </c:pt>
                <c:pt idx="1436">
                  <c:v>0.59965277777519077</c:v>
                </c:pt>
                <c:pt idx="1437">
                  <c:v>0.59982638888322981</c:v>
                </c:pt>
                <c:pt idx="1438">
                  <c:v>0.59999999999854481</c:v>
                </c:pt>
                <c:pt idx="1439">
                  <c:v>0.60017361110658385</c:v>
                </c:pt>
                <c:pt idx="1440">
                  <c:v>0.60032407406833954</c:v>
                </c:pt>
                <c:pt idx="1441">
                  <c:v>0.60049768518365454</c:v>
                </c:pt>
                <c:pt idx="1442">
                  <c:v>0.60067129629169358</c:v>
                </c:pt>
                <c:pt idx="1443">
                  <c:v>0.60084490740700858</c:v>
                </c:pt>
                <c:pt idx="1444">
                  <c:v>0.60101851851504762</c:v>
                </c:pt>
                <c:pt idx="1445">
                  <c:v>0.60119212962308666</c:v>
                </c:pt>
                <c:pt idx="1446">
                  <c:v>0.60136574073840166</c:v>
                </c:pt>
                <c:pt idx="1447">
                  <c:v>0.6015393518464407</c:v>
                </c:pt>
                <c:pt idx="1448">
                  <c:v>0.60171296296175569</c:v>
                </c:pt>
                <c:pt idx="1449">
                  <c:v>0.60188657406979473</c:v>
                </c:pt>
                <c:pt idx="1450">
                  <c:v>0.60206018518510973</c:v>
                </c:pt>
                <c:pt idx="1451">
                  <c:v>0.60223379629314877</c:v>
                </c:pt>
                <c:pt idx="1452">
                  <c:v>0.60240740740118781</c:v>
                </c:pt>
                <c:pt idx="1453">
                  <c:v>0.6025925925860065</c:v>
                </c:pt>
                <c:pt idx="1454">
                  <c:v>0.6027662037013215</c:v>
                </c:pt>
                <c:pt idx="1455">
                  <c:v>0.60291666666307719</c:v>
                </c:pt>
                <c:pt idx="1456">
                  <c:v>0.60310185184789589</c:v>
                </c:pt>
                <c:pt idx="1457">
                  <c:v>0.60329861110949423</c:v>
                </c:pt>
                <c:pt idx="1458">
                  <c:v>0.60346064814802958</c:v>
                </c:pt>
                <c:pt idx="1459">
                  <c:v>0.60363425925606862</c:v>
                </c:pt>
                <c:pt idx="1460">
                  <c:v>0.60380787036410766</c:v>
                </c:pt>
                <c:pt idx="1461">
                  <c:v>0.60398148147942265</c:v>
                </c:pt>
                <c:pt idx="1462">
                  <c:v>0.604178240741021</c:v>
                </c:pt>
                <c:pt idx="1463">
                  <c:v>0.60434027777228039</c:v>
                </c:pt>
                <c:pt idx="1464">
                  <c:v>0.60453703703387873</c:v>
                </c:pt>
                <c:pt idx="1465">
                  <c:v>0.60471064814191777</c:v>
                </c:pt>
                <c:pt idx="1466">
                  <c:v>0.60489583332673647</c:v>
                </c:pt>
                <c:pt idx="1467">
                  <c:v>0.60508101851883112</c:v>
                </c:pt>
                <c:pt idx="1468">
                  <c:v>0.60526620370364981</c:v>
                </c:pt>
                <c:pt idx="1469">
                  <c:v>0.6054513888884685</c:v>
                </c:pt>
                <c:pt idx="1470">
                  <c:v>0.60562499999650754</c:v>
                </c:pt>
                <c:pt idx="1471">
                  <c:v>0.60583333332760958</c:v>
                </c:pt>
                <c:pt idx="1472">
                  <c:v>0.60601851851242827</c:v>
                </c:pt>
                <c:pt idx="1473">
                  <c:v>0.60621527777402662</c:v>
                </c:pt>
                <c:pt idx="1474">
                  <c:v>0.60637731481256196</c:v>
                </c:pt>
                <c:pt idx="1475">
                  <c:v>0.60657407407416031</c:v>
                </c:pt>
                <c:pt idx="1476">
                  <c:v>0.606759259258979</c:v>
                </c:pt>
                <c:pt idx="1477">
                  <c:v>0.60694444444379769</c:v>
                </c:pt>
                <c:pt idx="1478">
                  <c:v>0.60712962962861639</c:v>
                </c:pt>
                <c:pt idx="1479">
                  <c:v>0.60731481481343508</c:v>
                </c:pt>
                <c:pt idx="1480">
                  <c:v>0.60751157406775746</c:v>
                </c:pt>
                <c:pt idx="1481">
                  <c:v>0.60769675925257616</c:v>
                </c:pt>
                <c:pt idx="1482">
                  <c:v>0.6078935185141745</c:v>
                </c:pt>
                <c:pt idx="1483">
                  <c:v>0.60807870369899319</c:v>
                </c:pt>
                <c:pt idx="1484">
                  <c:v>0.60826388888381189</c:v>
                </c:pt>
                <c:pt idx="1485">
                  <c:v>0.60844907406863058</c:v>
                </c:pt>
                <c:pt idx="1486">
                  <c:v>0.60870370369957527</c:v>
                </c:pt>
                <c:pt idx="1487">
                  <c:v>0.60890046296117362</c:v>
                </c:pt>
                <c:pt idx="1488">
                  <c:v>0.60912037036905531</c:v>
                </c:pt>
                <c:pt idx="1489">
                  <c:v>0.60932870370015735</c:v>
                </c:pt>
                <c:pt idx="1490">
                  <c:v>0.60949074073869269</c:v>
                </c:pt>
                <c:pt idx="1491">
                  <c:v>0.60969907406979473</c:v>
                </c:pt>
                <c:pt idx="1492">
                  <c:v>0.60989583333139308</c:v>
                </c:pt>
                <c:pt idx="1493">
                  <c:v>0.61008101851621177</c:v>
                </c:pt>
                <c:pt idx="1494">
                  <c:v>0.61025462962425081</c:v>
                </c:pt>
                <c:pt idx="1495">
                  <c:v>0.61046296296262881</c:v>
                </c:pt>
                <c:pt idx="1496">
                  <c:v>0.6106828703705105</c:v>
                </c:pt>
                <c:pt idx="1497">
                  <c:v>0.61086805555532919</c:v>
                </c:pt>
                <c:pt idx="1498">
                  <c:v>0.61106481480965158</c:v>
                </c:pt>
                <c:pt idx="1499">
                  <c:v>0.61128472221753327</c:v>
                </c:pt>
                <c:pt idx="1500">
                  <c:v>0.61149305555591127</c:v>
                </c:pt>
                <c:pt idx="1501">
                  <c:v>0.611712962956517</c:v>
                </c:pt>
                <c:pt idx="1502">
                  <c:v>0.61197916666424135</c:v>
                </c:pt>
                <c:pt idx="1503">
                  <c:v>0.61219907407212304</c:v>
                </c:pt>
                <c:pt idx="1504">
                  <c:v>0.61244212962628808</c:v>
                </c:pt>
                <c:pt idx="1505">
                  <c:v>0.61267361111094942</c:v>
                </c:pt>
                <c:pt idx="1506">
                  <c:v>0.61291666666511446</c:v>
                </c:pt>
                <c:pt idx="1507">
                  <c:v>0.6131944444423425</c:v>
                </c:pt>
                <c:pt idx="1508">
                  <c:v>0.61349537036585389</c:v>
                </c:pt>
                <c:pt idx="1509">
                  <c:v>0.61379629629664123</c:v>
                </c:pt>
                <c:pt idx="1510">
                  <c:v>0.61645833333022892</c:v>
                </c:pt>
                <c:pt idx="1511">
                  <c:v>0.61672453703067731</c:v>
                </c:pt>
                <c:pt idx="1512">
                  <c:v>0.61675925925374031</c:v>
                </c:pt>
                <c:pt idx="1513">
                  <c:v>0.61677083333051996</c:v>
                </c:pt>
                <c:pt idx="1514">
                  <c:v>0.61703703703096835</c:v>
                </c:pt>
                <c:pt idx="1515">
                  <c:v>0.61733796296175569</c:v>
                </c:pt>
                <c:pt idx="1516">
                  <c:v>0.61767361110833008</c:v>
                </c:pt>
                <c:pt idx="1517">
                  <c:v>0.61798611110862112</c:v>
                </c:pt>
                <c:pt idx="1518">
                  <c:v>0.61841435184760485</c:v>
                </c:pt>
                <c:pt idx="1519">
                  <c:v>0.61872685184789589</c:v>
                </c:pt>
                <c:pt idx="1520">
                  <c:v>0.61901620370190358</c:v>
                </c:pt>
                <c:pt idx="1521">
                  <c:v>0.61927083333284827</c:v>
                </c:pt>
                <c:pt idx="1522">
                  <c:v>0.619525462956517</c:v>
                </c:pt>
                <c:pt idx="1523">
                  <c:v>0.6197453703643987</c:v>
                </c:pt>
                <c:pt idx="1524">
                  <c:v>0.61996527777228039</c:v>
                </c:pt>
                <c:pt idx="1525">
                  <c:v>0.62018518518016208</c:v>
                </c:pt>
                <c:pt idx="1526">
                  <c:v>0.62040509258804377</c:v>
                </c:pt>
                <c:pt idx="1527">
                  <c:v>0.62062499999592546</c:v>
                </c:pt>
                <c:pt idx="1528">
                  <c:v>0.62082175925752381</c:v>
                </c:pt>
                <c:pt idx="1529">
                  <c:v>0.6210185185118462</c:v>
                </c:pt>
                <c:pt idx="1530">
                  <c:v>0.62122685185022419</c:v>
                </c:pt>
                <c:pt idx="1531">
                  <c:v>0.62146990740438923</c:v>
                </c:pt>
                <c:pt idx="1532">
                  <c:v>0.62172453703533392</c:v>
                </c:pt>
                <c:pt idx="1533">
                  <c:v>0.62199074073578231</c:v>
                </c:pt>
                <c:pt idx="1534">
                  <c:v>0.62228009258979</c:v>
                </c:pt>
                <c:pt idx="1535">
                  <c:v>0.62259259259008104</c:v>
                </c:pt>
                <c:pt idx="1536">
                  <c:v>0.62287037036730908</c:v>
                </c:pt>
                <c:pt idx="1537">
                  <c:v>0.62315972222131677</c:v>
                </c:pt>
                <c:pt idx="1538">
                  <c:v>0.6234490740680485</c:v>
                </c:pt>
                <c:pt idx="1539">
                  <c:v>0.62372685184527654</c:v>
                </c:pt>
                <c:pt idx="1540">
                  <c:v>0.62400462962978054</c:v>
                </c:pt>
                <c:pt idx="1541">
                  <c:v>0.62429398147651227</c:v>
                </c:pt>
                <c:pt idx="1542">
                  <c:v>0.62457175925374031</c:v>
                </c:pt>
                <c:pt idx="1543">
                  <c:v>0.62483796296146465</c:v>
                </c:pt>
                <c:pt idx="1544">
                  <c:v>0.62512731480819639</c:v>
                </c:pt>
                <c:pt idx="1545">
                  <c:v>0.62538194443914108</c:v>
                </c:pt>
                <c:pt idx="1546">
                  <c:v>0.62568287036992842</c:v>
                </c:pt>
                <c:pt idx="1547">
                  <c:v>0.62593749999359716</c:v>
                </c:pt>
                <c:pt idx="1548">
                  <c:v>0.62622685184760485</c:v>
                </c:pt>
                <c:pt idx="1549">
                  <c:v>0.62648148147854954</c:v>
                </c:pt>
                <c:pt idx="1550">
                  <c:v>0.62677083333255723</c:v>
                </c:pt>
                <c:pt idx="1551">
                  <c:v>0.62706018517928896</c:v>
                </c:pt>
                <c:pt idx="1552">
                  <c:v>0.62729166666395031</c:v>
                </c:pt>
                <c:pt idx="1553">
                  <c:v>0.627511574071832</c:v>
                </c:pt>
                <c:pt idx="1554">
                  <c:v>0.62776620370277669</c:v>
                </c:pt>
                <c:pt idx="1555">
                  <c:v>0.62799768518016208</c:v>
                </c:pt>
                <c:pt idx="1556">
                  <c:v>0.62826388888788642</c:v>
                </c:pt>
                <c:pt idx="1557">
                  <c:v>0.62853009258833481</c:v>
                </c:pt>
                <c:pt idx="1558">
                  <c:v>0.6287847222192795</c:v>
                </c:pt>
                <c:pt idx="1559">
                  <c:v>0.62900462962716119</c:v>
                </c:pt>
                <c:pt idx="1560">
                  <c:v>0.62924768518132623</c:v>
                </c:pt>
                <c:pt idx="1561">
                  <c:v>0.62947916666598758</c:v>
                </c:pt>
                <c:pt idx="1562">
                  <c:v>0.62973379628965631</c:v>
                </c:pt>
                <c:pt idx="1563">
                  <c:v>0.630023148143664</c:v>
                </c:pt>
                <c:pt idx="1564">
                  <c:v>0.63030092592089204</c:v>
                </c:pt>
                <c:pt idx="1565">
                  <c:v>0.63057870369812008</c:v>
                </c:pt>
                <c:pt idx="1566">
                  <c:v>0.63084490740584442</c:v>
                </c:pt>
                <c:pt idx="1567">
                  <c:v>0.63105324073694646</c:v>
                </c:pt>
                <c:pt idx="1568">
                  <c:v>0.63127314814482816</c:v>
                </c:pt>
                <c:pt idx="1569">
                  <c:v>0.63155092592205619</c:v>
                </c:pt>
                <c:pt idx="1570">
                  <c:v>0.63179398147622123</c:v>
                </c:pt>
                <c:pt idx="1571">
                  <c:v>0.63202546296088258</c:v>
                </c:pt>
                <c:pt idx="1572">
                  <c:v>0.63224537036876427</c:v>
                </c:pt>
                <c:pt idx="1573">
                  <c:v>0.63252314814599231</c:v>
                </c:pt>
                <c:pt idx="1574">
                  <c:v>0.63276620370015735</c:v>
                </c:pt>
                <c:pt idx="1575">
                  <c:v>0.63303240740788169</c:v>
                </c:pt>
                <c:pt idx="1576">
                  <c:v>0.63325231480848743</c:v>
                </c:pt>
                <c:pt idx="1577">
                  <c:v>0.63347222221636912</c:v>
                </c:pt>
                <c:pt idx="1578">
                  <c:v>0.63368055555474712</c:v>
                </c:pt>
                <c:pt idx="1579">
                  <c:v>0.63393518518569181</c:v>
                </c:pt>
                <c:pt idx="1580">
                  <c:v>0.63414351851679385</c:v>
                </c:pt>
                <c:pt idx="1581">
                  <c:v>0.63437499999417923</c:v>
                </c:pt>
                <c:pt idx="1582">
                  <c:v>0.63458333333255723</c:v>
                </c:pt>
                <c:pt idx="1583">
                  <c:v>0.63478009258687962</c:v>
                </c:pt>
                <c:pt idx="1584">
                  <c:v>0.63497685184847796</c:v>
                </c:pt>
                <c:pt idx="1585">
                  <c:v>0.63517361111007631</c:v>
                </c:pt>
                <c:pt idx="1586">
                  <c:v>0.6353703703643987</c:v>
                </c:pt>
                <c:pt idx="1587">
                  <c:v>0.63557870370277669</c:v>
                </c:pt>
                <c:pt idx="1588">
                  <c:v>0.63576388888759539</c:v>
                </c:pt>
                <c:pt idx="1589">
                  <c:v>0.63597222221869742</c:v>
                </c:pt>
                <c:pt idx="1590">
                  <c:v>0.63616898148029577</c:v>
                </c:pt>
                <c:pt idx="1591">
                  <c:v>0.63636574073461816</c:v>
                </c:pt>
                <c:pt idx="1592">
                  <c:v>0.63657407407299615</c:v>
                </c:pt>
                <c:pt idx="1593">
                  <c:v>0.63677083332731854</c:v>
                </c:pt>
                <c:pt idx="1594">
                  <c:v>0.63696759258891689</c:v>
                </c:pt>
                <c:pt idx="1595">
                  <c:v>0.63717592592001893</c:v>
                </c:pt>
                <c:pt idx="1596">
                  <c:v>0.63738425925839692</c:v>
                </c:pt>
                <c:pt idx="1597">
                  <c:v>0.63759259258949896</c:v>
                </c:pt>
                <c:pt idx="1598">
                  <c:v>0.63777777777431766</c:v>
                </c:pt>
                <c:pt idx="1599">
                  <c:v>0.6379861111054197</c:v>
                </c:pt>
                <c:pt idx="1600">
                  <c:v>0.63818287036701804</c:v>
                </c:pt>
                <c:pt idx="1601">
                  <c:v>0.63840277777489973</c:v>
                </c:pt>
                <c:pt idx="1602">
                  <c:v>0.63862268518278142</c:v>
                </c:pt>
                <c:pt idx="1603">
                  <c:v>0.64138888888555812</c:v>
                </c:pt>
                <c:pt idx="1604">
                  <c:v>0.64166666666278616</c:v>
                </c:pt>
                <c:pt idx="1605">
                  <c:v>0.6419328703705105</c:v>
                </c:pt>
                <c:pt idx="1606">
                  <c:v>0.64219907407095889</c:v>
                </c:pt>
                <c:pt idx="1607">
                  <c:v>0.64244212962512393</c:v>
                </c:pt>
                <c:pt idx="1608">
                  <c:v>0.64270833333284827</c:v>
                </c:pt>
                <c:pt idx="1609">
                  <c:v>0.64297453703329666</c:v>
                </c:pt>
                <c:pt idx="1610">
                  <c:v>0.643240740741021</c:v>
                </c:pt>
                <c:pt idx="1611">
                  <c:v>0.64350694444146939</c:v>
                </c:pt>
                <c:pt idx="1612">
                  <c:v>0.64376157407241408</c:v>
                </c:pt>
                <c:pt idx="1613">
                  <c:v>0.64402777777286246</c:v>
                </c:pt>
                <c:pt idx="1614">
                  <c:v>0.64428240740380716</c:v>
                </c:pt>
                <c:pt idx="1615">
                  <c:v>0.6445486111115315</c:v>
                </c:pt>
                <c:pt idx="1616">
                  <c:v>0.64481481481197989</c:v>
                </c:pt>
                <c:pt idx="1617">
                  <c:v>0.65075231481023366</c:v>
                </c:pt>
                <c:pt idx="1618">
                  <c:v>0.65162037036498077</c:v>
                </c:pt>
                <c:pt idx="1619">
                  <c:v>0.65245370370394085</c:v>
                </c:pt>
                <c:pt idx="1620">
                  <c:v>0.653564814812853</c:v>
                </c:pt>
                <c:pt idx="1621">
                  <c:v>0.65479166666045785</c:v>
                </c:pt>
                <c:pt idx="1622">
                  <c:v>0.65590277777664596</c:v>
                </c:pt>
                <c:pt idx="1623">
                  <c:v>0.65685185184702277</c:v>
                </c:pt>
                <c:pt idx="1624">
                  <c:v>0.65777777777111623</c:v>
                </c:pt>
                <c:pt idx="1625">
                  <c:v>0.65895833333343035</c:v>
                </c:pt>
                <c:pt idx="1626">
                  <c:v>0.65998842591943685</c:v>
                </c:pt>
                <c:pt idx="1627">
                  <c:v>0.66096064814337296</c:v>
                </c:pt>
                <c:pt idx="1628">
                  <c:v>0.66177083332877373</c:v>
                </c:pt>
                <c:pt idx="1629">
                  <c:v>0.6626504629603005</c:v>
                </c:pt>
                <c:pt idx="1630">
                  <c:v>0.66346064814570127</c:v>
                </c:pt>
                <c:pt idx="1631">
                  <c:v>0.66430555555416504</c:v>
                </c:pt>
                <c:pt idx="1632">
                  <c:v>0.6653009259243845</c:v>
                </c:pt>
                <c:pt idx="1633">
                  <c:v>0.66709490740322508</c:v>
                </c:pt>
                <c:pt idx="1634">
                  <c:v>0.66738425925723277</c:v>
                </c:pt>
                <c:pt idx="1635">
                  <c:v>0.66767361111124046</c:v>
                </c:pt>
                <c:pt idx="1636">
                  <c:v>0.66793981481168885</c:v>
                </c:pt>
                <c:pt idx="1637">
                  <c:v>0.66813657407328719</c:v>
                </c:pt>
                <c:pt idx="1638">
                  <c:v>0.66831018518132623</c:v>
                </c:pt>
                <c:pt idx="1639">
                  <c:v>0.66847222221986158</c:v>
                </c:pt>
                <c:pt idx="1640">
                  <c:v>0.66862268518161727</c:v>
                </c:pt>
                <c:pt idx="1641">
                  <c:v>0.66878472222015262</c:v>
                </c:pt>
                <c:pt idx="1642">
                  <c:v>0.669016203697538</c:v>
                </c:pt>
                <c:pt idx="1643">
                  <c:v>0.66916666666656965</c:v>
                </c:pt>
                <c:pt idx="1644">
                  <c:v>0.66932870369782904</c:v>
                </c:pt>
                <c:pt idx="1645">
                  <c:v>0.66954861110571073</c:v>
                </c:pt>
                <c:pt idx="1646">
                  <c:v>0.66973379629052943</c:v>
                </c:pt>
                <c:pt idx="1647">
                  <c:v>0.66991898147534812</c:v>
                </c:pt>
                <c:pt idx="1648">
                  <c:v>0.67010416666016681</c:v>
                </c:pt>
                <c:pt idx="1649">
                  <c:v>0.67028935185226146</c:v>
                </c:pt>
                <c:pt idx="1650">
                  <c:v>0.67047453703708015</c:v>
                </c:pt>
                <c:pt idx="1651">
                  <c:v>0.67065972222189885</c:v>
                </c:pt>
                <c:pt idx="1652">
                  <c:v>0.67083333332993789</c:v>
                </c:pt>
                <c:pt idx="1653">
                  <c:v>0.67101851851475658</c:v>
                </c:pt>
                <c:pt idx="1654">
                  <c:v>0.67119212963007158</c:v>
                </c:pt>
                <c:pt idx="1655">
                  <c:v>0.67136574073811062</c:v>
                </c:pt>
                <c:pt idx="1656">
                  <c:v>0.67152777777664596</c:v>
                </c:pt>
                <c:pt idx="1657">
                  <c:v>0.671701388884685</c:v>
                </c:pt>
                <c:pt idx="1658">
                  <c:v>0.67196759259240935</c:v>
                </c:pt>
                <c:pt idx="1659">
                  <c:v>0.67212962962366873</c:v>
                </c:pt>
                <c:pt idx="1660">
                  <c:v>0.67228009259270038</c:v>
                </c:pt>
                <c:pt idx="1661">
                  <c:v>0.67245370370073942</c:v>
                </c:pt>
                <c:pt idx="1662">
                  <c:v>0.67261574073927477</c:v>
                </c:pt>
                <c:pt idx="1663">
                  <c:v>0.67277777777781012</c:v>
                </c:pt>
                <c:pt idx="1664">
                  <c:v>0.67295138888584916</c:v>
                </c:pt>
                <c:pt idx="1665">
                  <c:v>0.67313657407066785</c:v>
                </c:pt>
                <c:pt idx="1666">
                  <c:v>0.67332175925548654</c:v>
                </c:pt>
                <c:pt idx="1667">
                  <c:v>0.67349537037080154</c:v>
                </c:pt>
                <c:pt idx="1668">
                  <c:v>0.67374999999447027</c:v>
                </c:pt>
                <c:pt idx="1669">
                  <c:v>0.67395833333284827</c:v>
                </c:pt>
                <c:pt idx="1670">
                  <c:v>0.674212962956517</c:v>
                </c:pt>
                <c:pt idx="1671">
                  <c:v>0.6744328703643987</c:v>
                </c:pt>
                <c:pt idx="1672">
                  <c:v>0.67467592592583969</c:v>
                </c:pt>
                <c:pt idx="1673">
                  <c:v>0.67493055554950843</c:v>
                </c:pt>
                <c:pt idx="1674">
                  <c:v>0.67516203703416977</c:v>
                </c:pt>
                <c:pt idx="1675">
                  <c:v>0.67540509258833481</c:v>
                </c:pt>
                <c:pt idx="1676">
                  <c:v>0.67564814814249985</c:v>
                </c:pt>
                <c:pt idx="1677">
                  <c:v>0.67589120370394085</c:v>
                </c:pt>
                <c:pt idx="1678">
                  <c:v>0.67612268518132623</c:v>
                </c:pt>
                <c:pt idx="1679">
                  <c:v>0.67636574073549127</c:v>
                </c:pt>
                <c:pt idx="1680">
                  <c:v>0.67658564814337296</c:v>
                </c:pt>
                <c:pt idx="1681">
                  <c:v>0.67681712962803431</c:v>
                </c:pt>
                <c:pt idx="1682">
                  <c:v>0.6770138888823567</c:v>
                </c:pt>
                <c:pt idx="1683">
                  <c:v>0.67721064814395504</c:v>
                </c:pt>
                <c:pt idx="1684">
                  <c:v>0.67740740740555339</c:v>
                </c:pt>
                <c:pt idx="1685">
                  <c:v>0.67762731481343508</c:v>
                </c:pt>
                <c:pt idx="1686">
                  <c:v>0.67783564814453712</c:v>
                </c:pt>
                <c:pt idx="1687">
                  <c:v>0.67804398147563916</c:v>
                </c:pt>
                <c:pt idx="1688">
                  <c:v>0.6782407407372375</c:v>
                </c:pt>
                <c:pt idx="1689">
                  <c:v>0.67843749999883585</c:v>
                </c:pt>
                <c:pt idx="1690">
                  <c:v>0.67864583332993789</c:v>
                </c:pt>
                <c:pt idx="1691">
                  <c:v>0.67885416666103993</c:v>
                </c:pt>
                <c:pt idx="1692">
                  <c:v>0.67909722222248092</c:v>
                </c:pt>
                <c:pt idx="1693">
                  <c:v>0.67931712962308666</c:v>
                </c:pt>
                <c:pt idx="1694">
                  <c:v>0.68239583333343035</c:v>
                </c:pt>
                <c:pt idx="1695">
                  <c:v>0.68267361111065838</c:v>
                </c:pt>
                <c:pt idx="1696">
                  <c:v>0.68300925925723277</c:v>
                </c:pt>
                <c:pt idx="1697">
                  <c:v>0.68334490740380716</c:v>
                </c:pt>
                <c:pt idx="1698">
                  <c:v>0.68369212962716119</c:v>
                </c:pt>
                <c:pt idx="1699">
                  <c:v>0.68401620369695593</c:v>
                </c:pt>
                <c:pt idx="1700">
                  <c:v>0.68436342592030996</c:v>
                </c:pt>
                <c:pt idx="1701">
                  <c:v>0.684675925920601</c:v>
                </c:pt>
                <c:pt idx="1702">
                  <c:v>0.68496527777460869</c:v>
                </c:pt>
                <c:pt idx="1703">
                  <c:v>0.68542824073665543</c:v>
                </c:pt>
                <c:pt idx="1704">
                  <c:v>0.68574074073694646</c:v>
                </c:pt>
                <c:pt idx="1705">
                  <c:v>0.68603009259095415</c:v>
                </c:pt>
                <c:pt idx="1706">
                  <c:v>0.68624999999883585</c:v>
                </c:pt>
                <c:pt idx="1707">
                  <c:v>0.68646990740671754</c:v>
                </c:pt>
                <c:pt idx="1708">
                  <c:v>0.68667824073781958</c:v>
                </c:pt>
                <c:pt idx="1709">
                  <c:v>0.68687499999941792</c:v>
                </c:pt>
                <c:pt idx="1710">
                  <c:v>0.687326388884685</c:v>
                </c:pt>
                <c:pt idx="1711">
                  <c:v>0.68756944443885004</c:v>
                </c:pt>
                <c:pt idx="1712">
                  <c:v>0.68777777777722804</c:v>
                </c:pt>
                <c:pt idx="1713">
                  <c:v>0.68799768518510973</c:v>
                </c:pt>
                <c:pt idx="1714">
                  <c:v>0.68822916666249512</c:v>
                </c:pt>
                <c:pt idx="1715">
                  <c:v>0.68847222221666016</c:v>
                </c:pt>
                <c:pt idx="1716">
                  <c:v>0.6887499999938882</c:v>
                </c:pt>
                <c:pt idx="1717">
                  <c:v>0.68902777777111623</c:v>
                </c:pt>
                <c:pt idx="1718">
                  <c:v>0.68925925925577758</c:v>
                </c:pt>
                <c:pt idx="1719">
                  <c:v>0.68947916666365927</c:v>
                </c:pt>
                <c:pt idx="1720">
                  <c:v>0.68971064814832062</c:v>
                </c:pt>
                <c:pt idx="1721">
                  <c:v>0.689942129625706</c:v>
                </c:pt>
                <c:pt idx="1722">
                  <c:v>0.69017361111036735</c:v>
                </c:pt>
                <c:pt idx="1723">
                  <c:v>0.69040509258775273</c:v>
                </c:pt>
                <c:pt idx="1724">
                  <c:v>0.69064814814191777</c:v>
                </c:pt>
                <c:pt idx="1725">
                  <c:v>0.69087962962657912</c:v>
                </c:pt>
                <c:pt idx="1726">
                  <c:v>0.69111111111124046</c:v>
                </c:pt>
                <c:pt idx="1727">
                  <c:v>0.6913541666654055</c:v>
                </c:pt>
                <c:pt idx="1728">
                  <c:v>0.69160879629635019</c:v>
                </c:pt>
                <c:pt idx="1729">
                  <c:v>0.69185185185051523</c:v>
                </c:pt>
                <c:pt idx="1730">
                  <c:v>0.69208333332790062</c:v>
                </c:pt>
                <c:pt idx="1731">
                  <c:v>0.69230324073578231</c:v>
                </c:pt>
                <c:pt idx="1732">
                  <c:v>0.69254629628994735</c:v>
                </c:pt>
                <c:pt idx="1733">
                  <c:v>0.69276620369782904</c:v>
                </c:pt>
                <c:pt idx="1734">
                  <c:v>0.69299768518249039</c:v>
                </c:pt>
                <c:pt idx="1735">
                  <c:v>0.69324074073665543</c:v>
                </c:pt>
                <c:pt idx="1736">
                  <c:v>0.69347222222131677</c:v>
                </c:pt>
                <c:pt idx="1737">
                  <c:v>0.69380787036789116</c:v>
                </c:pt>
                <c:pt idx="1738">
                  <c:v>0.69405092592205619</c:v>
                </c:pt>
                <c:pt idx="1739">
                  <c:v>0.69429398147622123</c:v>
                </c:pt>
                <c:pt idx="1740">
                  <c:v>0.69453703703038627</c:v>
                </c:pt>
                <c:pt idx="1741">
                  <c:v>0.69478009259182727</c:v>
                </c:pt>
                <c:pt idx="1742">
                  <c:v>0.69501157406921266</c:v>
                </c:pt>
                <c:pt idx="1743">
                  <c:v>0.6952546296233777</c:v>
                </c:pt>
                <c:pt idx="1744">
                  <c:v>0.69550925925432239</c:v>
                </c:pt>
                <c:pt idx="1745">
                  <c:v>0.69577546296204673</c:v>
                </c:pt>
                <c:pt idx="1746">
                  <c:v>0.69604166666249512</c:v>
                </c:pt>
                <c:pt idx="1747">
                  <c:v>0.69627314814715646</c:v>
                </c:pt>
                <c:pt idx="1748">
                  <c:v>0.69652777777810115</c:v>
                </c:pt>
                <c:pt idx="1749">
                  <c:v>0.69675925925548654</c:v>
                </c:pt>
                <c:pt idx="1750">
                  <c:v>0.69700231480965158</c:v>
                </c:pt>
                <c:pt idx="1751">
                  <c:v>0.69723379629431292</c:v>
                </c:pt>
                <c:pt idx="1752">
                  <c:v>0.69752314814832062</c:v>
                </c:pt>
                <c:pt idx="1753">
                  <c:v>0.69776620370248565</c:v>
                </c:pt>
                <c:pt idx="1754">
                  <c:v>0.69800925925665069</c:v>
                </c:pt>
                <c:pt idx="1755">
                  <c:v>0.69824074073403608</c:v>
                </c:pt>
                <c:pt idx="1756">
                  <c:v>0.69849537036498077</c:v>
                </c:pt>
                <c:pt idx="1757">
                  <c:v>0.69871527777286246</c:v>
                </c:pt>
                <c:pt idx="1758">
                  <c:v>0.6989583333270275</c:v>
                </c:pt>
                <c:pt idx="1759">
                  <c:v>0.6992013888884685</c:v>
                </c:pt>
                <c:pt idx="1760">
                  <c:v>0.69945601851213723</c:v>
                </c:pt>
                <c:pt idx="1761">
                  <c:v>0.69971064814308193</c:v>
                </c:pt>
                <c:pt idx="1762">
                  <c:v>0.69993055555096362</c:v>
                </c:pt>
                <c:pt idx="1763">
                  <c:v>0.70017361110512866</c:v>
                </c:pt>
                <c:pt idx="1764">
                  <c:v>0.70042824073607335</c:v>
                </c:pt>
                <c:pt idx="1765">
                  <c:v>0.70065972222073469</c:v>
                </c:pt>
                <c:pt idx="1766">
                  <c:v>0.70090277777489973</c:v>
                </c:pt>
                <c:pt idx="1767">
                  <c:v>0.70115740740584442</c:v>
                </c:pt>
                <c:pt idx="1768">
                  <c:v>0.70140046296000946</c:v>
                </c:pt>
                <c:pt idx="1769">
                  <c:v>0.7016435185141745</c:v>
                </c:pt>
                <c:pt idx="1770">
                  <c:v>0.70189814814511919</c:v>
                </c:pt>
                <c:pt idx="1771">
                  <c:v>0.70214120369928423</c:v>
                </c:pt>
                <c:pt idx="1772">
                  <c:v>0.70241898147651227</c:v>
                </c:pt>
                <c:pt idx="1773">
                  <c:v>0.70265046296117362</c:v>
                </c:pt>
                <c:pt idx="1774">
                  <c:v>0.70289351851533866</c:v>
                </c:pt>
                <c:pt idx="1775">
                  <c:v>0.703125</c:v>
                </c:pt>
                <c:pt idx="1776">
                  <c:v>0.70336805555416504</c:v>
                </c:pt>
                <c:pt idx="1777">
                  <c:v>0.70361111110833008</c:v>
                </c:pt>
                <c:pt idx="1778">
                  <c:v>0.70386574073927477</c:v>
                </c:pt>
                <c:pt idx="1779">
                  <c:v>0.70410879629343981</c:v>
                </c:pt>
                <c:pt idx="1780">
                  <c:v>0.70434027777810115</c:v>
                </c:pt>
                <c:pt idx="1781">
                  <c:v>0.70459490740176989</c:v>
                </c:pt>
                <c:pt idx="1782">
                  <c:v>0.70483796296321088</c:v>
                </c:pt>
                <c:pt idx="1783">
                  <c:v>0.70506944444059627</c:v>
                </c:pt>
                <c:pt idx="1784">
                  <c:v>0.70530092592525762</c:v>
                </c:pt>
                <c:pt idx="1785">
                  <c:v>0.70936342592176516</c:v>
                </c:pt>
                <c:pt idx="1786">
                  <c:v>0.7095949074064265</c:v>
                </c:pt>
                <c:pt idx="1787">
                  <c:v>0.70983796296059154</c:v>
                </c:pt>
                <c:pt idx="1788">
                  <c:v>0.71008101851475658</c:v>
                </c:pt>
                <c:pt idx="1789">
                  <c:v>0.71031249999941792</c:v>
                </c:pt>
                <c:pt idx="1790">
                  <c:v>0.71056712962308666</c:v>
                </c:pt>
                <c:pt idx="1791">
                  <c:v>0.71103009259240935</c:v>
                </c:pt>
                <c:pt idx="1792">
                  <c:v>0.71126157406979473</c:v>
                </c:pt>
                <c:pt idx="1793">
                  <c:v>0.71150462962395977</c:v>
                </c:pt>
                <c:pt idx="1794">
                  <c:v>0.71175925925490446</c:v>
                </c:pt>
                <c:pt idx="1795">
                  <c:v>0.716064814812853</c:v>
                </c:pt>
                <c:pt idx="1796">
                  <c:v>0.7173842592528672</c:v>
                </c:pt>
                <c:pt idx="1797">
                  <c:v>0.71858796296146465</c:v>
                </c:pt>
                <c:pt idx="1798">
                  <c:v>0.71960648147796746</c:v>
                </c:pt>
                <c:pt idx="1799">
                  <c:v>0.72071759258687962</c:v>
                </c:pt>
                <c:pt idx="1800">
                  <c:v>0.72150462962599704</c:v>
                </c:pt>
                <c:pt idx="1801">
                  <c:v>0.7225810185118462</c:v>
                </c:pt>
                <c:pt idx="1802">
                  <c:v>0.72357638888934162</c:v>
                </c:pt>
                <c:pt idx="1803">
                  <c:v>0.72440972222102573</c:v>
                </c:pt>
                <c:pt idx="1804">
                  <c:v>0.72539351851446554</c:v>
                </c:pt>
                <c:pt idx="1805">
                  <c:v>0.72627314814599231</c:v>
                </c:pt>
                <c:pt idx="1806">
                  <c:v>0.72725694443943212</c:v>
                </c:pt>
                <c:pt idx="1807">
                  <c:v>0.72821759258658858</c:v>
                </c:pt>
                <c:pt idx="1808">
                  <c:v>0.72928240740293404</c:v>
                </c:pt>
                <c:pt idx="1809">
                  <c:v>0.73006944444205146</c:v>
                </c:pt>
                <c:pt idx="1810">
                  <c:v>0.73090277777373558</c:v>
                </c:pt>
                <c:pt idx="1811">
                  <c:v>0.73187499999767169</c:v>
                </c:pt>
                <c:pt idx="1812">
                  <c:v>0.73284722222160781</c:v>
                </c:pt>
                <c:pt idx="1813">
                  <c:v>0.73358796296088258</c:v>
                </c:pt>
                <c:pt idx="1814">
                  <c:v>0.73457175925432239</c:v>
                </c:pt>
                <c:pt idx="1815">
                  <c:v>0.73556712962454185</c:v>
                </c:pt>
                <c:pt idx="1816">
                  <c:v>0.73652777777169831</c:v>
                </c:pt>
                <c:pt idx="1817">
                  <c:v>0.73813657407299615</c:v>
                </c:pt>
                <c:pt idx="1818">
                  <c:v>0.73833333332731854</c:v>
                </c:pt>
                <c:pt idx="1819">
                  <c:v>0.73850694444263354</c:v>
                </c:pt>
                <c:pt idx="1820">
                  <c:v>0.73869212962745223</c:v>
                </c:pt>
                <c:pt idx="1821">
                  <c:v>0.73887731481227092</c:v>
                </c:pt>
                <c:pt idx="1822">
                  <c:v>0.73906249999708962</c:v>
                </c:pt>
                <c:pt idx="1823">
                  <c:v>0.73925925925868796</c:v>
                </c:pt>
                <c:pt idx="1824">
                  <c:v>0.73944444444350665</c:v>
                </c:pt>
                <c:pt idx="1825">
                  <c:v>0.73961805555154569</c:v>
                </c:pt>
                <c:pt idx="1826">
                  <c:v>0.73981481481314404</c:v>
                </c:pt>
                <c:pt idx="1827">
                  <c:v>0.73998842592118308</c:v>
                </c:pt>
                <c:pt idx="1828">
                  <c:v>0.74016203703649808</c:v>
                </c:pt>
                <c:pt idx="1829">
                  <c:v>0.74034722222131677</c:v>
                </c:pt>
                <c:pt idx="1830">
                  <c:v>0.74052083332935581</c:v>
                </c:pt>
                <c:pt idx="1831">
                  <c:v>0.74069444444467081</c:v>
                </c:pt>
                <c:pt idx="1832">
                  <c:v>0.74086805555270985</c:v>
                </c:pt>
                <c:pt idx="1833">
                  <c:v>0.74105324073752854</c:v>
                </c:pt>
                <c:pt idx="1834">
                  <c:v>0.74122685184556758</c:v>
                </c:pt>
                <c:pt idx="1835">
                  <c:v>0.74140046296088258</c:v>
                </c:pt>
                <c:pt idx="1836">
                  <c:v>0.74159722222248092</c:v>
                </c:pt>
                <c:pt idx="1837">
                  <c:v>0.74178240740729962</c:v>
                </c:pt>
                <c:pt idx="1838">
                  <c:v>0.74199074073840166</c:v>
                </c:pt>
                <c:pt idx="1839">
                  <c:v>0.74221064814628335</c:v>
                </c:pt>
                <c:pt idx="1840">
                  <c:v>0.74240740740788169</c:v>
                </c:pt>
                <c:pt idx="1841">
                  <c:v>0.74259259259270038</c:v>
                </c:pt>
                <c:pt idx="1842">
                  <c:v>0.74276620370073942</c:v>
                </c:pt>
                <c:pt idx="1843">
                  <c:v>0.74297453703184146</c:v>
                </c:pt>
                <c:pt idx="1844">
                  <c:v>0.74314814814715646</c:v>
                </c:pt>
                <c:pt idx="1845">
                  <c:v>0.74333333333197515</c:v>
                </c:pt>
                <c:pt idx="1846">
                  <c:v>0.74350694444001419</c:v>
                </c:pt>
                <c:pt idx="1847">
                  <c:v>0.74370370370161254</c:v>
                </c:pt>
                <c:pt idx="1848">
                  <c:v>0.74388888888643123</c:v>
                </c:pt>
                <c:pt idx="1849">
                  <c:v>0.74407407407124992</c:v>
                </c:pt>
                <c:pt idx="1850">
                  <c:v>0.74427083333284827</c:v>
                </c:pt>
                <c:pt idx="1851">
                  <c:v>0.74446759258717066</c:v>
                </c:pt>
                <c:pt idx="1852">
                  <c:v>0.744699074071832</c:v>
                </c:pt>
                <c:pt idx="1853">
                  <c:v>0.74491898147971369</c:v>
                </c:pt>
                <c:pt idx="1854">
                  <c:v>0.74511574073403608</c:v>
                </c:pt>
                <c:pt idx="1855">
                  <c:v>0.74532407407241408</c:v>
                </c:pt>
                <c:pt idx="1856">
                  <c:v>0.74550925925723277</c:v>
                </c:pt>
                <c:pt idx="1857">
                  <c:v>0.74570601851883112</c:v>
                </c:pt>
                <c:pt idx="1858">
                  <c:v>0.74589120370364981</c:v>
                </c:pt>
                <c:pt idx="1859">
                  <c:v>0.74609953703475185</c:v>
                </c:pt>
                <c:pt idx="1860">
                  <c:v>0.74628472221957054</c:v>
                </c:pt>
                <c:pt idx="1861">
                  <c:v>0.74649305555067258</c:v>
                </c:pt>
                <c:pt idx="1862">
                  <c:v>0.74671296295855427</c:v>
                </c:pt>
                <c:pt idx="1863">
                  <c:v>0.74692129628965631</c:v>
                </c:pt>
                <c:pt idx="1864">
                  <c:v>0.74710648148175096</c:v>
                </c:pt>
                <c:pt idx="1865">
                  <c:v>0.74730324073607335</c:v>
                </c:pt>
                <c:pt idx="1866">
                  <c:v>0.74753472222073469</c:v>
                </c:pt>
                <c:pt idx="1867">
                  <c:v>0.74775462962861639</c:v>
                </c:pt>
                <c:pt idx="1868">
                  <c:v>0.74800925925956108</c:v>
                </c:pt>
                <c:pt idx="1869">
                  <c:v>0.74826388888322981</c:v>
                </c:pt>
                <c:pt idx="1870">
                  <c:v>0.7485185185141745</c:v>
                </c:pt>
                <c:pt idx="1871">
                  <c:v>0.74877314814511919</c:v>
                </c:pt>
                <c:pt idx="1872">
                  <c:v>0.74903935184556758</c:v>
                </c:pt>
                <c:pt idx="1873">
                  <c:v>0.74932870369957527</c:v>
                </c:pt>
                <c:pt idx="1874">
                  <c:v>0.74962962962308666</c:v>
                </c:pt>
                <c:pt idx="1875">
                  <c:v>0.74991898147709435</c:v>
                </c:pt>
                <c:pt idx="1876">
                  <c:v>0.75322916666482342</c:v>
                </c:pt>
                <c:pt idx="1877">
                  <c:v>0.75346064814220881</c:v>
                </c:pt>
                <c:pt idx="1878">
                  <c:v>0.75370370370364981</c:v>
                </c:pt>
                <c:pt idx="1879">
                  <c:v>0.7539236111115315</c:v>
                </c:pt>
                <c:pt idx="1880">
                  <c:v>0.75418981481197989</c:v>
                </c:pt>
                <c:pt idx="1881">
                  <c:v>0.75453703703533392</c:v>
                </c:pt>
                <c:pt idx="1882">
                  <c:v>0.75483796295884531</c:v>
                </c:pt>
                <c:pt idx="1883">
                  <c:v>0.755196759258979</c:v>
                </c:pt>
                <c:pt idx="1884">
                  <c:v>0.75545138888264773</c:v>
                </c:pt>
                <c:pt idx="1885">
                  <c:v>0.75569444444408873</c:v>
                </c:pt>
                <c:pt idx="1886">
                  <c:v>0.75597222222131677</c:v>
                </c:pt>
                <c:pt idx="1887">
                  <c:v>0.75623842592176516</c:v>
                </c:pt>
                <c:pt idx="1888">
                  <c:v>0.75649305555270985</c:v>
                </c:pt>
                <c:pt idx="1889">
                  <c:v>0.75672453703737119</c:v>
                </c:pt>
                <c:pt idx="1890">
                  <c:v>0.75700231481459923</c:v>
                </c:pt>
                <c:pt idx="1891">
                  <c:v>0.75728009259182727</c:v>
                </c:pt>
                <c:pt idx="1892">
                  <c:v>0.75752314814599231</c:v>
                </c:pt>
                <c:pt idx="1893">
                  <c:v>0.75776620370015735</c:v>
                </c:pt>
                <c:pt idx="1894">
                  <c:v>0.75799768518481869</c:v>
                </c:pt>
                <c:pt idx="1895">
                  <c:v>0.75822916666220408</c:v>
                </c:pt>
                <c:pt idx="1896">
                  <c:v>0.75844907407008577</c:v>
                </c:pt>
                <c:pt idx="1897">
                  <c:v>0.75865740740118781</c:v>
                </c:pt>
                <c:pt idx="1898">
                  <c:v>0.7588773148090695</c:v>
                </c:pt>
                <c:pt idx="1899">
                  <c:v>0.7591203703705105</c:v>
                </c:pt>
                <c:pt idx="1900">
                  <c:v>0.75935185184789589</c:v>
                </c:pt>
                <c:pt idx="1901">
                  <c:v>0.75956018517899793</c:v>
                </c:pt>
                <c:pt idx="1902">
                  <c:v>0.75978009258687962</c:v>
                </c:pt>
                <c:pt idx="1903">
                  <c:v>0.75998842592525762</c:v>
                </c:pt>
                <c:pt idx="1904">
                  <c:v>0.760219907402643</c:v>
                </c:pt>
                <c:pt idx="1905">
                  <c:v>0.760428240741021</c:v>
                </c:pt>
                <c:pt idx="1906">
                  <c:v>0.76063657407212304</c:v>
                </c:pt>
                <c:pt idx="1907">
                  <c:v>0.76084490740322508</c:v>
                </c:pt>
                <c:pt idx="1908">
                  <c:v>0.76106481481110677</c:v>
                </c:pt>
                <c:pt idx="1909">
                  <c:v>0.76127314814220881</c:v>
                </c:pt>
                <c:pt idx="1910">
                  <c:v>0.76150462962687016</c:v>
                </c:pt>
                <c:pt idx="1911">
                  <c:v>0.76171296295797219</c:v>
                </c:pt>
                <c:pt idx="1912">
                  <c:v>0.76193287036585389</c:v>
                </c:pt>
                <c:pt idx="1913">
                  <c:v>0.76215277777373558</c:v>
                </c:pt>
                <c:pt idx="1914">
                  <c:v>0.76239583332790062</c:v>
                </c:pt>
                <c:pt idx="1915">
                  <c:v>0.76262731481256196</c:v>
                </c:pt>
                <c:pt idx="1916">
                  <c:v>0.762870370366727</c:v>
                </c:pt>
                <c:pt idx="1917">
                  <c:v>0.76311342592089204</c:v>
                </c:pt>
                <c:pt idx="1918">
                  <c:v>0.76332175925927004</c:v>
                </c:pt>
                <c:pt idx="1919">
                  <c:v>0.76354166666715173</c:v>
                </c:pt>
                <c:pt idx="1920">
                  <c:v>0.76374999999825377</c:v>
                </c:pt>
                <c:pt idx="1921">
                  <c:v>0.76396990740613546</c:v>
                </c:pt>
                <c:pt idx="1922">
                  <c:v>0.76418981481401715</c:v>
                </c:pt>
                <c:pt idx="1923">
                  <c:v>0.76442129629140254</c:v>
                </c:pt>
                <c:pt idx="1924">
                  <c:v>0.76465277777606389</c:v>
                </c:pt>
                <c:pt idx="1925">
                  <c:v>0.76491898147651227</c:v>
                </c:pt>
                <c:pt idx="1926">
                  <c:v>0.76520833333051996</c:v>
                </c:pt>
                <c:pt idx="1927">
                  <c:v>0.765520833330811</c:v>
                </c:pt>
                <c:pt idx="1928">
                  <c:v>0.76582175925432239</c:v>
                </c:pt>
                <c:pt idx="1929">
                  <c:v>0.76614583333139308</c:v>
                </c:pt>
                <c:pt idx="1930">
                  <c:v>0.76641203703184146</c:v>
                </c:pt>
                <c:pt idx="1931">
                  <c:v>0.76671296296262881</c:v>
                </c:pt>
                <c:pt idx="1932">
                  <c:v>0.76697916666307719</c:v>
                </c:pt>
                <c:pt idx="1933">
                  <c:v>0.76725694444030523</c:v>
                </c:pt>
                <c:pt idx="1934">
                  <c:v>0.76754629629431292</c:v>
                </c:pt>
                <c:pt idx="1935">
                  <c:v>0.76787037036410766</c:v>
                </c:pt>
                <c:pt idx="1936">
                  <c:v>0.7681828703643987</c:v>
                </c:pt>
                <c:pt idx="1937">
                  <c:v>0.76844907407212304</c:v>
                </c:pt>
                <c:pt idx="1938">
                  <c:v>0.76870370370306773</c:v>
                </c:pt>
                <c:pt idx="1939">
                  <c:v>0.76893518518045312</c:v>
                </c:pt>
                <c:pt idx="1940">
                  <c:v>0.76915509258833481</c:v>
                </c:pt>
                <c:pt idx="1941">
                  <c:v>0.76938657407299615</c:v>
                </c:pt>
                <c:pt idx="1942">
                  <c:v>0.76961805555038154</c:v>
                </c:pt>
                <c:pt idx="1943">
                  <c:v>0.76986111110454658</c:v>
                </c:pt>
                <c:pt idx="1944">
                  <c:v>0.77017361110483762</c:v>
                </c:pt>
                <c:pt idx="1945">
                  <c:v>0.77047453703562496</c:v>
                </c:pt>
                <c:pt idx="1946">
                  <c:v>0.77072916666656965</c:v>
                </c:pt>
                <c:pt idx="1947">
                  <c:v>0.77094907407445135</c:v>
                </c:pt>
                <c:pt idx="1948">
                  <c:v>0.77116898147505708</c:v>
                </c:pt>
                <c:pt idx="1949">
                  <c:v>0.77137731481343508</c:v>
                </c:pt>
                <c:pt idx="1950">
                  <c:v>0.77159722222131677</c:v>
                </c:pt>
                <c:pt idx="1951">
                  <c:v>0.77182870369870216</c:v>
                </c:pt>
                <c:pt idx="1952">
                  <c:v>0.77208333332964685</c:v>
                </c:pt>
                <c:pt idx="1953">
                  <c:v>0.77231481481430819</c:v>
                </c:pt>
                <c:pt idx="1954">
                  <c:v>0.77254629629169358</c:v>
                </c:pt>
                <c:pt idx="1955">
                  <c:v>0.77289351851504762</c:v>
                </c:pt>
                <c:pt idx="1956">
                  <c:v>0.77320601851533866</c:v>
                </c:pt>
                <c:pt idx="1957">
                  <c:v>0.77356481480819639</c:v>
                </c:pt>
                <c:pt idx="1958">
                  <c:v>0.77393518518510973</c:v>
                </c:pt>
                <c:pt idx="1959">
                  <c:v>0.77424768518540077</c:v>
                </c:pt>
                <c:pt idx="1960">
                  <c:v>0.77465277777810115</c:v>
                </c:pt>
                <c:pt idx="1961">
                  <c:v>0.77504629629402189</c:v>
                </c:pt>
                <c:pt idx="1962">
                  <c:v>0.77537037036381662</c:v>
                </c:pt>
                <c:pt idx="1963">
                  <c:v>0.77560185184847796</c:v>
                </c:pt>
                <c:pt idx="1964">
                  <c:v>0.77581018517958</c:v>
                </c:pt>
                <c:pt idx="1965">
                  <c:v>0.7760300925874617</c:v>
                </c:pt>
                <c:pt idx="1966">
                  <c:v>0.77624999999534339</c:v>
                </c:pt>
                <c:pt idx="1967">
                  <c:v>0.77649305554950843</c:v>
                </c:pt>
                <c:pt idx="1968">
                  <c:v>0.77956018518307246</c:v>
                </c:pt>
                <c:pt idx="1969">
                  <c:v>0.7797685185141745</c:v>
                </c:pt>
                <c:pt idx="1970">
                  <c:v>0.77999999999883585</c:v>
                </c:pt>
                <c:pt idx="1971">
                  <c:v>0.78019675925315823</c:v>
                </c:pt>
                <c:pt idx="1972">
                  <c:v>0.78041666666103993</c:v>
                </c:pt>
                <c:pt idx="1973">
                  <c:v>0.78065972222248092</c:v>
                </c:pt>
                <c:pt idx="1974">
                  <c:v>0.78112268518452765</c:v>
                </c:pt>
                <c:pt idx="1975">
                  <c:v>0.78135416666191304</c:v>
                </c:pt>
                <c:pt idx="1976">
                  <c:v>0.78155092592351139</c:v>
                </c:pt>
                <c:pt idx="1977">
                  <c:v>0.78187499999330612</c:v>
                </c:pt>
                <c:pt idx="1978">
                  <c:v>0.78211805555474712</c:v>
                </c:pt>
                <c:pt idx="1979">
                  <c:v>0.78230324073956581</c:v>
                </c:pt>
                <c:pt idx="1980">
                  <c:v>0.7825347222169512</c:v>
                </c:pt>
                <c:pt idx="1981">
                  <c:v>0.78283564814773854</c:v>
                </c:pt>
                <c:pt idx="1982">
                  <c:v>0.78310185184818693</c:v>
                </c:pt>
                <c:pt idx="1983">
                  <c:v>0.78335648147913162</c:v>
                </c:pt>
                <c:pt idx="1984">
                  <c:v>0.783587962956517</c:v>
                </c:pt>
                <c:pt idx="1985">
                  <c:v>0.78390046295680804</c:v>
                </c:pt>
                <c:pt idx="1986">
                  <c:v>0.78415509258775273</c:v>
                </c:pt>
                <c:pt idx="1987">
                  <c:v>0.78443287036498077</c:v>
                </c:pt>
                <c:pt idx="1988">
                  <c:v>0.78467592592642177</c:v>
                </c:pt>
                <c:pt idx="1989">
                  <c:v>0.78490740740380716</c:v>
                </c:pt>
                <c:pt idx="1990">
                  <c:v>0.7851388888884685</c:v>
                </c:pt>
                <c:pt idx="1991">
                  <c:v>0.78535879629635019</c:v>
                </c:pt>
                <c:pt idx="1992">
                  <c:v>0.78557870369695593</c:v>
                </c:pt>
                <c:pt idx="1993">
                  <c:v>0.78579861110483762</c:v>
                </c:pt>
                <c:pt idx="1994">
                  <c:v>0.78603009258949896</c:v>
                </c:pt>
                <c:pt idx="1995">
                  <c:v>0.786238425920601</c:v>
                </c:pt>
                <c:pt idx="1996">
                  <c:v>0.78645833332848269</c:v>
                </c:pt>
                <c:pt idx="1997">
                  <c:v>0.78666666666686069</c:v>
                </c:pt>
                <c:pt idx="1998">
                  <c:v>0.78687499999796273</c:v>
                </c:pt>
                <c:pt idx="1999">
                  <c:v>0.78706018518278142</c:v>
                </c:pt>
                <c:pt idx="2000">
                  <c:v>0.78726851851388346</c:v>
                </c:pt>
                <c:pt idx="2001">
                  <c:v>0.78745370369870216</c:v>
                </c:pt>
                <c:pt idx="2002">
                  <c:v>0.78766203703708015</c:v>
                </c:pt>
                <c:pt idx="2003">
                  <c:v>0.78784722222189885</c:v>
                </c:pt>
                <c:pt idx="2004">
                  <c:v>0.78804398147622123</c:v>
                </c:pt>
                <c:pt idx="2005">
                  <c:v>0.78825231481459923</c:v>
                </c:pt>
                <c:pt idx="2006">
                  <c:v>0.78844907406892162</c:v>
                </c:pt>
                <c:pt idx="2007">
                  <c:v>0.78865740740729962</c:v>
                </c:pt>
                <c:pt idx="2008">
                  <c:v>0.78886574073840166</c:v>
                </c:pt>
                <c:pt idx="2009">
                  <c:v>0.78905092592322035</c:v>
                </c:pt>
                <c:pt idx="2010">
                  <c:v>0.78924768518481869</c:v>
                </c:pt>
                <c:pt idx="2011">
                  <c:v>0.78943287036963739</c:v>
                </c:pt>
                <c:pt idx="2012">
                  <c:v>0.78962962962395977</c:v>
                </c:pt>
                <c:pt idx="2013">
                  <c:v>0.78982638888555812</c:v>
                </c:pt>
                <c:pt idx="2014">
                  <c:v>0.79002314814715646</c:v>
                </c:pt>
                <c:pt idx="2015">
                  <c:v>0.79020833333197515</c:v>
                </c:pt>
                <c:pt idx="2016">
                  <c:v>0.79041666666307719</c:v>
                </c:pt>
                <c:pt idx="2017">
                  <c:v>0.79062499999417923</c:v>
                </c:pt>
                <c:pt idx="2018">
                  <c:v>0.79082175925577758</c:v>
                </c:pt>
                <c:pt idx="2019">
                  <c:v>0.79103009258687962</c:v>
                </c:pt>
                <c:pt idx="2020">
                  <c:v>0.79122685184847796</c:v>
                </c:pt>
                <c:pt idx="2021">
                  <c:v>0.79142361111007631</c:v>
                </c:pt>
                <c:pt idx="2022">
                  <c:v>0.7916203703643987</c:v>
                </c:pt>
                <c:pt idx="2023">
                  <c:v>0.79180555554921739</c:v>
                </c:pt>
                <c:pt idx="2024">
                  <c:v>0.79200231481081573</c:v>
                </c:pt>
                <c:pt idx="2025">
                  <c:v>0.79219907407241408</c:v>
                </c:pt>
                <c:pt idx="2026">
                  <c:v>0.79238425925723277</c:v>
                </c:pt>
                <c:pt idx="2027">
                  <c:v>0.79258101851883112</c:v>
                </c:pt>
                <c:pt idx="2028">
                  <c:v>0.79278935184993315</c:v>
                </c:pt>
                <c:pt idx="2029">
                  <c:v>0.7929861111115315</c:v>
                </c:pt>
                <c:pt idx="2030">
                  <c:v>0.79319444444263354</c:v>
                </c:pt>
                <c:pt idx="2031">
                  <c:v>0.79346064814308193</c:v>
                </c:pt>
                <c:pt idx="2032">
                  <c:v>0.79369212962774327</c:v>
                </c:pt>
                <c:pt idx="2033">
                  <c:v>0.79388888888934162</c:v>
                </c:pt>
                <c:pt idx="2034">
                  <c:v>0.794085648143664</c:v>
                </c:pt>
                <c:pt idx="2035">
                  <c:v>0.79430555555154569</c:v>
                </c:pt>
                <c:pt idx="2036">
                  <c:v>0.79449074073636439</c:v>
                </c:pt>
                <c:pt idx="2037">
                  <c:v>0.79469907406746643</c:v>
                </c:pt>
                <c:pt idx="2038">
                  <c:v>0.79490740740584442</c:v>
                </c:pt>
                <c:pt idx="2039">
                  <c:v>0.79509259259066312</c:v>
                </c:pt>
                <c:pt idx="2040">
                  <c:v>0.79528935185226146</c:v>
                </c:pt>
                <c:pt idx="2041">
                  <c:v>0.79547453703708015</c:v>
                </c:pt>
                <c:pt idx="2042">
                  <c:v>0.79568287036818219</c:v>
                </c:pt>
                <c:pt idx="2043">
                  <c:v>0.79587962962978054</c:v>
                </c:pt>
                <c:pt idx="2044">
                  <c:v>0.79605324073781958</c:v>
                </c:pt>
                <c:pt idx="2045">
                  <c:v>0.79624999999941792</c:v>
                </c:pt>
                <c:pt idx="2046">
                  <c:v>0.79644675925374031</c:v>
                </c:pt>
                <c:pt idx="2047">
                  <c:v>0.796631944438559</c:v>
                </c:pt>
                <c:pt idx="2048">
                  <c:v>0.79682870370015735</c:v>
                </c:pt>
                <c:pt idx="2049">
                  <c:v>0.79701388888497604</c:v>
                </c:pt>
                <c:pt idx="2050">
                  <c:v>0.79719907406979473</c:v>
                </c:pt>
                <c:pt idx="2051">
                  <c:v>0.79743055555445608</c:v>
                </c:pt>
                <c:pt idx="2052">
                  <c:v>0.79763888888555812</c:v>
                </c:pt>
                <c:pt idx="2053">
                  <c:v>0.79784722221666016</c:v>
                </c:pt>
                <c:pt idx="2054">
                  <c:v>0.79803240740147885</c:v>
                </c:pt>
                <c:pt idx="2055">
                  <c:v>0.79828703703242354</c:v>
                </c:pt>
                <c:pt idx="2056">
                  <c:v>0.79856481480965158</c:v>
                </c:pt>
                <c:pt idx="2057">
                  <c:v>0.79878472221753327</c:v>
                </c:pt>
                <c:pt idx="2058">
                  <c:v>0.79902777777169831</c:v>
                </c:pt>
                <c:pt idx="2059">
                  <c:v>0.80194444444350665</c:v>
                </c:pt>
                <c:pt idx="2060">
                  <c:v>0.80218749999767169</c:v>
                </c:pt>
                <c:pt idx="2061">
                  <c:v>0.80241898147505708</c:v>
                </c:pt>
                <c:pt idx="2062">
                  <c:v>0.80267361110600177</c:v>
                </c:pt>
                <c:pt idx="2063">
                  <c:v>0.80290509259066312</c:v>
                </c:pt>
                <c:pt idx="2064">
                  <c:v>0.8031365740680485</c:v>
                </c:pt>
                <c:pt idx="2065">
                  <c:v>0.8033796296294895</c:v>
                </c:pt>
                <c:pt idx="2066">
                  <c:v>0.80361111110687489</c:v>
                </c:pt>
                <c:pt idx="2067">
                  <c:v>0.80384259259153623</c:v>
                </c:pt>
                <c:pt idx="2068">
                  <c:v>0.80408564814570127</c:v>
                </c:pt>
                <c:pt idx="2069">
                  <c:v>0.80432870369986631</c:v>
                </c:pt>
                <c:pt idx="2070">
                  <c:v>0.80457175925403135</c:v>
                </c:pt>
                <c:pt idx="2071">
                  <c:v>0.80480324073869269</c:v>
                </c:pt>
                <c:pt idx="2072">
                  <c:v>0.80504629629285773</c:v>
                </c:pt>
                <c:pt idx="2073">
                  <c:v>0.80527777777751908</c:v>
                </c:pt>
                <c:pt idx="2074">
                  <c:v>0.80552083333168412</c:v>
                </c:pt>
                <c:pt idx="2075">
                  <c:v>0.80576388888584916</c:v>
                </c:pt>
                <c:pt idx="2076">
                  <c:v>0.8059722222169512</c:v>
                </c:pt>
                <c:pt idx="2077">
                  <c:v>0.80615740740176989</c:v>
                </c:pt>
                <c:pt idx="2078">
                  <c:v>0.80634259258658858</c:v>
                </c:pt>
                <c:pt idx="2079">
                  <c:v>0.80652777777140727</c:v>
                </c:pt>
                <c:pt idx="2080">
                  <c:v>0.80672453703300562</c:v>
                </c:pt>
                <c:pt idx="2081">
                  <c:v>0.80690972221782431</c:v>
                </c:pt>
                <c:pt idx="2082">
                  <c:v>0.807094907402643</c:v>
                </c:pt>
                <c:pt idx="2083">
                  <c:v>0.8072800925874617</c:v>
                </c:pt>
                <c:pt idx="2084">
                  <c:v>0.80745370370277669</c:v>
                </c:pt>
                <c:pt idx="2085">
                  <c:v>0.80762731481081573</c:v>
                </c:pt>
                <c:pt idx="2086">
                  <c:v>0.80780092592613073</c:v>
                </c:pt>
                <c:pt idx="2087">
                  <c:v>0.80800925925723277</c:v>
                </c:pt>
                <c:pt idx="2088">
                  <c:v>0.80818287036527181</c:v>
                </c:pt>
                <c:pt idx="2089">
                  <c:v>0.80835648148058681</c:v>
                </c:pt>
                <c:pt idx="2090">
                  <c:v>0.80869212962716119</c:v>
                </c:pt>
                <c:pt idx="2091">
                  <c:v>0.80887731481197989</c:v>
                </c:pt>
                <c:pt idx="2092">
                  <c:v>0.80905092592001893</c:v>
                </c:pt>
                <c:pt idx="2093">
                  <c:v>0.80922453703533392</c:v>
                </c:pt>
                <c:pt idx="2094">
                  <c:v>0.80940972222015262</c:v>
                </c:pt>
                <c:pt idx="2095">
                  <c:v>0.809675925920601</c:v>
                </c:pt>
                <c:pt idx="2096">
                  <c:v>0.809849537035916</c:v>
                </c:pt>
                <c:pt idx="2097">
                  <c:v>0.81002314814395504</c:v>
                </c:pt>
                <c:pt idx="2098">
                  <c:v>0.81021990740555339</c:v>
                </c:pt>
                <c:pt idx="2099">
                  <c:v>0.81046296295971842</c:v>
                </c:pt>
                <c:pt idx="2100">
                  <c:v>0.81063657406775746</c:v>
                </c:pt>
                <c:pt idx="2101">
                  <c:v>0.81081018518307246</c:v>
                </c:pt>
                <c:pt idx="2102">
                  <c:v>0.81096064814482816</c:v>
                </c:pt>
                <c:pt idx="2103">
                  <c:v>0.8111689814759302</c:v>
                </c:pt>
                <c:pt idx="2104">
                  <c:v>0.81134259259124519</c:v>
                </c:pt>
                <c:pt idx="2105">
                  <c:v>0.81151620369928423</c:v>
                </c:pt>
                <c:pt idx="2106">
                  <c:v>0.81172453703038627</c:v>
                </c:pt>
                <c:pt idx="2107">
                  <c:v>0.81193287036876427</c:v>
                </c:pt>
                <c:pt idx="2108">
                  <c:v>0.81209490740729962</c:v>
                </c:pt>
                <c:pt idx="2109">
                  <c:v>0.81226851851533866</c:v>
                </c:pt>
                <c:pt idx="2110">
                  <c:v>0.812430555553874</c:v>
                </c:pt>
                <c:pt idx="2111">
                  <c:v>0.81262731480819639</c:v>
                </c:pt>
                <c:pt idx="2112">
                  <c:v>0.81302083333139308</c:v>
                </c:pt>
                <c:pt idx="2113">
                  <c:v>0.81317129629314877</c:v>
                </c:pt>
                <c:pt idx="2114">
                  <c:v>0.81334490740118781</c:v>
                </c:pt>
                <c:pt idx="2115">
                  <c:v>0.81351851851650281</c:v>
                </c:pt>
                <c:pt idx="2116">
                  <c:v>0.8137037037013215</c:v>
                </c:pt>
                <c:pt idx="2117">
                  <c:v>0.81388888888614019</c:v>
                </c:pt>
                <c:pt idx="2118">
                  <c:v>0.81406249999417923</c:v>
                </c:pt>
                <c:pt idx="2119">
                  <c:v>0.81423611110949423</c:v>
                </c:pt>
                <c:pt idx="2120">
                  <c:v>0.81440972221753327</c:v>
                </c:pt>
                <c:pt idx="2121">
                  <c:v>0.81457175925606862</c:v>
                </c:pt>
                <c:pt idx="2122">
                  <c:v>0.81479166666395031</c:v>
                </c:pt>
                <c:pt idx="2123">
                  <c:v>0.81496527777198935</c:v>
                </c:pt>
                <c:pt idx="2124">
                  <c:v>0.81512731481052469</c:v>
                </c:pt>
                <c:pt idx="2125">
                  <c:v>0.81530092592583969</c:v>
                </c:pt>
                <c:pt idx="2126">
                  <c:v>0.81552083333372138</c:v>
                </c:pt>
                <c:pt idx="2127">
                  <c:v>0.81571759258804377</c:v>
                </c:pt>
                <c:pt idx="2128">
                  <c:v>0.81589120370335877</c:v>
                </c:pt>
                <c:pt idx="2129">
                  <c:v>0.81607638888817746</c:v>
                </c:pt>
                <c:pt idx="2130">
                  <c:v>0.8162499999962165</c:v>
                </c:pt>
                <c:pt idx="2131">
                  <c:v>0.81643518518103519</c:v>
                </c:pt>
                <c:pt idx="2132">
                  <c:v>0.81662037036585389</c:v>
                </c:pt>
                <c:pt idx="2133">
                  <c:v>0.81692129629664123</c:v>
                </c:pt>
                <c:pt idx="2134">
                  <c:v>0.81708333332790062</c:v>
                </c:pt>
                <c:pt idx="2135">
                  <c:v>0.81724537036643596</c:v>
                </c:pt>
                <c:pt idx="2136">
                  <c:v>0.81741898148175096</c:v>
                </c:pt>
                <c:pt idx="2137">
                  <c:v>0.81759259258979</c:v>
                </c:pt>
                <c:pt idx="2138">
                  <c:v>0.81778935185138835</c:v>
                </c:pt>
                <c:pt idx="2139">
                  <c:v>0.81802083332877373</c:v>
                </c:pt>
                <c:pt idx="2140">
                  <c:v>0.81818287036730908</c:v>
                </c:pt>
                <c:pt idx="2141">
                  <c:v>0.81835648147534812</c:v>
                </c:pt>
                <c:pt idx="2142">
                  <c:v>0.81851851851388346</c:v>
                </c:pt>
                <c:pt idx="2143">
                  <c:v>0.81871527777548181</c:v>
                </c:pt>
                <c:pt idx="2144">
                  <c:v>0.8189004629603005</c:v>
                </c:pt>
                <c:pt idx="2145">
                  <c:v>0.81906249999883585</c:v>
                </c:pt>
                <c:pt idx="2146">
                  <c:v>0.81938657406863058</c:v>
                </c:pt>
                <c:pt idx="2147">
                  <c:v>0.81956018518394558</c:v>
                </c:pt>
                <c:pt idx="2148">
                  <c:v>0.81972222222248092</c:v>
                </c:pt>
                <c:pt idx="2149">
                  <c:v>0.81990740740729962</c:v>
                </c:pt>
                <c:pt idx="2150">
                  <c:v>0.82008101851533866</c:v>
                </c:pt>
                <c:pt idx="2151">
                  <c:v>0.8228703703643987</c:v>
                </c:pt>
                <c:pt idx="2152">
                  <c:v>0.82311342592583969</c:v>
                </c:pt>
                <c:pt idx="2153">
                  <c:v>0.82334490740322508</c:v>
                </c:pt>
                <c:pt idx="2154">
                  <c:v>0.82357638888788642</c:v>
                </c:pt>
                <c:pt idx="2155">
                  <c:v>0.82381944444205146</c:v>
                </c:pt>
                <c:pt idx="2156">
                  <c:v>0.8240624999962165</c:v>
                </c:pt>
                <c:pt idx="2157">
                  <c:v>0.82431712962716119</c:v>
                </c:pt>
                <c:pt idx="2158">
                  <c:v>0.82454861110454658</c:v>
                </c:pt>
                <c:pt idx="2159">
                  <c:v>0.82479166666598758</c:v>
                </c:pt>
                <c:pt idx="2160">
                  <c:v>0.82502314814337296</c:v>
                </c:pt>
                <c:pt idx="2161">
                  <c:v>0.82527777777431766</c:v>
                </c:pt>
                <c:pt idx="2162">
                  <c:v>0.83120370370306773</c:v>
                </c:pt>
                <c:pt idx="2163">
                  <c:v>0.83203703703475185</c:v>
                </c:pt>
                <c:pt idx="2164">
                  <c:v>0.83309027777431766</c:v>
                </c:pt>
                <c:pt idx="2165">
                  <c:v>0.83509259259153623</c:v>
                </c:pt>
                <c:pt idx="2166">
                  <c:v>0.83612268518481869</c:v>
                </c:pt>
                <c:pt idx="2167">
                  <c:v>0.83694444443972316</c:v>
                </c:pt>
                <c:pt idx="2168">
                  <c:v>0.83777777777140727</c:v>
                </c:pt>
                <c:pt idx="2169">
                  <c:v>0.83868055554921739</c:v>
                </c:pt>
                <c:pt idx="2170">
                  <c:v>0.84008101851213723</c:v>
                </c:pt>
                <c:pt idx="2171">
                  <c:v>0.840925925920601</c:v>
                </c:pt>
                <c:pt idx="2172">
                  <c:v>0.84181712962890742</c:v>
                </c:pt>
                <c:pt idx="2173">
                  <c:v>0.84267361110687489</c:v>
                </c:pt>
                <c:pt idx="2174">
                  <c:v>0.84370370370015735</c:v>
                </c:pt>
                <c:pt idx="2175">
                  <c:v>0.84462962962425081</c:v>
                </c:pt>
                <c:pt idx="2176">
                  <c:v>0.84571759258687962</c:v>
                </c:pt>
                <c:pt idx="2177">
                  <c:v>0.84659722221840639</c:v>
                </c:pt>
                <c:pt idx="2178">
                  <c:v>0.84799768518132623</c:v>
                </c:pt>
                <c:pt idx="2179">
                  <c:v>0.84818287036614493</c:v>
                </c:pt>
                <c:pt idx="2180">
                  <c:v>0.84835648148145992</c:v>
                </c:pt>
                <c:pt idx="2181">
                  <c:v>0.84855324073578231</c:v>
                </c:pt>
                <c:pt idx="2182">
                  <c:v>0.848738425920601</c:v>
                </c:pt>
                <c:pt idx="2183">
                  <c:v>0.848912037035916</c:v>
                </c:pt>
                <c:pt idx="2184">
                  <c:v>0.84910879629023839</c:v>
                </c:pt>
                <c:pt idx="2185">
                  <c:v>0.84928240740555339</c:v>
                </c:pt>
                <c:pt idx="2186">
                  <c:v>0.84944444444408873</c:v>
                </c:pt>
                <c:pt idx="2187">
                  <c:v>0.84961805555212777</c:v>
                </c:pt>
                <c:pt idx="2188">
                  <c:v>0.84978009259066312</c:v>
                </c:pt>
                <c:pt idx="2189">
                  <c:v>0.84993055555241881</c:v>
                </c:pt>
                <c:pt idx="2190">
                  <c:v>0.8500810185141745</c:v>
                </c:pt>
                <c:pt idx="2191">
                  <c:v>0.8502199074064265</c:v>
                </c:pt>
                <c:pt idx="2192">
                  <c:v>0.85035879629140254</c:v>
                </c:pt>
                <c:pt idx="2193">
                  <c:v>0.85052083332993789</c:v>
                </c:pt>
                <c:pt idx="2194">
                  <c:v>0.85067129629169358</c:v>
                </c:pt>
                <c:pt idx="2195">
                  <c:v>0.85081018518394558</c:v>
                </c:pt>
                <c:pt idx="2196">
                  <c:v>0.85103009259182727</c:v>
                </c:pt>
                <c:pt idx="2197">
                  <c:v>0.85116898147680331</c:v>
                </c:pt>
                <c:pt idx="2198">
                  <c:v>0.85130787036905531</c:v>
                </c:pt>
                <c:pt idx="2199">
                  <c:v>0.85144675925403135</c:v>
                </c:pt>
                <c:pt idx="2200">
                  <c:v>0.85158564814628335</c:v>
                </c:pt>
                <c:pt idx="2201">
                  <c:v>0.85172453703125939</c:v>
                </c:pt>
                <c:pt idx="2202">
                  <c:v>0.85187500000029104</c:v>
                </c:pt>
                <c:pt idx="2203">
                  <c:v>0.85201388888526708</c:v>
                </c:pt>
                <c:pt idx="2204">
                  <c:v>0.85225694443943212</c:v>
                </c:pt>
                <c:pt idx="2205">
                  <c:v>0.85240740740118781</c:v>
                </c:pt>
                <c:pt idx="2206">
                  <c:v>0.85254629629343981</c:v>
                </c:pt>
                <c:pt idx="2207">
                  <c:v>0.85267361110891216</c:v>
                </c:pt>
                <c:pt idx="2208">
                  <c:v>0.85282407407066785</c:v>
                </c:pt>
                <c:pt idx="2209">
                  <c:v>0.85296296296291985</c:v>
                </c:pt>
                <c:pt idx="2210">
                  <c:v>0.85310185184789589</c:v>
                </c:pt>
                <c:pt idx="2211">
                  <c:v>0.85324074074014788</c:v>
                </c:pt>
                <c:pt idx="2212">
                  <c:v>0.85336805555562023</c:v>
                </c:pt>
                <c:pt idx="2213">
                  <c:v>0.85350694444059627</c:v>
                </c:pt>
                <c:pt idx="2214">
                  <c:v>0.85364583333284827</c:v>
                </c:pt>
                <c:pt idx="2215">
                  <c:v>0.85377314814832062</c:v>
                </c:pt>
                <c:pt idx="2216">
                  <c:v>0.85391203703329666</c:v>
                </c:pt>
                <c:pt idx="2217">
                  <c:v>0.85418981481052469</c:v>
                </c:pt>
                <c:pt idx="2218">
                  <c:v>0.85431712962599704</c:v>
                </c:pt>
                <c:pt idx="2219">
                  <c:v>0.85445601851824904</c:v>
                </c:pt>
                <c:pt idx="2220">
                  <c:v>0.85458333333372138</c:v>
                </c:pt>
                <c:pt idx="2221">
                  <c:v>0.85473379629547708</c:v>
                </c:pt>
                <c:pt idx="2222">
                  <c:v>0.85494212962657912</c:v>
                </c:pt>
                <c:pt idx="2223">
                  <c:v>0.85510416666511446</c:v>
                </c:pt>
                <c:pt idx="2224">
                  <c:v>0.8552430555500905</c:v>
                </c:pt>
                <c:pt idx="2225">
                  <c:v>0.8553935185118462</c:v>
                </c:pt>
                <c:pt idx="2226">
                  <c:v>0.85553240740409819</c:v>
                </c:pt>
                <c:pt idx="2227">
                  <c:v>0.85567129629635019</c:v>
                </c:pt>
                <c:pt idx="2228">
                  <c:v>0.85583333332760958</c:v>
                </c:pt>
                <c:pt idx="2229">
                  <c:v>0.85597222221986158</c:v>
                </c:pt>
                <c:pt idx="2230">
                  <c:v>0.85612268518161727</c:v>
                </c:pt>
                <c:pt idx="2231">
                  <c:v>0.85626157407386927</c:v>
                </c:pt>
                <c:pt idx="2232">
                  <c:v>0.85641203703562496</c:v>
                </c:pt>
                <c:pt idx="2233">
                  <c:v>0.85657407407416031</c:v>
                </c:pt>
                <c:pt idx="2234">
                  <c:v>0.8567013888823567</c:v>
                </c:pt>
                <c:pt idx="2235">
                  <c:v>0.85686342592089204</c:v>
                </c:pt>
                <c:pt idx="2236">
                  <c:v>0.85703703703620704</c:v>
                </c:pt>
                <c:pt idx="2237">
                  <c:v>0.85718749999796273</c:v>
                </c:pt>
                <c:pt idx="2238">
                  <c:v>0.85733796295971842</c:v>
                </c:pt>
                <c:pt idx="2239">
                  <c:v>0.85748842592147412</c:v>
                </c:pt>
                <c:pt idx="2240">
                  <c:v>0.85762731481372612</c:v>
                </c:pt>
                <c:pt idx="2241">
                  <c:v>0.85776620369870216</c:v>
                </c:pt>
                <c:pt idx="2242">
                  <c:v>0.85791666666045785</c:v>
                </c:pt>
                <c:pt idx="2243">
                  <c:v>0.86063657407066785</c:v>
                </c:pt>
                <c:pt idx="2244">
                  <c:v>0.86087962962483289</c:v>
                </c:pt>
                <c:pt idx="2245">
                  <c:v>0.86111111110949423</c:v>
                </c:pt>
                <c:pt idx="2246">
                  <c:v>0.86135416666365927</c:v>
                </c:pt>
                <c:pt idx="2247">
                  <c:v>0.86158564814832062</c:v>
                </c:pt>
                <c:pt idx="2248">
                  <c:v>0.861817129625706</c:v>
                </c:pt>
                <c:pt idx="2249">
                  <c:v>0.86206018517987104</c:v>
                </c:pt>
                <c:pt idx="2250">
                  <c:v>0.86230324073403608</c:v>
                </c:pt>
                <c:pt idx="2251">
                  <c:v>0.86254629629547708</c:v>
                </c:pt>
                <c:pt idx="2252">
                  <c:v>0.86273148148029577</c:v>
                </c:pt>
                <c:pt idx="2253">
                  <c:v>0.86290509258833481</c:v>
                </c:pt>
                <c:pt idx="2254">
                  <c:v>0.86306712962687016</c:v>
                </c:pt>
                <c:pt idx="2255">
                  <c:v>0.8632407407349092</c:v>
                </c:pt>
                <c:pt idx="2256">
                  <c:v>0.86341435185022419</c:v>
                </c:pt>
                <c:pt idx="2257">
                  <c:v>0.86357638888875954</c:v>
                </c:pt>
                <c:pt idx="2258">
                  <c:v>0.86374999999679858</c:v>
                </c:pt>
                <c:pt idx="2259">
                  <c:v>0.86388888888905058</c:v>
                </c:pt>
                <c:pt idx="2260">
                  <c:v>0.86405092592030996</c:v>
                </c:pt>
                <c:pt idx="2261">
                  <c:v>0.86417824073578231</c:v>
                </c:pt>
                <c:pt idx="2262">
                  <c:v>0.86434027777431766</c:v>
                </c:pt>
                <c:pt idx="2263">
                  <c:v>0.86449074073607335</c:v>
                </c:pt>
                <c:pt idx="2264">
                  <c:v>0.86462962962832535</c:v>
                </c:pt>
                <c:pt idx="2265">
                  <c:v>0.86476851851330139</c:v>
                </c:pt>
                <c:pt idx="2266">
                  <c:v>0.86491898147505708</c:v>
                </c:pt>
                <c:pt idx="2267">
                  <c:v>0.86505787036730908</c:v>
                </c:pt>
                <c:pt idx="2268">
                  <c:v>0.86520833332906477</c:v>
                </c:pt>
                <c:pt idx="2269">
                  <c:v>0.86535879629082046</c:v>
                </c:pt>
                <c:pt idx="2270">
                  <c:v>0.86552083332935581</c:v>
                </c:pt>
                <c:pt idx="2271">
                  <c:v>0.86564814814482816</c:v>
                </c:pt>
                <c:pt idx="2272">
                  <c:v>0.8658101851833635</c:v>
                </c:pt>
                <c:pt idx="2273">
                  <c:v>0.86601851851446554</c:v>
                </c:pt>
                <c:pt idx="2274">
                  <c:v>0.86616898147622123</c:v>
                </c:pt>
                <c:pt idx="2275">
                  <c:v>0.86630787036847323</c:v>
                </c:pt>
                <c:pt idx="2276">
                  <c:v>0.86644675925344927</c:v>
                </c:pt>
                <c:pt idx="2277">
                  <c:v>0.86659722222248092</c:v>
                </c:pt>
                <c:pt idx="2278">
                  <c:v>0.86675925925374031</c:v>
                </c:pt>
                <c:pt idx="2279">
                  <c:v>0.86689814814599231</c:v>
                </c:pt>
                <c:pt idx="2280">
                  <c:v>0.86703703703096835</c:v>
                </c:pt>
                <c:pt idx="2281">
                  <c:v>0.8671643518464407</c:v>
                </c:pt>
                <c:pt idx="2282">
                  <c:v>0.86730324073869269</c:v>
                </c:pt>
                <c:pt idx="2283">
                  <c:v>0.86746527777722804</c:v>
                </c:pt>
                <c:pt idx="2284">
                  <c:v>0.86759259259270038</c:v>
                </c:pt>
                <c:pt idx="2285">
                  <c:v>0.86773148147767643</c:v>
                </c:pt>
                <c:pt idx="2286">
                  <c:v>0.86787037036992842</c:v>
                </c:pt>
                <c:pt idx="2287">
                  <c:v>0.86799768518540077</c:v>
                </c:pt>
                <c:pt idx="2288">
                  <c:v>0.86817129629343981</c:v>
                </c:pt>
                <c:pt idx="2289">
                  <c:v>0.86834490740147885</c:v>
                </c:pt>
                <c:pt idx="2290">
                  <c:v>0.8684722222169512</c:v>
                </c:pt>
                <c:pt idx="2291">
                  <c:v>0.86861111110920319</c:v>
                </c:pt>
                <c:pt idx="2292">
                  <c:v>0.86877314814773854</c:v>
                </c:pt>
                <c:pt idx="2293">
                  <c:v>0.86898148147884058</c:v>
                </c:pt>
                <c:pt idx="2294">
                  <c:v>0.86912037036381662</c:v>
                </c:pt>
                <c:pt idx="2295">
                  <c:v>0.86925925925606862</c:v>
                </c:pt>
                <c:pt idx="2296">
                  <c:v>0.86939814814832062</c:v>
                </c:pt>
                <c:pt idx="2297">
                  <c:v>0.86954861111007631</c:v>
                </c:pt>
                <c:pt idx="2298">
                  <c:v>0.8697453703643987</c:v>
                </c:pt>
                <c:pt idx="2299">
                  <c:v>0.86989583333343035</c:v>
                </c:pt>
                <c:pt idx="2300">
                  <c:v>0.87003472221840639</c:v>
                </c:pt>
                <c:pt idx="2301">
                  <c:v>0.87019675925694173</c:v>
                </c:pt>
                <c:pt idx="2302">
                  <c:v>0.87033564814191777</c:v>
                </c:pt>
                <c:pt idx="2303">
                  <c:v>0.87049768518045312</c:v>
                </c:pt>
                <c:pt idx="2304">
                  <c:v>0.87067129629576812</c:v>
                </c:pt>
                <c:pt idx="2305">
                  <c:v>0.87082175925752381</c:v>
                </c:pt>
                <c:pt idx="2306">
                  <c:v>0.87096064814249985</c:v>
                </c:pt>
                <c:pt idx="2307">
                  <c:v>0.87112268518103519</c:v>
                </c:pt>
                <c:pt idx="2308">
                  <c:v>0.87128472221957054</c:v>
                </c:pt>
                <c:pt idx="2309">
                  <c:v>0.87148148148116888</c:v>
                </c:pt>
                <c:pt idx="2310">
                  <c:v>0.87164351851242827</c:v>
                </c:pt>
                <c:pt idx="2311">
                  <c:v>0.87179398148145992</c:v>
                </c:pt>
                <c:pt idx="2312">
                  <c:v>0.87199074073578231</c:v>
                </c:pt>
                <c:pt idx="2313">
                  <c:v>0.872141203697538</c:v>
                </c:pt>
                <c:pt idx="2314">
                  <c:v>0.87229166666656965</c:v>
                </c:pt>
                <c:pt idx="2315">
                  <c:v>0.87244212962832535</c:v>
                </c:pt>
                <c:pt idx="2316">
                  <c:v>0.87260416666686069</c:v>
                </c:pt>
                <c:pt idx="2317">
                  <c:v>0.87280092592118308</c:v>
                </c:pt>
                <c:pt idx="2318">
                  <c:v>0.87293981481343508</c:v>
                </c:pt>
                <c:pt idx="2319">
                  <c:v>0.87310185185197042</c:v>
                </c:pt>
                <c:pt idx="2320">
                  <c:v>0.87325231481372612</c:v>
                </c:pt>
                <c:pt idx="2321">
                  <c:v>0.87342592592176516</c:v>
                </c:pt>
                <c:pt idx="2322">
                  <c:v>0.87357638888352085</c:v>
                </c:pt>
                <c:pt idx="2323">
                  <c:v>0.87376157406833954</c:v>
                </c:pt>
                <c:pt idx="2324">
                  <c:v>0.87406249999912689</c:v>
                </c:pt>
                <c:pt idx="2325">
                  <c:v>0.87420138888410293</c:v>
                </c:pt>
                <c:pt idx="2326">
                  <c:v>0.87435185184585862</c:v>
                </c:pt>
                <c:pt idx="2327">
                  <c:v>0.87450231481489027</c:v>
                </c:pt>
                <c:pt idx="2328">
                  <c:v>0.87464120369986631</c:v>
                </c:pt>
                <c:pt idx="2329">
                  <c:v>0.87480324073840166</c:v>
                </c:pt>
                <c:pt idx="2330">
                  <c:v>0.87502314814628335</c:v>
                </c:pt>
                <c:pt idx="2331">
                  <c:v>0.87517361110803904</c:v>
                </c:pt>
                <c:pt idx="2332">
                  <c:v>0.87534722221607808</c:v>
                </c:pt>
                <c:pt idx="2333">
                  <c:v>0.87796296295709908</c:v>
                </c:pt>
                <c:pt idx="2334">
                  <c:v>0.87820601851854008</c:v>
                </c:pt>
                <c:pt idx="2335">
                  <c:v>0.87843749999592546</c:v>
                </c:pt>
                <c:pt idx="2336">
                  <c:v>0.87869212962687016</c:v>
                </c:pt>
                <c:pt idx="2337">
                  <c:v>0.87893518518103519</c:v>
                </c:pt>
                <c:pt idx="2338">
                  <c:v>0.87916666666569654</c:v>
                </c:pt>
                <c:pt idx="2339">
                  <c:v>0.87939814814308193</c:v>
                </c:pt>
                <c:pt idx="2340">
                  <c:v>0.87964120369724697</c:v>
                </c:pt>
                <c:pt idx="2341">
                  <c:v>0.87988425925868796</c:v>
                </c:pt>
                <c:pt idx="2342">
                  <c:v>0.88011574073607335</c:v>
                </c:pt>
                <c:pt idx="2343">
                  <c:v>0.88035879629023839</c:v>
                </c:pt>
                <c:pt idx="2344">
                  <c:v>0.88060185185167938</c:v>
                </c:pt>
                <c:pt idx="2345">
                  <c:v>0.88502314814832062</c:v>
                </c:pt>
                <c:pt idx="2346">
                  <c:v>0.88590277777257143</c:v>
                </c:pt>
                <c:pt idx="2347">
                  <c:v>0.8866782407349092</c:v>
                </c:pt>
                <c:pt idx="2348">
                  <c:v>0.88792824073607335</c:v>
                </c:pt>
                <c:pt idx="2349">
                  <c:v>0.88892361110629281</c:v>
                </c:pt>
                <c:pt idx="2350">
                  <c:v>0.88978009259153623</c:v>
                </c:pt>
                <c:pt idx="2351">
                  <c:v>0.890451388884685</c:v>
                </c:pt>
                <c:pt idx="2352">
                  <c:v>0.89114583333139308</c:v>
                </c:pt>
                <c:pt idx="2353">
                  <c:v>0.89195601851679385</c:v>
                </c:pt>
                <c:pt idx="2354">
                  <c:v>0.89292824074072996</c:v>
                </c:pt>
                <c:pt idx="2355">
                  <c:v>0.89385416666482342</c:v>
                </c:pt>
                <c:pt idx="2356">
                  <c:v>0.8945486111115315</c:v>
                </c:pt>
                <c:pt idx="2357">
                  <c:v>0.89538194444321562</c:v>
                </c:pt>
                <c:pt idx="2358">
                  <c:v>0.89671296296000946</c:v>
                </c:pt>
                <c:pt idx="2359">
                  <c:v>0.89689814814482816</c:v>
                </c:pt>
                <c:pt idx="2360">
                  <c:v>0.89708333332964685</c:v>
                </c:pt>
                <c:pt idx="2361">
                  <c:v>0.89726851851446554</c:v>
                </c:pt>
                <c:pt idx="2362">
                  <c:v>0.89743055555300089</c:v>
                </c:pt>
                <c:pt idx="2363">
                  <c:v>0.89759259259153623</c:v>
                </c:pt>
                <c:pt idx="2364">
                  <c:v>0.89774305555329192</c:v>
                </c:pt>
                <c:pt idx="2365">
                  <c:v>0.89790509259182727</c:v>
                </c:pt>
                <c:pt idx="2366">
                  <c:v>0.89804398147680331</c:v>
                </c:pt>
                <c:pt idx="2367">
                  <c:v>0.89820601851533866</c:v>
                </c:pt>
                <c:pt idx="2368">
                  <c:v>0.89835648147709435</c:v>
                </c:pt>
                <c:pt idx="2369">
                  <c:v>0.89849537036934635</c:v>
                </c:pt>
                <c:pt idx="2370">
                  <c:v>0.89865740740788169</c:v>
                </c:pt>
                <c:pt idx="2371">
                  <c:v>0.89880787036963739</c:v>
                </c:pt>
                <c:pt idx="2372">
                  <c:v>0.89895833333139308</c:v>
                </c:pt>
                <c:pt idx="2373">
                  <c:v>0.89912037036992842</c:v>
                </c:pt>
                <c:pt idx="2374">
                  <c:v>0.89925925925490446</c:v>
                </c:pt>
                <c:pt idx="2375">
                  <c:v>0.89942129629343981</c:v>
                </c:pt>
                <c:pt idx="2376">
                  <c:v>0.89956018518569181</c:v>
                </c:pt>
                <c:pt idx="2377">
                  <c:v>0.89969907407066785</c:v>
                </c:pt>
                <c:pt idx="2378">
                  <c:v>0.89983796296291985</c:v>
                </c:pt>
                <c:pt idx="2379">
                  <c:v>0.89998842592467554</c:v>
                </c:pt>
                <c:pt idx="2380">
                  <c:v>0.90012731480965158</c:v>
                </c:pt>
                <c:pt idx="2381">
                  <c:v>0.90025462962512393</c:v>
                </c:pt>
                <c:pt idx="2382">
                  <c:v>0.90038194444059627</c:v>
                </c:pt>
                <c:pt idx="2383">
                  <c:v>0.90054398147913162</c:v>
                </c:pt>
                <c:pt idx="2384">
                  <c:v>0.90068287036410766</c:v>
                </c:pt>
                <c:pt idx="2385">
                  <c:v>0.90081018517958</c:v>
                </c:pt>
                <c:pt idx="2386">
                  <c:v>0.900983796294895</c:v>
                </c:pt>
                <c:pt idx="2387">
                  <c:v>0.90114583333343035</c:v>
                </c:pt>
                <c:pt idx="2388">
                  <c:v>0.90129629629518604</c:v>
                </c:pt>
                <c:pt idx="2389">
                  <c:v>0.90146990740322508</c:v>
                </c:pt>
                <c:pt idx="2390">
                  <c:v>0.90160879629547708</c:v>
                </c:pt>
                <c:pt idx="2391">
                  <c:v>0.90175925925723277</c:v>
                </c:pt>
                <c:pt idx="2392">
                  <c:v>0.90190972221898846</c:v>
                </c:pt>
                <c:pt idx="2393">
                  <c:v>0.90203703703446081</c:v>
                </c:pt>
                <c:pt idx="2394">
                  <c:v>0.90217592591943685</c:v>
                </c:pt>
                <c:pt idx="2395">
                  <c:v>0.9023032407349092</c:v>
                </c:pt>
                <c:pt idx="2396">
                  <c:v>0.90245370370394085</c:v>
                </c:pt>
                <c:pt idx="2397">
                  <c:v>0.90260416666569654</c:v>
                </c:pt>
                <c:pt idx="2398">
                  <c:v>0.90278935185051523</c:v>
                </c:pt>
                <c:pt idx="2399">
                  <c:v>0.90297453703533392</c:v>
                </c:pt>
                <c:pt idx="2400">
                  <c:v>0.90315972222015262</c:v>
                </c:pt>
                <c:pt idx="2401">
                  <c:v>0.90335648148175096</c:v>
                </c:pt>
                <c:pt idx="2402">
                  <c:v>0.90354166666656965</c:v>
                </c:pt>
                <c:pt idx="2403">
                  <c:v>0.90371527777460869</c:v>
                </c:pt>
                <c:pt idx="2404">
                  <c:v>0.90390046295942739</c:v>
                </c:pt>
                <c:pt idx="2405">
                  <c:v>0.90405092592118308</c:v>
                </c:pt>
                <c:pt idx="2406">
                  <c:v>0.90422453703649808</c:v>
                </c:pt>
                <c:pt idx="2407">
                  <c:v>0.90436342592147412</c:v>
                </c:pt>
                <c:pt idx="2408">
                  <c:v>0.90450231481372612</c:v>
                </c:pt>
                <c:pt idx="2409">
                  <c:v>0.90467592592176516</c:v>
                </c:pt>
                <c:pt idx="2410">
                  <c:v>0.90482638888352085</c:v>
                </c:pt>
                <c:pt idx="2411">
                  <c:v>0.90497685184527654</c:v>
                </c:pt>
                <c:pt idx="2412">
                  <c:v>0.90515046296059154</c:v>
                </c:pt>
                <c:pt idx="2413">
                  <c:v>0.90531249999912689</c:v>
                </c:pt>
                <c:pt idx="2414">
                  <c:v>0.90546296296088258</c:v>
                </c:pt>
                <c:pt idx="2415">
                  <c:v>0.90564814814570127</c:v>
                </c:pt>
                <c:pt idx="2416">
                  <c:v>0.90582175925374031</c:v>
                </c:pt>
                <c:pt idx="2417">
                  <c:v>0.90596064814599231</c:v>
                </c:pt>
                <c:pt idx="2418">
                  <c:v>0.906111111107748</c:v>
                </c:pt>
                <c:pt idx="2419">
                  <c:v>0.90623842592322035</c:v>
                </c:pt>
                <c:pt idx="2420">
                  <c:v>0.90636574073869269</c:v>
                </c:pt>
                <c:pt idx="2421">
                  <c:v>0.90650462962366873</c:v>
                </c:pt>
                <c:pt idx="2422">
                  <c:v>0.90665509259270038</c:v>
                </c:pt>
                <c:pt idx="2423">
                  <c:v>0.90951388888788642</c:v>
                </c:pt>
                <c:pt idx="2424">
                  <c:v>0.90974537036527181</c:v>
                </c:pt>
                <c:pt idx="2425">
                  <c:v>0.90997685184993315</c:v>
                </c:pt>
                <c:pt idx="2426">
                  <c:v>0.91021990740409819</c:v>
                </c:pt>
                <c:pt idx="2427">
                  <c:v>0.91046296295826323</c:v>
                </c:pt>
                <c:pt idx="2428">
                  <c:v>0.91070601851242827</c:v>
                </c:pt>
                <c:pt idx="2429">
                  <c:v>0.91093749999708962</c:v>
                </c:pt>
                <c:pt idx="2430">
                  <c:v>0.91118055555125466</c:v>
                </c:pt>
                <c:pt idx="2431">
                  <c:v>0.911412037035916</c:v>
                </c:pt>
                <c:pt idx="2432">
                  <c:v>0.91164351851330139</c:v>
                </c:pt>
                <c:pt idx="2433">
                  <c:v>0.91185185185167938</c:v>
                </c:pt>
                <c:pt idx="2434">
                  <c:v>0.91202546295971842</c:v>
                </c:pt>
                <c:pt idx="2435">
                  <c:v>0.91218749999825377</c:v>
                </c:pt>
                <c:pt idx="2436">
                  <c:v>0.91233796296000946</c:v>
                </c:pt>
                <c:pt idx="2437">
                  <c:v>0.91247685185226146</c:v>
                </c:pt>
                <c:pt idx="2438">
                  <c:v>0.91262731481401715</c:v>
                </c:pt>
                <c:pt idx="2439">
                  <c:v>0.91276620369899319</c:v>
                </c:pt>
                <c:pt idx="2440">
                  <c:v>0.91292824073752854</c:v>
                </c:pt>
                <c:pt idx="2441">
                  <c:v>0.91305555555300089</c:v>
                </c:pt>
                <c:pt idx="2442">
                  <c:v>0.91319444443797693</c:v>
                </c:pt>
                <c:pt idx="2443">
                  <c:v>0.91333333333022892</c:v>
                </c:pt>
                <c:pt idx="2444">
                  <c:v>0.91347222222248092</c:v>
                </c:pt>
                <c:pt idx="2445">
                  <c:v>0.91361111110745696</c:v>
                </c:pt>
                <c:pt idx="2446">
                  <c:v>0.91374999999970896</c:v>
                </c:pt>
                <c:pt idx="2447">
                  <c:v>0.91387731481518131</c:v>
                </c:pt>
                <c:pt idx="2448">
                  <c:v>0.914027777776937</c:v>
                </c:pt>
                <c:pt idx="2449">
                  <c:v>0.91415509259240935</c:v>
                </c:pt>
                <c:pt idx="2450">
                  <c:v>0.91429398147738539</c:v>
                </c:pt>
                <c:pt idx="2451">
                  <c:v>0.91449074073898373</c:v>
                </c:pt>
                <c:pt idx="2452">
                  <c:v>0.91464120370073942</c:v>
                </c:pt>
                <c:pt idx="2453">
                  <c:v>0.91479166666249512</c:v>
                </c:pt>
                <c:pt idx="2454">
                  <c:v>0.91490740740118781</c:v>
                </c:pt>
                <c:pt idx="2455">
                  <c:v>0.91504629629343981</c:v>
                </c:pt>
                <c:pt idx="2456">
                  <c:v>0.9151967592551955</c:v>
                </c:pt>
                <c:pt idx="2457">
                  <c:v>0.9153356481474475</c:v>
                </c:pt>
                <c:pt idx="2458">
                  <c:v>0.91546296296291985</c:v>
                </c:pt>
                <c:pt idx="2459">
                  <c:v>0.91560185184789589</c:v>
                </c:pt>
                <c:pt idx="2460">
                  <c:v>0.91574074074014788</c:v>
                </c:pt>
                <c:pt idx="2461">
                  <c:v>0.91589120370190358</c:v>
                </c:pt>
                <c:pt idx="2462">
                  <c:v>0.91604166666365927</c:v>
                </c:pt>
                <c:pt idx="2463">
                  <c:v>0.91620370370219462</c:v>
                </c:pt>
                <c:pt idx="2464">
                  <c:v>0.91634259258717066</c:v>
                </c:pt>
                <c:pt idx="2465">
                  <c:v>0.91649305554892635</c:v>
                </c:pt>
                <c:pt idx="2466">
                  <c:v>0.91666666666424135</c:v>
                </c:pt>
                <c:pt idx="2467">
                  <c:v>0.91680555554921739</c:v>
                </c:pt>
                <c:pt idx="2468">
                  <c:v>0.91694444444146939</c:v>
                </c:pt>
                <c:pt idx="2469">
                  <c:v>0.91707175925694173</c:v>
                </c:pt>
                <c:pt idx="2470">
                  <c:v>0.91722222221869742</c:v>
                </c:pt>
                <c:pt idx="2471">
                  <c:v>0.91737268518045312</c:v>
                </c:pt>
                <c:pt idx="2472">
                  <c:v>0.91753472221898846</c:v>
                </c:pt>
                <c:pt idx="2473">
                  <c:v>0.91767361111124046</c:v>
                </c:pt>
                <c:pt idx="2474">
                  <c:v>0.91782407407299615</c:v>
                </c:pt>
                <c:pt idx="2475">
                  <c:v>0.91797453703475185</c:v>
                </c:pt>
                <c:pt idx="2476">
                  <c:v>0.91813657407328719</c:v>
                </c:pt>
                <c:pt idx="2477">
                  <c:v>0.91827546295826323</c:v>
                </c:pt>
                <c:pt idx="2478">
                  <c:v>0.91840277777373558</c:v>
                </c:pt>
                <c:pt idx="2479">
                  <c:v>0.91855324073549127</c:v>
                </c:pt>
                <c:pt idx="2480">
                  <c:v>0.91870370369724697</c:v>
                </c:pt>
                <c:pt idx="2481">
                  <c:v>0.91885416666627862</c:v>
                </c:pt>
                <c:pt idx="2482">
                  <c:v>0.91902777777431766</c:v>
                </c:pt>
                <c:pt idx="2483">
                  <c:v>0.919189814812853</c:v>
                </c:pt>
                <c:pt idx="2484">
                  <c:v>0.91936342592089204</c:v>
                </c:pt>
                <c:pt idx="2485">
                  <c:v>0.91952546295942739</c:v>
                </c:pt>
                <c:pt idx="2486">
                  <c:v>0.91968749999796273</c:v>
                </c:pt>
                <c:pt idx="2487">
                  <c:v>0.91986111110600177</c:v>
                </c:pt>
                <c:pt idx="2488">
                  <c:v>0.92002314814453712</c:v>
                </c:pt>
                <c:pt idx="2489">
                  <c:v>0.92018518518307246</c:v>
                </c:pt>
                <c:pt idx="2490">
                  <c:v>0.92034722222160781</c:v>
                </c:pt>
                <c:pt idx="2491">
                  <c:v>0.9204976851833635</c:v>
                </c:pt>
                <c:pt idx="2492">
                  <c:v>0.92068287036818219</c:v>
                </c:pt>
                <c:pt idx="2493">
                  <c:v>0.92086805555300089</c:v>
                </c:pt>
                <c:pt idx="2494">
                  <c:v>0.92104166666103993</c:v>
                </c:pt>
                <c:pt idx="2495">
                  <c:v>0.92119212963007158</c:v>
                </c:pt>
                <c:pt idx="2496">
                  <c:v>0.92134259259182727</c:v>
                </c:pt>
                <c:pt idx="2497">
                  <c:v>0.92151620369986631</c:v>
                </c:pt>
                <c:pt idx="2498">
                  <c:v>0.92168981481518131</c:v>
                </c:pt>
                <c:pt idx="2499">
                  <c:v>0.9218518518464407</c:v>
                </c:pt>
                <c:pt idx="2500">
                  <c:v>0.92202546296175569</c:v>
                </c:pt>
                <c:pt idx="2501">
                  <c:v>0.92219907406979473</c:v>
                </c:pt>
                <c:pt idx="2502">
                  <c:v>0.92237268518510973</c:v>
                </c:pt>
                <c:pt idx="2503">
                  <c:v>0.92254629629314877</c:v>
                </c:pt>
                <c:pt idx="2504">
                  <c:v>0.92276620370103046</c:v>
                </c:pt>
                <c:pt idx="2505">
                  <c:v>0.92292824073956581</c:v>
                </c:pt>
                <c:pt idx="2506">
                  <c:v>0.9231134259243845</c:v>
                </c:pt>
                <c:pt idx="2507">
                  <c:v>0.92329861110920319</c:v>
                </c:pt>
                <c:pt idx="2508">
                  <c:v>0.92347222221724223</c:v>
                </c:pt>
                <c:pt idx="2509">
                  <c:v>0.92362268517899793</c:v>
                </c:pt>
                <c:pt idx="2510">
                  <c:v>0.92378472221753327</c:v>
                </c:pt>
                <c:pt idx="2511">
                  <c:v>0.92393518517928896</c:v>
                </c:pt>
                <c:pt idx="2512">
                  <c:v>0.92409722221782431</c:v>
                </c:pt>
                <c:pt idx="2513">
                  <c:v>0.92425925925635966</c:v>
                </c:pt>
                <c:pt idx="2514">
                  <c:v>0.92444444444117835</c:v>
                </c:pt>
                <c:pt idx="2515">
                  <c:v>0.92460648147971369</c:v>
                </c:pt>
                <c:pt idx="2516">
                  <c:v>0.92478009258775273</c:v>
                </c:pt>
                <c:pt idx="2517">
                  <c:v>0.92499999999563443</c:v>
                </c:pt>
                <c:pt idx="2518">
                  <c:v>0.92749999999796273</c:v>
                </c:pt>
                <c:pt idx="2519">
                  <c:v>0.92773148147534812</c:v>
                </c:pt>
                <c:pt idx="2520">
                  <c:v>0.92792824073694646</c:v>
                </c:pt>
                <c:pt idx="2521">
                  <c:v>0.92814814814482816</c:v>
                </c:pt>
                <c:pt idx="2522">
                  <c:v>0.92836805555270985</c:v>
                </c:pt>
                <c:pt idx="2523">
                  <c:v>0.92863425925315823</c:v>
                </c:pt>
                <c:pt idx="2524">
                  <c:v>0.92887731481459923</c:v>
                </c:pt>
                <c:pt idx="2525">
                  <c:v>0.92910879629198462</c:v>
                </c:pt>
                <c:pt idx="2526">
                  <c:v>0.92931712962308666</c:v>
                </c:pt>
                <c:pt idx="2527">
                  <c:v>0.92953703703096835</c:v>
                </c:pt>
                <c:pt idx="2528">
                  <c:v>0.92975694443885004</c:v>
                </c:pt>
                <c:pt idx="2529">
                  <c:v>0.93388888888875954</c:v>
                </c:pt>
                <c:pt idx="2530">
                  <c:v>0.934710648143664</c:v>
                </c:pt>
                <c:pt idx="2531">
                  <c:v>0.93552083332906477</c:v>
                </c:pt>
                <c:pt idx="2532">
                  <c:v>0.93621527777577285</c:v>
                </c:pt>
                <c:pt idx="2533">
                  <c:v>0.93704861110745696</c:v>
                </c:pt>
                <c:pt idx="2534">
                  <c:v>0.93799768518510973</c:v>
                </c:pt>
                <c:pt idx="2535">
                  <c:v>0.93881944444001419</c:v>
                </c:pt>
                <c:pt idx="2536">
                  <c:v>0.93972222221782431</c:v>
                </c:pt>
                <c:pt idx="2537">
                  <c:v>0.94049768518016208</c:v>
                </c:pt>
                <c:pt idx="2538">
                  <c:v>0.94119212962687016</c:v>
                </c:pt>
                <c:pt idx="2539">
                  <c:v>0.94201388888905058</c:v>
                </c:pt>
                <c:pt idx="2540">
                  <c:v>0.94291666666686069</c:v>
                </c:pt>
                <c:pt idx="2541">
                  <c:v>0.94381944444467081</c:v>
                </c:pt>
                <c:pt idx="2542">
                  <c:v>0.94462962963007158</c:v>
                </c:pt>
                <c:pt idx="2543">
                  <c:v>0.94540509259240935</c:v>
                </c:pt>
                <c:pt idx="2544">
                  <c:v>0.94635416666278616</c:v>
                </c:pt>
                <c:pt idx="2545">
                  <c:v>0.94729166666365927</c:v>
                </c:pt>
                <c:pt idx="2546">
                  <c:v>0.94837962962628808</c:v>
                </c:pt>
                <c:pt idx="2547">
                  <c:v>0.94937499999650754</c:v>
                </c:pt>
                <c:pt idx="2548">
                  <c:v>0.95019675925868796</c:v>
                </c:pt>
                <c:pt idx="2549">
                  <c:v>0.95107638888293877</c:v>
                </c:pt>
                <c:pt idx="2550">
                  <c:v>0.95256944443826796</c:v>
                </c:pt>
                <c:pt idx="2551">
                  <c:v>0.95274305555358296</c:v>
                </c:pt>
                <c:pt idx="2552">
                  <c:v>0.95292824073840166</c:v>
                </c:pt>
                <c:pt idx="2553">
                  <c:v>0.953090277776937</c:v>
                </c:pt>
                <c:pt idx="2554">
                  <c:v>0.95326388888497604</c:v>
                </c:pt>
                <c:pt idx="2555">
                  <c:v>0.95342592592351139</c:v>
                </c:pt>
                <c:pt idx="2556">
                  <c:v>0.95361111110833008</c:v>
                </c:pt>
                <c:pt idx="2557">
                  <c:v>0.95376157407008577</c:v>
                </c:pt>
                <c:pt idx="2558">
                  <c:v>0.95393518518540077</c:v>
                </c:pt>
                <c:pt idx="2559">
                  <c:v>0.95409722221666016</c:v>
                </c:pt>
                <c:pt idx="2560">
                  <c:v>0.95423611110891216</c:v>
                </c:pt>
                <c:pt idx="2561">
                  <c:v>0.9543981481474475</c:v>
                </c:pt>
                <c:pt idx="2562">
                  <c:v>0.95453703703242354</c:v>
                </c:pt>
                <c:pt idx="2563">
                  <c:v>0.95468749999417923</c:v>
                </c:pt>
                <c:pt idx="2564">
                  <c:v>0.95483796296321088</c:v>
                </c:pt>
                <c:pt idx="2565">
                  <c:v>0.95499999999447027</c:v>
                </c:pt>
                <c:pt idx="2566">
                  <c:v>0.95516203703300562</c:v>
                </c:pt>
                <c:pt idx="2567">
                  <c:v>0.95535879629460396</c:v>
                </c:pt>
                <c:pt idx="2568">
                  <c:v>0.95555555554892635</c:v>
                </c:pt>
                <c:pt idx="2569">
                  <c:v>0.955740740741021</c:v>
                </c:pt>
                <c:pt idx="2570">
                  <c:v>0.95596064814162673</c:v>
                </c:pt>
                <c:pt idx="2571">
                  <c:v>0.95614583333372138</c:v>
                </c:pt>
                <c:pt idx="2572">
                  <c:v>0.95633101851854008</c:v>
                </c:pt>
                <c:pt idx="2573">
                  <c:v>0.95650462962657912</c:v>
                </c:pt>
                <c:pt idx="2574">
                  <c:v>0.95667824073461816</c:v>
                </c:pt>
                <c:pt idx="2575">
                  <c:v>0.9568402777731535</c:v>
                </c:pt>
                <c:pt idx="2576">
                  <c:v>0.95700231481168885</c:v>
                </c:pt>
                <c:pt idx="2577">
                  <c:v>0.95716435185022419</c:v>
                </c:pt>
                <c:pt idx="2578">
                  <c:v>0.95733796295826323</c:v>
                </c:pt>
                <c:pt idx="2579">
                  <c:v>0.95748842592001893</c:v>
                </c:pt>
                <c:pt idx="2580">
                  <c:v>0.95766203703533392</c:v>
                </c:pt>
                <c:pt idx="2581">
                  <c:v>0.95781249999708962</c:v>
                </c:pt>
                <c:pt idx="2582">
                  <c:v>0.95798611110512866</c:v>
                </c:pt>
                <c:pt idx="2583">
                  <c:v>0.958148148143664</c:v>
                </c:pt>
                <c:pt idx="2584">
                  <c:v>0.95831018518219935</c:v>
                </c:pt>
                <c:pt idx="2585">
                  <c:v>0.95849537036701804</c:v>
                </c:pt>
                <c:pt idx="2586">
                  <c:v>0.95864583332877373</c:v>
                </c:pt>
                <c:pt idx="2587">
                  <c:v>0.95880787036730908</c:v>
                </c:pt>
                <c:pt idx="2588">
                  <c:v>0.95898148147534812</c:v>
                </c:pt>
                <c:pt idx="2589">
                  <c:v>0.95914351851388346</c:v>
                </c:pt>
                <c:pt idx="2590">
                  <c:v>0.95929398147563916</c:v>
                </c:pt>
                <c:pt idx="2591">
                  <c:v>0.95946759259095415</c:v>
                </c:pt>
                <c:pt idx="2592">
                  <c:v>0.9596296296294895</c:v>
                </c:pt>
                <c:pt idx="2593">
                  <c:v>0.95979166666074889</c:v>
                </c:pt>
                <c:pt idx="2594">
                  <c:v>0.95995370369928423</c:v>
                </c:pt>
                <c:pt idx="2595">
                  <c:v>0.96009259259153623</c:v>
                </c:pt>
                <c:pt idx="2596">
                  <c:v>0.96023148147651227</c:v>
                </c:pt>
                <c:pt idx="2597">
                  <c:v>0.96038194443826796</c:v>
                </c:pt>
                <c:pt idx="2598">
                  <c:v>0.96052083333051996</c:v>
                </c:pt>
                <c:pt idx="2599">
                  <c:v>0.96067129629227566</c:v>
                </c:pt>
                <c:pt idx="2600">
                  <c:v>0.96082175925403135</c:v>
                </c:pt>
                <c:pt idx="2601">
                  <c:v>0.96099537036934635</c:v>
                </c:pt>
                <c:pt idx="2602">
                  <c:v>0.96115740740788169</c:v>
                </c:pt>
                <c:pt idx="2603">
                  <c:v>0.96133101851592073</c:v>
                </c:pt>
                <c:pt idx="2604">
                  <c:v>0.96150462962395977</c:v>
                </c:pt>
                <c:pt idx="2605">
                  <c:v>0.96165509259299142</c:v>
                </c:pt>
                <c:pt idx="2606">
                  <c:v>0.96181712962425081</c:v>
                </c:pt>
                <c:pt idx="2607">
                  <c:v>0.96197916666278616</c:v>
                </c:pt>
                <c:pt idx="2608">
                  <c:v>0.96216435184760485</c:v>
                </c:pt>
                <c:pt idx="2609">
                  <c:v>0.96234953703242354</c:v>
                </c:pt>
                <c:pt idx="2610">
                  <c:v>0.96252314814773854</c:v>
                </c:pt>
                <c:pt idx="2611">
                  <c:v>0.96269675925577758</c:v>
                </c:pt>
                <c:pt idx="2612">
                  <c:v>0.96528935185051523</c:v>
                </c:pt>
                <c:pt idx="2613">
                  <c:v>0.96550925925839692</c:v>
                </c:pt>
                <c:pt idx="2614">
                  <c:v>0.96571759258949896</c:v>
                </c:pt>
                <c:pt idx="2615">
                  <c:v>0.96593749999738066</c:v>
                </c:pt>
                <c:pt idx="2616">
                  <c:v>0.96614583332848269</c:v>
                </c:pt>
                <c:pt idx="2617">
                  <c:v>0.96637731481314404</c:v>
                </c:pt>
                <c:pt idx="2618">
                  <c:v>0.96663194444408873</c:v>
                </c:pt>
                <c:pt idx="2619">
                  <c:v>0.96686342592147412</c:v>
                </c:pt>
                <c:pt idx="2620">
                  <c:v>0.96708333332935581</c:v>
                </c:pt>
                <c:pt idx="2621">
                  <c:v>0.9673032407372375</c:v>
                </c:pt>
                <c:pt idx="2622">
                  <c:v>0.96755787036818219</c:v>
                </c:pt>
                <c:pt idx="2623">
                  <c:v>0.96782407406863058</c:v>
                </c:pt>
                <c:pt idx="2624">
                  <c:v>0.96805555555329192</c:v>
                </c:pt>
                <c:pt idx="2625">
                  <c:v>0.96827546296117362</c:v>
                </c:pt>
                <c:pt idx="2626">
                  <c:v>0.968472222215496</c:v>
                </c:pt>
                <c:pt idx="2627">
                  <c:v>0.9686921296233777</c:v>
                </c:pt>
                <c:pt idx="2628">
                  <c:v>0.96892361110803904</c:v>
                </c:pt>
                <c:pt idx="2629">
                  <c:v>0.96913194443914108</c:v>
                </c:pt>
                <c:pt idx="2630">
                  <c:v>0.96935185184702277</c:v>
                </c:pt>
                <c:pt idx="2631">
                  <c:v>0.96956018518540077</c:v>
                </c:pt>
                <c:pt idx="2632">
                  <c:v>0.96976851851650281</c:v>
                </c:pt>
                <c:pt idx="2633">
                  <c:v>0.9699884259243845</c:v>
                </c:pt>
                <c:pt idx="2634">
                  <c:v>0.97020833333226619</c:v>
                </c:pt>
                <c:pt idx="2635">
                  <c:v>0.97042824074014788</c:v>
                </c:pt>
                <c:pt idx="2636">
                  <c:v>0.97063657407124992</c:v>
                </c:pt>
                <c:pt idx="2637">
                  <c:v>0.97084490740235196</c:v>
                </c:pt>
                <c:pt idx="2638">
                  <c:v>0.97105324074072996</c:v>
                </c:pt>
                <c:pt idx="2639">
                  <c:v>0.97127314814861165</c:v>
                </c:pt>
                <c:pt idx="2640">
                  <c:v>0.97158564814162673</c:v>
                </c:pt>
                <c:pt idx="2641">
                  <c:v>0.97180555554950843</c:v>
                </c:pt>
                <c:pt idx="2642">
                  <c:v>0.97201388888788642</c:v>
                </c:pt>
                <c:pt idx="2643">
                  <c:v>0.97222222221898846</c:v>
                </c:pt>
                <c:pt idx="2644">
                  <c:v>0.9724305555500905</c:v>
                </c:pt>
                <c:pt idx="2645">
                  <c:v>0.97266203703475185</c:v>
                </c:pt>
                <c:pt idx="2646">
                  <c:v>0.97285879629635019</c:v>
                </c:pt>
                <c:pt idx="2647">
                  <c:v>0.97307870369695593</c:v>
                </c:pt>
                <c:pt idx="2648">
                  <c:v>0.97328703703533392</c:v>
                </c:pt>
                <c:pt idx="2649">
                  <c:v>0.97350694444321562</c:v>
                </c:pt>
                <c:pt idx="2650">
                  <c:v>0.97371527777431766</c:v>
                </c:pt>
                <c:pt idx="2651">
                  <c:v>0.97393518518219935</c:v>
                </c:pt>
                <c:pt idx="2652">
                  <c:v>0.97415509259008104</c:v>
                </c:pt>
                <c:pt idx="2653">
                  <c:v>0.97435185185167938</c:v>
                </c:pt>
                <c:pt idx="2654">
                  <c:v>0.97457175925956108</c:v>
                </c:pt>
                <c:pt idx="2655">
                  <c:v>0.97480324073694646</c:v>
                </c:pt>
                <c:pt idx="2656">
                  <c:v>0.97499999999854481</c:v>
                </c:pt>
                <c:pt idx="2657">
                  <c:v>0.9752199074064265</c:v>
                </c:pt>
                <c:pt idx="2658">
                  <c:v>0.97546296296059154</c:v>
                </c:pt>
                <c:pt idx="2659">
                  <c:v>0.97567129629169358</c:v>
                </c:pt>
                <c:pt idx="2660">
                  <c:v>0.97587962963007158</c:v>
                </c:pt>
                <c:pt idx="2661">
                  <c:v>0.97609953703067731</c:v>
                </c:pt>
                <c:pt idx="2662">
                  <c:v>0.976319444438559</c:v>
                </c:pt>
                <c:pt idx="2663">
                  <c:v>0.976527777776937</c:v>
                </c:pt>
                <c:pt idx="2664">
                  <c:v>0.97673611110803904</c:v>
                </c:pt>
                <c:pt idx="2665">
                  <c:v>0.97696759259270038</c:v>
                </c:pt>
                <c:pt idx="2666">
                  <c:v>0.97717592592380242</c:v>
                </c:pt>
                <c:pt idx="2667">
                  <c:v>0.97738425925490446</c:v>
                </c:pt>
                <c:pt idx="2668">
                  <c:v>0.97758101851650281</c:v>
                </c:pt>
                <c:pt idx="2669">
                  <c:v>0.97782407407066785</c:v>
                </c:pt>
                <c:pt idx="2670">
                  <c:v>0.97805555555532919</c:v>
                </c:pt>
                <c:pt idx="2671">
                  <c:v>0.97826388888643123</c:v>
                </c:pt>
                <c:pt idx="2672">
                  <c:v>0.97848379629431292</c:v>
                </c:pt>
                <c:pt idx="2673">
                  <c:v>0.97871527777169831</c:v>
                </c:pt>
                <c:pt idx="2674">
                  <c:v>0.97894675925635966</c:v>
                </c:pt>
                <c:pt idx="2675">
                  <c:v>0.97921296295680804</c:v>
                </c:pt>
                <c:pt idx="2676">
                  <c:v>0.97946759258775273</c:v>
                </c:pt>
                <c:pt idx="2677">
                  <c:v>0.97968749999563443</c:v>
                </c:pt>
                <c:pt idx="2678">
                  <c:v>0.97990740740351612</c:v>
                </c:pt>
                <c:pt idx="2679">
                  <c:v>0.98011574073461816</c:v>
                </c:pt>
                <c:pt idx="2680">
                  <c:v>0.9803472222192795</c:v>
                </c:pt>
                <c:pt idx="2681">
                  <c:v>0.98060185185022419</c:v>
                </c:pt>
                <c:pt idx="2682">
                  <c:v>0.98091435185051523</c:v>
                </c:pt>
                <c:pt idx="2683">
                  <c:v>0.98113425925839692</c:v>
                </c:pt>
                <c:pt idx="2684">
                  <c:v>0.98137731481256196</c:v>
                </c:pt>
                <c:pt idx="2685">
                  <c:v>0.9817013888823567</c:v>
                </c:pt>
                <c:pt idx="2686">
                  <c:v>0.98197916666686069</c:v>
                </c:pt>
                <c:pt idx="2687">
                  <c:v>0.98226851851359243</c:v>
                </c:pt>
                <c:pt idx="2688">
                  <c:v>0.98256944444437977</c:v>
                </c:pt>
                <c:pt idx="2689">
                  <c:v>0.9828587962911115</c:v>
                </c:pt>
                <c:pt idx="2690">
                  <c:v>0.98313657406833954</c:v>
                </c:pt>
                <c:pt idx="2691">
                  <c:v>0.98344907406863058</c:v>
                </c:pt>
                <c:pt idx="2692">
                  <c:v>0.98376157406892162</c:v>
                </c:pt>
                <c:pt idx="2693">
                  <c:v>0.98405092592292931</c:v>
                </c:pt>
                <c:pt idx="2694">
                  <c:v>0.9843518518464407</c:v>
                </c:pt>
                <c:pt idx="2695">
                  <c:v>0.98468750000029104</c:v>
                </c:pt>
                <c:pt idx="2696">
                  <c:v>0.98501157407008577</c:v>
                </c:pt>
                <c:pt idx="2697">
                  <c:v>0.98530092592409346</c:v>
                </c:pt>
                <c:pt idx="2698">
                  <c:v>0.98553240740147885</c:v>
                </c:pt>
                <c:pt idx="2699">
                  <c:v>0.98583333333226619</c:v>
                </c:pt>
                <c:pt idx="2700">
                  <c:v>0.98615740740206093</c:v>
                </c:pt>
                <c:pt idx="2701">
                  <c:v>0.98642361110978527</c:v>
                </c:pt>
                <c:pt idx="2702">
                  <c:v>0.98674768517958</c:v>
                </c:pt>
                <c:pt idx="2703">
                  <c:v>0.98702546295680804</c:v>
                </c:pt>
                <c:pt idx="2704">
                  <c:v>0.98728009258775273</c:v>
                </c:pt>
                <c:pt idx="2705">
                  <c:v>0.98758101851854008</c:v>
                </c:pt>
                <c:pt idx="2706">
                  <c:v>0.99112268518365454</c:v>
                </c:pt>
                <c:pt idx="2707">
                  <c:v>0.99134259259153623</c:v>
                </c:pt>
                <c:pt idx="2708">
                  <c:v>0.99156249999941792</c:v>
                </c:pt>
                <c:pt idx="2709">
                  <c:v>0.99178240740729962</c:v>
                </c:pt>
                <c:pt idx="2710">
                  <c:v>0.992118055553874</c:v>
                </c:pt>
                <c:pt idx="2711">
                  <c:v>0.99248842592351139</c:v>
                </c:pt>
                <c:pt idx="2712">
                  <c:v>0.99288194443943212</c:v>
                </c:pt>
                <c:pt idx="2713">
                  <c:v>0.9932523148090695</c:v>
                </c:pt>
                <c:pt idx="2714">
                  <c:v>0.99350694444001419</c:v>
                </c:pt>
                <c:pt idx="2715">
                  <c:v>0.99374999999417923</c:v>
                </c:pt>
                <c:pt idx="2716">
                  <c:v>0.99403935184818693</c:v>
                </c:pt>
                <c:pt idx="2717">
                  <c:v>0.99431712962541496</c:v>
                </c:pt>
                <c:pt idx="2718">
                  <c:v>0.99461805554892635</c:v>
                </c:pt>
                <c:pt idx="2719">
                  <c:v>0.99491898147971369</c:v>
                </c:pt>
                <c:pt idx="2720">
                  <c:v>0.99520833333372138</c:v>
                </c:pt>
                <c:pt idx="2721">
                  <c:v>0.99550925925723277</c:v>
                </c:pt>
                <c:pt idx="2722">
                  <c:v>0.99577546295768116</c:v>
                </c:pt>
                <c:pt idx="2723">
                  <c:v>0.9960763888884685</c:v>
                </c:pt>
                <c:pt idx="2724">
                  <c:v>0.99642361110454658</c:v>
                </c:pt>
                <c:pt idx="2725">
                  <c:v>0.99673611110483762</c:v>
                </c:pt>
                <c:pt idx="2726">
                  <c:v>0.99702546295884531</c:v>
                </c:pt>
                <c:pt idx="2727">
                  <c:v>0.997314814812853</c:v>
                </c:pt>
                <c:pt idx="2728">
                  <c:v>0.99760416666686069</c:v>
                </c:pt>
                <c:pt idx="2729">
                  <c:v>0.99793981481343508</c:v>
                </c:pt>
                <c:pt idx="2730">
                  <c:v>0.99824074073694646</c:v>
                </c:pt>
                <c:pt idx="2731">
                  <c:v>0.99854166666045785</c:v>
                </c:pt>
                <c:pt idx="2732">
                  <c:v>0.99879629629140254</c:v>
                </c:pt>
                <c:pt idx="2733">
                  <c:v>0.99909722222218988</c:v>
                </c:pt>
                <c:pt idx="2734">
                  <c:v>0.99935185184585862</c:v>
                </c:pt>
                <c:pt idx="2735">
                  <c:v>0.99962962962308666</c:v>
                </c:pt>
                <c:pt idx="2736">
                  <c:v>0.999930555553874</c:v>
                </c:pt>
                <c:pt idx="2737">
                  <c:v>1.0001851851848187</c:v>
                </c:pt>
                <c:pt idx="2738">
                  <c:v>1.0004166666622041</c:v>
                </c:pt>
                <c:pt idx="2739">
                  <c:v>1.0006481481468654</c:v>
                </c:pt>
                <c:pt idx="2740">
                  <c:v>1.0009374999935972</c:v>
                </c:pt>
                <c:pt idx="2741">
                  <c:v>1.0011921296245418</c:v>
                </c:pt>
                <c:pt idx="2742">
                  <c:v>1.0014467592554865</c:v>
                </c:pt>
                <c:pt idx="2743">
                  <c:v>1.0016898148096516</c:v>
                </c:pt>
                <c:pt idx="2744">
                  <c:v>1.0019560185173759</c:v>
                </c:pt>
                <c:pt idx="2745">
                  <c:v>1.002233796294604</c:v>
                </c:pt>
                <c:pt idx="2746">
                  <c:v>1.002511574071832</c:v>
                </c:pt>
                <c:pt idx="2747">
                  <c:v>1.0027662037027767</c:v>
                </c:pt>
                <c:pt idx="2748">
                  <c:v>1.0030555555495084</c:v>
                </c:pt>
                <c:pt idx="2749">
                  <c:v>1.0033449074035161</c:v>
                </c:pt>
                <c:pt idx="2750">
                  <c:v>1.0036342592575238</c:v>
                </c:pt>
                <c:pt idx="2751">
                  <c:v>1.0039004629579722</c:v>
                </c:pt>
                <c:pt idx="2752">
                  <c:v>1.0042013888887595</c:v>
                </c:pt>
                <c:pt idx="2753">
                  <c:v>1.0045138888890506</c:v>
                </c:pt>
                <c:pt idx="2754">
                  <c:v>1.004780092589499</c:v>
                </c:pt>
                <c:pt idx="2755">
                  <c:v>1.0050810185130103</c:v>
                </c:pt>
                <c:pt idx="2756">
                  <c:v>1.0053935185133014</c:v>
                </c:pt>
                <c:pt idx="2757">
                  <c:v>1.0056597222210257</c:v>
                </c:pt>
                <c:pt idx="2758">
                  <c:v>1.0059027777751908</c:v>
                </c:pt>
                <c:pt idx="2759">
                  <c:v>1.0061689814756392</c:v>
                </c:pt>
                <c:pt idx="2760">
                  <c:v>1.0064583333296468</c:v>
                </c:pt>
                <c:pt idx="2761">
                  <c:v>1.0067245370373712</c:v>
                </c:pt>
                <c:pt idx="2762">
                  <c:v>1.0070254629608826</c:v>
                </c:pt>
                <c:pt idx="2763">
                  <c:v>1.0073148148148903</c:v>
                </c:pt>
                <c:pt idx="2764">
                  <c:v>1.007569444438559</c:v>
                </c:pt>
                <c:pt idx="2765">
                  <c:v>1.0078240740695037</c:v>
                </c:pt>
                <c:pt idx="2766">
                  <c:v>1.0080671296236687</c:v>
                </c:pt>
                <c:pt idx="2767">
                  <c:v>1.0083449074008968</c:v>
                </c:pt>
                <c:pt idx="2768">
                  <c:v>1.0085995370318415</c:v>
                </c:pt>
                <c:pt idx="2769">
                  <c:v>1.0088657407395658</c:v>
                </c:pt>
                <c:pt idx="2770">
                  <c:v>1.0091319444400142</c:v>
                </c:pt>
                <c:pt idx="2771">
                  <c:v>1.0093981481477385</c:v>
                </c:pt>
                <c:pt idx="2772">
                  <c:v>1.0096759259249666</c:v>
                </c:pt>
                <c:pt idx="2773">
                  <c:v>1.009942129625415</c:v>
                </c:pt>
                <c:pt idx="2774">
                  <c:v>1.0101967592563597</c:v>
                </c:pt>
                <c:pt idx="2775">
                  <c:v>1.010462962956808</c:v>
                </c:pt>
                <c:pt idx="2776">
                  <c:v>1.0107870370338787</c:v>
                </c:pt>
                <c:pt idx="2777">
                  <c:v>1.0110763888878864</c:v>
                </c:pt>
                <c:pt idx="2778">
                  <c:v>1.0113078703652718</c:v>
                </c:pt>
                <c:pt idx="2779">
                  <c:v>1.0115509259194368</c:v>
                </c:pt>
                <c:pt idx="2780">
                  <c:v>1.0118055555503815</c:v>
                </c:pt>
                <c:pt idx="2781">
                  <c:v>1.0120833333276096</c:v>
                </c:pt>
                <c:pt idx="2782">
                  <c:v>1.0123379629585543</c:v>
                </c:pt>
                <c:pt idx="2783">
                  <c:v>1.0126041666662786</c:v>
                </c:pt>
                <c:pt idx="2784">
                  <c:v>1.0128819444435067</c:v>
                </c:pt>
                <c:pt idx="2785">
                  <c:v>1.0131597222207347</c:v>
                </c:pt>
                <c:pt idx="2786">
                  <c:v>1.0134606481442461</c:v>
                </c:pt>
                <c:pt idx="2787">
                  <c:v>1.0137615740677575</c:v>
                </c:pt>
                <c:pt idx="2788">
                  <c:v>1.0139930555524188</c:v>
                </c:pt>
                <c:pt idx="2789">
                  <c:v>1.0142939814759302</c:v>
                </c:pt>
                <c:pt idx="2790">
                  <c:v>1.0145833333299379</c:v>
                </c:pt>
                <c:pt idx="2791">
                  <c:v>1.0148495370303863</c:v>
                </c:pt>
                <c:pt idx="2792">
                  <c:v>1.0151157407381106</c:v>
                </c:pt>
                <c:pt idx="2793">
                  <c:v>1.0153935185153387</c:v>
                </c:pt>
                <c:pt idx="2794">
                  <c:v>1.015659722215787</c:v>
                </c:pt>
                <c:pt idx="2795">
                  <c:v>1.015937500000291</c:v>
                </c:pt>
                <c:pt idx="2796">
                  <c:v>1.0162731481468654</c:v>
                </c:pt>
                <c:pt idx="2797">
                  <c:v>1.0165740740703768</c:v>
                </c:pt>
                <c:pt idx="2798">
                  <c:v>1.0169212962937308</c:v>
                </c:pt>
                <c:pt idx="2799">
                  <c:v>1.0172800925865886</c:v>
                </c:pt>
                <c:pt idx="2800">
                  <c:v>1.0176157407404389</c:v>
                </c:pt>
                <c:pt idx="2801">
                  <c:v>1.020474537035625</c:v>
                </c:pt>
                <c:pt idx="2802">
                  <c:v>1.0207060185130103</c:v>
                </c:pt>
                <c:pt idx="2803">
                  <c:v>1.020925925920892</c:v>
                </c:pt>
                <c:pt idx="2804">
                  <c:v>1.0211574074055534</c:v>
                </c:pt>
                <c:pt idx="2805">
                  <c:v>1.0215162036984111</c:v>
                </c:pt>
                <c:pt idx="2806">
                  <c:v>1.0218171296291985</c:v>
                </c:pt>
                <c:pt idx="2807">
                  <c:v>1.0221296296294895</c:v>
                </c:pt>
                <c:pt idx="2808">
                  <c:v>1.0224305555530009</c:v>
                </c:pt>
                <c:pt idx="2809">
                  <c:v>1.0226736111071659</c:v>
                </c:pt>
                <c:pt idx="2810">
                  <c:v>1.0229050925918273</c:v>
                </c:pt>
                <c:pt idx="2811">
                  <c:v>1.023124999999709</c:v>
                </c:pt>
                <c:pt idx="2812">
                  <c:v>1.0233449074075907</c:v>
                </c:pt>
                <c:pt idx="2813">
                  <c:v>1.023576388884976</c:v>
                </c:pt>
                <c:pt idx="2814">
                  <c:v>1.0237615740697947</c:v>
                </c:pt>
                <c:pt idx="2815">
                  <c:v>1.0239583333313931</c:v>
                </c:pt>
                <c:pt idx="2816">
                  <c:v>1.0241666666624951</c:v>
                </c:pt>
                <c:pt idx="2817">
                  <c:v>1.0243865740703768</c:v>
                </c:pt>
                <c:pt idx="2818">
                  <c:v>1.0245949074014788</c:v>
                </c:pt>
                <c:pt idx="2819">
                  <c:v>1.0248032407398568</c:v>
                </c:pt>
                <c:pt idx="2820">
                  <c:v>1.0249999999941792</c:v>
                </c:pt>
                <c:pt idx="2821">
                  <c:v>1.0251736111094942</c:v>
                </c:pt>
                <c:pt idx="2822">
                  <c:v>1.0253703703638166</c:v>
                </c:pt>
                <c:pt idx="2823">
                  <c:v>1.025567129625415</c:v>
                </c:pt>
                <c:pt idx="2824">
                  <c:v>1.0257523148102337</c:v>
                </c:pt>
                <c:pt idx="2825">
                  <c:v>1.0259374999950523</c:v>
                </c:pt>
                <c:pt idx="2826">
                  <c:v>1.0261342592566507</c:v>
                </c:pt>
                <c:pt idx="2827">
                  <c:v>1.0263078703646897</c:v>
                </c:pt>
                <c:pt idx="2828">
                  <c:v>1.0265046296262881</c:v>
                </c:pt>
                <c:pt idx="2829">
                  <c:v>1.0266898148111068</c:v>
                </c:pt>
                <c:pt idx="2830">
                  <c:v>1.0268634259264218</c:v>
                </c:pt>
                <c:pt idx="2831">
                  <c:v>1.0270601851807442</c:v>
                </c:pt>
                <c:pt idx="2832">
                  <c:v>1.0272453703655628</c:v>
                </c:pt>
                <c:pt idx="2833">
                  <c:v>1.0274421296271612</c:v>
                </c:pt>
                <c:pt idx="2834">
                  <c:v>1.0276273148119799</c:v>
                </c:pt>
                <c:pt idx="2835">
                  <c:v>1.0278124999967986</c:v>
                </c:pt>
                <c:pt idx="2836">
                  <c:v>1.0279976851816173</c:v>
                </c:pt>
                <c:pt idx="2837">
                  <c:v>1.0281944444432156</c:v>
                </c:pt>
                <c:pt idx="2838">
                  <c:v>1.0283680555512547</c:v>
                </c:pt>
                <c:pt idx="2839">
                  <c:v>1.0285532407360733</c:v>
                </c:pt>
                <c:pt idx="2840">
                  <c:v>1.0287615740744513</c:v>
                </c:pt>
                <c:pt idx="2841">
                  <c:v>1.0289583333287737</c:v>
                </c:pt>
                <c:pt idx="2842">
                  <c:v>1.0291435185135924</c:v>
                </c:pt>
                <c:pt idx="2843">
                  <c:v>1.0293402777751908</c:v>
                </c:pt>
                <c:pt idx="2844">
                  <c:v>1.0295254629600095</c:v>
                </c:pt>
                <c:pt idx="2845">
                  <c:v>1.0297106481448282</c:v>
                </c:pt>
                <c:pt idx="2846">
                  <c:v>1.0299074074064265</c:v>
                </c:pt>
                <c:pt idx="2847">
                  <c:v>1.0300810185144655</c:v>
                </c:pt>
                <c:pt idx="2848">
                  <c:v>1.0302662036992842</c:v>
                </c:pt>
                <c:pt idx="2849">
                  <c:v>1.0304629629608826</c:v>
                </c:pt>
                <c:pt idx="2850">
                  <c:v>1.0306365740689216</c:v>
                </c:pt>
                <c:pt idx="2851">
                  <c:v>1.0308101851842366</c:v>
                </c:pt>
                <c:pt idx="2852">
                  <c:v>1.0309837962922757</c:v>
                </c:pt>
                <c:pt idx="2853">
                  <c:v>1.0311574074075907</c:v>
                </c:pt>
                <c:pt idx="2854">
                  <c:v>1.031354166661913</c:v>
                </c:pt>
                <c:pt idx="2855">
                  <c:v>1.0315393518467317</c:v>
                </c:pt>
                <c:pt idx="2856">
                  <c:v>1.0318171296239598</c:v>
                </c:pt>
                <c:pt idx="2857">
                  <c:v>1.0320023148087785</c:v>
                </c:pt>
                <c:pt idx="2858">
                  <c:v>1.0321643518473138</c:v>
                </c:pt>
                <c:pt idx="2859">
                  <c:v>1.0323379629626288</c:v>
                </c:pt>
                <c:pt idx="2860">
                  <c:v>1.0325115740706678</c:v>
                </c:pt>
                <c:pt idx="2861">
                  <c:v>1.0327083333322662</c:v>
                </c:pt>
                <c:pt idx="2862">
                  <c:v>1.0328935185170849</c:v>
                </c:pt>
                <c:pt idx="2863">
                  <c:v>1.0330787037019036</c:v>
                </c:pt>
                <c:pt idx="2864">
                  <c:v>1.0332870370330056</c:v>
                </c:pt>
                <c:pt idx="2865">
                  <c:v>1.0334606481483206</c:v>
                </c:pt>
                <c:pt idx="2866">
                  <c:v>1.0336689814794227</c:v>
                </c:pt>
                <c:pt idx="2867">
                  <c:v>1.0338773148105247</c:v>
                </c:pt>
                <c:pt idx="2868">
                  <c:v>1.0340972222184064</c:v>
                </c:pt>
                <c:pt idx="2869">
                  <c:v>1.0343055555495084</c:v>
                </c:pt>
                <c:pt idx="2870">
                  <c:v>1.0344907407343271</c:v>
                </c:pt>
                <c:pt idx="2871">
                  <c:v>1.0347453703652718</c:v>
                </c:pt>
                <c:pt idx="2872">
                  <c:v>1.0349537037036498</c:v>
                </c:pt>
                <c:pt idx="2873">
                  <c:v>1.0351620370347518</c:v>
                </c:pt>
                <c:pt idx="2874">
                  <c:v>1.0353819444426335</c:v>
                </c:pt>
                <c:pt idx="2875">
                  <c:v>1.0355555555506726</c:v>
                </c:pt>
                <c:pt idx="2876">
                  <c:v>1.0357291666659876</c:v>
                </c:pt>
                <c:pt idx="2877">
                  <c:v>1.035891203697247</c:v>
                </c:pt>
                <c:pt idx="2878">
                  <c:v>1.036099537035625</c:v>
                </c:pt>
                <c:pt idx="2879">
                  <c:v>1.036273148143664</c:v>
                </c:pt>
                <c:pt idx="2880">
                  <c:v>1.0364583333284827</c:v>
                </c:pt>
                <c:pt idx="2881">
                  <c:v>1.036620370367018</c:v>
                </c:pt>
                <c:pt idx="2882">
                  <c:v>1.0368055555518367</c:v>
                </c:pt>
                <c:pt idx="2883">
                  <c:v>1.0370717592595611</c:v>
                </c:pt>
                <c:pt idx="2884">
                  <c:v>1.0373263888832298</c:v>
                </c:pt>
                <c:pt idx="2885">
                  <c:v>1.0375115740680485</c:v>
                </c:pt>
                <c:pt idx="2886">
                  <c:v>1.0376736111065838</c:v>
                </c:pt>
                <c:pt idx="2887">
                  <c:v>1.0379166666607489</c:v>
                </c:pt>
                <c:pt idx="2888">
                  <c:v>1.0380902777760639</c:v>
                </c:pt>
                <c:pt idx="2889">
                  <c:v>1.0382754629608826</c:v>
                </c:pt>
                <c:pt idx="2890">
                  <c:v>1.0384722222224809</c:v>
                </c:pt>
                <c:pt idx="2891">
                  <c:v>1.03864583333052</c:v>
                </c:pt>
                <c:pt idx="2892">
                  <c:v>1.0388310185153387</c:v>
                </c:pt>
                <c:pt idx="2893">
                  <c:v>1.039027777776937</c:v>
                </c:pt>
                <c:pt idx="2894">
                  <c:v>1.0392129629617557</c:v>
                </c:pt>
                <c:pt idx="2895">
                  <c:v>1.0393981481465744</c:v>
                </c:pt>
                <c:pt idx="2896">
                  <c:v>1.0423148148111068</c:v>
                </c:pt>
                <c:pt idx="2897">
                  <c:v>1.0425462962957681</c:v>
                </c:pt>
                <c:pt idx="2898">
                  <c:v>1.0427893518499332</c:v>
                </c:pt>
                <c:pt idx="2899">
                  <c:v>1.0430208333273185</c:v>
                </c:pt>
                <c:pt idx="2900">
                  <c:v>1.0432638888887595</c:v>
                </c:pt>
                <c:pt idx="2901">
                  <c:v>1.0434953703661449</c:v>
                </c:pt>
                <c:pt idx="2902">
                  <c:v>1.0437268518508063</c:v>
                </c:pt>
                <c:pt idx="2903">
                  <c:v>1.043981481481751</c:v>
                </c:pt>
                <c:pt idx="2904">
                  <c:v>1.0442129629591363</c:v>
                </c:pt>
                <c:pt idx="2905">
                  <c:v>1.0444444444437977</c:v>
                </c:pt>
                <c:pt idx="2906">
                  <c:v>1.0485532407401479</c:v>
                </c:pt>
                <c:pt idx="2907">
                  <c:v>1.049386574071832</c:v>
                </c:pt>
                <c:pt idx="2908">
                  <c:v>1.0508217592578148</c:v>
                </c:pt>
                <c:pt idx="2909">
                  <c:v>1.0517129629588453</c:v>
                </c:pt>
                <c:pt idx="2910">
                  <c:v>1.0523611111057107</c:v>
                </c:pt>
                <c:pt idx="2911">
                  <c:v>1.0529861111062928</c:v>
                </c:pt>
                <c:pt idx="2912">
                  <c:v>1.0540509259226383</c:v>
                </c:pt>
                <c:pt idx="2913">
                  <c:v>1.054722222215787</c:v>
                </c:pt>
                <c:pt idx="2914">
                  <c:v>1.0555555555547471</c:v>
                </c:pt>
                <c:pt idx="2915">
                  <c:v>1.0565277777714073</c:v>
                </c:pt>
                <c:pt idx="2916">
                  <c:v>1.0573263888873043</c:v>
                </c:pt>
                <c:pt idx="2917">
                  <c:v>1.0580092592572328</c:v>
                </c:pt>
                <c:pt idx="2918">
                  <c:v>1.0587037037039408</c:v>
                </c:pt>
                <c:pt idx="2919">
                  <c:v>1.059467592589499</c:v>
                </c:pt>
                <c:pt idx="2920">
                  <c:v>1.0602083333287737</c:v>
                </c:pt>
                <c:pt idx="2921">
                  <c:v>1.0610185185141745</c:v>
                </c:pt>
                <c:pt idx="2922">
                  <c:v>1.0617939814765123</c:v>
                </c:pt>
                <c:pt idx="2923">
                  <c:v>1.0625231481462833</c:v>
                </c:pt>
                <c:pt idx="2924">
                  <c:v>1.0633680555547471</c:v>
                </c:pt>
                <c:pt idx="2925">
                  <c:v>1.0640509259246755</c:v>
                </c:pt>
                <c:pt idx="2926">
                  <c:v>1.0648263888870133</c:v>
                </c:pt>
                <c:pt idx="2927">
                  <c:v>1.0663425925886258</c:v>
                </c:pt>
                <c:pt idx="2928">
                  <c:v>1.0665277777734445</c:v>
                </c:pt>
                <c:pt idx="2929">
                  <c:v>1.0667013888887595</c:v>
                </c:pt>
                <c:pt idx="2930">
                  <c:v>1.0668518518505152</c:v>
                </c:pt>
                <c:pt idx="2931">
                  <c:v>1.0670254629585543</c:v>
                </c:pt>
                <c:pt idx="2932">
                  <c:v>1.0671643518508063</c:v>
                </c:pt>
                <c:pt idx="2933">
                  <c:v>1.0673379629588453</c:v>
                </c:pt>
                <c:pt idx="2934">
                  <c:v>1.0674768518510973</c:v>
                </c:pt>
                <c:pt idx="2935">
                  <c:v>1.0676504629591363</c:v>
                </c:pt>
                <c:pt idx="2936">
                  <c:v>1.067800925920892</c:v>
                </c:pt>
                <c:pt idx="2937">
                  <c:v>1.067939814813144</c:v>
                </c:pt>
                <c:pt idx="2938">
                  <c:v>1.0681018518516794</c:v>
                </c:pt>
                <c:pt idx="2939">
                  <c:v>1.0682523148134351</c:v>
                </c:pt>
                <c:pt idx="2940">
                  <c:v>1.0684027777751908</c:v>
                </c:pt>
                <c:pt idx="2941">
                  <c:v>1.0685532407369465</c:v>
                </c:pt>
                <c:pt idx="2942">
                  <c:v>1.0687152777754818</c:v>
                </c:pt>
                <c:pt idx="2943">
                  <c:v>1.0688541666604578</c:v>
                </c:pt>
                <c:pt idx="2944">
                  <c:v>1.0690162036989932</c:v>
                </c:pt>
                <c:pt idx="2945">
                  <c:v>1.0691666666607489</c:v>
                </c:pt>
                <c:pt idx="2946">
                  <c:v>1.0692939814762212</c:v>
                </c:pt>
                <c:pt idx="2947">
                  <c:v>1.0694444444379769</c:v>
                </c:pt>
                <c:pt idx="2948">
                  <c:v>1.0695949074070086</c:v>
                </c:pt>
                <c:pt idx="2949">
                  <c:v>1.0697337962919846</c:v>
                </c:pt>
                <c:pt idx="2950">
                  <c:v>1.0698726851842366</c:v>
                </c:pt>
                <c:pt idx="2951">
                  <c:v>1.0700231481459923</c:v>
                </c:pt>
                <c:pt idx="2952">
                  <c:v>1.0701504629614647</c:v>
                </c:pt>
                <c:pt idx="2953">
                  <c:v>1.0702893518464407</c:v>
                </c:pt>
                <c:pt idx="2954">
                  <c:v>1.0704282407386927</c:v>
                </c:pt>
                <c:pt idx="2955">
                  <c:v>1.070590277777228</c:v>
                </c:pt>
                <c:pt idx="2956">
                  <c:v>1.0707407407389837</c:v>
                </c:pt>
                <c:pt idx="2957">
                  <c:v>1.0709027777775191</c:v>
                </c:pt>
                <c:pt idx="2958">
                  <c:v>1.0710763888855581</c:v>
                </c:pt>
                <c:pt idx="2959">
                  <c:v>1.0712384259240935</c:v>
                </c:pt>
                <c:pt idx="2960">
                  <c:v>1.0713888888858492</c:v>
                </c:pt>
                <c:pt idx="2961">
                  <c:v>1.0715740740706678</c:v>
                </c:pt>
                <c:pt idx="2962">
                  <c:v>1.0717476851787069</c:v>
                </c:pt>
                <c:pt idx="2963">
                  <c:v>1.0718981481477385</c:v>
                </c:pt>
                <c:pt idx="2964">
                  <c:v>1.0720717592557776</c:v>
                </c:pt>
                <c:pt idx="2965">
                  <c:v>1.0722453703638166</c:v>
                </c:pt>
                <c:pt idx="2966">
                  <c:v>1.072407407402352</c:v>
                </c:pt>
                <c:pt idx="2967">
                  <c:v>1.0725347222178243</c:v>
                </c:pt>
                <c:pt idx="2968">
                  <c:v>1.07268518517958</c:v>
                </c:pt>
                <c:pt idx="2969">
                  <c:v>1.0728356481486117</c:v>
                </c:pt>
                <c:pt idx="2970">
                  <c:v>1.072997685179871</c:v>
                </c:pt>
                <c:pt idx="2971">
                  <c:v>1.0731481481416267</c:v>
                </c:pt>
                <c:pt idx="2972">
                  <c:v>1.0732870370338787</c:v>
                </c:pt>
                <c:pt idx="2973">
                  <c:v>1.0734374999956344</c:v>
                </c:pt>
                <c:pt idx="2974">
                  <c:v>1.0735995370341698</c:v>
                </c:pt>
                <c:pt idx="2975">
                  <c:v>1.0737499999959255</c:v>
                </c:pt>
                <c:pt idx="2976">
                  <c:v>1.0739236111112405</c:v>
                </c:pt>
                <c:pt idx="2977">
                  <c:v>1.0740972222192795</c:v>
                </c:pt>
                <c:pt idx="2978">
                  <c:v>1.0742939814808778</c:v>
                </c:pt>
                <c:pt idx="2979">
                  <c:v>1.0744444444426335</c:v>
                </c:pt>
                <c:pt idx="2980">
                  <c:v>1.0746296296274522</c:v>
                </c:pt>
                <c:pt idx="2981">
                  <c:v>1.0747800925892079</c:v>
                </c:pt>
                <c:pt idx="2982">
                  <c:v>1.07498842592031</c:v>
                </c:pt>
                <c:pt idx="2983">
                  <c:v>1.075162037035625</c:v>
                </c:pt>
                <c:pt idx="2984">
                  <c:v>1.0753472222204437</c:v>
                </c:pt>
                <c:pt idx="2985">
                  <c:v>1.0755208333284827</c:v>
                </c:pt>
                <c:pt idx="2986">
                  <c:v>1.0756944444437977</c:v>
                </c:pt>
                <c:pt idx="2987">
                  <c:v>1.0758680555518367</c:v>
                </c:pt>
                <c:pt idx="2988">
                  <c:v>1.0760532407366554</c:v>
                </c:pt>
                <c:pt idx="2989">
                  <c:v>1.0762615740677575</c:v>
                </c:pt>
                <c:pt idx="2990">
                  <c:v>1.0813194444417604</c:v>
                </c:pt>
                <c:pt idx="2991">
                  <c:v>1.0813194444417604</c:v>
                </c:pt>
                <c:pt idx="2992">
                  <c:v>1.0813194444417604</c:v>
                </c:pt>
                <c:pt idx="2993">
                  <c:v>1.0815046296265791</c:v>
                </c:pt>
                <c:pt idx="2994">
                  <c:v>1.0817592592575238</c:v>
                </c:pt>
                <c:pt idx="2995">
                  <c:v>1.0819791666654055</c:v>
                </c:pt>
                <c:pt idx="2996">
                  <c:v>1.0822222222195705</c:v>
                </c:pt>
                <c:pt idx="2997">
                  <c:v>1.0824652777737356</c:v>
                </c:pt>
                <c:pt idx="2998">
                  <c:v>1.0826967592583969</c:v>
                </c:pt>
                <c:pt idx="2999">
                  <c:v>1.082939814812562</c:v>
                </c:pt>
                <c:pt idx="3000">
                  <c:v>1.083182870366727</c:v>
                </c:pt>
                <c:pt idx="3001">
                  <c:v>1.083425925920892</c:v>
                </c:pt>
                <c:pt idx="3002">
                  <c:v>1.0835763888826477</c:v>
                </c:pt>
                <c:pt idx="3003">
                  <c:v>1.0837615740674664</c:v>
                </c:pt>
                <c:pt idx="3004">
                  <c:v>1.0839351851827814</c:v>
                </c:pt>
                <c:pt idx="3005">
                  <c:v>1.0840972222213168</c:v>
                </c:pt>
                <c:pt idx="3006">
                  <c:v>1.0842708333293558</c:v>
                </c:pt>
                <c:pt idx="3007">
                  <c:v>1.0844444444446708</c:v>
                </c:pt>
                <c:pt idx="3008">
                  <c:v>1.0846180555527098</c:v>
                </c:pt>
                <c:pt idx="3009">
                  <c:v>1.0847800925912452</c:v>
                </c:pt>
                <c:pt idx="3010">
                  <c:v>1.0851041666610399</c:v>
                </c:pt>
                <c:pt idx="3011">
                  <c:v>1.0852546296300716</c:v>
                </c:pt>
                <c:pt idx="3012">
                  <c:v>1.0854398148148903</c:v>
                </c:pt>
                <c:pt idx="3013">
                  <c:v>1.0856018518461497</c:v>
                </c:pt>
                <c:pt idx="3014">
                  <c:v>1.0857754629614647</c:v>
                </c:pt>
                <c:pt idx="3015">
                  <c:v>1.0859490740695037</c:v>
                </c:pt>
                <c:pt idx="3016">
                  <c:v>1.0861226851848187</c:v>
                </c:pt>
                <c:pt idx="3017">
                  <c:v>1.0863078703696374</c:v>
                </c:pt>
                <c:pt idx="3018">
                  <c:v>1.0864814814776764</c:v>
                </c:pt>
                <c:pt idx="3019">
                  <c:v>1.0866550925929914</c:v>
                </c:pt>
                <c:pt idx="3020">
                  <c:v>1.0868171296242508</c:v>
                </c:pt>
                <c:pt idx="3021">
                  <c:v>1.0869907407395658</c:v>
                </c:pt>
                <c:pt idx="3022">
                  <c:v>1.0871412037013215</c:v>
                </c:pt>
                <c:pt idx="3023">
                  <c:v>1.0873032407398568</c:v>
                </c:pt>
                <c:pt idx="3024">
                  <c:v>1.0874652777711162</c:v>
                </c:pt>
                <c:pt idx="3025">
                  <c:v>1.0876157407401479</c:v>
                </c:pt>
                <c:pt idx="3026">
                  <c:v>1.0877777777714073</c:v>
                </c:pt>
                <c:pt idx="3027">
                  <c:v>1.0879398148099426</c:v>
                </c:pt>
                <c:pt idx="3028">
                  <c:v>1.088101851848478</c:v>
                </c:pt>
                <c:pt idx="3029">
                  <c:v>1.08824074074073</c:v>
                </c:pt>
                <c:pt idx="3030">
                  <c:v>1.088379629625706</c:v>
                </c:pt>
                <c:pt idx="3031">
                  <c:v>1.0886689814797137</c:v>
                </c:pt>
                <c:pt idx="3032">
                  <c:v>1.0888078703646897</c:v>
                </c:pt>
                <c:pt idx="3033">
                  <c:v>1.0889583333337214</c:v>
                </c:pt>
                <c:pt idx="3034">
                  <c:v>1.0890972222186974</c:v>
                </c:pt>
                <c:pt idx="3035">
                  <c:v>1.0892592592572328</c:v>
                </c:pt>
                <c:pt idx="3036">
                  <c:v>1.0894212962957681</c:v>
                </c:pt>
                <c:pt idx="3037">
                  <c:v>1.0895601851807442</c:v>
                </c:pt>
                <c:pt idx="3038">
                  <c:v>1.0896990740729962</c:v>
                </c:pt>
                <c:pt idx="3039">
                  <c:v>1.0900347222195705</c:v>
                </c:pt>
                <c:pt idx="3040">
                  <c:v>1.0901851851813262</c:v>
                </c:pt>
                <c:pt idx="3041">
                  <c:v>1.0903703703661449</c:v>
                </c:pt>
                <c:pt idx="3042">
                  <c:v>1.0905324074046803</c:v>
                </c:pt>
                <c:pt idx="3043">
                  <c:v>1.090682870366436</c:v>
                </c:pt>
                <c:pt idx="3044">
                  <c:v>1.0908449074049713</c:v>
                </c:pt>
                <c:pt idx="3045">
                  <c:v>1.0910185185130103</c:v>
                </c:pt>
                <c:pt idx="3046">
                  <c:v>1.091168981474766</c:v>
                </c:pt>
                <c:pt idx="3047">
                  <c:v>1.0913310185133014</c:v>
                </c:pt>
                <c:pt idx="3048">
                  <c:v>1.0915046296286164</c:v>
                </c:pt>
                <c:pt idx="3049">
                  <c:v>1.0916666666671517</c:v>
                </c:pt>
                <c:pt idx="3050">
                  <c:v>1.0918287036984111</c:v>
                </c:pt>
                <c:pt idx="3051">
                  <c:v>1.0920023148137261</c:v>
                </c:pt>
                <c:pt idx="3052">
                  <c:v>1.0921759259217652</c:v>
                </c:pt>
                <c:pt idx="3053">
                  <c:v>1.0923379629603005</c:v>
                </c:pt>
                <c:pt idx="3054">
                  <c:v>1.0924999999988358</c:v>
                </c:pt>
                <c:pt idx="3055">
                  <c:v>1.0926851851836545</c:v>
                </c:pt>
                <c:pt idx="3056">
                  <c:v>1.0929745370303863</c:v>
                </c:pt>
                <c:pt idx="3057">
                  <c:v>1.0931481481457013</c:v>
                </c:pt>
                <c:pt idx="3058">
                  <c:v>1.09333333333052</c:v>
                </c:pt>
                <c:pt idx="3059">
                  <c:v>1.0935300925921183</c:v>
                </c:pt>
                <c:pt idx="3060">
                  <c:v>1.0937037037001573</c:v>
                </c:pt>
                <c:pt idx="3061">
                  <c:v>1.093854166661913</c:v>
                </c:pt>
                <c:pt idx="3062">
                  <c:v>1.0940162037004484</c:v>
                </c:pt>
                <c:pt idx="3063">
                  <c:v>1.0942013888852671</c:v>
                </c:pt>
                <c:pt idx="3064">
                  <c:v>1.0943634259238024</c:v>
                </c:pt>
                <c:pt idx="3065">
                  <c:v>1.0945717592549045</c:v>
                </c:pt>
                <c:pt idx="3066">
                  <c:v>1.0947453703702195</c:v>
                </c:pt>
                <c:pt idx="3067">
                  <c:v>1.0948958333319752</c:v>
                </c:pt>
                <c:pt idx="3068">
                  <c:v>1.0950694444400142</c:v>
                </c:pt>
                <c:pt idx="3069">
                  <c:v>1.0952314814785495</c:v>
                </c:pt>
                <c:pt idx="3070">
                  <c:v>1.0954050925865886</c:v>
                </c:pt>
                <c:pt idx="3071">
                  <c:v>1.0955555555556202</c:v>
                </c:pt>
                <c:pt idx="3072">
                  <c:v>1.0957175925868796</c:v>
                </c:pt>
                <c:pt idx="3073">
                  <c:v>1.0959722222178243</c:v>
                </c:pt>
                <c:pt idx="3074">
                  <c:v>1.09612268517958</c:v>
                </c:pt>
                <c:pt idx="3075">
                  <c:v>1.0962847222181153</c:v>
                </c:pt>
                <c:pt idx="3076">
                  <c:v>1.096435185179871</c:v>
                </c:pt>
                <c:pt idx="3077">
                  <c:v>1.0965972222184064</c:v>
                </c:pt>
                <c:pt idx="3078">
                  <c:v>1.0967708333337214</c:v>
                </c:pt>
                <c:pt idx="3079">
                  <c:v>1.0969212962954771</c:v>
                </c:pt>
                <c:pt idx="3080">
                  <c:v>1.0970949074035161</c:v>
                </c:pt>
                <c:pt idx="3081">
                  <c:v>1.0973263888881775</c:v>
                </c:pt>
                <c:pt idx="3082">
                  <c:v>1.0975115740729962</c:v>
                </c:pt>
                <c:pt idx="3083">
                  <c:v>1.0976620370347518</c:v>
                </c:pt>
                <c:pt idx="3084">
                  <c:v>1.0978124999965075</c:v>
                </c:pt>
                <c:pt idx="3085">
                  <c:v>1.0979745370350429</c:v>
                </c:pt>
                <c:pt idx="3086">
                  <c:v>1.1004398148143082</c:v>
                </c:pt>
                <c:pt idx="3087">
                  <c:v>1.1006828703684732</c:v>
                </c:pt>
                <c:pt idx="3088">
                  <c:v>1.1009143518458586</c:v>
                </c:pt>
                <c:pt idx="3089">
                  <c:v>1.1011574074072996</c:v>
                </c:pt>
                <c:pt idx="3090">
                  <c:v>1.101388888884685</c:v>
                </c:pt>
                <c:pt idx="3091">
                  <c:v>1.10163194443885</c:v>
                </c:pt>
                <c:pt idx="3092">
                  <c:v>1.101875000000291</c:v>
                </c:pt>
                <c:pt idx="3093">
                  <c:v>1.1020949074008968</c:v>
                </c:pt>
                <c:pt idx="3094">
                  <c:v>1.1023379629623378</c:v>
                </c:pt>
                <c:pt idx="3095">
                  <c:v>1.1025810185165028</c:v>
                </c:pt>
                <c:pt idx="3096">
                  <c:v>1.1027430555550382</c:v>
                </c:pt>
                <c:pt idx="3097">
                  <c:v>1.1028935185167938</c:v>
                </c:pt>
                <c:pt idx="3098">
                  <c:v>1.1030555555553292</c:v>
                </c:pt>
                <c:pt idx="3099">
                  <c:v>1.1031944444403052</c:v>
                </c:pt>
                <c:pt idx="3100">
                  <c:v>1.1033449074020609</c:v>
                </c:pt>
                <c:pt idx="3101">
                  <c:v>1.1036689814791316</c:v>
                </c:pt>
                <c:pt idx="3102">
                  <c:v>1.1038425925871707</c:v>
                </c:pt>
                <c:pt idx="3103">
                  <c:v>1.104004629625706</c:v>
                </c:pt>
                <c:pt idx="3104">
                  <c:v>1.1041666666642413</c:v>
                </c:pt>
                <c:pt idx="3105">
                  <c:v>1.1043287037027767</c:v>
                </c:pt>
                <c:pt idx="3106">
                  <c:v>1.1045023148108157</c:v>
                </c:pt>
                <c:pt idx="3107">
                  <c:v>1.1046527777725714</c:v>
                </c:pt>
                <c:pt idx="3108">
                  <c:v>1.1048495370341698</c:v>
                </c:pt>
                <c:pt idx="3109">
                  <c:v>1.1050231481422088</c:v>
                </c:pt>
                <c:pt idx="3110">
                  <c:v>1.1051851851807442</c:v>
                </c:pt>
                <c:pt idx="3111">
                  <c:v>1.1053587962960592</c:v>
                </c:pt>
                <c:pt idx="3112">
                  <c:v>1.1055208333273185</c:v>
                </c:pt>
                <c:pt idx="3113">
                  <c:v>1.1056944444426335</c:v>
                </c:pt>
                <c:pt idx="3114">
                  <c:v>1.1058912036969559</c:v>
                </c:pt>
                <c:pt idx="3115">
                  <c:v>1.1060648148122709</c:v>
                </c:pt>
                <c:pt idx="3116">
                  <c:v>1.10623842592031</c:v>
                </c:pt>
                <c:pt idx="3117">
                  <c:v>1.106412037035625</c:v>
                </c:pt>
                <c:pt idx="3118">
                  <c:v>1.1065740740741603</c:v>
                </c:pt>
                <c:pt idx="3119">
                  <c:v>1.1067476851821993</c:v>
                </c:pt>
                <c:pt idx="3120">
                  <c:v>1.106932870367018</c:v>
                </c:pt>
                <c:pt idx="3121">
                  <c:v>1.1071064814750571</c:v>
                </c:pt>
                <c:pt idx="3122">
                  <c:v>1.1072685185135924</c:v>
                </c:pt>
                <c:pt idx="3123">
                  <c:v>1.1074421296289074</c:v>
                </c:pt>
                <c:pt idx="3124">
                  <c:v>1.1076851851830725</c:v>
                </c:pt>
                <c:pt idx="3125">
                  <c:v>1.1078703703678912</c:v>
                </c:pt>
                <c:pt idx="3126">
                  <c:v>1.1080208333296468</c:v>
                </c:pt>
                <c:pt idx="3127">
                  <c:v>1.1081828703681822</c:v>
                </c:pt>
                <c:pt idx="3128">
                  <c:v>1.1083449074067175</c:v>
                </c:pt>
                <c:pt idx="3129">
                  <c:v>1.1085185185147566</c:v>
                </c:pt>
                <c:pt idx="3130">
                  <c:v>1.1086689814765123</c:v>
                </c:pt>
                <c:pt idx="3131">
                  <c:v>1.108854166661331</c:v>
                </c:pt>
                <c:pt idx="3132">
                  <c:v>1.1090046296230867</c:v>
                </c:pt>
                <c:pt idx="3133">
                  <c:v>1.109166666661622</c:v>
                </c:pt>
                <c:pt idx="3134">
                  <c:v>1.1093287037001573</c:v>
                </c:pt>
                <c:pt idx="3135">
                  <c:v>1.1095023148081964</c:v>
                </c:pt>
                <c:pt idx="3136">
                  <c:v>1.1097222222160781</c:v>
                </c:pt>
                <c:pt idx="3137">
                  <c:v>1.1099074074008968</c:v>
                </c:pt>
                <c:pt idx="3138">
                  <c:v>1.1100578703699284</c:v>
                </c:pt>
                <c:pt idx="3139">
                  <c:v>1.1102314814779675</c:v>
                </c:pt>
                <c:pt idx="3140">
                  <c:v>1.1103935185165028</c:v>
                </c:pt>
                <c:pt idx="3141">
                  <c:v>1.1105555555550382</c:v>
                </c:pt>
                <c:pt idx="3142">
                  <c:v>1.1107291666630772</c:v>
                </c:pt>
                <c:pt idx="3143">
                  <c:v>1.1108912037016125</c:v>
                </c:pt>
                <c:pt idx="3144">
                  <c:v>1.1110648148096516</c:v>
                </c:pt>
                <c:pt idx="3145">
                  <c:v>1.1112268518481869</c:v>
                </c:pt>
                <c:pt idx="3146">
                  <c:v>1.1113888888867223</c:v>
                </c:pt>
                <c:pt idx="3147">
                  <c:v>1.1115509259252576</c:v>
                </c:pt>
                <c:pt idx="3148">
                  <c:v>1.111712962956517</c:v>
                </c:pt>
                <c:pt idx="3149">
                  <c:v>1.111886574071832</c:v>
                </c:pt>
                <c:pt idx="3150">
                  <c:v>1.1120486111103673</c:v>
                </c:pt>
                <c:pt idx="3151">
                  <c:v>1.1122106481416267</c:v>
                </c:pt>
                <c:pt idx="3152">
                  <c:v>1.1123726851801621</c:v>
                </c:pt>
                <c:pt idx="3153">
                  <c:v>1.1125462962954771</c:v>
                </c:pt>
                <c:pt idx="3154">
                  <c:v>1.1126967592572328</c:v>
                </c:pt>
                <c:pt idx="3155">
                  <c:v>1.1128703703652718</c:v>
                </c:pt>
                <c:pt idx="3156">
                  <c:v>1.1130439814805868</c:v>
                </c:pt>
                <c:pt idx="3157">
                  <c:v>1.1131944444423425</c:v>
                </c:pt>
                <c:pt idx="3158">
                  <c:v>1.1133796296271612</c:v>
                </c:pt>
                <c:pt idx="3159">
                  <c:v>1.1135416666656965</c:v>
                </c:pt>
                <c:pt idx="3160">
                  <c:v>1.1137152777737356</c:v>
                </c:pt>
                <c:pt idx="3161">
                  <c:v>1.1138657407354913</c:v>
                </c:pt>
                <c:pt idx="3162">
                  <c:v>1.1140624999970896</c:v>
                </c:pt>
                <c:pt idx="3163">
                  <c:v>1.1142361111051287</c:v>
                </c:pt>
                <c:pt idx="3164">
                  <c:v>1.114432870366727</c:v>
                </c:pt>
                <c:pt idx="3165">
                  <c:v>1.1146180555515457</c:v>
                </c:pt>
                <c:pt idx="3166">
                  <c:v>1.1148263888826477</c:v>
                </c:pt>
                <c:pt idx="3167">
                  <c:v>1.1149884259211831</c:v>
                </c:pt>
                <c:pt idx="3168">
                  <c:v>1.1151736111060018</c:v>
                </c:pt>
                <c:pt idx="3169">
                  <c:v>1.1153587962908205</c:v>
                </c:pt>
                <c:pt idx="3170">
                  <c:v>1.1155555555524188</c:v>
                </c:pt>
                <c:pt idx="3171">
                  <c:v>1.1157407407372375</c:v>
                </c:pt>
                <c:pt idx="3172">
                  <c:v>1.1159143518452765</c:v>
                </c:pt>
                <c:pt idx="3173">
                  <c:v>1.1160995370373712</c:v>
                </c:pt>
                <c:pt idx="3174">
                  <c:v>1.1162731481454102</c:v>
                </c:pt>
                <c:pt idx="3175">
                  <c:v>1.1164583333302289</c:v>
                </c:pt>
                <c:pt idx="3176">
                  <c:v>1.1166435185150476</c:v>
                </c:pt>
                <c:pt idx="3177">
                  <c:v>1.1168518518461497</c:v>
                </c:pt>
                <c:pt idx="3178">
                  <c:v>1.1170601851845277</c:v>
                </c:pt>
                <c:pt idx="3179">
                  <c:v>1.1172337962925667</c:v>
                </c:pt>
                <c:pt idx="3180">
                  <c:v>1.1197106481486117</c:v>
                </c:pt>
                <c:pt idx="3181">
                  <c:v>1.1199652777722804</c:v>
                </c:pt>
                <c:pt idx="3182">
                  <c:v>1.1201851851801621</c:v>
                </c:pt>
                <c:pt idx="3183">
                  <c:v>1.1204282407343271</c:v>
                </c:pt>
                <c:pt idx="3184">
                  <c:v>1.1206597222189885</c:v>
                </c:pt>
                <c:pt idx="3185">
                  <c:v>1.1209027777731535</c:v>
                </c:pt>
                <c:pt idx="3186">
                  <c:v>1.1211458333273185</c:v>
                </c:pt>
                <c:pt idx="3187">
                  <c:v>1.1213888888887595</c:v>
                </c:pt>
                <c:pt idx="3188">
                  <c:v>1.1216203703661449</c:v>
                </c:pt>
                <c:pt idx="3189">
                  <c:v>1.12186342592031</c:v>
                </c:pt>
                <c:pt idx="3190">
                  <c:v>1.122106481481751</c:v>
                </c:pt>
                <c:pt idx="3191">
                  <c:v>1.1223263888823567</c:v>
                </c:pt>
                <c:pt idx="3192">
                  <c:v>1.1264930555553292</c:v>
                </c:pt>
                <c:pt idx="3193">
                  <c:v>1.1310416666601668</c:v>
                </c:pt>
                <c:pt idx="3194">
                  <c:v>1.1318402777760639</c:v>
                </c:pt>
                <c:pt idx="3195">
                  <c:v>1.132499999999709</c:v>
                </c:pt>
                <c:pt idx="3196">
                  <c:v>1.133125000000291</c:v>
                </c:pt>
                <c:pt idx="3197">
                  <c:v>1.1337384259240935</c:v>
                </c:pt>
                <c:pt idx="3198">
                  <c:v>1.1343287037016125</c:v>
                </c:pt>
                <c:pt idx="3199">
                  <c:v>1.1349305555559113</c:v>
                </c:pt>
                <c:pt idx="3200">
                  <c:v>1.1359143518493511</c:v>
                </c:pt>
                <c:pt idx="3201">
                  <c:v>1.1368055555503815</c:v>
                </c:pt>
                <c:pt idx="3202">
                  <c:v>1.137627314812562</c:v>
                </c:pt>
                <c:pt idx="3203">
                  <c:v>1.1384837962905294</c:v>
                </c:pt>
                <c:pt idx="3204">
                  <c:v>1.1391087962911115</c:v>
                </c:pt>
                <c:pt idx="3205">
                  <c:v>1.1398842592534493</c:v>
                </c:pt>
                <c:pt idx="3206">
                  <c:v>1.1404976851845277</c:v>
                </c:pt>
                <c:pt idx="3207">
                  <c:v>1.1413657407392748</c:v>
                </c:pt>
                <c:pt idx="3208">
                  <c:v>1.1420717592554865</c:v>
                </c:pt>
                <c:pt idx="3209">
                  <c:v>1.1428703703641077</c:v>
                </c:pt>
                <c:pt idx="3210">
                  <c:v>1.1435416666645324</c:v>
                </c:pt>
                <c:pt idx="3211">
                  <c:v>1.1443171296268702</c:v>
                </c:pt>
                <c:pt idx="3212">
                  <c:v>1.1449999999967986</c:v>
                </c:pt>
                <c:pt idx="3213">
                  <c:v>1.145682870366727</c:v>
                </c:pt>
                <c:pt idx="3214">
                  <c:v>1.1473842592531582</c:v>
                </c:pt>
                <c:pt idx="3215">
                  <c:v>1.1475578703684732</c:v>
                </c:pt>
                <c:pt idx="3216">
                  <c:v>1.1477430555532919</c:v>
                </c:pt>
                <c:pt idx="3217">
                  <c:v>1.1479282407381106</c:v>
                </c:pt>
                <c:pt idx="3218">
                  <c:v>1.1481134259229293</c:v>
                </c:pt>
                <c:pt idx="3219">
                  <c:v>1.1482754629614647</c:v>
                </c:pt>
                <c:pt idx="3220">
                  <c:v>1.1484490740695037</c:v>
                </c:pt>
                <c:pt idx="3221">
                  <c:v>1.1486226851848187</c:v>
                </c:pt>
                <c:pt idx="3222">
                  <c:v>1.1487962962928577</c:v>
                </c:pt>
                <c:pt idx="3223">
                  <c:v>1.1489583333313931</c:v>
                </c:pt>
                <c:pt idx="3224">
                  <c:v>1.1491087962931488</c:v>
                </c:pt>
                <c:pt idx="3225">
                  <c:v>1.1492939814779675</c:v>
                </c:pt>
                <c:pt idx="3226">
                  <c:v>1.1494560185165028</c:v>
                </c:pt>
                <c:pt idx="3227">
                  <c:v>1.1496064814782585</c:v>
                </c:pt>
                <c:pt idx="3228">
                  <c:v>1.1497685185167938</c:v>
                </c:pt>
                <c:pt idx="3229">
                  <c:v>1.1499189814785495</c:v>
                </c:pt>
                <c:pt idx="3230">
                  <c:v>1.1500810185170849</c:v>
                </c:pt>
                <c:pt idx="3231">
                  <c:v>1.1502314814788406</c:v>
                </c:pt>
                <c:pt idx="3232">
                  <c:v>1.1504050925868796</c:v>
                </c:pt>
                <c:pt idx="3233">
                  <c:v>1.1505439814791316</c:v>
                </c:pt>
                <c:pt idx="3234">
                  <c:v>1.1507175925871707</c:v>
                </c:pt>
                <c:pt idx="3235">
                  <c:v>1.1508564814794227</c:v>
                </c:pt>
                <c:pt idx="3236">
                  <c:v>1.151018518517958</c:v>
                </c:pt>
                <c:pt idx="3237">
                  <c:v>1.1511689814797137</c:v>
                </c:pt>
                <c:pt idx="3238">
                  <c:v>1.1513194444414694</c:v>
                </c:pt>
                <c:pt idx="3239">
                  <c:v>1.1514699074032251</c:v>
                </c:pt>
                <c:pt idx="3240">
                  <c:v>1.1516319444417604</c:v>
                </c:pt>
                <c:pt idx="3241">
                  <c:v>1.1517708333267365</c:v>
                </c:pt>
                <c:pt idx="3242">
                  <c:v>1.1519212962957681</c:v>
                </c:pt>
                <c:pt idx="3243">
                  <c:v>1.1520833333270275</c:v>
                </c:pt>
                <c:pt idx="3244">
                  <c:v>1.1522222222192795</c:v>
                </c:pt>
                <c:pt idx="3245">
                  <c:v>1.1523726851810352</c:v>
                </c:pt>
                <c:pt idx="3246">
                  <c:v>1.1525347222195705</c:v>
                </c:pt>
                <c:pt idx="3247">
                  <c:v>1.1526967592581059</c:v>
                </c:pt>
                <c:pt idx="3248">
                  <c:v>1.1528356481430819</c:v>
                </c:pt>
                <c:pt idx="3249">
                  <c:v>1.1529745370353339</c:v>
                </c:pt>
                <c:pt idx="3250">
                  <c:v>1.1531365740738693</c:v>
                </c:pt>
                <c:pt idx="3251">
                  <c:v>1.1532754629588453</c:v>
                </c:pt>
                <c:pt idx="3252">
                  <c:v>1.153425925920601</c:v>
                </c:pt>
                <c:pt idx="3253">
                  <c:v>1.1535763888823567</c:v>
                </c:pt>
                <c:pt idx="3254">
                  <c:v>1.1537152777746087</c:v>
                </c:pt>
                <c:pt idx="3255">
                  <c:v>1.1538657407363644</c:v>
                </c:pt>
                <c:pt idx="3256">
                  <c:v>1.1540046296286164</c:v>
                </c:pt>
                <c:pt idx="3257">
                  <c:v>1.1541435185135924</c:v>
                </c:pt>
                <c:pt idx="3258">
                  <c:v>1.1543055555521278</c:v>
                </c:pt>
                <c:pt idx="3259">
                  <c:v>1.1544444444443798</c:v>
                </c:pt>
                <c:pt idx="3260">
                  <c:v>1.1545833333293558</c:v>
                </c:pt>
                <c:pt idx="3261">
                  <c:v>1.1547337962911115</c:v>
                </c:pt>
                <c:pt idx="3262">
                  <c:v>1.1548958333296468</c:v>
                </c:pt>
                <c:pt idx="3263">
                  <c:v>1.1550231481451192</c:v>
                </c:pt>
                <c:pt idx="3264">
                  <c:v>1.1551736111068749</c:v>
                </c:pt>
                <c:pt idx="3265">
                  <c:v>1.1553240740686306</c:v>
                </c:pt>
                <c:pt idx="3266">
                  <c:v>1.1554629629608826</c:v>
                </c:pt>
                <c:pt idx="3267">
                  <c:v>1.1556134259226383</c:v>
                </c:pt>
                <c:pt idx="3268">
                  <c:v>1.1557523148148903</c:v>
                </c:pt>
                <c:pt idx="3269">
                  <c:v>1.155902777776646</c:v>
                </c:pt>
                <c:pt idx="3270">
                  <c:v>1.1560532407384017</c:v>
                </c:pt>
                <c:pt idx="3271">
                  <c:v>1.1562037037001573</c:v>
                </c:pt>
                <c:pt idx="3272">
                  <c:v>1.1563425925924093</c:v>
                </c:pt>
                <c:pt idx="3273">
                  <c:v>1.1564814814773854</c:v>
                </c:pt>
                <c:pt idx="3274">
                  <c:v>1.1596874999959255</c:v>
                </c:pt>
                <c:pt idx="3275">
                  <c:v>1.1599189814805868</c:v>
                </c:pt>
                <c:pt idx="3276">
                  <c:v>1.1601504629579722</c:v>
                </c:pt>
                <c:pt idx="3277">
                  <c:v>1.1603935185121372</c:v>
                </c:pt>
                <c:pt idx="3278">
                  <c:v>1.1606365740735782</c:v>
                </c:pt>
                <c:pt idx="3279">
                  <c:v>1.1608680555509636</c:v>
                </c:pt>
                <c:pt idx="3280">
                  <c:v>1.161099537035625</c:v>
                </c:pt>
                <c:pt idx="3281">
                  <c:v>1.16134259258979</c:v>
                </c:pt>
                <c:pt idx="3282">
                  <c:v>1.1615740740744513</c:v>
                </c:pt>
                <c:pt idx="3283">
                  <c:v>1.1618287036981201</c:v>
                </c:pt>
                <c:pt idx="3284">
                  <c:v>1.1620486111060018</c:v>
                </c:pt>
                <c:pt idx="3285">
                  <c:v>1.1622337962908205</c:v>
                </c:pt>
                <c:pt idx="3286">
                  <c:v>1.1623958333293558</c:v>
                </c:pt>
                <c:pt idx="3287">
                  <c:v>1.1625694444446708</c:v>
                </c:pt>
                <c:pt idx="3288">
                  <c:v>1.1627314814759302</c:v>
                </c:pt>
                <c:pt idx="3289">
                  <c:v>1.1628935185144655</c:v>
                </c:pt>
                <c:pt idx="3290">
                  <c:v>1.1630555555530009</c:v>
                </c:pt>
                <c:pt idx="3291">
                  <c:v>1.1632291666610399</c:v>
                </c:pt>
                <c:pt idx="3292">
                  <c:v>1.1633796296300716</c:v>
                </c:pt>
                <c:pt idx="3293">
                  <c:v>1.163541666661331</c:v>
                </c:pt>
                <c:pt idx="3294">
                  <c:v>1.1637037036998663</c:v>
                </c:pt>
                <c:pt idx="3295">
                  <c:v>1.1638773148151813</c:v>
                </c:pt>
                <c:pt idx="3296">
                  <c:v>1.1640393518464407</c:v>
                </c:pt>
                <c:pt idx="3297">
                  <c:v>1.1641898148081964</c:v>
                </c:pt>
                <c:pt idx="3298">
                  <c:v>1.164340277777228</c:v>
                </c:pt>
                <c:pt idx="3299">
                  <c:v>1.1644907407389837</c:v>
                </c:pt>
                <c:pt idx="3300">
                  <c:v>1.1646064814776764</c:v>
                </c:pt>
                <c:pt idx="3301">
                  <c:v>1.1647453703699284</c:v>
                </c:pt>
                <c:pt idx="3302">
                  <c:v>1.1648958333316841</c:v>
                </c:pt>
                <c:pt idx="3303">
                  <c:v>1.1650347222166602</c:v>
                </c:pt>
                <c:pt idx="3304">
                  <c:v>1.1651736111089122</c:v>
                </c:pt>
                <c:pt idx="3305">
                  <c:v>1.1653124999938882</c:v>
                </c:pt>
                <c:pt idx="3306">
                  <c:v>1.1654513888861402</c:v>
                </c:pt>
                <c:pt idx="3307">
                  <c:v>1.1655902777711162</c:v>
                </c:pt>
                <c:pt idx="3308">
                  <c:v>1.1657291666633682</c:v>
                </c:pt>
                <c:pt idx="3309">
                  <c:v>1.1658912037019036</c:v>
                </c:pt>
                <c:pt idx="3310">
                  <c:v>1.1660185185173759</c:v>
                </c:pt>
                <c:pt idx="3311">
                  <c:v>1.1661689814791316</c:v>
                </c:pt>
                <c:pt idx="3312">
                  <c:v>1.1663078703641077</c:v>
                </c:pt>
                <c:pt idx="3313">
                  <c:v>1.1664467592563597</c:v>
                </c:pt>
                <c:pt idx="3314">
                  <c:v>1.1665972222181153</c:v>
                </c:pt>
                <c:pt idx="3315">
                  <c:v>1.1667361111103673</c:v>
                </c:pt>
                <c:pt idx="3316">
                  <c:v>1.1668634259258397</c:v>
                </c:pt>
                <c:pt idx="3317">
                  <c:v>1.1670254629570991</c:v>
                </c:pt>
                <c:pt idx="3318">
                  <c:v>1.1671527777725714</c:v>
                </c:pt>
                <c:pt idx="3319">
                  <c:v>1.1672916666648234</c:v>
                </c:pt>
                <c:pt idx="3320">
                  <c:v>1.1674421296265791</c:v>
                </c:pt>
                <c:pt idx="3321">
                  <c:v>1.1675810185188311</c:v>
                </c:pt>
                <c:pt idx="3322">
                  <c:v>1.1677199074038072</c:v>
                </c:pt>
                <c:pt idx="3323">
                  <c:v>1.1678703703655628</c:v>
                </c:pt>
                <c:pt idx="3324">
                  <c:v>1.1680092592578148</c:v>
                </c:pt>
                <c:pt idx="3325">
                  <c:v>1.1681597222195705</c:v>
                </c:pt>
                <c:pt idx="3326">
                  <c:v>1.1682986111045466</c:v>
                </c:pt>
                <c:pt idx="3327">
                  <c:v>1.1684374999967986</c:v>
                </c:pt>
                <c:pt idx="3328">
                  <c:v>1.1685879629585543</c:v>
                </c:pt>
                <c:pt idx="3329">
                  <c:v>1.1687152777740266</c:v>
                </c:pt>
                <c:pt idx="3330">
                  <c:v>1.1688541666662786</c:v>
                </c:pt>
                <c:pt idx="3331">
                  <c:v>1.1690046296280343</c:v>
                </c:pt>
                <c:pt idx="3332">
                  <c:v>1.16915509258979</c:v>
                </c:pt>
                <c:pt idx="3333">
                  <c:v>1.1693518518513883</c:v>
                </c:pt>
                <c:pt idx="3334">
                  <c:v>1.169502314813144</c:v>
                </c:pt>
                <c:pt idx="3335">
                  <c:v>1.1696643518516794</c:v>
                </c:pt>
                <c:pt idx="3336">
                  <c:v>1.1698263888829388</c:v>
                </c:pt>
                <c:pt idx="3337">
                  <c:v>1.1699999999982538</c:v>
                </c:pt>
                <c:pt idx="3338">
                  <c:v>1.1701504629600095</c:v>
                </c:pt>
                <c:pt idx="3339">
                  <c:v>1.1703240740680485</c:v>
                </c:pt>
                <c:pt idx="3340">
                  <c:v>1.1704976851833635</c:v>
                </c:pt>
                <c:pt idx="3341">
                  <c:v>1.1706481481451192</c:v>
                </c:pt>
                <c:pt idx="3342">
                  <c:v>1.1708217592531582</c:v>
                </c:pt>
                <c:pt idx="3343">
                  <c:v>1.1710185185147566</c:v>
                </c:pt>
                <c:pt idx="3344">
                  <c:v>1.1711805555532919</c:v>
                </c:pt>
                <c:pt idx="3345">
                  <c:v>1.1713310185150476</c:v>
                </c:pt>
                <c:pt idx="3346">
                  <c:v>1.171493055553583</c:v>
                </c:pt>
                <c:pt idx="3347">
                  <c:v>1.171631944438559</c:v>
                </c:pt>
                <c:pt idx="3348">
                  <c:v>1.1717939814770943</c:v>
                </c:pt>
                <c:pt idx="3349">
                  <c:v>1.1719328703693463</c:v>
                </c:pt>
                <c:pt idx="3350">
                  <c:v>1.172083333331102</c:v>
                </c:pt>
                <c:pt idx="3351">
                  <c:v>1.1722337962928577</c:v>
                </c:pt>
                <c:pt idx="3352">
                  <c:v>1.1723726851851097</c:v>
                </c:pt>
                <c:pt idx="3353">
                  <c:v>1.1725231481468654</c:v>
                </c:pt>
                <c:pt idx="3354">
                  <c:v>1.1726736111086211</c:v>
                </c:pt>
                <c:pt idx="3355">
                  <c:v>1.1728124999935972</c:v>
                </c:pt>
                <c:pt idx="3356">
                  <c:v>1.1729629629626288</c:v>
                </c:pt>
                <c:pt idx="3357">
                  <c:v>1.1731134259243845</c:v>
                </c:pt>
                <c:pt idx="3358">
                  <c:v>1.1732523148093605</c:v>
                </c:pt>
                <c:pt idx="3359">
                  <c:v>1.1734027777711162</c:v>
                </c:pt>
                <c:pt idx="3360">
                  <c:v>1.1735648148096516</c:v>
                </c:pt>
                <c:pt idx="3361">
                  <c:v>1.1737037037019036</c:v>
                </c:pt>
                <c:pt idx="3362">
                  <c:v>1.1738425925868796</c:v>
                </c:pt>
                <c:pt idx="3363">
                  <c:v>1.174004629625415</c:v>
                </c:pt>
                <c:pt idx="3364">
                  <c:v>1.1741550925871707</c:v>
                </c:pt>
                <c:pt idx="3365">
                  <c:v>1.1742939814794227</c:v>
                </c:pt>
                <c:pt idx="3366">
                  <c:v>1.174456018517958</c:v>
                </c:pt>
                <c:pt idx="3367">
                  <c:v>1.1746064814797137</c:v>
                </c:pt>
                <c:pt idx="3368">
                  <c:v>1.1773726851824904</c:v>
                </c:pt>
                <c:pt idx="3369">
                  <c:v>1.1776157407366554</c:v>
                </c:pt>
                <c:pt idx="3370">
                  <c:v>1.1778472222213168</c:v>
                </c:pt>
                <c:pt idx="3371">
                  <c:v>1.1780902777754818</c:v>
                </c:pt>
                <c:pt idx="3372">
                  <c:v>1.1783217592528672</c:v>
                </c:pt>
                <c:pt idx="3373">
                  <c:v>1.1785532407375285</c:v>
                </c:pt>
                <c:pt idx="3374">
                  <c:v>1.1787962962916936</c:v>
                </c:pt>
                <c:pt idx="3375">
                  <c:v>1.1790162036995753</c:v>
                </c:pt>
                <c:pt idx="3376">
                  <c:v>1.17927083333052</c:v>
                </c:pt>
                <c:pt idx="3377">
                  <c:v>1.1795023148151813</c:v>
                </c:pt>
                <c:pt idx="3378">
                  <c:v>1.1797337962925667</c:v>
                </c:pt>
                <c:pt idx="3379">
                  <c:v>1.1799768518467317</c:v>
                </c:pt>
                <c:pt idx="3380">
                  <c:v>1.1802199074008968</c:v>
                </c:pt>
                <c:pt idx="3381">
                  <c:v>1.1803819444394321</c:v>
                </c:pt>
                <c:pt idx="3382">
                  <c:v>1.1805555555547471</c:v>
                </c:pt>
                <c:pt idx="3383">
                  <c:v>1.1807291666627862</c:v>
                </c:pt>
                <c:pt idx="3384">
                  <c:v>1.1808912037013215</c:v>
                </c:pt>
                <c:pt idx="3385">
                  <c:v>1.1811805555553292</c:v>
                </c:pt>
                <c:pt idx="3386">
                  <c:v>1.1814236111094942</c:v>
                </c:pt>
                <c:pt idx="3387">
                  <c:v>1.1816666666636593</c:v>
                </c:pt>
                <c:pt idx="3388">
                  <c:v>1.1818634259252576</c:v>
                </c:pt>
                <c:pt idx="3389">
                  <c:v>1.18206018517958</c:v>
                </c:pt>
                <c:pt idx="3390">
                  <c:v>1.182268518517958</c:v>
                </c:pt>
                <c:pt idx="3391">
                  <c:v>1.182442129625997</c:v>
                </c:pt>
                <c:pt idx="3392">
                  <c:v>1.1826388888875954</c:v>
                </c:pt>
                <c:pt idx="3393">
                  <c:v>1.1828240740724141</c:v>
                </c:pt>
                <c:pt idx="3394">
                  <c:v>1.1830324074035161</c:v>
                </c:pt>
                <c:pt idx="3395">
                  <c:v>1.1832407407346182</c:v>
                </c:pt>
                <c:pt idx="3396">
                  <c:v>1.1834259259194368</c:v>
                </c:pt>
                <c:pt idx="3397">
                  <c:v>1.1836342592578148</c:v>
                </c:pt>
                <c:pt idx="3398">
                  <c:v>1.1838078703658539</c:v>
                </c:pt>
                <c:pt idx="3399">
                  <c:v>1.1839699074043892</c:v>
                </c:pt>
                <c:pt idx="3400">
                  <c:v>1.1841435185124283</c:v>
                </c:pt>
                <c:pt idx="3401">
                  <c:v>1.1843055555509636</c:v>
                </c:pt>
                <c:pt idx="3402">
                  <c:v>1.1844791666662786</c:v>
                </c:pt>
                <c:pt idx="3403">
                  <c:v>1.1846527777743177</c:v>
                </c:pt>
                <c:pt idx="3404">
                  <c:v>1.184814814812853</c:v>
                </c:pt>
                <c:pt idx="3405">
                  <c:v>1.184988425920892</c:v>
                </c:pt>
                <c:pt idx="3406">
                  <c:v>1.185162037036207</c:v>
                </c:pt>
                <c:pt idx="3407">
                  <c:v>1.1853587962905294</c:v>
                </c:pt>
                <c:pt idx="3408">
                  <c:v>1.1855208333290648</c:v>
                </c:pt>
                <c:pt idx="3409">
                  <c:v>1.1856944444443798</c:v>
                </c:pt>
                <c:pt idx="3410">
                  <c:v>1.1858680555524188</c:v>
                </c:pt>
                <c:pt idx="3411">
                  <c:v>1.1860532407372375</c:v>
                </c:pt>
                <c:pt idx="3412">
                  <c:v>1.1862268518452765</c:v>
                </c:pt>
                <c:pt idx="3413">
                  <c:v>1.1863773148143082</c:v>
                </c:pt>
                <c:pt idx="3414">
                  <c:v>1.1865393518455676</c:v>
                </c:pt>
                <c:pt idx="3415">
                  <c:v>1.1866898148145992</c:v>
                </c:pt>
                <c:pt idx="3416">
                  <c:v>1.1868402777763549</c:v>
                </c:pt>
                <c:pt idx="3417">
                  <c:v>1.1870023148148903</c:v>
                </c:pt>
                <c:pt idx="3418">
                  <c:v>1.1871643518461497</c:v>
                </c:pt>
                <c:pt idx="3419">
                  <c:v>1.187326388884685</c:v>
                </c:pt>
                <c:pt idx="3420">
                  <c:v>1.1875</c:v>
                </c:pt>
                <c:pt idx="3421">
                  <c:v>1.187673611108039</c:v>
                </c:pt>
                <c:pt idx="3422">
                  <c:v>1.1878240740697947</c:v>
                </c:pt>
                <c:pt idx="3423">
                  <c:v>1.1879861111083301</c:v>
                </c:pt>
                <c:pt idx="3424">
                  <c:v>1.1881597222163691</c:v>
                </c:pt>
                <c:pt idx="3425">
                  <c:v>1.1883333333316841</c:v>
                </c:pt>
                <c:pt idx="3426">
                  <c:v>1.1885069444397232</c:v>
                </c:pt>
                <c:pt idx="3427">
                  <c:v>1.1886689814782585</c:v>
                </c:pt>
                <c:pt idx="3428">
                  <c:v>1.1888425925862975</c:v>
                </c:pt>
                <c:pt idx="3429">
                  <c:v>1.1890162037016125</c:v>
                </c:pt>
                <c:pt idx="3430">
                  <c:v>1.1892013888864312</c:v>
                </c:pt>
                <c:pt idx="3431">
                  <c:v>1.1893865740712499</c:v>
                </c:pt>
                <c:pt idx="3432">
                  <c:v>1.189560185179289</c:v>
                </c:pt>
                <c:pt idx="3433">
                  <c:v>1.1897222222178243</c:v>
                </c:pt>
                <c:pt idx="3434">
                  <c:v>1.18987268517958</c:v>
                </c:pt>
                <c:pt idx="3435">
                  <c:v>1.1900347222181153</c:v>
                </c:pt>
                <c:pt idx="3436">
                  <c:v>1.1902083333334303</c:v>
                </c:pt>
                <c:pt idx="3437">
                  <c:v>1.1903819444414694</c:v>
                </c:pt>
                <c:pt idx="3438">
                  <c:v>1.1905671296262881</c:v>
                </c:pt>
                <c:pt idx="3439">
                  <c:v>1.1907407407343271</c:v>
                </c:pt>
                <c:pt idx="3440">
                  <c:v>1.1908912037033588</c:v>
                </c:pt>
                <c:pt idx="3441">
                  <c:v>1.1910532407346182</c:v>
                </c:pt>
                <c:pt idx="3442">
                  <c:v>1.1912268518499332</c:v>
                </c:pt>
                <c:pt idx="3443">
                  <c:v>1.1913888888884685</c:v>
                </c:pt>
                <c:pt idx="3444">
                  <c:v>1.1915509259197279</c:v>
                </c:pt>
                <c:pt idx="3445">
                  <c:v>1.1917129629582632</c:v>
                </c:pt>
                <c:pt idx="3446">
                  <c:v>1.1918634259200189</c:v>
                </c:pt>
                <c:pt idx="3447">
                  <c:v>1.1920601851816173</c:v>
                </c:pt>
                <c:pt idx="3448">
                  <c:v>1.192245370366436</c:v>
                </c:pt>
                <c:pt idx="3449">
                  <c:v>1.192453703697538</c:v>
                </c:pt>
                <c:pt idx="3450">
                  <c:v>1.1926504629591363</c:v>
                </c:pt>
                <c:pt idx="3451">
                  <c:v>1.1928587962902384</c:v>
                </c:pt>
                <c:pt idx="3452">
                  <c:v>1.1930787036981201</c:v>
                </c:pt>
                <c:pt idx="3453">
                  <c:v>1.1932638888829388</c:v>
                </c:pt>
                <c:pt idx="3454">
                  <c:v>1.1934374999982538</c:v>
                </c:pt>
                <c:pt idx="3455">
                  <c:v>1.1936458333293558</c:v>
                </c:pt>
                <c:pt idx="3456">
                  <c:v>1.1938310185141745</c:v>
                </c:pt>
                <c:pt idx="3457">
                  <c:v>1.1940162036989932</c:v>
                </c:pt>
                <c:pt idx="3458">
                  <c:v>1.1941898148143082</c:v>
                </c:pt>
                <c:pt idx="3459">
                  <c:v>1.1943865740686306</c:v>
                </c:pt>
                <c:pt idx="3460">
                  <c:v>1.1945833333302289</c:v>
                </c:pt>
                <c:pt idx="3461">
                  <c:v>1.1947800925918273</c:v>
                </c:pt>
                <c:pt idx="3462">
                  <c:v>1.1977314814794227</c:v>
                </c:pt>
                <c:pt idx="3463">
                  <c:v>1.197962962956808</c:v>
                </c:pt>
                <c:pt idx="3464">
                  <c:v>1.1981944444414694</c:v>
                </c:pt>
                <c:pt idx="3465">
                  <c:v>1.1984490740724141</c:v>
                </c:pt>
                <c:pt idx="3466">
                  <c:v>1.1986805555497995</c:v>
                </c:pt>
                <c:pt idx="3467">
                  <c:v>1.1989120370344608</c:v>
                </c:pt>
                <c:pt idx="3468">
                  <c:v>1.1991550925886258</c:v>
                </c:pt>
                <c:pt idx="3469">
                  <c:v>1.1993981481427909</c:v>
                </c:pt>
                <c:pt idx="3470">
                  <c:v>1.1996296296274522</c:v>
                </c:pt>
                <c:pt idx="3471">
                  <c:v>1.1998726851816173</c:v>
                </c:pt>
                <c:pt idx="3472">
                  <c:v>1.2001157407357823</c:v>
                </c:pt>
                <c:pt idx="3473">
                  <c:v>1.2003240740741603</c:v>
                </c:pt>
                <c:pt idx="3474">
                  <c:v>1.2004976851821993</c:v>
                </c:pt>
                <c:pt idx="3475">
                  <c:v>1.2006944444437977</c:v>
                </c:pt>
                <c:pt idx="3476">
                  <c:v>1.2008680555518367</c:v>
                </c:pt>
                <c:pt idx="3477">
                  <c:v>1.2010532407366554</c:v>
                </c:pt>
                <c:pt idx="3478">
                  <c:v>1.2012499999982538</c:v>
                </c:pt>
                <c:pt idx="3479">
                  <c:v>1.2014236111062928</c:v>
                </c:pt>
                <c:pt idx="3480">
                  <c:v>1.2016203703678912</c:v>
                </c:pt>
                <c:pt idx="3481">
                  <c:v>1.2017708333296468</c:v>
                </c:pt>
                <c:pt idx="3482">
                  <c:v>1.2019212962914025</c:v>
                </c:pt>
                <c:pt idx="3483">
                  <c:v>1.2020601851836545</c:v>
                </c:pt>
                <c:pt idx="3484">
                  <c:v>1.2022222222221899</c:v>
                </c:pt>
                <c:pt idx="3485">
                  <c:v>1.2023958333302289</c:v>
                </c:pt>
                <c:pt idx="3486">
                  <c:v>1.2025578703687643</c:v>
                </c:pt>
                <c:pt idx="3487">
                  <c:v>1.20270833333052</c:v>
                </c:pt>
                <c:pt idx="3488">
                  <c:v>1.2028587962922757</c:v>
                </c:pt>
                <c:pt idx="3489">
                  <c:v>1.203020833330811</c:v>
                </c:pt>
                <c:pt idx="3490">
                  <c:v>1.2031712962925667</c:v>
                </c:pt>
                <c:pt idx="3491">
                  <c:v>1.2033449074078817</c:v>
                </c:pt>
                <c:pt idx="3492">
                  <c:v>1.2034837962928577</c:v>
                </c:pt>
                <c:pt idx="3493">
                  <c:v>1.2036574074008968</c:v>
                </c:pt>
                <c:pt idx="3494">
                  <c:v>1.2038194444394321</c:v>
                </c:pt>
                <c:pt idx="3495">
                  <c:v>1.2039930555547471</c:v>
                </c:pt>
                <c:pt idx="3496">
                  <c:v>1.2041782407395658</c:v>
                </c:pt>
                <c:pt idx="3497">
                  <c:v>1.2043634259243845</c:v>
                </c:pt>
                <c:pt idx="3498">
                  <c:v>1.2045370370324235</c:v>
                </c:pt>
                <c:pt idx="3499">
                  <c:v>1.2047337962940219</c:v>
                </c:pt>
                <c:pt idx="3500">
                  <c:v>1.2049537037019036</c:v>
                </c:pt>
                <c:pt idx="3501">
                  <c:v>1.2051273148099426</c:v>
                </c:pt>
                <c:pt idx="3502">
                  <c:v>1.2053009259252576</c:v>
                </c:pt>
                <c:pt idx="3503">
                  <c:v>1.2054745370332967</c:v>
                </c:pt>
                <c:pt idx="3504">
                  <c:v>1.2056597222181153</c:v>
                </c:pt>
                <c:pt idx="3505">
                  <c:v>1.205844907402934</c:v>
                </c:pt>
                <c:pt idx="3506">
                  <c:v>1.206018518518249</c:v>
                </c:pt>
                <c:pt idx="3507">
                  <c:v>1.2061689814800047</c:v>
                </c:pt>
                <c:pt idx="3508">
                  <c:v>1.2063310185185401</c:v>
                </c:pt>
                <c:pt idx="3509">
                  <c:v>1.2065046296265791</c:v>
                </c:pt>
                <c:pt idx="3510">
                  <c:v>1.2066550925883348</c:v>
                </c:pt>
                <c:pt idx="3511">
                  <c:v>1.2068287037036498</c:v>
                </c:pt>
                <c:pt idx="3512">
                  <c:v>1.2070023148116888</c:v>
                </c:pt>
                <c:pt idx="3513">
                  <c:v>1.2071759259197279</c:v>
                </c:pt>
                <c:pt idx="3514">
                  <c:v>1.2073495370350429</c:v>
                </c:pt>
                <c:pt idx="3515">
                  <c:v>1.2075462962966412</c:v>
                </c:pt>
                <c:pt idx="3516">
                  <c:v>1.2077199074046803</c:v>
                </c:pt>
                <c:pt idx="3517">
                  <c:v>1.2079166666662786</c:v>
                </c:pt>
                <c:pt idx="3518">
                  <c:v>1.2080902777743177</c:v>
                </c:pt>
                <c:pt idx="3519">
                  <c:v>1.2082754629591363</c:v>
                </c:pt>
                <c:pt idx="3520">
                  <c:v>1.208460648143955</c:v>
                </c:pt>
                <c:pt idx="3521">
                  <c:v>1.2086574074055534</c:v>
                </c:pt>
                <c:pt idx="3522">
                  <c:v>1.2088310185135924</c:v>
                </c:pt>
                <c:pt idx="3523">
                  <c:v>1.2090162036984111</c:v>
                </c:pt>
                <c:pt idx="3524">
                  <c:v>1.2092361111062928</c:v>
                </c:pt>
                <c:pt idx="3525">
                  <c:v>1.2094444444446708</c:v>
                </c:pt>
                <c:pt idx="3526">
                  <c:v>1.2096180555527098</c:v>
                </c:pt>
                <c:pt idx="3527">
                  <c:v>1.2098032407375285</c:v>
                </c:pt>
                <c:pt idx="3528">
                  <c:v>1.2099884259223472</c:v>
                </c:pt>
                <c:pt idx="3529">
                  <c:v>1.2101504629608826</c:v>
                </c:pt>
                <c:pt idx="3530">
                  <c:v>1.2103356481457013</c:v>
                </c:pt>
                <c:pt idx="3531">
                  <c:v>1.2105092592537403</c:v>
                </c:pt>
                <c:pt idx="3532">
                  <c:v>1.210694444438559</c:v>
                </c:pt>
                <c:pt idx="3533">
                  <c:v>1.210868055553874</c:v>
                </c:pt>
                <c:pt idx="3534">
                  <c:v>1.211041666661913</c:v>
                </c:pt>
                <c:pt idx="3535">
                  <c:v>1.2111921296236687</c:v>
                </c:pt>
                <c:pt idx="3536">
                  <c:v>1.2113657407389837</c:v>
                </c:pt>
                <c:pt idx="3537">
                  <c:v>1.2115277777775191</c:v>
                </c:pt>
                <c:pt idx="3538">
                  <c:v>1.2116898148087785</c:v>
                </c:pt>
                <c:pt idx="3539">
                  <c:v>1.2118402777778101</c:v>
                </c:pt>
                <c:pt idx="3540">
                  <c:v>1.2120023148090695</c:v>
                </c:pt>
                <c:pt idx="3541">
                  <c:v>1.2121643518476048</c:v>
                </c:pt>
                <c:pt idx="3542">
                  <c:v>1.2123379629629198</c:v>
                </c:pt>
                <c:pt idx="3543">
                  <c:v>1.2125115740709589</c:v>
                </c:pt>
                <c:pt idx="3544">
                  <c:v>1.2126620370327146</c:v>
                </c:pt>
                <c:pt idx="3545">
                  <c:v>1.2128356481480296</c:v>
                </c:pt>
                <c:pt idx="3546">
                  <c:v>1.2130208333328483</c:v>
                </c:pt>
                <c:pt idx="3547">
                  <c:v>1.213206018517667</c:v>
                </c:pt>
                <c:pt idx="3548">
                  <c:v>1.2133912037024857</c:v>
                </c:pt>
                <c:pt idx="3549">
                  <c:v>1.2135763888873043</c:v>
                </c:pt>
                <c:pt idx="3550">
                  <c:v>1.2137499999953434</c:v>
                </c:pt>
                <c:pt idx="3551">
                  <c:v>1.2139351851801621</c:v>
                </c:pt>
                <c:pt idx="3552">
                  <c:v>1.2141319444417604</c:v>
                </c:pt>
                <c:pt idx="3553">
                  <c:v>1.2143287037033588</c:v>
                </c:pt>
                <c:pt idx="3554">
                  <c:v>1.2145023148113978</c:v>
                </c:pt>
                <c:pt idx="3555">
                  <c:v>1.2146990740729962</c:v>
                </c:pt>
                <c:pt idx="3556">
                  <c:v>1.2178240740686306</c:v>
                </c:pt>
                <c:pt idx="3557">
                  <c:v>1.2178240740686306</c:v>
                </c:pt>
                <c:pt idx="3558">
                  <c:v>1.2178240740686306</c:v>
                </c:pt>
                <c:pt idx="3559">
                  <c:v>1.2178240740686306</c:v>
                </c:pt>
                <c:pt idx="3560">
                  <c:v>1.2178240740686306</c:v>
                </c:pt>
                <c:pt idx="3561">
                  <c:v>1.2187615740695037</c:v>
                </c:pt>
                <c:pt idx="3562">
                  <c:v>1.218993055554165</c:v>
                </c:pt>
                <c:pt idx="3563">
                  <c:v>1.2192476851851097</c:v>
                </c:pt>
                <c:pt idx="3564">
                  <c:v>1.2194791666624951</c:v>
                </c:pt>
                <c:pt idx="3565">
                  <c:v>1.2197222222166602</c:v>
                </c:pt>
                <c:pt idx="3566">
                  <c:v>1.2199421296245418</c:v>
                </c:pt>
                <c:pt idx="3567">
                  <c:v>1.2201851851787069</c:v>
                </c:pt>
                <c:pt idx="3568">
                  <c:v>1.2265856481462833</c:v>
                </c:pt>
                <c:pt idx="3569">
                  <c:v>1.2274189814779675</c:v>
                </c:pt>
                <c:pt idx="3570">
                  <c:v>1.2282638888864312</c:v>
                </c:pt>
                <c:pt idx="3571">
                  <c:v>1.229108796294895</c:v>
                </c:pt>
                <c:pt idx="3572">
                  <c:v>1.2300462962957681</c:v>
                </c:pt>
                <c:pt idx="3573">
                  <c:v>1.2309374999967986</c:v>
                </c:pt>
                <c:pt idx="3574">
                  <c:v>1.232037037036207</c:v>
                </c:pt>
                <c:pt idx="3575">
                  <c:v>1.2334374999991269</c:v>
                </c:pt>
                <c:pt idx="3576">
                  <c:v>1.2347916666622041</c:v>
                </c:pt>
                <c:pt idx="3577">
                  <c:v>1.2356365740706678</c:v>
                </c:pt>
                <c:pt idx="3578">
                  <c:v>1.2362731481480296</c:v>
                </c:pt>
                <c:pt idx="3579">
                  <c:v>1.236886574071832</c:v>
                </c:pt>
                <c:pt idx="3580">
                  <c:v>1.2374768518493511</c:v>
                </c:pt>
                <c:pt idx="3581">
                  <c:v>1.2380787037036498</c:v>
                </c:pt>
                <c:pt idx="3582">
                  <c:v>1.2387847222198616</c:v>
                </c:pt>
                <c:pt idx="3583">
                  <c:v>1.239571759258979</c:v>
                </c:pt>
                <c:pt idx="3584">
                  <c:v>1.2402777777751908</c:v>
                </c:pt>
                <c:pt idx="3585">
                  <c:v>1.2409490740683395</c:v>
                </c:pt>
                <c:pt idx="3586">
                  <c:v>1.2415856481457013</c:v>
                </c:pt>
                <c:pt idx="3587">
                  <c:v>1.2421990740695037</c:v>
                </c:pt>
                <c:pt idx="3588">
                  <c:v>1.2430902777778101</c:v>
                </c:pt>
                <c:pt idx="3589">
                  <c:v>1.2439583333325572</c:v>
                </c:pt>
                <c:pt idx="3590">
                  <c:v>1.2449189814797137</c:v>
                </c:pt>
                <c:pt idx="3591">
                  <c:v>1.2457523148113978</c:v>
                </c:pt>
                <c:pt idx="3592">
                  <c:v>1.2488773148143082</c:v>
                </c:pt>
                <c:pt idx="3593">
                  <c:v>1.2490393518455676</c:v>
                </c:pt>
                <c:pt idx="3594">
                  <c:v>1.2491898148145992</c:v>
                </c:pt>
                <c:pt idx="3595">
                  <c:v>1.2493287036995753</c:v>
                </c:pt>
                <c:pt idx="3596">
                  <c:v>1.249479166661331</c:v>
                </c:pt>
                <c:pt idx="3597">
                  <c:v>1.2496296296230867</c:v>
                </c:pt>
                <c:pt idx="3598">
                  <c:v>1.249791666661622</c:v>
                </c:pt>
                <c:pt idx="3599">
                  <c:v>1.2499421296233777</c:v>
                </c:pt>
                <c:pt idx="3600">
                  <c:v>1.2500925925924093</c:v>
                </c:pt>
                <c:pt idx="3601">
                  <c:v>1.2502314814773854</c:v>
                </c:pt>
                <c:pt idx="3602">
                  <c:v>1.2503935185159207</c:v>
                </c:pt>
                <c:pt idx="3603">
                  <c:v>1.2505324074008968</c:v>
                </c:pt>
                <c:pt idx="3604">
                  <c:v>1.2506828703699284</c:v>
                </c:pt>
                <c:pt idx="3605">
                  <c:v>1.2508217592549045</c:v>
                </c:pt>
                <c:pt idx="3606">
                  <c:v>1.2509837962934398</c:v>
                </c:pt>
                <c:pt idx="3607">
                  <c:v>1.2511226851856918</c:v>
                </c:pt>
                <c:pt idx="3608">
                  <c:v>1.2512847222169512</c:v>
                </c:pt>
                <c:pt idx="3609">
                  <c:v>1.2514467592554865</c:v>
                </c:pt>
                <c:pt idx="3610">
                  <c:v>1.2516203703708015</c:v>
                </c:pt>
                <c:pt idx="3611">
                  <c:v>1.2517939814788406</c:v>
                </c:pt>
                <c:pt idx="3612">
                  <c:v>1.2519675925868796</c:v>
                </c:pt>
                <c:pt idx="3613">
                  <c:v>1.2521180555559113</c:v>
                </c:pt>
                <c:pt idx="3614">
                  <c:v>1.2522916666639503</c:v>
                </c:pt>
                <c:pt idx="3615">
                  <c:v>1.252476851848769</c:v>
                </c:pt>
                <c:pt idx="3616">
                  <c:v>1.2526388888873043</c:v>
                </c:pt>
                <c:pt idx="3617">
                  <c:v>1.2528124999953434</c:v>
                </c:pt>
                <c:pt idx="3618">
                  <c:v>1.2529745370338787</c:v>
                </c:pt>
                <c:pt idx="3619">
                  <c:v>1.2531365740724141</c:v>
                </c:pt>
                <c:pt idx="3620">
                  <c:v>1.2532870370341698</c:v>
                </c:pt>
                <c:pt idx="3621">
                  <c:v>1.2534374999959255</c:v>
                </c:pt>
                <c:pt idx="3622">
                  <c:v>1.2536111111112405</c:v>
                </c:pt>
                <c:pt idx="3623">
                  <c:v>1.2537731481424998</c:v>
                </c:pt>
                <c:pt idx="3624">
                  <c:v>1.2539351851810352</c:v>
                </c:pt>
                <c:pt idx="3625">
                  <c:v>1.2540856481427909</c:v>
                </c:pt>
                <c:pt idx="3626">
                  <c:v>1.2542361111045466</c:v>
                </c:pt>
                <c:pt idx="3627">
                  <c:v>1.2543865740735782</c:v>
                </c:pt>
                <c:pt idx="3628">
                  <c:v>1.2545601851816173</c:v>
                </c:pt>
                <c:pt idx="3629">
                  <c:v>1.254745370366436</c:v>
                </c:pt>
                <c:pt idx="3630">
                  <c:v>1.2549074074049713</c:v>
                </c:pt>
                <c:pt idx="3631">
                  <c:v>1.255057870366727</c:v>
                </c:pt>
                <c:pt idx="3632">
                  <c:v>1.2552083333284827</c:v>
                </c:pt>
                <c:pt idx="3633">
                  <c:v>1.2553819444437977</c:v>
                </c:pt>
                <c:pt idx="3634">
                  <c:v>1.2555439814750571</c:v>
                </c:pt>
                <c:pt idx="3635">
                  <c:v>1.2557175925903721</c:v>
                </c:pt>
                <c:pt idx="3636">
                  <c:v>1.2558680555521278</c:v>
                </c:pt>
                <c:pt idx="3637">
                  <c:v>1.2560185185138835</c:v>
                </c:pt>
                <c:pt idx="3638">
                  <c:v>1.2561921296291985</c:v>
                </c:pt>
                <c:pt idx="3639">
                  <c:v>1.2563657407372375</c:v>
                </c:pt>
                <c:pt idx="3640">
                  <c:v>1.2565277777757728</c:v>
                </c:pt>
                <c:pt idx="3641">
                  <c:v>1.2567129629605915</c:v>
                </c:pt>
                <c:pt idx="3642">
                  <c:v>1.2568865740686306</c:v>
                </c:pt>
                <c:pt idx="3643">
                  <c:v>1.2570717592534493</c:v>
                </c:pt>
                <c:pt idx="3644">
                  <c:v>1.2572800925918273</c:v>
                </c:pt>
                <c:pt idx="3645">
                  <c:v>1.2574884259229293</c:v>
                </c:pt>
                <c:pt idx="3646">
                  <c:v>1.257708333330811</c:v>
                </c:pt>
                <c:pt idx="3647">
                  <c:v>1.2579398148081964</c:v>
                </c:pt>
                <c:pt idx="3648">
                  <c:v>1.2581944444391411</c:v>
                </c:pt>
                <c:pt idx="3649">
                  <c:v>1.2584027777775191</c:v>
                </c:pt>
                <c:pt idx="3650">
                  <c:v>1.2585879629623378</c:v>
                </c:pt>
                <c:pt idx="3651">
                  <c:v>1.2588310185165028</c:v>
                </c:pt>
                <c:pt idx="3652">
                  <c:v>1.2590509259243845</c:v>
                </c:pt>
                <c:pt idx="3653">
                  <c:v>1.2592824074017699</c:v>
                </c:pt>
                <c:pt idx="3654">
                  <c:v>1.2622916666659876</c:v>
                </c:pt>
                <c:pt idx="3655">
                  <c:v>1.262523148143373</c:v>
                </c:pt>
                <c:pt idx="3656">
                  <c:v>1.262766203697538</c:v>
                </c:pt>
                <c:pt idx="3657">
                  <c:v>1.263009259258979</c:v>
                </c:pt>
                <c:pt idx="3658">
                  <c:v>1.2632407407363644</c:v>
                </c:pt>
                <c:pt idx="3659">
                  <c:v>1.2634953703673091</c:v>
                </c:pt>
                <c:pt idx="3660">
                  <c:v>1.2638194444443798</c:v>
                </c:pt>
                <c:pt idx="3661">
                  <c:v>1.2640972222216078</c:v>
                </c:pt>
                <c:pt idx="3662">
                  <c:v>1.2643749999988358</c:v>
                </c:pt>
                <c:pt idx="3663">
                  <c:v>1.2646412036992842</c:v>
                </c:pt>
                <c:pt idx="3664">
                  <c:v>1.2716550925906631</c:v>
                </c:pt>
                <c:pt idx="3665">
                  <c:v>1.2724999999991269</c:v>
                </c:pt>
                <c:pt idx="3666">
                  <c:v>1.2733796296233777</c:v>
                </c:pt>
                <c:pt idx="3667">
                  <c:v>1.2744097222166602</c:v>
                </c:pt>
                <c:pt idx="3668">
                  <c:v>1.2753240740712499</c:v>
                </c:pt>
                <c:pt idx="3669">
                  <c:v>1.2766319444417604</c:v>
                </c:pt>
                <c:pt idx="3670">
                  <c:v>1.2775347222195705</c:v>
                </c:pt>
                <c:pt idx="3671">
                  <c:v>1.278564814812853</c:v>
                </c:pt>
                <c:pt idx="3672">
                  <c:v>1.2794675925906631</c:v>
                </c:pt>
                <c:pt idx="3673">
                  <c:v>1.2809143518461497</c:v>
                </c:pt>
                <c:pt idx="3674">
                  <c:v>1.2818287037007394</c:v>
                </c:pt>
                <c:pt idx="3675">
                  <c:v>1.2828356481477385</c:v>
                </c:pt>
                <c:pt idx="3676">
                  <c:v>1.283692129625706</c:v>
                </c:pt>
                <c:pt idx="3677">
                  <c:v>1.2845486111109494</c:v>
                </c:pt>
                <c:pt idx="3678">
                  <c:v>1.2876041666604578</c:v>
                </c:pt>
                <c:pt idx="3679">
                  <c:v>1.2877777777757728</c:v>
                </c:pt>
                <c:pt idx="3680">
                  <c:v>1.2879513888838119</c:v>
                </c:pt>
                <c:pt idx="3681">
                  <c:v>1.2881134259223472</c:v>
                </c:pt>
                <c:pt idx="3682">
                  <c:v>1.2882986111071659</c:v>
                </c:pt>
                <c:pt idx="3683">
                  <c:v>1.2884953703687643</c:v>
                </c:pt>
                <c:pt idx="3684">
                  <c:v>1.288680555553583</c:v>
                </c:pt>
                <c:pt idx="3685">
                  <c:v>1.2888773148151813</c:v>
                </c:pt>
                <c:pt idx="3686">
                  <c:v>1.2890509259232203</c:v>
                </c:pt>
                <c:pt idx="3687">
                  <c:v>1.289201388884976</c:v>
                </c:pt>
                <c:pt idx="3688">
                  <c:v>1.2893634259235114</c:v>
                </c:pt>
                <c:pt idx="3689">
                  <c:v>1.2895023148084874</c:v>
                </c:pt>
                <c:pt idx="3690">
                  <c:v>1.2896759259238024</c:v>
                </c:pt>
                <c:pt idx="3691">
                  <c:v>1.2898726851854008</c:v>
                </c:pt>
                <c:pt idx="3692">
                  <c:v>1.2900462962934398</c:v>
                </c:pt>
                <c:pt idx="3693">
                  <c:v>1.2901967592551955</c:v>
                </c:pt>
                <c:pt idx="3694">
                  <c:v>1.2903356481474475</c:v>
                </c:pt>
                <c:pt idx="3695">
                  <c:v>1.2904976851787069</c:v>
                </c:pt>
                <c:pt idx="3696">
                  <c:v>1.2906597222172422</c:v>
                </c:pt>
                <c:pt idx="3697">
                  <c:v>1.2907986111094942</c:v>
                </c:pt>
                <c:pt idx="3698">
                  <c:v>1.2909490740712499</c:v>
                </c:pt>
                <c:pt idx="3699">
                  <c:v>1.2911458333328483</c:v>
                </c:pt>
                <c:pt idx="3700">
                  <c:v>1.2912847222178243</c:v>
                </c:pt>
                <c:pt idx="3701">
                  <c:v>1.2914814814794227</c:v>
                </c:pt>
                <c:pt idx="3702">
                  <c:v>1.291643518517958</c:v>
                </c:pt>
                <c:pt idx="3703">
                  <c:v>1.291817129625997</c:v>
                </c:pt>
                <c:pt idx="3704">
                  <c:v>1.2920023148108157</c:v>
                </c:pt>
                <c:pt idx="3705">
                  <c:v>1.2922106481419178</c:v>
                </c:pt>
                <c:pt idx="3706">
                  <c:v>1.2924189814802958</c:v>
                </c:pt>
                <c:pt idx="3707">
                  <c:v>1.2926157407346182</c:v>
                </c:pt>
                <c:pt idx="3708">
                  <c:v>1.2928240740729962</c:v>
                </c:pt>
                <c:pt idx="3709">
                  <c:v>1.2930208333273185</c:v>
                </c:pt>
                <c:pt idx="3710">
                  <c:v>1.2932407407352002</c:v>
                </c:pt>
                <c:pt idx="3711">
                  <c:v>1.2934606481430819</c:v>
                </c:pt>
                <c:pt idx="3712">
                  <c:v>1.2936574074046803</c:v>
                </c:pt>
                <c:pt idx="3713">
                  <c:v>1.293912037035625</c:v>
                </c:pt>
                <c:pt idx="3714">
                  <c:v>1.29415509258979</c:v>
                </c:pt>
                <c:pt idx="3715">
                  <c:v>1.294398148143955</c:v>
                </c:pt>
                <c:pt idx="3716">
                  <c:v>1.2945949074055534</c:v>
                </c:pt>
                <c:pt idx="3717">
                  <c:v>1.2947916666671517</c:v>
                </c:pt>
                <c:pt idx="3718">
                  <c:v>1.2950462962908205</c:v>
                </c:pt>
                <c:pt idx="3719">
                  <c:v>1.2952777777754818</c:v>
                </c:pt>
                <c:pt idx="3720">
                  <c:v>1.2955555555527098</c:v>
                </c:pt>
                <c:pt idx="3721">
                  <c:v>1.2958680555530009</c:v>
                </c:pt>
                <c:pt idx="3722">
                  <c:v>1.2961458333302289</c:v>
                </c:pt>
                <c:pt idx="3723">
                  <c:v>1.2964814814768033</c:v>
                </c:pt>
                <c:pt idx="3724">
                  <c:v>1.2967824074075907</c:v>
                </c:pt>
                <c:pt idx="3725">
                  <c:v>1.2970023148081964</c:v>
                </c:pt>
                <c:pt idx="3726">
                  <c:v>1.2972800925927004</c:v>
                </c:pt>
                <c:pt idx="3727">
                  <c:v>1.2975231481468654</c:v>
                </c:pt>
                <c:pt idx="3728">
                  <c:v>1.2978240740703768</c:v>
                </c:pt>
                <c:pt idx="3729">
                  <c:v>1.2981481481474475</c:v>
                </c:pt>
                <c:pt idx="3730">
                  <c:v>1.2985069444403052</c:v>
                </c:pt>
                <c:pt idx="3731">
                  <c:v>1.2988310185173759</c:v>
                </c:pt>
                <c:pt idx="3732">
                  <c:v>1.2991319444408873</c:v>
                </c:pt>
                <c:pt idx="3733">
                  <c:v>1.2993981481486117</c:v>
                </c:pt>
                <c:pt idx="3734">
                  <c:v>1.2996527777722804</c:v>
                </c:pt>
                <c:pt idx="3735">
                  <c:v>1.2999189814800047</c:v>
                </c:pt>
                <c:pt idx="3736">
                  <c:v>1.3001851851804531</c:v>
                </c:pt>
                <c:pt idx="3737">
                  <c:v>1.3004513888881775</c:v>
                </c:pt>
                <c:pt idx="3738">
                  <c:v>1.3007175925886258</c:v>
                </c:pt>
                <c:pt idx="3739">
                  <c:v>1.3009953703658539</c:v>
                </c:pt>
                <c:pt idx="3740">
                  <c:v>1.3012615740735782</c:v>
                </c:pt>
                <c:pt idx="3741">
                  <c:v>1.301516203697247</c:v>
                </c:pt>
                <c:pt idx="3742">
                  <c:v>1.301759259258688</c:v>
                </c:pt>
                <c:pt idx="3743">
                  <c:v>1.302002314812853</c:v>
                </c:pt>
                <c:pt idx="3744">
                  <c:v>1.302245370367018</c:v>
                </c:pt>
                <c:pt idx="3745">
                  <c:v>1.3024999999979627</c:v>
                </c:pt>
                <c:pt idx="3746">
                  <c:v>1.3027314814753481</c:v>
                </c:pt>
                <c:pt idx="3747">
                  <c:v>1.3029629629600095</c:v>
                </c:pt>
                <c:pt idx="3748">
                  <c:v>1.3062731481477385</c:v>
                </c:pt>
                <c:pt idx="3749">
                  <c:v>1.3064930555556202</c:v>
                </c:pt>
                <c:pt idx="3750">
                  <c:v>1.306712962956226</c:v>
                </c:pt>
                <c:pt idx="3751">
                  <c:v>1.306921296294604</c:v>
                </c:pt>
                <c:pt idx="3752">
                  <c:v>1.3071527777719893</c:v>
                </c:pt>
                <c:pt idx="3753">
                  <c:v>1.307407407402934</c:v>
                </c:pt>
                <c:pt idx="3754">
                  <c:v>1.3077199074032251</c:v>
                </c:pt>
                <c:pt idx="3755">
                  <c:v>1.3080092592572328</c:v>
                </c:pt>
                <c:pt idx="3756">
                  <c:v>1.3083333333270275</c:v>
                </c:pt>
                <c:pt idx="3757">
                  <c:v>1.3085879629579722</c:v>
                </c:pt>
                <c:pt idx="3758">
                  <c:v>1.3089120370350429</c:v>
                </c:pt>
                <c:pt idx="3759">
                  <c:v>1.3091319444429246</c:v>
                </c:pt>
                <c:pt idx="3760">
                  <c:v>1.3093402777740266</c:v>
                </c:pt>
                <c:pt idx="3761">
                  <c:v>1.3095138888893416</c:v>
                </c:pt>
                <c:pt idx="3762">
                  <c:v>1.3096874999973807</c:v>
                </c:pt>
                <c:pt idx="3763">
                  <c:v>1.3098611111054197</c:v>
                </c:pt>
                <c:pt idx="3764">
                  <c:v>1.310023148143955</c:v>
                </c:pt>
                <c:pt idx="3765">
                  <c:v>1.3102083333287737</c:v>
                </c:pt>
                <c:pt idx="3766">
                  <c:v>1.3103935185135924</c:v>
                </c:pt>
                <c:pt idx="3767">
                  <c:v>1.3105555555521278</c:v>
                </c:pt>
                <c:pt idx="3768">
                  <c:v>1.3107291666601668</c:v>
                </c:pt>
                <c:pt idx="3769">
                  <c:v>1.3109259259217652</c:v>
                </c:pt>
                <c:pt idx="3770">
                  <c:v>1.3111458333296468</c:v>
                </c:pt>
                <c:pt idx="3771">
                  <c:v>1.3113541666607489</c:v>
                </c:pt>
                <c:pt idx="3772">
                  <c:v>1.3115393518455676</c:v>
                </c:pt>
                <c:pt idx="3773">
                  <c:v>1.3117361111071659</c:v>
                </c:pt>
                <c:pt idx="3774">
                  <c:v>1.311944444438268</c:v>
                </c:pt>
                <c:pt idx="3775">
                  <c:v>1.312152777776646</c:v>
                </c:pt>
                <c:pt idx="3776">
                  <c:v>1.3123379629614647</c:v>
                </c:pt>
                <c:pt idx="3777">
                  <c:v>1.3125810185156297</c:v>
                </c:pt>
                <c:pt idx="3778">
                  <c:v>1.3129166666622041</c:v>
                </c:pt>
                <c:pt idx="3779">
                  <c:v>1.3131944444394321</c:v>
                </c:pt>
                <c:pt idx="3780">
                  <c:v>1.3134953703702195</c:v>
                </c:pt>
                <c:pt idx="3781">
                  <c:v>1.3137962962937308</c:v>
                </c:pt>
                <c:pt idx="3782">
                  <c:v>1.3140972222172422</c:v>
                </c:pt>
                <c:pt idx="3783">
                  <c:v>1.3143518518481869</c:v>
                </c:pt>
                <c:pt idx="3784">
                  <c:v>1.314594907402352</c:v>
                </c:pt>
                <c:pt idx="3785">
                  <c:v>1.3148495370332967</c:v>
                </c:pt>
                <c:pt idx="3786">
                  <c:v>1.3151273148105247</c:v>
                </c:pt>
                <c:pt idx="3787">
                  <c:v>1.3153703703646897</c:v>
                </c:pt>
                <c:pt idx="3788">
                  <c:v>1.3156365740724141</c:v>
                </c:pt>
                <c:pt idx="3789">
                  <c:v>1.3158449074035161</c:v>
                </c:pt>
                <c:pt idx="3790">
                  <c:v>1.3160995370344608</c:v>
                </c:pt>
                <c:pt idx="3791">
                  <c:v>1.3163310185118462</c:v>
                </c:pt>
                <c:pt idx="3792">
                  <c:v>1.3165740740732872</c:v>
                </c:pt>
                <c:pt idx="3793">
                  <c:v>1.3167592592581059</c:v>
                </c:pt>
                <c:pt idx="3794">
                  <c:v>1.3169791666659876</c:v>
                </c:pt>
                <c:pt idx="3795">
                  <c:v>1.3171990740738693</c:v>
                </c:pt>
                <c:pt idx="3796">
                  <c:v>1.3174305555512547</c:v>
                </c:pt>
                <c:pt idx="3797">
                  <c:v>1.317696759258979</c:v>
                </c:pt>
                <c:pt idx="3798">
                  <c:v>1.3179629629594274</c:v>
                </c:pt>
                <c:pt idx="3799">
                  <c:v>1.3182291666671517</c:v>
                </c:pt>
                <c:pt idx="3800">
                  <c:v>1.3184837962908205</c:v>
                </c:pt>
                <c:pt idx="3801">
                  <c:v>1.3187731481448282</c:v>
                </c:pt>
                <c:pt idx="3802">
                  <c:v>1.3190277777757728</c:v>
                </c:pt>
                <c:pt idx="3803">
                  <c:v>1.3192592592531582</c:v>
                </c:pt>
                <c:pt idx="3804">
                  <c:v>1.3194791666610399</c:v>
                </c:pt>
                <c:pt idx="3805">
                  <c:v>1.3197106481457013</c:v>
                </c:pt>
                <c:pt idx="3806">
                  <c:v>1.3199421296230867</c:v>
                </c:pt>
                <c:pt idx="3807">
                  <c:v>1.320173611107748</c:v>
                </c:pt>
                <c:pt idx="3808">
                  <c:v>1.3204050925924093</c:v>
                </c:pt>
                <c:pt idx="3809">
                  <c:v>1.3206365740697947</c:v>
                </c:pt>
                <c:pt idx="3810">
                  <c:v>1.3208680555544561</c:v>
                </c:pt>
                <c:pt idx="3811">
                  <c:v>1.3211111111086211</c:v>
                </c:pt>
                <c:pt idx="3812">
                  <c:v>1.3213078703702195</c:v>
                </c:pt>
                <c:pt idx="3813">
                  <c:v>1.3215277777781012</c:v>
                </c:pt>
                <c:pt idx="3814">
                  <c:v>1.3217476851787069</c:v>
                </c:pt>
                <c:pt idx="3815">
                  <c:v>1.3219675925865886</c:v>
                </c:pt>
                <c:pt idx="3816">
                  <c:v>1.3221874999944703</c:v>
                </c:pt>
                <c:pt idx="3817">
                  <c:v>1.3224305555559113</c:v>
                </c:pt>
                <c:pt idx="3818">
                  <c:v>1.32268518517958</c:v>
                </c:pt>
                <c:pt idx="3819">
                  <c:v>1.3228819444411783</c:v>
                </c:pt>
                <c:pt idx="3820">
                  <c:v>1.32310185184906</c:v>
                </c:pt>
                <c:pt idx="3821">
                  <c:v>1.3233449074032251</c:v>
                </c:pt>
                <c:pt idx="3822">
                  <c:v>1.3235879629573901</c:v>
                </c:pt>
                <c:pt idx="3823">
                  <c:v>1.3238078703652718</c:v>
                </c:pt>
                <c:pt idx="3824">
                  <c:v>1.3240277777731535</c:v>
                </c:pt>
                <c:pt idx="3825">
                  <c:v>1.3242476851810352</c:v>
                </c:pt>
                <c:pt idx="3826">
                  <c:v>1.3244560185121372</c:v>
                </c:pt>
                <c:pt idx="3827">
                  <c:v>1.3246990740735782</c:v>
                </c:pt>
                <c:pt idx="3828">
                  <c:v>1.324953703697247</c:v>
                </c:pt>
                <c:pt idx="3829">
                  <c:v>1.325196759258688</c:v>
                </c:pt>
                <c:pt idx="3830">
                  <c:v>1.3254282407360733</c:v>
                </c:pt>
                <c:pt idx="3831">
                  <c:v>1.325682870367018</c:v>
                </c:pt>
                <c:pt idx="3832">
                  <c:v>1.3259027777748997</c:v>
                </c:pt>
                <c:pt idx="3833">
                  <c:v>1.3261458333290648</c:v>
                </c:pt>
                <c:pt idx="3834">
                  <c:v>1.3263888888832298</c:v>
                </c:pt>
                <c:pt idx="3835">
                  <c:v>1.3266435185141745</c:v>
                </c:pt>
                <c:pt idx="3836">
                  <c:v>1.3268865740683395</c:v>
                </c:pt>
                <c:pt idx="3837">
                  <c:v>1.3271296296297805</c:v>
                </c:pt>
                <c:pt idx="3838">
                  <c:v>1.3273263888841029</c:v>
                </c:pt>
                <c:pt idx="3839">
                  <c:v>1.3275347222224809</c:v>
                </c:pt>
                <c:pt idx="3840">
                  <c:v>1.32770833333052</c:v>
                </c:pt>
                <c:pt idx="3841">
                  <c:v>1.3278935185153387</c:v>
                </c:pt>
                <c:pt idx="3842">
                  <c:v>1.330740740741021</c:v>
                </c:pt>
                <c:pt idx="3843">
                  <c:v>1.3309722222184064</c:v>
                </c:pt>
                <c:pt idx="3844">
                  <c:v>1.3311921296262881</c:v>
                </c:pt>
                <c:pt idx="3845">
                  <c:v>1.3314930555497995</c:v>
                </c:pt>
                <c:pt idx="3846">
                  <c:v>1.3318171296268702</c:v>
                </c:pt>
                <c:pt idx="3847">
                  <c:v>1.3321180555503815</c:v>
                </c:pt>
                <c:pt idx="3848">
                  <c:v>1.3324537036969559</c:v>
                </c:pt>
                <c:pt idx="3849">
                  <c:v>1.33280092592031</c:v>
                </c:pt>
                <c:pt idx="3850">
                  <c:v>1.3331365740741603</c:v>
                </c:pt>
                <c:pt idx="3851">
                  <c:v>1.3333796296283253</c:v>
                </c:pt>
                <c:pt idx="3852">
                  <c:v>1.3335532407363644</c:v>
                </c:pt>
                <c:pt idx="3853">
                  <c:v>1.3337384259211831</c:v>
                </c:pt>
                <c:pt idx="3854">
                  <c:v>1.3339120370364981</c:v>
                </c:pt>
                <c:pt idx="3855">
                  <c:v>1.3340856481445371</c:v>
                </c:pt>
                <c:pt idx="3856">
                  <c:v>1.3342592592525762</c:v>
                </c:pt>
                <c:pt idx="3857">
                  <c:v>1.3344444444446708</c:v>
                </c:pt>
                <c:pt idx="3858">
                  <c:v>1.3346180555527098</c:v>
                </c:pt>
                <c:pt idx="3859">
                  <c:v>1.3348032407375285</c:v>
                </c:pt>
                <c:pt idx="3860">
                  <c:v>1.3349537036992842</c:v>
                </c:pt>
                <c:pt idx="3861">
                  <c:v>1.3351273148145992</c:v>
                </c:pt>
                <c:pt idx="3862">
                  <c:v>1.3353009259226383</c:v>
                </c:pt>
                <c:pt idx="3863">
                  <c:v>1.335486111107457</c:v>
                </c:pt>
                <c:pt idx="3864">
                  <c:v>1.3356712962922757</c:v>
                </c:pt>
                <c:pt idx="3865">
                  <c:v>1.3358449074075907</c:v>
                </c:pt>
                <c:pt idx="3866">
                  <c:v>1.336041666661913</c:v>
                </c:pt>
                <c:pt idx="3867">
                  <c:v>1.3362037037004484</c:v>
                </c:pt>
                <c:pt idx="3868">
                  <c:v>1.3363773148084874</c:v>
                </c:pt>
                <c:pt idx="3869">
                  <c:v>1.3365740740700858</c:v>
                </c:pt>
                <c:pt idx="3870">
                  <c:v>1.3367361111086211</c:v>
                </c:pt>
                <c:pt idx="3871">
                  <c:v>1.3369212962934398</c:v>
                </c:pt>
                <c:pt idx="3872">
                  <c:v>1.3370949074014788</c:v>
                </c:pt>
                <c:pt idx="3873">
                  <c:v>1.3372685185167938</c:v>
                </c:pt>
                <c:pt idx="3874">
                  <c:v>1.3374421296248329</c:v>
                </c:pt>
                <c:pt idx="3875">
                  <c:v>1.3376504629632109</c:v>
                </c:pt>
                <c:pt idx="3876">
                  <c:v>1.3378356481480296</c:v>
                </c:pt>
                <c:pt idx="3877">
                  <c:v>1.3380208333328483</c:v>
                </c:pt>
                <c:pt idx="3878">
                  <c:v>1.3382175925871707</c:v>
                </c:pt>
                <c:pt idx="3879">
                  <c:v>1.338414351848769</c:v>
                </c:pt>
                <c:pt idx="3880">
                  <c:v>1.3386458333334303</c:v>
                </c:pt>
                <c:pt idx="3881">
                  <c:v>1.3388657407340361</c:v>
                </c:pt>
                <c:pt idx="3882">
                  <c:v>1.3390740740724141</c:v>
                </c:pt>
                <c:pt idx="3883">
                  <c:v>1.3392476851804531</c:v>
                </c:pt>
                <c:pt idx="3884">
                  <c:v>1.3393981481422088</c:v>
                </c:pt>
                <c:pt idx="3885">
                  <c:v>1.3395949074038072</c:v>
                </c:pt>
                <c:pt idx="3886">
                  <c:v>1.3397916666654055</c:v>
                </c:pt>
                <c:pt idx="3887">
                  <c:v>1.3399884259197279</c:v>
                </c:pt>
                <c:pt idx="3888">
                  <c:v>1.3401736111045466</c:v>
                </c:pt>
                <c:pt idx="3889">
                  <c:v>1.3403819444429246</c:v>
                </c:pt>
                <c:pt idx="3890">
                  <c:v>1.3405671296277433</c:v>
                </c:pt>
                <c:pt idx="3891">
                  <c:v>1.3407638888893416</c:v>
                </c:pt>
                <c:pt idx="3892">
                  <c:v>1.3409722222204437</c:v>
                </c:pt>
                <c:pt idx="3893">
                  <c:v>1.3411574074052623</c:v>
                </c:pt>
                <c:pt idx="3894">
                  <c:v>1.3413657407363644</c:v>
                </c:pt>
                <c:pt idx="3895">
                  <c:v>1.3415509259211831</c:v>
                </c:pt>
                <c:pt idx="3896">
                  <c:v>1.3417476851827814</c:v>
                </c:pt>
                <c:pt idx="3897">
                  <c:v>1.3419444444443798</c:v>
                </c:pt>
                <c:pt idx="3898">
                  <c:v>1.3421527777754818</c:v>
                </c:pt>
                <c:pt idx="3899">
                  <c:v>1.3423495370370802</c:v>
                </c:pt>
                <c:pt idx="3900">
                  <c:v>1.3425462962914025</c:v>
                </c:pt>
                <c:pt idx="3901">
                  <c:v>1.3427314814762212</c:v>
                </c:pt>
                <c:pt idx="3902">
                  <c:v>1.3429629629608826</c:v>
                </c:pt>
                <c:pt idx="3903">
                  <c:v>1.3431597222224809</c:v>
                </c:pt>
                <c:pt idx="3904">
                  <c:v>1.343368055553583</c:v>
                </c:pt>
                <c:pt idx="3905">
                  <c:v>1.343576388884685</c:v>
                </c:pt>
                <c:pt idx="3906">
                  <c:v>1.3437962962925667</c:v>
                </c:pt>
                <c:pt idx="3907">
                  <c:v>1.343993055554165</c:v>
                </c:pt>
                <c:pt idx="3908">
                  <c:v>1.3441898148084874</c:v>
                </c:pt>
                <c:pt idx="3909">
                  <c:v>1.3443865740700858</c:v>
                </c:pt>
                <c:pt idx="3910">
                  <c:v>1.3445949074011878</c:v>
                </c:pt>
                <c:pt idx="3911">
                  <c:v>1.3448148148090695</c:v>
                </c:pt>
                <c:pt idx="3912">
                  <c:v>1.3450578703705105</c:v>
                </c:pt>
                <c:pt idx="3913">
                  <c:v>1.3452314814785495</c:v>
                </c:pt>
                <c:pt idx="3914">
                  <c:v>1.3454166666633682</c:v>
                </c:pt>
                <c:pt idx="3915">
                  <c:v>1.3456134259249666</c:v>
                </c:pt>
                <c:pt idx="3916">
                  <c:v>1.345810185179289</c:v>
                </c:pt>
                <c:pt idx="3917">
                  <c:v>1.3459953703641077</c:v>
                </c:pt>
                <c:pt idx="3918">
                  <c:v>1.3461689814794227</c:v>
                </c:pt>
                <c:pt idx="3919">
                  <c:v>1.3463541666642413</c:v>
                </c:pt>
                <c:pt idx="3920">
                  <c:v>1.3465509259258397</c:v>
                </c:pt>
                <c:pt idx="3921">
                  <c:v>1.3467361111106584</c:v>
                </c:pt>
                <c:pt idx="3922">
                  <c:v>1.3469097222186974</c:v>
                </c:pt>
                <c:pt idx="3923">
                  <c:v>1.3471064814802958</c:v>
                </c:pt>
                <c:pt idx="3924">
                  <c:v>1.3472916666651145</c:v>
                </c:pt>
                <c:pt idx="3925">
                  <c:v>1.3474884259194368</c:v>
                </c:pt>
                <c:pt idx="3926">
                  <c:v>1.3476967592578148</c:v>
                </c:pt>
                <c:pt idx="3927">
                  <c:v>1.3478935185121372</c:v>
                </c:pt>
                <c:pt idx="3928">
                  <c:v>1.3480902777737356</c:v>
                </c:pt>
                <c:pt idx="3929">
                  <c:v>1.3483101851816173</c:v>
                </c:pt>
                <c:pt idx="3930">
                  <c:v>1.348530092589499</c:v>
                </c:pt>
                <c:pt idx="3931">
                  <c:v>1.348738425920601</c:v>
                </c:pt>
                <c:pt idx="3932">
                  <c:v>1.348946759258979</c:v>
                </c:pt>
                <c:pt idx="3933">
                  <c:v>1.3491782407363644</c:v>
                </c:pt>
                <c:pt idx="3934">
                  <c:v>1.3493749999979627</c:v>
                </c:pt>
                <c:pt idx="3935">
                  <c:v>1.3495717592595611</c:v>
                </c:pt>
                <c:pt idx="3936">
                  <c:v>1.3524999999935972</c:v>
                </c:pt>
                <c:pt idx="3937">
                  <c:v>1.3527083333319752</c:v>
                </c:pt>
                <c:pt idx="3938">
                  <c:v>1.3529282407398568</c:v>
                </c:pt>
                <c:pt idx="3939">
                  <c:v>1.3531481481477385</c:v>
                </c:pt>
                <c:pt idx="3940">
                  <c:v>1.3533680555556202</c:v>
                </c:pt>
                <c:pt idx="3941">
                  <c:v>1.3535995370330056</c:v>
                </c:pt>
                <c:pt idx="3942">
                  <c:v>1.3539120370332967</c:v>
                </c:pt>
                <c:pt idx="3943">
                  <c:v>1.3541898148105247</c:v>
                </c:pt>
                <c:pt idx="3944">
                  <c:v>1.354421296295186</c:v>
                </c:pt>
                <c:pt idx="3945">
                  <c:v>1.3546527777725714</c:v>
                </c:pt>
                <c:pt idx="3946">
                  <c:v>1.3549421296265791</c:v>
                </c:pt>
                <c:pt idx="3947">
                  <c:v>1.3683796296245418</c:v>
                </c:pt>
                <c:pt idx="3948">
                  <c:v>1.369247685179289</c:v>
                </c:pt>
                <c:pt idx="3949">
                  <c:v>1.3701851851801621</c:v>
                </c:pt>
                <c:pt idx="3950">
                  <c:v>1.3711689814808778</c:v>
                </c:pt>
                <c:pt idx="3951">
                  <c:v>1.3726041666668607</c:v>
                </c:pt>
                <c:pt idx="3952">
                  <c:v>1.3734722222216078</c:v>
                </c:pt>
                <c:pt idx="3953">
                  <c:v>1.3743055555532919</c:v>
                </c:pt>
                <c:pt idx="3954">
                  <c:v>1.3754861111083301</c:v>
                </c:pt>
                <c:pt idx="3955">
                  <c:v>1.3761921296245418</c:v>
                </c:pt>
                <c:pt idx="3956">
                  <c:v>1.3769907407404389</c:v>
                </c:pt>
                <c:pt idx="3957">
                  <c:v>1.3781018518493511</c:v>
                </c:pt>
                <c:pt idx="3958">
                  <c:v>1.3788310185118462</c:v>
                </c:pt>
                <c:pt idx="3959">
                  <c:v>1.3802199074052623</c:v>
                </c:pt>
                <c:pt idx="3960">
                  <c:v>1.3810763888832298</c:v>
                </c:pt>
                <c:pt idx="3961">
                  <c:v>1.3817824074067175</c:v>
                </c:pt>
                <c:pt idx="3962">
                  <c:v>1.3827662037001573</c:v>
                </c:pt>
                <c:pt idx="3963">
                  <c:v>1.3834837962931488</c:v>
                </c:pt>
                <c:pt idx="3964">
                  <c:v>1.3842013888861402</c:v>
                </c:pt>
                <c:pt idx="3965">
                  <c:v>1.3849999999947613</c:v>
                </c:pt>
                <c:pt idx="3966">
                  <c:v>1.3860300925880438</c:v>
                </c:pt>
                <c:pt idx="3967">
                  <c:v>1.3867245370347518</c:v>
                </c:pt>
                <c:pt idx="3968">
                  <c:v>1.3874305555509636</c:v>
                </c:pt>
                <c:pt idx="3969">
                  <c:v>1.3881597222207347</c:v>
                </c:pt>
                <c:pt idx="3970">
                  <c:v>1.3891898148140172</c:v>
                </c:pt>
                <c:pt idx="3971">
                  <c:v>1.3898958333302289</c:v>
                </c:pt>
                <c:pt idx="3972">
                  <c:v>1.3911226851851097</c:v>
                </c:pt>
                <c:pt idx="3973">
                  <c:v>1.3918287037013215</c:v>
                </c:pt>
                <c:pt idx="3974">
                  <c:v>1.3938194444417604</c:v>
                </c:pt>
                <c:pt idx="3975">
                  <c:v>1.3939930555497995</c:v>
                </c:pt>
                <c:pt idx="3976">
                  <c:v>1.3941435185188311</c:v>
                </c:pt>
                <c:pt idx="3977">
                  <c:v>1.3943171296268702</c:v>
                </c:pt>
                <c:pt idx="3978">
                  <c:v>1.3944791666654055</c:v>
                </c:pt>
                <c:pt idx="3979">
                  <c:v>1.3946759259197279</c:v>
                </c:pt>
                <c:pt idx="3980">
                  <c:v>1.3948842592581059</c:v>
                </c:pt>
                <c:pt idx="3981">
                  <c:v>1.3950810185124283</c:v>
                </c:pt>
                <c:pt idx="3982">
                  <c:v>1.395266203697247</c:v>
                </c:pt>
                <c:pt idx="3983">
                  <c:v>1.395439814812562</c:v>
                </c:pt>
                <c:pt idx="3984">
                  <c:v>1.3956018518510973</c:v>
                </c:pt>
                <c:pt idx="3985">
                  <c:v>1.3957754629591363</c:v>
                </c:pt>
                <c:pt idx="3986">
                  <c:v>1.3959374999976717</c:v>
                </c:pt>
                <c:pt idx="3987">
                  <c:v>1.3961111111057107</c:v>
                </c:pt>
                <c:pt idx="3988">
                  <c:v>1.3963078703673091</c:v>
                </c:pt>
                <c:pt idx="3989">
                  <c:v>1.3964930555521278</c:v>
                </c:pt>
                <c:pt idx="3990">
                  <c:v>1.3966898148137261</c:v>
                </c:pt>
                <c:pt idx="3991">
                  <c:v>1.3968749999985448</c:v>
                </c:pt>
                <c:pt idx="3992">
                  <c:v>1.3970833333296468</c:v>
                </c:pt>
                <c:pt idx="3993">
                  <c:v>1.3973148148143082</c:v>
                </c:pt>
                <c:pt idx="3994">
                  <c:v>1.3975347222221899</c:v>
                </c:pt>
                <c:pt idx="3995">
                  <c:v>1.3977546296300716</c:v>
                </c:pt>
                <c:pt idx="3996">
                  <c:v>1.3979745370306773</c:v>
                </c:pt>
                <c:pt idx="3997">
                  <c:v>1.3982060185153387</c:v>
                </c:pt>
                <c:pt idx="3998">
                  <c:v>1.3984490740695037</c:v>
                </c:pt>
                <c:pt idx="3999">
                  <c:v>1.398680555554165</c:v>
                </c:pt>
                <c:pt idx="4000">
                  <c:v>1.3988888888852671</c:v>
                </c:pt>
                <c:pt idx="4001">
                  <c:v>1.3991087962931488</c:v>
                </c:pt>
                <c:pt idx="4002">
                  <c:v>1.3993055555547471</c:v>
                </c:pt>
                <c:pt idx="4003">
                  <c:v>1.3995486111089122</c:v>
                </c:pt>
                <c:pt idx="4004">
                  <c:v>1.3997453703705105</c:v>
                </c:pt>
                <c:pt idx="4005">
                  <c:v>1.3999768518478959</c:v>
                </c:pt>
                <c:pt idx="4006">
                  <c:v>1.4002083333325572</c:v>
                </c:pt>
                <c:pt idx="4007">
                  <c:v>1.4003819444405963</c:v>
                </c:pt>
                <c:pt idx="4008">
                  <c:v>1.4005787037021946</c:v>
                </c:pt>
                <c:pt idx="4009">
                  <c:v>1.4007986111100763</c:v>
                </c:pt>
                <c:pt idx="4010">
                  <c:v>1.4010069444411783</c:v>
                </c:pt>
                <c:pt idx="4011">
                  <c:v>1.4012152777722804</c:v>
                </c:pt>
                <c:pt idx="4012">
                  <c:v>1.4014120370338787</c:v>
                </c:pt>
                <c:pt idx="4013">
                  <c:v>1.4016319444417604</c:v>
                </c:pt>
                <c:pt idx="4014">
                  <c:v>1.4018518518496421</c:v>
                </c:pt>
                <c:pt idx="4015">
                  <c:v>1.4020486111112405</c:v>
                </c:pt>
                <c:pt idx="4016">
                  <c:v>1.4022453703655628</c:v>
                </c:pt>
                <c:pt idx="4017">
                  <c:v>1.4024768518502242</c:v>
                </c:pt>
                <c:pt idx="4018">
                  <c:v>1.4026967592581059</c:v>
                </c:pt>
                <c:pt idx="4019">
                  <c:v>1.4029513888890506</c:v>
                </c:pt>
                <c:pt idx="4020">
                  <c:v>1.403182870366436</c:v>
                </c:pt>
                <c:pt idx="4021">
                  <c:v>1.4034143518510973</c:v>
                </c:pt>
                <c:pt idx="4022">
                  <c:v>1.403634259258979</c:v>
                </c:pt>
                <c:pt idx="4023">
                  <c:v>1.4038657407363644</c:v>
                </c:pt>
                <c:pt idx="4024">
                  <c:v>1.4040740740674664</c:v>
                </c:pt>
                <c:pt idx="4025">
                  <c:v>1.4043055555521278</c:v>
                </c:pt>
                <c:pt idx="4026">
                  <c:v>1.4045023148137261</c:v>
                </c:pt>
                <c:pt idx="4027">
                  <c:v>1.4047453703678912</c:v>
                </c:pt>
                <c:pt idx="4028">
                  <c:v>1.4049652777757728</c:v>
                </c:pt>
                <c:pt idx="4029">
                  <c:v>1.4051736111068749</c:v>
                </c:pt>
                <c:pt idx="4030">
                  <c:v>1.4084374999947613</c:v>
                </c:pt>
                <c:pt idx="4031">
                  <c:v>1.4086458333331393</c:v>
                </c:pt>
                <c:pt idx="4032">
                  <c:v>1.4088425925874617</c:v>
                </c:pt>
                <c:pt idx="4033">
                  <c:v>1.4090509259258397</c:v>
                </c:pt>
                <c:pt idx="4034">
                  <c:v>1.4092592592569417</c:v>
                </c:pt>
                <c:pt idx="4035">
                  <c:v>1.4094675925880438</c:v>
                </c:pt>
                <c:pt idx="4036">
                  <c:v>1.4096759259264218</c:v>
                </c:pt>
                <c:pt idx="4037">
                  <c:v>1.4098958333270275</c:v>
                </c:pt>
                <c:pt idx="4038">
                  <c:v>1.4101157407349092</c:v>
                </c:pt>
                <c:pt idx="4039">
                  <c:v>1.4103472222195705</c:v>
                </c:pt>
                <c:pt idx="4040">
                  <c:v>1.4105902777737356</c:v>
                </c:pt>
                <c:pt idx="4041">
                  <c:v>1.4108333333279006</c:v>
                </c:pt>
                <c:pt idx="4042">
                  <c:v>1.4111111111051287</c:v>
                </c:pt>
                <c:pt idx="4043">
                  <c:v>1.4193402777746087</c:v>
                </c:pt>
                <c:pt idx="4044">
                  <c:v>1.4206249999988358</c:v>
                </c:pt>
                <c:pt idx="4045">
                  <c:v>1.4214699074072996</c:v>
                </c:pt>
                <c:pt idx="4046">
                  <c:v>1.4230208333319752</c:v>
                </c:pt>
                <c:pt idx="4047">
                  <c:v>1.4239120370330056</c:v>
                </c:pt>
                <c:pt idx="4048">
                  <c:v>1.4247800925877527</c:v>
                </c:pt>
                <c:pt idx="4049">
                  <c:v>1.4267476851819083</c:v>
                </c:pt>
                <c:pt idx="4050">
                  <c:v>1.4275810185135924</c:v>
                </c:pt>
                <c:pt idx="4051">
                  <c:v>1.4299074074078817</c:v>
                </c:pt>
                <c:pt idx="4052">
                  <c:v>1.4300694444391411</c:v>
                </c:pt>
                <c:pt idx="4053">
                  <c:v>1.4302199074008968</c:v>
                </c:pt>
                <c:pt idx="4054">
                  <c:v>1.4303703703699284</c:v>
                </c:pt>
                <c:pt idx="4055">
                  <c:v>1.4305092592549045</c:v>
                </c:pt>
                <c:pt idx="4056">
                  <c:v>1.4306712962934398</c:v>
                </c:pt>
                <c:pt idx="4057">
                  <c:v>1.4308449074014788</c:v>
                </c:pt>
                <c:pt idx="4058">
                  <c:v>1.4310532407398568</c:v>
                </c:pt>
                <c:pt idx="4059">
                  <c:v>1.4312499999941792</c:v>
                </c:pt>
                <c:pt idx="4060">
                  <c:v>1.4314467592557776</c:v>
                </c:pt>
                <c:pt idx="4061">
                  <c:v>1.4316550925868796</c:v>
                </c:pt>
                <c:pt idx="4062">
                  <c:v>1.431851851848478</c:v>
                </c:pt>
                <c:pt idx="4063">
                  <c:v>1.4320370370332967</c:v>
                </c:pt>
                <c:pt idx="4064">
                  <c:v>1.4322453703643987</c:v>
                </c:pt>
                <c:pt idx="4065">
                  <c:v>1.4324189814797137</c:v>
                </c:pt>
                <c:pt idx="4066">
                  <c:v>1.4326388888875954</c:v>
                </c:pt>
                <c:pt idx="4067">
                  <c:v>1.4328703703649808</c:v>
                </c:pt>
                <c:pt idx="4068">
                  <c:v>1.4331597222189885</c:v>
                </c:pt>
                <c:pt idx="4069">
                  <c:v>1.4333564814805868</c:v>
                </c:pt>
                <c:pt idx="4070">
                  <c:v>1.4335532407349092</c:v>
                </c:pt>
                <c:pt idx="4071">
                  <c:v>1.4337731481427909</c:v>
                </c:pt>
                <c:pt idx="4072">
                  <c:v>1.4340277777737356</c:v>
                </c:pt>
                <c:pt idx="4073">
                  <c:v>1.4342592592583969</c:v>
                </c:pt>
                <c:pt idx="4074">
                  <c:v>1.4344907407357823</c:v>
                </c:pt>
                <c:pt idx="4075">
                  <c:v>1.4347222222204437</c:v>
                </c:pt>
                <c:pt idx="4076">
                  <c:v>1.4349768518513883</c:v>
                </c:pt>
                <c:pt idx="4077">
                  <c:v>1.4352314814750571</c:v>
                </c:pt>
                <c:pt idx="4078">
                  <c:v>1.4354861111060018</c:v>
                </c:pt>
                <c:pt idx="4079">
                  <c:v>1.4357291666601668</c:v>
                </c:pt>
                <c:pt idx="4080">
                  <c:v>1.4359606481448282</c:v>
                </c:pt>
                <c:pt idx="4081">
                  <c:v>1.4362037036989932</c:v>
                </c:pt>
                <c:pt idx="4082">
                  <c:v>1.4364236111068749</c:v>
                </c:pt>
                <c:pt idx="4083">
                  <c:v>1.4366435185147566</c:v>
                </c:pt>
                <c:pt idx="4084">
                  <c:v>1.4368634259226383</c:v>
                </c:pt>
                <c:pt idx="4085">
                  <c:v>1.43708333333052</c:v>
                </c:pt>
                <c:pt idx="4086">
                  <c:v>1.4373032407384017</c:v>
                </c:pt>
                <c:pt idx="4087">
                  <c:v>1.4375115740695037</c:v>
                </c:pt>
                <c:pt idx="4088">
                  <c:v>1.437743055554165</c:v>
                </c:pt>
                <c:pt idx="4089">
                  <c:v>1.4379745370315504</c:v>
                </c:pt>
                <c:pt idx="4090">
                  <c:v>1.4381944444394321</c:v>
                </c:pt>
                <c:pt idx="4091">
                  <c:v>1.4384259259240935</c:v>
                </c:pt>
                <c:pt idx="4092">
                  <c:v>1.4386342592551955</c:v>
                </c:pt>
                <c:pt idx="4093">
                  <c:v>1.4388541666630772</c:v>
                </c:pt>
                <c:pt idx="4094">
                  <c:v>1.4390740740709589</c:v>
                </c:pt>
                <c:pt idx="4095">
                  <c:v>1.4393055555556202</c:v>
                </c:pt>
                <c:pt idx="4096">
                  <c:v>1.4395138888867223</c:v>
                </c:pt>
                <c:pt idx="4097">
                  <c:v>1.439733796294604</c:v>
                </c:pt>
                <c:pt idx="4098">
                  <c:v>1.4399537037024857</c:v>
                </c:pt>
                <c:pt idx="4099">
                  <c:v>1.440185185179871</c:v>
                </c:pt>
                <c:pt idx="4100">
                  <c:v>1.4405092592569417</c:v>
                </c:pt>
                <c:pt idx="4101">
                  <c:v>1.4407986111109494</c:v>
                </c:pt>
                <c:pt idx="4102">
                  <c:v>1.4410995370344608</c:v>
                </c:pt>
                <c:pt idx="4103">
                  <c:v>1.4413425925886258</c:v>
                </c:pt>
                <c:pt idx="4104">
                  <c:v>1.4415740740732872</c:v>
                </c:pt>
                <c:pt idx="4105">
                  <c:v>1.4417708333276096</c:v>
                </c:pt>
                <c:pt idx="4106">
                  <c:v>1.4420023148122709</c:v>
                </c:pt>
                <c:pt idx="4107">
                  <c:v>1.4422222222201526</c:v>
                </c:pt>
                <c:pt idx="4108">
                  <c:v>1.4428124999976717</c:v>
                </c:pt>
                <c:pt idx="4109">
                  <c:v>1.4430787036981201</c:v>
                </c:pt>
                <c:pt idx="4110">
                  <c:v>1.4432754629597184</c:v>
                </c:pt>
                <c:pt idx="4111">
                  <c:v>1.4434837962908205</c:v>
                </c:pt>
                <c:pt idx="4112">
                  <c:v>1.4436921296291985</c:v>
                </c:pt>
                <c:pt idx="4113">
                  <c:v>1.4439004629603005</c:v>
                </c:pt>
                <c:pt idx="4114">
                  <c:v>1.4441550925912452</c:v>
                </c:pt>
                <c:pt idx="4115">
                  <c:v>1.4443749999991269</c:v>
                </c:pt>
                <c:pt idx="4116">
                  <c:v>1.4445601851839456</c:v>
                </c:pt>
                <c:pt idx="4117">
                  <c:v>1.4447685185150476</c:v>
                </c:pt>
                <c:pt idx="4118">
                  <c:v>1.444965277776646</c:v>
                </c:pt>
                <c:pt idx="4119">
                  <c:v>1.445173611107748</c:v>
                </c:pt>
                <c:pt idx="4120">
                  <c:v>1.4453935185156297</c:v>
                </c:pt>
                <c:pt idx="4121">
                  <c:v>1.4455787037004484</c:v>
                </c:pt>
                <c:pt idx="4122">
                  <c:v>1.4457870370315504</c:v>
                </c:pt>
                <c:pt idx="4123">
                  <c:v>1.4459722222163691</c:v>
                </c:pt>
                <c:pt idx="4124">
                  <c:v>1.4461921296242508</c:v>
                </c:pt>
                <c:pt idx="4125">
                  <c:v>1.4494791666656965</c:v>
                </c:pt>
                <c:pt idx="4126">
                  <c:v>1.4496874999967986</c:v>
                </c:pt>
                <c:pt idx="4127">
                  <c:v>1.4499189814814599</c:v>
                </c:pt>
                <c:pt idx="4128">
                  <c:v>1.4501504629588453</c:v>
                </c:pt>
                <c:pt idx="4129">
                  <c:v>1.4503587962899473</c:v>
                </c:pt>
                <c:pt idx="4130">
                  <c:v>1.4505671296283253</c:v>
                </c:pt>
                <c:pt idx="4131">
                  <c:v>1.4507986111057107</c:v>
                </c:pt>
                <c:pt idx="4132">
                  <c:v>1.4510300925903721</c:v>
                </c:pt>
                <c:pt idx="4133">
                  <c:v>1.4512499999982538</c:v>
                </c:pt>
                <c:pt idx="4134">
                  <c:v>1.4514814814756392</c:v>
                </c:pt>
                <c:pt idx="4135">
                  <c:v>1.4517476851833635</c:v>
                </c:pt>
                <c:pt idx="4136">
                  <c:v>1.4519907407375285</c:v>
                </c:pt>
                <c:pt idx="4137">
                  <c:v>1.4525925925918273</c:v>
                </c:pt>
                <c:pt idx="4138">
                  <c:v>1.452777777776646</c:v>
                </c:pt>
                <c:pt idx="4139">
                  <c:v>1.4529629629614647</c:v>
                </c:pt>
                <c:pt idx="4140">
                  <c:v>1.4531365740695037</c:v>
                </c:pt>
                <c:pt idx="4141">
                  <c:v>1.4533217592543224</c:v>
                </c:pt>
                <c:pt idx="4142">
                  <c:v>1.4536342592546134</c:v>
                </c:pt>
                <c:pt idx="4143">
                  <c:v>1.4538078703699284</c:v>
                </c:pt>
                <c:pt idx="4144">
                  <c:v>1.4539930555547471</c:v>
                </c:pt>
                <c:pt idx="4145">
                  <c:v>1.4541666666627862</c:v>
                </c:pt>
                <c:pt idx="4146">
                  <c:v>1.4543518518476048</c:v>
                </c:pt>
                <c:pt idx="4147">
                  <c:v>1.4545138888861402</c:v>
                </c:pt>
                <c:pt idx="4148">
                  <c:v>1.4546874999941792</c:v>
                </c:pt>
                <c:pt idx="4149">
                  <c:v>1.4548842592557776</c:v>
                </c:pt>
                <c:pt idx="4150">
                  <c:v>1.4551736111097853</c:v>
                </c:pt>
                <c:pt idx="4151">
                  <c:v>1.4553472222178243</c:v>
                </c:pt>
                <c:pt idx="4152">
                  <c:v>1.4555208333331393</c:v>
                </c:pt>
                <c:pt idx="4153">
                  <c:v>1.4556944444411783</c:v>
                </c:pt>
                <c:pt idx="4154">
                  <c:v>1.4558680555492174</c:v>
                </c:pt>
                <c:pt idx="4155">
                  <c:v>1.4560416666645324</c:v>
                </c:pt>
                <c:pt idx="4156">
                  <c:v>1.4562152777725714</c:v>
                </c:pt>
                <c:pt idx="4157">
                  <c:v>1.4564120370341698</c:v>
                </c:pt>
                <c:pt idx="4158">
                  <c:v>1.4568171296268702</c:v>
                </c:pt>
                <c:pt idx="4159">
                  <c:v>1.4569791666654055</c:v>
                </c:pt>
                <c:pt idx="4160">
                  <c:v>1.4571412037039408</c:v>
                </c:pt>
                <c:pt idx="4161">
                  <c:v>1.4573148148119799</c:v>
                </c:pt>
                <c:pt idx="4162">
                  <c:v>1.4574999999967986</c:v>
                </c:pt>
                <c:pt idx="4163">
                  <c:v>1.4576736111048376</c:v>
                </c:pt>
                <c:pt idx="4164">
                  <c:v>1.4578472222201526</c:v>
                </c:pt>
                <c:pt idx="4165">
                  <c:v>1.4584027777746087</c:v>
                </c:pt>
                <c:pt idx="4166">
                  <c:v>1.458564814813144</c:v>
                </c:pt>
                <c:pt idx="4167">
                  <c:v>1.4587268518516794</c:v>
                </c:pt>
                <c:pt idx="4168">
                  <c:v>1.4589004629597184</c:v>
                </c:pt>
                <c:pt idx="4169">
                  <c:v>1.4593171296291985</c:v>
                </c:pt>
                <c:pt idx="4170">
                  <c:v>1.4595601851833635</c:v>
                </c:pt>
                <c:pt idx="4171">
                  <c:v>1.4597337962914025</c:v>
                </c:pt>
                <c:pt idx="4172">
                  <c:v>1.4598958333299379</c:v>
                </c:pt>
                <c:pt idx="4173">
                  <c:v>1.4600925925915362</c:v>
                </c:pt>
                <c:pt idx="4174">
                  <c:v>1.4603124999994179</c:v>
                </c:pt>
                <c:pt idx="4175">
                  <c:v>1.4780092592554865</c:v>
                </c:pt>
                <c:pt idx="4176">
                  <c:v>1.4789930555489263</c:v>
                </c:pt>
                <c:pt idx="4177">
                  <c:v>1.4815393518510973</c:v>
                </c:pt>
                <c:pt idx="4178">
                  <c:v>1.4823726851827814</c:v>
                </c:pt>
                <c:pt idx="4179">
                  <c:v>1.4831597222218988</c:v>
                </c:pt>
                <c:pt idx="4180">
                  <c:v>1.4838773148148903</c:v>
                </c:pt>
                <c:pt idx="4181">
                  <c:v>1.4845717592543224</c:v>
                </c:pt>
                <c:pt idx="4182">
                  <c:v>1.4852893518473138</c:v>
                </c:pt>
                <c:pt idx="4183">
                  <c:v>1.4860185185170849</c:v>
                </c:pt>
                <c:pt idx="4184">
                  <c:v>1.4867592592563597</c:v>
                </c:pt>
                <c:pt idx="4185">
                  <c:v>1.4876620370341698</c:v>
                </c:pt>
                <c:pt idx="4186">
                  <c:v>1.4883680555503815</c:v>
                </c:pt>
                <c:pt idx="4187">
                  <c:v>1.489085648143373</c:v>
                </c:pt>
                <c:pt idx="4188">
                  <c:v>1.489780092590081</c:v>
                </c:pt>
                <c:pt idx="4189">
                  <c:v>1.4905439814756392</c:v>
                </c:pt>
                <c:pt idx="4190">
                  <c:v>1.4912731481454102</c:v>
                </c:pt>
                <c:pt idx="4191">
                  <c:v>1.4920370370309683</c:v>
                </c:pt>
                <c:pt idx="4192">
                  <c:v>1.4929745370318415</c:v>
                </c:pt>
                <c:pt idx="4193">
                  <c:v>1.4936689814785495</c:v>
                </c:pt>
                <c:pt idx="4194">
                  <c:v>1.494768518517958</c:v>
                </c:pt>
                <c:pt idx="4195">
                  <c:v>1.4954745370341698</c:v>
                </c:pt>
                <c:pt idx="4196">
                  <c:v>1.4961574074040982</c:v>
                </c:pt>
                <c:pt idx="4197">
                  <c:v>1.4968518518508063</c:v>
                </c:pt>
                <c:pt idx="4198">
                  <c:v>1.497557870367018</c:v>
                </c:pt>
                <c:pt idx="4199">
                  <c:v>1.4982523148137261</c:v>
                </c:pt>
                <c:pt idx="4200">
                  <c:v>1.4991319444379769</c:v>
                </c:pt>
                <c:pt idx="4201">
                  <c:v>1.499826388884685</c:v>
                </c:pt>
                <c:pt idx="4202">
                  <c:v>1.5007175925929914</c:v>
                </c:pt>
                <c:pt idx="4203">
                  <c:v>1.5017824074020609</c:v>
                </c:pt>
                <c:pt idx="4204">
                  <c:v>1.5025231481486117</c:v>
                </c:pt>
                <c:pt idx="4205">
                  <c:v>1.5032175925880438</c:v>
                </c:pt>
                <c:pt idx="4206">
                  <c:v>1.5039467592578148</c:v>
                </c:pt>
                <c:pt idx="4207">
                  <c:v>1.5049305555512547</c:v>
                </c:pt>
                <c:pt idx="4208">
                  <c:v>1.507777777776937</c:v>
                </c:pt>
                <c:pt idx="4209">
                  <c:v>1.507951388884976</c:v>
                </c:pt>
                <c:pt idx="4210">
                  <c:v>1.5081134259235114</c:v>
                </c:pt>
                <c:pt idx="4211">
                  <c:v>1.5082754629620467</c:v>
                </c:pt>
                <c:pt idx="4212">
                  <c:v>1.5084606481468654</c:v>
                </c:pt>
                <c:pt idx="4213">
                  <c:v>1.5086111111086211</c:v>
                </c:pt>
                <c:pt idx="4214">
                  <c:v>1.5087847222166602</c:v>
                </c:pt>
                <c:pt idx="4215">
                  <c:v>1.5089583333319752</c:v>
                </c:pt>
                <c:pt idx="4216">
                  <c:v>1.5091203703705105</c:v>
                </c:pt>
                <c:pt idx="4217">
                  <c:v>1.5092939814785495</c:v>
                </c:pt>
                <c:pt idx="4218">
                  <c:v>1.5094560185170849</c:v>
                </c:pt>
                <c:pt idx="4219">
                  <c:v>1.5124074074046803</c:v>
                </c:pt>
                <c:pt idx="4220">
                  <c:v>1.5126157407357823</c:v>
                </c:pt>
                <c:pt idx="4221">
                  <c:v>1.512835648143664</c:v>
                </c:pt>
                <c:pt idx="4222">
                  <c:v>1.5130555555515457</c:v>
                </c:pt>
                <c:pt idx="4223">
                  <c:v>1.5132754629594274</c:v>
                </c:pt>
                <c:pt idx="4224">
                  <c:v>1.5134953703673091</c:v>
                </c:pt>
                <c:pt idx="4225">
                  <c:v>1.5137152777751908</c:v>
                </c:pt>
                <c:pt idx="4226">
                  <c:v>1.5139351851830725</c:v>
                </c:pt>
                <c:pt idx="4227">
                  <c:v>1.5141435185141745</c:v>
                </c:pt>
                <c:pt idx="4228">
                  <c:v>1.5143749999988358</c:v>
                </c:pt>
                <c:pt idx="4229">
                  <c:v>1.5145833333299379</c:v>
                </c:pt>
                <c:pt idx="4230">
                  <c:v>1.515069444438268</c:v>
                </c:pt>
                <c:pt idx="4231">
                  <c:v>1.5152546296230867</c:v>
                </c:pt>
                <c:pt idx="4232">
                  <c:v>1.5154398148151813</c:v>
                </c:pt>
                <c:pt idx="4233">
                  <c:v>1.515625</c:v>
                </c:pt>
                <c:pt idx="4234">
                  <c:v>1.515798611108039</c:v>
                </c:pt>
                <c:pt idx="4235">
                  <c:v>1.5159722222160781</c:v>
                </c:pt>
                <c:pt idx="4236">
                  <c:v>1.5161458333313931</c:v>
                </c:pt>
                <c:pt idx="4237">
                  <c:v>1.5163194444394321</c:v>
                </c:pt>
                <c:pt idx="4238">
                  <c:v>1.5164930555547471</c:v>
                </c:pt>
                <c:pt idx="4239">
                  <c:v>1.5166666666627862</c:v>
                </c:pt>
                <c:pt idx="4240">
                  <c:v>1.5168402777781012</c:v>
                </c:pt>
                <c:pt idx="4241">
                  <c:v>1.5170138888861402</c:v>
                </c:pt>
                <c:pt idx="4242">
                  <c:v>1.5171874999941792</c:v>
                </c:pt>
                <c:pt idx="4243">
                  <c:v>1.5173611111094942</c:v>
                </c:pt>
                <c:pt idx="4244">
                  <c:v>1.5175347222175333</c:v>
                </c:pt>
                <c:pt idx="4245">
                  <c:v>1.5176967592560686</c:v>
                </c:pt>
                <c:pt idx="4246">
                  <c:v>1.5178472222178243</c:v>
                </c:pt>
                <c:pt idx="4247">
                  <c:v>1.5180092592563597</c:v>
                </c:pt>
                <c:pt idx="4248">
                  <c:v>1.5181481481486117</c:v>
                </c:pt>
                <c:pt idx="4249">
                  <c:v>1.5183217592566507</c:v>
                </c:pt>
                <c:pt idx="4250">
                  <c:v>1.5185069444414694</c:v>
                </c:pt>
                <c:pt idx="4251">
                  <c:v>1.5186805555495084</c:v>
                </c:pt>
                <c:pt idx="4252">
                  <c:v>1.5188541666648234</c:v>
                </c:pt>
                <c:pt idx="4253">
                  <c:v>1.5190162037033588</c:v>
                </c:pt>
                <c:pt idx="4254">
                  <c:v>1.5191782407346182</c:v>
                </c:pt>
                <c:pt idx="4255">
                  <c:v>1.5193518518499332</c:v>
                </c:pt>
                <c:pt idx="4256">
                  <c:v>1.5195138888884685</c:v>
                </c:pt>
                <c:pt idx="4257">
                  <c:v>1.5196874999965075</c:v>
                </c:pt>
                <c:pt idx="4258">
                  <c:v>1.5198495370350429</c:v>
                </c:pt>
                <c:pt idx="4259">
                  <c:v>1.5200231481430819</c:v>
                </c:pt>
                <c:pt idx="4260">
                  <c:v>1.5201967592583969</c:v>
                </c:pt>
                <c:pt idx="4261">
                  <c:v>1.5203587962896563</c:v>
                </c:pt>
                <c:pt idx="4262">
                  <c:v>1.5205208333281917</c:v>
                </c:pt>
                <c:pt idx="4263">
                  <c:v>1.5206944444435067</c:v>
                </c:pt>
                <c:pt idx="4264">
                  <c:v>1.520856481474766</c:v>
                </c:pt>
                <c:pt idx="4265">
                  <c:v>1.5210185185133014</c:v>
                </c:pt>
                <c:pt idx="4266">
                  <c:v>1.5211921296286164</c:v>
                </c:pt>
                <c:pt idx="4267">
                  <c:v>1.5213657407366554</c:v>
                </c:pt>
                <c:pt idx="4268">
                  <c:v>1.5215393518519704</c:v>
                </c:pt>
                <c:pt idx="4269">
                  <c:v>1.5219444444446708</c:v>
                </c:pt>
                <c:pt idx="4270">
                  <c:v>1.5221180555527098</c:v>
                </c:pt>
                <c:pt idx="4271">
                  <c:v>1.5222685185144655</c:v>
                </c:pt>
                <c:pt idx="4272">
                  <c:v>1.5224421296297805</c:v>
                </c:pt>
                <c:pt idx="4273">
                  <c:v>1.5226157407378196</c:v>
                </c:pt>
                <c:pt idx="4274">
                  <c:v>1.5425694444420515</c:v>
                </c:pt>
                <c:pt idx="4275">
                  <c:v>1.543842592589499</c:v>
                </c:pt>
                <c:pt idx="4276">
                  <c:v>1.5450231481445371</c:v>
                </c:pt>
                <c:pt idx="4277">
                  <c:v>1.5458912036992842</c:v>
                </c:pt>
                <c:pt idx="4278">
                  <c:v>1.5470717592543224</c:v>
                </c:pt>
                <c:pt idx="4279">
                  <c:v>1.5478935185165028</c:v>
                </c:pt>
                <c:pt idx="4280">
                  <c:v>1.5485995370327146</c:v>
                </c:pt>
                <c:pt idx="4281">
                  <c:v>1.549317129625706</c:v>
                </c:pt>
                <c:pt idx="4282">
                  <c:v>1.5500231481419178</c:v>
                </c:pt>
                <c:pt idx="4283">
                  <c:v>1.5507638888884685</c:v>
                </c:pt>
                <c:pt idx="4284">
                  <c:v>1.5519791666665697</c:v>
                </c:pt>
                <c:pt idx="4285">
                  <c:v>1.5526851851827814</c:v>
                </c:pt>
                <c:pt idx="4286">
                  <c:v>1.5535648148143082</c:v>
                </c:pt>
                <c:pt idx="4287">
                  <c:v>1.55427083333052</c:v>
                </c:pt>
                <c:pt idx="4288">
                  <c:v>1.5549768518467317</c:v>
                </c:pt>
                <c:pt idx="4289">
                  <c:v>1.5556712962934398</c:v>
                </c:pt>
                <c:pt idx="4290">
                  <c:v>1.5564120370327146</c:v>
                </c:pt>
                <c:pt idx="4291">
                  <c:v>1.5571412037024857</c:v>
                </c:pt>
                <c:pt idx="4292">
                  <c:v>1.5584374999962165</c:v>
                </c:pt>
                <c:pt idx="4293">
                  <c:v>1.5591666666659876</c:v>
                </c:pt>
                <c:pt idx="4294">
                  <c:v>1.559849537035916</c:v>
                </c:pt>
                <c:pt idx="4295">
                  <c:v>1.5605671296289074</c:v>
                </c:pt>
                <c:pt idx="4296">
                  <c:v>1.5617939814765123</c:v>
                </c:pt>
                <c:pt idx="4297">
                  <c:v>1.5640856481477385</c:v>
                </c:pt>
                <c:pt idx="4298">
                  <c:v>1.5642824074020609</c:v>
                </c:pt>
                <c:pt idx="4299">
                  <c:v>1.5644444444405963</c:v>
                </c:pt>
                <c:pt idx="4300">
                  <c:v>1.564629629625415</c:v>
                </c:pt>
                <c:pt idx="4301">
                  <c:v>1.5647800925871707</c:v>
                </c:pt>
                <c:pt idx="4302">
                  <c:v>1.5649537037024857</c:v>
                </c:pt>
                <c:pt idx="4303">
                  <c:v>1.5651273148105247</c:v>
                </c:pt>
                <c:pt idx="4304">
                  <c:v>1.5652777777722804</c:v>
                </c:pt>
                <c:pt idx="4305">
                  <c:v>1.5654513888875954</c:v>
                </c:pt>
                <c:pt idx="4306">
                  <c:v>1.5656134259261307</c:v>
                </c:pt>
                <c:pt idx="4307">
                  <c:v>1.5657754629573901</c:v>
                </c:pt>
                <c:pt idx="4308">
                  <c:v>1.5659490740727051</c:v>
                </c:pt>
                <c:pt idx="4309">
                  <c:v>1.5661689814805868</c:v>
                </c:pt>
                <c:pt idx="4310">
                  <c:v>1.5663194444423425</c:v>
                </c:pt>
                <c:pt idx="4311">
                  <c:v>1.5664930555503815</c:v>
                </c:pt>
                <c:pt idx="4312">
                  <c:v>1.5666550925889169</c:v>
                </c:pt>
                <c:pt idx="4313">
                  <c:v>1.5772222222221899</c:v>
                </c:pt>
                <c:pt idx="4314">
                  <c:v>1.5772222222221899</c:v>
                </c:pt>
                <c:pt idx="4315">
                  <c:v>1.5772222222221899</c:v>
                </c:pt>
                <c:pt idx="4316">
                  <c:v>1.5772222222221899</c:v>
                </c:pt>
                <c:pt idx="4317">
                  <c:v>1.577916666661622</c:v>
                </c:pt>
                <c:pt idx="4318">
                  <c:v>1.5781365740695037</c:v>
                </c:pt>
                <c:pt idx="4319">
                  <c:v>1.5783564814773854</c:v>
                </c:pt>
                <c:pt idx="4320">
                  <c:v>1.5785763888852671</c:v>
                </c:pt>
                <c:pt idx="4321">
                  <c:v>1.5787962962931488</c:v>
                </c:pt>
                <c:pt idx="4322">
                  <c:v>1.5790393518473138</c:v>
                </c:pt>
                <c:pt idx="4323">
                  <c:v>1.5798032407401479</c:v>
                </c:pt>
                <c:pt idx="4324">
                  <c:v>1.5799999999944703</c:v>
                </c:pt>
                <c:pt idx="4325">
                  <c:v>1.5801736111097853</c:v>
                </c:pt>
                <c:pt idx="4326">
                  <c:v>1.5803356481483206</c:v>
                </c:pt>
                <c:pt idx="4327">
                  <c:v>1.5805208333331393</c:v>
                </c:pt>
                <c:pt idx="4328">
                  <c:v>1.5808217592566507</c:v>
                </c:pt>
                <c:pt idx="4329">
                  <c:v>1.5810416666645324</c:v>
                </c:pt>
                <c:pt idx="4330">
                  <c:v>1.5812731481419178</c:v>
                </c:pt>
                <c:pt idx="4331">
                  <c:v>1.5815046296265791</c:v>
                </c:pt>
                <c:pt idx="4332">
                  <c:v>1.5817476851807442</c:v>
                </c:pt>
                <c:pt idx="4333">
                  <c:v>1.5819212962960592</c:v>
                </c:pt>
                <c:pt idx="4334">
                  <c:v>1.5823495370350429</c:v>
                </c:pt>
                <c:pt idx="4335">
                  <c:v>1.5825115740735782</c:v>
                </c:pt>
                <c:pt idx="4336">
                  <c:v>1.5826736111048376</c:v>
                </c:pt>
                <c:pt idx="4337">
                  <c:v>1.5828472222201526</c:v>
                </c:pt>
                <c:pt idx="4338">
                  <c:v>1.5829976851819083</c:v>
                </c:pt>
                <c:pt idx="4339">
                  <c:v>1.5831597222204437</c:v>
                </c:pt>
                <c:pt idx="4340">
                  <c:v>1.5832986111054197</c:v>
                </c:pt>
                <c:pt idx="4341">
                  <c:v>1.583460648143955</c:v>
                </c:pt>
                <c:pt idx="4342">
                  <c:v>1.5836111111057107</c:v>
                </c:pt>
                <c:pt idx="4343">
                  <c:v>1.5840972222213168</c:v>
                </c:pt>
                <c:pt idx="4344">
                  <c:v>1.5842476851830725</c:v>
                </c:pt>
                <c:pt idx="4345">
                  <c:v>1.5843981481448282</c:v>
                </c:pt>
                <c:pt idx="4346">
                  <c:v>1.5845486111065838</c:v>
                </c:pt>
                <c:pt idx="4347">
                  <c:v>1.5847106481451192</c:v>
                </c:pt>
                <c:pt idx="4348">
                  <c:v>1.5848611111068749</c:v>
                </c:pt>
                <c:pt idx="4349">
                  <c:v>1.5850231481454102</c:v>
                </c:pt>
                <c:pt idx="4350">
                  <c:v>1.5852430555532919</c:v>
                </c:pt>
                <c:pt idx="4351">
                  <c:v>1.585451388884394</c:v>
                </c:pt>
                <c:pt idx="4352">
                  <c:v>1.5856134259229293</c:v>
                </c:pt>
                <c:pt idx="4353">
                  <c:v>1.5857870370309683</c:v>
                </c:pt>
                <c:pt idx="4354">
                  <c:v>1.5859375</c:v>
                </c:pt>
                <c:pt idx="4355">
                  <c:v>1.5860995370312594</c:v>
                </c:pt>
                <c:pt idx="4356">
                  <c:v>1.5863888888852671</c:v>
                </c:pt>
                <c:pt idx="4357">
                  <c:v>1.5865856481468654</c:v>
                </c:pt>
                <c:pt idx="4358">
                  <c:v>1.5867592592549045</c:v>
                </c:pt>
                <c:pt idx="4359">
                  <c:v>1.5870138888858492</c:v>
                </c:pt>
                <c:pt idx="4360">
                  <c:v>1.5871759259243845</c:v>
                </c:pt>
                <c:pt idx="4361">
                  <c:v>1.5873379629629198</c:v>
                </c:pt>
                <c:pt idx="4362">
                  <c:v>1.5875694444403052</c:v>
                </c:pt>
                <c:pt idx="4363">
                  <c:v>1.5878819444405963</c:v>
                </c:pt>
                <c:pt idx="4364">
                  <c:v>1.5881597222178243</c:v>
                </c:pt>
                <c:pt idx="4365">
                  <c:v>1.5883217592563597</c:v>
                </c:pt>
                <c:pt idx="4366">
                  <c:v>1.588553240741021</c:v>
                </c:pt>
                <c:pt idx="4367">
                  <c:v>1.5887152777722804</c:v>
                </c:pt>
                <c:pt idx="4368">
                  <c:v>1.5888773148108157</c:v>
                </c:pt>
                <c:pt idx="4369">
                  <c:v>1.5890277777725714</c:v>
                </c:pt>
                <c:pt idx="4370">
                  <c:v>1.5891898148111068</c:v>
                </c:pt>
                <c:pt idx="4371">
                  <c:v>1.5893518518496421</c:v>
                </c:pt>
                <c:pt idx="4372">
                  <c:v>1.5895023148113978</c:v>
                </c:pt>
                <c:pt idx="4373">
                  <c:v>1.5896643518499332</c:v>
                </c:pt>
                <c:pt idx="4374">
                  <c:v>1.5898148148116888</c:v>
                </c:pt>
                <c:pt idx="4375">
                  <c:v>1.5899652777734445</c:v>
                </c:pt>
                <c:pt idx="4376">
                  <c:v>1.5901273148119799</c:v>
                </c:pt>
                <c:pt idx="4377">
                  <c:v>1.5902662036969559</c:v>
                </c:pt>
                <c:pt idx="4378">
                  <c:v>1.5904398148122709</c:v>
                </c:pt>
                <c:pt idx="4379">
                  <c:v>1.5905902777740266</c:v>
                </c:pt>
                <c:pt idx="4380">
                  <c:v>1.590752314812562</c:v>
                </c:pt>
                <c:pt idx="4381">
                  <c:v>1.5909027777743177</c:v>
                </c:pt>
                <c:pt idx="4382">
                  <c:v>1.591064814812853</c:v>
                </c:pt>
                <c:pt idx="4383">
                  <c:v>1.5912152777746087</c:v>
                </c:pt>
                <c:pt idx="4384">
                  <c:v>1.5913657407363644</c:v>
                </c:pt>
                <c:pt idx="4385">
                  <c:v>1.5915277777748997</c:v>
                </c:pt>
                <c:pt idx="4386">
                  <c:v>1.5916898148134351</c:v>
                </c:pt>
                <c:pt idx="4387">
                  <c:v>1.5918518518519704</c:v>
                </c:pt>
                <c:pt idx="4388">
                  <c:v>1.5920370370367891</c:v>
                </c:pt>
                <c:pt idx="4389">
                  <c:v>1.5922800925909542</c:v>
                </c:pt>
                <c:pt idx="4390">
                  <c:v>1.5924305555527098</c:v>
                </c:pt>
                <c:pt idx="4391">
                  <c:v>1.5925925925912452</c:v>
                </c:pt>
                <c:pt idx="4392">
                  <c:v>1.5927546296297805</c:v>
                </c:pt>
                <c:pt idx="4393">
                  <c:v>1.5929282407378196</c:v>
                </c:pt>
                <c:pt idx="4394">
                  <c:v>1.5931018518458586</c:v>
                </c:pt>
                <c:pt idx="4395">
                  <c:v>1.593263888884394</c:v>
                </c:pt>
                <c:pt idx="4396">
                  <c:v>1.5934490740692127</c:v>
                </c:pt>
                <c:pt idx="4397">
                  <c:v>1.593645833330811</c:v>
                </c:pt>
                <c:pt idx="4398">
                  <c:v>1.5937962962925667</c:v>
                </c:pt>
                <c:pt idx="4399">
                  <c:v>1.593958333331102</c:v>
                </c:pt>
                <c:pt idx="4400">
                  <c:v>1.5941203703696374</c:v>
                </c:pt>
                <c:pt idx="4401">
                  <c:v>1.5943171296239598</c:v>
                </c:pt>
                <c:pt idx="4402">
                  <c:v>1.5945138888855581</c:v>
                </c:pt>
                <c:pt idx="4403">
                  <c:v>1.5946990740703768</c:v>
                </c:pt>
                <c:pt idx="4404">
                  <c:v>1.5949305555550382</c:v>
                </c:pt>
                <c:pt idx="4405">
                  <c:v>1.5950810185167938</c:v>
                </c:pt>
                <c:pt idx="4406">
                  <c:v>1.5952546296248329</c:v>
                </c:pt>
                <c:pt idx="4407">
                  <c:v>1.5954861111094942</c:v>
                </c:pt>
                <c:pt idx="4408">
                  <c:v>1.5956481481480296</c:v>
                </c:pt>
                <c:pt idx="4409">
                  <c:v>1.5958333333328483</c:v>
                </c:pt>
                <c:pt idx="4410">
                  <c:v>1.5987847222204437</c:v>
                </c:pt>
                <c:pt idx="4411">
                  <c:v>1.5989930555515457</c:v>
                </c:pt>
                <c:pt idx="4412">
                  <c:v>1.599224537036207</c:v>
                </c:pt>
                <c:pt idx="4413">
                  <c:v>1.5994444444440887</c:v>
                </c:pt>
                <c:pt idx="4414">
                  <c:v>1.5996527777751908</c:v>
                </c:pt>
                <c:pt idx="4415">
                  <c:v>1.5998842592525762</c:v>
                </c:pt>
                <c:pt idx="4416">
                  <c:v>1.6001041666604578</c:v>
                </c:pt>
                <c:pt idx="4417">
                  <c:v>1.6003356481451192</c:v>
                </c:pt>
                <c:pt idx="4418">
                  <c:v>1.6005324074067175</c:v>
                </c:pt>
                <c:pt idx="4419">
                  <c:v>1.6007638888841029</c:v>
                </c:pt>
                <c:pt idx="4420">
                  <c:v>1.6009722222224809</c:v>
                </c:pt>
                <c:pt idx="4421">
                  <c:v>1.6011921296230867</c:v>
                </c:pt>
                <c:pt idx="4422">
                  <c:v>1.6014120370309683</c:v>
                </c:pt>
                <c:pt idx="4423">
                  <c:v>1.6016203703693463</c:v>
                </c:pt>
                <c:pt idx="4424">
                  <c:v>1.6021527777775191</c:v>
                </c:pt>
                <c:pt idx="4425">
                  <c:v>1.6023379629623378</c:v>
                </c:pt>
                <c:pt idx="4426">
                  <c:v>1.6053009259194368</c:v>
                </c:pt>
                <c:pt idx="4427">
                  <c:v>1.6054976851810352</c:v>
                </c:pt>
                <c:pt idx="4428">
                  <c:v>1.6056712962963502</c:v>
                </c:pt>
                <c:pt idx="4429">
                  <c:v>1.6058333333276096</c:v>
                </c:pt>
                <c:pt idx="4430">
                  <c:v>1.6060069444429246</c:v>
                </c:pt>
                <c:pt idx="4431">
                  <c:v>1.6061805555509636</c:v>
                </c:pt>
                <c:pt idx="4432">
                  <c:v>1.6063310185127193</c:v>
                </c:pt>
                <c:pt idx="4433">
                  <c:v>1.6064930555512547</c:v>
                </c:pt>
                <c:pt idx="4434">
                  <c:v>1.6066782407360733</c:v>
                </c:pt>
                <c:pt idx="4435">
                  <c:v>1.6068865740744513</c:v>
                </c:pt>
                <c:pt idx="4436">
                  <c:v>1.6071527777748997</c:v>
                </c:pt>
                <c:pt idx="4437">
                  <c:v>1.6073495370364981</c:v>
                </c:pt>
                <c:pt idx="4438">
                  <c:v>1.6075694444443798</c:v>
                </c:pt>
                <c:pt idx="4439">
                  <c:v>1.6077430555524188</c:v>
                </c:pt>
                <c:pt idx="4440">
                  <c:v>1.6079166666604578</c:v>
                </c:pt>
                <c:pt idx="4441">
                  <c:v>1.6081828703681822</c:v>
                </c:pt>
                <c:pt idx="4442">
                  <c:v>1.6083564814762212</c:v>
                </c:pt>
                <c:pt idx="4443">
                  <c:v>1.6085185185147566</c:v>
                </c:pt>
                <c:pt idx="4444">
                  <c:v>1.6086805555532919</c:v>
                </c:pt>
                <c:pt idx="4445">
                  <c:v>1.608888888884394</c:v>
                </c:pt>
                <c:pt idx="4446">
                  <c:v>1.609131944438559</c:v>
                </c:pt>
                <c:pt idx="4447">
                  <c:v>1.609375</c:v>
                </c:pt>
                <c:pt idx="4448">
                  <c:v>1.6096990740697947</c:v>
                </c:pt>
                <c:pt idx="4449">
                  <c:v>1.6098726851851097</c:v>
                </c:pt>
                <c:pt idx="4450">
                  <c:v>1.6100347222163691</c:v>
                </c:pt>
                <c:pt idx="4451">
                  <c:v>1.6101736111086211</c:v>
                </c:pt>
                <c:pt idx="4452">
                  <c:v>1.6103587962934398</c:v>
                </c:pt>
                <c:pt idx="4453">
                  <c:v>1.6105671296245418</c:v>
                </c:pt>
                <c:pt idx="4454">
                  <c:v>1.6107175925862975</c:v>
                </c:pt>
                <c:pt idx="4455">
                  <c:v>1.6108796296248329</c:v>
                </c:pt>
                <c:pt idx="4456">
                  <c:v>1.6110879629632109</c:v>
                </c:pt>
                <c:pt idx="4457">
                  <c:v>1.6112731481480296</c:v>
                </c:pt>
                <c:pt idx="4458">
                  <c:v>1.6114467592560686</c:v>
                </c:pt>
                <c:pt idx="4459">
                  <c:v>1.611643518517667</c:v>
                </c:pt>
                <c:pt idx="4460">
                  <c:v>1.6119675925874617</c:v>
                </c:pt>
                <c:pt idx="4461">
                  <c:v>1.6121759259258397</c:v>
                </c:pt>
                <c:pt idx="4462">
                  <c:v>1.6123263888875954</c:v>
                </c:pt>
                <c:pt idx="4463">
                  <c:v>1.6124652777725714</c:v>
                </c:pt>
                <c:pt idx="4464">
                  <c:v>1.6126273148111068</c:v>
                </c:pt>
                <c:pt idx="4465">
                  <c:v>1.6127662037033588</c:v>
                </c:pt>
                <c:pt idx="4466">
                  <c:v>1.6129166666651145</c:v>
                </c:pt>
                <c:pt idx="4467">
                  <c:v>1.6131481481424998</c:v>
                </c:pt>
                <c:pt idx="4468">
                  <c:v>1.6134259259197279</c:v>
                </c:pt>
                <c:pt idx="4469">
                  <c:v>1.6135648148119799</c:v>
                </c:pt>
                <c:pt idx="4470">
                  <c:v>1.6137152777737356</c:v>
                </c:pt>
                <c:pt idx="4471">
                  <c:v>1.6138773148122709</c:v>
                </c:pt>
                <c:pt idx="4472">
                  <c:v>1.6142476851819083</c:v>
                </c:pt>
                <c:pt idx="4473">
                  <c:v>1.6143865740741603</c:v>
                </c:pt>
                <c:pt idx="4474">
                  <c:v>1.614537037035916</c:v>
                </c:pt>
                <c:pt idx="4475">
                  <c:v>1.614675925920892</c:v>
                </c:pt>
                <c:pt idx="4476">
                  <c:v>1.6149537036981201</c:v>
                </c:pt>
                <c:pt idx="4477">
                  <c:v>1.6150925925903721</c:v>
                </c:pt>
                <c:pt idx="4478">
                  <c:v>1.6152662036984111</c:v>
                </c:pt>
                <c:pt idx="4479">
                  <c:v>1.6154282407369465</c:v>
                </c:pt>
                <c:pt idx="4480">
                  <c:v>1.6156597222216078</c:v>
                </c:pt>
                <c:pt idx="4481">
                  <c:v>1.6158912036989932</c:v>
                </c:pt>
                <c:pt idx="4482">
                  <c:v>1.6160532407375285</c:v>
                </c:pt>
                <c:pt idx="4483">
                  <c:v>1.6162268518455676</c:v>
                </c:pt>
                <c:pt idx="4484">
                  <c:v>1.6164583333302289</c:v>
                </c:pt>
                <c:pt idx="4485">
                  <c:v>1.616666666661331</c:v>
                </c:pt>
                <c:pt idx="4486">
                  <c:v>1.6168518518461497</c:v>
                </c:pt>
                <c:pt idx="4487">
                  <c:v>1.6170254629614647</c:v>
                </c:pt>
                <c:pt idx="4488">
                  <c:v>1.6171990740695037</c:v>
                </c:pt>
                <c:pt idx="4489">
                  <c:v>1.6174074074078817</c:v>
                </c:pt>
                <c:pt idx="4490">
                  <c:v>1.6175810185159207</c:v>
                </c:pt>
                <c:pt idx="4491">
                  <c:v>1.6177893518470228</c:v>
                </c:pt>
                <c:pt idx="4492">
                  <c:v>1.6180092592549045</c:v>
                </c:pt>
                <c:pt idx="4493">
                  <c:v>1.6182060185165028</c:v>
                </c:pt>
                <c:pt idx="4494">
                  <c:v>1.6184374999938882</c:v>
                </c:pt>
                <c:pt idx="4495">
                  <c:v>1.6185879629629198</c:v>
                </c:pt>
                <c:pt idx="4496">
                  <c:v>1.6187268518478959</c:v>
                </c:pt>
                <c:pt idx="4497">
                  <c:v>1.6190277777714073</c:v>
                </c:pt>
                <c:pt idx="4498">
                  <c:v>1.619247685179289</c:v>
                </c:pt>
                <c:pt idx="4499">
                  <c:v>1.619386574071541</c:v>
                </c:pt>
                <c:pt idx="4500">
                  <c:v>1.6195370370332967</c:v>
                </c:pt>
                <c:pt idx="4501">
                  <c:v>1.6197222222181153</c:v>
                </c:pt>
                <c:pt idx="4502">
                  <c:v>1.6200694444414694</c:v>
                </c:pt>
                <c:pt idx="4503">
                  <c:v>1.6202083333337214</c:v>
                </c:pt>
                <c:pt idx="4504">
                  <c:v>1.6232060185138835</c:v>
                </c:pt>
                <c:pt idx="4505">
                  <c:v>1.6234259259217652</c:v>
                </c:pt>
                <c:pt idx="4506">
                  <c:v>1.6236458333296468</c:v>
                </c:pt>
                <c:pt idx="4507">
                  <c:v>1.6238773148143082</c:v>
                </c:pt>
                <c:pt idx="4508">
                  <c:v>1.6240972222221899</c:v>
                </c:pt>
                <c:pt idx="4509">
                  <c:v>1.6243055555532919</c:v>
                </c:pt>
                <c:pt idx="4510">
                  <c:v>1.624548611107457</c:v>
                </c:pt>
                <c:pt idx="4511">
                  <c:v>1.6248148148151813</c:v>
                </c:pt>
                <c:pt idx="4512">
                  <c:v>1.6250578703693463</c:v>
                </c:pt>
                <c:pt idx="4513">
                  <c:v>1.6253009259235114</c:v>
                </c:pt>
                <c:pt idx="4514">
                  <c:v>1.6255439814776764</c:v>
                </c:pt>
                <c:pt idx="4515">
                  <c:v>1.6258449074011878</c:v>
                </c:pt>
                <c:pt idx="4516">
                  <c:v>1.6367013888884685</c:v>
                </c:pt>
                <c:pt idx="4517">
                  <c:v>1.6377083333281917</c:v>
                </c:pt>
                <c:pt idx="4518">
                  <c:v>1.6390162036987022</c:v>
                </c:pt>
                <c:pt idx="4519">
                  <c:v>1.640937500000291</c:v>
                </c:pt>
                <c:pt idx="4520">
                  <c:v>1.6420486111092032</c:v>
                </c:pt>
                <c:pt idx="4521">
                  <c:v>1.6438541666648234</c:v>
                </c:pt>
                <c:pt idx="4522">
                  <c:v>1.6497800925862975</c:v>
                </c:pt>
                <c:pt idx="4523">
                  <c:v>1.6505439814791316</c:v>
                </c:pt>
                <c:pt idx="4524">
                  <c:v>1.6512384259258397</c:v>
                </c:pt>
                <c:pt idx="4525">
                  <c:v>1.6519212962957681</c:v>
                </c:pt>
                <c:pt idx="4526">
                  <c:v>1.6526041666656965</c:v>
                </c:pt>
                <c:pt idx="4527">
                  <c:v>1.6537847222207347</c:v>
                </c:pt>
                <c:pt idx="4528">
                  <c:v>1.6548148148140172</c:v>
                </c:pt>
                <c:pt idx="4529">
                  <c:v>1.6556712962919846</c:v>
                </c:pt>
                <c:pt idx="4530">
                  <c:v>1.6566087962928577</c:v>
                </c:pt>
                <c:pt idx="4531">
                  <c:v>1.6574421296245418</c:v>
                </c:pt>
                <c:pt idx="4532">
                  <c:v>1.6583333333328483</c:v>
                </c:pt>
                <c:pt idx="4533">
                  <c:v>1.6593865740724141</c:v>
                </c:pt>
                <c:pt idx="4534">
                  <c:v>1.6604976851813262</c:v>
                </c:pt>
                <c:pt idx="4535">
                  <c:v>1.6616435185133014</c:v>
                </c:pt>
                <c:pt idx="4536">
                  <c:v>1.6625810185141745</c:v>
                </c:pt>
                <c:pt idx="4537">
                  <c:v>1.6633912036995753</c:v>
                </c:pt>
                <c:pt idx="4538">
                  <c:v>1.664201388884976</c:v>
                </c:pt>
                <c:pt idx="4539">
                  <c:v>1.6650231481471565</c:v>
                </c:pt>
                <c:pt idx="4540">
                  <c:v>1.6659374999944703</c:v>
                </c:pt>
                <c:pt idx="4541">
                  <c:v>1.6668055555492174</c:v>
                </c:pt>
                <c:pt idx="4542">
                  <c:v>1.6677546296268702</c:v>
                </c:pt>
                <c:pt idx="4543">
                  <c:v>1.6686342592583969</c:v>
                </c:pt>
                <c:pt idx="4544">
                  <c:v>1.669467592590081</c:v>
                </c:pt>
                <c:pt idx="4545">
                  <c:v>1.6702777777754818</c:v>
                </c:pt>
                <c:pt idx="4546">
                  <c:v>1.6711226851839456</c:v>
                </c:pt>
                <c:pt idx="4547">
                  <c:v>1.6724305555544561</c:v>
                </c:pt>
                <c:pt idx="4548">
                  <c:v>1.6738078703638166</c:v>
                </c:pt>
                <c:pt idx="4549">
                  <c:v>1.674108796294604</c:v>
                </c:pt>
                <c:pt idx="4550">
                  <c:v>1.6743402777719893</c:v>
                </c:pt>
                <c:pt idx="4551">
                  <c:v>1.6745833333334303</c:v>
                </c:pt>
                <c:pt idx="4552">
                  <c:v>1.6748495370338787</c:v>
                </c:pt>
                <c:pt idx="4553">
                  <c:v>1.6751388888878864</c:v>
                </c:pt>
                <c:pt idx="4554">
                  <c:v>1.6754513888881775</c:v>
                </c:pt>
                <c:pt idx="4555">
                  <c:v>1.6757754629579722</c:v>
                </c:pt>
                <c:pt idx="4556">
                  <c:v>1.6760995370350429</c:v>
                </c:pt>
                <c:pt idx="4557">
                  <c:v>1.6764351851816173</c:v>
                </c:pt>
                <c:pt idx="4558">
                  <c:v>1.6767476851819083</c:v>
                </c:pt>
                <c:pt idx="4559">
                  <c:v>1.677106481474766</c:v>
                </c:pt>
                <c:pt idx="4560">
                  <c:v>1.6773726851824904</c:v>
                </c:pt>
                <c:pt idx="4561">
                  <c:v>1.6776504629597184</c:v>
                </c:pt>
                <c:pt idx="4562">
                  <c:v>1.6779861111062928</c:v>
                </c:pt>
                <c:pt idx="4563">
                  <c:v>1.6783217592528672</c:v>
                </c:pt>
                <c:pt idx="4564">
                  <c:v>1.6785995370373712</c:v>
                </c:pt>
                <c:pt idx="4565">
                  <c:v>1.6788773148145992</c:v>
                </c:pt>
                <c:pt idx="4566">
                  <c:v>1.6791550925918273</c:v>
                </c:pt>
                <c:pt idx="4567">
                  <c:v>1.679479166661622</c:v>
                </c:pt>
                <c:pt idx="4568">
                  <c:v>1.67975694443885</c:v>
                </c:pt>
                <c:pt idx="4569">
                  <c:v>1.6800115740697947</c:v>
                </c:pt>
                <c:pt idx="4570">
                  <c:v>1.6802893518470228</c:v>
                </c:pt>
                <c:pt idx="4571">
                  <c:v>1.6805324074011878</c:v>
                </c:pt>
                <c:pt idx="4572">
                  <c:v>1.6807986111089122</c:v>
                </c:pt>
                <c:pt idx="4573">
                  <c:v>1.6812615740709589</c:v>
                </c:pt>
                <c:pt idx="4574">
                  <c:v>1.6815162037019036</c:v>
                </c:pt>
                <c:pt idx="4575">
                  <c:v>1.6818055555559113</c:v>
                </c:pt>
                <c:pt idx="4576">
                  <c:v>1.682129629625706</c:v>
                </c:pt>
                <c:pt idx="4577">
                  <c:v>1.68247685184906</c:v>
                </c:pt>
                <c:pt idx="4578">
                  <c:v>1.6828587962954771</c:v>
                </c:pt>
                <c:pt idx="4579">
                  <c:v>1.6832870370344608</c:v>
                </c:pt>
                <c:pt idx="4580">
                  <c:v>1.6836805555503815</c:v>
                </c:pt>
                <c:pt idx="4581">
                  <c:v>1.6840162036969559</c:v>
                </c:pt>
                <c:pt idx="4582">
                  <c:v>1.6843171296277433</c:v>
                </c:pt>
                <c:pt idx="4583">
                  <c:v>1.6846296296280343</c:v>
                </c:pt>
                <c:pt idx="4584">
                  <c:v>1.6849652777746087</c:v>
                </c:pt>
                <c:pt idx="4585">
                  <c:v>1.6852777777748997</c:v>
                </c:pt>
                <c:pt idx="4586">
                  <c:v>1.6855787036984111</c:v>
                </c:pt>
                <c:pt idx="4587">
                  <c:v>1.6859027777754818</c:v>
                </c:pt>
                <c:pt idx="4588">
                  <c:v>1.6861458333296468</c:v>
                </c:pt>
                <c:pt idx="4589">
                  <c:v>1.6863657407375285</c:v>
                </c:pt>
                <c:pt idx="4590">
                  <c:v>1.6867013888841029</c:v>
                </c:pt>
                <c:pt idx="4591">
                  <c:v>1.6869675925918273</c:v>
                </c:pt>
                <c:pt idx="4592">
                  <c:v>1.6872337962922757</c:v>
                </c:pt>
                <c:pt idx="4593">
                  <c:v>1.6875</c:v>
                </c:pt>
                <c:pt idx="4594">
                  <c:v>1.6878240740697947</c:v>
                </c:pt>
                <c:pt idx="4595">
                  <c:v>1.6881249999933061</c:v>
                </c:pt>
                <c:pt idx="4596">
                  <c:v>1.6884143518473138</c:v>
                </c:pt>
                <c:pt idx="4597">
                  <c:v>1.6916898148119799</c:v>
                </c:pt>
                <c:pt idx="4598">
                  <c:v>1.6919097222198616</c:v>
                </c:pt>
                <c:pt idx="4599">
                  <c:v>1.6921296296277433</c:v>
                </c:pt>
                <c:pt idx="4600">
                  <c:v>1.6923726851819083</c:v>
                </c:pt>
                <c:pt idx="4601">
                  <c:v>1.69259259258979</c:v>
                </c:pt>
                <c:pt idx="4602">
                  <c:v>1.692870370367018</c:v>
                </c:pt>
                <c:pt idx="4603">
                  <c:v>1.6932291666671517</c:v>
                </c:pt>
                <c:pt idx="4604">
                  <c:v>1.6935532407369465</c:v>
                </c:pt>
                <c:pt idx="4605">
                  <c:v>1.6938078703678912</c:v>
                </c:pt>
                <c:pt idx="4606">
                  <c:v>1.6940393518452765</c:v>
                </c:pt>
                <c:pt idx="4607">
                  <c:v>1.6942708333299379</c:v>
                </c:pt>
                <c:pt idx="4608">
                  <c:v>1.6945023148145992</c:v>
                </c:pt>
                <c:pt idx="4609">
                  <c:v>1.6947106481457013</c:v>
                </c:pt>
                <c:pt idx="4610">
                  <c:v>1.6949421296230867</c:v>
                </c:pt>
                <c:pt idx="4611">
                  <c:v>1.6951620370309683</c:v>
                </c:pt>
                <c:pt idx="4612">
                  <c:v>1.69538194443885</c:v>
                </c:pt>
                <c:pt idx="4613">
                  <c:v>1.695625000000291</c:v>
                </c:pt>
                <c:pt idx="4614">
                  <c:v>1.6958449074008968</c:v>
                </c:pt>
                <c:pt idx="4615">
                  <c:v>1.6960416666624951</c:v>
                </c:pt>
                <c:pt idx="4616">
                  <c:v>1.6962499999935972</c:v>
                </c:pt>
                <c:pt idx="4617">
                  <c:v>1.6964467592551955</c:v>
                </c:pt>
                <c:pt idx="4618">
                  <c:v>1.6966550925862975</c:v>
                </c:pt>
                <c:pt idx="4619">
                  <c:v>1.6968518518478959</c:v>
                </c:pt>
                <c:pt idx="4620">
                  <c:v>1.6970601851789979</c:v>
                </c:pt>
                <c:pt idx="4621">
                  <c:v>1.6972685185173759</c:v>
                </c:pt>
                <c:pt idx="4622">
                  <c:v>1.6974652777716983</c:v>
                </c:pt>
                <c:pt idx="4623">
                  <c:v>1.6976736111100763</c:v>
                </c:pt>
                <c:pt idx="4624">
                  <c:v>1.6978819444411783</c:v>
                </c:pt>
                <c:pt idx="4625">
                  <c:v>1.6980902777722804</c:v>
                </c:pt>
                <c:pt idx="4626">
                  <c:v>1.6982870370338787</c:v>
                </c:pt>
                <c:pt idx="4627">
                  <c:v>1.6984953703649808</c:v>
                </c:pt>
                <c:pt idx="4628">
                  <c:v>1.6987037037033588</c:v>
                </c:pt>
                <c:pt idx="4629">
                  <c:v>1.6989120370344608</c:v>
                </c:pt>
                <c:pt idx="4630">
                  <c:v>1.6991203703655628</c:v>
                </c:pt>
                <c:pt idx="4631">
                  <c:v>1.6993171296271612</c:v>
                </c:pt>
                <c:pt idx="4632">
                  <c:v>1.6995138888887595</c:v>
                </c:pt>
                <c:pt idx="4633">
                  <c:v>1.6997337962966412</c:v>
                </c:pt>
                <c:pt idx="4634">
                  <c:v>1.6999189814814599</c:v>
                </c:pt>
                <c:pt idx="4635">
                  <c:v>1.7001157407357823</c:v>
                </c:pt>
                <c:pt idx="4636">
                  <c:v>1.700300925920601</c:v>
                </c:pt>
                <c:pt idx="4637">
                  <c:v>1.7004861111054197</c:v>
                </c:pt>
                <c:pt idx="4638">
                  <c:v>1.7006944444437977</c:v>
                </c:pt>
                <c:pt idx="4639">
                  <c:v>1.7008912036981201</c:v>
                </c:pt>
                <c:pt idx="4640">
                  <c:v>1.7010879629597184</c:v>
                </c:pt>
                <c:pt idx="4641">
                  <c:v>1.7012962962908205</c:v>
                </c:pt>
                <c:pt idx="4642">
                  <c:v>1.7014930555524188</c:v>
                </c:pt>
                <c:pt idx="4643">
                  <c:v>1.7017129629603005</c:v>
                </c:pt>
                <c:pt idx="4644">
                  <c:v>1.7019328703681822</c:v>
                </c:pt>
                <c:pt idx="4645">
                  <c:v>1.7021527777760639</c:v>
                </c:pt>
                <c:pt idx="4646">
                  <c:v>1.7023726851839456</c:v>
                </c:pt>
                <c:pt idx="4647">
                  <c:v>1.702604166661331</c:v>
                </c:pt>
                <c:pt idx="4648">
                  <c:v>1.7028240740692127</c:v>
                </c:pt>
                <c:pt idx="4649">
                  <c:v>1.703020833330811</c:v>
                </c:pt>
                <c:pt idx="4650">
                  <c:v>1.703229166661913</c:v>
                </c:pt>
                <c:pt idx="4651">
                  <c:v>1.7034490740697947</c:v>
                </c:pt>
                <c:pt idx="4652">
                  <c:v>1.7036921296239598</c:v>
                </c:pt>
                <c:pt idx="4653">
                  <c:v>1.7039467592549045</c:v>
                </c:pt>
                <c:pt idx="4654">
                  <c:v>1.7041782407395658</c:v>
                </c:pt>
                <c:pt idx="4655">
                  <c:v>1.7043981481474475</c:v>
                </c:pt>
                <c:pt idx="4656">
                  <c:v>1.7046064814785495</c:v>
                </c:pt>
                <c:pt idx="4657">
                  <c:v>1.7048379629632109</c:v>
                </c:pt>
                <c:pt idx="4658">
                  <c:v>1.7050925925868796</c:v>
                </c:pt>
                <c:pt idx="4659">
                  <c:v>1.7052777777716983</c:v>
                </c:pt>
                <c:pt idx="4660">
                  <c:v>1.705462962956517</c:v>
                </c:pt>
                <c:pt idx="4661">
                  <c:v>1.705949074072123</c:v>
                </c:pt>
                <c:pt idx="4662">
                  <c:v>1.7061342592569417</c:v>
                </c:pt>
                <c:pt idx="4663">
                  <c:v>1.7063541666648234</c:v>
                </c:pt>
                <c:pt idx="4664">
                  <c:v>1.7065624999959255</c:v>
                </c:pt>
                <c:pt idx="4665">
                  <c:v>1.7067476851807442</c:v>
                </c:pt>
                <c:pt idx="4666">
                  <c:v>1.7069675925886258</c:v>
                </c:pt>
                <c:pt idx="4667">
                  <c:v>1.7071527777734445</c:v>
                </c:pt>
                <c:pt idx="4668">
                  <c:v>1.7073611111045466</c:v>
                </c:pt>
                <c:pt idx="4669">
                  <c:v>1.7075694444429246</c:v>
                </c:pt>
                <c:pt idx="4670">
                  <c:v>1.7077777777740266</c:v>
                </c:pt>
                <c:pt idx="4671">
                  <c:v>1.7079861111051287</c:v>
                </c:pt>
                <c:pt idx="4672">
                  <c:v>1.7081712962899473</c:v>
                </c:pt>
                <c:pt idx="4673">
                  <c:v>1.7083796296283253</c:v>
                </c:pt>
                <c:pt idx="4674">
                  <c:v>1.7085763888826477</c:v>
                </c:pt>
                <c:pt idx="4675">
                  <c:v>1.7087847222210257</c:v>
                </c:pt>
                <c:pt idx="4676">
                  <c:v>1.7089814814753481</c:v>
                </c:pt>
                <c:pt idx="4677">
                  <c:v>1.7092013888832298</c:v>
                </c:pt>
                <c:pt idx="4678">
                  <c:v>1.7093981481448282</c:v>
                </c:pt>
                <c:pt idx="4679">
                  <c:v>1.7096064814759302</c:v>
                </c:pt>
                <c:pt idx="4680">
                  <c:v>1.7097916666607489</c:v>
                </c:pt>
                <c:pt idx="4681">
                  <c:v>1.7099884259223472</c:v>
                </c:pt>
                <c:pt idx="4682">
                  <c:v>1.7101736111071659</c:v>
                </c:pt>
                <c:pt idx="4683">
                  <c:v>1.7103472222224809</c:v>
                </c:pt>
                <c:pt idx="4684">
                  <c:v>1.71052083333052</c:v>
                </c:pt>
                <c:pt idx="4685">
                  <c:v>1.7107060185153387</c:v>
                </c:pt>
                <c:pt idx="4686">
                  <c:v>1.710868055553874</c:v>
                </c:pt>
                <c:pt idx="4687">
                  <c:v>1.7110300925924093</c:v>
                </c:pt>
                <c:pt idx="4688">
                  <c:v>1.7111921296236687</c:v>
                </c:pt>
                <c:pt idx="4689">
                  <c:v>1.7113657407389837</c:v>
                </c:pt>
                <c:pt idx="4690">
                  <c:v>1.7115509259238024</c:v>
                </c:pt>
                <c:pt idx="4691">
                  <c:v>1.7143402777728625</c:v>
                </c:pt>
                <c:pt idx="4692">
                  <c:v>1.7145023148113978</c:v>
                </c:pt>
                <c:pt idx="4693">
                  <c:v>1.7146759259194368</c:v>
                </c:pt>
                <c:pt idx="4694">
                  <c:v>1.7148263888884685</c:v>
                </c:pt>
                <c:pt idx="4695">
                  <c:v>1.7149999999965075</c:v>
                </c:pt>
                <c:pt idx="4696">
                  <c:v>1.7153124999967986</c:v>
                </c:pt>
                <c:pt idx="4697">
                  <c:v>1.7155671296277433</c:v>
                </c:pt>
                <c:pt idx="4698">
                  <c:v>1.7157986111051287</c:v>
                </c:pt>
                <c:pt idx="4699">
                  <c:v>1.7160069444435067</c:v>
                </c:pt>
                <c:pt idx="4700">
                  <c:v>1.7162268518513883</c:v>
                </c:pt>
                <c:pt idx="4701">
                  <c:v>1.7164351851824904</c:v>
                </c:pt>
                <c:pt idx="4702">
                  <c:v>1.7274189814779675</c:v>
                </c:pt>
                <c:pt idx="4703">
                  <c:v>1.7282638888864312</c:v>
                </c:pt>
                <c:pt idx="4704">
                  <c:v>1.7292708333334303</c:v>
                </c:pt>
                <c:pt idx="4705">
                  <c:v>1.7299652777728625</c:v>
                </c:pt>
                <c:pt idx="4706">
                  <c:v>1.7306365740732872</c:v>
                </c:pt>
                <c:pt idx="4707">
                  <c:v>1.7313194444432156</c:v>
                </c:pt>
                <c:pt idx="4708">
                  <c:v>1.732002314813144</c:v>
                </c:pt>
                <c:pt idx="4709">
                  <c:v>1.7326967592525762</c:v>
                </c:pt>
                <c:pt idx="4710">
                  <c:v>1.7333912036992842</c:v>
                </c:pt>
                <c:pt idx="4711">
                  <c:v>1.7340856481459923</c:v>
                </c:pt>
                <c:pt idx="4712">
                  <c:v>1.7347569444391411</c:v>
                </c:pt>
                <c:pt idx="4713">
                  <c:v>1.7354745370321325</c:v>
                </c:pt>
                <c:pt idx="4714">
                  <c:v>1.7364814814791316</c:v>
                </c:pt>
                <c:pt idx="4715">
                  <c:v>1.7373263888875954</c:v>
                </c:pt>
                <c:pt idx="4716">
                  <c:v>1.7380092592575238</c:v>
                </c:pt>
                <c:pt idx="4717">
                  <c:v>1.7386921296274522</c:v>
                </c:pt>
                <c:pt idx="4718">
                  <c:v>1.739398148143664</c:v>
                </c:pt>
                <c:pt idx="4719">
                  <c:v>1.7400694444440887</c:v>
                </c:pt>
                <c:pt idx="4720">
                  <c:v>1.7407638888835208</c:v>
                </c:pt>
                <c:pt idx="4721">
                  <c:v>1.7414467592534493</c:v>
                </c:pt>
                <c:pt idx="4722">
                  <c:v>1.7421296296233777</c:v>
                </c:pt>
                <c:pt idx="4723">
                  <c:v>1.7428124999933061</c:v>
                </c:pt>
                <c:pt idx="4724">
                  <c:v>1.7435185185167938</c:v>
                </c:pt>
                <c:pt idx="4725">
                  <c:v>1.7442013888867223</c:v>
                </c:pt>
                <c:pt idx="4726">
                  <c:v>1.7449305555492174</c:v>
                </c:pt>
                <c:pt idx="4727">
                  <c:v>1.7456944444420515</c:v>
                </c:pt>
                <c:pt idx="4728">
                  <c:v>1.7464120370350429</c:v>
                </c:pt>
                <c:pt idx="4729">
                  <c:v>1.747314814812853</c:v>
                </c:pt>
                <c:pt idx="4730">
                  <c:v>1.7480092592595611</c:v>
                </c:pt>
                <c:pt idx="4731">
                  <c:v>1.7487037036989932</c:v>
                </c:pt>
                <c:pt idx="4732">
                  <c:v>1.7493981481457013</c:v>
                </c:pt>
                <c:pt idx="4733">
                  <c:v>1.7502546296236687</c:v>
                </c:pt>
                <c:pt idx="4734">
                  <c:v>1.7518749999944703</c:v>
                </c:pt>
                <c:pt idx="4735">
                  <c:v>1.752060185179289</c:v>
                </c:pt>
                <c:pt idx="4736">
                  <c:v>1.7522453703641077</c:v>
                </c:pt>
                <c:pt idx="4737">
                  <c:v>1.752442129625706</c:v>
                </c:pt>
                <c:pt idx="4738">
                  <c:v>1.7526041666642413</c:v>
                </c:pt>
                <c:pt idx="4739">
                  <c:v>1.7528009259258397</c:v>
                </c:pt>
                <c:pt idx="4740">
                  <c:v>1.7529745370338787</c:v>
                </c:pt>
                <c:pt idx="4741">
                  <c:v>1.7531365740724141</c:v>
                </c:pt>
                <c:pt idx="4742">
                  <c:v>1.7533101851804531</c:v>
                </c:pt>
                <c:pt idx="4743">
                  <c:v>1.7534837962957681</c:v>
                </c:pt>
                <c:pt idx="4744">
                  <c:v>1.7536458333270275</c:v>
                </c:pt>
                <c:pt idx="4745">
                  <c:v>1.7537962962960592</c:v>
                </c:pt>
                <c:pt idx="4746">
                  <c:v>1.7539814814808778</c:v>
                </c:pt>
                <c:pt idx="4747">
                  <c:v>1.7541319444426335</c:v>
                </c:pt>
                <c:pt idx="4748">
                  <c:v>1.7542939814811689</c:v>
                </c:pt>
                <c:pt idx="4749">
                  <c:v>1.7544560185124283</c:v>
                </c:pt>
                <c:pt idx="4750">
                  <c:v>1.7546296296277433</c:v>
                </c:pt>
                <c:pt idx="4751">
                  <c:v>1.7547916666662786</c:v>
                </c:pt>
                <c:pt idx="4752">
                  <c:v>1.754953703697538</c:v>
                </c:pt>
                <c:pt idx="4753">
                  <c:v>1.755127314812853</c:v>
                </c:pt>
                <c:pt idx="4754">
                  <c:v>1.7552777777746087</c:v>
                </c:pt>
                <c:pt idx="4755">
                  <c:v>1.755439814813144</c:v>
                </c:pt>
                <c:pt idx="4756">
                  <c:v>1.7556018518516794</c:v>
                </c:pt>
                <c:pt idx="4757">
                  <c:v>1.7557638888829388</c:v>
                </c:pt>
                <c:pt idx="4758">
                  <c:v>1.7559374999982538</c:v>
                </c:pt>
                <c:pt idx="4759">
                  <c:v>1.7560763888832298</c:v>
                </c:pt>
                <c:pt idx="4760">
                  <c:v>1.7562384259217652</c:v>
                </c:pt>
                <c:pt idx="4761">
                  <c:v>1.7564004629603005</c:v>
                </c:pt>
                <c:pt idx="4762">
                  <c:v>1.7565624999988358</c:v>
                </c:pt>
                <c:pt idx="4763">
                  <c:v>1.7567013888838119</c:v>
                </c:pt>
                <c:pt idx="4764">
                  <c:v>1.7568634259223472</c:v>
                </c:pt>
                <c:pt idx="4765">
                  <c:v>1.7570370370303863</c:v>
                </c:pt>
                <c:pt idx="4766">
                  <c:v>1.7571990740689216</c:v>
                </c:pt>
                <c:pt idx="4767">
                  <c:v>1.757361111107457</c:v>
                </c:pt>
                <c:pt idx="4768">
                  <c:v>1.7575462962922757</c:v>
                </c:pt>
                <c:pt idx="4769">
                  <c:v>1.757708333330811</c:v>
                </c:pt>
                <c:pt idx="4770">
                  <c:v>1.75788194443885</c:v>
                </c:pt>
                <c:pt idx="4771">
                  <c:v>1.7580324074078817</c:v>
                </c:pt>
                <c:pt idx="4772">
                  <c:v>1.7582060185159207</c:v>
                </c:pt>
                <c:pt idx="4773">
                  <c:v>1.7583680555544561</c:v>
                </c:pt>
                <c:pt idx="4774">
                  <c:v>1.7585300925929914</c:v>
                </c:pt>
                <c:pt idx="4775">
                  <c:v>1.7586921296242508</c:v>
                </c:pt>
                <c:pt idx="4776">
                  <c:v>1.7588541666627862</c:v>
                </c:pt>
                <c:pt idx="4777">
                  <c:v>1.7590277777781012</c:v>
                </c:pt>
                <c:pt idx="4778">
                  <c:v>1.7591898148093605</c:v>
                </c:pt>
                <c:pt idx="4779">
                  <c:v>1.7593518518478959</c:v>
                </c:pt>
                <c:pt idx="4780">
                  <c:v>1.7595254629632109</c:v>
                </c:pt>
                <c:pt idx="4781">
                  <c:v>1.7597106481480296</c:v>
                </c:pt>
                <c:pt idx="4782">
                  <c:v>1.7598842592560686</c:v>
                </c:pt>
                <c:pt idx="4783">
                  <c:v>1.7600578703641077</c:v>
                </c:pt>
                <c:pt idx="4784">
                  <c:v>1.7602314814794227</c:v>
                </c:pt>
                <c:pt idx="4785">
                  <c:v>1.7630555555515457</c:v>
                </c:pt>
                <c:pt idx="4786">
                  <c:v>1.7632986111057107</c:v>
                </c:pt>
                <c:pt idx="4787">
                  <c:v>1.7635300925903721</c:v>
                </c:pt>
                <c:pt idx="4788">
                  <c:v>1.7637731481445371</c:v>
                </c:pt>
                <c:pt idx="4789">
                  <c:v>1.7640046296291985</c:v>
                </c:pt>
                <c:pt idx="4790">
                  <c:v>1.7642476851833635</c:v>
                </c:pt>
                <c:pt idx="4791">
                  <c:v>1.7644791666607489</c:v>
                </c:pt>
                <c:pt idx="4792">
                  <c:v>1.7647337962916936</c:v>
                </c:pt>
                <c:pt idx="4793">
                  <c:v>1.7649652777763549</c:v>
                </c:pt>
                <c:pt idx="4794">
                  <c:v>1.7651967592537403</c:v>
                </c:pt>
                <c:pt idx="4795">
                  <c:v>1.7654398148151813</c:v>
                </c:pt>
                <c:pt idx="4796">
                  <c:v>1.765625</c:v>
                </c:pt>
                <c:pt idx="4797">
                  <c:v>1.7658101851848187</c:v>
                </c:pt>
                <c:pt idx="4798">
                  <c:v>1.7659953703696374</c:v>
                </c:pt>
                <c:pt idx="4799">
                  <c:v>1.7661805555544561</c:v>
                </c:pt>
                <c:pt idx="4800">
                  <c:v>1.7663657407392748</c:v>
                </c:pt>
                <c:pt idx="4801">
                  <c:v>1.7665393518473138</c:v>
                </c:pt>
                <c:pt idx="4802">
                  <c:v>1.7667013888858492</c:v>
                </c:pt>
                <c:pt idx="4803">
                  <c:v>1.7668865740706678</c:v>
                </c:pt>
                <c:pt idx="4804">
                  <c:v>1.7670370370324235</c:v>
                </c:pt>
                <c:pt idx="4805">
                  <c:v>1.7672106481477385</c:v>
                </c:pt>
                <c:pt idx="4806">
                  <c:v>1.7673842592557776</c:v>
                </c:pt>
                <c:pt idx="4807">
                  <c:v>1.7675578703638166</c:v>
                </c:pt>
                <c:pt idx="4808">
                  <c:v>1.7677430555559113</c:v>
                </c:pt>
                <c:pt idx="4809">
                  <c:v>1.7679398148102337</c:v>
                </c:pt>
                <c:pt idx="4810">
                  <c:v>1.768101851848769</c:v>
                </c:pt>
                <c:pt idx="4811">
                  <c:v>1.768275462956808</c:v>
                </c:pt>
                <c:pt idx="4812">
                  <c:v>1.768449074072123</c:v>
                </c:pt>
                <c:pt idx="4813">
                  <c:v>1.7686111111106584</c:v>
                </c:pt>
                <c:pt idx="4814">
                  <c:v>1.7687847222186974</c:v>
                </c:pt>
                <c:pt idx="4815">
                  <c:v>1.7689583333267365</c:v>
                </c:pt>
                <c:pt idx="4816">
                  <c:v>1.7691203703652718</c:v>
                </c:pt>
                <c:pt idx="4817">
                  <c:v>1.7791550925903721</c:v>
                </c:pt>
                <c:pt idx="4818">
                  <c:v>1.7817129629620467</c:v>
                </c:pt>
                <c:pt idx="4819">
                  <c:v>1.7825231481474475</c:v>
                </c:pt>
                <c:pt idx="4820">
                  <c:v>1.7843171296262881</c:v>
                </c:pt>
                <c:pt idx="4821">
                  <c:v>1.7851273148116888</c:v>
                </c:pt>
                <c:pt idx="4822">
                  <c:v>1.7857986111048376</c:v>
                </c:pt>
                <c:pt idx="4823">
                  <c:v>1.7865277777746087</c:v>
                </c:pt>
                <c:pt idx="4824">
                  <c:v>1.7872222222213168</c:v>
                </c:pt>
                <c:pt idx="4825">
                  <c:v>1.7879745370373712</c:v>
                </c:pt>
                <c:pt idx="4826">
                  <c:v>1.7891898148081964</c:v>
                </c:pt>
                <c:pt idx="4827">
                  <c:v>1.7899884259240935</c:v>
                </c:pt>
                <c:pt idx="4828">
                  <c:v>1.7906944444403052</c:v>
                </c:pt>
                <c:pt idx="4829">
                  <c:v>1.7913773148102337</c:v>
                </c:pt>
                <c:pt idx="4830">
                  <c:v>1.7920949074032251</c:v>
                </c:pt>
                <c:pt idx="4831">
                  <c:v>1.7927893518499332</c:v>
                </c:pt>
                <c:pt idx="4832">
                  <c:v>1.7934722222198616</c:v>
                </c:pt>
                <c:pt idx="4833">
                  <c:v>1.79415509258979</c:v>
                </c:pt>
                <c:pt idx="4834">
                  <c:v>1.7948495370364981</c:v>
                </c:pt>
                <c:pt idx="4835">
                  <c:v>1.7955324074064265</c:v>
                </c:pt>
                <c:pt idx="4836">
                  <c:v>1.7967824074075907</c:v>
                </c:pt>
                <c:pt idx="4837">
                  <c:v>1.7969560185156297</c:v>
                </c:pt>
                <c:pt idx="4838">
                  <c:v>1.797118055554165</c:v>
                </c:pt>
                <c:pt idx="4839">
                  <c:v>1.7972916666622041</c:v>
                </c:pt>
                <c:pt idx="4840">
                  <c:v>1.7974652777775191</c:v>
                </c:pt>
                <c:pt idx="4841">
                  <c:v>1.7976273148087785</c:v>
                </c:pt>
                <c:pt idx="4842">
                  <c:v>1.7978009259240935</c:v>
                </c:pt>
                <c:pt idx="4843">
                  <c:v>1.7979745370321325</c:v>
                </c:pt>
                <c:pt idx="4844">
                  <c:v>1.7981365740706678</c:v>
                </c:pt>
                <c:pt idx="4845">
                  <c:v>1.7983217592554865</c:v>
                </c:pt>
                <c:pt idx="4846">
                  <c:v>1.7984722222172422</c:v>
                </c:pt>
                <c:pt idx="4847">
                  <c:v>1.7986458333325572</c:v>
                </c:pt>
                <c:pt idx="4848">
                  <c:v>1.7988194444405963</c:v>
                </c:pt>
                <c:pt idx="4849">
                  <c:v>1.7989930555559113</c:v>
                </c:pt>
                <c:pt idx="4850">
                  <c:v>1.7991666666639503</c:v>
                </c:pt>
                <c:pt idx="4851">
                  <c:v>1.7993402777719893</c:v>
                </c:pt>
                <c:pt idx="4852">
                  <c:v>1.7995023148105247</c:v>
                </c:pt>
                <c:pt idx="4853">
                  <c:v>1.79966435184906</c:v>
                </c:pt>
                <c:pt idx="4854">
                  <c:v>1.7998379629570991</c:v>
                </c:pt>
                <c:pt idx="4855">
                  <c:v>1.8000115740724141</c:v>
                </c:pt>
                <c:pt idx="4856">
                  <c:v>1.8001851851804531</c:v>
                </c:pt>
                <c:pt idx="4857">
                  <c:v>1.8003587962957681</c:v>
                </c:pt>
                <c:pt idx="4858">
                  <c:v>1.8005208333270275</c:v>
                </c:pt>
                <c:pt idx="4859">
                  <c:v>1.8006828703655628</c:v>
                </c:pt>
                <c:pt idx="4860">
                  <c:v>1.8008449074040982</c:v>
                </c:pt>
                <c:pt idx="4861">
                  <c:v>1.8009837962963502</c:v>
                </c:pt>
                <c:pt idx="4862">
                  <c:v>1.8011574074043892</c:v>
                </c:pt>
                <c:pt idx="4863">
                  <c:v>1.8013194444429246</c:v>
                </c:pt>
                <c:pt idx="4864">
                  <c:v>1.8014699074046803</c:v>
                </c:pt>
                <c:pt idx="4865">
                  <c:v>1.801620370366436</c:v>
                </c:pt>
                <c:pt idx="4866">
                  <c:v>1.8017824074049713</c:v>
                </c:pt>
                <c:pt idx="4867">
                  <c:v>1.8019444444435067</c:v>
                </c:pt>
                <c:pt idx="4868">
                  <c:v>1.8020949074052623</c:v>
                </c:pt>
                <c:pt idx="4869">
                  <c:v>1.8022569444437977</c:v>
                </c:pt>
                <c:pt idx="4870">
                  <c:v>1.8024189814750571</c:v>
                </c:pt>
                <c:pt idx="4871">
                  <c:v>1.8025810185135924</c:v>
                </c:pt>
                <c:pt idx="4872">
                  <c:v>1.8027314814753481</c:v>
                </c:pt>
                <c:pt idx="4873">
                  <c:v>1.8028935185138835</c:v>
                </c:pt>
                <c:pt idx="4874">
                  <c:v>1.8030439814756392</c:v>
                </c:pt>
                <c:pt idx="4875">
                  <c:v>1.8032870370370802</c:v>
                </c:pt>
                <c:pt idx="4876">
                  <c:v>1.8035185185144655</c:v>
                </c:pt>
                <c:pt idx="4877">
                  <c:v>1.8037384259223472</c:v>
                </c:pt>
                <c:pt idx="4878">
                  <c:v>1.8064236111094942</c:v>
                </c:pt>
                <c:pt idx="4879">
                  <c:v>1.8066550925868796</c:v>
                </c:pt>
                <c:pt idx="4880">
                  <c:v>1.8068981481483206</c:v>
                </c:pt>
                <c:pt idx="4881">
                  <c:v>1.807129629625706</c:v>
                </c:pt>
                <c:pt idx="4882">
                  <c:v>1.807372685179871</c:v>
                </c:pt>
                <c:pt idx="4883">
                  <c:v>1.8076041666645324</c:v>
                </c:pt>
                <c:pt idx="4884">
                  <c:v>1.8078356481419178</c:v>
                </c:pt>
                <c:pt idx="4885">
                  <c:v>1.8081249999959255</c:v>
                </c:pt>
                <c:pt idx="4886">
                  <c:v>1.8084259259194368</c:v>
                </c:pt>
                <c:pt idx="4887">
                  <c:v>1.8086689814808778</c:v>
                </c:pt>
                <c:pt idx="4888">
                  <c:v>1.8088657407352002</c:v>
                </c:pt>
                <c:pt idx="4889">
                  <c:v>1.8090509259200189</c:v>
                </c:pt>
                <c:pt idx="4890">
                  <c:v>1.8092592592583969</c:v>
                </c:pt>
                <c:pt idx="4891">
                  <c:v>1.809467592589499</c:v>
                </c:pt>
                <c:pt idx="4892">
                  <c:v>1.8096527777743177</c:v>
                </c:pt>
                <c:pt idx="4893">
                  <c:v>1.8098726851821993</c:v>
                </c:pt>
                <c:pt idx="4894">
                  <c:v>1.8100810185133014</c:v>
                </c:pt>
                <c:pt idx="4895">
                  <c:v>1.8102777777748997</c:v>
                </c:pt>
                <c:pt idx="4896">
                  <c:v>1.8104629629597184</c:v>
                </c:pt>
                <c:pt idx="4897">
                  <c:v>1.8106712962908205</c:v>
                </c:pt>
                <c:pt idx="4898">
                  <c:v>1.8108449074061355</c:v>
                </c:pt>
                <c:pt idx="4899">
                  <c:v>1.8110300925909542</c:v>
                </c:pt>
                <c:pt idx="4900">
                  <c:v>1.8112037036989932</c:v>
                </c:pt>
                <c:pt idx="4901">
                  <c:v>1.8113773148143082</c:v>
                </c:pt>
                <c:pt idx="4902">
                  <c:v>1.8115624999991269</c:v>
                </c:pt>
                <c:pt idx="4903">
                  <c:v>1.8117476851839456</c:v>
                </c:pt>
                <c:pt idx="4904">
                  <c:v>1.8119212962919846</c:v>
                </c:pt>
                <c:pt idx="4905">
                  <c:v>1.8121064814768033</c:v>
                </c:pt>
                <c:pt idx="4906">
                  <c:v>1.8123032407384017</c:v>
                </c:pt>
                <c:pt idx="4907">
                  <c:v>1.8124884259232203</c:v>
                </c:pt>
                <c:pt idx="4908">
                  <c:v>1.812673611108039</c:v>
                </c:pt>
                <c:pt idx="4909">
                  <c:v>1.8128703703696374</c:v>
                </c:pt>
                <c:pt idx="4910">
                  <c:v>1.8130439814776764</c:v>
                </c:pt>
                <c:pt idx="4911">
                  <c:v>1.8200810185153387</c:v>
                </c:pt>
                <c:pt idx="4912">
                  <c:v>1.8202662037001573</c:v>
                </c:pt>
                <c:pt idx="4913">
                  <c:v>1.8204282407386927</c:v>
                </c:pt>
                <c:pt idx="4914">
                  <c:v>1.820625000000291</c:v>
                </c:pt>
                <c:pt idx="4915">
                  <c:v>1.8208101851851097</c:v>
                </c:pt>
                <c:pt idx="4916">
                  <c:v>1.8209722222163691</c:v>
                </c:pt>
                <c:pt idx="4917">
                  <c:v>1.8211574074011878</c:v>
                </c:pt>
                <c:pt idx="4918">
                  <c:v>1.8213541666627862</c:v>
                </c:pt>
                <c:pt idx="4919">
                  <c:v>1.8215393518476048</c:v>
                </c:pt>
                <c:pt idx="4920">
                  <c:v>1.8217013888861402</c:v>
                </c:pt>
                <c:pt idx="4921">
                  <c:v>1.8218981481477385</c:v>
                </c:pt>
                <c:pt idx="4922">
                  <c:v>1.8220717592557776</c:v>
                </c:pt>
                <c:pt idx="4923">
                  <c:v>1.8222453703638166</c:v>
                </c:pt>
                <c:pt idx="4924">
                  <c:v>1.8224305555559113</c:v>
                </c:pt>
                <c:pt idx="4925">
                  <c:v>1.82261574074073</c:v>
                </c:pt>
                <c:pt idx="4926">
                  <c:v>1.822789351848769</c:v>
                </c:pt>
                <c:pt idx="4927">
                  <c:v>1.822962962956808</c:v>
                </c:pt>
                <c:pt idx="4928">
                  <c:v>1.8231481481416267</c:v>
                </c:pt>
                <c:pt idx="4929">
                  <c:v>1.8233217592569417</c:v>
                </c:pt>
                <c:pt idx="4930">
                  <c:v>1.8235185185185401</c:v>
                </c:pt>
                <c:pt idx="4931">
                  <c:v>1.8236921296265791</c:v>
                </c:pt>
                <c:pt idx="4932">
                  <c:v>1.8238657407346182</c:v>
                </c:pt>
                <c:pt idx="4933">
                  <c:v>1.8240509259194368</c:v>
                </c:pt>
                <c:pt idx="4934">
                  <c:v>1.8242245370347518</c:v>
                </c:pt>
                <c:pt idx="4935">
                  <c:v>1.8244212962963502</c:v>
                </c:pt>
                <c:pt idx="4936">
                  <c:v>1.8246180555506726</c:v>
                </c:pt>
                <c:pt idx="4937">
                  <c:v>1.8248148148122709</c:v>
                </c:pt>
                <c:pt idx="4938">
                  <c:v>1.8250115740738693</c:v>
                </c:pt>
                <c:pt idx="4939">
                  <c:v>1.8252083333281917</c:v>
                </c:pt>
                <c:pt idx="4940">
                  <c:v>1.82540509258979</c:v>
                </c:pt>
                <c:pt idx="4941">
                  <c:v>1.825578703697829</c:v>
                </c:pt>
                <c:pt idx="4942">
                  <c:v>1.825787037036207</c:v>
                </c:pt>
                <c:pt idx="4943">
                  <c:v>1.8259722222210257</c:v>
                </c:pt>
                <c:pt idx="4944">
                  <c:v>1.8261921296289074</c:v>
                </c:pt>
                <c:pt idx="4945">
                  <c:v>1.8264004629600095</c:v>
                </c:pt>
                <c:pt idx="4946">
                  <c:v>1.8265972222216078</c:v>
                </c:pt>
                <c:pt idx="4947">
                  <c:v>1.8267708333296468</c:v>
                </c:pt>
                <c:pt idx="4948">
                  <c:v>1.8270486111068749</c:v>
                </c:pt>
                <c:pt idx="4949">
                  <c:v>1.8272337962916936</c:v>
                </c:pt>
                <c:pt idx="4950">
                  <c:v>1.8274189814765123</c:v>
                </c:pt>
                <c:pt idx="4951">
                  <c:v>1.8276273148148903</c:v>
                </c:pt>
                <c:pt idx="4952">
                  <c:v>1.8278240740692127</c:v>
                </c:pt>
                <c:pt idx="4953">
                  <c:v>1.828020833330811</c:v>
                </c:pt>
                <c:pt idx="4954">
                  <c:v>1.828229166661913</c:v>
                </c:pt>
                <c:pt idx="4955">
                  <c:v>1.8284490740697947</c:v>
                </c:pt>
                <c:pt idx="4956">
                  <c:v>1.8286689814776764</c:v>
                </c:pt>
                <c:pt idx="4957">
                  <c:v>1.8288773148087785</c:v>
                </c:pt>
                <c:pt idx="4958">
                  <c:v>1.8290972222166602</c:v>
                </c:pt>
                <c:pt idx="4959">
                  <c:v>1.8293171296245418</c:v>
                </c:pt>
                <c:pt idx="4960">
                  <c:v>1.8295370370324235</c:v>
                </c:pt>
                <c:pt idx="4961">
                  <c:v>1.8297453703708015</c:v>
                </c:pt>
                <c:pt idx="4962">
                  <c:v>1.8299884259249666</c:v>
                </c:pt>
                <c:pt idx="4963">
                  <c:v>1.830185185179289</c:v>
                </c:pt>
                <c:pt idx="4964">
                  <c:v>1.830393518517667</c:v>
                </c:pt>
                <c:pt idx="4965">
                  <c:v>1.8306134259255487</c:v>
                </c:pt>
                <c:pt idx="4966">
                  <c:v>1.8308333333334303</c:v>
                </c:pt>
                <c:pt idx="4967">
                  <c:v>1.8310416666645324</c:v>
                </c:pt>
                <c:pt idx="4968">
                  <c:v>1.8312731481419178</c:v>
                </c:pt>
                <c:pt idx="4969">
                  <c:v>1.8314814814802958</c:v>
                </c:pt>
                <c:pt idx="4970">
                  <c:v>1.8317013888881775</c:v>
                </c:pt>
                <c:pt idx="4971">
                  <c:v>1.8319212962960592</c:v>
                </c:pt>
                <c:pt idx="4972">
                  <c:v>1.8346180555527098</c:v>
                </c:pt>
                <c:pt idx="4973">
                  <c:v>1.8348611111068749</c:v>
                </c:pt>
                <c:pt idx="4974">
                  <c:v>1.8350925925915362</c:v>
                </c:pt>
                <c:pt idx="4975">
                  <c:v>1.8353356481457013</c:v>
                </c:pt>
                <c:pt idx="4976">
                  <c:v>1.8355671296230867</c:v>
                </c:pt>
                <c:pt idx="4977">
                  <c:v>1.8358217592540313</c:v>
                </c:pt>
                <c:pt idx="4978">
                  <c:v>1.8360532407386927</c:v>
                </c:pt>
                <c:pt idx="4979">
                  <c:v>1.8363773148084874</c:v>
                </c:pt>
                <c:pt idx="4980">
                  <c:v>1.8366782407392748</c:v>
                </c:pt>
                <c:pt idx="4981">
                  <c:v>1.8369907407395658</c:v>
                </c:pt>
                <c:pt idx="4982">
                  <c:v>1.8373263888861402</c:v>
                </c:pt>
                <c:pt idx="4983">
                  <c:v>1.8502777777757728</c:v>
                </c:pt>
                <c:pt idx="4984">
                  <c:v>1.8510995370306773</c:v>
                </c:pt>
                <c:pt idx="4985">
                  <c:v>1.851770833331102</c:v>
                </c:pt>
                <c:pt idx="4986">
                  <c:v>1.8523842592549045</c:v>
                </c:pt>
                <c:pt idx="4987">
                  <c:v>1.8529629629629198</c:v>
                </c:pt>
                <c:pt idx="4988">
                  <c:v>1.8535648148099426</c:v>
                </c:pt>
                <c:pt idx="4989">
                  <c:v>1.8541666666642413</c:v>
                </c:pt>
                <c:pt idx="4990">
                  <c:v>1.8547685185185401</c:v>
                </c:pt>
                <c:pt idx="4991">
                  <c:v>1.8553819444423425</c:v>
                </c:pt>
                <c:pt idx="4992">
                  <c:v>1.8560763888890506</c:v>
                </c:pt>
                <c:pt idx="4993">
                  <c:v>1.8581134259220562</c:v>
                </c:pt>
                <c:pt idx="4994">
                  <c:v>1.8582986111068749</c:v>
                </c:pt>
                <c:pt idx="4995">
                  <c:v>1.8584606481454102</c:v>
                </c:pt>
                <c:pt idx="4996">
                  <c:v>1.8586342592534493</c:v>
                </c:pt>
                <c:pt idx="4997">
                  <c:v>1.8587962962919846</c:v>
                </c:pt>
                <c:pt idx="4998">
                  <c:v>1.8589699074072996</c:v>
                </c:pt>
                <c:pt idx="4999">
                  <c:v>1.8591435185153387</c:v>
                </c:pt>
                <c:pt idx="5000">
                  <c:v>1.8593171296233777</c:v>
                </c:pt>
                <c:pt idx="5001">
                  <c:v>1.8594907407386927</c:v>
                </c:pt>
                <c:pt idx="5002">
                  <c:v>1.8596412037004484</c:v>
                </c:pt>
                <c:pt idx="5003">
                  <c:v>1.8598263888852671</c:v>
                </c:pt>
                <c:pt idx="5004">
                  <c:v>1.8599884259238024</c:v>
                </c:pt>
                <c:pt idx="5005">
                  <c:v>1.8601388888855581</c:v>
                </c:pt>
                <c:pt idx="5006">
                  <c:v>1.8603009259240935</c:v>
                </c:pt>
                <c:pt idx="5007">
                  <c:v>1.8604629629626288</c:v>
                </c:pt>
                <c:pt idx="5008">
                  <c:v>1.8606134259243845</c:v>
                </c:pt>
                <c:pt idx="5009">
                  <c:v>1.8607638888861402</c:v>
                </c:pt>
                <c:pt idx="5010">
                  <c:v>1.8608912037016125</c:v>
                </c:pt>
                <c:pt idx="5011">
                  <c:v>1.8610069444403052</c:v>
                </c:pt>
                <c:pt idx="5012">
                  <c:v>1.8611574074020609</c:v>
                </c:pt>
                <c:pt idx="5013">
                  <c:v>1.8612847222175333</c:v>
                </c:pt>
                <c:pt idx="5014">
                  <c:v>1.8614236111097853</c:v>
                </c:pt>
                <c:pt idx="5015">
                  <c:v>1.8615509259252576</c:v>
                </c:pt>
                <c:pt idx="5016">
                  <c:v>1.86167824074073</c:v>
                </c:pt>
                <c:pt idx="5017">
                  <c:v>1.861817129625706</c:v>
                </c:pt>
                <c:pt idx="5018">
                  <c:v>1.861956018517958</c:v>
                </c:pt>
                <c:pt idx="5019">
                  <c:v>1.8621180555492174</c:v>
                </c:pt>
                <c:pt idx="5020">
                  <c:v>1.862268518518249</c:v>
                </c:pt>
                <c:pt idx="5021">
                  <c:v>1.8624421296262881</c:v>
                </c:pt>
                <c:pt idx="5022">
                  <c:v>1.8626388888878864</c:v>
                </c:pt>
                <c:pt idx="5023">
                  <c:v>1.8628124999959255</c:v>
                </c:pt>
                <c:pt idx="5024">
                  <c:v>1.8629976851807442</c:v>
                </c:pt>
                <c:pt idx="5025">
                  <c:v>1.8631828703655628</c:v>
                </c:pt>
                <c:pt idx="5026">
                  <c:v>1.8633680555503815</c:v>
                </c:pt>
                <c:pt idx="5027">
                  <c:v>1.8635879629582632</c:v>
                </c:pt>
                <c:pt idx="5028">
                  <c:v>1.8638078703661449</c:v>
                </c:pt>
                <c:pt idx="5029">
                  <c:v>1.8640046296277433</c:v>
                </c:pt>
                <c:pt idx="5030">
                  <c:v>1.864224537035625</c:v>
                </c:pt>
                <c:pt idx="5031">
                  <c:v>1.86446759258979</c:v>
                </c:pt>
                <c:pt idx="5032">
                  <c:v>1.8646874999976717</c:v>
                </c:pt>
                <c:pt idx="5033">
                  <c:v>1.8649305555518367</c:v>
                </c:pt>
                <c:pt idx="5034">
                  <c:v>1.8651504629597184</c:v>
                </c:pt>
                <c:pt idx="5035">
                  <c:v>1.8653356481445371</c:v>
                </c:pt>
                <c:pt idx="5036">
                  <c:v>1.8655208333293558</c:v>
                </c:pt>
                <c:pt idx="5037">
                  <c:v>1.8657175925909542</c:v>
                </c:pt>
                <c:pt idx="5038">
                  <c:v>1.8659259259220562</c:v>
                </c:pt>
                <c:pt idx="5039">
                  <c:v>1.8661458333299379</c:v>
                </c:pt>
                <c:pt idx="5040">
                  <c:v>1.8663541666610399</c:v>
                </c:pt>
                <c:pt idx="5041">
                  <c:v>1.8665393518458586</c:v>
                </c:pt>
                <c:pt idx="5042">
                  <c:v>1.866736111107457</c:v>
                </c:pt>
                <c:pt idx="5043">
                  <c:v>1.8669212962922757</c:v>
                </c:pt>
                <c:pt idx="5044">
                  <c:v>1.8671296296233777</c:v>
                </c:pt>
                <c:pt idx="5045">
                  <c:v>1.867395833331102</c:v>
                </c:pt>
                <c:pt idx="5046">
                  <c:v>1.8676041666622041</c:v>
                </c:pt>
                <c:pt idx="5047">
                  <c:v>1.8678240740700858</c:v>
                </c:pt>
                <c:pt idx="5048">
                  <c:v>1.8680092592549045</c:v>
                </c:pt>
                <c:pt idx="5049">
                  <c:v>1.8682407407395658</c:v>
                </c:pt>
                <c:pt idx="5050">
                  <c:v>1.8684953703705105</c:v>
                </c:pt>
                <c:pt idx="5051">
                  <c:v>1.8687499999941792</c:v>
                </c:pt>
                <c:pt idx="5052">
                  <c:v>1.8689583333325572</c:v>
                </c:pt>
                <c:pt idx="5053">
                  <c:v>1.8691898148099426</c:v>
                </c:pt>
                <c:pt idx="5054">
                  <c:v>1.8694097222178243</c:v>
                </c:pt>
                <c:pt idx="5055">
                  <c:v>1.869664351848769</c:v>
                </c:pt>
                <c:pt idx="5056">
                  <c:v>1.869907407402934</c:v>
                </c:pt>
                <c:pt idx="5057">
                  <c:v>1.8701157407340361</c:v>
                </c:pt>
                <c:pt idx="5058">
                  <c:v>1.8703240740724141</c:v>
                </c:pt>
                <c:pt idx="5059">
                  <c:v>1.8705324074035161</c:v>
                </c:pt>
                <c:pt idx="5060">
                  <c:v>1.8707407407346182</c:v>
                </c:pt>
                <c:pt idx="5061">
                  <c:v>1.8709374999962165</c:v>
                </c:pt>
                <c:pt idx="5062">
                  <c:v>1.8711458333273185</c:v>
                </c:pt>
                <c:pt idx="5063">
                  <c:v>1.8713541666656965</c:v>
                </c:pt>
                <c:pt idx="5064">
                  <c:v>1.8715393518505152</c:v>
                </c:pt>
                <c:pt idx="5065">
                  <c:v>1.8717476851816173</c:v>
                </c:pt>
                <c:pt idx="5066">
                  <c:v>1.8758796296242508</c:v>
                </c:pt>
                <c:pt idx="5067">
                  <c:v>1.8761226851856918</c:v>
                </c:pt>
                <c:pt idx="5068">
                  <c:v>1.8763541666630772</c:v>
                </c:pt>
                <c:pt idx="5069">
                  <c:v>1.8765972222172422</c:v>
                </c:pt>
                <c:pt idx="5070">
                  <c:v>1.8768402777714073</c:v>
                </c:pt>
                <c:pt idx="5071">
                  <c:v>1.8770717592560686</c:v>
                </c:pt>
                <c:pt idx="5072">
                  <c:v>1.8773263888870133</c:v>
                </c:pt>
                <c:pt idx="5073">
                  <c:v>1.8776620370335877</c:v>
                </c:pt>
                <c:pt idx="5074">
                  <c:v>1.8779282407340361</c:v>
                </c:pt>
                <c:pt idx="5075">
                  <c:v>1.8781597222186974</c:v>
                </c:pt>
                <c:pt idx="5076">
                  <c:v>1.8783912037033588</c:v>
                </c:pt>
                <c:pt idx="5077">
                  <c:v>1.8785879629576812</c:v>
                </c:pt>
                <c:pt idx="5078">
                  <c:v>1.8787615740729962</c:v>
                </c:pt>
                <c:pt idx="5079">
                  <c:v>1.8789351851810352</c:v>
                </c:pt>
                <c:pt idx="5080">
                  <c:v>1.8791782407352002</c:v>
                </c:pt>
                <c:pt idx="5081">
                  <c:v>1.8793749999967986</c:v>
                </c:pt>
                <c:pt idx="5082">
                  <c:v>1.8796064814814599</c:v>
                </c:pt>
                <c:pt idx="5083">
                  <c:v>1.8798032407357823</c:v>
                </c:pt>
                <c:pt idx="5084">
                  <c:v>1.880023148143664</c:v>
                </c:pt>
                <c:pt idx="5085">
                  <c:v>1.880266203697829</c:v>
                </c:pt>
                <c:pt idx="5086">
                  <c:v>1.8804976851824904</c:v>
                </c:pt>
                <c:pt idx="5087">
                  <c:v>1.8807407407366554</c:v>
                </c:pt>
                <c:pt idx="5088">
                  <c:v>1.8810069444443798</c:v>
                </c:pt>
                <c:pt idx="5089">
                  <c:v>1.8812384259217652</c:v>
                </c:pt>
                <c:pt idx="5090">
                  <c:v>1.8814930555527098</c:v>
                </c:pt>
                <c:pt idx="5091">
                  <c:v>1.8817592592531582</c:v>
                </c:pt>
                <c:pt idx="5092">
                  <c:v>1.8820138888841029</c:v>
                </c:pt>
                <c:pt idx="5093">
                  <c:v>1.8822453703687643</c:v>
                </c:pt>
                <c:pt idx="5094">
                  <c:v>1.8825462962922757</c:v>
                </c:pt>
                <c:pt idx="5095">
                  <c:v>1.8828125</c:v>
                </c:pt>
                <c:pt idx="5096">
                  <c:v>1.883090277777228</c:v>
                </c:pt>
                <c:pt idx="5097">
                  <c:v>1.8833796296239598</c:v>
                </c:pt>
                <c:pt idx="5098">
                  <c:v>1.8836458333316841</c:v>
                </c:pt>
                <c:pt idx="5099">
                  <c:v>1.8839004629626288</c:v>
                </c:pt>
                <c:pt idx="5100">
                  <c:v>1.8841550925862975</c:v>
                </c:pt>
                <c:pt idx="5101">
                  <c:v>1.8844328703708015</c:v>
                </c:pt>
                <c:pt idx="5102">
                  <c:v>1.8846412037019036</c:v>
                </c:pt>
                <c:pt idx="5103">
                  <c:v>1.8848842592560686</c:v>
                </c:pt>
                <c:pt idx="5104">
                  <c:v>1.8851736111100763</c:v>
                </c:pt>
                <c:pt idx="5105">
                  <c:v>1.885393518517958</c:v>
                </c:pt>
                <c:pt idx="5106">
                  <c:v>1.8856134259258397</c:v>
                </c:pt>
                <c:pt idx="5107">
                  <c:v>1.8858449074032251</c:v>
                </c:pt>
                <c:pt idx="5108">
                  <c:v>1.8860879629573901</c:v>
                </c:pt>
                <c:pt idx="5109">
                  <c:v>1.8863078703652718</c:v>
                </c:pt>
                <c:pt idx="5110">
                  <c:v>1.8865162037036498</c:v>
                </c:pt>
                <c:pt idx="5111">
                  <c:v>1.8867245370347518</c:v>
                </c:pt>
                <c:pt idx="5112">
                  <c:v>1.8869444444426335</c:v>
                </c:pt>
                <c:pt idx="5113">
                  <c:v>1.8871643518505152</c:v>
                </c:pt>
                <c:pt idx="5114">
                  <c:v>1.8873611111048376</c:v>
                </c:pt>
                <c:pt idx="5115">
                  <c:v>1.887592592589499</c:v>
                </c:pt>
                <c:pt idx="5116">
                  <c:v>1.8878587962899473</c:v>
                </c:pt>
                <c:pt idx="5117">
                  <c:v>1.888078703697829</c:v>
                </c:pt>
                <c:pt idx="5118">
                  <c:v>1.888287037036207</c:v>
                </c:pt>
                <c:pt idx="5119">
                  <c:v>1.8884953703673091</c:v>
                </c:pt>
                <c:pt idx="5120">
                  <c:v>1.8887037036984111</c:v>
                </c:pt>
                <c:pt idx="5121">
                  <c:v>1.8889583333293558</c:v>
                </c:pt>
                <c:pt idx="5122">
                  <c:v>1.8892824074064265</c:v>
                </c:pt>
                <c:pt idx="5123">
                  <c:v>1.8895717592531582</c:v>
                </c:pt>
                <c:pt idx="5124">
                  <c:v>1.8898958333302289</c:v>
                </c:pt>
                <c:pt idx="5125">
                  <c:v>1.89020833333052</c:v>
                </c:pt>
                <c:pt idx="5126">
                  <c:v>1.8904398148151813</c:v>
                </c:pt>
                <c:pt idx="5127">
                  <c:v>1.890659722215787</c:v>
                </c:pt>
                <c:pt idx="5128">
                  <c:v>1.890902777777228</c:v>
                </c:pt>
                <c:pt idx="5129">
                  <c:v>1.8911574074008968</c:v>
                </c:pt>
                <c:pt idx="5130">
                  <c:v>1.8913888888855581</c:v>
                </c:pt>
                <c:pt idx="5131">
                  <c:v>1.8915972222166602</c:v>
                </c:pt>
                <c:pt idx="5132">
                  <c:v>1.8918402777781012</c:v>
                </c:pt>
                <c:pt idx="5133">
                  <c:v>1.8920370370324235</c:v>
                </c:pt>
                <c:pt idx="5134">
                  <c:v>1.8922569444403052</c:v>
                </c:pt>
                <c:pt idx="5135">
                  <c:v>1.8924652777714073</c:v>
                </c:pt>
                <c:pt idx="5136">
                  <c:v>1.8926620370330056</c:v>
                </c:pt>
                <c:pt idx="5137">
                  <c:v>1.8928703703641077</c:v>
                </c:pt>
                <c:pt idx="5138">
                  <c:v>1.8930787037024857</c:v>
                </c:pt>
                <c:pt idx="5139">
                  <c:v>1.8932870370335877</c:v>
                </c:pt>
                <c:pt idx="5140">
                  <c:v>1.8934953703646897</c:v>
                </c:pt>
                <c:pt idx="5141">
                  <c:v>1.8936921296262881</c:v>
                </c:pt>
                <c:pt idx="5142">
                  <c:v>1.8939120370341698</c:v>
                </c:pt>
                <c:pt idx="5143">
                  <c:v>1.8941203703652718</c:v>
                </c:pt>
                <c:pt idx="5144">
                  <c:v>1.8943287037036498</c:v>
                </c:pt>
                <c:pt idx="5145">
                  <c:v>1.8945254629579722</c:v>
                </c:pt>
                <c:pt idx="5146">
                  <c:v>1.8947337962963502</c:v>
                </c:pt>
                <c:pt idx="5147">
                  <c:v>1.8949421296274522</c:v>
                </c:pt>
                <c:pt idx="5148">
                  <c:v>1.8951504629585543</c:v>
                </c:pt>
                <c:pt idx="5149">
                  <c:v>1.895370370366436</c:v>
                </c:pt>
                <c:pt idx="5150">
                  <c:v>1.8955671296280343</c:v>
                </c:pt>
                <c:pt idx="5151">
                  <c:v>1.8957754629591363</c:v>
                </c:pt>
                <c:pt idx="5152">
                  <c:v>1.895995370367018</c:v>
                </c:pt>
                <c:pt idx="5153">
                  <c:v>1.8961805555518367</c:v>
                </c:pt>
                <c:pt idx="5154">
                  <c:v>1.8963425925903721</c:v>
                </c:pt>
                <c:pt idx="5155">
                  <c:v>1.8964930555521278</c:v>
                </c:pt>
                <c:pt idx="5156">
                  <c:v>1.8966550925906631</c:v>
                </c:pt>
                <c:pt idx="5157">
                  <c:v>1.8967939814756392</c:v>
                </c:pt>
                <c:pt idx="5158">
                  <c:v>1.8969444444446708</c:v>
                </c:pt>
                <c:pt idx="5159">
                  <c:v>1.8970949074064265</c:v>
                </c:pt>
                <c:pt idx="5160">
                  <c:v>1.9026736111045466</c:v>
                </c:pt>
                <c:pt idx="5161">
                  <c:v>1.9029166666659876</c:v>
                </c:pt>
                <c:pt idx="5162">
                  <c:v>1.903148148143373</c:v>
                </c:pt>
                <c:pt idx="5163">
                  <c:v>1.903391203697538</c:v>
                </c:pt>
                <c:pt idx="5164">
                  <c:v>1.903634259258979</c:v>
                </c:pt>
                <c:pt idx="5165">
                  <c:v>1.9038657407363644</c:v>
                </c:pt>
                <c:pt idx="5166">
                  <c:v>1.9041087962905294</c:v>
                </c:pt>
                <c:pt idx="5167">
                  <c:v>1.9043402777751908</c:v>
                </c:pt>
                <c:pt idx="5168">
                  <c:v>1.9045717592525762</c:v>
                </c:pt>
                <c:pt idx="5169">
                  <c:v>1.9047916666604578</c:v>
                </c:pt>
                <c:pt idx="5170">
                  <c:v>1.9049768518452765</c:v>
                </c:pt>
                <c:pt idx="5171">
                  <c:v>1.9051736111068749</c:v>
                </c:pt>
                <c:pt idx="5172">
                  <c:v>1.9053587962916936</c:v>
                </c:pt>
                <c:pt idx="5173">
                  <c:v>1.9055439814765123</c:v>
                </c:pt>
                <c:pt idx="5174">
                  <c:v>1.905729166661331</c:v>
                </c:pt>
                <c:pt idx="5175">
                  <c:v>1.9059143518461497</c:v>
                </c:pt>
                <c:pt idx="5176">
                  <c:v>1.906111111107748</c:v>
                </c:pt>
                <c:pt idx="5177">
                  <c:v>1.9062962962925667</c:v>
                </c:pt>
                <c:pt idx="5178">
                  <c:v>1.9065046296236687</c:v>
                </c:pt>
                <c:pt idx="5179">
                  <c:v>1.9067708333313931</c:v>
                </c:pt>
                <c:pt idx="5180">
                  <c:v>1.9069791666624951</c:v>
                </c:pt>
                <c:pt idx="5181">
                  <c:v>1.9071643518473138</c:v>
                </c:pt>
                <c:pt idx="5182">
                  <c:v>1.9073726851856918</c:v>
                </c:pt>
                <c:pt idx="5183">
                  <c:v>1.9075462962937308</c:v>
                </c:pt>
                <c:pt idx="5184">
                  <c:v>1.9077430555553292</c:v>
                </c:pt>
                <c:pt idx="5185">
                  <c:v>1.9079282407401479</c:v>
                </c:pt>
                <c:pt idx="5186">
                  <c:v>1.9081249999944703</c:v>
                </c:pt>
                <c:pt idx="5187">
                  <c:v>1.9083217592560686</c:v>
                </c:pt>
                <c:pt idx="5188">
                  <c:v>1.9085069444408873</c:v>
                </c:pt>
                <c:pt idx="5189">
                  <c:v>1.908692129625706</c:v>
                </c:pt>
                <c:pt idx="5190">
                  <c:v>1.9088773148105247</c:v>
                </c:pt>
                <c:pt idx="5191">
                  <c:v>1.909074074072123</c:v>
                </c:pt>
                <c:pt idx="5192">
                  <c:v>1.9092592592569417</c:v>
                </c:pt>
                <c:pt idx="5193">
                  <c:v>1.9094328703649808</c:v>
                </c:pt>
                <c:pt idx="5194">
                  <c:v>1.9096064814802958</c:v>
                </c:pt>
                <c:pt idx="5195">
                  <c:v>1.9097685185188311</c:v>
                </c:pt>
                <c:pt idx="5196">
                  <c:v>1.9099305555500905</c:v>
                </c:pt>
                <c:pt idx="5197">
                  <c:v>1.9100810185118462</c:v>
                </c:pt>
                <c:pt idx="5198">
                  <c:v>1.9102314814808778</c:v>
                </c:pt>
                <c:pt idx="5199">
                  <c:v>1.9104513888887595</c:v>
                </c:pt>
                <c:pt idx="5200">
                  <c:v>1.9106365740735782</c:v>
                </c:pt>
                <c:pt idx="5201">
                  <c:v>1.9108333333279006</c:v>
                </c:pt>
                <c:pt idx="5202">
                  <c:v>1.9110416666662786</c:v>
                </c:pt>
                <c:pt idx="5203">
                  <c:v>1.9112499999973807</c:v>
                </c:pt>
                <c:pt idx="5204">
                  <c:v>1.9114004629591363</c:v>
                </c:pt>
                <c:pt idx="5205">
                  <c:v>1.9115740740744513</c:v>
                </c:pt>
                <c:pt idx="5206">
                  <c:v>1.9118402777748997</c:v>
                </c:pt>
                <c:pt idx="5207">
                  <c:v>1.9120949074058444</c:v>
                </c:pt>
                <c:pt idx="5208">
                  <c:v>1.9122800925906631</c:v>
                </c:pt>
                <c:pt idx="5209">
                  <c:v>1.9124421296291985</c:v>
                </c:pt>
                <c:pt idx="5210">
                  <c:v>1.9126157407372375</c:v>
                </c:pt>
                <c:pt idx="5211">
                  <c:v>1.9128587962914025</c:v>
                </c:pt>
                <c:pt idx="5212">
                  <c:v>1.9130208333299379</c:v>
                </c:pt>
                <c:pt idx="5213">
                  <c:v>1.9131712962916936</c:v>
                </c:pt>
                <c:pt idx="5214">
                  <c:v>1.9133333333302289</c:v>
                </c:pt>
                <c:pt idx="5215">
                  <c:v>1.9135185185150476</c:v>
                </c:pt>
                <c:pt idx="5216">
                  <c:v>1.9136921296230867</c:v>
                </c:pt>
                <c:pt idx="5217">
                  <c:v>1.9138657407384017</c:v>
                </c:pt>
                <c:pt idx="5218">
                  <c:v>1.9140740740695037</c:v>
                </c:pt>
                <c:pt idx="5219">
                  <c:v>1.914236111108039</c:v>
                </c:pt>
                <c:pt idx="5220">
                  <c:v>1.9144097222160781</c:v>
                </c:pt>
                <c:pt idx="5221">
                  <c:v>1.9145949074008968</c:v>
                </c:pt>
                <c:pt idx="5222">
                  <c:v>1.9148032407392748</c:v>
                </c:pt>
                <c:pt idx="5223">
                  <c:v>1.9150231481471565</c:v>
                </c:pt>
                <c:pt idx="5224">
                  <c:v>1.9152083333319752</c:v>
                </c:pt>
                <c:pt idx="5225">
                  <c:v>1.9153935185167938</c:v>
                </c:pt>
                <c:pt idx="5226">
                  <c:v>1.9156018518478959</c:v>
                </c:pt>
                <c:pt idx="5227">
                  <c:v>1.9158333333325572</c:v>
                </c:pt>
                <c:pt idx="5228">
                  <c:v>1.9160300925868796</c:v>
                </c:pt>
                <c:pt idx="5229">
                  <c:v>1.9162384259252576</c:v>
                </c:pt>
                <c:pt idx="5230">
                  <c:v>1.9164583333331393</c:v>
                </c:pt>
                <c:pt idx="5231">
                  <c:v>1.9166319444411783</c:v>
                </c:pt>
                <c:pt idx="5232">
                  <c:v>1.9167939814797137</c:v>
                </c:pt>
                <c:pt idx="5233">
                  <c:v>1.916956018518249</c:v>
                </c:pt>
                <c:pt idx="5234">
                  <c:v>1.9171296296262881</c:v>
                </c:pt>
                <c:pt idx="5235">
                  <c:v>1.9172916666648234</c:v>
                </c:pt>
                <c:pt idx="5236">
                  <c:v>1.9174652777728625</c:v>
                </c:pt>
                <c:pt idx="5237">
                  <c:v>1.9176388888881775</c:v>
                </c:pt>
                <c:pt idx="5238">
                  <c:v>1.9178587962960592</c:v>
                </c:pt>
                <c:pt idx="5239">
                  <c:v>1.9180439814808778</c:v>
                </c:pt>
                <c:pt idx="5240">
                  <c:v>1.9182291666656965</c:v>
                </c:pt>
                <c:pt idx="5241">
                  <c:v>1.9183912036969559</c:v>
                </c:pt>
                <c:pt idx="5242">
                  <c:v>1.9185763888890506</c:v>
                </c:pt>
                <c:pt idx="5243">
                  <c:v>1.9188310185127193</c:v>
                </c:pt>
                <c:pt idx="5244">
                  <c:v>1.9190624999973807</c:v>
                </c:pt>
                <c:pt idx="5245">
                  <c:v>1.9192824074052623</c:v>
                </c:pt>
                <c:pt idx="5246">
                  <c:v>1.9194444444437977</c:v>
                </c:pt>
                <c:pt idx="5247">
                  <c:v>1.9196180555518367</c:v>
                </c:pt>
                <c:pt idx="5248">
                  <c:v>1.9197800925903721</c:v>
                </c:pt>
                <c:pt idx="5249">
                  <c:v>1.9199537036984111</c:v>
                </c:pt>
                <c:pt idx="5250">
                  <c:v>1.9201157407369465</c:v>
                </c:pt>
                <c:pt idx="5251">
                  <c:v>1.9202777777754818</c:v>
                </c:pt>
                <c:pt idx="5252">
                  <c:v>1.9204282407372375</c:v>
                </c:pt>
                <c:pt idx="5253">
                  <c:v>1.9206134259220562</c:v>
                </c:pt>
                <c:pt idx="5254">
                  <c:v>1.9208101851836545</c:v>
                </c:pt>
                <c:pt idx="5255">
                  <c:v>1.9235185185170849</c:v>
                </c:pt>
                <c:pt idx="5256">
                  <c:v>1.9237499999944703</c:v>
                </c:pt>
                <c:pt idx="5257">
                  <c:v>1.9239814814791316</c:v>
                </c:pt>
                <c:pt idx="5258">
                  <c:v>1.9242361111100763</c:v>
                </c:pt>
                <c:pt idx="5259">
                  <c:v>1.9244675925874617</c:v>
                </c:pt>
                <c:pt idx="5260">
                  <c:v>1.9247106481416267</c:v>
                </c:pt>
                <c:pt idx="5261">
                  <c:v>1.9249421296262881</c:v>
                </c:pt>
                <c:pt idx="5262">
                  <c:v>1.9251851851804531</c:v>
                </c:pt>
                <c:pt idx="5263">
                  <c:v>1.9254398148113978</c:v>
                </c:pt>
                <c:pt idx="5264">
                  <c:v>1.9307407407395658</c:v>
                </c:pt>
                <c:pt idx="5265">
                  <c:v>1.9314236111094942</c:v>
                </c:pt>
                <c:pt idx="5266">
                  <c:v>1.9321180555489263</c:v>
                </c:pt>
                <c:pt idx="5267">
                  <c:v>1.9338657407352002</c:v>
                </c:pt>
                <c:pt idx="5268">
                  <c:v>1.9353472222210257</c:v>
                </c:pt>
                <c:pt idx="5269">
                  <c:v>1.9372453703690553</c:v>
                </c:pt>
                <c:pt idx="5270">
                  <c:v>1.9384027777778101</c:v>
                </c:pt>
                <c:pt idx="5271">
                  <c:v>1.9392129629632109</c:v>
                </c:pt>
                <c:pt idx="5272">
                  <c:v>1.9400694444411783</c:v>
                </c:pt>
                <c:pt idx="5273">
                  <c:v>1.9410532407346182</c:v>
                </c:pt>
                <c:pt idx="5274">
                  <c:v>1.9419791666659876</c:v>
                </c:pt>
                <c:pt idx="5275">
                  <c:v>1.9429513888826477</c:v>
                </c:pt>
                <c:pt idx="5276">
                  <c:v>1.9437847222216078</c:v>
                </c:pt>
                <c:pt idx="5277">
                  <c:v>1.9450810185153387</c:v>
                </c:pt>
                <c:pt idx="5278">
                  <c:v>1.945243055553874</c:v>
                </c:pt>
                <c:pt idx="5279">
                  <c:v>1.945416666661913</c:v>
                </c:pt>
                <c:pt idx="5280">
                  <c:v>1.945590277777228</c:v>
                </c:pt>
                <c:pt idx="5281">
                  <c:v>1.9457523148084874</c:v>
                </c:pt>
                <c:pt idx="5282">
                  <c:v>1.9459259259238024</c:v>
                </c:pt>
                <c:pt idx="5283">
                  <c:v>1.9460995370318415</c:v>
                </c:pt>
                <c:pt idx="5284">
                  <c:v>1.9462615740703768</c:v>
                </c:pt>
                <c:pt idx="5285">
                  <c:v>1.9464236111089122</c:v>
                </c:pt>
                <c:pt idx="5286">
                  <c:v>1.9465624999938882</c:v>
                </c:pt>
                <c:pt idx="5287">
                  <c:v>1.9466898148093605</c:v>
                </c:pt>
                <c:pt idx="5288">
                  <c:v>1.9468402777711162</c:v>
                </c:pt>
                <c:pt idx="5289">
                  <c:v>1.9469791666633682</c:v>
                </c:pt>
                <c:pt idx="5290">
                  <c:v>1.9471759259249666</c:v>
                </c:pt>
                <c:pt idx="5291">
                  <c:v>1.9473611111097853</c:v>
                </c:pt>
                <c:pt idx="5292">
                  <c:v>1.947511574071541</c:v>
                </c:pt>
                <c:pt idx="5293">
                  <c:v>1.9476967592563597</c:v>
                </c:pt>
                <c:pt idx="5294">
                  <c:v>1.9478356481486117</c:v>
                </c:pt>
                <c:pt idx="5295">
                  <c:v>1.9480208333334303</c:v>
                </c:pt>
                <c:pt idx="5296">
                  <c:v>1.9483101851801621</c:v>
                </c:pt>
                <c:pt idx="5297">
                  <c:v>1.9484490740724141</c:v>
                </c:pt>
                <c:pt idx="5298">
                  <c:v>1.9485879629573901</c:v>
                </c:pt>
                <c:pt idx="5299">
                  <c:v>1.9487152777728625</c:v>
                </c:pt>
                <c:pt idx="5300">
                  <c:v>1.9488657407346182</c:v>
                </c:pt>
                <c:pt idx="5301">
                  <c:v>1.9489930555500905</c:v>
                </c:pt>
                <c:pt idx="5302">
                  <c:v>1.9491203703655628</c:v>
                </c:pt>
                <c:pt idx="5303">
                  <c:v>1.9492708333273185</c:v>
                </c:pt>
                <c:pt idx="5304">
                  <c:v>1.9494097222195705</c:v>
                </c:pt>
                <c:pt idx="5305">
                  <c:v>1.9495833333276096</c:v>
                </c:pt>
                <c:pt idx="5306">
                  <c:v>1.9497337962966412</c:v>
                </c:pt>
                <c:pt idx="5307">
                  <c:v>1.9498958333279006</c:v>
                </c:pt>
                <c:pt idx="5308">
                  <c:v>1.950127314812562</c:v>
                </c:pt>
                <c:pt idx="5309">
                  <c:v>1.950300925920601</c:v>
                </c:pt>
                <c:pt idx="5310">
                  <c:v>1.9504976851821993</c:v>
                </c:pt>
                <c:pt idx="5311">
                  <c:v>1.9506712962902384</c:v>
                </c:pt>
                <c:pt idx="5312">
                  <c:v>1.9508564814750571</c:v>
                </c:pt>
                <c:pt idx="5313">
                  <c:v>1.9510185185135924</c:v>
                </c:pt>
                <c:pt idx="5314">
                  <c:v>1.9512384259214741</c:v>
                </c:pt>
                <c:pt idx="5315">
                  <c:v>1.9514236111062928</c:v>
                </c:pt>
                <c:pt idx="5316">
                  <c:v>1.9515972222216078</c:v>
                </c:pt>
                <c:pt idx="5317">
                  <c:v>1.9517824074064265</c:v>
                </c:pt>
                <c:pt idx="5318">
                  <c:v>1.9519560185144655</c:v>
                </c:pt>
                <c:pt idx="5319">
                  <c:v>1.9521296296297805</c:v>
                </c:pt>
                <c:pt idx="5320">
                  <c:v>1.9523032407378196</c:v>
                </c:pt>
                <c:pt idx="5321">
                  <c:v>1.9524999999994179</c:v>
                </c:pt>
                <c:pt idx="5322">
                  <c:v>1.9526620370306773</c:v>
                </c:pt>
                <c:pt idx="5323">
                  <c:v>1.952847222215496</c:v>
                </c:pt>
                <c:pt idx="5324">
                  <c:v>1.953020833330811</c:v>
                </c:pt>
                <c:pt idx="5325">
                  <c:v>1.95319444443885</c:v>
                </c:pt>
                <c:pt idx="5326">
                  <c:v>1.9533564814773854</c:v>
                </c:pt>
                <c:pt idx="5327">
                  <c:v>1.9535185185159207</c:v>
                </c:pt>
                <c:pt idx="5328">
                  <c:v>1.9536805555544561</c:v>
                </c:pt>
                <c:pt idx="5329">
                  <c:v>1.9538425925929914</c:v>
                </c:pt>
                <c:pt idx="5330">
                  <c:v>1.9540162037010305</c:v>
                </c:pt>
                <c:pt idx="5331">
                  <c:v>1.9542245370321325</c:v>
                </c:pt>
                <c:pt idx="5332">
                  <c:v>1.9544328703705105</c:v>
                </c:pt>
                <c:pt idx="5333">
                  <c:v>1.9546064814785495</c:v>
                </c:pt>
                <c:pt idx="5334">
                  <c:v>1.9547916666633682</c:v>
                </c:pt>
                <c:pt idx="5335">
                  <c:v>1.9549999999944703</c:v>
                </c:pt>
                <c:pt idx="5336">
                  <c:v>1.9551620370330056</c:v>
                </c:pt>
                <c:pt idx="5337">
                  <c:v>1.955324074071541</c:v>
                </c:pt>
                <c:pt idx="5338">
                  <c:v>1.9554861111100763</c:v>
                </c:pt>
                <c:pt idx="5339">
                  <c:v>1.9556481481486117</c:v>
                </c:pt>
                <c:pt idx="5340">
                  <c:v>1.9557986111103673</c:v>
                </c:pt>
                <c:pt idx="5341">
                  <c:v>1.955983796295186</c:v>
                </c:pt>
                <c:pt idx="5342">
                  <c:v>1.9561342592569417</c:v>
                </c:pt>
                <c:pt idx="5343">
                  <c:v>1.9562962962954771</c:v>
                </c:pt>
                <c:pt idx="5344">
                  <c:v>1.9564583333267365</c:v>
                </c:pt>
                <c:pt idx="5345">
                  <c:v>1.9566087962957681</c:v>
                </c:pt>
                <c:pt idx="5346">
                  <c:v>1.9567592592575238</c:v>
                </c:pt>
                <c:pt idx="5347">
                  <c:v>1.9569097222192795</c:v>
                </c:pt>
                <c:pt idx="5348">
                  <c:v>1.9570601851810352</c:v>
                </c:pt>
                <c:pt idx="5349">
                  <c:v>1.9604050925918273</c:v>
                </c:pt>
                <c:pt idx="5350">
                  <c:v>1.9606481481459923</c:v>
                </c:pt>
                <c:pt idx="5351">
                  <c:v>1.9608796296233777</c:v>
                </c:pt>
                <c:pt idx="5352">
                  <c:v>1.961111111108039</c:v>
                </c:pt>
                <c:pt idx="5353">
                  <c:v>1.9613425925927004</c:v>
                </c:pt>
                <c:pt idx="5354">
                  <c:v>1.9615624999933061</c:v>
                </c:pt>
                <c:pt idx="5355">
                  <c:v>1.9618055555547471</c:v>
                </c:pt>
                <c:pt idx="5356">
                  <c:v>1.9621296296245418</c:v>
                </c:pt>
                <c:pt idx="5357">
                  <c:v>1.9624537037016125</c:v>
                </c:pt>
                <c:pt idx="5358">
                  <c:v>1.9627893518481869</c:v>
                </c:pt>
                <c:pt idx="5359">
                  <c:v>1.968576388884685</c:v>
                </c:pt>
                <c:pt idx="5360">
                  <c:v>1.9692592592546134</c:v>
                </c:pt>
                <c:pt idx="5361">
                  <c:v>1.9699421296245418</c:v>
                </c:pt>
                <c:pt idx="5362">
                  <c:v>1.970844907402352</c:v>
                </c:pt>
                <c:pt idx="5363">
                  <c:v>1.9730671296274522</c:v>
                </c:pt>
                <c:pt idx="5364">
                  <c:v>1.9737499999973807</c:v>
                </c:pt>
                <c:pt idx="5365">
                  <c:v>1.9744328703673091</c:v>
                </c:pt>
                <c:pt idx="5366">
                  <c:v>1.9751388888835208</c:v>
                </c:pt>
                <c:pt idx="5367">
                  <c:v>1.9758101851839456</c:v>
                </c:pt>
                <c:pt idx="5368">
                  <c:v>1.9765162037001573</c:v>
                </c:pt>
                <c:pt idx="5369">
                  <c:v>1.9778124999938882</c:v>
                </c:pt>
                <c:pt idx="5370">
                  <c:v>1.9788194444408873</c:v>
                </c:pt>
                <c:pt idx="5371">
                  <c:v>1.9798611111109494</c:v>
                </c:pt>
                <c:pt idx="5372">
                  <c:v>1.9805555555503815</c:v>
                </c:pt>
                <c:pt idx="5373">
                  <c:v>1.9811921296277433</c:v>
                </c:pt>
                <c:pt idx="5374">
                  <c:v>1.981793981474766</c:v>
                </c:pt>
                <c:pt idx="5375">
                  <c:v>1.9823842592595611</c:v>
                </c:pt>
                <c:pt idx="5376">
                  <c:v>1.9829745370370802</c:v>
                </c:pt>
                <c:pt idx="5377">
                  <c:v>1.9835879629608826</c:v>
                </c:pt>
                <c:pt idx="5378">
                  <c:v>1.9850347222163691</c:v>
                </c:pt>
                <c:pt idx="5379">
                  <c:v>1.9851967592549045</c:v>
                </c:pt>
                <c:pt idx="5380">
                  <c:v>1.9853703703702195</c:v>
                </c:pt>
                <c:pt idx="5381">
                  <c:v>1.9855324074014788</c:v>
                </c:pt>
                <c:pt idx="5382">
                  <c:v>1.9857060185167938</c:v>
                </c:pt>
                <c:pt idx="5383">
                  <c:v>1.9858796296248329</c:v>
                </c:pt>
                <c:pt idx="5384">
                  <c:v>1.9860416666633682</c:v>
                </c:pt>
                <c:pt idx="5385">
                  <c:v>1.9862268518481869</c:v>
                </c:pt>
                <c:pt idx="5386">
                  <c:v>1.986400462956226</c:v>
                </c:pt>
                <c:pt idx="5387">
                  <c:v>1.986574074071541</c:v>
                </c:pt>
                <c:pt idx="5388">
                  <c:v>1.98674768517958</c:v>
                </c:pt>
                <c:pt idx="5389">
                  <c:v>1.9869675925874617</c:v>
                </c:pt>
                <c:pt idx="5390">
                  <c:v>1.98716435184906</c:v>
                </c:pt>
                <c:pt idx="5391">
                  <c:v>1.9878703703652718</c:v>
                </c:pt>
                <c:pt idx="5392">
                  <c:v>1.9880787037036498</c:v>
                </c:pt>
                <c:pt idx="5393">
                  <c:v>1.9883217592578148</c:v>
                </c:pt>
                <c:pt idx="5394">
                  <c:v>1.9884953703658539</c:v>
                </c:pt>
                <c:pt idx="5395">
                  <c:v>1.9886921296274522</c:v>
                </c:pt>
                <c:pt idx="5396">
                  <c:v>1.9889467592583969</c:v>
                </c:pt>
                <c:pt idx="5397">
                  <c:v>1.9891435185127193</c:v>
                </c:pt>
                <c:pt idx="5398">
                  <c:v>1.989328703697538</c:v>
                </c:pt>
                <c:pt idx="5399">
                  <c:v>1.989537037035916</c:v>
                </c:pt>
                <c:pt idx="5400">
                  <c:v>1.9897222222207347</c:v>
                </c:pt>
                <c:pt idx="5401">
                  <c:v>1.9899074074055534</c:v>
                </c:pt>
                <c:pt idx="5402">
                  <c:v>1.9901273148134351</c:v>
                </c:pt>
                <c:pt idx="5403">
                  <c:v>1.9903240740677575</c:v>
                </c:pt>
                <c:pt idx="5404">
                  <c:v>1.9905439814756392</c:v>
                </c:pt>
                <c:pt idx="5405">
                  <c:v>1.9907638888835208</c:v>
                </c:pt>
                <c:pt idx="5406">
                  <c:v>1.9909837962914025</c:v>
                </c:pt>
                <c:pt idx="5407">
                  <c:v>1.9912152777760639</c:v>
                </c:pt>
                <c:pt idx="5408">
                  <c:v>1.9914351851839456</c:v>
                </c:pt>
                <c:pt idx="5409">
                  <c:v>1.9916435185150476</c:v>
                </c:pt>
                <c:pt idx="5410">
                  <c:v>1.9918518518461497</c:v>
                </c:pt>
                <c:pt idx="5411">
                  <c:v>1.9920601851845277</c:v>
                </c:pt>
                <c:pt idx="5412">
                  <c:v>1.99225694443885</c:v>
                </c:pt>
                <c:pt idx="5413">
                  <c:v>1.9924421296236687</c:v>
                </c:pt>
                <c:pt idx="5414">
                  <c:v>1.9927199074008968</c:v>
                </c:pt>
                <c:pt idx="5415">
                  <c:v>1.9929282407392748</c:v>
                </c:pt>
                <c:pt idx="5416">
                  <c:v>1.9932060185165028</c:v>
                </c:pt>
                <c:pt idx="5417">
                  <c:v>1.9934490740706678</c:v>
                </c:pt>
                <c:pt idx="5418">
                  <c:v>1.9936921296248329</c:v>
                </c:pt>
                <c:pt idx="5419">
                  <c:v>1.9939351851789979</c:v>
                </c:pt>
                <c:pt idx="5420">
                  <c:v>1.9941898148099426</c:v>
                </c:pt>
                <c:pt idx="5421">
                  <c:v>1.9944328703641077</c:v>
                </c:pt>
                <c:pt idx="5422">
                  <c:v>1.9946527777719893</c:v>
                </c:pt>
                <c:pt idx="5423">
                  <c:v>1.9948611111103673</c:v>
                </c:pt>
                <c:pt idx="5424">
                  <c:v>1.995081018518249</c:v>
                </c:pt>
                <c:pt idx="5425">
                  <c:v>1.9953009259261307</c:v>
                </c:pt>
                <c:pt idx="5426">
                  <c:v>1.9955208333267365</c:v>
                </c:pt>
                <c:pt idx="5427">
                  <c:v>1.9957291666651145</c:v>
                </c:pt>
                <c:pt idx="5428">
                  <c:v>1.9959490740729962</c:v>
                </c:pt>
                <c:pt idx="5429">
                  <c:v>1.9961805555503815</c:v>
                </c:pt>
                <c:pt idx="5430">
                  <c:v>1.9963888888887595</c:v>
                </c:pt>
                <c:pt idx="5431">
                  <c:v>1.9966087962966412</c:v>
                </c:pt>
                <c:pt idx="5432">
                  <c:v>1.996828703697247</c:v>
                </c:pt>
                <c:pt idx="5433">
                  <c:v>1.997037037035625</c:v>
                </c:pt>
                <c:pt idx="5434">
                  <c:v>1.9972337962899473</c:v>
                </c:pt>
                <c:pt idx="5435">
                  <c:v>1.9974421296283253</c:v>
                </c:pt>
                <c:pt idx="5436">
                  <c:v>1.997627314813144</c:v>
                </c:pt>
                <c:pt idx="5437">
                  <c:v>1.9978356481442461</c:v>
                </c:pt>
                <c:pt idx="5438">
                  <c:v>1.9980324074058444</c:v>
                </c:pt>
                <c:pt idx="5439">
                  <c:v>1.9982638888832298</c:v>
                </c:pt>
                <c:pt idx="5440">
                  <c:v>1.9984837962911115</c:v>
                </c:pt>
                <c:pt idx="5441">
                  <c:v>1.9986921296294895</c:v>
                </c:pt>
                <c:pt idx="5442">
                  <c:v>1.9988888888838119</c:v>
                </c:pt>
                <c:pt idx="5443">
                  <c:v>1.9990972222221899</c:v>
                </c:pt>
                <c:pt idx="5444">
                  <c:v>2.0022569444408873</c:v>
                </c:pt>
                <c:pt idx="5445">
                  <c:v>2.0024884259255487</c:v>
                </c:pt>
                <c:pt idx="5446">
                  <c:v>2.0027314814797137</c:v>
                </c:pt>
                <c:pt idx="5447">
                  <c:v>2.0029861111106584</c:v>
                </c:pt>
                <c:pt idx="5448">
                  <c:v>2.0032060185185401</c:v>
                </c:pt>
                <c:pt idx="5449">
                  <c:v>2.0034490740727051</c:v>
                </c:pt>
                <c:pt idx="5450">
                  <c:v>2.0037268518499332</c:v>
                </c:pt>
                <c:pt idx="5451">
                  <c:v>2.0040393518502242</c:v>
                </c:pt>
                <c:pt idx="5452">
                  <c:v>2.0042708333276096</c:v>
                </c:pt>
                <c:pt idx="5453">
                  <c:v>2.0045254629585543</c:v>
                </c:pt>
                <c:pt idx="5454">
                  <c:v>2.0049074074049713</c:v>
                </c:pt>
                <c:pt idx="5455">
                  <c:v>2.005162037035916</c:v>
                </c:pt>
                <c:pt idx="5456">
                  <c:v>2.005405092590081</c:v>
                </c:pt>
                <c:pt idx="5457">
                  <c:v>2.0056365740674664</c:v>
                </c:pt>
                <c:pt idx="5458">
                  <c:v>2.0058680555521278</c:v>
                </c:pt>
                <c:pt idx="5459">
                  <c:v>2.0061111111062928</c:v>
                </c:pt>
                <c:pt idx="5460">
                  <c:v>2.0128587962899473</c:v>
                </c:pt>
                <c:pt idx="5461">
                  <c:v>2.0135416666671517</c:v>
                </c:pt>
                <c:pt idx="5462">
                  <c:v>2.0142361111065838</c:v>
                </c:pt>
                <c:pt idx="5463">
                  <c:v>2.0149999999994179</c:v>
                </c:pt>
                <c:pt idx="5464">
                  <c:v>2.0163078703699284</c:v>
                </c:pt>
                <c:pt idx="5465">
                  <c:v>2.0172222222172422</c:v>
                </c:pt>
                <c:pt idx="5466">
                  <c:v>2.0183333333334303</c:v>
                </c:pt>
                <c:pt idx="5467">
                  <c:v>2.0191203703652718</c:v>
                </c:pt>
                <c:pt idx="5468">
                  <c:v>2.0200231481430819</c:v>
                </c:pt>
                <c:pt idx="5469">
                  <c:v>2.02071759258979</c:v>
                </c:pt>
                <c:pt idx="5470">
                  <c:v>2.0214930555521278</c:v>
                </c:pt>
                <c:pt idx="5471">
                  <c:v>2.0221990740683395</c:v>
                </c:pt>
                <c:pt idx="5472">
                  <c:v>2.022951388884394</c:v>
                </c:pt>
                <c:pt idx="5473">
                  <c:v>2.0238541666622041</c:v>
                </c:pt>
                <c:pt idx="5474">
                  <c:v>2.0246296296245418</c:v>
                </c:pt>
                <c:pt idx="5475">
                  <c:v>2.0253124999944703</c:v>
                </c:pt>
                <c:pt idx="5476">
                  <c:v>2.0259953703643987</c:v>
                </c:pt>
                <c:pt idx="5477">
                  <c:v>2.0266782407343271</c:v>
                </c:pt>
                <c:pt idx="5478">
                  <c:v>2.0273148148116888</c:v>
                </c:pt>
                <c:pt idx="5479">
                  <c:v>2.0281018518508063</c:v>
                </c:pt>
                <c:pt idx="5480">
                  <c:v>2.0288541666668607</c:v>
                </c:pt>
                <c:pt idx="5481">
                  <c:v>2.0296064814756392</c:v>
                </c:pt>
                <c:pt idx="5482">
                  <c:v>2.0304282407378196</c:v>
                </c:pt>
                <c:pt idx="5483">
                  <c:v>2.0322800925860065</c:v>
                </c:pt>
                <c:pt idx="5484">
                  <c:v>2.0324421296245418</c:v>
                </c:pt>
                <c:pt idx="5485">
                  <c:v>2.0326273148093605</c:v>
                </c:pt>
                <c:pt idx="5486">
                  <c:v>2.0327893518478959</c:v>
                </c:pt>
                <c:pt idx="5487">
                  <c:v>2.0329745370327146</c:v>
                </c:pt>
                <c:pt idx="5488">
                  <c:v>2.0331249999944703</c:v>
                </c:pt>
                <c:pt idx="5489">
                  <c:v>2.033310185179289</c:v>
                </c:pt>
                <c:pt idx="5490">
                  <c:v>2.0334722222178243</c:v>
                </c:pt>
                <c:pt idx="5491">
                  <c:v>2.0336458333331393</c:v>
                </c:pt>
                <c:pt idx="5492">
                  <c:v>2.0338078703643987</c:v>
                </c:pt>
                <c:pt idx="5493">
                  <c:v>2.0339814814797137</c:v>
                </c:pt>
                <c:pt idx="5494">
                  <c:v>2.0341319444414694</c:v>
                </c:pt>
                <c:pt idx="5495">
                  <c:v>2.0342939814800047</c:v>
                </c:pt>
                <c:pt idx="5496">
                  <c:v>2.0344675925880438</c:v>
                </c:pt>
                <c:pt idx="5497">
                  <c:v>2.0346180555497995</c:v>
                </c:pt>
                <c:pt idx="5498">
                  <c:v>2.0347800925883348</c:v>
                </c:pt>
                <c:pt idx="5499">
                  <c:v>2.0349537037036498</c:v>
                </c:pt>
                <c:pt idx="5500">
                  <c:v>2.0351157407349092</c:v>
                </c:pt>
                <c:pt idx="5501">
                  <c:v>2.0352777777734445</c:v>
                </c:pt>
                <c:pt idx="5502">
                  <c:v>2.0354398148119799</c:v>
                </c:pt>
                <c:pt idx="5503">
                  <c:v>2.0356134259200189</c:v>
                </c:pt>
                <c:pt idx="5504">
                  <c:v>2.0357870370353339</c:v>
                </c:pt>
                <c:pt idx="5505">
                  <c:v>2.035960648143373</c:v>
                </c:pt>
                <c:pt idx="5506">
                  <c:v>2.0361226851819083</c:v>
                </c:pt>
                <c:pt idx="5507">
                  <c:v>2.036273148143664</c:v>
                </c:pt>
                <c:pt idx="5508">
                  <c:v>2.0364351851821993</c:v>
                </c:pt>
                <c:pt idx="5509">
                  <c:v>2.036585648143955</c:v>
                </c:pt>
                <c:pt idx="5510">
                  <c:v>2.0367476851824904</c:v>
                </c:pt>
                <c:pt idx="5511">
                  <c:v>2.0369212962905294</c:v>
                </c:pt>
                <c:pt idx="5512">
                  <c:v>2.0371064814753481</c:v>
                </c:pt>
                <c:pt idx="5513">
                  <c:v>2.0372800925906631</c:v>
                </c:pt>
                <c:pt idx="5514">
                  <c:v>2.0374537036987022</c:v>
                </c:pt>
                <c:pt idx="5515">
                  <c:v>2.0375925925909542</c:v>
                </c:pt>
                <c:pt idx="5516">
                  <c:v>2.0377546296294895</c:v>
                </c:pt>
                <c:pt idx="5517">
                  <c:v>2.0379166666607489</c:v>
                </c:pt>
                <c:pt idx="5518">
                  <c:v>2.0380671296297805</c:v>
                </c:pt>
                <c:pt idx="5519">
                  <c:v>2.0382291666610399</c:v>
                </c:pt>
                <c:pt idx="5520">
                  <c:v>2.0383912036995753</c:v>
                </c:pt>
                <c:pt idx="5521">
                  <c:v>2.0385648148148903</c:v>
                </c:pt>
                <c:pt idx="5522">
                  <c:v>2.038784722215496</c:v>
                </c:pt>
                <c:pt idx="5523">
                  <c:v>2.038958333330811</c:v>
                </c:pt>
                <c:pt idx="5524">
                  <c:v>2.0391550925924093</c:v>
                </c:pt>
                <c:pt idx="5525">
                  <c:v>2.0393171296236687</c:v>
                </c:pt>
                <c:pt idx="5526">
                  <c:v>2.0395138888852671</c:v>
                </c:pt>
                <c:pt idx="5527">
                  <c:v>2.0397453703699284</c:v>
                </c:pt>
                <c:pt idx="5528">
                  <c:v>2.0399768518473138</c:v>
                </c:pt>
                <c:pt idx="5529">
                  <c:v>2.0401967592551955</c:v>
                </c:pt>
                <c:pt idx="5530">
                  <c:v>2.0404282407398568</c:v>
                </c:pt>
                <c:pt idx="5531">
                  <c:v>2.0406481481477385</c:v>
                </c:pt>
                <c:pt idx="5532">
                  <c:v>2.0408449074020609</c:v>
                </c:pt>
                <c:pt idx="5533">
                  <c:v>2.0410185185173759</c:v>
                </c:pt>
                <c:pt idx="5534">
                  <c:v>2.041226851848478</c:v>
                </c:pt>
                <c:pt idx="5535">
                  <c:v>2.041400462956517</c:v>
                </c:pt>
                <c:pt idx="5536">
                  <c:v>2.0415972222181153</c:v>
                </c:pt>
                <c:pt idx="5537">
                  <c:v>2.0417592592566507</c:v>
                </c:pt>
                <c:pt idx="5538">
                  <c:v>2.0449884259214741</c:v>
                </c:pt>
                <c:pt idx="5539">
                  <c:v>2.0452314814756392</c:v>
                </c:pt>
                <c:pt idx="5540">
                  <c:v>2.0454629629603005</c:v>
                </c:pt>
                <c:pt idx="5541">
                  <c:v>2.0457060185144655</c:v>
                </c:pt>
                <c:pt idx="5542">
                  <c:v>2.0459490740686306</c:v>
                </c:pt>
                <c:pt idx="5543">
                  <c:v>2.0461805555532919</c:v>
                </c:pt>
                <c:pt idx="5544">
                  <c:v>2.046423611107457</c:v>
                </c:pt>
                <c:pt idx="5545">
                  <c:v>2.046666666661622</c:v>
                </c:pt>
                <c:pt idx="5546">
                  <c:v>2.0468981481462833</c:v>
                </c:pt>
                <c:pt idx="5547">
                  <c:v>2.0471412037004484</c:v>
                </c:pt>
                <c:pt idx="5548">
                  <c:v>2.0473958333313931</c:v>
                </c:pt>
                <c:pt idx="5549">
                  <c:v>2.0476388888855581</c:v>
                </c:pt>
                <c:pt idx="5550">
                  <c:v>2.0479513888858492</c:v>
                </c:pt>
                <c:pt idx="5551">
                  <c:v>2.0482638888861402</c:v>
                </c:pt>
                <c:pt idx="5552">
                  <c:v>2.0485185185170849</c:v>
                </c:pt>
                <c:pt idx="5553">
                  <c:v>2.0487731481480296</c:v>
                </c:pt>
                <c:pt idx="5554">
                  <c:v>2.049074074071541</c:v>
                </c:pt>
                <c:pt idx="5555">
                  <c:v>2.0493749999950523</c:v>
                </c:pt>
                <c:pt idx="5556">
                  <c:v>2.0496180555492174</c:v>
                </c:pt>
                <c:pt idx="5557">
                  <c:v>2.0498726851801621</c:v>
                </c:pt>
                <c:pt idx="5558">
                  <c:v>2.0501273148111068</c:v>
                </c:pt>
                <c:pt idx="5559">
                  <c:v>2.0503587962957681</c:v>
                </c:pt>
                <c:pt idx="5560">
                  <c:v>2.0506712962960592</c:v>
                </c:pt>
                <c:pt idx="5561">
                  <c:v>2.0510185185121372</c:v>
                </c:pt>
                <c:pt idx="5562">
                  <c:v>2.0512499999967986</c:v>
                </c:pt>
                <c:pt idx="5563">
                  <c:v>2.0514930555509636</c:v>
                </c:pt>
                <c:pt idx="5564">
                  <c:v>2.051724537035625</c:v>
                </c:pt>
                <c:pt idx="5565">
                  <c:v>2.0519444444435067</c:v>
                </c:pt>
                <c:pt idx="5566">
                  <c:v>2.0521296296283253</c:v>
                </c:pt>
                <c:pt idx="5567">
                  <c:v>2.052349537036207</c:v>
                </c:pt>
                <c:pt idx="5568">
                  <c:v>2.0525462962905294</c:v>
                </c:pt>
                <c:pt idx="5569">
                  <c:v>2.0527662036984111</c:v>
                </c:pt>
                <c:pt idx="5570">
                  <c:v>2.0529745370367891</c:v>
                </c:pt>
                <c:pt idx="5571">
                  <c:v>2.0531712962911115</c:v>
                </c:pt>
                <c:pt idx="5572">
                  <c:v>2.0533680555527098</c:v>
                </c:pt>
                <c:pt idx="5573">
                  <c:v>2.0535995370373712</c:v>
                </c:pt>
                <c:pt idx="5574">
                  <c:v>2.0539004629608826</c:v>
                </c:pt>
                <c:pt idx="5575">
                  <c:v>2.054236111107457</c:v>
                </c:pt>
                <c:pt idx="5576">
                  <c:v>2.054513888884685</c:v>
                </c:pt>
                <c:pt idx="5577">
                  <c:v>2.0548032407386927</c:v>
                </c:pt>
                <c:pt idx="5578">
                  <c:v>2.0550462962928577</c:v>
                </c:pt>
                <c:pt idx="5579">
                  <c:v>2.0552546296239598</c:v>
                </c:pt>
                <c:pt idx="5580">
                  <c:v>2.0554513888855581</c:v>
                </c:pt>
                <c:pt idx="5581">
                  <c:v>2.0556597222166602</c:v>
                </c:pt>
                <c:pt idx="5582">
                  <c:v>2.0558680555550382</c:v>
                </c:pt>
                <c:pt idx="5583">
                  <c:v>2.0560879629629198</c:v>
                </c:pt>
                <c:pt idx="5584">
                  <c:v>2.0562847222172422</c:v>
                </c:pt>
                <c:pt idx="5585">
                  <c:v>2.0565162037019036</c:v>
                </c:pt>
                <c:pt idx="5586">
                  <c:v>2.0567592592560686</c:v>
                </c:pt>
                <c:pt idx="5587">
                  <c:v>2.0569791666639503</c:v>
                </c:pt>
                <c:pt idx="5588">
                  <c:v>2.0572106481486117</c:v>
                </c:pt>
                <c:pt idx="5589">
                  <c:v>2.057407407402934</c:v>
                </c:pt>
                <c:pt idx="5590">
                  <c:v>2.0576273148108157</c:v>
                </c:pt>
                <c:pt idx="5591">
                  <c:v>2.0578356481419178</c:v>
                </c:pt>
                <c:pt idx="5592">
                  <c:v>2.0580787037033588</c:v>
                </c:pt>
                <c:pt idx="5593">
                  <c:v>2.0585185185118462</c:v>
                </c:pt>
                <c:pt idx="5594">
                  <c:v>2.0587384259197279</c:v>
                </c:pt>
                <c:pt idx="5595">
                  <c:v>2.0589699074043892</c:v>
                </c:pt>
                <c:pt idx="5596">
                  <c:v>2.0592013888890506</c:v>
                </c:pt>
                <c:pt idx="5597">
                  <c:v>2.0594212962896563</c:v>
                </c:pt>
                <c:pt idx="5598">
                  <c:v>2.059641203697538</c:v>
                </c:pt>
                <c:pt idx="5599">
                  <c:v>2.0598611111054197</c:v>
                </c:pt>
                <c:pt idx="5600">
                  <c:v>2.0601041666668607</c:v>
                </c:pt>
                <c:pt idx="5601">
                  <c:v>2.0603240740674664</c:v>
                </c:pt>
                <c:pt idx="5602">
                  <c:v>2.0605439814753481</c:v>
                </c:pt>
                <c:pt idx="5603">
                  <c:v>2.0607523148137261</c:v>
                </c:pt>
                <c:pt idx="5604">
                  <c:v>2.0609722222216078</c:v>
                </c:pt>
                <c:pt idx="5605">
                  <c:v>2.0611921296294895</c:v>
                </c:pt>
                <c:pt idx="5606">
                  <c:v>2.0613888888838119</c:v>
                </c:pt>
                <c:pt idx="5607">
                  <c:v>2.0616203703684732</c:v>
                </c:pt>
                <c:pt idx="5608">
                  <c:v>2.0618287036995753</c:v>
                </c:pt>
                <c:pt idx="5609">
                  <c:v>2.0620254629611736</c:v>
                </c:pt>
                <c:pt idx="5610">
                  <c:v>2.062222222215496</c:v>
                </c:pt>
                <c:pt idx="5611">
                  <c:v>2.062430555553874</c:v>
                </c:pt>
                <c:pt idx="5612">
                  <c:v>2.0626273148081964</c:v>
                </c:pt>
                <c:pt idx="5613">
                  <c:v>2.062812500000291</c:v>
                </c:pt>
                <c:pt idx="5614">
                  <c:v>2.0629861111083301</c:v>
                </c:pt>
                <c:pt idx="5615">
                  <c:v>2.0635532407395658</c:v>
                </c:pt>
                <c:pt idx="5616">
                  <c:v>2.0637962962937308</c:v>
                </c:pt>
                <c:pt idx="5617">
                  <c:v>2.0640393518478959</c:v>
                </c:pt>
                <c:pt idx="5618">
                  <c:v>2.0642592592557776</c:v>
                </c:pt>
                <c:pt idx="5619">
                  <c:v>2.0644907407404389</c:v>
                </c:pt>
                <c:pt idx="5620">
                  <c:v>2.0647106481483206</c:v>
                </c:pt>
                <c:pt idx="5621">
                  <c:v>2.064942129625706</c:v>
                </c:pt>
                <c:pt idx="5622">
                  <c:v>2.0651736111103673</c:v>
                </c:pt>
                <c:pt idx="5623">
                  <c:v>2.0654050925877527</c:v>
                </c:pt>
                <c:pt idx="5624">
                  <c:v>2.0656249999956344</c:v>
                </c:pt>
                <c:pt idx="5625">
                  <c:v>2.0658449074035161</c:v>
                </c:pt>
                <c:pt idx="5626">
                  <c:v>2.0660648148113978</c:v>
                </c:pt>
                <c:pt idx="5627">
                  <c:v>2.0662847222192795</c:v>
                </c:pt>
                <c:pt idx="5628">
                  <c:v>2.0664930555503815</c:v>
                </c:pt>
                <c:pt idx="5629">
                  <c:v>2.0667013888887595</c:v>
                </c:pt>
                <c:pt idx="5630">
                  <c:v>2.0669097222198616</c:v>
                </c:pt>
                <c:pt idx="5631">
                  <c:v>2.0721064814788406</c:v>
                </c:pt>
                <c:pt idx="5632">
                  <c:v>2.0723495370330056</c:v>
                </c:pt>
                <c:pt idx="5633">
                  <c:v>2.0723495370330056</c:v>
                </c:pt>
                <c:pt idx="5634">
                  <c:v>2.0723495370330056</c:v>
                </c:pt>
                <c:pt idx="5635">
                  <c:v>2.0723495370330056</c:v>
                </c:pt>
                <c:pt idx="5636">
                  <c:v>2.0723495370330056</c:v>
                </c:pt>
                <c:pt idx="5637">
                  <c:v>2.0724537037021946</c:v>
                </c:pt>
                <c:pt idx="5638">
                  <c:v>2.0726620370332967</c:v>
                </c:pt>
                <c:pt idx="5639">
                  <c:v>2.0728472222181153</c:v>
                </c:pt>
                <c:pt idx="5640">
                  <c:v>2.0730439814797137</c:v>
                </c:pt>
                <c:pt idx="5641">
                  <c:v>2.0732407407340361</c:v>
                </c:pt>
                <c:pt idx="5642">
                  <c:v>2.0734606481419178</c:v>
                </c:pt>
                <c:pt idx="5643">
                  <c:v>2.0737615740727051</c:v>
                </c:pt>
                <c:pt idx="5644">
                  <c:v>2.0740277777731535</c:v>
                </c:pt>
                <c:pt idx="5645">
                  <c:v>2.0742708333273185</c:v>
                </c:pt>
                <c:pt idx="5646">
                  <c:v>2.0745254629582632</c:v>
                </c:pt>
                <c:pt idx="5647">
                  <c:v>2.0747916666659876</c:v>
                </c:pt>
                <c:pt idx="5648">
                  <c:v>2.0750462962896563</c:v>
                </c:pt>
                <c:pt idx="5649">
                  <c:v>2.0752430555512547</c:v>
                </c:pt>
                <c:pt idx="5650">
                  <c:v>2.07582175925927</c:v>
                </c:pt>
                <c:pt idx="5651">
                  <c:v>2.0760300925903721</c:v>
                </c:pt>
                <c:pt idx="5652">
                  <c:v>2.0762615740677575</c:v>
                </c:pt>
                <c:pt idx="5653">
                  <c:v>2.0764583333293558</c:v>
                </c:pt>
                <c:pt idx="5654">
                  <c:v>2.0766898148140172</c:v>
                </c:pt>
                <c:pt idx="5655">
                  <c:v>2.0768981481451192</c:v>
                </c:pt>
                <c:pt idx="5656">
                  <c:v>2.0771180555530009</c:v>
                </c:pt>
                <c:pt idx="5657">
                  <c:v>2.0773263888841029</c:v>
                </c:pt>
                <c:pt idx="5658">
                  <c:v>2.0775462962919846</c:v>
                </c:pt>
                <c:pt idx="5659">
                  <c:v>2.077743055553583</c:v>
                </c:pt>
                <c:pt idx="5660">
                  <c:v>2.0779629629614647</c:v>
                </c:pt>
                <c:pt idx="5661">
                  <c:v>2.0781828703693463</c:v>
                </c:pt>
                <c:pt idx="5662">
                  <c:v>2.078402777777228</c:v>
                </c:pt>
                <c:pt idx="5663">
                  <c:v>2.0785995370315504</c:v>
                </c:pt>
                <c:pt idx="5664">
                  <c:v>2.0788194444394321</c:v>
                </c:pt>
                <c:pt idx="5665">
                  <c:v>2.0790277777778101</c:v>
                </c:pt>
                <c:pt idx="5666">
                  <c:v>2.0792476851856918</c:v>
                </c:pt>
                <c:pt idx="5667">
                  <c:v>2.0794560185167938</c:v>
                </c:pt>
                <c:pt idx="5668">
                  <c:v>2.0796759259246755</c:v>
                </c:pt>
                <c:pt idx="5669">
                  <c:v>2.0798958333325572</c:v>
                </c:pt>
                <c:pt idx="5670">
                  <c:v>2.0800925925868796</c:v>
                </c:pt>
                <c:pt idx="5671">
                  <c:v>2.0803356481483206</c:v>
                </c:pt>
                <c:pt idx="5672">
                  <c:v>2.0805555555489263</c:v>
                </c:pt>
                <c:pt idx="5673">
                  <c:v>2.0807986111103673</c:v>
                </c:pt>
                <c:pt idx="5674">
                  <c:v>2.0810416666645324</c:v>
                </c:pt>
                <c:pt idx="5675">
                  <c:v>2.0813078703649808</c:v>
                </c:pt>
                <c:pt idx="5676">
                  <c:v>2.0815740740727051</c:v>
                </c:pt>
                <c:pt idx="5677">
                  <c:v>2.0818055555500905</c:v>
                </c:pt>
                <c:pt idx="5678">
                  <c:v>2.0820023148116888</c:v>
                </c:pt>
                <c:pt idx="5679">
                  <c:v>2.0822106481427909</c:v>
                </c:pt>
                <c:pt idx="5680">
                  <c:v>2.0824305555506726</c:v>
                </c:pt>
                <c:pt idx="5681">
                  <c:v>2.0826273148122709</c:v>
                </c:pt>
                <c:pt idx="5682">
                  <c:v>2.082835648143373</c:v>
                </c:pt>
                <c:pt idx="5683">
                  <c:v>2.0830324074049713</c:v>
                </c:pt>
                <c:pt idx="5684">
                  <c:v>2.0832638888823567</c:v>
                </c:pt>
                <c:pt idx="5685">
                  <c:v>2.0834722222207347</c:v>
                </c:pt>
                <c:pt idx="5686">
                  <c:v>2.0837152777748997</c:v>
                </c:pt>
                <c:pt idx="5687">
                  <c:v>2.0839236111060018</c:v>
                </c:pt>
                <c:pt idx="5688">
                  <c:v>2.0841435185138835</c:v>
                </c:pt>
                <c:pt idx="5689">
                  <c:v>2.0843402777754818</c:v>
                </c:pt>
                <c:pt idx="5690">
                  <c:v>2.0846064814759302</c:v>
                </c:pt>
                <c:pt idx="5691">
                  <c:v>2.0848611111068749</c:v>
                </c:pt>
                <c:pt idx="5692">
                  <c:v>2.0850694444379769</c:v>
                </c:pt>
                <c:pt idx="5693">
                  <c:v>2.0852662036995753</c:v>
                </c:pt>
                <c:pt idx="5694">
                  <c:v>2.0854745370306773</c:v>
                </c:pt>
                <c:pt idx="5695">
                  <c:v>2.085694444438559</c:v>
                </c:pt>
                <c:pt idx="5696">
                  <c:v>2.085902777776937</c:v>
                </c:pt>
                <c:pt idx="5697">
                  <c:v>2.0863541666622041</c:v>
                </c:pt>
                <c:pt idx="5698">
                  <c:v>2.0865624999933061</c:v>
                </c:pt>
                <c:pt idx="5699">
                  <c:v>2.0867708333316841</c:v>
                </c:pt>
                <c:pt idx="5700">
                  <c:v>2.0869791666627862</c:v>
                </c:pt>
                <c:pt idx="5701">
                  <c:v>2.0871643518476048</c:v>
                </c:pt>
                <c:pt idx="5702">
                  <c:v>2.0873495370324235</c:v>
                </c:pt>
                <c:pt idx="5703">
                  <c:v>2.0875462962940219</c:v>
                </c:pt>
                <c:pt idx="5704">
                  <c:v>2.0877430555556202</c:v>
                </c:pt>
                <c:pt idx="5705">
                  <c:v>2.0879282407404389</c:v>
                </c:pt>
                <c:pt idx="5706">
                  <c:v>2.088101851848478</c:v>
                </c:pt>
                <c:pt idx="5707">
                  <c:v>2.0882986111100763</c:v>
                </c:pt>
                <c:pt idx="5708">
                  <c:v>2.088483796294895</c:v>
                </c:pt>
                <c:pt idx="5709">
                  <c:v>2.0890972222186974</c:v>
                </c:pt>
                <c:pt idx="5710">
                  <c:v>2.0892939814802958</c:v>
                </c:pt>
                <c:pt idx="5711">
                  <c:v>2.0895023148113978</c:v>
                </c:pt>
                <c:pt idx="5712">
                  <c:v>2.0897106481424998</c:v>
                </c:pt>
                <c:pt idx="5713">
                  <c:v>2.0899074074040982</c:v>
                </c:pt>
                <c:pt idx="5714">
                  <c:v>2.0901041666656965</c:v>
                </c:pt>
                <c:pt idx="5715">
                  <c:v>2.0903009259200189</c:v>
                </c:pt>
                <c:pt idx="5716">
                  <c:v>2.0904976851816173</c:v>
                </c:pt>
                <c:pt idx="5717">
                  <c:v>2.090717592589499</c:v>
                </c:pt>
                <c:pt idx="5718">
                  <c:v>2.0909374999973807</c:v>
                </c:pt>
                <c:pt idx="5719">
                  <c:v>2.0913888888826477</c:v>
                </c:pt>
                <c:pt idx="5720">
                  <c:v>2.0915740740674664</c:v>
                </c:pt>
                <c:pt idx="5721">
                  <c:v>2.0917592592595611</c:v>
                </c:pt>
                <c:pt idx="5722">
                  <c:v>2.0919560185138835</c:v>
                </c:pt>
                <c:pt idx="5723">
                  <c:v>2.0921527777754818</c:v>
                </c:pt>
                <c:pt idx="5724">
                  <c:v>2.0923263888835208</c:v>
                </c:pt>
                <c:pt idx="5725">
                  <c:v>2.0925231481451192</c:v>
                </c:pt>
                <c:pt idx="5726">
                  <c:v>2.0927662036992842</c:v>
                </c:pt>
                <c:pt idx="5727">
                  <c:v>2.0929861111071659</c:v>
                </c:pt>
                <c:pt idx="5728">
                  <c:v>2.0932060185150476</c:v>
                </c:pt>
                <c:pt idx="5729">
                  <c:v>2.0933912036998663</c:v>
                </c:pt>
                <c:pt idx="5730">
                  <c:v>2.096331018517958</c:v>
                </c:pt>
                <c:pt idx="5731">
                  <c:v>2.0965624999953434</c:v>
                </c:pt>
                <c:pt idx="5732">
                  <c:v>2.0968055555495084</c:v>
                </c:pt>
                <c:pt idx="5733">
                  <c:v>2.0970370370341698</c:v>
                </c:pt>
                <c:pt idx="5734">
                  <c:v>2.0972800925883348</c:v>
                </c:pt>
                <c:pt idx="5735">
                  <c:v>2.0975231481424998</c:v>
                </c:pt>
                <c:pt idx="5736">
                  <c:v>2.0978356481427909</c:v>
                </c:pt>
                <c:pt idx="5737">
                  <c:v>2.0981134259200189</c:v>
                </c:pt>
                <c:pt idx="5738">
                  <c:v>2.0983680555509636</c:v>
                </c:pt>
                <c:pt idx="5739">
                  <c:v>2.1030208333322662</c:v>
                </c:pt>
                <c:pt idx="5740">
                  <c:v>2.103831018517667</c:v>
                </c:pt>
                <c:pt idx="5741">
                  <c:v>2.1046527777725714</c:v>
                </c:pt>
                <c:pt idx="5742">
                  <c:v>2.1054629629579722</c:v>
                </c:pt>
                <c:pt idx="5743">
                  <c:v>2.1061574074046803</c:v>
                </c:pt>
                <c:pt idx="5744">
                  <c:v>2.1068518518513883</c:v>
                </c:pt>
                <c:pt idx="5745">
                  <c:v>2.1075578703676001</c:v>
                </c:pt>
                <c:pt idx="5746">
                  <c:v>2.1084490740686306</c:v>
                </c:pt>
                <c:pt idx="5747">
                  <c:v>2.109270833330811</c:v>
                </c:pt>
                <c:pt idx="5748">
                  <c:v>2.1107986111092032</c:v>
                </c:pt>
                <c:pt idx="5749">
                  <c:v>2.1114930555559113</c:v>
                </c:pt>
                <c:pt idx="5750">
                  <c:v>2.1128472222189885</c:v>
                </c:pt>
                <c:pt idx="5751">
                  <c:v>2.1135300925889169</c:v>
                </c:pt>
                <c:pt idx="5752">
                  <c:v>2.114120370366436</c:v>
                </c:pt>
                <c:pt idx="5753">
                  <c:v>2.1153240740677575</c:v>
                </c:pt>
                <c:pt idx="5754">
                  <c:v>2.1159490740683395</c:v>
                </c:pt>
                <c:pt idx="5755">
                  <c:v>2.1165624999994179</c:v>
                </c:pt>
                <c:pt idx="5756">
                  <c:v>2.1177430555544561</c:v>
                </c:pt>
                <c:pt idx="5757">
                  <c:v>2.1179166666624951</c:v>
                </c:pt>
                <c:pt idx="5758">
                  <c:v>2.1180787037010305</c:v>
                </c:pt>
                <c:pt idx="5759">
                  <c:v>2.1182523148090695</c:v>
                </c:pt>
                <c:pt idx="5760">
                  <c:v>2.1184259259243845</c:v>
                </c:pt>
                <c:pt idx="5761">
                  <c:v>2.1185763888861402</c:v>
                </c:pt>
                <c:pt idx="5762">
                  <c:v>2.1187384259246755</c:v>
                </c:pt>
                <c:pt idx="5763">
                  <c:v>2.1189004629632109</c:v>
                </c:pt>
                <c:pt idx="5764">
                  <c:v>2.1190624999944703</c:v>
                </c:pt>
                <c:pt idx="5765">
                  <c:v>2.1192013888867223</c:v>
                </c:pt>
                <c:pt idx="5766">
                  <c:v>2.1193634259252576</c:v>
                </c:pt>
                <c:pt idx="5767">
                  <c:v>2.119525462956517</c:v>
                </c:pt>
                <c:pt idx="5768">
                  <c:v>2.1196874999950523</c:v>
                </c:pt>
                <c:pt idx="5769">
                  <c:v>2.1198611111103673</c:v>
                </c:pt>
                <c:pt idx="5770">
                  <c:v>2.120011574072123</c:v>
                </c:pt>
                <c:pt idx="5771">
                  <c:v>2.1201736111106584</c:v>
                </c:pt>
                <c:pt idx="5772">
                  <c:v>2.1203240740724141</c:v>
                </c:pt>
                <c:pt idx="5773">
                  <c:v>2.1204861111109494</c:v>
                </c:pt>
                <c:pt idx="5774">
                  <c:v>2.1206365740727051</c:v>
                </c:pt>
                <c:pt idx="5775">
                  <c:v>2.1207986111112405</c:v>
                </c:pt>
                <c:pt idx="5776">
                  <c:v>2.1209606481424998</c:v>
                </c:pt>
                <c:pt idx="5777">
                  <c:v>2.1211226851810352</c:v>
                </c:pt>
                <c:pt idx="5778">
                  <c:v>2.1212962962963502</c:v>
                </c:pt>
                <c:pt idx="5779">
                  <c:v>2.1214583333276096</c:v>
                </c:pt>
                <c:pt idx="5780">
                  <c:v>2.1215972222198616</c:v>
                </c:pt>
                <c:pt idx="5781">
                  <c:v>2.1217592592583969</c:v>
                </c:pt>
                <c:pt idx="5782">
                  <c:v>2.1219212962896563</c:v>
                </c:pt>
                <c:pt idx="5783">
                  <c:v>2.1220949074049713</c:v>
                </c:pt>
                <c:pt idx="5784">
                  <c:v>2.1222685185130103</c:v>
                </c:pt>
                <c:pt idx="5785">
                  <c:v>2.1224421296283253</c:v>
                </c:pt>
                <c:pt idx="5786">
                  <c:v>2.1226157407363644</c:v>
                </c:pt>
                <c:pt idx="5787">
                  <c:v>2.1227893518516794</c:v>
                </c:pt>
                <c:pt idx="5788">
                  <c:v>2.1229745370364981</c:v>
                </c:pt>
                <c:pt idx="5789">
                  <c:v>2.1231365740677575</c:v>
                </c:pt>
                <c:pt idx="5790">
                  <c:v>2.1232986111062928</c:v>
                </c:pt>
                <c:pt idx="5791">
                  <c:v>2.1235300925909542</c:v>
                </c:pt>
                <c:pt idx="5792">
                  <c:v>2.1237499999988358</c:v>
                </c:pt>
                <c:pt idx="5793">
                  <c:v>2.1239467592531582</c:v>
                </c:pt>
                <c:pt idx="5794">
                  <c:v>2.1241550925915362</c:v>
                </c:pt>
                <c:pt idx="5795">
                  <c:v>2.1243518518458586</c:v>
                </c:pt>
                <c:pt idx="5796">
                  <c:v>2.1245254629611736</c:v>
                </c:pt>
                <c:pt idx="5797">
                  <c:v>2.1247337962922757</c:v>
                </c:pt>
                <c:pt idx="5798">
                  <c:v>2.1249189814770943</c:v>
                </c:pt>
                <c:pt idx="5799">
                  <c:v>2.125104166661913</c:v>
                </c:pt>
                <c:pt idx="5800">
                  <c:v>2.1252546296236687</c:v>
                </c:pt>
                <c:pt idx="5801">
                  <c:v>2.1254166666622041</c:v>
                </c:pt>
                <c:pt idx="5802">
                  <c:v>2.1255787037007394</c:v>
                </c:pt>
                <c:pt idx="5803">
                  <c:v>2.1257291666624951</c:v>
                </c:pt>
                <c:pt idx="5804">
                  <c:v>2.1258912037010305</c:v>
                </c:pt>
                <c:pt idx="5805">
                  <c:v>2.1260416666627862</c:v>
                </c:pt>
                <c:pt idx="5806">
                  <c:v>2.1262268518476048</c:v>
                </c:pt>
                <c:pt idx="5807">
                  <c:v>2.1264351851787069</c:v>
                </c:pt>
                <c:pt idx="5808">
                  <c:v>2.1266666666633682</c:v>
                </c:pt>
                <c:pt idx="5809">
                  <c:v>2.1268634259249666</c:v>
                </c:pt>
                <c:pt idx="5810">
                  <c:v>2.1270717592560686</c:v>
                </c:pt>
                <c:pt idx="5811">
                  <c:v>2.1272916666639503</c:v>
                </c:pt>
                <c:pt idx="5812">
                  <c:v>2.127511574071832</c:v>
                </c:pt>
                <c:pt idx="5813">
                  <c:v>2.1277314814797137</c:v>
                </c:pt>
                <c:pt idx="5814">
                  <c:v>2.1279629629570991</c:v>
                </c:pt>
                <c:pt idx="5815">
                  <c:v>2.1282175925880438</c:v>
                </c:pt>
                <c:pt idx="5816">
                  <c:v>2.1284953703652718</c:v>
                </c:pt>
                <c:pt idx="5817">
                  <c:v>2.1286805555500905</c:v>
                </c:pt>
                <c:pt idx="5818">
                  <c:v>2.1288310185118462</c:v>
                </c:pt>
                <c:pt idx="5819">
                  <c:v>2.1290046296271612</c:v>
                </c:pt>
                <c:pt idx="5820">
                  <c:v>2.1292013888887595</c:v>
                </c:pt>
                <c:pt idx="5821">
                  <c:v>2.1294212962966412</c:v>
                </c:pt>
                <c:pt idx="5822">
                  <c:v>2.129780092589499</c:v>
                </c:pt>
                <c:pt idx="5823">
                  <c:v>2.1299652777743177</c:v>
                </c:pt>
                <c:pt idx="5824">
                  <c:v>2.1330439814773854</c:v>
                </c:pt>
                <c:pt idx="5825">
                  <c:v>2.1332870370315504</c:v>
                </c:pt>
                <c:pt idx="5826">
                  <c:v>2.1335185185162118</c:v>
                </c:pt>
                <c:pt idx="5827">
                  <c:v>2.1337499999935972</c:v>
                </c:pt>
                <c:pt idx="5828">
                  <c:v>2.1339814814782585</c:v>
                </c:pt>
                <c:pt idx="5829">
                  <c:v>2.1342245370324235</c:v>
                </c:pt>
                <c:pt idx="5830">
                  <c:v>2.1344791666633682</c:v>
                </c:pt>
                <c:pt idx="5831">
                  <c:v>2.1347106481480296</c:v>
                </c:pt>
                <c:pt idx="5832">
                  <c:v>2.1349537037021946</c:v>
                </c:pt>
                <c:pt idx="5833">
                  <c:v>2.1352430555489263</c:v>
                </c:pt>
                <c:pt idx="5834">
                  <c:v>2.1355208333334303</c:v>
                </c:pt>
                <c:pt idx="5835">
                  <c:v>2.1357523148108157</c:v>
                </c:pt>
                <c:pt idx="5836">
                  <c:v>2.1359953703649808</c:v>
                </c:pt>
                <c:pt idx="5837">
                  <c:v>2.1362384259264218</c:v>
                </c:pt>
                <c:pt idx="5838">
                  <c:v>2.1364236111112405</c:v>
                </c:pt>
                <c:pt idx="5839">
                  <c:v>2.1366203703655628</c:v>
                </c:pt>
                <c:pt idx="5840">
                  <c:v>2.1368171296271612</c:v>
                </c:pt>
                <c:pt idx="5841">
                  <c:v>2.1370138888887595</c:v>
                </c:pt>
                <c:pt idx="5842">
                  <c:v>2.1372337962966412</c:v>
                </c:pt>
                <c:pt idx="5843">
                  <c:v>2.1374421296277433</c:v>
                </c:pt>
                <c:pt idx="5844">
                  <c:v>2.1376504629588453</c:v>
                </c:pt>
                <c:pt idx="5845">
                  <c:v>2.1378472222204437</c:v>
                </c:pt>
                <c:pt idx="5846">
                  <c:v>2.1380324074052623</c:v>
                </c:pt>
                <c:pt idx="5847">
                  <c:v>2.1382407407363644</c:v>
                </c:pt>
                <c:pt idx="5848">
                  <c:v>2.1384374999979627</c:v>
                </c:pt>
                <c:pt idx="5849">
                  <c:v>2.1386226851827814</c:v>
                </c:pt>
                <c:pt idx="5850">
                  <c:v>2.1388194444443798</c:v>
                </c:pt>
                <c:pt idx="5851">
                  <c:v>2.1390162036987022</c:v>
                </c:pt>
                <c:pt idx="5852">
                  <c:v>2.1392245370370802</c:v>
                </c:pt>
                <c:pt idx="5853">
                  <c:v>2.1394560185144655</c:v>
                </c:pt>
                <c:pt idx="5854">
                  <c:v>2.1396990740686306</c:v>
                </c:pt>
                <c:pt idx="5855">
                  <c:v>2.1400231481457013</c:v>
                </c:pt>
                <c:pt idx="5856">
                  <c:v>2.140243055553583</c:v>
                </c:pt>
                <c:pt idx="5857">
                  <c:v>2.1404398148151813</c:v>
                </c:pt>
                <c:pt idx="5858">
                  <c:v>2.1406365740695037</c:v>
                </c:pt>
                <c:pt idx="5859">
                  <c:v>2.1408217592543224</c:v>
                </c:pt>
                <c:pt idx="5860">
                  <c:v>2.1410185185159207</c:v>
                </c:pt>
                <c:pt idx="5861">
                  <c:v>2.1412384259238024</c:v>
                </c:pt>
                <c:pt idx="5862">
                  <c:v>2.1414467592549045</c:v>
                </c:pt>
                <c:pt idx="5863">
                  <c:v>2.1417013888858492</c:v>
                </c:pt>
                <c:pt idx="5864">
                  <c:v>2.1420601851787069</c:v>
                </c:pt>
                <c:pt idx="5865">
                  <c:v>2.1422569444403052</c:v>
                </c:pt>
                <c:pt idx="5866">
                  <c:v>2.1424421296251239</c:v>
                </c:pt>
                <c:pt idx="5867">
                  <c:v>2.1426273148099426</c:v>
                </c:pt>
                <c:pt idx="5868">
                  <c:v>2.1428124999947613</c:v>
                </c:pt>
                <c:pt idx="5869">
                  <c:v>2.1430208333331393</c:v>
                </c:pt>
                <c:pt idx="5870">
                  <c:v>2.143206018517958</c:v>
                </c:pt>
                <c:pt idx="5871">
                  <c:v>2.1434027777722804</c:v>
                </c:pt>
                <c:pt idx="5872">
                  <c:v>2.1435879629570991</c:v>
                </c:pt>
                <c:pt idx="5873">
                  <c:v>2.1437731481419178</c:v>
                </c:pt>
                <c:pt idx="5874">
                  <c:v>2.1439814814802958</c:v>
                </c:pt>
                <c:pt idx="5875">
                  <c:v>2.1441898148113978</c:v>
                </c:pt>
                <c:pt idx="5876">
                  <c:v>2.1443865740729962</c:v>
                </c:pt>
                <c:pt idx="5877">
                  <c:v>2.1445833333273185</c:v>
                </c:pt>
                <c:pt idx="5878">
                  <c:v>2.1448032407352002</c:v>
                </c:pt>
                <c:pt idx="5879">
                  <c:v>2.1450115740735782</c:v>
                </c:pt>
                <c:pt idx="5880">
                  <c:v>2.1452546296277433</c:v>
                </c:pt>
                <c:pt idx="5881">
                  <c:v>2.145509259258688</c:v>
                </c:pt>
                <c:pt idx="5882">
                  <c:v>2.1457407407360733</c:v>
                </c:pt>
                <c:pt idx="5883">
                  <c:v>2.1459490740744513</c:v>
                </c:pt>
                <c:pt idx="5884">
                  <c:v>2.14613425925927</c:v>
                </c:pt>
                <c:pt idx="5885">
                  <c:v>2.1463425925903721</c:v>
                </c:pt>
                <c:pt idx="5886">
                  <c:v>2.1465393518519704</c:v>
                </c:pt>
                <c:pt idx="5887">
                  <c:v>2.1467592592525762</c:v>
                </c:pt>
                <c:pt idx="5888">
                  <c:v>2.1469444444446708</c:v>
                </c:pt>
                <c:pt idx="5889">
                  <c:v>2.1471874999988358</c:v>
                </c:pt>
                <c:pt idx="5890">
                  <c:v>2.1474074074067175</c:v>
                </c:pt>
                <c:pt idx="5891">
                  <c:v>2.1476157407378196</c:v>
                </c:pt>
                <c:pt idx="5892">
                  <c:v>2.1478587962919846</c:v>
                </c:pt>
                <c:pt idx="5893">
                  <c:v>2.1481365740692127</c:v>
                </c:pt>
                <c:pt idx="5894">
                  <c:v>2.1483449074075907</c:v>
                </c:pt>
                <c:pt idx="5895">
                  <c:v>2.1485648148081964</c:v>
                </c:pt>
                <c:pt idx="5896">
                  <c:v>2.1488310185159207</c:v>
                </c:pt>
                <c:pt idx="5897">
                  <c:v>2.1490624999933061</c:v>
                </c:pt>
                <c:pt idx="5898">
                  <c:v>2.1493634259240935</c:v>
                </c:pt>
                <c:pt idx="5899">
                  <c:v>2.1496527777781012</c:v>
                </c:pt>
                <c:pt idx="5900">
                  <c:v>2.1499305555553292</c:v>
                </c:pt>
                <c:pt idx="5901">
                  <c:v>2.1502314814788406</c:v>
                </c:pt>
                <c:pt idx="5902">
                  <c:v>2.1505902777716983</c:v>
                </c:pt>
                <c:pt idx="5903">
                  <c:v>2.150949074071832</c:v>
                </c:pt>
                <c:pt idx="5904">
                  <c:v>2.1513078703646897</c:v>
                </c:pt>
                <c:pt idx="5905">
                  <c:v>2.1516782407343271</c:v>
                </c:pt>
                <c:pt idx="5906">
                  <c:v>2.1520486111112405</c:v>
                </c:pt>
                <c:pt idx="5907">
                  <c:v>2.1523842592578148</c:v>
                </c:pt>
                <c:pt idx="5908">
                  <c:v>2.1527314814811689</c:v>
                </c:pt>
                <c:pt idx="5909">
                  <c:v>2.1531712962896563</c:v>
                </c:pt>
                <c:pt idx="5910">
                  <c:v>2.1535416666665697</c:v>
                </c:pt>
                <c:pt idx="5911">
                  <c:v>2.1539351851824904</c:v>
                </c:pt>
                <c:pt idx="5912">
                  <c:v>2.1543402777751908</c:v>
                </c:pt>
                <c:pt idx="5913">
                  <c:v>2.1546643518522615</c:v>
                </c:pt>
                <c:pt idx="5914">
                  <c:v>2.1550578703681822</c:v>
                </c:pt>
                <c:pt idx="5915">
                  <c:v>2.1554513888841029</c:v>
                </c:pt>
                <c:pt idx="5916">
                  <c:v>2.15583333333052</c:v>
                </c:pt>
                <c:pt idx="5917">
                  <c:v>2.1561921296233777</c:v>
                </c:pt>
                <c:pt idx="5918">
                  <c:v>2.1594097222186974</c:v>
                </c:pt>
                <c:pt idx="5919">
                  <c:v>2.1596296296265791</c:v>
                </c:pt>
                <c:pt idx="5920">
                  <c:v>2.1598495370344608</c:v>
                </c:pt>
                <c:pt idx="5921">
                  <c:v>2.1601388888884685</c:v>
                </c:pt>
                <c:pt idx="5922">
                  <c:v>2.1606249999967986</c:v>
                </c:pt>
                <c:pt idx="5923">
                  <c:v>2.1610185185127193</c:v>
                </c:pt>
                <c:pt idx="5924">
                  <c:v>2.1614583333284827</c:v>
                </c:pt>
                <c:pt idx="5925">
                  <c:v>2.1618402777748997</c:v>
                </c:pt>
                <c:pt idx="5926">
                  <c:v>2.1620949074058444</c:v>
                </c:pt>
                <c:pt idx="5927">
                  <c:v>2.1623148148137261</c:v>
                </c:pt>
                <c:pt idx="5928">
                  <c:v>2.1626504629603005</c:v>
                </c:pt>
                <c:pt idx="5929">
                  <c:v>2.1629166666607489</c:v>
                </c:pt>
                <c:pt idx="5930">
                  <c:v>2.1631712962916936</c:v>
                </c:pt>
                <c:pt idx="5931">
                  <c:v>2.1634143518458586</c:v>
                </c:pt>
                <c:pt idx="5932">
                  <c:v>2.1636689814768033</c:v>
                </c:pt>
                <c:pt idx="5933">
                  <c:v>2.1639699074075907</c:v>
                </c:pt>
                <c:pt idx="5934">
                  <c:v>2.1643518518467317</c:v>
                </c:pt>
                <c:pt idx="5935">
                  <c:v>2.1646874999933061</c:v>
                </c:pt>
                <c:pt idx="5936">
                  <c:v>2.1650231481471565</c:v>
                </c:pt>
                <c:pt idx="5937">
                  <c:v>2.1653240740706678</c:v>
                </c:pt>
                <c:pt idx="5938">
                  <c:v>2.1656249999941792</c:v>
                </c:pt>
                <c:pt idx="5939">
                  <c:v>2.1659259259249666</c:v>
                </c:pt>
                <c:pt idx="5940">
                  <c:v>2.1662731481483206</c:v>
                </c:pt>
                <c:pt idx="5941">
                  <c:v>2.1666550925874617</c:v>
                </c:pt>
                <c:pt idx="5942">
                  <c:v>2.1670138888875954</c:v>
                </c:pt>
                <c:pt idx="5943">
                  <c:v>2.1673495370341698</c:v>
                </c:pt>
                <c:pt idx="5944">
                  <c:v>2.1676736111112405</c:v>
                </c:pt>
                <c:pt idx="5945">
                  <c:v>2.1679976851810352</c:v>
                </c:pt>
                <c:pt idx="5946">
                  <c:v>2.1683217592581059</c:v>
                </c:pt>
                <c:pt idx="5947">
                  <c:v>2.1686689814814599</c:v>
                </c:pt>
                <c:pt idx="5948">
                  <c:v>2.1689699074049713</c:v>
                </c:pt>
                <c:pt idx="5949">
                  <c:v>2.169259259258979</c:v>
                </c:pt>
                <c:pt idx="5950">
                  <c:v>2.1695601851824904</c:v>
                </c:pt>
                <c:pt idx="5951">
                  <c:v>2.1698726851827814</c:v>
                </c:pt>
                <c:pt idx="5952">
                  <c:v>2.1702199074061355</c:v>
                </c:pt>
                <c:pt idx="5953">
                  <c:v>2.1705555555527098</c:v>
                </c:pt>
                <c:pt idx="5954">
                  <c:v>2.1709259259223472</c:v>
                </c:pt>
                <c:pt idx="5955">
                  <c:v>2.171319444438268</c:v>
                </c:pt>
                <c:pt idx="5956">
                  <c:v>2.171666666661622</c:v>
                </c:pt>
                <c:pt idx="5957">
                  <c:v>2.172013888884976</c:v>
                </c:pt>
                <c:pt idx="5958">
                  <c:v>2.1723726851851097</c:v>
                </c:pt>
                <c:pt idx="5959">
                  <c:v>2.1727546296242508</c:v>
                </c:pt>
                <c:pt idx="5960">
                  <c:v>2.1731134259243845</c:v>
                </c:pt>
                <c:pt idx="5961">
                  <c:v>2.1734606481477385</c:v>
                </c:pt>
                <c:pt idx="5962">
                  <c:v>2.1738078703638166</c:v>
                </c:pt>
                <c:pt idx="5963">
                  <c:v>2.1741666666639503</c:v>
                </c:pt>
                <c:pt idx="5964">
                  <c:v>2.1745023148105247</c:v>
                </c:pt>
                <c:pt idx="5965">
                  <c:v>2.1748495370338787</c:v>
                </c:pt>
                <c:pt idx="5966">
                  <c:v>2.1751736111109494</c:v>
                </c:pt>
                <c:pt idx="5967">
                  <c:v>2.1755092592575238</c:v>
                </c:pt>
                <c:pt idx="5968">
                  <c:v>2.1758680555503815</c:v>
                </c:pt>
                <c:pt idx="5969">
                  <c:v>2.1762268518505152</c:v>
                </c:pt>
                <c:pt idx="5970">
                  <c:v>2.1765624999970896</c:v>
                </c:pt>
                <c:pt idx="5971">
                  <c:v>2.176863425920601</c:v>
                </c:pt>
                <c:pt idx="5972">
                  <c:v>2.1774421296286164</c:v>
                </c:pt>
                <c:pt idx="5973">
                  <c:v>2.1778819444443798</c:v>
                </c:pt>
                <c:pt idx="5974">
                  <c:v>2.1782870370370802</c:v>
                </c:pt>
                <c:pt idx="5975">
                  <c:v>2.1787384259223472</c:v>
                </c:pt>
                <c:pt idx="5976">
                  <c:v>2.179166666661331</c:v>
                </c:pt>
                <c:pt idx="5977">
                  <c:v>2.1795601851845277</c:v>
                </c:pt>
                <c:pt idx="5978">
                  <c:v>2.179965277777228</c:v>
                </c:pt>
                <c:pt idx="5979">
                  <c:v>2.1803356481468654</c:v>
                </c:pt>
                <c:pt idx="5980">
                  <c:v>2.1807175925860065</c:v>
                </c:pt>
                <c:pt idx="5981">
                  <c:v>2.1810879629629198</c:v>
                </c:pt>
                <c:pt idx="5982">
                  <c:v>2.1814814814788406</c:v>
                </c:pt>
                <c:pt idx="5983">
                  <c:v>2.181851851848478</c:v>
                </c:pt>
                <c:pt idx="5984">
                  <c:v>2.1822222222181153</c:v>
                </c:pt>
                <c:pt idx="5985">
                  <c:v>2.182581018518249</c:v>
                </c:pt>
                <c:pt idx="5986">
                  <c:v>2.1829629629573901</c:v>
                </c:pt>
                <c:pt idx="5987">
                  <c:v>2.1834143518499332</c:v>
                </c:pt>
                <c:pt idx="5988">
                  <c:v>2.1838194444426335</c:v>
                </c:pt>
                <c:pt idx="5989">
                  <c:v>2.1842361111048376</c:v>
                </c:pt>
                <c:pt idx="5990">
                  <c:v>2.184641203697538</c:v>
                </c:pt>
                <c:pt idx="5991">
                  <c:v>2.1850462962902384</c:v>
                </c:pt>
                <c:pt idx="5992">
                  <c:v>2.1854629629597184</c:v>
                </c:pt>
                <c:pt idx="5993">
                  <c:v>2.1858564814756392</c:v>
                </c:pt>
                <c:pt idx="5994">
                  <c:v>2.1862268518452765</c:v>
                </c:pt>
                <c:pt idx="5995">
                  <c:v>2.1865972222221899</c:v>
                </c:pt>
                <c:pt idx="5996">
                  <c:v>2.186979166661331</c:v>
                </c:pt>
                <c:pt idx="5997">
                  <c:v>2.1873379629614647</c:v>
                </c:pt>
                <c:pt idx="5998">
                  <c:v>2.187673611108039</c:v>
                </c:pt>
                <c:pt idx="5999">
                  <c:v>2.1880439814776764</c:v>
                </c:pt>
                <c:pt idx="6000">
                  <c:v>2.1884027777778101</c:v>
                </c:pt>
                <c:pt idx="6001">
                  <c:v>2.1887152777781012</c:v>
                </c:pt>
                <c:pt idx="6002">
                  <c:v>2.1890972222172422</c:v>
                </c:pt>
                <c:pt idx="6003">
                  <c:v>2.1894444444405963</c:v>
                </c:pt>
                <c:pt idx="6004">
                  <c:v>2.1897800925871707</c:v>
                </c:pt>
                <c:pt idx="6005">
                  <c:v>2.1904166666645324</c:v>
                </c:pt>
                <c:pt idx="6006">
                  <c:v>2.1908796296265791</c:v>
                </c:pt>
                <c:pt idx="6007">
                  <c:v>2.1914120370347518</c:v>
                </c:pt>
                <c:pt idx="6008">
                  <c:v>2.1918518518505152</c:v>
                </c:pt>
                <c:pt idx="6009">
                  <c:v>2.1923263888893416</c:v>
                </c:pt>
                <c:pt idx="6010">
                  <c:v>2.1927430555515457</c:v>
                </c:pt>
                <c:pt idx="6011">
                  <c:v>2.1931365740674664</c:v>
                </c:pt>
                <c:pt idx="6012">
                  <c:v>2.1972800925868796</c:v>
                </c:pt>
                <c:pt idx="6013">
                  <c:v>2.1976273148102337</c:v>
                </c:pt>
                <c:pt idx="6014">
                  <c:v>2.1979745370335877</c:v>
                </c:pt>
                <c:pt idx="6015">
                  <c:v>2.1983217592569417</c:v>
                </c:pt>
                <c:pt idx="6016">
                  <c:v>2.1987152777728625</c:v>
                </c:pt>
                <c:pt idx="6017">
                  <c:v>2.1991782407349092</c:v>
                </c:pt>
                <c:pt idx="6018">
                  <c:v>2.1996180555506726</c:v>
                </c:pt>
                <c:pt idx="6019">
                  <c:v>2.200092592589499</c:v>
                </c:pt>
                <c:pt idx="6020">
                  <c:v>2.2004629629591363</c:v>
                </c:pt>
                <c:pt idx="6021">
                  <c:v>2.2012731481445371</c:v>
                </c:pt>
                <c:pt idx="6022">
                  <c:v>2.2015393518522615</c:v>
                </c:pt>
                <c:pt idx="6023">
                  <c:v>2.2017939814759302</c:v>
                </c:pt>
                <c:pt idx="6024">
                  <c:v>2.2020370370373712</c:v>
                </c:pt>
                <c:pt idx="6025">
                  <c:v>2.2022685185147566</c:v>
                </c:pt>
                <c:pt idx="6026">
                  <c:v>2.2024999999994179</c:v>
                </c:pt>
                <c:pt idx="6027">
                  <c:v>2.2027314814768033</c:v>
                </c:pt>
                <c:pt idx="6028">
                  <c:v>2.202986111107748</c:v>
                </c:pt>
                <c:pt idx="6029">
                  <c:v>2.2032870370312594</c:v>
                </c:pt>
                <c:pt idx="6030">
                  <c:v>2.2035648148084874</c:v>
                </c:pt>
                <c:pt idx="6031">
                  <c:v>2.2038194444394321</c:v>
                </c:pt>
                <c:pt idx="6032">
                  <c:v>2.2040972222166602</c:v>
                </c:pt>
                <c:pt idx="6033">
                  <c:v>2.2043634259243845</c:v>
                </c:pt>
                <c:pt idx="6034">
                  <c:v>2.2045949074017699</c:v>
                </c:pt>
                <c:pt idx="6035">
                  <c:v>2.2048379629632109</c:v>
                </c:pt>
                <c:pt idx="6036">
                  <c:v>2.2051157407404389</c:v>
                </c:pt>
                <c:pt idx="6037">
                  <c:v>2.2053819444408873</c:v>
                </c:pt>
                <c:pt idx="6038">
                  <c:v>2.2056249999950523</c:v>
                </c:pt>
                <c:pt idx="6039">
                  <c:v>2.205879629625997</c:v>
                </c:pt>
                <c:pt idx="6040">
                  <c:v>2.2061458333337214</c:v>
                </c:pt>
                <c:pt idx="6041">
                  <c:v>2.2064004629573901</c:v>
                </c:pt>
                <c:pt idx="6042">
                  <c:v>2.2066666666651145</c:v>
                </c:pt>
                <c:pt idx="6043">
                  <c:v>2.2069675925886258</c:v>
                </c:pt>
                <c:pt idx="6044">
                  <c:v>2.2072222222195705</c:v>
                </c:pt>
                <c:pt idx="6045">
                  <c:v>2.2074768518505152</c:v>
                </c:pt>
                <c:pt idx="6046">
                  <c:v>2.2077314814814599</c:v>
                </c:pt>
                <c:pt idx="6047">
                  <c:v>2.207974537035625</c:v>
                </c:pt>
                <c:pt idx="6048">
                  <c:v>2.208252314812853</c:v>
                </c:pt>
                <c:pt idx="6049">
                  <c:v>2.2085416666668607</c:v>
                </c:pt>
                <c:pt idx="6050">
                  <c:v>2.2088425925903721</c:v>
                </c:pt>
                <c:pt idx="6051">
                  <c:v>2.2091550925906631</c:v>
                </c:pt>
                <c:pt idx="6052">
                  <c:v>2.2094097222216078</c:v>
                </c:pt>
                <c:pt idx="6053">
                  <c:v>2.2096874999988358</c:v>
                </c:pt>
                <c:pt idx="6054">
                  <c:v>2.2099537036992842</c:v>
                </c:pt>
                <c:pt idx="6055">
                  <c:v>2.2102314814765123</c:v>
                </c:pt>
                <c:pt idx="6056">
                  <c:v>2.2113541666622041</c:v>
                </c:pt>
                <c:pt idx="6057">
                  <c:v>2.2118055555547471</c:v>
                </c:pt>
                <c:pt idx="6058">
                  <c:v>2.2123032407398568</c:v>
                </c:pt>
                <c:pt idx="6059">
                  <c:v>2.2127546296251239</c:v>
                </c:pt>
                <c:pt idx="6060">
                  <c:v>2.2132870370332967</c:v>
                </c:pt>
                <c:pt idx="6061">
                  <c:v>2.2265856481462833</c:v>
                </c:pt>
                <c:pt idx="6062">
                  <c:v>2.9316898148099426</c:v>
                </c:pt>
                <c:pt idx="6063">
                  <c:v>2.9322800925874617</c:v>
                </c:pt>
                <c:pt idx="6064">
                  <c:v>2.9326157407340361</c:v>
                </c:pt>
                <c:pt idx="6065">
                  <c:v>2.9329398148111068</c:v>
                </c:pt>
                <c:pt idx="6066">
                  <c:v>2.9332870370344608</c:v>
                </c:pt>
                <c:pt idx="6067">
                  <c:v>2.9336111111115315</c:v>
                </c:pt>
                <c:pt idx="6068">
                  <c:v>2.9339583333276096</c:v>
                </c:pt>
                <c:pt idx="6069">
                  <c:v>2.9343055555509636</c:v>
                </c:pt>
                <c:pt idx="6070">
                  <c:v>2.9346527777743177</c:v>
                </c:pt>
                <c:pt idx="6071">
                  <c:v>2.9349768518513883</c:v>
                </c:pt>
                <c:pt idx="6072">
                  <c:v>2.9353240740674664</c:v>
                </c:pt>
                <c:pt idx="6073">
                  <c:v>2.9356597222213168</c:v>
                </c:pt>
                <c:pt idx="6074">
                  <c:v>2.9359722222216078</c:v>
                </c:pt>
                <c:pt idx="6075">
                  <c:v>2.9362847222218988</c:v>
                </c:pt>
                <c:pt idx="6076">
                  <c:v>2.9366087962916936</c:v>
                </c:pt>
                <c:pt idx="6077">
                  <c:v>2.9368749999994179</c:v>
                </c:pt>
                <c:pt idx="6078">
                  <c:v>2.9371643518461497</c:v>
                </c:pt>
                <c:pt idx="6079">
                  <c:v>2.9374768518464407</c:v>
                </c:pt>
                <c:pt idx="6080">
                  <c:v>2.937777777777228</c:v>
                </c:pt>
                <c:pt idx="6081">
                  <c:v>2.9380671296239598</c:v>
                </c:pt>
                <c:pt idx="6082">
                  <c:v>2.9383564814779675</c:v>
                </c:pt>
                <c:pt idx="6083">
                  <c:v>2.9386805555550382</c:v>
                </c:pt>
                <c:pt idx="6084">
                  <c:v>2.9392013888864312</c:v>
                </c:pt>
                <c:pt idx="6085">
                  <c:v>2.9394907407404389</c:v>
                </c:pt>
                <c:pt idx="6086">
                  <c:v>2.9397569444408873</c:v>
                </c:pt>
                <c:pt idx="6087">
                  <c:v>2.9400231481486117</c:v>
                </c:pt>
                <c:pt idx="6088">
                  <c:v>2.9403124999953434</c:v>
                </c:pt>
                <c:pt idx="6089">
                  <c:v>2.9405787037030677</c:v>
                </c:pt>
                <c:pt idx="6090">
                  <c:v>2.9408564814802958</c:v>
                </c:pt>
                <c:pt idx="6091">
                  <c:v>2.9411689814805868</c:v>
                </c:pt>
                <c:pt idx="6092">
                  <c:v>2.9414699074040982</c:v>
                </c:pt>
                <c:pt idx="6093">
                  <c:v>2.9417361111045466</c:v>
                </c:pt>
                <c:pt idx="6094">
                  <c:v>2.9420023148122709</c:v>
                </c:pt>
                <c:pt idx="6095">
                  <c:v>2.942280092589499</c:v>
                </c:pt>
                <c:pt idx="6096">
                  <c:v>2.9425462962899473</c:v>
                </c:pt>
                <c:pt idx="6097">
                  <c:v>2.9428124999976717</c:v>
                </c:pt>
                <c:pt idx="6098">
                  <c:v>2.9430439814750571</c:v>
                </c:pt>
                <c:pt idx="6099">
                  <c:v>2.9432754629597184</c:v>
                </c:pt>
                <c:pt idx="6100">
                  <c:v>2.9435532407369465</c:v>
                </c:pt>
                <c:pt idx="6101">
                  <c:v>2.9438194444446708</c:v>
                </c:pt>
                <c:pt idx="6102">
                  <c:v>2.9440856481451192</c:v>
                </c:pt>
                <c:pt idx="6103">
                  <c:v>2.9443171296297805</c:v>
                </c:pt>
                <c:pt idx="6104">
                  <c:v>2.9445717592534493</c:v>
                </c:pt>
                <c:pt idx="6105">
                  <c:v>2.944861111107457</c:v>
                </c:pt>
                <c:pt idx="6106">
                  <c:v>2.9451157407384017</c:v>
                </c:pt>
                <c:pt idx="6107">
                  <c:v>2.94538194443885</c:v>
                </c:pt>
                <c:pt idx="6108">
                  <c:v>2.9484953703649808</c:v>
                </c:pt>
                <c:pt idx="6109">
                  <c:v>2.9487268518496421</c:v>
                </c:pt>
                <c:pt idx="6110">
                  <c:v>2.9489699074038072</c:v>
                </c:pt>
                <c:pt idx="6111">
                  <c:v>2.9492129629579722</c:v>
                </c:pt>
                <c:pt idx="6112">
                  <c:v>2.9494675925889169</c:v>
                </c:pt>
                <c:pt idx="6113">
                  <c:v>2.9498148148122709</c:v>
                </c:pt>
                <c:pt idx="6114">
                  <c:v>2.950162037035625</c:v>
                </c:pt>
                <c:pt idx="6115">
                  <c:v>2.9504282407360733</c:v>
                </c:pt>
                <c:pt idx="6116">
                  <c:v>2.9507407407363644</c:v>
                </c:pt>
                <c:pt idx="6117">
                  <c:v>2.9555555555489263</c:v>
                </c:pt>
                <c:pt idx="6118">
                  <c:v>2.9563310185185401</c:v>
                </c:pt>
                <c:pt idx="6119">
                  <c:v>2.9571064814808778</c:v>
                </c:pt>
                <c:pt idx="6120">
                  <c:v>2.9587731481442461</c:v>
                </c:pt>
                <c:pt idx="6121">
                  <c:v>2.9595833333296468</c:v>
                </c:pt>
                <c:pt idx="6122">
                  <c:v>2.9603935185150476</c:v>
                </c:pt>
                <c:pt idx="6123">
                  <c:v>2.9612037037004484</c:v>
                </c:pt>
                <c:pt idx="6124">
                  <c:v>2.9620138888858492</c:v>
                </c:pt>
                <c:pt idx="6125">
                  <c:v>2.9628009259249666</c:v>
                </c:pt>
                <c:pt idx="6126">
                  <c:v>2.9637152777722804</c:v>
                </c:pt>
                <c:pt idx="6127">
                  <c:v>2.9644675925883348</c:v>
                </c:pt>
                <c:pt idx="6128">
                  <c:v>2.9655555555509636</c:v>
                </c:pt>
                <c:pt idx="6129">
                  <c:v>2.966307870367018</c:v>
                </c:pt>
                <c:pt idx="6130">
                  <c:v>2.9670486111062928</c:v>
                </c:pt>
                <c:pt idx="6131">
                  <c:v>2.9677777777760639</c:v>
                </c:pt>
                <c:pt idx="6132">
                  <c:v>2.968472222215496</c:v>
                </c:pt>
                <c:pt idx="6133">
                  <c:v>2.9691550925927004</c:v>
                </c:pt>
                <c:pt idx="6134">
                  <c:v>2.9698611111089122</c:v>
                </c:pt>
                <c:pt idx="6135">
                  <c:v>2.9705787037019036</c:v>
                </c:pt>
                <c:pt idx="6136">
                  <c:v>2.971296296294895</c:v>
                </c:pt>
                <c:pt idx="6137">
                  <c:v>2.9719675925880438</c:v>
                </c:pt>
                <c:pt idx="6138">
                  <c:v>2.973634259258688</c:v>
                </c:pt>
                <c:pt idx="6139">
                  <c:v>2.973807870366727</c:v>
                </c:pt>
                <c:pt idx="6140">
                  <c:v>2.9743287036981201</c:v>
                </c:pt>
                <c:pt idx="6141">
                  <c:v>2.9745486111060018</c:v>
                </c:pt>
                <c:pt idx="6142">
                  <c:v>2.9747800925906631</c:v>
                </c:pt>
                <c:pt idx="6143">
                  <c:v>2.9749884259217652</c:v>
                </c:pt>
                <c:pt idx="6144">
                  <c:v>2.9752314814759302</c:v>
                </c:pt>
                <c:pt idx="6145">
                  <c:v>2.9754513888838119</c:v>
                </c:pt>
                <c:pt idx="6146">
                  <c:v>2.9756828703684732</c:v>
                </c:pt>
                <c:pt idx="6147">
                  <c:v>2.976006944438268</c:v>
                </c:pt>
                <c:pt idx="6148">
                  <c:v>2.976249999999709</c:v>
                </c:pt>
                <c:pt idx="6149">
                  <c:v>2.9764814814770943</c:v>
                </c:pt>
                <c:pt idx="6150">
                  <c:v>2.9767245370312594</c:v>
                </c:pt>
                <c:pt idx="6151">
                  <c:v>2.9769675925927004</c:v>
                </c:pt>
                <c:pt idx="6152">
                  <c:v>2.9771990740700858</c:v>
                </c:pt>
                <c:pt idx="6153">
                  <c:v>2.9774305555547471</c:v>
                </c:pt>
                <c:pt idx="6154">
                  <c:v>2.9776504629626288</c:v>
                </c:pt>
                <c:pt idx="6155">
                  <c:v>2.9778587962937308</c:v>
                </c:pt>
                <c:pt idx="6156">
                  <c:v>2.9780671296248329</c:v>
                </c:pt>
                <c:pt idx="6157">
                  <c:v>2.9782870370327146</c:v>
                </c:pt>
                <c:pt idx="6158">
                  <c:v>2.9784953703638166</c:v>
                </c:pt>
                <c:pt idx="6159">
                  <c:v>2.9787037037021946</c:v>
                </c:pt>
                <c:pt idx="6160">
                  <c:v>2.978900462956517</c:v>
                </c:pt>
                <c:pt idx="6161">
                  <c:v>2.979108796294895</c:v>
                </c:pt>
                <c:pt idx="6162">
                  <c:v>2.979317129625997</c:v>
                </c:pt>
                <c:pt idx="6163">
                  <c:v>2.9795254629570991</c:v>
                </c:pt>
                <c:pt idx="6164">
                  <c:v>2.9797337962954771</c:v>
                </c:pt>
                <c:pt idx="6165">
                  <c:v>2.9799305555497995</c:v>
                </c:pt>
                <c:pt idx="6166">
                  <c:v>2.9801388888881775</c:v>
                </c:pt>
                <c:pt idx="6167">
                  <c:v>2.9803356481424998</c:v>
                </c:pt>
                <c:pt idx="6168">
                  <c:v>2.9805208333273185</c:v>
                </c:pt>
                <c:pt idx="6169">
                  <c:v>2.9807291666656965</c:v>
                </c:pt>
                <c:pt idx="6170">
                  <c:v>2.9809606481430819</c:v>
                </c:pt>
                <c:pt idx="6171">
                  <c:v>2.9811805555509636</c:v>
                </c:pt>
                <c:pt idx="6172">
                  <c:v>2.9814004629588453</c:v>
                </c:pt>
                <c:pt idx="6173">
                  <c:v>2.9816087962899473</c:v>
                </c:pt>
                <c:pt idx="6174">
                  <c:v>2.981828703697829</c:v>
                </c:pt>
                <c:pt idx="6175">
                  <c:v>2.9820254629594274</c:v>
                </c:pt>
                <c:pt idx="6176">
                  <c:v>2.9822569444440887</c:v>
                </c:pt>
                <c:pt idx="6177">
                  <c:v>2.9824999999982538</c:v>
                </c:pt>
                <c:pt idx="6178">
                  <c:v>2.9827893518522615</c:v>
                </c:pt>
                <c:pt idx="6179">
                  <c:v>2.9829861111065838</c:v>
                </c:pt>
                <c:pt idx="6180">
                  <c:v>2.9831944444376859</c:v>
                </c:pt>
                <c:pt idx="6181">
                  <c:v>2.9833796296297805</c:v>
                </c:pt>
                <c:pt idx="6182">
                  <c:v>2.9836111111071659</c:v>
                </c:pt>
                <c:pt idx="6183">
                  <c:v>2.983819444438268</c:v>
                </c:pt>
                <c:pt idx="6184">
                  <c:v>2.9840393518461497</c:v>
                </c:pt>
                <c:pt idx="6185">
                  <c:v>2.9842592592540313</c:v>
                </c:pt>
                <c:pt idx="6186">
                  <c:v>2.984479166661913</c:v>
                </c:pt>
                <c:pt idx="6187">
                  <c:v>2.984687500000291</c:v>
                </c:pt>
                <c:pt idx="6188">
                  <c:v>2.9849074074008968</c:v>
                </c:pt>
                <c:pt idx="6189">
                  <c:v>2.9851157407392748</c:v>
                </c:pt>
                <c:pt idx="6190">
                  <c:v>2.9853240740703768</c:v>
                </c:pt>
                <c:pt idx="6191">
                  <c:v>2.9855208333319752</c:v>
                </c:pt>
                <c:pt idx="6192">
                  <c:v>2.9857638888861402</c:v>
                </c:pt>
                <c:pt idx="6193">
                  <c:v>2.9859606481477385</c:v>
                </c:pt>
                <c:pt idx="6194">
                  <c:v>2.9861689814788406</c:v>
                </c:pt>
                <c:pt idx="6195">
                  <c:v>2.9863888888867223</c:v>
                </c:pt>
                <c:pt idx="6196">
                  <c:v>2.986608796294604</c:v>
                </c:pt>
                <c:pt idx="6197">
                  <c:v>2.9868055555489263</c:v>
                </c:pt>
                <c:pt idx="6198">
                  <c:v>2.9870023148105247</c:v>
                </c:pt>
                <c:pt idx="6199">
                  <c:v>2.9872106481416267</c:v>
                </c:pt>
                <c:pt idx="6200">
                  <c:v>2.9874305555495084</c:v>
                </c:pt>
                <c:pt idx="6201">
                  <c:v>2.9876504629573901</c:v>
                </c:pt>
                <c:pt idx="6202">
                  <c:v>2.9912152777760639</c:v>
                </c:pt>
                <c:pt idx="6203">
                  <c:v>2.9914583333302289</c:v>
                </c:pt>
                <c:pt idx="6204">
                  <c:v>2.9916898148148903</c:v>
                </c:pt>
                <c:pt idx="6205">
                  <c:v>2.9919907407384017</c:v>
                </c:pt>
                <c:pt idx="6206">
                  <c:v>2.9923032407386927</c:v>
                </c:pt>
                <c:pt idx="6207">
                  <c:v>2.9926388888852671</c:v>
                </c:pt>
                <c:pt idx="6208">
                  <c:v>2.9930324074011878</c:v>
                </c:pt>
                <c:pt idx="6209">
                  <c:v>2.9933680555550382</c:v>
                </c:pt>
                <c:pt idx="6210">
                  <c:v>2.9989930555530009</c:v>
                </c:pt>
                <c:pt idx="6211">
                  <c:v>2.9996759259229293</c:v>
                </c:pt>
                <c:pt idx="6212">
                  <c:v>3.0011921296245418</c:v>
                </c:pt>
                <c:pt idx="6213">
                  <c:v>3.0027662037027767</c:v>
                </c:pt>
                <c:pt idx="6214">
                  <c:v>3.0036111111112405</c:v>
                </c:pt>
                <c:pt idx="6215">
                  <c:v>3.0048032407357823</c:v>
                </c:pt>
                <c:pt idx="6216">
                  <c:v>3.0057291666671517</c:v>
                </c:pt>
                <c:pt idx="6217">
                  <c:v>3.0068171296297805</c:v>
                </c:pt>
                <c:pt idx="6218">
                  <c:v>3.0078125</c:v>
                </c:pt>
                <c:pt idx="6219">
                  <c:v>3.0089004629626288</c:v>
                </c:pt>
                <c:pt idx="6220">
                  <c:v>3.0097800925868796</c:v>
                </c:pt>
                <c:pt idx="6221">
                  <c:v>3.0109722222186974</c:v>
                </c:pt>
                <c:pt idx="6222">
                  <c:v>3.0118865740732872</c:v>
                </c:pt>
                <c:pt idx="6223">
                  <c:v>3.012696759258688</c:v>
                </c:pt>
                <c:pt idx="6224">
                  <c:v>3.0137847222213168</c:v>
                </c:pt>
                <c:pt idx="6225">
                  <c:v>3.0151157407381106</c:v>
                </c:pt>
                <c:pt idx="6226">
                  <c:v>3.0161689814776764</c:v>
                </c:pt>
                <c:pt idx="6227">
                  <c:v>3.0183564814797137</c:v>
                </c:pt>
                <c:pt idx="6228">
                  <c:v>3.0185300925877527</c:v>
                </c:pt>
                <c:pt idx="6229">
                  <c:v>3.0187152777725714</c:v>
                </c:pt>
                <c:pt idx="6230">
                  <c:v>3.0188773148111068</c:v>
                </c:pt>
                <c:pt idx="6231">
                  <c:v>3.0192476851807442</c:v>
                </c:pt>
                <c:pt idx="6232">
                  <c:v>3.0194212962960592</c:v>
                </c:pt>
                <c:pt idx="6233">
                  <c:v>3.0195949074040982</c:v>
                </c:pt>
                <c:pt idx="6234">
                  <c:v>3.0197800925889169</c:v>
                </c:pt>
                <c:pt idx="6235">
                  <c:v>3.0199652777737356</c:v>
                </c:pt>
                <c:pt idx="6236">
                  <c:v>3.0201620370353339</c:v>
                </c:pt>
                <c:pt idx="6237">
                  <c:v>3.0203472222201526</c:v>
                </c:pt>
                <c:pt idx="6238">
                  <c:v>3.020543981481751</c:v>
                </c:pt>
                <c:pt idx="6239">
                  <c:v>3.020752314812853</c:v>
                </c:pt>
                <c:pt idx="6240">
                  <c:v>3.0209722222207347</c:v>
                </c:pt>
                <c:pt idx="6241">
                  <c:v>3.0212499999979627</c:v>
                </c:pt>
                <c:pt idx="6242">
                  <c:v>3.0214236111060018</c:v>
                </c:pt>
                <c:pt idx="6243">
                  <c:v>3.0216203703676001</c:v>
                </c:pt>
                <c:pt idx="6244">
                  <c:v>3.0217939814756392</c:v>
                </c:pt>
                <c:pt idx="6245">
                  <c:v>3.0219791666604578</c:v>
                </c:pt>
                <c:pt idx="6246">
                  <c:v>3.0221759259220562</c:v>
                </c:pt>
                <c:pt idx="6247">
                  <c:v>3.0223726851836545</c:v>
                </c:pt>
                <c:pt idx="6248">
                  <c:v>3.0225578703684732</c:v>
                </c:pt>
                <c:pt idx="6249">
                  <c:v>3.0227546296300716</c:v>
                </c:pt>
                <c:pt idx="6250">
                  <c:v>3.0229398148148903</c:v>
                </c:pt>
                <c:pt idx="6251">
                  <c:v>3.023124999999709</c:v>
                </c:pt>
                <c:pt idx="6252">
                  <c:v>3.023298611107748</c:v>
                </c:pt>
                <c:pt idx="6253">
                  <c:v>3.0234953703693463</c:v>
                </c:pt>
                <c:pt idx="6254">
                  <c:v>3.0236921296236687</c:v>
                </c:pt>
                <c:pt idx="6255">
                  <c:v>3.0238657407389837</c:v>
                </c:pt>
                <c:pt idx="6256">
                  <c:v>3.0240509259238024</c:v>
                </c:pt>
                <c:pt idx="6257">
                  <c:v>3.0242245370318415</c:v>
                </c:pt>
                <c:pt idx="6258">
                  <c:v>3.0244097222166602</c:v>
                </c:pt>
                <c:pt idx="6259">
                  <c:v>3.0245949074014788</c:v>
                </c:pt>
                <c:pt idx="6260">
                  <c:v>3.0247685185167938</c:v>
                </c:pt>
                <c:pt idx="6261">
                  <c:v>3.0249537037016125</c:v>
                </c:pt>
                <c:pt idx="6262">
                  <c:v>3.0251273148096516</c:v>
                </c:pt>
                <c:pt idx="6263">
                  <c:v>3.0253124999944703</c:v>
                </c:pt>
                <c:pt idx="6264">
                  <c:v>3.025497685179289</c:v>
                </c:pt>
                <c:pt idx="6265">
                  <c:v>3.025706018517667</c:v>
                </c:pt>
                <c:pt idx="6266">
                  <c:v>3.0259027777719893</c:v>
                </c:pt>
                <c:pt idx="6267">
                  <c:v>3.0260995370335877</c:v>
                </c:pt>
                <c:pt idx="6268">
                  <c:v>3.0263078703646897</c:v>
                </c:pt>
                <c:pt idx="6269">
                  <c:v>3.0264930555495084</c:v>
                </c:pt>
                <c:pt idx="6270">
                  <c:v>3.0267013888878864</c:v>
                </c:pt>
                <c:pt idx="6271">
                  <c:v>3.0269212962957681</c:v>
                </c:pt>
                <c:pt idx="6272">
                  <c:v>3.0271759259194368</c:v>
                </c:pt>
                <c:pt idx="6273">
                  <c:v>3.0273611111115315</c:v>
                </c:pt>
                <c:pt idx="6274">
                  <c:v>3.0275347222195705</c:v>
                </c:pt>
                <c:pt idx="6275">
                  <c:v>3.0277199074043892</c:v>
                </c:pt>
                <c:pt idx="6276">
                  <c:v>3.0278819444429246</c:v>
                </c:pt>
                <c:pt idx="6277">
                  <c:v>3.028078703697247</c:v>
                </c:pt>
                <c:pt idx="6278">
                  <c:v>3.0282638888893416</c:v>
                </c:pt>
                <c:pt idx="6279">
                  <c:v>3.0284490740741603</c:v>
                </c:pt>
                <c:pt idx="6280">
                  <c:v>3.028634259258979</c:v>
                </c:pt>
                <c:pt idx="6281">
                  <c:v>3.0288194444437977</c:v>
                </c:pt>
                <c:pt idx="6282">
                  <c:v>3.0289930555518367</c:v>
                </c:pt>
                <c:pt idx="6283">
                  <c:v>3.0291782407366554</c:v>
                </c:pt>
                <c:pt idx="6284">
                  <c:v>3.0293634259214741</c:v>
                </c:pt>
                <c:pt idx="6285">
                  <c:v>3.0295370370367891</c:v>
                </c:pt>
                <c:pt idx="6286">
                  <c:v>3.0297106481448282</c:v>
                </c:pt>
                <c:pt idx="6287">
                  <c:v>3.0298958333296468</c:v>
                </c:pt>
                <c:pt idx="6288">
                  <c:v>3.0300694444376859</c:v>
                </c:pt>
                <c:pt idx="6289">
                  <c:v>3.0302430555530009</c:v>
                </c:pt>
                <c:pt idx="6290">
                  <c:v>3.0304166666610399</c:v>
                </c:pt>
                <c:pt idx="6291">
                  <c:v>3.0306018518458586</c:v>
                </c:pt>
                <c:pt idx="6292">
                  <c:v>3.0307754629611736</c:v>
                </c:pt>
                <c:pt idx="6293">
                  <c:v>3.0309606481459923</c:v>
                </c:pt>
                <c:pt idx="6294">
                  <c:v>3.031145833330811</c:v>
                </c:pt>
                <c:pt idx="6295">
                  <c:v>3.031354166661913</c:v>
                </c:pt>
                <c:pt idx="6296">
                  <c:v>3.0315740740697947</c:v>
                </c:pt>
                <c:pt idx="6297">
                  <c:v>3.0342939814800047</c:v>
                </c:pt>
                <c:pt idx="6298">
                  <c:v>3.0345254629573901</c:v>
                </c:pt>
                <c:pt idx="6299">
                  <c:v>3.0347569444420515</c:v>
                </c:pt>
                <c:pt idx="6300">
                  <c:v>3.0350115740729962</c:v>
                </c:pt>
                <c:pt idx="6301">
                  <c:v>3.0352546296271612</c:v>
                </c:pt>
                <c:pt idx="6302">
                  <c:v>3.0355555555506726</c:v>
                </c:pt>
                <c:pt idx="6303">
                  <c:v>3.0358564814814599</c:v>
                </c:pt>
                <c:pt idx="6304">
                  <c:v>3.0361226851819083</c:v>
                </c:pt>
                <c:pt idx="6305">
                  <c:v>3.03634259258979</c:v>
                </c:pt>
                <c:pt idx="6306">
                  <c:v>3.036550925920892</c:v>
                </c:pt>
                <c:pt idx="6307">
                  <c:v>3.0367361111057107</c:v>
                </c:pt>
                <c:pt idx="6308">
                  <c:v>3.0369212962905294</c:v>
                </c:pt>
                <c:pt idx="6309">
                  <c:v>3.0371180555521278</c:v>
                </c:pt>
                <c:pt idx="6310">
                  <c:v>3.0373148148137261</c:v>
                </c:pt>
                <c:pt idx="6311">
                  <c:v>3.0374999999985448</c:v>
                </c:pt>
                <c:pt idx="6312">
                  <c:v>3.0376967592528672</c:v>
                </c:pt>
                <c:pt idx="6313">
                  <c:v>3.0378935185144655</c:v>
                </c:pt>
                <c:pt idx="6314">
                  <c:v>3.0380902777760639</c:v>
                </c:pt>
                <c:pt idx="6315">
                  <c:v>3.0382754629608826</c:v>
                </c:pt>
                <c:pt idx="6316">
                  <c:v>3.0384722222224809</c:v>
                </c:pt>
                <c:pt idx="6317">
                  <c:v>3.0386342592537403</c:v>
                </c:pt>
                <c:pt idx="6318">
                  <c:v>3.0388078703690553</c:v>
                </c:pt>
                <c:pt idx="6319">
                  <c:v>3.0389814814770943</c:v>
                </c:pt>
                <c:pt idx="6320">
                  <c:v>3.0391550925924093</c:v>
                </c:pt>
                <c:pt idx="6321">
                  <c:v>3.0393634259235114</c:v>
                </c:pt>
                <c:pt idx="6322">
                  <c:v>3.0396180555544561</c:v>
                </c:pt>
                <c:pt idx="6323">
                  <c:v>3.0397916666624951</c:v>
                </c:pt>
                <c:pt idx="6324">
                  <c:v>3.0399537037010305</c:v>
                </c:pt>
                <c:pt idx="6325">
                  <c:v>3.0401157407395658</c:v>
                </c:pt>
                <c:pt idx="6326">
                  <c:v>3.0403009259243845</c:v>
                </c:pt>
                <c:pt idx="6327">
                  <c:v>3.0404976851787069</c:v>
                </c:pt>
                <c:pt idx="6328">
                  <c:v>3.0406828703708015</c:v>
                </c:pt>
                <c:pt idx="6329">
                  <c:v>3.0408680555556202</c:v>
                </c:pt>
                <c:pt idx="6330">
                  <c:v>3.0410763888867223</c:v>
                </c:pt>
                <c:pt idx="6331">
                  <c:v>3.0412384259252576</c:v>
                </c:pt>
                <c:pt idx="6332">
                  <c:v>3.04143518517958</c:v>
                </c:pt>
                <c:pt idx="6333">
                  <c:v>3.0416203703643987</c:v>
                </c:pt>
                <c:pt idx="6334">
                  <c:v>3.041817129625997</c:v>
                </c:pt>
                <c:pt idx="6335">
                  <c:v>3.0420486111106584</c:v>
                </c:pt>
                <c:pt idx="6336">
                  <c:v>3.0422453703649808</c:v>
                </c:pt>
                <c:pt idx="6337">
                  <c:v>3.0424189814802958</c:v>
                </c:pt>
                <c:pt idx="6338">
                  <c:v>3.0425925925883348</c:v>
                </c:pt>
                <c:pt idx="6339">
                  <c:v>3.0428009259194368</c:v>
                </c:pt>
                <c:pt idx="6340">
                  <c:v>3.0429861111115315</c:v>
                </c:pt>
                <c:pt idx="6341">
                  <c:v>3.0431597222195705</c:v>
                </c:pt>
                <c:pt idx="6342">
                  <c:v>3.0433912036969559</c:v>
                </c:pt>
                <c:pt idx="6343">
                  <c:v>3.0435879629585543</c:v>
                </c:pt>
                <c:pt idx="6344">
                  <c:v>3.0437847222201526</c:v>
                </c:pt>
                <c:pt idx="6345">
                  <c:v>3.0439930555512547</c:v>
                </c:pt>
                <c:pt idx="6346">
                  <c:v>3.0441782407360733</c:v>
                </c:pt>
                <c:pt idx="6347">
                  <c:v>3.0443749999976717</c:v>
                </c:pt>
                <c:pt idx="6348">
                  <c:v>3.04457175925927</c:v>
                </c:pt>
                <c:pt idx="6349">
                  <c:v>3.0447685185135924</c:v>
                </c:pt>
                <c:pt idx="6350">
                  <c:v>3.0449884259214741</c:v>
                </c:pt>
                <c:pt idx="6351">
                  <c:v>3.0451967592525762</c:v>
                </c:pt>
                <c:pt idx="6352">
                  <c:v>3.0453935185141745</c:v>
                </c:pt>
                <c:pt idx="6353">
                  <c:v>3.0456481481451192</c:v>
                </c:pt>
                <c:pt idx="6354">
                  <c:v>3.0458564814762212</c:v>
                </c:pt>
                <c:pt idx="6355">
                  <c:v>3.0460416666610399</c:v>
                </c:pt>
                <c:pt idx="6356">
                  <c:v>3.0462384259226383</c:v>
                </c:pt>
                <c:pt idx="6357">
                  <c:v>3.0464814814768033</c:v>
                </c:pt>
                <c:pt idx="6358">
                  <c:v>3.0466782407384017</c:v>
                </c:pt>
                <c:pt idx="6359">
                  <c:v>3.0468865740695037</c:v>
                </c:pt>
                <c:pt idx="6360">
                  <c:v>3.0471064814773854</c:v>
                </c:pt>
                <c:pt idx="6361">
                  <c:v>3.0473148148084874</c:v>
                </c:pt>
                <c:pt idx="6362">
                  <c:v>3.0475231481468654</c:v>
                </c:pt>
                <c:pt idx="6363">
                  <c:v>3.0477430555547471</c:v>
                </c:pt>
                <c:pt idx="6364">
                  <c:v>3.0479629629626288</c:v>
                </c:pt>
                <c:pt idx="6365">
                  <c:v>3.0481712962937308</c:v>
                </c:pt>
                <c:pt idx="6366">
                  <c:v>3.0483912037016125</c:v>
                </c:pt>
                <c:pt idx="6367">
                  <c:v>3.0486574074020609</c:v>
                </c:pt>
                <c:pt idx="6368">
                  <c:v>3.0488425925868796</c:v>
                </c:pt>
                <c:pt idx="6369">
                  <c:v>3.0490277777716983</c:v>
                </c:pt>
                <c:pt idx="6370">
                  <c:v>3.0492245370332967</c:v>
                </c:pt>
                <c:pt idx="6371">
                  <c:v>3.0494444444411783</c:v>
                </c:pt>
                <c:pt idx="6372">
                  <c:v>3.0496527777722804</c:v>
                </c:pt>
                <c:pt idx="6373">
                  <c:v>3.0498726851801621</c:v>
                </c:pt>
                <c:pt idx="6374">
                  <c:v>3.0500810185185401</c:v>
                </c:pt>
                <c:pt idx="6375">
                  <c:v>3.0502893518496421</c:v>
                </c:pt>
                <c:pt idx="6376">
                  <c:v>3.0504861111112405</c:v>
                </c:pt>
                <c:pt idx="6377">
                  <c:v>3.0506944444423425</c:v>
                </c:pt>
                <c:pt idx="6378">
                  <c:v>3.0508912037039408</c:v>
                </c:pt>
                <c:pt idx="6379">
                  <c:v>3.0510763888887595</c:v>
                </c:pt>
                <c:pt idx="6380">
                  <c:v>3.0512615740735782</c:v>
                </c:pt>
                <c:pt idx="6381">
                  <c:v>3.0514583333279006</c:v>
                </c:pt>
                <c:pt idx="6382">
                  <c:v>3.0516435185127193</c:v>
                </c:pt>
                <c:pt idx="6383">
                  <c:v>3.0518518518510973</c:v>
                </c:pt>
                <c:pt idx="6384">
                  <c:v>3.0520486111054197</c:v>
                </c:pt>
                <c:pt idx="6385">
                  <c:v>3.0522569444437977</c:v>
                </c:pt>
                <c:pt idx="6386">
                  <c:v>3.0524768518516794</c:v>
                </c:pt>
                <c:pt idx="6387">
                  <c:v>3.0526736111060018</c:v>
                </c:pt>
                <c:pt idx="6388">
                  <c:v>3.0528819444443798</c:v>
                </c:pt>
                <c:pt idx="6389">
                  <c:v>3.0531018518522615</c:v>
                </c:pt>
                <c:pt idx="6390">
                  <c:v>3.0533680555527098</c:v>
                </c:pt>
                <c:pt idx="6391">
                  <c:v>3.0557986111089122</c:v>
                </c:pt>
                <c:pt idx="6392">
                  <c:v>3.0560300925862975</c:v>
                </c:pt>
                <c:pt idx="6393">
                  <c:v>3.0562731481477385</c:v>
                </c:pt>
                <c:pt idx="6394">
                  <c:v>3.0565162037019036</c:v>
                </c:pt>
                <c:pt idx="6395">
                  <c:v>3.0567939814791316</c:v>
                </c:pt>
                <c:pt idx="6396">
                  <c:v>3.057129629625706</c:v>
                </c:pt>
                <c:pt idx="6397">
                  <c:v>3.0574305555492174</c:v>
                </c:pt>
                <c:pt idx="6398">
                  <c:v>3.0577199074032251</c:v>
                </c:pt>
                <c:pt idx="6399">
                  <c:v>3.0579513888878864</c:v>
                </c:pt>
                <c:pt idx="6400">
                  <c:v>3.0582060185188311</c:v>
                </c:pt>
                <c:pt idx="6401">
                  <c:v>3.0584259259194368</c:v>
                </c:pt>
                <c:pt idx="6402">
                  <c:v>3.0586689814808778</c:v>
                </c:pt>
                <c:pt idx="6403">
                  <c:v>3.0589004629582632</c:v>
                </c:pt>
                <c:pt idx="6404">
                  <c:v>3.0591435185124283</c:v>
                </c:pt>
                <c:pt idx="6405">
                  <c:v>3.0593749999970896</c:v>
                </c:pt>
                <c:pt idx="6406">
                  <c:v>3.059571759258688</c:v>
                </c:pt>
                <c:pt idx="6407">
                  <c:v>3.0597685185130103</c:v>
                </c:pt>
                <c:pt idx="6408">
                  <c:v>3.0599652777746087</c:v>
                </c:pt>
                <c:pt idx="6409">
                  <c:v>3.0601504629594274</c:v>
                </c:pt>
                <c:pt idx="6410">
                  <c:v>3.0603240740674664</c:v>
                </c:pt>
                <c:pt idx="6411">
                  <c:v>3.0604861111060018</c:v>
                </c:pt>
                <c:pt idx="6412">
                  <c:v>3.0606597222213168</c:v>
                </c:pt>
                <c:pt idx="6413">
                  <c:v>3.0608680555524188</c:v>
                </c:pt>
                <c:pt idx="6414">
                  <c:v>3.0610879629603005</c:v>
                </c:pt>
                <c:pt idx="6415">
                  <c:v>3.0613888888838119</c:v>
                </c:pt>
                <c:pt idx="6416">
                  <c:v>3.0615624999991269</c:v>
                </c:pt>
                <c:pt idx="6417">
                  <c:v>3.0617129629608826</c:v>
                </c:pt>
                <c:pt idx="6418">
                  <c:v>3.0618865740689216</c:v>
                </c:pt>
                <c:pt idx="6419">
                  <c:v>3.0620601851842366</c:v>
                </c:pt>
                <c:pt idx="6420">
                  <c:v>3.0622337962922757</c:v>
                </c:pt>
                <c:pt idx="6421">
                  <c:v>3.0624884259232203</c:v>
                </c:pt>
                <c:pt idx="6422">
                  <c:v>3.062673611108039</c:v>
                </c:pt>
                <c:pt idx="6423">
                  <c:v>3.0628356481465744</c:v>
                </c:pt>
                <c:pt idx="6424">
                  <c:v>3.0630092592546134</c:v>
                </c:pt>
                <c:pt idx="6425">
                  <c:v>3.0631944444394321</c:v>
                </c:pt>
                <c:pt idx="6426">
                  <c:v>3.0633796296242508</c:v>
                </c:pt>
                <c:pt idx="6427">
                  <c:v>3.0635648148090695</c:v>
                </c:pt>
                <c:pt idx="6428">
                  <c:v>3.0637731481474475</c:v>
                </c:pt>
                <c:pt idx="6429">
                  <c:v>3.0639583333322662</c:v>
                </c:pt>
                <c:pt idx="6430">
                  <c:v>3.0641898148096516</c:v>
                </c:pt>
                <c:pt idx="6431">
                  <c:v>3.0643634259249666</c:v>
                </c:pt>
                <c:pt idx="6432">
                  <c:v>3.064525462956226</c:v>
                </c:pt>
                <c:pt idx="6433">
                  <c:v>3.0647106481483206</c:v>
                </c:pt>
                <c:pt idx="6434">
                  <c:v>3.064907407402643</c:v>
                </c:pt>
                <c:pt idx="6435">
                  <c:v>3.0651041666642413</c:v>
                </c:pt>
                <c:pt idx="6436">
                  <c:v>3.06528935184906</c:v>
                </c:pt>
                <c:pt idx="6437">
                  <c:v>3.0654861111106584</c:v>
                </c:pt>
                <c:pt idx="6438">
                  <c:v>3.0656712962954771</c:v>
                </c:pt>
                <c:pt idx="6439">
                  <c:v>3.0658564814802958</c:v>
                </c:pt>
                <c:pt idx="6440">
                  <c:v>3.0660300925883348</c:v>
                </c:pt>
                <c:pt idx="6441">
                  <c:v>3.0662152777731535</c:v>
                </c:pt>
                <c:pt idx="6442">
                  <c:v>3.0663888888884685</c:v>
                </c:pt>
                <c:pt idx="6443">
                  <c:v>3.0665740740732872</c:v>
                </c:pt>
                <c:pt idx="6444">
                  <c:v>3.0667476851813262</c:v>
                </c:pt>
                <c:pt idx="6445">
                  <c:v>3.0669328703661449</c:v>
                </c:pt>
                <c:pt idx="6446">
                  <c:v>3.0671296296277433</c:v>
                </c:pt>
                <c:pt idx="6447">
                  <c:v>3.067314814812562</c:v>
                </c:pt>
                <c:pt idx="6448">
                  <c:v>3.0675115740741603</c:v>
                </c:pt>
                <c:pt idx="6449">
                  <c:v>3.0676851851821993</c:v>
                </c:pt>
                <c:pt idx="6450">
                  <c:v>3.0678935185133014</c:v>
                </c:pt>
                <c:pt idx="6451">
                  <c:v>3.0680902777748997</c:v>
                </c:pt>
                <c:pt idx="6452">
                  <c:v>3.0682986111060018</c:v>
                </c:pt>
                <c:pt idx="6453">
                  <c:v>3.0685185185138835</c:v>
                </c:pt>
                <c:pt idx="6454">
                  <c:v>3.0687731481448282</c:v>
                </c:pt>
                <c:pt idx="6455">
                  <c:v>3.0689583333296468</c:v>
                </c:pt>
                <c:pt idx="6456">
                  <c:v>3.0691666666607489</c:v>
                </c:pt>
                <c:pt idx="6457">
                  <c:v>3.0693518518455676</c:v>
                </c:pt>
                <c:pt idx="6458">
                  <c:v>3.0695370370303863</c:v>
                </c:pt>
                <c:pt idx="6459">
                  <c:v>3.0697453703687643</c:v>
                </c:pt>
                <c:pt idx="6460">
                  <c:v>3.069965277776646</c:v>
                </c:pt>
                <c:pt idx="6461">
                  <c:v>3.0701504629614647</c:v>
                </c:pt>
                <c:pt idx="6462">
                  <c:v>3.0703356481462833</c:v>
                </c:pt>
                <c:pt idx="6463">
                  <c:v>3.0705092592543224</c:v>
                </c:pt>
                <c:pt idx="6464">
                  <c:v>3.0707175925927004</c:v>
                </c:pt>
                <c:pt idx="6465">
                  <c:v>3.0708912037007394</c:v>
                </c:pt>
                <c:pt idx="6466">
                  <c:v>3.0710648148087785</c:v>
                </c:pt>
                <c:pt idx="6467">
                  <c:v>3.0712615740703768</c:v>
                </c:pt>
                <c:pt idx="6468">
                  <c:v>3.0714351851856918</c:v>
                </c:pt>
                <c:pt idx="6469">
                  <c:v>3.0716203703705105</c:v>
                </c:pt>
                <c:pt idx="6470">
                  <c:v>3.0718055555553292</c:v>
                </c:pt>
                <c:pt idx="6471">
                  <c:v>3.0720023148096516</c:v>
                </c:pt>
                <c:pt idx="6472">
                  <c:v>3.0721643518481869</c:v>
                </c:pt>
                <c:pt idx="6473">
                  <c:v>3.0723263888867223</c:v>
                </c:pt>
                <c:pt idx="6474">
                  <c:v>3.072511574071541</c:v>
                </c:pt>
                <c:pt idx="6475">
                  <c:v>3.07268518517958</c:v>
                </c:pt>
                <c:pt idx="6476">
                  <c:v>3.0728356481486117</c:v>
                </c:pt>
                <c:pt idx="6477">
                  <c:v>3.0730787037027767</c:v>
                </c:pt>
                <c:pt idx="6478">
                  <c:v>3.0732986111106584</c:v>
                </c:pt>
                <c:pt idx="6479">
                  <c:v>3.0734606481419178</c:v>
                </c:pt>
                <c:pt idx="6480">
                  <c:v>3.0736342592572328</c:v>
                </c:pt>
                <c:pt idx="6481">
                  <c:v>3.0738425925883348</c:v>
                </c:pt>
                <c:pt idx="6482">
                  <c:v>3.0740393518499332</c:v>
                </c:pt>
                <c:pt idx="6483">
                  <c:v>3.0742245370347518</c:v>
                </c:pt>
                <c:pt idx="6484">
                  <c:v>3.0744560185121372</c:v>
                </c:pt>
                <c:pt idx="6485">
                  <c:v>3.0797916666633682</c:v>
                </c:pt>
                <c:pt idx="6486">
                  <c:v>3.0800231481480296</c:v>
                </c:pt>
                <c:pt idx="6487">
                  <c:v>3.0802662037021946</c:v>
                </c:pt>
                <c:pt idx="6488">
                  <c:v>3.08049768517958</c:v>
                </c:pt>
                <c:pt idx="6489">
                  <c:v>3.0807523148105247</c:v>
                </c:pt>
                <c:pt idx="6490">
                  <c:v>3.080983796295186</c:v>
                </c:pt>
                <c:pt idx="6491">
                  <c:v>3.0812384259261307</c:v>
                </c:pt>
                <c:pt idx="6492">
                  <c:v>3.0815162037033588</c:v>
                </c:pt>
                <c:pt idx="6493">
                  <c:v>3.0869444444397232</c:v>
                </c:pt>
                <c:pt idx="6494">
                  <c:v>3.0880092592560686</c:v>
                </c:pt>
                <c:pt idx="6495">
                  <c:v>3.0900231481427909</c:v>
                </c:pt>
                <c:pt idx="6496">
                  <c:v>3.091064814812853</c:v>
                </c:pt>
                <c:pt idx="6497">
                  <c:v>3.0920717592525762</c:v>
                </c:pt>
                <c:pt idx="6498">
                  <c:v>3.0930787036995753</c:v>
                </c:pt>
                <c:pt idx="6499">
                  <c:v>3.0942824074008968</c:v>
                </c:pt>
                <c:pt idx="6500">
                  <c:v>3.0956249999944703</c:v>
                </c:pt>
                <c:pt idx="6501">
                  <c:v>3.0965972222184064</c:v>
                </c:pt>
                <c:pt idx="6502">
                  <c:v>3.0973958333270275</c:v>
                </c:pt>
                <c:pt idx="6503">
                  <c:v>3.0986226851819083</c:v>
                </c:pt>
                <c:pt idx="6504">
                  <c:v>3.0995370370364981</c:v>
                </c:pt>
                <c:pt idx="6505">
                  <c:v>3.1003587962914025</c:v>
                </c:pt>
                <c:pt idx="6506">
                  <c:v>3.1011921296230867</c:v>
                </c:pt>
                <c:pt idx="6507">
                  <c:v>3.1020023148084874</c:v>
                </c:pt>
                <c:pt idx="6508">
                  <c:v>3.1028240740706678</c:v>
                </c:pt>
                <c:pt idx="6509">
                  <c:v>3.103622685179289</c:v>
                </c:pt>
                <c:pt idx="6510">
                  <c:v>3.1044444444414694</c:v>
                </c:pt>
                <c:pt idx="6511">
                  <c:v>3.1052430555500905</c:v>
                </c:pt>
                <c:pt idx="6512">
                  <c:v>3.1060532407354913</c:v>
                </c:pt>
                <c:pt idx="6513">
                  <c:v>3.106863425920892</c:v>
                </c:pt>
                <c:pt idx="6514">
                  <c:v>3.1076620370367891</c:v>
                </c:pt>
                <c:pt idx="6515">
                  <c:v>3.1089699074072996</c:v>
                </c:pt>
                <c:pt idx="6516">
                  <c:v>3.109201388884685</c:v>
                </c:pt>
                <c:pt idx="6517">
                  <c:v>3.109618055554165</c:v>
                </c:pt>
                <c:pt idx="6518">
                  <c:v>3.1097800925927004</c:v>
                </c:pt>
                <c:pt idx="6519">
                  <c:v>3.1099652777775191</c:v>
                </c:pt>
                <c:pt idx="6520">
                  <c:v>3.1101851851854008</c:v>
                </c:pt>
                <c:pt idx="6521">
                  <c:v>3.1103587962934398</c:v>
                </c:pt>
                <c:pt idx="6522">
                  <c:v>3.1105902777781012</c:v>
                </c:pt>
                <c:pt idx="6523">
                  <c:v>3.1108101851787069</c:v>
                </c:pt>
                <c:pt idx="6524">
                  <c:v>3.1109837962940219</c:v>
                </c:pt>
                <c:pt idx="6525">
                  <c:v>3.1111574074020609</c:v>
                </c:pt>
                <c:pt idx="6526">
                  <c:v>3.1113425925868796</c:v>
                </c:pt>
                <c:pt idx="6527">
                  <c:v>3.1115277777716983</c:v>
                </c:pt>
                <c:pt idx="6528">
                  <c:v>3.111712962956517</c:v>
                </c:pt>
                <c:pt idx="6529">
                  <c:v>3.111886574071832</c:v>
                </c:pt>
                <c:pt idx="6530">
                  <c:v>3.112060185179871</c:v>
                </c:pt>
                <c:pt idx="6531">
                  <c:v>3.1123148148108157</c:v>
                </c:pt>
                <c:pt idx="6532">
                  <c:v>3.1126620370341698</c:v>
                </c:pt>
                <c:pt idx="6533">
                  <c:v>3.1128587962957681</c:v>
                </c:pt>
                <c:pt idx="6534">
                  <c:v>3.1130439814805868</c:v>
                </c:pt>
                <c:pt idx="6535">
                  <c:v>3.1132407407349092</c:v>
                </c:pt>
                <c:pt idx="6536">
                  <c:v>3.1134259259197279</c:v>
                </c:pt>
                <c:pt idx="6537">
                  <c:v>3.1136111111045466</c:v>
                </c:pt>
                <c:pt idx="6538">
                  <c:v>3.1138078703661449</c:v>
                </c:pt>
                <c:pt idx="6539">
                  <c:v>3.1140046296277433</c:v>
                </c:pt>
                <c:pt idx="6540">
                  <c:v>3.1142129629588453</c:v>
                </c:pt>
                <c:pt idx="6541">
                  <c:v>3.1143865740741603</c:v>
                </c:pt>
                <c:pt idx="6542">
                  <c:v>3.1145833333284827</c:v>
                </c:pt>
                <c:pt idx="6543">
                  <c:v>3.1147685185133014</c:v>
                </c:pt>
                <c:pt idx="6544">
                  <c:v>3.1149537036981201</c:v>
                </c:pt>
                <c:pt idx="6545">
                  <c:v>3.1151388888829388</c:v>
                </c:pt>
                <c:pt idx="6546">
                  <c:v>3.1153240740677575</c:v>
                </c:pt>
                <c:pt idx="6547">
                  <c:v>3.1155092592525762</c:v>
                </c:pt>
                <c:pt idx="6548">
                  <c:v>3.1157175925909542</c:v>
                </c:pt>
                <c:pt idx="6549">
                  <c:v>3.1158912036989932</c:v>
                </c:pt>
                <c:pt idx="6550">
                  <c:v>3.1160879629605915</c:v>
                </c:pt>
                <c:pt idx="6551">
                  <c:v>3.1162731481454102</c:v>
                </c:pt>
                <c:pt idx="6552">
                  <c:v>3.1165046296300716</c:v>
                </c:pt>
                <c:pt idx="6553">
                  <c:v>3.1167476851842366</c:v>
                </c:pt>
                <c:pt idx="6554">
                  <c:v>3.1169328703690553</c:v>
                </c:pt>
                <c:pt idx="6555">
                  <c:v>3.1171296296233777</c:v>
                </c:pt>
                <c:pt idx="6556">
                  <c:v>3.1173148148081964</c:v>
                </c:pt>
                <c:pt idx="6557">
                  <c:v>3.117500000000291</c:v>
                </c:pt>
                <c:pt idx="6558">
                  <c:v>3.1176967592546134</c:v>
                </c:pt>
                <c:pt idx="6559">
                  <c:v>3.1178819444394321</c:v>
                </c:pt>
                <c:pt idx="6560">
                  <c:v>3.1180671296242508</c:v>
                </c:pt>
                <c:pt idx="6561">
                  <c:v>3.1182754629626288</c:v>
                </c:pt>
                <c:pt idx="6562">
                  <c:v>3.1184606481474475</c:v>
                </c:pt>
                <c:pt idx="6563">
                  <c:v>3.1186805555553292</c:v>
                </c:pt>
                <c:pt idx="6564">
                  <c:v>3.1188888888864312</c:v>
                </c:pt>
                <c:pt idx="6565">
                  <c:v>3.1191087962943129</c:v>
                </c:pt>
                <c:pt idx="6566">
                  <c:v>3.1193287037021946</c:v>
                </c:pt>
                <c:pt idx="6567">
                  <c:v>3.1195486111100763</c:v>
                </c:pt>
                <c:pt idx="6568">
                  <c:v>3.1197569444411783</c:v>
                </c:pt>
                <c:pt idx="6569">
                  <c:v>3.11997685184906</c:v>
                </c:pt>
                <c:pt idx="6570">
                  <c:v>3.1201967592569417</c:v>
                </c:pt>
                <c:pt idx="6571">
                  <c:v>3.1204282407343271</c:v>
                </c:pt>
                <c:pt idx="6572">
                  <c:v>3.1206481481422088</c:v>
                </c:pt>
                <c:pt idx="6573">
                  <c:v>3.1208680555500905</c:v>
                </c:pt>
                <c:pt idx="6574">
                  <c:v>3.1210995370347518</c:v>
                </c:pt>
                <c:pt idx="6575">
                  <c:v>3.1213078703658539</c:v>
                </c:pt>
                <c:pt idx="6576">
                  <c:v>3.1215393518505152</c:v>
                </c:pt>
                <c:pt idx="6577">
                  <c:v>3.1217476851816173</c:v>
                </c:pt>
                <c:pt idx="6578">
                  <c:v>3.121967592589499</c:v>
                </c:pt>
                <c:pt idx="6579">
                  <c:v>3.1221990740741603</c:v>
                </c:pt>
                <c:pt idx="6580">
                  <c:v>3.125173611108039</c:v>
                </c:pt>
                <c:pt idx="6581">
                  <c:v>3.1254282407389837</c:v>
                </c:pt>
                <c:pt idx="6582">
                  <c:v>3.1256597222163691</c:v>
                </c:pt>
                <c:pt idx="6583">
                  <c:v>3.1259374999935972</c:v>
                </c:pt>
                <c:pt idx="6584">
                  <c:v>3.1262731481474475</c:v>
                </c:pt>
                <c:pt idx="6585">
                  <c:v>3.1265856481477385</c:v>
                </c:pt>
                <c:pt idx="6586">
                  <c:v>3.1269328703638166</c:v>
                </c:pt>
                <c:pt idx="6587">
                  <c:v>3.1271874999947613</c:v>
                </c:pt>
                <c:pt idx="6588">
                  <c:v>3.1274189814794227</c:v>
                </c:pt>
                <c:pt idx="6589">
                  <c:v>3.127650462956808</c:v>
                </c:pt>
                <c:pt idx="6590">
                  <c:v>3.1278819444414694</c:v>
                </c:pt>
                <c:pt idx="6591">
                  <c:v>3.1281018518493511</c:v>
                </c:pt>
                <c:pt idx="6592">
                  <c:v>3.1283217592572328</c:v>
                </c:pt>
                <c:pt idx="6593">
                  <c:v>3.1285300925883348</c:v>
                </c:pt>
                <c:pt idx="6594">
                  <c:v>3.1287384259194368</c:v>
                </c:pt>
                <c:pt idx="6595">
                  <c:v>3.1289467592578148</c:v>
                </c:pt>
                <c:pt idx="6596">
                  <c:v>3.1291666666656965</c:v>
                </c:pt>
                <c:pt idx="6597">
                  <c:v>3.1293865740735782</c:v>
                </c:pt>
                <c:pt idx="6598">
                  <c:v>3.1295949074046803</c:v>
                </c:pt>
                <c:pt idx="6599">
                  <c:v>3.1297916666662786</c:v>
                </c:pt>
                <c:pt idx="6600">
                  <c:v>3.1299999999973807</c:v>
                </c:pt>
                <c:pt idx="6601">
                  <c:v>3.1301736111054197</c:v>
                </c:pt>
                <c:pt idx="6602">
                  <c:v>3.1303472222207347</c:v>
                </c:pt>
                <c:pt idx="6603">
                  <c:v>3.1307638888829388</c:v>
                </c:pt>
                <c:pt idx="6604">
                  <c:v>3.1309953703676001</c:v>
                </c:pt>
                <c:pt idx="6605">
                  <c:v>3.1311805555524188</c:v>
                </c:pt>
                <c:pt idx="6606">
                  <c:v>3.1313541666604578</c:v>
                </c:pt>
                <c:pt idx="6607">
                  <c:v>3.1315509259220562</c:v>
                </c:pt>
                <c:pt idx="6608">
                  <c:v>3.1317708333299379</c:v>
                </c:pt>
                <c:pt idx="6609">
                  <c:v>3.1321296296300716</c:v>
                </c:pt>
                <c:pt idx="6610">
                  <c:v>3.132326388884394</c:v>
                </c:pt>
                <c:pt idx="6611">
                  <c:v>3.1325115740692127</c:v>
                </c:pt>
                <c:pt idx="6612">
                  <c:v>3.132708333330811</c:v>
                </c:pt>
                <c:pt idx="6613">
                  <c:v>3.1329398148081964</c:v>
                </c:pt>
                <c:pt idx="6614">
                  <c:v>3.1331481481465744</c:v>
                </c:pt>
                <c:pt idx="6615">
                  <c:v>3.1333796296239598</c:v>
                </c:pt>
                <c:pt idx="6616">
                  <c:v>3.1336226851854008</c:v>
                </c:pt>
                <c:pt idx="6617">
                  <c:v>3.1338657407395658</c:v>
                </c:pt>
                <c:pt idx="6618">
                  <c:v>3.1341550925862975</c:v>
                </c:pt>
                <c:pt idx="6619">
                  <c:v>3.1343518518478959</c:v>
                </c:pt>
                <c:pt idx="6620">
                  <c:v>3.1345601851789979</c:v>
                </c:pt>
                <c:pt idx="6621">
                  <c:v>3.1347800925868796</c:v>
                </c:pt>
                <c:pt idx="6622">
                  <c:v>3.1350347222178243</c:v>
                </c:pt>
                <c:pt idx="6623">
                  <c:v>3.1352662037024857</c:v>
                </c:pt>
                <c:pt idx="6624">
                  <c:v>3.135497685179871</c:v>
                </c:pt>
                <c:pt idx="6625">
                  <c:v>3.1357175925877527</c:v>
                </c:pt>
                <c:pt idx="6626">
                  <c:v>3.1359259259261307</c:v>
                </c:pt>
                <c:pt idx="6627">
                  <c:v>3.1361689814802958</c:v>
                </c:pt>
                <c:pt idx="6628">
                  <c:v>3.1364814814805868</c:v>
                </c:pt>
                <c:pt idx="6629">
                  <c:v>3.1366666666654055</c:v>
                </c:pt>
                <c:pt idx="6630">
                  <c:v>3.1368634259197279</c:v>
                </c:pt>
                <c:pt idx="6631">
                  <c:v>3.1370717592581059</c:v>
                </c:pt>
                <c:pt idx="6632">
                  <c:v>3.1375347222201526</c:v>
                </c:pt>
                <c:pt idx="6633">
                  <c:v>3.1377199074049713</c:v>
                </c:pt>
                <c:pt idx="6634">
                  <c:v>3.13790509258979</c:v>
                </c:pt>
                <c:pt idx="6635">
                  <c:v>3.1381018518513883</c:v>
                </c:pt>
                <c:pt idx="6636">
                  <c:v>3.1385532407366554</c:v>
                </c:pt>
                <c:pt idx="6637">
                  <c:v>3.1388310185138835</c:v>
                </c:pt>
                <c:pt idx="6638">
                  <c:v>3.1390393518522615</c:v>
                </c:pt>
                <c:pt idx="6639">
                  <c:v>3.1392708333296468</c:v>
                </c:pt>
                <c:pt idx="6640">
                  <c:v>3.1395023148143082</c:v>
                </c:pt>
                <c:pt idx="6641">
                  <c:v>3.1397222222221899</c:v>
                </c:pt>
                <c:pt idx="6642">
                  <c:v>3.1399652777763549</c:v>
                </c:pt>
                <c:pt idx="6643">
                  <c:v>3.1401967592537403</c:v>
                </c:pt>
                <c:pt idx="6644">
                  <c:v>3.140451388884685</c:v>
                </c:pt>
                <c:pt idx="6645">
                  <c:v>3.140763888884976</c:v>
                </c:pt>
                <c:pt idx="6646">
                  <c:v>3.1409837962928577</c:v>
                </c:pt>
                <c:pt idx="6647">
                  <c:v>3.1412268518470228</c:v>
                </c:pt>
                <c:pt idx="6648">
                  <c:v>3.1414583333316841</c:v>
                </c:pt>
                <c:pt idx="6649">
                  <c:v>3.1417708333319752</c:v>
                </c:pt>
                <c:pt idx="6650">
                  <c:v>3.1420370370324235</c:v>
                </c:pt>
                <c:pt idx="6651">
                  <c:v>3.1422800925865886</c:v>
                </c:pt>
                <c:pt idx="6652">
                  <c:v>3.1425347222175333</c:v>
                </c:pt>
                <c:pt idx="6653">
                  <c:v>3.1428124999947613</c:v>
                </c:pt>
                <c:pt idx="6654">
                  <c:v>3.143067129625706</c:v>
                </c:pt>
                <c:pt idx="6655">
                  <c:v>3.1433217592566507</c:v>
                </c:pt>
                <c:pt idx="6656">
                  <c:v>3.1436111111106584</c:v>
                </c:pt>
                <c:pt idx="6657">
                  <c:v>3.1438888888878864</c:v>
                </c:pt>
                <c:pt idx="6658">
                  <c:v>3.1441550925883348</c:v>
                </c:pt>
                <c:pt idx="6659">
                  <c:v>3.1444212962960592</c:v>
                </c:pt>
                <c:pt idx="6660">
                  <c:v>3.1446643518502242</c:v>
                </c:pt>
                <c:pt idx="6661">
                  <c:v>3.1448958333276096</c:v>
                </c:pt>
                <c:pt idx="6662">
                  <c:v>3.1451504629585543</c:v>
                </c:pt>
                <c:pt idx="6663">
                  <c:v>3.145405092589499</c:v>
                </c:pt>
                <c:pt idx="6664">
                  <c:v>3.1456944444435067</c:v>
                </c:pt>
                <c:pt idx="6665">
                  <c:v>3.145925925920892</c:v>
                </c:pt>
                <c:pt idx="6666">
                  <c:v>3.1461458333287737</c:v>
                </c:pt>
                <c:pt idx="6667">
                  <c:v>3.1464236111060018</c:v>
                </c:pt>
                <c:pt idx="6668">
                  <c:v>3.1466550925906631</c:v>
                </c:pt>
                <c:pt idx="6669">
                  <c:v>3.1469444444446708</c:v>
                </c:pt>
                <c:pt idx="6670">
                  <c:v>3.1471643518452765</c:v>
                </c:pt>
                <c:pt idx="6671">
                  <c:v>3.1474074074067175</c:v>
                </c:pt>
                <c:pt idx="6672">
                  <c:v>3.1476851851839456</c:v>
                </c:pt>
                <c:pt idx="6673">
                  <c:v>3.1479976851842366</c:v>
                </c:pt>
                <c:pt idx="6674">
                  <c:v>3.1510069444411783</c:v>
                </c:pt>
                <c:pt idx="6675">
                  <c:v>3.1512847222184064</c:v>
                </c:pt>
                <c:pt idx="6676">
                  <c:v>3.1515856481419178</c:v>
                </c:pt>
                <c:pt idx="6677">
                  <c:v>3.1519560185188311</c:v>
                </c:pt>
                <c:pt idx="6678">
                  <c:v>3.1523379629579722</c:v>
                </c:pt>
                <c:pt idx="6679">
                  <c:v>3.1527662036969559</c:v>
                </c:pt>
                <c:pt idx="6680">
                  <c:v>3.1531597222201526</c:v>
                </c:pt>
                <c:pt idx="6681">
                  <c:v>3.15353009258979</c:v>
                </c:pt>
                <c:pt idx="6682">
                  <c:v>3.1537847222207347</c:v>
                </c:pt>
                <c:pt idx="6683">
                  <c:v>3.1540162036981201</c:v>
                </c:pt>
                <c:pt idx="6684">
                  <c:v>3.1542476851827814</c:v>
                </c:pt>
                <c:pt idx="6685">
                  <c:v>3.1544675925906631</c:v>
                </c:pt>
                <c:pt idx="6686">
                  <c:v>3.1547685185141745</c:v>
                </c:pt>
                <c:pt idx="6687">
                  <c:v>3.1551388888838119</c:v>
                </c:pt>
                <c:pt idx="6688">
                  <c:v>3.1553587962916936</c:v>
                </c:pt>
                <c:pt idx="6689">
                  <c:v>3.1555671296300716</c:v>
                </c:pt>
                <c:pt idx="6690">
                  <c:v>3.1557870370306773</c:v>
                </c:pt>
                <c:pt idx="6691">
                  <c:v>3.156006944438559</c:v>
                </c:pt>
                <c:pt idx="6692">
                  <c:v>3.1562384259232203</c:v>
                </c:pt>
                <c:pt idx="6693">
                  <c:v>3.156458333331102</c:v>
                </c:pt>
                <c:pt idx="6694">
                  <c:v>3.1566898148084874</c:v>
                </c:pt>
                <c:pt idx="6695">
                  <c:v>3.1569212962931488</c:v>
                </c:pt>
                <c:pt idx="6696">
                  <c:v>3.1571296296242508</c:v>
                </c:pt>
                <c:pt idx="6697">
                  <c:v>3.1573495370321325</c:v>
                </c:pt>
                <c:pt idx="6698">
                  <c:v>3.1575578703705105</c:v>
                </c:pt>
                <c:pt idx="6699">
                  <c:v>3.1578009259246755</c:v>
                </c:pt>
                <c:pt idx="6700">
                  <c:v>3.1580208333325572</c:v>
                </c:pt>
                <c:pt idx="6701">
                  <c:v>3.1582523148099426</c:v>
                </c:pt>
                <c:pt idx="6702">
                  <c:v>3.1584722222178243</c:v>
                </c:pt>
                <c:pt idx="6703">
                  <c:v>3.158692129625706</c:v>
                </c:pt>
                <c:pt idx="6704">
                  <c:v>3.1588888888873043</c:v>
                </c:pt>
                <c:pt idx="6705">
                  <c:v>3.1591203703646897</c:v>
                </c:pt>
                <c:pt idx="6706">
                  <c:v>3.1593287037030677</c:v>
                </c:pt>
                <c:pt idx="6707">
                  <c:v>3.1595601851804531</c:v>
                </c:pt>
                <c:pt idx="6708">
                  <c:v>3.1597569444420515</c:v>
                </c:pt>
                <c:pt idx="6709">
                  <c:v>3.1599768518499332</c:v>
                </c:pt>
                <c:pt idx="6710">
                  <c:v>3.1602199074040982</c:v>
                </c:pt>
                <c:pt idx="6711">
                  <c:v>3.1604513888887595</c:v>
                </c:pt>
                <c:pt idx="6712">
                  <c:v>3.1606712962966412</c:v>
                </c:pt>
                <c:pt idx="6713">
                  <c:v>3.160891203697247</c:v>
                </c:pt>
                <c:pt idx="6714">
                  <c:v>3.1611111111051287</c:v>
                </c:pt>
                <c:pt idx="6715">
                  <c:v>3.1613310185130103</c:v>
                </c:pt>
                <c:pt idx="6716">
                  <c:v>3.161550925920892</c:v>
                </c:pt>
                <c:pt idx="6717">
                  <c:v>3.16175925925927</c:v>
                </c:pt>
                <c:pt idx="6718">
                  <c:v>3.1619675925903721</c:v>
                </c:pt>
                <c:pt idx="6719">
                  <c:v>3.1621990740677575</c:v>
                </c:pt>
                <c:pt idx="6720">
                  <c:v>3.1623958333293558</c:v>
                </c:pt>
                <c:pt idx="6721">
                  <c:v>3.1626273148140172</c:v>
                </c:pt>
                <c:pt idx="6722">
                  <c:v>3.1628472222218988</c:v>
                </c:pt>
                <c:pt idx="6723">
                  <c:v>3.1630671296297805</c:v>
                </c:pt>
                <c:pt idx="6724">
                  <c:v>3.1632638888841029</c:v>
                </c:pt>
                <c:pt idx="6725">
                  <c:v>3.1634837962919846</c:v>
                </c:pt>
                <c:pt idx="6726">
                  <c:v>3.1636921296230867</c:v>
                </c:pt>
                <c:pt idx="6727">
                  <c:v>3.163923611107748</c:v>
                </c:pt>
                <c:pt idx="6728">
                  <c:v>3.16413194443885</c:v>
                </c:pt>
                <c:pt idx="6729">
                  <c:v>3.164340277777228</c:v>
                </c:pt>
                <c:pt idx="6730">
                  <c:v>3.1645717592546134</c:v>
                </c:pt>
                <c:pt idx="6731">
                  <c:v>3.1647800925929914</c:v>
                </c:pt>
                <c:pt idx="6732">
                  <c:v>3.1649884259240935</c:v>
                </c:pt>
                <c:pt idx="6733">
                  <c:v>3.1652083333319752</c:v>
                </c:pt>
                <c:pt idx="6734">
                  <c:v>3.1654166666630772</c:v>
                </c:pt>
                <c:pt idx="6735">
                  <c:v>3.1656481481477385</c:v>
                </c:pt>
                <c:pt idx="6736">
                  <c:v>3.1658449074020609</c:v>
                </c:pt>
                <c:pt idx="6737">
                  <c:v>3.1660648148099426</c:v>
                </c:pt>
                <c:pt idx="6738">
                  <c:v>3.1662847222178243</c:v>
                </c:pt>
                <c:pt idx="6739">
                  <c:v>3.166504629625706</c:v>
                </c:pt>
                <c:pt idx="6740">
                  <c:v>3.1667245370335877</c:v>
                </c:pt>
                <c:pt idx="6741">
                  <c:v>3.1669328703646897</c:v>
                </c:pt>
                <c:pt idx="6742">
                  <c:v>3.1671412037030677</c:v>
                </c:pt>
                <c:pt idx="6743">
                  <c:v>3.1673726851804531</c:v>
                </c:pt>
                <c:pt idx="6744">
                  <c:v>3.1676041666651145</c:v>
                </c:pt>
                <c:pt idx="6745">
                  <c:v>3.1678240740729962</c:v>
                </c:pt>
                <c:pt idx="6746">
                  <c:v>3.1680324074040982</c:v>
                </c:pt>
                <c:pt idx="6747">
                  <c:v>3.1682523148119799</c:v>
                </c:pt>
                <c:pt idx="6748">
                  <c:v>3.1684722222198616</c:v>
                </c:pt>
                <c:pt idx="6749">
                  <c:v>3.168703703697247</c:v>
                </c:pt>
                <c:pt idx="6750">
                  <c:v>3.168946759258688</c:v>
                </c:pt>
                <c:pt idx="6751">
                  <c:v>3.1691782407360733</c:v>
                </c:pt>
                <c:pt idx="6752">
                  <c:v>3.1693865740744513</c:v>
                </c:pt>
                <c:pt idx="6753">
                  <c:v>3.1696064814750571</c:v>
                </c:pt>
                <c:pt idx="6754">
                  <c:v>3.1698379629597184</c:v>
                </c:pt>
                <c:pt idx="6755">
                  <c:v>3.1700578703676001</c:v>
                </c:pt>
                <c:pt idx="6756">
                  <c:v>3.1702546296291985</c:v>
                </c:pt>
                <c:pt idx="6757">
                  <c:v>3.1704745370370802</c:v>
                </c:pt>
                <c:pt idx="6758">
                  <c:v>3.1707060185144655</c:v>
                </c:pt>
                <c:pt idx="6759">
                  <c:v>3.1709027777760639</c:v>
                </c:pt>
                <c:pt idx="6760">
                  <c:v>3.1711342592534493</c:v>
                </c:pt>
                <c:pt idx="6761">
                  <c:v>3.1713425925918273</c:v>
                </c:pt>
                <c:pt idx="6762">
                  <c:v>3.171562499999709</c:v>
                </c:pt>
                <c:pt idx="6763">
                  <c:v>3.1717824074075907</c:v>
                </c:pt>
                <c:pt idx="6764">
                  <c:v>3.171979166661913</c:v>
                </c:pt>
                <c:pt idx="6765">
                  <c:v>3.1722106481465744</c:v>
                </c:pt>
                <c:pt idx="6766">
                  <c:v>3.1724189814776764</c:v>
                </c:pt>
                <c:pt idx="6767">
                  <c:v>3.1726620370318415</c:v>
                </c:pt>
                <c:pt idx="6768">
                  <c:v>3.1770949074052623</c:v>
                </c:pt>
                <c:pt idx="6769">
                  <c:v>3.177349537036207</c:v>
                </c:pt>
                <c:pt idx="6770">
                  <c:v>3.1776041666671517</c:v>
                </c:pt>
                <c:pt idx="6771">
                  <c:v>3.1778819444443798</c:v>
                </c:pt>
                <c:pt idx="6772">
                  <c:v>3.1782523148140172</c:v>
                </c:pt>
                <c:pt idx="6773">
                  <c:v>3.1787962962916936</c:v>
                </c:pt>
                <c:pt idx="6774">
                  <c:v>3.1790624999994179</c:v>
                </c:pt>
                <c:pt idx="6775">
                  <c:v>3.179305555553583</c:v>
                </c:pt>
                <c:pt idx="6776">
                  <c:v>3.1795370370309683</c:v>
                </c:pt>
                <c:pt idx="6777">
                  <c:v>3.1797453703693463</c:v>
                </c:pt>
                <c:pt idx="6778">
                  <c:v>3.1799537037004484</c:v>
                </c:pt>
                <c:pt idx="6779">
                  <c:v>3.1801851851851097</c:v>
                </c:pt>
                <c:pt idx="6780">
                  <c:v>3.1803935185162118</c:v>
                </c:pt>
                <c:pt idx="6781">
                  <c:v>3.1806018518473138</c:v>
                </c:pt>
                <c:pt idx="6782">
                  <c:v>3.1808333333319752</c:v>
                </c:pt>
                <c:pt idx="6783">
                  <c:v>3.1810416666630772</c:v>
                </c:pt>
                <c:pt idx="6784">
                  <c:v>3.1812615740709589</c:v>
                </c:pt>
                <c:pt idx="6785">
                  <c:v>3.1814814814788406</c:v>
                </c:pt>
                <c:pt idx="6786">
                  <c:v>3.1816898148099426</c:v>
                </c:pt>
                <c:pt idx="6787">
                  <c:v>3.1819097222178243</c:v>
                </c:pt>
                <c:pt idx="6788">
                  <c:v>3.1821180555489263</c:v>
                </c:pt>
                <c:pt idx="6789">
                  <c:v>3.1823148148105247</c:v>
                </c:pt>
                <c:pt idx="6790">
                  <c:v>3.1825347222184064</c:v>
                </c:pt>
                <c:pt idx="6791">
                  <c:v>3.1827430555495084</c:v>
                </c:pt>
                <c:pt idx="6792">
                  <c:v>3.1829398148111068</c:v>
                </c:pt>
                <c:pt idx="6793">
                  <c:v>3.1831481481422088</c:v>
                </c:pt>
                <c:pt idx="6794">
                  <c:v>3.1833449074038072</c:v>
                </c:pt>
                <c:pt idx="6795">
                  <c:v>3.1835532407349092</c:v>
                </c:pt>
                <c:pt idx="6796">
                  <c:v>3.1837615740732872</c:v>
                </c:pt>
                <c:pt idx="6797">
                  <c:v>3.1839814814811689</c:v>
                </c:pt>
                <c:pt idx="6798">
                  <c:v>3.1841898148122709</c:v>
                </c:pt>
                <c:pt idx="6799">
                  <c:v>3.184398148143373</c:v>
                </c:pt>
                <c:pt idx="6800">
                  <c:v>3.1846180555512547</c:v>
                </c:pt>
                <c:pt idx="6801">
                  <c:v>3.1848263888823567</c:v>
                </c:pt>
                <c:pt idx="6802">
                  <c:v>3.1850347222207347</c:v>
                </c:pt>
                <c:pt idx="6803">
                  <c:v>3.1852430555518367</c:v>
                </c:pt>
                <c:pt idx="6804">
                  <c:v>3.1854745370364981</c:v>
                </c:pt>
                <c:pt idx="6805">
                  <c:v>3.1857291666601668</c:v>
                </c:pt>
                <c:pt idx="6806">
                  <c:v>3.1859490740680485</c:v>
                </c:pt>
                <c:pt idx="6807">
                  <c:v>3.1861574074064265</c:v>
                </c:pt>
                <c:pt idx="6808">
                  <c:v>3.1863541666607489</c:v>
                </c:pt>
                <c:pt idx="6809">
                  <c:v>3.1865624999991269</c:v>
                </c:pt>
                <c:pt idx="6810">
                  <c:v>3.1867824074070086</c:v>
                </c:pt>
                <c:pt idx="6811">
                  <c:v>3.1869675925918273</c:v>
                </c:pt>
                <c:pt idx="6812">
                  <c:v>3.1871759259229293</c:v>
                </c:pt>
                <c:pt idx="6813">
                  <c:v>3.187395833330811</c:v>
                </c:pt>
                <c:pt idx="6814">
                  <c:v>3.187604166661913</c:v>
                </c:pt>
                <c:pt idx="6815">
                  <c:v>3.187812500000291</c:v>
                </c:pt>
                <c:pt idx="6816">
                  <c:v>3.1880092592546134</c:v>
                </c:pt>
                <c:pt idx="6817">
                  <c:v>3.1882175925929914</c:v>
                </c:pt>
                <c:pt idx="6818">
                  <c:v>3.1884143518473138</c:v>
                </c:pt>
                <c:pt idx="6819">
                  <c:v>3.1886342592551955</c:v>
                </c:pt>
                <c:pt idx="6820">
                  <c:v>3.1888310185167938</c:v>
                </c:pt>
                <c:pt idx="6821">
                  <c:v>3.1890277777711162</c:v>
                </c:pt>
                <c:pt idx="6822">
                  <c:v>3.1892361111094942</c:v>
                </c:pt>
                <c:pt idx="6823">
                  <c:v>3.1894212962943129</c:v>
                </c:pt>
                <c:pt idx="6824">
                  <c:v>3.1896180555559113</c:v>
                </c:pt>
                <c:pt idx="6825">
                  <c:v>3.1898148148102337</c:v>
                </c:pt>
                <c:pt idx="6826">
                  <c:v>3.190011574071832</c:v>
                </c:pt>
                <c:pt idx="6827">
                  <c:v>3.1902083333334303</c:v>
                </c:pt>
                <c:pt idx="6828">
                  <c:v>3.1904166666645324</c:v>
                </c:pt>
                <c:pt idx="6829">
                  <c:v>3.1906018518493511</c:v>
                </c:pt>
                <c:pt idx="6830">
                  <c:v>3.1907986111109494</c:v>
                </c:pt>
                <c:pt idx="6831">
                  <c:v>3.1909953703652718</c:v>
                </c:pt>
                <c:pt idx="6832">
                  <c:v>3.1911921296268702</c:v>
                </c:pt>
                <c:pt idx="6833">
                  <c:v>3.1913773148116888</c:v>
                </c:pt>
                <c:pt idx="6834">
                  <c:v>3.1915856481427909</c:v>
                </c:pt>
                <c:pt idx="6835">
                  <c:v>3.1917824074043892</c:v>
                </c:pt>
                <c:pt idx="6836">
                  <c:v>3.1919791666659876</c:v>
                </c:pt>
                <c:pt idx="6837">
                  <c:v>3.1921874999970896</c:v>
                </c:pt>
                <c:pt idx="6838">
                  <c:v>3.192418981481751</c:v>
                </c:pt>
                <c:pt idx="6839">
                  <c:v>3.1926041666665697</c:v>
                </c:pt>
                <c:pt idx="6840">
                  <c:v>3.192800925920892</c:v>
                </c:pt>
                <c:pt idx="6841">
                  <c:v>3.1929976851824904</c:v>
                </c:pt>
                <c:pt idx="6842">
                  <c:v>3.1932060185135924</c:v>
                </c:pt>
                <c:pt idx="6843">
                  <c:v>3.1934259259214741</c:v>
                </c:pt>
                <c:pt idx="6844">
                  <c:v>3.1936342592525762</c:v>
                </c:pt>
                <c:pt idx="6845">
                  <c:v>3.1938310185141745</c:v>
                </c:pt>
                <c:pt idx="6846">
                  <c:v>3.1940393518452765</c:v>
                </c:pt>
                <c:pt idx="6847">
                  <c:v>3.1942476851836545</c:v>
                </c:pt>
                <c:pt idx="6848">
                  <c:v>3.1944675925915362</c:v>
                </c:pt>
                <c:pt idx="6849">
                  <c:v>3.1946759259226383</c:v>
                </c:pt>
                <c:pt idx="6850">
                  <c:v>3.194861111107457</c:v>
                </c:pt>
                <c:pt idx="6851">
                  <c:v>3.195069444438559</c:v>
                </c:pt>
                <c:pt idx="6852">
                  <c:v>3.195277777776937</c:v>
                </c:pt>
                <c:pt idx="6853">
                  <c:v>3.1955092592543224</c:v>
                </c:pt>
                <c:pt idx="6854">
                  <c:v>3.1957291666622041</c:v>
                </c:pt>
                <c:pt idx="6855">
                  <c:v>3.1959374999933061</c:v>
                </c:pt>
                <c:pt idx="6856">
                  <c:v>3.1961574074011878</c:v>
                </c:pt>
                <c:pt idx="6857">
                  <c:v>3.1963541666627862</c:v>
                </c:pt>
                <c:pt idx="6858">
                  <c:v>3.1965856481474475</c:v>
                </c:pt>
                <c:pt idx="6859">
                  <c:v>3.1967708333322662</c:v>
                </c:pt>
                <c:pt idx="6860">
                  <c:v>3.1970023148096516</c:v>
                </c:pt>
                <c:pt idx="6861">
                  <c:v>3.1972453703638166</c:v>
                </c:pt>
                <c:pt idx="6862">
                  <c:v>3.2006365740744513</c:v>
                </c:pt>
                <c:pt idx="6863">
                  <c:v>3.2009027777748997</c:v>
                </c:pt>
                <c:pt idx="6864">
                  <c:v>3.2011689814753481</c:v>
                </c:pt>
                <c:pt idx="6865">
                  <c:v>3.2014351851830725</c:v>
                </c:pt>
                <c:pt idx="6866">
                  <c:v>3.2017129629603005</c:v>
                </c:pt>
                <c:pt idx="6867">
                  <c:v>3.2020023148143082</c:v>
                </c:pt>
                <c:pt idx="6868">
                  <c:v>3.2023379629608826</c:v>
                </c:pt>
                <c:pt idx="6869">
                  <c:v>3.2026273148148903</c:v>
                </c:pt>
                <c:pt idx="6870">
                  <c:v>3.2028935185153387</c:v>
                </c:pt>
                <c:pt idx="6871">
                  <c:v>3.2031712962925667</c:v>
                </c:pt>
                <c:pt idx="6872">
                  <c:v>3.2120370370321325</c:v>
                </c:pt>
                <c:pt idx="6873">
                  <c:v>3.2132870370332967</c:v>
                </c:pt>
                <c:pt idx="6874">
                  <c:v>3.2147106481424998</c:v>
                </c:pt>
                <c:pt idx="6875">
                  <c:v>3.2169791666601668</c:v>
                </c:pt>
                <c:pt idx="6876">
                  <c:v>3.2187731481462833</c:v>
                </c:pt>
                <c:pt idx="6877">
                  <c:v>3.2209606481483206</c:v>
                </c:pt>
                <c:pt idx="6878">
                  <c:v>3.2229166666656965</c:v>
                </c:pt>
                <c:pt idx="6879">
                  <c:v>3.2246874999982538</c:v>
                </c:pt>
                <c:pt idx="6880">
                  <c:v>3.2264699074075907</c:v>
                </c:pt>
                <c:pt idx="6881">
                  <c:v>3.2282638888864312</c:v>
                </c:pt>
                <c:pt idx="6882">
                  <c:v>3.2300231481422088</c:v>
                </c:pt>
                <c:pt idx="6883">
                  <c:v>3.2316319444435067</c:v>
                </c:pt>
                <c:pt idx="6884">
                  <c:v>3.2332060185144655</c:v>
                </c:pt>
                <c:pt idx="6885">
                  <c:v>3.2347685185159207</c:v>
                </c:pt>
                <c:pt idx="6886">
                  <c:v>3.2363425925868796</c:v>
                </c:pt>
                <c:pt idx="6887">
                  <c:v>3.2379166666651145</c:v>
                </c:pt>
                <c:pt idx="6888">
                  <c:v>3.2394791666665697</c:v>
                </c:pt>
                <c:pt idx="6889">
                  <c:v>3.2410532407375285</c:v>
                </c:pt>
                <c:pt idx="6890">
                  <c:v>3.2426157407389837</c:v>
                </c:pt>
                <c:pt idx="6891">
                  <c:v>3.2442361111097853</c:v>
                </c:pt>
                <c:pt idx="6892">
                  <c:v>3.2461689814808778</c:v>
                </c:pt>
                <c:pt idx="6893">
                  <c:v>3.2477430555518367</c:v>
                </c:pt>
                <c:pt idx="6894">
                  <c:v>3.2493287036995753</c:v>
                </c:pt>
                <c:pt idx="6895">
                  <c:v>3.2508912037010305</c:v>
                </c:pt>
                <c:pt idx="6896">
                  <c:v>3.252476851848769</c:v>
                </c:pt>
                <c:pt idx="6897">
                  <c:v>3.2543055555506726</c:v>
                </c:pt>
                <c:pt idx="6898">
                  <c:v>3.2561111111062928</c:v>
                </c:pt>
                <c:pt idx="6899">
                  <c:v>3.258125000000291</c:v>
                </c:pt>
                <c:pt idx="6900">
                  <c:v>3.2597106481480296</c:v>
                </c:pt>
                <c:pt idx="6901">
                  <c:v>3.2612731481422088</c:v>
                </c:pt>
                <c:pt idx="6902">
                  <c:v>3.2628472222204437</c:v>
                </c:pt>
                <c:pt idx="6903">
                  <c:v>3.2663078703699284</c:v>
                </c:pt>
                <c:pt idx="6904">
                  <c:v>3.2665624999935972</c:v>
                </c:pt>
                <c:pt idx="6905">
                  <c:v>3.2668055555550382</c:v>
                </c:pt>
                <c:pt idx="6906">
                  <c:v>3.2670601851787069</c:v>
                </c:pt>
                <c:pt idx="6907">
                  <c:v>3.2673379629632109</c:v>
                </c:pt>
                <c:pt idx="6908">
                  <c:v>3.2675694444405963</c:v>
                </c:pt>
                <c:pt idx="6909">
                  <c:v>3.2678009259252576</c:v>
                </c:pt>
                <c:pt idx="6910">
                  <c:v>3.268032407402643</c:v>
                </c:pt>
                <c:pt idx="6911">
                  <c:v>3.2682291666642413</c:v>
                </c:pt>
                <c:pt idx="6912">
                  <c:v>3.268449074072123</c:v>
                </c:pt>
                <c:pt idx="6913">
                  <c:v>3.2686689814800047</c:v>
                </c:pt>
                <c:pt idx="6914">
                  <c:v>3.2688657407343271</c:v>
                </c:pt>
                <c:pt idx="6915">
                  <c:v>3.2690740740727051</c:v>
                </c:pt>
                <c:pt idx="6916">
                  <c:v>3.2692708333270275</c:v>
                </c:pt>
                <c:pt idx="6917">
                  <c:v>3.2694907407349092</c:v>
                </c:pt>
                <c:pt idx="6918">
                  <c:v>3.2696990740732872</c:v>
                </c:pt>
                <c:pt idx="6919">
                  <c:v>3.2699074074043892</c:v>
                </c:pt>
                <c:pt idx="6920">
                  <c:v>3.2700925925892079</c:v>
                </c:pt>
                <c:pt idx="6921">
                  <c:v>3.27030092592031</c:v>
                </c:pt>
                <c:pt idx="6922">
                  <c:v>3.270509259258688</c:v>
                </c:pt>
                <c:pt idx="6923">
                  <c:v>3.27071759258979</c:v>
                </c:pt>
                <c:pt idx="6924">
                  <c:v>3.270925925920892</c:v>
                </c:pt>
                <c:pt idx="6925">
                  <c:v>3.27113425925927</c:v>
                </c:pt>
                <c:pt idx="6926">
                  <c:v>3.2713425925903721</c:v>
                </c:pt>
                <c:pt idx="6927">
                  <c:v>3.2715393518519704</c:v>
                </c:pt>
                <c:pt idx="6928">
                  <c:v>3.2717361111062928</c:v>
                </c:pt>
                <c:pt idx="6929">
                  <c:v>3.2719444444446708</c:v>
                </c:pt>
                <c:pt idx="6930">
                  <c:v>3.2721527777757728</c:v>
                </c:pt>
                <c:pt idx="6931">
                  <c:v>3.2723611111068749</c:v>
                </c:pt>
                <c:pt idx="6932">
                  <c:v>3.2725694444379769</c:v>
                </c:pt>
                <c:pt idx="6933">
                  <c:v>3.2727662036995753</c:v>
                </c:pt>
                <c:pt idx="6934">
                  <c:v>3.2729745370306773</c:v>
                </c:pt>
                <c:pt idx="6935">
                  <c:v>3.2731828703690553</c:v>
                </c:pt>
                <c:pt idx="6936">
                  <c:v>3.2733912037001573</c:v>
                </c:pt>
                <c:pt idx="6937">
                  <c:v>3.2735879629617557</c:v>
                </c:pt>
                <c:pt idx="6938">
                  <c:v>3.2737962962928577</c:v>
                </c:pt>
                <c:pt idx="6939">
                  <c:v>3.2740046296239598</c:v>
                </c:pt>
                <c:pt idx="6940">
                  <c:v>3.2742013888855581</c:v>
                </c:pt>
                <c:pt idx="6941">
                  <c:v>3.2744097222166602</c:v>
                </c:pt>
                <c:pt idx="6942">
                  <c:v>3.2746064814782585</c:v>
                </c:pt>
                <c:pt idx="6943">
                  <c:v>3.2748148148093605</c:v>
                </c:pt>
                <c:pt idx="6944">
                  <c:v>3.2750231481477385</c:v>
                </c:pt>
                <c:pt idx="6945">
                  <c:v>3.2752199074020609</c:v>
                </c:pt>
                <c:pt idx="6946">
                  <c:v>3.2754398148099426</c:v>
                </c:pt>
                <c:pt idx="6947">
                  <c:v>3.2756481481483206</c:v>
                </c:pt>
                <c:pt idx="6948">
                  <c:v>3.275844907402643</c:v>
                </c:pt>
                <c:pt idx="6949">
                  <c:v>3.2760416666642413</c:v>
                </c:pt>
                <c:pt idx="6950">
                  <c:v>3.2762499999953434</c:v>
                </c:pt>
                <c:pt idx="6951">
                  <c:v>3.2764583333337214</c:v>
                </c:pt>
                <c:pt idx="6952">
                  <c:v>3.2766550925880438</c:v>
                </c:pt>
                <c:pt idx="6953">
                  <c:v>3.2768634259264218</c:v>
                </c:pt>
                <c:pt idx="6954">
                  <c:v>3.2770717592575238</c:v>
                </c:pt>
                <c:pt idx="6955">
                  <c:v>3.2799421296294895</c:v>
                </c:pt>
                <c:pt idx="6956">
                  <c:v>3.2801967592531582</c:v>
                </c:pt>
                <c:pt idx="6957">
                  <c:v>3.2804629629608826</c:v>
                </c:pt>
                <c:pt idx="6958">
                  <c:v>3.280729166661331</c:v>
                </c:pt>
                <c:pt idx="6959">
                  <c:v>3.2809953703690553</c:v>
                </c:pt>
                <c:pt idx="6960">
                  <c:v>3.2812615740695037</c:v>
                </c:pt>
                <c:pt idx="6961">
                  <c:v>3.2815740740697947</c:v>
                </c:pt>
                <c:pt idx="6962">
                  <c:v>3.2818981481468654</c:v>
                </c:pt>
                <c:pt idx="6963">
                  <c:v>3.2821874999935972</c:v>
                </c:pt>
                <c:pt idx="6964">
                  <c:v>3.2824652777781012</c:v>
                </c:pt>
                <c:pt idx="6965">
                  <c:v>3.2827199074017699</c:v>
                </c:pt>
                <c:pt idx="6966">
                  <c:v>3.2829398148096516</c:v>
                </c:pt>
                <c:pt idx="6967">
                  <c:v>3.2831712962943129</c:v>
                </c:pt>
                <c:pt idx="6968">
                  <c:v>3.283379629625415</c:v>
                </c:pt>
                <c:pt idx="6969">
                  <c:v>3.2835995370332967</c:v>
                </c:pt>
                <c:pt idx="6970">
                  <c:v>3.2838194444411783</c:v>
                </c:pt>
                <c:pt idx="6971">
                  <c:v>3.2840509259258397</c:v>
                </c:pt>
                <c:pt idx="6972">
                  <c:v>3.2842592592569417</c:v>
                </c:pt>
                <c:pt idx="6973">
                  <c:v>3.2844675925880438</c:v>
                </c:pt>
                <c:pt idx="6974">
                  <c:v>3.2846643518496421</c:v>
                </c:pt>
                <c:pt idx="6975">
                  <c:v>3.2848611111112405</c:v>
                </c:pt>
                <c:pt idx="6976">
                  <c:v>3.2850578703655628</c:v>
                </c:pt>
                <c:pt idx="6977">
                  <c:v>3.2852662037039408</c:v>
                </c:pt>
                <c:pt idx="6978">
                  <c:v>3.2854629629582632</c:v>
                </c:pt>
                <c:pt idx="6979">
                  <c:v>3.2856597222198616</c:v>
                </c:pt>
                <c:pt idx="6980">
                  <c:v>3.2858680555509636</c:v>
                </c:pt>
                <c:pt idx="6981">
                  <c:v>3.286064814812562</c:v>
                </c:pt>
                <c:pt idx="6982">
                  <c:v>3.286273148143664</c:v>
                </c:pt>
                <c:pt idx="6983">
                  <c:v>3.286481481474766</c:v>
                </c:pt>
                <c:pt idx="6984">
                  <c:v>3.286689814813144</c:v>
                </c:pt>
                <c:pt idx="6985">
                  <c:v>3.2868865740674664</c:v>
                </c:pt>
                <c:pt idx="6986">
                  <c:v>3.2870949074058444</c:v>
                </c:pt>
                <c:pt idx="6987">
                  <c:v>3.2873032407369465</c:v>
                </c:pt>
                <c:pt idx="6988">
                  <c:v>3.2875115740680485</c:v>
                </c:pt>
                <c:pt idx="6989">
                  <c:v>3.2877083333296468</c:v>
                </c:pt>
                <c:pt idx="6990">
                  <c:v>3.2879050925912452</c:v>
                </c:pt>
                <c:pt idx="6991">
                  <c:v>3.2881134259223472</c:v>
                </c:pt>
                <c:pt idx="6992">
                  <c:v>3.2883101851839456</c:v>
                </c:pt>
                <c:pt idx="6993">
                  <c:v>3.288541666661331</c:v>
                </c:pt>
                <c:pt idx="6994">
                  <c:v>3.2887615740692127</c:v>
                </c:pt>
                <c:pt idx="6995">
                  <c:v>3.2889699074075907</c:v>
                </c:pt>
                <c:pt idx="6996">
                  <c:v>3.289166666661913</c:v>
                </c:pt>
                <c:pt idx="6997">
                  <c:v>3.2893634259235114</c:v>
                </c:pt>
                <c:pt idx="6998">
                  <c:v>3.2895833333313931</c:v>
                </c:pt>
                <c:pt idx="6999">
                  <c:v>3.2898032407392748</c:v>
                </c:pt>
                <c:pt idx="7000">
                  <c:v>3.2900115740703768</c:v>
                </c:pt>
                <c:pt idx="7001">
                  <c:v>3.2902546296245418</c:v>
                </c:pt>
                <c:pt idx="7002">
                  <c:v>3.2904629629629198</c:v>
                </c:pt>
                <c:pt idx="7003">
                  <c:v>3.2906597222172422</c:v>
                </c:pt>
                <c:pt idx="7004">
                  <c:v>3.2908796296251239</c:v>
                </c:pt>
                <c:pt idx="7005">
                  <c:v>3.291087962956226</c:v>
                </c:pt>
                <c:pt idx="7006">
                  <c:v>3.291296296294604</c:v>
                </c:pt>
                <c:pt idx="7007">
                  <c:v>3.2914814814794227</c:v>
                </c:pt>
                <c:pt idx="7008">
                  <c:v>3.2916898148105247</c:v>
                </c:pt>
                <c:pt idx="7009">
                  <c:v>3.291886574072123</c:v>
                </c:pt>
                <c:pt idx="7010">
                  <c:v>3.2920833333337214</c:v>
                </c:pt>
                <c:pt idx="7011">
                  <c:v>3.2922916666648234</c:v>
                </c:pt>
                <c:pt idx="7012">
                  <c:v>3.2925115740727051</c:v>
                </c:pt>
                <c:pt idx="7013">
                  <c:v>3.2927199074038072</c:v>
                </c:pt>
                <c:pt idx="7014">
                  <c:v>3.2929166666654055</c:v>
                </c:pt>
                <c:pt idx="7015">
                  <c:v>3.2931249999965075</c:v>
                </c:pt>
                <c:pt idx="7016">
                  <c:v>3.2933449074043892</c:v>
                </c:pt>
                <c:pt idx="7017">
                  <c:v>3.2935532407354913</c:v>
                </c:pt>
                <c:pt idx="7018">
                  <c:v>3.2937499999970896</c:v>
                </c:pt>
                <c:pt idx="7019">
                  <c:v>3.2939699074049713</c:v>
                </c:pt>
                <c:pt idx="7020">
                  <c:v>3.2941782407360733</c:v>
                </c:pt>
                <c:pt idx="7021">
                  <c:v>3.294398148143955</c:v>
                </c:pt>
                <c:pt idx="7022">
                  <c:v>3.2946180555518367</c:v>
                </c:pt>
                <c:pt idx="7023">
                  <c:v>3.2948379629597184</c:v>
                </c:pt>
                <c:pt idx="7024">
                  <c:v>3.2950347222213168</c:v>
                </c:pt>
                <c:pt idx="7025">
                  <c:v>3.2953240740680485</c:v>
                </c:pt>
                <c:pt idx="7026">
                  <c:v>3.2955439814759302</c:v>
                </c:pt>
                <c:pt idx="7027">
                  <c:v>3.2957407407375285</c:v>
                </c:pt>
                <c:pt idx="7028">
                  <c:v>3.2959606481454102</c:v>
                </c:pt>
                <c:pt idx="7029">
                  <c:v>3.2961805555532919</c:v>
                </c:pt>
                <c:pt idx="7030">
                  <c:v>3.2964120370306773</c:v>
                </c:pt>
                <c:pt idx="7031">
                  <c:v>3.2966435185153387</c:v>
                </c:pt>
                <c:pt idx="7032">
                  <c:v>3.2968865740695037</c:v>
                </c:pt>
                <c:pt idx="7033">
                  <c:v>3.297118055554165</c:v>
                </c:pt>
                <c:pt idx="7034">
                  <c:v>3.2973379629620467</c:v>
                </c:pt>
                <c:pt idx="7035">
                  <c:v>3.2975810185162118</c:v>
                </c:pt>
                <c:pt idx="7036">
                  <c:v>3.2978240740703768</c:v>
                </c:pt>
                <c:pt idx="7037">
                  <c:v>3.2980439814782585</c:v>
                </c:pt>
                <c:pt idx="7038">
                  <c:v>3.2982986111092032</c:v>
                </c:pt>
                <c:pt idx="7039">
                  <c:v>3.2985300925865886</c:v>
                </c:pt>
                <c:pt idx="7040">
                  <c:v>3.2987615740712499</c:v>
                </c:pt>
                <c:pt idx="7041">
                  <c:v>3.2989930555559113</c:v>
                </c:pt>
                <c:pt idx="7042">
                  <c:v>3.29924768517958</c:v>
                </c:pt>
                <c:pt idx="7043">
                  <c:v>3.2994791666642413</c:v>
                </c:pt>
                <c:pt idx="7044">
                  <c:v>3.2997106481416267</c:v>
                </c:pt>
                <c:pt idx="7045">
                  <c:v>3.2999421296262881</c:v>
                </c:pt>
                <c:pt idx="7046">
                  <c:v>3.3001736111109494</c:v>
                </c:pt>
                <c:pt idx="7047">
                  <c:v>3.3003935185188311</c:v>
                </c:pt>
                <c:pt idx="7048">
                  <c:v>3.3006597222192795</c:v>
                </c:pt>
                <c:pt idx="7049">
                  <c:v>3.3009374999965075</c:v>
                </c:pt>
                <c:pt idx="7050">
                  <c:v>3.304479166661622</c:v>
                </c:pt>
                <c:pt idx="7051">
                  <c:v>3.3047453703693463</c:v>
                </c:pt>
                <c:pt idx="7052">
                  <c:v>3.3050115740697947</c:v>
                </c:pt>
                <c:pt idx="7053">
                  <c:v>3.3052893518470228</c:v>
                </c:pt>
                <c:pt idx="7054">
                  <c:v>3.3056481481471565</c:v>
                </c:pt>
                <c:pt idx="7055">
                  <c:v>3.3059490740706678</c:v>
                </c:pt>
                <c:pt idx="7056">
                  <c:v>3.3063541666633682</c:v>
                </c:pt>
                <c:pt idx="7057">
                  <c:v>3.3066898148099426</c:v>
                </c:pt>
                <c:pt idx="7058">
                  <c:v>3.306956018517667</c:v>
                </c:pt>
                <c:pt idx="7059">
                  <c:v>3.3071759259255487</c:v>
                </c:pt>
                <c:pt idx="7060">
                  <c:v>3.3073958333334303</c:v>
                </c:pt>
                <c:pt idx="7061">
                  <c:v>3.3076041666645324</c:v>
                </c:pt>
                <c:pt idx="7062">
                  <c:v>3.3078124999956344</c:v>
                </c:pt>
                <c:pt idx="7063">
                  <c:v>3.3080208333267365</c:v>
                </c:pt>
                <c:pt idx="7064">
                  <c:v>3.3082291666651145</c:v>
                </c:pt>
                <c:pt idx="7065">
                  <c:v>3.3084374999962165</c:v>
                </c:pt>
                <c:pt idx="7066">
                  <c:v>3.3086574074040982</c:v>
                </c:pt>
                <c:pt idx="7067">
                  <c:v>3.3088657407352002</c:v>
                </c:pt>
                <c:pt idx="7068">
                  <c:v>3.3090740740735782</c:v>
                </c:pt>
                <c:pt idx="7069">
                  <c:v>3.3092824074046803</c:v>
                </c:pt>
                <c:pt idx="7070">
                  <c:v>3.309467592589499</c:v>
                </c:pt>
                <c:pt idx="7071">
                  <c:v>3.309675925920601</c:v>
                </c:pt>
                <c:pt idx="7072">
                  <c:v>3.309884259258979</c:v>
                </c:pt>
                <c:pt idx="7073">
                  <c:v>3.3100810185133014</c:v>
                </c:pt>
                <c:pt idx="7074">
                  <c:v>3.3102777777748997</c:v>
                </c:pt>
                <c:pt idx="7075">
                  <c:v>3.3104745370364981</c:v>
                </c:pt>
                <c:pt idx="7076">
                  <c:v>3.3106712962908205</c:v>
                </c:pt>
                <c:pt idx="7077">
                  <c:v>3.3108680555524188</c:v>
                </c:pt>
                <c:pt idx="7078">
                  <c:v>3.3110763888835208</c:v>
                </c:pt>
                <c:pt idx="7079">
                  <c:v>3.3112731481451192</c:v>
                </c:pt>
                <c:pt idx="7080">
                  <c:v>3.3114699074067175</c:v>
                </c:pt>
                <c:pt idx="7081">
                  <c:v>3.3116666666610399</c:v>
                </c:pt>
                <c:pt idx="7082">
                  <c:v>3.3118749999994179</c:v>
                </c:pt>
                <c:pt idx="7083">
                  <c:v>3.3120717592537403</c:v>
                </c:pt>
                <c:pt idx="7084">
                  <c:v>3.3122685185153387</c:v>
                </c:pt>
                <c:pt idx="7085">
                  <c:v>3.312465277776937</c:v>
                </c:pt>
                <c:pt idx="7086">
                  <c:v>3.312673611108039</c:v>
                </c:pt>
                <c:pt idx="7087">
                  <c:v>3.3128703703696374</c:v>
                </c:pt>
                <c:pt idx="7088">
                  <c:v>3.3131134259238024</c:v>
                </c:pt>
                <c:pt idx="7089">
                  <c:v>3.3133101851854008</c:v>
                </c:pt>
                <c:pt idx="7090">
                  <c:v>3.3135185185165028</c:v>
                </c:pt>
                <c:pt idx="7091">
                  <c:v>3.3137152777781012</c:v>
                </c:pt>
                <c:pt idx="7092">
                  <c:v>3.3139236111092032</c:v>
                </c:pt>
                <c:pt idx="7093">
                  <c:v>3.3141087962940219</c:v>
                </c:pt>
                <c:pt idx="7094">
                  <c:v>3.3143055555556202</c:v>
                </c:pt>
                <c:pt idx="7095">
                  <c:v>3.314525462956226</c:v>
                </c:pt>
                <c:pt idx="7096">
                  <c:v>3.3147106481483206</c:v>
                </c:pt>
                <c:pt idx="7097">
                  <c:v>3.3149189814794227</c:v>
                </c:pt>
                <c:pt idx="7098">
                  <c:v>3.315115740741021</c:v>
                </c:pt>
                <c:pt idx="7099">
                  <c:v>3.315324074072123</c:v>
                </c:pt>
                <c:pt idx="7100">
                  <c:v>3.3155208333337214</c:v>
                </c:pt>
                <c:pt idx="7101">
                  <c:v>3.3157060185185401</c:v>
                </c:pt>
                <c:pt idx="7102">
                  <c:v>3.3159027777728625</c:v>
                </c:pt>
                <c:pt idx="7103">
                  <c:v>3.3160879629576812</c:v>
                </c:pt>
                <c:pt idx="7104">
                  <c:v>3.3162962962960592</c:v>
                </c:pt>
                <c:pt idx="7105">
                  <c:v>3.3164930555503815</c:v>
                </c:pt>
                <c:pt idx="7106">
                  <c:v>3.3166782407352002</c:v>
                </c:pt>
                <c:pt idx="7107">
                  <c:v>3.3168749999967986</c:v>
                </c:pt>
                <c:pt idx="7108">
                  <c:v>3.3170717592583969</c:v>
                </c:pt>
                <c:pt idx="7109">
                  <c:v>3.3172685185127193</c:v>
                </c:pt>
                <c:pt idx="7110">
                  <c:v>3.3174652777743177</c:v>
                </c:pt>
                <c:pt idx="7111">
                  <c:v>3.3176736111054197</c:v>
                </c:pt>
                <c:pt idx="7112">
                  <c:v>3.3178819444437977</c:v>
                </c:pt>
                <c:pt idx="7113">
                  <c:v>3.3180671296286164</c:v>
                </c:pt>
                <c:pt idx="7114">
                  <c:v>3.3182754629597184</c:v>
                </c:pt>
                <c:pt idx="7115">
                  <c:v>3.3184606481445371</c:v>
                </c:pt>
                <c:pt idx="7116">
                  <c:v>3.3186805555524188</c:v>
                </c:pt>
                <c:pt idx="7117">
                  <c:v>3.3188773148140172</c:v>
                </c:pt>
                <c:pt idx="7118">
                  <c:v>3.3190740740683395</c:v>
                </c:pt>
                <c:pt idx="7119">
                  <c:v>3.3192824074067175</c:v>
                </c:pt>
                <c:pt idx="7120">
                  <c:v>3.3195138888841029</c:v>
                </c:pt>
                <c:pt idx="7121">
                  <c:v>3.3196990740689216</c:v>
                </c:pt>
                <c:pt idx="7122">
                  <c:v>3.3199074074072996</c:v>
                </c:pt>
                <c:pt idx="7123">
                  <c:v>3.320104166661622</c:v>
                </c:pt>
                <c:pt idx="7124">
                  <c:v>3.3203125</c:v>
                </c:pt>
                <c:pt idx="7125">
                  <c:v>3.3205092592543224</c:v>
                </c:pt>
                <c:pt idx="7126">
                  <c:v>3.3207291666622041</c:v>
                </c:pt>
                <c:pt idx="7127">
                  <c:v>3.3209259259238024</c:v>
                </c:pt>
                <c:pt idx="7128">
                  <c:v>3.3211342592549045</c:v>
                </c:pt>
                <c:pt idx="7129">
                  <c:v>3.3213425925860065</c:v>
                </c:pt>
                <c:pt idx="7130">
                  <c:v>3.3215277777781012</c:v>
                </c:pt>
                <c:pt idx="7131">
                  <c:v>3.3217129629629198</c:v>
                </c:pt>
                <c:pt idx="7132">
                  <c:v>3.3219212962940219</c:v>
                </c:pt>
                <c:pt idx="7133">
                  <c:v>3.3221296296251239</c:v>
                </c:pt>
                <c:pt idx="7134">
                  <c:v>3.3223263888867223</c:v>
                </c:pt>
                <c:pt idx="7135">
                  <c:v>3.3225231481483206</c:v>
                </c:pt>
                <c:pt idx="7136">
                  <c:v>3.322719907402643</c:v>
                </c:pt>
                <c:pt idx="7137">
                  <c:v>3.3229050925874617</c:v>
                </c:pt>
                <c:pt idx="7138">
                  <c:v>3.3231134259258397</c:v>
                </c:pt>
                <c:pt idx="7139">
                  <c:v>3.3233217592569417</c:v>
                </c:pt>
                <c:pt idx="7140">
                  <c:v>3.3235185185185401</c:v>
                </c:pt>
                <c:pt idx="7141">
                  <c:v>3.3237384259264218</c:v>
                </c:pt>
                <c:pt idx="7142">
                  <c:v>3.3239351851807442</c:v>
                </c:pt>
                <c:pt idx="7143">
                  <c:v>3.3241782407349092</c:v>
                </c:pt>
                <c:pt idx="7144">
                  <c:v>3.3267129629603005</c:v>
                </c:pt>
                <c:pt idx="7145">
                  <c:v>3.3269675925912452</c:v>
                </c:pt>
                <c:pt idx="7146">
                  <c:v>3.3272337962916936</c:v>
                </c:pt>
                <c:pt idx="7147">
                  <c:v>3.3274884259226383</c:v>
                </c:pt>
                <c:pt idx="7148">
                  <c:v>3.3277546296230867</c:v>
                </c:pt>
                <c:pt idx="7149">
                  <c:v>3.3280787037001573</c:v>
                </c:pt>
                <c:pt idx="7150">
                  <c:v>3.3284606481465744</c:v>
                </c:pt>
                <c:pt idx="7151">
                  <c:v>3.3287962962931488</c:v>
                </c:pt>
                <c:pt idx="7152">
                  <c:v>3.3361342592543224</c:v>
                </c:pt>
                <c:pt idx="7153">
                  <c:v>3.3372685185167938</c:v>
                </c:pt>
                <c:pt idx="7154">
                  <c:v>3.3384259259255487</c:v>
                </c:pt>
                <c:pt idx="7155">
                  <c:v>3.3397800925886258</c:v>
                </c:pt>
                <c:pt idx="7156">
                  <c:v>3.3413194444437977</c:v>
                </c:pt>
                <c:pt idx="7157">
                  <c:v>3.3426620370373712</c:v>
                </c:pt>
                <c:pt idx="7158">
                  <c:v>3.3441087962928577</c:v>
                </c:pt>
                <c:pt idx="7159">
                  <c:v>3.3456597222175333</c:v>
                </c:pt>
                <c:pt idx="7160">
                  <c:v>3.3470717592572328</c:v>
                </c:pt>
                <c:pt idx="7161">
                  <c:v>3.348912037035916</c:v>
                </c:pt>
                <c:pt idx="7162">
                  <c:v>3.3504976851836545</c:v>
                </c:pt>
                <c:pt idx="7163">
                  <c:v>3.3520486111083301</c:v>
                </c:pt>
                <c:pt idx="7164">
                  <c:v>3.3536342592560686</c:v>
                </c:pt>
                <c:pt idx="7165">
                  <c:v>3.3551967592575238</c:v>
                </c:pt>
                <c:pt idx="7166">
                  <c:v>3.3567708333284827</c:v>
                </c:pt>
                <c:pt idx="7167">
                  <c:v>3.3583449074067175</c:v>
                </c:pt>
                <c:pt idx="7168">
                  <c:v>3.3599074074008968</c:v>
                </c:pt>
                <c:pt idx="7169">
                  <c:v>3.3614930555559113</c:v>
                </c:pt>
                <c:pt idx="7170">
                  <c:v>3.3630671296268702</c:v>
                </c:pt>
                <c:pt idx="7171">
                  <c:v>3.3681944444397232</c:v>
                </c:pt>
                <c:pt idx="7172">
                  <c:v>3.369768518517958</c:v>
                </c:pt>
                <c:pt idx="7173">
                  <c:v>3.3727199074055534</c:v>
                </c:pt>
                <c:pt idx="7174">
                  <c:v>3.3740393518455676</c:v>
                </c:pt>
                <c:pt idx="7175">
                  <c:v>3.3751967592543224</c:v>
                </c:pt>
                <c:pt idx="7176">
                  <c:v>3.3769675925868796</c:v>
                </c:pt>
                <c:pt idx="7177">
                  <c:v>3.3785763888881775</c:v>
                </c:pt>
                <c:pt idx="7178">
                  <c:v>3.380370370367018</c:v>
                </c:pt>
                <c:pt idx="7179">
                  <c:v>3.382673611107748</c:v>
                </c:pt>
                <c:pt idx="7180">
                  <c:v>3.384976851848478</c:v>
                </c:pt>
                <c:pt idx="7181">
                  <c:v>3.3867129629579722</c:v>
                </c:pt>
                <c:pt idx="7182">
                  <c:v>3.3887384259214741</c:v>
                </c:pt>
                <c:pt idx="7183">
                  <c:v>3.390833333331102</c:v>
                </c:pt>
                <c:pt idx="7184">
                  <c:v>3.3924537037019036</c:v>
                </c:pt>
                <c:pt idx="7185">
                  <c:v>3.3972222222218988</c:v>
                </c:pt>
                <c:pt idx="7186">
                  <c:v>3.3974884259223472</c:v>
                </c:pt>
                <c:pt idx="7187">
                  <c:v>3.3977430555532919</c:v>
                </c:pt>
                <c:pt idx="7188">
                  <c:v>3.397986111107457</c:v>
                </c:pt>
                <c:pt idx="7189">
                  <c:v>3.398194444438559</c:v>
                </c:pt>
                <c:pt idx="7190">
                  <c:v>3.3984143518464407</c:v>
                </c:pt>
                <c:pt idx="7191">
                  <c:v>3.3986226851848187</c:v>
                </c:pt>
                <c:pt idx="7192">
                  <c:v>3.3988310185159207</c:v>
                </c:pt>
                <c:pt idx="7193">
                  <c:v>3.3990509259238024</c:v>
                </c:pt>
                <c:pt idx="7194">
                  <c:v>3.3992476851854008</c:v>
                </c:pt>
                <c:pt idx="7195">
                  <c:v>3.3994560185165028</c:v>
                </c:pt>
                <c:pt idx="7196">
                  <c:v>3.3996759259243845</c:v>
                </c:pt>
                <c:pt idx="7197">
                  <c:v>3.3998726851787069</c:v>
                </c:pt>
                <c:pt idx="7198">
                  <c:v>3.4001041666633682</c:v>
                </c:pt>
                <c:pt idx="7199">
                  <c:v>3.4003124999944703</c:v>
                </c:pt>
                <c:pt idx="7200">
                  <c:v>3.4005208333328483</c:v>
                </c:pt>
                <c:pt idx="7201">
                  <c:v>3.4007175925871707</c:v>
                </c:pt>
                <c:pt idx="7202">
                  <c:v>3.4009374999950523</c:v>
                </c:pt>
                <c:pt idx="7203">
                  <c:v>3.4011458333334303</c:v>
                </c:pt>
                <c:pt idx="7204">
                  <c:v>3.4013657407340361</c:v>
                </c:pt>
                <c:pt idx="7205">
                  <c:v>3.4016319444417604</c:v>
                </c:pt>
                <c:pt idx="7206">
                  <c:v>3.4018518518496421</c:v>
                </c:pt>
                <c:pt idx="7207">
                  <c:v>3.4020717592575238</c:v>
                </c:pt>
                <c:pt idx="7208">
                  <c:v>3.4023032407349092</c:v>
                </c:pt>
                <c:pt idx="7209">
                  <c:v>3.4025462962963502</c:v>
                </c:pt>
                <c:pt idx="7210">
                  <c:v>3.4027893518505152</c:v>
                </c:pt>
                <c:pt idx="7211">
                  <c:v>3.4030092592583969</c:v>
                </c:pt>
                <c:pt idx="7212">
                  <c:v>3.4032291666662786</c:v>
                </c:pt>
                <c:pt idx="7213">
                  <c:v>3.4035185185130103</c:v>
                </c:pt>
                <c:pt idx="7214">
                  <c:v>3.4038310185133014</c:v>
                </c:pt>
                <c:pt idx="7215">
                  <c:v>3.4040393518516794</c:v>
                </c:pt>
                <c:pt idx="7216">
                  <c:v>3.4042592592595611</c:v>
                </c:pt>
                <c:pt idx="7217">
                  <c:v>3.4044791666601668</c:v>
                </c:pt>
                <c:pt idx="7218">
                  <c:v>3.4047569444446708</c:v>
                </c:pt>
                <c:pt idx="7219">
                  <c:v>3.4049884259220562</c:v>
                </c:pt>
                <c:pt idx="7220">
                  <c:v>3.4052314814762212</c:v>
                </c:pt>
                <c:pt idx="7221">
                  <c:v>3.4054513888841029</c:v>
                </c:pt>
                <c:pt idx="7222">
                  <c:v>3.4056828703687643</c:v>
                </c:pt>
                <c:pt idx="7223">
                  <c:v>3.4059143518461497</c:v>
                </c:pt>
                <c:pt idx="7224">
                  <c:v>3.4061689814770943</c:v>
                </c:pt>
                <c:pt idx="7225">
                  <c:v>3.406388888884976</c:v>
                </c:pt>
                <c:pt idx="7226">
                  <c:v>3.4066203703696374</c:v>
                </c:pt>
                <c:pt idx="7227">
                  <c:v>3.4068634259238024</c:v>
                </c:pt>
                <c:pt idx="7228">
                  <c:v>3.4071296296242508</c:v>
                </c:pt>
                <c:pt idx="7229">
                  <c:v>3.4073611111089122</c:v>
                </c:pt>
                <c:pt idx="7230">
                  <c:v>3.4076273148093605</c:v>
                </c:pt>
                <c:pt idx="7231">
                  <c:v>3.4078935185170849</c:v>
                </c:pt>
                <c:pt idx="7232">
                  <c:v>3.4081134259249666</c:v>
                </c:pt>
                <c:pt idx="7233">
                  <c:v>3.4083217592560686</c:v>
                </c:pt>
                <c:pt idx="7234">
                  <c:v>3.4085416666639503</c:v>
                </c:pt>
                <c:pt idx="7235">
                  <c:v>3.408831018517958</c:v>
                </c:pt>
                <c:pt idx="7236">
                  <c:v>3.4091666666645324</c:v>
                </c:pt>
                <c:pt idx="7237">
                  <c:v>3.4094791666648234</c:v>
                </c:pt>
                <c:pt idx="7238">
                  <c:v>3.4123726851830725</c:v>
                </c:pt>
                <c:pt idx="7239">
                  <c:v>3.4126388888835208</c:v>
                </c:pt>
                <c:pt idx="7240">
                  <c:v>3.4128935185144655</c:v>
                </c:pt>
                <c:pt idx="7241">
                  <c:v>3.4131597222221899</c:v>
                </c:pt>
                <c:pt idx="7242">
                  <c:v>3.41364583333052</c:v>
                </c:pt>
                <c:pt idx="7243">
                  <c:v>3.4140509259232203</c:v>
                </c:pt>
                <c:pt idx="7244">
                  <c:v>3.4144791666622041</c:v>
                </c:pt>
                <c:pt idx="7245">
                  <c:v>3.4149999999935972</c:v>
                </c:pt>
                <c:pt idx="7246">
                  <c:v>3.4154629629629198</c:v>
                </c:pt>
                <c:pt idx="7247">
                  <c:v>3.4157523148096516</c:v>
                </c:pt>
                <c:pt idx="7248">
                  <c:v>3.4160185185173759</c:v>
                </c:pt>
                <c:pt idx="7249">
                  <c:v>3.4163078703641077</c:v>
                </c:pt>
                <c:pt idx="7250">
                  <c:v>3.4166898148105247</c:v>
                </c:pt>
                <c:pt idx="7251">
                  <c:v>3.4169791666645324</c:v>
                </c:pt>
                <c:pt idx="7252">
                  <c:v>3.4173148148111068</c:v>
                </c:pt>
                <c:pt idx="7253">
                  <c:v>3.4176620370344608</c:v>
                </c:pt>
                <c:pt idx="7254">
                  <c:v>3.4179282407349092</c:v>
                </c:pt>
                <c:pt idx="7255">
                  <c:v>3.4182060185121372</c:v>
                </c:pt>
                <c:pt idx="7256">
                  <c:v>3.4185069444429246</c:v>
                </c:pt>
                <c:pt idx="7257">
                  <c:v>3.4187615740738693</c:v>
                </c:pt>
                <c:pt idx="7258">
                  <c:v>3.4190393518510973</c:v>
                </c:pt>
                <c:pt idx="7259">
                  <c:v>3.4193055555515457</c:v>
                </c:pt>
                <c:pt idx="7260">
                  <c:v>3.4195601851824904</c:v>
                </c:pt>
                <c:pt idx="7261">
                  <c:v>3.4198263888829388</c:v>
                </c:pt>
                <c:pt idx="7262">
                  <c:v>3.4201041666601668</c:v>
                </c:pt>
                <c:pt idx="7263">
                  <c:v>3.4203587962911115</c:v>
                </c:pt>
                <c:pt idx="7264">
                  <c:v>3.4206481481451192</c:v>
                </c:pt>
                <c:pt idx="7265">
                  <c:v>3.4209606481454102</c:v>
                </c:pt>
                <c:pt idx="7266">
                  <c:v>3.4212962962919846</c:v>
                </c:pt>
                <c:pt idx="7267">
                  <c:v>3.4215740740692127</c:v>
                </c:pt>
                <c:pt idx="7268">
                  <c:v>3.4218287037001573</c:v>
                </c:pt>
                <c:pt idx="7269">
                  <c:v>3.4221643518467317</c:v>
                </c:pt>
                <c:pt idx="7270">
                  <c:v>3.4225462962931488</c:v>
                </c:pt>
                <c:pt idx="7271">
                  <c:v>3.4345601851819083</c:v>
                </c:pt>
                <c:pt idx="7272">
                  <c:v>3.4361226851833635</c:v>
                </c:pt>
                <c:pt idx="7273">
                  <c:v>3.4435648148137261</c:v>
                </c:pt>
                <c:pt idx="7274">
                  <c:v>3.4447337962919846</c:v>
                </c:pt>
                <c:pt idx="7275">
                  <c:v>3.4461689814779675</c:v>
                </c:pt>
                <c:pt idx="7276">
                  <c:v>3.447754629625706</c:v>
                </c:pt>
                <c:pt idx="7277">
                  <c:v>3.4493171296271612</c:v>
                </c:pt>
                <c:pt idx="7278">
                  <c:v>3.4508796296286164</c:v>
                </c:pt>
                <c:pt idx="7279">
                  <c:v>3.4522453703684732</c:v>
                </c:pt>
                <c:pt idx="7280">
                  <c:v>3.453402777777228</c:v>
                </c:pt>
                <c:pt idx="7281">
                  <c:v>3.4545601851787069</c:v>
                </c:pt>
                <c:pt idx="7282">
                  <c:v>3.4569444444423425</c:v>
                </c:pt>
                <c:pt idx="7283">
                  <c:v>3.4581018518510973</c:v>
                </c:pt>
                <c:pt idx="7284">
                  <c:v>3.4592708333293558</c:v>
                </c:pt>
                <c:pt idx="7285">
                  <c:v>3.4604398148148903</c:v>
                </c:pt>
                <c:pt idx="7286">
                  <c:v>3.4616087962931488</c:v>
                </c:pt>
                <c:pt idx="7287">
                  <c:v>3.4627546296251239</c:v>
                </c:pt>
                <c:pt idx="7288">
                  <c:v>3.4639120370338787</c:v>
                </c:pt>
                <c:pt idx="7289">
                  <c:v>3.4650694444426335</c:v>
                </c:pt>
                <c:pt idx="7290">
                  <c:v>3.4662268518513883</c:v>
                </c:pt>
                <c:pt idx="7291">
                  <c:v>3.4674074074064265</c:v>
                </c:pt>
                <c:pt idx="7292">
                  <c:v>3.4685648148151813</c:v>
                </c:pt>
                <c:pt idx="7293">
                  <c:v>3.4697222222166602</c:v>
                </c:pt>
                <c:pt idx="7294">
                  <c:v>3.470879629625415</c:v>
                </c:pt>
                <c:pt idx="7295">
                  <c:v>3.4720486111109494</c:v>
                </c:pt>
                <c:pt idx="7296">
                  <c:v>3.4732175925892079</c:v>
                </c:pt>
                <c:pt idx="7297">
                  <c:v>3.4743749999979627</c:v>
                </c:pt>
                <c:pt idx="7298">
                  <c:v>3.4756597222221899</c:v>
                </c:pt>
                <c:pt idx="7299">
                  <c:v>3.4771180555544561</c:v>
                </c:pt>
                <c:pt idx="7300">
                  <c:v>3.4784143518481869</c:v>
                </c:pt>
                <c:pt idx="7301">
                  <c:v>3.4796874999956344</c:v>
                </c:pt>
                <c:pt idx="7302">
                  <c:v>3.4809374999967986</c:v>
                </c:pt>
                <c:pt idx="7303">
                  <c:v>3.4824768518519704</c:v>
                </c:pt>
                <c:pt idx="7304">
                  <c:v>3.483819444438268</c:v>
                </c:pt>
                <c:pt idx="7305">
                  <c:v>3.4853124999935972</c:v>
                </c:pt>
                <c:pt idx="7306">
                  <c:v>3.4883680555503815</c:v>
                </c:pt>
                <c:pt idx="7307">
                  <c:v>3.4886111111045466</c:v>
                </c:pt>
                <c:pt idx="7308">
                  <c:v>3.4888194444429246</c:v>
                </c:pt>
                <c:pt idx="7309">
                  <c:v>3.489016203697247</c:v>
                </c:pt>
                <c:pt idx="7310">
                  <c:v>3.489224537035625</c:v>
                </c:pt>
                <c:pt idx="7311">
                  <c:v>3.489432870366727</c:v>
                </c:pt>
                <c:pt idx="7312">
                  <c:v>3.489641203697829</c:v>
                </c:pt>
                <c:pt idx="7313">
                  <c:v>3.489849537036207</c:v>
                </c:pt>
                <c:pt idx="7314">
                  <c:v>3.4900462962905294</c:v>
                </c:pt>
                <c:pt idx="7315">
                  <c:v>3.4902430555521278</c:v>
                </c:pt>
                <c:pt idx="7316">
                  <c:v>3.4904398148137261</c:v>
                </c:pt>
                <c:pt idx="7317">
                  <c:v>3.4906481481448282</c:v>
                </c:pt>
                <c:pt idx="7318">
                  <c:v>3.4908449074064265</c:v>
                </c:pt>
                <c:pt idx="7319">
                  <c:v>3.4910416666607489</c:v>
                </c:pt>
                <c:pt idx="7320">
                  <c:v>3.4912499999991269</c:v>
                </c:pt>
                <c:pt idx="7321">
                  <c:v>3.4914930555532919</c:v>
                </c:pt>
                <c:pt idx="7322">
                  <c:v>3.4917129629611736</c:v>
                </c:pt>
                <c:pt idx="7323">
                  <c:v>3.4919212962922757</c:v>
                </c:pt>
                <c:pt idx="7324">
                  <c:v>3.492118055553874</c:v>
                </c:pt>
                <c:pt idx="7325">
                  <c:v>3.4923148148081964</c:v>
                </c:pt>
                <c:pt idx="7326">
                  <c:v>3.4925115740697947</c:v>
                </c:pt>
                <c:pt idx="7327">
                  <c:v>3.4927199074008968</c:v>
                </c:pt>
                <c:pt idx="7328">
                  <c:v>3.4929398148087785</c:v>
                </c:pt>
                <c:pt idx="7329">
                  <c:v>3.4931481481471565</c:v>
                </c:pt>
                <c:pt idx="7330">
                  <c:v>3.4934027777781012</c:v>
                </c:pt>
                <c:pt idx="7331">
                  <c:v>3.4936574074017699</c:v>
                </c:pt>
                <c:pt idx="7332">
                  <c:v>3.4939004629632109</c:v>
                </c:pt>
                <c:pt idx="7333">
                  <c:v>3.4968518518508063</c:v>
                </c:pt>
                <c:pt idx="7334">
                  <c:v>3.4968518518508063</c:v>
                </c:pt>
                <c:pt idx="7335">
                  <c:v>3.4968518518508063</c:v>
                </c:pt>
                <c:pt idx="7336">
                  <c:v>3.4968518518508063</c:v>
                </c:pt>
                <c:pt idx="7337">
                  <c:v>3.49728009258979</c:v>
                </c:pt>
                <c:pt idx="7338">
                  <c:v>3.4975347222207347</c:v>
                </c:pt>
                <c:pt idx="7339">
                  <c:v>3.4978009259211831</c:v>
                </c:pt>
                <c:pt idx="7340">
                  <c:v>3.4980902777751908</c:v>
                </c:pt>
                <c:pt idx="7341">
                  <c:v>3.4984143518522615</c:v>
                </c:pt>
                <c:pt idx="7342">
                  <c:v>3.4987615740683395</c:v>
                </c:pt>
                <c:pt idx="7343">
                  <c:v>3.4990509259223472</c:v>
                </c:pt>
                <c:pt idx="7344">
                  <c:v>3.4993402777763549</c:v>
                </c:pt>
                <c:pt idx="7345">
                  <c:v>3.499618055553583</c:v>
                </c:pt>
                <c:pt idx="7346">
                  <c:v>3.4998726851845277</c:v>
                </c:pt>
                <c:pt idx="7347">
                  <c:v>3.5000810185156297</c:v>
                </c:pt>
                <c:pt idx="7348">
                  <c:v>3.5002662037004484</c:v>
                </c:pt>
                <c:pt idx="7349">
                  <c:v>3.5004629629620467</c:v>
                </c:pt>
                <c:pt idx="7350">
                  <c:v>3.5006712962931488</c:v>
                </c:pt>
                <c:pt idx="7351">
                  <c:v>3.5008680555547471</c:v>
                </c:pt>
                <c:pt idx="7352">
                  <c:v>3.5010648148090695</c:v>
                </c:pt>
                <c:pt idx="7353">
                  <c:v>3.5012731481474475</c:v>
                </c:pt>
                <c:pt idx="7354">
                  <c:v>3.5014699074017699</c:v>
                </c:pt>
                <c:pt idx="7355">
                  <c:v>3.5016782407401479</c:v>
                </c:pt>
                <c:pt idx="7356">
                  <c:v>3.5018749999944703</c:v>
                </c:pt>
                <c:pt idx="7357">
                  <c:v>3.502060185179289</c:v>
                </c:pt>
                <c:pt idx="7358">
                  <c:v>3.5023148148102337</c:v>
                </c:pt>
                <c:pt idx="7359">
                  <c:v>3.502615740741021</c:v>
                </c:pt>
                <c:pt idx="7360">
                  <c:v>3.5028819444414694</c:v>
                </c:pt>
                <c:pt idx="7361">
                  <c:v>3.5030902777725714</c:v>
                </c:pt>
                <c:pt idx="7362">
                  <c:v>3.5032754629573901</c:v>
                </c:pt>
                <c:pt idx="7363">
                  <c:v>3.5034837962957681</c:v>
                </c:pt>
                <c:pt idx="7364">
                  <c:v>3.5036805555500905</c:v>
                </c:pt>
                <c:pt idx="7365">
                  <c:v>3.5038773148116888</c:v>
                </c:pt>
                <c:pt idx="7366">
                  <c:v>3.5040856481427909</c:v>
                </c:pt>
                <c:pt idx="7367">
                  <c:v>3.5042708333276096</c:v>
                </c:pt>
                <c:pt idx="7368">
                  <c:v>3.5044791666659876</c:v>
                </c:pt>
                <c:pt idx="7369">
                  <c:v>3.5046874999970896</c:v>
                </c:pt>
                <c:pt idx="7370">
                  <c:v>3.5048726851819083</c:v>
                </c:pt>
                <c:pt idx="7371">
                  <c:v>3.50509259258979</c:v>
                </c:pt>
                <c:pt idx="7372">
                  <c:v>3.5052777777746087</c:v>
                </c:pt>
                <c:pt idx="7373">
                  <c:v>3.5054861111057107</c:v>
                </c:pt>
                <c:pt idx="7374">
                  <c:v>3.5056828703673091</c:v>
                </c:pt>
                <c:pt idx="7375">
                  <c:v>3.5058912036984111</c:v>
                </c:pt>
                <c:pt idx="7376">
                  <c:v>3.5060879629600095</c:v>
                </c:pt>
                <c:pt idx="7377">
                  <c:v>3.5062847222216078</c:v>
                </c:pt>
                <c:pt idx="7378">
                  <c:v>3.5064814814759302</c:v>
                </c:pt>
                <c:pt idx="7379">
                  <c:v>3.5066898148143082</c:v>
                </c:pt>
                <c:pt idx="7380">
                  <c:v>3.5068981481454102</c:v>
                </c:pt>
                <c:pt idx="7381">
                  <c:v>3.5070833333302289</c:v>
                </c:pt>
                <c:pt idx="7382">
                  <c:v>3.507291666661331</c:v>
                </c:pt>
                <c:pt idx="7383">
                  <c:v>3.5074884259229293</c:v>
                </c:pt>
                <c:pt idx="7384">
                  <c:v>3.5076967592540313</c:v>
                </c:pt>
                <c:pt idx="7385">
                  <c:v>3.50788194443885</c:v>
                </c:pt>
                <c:pt idx="7386">
                  <c:v>3.508090277777228</c:v>
                </c:pt>
                <c:pt idx="7387">
                  <c:v>3.5086111111086211</c:v>
                </c:pt>
                <c:pt idx="7388">
                  <c:v>3.5088078703702195</c:v>
                </c:pt>
                <c:pt idx="7389">
                  <c:v>3.5090162037013215</c:v>
                </c:pt>
                <c:pt idx="7390">
                  <c:v>3.5092013888861402</c:v>
                </c:pt>
                <c:pt idx="7391">
                  <c:v>3.5094097222172422</c:v>
                </c:pt>
                <c:pt idx="7392">
                  <c:v>3.5096064814788406</c:v>
                </c:pt>
                <c:pt idx="7393">
                  <c:v>3.5098263888867223</c:v>
                </c:pt>
                <c:pt idx="7394">
                  <c:v>3.510011574071541</c:v>
                </c:pt>
                <c:pt idx="7395">
                  <c:v>3.510219907402643</c:v>
                </c:pt>
                <c:pt idx="7396">
                  <c:v>3.510428240741021</c:v>
                </c:pt>
                <c:pt idx="7397">
                  <c:v>3.5106249999953434</c:v>
                </c:pt>
                <c:pt idx="7398">
                  <c:v>3.5108217592569417</c:v>
                </c:pt>
                <c:pt idx="7399">
                  <c:v>3.5110185185185401</c:v>
                </c:pt>
                <c:pt idx="7400">
                  <c:v>3.5112268518496421</c:v>
                </c:pt>
                <c:pt idx="7401">
                  <c:v>3.5114120370344608</c:v>
                </c:pt>
                <c:pt idx="7402">
                  <c:v>3.5116203703655628</c:v>
                </c:pt>
                <c:pt idx="7403">
                  <c:v>3.5118402777734445</c:v>
                </c:pt>
                <c:pt idx="7404">
                  <c:v>3.5121990740735782</c:v>
                </c:pt>
                <c:pt idx="7405">
                  <c:v>3.5123958333279006</c:v>
                </c:pt>
                <c:pt idx="7406">
                  <c:v>3.5126041666662786</c:v>
                </c:pt>
                <c:pt idx="7407">
                  <c:v>3.512835648143664</c:v>
                </c:pt>
                <c:pt idx="7408">
                  <c:v>3.5130671296283253</c:v>
                </c:pt>
                <c:pt idx="7409">
                  <c:v>3.5132754629594274</c:v>
                </c:pt>
                <c:pt idx="7410">
                  <c:v>3.5134953703673091</c:v>
                </c:pt>
                <c:pt idx="7411">
                  <c:v>3.5140046296291985</c:v>
                </c:pt>
                <c:pt idx="7412">
                  <c:v>3.5142129629603005</c:v>
                </c:pt>
                <c:pt idx="7413">
                  <c:v>3.5144212962914025</c:v>
                </c:pt>
                <c:pt idx="7414">
                  <c:v>3.5146064814762212</c:v>
                </c:pt>
                <c:pt idx="7415">
                  <c:v>3.5148032407378196</c:v>
                </c:pt>
                <c:pt idx="7416">
                  <c:v>3.5150231481457013</c:v>
                </c:pt>
                <c:pt idx="7417">
                  <c:v>3.5152662036998663</c:v>
                </c:pt>
                <c:pt idx="7418">
                  <c:v>3.515451388884685</c:v>
                </c:pt>
                <c:pt idx="7419">
                  <c:v>3.5156481481462833</c:v>
                </c:pt>
                <c:pt idx="7420">
                  <c:v>3.515868055554165</c:v>
                </c:pt>
                <c:pt idx="7421">
                  <c:v>3.5160648148084874</c:v>
                </c:pt>
                <c:pt idx="7422">
                  <c:v>3.5162731481468654</c:v>
                </c:pt>
                <c:pt idx="7423">
                  <c:v>3.5164583333316841</c:v>
                </c:pt>
                <c:pt idx="7424">
                  <c:v>3.5166666666627862</c:v>
                </c:pt>
                <c:pt idx="7425">
                  <c:v>3.5168749999938882</c:v>
                </c:pt>
                <c:pt idx="7426">
                  <c:v>3.5170833333322662</c:v>
                </c:pt>
                <c:pt idx="7427">
                  <c:v>3.5172916666633682</c:v>
                </c:pt>
                <c:pt idx="7428">
                  <c:v>3.5174999999944703</c:v>
                </c:pt>
                <c:pt idx="7429">
                  <c:v>3.5176967592560686</c:v>
                </c:pt>
                <c:pt idx="7430">
                  <c:v>3.5212962962905294</c:v>
                </c:pt>
                <c:pt idx="7431">
                  <c:v>3.5213541666671517</c:v>
                </c:pt>
                <c:pt idx="7432">
                  <c:v>3.5217129629600095</c:v>
                </c:pt>
                <c:pt idx="7433">
                  <c:v>3.5220833333296468</c:v>
                </c:pt>
                <c:pt idx="7434">
                  <c:v>3.5224074074067175</c:v>
                </c:pt>
                <c:pt idx="7435">
                  <c:v>3.5227546296300716</c:v>
                </c:pt>
                <c:pt idx="7436">
                  <c:v>3.523090277776646</c:v>
                </c:pt>
                <c:pt idx="7437">
                  <c:v>3.5265162037030677</c:v>
                </c:pt>
                <c:pt idx="7438">
                  <c:v>3.5268518518496421</c:v>
                </c:pt>
                <c:pt idx="7439">
                  <c:v>3.5271874999962165</c:v>
                </c:pt>
                <c:pt idx="7440">
                  <c:v>3.5275231481427909</c:v>
                </c:pt>
                <c:pt idx="7441">
                  <c:v>3.5278703703661449</c:v>
                </c:pt>
                <c:pt idx="7442">
                  <c:v>3.5342939814800047</c:v>
                </c:pt>
                <c:pt idx="7443">
                  <c:v>3.5354398148119799</c:v>
                </c:pt>
                <c:pt idx="7444">
                  <c:v>3.5364004629591363</c:v>
                </c:pt>
                <c:pt idx="7445">
                  <c:v>3.5373032407369465</c:v>
                </c:pt>
                <c:pt idx="7446">
                  <c:v>3.5382291666610399</c:v>
                </c:pt>
                <c:pt idx="7447">
                  <c:v>3.5391550925924093</c:v>
                </c:pt>
                <c:pt idx="7448">
                  <c:v>3.5400925925860065</c:v>
                </c:pt>
                <c:pt idx="7449">
                  <c:v>3.5410995370330056</c:v>
                </c:pt>
                <c:pt idx="7450">
                  <c:v>3.5421643518493511</c:v>
                </c:pt>
                <c:pt idx="7451">
                  <c:v>3.5431018518502242</c:v>
                </c:pt>
                <c:pt idx="7452">
                  <c:v>3.544189814812853</c:v>
                </c:pt>
                <c:pt idx="7453">
                  <c:v>3.5451388888832298</c:v>
                </c:pt>
                <c:pt idx="7454">
                  <c:v>3.5460532407378196</c:v>
                </c:pt>
                <c:pt idx="7455">
                  <c:v>3.5469675925924093</c:v>
                </c:pt>
                <c:pt idx="7456">
                  <c:v>3.5478935185165028</c:v>
                </c:pt>
                <c:pt idx="7457">
                  <c:v>3.5488078703638166</c:v>
                </c:pt>
                <c:pt idx="7458">
                  <c:v>3.549733796295186</c:v>
                </c:pt>
                <c:pt idx="7459">
                  <c:v>3.5506597222192795</c:v>
                </c:pt>
                <c:pt idx="7460">
                  <c:v>3.551585648143373</c:v>
                </c:pt>
                <c:pt idx="7461">
                  <c:v>3.5525347222210257</c:v>
                </c:pt>
                <c:pt idx="7462">
                  <c:v>3.5536458333299379</c:v>
                </c:pt>
                <c:pt idx="7463">
                  <c:v>3.5546875</c:v>
                </c:pt>
                <c:pt idx="7464">
                  <c:v>3.5556018518473138</c:v>
                </c:pt>
                <c:pt idx="7465">
                  <c:v>3.5565393518481869</c:v>
                </c:pt>
                <c:pt idx="7466">
                  <c:v>3.5574537037027767</c:v>
                </c:pt>
                <c:pt idx="7467">
                  <c:v>3.5583680555500905</c:v>
                </c:pt>
                <c:pt idx="7468">
                  <c:v>3.5595254629588453</c:v>
                </c:pt>
                <c:pt idx="7469">
                  <c:v>3.5604976851827814</c:v>
                </c:pt>
                <c:pt idx="7470">
                  <c:v>3.5624537037001573</c:v>
                </c:pt>
                <c:pt idx="7471">
                  <c:v>3.5633796296242508</c:v>
                </c:pt>
                <c:pt idx="7472">
                  <c:v>3.5643055555556202</c:v>
                </c:pt>
                <c:pt idx="7473">
                  <c:v>3.5652314814797137</c:v>
                </c:pt>
                <c:pt idx="7474">
                  <c:v>3.5661458333270275</c:v>
                </c:pt>
                <c:pt idx="7475">
                  <c:v>3.5670601851816173</c:v>
                </c:pt>
                <c:pt idx="7476">
                  <c:v>3.5679976851824904</c:v>
                </c:pt>
                <c:pt idx="7477">
                  <c:v>3.5689120370370802</c:v>
                </c:pt>
                <c:pt idx="7478">
                  <c:v>3.5698379629611736</c:v>
                </c:pt>
                <c:pt idx="7479">
                  <c:v>3.5707638888852671</c:v>
                </c:pt>
                <c:pt idx="7480">
                  <c:v>3.5716898148093605</c:v>
                </c:pt>
                <c:pt idx="7481">
                  <c:v>3.5742476851810352</c:v>
                </c:pt>
                <c:pt idx="7482">
                  <c:v>3.5745138888887595</c:v>
                </c:pt>
                <c:pt idx="7483">
                  <c:v>3.5747453703661449</c:v>
                </c:pt>
                <c:pt idx="7484">
                  <c:v>3.5749421296277433</c:v>
                </c:pt>
                <c:pt idx="7485">
                  <c:v>3.5751388888893416</c:v>
                </c:pt>
                <c:pt idx="7486">
                  <c:v>3.5753472222204437</c:v>
                </c:pt>
                <c:pt idx="7487">
                  <c:v>3.575543981474766</c:v>
                </c:pt>
                <c:pt idx="7488">
                  <c:v>3.5757407407363644</c:v>
                </c:pt>
                <c:pt idx="7489">
                  <c:v>3.5759490740674664</c:v>
                </c:pt>
                <c:pt idx="7490">
                  <c:v>3.5761458333290648</c:v>
                </c:pt>
                <c:pt idx="7491">
                  <c:v>3.5763425925906631</c:v>
                </c:pt>
                <c:pt idx="7492">
                  <c:v>3.5765393518522615</c:v>
                </c:pt>
                <c:pt idx="7493">
                  <c:v>3.5767476851833635</c:v>
                </c:pt>
                <c:pt idx="7494">
                  <c:v>3.5769328703681822</c:v>
                </c:pt>
                <c:pt idx="7495">
                  <c:v>3.5771412036992842</c:v>
                </c:pt>
                <c:pt idx="7496">
                  <c:v>3.5773379629608826</c:v>
                </c:pt>
                <c:pt idx="7497">
                  <c:v>3.5775347222224809</c:v>
                </c:pt>
                <c:pt idx="7498">
                  <c:v>3.577743055553583</c:v>
                </c:pt>
                <c:pt idx="7499">
                  <c:v>3.5779282407384017</c:v>
                </c:pt>
                <c:pt idx="7500">
                  <c:v>3.5781365740695037</c:v>
                </c:pt>
                <c:pt idx="7501">
                  <c:v>3.578333333331102</c:v>
                </c:pt>
                <c:pt idx="7502">
                  <c:v>3.5785185185159207</c:v>
                </c:pt>
                <c:pt idx="7503">
                  <c:v>3.5787268518470228</c:v>
                </c:pt>
                <c:pt idx="7504">
                  <c:v>3.5789236111086211</c:v>
                </c:pt>
                <c:pt idx="7505">
                  <c:v>3.5790740740703768</c:v>
                </c:pt>
                <c:pt idx="7506">
                  <c:v>3.5792592592551955</c:v>
                </c:pt>
                <c:pt idx="7507">
                  <c:v>3.5794097222169512</c:v>
                </c:pt>
                <c:pt idx="7508">
                  <c:v>3.5795833333322662</c:v>
                </c:pt>
                <c:pt idx="7509">
                  <c:v>3.5797453703708015</c:v>
                </c:pt>
                <c:pt idx="7510">
                  <c:v>3.5799189814788406</c:v>
                </c:pt>
                <c:pt idx="7511">
                  <c:v>3.5800925925868796</c:v>
                </c:pt>
                <c:pt idx="7512">
                  <c:v>3.580254629625415</c:v>
                </c:pt>
                <c:pt idx="7513">
                  <c:v>3.5804166666639503</c:v>
                </c:pt>
                <c:pt idx="7514">
                  <c:v>3.5805902777719893</c:v>
                </c:pt>
                <c:pt idx="7515">
                  <c:v>3.5807638888873043</c:v>
                </c:pt>
                <c:pt idx="7516">
                  <c:v>3.5809259259258397</c:v>
                </c:pt>
                <c:pt idx="7517">
                  <c:v>3.5810995370338787</c:v>
                </c:pt>
                <c:pt idx="7518">
                  <c:v>3.5812499999956344</c:v>
                </c:pt>
                <c:pt idx="7519">
                  <c:v>3.5814236111109494</c:v>
                </c:pt>
                <c:pt idx="7520">
                  <c:v>3.5815972222189885</c:v>
                </c:pt>
                <c:pt idx="7521">
                  <c:v>3.5817708333270275</c:v>
                </c:pt>
                <c:pt idx="7522">
                  <c:v>3.5819212962960592</c:v>
                </c:pt>
                <c:pt idx="7523">
                  <c:v>3.5820949074040982</c:v>
                </c:pt>
                <c:pt idx="7524">
                  <c:v>3.5923379629603005</c:v>
                </c:pt>
                <c:pt idx="7525">
                  <c:v>3.5925925925912452</c:v>
                </c:pt>
                <c:pt idx="7526">
                  <c:v>3.5928587962916936</c:v>
                </c:pt>
                <c:pt idx="7527">
                  <c:v>3.5931249999994179</c:v>
                </c:pt>
                <c:pt idx="7528">
                  <c:v>3.5933912036998663</c:v>
                </c:pt>
                <c:pt idx="7529">
                  <c:v>3.593645833330811</c:v>
                </c:pt>
                <c:pt idx="7530">
                  <c:v>3.5939120370312594</c:v>
                </c:pt>
                <c:pt idx="7531">
                  <c:v>3.5941666666622041</c:v>
                </c:pt>
                <c:pt idx="7532">
                  <c:v>3.5944328703699284</c:v>
                </c:pt>
                <c:pt idx="7533">
                  <c:v>3.6019560185159207</c:v>
                </c:pt>
                <c:pt idx="7534">
                  <c:v>3.6022222222163691</c:v>
                </c:pt>
                <c:pt idx="7535">
                  <c:v>3.6024884259240935</c:v>
                </c:pt>
                <c:pt idx="7536">
                  <c:v>3.6027430555550382</c:v>
                </c:pt>
                <c:pt idx="7537">
                  <c:v>3.6029976851787069</c:v>
                </c:pt>
                <c:pt idx="7538">
                  <c:v>3.6031944444403052</c:v>
                </c:pt>
                <c:pt idx="7539">
                  <c:v>3.6033796296251239</c:v>
                </c:pt>
                <c:pt idx="7540">
                  <c:v>3.6035648148099426</c:v>
                </c:pt>
                <c:pt idx="7541">
                  <c:v>3.6037499999947613</c:v>
                </c:pt>
                <c:pt idx="7542">
                  <c:v>3.6039467592563597</c:v>
                </c:pt>
                <c:pt idx="7543">
                  <c:v>3.6041319444411783</c:v>
                </c:pt>
                <c:pt idx="7544">
                  <c:v>3.6043402777722804</c:v>
                </c:pt>
                <c:pt idx="7545">
                  <c:v>3.6045254629570991</c:v>
                </c:pt>
                <c:pt idx="7546">
                  <c:v>3.6047106481419178</c:v>
                </c:pt>
                <c:pt idx="7547">
                  <c:v>3.6049074074035161</c:v>
                </c:pt>
                <c:pt idx="7548">
                  <c:v>3.6051041666651145</c:v>
                </c:pt>
                <c:pt idx="7549">
                  <c:v>3.6052777777731535</c:v>
                </c:pt>
                <c:pt idx="7550">
                  <c:v>3.6054745370347518</c:v>
                </c:pt>
                <c:pt idx="7551">
                  <c:v>3.6056597222195705</c:v>
                </c:pt>
                <c:pt idx="7552">
                  <c:v>3.6058564814811689</c:v>
                </c:pt>
                <c:pt idx="7553">
                  <c:v>3.6060416666659876</c:v>
                </c:pt>
                <c:pt idx="7554">
                  <c:v>3.6062499999970896</c:v>
                </c:pt>
                <c:pt idx="7555">
                  <c:v>3.6064351851819083</c:v>
                </c:pt>
                <c:pt idx="7556">
                  <c:v>3.6066087962899473</c:v>
                </c:pt>
                <c:pt idx="7557">
                  <c:v>3.6068055555515457</c:v>
                </c:pt>
                <c:pt idx="7558">
                  <c:v>3.6069907407363644</c:v>
                </c:pt>
                <c:pt idx="7559">
                  <c:v>3.6071874999979627</c:v>
                </c:pt>
                <c:pt idx="7560">
                  <c:v>3.6073726851827814</c:v>
                </c:pt>
                <c:pt idx="7561">
                  <c:v>3.6075810185138835</c:v>
                </c:pt>
                <c:pt idx="7562">
                  <c:v>3.6077662036987022</c:v>
                </c:pt>
                <c:pt idx="7563">
                  <c:v>3.6079513888835208</c:v>
                </c:pt>
                <c:pt idx="7564">
                  <c:v>3.6081481481451192</c:v>
                </c:pt>
                <c:pt idx="7565">
                  <c:v>3.6083333333299379</c:v>
                </c:pt>
                <c:pt idx="7566">
                  <c:v>3.6085300925915362</c:v>
                </c:pt>
                <c:pt idx="7567">
                  <c:v>3.6087152777763549</c:v>
                </c:pt>
                <c:pt idx="7568">
                  <c:v>3.608923611107457</c:v>
                </c:pt>
                <c:pt idx="7569">
                  <c:v>3.609097222215496</c:v>
                </c:pt>
                <c:pt idx="7570">
                  <c:v>3.6092939814770943</c:v>
                </c:pt>
                <c:pt idx="7571">
                  <c:v>3.6555208333302289</c:v>
                </c:pt>
                <c:pt idx="7572">
                  <c:v>3.6562615740695037</c:v>
                </c:pt>
                <c:pt idx="7573">
                  <c:v>3.6570138888855581</c:v>
                </c:pt>
                <c:pt idx="7574">
                  <c:v>3.6577546296248329</c:v>
                </c:pt>
                <c:pt idx="7575">
                  <c:v>3.6584606481483206</c:v>
                </c:pt>
                <c:pt idx="7576">
                  <c:v>3.6592824074032251</c:v>
                </c:pt>
                <c:pt idx="7577">
                  <c:v>3.6604166666656965</c:v>
                </c:pt>
                <c:pt idx="7578">
                  <c:v>3.6613541666665697</c:v>
                </c:pt>
                <c:pt idx="7579">
                  <c:v>3.6623842592525762</c:v>
                </c:pt>
                <c:pt idx="7580">
                  <c:v>3.6633796296300716</c:v>
                </c:pt>
                <c:pt idx="7581">
                  <c:v>3.6644560185159207</c:v>
                </c:pt>
                <c:pt idx="7582">
                  <c:v>3.6652199074014788</c:v>
                </c:pt>
                <c:pt idx="7583">
                  <c:v>3.6659490740712499</c:v>
                </c:pt>
                <c:pt idx="7584">
                  <c:v>3.6665972222181153</c:v>
                </c:pt>
                <c:pt idx="7585">
                  <c:v>3.6672222222186974</c:v>
                </c:pt>
                <c:pt idx="7586">
                  <c:v>3.6678703703655628</c:v>
                </c:pt>
                <c:pt idx="7587">
                  <c:v>3.6685069444429246</c:v>
                </c:pt>
                <c:pt idx="7588">
                  <c:v>3.6691435185130103</c:v>
                </c:pt>
                <c:pt idx="7589">
                  <c:v>3.6697800925903721</c:v>
                </c:pt>
                <c:pt idx="7590">
                  <c:v>3.6704166666604578</c:v>
                </c:pt>
                <c:pt idx="7591">
                  <c:v>3.6710532407378196</c:v>
                </c:pt>
                <c:pt idx="7592">
                  <c:v>3.6716782407384017</c:v>
                </c:pt>
                <c:pt idx="7593">
                  <c:v>3.6723263888852671</c:v>
                </c:pt>
                <c:pt idx="7594">
                  <c:v>3.6729513888858492</c:v>
                </c:pt>
                <c:pt idx="7595">
                  <c:v>3.6740277777716983</c:v>
                </c:pt>
                <c:pt idx="7596">
                  <c:v>3.6751851851804531</c:v>
                </c:pt>
                <c:pt idx="7597">
                  <c:v>3.6759374999965075</c:v>
                </c:pt>
                <c:pt idx="7598">
                  <c:v>3.676620370366436</c:v>
                </c:pt>
                <c:pt idx="7599">
                  <c:v>3.6772569444437977</c:v>
                </c:pt>
                <c:pt idx="7600">
                  <c:v>3.6779050925906631</c:v>
                </c:pt>
                <c:pt idx="7601">
                  <c:v>3.6785648148143082</c:v>
                </c:pt>
                <c:pt idx="7602">
                  <c:v>3.6791550925918273</c:v>
                </c:pt>
                <c:pt idx="7603">
                  <c:v>3.6797106481462833</c:v>
                </c:pt>
                <c:pt idx="7604">
                  <c:v>3.6808217592551955</c:v>
                </c:pt>
                <c:pt idx="7605">
                  <c:v>3.6813657407401479</c:v>
                </c:pt>
                <c:pt idx="7606">
                  <c:v>3.6819097222178243</c:v>
                </c:pt>
                <c:pt idx="7607">
                  <c:v>3.6825231481416267</c:v>
                </c:pt>
                <c:pt idx="7608">
                  <c:v>3.6833333333270275</c:v>
                </c:pt>
                <c:pt idx="7609">
                  <c:v>3.6839004629582632</c:v>
                </c:pt>
                <c:pt idx="7610">
                  <c:v>3.6847685185130103</c:v>
                </c:pt>
                <c:pt idx="7611">
                  <c:v>3.687187499999709</c:v>
                </c:pt>
                <c:pt idx="7612">
                  <c:v>3.6873842592540313</c:v>
                </c:pt>
                <c:pt idx="7613">
                  <c:v>3.6875578703693463</c:v>
                </c:pt>
                <c:pt idx="7614">
                  <c:v>3.6877546296236687</c:v>
                </c:pt>
                <c:pt idx="7615">
                  <c:v>3.6879282407389837</c:v>
                </c:pt>
                <c:pt idx="7616">
                  <c:v>3.6881249999933061</c:v>
                </c:pt>
                <c:pt idx="7617">
                  <c:v>3.6882986111086211</c:v>
                </c:pt>
                <c:pt idx="7618">
                  <c:v>3.6912268518499332</c:v>
                </c:pt>
                <c:pt idx="7619">
                  <c:v>3.6914814814808778</c:v>
                </c:pt>
                <c:pt idx="7620">
                  <c:v>3.6917129629582632</c:v>
                </c:pt>
                <c:pt idx="7621">
                  <c:v>3.6919560185124283</c:v>
                </c:pt>
                <c:pt idx="7622">
                  <c:v>3.6921874999970896</c:v>
                </c:pt>
                <c:pt idx="7623">
                  <c:v>3.692418981481751</c:v>
                </c:pt>
                <c:pt idx="7624">
                  <c:v>3.6926736111054197</c:v>
                </c:pt>
                <c:pt idx="7625">
                  <c:v>3.6928935185133014</c:v>
                </c:pt>
                <c:pt idx="7626">
                  <c:v>3.6931365740674664</c:v>
                </c:pt>
                <c:pt idx="7627">
                  <c:v>3.6933333333290648</c:v>
                </c:pt>
                <c:pt idx="7628">
                  <c:v>3.6935416666601668</c:v>
                </c:pt>
                <c:pt idx="7629">
                  <c:v>3.6937384259217652</c:v>
                </c:pt>
                <c:pt idx="7630">
                  <c:v>3.6939583333296468</c:v>
                </c:pt>
                <c:pt idx="7631">
                  <c:v>3.6941435185144655</c:v>
                </c:pt>
                <c:pt idx="7632">
                  <c:v>3.6943518518455676</c:v>
                </c:pt>
                <c:pt idx="7633">
                  <c:v>3.6945254629608826</c:v>
                </c:pt>
                <c:pt idx="7634">
                  <c:v>3.6946990740689216</c:v>
                </c:pt>
                <c:pt idx="7635">
                  <c:v>3.6948726851842366</c:v>
                </c:pt>
                <c:pt idx="7636">
                  <c:v>3.6950462962922757</c:v>
                </c:pt>
                <c:pt idx="7637">
                  <c:v>3.695208333330811</c:v>
                </c:pt>
                <c:pt idx="7638">
                  <c:v>3.69538194443885</c:v>
                </c:pt>
                <c:pt idx="7639">
                  <c:v>3.695555555554165</c:v>
                </c:pt>
                <c:pt idx="7640">
                  <c:v>3.6957060185159207</c:v>
                </c:pt>
                <c:pt idx="7641">
                  <c:v>3.6958680555544561</c:v>
                </c:pt>
                <c:pt idx="7642">
                  <c:v>3.6960416666624951</c:v>
                </c:pt>
                <c:pt idx="7643">
                  <c:v>3.6962037037010305</c:v>
                </c:pt>
                <c:pt idx="7644">
                  <c:v>3.6963425925860065</c:v>
                </c:pt>
                <c:pt idx="7645">
                  <c:v>3.6965046296245418</c:v>
                </c:pt>
                <c:pt idx="7646">
                  <c:v>3.6966435185167938</c:v>
                </c:pt>
                <c:pt idx="7647">
                  <c:v>3.6967824074017699</c:v>
                </c:pt>
                <c:pt idx="7648">
                  <c:v>3.6969097222172422</c:v>
                </c:pt>
                <c:pt idx="7649">
                  <c:v>3.6970949074020609</c:v>
                </c:pt>
                <c:pt idx="7650">
                  <c:v>3.6972685185173759</c:v>
                </c:pt>
                <c:pt idx="7651">
                  <c:v>3.6974305555559113</c:v>
                </c:pt>
                <c:pt idx="7652">
                  <c:v>3.6975694444408873</c:v>
                </c:pt>
                <c:pt idx="7653">
                  <c:v>3.697719907402643</c:v>
                </c:pt>
                <c:pt idx="7654">
                  <c:v>3.6978472222181153</c:v>
                </c:pt>
                <c:pt idx="7655">
                  <c:v>3.6979861111103673</c:v>
                </c:pt>
                <c:pt idx="7656">
                  <c:v>3.698206018518249</c:v>
                </c:pt>
                <c:pt idx="7657">
                  <c:v>3.6985069444417604</c:v>
                </c:pt>
                <c:pt idx="7658">
                  <c:v>3.6986458333267365</c:v>
                </c:pt>
                <c:pt idx="7659">
                  <c:v>3.6987847222189885</c:v>
                </c:pt>
                <c:pt idx="7660">
                  <c:v>3.6989351851807442</c:v>
                </c:pt>
                <c:pt idx="7661">
                  <c:v>3.6990509259194368</c:v>
                </c:pt>
                <c:pt idx="7662">
                  <c:v>3.6992013888884685</c:v>
                </c:pt>
                <c:pt idx="7663">
                  <c:v>3.6993287037039408</c:v>
                </c:pt>
                <c:pt idx="7664">
                  <c:v>3.6994791666656965</c:v>
                </c:pt>
                <c:pt idx="7665">
                  <c:v>3.6996643518505152</c:v>
                </c:pt>
                <c:pt idx="7666">
                  <c:v>3.7001504629588453</c:v>
                </c:pt>
                <c:pt idx="7667">
                  <c:v>3.7003124999973807</c:v>
                </c:pt>
                <c:pt idx="7668">
                  <c:v>3.7004861111054197</c:v>
                </c:pt>
                <c:pt idx="7669">
                  <c:v>3.700648148143955</c:v>
                </c:pt>
                <c:pt idx="7670">
                  <c:v>3.70082175925927</c:v>
                </c:pt>
                <c:pt idx="7671">
                  <c:v>3.7009953703673091</c:v>
                </c:pt>
                <c:pt idx="7672">
                  <c:v>3.7011689814753481</c:v>
                </c:pt>
                <c:pt idx="7673">
                  <c:v>3.7013425925906631</c:v>
                </c:pt>
                <c:pt idx="7674">
                  <c:v>3.7015046296291985</c:v>
                </c:pt>
                <c:pt idx="7675">
                  <c:v>3.7016666666604578</c:v>
                </c:pt>
                <c:pt idx="7676">
                  <c:v>3.7018402777757728</c:v>
                </c:pt>
                <c:pt idx="7677">
                  <c:v>3.7020138888838119</c:v>
                </c:pt>
                <c:pt idx="7678">
                  <c:v>3.7021990740686306</c:v>
                </c:pt>
                <c:pt idx="7679">
                  <c:v>3.7023611111071659</c:v>
                </c:pt>
                <c:pt idx="7680">
                  <c:v>3.7025231481457013</c:v>
                </c:pt>
                <c:pt idx="7681">
                  <c:v>3.7026967592537403</c:v>
                </c:pt>
                <c:pt idx="7682">
                  <c:v>3.7081597222204437</c:v>
                </c:pt>
                <c:pt idx="7683">
                  <c:v>3.7083333333284827</c:v>
                </c:pt>
                <c:pt idx="7684">
                  <c:v>3.708495370367018</c:v>
                </c:pt>
                <c:pt idx="7685">
                  <c:v>3.7086689814750571</c:v>
                </c:pt>
                <c:pt idx="7686">
                  <c:v>3.7088425925903721</c:v>
                </c:pt>
                <c:pt idx="7687">
                  <c:v>3.7090162036984111</c:v>
                </c:pt>
                <c:pt idx="7688">
                  <c:v>3.7092013888832298</c:v>
                </c:pt>
                <c:pt idx="7689">
                  <c:v>3.7093749999985448</c:v>
                </c:pt>
                <c:pt idx="7690">
                  <c:v>3.7095486111065838</c:v>
                </c:pt>
                <c:pt idx="7691">
                  <c:v>3.7097222222218988</c:v>
                </c:pt>
                <c:pt idx="7692">
                  <c:v>3.7098958333299379</c:v>
                </c:pt>
                <c:pt idx="7693">
                  <c:v>3.7100694444379769</c:v>
                </c:pt>
                <c:pt idx="7694">
                  <c:v>3.7102430555532919</c:v>
                </c:pt>
                <c:pt idx="7695">
                  <c:v>3.7103935185150476</c:v>
                </c:pt>
                <c:pt idx="7696">
                  <c:v>3.7105671296230867</c:v>
                </c:pt>
                <c:pt idx="7697">
                  <c:v>3.7107407407384017</c:v>
                </c:pt>
                <c:pt idx="7698">
                  <c:v>3.7109143518464407</c:v>
                </c:pt>
                <c:pt idx="7699">
                  <c:v>3.7110879629617557</c:v>
                </c:pt>
                <c:pt idx="7700">
                  <c:v>3.7112384259235114</c:v>
                </c:pt>
                <c:pt idx="7701">
                  <c:v>3.7114236111083301</c:v>
                </c:pt>
                <c:pt idx="7702">
                  <c:v>3.7115972222163691</c:v>
                </c:pt>
                <c:pt idx="7703">
                  <c:v>3.7117476851854008</c:v>
                </c:pt>
                <c:pt idx="7704">
                  <c:v>3.7119328703702195</c:v>
                </c:pt>
                <c:pt idx="7705">
                  <c:v>3.7120949074014788</c:v>
                </c:pt>
                <c:pt idx="7706">
                  <c:v>3.7123148148093605</c:v>
                </c:pt>
                <c:pt idx="7707">
                  <c:v>3.7124768518478959</c:v>
                </c:pt>
                <c:pt idx="7708">
                  <c:v>3.7126504629632109</c:v>
                </c:pt>
                <c:pt idx="7709">
                  <c:v>3.7128009259249666</c:v>
                </c:pt>
                <c:pt idx="7710">
                  <c:v>3.712962962956226</c:v>
                </c:pt>
                <c:pt idx="7711">
                  <c:v>3.7131249999947613</c:v>
                </c:pt>
                <c:pt idx="7712">
                  <c:v>3.715821759258688</c:v>
                </c:pt>
                <c:pt idx="7713">
                  <c:v>3.7160763888823567</c:v>
                </c:pt>
                <c:pt idx="7714">
                  <c:v>3.716307870367018</c:v>
                </c:pt>
                <c:pt idx="7715">
                  <c:v>3.7165509259211831</c:v>
                </c:pt>
                <c:pt idx="7716">
                  <c:v>3.7167824074058444</c:v>
                </c:pt>
                <c:pt idx="7717">
                  <c:v>3.7170254629600095</c:v>
                </c:pt>
                <c:pt idx="7718">
                  <c:v>3.7173379629603005</c:v>
                </c:pt>
                <c:pt idx="7719">
                  <c:v>3.7176736111068749</c:v>
                </c:pt>
                <c:pt idx="7720">
                  <c:v>3.7178819444379769</c:v>
                </c:pt>
                <c:pt idx="7721">
                  <c:v>3.7180902777763549</c:v>
                </c:pt>
                <c:pt idx="7722">
                  <c:v>3.7182870370306773</c:v>
                </c:pt>
                <c:pt idx="7723">
                  <c:v>3.7184953703690553</c:v>
                </c:pt>
                <c:pt idx="7724">
                  <c:v>3.7186921296233777</c:v>
                </c:pt>
                <c:pt idx="7725">
                  <c:v>3.7188773148081964</c:v>
                </c:pt>
                <c:pt idx="7726">
                  <c:v>3.7190509259235114</c:v>
                </c:pt>
                <c:pt idx="7727">
                  <c:v>3.7192245370315504</c:v>
                </c:pt>
                <c:pt idx="7728">
                  <c:v>3.7193981481468654</c:v>
                </c:pt>
                <c:pt idx="7729">
                  <c:v>3.7195601851854008</c:v>
                </c:pt>
                <c:pt idx="7730">
                  <c:v>3.7197453703702195</c:v>
                </c:pt>
                <c:pt idx="7731">
                  <c:v>3.7199074074014788</c:v>
                </c:pt>
                <c:pt idx="7732">
                  <c:v>3.7200925925862975</c:v>
                </c:pt>
                <c:pt idx="7733">
                  <c:v>3.7202546296248329</c:v>
                </c:pt>
                <c:pt idx="7734">
                  <c:v>3.7204166666633682</c:v>
                </c:pt>
                <c:pt idx="7735">
                  <c:v>3.7205902777714073</c:v>
                </c:pt>
                <c:pt idx="7736">
                  <c:v>3.720775462956226</c:v>
                </c:pt>
                <c:pt idx="7737">
                  <c:v>3.720949074071541</c:v>
                </c:pt>
                <c:pt idx="7738">
                  <c:v>3.7211458333331393</c:v>
                </c:pt>
                <c:pt idx="7739">
                  <c:v>3.7213078703643987</c:v>
                </c:pt>
                <c:pt idx="7740">
                  <c:v>3.7214930555492174</c:v>
                </c:pt>
                <c:pt idx="7741">
                  <c:v>3.7217476851801621</c:v>
                </c:pt>
                <c:pt idx="7742">
                  <c:v>3.7220370370341698</c:v>
                </c:pt>
                <c:pt idx="7743">
                  <c:v>3.7221990740727051</c:v>
                </c:pt>
                <c:pt idx="7744">
                  <c:v>3.7223726851807442</c:v>
                </c:pt>
                <c:pt idx="7745">
                  <c:v>3.7225462962960592</c:v>
                </c:pt>
                <c:pt idx="7746">
                  <c:v>3.7227199074040982</c:v>
                </c:pt>
                <c:pt idx="7747">
                  <c:v>3.7229398148119799</c:v>
                </c:pt>
                <c:pt idx="7748">
                  <c:v>3.7232870370353339</c:v>
                </c:pt>
                <c:pt idx="7749">
                  <c:v>3.7234837962896563</c:v>
                </c:pt>
                <c:pt idx="7750">
                  <c:v>3.723668981481751</c:v>
                </c:pt>
                <c:pt idx="7751">
                  <c:v>3.723877314812853</c:v>
                </c:pt>
                <c:pt idx="7752">
                  <c:v>3.724050925920892</c:v>
                </c:pt>
                <c:pt idx="7753">
                  <c:v>3.7242476851824904</c:v>
                </c:pt>
                <c:pt idx="7754">
                  <c:v>3.7244212962905294</c:v>
                </c:pt>
                <c:pt idx="7755">
                  <c:v>3.7245949074058444</c:v>
                </c:pt>
                <c:pt idx="7756">
                  <c:v>3.7247569444443798</c:v>
                </c:pt>
                <c:pt idx="7757">
                  <c:v>3.7249305555524188</c:v>
                </c:pt>
                <c:pt idx="7758">
                  <c:v>3.7252314814759302</c:v>
                </c:pt>
                <c:pt idx="7759">
                  <c:v>3.7254050925912452</c:v>
                </c:pt>
                <c:pt idx="7760">
                  <c:v>3.7255902777760639</c:v>
                </c:pt>
                <c:pt idx="7761">
                  <c:v>3.7257638888841029</c:v>
                </c:pt>
                <c:pt idx="7762">
                  <c:v>3.7259143518458586</c:v>
                </c:pt>
                <c:pt idx="7763">
                  <c:v>3.7260995370306773</c:v>
                </c:pt>
                <c:pt idx="7764">
                  <c:v>3.7262731481459923</c:v>
                </c:pt>
                <c:pt idx="7765">
                  <c:v>3.726458333330811</c:v>
                </c:pt>
                <c:pt idx="7766">
                  <c:v>3.72663194443885</c:v>
                </c:pt>
                <c:pt idx="7767">
                  <c:v>3.726805555554165</c:v>
                </c:pt>
                <c:pt idx="7768">
                  <c:v>3.7269907407389837</c:v>
                </c:pt>
                <c:pt idx="7769">
                  <c:v>3.7273263888855581</c:v>
                </c:pt>
                <c:pt idx="7770">
                  <c:v>3.7274999999935972</c:v>
                </c:pt>
                <c:pt idx="7771">
                  <c:v>3.7276851851856918</c:v>
                </c:pt>
                <c:pt idx="7772">
                  <c:v>3.7278703703705105</c:v>
                </c:pt>
                <c:pt idx="7773">
                  <c:v>3.7280555555553292</c:v>
                </c:pt>
                <c:pt idx="7774">
                  <c:v>3.7282523148096516</c:v>
                </c:pt>
                <c:pt idx="7775">
                  <c:v>3.7284259259249666</c:v>
                </c:pt>
                <c:pt idx="7776">
                  <c:v>3.7286111111097853</c:v>
                </c:pt>
                <c:pt idx="7777">
                  <c:v>3.728796296294604</c:v>
                </c:pt>
                <c:pt idx="7778">
                  <c:v>3.7289814814794227</c:v>
                </c:pt>
                <c:pt idx="7779">
                  <c:v>3.729178240741021</c:v>
                </c:pt>
                <c:pt idx="7780">
                  <c:v>3.7293634259258397</c:v>
                </c:pt>
                <c:pt idx="7781">
                  <c:v>3.7295601851801621</c:v>
                </c:pt>
                <c:pt idx="7782">
                  <c:v>3.7297800925880438</c:v>
                </c:pt>
                <c:pt idx="7783">
                  <c:v>3.7299768518496421</c:v>
                </c:pt>
                <c:pt idx="7784">
                  <c:v>3.7301851851807442</c:v>
                </c:pt>
                <c:pt idx="7785">
                  <c:v>3.7303587962960592</c:v>
                </c:pt>
                <c:pt idx="7786">
                  <c:v>3.7305439814808778</c:v>
                </c:pt>
                <c:pt idx="7787">
                  <c:v>3.7307291666656965</c:v>
                </c:pt>
                <c:pt idx="7788">
                  <c:v>3.7309143518505152</c:v>
                </c:pt>
                <c:pt idx="7789">
                  <c:v>3.7311111111048376</c:v>
                </c:pt>
                <c:pt idx="7790">
                  <c:v>3.7312962962896563</c:v>
                </c:pt>
                <c:pt idx="7791">
                  <c:v>3.731481481481751</c:v>
                </c:pt>
                <c:pt idx="7792">
                  <c:v>3.7316782407360733</c:v>
                </c:pt>
                <c:pt idx="7793">
                  <c:v>3.731863425920892</c:v>
                </c:pt>
                <c:pt idx="7794">
                  <c:v>3.7320486111057107</c:v>
                </c:pt>
                <c:pt idx="7795">
                  <c:v>3.7322337962905294</c:v>
                </c:pt>
                <c:pt idx="7796">
                  <c:v>3.7324189814753481</c:v>
                </c:pt>
                <c:pt idx="7797">
                  <c:v>3.7326041666601668</c:v>
                </c:pt>
                <c:pt idx="7798">
                  <c:v>3.7327893518522615</c:v>
                </c:pt>
                <c:pt idx="7799">
                  <c:v>3.7329861111065838</c:v>
                </c:pt>
                <c:pt idx="7800">
                  <c:v>3.7331944444376859</c:v>
                </c:pt>
                <c:pt idx="7801">
                  <c:v>3.7333796296297805</c:v>
                </c:pt>
                <c:pt idx="7802">
                  <c:v>3.7335648148145992</c:v>
                </c:pt>
                <c:pt idx="7803">
                  <c:v>3.7337384259226383</c:v>
                </c:pt>
                <c:pt idx="7804">
                  <c:v>3.7339467592537403</c:v>
                </c:pt>
                <c:pt idx="7805">
                  <c:v>3.7341550925921183</c:v>
                </c:pt>
                <c:pt idx="7806">
                  <c:v>3.736886574071832</c:v>
                </c:pt>
                <c:pt idx="7807">
                  <c:v>3.737129629625997</c:v>
                </c:pt>
                <c:pt idx="7808">
                  <c:v>3.7373726851801621</c:v>
                </c:pt>
                <c:pt idx="7809">
                  <c:v>3.7376388888878864</c:v>
                </c:pt>
                <c:pt idx="7810">
                  <c:v>3.7379513888881775</c:v>
                </c:pt>
                <c:pt idx="7811">
                  <c:v>3.7382291666654055</c:v>
                </c:pt>
                <c:pt idx="7812">
                  <c:v>3.7385763888887595</c:v>
                </c:pt>
                <c:pt idx="7813">
                  <c:v>3.7389699074046803</c:v>
                </c:pt>
                <c:pt idx="7814">
                  <c:v>3.7392361111051287</c:v>
                </c:pt>
                <c:pt idx="7815">
                  <c:v>3.7394907407360733</c:v>
                </c:pt>
                <c:pt idx="7816">
                  <c:v>3.7397685185133014</c:v>
                </c:pt>
                <c:pt idx="7817">
                  <c:v>3.7400462962905294</c:v>
                </c:pt>
                <c:pt idx="7818">
                  <c:v>3.75006944443885</c:v>
                </c:pt>
                <c:pt idx="7819">
                  <c:v>3.7510879629626288</c:v>
                </c:pt>
                <c:pt idx="7820">
                  <c:v>3.7519675925868796</c:v>
                </c:pt>
                <c:pt idx="7821">
                  <c:v>3.7526967592566507</c:v>
                </c:pt>
                <c:pt idx="7822">
                  <c:v>3.7539467592578148</c:v>
                </c:pt>
                <c:pt idx="7823">
                  <c:v>3.7548611111051287</c:v>
                </c:pt>
                <c:pt idx="7824">
                  <c:v>3.7556597222210257</c:v>
                </c:pt>
                <c:pt idx="7825">
                  <c:v>3.7566898148143082</c:v>
                </c:pt>
                <c:pt idx="7826">
                  <c:v>3.7580324074078817</c:v>
                </c:pt>
                <c:pt idx="7827">
                  <c:v>3.7591087962937308</c:v>
                </c:pt>
                <c:pt idx="7828">
                  <c:v>3.7601736111100763</c:v>
                </c:pt>
                <c:pt idx="7829">
                  <c:v>3.7613078703652718</c:v>
                </c:pt>
                <c:pt idx="7830">
                  <c:v>3.7624074074046803</c:v>
                </c:pt>
                <c:pt idx="7831">
                  <c:v>3.7634027777748997</c:v>
                </c:pt>
                <c:pt idx="7832">
                  <c:v>3.7645254629605915</c:v>
                </c:pt>
                <c:pt idx="7833">
                  <c:v>3.7656481481462833</c:v>
                </c:pt>
                <c:pt idx="7834">
                  <c:v>3.7671064814785495</c:v>
                </c:pt>
                <c:pt idx="7835">
                  <c:v>3.7680555555489263</c:v>
                </c:pt>
                <c:pt idx="7836">
                  <c:v>3.7694907407349092</c:v>
                </c:pt>
                <c:pt idx="7837">
                  <c:v>3.7707407407360733</c:v>
                </c:pt>
                <c:pt idx="7838">
                  <c:v>3.7717592592525762</c:v>
                </c:pt>
                <c:pt idx="7839">
                  <c:v>3.773055555553583</c:v>
                </c:pt>
                <c:pt idx="7840">
                  <c:v>3.7749421296248329</c:v>
                </c:pt>
                <c:pt idx="7841">
                  <c:v>3.7751157407401479</c:v>
                </c:pt>
                <c:pt idx="7842">
                  <c:v>3.7752662037019036</c:v>
                </c:pt>
                <c:pt idx="7843">
                  <c:v>3.7754398148099426</c:v>
                </c:pt>
                <c:pt idx="7844">
                  <c:v>3.7756249999947613</c:v>
                </c:pt>
                <c:pt idx="7845">
                  <c:v>3.7757870370332967</c:v>
                </c:pt>
                <c:pt idx="7846">
                  <c:v>3.7759606481486117</c:v>
                </c:pt>
                <c:pt idx="7847">
                  <c:v>3.7761342592566507</c:v>
                </c:pt>
                <c:pt idx="7848">
                  <c:v>3.776296296295186</c:v>
                </c:pt>
                <c:pt idx="7849">
                  <c:v>3.7764583333337214</c:v>
                </c:pt>
                <c:pt idx="7850">
                  <c:v>3.7766319444417604</c:v>
                </c:pt>
                <c:pt idx="7851">
                  <c:v>3.7767939814802958</c:v>
                </c:pt>
                <c:pt idx="7852">
                  <c:v>3.7769444444420515</c:v>
                </c:pt>
                <c:pt idx="7853">
                  <c:v>3.7771296296268702</c:v>
                </c:pt>
                <c:pt idx="7854">
                  <c:v>3.7772800925886258</c:v>
                </c:pt>
                <c:pt idx="7855">
                  <c:v>3.7774421296271612</c:v>
                </c:pt>
                <c:pt idx="7856">
                  <c:v>3.7775925925889169</c:v>
                </c:pt>
                <c:pt idx="7857">
                  <c:v>3.7777546296274522</c:v>
                </c:pt>
                <c:pt idx="7858">
                  <c:v>3.7779166666659876</c:v>
                </c:pt>
                <c:pt idx="7859">
                  <c:v>3.7780671296277433</c:v>
                </c:pt>
                <c:pt idx="7860">
                  <c:v>3.7782291666662786</c:v>
                </c:pt>
                <c:pt idx="7861">
                  <c:v>3.778391203697538</c:v>
                </c:pt>
                <c:pt idx="7862">
                  <c:v>3.7785532407360733</c:v>
                </c:pt>
                <c:pt idx="7863">
                  <c:v>3.7787268518513883</c:v>
                </c:pt>
                <c:pt idx="7864">
                  <c:v>3.7788657407363644</c:v>
                </c:pt>
                <c:pt idx="7865">
                  <c:v>3.7790393518516794</c:v>
                </c:pt>
                <c:pt idx="7866">
                  <c:v>3.7792013888829388</c:v>
                </c:pt>
                <c:pt idx="7867">
                  <c:v>3.7793518518519704</c:v>
                </c:pt>
                <c:pt idx="7868">
                  <c:v>3.7795023148137261</c:v>
                </c:pt>
                <c:pt idx="7869">
                  <c:v>3.7796759259217652</c:v>
                </c:pt>
                <c:pt idx="7870">
                  <c:v>3.7798379629603005</c:v>
                </c:pt>
                <c:pt idx="7871">
                  <c:v>3.7800231481451192</c:v>
                </c:pt>
                <c:pt idx="7872">
                  <c:v>3.7801851851836545</c:v>
                </c:pt>
                <c:pt idx="7873">
                  <c:v>3.7803356481454102</c:v>
                </c:pt>
                <c:pt idx="7874">
                  <c:v>3.7804976851839456</c:v>
                </c:pt>
                <c:pt idx="7875">
                  <c:v>3.7806712962919846</c:v>
                </c:pt>
                <c:pt idx="7876">
                  <c:v>3.7808449074072996</c:v>
                </c:pt>
                <c:pt idx="7877">
                  <c:v>3.781006944438559</c:v>
                </c:pt>
                <c:pt idx="7878">
                  <c:v>3.7811574074075907</c:v>
                </c:pt>
                <c:pt idx="7879">
                  <c:v>3.78131944443885</c:v>
                </c:pt>
                <c:pt idx="7880">
                  <c:v>3.7815162037004484</c:v>
                </c:pt>
                <c:pt idx="7881">
                  <c:v>3.7816898148084874</c:v>
                </c:pt>
                <c:pt idx="7882">
                  <c:v>3.7818518518470228</c:v>
                </c:pt>
                <c:pt idx="7883">
                  <c:v>3.7820023148087785</c:v>
                </c:pt>
                <c:pt idx="7884">
                  <c:v>3.7821643518473138</c:v>
                </c:pt>
                <c:pt idx="7885">
                  <c:v>3.7823263888858492</c:v>
                </c:pt>
                <c:pt idx="7886">
                  <c:v>3.7824652777781012</c:v>
                </c:pt>
                <c:pt idx="7887">
                  <c:v>3.7826273148093605</c:v>
                </c:pt>
                <c:pt idx="7888">
                  <c:v>3.7827662037016125</c:v>
                </c:pt>
                <c:pt idx="7889">
                  <c:v>3.7829282407401479</c:v>
                </c:pt>
                <c:pt idx="7890">
                  <c:v>3.7830902777714073</c:v>
                </c:pt>
                <c:pt idx="7891">
                  <c:v>3.7832407407404389</c:v>
                </c:pt>
                <c:pt idx="7892">
                  <c:v>3.7833912037021946</c:v>
                </c:pt>
                <c:pt idx="7893">
                  <c:v>3.7835648148102337</c:v>
                </c:pt>
                <c:pt idx="7894">
                  <c:v>3.7837499999950523</c:v>
                </c:pt>
                <c:pt idx="7895">
                  <c:v>3.783900462956808</c:v>
                </c:pt>
                <c:pt idx="7896">
                  <c:v>3.7840509259258397</c:v>
                </c:pt>
                <c:pt idx="7897">
                  <c:v>3.7842592592569417</c:v>
                </c:pt>
                <c:pt idx="7898">
                  <c:v>3.7844560185185401</c:v>
                </c:pt>
                <c:pt idx="7899">
                  <c:v>3.7846180555497995</c:v>
                </c:pt>
                <c:pt idx="7900">
                  <c:v>3.7874999999985448</c:v>
                </c:pt>
                <c:pt idx="7901">
                  <c:v>3.7877430555527098</c:v>
                </c:pt>
                <c:pt idx="7902">
                  <c:v>3.7879861111068749</c:v>
                </c:pt>
                <c:pt idx="7903">
                  <c:v>3.7882175925915362</c:v>
                </c:pt>
                <c:pt idx="7904">
                  <c:v>3.7884606481457013</c:v>
                </c:pt>
                <c:pt idx="7905">
                  <c:v>3.788715277776646</c:v>
                </c:pt>
                <c:pt idx="7906">
                  <c:v>3.788993055553874</c:v>
                </c:pt>
                <c:pt idx="7907">
                  <c:v>3.7892939814773854</c:v>
                </c:pt>
                <c:pt idx="7908">
                  <c:v>3.7895370370315504</c:v>
                </c:pt>
                <c:pt idx="7909">
                  <c:v>3.7897569444394321</c:v>
                </c:pt>
                <c:pt idx="7910">
                  <c:v>3.7899999999935972</c:v>
                </c:pt>
                <c:pt idx="7911">
                  <c:v>3.7902314814782585</c:v>
                </c:pt>
                <c:pt idx="7912">
                  <c:v>3.7904861111092032</c:v>
                </c:pt>
                <c:pt idx="7913">
                  <c:v>3.7907175925865886</c:v>
                </c:pt>
                <c:pt idx="7914">
                  <c:v>3.7909606481480296</c:v>
                </c:pt>
                <c:pt idx="7915">
                  <c:v>3.7911805555559113</c:v>
                </c:pt>
                <c:pt idx="7916">
                  <c:v>3.791400462956517</c:v>
                </c:pt>
                <c:pt idx="7917">
                  <c:v>3.791608796294895</c:v>
                </c:pt>
                <c:pt idx="7918">
                  <c:v>3.7918055555492174</c:v>
                </c:pt>
                <c:pt idx="7919">
                  <c:v>3.7919791666645324</c:v>
                </c:pt>
                <c:pt idx="7920">
                  <c:v>3.7921527777725714</c:v>
                </c:pt>
                <c:pt idx="7921">
                  <c:v>3.7923263888878864</c:v>
                </c:pt>
                <c:pt idx="7922">
                  <c:v>3.7925231481422088</c:v>
                </c:pt>
                <c:pt idx="7923">
                  <c:v>3.7926851851807442</c:v>
                </c:pt>
                <c:pt idx="7924">
                  <c:v>3.7928587962960592</c:v>
                </c:pt>
                <c:pt idx="7925">
                  <c:v>3.7930324074040982</c:v>
                </c:pt>
                <c:pt idx="7926">
                  <c:v>3.7931944444426335</c:v>
                </c:pt>
                <c:pt idx="7927">
                  <c:v>3.7933680555506726</c:v>
                </c:pt>
                <c:pt idx="7928">
                  <c:v>3.7935416666659876</c:v>
                </c:pt>
                <c:pt idx="7929">
                  <c:v>3.793703703697247</c:v>
                </c:pt>
                <c:pt idx="7930">
                  <c:v>3.7938657407357823</c:v>
                </c:pt>
                <c:pt idx="7931">
                  <c:v>3.7940393518510973</c:v>
                </c:pt>
                <c:pt idx="7932">
                  <c:v>3.794189814812853</c:v>
                </c:pt>
                <c:pt idx="7933">
                  <c:v>3.7943749999976717</c:v>
                </c:pt>
                <c:pt idx="7934">
                  <c:v>3.794537037036207</c:v>
                </c:pt>
                <c:pt idx="7935">
                  <c:v>3.7947337962905294</c:v>
                </c:pt>
                <c:pt idx="7936">
                  <c:v>3.7949189814753481</c:v>
                </c:pt>
                <c:pt idx="7937">
                  <c:v>3.7951157407369465</c:v>
                </c:pt>
                <c:pt idx="7938">
                  <c:v>3.7953009259217652</c:v>
                </c:pt>
                <c:pt idx="7939">
                  <c:v>3.7955324074064265</c:v>
                </c:pt>
                <c:pt idx="7940">
                  <c:v>3.7957407407375285</c:v>
                </c:pt>
                <c:pt idx="7941">
                  <c:v>3.7959374999991269</c:v>
                </c:pt>
                <c:pt idx="7942">
                  <c:v>3.7961458333302289</c:v>
                </c:pt>
                <c:pt idx="7943">
                  <c:v>3.796354166661331</c:v>
                </c:pt>
                <c:pt idx="7944">
                  <c:v>3.7965509259229293</c:v>
                </c:pt>
                <c:pt idx="7945">
                  <c:v>3.7967592592540313</c:v>
                </c:pt>
                <c:pt idx="7946">
                  <c:v>3.7969675925924093</c:v>
                </c:pt>
                <c:pt idx="7947">
                  <c:v>3.7971643518467317</c:v>
                </c:pt>
                <c:pt idx="7948">
                  <c:v>3.7973495370315504</c:v>
                </c:pt>
                <c:pt idx="7949">
                  <c:v>3.7975231481468654</c:v>
                </c:pt>
                <c:pt idx="7950">
                  <c:v>3.7976851851854008</c:v>
                </c:pt>
                <c:pt idx="7951">
                  <c:v>3.7978587962934398</c:v>
                </c:pt>
                <c:pt idx="7952">
                  <c:v>3.7980208333319752</c:v>
                </c:pt>
                <c:pt idx="7953">
                  <c:v>3.7981944444400142</c:v>
                </c:pt>
                <c:pt idx="7954">
                  <c:v>3.7983680555553292</c:v>
                </c:pt>
                <c:pt idx="7955">
                  <c:v>3.7985416666633682</c:v>
                </c:pt>
                <c:pt idx="7956">
                  <c:v>3.7987152777714073</c:v>
                </c:pt>
                <c:pt idx="7957">
                  <c:v>3.7988888888867223</c:v>
                </c:pt>
                <c:pt idx="7958">
                  <c:v>3.7990624999947613</c:v>
                </c:pt>
                <c:pt idx="7959">
                  <c:v>3.7992361111100763</c:v>
                </c:pt>
                <c:pt idx="7960">
                  <c:v>3.7996180555492174</c:v>
                </c:pt>
                <c:pt idx="7961">
                  <c:v>3.7997800925877527</c:v>
                </c:pt>
                <c:pt idx="7962">
                  <c:v>3.7999537037030677</c:v>
                </c:pt>
                <c:pt idx="7963">
                  <c:v>3.8001273148111068</c:v>
                </c:pt>
                <c:pt idx="7964">
                  <c:v>3.8003009259264218</c:v>
                </c:pt>
                <c:pt idx="7965">
                  <c:v>3.8004861111112405</c:v>
                </c:pt>
                <c:pt idx="7966">
                  <c:v>3.8006944444423425</c:v>
                </c:pt>
                <c:pt idx="7967">
                  <c:v>3.8009259259197279</c:v>
                </c:pt>
                <c:pt idx="7968">
                  <c:v>3.8012615740735782</c:v>
                </c:pt>
                <c:pt idx="7969">
                  <c:v>3.8014583333279006</c:v>
                </c:pt>
                <c:pt idx="7970">
                  <c:v>3.801655092589499</c:v>
                </c:pt>
                <c:pt idx="7971">
                  <c:v>3.801863425920601</c:v>
                </c:pt>
                <c:pt idx="7972">
                  <c:v>3.8020601851821993</c:v>
                </c:pt>
                <c:pt idx="7973">
                  <c:v>3.8022685185133014</c:v>
                </c:pt>
                <c:pt idx="7974">
                  <c:v>3.8024768518516794</c:v>
                </c:pt>
                <c:pt idx="7975">
                  <c:v>3.8026736111060018</c:v>
                </c:pt>
                <c:pt idx="7976">
                  <c:v>3.8028819444443798</c:v>
                </c:pt>
                <c:pt idx="7977">
                  <c:v>3.8030902777754818</c:v>
                </c:pt>
                <c:pt idx="7978">
                  <c:v>3.8032870370370802</c:v>
                </c:pt>
                <c:pt idx="7979">
                  <c:v>3.8034953703681822</c:v>
                </c:pt>
                <c:pt idx="7980">
                  <c:v>3.8036921296297805</c:v>
                </c:pt>
                <c:pt idx="7981">
                  <c:v>3.8038888888841029</c:v>
                </c:pt>
                <c:pt idx="7982">
                  <c:v>3.8040740740689216</c:v>
                </c:pt>
                <c:pt idx="7983">
                  <c:v>3.8042592592537403</c:v>
                </c:pt>
                <c:pt idx="7984">
                  <c:v>3.8044328703690553</c:v>
                </c:pt>
                <c:pt idx="7985">
                  <c:v>3.8046296296233777</c:v>
                </c:pt>
                <c:pt idx="7986">
                  <c:v>3.8048148148081964</c:v>
                </c:pt>
                <c:pt idx="7987">
                  <c:v>3.8049884259235114</c:v>
                </c:pt>
                <c:pt idx="7988">
                  <c:v>3.8051736111083301</c:v>
                </c:pt>
                <c:pt idx="7989">
                  <c:v>3.8053819444394321</c:v>
                </c:pt>
                <c:pt idx="7990">
                  <c:v>3.8056365740703768</c:v>
                </c:pt>
                <c:pt idx="7991">
                  <c:v>3.8060185185167938</c:v>
                </c:pt>
                <c:pt idx="7992">
                  <c:v>3.8062384259246755</c:v>
                </c:pt>
                <c:pt idx="7993">
                  <c:v>3.8064120370327146</c:v>
                </c:pt>
                <c:pt idx="7994">
                  <c:v>3.8065972222175333</c:v>
                </c:pt>
                <c:pt idx="7995">
                  <c:v>3.8097222222204437</c:v>
                </c:pt>
                <c:pt idx="7996">
                  <c:v>3.809953703697829</c:v>
                </c:pt>
                <c:pt idx="7997">
                  <c:v>3.8103356481442461</c:v>
                </c:pt>
                <c:pt idx="7998">
                  <c:v>3.8107986111062928</c:v>
                </c:pt>
                <c:pt idx="7999">
                  <c:v>3.8147800925871707</c:v>
                </c:pt>
                <c:pt idx="8000">
                  <c:v>3.8187499999985448</c:v>
                </c:pt>
                <c:pt idx="8001">
                  <c:v>3.8193634259223472</c:v>
                </c:pt>
                <c:pt idx="8002">
                  <c:v>3.8199421296230867</c:v>
                </c:pt>
                <c:pt idx="8003">
                  <c:v>3.8206712962928577</c:v>
                </c:pt>
                <c:pt idx="8004">
                  <c:v>3.8224652777716983</c:v>
                </c:pt>
                <c:pt idx="8005">
                  <c:v>3.8243055555503815</c:v>
                </c:pt>
                <c:pt idx="8006">
                  <c:v>3.8256365740744513</c:v>
                </c:pt>
                <c:pt idx="8007">
                  <c:v>3.8273958333302289</c:v>
                </c:pt>
                <c:pt idx="8008">
                  <c:v>3.8292013888858492</c:v>
                </c:pt>
                <c:pt idx="8009">
                  <c:v>3.8305555555489263</c:v>
                </c:pt>
                <c:pt idx="8010">
                  <c:v>3.8341782407369465</c:v>
                </c:pt>
                <c:pt idx="8011">
                  <c:v>3.8351041666610399</c:v>
                </c:pt>
                <c:pt idx="8012">
                  <c:v>3.8360185185156297</c:v>
                </c:pt>
                <c:pt idx="8013">
                  <c:v>3.8369328703702195</c:v>
                </c:pt>
                <c:pt idx="8014">
                  <c:v>3.8393055555497995</c:v>
                </c:pt>
                <c:pt idx="8015">
                  <c:v>3.8404513888890506</c:v>
                </c:pt>
                <c:pt idx="8016">
                  <c:v>3.8450694444400142</c:v>
                </c:pt>
                <c:pt idx="8017">
                  <c:v>3.8483564814814599</c:v>
                </c:pt>
                <c:pt idx="8018">
                  <c:v>3.8492708333287737</c:v>
                </c:pt>
                <c:pt idx="8019">
                  <c:v>3.8501967592528672</c:v>
                </c:pt>
                <c:pt idx="8020">
                  <c:v>3.8511226851842366</c:v>
                </c:pt>
                <c:pt idx="8021">
                  <c:v>3.8521296296239598</c:v>
                </c:pt>
                <c:pt idx="8022">
                  <c:v>3.8539583333331393</c:v>
                </c:pt>
                <c:pt idx="8023">
                  <c:v>3.8554282407349092</c:v>
                </c:pt>
                <c:pt idx="8024">
                  <c:v>3.8573148148134351</c:v>
                </c:pt>
                <c:pt idx="8025">
                  <c:v>3.8590046296230867</c:v>
                </c:pt>
                <c:pt idx="8026">
                  <c:v>3.8605324074014788</c:v>
                </c:pt>
                <c:pt idx="8027">
                  <c:v>3.8622106481416267</c:v>
                </c:pt>
                <c:pt idx="8028">
                  <c:v>3.8635763888887595</c:v>
                </c:pt>
                <c:pt idx="8029">
                  <c:v>3.8655555555524188</c:v>
                </c:pt>
                <c:pt idx="8030">
                  <c:v>3.8658796296294895</c:v>
                </c:pt>
                <c:pt idx="8031">
                  <c:v>3.8660763888838119</c:v>
                </c:pt>
                <c:pt idx="8032">
                  <c:v>3.8662731481454102</c:v>
                </c:pt>
                <c:pt idx="8033">
                  <c:v>3.8665624999994179</c:v>
                </c:pt>
                <c:pt idx="8034">
                  <c:v>3.8668287036998663</c:v>
                </c:pt>
                <c:pt idx="8035">
                  <c:v>3.8670254629614647</c:v>
                </c:pt>
                <c:pt idx="8036">
                  <c:v>3.8672337962925667</c:v>
                </c:pt>
                <c:pt idx="8037">
                  <c:v>3.867430555554165</c:v>
                </c:pt>
                <c:pt idx="8038">
                  <c:v>3.8676273148084874</c:v>
                </c:pt>
                <c:pt idx="8039">
                  <c:v>3.8678819444394321</c:v>
                </c:pt>
                <c:pt idx="8040">
                  <c:v>3.8681712962934398</c:v>
                </c:pt>
                <c:pt idx="8041">
                  <c:v>3.8684143518476048</c:v>
                </c:pt>
                <c:pt idx="8042">
                  <c:v>3.8686111111092032</c:v>
                </c:pt>
                <c:pt idx="8043">
                  <c:v>3.8688888888864312</c:v>
                </c:pt>
                <c:pt idx="8044">
                  <c:v>3.8691087962943129</c:v>
                </c:pt>
                <c:pt idx="8045">
                  <c:v>3.8692939814791316</c:v>
                </c:pt>
                <c:pt idx="8046">
                  <c:v>3.86949074074073</c:v>
                </c:pt>
                <c:pt idx="8047">
                  <c:v>3.8697106481486117</c:v>
                </c:pt>
                <c:pt idx="8048">
                  <c:v>3.86997685184906</c:v>
                </c:pt>
                <c:pt idx="8049">
                  <c:v>3.8702199074032251</c:v>
                </c:pt>
                <c:pt idx="8050">
                  <c:v>3.8704166666648234</c:v>
                </c:pt>
                <c:pt idx="8051">
                  <c:v>3.8706249999959255</c:v>
                </c:pt>
                <c:pt idx="8052">
                  <c:v>3.8708680555500905</c:v>
                </c:pt>
                <c:pt idx="8053">
                  <c:v>3.8711111111115315</c:v>
                </c:pt>
                <c:pt idx="8054">
                  <c:v>3.8713310185121372</c:v>
                </c:pt>
                <c:pt idx="8055">
                  <c:v>3.8715509259200189</c:v>
                </c:pt>
                <c:pt idx="8056">
                  <c:v>3.8717939814814599</c:v>
                </c:pt>
                <c:pt idx="8057">
                  <c:v>3.8720486111051287</c:v>
                </c:pt>
                <c:pt idx="8058">
                  <c:v>3.8722569444435067</c:v>
                </c:pt>
                <c:pt idx="8059">
                  <c:v>3.872453703697829</c:v>
                </c:pt>
                <c:pt idx="8060">
                  <c:v>3.8726736111057107</c:v>
                </c:pt>
                <c:pt idx="8061">
                  <c:v>3.8728935185135924</c:v>
                </c:pt>
                <c:pt idx="8062">
                  <c:v>3.8731249999982538</c:v>
                </c:pt>
                <c:pt idx="8063">
                  <c:v>3.8733564814756392</c:v>
                </c:pt>
                <c:pt idx="8064">
                  <c:v>3.8736574074064265</c:v>
                </c:pt>
                <c:pt idx="8065">
                  <c:v>3.8739004629605915</c:v>
                </c:pt>
                <c:pt idx="8066">
                  <c:v>3.8741550925915362</c:v>
                </c:pt>
                <c:pt idx="8067">
                  <c:v>3.8743518518458586</c:v>
                </c:pt>
                <c:pt idx="8068">
                  <c:v>3.87458333333052</c:v>
                </c:pt>
                <c:pt idx="8069">
                  <c:v>3.874861111107748</c:v>
                </c:pt>
                <c:pt idx="8070">
                  <c:v>3.8750810185156297</c:v>
                </c:pt>
                <c:pt idx="8071">
                  <c:v>3.8752893518467317</c:v>
                </c:pt>
                <c:pt idx="8072">
                  <c:v>3.8755555555544561</c:v>
                </c:pt>
                <c:pt idx="8073">
                  <c:v>3.8757870370318415</c:v>
                </c:pt>
                <c:pt idx="8074">
                  <c:v>3.8760300925860065</c:v>
                </c:pt>
                <c:pt idx="8075">
                  <c:v>3.8762731481474475</c:v>
                </c:pt>
                <c:pt idx="8076">
                  <c:v>3.8764930555553292</c:v>
                </c:pt>
                <c:pt idx="8077">
                  <c:v>3.8767129629632109</c:v>
                </c:pt>
                <c:pt idx="8078">
                  <c:v>3.8769560185173759</c:v>
                </c:pt>
                <c:pt idx="8079">
                  <c:v>3.877199074071541</c:v>
                </c:pt>
                <c:pt idx="8080">
                  <c:v>3.8774652777719893</c:v>
                </c:pt>
                <c:pt idx="8081">
                  <c:v>3.8777314814797137</c:v>
                </c:pt>
                <c:pt idx="8082">
                  <c:v>3.8779976851801621</c:v>
                </c:pt>
                <c:pt idx="8083">
                  <c:v>3.8782523148111068</c:v>
                </c:pt>
                <c:pt idx="8084">
                  <c:v>3.8785300925883348</c:v>
                </c:pt>
                <c:pt idx="8085">
                  <c:v>3.8787615740729962</c:v>
                </c:pt>
                <c:pt idx="8086">
                  <c:v>3.8790277777734445</c:v>
                </c:pt>
                <c:pt idx="8087">
                  <c:v>3.8792824074043892</c:v>
                </c:pt>
                <c:pt idx="8088">
                  <c:v>3.8795370370353339</c:v>
                </c:pt>
                <c:pt idx="8089">
                  <c:v>3.8828935185156297</c:v>
                </c:pt>
                <c:pt idx="8090">
                  <c:v>3.8831481481465744</c:v>
                </c:pt>
                <c:pt idx="8091">
                  <c:v>3.8831481481465744</c:v>
                </c:pt>
                <c:pt idx="8092">
                  <c:v>3.8831481481465744</c:v>
                </c:pt>
                <c:pt idx="8093">
                  <c:v>3.8832986111083301</c:v>
                </c:pt>
                <c:pt idx="8094">
                  <c:v>3.8835648148087785</c:v>
                </c:pt>
                <c:pt idx="8095">
                  <c:v>3.8838078703702195</c:v>
                </c:pt>
                <c:pt idx="8096">
                  <c:v>3.8842013888861402</c:v>
                </c:pt>
                <c:pt idx="8097">
                  <c:v>3.8847222222175333</c:v>
                </c:pt>
                <c:pt idx="8098">
                  <c:v>3.8849305555559113</c:v>
                </c:pt>
                <c:pt idx="8099">
                  <c:v>3.8851273148102337</c:v>
                </c:pt>
                <c:pt idx="8100">
                  <c:v>3.8853472222181153</c:v>
                </c:pt>
                <c:pt idx="8101">
                  <c:v>3.885567129625997</c:v>
                </c:pt>
                <c:pt idx="8102">
                  <c:v>3.8858101851801621</c:v>
                </c:pt>
                <c:pt idx="8103">
                  <c:v>3.8896759259223472</c:v>
                </c:pt>
                <c:pt idx="8104">
                  <c:v>3.8898726851839456</c:v>
                </c:pt>
                <c:pt idx="8105">
                  <c:v>3.890069444438268</c:v>
                </c:pt>
                <c:pt idx="8106">
                  <c:v>3.8902662036998663</c:v>
                </c:pt>
                <c:pt idx="8107">
                  <c:v>3.890486111107748</c:v>
                </c:pt>
                <c:pt idx="8108">
                  <c:v>3.8907060185156297</c:v>
                </c:pt>
                <c:pt idx="8109">
                  <c:v>3.8909722222160781</c:v>
                </c:pt>
                <c:pt idx="8110">
                  <c:v>3.8912152777775191</c:v>
                </c:pt>
                <c:pt idx="8111">
                  <c:v>3.8914930555547471</c:v>
                </c:pt>
                <c:pt idx="8112">
                  <c:v>3.8917361111089122</c:v>
                </c:pt>
                <c:pt idx="8113">
                  <c:v>3.8919328703705105</c:v>
                </c:pt>
                <c:pt idx="8114">
                  <c:v>3.8921527777711162</c:v>
                </c:pt>
                <c:pt idx="8115">
                  <c:v>3.8923958333325572</c:v>
                </c:pt>
                <c:pt idx="8116">
                  <c:v>3.8925925925868796</c:v>
                </c:pt>
                <c:pt idx="8117">
                  <c:v>3.8928124999947613</c:v>
                </c:pt>
                <c:pt idx="8118">
                  <c:v>3.8930787037024857</c:v>
                </c:pt>
                <c:pt idx="8119">
                  <c:v>3.8932986111103673</c:v>
                </c:pt>
                <c:pt idx="8120">
                  <c:v>3.8935069444414694</c:v>
                </c:pt>
                <c:pt idx="8121">
                  <c:v>3.8937268518493511</c:v>
                </c:pt>
                <c:pt idx="8122">
                  <c:v>3.8939467592572328</c:v>
                </c:pt>
                <c:pt idx="8123">
                  <c:v>3.8941666666651145</c:v>
                </c:pt>
                <c:pt idx="8124">
                  <c:v>3.8943981481424998</c:v>
                </c:pt>
                <c:pt idx="8125">
                  <c:v>3.8946527777734445</c:v>
                </c:pt>
                <c:pt idx="8126">
                  <c:v>3.8948842592581059</c:v>
                </c:pt>
                <c:pt idx="8127">
                  <c:v>3.8951388888890506</c:v>
                </c:pt>
                <c:pt idx="8128">
                  <c:v>3.8954282407357823</c:v>
                </c:pt>
                <c:pt idx="8129">
                  <c:v>3.8956712962899473</c:v>
                </c:pt>
                <c:pt idx="8130">
                  <c:v>3.896030092590081</c:v>
                </c:pt>
                <c:pt idx="8131">
                  <c:v>3.8962962962905294</c:v>
                </c:pt>
                <c:pt idx="8132">
                  <c:v>3.8965509259214741</c:v>
                </c:pt>
                <c:pt idx="8133">
                  <c:v>3.8967708333293558</c:v>
                </c:pt>
                <c:pt idx="8134">
                  <c:v>3.8970717592528672</c:v>
                </c:pt>
                <c:pt idx="8135">
                  <c:v>3.8973611111068749</c:v>
                </c:pt>
                <c:pt idx="8136">
                  <c:v>3.8976157407378196</c:v>
                </c:pt>
                <c:pt idx="8137">
                  <c:v>3.8978587962919846</c:v>
                </c:pt>
                <c:pt idx="8138">
                  <c:v>3.8981134259229293</c:v>
                </c:pt>
                <c:pt idx="8139">
                  <c:v>3.898368055553874</c:v>
                </c:pt>
                <c:pt idx="8140">
                  <c:v>3.8986226851848187</c:v>
                </c:pt>
                <c:pt idx="8141">
                  <c:v>3.8988541666622041</c:v>
                </c:pt>
                <c:pt idx="8142">
                  <c:v>3.8991550925929914</c:v>
                </c:pt>
                <c:pt idx="8143">
                  <c:v>3.8994097222166602</c:v>
                </c:pt>
                <c:pt idx="8144">
                  <c:v>3.8996296296245418</c:v>
                </c:pt>
                <c:pt idx="8145">
                  <c:v>3.8998379629629198</c:v>
                </c:pt>
                <c:pt idx="8146">
                  <c:v>3.9000810185170849</c:v>
                </c:pt>
                <c:pt idx="8147">
                  <c:v>3.9002893518481869</c:v>
                </c:pt>
                <c:pt idx="8148">
                  <c:v>3.900532407402352</c:v>
                </c:pt>
                <c:pt idx="8149">
                  <c:v>3.900775462956517</c:v>
                </c:pt>
                <c:pt idx="8150">
                  <c:v>3.900983796294895</c:v>
                </c:pt>
                <c:pt idx="8151">
                  <c:v>3.9012037037027767</c:v>
                </c:pt>
                <c:pt idx="8152">
                  <c:v>3.9014236111106584</c:v>
                </c:pt>
                <c:pt idx="8153">
                  <c:v>3.9016666666648234</c:v>
                </c:pt>
                <c:pt idx="8154">
                  <c:v>3.9019328703652718</c:v>
                </c:pt>
                <c:pt idx="8155">
                  <c:v>3.9021874999962165</c:v>
                </c:pt>
                <c:pt idx="8156">
                  <c:v>3.9024305555503815</c:v>
                </c:pt>
                <c:pt idx="8157">
                  <c:v>3.9026851851813262</c:v>
                </c:pt>
                <c:pt idx="8158">
                  <c:v>3.9029513888890506</c:v>
                </c:pt>
                <c:pt idx="8159">
                  <c:v>3.9031944444432156</c:v>
                </c:pt>
                <c:pt idx="8160">
                  <c:v>3.9034143518510973</c:v>
                </c:pt>
                <c:pt idx="8161">
                  <c:v>3.903738425920892</c:v>
                </c:pt>
                <c:pt idx="8162">
                  <c:v>3.9040393518516794</c:v>
                </c:pt>
                <c:pt idx="8163">
                  <c:v>3.9042708333290648</c:v>
                </c:pt>
                <c:pt idx="8164">
                  <c:v>3.9045486111062928</c:v>
                </c:pt>
                <c:pt idx="8165">
                  <c:v>3.9048148148140172</c:v>
                </c:pt>
                <c:pt idx="8166">
                  <c:v>3.9050810185144655</c:v>
                </c:pt>
                <c:pt idx="8167">
                  <c:v>3.9053356481454102</c:v>
                </c:pt>
                <c:pt idx="8168">
                  <c:v>3.9056249999994179</c:v>
                </c:pt>
                <c:pt idx="8169">
                  <c:v>3.905902777776646</c:v>
                </c:pt>
                <c:pt idx="8170">
                  <c:v>3.9061921296233777</c:v>
                </c:pt>
                <c:pt idx="8171">
                  <c:v>3.9065046296236687</c:v>
                </c:pt>
                <c:pt idx="8172">
                  <c:v>3.9067824074008968</c:v>
                </c:pt>
                <c:pt idx="8173">
                  <c:v>3.9070717592549045</c:v>
                </c:pt>
                <c:pt idx="8174">
                  <c:v>3.9073726851856918</c:v>
                </c:pt>
                <c:pt idx="8175">
                  <c:v>3.9076851851787069</c:v>
                </c:pt>
                <c:pt idx="8176">
                  <c:v>3.9080324074020609</c:v>
                </c:pt>
                <c:pt idx="8177">
                  <c:v>3.9083217592560686</c:v>
                </c:pt>
                <c:pt idx="8178">
                  <c:v>3.9086342592563597</c:v>
                </c:pt>
                <c:pt idx="8179">
                  <c:v>3.908935185179871</c:v>
                </c:pt>
                <c:pt idx="8180">
                  <c:v>3.9092476851801621</c:v>
                </c:pt>
                <c:pt idx="8181">
                  <c:v>3.9095486111109494</c:v>
                </c:pt>
                <c:pt idx="8182">
                  <c:v>3.9098379629576812</c:v>
                </c:pt>
                <c:pt idx="8183">
                  <c:v>3.9101504629579722</c:v>
                </c:pt>
                <c:pt idx="8184">
                  <c:v>3.9104282407352002</c:v>
                </c:pt>
                <c:pt idx="8185">
                  <c:v>3.9106944444429246</c:v>
                </c:pt>
                <c:pt idx="8186">
                  <c:v>3.9138078703690553</c:v>
                </c:pt>
                <c:pt idx="8187">
                  <c:v>3.9140509259232203</c:v>
                </c:pt>
                <c:pt idx="8188">
                  <c:v>3.9145254629620467</c:v>
                </c:pt>
                <c:pt idx="8189">
                  <c:v>3.9150810185165028</c:v>
                </c:pt>
                <c:pt idx="8190">
                  <c:v>3.9155902777711162</c:v>
                </c:pt>
                <c:pt idx="8191">
                  <c:v>3.9157870370327146</c:v>
                </c:pt>
                <c:pt idx="8192">
                  <c:v>3.9159953703638166</c:v>
                </c:pt>
                <c:pt idx="8193">
                  <c:v>3.916192129625415</c:v>
                </c:pt>
                <c:pt idx="8194">
                  <c:v>3.9163888888870133</c:v>
                </c:pt>
                <c:pt idx="8195">
                  <c:v>3.9165856481486117</c:v>
                </c:pt>
                <c:pt idx="8196">
                  <c:v>3.9168287037027767</c:v>
                </c:pt>
                <c:pt idx="8197">
                  <c:v>3.9171064814800047</c:v>
                </c:pt>
                <c:pt idx="8198">
                  <c:v>3.9174421296265791</c:v>
                </c:pt>
                <c:pt idx="8199">
                  <c:v>3.9176504629576812</c:v>
                </c:pt>
                <c:pt idx="8200">
                  <c:v>3.9178472222192795</c:v>
                </c:pt>
                <c:pt idx="8201">
                  <c:v>3.9180555555503815</c:v>
                </c:pt>
                <c:pt idx="8202">
                  <c:v>3.9182638888887595</c:v>
                </c:pt>
                <c:pt idx="8203">
                  <c:v>3.9185069444429246</c:v>
                </c:pt>
                <c:pt idx="8204">
                  <c:v>3.918842592589499</c:v>
                </c:pt>
                <c:pt idx="8205">
                  <c:v>3.9192013888823567</c:v>
                </c:pt>
                <c:pt idx="8206">
                  <c:v>3.9194097222207347</c:v>
                </c:pt>
                <c:pt idx="8207">
                  <c:v>3.9196064814750571</c:v>
                </c:pt>
                <c:pt idx="8208">
                  <c:v>3.9198148148134351</c:v>
                </c:pt>
                <c:pt idx="8209">
                  <c:v>3.9200231481445371</c:v>
                </c:pt>
                <c:pt idx="8210">
                  <c:v>3.9202662036987022</c:v>
                </c:pt>
                <c:pt idx="8211">
                  <c:v>3.9204976851833635</c:v>
                </c:pt>
                <c:pt idx="8212">
                  <c:v>3.9207407407375285</c:v>
                </c:pt>
                <c:pt idx="8213">
                  <c:v>3.9209953703684732</c:v>
                </c:pt>
                <c:pt idx="8214">
                  <c:v>3.9212499999994179</c:v>
                </c:pt>
                <c:pt idx="8215">
                  <c:v>3.92145833333052</c:v>
                </c:pt>
                <c:pt idx="8216">
                  <c:v>3.9216898148151813</c:v>
                </c:pt>
                <c:pt idx="8217">
                  <c:v>3.9219560185156297</c:v>
                </c:pt>
                <c:pt idx="8218">
                  <c:v>3.9224305555544561</c:v>
                </c:pt>
                <c:pt idx="8219">
                  <c:v>3.9226620370318415</c:v>
                </c:pt>
                <c:pt idx="8220">
                  <c:v>3.9228587962934398</c:v>
                </c:pt>
                <c:pt idx="8221">
                  <c:v>3.9230671296245418</c:v>
                </c:pt>
                <c:pt idx="8222">
                  <c:v>3.9232754629629198</c:v>
                </c:pt>
                <c:pt idx="8223">
                  <c:v>3.9235069444403052</c:v>
                </c:pt>
                <c:pt idx="8224">
                  <c:v>3.9238541666636593</c:v>
                </c:pt>
                <c:pt idx="8225">
                  <c:v>3.9241203703641077</c:v>
                </c:pt>
                <c:pt idx="8226">
                  <c:v>3.9243402777719893</c:v>
                </c:pt>
                <c:pt idx="8227">
                  <c:v>3.924525462956808</c:v>
                </c:pt>
                <c:pt idx="8228">
                  <c:v>3.924733796295186</c:v>
                </c:pt>
                <c:pt idx="8229">
                  <c:v>3.9249421296262881</c:v>
                </c:pt>
                <c:pt idx="8230">
                  <c:v>3.9251504629573901</c:v>
                </c:pt>
                <c:pt idx="8231">
                  <c:v>3.9253472222189885</c:v>
                </c:pt>
                <c:pt idx="8232">
                  <c:v>3.9255787037036498</c:v>
                </c:pt>
                <c:pt idx="8233">
                  <c:v>3.9258796296271612</c:v>
                </c:pt>
                <c:pt idx="8234">
                  <c:v>3.9261342592581059</c:v>
                </c:pt>
                <c:pt idx="8235">
                  <c:v>3.9263425925892079</c:v>
                </c:pt>
                <c:pt idx="8236">
                  <c:v>3.92655092592031</c:v>
                </c:pt>
                <c:pt idx="8237">
                  <c:v>3.926759259258688</c:v>
                </c:pt>
                <c:pt idx="8238">
                  <c:v>3.9269560185130103</c:v>
                </c:pt>
                <c:pt idx="8239">
                  <c:v>3.9271643518513883</c:v>
                </c:pt>
                <c:pt idx="8240">
                  <c:v>3.9273958333287737</c:v>
                </c:pt>
                <c:pt idx="8241">
                  <c:v>3.9276851851827814</c:v>
                </c:pt>
                <c:pt idx="8242">
                  <c:v>3.9280671296291985</c:v>
                </c:pt>
                <c:pt idx="8243">
                  <c:v>3.9282986111065838</c:v>
                </c:pt>
                <c:pt idx="8244">
                  <c:v>3.9284837962914025</c:v>
                </c:pt>
                <c:pt idx="8245">
                  <c:v>3.9287037036992842</c:v>
                </c:pt>
                <c:pt idx="8246">
                  <c:v>3.9289236111071659</c:v>
                </c:pt>
                <c:pt idx="8247">
                  <c:v>3.9292939814768033</c:v>
                </c:pt>
                <c:pt idx="8248">
                  <c:v>3.929548611107748</c:v>
                </c:pt>
                <c:pt idx="8249">
                  <c:v>3.9297800925924093</c:v>
                </c:pt>
                <c:pt idx="8250">
                  <c:v>3.9300115740697947</c:v>
                </c:pt>
                <c:pt idx="8251">
                  <c:v>3.9302893518470228</c:v>
                </c:pt>
                <c:pt idx="8252">
                  <c:v>3.9305324074011878</c:v>
                </c:pt>
                <c:pt idx="8253">
                  <c:v>3.9308101851856918</c:v>
                </c:pt>
                <c:pt idx="8254">
                  <c:v>3.9310648148093605</c:v>
                </c:pt>
                <c:pt idx="8255">
                  <c:v>3.9313078703708015</c:v>
                </c:pt>
                <c:pt idx="8256">
                  <c:v>3.9316550925868796</c:v>
                </c:pt>
                <c:pt idx="8257">
                  <c:v>3.9319097222178243</c:v>
                </c:pt>
                <c:pt idx="8258">
                  <c:v>3.9321527777719893</c:v>
                </c:pt>
                <c:pt idx="8259">
                  <c:v>3.9324537037027767</c:v>
                </c:pt>
                <c:pt idx="8260">
                  <c:v>3.9327083333337214</c:v>
                </c:pt>
                <c:pt idx="8261">
                  <c:v>3.9329745370341698</c:v>
                </c:pt>
                <c:pt idx="8262">
                  <c:v>3.9332407407346182</c:v>
                </c:pt>
                <c:pt idx="8263">
                  <c:v>3.9335300925886258</c:v>
                </c:pt>
                <c:pt idx="8264">
                  <c:v>3.9337731481427909</c:v>
                </c:pt>
                <c:pt idx="8265">
                  <c:v>3.9340046296274522</c:v>
                </c:pt>
                <c:pt idx="8266">
                  <c:v>3.9342592592583969</c:v>
                </c:pt>
                <c:pt idx="8267">
                  <c:v>3.9345601851819083</c:v>
                </c:pt>
                <c:pt idx="8268">
                  <c:v>3.934814814812853</c:v>
                </c:pt>
                <c:pt idx="8269">
                  <c:v>3.9350694444437977</c:v>
                </c:pt>
                <c:pt idx="8270">
                  <c:v>3.9353124999979627</c:v>
                </c:pt>
                <c:pt idx="8271">
                  <c:v>3.9355555555521278</c:v>
                </c:pt>
                <c:pt idx="8272">
                  <c:v>3.9357986111062928</c:v>
                </c:pt>
                <c:pt idx="8273">
                  <c:v>3.9360763888835208</c:v>
                </c:pt>
                <c:pt idx="8274">
                  <c:v>3.9363078703681822</c:v>
                </c:pt>
                <c:pt idx="8275">
                  <c:v>3.9365277777760639</c:v>
                </c:pt>
                <c:pt idx="8276">
                  <c:v>3.9367476851839456</c:v>
                </c:pt>
                <c:pt idx="8277">
                  <c:v>3.9369675925918273</c:v>
                </c:pt>
                <c:pt idx="8278">
                  <c:v>3.937187499999709</c:v>
                </c:pt>
                <c:pt idx="8279">
                  <c:v>3.9374074074075907</c:v>
                </c:pt>
                <c:pt idx="8280">
                  <c:v>3.9401967592566507</c:v>
                </c:pt>
                <c:pt idx="8281">
                  <c:v>3.9404166666645324</c:v>
                </c:pt>
                <c:pt idx="8282">
                  <c:v>3.9406365740724141</c:v>
                </c:pt>
                <c:pt idx="8283">
                  <c:v>3.9410532407346182</c:v>
                </c:pt>
                <c:pt idx="8284">
                  <c:v>3.9416087962963502</c:v>
                </c:pt>
                <c:pt idx="8285">
                  <c:v>3.9421643518508063</c:v>
                </c:pt>
                <c:pt idx="8286">
                  <c:v>3.9494097222195705</c:v>
                </c:pt>
                <c:pt idx="8287">
                  <c:v>3.9504166666665697</c:v>
                </c:pt>
                <c:pt idx="8288">
                  <c:v>3.9513310185138835</c:v>
                </c:pt>
                <c:pt idx="8289">
                  <c:v>3.9521527777760639</c:v>
                </c:pt>
                <c:pt idx="8290">
                  <c:v>3.9529629629614647</c:v>
                </c:pt>
                <c:pt idx="8291">
                  <c:v>3.9537847222163691</c:v>
                </c:pt>
                <c:pt idx="8292">
                  <c:v>3.9559027777722804</c:v>
                </c:pt>
                <c:pt idx="8293">
                  <c:v>3.9567129629576812</c:v>
                </c:pt>
                <c:pt idx="8294">
                  <c:v>3.9585879629594274</c:v>
                </c:pt>
                <c:pt idx="8295">
                  <c:v>3.9596412036989932</c:v>
                </c:pt>
                <c:pt idx="8296">
                  <c:v>3.9620601851856918</c:v>
                </c:pt>
                <c:pt idx="8297">
                  <c:v>3.963379629625706</c:v>
                </c:pt>
                <c:pt idx="8298">
                  <c:v>3.9647106481424998</c:v>
                </c:pt>
                <c:pt idx="8299">
                  <c:v>3.9660532407360733</c:v>
                </c:pt>
                <c:pt idx="8300">
                  <c:v>3.9673842592528672</c:v>
                </c:pt>
                <c:pt idx="8301">
                  <c:v>3.96875</c:v>
                </c:pt>
                <c:pt idx="8302">
                  <c:v>3.9701041666630772</c:v>
                </c:pt>
                <c:pt idx="8303">
                  <c:v>3.9715277777722804</c:v>
                </c:pt>
                <c:pt idx="8304">
                  <c:v>3.9728819444426335</c:v>
                </c:pt>
                <c:pt idx="8305">
                  <c:v>3.9743055555518367</c:v>
                </c:pt>
                <c:pt idx="8306">
                  <c:v>3.9761342592537403</c:v>
                </c:pt>
                <c:pt idx="8307">
                  <c:v>3.9774652777778101</c:v>
                </c:pt>
                <c:pt idx="8308">
                  <c:v>3.9788078703641077</c:v>
                </c:pt>
                <c:pt idx="8309">
                  <c:v>3.9808680555506726</c:v>
                </c:pt>
                <c:pt idx="8310">
                  <c:v>3.9810416666659876</c:v>
                </c:pt>
                <c:pt idx="8311">
                  <c:v>3.9812152777740266</c:v>
                </c:pt>
                <c:pt idx="8312">
                  <c:v>3.9814004629588453</c:v>
                </c:pt>
                <c:pt idx="8313">
                  <c:v>3.981620370366727</c:v>
                </c:pt>
                <c:pt idx="8314">
                  <c:v>3.9818749999976717</c:v>
                </c:pt>
                <c:pt idx="8315">
                  <c:v>3.98207175925927</c:v>
                </c:pt>
                <c:pt idx="8316">
                  <c:v>3.9822453703673091</c:v>
                </c:pt>
                <c:pt idx="8317">
                  <c:v>3.9824305555521278</c:v>
                </c:pt>
                <c:pt idx="8318">
                  <c:v>3.9825925925906631</c:v>
                </c:pt>
                <c:pt idx="8319">
                  <c:v>3.9827777777754818</c:v>
                </c:pt>
                <c:pt idx="8320">
                  <c:v>3.9829861111065838</c:v>
                </c:pt>
                <c:pt idx="8321">
                  <c:v>3.9832291666607489</c:v>
                </c:pt>
                <c:pt idx="8322">
                  <c:v>3.9834490740686306</c:v>
                </c:pt>
                <c:pt idx="8323">
                  <c:v>3.9836342592534493</c:v>
                </c:pt>
                <c:pt idx="8324">
                  <c:v>3.9838310185150476</c:v>
                </c:pt>
                <c:pt idx="8325">
                  <c:v>3.984027777776646</c:v>
                </c:pt>
                <c:pt idx="8326">
                  <c:v>3.9842129629614647</c:v>
                </c:pt>
                <c:pt idx="8327">
                  <c:v>3.984409722215787</c:v>
                </c:pt>
                <c:pt idx="8328">
                  <c:v>3.9845949074078817</c:v>
                </c:pt>
                <c:pt idx="8329">
                  <c:v>3.9847800925927004</c:v>
                </c:pt>
                <c:pt idx="8330">
                  <c:v>3.9849537037007394</c:v>
                </c:pt>
                <c:pt idx="8331">
                  <c:v>3.9851273148087785</c:v>
                </c:pt>
                <c:pt idx="8332">
                  <c:v>3.9853009259240935</c:v>
                </c:pt>
                <c:pt idx="8333">
                  <c:v>3.9854745370321325</c:v>
                </c:pt>
                <c:pt idx="8334">
                  <c:v>3.9856597222169512</c:v>
                </c:pt>
                <c:pt idx="8335">
                  <c:v>3.9858333333322662</c:v>
                </c:pt>
                <c:pt idx="8336">
                  <c:v>3.9860763888864312</c:v>
                </c:pt>
                <c:pt idx="8337">
                  <c:v>3.9863541666636593</c:v>
                </c:pt>
                <c:pt idx="8338">
                  <c:v>3.986539351848478</c:v>
                </c:pt>
                <c:pt idx="8339">
                  <c:v>3.9867013888870133</c:v>
                </c:pt>
                <c:pt idx="8340">
                  <c:v>3.9868634259255487</c:v>
                </c:pt>
                <c:pt idx="8341">
                  <c:v>3.9870486111103673</c:v>
                </c:pt>
                <c:pt idx="8342">
                  <c:v>3.987233796295186</c:v>
                </c:pt>
                <c:pt idx="8343">
                  <c:v>3.9875347222186974</c:v>
                </c:pt>
                <c:pt idx="8344">
                  <c:v>3.9877662037033588</c:v>
                </c:pt>
                <c:pt idx="8345">
                  <c:v>3.9879398148113978</c:v>
                </c:pt>
                <c:pt idx="8346">
                  <c:v>3.9880902777731535</c:v>
                </c:pt>
                <c:pt idx="8347">
                  <c:v>3.9882638888884685</c:v>
                </c:pt>
                <c:pt idx="8348">
                  <c:v>3.9884374999965075</c:v>
                </c:pt>
                <c:pt idx="8349">
                  <c:v>3.9886574074043892</c:v>
                </c:pt>
                <c:pt idx="8350">
                  <c:v>3.9890046296277433</c:v>
                </c:pt>
                <c:pt idx="8351">
                  <c:v>3.989189814812562</c:v>
                </c:pt>
                <c:pt idx="8352">
                  <c:v>3.989363425920601</c:v>
                </c:pt>
                <c:pt idx="8353">
                  <c:v>3.9895254629591363</c:v>
                </c:pt>
                <c:pt idx="8354">
                  <c:v>3.9896990740744513</c:v>
                </c:pt>
                <c:pt idx="8355">
                  <c:v>3.98988425925927</c:v>
                </c:pt>
                <c:pt idx="8356">
                  <c:v>3.9901273148134351</c:v>
                </c:pt>
                <c:pt idx="8357">
                  <c:v>3.9904513888832298</c:v>
                </c:pt>
                <c:pt idx="8358">
                  <c:v>3.9906365740680485</c:v>
                </c:pt>
                <c:pt idx="8359">
                  <c:v>3.9907986111065838</c:v>
                </c:pt>
                <c:pt idx="8360">
                  <c:v>3.9909606481451192</c:v>
                </c:pt>
                <c:pt idx="8361">
                  <c:v>3.9911342592531582</c:v>
                </c:pt>
                <c:pt idx="8362">
                  <c:v>3.9913194444379769</c:v>
                </c:pt>
                <c:pt idx="8363">
                  <c:v>3.9916435185150476</c:v>
                </c:pt>
                <c:pt idx="8364">
                  <c:v>3.9919560185153387</c:v>
                </c:pt>
                <c:pt idx="8365">
                  <c:v>3.99225694443885</c:v>
                </c:pt>
                <c:pt idx="8366">
                  <c:v>3.9925231481465744</c:v>
                </c:pt>
                <c:pt idx="8367">
                  <c:v>3.9928009259238024</c:v>
                </c:pt>
                <c:pt idx="8368">
                  <c:v>3.9930787037010305</c:v>
                </c:pt>
                <c:pt idx="8369">
                  <c:v>3.9933101851856918</c:v>
                </c:pt>
                <c:pt idx="8370">
                  <c:v>3.9935300925862975</c:v>
                </c:pt>
                <c:pt idx="8371">
                  <c:v>3.9937499999941792</c:v>
                </c:pt>
                <c:pt idx="8372">
                  <c:v>3.9939583333325572</c:v>
                </c:pt>
                <c:pt idx="8373">
                  <c:v>3.9941550925868796</c:v>
                </c:pt>
                <c:pt idx="8374">
                  <c:v>3.9943634259252576</c:v>
                </c:pt>
                <c:pt idx="8375">
                  <c:v>3.997071759258688</c:v>
                </c:pt>
                <c:pt idx="8376">
                  <c:v>3.9973032407360733</c:v>
                </c:pt>
                <c:pt idx="8377">
                  <c:v>3.9975462962902384</c:v>
                </c:pt>
                <c:pt idx="8378">
                  <c:v>3.9977777777748997</c:v>
                </c:pt>
                <c:pt idx="8379">
                  <c:v>3.9980208333290648</c:v>
                </c:pt>
                <c:pt idx="8380">
                  <c:v>3.9983101851830725</c:v>
                </c:pt>
                <c:pt idx="8381">
                  <c:v>3.9986574074064265</c:v>
                </c:pt>
                <c:pt idx="8382">
                  <c:v>3.9989236111068749</c:v>
                </c:pt>
                <c:pt idx="8383">
                  <c:v>3.9992361111071659</c:v>
                </c:pt>
                <c:pt idx="8384">
                  <c:v>3.9995023148148903</c:v>
                </c:pt>
                <c:pt idx="8385">
                  <c:v>3.9997337962922757</c:v>
                </c:pt>
                <c:pt idx="8386">
                  <c:v>3.9999074074075907</c:v>
                </c:pt>
                <c:pt idx="8387">
                  <c:v>4.0001157407386927</c:v>
                </c:pt>
                <c:pt idx="8388">
                  <c:v>4.000312500000291</c:v>
                </c:pt>
                <c:pt idx="8389">
                  <c:v>4.0007175925929914</c:v>
                </c:pt>
                <c:pt idx="8390">
                  <c:v>4.0010069444397232</c:v>
                </c:pt>
                <c:pt idx="8391">
                  <c:v>4.0012268518476048</c:v>
                </c:pt>
                <c:pt idx="8392">
                  <c:v>4.0014467592554865</c:v>
                </c:pt>
                <c:pt idx="8393">
                  <c:v>4.0016435185170849</c:v>
                </c:pt>
                <c:pt idx="8394">
                  <c:v>4.0018518518481869</c:v>
                </c:pt>
                <c:pt idx="8395">
                  <c:v>4.0020486111097853</c:v>
                </c:pt>
                <c:pt idx="8396">
                  <c:v>4.002268518517667</c:v>
                </c:pt>
                <c:pt idx="8397">
                  <c:v>4.002476851848769</c:v>
                </c:pt>
                <c:pt idx="8398">
                  <c:v>4.002685185179871</c:v>
                </c:pt>
                <c:pt idx="8399">
                  <c:v>4.0029050925877527</c:v>
                </c:pt>
                <c:pt idx="8400">
                  <c:v>4.0031481481419178</c:v>
                </c:pt>
                <c:pt idx="8401">
                  <c:v>4.0034027777728625</c:v>
                </c:pt>
                <c:pt idx="8402">
                  <c:v>4.0036574074038072</c:v>
                </c:pt>
                <c:pt idx="8403">
                  <c:v>4.0038888888884685</c:v>
                </c:pt>
                <c:pt idx="8404">
                  <c:v>4.0040972222195705</c:v>
                </c:pt>
                <c:pt idx="8405">
                  <c:v>4.0043171296274522</c:v>
                </c:pt>
                <c:pt idx="8406">
                  <c:v>4.0045370370353339</c:v>
                </c:pt>
                <c:pt idx="8407">
                  <c:v>4.004780092589499</c:v>
                </c:pt>
                <c:pt idx="8408">
                  <c:v>4.0050810185130103</c:v>
                </c:pt>
                <c:pt idx="8409">
                  <c:v>4.005405092590081</c:v>
                </c:pt>
                <c:pt idx="8410">
                  <c:v>4.0056828703673091</c:v>
                </c:pt>
                <c:pt idx="8411">
                  <c:v>4.0059722222213168</c:v>
                </c:pt>
                <c:pt idx="8412">
                  <c:v>4.0062152777754818</c:v>
                </c:pt>
                <c:pt idx="8413">
                  <c:v>4.0064467592528672</c:v>
                </c:pt>
                <c:pt idx="8414">
                  <c:v>4.0066898148143082</c:v>
                </c:pt>
                <c:pt idx="8415">
                  <c:v>4.0069212962916936</c:v>
                </c:pt>
                <c:pt idx="8416">
                  <c:v>4.0071643518458586</c:v>
                </c:pt>
                <c:pt idx="8417">
                  <c:v>4.0074074074072996</c:v>
                </c:pt>
                <c:pt idx="8418">
                  <c:v>4.007638888884685</c:v>
                </c:pt>
                <c:pt idx="8419">
                  <c:v>4.0078703703693463</c:v>
                </c:pt>
                <c:pt idx="8420">
                  <c:v>4.008090277777228</c:v>
                </c:pt>
                <c:pt idx="8421">
                  <c:v>4.0083449074008968</c:v>
                </c:pt>
                <c:pt idx="8422">
                  <c:v>4.0085648148087785</c:v>
                </c:pt>
                <c:pt idx="8423">
                  <c:v>4.0088078703702195</c:v>
                </c:pt>
                <c:pt idx="8424">
                  <c:v>4.0090277777781012</c:v>
                </c:pt>
                <c:pt idx="8425">
                  <c:v>4.0092708333322662</c:v>
                </c:pt>
                <c:pt idx="8426">
                  <c:v>4.0095023148096516</c:v>
                </c:pt>
                <c:pt idx="8427">
                  <c:v>4.0097453703638166</c:v>
                </c:pt>
                <c:pt idx="8428">
                  <c:v>4.009976851848478</c:v>
                </c:pt>
                <c:pt idx="8429">
                  <c:v>4.0102083333331393</c:v>
                </c:pt>
                <c:pt idx="8430">
                  <c:v>4.0104398148105247</c:v>
                </c:pt>
                <c:pt idx="8431">
                  <c:v>4.010706018518249</c:v>
                </c:pt>
                <c:pt idx="8432">
                  <c:v>4.0110300925880438</c:v>
                </c:pt>
                <c:pt idx="8433">
                  <c:v>4.0113657407346182</c:v>
                </c:pt>
                <c:pt idx="8434">
                  <c:v>4.0116782407349092</c:v>
                </c:pt>
                <c:pt idx="8435">
                  <c:v>4.0119675925889169</c:v>
                </c:pt>
                <c:pt idx="8436">
                  <c:v>4.0122222222198616</c:v>
                </c:pt>
                <c:pt idx="8437">
                  <c:v>4.0124768518508063</c:v>
                </c:pt>
                <c:pt idx="8438">
                  <c:v>4.012800925920601</c:v>
                </c:pt>
                <c:pt idx="8439">
                  <c:v>4.01332175925927</c:v>
                </c:pt>
                <c:pt idx="8440">
                  <c:v>4.0136226851827814</c:v>
                </c:pt>
                <c:pt idx="8441">
                  <c:v>4.0139004629600095</c:v>
                </c:pt>
                <c:pt idx="8442">
                  <c:v>4.0141898148140172</c:v>
                </c:pt>
                <c:pt idx="8443">
                  <c:v>4.0144675925912452</c:v>
                </c:pt>
                <c:pt idx="8444">
                  <c:v>4.0147453703684732</c:v>
                </c:pt>
                <c:pt idx="8445">
                  <c:v>4.0150347222224809</c:v>
                </c:pt>
                <c:pt idx="8446">
                  <c:v>4.0153240740692127</c:v>
                </c:pt>
                <c:pt idx="8447">
                  <c:v>4.0156018518464407</c:v>
                </c:pt>
                <c:pt idx="8448">
                  <c:v>4.0158912037004484</c:v>
                </c:pt>
                <c:pt idx="8449">
                  <c:v>4.0162268518470228</c:v>
                </c:pt>
                <c:pt idx="8450">
                  <c:v>4.0166898148090695</c:v>
                </c:pt>
                <c:pt idx="8451">
                  <c:v>4.0170370370324235</c:v>
                </c:pt>
                <c:pt idx="8452">
                  <c:v>4.0173726851789979</c:v>
                </c:pt>
                <c:pt idx="8453">
                  <c:v>4.017685185179289</c:v>
                </c:pt>
                <c:pt idx="8454">
                  <c:v>4.0179861111100763</c:v>
                </c:pt>
                <c:pt idx="8455">
                  <c:v>4.0182523148105247</c:v>
                </c:pt>
                <c:pt idx="8456">
                  <c:v>4.0185069444414694</c:v>
                </c:pt>
                <c:pt idx="8457">
                  <c:v>4.0187731481419178</c:v>
                </c:pt>
                <c:pt idx="8458">
                  <c:v>4.0190509259264218</c:v>
                </c:pt>
                <c:pt idx="8459">
                  <c:v>4.0193287037036498</c:v>
                </c:pt>
                <c:pt idx="8460">
                  <c:v>4.0196180555503815</c:v>
                </c:pt>
                <c:pt idx="8461">
                  <c:v>4.0199537036969559</c:v>
                </c:pt>
                <c:pt idx="8462">
                  <c:v>4.020335648143373</c:v>
                </c:pt>
                <c:pt idx="8463">
                  <c:v>4.020682870366727</c:v>
                </c:pt>
                <c:pt idx="8464">
                  <c:v>4.020995370367018</c:v>
                </c:pt>
                <c:pt idx="8465">
                  <c:v>4.0212615740674664</c:v>
                </c:pt>
                <c:pt idx="8466">
                  <c:v>4.0215509259214741</c:v>
                </c:pt>
                <c:pt idx="8467">
                  <c:v>4.0218171296291985</c:v>
                </c:pt>
                <c:pt idx="8468">
                  <c:v>4.0221064814759302</c:v>
                </c:pt>
                <c:pt idx="8469">
                  <c:v>4.0262037037027767</c:v>
                </c:pt>
                <c:pt idx="8470">
                  <c:v>4.0264814814800047</c:v>
                </c:pt>
                <c:pt idx="8471">
                  <c:v>4.0267708333267365</c:v>
                </c:pt>
                <c:pt idx="8472">
                  <c:v>4.0270486111112405</c:v>
                </c:pt>
                <c:pt idx="8473">
                  <c:v>4.0273379629579722</c:v>
                </c:pt>
                <c:pt idx="8474">
                  <c:v>4.0276504629582632</c:v>
                </c:pt>
                <c:pt idx="8475">
                  <c:v>4.0280092592583969</c:v>
                </c:pt>
                <c:pt idx="8476">
                  <c:v>4.028391203697538</c:v>
                </c:pt>
                <c:pt idx="8477">
                  <c:v>4.0287152777746087</c:v>
                </c:pt>
                <c:pt idx="8478">
                  <c:v>4.0290509259211831</c:v>
                </c:pt>
                <c:pt idx="8479">
                  <c:v>4.0293865740677575</c:v>
                </c:pt>
                <c:pt idx="8480">
                  <c:v>4.0297106481448282</c:v>
                </c:pt>
                <c:pt idx="8481">
                  <c:v>4.0299884259220562</c:v>
                </c:pt>
                <c:pt idx="8482">
                  <c:v>4.0302546296297805</c:v>
                </c:pt>
                <c:pt idx="8483">
                  <c:v>4.0305092592534493</c:v>
                </c:pt>
                <c:pt idx="8484">
                  <c:v>4.030763888884394</c:v>
                </c:pt>
                <c:pt idx="8485">
                  <c:v>4.0309953703690553</c:v>
                </c:pt>
                <c:pt idx="8486">
                  <c:v>4.03125</c:v>
                </c:pt>
                <c:pt idx="8487">
                  <c:v>4.0314699074078817</c:v>
                </c:pt>
                <c:pt idx="8488">
                  <c:v>4.0317013888852671</c:v>
                </c:pt>
                <c:pt idx="8489">
                  <c:v>4.0319560185162118</c:v>
                </c:pt>
                <c:pt idx="8490">
                  <c:v>4.0323263888858492</c:v>
                </c:pt>
                <c:pt idx="8491">
                  <c:v>4.0326851851787069</c:v>
                </c:pt>
                <c:pt idx="8492">
                  <c:v>4.0329861111094942</c:v>
                </c:pt>
                <c:pt idx="8493">
                  <c:v>4.0332638888867223</c:v>
                </c:pt>
                <c:pt idx="8494">
                  <c:v>4.033518518517667</c:v>
                </c:pt>
                <c:pt idx="8495">
                  <c:v>4.033761574071832</c:v>
                </c:pt>
                <c:pt idx="8496">
                  <c:v>4.034004629625997</c:v>
                </c:pt>
                <c:pt idx="8497">
                  <c:v>4.0342476851801621</c:v>
                </c:pt>
                <c:pt idx="8498">
                  <c:v>4.0344791666648234</c:v>
                </c:pt>
                <c:pt idx="8499">
                  <c:v>4.0347106481422088</c:v>
                </c:pt>
                <c:pt idx="8500">
                  <c:v>4.0349537037036498</c:v>
                </c:pt>
                <c:pt idx="8501">
                  <c:v>4.0351851851810352</c:v>
                </c:pt>
                <c:pt idx="8502">
                  <c:v>4.0354050925889169</c:v>
                </c:pt>
                <c:pt idx="8503">
                  <c:v>4.0356365740735782</c:v>
                </c:pt>
                <c:pt idx="8504">
                  <c:v>4.0358449074046803</c:v>
                </c:pt>
                <c:pt idx="8505">
                  <c:v>4.036064814812562</c:v>
                </c:pt>
                <c:pt idx="8506">
                  <c:v>4.036273148143664</c:v>
                </c:pt>
                <c:pt idx="8507">
                  <c:v>4.036481481474766</c:v>
                </c:pt>
                <c:pt idx="8508">
                  <c:v>4.0367013888826477</c:v>
                </c:pt>
                <c:pt idx="8509">
                  <c:v>4.0369328703673091</c:v>
                </c:pt>
                <c:pt idx="8510">
                  <c:v>4.0372222222213168</c:v>
                </c:pt>
                <c:pt idx="8511">
                  <c:v>4.0375231481448282</c:v>
                </c:pt>
                <c:pt idx="8512">
                  <c:v>4.0378124999988358</c:v>
                </c:pt>
                <c:pt idx="8513">
                  <c:v>4.0381481481454102</c:v>
                </c:pt>
                <c:pt idx="8514">
                  <c:v>4.0384490740689216</c:v>
                </c:pt>
                <c:pt idx="8515">
                  <c:v>4.0387268518461497</c:v>
                </c:pt>
                <c:pt idx="8516">
                  <c:v>4.038993055553874</c:v>
                </c:pt>
                <c:pt idx="8517">
                  <c:v>4.039236111108039</c:v>
                </c:pt>
                <c:pt idx="8518">
                  <c:v>4.0394560185159207</c:v>
                </c:pt>
                <c:pt idx="8519">
                  <c:v>4.0396643518470228</c:v>
                </c:pt>
                <c:pt idx="8520">
                  <c:v>4.0398726851854008</c:v>
                </c:pt>
                <c:pt idx="8521">
                  <c:v>4.0400925925860065</c:v>
                </c:pt>
                <c:pt idx="8522">
                  <c:v>4.0403124999938882</c:v>
                </c:pt>
                <c:pt idx="8523">
                  <c:v>4.0406828703708015</c:v>
                </c:pt>
                <c:pt idx="8524">
                  <c:v>4.041331018517667</c:v>
                </c:pt>
                <c:pt idx="8525">
                  <c:v>4.0417592592566507</c:v>
                </c:pt>
                <c:pt idx="8526">
                  <c:v>4.0421759259261307</c:v>
                </c:pt>
                <c:pt idx="8527">
                  <c:v>4.0424421296265791</c:v>
                </c:pt>
                <c:pt idx="8528">
                  <c:v>4.0426388888881775</c:v>
                </c:pt>
                <c:pt idx="8529">
                  <c:v>4.0428587962960592</c:v>
                </c:pt>
                <c:pt idx="8530">
                  <c:v>4.0430787037039408</c:v>
                </c:pt>
                <c:pt idx="8531">
                  <c:v>4.0433333333276096</c:v>
                </c:pt>
                <c:pt idx="8532">
                  <c:v>4.0441435185130103</c:v>
                </c:pt>
                <c:pt idx="8533">
                  <c:v>4.044502314813144</c:v>
                </c:pt>
                <c:pt idx="8534">
                  <c:v>4.0447569444440887</c:v>
                </c:pt>
                <c:pt idx="8535">
                  <c:v>4.0449884259214741</c:v>
                </c:pt>
                <c:pt idx="8536">
                  <c:v>4.0452083333293558</c:v>
                </c:pt>
                <c:pt idx="8537">
                  <c:v>4.0454745370370802</c:v>
                </c:pt>
                <c:pt idx="8538">
                  <c:v>4.0459837962916936</c:v>
                </c:pt>
                <c:pt idx="8539">
                  <c:v>4.046388888884394</c:v>
                </c:pt>
                <c:pt idx="8540">
                  <c:v>4.0466435185153387</c:v>
                </c:pt>
                <c:pt idx="8541">
                  <c:v>4.0468865740695037</c:v>
                </c:pt>
                <c:pt idx="8542">
                  <c:v>4.0471412037004484</c:v>
                </c:pt>
                <c:pt idx="8543">
                  <c:v>4.0473958333313931</c:v>
                </c:pt>
                <c:pt idx="8544">
                  <c:v>4.0477083333316841</c:v>
                </c:pt>
                <c:pt idx="8545">
                  <c:v>4.0480092592551955</c:v>
                </c:pt>
                <c:pt idx="8546">
                  <c:v>4.0482638888861402</c:v>
                </c:pt>
                <c:pt idx="8547">
                  <c:v>4.0485416666633682</c:v>
                </c:pt>
                <c:pt idx="8548">
                  <c:v>4.0488425925868796</c:v>
                </c:pt>
                <c:pt idx="8549">
                  <c:v>4.0495833333334303</c:v>
                </c:pt>
                <c:pt idx="8550">
                  <c:v>4.0499074074032251</c:v>
                </c:pt>
                <c:pt idx="8551">
                  <c:v>4.0501620370341698</c:v>
                </c:pt>
                <c:pt idx="8552">
                  <c:v>4.0504050925883348</c:v>
                </c:pt>
                <c:pt idx="8553">
                  <c:v>4.0506597222192795</c:v>
                </c:pt>
                <c:pt idx="8554">
                  <c:v>4.0510185185121372</c:v>
                </c:pt>
                <c:pt idx="8555">
                  <c:v>4.0514120370353339</c:v>
                </c:pt>
                <c:pt idx="8556">
                  <c:v>4.0516782407357823</c:v>
                </c:pt>
                <c:pt idx="8557">
                  <c:v>4.0519444444435067</c:v>
                </c:pt>
                <c:pt idx="8558">
                  <c:v>4.0521990740744513</c:v>
                </c:pt>
                <c:pt idx="8559">
                  <c:v>4.0524421296286164</c:v>
                </c:pt>
                <c:pt idx="8560">
                  <c:v>4.0526736111060018</c:v>
                </c:pt>
                <c:pt idx="8561">
                  <c:v>4.0529745370367891</c:v>
                </c:pt>
                <c:pt idx="8562">
                  <c:v>4.0532523148140172</c:v>
                </c:pt>
                <c:pt idx="8563">
                  <c:v>4.0535300925912452</c:v>
                </c:pt>
                <c:pt idx="8564">
                  <c:v>4.059918981474766</c:v>
                </c:pt>
                <c:pt idx="8565">
                  <c:v>4.0601736111057107</c:v>
                </c:pt>
                <c:pt idx="8566">
                  <c:v>4.0604398148134351</c:v>
                </c:pt>
                <c:pt idx="8567">
                  <c:v>4.0608449074061355</c:v>
                </c:pt>
                <c:pt idx="8568">
                  <c:v>4.0612615740683395</c:v>
                </c:pt>
                <c:pt idx="8569">
                  <c:v>4.0617013888841029</c:v>
                </c:pt>
                <c:pt idx="8570">
                  <c:v>4.0621412036998663</c:v>
                </c:pt>
                <c:pt idx="8571">
                  <c:v>4.0625231481462833</c:v>
                </c:pt>
                <c:pt idx="8572">
                  <c:v>4.062777777777228</c:v>
                </c:pt>
                <c:pt idx="8573">
                  <c:v>4.0630208333313931</c:v>
                </c:pt>
                <c:pt idx="8574">
                  <c:v>4.0632523148087785</c:v>
                </c:pt>
                <c:pt idx="8575">
                  <c:v>4.0634837962934398</c:v>
                </c:pt>
                <c:pt idx="8576">
                  <c:v>4.0637962962937308</c:v>
                </c:pt>
                <c:pt idx="8577">
                  <c:v>4.0640624999941792</c:v>
                </c:pt>
                <c:pt idx="8578">
                  <c:v>4.0643981481480296</c:v>
                </c:pt>
                <c:pt idx="8579">
                  <c:v>4.064629629625415</c:v>
                </c:pt>
                <c:pt idx="8580">
                  <c:v>4.06487268517958</c:v>
                </c:pt>
                <c:pt idx="8581">
                  <c:v>4.0651620370335877</c:v>
                </c:pt>
                <c:pt idx="8582">
                  <c:v>4.0654513888875954</c:v>
                </c:pt>
                <c:pt idx="8583">
                  <c:v>4.0656828703649808</c:v>
                </c:pt>
                <c:pt idx="8584">
                  <c:v>4.0659259259264218</c:v>
                </c:pt>
                <c:pt idx="8585">
                  <c:v>4.0661805555500905</c:v>
                </c:pt>
                <c:pt idx="8586">
                  <c:v>4.0667013888887595</c:v>
                </c:pt>
                <c:pt idx="8587">
                  <c:v>4.0670023148122709</c:v>
                </c:pt>
                <c:pt idx="8588">
                  <c:v>4.0672337962896563</c:v>
                </c:pt>
                <c:pt idx="8589">
                  <c:v>4.067488425920601</c:v>
                </c:pt>
                <c:pt idx="8590">
                  <c:v>4.067731481474766</c:v>
                </c:pt>
                <c:pt idx="8591">
                  <c:v>4.0679976851824904</c:v>
                </c:pt>
                <c:pt idx="8592">
                  <c:v>4.0682754629597184</c:v>
                </c:pt>
                <c:pt idx="8593">
                  <c:v>4.0685648148137261</c:v>
                </c:pt>
                <c:pt idx="8594">
                  <c:v>4.0688541666604578</c:v>
                </c:pt>
                <c:pt idx="8595">
                  <c:v>4.0691087962914025</c:v>
                </c:pt>
                <c:pt idx="8596">
                  <c:v>4.0693634259223472</c:v>
                </c:pt>
                <c:pt idx="8597">
                  <c:v>4.0696064814765123</c:v>
                </c:pt>
                <c:pt idx="8598">
                  <c:v>4.0698726851842366</c:v>
                </c:pt>
                <c:pt idx="8599">
                  <c:v>4.0701504629614647</c:v>
                </c:pt>
                <c:pt idx="8600">
                  <c:v>4.0704398148081964</c:v>
                </c:pt>
                <c:pt idx="8601">
                  <c:v>4.0707175925927004</c:v>
                </c:pt>
                <c:pt idx="8602">
                  <c:v>4.0709953703699284</c:v>
                </c:pt>
                <c:pt idx="8603">
                  <c:v>4.0712615740703768</c:v>
                </c:pt>
                <c:pt idx="8604">
                  <c:v>4.0715162037013215</c:v>
                </c:pt>
                <c:pt idx="8605">
                  <c:v>4.0717708333322662</c:v>
                </c:pt>
                <c:pt idx="8606">
                  <c:v>4.0720138888864312</c:v>
                </c:pt>
                <c:pt idx="8607">
                  <c:v>4.0722916666636593</c:v>
                </c:pt>
                <c:pt idx="8608">
                  <c:v>4.072546296294604</c:v>
                </c:pt>
                <c:pt idx="8609">
                  <c:v>4.0728356481486117</c:v>
                </c:pt>
                <c:pt idx="8610">
                  <c:v>4.073136574072123</c:v>
                </c:pt>
                <c:pt idx="8611">
                  <c:v>4.0734143518493511</c:v>
                </c:pt>
                <c:pt idx="8612">
                  <c:v>4.0736574074035161</c:v>
                </c:pt>
                <c:pt idx="8613">
                  <c:v>4.0739120370344608</c:v>
                </c:pt>
                <c:pt idx="8614">
                  <c:v>4.0741550925886258</c:v>
                </c:pt>
                <c:pt idx="8615">
                  <c:v>4.0744097222195705</c:v>
                </c:pt>
                <c:pt idx="8616">
                  <c:v>4.0746759259200189</c:v>
                </c:pt>
                <c:pt idx="8617">
                  <c:v>4.0749305555509636</c:v>
                </c:pt>
                <c:pt idx="8618">
                  <c:v>4.0751736111051287</c:v>
                </c:pt>
                <c:pt idx="8619">
                  <c:v>4.0754513888823567</c:v>
                </c:pt>
                <c:pt idx="8620">
                  <c:v>4.0756944444437977</c:v>
                </c:pt>
                <c:pt idx="8621">
                  <c:v>4.0759374999979627</c:v>
                </c:pt>
                <c:pt idx="8622">
                  <c:v>4.0761921296289074</c:v>
                </c:pt>
                <c:pt idx="8623">
                  <c:v>4.0764236111062928</c:v>
                </c:pt>
                <c:pt idx="8624">
                  <c:v>4.0766666666604578</c:v>
                </c:pt>
                <c:pt idx="8625">
                  <c:v>4.0769212962914025</c:v>
                </c:pt>
                <c:pt idx="8626">
                  <c:v>4.0771527777760639</c:v>
                </c:pt>
                <c:pt idx="8627">
                  <c:v>4.0774074074070086</c:v>
                </c:pt>
                <c:pt idx="8628">
                  <c:v>4.0776851851842366</c:v>
                </c:pt>
                <c:pt idx="8629">
                  <c:v>4.077916666661622</c:v>
                </c:pt>
                <c:pt idx="8630">
                  <c:v>4.078159722215787</c:v>
                </c:pt>
                <c:pt idx="8631">
                  <c:v>4.0783912037004484</c:v>
                </c:pt>
                <c:pt idx="8632">
                  <c:v>4.0786111111083301</c:v>
                </c:pt>
                <c:pt idx="8633">
                  <c:v>4.0789004629623378</c:v>
                </c:pt>
                <c:pt idx="8634">
                  <c:v>4.0791898148090695</c:v>
                </c:pt>
                <c:pt idx="8635">
                  <c:v>4.0794212962937308</c:v>
                </c:pt>
                <c:pt idx="8636">
                  <c:v>4.0796643518478959</c:v>
                </c:pt>
                <c:pt idx="8637">
                  <c:v>4.0798958333325572</c:v>
                </c:pt>
                <c:pt idx="8638">
                  <c:v>4.0801388888867223</c:v>
                </c:pt>
                <c:pt idx="8639">
                  <c:v>4.0803819444408873</c:v>
                </c:pt>
                <c:pt idx="8640">
                  <c:v>4.0806134259255487</c:v>
                </c:pt>
                <c:pt idx="8641">
                  <c:v>4.0808680555492174</c:v>
                </c:pt>
                <c:pt idx="8642">
                  <c:v>4.0810995370338787</c:v>
                </c:pt>
                <c:pt idx="8643">
                  <c:v>4.0813310185185401</c:v>
                </c:pt>
                <c:pt idx="8644">
                  <c:v>4.0816203703652718</c:v>
                </c:pt>
                <c:pt idx="8645">
                  <c:v>4.0819097222192795</c:v>
                </c:pt>
                <c:pt idx="8646">
                  <c:v>4.0821527777734445</c:v>
                </c:pt>
                <c:pt idx="8647">
                  <c:v>4.0823842592581059</c:v>
                </c:pt>
                <c:pt idx="8648">
                  <c:v>4.0826388888890506</c:v>
                </c:pt>
                <c:pt idx="8649">
                  <c:v>4.0828935185127193</c:v>
                </c:pt>
                <c:pt idx="8650">
                  <c:v>4.083148148143664</c:v>
                </c:pt>
                <c:pt idx="8651">
                  <c:v>4.0834027777746087</c:v>
                </c:pt>
                <c:pt idx="8652">
                  <c:v>4.08363425925927</c:v>
                </c:pt>
                <c:pt idx="8653">
                  <c:v>4.0838773148134351</c:v>
                </c:pt>
                <c:pt idx="8654">
                  <c:v>4.0841203703676001</c:v>
                </c:pt>
                <c:pt idx="8655">
                  <c:v>4.0843518518522615</c:v>
                </c:pt>
                <c:pt idx="8656">
                  <c:v>4.0845949074064265</c:v>
                </c:pt>
                <c:pt idx="8657">
                  <c:v>4.0848379629605915</c:v>
                </c:pt>
                <c:pt idx="8658">
                  <c:v>4.0876157407401479</c:v>
                </c:pt>
                <c:pt idx="8659">
                  <c:v>4.0878356481480296</c:v>
                </c:pt>
                <c:pt idx="8660">
                  <c:v>4.088067129625415</c:v>
                </c:pt>
                <c:pt idx="8661">
                  <c:v>4.0883333333331393</c:v>
                </c:pt>
                <c:pt idx="8662">
                  <c:v>4.088657407402934</c:v>
                </c:pt>
                <c:pt idx="8663">
                  <c:v>4.0890046296262881</c:v>
                </c:pt>
                <c:pt idx="8664">
                  <c:v>4.0894097222189885</c:v>
                </c:pt>
                <c:pt idx="8665">
                  <c:v>4.0950347222169512</c:v>
                </c:pt>
                <c:pt idx="8666">
                  <c:v>4.0978935185121372</c:v>
                </c:pt>
                <c:pt idx="8667">
                  <c:v>4.0989699074052623</c:v>
                </c:pt>
                <c:pt idx="8668">
                  <c:v>4.0999884259217652</c:v>
                </c:pt>
                <c:pt idx="8669">
                  <c:v>4.1009953703687643</c:v>
                </c:pt>
                <c:pt idx="8670">
                  <c:v>4.1020023148084874</c:v>
                </c:pt>
                <c:pt idx="8671">
                  <c:v>4.1030208333322662</c:v>
                </c:pt>
                <c:pt idx="8672">
                  <c:v>4.1057523148119799</c:v>
                </c:pt>
                <c:pt idx="8673">
                  <c:v>4.1079976851833635</c:v>
                </c:pt>
                <c:pt idx="8674">
                  <c:v>4.1127083333267365</c:v>
                </c:pt>
                <c:pt idx="8675">
                  <c:v>4.1139351851816173</c:v>
                </c:pt>
                <c:pt idx="8676">
                  <c:v>4.1153356481445371</c:v>
                </c:pt>
                <c:pt idx="8677">
                  <c:v>4.117118055553874</c:v>
                </c:pt>
                <c:pt idx="8678">
                  <c:v>4.119421296294604</c:v>
                </c:pt>
                <c:pt idx="8679">
                  <c:v>4.1212962962963502</c:v>
                </c:pt>
                <c:pt idx="8680">
                  <c:v>4.1233217592525762</c:v>
                </c:pt>
                <c:pt idx="8681">
                  <c:v>4.1250925925924093</c:v>
                </c:pt>
                <c:pt idx="8682">
                  <c:v>4.1272106481483206</c:v>
                </c:pt>
                <c:pt idx="8683">
                  <c:v>4.1292245370350429</c:v>
                </c:pt>
                <c:pt idx="8684">
                  <c:v>4.132777777776937</c:v>
                </c:pt>
                <c:pt idx="8685">
                  <c:v>4.1345601851789979</c:v>
                </c:pt>
                <c:pt idx="8686">
                  <c:v>4.137557870366436</c:v>
                </c:pt>
                <c:pt idx="8687">
                  <c:v>4.1389351851830725</c:v>
                </c:pt>
                <c:pt idx="8688">
                  <c:v>4.1417939814782585</c:v>
                </c:pt>
                <c:pt idx="8689">
                  <c:v>4.1441782407346182</c:v>
                </c:pt>
                <c:pt idx="8690">
                  <c:v>4.1468981481448282</c:v>
                </c:pt>
                <c:pt idx="8691">
                  <c:v>4.1497800925862975</c:v>
                </c:pt>
                <c:pt idx="8692">
                  <c:v>4.1499999999941792</c:v>
                </c:pt>
                <c:pt idx="8693">
                  <c:v>4.1501967592557776</c:v>
                </c:pt>
                <c:pt idx="8694">
                  <c:v>4.1504166666636593</c:v>
                </c:pt>
                <c:pt idx="8695">
                  <c:v>4.1506249999947613</c:v>
                </c:pt>
                <c:pt idx="8696">
                  <c:v>4.1508217592563597</c:v>
                </c:pt>
                <c:pt idx="8697">
                  <c:v>4.1510763888873043</c:v>
                </c:pt>
                <c:pt idx="8698">
                  <c:v>4.151331018518249</c:v>
                </c:pt>
                <c:pt idx="8699">
                  <c:v>4.1515509259261307</c:v>
                </c:pt>
                <c:pt idx="8700">
                  <c:v>4.1517361111109494</c:v>
                </c:pt>
                <c:pt idx="8701">
                  <c:v>4.1519097222189885</c:v>
                </c:pt>
                <c:pt idx="8702">
                  <c:v>4.1520833333270275</c:v>
                </c:pt>
                <c:pt idx="8703">
                  <c:v>4.1522569444423425</c:v>
                </c:pt>
                <c:pt idx="8704">
                  <c:v>4.1524537037039408</c:v>
                </c:pt>
                <c:pt idx="8705">
                  <c:v>4.1526736111045466</c:v>
                </c:pt>
                <c:pt idx="8706">
                  <c:v>4.1530324074046803</c:v>
                </c:pt>
                <c:pt idx="8707">
                  <c:v>4.1532986111051287</c:v>
                </c:pt>
                <c:pt idx="8708">
                  <c:v>4.1534722222204437</c:v>
                </c:pt>
                <c:pt idx="8709">
                  <c:v>4.1536458333284827</c:v>
                </c:pt>
                <c:pt idx="8710">
                  <c:v>4.1538194444437977</c:v>
                </c:pt>
                <c:pt idx="8711">
                  <c:v>4.1539814814750571</c:v>
                </c:pt>
                <c:pt idx="8712">
                  <c:v>4.1541782407366554</c:v>
                </c:pt>
                <c:pt idx="8713">
                  <c:v>4.1543749999982538</c:v>
                </c:pt>
                <c:pt idx="8714">
                  <c:v>4.1547569444446708</c:v>
                </c:pt>
                <c:pt idx="8715">
                  <c:v>4.1549884259220562</c:v>
                </c:pt>
                <c:pt idx="8716">
                  <c:v>4.1551620370373712</c:v>
                </c:pt>
                <c:pt idx="8717">
                  <c:v>4.1553356481454102</c:v>
                </c:pt>
                <c:pt idx="8718">
                  <c:v>4.1554976851839456</c:v>
                </c:pt>
                <c:pt idx="8719">
                  <c:v>4.1556828703687643</c:v>
                </c:pt>
                <c:pt idx="8720">
                  <c:v>4.1558912036998663</c:v>
                </c:pt>
                <c:pt idx="8721">
                  <c:v>4.1563078703693463</c:v>
                </c:pt>
                <c:pt idx="8722">
                  <c:v>4.1565509259235114</c:v>
                </c:pt>
                <c:pt idx="8723">
                  <c:v>4.1567245370315504</c:v>
                </c:pt>
                <c:pt idx="8724">
                  <c:v>4.1568865740700858</c:v>
                </c:pt>
                <c:pt idx="8725">
                  <c:v>4.1570601851854008</c:v>
                </c:pt>
                <c:pt idx="8726">
                  <c:v>4.1572337962934398</c:v>
                </c:pt>
                <c:pt idx="8727">
                  <c:v>4.1574537037013215</c:v>
                </c:pt>
                <c:pt idx="8728">
                  <c:v>4.1577083333322662</c:v>
                </c:pt>
                <c:pt idx="8729">
                  <c:v>4.1579282407401479</c:v>
                </c:pt>
                <c:pt idx="8730">
                  <c:v>4.1582175925868796</c:v>
                </c:pt>
                <c:pt idx="8731">
                  <c:v>4.1584259259252576</c:v>
                </c:pt>
                <c:pt idx="8732">
                  <c:v>4.1586111111100763</c:v>
                </c:pt>
                <c:pt idx="8733">
                  <c:v>4.1588078703643987</c:v>
                </c:pt>
                <c:pt idx="8734">
                  <c:v>4.1590277777722804</c:v>
                </c:pt>
                <c:pt idx="8735">
                  <c:v>4.1592824074032251</c:v>
                </c:pt>
                <c:pt idx="8736">
                  <c:v>4.1596990740727051</c:v>
                </c:pt>
                <c:pt idx="8737">
                  <c:v>4.1598726851807442</c:v>
                </c:pt>
                <c:pt idx="8738">
                  <c:v>4.1600462962960592</c:v>
                </c:pt>
                <c:pt idx="8739">
                  <c:v>4.1602199074040982</c:v>
                </c:pt>
                <c:pt idx="8740">
                  <c:v>4.1603935185121372</c:v>
                </c:pt>
                <c:pt idx="8741">
                  <c:v>4.1606365740735782</c:v>
                </c:pt>
                <c:pt idx="8742">
                  <c:v>4.1608564814814599</c:v>
                </c:pt>
                <c:pt idx="8743">
                  <c:v>4.161064814812562</c:v>
                </c:pt>
                <c:pt idx="8744">
                  <c:v>4.1612847222204437</c:v>
                </c:pt>
                <c:pt idx="8745">
                  <c:v>4.1615046296283253</c:v>
                </c:pt>
                <c:pt idx="8746">
                  <c:v>4.1616782407363644</c:v>
                </c:pt>
                <c:pt idx="8747">
                  <c:v>4.1619328703673091</c:v>
                </c:pt>
                <c:pt idx="8748">
                  <c:v>4.1621412036984111</c:v>
                </c:pt>
                <c:pt idx="8749">
                  <c:v>4.1623842592525762</c:v>
                </c:pt>
                <c:pt idx="8750">
                  <c:v>4.1625925925909542</c:v>
                </c:pt>
                <c:pt idx="8751">
                  <c:v>4.1628356481451192</c:v>
                </c:pt>
                <c:pt idx="8752">
                  <c:v>4.1677546296268702</c:v>
                </c:pt>
                <c:pt idx="8753">
                  <c:v>4.1680208333273185</c:v>
                </c:pt>
                <c:pt idx="8754">
                  <c:v>4.1682754629582632</c:v>
                </c:pt>
                <c:pt idx="8755">
                  <c:v>4.1685416666659876</c:v>
                </c:pt>
                <c:pt idx="8756">
                  <c:v>4.168807870366436</c:v>
                </c:pt>
                <c:pt idx="8757">
                  <c:v>4.1690624999973807</c:v>
                </c:pt>
                <c:pt idx="8758">
                  <c:v>4.1693402777746087</c:v>
                </c:pt>
                <c:pt idx="8759">
                  <c:v>4.1696064814750571</c:v>
                </c:pt>
                <c:pt idx="8760">
                  <c:v>4.1698611111060018</c:v>
                </c:pt>
                <c:pt idx="8761">
                  <c:v>4.1701157407369465</c:v>
                </c:pt>
                <c:pt idx="8762">
                  <c:v>4.1752430555497995</c:v>
                </c:pt>
                <c:pt idx="8763">
                  <c:v>4.1757986111115315</c:v>
                </c:pt>
                <c:pt idx="8764">
                  <c:v>4.1767476851819083</c:v>
                </c:pt>
                <c:pt idx="8765">
                  <c:v>4.182372685179871</c:v>
                </c:pt>
                <c:pt idx="8766">
                  <c:v>4.1886226851856918</c:v>
                </c:pt>
                <c:pt idx="8767">
                  <c:v>4.1911226851807442</c:v>
                </c:pt>
                <c:pt idx="8768">
                  <c:v>4.1936111111062928</c:v>
                </c:pt>
                <c:pt idx="8769">
                  <c:v>4.1951851851845277</c:v>
                </c:pt>
                <c:pt idx="8770">
                  <c:v>4.1972800925868796</c:v>
                </c:pt>
                <c:pt idx="8771">
                  <c:v>4.1988541666651145</c:v>
                </c:pt>
                <c:pt idx="8772">
                  <c:v>4.2004166666665697</c:v>
                </c:pt>
                <c:pt idx="8773">
                  <c:v>4.2020138888838119</c:v>
                </c:pt>
                <c:pt idx="8774">
                  <c:v>4.2045717592554865</c:v>
                </c:pt>
                <c:pt idx="8775">
                  <c:v>4.2101620370303863</c:v>
                </c:pt>
                <c:pt idx="8776">
                  <c:v>4.210416666661331</c:v>
                </c:pt>
                <c:pt idx="8777">
                  <c:v>4.210694444438559</c:v>
                </c:pt>
                <c:pt idx="8778">
                  <c:v>4.2109490740695037</c:v>
                </c:pt>
                <c:pt idx="8779">
                  <c:v>4.2112037037004484</c:v>
                </c:pt>
                <c:pt idx="8780">
                  <c:v>4.2114467592546134</c:v>
                </c:pt>
                <c:pt idx="8781">
                  <c:v>4.2116782407392748</c:v>
                </c:pt>
                <c:pt idx="8782">
                  <c:v>4.2119675925860065</c:v>
                </c:pt>
                <c:pt idx="8783">
                  <c:v>4.2122222222169512</c:v>
                </c:pt>
                <c:pt idx="8784">
                  <c:v>4.2124652777711162</c:v>
                </c:pt>
                <c:pt idx="8785">
                  <c:v>4.2127199074020609</c:v>
                </c:pt>
                <c:pt idx="8786">
                  <c:v>4.2129513888867223</c:v>
                </c:pt>
                <c:pt idx="8787">
                  <c:v>4.213206018517667</c:v>
                </c:pt>
                <c:pt idx="8788">
                  <c:v>4.2134259259255487</c:v>
                </c:pt>
                <c:pt idx="8789">
                  <c:v>4.2137037037027767</c:v>
                </c:pt>
                <c:pt idx="8790">
                  <c:v>4.2140393518493511</c:v>
                </c:pt>
                <c:pt idx="8791">
                  <c:v>4.2143171296265791</c:v>
                </c:pt>
                <c:pt idx="8792">
                  <c:v>4.2145833333270275</c:v>
                </c:pt>
                <c:pt idx="8793">
                  <c:v>4.2148379629579722</c:v>
                </c:pt>
                <c:pt idx="8794">
                  <c:v>4.2151388888887595</c:v>
                </c:pt>
                <c:pt idx="8795">
                  <c:v>4.2153935185124283</c:v>
                </c:pt>
                <c:pt idx="8796">
                  <c:v>4.215648148143373</c:v>
                </c:pt>
                <c:pt idx="8797">
                  <c:v>4.2159143518510973</c:v>
                </c:pt>
                <c:pt idx="8798">
                  <c:v>4.2161805555515457</c:v>
                </c:pt>
                <c:pt idx="8799">
                  <c:v>4.2164236111057107</c:v>
                </c:pt>
                <c:pt idx="8800">
                  <c:v>4.2166898148134351</c:v>
                </c:pt>
                <c:pt idx="8801">
                  <c:v>4.2169444444443798</c:v>
                </c:pt>
                <c:pt idx="8802">
                  <c:v>4.2171990740680485</c:v>
                </c:pt>
                <c:pt idx="8803">
                  <c:v>4.2174652777757728</c:v>
                </c:pt>
                <c:pt idx="8804">
                  <c:v>4.2177314814762212</c:v>
                </c:pt>
                <c:pt idx="8805">
                  <c:v>4.2180092592534493</c:v>
                </c:pt>
                <c:pt idx="8806">
                  <c:v>4.2182754629611736</c:v>
                </c:pt>
                <c:pt idx="8807">
                  <c:v>4.2185185185153387</c:v>
                </c:pt>
                <c:pt idx="8808">
                  <c:v>4.218784722215787</c:v>
                </c:pt>
                <c:pt idx="8809">
                  <c:v>4.2190509259235114</c:v>
                </c:pt>
                <c:pt idx="8810">
                  <c:v>4.2192939814776764</c:v>
                </c:pt>
                <c:pt idx="8811">
                  <c:v>4.2195370370318415</c:v>
                </c:pt>
                <c:pt idx="8812">
                  <c:v>4.2197800925860065</c:v>
                </c:pt>
                <c:pt idx="8813">
                  <c:v>4.2200347222169512</c:v>
                </c:pt>
                <c:pt idx="8814">
                  <c:v>4.2203240740709589</c:v>
                </c:pt>
                <c:pt idx="8815">
                  <c:v>4.2205902777714073</c:v>
                </c:pt>
                <c:pt idx="8816">
                  <c:v>4.220879629625415</c:v>
                </c:pt>
                <c:pt idx="8817">
                  <c:v>4.221157407402643</c:v>
                </c:pt>
                <c:pt idx="8818">
                  <c:v>4.221435185179871</c:v>
                </c:pt>
                <c:pt idx="8819">
                  <c:v>4.2216898148108157</c:v>
                </c:pt>
                <c:pt idx="8820">
                  <c:v>4.2219212962954771</c:v>
                </c:pt>
                <c:pt idx="8821">
                  <c:v>4.2222800925883348</c:v>
                </c:pt>
                <c:pt idx="8822">
                  <c:v>4.2226273148116888</c:v>
                </c:pt>
                <c:pt idx="8823">
                  <c:v>4.2228703703658539</c:v>
                </c:pt>
                <c:pt idx="8824">
                  <c:v>4.2231249999967986</c:v>
                </c:pt>
                <c:pt idx="8825">
                  <c:v>4.2234374999970896</c:v>
                </c:pt>
                <c:pt idx="8826">
                  <c:v>4.223738425920601</c:v>
                </c:pt>
                <c:pt idx="8827">
                  <c:v>4.2239930555515457</c:v>
                </c:pt>
                <c:pt idx="8828">
                  <c:v>4.22425925925927</c:v>
                </c:pt>
                <c:pt idx="8829">
                  <c:v>4.2245370370364981</c:v>
                </c:pt>
                <c:pt idx="8830">
                  <c:v>4.2248032407369465</c:v>
                </c:pt>
                <c:pt idx="8831">
                  <c:v>4.2250925925909542</c:v>
                </c:pt>
                <c:pt idx="8832">
                  <c:v>4.2253935185144655</c:v>
                </c:pt>
                <c:pt idx="8833">
                  <c:v>4.2256828703684732</c:v>
                </c:pt>
                <c:pt idx="8834">
                  <c:v>4.2259606481457013</c:v>
                </c:pt>
                <c:pt idx="8835">
                  <c:v>4.2262615740692127</c:v>
                </c:pt>
                <c:pt idx="8836">
                  <c:v>4.2265856481462833</c:v>
                </c:pt>
                <c:pt idx="8837">
                  <c:v>4.2268981481465744</c:v>
                </c:pt>
                <c:pt idx="8838">
                  <c:v>4.2272453703699284</c:v>
                </c:pt>
                <c:pt idx="8839">
                  <c:v>4.2275462962934398</c:v>
                </c:pt>
                <c:pt idx="8840">
                  <c:v>4.2278124999938882</c:v>
                </c:pt>
                <c:pt idx="8841">
                  <c:v>4.2281018518478959</c:v>
                </c:pt>
                <c:pt idx="8842">
                  <c:v>4.2283912037019036</c:v>
                </c:pt>
                <c:pt idx="8843">
                  <c:v>4.2286458333328483</c:v>
                </c:pt>
                <c:pt idx="8844">
                  <c:v>4.2289814814794227</c:v>
                </c:pt>
                <c:pt idx="8845">
                  <c:v>4.2292708333334303</c:v>
                </c:pt>
                <c:pt idx="8846">
                  <c:v>4.2330324074064265</c:v>
                </c:pt>
                <c:pt idx="8847">
                  <c:v>4.2333796296297805</c:v>
                </c:pt>
                <c:pt idx="8848">
                  <c:v>4.2337037036995753</c:v>
                </c:pt>
                <c:pt idx="8849">
                  <c:v>4.234062499999709</c:v>
                </c:pt>
                <c:pt idx="8850">
                  <c:v>4.2343981481462833</c:v>
                </c:pt>
                <c:pt idx="8851">
                  <c:v>4.2347685185159207</c:v>
                </c:pt>
                <c:pt idx="8852">
                  <c:v>4.2352662037010305</c:v>
                </c:pt>
                <c:pt idx="8853">
                  <c:v>4.2357060185167938</c:v>
                </c:pt>
                <c:pt idx="8854">
                  <c:v>4.2361111111094942</c:v>
                </c:pt>
                <c:pt idx="8855">
                  <c:v>4.236469907402352</c:v>
                </c:pt>
                <c:pt idx="8856">
                  <c:v>4.236851851848769</c:v>
                </c:pt>
                <c:pt idx="8857">
                  <c:v>4.2372453703646897</c:v>
                </c:pt>
                <c:pt idx="8858">
                  <c:v>4.2375810185185401</c:v>
                </c:pt>
                <c:pt idx="8859">
                  <c:v>4.2379282407346182</c:v>
                </c:pt>
                <c:pt idx="8860">
                  <c:v>4.2382638888884685</c:v>
                </c:pt>
                <c:pt idx="8861">
                  <c:v>4.2386111111045466</c:v>
                </c:pt>
                <c:pt idx="8862">
                  <c:v>4.2389467592583969</c:v>
                </c:pt>
                <c:pt idx="8863">
                  <c:v>4.239293981481751</c:v>
                </c:pt>
                <c:pt idx="8864">
                  <c:v>4.239641203697829</c:v>
                </c:pt>
                <c:pt idx="8865">
                  <c:v>4.2399768518516794</c:v>
                </c:pt>
                <c:pt idx="8866">
                  <c:v>4.2403240740677575</c:v>
                </c:pt>
                <c:pt idx="8867">
                  <c:v>4.2406597222216078</c:v>
                </c:pt>
                <c:pt idx="8868">
                  <c:v>4.2410185185144655</c:v>
                </c:pt>
                <c:pt idx="8869">
                  <c:v>4.2413425925915362</c:v>
                </c:pt>
                <c:pt idx="8870">
                  <c:v>4.241701388884394</c:v>
                </c:pt>
                <c:pt idx="8871">
                  <c:v>4.2420370370309683</c:v>
                </c:pt>
                <c:pt idx="8872">
                  <c:v>4.242395833331102</c:v>
                </c:pt>
                <c:pt idx="8873">
                  <c:v>4.2427199074008968</c:v>
                </c:pt>
                <c:pt idx="8874">
                  <c:v>4.2430787037010305</c:v>
                </c:pt>
                <c:pt idx="8875">
                  <c:v>4.2434143518476048</c:v>
                </c:pt>
                <c:pt idx="8876">
                  <c:v>4.2437037037016125</c:v>
                </c:pt>
                <c:pt idx="8877">
                  <c:v>4.2439583333325572</c:v>
                </c:pt>
                <c:pt idx="8878">
                  <c:v>4.2441550925868796</c:v>
                </c:pt>
                <c:pt idx="8879">
                  <c:v>4.244421296294604</c:v>
                </c:pt>
                <c:pt idx="8880">
                  <c:v>4.2446759259255487</c:v>
                </c:pt>
                <c:pt idx="8881">
                  <c:v>4.244942129625997</c:v>
                </c:pt>
                <c:pt idx="8882">
                  <c:v>4.2452314814800047</c:v>
                </c:pt>
                <c:pt idx="8883">
                  <c:v>4.2455092592572328</c:v>
                </c:pt>
                <c:pt idx="8884">
                  <c:v>4.2458912037036498</c:v>
                </c:pt>
                <c:pt idx="8885">
                  <c:v>4.2462731481427909</c:v>
                </c:pt>
                <c:pt idx="8886">
                  <c:v>4.2465393518505152</c:v>
                </c:pt>
                <c:pt idx="8887">
                  <c:v>4.2467939814814599</c:v>
                </c:pt>
                <c:pt idx="8888">
                  <c:v>4.2470949074049713</c:v>
                </c:pt>
                <c:pt idx="8889">
                  <c:v>4.247384259258979</c:v>
                </c:pt>
                <c:pt idx="8890">
                  <c:v>4.2476504629594274</c:v>
                </c:pt>
                <c:pt idx="8891">
                  <c:v>4.2479282407366554</c:v>
                </c:pt>
                <c:pt idx="8892">
                  <c:v>4.2482407407369465</c:v>
                </c:pt>
                <c:pt idx="8893">
                  <c:v>4.2485416666604578</c:v>
                </c:pt>
                <c:pt idx="8894">
                  <c:v>4.2488194444376859</c:v>
                </c:pt>
                <c:pt idx="8895">
                  <c:v>4.2490972222221899</c:v>
                </c:pt>
                <c:pt idx="8896">
                  <c:v>4.2493749999994179</c:v>
                </c:pt>
                <c:pt idx="8897">
                  <c:v>4.2496759259229293</c:v>
                </c:pt>
                <c:pt idx="8898">
                  <c:v>4.2499421296233777</c:v>
                </c:pt>
                <c:pt idx="8899">
                  <c:v>4.2502199074078817</c:v>
                </c:pt>
                <c:pt idx="8900">
                  <c:v>4.2504976851851097</c:v>
                </c:pt>
                <c:pt idx="8901">
                  <c:v>4.2507523148087785</c:v>
                </c:pt>
                <c:pt idx="8902">
                  <c:v>4.2510185185165028</c:v>
                </c:pt>
                <c:pt idx="8903">
                  <c:v>4.2513078703705105</c:v>
                </c:pt>
                <c:pt idx="8904">
                  <c:v>4.2515856481477385</c:v>
                </c:pt>
                <c:pt idx="8905">
                  <c:v>4.2519097222175333</c:v>
                </c:pt>
                <c:pt idx="8906">
                  <c:v>4.252199074071541</c:v>
                </c:pt>
                <c:pt idx="8907">
                  <c:v>4.2524884259255487</c:v>
                </c:pt>
                <c:pt idx="8908">
                  <c:v>4.2527777777722804</c:v>
                </c:pt>
                <c:pt idx="8909">
                  <c:v>4.2530324074032251</c:v>
                </c:pt>
                <c:pt idx="8910">
                  <c:v>4.2533101851804531</c:v>
                </c:pt>
                <c:pt idx="8911">
                  <c:v>4.2535648148113978</c:v>
                </c:pt>
                <c:pt idx="8912">
                  <c:v>4.2538657407349092</c:v>
                </c:pt>
                <c:pt idx="8913">
                  <c:v>4.2541087962963502</c:v>
                </c:pt>
                <c:pt idx="8914">
                  <c:v>4.2543749999967986</c:v>
                </c:pt>
                <c:pt idx="8915">
                  <c:v>4.2546527777740266</c:v>
                </c:pt>
                <c:pt idx="8916">
                  <c:v>4.255023148143664</c:v>
                </c:pt>
                <c:pt idx="8917">
                  <c:v>4.2552777777746087</c:v>
                </c:pt>
                <c:pt idx="8918">
                  <c:v>4.25550925925927</c:v>
                </c:pt>
                <c:pt idx="8919">
                  <c:v>4.2558333333290648</c:v>
                </c:pt>
                <c:pt idx="8920">
                  <c:v>4.2560879629600095</c:v>
                </c:pt>
                <c:pt idx="8921">
                  <c:v>4.2563425925909542</c:v>
                </c:pt>
                <c:pt idx="8922">
                  <c:v>4.2566435185144655</c:v>
                </c:pt>
                <c:pt idx="8923">
                  <c:v>4.2569097222221899</c:v>
                </c:pt>
                <c:pt idx="8924">
                  <c:v>4.2571643518458586</c:v>
                </c:pt>
                <c:pt idx="8925">
                  <c:v>4.2574421296230867</c:v>
                </c:pt>
                <c:pt idx="8926">
                  <c:v>4.257708333330811</c:v>
                </c:pt>
                <c:pt idx="8927">
                  <c:v>4.257986111108039</c:v>
                </c:pt>
                <c:pt idx="8928">
                  <c:v>4.2582870370315504</c:v>
                </c:pt>
                <c:pt idx="8929">
                  <c:v>4.2585648148087785</c:v>
                </c:pt>
                <c:pt idx="8930">
                  <c:v>4.2588541666627862</c:v>
                </c:pt>
                <c:pt idx="8931">
                  <c:v>4.2591666666630772</c:v>
                </c:pt>
                <c:pt idx="8932">
                  <c:v>4.2594444444403052</c:v>
                </c:pt>
                <c:pt idx="8933">
                  <c:v>4.2597569444405963</c:v>
                </c:pt>
                <c:pt idx="8934">
                  <c:v>4.2600231481483206</c:v>
                </c:pt>
                <c:pt idx="8935">
                  <c:v>4.2603356481486117</c:v>
                </c:pt>
                <c:pt idx="8936">
                  <c:v>4.2605902777722804</c:v>
                </c:pt>
                <c:pt idx="8937">
                  <c:v>4.2608680555495084</c:v>
                </c:pt>
                <c:pt idx="8938">
                  <c:v>4.2611689814802958</c:v>
                </c:pt>
                <c:pt idx="8939">
                  <c:v>4.2615162037036498</c:v>
                </c:pt>
                <c:pt idx="8940">
                  <c:v>4.2692939814805868</c:v>
                </c:pt>
                <c:pt idx="8941">
                  <c:v>4.2696759259197279</c:v>
                </c:pt>
                <c:pt idx="8942">
                  <c:v>4.2700578703661449</c:v>
                </c:pt>
                <c:pt idx="8943">
                  <c:v>4.270439814812562</c:v>
                </c:pt>
                <c:pt idx="8944">
                  <c:v>4.2708333333284827</c:v>
                </c:pt>
                <c:pt idx="8945">
                  <c:v>4.2712152777748997</c:v>
                </c:pt>
                <c:pt idx="8946">
                  <c:v>4.2715972222213168</c:v>
                </c:pt>
                <c:pt idx="8947">
                  <c:v>4.2719675925909542</c:v>
                </c:pt>
                <c:pt idx="8948">
                  <c:v>4.2723611111068749</c:v>
                </c:pt>
                <c:pt idx="8949">
                  <c:v>4.2727430555532919</c:v>
                </c:pt>
                <c:pt idx="8950">
                  <c:v>4.2731134259229293</c:v>
                </c:pt>
                <c:pt idx="8951">
                  <c:v>4.2734490740695037</c:v>
                </c:pt>
                <c:pt idx="8952">
                  <c:v>4.273680555554165</c:v>
                </c:pt>
                <c:pt idx="8953">
                  <c:v>4.2739004629620467</c:v>
                </c:pt>
                <c:pt idx="8954">
                  <c:v>4.2741203703699284</c:v>
                </c:pt>
                <c:pt idx="8955">
                  <c:v>4.2743865740703768</c:v>
                </c:pt>
                <c:pt idx="8956">
                  <c:v>4.2746412037013215</c:v>
                </c:pt>
                <c:pt idx="8957">
                  <c:v>4.2749189814785495</c:v>
                </c:pt>
                <c:pt idx="8958">
                  <c:v>4.2752314814788406</c:v>
                </c:pt>
                <c:pt idx="8959">
                  <c:v>4.2754861111097853</c:v>
                </c:pt>
                <c:pt idx="8960">
                  <c:v>4.2757638888870133</c:v>
                </c:pt>
                <c:pt idx="8961">
                  <c:v>4.2760416666642413</c:v>
                </c:pt>
                <c:pt idx="8962">
                  <c:v>4.276331018518249</c:v>
                </c:pt>
                <c:pt idx="8963">
                  <c:v>4.2766087962954771</c:v>
                </c:pt>
                <c:pt idx="8964">
                  <c:v>4.2768865740727051</c:v>
                </c:pt>
                <c:pt idx="8965">
                  <c:v>4.2771643518499332</c:v>
                </c:pt>
                <c:pt idx="8966">
                  <c:v>4.2774421296271612</c:v>
                </c:pt>
                <c:pt idx="8967">
                  <c:v>4.2777083333276096</c:v>
                </c:pt>
                <c:pt idx="8968">
                  <c:v>4.2779861111048376</c:v>
                </c:pt>
                <c:pt idx="8969">
                  <c:v>4.278252314812562</c:v>
                </c:pt>
                <c:pt idx="8970">
                  <c:v>4.27853009258979</c:v>
                </c:pt>
                <c:pt idx="8971">
                  <c:v>4.2787847222207347</c:v>
                </c:pt>
                <c:pt idx="8972">
                  <c:v>4.2790393518516794</c:v>
                </c:pt>
                <c:pt idx="8973">
                  <c:v>4.2793171296289074</c:v>
                </c:pt>
                <c:pt idx="8974">
                  <c:v>4.2795949074061355</c:v>
                </c:pt>
                <c:pt idx="8975">
                  <c:v>4.2798379629603005</c:v>
                </c:pt>
                <c:pt idx="8976">
                  <c:v>4.2801504629605915</c:v>
                </c:pt>
                <c:pt idx="8977">
                  <c:v>4.2804629629608826</c:v>
                </c:pt>
                <c:pt idx="8978">
                  <c:v>4.2807754629611736</c:v>
                </c:pt>
                <c:pt idx="8979">
                  <c:v>4.2810995370309683</c:v>
                </c:pt>
                <c:pt idx="8980">
                  <c:v>4.281354166661913</c:v>
                </c:pt>
                <c:pt idx="8981">
                  <c:v>4.2815972222160781</c:v>
                </c:pt>
                <c:pt idx="8982">
                  <c:v>4.2818634259238024</c:v>
                </c:pt>
                <c:pt idx="8983">
                  <c:v>4.2821759259240935</c:v>
                </c:pt>
                <c:pt idx="8984">
                  <c:v>4.2824421296245418</c:v>
                </c:pt>
                <c:pt idx="8985">
                  <c:v>4.2827314814785495</c:v>
                </c:pt>
                <c:pt idx="8986">
                  <c:v>4.2830092592557776</c:v>
                </c:pt>
                <c:pt idx="8987">
                  <c:v>4.2832870370330056</c:v>
                </c:pt>
                <c:pt idx="8988">
                  <c:v>4.2835763888870133</c:v>
                </c:pt>
                <c:pt idx="8989">
                  <c:v>4.2838541666642413</c:v>
                </c:pt>
                <c:pt idx="8990">
                  <c:v>4.284143518518249</c:v>
                </c:pt>
                <c:pt idx="8991">
                  <c:v>4.2844097222186974</c:v>
                </c:pt>
                <c:pt idx="8992">
                  <c:v>4.2847106481422088</c:v>
                </c:pt>
                <c:pt idx="8993">
                  <c:v>4.2849768518499332</c:v>
                </c:pt>
                <c:pt idx="8994">
                  <c:v>4.2852430555503815</c:v>
                </c:pt>
                <c:pt idx="8995">
                  <c:v>4.2855208333276096</c:v>
                </c:pt>
                <c:pt idx="8996">
                  <c:v>4.2858217592583969</c:v>
                </c:pt>
                <c:pt idx="8997">
                  <c:v>4.2860532407357823</c:v>
                </c:pt>
                <c:pt idx="8998">
                  <c:v>4.2862962962899473</c:v>
                </c:pt>
                <c:pt idx="8999">
                  <c:v>4.2865393518513883</c:v>
                </c:pt>
                <c:pt idx="9000">
                  <c:v>4.2868287036981201</c:v>
                </c:pt>
                <c:pt idx="9001">
                  <c:v>4.2870833333290648</c:v>
                </c:pt>
                <c:pt idx="9002">
                  <c:v>4.2873726851830725</c:v>
                </c:pt>
                <c:pt idx="9003">
                  <c:v>4.2876157407372375</c:v>
                </c:pt>
                <c:pt idx="9004">
                  <c:v>4.2878587962914025</c:v>
                </c:pt>
                <c:pt idx="9005">
                  <c:v>4.2881365740686306</c:v>
                </c:pt>
                <c:pt idx="9006">
                  <c:v>4.2884143518458586</c:v>
                </c:pt>
                <c:pt idx="9007">
                  <c:v>4.2886689814768033</c:v>
                </c:pt>
                <c:pt idx="9008">
                  <c:v>4.2889467592540313</c:v>
                </c:pt>
                <c:pt idx="9009">
                  <c:v>4.289270833331102</c:v>
                </c:pt>
                <c:pt idx="9010">
                  <c:v>4.2896412037007394</c:v>
                </c:pt>
                <c:pt idx="9011">
                  <c:v>4.2899305555547471</c:v>
                </c:pt>
                <c:pt idx="9012">
                  <c:v>4.2901620370321325</c:v>
                </c:pt>
                <c:pt idx="9013">
                  <c:v>4.2904629629629198</c:v>
                </c:pt>
                <c:pt idx="9014">
                  <c:v>4.2907870370327146</c:v>
                </c:pt>
                <c:pt idx="9015">
                  <c:v>4.2910532407404389</c:v>
                </c:pt>
                <c:pt idx="9016">
                  <c:v>4.2913541666639503</c:v>
                </c:pt>
                <c:pt idx="9017">
                  <c:v>4.2916319444411783</c:v>
                </c:pt>
                <c:pt idx="9018">
                  <c:v>4.2919097222184064</c:v>
                </c:pt>
                <c:pt idx="9019">
                  <c:v>4.2921643518493511</c:v>
                </c:pt>
                <c:pt idx="9020">
                  <c:v>4.2925347222189885</c:v>
                </c:pt>
                <c:pt idx="9021">
                  <c:v>4.2928009259194368</c:v>
                </c:pt>
                <c:pt idx="9022">
                  <c:v>4.2930787037039408</c:v>
                </c:pt>
                <c:pt idx="9023">
                  <c:v>4.2933564814811689</c:v>
                </c:pt>
                <c:pt idx="9024">
                  <c:v>4.2936458333279006</c:v>
                </c:pt>
                <c:pt idx="9025">
                  <c:v>4.293946759258688</c:v>
                </c:pt>
                <c:pt idx="9026">
                  <c:v>4.2942476851821993</c:v>
                </c:pt>
                <c:pt idx="9027">
                  <c:v>4.294537037036207</c:v>
                </c:pt>
                <c:pt idx="9028">
                  <c:v>4.2948148148134351</c:v>
                </c:pt>
                <c:pt idx="9029">
                  <c:v>4.2951157407369465</c:v>
                </c:pt>
                <c:pt idx="9030">
                  <c:v>4.2954282407372375</c:v>
                </c:pt>
                <c:pt idx="9031">
                  <c:v>4.2957175925912452</c:v>
                </c:pt>
                <c:pt idx="9032">
                  <c:v>4.2960185185147566</c:v>
                </c:pt>
                <c:pt idx="9033">
                  <c:v>4.2963425925918273</c:v>
                </c:pt>
                <c:pt idx="9034">
                  <c:v>4.2999999999956344</c:v>
                </c:pt>
                <c:pt idx="9035">
                  <c:v>4.3003819444420515</c:v>
                </c:pt>
                <c:pt idx="9036">
                  <c:v>4.3007638888884685</c:v>
                </c:pt>
                <c:pt idx="9037">
                  <c:v>4.3011574074043892</c:v>
                </c:pt>
                <c:pt idx="9038">
                  <c:v>4.3015393518508063</c:v>
                </c:pt>
                <c:pt idx="9039">
                  <c:v>4.301932870366727</c:v>
                </c:pt>
                <c:pt idx="9040">
                  <c:v>4.3023263888826477</c:v>
                </c:pt>
                <c:pt idx="9041">
                  <c:v>4.3027893518519704</c:v>
                </c:pt>
                <c:pt idx="9042">
                  <c:v>4.3031828703678912</c:v>
                </c:pt>
                <c:pt idx="9043">
                  <c:v>4.3035763888838119</c:v>
                </c:pt>
                <c:pt idx="9044">
                  <c:v>4.3039583333302289</c:v>
                </c:pt>
                <c:pt idx="9045">
                  <c:v>4.3043518518461497</c:v>
                </c:pt>
                <c:pt idx="9046">
                  <c:v>4.3047453703693463</c:v>
                </c:pt>
                <c:pt idx="9047">
                  <c:v>4.3051273148084874</c:v>
                </c:pt>
                <c:pt idx="9048">
                  <c:v>4.3055092592549045</c:v>
                </c:pt>
                <c:pt idx="9049">
                  <c:v>4.3058912037013215</c:v>
                </c:pt>
                <c:pt idx="9050">
                  <c:v>4.3062152777711162</c:v>
                </c:pt>
                <c:pt idx="9051">
                  <c:v>4.3064467592557776</c:v>
                </c:pt>
                <c:pt idx="9052">
                  <c:v>4.3066898148099426</c:v>
                </c:pt>
                <c:pt idx="9053">
                  <c:v>4.306921296294604</c:v>
                </c:pt>
                <c:pt idx="9054">
                  <c:v>4.307164351848769</c:v>
                </c:pt>
                <c:pt idx="9055">
                  <c:v>4.3073958333334303</c:v>
                </c:pt>
                <c:pt idx="9056">
                  <c:v>4.3076388888875954</c:v>
                </c:pt>
                <c:pt idx="9057">
                  <c:v>4.3078703703649808</c:v>
                </c:pt>
                <c:pt idx="9058">
                  <c:v>4.3081481481422088</c:v>
                </c:pt>
                <c:pt idx="9059">
                  <c:v>4.3084143518499332</c:v>
                </c:pt>
                <c:pt idx="9060">
                  <c:v>4.3086689814808778</c:v>
                </c:pt>
                <c:pt idx="9061">
                  <c:v>4.3089236111045466</c:v>
                </c:pt>
                <c:pt idx="9062">
                  <c:v>4.3091782407354913</c:v>
                </c:pt>
                <c:pt idx="9063">
                  <c:v>4.309432870366436</c:v>
                </c:pt>
                <c:pt idx="9064">
                  <c:v>4.309675925920601</c:v>
                </c:pt>
                <c:pt idx="9065">
                  <c:v>4.3099305555515457</c:v>
                </c:pt>
                <c:pt idx="9066">
                  <c:v>4.3101504629594274</c:v>
                </c:pt>
                <c:pt idx="9067">
                  <c:v>4.3104166666671517</c:v>
                </c:pt>
                <c:pt idx="9068">
                  <c:v>4.3106828703676001</c:v>
                </c:pt>
                <c:pt idx="9069">
                  <c:v>4.3109606481448282</c:v>
                </c:pt>
                <c:pt idx="9070">
                  <c:v>4.3112037036989932</c:v>
                </c:pt>
                <c:pt idx="9071">
                  <c:v>4.3114351851836545</c:v>
                </c:pt>
                <c:pt idx="9072">
                  <c:v>4.3117013888841029</c:v>
                </c:pt>
                <c:pt idx="9073">
                  <c:v>4.312013888884394</c:v>
                </c:pt>
                <c:pt idx="9074">
                  <c:v>4.312256944438559</c:v>
                </c:pt>
                <c:pt idx="9075">
                  <c:v>4.3124884259232203</c:v>
                </c:pt>
                <c:pt idx="9076">
                  <c:v>4.3127314814773854</c:v>
                </c:pt>
                <c:pt idx="9077">
                  <c:v>4.3129745370315504</c:v>
                </c:pt>
                <c:pt idx="9078">
                  <c:v>4.3132175925929914</c:v>
                </c:pt>
                <c:pt idx="9079">
                  <c:v>4.3134490740703768</c:v>
                </c:pt>
                <c:pt idx="9080">
                  <c:v>4.3136921296245418</c:v>
                </c:pt>
                <c:pt idx="9081">
                  <c:v>4.3139236111092032</c:v>
                </c:pt>
                <c:pt idx="9082">
                  <c:v>4.3141666666633682</c:v>
                </c:pt>
                <c:pt idx="9083">
                  <c:v>4.3144328703638166</c:v>
                </c:pt>
                <c:pt idx="9084">
                  <c:v>4.314664351848478</c:v>
                </c:pt>
                <c:pt idx="9085">
                  <c:v>4.3148958333331393</c:v>
                </c:pt>
                <c:pt idx="9086">
                  <c:v>4.3151388888873043</c:v>
                </c:pt>
                <c:pt idx="9087">
                  <c:v>4.3153703703646897</c:v>
                </c:pt>
                <c:pt idx="9088">
                  <c:v>4.3155902777725714</c:v>
                </c:pt>
                <c:pt idx="9089">
                  <c:v>4.3158217592572328</c:v>
                </c:pt>
                <c:pt idx="9090">
                  <c:v>4.3160995370344608</c:v>
                </c:pt>
                <c:pt idx="9091">
                  <c:v>4.3163310185118462</c:v>
                </c:pt>
                <c:pt idx="9092">
                  <c:v>4.3165509259197279</c:v>
                </c:pt>
                <c:pt idx="9093">
                  <c:v>4.3168171296274522</c:v>
                </c:pt>
                <c:pt idx="9094">
                  <c:v>4.3170833333279006</c:v>
                </c:pt>
                <c:pt idx="9095">
                  <c:v>4.317314814812562</c:v>
                </c:pt>
                <c:pt idx="9096">
                  <c:v>4.3175694444435067</c:v>
                </c:pt>
                <c:pt idx="9097">
                  <c:v>4.317835648143955</c:v>
                </c:pt>
                <c:pt idx="9098">
                  <c:v>4.3180671296286164</c:v>
                </c:pt>
                <c:pt idx="9099">
                  <c:v>4.3183101851827814</c:v>
                </c:pt>
                <c:pt idx="9100">
                  <c:v>4.3185648148137261</c:v>
                </c:pt>
                <c:pt idx="9101">
                  <c:v>4.3188194444446708</c:v>
                </c:pt>
                <c:pt idx="9102">
                  <c:v>4.3190393518452765</c:v>
                </c:pt>
                <c:pt idx="9103">
                  <c:v>4.3193402777760639</c:v>
                </c:pt>
                <c:pt idx="9104">
                  <c:v>4.3196643518458586</c:v>
                </c:pt>
                <c:pt idx="9105">
                  <c:v>4.3199537036998663</c:v>
                </c:pt>
                <c:pt idx="9106">
                  <c:v>4.3201620370309683</c:v>
                </c:pt>
                <c:pt idx="9107">
                  <c:v>4.3204050925924093</c:v>
                </c:pt>
                <c:pt idx="9108">
                  <c:v>4.3206481481465744</c:v>
                </c:pt>
                <c:pt idx="9109">
                  <c:v>4.3209027777775191</c:v>
                </c:pt>
                <c:pt idx="9110">
                  <c:v>4.3211458333316841</c:v>
                </c:pt>
                <c:pt idx="9111">
                  <c:v>4.3214004629626288</c:v>
                </c:pt>
                <c:pt idx="9112">
                  <c:v>4.3216550925862975</c:v>
                </c:pt>
                <c:pt idx="9113">
                  <c:v>4.3218981481477385</c:v>
                </c:pt>
                <c:pt idx="9114">
                  <c:v>4.3221874999944703</c:v>
                </c:pt>
                <c:pt idx="9115">
                  <c:v>4.3224537037021946</c:v>
                </c:pt>
                <c:pt idx="9116">
                  <c:v>4.3227083333331393</c:v>
                </c:pt>
                <c:pt idx="9117">
                  <c:v>4.3229513888873043</c:v>
                </c:pt>
                <c:pt idx="9118">
                  <c:v>4.323206018518249</c:v>
                </c:pt>
                <c:pt idx="9119">
                  <c:v>4.3234606481419178</c:v>
                </c:pt>
                <c:pt idx="9120">
                  <c:v>4.3237152777728625</c:v>
                </c:pt>
                <c:pt idx="9121">
                  <c:v>4.3239583333270275</c:v>
                </c:pt>
                <c:pt idx="9122">
                  <c:v>4.3241782407349092</c:v>
                </c:pt>
                <c:pt idx="9123">
                  <c:v>4.3244444444426335</c:v>
                </c:pt>
                <c:pt idx="9124">
                  <c:v>4.3246874999967986</c:v>
                </c:pt>
                <c:pt idx="9125">
                  <c:v>4.3249421296277433</c:v>
                </c:pt>
                <c:pt idx="9126">
                  <c:v>4.3251736111051287</c:v>
                </c:pt>
                <c:pt idx="9127">
                  <c:v>4.325474537035916</c:v>
                </c:pt>
                <c:pt idx="9128">
                  <c:v>4.3294328703705105</c:v>
                </c:pt>
                <c:pt idx="9129">
                  <c:v>4.3298263888864312</c:v>
                </c:pt>
                <c:pt idx="9130">
                  <c:v>4.3298263888864312</c:v>
                </c:pt>
                <c:pt idx="9131">
                  <c:v>4.3298263888864312</c:v>
                </c:pt>
                <c:pt idx="9132">
                  <c:v>4.3301620370330056</c:v>
                </c:pt>
                <c:pt idx="9133">
                  <c:v>4.3305555555489263</c:v>
                </c:pt>
                <c:pt idx="9134">
                  <c:v>4.330949074072123</c:v>
                </c:pt>
                <c:pt idx="9135">
                  <c:v>4.3313425925880438</c:v>
                </c:pt>
                <c:pt idx="9136">
                  <c:v>4.3317245370344608</c:v>
                </c:pt>
                <c:pt idx="9137">
                  <c:v>4.3389583333337214</c:v>
                </c:pt>
                <c:pt idx="9138">
                  <c:v>4.3398611111115315</c:v>
                </c:pt>
                <c:pt idx="9139">
                  <c:v>4.3407638888893416</c:v>
                </c:pt>
                <c:pt idx="9140">
                  <c:v>4.3416666666671517</c:v>
                </c:pt>
                <c:pt idx="9141">
                  <c:v>4.3427314814762212</c:v>
                </c:pt>
                <c:pt idx="9142">
                  <c:v>4.3441087962928577</c:v>
                </c:pt>
                <c:pt idx="9143">
                  <c:v>4.3478703703658539</c:v>
                </c:pt>
                <c:pt idx="9144">
                  <c:v>4.3503819444376859</c:v>
                </c:pt>
                <c:pt idx="9145">
                  <c:v>4.3523263888855581</c:v>
                </c:pt>
                <c:pt idx="9146">
                  <c:v>4.3541319444411783</c:v>
                </c:pt>
                <c:pt idx="9147">
                  <c:v>4.356550925920601</c:v>
                </c:pt>
                <c:pt idx="9148">
                  <c:v>4.3583680555530009</c:v>
                </c:pt>
                <c:pt idx="9149">
                  <c:v>4.3601736111086211</c:v>
                </c:pt>
                <c:pt idx="9150">
                  <c:v>4.3619675925874617</c:v>
                </c:pt>
                <c:pt idx="9151">
                  <c:v>4.3637268518505152</c:v>
                </c:pt>
                <c:pt idx="9152">
                  <c:v>4.3655092592525762</c:v>
                </c:pt>
                <c:pt idx="9153">
                  <c:v>4.367291666661913</c:v>
                </c:pt>
                <c:pt idx="9154">
                  <c:v>4.3690856481480296</c:v>
                </c:pt>
                <c:pt idx="9155">
                  <c:v>4.3717245370353339</c:v>
                </c:pt>
                <c:pt idx="9156">
                  <c:v>4.3734953703678912</c:v>
                </c:pt>
                <c:pt idx="9157">
                  <c:v>4.3753472222160781</c:v>
                </c:pt>
                <c:pt idx="9158">
                  <c:v>4.377407407402643</c:v>
                </c:pt>
                <c:pt idx="9159">
                  <c:v>4.3794328703661449</c:v>
                </c:pt>
                <c:pt idx="9160">
                  <c:v>4.3824189814768033</c:v>
                </c:pt>
                <c:pt idx="9161">
                  <c:v>4.3857523148108157</c:v>
                </c:pt>
                <c:pt idx="9162">
                  <c:v>4.3879282407360733</c:v>
                </c:pt>
                <c:pt idx="9163">
                  <c:v>4.3897106481454102</c:v>
                </c:pt>
                <c:pt idx="9164">
                  <c:v>4.3939236111109494</c:v>
                </c:pt>
                <c:pt idx="9165">
                  <c:v>4.3941435185188311</c:v>
                </c:pt>
                <c:pt idx="9166">
                  <c:v>4.3943518518499332</c:v>
                </c:pt>
                <c:pt idx="9167">
                  <c:v>4.3945717592578148</c:v>
                </c:pt>
                <c:pt idx="9168">
                  <c:v>4.3948263888887595</c:v>
                </c:pt>
                <c:pt idx="9169">
                  <c:v>4.3951273148122709</c:v>
                </c:pt>
                <c:pt idx="9170">
                  <c:v>4.395370370366436</c:v>
                </c:pt>
                <c:pt idx="9171">
                  <c:v>4.395578703697538</c:v>
                </c:pt>
                <c:pt idx="9172">
                  <c:v>4.3957986111054197</c:v>
                </c:pt>
                <c:pt idx="9173">
                  <c:v>4.396030092590081</c:v>
                </c:pt>
                <c:pt idx="9174">
                  <c:v>4.3962499999979627</c:v>
                </c:pt>
                <c:pt idx="9175">
                  <c:v>4.3964699074058444</c:v>
                </c:pt>
                <c:pt idx="9176">
                  <c:v>4.3967013888832298</c:v>
                </c:pt>
                <c:pt idx="9177">
                  <c:v>4.3969212962911115</c:v>
                </c:pt>
                <c:pt idx="9178">
                  <c:v>4.3971527777757728</c:v>
                </c:pt>
                <c:pt idx="9179">
                  <c:v>4.3974074074067175</c:v>
                </c:pt>
                <c:pt idx="9180">
                  <c:v>4.3976388888841029</c:v>
                </c:pt>
                <c:pt idx="9181">
                  <c:v>4.3978587962919846</c:v>
                </c:pt>
                <c:pt idx="9182">
                  <c:v>4.3981134259229293</c:v>
                </c:pt>
                <c:pt idx="9183">
                  <c:v>4.398368055553874</c:v>
                </c:pt>
                <c:pt idx="9184">
                  <c:v>4.398576388884976</c:v>
                </c:pt>
                <c:pt idx="9185">
                  <c:v>4.3987962962928577</c:v>
                </c:pt>
                <c:pt idx="9186">
                  <c:v>4.3990162037007394</c:v>
                </c:pt>
                <c:pt idx="9187">
                  <c:v>4.3992361111086211</c:v>
                </c:pt>
                <c:pt idx="9188">
                  <c:v>4.3994675925860065</c:v>
                </c:pt>
                <c:pt idx="9189">
                  <c:v>4.3996990740706678</c:v>
                </c:pt>
                <c:pt idx="9190">
                  <c:v>4.3999074074017699</c:v>
                </c:pt>
                <c:pt idx="9191">
                  <c:v>4.4001504629632109</c:v>
                </c:pt>
                <c:pt idx="9192">
                  <c:v>4.4003819444405963</c:v>
                </c:pt>
                <c:pt idx="9193">
                  <c:v>4.400601851848478</c:v>
                </c:pt>
                <c:pt idx="9194">
                  <c:v>4.4009027777719893</c:v>
                </c:pt>
                <c:pt idx="9195">
                  <c:v>4.401122685179871</c:v>
                </c:pt>
                <c:pt idx="9196">
                  <c:v>4.4013541666645324</c:v>
                </c:pt>
                <c:pt idx="9197">
                  <c:v>4.4015856481419178</c:v>
                </c:pt>
                <c:pt idx="9198">
                  <c:v>4.4018171296265791</c:v>
                </c:pt>
                <c:pt idx="9199">
                  <c:v>4.4020370370344608</c:v>
                </c:pt>
                <c:pt idx="9200">
                  <c:v>4.4023611111115315</c:v>
                </c:pt>
                <c:pt idx="9201">
                  <c:v>4.4026041666656965</c:v>
                </c:pt>
                <c:pt idx="9202">
                  <c:v>4.4028240740735782</c:v>
                </c:pt>
                <c:pt idx="9203">
                  <c:v>4.4030324074046803</c:v>
                </c:pt>
                <c:pt idx="9204">
                  <c:v>4.403252314812562</c:v>
                </c:pt>
                <c:pt idx="9205">
                  <c:v>4.4034722222204437</c:v>
                </c:pt>
                <c:pt idx="9206">
                  <c:v>4.4036921296283253</c:v>
                </c:pt>
                <c:pt idx="9207">
                  <c:v>4.4039236111057107</c:v>
                </c:pt>
                <c:pt idx="9208">
                  <c:v>4.4041319444440887</c:v>
                </c:pt>
                <c:pt idx="9209">
                  <c:v>4.4043865740677575</c:v>
                </c:pt>
                <c:pt idx="9210">
                  <c:v>4.4046180555524188</c:v>
                </c:pt>
                <c:pt idx="9211">
                  <c:v>4.4048495370370802</c:v>
                </c:pt>
                <c:pt idx="9212">
                  <c:v>4.4050694444376859</c:v>
                </c:pt>
                <c:pt idx="9213">
                  <c:v>4.4053124999991269</c:v>
                </c:pt>
                <c:pt idx="9214">
                  <c:v>4.4055902777763549</c:v>
                </c:pt>
                <c:pt idx="9215">
                  <c:v>4.4058101851842366</c:v>
                </c:pt>
                <c:pt idx="9216">
                  <c:v>4.4060532407384017</c:v>
                </c:pt>
                <c:pt idx="9217">
                  <c:v>4.4063425925924093</c:v>
                </c:pt>
                <c:pt idx="9218">
                  <c:v>4.4066087962928577</c:v>
                </c:pt>
                <c:pt idx="9219">
                  <c:v>4.4068634259238024</c:v>
                </c:pt>
                <c:pt idx="9220">
                  <c:v>4.4071412037010305</c:v>
                </c:pt>
                <c:pt idx="9221">
                  <c:v>4.4074189814782585</c:v>
                </c:pt>
                <c:pt idx="9222">
                  <c:v>4.4076851851787069</c:v>
                </c:pt>
                <c:pt idx="9223">
                  <c:v>4.4079513888864312</c:v>
                </c:pt>
                <c:pt idx="9224">
                  <c:v>4.4109143518508063</c:v>
                </c:pt>
                <c:pt idx="9225">
                  <c:v>4.4113194444435067</c:v>
                </c:pt>
                <c:pt idx="9226">
                  <c:v>4.411585648143955</c:v>
                </c:pt>
                <c:pt idx="9227">
                  <c:v>4.4119097222210257</c:v>
                </c:pt>
                <c:pt idx="9228">
                  <c:v>4.4122916666601668</c:v>
                </c:pt>
                <c:pt idx="9229">
                  <c:v>4.4126851851833635</c:v>
                </c:pt>
                <c:pt idx="9230">
                  <c:v>4.4130671296297805</c:v>
                </c:pt>
                <c:pt idx="9231">
                  <c:v>4.4134606481457013</c:v>
                </c:pt>
                <c:pt idx="9232">
                  <c:v>4.413854166661622</c:v>
                </c:pt>
                <c:pt idx="9233">
                  <c:v>4.414166666661913</c:v>
                </c:pt>
                <c:pt idx="9234">
                  <c:v>4.4144097222160781</c:v>
                </c:pt>
                <c:pt idx="9235">
                  <c:v>4.4146527777775191</c:v>
                </c:pt>
                <c:pt idx="9236">
                  <c:v>4.4148726851854008</c:v>
                </c:pt>
                <c:pt idx="9237">
                  <c:v>4.4151157407395658</c:v>
                </c:pt>
                <c:pt idx="9238">
                  <c:v>4.4153703703705105</c:v>
                </c:pt>
                <c:pt idx="9239">
                  <c:v>4.4156481481477385</c:v>
                </c:pt>
                <c:pt idx="9240">
                  <c:v>4.4159143518481869</c:v>
                </c:pt>
                <c:pt idx="9241">
                  <c:v>4.4161689814791316</c:v>
                </c:pt>
                <c:pt idx="9242">
                  <c:v>4.41643518517958</c:v>
                </c:pt>
                <c:pt idx="9243">
                  <c:v>4.416712962956808</c:v>
                </c:pt>
                <c:pt idx="9244">
                  <c:v>4.4169444444414694</c:v>
                </c:pt>
                <c:pt idx="9245">
                  <c:v>4.4171759259261307</c:v>
                </c:pt>
                <c:pt idx="9246">
                  <c:v>4.4174652777728625</c:v>
                </c:pt>
                <c:pt idx="9247">
                  <c:v>4.4177546296268702</c:v>
                </c:pt>
                <c:pt idx="9248">
                  <c:v>4.4179745370347518</c:v>
                </c:pt>
                <c:pt idx="9249">
                  <c:v>4.4182291666656965</c:v>
                </c:pt>
                <c:pt idx="9250">
                  <c:v>4.4185069444429246</c:v>
                </c:pt>
                <c:pt idx="9251">
                  <c:v>4.4187615740738693</c:v>
                </c:pt>
                <c:pt idx="9252">
                  <c:v>4.4190046296280343</c:v>
                </c:pt>
                <c:pt idx="9253">
                  <c:v>4.419224537035916</c:v>
                </c:pt>
                <c:pt idx="9254">
                  <c:v>4.4195254629594274</c:v>
                </c:pt>
                <c:pt idx="9255">
                  <c:v>4.4197800925903721</c:v>
                </c:pt>
                <c:pt idx="9256">
                  <c:v>4.4200115740677575</c:v>
                </c:pt>
                <c:pt idx="9257">
                  <c:v>4.4202546296291985</c:v>
                </c:pt>
                <c:pt idx="9258">
                  <c:v>4.4204861111065838</c:v>
                </c:pt>
                <c:pt idx="9259">
                  <c:v>4.4207291666607489</c:v>
                </c:pt>
                <c:pt idx="9260">
                  <c:v>4.4209837962916936</c:v>
                </c:pt>
                <c:pt idx="9261">
                  <c:v>4.4212499999994179</c:v>
                </c:pt>
                <c:pt idx="9262">
                  <c:v>4.4215046296230867</c:v>
                </c:pt>
                <c:pt idx="9263">
                  <c:v>4.4218287037001573</c:v>
                </c:pt>
                <c:pt idx="9264">
                  <c:v>4.422118055554165</c:v>
                </c:pt>
                <c:pt idx="9265">
                  <c:v>4.4223495370315504</c:v>
                </c:pt>
                <c:pt idx="9266">
                  <c:v>4.4225694444394321</c:v>
                </c:pt>
                <c:pt idx="9267">
                  <c:v>4.4228124999935972</c:v>
                </c:pt>
                <c:pt idx="9268">
                  <c:v>4.4231018518476048</c:v>
                </c:pt>
                <c:pt idx="9269">
                  <c:v>4.4233449074017699</c:v>
                </c:pt>
                <c:pt idx="9270">
                  <c:v>4.4236574074020609</c:v>
                </c:pt>
                <c:pt idx="9271">
                  <c:v>4.4239236111097853</c:v>
                </c:pt>
                <c:pt idx="9272">
                  <c:v>4.42417824074073</c:v>
                </c:pt>
                <c:pt idx="9273">
                  <c:v>4.4244791666642413</c:v>
                </c:pt>
                <c:pt idx="9274">
                  <c:v>4.424768518518249</c:v>
                </c:pt>
                <c:pt idx="9275">
                  <c:v>4.4250231481419178</c:v>
                </c:pt>
                <c:pt idx="9276">
                  <c:v>4.4252893518496421</c:v>
                </c:pt>
                <c:pt idx="9277">
                  <c:v>4.4255787037036498</c:v>
                </c:pt>
                <c:pt idx="9278">
                  <c:v>4.4258680555503815</c:v>
                </c:pt>
                <c:pt idx="9279">
                  <c:v>4.4261574074043892</c:v>
                </c:pt>
                <c:pt idx="9280">
                  <c:v>4.4264351851816173</c:v>
                </c:pt>
                <c:pt idx="9281">
                  <c:v>4.4267824074049713</c:v>
                </c:pt>
                <c:pt idx="9282">
                  <c:v>4.4270601851821993</c:v>
                </c:pt>
                <c:pt idx="9283">
                  <c:v>4.427314814813144</c:v>
                </c:pt>
                <c:pt idx="9284">
                  <c:v>4.4276041666671517</c:v>
                </c:pt>
                <c:pt idx="9285">
                  <c:v>4.4278935185138835</c:v>
                </c:pt>
                <c:pt idx="9286">
                  <c:v>4.4281944444446708</c:v>
                </c:pt>
                <c:pt idx="9287">
                  <c:v>4.4284953703681822</c:v>
                </c:pt>
                <c:pt idx="9288">
                  <c:v>4.4288194444379769</c:v>
                </c:pt>
                <c:pt idx="9289">
                  <c:v>4.4291203703687643</c:v>
                </c:pt>
                <c:pt idx="9290">
                  <c:v>4.429444444438559</c:v>
                </c:pt>
                <c:pt idx="9291">
                  <c:v>4.4297106481462833</c:v>
                </c:pt>
                <c:pt idx="9292">
                  <c:v>4.4299884259235114</c:v>
                </c:pt>
                <c:pt idx="9293">
                  <c:v>4.4302314814776764</c:v>
                </c:pt>
                <c:pt idx="9294">
                  <c:v>4.4306018518473138</c:v>
                </c:pt>
                <c:pt idx="9295">
                  <c:v>4.4309027777781012</c:v>
                </c:pt>
                <c:pt idx="9296">
                  <c:v>4.4311226851787069</c:v>
                </c:pt>
                <c:pt idx="9297">
                  <c:v>4.4313657407401479</c:v>
                </c:pt>
                <c:pt idx="9298">
                  <c:v>4.4316203703638166</c:v>
                </c:pt>
                <c:pt idx="9299">
                  <c:v>4.4318634259252576</c:v>
                </c:pt>
                <c:pt idx="9300">
                  <c:v>4.4321412037024857</c:v>
                </c:pt>
                <c:pt idx="9301">
                  <c:v>4.4324305555492174</c:v>
                </c:pt>
                <c:pt idx="9302">
                  <c:v>4.4326851851801621</c:v>
                </c:pt>
                <c:pt idx="9303">
                  <c:v>4.4329513888878864</c:v>
                </c:pt>
                <c:pt idx="9304">
                  <c:v>4.4332060185188311</c:v>
                </c:pt>
                <c:pt idx="9305">
                  <c:v>4.4334490740729962</c:v>
                </c:pt>
                <c:pt idx="9306">
                  <c:v>4.4337384259197279</c:v>
                </c:pt>
                <c:pt idx="9307">
                  <c:v>4.4339930555506726</c:v>
                </c:pt>
                <c:pt idx="9308">
                  <c:v>4.4342361111048376</c:v>
                </c:pt>
                <c:pt idx="9309">
                  <c:v>4.4345254629588453</c:v>
                </c:pt>
                <c:pt idx="9310">
                  <c:v>4.434849537035916</c:v>
                </c:pt>
                <c:pt idx="9311">
                  <c:v>4.4351504629594274</c:v>
                </c:pt>
                <c:pt idx="9312">
                  <c:v>4.4354398148134351</c:v>
                </c:pt>
                <c:pt idx="9313">
                  <c:v>4.4357638888832298</c:v>
                </c:pt>
                <c:pt idx="9314">
                  <c:v>4.4360763888835208</c:v>
                </c:pt>
                <c:pt idx="9315">
                  <c:v>4.4363773148143082</c:v>
                </c:pt>
                <c:pt idx="9316">
                  <c:v>4.4367013888841029</c:v>
                </c:pt>
                <c:pt idx="9317">
                  <c:v>4.4370601851842366</c:v>
                </c:pt>
                <c:pt idx="9318">
                  <c:v>4.437430555553874</c:v>
                </c:pt>
                <c:pt idx="9319">
                  <c:v>4.4407175925880438</c:v>
                </c:pt>
                <c:pt idx="9320">
                  <c:v>4.4410995370344608</c:v>
                </c:pt>
                <c:pt idx="9321">
                  <c:v>4.4414814814808778</c:v>
                </c:pt>
                <c:pt idx="9322">
                  <c:v>4.4418865740735782</c:v>
                </c:pt>
                <c:pt idx="9323">
                  <c:v>4.4422685185127193</c:v>
                </c:pt>
                <c:pt idx="9324">
                  <c:v>4.442662037035916</c:v>
                </c:pt>
                <c:pt idx="9325">
                  <c:v>4.4430439814750571</c:v>
                </c:pt>
                <c:pt idx="9326">
                  <c:v>4.4434259259214741</c:v>
                </c:pt>
                <c:pt idx="9327">
                  <c:v>4.4438194444446708</c:v>
                </c:pt>
                <c:pt idx="9328">
                  <c:v>4.4442129629605915</c:v>
                </c:pt>
                <c:pt idx="9329">
                  <c:v>4.4445486111071659</c:v>
                </c:pt>
                <c:pt idx="9330">
                  <c:v>4.4448726851842366</c:v>
                </c:pt>
                <c:pt idx="9331">
                  <c:v>4.445208333330811</c:v>
                </c:pt>
                <c:pt idx="9332">
                  <c:v>4.445520833331102</c:v>
                </c:pt>
                <c:pt idx="9333">
                  <c:v>4.4457986111083301</c:v>
                </c:pt>
                <c:pt idx="9334">
                  <c:v>4.4460532407392748</c:v>
                </c:pt>
                <c:pt idx="9335">
                  <c:v>4.4463310185165028</c:v>
                </c:pt>
                <c:pt idx="9336">
                  <c:v>4.4466203703705105</c:v>
                </c:pt>
                <c:pt idx="9337">
                  <c:v>4.4497222222198616</c:v>
                </c:pt>
                <c:pt idx="9338">
                  <c:v>4.44998842592031</c:v>
                </c:pt>
                <c:pt idx="9339">
                  <c:v>4.4502430555512547</c:v>
                </c:pt>
                <c:pt idx="9340">
                  <c:v>4.450509259258979</c:v>
                </c:pt>
                <c:pt idx="9341">
                  <c:v>4.450787037036207</c:v>
                </c:pt>
                <c:pt idx="9342">
                  <c:v>4.4511111111060018</c:v>
                </c:pt>
                <c:pt idx="9343">
                  <c:v>4.4514351851830725</c:v>
                </c:pt>
                <c:pt idx="9344">
                  <c:v>4.4517361111065838</c:v>
                </c:pt>
                <c:pt idx="9345">
                  <c:v>4.4520138888838119</c:v>
                </c:pt>
                <c:pt idx="9346">
                  <c:v>4.4522685185147566</c:v>
                </c:pt>
                <c:pt idx="9347">
                  <c:v>4.4525462962919846</c:v>
                </c:pt>
                <c:pt idx="9348">
                  <c:v>4.452847222215496</c:v>
                </c:pt>
                <c:pt idx="9349">
                  <c:v>4.4566666666651145</c:v>
                </c:pt>
                <c:pt idx="9350">
                  <c:v>4.4569212962960592</c:v>
                </c:pt>
                <c:pt idx="9351">
                  <c:v>4.4571412037039408</c:v>
                </c:pt>
                <c:pt idx="9352">
                  <c:v>4.4573726851813262</c:v>
                </c:pt>
                <c:pt idx="9353">
                  <c:v>4.4576736111048376</c:v>
                </c:pt>
                <c:pt idx="9354">
                  <c:v>4.4579166666662786</c:v>
                </c:pt>
                <c:pt idx="9355">
                  <c:v>4.458182870366727</c:v>
                </c:pt>
                <c:pt idx="9356">
                  <c:v>4.458460648143955</c:v>
                </c:pt>
                <c:pt idx="9357">
                  <c:v>4.4588078703673091</c:v>
                </c:pt>
                <c:pt idx="9358">
                  <c:v>4.4592245370367891</c:v>
                </c:pt>
                <c:pt idx="9359">
                  <c:v>4.4594907407372375</c:v>
                </c:pt>
                <c:pt idx="9360">
                  <c:v>4.4597222222218988</c:v>
                </c:pt>
                <c:pt idx="9361">
                  <c:v>4.4600347222221899</c:v>
                </c:pt>
                <c:pt idx="9362">
                  <c:v>4.4603356481457013</c:v>
                </c:pt>
                <c:pt idx="9363">
                  <c:v>4.4606481481459923</c:v>
                </c:pt>
                <c:pt idx="9364">
                  <c:v>4.461041666661913</c:v>
                </c:pt>
                <c:pt idx="9365">
                  <c:v>4.4613773148084874</c:v>
                </c:pt>
                <c:pt idx="9366">
                  <c:v>4.4616898148087785</c:v>
                </c:pt>
                <c:pt idx="9367">
                  <c:v>4.4620486111089122</c:v>
                </c:pt>
                <c:pt idx="9368">
                  <c:v>4.4623958333322662</c:v>
                </c:pt>
                <c:pt idx="9369">
                  <c:v>4.4627546296251239</c:v>
                </c:pt>
                <c:pt idx="9370">
                  <c:v>4.4630902777716983</c:v>
                </c:pt>
                <c:pt idx="9371">
                  <c:v>4.463414351848769</c:v>
                </c:pt>
                <c:pt idx="9372">
                  <c:v>4.4637384259258397</c:v>
                </c:pt>
                <c:pt idx="9373">
                  <c:v>4.4640162037030677</c:v>
                </c:pt>
                <c:pt idx="9374">
                  <c:v>4.4643287037033588</c:v>
                </c:pt>
                <c:pt idx="9375">
                  <c:v>4.4646180555500905</c:v>
                </c:pt>
                <c:pt idx="9376">
                  <c:v>4.4649305555503815</c:v>
                </c:pt>
                <c:pt idx="9377">
                  <c:v>4.4652314814811689</c:v>
                </c:pt>
                <c:pt idx="9378">
                  <c:v>4.4655439814814599</c:v>
                </c:pt>
                <c:pt idx="9379">
                  <c:v>4.4658680555512547</c:v>
                </c:pt>
                <c:pt idx="9380">
                  <c:v>4.466203703697829</c:v>
                </c:pt>
                <c:pt idx="9381">
                  <c:v>4.4665509259211831</c:v>
                </c:pt>
                <c:pt idx="9382">
                  <c:v>4.4669212962908205</c:v>
                </c:pt>
                <c:pt idx="9383">
                  <c:v>4.4672222222216078</c:v>
                </c:pt>
                <c:pt idx="9384">
                  <c:v>4.4675694444376859</c:v>
                </c:pt>
                <c:pt idx="9385">
                  <c:v>4.4678935185147566</c:v>
                </c:pt>
                <c:pt idx="9386">
                  <c:v>4.4682407407381106</c:v>
                </c:pt>
                <c:pt idx="9387">
                  <c:v>4.468576388884685</c:v>
                </c:pt>
                <c:pt idx="9388">
                  <c:v>4.468923611108039</c:v>
                </c:pt>
                <c:pt idx="9389">
                  <c:v>4.4693518518470228</c:v>
                </c:pt>
                <c:pt idx="9390">
                  <c:v>4.4697222222166602</c:v>
                </c:pt>
                <c:pt idx="9391">
                  <c:v>4.4699884259243845</c:v>
                </c:pt>
                <c:pt idx="9392">
                  <c:v>4.4703009259246755</c:v>
                </c:pt>
                <c:pt idx="9393">
                  <c:v>4.4706365740712499</c:v>
                </c:pt>
                <c:pt idx="9394">
                  <c:v>4.4709606481483206</c:v>
                </c:pt>
                <c:pt idx="9395">
                  <c:v>4.4712847222181153</c:v>
                </c:pt>
                <c:pt idx="9396">
                  <c:v>4.4715972222184064</c:v>
                </c:pt>
                <c:pt idx="9397">
                  <c:v>4.4719097222186974</c:v>
                </c:pt>
                <c:pt idx="9398">
                  <c:v>4.4722569444420515</c:v>
                </c:pt>
                <c:pt idx="9399">
                  <c:v>4.4726157407349092</c:v>
                </c:pt>
                <c:pt idx="9400">
                  <c:v>4.4729629629582632</c:v>
                </c:pt>
                <c:pt idx="9401">
                  <c:v>4.4732986111048376</c:v>
                </c:pt>
                <c:pt idx="9402">
                  <c:v>4.4736226851819083</c:v>
                </c:pt>
                <c:pt idx="9403">
                  <c:v>4.473946759258979</c:v>
                </c:pt>
                <c:pt idx="9404">
                  <c:v>4.4743055555518367</c:v>
                </c:pt>
                <c:pt idx="9405">
                  <c:v>4.4746527777751908</c:v>
                </c:pt>
                <c:pt idx="9406">
                  <c:v>4.4749884259217652</c:v>
                </c:pt>
                <c:pt idx="9407">
                  <c:v>4.4753124999988358</c:v>
                </c:pt>
                <c:pt idx="9408">
                  <c:v>4.4756481481454102</c:v>
                </c:pt>
                <c:pt idx="9409">
                  <c:v>4.4759722222224809</c:v>
                </c:pt>
                <c:pt idx="9410">
                  <c:v>4.476284722215496</c:v>
                </c:pt>
                <c:pt idx="9411">
                  <c:v>4.4766435185156297</c:v>
                </c:pt>
                <c:pt idx="9412">
                  <c:v>4.4769675925927004</c:v>
                </c:pt>
                <c:pt idx="9413">
                  <c:v>4.4952893518493511</c:v>
                </c:pt>
                <c:pt idx="9414">
                  <c:v>4.4955208333267365</c:v>
                </c:pt>
                <c:pt idx="9415">
                  <c:v>4.4957638888881775</c:v>
                </c:pt>
                <c:pt idx="9416">
                  <c:v>4.4960069444423425</c:v>
                </c:pt>
                <c:pt idx="9417">
                  <c:v>4.4962268518502242</c:v>
                </c:pt>
                <c:pt idx="9418">
                  <c:v>4.4964814814811689</c:v>
                </c:pt>
                <c:pt idx="9419">
                  <c:v>4.4968171296277433</c:v>
                </c:pt>
                <c:pt idx="9420">
                  <c:v>4.4972916666665697</c:v>
                </c:pt>
                <c:pt idx="9421">
                  <c:v>4.497662037036207</c:v>
                </c:pt>
                <c:pt idx="9422">
                  <c:v>4.4979745370364981</c:v>
                </c:pt>
                <c:pt idx="9423">
                  <c:v>4.4982291666601668</c:v>
                </c:pt>
                <c:pt idx="9424">
                  <c:v>4.4985879629603005</c:v>
                </c:pt>
                <c:pt idx="9425">
                  <c:v>4.4988773148143082</c:v>
                </c:pt>
                <c:pt idx="9426">
                  <c:v>4.4991666666610399</c:v>
                </c:pt>
                <c:pt idx="9427">
                  <c:v>4.4995023148148903</c:v>
                </c:pt>
                <c:pt idx="9428">
                  <c:v>4.4998148148151813</c:v>
                </c:pt>
                <c:pt idx="9429">
                  <c:v>4.500138888884976</c:v>
                </c:pt>
                <c:pt idx="9430">
                  <c:v>4.5004629629620467</c:v>
                </c:pt>
                <c:pt idx="9431">
                  <c:v>4.5007870370318415</c:v>
                </c:pt>
                <c:pt idx="9432">
                  <c:v>4.5011342592551955</c:v>
                </c:pt>
                <c:pt idx="9433">
                  <c:v>4.5014467592554865</c:v>
                </c:pt>
                <c:pt idx="9434">
                  <c:v>4.5018055555556202</c:v>
                </c:pt>
                <c:pt idx="9435">
                  <c:v>4.5021527777716983</c:v>
                </c:pt>
                <c:pt idx="9436">
                  <c:v>4.502476851848769</c:v>
                </c:pt>
                <c:pt idx="9437">
                  <c:v>4.5027777777722804</c:v>
                </c:pt>
                <c:pt idx="9438">
                  <c:v>4.5031018518493511</c:v>
                </c:pt>
                <c:pt idx="9439">
                  <c:v>4.5034259259264218</c:v>
                </c:pt>
                <c:pt idx="9440">
                  <c:v>4.5037152777731535</c:v>
                </c:pt>
                <c:pt idx="9441">
                  <c:v>4.5040277777734445</c:v>
                </c:pt>
                <c:pt idx="9442">
                  <c:v>4.5043287036969559</c:v>
                </c:pt>
                <c:pt idx="9443">
                  <c:v>4.5046296296277433</c:v>
                </c:pt>
                <c:pt idx="9444">
                  <c:v>4.5049421296280343</c:v>
                </c:pt>
                <c:pt idx="9445">
                  <c:v>4.5052430555515457</c:v>
                </c:pt>
                <c:pt idx="9446">
                  <c:v>4.5055439814750571</c:v>
                </c:pt>
                <c:pt idx="9447">
                  <c:v>4.5058564814753481</c:v>
                </c:pt>
                <c:pt idx="9448">
                  <c:v>4.5061689814756392</c:v>
                </c:pt>
                <c:pt idx="9449">
                  <c:v>4.5064814814759302</c:v>
                </c:pt>
                <c:pt idx="9450">
                  <c:v>4.5068287036992842</c:v>
                </c:pt>
                <c:pt idx="9451">
                  <c:v>4.507291666661331</c:v>
                </c:pt>
                <c:pt idx="9452">
                  <c:v>4.5077546296233777</c:v>
                </c:pt>
                <c:pt idx="9453">
                  <c:v>4.5081018518467317</c:v>
                </c:pt>
                <c:pt idx="9454">
                  <c:v>4.5083564814776764</c:v>
                </c:pt>
                <c:pt idx="9455">
                  <c:v>4.5086689814779675</c:v>
                </c:pt>
                <c:pt idx="9456">
                  <c:v>4.5089814814782585</c:v>
                </c:pt>
                <c:pt idx="9457">
                  <c:v>4.5092708333322662</c:v>
                </c:pt>
                <c:pt idx="9458">
                  <c:v>4.5096064814788406</c:v>
                </c:pt>
                <c:pt idx="9459">
                  <c:v>4.5098958333328483</c:v>
                </c:pt>
                <c:pt idx="9460">
                  <c:v>4.5102083333331393</c:v>
                </c:pt>
                <c:pt idx="9461">
                  <c:v>4.5105439814797137</c:v>
                </c:pt>
                <c:pt idx="9462">
                  <c:v>4.5109027777725714</c:v>
                </c:pt>
                <c:pt idx="9463">
                  <c:v>4.5112152777728625</c:v>
                </c:pt>
                <c:pt idx="9464">
                  <c:v>4.5115162037036498</c:v>
                </c:pt>
                <c:pt idx="9465">
                  <c:v>4.5118171296271612</c:v>
                </c:pt>
                <c:pt idx="9466">
                  <c:v>4.5121874999967986</c:v>
                </c:pt>
                <c:pt idx="9467">
                  <c:v>4.5126041666662786</c:v>
                </c:pt>
                <c:pt idx="9468">
                  <c:v>4.5129166666665697</c:v>
                </c:pt>
                <c:pt idx="9469">
                  <c:v>4.5132407407363644</c:v>
                </c:pt>
                <c:pt idx="9470">
                  <c:v>4.5135879629597184</c:v>
                </c:pt>
                <c:pt idx="9471">
                  <c:v>4.5140162036987022</c:v>
                </c:pt>
                <c:pt idx="9472">
                  <c:v>4.5143865740683395</c:v>
                </c:pt>
                <c:pt idx="9473">
                  <c:v>4.5147106481454102</c:v>
                </c:pt>
                <c:pt idx="9474">
                  <c:v>4.5150578703687643</c:v>
                </c:pt>
                <c:pt idx="9475">
                  <c:v>4.5154976851845277</c:v>
                </c:pt>
                <c:pt idx="9476">
                  <c:v>4.515902777777228</c:v>
                </c:pt>
                <c:pt idx="9477">
                  <c:v>4.5161921296239598</c:v>
                </c:pt>
                <c:pt idx="9478">
                  <c:v>4.5165624999935972</c:v>
                </c:pt>
                <c:pt idx="9479">
                  <c:v>4.5168634259243845</c:v>
                </c:pt>
                <c:pt idx="9480">
                  <c:v>4.5171990740709589</c:v>
                </c:pt>
                <c:pt idx="9481">
                  <c:v>4.5175462962943129</c:v>
                </c:pt>
                <c:pt idx="9482">
                  <c:v>4.5179050925871707</c:v>
                </c:pt>
                <c:pt idx="9483">
                  <c:v>4.5183912037027767</c:v>
                </c:pt>
                <c:pt idx="9484">
                  <c:v>4.5187847222186974</c:v>
                </c:pt>
                <c:pt idx="9485">
                  <c:v>4.5190624999959255</c:v>
                </c:pt>
                <c:pt idx="9486">
                  <c:v>4.5193981481424998</c:v>
                </c:pt>
                <c:pt idx="9487">
                  <c:v>4.5197222222195705</c:v>
                </c:pt>
                <c:pt idx="9488">
                  <c:v>4.5200810185124283</c:v>
                </c:pt>
                <c:pt idx="9489">
                  <c:v>4.5204629629588453</c:v>
                </c:pt>
                <c:pt idx="9490">
                  <c:v>4.5208680555515457</c:v>
                </c:pt>
                <c:pt idx="9491">
                  <c:v>4.5212152777748997</c:v>
                </c:pt>
                <c:pt idx="9492">
                  <c:v>4.5216203703676001</c:v>
                </c:pt>
                <c:pt idx="9493">
                  <c:v>4.5219907407372375</c:v>
                </c:pt>
                <c:pt idx="9494">
                  <c:v>4.5223379629605915</c:v>
                </c:pt>
                <c:pt idx="9495">
                  <c:v>4.5227314814765123</c:v>
                </c:pt>
                <c:pt idx="9496">
                  <c:v>4.5230671296230867</c:v>
                </c:pt>
                <c:pt idx="9497">
                  <c:v>4.5234143518464407</c:v>
                </c:pt>
                <c:pt idx="9498">
                  <c:v>4.5237962962928577</c:v>
                </c:pt>
                <c:pt idx="9499">
                  <c:v>4.5241782407392748</c:v>
                </c:pt>
                <c:pt idx="9500">
                  <c:v>4.5245486111089122</c:v>
                </c:pt>
                <c:pt idx="9501">
                  <c:v>4.5248958333322662</c:v>
                </c:pt>
                <c:pt idx="9502">
                  <c:v>4.5252662037019036</c:v>
                </c:pt>
                <c:pt idx="9503">
                  <c:v>4.5256249999947613</c:v>
                </c:pt>
                <c:pt idx="9504">
                  <c:v>4.525983796294895</c:v>
                </c:pt>
                <c:pt idx="9505">
                  <c:v>4.5263078703646897</c:v>
                </c:pt>
                <c:pt idx="9506">
                  <c:v>4.5267013888878864</c:v>
                </c:pt>
                <c:pt idx="9507">
                  <c:v>4.5270833333270275</c:v>
                </c:pt>
                <c:pt idx="9508">
                  <c:v>4.5306481481457013</c:v>
                </c:pt>
                <c:pt idx="9509">
                  <c:v>4.531041666661622</c:v>
                </c:pt>
                <c:pt idx="9510">
                  <c:v>4.531423611108039</c:v>
                </c:pt>
                <c:pt idx="9511">
                  <c:v>4.5318171296239598</c:v>
                </c:pt>
                <c:pt idx="9512">
                  <c:v>4.5322106481471565</c:v>
                </c:pt>
                <c:pt idx="9513">
                  <c:v>4.5326388888861402</c:v>
                </c:pt>
                <c:pt idx="9514">
                  <c:v>4.5331481481480296</c:v>
                </c:pt>
                <c:pt idx="9515">
                  <c:v>4.5335416666639503</c:v>
                </c:pt>
                <c:pt idx="9516">
                  <c:v>4.5339236111103673</c:v>
                </c:pt>
                <c:pt idx="9517">
                  <c:v>4.5343055555495084</c:v>
                </c:pt>
                <c:pt idx="9518">
                  <c:v>4.5346990740727051</c:v>
                </c:pt>
                <c:pt idx="9519">
                  <c:v>4.5350810185118462</c:v>
                </c:pt>
                <c:pt idx="9520">
                  <c:v>4.5354745370350429</c:v>
                </c:pt>
                <c:pt idx="9521">
                  <c:v>4.5358564814814599</c:v>
                </c:pt>
                <c:pt idx="9522">
                  <c:v>4.5362615740741603</c:v>
                </c:pt>
                <c:pt idx="9523">
                  <c:v>4.5366435185133014</c:v>
                </c:pt>
                <c:pt idx="9524">
                  <c:v>4.5370254629597184</c:v>
                </c:pt>
                <c:pt idx="9525">
                  <c:v>4.5374189814756392</c:v>
                </c:pt>
                <c:pt idx="9526">
                  <c:v>4.5377777777757728</c:v>
                </c:pt>
                <c:pt idx="9527">
                  <c:v>4.5381018518455676</c:v>
                </c:pt>
                <c:pt idx="9528">
                  <c:v>4.5383796296300716</c:v>
                </c:pt>
                <c:pt idx="9529">
                  <c:v>4.5386689814768033</c:v>
                </c:pt>
                <c:pt idx="9530">
                  <c:v>4.539027777776937</c:v>
                </c:pt>
                <c:pt idx="9531">
                  <c:v>4.5393518518467317</c:v>
                </c:pt>
                <c:pt idx="9532">
                  <c:v>4.5396759259238024</c:v>
                </c:pt>
                <c:pt idx="9533">
                  <c:v>4.5400810185165028</c:v>
                </c:pt>
                <c:pt idx="9534">
                  <c:v>4.5404513888861402</c:v>
                </c:pt>
                <c:pt idx="9535">
                  <c:v>4.5409143518481869</c:v>
                </c:pt>
                <c:pt idx="9536">
                  <c:v>4.541400462956517</c:v>
                </c:pt>
                <c:pt idx="9537">
                  <c:v>4.5418055555492174</c:v>
                </c:pt>
                <c:pt idx="9538">
                  <c:v>4.5421064814800047</c:v>
                </c:pt>
                <c:pt idx="9539">
                  <c:v>4.5423958333267365</c:v>
                </c:pt>
                <c:pt idx="9540">
                  <c:v>4.5428356481424998</c:v>
                </c:pt>
                <c:pt idx="9541">
                  <c:v>4.5432638888887595</c:v>
                </c:pt>
                <c:pt idx="9542">
                  <c:v>4.5436574074046803</c:v>
                </c:pt>
                <c:pt idx="9543">
                  <c:v>4.5440393518510973</c:v>
                </c:pt>
                <c:pt idx="9544">
                  <c:v>4.544467592590081</c:v>
                </c:pt>
                <c:pt idx="9545">
                  <c:v>4.5448842592595611</c:v>
                </c:pt>
                <c:pt idx="9546">
                  <c:v>4.5454050925909542</c:v>
                </c:pt>
                <c:pt idx="9547">
                  <c:v>4.5458564814762212</c:v>
                </c:pt>
                <c:pt idx="9548">
                  <c:v>4.5461458333302289</c:v>
                </c:pt>
                <c:pt idx="9549">
                  <c:v>4.5464351851842366</c:v>
                </c:pt>
                <c:pt idx="9550">
                  <c:v>4.5467592592540313</c:v>
                </c:pt>
                <c:pt idx="9551">
                  <c:v>4.547152777777228</c:v>
                </c:pt>
                <c:pt idx="9552">
                  <c:v>4.5475231481468654</c:v>
                </c:pt>
                <c:pt idx="9553">
                  <c:v>4.5479166666627862</c:v>
                </c:pt>
                <c:pt idx="9554">
                  <c:v>4.5482986111092032</c:v>
                </c:pt>
                <c:pt idx="9555">
                  <c:v>4.5486574074020609</c:v>
                </c:pt>
                <c:pt idx="9556">
                  <c:v>4.549039351848478</c:v>
                </c:pt>
                <c:pt idx="9557">
                  <c:v>4.549386574071832</c:v>
                </c:pt>
                <c:pt idx="9558">
                  <c:v>4.549699074072123</c:v>
                </c:pt>
                <c:pt idx="9559">
                  <c:v>4.5500578703649808</c:v>
                </c:pt>
                <c:pt idx="9560">
                  <c:v>4.5504745370344608</c:v>
                </c:pt>
                <c:pt idx="9561">
                  <c:v>4.5508449074040982</c:v>
                </c:pt>
                <c:pt idx="9562">
                  <c:v>4.5512152777737356</c:v>
                </c:pt>
                <c:pt idx="9563">
                  <c:v>4.5516087962896563</c:v>
                </c:pt>
                <c:pt idx="9564">
                  <c:v>4.5519907407360733</c:v>
                </c:pt>
                <c:pt idx="9565">
                  <c:v>4.55238425925927</c:v>
                </c:pt>
                <c:pt idx="9566">
                  <c:v>4.5527777777751908</c:v>
                </c:pt>
                <c:pt idx="9567">
                  <c:v>4.5531134259217652</c:v>
                </c:pt>
                <c:pt idx="9568">
                  <c:v>4.5534837962914025</c:v>
                </c:pt>
                <c:pt idx="9569">
                  <c:v>4.5538657407378196</c:v>
                </c:pt>
                <c:pt idx="9570">
                  <c:v>4.5541898148148903</c:v>
                </c:pt>
                <c:pt idx="9571">
                  <c:v>4.554548611107748</c:v>
                </c:pt>
                <c:pt idx="9572">
                  <c:v>4.554930555554165</c:v>
                </c:pt>
                <c:pt idx="9573">
                  <c:v>4.5553124999933061</c:v>
                </c:pt>
                <c:pt idx="9574">
                  <c:v>4.5557291666627862</c:v>
                </c:pt>
                <c:pt idx="9575">
                  <c:v>4.5561226851787069</c:v>
                </c:pt>
                <c:pt idx="9576">
                  <c:v>4.5564699074020609</c:v>
                </c:pt>
                <c:pt idx="9577">
                  <c:v>4.5569444444408873</c:v>
                </c:pt>
                <c:pt idx="9578">
                  <c:v>4.557442129625997</c:v>
                </c:pt>
                <c:pt idx="9579">
                  <c:v>4.5577777777725714</c:v>
                </c:pt>
                <c:pt idx="9580">
                  <c:v>4.5580787037033588</c:v>
                </c:pt>
                <c:pt idx="9581">
                  <c:v>4.5584027777731535</c:v>
                </c:pt>
                <c:pt idx="9582">
                  <c:v>4.5587847222195705</c:v>
                </c:pt>
                <c:pt idx="9583">
                  <c:v>4.5591550925892079</c:v>
                </c:pt>
                <c:pt idx="9584">
                  <c:v>4.5595486111051287</c:v>
                </c:pt>
                <c:pt idx="9585">
                  <c:v>4.559918981474766</c:v>
                </c:pt>
                <c:pt idx="9586">
                  <c:v>4.5603240740674664</c:v>
                </c:pt>
                <c:pt idx="9587">
                  <c:v>4.5607523148137261</c:v>
                </c:pt>
                <c:pt idx="9588">
                  <c:v>4.5611342592528672</c:v>
                </c:pt>
                <c:pt idx="9589">
                  <c:v>4.5614930555530009</c:v>
                </c:pt>
                <c:pt idx="9590">
                  <c:v>4.5618749999994179</c:v>
                </c:pt>
                <c:pt idx="9591">
                  <c:v>4.562291666661622</c:v>
                </c:pt>
                <c:pt idx="9592">
                  <c:v>4.562673611108039</c:v>
                </c:pt>
                <c:pt idx="9593">
                  <c:v>4.5630439814776764</c:v>
                </c:pt>
                <c:pt idx="9594">
                  <c:v>4.5634259259240935</c:v>
                </c:pt>
                <c:pt idx="9595">
                  <c:v>4.5637731481474475</c:v>
                </c:pt>
                <c:pt idx="9596">
                  <c:v>4.5642013888864312</c:v>
                </c:pt>
                <c:pt idx="9597">
                  <c:v>4.564664351848478</c:v>
                </c:pt>
                <c:pt idx="9598">
                  <c:v>4.5651041666642413</c:v>
                </c:pt>
                <c:pt idx="9599">
                  <c:v>4.5654861111106584</c:v>
                </c:pt>
                <c:pt idx="9600">
                  <c:v>4.5658796296265791</c:v>
                </c:pt>
                <c:pt idx="9601">
                  <c:v>4.5663541666654055</c:v>
                </c:pt>
                <c:pt idx="9602">
                  <c:v>4.5700115740692127</c:v>
                </c:pt>
                <c:pt idx="9603">
                  <c:v>4.5705092592543224</c:v>
                </c:pt>
                <c:pt idx="9604">
                  <c:v>4.5709837962931488</c:v>
                </c:pt>
                <c:pt idx="9605">
                  <c:v>4.5714699074014788</c:v>
                </c:pt>
                <c:pt idx="9606">
                  <c:v>4.5719444444403052</c:v>
                </c:pt>
                <c:pt idx="9607">
                  <c:v>4.572442129625415</c:v>
                </c:pt>
                <c:pt idx="9608">
                  <c:v>4.572928240741021</c:v>
                </c:pt>
                <c:pt idx="9609">
                  <c:v>4.5734722222186974</c:v>
                </c:pt>
                <c:pt idx="9610">
                  <c:v>4.5739583333270275</c:v>
                </c:pt>
                <c:pt idx="9611">
                  <c:v>4.5744328703658539</c:v>
                </c:pt>
                <c:pt idx="9612">
                  <c:v>4.5747106481430819</c:v>
                </c:pt>
                <c:pt idx="9613">
                  <c:v>4.574953703697247</c:v>
                </c:pt>
                <c:pt idx="9614">
                  <c:v>4.5752893518510973</c:v>
                </c:pt>
                <c:pt idx="9615">
                  <c:v>4.5756597222207347</c:v>
                </c:pt>
                <c:pt idx="9616">
                  <c:v>4.5760416666671517</c:v>
                </c:pt>
                <c:pt idx="9617">
                  <c:v>4.5763888888832298</c:v>
                </c:pt>
                <c:pt idx="9618">
                  <c:v>4.5767708333296468</c:v>
                </c:pt>
                <c:pt idx="9619">
                  <c:v>4.5771643518455676</c:v>
                </c:pt>
                <c:pt idx="9620">
                  <c:v>4.5775231481457013</c:v>
                </c:pt>
                <c:pt idx="9621">
                  <c:v>4.577847222215496</c:v>
                </c:pt>
                <c:pt idx="9622">
                  <c:v>4.5782175925924093</c:v>
                </c:pt>
                <c:pt idx="9623">
                  <c:v>4.5785763888852671</c:v>
                </c:pt>
                <c:pt idx="9624">
                  <c:v>4.5789699074011878</c:v>
                </c:pt>
                <c:pt idx="9625">
                  <c:v>4.5793055555550382</c:v>
                </c:pt>
                <c:pt idx="9626">
                  <c:v>4.5796759259246755</c:v>
                </c:pt>
                <c:pt idx="9627">
                  <c:v>4.5800347222175333</c:v>
                </c:pt>
                <c:pt idx="9628">
                  <c:v>4.5804050925871707</c:v>
                </c:pt>
                <c:pt idx="9629">
                  <c:v>4.5807986111103673</c:v>
                </c:pt>
                <c:pt idx="9630">
                  <c:v>4.5811921296262881</c:v>
                </c:pt>
                <c:pt idx="9631">
                  <c:v>4.5815393518496421</c:v>
                </c:pt>
                <c:pt idx="9632">
                  <c:v>4.5818749999962165</c:v>
                </c:pt>
                <c:pt idx="9633">
                  <c:v>4.5822569444426335</c:v>
                </c:pt>
                <c:pt idx="9634">
                  <c:v>4.5826041666659876</c:v>
                </c:pt>
                <c:pt idx="9635">
                  <c:v>4.5829282407357823</c:v>
                </c:pt>
                <c:pt idx="9636">
                  <c:v>4.5832638888823567</c:v>
                </c:pt>
                <c:pt idx="9637">
                  <c:v>4.5836111111057107</c:v>
                </c:pt>
                <c:pt idx="9638">
                  <c:v>4.5839699074058444</c:v>
                </c:pt>
                <c:pt idx="9639">
                  <c:v>4.5843171296291985</c:v>
                </c:pt>
                <c:pt idx="9640">
                  <c:v>4.5847453703681822</c:v>
                </c:pt>
                <c:pt idx="9641">
                  <c:v>4.5851388888841029</c:v>
                </c:pt>
                <c:pt idx="9642">
                  <c:v>4.5854629629611736</c:v>
                </c:pt>
                <c:pt idx="9643">
                  <c:v>4.5857407407384017</c:v>
                </c:pt>
                <c:pt idx="9644">
                  <c:v>4.586076388884976</c:v>
                </c:pt>
                <c:pt idx="9645">
                  <c:v>4.5863888888852671</c:v>
                </c:pt>
                <c:pt idx="9646">
                  <c:v>4.5867129629623378</c:v>
                </c:pt>
                <c:pt idx="9647">
                  <c:v>4.5870486111089122</c:v>
                </c:pt>
                <c:pt idx="9648">
                  <c:v>4.5873611111092032</c:v>
                </c:pt>
                <c:pt idx="9649">
                  <c:v>4.5876967592557776</c:v>
                </c:pt>
                <c:pt idx="9650">
                  <c:v>4.588032407402352</c:v>
                </c:pt>
                <c:pt idx="9651">
                  <c:v>4.588379629625706</c:v>
                </c:pt>
                <c:pt idx="9652">
                  <c:v>4.5887152777722804</c:v>
                </c:pt>
                <c:pt idx="9653">
                  <c:v>4.5890624999956344</c:v>
                </c:pt>
                <c:pt idx="9654">
                  <c:v>4.5894560185188311</c:v>
                </c:pt>
                <c:pt idx="9655">
                  <c:v>4.5898263888884685</c:v>
                </c:pt>
                <c:pt idx="9656">
                  <c:v>4.5901736111045466</c:v>
                </c:pt>
                <c:pt idx="9657">
                  <c:v>4.5905092592583969</c:v>
                </c:pt>
                <c:pt idx="9658">
                  <c:v>4.5908449074049713</c:v>
                </c:pt>
                <c:pt idx="9659">
                  <c:v>4.5911805555515457</c:v>
                </c:pt>
                <c:pt idx="9660">
                  <c:v>4.5915624999979627</c:v>
                </c:pt>
                <c:pt idx="9661">
                  <c:v>4.5919097222213168</c:v>
                </c:pt>
                <c:pt idx="9662">
                  <c:v>4.5922569444446708</c:v>
                </c:pt>
                <c:pt idx="9663">
                  <c:v>4.5926041666607489</c:v>
                </c:pt>
                <c:pt idx="9664">
                  <c:v>4.5929629629608826</c:v>
                </c:pt>
                <c:pt idx="9665">
                  <c:v>4.5933564814768033</c:v>
                </c:pt>
                <c:pt idx="9666">
                  <c:v>4.593715277776937</c:v>
                </c:pt>
                <c:pt idx="9667">
                  <c:v>4.594062500000291</c:v>
                </c:pt>
                <c:pt idx="9668">
                  <c:v>4.5944444444394321</c:v>
                </c:pt>
                <c:pt idx="9669">
                  <c:v>4.5947569444397232</c:v>
                </c:pt>
                <c:pt idx="9670">
                  <c:v>4.5951041666630772</c:v>
                </c:pt>
                <c:pt idx="9671">
                  <c:v>4.5954976851789979</c:v>
                </c:pt>
                <c:pt idx="9672">
                  <c:v>4.595983796294604</c:v>
                </c:pt>
                <c:pt idx="9673">
                  <c:v>4.5963425925874617</c:v>
                </c:pt>
                <c:pt idx="9674">
                  <c:v>4.596643518518249</c:v>
                </c:pt>
                <c:pt idx="9675">
                  <c:v>4.5970138888878864</c:v>
                </c:pt>
                <c:pt idx="9676">
                  <c:v>4.5973726851807442</c:v>
                </c:pt>
                <c:pt idx="9677">
                  <c:v>4.5977199074040982</c:v>
                </c:pt>
                <c:pt idx="9678">
                  <c:v>4.5980671296274522</c:v>
                </c:pt>
                <c:pt idx="9679">
                  <c:v>4.598391203697247</c:v>
                </c:pt>
                <c:pt idx="9680">
                  <c:v>4.5987615740741603</c:v>
                </c:pt>
                <c:pt idx="9681">
                  <c:v>4.5991319444437977</c:v>
                </c:pt>
                <c:pt idx="9682">
                  <c:v>4.5995138888829388</c:v>
                </c:pt>
                <c:pt idx="9683">
                  <c:v>4.5998842592525762</c:v>
                </c:pt>
                <c:pt idx="9684">
                  <c:v>4.6002662036989932</c:v>
                </c:pt>
                <c:pt idx="9685">
                  <c:v>4.6006365740686306</c:v>
                </c:pt>
                <c:pt idx="9686">
                  <c:v>4.601006944438268</c:v>
                </c:pt>
                <c:pt idx="9687">
                  <c:v>4.601388888884685</c:v>
                </c:pt>
                <c:pt idx="9688">
                  <c:v>4.6017476851848187</c:v>
                </c:pt>
                <c:pt idx="9689">
                  <c:v>4.6021180555544561</c:v>
                </c:pt>
                <c:pt idx="9690">
                  <c:v>4.6024768518473138</c:v>
                </c:pt>
                <c:pt idx="9691">
                  <c:v>4.6028587962937308</c:v>
                </c:pt>
                <c:pt idx="9692">
                  <c:v>4.6032060185170849</c:v>
                </c:pt>
                <c:pt idx="9693">
                  <c:v>4.6035648148099426</c:v>
                </c:pt>
                <c:pt idx="9694">
                  <c:v>4.603900462956517</c:v>
                </c:pt>
                <c:pt idx="9695">
                  <c:v>4.6042361111103673</c:v>
                </c:pt>
                <c:pt idx="9696">
                  <c:v>4.6077314814756392</c:v>
                </c:pt>
                <c:pt idx="9697">
                  <c:v>4.6081481481451192</c:v>
                </c:pt>
                <c:pt idx="9698">
                  <c:v>4.6085648148145992</c:v>
                </c:pt>
                <c:pt idx="9699">
                  <c:v>4.6090046296230867</c:v>
                </c:pt>
                <c:pt idx="9700">
                  <c:v>4.6094328703693463</c:v>
                </c:pt>
                <c:pt idx="9701">
                  <c:v>4.6098958333313931</c:v>
                </c:pt>
                <c:pt idx="9702">
                  <c:v>4.6104398148090695</c:v>
                </c:pt>
                <c:pt idx="9703">
                  <c:v>4.6110879629632109</c:v>
                </c:pt>
                <c:pt idx="9704">
                  <c:v>4.6115277777716983</c:v>
                </c:pt>
                <c:pt idx="9705">
                  <c:v>4.6119675925874617</c:v>
                </c:pt>
                <c:pt idx="9706">
                  <c:v>4.6123842592569417</c:v>
                </c:pt>
                <c:pt idx="9707">
                  <c:v>4.6127314814802958</c:v>
                </c:pt>
                <c:pt idx="9708">
                  <c:v>4.6130555555500905</c:v>
                </c:pt>
                <c:pt idx="9709">
                  <c:v>4.6133912037039408</c:v>
                </c:pt>
                <c:pt idx="9710">
                  <c:v>4.6137037036969559</c:v>
                </c:pt>
                <c:pt idx="9711">
                  <c:v>4.6140393518508063</c:v>
                </c:pt>
                <c:pt idx="9712">
                  <c:v>4.6143749999973807</c:v>
                </c:pt>
                <c:pt idx="9713">
                  <c:v>4.6147222222207347</c:v>
                </c:pt>
                <c:pt idx="9714">
                  <c:v>4.6150578703673091</c:v>
                </c:pt>
                <c:pt idx="9715">
                  <c:v>4.6153819444443798</c:v>
                </c:pt>
                <c:pt idx="9716">
                  <c:v>4.6157060185141745</c:v>
                </c:pt>
                <c:pt idx="9717">
                  <c:v>4.6160648148143082</c:v>
                </c:pt>
                <c:pt idx="9718">
                  <c:v>4.6164004629608826</c:v>
                </c:pt>
                <c:pt idx="9719">
                  <c:v>4.6167245370306773</c:v>
                </c:pt>
                <c:pt idx="9720">
                  <c:v>4.617048611107748</c:v>
                </c:pt>
                <c:pt idx="9721">
                  <c:v>4.6173726851848187</c:v>
                </c:pt>
                <c:pt idx="9722">
                  <c:v>4.6176967592546134</c:v>
                </c:pt>
                <c:pt idx="9723">
                  <c:v>4.6180208333316841</c:v>
                </c:pt>
                <c:pt idx="9724">
                  <c:v>4.6183796296245418</c:v>
                </c:pt>
                <c:pt idx="9725">
                  <c:v>4.6187037037016125</c:v>
                </c:pt>
                <c:pt idx="9726">
                  <c:v>4.6190393518481869</c:v>
                </c:pt>
                <c:pt idx="9727">
                  <c:v>4.6193634259252576</c:v>
                </c:pt>
                <c:pt idx="9728">
                  <c:v>4.6196874999950523</c:v>
                </c:pt>
                <c:pt idx="9729">
                  <c:v>4.6196874999950523</c:v>
                </c:pt>
                <c:pt idx="9730">
                  <c:v>4.6196874999950523</c:v>
                </c:pt>
                <c:pt idx="9731">
                  <c:v>4.6200925925877527</c:v>
                </c:pt>
                <c:pt idx="9732">
                  <c:v>4.6204166666648234</c:v>
                </c:pt>
                <c:pt idx="9733">
                  <c:v>4.6207638888881775</c:v>
                </c:pt>
                <c:pt idx="9734">
                  <c:v>4.6210879629579722</c:v>
                </c:pt>
                <c:pt idx="9735">
                  <c:v>4.6214351851813262</c:v>
                </c:pt>
                <c:pt idx="9736">
                  <c:v>4.6219097222201526</c:v>
                </c:pt>
                <c:pt idx="9737">
                  <c:v>4.6222685185130103</c:v>
                </c:pt>
                <c:pt idx="9738">
                  <c:v>4.622592592590081</c:v>
                </c:pt>
                <c:pt idx="9739">
                  <c:v>4.6229166666671517</c:v>
                </c:pt>
                <c:pt idx="9740">
                  <c:v>4.6232523148137261</c:v>
                </c:pt>
                <c:pt idx="9741">
                  <c:v>4.6235763888835208</c:v>
                </c:pt>
                <c:pt idx="9742">
                  <c:v>4.6239004629605915</c:v>
                </c:pt>
                <c:pt idx="9743">
                  <c:v>4.6242361111071659</c:v>
                </c:pt>
                <c:pt idx="9744">
                  <c:v>4.6245601851842366</c:v>
                </c:pt>
                <c:pt idx="9745">
                  <c:v>4.6248842592540313</c:v>
                </c:pt>
                <c:pt idx="9746">
                  <c:v>4.6252199074078817</c:v>
                </c:pt>
                <c:pt idx="9747">
                  <c:v>4.6255439814776764</c:v>
                </c:pt>
                <c:pt idx="9748">
                  <c:v>4.6258796296242508</c:v>
                </c:pt>
                <c:pt idx="9749">
                  <c:v>4.6261921296245418</c:v>
                </c:pt>
                <c:pt idx="9750">
                  <c:v>4.6265277777711162</c:v>
                </c:pt>
                <c:pt idx="9751">
                  <c:v>4.6268518518481869</c:v>
                </c:pt>
                <c:pt idx="9752">
                  <c:v>4.627164351848478</c:v>
                </c:pt>
                <c:pt idx="9753">
                  <c:v>4.6274999999950523</c:v>
                </c:pt>
                <c:pt idx="9754">
                  <c:v>4.6278356481416267</c:v>
                </c:pt>
                <c:pt idx="9755">
                  <c:v>4.6281597222186974</c:v>
                </c:pt>
                <c:pt idx="9756">
                  <c:v>4.6284953703652718</c:v>
                </c:pt>
                <c:pt idx="9757">
                  <c:v>4.6288078703655628</c:v>
                </c:pt>
                <c:pt idx="9758">
                  <c:v>4.6291550925889169</c:v>
                </c:pt>
                <c:pt idx="9759">
                  <c:v>4.6294675925892079</c:v>
                </c:pt>
                <c:pt idx="9760">
                  <c:v>4.6297916666662786</c:v>
                </c:pt>
                <c:pt idx="9761">
                  <c:v>4.6301157407360733</c:v>
                </c:pt>
                <c:pt idx="9762">
                  <c:v>4.6304513888826477</c:v>
                </c:pt>
                <c:pt idx="9763">
                  <c:v>4.6307754629597184</c:v>
                </c:pt>
                <c:pt idx="9764">
                  <c:v>4.6310995370367891</c:v>
                </c:pt>
                <c:pt idx="9765">
                  <c:v>4.6314351851833635</c:v>
                </c:pt>
                <c:pt idx="9766">
                  <c:v>4.6317708333299379</c:v>
                </c:pt>
                <c:pt idx="9767">
                  <c:v>4.6321643518458586</c:v>
                </c:pt>
                <c:pt idx="9768">
                  <c:v>4.6326157407384017</c:v>
                </c:pt>
                <c:pt idx="9769">
                  <c:v>4.632951388884976</c:v>
                </c:pt>
                <c:pt idx="9770">
                  <c:v>4.6332870370315504</c:v>
                </c:pt>
                <c:pt idx="9771">
                  <c:v>4.6336111111086211</c:v>
                </c:pt>
                <c:pt idx="9772">
                  <c:v>4.6339351851856918</c:v>
                </c:pt>
                <c:pt idx="9773">
                  <c:v>4.6342824074017699</c:v>
                </c:pt>
                <c:pt idx="9774">
                  <c:v>4.6346296296251239</c:v>
                </c:pt>
                <c:pt idx="9775">
                  <c:v>4.6349652777716983</c:v>
                </c:pt>
                <c:pt idx="9776">
                  <c:v>4.635289351848769</c:v>
                </c:pt>
                <c:pt idx="9777">
                  <c:v>4.6356249999953434</c:v>
                </c:pt>
                <c:pt idx="9778">
                  <c:v>4.6359490740724141</c:v>
                </c:pt>
                <c:pt idx="9779">
                  <c:v>4.6362962962957681</c:v>
                </c:pt>
                <c:pt idx="9780">
                  <c:v>4.6366319444423425</c:v>
                </c:pt>
                <c:pt idx="9781">
                  <c:v>4.6369560185121372</c:v>
                </c:pt>
                <c:pt idx="9782">
                  <c:v>4.6372916666659876</c:v>
                </c:pt>
                <c:pt idx="9783">
                  <c:v>4.637627314812562</c:v>
                </c:pt>
                <c:pt idx="9784">
                  <c:v>4.6379513888823567</c:v>
                </c:pt>
                <c:pt idx="9785">
                  <c:v>4.638287037036207</c:v>
                </c:pt>
                <c:pt idx="9786">
                  <c:v>4.6385995370364981</c:v>
                </c:pt>
                <c:pt idx="9787">
                  <c:v>4.6389351851830725</c:v>
                </c:pt>
                <c:pt idx="9788">
                  <c:v>4.6392592592528672</c:v>
                </c:pt>
                <c:pt idx="9789">
                  <c:v>4.6396064814762212</c:v>
                </c:pt>
                <c:pt idx="9790">
                  <c:v>4.6399305555532919</c:v>
                </c:pt>
                <c:pt idx="9791">
                  <c:v>4.640243055553583</c:v>
                </c:pt>
                <c:pt idx="9792">
                  <c:v>4.643275462956808</c:v>
                </c:pt>
                <c:pt idx="9793">
                  <c:v>4.6436226851801621</c:v>
                </c:pt>
                <c:pt idx="9794">
                  <c:v>4.6439004629573901</c:v>
                </c:pt>
                <c:pt idx="9795">
                  <c:v>4.6443171296268702</c:v>
                </c:pt>
                <c:pt idx="9796">
                  <c:v>4.6447569444426335</c:v>
                </c:pt>
                <c:pt idx="9797">
                  <c:v>4.6451967592583969</c:v>
                </c:pt>
                <c:pt idx="9798">
                  <c:v>4.6456249999973807</c:v>
                </c:pt>
                <c:pt idx="9799">
                  <c:v>4.6462384259211831</c:v>
                </c:pt>
                <c:pt idx="9800">
                  <c:v>4.6467476851830725</c:v>
                </c:pt>
                <c:pt idx="9801">
                  <c:v>4.6471874999988358</c:v>
                </c:pt>
                <c:pt idx="9802">
                  <c:v>4.6476157407378196</c:v>
                </c:pt>
                <c:pt idx="9803">
                  <c:v>4.648055555553583</c:v>
                </c:pt>
                <c:pt idx="9804">
                  <c:v>4.6484837962925667</c:v>
                </c:pt>
                <c:pt idx="9805">
                  <c:v>4.6489120370315504</c:v>
                </c:pt>
                <c:pt idx="9806">
                  <c:v>4.6493402777778101</c:v>
                </c:pt>
                <c:pt idx="9807">
                  <c:v>4.6496412037013215</c:v>
                </c:pt>
                <c:pt idx="9808">
                  <c:v>4.6499421296248329</c:v>
                </c:pt>
                <c:pt idx="9809">
                  <c:v>4.6502893518481869</c:v>
                </c:pt>
                <c:pt idx="9810">
                  <c:v>4.650636574071541</c:v>
                </c:pt>
                <c:pt idx="9811">
                  <c:v>4.650949074071832</c:v>
                </c:pt>
                <c:pt idx="9812">
                  <c:v>4.6512499999953434</c:v>
                </c:pt>
                <c:pt idx="9813">
                  <c:v>4.6515624999956344</c:v>
                </c:pt>
                <c:pt idx="9814">
                  <c:v>4.6518518518496421</c:v>
                </c:pt>
                <c:pt idx="9815">
                  <c:v>4.6521643518499332</c:v>
                </c:pt>
                <c:pt idx="9816">
                  <c:v>4.6524652777734445</c:v>
                </c:pt>
                <c:pt idx="9817">
                  <c:v>4.6527662036969559</c:v>
                </c:pt>
                <c:pt idx="9818">
                  <c:v>4.6530671296277433</c:v>
                </c:pt>
                <c:pt idx="9819">
                  <c:v>4.6533796296280343</c:v>
                </c:pt>
                <c:pt idx="9820">
                  <c:v>4.6536805555515457</c:v>
                </c:pt>
                <c:pt idx="9821">
                  <c:v>4.6539930555518367</c:v>
                </c:pt>
                <c:pt idx="9822">
                  <c:v>4.6542939814753481</c:v>
                </c:pt>
                <c:pt idx="9823">
                  <c:v>4.6545949074061355</c:v>
                </c:pt>
                <c:pt idx="9824">
                  <c:v>4.6548958333296468</c:v>
                </c:pt>
                <c:pt idx="9825">
                  <c:v>4.6552083333299379</c:v>
                </c:pt>
                <c:pt idx="9826">
                  <c:v>4.6555092592534493</c:v>
                </c:pt>
                <c:pt idx="9827">
                  <c:v>4.6558217592537403</c:v>
                </c:pt>
                <c:pt idx="9828">
                  <c:v>4.6561226851845277</c:v>
                </c:pt>
                <c:pt idx="9829">
                  <c:v>4.6564120370312594</c:v>
                </c:pt>
                <c:pt idx="9830">
                  <c:v>4.6567824074008968</c:v>
                </c:pt>
                <c:pt idx="9831">
                  <c:v>4.6572106481471565</c:v>
                </c:pt>
                <c:pt idx="9832">
                  <c:v>4.6575231481474475</c:v>
                </c:pt>
                <c:pt idx="9833">
                  <c:v>4.6578240740709589</c:v>
                </c:pt>
                <c:pt idx="9834">
                  <c:v>4.6581249999944703</c:v>
                </c:pt>
                <c:pt idx="9835">
                  <c:v>4.6584374999947613</c:v>
                </c:pt>
                <c:pt idx="9836">
                  <c:v>4.6587384259255487</c:v>
                </c:pt>
                <c:pt idx="9837">
                  <c:v>4.65903935184906</c:v>
                </c:pt>
                <c:pt idx="9838">
                  <c:v>4.6593402777725714</c:v>
                </c:pt>
                <c:pt idx="9839">
                  <c:v>4.6596412037033588</c:v>
                </c:pt>
                <c:pt idx="9840">
                  <c:v>4.6599537037036498</c:v>
                </c:pt>
                <c:pt idx="9841">
                  <c:v>4.6602662037039408</c:v>
                </c:pt>
                <c:pt idx="9842">
                  <c:v>4.6605555555506726</c:v>
                </c:pt>
                <c:pt idx="9843">
                  <c:v>4.6608564814814599</c:v>
                </c:pt>
                <c:pt idx="9844">
                  <c:v>4.661168981481751</c:v>
                </c:pt>
                <c:pt idx="9845">
                  <c:v>4.661481481474766</c:v>
                </c:pt>
                <c:pt idx="9846">
                  <c:v>4.66175925925927</c:v>
                </c:pt>
                <c:pt idx="9847">
                  <c:v>4.6620486111060018</c:v>
                </c:pt>
                <c:pt idx="9848">
                  <c:v>4.6623379629600095</c:v>
                </c:pt>
              </c:numCache>
            </c:numRef>
          </c:xVal>
          <c:yVal>
            <c:numRef>
              <c:f>'Days vs. Depth'!$AO$8:$AO$9856</c:f>
              <c:numCache>
                <c:formatCode>General</c:formatCode>
                <c:ptCount val="9849"/>
                <c:pt idx="0">
                  <c:v>11327</c:v>
                </c:pt>
                <c:pt idx="1">
                  <c:v>11328</c:v>
                </c:pt>
                <c:pt idx="2">
                  <c:v>11329</c:v>
                </c:pt>
                <c:pt idx="3">
                  <c:v>11330</c:v>
                </c:pt>
                <c:pt idx="4">
                  <c:v>11331</c:v>
                </c:pt>
                <c:pt idx="5">
                  <c:v>11332</c:v>
                </c:pt>
                <c:pt idx="6">
                  <c:v>11333</c:v>
                </c:pt>
                <c:pt idx="7">
                  <c:v>11334</c:v>
                </c:pt>
                <c:pt idx="8">
                  <c:v>11335</c:v>
                </c:pt>
                <c:pt idx="9">
                  <c:v>11336</c:v>
                </c:pt>
                <c:pt idx="10">
                  <c:v>11337</c:v>
                </c:pt>
                <c:pt idx="11">
                  <c:v>11338</c:v>
                </c:pt>
                <c:pt idx="12">
                  <c:v>11339</c:v>
                </c:pt>
                <c:pt idx="13">
                  <c:v>11340</c:v>
                </c:pt>
                <c:pt idx="14">
                  <c:v>11341</c:v>
                </c:pt>
                <c:pt idx="15">
                  <c:v>11342</c:v>
                </c:pt>
                <c:pt idx="16">
                  <c:v>11343</c:v>
                </c:pt>
                <c:pt idx="17">
                  <c:v>11344</c:v>
                </c:pt>
                <c:pt idx="18">
                  <c:v>11345</c:v>
                </c:pt>
                <c:pt idx="19">
                  <c:v>11346</c:v>
                </c:pt>
                <c:pt idx="20">
                  <c:v>11347</c:v>
                </c:pt>
                <c:pt idx="21">
                  <c:v>11348</c:v>
                </c:pt>
                <c:pt idx="22">
                  <c:v>11349</c:v>
                </c:pt>
                <c:pt idx="23">
                  <c:v>11350</c:v>
                </c:pt>
                <c:pt idx="24">
                  <c:v>11351</c:v>
                </c:pt>
                <c:pt idx="25">
                  <c:v>11352</c:v>
                </c:pt>
                <c:pt idx="26">
                  <c:v>11353</c:v>
                </c:pt>
                <c:pt idx="27">
                  <c:v>11354</c:v>
                </c:pt>
                <c:pt idx="28">
                  <c:v>11355</c:v>
                </c:pt>
                <c:pt idx="29">
                  <c:v>11356</c:v>
                </c:pt>
                <c:pt idx="30">
                  <c:v>11357</c:v>
                </c:pt>
                <c:pt idx="31">
                  <c:v>11358</c:v>
                </c:pt>
                <c:pt idx="32">
                  <c:v>11359</c:v>
                </c:pt>
                <c:pt idx="33">
                  <c:v>11360</c:v>
                </c:pt>
                <c:pt idx="34">
                  <c:v>11361</c:v>
                </c:pt>
                <c:pt idx="35">
                  <c:v>11362</c:v>
                </c:pt>
                <c:pt idx="36">
                  <c:v>11363</c:v>
                </c:pt>
                <c:pt idx="37">
                  <c:v>11364</c:v>
                </c:pt>
                <c:pt idx="38">
                  <c:v>11365</c:v>
                </c:pt>
                <c:pt idx="39">
                  <c:v>11366</c:v>
                </c:pt>
                <c:pt idx="40">
                  <c:v>11367</c:v>
                </c:pt>
                <c:pt idx="41">
                  <c:v>11368</c:v>
                </c:pt>
                <c:pt idx="42">
                  <c:v>11369</c:v>
                </c:pt>
                <c:pt idx="43">
                  <c:v>11370</c:v>
                </c:pt>
                <c:pt idx="44">
                  <c:v>11371</c:v>
                </c:pt>
                <c:pt idx="45">
                  <c:v>11372</c:v>
                </c:pt>
                <c:pt idx="46">
                  <c:v>11373</c:v>
                </c:pt>
                <c:pt idx="47">
                  <c:v>11374</c:v>
                </c:pt>
                <c:pt idx="48">
                  <c:v>11375</c:v>
                </c:pt>
                <c:pt idx="49">
                  <c:v>11376</c:v>
                </c:pt>
                <c:pt idx="50">
                  <c:v>11377</c:v>
                </c:pt>
                <c:pt idx="51">
                  <c:v>11378</c:v>
                </c:pt>
                <c:pt idx="52">
                  <c:v>11379</c:v>
                </c:pt>
                <c:pt idx="53">
                  <c:v>11380</c:v>
                </c:pt>
                <c:pt idx="54">
                  <c:v>11381</c:v>
                </c:pt>
                <c:pt idx="55">
                  <c:v>11382</c:v>
                </c:pt>
                <c:pt idx="56">
                  <c:v>11383</c:v>
                </c:pt>
                <c:pt idx="57">
                  <c:v>11384</c:v>
                </c:pt>
                <c:pt idx="58">
                  <c:v>11385</c:v>
                </c:pt>
                <c:pt idx="59">
                  <c:v>11386</c:v>
                </c:pt>
                <c:pt idx="60">
                  <c:v>11387</c:v>
                </c:pt>
                <c:pt idx="61">
                  <c:v>11388</c:v>
                </c:pt>
                <c:pt idx="62">
                  <c:v>11389</c:v>
                </c:pt>
                <c:pt idx="63">
                  <c:v>11390</c:v>
                </c:pt>
                <c:pt idx="64">
                  <c:v>11391</c:v>
                </c:pt>
                <c:pt idx="65">
                  <c:v>11392</c:v>
                </c:pt>
                <c:pt idx="66">
                  <c:v>11393</c:v>
                </c:pt>
                <c:pt idx="67">
                  <c:v>11394</c:v>
                </c:pt>
                <c:pt idx="68">
                  <c:v>11395</c:v>
                </c:pt>
                <c:pt idx="69">
                  <c:v>11396</c:v>
                </c:pt>
                <c:pt idx="70">
                  <c:v>11397</c:v>
                </c:pt>
                <c:pt idx="71">
                  <c:v>11398</c:v>
                </c:pt>
                <c:pt idx="72">
                  <c:v>11399</c:v>
                </c:pt>
                <c:pt idx="73">
                  <c:v>11400</c:v>
                </c:pt>
                <c:pt idx="74">
                  <c:v>11401</c:v>
                </c:pt>
                <c:pt idx="75">
                  <c:v>11402</c:v>
                </c:pt>
                <c:pt idx="76">
                  <c:v>11403</c:v>
                </c:pt>
                <c:pt idx="77">
                  <c:v>11404</c:v>
                </c:pt>
                <c:pt idx="78">
                  <c:v>11405</c:v>
                </c:pt>
                <c:pt idx="79">
                  <c:v>11406</c:v>
                </c:pt>
                <c:pt idx="80">
                  <c:v>11407</c:v>
                </c:pt>
                <c:pt idx="81">
                  <c:v>11408</c:v>
                </c:pt>
                <c:pt idx="82">
                  <c:v>11409</c:v>
                </c:pt>
                <c:pt idx="83">
                  <c:v>11410</c:v>
                </c:pt>
                <c:pt idx="84">
                  <c:v>11411</c:v>
                </c:pt>
                <c:pt idx="85">
                  <c:v>11412</c:v>
                </c:pt>
                <c:pt idx="86">
                  <c:v>11413</c:v>
                </c:pt>
                <c:pt idx="87">
                  <c:v>11414</c:v>
                </c:pt>
                <c:pt idx="88">
                  <c:v>11415</c:v>
                </c:pt>
                <c:pt idx="89">
                  <c:v>11416</c:v>
                </c:pt>
                <c:pt idx="90">
                  <c:v>11417</c:v>
                </c:pt>
                <c:pt idx="91">
                  <c:v>11418</c:v>
                </c:pt>
                <c:pt idx="92">
                  <c:v>11419</c:v>
                </c:pt>
                <c:pt idx="93">
                  <c:v>11420</c:v>
                </c:pt>
                <c:pt idx="94">
                  <c:v>11421</c:v>
                </c:pt>
                <c:pt idx="95">
                  <c:v>11422</c:v>
                </c:pt>
                <c:pt idx="96">
                  <c:v>11423</c:v>
                </c:pt>
                <c:pt idx="97">
                  <c:v>11424</c:v>
                </c:pt>
                <c:pt idx="98">
                  <c:v>11425</c:v>
                </c:pt>
                <c:pt idx="99">
                  <c:v>11426</c:v>
                </c:pt>
                <c:pt idx="100">
                  <c:v>11427</c:v>
                </c:pt>
                <c:pt idx="101">
                  <c:v>11428</c:v>
                </c:pt>
                <c:pt idx="102">
                  <c:v>11429</c:v>
                </c:pt>
                <c:pt idx="103">
                  <c:v>11430</c:v>
                </c:pt>
                <c:pt idx="104">
                  <c:v>11431</c:v>
                </c:pt>
                <c:pt idx="105">
                  <c:v>11432</c:v>
                </c:pt>
                <c:pt idx="106">
                  <c:v>11433</c:v>
                </c:pt>
                <c:pt idx="107">
                  <c:v>11434</c:v>
                </c:pt>
                <c:pt idx="108">
                  <c:v>11435</c:v>
                </c:pt>
                <c:pt idx="109">
                  <c:v>11436</c:v>
                </c:pt>
                <c:pt idx="110">
                  <c:v>11437</c:v>
                </c:pt>
                <c:pt idx="111">
                  <c:v>11438</c:v>
                </c:pt>
                <c:pt idx="112">
                  <c:v>11439</c:v>
                </c:pt>
                <c:pt idx="113">
                  <c:v>11440</c:v>
                </c:pt>
                <c:pt idx="114">
                  <c:v>11441</c:v>
                </c:pt>
                <c:pt idx="115">
                  <c:v>11442</c:v>
                </c:pt>
                <c:pt idx="116">
                  <c:v>11443</c:v>
                </c:pt>
                <c:pt idx="117">
                  <c:v>11444</c:v>
                </c:pt>
                <c:pt idx="118">
                  <c:v>11445</c:v>
                </c:pt>
                <c:pt idx="119">
                  <c:v>11446</c:v>
                </c:pt>
                <c:pt idx="120">
                  <c:v>11447</c:v>
                </c:pt>
                <c:pt idx="121">
                  <c:v>11448</c:v>
                </c:pt>
                <c:pt idx="122">
                  <c:v>11449</c:v>
                </c:pt>
                <c:pt idx="123">
                  <c:v>11450</c:v>
                </c:pt>
                <c:pt idx="124">
                  <c:v>11451</c:v>
                </c:pt>
                <c:pt idx="125">
                  <c:v>11452</c:v>
                </c:pt>
                <c:pt idx="126">
                  <c:v>11453</c:v>
                </c:pt>
                <c:pt idx="127">
                  <c:v>11454</c:v>
                </c:pt>
                <c:pt idx="128">
                  <c:v>11455</c:v>
                </c:pt>
                <c:pt idx="129">
                  <c:v>11456</c:v>
                </c:pt>
                <c:pt idx="130">
                  <c:v>11457</c:v>
                </c:pt>
                <c:pt idx="131">
                  <c:v>11458</c:v>
                </c:pt>
                <c:pt idx="132">
                  <c:v>11459</c:v>
                </c:pt>
                <c:pt idx="133">
                  <c:v>11460</c:v>
                </c:pt>
                <c:pt idx="134">
                  <c:v>11461</c:v>
                </c:pt>
                <c:pt idx="135">
                  <c:v>11462</c:v>
                </c:pt>
                <c:pt idx="136">
                  <c:v>11463</c:v>
                </c:pt>
                <c:pt idx="137">
                  <c:v>11464</c:v>
                </c:pt>
                <c:pt idx="138">
                  <c:v>11465</c:v>
                </c:pt>
                <c:pt idx="139">
                  <c:v>11466</c:v>
                </c:pt>
                <c:pt idx="140">
                  <c:v>11467</c:v>
                </c:pt>
                <c:pt idx="141">
                  <c:v>11468</c:v>
                </c:pt>
                <c:pt idx="142">
                  <c:v>11469</c:v>
                </c:pt>
                <c:pt idx="143">
                  <c:v>11470</c:v>
                </c:pt>
                <c:pt idx="144">
                  <c:v>11471</c:v>
                </c:pt>
                <c:pt idx="145">
                  <c:v>11472</c:v>
                </c:pt>
                <c:pt idx="146">
                  <c:v>11473</c:v>
                </c:pt>
                <c:pt idx="147">
                  <c:v>11474</c:v>
                </c:pt>
                <c:pt idx="148">
                  <c:v>11475</c:v>
                </c:pt>
                <c:pt idx="149">
                  <c:v>11476</c:v>
                </c:pt>
                <c:pt idx="150">
                  <c:v>11477</c:v>
                </c:pt>
                <c:pt idx="151">
                  <c:v>11478</c:v>
                </c:pt>
                <c:pt idx="152">
                  <c:v>11479</c:v>
                </c:pt>
                <c:pt idx="153">
                  <c:v>11480</c:v>
                </c:pt>
                <c:pt idx="154">
                  <c:v>11481</c:v>
                </c:pt>
                <c:pt idx="155">
                  <c:v>11482</c:v>
                </c:pt>
                <c:pt idx="156">
                  <c:v>11483</c:v>
                </c:pt>
                <c:pt idx="157">
                  <c:v>11484</c:v>
                </c:pt>
                <c:pt idx="158">
                  <c:v>11485</c:v>
                </c:pt>
                <c:pt idx="159">
                  <c:v>11486</c:v>
                </c:pt>
                <c:pt idx="160">
                  <c:v>11487</c:v>
                </c:pt>
                <c:pt idx="161">
                  <c:v>11488</c:v>
                </c:pt>
                <c:pt idx="162">
                  <c:v>11489</c:v>
                </c:pt>
                <c:pt idx="163">
                  <c:v>11490</c:v>
                </c:pt>
                <c:pt idx="164">
                  <c:v>11491</c:v>
                </c:pt>
                <c:pt idx="165">
                  <c:v>11492</c:v>
                </c:pt>
                <c:pt idx="166">
                  <c:v>11493</c:v>
                </c:pt>
                <c:pt idx="167">
                  <c:v>11494</c:v>
                </c:pt>
                <c:pt idx="168">
                  <c:v>11495</c:v>
                </c:pt>
                <c:pt idx="169">
                  <c:v>11496</c:v>
                </c:pt>
                <c:pt idx="170">
                  <c:v>11497</c:v>
                </c:pt>
                <c:pt idx="171">
                  <c:v>11498</c:v>
                </c:pt>
                <c:pt idx="172">
                  <c:v>11499</c:v>
                </c:pt>
                <c:pt idx="173">
                  <c:v>11500</c:v>
                </c:pt>
                <c:pt idx="174">
                  <c:v>11501</c:v>
                </c:pt>
                <c:pt idx="175">
                  <c:v>11502</c:v>
                </c:pt>
                <c:pt idx="176">
                  <c:v>11503</c:v>
                </c:pt>
                <c:pt idx="177">
                  <c:v>11504</c:v>
                </c:pt>
                <c:pt idx="178">
                  <c:v>11505</c:v>
                </c:pt>
                <c:pt idx="179">
                  <c:v>11506</c:v>
                </c:pt>
                <c:pt idx="180">
                  <c:v>11507</c:v>
                </c:pt>
                <c:pt idx="181">
                  <c:v>11508</c:v>
                </c:pt>
                <c:pt idx="182">
                  <c:v>11509</c:v>
                </c:pt>
                <c:pt idx="183">
                  <c:v>11510</c:v>
                </c:pt>
                <c:pt idx="184">
                  <c:v>11511</c:v>
                </c:pt>
                <c:pt idx="185">
                  <c:v>11512</c:v>
                </c:pt>
                <c:pt idx="186">
                  <c:v>11513</c:v>
                </c:pt>
                <c:pt idx="187">
                  <c:v>11514</c:v>
                </c:pt>
                <c:pt idx="188">
                  <c:v>11515</c:v>
                </c:pt>
                <c:pt idx="189">
                  <c:v>11516</c:v>
                </c:pt>
                <c:pt idx="190">
                  <c:v>11517</c:v>
                </c:pt>
                <c:pt idx="191">
                  <c:v>11518</c:v>
                </c:pt>
                <c:pt idx="192">
                  <c:v>11519</c:v>
                </c:pt>
                <c:pt idx="193">
                  <c:v>11520</c:v>
                </c:pt>
                <c:pt idx="194">
                  <c:v>11521</c:v>
                </c:pt>
                <c:pt idx="195">
                  <c:v>11522</c:v>
                </c:pt>
                <c:pt idx="196">
                  <c:v>11523</c:v>
                </c:pt>
                <c:pt idx="197">
                  <c:v>11524</c:v>
                </c:pt>
                <c:pt idx="198">
                  <c:v>11525</c:v>
                </c:pt>
                <c:pt idx="199">
                  <c:v>11526</c:v>
                </c:pt>
                <c:pt idx="200">
                  <c:v>11527</c:v>
                </c:pt>
                <c:pt idx="201">
                  <c:v>11528</c:v>
                </c:pt>
                <c:pt idx="202">
                  <c:v>11529</c:v>
                </c:pt>
                <c:pt idx="203">
                  <c:v>11530</c:v>
                </c:pt>
                <c:pt idx="204">
                  <c:v>11531</c:v>
                </c:pt>
                <c:pt idx="205">
                  <c:v>11532</c:v>
                </c:pt>
                <c:pt idx="206">
                  <c:v>11533</c:v>
                </c:pt>
                <c:pt idx="207">
                  <c:v>11534</c:v>
                </c:pt>
                <c:pt idx="208">
                  <c:v>11535</c:v>
                </c:pt>
                <c:pt idx="209">
                  <c:v>11536</c:v>
                </c:pt>
                <c:pt idx="210">
                  <c:v>11537</c:v>
                </c:pt>
                <c:pt idx="211">
                  <c:v>11538</c:v>
                </c:pt>
                <c:pt idx="212">
                  <c:v>11539</c:v>
                </c:pt>
                <c:pt idx="213">
                  <c:v>11540</c:v>
                </c:pt>
                <c:pt idx="214">
                  <c:v>11541</c:v>
                </c:pt>
                <c:pt idx="215">
                  <c:v>11542</c:v>
                </c:pt>
                <c:pt idx="216">
                  <c:v>11543</c:v>
                </c:pt>
                <c:pt idx="217">
                  <c:v>11544</c:v>
                </c:pt>
                <c:pt idx="218">
                  <c:v>11545</c:v>
                </c:pt>
                <c:pt idx="219">
                  <c:v>11546</c:v>
                </c:pt>
                <c:pt idx="220">
                  <c:v>11547</c:v>
                </c:pt>
                <c:pt idx="221">
                  <c:v>11548</c:v>
                </c:pt>
                <c:pt idx="222">
                  <c:v>11549</c:v>
                </c:pt>
                <c:pt idx="223">
                  <c:v>11550</c:v>
                </c:pt>
                <c:pt idx="224">
                  <c:v>11551</c:v>
                </c:pt>
                <c:pt idx="225">
                  <c:v>11552</c:v>
                </c:pt>
                <c:pt idx="226">
                  <c:v>11553</c:v>
                </c:pt>
                <c:pt idx="227">
                  <c:v>11554</c:v>
                </c:pt>
                <c:pt idx="228">
                  <c:v>11555</c:v>
                </c:pt>
                <c:pt idx="229">
                  <c:v>11556</c:v>
                </c:pt>
                <c:pt idx="230">
                  <c:v>11557</c:v>
                </c:pt>
                <c:pt idx="231">
                  <c:v>11558</c:v>
                </c:pt>
                <c:pt idx="232">
                  <c:v>11559</c:v>
                </c:pt>
                <c:pt idx="233">
                  <c:v>11560</c:v>
                </c:pt>
                <c:pt idx="234">
                  <c:v>11561</c:v>
                </c:pt>
                <c:pt idx="235">
                  <c:v>11562</c:v>
                </c:pt>
                <c:pt idx="236">
                  <c:v>11563</c:v>
                </c:pt>
                <c:pt idx="237">
                  <c:v>11564</c:v>
                </c:pt>
                <c:pt idx="238">
                  <c:v>11565</c:v>
                </c:pt>
                <c:pt idx="239">
                  <c:v>11566</c:v>
                </c:pt>
                <c:pt idx="240">
                  <c:v>11567</c:v>
                </c:pt>
                <c:pt idx="241">
                  <c:v>11568</c:v>
                </c:pt>
                <c:pt idx="242">
                  <c:v>11569</c:v>
                </c:pt>
                <c:pt idx="243">
                  <c:v>11570</c:v>
                </c:pt>
                <c:pt idx="244">
                  <c:v>11571</c:v>
                </c:pt>
                <c:pt idx="245">
                  <c:v>11572</c:v>
                </c:pt>
                <c:pt idx="246">
                  <c:v>11573</c:v>
                </c:pt>
                <c:pt idx="247">
                  <c:v>11574</c:v>
                </c:pt>
                <c:pt idx="248">
                  <c:v>11575</c:v>
                </c:pt>
                <c:pt idx="249">
                  <c:v>11576</c:v>
                </c:pt>
                <c:pt idx="250">
                  <c:v>11577</c:v>
                </c:pt>
                <c:pt idx="251">
                  <c:v>11578</c:v>
                </c:pt>
                <c:pt idx="252">
                  <c:v>11579</c:v>
                </c:pt>
                <c:pt idx="253">
                  <c:v>11580</c:v>
                </c:pt>
                <c:pt idx="254">
                  <c:v>11581</c:v>
                </c:pt>
                <c:pt idx="255">
                  <c:v>11582</c:v>
                </c:pt>
                <c:pt idx="256">
                  <c:v>11583</c:v>
                </c:pt>
                <c:pt idx="257">
                  <c:v>11584</c:v>
                </c:pt>
                <c:pt idx="258">
                  <c:v>11585</c:v>
                </c:pt>
                <c:pt idx="259">
                  <c:v>11586</c:v>
                </c:pt>
                <c:pt idx="260">
                  <c:v>11587</c:v>
                </c:pt>
                <c:pt idx="261">
                  <c:v>11588</c:v>
                </c:pt>
                <c:pt idx="262">
                  <c:v>11589</c:v>
                </c:pt>
                <c:pt idx="263">
                  <c:v>11590</c:v>
                </c:pt>
                <c:pt idx="264">
                  <c:v>11591</c:v>
                </c:pt>
                <c:pt idx="265">
                  <c:v>11592</c:v>
                </c:pt>
                <c:pt idx="266">
                  <c:v>11593</c:v>
                </c:pt>
                <c:pt idx="267">
                  <c:v>11594</c:v>
                </c:pt>
                <c:pt idx="268">
                  <c:v>11595</c:v>
                </c:pt>
                <c:pt idx="269">
                  <c:v>11596</c:v>
                </c:pt>
                <c:pt idx="270">
                  <c:v>11597</c:v>
                </c:pt>
                <c:pt idx="271">
                  <c:v>11598</c:v>
                </c:pt>
                <c:pt idx="272">
                  <c:v>11599</c:v>
                </c:pt>
                <c:pt idx="273">
                  <c:v>11600</c:v>
                </c:pt>
                <c:pt idx="274">
                  <c:v>11601</c:v>
                </c:pt>
                <c:pt idx="275">
                  <c:v>11602</c:v>
                </c:pt>
                <c:pt idx="276">
                  <c:v>11603</c:v>
                </c:pt>
                <c:pt idx="277">
                  <c:v>11604</c:v>
                </c:pt>
                <c:pt idx="278">
                  <c:v>11605</c:v>
                </c:pt>
                <c:pt idx="279">
                  <c:v>11606</c:v>
                </c:pt>
                <c:pt idx="280">
                  <c:v>11607</c:v>
                </c:pt>
                <c:pt idx="281">
                  <c:v>11608</c:v>
                </c:pt>
                <c:pt idx="282">
                  <c:v>11609</c:v>
                </c:pt>
                <c:pt idx="283">
                  <c:v>11610</c:v>
                </c:pt>
                <c:pt idx="284">
                  <c:v>11611</c:v>
                </c:pt>
                <c:pt idx="285">
                  <c:v>11612</c:v>
                </c:pt>
                <c:pt idx="286">
                  <c:v>11613</c:v>
                </c:pt>
                <c:pt idx="287">
                  <c:v>11614</c:v>
                </c:pt>
                <c:pt idx="288">
                  <c:v>11615</c:v>
                </c:pt>
                <c:pt idx="289">
                  <c:v>11616</c:v>
                </c:pt>
                <c:pt idx="290">
                  <c:v>11617</c:v>
                </c:pt>
                <c:pt idx="291">
                  <c:v>11618</c:v>
                </c:pt>
                <c:pt idx="292">
                  <c:v>11619</c:v>
                </c:pt>
                <c:pt idx="293">
                  <c:v>11620</c:v>
                </c:pt>
                <c:pt idx="294">
                  <c:v>11621</c:v>
                </c:pt>
                <c:pt idx="295">
                  <c:v>11622</c:v>
                </c:pt>
                <c:pt idx="296">
                  <c:v>11623</c:v>
                </c:pt>
                <c:pt idx="297">
                  <c:v>11624</c:v>
                </c:pt>
                <c:pt idx="298">
                  <c:v>11625</c:v>
                </c:pt>
                <c:pt idx="299">
                  <c:v>11626</c:v>
                </c:pt>
                <c:pt idx="300">
                  <c:v>11627</c:v>
                </c:pt>
                <c:pt idx="301">
                  <c:v>11628</c:v>
                </c:pt>
                <c:pt idx="302">
                  <c:v>11629</c:v>
                </c:pt>
                <c:pt idx="303">
                  <c:v>11630</c:v>
                </c:pt>
                <c:pt idx="304">
                  <c:v>11631</c:v>
                </c:pt>
                <c:pt idx="305">
                  <c:v>11632</c:v>
                </c:pt>
                <c:pt idx="306">
                  <c:v>11633</c:v>
                </c:pt>
                <c:pt idx="307">
                  <c:v>11634</c:v>
                </c:pt>
                <c:pt idx="308">
                  <c:v>11635</c:v>
                </c:pt>
                <c:pt idx="309">
                  <c:v>11636</c:v>
                </c:pt>
                <c:pt idx="310">
                  <c:v>11637</c:v>
                </c:pt>
                <c:pt idx="311">
                  <c:v>11638</c:v>
                </c:pt>
                <c:pt idx="312">
                  <c:v>11639</c:v>
                </c:pt>
                <c:pt idx="313">
                  <c:v>11640</c:v>
                </c:pt>
                <c:pt idx="314">
                  <c:v>11641</c:v>
                </c:pt>
                <c:pt idx="315">
                  <c:v>11642</c:v>
                </c:pt>
                <c:pt idx="316">
                  <c:v>11643</c:v>
                </c:pt>
                <c:pt idx="317">
                  <c:v>11644</c:v>
                </c:pt>
                <c:pt idx="318">
                  <c:v>11645</c:v>
                </c:pt>
                <c:pt idx="319">
                  <c:v>11646</c:v>
                </c:pt>
                <c:pt idx="320">
                  <c:v>11647</c:v>
                </c:pt>
                <c:pt idx="321">
                  <c:v>11648</c:v>
                </c:pt>
                <c:pt idx="322">
                  <c:v>11649</c:v>
                </c:pt>
                <c:pt idx="323">
                  <c:v>11650</c:v>
                </c:pt>
                <c:pt idx="324">
                  <c:v>11651</c:v>
                </c:pt>
                <c:pt idx="325">
                  <c:v>11652</c:v>
                </c:pt>
                <c:pt idx="326">
                  <c:v>11653</c:v>
                </c:pt>
                <c:pt idx="327">
                  <c:v>11654</c:v>
                </c:pt>
                <c:pt idx="328">
                  <c:v>11655</c:v>
                </c:pt>
                <c:pt idx="329">
                  <c:v>11656</c:v>
                </c:pt>
                <c:pt idx="330">
                  <c:v>11657</c:v>
                </c:pt>
                <c:pt idx="331">
                  <c:v>11658</c:v>
                </c:pt>
                <c:pt idx="332">
                  <c:v>11659</c:v>
                </c:pt>
                <c:pt idx="333">
                  <c:v>11660</c:v>
                </c:pt>
                <c:pt idx="334">
                  <c:v>11661</c:v>
                </c:pt>
                <c:pt idx="335">
                  <c:v>11662</c:v>
                </c:pt>
                <c:pt idx="336">
                  <c:v>11663</c:v>
                </c:pt>
                <c:pt idx="337">
                  <c:v>11664</c:v>
                </c:pt>
                <c:pt idx="338">
                  <c:v>11665</c:v>
                </c:pt>
                <c:pt idx="339">
                  <c:v>11666</c:v>
                </c:pt>
                <c:pt idx="340">
                  <c:v>11667</c:v>
                </c:pt>
                <c:pt idx="341">
                  <c:v>11668</c:v>
                </c:pt>
                <c:pt idx="342">
                  <c:v>11669</c:v>
                </c:pt>
                <c:pt idx="343">
                  <c:v>11670</c:v>
                </c:pt>
                <c:pt idx="344">
                  <c:v>11671</c:v>
                </c:pt>
                <c:pt idx="345">
                  <c:v>11672</c:v>
                </c:pt>
                <c:pt idx="346">
                  <c:v>11673</c:v>
                </c:pt>
                <c:pt idx="347">
                  <c:v>11674</c:v>
                </c:pt>
                <c:pt idx="348">
                  <c:v>11675</c:v>
                </c:pt>
                <c:pt idx="349">
                  <c:v>11676</c:v>
                </c:pt>
                <c:pt idx="350">
                  <c:v>11677</c:v>
                </c:pt>
                <c:pt idx="351">
                  <c:v>11678</c:v>
                </c:pt>
                <c:pt idx="352">
                  <c:v>11679</c:v>
                </c:pt>
                <c:pt idx="353">
                  <c:v>11680</c:v>
                </c:pt>
                <c:pt idx="354">
                  <c:v>11681</c:v>
                </c:pt>
                <c:pt idx="355">
                  <c:v>11682</c:v>
                </c:pt>
                <c:pt idx="356">
                  <c:v>11683</c:v>
                </c:pt>
                <c:pt idx="357">
                  <c:v>11684</c:v>
                </c:pt>
                <c:pt idx="358">
                  <c:v>11685</c:v>
                </c:pt>
                <c:pt idx="359">
                  <c:v>11686</c:v>
                </c:pt>
                <c:pt idx="360">
                  <c:v>11687</c:v>
                </c:pt>
                <c:pt idx="361">
                  <c:v>11688</c:v>
                </c:pt>
                <c:pt idx="362">
                  <c:v>11689</c:v>
                </c:pt>
                <c:pt idx="363">
                  <c:v>11690</c:v>
                </c:pt>
                <c:pt idx="364">
                  <c:v>11691</c:v>
                </c:pt>
                <c:pt idx="365">
                  <c:v>11692</c:v>
                </c:pt>
                <c:pt idx="366">
                  <c:v>11693</c:v>
                </c:pt>
                <c:pt idx="367">
                  <c:v>11694</c:v>
                </c:pt>
                <c:pt idx="368">
                  <c:v>11695</c:v>
                </c:pt>
                <c:pt idx="369">
                  <c:v>11696</c:v>
                </c:pt>
                <c:pt idx="370">
                  <c:v>11697</c:v>
                </c:pt>
                <c:pt idx="371">
                  <c:v>11698</c:v>
                </c:pt>
                <c:pt idx="372">
                  <c:v>11699</c:v>
                </c:pt>
                <c:pt idx="373">
                  <c:v>11700</c:v>
                </c:pt>
                <c:pt idx="374">
                  <c:v>11701</c:v>
                </c:pt>
                <c:pt idx="375">
                  <c:v>11702</c:v>
                </c:pt>
                <c:pt idx="376">
                  <c:v>11703</c:v>
                </c:pt>
                <c:pt idx="377">
                  <c:v>11704</c:v>
                </c:pt>
                <c:pt idx="378">
                  <c:v>11705</c:v>
                </c:pt>
                <c:pt idx="379">
                  <c:v>11706</c:v>
                </c:pt>
                <c:pt idx="380">
                  <c:v>11707</c:v>
                </c:pt>
                <c:pt idx="381">
                  <c:v>11708</c:v>
                </c:pt>
                <c:pt idx="382">
                  <c:v>11709</c:v>
                </c:pt>
                <c:pt idx="383">
                  <c:v>11710</c:v>
                </c:pt>
                <c:pt idx="384">
                  <c:v>11711</c:v>
                </c:pt>
                <c:pt idx="385">
                  <c:v>11712</c:v>
                </c:pt>
                <c:pt idx="386">
                  <c:v>11713</c:v>
                </c:pt>
                <c:pt idx="387">
                  <c:v>11714</c:v>
                </c:pt>
                <c:pt idx="388">
                  <c:v>11715</c:v>
                </c:pt>
                <c:pt idx="389">
                  <c:v>11716</c:v>
                </c:pt>
                <c:pt idx="390">
                  <c:v>11717</c:v>
                </c:pt>
                <c:pt idx="391">
                  <c:v>11718</c:v>
                </c:pt>
                <c:pt idx="392">
                  <c:v>11719</c:v>
                </c:pt>
                <c:pt idx="393">
                  <c:v>11720</c:v>
                </c:pt>
                <c:pt idx="394">
                  <c:v>11721</c:v>
                </c:pt>
                <c:pt idx="395">
                  <c:v>11722</c:v>
                </c:pt>
                <c:pt idx="396">
                  <c:v>11723</c:v>
                </c:pt>
                <c:pt idx="397">
                  <c:v>11724</c:v>
                </c:pt>
                <c:pt idx="398">
                  <c:v>11725</c:v>
                </c:pt>
                <c:pt idx="399">
                  <c:v>11726</c:v>
                </c:pt>
                <c:pt idx="400">
                  <c:v>11727</c:v>
                </c:pt>
                <c:pt idx="401">
                  <c:v>11728</c:v>
                </c:pt>
                <c:pt idx="402">
                  <c:v>11729</c:v>
                </c:pt>
                <c:pt idx="403">
                  <c:v>11730</c:v>
                </c:pt>
                <c:pt idx="404">
                  <c:v>11731</c:v>
                </c:pt>
                <c:pt idx="405">
                  <c:v>11732</c:v>
                </c:pt>
                <c:pt idx="406">
                  <c:v>11733</c:v>
                </c:pt>
                <c:pt idx="407">
                  <c:v>11734</c:v>
                </c:pt>
                <c:pt idx="408">
                  <c:v>11735</c:v>
                </c:pt>
                <c:pt idx="409">
                  <c:v>11736</c:v>
                </c:pt>
                <c:pt idx="410">
                  <c:v>11737</c:v>
                </c:pt>
                <c:pt idx="411">
                  <c:v>11738</c:v>
                </c:pt>
                <c:pt idx="412">
                  <c:v>11739</c:v>
                </c:pt>
                <c:pt idx="413">
                  <c:v>11740</c:v>
                </c:pt>
                <c:pt idx="414">
                  <c:v>11741</c:v>
                </c:pt>
                <c:pt idx="415">
                  <c:v>11742</c:v>
                </c:pt>
                <c:pt idx="416">
                  <c:v>11743</c:v>
                </c:pt>
                <c:pt idx="417">
                  <c:v>11744</c:v>
                </c:pt>
                <c:pt idx="418">
                  <c:v>11745</c:v>
                </c:pt>
                <c:pt idx="419">
                  <c:v>11746</c:v>
                </c:pt>
                <c:pt idx="420">
                  <c:v>11747</c:v>
                </c:pt>
                <c:pt idx="421">
                  <c:v>11748</c:v>
                </c:pt>
                <c:pt idx="422">
                  <c:v>11749</c:v>
                </c:pt>
                <c:pt idx="423">
                  <c:v>11750</c:v>
                </c:pt>
                <c:pt idx="424">
                  <c:v>11751</c:v>
                </c:pt>
                <c:pt idx="425">
                  <c:v>11752</c:v>
                </c:pt>
                <c:pt idx="426">
                  <c:v>11753</c:v>
                </c:pt>
                <c:pt idx="427">
                  <c:v>11754</c:v>
                </c:pt>
                <c:pt idx="428">
                  <c:v>11755</c:v>
                </c:pt>
                <c:pt idx="429">
                  <c:v>11756</c:v>
                </c:pt>
                <c:pt idx="430">
                  <c:v>11757</c:v>
                </c:pt>
                <c:pt idx="431">
                  <c:v>11758</c:v>
                </c:pt>
                <c:pt idx="432">
                  <c:v>11759</c:v>
                </c:pt>
                <c:pt idx="433">
                  <c:v>11760</c:v>
                </c:pt>
                <c:pt idx="434">
                  <c:v>11761</c:v>
                </c:pt>
                <c:pt idx="435">
                  <c:v>11762</c:v>
                </c:pt>
                <c:pt idx="436">
                  <c:v>11763</c:v>
                </c:pt>
                <c:pt idx="437">
                  <c:v>11764</c:v>
                </c:pt>
                <c:pt idx="438">
                  <c:v>11765</c:v>
                </c:pt>
                <c:pt idx="439">
                  <c:v>11766</c:v>
                </c:pt>
                <c:pt idx="440">
                  <c:v>11767</c:v>
                </c:pt>
                <c:pt idx="441">
                  <c:v>11768</c:v>
                </c:pt>
                <c:pt idx="442">
                  <c:v>11769</c:v>
                </c:pt>
                <c:pt idx="443">
                  <c:v>11770</c:v>
                </c:pt>
                <c:pt idx="444">
                  <c:v>11771</c:v>
                </c:pt>
                <c:pt idx="445">
                  <c:v>11772</c:v>
                </c:pt>
                <c:pt idx="446">
                  <c:v>11773</c:v>
                </c:pt>
                <c:pt idx="447">
                  <c:v>11774</c:v>
                </c:pt>
                <c:pt idx="448">
                  <c:v>11775</c:v>
                </c:pt>
                <c:pt idx="449">
                  <c:v>11776</c:v>
                </c:pt>
                <c:pt idx="450">
                  <c:v>11777</c:v>
                </c:pt>
                <c:pt idx="451">
                  <c:v>11778</c:v>
                </c:pt>
                <c:pt idx="452">
                  <c:v>11779</c:v>
                </c:pt>
                <c:pt idx="453">
                  <c:v>11780</c:v>
                </c:pt>
                <c:pt idx="454">
                  <c:v>11781</c:v>
                </c:pt>
                <c:pt idx="455">
                  <c:v>11782</c:v>
                </c:pt>
                <c:pt idx="456">
                  <c:v>11783</c:v>
                </c:pt>
                <c:pt idx="457">
                  <c:v>11784</c:v>
                </c:pt>
                <c:pt idx="458">
                  <c:v>11785</c:v>
                </c:pt>
                <c:pt idx="459">
                  <c:v>11786</c:v>
                </c:pt>
                <c:pt idx="460">
                  <c:v>11787</c:v>
                </c:pt>
                <c:pt idx="461">
                  <c:v>11788</c:v>
                </c:pt>
                <c:pt idx="462">
                  <c:v>11789</c:v>
                </c:pt>
                <c:pt idx="463">
                  <c:v>11790</c:v>
                </c:pt>
                <c:pt idx="464">
                  <c:v>11791</c:v>
                </c:pt>
                <c:pt idx="465">
                  <c:v>11792</c:v>
                </c:pt>
                <c:pt idx="466">
                  <c:v>11793</c:v>
                </c:pt>
                <c:pt idx="467">
                  <c:v>11794</c:v>
                </c:pt>
                <c:pt idx="468">
                  <c:v>11795</c:v>
                </c:pt>
                <c:pt idx="469">
                  <c:v>11796</c:v>
                </c:pt>
                <c:pt idx="470">
                  <c:v>11797</c:v>
                </c:pt>
                <c:pt idx="471">
                  <c:v>11798</c:v>
                </c:pt>
                <c:pt idx="472">
                  <c:v>11799</c:v>
                </c:pt>
                <c:pt idx="473">
                  <c:v>11800</c:v>
                </c:pt>
                <c:pt idx="474">
                  <c:v>11801</c:v>
                </c:pt>
                <c:pt idx="475">
                  <c:v>11802</c:v>
                </c:pt>
                <c:pt idx="476">
                  <c:v>11803</c:v>
                </c:pt>
                <c:pt idx="477">
                  <c:v>11804</c:v>
                </c:pt>
                <c:pt idx="478">
                  <c:v>11805</c:v>
                </c:pt>
                <c:pt idx="479">
                  <c:v>11806</c:v>
                </c:pt>
                <c:pt idx="480">
                  <c:v>11807</c:v>
                </c:pt>
                <c:pt idx="481">
                  <c:v>11808</c:v>
                </c:pt>
                <c:pt idx="482">
                  <c:v>11809</c:v>
                </c:pt>
                <c:pt idx="483">
                  <c:v>11810</c:v>
                </c:pt>
                <c:pt idx="484">
                  <c:v>11811</c:v>
                </c:pt>
                <c:pt idx="485">
                  <c:v>11812</c:v>
                </c:pt>
                <c:pt idx="486">
                  <c:v>11813</c:v>
                </c:pt>
                <c:pt idx="487">
                  <c:v>11814</c:v>
                </c:pt>
                <c:pt idx="488">
                  <c:v>11815</c:v>
                </c:pt>
                <c:pt idx="489">
                  <c:v>11816</c:v>
                </c:pt>
                <c:pt idx="490">
                  <c:v>11817</c:v>
                </c:pt>
                <c:pt idx="491">
                  <c:v>11818</c:v>
                </c:pt>
                <c:pt idx="492">
                  <c:v>11819</c:v>
                </c:pt>
                <c:pt idx="493">
                  <c:v>11820</c:v>
                </c:pt>
                <c:pt idx="494">
                  <c:v>11821</c:v>
                </c:pt>
                <c:pt idx="495">
                  <c:v>11822</c:v>
                </c:pt>
                <c:pt idx="496">
                  <c:v>11823</c:v>
                </c:pt>
                <c:pt idx="497">
                  <c:v>11824</c:v>
                </c:pt>
                <c:pt idx="498">
                  <c:v>11825</c:v>
                </c:pt>
                <c:pt idx="499">
                  <c:v>11826</c:v>
                </c:pt>
                <c:pt idx="500">
                  <c:v>11827</c:v>
                </c:pt>
                <c:pt idx="501">
                  <c:v>11828</c:v>
                </c:pt>
                <c:pt idx="502">
                  <c:v>11829</c:v>
                </c:pt>
                <c:pt idx="503">
                  <c:v>11830</c:v>
                </c:pt>
                <c:pt idx="504">
                  <c:v>11831</c:v>
                </c:pt>
                <c:pt idx="505">
                  <c:v>11832</c:v>
                </c:pt>
                <c:pt idx="506">
                  <c:v>11833</c:v>
                </c:pt>
                <c:pt idx="507">
                  <c:v>11834</c:v>
                </c:pt>
                <c:pt idx="508">
                  <c:v>11835</c:v>
                </c:pt>
                <c:pt idx="509">
                  <c:v>11836</c:v>
                </c:pt>
                <c:pt idx="510">
                  <c:v>11837</c:v>
                </c:pt>
                <c:pt idx="511">
                  <c:v>11838</c:v>
                </c:pt>
                <c:pt idx="512">
                  <c:v>11839</c:v>
                </c:pt>
                <c:pt idx="513">
                  <c:v>11840</c:v>
                </c:pt>
                <c:pt idx="514">
                  <c:v>11841</c:v>
                </c:pt>
                <c:pt idx="515">
                  <c:v>11842</c:v>
                </c:pt>
                <c:pt idx="516">
                  <c:v>11843</c:v>
                </c:pt>
                <c:pt idx="517">
                  <c:v>11844</c:v>
                </c:pt>
                <c:pt idx="518">
                  <c:v>11845</c:v>
                </c:pt>
                <c:pt idx="519">
                  <c:v>11846</c:v>
                </c:pt>
                <c:pt idx="520">
                  <c:v>11847</c:v>
                </c:pt>
                <c:pt idx="521">
                  <c:v>11848</c:v>
                </c:pt>
                <c:pt idx="522">
                  <c:v>11849</c:v>
                </c:pt>
                <c:pt idx="523">
                  <c:v>11850</c:v>
                </c:pt>
                <c:pt idx="524">
                  <c:v>11851</c:v>
                </c:pt>
                <c:pt idx="525">
                  <c:v>11852</c:v>
                </c:pt>
                <c:pt idx="526">
                  <c:v>11853</c:v>
                </c:pt>
                <c:pt idx="527">
                  <c:v>11854</c:v>
                </c:pt>
                <c:pt idx="528">
                  <c:v>11855</c:v>
                </c:pt>
                <c:pt idx="529">
                  <c:v>11856</c:v>
                </c:pt>
                <c:pt idx="530">
                  <c:v>11857</c:v>
                </c:pt>
                <c:pt idx="531">
                  <c:v>11858</c:v>
                </c:pt>
                <c:pt idx="532">
                  <c:v>11859</c:v>
                </c:pt>
                <c:pt idx="533">
                  <c:v>11860</c:v>
                </c:pt>
                <c:pt idx="534">
                  <c:v>11861</c:v>
                </c:pt>
                <c:pt idx="535">
                  <c:v>11862</c:v>
                </c:pt>
                <c:pt idx="536">
                  <c:v>11863</c:v>
                </c:pt>
                <c:pt idx="537">
                  <c:v>11864</c:v>
                </c:pt>
                <c:pt idx="538">
                  <c:v>11865</c:v>
                </c:pt>
                <c:pt idx="539">
                  <c:v>11866</c:v>
                </c:pt>
                <c:pt idx="540">
                  <c:v>11867</c:v>
                </c:pt>
                <c:pt idx="541">
                  <c:v>11868</c:v>
                </c:pt>
                <c:pt idx="542">
                  <c:v>11869</c:v>
                </c:pt>
                <c:pt idx="543">
                  <c:v>11870</c:v>
                </c:pt>
                <c:pt idx="544">
                  <c:v>11871</c:v>
                </c:pt>
                <c:pt idx="545">
                  <c:v>11872</c:v>
                </c:pt>
                <c:pt idx="546">
                  <c:v>11873</c:v>
                </c:pt>
                <c:pt idx="547">
                  <c:v>11874</c:v>
                </c:pt>
                <c:pt idx="548">
                  <c:v>11875</c:v>
                </c:pt>
                <c:pt idx="549">
                  <c:v>11876</c:v>
                </c:pt>
                <c:pt idx="550">
                  <c:v>11877</c:v>
                </c:pt>
                <c:pt idx="551">
                  <c:v>11878</c:v>
                </c:pt>
                <c:pt idx="552">
                  <c:v>11879</c:v>
                </c:pt>
                <c:pt idx="553">
                  <c:v>11880</c:v>
                </c:pt>
                <c:pt idx="554">
                  <c:v>11881</c:v>
                </c:pt>
                <c:pt idx="555">
                  <c:v>11882</c:v>
                </c:pt>
                <c:pt idx="556">
                  <c:v>11883</c:v>
                </c:pt>
                <c:pt idx="557">
                  <c:v>11884</c:v>
                </c:pt>
                <c:pt idx="558">
                  <c:v>11885</c:v>
                </c:pt>
                <c:pt idx="559">
                  <c:v>11886</c:v>
                </c:pt>
                <c:pt idx="560">
                  <c:v>11887</c:v>
                </c:pt>
                <c:pt idx="561">
                  <c:v>11888</c:v>
                </c:pt>
                <c:pt idx="562">
                  <c:v>11889</c:v>
                </c:pt>
                <c:pt idx="563">
                  <c:v>11890</c:v>
                </c:pt>
                <c:pt idx="564">
                  <c:v>11891</c:v>
                </c:pt>
                <c:pt idx="565">
                  <c:v>11892</c:v>
                </c:pt>
                <c:pt idx="566">
                  <c:v>11893</c:v>
                </c:pt>
                <c:pt idx="567">
                  <c:v>11894</c:v>
                </c:pt>
                <c:pt idx="568">
                  <c:v>11895</c:v>
                </c:pt>
                <c:pt idx="569">
                  <c:v>11896</c:v>
                </c:pt>
                <c:pt idx="570">
                  <c:v>11897</c:v>
                </c:pt>
                <c:pt idx="571">
                  <c:v>11898</c:v>
                </c:pt>
                <c:pt idx="572">
                  <c:v>11899</c:v>
                </c:pt>
                <c:pt idx="573">
                  <c:v>11900</c:v>
                </c:pt>
                <c:pt idx="574">
                  <c:v>11901</c:v>
                </c:pt>
                <c:pt idx="575">
                  <c:v>11902</c:v>
                </c:pt>
                <c:pt idx="576">
                  <c:v>11903</c:v>
                </c:pt>
                <c:pt idx="577">
                  <c:v>11904</c:v>
                </c:pt>
                <c:pt idx="578">
                  <c:v>11905</c:v>
                </c:pt>
                <c:pt idx="579">
                  <c:v>11906</c:v>
                </c:pt>
                <c:pt idx="580">
                  <c:v>11907</c:v>
                </c:pt>
                <c:pt idx="581">
                  <c:v>11908</c:v>
                </c:pt>
                <c:pt idx="582">
                  <c:v>11909</c:v>
                </c:pt>
                <c:pt idx="583">
                  <c:v>11910</c:v>
                </c:pt>
                <c:pt idx="584">
                  <c:v>11911</c:v>
                </c:pt>
                <c:pt idx="585">
                  <c:v>11912</c:v>
                </c:pt>
                <c:pt idx="586">
                  <c:v>11913</c:v>
                </c:pt>
                <c:pt idx="587">
                  <c:v>11914</c:v>
                </c:pt>
                <c:pt idx="588">
                  <c:v>11915</c:v>
                </c:pt>
                <c:pt idx="589">
                  <c:v>11916</c:v>
                </c:pt>
                <c:pt idx="590">
                  <c:v>11917</c:v>
                </c:pt>
                <c:pt idx="591">
                  <c:v>11918</c:v>
                </c:pt>
                <c:pt idx="592">
                  <c:v>11919</c:v>
                </c:pt>
                <c:pt idx="593">
                  <c:v>11920</c:v>
                </c:pt>
                <c:pt idx="594">
                  <c:v>11921</c:v>
                </c:pt>
                <c:pt idx="595">
                  <c:v>11922</c:v>
                </c:pt>
                <c:pt idx="596">
                  <c:v>11923</c:v>
                </c:pt>
                <c:pt idx="597">
                  <c:v>11924</c:v>
                </c:pt>
                <c:pt idx="598">
                  <c:v>11925</c:v>
                </c:pt>
                <c:pt idx="599">
                  <c:v>11926</c:v>
                </c:pt>
                <c:pt idx="600">
                  <c:v>11927</c:v>
                </c:pt>
                <c:pt idx="601">
                  <c:v>11928</c:v>
                </c:pt>
                <c:pt idx="602">
                  <c:v>11929</c:v>
                </c:pt>
                <c:pt idx="603">
                  <c:v>11930</c:v>
                </c:pt>
                <c:pt idx="604">
                  <c:v>11931</c:v>
                </c:pt>
                <c:pt idx="605">
                  <c:v>11932</c:v>
                </c:pt>
                <c:pt idx="606">
                  <c:v>11933</c:v>
                </c:pt>
                <c:pt idx="607">
                  <c:v>11934</c:v>
                </c:pt>
                <c:pt idx="608">
                  <c:v>11935</c:v>
                </c:pt>
                <c:pt idx="609">
                  <c:v>11936</c:v>
                </c:pt>
                <c:pt idx="610">
                  <c:v>11937</c:v>
                </c:pt>
                <c:pt idx="611">
                  <c:v>11938</c:v>
                </c:pt>
                <c:pt idx="612">
                  <c:v>11939</c:v>
                </c:pt>
                <c:pt idx="613">
                  <c:v>11940</c:v>
                </c:pt>
                <c:pt idx="614">
                  <c:v>11941</c:v>
                </c:pt>
                <c:pt idx="615">
                  <c:v>11942</c:v>
                </c:pt>
                <c:pt idx="616">
                  <c:v>11943</c:v>
                </c:pt>
                <c:pt idx="617">
                  <c:v>11944</c:v>
                </c:pt>
                <c:pt idx="618">
                  <c:v>11945</c:v>
                </c:pt>
                <c:pt idx="619">
                  <c:v>11946</c:v>
                </c:pt>
                <c:pt idx="620">
                  <c:v>11947</c:v>
                </c:pt>
                <c:pt idx="621">
                  <c:v>11948</c:v>
                </c:pt>
                <c:pt idx="622">
                  <c:v>11949</c:v>
                </c:pt>
                <c:pt idx="623">
                  <c:v>11950</c:v>
                </c:pt>
                <c:pt idx="624">
                  <c:v>11951</c:v>
                </c:pt>
                <c:pt idx="625">
                  <c:v>11952</c:v>
                </c:pt>
                <c:pt idx="626">
                  <c:v>11953</c:v>
                </c:pt>
                <c:pt idx="627">
                  <c:v>11954</c:v>
                </c:pt>
                <c:pt idx="628">
                  <c:v>11955</c:v>
                </c:pt>
                <c:pt idx="629">
                  <c:v>11956</c:v>
                </c:pt>
                <c:pt idx="630">
                  <c:v>11957</c:v>
                </c:pt>
                <c:pt idx="631">
                  <c:v>11958</c:v>
                </c:pt>
                <c:pt idx="632">
                  <c:v>11959</c:v>
                </c:pt>
                <c:pt idx="633">
                  <c:v>11960</c:v>
                </c:pt>
                <c:pt idx="634">
                  <c:v>11961</c:v>
                </c:pt>
                <c:pt idx="635">
                  <c:v>11962</c:v>
                </c:pt>
                <c:pt idx="636">
                  <c:v>11963</c:v>
                </c:pt>
                <c:pt idx="637">
                  <c:v>11964</c:v>
                </c:pt>
                <c:pt idx="638">
                  <c:v>11965</c:v>
                </c:pt>
                <c:pt idx="639">
                  <c:v>11966</c:v>
                </c:pt>
                <c:pt idx="640">
                  <c:v>11967</c:v>
                </c:pt>
                <c:pt idx="641">
                  <c:v>11968</c:v>
                </c:pt>
                <c:pt idx="642">
                  <c:v>11969</c:v>
                </c:pt>
                <c:pt idx="643">
                  <c:v>11970</c:v>
                </c:pt>
                <c:pt idx="644">
                  <c:v>11971</c:v>
                </c:pt>
                <c:pt idx="645">
                  <c:v>11972</c:v>
                </c:pt>
                <c:pt idx="646">
                  <c:v>11973</c:v>
                </c:pt>
                <c:pt idx="647">
                  <c:v>11974</c:v>
                </c:pt>
                <c:pt idx="648">
                  <c:v>11975</c:v>
                </c:pt>
                <c:pt idx="649">
                  <c:v>11976</c:v>
                </c:pt>
                <c:pt idx="650">
                  <c:v>11977</c:v>
                </c:pt>
                <c:pt idx="651">
                  <c:v>11978</c:v>
                </c:pt>
                <c:pt idx="652">
                  <c:v>11979</c:v>
                </c:pt>
                <c:pt idx="653">
                  <c:v>11980</c:v>
                </c:pt>
                <c:pt idx="654">
                  <c:v>11981</c:v>
                </c:pt>
                <c:pt idx="655">
                  <c:v>11982</c:v>
                </c:pt>
                <c:pt idx="656">
                  <c:v>11983</c:v>
                </c:pt>
                <c:pt idx="657">
                  <c:v>11984</c:v>
                </c:pt>
                <c:pt idx="658">
                  <c:v>11985</c:v>
                </c:pt>
                <c:pt idx="659">
                  <c:v>11986</c:v>
                </c:pt>
                <c:pt idx="660">
                  <c:v>11987</c:v>
                </c:pt>
                <c:pt idx="661">
                  <c:v>11988</c:v>
                </c:pt>
                <c:pt idx="662">
                  <c:v>11989</c:v>
                </c:pt>
                <c:pt idx="663">
                  <c:v>11990</c:v>
                </c:pt>
                <c:pt idx="664">
                  <c:v>11991</c:v>
                </c:pt>
                <c:pt idx="665">
                  <c:v>11992</c:v>
                </c:pt>
                <c:pt idx="666">
                  <c:v>11993</c:v>
                </c:pt>
                <c:pt idx="667">
                  <c:v>11994</c:v>
                </c:pt>
                <c:pt idx="668">
                  <c:v>11995</c:v>
                </c:pt>
                <c:pt idx="669">
                  <c:v>11996</c:v>
                </c:pt>
                <c:pt idx="670">
                  <c:v>11997</c:v>
                </c:pt>
                <c:pt idx="671">
                  <c:v>11998</c:v>
                </c:pt>
                <c:pt idx="672">
                  <c:v>11999</c:v>
                </c:pt>
                <c:pt idx="673">
                  <c:v>12000</c:v>
                </c:pt>
                <c:pt idx="674">
                  <c:v>12001</c:v>
                </c:pt>
                <c:pt idx="675">
                  <c:v>12002</c:v>
                </c:pt>
                <c:pt idx="676">
                  <c:v>12003</c:v>
                </c:pt>
                <c:pt idx="677">
                  <c:v>12004</c:v>
                </c:pt>
                <c:pt idx="678">
                  <c:v>12005</c:v>
                </c:pt>
                <c:pt idx="679">
                  <c:v>12006</c:v>
                </c:pt>
                <c:pt idx="680">
                  <c:v>12007</c:v>
                </c:pt>
                <c:pt idx="681">
                  <c:v>12008</c:v>
                </c:pt>
                <c:pt idx="682">
                  <c:v>12009</c:v>
                </c:pt>
                <c:pt idx="683">
                  <c:v>12010</c:v>
                </c:pt>
                <c:pt idx="684">
                  <c:v>12011</c:v>
                </c:pt>
                <c:pt idx="685">
                  <c:v>12012</c:v>
                </c:pt>
                <c:pt idx="686">
                  <c:v>12013</c:v>
                </c:pt>
                <c:pt idx="687">
                  <c:v>12014</c:v>
                </c:pt>
                <c:pt idx="688">
                  <c:v>12015</c:v>
                </c:pt>
                <c:pt idx="689">
                  <c:v>12016</c:v>
                </c:pt>
                <c:pt idx="690">
                  <c:v>12017</c:v>
                </c:pt>
                <c:pt idx="691">
                  <c:v>12018</c:v>
                </c:pt>
                <c:pt idx="692">
                  <c:v>12019</c:v>
                </c:pt>
                <c:pt idx="693">
                  <c:v>12020</c:v>
                </c:pt>
                <c:pt idx="694">
                  <c:v>12021</c:v>
                </c:pt>
                <c:pt idx="695">
                  <c:v>12022</c:v>
                </c:pt>
                <c:pt idx="696">
                  <c:v>12023</c:v>
                </c:pt>
                <c:pt idx="697">
                  <c:v>12024</c:v>
                </c:pt>
                <c:pt idx="698">
                  <c:v>12025</c:v>
                </c:pt>
                <c:pt idx="699">
                  <c:v>12026</c:v>
                </c:pt>
                <c:pt idx="700">
                  <c:v>12027</c:v>
                </c:pt>
                <c:pt idx="701">
                  <c:v>12028</c:v>
                </c:pt>
                <c:pt idx="702">
                  <c:v>12029</c:v>
                </c:pt>
                <c:pt idx="703">
                  <c:v>12030</c:v>
                </c:pt>
                <c:pt idx="704">
                  <c:v>12031</c:v>
                </c:pt>
                <c:pt idx="705">
                  <c:v>12032</c:v>
                </c:pt>
                <c:pt idx="706">
                  <c:v>12033</c:v>
                </c:pt>
                <c:pt idx="707">
                  <c:v>12034</c:v>
                </c:pt>
                <c:pt idx="708">
                  <c:v>12035</c:v>
                </c:pt>
                <c:pt idx="709">
                  <c:v>12036</c:v>
                </c:pt>
                <c:pt idx="710">
                  <c:v>12037</c:v>
                </c:pt>
                <c:pt idx="711">
                  <c:v>12038</c:v>
                </c:pt>
                <c:pt idx="712">
                  <c:v>12039</c:v>
                </c:pt>
                <c:pt idx="713">
                  <c:v>12040</c:v>
                </c:pt>
                <c:pt idx="714">
                  <c:v>12041</c:v>
                </c:pt>
                <c:pt idx="715">
                  <c:v>12042</c:v>
                </c:pt>
                <c:pt idx="716">
                  <c:v>12043</c:v>
                </c:pt>
                <c:pt idx="717">
                  <c:v>12044</c:v>
                </c:pt>
                <c:pt idx="718">
                  <c:v>12045</c:v>
                </c:pt>
                <c:pt idx="719">
                  <c:v>12046</c:v>
                </c:pt>
                <c:pt idx="720">
                  <c:v>12047</c:v>
                </c:pt>
                <c:pt idx="721">
                  <c:v>12048</c:v>
                </c:pt>
                <c:pt idx="722">
                  <c:v>12049</c:v>
                </c:pt>
                <c:pt idx="723">
                  <c:v>12050</c:v>
                </c:pt>
                <c:pt idx="724">
                  <c:v>12051</c:v>
                </c:pt>
                <c:pt idx="725">
                  <c:v>12052</c:v>
                </c:pt>
                <c:pt idx="726">
                  <c:v>12053</c:v>
                </c:pt>
                <c:pt idx="727">
                  <c:v>12054</c:v>
                </c:pt>
                <c:pt idx="728">
                  <c:v>12055</c:v>
                </c:pt>
                <c:pt idx="729">
                  <c:v>12056</c:v>
                </c:pt>
                <c:pt idx="730">
                  <c:v>12057</c:v>
                </c:pt>
                <c:pt idx="731">
                  <c:v>12058</c:v>
                </c:pt>
                <c:pt idx="732">
                  <c:v>12059</c:v>
                </c:pt>
                <c:pt idx="733">
                  <c:v>12060</c:v>
                </c:pt>
                <c:pt idx="734">
                  <c:v>12061</c:v>
                </c:pt>
                <c:pt idx="735">
                  <c:v>12062</c:v>
                </c:pt>
                <c:pt idx="736">
                  <c:v>12063</c:v>
                </c:pt>
                <c:pt idx="737">
                  <c:v>12064</c:v>
                </c:pt>
                <c:pt idx="738">
                  <c:v>12065</c:v>
                </c:pt>
                <c:pt idx="739">
                  <c:v>12066</c:v>
                </c:pt>
                <c:pt idx="740">
                  <c:v>12067</c:v>
                </c:pt>
                <c:pt idx="741">
                  <c:v>12068</c:v>
                </c:pt>
                <c:pt idx="742">
                  <c:v>12069</c:v>
                </c:pt>
                <c:pt idx="743">
                  <c:v>12070</c:v>
                </c:pt>
                <c:pt idx="744">
                  <c:v>12071</c:v>
                </c:pt>
                <c:pt idx="745">
                  <c:v>12072</c:v>
                </c:pt>
                <c:pt idx="746">
                  <c:v>12073</c:v>
                </c:pt>
                <c:pt idx="747">
                  <c:v>12074</c:v>
                </c:pt>
                <c:pt idx="748">
                  <c:v>12075</c:v>
                </c:pt>
                <c:pt idx="749">
                  <c:v>12076</c:v>
                </c:pt>
                <c:pt idx="750">
                  <c:v>12077</c:v>
                </c:pt>
                <c:pt idx="751">
                  <c:v>12078</c:v>
                </c:pt>
                <c:pt idx="752">
                  <c:v>12079</c:v>
                </c:pt>
                <c:pt idx="753">
                  <c:v>12080</c:v>
                </c:pt>
                <c:pt idx="754">
                  <c:v>12081</c:v>
                </c:pt>
                <c:pt idx="755">
                  <c:v>12082</c:v>
                </c:pt>
                <c:pt idx="756">
                  <c:v>12083</c:v>
                </c:pt>
                <c:pt idx="757">
                  <c:v>12084</c:v>
                </c:pt>
                <c:pt idx="758">
                  <c:v>12085</c:v>
                </c:pt>
                <c:pt idx="759">
                  <c:v>12086</c:v>
                </c:pt>
                <c:pt idx="760">
                  <c:v>12087</c:v>
                </c:pt>
                <c:pt idx="761">
                  <c:v>12088</c:v>
                </c:pt>
                <c:pt idx="762">
                  <c:v>12089</c:v>
                </c:pt>
                <c:pt idx="763">
                  <c:v>12090</c:v>
                </c:pt>
                <c:pt idx="764">
                  <c:v>12091</c:v>
                </c:pt>
                <c:pt idx="765">
                  <c:v>12092</c:v>
                </c:pt>
                <c:pt idx="766">
                  <c:v>12093</c:v>
                </c:pt>
                <c:pt idx="767">
                  <c:v>12094</c:v>
                </c:pt>
                <c:pt idx="768">
                  <c:v>12095</c:v>
                </c:pt>
                <c:pt idx="769">
                  <c:v>12096</c:v>
                </c:pt>
                <c:pt idx="770">
                  <c:v>12097</c:v>
                </c:pt>
                <c:pt idx="771">
                  <c:v>12098</c:v>
                </c:pt>
                <c:pt idx="772">
                  <c:v>12099</c:v>
                </c:pt>
                <c:pt idx="773">
                  <c:v>12100</c:v>
                </c:pt>
                <c:pt idx="774">
                  <c:v>12101</c:v>
                </c:pt>
                <c:pt idx="775">
                  <c:v>12102</c:v>
                </c:pt>
                <c:pt idx="776">
                  <c:v>12103</c:v>
                </c:pt>
                <c:pt idx="777">
                  <c:v>12104</c:v>
                </c:pt>
                <c:pt idx="778">
                  <c:v>12105</c:v>
                </c:pt>
                <c:pt idx="779">
                  <c:v>12106</c:v>
                </c:pt>
                <c:pt idx="780">
                  <c:v>12107</c:v>
                </c:pt>
                <c:pt idx="781">
                  <c:v>12108</c:v>
                </c:pt>
                <c:pt idx="782">
                  <c:v>12109</c:v>
                </c:pt>
                <c:pt idx="783">
                  <c:v>12110</c:v>
                </c:pt>
                <c:pt idx="784">
                  <c:v>12111</c:v>
                </c:pt>
                <c:pt idx="785">
                  <c:v>12112</c:v>
                </c:pt>
                <c:pt idx="786">
                  <c:v>12113</c:v>
                </c:pt>
                <c:pt idx="787">
                  <c:v>12114</c:v>
                </c:pt>
                <c:pt idx="788">
                  <c:v>12115</c:v>
                </c:pt>
                <c:pt idx="789">
                  <c:v>12116</c:v>
                </c:pt>
                <c:pt idx="790">
                  <c:v>12117</c:v>
                </c:pt>
                <c:pt idx="791">
                  <c:v>12118</c:v>
                </c:pt>
                <c:pt idx="792">
                  <c:v>12119</c:v>
                </c:pt>
                <c:pt idx="793">
                  <c:v>12120</c:v>
                </c:pt>
                <c:pt idx="794">
                  <c:v>12121</c:v>
                </c:pt>
                <c:pt idx="795">
                  <c:v>12122</c:v>
                </c:pt>
                <c:pt idx="796">
                  <c:v>12123</c:v>
                </c:pt>
                <c:pt idx="797">
                  <c:v>12124</c:v>
                </c:pt>
                <c:pt idx="798">
                  <c:v>12125</c:v>
                </c:pt>
                <c:pt idx="799">
                  <c:v>12126</c:v>
                </c:pt>
                <c:pt idx="800">
                  <c:v>12127</c:v>
                </c:pt>
                <c:pt idx="801">
                  <c:v>12128</c:v>
                </c:pt>
                <c:pt idx="802">
                  <c:v>12129</c:v>
                </c:pt>
                <c:pt idx="803">
                  <c:v>12130</c:v>
                </c:pt>
                <c:pt idx="804">
                  <c:v>12131</c:v>
                </c:pt>
                <c:pt idx="805">
                  <c:v>12132</c:v>
                </c:pt>
                <c:pt idx="806">
                  <c:v>12133</c:v>
                </c:pt>
                <c:pt idx="807">
                  <c:v>12134</c:v>
                </c:pt>
                <c:pt idx="808">
                  <c:v>12135</c:v>
                </c:pt>
                <c:pt idx="809">
                  <c:v>12136</c:v>
                </c:pt>
                <c:pt idx="810">
                  <c:v>12137</c:v>
                </c:pt>
                <c:pt idx="811">
                  <c:v>12138</c:v>
                </c:pt>
                <c:pt idx="812">
                  <c:v>12139</c:v>
                </c:pt>
                <c:pt idx="813">
                  <c:v>12140</c:v>
                </c:pt>
                <c:pt idx="814">
                  <c:v>12141</c:v>
                </c:pt>
                <c:pt idx="815">
                  <c:v>12142</c:v>
                </c:pt>
                <c:pt idx="816">
                  <c:v>12143</c:v>
                </c:pt>
                <c:pt idx="817">
                  <c:v>12144</c:v>
                </c:pt>
                <c:pt idx="818">
                  <c:v>12145</c:v>
                </c:pt>
                <c:pt idx="819">
                  <c:v>12146</c:v>
                </c:pt>
                <c:pt idx="820">
                  <c:v>12147</c:v>
                </c:pt>
                <c:pt idx="821">
                  <c:v>12148</c:v>
                </c:pt>
                <c:pt idx="822">
                  <c:v>12149</c:v>
                </c:pt>
                <c:pt idx="823">
                  <c:v>12150</c:v>
                </c:pt>
                <c:pt idx="824">
                  <c:v>12151</c:v>
                </c:pt>
                <c:pt idx="825">
                  <c:v>12152</c:v>
                </c:pt>
                <c:pt idx="826">
                  <c:v>12153</c:v>
                </c:pt>
                <c:pt idx="827">
                  <c:v>12154</c:v>
                </c:pt>
                <c:pt idx="828">
                  <c:v>12155</c:v>
                </c:pt>
                <c:pt idx="829">
                  <c:v>12156</c:v>
                </c:pt>
                <c:pt idx="830">
                  <c:v>12157</c:v>
                </c:pt>
                <c:pt idx="831">
                  <c:v>12158</c:v>
                </c:pt>
                <c:pt idx="832">
                  <c:v>12159</c:v>
                </c:pt>
                <c:pt idx="833">
                  <c:v>12160</c:v>
                </c:pt>
                <c:pt idx="834">
                  <c:v>12161</c:v>
                </c:pt>
                <c:pt idx="835">
                  <c:v>12162</c:v>
                </c:pt>
                <c:pt idx="836">
                  <c:v>12163</c:v>
                </c:pt>
                <c:pt idx="837">
                  <c:v>12164</c:v>
                </c:pt>
                <c:pt idx="838">
                  <c:v>12165</c:v>
                </c:pt>
                <c:pt idx="839">
                  <c:v>12166</c:v>
                </c:pt>
                <c:pt idx="840">
                  <c:v>12167</c:v>
                </c:pt>
                <c:pt idx="841">
                  <c:v>12168</c:v>
                </c:pt>
                <c:pt idx="842">
                  <c:v>12169</c:v>
                </c:pt>
                <c:pt idx="843">
                  <c:v>12170</c:v>
                </c:pt>
                <c:pt idx="844">
                  <c:v>12171</c:v>
                </c:pt>
                <c:pt idx="845">
                  <c:v>12172</c:v>
                </c:pt>
                <c:pt idx="846">
                  <c:v>12173</c:v>
                </c:pt>
                <c:pt idx="847">
                  <c:v>12174</c:v>
                </c:pt>
                <c:pt idx="848">
                  <c:v>12175</c:v>
                </c:pt>
                <c:pt idx="849">
                  <c:v>12176</c:v>
                </c:pt>
                <c:pt idx="850">
                  <c:v>12177</c:v>
                </c:pt>
                <c:pt idx="851">
                  <c:v>12178</c:v>
                </c:pt>
                <c:pt idx="852">
                  <c:v>12179</c:v>
                </c:pt>
                <c:pt idx="853">
                  <c:v>12180</c:v>
                </c:pt>
                <c:pt idx="854">
                  <c:v>12181</c:v>
                </c:pt>
                <c:pt idx="855">
                  <c:v>12182</c:v>
                </c:pt>
                <c:pt idx="856">
                  <c:v>12183</c:v>
                </c:pt>
                <c:pt idx="857">
                  <c:v>12184</c:v>
                </c:pt>
                <c:pt idx="858">
                  <c:v>12185</c:v>
                </c:pt>
                <c:pt idx="859">
                  <c:v>12186</c:v>
                </c:pt>
                <c:pt idx="860">
                  <c:v>12187</c:v>
                </c:pt>
                <c:pt idx="861">
                  <c:v>12188</c:v>
                </c:pt>
                <c:pt idx="862">
                  <c:v>12189</c:v>
                </c:pt>
                <c:pt idx="863">
                  <c:v>12190</c:v>
                </c:pt>
                <c:pt idx="864">
                  <c:v>12191</c:v>
                </c:pt>
                <c:pt idx="865">
                  <c:v>12192</c:v>
                </c:pt>
                <c:pt idx="866">
                  <c:v>12193</c:v>
                </c:pt>
                <c:pt idx="867">
                  <c:v>12194</c:v>
                </c:pt>
                <c:pt idx="868">
                  <c:v>12195</c:v>
                </c:pt>
                <c:pt idx="869">
                  <c:v>12196</c:v>
                </c:pt>
                <c:pt idx="870">
                  <c:v>12197</c:v>
                </c:pt>
                <c:pt idx="871">
                  <c:v>12198</c:v>
                </c:pt>
                <c:pt idx="872">
                  <c:v>12199</c:v>
                </c:pt>
                <c:pt idx="873">
                  <c:v>12200</c:v>
                </c:pt>
                <c:pt idx="874">
                  <c:v>12201</c:v>
                </c:pt>
                <c:pt idx="875">
                  <c:v>12202</c:v>
                </c:pt>
                <c:pt idx="876">
                  <c:v>12203</c:v>
                </c:pt>
                <c:pt idx="877">
                  <c:v>12204</c:v>
                </c:pt>
                <c:pt idx="878">
                  <c:v>12205</c:v>
                </c:pt>
                <c:pt idx="879">
                  <c:v>12206</c:v>
                </c:pt>
                <c:pt idx="880">
                  <c:v>12207</c:v>
                </c:pt>
                <c:pt idx="881">
                  <c:v>12208</c:v>
                </c:pt>
                <c:pt idx="882">
                  <c:v>12209</c:v>
                </c:pt>
                <c:pt idx="883">
                  <c:v>12210</c:v>
                </c:pt>
                <c:pt idx="884">
                  <c:v>12211</c:v>
                </c:pt>
                <c:pt idx="885">
                  <c:v>12212</c:v>
                </c:pt>
                <c:pt idx="886">
                  <c:v>12213</c:v>
                </c:pt>
                <c:pt idx="887">
                  <c:v>12214</c:v>
                </c:pt>
                <c:pt idx="888">
                  <c:v>12215</c:v>
                </c:pt>
                <c:pt idx="889">
                  <c:v>12216</c:v>
                </c:pt>
                <c:pt idx="890">
                  <c:v>12217</c:v>
                </c:pt>
                <c:pt idx="891">
                  <c:v>12218</c:v>
                </c:pt>
                <c:pt idx="892">
                  <c:v>12219</c:v>
                </c:pt>
                <c:pt idx="893">
                  <c:v>12220</c:v>
                </c:pt>
                <c:pt idx="894">
                  <c:v>12221</c:v>
                </c:pt>
                <c:pt idx="895">
                  <c:v>12222</c:v>
                </c:pt>
                <c:pt idx="896">
                  <c:v>12223</c:v>
                </c:pt>
                <c:pt idx="897">
                  <c:v>12224</c:v>
                </c:pt>
                <c:pt idx="898">
                  <c:v>12225</c:v>
                </c:pt>
                <c:pt idx="899">
                  <c:v>12226</c:v>
                </c:pt>
                <c:pt idx="900">
                  <c:v>12227</c:v>
                </c:pt>
                <c:pt idx="901">
                  <c:v>12228</c:v>
                </c:pt>
                <c:pt idx="902">
                  <c:v>12229</c:v>
                </c:pt>
                <c:pt idx="903">
                  <c:v>12230</c:v>
                </c:pt>
                <c:pt idx="904">
                  <c:v>12231</c:v>
                </c:pt>
                <c:pt idx="905">
                  <c:v>12232</c:v>
                </c:pt>
                <c:pt idx="906">
                  <c:v>12233</c:v>
                </c:pt>
                <c:pt idx="907">
                  <c:v>12234</c:v>
                </c:pt>
                <c:pt idx="908">
                  <c:v>12235</c:v>
                </c:pt>
                <c:pt idx="909">
                  <c:v>12236</c:v>
                </c:pt>
                <c:pt idx="910">
                  <c:v>12237</c:v>
                </c:pt>
                <c:pt idx="911">
                  <c:v>12238</c:v>
                </c:pt>
                <c:pt idx="912">
                  <c:v>12239</c:v>
                </c:pt>
                <c:pt idx="913">
                  <c:v>12240</c:v>
                </c:pt>
                <c:pt idx="914">
                  <c:v>12241</c:v>
                </c:pt>
                <c:pt idx="915">
                  <c:v>12242</c:v>
                </c:pt>
                <c:pt idx="916">
                  <c:v>12243</c:v>
                </c:pt>
                <c:pt idx="917">
                  <c:v>12244</c:v>
                </c:pt>
                <c:pt idx="918">
                  <c:v>12245</c:v>
                </c:pt>
                <c:pt idx="919">
                  <c:v>12246</c:v>
                </c:pt>
                <c:pt idx="920">
                  <c:v>12247</c:v>
                </c:pt>
                <c:pt idx="921">
                  <c:v>12248</c:v>
                </c:pt>
                <c:pt idx="922">
                  <c:v>12249</c:v>
                </c:pt>
                <c:pt idx="923">
                  <c:v>12250</c:v>
                </c:pt>
                <c:pt idx="924">
                  <c:v>12251</c:v>
                </c:pt>
                <c:pt idx="925">
                  <c:v>12252</c:v>
                </c:pt>
                <c:pt idx="926">
                  <c:v>12253</c:v>
                </c:pt>
                <c:pt idx="927">
                  <c:v>12254</c:v>
                </c:pt>
                <c:pt idx="928">
                  <c:v>12255</c:v>
                </c:pt>
                <c:pt idx="929">
                  <c:v>12256</c:v>
                </c:pt>
                <c:pt idx="930">
                  <c:v>12257</c:v>
                </c:pt>
                <c:pt idx="931">
                  <c:v>12258</c:v>
                </c:pt>
                <c:pt idx="932">
                  <c:v>12259</c:v>
                </c:pt>
                <c:pt idx="933">
                  <c:v>12260</c:v>
                </c:pt>
                <c:pt idx="934">
                  <c:v>12261</c:v>
                </c:pt>
                <c:pt idx="935">
                  <c:v>12262</c:v>
                </c:pt>
                <c:pt idx="936">
                  <c:v>12263</c:v>
                </c:pt>
                <c:pt idx="937">
                  <c:v>12264</c:v>
                </c:pt>
                <c:pt idx="938">
                  <c:v>12265</c:v>
                </c:pt>
                <c:pt idx="939">
                  <c:v>12266</c:v>
                </c:pt>
                <c:pt idx="940">
                  <c:v>12267</c:v>
                </c:pt>
                <c:pt idx="941">
                  <c:v>12268</c:v>
                </c:pt>
                <c:pt idx="942">
                  <c:v>12269</c:v>
                </c:pt>
                <c:pt idx="943">
                  <c:v>12270</c:v>
                </c:pt>
                <c:pt idx="944">
                  <c:v>12271</c:v>
                </c:pt>
                <c:pt idx="945">
                  <c:v>12272</c:v>
                </c:pt>
                <c:pt idx="946">
                  <c:v>12273</c:v>
                </c:pt>
                <c:pt idx="947">
                  <c:v>12274</c:v>
                </c:pt>
                <c:pt idx="948">
                  <c:v>12275</c:v>
                </c:pt>
                <c:pt idx="949">
                  <c:v>12276</c:v>
                </c:pt>
                <c:pt idx="950">
                  <c:v>12277</c:v>
                </c:pt>
                <c:pt idx="951">
                  <c:v>12278</c:v>
                </c:pt>
                <c:pt idx="952">
                  <c:v>12279</c:v>
                </c:pt>
                <c:pt idx="953">
                  <c:v>12280</c:v>
                </c:pt>
                <c:pt idx="954">
                  <c:v>12281</c:v>
                </c:pt>
                <c:pt idx="955">
                  <c:v>12282</c:v>
                </c:pt>
                <c:pt idx="956">
                  <c:v>12283</c:v>
                </c:pt>
                <c:pt idx="957">
                  <c:v>12284</c:v>
                </c:pt>
                <c:pt idx="958">
                  <c:v>12285</c:v>
                </c:pt>
                <c:pt idx="959">
                  <c:v>12286</c:v>
                </c:pt>
                <c:pt idx="960">
                  <c:v>12287</c:v>
                </c:pt>
                <c:pt idx="961">
                  <c:v>12288</c:v>
                </c:pt>
                <c:pt idx="962">
                  <c:v>12289</c:v>
                </c:pt>
                <c:pt idx="963">
                  <c:v>12290</c:v>
                </c:pt>
                <c:pt idx="964">
                  <c:v>12291</c:v>
                </c:pt>
                <c:pt idx="965">
                  <c:v>12292</c:v>
                </c:pt>
                <c:pt idx="966">
                  <c:v>12293</c:v>
                </c:pt>
                <c:pt idx="967">
                  <c:v>12294</c:v>
                </c:pt>
                <c:pt idx="968">
                  <c:v>12295</c:v>
                </c:pt>
                <c:pt idx="969">
                  <c:v>12296</c:v>
                </c:pt>
                <c:pt idx="970">
                  <c:v>12297</c:v>
                </c:pt>
                <c:pt idx="971">
                  <c:v>12298</c:v>
                </c:pt>
                <c:pt idx="972">
                  <c:v>12299</c:v>
                </c:pt>
                <c:pt idx="973">
                  <c:v>12300</c:v>
                </c:pt>
                <c:pt idx="974">
                  <c:v>12301</c:v>
                </c:pt>
                <c:pt idx="975">
                  <c:v>12302</c:v>
                </c:pt>
                <c:pt idx="976">
                  <c:v>12303</c:v>
                </c:pt>
                <c:pt idx="977">
                  <c:v>12304</c:v>
                </c:pt>
                <c:pt idx="978">
                  <c:v>12305</c:v>
                </c:pt>
                <c:pt idx="979">
                  <c:v>12306</c:v>
                </c:pt>
                <c:pt idx="980">
                  <c:v>12307</c:v>
                </c:pt>
                <c:pt idx="981">
                  <c:v>12308</c:v>
                </c:pt>
                <c:pt idx="982">
                  <c:v>12309</c:v>
                </c:pt>
                <c:pt idx="983">
                  <c:v>12310</c:v>
                </c:pt>
                <c:pt idx="984">
                  <c:v>12311</c:v>
                </c:pt>
                <c:pt idx="985">
                  <c:v>12312</c:v>
                </c:pt>
                <c:pt idx="986">
                  <c:v>12313</c:v>
                </c:pt>
                <c:pt idx="987">
                  <c:v>12314</c:v>
                </c:pt>
                <c:pt idx="988">
                  <c:v>12315</c:v>
                </c:pt>
                <c:pt idx="989">
                  <c:v>12316</c:v>
                </c:pt>
                <c:pt idx="990">
                  <c:v>12317</c:v>
                </c:pt>
                <c:pt idx="991">
                  <c:v>12318</c:v>
                </c:pt>
                <c:pt idx="992">
                  <c:v>12319</c:v>
                </c:pt>
                <c:pt idx="993">
                  <c:v>12320</c:v>
                </c:pt>
                <c:pt idx="994">
                  <c:v>12321</c:v>
                </c:pt>
                <c:pt idx="995">
                  <c:v>12322</c:v>
                </c:pt>
                <c:pt idx="996">
                  <c:v>12323</c:v>
                </c:pt>
                <c:pt idx="997">
                  <c:v>12324</c:v>
                </c:pt>
                <c:pt idx="998">
                  <c:v>12325</c:v>
                </c:pt>
                <c:pt idx="999">
                  <c:v>12326</c:v>
                </c:pt>
                <c:pt idx="1000">
                  <c:v>12327</c:v>
                </c:pt>
                <c:pt idx="1001">
                  <c:v>12328</c:v>
                </c:pt>
                <c:pt idx="1002">
                  <c:v>12329</c:v>
                </c:pt>
                <c:pt idx="1003">
                  <c:v>12330</c:v>
                </c:pt>
                <c:pt idx="1004">
                  <c:v>12331</c:v>
                </c:pt>
                <c:pt idx="1005">
                  <c:v>12332</c:v>
                </c:pt>
                <c:pt idx="1006">
                  <c:v>12333</c:v>
                </c:pt>
                <c:pt idx="1007">
                  <c:v>12334</c:v>
                </c:pt>
                <c:pt idx="1008">
                  <c:v>12335</c:v>
                </c:pt>
                <c:pt idx="1009">
                  <c:v>12336</c:v>
                </c:pt>
                <c:pt idx="1010">
                  <c:v>12337</c:v>
                </c:pt>
                <c:pt idx="1011">
                  <c:v>12338</c:v>
                </c:pt>
                <c:pt idx="1012">
                  <c:v>12339</c:v>
                </c:pt>
                <c:pt idx="1013">
                  <c:v>12340</c:v>
                </c:pt>
                <c:pt idx="1014">
                  <c:v>12341</c:v>
                </c:pt>
                <c:pt idx="1015">
                  <c:v>12342</c:v>
                </c:pt>
                <c:pt idx="1016">
                  <c:v>12343</c:v>
                </c:pt>
                <c:pt idx="1017">
                  <c:v>12344</c:v>
                </c:pt>
                <c:pt idx="1018">
                  <c:v>12345</c:v>
                </c:pt>
                <c:pt idx="1019">
                  <c:v>12346</c:v>
                </c:pt>
                <c:pt idx="1020">
                  <c:v>12347</c:v>
                </c:pt>
                <c:pt idx="1021">
                  <c:v>12348</c:v>
                </c:pt>
                <c:pt idx="1022">
                  <c:v>12349</c:v>
                </c:pt>
                <c:pt idx="1023">
                  <c:v>12350</c:v>
                </c:pt>
                <c:pt idx="1024">
                  <c:v>12351</c:v>
                </c:pt>
                <c:pt idx="1025">
                  <c:v>12352</c:v>
                </c:pt>
                <c:pt idx="1026">
                  <c:v>12353</c:v>
                </c:pt>
                <c:pt idx="1027">
                  <c:v>12354</c:v>
                </c:pt>
                <c:pt idx="1028">
                  <c:v>12355</c:v>
                </c:pt>
                <c:pt idx="1029">
                  <c:v>12356</c:v>
                </c:pt>
                <c:pt idx="1030">
                  <c:v>12357</c:v>
                </c:pt>
                <c:pt idx="1031">
                  <c:v>12358</c:v>
                </c:pt>
                <c:pt idx="1032">
                  <c:v>12359</c:v>
                </c:pt>
                <c:pt idx="1033">
                  <c:v>12360</c:v>
                </c:pt>
                <c:pt idx="1034">
                  <c:v>12361</c:v>
                </c:pt>
                <c:pt idx="1035">
                  <c:v>12362</c:v>
                </c:pt>
                <c:pt idx="1036">
                  <c:v>12363</c:v>
                </c:pt>
                <c:pt idx="1037">
                  <c:v>12364</c:v>
                </c:pt>
                <c:pt idx="1038">
                  <c:v>12365</c:v>
                </c:pt>
                <c:pt idx="1039">
                  <c:v>12366</c:v>
                </c:pt>
                <c:pt idx="1040">
                  <c:v>12367</c:v>
                </c:pt>
                <c:pt idx="1041">
                  <c:v>12368</c:v>
                </c:pt>
                <c:pt idx="1042">
                  <c:v>12369</c:v>
                </c:pt>
                <c:pt idx="1043">
                  <c:v>12370</c:v>
                </c:pt>
                <c:pt idx="1044">
                  <c:v>12371</c:v>
                </c:pt>
                <c:pt idx="1045">
                  <c:v>12372</c:v>
                </c:pt>
                <c:pt idx="1046">
                  <c:v>12373</c:v>
                </c:pt>
                <c:pt idx="1047">
                  <c:v>12374</c:v>
                </c:pt>
                <c:pt idx="1048">
                  <c:v>12375</c:v>
                </c:pt>
                <c:pt idx="1049">
                  <c:v>12376</c:v>
                </c:pt>
                <c:pt idx="1050">
                  <c:v>12377</c:v>
                </c:pt>
                <c:pt idx="1051">
                  <c:v>12378</c:v>
                </c:pt>
                <c:pt idx="1052">
                  <c:v>12379</c:v>
                </c:pt>
                <c:pt idx="1053">
                  <c:v>12380</c:v>
                </c:pt>
                <c:pt idx="1054">
                  <c:v>12381</c:v>
                </c:pt>
                <c:pt idx="1055">
                  <c:v>12382</c:v>
                </c:pt>
                <c:pt idx="1056">
                  <c:v>12383</c:v>
                </c:pt>
                <c:pt idx="1057">
                  <c:v>12384</c:v>
                </c:pt>
                <c:pt idx="1058">
                  <c:v>12385</c:v>
                </c:pt>
                <c:pt idx="1059">
                  <c:v>12386</c:v>
                </c:pt>
                <c:pt idx="1060">
                  <c:v>12387</c:v>
                </c:pt>
                <c:pt idx="1061">
                  <c:v>12388</c:v>
                </c:pt>
                <c:pt idx="1062">
                  <c:v>12389</c:v>
                </c:pt>
                <c:pt idx="1063">
                  <c:v>12390</c:v>
                </c:pt>
                <c:pt idx="1064">
                  <c:v>12391</c:v>
                </c:pt>
                <c:pt idx="1065">
                  <c:v>12392</c:v>
                </c:pt>
                <c:pt idx="1066">
                  <c:v>12393</c:v>
                </c:pt>
                <c:pt idx="1067">
                  <c:v>12394</c:v>
                </c:pt>
                <c:pt idx="1068">
                  <c:v>12395</c:v>
                </c:pt>
                <c:pt idx="1069">
                  <c:v>12396</c:v>
                </c:pt>
                <c:pt idx="1070">
                  <c:v>12397</c:v>
                </c:pt>
                <c:pt idx="1071">
                  <c:v>12398</c:v>
                </c:pt>
                <c:pt idx="1072">
                  <c:v>12399</c:v>
                </c:pt>
                <c:pt idx="1073">
                  <c:v>12400</c:v>
                </c:pt>
                <c:pt idx="1074">
                  <c:v>12401</c:v>
                </c:pt>
                <c:pt idx="1075">
                  <c:v>12402</c:v>
                </c:pt>
                <c:pt idx="1076">
                  <c:v>12403</c:v>
                </c:pt>
                <c:pt idx="1077">
                  <c:v>12404</c:v>
                </c:pt>
                <c:pt idx="1078">
                  <c:v>12405</c:v>
                </c:pt>
                <c:pt idx="1079">
                  <c:v>12406</c:v>
                </c:pt>
                <c:pt idx="1080">
                  <c:v>12407</c:v>
                </c:pt>
                <c:pt idx="1081">
                  <c:v>12408</c:v>
                </c:pt>
                <c:pt idx="1082">
                  <c:v>12409</c:v>
                </c:pt>
                <c:pt idx="1083">
                  <c:v>12410</c:v>
                </c:pt>
                <c:pt idx="1084">
                  <c:v>12411</c:v>
                </c:pt>
                <c:pt idx="1085">
                  <c:v>12412</c:v>
                </c:pt>
                <c:pt idx="1086">
                  <c:v>12413</c:v>
                </c:pt>
                <c:pt idx="1087">
                  <c:v>12414</c:v>
                </c:pt>
                <c:pt idx="1088">
                  <c:v>12415</c:v>
                </c:pt>
                <c:pt idx="1089">
                  <c:v>12416</c:v>
                </c:pt>
                <c:pt idx="1090">
                  <c:v>12417</c:v>
                </c:pt>
                <c:pt idx="1091">
                  <c:v>12418</c:v>
                </c:pt>
                <c:pt idx="1092">
                  <c:v>12419</c:v>
                </c:pt>
                <c:pt idx="1093">
                  <c:v>12420</c:v>
                </c:pt>
                <c:pt idx="1094">
                  <c:v>12421</c:v>
                </c:pt>
                <c:pt idx="1095">
                  <c:v>12422</c:v>
                </c:pt>
                <c:pt idx="1096">
                  <c:v>12423</c:v>
                </c:pt>
                <c:pt idx="1097">
                  <c:v>12424</c:v>
                </c:pt>
                <c:pt idx="1098">
                  <c:v>12425</c:v>
                </c:pt>
                <c:pt idx="1099">
                  <c:v>12426</c:v>
                </c:pt>
                <c:pt idx="1100">
                  <c:v>12427</c:v>
                </c:pt>
                <c:pt idx="1101">
                  <c:v>12428</c:v>
                </c:pt>
                <c:pt idx="1102">
                  <c:v>12429</c:v>
                </c:pt>
                <c:pt idx="1103">
                  <c:v>12430</c:v>
                </c:pt>
                <c:pt idx="1104">
                  <c:v>12431</c:v>
                </c:pt>
                <c:pt idx="1105">
                  <c:v>12432</c:v>
                </c:pt>
                <c:pt idx="1106">
                  <c:v>12433</c:v>
                </c:pt>
                <c:pt idx="1107">
                  <c:v>12434</c:v>
                </c:pt>
                <c:pt idx="1108">
                  <c:v>12435</c:v>
                </c:pt>
                <c:pt idx="1109">
                  <c:v>12436</c:v>
                </c:pt>
                <c:pt idx="1110">
                  <c:v>12437</c:v>
                </c:pt>
                <c:pt idx="1111">
                  <c:v>12438</c:v>
                </c:pt>
                <c:pt idx="1112">
                  <c:v>12439</c:v>
                </c:pt>
                <c:pt idx="1113">
                  <c:v>12440</c:v>
                </c:pt>
                <c:pt idx="1114">
                  <c:v>12441</c:v>
                </c:pt>
                <c:pt idx="1115">
                  <c:v>12442</c:v>
                </c:pt>
                <c:pt idx="1116">
                  <c:v>12443</c:v>
                </c:pt>
                <c:pt idx="1117">
                  <c:v>12444</c:v>
                </c:pt>
                <c:pt idx="1118">
                  <c:v>12445</c:v>
                </c:pt>
                <c:pt idx="1119">
                  <c:v>12446</c:v>
                </c:pt>
                <c:pt idx="1120">
                  <c:v>12447</c:v>
                </c:pt>
                <c:pt idx="1121">
                  <c:v>12448</c:v>
                </c:pt>
                <c:pt idx="1122">
                  <c:v>12449</c:v>
                </c:pt>
                <c:pt idx="1123">
                  <c:v>12450</c:v>
                </c:pt>
                <c:pt idx="1124">
                  <c:v>12451</c:v>
                </c:pt>
                <c:pt idx="1125">
                  <c:v>12452</c:v>
                </c:pt>
                <c:pt idx="1126">
                  <c:v>12453</c:v>
                </c:pt>
                <c:pt idx="1127">
                  <c:v>12454</c:v>
                </c:pt>
                <c:pt idx="1128">
                  <c:v>12455</c:v>
                </c:pt>
                <c:pt idx="1129">
                  <c:v>12456</c:v>
                </c:pt>
                <c:pt idx="1130">
                  <c:v>12457</c:v>
                </c:pt>
                <c:pt idx="1131">
                  <c:v>12458</c:v>
                </c:pt>
                <c:pt idx="1132">
                  <c:v>12459</c:v>
                </c:pt>
                <c:pt idx="1133">
                  <c:v>12460</c:v>
                </c:pt>
                <c:pt idx="1134">
                  <c:v>12461</c:v>
                </c:pt>
                <c:pt idx="1135">
                  <c:v>12462</c:v>
                </c:pt>
                <c:pt idx="1136">
                  <c:v>12463</c:v>
                </c:pt>
                <c:pt idx="1137">
                  <c:v>12464</c:v>
                </c:pt>
                <c:pt idx="1138">
                  <c:v>12465</c:v>
                </c:pt>
                <c:pt idx="1139">
                  <c:v>12466</c:v>
                </c:pt>
                <c:pt idx="1140">
                  <c:v>12467</c:v>
                </c:pt>
                <c:pt idx="1141">
                  <c:v>12468</c:v>
                </c:pt>
                <c:pt idx="1142">
                  <c:v>12469</c:v>
                </c:pt>
                <c:pt idx="1143">
                  <c:v>12470</c:v>
                </c:pt>
                <c:pt idx="1144">
                  <c:v>12471</c:v>
                </c:pt>
                <c:pt idx="1145">
                  <c:v>12472</c:v>
                </c:pt>
                <c:pt idx="1146">
                  <c:v>12473</c:v>
                </c:pt>
                <c:pt idx="1147">
                  <c:v>12474</c:v>
                </c:pt>
                <c:pt idx="1148">
                  <c:v>12475</c:v>
                </c:pt>
                <c:pt idx="1149">
                  <c:v>12476</c:v>
                </c:pt>
                <c:pt idx="1150">
                  <c:v>12477</c:v>
                </c:pt>
                <c:pt idx="1151">
                  <c:v>12478</c:v>
                </c:pt>
                <c:pt idx="1152">
                  <c:v>12479</c:v>
                </c:pt>
                <c:pt idx="1153">
                  <c:v>12480</c:v>
                </c:pt>
                <c:pt idx="1154">
                  <c:v>12481</c:v>
                </c:pt>
                <c:pt idx="1155">
                  <c:v>12482</c:v>
                </c:pt>
                <c:pt idx="1156">
                  <c:v>12483</c:v>
                </c:pt>
                <c:pt idx="1157">
                  <c:v>12484</c:v>
                </c:pt>
                <c:pt idx="1158">
                  <c:v>12485</c:v>
                </c:pt>
                <c:pt idx="1159">
                  <c:v>12486</c:v>
                </c:pt>
                <c:pt idx="1160">
                  <c:v>12487</c:v>
                </c:pt>
                <c:pt idx="1161">
                  <c:v>12488</c:v>
                </c:pt>
                <c:pt idx="1162">
                  <c:v>12489</c:v>
                </c:pt>
                <c:pt idx="1163">
                  <c:v>12490</c:v>
                </c:pt>
                <c:pt idx="1164">
                  <c:v>12491</c:v>
                </c:pt>
                <c:pt idx="1165">
                  <c:v>12492</c:v>
                </c:pt>
                <c:pt idx="1166">
                  <c:v>12493</c:v>
                </c:pt>
                <c:pt idx="1167">
                  <c:v>12494</c:v>
                </c:pt>
                <c:pt idx="1168">
                  <c:v>12495</c:v>
                </c:pt>
                <c:pt idx="1169">
                  <c:v>12496</c:v>
                </c:pt>
                <c:pt idx="1170">
                  <c:v>12497</c:v>
                </c:pt>
                <c:pt idx="1171">
                  <c:v>12498</c:v>
                </c:pt>
                <c:pt idx="1172">
                  <c:v>12499</c:v>
                </c:pt>
                <c:pt idx="1173">
                  <c:v>12500</c:v>
                </c:pt>
                <c:pt idx="1174">
                  <c:v>12501</c:v>
                </c:pt>
                <c:pt idx="1175">
                  <c:v>12502</c:v>
                </c:pt>
                <c:pt idx="1176">
                  <c:v>12503</c:v>
                </c:pt>
                <c:pt idx="1177">
                  <c:v>12504</c:v>
                </c:pt>
                <c:pt idx="1178">
                  <c:v>12505</c:v>
                </c:pt>
                <c:pt idx="1179">
                  <c:v>12506</c:v>
                </c:pt>
                <c:pt idx="1180">
                  <c:v>12507</c:v>
                </c:pt>
                <c:pt idx="1181">
                  <c:v>12508</c:v>
                </c:pt>
                <c:pt idx="1182">
                  <c:v>12509</c:v>
                </c:pt>
                <c:pt idx="1183">
                  <c:v>12510</c:v>
                </c:pt>
                <c:pt idx="1184">
                  <c:v>12511</c:v>
                </c:pt>
                <c:pt idx="1185">
                  <c:v>12512</c:v>
                </c:pt>
                <c:pt idx="1186">
                  <c:v>12513</c:v>
                </c:pt>
                <c:pt idx="1187">
                  <c:v>12514</c:v>
                </c:pt>
                <c:pt idx="1188">
                  <c:v>12515</c:v>
                </c:pt>
                <c:pt idx="1189">
                  <c:v>12516</c:v>
                </c:pt>
                <c:pt idx="1190">
                  <c:v>12517</c:v>
                </c:pt>
                <c:pt idx="1191">
                  <c:v>12518</c:v>
                </c:pt>
                <c:pt idx="1192">
                  <c:v>12519</c:v>
                </c:pt>
                <c:pt idx="1193">
                  <c:v>12520</c:v>
                </c:pt>
                <c:pt idx="1194">
                  <c:v>12521</c:v>
                </c:pt>
                <c:pt idx="1195">
                  <c:v>12522</c:v>
                </c:pt>
                <c:pt idx="1196">
                  <c:v>12523</c:v>
                </c:pt>
                <c:pt idx="1197">
                  <c:v>12524</c:v>
                </c:pt>
                <c:pt idx="1198">
                  <c:v>12525</c:v>
                </c:pt>
                <c:pt idx="1199">
                  <c:v>12526</c:v>
                </c:pt>
                <c:pt idx="1200">
                  <c:v>12527</c:v>
                </c:pt>
                <c:pt idx="1201">
                  <c:v>12528</c:v>
                </c:pt>
                <c:pt idx="1202">
                  <c:v>12529</c:v>
                </c:pt>
                <c:pt idx="1203">
                  <c:v>12530</c:v>
                </c:pt>
                <c:pt idx="1204">
                  <c:v>12531</c:v>
                </c:pt>
                <c:pt idx="1205">
                  <c:v>12532</c:v>
                </c:pt>
                <c:pt idx="1206">
                  <c:v>12533</c:v>
                </c:pt>
                <c:pt idx="1207">
                  <c:v>12534</c:v>
                </c:pt>
                <c:pt idx="1208">
                  <c:v>12535</c:v>
                </c:pt>
                <c:pt idx="1209">
                  <c:v>12536</c:v>
                </c:pt>
                <c:pt idx="1210">
                  <c:v>12537</c:v>
                </c:pt>
                <c:pt idx="1211">
                  <c:v>12538</c:v>
                </c:pt>
                <c:pt idx="1212">
                  <c:v>12539</c:v>
                </c:pt>
                <c:pt idx="1213">
                  <c:v>12540</c:v>
                </c:pt>
                <c:pt idx="1214">
                  <c:v>12541</c:v>
                </c:pt>
                <c:pt idx="1215">
                  <c:v>12542</c:v>
                </c:pt>
                <c:pt idx="1216">
                  <c:v>12543</c:v>
                </c:pt>
                <c:pt idx="1217">
                  <c:v>12544</c:v>
                </c:pt>
                <c:pt idx="1218">
                  <c:v>12545</c:v>
                </c:pt>
                <c:pt idx="1219">
                  <c:v>12546</c:v>
                </c:pt>
                <c:pt idx="1220">
                  <c:v>12547</c:v>
                </c:pt>
                <c:pt idx="1221">
                  <c:v>12548</c:v>
                </c:pt>
                <c:pt idx="1222">
                  <c:v>12549</c:v>
                </c:pt>
                <c:pt idx="1223">
                  <c:v>12550</c:v>
                </c:pt>
                <c:pt idx="1224">
                  <c:v>12551</c:v>
                </c:pt>
                <c:pt idx="1225">
                  <c:v>12552</c:v>
                </c:pt>
                <c:pt idx="1226">
                  <c:v>12553</c:v>
                </c:pt>
                <c:pt idx="1227">
                  <c:v>12554</c:v>
                </c:pt>
                <c:pt idx="1228">
                  <c:v>12555</c:v>
                </c:pt>
                <c:pt idx="1229">
                  <c:v>12556</c:v>
                </c:pt>
                <c:pt idx="1230">
                  <c:v>12557</c:v>
                </c:pt>
                <c:pt idx="1231">
                  <c:v>12558</c:v>
                </c:pt>
                <c:pt idx="1232">
                  <c:v>12559</c:v>
                </c:pt>
                <c:pt idx="1233">
                  <c:v>12560</c:v>
                </c:pt>
                <c:pt idx="1234">
                  <c:v>12561</c:v>
                </c:pt>
                <c:pt idx="1235">
                  <c:v>12562</c:v>
                </c:pt>
                <c:pt idx="1236">
                  <c:v>12563</c:v>
                </c:pt>
                <c:pt idx="1237">
                  <c:v>12564</c:v>
                </c:pt>
                <c:pt idx="1238">
                  <c:v>12565</c:v>
                </c:pt>
                <c:pt idx="1239">
                  <c:v>12566</c:v>
                </c:pt>
                <c:pt idx="1240">
                  <c:v>12567</c:v>
                </c:pt>
                <c:pt idx="1241">
                  <c:v>12568</c:v>
                </c:pt>
                <c:pt idx="1242">
                  <c:v>12569</c:v>
                </c:pt>
                <c:pt idx="1243">
                  <c:v>12570</c:v>
                </c:pt>
                <c:pt idx="1244">
                  <c:v>12571</c:v>
                </c:pt>
                <c:pt idx="1245">
                  <c:v>12572</c:v>
                </c:pt>
                <c:pt idx="1246">
                  <c:v>12573</c:v>
                </c:pt>
                <c:pt idx="1247">
                  <c:v>12574</c:v>
                </c:pt>
                <c:pt idx="1248">
                  <c:v>12575</c:v>
                </c:pt>
                <c:pt idx="1249">
                  <c:v>12576</c:v>
                </c:pt>
                <c:pt idx="1250">
                  <c:v>12577</c:v>
                </c:pt>
                <c:pt idx="1251">
                  <c:v>12578</c:v>
                </c:pt>
                <c:pt idx="1252">
                  <c:v>12579</c:v>
                </c:pt>
                <c:pt idx="1253">
                  <c:v>12580</c:v>
                </c:pt>
                <c:pt idx="1254">
                  <c:v>12581</c:v>
                </c:pt>
                <c:pt idx="1255">
                  <c:v>12582</c:v>
                </c:pt>
                <c:pt idx="1256">
                  <c:v>12583</c:v>
                </c:pt>
                <c:pt idx="1257">
                  <c:v>12584</c:v>
                </c:pt>
                <c:pt idx="1258">
                  <c:v>12585</c:v>
                </c:pt>
                <c:pt idx="1259">
                  <c:v>12586</c:v>
                </c:pt>
                <c:pt idx="1260">
                  <c:v>12587</c:v>
                </c:pt>
                <c:pt idx="1261">
                  <c:v>12588</c:v>
                </c:pt>
                <c:pt idx="1262">
                  <c:v>12589</c:v>
                </c:pt>
                <c:pt idx="1263">
                  <c:v>12590</c:v>
                </c:pt>
                <c:pt idx="1264">
                  <c:v>12591</c:v>
                </c:pt>
                <c:pt idx="1265">
                  <c:v>12592</c:v>
                </c:pt>
                <c:pt idx="1266">
                  <c:v>12593</c:v>
                </c:pt>
                <c:pt idx="1267">
                  <c:v>12594</c:v>
                </c:pt>
                <c:pt idx="1268">
                  <c:v>12595</c:v>
                </c:pt>
                <c:pt idx="1269">
                  <c:v>12596</c:v>
                </c:pt>
                <c:pt idx="1270">
                  <c:v>12597</c:v>
                </c:pt>
                <c:pt idx="1271">
                  <c:v>12598</c:v>
                </c:pt>
                <c:pt idx="1272">
                  <c:v>12599</c:v>
                </c:pt>
                <c:pt idx="1273">
                  <c:v>12600</c:v>
                </c:pt>
                <c:pt idx="1274">
                  <c:v>12601</c:v>
                </c:pt>
                <c:pt idx="1275">
                  <c:v>12602</c:v>
                </c:pt>
                <c:pt idx="1276">
                  <c:v>12603</c:v>
                </c:pt>
                <c:pt idx="1277">
                  <c:v>12604</c:v>
                </c:pt>
                <c:pt idx="1278">
                  <c:v>12605</c:v>
                </c:pt>
                <c:pt idx="1279">
                  <c:v>12606</c:v>
                </c:pt>
                <c:pt idx="1280">
                  <c:v>12607</c:v>
                </c:pt>
                <c:pt idx="1281">
                  <c:v>12608</c:v>
                </c:pt>
                <c:pt idx="1282">
                  <c:v>12609</c:v>
                </c:pt>
                <c:pt idx="1283">
                  <c:v>12610</c:v>
                </c:pt>
                <c:pt idx="1284">
                  <c:v>12611</c:v>
                </c:pt>
                <c:pt idx="1285">
                  <c:v>12612</c:v>
                </c:pt>
                <c:pt idx="1286">
                  <c:v>12613</c:v>
                </c:pt>
                <c:pt idx="1287">
                  <c:v>12614</c:v>
                </c:pt>
                <c:pt idx="1288">
                  <c:v>12615</c:v>
                </c:pt>
                <c:pt idx="1289">
                  <c:v>12616</c:v>
                </c:pt>
                <c:pt idx="1290">
                  <c:v>12617</c:v>
                </c:pt>
                <c:pt idx="1291">
                  <c:v>12618</c:v>
                </c:pt>
                <c:pt idx="1292">
                  <c:v>12619</c:v>
                </c:pt>
                <c:pt idx="1293">
                  <c:v>12620</c:v>
                </c:pt>
                <c:pt idx="1294">
                  <c:v>12621</c:v>
                </c:pt>
                <c:pt idx="1295">
                  <c:v>12622</c:v>
                </c:pt>
                <c:pt idx="1296">
                  <c:v>12623</c:v>
                </c:pt>
                <c:pt idx="1297">
                  <c:v>12624</c:v>
                </c:pt>
                <c:pt idx="1298">
                  <c:v>12625</c:v>
                </c:pt>
                <c:pt idx="1299">
                  <c:v>12626</c:v>
                </c:pt>
                <c:pt idx="1300">
                  <c:v>12627</c:v>
                </c:pt>
                <c:pt idx="1301">
                  <c:v>12628</c:v>
                </c:pt>
                <c:pt idx="1302">
                  <c:v>12629</c:v>
                </c:pt>
                <c:pt idx="1303">
                  <c:v>12630</c:v>
                </c:pt>
                <c:pt idx="1304">
                  <c:v>12631</c:v>
                </c:pt>
                <c:pt idx="1305">
                  <c:v>12632</c:v>
                </c:pt>
                <c:pt idx="1306">
                  <c:v>12633</c:v>
                </c:pt>
                <c:pt idx="1307">
                  <c:v>12634</c:v>
                </c:pt>
                <c:pt idx="1308">
                  <c:v>12635</c:v>
                </c:pt>
                <c:pt idx="1309">
                  <c:v>12636</c:v>
                </c:pt>
                <c:pt idx="1310">
                  <c:v>12637</c:v>
                </c:pt>
                <c:pt idx="1311">
                  <c:v>12638</c:v>
                </c:pt>
                <c:pt idx="1312">
                  <c:v>12639</c:v>
                </c:pt>
                <c:pt idx="1313">
                  <c:v>12640</c:v>
                </c:pt>
                <c:pt idx="1314">
                  <c:v>12641</c:v>
                </c:pt>
                <c:pt idx="1315">
                  <c:v>12642</c:v>
                </c:pt>
                <c:pt idx="1316">
                  <c:v>12643</c:v>
                </c:pt>
                <c:pt idx="1317">
                  <c:v>12644</c:v>
                </c:pt>
                <c:pt idx="1318">
                  <c:v>12645</c:v>
                </c:pt>
                <c:pt idx="1319">
                  <c:v>12646</c:v>
                </c:pt>
                <c:pt idx="1320">
                  <c:v>12647</c:v>
                </c:pt>
                <c:pt idx="1321">
                  <c:v>12648</c:v>
                </c:pt>
                <c:pt idx="1322">
                  <c:v>12649</c:v>
                </c:pt>
                <c:pt idx="1323">
                  <c:v>12650</c:v>
                </c:pt>
                <c:pt idx="1324">
                  <c:v>12651</c:v>
                </c:pt>
                <c:pt idx="1325">
                  <c:v>12652</c:v>
                </c:pt>
                <c:pt idx="1326">
                  <c:v>12653</c:v>
                </c:pt>
                <c:pt idx="1327">
                  <c:v>12654</c:v>
                </c:pt>
                <c:pt idx="1328">
                  <c:v>12655</c:v>
                </c:pt>
                <c:pt idx="1329">
                  <c:v>12656</c:v>
                </c:pt>
                <c:pt idx="1330">
                  <c:v>12657</c:v>
                </c:pt>
                <c:pt idx="1331">
                  <c:v>12658</c:v>
                </c:pt>
                <c:pt idx="1332">
                  <c:v>12659</c:v>
                </c:pt>
                <c:pt idx="1333">
                  <c:v>12660</c:v>
                </c:pt>
                <c:pt idx="1334">
                  <c:v>12661</c:v>
                </c:pt>
                <c:pt idx="1335">
                  <c:v>12662</c:v>
                </c:pt>
                <c:pt idx="1336">
                  <c:v>12663</c:v>
                </c:pt>
                <c:pt idx="1337">
                  <c:v>12664</c:v>
                </c:pt>
                <c:pt idx="1338">
                  <c:v>12665</c:v>
                </c:pt>
                <c:pt idx="1339">
                  <c:v>12666</c:v>
                </c:pt>
                <c:pt idx="1340">
                  <c:v>12667</c:v>
                </c:pt>
                <c:pt idx="1341">
                  <c:v>12668</c:v>
                </c:pt>
                <c:pt idx="1342">
                  <c:v>12669</c:v>
                </c:pt>
                <c:pt idx="1343">
                  <c:v>12670</c:v>
                </c:pt>
                <c:pt idx="1344">
                  <c:v>12671</c:v>
                </c:pt>
                <c:pt idx="1345">
                  <c:v>12672</c:v>
                </c:pt>
                <c:pt idx="1346">
                  <c:v>12673</c:v>
                </c:pt>
                <c:pt idx="1347">
                  <c:v>12674</c:v>
                </c:pt>
                <c:pt idx="1348">
                  <c:v>12675</c:v>
                </c:pt>
                <c:pt idx="1349">
                  <c:v>12676</c:v>
                </c:pt>
                <c:pt idx="1350">
                  <c:v>12677</c:v>
                </c:pt>
                <c:pt idx="1351">
                  <c:v>12678</c:v>
                </c:pt>
                <c:pt idx="1352">
                  <c:v>12679</c:v>
                </c:pt>
                <c:pt idx="1353">
                  <c:v>12680</c:v>
                </c:pt>
                <c:pt idx="1354">
                  <c:v>12681</c:v>
                </c:pt>
                <c:pt idx="1355">
                  <c:v>12682</c:v>
                </c:pt>
                <c:pt idx="1356">
                  <c:v>12683</c:v>
                </c:pt>
                <c:pt idx="1357">
                  <c:v>12684</c:v>
                </c:pt>
                <c:pt idx="1358">
                  <c:v>12685</c:v>
                </c:pt>
                <c:pt idx="1359">
                  <c:v>12686</c:v>
                </c:pt>
                <c:pt idx="1360">
                  <c:v>12687</c:v>
                </c:pt>
                <c:pt idx="1361">
                  <c:v>12688</c:v>
                </c:pt>
                <c:pt idx="1362">
                  <c:v>12689</c:v>
                </c:pt>
                <c:pt idx="1363">
                  <c:v>12690</c:v>
                </c:pt>
                <c:pt idx="1364">
                  <c:v>12691</c:v>
                </c:pt>
                <c:pt idx="1365">
                  <c:v>12692</c:v>
                </c:pt>
                <c:pt idx="1366">
                  <c:v>12693</c:v>
                </c:pt>
                <c:pt idx="1367">
                  <c:v>12694</c:v>
                </c:pt>
                <c:pt idx="1368">
                  <c:v>12695</c:v>
                </c:pt>
                <c:pt idx="1369">
                  <c:v>12696</c:v>
                </c:pt>
                <c:pt idx="1370">
                  <c:v>12697</c:v>
                </c:pt>
                <c:pt idx="1371">
                  <c:v>12698</c:v>
                </c:pt>
                <c:pt idx="1372">
                  <c:v>12699</c:v>
                </c:pt>
                <c:pt idx="1373">
                  <c:v>12700</c:v>
                </c:pt>
                <c:pt idx="1374">
                  <c:v>12701</c:v>
                </c:pt>
                <c:pt idx="1375">
                  <c:v>12702</c:v>
                </c:pt>
                <c:pt idx="1376">
                  <c:v>12703</c:v>
                </c:pt>
                <c:pt idx="1377">
                  <c:v>12704</c:v>
                </c:pt>
                <c:pt idx="1378">
                  <c:v>12705</c:v>
                </c:pt>
                <c:pt idx="1379">
                  <c:v>12706</c:v>
                </c:pt>
                <c:pt idx="1380">
                  <c:v>12707</c:v>
                </c:pt>
                <c:pt idx="1381">
                  <c:v>12708</c:v>
                </c:pt>
                <c:pt idx="1382">
                  <c:v>12709</c:v>
                </c:pt>
                <c:pt idx="1383">
                  <c:v>12710</c:v>
                </c:pt>
                <c:pt idx="1384">
                  <c:v>12711</c:v>
                </c:pt>
                <c:pt idx="1385">
                  <c:v>12712</c:v>
                </c:pt>
                <c:pt idx="1386">
                  <c:v>12713</c:v>
                </c:pt>
                <c:pt idx="1387">
                  <c:v>12714</c:v>
                </c:pt>
                <c:pt idx="1388">
                  <c:v>12715</c:v>
                </c:pt>
                <c:pt idx="1389">
                  <c:v>12716</c:v>
                </c:pt>
                <c:pt idx="1390">
                  <c:v>12717</c:v>
                </c:pt>
                <c:pt idx="1391">
                  <c:v>12718</c:v>
                </c:pt>
                <c:pt idx="1392">
                  <c:v>12719</c:v>
                </c:pt>
                <c:pt idx="1393">
                  <c:v>12720</c:v>
                </c:pt>
                <c:pt idx="1394">
                  <c:v>12721</c:v>
                </c:pt>
                <c:pt idx="1395">
                  <c:v>12722</c:v>
                </c:pt>
                <c:pt idx="1396">
                  <c:v>12723</c:v>
                </c:pt>
                <c:pt idx="1397">
                  <c:v>12724</c:v>
                </c:pt>
                <c:pt idx="1398">
                  <c:v>12725</c:v>
                </c:pt>
                <c:pt idx="1399">
                  <c:v>12726</c:v>
                </c:pt>
                <c:pt idx="1400">
                  <c:v>12727</c:v>
                </c:pt>
                <c:pt idx="1401">
                  <c:v>12728</c:v>
                </c:pt>
                <c:pt idx="1402">
                  <c:v>12729</c:v>
                </c:pt>
                <c:pt idx="1403">
                  <c:v>12730</c:v>
                </c:pt>
                <c:pt idx="1404">
                  <c:v>12731</c:v>
                </c:pt>
                <c:pt idx="1405">
                  <c:v>12732</c:v>
                </c:pt>
                <c:pt idx="1406">
                  <c:v>12733</c:v>
                </c:pt>
                <c:pt idx="1407">
                  <c:v>12734</c:v>
                </c:pt>
                <c:pt idx="1408">
                  <c:v>12735</c:v>
                </c:pt>
                <c:pt idx="1409">
                  <c:v>12736</c:v>
                </c:pt>
                <c:pt idx="1410">
                  <c:v>12737</c:v>
                </c:pt>
                <c:pt idx="1411">
                  <c:v>12738</c:v>
                </c:pt>
                <c:pt idx="1412">
                  <c:v>12739</c:v>
                </c:pt>
                <c:pt idx="1413">
                  <c:v>12740</c:v>
                </c:pt>
                <c:pt idx="1414">
                  <c:v>12741</c:v>
                </c:pt>
                <c:pt idx="1415">
                  <c:v>12742</c:v>
                </c:pt>
                <c:pt idx="1416">
                  <c:v>12743</c:v>
                </c:pt>
                <c:pt idx="1417">
                  <c:v>12744</c:v>
                </c:pt>
                <c:pt idx="1418">
                  <c:v>12745</c:v>
                </c:pt>
                <c:pt idx="1419">
                  <c:v>12746</c:v>
                </c:pt>
                <c:pt idx="1420">
                  <c:v>12747</c:v>
                </c:pt>
                <c:pt idx="1421">
                  <c:v>12748</c:v>
                </c:pt>
                <c:pt idx="1422">
                  <c:v>12749</c:v>
                </c:pt>
                <c:pt idx="1423">
                  <c:v>12750</c:v>
                </c:pt>
                <c:pt idx="1424">
                  <c:v>12751</c:v>
                </c:pt>
                <c:pt idx="1425">
                  <c:v>12752</c:v>
                </c:pt>
                <c:pt idx="1426">
                  <c:v>12753</c:v>
                </c:pt>
                <c:pt idx="1427">
                  <c:v>12754</c:v>
                </c:pt>
                <c:pt idx="1428">
                  <c:v>12755</c:v>
                </c:pt>
                <c:pt idx="1429">
                  <c:v>12756</c:v>
                </c:pt>
                <c:pt idx="1430">
                  <c:v>12757</c:v>
                </c:pt>
                <c:pt idx="1431">
                  <c:v>12758</c:v>
                </c:pt>
                <c:pt idx="1432">
                  <c:v>12759</c:v>
                </c:pt>
                <c:pt idx="1433">
                  <c:v>12760</c:v>
                </c:pt>
                <c:pt idx="1434">
                  <c:v>12761</c:v>
                </c:pt>
                <c:pt idx="1435">
                  <c:v>12762</c:v>
                </c:pt>
                <c:pt idx="1436">
                  <c:v>12763</c:v>
                </c:pt>
                <c:pt idx="1437">
                  <c:v>12764</c:v>
                </c:pt>
                <c:pt idx="1438">
                  <c:v>12765</c:v>
                </c:pt>
                <c:pt idx="1439">
                  <c:v>12766</c:v>
                </c:pt>
                <c:pt idx="1440">
                  <c:v>12767</c:v>
                </c:pt>
                <c:pt idx="1441">
                  <c:v>12768</c:v>
                </c:pt>
                <c:pt idx="1442">
                  <c:v>12769</c:v>
                </c:pt>
                <c:pt idx="1443">
                  <c:v>12770</c:v>
                </c:pt>
                <c:pt idx="1444">
                  <c:v>12771</c:v>
                </c:pt>
                <c:pt idx="1445">
                  <c:v>12772</c:v>
                </c:pt>
                <c:pt idx="1446">
                  <c:v>12773</c:v>
                </c:pt>
                <c:pt idx="1447">
                  <c:v>12774</c:v>
                </c:pt>
                <c:pt idx="1448">
                  <c:v>12775</c:v>
                </c:pt>
                <c:pt idx="1449">
                  <c:v>12776</c:v>
                </c:pt>
                <c:pt idx="1450">
                  <c:v>12777</c:v>
                </c:pt>
                <c:pt idx="1451">
                  <c:v>12778</c:v>
                </c:pt>
                <c:pt idx="1452">
                  <c:v>12779</c:v>
                </c:pt>
                <c:pt idx="1453">
                  <c:v>12780</c:v>
                </c:pt>
                <c:pt idx="1454">
                  <c:v>12781</c:v>
                </c:pt>
                <c:pt idx="1455">
                  <c:v>12782</c:v>
                </c:pt>
                <c:pt idx="1456">
                  <c:v>12783</c:v>
                </c:pt>
                <c:pt idx="1457">
                  <c:v>12784</c:v>
                </c:pt>
                <c:pt idx="1458">
                  <c:v>12785</c:v>
                </c:pt>
                <c:pt idx="1459">
                  <c:v>12786</c:v>
                </c:pt>
                <c:pt idx="1460">
                  <c:v>12787</c:v>
                </c:pt>
                <c:pt idx="1461">
                  <c:v>12788</c:v>
                </c:pt>
                <c:pt idx="1462">
                  <c:v>12789</c:v>
                </c:pt>
                <c:pt idx="1463">
                  <c:v>12790</c:v>
                </c:pt>
                <c:pt idx="1464">
                  <c:v>12791</c:v>
                </c:pt>
                <c:pt idx="1465">
                  <c:v>12792</c:v>
                </c:pt>
                <c:pt idx="1466">
                  <c:v>12793</c:v>
                </c:pt>
                <c:pt idx="1467">
                  <c:v>12794</c:v>
                </c:pt>
                <c:pt idx="1468">
                  <c:v>12795</c:v>
                </c:pt>
                <c:pt idx="1469">
                  <c:v>12796</c:v>
                </c:pt>
                <c:pt idx="1470">
                  <c:v>12797</c:v>
                </c:pt>
                <c:pt idx="1471">
                  <c:v>12798</c:v>
                </c:pt>
                <c:pt idx="1472">
                  <c:v>12799</c:v>
                </c:pt>
                <c:pt idx="1473">
                  <c:v>12800</c:v>
                </c:pt>
                <c:pt idx="1474">
                  <c:v>12801</c:v>
                </c:pt>
                <c:pt idx="1475">
                  <c:v>12802</c:v>
                </c:pt>
                <c:pt idx="1476">
                  <c:v>12803</c:v>
                </c:pt>
                <c:pt idx="1477">
                  <c:v>12804</c:v>
                </c:pt>
                <c:pt idx="1478">
                  <c:v>12805</c:v>
                </c:pt>
                <c:pt idx="1479">
                  <c:v>12806</c:v>
                </c:pt>
                <c:pt idx="1480">
                  <c:v>12807</c:v>
                </c:pt>
                <c:pt idx="1481">
                  <c:v>12808</c:v>
                </c:pt>
                <c:pt idx="1482">
                  <c:v>12809</c:v>
                </c:pt>
                <c:pt idx="1483">
                  <c:v>12810</c:v>
                </c:pt>
                <c:pt idx="1484">
                  <c:v>12811</c:v>
                </c:pt>
                <c:pt idx="1485">
                  <c:v>12812</c:v>
                </c:pt>
                <c:pt idx="1486">
                  <c:v>12813</c:v>
                </c:pt>
                <c:pt idx="1487">
                  <c:v>12814</c:v>
                </c:pt>
                <c:pt idx="1488">
                  <c:v>12815</c:v>
                </c:pt>
                <c:pt idx="1489">
                  <c:v>12816</c:v>
                </c:pt>
                <c:pt idx="1490">
                  <c:v>12817</c:v>
                </c:pt>
                <c:pt idx="1491">
                  <c:v>12818</c:v>
                </c:pt>
                <c:pt idx="1492">
                  <c:v>12819</c:v>
                </c:pt>
                <c:pt idx="1493">
                  <c:v>12820</c:v>
                </c:pt>
                <c:pt idx="1494">
                  <c:v>12821</c:v>
                </c:pt>
                <c:pt idx="1495">
                  <c:v>12822</c:v>
                </c:pt>
                <c:pt idx="1496">
                  <c:v>12823</c:v>
                </c:pt>
                <c:pt idx="1497">
                  <c:v>12824</c:v>
                </c:pt>
                <c:pt idx="1498">
                  <c:v>12825</c:v>
                </c:pt>
                <c:pt idx="1499">
                  <c:v>12826</c:v>
                </c:pt>
                <c:pt idx="1500">
                  <c:v>12827</c:v>
                </c:pt>
                <c:pt idx="1501">
                  <c:v>12828</c:v>
                </c:pt>
                <c:pt idx="1502">
                  <c:v>12829</c:v>
                </c:pt>
                <c:pt idx="1503">
                  <c:v>12830</c:v>
                </c:pt>
                <c:pt idx="1504">
                  <c:v>12831</c:v>
                </c:pt>
                <c:pt idx="1505">
                  <c:v>12832</c:v>
                </c:pt>
                <c:pt idx="1506">
                  <c:v>12833</c:v>
                </c:pt>
                <c:pt idx="1507">
                  <c:v>12834</c:v>
                </c:pt>
                <c:pt idx="1508">
                  <c:v>12835</c:v>
                </c:pt>
                <c:pt idx="1509">
                  <c:v>12836</c:v>
                </c:pt>
                <c:pt idx="1510">
                  <c:v>12837</c:v>
                </c:pt>
                <c:pt idx="1511">
                  <c:v>12838</c:v>
                </c:pt>
                <c:pt idx="1512">
                  <c:v>12839</c:v>
                </c:pt>
                <c:pt idx="1513">
                  <c:v>12840</c:v>
                </c:pt>
                <c:pt idx="1514">
                  <c:v>12841</c:v>
                </c:pt>
                <c:pt idx="1515">
                  <c:v>12842</c:v>
                </c:pt>
                <c:pt idx="1516">
                  <c:v>12843</c:v>
                </c:pt>
                <c:pt idx="1517">
                  <c:v>12844</c:v>
                </c:pt>
                <c:pt idx="1518">
                  <c:v>12845</c:v>
                </c:pt>
                <c:pt idx="1519">
                  <c:v>12846</c:v>
                </c:pt>
                <c:pt idx="1520">
                  <c:v>12847</c:v>
                </c:pt>
                <c:pt idx="1521">
                  <c:v>12848</c:v>
                </c:pt>
                <c:pt idx="1522">
                  <c:v>12849</c:v>
                </c:pt>
                <c:pt idx="1523">
                  <c:v>12850</c:v>
                </c:pt>
                <c:pt idx="1524">
                  <c:v>12851</c:v>
                </c:pt>
                <c:pt idx="1525">
                  <c:v>12852</c:v>
                </c:pt>
                <c:pt idx="1526">
                  <c:v>12853</c:v>
                </c:pt>
                <c:pt idx="1527">
                  <c:v>12854</c:v>
                </c:pt>
                <c:pt idx="1528">
                  <c:v>12855</c:v>
                </c:pt>
                <c:pt idx="1529">
                  <c:v>12856</c:v>
                </c:pt>
                <c:pt idx="1530">
                  <c:v>12857</c:v>
                </c:pt>
                <c:pt idx="1531">
                  <c:v>12858</c:v>
                </c:pt>
                <c:pt idx="1532">
                  <c:v>12859</c:v>
                </c:pt>
                <c:pt idx="1533">
                  <c:v>12860</c:v>
                </c:pt>
                <c:pt idx="1534">
                  <c:v>12861</c:v>
                </c:pt>
                <c:pt idx="1535">
                  <c:v>12862</c:v>
                </c:pt>
                <c:pt idx="1536">
                  <c:v>12863</c:v>
                </c:pt>
                <c:pt idx="1537">
                  <c:v>12864</c:v>
                </c:pt>
                <c:pt idx="1538">
                  <c:v>12865</c:v>
                </c:pt>
                <c:pt idx="1539">
                  <c:v>12866</c:v>
                </c:pt>
                <c:pt idx="1540">
                  <c:v>12867</c:v>
                </c:pt>
                <c:pt idx="1541">
                  <c:v>12868</c:v>
                </c:pt>
                <c:pt idx="1542">
                  <c:v>12869</c:v>
                </c:pt>
                <c:pt idx="1543">
                  <c:v>12870</c:v>
                </c:pt>
                <c:pt idx="1544">
                  <c:v>12871</c:v>
                </c:pt>
                <c:pt idx="1545">
                  <c:v>12872</c:v>
                </c:pt>
                <c:pt idx="1546">
                  <c:v>12873</c:v>
                </c:pt>
                <c:pt idx="1547">
                  <c:v>12874</c:v>
                </c:pt>
                <c:pt idx="1548">
                  <c:v>12875</c:v>
                </c:pt>
                <c:pt idx="1549">
                  <c:v>12876</c:v>
                </c:pt>
                <c:pt idx="1550">
                  <c:v>12877</c:v>
                </c:pt>
                <c:pt idx="1551">
                  <c:v>12878</c:v>
                </c:pt>
                <c:pt idx="1552">
                  <c:v>12879</c:v>
                </c:pt>
                <c:pt idx="1553">
                  <c:v>12880</c:v>
                </c:pt>
                <c:pt idx="1554">
                  <c:v>12881</c:v>
                </c:pt>
                <c:pt idx="1555">
                  <c:v>12882</c:v>
                </c:pt>
                <c:pt idx="1556">
                  <c:v>12883</c:v>
                </c:pt>
                <c:pt idx="1557">
                  <c:v>12884</c:v>
                </c:pt>
                <c:pt idx="1558">
                  <c:v>12885</c:v>
                </c:pt>
                <c:pt idx="1559">
                  <c:v>12886</c:v>
                </c:pt>
                <c:pt idx="1560">
                  <c:v>12887</c:v>
                </c:pt>
                <c:pt idx="1561">
                  <c:v>12888</c:v>
                </c:pt>
                <c:pt idx="1562">
                  <c:v>12889</c:v>
                </c:pt>
                <c:pt idx="1563">
                  <c:v>12890</c:v>
                </c:pt>
                <c:pt idx="1564">
                  <c:v>12891</c:v>
                </c:pt>
                <c:pt idx="1565">
                  <c:v>12892</c:v>
                </c:pt>
                <c:pt idx="1566">
                  <c:v>12893</c:v>
                </c:pt>
                <c:pt idx="1567">
                  <c:v>12894</c:v>
                </c:pt>
                <c:pt idx="1568">
                  <c:v>12895</c:v>
                </c:pt>
                <c:pt idx="1569">
                  <c:v>12896</c:v>
                </c:pt>
                <c:pt idx="1570">
                  <c:v>12897</c:v>
                </c:pt>
                <c:pt idx="1571">
                  <c:v>12898</c:v>
                </c:pt>
                <c:pt idx="1572">
                  <c:v>12899</c:v>
                </c:pt>
                <c:pt idx="1573">
                  <c:v>12900</c:v>
                </c:pt>
                <c:pt idx="1574">
                  <c:v>12901</c:v>
                </c:pt>
                <c:pt idx="1575">
                  <c:v>12902</c:v>
                </c:pt>
                <c:pt idx="1576">
                  <c:v>12903</c:v>
                </c:pt>
                <c:pt idx="1577">
                  <c:v>12904</c:v>
                </c:pt>
                <c:pt idx="1578">
                  <c:v>12905</c:v>
                </c:pt>
                <c:pt idx="1579">
                  <c:v>12906</c:v>
                </c:pt>
                <c:pt idx="1580">
                  <c:v>12907</c:v>
                </c:pt>
                <c:pt idx="1581">
                  <c:v>12908</c:v>
                </c:pt>
                <c:pt idx="1582">
                  <c:v>12909</c:v>
                </c:pt>
                <c:pt idx="1583">
                  <c:v>12910</c:v>
                </c:pt>
                <c:pt idx="1584">
                  <c:v>12911</c:v>
                </c:pt>
                <c:pt idx="1585">
                  <c:v>12912</c:v>
                </c:pt>
                <c:pt idx="1586">
                  <c:v>12913</c:v>
                </c:pt>
                <c:pt idx="1587">
                  <c:v>12914</c:v>
                </c:pt>
                <c:pt idx="1588">
                  <c:v>12915</c:v>
                </c:pt>
                <c:pt idx="1589">
                  <c:v>12916</c:v>
                </c:pt>
                <c:pt idx="1590">
                  <c:v>12917</c:v>
                </c:pt>
                <c:pt idx="1591">
                  <c:v>12918</c:v>
                </c:pt>
                <c:pt idx="1592">
                  <c:v>12919</c:v>
                </c:pt>
                <c:pt idx="1593">
                  <c:v>12920</c:v>
                </c:pt>
                <c:pt idx="1594">
                  <c:v>12921</c:v>
                </c:pt>
                <c:pt idx="1595">
                  <c:v>12922</c:v>
                </c:pt>
                <c:pt idx="1596">
                  <c:v>12923</c:v>
                </c:pt>
                <c:pt idx="1597">
                  <c:v>12924</c:v>
                </c:pt>
                <c:pt idx="1598">
                  <c:v>12925</c:v>
                </c:pt>
                <c:pt idx="1599">
                  <c:v>12926</c:v>
                </c:pt>
                <c:pt idx="1600">
                  <c:v>12927</c:v>
                </c:pt>
                <c:pt idx="1601">
                  <c:v>12928</c:v>
                </c:pt>
                <c:pt idx="1602">
                  <c:v>12929</c:v>
                </c:pt>
                <c:pt idx="1603">
                  <c:v>12930</c:v>
                </c:pt>
                <c:pt idx="1604">
                  <c:v>12931</c:v>
                </c:pt>
                <c:pt idx="1605">
                  <c:v>12932</c:v>
                </c:pt>
                <c:pt idx="1606">
                  <c:v>12933</c:v>
                </c:pt>
                <c:pt idx="1607">
                  <c:v>12934</c:v>
                </c:pt>
                <c:pt idx="1608">
                  <c:v>12935</c:v>
                </c:pt>
                <c:pt idx="1609">
                  <c:v>12936</c:v>
                </c:pt>
                <c:pt idx="1610">
                  <c:v>12937</c:v>
                </c:pt>
                <c:pt idx="1611">
                  <c:v>12938</c:v>
                </c:pt>
                <c:pt idx="1612">
                  <c:v>12939</c:v>
                </c:pt>
                <c:pt idx="1613">
                  <c:v>12940</c:v>
                </c:pt>
                <c:pt idx="1614">
                  <c:v>12941</c:v>
                </c:pt>
                <c:pt idx="1615">
                  <c:v>12942</c:v>
                </c:pt>
                <c:pt idx="1616">
                  <c:v>12943</c:v>
                </c:pt>
                <c:pt idx="1617">
                  <c:v>12944</c:v>
                </c:pt>
                <c:pt idx="1618">
                  <c:v>12945</c:v>
                </c:pt>
                <c:pt idx="1619">
                  <c:v>12946</c:v>
                </c:pt>
                <c:pt idx="1620">
                  <c:v>12947</c:v>
                </c:pt>
                <c:pt idx="1621">
                  <c:v>12948</c:v>
                </c:pt>
                <c:pt idx="1622">
                  <c:v>12949</c:v>
                </c:pt>
                <c:pt idx="1623">
                  <c:v>12950</c:v>
                </c:pt>
                <c:pt idx="1624">
                  <c:v>12951</c:v>
                </c:pt>
                <c:pt idx="1625">
                  <c:v>12952</c:v>
                </c:pt>
                <c:pt idx="1626">
                  <c:v>12953</c:v>
                </c:pt>
                <c:pt idx="1627">
                  <c:v>12954</c:v>
                </c:pt>
                <c:pt idx="1628">
                  <c:v>12955</c:v>
                </c:pt>
                <c:pt idx="1629">
                  <c:v>12956</c:v>
                </c:pt>
                <c:pt idx="1630">
                  <c:v>12957</c:v>
                </c:pt>
                <c:pt idx="1631">
                  <c:v>12958</c:v>
                </c:pt>
                <c:pt idx="1632">
                  <c:v>12959</c:v>
                </c:pt>
                <c:pt idx="1633">
                  <c:v>12960</c:v>
                </c:pt>
                <c:pt idx="1634">
                  <c:v>12961</c:v>
                </c:pt>
                <c:pt idx="1635">
                  <c:v>12962</c:v>
                </c:pt>
                <c:pt idx="1636">
                  <c:v>12963</c:v>
                </c:pt>
                <c:pt idx="1637">
                  <c:v>12964</c:v>
                </c:pt>
                <c:pt idx="1638">
                  <c:v>12965</c:v>
                </c:pt>
                <c:pt idx="1639">
                  <c:v>12966</c:v>
                </c:pt>
                <c:pt idx="1640">
                  <c:v>12967</c:v>
                </c:pt>
                <c:pt idx="1641">
                  <c:v>12968</c:v>
                </c:pt>
                <c:pt idx="1642">
                  <c:v>12969</c:v>
                </c:pt>
                <c:pt idx="1643">
                  <c:v>12970</c:v>
                </c:pt>
                <c:pt idx="1644">
                  <c:v>12971</c:v>
                </c:pt>
                <c:pt idx="1645">
                  <c:v>12972</c:v>
                </c:pt>
                <c:pt idx="1646">
                  <c:v>12973</c:v>
                </c:pt>
                <c:pt idx="1647">
                  <c:v>12974</c:v>
                </c:pt>
                <c:pt idx="1648">
                  <c:v>12975</c:v>
                </c:pt>
                <c:pt idx="1649">
                  <c:v>12976</c:v>
                </c:pt>
                <c:pt idx="1650">
                  <c:v>12977</c:v>
                </c:pt>
                <c:pt idx="1651">
                  <c:v>12978</c:v>
                </c:pt>
                <c:pt idx="1652">
                  <c:v>12979</c:v>
                </c:pt>
                <c:pt idx="1653">
                  <c:v>12980</c:v>
                </c:pt>
                <c:pt idx="1654">
                  <c:v>12981</c:v>
                </c:pt>
                <c:pt idx="1655">
                  <c:v>12982</c:v>
                </c:pt>
                <c:pt idx="1656">
                  <c:v>12983</c:v>
                </c:pt>
                <c:pt idx="1657">
                  <c:v>12984</c:v>
                </c:pt>
                <c:pt idx="1658">
                  <c:v>12985</c:v>
                </c:pt>
                <c:pt idx="1659">
                  <c:v>12986</c:v>
                </c:pt>
                <c:pt idx="1660">
                  <c:v>12987</c:v>
                </c:pt>
                <c:pt idx="1661">
                  <c:v>12988</c:v>
                </c:pt>
                <c:pt idx="1662">
                  <c:v>12989</c:v>
                </c:pt>
                <c:pt idx="1663">
                  <c:v>12990</c:v>
                </c:pt>
                <c:pt idx="1664">
                  <c:v>12991</c:v>
                </c:pt>
                <c:pt idx="1665">
                  <c:v>12992</c:v>
                </c:pt>
                <c:pt idx="1666">
                  <c:v>12993</c:v>
                </c:pt>
                <c:pt idx="1667">
                  <c:v>12994</c:v>
                </c:pt>
                <c:pt idx="1668">
                  <c:v>12995</c:v>
                </c:pt>
                <c:pt idx="1669">
                  <c:v>12996</c:v>
                </c:pt>
                <c:pt idx="1670">
                  <c:v>12997</c:v>
                </c:pt>
                <c:pt idx="1671">
                  <c:v>12998</c:v>
                </c:pt>
                <c:pt idx="1672">
                  <c:v>12999</c:v>
                </c:pt>
                <c:pt idx="1673">
                  <c:v>13000</c:v>
                </c:pt>
                <c:pt idx="1674">
                  <c:v>13001</c:v>
                </c:pt>
                <c:pt idx="1675">
                  <c:v>13002</c:v>
                </c:pt>
                <c:pt idx="1676">
                  <c:v>13003</c:v>
                </c:pt>
                <c:pt idx="1677">
                  <c:v>13004</c:v>
                </c:pt>
                <c:pt idx="1678">
                  <c:v>13005</c:v>
                </c:pt>
                <c:pt idx="1679">
                  <c:v>13006</c:v>
                </c:pt>
                <c:pt idx="1680">
                  <c:v>13007</c:v>
                </c:pt>
                <c:pt idx="1681">
                  <c:v>13008</c:v>
                </c:pt>
                <c:pt idx="1682">
                  <c:v>13009</c:v>
                </c:pt>
                <c:pt idx="1683">
                  <c:v>13010</c:v>
                </c:pt>
                <c:pt idx="1684">
                  <c:v>13011</c:v>
                </c:pt>
                <c:pt idx="1685">
                  <c:v>13012</c:v>
                </c:pt>
                <c:pt idx="1686">
                  <c:v>13013</c:v>
                </c:pt>
                <c:pt idx="1687">
                  <c:v>13014</c:v>
                </c:pt>
                <c:pt idx="1688">
                  <c:v>13015</c:v>
                </c:pt>
                <c:pt idx="1689">
                  <c:v>13016</c:v>
                </c:pt>
                <c:pt idx="1690">
                  <c:v>13017</c:v>
                </c:pt>
                <c:pt idx="1691">
                  <c:v>13018</c:v>
                </c:pt>
                <c:pt idx="1692">
                  <c:v>13019</c:v>
                </c:pt>
                <c:pt idx="1693">
                  <c:v>13020</c:v>
                </c:pt>
                <c:pt idx="1694">
                  <c:v>13021</c:v>
                </c:pt>
                <c:pt idx="1695">
                  <c:v>13022</c:v>
                </c:pt>
                <c:pt idx="1696">
                  <c:v>13023</c:v>
                </c:pt>
                <c:pt idx="1697">
                  <c:v>13024</c:v>
                </c:pt>
                <c:pt idx="1698">
                  <c:v>13025</c:v>
                </c:pt>
                <c:pt idx="1699">
                  <c:v>13026</c:v>
                </c:pt>
                <c:pt idx="1700">
                  <c:v>13027</c:v>
                </c:pt>
                <c:pt idx="1701">
                  <c:v>13028</c:v>
                </c:pt>
                <c:pt idx="1702">
                  <c:v>13029</c:v>
                </c:pt>
                <c:pt idx="1703">
                  <c:v>13030</c:v>
                </c:pt>
                <c:pt idx="1704">
                  <c:v>13031</c:v>
                </c:pt>
                <c:pt idx="1705">
                  <c:v>13032</c:v>
                </c:pt>
                <c:pt idx="1706">
                  <c:v>13033</c:v>
                </c:pt>
                <c:pt idx="1707">
                  <c:v>13034</c:v>
                </c:pt>
                <c:pt idx="1708">
                  <c:v>13035</c:v>
                </c:pt>
                <c:pt idx="1709">
                  <c:v>13036</c:v>
                </c:pt>
                <c:pt idx="1710">
                  <c:v>13037</c:v>
                </c:pt>
                <c:pt idx="1711">
                  <c:v>13038</c:v>
                </c:pt>
                <c:pt idx="1712">
                  <c:v>13039</c:v>
                </c:pt>
                <c:pt idx="1713">
                  <c:v>13040</c:v>
                </c:pt>
                <c:pt idx="1714">
                  <c:v>13041</c:v>
                </c:pt>
                <c:pt idx="1715">
                  <c:v>13042</c:v>
                </c:pt>
                <c:pt idx="1716">
                  <c:v>13043</c:v>
                </c:pt>
                <c:pt idx="1717">
                  <c:v>13044</c:v>
                </c:pt>
                <c:pt idx="1718">
                  <c:v>13045</c:v>
                </c:pt>
                <c:pt idx="1719">
                  <c:v>13046</c:v>
                </c:pt>
                <c:pt idx="1720">
                  <c:v>13047</c:v>
                </c:pt>
                <c:pt idx="1721">
                  <c:v>13048</c:v>
                </c:pt>
                <c:pt idx="1722">
                  <c:v>13049</c:v>
                </c:pt>
                <c:pt idx="1723">
                  <c:v>13050</c:v>
                </c:pt>
                <c:pt idx="1724">
                  <c:v>13051</c:v>
                </c:pt>
                <c:pt idx="1725">
                  <c:v>13052</c:v>
                </c:pt>
                <c:pt idx="1726">
                  <c:v>13053</c:v>
                </c:pt>
                <c:pt idx="1727">
                  <c:v>13054</c:v>
                </c:pt>
                <c:pt idx="1728">
                  <c:v>13055</c:v>
                </c:pt>
                <c:pt idx="1729">
                  <c:v>13056</c:v>
                </c:pt>
                <c:pt idx="1730">
                  <c:v>13057</c:v>
                </c:pt>
                <c:pt idx="1731">
                  <c:v>13058</c:v>
                </c:pt>
                <c:pt idx="1732">
                  <c:v>13059</c:v>
                </c:pt>
                <c:pt idx="1733">
                  <c:v>13060</c:v>
                </c:pt>
                <c:pt idx="1734">
                  <c:v>13061</c:v>
                </c:pt>
                <c:pt idx="1735">
                  <c:v>13062</c:v>
                </c:pt>
                <c:pt idx="1736">
                  <c:v>13063</c:v>
                </c:pt>
                <c:pt idx="1737">
                  <c:v>13064</c:v>
                </c:pt>
                <c:pt idx="1738">
                  <c:v>13065</c:v>
                </c:pt>
                <c:pt idx="1739">
                  <c:v>13066</c:v>
                </c:pt>
                <c:pt idx="1740">
                  <c:v>13067</c:v>
                </c:pt>
                <c:pt idx="1741">
                  <c:v>13068</c:v>
                </c:pt>
                <c:pt idx="1742">
                  <c:v>13069</c:v>
                </c:pt>
                <c:pt idx="1743">
                  <c:v>13070</c:v>
                </c:pt>
                <c:pt idx="1744">
                  <c:v>13071</c:v>
                </c:pt>
                <c:pt idx="1745">
                  <c:v>13072</c:v>
                </c:pt>
                <c:pt idx="1746">
                  <c:v>13073</c:v>
                </c:pt>
                <c:pt idx="1747">
                  <c:v>13074</c:v>
                </c:pt>
                <c:pt idx="1748">
                  <c:v>13075</c:v>
                </c:pt>
                <c:pt idx="1749">
                  <c:v>13076</c:v>
                </c:pt>
                <c:pt idx="1750">
                  <c:v>13077</c:v>
                </c:pt>
                <c:pt idx="1751">
                  <c:v>13078</c:v>
                </c:pt>
                <c:pt idx="1752">
                  <c:v>13079</c:v>
                </c:pt>
                <c:pt idx="1753">
                  <c:v>13080</c:v>
                </c:pt>
                <c:pt idx="1754">
                  <c:v>13081</c:v>
                </c:pt>
                <c:pt idx="1755">
                  <c:v>13082</c:v>
                </c:pt>
                <c:pt idx="1756">
                  <c:v>13083</c:v>
                </c:pt>
                <c:pt idx="1757">
                  <c:v>13084</c:v>
                </c:pt>
                <c:pt idx="1758">
                  <c:v>13085</c:v>
                </c:pt>
                <c:pt idx="1759">
                  <c:v>13086</c:v>
                </c:pt>
                <c:pt idx="1760">
                  <c:v>13087</c:v>
                </c:pt>
                <c:pt idx="1761">
                  <c:v>13088</c:v>
                </c:pt>
                <c:pt idx="1762">
                  <c:v>13089</c:v>
                </c:pt>
                <c:pt idx="1763">
                  <c:v>13090</c:v>
                </c:pt>
                <c:pt idx="1764">
                  <c:v>13091</c:v>
                </c:pt>
                <c:pt idx="1765">
                  <c:v>13092</c:v>
                </c:pt>
                <c:pt idx="1766">
                  <c:v>13093</c:v>
                </c:pt>
                <c:pt idx="1767">
                  <c:v>13094</c:v>
                </c:pt>
                <c:pt idx="1768">
                  <c:v>13095</c:v>
                </c:pt>
                <c:pt idx="1769">
                  <c:v>13096</c:v>
                </c:pt>
                <c:pt idx="1770">
                  <c:v>13097</c:v>
                </c:pt>
                <c:pt idx="1771">
                  <c:v>13098</c:v>
                </c:pt>
                <c:pt idx="1772">
                  <c:v>13099</c:v>
                </c:pt>
                <c:pt idx="1773">
                  <c:v>13100</c:v>
                </c:pt>
                <c:pt idx="1774">
                  <c:v>13101</c:v>
                </c:pt>
                <c:pt idx="1775">
                  <c:v>13102</c:v>
                </c:pt>
                <c:pt idx="1776">
                  <c:v>13103</c:v>
                </c:pt>
                <c:pt idx="1777">
                  <c:v>13104</c:v>
                </c:pt>
                <c:pt idx="1778">
                  <c:v>13105</c:v>
                </c:pt>
                <c:pt idx="1779">
                  <c:v>13106</c:v>
                </c:pt>
                <c:pt idx="1780">
                  <c:v>13107</c:v>
                </c:pt>
                <c:pt idx="1781">
                  <c:v>13108</c:v>
                </c:pt>
                <c:pt idx="1782">
                  <c:v>13109</c:v>
                </c:pt>
                <c:pt idx="1783">
                  <c:v>13110</c:v>
                </c:pt>
                <c:pt idx="1784">
                  <c:v>13111</c:v>
                </c:pt>
                <c:pt idx="1785">
                  <c:v>13112</c:v>
                </c:pt>
                <c:pt idx="1786">
                  <c:v>13113</c:v>
                </c:pt>
                <c:pt idx="1787">
                  <c:v>13114</c:v>
                </c:pt>
                <c:pt idx="1788">
                  <c:v>13115</c:v>
                </c:pt>
                <c:pt idx="1789">
                  <c:v>13116</c:v>
                </c:pt>
                <c:pt idx="1790">
                  <c:v>13117</c:v>
                </c:pt>
                <c:pt idx="1791">
                  <c:v>13118</c:v>
                </c:pt>
                <c:pt idx="1792">
                  <c:v>13119</c:v>
                </c:pt>
                <c:pt idx="1793">
                  <c:v>13120</c:v>
                </c:pt>
                <c:pt idx="1794">
                  <c:v>13121</c:v>
                </c:pt>
                <c:pt idx="1795">
                  <c:v>13122</c:v>
                </c:pt>
                <c:pt idx="1796">
                  <c:v>13123</c:v>
                </c:pt>
                <c:pt idx="1797">
                  <c:v>13124</c:v>
                </c:pt>
                <c:pt idx="1798">
                  <c:v>13125</c:v>
                </c:pt>
                <c:pt idx="1799">
                  <c:v>13126</c:v>
                </c:pt>
                <c:pt idx="1800">
                  <c:v>13127</c:v>
                </c:pt>
                <c:pt idx="1801">
                  <c:v>13128</c:v>
                </c:pt>
                <c:pt idx="1802">
                  <c:v>13129</c:v>
                </c:pt>
                <c:pt idx="1803">
                  <c:v>13130</c:v>
                </c:pt>
                <c:pt idx="1804">
                  <c:v>13131</c:v>
                </c:pt>
                <c:pt idx="1805">
                  <c:v>13132</c:v>
                </c:pt>
                <c:pt idx="1806">
                  <c:v>13133</c:v>
                </c:pt>
                <c:pt idx="1807">
                  <c:v>13134</c:v>
                </c:pt>
                <c:pt idx="1808">
                  <c:v>13135</c:v>
                </c:pt>
                <c:pt idx="1809">
                  <c:v>13136</c:v>
                </c:pt>
                <c:pt idx="1810">
                  <c:v>13137</c:v>
                </c:pt>
                <c:pt idx="1811">
                  <c:v>13138</c:v>
                </c:pt>
                <c:pt idx="1812">
                  <c:v>13139</c:v>
                </c:pt>
                <c:pt idx="1813">
                  <c:v>13140</c:v>
                </c:pt>
                <c:pt idx="1814">
                  <c:v>13141</c:v>
                </c:pt>
                <c:pt idx="1815">
                  <c:v>13142</c:v>
                </c:pt>
                <c:pt idx="1816">
                  <c:v>13143</c:v>
                </c:pt>
                <c:pt idx="1817">
                  <c:v>13144</c:v>
                </c:pt>
                <c:pt idx="1818">
                  <c:v>13145</c:v>
                </c:pt>
                <c:pt idx="1819">
                  <c:v>13146</c:v>
                </c:pt>
                <c:pt idx="1820">
                  <c:v>13147</c:v>
                </c:pt>
                <c:pt idx="1821">
                  <c:v>13148</c:v>
                </c:pt>
                <c:pt idx="1822">
                  <c:v>13149</c:v>
                </c:pt>
                <c:pt idx="1823">
                  <c:v>13150</c:v>
                </c:pt>
                <c:pt idx="1824">
                  <c:v>13151</c:v>
                </c:pt>
                <c:pt idx="1825">
                  <c:v>13152</c:v>
                </c:pt>
                <c:pt idx="1826">
                  <c:v>13153</c:v>
                </c:pt>
                <c:pt idx="1827">
                  <c:v>13154</c:v>
                </c:pt>
                <c:pt idx="1828">
                  <c:v>13155</c:v>
                </c:pt>
                <c:pt idx="1829">
                  <c:v>13156</c:v>
                </c:pt>
                <c:pt idx="1830">
                  <c:v>13157</c:v>
                </c:pt>
                <c:pt idx="1831">
                  <c:v>13158</c:v>
                </c:pt>
                <c:pt idx="1832">
                  <c:v>13159</c:v>
                </c:pt>
                <c:pt idx="1833">
                  <c:v>13160</c:v>
                </c:pt>
                <c:pt idx="1834">
                  <c:v>13161</c:v>
                </c:pt>
                <c:pt idx="1835">
                  <c:v>13162</c:v>
                </c:pt>
                <c:pt idx="1836">
                  <c:v>13163</c:v>
                </c:pt>
                <c:pt idx="1837">
                  <c:v>13164</c:v>
                </c:pt>
                <c:pt idx="1838">
                  <c:v>13165</c:v>
                </c:pt>
                <c:pt idx="1839">
                  <c:v>13166</c:v>
                </c:pt>
                <c:pt idx="1840">
                  <c:v>13167</c:v>
                </c:pt>
                <c:pt idx="1841">
                  <c:v>13168</c:v>
                </c:pt>
                <c:pt idx="1842">
                  <c:v>13169</c:v>
                </c:pt>
                <c:pt idx="1843">
                  <c:v>13170</c:v>
                </c:pt>
                <c:pt idx="1844">
                  <c:v>13171</c:v>
                </c:pt>
                <c:pt idx="1845">
                  <c:v>13172</c:v>
                </c:pt>
                <c:pt idx="1846">
                  <c:v>13173</c:v>
                </c:pt>
                <c:pt idx="1847">
                  <c:v>13174</c:v>
                </c:pt>
                <c:pt idx="1848">
                  <c:v>13175</c:v>
                </c:pt>
                <c:pt idx="1849">
                  <c:v>13176</c:v>
                </c:pt>
                <c:pt idx="1850">
                  <c:v>13177</c:v>
                </c:pt>
                <c:pt idx="1851">
                  <c:v>13178</c:v>
                </c:pt>
                <c:pt idx="1852">
                  <c:v>13179</c:v>
                </c:pt>
                <c:pt idx="1853">
                  <c:v>13180</c:v>
                </c:pt>
                <c:pt idx="1854">
                  <c:v>13181</c:v>
                </c:pt>
                <c:pt idx="1855">
                  <c:v>13182</c:v>
                </c:pt>
                <c:pt idx="1856">
                  <c:v>13183</c:v>
                </c:pt>
                <c:pt idx="1857">
                  <c:v>13184</c:v>
                </c:pt>
                <c:pt idx="1858">
                  <c:v>13185</c:v>
                </c:pt>
                <c:pt idx="1859">
                  <c:v>13186</c:v>
                </c:pt>
                <c:pt idx="1860">
                  <c:v>13187</c:v>
                </c:pt>
                <c:pt idx="1861">
                  <c:v>13188</c:v>
                </c:pt>
                <c:pt idx="1862">
                  <c:v>13189</c:v>
                </c:pt>
                <c:pt idx="1863">
                  <c:v>13190</c:v>
                </c:pt>
                <c:pt idx="1864">
                  <c:v>13191</c:v>
                </c:pt>
                <c:pt idx="1865">
                  <c:v>13192</c:v>
                </c:pt>
                <c:pt idx="1866">
                  <c:v>13193</c:v>
                </c:pt>
                <c:pt idx="1867">
                  <c:v>13194</c:v>
                </c:pt>
                <c:pt idx="1868">
                  <c:v>13195</c:v>
                </c:pt>
                <c:pt idx="1869">
                  <c:v>13196</c:v>
                </c:pt>
                <c:pt idx="1870">
                  <c:v>13197</c:v>
                </c:pt>
                <c:pt idx="1871">
                  <c:v>13198</c:v>
                </c:pt>
                <c:pt idx="1872">
                  <c:v>13199</c:v>
                </c:pt>
                <c:pt idx="1873">
                  <c:v>13200</c:v>
                </c:pt>
                <c:pt idx="1874">
                  <c:v>13201</c:v>
                </c:pt>
                <c:pt idx="1875">
                  <c:v>13202</c:v>
                </c:pt>
                <c:pt idx="1876">
                  <c:v>13203</c:v>
                </c:pt>
                <c:pt idx="1877">
                  <c:v>13204</c:v>
                </c:pt>
                <c:pt idx="1878">
                  <c:v>13205</c:v>
                </c:pt>
                <c:pt idx="1879">
                  <c:v>13206</c:v>
                </c:pt>
                <c:pt idx="1880">
                  <c:v>13207</c:v>
                </c:pt>
                <c:pt idx="1881">
                  <c:v>13208</c:v>
                </c:pt>
                <c:pt idx="1882">
                  <c:v>13209</c:v>
                </c:pt>
                <c:pt idx="1883">
                  <c:v>13210</c:v>
                </c:pt>
                <c:pt idx="1884">
                  <c:v>13211</c:v>
                </c:pt>
                <c:pt idx="1885">
                  <c:v>13212</c:v>
                </c:pt>
                <c:pt idx="1886">
                  <c:v>13213</c:v>
                </c:pt>
                <c:pt idx="1887">
                  <c:v>13214</c:v>
                </c:pt>
                <c:pt idx="1888">
                  <c:v>13215</c:v>
                </c:pt>
                <c:pt idx="1889">
                  <c:v>13216</c:v>
                </c:pt>
                <c:pt idx="1890">
                  <c:v>13217</c:v>
                </c:pt>
                <c:pt idx="1891">
                  <c:v>13218</c:v>
                </c:pt>
                <c:pt idx="1892">
                  <c:v>13219</c:v>
                </c:pt>
                <c:pt idx="1893">
                  <c:v>13220</c:v>
                </c:pt>
                <c:pt idx="1894">
                  <c:v>13221</c:v>
                </c:pt>
                <c:pt idx="1895">
                  <c:v>13222</c:v>
                </c:pt>
                <c:pt idx="1896">
                  <c:v>13223</c:v>
                </c:pt>
                <c:pt idx="1897">
                  <c:v>13224</c:v>
                </c:pt>
                <c:pt idx="1898">
                  <c:v>13225</c:v>
                </c:pt>
                <c:pt idx="1899">
                  <c:v>13226</c:v>
                </c:pt>
                <c:pt idx="1900">
                  <c:v>13227</c:v>
                </c:pt>
                <c:pt idx="1901">
                  <c:v>13228</c:v>
                </c:pt>
                <c:pt idx="1902">
                  <c:v>13229</c:v>
                </c:pt>
                <c:pt idx="1903">
                  <c:v>13230</c:v>
                </c:pt>
                <c:pt idx="1904">
                  <c:v>13231</c:v>
                </c:pt>
                <c:pt idx="1905">
                  <c:v>13232</c:v>
                </c:pt>
                <c:pt idx="1906">
                  <c:v>13233</c:v>
                </c:pt>
                <c:pt idx="1907">
                  <c:v>13234</c:v>
                </c:pt>
                <c:pt idx="1908">
                  <c:v>13235</c:v>
                </c:pt>
                <c:pt idx="1909">
                  <c:v>13236</c:v>
                </c:pt>
                <c:pt idx="1910">
                  <c:v>13237</c:v>
                </c:pt>
                <c:pt idx="1911">
                  <c:v>13238</c:v>
                </c:pt>
                <c:pt idx="1912">
                  <c:v>13239</c:v>
                </c:pt>
                <c:pt idx="1913">
                  <c:v>13240</c:v>
                </c:pt>
                <c:pt idx="1914">
                  <c:v>13241</c:v>
                </c:pt>
                <c:pt idx="1915">
                  <c:v>13242</c:v>
                </c:pt>
                <c:pt idx="1916">
                  <c:v>13243</c:v>
                </c:pt>
                <c:pt idx="1917">
                  <c:v>13244</c:v>
                </c:pt>
                <c:pt idx="1918">
                  <c:v>13245</c:v>
                </c:pt>
                <c:pt idx="1919">
                  <c:v>13246</c:v>
                </c:pt>
                <c:pt idx="1920">
                  <c:v>13247</c:v>
                </c:pt>
                <c:pt idx="1921">
                  <c:v>13248</c:v>
                </c:pt>
                <c:pt idx="1922">
                  <c:v>13249</c:v>
                </c:pt>
                <c:pt idx="1923">
                  <c:v>13250</c:v>
                </c:pt>
                <c:pt idx="1924">
                  <c:v>13251</c:v>
                </c:pt>
                <c:pt idx="1925">
                  <c:v>13252</c:v>
                </c:pt>
                <c:pt idx="1926">
                  <c:v>13253</c:v>
                </c:pt>
                <c:pt idx="1927">
                  <c:v>13254</c:v>
                </c:pt>
                <c:pt idx="1928">
                  <c:v>13255</c:v>
                </c:pt>
                <c:pt idx="1929">
                  <c:v>13256</c:v>
                </c:pt>
                <c:pt idx="1930">
                  <c:v>13257</c:v>
                </c:pt>
                <c:pt idx="1931">
                  <c:v>13258</c:v>
                </c:pt>
                <c:pt idx="1932">
                  <c:v>13259</c:v>
                </c:pt>
                <c:pt idx="1933">
                  <c:v>13260</c:v>
                </c:pt>
                <c:pt idx="1934">
                  <c:v>13261</c:v>
                </c:pt>
                <c:pt idx="1935">
                  <c:v>13262</c:v>
                </c:pt>
                <c:pt idx="1936">
                  <c:v>13263</c:v>
                </c:pt>
                <c:pt idx="1937">
                  <c:v>13264</c:v>
                </c:pt>
                <c:pt idx="1938">
                  <c:v>13265</c:v>
                </c:pt>
                <c:pt idx="1939">
                  <c:v>13266</c:v>
                </c:pt>
                <c:pt idx="1940">
                  <c:v>13267</c:v>
                </c:pt>
                <c:pt idx="1941">
                  <c:v>13268</c:v>
                </c:pt>
                <c:pt idx="1942">
                  <c:v>13269</c:v>
                </c:pt>
                <c:pt idx="1943">
                  <c:v>13270</c:v>
                </c:pt>
                <c:pt idx="1944">
                  <c:v>13271</c:v>
                </c:pt>
                <c:pt idx="1945">
                  <c:v>13272</c:v>
                </c:pt>
                <c:pt idx="1946">
                  <c:v>13273</c:v>
                </c:pt>
                <c:pt idx="1947">
                  <c:v>13274</c:v>
                </c:pt>
                <c:pt idx="1948">
                  <c:v>13275</c:v>
                </c:pt>
                <c:pt idx="1949">
                  <c:v>13276</c:v>
                </c:pt>
                <c:pt idx="1950">
                  <c:v>13277</c:v>
                </c:pt>
                <c:pt idx="1951">
                  <c:v>13278</c:v>
                </c:pt>
                <c:pt idx="1952">
                  <c:v>13279</c:v>
                </c:pt>
                <c:pt idx="1953">
                  <c:v>13280</c:v>
                </c:pt>
                <c:pt idx="1954">
                  <c:v>13281</c:v>
                </c:pt>
                <c:pt idx="1955">
                  <c:v>13282</c:v>
                </c:pt>
                <c:pt idx="1956">
                  <c:v>13283</c:v>
                </c:pt>
                <c:pt idx="1957">
                  <c:v>13284</c:v>
                </c:pt>
                <c:pt idx="1958">
                  <c:v>13285</c:v>
                </c:pt>
                <c:pt idx="1959">
                  <c:v>13286</c:v>
                </c:pt>
                <c:pt idx="1960">
                  <c:v>13287</c:v>
                </c:pt>
                <c:pt idx="1961">
                  <c:v>13288</c:v>
                </c:pt>
                <c:pt idx="1962">
                  <c:v>13289</c:v>
                </c:pt>
                <c:pt idx="1963">
                  <c:v>13290</c:v>
                </c:pt>
                <c:pt idx="1964">
                  <c:v>13291</c:v>
                </c:pt>
                <c:pt idx="1965">
                  <c:v>13292</c:v>
                </c:pt>
                <c:pt idx="1966">
                  <c:v>13293</c:v>
                </c:pt>
                <c:pt idx="1967">
                  <c:v>13294</c:v>
                </c:pt>
                <c:pt idx="1968">
                  <c:v>13295</c:v>
                </c:pt>
                <c:pt idx="1969">
                  <c:v>13296</c:v>
                </c:pt>
                <c:pt idx="1970">
                  <c:v>13297</c:v>
                </c:pt>
                <c:pt idx="1971">
                  <c:v>13298</c:v>
                </c:pt>
                <c:pt idx="1972">
                  <c:v>13299</c:v>
                </c:pt>
                <c:pt idx="1973">
                  <c:v>13300</c:v>
                </c:pt>
                <c:pt idx="1974">
                  <c:v>13301</c:v>
                </c:pt>
                <c:pt idx="1975">
                  <c:v>13302</c:v>
                </c:pt>
                <c:pt idx="1976">
                  <c:v>13303</c:v>
                </c:pt>
                <c:pt idx="1977">
                  <c:v>13304</c:v>
                </c:pt>
                <c:pt idx="1978">
                  <c:v>13305</c:v>
                </c:pt>
                <c:pt idx="1979">
                  <c:v>13306</c:v>
                </c:pt>
                <c:pt idx="1980">
                  <c:v>13307</c:v>
                </c:pt>
                <c:pt idx="1981">
                  <c:v>13308</c:v>
                </c:pt>
                <c:pt idx="1982">
                  <c:v>13309</c:v>
                </c:pt>
                <c:pt idx="1983">
                  <c:v>13310</c:v>
                </c:pt>
                <c:pt idx="1984">
                  <c:v>13311</c:v>
                </c:pt>
                <c:pt idx="1985">
                  <c:v>13312</c:v>
                </c:pt>
                <c:pt idx="1986">
                  <c:v>13313</c:v>
                </c:pt>
                <c:pt idx="1987">
                  <c:v>13314</c:v>
                </c:pt>
                <c:pt idx="1988">
                  <c:v>13315</c:v>
                </c:pt>
                <c:pt idx="1989">
                  <c:v>13316</c:v>
                </c:pt>
                <c:pt idx="1990">
                  <c:v>13317</c:v>
                </c:pt>
                <c:pt idx="1991">
                  <c:v>13318</c:v>
                </c:pt>
                <c:pt idx="1992">
                  <c:v>13319</c:v>
                </c:pt>
                <c:pt idx="1993">
                  <c:v>13320</c:v>
                </c:pt>
                <c:pt idx="1994">
                  <c:v>13321</c:v>
                </c:pt>
                <c:pt idx="1995">
                  <c:v>13322</c:v>
                </c:pt>
                <c:pt idx="1996">
                  <c:v>13323</c:v>
                </c:pt>
                <c:pt idx="1997">
                  <c:v>13324</c:v>
                </c:pt>
                <c:pt idx="1998">
                  <c:v>13325</c:v>
                </c:pt>
                <c:pt idx="1999">
                  <c:v>13326</c:v>
                </c:pt>
                <c:pt idx="2000">
                  <c:v>13327</c:v>
                </c:pt>
                <c:pt idx="2001">
                  <c:v>13328</c:v>
                </c:pt>
                <c:pt idx="2002">
                  <c:v>13329</c:v>
                </c:pt>
                <c:pt idx="2003">
                  <c:v>13330</c:v>
                </c:pt>
                <c:pt idx="2004">
                  <c:v>13331</c:v>
                </c:pt>
                <c:pt idx="2005">
                  <c:v>13332</c:v>
                </c:pt>
                <c:pt idx="2006">
                  <c:v>13333</c:v>
                </c:pt>
                <c:pt idx="2007">
                  <c:v>13334</c:v>
                </c:pt>
                <c:pt idx="2008">
                  <c:v>13335</c:v>
                </c:pt>
                <c:pt idx="2009">
                  <c:v>13336</c:v>
                </c:pt>
                <c:pt idx="2010">
                  <c:v>13337</c:v>
                </c:pt>
                <c:pt idx="2011">
                  <c:v>13338</c:v>
                </c:pt>
                <c:pt idx="2012">
                  <c:v>13339</c:v>
                </c:pt>
                <c:pt idx="2013">
                  <c:v>13340</c:v>
                </c:pt>
                <c:pt idx="2014">
                  <c:v>13341</c:v>
                </c:pt>
                <c:pt idx="2015">
                  <c:v>13342</c:v>
                </c:pt>
                <c:pt idx="2016">
                  <c:v>13343</c:v>
                </c:pt>
                <c:pt idx="2017">
                  <c:v>13344</c:v>
                </c:pt>
                <c:pt idx="2018">
                  <c:v>13345</c:v>
                </c:pt>
                <c:pt idx="2019">
                  <c:v>13346</c:v>
                </c:pt>
                <c:pt idx="2020">
                  <c:v>13347</c:v>
                </c:pt>
                <c:pt idx="2021">
                  <c:v>13348</c:v>
                </c:pt>
                <c:pt idx="2022">
                  <c:v>13349</c:v>
                </c:pt>
                <c:pt idx="2023">
                  <c:v>13350</c:v>
                </c:pt>
                <c:pt idx="2024">
                  <c:v>13351</c:v>
                </c:pt>
                <c:pt idx="2025">
                  <c:v>13352</c:v>
                </c:pt>
                <c:pt idx="2026">
                  <c:v>13353</c:v>
                </c:pt>
                <c:pt idx="2027">
                  <c:v>13354</c:v>
                </c:pt>
                <c:pt idx="2028">
                  <c:v>13355</c:v>
                </c:pt>
                <c:pt idx="2029">
                  <c:v>13356</c:v>
                </c:pt>
                <c:pt idx="2030">
                  <c:v>13357</c:v>
                </c:pt>
                <c:pt idx="2031">
                  <c:v>13358</c:v>
                </c:pt>
                <c:pt idx="2032">
                  <c:v>13359</c:v>
                </c:pt>
                <c:pt idx="2033">
                  <c:v>13360</c:v>
                </c:pt>
                <c:pt idx="2034">
                  <c:v>13361</c:v>
                </c:pt>
                <c:pt idx="2035">
                  <c:v>13362</c:v>
                </c:pt>
                <c:pt idx="2036">
                  <c:v>13363</c:v>
                </c:pt>
                <c:pt idx="2037">
                  <c:v>13364</c:v>
                </c:pt>
                <c:pt idx="2038">
                  <c:v>13365</c:v>
                </c:pt>
                <c:pt idx="2039">
                  <c:v>13366</c:v>
                </c:pt>
                <c:pt idx="2040">
                  <c:v>13367</c:v>
                </c:pt>
                <c:pt idx="2041">
                  <c:v>13368</c:v>
                </c:pt>
                <c:pt idx="2042">
                  <c:v>13369</c:v>
                </c:pt>
                <c:pt idx="2043">
                  <c:v>13370</c:v>
                </c:pt>
                <c:pt idx="2044">
                  <c:v>13371</c:v>
                </c:pt>
                <c:pt idx="2045">
                  <c:v>13372</c:v>
                </c:pt>
                <c:pt idx="2046">
                  <c:v>13373</c:v>
                </c:pt>
                <c:pt idx="2047">
                  <c:v>13374</c:v>
                </c:pt>
                <c:pt idx="2048">
                  <c:v>13375</c:v>
                </c:pt>
                <c:pt idx="2049">
                  <c:v>13376</c:v>
                </c:pt>
                <c:pt idx="2050">
                  <c:v>13377</c:v>
                </c:pt>
                <c:pt idx="2051">
                  <c:v>13378</c:v>
                </c:pt>
                <c:pt idx="2052">
                  <c:v>13379</c:v>
                </c:pt>
                <c:pt idx="2053">
                  <c:v>13380</c:v>
                </c:pt>
                <c:pt idx="2054">
                  <c:v>13381</c:v>
                </c:pt>
                <c:pt idx="2055">
                  <c:v>13382</c:v>
                </c:pt>
                <c:pt idx="2056">
                  <c:v>13383</c:v>
                </c:pt>
                <c:pt idx="2057">
                  <c:v>13384</c:v>
                </c:pt>
                <c:pt idx="2058">
                  <c:v>13385</c:v>
                </c:pt>
                <c:pt idx="2059">
                  <c:v>13386</c:v>
                </c:pt>
                <c:pt idx="2060">
                  <c:v>13387</c:v>
                </c:pt>
                <c:pt idx="2061">
                  <c:v>13388</c:v>
                </c:pt>
                <c:pt idx="2062">
                  <c:v>13389</c:v>
                </c:pt>
                <c:pt idx="2063">
                  <c:v>13390</c:v>
                </c:pt>
                <c:pt idx="2064">
                  <c:v>13391</c:v>
                </c:pt>
                <c:pt idx="2065">
                  <c:v>13392</c:v>
                </c:pt>
                <c:pt idx="2066">
                  <c:v>13393</c:v>
                </c:pt>
                <c:pt idx="2067">
                  <c:v>13394</c:v>
                </c:pt>
                <c:pt idx="2068">
                  <c:v>13395</c:v>
                </c:pt>
                <c:pt idx="2069">
                  <c:v>13396</c:v>
                </c:pt>
                <c:pt idx="2070">
                  <c:v>13397</c:v>
                </c:pt>
                <c:pt idx="2071">
                  <c:v>13398</c:v>
                </c:pt>
                <c:pt idx="2072">
                  <c:v>13399</c:v>
                </c:pt>
                <c:pt idx="2073">
                  <c:v>13400</c:v>
                </c:pt>
                <c:pt idx="2074">
                  <c:v>13401</c:v>
                </c:pt>
                <c:pt idx="2075">
                  <c:v>13402</c:v>
                </c:pt>
                <c:pt idx="2076">
                  <c:v>13403</c:v>
                </c:pt>
                <c:pt idx="2077">
                  <c:v>13404</c:v>
                </c:pt>
                <c:pt idx="2078">
                  <c:v>13405</c:v>
                </c:pt>
                <c:pt idx="2079">
                  <c:v>13406</c:v>
                </c:pt>
                <c:pt idx="2080">
                  <c:v>13407</c:v>
                </c:pt>
                <c:pt idx="2081">
                  <c:v>13408</c:v>
                </c:pt>
                <c:pt idx="2082">
                  <c:v>13409</c:v>
                </c:pt>
                <c:pt idx="2083">
                  <c:v>13410</c:v>
                </c:pt>
                <c:pt idx="2084">
                  <c:v>13411</c:v>
                </c:pt>
                <c:pt idx="2085">
                  <c:v>13412</c:v>
                </c:pt>
                <c:pt idx="2086">
                  <c:v>13413</c:v>
                </c:pt>
                <c:pt idx="2087">
                  <c:v>13414</c:v>
                </c:pt>
                <c:pt idx="2088">
                  <c:v>13415</c:v>
                </c:pt>
                <c:pt idx="2089">
                  <c:v>13416</c:v>
                </c:pt>
                <c:pt idx="2090">
                  <c:v>13417</c:v>
                </c:pt>
                <c:pt idx="2091">
                  <c:v>13418</c:v>
                </c:pt>
                <c:pt idx="2092">
                  <c:v>13419</c:v>
                </c:pt>
                <c:pt idx="2093">
                  <c:v>13420</c:v>
                </c:pt>
                <c:pt idx="2094">
                  <c:v>13421</c:v>
                </c:pt>
                <c:pt idx="2095">
                  <c:v>13422</c:v>
                </c:pt>
                <c:pt idx="2096">
                  <c:v>13423</c:v>
                </c:pt>
                <c:pt idx="2097">
                  <c:v>13424</c:v>
                </c:pt>
                <c:pt idx="2098">
                  <c:v>13425</c:v>
                </c:pt>
                <c:pt idx="2099">
                  <c:v>13426</c:v>
                </c:pt>
                <c:pt idx="2100">
                  <c:v>13427</c:v>
                </c:pt>
                <c:pt idx="2101">
                  <c:v>13428</c:v>
                </c:pt>
                <c:pt idx="2102">
                  <c:v>13429</c:v>
                </c:pt>
                <c:pt idx="2103">
                  <c:v>13430</c:v>
                </c:pt>
                <c:pt idx="2104">
                  <c:v>13431</c:v>
                </c:pt>
                <c:pt idx="2105">
                  <c:v>13432</c:v>
                </c:pt>
                <c:pt idx="2106">
                  <c:v>13433</c:v>
                </c:pt>
                <c:pt idx="2107">
                  <c:v>13434</c:v>
                </c:pt>
                <c:pt idx="2108">
                  <c:v>13435</c:v>
                </c:pt>
                <c:pt idx="2109">
                  <c:v>13436</c:v>
                </c:pt>
                <c:pt idx="2110">
                  <c:v>13437</c:v>
                </c:pt>
                <c:pt idx="2111">
                  <c:v>13438</c:v>
                </c:pt>
                <c:pt idx="2112">
                  <c:v>13439</c:v>
                </c:pt>
                <c:pt idx="2113">
                  <c:v>13440</c:v>
                </c:pt>
                <c:pt idx="2114">
                  <c:v>13441</c:v>
                </c:pt>
                <c:pt idx="2115">
                  <c:v>13442</c:v>
                </c:pt>
                <c:pt idx="2116">
                  <c:v>13443</c:v>
                </c:pt>
                <c:pt idx="2117">
                  <c:v>13444</c:v>
                </c:pt>
                <c:pt idx="2118">
                  <c:v>13445</c:v>
                </c:pt>
                <c:pt idx="2119">
                  <c:v>13446</c:v>
                </c:pt>
                <c:pt idx="2120">
                  <c:v>13447</c:v>
                </c:pt>
                <c:pt idx="2121">
                  <c:v>13448</c:v>
                </c:pt>
                <c:pt idx="2122">
                  <c:v>13449</c:v>
                </c:pt>
                <c:pt idx="2123">
                  <c:v>13450</c:v>
                </c:pt>
                <c:pt idx="2124">
                  <c:v>13451</c:v>
                </c:pt>
                <c:pt idx="2125">
                  <c:v>13452</c:v>
                </c:pt>
                <c:pt idx="2126">
                  <c:v>13453</c:v>
                </c:pt>
                <c:pt idx="2127">
                  <c:v>13454</c:v>
                </c:pt>
                <c:pt idx="2128">
                  <c:v>13455</c:v>
                </c:pt>
                <c:pt idx="2129">
                  <c:v>13456</c:v>
                </c:pt>
                <c:pt idx="2130">
                  <c:v>13457</c:v>
                </c:pt>
                <c:pt idx="2131">
                  <c:v>13458</c:v>
                </c:pt>
                <c:pt idx="2132">
                  <c:v>13459</c:v>
                </c:pt>
                <c:pt idx="2133">
                  <c:v>13460</c:v>
                </c:pt>
                <c:pt idx="2134">
                  <c:v>13461</c:v>
                </c:pt>
                <c:pt idx="2135">
                  <c:v>13462</c:v>
                </c:pt>
                <c:pt idx="2136">
                  <c:v>13463</c:v>
                </c:pt>
                <c:pt idx="2137">
                  <c:v>13464</c:v>
                </c:pt>
                <c:pt idx="2138">
                  <c:v>13465</c:v>
                </c:pt>
                <c:pt idx="2139">
                  <c:v>13466</c:v>
                </c:pt>
                <c:pt idx="2140">
                  <c:v>13467</c:v>
                </c:pt>
                <c:pt idx="2141">
                  <c:v>13468</c:v>
                </c:pt>
                <c:pt idx="2142">
                  <c:v>13469</c:v>
                </c:pt>
                <c:pt idx="2143">
                  <c:v>13470</c:v>
                </c:pt>
                <c:pt idx="2144">
                  <c:v>13471</c:v>
                </c:pt>
                <c:pt idx="2145">
                  <c:v>13472</c:v>
                </c:pt>
                <c:pt idx="2146">
                  <c:v>13473</c:v>
                </c:pt>
                <c:pt idx="2147">
                  <c:v>13474</c:v>
                </c:pt>
                <c:pt idx="2148">
                  <c:v>13475</c:v>
                </c:pt>
                <c:pt idx="2149">
                  <c:v>13476</c:v>
                </c:pt>
                <c:pt idx="2150">
                  <c:v>13477</c:v>
                </c:pt>
                <c:pt idx="2151">
                  <c:v>13478</c:v>
                </c:pt>
                <c:pt idx="2152">
                  <c:v>13479</c:v>
                </c:pt>
                <c:pt idx="2153">
                  <c:v>13480</c:v>
                </c:pt>
                <c:pt idx="2154">
                  <c:v>13481</c:v>
                </c:pt>
                <c:pt idx="2155">
                  <c:v>13482</c:v>
                </c:pt>
                <c:pt idx="2156">
                  <c:v>13483</c:v>
                </c:pt>
                <c:pt idx="2157">
                  <c:v>13484</c:v>
                </c:pt>
                <c:pt idx="2158">
                  <c:v>13485</c:v>
                </c:pt>
                <c:pt idx="2159">
                  <c:v>13486</c:v>
                </c:pt>
                <c:pt idx="2160">
                  <c:v>13487</c:v>
                </c:pt>
                <c:pt idx="2161">
                  <c:v>13488</c:v>
                </c:pt>
                <c:pt idx="2162">
                  <c:v>13489</c:v>
                </c:pt>
                <c:pt idx="2163">
                  <c:v>13490</c:v>
                </c:pt>
                <c:pt idx="2164">
                  <c:v>13491</c:v>
                </c:pt>
                <c:pt idx="2165">
                  <c:v>13492</c:v>
                </c:pt>
                <c:pt idx="2166">
                  <c:v>13493</c:v>
                </c:pt>
                <c:pt idx="2167">
                  <c:v>13494</c:v>
                </c:pt>
                <c:pt idx="2168">
                  <c:v>13495</c:v>
                </c:pt>
                <c:pt idx="2169">
                  <c:v>13496</c:v>
                </c:pt>
                <c:pt idx="2170">
                  <c:v>13497</c:v>
                </c:pt>
                <c:pt idx="2171">
                  <c:v>13498</c:v>
                </c:pt>
                <c:pt idx="2172">
                  <c:v>13499</c:v>
                </c:pt>
                <c:pt idx="2173">
                  <c:v>13500</c:v>
                </c:pt>
                <c:pt idx="2174">
                  <c:v>13501</c:v>
                </c:pt>
                <c:pt idx="2175">
                  <c:v>13502</c:v>
                </c:pt>
                <c:pt idx="2176">
                  <c:v>13503</c:v>
                </c:pt>
                <c:pt idx="2177">
                  <c:v>13504</c:v>
                </c:pt>
                <c:pt idx="2178">
                  <c:v>13505</c:v>
                </c:pt>
                <c:pt idx="2179">
                  <c:v>13506</c:v>
                </c:pt>
                <c:pt idx="2180">
                  <c:v>13507</c:v>
                </c:pt>
                <c:pt idx="2181">
                  <c:v>13508</c:v>
                </c:pt>
                <c:pt idx="2182">
                  <c:v>13509</c:v>
                </c:pt>
                <c:pt idx="2183">
                  <c:v>13510</c:v>
                </c:pt>
                <c:pt idx="2184">
                  <c:v>13511</c:v>
                </c:pt>
                <c:pt idx="2185">
                  <c:v>13512</c:v>
                </c:pt>
                <c:pt idx="2186">
                  <c:v>13513</c:v>
                </c:pt>
                <c:pt idx="2187">
                  <c:v>13514</c:v>
                </c:pt>
                <c:pt idx="2188">
                  <c:v>13515</c:v>
                </c:pt>
                <c:pt idx="2189">
                  <c:v>13516</c:v>
                </c:pt>
                <c:pt idx="2190">
                  <c:v>13517</c:v>
                </c:pt>
                <c:pt idx="2191">
                  <c:v>13518</c:v>
                </c:pt>
                <c:pt idx="2192">
                  <c:v>13519</c:v>
                </c:pt>
                <c:pt idx="2193">
                  <c:v>13520</c:v>
                </c:pt>
                <c:pt idx="2194">
                  <c:v>13521</c:v>
                </c:pt>
                <c:pt idx="2195">
                  <c:v>13522</c:v>
                </c:pt>
                <c:pt idx="2196">
                  <c:v>13523</c:v>
                </c:pt>
                <c:pt idx="2197">
                  <c:v>13524</c:v>
                </c:pt>
                <c:pt idx="2198">
                  <c:v>13525</c:v>
                </c:pt>
                <c:pt idx="2199">
                  <c:v>13526</c:v>
                </c:pt>
                <c:pt idx="2200">
                  <c:v>13527</c:v>
                </c:pt>
                <c:pt idx="2201">
                  <c:v>13528</c:v>
                </c:pt>
                <c:pt idx="2202">
                  <c:v>13529</c:v>
                </c:pt>
                <c:pt idx="2203">
                  <c:v>13530</c:v>
                </c:pt>
                <c:pt idx="2204">
                  <c:v>13531</c:v>
                </c:pt>
                <c:pt idx="2205">
                  <c:v>13532</c:v>
                </c:pt>
                <c:pt idx="2206">
                  <c:v>13533</c:v>
                </c:pt>
                <c:pt idx="2207">
                  <c:v>13534</c:v>
                </c:pt>
                <c:pt idx="2208">
                  <c:v>13535</c:v>
                </c:pt>
                <c:pt idx="2209">
                  <c:v>13536</c:v>
                </c:pt>
                <c:pt idx="2210">
                  <c:v>13537</c:v>
                </c:pt>
                <c:pt idx="2211">
                  <c:v>13538</c:v>
                </c:pt>
                <c:pt idx="2212">
                  <c:v>13539</c:v>
                </c:pt>
                <c:pt idx="2213">
                  <c:v>13540</c:v>
                </c:pt>
                <c:pt idx="2214">
                  <c:v>13541</c:v>
                </c:pt>
                <c:pt idx="2215">
                  <c:v>13542</c:v>
                </c:pt>
                <c:pt idx="2216">
                  <c:v>13543</c:v>
                </c:pt>
                <c:pt idx="2217">
                  <c:v>13544</c:v>
                </c:pt>
                <c:pt idx="2218">
                  <c:v>13545</c:v>
                </c:pt>
                <c:pt idx="2219">
                  <c:v>13546</c:v>
                </c:pt>
                <c:pt idx="2220">
                  <c:v>13547</c:v>
                </c:pt>
                <c:pt idx="2221">
                  <c:v>13548</c:v>
                </c:pt>
                <c:pt idx="2222">
                  <c:v>13549</c:v>
                </c:pt>
                <c:pt idx="2223">
                  <c:v>13550</c:v>
                </c:pt>
                <c:pt idx="2224">
                  <c:v>13551</c:v>
                </c:pt>
                <c:pt idx="2225">
                  <c:v>13552</c:v>
                </c:pt>
                <c:pt idx="2226">
                  <c:v>13553</c:v>
                </c:pt>
                <c:pt idx="2227">
                  <c:v>13554</c:v>
                </c:pt>
                <c:pt idx="2228">
                  <c:v>13555</c:v>
                </c:pt>
                <c:pt idx="2229">
                  <c:v>13556</c:v>
                </c:pt>
                <c:pt idx="2230">
                  <c:v>13557</c:v>
                </c:pt>
                <c:pt idx="2231">
                  <c:v>13558</c:v>
                </c:pt>
                <c:pt idx="2232">
                  <c:v>13559</c:v>
                </c:pt>
                <c:pt idx="2233">
                  <c:v>13560</c:v>
                </c:pt>
                <c:pt idx="2234">
                  <c:v>13561</c:v>
                </c:pt>
                <c:pt idx="2235">
                  <c:v>13562</c:v>
                </c:pt>
                <c:pt idx="2236">
                  <c:v>13563</c:v>
                </c:pt>
                <c:pt idx="2237">
                  <c:v>13564</c:v>
                </c:pt>
                <c:pt idx="2238">
                  <c:v>13565</c:v>
                </c:pt>
                <c:pt idx="2239">
                  <c:v>13566</c:v>
                </c:pt>
                <c:pt idx="2240">
                  <c:v>13567</c:v>
                </c:pt>
                <c:pt idx="2241">
                  <c:v>13568</c:v>
                </c:pt>
                <c:pt idx="2242">
                  <c:v>13569</c:v>
                </c:pt>
                <c:pt idx="2243">
                  <c:v>13570</c:v>
                </c:pt>
                <c:pt idx="2244">
                  <c:v>13571</c:v>
                </c:pt>
                <c:pt idx="2245">
                  <c:v>13572</c:v>
                </c:pt>
                <c:pt idx="2246">
                  <c:v>13573</c:v>
                </c:pt>
                <c:pt idx="2247">
                  <c:v>13574</c:v>
                </c:pt>
                <c:pt idx="2248">
                  <c:v>13575</c:v>
                </c:pt>
                <c:pt idx="2249">
                  <c:v>13576</c:v>
                </c:pt>
                <c:pt idx="2250">
                  <c:v>13577</c:v>
                </c:pt>
                <c:pt idx="2251">
                  <c:v>13578</c:v>
                </c:pt>
                <c:pt idx="2252">
                  <c:v>13579</c:v>
                </c:pt>
                <c:pt idx="2253">
                  <c:v>13580</c:v>
                </c:pt>
                <c:pt idx="2254">
                  <c:v>13581</c:v>
                </c:pt>
                <c:pt idx="2255">
                  <c:v>13582</c:v>
                </c:pt>
                <c:pt idx="2256">
                  <c:v>13583</c:v>
                </c:pt>
                <c:pt idx="2257">
                  <c:v>13584</c:v>
                </c:pt>
                <c:pt idx="2258">
                  <c:v>13585</c:v>
                </c:pt>
                <c:pt idx="2259">
                  <c:v>13586</c:v>
                </c:pt>
                <c:pt idx="2260">
                  <c:v>13587</c:v>
                </c:pt>
                <c:pt idx="2261">
                  <c:v>13588</c:v>
                </c:pt>
                <c:pt idx="2262">
                  <c:v>13589</c:v>
                </c:pt>
                <c:pt idx="2263">
                  <c:v>13590</c:v>
                </c:pt>
                <c:pt idx="2264">
                  <c:v>13591</c:v>
                </c:pt>
                <c:pt idx="2265">
                  <c:v>13592</c:v>
                </c:pt>
                <c:pt idx="2266">
                  <c:v>13593</c:v>
                </c:pt>
                <c:pt idx="2267">
                  <c:v>13594</c:v>
                </c:pt>
                <c:pt idx="2268">
                  <c:v>13595</c:v>
                </c:pt>
                <c:pt idx="2269">
                  <c:v>13596</c:v>
                </c:pt>
                <c:pt idx="2270">
                  <c:v>13597</c:v>
                </c:pt>
                <c:pt idx="2271">
                  <c:v>13598</c:v>
                </c:pt>
                <c:pt idx="2272">
                  <c:v>13599</c:v>
                </c:pt>
                <c:pt idx="2273">
                  <c:v>13600</c:v>
                </c:pt>
                <c:pt idx="2274">
                  <c:v>13601</c:v>
                </c:pt>
                <c:pt idx="2275">
                  <c:v>13602</c:v>
                </c:pt>
                <c:pt idx="2276">
                  <c:v>13603</c:v>
                </c:pt>
                <c:pt idx="2277">
                  <c:v>13604</c:v>
                </c:pt>
                <c:pt idx="2278">
                  <c:v>13605</c:v>
                </c:pt>
                <c:pt idx="2279">
                  <c:v>13606</c:v>
                </c:pt>
                <c:pt idx="2280">
                  <c:v>13607</c:v>
                </c:pt>
                <c:pt idx="2281">
                  <c:v>13608</c:v>
                </c:pt>
                <c:pt idx="2282">
                  <c:v>13609</c:v>
                </c:pt>
                <c:pt idx="2283">
                  <c:v>13610</c:v>
                </c:pt>
                <c:pt idx="2284">
                  <c:v>13611</c:v>
                </c:pt>
                <c:pt idx="2285">
                  <c:v>13612</c:v>
                </c:pt>
                <c:pt idx="2286">
                  <c:v>13613</c:v>
                </c:pt>
                <c:pt idx="2287">
                  <c:v>13614</c:v>
                </c:pt>
                <c:pt idx="2288">
                  <c:v>13615</c:v>
                </c:pt>
                <c:pt idx="2289">
                  <c:v>13616</c:v>
                </c:pt>
                <c:pt idx="2290">
                  <c:v>13617</c:v>
                </c:pt>
                <c:pt idx="2291">
                  <c:v>13618</c:v>
                </c:pt>
                <c:pt idx="2292">
                  <c:v>13619</c:v>
                </c:pt>
                <c:pt idx="2293">
                  <c:v>13620</c:v>
                </c:pt>
                <c:pt idx="2294">
                  <c:v>13621</c:v>
                </c:pt>
                <c:pt idx="2295">
                  <c:v>13622</c:v>
                </c:pt>
                <c:pt idx="2296">
                  <c:v>13623</c:v>
                </c:pt>
                <c:pt idx="2297">
                  <c:v>13624</c:v>
                </c:pt>
                <c:pt idx="2298">
                  <c:v>13625</c:v>
                </c:pt>
                <c:pt idx="2299">
                  <c:v>13626</c:v>
                </c:pt>
                <c:pt idx="2300">
                  <c:v>13627</c:v>
                </c:pt>
                <c:pt idx="2301">
                  <c:v>13628</c:v>
                </c:pt>
                <c:pt idx="2302">
                  <c:v>13629</c:v>
                </c:pt>
                <c:pt idx="2303">
                  <c:v>13630</c:v>
                </c:pt>
                <c:pt idx="2304">
                  <c:v>13631</c:v>
                </c:pt>
                <c:pt idx="2305">
                  <c:v>13632</c:v>
                </c:pt>
                <c:pt idx="2306">
                  <c:v>13633</c:v>
                </c:pt>
                <c:pt idx="2307">
                  <c:v>13634</c:v>
                </c:pt>
                <c:pt idx="2308">
                  <c:v>13635</c:v>
                </c:pt>
                <c:pt idx="2309">
                  <c:v>13636</c:v>
                </c:pt>
                <c:pt idx="2310">
                  <c:v>13637</c:v>
                </c:pt>
                <c:pt idx="2311">
                  <c:v>13638</c:v>
                </c:pt>
                <c:pt idx="2312">
                  <c:v>13639</c:v>
                </c:pt>
                <c:pt idx="2313">
                  <c:v>13640</c:v>
                </c:pt>
                <c:pt idx="2314">
                  <c:v>13641</c:v>
                </c:pt>
                <c:pt idx="2315">
                  <c:v>13642</c:v>
                </c:pt>
                <c:pt idx="2316">
                  <c:v>13643</c:v>
                </c:pt>
                <c:pt idx="2317">
                  <c:v>13644</c:v>
                </c:pt>
                <c:pt idx="2318">
                  <c:v>13645</c:v>
                </c:pt>
                <c:pt idx="2319">
                  <c:v>13646</c:v>
                </c:pt>
                <c:pt idx="2320">
                  <c:v>13647</c:v>
                </c:pt>
                <c:pt idx="2321">
                  <c:v>13648</c:v>
                </c:pt>
                <c:pt idx="2322">
                  <c:v>13649</c:v>
                </c:pt>
                <c:pt idx="2323">
                  <c:v>13650</c:v>
                </c:pt>
                <c:pt idx="2324">
                  <c:v>13651</c:v>
                </c:pt>
                <c:pt idx="2325">
                  <c:v>13652</c:v>
                </c:pt>
                <c:pt idx="2326">
                  <c:v>13653</c:v>
                </c:pt>
                <c:pt idx="2327">
                  <c:v>13654</c:v>
                </c:pt>
                <c:pt idx="2328">
                  <c:v>13655</c:v>
                </c:pt>
                <c:pt idx="2329">
                  <c:v>13656</c:v>
                </c:pt>
                <c:pt idx="2330">
                  <c:v>13657</c:v>
                </c:pt>
                <c:pt idx="2331">
                  <c:v>13658</c:v>
                </c:pt>
                <c:pt idx="2332">
                  <c:v>13659</c:v>
                </c:pt>
                <c:pt idx="2333">
                  <c:v>13660</c:v>
                </c:pt>
                <c:pt idx="2334">
                  <c:v>13661</c:v>
                </c:pt>
                <c:pt idx="2335">
                  <c:v>13662</c:v>
                </c:pt>
                <c:pt idx="2336">
                  <c:v>13663</c:v>
                </c:pt>
                <c:pt idx="2337">
                  <c:v>13664</c:v>
                </c:pt>
                <c:pt idx="2338">
                  <c:v>13665</c:v>
                </c:pt>
                <c:pt idx="2339">
                  <c:v>13666</c:v>
                </c:pt>
                <c:pt idx="2340">
                  <c:v>13667</c:v>
                </c:pt>
                <c:pt idx="2341">
                  <c:v>13668</c:v>
                </c:pt>
                <c:pt idx="2342">
                  <c:v>13669</c:v>
                </c:pt>
                <c:pt idx="2343">
                  <c:v>13670</c:v>
                </c:pt>
                <c:pt idx="2344">
                  <c:v>13671</c:v>
                </c:pt>
                <c:pt idx="2345">
                  <c:v>13672</c:v>
                </c:pt>
                <c:pt idx="2346">
                  <c:v>13673</c:v>
                </c:pt>
                <c:pt idx="2347">
                  <c:v>13674</c:v>
                </c:pt>
                <c:pt idx="2348">
                  <c:v>13675</c:v>
                </c:pt>
                <c:pt idx="2349">
                  <c:v>13676</c:v>
                </c:pt>
                <c:pt idx="2350">
                  <c:v>13677</c:v>
                </c:pt>
                <c:pt idx="2351">
                  <c:v>13678</c:v>
                </c:pt>
                <c:pt idx="2352">
                  <c:v>13679</c:v>
                </c:pt>
                <c:pt idx="2353">
                  <c:v>13680</c:v>
                </c:pt>
                <c:pt idx="2354">
                  <c:v>13681</c:v>
                </c:pt>
                <c:pt idx="2355">
                  <c:v>13682</c:v>
                </c:pt>
                <c:pt idx="2356">
                  <c:v>13683</c:v>
                </c:pt>
                <c:pt idx="2357">
                  <c:v>13684</c:v>
                </c:pt>
                <c:pt idx="2358">
                  <c:v>13685</c:v>
                </c:pt>
                <c:pt idx="2359">
                  <c:v>13686</c:v>
                </c:pt>
                <c:pt idx="2360">
                  <c:v>13687</c:v>
                </c:pt>
                <c:pt idx="2361">
                  <c:v>13688</c:v>
                </c:pt>
                <c:pt idx="2362">
                  <c:v>13689</c:v>
                </c:pt>
                <c:pt idx="2363">
                  <c:v>13690</c:v>
                </c:pt>
                <c:pt idx="2364">
                  <c:v>13691</c:v>
                </c:pt>
                <c:pt idx="2365">
                  <c:v>13692</c:v>
                </c:pt>
                <c:pt idx="2366">
                  <c:v>13693</c:v>
                </c:pt>
                <c:pt idx="2367">
                  <c:v>13694</c:v>
                </c:pt>
                <c:pt idx="2368">
                  <c:v>13695</c:v>
                </c:pt>
                <c:pt idx="2369">
                  <c:v>13696</c:v>
                </c:pt>
                <c:pt idx="2370">
                  <c:v>13697</c:v>
                </c:pt>
                <c:pt idx="2371">
                  <c:v>13698</c:v>
                </c:pt>
                <c:pt idx="2372">
                  <c:v>13699</c:v>
                </c:pt>
                <c:pt idx="2373">
                  <c:v>13700</c:v>
                </c:pt>
                <c:pt idx="2374">
                  <c:v>13701</c:v>
                </c:pt>
                <c:pt idx="2375">
                  <c:v>13702</c:v>
                </c:pt>
                <c:pt idx="2376">
                  <c:v>13703</c:v>
                </c:pt>
                <c:pt idx="2377">
                  <c:v>13704</c:v>
                </c:pt>
                <c:pt idx="2378">
                  <c:v>13705</c:v>
                </c:pt>
                <c:pt idx="2379">
                  <c:v>13706</c:v>
                </c:pt>
                <c:pt idx="2380">
                  <c:v>13707</c:v>
                </c:pt>
                <c:pt idx="2381">
                  <c:v>13708</c:v>
                </c:pt>
                <c:pt idx="2382">
                  <c:v>13709</c:v>
                </c:pt>
                <c:pt idx="2383">
                  <c:v>13710</c:v>
                </c:pt>
                <c:pt idx="2384">
                  <c:v>13711</c:v>
                </c:pt>
                <c:pt idx="2385">
                  <c:v>13712</c:v>
                </c:pt>
                <c:pt idx="2386">
                  <c:v>13713</c:v>
                </c:pt>
                <c:pt idx="2387">
                  <c:v>13714</c:v>
                </c:pt>
                <c:pt idx="2388">
                  <c:v>13715</c:v>
                </c:pt>
                <c:pt idx="2389">
                  <c:v>13716</c:v>
                </c:pt>
                <c:pt idx="2390">
                  <c:v>13717</c:v>
                </c:pt>
                <c:pt idx="2391">
                  <c:v>13718</c:v>
                </c:pt>
                <c:pt idx="2392">
                  <c:v>13719</c:v>
                </c:pt>
                <c:pt idx="2393">
                  <c:v>13720</c:v>
                </c:pt>
                <c:pt idx="2394">
                  <c:v>13721</c:v>
                </c:pt>
                <c:pt idx="2395">
                  <c:v>13722</c:v>
                </c:pt>
                <c:pt idx="2396">
                  <c:v>13723</c:v>
                </c:pt>
                <c:pt idx="2397">
                  <c:v>13724</c:v>
                </c:pt>
                <c:pt idx="2398">
                  <c:v>13725</c:v>
                </c:pt>
                <c:pt idx="2399">
                  <c:v>13726</c:v>
                </c:pt>
                <c:pt idx="2400">
                  <c:v>13727</c:v>
                </c:pt>
                <c:pt idx="2401">
                  <c:v>13728</c:v>
                </c:pt>
                <c:pt idx="2402">
                  <c:v>13729</c:v>
                </c:pt>
                <c:pt idx="2403">
                  <c:v>13730</c:v>
                </c:pt>
                <c:pt idx="2404">
                  <c:v>13731</c:v>
                </c:pt>
                <c:pt idx="2405">
                  <c:v>13732</c:v>
                </c:pt>
                <c:pt idx="2406">
                  <c:v>13733</c:v>
                </c:pt>
                <c:pt idx="2407">
                  <c:v>13734</c:v>
                </c:pt>
                <c:pt idx="2408">
                  <c:v>13735</c:v>
                </c:pt>
                <c:pt idx="2409">
                  <c:v>13736</c:v>
                </c:pt>
                <c:pt idx="2410">
                  <c:v>13737</c:v>
                </c:pt>
                <c:pt idx="2411">
                  <c:v>13738</c:v>
                </c:pt>
                <c:pt idx="2412">
                  <c:v>13739</c:v>
                </c:pt>
                <c:pt idx="2413">
                  <c:v>13740</c:v>
                </c:pt>
                <c:pt idx="2414">
                  <c:v>13741</c:v>
                </c:pt>
                <c:pt idx="2415">
                  <c:v>13742</c:v>
                </c:pt>
                <c:pt idx="2416">
                  <c:v>13743</c:v>
                </c:pt>
                <c:pt idx="2417">
                  <c:v>13744</c:v>
                </c:pt>
                <c:pt idx="2418">
                  <c:v>13745</c:v>
                </c:pt>
                <c:pt idx="2419">
                  <c:v>13746</c:v>
                </c:pt>
                <c:pt idx="2420">
                  <c:v>13747</c:v>
                </c:pt>
                <c:pt idx="2421">
                  <c:v>13748</c:v>
                </c:pt>
                <c:pt idx="2422">
                  <c:v>13749</c:v>
                </c:pt>
                <c:pt idx="2423">
                  <c:v>13750</c:v>
                </c:pt>
                <c:pt idx="2424">
                  <c:v>13751</c:v>
                </c:pt>
                <c:pt idx="2425">
                  <c:v>13752</c:v>
                </c:pt>
                <c:pt idx="2426">
                  <c:v>13753</c:v>
                </c:pt>
                <c:pt idx="2427">
                  <c:v>13754</c:v>
                </c:pt>
                <c:pt idx="2428">
                  <c:v>13755</c:v>
                </c:pt>
                <c:pt idx="2429">
                  <c:v>13756</c:v>
                </c:pt>
                <c:pt idx="2430">
                  <c:v>13757</c:v>
                </c:pt>
                <c:pt idx="2431">
                  <c:v>13758</c:v>
                </c:pt>
                <c:pt idx="2432">
                  <c:v>13759</c:v>
                </c:pt>
                <c:pt idx="2433">
                  <c:v>13760</c:v>
                </c:pt>
                <c:pt idx="2434">
                  <c:v>13761</c:v>
                </c:pt>
                <c:pt idx="2435">
                  <c:v>13762</c:v>
                </c:pt>
                <c:pt idx="2436">
                  <c:v>13763</c:v>
                </c:pt>
                <c:pt idx="2437">
                  <c:v>13764</c:v>
                </c:pt>
                <c:pt idx="2438">
                  <c:v>13765</c:v>
                </c:pt>
                <c:pt idx="2439">
                  <c:v>13766</c:v>
                </c:pt>
                <c:pt idx="2440">
                  <c:v>13767</c:v>
                </c:pt>
                <c:pt idx="2441">
                  <c:v>13768</c:v>
                </c:pt>
                <c:pt idx="2442">
                  <c:v>13769</c:v>
                </c:pt>
                <c:pt idx="2443">
                  <c:v>13770</c:v>
                </c:pt>
                <c:pt idx="2444">
                  <c:v>13771</c:v>
                </c:pt>
                <c:pt idx="2445">
                  <c:v>13772</c:v>
                </c:pt>
                <c:pt idx="2446">
                  <c:v>13773</c:v>
                </c:pt>
                <c:pt idx="2447">
                  <c:v>13774</c:v>
                </c:pt>
                <c:pt idx="2448">
                  <c:v>13775</c:v>
                </c:pt>
                <c:pt idx="2449">
                  <c:v>13776</c:v>
                </c:pt>
                <c:pt idx="2450">
                  <c:v>13777</c:v>
                </c:pt>
                <c:pt idx="2451">
                  <c:v>13778</c:v>
                </c:pt>
                <c:pt idx="2452">
                  <c:v>13779</c:v>
                </c:pt>
                <c:pt idx="2453">
                  <c:v>13780</c:v>
                </c:pt>
                <c:pt idx="2454">
                  <c:v>13781</c:v>
                </c:pt>
                <c:pt idx="2455">
                  <c:v>13782</c:v>
                </c:pt>
                <c:pt idx="2456">
                  <c:v>13783</c:v>
                </c:pt>
                <c:pt idx="2457">
                  <c:v>13784</c:v>
                </c:pt>
                <c:pt idx="2458">
                  <c:v>13785</c:v>
                </c:pt>
                <c:pt idx="2459">
                  <c:v>13786</c:v>
                </c:pt>
                <c:pt idx="2460">
                  <c:v>13787</c:v>
                </c:pt>
                <c:pt idx="2461">
                  <c:v>13788</c:v>
                </c:pt>
                <c:pt idx="2462">
                  <c:v>13789</c:v>
                </c:pt>
                <c:pt idx="2463">
                  <c:v>13790</c:v>
                </c:pt>
                <c:pt idx="2464">
                  <c:v>13791</c:v>
                </c:pt>
                <c:pt idx="2465">
                  <c:v>13792</c:v>
                </c:pt>
                <c:pt idx="2466">
                  <c:v>13793</c:v>
                </c:pt>
                <c:pt idx="2467">
                  <c:v>13794</c:v>
                </c:pt>
                <c:pt idx="2468">
                  <c:v>13795</c:v>
                </c:pt>
                <c:pt idx="2469">
                  <c:v>13796</c:v>
                </c:pt>
                <c:pt idx="2470">
                  <c:v>13797</c:v>
                </c:pt>
                <c:pt idx="2471">
                  <c:v>13798</c:v>
                </c:pt>
                <c:pt idx="2472">
                  <c:v>13799</c:v>
                </c:pt>
                <c:pt idx="2473">
                  <c:v>13800</c:v>
                </c:pt>
                <c:pt idx="2474">
                  <c:v>13801</c:v>
                </c:pt>
                <c:pt idx="2475">
                  <c:v>13802</c:v>
                </c:pt>
                <c:pt idx="2476">
                  <c:v>13803</c:v>
                </c:pt>
                <c:pt idx="2477">
                  <c:v>13804</c:v>
                </c:pt>
                <c:pt idx="2478">
                  <c:v>13805</c:v>
                </c:pt>
                <c:pt idx="2479">
                  <c:v>13806</c:v>
                </c:pt>
                <c:pt idx="2480">
                  <c:v>13807</c:v>
                </c:pt>
                <c:pt idx="2481">
                  <c:v>13808</c:v>
                </c:pt>
                <c:pt idx="2482">
                  <c:v>13809</c:v>
                </c:pt>
                <c:pt idx="2483">
                  <c:v>13810</c:v>
                </c:pt>
                <c:pt idx="2484">
                  <c:v>13811</c:v>
                </c:pt>
                <c:pt idx="2485">
                  <c:v>13812</c:v>
                </c:pt>
                <c:pt idx="2486">
                  <c:v>13813</c:v>
                </c:pt>
                <c:pt idx="2487">
                  <c:v>13814</c:v>
                </c:pt>
                <c:pt idx="2488">
                  <c:v>13815</c:v>
                </c:pt>
                <c:pt idx="2489">
                  <c:v>13816</c:v>
                </c:pt>
                <c:pt idx="2490">
                  <c:v>13817</c:v>
                </c:pt>
                <c:pt idx="2491">
                  <c:v>13818</c:v>
                </c:pt>
                <c:pt idx="2492">
                  <c:v>13819</c:v>
                </c:pt>
                <c:pt idx="2493">
                  <c:v>13820</c:v>
                </c:pt>
                <c:pt idx="2494">
                  <c:v>13821</c:v>
                </c:pt>
                <c:pt idx="2495">
                  <c:v>13822</c:v>
                </c:pt>
                <c:pt idx="2496">
                  <c:v>13823</c:v>
                </c:pt>
                <c:pt idx="2497">
                  <c:v>13824</c:v>
                </c:pt>
                <c:pt idx="2498">
                  <c:v>13825</c:v>
                </c:pt>
                <c:pt idx="2499">
                  <c:v>13826</c:v>
                </c:pt>
                <c:pt idx="2500">
                  <c:v>13827</c:v>
                </c:pt>
                <c:pt idx="2501">
                  <c:v>13828</c:v>
                </c:pt>
                <c:pt idx="2502">
                  <c:v>13829</c:v>
                </c:pt>
                <c:pt idx="2503">
                  <c:v>13830</c:v>
                </c:pt>
                <c:pt idx="2504">
                  <c:v>13831</c:v>
                </c:pt>
                <c:pt idx="2505">
                  <c:v>13832</c:v>
                </c:pt>
                <c:pt idx="2506">
                  <c:v>13833</c:v>
                </c:pt>
                <c:pt idx="2507">
                  <c:v>13834</c:v>
                </c:pt>
                <c:pt idx="2508">
                  <c:v>13835</c:v>
                </c:pt>
                <c:pt idx="2509">
                  <c:v>13836</c:v>
                </c:pt>
                <c:pt idx="2510">
                  <c:v>13837</c:v>
                </c:pt>
                <c:pt idx="2511">
                  <c:v>13838</c:v>
                </c:pt>
                <c:pt idx="2512">
                  <c:v>13839</c:v>
                </c:pt>
                <c:pt idx="2513">
                  <c:v>13840</c:v>
                </c:pt>
                <c:pt idx="2514">
                  <c:v>13841</c:v>
                </c:pt>
                <c:pt idx="2515">
                  <c:v>13842</c:v>
                </c:pt>
                <c:pt idx="2516">
                  <c:v>13843</c:v>
                </c:pt>
                <c:pt idx="2517">
                  <c:v>13844</c:v>
                </c:pt>
                <c:pt idx="2518">
                  <c:v>13845</c:v>
                </c:pt>
                <c:pt idx="2519">
                  <c:v>13846</c:v>
                </c:pt>
                <c:pt idx="2520">
                  <c:v>13847</c:v>
                </c:pt>
                <c:pt idx="2521">
                  <c:v>13848</c:v>
                </c:pt>
                <c:pt idx="2522">
                  <c:v>13849</c:v>
                </c:pt>
                <c:pt idx="2523">
                  <c:v>13850</c:v>
                </c:pt>
                <c:pt idx="2524">
                  <c:v>13851</c:v>
                </c:pt>
                <c:pt idx="2525">
                  <c:v>13852</c:v>
                </c:pt>
                <c:pt idx="2526">
                  <c:v>13853</c:v>
                </c:pt>
                <c:pt idx="2527">
                  <c:v>13854</c:v>
                </c:pt>
                <c:pt idx="2528">
                  <c:v>13855</c:v>
                </c:pt>
                <c:pt idx="2529">
                  <c:v>13856</c:v>
                </c:pt>
                <c:pt idx="2530">
                  <c:v>13857</c:v>
                </c:pt>
                <c:pt idx="2531">
                  <c:v>13858</c:v>
                </c:pt>
                <c:pt idx="2532">
                  <c:v>13859</c:v>
                </c:pt>
                <c:pt idx="2533">
                  <c:v>13860</c:v>
                </c:pt>
                <c:pt idx="2534">
                  <c:v>13861</c:v>
                </c:pt>
                <c:pt idx="2535">
                  <c:v>13862</c:v>
                </c:pt>
                <c:pt idx="2536">
                  <c:v>13863</c:v>
                </c:pt>
                <c:pt idx="2537">
                  <c:v>13864</c:v>
                </c:pt>
                <c:pt idx="2538">
                  <c:v>13865</c:v>
                </c:pt>
                <c:pt idx="2539">
                  <c:v>13866</c:v>
                </c:pt>
                <c:pt idx="2540">
                  <c:v>13867</c:v>
                </c:pt>
                <c:pt idx="2541">
                  <c:v>13868</c:v>
                </c:pt>
                <c:pt idx="2542">
                  <c:v>13869</c:v>
                </c:pt>
                <c:pt idx="2543">
                  <c:v>13870</c:v>
                </c:pt>
                <c:pt idx="2544">
                  <c:v>13871</c:v>
                </c:pt>
                <c:pt idx="2545">
                  <c:v>13872</c:v>
                </c:pt>
                <c:pt idx="2546">
                  <c:v>13873</c:v>
                </c:pt>
                <c:pt idx="2547">
                  <c:v>13874</c:v>
                </c:pt>
                <c:pt idx="2548">
                  <c:v>13875</c:v>
                </c:pt>
                <c:pt idx="2549">
                  <c:v>13876</c:v>
                </c:pt>
                <c:pt idx="2550">
                  <c:v>13877</c:v>
                </c:pt>
                <c:pt idx="2551">
                  <c:v>13878</c:v>
                </c:pt>
                <c:pt idx="2552">
                  <c:v>13879</c:v>
                </c:pt>
                <c:pt idx="2553">
                  <c:v>13880</c:v>
                </c:pt>
                <c:pt idx="2554">
                  <c:v>13881</c:v>
                </c:pt>
                <c:pt idx="2555">
                  <c:v>13882</c:v>
                </c:pt>
                <c:pt idx="2556">
                  <c:v>13883</c:v>
                </c:pt>
                <c:pt idx="2557">
                  <c:v>13884</c:v>
                </c:pt>
                <c:pt idx="2558">
                  <c:v>13885</c:v>
                </c:pt>
                <c:pt idx="2559">
                  <c:v>13886</c:v>
                </c:pt>
                <c:pt idx="2560">
                  <c:v>13887</c:v>
                </c:pt>
                <c:pt idx="2561">
                  <c:v>13888</c:v>
                </c:pt>
                <c:pt idx="2562">
                  <c:v>13889</c:v>
                </c:pt>
                <c:pt idx="2563">
                  <c:v>13890</c:v>
                </c:pt>
                <c:pt idx="2564">
                  <c:v>13891</c:v>
                </c:pt>
                <c:pt idx="2565">
                  <c:v>13892</c:v>
                </c:pt>
                <c:pt idx="2566">
                  <c:v>13893</c:v>
                </c:pt>
                <c:pt idx="2567">
                  <c:v>13894</c:v>
                </c:pt>
                <c:pt idx="2568">
                  <c:v>13895</c:v>
                </c:pt>
                <c:pt idx="2569">
                  <c:v>13896</c:v>
                </c:pt>
                <c:pt idx="2570">
                  <c:v>13897</c:v>
                </c:pt>
                <c:pt idx="2571">
                  <c:v>13898</c:v>
                </c:pt>
                <c:pt idx="2572">
                  <c:v>13899</c:v>
                </c:pt>
                <c:pt idx="2573">
                  <c:v>13900</c:v>
                </c:pt>
                <c:pt idx="2574">
                  <c:v>13901</c:v>
                </c:pt>
                <c:pt idx="2575">
                  <c:v>13902</c:v>
                </c:pt>
                <c:pt idx="2576">
                  <c:v>13903</c:v>
                </c:pt>
                <c:pt idx="2577">
                  <c:v>13904</c:v>
                </c:pt>
                <c:pt idx="2578">
                  <c:v>13905</c:v>
                </c:pt>
                <c:pt idx="2579">
                  <c:v>13906</c:v>
                </c:pt>
                <c:pt idx="2580">
                  <c:v>13907</c:v>
                </c:pt>
                <c:pt idx="2581">
                  <c:v>13908</c:v>
                </c:pt>
                <c:pt idx="2582">
                  <c:v>13909</c:v>
                </c:pt>
                <c:pt idx="2583">
                  <c:v>13910</c:v>
                </c:pt>
                <c:pt idx="2584">
                  <c:v>13911</c:v>
                </c:pt>
                <c:pt idx="2585">
                  <c:v>13912</c:v>
                </c:pt>
                <c:pt idx="2586">
                  <c:v>13913</c:v>
                </c:pt>
                <c:pt idx="2587">
                  <c:v>13914</c:v>
                </c:pt>
                <c:pt idx="2588">
                  <c:v>13915</c:v>
                </c:pt>
                <c:pt idx="2589">
                  <c:v>13916</c:v>
                </c:pt>
                <c:pt idx="2590">
                  <c:v>13917</c:v>
                </c:pt>
                <c:pt idx="2591">
                  <c:v>13918</c:v>
                </c:pt>
                <c:pt idx="2592">
                  <c:v>13919</c:v>
                </c:pt>
                <c:pt idx="2593">
                  <c:v>13920</c:v>
                </c:pt>
                <c:pt idx="2594">
                  <c:v>13921</c:v>
                </c:pt>
                <c:pt idx="2595">
                  <c:v>13922</c:v>
                </c:pt>
                <c:pt idx="2596">
                  <c:v>13923</c:v>
                </c:pt>
                <c:pt idx="2597">
                  <c:v>13924</c:v>
                </c:pt>
                <c:pt idx="2598">
                  <c:v>13925</c:v>
                </c:pt>
                <c:pt idx="2599">
                  <c:v>13926</c:v>
                </c:pt>
                <c:pt idx="2600">
                  <c:v>13927</c:v>
                </c:pt>
                <c:pt idx="2601">
                  <c:v>13928</c:v>
                </c:pt>
                <c:pt idx="2602">
                  <c:v>13929</c:v>
                </c:pt>
                <c:pt idx="2603">
                  <c:v>13930</c:v>
                </c:pt>
                <c:pt idx="2604">
                  <c:v>13931</c:v>
                </c:pt>
                <c:pt idx="2605">
                  <c:v>13932</c:v>
                </c:pt>
                <c:pt idx="2606">
                  <c:v>13933</c:v>
                </c:pt>
                <c:pt idx="2607">
                  <c:v>13934</c:v>
                </c:pt>
                <c:pt idx="2608">
                  <c:v>13935</c:v>
                </c:pt>
                <c:pt idx="2609">
                  <c:v>13936</c:v>
                </c:pt>
                <c:pt idx="2610">
                  <c:v>13937</c:v>
                </c:pt>
                <c:pt idx="2611">
                  <c:v>13938</c:v>
                </c:pt>
                <c:pt idx="2612">
                  <c:v>13939</c:v>
                </c:pt>
                <c:pt idx="2613">
                  <c:v>13940</c:v>
                </c:pt>
                <c:pt idx="2614">
                  <c:v>13941</c:v>
                </c:pt>
                <c:pt idx="2615">
                  <c:v>13942</c:v>
                </c:pt>
                <c:pt idx="2616">
                  <c:v>13943</c:v>
                </c:pt>
                <c:pt idx="2617">
                  <c:v>13944</c:v>
                </c:pt>
                <c:pt idx="2618">
                  <c:v>13945</c:v>
                </c:pt>
                <c:pt idx="2619">
                  <c:v>13946</c:v>
                </c:pt>
                <c:pt idx="2620">
                  <c:v>13947</c:v>
                </c:pt>
                <c:pt idx="2621">
                  <c:v>13948</c:v>
                </c:pt>
                <c:pt idx="2622">
                  <c:v>13949</c:v>
                </c:pt>
                <c:pt idx="2623">
                  <c:v>13950</c:v>
                </c:pt>
                <c:pt idx="2624">
                  <c:v>13951</c:v>
                </c:pt>
                <c:pt idx="2625">
                  <c:v>13952</c:v>
                </c:pt>
                <c:pt idx="2626">
                  <c:v>13953</c:v>
                </c:pt>
                <c:pt idx="2627">
                  <c:v>13954</c:v>
                </c:pt>
                <c:pt idx="2628">
                  <c:v>13955</c:v>
                </c:pt>
                <c:pt idx="2629">
                  <c:v>13956</c:v>
                </c:pt>
                <c:pt idx="2630">
                  <c:v>13957</c:v>
                </c:pt>
                <c:pt idx="2631">
                  <c:v>13958</c:v>
                </c:pt>
                <c:pt idx="2632">
                  <c:v>13959</c:v>
                </c:pt>
                <c:pt idx="2633">
                  <c:v>13960</c:v>
                </c:pt>
                <c:pt idx="2634">
                  <c:v>13961</c:v>
                </c:pt>
                <c:pt idx="2635">
                  <c:v>13962</c:v>
                </c:pt>
                <c:pt idx="2636">
                  <c:v>13963</c:v>
                </c:pt>
                <c:pt idx="2637">
                  <c:v>13964</c:v>
                </c:pt>
                <c:pt idx="2638">
                  <c:v>13965</c:v>
                </c:pt>
                <c:pt idx="2639">
                  <c:v>13966</c:v>
                </c:pt>
                <c:pt idx="2640">
                  <c:v>13967</c:v>
                </c:pt>
                <c:pt idx="2641">
                  <c:v>13968</c:v>
                </c:pt>
                <c:pt idx="2642">
                  <c:v>13969</c:v>
                </c:pt>
                <c:pt idx="2643">
                  <c:v>13970</c:v>
                </c:pt>
                <c:pt idx="2644">
                  <c:v>13971</c:v>
                </c:pt>
                <c:pt idx="2645">
                  <c:v>13972</c:v>
                </c:pt>
                <c:pt idx="2646">
                  <c:v>13973</c:v>
                </c:pt>
                <c:pt idx="2647">
                  <c:v>13974</c:v>
                </c:pt>
                <c:pt idx="2648">
                  <c:v>13975</c:v>
                </c:pt>
                <c:pt idx="2649">
                  <c:v>13976</c:v>
                </c:pt>
                <c:pt idx="2650">
                  <c:v>13977</c:v>
                </c:pt>
                <c:pt idx="2651">
                  <c:v>13978</c:v>
                </c:pt>
                <c:pt idx="2652">
                  <c:v>13979</c:v>
                </c:pt>
                <c:pt idx="2653">
                  <c:v>13980</c:v>
                </c:pt>
                <c:pt idx="2654">
                  <c:v>13981</c:v>
                </c:pt>
                <c:pt idx="2655">
                  <c:v>13982</c:v>
                </c:pt>
                <c:pt idx="2656">
                  <c:v>13983</c:v>
                </c:pt>
                <c:pt idx="2657">
                  <c:v>13984</c:v>
                </c:pt>
                <c:pt idx="2658">
                  <c:v>13985</c:v>
                </c:pt>
                <c:pt idx="2659">
                  <c:v>13986</c:v>
                </c:pt>
                <c:pt idx="2660">
                  <c:v>13987</c:v>
                </c:pt>
                <c:pt idx="2661">
                  <c:v>13988</c:v>
                </c:pt>
                <c:pt idx="2662">
                  <c:v>13989</c:v>
                </c:pt>
                <c:pt idx="2663">
                  <c:v>13990</c:v>
                </c:pt>
                <c:pt idx="2664">
                  <c:v>13991</c:v>
                </c:pt>
                <c:pt idx="2665">
                  <c:v>13992</c:v>
                </c:pt>
                <c:pt idx="2666">
                  <c:v>13993</c:v>
                </c:pt>
                <c:pt idx="2667">
                  <c:v>13994</c:v>
                </c:pt>
                <c:pt idx="2668">
                  <c:v>13995</c:v>
                </c:pt>
                <c:pt idx="2669">
                  <c:v>13996</c:v>
                </c:pt>
                <c:pt idx="2670">
                  <c:v>13997</c:v>
                </c:pt>
                <c:pt idx="2671">
                  <c:v>13998</c:v>
                </c:pt>
                <c:pt idx="2672">
                  <c:v>13999</c:v>
                </c:pt>
                <c:pt idx="2673">
                  <c:v>14000</c:v>
                </c:pt>
                <c:pt idx="2674">
                  <c:v>14001</c:v>
                </c:pt>
                <c:pt idx="2675">
                  <c:v>14002</c:v>
                </c:pt>
                <c:pt idx="2676">
                  <c:v>14003</c:v>
                </c:pt>
                <c:pt idx="2677">
                  <c:v>14004</c:v>
                </c:pt>
                <c:pt idx="2678">
                  <c:v>14005</c:v>
                </c:pt>
                <c:pt idx="2679">
                  <c:v>14006</c:v>
                </c:pt>
                <c:pt idx="2680">
                  <c:v>14007</c:v>
                </c:pt>
                <c:pt idx="2681">
                  <c:v>14008</c:v>
                </c:pt>
                <c:pt idx="2682">
                  <c:v>14009</c:v>
                </c:pt>
                <c:pt idx="2683">
                  <c:v>14010</c:v>
                </c:pt>
                <c:pt idx="2684">
                  <c:v>14011</c:v>
                </c:pt>
                <c:pt idx="2685">
                  <c:v>14012</c:v>
                </c:pt>
                <c:pt idx="2686">
                  <c:v>14013</c:v>
                </c:pt>
                <c:pt idx="2687">
                  <c:v>14014</c:v>
                </c:pt>
                <c:pt idx="2688">
                  <c:v>14015</c:v>
                </c:pt>
                <c:pt idx="2689">
                  <c:v>14016</c:v>
                </c:pt>
                <c:pt idx="2690">
                  <c:v>14017</c:v>
                </c:pt>
                <c:pt idx="2691">
                  <c:v>14018</c:v>
                </c:pt>
                <c:pt idx="2692">
                  <c:v>14019</c:v>
                </c:pt>
                <c:pt idx="2693">
                  <c:v>14020</c:v>
                </c:pt>
                <c:pt idx="2694">
                  <c:v>14021</c:v>
                </c:pt>
                <c:pt idx="2695">
                  <c:v>14022</c:v>
                </c:pt>
                <c:pt idx="2696">
                  <c:v>14023</c:v>
                </c:pt>
                <c:pt idx="2697">
                  <c:v>14024</c:v>
                </c:pt>
                <c:pt idx="2698">
                  <c:v>14025</c:v>
                </c:pt>
                <c:pt idx="2699">
                  <c:v>14026</c:v>
                </c:pt>
                <c:pt idx="2700">
                  <c:v>14027</c:v>
                </c:pt>
                <c:pt idx="2701">
                  <c:v>14028</c:v>
                </c:pt>
                <c:pt idx="2702">
                  <c:v>14029</c:v>
                </c:pt>
                <c:pt idx="2703">
                  <c:v>14030</c:v>
                </c:pt>
                <c:pt idx="2704">
                  <c:v>14031</c:v>
                </c:pt>
                <c:pt idx="2705">
                  <c:v>14032</c:v>
                </c:pt>
                <c:pt idx="2706">
                  <c:v>14033</c:v>
                </c:pt>
                <c:pt idx="2707">
                  <c:v>14034</c:v>
                </c:pt>
                <c:pt idx="2708">
                  <c:v>14035</c:v>
                </c:pt>
                <c:pt idx="2709">
                  <c:v>14036</c:v>
                </c:pt>
                <c:pt idx="2710">
                  <c:v>14037</c:v>
                </c:pt>
                <c:pt idx="2711">
                  <c:v>14038</c:v>
                </c:pt>
                <c:pt idx="2712">
                  <c:v>14039</c:v>
                </c:pt>
                <c:pt idx="2713">
                  <c:v>14040</c:v>
                </c:pt>
                <c:pt idx="2714">
                  <c:v>14041</c:v>
                </c:pt>
                <c:pt idx="2715">
                  <c:v>14042</c:v>
                </c:pt>
                <c:pt idx="2716">
                  <c:v>14043</c:v>
                </c:pt>
                <c:pt idx="2717">
                  <c:v>14044</c:v>
                </c:pt>
                <c:pt idx="2718">
                  <c:v>14045</c:v>
                </c:pt>
                <c:pt idx="2719">
                  <c:v>14046</c:v>
                </c:pt>
                <c:pt idx="2720">
                  <c:v>14047</c:v>
                </c:pt>
                <c:pt idx="2721">
                  <c:v>14048</c:v>
                </c:pt>
                <c:pt idx="2722">
                  <c:v>14049</c:v>
                </c:pt>
                <c:pt idx="2723">
                  <c:v>14050</c:v>
                </c:pt>
                <c:pt idx="2724">
                  <c:v>14051</c:v>
                </c:pt>
                <c:pt idx="2725">
                  <c:v>14052</c:v>
                </c:pt>
                <c:pt idx="2726">
                  <c:v>14053</c:v>
                </c:pt>
                <c:pt idx="2727">
                  <c:v>14054</c:v>
                </c:pt>
                <c:pt idx="2728">
                  <c:v>14055</c:v>
                </c:pt>
                <c:pt idx="2729">
                  <c:v>14056</c:v>
                </c:pt>
                <c:pt idx="2730">
                  <c:v>14057</c:v>
                </c:pt>
                <c:pt idx="2731">
                  <c:v>14058</c:v>
                </c:pt>
                <c:pt idx="2732">
                  <c:v>14059</c:v>
                </c:pt>
                <c:pt idx="2733">
                  <c:v>14060</c:v>
                </c:pt>
                <c:pt idx="2734">
                  <c:v>14061</c:v>
                </c:pt>
                <c:pt idx="2735">
                  <c:v>14062</c:v>
                </c:pt>
                <c:pt idx="2736">
                  <c:v>14063</c:v>
                </c:pt>
                <c:pt idx="2737">
                  <c:v>14064</c:v>
                </c:pt>
                <c:pt idx="2738">
                  <c:v>14065</c:v>
                </c:pt>
                <c:pt idx="2739">
                  <c:v>14066</c:v>
                </c:pt>
                <c:pt idx="2740">
                  <c:v>14067</c:v>
                </c:pt>
                <c:pt idx="2741">
                  <c:v>14068</c:v>
                </c:pt>
                <c:pt idx="2742">
                  <c:v>14069</c:v>
                </c:pt>
                <c:pt idx="2743">
                  <c:v>14070</c:v>
                </c:pt>
                <c:pt idx="2744">
                  <c:v>14071</c:v>
                </c:pt>
                <c:pt idx="2745">
                  <c:v>14072</c:v>
                </c:pt>
                <c:pt idx="2746">
                  <c:v>14073</c:v>
                </c:pt>
                <c:pt idx="2747">
                  <c:v>14074</c:v>
                </c:pt>
                <c:pt idx="2748">
                  <c:v>14075</c:v>
                </c:pt>
                <c:pt idx="2749">
                  <c:v>14076</c:v>
                </c:pt>
                <c:pt idx="2750">
                  <c:v>14077</c:v>
                </c:pt>
                <c:pt idx="2751">
                  <c:v>14078</c:v>
                </c:pt>
                <c:pt idx="2752">
                  <c:v>14079</c:v>
                </c:pt>
                <c:pt idx="2753">
                  <c:v>14080</c:v>
                </c:pt>
                <c:pt idx="2754">
                  <c:v>14081</c:v>
                </c:pt>
                <c:pt idx="2755">
                  <c:v>14082</c:v>
                </c:pt>
                <c:pt idx="2756">
                  <c:v>14083</c:v>
                </c:pt>
                <c:pt idx="2757">
                  <c:v>14084</c:v>
                </c:pt>
                <c:pt idx="2758">
                  <c:v>14085</c:v>
                </c:pt>
                <c:pt idx="2759">
                  <c:v>14086</c:v>
                </c:pt>
                <c:pt idx="2760">
                  <c:v>14087</c:v>
                </c:pt>
                <c:pt idx="2761">
                  <c:v>14088</c:v>
                </c:pt>
                <c:pt idx="2762">
                  <c:v>14089</c:v>
                </c:pt>
                <c:pt idx="2763">
                  <c:v>14090</c:v>
                </c:pt>
                <c:pt idx="2764">
                  <c:v>14091</c:v>
                </c:pt>
                <c:pt idx="2765">
                  <c:v>14092</c:v>
                </c:pt>
                <c:pt idx="2766">
                  <c:v>14093</c:v>
                </c:pt>
                <c:pt idx="2767">
                  <c:v>14094</c:v>
                </c:pt>
                <c:pt idx="2768">
                  <c:v>14095</c:v>
                </c:pt>
                <c:pt idx="2769">
                  <c:v>14096</c:v>
                </c:pt>
                <c:pt idx="2770">
                  <c:v>14097</c:v>
                </c:pt>
                <c:pt idx="2771">
                  <c:v>14098</c:v>
                </c:pt>
                <c:pt idx="2772">
                  <c:v>14099</c:v>
                </c:pt>
                <c:pt idx="2773">
                  <c:v>14100</c:v>
                </c:pt>
                <c:pt idx="2774">
                  <c:v>14101</c:v>
                </c:pt>
                <c:pt idx="2775">
                  <c:v>14102</c:v>
                </c:pt>
                <c:pt idx="2776">
                  <c:v>14103</c:v>
                </c:pt>
                <c:pt idx="2777">
                  <c:v>14104</c:v>
                </c:pt>
                <c:pt idx="2778">
                  <c:v>14105</c:v>
                </c:pt>
                <c:pt idx="2779">
                  <c:v>14106</c:v>
                </c:pt>
                <c:pt idx="2780">
                  <c:v>14107</c:v>
                </c:pt>
                <c:pt idx="2781">
                  <c:v>14108</c:v>
                </c:pt>
                <c:pt idx="2782">
                  <c:v>14109</c:v>
                </c:pt>
                <c:pt idx="2783">
                  <c:v>14110</c:v>
                </c:pt>
                <c:pt idx="2784">
                  <c:v>14111</c:v>
                </c:pt>
                <c:pt idx="2785">
                  <c:v>14112</c:v>
                </c:pt>
                <c:pt idx="2786">
                  <c:v>14113</c:v>
                </c:pt>
                <c:pt idx="2787">
                  <c:v>14114</c:v>
                </c:pt>
                <c:pt idx="2788">
                  <c:v>14115</c:v>
                </c:pt>
                <c:pt idx="2789">
                  <c:v>14116</c:v>
                </c:pt>
                <c:pt idx="2790">
                  <c:v>14117</c:v>
                </c:pt>
                <c:pt idx="2791">
                  <c:v>14118</c:v>
                </c:pt>
                <c:pt idx="2792">
                  <c:v>14119</c:v>
                </c:pt>
                <c:pt idx="2793">
                  <c:v>14120</c:v>
                </c:pt>
                <c:pt idx="2794">
                  <c:v>14121</c:v>
                </c:pt>
                <c:pt idx="2795">
                  <c:v>14122</c:v>
                </c:pt>
                <c:pt idx="2796">
                  <c:v>14123</c:v>
                </c:pt>
                <c:pt idx="2797">
                  <c:v>14124</c:v>
                </c:pt>
                <c:pt idx="2798">
                  <c:v>14125</c:v>
                </c:pt>
                <c:pt idx="2799">
                  <c:v>14126</c:v>
                </c:pt>
                <c:pt idx="2800">
                  <c:v>14127</c:v>
                </c:pt>
                <c:pt idx="2801">
                  <c:v>14128</c:v>
                </c:pt>
                <c:pt idx="2802">
                  <c:v>14129</c:v>
                </c:pt>
                <c:pt idx="2803">
                  <c:v>14130</c:v>
                </c:pt>
                <c:pt idx="2804">
                  <c:v>14131</c:v>
                </c:pt>
                <c:pt idx="2805">
                  <c:v>14132</c:v>
                </c:pt>
                <c:pt idx="2806">
                  <c:v>14133</c:v>
                </c:pt>
                <c:pt idx="2807">
                  <c:v>14134</c:v>
                </c:pt>
                <c:pt idx="2808">
                  <c:v>14135</c:v>
                </c:pt>
                <c:pt idx="2809">
                  <c:v>14136</c:v>
                </c:pt>
                <c:pt idx="2810">
                  <c:v>14137</c:v>
                </c:pt>
                <c:pt idx="2811">
                  <c:v>14138</c:v>
                </c:pt>
                <c:pt idx="2812">
                  <c:v>14139</c:v>
                </c:pt>
                <c:pt idx="2813">
                  <c:v>14140</c:v>
                </c:pt>
                <c:pt idx="2814">
                  <c:v>14141</c:v>
                </c:pt>
                <c:pt idx="2815">
                  <c:v>14142</c:v>
                </c:pt>
                <c:pt idx="2816">
                  <c:v>14143</c:v>
                </c:pt>
                <c:pt idx="2817">
                  <c:v>14144</c:v>
                </c:pt>
                <c:pt idx="2818">
                  <c:v>14145</c:v>
                </c:pt>
                <c:pt idx="2819">
                  <c:v>14146</c:v>
                </c:pt>
                <c:pt idx="2820">
                  <c:v>14147</c:v>
                </c:pt>
                <c:pt idx="2821">
                  <c:v>14148</c:v>
                </c:pt>
                <c:pt idx="2822">
                  <c:v>14149</c:v>
                </c:pt>
                <c:pt idx="2823">
                  <c:v>14150</c:v>
                </c:pt>
                <c:pt idx="2824">
                  <c:v>14151</c:v>
                </c:pt>
                <c:pt idx="2825">
                  <c:v>14152</c:v>
                </c:pt>
                <c:pt idx="2826">
                  <c:v>14153</c:v>
                </c:pt>
                <c:pt idx="2827">
                  <c:v>14154</c:v>
                </c:pt>
                <c:pt idx="2828">
                  <c:v>14155</c:v>
                </c:pt>
                <c:pt idx="2829">
                  <c:v>14156</c:v>
                </c:pt>
                <c:pt idx="2830">
                  <c:v>14157</c:v>
                </c:pt>
                <c:pt idx="2831">
                  <c:v>14158</c:v>
                </c:pt>
                <c:pt idx="2832">
                  <c:v>14159</c:v>
                </c:pt>
                <c:pt idx="2833">
                  <c:v>14160</c:v>
                </c:pt>
                <c:pt idx="2834">
                  <c:v>14161</c:v>
                </c:pt>
                <c:pt idx="2835">
                  <c:v>14162</c:v>
                </c:pt>
                <c:pt idx="2836">
                  <c:v>14163</c:v>
                </c:pt>
                <c:pt idx="2837">
                  <c:v>14164</c:v>
                </c:pt>
                <c:pt idx="2838">
                  <c:v>14165</c:v>
                </c:pt>
                <c:pt idx="2839">
                  <c:v>14166</c:v>
                </c:pt>
                <c:pt idx="2840">
                  <c:v>14167</c:v>
                </c:pt>
                <c:pt idx="2841">
                  <c:v>14168</c:v>
                </c:pt>
                <c:pt idx="2842">
                  <c:v>14169</c:v>
                </c:pt>
                <c:pt idx="2843">
                  <c:v>14170</c:v>
                </c:pt>
                <c:pt idx="2844">
                  <c:v>14171</c:v>
                </c:pt>
                <c:pt idx="2845">
                  <c:v>14172</c:v>
                </c:pt>
                <c:pt idx="2846">
                  <c:v>14173</c:v>
                </c:pt>
                <c:pt idx="2847">
                  <c:v>14174</c:v>
                </c:pt>
                <c:pt idx="2848">
                  <c:v>14175</c:v>
                </c:pt>
                <c:pt idx="2849">
                  <c:v>14176</c:v>
                </c:pt>
                <c:pt idx="2850">
                  <c:v>14177</c:v>
                </c:pt>
                <c:pt idx="2851">
                  <c:v>14178</c:v>
                </c:pt>
                <c:pt idx="2852">
                  <c:v>14179</c:v>
                </c:pt>
                <c:pt idx="2853">
                  <c:v>14180</c:v>
                </c:pt>
                <c:pt idx="2854">
                  <c:v>14181</c:v>
                </c:pt>
                <c:pt idx="2855">
                  <c:v>14182</c:v>
                </c:pt>
                <c:pt idx="2856">
                  <c:v>14183</c:v>
                </c:pt>
                <c:pt idx="2857">
                  <c:v>14184</c:v>
                </c:pt>
                <c:pt idx="2858">
                  <c:v>14185</c:v>
                </c:pt>
                <c:pt idx="2859">
                  <c:v>14186</c:v>
                </c:pt>
                <c:pt idx="2860">
                  <c:v>14187</c:v>
                </c:pt>
                <c:pt idx="2861">
                  <c:v>14188</c:v>
                </c:pt>
                <c:pt idx="2862">
                  <c:v>14189</c:v>
                </c:pt>
                <c:pt idx="2863">
                  <c:v>14190</c:v>
                </c:pt>
                <c:pt idx="2864">
                  <c:v>14191</c:v>
                </c:pt>
                <c:pt idx="2865">
                  <c:v>14192</c:v>
                </c:pt>
                <c:pt idx="2866">
                  <c:v>14193</c:v>
                </c:pt>
                <c:pt idx="2867">
                  <c:v>14194</c:v>
                </c:pt>
                <c:pt idx="2868">
                  <c:v>14195</c:v>
                </c:pt>
                <c:pt idx="2869">
                  <c:v>14196</c:v>
                </c:pt>
                <c:pt idx="2870">
                  <c:v>14197</c:v>
                </c:pt>
                <c:pt idx="2871">
                  <c:v>14198</c:v>
                </c:pt>
                <c:pt idx="2872">
                  <c:v>14199</c:v>
                </c:pt>
                <c:pt idx="2873">
                  <c:v>14200</c:v>
                </c:pt>
                <c:pt idx="2874">
                  <c:v>14201</c:v>
                </c:pt>
                <c:pt idx="2875">
                  <c:v>14202</c:v>
                </c:pt>
                <c:pt idx="2876">
                  <c:v>14203</c:v>
                </c:pt>
                <c:pt idx="2877">
                  <c:v>14204</c:v>
                </c:pt>
                <c:pt idx="2878">
                  <c:v>14205</c:v>
                </c:pt>
                <c:pt idx="2879">
                  <c:v>14206</c:v>
                </c:pt>
                <c:pt idx="2880">
                  <c:v>14207</c:v>
                </c:pt>
                <c:pt idx="2881">
                  <c:v>14208</c:v>
                </c:pt>
                <c:pt idx="2882">
                  <c:v>14209</c:v>
                </c:pt>
                <c:pt idx="2883">
                  <c:v>14210</c:v>
                </c:pt>
                <c:pt idx="2884">
                  <c:v>14211</c:v>
                </c:pt>
                <c:pt idx="2885">
                  <c:v>14212</c:v>
                </c:pt>
                <c:pt idx="2886">
                  <c:v>14213</c:v>
                </c:pt>
                <c:pt idx="2887">
                  <c:v>14214</c:v>
                </c:pt>
                <c:pt idx="2888">
                  <c:v>14215</c:v>
                </c:pt>
                <c:pt idx="2889">
                  <c:v>14216</c:v>
                </c:pt>
                <c:pt idx="2890">
                  <c:v>14217</c:v>
                </c:pt>
                <c:pt idx="2891">
                  <c:v>14218</c:v>
                </c:pt>
                <c:pt idx="2892">
                  <c:v>14219</c:v>
                </c:pt>
                <c:pt idx="2893">
                  <c:v>14220</c:v>
                </c:pt>
                <c:pt idx="2894">
                  <c:v>14221</c:v>
                </c:pt>
                <c:pt idx="2895">
                  <c:v>14222</c:v>
                </c:pt>
                <c:pt idx="2896">
                  <c:v>14223</c:v>
                </c:pt>
                <c:pt idx="2897">
                  <c:v>14224</c:v>
                </c:pt>
                <c:pt idx="2898">
                  <c:v>14225</c:v>
                </c:pt>
                <c:pt idx="2899">
                  <c:v>14226</c:v>
                </c:pt>
                <c:pt idx="2900">
                  <c:v>14227</c:v>
                </c:pt>
                <c:pt idx="2901">
                  <c:v>14228</c:v>
                </c:pt>
                <c:pt idx="2902">
                  <c:v>14229</c:v>
                </c:pt>
                <c:pt idx="2903">
                  <c:v>14230</c:v>
                </c:pt>
                <c:pt idx="2904">
                  <c:v>14231</c:v>
                </c:pt>
                <c:pt idx="2905">
                  <c:v>14232</c:v>
                </c:pt>
                <c:pt idx="2906">
                  <c:v>14233</c:v>
                </c:pt>
                <c:pt idx="2907">
                  <c:v>14234</c:v>
                </c:pt>
                <c:pt idx="2908">
                  <c:v>14235</c:v>
                </c:pt>
                <c:pt idx="2909">
                  <c:v>14236</c:v>
                </c:pt>
                <c:pt idx="2910">
                  <c:v>14237</c:v>
                </c:pt>
                <c:pt idx="2911">
                  <c:v>14238</c:v>
                </c:pt>
                <c:pt idx="2912">
                  <c:v>14239</c:v>
                </c:pt>
                <c:pt idx="2913">
                  <c:v>14240</c:v>
                </c:pt>
                <c:pt idx="2914">
                  <c:v>14241</c:v>
                </c:pt>
                <c:pt idx="2915">
                  <c:v>14242</c:v>
                </c:pt>
                <c:pt idx="2916">
                  <c:v>14243</c:v>
                </c:pt>
                <c:pt idx="2917">
                  <c:v>14244</c:v>
                </c:pt>
                <c:pt idx="2918">
                  <c:v>14245</c:v>
                </c:pt>
                <c:pt idx="2919">
                  <c:v>14246</c:v>
                </c:pt>
                <c:pt idx="2920">
                  <c:v>14247</c:v>
                </c:pt>
                <c:pt idx="2921">
                  <c:v>14248</c:v>
                </c:pt>
                <c:pt idx="2922">
                  <c:v>14249</c:v>
                </c:pt>
                <c:pt idx="2923">
                  <c:v>14250</c:v>
                </c:pt>
                <c:pt idx="2924">
                  <c:v>14251</c:v>
                </c:pt>
                <c:pt idx="2925">
                  <c:v>14252</c:v>
                </c:pt>
                <c:pt idx="2926">
                  <c:v>14253</c:v>
                </c:pt>
                <c:pt idx="2927">
                  <c:v>14254</c:v>
                </c:pt>
                <c:pt idx="2928">
                  <c:v>14255</c:v>
                </c:pt>
                <c:pt idx="2929">
                  <c:v>14256</c:v>
                </c:pt>
                <c:pt idx="2930">
                  <c:v>14257</c:v>
                </c:pt>
                <c:pt idx="2931">
                  <c:v>14258</c:v>
                </c:pt>
                <c:pt idx="2932">
                  <c:v>14259</c:v>
                </c:pt>
                <c:pt idx="2933">
                  <c:v>14260</c:v>
                </c:pt>
                <c:pt idx="2934">
                  <c:v>14261</c:v>
                </c:pt>
                <c:pt idx="2935">
                  <c:v>14262</c:v>
                </c:pt>
                <c:pt idx="2936">
                  <c:v>14263</c:v>
                </c:pt>
                <c:pt idx="2937">
                  <c:v>14264</c:v>
                </c:pt>
                <c:pt idx="2938">
                  <c:v>14265</c:v>
                </c:pt>
                <c:pt idx="2939">
                  <c:v>14266</c:v>
                </c:pt>
                <c:pt idx="2940">
                  <c:v>14267</c:v>
                </c:pt>
                <c:pt idx="2941">
                  <c:v>14268</c:v>
                </c:pt>
                <c:pt idx="2942">
                  <c:v>14269</c:v>
                </c:pt>
                <c:pt idx="2943">
                  <c:v>14270</c:v>
                </c:pt>
                <c:pt idx="2944">
                  <c:v>14271</c:v>
                </c:pt>
                <c:pt idx="2945">
                  <c:v>14272</c:v>
                </c:pt>
                <c:pt idx="2946">
                  <c:v>14273</c:v>
                </c:pt>
                <c:pt idx="2947">
                  <c:v>14274</c:v>
                </c:pt>
                <c:pt idx="2948">
                  <c:v>14275</c:v>
                </c:pt>
                <c:pt idx="2949">
                  <c:v>14276</c:v>
                </c:pt>
                <c:pt idx="2950">
                  <c:v>14277</c:v>
                </c:pt>
                <c:pt idx="2951">
                  <c:v>14278</c:v>
                </c:pt>
                <c:pt idx="2952">
                  <c:v>14279</c:v>
                </c:pt>
                <c:pt idx="2953">
                  <c:v>14280</c:v>
                </c:pt>
                <c:pt idx="2954">
                  <c:v>14281</c:v>
                </c:pt>
                <c:pt idx="2955">
                  <c:v>14282</c:v>
                </c:pt>
                <c:pt idx="2956">
                  <c:v>14283</c:v>
                </c:pt>
                <c:pt idx="2957">
                  <c:v>14284</c:v>
                </c:pt>
                <c:pt idx="2958">
                  <c:v>14285</c:v>
                </c:pt>
                <c:pt idx="2959">
                  <c:v>14286</c:v>
                </c:pt>
                <c:pt idx="2960">
                  <c:v>14287</c:v>
                </c:pt>
                <c:pt idx="2961">
                  <c:v>14288</c:v>
                </c:pt>
                <c:pt idx="2962">
                  <c:v>14289</c:v>
                </c:pt>
                <c:pt idx="2963">
                  <c:v>14290</c:v>
                </c:pt>
                <c:pt idx="2964">
                  <c:v>14291</c:v>
                </c:pt>
                <c:pt idx="2965">
                  <c:v>14292</c:v>
                </c:pt>
                <c:pt idx="2966">
                  <c:v>14293</c:v>
                </c:pt>
                <c:pt idx="2967">
                  <c:v>14294</c:v>
                </c:pt>
                <c:pt idx="2968">
                  <c:v>14295</c:v>
                </c:pt>
                <c:pt idx="2969">
                  <c:v>14296</c:v>
                </c:pt>
                <c:pt idx="2970">
                  <c:v>14297</c:v>
                </c:pt>
                <c:pt idx="2971">
                  <c:v>14298</c:v>
                </c:pt>
                <c:pt idx="2972">
                  <c:v>14299</c:v>
                </c:pt>
                <c:pt idx="2973">
                  <c:v>14300</c:v>
                </c:pt>
                <c:pt idx="2974">
                  <c:v>14301</c:v>
                </c:pt>
                <c:pt idx="2975">
                  <c:v>14302</c:v>
                </c:pt>
                <c:pt idx="2976">
                  <c:v>14303</c:v>
                </c:pt>
                <c:pt idx="2977">
                  <c:v>14304</c:v>
                </c:pt>
                <c:pt idx="2978">
                  <c:v>14305</c:v>
                </c:pt>
                <c:pt idx="2979">
                  <c:v>14306</c:v>
                </c:pt>
                <c:pt idx="2980">
                  <c:v>14307</c:v>
                </c:pt>
                <c:pt idx="2981">
                  <c:v>14308</c:v>
                </c:pt>
                <c:pt idx="2982">
                  <c:v>14309</c:v>
                </c:pt>
                <c:pt idx="2983">
                  <c:v>14310</c:v>
                </c:pt>
                <c:pt idx="2984">
                  <c:v>14311</c:v>
                </c:pt>
                <c:pt idx="2985">
                  <c:v>14312</c:v>
                </c:pt>
                <c:pt idx="2986">
                  <c:v>14313</c:v>
                </c:pt>
                <c:pt idx="2987">
                  <c:v>14314</c:v>
                </c:pt>
                <c:pt idx="2988">
                  <c:v>14315</c:v>
                </c:pt>
                <c:pt idx="2989">
                  <c:v>14316</c:v>
                </c:pt>
                <c:pt idx="2990">
                  <c:v>14317</c:v>
                </c:pt>
                <c:pt idx="2991">
                  <c:v>14318</c:v>
                </c:pt>
                <c:pt idx="2992">
                  <c:v>14319</c:v>
                </c:pt>
                <c:pt idx="2993">
                  <c:v>14320</c:v>
                </c:pt>
                <c:pt idx="2994">
                  <c:v>14321</c:v>
                </c:pt>
                <c:pt idx="2995">
                  <c:v>14322</c:v>
                </c:pt>
                <c:pt idx="2996">
                  <c:v>14323</c:v>
                </c:pt>
                <c:pt idx="2997">
                  <c:v>14324</c:v>
                </c:pt>
                <c:pt idx="2998">
                  <c:v>14325</c:v>
                </c:pt>
                <c:pt idx="2999">
                  <c:v>14326</c:v>
                </c:pt>
                <c:pt idx="3000">
                  <c:v>14327</c:v>
                </c:pt>
                <c:pt idx="3001">
                  <c:v>14328</c:v>
                </c:pt>
                <c:pt idx="3002">
                  <c:v>14329</c:v>
                </c:pt>
                <c:pt idx="3003">
                  <c:v>14330</c:v>
                </c:pt>
                <c:pt idx="3004">
                  <c:v>14331</c:v>
                </c:pt>
                <c:pt idx="3005">
                  <c:v>14332</c:v>
                </c:pt>
                <c:pt idx="3006">
                  <c:v>14333</c:v>
                </c:pt>
                <c:pt idx="3007">
                  <c:v>14334</c:v>
                </c:pt>
                <c:pt idx="3008">
                  <c:v>14335</c:v>
                </c:pt>
                <c:pt idx="3009">
                  <c:v>14336</c:v>
                </c:pt>
                <c:pt idx="3010">
                  <c:v>14337</c:v>
                </c:pt>
                <c:pt idx="3011">
                  <c:v>14338</c:v>
                </c:pt>
                <c:pt idx="3012">
                  <c:v>14339</c:v>
                </c:pt>
                <c:pt idx="3013">
                  <c:v>14340</c:v>
                </c:pt>
                <c:pt idx="3014">
                  <c:v>14341</c:v>
                </c:pt>
                <c:pt idx="3015">
                  <c:v>14342</c:v>
                </c:pt>
                <c:pt idx="3016">
                  <c:v>14343</c:v>
                </c:pt>
                <c:pt idx="3017">
                  <c:v>14344</c:v>
                </c:pt>
                <c:pt idx="3018">
                  <c:v>14345</c:v>
                </c:pt>
                <c:pt idx="3019">
                  <c:v>14346</c:v>
                </c:pt>
                <c:pt idx="3020">
                  <c:v>14347</c:v>
                </c:pt>
                <c:pt idx="3021">
                  <c:v>14348</c:v>
                </c:pt>
                <c:pt idx="3022">
                  <c:v>14349</c:v>
                </c:pt>
                <c:pt idx="3023">
                  <c:v>14350</c:v>
                </c:pt>
                <c:pt idx="3024">
                  <c:v>14351</c:v>
                </c:pt>
                <c:pt idx="3025">
                  <c:v>14352</c:v>
                </c:pt>
                <c:pt idx="3026">
                  <c:v>14353</c:v>
                </c:pt>
                <c:pt idx="3027">
                  <c:v>14354</c:v>
                </c:pt>
                <c:pt idx="3028">
                  <c:v>14355</c:v>
                </c:pt>
                <c:pt idx="3029">
                  <c:v>14356</c:v>
                </c:pt>
                <c:pt idx="3030">
                  <c:v>14357</c:v>
                </c:pt>
                <c:pt idx="3031">
                  <c:v>14358</c:v>
                </c:pt>
                <c:pt idx="3032">
                  <c:v>14359</c:v>
                </c:pt>
                <c:pt idx="3033">
                  <c:v>14360</c:v>
                </c:pt>
                <c:pt idx="3034">
                  <c:v>14361</c:v>
                </c:pt>
                <c:pt idx="3035">
                  <c:v>14362</c:v>
                </c:pt>
                <c:pt idx="3036">
                  <c:v>14363</c:v>
                </c:pt>
                <c:pt idx="3037">
                  <c:v>14364</c:v>
                </c:pt>
                <c:pt idx="3038">
                  <c:v>14365</c:v>
                </c:pt>
                <c:pt idx="3039">
                  <c:v>14366</c:v>
                </c:pt>
                <c:pt idx="3040">
                  <c:v>14367</c:v>
                </c:pt>
                <c:pt idx="3041">
                  <c:v>14368</c:v>
                </c:pt>
                <c:pt idx="3042">
                  <c:v>14369</c:v>
                </c:pt>
                <c:pt idx="3043">
                  <c:v>14370</c:v>
                </c:pt>
                <c:pt idx="3044">
                  <c:v>14371</c:v>
                </c:pt>
                <c:pt idx="3045">
                  <c:v>14372</c:v>
                </c:pt>
                <c:pt idx="3046">
                  <c:v>14373</c:v>
                </c:pt>
                <c:pt idx="3047">
                  <c:v>14374</c:v>
                </c:pt>
                <c:pt idx="3048">
                  <c:v>14375</c:v>
                </c:pt>
                <c:pt idx="3049">
                  <c:v>14376</c:v>
                </c:pt>
                <c:pt idx="3050">
                  <c:v>14377</c:v>
                </c:pt>
                <c:pt idx="3051">
                  <c:v>14378</c:v>
                </c:pt>
                <c:pt idx="3052">
                  <c:v>14379</c:v>
                </c:pt>
                <c:pt idx="3053">
                  <c:v>14380</c:v>
                </c:pt>
                <c:pt idx="3054">
                  <c:v>14381</c:v>
                </c:pt>
                <c:pt idx="3055">
                  <c:v>14382</c:v>
                </c:pt>
                <c:pt idx="3056">
                  <c:v>14383</c:v>
                </c:pt>
                <c:pt idx="3057">
                  <c:v>14384</c:v>
                </c:pt>
                <c:pt idx="3058">
                  <c:v>14385</c:v>
                </c:pt>
                <c:pt idx="3059">
                  <c:v>14386</c:v>
                </c:pt>
                <c:pt idx="3060">
                  <c:v>14387</c:v>
                </c:pt>
                <c:pt idx="3061">
                  <c:v>14388</c:v>
                </c:pt>
                <c:pt idx="3062">
                  <c:v>14389</c:v>
                </c:pt>
                <c:pt idx="3063">
                  <c:v>14390</c:v>
                </c:pt>
                <c:pt idx="3064">
                  <c:v>14391</c:v>
                </c:pt>
                <c:pt idx="3065">
                  <c:v>14392</c:v>
                </c:pt>
                <c:pt idx="3066">
                  <c:v>14393</c:v>
                </c:pt>
                <c:pt idx="3067">
                  <c:v>14394</c:v>
                </c:pt>
                <c:pt idx="3068">
                  <c:v>14395</c:v>
                </c:pt>
                <c:pt idx="3069">
                  <c:v>14396</c:v>
                </c:pt>
                <c:pt idx="3070">
                  <c:v>14397</c:v>
                </c:pt>
                <c:pt idx="3071">
                  <c:v>14398</c:v>
                </c:pt>
                <c:pt idx="3072">
                  <c:v>14399</c:v>
                </c:pt>
                <c:pt idx="3073">
                  <c:v>14400</c:v>
                </c:pt>
                <c:pt idx="3074">
                  <c:v>14401</c:v>
                </c:pt>
                <c:pt idx="3075">
                  <c:v>14402</c:v>
                </c:pt>
                <c:pt idx="3076">
                  <c:v>14403</c:v>
                </c:pt>
                <c:pt idx="3077">
                  <c:v>14404</c:v>
                </c:pt>
                <c:pt idx="3078">
                  <c:v>14405</c:v>
                </c:pt>
                <c:pt idx="3079">
                  <c:v>14406</c:v>
                </c:pt>
                <c:pt idx="3080">
                  <c:v>14407</c:v>
                </c:pt>
                <c:pt idx="3081">
                  <c:v>14408</c:v>
                </c:pt>
                <c:pt idx="3082">
                  <c:v>14409</c:v>
                </c:pt>
                <c:pt idx="3083">
                  <c:v>14410</c:v>
                </c:pt>
                <c:pt idx="3084">
                  <c:v>14411</c:v>
                </c:pt>
                <c:pt idx="3085">
                  <c:v>14412</c:v>
                </c:pt>
                <c:pt idx="3086">
                  <c:v>14413</c:v>
                </c:pt>
                <c:pt idx="3087">
                  <c:v>14414</c:v>
                </c:pt>
                <c:pt idx="3088">
                  <c:v>14415</c:v>
                </c:pt>
                <c:pt idx="3089">
                  <c:v>14416</c:v>
                </c:pt>
                <c:pt idx="3090">
                  <c:v>14417</c:v>
                </c:pt>
                <c:pt idx="3091">
                  <c:v>14418</c:v>
                </c:pt>
                <c:pt idx="3092">
                  <c:v>14419</c:v>
                </c:pt>
                <c:pt idx="3093">
                  <c:v>14420</c:v>
                </c:pt>
                <c:pt idx="3094">
                  <c:v>14421</c:v>
                </c:pt>
                <c:pt idx="3095">
                  <c:v>14422</c:v>
                </c:pt>
                <c:pt idx="3096">
                  <c:v>14423</c:v>
                </c:pt>
                <c:pt idx="3097">
                  <c:v>14424</c:v>
                </c:pt>
                <c:pt idx="3098">
                  <c:v>14425</c:v>
                </c:pt>
                <c:pt idx="3099">
                  <c:v>14426</c:v>
                </c:pt>
                <c:pt idx="3100">
                  <c:v>14427</c:v>
                </c:pt>
                <c:pt idx="3101">
                  <c:v>14428</c:v>
                </c:pt>
                <c:pt idx="3102">
                  <c:v>14429</c:v>
                </c:pt>
                <c:pt idx="3103">
                  <c:v>14430</c:v>
                </c:pt>
                <c:pt idx="3104">
                  <c:v>14431</c:v>
                </c:pt>
                <c:pt idx="3105">
                  <c:v>14432</c:v>
                </c:pt>
                <c:pt idx="3106">
                  <c:v>14433</c:v>
                </c:pt>
                <c:pt idx="3107">
                  <c:v>14434</c:v>
                </c:pt>
                <c:pt idx="3108">
                  <c:v>14435</c:v>
                </c:pt>
                <c:pt idx="3109">
                  <c:v>14436</c:v>
                </c:pt>
                <c:pt idx="3110">
                  <c:v>14437</c:v>
                </c:pt>
                <c:pt idx="3111">
                  <c:v>14438</c:v>
                </c:pt>
                <c:pt idx="3112">
                  <c:v>14439</c:v>
                </c:pt>
                <c:pt idx="3113">
                  <c:v>14440</c:v>
                </c:pt>
                <c:pt idx="3114">
                  <c:v>14441</c:v>
                </c:pt>
                <c:pt idx="3115">
                  <c:v>14442</c:v>
                </c:pt>
                <c:pt idx="3116">
                  <c:v>14443</c:v>
                </c:pt>
                <c:pt idx="3117">
                  <c:v>14444</c:v>
                </c:pt>
                <c:pt idx="3118">
                  <c:v>14445</c:v>
                </c:pt>
                <c:pt idx="3119">
                  <c:v>14446</c:v>
                </c:pt>
                <c:pt idx="3120">
                  <c:v>14447</c:v>
                </c:pt>
                <c:pt idx="3121">
                  <c:v>14448</c:v>
                </c:pt>
                <c:pt idx="3122">
                  <c:v>14449</c:v>
                </c:pt>
                <c:pt idx="3123">
                  <c:v>14450</c:v>
                </c:pt>
                <c:pt idx="3124">
                  <c:v>14451</c:v>
                </c:pt>
                <c:pt idx="3125">
                  <c:v>14452</c:v>
                </c:pt>
                <c:pt idx="3126">
                  <c:v>14453</c:v>
                </c:pt>
                <c:pt idx="3127">
                  <c:v>14454</c:v>
                </c:pt>
                <c:pt idx="3128">
                  <c:v>14455</c:v>
                </c:pt>
                <c:pt idx="3129">
                  <c:v>14456</c:v>
                </c:pt>
                <c:pt idx="3130">
                  <c:v>14457</c:v>
                </c:pt>
                <c:pt idx="3131">
                  <c:v>14458</c:v>
                </c:pt>
                <c:pt idx="3132">
                  <c:v>14459</c:v>
                </c:pt>
                <c:pt idx="3133">
                  <c:v>14460</c:v>
                </c:pt>
                <c:pt idx="3134">
                  <c:v>14461</c:v>
                </c:pt>
                <c:pt idx="3135">
                  <c:v>14462</c:v>
                </c:pt>
                <c:pt idx="3136">
                  <c:v>14463</c:v>
                </c:pt>
                <c:pt idx="3137">
                  <c:v>14464</c:v>
                </c:pt>
                <c:pt idx="3138">
                  <c:v>14465</c:v>
                </c:pt>
                <c:pt idx="3139">
                  <c:v>14466</c:v>
                </c:pt>
                <c:pt idx="3140">
                  <c:v>14467</c:v>
                </c:pt>
                <c:pt idx="3141">
                  <c:v>14468</c:v>
                </c:pt>
                <c:pt idx="3142">
                  <c:v>14469</c:v>
                </c:pt>
                <c:pt idx="3143">
                  <c:v>14470</c:v>
                </c:pt>
                <c:pt idx="3144">
                  <c:v>14471</c:v>
                </c:pt>
                <c:pt idx="3145">
                  <c:v>14472</c:v>
                </c:pt>
                <c:pt idx="3146">
                  <c:v>14473</c:v>
                </c:pt>
                <c:pt idx="3147">
                  <c:v>14474</c:v>
                </c:pt>
                <c:pt idx="3148">
                  <c:v>14475</c:v>
                </c:pt>
                <c:pt idx="3149">
                  <c:v>14476</c:v>
                </c:pt>
                <c:pt idx="3150">
                  <c:v>14477</c:v>
                </c:pt>
                <c:pt idx="3151">
                  <c:v>14478</c:v>
                </c:pt>
                <c:pt idx="3152">
                  <c:v>14479</c:v>
                </c:pt>
                <c:pt idx="3153">
                  <c:v>14480</c:v>
                </c:pt>
                <c:pt idx="3154">
                  <c:v>14481</c:v>
                </c:pt>
                <c:pt idx="3155">
                  <c:v>14482</c:v>
                </c:pt>
                <c:pt idx="3156">
                  <c:v>14483</c:v>
                </c:pt>
                <c:pt idx="3157">
                  <c:v>14484</c:v>
                </c:pt>
                <c:pt idx="3158">
                  <c:v>14485</c:v>
                </c:pt>
                <c:pt idx="3159">
                  <c:v>14486</c:v>
                </c:pt>
                <c:pt idx="3160">
                  <c:v>14487</c:v>
                </c:pt>
                <c:pt idx="3161">
                  <c:v>14488</c:v>
                </c:pt>
                <c:pt idx="3162">
                  <c:v>14489</c:v>
                </c:pt>
                <c:pt idx="3163">
                  <c:v>14490</c:v>
                </c:pt>
                <c:pt idx="3164">
                  <c:v>14491</c:v>
                </c:pt>
                <c:pt idx="3165">
                  <c:v>14492</c:v>
                </c:pt>
                <c:pt idx="3166">
                  <c:v>14493</c:v>
                </c:pt>
                <c:pt idx="3167">
                  <c:v>14494</c:v>
                </c:pt>
                <c:pt idx="3168">
                  <c:v>14495</c:v>
                </c:pt>
                <c:pt idx="3169">
                  <c:v>14496</c:v>
                </c:pt>
                <c:pt idx="3170">
                  <c:v>14497</c:v>
                </c:pt>
                <c:pt idx="3171">
                  <c:v>14498</c:v>
                </c:pt>
                <c:pt idx="3172">
                  <c:v>14499</c:v>
                </c:pt>
                <c:pt idx="3173">
                  <c:v>14500</c:v>
                </c:pt>
                <c:pt idx="3174">
                  <c:v>14501</c:v>
                </c:pt>
                <c:pt idx="3175">
                  <c:v>14502</c:v>
                </c:pt>
                <c:pt idx="3176">
                  <c:v>14503</c:v>
                </c:pt>
                <c:pt idx="3177">
                  <c:v>14504</c:v>
                </c:pt>
                <c:pt idx="3178">
                  <c:v>14505</c:v>
                </c:pt>
                <c:pt idx="3179">
                  <c:v>14506</c:v>
                </c:pt>
                <c:pt idx="3180">
                  <c:v>14507</c:v>
                </c:pt>
                <c:pt idx="3181">
                  <c:v>14508</c:v>
                </c:pt>
                <c:pt idx="3182">
                  <c:v>14509</c:v>
                </c:pt>
                <c:pt idx="3183">
                  <c:v>14510</c:v>
                </c:pt>
                <c:pt idx="3184">
                  <c:v>14511</c:v>
                </c:pt>
                <c:pt idx="3185">
                  <c:v>14512</c:v>
                </c:pt>
                <c:pt idx="3186">
                  <c:v>14513</c:v>
                </c:pt>
                <c:pt idx="3187">
                  <c:v>14514</c:v>
                </c:pt>
                <c:pt idx="3188">
                  <c:v>14515</c:v>
                </c:pt>
                <c:pt idx="3189">
                  <c:v>14516</c:v>
                </c:pt>
                <c:pt idx="3190">
                  <c:v>14517</c:v>
                </c:pt>
                <c:pt idx="3191">
                  <c:v>14518</c:v>
                </c:pt>
                <c:pt idx="3192">
                  <c:v>14519</c:v>
                </c:pt>
                <c:pt idx="3193">
                  <c:v>14520</c:v>
                </c:pt>
                <c:pt idx="3194">
                  <c:v>14521</c:v>
                </c:pt>
                <c:pt idx="3195">
                  <c:v>14522</c:v>
                </c:pt>
                <c:pt idx="3196">
                  <c:v>14523</c:v>
                </c:pt>
                <c:pt idx="3197">
                  <c:v>14524</c:v>
                </c:pt>
                <c:pt idx="3198">
                  <c:v>14525</c:v>
                </c:pt>
                <c:pt idx="3199">
                  <c:v>14526</c:v>
                </c:pt>
                <c:pt idx="3200">
                  <c:v>14527</c:v>
                </c:pt>
                <c:pt idx="3201">
                  <c:v>14528</c:v>
                </c:pt>
                <c:pt idx="3202">
                  <c:v>14529</c:v>
                </c:pt>
                <c:pt idx="3203">
                  <c:v>14530</c:v>
                </c:pt>
                <c:pt idx="3204">
                  <c:v>14531</c:v>
                </c:pt>
                <c:pt idx="3205">
                  <c:v>14532</c:v>
                </c:pt>
                <c:pt idx="3206">
                  <c:v>14533</c:v>
                </c:pt>
                <c:pt idx="3207">
                  <c:v>14534</c:v>
                </c:pt>
                <c:pt idx="3208">
                  <c:v>14535</c:v>
                </c:pt>
                <c:pt idx="3209">
                  <c:v>14536</c:v>
                </c:pt>
                <c:pt idx="3210">
                  <c:v>14537</c:v>
                </c:pt>
                <c:pt idx="3211">
                  <c:v>14538</c:v>
                </c:pt>
                <c:pt idx="3212">
                  <c:v>14539</c:v>
                </c:pt>
                <c:pt idx="3213">
                  <c:v>14540</c:v>
                </c:pt>
                <c:pt idx="3214">
                  <c:v>14541</c:v>
                </c:pt>
                <c:pt idx="3215">
                  <c:v>14542</c:v>
                </c:pt>
                <c:pt idx="3216">
                  <c:v>14543</c:v>
                </c:pt>
                <c:pt idx="3217">
                  <c:v>14544</c:v>
                </c:pt>
                <c:pt idx="3218">
                  <c:v>14545</c:v>
                </c:pt>
                <c:pt idx="3219">
                  <c:v>14546</c:v>
                </c:pt>
                <c:pt idx="3220">
                  <c:v>14547</c:v>
                </c:pt>
                <c:pt idx="3221">
                  <c:v>14548</c:v>
                </c:pt>
                <c:pt idx="3222">
                  <c:v>14549</c:v>
                </c:pt>
                <c:pt idx="3223">
                  <c:v>14550</c:v>
                </c:pt>
                <c:pt idx="3224">
                  <c:v>14551</c:v>
                </c:pt>
                <c:pt idx="3225">
                  <c:v>14552</c:v>
                </c:pt>
                <c:pt idx="3226">
                  <c:v>14553</c:v>
                </c:pt>
                <c:pt idx="3227">
                  <c:v>14554</c:v>
                </c:pt>
                <c:pt idx="3228">
                  <c:v>14555</c:v>
                </c:pt>
                <c:pt idx="3229">
                  <c:v>14556</c:v>
                </c:pt>
                <c:pt idx="3230">
                  <c:v>14557</c:v>
                </c:pt>
                <c:pt idx="3231">
                  <c:v>14558</c:v>
                </c:pt>
                <c:pt idx="3232">
                  <c:v>14559</c:v>
                </c:pt>
                <c:pt idx="3233">
                  <c:v>14560</c:v>
                </c:pt>
                <c:pt idx="3234">
                  <c:v>14561</c:v>
                </c:pt>
                <c:pt idx="3235">
                  <c:v>14562</c:v>
                </c:pt>
                <c:pt idx="3236">
                  <c:v>14563</c:v>
                </c:pt>
                <c:pt idx="3237">
                  <c:v>14564</c:v>
                </c:pt>
                <c:pt idx="3238">
                  <c:v>14565</c:v>
                </c:pt>
                <c:pt idx="3239">
                  <c:v>14566</c:v>
                </c:pt>
                <c:pt idx="3240">
                  <c:v>14567</c:v>
                </c:pt>
                <c:pt idx="3241">
                  <c:v>14568</c:v>
                </c:pt>
                <c:pt idx="3242">
                  <c:v>14569</c:v>
                </c:pt>
                <c:pt idx="3243">
                  <c:v>14570</c:v>
                </c:pt>
                <c:pt idx="3244">
                  <c:v>14571</c:v>
                </c:pt>
                <c:pt idx="3245">
                  <c:v>14572</c:v>
                </c:pt>
                <c:pt idx="3246">
                  <c:v>14573</c:v>
                </c:pt>
                <c:pt idx="3247">
                  <c:v>14574</c:v>
                </c:pt>
                <c:pt idx="3248">
                  <c:v>14575</c:v>
                </c:pt>
                <c:pt idx="3249">
                  <c:v>14576</c:v>
                </c:pt>
                <c:pt idx="3250">
                  <c:v>14577</c:v>
                </c:pt>
                <c:pt idx="3251">
                  <c:v>14578</c:v>
                </c:pt>
                <c:pt idx="3252">
                  <c:v>14579</c:v>
                </c:pt>
                <c:pt idx="3253">
                  <c:v>14580</c:v>
                </c:pt>
                <c:pt idx="3254">
                  <c:v>14581</c:v>
                </c:pt>
                <c:pt idx="3255">
                  <c:v>14582</c:v>
                </c:pt>
                <c:pt idx="3256">
                  <c:v>14583</c:v>
                </c:pt>
                <c:pt idx="3257">
                  <c:v>14584</c:v>
                </c:pt>
                <c:pt idx="3258">
                  <c:v>14585</c:v>
                </c:pt>
                <c:pt idx="3259">
                  <c:v>14586</c:v>
                </c:pt>
                <c:pt idx="3260">
                  <c:v>14587</c:v>
                </c:pt>
                <c:pt idx="3261">
                  <c:v>14588</c:v>
                </c:pt>
                <c:pt idx="3262">
                  <c:v>14589</c:v>
                </c:pt>
                <c:pt idx="3263">
                  <c:v>14590</c:v>
                </c:pt>
                <c:pt idx="3264">
                  <c:v>14591</c:v>
                </c:pt>
                <c:pt idx="3265">
                  <c:v>14592</c:v>
                </c:pt>
                <c:pt idx="3266">
                  <c:v>14593</c:v>
                </c:pt>
                <c:pt idx="3267">
                  <c:v>14594</c:v>
                </c:pt>
                <c:pt idx="3268">
                  <c:v>14595</c:v>
                </c:pt>
                <c:pt idx="3269">
                  <c:v>14596</c:v>
                </c:pt>
                <c:pt idx="3270">
                  <c:v>14597</c:v>
                </c:pt>
                <c:pt idx="3271">
                  <c:v>14598</c:v>
                </c:pt>
                <c:pt idx="3272">
                  <c:v>14599</c:v>
                </c:pt>
                <c:pt idx="3273">
                  <c:v>14600</c:v>
                </c:pt>
                <c:pt idx="3274">
                  <c:v>14601</c:v>
                </c:pt>
                <c:pt idx="3275">
                  <c:v>14602</c:v>
                </c:pt>
                <c:pt idx="3276">
                  <c:v>14603</c:v>
                </c:pt>
                <c:pt idx="3277">
                  <c:v>14604</c:v>
                </c:pt>
                <c:pt idx="3278">
                  <c:v>14605</c:v>
                </c:pt>
                <c:pt idx="3279">
                  <c:v>14606</c:v>
                </c:pt>
                <c:pt idx="3280">
                  <c:v>14607</c:v>
                </c:pt>
                <c:pt idx="3281">
                  <c:v>14608</c:v>
                </c:pt>
                <c:pt idx="3282">
                  <c:v>14609</c:v>
                </c:pt>
                <c:pt idx="3283">
                  <c:v>14610</c:v>
                </c:pt>
                <c:pt idx="3284">
                  <c:v>14611</c:v>
                </c:pt>
                <c:pt idx="3285">
                  <c:v>14612</c:v>
                </c:pt>
                <c:pt idx="3286">
                  <c:v>14613</c:v>
                </c:pt>
                <c:pt idx="3287">
                  <c:v>14614</c:v>
                </c:pt>
                <c:pt idx="3288">
                  <c:v>14615</c:v>
                </c:pt>
                <c:pt idx="3289">
                  <c:v>14616</c:v>
                </c:pt>
                <c:pt idx="3290">
                  <c:v>14617</c:v>
                </c:pt>
                <c:pt idx="3291">
                  <c:v>14618</c:v>
                </c:pt>
                <c:pt idx="3292">
                  <c:v>14619</c:v>
                </c:pt>
                <c:pt idx="3293">
                  <c:v>14620</c:v>
                </c:pt>
                <c:pt idx="3294">
                  <c:v>14621</c:v>
                </c:pt>
                <c:pt idx="3295">
                  <c:v>14622</c:v>
                </c:pt>
                <c:pt idx="3296">
                  <c:v>14623</c:v>
                </c:pt>
                <c:pt idx="3297">
                  <c:v>14624</c:v>
                </c:pt>
                <c:pt idx="3298">
                  <c:v>14625</c:v>
                </c:pt>
                <c:pt idx="3299">
                  <c:v>14626</c:v>
                </c:pt>
                <c:pt idx="3300">
                  <c:v>14627</c:v>
                </c:pt>
                <c:pt idx="3301">
                  <c:v>14628</c:v>
                </c:pt>
                <c:pt idx="3302">
                  <c:v>14629</c:v>
                </c:pt>
                <c:pt idx="3303">
                  <c:v>14630</c:v>
                </c:pt>
                <c:pt idx="3304">
                  <c:v>14631</c:v>
                </c:pt>
                <c:pt idx="3305">
                  <c:v>14632</c:v>
                </c:pt>
                <c:pt idx="3306">
                  <c:v>14633</c:v>
                </c:pt>
                <c:pt idx="3307">
                  <c:v>14634</c:v>
                </c:pt>
                <c:pt idx="3308">
                  <c:v>14635</c:v>
                </c:pt>
                <c:pt idx="3309">
                  <c:v>14636</c:v>
                </c:pt>
                <c:pt idx="3310">
                  <c:v>14637</c:v>
                </c:pt>
                <c:pt idx="3311">
                  <c:v>14638</c:v>
                </c:pt>
                <c:pt idx="3312">
                  <c:v>14639</c:v>
                </c:pt>
                <c:pt idx="3313">
                  <c:v>14640</c:v>
                </c:pt>
                <c:pt idx="3314">
                  <c:v>14641</c:v>
                </c:pt>
                <c:pt idx="3315">
                  <c:v>14642</c:v>
                </c:pt>
                <c:pt idx="3316">
                  <c:v>14643</c:v>
                </c:pt>
                <c:pt idx="3317">
                  <c:v>14644</c:v>
                </c:pt>
                <c:pt idx="3318">
                  <c:v>14645</c:v>
                </c:pt>
                <c:pt idx="3319">
                  <c:v>14646</c:v>
                </c:pt>
                <c:pt idx="3320">
                  <c:v>14647</c:v>
                </c:pt>
                <c:pt idx="3321">
                  <c:v>14648</c:v>
                </c:pt>
                <c:pt idx="3322">
                  <c:v>14649</c:v>
                </c:pt>
                <c:pt idx="3323">
                  <c:v>14650</c:v>
                </c:pt>
                <c:pt idx="3324">
                  <c:v>14651</c:v>
                </c:pt>
                <c:pt idx="3325">
                  <c:v>14652</c:v>
                </c:pt>
                <c:pt idx="3326">
                  <c:v>14653</c:v>
                </c:pt>
                <c:pt idx="3327">
                  <c:v>14654</c:v>
                </c:pt>
                <c:pt idx="3328">
                  <c:v>14655</c:v>
                </c:pt>
                <c:pt idx="3329">
                  <c:v>14656</c:v>
                </c:pt>
                <c:pt idx="3330">
                  <c:v>14657</c:v>
                </c:pt>
                <c:pt idx="3331">
                  <c:v>14658</c:v>
                </c:pt>
                <c:pt idx="3332">
                  <c:v>14659</c:v>
                </c:pt>
                <c:pt idx="3333">
                  <c:v>14660</c:v>
                </c:pt>
                <c:pt idx="3334">
                  <c:v>14661</c:v>
                </c:pt>
                <c:pt idx="3335">
                  <c:v>14662</c:v>
                </c:pt>
                <c:pt idx="3336">
                  <c:v>14663</c:v>
                </c:pt>
                <c:pt idx="3337">
                  <c:v>14664</c:v>
                </c:pt>
                <c:pt idx="3338">
                  <c:v>14665</c:v>
                </c:pt>
                <c:pt idx="3339">
                  <c:v>14666</c:v>
                </c:pt>
                <c:pt idx="3340">
                  <c:v>14667</c:v>
                </c:pt>
                <c:pt idx="3341">
                  <c:v>14668</c:v>
                </c:pt>
                <c:pt idx="3342">
                  <c:v>14669</c:v>
                </c:pt>
                <c:pt idx="3343">
                  <c:v>14670</c:v>
                </c:pt>
                <c:pt idx="3344">
                  <c:v>14671</c:v>
                </c:pt>
                <c:pt idx="3345">
                  <c:v>14672</c:v>
                </c:pt>
                <c:pt idx="3346">
                  <c:v>14673</c:v>
                </c:pt>
                <c:pt idx="3347">
                  <c:v>14674</c:v>
                </c:pt>
                <c:pt idx="3348">
                  <c:v>14675</c:v>
                </c:pt>
                <c:pt idx="3349">
                  <c:v>14676</c:v>
                </c:pt>
                <c:pt idx="3350">
                  <c:v>14677</c:v>
                </c:pt>
                <c:pt idx="3351">
                  <c:v>14678</c:v>
                </c:pt>
                <c:pt idx="3352">
                  <c:v>14679</c:v>
                </c:pt>
                <c:pt idx="3353">
                  <c:v>14680</c:v>
                </c:pt>
                <c:pt idx="3354">
                  <c:v>14681</c:v>
                </c:pt>
                <c:pt idx="3355">
                  <c:v>14682</c:v>
                </c:pt>
                <c:pt idx="3356">
                  <c:v>14683</c:v>
                </c:pt>
                <c:pt idx="3357">
                  <c:v>14684</c:v>
                </c:pt>
                <c:pt idx="3358">
                  <c:v>14685</c:v>
                </c:pt>
                <c:pt idx="3359">
                  <c:v>14686</c:v>
                </c:pt>
                <c:pt idx="3360">
                  <c:v>14687</c:v>
                </c:pt>
                <c:pt idx="3361">
                  <c:v>14688</c:v>
                </c:pt>
                <c:pt idx="3362">
                  <c:v>14689</c:v>
                </c:pt>
                <c:pt idx="3363">
                  <c:v>14690</c:v>
                </c:pt>
                <c:pt idx="3364">
                  <c:v>14691</c:v>
                </c:pt>
                <c:pt idx="3365">
                  <c:v>14692</c:v>
                </c:pt>
                <c:pt idx="3366">
                  <c:v>14693</c:v>
                </c:pt>
                <c:pt idx="3367">
                  <c:v>14694</c:v>
                </c:pt>
                <c:pt idx="3368">
                  <c:v>14695</c:v>
                </c:pt>
                <c:pt idx="3369">
                  <c:v>14696</c:v>
                </c:pt>
                <c:pt idx="3370">
                  <c:v>14697</c:v>
                </c:pt>
                <c:pt idx="3371">
                  <c:v>14698</c:v>
                </c:pt>
                <c:pt idx="3372">
                  <c:v>14699</c:v>
                </c:pt>
                <c:pt idx="3373">
                  <c:v>14700</c:v>
                </c:pt>
                <c:pt idx="3374">
                  <c:v>14701</c:v>
                </c:pt>
                <c:pt idx="3375">
                  <c:v>14702</c:v>
                </c:pt>
                <c:pt idx="3376">
                  <c:v>14703</c:v>
                </c:pt>
                <c:pt idx="3377">
                  <c:v>14704</c:v>
                </c:pt>
                <c:pt idx="3378">
                  <c:v>14705</c:v>
                </c:pt>
                <c:pt idx="3379">
                  <c:v>14706</c:v>
                </c:pt>
                <c:pt idx="3380">
                  <c:v>14707</c:v>
                </c:pt>
                <c:pt idx="3381">
                  <c:v>14708</c:v>
                </c:pt>
                <c:pt idx="3382">
                  <c:v>14709</c:v>
                </c:pt>
                <c:pt idx="3383">
                  <c:v>14710</c:v>
                </c:pt>
                <c:pt idx="3384">
                  <c:v>14711</c:v>
                </c:pt>
                <c:pt idx="3385">
                  <c:v>14712</c:v>
                </c:pt>
                <c:pt idx="3386">
                  <c:v>14713</c:v>
                </c:pt>
                <c:pt idx="3387">
                  <c:v>14714</c:v>
                </c:pt>
                <c:pt idx="3388">
                  <c:v>14715</c:v>
                </c:pt>
                <c:pt idx="3389">
                  <c:v>14716</c:v>
                </c:pt>
                <c:pt idx="3390">
                  <c:v>14717</c:v>
                </c:pt>
                <c:pt idx="3391">
                  <c:v>14718</c:v>
                </c:pt>
                <c:pt idx="3392">
                  <c:v>14719</c:v>
                </c:pt>
                <c:pt idx="3393">
                  <c:v>14720</c:v>
                </c:pt>
                <c:pt idx="3394">
                  <c:v>14721</c:v>
                </c:pt>
                <c:pt idx="3395">
                  <c:v>14722</c:v>
                </c:pt>
                <c:pt idx="3396">
                  <c:v>14723</c:v>
                </c:pt>
                <c:pt idx="3397">
                  <c:v>14724</c:v>
                </c:pt>
                <c:pt idx="3398">
                  <c:v>14725</c:v>
                </c:pt>
                <c:pt idx="3399">
                  <c:v>14726</c:v>
                </c:pt>
                <c:pt idx="3400">
                  <c:v>14727</c:v>
                </c:pt>
                <c:pt idx="3401">
                  <c:v>14728</c:v>
                </c:pt>
                <c:pt idx="3402">
                  <c:v>14729</c:v>
                </c:pt>
                <c:pt idx="3403">
                  <c:v>14730</c:v>
                </c:pt>
                <c:pt idx="3404">
                  <c:v>14731</c:v>
                </c:pt>
                <c:pt idx="3405">
                  <c:v>14732</c:v>
                </c:pt>
                <c:pt idx="3406">
                  <c:v>14733</c:v>
                </c:pt>
                <c:pt idx="3407">
                  <c:v>14734</c:v>
                </c:pt>
                <c:pt idx="3408">
                  <c:v>14735</c:v>
                </c:pt>
                <c:pt idx="3409">
                  <c:v>14736</c:v>
                </c:pt>
                <c:pt idx="3410">
                  <c:v>14737</c:v>
                </c:pt>
                <c:pt idx="3411">
                  <c:v>14738</c:v>
                </c:pt>
                <c:pt idx="3412">
                  <c:v>14739</c:v>
                </c:pt>
                <c:pt idx="3413">
                  <c:v>14740</c:v>
                </c:pt>
                <c:pt idx="3414">
                  <c:v>14741</c:v>
                </c:pt>
                <c:pt idx="3415">
                  <c:v>14742</c:v>
                </c:pt>
                <c:pt idx="3416">
                  <c:v>14743</c:v>
                </c:pt>
                <c:pt idx="3417">
                  <c:v>14744</c:v>
                </c:pt>
                <c:pt idx="3418">
                  <c:v>14745</c:v>
                </c:pt>
                <c:pt idx="3419">
                  <c:v>14746</c:v>
                </c:pt>
                <c:pt idx="3420">
                  <c:v>14747</c:v>
                </c:pt>
                <c:pt idx="3421">
                  <c:v>14748</c:v>
                </c:pt>
                <c:pt idx="3422">
                  <c:v>14749</c:v>
                </c:pt>
                <c:pt idx="3423">
                  <c:v>14750</c:v>
                </c:pt>
                <c:pt idx="3424">
                  <c:v>14751</c:v>
                </c:pt>
                <c:pt idx="3425">
                  <c:v>14752</c:v>
                </c:pt>
                <c:pt idx="3426">
                  <c:v>14753</c:v>
                </c:pt>
                <c:pt idx="3427">
                  <c:v>14754</c:v>
                </c:pt>
                <c:pt idx="3428">
                  <c:v>14755</c:v>
                </c:pt>
                <c:pt idx="3429">
                  <c:v>14756</c:v>
                </c:pt>
                <c:pt idx="3430">
                  <c:v>14757</c:v>
                </c:pt>
                <c:pt idx="3431">
                  <c:v>14758</c:v>
                </c:pt>
                <c:pt idx="3432">
                  <c:v>14759</c:v>
                </c:pt>
                <c:pt idx="3433">
                  <c:v>14760</c:v>
                </c:pt>
                <c:pt idx="3434">
                  <c:v>14761</c:v>
                </c:pt>
                <c:pt idx="3435">
                  <c:v>14762</c:v>
                </c:pt>
                <c:pt idx="3436">
                  <c:v>14763</c:v>
                </c:pt>
                <c:pt idx="3437">
                  <c:v>14764</c:v>
                </c:pt>
                <c:pt idx="3438">
                  <c:v>14765</c:v>
                </c:pt>
                <c:pt idx="3439">
                  <c:v>14766</c:v>
                </c:pt>
                <c:pt idx="3440">
                  <c:v>14767</c:v>
                </c:pt>
                <c:pt idx="3441">
                  <c:v>14768</c:v>
                </c:pt>
                <c:pt idx="3442">
                  <c:v>14769</c:v>
                </c:pt>
                <c:pt idx="3443">
                  <c:v>14770</c:v>
                </c:pt>
                <c:pt idx="3444">
                  <c:v>14771</c:v>
                </c:pt>
                <c:pt idx="3445">
                  <c:v>14772</c:v>
                </c:pt>
                <c:pt idx="3446">
                  <c:v>14773</c:v>
                </c:pt>
                <c:pt idx="3447">
                  <c:v>14774</c:v>
                </c:pt>
                <c:pt idx="3448">
                  <c:v>14775</c:v>
                </c:pt>
                <c:pt idx="3449">
                  <c:v>14776</c:v>
                </c:pt>
                <c:pt idx="3450">
                  <c:v>14777</c:v>
                </c:pt>
                <c:pt idx="3451">
                  <c:v>14778</c:v>
                </c:pt>
                <c:pt idx="3452">
                  <c:v>14779</c:v>
                </c:pt>
                <c:pt idx="3453">
                  <c:v>14780</c:v>
                </c:pt>
                <c:pt idx="3454">
                  <c:v>14781</c:v>
                </c:pt>
                <c:pt idx="3455">
                  <c:v>14782</c:v>
                </c:pt>
                <c:pt idx="3456">
                  <c:v>14783</c:v>
                </c:pt>
                <c:pt idx="3457">
                  <c:v>14784</c:v>
                </c:pt>
                <c:pt idx="3458">
                  <c:v>14785</c:v>
                </c:pt>
                <c:pt idx="3459">
                  <c:v>14786</c:v>
                </c:pt>
                <c:pt idx="3460">
                  <c:v>14787</c:v>
                </c:pt>
                <c:pt idx="3461">
                  <c:v>14788</c:v>
                </c:pt>
                <c:pt idx="3462">
                  <c:v>14789</c:v>
                </c:pt>
                <c:pt idx="3463">
                  <c:v>14790</c:v>
                </c:pt>
                <c:pt idx="3464">
                  <c:v>14791</c:v>
                </c:pt>
                <c:pt idx="3465">
                  <c:v>14792</c:v>
                </c:pt>
                <c:pt idx="3466">
                  <c:v>14793</c:v>
                </c:pt>
                <c:pt idx="3467">
                  <c:v>14794</c:v>
                </c:pt>
                <c:pt idx="3468">
                  <c:v>14795</c:v>
                </c:pt>
                <c:pt idx="3469">
                  <c:v>14796</c:v>
                </c:pt>
                <c:pt idx="3470">
                  <c:v>14797</c:v>
                </c:pt>
                <c:pt idx="3471">
                  <c:v>14798</c:v>
                </c:pt>
                <c:pt idx="3472">
                  <c:v>14799</c:v>
                </c:pt>
                <c:pt idx="3473">
                  <c:v>14800</c:v>
                </c:pt>
                <c:pt idx="3474">
                  <c:v>14801</c:v>
                </c:pt>
                <c:pt idx="3475">
                  <c:v>14802</c:v>
                </c:pt>
                <c:pt idx="3476">
                  <c:v>14803</c:v>
                </c:pt>
                <c:pt idx="3477">
                  <c:v>14804</c:v>
                </c:pt>
                <c:pt idx="3478">
                  <c:v>14805</c:v>
                </c:pt>
                <c:pt idx="3479">
                  <c:v>14806</c:v>
                </c:pt>
                <c:pt idx="3480">
                  <c:v>14807</c:v>
                </c:pt>
                <c:pt idx="3481">
                  <c:v>14808</c:v>
                </c:pt>
                <c:pt idx="3482">
                  <c:v>14809</c:v>
                </c:pt>
                <c:pt idx="3483">
                  <c:v>14810</c:v>
                </c:pt>
                <c:pt idx="3484">
                  <c:v>14811</c:v>
                </c:pt>
                <c:pt idx="3485">
                  <c:v>14812</c:v>
                </c:pt>
                <c:pt idx="3486">
                  <c:v>14813</c:v>
                </c:pt>
                <c:pt idx="3487">
                  <c:v>14814</c:v>
                </c:pt>
                <c:pt idx="3488">
                  <c:v>14815</c:v>
                </c:pt>
                <c:pt idx="3489">
                  <c:v>14816</c:v>
                </c:pt>
                <c:pt idx="3490">
                  <c:v>14817</c:v>
                </c:pt>
                <c:pt idx="3491">
                  <c:v>14818</c:v>
                </c:pt>
                <c:pt idx="3492">
                  <c:v>14819</c:v>
                </c:pt>
                <c:pt idx="3493">
                  <c:v>14820</c:v>
                </c:pt>
                <c:pt idx="3494">
                  <c:v>14821</c:v>
                </c:pt>
                <c:pt idx="3495">
                  <c:v>14822</c:v>
                </c:pt>
                <c:pt idx="3496">
                  <c:v>14823</c:v>
                </c:pt>
                <c:pt idx="3497">
                  <c:v>14824</c:v>
                </c:pt>
                <c:pt idx="3498">
                  <c:v>14825</c:v>
                </c:pt>
                <c:pt idx="3499">
                  <c:v>14826</c:v>
                </c:pt>
                <c:pt idx="3500">
                  <c:v>14827</c:v>
                </c:pt>
                <c:pt idx="3501">
                  <c:v>14828</c:v>
                </c:pt>
                <c:pt idx="3502">
                  <c:v>14829</c:v>
                </c:pt>
                <c:pt idx="3503">
                  <c:v>14830</c:v>
                </c:pt>
                <c:pt idx="3504">
                  <c:v>14831</c:v>
                </c:pt>
                <c:pt idx="3505">
                  <c:v>14832</c:v>
                </c:pt>
                <c:pt idx="3506">
                  <c:v>14833</c:v>
                </c:pt>
                <c:pt idx="3507">
                  <c:v>14834</c:v>
                </c:pt>
                <c:pt idx="3508">
                  <c:v>14835</c:v>
                </c:pt>
                <c:pt idx="3509">
                  <c:v>14836</c:v>
                </c:pt>
                <c:pt idx="3510">
                  <c:v>14837</c:v>
                </c:pt>
                <c:pt idx="3511">
                  <c:v>14838</c:v>
                </c:pt>
                <c:pt idx="3512">
                  <c:v>14839</c:v>
                </c:pt>
                <c:pt idx="3513">
                  <c:v>14840</c:v>
                </c:pt>
                <c:pt idx="3514">
                  <c:v>14841</c:v>
                </c:pt>
                <c:pt idx="3515">
                  <c:v>14842</c:v>
                </c:pt>
                <c:pt idx="3516">
                  <c:v>14843</c:v>
                </c:pt>
                <c:pt idx="3517">
                  <c:v>14844</c:v>
                </c:pt>
                <c:pt idx="3518">
                  <c:v>14845</c:v>
                </c:pt>
                <c:pt idx="3519">
                  <c:v>14846</c:v>
                </c:pt>
                <c:pt idx="3520">
                  <c:v>14847</c:v>
                </c:pt>
                <c:pt idx="3521">
                  <c:v>14848</c:v>
                </c:pt>
                <c:pt idx="3522">
                  <c:v>14849</c:v>
                </c:pt>
                <c:pt idx="3523">
                  <c:v>14850</c:v>
                </c:pt>
                <c:pt idx="3524">
                  <c:v>14851</c:v>
                </c:pt>
                <c:pt idx="3525">
                  <c:v>14852</c:v>
                </c:pt>
                <c:pt idx="3526">
                  <c:v>14853</c:v>
                </c:pt>
                <c:pt idx="3527">
                  <c:v>14854</c:v>
                </c:pt>
                <c:pt idx="3528">
                  <c:v>14855</c:v>
                </c:pt>
                <c:pt idx="3529">
                  <c:v>14856</c:v>
                </c:pt>
                <c:pt idx="3530">
                  <c:v>14857</c:v>
                </c:pt>
                <c:pt idx="3531">
                  <c:v>14858</c:v>
                </c:pt>
                <c:pt idx="3532">
                  <c:v>14859</c:v>
                </c:pt>
                <c:pt idx="3533">
                  <c:v>14860</c:v>
                </c:pt>
                <c:pt idx="3534">
                  <c:v>14861</c:v>
                </c:pt>
                <c:pt idx="3535">
                  <c:v>14862</c:v>
                </c:pt>
                <c:pt idx="3536">
                  <c:v>14863</c:v>
                </c:pt>
                <c:pt idx="3537">
                  <c:v>14864</c:v>
                </c:pt>
                <c:pt idx="3538">
                  <c:v>14865</c:v>
                </c:pt>
                <c:pt idx="3539">
                  <c:v>14866</c:v>
                </c:pt>
                <c:pt idx="3540">
                  <c:v>14867</c:v>
                </c:pt>
                <c:pt idx="3541">
                  <c:v>14868</c:v>
                </c:pt>
                <c:pt idx="3542">
                  <c:v>14869</c:v>
                </c:pt>
                <c:pt idx="3543">
                  <c:v>14870</c:v>
                </c:pt>
                <c:pt idx="3544">
                  <c:v>14871</c:v>
                </c:pt>
                <c:pt idx="3545">
                  <c:v>14872</c:v>
                </c:pt>
                <c:pt idx="3546">
                  <c:v>14873</c:v>
                </c:pt>
                <c:pt idx="3547">
                  <c:v>14874</c:v>
                </c:pt>
                <c:pt idx="3548">
                  <c:v>14875</c:v>
                </c:pt>
                <c:pt idx="3549">
                  <c:v>14876</c:v>
                </c:pt>
                <c:pt idx="3550">
                  <c:v>14877</c:v>
                </c:pt>
                <c:pt idx="3551">
                  <c:v>14878</c:v>
                </c:pt>
                <c:pt idx="3552">
                  <c:v>14879</c:v>
                </c:pt>
                <c:pt idx="3553">
                  <c:v>14880</c:v>
                </c:pt>
                <c:pt idx="3554">
                  <c:v>14881</c:v>
                </c:pt>
                <c:pt idx="3555">
                  <c:v>14882</c:v>
                </c:pt>
                <c:pt idx="3556">
                  <c:v>14883</c:v>
                </c:pt>
                <c:pt idx="3557">
                  <c:v>14884</c:v>
                </c:pt>
                <c:pt idx="3558">
                  <c:v>14885</c:v>
                </c:pt>
                <c:pt idx="3559">
                  <c:v>14886</c:v>
                </c:pt>
                <c:pt idx="3560">
                  <c:v>14887</c:v>
                </c:pt>
                <c:pt idx="3561">
                  <c:v>14888</c:v>
                </c:pt>
                <c:pt idx="3562">
                  <c:v>14889</c:v>
                </c:pt>
                <c:pt idx="3563">
                  <c:v>14890</c:v>
                </c:pt>
                <c:pt idx="3564">
                  <c:v>14891</c:v>
                </c:pt>
                <c:pt idx="3565">
                  <c:v>14892</c:v>
                </c:pt>
                <c:pt idx="3566">
                  <c:v>14893</c:v>
                </c:pt>
                <c:pt idx="3567">
                  <c:v>14894</c:v>
                </c:pt>
                <c:pt idx="3568">
                  <c:v>14895</c:v>
                </c:pt>
                <c:pt idx="3569">
                  <c:v>14896</c:v>
                </c:pt>
                <c:pt idx="3570">
                  <c:v>14897</c:v>
                </c:pt>
                <c:pt idx="3571">
                  <c:v>14898</c:v>
                </c:pt>
                <c:pt idx="3572">
                  <c:v>14899</c:v>
                </c:pt>
                <c:pt idx="3573">
                  <c:v>14900</c:v>
                </c:pt>
                <c:pt idx="3574">
                  <c:v>14901</c:v>
                </c:pt>
                <c:pt idx="3575">
                  <c:v>14902</c:v>
                </c:pt>
                <c:pt idx="3576">
                  <c:v>14903</c:v>
                </c:pt>
                <c:pt idx="3577">
                  <c:v>14904</c:v>
                </c:pt>
                <c:pt idx="3578">
                  <c:v>14905</c:v>
                </c:pt>
                <c:pt idx="3579">
                  <c:v>14906</c:v>
                </c:pt>
                <c:pt idx="3580">
                  <c:v>14907</c:v>
                </c:pt>
                <c:pt idx="3581">
                  <c:v>14908</c:v>
                </c:pt>
                <c:pt idx="3582">
                  <c:v>14909</c:v>
                </c:pt>
                <c:pt idx="3583">
                  <c:v>14910</c:v>
                </c:pt>
                <c:pt idx="3584">
                  <c:v>14911</c:v>
                </c:pt>
                <c:pt idx="3585">
                  <c:v>14912</c:v>
                </c:pt>
                <c:pt idx="3586">
                  <c:v>14913</c:v>
                </c:pt>
                <c:pt idx="3587">
                  <c:v>14914</c:v>
                </c:pt>
                <c:pt idx="3588">
                  <c:v>14915</c:v>
                </c:pt>
                <c:pt idx="3589">
                  <c:v>14916</c:v>
                </c:pt>
                <c:pt idx="3590">
                  <c:v>14917</c:v>
                </c:pt>
                <c:pt idx="3591">
                  <c:v>14918</c:v>
                </c:pt>
                <c:pt idx="3592">
                  <c:v>14919</c:v>
                </c:pt>
                <c:pt idx="3593">
                  <c:v>14920</c:v>
                </c:pt>
                <c:pt idx="3594">
                  <c:v>14921</c:v>
                </c:pt>
                <c:pt idx="3595">
                  <c:v>14922</c:v>
                </c:pt>
                <c:pt idx="3596">
                  <c:v>14923</c:v>
                </c:pt>
                <c:pt idx="3597">
                  <c:v>14924</c:v>
                </c:pt>
                <c:pt idx="3598">
                  <c:v>14925</c:v>
                </c:pt>
                <c:pt idx="3599">
                  <c:v>14926</c:v>
                </c:pt>
                <c:pt idx="3600">
                  <c:v>14927</c:v>
                </c:pt>
                <c:pt idx="3601">
                  <c:v>14928</c:v>
                </c:pt>
                <c:pt idx="3602">
                  <c:v>14929</c:v>
                </c:pt>
                <c:pt idx="3603">
                  <c:v>14930</c:v>
                </c:pt>
                <c:pt idx="3604">
                  <c:v>14931</c:v>
                </c:pt>
                <c:pt idx="3605">
                  <c:v>14932</c:v>
                </c:pt>
                <c:pt idx="3606">
                  <c:v>14933</c:v>
                </c:pt>
                <c:pt idx="3607">
                  <c:v>14934</c:v>
                </c:pt>
                <c:pt idx="3608">
                  <c:v>14935</c:v>
                </c:pt>
                <c:pt idx="3609">
                  <c:v>14936</c:v>
                </c:pt>
                <c:pt idx="3610">
                  <c:v>14937</c:v>
                </c:pt>
                <c:pt idx="3611">
                  <c:v>14938</c:v>
                </c:pt>
                <c:pt idx="3612">
                  <c:v>14939</c:v>
                </c:pt>
                <c:pt idx="3613">
                  <c:v>14940</c:v>
                </c:pt>
                <c:pt idx="3614">
                  <c:v>14941</c:v>
                </c:pt>
                <c:pt idx="3615">
                  <c:v>14942</c:v>
                </c:pt>
                <c:pt idx="3616">
                  <c:v>14943</c:v>
                </c:pt>
                <c:pt idx="3617">
                  <c:v>14944</c:v>
                </c:pt>
                <c:pt idx="3618">
                  <c:v>14945</c:v>
                </c:pt>
                <c:pt idx="3619">
                  <c:v>14946</c:v>
                </c:pt>
                <c:pt idx="3620">
                  <c:v>14947</c:v>
                </c:pt>
                <c:pt idx="3621">
                  <c:v>14948</c:v>
                </c:pt>
                <c:pt idx="3622">
                  <c:v>14949</c:v>
                </c:pt>
                <c:pt idx="3623">
                  <c:v>14950</c:v>
                </c:pt>
                <c:pt idx="3624">
                  <c:v>14951</c:v>
                </c:pt>
                <c:pt idx="3625">
                  <c:v>14952</c:v>
                </c:pt>
                <c:pt idx="3626">
                  <c:v>14953</c:v>
                </c:pt>
                <c:pt idx="3627">
                  <c:v>14954</c:v>
                </c:pt>
                <c:pt idx="3628">
                  <c:v>14955</c:v>
                </c:pt>
                <c:pt idx="3629">
                  <c:v>14956</c:v>
                </c:pt>
                <c:pt idx="3630">
                  <c:v>14957</c:v>
                </c:pt>
                <c:pt idx="3631">
                  <c:v>14958</c:v>
                </c:pt>
                <c:pt idx="3632">
                  <c:v>14959</c:v>
                </c:pt>
                <c:pt idx="3633">
                  <c:v>14960</c:v>
                </c:pt>
                <c:pt idx="3634">
                  <c:v>14961</c:v>
                </c:pt>
                <c:pt idx="3635">
                  <c:v>14962</c:v>
                </c:pt>
                <c:pt idx="3636">
                  <c:v>14963</c:v>
                </c:pt>
                <c:pt idx="3637">
                  <c:v>14964</c:v>
                </c:pt>
                <c:pt idx="3638">
                  <c:v>14965</c:v>
                </c:pt>
                <c:pt idx="3639">
                  <c:v>14966</c:v>
                </c:pt>
                <c:pt idx="3640">
                  <c:v>14967</c:v>
                </c:pt>
                <c:pt idx="3641">
                  <c:v>14968</c:v>
                </c:pt>
                <c:pt idx="3642">
                  <c:v>14969</c:v>
                </c:pt>
                <c:pt idx="3643">
                  <c:v>14970</c:v>
                </c:pt>
                <c:pt idx="3644">
                  <c:v>14971</c:v>
                </c:pt>
                <c:pt idx="3645">
                  <c:v>14972</c:v>
                </c:pt>
                <c:pt idx="3646">
                  <c:v>14973</c:v>
                </c:pt>
                <c:pt idx="3647">
                  <c:v>14974</c:v>
                </c:pt>
                <c:pt idx="3648">
                  <c:v>14975</c:v>
                </c:pt>
                <c:pt idx="3649">
                  <c:v>14976</c:v>
                </c:pt>
                <c:pt idx="3650">
                  <c:v>14977</c:v>
                </c:pt>
                <c:pt idx="3651">
                  <c:v>14978</c:v>
                </c:pt>
                <c:pt idx="3652">
                  <c:v>14979</c:v>
                </c:pt>
                <c:pt idx="3653">
                  <c:v>14980</c:v>
                </c:pt>
                <c:pt idx="3654">
                  <c:v>14981</c:v>
                </c:pt>
                <c:pt idx="3655">
                  <c:v>14982</c:v>
                </c:pt>
                <c:pt idx="3656">
                  <c:v>14983</c:v>
                </c:pt>
                <c:pt idx="3657">
                  <c:v>14984</c:v>
                </c:pt>
                <c:pt idx="3658">
                  <c:v>14985</c:v>
                </c:pt>
                <c:pt idx="3659">
                  <c:v>14986</c:v>
                </c:pt>
                <c:pt idx="3660">
                  <c:v>14987</c:v>
                </c:pt>
                <c:pt idx="3661">
                  <c:v>14988</c:v>
                </c:pt>
                <c:pt idx="3662">
                  <c:v>14989</c:v>
                </c:pt>
                <c:pt idx="3663">
                  <c:v>14990</c:v>
                </c:pt>
                <c:pt idx="3664">
                  <c:v>14991</c:v>
                </c:pt>
                <c:pt idx="3665">
                  <c:v>14992</c:v>
                </c:pt>
                <c:pt idx="3666">
                  <c:v>14993</c:v>
                </c:pt>
                <c:pt idx="3667">
                  <c:v>14994</c:v>
                </c:pt>
                <c:pt idx="3668">
                  <c:v>14995</c:v>
                </c:pt>
                <c:pt idx="3669">
                  <c:v>14996</c:v>
                </c:pt>
                <c:pt idx="3670">
                  <c:v>14997</c:v>
                </c:pt>
                <c:pt idx="3671">
                  <c:v>14998</c:v>
                </c:pt>
                <c:pt idx="3672">
                  <c:v>14999</c:v>
                </c:pt>
                <c:pt idx="3673">
                  <c:v>15000</c:v>
                </c:pt>
                <c:pt idx="3674">
                  <c:v>15001</c:v>
                </c:pt>
                <c:pt idx="3675">
                  <c:v>15002</c:v>
                </c:pt>
                <c:pt idx="3676">
                  <c:v>15003</c:v>
                </c:pt>
                <c:pt idx="3677">
                  <c:v>15004</c:v>
                </c:pt>
                <c:pt idx="3678">
                  <c:v>15005</c:v>
                </c:pt>
                <c:pt idx="3679">
                  <c:v>15006</c:v>
                </c:pt>
                <c:pt idx="3680">
                  <c:v>15007</c:v>
                </c:pt>
                <c:pt idx="3681">
                  <c:v>15008</c:v>
                </c:pt>
                <c:pt idx="3682">
                  <c:v>15009</c:v>
                </c:pt>
                <c:pt idx="3683">
                  <c:v>15010</c:v>
                </c:pt>
                <c:pt idx="3684">
                  <c:v>15011</c:v>
                </c:pt>
                <c:pt idx="3685">
                  <c:v>15012</c:v>
                </c:pt>
                <c:pt idx="3686">
                  <c:v>15013</c:v>
                </c:pt>
                <c:pt idx="3687">
                  <c:v>15014</c:v>
                </c:pt>
                <c:pt idx="3688">
                  <c:v>15015</c:v>
                </c:pt>
                <c:pt idx="3689">
                  <c:v>15016</c:v>
                </c:pt>
                <c:pt idx="3690">
                  <c:v>15017</c:v>
                </c:pt>
                <c:pt idx="3691">
                  <c:v>15018</c:v>
                </c:pt>
                <c:pt idx="3692">
                  <c:v>15019</c:v>
                </c:pt>
                <c:pt idx="3693">
                  <c:v>15020</c:v>
                </c:pt>
                <c:pt idx="3694">
                  <c:v>15021</c:v>
                </c:pt>
                <c:pt idx="3695">
                  <c:v>15022</c:v>
                </c:pt>
                <c:pt idx="3696">
                  <c:v>15023</c:v>
                </c:pt>
                <c:pt idx="3697">
                  <c:v>15024</c:v>
                </c:pt>
                <c:pt idx="3698">
                  <c:v>15025</c:v>
                </c:pt>
                <c:pt idx="3699">
                  <c:v>15026</c:v>
                </c:pt>
                <c:pt idx="3700">
                  <c:v>15027</c:v>
                </c:pt>
                <c:pt idx="3701">
                  <c:v>15028</c:v>
                </c:pt>
                <c:pt idx="3702">
                  <c:v>15029</c:v>
                </c:pt>
                <c:pt idx="3703">
                  <c:v>15030</c:v>
                </c:pt>
                <c:pt idx="3704">
                  <c:v>15031</c:v>
                </c:pt>
                <c:pt idx="3705">
                  <c:v>15032</c:v>
                </c:pt>
                <c:pt idx="3706">
                  <c:v>15033</c:v>
                </c:pt>
                <c:pt idx="3707">
                  <c:v>15034</c:v>
                </c:pt>
                <c:pt idx="3708">
                  <c:v>15035</c:v>
                </c:pt>
                <c:pt idx="3709">
                  <c:v>15036</c:v>
                </c:pt>
                <c:pt idx="3710">
                  <c:v>15037</c:v>
                </c:pt>
                <c:pt idx="3711">
                  <c:v>15038</c:v>
                </c:pt>
                <c:pt idx="3712">
                  <c:v>15039</c:v>
                </c:pt>
                <c:pt idx="3713">
                  <c:v>15040</c:v>
                </c:pt>
                <c:pt idx="3714">
                  <c:v>15041</c:v>
                </c:pt>
                <c:pt idx="3715">
                  <c:v>15042</c:v>
                </c:pt>
                <c:pt idx="3716">
                  <c:v>15043</c:v>
                </c:pt>
                <c:pt idx="3717">
                  <c:v>15044</c:v>
                </c:pt>
                <c:pt idx="3718">
                  <c:v>15045</c:v>
                </c:pt>
                <c:pt idx="3719">
                  <c:v>15046</c:v>
                </c:pt>
                <c:pt idx="3720">
                  <c:v>15047</c:v>
                </c:pt>
                <c:pt idx="3721">
                  <c:v>15048</c:v>
                </c:pt>
                <c:pt idx="3722">
                  <c:v>15049</c:v>
                </c:pt>
                <c:pt idx="3723">
                  <c:v>15050</c:v>
                </c:pt>
                <c:pt idx="3724">
                  <c:v>15051</c:v>
                </c:pt>
                <c:pt idx="3725">
                  <c:v>15052</c:v>
                </c:pt>
                <c:pt idx="3726">
                  <c:v>15053</c:v>
                </c:pt>
                <c:pt idx="3727">
                  <c:v>15054</c:v>
                </c:pt>
                <c:pt idx="3728">
                  <c:v>15055</c:v>
                </c:pt>
                <c:pt idx="3729">
                  <c:v>15056</c:v>
                </c:pt>
                <c:pt idx="3730">
                  <c:v>15057</c:v>
                </c:pt>
                <c:pt idx="3731">
                  <c:v>15058</c:v>
                </c:pt>
                <c:pt idx="3732">
                  <c:v>15059</c:v>
                </c:pt>
                <c:pt idx="3733">
                  <c:v>15060</c:v>
                </c:pt>
                <c:pt idx="3734">
                  <c:v>15061</c:v>
                </c:pt>
                <c:pt idx="3735">
                  <c:v>15062</c:v>
                </c:pt>
                <c:pt idx="3736">
                  <c:v>15063</c:v>
                </c:pt>
                <c:pt idx="3737">
                  <c:v>15064</c:v>
                </c:pt>
                <c:pt idx="3738">
                  <c:v>15065</c:v>
                </c:pt>
                <c:pt idx="3739">
                  <c:v>15066</c:v>
                </c:pt>
                <c:pt idx="3740">
                  <c:v>15067</c:v>
                </c:pt>
                <c:pt idx="3741">
                  <c:v>15068</c:v>
                </c:pt>
                <c:pt idx="3742">
                  <c:v>15069</c:v>
                </c:pt>
                <c:pt idx="3743">
                  <c:v>15070</c:v>
                </c:pt>
                <c:pt idx="3744">
                  <c:v>15071</c:v>
                </c:pt>
                <c:pt idx="3745">
                  <c:v>15072</c:v>
                </c:pt>
                <c:pt idx="3746">
                  <c:v>15073</c:v>
                </c:pt>
                <c:pt idx="3747">
                  <c:v>15074</c:v>
                </c:pt>
                <c:pt idx="3748">
                  <c:v>15075</c:v>
                </c:pt>
                <c:pt idx="3749">
                  <c:v>15076</c:v>
                </c:pt>
                <c:pt idx="3750">
                  <c:v>15077</c:v>
                </c:pt>
                <c:pt idx="3751">
                  <c:v>15078</c:v>
                </c:pt>
                <c:pt idx="3752">
                  <c:v>15079</c:v>
                </c:pt>
                <c:pt idx="3753">
                  <c:v>15080</c:v>
                </c:pt>
                <c:pt idx="3754">
                  <c:v>15081</c:v>
                </c:pt>
                <c:pt idx="3755">
                  <c:v>15082</c:v>
                </c:pt>
                <c:pt idx="3756">
                  <c:v>15083</c:v>
                </c:pt>
                <c:pt idx="3757">
                  <c:v>15084</c:v>
                </c:pt>
                <c:pt idx="3758">
                  <c:v>15085</c:v>
                </c:pt>
                <c:pt idx="3759">
                  <c:v>15086</c:v>
                </c:pt>
                <c:pt idx="3760">
                  <c:v>15087</c:v>
                </c:pt>
                <c:pt idx="3761">
                  <c:v>15088</c:v>
                </c:pt>
                <c:pt idx="3762">
                  <c:v>15089</c:v>
                </c:pt>
                <c:pt idx="3763">
                  <c:v>15090</c:v>
                </c:pt>
                <c:pt idx="3764">
                  <c:v>15091</c:v>
                </c:pt>
                <c:pt idx="3765">
                  <c:v>15092</c:v>
                </c:pt>
                <c:pt idx="3766">
                  <c:v>15093</c:v>
                </c:pt>
                <c:pt idx="3767">
                  <c:v>15094</c:v>
                </c:pt>
                <c:pt idx="3768">
                  <c:v>15095</c:v>
                </c:pt>
                <c:pt idx="3769">
                  <c:v>15096</c:v>
                </c:pt>
                <c:pt idx="3770">
                  <c:v>15097</c:v>
                </c:pt>
                <c:pt idx="3771">
                  <c:v>15098</c:v>
                </c:pt>
                <c:pt idx="3772">
                  <c:v>15099</c:v>
                </c:pt>
                <c:pt idx="3773">
                  <c:v>15100</c:v>
                </c:pt>
                <c:pt idx="3774">
                  <c:v>15101</c:v>
                </c:pt>
                <c:pt idx="3775">
                  <c:v>15102</c:v>
                </c:pt>
                <c:pt idx="3776">
                  <c:v>15103</c:v>
                </c:pt>
                <c:pt idx="3777">
                  <c:v>15104</c:v>
                </c:pt>
                <c:pt idx="3778">
                  <c:v>15105</c:v>
                </c:pt>
                <c:pt idx="3779">
                  <c:v>15106</c:v>
                </c:pt>
                <c:pt idx="3780">
                  <c:v>15107</c:v>
                </c:pt>
                <c:pt idx="3781">
                  <c:v>15108</c:v>
                </c:pt>
                <c:pt idx="3782">
                  <c:v>15109</c:v>
                </c:pt>
                <c:pt idx="3783">
                  <c:v>15110</c:v>
                </c:pt>
                <c:pt idx="3784">
                  <c:v>15111</c:v>
                </c:pt>
                <c:pt idx="3785">
                  <c:v>15112</c:v>
                </c:pt>
                <c:pt idx="3786">
                  <c:v>15113</c:v>
                </c:pt>
                <c:pt idx="3787">
                  <c:v>15114</c:v>
                </c:pt>
                <c:pt idx="3788">
                  <c:v>15115</c:v>
                </c:pt>
                <c:pt idx="3789">
                  <c:v>15116</c:v>
                </c:pt>
                <c:pt idx="3790">
                  <c:v>15117</c:v>
                </c:pt>
                <c:pt idx="3791">
                  <c:v>15118</c:v>
                </c:pt>
                <c:pt idx="3792">
                  <c:v>15119</c:v>
                </c:pt>
                <c:pt idx="3793">
                  <c:v>15120</c:v>
                </c:pt>
                <c:pt idx="3794">
                  <c:v>15121</c:v>
                </c:pt>
                <c:pt idx="3795">
                  <c:v>15122</c:v>
                </c:pt>
                <c:pt idx="3796">
                  <c:v>15123</c:v>
                </c:pt>
                <c:pt idx="3797">
                  <c:v>15124</c:v>
                </c:pt>
                <c:pt idx="3798">
                  <c:v>15125</c:v>
                </c:pt>
                <c:pt idx="3799">
                  <c:v>15126</c:v>
                </c:pt>
                <c:pt idx="3800">
                  <c:v>15127</c:v>
                </c:pt>
                <c:pt idx="3801">
                  <c:v>15128</c:v>
                </c:pt>
                <c:pt idx="3802">
                  <c:v>15129</c:v>
                </c:pt>
                <c:pt idx="3803">
                  <c:v>15130</c:v>
                </c:pt>
                <c:pt idx="3804">
                  <c:v>15131</c:v>
                </c:pt>
                <c:pt idx="3805">
                  <c:v>15132</c:v>
                </c:pt>
                <c:pt idx="3806">
                  <c:v>15133</c:v>
                </c:pt>
                <c:pt idx="3807">
                  <c:v>15134</c:v>
                </c:pt>
                <c:pt idx="3808">
                  <c:v>15135</c:v>
                </c:pt>
                <c:pt idx="3809">
                  <c:v>15136</c:v>
                </c:pt>
                <c:pt idx="3810">
                  <c:v>15137</c:v>
                </c:pt>
                <c:pt idx="3811">
                  <c:v>15138</c:v>
                </c:pt>
                <c:pt idx="3812">
                  <c:v>15139</c:v>
                </c:pt>
                <c:pt idx="3813">
                  <c:v>15140</c:v>
                </c:pt>
                <c:pt idx="3814">
                  <c:v>15141</c:v>
                </c:pt>
                <c:pt idx="3815">
                  <c:v>15142</c:v>
                </c:pt>
                <c:pt idx="3816">
                  <c:v>15143</c:v>
                </c:pt>
                <c:pt idx="3817">
                  <c:v>15144</c:v>
                </c:pt>
                <c:pt idx="3818">
                  <c:v>15145</c:v>
                </c:pt>
                <c:pt idx="3819">
                  <c:v>15146</c:v>
                </c:pt>
                <c:pt idx="3820">
                  <c:v>15147</c:v>
                </c:pt>
                <c:pt idx="3821">
                  <c:v>15148</c:v>
                </c:pt>
                <c:pt idx="3822">
                  <c:v>15149</c:v>
                </c:pt>
                <c:pt idx="3823">
                  <c:v>15150</c:v>
                </c:pt>
                <c:pt idx="3824">
                  <c:v>15151</c:v>
                </c:pt>
                <c:pt idx="3825">
                  <c:v>15152</c:v>
                </c:pt>
                <c:pt idx="3826">
                  <c:v>15153</c:v>
                </c:pt>
                <c:pt idx="3827">
                  <c:v>15154</c:v>
                </c:pt>
                <c:pt idx="3828">
                  <c:v>15155</c:v>
                </c:pt>
                <c:pt idx="3829">
                  <c:v>15156</c:v>
                </c:pt>
                <c:pt idx="3830">
                  <c:v>15157</c:v>
                </c:pt>
                <c:pt idx="3831">
                  <c:v>15158</c:v>
                </c:pt>
                <c:pt idx="3832">
                  <c:v>15159</c:v>
                </c:pt>
                <c:pt idx="3833">
                  <c:v>15160</c:v>
                </c:pt>
                <c:pt idx="3834">
                  <c:v>15161</c:v>
                </c:pt>
                <c:pt idx="3835">
                  <c:v>15162</c:v>
                </c:pt>
                <c:pt idx="3836">
                  <c:v>15163</c:v>
                </c:pt>
                <c:pt idx="3837">
                  <c:v>15164</c:v>
                </c:pt>
                <c:pt idx="3838">
                  <c:v>15165</c:v>
                </c:pt>
                <c:pt idx="3839">
                  <c:v>15166</c:v>
                </c:pt>
                <c:pt idx="3840">
                  <c:v>15167</c:v>
                </c:pt>
                <c:pt idx="3841">
                  <c:v>15168</c:v>
                </c:pt>
                <c:pt idx="3842">
                  <c:v>15169</c:v>
                </c:pt>
                <c:pt idx="3843">
                  <c:v>15170</c:v>
                </c:pt>
                <c:pt idx="3844">
                  <c:v>15171</c:v>
                </c:pt>
                <c:pt idx="3845">
                  <c:v>15172</c:v>
                </c:pt>
                <c:pt idx="3846">
                  <c:v>15173</c:v>
                </c:pt>
                <c:pt idx="3847">
                  <c:v>15174</c:v>
                </c:pt>
                <c:pt idx="3848">
                  <c:v>15175</c:v>
                </c:pt>
                <c:pt idx="3849">
                  <c:v>15176</c:v>
                </c:pt>
                <c:pt idx="3850">
                  <c:v>15177</c:v>
                </c:pt>
                <c:pt idx="3851">
                  <c:v>15178</c:v>
                </c:pt>
                <c:pt idx="3852">
                  <c:v>15179</c:v>
                </c:pt>
                <c:pt idx="3853">
                  <c:v>15180</c:v>
                </c:pt>
                <c:pt idx="3854">
                  <c:v>15181</c:v>
                </c:pt>
                <c:pt idx="3855">
                  <c:v>15182</c:v>
                </c:pt>
                <c:pt idx="3856">
                  <c:v>15183</c:v>
                </c:pt>
                <c:pt idx="3857">
                  <c:v>15184</c:v>
                </c:pt>
                <c:pt idx="3858">
                  <c:v>15185</c:v>
                </c:pt>
                <c:pt idx="3859">
                  <c:v>15186</c:v>
                </c:pt>
                <c:pt idx="3860">
                  <c:v>15187</c:v>
                </c:pt>
                <c:pt idx="3861">
                  <c:v>15188</c:v>
                </c:pt>
                <c:pt idx="3862">
                  <c:v>15189</c:v>
                </c:pt>
                <c:pt idx="3863">
                  <c:v>15190</c:v>
                </c:pt>
                <c:pt idx="3864">
                  <c:v>15191</c:v>
                </c:pt>
                <c:pt idx="3865">
                  <c:v>15192</c:v>
                </c:pt>
                <c:pt idx="3866">
                  <c:v>15193</c:v>
                </c:pt>
                <c:pt idx="3867">
                  <c:v>15194</c:v>
                </c:pt>
                <c:pt idx="3868">
                  <c:v>15195</c:v>
                </c:pt>
                <c:pt idx="3869">
                  <c:v>15196</c:v>
                </c:pt>
                <c:pt idx="3870">
                  <c:v>15197</c:v>
                </c:pt>
                <c:pt idx="3871">
                  <c:v>15198</c:v>
                </c:pt>
                <c:pt idx="3872">
                  <c:v>15199</c:v>
                </c:pt>
                <c:pt idx="3873">
                  <c:v>15200</c:v>
                </c:pt>
                <c:pt idx="3874">
                  <c:v>15201</c:v>
                </c:pt>
                <c:pt idx="3875">
                  <c:v>15202</c:v>
                </c:pt>
                <c:pt idx="3876">
                  <c:v>15203</c:v>
                </c:pt>
                <c:pt idx="3877">
                  <c:v>15204</c:v>
                </c:pt>
                <c:pt idx="3878">
                  <c:v>15205</c:v>
                </c:pt>
                <c:pt idx="3879">
                  <c:v>15206</c:v>
                </c:pt>
                <c:pt idx="3880">
                  <c:v>15207</c:v>
                </c:pt>
                <c:pt idx="3881">
                  <c:v>15208</c:v>
                </c:pt>
                <c:pt idx="3882">
                  <c:v>15209</c:v>
                </c:pt>
                <c:pt idx="3883">
                  <c:v>15210</c:v>
                </c:pt>
                <c:pt idx="3884">
                  <c:v>15211</c:v>
                </c:pt>
                <c:pt idx="3885">
                  <c:v>15212</c:v>
                </c:pt>
                <c:pt idx="3886">
                  <c:v>15213</c:v>
                </c:pt>
                <c:pt idx="3887">
                  <c:v>15214</c:v>
                </c:pt>
                <c:pt idx="3888">
                  <c:v>15215</c:v>
                </c:pt>
                <c:pt idx="3889">
                  <c:v>15216</c:v>
                </c:pt>
                <c:pt idx="3890">
                  <c:v>15217</c:v>
                </c:pt>
                <c:pt idx="3891">
                  <c:v>15218</c:v>
                </c:pt>
                <c:pt idx="3892">
                  <c:v>15219</c:v>
                </c:pt>
                <c:pt idx="3893">
                  <c:v>15220</c:v>
                </c:pt>
                <c:pt idx="3894">
                  <c:v>15221</c:v>
                </c:pt>
                <c:pt idx="3895">
                  <c:v>15222</c:v>
                </c:pt>
                <c:pt idx="3896">
                  <c:v>15223</c:v>
                </c:pt>
                <c:pt idx="3897">
                  <c:v>15224</c:v>
                </c:pt>
                <c:pt idx="3898">
                  <c:v>15225</c:v>
                </c:pt>
                <c:pt idx="3899">
                  <c:v>15226</c:v>
                </c:pt>
                <c:pt idx="3900">
                  <c:v>15227</c:v>
                </c:pt>
                <c:pt idx="3901">
                  <c:v>15228</c:v>
                </c:pt>
                <c:pt idx="3902">
                  <c:v>15229</c:v>
                </c:pt>
                <c:pt idx="3903">
                  <c:v>15230</c:v>
                </c:pt>
                <c:pt idx="3904">
                  <c:v>15231</c:v>
                </c:pt>
                <c:pt idx="3905">
                  <c:v>15232</c:v>
                </c:pt>
                <c:pt idx="3906">
                  <c:v>15233</c:v>
                </c:pt>
                <c:pt idx="3907">
                  <c:v>15234</c:v>
                </c:pt>
                <c:pt idx="3908">
                  <c:v>15235</c:v>
                </c:pt>
                <c:pt idx="3909">
                  <c:v>15236</c:v>
                </c:pt>
                <c:pt idx="3910">
                  <c:v>15237</c:v>
                </c:pt>
                <c:pt idx="3911">
                  <c:v>15238</c:v>
                </c:pt>
                <c:pt idx="3912">
                  <c:v>15239</c:v>
                </c:pt>
                <c:pt idx="3913">
                  <c:v>15240</c:v>
                </c:pt>
                <c:pt idx="3914">
                  <c:v>15241</c:v>
                </c:pt>
                <c:pt idx="3915">
                  <c:v>15242</c:v>
                </c:pt>
                <c:pt idx="3916">
                  <c:v>15243</c:v>
                </c:pt>
                <c:pt idx="3917">
                  <c:v>15244</c:v>
                </c:pt>
                <c:pt idx="3918">
                  <c:v>15245</c:v>
                </c:pt>
                <c:pt idx="3919">
                  <c:v>15246</c:v>
                </c:pt>
                <c:pt idx="3920">
                  <c:v>15247</c:v>
                </c:pt>
                <c:pt idx="3921">
                  <c:v>15248</c:v>
                </c:pt>
                <c:pt idx="3922">
                  <c:v>15249</c:v>
                </c:pt>
                <c:pt idx="3923">
                  <c:v>15250</c:v>
                </c:pt>
                <c:pt idx="3924">
                  <c:v>15251</c:v>
                </c:pt>
                <c:pt idx="3925">
                  <c:v>15252</c:v>
                </c:pt>
                <c:pt idx="3926">
                  <c:v>15253</c:v>
                </c:pt>
                <c:pt idx="3927">
                  <c:v>15254</c:v>
                </c:pt>
                <c:pt idx="3928">
                  <c:v>15255</c:v>
                </c:pt>
                <c:pt idx="3929">
                  <c:v>15256</c:v>
                </c:pt>
                <c:pt idx="3930">
                  <c:v>15257</c:v>
                </c:pt>
                <c:pt idx="3931">
                  <c:v>15258</c:v>
                </c:pt>
                <c:pt idx="3932">
                  <c:v>15259</c:v>
                </c:pt>
                <c:pt idx="3933">
                  <c:v>15260</c:v>
                </c:pt>
                <c:pt idx="3934">
                  <c:v>15261</c:v>
                </c:pt>
                <c:pt idx="3935">
                  <c:v>15262</c:v>
                </c:pt>
                <c:pt idx="3936">
                  <c:v>15263</c:v>
                </c:pt>
                <c:pt idx="3937">
                  <c:v>15264</c:v>
                </c:pt>
                <c:pt idx="3938">
                  <c:v>15265</c:v>
                </c:pt>
                <c:pt idx="3939">
                  <c:v>15266</c:v>
                </c:pt>
                <c:pt idx="3940">
                  <c:v>15267</c:v>
                </c:pt>
                <c:pt idx="3941">
                  <c:v>15268</c:v>
                </c:pt>
                <c:pt idx="3942">
                  <c:v>15269</c:v>
                </c:pt>
                <c:pt idx="3943">
                  <c:v>15270</c:v>
                </c:pt>
                <c:pt idx="3944">
                  <c:v>15271</c:v>
                </c:pt>
                <c:pt idx="3945">
                  <c:v>15272</c:v>
                </c:pt>
                <c:pt idx="3946">
                  <c:v>15273</c:v>
                </c:pt>
                <c:pt idx="3947">
                  <c:v>15274</c:v>
                </c:pt>
                <c:pt idx="3948">
                  <c:v>15275</c:v>
                </c:pt>
                <c:pt idx="3949">
                  <c:v>15276</c:v>
                </c:pt>
                <c:pt idx="3950">
                  <c:v>15277</c:v>
                </c:pt>
                <c:pt idx="3951">
                  <c:v>15278</c:v>
                </c:pt>
                <c:pt idx="3952">
                  <c:v>15279</c:v>
                </c:pt>
                <c:pt idx="3953">
                  <c:v>15280</c:v>
                </c:pt>
                <c:pt idx="3954">
                  <c:v>15281</c:v>
                </c:pt>
                <c:pt idx="3955">
                  <c:v>15282</c:v>
                </c:pt>
                <c:pt idx="3956">
                  <c:v>15283</c:v>
                </c:pt>
                <c:pt idx="3957">
                  <c:v>15284</c:v>
                </c:pt>
                <c:pt idx="3958">
                  <c:v>15285</c:v>
                </c:pt>
                <c:pt idx="3959">
                  <c:v>15286</c:v>
                </c:pt>
                <c:pt idx="3960">
                  <c:v>15287</c:v>
                </c:pt>
                <c:pt idx="3961">
                  <c:v>15288</c:v>
                </c:pt>
                <c:pt idx="3962">
                  <c:v>15289</c:v>
                </c:pt>
                <c:pt idx="3963">
                  <c:v>15290</c:v>
                </c:pt>
                <c:pt idx="3964">
                  <c:v>15291</c:v>
                </c:pt>
                <c:pt idx="3965">
                  <c:v>15292</c:v>
                </c:pt>
                <c:pt idx="3966">
                  <c:v>15293</c:v>
                </c:pt>
                <c:pt idx="3967">
                  <c:v>15294</c:v>
                </c:pt>
                <c:pt idx="3968">
                  <c:v>15295</c:v>
                </c:pt>
                <c:pt idx="3969">
                  <c:v>15296</c:v>
                </c:pt>
                <c:pt idx="3970">
                  <c:v>15297</c:v>
                </c:pt>
                <c:pt idx="3971">
                  <c:v>15298</c:v>
                </c:pt>
                <c:pt idx="3972">
                  <c:v>15299</c:v>
                </c:pt>
                <c:pt idx="3973">
                  <c:v>15300</c:v>
                </c:pt>
                <c:pt idx="3974">
                  <c:v>15301</c:v>
                </c:pt>
                <c:pt idx="3975">
                  <c:v>15302</c:v>
                </c:pt>
                <c:pt idx="3976">
                  <c:v>15303</c:v>
                </c:pt>
                <c:pt idx="3977">
                  <c:v>15304</c:v>
                </c:pt>
                <c:pt idx="3978">
                  <c:v>15305</c:v>
                </c:pt>
                <c:pt idx="3979">
                  <c:v>15306</c:v>
                </c:pt>
                <c:pt idx="3980">
                  <c:v>15307</c:v>
                </c:pt>
                <c:pt idx="3981">
                  <c:v>15308</c:v>
                </c:pt>
                <c:pt idx="3982">
                  <c:v>15309</c:v>
                </c:pt>
                <c:pt idx="3983">
                  <c:v>15310</c:v>
                </c:pt>
                <c:pt idx="3984">
                  <c:v>15311</c:v>
                </c:pt>
                <c:pt idx="3985">
                  <c:v>15312</c:v>
                </c:pt>
                <c:pt idx="3986">
                  <c:v>15313</c:v>
                </c:pt>
                <c:pt idx="3987">
                  <c:v>15314</c:v>
                </c:pt>
                <c:pt idx="3988">
                  <c:v>15315</c:v>
                </c:pt>
                <c:pt idx="3989">
                  <c:v>15316</c:v>
                </c:pt>
                <c:pt idx="3990">
                  <c:v>15317</c:v>
                </c:pt>
                <c:pt idx="3991">
                  <c:v>15318</c:v>
                </c:pt>
                <c:pt idx="3992">
                  <c:v>15319</c:v>
                </c:pt>
                <c:pt idx="3993">
                  <c:v>15320</c:v>
                </c:pt>
                <c:pt idx="3994">
                  <c:v>15321</c:v>
                </c:pt>
                <c:pt idx="3995">
                  <c:v>15322</c:v>
                </c:pt>
                <c:pt idx="3996">
                  <c:v>15323</c:v>
                </c:pt>
                <c:pt idx="3997">
                  <c:v>15324</c:v>
                </c:pt>
                <c:pt idx="3998">
                  <c:v>15325</c:v>
                </c:pt>
                <c:pt idx="3999">
                  <c:v>15326</c:v>
                </c:pt>
                <c:pt idx="4000">
                  <c:v>15327</c:v>
                </c:pt>
                <c:pt idx="4001">
                  <c:v>15328</c:v>
                </c:pt>
                <c:pt idx="4002">
                  <c:v>15329</c:v>
                </c:pt>
                <c:pt idx="4003">
                  <c:v>15330</c:v>
                </c:pt>
                <c:pt idx="4004">
                  <c:v>15331</c:v>
                </c:pt>
                <c:pt idx="4005">
                  <c:v>15332</c:v>
                </c:pt>
                <c:pt idx="4006">
                  <c:v>15333</c:v>
                </c:pt>
                <c:pt idx="4007">
                  <c:v>15334</c:v>
                </c:pt>
                <c:pt idx="4008">
                  <c:v>15335</c:v>
                </c:pt>
                <c:pt idx="4009">
                  <c:v>15336</c:v>
                </c:pt>
                <c:pt idx="4010">
                  <c:v>15337</c:v>
                </c:pt>
                <c:pt idx="4011">
                  <c:v>15338</c:v>
                </c:pt>
                <c:pt idx="4012">
                  <c:v>15339</c:v>
                </c:pt>
                <c:pt idx="4013">
                  <c:v>15340</c:v>
                </c:pt>
                <c:pt idx="4014">
                  <c:v>15341</c:v>
                </c:pt>
                <c:pt idx="4015">
                  <c:v>15342</c:v>
                </c:pt>
                <c:pt idx="4016">
                  <c:v>15343</c:v>
                </c:pt>
                <c:pt idx="4017">
                  <c:v>15344</c:v>
                </c:pt>
                <c:pt idx="4018">
                  <c:v>15345</c:v>
                </c:pt>
                <c:pt idx="4019">
                  <c:v>15346</c:v>
                </c:pt>
                <c:pt idx="4020">
                  <c:v>15347</c:v>
                </c:pt>
                <c:pt idx="4021">
                  <c:v>15348</c:v>
                </c:pt>
                <c:pt idx="4022">
                  <c:v>15349</c:v>
                </c:pt>
                <c:pt idx="4023">
                  <c:v>15350</c:v>
                </c:pt>
                <c:pt idx="4024">
                  <c:v>15351</c:v>
                </c:pt>
                <c:pt idx="4025">
                  <c:v>15352</c:v>
                </c:pt>
                <c:pt idx="4026">
                  <c:v>15353</c:v>
                </c:pt>
                <c:pt idx="4027">
                  <c:v>15354</c:v>
                </c:pt>
                <c:pt idx="4028">
                  <c:v>15355</c:v>
                </c:pt>
                <c:pt idx="4029">
                  <c:v>15356</c:v>
                </c:pt>
                <c:pt idx="4030">
                  <c:v>15357</c:v>
                </c:pt>
                <c:pt idx="4031">
                  <c:v>15358</c:v>
                </c:pt>
                <c:pt idx="4032">
                  <c:v>15359</c:v>
                </c:pt>
                <c:pt idx="4033">
                  <c:v>15360</c:v>
                </c:pt>
                <c:pt idx="4034">
                  <c:v>15361</c:v>
                </c:pt>
                <c:pt idx="4035">
                  <c:v>15362</c:v>
                </c:pt>
                <c:pt idx="4036">
                  <c:v>15363</c:v>
                </c:pt>
                <c:pt idx="4037">
                  <c:v>15364</c:v>
                </c:pt>
                <c:pt idx="4038">
                  <c:v>15365</c:v>
                </c:pt>
                <c:pt idx="4039">
                  <c:v>15366</c:v>
                </c:pt>
                <c:pt idx="4040">
                  <c:v>15367</c:v>
                </c:pt>
                <c:pt idx="4041">
                  <c:v>15368</c:v>
                </c:pt>
                <c:pt idx="4042">
                  <c:v>15369</c:v>
                </c:pt>
                <c:pt idx="4043">
                  <c:v>15370</c:v>
                </c:pt>
                <c:pt idx="4044">
                  <c:v>15371</c:v>
                </c:pt>
                <c:pt idx="4045">
                  <c:v>15372</c:v>
                </c:pt>
                <c:pt idx="4046">
                  <c:v>15373</c:v>
                </c:pt>
                <c:pt idx="4047">
                  <c:v>15374</c:v>
                </c:pt>
                <c:pt idx="4048">
                  <c:v>15375</c:v>
                </c:pt>
                <c:pt idx="4049">
                  <c:v>15376</c:v>
                </c:pt>
                <c:pt idx="4050">
                  <c:v>15377</c:v>
                </c:pt>
                <c:pt idx="4051">
                  <c:v>15378</c:v>
                </c:pt>
                <c:pt idx="4052">
                  <c:v>15379</c:v>
                </c:pt>
                <c:pt idx="4053">
                  <c:v>15380</c:v>
                </c:pt>
                <c:pt idx="4054">
                  <c:v>15381</c:v>
                </c:pt>
                <c:pt idx="4055">
                  <c:v>15382</c:v>
                </c:pt>
                <c:pt idx="4056">
                  <c:v>15383</c:v>
                </c:pt>
                <c:pt idx="4057">
                  <c:v>15384</c:v>
                </c:pt>
                <c:pt idx="4058">
                  <c:v>15385</c:v>
                </c:pt>
                <c:pt idx="4059">
                  <c:v>15386</c:v>
                </c:pt>
                <c:pt idx="4060">
                  <c:v>15387</c:v>
                </c:pt>
                <c:pt idx="4061">
                  <c:v>15388</c:v>
                </c:pt>
                <c:pt idx="4062">
                  <c:v>15389</c:v>
                </c:pt>
                <c:pt idx="4063">
                  <c:v>15390</c:v>
                </c:pt>
                <c:pt idx="4064">
                  <c:v>15391</c:v>
                </c:pt>
                <c:pt idx="4065">
                  <c:v>15392</c:v>
                </c:pt>
                <c:pt idx="4066">
                  <c:v>15393</c:v>
                </c:pt>
                <c:pt idx="4067">
                  <c:v>15394</c:v>
                </c:pt>
                <c:pt idx="4068">
                  <c:v>15395</c:v>
                </c:pt>
                <c:pt idx="4069">
                  <c:v>15396</c:v>
                </c:pt>
                <c:pt idx="4070">
                  <c:v>15397</c:v>
                </c:pt>
                <c:pt idx="4071">
                  <c:v>15398</c:v>
                </c:pt>
                <c:pt idx="4072">
                  <c:v>15399</c:v>
                </c:pt>
                <c:pt idx="4073">
                  <c:v>15400</c:v>
                </c:pt>
                <c:pt idx="4074">
                  <c:v>15401</c:v>
                </c:pt>
                <c:pt idx="4075">
                  <c:v>15402</c:v>
                </c:pt>
                <c:pt idx="4076">
                  <c:v>15403</c:v>
                </c:pt>
                <c:pt idx="4077">
                  <c:v>15404</c:v>
                </c:pt>
                <c:pt idx="4078">
                  <c:v>15405</c:v>
                </c:pt>
                <c:pt idx="4079">
                  <c:v>15406</c:v>
                </c:pt>
                <c:pt idx="4080">
                  <c:v>15407</c:v>
                </c:pt>
                <c:pt idx="4081">
                  <c:v>15408</c:v>
                </c:pt>
                <c:pt idx="4082">
                  <c:v>15409</c:v>
                </c:pt>
                <c:pt idx="4083">
                  <c:v>15410</c:v>
                </c:pt>
                <c:pt idx="4084">
                  <c:v>15411</c:v>
                </c:pt>
                <c:pt idx="4085">
                  <c:v>15412</c:v>
                </c:pt>
                <c:pt idx="4086">
                  <c:v>15413</c:v>
                </c:pt>
                <c:pt idx="4087">
                  <c:v>15414</c:v>
                </c:pt>
                <c:pt idx="4088">
                  <c:v>15415</c:v>
                </c:pt>
                <c:pt idx="4089">
                  <c:v>15416</c:v>
                </c:pt>
                <c:pt idx="4090">
                  <c:v>15417</c:v>
                </c:pt>
                <c:pt idx="4091">
                  <c:v>15418</c:v>
                </c:pt>
                <c:pt idx="4092">
                  <c:v>15419</c:v>
                </c:pt>
                <c:pt idx="4093">
                  <c:v>15420</c:v>
                </c:pt>
                <c:pt idx="4094">
                  <c:v>15421</c:v>
                </c:pt>
                <c:pt idx="4095">
                  <c:v>15422</c:v>
                </c:pt>
                <c:pt idx="4096">
                  <c:v>15423</c:v>
                </c:pt>
                <c:pt idx="4097">
                  <c:v>15424</c:v>
                </c:pt>
                <c:pt idx="4098">
                  <c:v>15425</c:v>
                </c:pt>
                <c:pt idx="4099">
                  <c:v>15426</c:v>
                </c:pt>
                <c:pt idx="4100">
                  <c:v>15427</c:v>
                </c:pt>
                <c:pt idx="4101">
                  <c:v>15428</c:v>
                </c:pt>
                <c:pt idx="4102">
                  <c:v>15429</c:v>
                </c:pt>
                <c:pt idx="4103">
                  <c:v>15430</c:v>
                </c:pt>
                <c:pt idx="4104">
                  <c:v>15431</c:v>
                </c:pt>
                <c:pt idx="4105">
                  <c:v>15432</c:v>
                </c:pt>
                <c:pt idx="4106">
                  <c:v>15433</c:v>
                </c:pt>
                <c:pt idx="4107">
                  <c:v>15434</c:v>
                </c:pt>
                <c:pt idx="4108">
                  <c:v>15435</c:v>
                </c:pt>
                <c:pt idx="4109">
                  <c:v>15436</c:v>
                </c:pt>
                <c:pt idx="4110">
                  <c:v>15437</c:v>
                </c:pt>
                <c:pt idx="4111">
                  <c:v>15438</c:v>
                </c:pt>
                <c:pt idx="4112">
                  <c:v>15439</c:v>
                </c:pt>
                <c:pt idx="4113">
                  <c:v>15440</c:v>
                </c:pt>
                <c:pt idx="4114">
                  <c:v>15441</c:v>
                </c:pt>
                <c:pt idx="4115">
                  <c:v>15442</c:v>
                </c:pt>
                <c:pt idx="4116">
                  <c:v>15443</c:v>
                </c:pt>
                <c:pt idx="4117">
                  <c:v>15444</c:v>
                </c:pt>
                <c:pt idx="4118">
                  <c:v>15445</c:v>
                </c:pt>
                <c:pt idx="4119">
                  <c:v>15446</c:v>
                </c:pt>
                <c:pt idx="4120">
                  <c:v>15447</c:v>
                </c:pt>
                <c:pt idx="4121">
                  <c:v>15448</c:v>
                </c:pt>
                <c:pt idx="4122">
                  <c:v>15449</c:v>
                </c:pt>
                <c:pt idx="4123">
                  <c:v>15450</c:v>
                </c:pt>
                <c:pt idx="4124">
                  <c:v>15451</c:v>
                </c:pt>
                <c:pt idx="4125">
                  <c:v>15452</c:v>
                </c:pt>
                <c:pt idx="4126">
                  <c:v>15453</c:v>
                </c:pt>
                <c:pt idx="4127">
                  <c:v>15454</c:v>
                </c:pt>
                <c:pt idx="4128">
                  <c:v>15455</c:v>
                </c:pt>
                <c:pt idx="4129">
                  <c:v>15456</c:v>
                </c:pt>
                <c:pt idx="4130">
                  <c:v>15457</c:v>
                </c:pt>
                <c:pt idx="4131">
                  <c:v>15458</c:v>
                </c:pt>
                <c:pt idx="4132">
                  <c:v>15459</c:v>
                </c:pt>
                <c:pt idx="4133">
                  <c:v>15460</c:v>
                </c:pt>
                <c:pt idx="4134">
                  <c:v>15461</c:v>
                </c:pt>
                <c:pt idx="4135">
                  <c:v>15462</c:v>
                </c:pt>
                <c:pt idx="4136">
                  <c:v>15463</c:v>
                </c:pt>
                <c:pt idx="4137">
                  <c:v>15464</c:v>
                </c:pt>
                <c:pt idx="4138">
                  <c:v>15465</c:v>
                </c:pt>
                <c:pt idx="4139">
                  <c:v>15466</c:v>
                </c:pt>
                <c:pt idx="4140">
                  <c:v>15467</c:v>
                </c:pt>
                <c:pt idx="4141">
                  <c:v>15468</c:v>
                </c:pt>
                <c:pt idx="4142">
                  <c:v>15469</c:v>
                </c:pt>
                <c:pt idx="4143">
                  <c:v>15470</c:v>
                </c:pt>
                <c:pt idx="4144">
                  <c:v>15471</c:v>
                </c:pt>
                <c:pt idx="4145">
                  <c:v>15472</c:v>
                </c:pt>
                <c:pt idx="4146">
                  <c:v>15473</c:v>
                </c:pt>
                <c:pt idx="4147">
                  <c:v>15474</c:v>
                </c:pt>
                <c:pt idx="4148">
                  <c:v>15475</c:v>
                </c:pt>
                <c:pt idx="4149">
                  <c:v>15476</c:v>
                </c:pt>
                <c:pt idx="4150">
                  <c:v>15477</c:v>
                </c:pt>
                <c:pt idx="4151">
                  <c:v>15478</c:v>
                </c:pt>
                <c:pt idx="4152">
                  <c:v>15479</c:v>
                </c:pt>
                <c:pt idx="4153">
                  <c:v>15480</c:v>
                </c:pt>
                <c:pt idx="4154">
                  <c:v>15481</c:v>
                </c:pt>
                <c:pt idx="4155">
                  <c:v>15482</c:v>
                </c:pt>
                <c:pt idx="4156">
                  <c:v>15483</c:v>
                </c:pt>
                <c:pt idx="4157">
                  <c:v>15484</c:v>
                </c:pt>
                <c:pt idx="4158">
                  <c:v>15485</c:v>
                </c:pt>
                <c:pt idx="4159">
                  <c:v>15486</c:v>
                </c:pt>
                <c:pt idx="4160">
                  <c:v>15487</c:v>
                </c:pt>
                <c:pt idx="4161">
                  <c:v>15488</c:v>
                </c:pt>
                <c:pt idx="4162">
                  <c:v>15489</c:v>
                </c:pt>
                <c:pt idx="4163">
                  <c:v>15490</c:v>
                </c:pt>
                <c:pt idx="4164">
                  <c:v>15491</c:v>
                </c:pt>
                <c:pt idx="4165">
                  <c:v>15492</c:v>
                </c:pt>
                <c:pt idx="4166">
                  <c:v>15493</c:v>
                </c:pt>
                <c:pt idx="4167">
                  <c:v>15494</c:v>
                </c:pt>
                <c:pt idx="4168">
                  <c:v>15495</c:v>
                </c:pt>
                <c:pt idx="4169">
                  <c:v>15496</c:v>
                </c:pt>
                <c:pt idx="4170">
                  <c:v>15497</c:v>
                </c:pt>
                <c:pt idx="4171">
                  <c:v>15498</c:v>
                </c:pt>
                <c:pt idx="4172">
                  <c:v>15499</c:v>
                </c:pt>
                <c:pt idx="4173">
                  <c:v>15500</c:v>
                </c:pt>
                <c:pt idx="4174">
                  <c:v>15501</c:v>
                </c:pt>
                <c:pt idx="4175">
                  <c:v>15502</c:v>
                </c:pt>
                <c:pt idx="4176">
                  <c:v>15503</c:v>
                </c:pt>
                <c:pt idx="4177">
                  <c:v>15504</c:v>
                </c:pt>
                <c:pt idx="4178">
                  <c:v>15505</c:v>
                </c:pt>
                <c:pt idx="4179">
                  <c:v>15506</c:v>
                </c:pt>
                <c:pt idx="4180">
                  <c:v>15507</c:v>
                </c:pt>
                <c:pt idx="4181">
                  <c:v>15508</c:v>
                </c:pt>
                <c:pt idx="4182">
                  <c:v>15509</c:v>
                </c:pt>
                <c:pt idx="4183">
                  <c:v>15510</c:v>
                </c:pt>
                <c:pt idx="4184">
                  <c:v>15511</c:v>
                </c:pt>
                <c:pt idx="4185">
                  <c:v>15512</c:v>
                </c:pt>
                <c:pt idx="4186">
                  <c:v>15513</c:v>
                </c:pt>
                <c:pt idx="4187">
                  <c:v>15514</c:v>
                </c:pt>
                <c:pt idx="4188">
                  <c:v>15515</c:v>
                </c:pt>
                <c:pt idx="4189">
                  <c:v>15516</c:v>
                </c:pt>
                <c:pt idx="4190">
                  <c:v>15517</c:v>
                </c:pt>
                <c:pt idx="4191">
                  <c:v>15518</c:v>
                </c:pt>
                <c:pt idx="4192">
                  <c:v>15519</c:v>
                </c:pt>
                <c:pt idx="4193">
                  <c:v>15520</c:v>
                </c:pt>
                <c:pt idx="4194">
                  <c:v>15521</c:v>
                </c:pt>
                <c:pt idx="4195">
                  <c:v>15522</c:v>
                </c:pt>
                <c:pt idx="4196">
                  <c:v>15523</c:v>
                </c:pt>
                <c:pt idx="4197">
                  <c:v>15524</c:v>
                </c:pt>
                <c:pt idx="4198">
                  <c:v>15525</c:v>
                </c:pt>
                <c:pt idx="4199">
                  <c:v>15526</c:v>
                </c:pt>
                <c:pt idx="4200">
                  <c:v>15527</c:v>
                </c:pt>
                <c:pt idx="4201">
                  <c:v>15528</c:v>
                </c:pt>
                <c:pt idx="4202">
                  <c:v>15529</c:v>
                </c:pt>
                <c:pt idx="4203">
                  <c:v>15530</c:v>
                </c:pt>
                <c:pt idx="4204">
                  <c:v>15531</c:v>
                </c:pt>
                <c:pt idx="4205">
                  <c:v>15532</c:v>
                </c:pt>
                <c:pt idx="4206">
                  <c:v>15533</c:v>
                </c:pt>
                <c:pt idx="4207">
                  <c:v>15534</c:v>
                </c:pt>
                <c:pt idx="4208">
                  <c:v>15535</c:v>
                </c:pt>
                <c:pt idx="4209">
                  <c:v>15536</c:v>
                </c:pt>
                <c:pt idx="4210">
                  <c:v>15537</c:v>
                </c:pt>
                <c:pt idx="4211">
                  <c:v>15538</c:v>
                </c:pt>
                <c:pt idx="4212">
                  <c:v>15539</c:v>
                </c:pt>
                <c:pt idx="4213">
                  <c:v>15540</c:v>
                </c:pt>
                <c:pt idx="4214">
                  <c:v>15541</c:v>
                </c:pt>
                <c:pt idx="4215">
                  <c:v>15542</c:v>
                </c:pt>
                <c:pt idx="4216">
                  <c:v>15543</c:v>
                </c:pt>
                <c:pt idx="4217">
                  <c:v>15544</c:v>
                </c:pt>
                <c:pt idx="4218">
                  <c:v>15545</c:v>
                </c:pt>
                <c:pt idx="4219">
                  <c:v>15546</c:v>
                </c:pt>
                <c:pt idx="4220">
                  <c:v>15547</c:v>
                </c:pt>
                <c:pt idx="4221">
                  <c:v>15548</c:v>
                </c:pt>
                <c:pt idx="4222">
                  <c:v>15549</c:v>
                </c:pt>
                <c:pt idx="4223">
                  <c:v>15550</c:v>
                </c:pt>
                <c:pt idx="4224">
                  <c:v>15551</c:v>
                </c:pt>
                <c:pt idx="4225">
                  <c:v>15552</c:v>
                </c:pt>
                <c:pt idx="4226">
                  <c:v>15553</c:v>
                </c:pt>
                <c:pt idx="4227">
                  <c:v>15554</c:v>
                </c:pt>
                <c:pt idx="4228">
                  <c:v>15555</c:v>
                </c:pt>
                <c:pt idx="4229">
                  <c:v>15556</c:v>
                </c:pt>
                <c:pt idx="4230">
                  <c:v>15557</c:v>
                </c:pt>
                <c:pt idx="4231">
                  <c:v>15558</c:v>
                </c:pt>
                <c:pt idx="4232">
                  <c:v>15559</c:v>
                </c:pt>
                <c:pt idx="4233">
                  <c:v>15560</c:v>
                </c:pt>
                <c:pt idx="4234">
                  <c:v>15561</c:v>
                </c:pt>
                <c:pt idx="4235">
                  <c:v>15562</c:v>
                </c:pt>
                <c:pt idx="4236">
                  <c:v>15563</c:v>
                </c:pt>
                <c:pt idx="4237">
                  <c:v>15564</c:v>
                </c:pt>
                <c:pt idx="4238">
                  <c:v>15565</c:v>
                </c:pt>
                <c:pt idx="4239">
                  <c:v>15566</c:v>
                </c:pt>
                <c:pt idx="4240">
                  <c:v>15567</c:v>
                </c:pt>
                <c:pt idx="4241">
                  <c:v>15568</c:v>
                </c:pt>
                <c:pt idx="4242">
                  <c:v>15569</c:v>
                </c:pt>
                <c:pt idx="4243">
                  <c:v>15570</c:v>
                </c:pt>
                <c:pt idx="4244">
                  <c:v>15571</c:v>
                </c:pt>
                <c:pt idx="4245">
                  <c:v>15572</c:v>
                </c:pt>
                <c:pt idx="4246">
                  <c:v>15573</c:v>
                </c:pt>
                <c:pt idx="4247">
                  <c:v>15574</c:v>
                </c:pt>
                <c:pt idx="4248">
                  <c:v>15575</c:v>
                </c:pt>
                <c:pt idx="4249">
                  <c:v>15576</c:v>
                </c:pt>
                <c:pt idx="4250">
                  <c:v>15577</c:v>
                </c:pt>
                <c:pt idx="4251">
                  <c:v>15578</c:v>
                </c:pt>
                <c:pt idx="4252">
                  <c:v>15579</c:v>
                </c:pt>
                <c:pt idx="4253">
                  <c:v>15580</c:v>
                </c:pt>
                <c:pt idx="4254">
                  <c:v>15581</c:v>
                </c:pt>
                <c:pt idx="4255">
                  <c:v>15582</c:v>
                </c:pt>
                <c:pt idx="4256">
                  <c:v>15583</c:v>
                </c:pt>
                <c:pt idx="4257">
                  <c:v>15584</c:v>
                </c:pt>
                <c:pt idx="4258">
                  <c:v>15585</c:v>
                </c:pt>
                <c:pt idx="4259">
                  <c:v>15586</c:v>
                </c:pt>
                <c:pt idx="4260">
                  <c:v>15587</c:v>
                </c:pt>
                <c:pt idx="4261">
                  <c:v>15588</c:v>
                </c:pt>
                <c:pt idx="4262">
                  <c:v>15589</c:v>
                </c:pt>
                <c:pt idx="4263">
                  <c:v>15590</c:v>
                </c:pt>
                <c:pt idx="4264">
                  <c:v>15591</c:v>
                </c:pt>
                <c:pt idx="4265">
                  <c:v>15592</c:v>
                </c:pt>
                <c:pt idx="4266">
                  <c:v>15593</c:v>
                </c:pt>
                <c:pt idx="4267">
                  <c:v>15594</c:v>
                </c:pt>
                <c:pt idx="4268">
                  <c:v>15595</c:v>
                </c:pt>
                <c:pt idx="4269">
                  <c:v>15596</c:v>
                </c:pt>
                <c:pt idx="4270">
                  <c:v>15597</c:v>
                </c:pt>
                <c:pt idx="4271">
                  <c:v>15598</c:v>
                </c:pt>
                <c:pt idx="4272">
                  <c:v>15599</c:v>
                </c:pt>
                <c:pt idx="4273">
                  <c:v>15600</c:v>
                </c:pt>
                <c:pt idx="4274">
                  <c:v>15601</c:v>
                </c:pt>
                <c:pt idx="4275">
                  <c:v>15602</c:v>
                </c:pt>
                <c:pt idx="4276">
                  <c:v>15603</c:v>
                </c:pt>
                <c:pt idx="4277">
                  <c:v>15604</c:v>
                </c:pt>
                <c:pt idx="4278">
                  <c:v>15605</c:v>
                </c:pt>
                <c:pt idx="4279">
                  <c:v>15606</c:v>
                </c:pt>
                <c:pt idx="4280">
                  <c:v>15607</c:v>
                </c:pt>
                <c:pt idx="4281">
                  <c:v>15608</c:v>
                </c:pt>
                <c:pt idx="4282">
                  <c:v>15609</c:v>
                </c:pt>
                <c:pt idx="4283">
                  <c:v>15610</c:v>
                </c:pt>
                <c:pt idx="4284">
                  <c:v>15611</c:v>
                </c:pt>
                <c:pt idx="4285">
                  <c:v>15612</c:v>
                </c:pt>
                <c:pt idx="4286">
                  <c:v>15613</c:v>
                </c:pt>
                <c:pt idx="4287">
                  <c:v>15614</c:v>
                </c:pt>
                <c:pt idx="4288">
                  <c:v>15615</c:v>
                </c:pt>
                <c:pt idx="4289">
                  <c:v>15616</c:v>
                </c:pt>
                <c:pt idx="4290">
                  <c:v>15617</c:v>
                </c:pt>
                <c:pt idx="4291">
                  <c:v>15618</c:v>
                </c:pt>
                <c:pt idx="4292">
                  <c:v>15619</c:v>
                </c:pt>
                <c:pt idx="4293">
                  <c:v>15620</c:v>
                </c:pt>
                <c:pt idx="4294">
                  <c:v>15621</c:v>
                </c:pt>
                <c:pt idx="4295">
                  <c:v>15622</c:v>
                </c:pt>
                <c:pt idx="4296">
                  <c:v>15623</c:v>
                </c:pt>
                <c:pt idx="4297">
                  <c:v>15624</c:v>
                </c:pt>
                <c:pt idx="4298">
                  <c:v>15625</c:v>
                </c:pt>
                <c:pt idx="4299">
                  <c:v>15626</c:v>
                </c:pt>
                <c:pt idx="4300">
                  <c:v>15627</c:v>
                </c:pt>
                <c:pt idx="4301">
                  <c:v>15628</c:v>
                </c:pt>
                <c:pt idx="4302">
                  <c:v>15629</c:v>
                </c:pt>
                <c:pt idx="4303">
                  <c:v>15630</c:v>
                </c:pt>
                <c:pt idx="4304">
                  <c:v>15631</c:v>
                </c:pt>
                <c:pt idx="4305">
                  <c:v>15632</c:v>
                </c:pt>
                <c:pt idx="4306">
                  <c:v>15633</c:v>
                </c:pt>
                <c:pt idx="4307">
                  <c:v>15634</c:v>
                </c:pt>
                <c:pt idx="4308">
                  <c:v>15635</c:v>
                </c:pt>
                <c:pt idx="4309">
                  <c:v>15636</c:v>
                </c:pt>
                <c:pt idx="4310">
                  <c:v>15637</c:v>
                </c:pt>
                <c:pt idx="4311">
                  <c:v>15638</c:v>
                </c:pt>
                <c:pt idx="4312">
                  <c:v>15639</c:v>
                </c:pt>
                <c:pt idx="4313">
                  <c:v>15640</c:v>
                </c:pt>
                <c:pt idx="4314">
                  <c:v>15641</c:v>
                </c:pt>
                <c:pt idx="4315">
                  <c:v>15642</c:v>
                </c:pt>
                <c:pt idx="4316">
                  <c:v>15643</c:v>
                </c:pt>
                <c:pt idx="4317">
                  <c:v>15644</c:v>
                </c:pt>
                <c:pt idx="4318">
                  <c:v>15645</c:v>
                </c:pt>
                <c:pt idx="4319">
                  <c:v>15646</c:v>
                </c:pt>
                <c:pt idx="4320">
                  <c:v>15647</c:v>
                </c:pt>
                <c:pt idx="4321">
                  <c:v>15648</c:v>
                </c:pt>
                <c:pt idx="4322">
                  <c:v>15649</c:v>
                </c:pt>
                <c:pt idx="4323">
                  <c:v>15650</c:v>
                </c:pt>
                <c:pt idx="4324">
                  <c:v>15651</c:v>
                </c:pt>
                <c:pt idx="4325">
                  <c:v>15652</c:v>
                </c:pt>
                <c:pt idx="4326">
                  <c:v>15653</c:v>
                </c:pt>
                <c:pt idx="4327">
                  <c:v>15654</c:v>
                </c:pt>
                <c:pt idx="4328">
                  <c:v>15655</c:v>
                </c:pt>
                <c:pt idx="4329">
                  <c:v>15656</c:v>
                </c:pt>
                <c:pt idx="4330">
                  <c:v>15657</c:v>
                </c:pt>
                <c:pt idx="4331">
                  <c:v>15658</c:v>
                </c:pt>
                <c:pt idx="4332">
                  <c:v>15659</c:v>
                </c:pt>
                <c:pt idx="4333">
                  <c:v>15660</c:v>
                </c:pt>
                <c:pt idx="4334">
                  <c:v>15661</c:v>
                </c:pt>
                <c:pt idx="4335">
                  <c:v>15662</c:v>
                </c:pt>
                <c:pt idx="4336">
                  <c:v>15663</c:v>
                </c:pt>
                <c:pt idx="4337">
                  <c:v>15664</c:v>
                </c:pt>
                <c:pt idx="4338">
                  <c:v>15665</c:v>
                </c:pt>
                <c:pt idx="4339">
                  <c:v>15666</c:v>
                </c:pt>
                <c:pt idx="4340">
                  <c:v>15667</c:v>
                </c:pt>
                <c:pt idx="4341">
                  <c:v>15668</c:v>
                </c:pt>
                <c:pt idx="4342">
                  <c:v>15669</c:v>
                </c:pt>
                <c:pt idx="4343">
                  <c:v>15670</c:v>
                </c:pt>
                <c:pt idx="4344">
                  <c:v>15671</c:v>
                </c:pt>
                <c:pt idx="4345">
                  <c:v>15672</c:v>
                </c:pt>
                <c:pt idx="4346">
                  <c:v>15673</c:v>
                </c:pt>
                <c:pt idx="4347">
                  <c:v>15674</c:v>
                </c:pt>
                <c:pt idx="4348">
                  <c:v>15675</c:v>
                </c:pt>
                <c:pt idx="4349">
                  <c:v>15676</c:v>
                </c:pt>
                <c:pt idx="4350">
                  <c:v>15677</c:v>
                </c:pt>
                <c:pt idx="4351">
                  <c:v>15678</c:v>
                </c:pt>
                <c:pt idx="4352">
                  <c:v>15679</c:v>
                </c:pt>
                <c:pt idx="4353">
                  <c:v>15680</c:v>
                </c:pt>
                <c:pt idx="4354">
                  <c:v>15681</c:v>
                </c:pt>
                <c:pt idx="4355">
                  <c:v>15682</c:v>
                </c:pt>
                <c:pt idx="4356">
                  <c:v>15683</c:v>
                </c:pt>
                <c:pt idx="4357">
                  <c:v>15684</c:v>
                </c:pt>
                <c:pt idx="4358">
                  <c:v>15685</c:v>
                </c:pt>
                <c:pt idx="4359">
                  <c:v>15686</c:v>
                </c:pt>
                <c:pt idx="4360">
                  <c:v>15687</c:v>
                </c:pt>
                <c:pt idx="4361">
                  <c:v>15688</c:v>
                </c:pt>
                <c:pt idx="4362">
                  <c:v>15689</c:v>
                </c:pt>
                <c:pt idx="4363">
                  <c:v>15690</c:v>
                </c:pt>
                <c:pt idx="4364">
                  <c:v>15691</c:v>
                </c:pt>
                <c:pt idx="4365">
                  <c:v>15692</c:v>
                </c:pt>
                <c:pt idx="4366">
                  <c:v>15693</c:v>
                </c:pt>
                <c:pt idx="4367">
                  <c:v>15694</c:v>
                </c:pt>
                <c:pt idx="4368">
                  <c:v>15695</c:v>
                </c:pt>
                <c:pt idx="4369">
                  <c:v>15696</c:v>
                </c:pt>
                <c:pt idx="4370">
                  <c:v>15697</c:v>
                </c:pt>
                <c:pt idx="4371">
                  <c:v>15698</c:v>
                </c:pt>
                <c:pt idx="4372">
                  <c:v>15699</c:v>
                </c:pt>
                <c:pt idx="4373">
                  <c:v>15700</c:v>
                </c:pt>
                <c:pt idx="4374">
                  <c:v>15701</c:v>
                </c:pt>
                <c:pt idx="4375">
                  <c:v>15702</c:v>
                </c:pt>
                <c:pt idx="4376">
                  <c:v>15703</c:v>
                </c:pt>
                <c:pt idx="4377">
                  <c:v>15704</c:v>
                </c:pt>
                <c:pt idx="4378">
                  <c:v>15705</c:v>
                </c:pt>
                <c:pt idx="4379">
                  <c:v>15706</c:v>
                </c:pt>
                <c:pt idx="4380">
                  <c:v>15707</c:v>
                </c:pt>
                <c:pt idx="4381">
                  <c:v>15708</c:v>
                </c:pt>
                <c:pt idx="4382">
                  <c:v>15709</c:v>
                </c:pt>
                <c:pt idx="4383">
                  <c:v>15710</c:v>
                </c:pt>
                <c:pt idx="4384">
                  <c:v>15711</c:v>
                </c:pt>
                <c:pt idx="4385">
                  <c:v>15712</c:v>
                </c:pt>
                <c:pt idx="4386">
                  <c:v>15713</c:v>
                </c:pt>
                <c:pt idx="4387">
                  <c:v>15714</c:v>
                </c:pt>
                <c:pt idx="4388">
                  <c:v>15715</c:v>
                </c:pt>
                <c:pt idx="4389">
                  <c:v>15716</c:v>
                </c:pt>
                <c:pt idx="4390">
                  <c:v>15717</c:v>
                </c:pt>
                <c:pt idx="4391">
                  <c:v>15718</c:v>
                </c:pt>
                <c:pt idx="4392">
                  <c:v>15719</c:v>
                </c:pt>
                <c:pt idx="4393">
                  <c:v>15720</c:v>
                </c:pt>
                <c:pt idx="4394">
                  <c:v>15721</c:v>
                </c:pt>
                <c:pt idx="4395">
                  <c:v>15722</c:v>
                </c:pt>
                <c:pt idx="4396">
                  <c:v>15723</c:v>
                </c:pt>
                <c:pt idx="4397">
                  <c:v>15724</c:v>
                </c:pt>
                <c:pt idx="4398">
                  <c:v>15725</c:v>
                </c:pt>
                <c:pt idx="4399">
                  <c:v>15726</c:v>
                </c:pt>
                <c:pt idx="4400">
                  <c:v>15727</c:v>
                </c:pt>
                <c:pt idx="4401">
                  <c:v>15728</c:v>
                </c:pt>
                <c:pt idx="4402">
                  <c:v>15729</c:v>
                </c:pt>
                <c:pt idx="4403">
                  <c:v>15730</c:v>
                </c:pt>
                <c:pt idx="4404">
                  <c:v>15731</c:v>
                </c:pt>
                <c:pt idx="4405">
                  <c:v>15732</c:v>
                </c:pt>
                <c:pt idx="4406">
                  <c:v>15733</c:v>
                </c:pt>
                <c:pt idx="4407">
                  <c:v>15734</c:v>
                </c:pt>
                <c:pt idx="4408">
                  <c:v>15735</c:v>
                </c:pt>
                <c:pt idx="4409">
                  <c:v>15736</c:v>
                </c:pt>
                <c:pt idx="4410">
                  <c:v>15737</c:v>
                </c:pt>
                <c:pt idx="4411">
                  <c:v>15738</c:v>
                </c:pt>
                <c:pt idx="4412">
                  <c:v>15739</c:v>
                </c:pt>
                <c:pt idx="4413">
                  <c:v>15740</c:v>
                </c:pt>
                <c:pt idx="4414">
                  <c:v>15741</c:v>
                </c:pt>
                <c:pt idx="4415">
                  <c:v>15742</c:v>
                </c:pt>
                <c:pt idx="4416">
                  <c:v>15743</c:v>
                </c:pt>
                <c:pt idx="4417">
                  <c:v>15744</c:v>
                </c:pt>
                <c:pt idx="4418">
                  <c:v>15745</c:v>
                </c:pt>
                <c:pt idx="4419">
                  <c:v>15746</c:v>
                </c:pt>
                <c:pt idx="4420">
                  <c:v>15747</c:v>
                </c:pt>
                <c:pt idx="4421">
                  <c:v>15748</c:v>
                </c:pt>
                <c:pt idx="4422">
                  <c:v>15749</c:v>
                </c:pt>
                <c:pt idx="4423">
                  <c:v>15750</c:v>
                </c:pt>
                <c:pt idx="4424">
                  <c:v>15751</c:v>
                </c:pt>
                <c:pt idx="4425">
                  <c:v>15752</c:v>
                </c:pt>
                <c:pt idx="4426">
                  <c:v>15753</c:v>
                </c:pt>
                <c:pt idx="4427">
                  <c:v>15754</c:v>
                </c:pt>
                <c:pt idx="4428">
                  <c:v>15755</c:v>
                </c:pt>
                <c:pt idx="4429">
                  <c:v>15756</c:v>
                </c:pt>
                <c:pt idx="4430">
                  <c:v>15757</c:v>
                </c:pt>
                <c:pt idx="4431">
                  <c:v>15758</c:v>
                </c:pt>
                <c:pt idx="4432">
                  <c:v>15759</c:v>
                </c:pt>
                <c:pt idx="4433">
                  <c:v>15760</c:v>
                </c:pt>
                <c:pt idx="4434">
                  <c:v>15761</c:v>
                </c:pt>
                <c:pt idx="4435">
                  <c:v>15762</c:v>
                </c:pt>
                <c:pt idx="4436">
                  <c:v>15763</c:v>
                </c:pt>
                <c:pt idx="4437">
                  <c:v>15764</c:v>
                </c:pt>
                <c:pt idx="4438">
                  <c:v>15765</c:v>
                </c:pt>
                <c:pt idx="4439">
                  <c:v>15766</c:v>
                </c:pt>
                <c:pt idx="4440">
                  <c:v>15767</c:v>
                </c:pt>
                <c:pt idx="4441">
                  <c:v>15768</c:v>
                </c:pt>
                <c:pt idx="4442">
                  <c:v>15769</c:v>
                </c:pt>
                <c:pt idx="4443">
                  <c:v>15770</c:v>
                </c:pt>
                <c:pt idx="4444">
                  <c:v>15771</c:v>
                </c:pt>
                <c:pt idx="4445">
                  <c:v>15772</c:v>
                </c:pt>
                <c:pt idx="4446">
                  <c:v>15773</c:v>
                </c:pt>
                <c:pt idx="4447">
                  <c:v>15774</c:v>
                </c:pt>
                <c:pt idx="4448">
                  <c:v>15775</c:v>
                </c:pt>
                <c:pt idx="4449">
                  <c:v>15776</c:v>
                </c:pt>
                <c:pt idx="4450">
                  <c:v>15777</c:v>
                </c:pt>
                <c:pt idx="4451">
                  <c:v>15778</c:v>
                </c:pt>
                <c:pt idx="4452">
                  <c:v>15779</c:v>
                </c:pt>
                <c:pt idx="4453">
                  <c:v>15780</c:v>
                </c:pt>
                <c:pt idx="4454">
                  <c:v>15781</c:v>
                </c:pt>
                <c:pt idx="4455">
                  <c:v>15782</c:v>
                </c:pt>
                <c:pt idx="4456">
                  <c:v>15783</c:v>
                </c:pt>
                <c:pt idx="4457">
                  <c:v>15784</c:v>
                </c:pt>
                <c:pt idx="4458">
                  <c:v>15785</c:v>
                </c:pt>
                <c:pt idx="4459">
                  <c:v>15786</c:v>
                </c:pt>
                <c:pt idx="4460">
                  <c:v>15787</c:v>
                </c:pt>
                <c:pt idx="4461">
                  <c:v>15788</c:v>
                </c:pt>
                <c:pt idx="4462">
                  <c:v>15789</c:v>
                </c:pt>
                <c:pt idx="4463">
                  <c:v>15790</c:v>
                </c:pt>
                <c:pt idx="4464">
                  <c:v>15791</c:v>
                </c:pt>
                <c:pt idx="4465">
                  <c:v>15792</c:v>
                </c:pt>
                <c:pt idx="4466">
                  <c:v>15793</c:v>
                </c:pt>
                <c:pt idx="4467">
                  <c:v>15794</c:v>
                </c:pt>
                <c:pt idx="4468">
                  <c:v>15795</c:v>
                </c:pt>
                <c:pt idx="4469">
                  <c:v>15796</c:v>
                </c:pt>
                <c:pt idx="4470">
                  <c:v>15797</c:v>
                </c:pt>
                <c:pt idx="4471">
                  <c:v>15798</c:v>
                </c:pt>
                <c:pt idx="4472">
                  <c:v>15799</c:v>
                </c:pt>
                <c:pt idx="4473">
                  <c:v>15800</c:v>
                </c:pt>
                <c:pt idx="4474">
                  <c:v>15801</c:v>
                </c:pt>
                <c:pt idx="4475">
                  <c:v>15802</c:v>
                </c:pt>
                <c:pt idx="4476">
                  <c:v>15803</c:v>
                </c:pt>
                <c:pt idx="4477">
                  <c:v>15804</c:v>
                </c:pt>
                <c:pt idx="4478">
                  <c:v>15805</c:v>
                </c:pt>
                <c:pt idx="4479">
                  <c:v>15806</c:v>
                </c:pt>
                <c:pt idx="4480">
                  <c:v>15807</c:v>
                </c:pt>
                <c:pt idx="4481">
                  <c:v>15808</c:v>
                </c:pt>
                <c:pt idx="4482">
                  <c:v>15809</c:v>
                </c:pt>
                <c:pt idx="4483">
                  <c:v>15810</c:v>
                </c:pt>
                <c:pt idx="4484">
                  <c:v>15811</c:v>
                </c:pt>
                <c:pt idx="4485">
                  <c:v>15812</c:v>
                </c:pt>
                <c:pt idx="4486">
                  <c:v>15813</c:v>
                </c:pt>
                <c:pt idx="4487">
                  <c:v>15814</c:v>
                </c:pt>
                <c:pt idx="4488">
                  <c:v>15815</c:v>
                </c:pt>
                <c:pt idx="4489">
                  <c:v>15816</c:v>
                </c:pt>
                <c:pt idx="4490">
                  <c:v>15817</c:v>
                </c:pt>
                <c:pt idx="4491">
                  <c:v>15818</c:v>
                </c:pt>
                <c:pt idx="4492">
                  <c:v>15819</c:v>
                </c:pt>
                <c:pt idx="4493">
                  <c:v>15820</c:v>
                </c:pt>
                <c:pt idx="4494">
                  <c:v>15821</c:v>
                </c:pt>
                <c:pt idx="4495">
                  <c:v>15822</c:v>
                </c:pt>
                <c:pt idx="4496">
                  <c:v>15823</c:v>
                </c:pt>
                <c:pt idx="4497">
                  <c:v>15824</c:v>
                </c:pt>
                <c:pt idx="4498">
                  <c:v>15825</c:v>
                </c:pt>
                <c:pt idx="4499">
                  <c:v>15826</c:v>
                </c:pt>
                <c:pt idx="4500">
                  <c:v>15827</c:v>
                </c:pt>
                <c:pt idx="4501">
                  <c:v>15828</c:v>
                </c:pt>
                <c:pt idx="4502">
                  <c:v>15829</c:v>
                </c:pt>
                <c:pt idx="4503">
                  <c:v>15830</c:v>
                </c:pt>
                <c:pt idx="4504">
                  <c:v>15831</c:v>
                </c:pt>
                <c:pt idx="4505">
                  <c:v>15832</c:v>
                </c:pt>
                <c:pt idx="4506">
                  <c:v>15833</c:v>
                </c:pt>
                <c:pt idx="4507">
                  <c:v>15834</c:v>
                </c:pt>
                <c:pt idx="4508">
                  <c:v>15835</c:v>
                </c:pt>
                <c:pt idx="4509">
                  <c:v>15836</c:v>
                </c:pt>
                <c:pt idx="4510">
                  <c:v>15837</c:v>
                </c:pt>
                <c:pt idx="4511">
                  <c:v>15838</c:v>
                </c:pt>
                <c:pt idx="4512">
                  <c:v>15839</c:v>
                </c:pt>
                <c:pt idx="4513">
                  <c:v>15840</c:v>
                </c:pt>
                <c:pt idx="4514">
                  <c:v>15841</c:v>
                </c:pt>
                <c:pt idx="4515">
                  <c:v>15842</c:v>
                </c:pt>
                <c:pt idx="4516">
                  <c:v>15843</c:v>
                </c:pt>
                <c:pt idx="4517">
                  <c:v>15844</c:v>
                </c:pt>
                <c:pt idx="4518">
                  <c:v>15845</c:v>
                </c:pt>
                <c:pt idx="4519">
                  <c:v>15846</c:v>
                </c:pt>
                <c:pt idx="4520">
                  <c:v>15847</c:v>
                </c:pt>
                <c:pt idx="4521">
                  <c:v>15848</c:v>
                </c:pt>
                <c:pt idx="4522">
                  <c:v>15849</c:v>
                </c:pt>
                <c:pt idx="4523">
                  <c:v>15850</c:v>
                </c:pt>
                <c:pt idx="4524">
                  <c:v>15851</c:v>
                </c:pt>
                <c:pt idx="4525">
                  <c:v>15852</c:v>
                </c:pt>
                <c:pt idx="4526">
                  <c:v>15853</c:v>
                </c:pt>
                <c:pt idx="4527">
                  <c:v>15854</c:v>
                </c:pt>
                <c:pt idx="4528">
                  <c:v>15855</c:v>
                </c:pt>
                <c:pt idx="4529">
                  <c:v>15856</c:v>
                </c:pt>
                <c:pt idx="4530">
                  <c:v>15857</c:v>
                </c:pt>
                <c:pt idx="4531">
                  <c:v>15858</c:v>
                </c:pt>
                <c:pt idx="4532">
                  <c:v>15859</c:v>
                </c:pt>
                <c:pt idx="4533">
                  <c:v>15860</c:v>
                </c:pt>
                <c:pt idx="4534">
                  <c:v>15861</c:v>
                </c:pt>
                <c:pt idx="4535">
                  <c:v>15862</c:v>
                </c:pt>
                <c:pt idx="4536">
                  <c:v>15863</c:v>
                </c:pt>
                <c:pt idx="4537">
                  <c:v>15864</c:v>
                </c:pt>
                <c:pt idx="4538">
                  <c:v>15865</c:v>
                </c:pt>
                <c:pt idx="4539">
                  <c:v>15866</c:v>
                </c:pt>
                <c:pt idx="4540">
                  <c:v>15867</c:v>
                </c:pt>
                <c:pt idx="4541">
                  <c:v>15868</c:v>
                </c:pt>
                <c:pt idx="4542">
                  <c:v>15869</c:v>
                </c:pt>
                <c:pt idx="4543">
                  <c:v>15870</c:v>
                </c:pt>
                <c:pt idx="4544">
                  <c:v>15871</c:v>
                </c:pt>
                <c:pt idx="4545">
                  <c:v>15872</c:v>
                </c:pt>
                <c:pt idx="4546">
                  <c:v>15873</c:v>
                </c:pt>
                <c:pt idx="4547">
                  <c:v>15874</c:v>
                </c:pt>
                <c:pt idx="4548">
                  <c:v>15875</c:v>
                </c:pt>
                <c:pt idx="4549">
                  <c:v>15876</c:v>
                </c:pt>
                <c:pt idx="4550">
                  <c:v>15877</c:v>
                </c:pt>
                <c:pt idx="4551">
                  <c:v>15878</c:v>
                </c:pt>
                <c:pt idx="4552">
                  <c:v>15879</c:v>
                </c:pt>
                <c:pt idx="4553">
                  <c:v>15880</c:v>
                </c:pt>
                <c:pt idx="4554">
                  <c:v>15881</c:v>
                </c:pt>
                <c:pt idx="4555">
                  <c:v>15882</c:v>
                </c:pt>
                <c:pt idx="4556">
                  <c:v>15883</c:v>
                </c:pt>
                <c:pt idx="4557">
                  <c:v>15884</c:v>
                </c:pt>
                <c:pt idx="4558">
                  <c:v>15885</c:v>
                </c:pt>
                <c:pt idx="4559">
                  <c:v>15886</c:v>
                </c:pt>
                <c:pt idx="4560">
                  <c:v>15887</c:v>
                </c:pt>
                <c:pt idx="4561">
                  <c:v>15888</c:v>
                </c:pt>
                <c:pt idx="4562">
                  <c:v>15889</c:v>
                </c:pt>
                <c:pt idx="4563">
                  <c:v>15890</c:v>
                </c:pt>
                <c:pt idx="4564">
                  <c:v>15891</c:v>
                </c:pt>
                <c:pt idx="4565">
                  <c:v>15892</c:v>
                </c:pt>
                <c:pt idx="4566">
                  <c:v>15893</c:v>
                </c:pt>
                <c:pt idx="4567">
                  <c:v>15894</c:v>
                </c:pt>
                <c:pt idx="4568">
                  <c:v>15895</c:v>
                </c:pt>
                <c:pt idx="4569">
                  <c:v>15896</c:v>
                </c:pt>
                <c:pt idx="4570">
                  <c:v>15897</c:v>
                </c:pt>
                <c:pt idx="4571">
                  <c:v>15898</c:v>
                </c:pt>
                <c:pt idx="4572">
                  <c:v>15899</c:v>
                </c:pt>
                <c:pt idx="4573">
                  <c:v>15900</c:v>
                </c:pt>
                <c:pt idx="4574">
                  <c:v>15901</c:v>
                </c:pt>
                <c:pt idx="4575">
                  <c:v>15902</c:v>
                </c:pt>
                <c:pt idx="4576">
                  <c:v>15903</c:v>
                </c:pt>
                <c:pt idx="4577">
                  <c:v>15904</c:v>
                </c:pt>
                <c:pt idx="4578">
                  <c:v>15905</c:v>
                </c:pt>
                <c:pt idx="4579">
                  <c:v>15906</c:v>
                </c:pt>
                <c:pt idx="4580">
                  <c:v>15907</c:v>
                </c:pt>
                <c:pt idx="4581">
                  <c:v>15908</c:v>
                </c:pt>
                <c:pt idx="4582">
                  <c:v>15909</c:v>
                </c:pt>
                <c:pt idx="4583">
                  <c:v>15910</c:v>
                </c:pt>
                <c:pt idx="4584">
                  <c:v>15911</c:v>
                </c:pt>
                <c:pt idx="4585">
                  <c:v>15912</c:v>
                </c:pt>
                <c:pt idx="4586">
                  <c:v>15913</c:v>
                </c:pt>
                <c:pt idx="4587">
                  <c:v>15914</c:v>
                </c:pt>
                <c:pt idx="4588">
                  <c:v>15915</c:v>
                </c:pt>
                <c:pt idx="4589">
                  <c:v>15916</c:v>
                </c:pt>
                <c:pt idx="4590">
                  <c:v>15917</c:v>
                </c:pt>
                <c:pt idx="4591">
                  <c:v>15918</c:v>
                </c:pt>
                <c:pt idx="4592">
                  <c:v>15919</c:v>
                </c:pt>
                <c:pt idx="4593">
                  <c:v>15920</c:v>
                </c:pt>
                <c:pt idx="4594">
                  <c:v>15921</c:v>
                </c:pt>
                <c:pt idx="4595">
                  <c:v>15922</c:v>
                </c:pt>
                <c:pt idx="4596">
                  <c:v>15923</c:v>
                </c:pt>
                <c:pt idx="4597">
                  <c:v>15924</c:v>
                </c:pt>
                <c:pt idx="4598">
                  <c:v>15925</c:v>
                </c:pt>
                <c:pt idx="4599">
                  <c:v>15926</c:v>
                </c:pt>
                <c:pt idx="4600">
                  <c:v>15927</c:v>
                </c:pt>
                <c:pt idx="4601">
                  <c:v>15928</c:v>
                </c:pt>
                <c:pt idx="4602">
                  <c:v>15929</c:v>
                </c:pt>
                <c:pt idx="4603">
                  <c:v>15930</c:v>
                </c:pt>
                <c:pt idx="4604">
                  <c:v>15931</c:v>
                </c:pt>
                <c:pt idx="4605">
                  <c:v>15932</c:v>
                </c:pt>
                <c:pt idx="4606">
                  <c:v>15933</c:v>
                </c:pt>
                <c:pt idx="4607">
                  <c:v>15934</c:v>
                </c:pt>
                <c:pt idx="4608">
                  <c:v>15935</c:v>
                </c:pt>
                <c:pt idx="4609">
                  <c:v>15936</c:v>
                </c:pt>
                <c:pt idx="4610">
                  <c:v>15937</c:v>
                </c:pt>
                <c:pt idx="4611">
                  <c:v>15938</c:v>
                </c:pt>
                <c:pt idx="4612">
                  <c:v>15939</c:v>
                </c:pt>
                <c:pt idx="4613">
                  <c:v>15940</c:v>
                </c:pt>
                <c:pt idx="4614">
                  <c:v>15941</c:v>
                </c:pt>
                <c:pt idx="4615">
                  <c:v>15942</c:v>
                </c:pt>
                <c:pt idx="4616">
                  <c:v>15943</c:v>
                </c:pt>
                <c:pt idx="4617">
                  <c:v>15944</c:v>
                </c:pt>
                <c:pt idx="4618">
                  <c:v>15945</c:v>
                </c:pt>
                <c:pt idx="4619">
                  <c:v>15946</c:v>
                </c:pt>
                <c:pt idx="4620">
                  <c:v>15947</c:v>
                </c:pt>
                <c:pt idx="4621">
                  <c:v>15948</c:v>
                </c:pt>
                <c:pt idx="4622">
                  <c:v>15949</c:v>
                </c:pt>
                <c:pt idx="4623">
                  <c:v>15950</c:v>
                </c:pt>
                <c:pt idx="4624">
                  <c:v>15951</c:v>
                </c:pt>
                <c:pt idx="4625">
                  <c:v>15952</c:v>
                </c:pt>
                <c:pt idx="4626">
                  <c:v>15953</c:v>
                </c:pt>
                <c:pt idx="4627">
                  <c:v>15954</c:v>
                </c:pt>
                <c:pt idx="4628">
                  <c:v>15955</c:v>
                </c:pt>
                <c:pt idx="4629">
                  <c:v>15956</c:v>
                </c:pt>
                <c:pt idx="4630">
                  <c:v>15957</c:v>
                </c:pt>
                <c:pt idx="4631">
                  <c:v>15958</c:v>
                </c:pt>
                <c:pt idx="4632">
                  <c:v>15959</c:v>
                </c:pt>
                <c:pt idx="4633">
                  <c:v>15960</c:v>
                </c:pt>
                <c:pt idx="4634">
                  <c:v>15961</c:v>
                </c:pt>
                <c:pt idx="4635">
                  <c:v>15962</c:v>
                </c:pt>
                <c:pt idx="4636">
                  <c:v>15963</c:v>
                </c:pt>
                <c:pt idx="4637">
                  <c:v>15964</c:v>
                </c:pt>
                <c:pt idx="4638">
                  <c:v>15965</c:v>
                </c:pt>
                <c:pt idx="4639">
                  <c:v>15966</c:v>
                </c:pt>
                <c:pt idx="4640">
                  <c:v>15967</c:v>
                </c:pt>
                <c:pt idx="4641">
                  <c:v>15968</c:v>
                </c:pt>
                <c:pt idx="4642">
                  <c:v>15969</c:v>
                </c:pt>
                <c:pt idx="4643">
                  <c:v>15970</c:v>
                </c:pt>
                <c:pt idx="4644">
                  <c:v>15971</c:v>
                </c:pt>
                <c:pt idx="4645">
                  <c:v>15972</c:v>
                </c:pt>
                <c:pt idx="4646">
                  <c:v>15973</c:v>
                </c:pt>
                <c:pt idx="4647">
                  <c:v>15974</c:v>
                </c:pt>
                <c:pt idx="4648">
                  <c:v>15975</c:v>
                </c:pt>
                <c:pt idx="4649">
                  <c:v>15976</c:v>
                </c:pt>
                <c:pt idx="4650">
                  <c:v>15977</c:v>
                </c:pt>
                <c:pt idx="4651">
                  <c:v>15978</c:v>
                </c:pt>
                <c:pt idx="4652">
                  <c:v>15979</c:v>
                </c:pt>
                <c:pt idx="4653">
                  <c:v>15980</c:v>
                </c:pt>
                <c:pt idx="4654">
                  <c:v>15981</c:v>
                </c:pt>
                <c:pt idx="4655">
                  <c:v>15982</c:v>
                </c:pt>
                <c:pt idx="4656">
                  <c:v>15983</c:v>
                </c:pt>
                <c:pt idx="4657">
                  <c:v>15984</c:v>
                </c:pt>
                <c:pt idx="4658">
                  <c:v>15985</c:v>
                </c:pt>
                <c:pt idx="4659">
                  <c:v>15986</c:v>
                </c:pt>
                <c:pt idx="4660">
                  <c:v>15987</c:v>
                </c:pt>
                <c:pt idx="4661">
                  <c:v>15988</c:v>
                </c:pt>
                <c:pt idx="4662">
                  <c:v>15989</c:v>
                </c:pt>
                <c:pt idx="4663">
                  <c:v>15990</c:v>
                </c:pt>
                <c:pt idx="4664">
                  <c:v>15991</c:v>
                </c:pt>
                <c:pt idx="4665">
                  <c:v>15992</c:v>
                </c:pt>
                <c:pt idx="4666">
                  <c:v>15993</c:v>
                </c:pt>
                <c:pt idx="4667">
                  <c:v>15994</c:v>
                </c:pt>
                <c:pt idx="4668">
                  <c:v>15995</c:v>
                </c:pt>
                <c:pt idx="4669">
                  <c:v>15996</c:v>
                </c:pt>
                <c:pt idx="4670">
                  <c:v>15997</c:v>
                </c:pt>
                <c:pt idx="4671">
                  <c:v>15998</c:v>
                </c:pt>
                <c:pt idx="4672">
                  <c:v>15999</c:v>
                </c:pt>
                <c:pt idx="4673">
                  <c:v>16000</c:v>
                </c:pt>
                <c:pt idx="4674">
                  <c:v>16001</c:v>
                </c:pt>
                <c:pt idx="4675">
                  <c:v>16002</c:v>
                </c:pt>
                <c:pt idx="4676">
                  <c:v>16003</c:v>
                </c:pt>
                <c:pt idx="4677">
                  <c:v>16004</c:v>
                </c:pt>
                <c:pt idx="4678">
                  <c:v>16005</c:v>
                </c:pt>
                <c:pt idx="4679">
                  <c:v>16006</c:v>
                </c:pt>
                <c:pt idx="4680">
                  <c:v>16007</c:v>
                </c:pt>
                <c:pt idx="4681">
                  <c:v>16008</c:v>
                </c:pt>
                <c:pt idx="4682">
                  <c:v>16009</c:v>
                </c:pt>
                <c:pt idx="4683">
                  <c:v>16010</c:v>
                </c:pt>
                <c:pt idx="4684">
                  <c:v>16011</c:v>
                </c:pt>
                <c:pt idx="4685">
                  <c:v>16012</c:v>
                </c:pt>
                <c:pt idx="4686">
                  <c:v>16013</c:v>
                </c:pt>
                <c:pt idx="4687">
                  <c:v>16014</c:v>
                </c:pt>
                <c:pt idx="4688">
                  <c:v>16015</c:v>
                </c:pt>
                <c:pt idx="4689">
                  <c:v>16016</c:v>
                </c:pt>
                <c:pt idx="4690">
                  <c:v>16017</c:v>
                </c:pt>
                <c:pt idx="4691">
                  <c:v>16018</c:v>
                </c:pt>
                <c:pt idx="4692">
                  <c:v>16019</c:v>
                </c:pt>
                <c:pt idx="4693">
                  <c:v>16020</c:v>
                </c:pt>
                <c:pt idx="4694">
                  <c:v>16021</c:v>
                </c:pt>
                <c:pt idx="4695">
                  <c:v>16022</c:v>
                </c:pt>
                <c:pt idx="4696">
                  <c:v>16023</c:v>
                </c:pt>
                <c:pt idx="4697">
                  <c:v>16024</c:v>
                </c:pt>
                <c:pt idx="4698">
                  <c:v>16025</c:v>
                </c:pt>
                <c:pt idx="4699">
                  <c:v>16026</c:v>
                </c:pt>
                <c:pt idx="4700">
                  <c:v>16027</c:v>
                </c:pt>
                <c:pt idx="4701">
                  <c:v>16028</c:v>
                </c:pt>
                <c:pt idx="4702">
                  <c:v>16029</c:v>
                </c:pt>
                <c:pt idx="4703">
                  <c:v>16030</c:v>
                </c:pt>
                <c:pt idx="4704">
                  <c:v>16031</c:v>
                </c:pt>
                <c:pt idx="4705">
                  <c:v>16032</c:v>
                </c:pt>
                <c:pt idx="4706">
                  <c:v>16033</c:v>
                </c:pt>
                <c:pt idx="4707">
                  <c:v>16034</c:v>
                </c:pt>
                <c:pt idx="4708">
                  <c:v>16035</c:v>
                </c:pt>
                <c:pt idx="4709">
                  <c:v>16036</c:v>
                </c:pt>
                <c:pt idx="4710">
                  <c:v>16037</c:v>
                </c:pt>
                <c:pt idx="4711">
                  <c:v>16038</c:v>
                </c:pt>
                <c:pt idx="4712">
                  <c:v>16039</c:v>
                </c:pt>
                <c:pt idx="4713">
                  <c:v>16040</c:v>
                </c:pt>
                <c:pt idx="4714">
                  <c:v>16041</c:v>
                </c:pt>
                <c:pt idx="4715">
                  <c:v>16042</c:v>
                </c:pt>
                <c:pt idx="4716">
                  <c:v>16043</c:v>
                </c:pt>
                <c:pt idx="4717">
                  <c:v>16044</c:v>
                </c:pt>
                <c:pt idx="4718">
                  <c:v>16045</c:v>
                </c:pt>
                <c:pt idx="4719">
                  <c:v>16046</c:v>
                </c:pt>
                <c:pt idx="4720">
                  <c:v>16047</c:v>
                </c:pt>
                <c:pt idx="4721">
                  <c:v>16048</c:v>
                </c:pt>
                <c:pt idx="4722">
                  <c:v>16049</c:v>
                </c:pt>
                <c:pt idx="4723">
                  <c:v>16050</c:v>
                </c:pt>
                <c:pt idx="4724">
                  <c:v>16051</c:v>
                </c:pt>
                <c:pt idx="4725">
                  <c:v>16052</c:v>
                </c:pt>
                <c:pt idx="4726">
                  <c:v>16053</c:v>
                </c:pt>
                <c:pt idx="4727">
                  <c:v>16054</c:v>
                </c:pt>
                <c:pt idx="4728">
                  <c:v>16055</c:v>
                </c:pt>
                <c:pt idx="4729">
                  <c:v>16056</c:v>
                </c:pt>
                <c:pt idx="4730">
                  <c:v>16057</c:v>
                </c:pt>
                <c:pt idx="4731">
                  <c:v>16058</c:v>
                </c:pt>
                <c:pt idx="4732">
                  <c:v>16059</c:v>
                </c:pt>
                <c:pt idx="4733">
                  <c:v>16060</c:v>
                </c:pt>
                <c:pt idx="4734">
                  <c:v>16061</c:v>
                </c:pt>
                <c:pt idx="4735">
                  <c:v>16062</c:v>
                </c:pt>
                <c:pt idx="4736">
                  <c:v>16063</c:v>
                </c:pt>
                <c:pt idx="4737">
                  <c:v>16064</c:v>
                </c:pt>
                <c:pt idx="4738">
                  <c:v>16065</c:v>
                </c:pt>
                <c:pt idx="4739">
                  <c:v>16066</c:v>
                </c:pt>
                <c:pt idx="4740">
                  <c:v>16067</c:v>
                </c:pt>
                <c:pt idx="4741">
                  <c:v>16068</c:v>
                </c:pt>
                <c:pt idx="4742">
                  <c:v>16069</c:v>
                </c:pt>
                <c:pt idx="4743">
                  <c:v>16070</c:v>
                </c:pt>
                <c:pt idx="4744">
                  <c:v>16071</c:v>
                </c:pt>
                <c:pt idx="4745">
                  <c:v>16072</c:v>
                </c:pt>
                <c:pt idx="4746">
                  <c:v>16073</c:v>
                </c:pt>
                <c:pt idx="4747">
                  <c:v>16074</c:v>
                </c:pt>
                <c:pt idx="4748">
                  <c:v>16075</c:v>
                </c:pt>
                <c:pt idx="4749">
                  <c:v>16076</c:v>
                </c:pt>
                <c:pt idx="4750">
                  <c:v>16077</c:v>
                </c:pt>
                <c:pt idx="4751">
                  <c:v>16078</c:v>
                </c:pt>
                <c:pt idx="4752">
                  <c:v>16079</c:v>
                </c:pt>
                <c:pt idx="4753">
                  <c:v>16080</c:v>
                </c:pt>
                <c:pt idx="4754">
                  <c:v>16081</c:v>
                </c:pt>
                <c:pt idx="4755">
                  <c:v>16082</c:v>
                </c:pt>
                <c:pt idx="4756">
                  <c:v>16083</c:v>
                </c:pt>
                <c:pt idx="4757">
                  <c:v>16084</c:v>
                </c:pt>
                <c:pt idx="4758">
                  <c:v>16085</c:v>
                </c:pt>
                <c:pt idx="4759">
                  <c:v>16086</c:v>
                </c:pt>
                <c:pt idx="4760">
                  <c:v>16087</c:v>
                </c:pt>
                <c:pt idx="4761">
                  <c:v>16088</c:v>
                </c:pt>
                <c:pt idx="4762">
                  <c:v>16089</c:v>
                </c:pt>
                <c:pt idx="4763">
                  <c:v>16090</c:v>
                </c:pt>
                <c:pt idx="4764">
                  <c:v>16091</c:v>
                </c:pt>
                <c:pt idx="4765">
                  <c:v>16092</c:v>
                </c:pt>
                <c:pt idx="4766">
                  <c:v>16093</c:v>
                </c:pt>
                <c:pt idx="4767">
                  <c:v>16094</c:v>
                </c:pt>
                <c:pt idx="4768">
                  <c:v>16095</c:v>
                </c:pt>
                <c:pt idx="4769">
                  <c:v>16096</c:v>
                </c:pt>
                <c:pt idx="4770">
                  <c:v>16097</c:v>
                </c:pt>
                <c:pt idx="4771">
                  <c:v>16098</c:v>
                </c:pt>
                <c:pt idx="4772">
                  <c:v>16099</c:v>
                </c:pt>
                <c:pt idx="4773">
                  <c:v>16100</c:v>
                </c:pt>
                <c:pt idx="4774">
                  <c:v>16101</c:v>
                </c:pt>
                <c:pt idx="4775">
                  <c:v>16102</c:v>
                </c:pt>
                <c:pt idx="4776">
                  <c:v>16103</c:v>
                </c:pt>
                <c:pt idx="4777">
                  <c:v>16104</c:v>
                </c:pt>
                <c:pt idx="4778">
                  <c:v>16105</c:v>
                </c:pt>
                <c:pt idx="4779">
                  <c:v>16106</c:v>
                </c:pt>
                <c:pt idx="4780">
                  <c:v>16107</c:v>
                </c:pt>
                <c:pt idx="4781">
                  <c:v>16108</c:v>
                </c:pt>
                <c:pt idx="4782">
                  <c:v>16109</c:v>
                </c:pt>
                <c:pt idx="4783">
                  <c:v>16110</c:v>
                </c:pt>
                <c:pt idx="4784">
                  <c:v>16111</c:v>
                </c:pt>
                <c:pt idx="4785">
                  <c:v>16112</c:v>
                </c:pt>
                <c:pt idx="4786">
                  <c:v>16113</c:v>
                </c:pt>
                <c:pt idx="4787">
                  <c:v>16114</c:v>
                </c:pt>
                <c:pt idx="4788">
                  <c:v>16115</c:v>
                </c:pt>
                <c:pt idx="4789">
                  <c:v>16116</c:v>
                </c:pt>
                <c:pt idx="4790">
                  <c:v>16117</c:v>
                </c:pt>
                <c:pt idx="4791">
                  <c:v>16118</c:v>
                </c:pt>
                <c:pt idx="4792">
                  <c:v>16119</c:v>
                </c:pt>
                <c:pt idx="4793">
                  <c:v>16120</c:v>
                </c:pt>
                <c:pt idx="4794">
                  <c:v>16121</c:v>
                </c:pt>
                <c:pt idx="4795">
                  <c:v>16122</c:v>
                </c:pt>
                <c:pt idx="4796">
                  <c:v>16123</c:v>
                </c:pt>
                <c:pt idx="4797">
                  <c:v>16124</c:v>
                </c:pt>
                <c:pt idx="4798">
                  <c:v>16125</c:v>
                </c:pt>
                <c:pt idx="4799">
                  <c:v>16126</c:v>
                </c:pt>
                <c:pt idx="4800">
                  <c:v>16127</c:v>
                </c:pt>
                <c:pt idx="4801">
                  <c:v>16128</c:v>
                </c:pt>
                <c:pt idx="4802">
                  <c:v>16129</c:v>
                </c:pt>
                <c:pt idx="4803">
                  <c:v>16130</c:v>
                </c:pt>
                <c:pt idx="4804">
                  <c:v>16131</c:v>
                </c:pt>
                <c:pt idx="4805">
                  <c:v>16132</c:v>
                </c:pt>
                <c:pt idx="4806">
                  <c:v>16133</c:v>
                </c:pt>
                <c:pt idx="4807">
                  <c:v>16134</c:v>
                </c:pt>
                <c:pt idx="4808">
                  <c:v>16135</c:v>
                </c:pt>
                <c:pt idx="4809">
                  <c:v>16136</c:v>
                </c:pt>
                <c:pt idx="4810">
                  <c:v>16137</c:v>
                </c:pt>
                <c:pt idx="4811">
                  <c:v>16138</c:v>
                </c:pt>
                <c:pt idx="4812">
                  <c:v>16139</c:v>
                </c:pt>
                <c:pt idx="4813">
                  <c:v>16140</c:v>
                </c:pt>
                <c:pt idx="4814">
                  <c:v>16141</c:v>
                </c:pt>
                <c:pt idx="4815">
                  <c:v>16142</c:v>
                </c:pt>
                <c:pt idx="4816">
                  <c:v>16143</c:v>
                </c:pt>
                <c:pt idx="4817">
                  <c:v>16144</c:v>
                </c:pt>
                <c:pt idx="4818">
                  <c:v>16145</c:v>
                </c:pt>
                <c:pt idx="4819">
                  <c:v>16146</c:v>
                </c:pt>
                <c:pt idx="4820">
                  <c:v>16147</c:v>
                </c:pt>
                <c:pt idx="4821">
                  <c:v>16148</c:v>
                </c:pt>
                <c:pt idx="4822">
                  <c:v>16149</c:v>
                </c:pt>
                <c:pt idx="4823">
                  <c:v>16150</c:v>
                </c:pt>
                <c:pt idx="4824">
                  <c:v>16151</c:v>
                </c:pt>
                <c:pt idx="4825">
                  <c:v>16152</c:v>
                </c:pt>
                <c:pt idx="4826">
                  <c:v>16153</c:v>
                </c:pt>
                <c:pt idx="4827">
                  <c:v>16154</c:v>
                </c:pt>
                <c:pt idx="4828">
                  <c:v>16155</c:v>
                </c:pt>
                <c:pt idx="4829">
                  <c:v>16156</c:v>
                </c:pt>
                <c:pt idx="4830">
                  <c:v>16157</c:v>
                </c:pt>
                <c:pt idx="4831">
                  <c:v>16158</c:v>
                </c:pt>
                <c:pt idx="4832">
                  <c:v>16159</c:v>
                </c:pt>
                <c:pt idx="4833">
                  <c:v>16160</c:v>
                </c:pt>
                <c:pt idx="4834">
                  <c:v>16161</c:v>
                </c:pt>
                <c:pt idx="4835">
                  <c:v>16162</c:v>
                </c:pt>
                <c:pt idx="4836">
                  <c:v>16163</c:v>
                </c:pt>
                <c:pt idx="4837">
                  <c:v>16164</c:v>
                </c:pt>
                <c:pt idx="4838">
                  <c:v>16165</c:v>
                </c:pt>
                <c:pt idx="4839">
                  <c:v>16166</c:v>
                </c:pt>
                <c:pt idx="4840">
                  <c:v>16167</c:v>
                </c:pt>
                <c:pt idx="4841">
                  <c:v>16168</c:v>
                </c:pt>
                <c:pt idx="4842">
                  <c:v>16169</c:v>
                </c:pt>
                <c:pt idx="4843">
                  <c:v>16170</c:v>
                </c:pt>
                <c:pt idx="4844">
                  <c:v>16171</c:v>
                </c:pt>
                <c:pt idx="4845">
                  <c:v>16172</c:v>
                </c:pt>
                <c:pt idx="4846">
                  <c:v>16173</c:v>
                </c:pt>
                <c:pt idx="4847">
                  <c:v>16174</c:v>
                </c:pt>
                <c:pt idx="4848">
                  <c:v>16175</c:v>
                </c:pt>
                <c:pt idx="4849">
                  <c:v>16176</c:v>
                </c:pt>
                <c:pt idx="4850">
                  <c:v>16177</c:v>
                </c:pt>
                <c:pt idx="4851">
                  <c:v>16178</c:v>
                </c:pt>
                <c:pt idx="4852">
                  <c:v>16179</c:v>
                </c:pt>
                <c:pt idx="4853">
                  <c:v>16180</c:v>
                </c:pt>
                <c:pt idx="4854">
                  <c:v>16181</c:v>
                </c:pt>
                <c:pt idx="4855">
                  <c:v>16182</c:v>
                </c:pt>
                <c:pt idx="4856">
                  <c:v>16183</c:v>
                </c:pt>
                <c:pt idx="4857">
                  <c:v>16184</c:v>
                </c:pt>
                <c:pt idx="4858">
                  <c:v>16185</c:v>
                </c:pt>
                <c:pt idx="4859">
                  <c:v>16186</c:v>
                </c:pt>
                <c:pt idx="4860">
                  <c:v>16187</c:v>
                </c:pt>
                <c:pt idx="4861">
                  <c:v>16188</c:v>
                </c:pt>
                <c:pt idx="4862">
                  <c:v>16189</c:v>
                </c:pt>
                <c:pt idx="4863">
                  <c:v>16190</c:v>
                </c:pt>
                <c:pt idx="4864">
                  <c:v>16191</c:v>
                </c:pt>
                <c:pt idx="4865">
                  <c:v>16192</c:v>
                </c:pt>
                <c:pt idx="4866">
                  <c:v>16193</c:v>
                </c:pt>
                <c:pt idx="4867">
                  <c:v>16194</c:v>
                </c:pt>
                <c:pt idx="4868">
                  <c:v>16195</c:v>
                </c:pt>
                <c:pt idx="4869">
                  <c:v>16196</c:v>
                </c:pt>
                <c:pt idx="4870">
                  <c:v>16197</c:v>
                </c:pt>
                <c:pt idx="4871">
                  <c:v>16198</c:v>
                </c:pt>
                <c:pt idx="4872">
                  <c:v>16199</c:v>
                </c:pt>
                <c:pt idx="4873">
                  <c:v>16200</c:v>
                </c:pt>
                <c:pt idx="4874">
                  <c:v>16201</c:v>
                </c:pt>
                <c:pt idx="4875">
                  <c:v>16202</c:v>
                </c:pt>
                <c:pt idx="4876">
                  <c:v>16203</c:v>
                </c:pt>
                <c:pt idx="4877">
                  <c:v>16204</c:v>
                </c:pt>
                <c:pt idx="4878">
                  <c:v>16205</c:v>
                </c:pt>
                <c:pt idx="4879">
                  <c:v>16206</c:v>
                </c:pt>
                <c:pt idx="4880">
                  <c:v>16207</c:v>
                </c:pt>
                <c:pt idx="4881">
                  <c:v>16208</c:v>
                </c:pt>
                <c:pt idx="4882">
                  <c:v>16209</c:v>
                </c:pt>
                <c:pt idx="4883">
                  <c:v>16210</c:v>
                </c:pt>
                <c:pt idx="4884">
                  <c:v>16211</c:v>
                </c:pt>
                <c:pt idx="4885">
                  <c:v>16212</c:v>
                </c:pt>
                <c:pt idx="4886">
                  <c:v>16213</c:v>
                </c:pt>
                <c:pt idx="4887">
                  <c:v>16214</c:v>
                </c:pt>
                <c:pt idx="4888">
                  <c:v>16215</c:v>
                </c:pt>
                <c:pt idx="4889">
                  <c:v>16216</c:v>
                </c:pt>
                <c:pt idx="4890">
                  <c:v>16217</c:v>
                </c:pt>
                <c:pt idx="4891">
                  <c:v>16218</c:v>
                </c:pt>
                <c:pt idx="4892">
                  <c:v>16219</c:v>
                </c:pt>
                <c:pt idx="4893">
                  <c:v>16220</c:v>
                </c:pt>
                <c:pt idx="4894">
                  <c:v>16221</c:v>
                </c:pt>
                <c:pt idx="4895">
                  <c:v>16222</c:v>
                </c:pt>
                <c:pt idx="4896">
                  <c:v>16223</c:v>
                </c:pt>
                <c:pt idx="4897">
                  <c:v>16224</c:v>
                </c:pt>
                <c:pt idx="4898">
                  <c:v>16225</c:v>
                </c:pt>
                <c:pt idx="4899">
                  <c:v>16226</c:v>
                </c:pt>
                <c:pt idx="4900">
                  <c:v>16227</c:v>
                </c:pt>
                <c:pt idx="4901">
                  <c:v>16228</c:v>
                </c:pt>
                <c:pt idx="4902">
                  <c:v>16229</c:v>
                </c:pt>
                <c:pt idx="4903">
                  <c:v>16230</c:v>
                </c:pt>
                <c:pt idx="4904">
                  <c:v>16231</c:v>
                </c:pt>
                <c:pt idx="4905">
                  <c:v>16232</c:v>
                </c:pt>
                <c:pt idx="4906">
                  <c:v>16233</c:v>
                </c:pt>
                <c:pt idx="4907">
                  <c:v>16234</c:v>
                </c:pt>
                <c:pt idx="4908">
                  <c:v>16235</c:v>
                </c:pt>
                <c:pt idx="4909">
                  <c:v>16236</c:v>
                </c:pt>
                <c:pt idx="4910">
                  <c:v>16237</c:v>
                </c:pt>
                <c:pt idx="4911">
                  <c:v>16238</c:v>
                </c:pt>
                <c:pt idx="4912">
                  <c:v>16239</c:v>
                </c:pt>
                <c:pt idx="4913">
                  <c:v>16240</c:v>
                </c:pt>
                <c:pt idx="4914">
                  <c:v>16241</c:v>
                </c:pt>
                <c:pt idx="4915">
                  <c:v>16242</c:v>
                </c:pt>
                <c:pt idx="4916">
                  <c:v>16243</c:v>
                </c:pt>
                <c:pt idx="4917">
                  <c:v>16244</c:v>
                </c:pt>
                <c:pt idx="4918">
                  <c:v>16245</c:v>
                </c:pt>
                <c:pt idx="4919">
                  <c:v>16246</c:v>
                </c:pt>
                <c:pt idx="4920">
                  <c:v>16247</c:v>
                </c:pt>
                <c:pt idx="4921">
                  <c:v>16248</c:v>
                </c:pt>
                <c:pt idx="4922">
                  <c:v>16249</c:v>
                </c:pt>
                <c:pt idx="4923">
                  <c:v>16250</c:v>
                </c:pt>
                <c:pt idx="4924">
                  <c:v>16251</c:v>
                </c:pt>
                <c:pt idx="4925">
                  <c:v>16252</c:v>
                </c:pt>
                <c:pt idx="4926">
                  <c:v>16253</c:v>
                </c:pt>
                <c:pt idx="4927">
                  <c:v>16254</c:v>
                </c:pt>
                <c:pt idx="4928">
                  <c:v>16255</c:v>
                </c:pt>
                <c:pt idx="4929">
                  <c:v>16256</c:v>
                </c:pt>
                <c:pt idx="4930">
                  <c:v>16257</c:v>
                </c:pt>
                <c:pt idx="4931">
                  <c:v>16258</c:v>
                </c:pt>
                <c:pt idx="4932">
                  <c:v>16259</c:v>
                </c:pt>
                <c:pt idx="4933">
                  <c:v>16260</c:v>
                </c:pt>
                <c:pt idx="4934">
                  <c:v>16261</c:v>
                </c:pt>
                <c:pt idx="4935">
                  <c:v>16262</c:v>
                </c:pt>
                <c:pt idx="4936">
                  <c:v>16263</c:v>
                </c:pt>
                <c:pt idx="4937">
                  <c:v>16264</c:v>
                </c:pt>
                <c:pt idx="4938">
                  <c:v>16265</c:v>
                </c:pt>
                <c:pt idx="4939">
                  <c:v>16266</c:v>
                </c:pt>
                <c:pt idx="4940">
                  <c:v>16267</c:v>
                </c:pt>
                <c:pt idx="4941">
                  <c:v>16268</c:v>
                </c:pt>
                <c:pt idx="4942">
                  <c:v>16269</c:v>
                </c:pt>
                <c:pt idx="4943">
                  <c:v>16270</c:v>
                </c:pt>
                <c:pt idx="4944">
                  <c:v>16271</c:v>
                </c:pt>
                <c:pt idx="4945">
                  <c:v>16272</c:v>
                </c:pt>
                <c:pt idx="4946">
                  <c:v>16273</c:v>
                </c:pt>
                <c:pt idx="4947">
                  <c:v>16274</c:v>
                </c:pt>
                <c:pt idx="4948">
                  <c:v>16275</c:v>
                </c:pt>
                <c:pt idx="4949">
                  <c:v>16276</c:v>
                </c:pt>
                <c:pt idx="4950">
                  <c:v>16277</c:v>
                </c:pt>
                <c:pt idx="4951">
                  <c:v>16278</c:v>
                </c:pt>
                <c:pt idx="4952">
                  <c:v>16279</c:v>
                </c:pt>
                <c:pt idx="4953">
                  <c:v>16280</c:v>
                </c:pt>
                <c:pt idx="4954">
                  <c:v>16281</c:v>
                </c:pt>
                <c:pt idx="4955">
                  <c:v>16282</c:v>
                </c:pt>
                <c:pt idx="4956">
                  <c:v>16283</c:v>
                </c:pt>
                <c:pt idx="4957">
                  <c:v>16284</c:v>
                </c:pt>
                <c:pt idx="4958">
                  <c:v>16285</c:v>
                </c:pt>
                <c:pt idx="4959">
                  <c:v>16286</c:v>
                </c:pt>
                <c:pt idx="4960">
                  <c:v>16287</c:v>
                </c:pt>
                <c:pt idx="4961">
                  <c:v>16288</c:v>
                </c:pt>
                <c:pt idx="4962">
                  <c:v>16289</c:v>
                </c:pt>
                <c:pt idx="4963">
                  <c:v>16290</c:v>
                </c:pt>
                <c:pt idx="4964">
                  <c:v>16291</c:v>
                </c:pt>
                <c:pt idx="4965">
                  <c:v>16292</c:v>
                </c:pt>
                <c:pt idx="4966">
                  <c:v>16293</c:v>
                </c:pt>
                <c:pt idx="4967">
                  <c:v>16294</c:v>
                </c:pt>
                <c:pt idx="4968">
                  <c:v>16295</c:v>
                </c:pt>
                <c:pt idx="4969">
                  <c:v>16296</c:v>
                </c:pt>
                <c:pt idx="4970">
                  <c:v>16297</c:v>
                </c:pt>
                <c:pt idx="4971">
                  <c:v>16298</c:v>
                </c:pt>
                <c:pt idx="4972">
                  <c:v>16299</c:v>
                </c:pt>
                <c:pt idx="4973">
                  <c:v>16300</c:v>
                </c:pt>
                <c:pt idx="4974">
                  <c:v>16301</c:v>
                </c:pt>
                <c:pt idx="4975">
                  <c:v>16302</c:v>
                </c:pt>
                <c:pt idx="4976">
                  <c:v>16303</c:v>
                </c:pt>
                <c:pt idx="4977">
                  <c:v>16304</c:v>
                </c:pt>
                <c:pt idx="4978">
                  <c:v>16305</c:v>
                </c:pt>
                <c:pt idx="4979">
                  <c:v>16306</c:v>
                </c:pt>
                <c:pt idx="4980">
                  <c:v>16307</c:v>
                </c:pt>
                <c:pt idx="4981">
                  <c:v>16308</c:v>
                </c:pt>
                <c:pt idx="4982">
                  <c:v>16309</c:v>
                </c:pt>
                <c:pt idx="4983">
                  <c:v>16310</c:v>
                </c:pt>
                <c:pt idx="4984">
                  <c:v>16311</c:v>
                </c:pt>
                <c:pt idx="4985">
                  <c:v>16312</c:v>
                </c:pt>
                <c:pt idx="4986">
                  <c:v>16313</c:v>
                </c:pt>
                <c:pt idx="4987">
                  <c:v>16314</c:v>
                </c:pt>
                <c:pt idx="4988">
                  <c:v>16315</c:v>
                </c:pt>
                <c:pt idx="4989">
                  <c:v>16316</c:v>
                </c:pt>
                <c:pt idx="4990">
                  <c:v>16317</c:v>
                </c:pt>
                <c:pt idx="4991">
                  <c:v>16318</c:v>
                </c:pt>
                <c:pt idx="4992">
                  <c:v>16319</c:v>
                </c:pt>
                <c:pt idx="4993">
                  <c:v>16320</c:v>
                </c:pt>
                <c:pt idx="4994">
                  <c:v>16321</c:v>
                </c:pt>
                <c:pt idx="4995">
                  <c:v>16322</c:v>
                </c:pt>
                <c:pt idx="4996">
                  <c:v>16323</c:v>
                </c:pt>
                <c:pt idx="4997">
                  <c:v>16324</c:v>
                </c:pt>
                <c:pt idx="4998">
                  <c:v>16325</c:v>
                </c:pt>
                <c:pt idx="4999">
                  <c:v>16326</c:v>
                </c:pt>
                <c:pt idx="5000">
                  <c:v>16327</c:v>
                </c:pt>
                <c:pt idx="5001">
                  <c:v>16328</c:v>
                </c:pt>
                <c:pt idx="5002">
                  <c:v>16329</c:v>
                </c:pt>
                <c:pt idx="5003">
                  <c:v>16330</c:v>
                </c:pt>
                <c:pt idx="5004">
                  <c:v>16331</c:v>
                </c:pt>
                <c:pt idx="5005">
                  <c:v>16332</c:v>
                </c:pt>
                <c:pt idx="5006">
                  <c:v>16333</c:v>
                </c:pt>
                <c:pt idx="5007">
                  <c:v>16334</c:v>
                </c:pt>
                <c:pt idx="5008">
                  <c:v>16335</c:v>
                </c:pt>
                <c:pt idx="5009">
                  <c:v>16336</c:v>
                </c:pt>
                <c:pt idx="5010">
                  <c:v>16337</c:v>
                </c:pt>
                <c:pt idx="5011">
                  <c:v>16338</c:v>
                </c:pt>
                <c:pt idx="5012">
                  <c:v>16339</c:v>
                </c:pt>
                <c:pt idx="5013">
                  <c:v>16340</c:v>
                </c:pt>
                <c:pt idx="5014">
                  <c:v>16341</c:v>
                </c:pt>
                <c:pt idx="5015">
                  <c:v>16342</c:v>
                </c:pt>
                <c:pt idx="5016">
                  <c:v>16343</c:v>
                </c:pt>
                <c:pt idx="5017">
                  <c:v>16344</c:v>
                </c:pt>
                <c:pt idx="5018">
                  <c:v>16345</c:v>
                </c:pt>
                <c:pt idx="5019">
                  <c:v>16346</c:v>
                </c:pt>
                <c:pt idx="5020">
                  <c:v>16347</c:v>
                </c:pt>
                <c:pt idx="5021">
                  <c:v>16348</c:v>
                </c:pt>
                <c:pt idx="5022">
                  <c:v>16349</c:v>
                </c:pt>
                <c:pt idx="5023">
                  <c:v>16350</c:v>
                </c:pt>
                <c:pt idx="5024">
                  <c:v>16351</c:v>
                </c:pt>
                <c:pt idx="5025">
                  <c:v>16352</c:v>
                </c:pt>
                <c:pt idx="5026">
                  <c:v>16353</c:v>
                </c:pt>
                <c:pt idx="5027">
                  <c:v>16354</c:v>
                </c:pt>
                <c:pt idx="5028">
                  <c:v>16355</c:v>
                </c:pt>
                <c:pt idx="5029">
                  <c:v>16356</c:v>
                </c:pt>
                <c:pt idx="5030">
                  <c:v>16357</c:v>
                </c:pt>
                <c:pt idx="5031">
                  <c:v>16358</c:v>
                </c:pt>
                <c:pt idx="5032">
                  <c:v>16359</c:v>
                </c:pt>
                <c:pt idx="5033">
                  <c:v>16360</c:v>
                </c:pt>
                <c:pt idx="5034">
                  <c:v>16361</c:v>
                </c:pt>
                <c:pt idx="5035">
                  <c:v>16362</c:v>
                </c:pt>
                <c:pt idx="5036">
                  <c:v>16363</c:v>
                </c:pt>
                <c:pt idx="5037">
                  <c:v>16364</c:v>
                </c:pt>
                <c:pt idx="5038">
                  <c:v>16365</c:v>
                </c:pt>
                <c:pt idx="5039">
                  <c:v>16366</c:v>
                </c:pt>
                <c:pt idx="5040">
                  <c:v>16367</c:v>
                </c:pt>
                <c:pt idx="5041">
                  <c:v>16368</c:v>
                </c:pt>
                <c:pt idx="5042">
                  <c:v>16369</c:v>
                </c:pt>
                <c:pt idx="5043">
                  <c:v>16370</c:v>
                </c:pt>
                <c:pt idx="5044">
                  <c:v>16371</c:v>
                </c:pt>
                <c:pt idx="5045">
                  <c:v>16372</c:v>
                </c:pt>
                <c:pt idx="5046">
                  <c:v>16373</c:v>
                </c:pt>
                <c:pt idx="5047">
                  <c:v>16374</c:v>
                </c:pt>
                <c:pt idx="5048">
                  <c:v>16375</c:v>
                </c:pt>
                <c:pt idx="5049">
                  <c:v>16376</c:v>
                </c:pt>
                <c:pt idx="5050">
                  <c:v>16377</c:v>
                </c:pt>
                <c:pt idx="5051">
                  <c:v>16378</c:v>
                </c:pt>
                <c:pt idx="5052">
                  <c:v>16379</c:v>
                </c:pt>
                <c:pt idx="5053">
                  <c:v>16380</c:v>
                </c:pt>
                <c:pt idx="5054">
                  <c:v>16381</c:v>
                </c:pt>
                <c:pt idx="5055">
                  <c:v>16382</c:v>
                </c:pt>
                <c:pt idx="5056">
                  <c:v>16383</c:v>
                </c:pt>
                <c:pt idx="5057">
                  <c:v>16384</c:v>
                </c:pt>
                <c:pt idx="5058">
                  <c:v>16385</c:v>
                </c:pt>
                <c:pt idx="5059">
                  <c:v>16386</c:v>
                </c:pt>
                <c:pt idx="5060">
                  <c:v>16387</c:v>
                </c:pt>
                <c:pt idx="5061">
                  <c:v>16388</c:v>
                </c:pt>
                <c:pt idx="5062">
                  <c:v>16389</c:v>
                </c:pt>
                <c:pt idx="5063">
                  <c:v>16390</c:v>
                </c:pt>
                <c:pt idx="5064">
                  <c:v>16391</c:v>
                </c:pt>
                <c:pt idx="5065">
                  <c:v>16392</c:v>
                </c:pt>
                <c:pt idx="5066">
                  <c:v>16393</c:v>
                </c:pt>
                <c:pt idx="5067">
                  <c:v>16394</c:v>
                </c:pt>
                <c:pt idx="5068">
                  <c:v>16395</c:v>
                </c:pt>
                <c:pt idx="5069">
                  <c:v>16396</c:v>
                </c:pt>
                <c:pt idx="5070">
                  <c:v>16397</c:v>
                </c:pt>
                <c:pt idx="5071">
                  <c:v>16398</c:v>
                </c:pt>
                <c:pt idx="5072">
                  <c:v>16399</c:v>
                </c:pt>
                <c:pt idx="5073">
                  <c:v>16400</c:v>
                </c:pt>
                <c:pt idx="5074">
                  <c:v>16401</c:v>
                </c:pt>
                <c:pt idx="5075">
                  <c:v>16402</c:v>
                </c:pt>
                <c:pt idx="5076">
                  <c:v>16403</c:v>
                </c:pt>
                <c:pt idx="5077">
                  <c:v>16404</c:v>
                </c:pt>
                <c:pt idx="5078">
                  <c:v>16405</c:v>
                </c:pt>
                <c:pt idx="5079">
                  <c:v>16406</c:v>
                </c:pt>
                <c:pt idx="5080">
                  <c:v>16407</c:v>
                </c:pt>
                <c:pt idx="5081">
                  <c:v>16408</c:v>
                </c:pt>
                <c:pt idx="5082">
                  <c:v>16409</c:v>
                </c:pt>
                <c:pt idx="5083">
                  <c:v>16410</c:v>
                </c:pt>
                <c:pt idx="5084">
                  <c:v>16411</c:v>
                </c:pt>
                <c:pt idx="5085">
                  <c:v>16412</c:v>
                </c:pt>
                <c:pt idx="5086">
                  <c:v>16413</c:v>
                </c:pt>
                <c:pt idx="5087">
                  <c:v>16414</c:v>
                </c:pt>
                <c:pt idx="5088">
                  <c:v>16415</c:v>
                </c:pt>
                <c:pt idx="5089">
                  <c:v>16416</c:v>
                </c:pt>
                <c:pt idx="5090">
                  <c:v>16417</c:v>
                </c:pt>
                <c:pt idx="5091">
                  <c:v>16418</c:v>
                </c:pt>
                <c:pt idx="5092">
                  <c:v>16419</c:v>
                </c:pt>
                <c:pt idx="5093">
                  <c:v>16420</c:v>
                </c:pt>
                <c:pt idx="5094">
                  <c:v>16421</c:v>
                </c:pt>
                <c:pt idx="5095">
                  <c:v>16422</c:v>
                </c:pt>
                <c:pt idx="5096">
                  <c:v>16423</c:v>
                </c:pt>
                <c:pt idx="5097">
                  <c:v>16424</c:v>
                </c:pt>
                <c:pt idx="5098">
                  <c:v>16425</c:v>
                </c:pt>
                <c:pt idx="5099">
                  <c:v>16426</c:v>
                </c:pt>
                <c:pt idx="5100">
                  <c:v>16427</c:v>
                </c:pt>
                <c:pt idx="5101">
                  <c:v>16428</c:v>
                </c:pt>
                <c:pt idx="5102">
                  <c:v>16429</c:v>
                </c:pt>
                <c:pt idx="5103">
                  <c:v>16430</c:v>
                </c:pt>
                <c:pt idx="5104">
                  <c:v>16431</c:v>
                </c:pt>
                <c:pt idx="5105">
                  <c:v>16432</c:v>
                </c:pt>
                <c:pt idx="5106">
                  <c:v>16433</c:v>
                </c:pt>
                <c:pt idx="5107">
                  <c:v>16434</c:v>
                </c:pt>
                <c:pt idx="5108">
                  <c:v>16435</c:v>
                </c:pt>
                <c:pt idx="5109">
                  <c:v>16436</c:v>
                </c:pt>
                <c:pt idx="5110">
                  <c:v>16437</c:v>
                </c:pt>
                <c:pt idx="5111">
                  <c:v>16438</c:v>
                </c:pt>
                <c:pt idx="5112">
                  <c:v>16439</c:v>
                </c:pt>
                <c:pt idx="5113">
                  <c:v>16440</c:v>
                </c:pt>
                <c:pt idx="5114">
                  <c:v>16441</c:v>
                </c:pt>
                <c:pt idx="5115">
                  <c:v>16442</c:v>
                </c:pt>
                <c:pt idx="5116">
                  <c:v>16443</c:v>
                </c:pt>
                <c:pt idx="5117">
                  <c:v>16444</c:v>
                </c:pt>
                <c:pt idx="5118">
                  <c:v>16445</c:v>
                </c:pt>
                <c:pt idx="5119">
                  <c:v>16446</c:v>
                </c:pt>
                <c:pt idx="5120">
                  <c:v>16447</c:v>
                </c:pt>
                <c:pt idx="5121">
                  <c:v>16448</c:v>
                </c:pt>
                <c:pt idx="5122">
                  <c:v>16449</c:v>
                </c:pt>
                <c:pt idx="5123">
                  <c:v>16450</c:v>
                </c:pt>
                <c:pt idx="5124">
                  <c:v>16451</c:v>
                </c:pt>
                <c:pt idx="5125">
                  <c:v>16452</c:v>
                </c:pt>
                <c:pt idx="5126">
                  <c:v>16453</c:v>
                </c:pt>
                <c:pt idx="5127">
                  <c:v>16454</c:v>
                </c:pt>
                <c:pt idx="5128">
                  <c:v>16455</c:v>
                </c:pt>
                <c:pt idx="5129">
                  <c:v>16456</c:v>
                </c:pt>
                <c:pt idx="5130">
                  <c:v>16457</c:v>
                </c:pt>
                <c:pt idx="5131">
                  <c:v>16458</c:v>
                </c:pt>
                <c:pt idx="5132">
                  <c:v>16459</c:v>
                </c:pt>
                <c:pt idx="5133">
                  <c:v>16460</c:v>
                </c:pt>
                <c:pt idx="5134">
                  <c:v>16461</c:v>
                </c:pt>
                <c:pt idx="5135">
                  <c:v>16462</c:v>
                </c:pt>
                <c:pt idx="5136">
                  <c:v>16463</c:v>
                </c:pt>
                <c:pt idx="5137">
                  <c:v>16464</c:v>
                </c:pt>
                <c:pt idx="5138">
                  <c:v>16465</c:v>
                </c:pt>
                <c:pt idx="5139">
                  <c:v>16466</c:v>
                </c:pt>
                <c:pt idx="5140">
                  <c:v>16467</c:v>
                </c:pt>
                <c:pt idx="5141">
                  <c:v>16468</c:v>
                </c:pt>
                <c:pt idx="5142">
                  <c:v>16469</c:v>
                </c:pt>
                <c:pt idx="5143">
                  <c:v>16470</c:v>
                </c:pt>
                <c:pt idx="5144">
                  <c:v>16471</c:v>
                </c:pt>
                <c:pt idx="5145">
                  <c:v>16472</c:v>
                </c:pt>
                <c:pt idx="5146">
                  <c:v>16473</c:v>
                </c:pt>
                <c:pt idx="5147">
                  <c:v>16474</c:v>
                </c:pt>
                <c:pt idx="5148">
                  <c:v>16475</c:v>
                </c:pt>
                <c:pt idx="5149">
                  <c:v>16476</c:v>
                </c:pt>
                <c:pt idx="5150">
                  <c:v>16477</c:v>
                </c:pt>
                <c:pt idx="5151">
                  <c:v>16478</c:v>
                </c:pt>
                <c:pt idx="5152">
                  <c:v>16479</c:v>
                </c:pt>
                <c:pt idx="5153">
                  <c:v>16480</c:v>
                </c:pt>
                <c:pt idx="5154">
                  <c:v>16481</c:v>
                </c:pt>
                <c:pt idx="5155">
                  <c:v>16482</c:v>
                </c:pt>
                <c:pt idx="5156">
                  <c:v>16483</c:v>
                </c:pt>
                <c:pt idx="5157">
                  <c:v>16484</c:v>
                </c:pt>
                <c:pt idx="5158">
                  <c:v>16485</c:v>
                </c:pt>
                <c:pt idx="5159">
                  <c:v>16486</c:v>
                </c:pt>
                <c:pt idx="5160">
                  <c:v>16487</c:v>
                </c:pt>
                <c:pt idx="5161">
                  <c:v>16488</c:v>
                </c:pt>
                <c:pt idx="5162">
                  <c:v>16489</c:v>
                </c:pt>
                <c:pt idx="5163">
                  <c:v>16490</c:v>
                </c:pt>
                <c:pt idx="5164">
                  <c:v>16491</c:v>
                </c:pt>
                <c:pt idx="5165">
                  <c:v>16492</c:v>
                </c:pt>
                <c:pt idx="5166">
                  <c:v>16493</c:v>
                </c:pt>
                <c:pt idx="5167">
                  <c:v>16494</c:v>
                </c:pt>
                <c:pt idx="5168">
                  <c:v>16495</c:v>
                </c:pt>
                <c:pt idx="5169">
                  <c:v>16496</c:v>
                </c:pt>
                <c:pt idx="5170">
                  <c:v>16497</c:v>
                </c:pt>
                <c:pt idx="5171">
                  <c:v>16498</c:v>
                </c:pt>
                <c:pt idx="5172">
                  <c:v>16499</c:v>
                </c:pt>
                <c:pt idx="5173">
                  <c:v>16500</c:v>
                </c:pt>
                <c:pt idx="5174">
                  <c:v>16501</c:v>
                </c:pt>
                <c:pt idx="5175">
                  <c:v>16502</c:v>
                </c:pt>
                <c:pt idx="5176">
                  <c:v>16503</c:v>
                </c:pt>
                <c:pt idx="5177">
                  <c:v>16504</c:v>
                </c:pt>
                <c:pt idx="5178">
                  <c:v>16505</c:v>
                </c:pt>
                <c:pt idx="5179">
                  <c:v>16506</c:v>
                </c:pt>
                <c:pt idx="5180">
                  <c:v>16507</c:v>
                </c:pt>
                <c:pt idx="5181">
                  <c:v>16508</c:v>
                </c:pt>
                <c:pt idx="5182">
                  <c:v>16509</c:v>
                </c:pt>
                <c:pt idx="5183">
                  <c:v>16510</c:v>
                </c:pt>
                <c:pt idx="5184">
                  <c:v>16511</c:v>
                </c:pt>
                <c:pt idx="5185">
                  <c:v>16512</c:v>
                </c:pt>
                <c:pt idx="5186">
                  <c:v>16513</c:v>
                </c:pt>
                <c:pt idx="5187">
                  <c:v>16514</c:v>
                </c:pt>
                <c:pt idx="5188">
                  <c:v>16515</c:v>
                </c:pt>
                <c:pt idx="5189">
                  <c:v>16516</c:v>
                </c:pt>
                <c:pt idx="5190">
                  <c:v>16517</c:v>
                </c:pt>
                <c:pt idx="5191">
                  <c:v>16518</c:v>
                </c:pt>
                <c:pt idx="5192">
                  <c:v>16519</c:v>
                </c:pt>
                <c:pt idx="5193">
                  <c:v>16520</c:v>
                </c:pt>
                <c:pt idx="5194">
                  <c:v>16521</c:v>
                </c:pt>
                <c:pt idx="5195">
                  <c:v>16522</c:v>
                </c:pt>
                <c:pt idx="5196">
                  <c:v>16523</c:v>
                </c:pt>
                <c:pt idx="5197">
                  <c:v>16524</c:v>
                </c:pt>
                <c:pt idx="5198">
                  <c:v>16525</c:v>
                </c:pt>
                <c:pt idx="5199">
                  <c:v>16526</c:v>
                </c:pt>
                <c:pt idx="5200">
                  <c:v>16527</c:v>
                </c:pt>
                <c:pt idx="5201">
                  <c:v>16528</c:v>
                </c:pt>
                <c:pt idx="5202">
                  <c:v>16529</c:v>
                </c:pt>
                <c:pt idx="5203">
                  <c:v>16530</c:v>
                </c:pt>
                <c:pt idx="5204">
                  <c:v>16531</c:v>
                </c:pt>
                <c:pt idx="5205">
                  <c:v>16532</c:v>
                </c:pt>
                <c:pt idx="5206">
                  <c:v>16533</c:v>
                </c:pt>
                <c:pt idx="5207">
                  <c:v>16534</c:v>
                </c:pt>
                <c:pt idx="5208">
                  <c:v>16535</c:v>
                </c:pt>
                <c:pt idx="5209">
                  <c:v>16536</c:v>
                </c:pt>
                <c:pt idx="5210">
                  <c:v>16537</c:v>
                </c:pt>
                <c:pt idx="5211">
                  <c:v>16538</c:v>
                </c:pt>
                <c:pt idx="5212">
                  <c:v>16539</c:v>
                </c:pt>
                <c:pt idx="5213">
                  <c:v>16540</c:v>
                </c:pt>
                <c:pt idx="5214">
                  <c:v>16541</c:v>
                </c:pt>
                <c:pt idx="5215">
                  <c:v>16542</c:v>
                </c:pt>
                <c:pt idx="5216">
                  <c:v>16543</c:v>
                </c:pt>
                <c:pt idx="5217">
                  <c:v>16544</c:v>
                </c:pt>
                <c:pt idx="5218">
                  <c:v>16545</c:v>
                </c:pt>
                <c:pt idx="5219">
                  <c:v>16546</c:v>
                </c:pt>
                <c:pt idx="5220">
                  <c:v>16547</c:v>
                </c:pt>
                <c:pt idx="5221">
                  <c:v>16548</c:v>
                </c:pt>
                <c:pt idx="5222">
                  <c:v>16549</c:v>
                </c:pt>
                <c:pt idx="5223">
                  <c:v>16550</c:v>
                </c:pt>
                <c:pt idx="5224">
                  <c:v>16551</c:v>
                </c:pt>
                <c:pt idx="5225">
                  <c:v>16552</c:v>
                </c:pt>
                <c:pt idx="5226">
                  <c:v>16553</c:v>
                </c:pt>
                <c:pt idx="5227">
                  <c:v>16554</c:v>
                </c:pt>
                <c:pt idx="5228">
                  <c:v>16555</c:v>
                </c:pt>
                <c:pt idx="5229">
                  <c:v>16556</c:v>
                </c:pt>
                <c:pt idx="5230">
                  <c:v>16557</c:v>
                </c:pt>
                <c:pt idx="5231">
                  <c:v>16558</c:v>
                </c:pt>
                <c:pt idx="5232">
                  <c:v>16559</c:v>
                </c:pt>
                <c:pt idx="5233">
                  <c:v>16560</c:v>
                </c:pt>
                <c:pt idx="5234">
                  <c:v>16561</c:v>
                </c:pt>
                <c:pt idx="5235">
                  <c:v>16562</c:v>
                </c:pt>
                <c:pt idx="5236">
                  <c:v>16563</c:v>
                </c:pt>
                <c:pt idx="5237">
                  <c:v>16564</c:v>
                </c:pt>
                <c:pt idx="5238">
                  <c:v>16565</c:v>
                </c:pt>
                <c:pt idx="5239">
                  <c:v>16566</c:v>
                </c:pt>
                <c:pt idx="5240">
                  <c:v>16567</c:v>
                </c:pt>
                <c:pt idx="5241">
                  <c:v>16568</c:v>
                </c:pt>
                <c:pt idx="5242">
                  <c:v>16569</c:v>
                </c:pt>
                <c:pt idx="5243">
                  <c:v>16570</c:v>
                </c:pt>
                <c:pt idx="5244">
                  <c:v>16571</c:v>
                </c:pt>
                <c:pt idx="5245">
                  <c:v>16572</c:v>
                </c:pt>
                <c:pt idx="5246">
                  <c:v>16573</c:v>
                </c:pt>
                <c:pt idx="5247">
                  <c:v>16574</c:v>
                </c:pt>
                <c:pt idx="5248">
                  <c:v>16575</c:v>
                </c:pt>
                <c:pt idx="5249">
                  <c:v>16576</c:v>
                </c:pt>
                <c:pt idx="5250">
                  <c:v>16577</c:v>
                </c:pt>
                <c:pt idx="5251">
                  <c:v>16578</c:v>
                </c:pt>
                <c:pt idx="5252">
                  <c:v>16579</c:v>
                </c:pt>
                <c:pt idx="5253">
                  <c:v>16580</c:v>
                </c:pt>
                <c:pt idx="5254">
                  <c:v>16581</c:v>
                </c:pt>
                <c:pt idx="5255">
                  <c:v>16582</c:v>
                </c:pt>
                <c:pt idx="5256">
                  <c:v>16583</c:v>
                </c:pt>
                <c:pt idx="5257">
                  <c:v>16584</c:v>
                </c:pt>
                <c:pt idx="5258">
                  <c:v>16585</c:v>
                </c:pt>
                <c:pt idx="5259">
                  <c:v>16586</c:v>
                </c:pt>
                <c:pt idx="5260">
                  <c:v>16587</c:v>
                </c:pt>
                <c:pt idx="5261">
                  <c:v>16588</c:v>
                </c:pt>
                <c:pt idx="5262">
                  <c:v>16589</c:v>
                </c:pt>
                <c:pt idx="5263">
                  <c:v>16590</c:v>
                </c:pt>
                <c:pt idx="5264">
                  <c:v>16591</c:v>
                </c:pt>
                <c:pt idx="5265">
                  <c:v>16592</c:v>
                </c:pt>
                <c:pt idx="5266">
                  <c:v>16593</c:v>
                </c:pt>
                <c:pt idx="5267">
                  <c:v>16594</c:v>
                </c:pt>
                <c:pt idx="5268">
                  <c:v>16595</c:v>
                </c:pt>
                <c:pt idx="5269">
                  <c:v>16596</c:v>
                </c:pt>
                <c:pt idx="5270">
                  <c:v>16597</c:v>
                </c:pt>
                <c:pt idx="5271">
                  <c:v>16598</c:v>
                </c:pt>
                <c:pt idx="5272">
                  <c:v>16599</c:v>
                </c:pt>
                <c:pt idx="5273">
                  <c:v>16600</c:v>
                </c:pt>
                <c:pt idx="5274">
                  <c:v>16601</c:v>
                </c:pt>
                <c:pt idx="5275">
                  <c:v>16602</c:v>
                </c:pt>
                <c:pt idx="5276">
                  <c:v>16603</c:v>
                </c:pt>
                <c:pt idx="5277">
                  <c:v>16604</c:v>
                </c:pt>
                <c:pt idx="5278">
                  <c:v>16605</c:v>
                </c:pt>
                <c:pt idx="5279">
                  <c:v>16606</c:v>
                </c:pt>
                <c:pt idx="5280">
                  <c:v>16607</c:v>
                </c:pt>
                <c:pt idx="5281">
                  <c:v>16608</c:v>
                </c:pt>
                <c:pt idx="5282">
                  <c:v>16609</c:v>
                </c:pt>
                <c:pt idx="5283">
                  <c:v>16610</c:v>
                </c:pt>
                <c:pt idx="5284">
                  <c:v>16611</c:v>
                </c:pt>
                <c:pt idx="5285">
                  <c:v>16612</c:v>
                </c:pt>
                <c:pt idx="5286">
                  <c:v>16613</c:v>
                </c:pt>
                <c:pt idx="5287">
                  <c:v>16614</c:v>
                </c:pt>
                <c:pt idx="5288">
                  <c:v>16615</c:v>
                </c:pt>
                <c:pt idx="5289">
                  <c:v>16616</c:v>
                </c:pt>
                <c:pt idx="5290">
                  <c:v>16617</c:v>
                </c:pt>
                <c:pt idx="5291">
                  <c:v>16618</c:v>
                </c:pt>
                <c:pt idx="5292">
                  <c:v>16619</c:v>
                </c:pt>
                <c:pt idx="5293">
                  <c:v>16620</c:v>
                </c:pt>
                <c:pt idx="5294">
                  <c:v>16621</c:v>
                </c:pt>
                <c:pt idx="5295">
                  <c:v>16622</c:v>
                </c:pt>
                <c:pt idx="5296">
                  <c:v>16623</c:v>
                </c:pt>
                <c:pt idx="5297">
                  <c:v>16624</c:v>
                </c:pt>
                <c:pt idx="5298">
                  <c:v>16625</c:v>
                </c:pt>
                <c:pt idx="5299">
                  <c:v>16626</c:v>
                </c:pt>
                <c:pt idx="5300">
                  <c:v>16627</c:v>
                </c:pt>
                <c:pt idx="5301">
                  <c:v>16628</c:v>
                </c:pt>
                <c:pt idx="5302">
                  <c:v>16629</c:v>
                </c:pt>
                <c:pt idx="5303">
                  <c:v>16630</c:v>
                </c:pt>
                <c:pt idx="5304">
                  <c:v>16631</c:v>
                </c:pt>
                <c:pt idx="5305">
                  <c:v>16632</c:v>
                </c:pt>
                <c:pt idx="5306">
                  <c:v>16633</c:v>
                </c:pt>
                <c:pt idx="5307">
                  <c:v>16634</c:v>
                </c:pt>
                <c:pt idx="5308">
                  <c:v>16635</c:v>
                </c:pt>
                <c:pt idx="5309">
                  <c:v>16636</c:v>
                </c:pt>
                <c:pt idx="5310">
                  <c:v>16637</c:v>
                </c:pt>
                <c:pt idx="5311">
                  <c:v>16638</c:v>
                </c:pt>
                <c:pt idx="5312">
                  <c:v>16639</c:v>
                </c:pt>
                <c:pt idx="5313">
                  <c:v>16640</c:v>
                </c:pt>
                <c:pt idx="5314">
                  <c:v>16641</c:v>
                </c:pt>
                <c:pt idx="5315">
                  <c:v>16642</c:v>
                </c:pt>
                <c:pt idx="5316">
                  <c:v>16643</c:v>
                </c:pt>
                <c:pt idx="5317">
                  <c:v>16644</c:v>
                </c:pt>
                <c:pt idx="5318">
                  <c:v>16645</c:v>
                </c:pt>
                <c:pt idx="5319">
                  <c:v>16646</c:v>
                </c:pt>
                <c:pt idx="5320">
                  <c:v>16647</c:v>
                </c:pt>
                <c:pt idx="5321">
                  <c:v>16648</c:v>
                </c:pt>
                <c:pt idx="5322">
                  <c:v>16649</c:v>
                </c:pt>
                <c:pt idx="5323">
                  <c:v>16650</c:v>
                </c:pt>
                <c:pt idx="5324">
                  <c:v>16651</c:v>
                </c:pt>
                <c:pt idx="5325">
                  <c:v>16652</c:v>
                </c:pt>
                <c:pt idx="5326">
                  <c:v>16653</c:v>
                </c:pt>
                <c:pt idx="5327">
                  <c:v>16654</c:v>
                </c:pt>
                <c:pt idx="5328">
                  <c:v>16655</c:v>
                </c:pt>
                <c:pt idx="5329">
                  <c:v>16656</c:v>
                </c:pt>
                <c:pt idx="5330">
                  <c:v>16657</c:v>
                </c:pt>
                <c:pt idx="5331">
                  <c:v>16658</c:v>
                </c:pt>
                <c:pt idx="5332">
                  <c:v>16659</c:v>
                </c:pt>
                <c:pt idx="5333">
                  <c:v>16660</c:v>
                </c:pt>
                <c:pt idx="5334">
                  <c:v>16661</c:v>
                </c:pt>
                <c:pt idx="5335">
                  <c:v>16662</c:v>
                </c:pt>
                <c:pt idx="5336">
                  <c:v>16663</c:v>
                </c:pt>
                <c:pt idx="5337">
                  <c:v>16664</c:v>
                </c:pt>
                <c:pt idx="5338">
                  <c:v>16665</c:v>
                </c:pt>
                <c:pt idx="5339">
                  <c:v>16666</c:v>
                </c:pt>
                <c:pt idx="5340">
                  <c:v>16667</c:v>
                </c:pt>
                <c:pt idx="5341">
                  <c:v>16668</c:v>
                </c:pt>
                <c:pt idx="5342">
                  <c:v>16669</c:v>
                </c:pt>
                <c:pt idx="5343">
                  <c:v>16670</c:v>
                </c:pt>
                <c:pt idx="5344">
                  <c:v>16671</c:v>
                </c:pt>
                <c:pt idx="5345">
                  <c:v>16672</c:v>
                </c:pt>
                <c:pt idx="5346">
                  <c:v>16673</c:v>
                </c:pt>
                <c:pt idx="5347">
                  <c:v>16674</c:v>
                </c:pt>
                <c:pt idx="5348">
                  <c:v>16675</c:v>
                </c:pt>
                <c:pt idx="5349">
                  <c:v>16676</c:v>
                </c:pt>
                <c:pt idx="5350">
                  <c:v>16677</c:v>
                </c:pt>
                <c:pt idx="5351">
                  <c:v>16678</c:v>
                </c:pt>
                <c:pt idx="5352">
                  <c:v>16679</c:v>
                </c:pt>
                <c:pt idx="5353">
                  <c:v>16680</c:v>
                </c:pt>
                <c:pt idx="5354">
                  <c:v>16681</c:v>
                </c:pt>
                <c:pt idx="5355">
                  <c:v>16682</c:v>
                </c:pt>
                <c:pt idx="5356">
                  <c:v>16683</c:v>
                </c:pt>
                <c:pt idx="5357">
                  <c:v>16684</c:v>
                </c:pt>
                <c:pt idx="5358">
                  <c:v>16685</c:v>
                </c:pt>
                <c:pt idx="5359">
                  <c:v>16686</c:v>
                </c:pt>
                <c:pt idx="5360">
                  <c:v>16687</c:v>
                </c:pt>
                <c:pt idx="5361">
                  <c:v>16688</c:v>
                </c:pt>
                <c:pt idx="5362">
                  <c:v>16689</c:v>
                </c:pt>
                <c:pt idx="5363">
                  <c:v>16690</c:v>
                </c:pt>
                <c:pt idx="5364">
                  <c:v>16691</c:v>
                </c:pt>
                <c:pt idx="5365">
                  <c:v>16692</c:v>
                </c:pt>
                <c:pt idx="5366">
                  <c:v>16693</c:v>
                </c:pt>
                <c:pt idx="5367">
                  <c:v>16694</c:v>
                </c:pt>
                <c:pt idx="5368">
                  <c:v>16695</c:v>
                </c:pt>
                <c:pt idx="5369">
                  <c:v>16696</c:v>
                </c:pt>
                <c:pt idx="5370">
                  <c:v>16697</c:v>
                </c:pt>
                <c:pt idx="5371">
                  <c:v>16698</c:v>
                </c:pt>
                <c:pt idx="5372">
                  <c:v>16699</c:v>
                </c:pt>
                <c:pt idx="5373">
                  <c:v>16700</c:v>
                </c:pt>
                <c:pt idx="5374">
                  <c:v>16701</c:v>
                </c:pt>
                <c:pt idx="5375">
                  <c:v>16702</c:v>
                </c:pt>
                <c:pt idx="5376">
                  <c:v>16703</c:v>
                </c:pt>
                <c:pt idx="5377">
                  <c:v>16704</c:v>
                </c:pt>
                <c:pt idx="5378">
                  <c:v>16705</c:v>
                </c:pt>
                <c:pt idx="5379">
                  <c:v>16706</c:v>
                </c:pt>
                <c:pt idx="5380">
                  <c:v>16707</c:v>
                </c:pt>
                <c:pt idx="5381">
                  <c:v>16708</c:v>
                </c:pt>
                <c:pt idx="5382">
                  <c:v>16709</c:v>
                </c:pt>
                <c:pt idx="5383">
                  <c:v>16710</c:v>
                </c:pt>
                <c:pt idx="5384">
                  <c:v>16711</c:v>
                </c:pt>
                <c:pt idx="5385">
                  <c:v>16712</c:v>
                </c:pt>
                <c:pt idx="5386">
                  <c:v>16713</c:v>
                </c:pt>
                <c:pt idx="5387">
                  <c:v>16714</c:v>
                </c:pt>
                <c:pt idx="5388">
                  <c:v>16715</c:v>
                </c:pt>
                <c:pt idx="5389">
                  <c:v>16716</c:v>
                </c:pt>
                <c:pt idx="5390">
                  <c:v>16717</c:v>
                </c:pt>
                <c:pt idx="5391">
                  <c:v>16718</c:v>
                </c:pt>
                <c:pt idx="5392">
                  <c:v>16719</c:v>
                </c:pt>
                <c:pt idx="5393">
                  <c:v>16720</c:v>
                </c:pt>
                <c:pt idx="5394">
                  <c:v>16721</c:v>
                </c:pt>
                <c:pt idx="5395">
                  <c:v>16722</c:v>
                </c:pt>
                <c:pt idx="5396">
                  <c:v>16723</c:v>
                </c:pt>
                <c:pt idx="5397">
                  <c:v>16724</c:v>
                </c:pt>
                <c:pt idx="5398">
                  <c:v>16725</c:v>
                </c:pt>
                <c:pt idx="5399">
                  <c:v>16726</c:v>
                </c:pt>
                <c:pt idx="5400">
                  <c:v>16727</c:v>
                </c:pt>
                <c:pt idx="5401">
                  <c:v>16728</c:v>
                </c:pt>
                <c:pt idx="5402">
                  <c:v>16729</c:v>
                </c:pt>
                <c:pt idx="5403">
                  <c:v>16730</c:v>
                </c:pt>
                <c:pt idx="5404">
                  <c:v>16731</c:v>
                </c:pt>
                <c:pt idx="5405">
                  <c:v>16732</c:v>
                </c:pt>
                <c:pt idx="5406">
                  <c:v>16733</c:v>
                </c:pt>
                <c:pt idx="5407">
                  <c:v>16734</c:v>
                </c:pt>
                <c:pt idx="5408">
                  <c:v>16735</c:v>
                </c:pt>
                <c:pt idx="5409">
                  <c:v>16736</c:v>
                </c:pt>
                <c:pt idx="5410">
                  <c:v>16737</c:v>
                </c:pt>
                <c:pt idx="5411">
                  <c:v>16738</c:v>
                </c:pt>
                <c:pt idx="5412">
                  <c:v>16739</c:v>
                </c:pt>
                <c:pt idx="5413">
                  <c:v>16740</c:v>
                </c:pt>
                <c:pt idx="5414">
                  <c:v>16741</c:v>
                </c:pt>
                <c:pt idx="5415">
                  <c:v>16742</c:v>
                </c:pt>
                <c:pt idx="5416">
                  <c:v>16743</c:v>
                </c:pt>
                <c:pt idx="5417">
                  <c:v>16744</c:v>
                </c:pt>
                <c:pt idx="5418">
                  <c:v>16745</c:v>
                </c:pt>
                <c:pt idx="5419">
                  <c:v>16746</c:v>
                </c:pt>
                <c:pt idx="5420">
                  <c:v>16747</c:v>
                </c:pt>
                <c:pt idx="5421">
                  <c:v>16748</c:v>
                </c:pt>
                <c:pt idx="5422">
                  <c:v>16749</c:v>
                </c:pt>
                <c:pt idx="5423">
                  <c:v>16750</c:v>
                </c:pt>
                <c:pt idx="5424">
                  <c:v>16751</c:v>
                </c:pt>
                <c:pt idx="5425">
                  <c:v>16752</c:v>
                </c:pt>
                <c:pt idx="5426">
                  <c:v>16753</c:v>
                </c:pt>
                <c:pt idx="5427">
                  <c:v>16754</c:v>
                </c:pt>
                <c:pt idx="5428">
                  <c:v>16755</c:v>
                </c:pt>
                <c:pt idx="5429">
                  <c:v>16756</c:v>
                </c:pt>
                <c:pt idx="5430">
                  <c:v>16757</c:v>
                </c:pt>
                <c:pt idx="5431">
                  <c:v>16758</c:v>
                </c:pt>
                <c:pt idx="5432">
                  <c:v>16759</c:v>
                </c:pt>
                <c:pt idx="5433">
                  <c:v>16760</c:v>
                </c:pt>
                <c:pt idx="5434">
                  <c:v>16761</c:v>
                </c:pt>
                <c:pt idx="5435">
                  <c:v>16762</c:v>
                </c:pt>
                <c:pt idx="5436">
                  <c:v>16763</c:v>
                </c:pt>
                <c:pt idx="5437">
                  <c:v>16764</c:v>
                </c:pt>
                <c:pt idx="5438">
                  <c:v>16765</c:v>
                </c:pt>
                <c:pt idx="5439">
                  <c:v>16766</c:v>
                </c:pt>
                <c:pt idx="5440">
                  <c:v>16767</c:v>
                </c:pt>
                <c:pt idx="5441">
                  <c:v>16768</c:v>
                </c:pt>
                <c:pt idx="5442">
                  <c:v>16769</c:v>
                </c:pt>
                <c:pt idx="5443">
                  <c:v>16770</c:v>
                </c:pt>
                <c:pt idx="5444">
                  <c:v>16771</c:v>
                </c:pt>
                <c:pt idx="5445">
                  <c:v>16772</c:v>
                </c:pt>
                <c:pt idx="5446">
                  <c:v>16773</c:v>
                </c:pt>
                <c:pt idx="5447">
                  <c:v>16774</c:v>
                </c:pt>
                <c:pt idx="5448">
                  <c:v>16775</c:v>
                </c:pt>
                <c:pt idx="5449">
                  <c:v>16776</c:v>
                </c:pt>
                <c:pt idx="5450">
                  <c:v>16777</c:v>
                </c:pt>
                <c:pt idx="5451">
                  <c:v>16778</c:v>
                </c:pt>
                <c:pt idx="5452">
                  <c:v>16779</c:v>
                </c:pt>
                <c:pt idx="5453">
                  <c:v>16780</c:v>
                </c:pt>
                <c:pt idx="5454">
                  <c:v>16781</c:v>
                </c:pt>
                <c:pt idx="5455">
                  <c:v>16782</c:v>
                </c:pt>
                <c:pt idx="5456">
                  <c:v>16783</c:v>
                </c:pt>
                <c:pt idx="5457">
                  <c:v>16784</c:v>
                </c:pt>
                <c:pt idx="5458">
                  <c:v>16785</c:v>
                </c:pt>
                <c:pt idx="5459">
                  <c:v>16786</c:v>
                </c:pt>
                <c:pt idx="5460">
                  <c:v>16787</c:v>
                </c:pt>
                <c:pt idx="5461">
                  <c:v>16788</c:v>
                </c:pt>
                <c:pt idx="5462">
                  <c:v>16789</c:v>
                </c:pt>
                <c:pt idx="5463">
                  <c:v>16790</c:v>
                </c:pt>
                <c:pt idx="5464">
                  <c:v>16791</c:v>
                </c:pt>
                <c:pt idx="5465">
                  <c:v>16792</c:v>
                </c:pt>
                <c:pt idx="5466">
                  <c:v>16793</c:v>
                </c:pt>
                <c:pt idx="5467">
                  <c:v>16794</c:v>
                </c:pt>
                <c:pt idx="5468">
                  <c:v>16795</c:v>
                </c:pt>
                <c:pt idx="5469">
                  <c:v>16796</c:v>
                </c:pt>
                <c:pt idx="5470">
                  <c:v>16797</c:v>
                </c:pt>
                <c:pt idx="5471">
                  <c:v>16798</c:v>
                </c:pt>
                <c:pt idx="5472">
                  <c:v>16799</c:v>
                </c:pt>
                <c:pt idx="5473">
                  <c:v>16800</c:v>
                </c:pt>
                <c:pt idx="5474">
                  <c:v>16801</c:v>
                </c:pt>
                <c:pt idx="5475">
                  <c:v>16802</c:v>
                </c:pt>
                <c:pt idx="5476">
                  <c:v>16803</c:v>
                </c:pt>
                <c:pt idx="5477">
                  <c:v>16804</c:v>
                </c:pt>
                <c:pt idx="5478">
                  <c:v>16805</c:v>
                </c:pt>
                <c:pt idx="5479">
                  <c:v>16806</c:v>
                </c:pt>
                <c:pt idx="5480">
                  <c:v>16807</c:v>
                </c:pt>
                <c:pt idx="5481">
                  <c:v>16808</c:v>
                </c:pt>
                <c:pt idx="5482">
                  <c:v>16809</c:v>
                </c:pt>
                <c:pt idx="5483">
                  <c:v>16810</c:v>
                </c:pt>
                <c:pt idx="5484">
                  <c:v>16811</c:v>
                </c:pt>
                <c:pt idx="5485">
                  <c:v>16812</c:v>
                </c:pt>
                <c:pt idx="5486">
                  <c:v>16813</c:v>
                </c:pt>
                <c:pt idx="5487">
                  <c:v>16814</c:v>
                </c:pt>
                <c:pt idx="5488">
                  <c:v>16815</c:v>
                </c:pt>
                <c:pt idx="5489">
                  <c:v>16816</c:v>
                </c:pt>
                <c:pt idx="5490">
                  <c:v>16817</c:v>
                </c:pt>
                <c:pt idx="5491">
                  <c:v>16818</c:v>
                </c:pt>
                <c:pt idx="5492">
                  <c:v>16819</c:v>
                </c:pt>
                <c:pt idx="5493">
                  <c:v>16820</c:v>
                </c:pt>
                <c:pt idx="5494">
                  <c:v>16821</c:v>
                </c:pt>
                <c:pt idx="5495">
                  <c:v>16822</c:v>
                </c:pt>
                <c:pt idx="5496">
                  <c:v>16823</c:v>
                </c:pt>
                <c:pt idx="5497">
                  <c:v>16824</c:v>
                </c:pt>
                <c:pt idx="5498">
                  <c:v>16825</c:v>
                </c:pt>
                <c:pt idx="5499">
                  <c:v>16826</c:v>
                </c:pt>
                <c:pt idx="5500">
                  <c:v>16827</c:v>
                </c:pt>
                <c:pt idx="5501">
                  <c:v>16828</c:v>
                </c:pt>
                <c:pt idx="5502">
                  <c:v>16829</c:v>
                </c:pt>
                <c:pt idx="5503">
                  <c:v>16830</c:v>
                </c:pt>
                <c:pt idx="5504">
                  <c:v>16831</c:v>
                </c:pt>
                <c:pt idx="5505">
                  <c:v>16832</c:v>
                </c:pt>
                <c:pt idx="5506">
                  <c:v>16833</c:v>
                </c:pt>
                <c:pt idx="5507">
                  <c:v>16834</c:v>
                </c:pt>
                <c:pt idx="5508">
                  <c:v>16835</c:v>
                </c:pt>
                <c:pt idx="5509">
                  <c:v>16836</c:v>
                </c:pt>
                <c:pt idx="5510">
                  <c:v>16837</c:v>
                </c:pt>
                <c:pt idx="5511">
                  <c:v>16838</c:v>
                </c:pt>
                <c:pt idx="5512">
                  <c:v>16839</c:v>
                </c:pt>
                <c:pt idx="5513">
                  <c:v>16840</c:v>
                </c:pt>
                <c:pt idx="5514">
                  <c:v>16841</c:v>
                </c:pt>
                <c:pt idx="5515">
                  <c:v>16842</c:v>
                </c:pt>
                <c:pt idx="5516">
                  <c:v>16843</c:v>
                </c:pt>
                <c:pt idx="5517">
                  <c:v>16844</c:v>
                </c:pt>
                <c:pt idx="5518">
                  <c:v>16845</c:v>
                </c:pt>
                <c:pt idx="5519">
                  <c:v>16846</c:v>
                </c:pt>
                <c:pt idx="5520">
                  <c:v>16847</c:v>
                </c:pt>
                <c:pt idx="5521">
                  <c:v>16848</c:v>
                </c:pt>
                <c:pt idx="5522">
                  <c:v>16849</c:v>
                </c:pt>
                <c:pt idx="5523">
                  <c:v>16850</c:v>
                </c:pt>
                <c:pt idx="5524">
                  <c:v>16851</c:v>
                </c:pt>
                <c:pt idx="5525">
                  <c:v>16852</c:v>
                </c:pt>
                <c:pt idx="5526">
                  <c:v>16853</c:v>
                </c:pt>
                <c:pt idx="5527">
                  <c:v>16854</c:v>
                </c:pt>
                <c:pt idx="5528">
                  <c:v>16855</c:v>
                </c:pt>
                <c:pt idx="5529">
                  <c:v>16856</c:v>
                </c:pt>
                <c:pt idx="5530">
                  <c:v>16857</c:v>
                </c:pt>
                <c:pt idx="5531">
                  <c:v>16858</c:v>
                </c:pt>
                <c:pt idx="5532">
                  <c:v>16859</c:v>
                </c:pt>
                <c:pt idx="5533">
                  <c:v>16860</c:v>
                </c:pt>
                <c:pt idx="5534">
                  <c:v>16861</c:v>
                </c:pt>
                <c:pt idx="5535">
                  <c:v>16862</c:v>
                </c:pt>
                <c:pt idx="5536">
                  <c:v>16863</c:v>
                </c:pt>
                <c:pt idx="5537">
                  <c:v>16864</c:v>
                </c:pt>
                <c:pt idx="5538">
                  <c:v>16865</c:v>
                </c:pt>
                <c:pt idx="5539">
                  <c:v>16866</c:v>
                </c:pt>
                <c:pt idx="5540">
                  <c:v>16867</c:v>
                </c:pt>
                <c:pt idx="5541">
                  <c:v>16868</c:v>
                </c:pt>
                <c:pt idx="5542">
                  <c:v>16869</c:v>
                </c:pt>
                <c:pt idx="5543">
                  <c:v>16870</c:v>
                </c:pt>
                <c:pt idx="5544">
                  <c:v>16871</c:v>
                </c:pt>
                <c:pt idx="5545">
                  <c:v>16872</c:v>
                </c:pt>
                <c:pt idx="5546">
                  <c:v>16873</c:v>
                </c:pt>
                <c:pt idx="5547">
                  <c:v>16874</c:v>
                </c:pt>
                <c:pt idx="5548">
                  <c:v>16875</c:v>
                </c:pt>
                <c:pt idx="5549">
                  <c:v>16876</c:v>
                </c:pt>
                <c:pt idx="5550">
                  <c:v>16877</c:v>
                </c:pt>
                <c:pt idx="5551">
                  <c:v>16878</c:v>
                </c:pt>
                <c:pt idx="5552">
                  <c:v>16879</c:v>
                </c:pt>
                <c:pt idx="5553">
                  <c:v>16880</c:v>
                </c:pt>
                <c:pt idx="5554">
                  <c:v>16881</c:v>
                </c:pt>
                <c:pt idx="5555">
                  <c:v>16882</c:v>
                </c:pt>
                <c:pt idx="5556">
                  <c:v>16883</c:v>
                </c:pt>
                <c:pt idx="5557">
                  <c:v>16884</c:v>
                </c:pt>
                <c:pt idx="5558">
                  <c:v>16885</c:v>
                </c:pt>
                <c:pt idx="5559">
                  <c:v>16886</c:v>
                </c:pt>
                <c:pt idx="5560">
                  <c:v>16887</c:v>
                </c:pt>
                <c:pt idx="5561">
                  <c:v>16888</c:v>
                </c:pt>
                <c:pt idx="5562">
                  <c:v>16889</c:v>
                </c:pt>
                <c:pt idx="5563">
                  <c:v>16890</c:v>
                </c:pt>
                <c:pt idx="5564">
                  <c:v>16891</c:v>
                </c:pt>
                <c:pt idx="5565">
                  <c:v>16892</c:v>
                </c:pt>
                <c:pt idx="5566">
                  <c:v>16893</c:v>
                </c:pt>
                <c:pt idx="5567">
                  <c:v>16894</c:v>
                </c:pt>
                <c:pt idx="5568">
                  <c:v>16895</c:v>
                </c:pt>
                <c:pt idx="5569">
                  <c:v>16896</c:v>
                </c:pt>
                <c:pt idx="5570">
                  <c:v>16897</c:v>
                </c:pt>
                <c:pt idx="5571">
                  <c:v>16898</c:v>
                </c:pt>
                <c:pt idx="5572">
                  <c:v>16899</c:v>
                </c:pt>
                <c:pt idx="5573">
                  <c:v>16900</c:v>
                </c:pt>
                <c:pt idx="5574">
                  <c:v>16901</c:v>
                </c:pt>
                <c:pt idx="5575">
                  <c:v>16902</c:v>
                </c:pt>
                <c:pt idx="5576">
                  <c:v>16903</c:v>
                </c:pt>
                <c:pt idx="5577">
                  <c:v>16904</c:v>
                </c:pt>
                <c:pt idx="5578">
                  <c:v>16905</c:v>
                </c:pt>
                <c:pt idx="5579">
                  <c:v>16906</c:v>
                </c:pt>
                <c:pt idx="5580">
                  <c:v>16907</c:v>
                </c:pt>
                <c:pt idx="5581">
                  <c:v>16908</c:v>
                </c:pt>
                <c:pt idx="5582">
                  <c:v>16909</c:v>
                </c:pt>
                <c:pt idx="5583">
                  <c:v>16910</c:v>
                </c:pt>
                <c:pt idx="5584">
                  <c:v>16911</c:v>
                </c:pt>
                <c:pt idx="5585">
                  <c:v>16912</c:v>
                </c:pt>
                <c:pt idx="5586">
                  <c:v>16913</c:v>
                </c:pt>
                <c:pt idx="5587">
                  <c:v>16914</c:v>
                </c:pt>
                <c:pt idx="5588">
                  <c:v>16915</c:v>
                </c:pt>
                <c:pt idx="5589">
                  <c:v>16916</c:v>
                </c:pt>
                <c:pt idx="5590">
                  <c:v>16917</c:v>
                </c:pt>
                <c:pt idx="5591">
                  <c:v>16918</c:v>
                </c:pt>
                <c:pt idx="5592">
                  <c:v>16919</c:v>
                </c:pt>
                <c:pt idx="5593">
                  <c:v>16920</c:v>
                </c:pt>
                <c:pt idx="5594">
                  <c:v>16921</c:v>
                </c:pt>
                <c:pt idx="5595">
                  <c:v>16922</c:v>
                </c:pt>
                <c:pt idx="5596">
                  <c:v>16923</c:v>
                </c:pt>
                <c:pt idx="5597">
                  <c:v>16924</c:v>
                </c:pt>
                <c:pt idx="5598">
                  <c:v>16925</c:v>
                </c:pt>
                <c:pt idx="5599">
                  <c:v>16926</c:v>
                </c:pt>
                <c:pt idx="5600">
                  <c:v>16927</c:v>
                </c:pt>
                <c:pt idx="5601">
                  <c:v>16928</c:v>
                </c:pt>
                <c:pt idx="5602">
                  <c:v>16929</c:v>
                </c:pt>
                <c:pt idx="5603">
                  <c:v>16930</c:v>
                </c:pt>
                <c:pt idx="5604">
                  <c:v>16931</c:v>
                </c:pt>
                <c:pt idx="5605">
                  <c:v>16932</c:v>
                </c:pt>
                <c:pt idx="5606">
                  <c:v>16933</c:v>
                </c:pt>
                <c:pt idx="5607">
                  <c:v>16934</c:v>
                </c:pt>
                <c:pt idx="5608">
                  <c:v>16935</c:v>
                </c:pt>
                <c:pt idx="5609">
                  <c:v>16936</c:v>
                </c:pt>
                <c:pt idx="5610">
                  <c:v>16937</c:v>
                </c:pt>
                <c:pt idx="5611">
                  <c:v>16938</c:v>
                </c:pt>
                <c:pt idx="5612">
                  <c:v>16939</c:v>
                </c:pt>
                <c:pt idx="5613">
                  <c:v>16940</c:v>
                </c:pt>
                <c:pt idx="5614">
                  <c:v>16941</c:v>
                </c:pt>
                <c:pt idx="5615">
                  <c:v>16942</c:v>
                </c:pt>
                <c:pt idx="5616">
                  <c:v>16943</c:v>
                </c:pt>
                <c:pt idx="5617">
                  <c:v>16944</c:v>
                </c:pt>
                <c:pt idx="5618">
                  <c:v>16945</c:v>
                </c:pt>
                <c:pt idx="5619">
                  <c:v>16946</c:v>
                </c:pt>
                <c:pt idx="5620">
                  <c:v>16947</c:v>
                </c:pt>
                <c:pt idx="5621">
                  <c:v>16948</c:v>
                </c:pt>
                <c:pt idx="5622">
                  <c:v>16949</c:v>
                </c:pt>
                <c:pt idx="5623">
                  <c:v>16950</c:v>
                </c:pt>
                <c:pt idx="5624">
                  <c:v>16951</c:v>
                </c:pt>
                <c:pt idx="5625">
                  <c:v>16952</c:v>
                </c:pt>
                <c:pt idx="5626">
                  <c:v>16953</c:v>
                </c:pt>
                <c:pt idx="5627">
                  <c:v>16954</c:v>
                </c:pt>
                <c:pt idx="5628">
                  <c:v>16955</c:v>
                </c:pt>
                <c:pt idx="5629">
                  <c:v>16956</c:v>
                </c:pt>
                <c:pt idx="5630">
                  <c:v>16957</c:v>
                </c:pt>
                <c:pt idx="5631">
                  <c:v>16958</c:v>
                </c:pt>
                <c:pt idx="5632">
                  <c:v>16959</c:v>
                </c:pt>
                <c:pt idx="5633">
                  <c:v>16960</c:v>
                </c:pt>
                <c:pt idx="5634">
                  <c:v>16961</c:v>
                </c:pt>
                <c:pt idx="5635">
                  <c:v>16962</c:v>
                </c:pt>
                <c:pt idx="5636">
                  <c:v>16963</c:v>
                </c:pt>
                <c:pt idx="5637">
                  <c:v>16964</c:v>
                </c:pt>
                <c:pt idx="5638">
                  <c:v>16965</c:v>
                </c:pt>
                <c:pt idx="5639">
                  <c:v>16966</c:v>
                </c:pt>
                <c:pt idx="5640">
                  <c:v>16967</c:v>
                </c:pt>
                <c:pt idx="5641">
                  <c:v>16968</c:v>
                </c:pt>
                <c:pt idx="5642">
                  <c:v>16969</c:v>
                </c:pt>
                <c:pt idx="5643">
                  <c:v>16970</c:v>
                </c:pt>
                <c:pt idx="5644">
                  <c:v>16971</c:v>
                </c:pt>
                <c:pt idx="5645">
                  <c:v>16972</c:v>
                </c:pt>
                <c:pt idx="5646">
                  <c:v>16973</c:v>
                </c:pt>
                <c:pt idx="5647">
                  <c:v>16974</c:v>
                </c:pt>
                <c:pt idx="5648">
                  <c:v>16975</c:v>
                </c:pt>
                <c:pt idx="5649">
                  <c:v>16976</c:v>
                </c:pt>
                <c:pt idx="5650">
                  <c:v>16977</c:v>
                </c:pt>
                <c:pt idx="5651">
                  <c:v>16978</c:v>
                </c:pt>
                <c:pt idx="5652">
                  <c:v>16979</c:v>
                </c:pt>
                <c:pt idx="5653">
                  <c:v>16980</c:v>
                </c:pt>
                <c:pt idx="5654">
                  <c:v>16981</c:v>
                </c:pt>
                <c:pt idx="5655">
                  <c:v>16982</c:v>
                </c:pt>
                <c:pt idx="5656">
                  <c:v>16983</c:v>
                </c:pt>
                <c:pt idx="5657">
                  <c:v>16984</c:v>
                </c:pt>
                <c:pt idx="5658">
                  <c:v>16985</c:v>
                </c:pt>
                <c:pt idx="5659">
                  <c:v>16986</c:v>
                </c:pt>
                <c:pt idx="5660">
                  <c:v>16987</c:v>
                </c:pt>
                <c:pt idx="5661">
                  <c:v>16988</c:v>
                </c:pt>
                <c:pt idx="5662">
                  <c:v>16989</c:v>
                </c:pt>
                <c:pt idx="5663">
                  <c:v>16990</c:v>
                </c:pt>
                <c:pt idx="5664">
                  <c:v>16991</c:v>
                </c:pt>
                <c:pt idx="5665">
                  <c:v>16992</c:v>
                </c:pt>
                <c:pt idx="5666">
                  <c:v>16993</c:v>
                </c:pt>
                <c:pt idx="5667">
                  <c:v>16994</c:v>
                </c:pt>
                <c:pt idx="5668">
                  <c:v>16995</c:v>
                </c:pt>
                <c:pt idx="5669">
                  <c:v>16996</c:v>
                </c:pt>
                <c:pt idx="5670">
                  <c:v>16997</c:v>
                </c:pt>
                <c:pt idx="5671">
                  <c:v>16998</c:v>
                </c:pt>
                <c:pt idx="5672">
                  <c:v>16999</c:v>
                </c:pt>
                <c:pt idx="5673">
                  <c:v>17000</c:v>
                </c:pt>
                <c:pt idx="5674">
                  <c:v>17001</c:v>
                </c:pt>
                <c:pt idx="5675">
                  <c:v>17002</c:v>
                </c:pt>
                <c:pt idx="5676">
                  <c:v>17003</c:v>
                </c:pt>
                <c:pt idx="5677">
                  <c:v>17004</c:v>
                </c:pt>
                <c:pt idx="5678">
                  <c:v>17005</c:v>
                </c:pt>
                <c:pt idx="5679">
                  <c:v>17006</c:v>
                </c:pt>
                <c:pt idx="5680">
                  <c:v>17007</c:v>
                </c:pt>
                <c:pt idx="5681">
                  <c:v>17008</c:v>
                </c:pt>
                <c:pt idx="5682">
                  <c:v>17009</c:v>
                </c:pt>
                <c:pt idx="5683">
                  <c:v>17010</c:v>
                </c:pt>
                <c:pt idx="5684">
                  <c:v>17011</c:v>
                </c:pt>
                <c:pt idx="5685">
                  <c:v>17012</c:v>
                </c:pt>
                <c:pt idx="5686">
                  <c:v>17013</c:v>
                </c:pt>
                <c:pt idx="5687">
                  <c:v>17014</c:v>
                </c:pt>
                <c:pt idx="5688">
                  <c:v>17015</c:v>
                </c:pt>
                <c:pt idx="5689">
                  <c:v>17016</c:v>
                </c:pt>
                <c:pt idx="5690">
                  <c:v>17017</c:v>
                </c:pt>
                <c:pt idx="5691">
                  <c:v>17018</c:v>
                </c:pt>
                <c:pt idx="5692">
                  <c:v>17019</c:v>
                </c:pt>
                <c:pt idx="5693">
                  <c:v>17020</c:v>
                </c:pt>
                <c:pt idx="5694">
                  <c:v>17021</c:v>
                </c:pt>
                <c:pt idx="5695">
                  <c:v>17022</c:v>
                </c:pt>
                <c:pt idx="5696">
                  <c:v>17023</c:v>
                </c:pt>
                <c:pt idx="5697">
                  <c:v>17024</c:v>
                </c:pt>
                <c:pt idx="5698">
                  <c:v>17025</c:v>
                </c:pt>
                <c:pt idx="5699">
                  <c:v>17026</c:v>
                </c:pt>
                <c:pt idx="5700">
                  <c:v>17027</c:v>
                </c:pt>
                <c:pt idx="5701">
                  <c:v>17028</c:v>
                </c:pt>
                <c:pt idx="5702">
                  <c:v>17029</c:v>
                </c:pt>
                <c:pt idx="5703">
                  <c:v>17030</c:v>
                </c:pt>
                <c:pt idx="5704">
                  <c:v>17031</c:v>
                </c:pt>
                <c:pt idx="5705">
                  <c:v>17032</c:v>
                </c:pt>
                <c:pt idx="5706">
                  <c:v>17033</c:v>
                </c:pt>
                <c:pt idx="5707">
                  <c:v>17034</c:v>
                </c:pt>
                <c:pt idx="5708">
                  <c:v>17035</c:v>
                </c:pt>
                <c:pt idx="5709">
                  <c:v>17036</c:v>
                </c:pt>
                <c:pt idx="5710">
                  <c:v>17037</c:v>
                </c:pt>
                <c:pt idx="5711">
                  <c:v>17038</c:v>
                </c:pt>
                <c:pt idx="5712">
                  <c:v>17039</c:v>
                </c:pt>
                <c:pt idx="5713">
                  <c:v>17040</c:v>
                </c:pt>
                <c:pt idx="5714">
                  <c:v>17041</c:v>
                </c:pt>
                <c:pt idx="5715">
                  <c:v>17042</c:v>
                </c:pt>
                <c:pt idx="5716">
                  <c:v>17043</c:v>
                </c:pt>
                <c:pt idx="5717">
                  <c:v>17044</c:v>
                </c:pt>
                <c:pt idx="5718">
                  <c:v>17045</c:v>
                </c:pt>
                <c:pt idx="5719">
                  <c:v>17046</c:v>
                </c:pt>
                <c:pt idx="5720">
                  <c:v>17047</c:v>
                </c:pt>
                <c:pt idx="5721">
                  <c:v>17048</c:v>
                </c:pt>
                <c:pt idx="5722">
                  <c:v>17049</c:v>
                </c:pt>
                <c:pt idx="5723">
                  <c:v>17050</c:v>
                </c:pt>
                <c:pt idx="5724">
                  <c:v>17051</c:v>
                </c:pt>
                <c:pt idx="5725">
                  <c:v>17052</c:v>
                </c:pt>
                <c:pt idx="5726">
                  <c:v>17053</c:v>
                </c:pt>
                <c:pt idx="5727">
                  <c:v>17054</c:v>
                </c:pt>
                <c:pt idx="5728">
                  <c:v>17055</c:v>
                </c:pt>
                <c:pt idx="5729">
                  <c:v>17056</c:v>
                </c:pt>
                <c:pt idx="5730">
                  <c:v>17057</c:v>
                </c:pt>
                <c:pt idx="5731">
                  <c:v>17058</c:v>
                </c:pt>
                <c:pt idx="5732">
                  <c:v>17059</c:v>
                </c:pt>
                <c:pt idx="5733">
                  <c:v>17060</c:v>
                </c:pt>
                <c:pt idx="5734">
                  <c:v>17061</c:v>
                </c:pt>
                <c:pt idx="5735">
                  <c:v>17062</c:v>
                </c:pt>
                <c:pt idx="5736">
                  <c:v>17063</c:v>
                </c:pt>
                <c:pt idx="5737">
                  <c:v>17064</c:v>
                </c:pt>
                <c:pt idx="5738">
                  <c:v>17065</c:v>
                </c:pt>
                <c:pt idx="5739">
                  <c:v>17066</c:v>
                </c:pt>
                <c:pt idx="5740">
                  <c:v>17067</c:v>
                </c:pt>
                <c:pt idx="5741">
                  <c:v>17068</c:v>
                </c:pt>
                <c:pt idx="5742">
                  <c:v>17069</c:v>
                </c:pt>
                <c:pt idx="5743">
                  <c:v>17070</c:v>
                </c:pt>
                <c:pt idx="5744">
                  <c:v>17071</c:v>
                </c:pt>
                <c:pt idx="5745">
                  <c:v>17072</c:v>
                </c:pt>
                <c:pt idx="5746">
                  <c:v>17073</c:v>
                </c:pt>
                <c:pt idx="5747">
                  <c:v>17074</c:v>
                </c:pt>
                <c:pt idx="5748">
                  <c:v>17075</c:v>
                </c:pt>
                <c:pt idx="5749">
                  <c:v>17076</c:v>
                </c:pt>
                <c:pt idx="5750">
                  <c:v>17077</c:v>
                </c:pt>
                <c:pt idx="5751">
                  <c:v>17078</c:v>
                </c:pt>
                <c:pt idx="5752">
                  <c:v>17079</c:v>
                </c:pt>
                <c:pt idx="5753">
                  <c:v>17080</c:v>
                </c:pt>
                <c:pt idx="5754">
                  <c:v>17081</c:v>
                </c:pt>
                <c:pt idx="5755">
                  <c:v>17082</c:v>
                </c:pt>
                <c:pt idx="5756">
                  <c:v>17083</c:v>
                </c:pt>
                <c:pt idx="5757">
                  <c:v>17084</c:v>
                </c:pt>
                <c:pt idx="5758">
                  <c:v>17085</c:v>
                </c:pt>
                <c:pt idx="5759">
                  <c:v>17086</c:v>
                </c:pt>
                <c:pt idx="5760">
                  <c:v>17087</c:v>
                </c:pt>
                <c:pt idx="5761">
                  <c:v>17088</c:v>
                </c:pt>
                <c:pt idx="5762">
                  <c:v>17089</c:v>
                </c:pt>
                <c:pt idx="5763">
                  <c:v>17090</c:v>
                </c:pt>
                <c:pt idx="5764">
                  <c:v>17091</c:v>
                </c:pt>
                <c:pt idx="5765">
                  <c:v>17092</c:v>
                </c:pt>
                <c:pt idx="5766">
                  <c:v>17093</c:v>
                </c:pt>
                <c:pt idx="5767">
                  <c:v>17094</c:v>
                </c:pt>
                <c:pt idx="5768">
                  <c:v>17095</c:v>
                </c:pt>
                <c:pt idx="5769">
                  <c:v>17096</c:v>
                </c:pt>
                <c:pt idx="5770">
                  <c:v>17097</c:v>
                </c:pt>
                <c:pt idx="5771">
                  <c:v>17098</c:v>
                </c:pt>
                <c:pt idx="5772">
                  <c:v>17099</c:v>
                </c:pt>
                <c:pt idx="5773">
                  <c:v>17100</c:v>
                </c:pt>
                <c:pt idx="5774">
                  <c:v>17101</c:v>
                </c:pt>
                <c:pt idx="5775">
                  <c:v>17102</c:v>
                </c:pt>
                <c:pt idx="5776">
                  <c:v>17103</c:v>
                </c:pt>
                <c:pt idx="5777">
                  <c:v>17104</c:v>
                </c:pt>
                <c:pt idx="5778">
                  <c:v>17105</c:v>
                </c:pt>
                <c:pt idx="5779">
                  <c:v>17106</c:v>
                </c:pt>
                <c:pt idx="5780">
                  <c:v>17107</c:v>
                </c:pt>
                <c:pt idx="5781">
                  <c:v>17108</c:v>
                </c:pt>
                <c:pt idx="5782">
                  <c:v>17109</c:v>
                </c:pt>
                <c:pt idx="5783">
                  <c:v>17110</c:v>
                </c:pt>
                <c:pt idx="5784">
                  <c:v>17111</c:v>
                </c:pt>
                <c:pt idx="5785">
                  <c:v>17112</c:v>
                </c:pt>
                <c:pt idx="5786">
                  <c:v>17113</c:v>
                </c:pt>
                <c:pt idx="5787">
                  <c:v>17114</c:v>
                </c:pt>
                <c:pt idx="5788">
                  <c:v>17115</c:v>
                </c:pt>
                <c:pt idx="5789">
                  <c:v>17116</c:v>
                </c:pt>
                <c:pt idx="5790">
                  <c:v>17117</c:v>
                </c:pt>
                <c:pt idx="5791">
                  <c:v>17118</c:v>
                </c:pt>
                <c:pt idx="5792">
                  <c:v>17119</c:v>
                </c:pt>
                <c:pt idx="5793">
                  <c:v>17120</c:v>
                </c:pt>
                <c:pt idx="5794">
                  <c:v>17121</c:v>
                </c:pt>
                <c:pt idx="5795">
                  <c:v>17122</c:v>
                </c:pt>
                <c:pt idx="5796">
                  <c:v>17123</c:v>
                </c:pt>
                <c:pt idx="5797">
                  <c:v>17124</c:v>
                </c:pt>
                <c:pt idx="5798">
                  <c:v>17125</c:v>
                </c:pt>
                <c:pt idx="5799">
                  <c:v>17126</c:v>
                </c:pt>
                <c:pt idx="5800">
                  <c:v>17127</c:v>
                </c:pt>
                <c:pt idx="5801">
                  <c:v>17128</c:v>
                </c:pt>
                <c:pt idx="5802">
                  <c:v>17129</c:v>
                </c:pt>
                <c:pt idx="5803">
                  <c:v>17130</c:v>
                </c:pt>
                <c:pt idx="5804">
                  <c:v>17131</c:v>
                </c:pt>
                <c:pt idx="5805">
                  <c:v>17132</c:v>
                </c:pt>
                <c:pt idx="5806">
                  <c:v>17133</c:v>
                </c:pt>
                <c:pt idx="5807">
                  <c:v>17134</c:v>
                </c:pt>
                <c:pt idx="5808">
                  <c:v>17135</c:v>
                </c:pt>
                <c:pt idx="5809">
                  <c:v>17136</c:v>
                </c:pt>
                <c:pt idx="5810">
                  <c:v>17137</c:v>
                </c:pt>
                <c:pt idx="5811">
                  <c:v>17138</c:v>
                </c:pt>
                <c:pt idx="5812">
                  <c:v>17139</c:v>
                </c:pt>
                <c:pt idx="5813">
                  <c:v>17140</c:v>
                </c:pt>
                <c:pt idx="5814">
                  <c:v>17141</c:v>
                </c:pt>
                <c:pt idx="5815">
                  <c:v>17142</c:v>
                </c:pt>
                <c:pt idx="5816">
                  <c:v>17143</c:v>
                </c:pt>
                <c:pt idx="5817">
                  <c:v>17144</c:v>
                </c:pt>
                <c:pt idx="5818">
                  <c:v>17145</c:v>
                </c:pt>
                <c:pt idx="5819">
                  <c:v>17146</c:v>
                </c:pt>
                <c:pt idx="5820">
                  <c:v>17147</c:v>
                </c:pt>
                <c:pt idx="5821">
                  <c:v>17148</c:v>
                </c:pt>
                <c:pt idx="5822">
                  <c:v>17149</c:v>
                </c:pt>
                <c:pt idx="5823">
                  <c:v>17150</c:v>
                </c:pt>
                <c:pt idx="5824">
                  <c:v>17151</c:v>
                </c:pt>
                <c:pt idx="5825">
                  <c:v>17152</c:v>
                </c:pt>
                <c:pt idx="5826">
                  <c:v>17153</c:v>
                </c:pt>
                <c:pt idx="5827">
                  <c:v>17154</c:v>
                </c:pt>
                <c:pt idx="5828">
                  <c:v>17155</c:v>
                </c:pt>
                <c:pt idx="5829">
                  <c:v>17156</c:v>
                </c:pt>
                <c:pt idx="5830">
                  <c:v>17157</c:v>
                </c:pt>
                <c:pt idx="5831">
                  <c:v>17158</c:v>
                </c:pt>
                <c:pt idx="5832">
                  <c:v>17159</c:v>
                </c:pt>
                <c:pt idx="5833">
                  <c:v>17160</c:v>
                </c:pt>
                <c:pt idx="5834">
                  <c:v>17161</c:v>
                </c:pt>
                <c:pt idx="5835">
                  <c:v>17162</c:v>
                </c:pt>
                <c:pt idx="5836">
                  <c:v>17163</c:v>
                </c:pt>
                <c:pt idx="5837">
                  <c:v>17164</c:v>
                </c:pt>
                <c:pt idx="5838">
                  <c:v>17165</c:v>
                </c:pt>
                <c:pt idx="5839">
                  <c:v>17166</c:v>
                </c:pt>
                <c:pt idx="5840">
                  <c:v>17167</c:v>
                </c:pt>
                <c:pt idx="5841">
                  <c:v>17168</c:v>
                </c:pt>
                <c:pt idx="5842">
                  <c:v>17169</c:v>
                </c:pt>
                <c:pt idx="5843">
                  <c:v>17170</c:v>
                </c:pt>
                <c:pt idx="5844">
                  <c:v>17171</c:v>
                </c:pt>
                <c:pt idx="5845">
                  <c:v>17172</c:v>
                </c:pt>
                <c:pt idx="5846">
                  <c:v>17173</c:v>
                </c:pt>
                <c:pt idx="5847">
                  <c:v>17174</c:v>
                </c:pt>
                <c:pt idx="5848">
                  <c:v>17175</c:v>
                </c:pt>
                <c:pt idx="5849">
                  <c:v>17176</c:v>
                </c:pt>
                <c:pt idx="5850">
                  <c:v>17177</c:v>
                </c:pt>
                <c:pt idx="5851">
                  <c:v>17178</c:v>
                </c:pt>
                <c:pt idx="5852">
                  <c:v>17179</c:v>
                </c:pt>
                <c:pt idx="5853">
                  <c:v>17180</c:v>
                </c:pt>
                <c:pt idx="5854">
                  <c:v>17181</c:v>
                </c:pt>
                <c:pt idx="5855">
                  <c:v>17182</c:v>
                </c:pt>
                <c:pt idx="5856">
                  <c:v>17183</c:v>
                </c:pt>
                <c:pt idx="5857">
                  <c:v>17184</c:v>
                </c:pt>
                <c:pt idx="5858">
                  <c:v>17185</c:v>
                </c:pt>
                <c:pt idx="5859">
                  <c:v>17186</c:v>
                </c:pt>
                <c:pt idx="5860">
                  <c:v>17187</c:v>
                </c:pt>
                <c:pt idx="5861">
                  <c:v>17188</c:v>
                </c:pt>
                <c:pt idx="5862">
                  <c:v>17189</c:v>
                </c:pt>
                <c:pt idx="5863">
                  <c:v>17190</c:v>
                </c:pt>
                <c:pt idx="5864">
                  <c:v>17191</c:v>
                </c:pt>
                <c:pt idx="5865">
                  <c:v>17192</c:v>
                </c:pt>
                <c:pt idx="5866">
                  <c:v>17193</c:v>
                </c:pt>
                <c:pt idx="5867">
                  <c:v>17194</c:v>
                </c:pt>
                <c:pt idx="5868">
                  <c:v>17195</c:v>
                </c:pt>
                <c:pt idx="5869">
                  <c:v>17196</c:v>
                </c:pt>
                <c:pt idx="5870">
                  <c:v>17197</c:v>
                </c:pt>
                <c:pt idx="5871">
                  <c:v>17198</c:v>
                </c:pt>
                <c:pt idx="5872">
                  <c:v>17199</c:v>
                </c:pt>
                <c:pt idx="5873">
                  <c:v>17200</c:v>
                </c:pt>
                <c:pt idx="5874">
                  <c:v>17201</c:v>
                </c:pt>
                <c:pt idx="5875">
                  <c:v>17202</c:v>
                </c:pt>
                <c:pt idx="5876">
                  <c:v>17203</c:v>
                </c:pt>
                <c:pt idx="5877">
                  <c:v>17204</c:v>
                </c:pt>
                <c:pt idx="5878">
                  <c:v>17205</c:v>
                </c:pt>
                <c:pt idx="5879">
                  <c:v>17206</c:v>
                </c:pt>
                <c:pt idx="5880">
                  <c:v>17207</c:v>
                </c:pt>
                <c:pt idx="5881">
                  <c:v>17208</c:v>
                </c:pt>
                <c:pt idx="5882">
                  <c:v>17209</c:v>
                </c:pt>
                <c:pt idx="5883">
                  <c:v>17210</c:v>
                </c:pt>
                <c:pt idx="5884">
                  <c:v>17211</c:v>
                </c:pt>
                <c:pt idx="5885">
                  <c:v>17212</c:v>
                </c:pt>
                <c:pt idx="5886">
                  <c:v>17213</c:v>
                </c:pt>
                <c:pt idx="5887">
                  <c:v>17214</c:v>
                </c:pt>
                <c:pt idx="5888">
                  <c:v>17215</c:v>
                </c:pt>
                <c:pt idx="5889">
                  <c:v>17216</c:v>
                </c:pt>
                <c:pt idx="5890">
                  <c:v>17217</c:v>
                </c:pt>
                <c:pt idx="5891">
                  <c:v>17218</c:v>
                </c:pt>
                <c:pt idx="5892">
                  <c:v>17219</c:v>
                </c:pt>
                <c:pt idx="5893">
                  <c:v>17220</c:v>
                </c:pt>
                <c:pt idx="5894">
                  <c:v>17221</c:v>
                </c:pt>
                <c:pt idx="5895">
                  <c:v>17222</c:v>
                </c:pt>
                <c:pt idx="5896">
                  <c:v>17223</c:v>
                </c:pt>
                <c:pt idx="5897">
                  <c:v>17224</c:v>
                </c:pt>
                <c:pt idx="5898">
                  <c:v>17225</c:v>
                </c:pt>
                <c:pt idx="5899">
                  <c:v>17226</c:v>
                </c:pt>
                <c:pt idx="5900">
                  <c:v>17227</c:v>
                </c:pt>
                <c:pt idx="5901">
                  <c:v>17228</c:v>
                </c:pt>
                <c:pt idx="5902">
                  <c:v>17229</c:v>
                </c:pt>
                <c:pt idx="5903">
                  <c:v>17230</c:v>
                </c:pt>
                <c:pt idx="5904">
                  <c:v>17231</c:v>
                </c:pt>
                <c:pt idx="5905">
                  <c:v>17232</c:v>
                </c:pt>
                <c:pt idx="5906">
                  <c:v>17233</c:v>
                </c:pt>
                <c:pt idx="5907">
                  <c:v>17234</c:v>
                </c:pt>
                <c:pt idx="5908">
                  <c:v>17235</c:v>
                </c:pt>
                <c:pt idx="5909">
                  <c:v>17236</c:v>
                </c:pt>
                <c:pt idx="5910">
                  <c:v>17237</c:v>
                </c:pt>
                <c:pt idx="5911">
                  <c:v>17238</c:v>
                </c:pt>
                <c:pt idx="5912">
                  <c:v>17239</c:v>
                </c:pt>
                <c:pt idx="5913">
                  <c:v>17240</c:v>
                </c:pt>
                <c:pt idx="5914">
                  <c:v>17241</c:v>
                </c:pt>
                <c:pt idx="5915">
                  <c:v>17242</c:v>
                </c:pt>
                <c:pt idx="5916">
                  <c:v>17243</c:v>
                </c:pt>
                <c:pt idx="5917">
                  <c:v>17244</c:v>
                </c:pt>
                <c:pt idx="5918">
                  <c:v>17245</c:v>
                </c:pt>
                <c:pt idx="5919">
                  <c:v>17246</c:v>
                </c:pt>
                <c:pt idx="5920">
                  <c:v>17247</c:v>
                </c:pt>
                <c:pt idx="5921">
                  <c:v>17248</c:v>
                </c:pt>
                <c:pt idx="5922">
                  <c:v>17249</c:v>
                </c:pt>
                <c:pt idx="5923">
                  <c:v>17250</c:v>
                </c:pt>
                <c:pt idx="5924">
                  <c:v>17251</c:v>
                </c:pt>
                <c:pt idx="5925">
                  <c:v>17252</c:v>
                </c:pt>
                <c:pt idx="5926">
                  <c:v>17253</c:v>
                </c:pt>
                <c:pt idx="5927">
                  <c:v>17254</c:v>
                </c:pt>
                <c:pt idx="5928">
                  <c:v>17255</c:v>
                </c:pt>
                <c:pt idx="5929">
                  <c:v>17256</c:v>
                </c:pt>
                <c:pt idx="5930">
                  <c:v>17257</c:v>
                </c:pt>
                <c:pt idx="5931">
                  <c:v>17258</c:v>
                </c:pt>
                <c:pt idx="5932">
                  <c:v>17259</c:v>
                </c:pt>
                <c:pt idx="5933">
                  <c:v>17260</c:v>
                </c:pt>
                <c:pt idx="5934">
                  <c:v>17261</c:v>
                </c:pt>
                <c:pt idx="5935">
                  <c:v>17262</c:v>
                </c:pt>
                <c:pt idx="5936">
                  <c:v>17263</c:v>
                </c:pt>
                <c:pt idx="5937">
                  <c:v>17264</c:v>
                </c:pt>
                <c:pt idx="5938">
                  <c:v>17265</c:v>
                </c:pt>
                <c:pt idx="5939">
                  <c:v>17266</c:v>
                </c:pt>
                <c:pt idx="5940">
                  <c:v>17267</c:v>
                </c:pt>
                <c:pt idx="5941">
                  <c:v>17268</c:v>
                </c:pt>
                <c:pt idx="5942">
                  <c:v>17269</c:v>
                </c:pt>
                <c:pt idx="5943">
                  <c:v>17270</c:v>
                </c:pt>
                <c:pt idx="5944">
                  <c:v>17271</c:v>
                </c:pt>
                <c:pt idx="5945">
                  <c:v>17272</c:v>
                </c:pt>
                <c:pt idx="5946">
                  <c:v>17273</c:v>
                </c:pt>
                <c:pt idx="5947">
                  <c:v>17274</c:v>
                </c:pt>
                <c:pt idx="5948">
                  <c:v>17275</c:v>
                </c:pt>
                <c:pt idx="5949">
                  <c:v>17276</c:v>
                </c:pt>
                <c:pt idx="5950">
                  <c:v>17277</c:v>
                </c:pt>
                <c:pt idx="5951">
                  <c:v>17278</c:v>
                </c:pt>
                <c:pt idx="5952">
                  <c:v>17279</c:v>
                </c:pt>
                <c:pt idx="5953">
                  <c:v>17280</c:v>
                </c:pt>
                <c:pt idx="5954">
                  <c:v>17281</c:v>
                </c:pt>
                <c:pt idx="5955">
                  <c:v>17282</c:v>
                </c:pt>
                <c:pt idx="5956">
                  <c:v>17283</c:v>
                </c:pt>
                <c:pt idx="5957">
                  <c:v>17284</c:v>
                </c:pt>
                <c:pt idx="5958">
                  <c:v>17285</c:v>
                </c:pt>
                <c:pt idx="5959">
                  <c:v>17286</c:v>
                </c:pt>
                <c:pt idx="5960">
                  <c:v>17287</c:v>
                </c:pt>
                <c:pt idx="5961">
                  <c:v>17288</c:v>
                </c:pt>
                <c:pt idx="5962">
                  <c:v>17289</c:v>
                </c:pt>
                <c:pt idx="5963">
                  <c:v>17290</c:v>
                </c:pt>
                <c:pt idx="5964">
                  <c:v>17291</c:v>
                </c:pt>
                <c:pt idx="5965">
                  <c:v>17292</c:v>
                </c:pt>
                <c:pt idx="5966">
                  <c:v>17293</c:v>
                </c:pt>
                <c:pt idx="5967">
                  <c:v>17294</c:v>
                </c:pt>
                <c:pt idx="5968">
                  <c:v>17295</c:v>
                </c:pt>
                <c:pt idx="5969">
                  <c:v>17296</c:v>
                </c:pt>
                <c:pt idx="5970">
                  <c:v>17297</c:v>
                </c:pt>
                <c:pt idx="5971">
                  <c:v>17298</c:v>
                </c:pt>
                <c:pt idx="5972">
                  <c:v>17299</c:v>
                </c:pt>
                <c:pt idx="5973">
                  <c:v>17300</c:v>
                </c:pt>
                <c:pt idx="5974">
                  <c:v>17301</c:v>
                </c:pt>
                <c:pt idx="5975">
                  <c:v>17302</c:v>
                </c:pt>
                <c:pt idx="5976">
                  <c:v>17303</c:v>
                </c:pt>
                <c:pt idx="5977">
                  <c:v>17304</c:v>
                </c:pt>
                <c:pt idx="5978">
                  <c:v>17305</c:v>
                </c:pt>
                <c:pt idx="5979">
                  <c:v>17306</c:v>
                </c:pt>
                <c:pt idx="5980">
                  <c:v>17307</c:v>
                </c:pt>
                <c:pt idx="5981">
                  <c:v>17308</c:v>
                </c:pt>
                <c:pt idx="5982">
                  <c:v>17309</c:v>
                </c:pt>
                <c:pt idx="5983">
                  <c:v>17310</c:v>
                </c:pt>
                <c:pt idx="5984">
                  <c:v>17311</c:v>
                </c:pt>
                <c:pt idx="5985">
                  <c:v>17312</c:v>
                </c:pt>
                <c:pt idx="5986">
                  <c:v>17313</c:v>
                </c:pt>
                <c:pt idx="5987">
                  <c:v>17314</c:v>
                </c:pt>
                <c:pt idx="5988">
                  <c:v>17315</c:v>
                </c:pt>
                <c:pt idx="5989">
                  <c:v>17316</c:v>
                </c:pt>
                <c:pt idx="5990">
                  <c:v>17317</c:v>
                </c:pt>
                <c:pt idx="5991">
                  <c:v>17318</c:v>
                </c:pt>
                <c:pt idx="5992">
                  <c:v>17319</c:v>
                </c:pt>
                <c:pt idx="5993">
                  <c:v>17320</c:v>
                </c:pt>
                <c:pt idx="5994">
                  <c:v>17321</c:v>
                </c:pt>
                <c:pt idx="5995">
                  <c:v>17322</c:v>
                </c:pt>
                <c:pt idx="5996">
                  <c:v>17323</c:v>
                </c:pt>
                <c:pt idx="5997">
                  <c:v>17324</c:v>
                </c:pt>
                <c:pt idx="5998">
                  <c:v>17325</c:v>
                </c:pt>
                <c:pt idx="5999">
                  <c:v>17326</c:v>
                </c:pt>
                <c:pt idx="6000">
                  <c:v>17327</c:v>
                </c:pt>
                <c:pt idx="6001">
                  <c:v>17328</c:v>
                </c:pt>
                <c:pt idx="6002">
                  <c:v>17329</c:v>
                </c:pt>
                <c:pt idx="6003">
                  <c:v>17330</c:v>
                </c:pt>
                <c:pt idx="6004">
                  <c:v>17331</c:v>
                </c:pt>
                <c:pt idx="6005">
                  <c:v>17332</c:v>
                </c:pt>
                <c:pt idx="6006">
                  <c:v>17333</c:v>
                </c:pt>
                <c:pt idx="6007">
                  <c:v>17334</c:v>
                </c:pt>
                <c:pt idx="6008">
                  <c:v>17335</c:v>
                </c:pt>
                <c:pt idx="6009">
                  <c:v>17336</c:v>
                </c:pt>
                <c:pt idx="6010">
                  <c:v>17337</c:v>
                </c:pt>
                <c:pt idx="6011">
                  <c:v>17338</c:v>
                </c:pt>
                <c:pt idx="6012">
                  <c:v>17339</c:v>
                </c:pt>
                <c:pt idx="6013">
                  <c:v>17340</c:v>
                </c:pt>
                <c:pt idx="6014">
                  <c:v>17341</c:v>
                </c:pt>
                <c:pt idx="6015">
                  <c:v>17342</c:v>
                </c:pt>
                <c:pt idx="6016">
                  <c:v>17343</c:v>
                </c:pt>
                <c:pt idx="6017">
                  <c:v>17344</c:v>
                </c:pt>
                <c:pt idx="6018">
                  <c:v>17345</c:v>
                </c:pt>
                <c:pt idx="6019">
                  <c:v>17346</c:v>
                </c:pt>
                <c:pt idx="6020">
                  <c:v>17347</c:v>
                </c:pt>
                <c:pt idx="6021">
                  <c:v>17348</c:v>
                </c:pt>
                <c:pt idx="6022">
                  <c:v>17349</c:v>
                </c:pt>
                <c:pt idx="6023">
                  <c:v>17350</c:v>
                </c:pt>
                <c:pt idx="6024">
                  <c:v>17351</c:v>
                </c:pt>
                <c:pt idx="6025">
                  <c:v>17352</c:v>
                </c:pt>
                <c:pt idx="6026">
                  <c:v>17353</c:v>
                </c:pt>
                <c:pt idx="6027">
                  <c:v>17354</c:v>
                </c:pt>
                <c:pt idx="6028">
                  <c:v>17355</c:v>
                </c:pt>
                <c:pt idx="6029">
                  <c:v>17356</c:v>
                </c:pt>
                <c:pt idx="6030">
                  <c:v>17357</c:v>
                </c:pt>
                <c:pt idx="6031">
                  <c:v>17358</c:v>
                </c:pt>
                <c:pt idx="6032">
                  <c:v>17359</c:v>
                </c:pt>
                <c:pt idx="6033">
                  <c:v>17360</c:v>
                </c:pt>
                <c:pt idx="6034">
                  <c:v>17361</c:v>
                </c:pt>
                <c:pt idx="6035">
                  <c:v>17362</c:v>
                </c:pt>
                <c:pt idx="6036">
                  <c:v>17363</c:v>
                </c:pt>
                <c:pt idx="6037">
                  <c:v>17364</c:v>
                </c:pt>
                <c:pt idx="6038">
                  <c:v>17365</c:v>
                </c:pt>
                <c:pt idx="6039">
                  <c:v>17366</c:v>
                </c:pt>
                <c:pt idx="6040">
                  <c:v>17367</c:v>
                </c:pt>
                <c:pt idx="6041">
                  <c:v>17368</c:v>
                </c:pt>
                <c:pt idx="6042">
                  <c:v>17369</c:v>
                </c:pt>
                <c:pt idx="6043">
                  <c:v>17370</c:v>
                </c:pt>
                <c:pt idx="6044">
                  <c:v>17371</c:v>
                </c:pt>
                <c:pt idx="6045">
                  <c:v>17372</c:v>
                </c:pt>
                <c:pt idx="6046">
                  <c:v>17373</c:v>
                </c:pt>
                <c:pt idx="6047">
                  <c:v>17374</c:v>
                </c:pt>
                <c:pt idx="6048">
                  <c:v>17375</c:v>
                </c:pt>
                <c:pt idx="6049">
                  <c:v>17376</c:v>
                </c:pt>
                <c:pt idx="6050">
                  <c:v>17377</c:v>
                </c:pt>
                <c:pt idx="6051">
                  <c:v>17378</c:v>
                </c:pt>
                <c:pt idx="6052">
                  <c:v>17379</c:v>
                </c:pt>
                <c:pt idx="6053">
                  <c:v>17380</c:v>
                </c:pt>
                <c:pt idx="6054">
                  <c:v>17381</c:v>
                </c:pt>
                <c:pt idx="6055">
                  <c:v>17382</c:v>
                </c:pt>
                <c:pt idx="6056">
                  <c:v>17383</c:v>
                </c:pt>
                <c:pt idx="6057">
                  <c:v>17384</c:v>
                </c:pt>
                <c:pt idx="6058">
                  <c:v>17385</c:v>
                </c:pt>
                <c:pt idx="6059">
                  <c:v>17386</c:v>
                </c:pt>
                <c:pt idx="6060">
                  <c:v>17387</c:v>
                </c:pt>
                <c:pt idx="6061">
                  <c:v>17388</c:v>
                </c:pt>
                <c:pt idx="6062">
                  <c:v>17389</c:v>
                </c:pt>
                <c:pt idx="6063">
                  <c:v>17390</c:v>
                </c:pt>
                <c:pt idx="6064">
                  <c:v>17391</c:v>
                </c:pt>
                <c:pt idx="6065">
                  <c:v>17392</c:v>
                </c:pt>
                <c:pt idx="6066">
                  <c:v>17393</c:v>
                </c:pt>
                <c:pt idx="6067">
                  <c:v>17394</c:v>
                </c:pt>
                <c:pt idx="6068">
                  <c:v>17395</c:v>
                </c:pt>
                <c:pt idx="6069">
                  <c:v>17396</c:v>
                </c:pt>
                <c:pt idx="6070">
                  <c:v>17397</c:v>
                </c:pt>
                <c:pt idx="6071">
                  <c:v>17398</c:v>
                </c:pt>
                <c:pt idx="6072">
                  <c:v>17399</c:v>
                </c:pt>
                <c:pt idx="6073">
                  <c:v>17400</c:v>
                </c:pt>
                <c:pt idx="6074">
                  <c:v>17401</c:v>
                </c:pt>
                <c:pt idx="6075">
                  <c:v>17402</c:v>
                </c:pt>
                <c:pt idx="6076">
                  <c:v>17403</c:v>
                </c:pt>
                <c:pt idx="6077">
                  <c:v>17404</c:v>
                </c:pt>
                <c:pt idx="6078">
                  <c:v>17405</c:v>
                </c:pt>
                <c:pt idx="6079">
                  <c:v>17406</c:v>
                </c:pt>
                <c:pt idx="6080">
                  <c:v>17407</c:v>
                </c:pt>
                <c:pt idx="6081">
                  <c:v>17408</c:v>
                </c:pt>
                <c:pt idx="6082">
                  <c:v>17409</c:v>
                </c:pt>
                <c:pt idx="6083">
                  <c:v>17410</c:v>
                </c:pt>
                <c:pt idx="6084">
                  <c:v>17411</c:v>
                </c:pt>
                <c:pt idx="6085">
                  <c:v>17412</c:v>
                </c:pt>
                <c:pt idx="6086">
                  <c:v>17413</c:v>
                </c:pt>
                <c:pt idx="6087">
                  <c:v>17414</c:v>
                </c:pt>
                <c:pt idx="6088">
                  <c:v>17415</c:v>
                </c:pt>
                <c:pt idx="6089">
                  <c:v>17416</c:v>
                </c:pt>
                <c:pt idx="6090">
                  <c:v>17417</c:v>
                </c:pt>
                <c:pt idx="6091">
                  <c:v>17418</c:v>
                </c:pt>
                <c:pt idx="6092">
                  <c:v>17419</c:v>
                </c:pt>
                <c:pt idx="6093">
                  <c:v>17420</c:v>
                </c:pt>
                <c:pt idx="6094">
                  <c:v>17421</c:v>
                </c:pt>
                <c:pt idx="6095">
                  <c:v>17422</c:v>
                </c:pt>
                <c:pt idx="6096">
                  <c:v>17423</c:v>
                </c:pt>
                <c:pt idx="6097">
                  <c:v>17424</c:v>
                </c:pt>
                <c:pt idx="6098">
                  <c:v>17425</c:v>
                </c:pt>
                <c:pt idx="6099">
                  <c:v>17426</c:v>
                </c:pt>
                <c:pt idx="6100">
                  <c:v>17427</c:v>
                </c:pt>
                <c:pt idx="6101">
                  <c:v>17428</c:v>
                </c:pt>
                <c:pt idx="6102">
                  <c:v>17429</c:v>
                </c:pt>
                <c:pt idx="6103">
                  <c:v>17430</c:v>
                </c:pt>
                <c:pt idx="6104">
                  <c:v>17431</c:v>
                </c:pt>
                <c:pt idx="6105">
                  <c:v>17432</c:v>
                </c:pt>
                <c:pt idx="6106">
                  <c:v>17433</c:v>
                </c:pt>
                <c:pt idx="6107">
                  <c:v>17434</c:v>
                </c:pt>
                <c:pt idx="6108">
                  <c:v>17435</c:v>
                </c:pt>
                <c:pt idx="6109">
                  <c:v>17436</c:v>
                </c:pt>
                <c:pt idx="6110">
                  <c:v>17437</c:v>
                </c:pt>
                <c:pt idx="6111">
                  <c:v>17438</c:v>
                </c:pt>
                <c:pt idx="6112">
                  <c:v>17439</c:v>
                </c:pt>
                <c:pt idx="6113">
                  <c:v>17440</c:v>
                </c:pt>
                <c:pt idx="6114">
                  <c:v>17441</c:v>
                </c:pt>
                <c:pt idx="6115">
                  <c:v>17442</c:v>
                </c:pt>
                <c:pt idx="6116">
                  <c:v>17443</c:v>
                </c:pt>
                <c:pt idx="6117">
                  <c:v>17444</c:v>
                </c:pt>
                <c:pt idx="6118">
                  <c:v>17445</c:v>
                </c:pt>
                <c:pt idx="6119">
                  <c:v>17446</c:v>
                </c:pt>
                <c:pt idx="6120">
                  <c:v>17447</c:v>
                </c:pt>
                <c:pt idx="6121">
                  <c:v>17448</c:v>
                </c:pt>
                <c:pt idx="6122">
                  <c:v>17449</c:v>
                </c:pt>
                <c:pt idx="6123">
                  <c:v>17450</c:v>
                </c:pt>
                <c:pt idx="6124">
                  <c:v>17451</c:v>
                </c:pt>
                <c:pt idx="6125">
                  <c:v>17452</c:v>
                </c:pt>
                <c:pt idx="6126">
                  <c:v>17453</c:v>
                </c:pt>
                <c:pt idx="6127">
                  <c:v>17454</c:v>
                </c:pt>
                <c:pt idx="6128">
                  <c:v>17455</c:v>
                </c:pt>
                <c:pt idx="6129">
                  <c:v>17456</c:v>
                </c:pt>
                <c:pt idx="6130">
                  <c:v>17457</c:v>
                </c:pt>
                <c:pt idx="6131">
                  <c:v>17458</c:v>
                </c:pt>
                <c:pt idx="6132">
                  <c:v>17459</c:v>
                </c:pt>
                <c:pt idx="6133">
                  <c:v>17460</c:v>
                </c:pt>
                <c:pt idx="6134">
                  <c:v>17461</c:v>
                </c:pt>
                <c:pt idx="6135">
                  <c:v>17462</c:v>
                </c:pt>
                <c:pt idx="6136">
                  <c:v>17463</c:v>
                </c:pt>
                <c:pt idx="6137">
                  <c:v>17464</c:v>
                </c:pt>
                <c:pt idx="6138">
                  <c:v>17465</c:v>
                </c:pt>
                <c:pt idx="6139">
                  <c:v>17466</c:v>
                </c:pt>
                <c:pt idx="6140">
                  <c:v>17467</c:v>
                </c:pt>
                <c:pt idx="6141">
                  <c:v>17468</c:v>
                </c:pt>
                <c:pt idx="6142">
                  <c:v>17469</c:v>
                </c:pt>
                <c:pt idx="6143">
                  <c:v>17470</c:v>
                </c:pt>
                <c:pt idx="6144">
                  <c:v>17471</c:v>
                </c:pt>
                <c:pt idx="6145">
                  <c:v>17472</c:v>
                </c:pt>
                <c:pt idx="6146">
                  <c:v>17473</c:v>
                </c:pt>
                <c:pt idx="6147">
                  <c:v>17474</c:v>
                </c:pt>
                <c:pt idx="6148">
                  <c:v>17475</c:v>
                </c:pt>
                <c:pt idx="6149">
                  <c:v>17476</c:v>
                </c:pt>
                <c:pt idx="6150">
                  <c:v>17477</c:v>
                </c:pt>
                <c:pt idx="6151">
                  <c:v>17478</c:v>
                </c:pt>
                <c:pt idx="6152">
                  <c:v>17479</c:v>
                </c:pt>
                <c:pt idx="6153">
                  <c:v>17480</c:v>
                </c:pt>
                <c:pt idx="6154">
                  <c:v>17481</c:v>
                </c:pt>
                <c:pt idx="6155">
                  <c:v>17482</c:v>
                </c:pt>
                <c:pt idx="6156">
                  <c:v>17483</c:v>
                </c:pt>
                <c:pt idx="6157">
                  <c:v>17484</c:v>
                </c:pt>
                <c:pt idx="6158">
                  <c:v>17485</c:v>
                </c:pt>
                <c:pt idx="6159">
                  <c:v>17486</c:v>
                </c:pt>
                <c:pt idx="6160">
                  <c:v>17487</c:v>
                </c:pt>
                <c:pt idx="6161">
                  <c:v>17488</c:v>
                </c:pt>
                <c:pt idx="6162">
                  <c:v>17489</c:v>
                </c:pt>
                <c:pt idx="6163">
                  <c:v>17490</c:v>
                </c:pt>
                <c:pt idx="6164">
                  <c:v>17491</c:v>
                </c:pt>
                <c:pt idx="6165">
                  <c:v>17492</c:v>
                </c:pt>
                <c:pt idx="6166">
                  <c:v>17493</c:v>
                </c:pt>
                <c:pt idx="6167">
                  <c:v>17494</c:v>
                </c:pt>
                <c:pt idx="6168">
                  <c:v>17495</c:v>
                </c:pt>
                <c:pt idx="6169">
                  <c:v>17496</c:v>
                </c:pt>
                <c:pt idx="6170">
                  <c:v>17497</c:v>
                </c:pt>
                <c:pt idx="6171">
                  <c:v>17498</c:v>
                </c:pt>
                <c:pt idx="6172">
                  <c:v>17499</c:v>
                </c:pt>
                <c:pt idx="6173">
                  <c:v>17500</c:v>
                </c:pt>
                <c:pt idx="6174">
                  <c:v>17501</c:v>
                </c:pt>
                <c:pt idx="6175">
                  <c:v>17502</c:v>
                </c:pt>
                <c:pt idx="6176">
                  <c:v>17503</c:v>
                </c:pt>
                <c:pt idx="6177">
                  <c:v>17504</c:v>
                </c:pt>
                <c:pt idx="6178">
                  <c:v>17505</c:v>
                </c:pt>
                <c:pt idx="6179">
                  <c:v>17506</c:v>
                </c:pt>
                <c:pt idx="6180">
                  <c:v>17507</c:v>
                </c:pt>
                <c:pt idx="6181">
                  <c:v>17508</c:v>
                </c:pt>
                <c:pt idx="6182">
                  <c:v>17509</c:v>
                </c:pt>
                <c:pt idx="6183">
                  <c:v>17510</c:v>
                </c:pt>
                <c:pt idx="6184">
                  <c:v>17511</c:v>
                </c:pt>
                <c:pt idx="6185">
                  <c:v>17512</c:v>
                </c:pt>
                <c:pt idx="6186">
                  <c:v>17513</c:v>
                </c:pt>
                <c:pt idx="6187">
                  <c:v>17514</c:v>
                </c:pt>
                <c:pt idx="6188">
                  <c:v>17515</c:v>
                </c:pt>
                <c:pt idx="6189">
                  <c:v>17516</c:v>
                </c:pt>
                <c:pt idx="6190">
                  <c:v>17517</c:v>
                </c:pt>
                <c:pt idx="6191">
                  <c:v>17518</c:v>
                </c:pt>
                <c:pt idx="6192">
                  <c:v>17519</c:v>
                </c:pt>
                <c:pt idx="6193">
                  <c:v>17520</c:v>
                </c:pt>
                <c:pt idx="6194">
                  <c:v>17521</c:v>
                </c:pt>
                <c:pt idx="6195">
                  <c:v>17522</c:v>
                </c:pt>
                <c:pt idx="6196">
                  <c:v>17523</c:v>
                </c:pt>
                <c:pt idx="6197">
                  <c:v>17524</c:v>
                </c:pt>
                <c:pt idx="6198">
                  <c:v>17525</c:v>
                </c:pt>
                <c:pt idx="6199">
                  <c:v>17526</c:v>
                </c:pt>
                <c:pt idx="6200">
                  <c:v>17527</c:v>
                </c:pt>
                <c:pt idx="6201">
                  <c:v>17528</c:v>
                </c:pt>
                <c:pt idx="6202">
                  <c:v>17529</c:v>
                </c:pt>
                <c:pt idx="6203">
                  <c:v>17530</c:v>
                </c:pt>
                <c:pt idx="6204">
                  <c:v>17531</c:v>
                </c:pt>
                <c:pt idx="6205">
                  <c:v>17532</c:v>
                </c:pt>
                <c:pt idx="6206">
                  <c:v>17533</c:v>
                </c:pt>
                <c:pt idx="6207">
                  <c:v>17534</c:v>
                </c:pt>
                <c:pt idx="6208">
                  <c:v>17535</c:v>
                </c:pt>
                <c:pt idx="6209">
                  <c:v>17536</c:v>
                </c:pt>
                <c:pt idx="6210">
                  <c:v>17537</c:v>
                </c:pt>
                <c:pt idx="6211">
                  <c:v>17538</c:v>
                </c:pt>
                <c:pt idx="6212">
                  <c:v>17539</c:v>
                </c:pt>
                <c:pt idx="6213">
                  <c:v>17540</c:v>
                </c:pt>
                <c:pt idx="6214">
                  <c:v>17541</c:v>
                </c:pt>
                <c:pt idx="6215">
                  <c:v>17542</c:v>
                </c:pt>
                <c:pt idx="6216">
                  <c:v>17543</c:v>
                </c:pt>
                <c:pt idx="6217">
                  <c:v>17544</c:v>
                </c:pt>
                <c:pt idx="6218">
                  <c:v>17545</c:v>
                </c:pt>
                <c:pt idx="6219">
                  <c:v>17546</c:v>
                </c:pt>
                <c:pt idx="6220">
                  <c:v>17547</c:v>
                </c:pt>
                <c:pt idx="6221">
                  <c:v>17548</c:v>
                </c:pt>
                <c:pt idx="6222">
                  <c:v>17549</c:v>
                </c:pt>
                <c:pt idx="6223">
                  <c:v>17550</c:v>
                </c:pt>
                <c:pt idx="6224">
                  <c:v>17551</c:v>
                </c:pt>
                <c:pt idx="6225">
                  <c:v>17552</c:v>
                </c:pt>
                <c:pt idx="6226">
                  <c:v>17553</c:v>
                </c:pt>
                <c:pt idx="6227">
                  <c:v>17554</c:v>
                </c:pt>
                <c:pt idx="6228">
                  <c:v>17555</c:v>
                </c:pt>
                <c:pt idx="6229">
                  <c:v>17556</c:v>
                </c:pt>
                <c:pt idx="6230">
                  <c:v>17557</c:v>
                </c:pt>
                <c:pt idx="6231">
                  <c:v>17558</c:v>
                </c:pt>
                <c:pt idx="6232">
                  <c:v>17559</c:v>
                </c:pt>
                <c:pt idx="6233">
                  <c:v>17560</c:v>
                </c:pt>
                <c:pt idx="6234">
                  <c:v>17561</c:v>
                </c:pt>
                <c:pt idx="6235">
                  <c:v>17562</c:v>
                </c:pt>
                <c:pt idx="6236">
                  <c:v>17563</c:v>
                </c:pt>
                <c:pt idx="6237">
                  <c:v>17564</c:v>
                </c:pt>
                <c:pt idx="6238">
                  <c:v>17565</c:v>
                </c:pt>
                <c:pt idx="6239">
                  <c:v>17566</c:v>
                </c:pt>
                <c:pt idx="6240">
                  <c:v>17567</c:v>
                </c:pt>
                <c:pt idx="6241">
                  <c:v>17568</c:v>
                </c:pt>
                <c:pt idx="6242">
                  <c:v>17569</c:v>
                </c:pt>
                <c:pt idx="6243">
                  <c:v>17570</c:v>
                </c:pt>
                <c:pt idx="6244">
                  <c:v>17571</c:v>
                </c:pt>
                <c:pt idx="6245">
                  <c:v>17572</c:v>
                </c:pt>
                <c:pt idx="6246">
                  <c:v>17573</c:v>
                </c:pt>
                <c:pt idx="6247">
                  <c:v>17574</c:v>
                </c:pt>
                <c:pt idx="6248">
                  <c:v>17575</c:v>
                </c:pt>
                <c:pt idx="6249">
                  <c:v>17576</c:v>
                </c:pt>
                <c:pt idx="6250">
                  <c:v>17577</c:v>
                </c:pt>
                <c:pt idx="6251">
                  <c:v>17578</c:v>
                </c:pt>
                <c:pt idx="6252">
                  <c:v>17579</c:v>
                </c:pt>
                <c:pt idx="6253">
                  <c:v>17580</c:v>
                </c:pt>
                <c:pt idx="6254">
                  <c:v>17581</c:v>
                </c:pt>
                <c:pt idx="6255">
                  <c:v>17582</c:v>
                </c:pt>
                <c:pt idx="6256">
                  <c:v>17583</c:v>
                </c:pt>
                <c:pt idx="6257">
                  <c:v>17584</c:v>
                </c:pt>
                <c:pt idx="6258">
                  <c:v>17585</c:v>
                </c:pt>
                <c:pt idx="6259">
                  <c:v>17586</c:v>
                </c:pt>
                <c:pt idx="6260">
                  <c:v>17587</c:v>
                </c:pt>
                <c:pt idx="6261">
                  <c:v>17588</c:v>
                </c:pt>
                <c:pt idx="6262">
                  <c:v>17589</c:v>
                </c:pt>
                <c:pt idx="6263">
                  <c:v>17590</c:v>
                </c:pt>
                <c:pt idx="6264">
                  <c:v>17591</c:v>
                </c:pt>
                <c:pt idx="6265">
                  <c:v>17592</c:v>
                </c:pt>
                <c:pt idx="6266">
                  <c:v>17593</c:v>
                </c:pt>
                <c:pt idx="6267">
                  <c:v>17594</c:v>
                </c:pt>
                <c:pt idx="6268">
                  <c:v>17595</c:v>
                </c:pt>
                <c:pt idx="6269">
                  <c:v>17596</c:v>
                </c:pt>
                <c:pt idx="6270">
                  <c:v>17597</c:v>
                </c:pt>
                <c:pt idx="6271">
                  <c:v>17598</c:v>
                </c:pt>
                <c:pt idx="6272">
                  <c:v>17599</c:v>
                </c:pt>
                <c:pt idx="6273">
                  <c:v>17600</c:v>
                </c:pt>
                <c:pt idx="6274">
                  <c:v>17601</c:v>
                </c:pt>
                <c:pt idx="6275">
                  <c:v>17602</c:v>
                </c:pt>
                <c:pt idx="6276">
                  <c:v>17603</c:v>
                </c:pt>
                <c:pt idx="6277">
                  <c:v>17604</c:v>
                </c:pt>
                <c:pt idx="6278">
                  <c:v>17605</c:v>
                </c:pt>
                <c:pt idx="6279">
                  <c:v>17606</c:v>
                </c:pt>
                <c:pt idx="6280">
                  <c:v>17607</c:v>
                </c:pt>
                <c:pt idx="6281">
                  <c:v>17608</c:v>
                </c:pt>
                <c:pt idx="6282">
                  <c:v>17609</c:v>
                </c:pt>
                <c:pt idx="6283">
                  <c:v>17610</c:v>
                </c:pt>
                <c:pt idx="6284">
                  <c:v>17611</c:v>
                </c:pt>
                <c:pt idx="6285">
                  <c:v>17612</c:v>
                </c:pt>
                <c:pt idx="6286">
                  <c:v>17613</c:v>
                </c:pt>
                <c:pt idx="6287">
                  <c:v>17614</c:v>
                </c:pt>
                <c:pt idx="6288">
                  <c:v>17615</c:v>
                </c:pt>
                <c:pt idx="6289">
                  <c:v>17616</c:v>
                </c:pt>
                <c:pt idx="6290">
                  <c:v>17617</c:v>
                </c:pt>
                <c:pt idx="6291">
                  <c:v>17618</c:v>
                </c:pt>
                <c:pt idx="6292">
                  <c:v>17619</c:v>
                </c:pt>
                <c:pt idx="6293">
                  <c:v>17620</c:v>
                </c:pt>
                <c:pt idx="6294">
                  <c:v>17621</c:v>
                </c:pt>
                <c:pt idx="6295">
                  <c:v>17622</c:v>
                </c:pt>
                <c:pt idx="6296">
                  <c:v>17623</c:v>
                </c:pt>
                <c:pt idx="6297">
                  <c:v>17624</c:v>
                </c:pt>
                <c:pt idx="6298">
                  <c:v>17625</c:v>
                </c:pt>
                <c:pt idx="6299">
                  <c:v>17626</c:v>
                </c:pt>
                <c:pt idx="6300">
                  <c:v>17627</c:v>
                </c:pt>
                <c:pt idx="6301">
                  <c:v>17628</c:v>
                </c:pt>
                <c:pt idx="6302">
                  <c:v>17629</c:v>
                </c:pt>
                <c:pt idx="6303">
                  <c:v>17630</c:v>
                </c:pt>
                <c:pt idx="6304">
                  <c:v>17631</c:v>
                </c:pt>
                <c:pt idx="6305">
                  <c:v>17632</c:v>
                </c:pt>
                <c:pt idx="6306">
                  <c:v>17633</c:v>
                </c:pt>
                <c:pt idx="6307">
                  <c:v>17634</c:v>
                </c:pt>
                <c:pt idx="6308">
                  <c:v>17635</c:v>
                </c:pt>
                <c:pt idx="6309">
                  <c:v>17636</c:v>
                </c:pt>
                <c:pt idx="6310">
                  <c:v>17637</c:v>
                </c:pt>
                <c:pt idx="6311">
                  <c:v>17638</c:v>
                </c:pt>
                <c:pt idx="6312">
                  <c:v>17639</c:v>
                </c:pt>
                <c:pt idx="6313">
                  <c:v>17640</c:v>
                </c:pt>
                <c:pt idx="6314">
                  <c:v>17641</c:v>
                </c:pt>
                <c:pt idx="6315">
                  <c:v>17642</c:v>
                </c:pt>
                <c:pt idx="6316">
                  <c:v>17643</c:v>
                </c:pt>
                <c:pt idx="6317">
                  <c:v>17644</c:v>
                </c:pt>
                <c:pt idx="6318">
                  <c:v>17645</c:v>
                </c:pt>
                <c:pt idx="6319">
                  <c:v>17646</c:v>
                </c:pt>
                <c:pt idx="6320">
                  <c:v>17647</c:v>
                </c:pt>
                <c:pt idx="6321">
                  <c:v>17648</c:v>
                </c:pt>
                <c:pt idx="6322">
                  <c:v>17649</c:v>
                </c:pt>
                <c:pt idx="6323">
                  <c:v>17650</c:v>
                </c:pt>
                <c:pt idx="6324">
                  <c:v>17651</c:v>
                </c:pt>
                <c:pt idx="6325">
                  <c:v>17652</c:v>
                </c:pt>
                <c:pt idx="6326">
                  <c:v>17653</c:v>
                </c:pt>
                <c:pt idx="6327">
                  <c:v>17654</c:v>
                </c:pt>
                <c:pt idx="6328">
                  <c:v>17655</c:v>
                </c:pt>
                <c:pt idx="6329">
                  <c:v>17656</c:v>
                </c:pt>
                <c:pt idx="6330">
                  <c:v>17657</c:v>
                </c:pt>
                <c:pt idx="6331">
                  <c:v>17658</c:v>
                </c:pt>
                <c:pt idx="6332">
                  <c:v>17659</c:v>
                </c:pt>
                <c:pt idx="6333">
                  <c:v>17660</c:v>
                </c:pt>
                <c:pt idx="6334">
                  <c:v>17661</c:v>
                </c:pt>
                <c:pt idx="6335">
                  <c:v>17662</c:v>
                </c:pt>
                <c:pt idx="6336">
                  <c:v>17663</c:v>
                </c:pt>
                <c:pt idx="6337">
                  <c:v>17664</c:v>
                </c:pt>
                <c:pt idx="6338">
                  <c:v>17665</c:v>
                </c:pt>
                <c:pt idx="6339">
                  <c:v>17666</c:v>
                </c:pt>
                <c:pt idx="6340">
                  <c:v>17667</c:v>
                </c:pt>
                <c:pt idx="6341">
                  <c:v>17668</c:v>
                </c:pt>
                <c:pt idx="6342">
                  <c:v>17669</c:v>
                </c:pt>
                <c:pt idx="6343">
                  <c:v>17670</c:v>
                </c:pt>
                <c:pt idx="6344">
                  <c:v>17671</c:v>
                </c:pt>
                <c:pt idx="6345">
                  <c:v>17672</c:v>
                </c:pt>
                <c:pt idx="6346">
                  <c:v>17673</c:v>
                </c:pt>
                <c:pt idx="6347">
                  <c:v>17674</c:v>
                </c:pt>
                <c:pt idx="6348">
                  <c:v>17675</c:v>
                </c:pt>
                <c:pt idx="6349">
                  <c:v>17676</c:v>
                </c:pt>
                <c:pt idx="6350">
                  <c:v>17677</c:v>
                </c:pt>
                <c:pt idx="6351">
                  <c:v>17678</c:v>
                </c:pt>
                <c:pt idx="6352">
                  <c:v>17679</c:v>
                </c:pt>
                <c:pt idx="6353">
                  <c:v>17680</c:v>
                </c:pt>
                <c:pt idx="6354">
                  <c:v>17681</c:v>
                </c:pt>
                <c:pt idx="6355">
                  <c:v>17682</c:v>
                </c:pt>
                <c:pt idx="6356">
                  <c:v>17683</c:v>
                </c:pt>
                <c:pt idx="6357">
                  <c:v>17684</c:v>
                </c:pt>
                <c:pt idx="6358">
                  <c:v>17685</c:v>
                </c:pt>
                <c:pt idx="6359">
                  <c:v>17686</c:v>
                </c:pt>
                <c:pt idx="6360">
                  <c:v>17687</c:v>
                </c:pt>
                <c:pt idx="6361">
                  <c:v>17688</c:v>
                </c:pt>
                <c:pt idx="6362">
                  <c:v>17689</c:v>
                </c:pt>
                <c:pt idx="6363">
                  <c:v>17690</c:v>
                </c:pt>
                <c:pt idx="6364">
                  <c:v>17691</c:v>
                </c:pt>
                <c:pt idx="6365">
                  <c:v>17692</c:v>
                </c:pt>
                <c:pt idx="6366">
                  <c:v>17693</c:v>
                </c:pt>
                <c:pt idx="6367">
                  <c:v>17694</c:v>
                </c:pt>
                <c:pt idx="6368">
                  <c:v>17695</c:v>
                </c:pt>
                <c:pt idx="6369">
                  <c:v>17696</c:v>
                </c:pt>
                <c:pt idx="6370">
                  <c:v>17697</c:v>
                </c:pt>
                <c:pt idx="6371">
                  <c:v>17698</c:v>
                </c:pt>
                <c:pt idx="6372">
                  <c:v>17699</c:v>
                </c:pt>
                <c:pt idx="6373">
                  <c:v>17700</c:v>
                </c:pt>
                <c:pt idx="6374">
                  <c:v>17701</c:v>
                </c:pt>
                <c:pt idx="6375">
                  <c:v>17702</c:v>
                </c:pt>
                <c:pt idx="6376">
                  <c:v>17703</c:v>
                </c:pt>
                <c:pt idx="6377">
                  <c:v>17704</c:v>
                </c:pt>
                <c:pt idx="6378">
                  <c:v>17705</c:v>
                </c:pt>
                <c:pt idx="6379">
                  <c:v>17706</c:v>
                </c:pt>
                <c:pt idx="6380">
                  <c:v>17707</c:v>
                </c:pt>
                <c:pt idx="6381">
                  <c:v>17708</c:v>
                </c:pt>
                <c:pt idx="6382">
                  <c:v>17709</c:v>
                </c:pt>
                <c:pt idx="6383">
                  <c:v>17710</c:v>
                </c:pt>
                <c:pt idx="6384">
                  <c:v>17711</c:v>
                </c:pt>
                <c:pt idx="6385">
                  <c:v>17712</c:v>
                </c:pt>
                <c:pt idx="6386">
                  <c:v>17713</c:v>
                </c:pt>
                <c:pt idx="6387">
                  <c:v>17714</c:v>
                </c:pt>
                <c:pt idx="6388">
                  <c:v>17715</c:v>
                </c:pt>
                <c:pt idx="6389">
                  <c:v>17716</c:v>
                </c:pt>
                <c:pt idx="6390">
                  <c:v>17717</c:v>
                </c:pt>
                <c:pt idx="6391">
                  <c:v>17718</c:v>
                </c:pt>
                <c:pt idx="6392">
                  <c:v>17719</c:v>
                </c:pt>
                <c:pt idx="6393">
                  <c:v>17720</c:v>
                </c:pt>
                <c:pt idx="6394">
                  <c:v>17721</c:v>
                </c:pt>
                <c:pt idx="6395">
                  <c:v>17722</c:v>
                </c:pt>
                <c:pt idx="6396">
                  <c:v>17723</c:v>
                </c:pt>
                <c:pt idx="6397">
                  <c:v>17724</c:v>
                </c:pt>
                <c:pt idx="6398">
                  <c:v>17725</c:v>
                </c:pt>
                <c:pt idx="6399">
                  <c:v>17726</c:v>
                </c:pt>
                <c:pt idx="6400">
                  <c:v>17727</c:v>
                </c:pt>
                <c:pt idx="6401">
                  <c:v>17728</c:v>
                </c:pt>
                <c:pt idx="6402">
                  <c:v>17729</c:v>
                </c:pt>
                <c:pt idx="6403">
                  <c:v>17730</c:v>
                </c:pt>
                <c:pt idx="6404">
                  <c:v>17731</c:v>
                </c:pt>
                <c:pt idx="6405">
                  <c:v>17732</c:v>
                </c:pt>
                <c:pt idx="6406">
                  <c:v>17733</c:v>
                </c:pt>
                <c:pt idx="6407">
                  <c:v>17734</c:v>
                </c:pt>
                <c:pt idx="6408">
                  <c:v>17735</c:v>
                </c:pt>
                <c:pt idx="6409">
                  <c:v>17736</c:v>
                </c:pt>
                <c:pt idx="6410">
                  <c:v>17737</c:v>
                </c:pt>
                <c:pt idx="6411">
                  <c:v>17738</c:v>
                </c:pt>
                <c:pt idx="6412">
                  <c:v>17739</c:v>
                </c:pt>
                <c:pt idx="6413">
                  <c:v>17740</c:v>
                </c:pt>
                <c:pt idx="6414">
                  <c:v>17741</c:v>
                </c:pt>
                <c:pt idx="6415">
                  <c:v>17742</c:v>
                </c:pt>
                <c:pt idx="6416">
                  <c:v>17743</c:v>
                </c:pt>
                <c:pt idx="6417">
                  <c:v>17744</c:v>
                </c:pt>
                <c:pt idx="6418">
                  <c:v>17745</c:v>
                </c:pt>
                <c:pt idx="6419">
                  <c:v>17746</c:v>
                </c:pt>
                <c:pt idx="6420">
                  <c:v>17747</c:v>
                </c:pt>
                <c:pt idx="6421">
                  <c:v>17748</c:v>
                </c:pt>
                <c:pt idx="6422">
                  <c:v>17749</c:v>
                </c:pt>
                <c:pt idx="6423">
                  <c:v>17750</c:v>
                </c:pt>
                <c:pt idx="6424">
                  <c:v>17751</c:v>
                </c:pt>
                <c:pt idx="6425">
                  <c:v>17752</c:v>
                </c:pt>
                <c:pt idx="6426">
                  <c:v>17753</c:v>
                </c:pt>
                <c:pt idx="6427">
                  <c:v>17754</c:v>
                </c:pt>
                <c:pt idx="6428">
                  <c:v>17755</c:v>
                </c:pt>
                <c:pt idx="6429">
                  <c:v>17756</c:v>
                </c:pt>
                <c:pt idx="6430">
                  <c:v>17757</c:v>
                </c:pt>
                <c:pt idx="6431">
                  <c:v>17758</c:v>
                </c:pt>
                <c:pt idx="6432">
                  <c:v>17759</c:v>
                </c:pt>
                <c:pt idx="6433">
                  <c:v>17760</c:v>
                </c:pt>
                <c:pt idx="6434">
                  <c:v>17761</c:v>
                </c:pt>
                <c:pt idx="6435">
                  <c:v>17762</c:v>
                </c:pt>
                <c:pt idx="6436">
                  <c:v>17763</c:v>
                </c:pt>
                <c:pt idx="6437">
                  <c:v>17764</c:v>
                </c:pt>
                <c:pt idx="6438">
                  <c:v>17765</c:v>
                </c:pt>
                <c:pt idx="6439">
                  <c:v>17766</c:v>
                </c:pt>
                <c:pt idx="6440">
                  <c:v>17767</c:v>
                </c:pt>
                <c:pt idx="6441">
                  <c:v>17768</c:v>
                </c:pt>
                <c:pt idx="6442">
                  <c:v>17769</c:v>
                </c:pt>
                <c:pt idx="6443">
                  <c:v>17770</c:v>
                </c:pt>
                <c:pt idx="6444">
                  <c:v>17771</c:v>
                </c:pt>
                <c:pt idx="6445">
                  <c:v>17772</c:v>
                </c:pt>
                <c:pt idx="6446">
                  <c:v>17773</c:v>
                </c:pt>
                <c:pt idx="6447">
                  <c:v>17774</c:v>
                </c:pt>
                <c:pt idx="6448">
                  <c:v>17775</c:v>
                </c:pt>
                <c:pt idx="6449">
                  <c:v>17776</c:v>
                </c:pt>
                <c:pt idx="6450">
                  <c:v>17777</c:v>
                </c:pt>
                <c:pt idx="6451">
                  <c:v>17778</c:v>
                </c:pt>
                <c:pt idx="6452">
                  <c:v>17779</c:v>
                </c:pt>
                <c:pt idx="6453">
                  <c:v>17780</c:v>
                </c:pt>
                <c:pt idx="6454">
                  <c:v>17781</c:v>
                </c:pt>
                <c:pt idx="6455">
                  <c:v>17782</c:v>
                </c:pt>
                <c:pt idx="6456">
                  <c:v>17783</c:v>
                </c:pt>
                <c:pt idx="6457">
                  <c:v>17784</c:v>
                </c:pt>
                <c:pt idx="6458">
                  <c:v>17785</c:v>
                </c:pt>
                <c:pt idx="6459">
                  <c:v>17786</c:v>
                </c:pt>
                <c:pt idx="6460">
                  <c:v>17787</c:v>
                </c:pt>
                <c:pt idx="6461">
                  <c:v>17788</c:v>
                </c:pt>
                <c:pt idx="6462">
                  <c:v>17789</c:v>
                </c:pt>
                <c:pt idx="6463">
                  <c:v>17790</c:v>
                </c:pt>
                <c:pt idx="6464">
                  <c:v>17791</c:v>
                </c:pt>
                <c:pt idx="6465">
                  <c:v>17792</c:v>
                </c:pt>
                <c:pt idx="6466">
                  <c:v>17793</c:v>
                </c:pt>
                <c:pt idx="6467">
                  <c:v>17794</c:v>
                </c:pt>
                <c:pt idx="6468">
                  <c:v>17795</c:v>
                </c:pt>
                <c:pt idx="6469">
                  <c:v>17796</c:v>
                </c:pt>
                <c:pt idx="6470">
                  <c:v>17797</c:v>
                </c:pt>
                <c:pt idx="6471">
                  <c:v>17798</c:v>
                </c:pt>
                <c:pt idx="6472">
                  <c:v>17799</c:v>
                </c:pt>
                <c:pt idx="6473">
                  <c:v>17800</c:v>
                </c:pt>
                <c:pt idx="6474">
                  <c:v>17801</c:v>
                </c:pt>
                <c:pt idx="6475">
                  <c:v>17802</c:v>
                </c:pt>
                <c:pt idx="6476">
                  <c:v>17803</c:v>
                </c:pt>
                <c:pt idx="6477">
                  <c:v>17804</c:v>
                </c:pt>
                <c:pt idx="6478">
                  <c:v>17805</c:v>
                </c:pt>
                <c:pt idx="6479">
                  <c:v>17806</c:v>
                </c:pt>
                <c:pt idx="6480">
                  <c:v>17807</c:v>
                </c:pt>
                <c:pt idx="6481">
                  <c:v>17808</c:v>
                </c:pt>
                <c:pt idx="6482">
                  <c:v>17809</c:v>
                </c:pt>
                <c:pt idx="6483">
                  <c:v>17810</c:v>
                </c:pt>
                <c:pt idx="6484">
                  <c:v>17811</c:v>
                </c:pt>
                <c:pt idx="6485">
                  <c:v>17812</c:v>
                </c:pt>
                <c:pt idx="6486">
                  <c:v>17813</c:v>
                </c:pt>
                <c:pt idx="6487">
                  <c:v>17814</c:v>
                </c:pt>
                <c:pt idx="6488">
                  <c:v>17815</c:v>
                </c:pt>
                <c:pt idx="6489">
                  <c:v>17816</c:v>
                </c:pt>
                <c:pt idx="6490">
                  <c:v>17817</c:v>
                </c:pt>
                <c:pt idx="6491">
                  <c:v>17818</c:v>
                </c:pt>
                <c:pt idx="6492">
                  <c:v>17819</c:v>
                </c:pt>
                <c:pt idx="6493">
                  <c:v>17820</c:v>
                </c:pt>
                <c:pt idx="6494">
                  <c:v>17821</c:v>
                </c:pt>
                <c:pt idx="6495">
                  <c:v>17822</c:v>
                </c:pt>
                <c:pt idx="6496">
                  <c:v>17823</c:v>
                </c:pt>
                <c:pt idx="6497">
                  <c:v>17824</c:v>
                </c:pt>
                <c:pt idx="6498">
                  <c:v>17825</c:v>
                </c:pt>
                <c:pt idx="6499">
                  <c:v>17826</c:v>
                </c:pt>
                <c:pt idx="6500">
                  <c:v>17827</c:v>
                </c:pt>
                <c:pt idx="6501">
                  <c:v>17828</c:v>
                </c:pt>
                <c:pt idx="6502">
                  <c:v>17829</c:v>
                </c:pt>
                <c:pt idx="6503">
                  <c:v>17830</c:v>
                </c:pt>
                <c:pt idx="6504">
                  <c:v>17831</c:v>
                </c:pt>
                <c:pt idx="6505">
                  <c:v>17832</c:v>
                </c:pt>
                <c:pt idx="6506">
                  <c:v>17833</c:v>
                </c:pt>
                <c:pt idx="6507">
                  <c:v>17834</c:v>
                </c:pt>
                <c:pt idx="6508">
                  <c:v>17835</c:v>
                </c:pt>
                <c:pt idx="6509">
                  <c:v>17836</c:v>
                </c:pt>
                <c:pt idx="6510">
                  <c:v>17837</c:v>
                </c:pt>
                <c:pt idx="6511">
                  <c:v>17838</c:v>
                </c:pt>
                <c:pt idx="6512">
                  <c:v>17839</c:v>
                </c:pt>
                <c:pt idx="6513">
                  <c:v>17840</c:v>
                </c:pt>
                <c:pt idx="6514">
                  <c:v>17841</c:v>
                </c:pt>
                <c:pt idx="6515">
                  <c:v>17842</c:v>
                </c:pt>
                <c:pt idx="6516">
                  <c:v>17843</c:v>
                </c:pt>
                <c:pt idx="6517">
                  <c:v>17844</c:v>
                </c:pt>
                <c:pt idx="6518">
                  <c:v>17845</c:v>
                </c:pt>
                <c:pt idx="6519">
                  <c:v>17846</c:v>
                </c:pt>
                <c:pt idx="6520">
                  <c:v>17847</c:v>
                </c:pt>
                <c:pt idx="6521">
                  <c:v>17848</c:v>
                </c:pt>
                <c:pt idx="6522">
                  <c:v>17849</c:v>
                </c:pt>
                <c:pt idx="6523">
                  <c:v>17850</c:v>
                </c:pt>
                <c:pt idx="6524">
                  <c:v>17851</c:v>
                </c:pt>
                <c:pt idx="6525">
                  <c:v>17852</c:v>
                </c:pt>
                <c:pt idx="6526">
                  <c:v>17853</c:v>
                </c:pt>
                <c:pt idx="6527">
                  <c:v>17854</c:v>
                </c:pt>
                <c:pt idx="6528">
                  <c:v>17855</c:v>
                </c:pt>
                <c:pt idx="6529">
                  <c:v>17856</c:v>
                </c:pt>
                <c:pt idx="6530">
                  <c:v>17857</c:v>
                </c:pt>
                <c:pt idx="6531">
                  <c:v>17858</c:v>
                </c:pt>
                <c:pt idx="6532">
                  <c:v>17859</c:v>
                </c:pt>
                <c:pt idx="6533">
                  <c:v>17860</c:v>
                </c:pt>
                <c:pt idx="6534">
                  <c:v>17861</c:v>
                </c:pt>
                <c:pt idx="6535">
                  <c:v>17862</c:v>
                </c:pt>
                <c:pt idx="6536">
                  <c:v>17863</c:v>
                </c:pt>
                <c:pt idx="6537">
                  <c:v>17864</c:v>
                </c:pt>
                <c:pt idx="6538">
                  <c:v>17865</c:v>
                </c:pt>
                <c:pt idx="6539">
                  <c:v>17866</c:v>
                </c:pt>
                <c:pt idx="6540">
                  <c:v>17867</c:v>
                </c:pt>
                <c:pt idx="6541">
                  <c:v>17868</c:v>
                </c:pt>
                <c:pt idx="6542">
                  <c:v>17869</c:v>
                </c:pt>
                <c:pt idx="6543">
                  <c:v>17870</c:v>
                </c:pt>
                <c:pt idx="6544">
                  <c:v>17871</c:v>
                </c:pt>
                <c:pt idx="6545">
                  <c:v>17872</c:v>
                </c:pt>
                <c:pt idx="6546">
                  <c:v>17873</c:v>
                </c:pt>
                <c:pt idx="6547">
                  <c:v>17874</c:v>
                </c:pt>
                <c:pt idx="6548">
                  <c:v>17875</c:v>
                </c:pt>
                <c:pt idx="6549">
                  <c:v>17876</c:v>
                </c:pt>
                <c:pt idx="6550">
                  <c:v>17877</c:v>
                </c:pt>
                <c:pt idx="6551">
                  <c:v>17878</c:v>
                </c:pt>
                <c:pt idx="6552">
                  <c:v>17879</c:v>
                </c:pt>
                <c:pt idx="6553">
                  <c:v>17880</c:v>
                </c:pt>
                <c:pt idx="6554">
                  <c:v>17881</c:v>
                </c:pt>
                <c:pt idx="6555">
                  <c:v>17882</c:v>
                </c:pt>
                <c:pt idx="6556">
                  <c:v>17883</c:v>
                </c:pt>
                <c:pt idx="6557">
                  <c:v>17884</c:v>
                </c:pt>
                <c:pt idx="6558">
                  <c:v>17885</c:v>
                </c:pt>
                <c:pt idx="6559">
                  <c:v>17886</c:v>
                </c:pt>
                <c:pt idx="6560">
                  <c:v>17887</c:v>
                </c:pt>
                <c:pt idx="6561">
                  <c:v>17888</c:v>
                </c:pt>
                <c:pt idx="6562">
                  <c:v>17889</c:v>
                </c:pt>
                <c:pt idx="6563">
                  <c:v>17890</c:v>
                </c:pt>
                <c:pt idx="6564">
                  <c:v>17891</c:v>
                </c:pt>
                <c:pt idx="6565">
                  <c:v>17892</c:v>
                </c:pt>
                <c:pt idx="6566">
                  <c:v>17893</c:v>
                </c:pt>
                <c:pt idx="6567">
                  <c:v>17894</c:v>
                </c:pt>
                <c:pt idx="6568">
                  <c:v>17895</c:v>
                </c:pt>
                <c:pt idx="6569">
                  <c:v>17896</c:v>
                </c:pt>
                <c:pt idx="6570">
                  <c:v>17897</c:v>
                </c:pt>
                <c:pt idx="6571">
                  <c:v>17898</c:v>
                </c:pt>
                <c:pt idx="6572">
                  <c:v>17899</c:v>
                </c:pt>
                <c:pt idx="6573">
                  <c:v>17900</c:v>
                </c:pt>
                <c:pt idx="6574">
                  <c:v>17901</c:v>
                </c:pt>
                <c:pt idx="6575">
                  <c:v>17902</c:v>
                </c:pt>
                <c:pt idx="6576">
                  <c:v>17903</c:v>
                </c:pt>
                <c:pt idx="6577">
                  <c:v>17904</c:v>
                </c:pt>
                <c:pt idx="6578">
                  <c:v>17905</c:v>
                </c:pt>
                <c:pt idx="6579">
                  <c:v>17906</c:v>
                </c:pt>
                <c:pt idx="6580">
                  <c:v>17907</c:v>
                </c:pt>
                <c:pt idx="6581">
                  <c:v>17908</c:v>
                </c:pt>
                <c:pt idx="6582">
                  <c:v>17909</c:v>
                </c:pt>
                <c:pt idx="6583">
                  <c:v>17910</c:v>
                </c:pt>
                <c:pt idx="6584">
                  <c:v>17911</c:v>
                </c:pt>
                <c:pt idx="6585">
                  <c:v>17912</c:v>
                </c:pt>
                <c:pt idx="6586">
                  <c:v>17913</c:v>
                </c:pt>
                <c:pt idx="6587">
                  <c:v>17914</c:v>
                </c:pt>
                <c:pt idx="6588">
                  <c:v>17915</c:v>
                </c:pt>
                <c:pt idx="6589">
                  <c:v>17916</c:v>
                </c:pt>
                <c:pt idx="6590">
                  <c:v>17917</c:v>
                </c:pt>
                <c:pt idx="6591">
                  <c:v>17918</c:v>
                </c:pt>
                <c:pt idx="6592">
                  <c:v>17919</c:v>
                </c:pt>
                <c:pt idx="6593">
                  <c:v>17920</c:v>
                </c:pt>
                <c:pt idx="6594">
                  <c:v>17921</c:v>
                </c:pt>
                <c:pt idx="6595">
                  <c:v>17922</c:v>
                </c:pt>
                <c:pt idx="6596">
                  <c:v>17923</c:v>
                </c:pt>
                <c:pt idx="6597">
                  <c:v>17924</c:v>
                </c:pt>
                <c:pt idx="6598">
                  <c:v>17925</c:v>
                </c:pt>
                <c:pt idx="6599">
                  <c:v>17926</c:v>
                </c:pt>
                <c:pt idx="6600">
                  <c:v>17927</c:v>
                </c:pt>
                <c:pt idx="6601">
                  <c:v>17928</c:v>
                </c:pt>
                <c:pt idx="6602">
                  <c:v>17929</c:v>
                </c:pt>
                <c:pt idx="6603">
                  <c:v>17930</c:v>
                </c:pt>
                <c:pt idx="6604">
                  <c:v>17931</c:v>
                </c:pt>
                <c:pt idx="6605">
                  <c:v>17932</c:v>
                </c:pt>
                <c:pt idx="6606">
                  <c:v>17933</c:v>
                </c:pt>
                <c:pt idx="6607">
                  <c:v>17934</c:v>
                </c:pt>
                <c:pt idx="6608">
                  <c:v>17935</c:v>
                </c:pt>
                <c:pt idx="6609">
                  <c:v>17936</c:v>
                </c:pt>
                <c:pt idx="6610">
                  <c:v>17937</c:v>
                </c:pt>
                <c:pt idx="6611">
                  <c:v>17938</c:v>
                </c:pt>
                <c:pt idx="6612">
                  <c:v>17939</c:v>
                </c:pt>
                <c:pt idx="6613">
                  <c:v>17940</c:v>
                </c:pt>
                <c:pt idx="6614">
                  <c:v>17941</c:v>
                </c:pt>
                <c:pt idx="6615">
                  <c:v>17942</c:v>
                </c:pt>
                <c:pt idx="6616">
                  <c:v>17943</c:v>
                </c:pt>
                <c:pt idx="6617">
                  <c:v>17944</c:v>
                </c:pt>
                <c:pt idx="6618">
                  <c:v>17945</c:v>
                </c:pt>
                <c:pt idx="6619">
                  <c:v>17946</c:v>
                </c:pt>
                <c:pt idx="6620">
                  <c:v>17947</c:v>
                </c:pt>
                <c:pt idx="6621">
                  <c:v>17948</c:v>
                </c:pt>
                <c:pt idx="6622">
                  <c:v>17949</c:v>
                </c:pt>
                <c:pt idx="6623">
                  <c:v>17950</c:v>
                </c:pt>
                <c:pt idx="6624">
                  <c:v>17951</c:v>
                </c:pt>
                <c:pt idx="6625">
                  <c:v>17952</c:v>
                </c:pt>
                <c:pt idx="6626">
                  <c:v>17953</c:v>
                </c:pt>
                <c:pt idx="6627">
                  <c:v>17954</c:v>
                </c:pt>
                <c:pt idx="6628">
                  <c:v>17955</c:v>
                </c:pt>
                <c:pt idx="6629">
                  <c:v>17956</c:v>
                </c:pt>
                <c:pt idx="6630">
                  <c:v>17957</c:v>
                </c:pt>
                <c:pt idx="6631">
                  <c:v>17958</c:v>
                </c:pt>
                <c:pt idx="6632">
                  <c:v>17959</c:v>
                </c:pt>
                <c:pt idx="6633">
                  <c:v>17960</c:v>
                </c:pt>
                <c:pt idx="6634">
                  <c:v>17961</c:v>
                </c:pt>
                <c:pt idx="6635">
                  <c:v>17962</c:v>
                </c:pt>
                <c:pt idx="6636">
                  <c:v>17963</c:v>
                </c:pt>
                <c:pt idx="6637">
                  <c:v>17964</c:v>
                </c:pt>
                <c:pt idx="6638">
                  <c:v>17965</c:v>
                </c:pt>
                <c:pt idx="6639">
                  <c:v>17966</c:v>
                </c:pt>
                <c:pt idx="6640">
                  <c:v>17967</c:v>
                </c:pt>
                <c:pt idx="6641">
                  <c:v>17968</c:v>
                </c:pt>
                <c:pt idx="6642">
                  <c:v>17969</c:v>
                </c:pt>
                <c:pt idx="6643">
                  <c:v>17970</c:v>
                </c:pt>
                <c:pt idx="6644">
                  <c:v>17971</c:v>
                </c:pt>
                <c:pt idx="6645">
                  <c:v>17972</c:v>
                </c:pt>
                <c:pt idx="6646">
                  <c:v>17973</c:v>
                </c:pt>
                <c:pt idx="6647">
                  <c:v>17974</c:v>
                </c:pt>
                <c:pt idx="6648">
                  <c:v>17975</c:v>
                </c:pt>
                <c:pt idx="6649">
                  <c:v>17976</c:v>
                </c:pt>
                <c:pt idx="6650">
                  <c:v>17977</c:v>
                </c:pt>
                <c:pt idx="6651">
                  <c:v>17978</c:v>
                </c:pt>
                <c:pt idx="6652">
                  <c:v>17979</c:v>
                </c:pt>
                <c:pt idx="6653">
                  <c:v>17980</c:v>
                </c:pt>
                <c:pt idx="6654">
                  <c:v>17981</c:v>
                </c:pt>
                <c:pt idx="6655">
                  <c:v>17982</c:v>
                </c:pt>
                <c:pt idx="6656">
                  <c:v>17983</c:v>
                </c:pt>
                <c:pt idx="6657">
                  <c:v>17984</c:v>
                </c:pt>
                <c:pt idx="6658">
                  <c:v>17985</c:v>
                </c:pt>
                <c:pt idx="6659">
                  <c:v>17986</c:v>
                </c:pt>
                <c:pt idx="6660">
                  <c:v>17987</c:v>
                </c:pt>
                <c:pt idx="6661">
                  <c:v>17988</c:v>
                </c:pt>
                <c:pt idx="6662">
                  <c:v>17989</c:v>
                </c:pt>
                <c:pt idx="6663">
                  <c:v>17990</c:v>
                </c:pt>
                <c:pt idx="6664">
                  <c:v>17991</c:v>
                </c:pt>
                <c:pt idx="6665">
                  <c:v>17992</c:v>
                </c:pt>
                <c:pt idx="6666">
                  <c:v>17993</c:v>
                </c:pt>
                <c:pt idx="6667">
                  <c:v>17994</c:v>
                </c:pt>
                <c:pt idx="6668">
                  <c:v>17995</c:v>
                </c:pt>
                <c:pt idx="6669">
                  <c:v>17996</c:v>
                </c:pt>
                <c:pt idx="6670">
                  <c:v>17997</c:v>
                </c:pt>
                <c:pt idx="6671">
                  <c:v>17998</c:v>
                </c:pt>
                <c:pt idx="6672">
                  <c:v>17999</c:v>
                </c:pt>
                <c:pt idx="6673">
                  <c:v>18000</c:v>
                </c:pt>
                <c:pt idx="6674">
                  <c:v>18001</c:v>
                </c:pt>
                <c:pt idx="6675">
                  <c:v>18002</c:v>
                </c:pt>
                <c:pt idx="6676">
                  <c:v>18003</c:v>
                </c:pt>
                <c:pt idx="6677">
                  <c:v>18004</c:v>
                </c:pt>
                <c:pt idx="6678">
                  <c:v>18005</c:v>
                </c:pt>
                <c:pt idx="6679">
                  <c:v>18006</c:v>
                </c:pt>
                <c:pt idx="6680">
                  <c:v>18007</c:v>
                </c:pt>
                <c:pt idx="6681">
                  <c:v>18008</c:v>
                </c:pt>
                <c:pt idx="6682">
                  <c:v>18009</c:v>
                </c:pt>
                <c:pt idx="6683">
                  <c:v>18010</c:v>
                </c:pt>
                <c:pt idx="6684">
                  <c:v>18011</c:v>
                </c:pt>
                <c:pt idx="6685">
                  <c:v>18012</c:v>
                </c:pt>
                <c:pt idx="6686">
                  <c:v>18013</c:v>
                </c:pt>
                <c:pt idx="6687">
                  <c:v>18014</c:v>
                </c:pt>
                <c:pt idx="6688">
                  <c:v>18015</c:v>
                </c:pt>
                <c:pt idx="6689">
                  <c:v>18016</c:v>
                </c:pt>
                <c:pt idx="6690">
                  <c:v>18017</c:v>
                </c:pt>
                <c:pt idx="6691">
                  <c:v>18018</c:v>
                </c:pt>
                <c:pt idx="6692">
                  <c:v>18019</c:v>
                </c:pt>
                <c:pt idx="6693">
                  <c:v>18020</c:v>
                </c:pt>
                <c:pt idx="6694">
                  <c:v>18021</c:v>
                </c:pt>
                <c:pt idx="6695">
                  <c:v>18022</c:v>
                </c:pt>
                <c:pt idx="6696">
                  <c:v>18023</c:v>
                </c:pt>
                <c:pt idx="6697">
                  <c:v>18024</c:v>
                </c:pt>
                <c:pt idx="6698">
                  <c:v>18025</c:v>
                </c:pt>
                <c:pt idx="6699">
                  <c:v>18026</c:v>
                </c:pt>
                <c:pt idx="6700">
                  <c:v>18027</c:v>
                </c:pt>
                <c:pt idx="6701">
                  <c:v>18028</c:v>
                </c:pt>
                <c:pt idx="6702">
                  <c:v>18029</c:v>
                </c:pt>
                <c:pt idx="6703">
                  <c:v>18030</c:v>
                </c:pt>
                <c:pt idx="6704">
                  <c:v>18031</c:v>
                </c:pt>
                <c:pt idx="6705">
                  <c:v>18032</c:v>
                </c:pt>
                <c:pt idx="6706">
                  <c:v>18033</c:v>
                </c:pt>
                <c:pt idx="6707">
                  <c:v>18034</c:v>
                </c:pt>
                <c:pt idx="6708">
                  <c:v>18035</c:v>
                </c:pt>
                <c:pt idx="6709">
                  <c:v>18036</c:v>
                </c:pt>
                <c:pt idx="6710">
                  <c:v>18037</c:v>
                </c:pt>
                <c:pt idx="6711">
                  <c:v>18038</c:v>
                </c:pt>
                <c:pt idx="6712">
                  <c:v>18039</c:v>
                </c:pt>
                <c:pt idx="6713">
                  <c:v>18040</c:v>
                </c:pt>
                <c:pt idx="6714">
                  <c:v>18041</c:v>
                </c:pt>
                <c:pt idx="6715">
                  <c:v>18042</c:v>
                </c:pt>
                <c:pt idx="6716">
                  <c:v>18043</c:v>
                </c:pt>
                <c:pt idx="6717">
                  <c:v>18044</c:v>
                </c:pt>
                <c:pt idx="6718">
                  <c:v>18045</c:v>
                </c:pt>
                <c:pt idx="6719">
                  <c:v>18046</c:v>
                </c:pt>
                <c:pt idx="6720">
                  <c:v>18047</c:v>
                </c:pt>
                <c:pt idx="6721">
                  <c:v>18048</c:v>
                </c:pt>
                <c:pt idx="6722">
                  <c:v>18049</c:v>
                </c:pt>
                <c:pt idx="6723">
                  <c:v>18050</c:v>
                </c:pt>
                <c:pt idx="6724">
                  <c:v>18051</c:v>
                </c:pt>
                <c:pt idx="6725">
                  <c:v>18052</c:v>
                </c:pt>
                <c:pt idx="6726">
                  <c:v>18053</c:v>
                </c:pt>
                <c:pt idx="6727">
                  <c:v>18054</c:v>
                </c:pt>
                <c:pt idx="6728">
                  <c:v>18055</c:v>
                </c:pt>
                <c:pt idx="6729">
                  <c:v>18056</c:v>
                </c:pt>
                <c:pt idx="6730">
                  <c:v>18057</c:v>
                </c:pt>
                <c:pt idx="6731">
                  <c:v>18058</c:v>
                </c:pt>
                <c:pt idx="6732">
                  <c:v>18059</c:v>
                </c:pt>
                <c:pt idx="6733">
                  <c:v>18060</c:v>
                </c:pt>
                <c:pt idx="6734">
                  <c:v>18061</c:v>
                </c:pt>
                <c:pt idx="6735">
                  <c:v>18062</c:v>
                </c:pt>
                <c:pt idx="6736">
                  <c:v>18063</c:v>
                </c:pt>
                <c:pt idx="6737">
                  <c:v>18064</c:v>
                </c:pt>
                <c:pt idx="6738">
                  <c:v>18065</c:v>
                </c:pt>
                <c:pt idx="6739">
                  <c:v>18066</c:v>
                </c:pt>
                <c:pt idx="6740">
                  <c:v>18067</c:v>
                </c:pt>
                <c:pt idx="6741">
                  <c:v>18068</c:v>
                </c:pt>
                <c:pt idx="6742">
                  <c:v>18069</c:v>
                </c:pt>
                <c:pt idx="6743">
                  <c:v>18070</c:v>
                </c:pt>
                <c:pt idx="6744">
                  <c:v>18071</c:v>
                </c:pt>
                <c:pt idx="6745">
                  <c:v>18072</c:v>
                </c:pt>
                <c:pt idx="6746">
                  <c:v>18073</c:v>
                </c:pt>
                <c:pt idx="6747">
                  <c:v>18074</c:v>
                </c:pt>
                <c:pt idx="6748">
                  <c:v>18075</c:v>
                </c:pt>
                <c:pt idx="6749">
                  <c:v>18076</c:v>
                </c:pt>
                <c:pt idx="6750">
                  <c:v>18077</c:v>
                </c:pt>
                <c:pt idx="6751">
                  <c:v>18078</c:v>
                </c:pt>
                <c:pt idx="6752">
                  <c:v>18079</c:v>
                </c:pt>
                <c:pt idx="6753">
                  <c:v>18080</c:v>
                </c:pt>
                <c:pt idx="6754">
                  <c:v>18081</c:v>
                </c:pt>
                <c:pt idx="6755">
                  <c:v>18082</c:v>
                </c:pt>
                <c:pt idx="6756">
                  <c:v>18083</c:v>
                </c:pt>
                <c:pt idx="6757">
                  <c:v>18084</c:v>
                </c:pt>
                <c:pt idx="6758">
                  <c:v>18085</c:v>
                </c:pt>
                <c:pt idx="6759">
                  <c:v>18086</c:v>
                </c:pt>
                <c:pt idx="6760">
                  <c:v>18087</c:v>
                </c:pt>
                <c:pt idx="6761">
                  <c:v>18088</c:v>
                </c:pt>
                <c:pt idx="6762">
                  <c:v>18089</c:v>
                </c:pt>
                <c:pt idx="6763">
                  <c:v>18090</c:v>
                </c:pt>
                <c:pt idx="6764">
                  <c:v>18091</c:v>
                </c:pt>
                <c:pt idx="6765">
                  <c:v>18092</c:v>
                </c:pt>
                <c:pt idx="6766">
                  <c:v>18093</c:v>
                </c:pt>
                <c:pt idx="6767">
                  <c:v>18094</c:v>
                </c:pt>
                <c:pt idx="6768">
                  <c:v>18095</c:v>
                </c:pt>
                <c:pt idx="6769">
                  <c:v>18096</c:v>
                </c:pt>
                <c:pt idx="6770">
                  <c:v>18097</c:v>
                </c:pt>
                <c:pt idx="6771">
                  <c:v>18098</c:v>
                </c:pt>
                <c:pt idx="6772">
                  <c:v>18099</c:v>
                </c:pt>
                <c:pt idx="6773">
                  <c:v>18100</c:v>
                </c:pt>
                <c:pt idx="6774">
                  <c:v>18101</c:v>
                </c:pt>
                <c:pt idx="6775">
                  <c:v>18102</c:v>
                </c:pt>
                <c:pt idx="6776">
                  <c:v>18103</c:v>
                </c:pt>
                <c:pt idx="6777">
                  <c:v>18104</c:v>
                </c:pt>
                <c:pt idx="6778">
                  <c:v>18105</c:v>
                </c:pt>
                <c:pt idx="6779">
                  <c:v>18106</c:v>
                </c:pt>
                <c:pt idx="6780">
                  <c:v>18107</c:v>
                </c:pt>
                <c:pt idx="6781">
                  <c:v>18108</c:v>
                </c:pt>
                <c:pt idx="6782">
                  <c:v>18109</c:v>
                </c:pt>
                <c:pt idx="6783">
                  <c:v>18110</c:v>
                </c:pt>
                <c:pt idx="6784">
                  <c:v>18111</c:v>
                </c:pt>
                <c:pt idx="6785">
                  <c:v>18112</c:v>
                </c:pt>
                <c:pt idx="6786">
                  <c:v>18113</c:v>
                </c:pt>
                <c:pt idx="6787">
                  <c:v>18114</c:v>
                </c:pt>
                <c:pt idx="6788">
                  <c:v>18115</c:v>
                </c:pt>
                <c:pt idx="6789">
                  <c:v>18116</c:v>
                </c:pt>
                <c:pt idx="6790">
                  <c:v>18117</c:v>
                </c:pt>
                <c:pt idx="6791">
                  <c:v>18118</c:v>
                </c:pt>
                <c:pt idx="6792">
                  <c:v>18119</c:v>
                </c:pt>
                <c:pt idx="6793">
                  <c:v>18120</c:v>
                </c:pt>
                <c:pt idx="6794">
                  <c:v>18121</c:v>
                </c:pt>
                <c:pt idx="6795">
                  <c:v>18122</c:v>
                </c:pt>
                <c:pt idx="6796">
                  <c:v>18123</c:v>
                </c:pt>
                <c:pt idx="6797">
                  <c:v>18124</c:v>
                </c:pt>
                <c:pt idx="6798">
                  <c:v>18125</c:v>
                </c:pt>
                <c:pt idx="6799">
                  <c:v>18126</c:v>
                </c:pt>
                <c:pt idx="6800">
                  <c:v>18127</c:v>
                </c:pt>
                <c:pt idx="6801">
                  <c:v>18128</c:v>
                </c:pt>
                <c:pt idx="6802">
                  <c:v>18129</c:v>
                </c:pt>
                <c:pt idx="6803">
                  <c:v>18130</c:v>
                </c:pt>
                <c:pt idx="6804">
                  <c:v>18131</c:v>
                </c:pt>
                <c:pt idx="6805">
                  <c:v>18132</c:v>
                </c:pt>
                <c:pt idx="6806">
                  <c:v>18133</c:v>
                </c:pt>
                <c:pt idx="6807">
                  <c:v>18134</c:v>
                </c:pt>
                <c:pt idx="6808">
                  <c:v>18135</c:v>
                </c:pt>
                <c:pt idx="6809">
                  <c:v>18136</c:v>
                </c:pt>
                <c:pt idx="6810">
                  <c:v>18137</c:v>
                </c:pt>
                <c:pt idx="6811">
                  <c:v>18138</c:v>
                </c:pt>
                <c:pt idx="6812">
                  <c:v>18139</c:v>
                </c:pt>
                <c:pt idx="6813">
                  <c:v>18140</c:v>
                </c:pt>
                <c:pt idx="6814">
                  <c:v>18141</c:v>
                </c:pt>
                <c:pt idx="6815">
                  <c:v>18142</c:v>
                </c:pt>
                <c:pt idx="6816">
                  <c:v>18143</c:v>
                </c:pt>
                <c:pt idx="6817">
                  <c:v>18144</c:v>
                </c:pt>
                <c:pt idx="6818">
                  <c:v>18145</c:v>
                </c:pt>
                <c:pt idx="6819">
                  <c:v>18146</c:v>
                </c:pt>
                <c:pt idx="6820">
                  <c:v>18147</c:v>
                </c:pt>
                <c:pt idx="6821">
                  <c:v>18148</c:v>
                </c:pt>
                <c:pt idx="6822">
                  <c:v>18149</c:v>
                </c:pt>
                <c:pt idx="6823">
                  <c:v>18150</c:v>
                </c:pt>
                <c:pt idx="6824">
                  <c:v>18151</c:v>
                </c:pt>
                <c:pt idx="6825">
                  <c:v>18152</c:v>
                </c:pt>
                <c:pt idx="6826">
                  <c:v>18153</c:v>
                </c:pt>
                <c:pt idx="6827">
                  <c:v>18154</c:v>
                </c:pt>
                <c:pt idx="6828">
                  <c:v>18155</c:v>
                </c:pt>
                <c:pt idx="6829">
                  <c:v>18156</c:v>
                </c:pt>
                <c:pt idx="6830">
                  <c:v>18157</c:v>
                </c:pt>
                <c:pt idx="6831">
                  <c:v>18158</c:v>
                </c:pt>
                <c:pt idx="6832">
                  <c:v>18159</c:v>
                </c:pt>
                <c:pt idx="6833">
                  <c:v>18160</c:v>
                </c:pt>
                <c:pt idx="6834">
                  <c:v>18161</c:v>
                </c:pt>
                <c:pt idx="6835">
                  <c:v>18162</c:v>
                </c:pt>
                <c:pt idx="6836">
                  <c:v>18163</c:v>
                </c:pt>
                <c:pt idx="6837">
                  <c:v>18164</c:v>
                </c:pt>
                <c:pt idx="6838">
                  <c:v>18165</c:v>
                </c:pt>
                <c:pt idx="6839">
                  <c:v>18166</c:v>
                </c:pt>
                <c:pt idx="6840">
                  <c:v>18167</c:v>
                </c:pt>
                <c:pt idx="6841">
                  <c:v>18168</c:v>
                </c:pt>
                <c:pt idx="6842">
                  <c:v>18169</c:v>
                </c:pt>
                <c:pt idx="6843">
                  <c:v>18170</c:v>
                </c:pt>
                <c:pt idx="6844">
                  <c:v>18171</c:v>
                </c:pt>
                <c:pt idx="6845">
                  <c:v>18172</c:v>
                </c:pt>
                <c:pt idx="6846">
                  <c:v>18173</c:v>
                </c:pt>
                <c:pt idx="6847">
                  <c:v>18174</c:v>
                </c:pt>
                <c:pt idx="6848">
                  <c:v>18175</c:v>
                </c:pt>
                <c:pt idx="6849">
                  <c:v>18176</c:v>
                </c:pt>
                <c:pt idx="6850">
                  <c:v>18177</c:v>
                </c:pt>
                <c:pt idx="6851">
                  <c:v>18178</c:v>
                </c:pt>
                <c:pt idx="6852">
                  <c:v>18179</c:v>
                </c:pt>
                <c:pt idx="6853">
                  <c:v>18180</c:v>
                </c:pt>
                <c:pt idx="6854">
                  <c:v>18181</c:v>
                </c:pt>
                <c:pt idx="6855">
                  <c:v>18182</c:v>
                </c:pt>
                <c:pt idx="6856">
                  <c:v>18183</c:v>
                </c:pt>
                <c:pt idx="6857">
                  <c:v>18184</c:v>
                </c:pt>
                <c:pt idx="6858">
                  <c:v>18185</c:v>
                </c:pt>
                <c:pt idx="6859">
                  <c:v>18186</c:v>
                </c:pt>
                <c:pt idx="6860">
                  <c:v>18187</c:v>
                </c:pt>
                <c:pt idx="6861">
                  <c:v>18188</c:v>
                </c:pt>
                <c:pt idx="6862">
                  <c:v>18189</c:v>
                </c:pt>
                <c:pt idx="6863">
                  <c:v>18190</c:v>
                </c:pt>
                <c:pt idx="6864">
                  <c:v>18191</c:v>
                </c:pt>
                <c:pt idx="6865">
                  <c:v>18192</c:v>
                </c:pt>
                <c:pt idx="6866">
                  <c:v>18193</c:v>
                </c:pt>
                <c:pt idx="6867">
                  <c:v>18194</c:v>
                </c:pt>
                <c:pt idx="6868">
                  <c:v>18195</c:v>
                </c:pt>
                <c:pt idx="6869">
                  <c:v>18196</c:v>
                </c:pt>
                <c:pt idx="6870">
                  <c:v>18197</c:v>
                </c:pt>
                <c:pt idx="6871">
                  <c:v>18198</c:v>
                </c:pt>
                <c:pt idx="6872">
                  <c:v>18199</c:v>
                </c:pt>
                <c:pt idx="6873">
                  <c:v>18200</c:v>
                </c:pt>
                <c:pt idx="6874">
                  <c:v>18201</c:v>
                </c:pt>
                <c:pt idx="6875">
                  <c:v>18202</c:v>
                </c:pt>
                <c:pt idx="6876">
                  <c:v>18203</c:v>
                </c:pt>
                <c:pt idx="6877">
                  <c:v>18204</c:v>
                </c:pt>
                <c:pt idx="6878">
                  <c:v>18205</c:v>
                </c:pt>
                <c:pt idx="6879">
                  <c:v>18206</c:v>
                </c:pt>
                <c:pt idx="6880">
                  <c:v>18207</c:v>
                </c:pt>
                <c:pt idx="6881">
                  <c:v>18208</c:v>
                </c:pt>
                <c:pt idx="6882">
                  <c:v>18209</c:v>
                </c:pt>
                <c:pt idx="6883">
                  <c:v>18210</c:v>
                </c:pt>
                <c:pt idx="6884">
                  <c:v>18211</c:v>
                </c:pt>
                <c:pt idx="6885">
                  <c:v>18212</c:v>
                </c:pt>
                <c:pt idx="6886">
                  <c:v>18213</c:v>
                </c:pt>
                <c:pt idx="6887">
                  <c:v>18214</c:v>
                </c:pt>
                <c:pt idx="6888">
                  <c:v>18215</c:v>
                </c:pt>
                <c:pt idx="6889">
                  <c:v>18216</c:v>
                </c:pt>
                <c:pt idx="6890">
                  <c:v>18217</c:v>
                </c:pt>
                <c:pt idx="6891">
                  <c:v>18218</c:v>
                </c:pt>
                <c:pt idx="6892">
                  <c:v>18219</c:v>
                </c:pt>
                <c:pt idx="6893">
                  <c:v>18220</c:v>
                </c:pt>
                <c:pt idx="6894">
                  <c:v>18221</c:v>
                </c:pt>
                <c:pt idx="6895">
                  <c:v>18222</c:v>
                </c:pt>
                <c:pt idx="6896">
                  <c:v>18223</c:v>
                </c:pt>
                <c:pt idx="6897">
                  <c:v>18224</c:v>
                </c:pt>
                <c:pt idx="6898">
                  <c:v>18225</c:v>
                </c:pt>
                <c:pt idx="6899">
                  <c:v>18226</c:v>
                </c:pt>
                <c:pt idx="6900">
                  <c:v>18227</c:v>
                </c:pt>
                <c:pt idx="6901">
                  <c:v>18228</c:v>
                </c:pt>
                <c:pt idx="6902">
                  <c:v>18229</c:v>
                </c:pt>
                <c:pt idx="6903">
                  <c:v>18230</c:v>
                </c:pt>
                <c:pt idx="6904">
                  <c:v>18231</c:v>
                </c:pt>
                <c:pt idx="6905">
                  <c:v>18232</c:v>
                </c:pt>
                <c:pt idx="6906">
                  <c:v>18233</c:v>
                </c:pt>
                <c:pt idx="6907">
                  <c:v>18234</c:v>
                </c:pt>
                <c:pt idx="6908">
                  <c:v>18235</c:v>
                </c:pt>
                <c:pt idx="6909">
                  <c:v>18236</c:v>
                </c:pt>
                <c:pt idx="6910">
                  <c:v>18237</c:v>
                </c:pt>
                <c:pt idx="6911">
                  <c:v>18238</c:v>
                </c:pt>
                <c:pt idx="6912">
                  <c:v>18239</c:v>
                </c:pt>
                <c:pt idx="6913">
                  <c:v>18240</c:v>
                </c:pt>
                <c:pt idx="6914">
                  <c:v>18241</c:v>
                </c:pt>
                <c:pt idx="6915">
                  <c:v>18242</c:v>
                </c:pt>
                <c:pt idx="6916">
                  <c:v>18243</c:v>
                </c:pt>
                <c:pt idx="6917">
                  <c:v>18244</c:v>
                </c:pt>
                <c:pt idx="6918">
                  <c:v>18245</c:v>
                </c:pt>
                <c:pt idx="6919">
                  <c:v>18246</c:v>
                </c:pt>
                <c:pt idx="6920">
                  <c:v>18247</c:v>
                </c:pt>
                <c:pt idx="6921">
                  <c:v>18248</c:v>
                </c:pt>
                <c:pt idx="6922">
                  <c:v>18249</c:v>
                </c:pt>
                <c:pt idx="6923">
                  <c:v>18250</c:v>
                </c:pt>
                <c:pt idx="6924">
                  <c:v>18251</c:v>
                </c:pt>
                <c:pt idx="6925">
                  <c:v>18252</c:v>
                </c:pt>
                <c:pt idx="6926">
                  <c:v>18253</c:v>
                </c:pt>
                <c:pt idx="6927">
                  <c:v>18254</c:v>
                </c:pt>
                <c:pt idx="6928">
                  <c:v>18255</c:v>
                </c:pt>
                <c:pt idx="6929">
                  <c:v>18256</c:v>
                </c:pt>
                <c:pt idx="6930">
                  <c:v>18257</c:v>
                </c:pt>
                <c:pt idx="6931">
                  <c:v>18258</c:v>
                </c:pt>
                <c:pt idx="6932">
                  <c:v>18259</c:v>
                </c:pt>
                <c:pt idx="6933">
                  <c:v>18260</c:v>
                </c:pt>
                <c:pt idx="6934">
                  <c:v>18261</c:v>
                </c:pt>
                <c:pt idx="6935">
                  <c:v>18262</c:v>
                </c:pt>
                <c:pt idx="6936">
                  <c:v>18263</c:v>
                </c:pt>
                <c:pt idx="6937">
                  <c:v>18264</c:v>
                </c:pt>
                <c:pt idx="6938">
                  <c:v>18265</c:v>
                </c:pt>
                <c:pt idx="6939">
                  <c:v>18266</c:v>
                </c:pt>
                <c:pt idx="6940">
                  <c:v>18267</c:v>
                </c:pt>
                <c:pt idx="6941">
                  <c:v>18268</c:v>
                </c:pt>
                <c:pt idx="6942">
                  <c:v>18269</c:v>
                </c:pt>
                <c:pt idx="6943">
                  <c:v>18270</c:v>
                </c:pt>
                <c:pt idx="6944">
                  <c:v>18271</c:v>
                </c:pt>
                <c:pt idx="6945">
                  <c:v>18272</c:v>
                </c:pt>
                <c:pt idx="6946">
                  <c:v>18273</c:v>
                </c:pt>
                <c:pt idx="6947">
                  <c:v>18274</c:v>
                </c:pt>
                <c:pt idx="6948">
                  <c:v>18275</c:v>
                </c:pt>
                <c:pt idx="6949">
                  <c:v>18276</c:v>
                </c:pt>
                <c:pt idx="6950">
                  <c:v>18277</c:v>
                </c:pt>
                <c:pt idx="6951">
                  <c:v>18278</c:v>
                </c:pt>
                <c:pt idx="6952">
                  <c:v>18279</c:v>
                </c:pt>
                <c:pt idx="6953">
                  <c:v>18280</c:v>
                </c:pt>
                <c:pt idx="6954">
                  <c:v>18281</c:v>
                </c:pt>
                <c:pt idx="6955">
                  <c:v>18282</c:v>
                </c:pt>
                <c:pt idx="6956">
                  <c:v>18283</c:v>
                </c:pt>
                <c:pt idx="6957">
                  <c:v>18284</c:v>
                </c:pt>
                <c:pt idx="6958">
                  <c:v>18285</c:v>
                </c:pt>
                <c:pt idx="6959">
                  <c:v>18286</c:v>
                </c:pt>
                <c:pt idx="6960">
                  <c:v>18287</c:v>
                </c:pt>
                <c:pt idx="6961">
                  <c:v>18288</c:v>
                </c:pt>
                <c:pt idx="6962">
                  <c:v>18289</c:v>
                </c:pt>
                <c:pt idx="6963">
                  <c:v>18290</c:v>
                </c:pt>
                <c:pt idx="6964">
                  <c:v>18291</c:v>
                </c:pt>
                <c:pt idx="6965">
                  <c:v>18292</c:v>
                </c:pt>
                <c:pt idx="6966">
                  <c:v>18293</c:v>
                </c:pt>
                <c:pt idx="6967">
                  <c:v>18294</c:v>
                </c:pt>
                <c:pt idx="6968">
                  <c:v>18295</c:v>
                </c:pt>
                <c:pt idx="6969">
                  <c:v>18296</c:v>
                </c:pt>
                <c:pt idx="6970">
                  <c:v>18297</c:v>
                </c:pt>
                <c:pt idx="6971">
                  <c:v>18298</c:v>
                </c:pt>
                <c:pt idx="6972">
                  <c:v>18299</c:v>
                </c:pt>
                <c:pt idx="6973">
                  <c:v>18300</c:v>
                </c:pt>
                <c:pt idx="6974">
                  <c:v>18301</c:v>
                </c:pt>
                <c:pt idx="6975">
                  <c:v>18302</c:v>
                </c:pt>
                <c:pt idx="6976">
                  <c:v>18303</c:v>
                </c:pt>
                <c:pt idx="6977">
                  <c:v>18304</c:v>
                </c:pt>
                <c:pt idx="6978">
                  <c:v>18305</c:v>
                </c:pt>
                <c:pt idx="6979">
                  <c:v>18306</c:v>
                </c:pt>
                <c:pt idx="6980">
                  <c:v>18307</c:v>
                </c:pt>
                <c:pt idx="6981">
                  <c:v>18308</c:v>
                </c:pt>
                <c:pt idx="6982">
                  <c:v>18309</c:v>
                </c:pt>
                <c:pt idx="6983">
                  <c:v>18310</c:v>
                </c:pt>
                <c:pt idx="6984">
                  <c:v>18311</c:v>
                </c:pt>
                <c:pt idx="6985">
                  <c:v>18312</c:v>
                </c:pt>
                <c:pt idx="6986">
                  <c:v>18313</c:v>
                </c:pt>
                <c:pt idx="6987">
                  <c:v>18314</c:v>
                </c:pt>
                <c:pt idx="6988">
                  <c:v>18315</c:v>
                </c:pt>
                <c:pt idx="6989">
                  <c:v>18316</c:v>
                </c:pt>
                <c:pt idx="6990">
                  <c:v>18317</c:v>
                </c:pt>
                <c:pt idx="6991">
                  <c:v>18318</c:v>
                </c:pt>
                <c:pt idx="6992">
                  <c:v>18319</c:v>
                </c:pt>
                <c:pt idx="6993">
                  <c:v>18320</c:v>
                </c:pt>
                <c:pt idx="6994">
                  <c:v>18321</c:v>
                </c:pt>
                <c:pt idx="6995">
                  <c:v>18322</c:v>
                </c:pt>
                <c:pt idx="6996">
                  <c:v>18323</c:v>
                </c:pt>
                <c:pt idx="6997">
                  <c:v>18324</c:v>
                </c:pt>
                <c:pt idx="6998">
                  <c:v>18325</c:v>
                </c:pt>
                <c:pt idx="6999">
                  <c:v>18326</c:v>
                </c:pt>
                <c:pt idx="7000">
                  <c:v>18327</c:v>
                </c:pt>
                <c:pt idx="7001">
                  <c:v>18328</c:v>
                </c:pt>
                <c:pt idx="7002">
                  <c:v>18329</c:v>
                </c:pt>
                <c:pt idx="7003">
                  <c:v>18330</c:v>
                </c:pt>
                <c:pt idx="7004">
                  <c:v>18331</c:v>
                </c:pt>
                <c:pt idx="7005">
                  <c:v>18332</c:v>
                </c:pt>
                <c:pt idx="7006">
                  <c:v>18333</c:v>
                </c:pt>
                <c:pt idx="7007">
                  <c:v>18334</c:v>
                </c:pt>
                <c:pt idx="7008">
                  <c:v>18335</c:v>
                </c:pt>
                <c:pt idx="7009">
                  <c:v>18336</c:v>
                </c:pt>
                <c:pt idx="7010">
                  <c:v>18337</c:v>
                </c:pt>
                <c:pt idx="7011">
                  <c:v>18338</c:v>
                </c:pt>
                <c:pt idx="7012">
                  <c:v>18339</c:v>
                </c:pt>
                <c:pt idx="7013">
                  <c:v>18340</c:v>
                </c:pt>
                <c:pt idx="7014">
                  <c:v>18341</c:v>
                </c:pt>
                <c:pt idx="7015">
                  <c:v>18342</c:v>
                </c:pt>
                <c:pt idx="7016">
                  <c:v>18343</c:v>
                </c:pt>
                <c:pt idx="7017">
                  <c:v>18344</c:v>
                </c:pt>
                <c:pt idx="7018">
                  <c:v>18345</c:v>
                </c:pt>
                <c:pt idx="7019">
                  <c:v>18346</c:v>
                </c:pt>
                <c:pt idx="7020">
                  <c:v>18347</c:v>
                </c:pt>
                <c:pt idx="7021">
                  <c:v>18348</c:v>
                </c:pt>
                <c:pt idx="7022">
                  <c:v>18349</c:v>
                </c:pt>
                <c:pt idx="7023">
                  <c:v>18350</c:v>
                </c:pt>
                <c:pt idx="7024">
                  <c:v>18351</c:v>
                </c:pt>
                <c:pt idx="7025">
                  <c:v>18352</c:v>
                </c:pt>
                <c:pt idx="7026">
                  <c:v>18353</c:v>
                </c:pt>
                <c:pt idx="7027">
                  <c:v>18354</c:v>
                </c:pt>
                <c:pt idx="7028">
                  <c:v>18355</c:v>
                </c:pt>
                <c:pt idx="7029">
                  <c:v>18356</c:v>
                </c:pt>
                <c:pt idx="7030">
                  <c:v>18357</c:v>
                </c:pt>
                <c:pt idx="7031">
                  <c:v>18358</c:v>
                </c:pt>
                <c:pt idx="7032">
                  <c:v>18359</c:v>
                </c:pt>
                <c:pt idx="7033">
                  <c:v>18360</c:v>
                </c:pt>
                <c:pt idx="7034">
                  <c:v>18361</c:v>
                </c:pt>
                <c:pt idx="7035">
                  <c:v>18362</c:v>
                </c:pt>
                <c:pt idx="7036">
                  <c:v>18363</c:v>
                </c:pt>
                <c:pt idx="7037">
                  <c:v>18364</c:v>
                </c:pt>
                <c:pt idx="7038">
                  <c:v>18365</c:v>
                </c:pt>
                <c:pt idx="7039">
                  <c:v>18366</c:v>
                </c:pt>
                <c:pt idx="7040">
                  <c:v>18367</c:v>
                </c:pt>
                <c:pt idx="7041">
                  <c:v>18368</c:v>
                </c:pt>
                <c:pt idx="7042">
                  <c:v>18369</c:v>
                </c:pt>
                <c:pt idx="7043">
                  <c:v>18370</c:v>
                </c:pt>
                <c:pt idx="7044">
                  <c:v>18371</c:v>
                </c:pt>
                <c:pt idx="7045">
                  <c:v>18372</c:v>
                </c:pt>
                <c:pt idx="7046">
                  <c:v>18373</c:v>
                </c:pt>
                <c:pt idx="7047">
                  <c:v>18374</c:v>
                </c:pt>
                <c:pt idx="7048">
                  <c:v>18375</c:v>
                </c:pt>
                <c:pt idx="7049">
                  <c:v>18376</c:v>
                </c:pt>
                <c:pt idx="7050">
                  <c:v>18377</c:v>
                </c:pt>
                <c:pt idx="7051">
                  <c:v>18378</c:v>
                </c:pt>
                <c:pt idx="7052">
                  <c:v>18379</c:v>
                </c:pt>
                <c:pt idx="7053">
                  <c:v>18380</c:v>
                </c:pt>
                <c:pt idx="7054">
                  <c:v>18381</c:v>
                </c:pt>
                <c:pt idx="7055">
                  <c:v>18382</c:v>
                </c:pt>
                <c:pt idx="7056">
                  <c:v>18383</c:v>
                </c:pt>
                <c:pt idx="7057">
                  <c:v>18384</c:v>
                </c:pt>
                <c:pt idx="7058">
                  <c:v>18385</c:v>
                </c:pt>
                <c:pt idx="7059">
                  <c:v>18386</c:v>
                </c:pt>
                <c:pt idx="7060">
                  <c:v>18387</c:v>
                </c:pt>
                <c:pt idx="7061">
                  <c:v>18388</c:v>
                </c:pt>
                <c:pt idx="7062">
                  <c:v>18389</c:v>
                </c:pt>
                <c:pt idx="7063">
                  <c:v>18390</c:v>
                </c:pt>
                <c:pt idx="7064">
                  <c:v>18391</c:v>
                </c:pt>
                <c:pt idx="7065">
                  <c:v>18392</c:v>
                </c:pt>
                <c:pt idx="7066">
                  <c:v>18393</c:v>
                </c:pt>
                <c:pt idx="7067">
                  <c:v>18394</c:v>
                </c:pt>
                <c:pt idx="7068">
                  <c:v>18395</c:v>
                </c:pt>
                <c:pt idx="7069">
                  <c:v>18396</c:v>
                </c:pt>
                <c:pt idx="7070">
                  <c:v>18397</c:v>
                </c:pt>
                <c:pt idx="7071">
                  <c:v>18398</c:v>
                </c:pt>
                <c:pt idx="7072">
                  <c:v>18399</c:v>
                </c:pt>
                <c:pt idx="7073">
                  <c:v>18400</c:v>
                </c:pt>
                <c:pt idx="7074">
                  <c:v>18401</c:v>
                </c:pt>
                <c:pt idx="7075">
                  <c:v>18402</c:v>
                </c:pt>
                <c:pt idx="7076">
                  <c:v>18403</c:v>
                </c:pt>
                <c:pt idx="7077">
                  <c:v>18404</c:v>
                </c:pt>
                <c:pt idx="7078">
                  <c:v>18405</c:v>
                </c:pt>
                <c:pt idx="7079">
                  <c:v>18406</c:v>
                </c:pt>
                <c:pt idx="7080">
                  <c:v>18407</c:v>
                </c:pt>
                <c:pt idx="7081">
                  <c:v>18408</c:v>
                </c:pt>
                <c:pt idx="7082">
                  <c:v>18409</c:v>
                </c:pt>
                <c:pt idx="7083">
                  <c:v>18410</c:v>
                </c:pt>
                <c:pt idx="7084">
                  <c:v>18411</c:v>
                </c:pt>
                <c:pt idx="7085">
                  <c:v>18412</c:v>
                </c:pt>
                <c:pt idx="7086">
                  <c:v>18413</c:v>
                </c:pt>
                <c:pt idx="7087">
                  <c:v>18414</c:v>
                </c:pt>
                <c:pt idx="7088">
                  <c:v>18415</c:v>
                </c:pt>
                <c:pt idx="7089">
                  <c:v>18416</c:v>
                </c:pt>
                <c:pt idx="7090">
                  <c:v>18417</c:v>
                </c:pt>
                <c:pt idx="7091">
                  <c:v>18418</c:v>
                </c:pt>
                <c:pt idx="7092">
                  <c:v>18419</c:v>
                </c:pt>
                <c:pt idx="7093">
                  <c:v>18420</c:v>
                </c:pt>
                <c:pt idx="7094">
                  <c:v>18421</c:v>
                </c:pt>
                <c:pt idx="7095">
                  <c:v>18422</c:v>
                </c:pt>
                <c:pt idx="7096">
                  <c:v>18423</c:v>
                </c:pt>
                <c:pt idx="7097">
                  <c:v>18424</c:v>
                </c:pt>
                <c:pt idx="7098">
                  <c:v>18425</c:v>
                </c:pt>
                <c:pt idx="7099">
                  <c:v>18426</c:v>
                </c:pt>
                <c:pt idx="7100">
                  <c:v>18427</c:v>
                </c:pt>
                <c:pt idx="7101">
                  <c:v>18428</c:v>
                </c:pt>
                <c:pt idx="7102">
                  <c:v>18429</c:v>
                </c:pt>
                <c:pt idx="7103">
                  <c:v>18430</c:v>
                </c:pt>
                <c:pt idx="7104">
                  <c:v>18431</c:v>
                </c:pt>
                <c:pt idx="7105">
                  <c:v>18432</c:v>
                </c:pt>
                <c:pt idx="7106">
                  <c:v>18433</c:v>
                </c:pt>
                <c:pt idx="7107">
                  <c:v>18434</c:v>
                </c:pt>
                <c:pt idx="7108">
                  <c:v>18435</c:v>
                </c:pt>
                <c:pt idx="7109">
                  <c:v>18436</c:v>
                </c:pt>
                <c:pt idx="7110">
                  <c:v>18437</c:v>
                </c:pt>
                <c:pt idx="7111">
                  <c:v>18438</c:v>
                </c:pt>
                <c:pt idx="7112">
                  <c:v>18439</c:v>
                </c:pt>
                <c:pt idx="7113">
                  <c:v>18440</c:v>
                </c:pt>
                <c:pt idx="7114">
                  <c:v>18441</c:v>
                </c:pt>
                <c:pt idx="7115">
                  <c:v>18442</c:v>
                </c:pt>
                <c:pt idx="7116">
                  <c:v>18443</c:v>
                </c:pt>
                <c:pt idx="7117">
                  <c:v>18444</c:v>
                </c:pt>
                <c:pt idx="7118">
                  <c:v>18445</c:v>
                </c:pt>
                <c:pt idx="7119">
                  <c:v>18446</c:v>
                </c:pt>
                <c:pt idx="7120">
                  <c:v>18447</c:v>
                </c:pt>
                <c:pt idx="7121">
                  <c:v>18448</c:v>
                </c:pt>
                <c:pt idx="7122">
                  <c:v>18449</c:v>
                </c:pt>
                <c:pt idx="7123">
                  <c:v>18450</c:v>
                </c:pt>
                <c:pt idx="7124">
                  <c:v>18451</c:v>
                </c:pt>
                <c:pt idx="7125">
                  <c:v>18452</c:v>
                </c:pt>
                <c:pt idx="7126">
                  <c:v>18453</c:v>
                </c:pt>
                <c:pt idx="7127">
                  <c:v>18454</c:v>
                </c:pt>
                <c:pt idx="7128">
                  <c:v>18455</c:v>
                </c:pt>
                <c:pt idx="7129">
                  <c:v>18456</c:v>
                </c:pt>
                <c:pt idx="7130">
                  <c:v>18457</c:v>
                </c:pt>
                <c:pt idx="7131">
                  <c:v>18458</c:v>
                </c:pt>
                <c:pt idx="7132">
                  <c:v>18459</c:v>
                </c:pt>
                <c:pt idx="7133">
                  <c:v>18460</c:v>
                </c:pt>
                <c:pt idx="7134">
                  <c:v>18461</c:v>
                </c:pt>
                <c:pt idx="7135">
                  <c:v>18462</c:v>
                </c:pt>
                <c:pt idx="7136">
                  <c:v>18463</c:v>
                </c:pt>
                <c:pt idx="7137">
                  <c:v>18464</c:v>
                </c:pt>
                <c:pt idx="7138">
                  <c:v>18465</c:v>
                </c:pt>
                <c:pt idx="7139">
                  <c:v>18466</c:v>
                </c:pt>
                <c:pt idx="7140">
                  <c:v>18467</c:v>
                </c:pt>
                <c:pt idx="7141">
                  <c:v>18468</c:v>
                </c:pt>
                <c:pt idx="7142">
                  <c:v>18469</c:v>
                </c:pt>
                <c:pt idx="7143">
                  <c:v>18470</c:v>
                </c:pt>
                <c:pt idx="7144">
                  <c:v>18471</c:v>
                </c:pt>
                <c:pt idx="7145">
                  <c:v>18472</c:v>
                </c:pt>
                <c:pt idx="7146">
                  <c:v>18473</c:v>
                </c:pt>
                <c:pt idx="7147">
                  <c:v>18474</c:v>
                </c:pt>
                <c:pt idx="7148">
                  <c:v>18475</c:v>
                </c:pt>
                <c:pt idx="7149">
                  <c:v>18476</c:v>
                </c:pt>
                <c:pt idx="7150">
                  <c:v>18477</c:v>
                </c:pt>
                <c:pt idx="7151">
                  <c:v>18478</c:v>
                </c:pt>
                <c:pt idx="7152">
                  <c:v>18479</c:v>
                </c:pt>
                <c:pt idx="7153">
                  <c:v>18480</c:v>
                </c:pt>
                <c:pt idx="7154">
                  <c:v>18481</c:v>
                </c:pt>
                <c:pt idx="7155">
                  <c:v>18482</c:v>
                </c:pt>
                <c:pt idx="7156">
                  <c:v>18483</c:v>
                </c:pt>
                <c:pt idx="7157">
                  <c:v>18484</c:v>
                </c:pt>
                <c:pt idx="7158">
                  <c:v>18485</c:v>
                </c:pt>
                <c:pt idx="7159">
                  <c:v>18486</c:v>
                </c:pt>
                <c:pt idx="7160">
                  <c:v>18487</c:v>
                </c:pt>
                <c:pt idx="7161">
                  <c:v>18488</c:v>
                </c:pt>
                <c:pt idx="7162">
                  <c:v>18489</c:v>
                </c:pt>
                <c:pt idx="7163">
                  <c:v>18490</c:v>
                </c:pt>
                <c:pt idx="7164">
                  <c:v>18491</c:v>
                </c:pt>
                <c:pt idx="7165">
                  <c:v>18492</c:v>
                </c:pt>
                <c:pt idx="7166">
                  <c:v>18493</c:v>
                </c:pt>
                <c:pt idx="7167">
                  <c:v>18494</c:v>
                </c:pt>
                <c:pt idx="7168">
                  <c:v>18495</c:v>
                </c:pt>
                <c:pt idx="7169">
                  <c:v>18496</c:v>
                </c:pt>
                <c:pt idx="7170">
                  <c:v>18497</c:v>
                </c:pt>
                <c:pt idx="7171">
                  <c:v>18498</c:v>
                </c:pt>
                <c:pt idx="7172">
                  <c:v>18499</c:v>
                </c:pt>
                <c:pt idx="7173">
                  <c:v>18500</c:v>
                </c:pt>
                <c:pt idx="7174">
                  <c:v>18501</c:v>
                </c:pt>
                <c:pt idx="7175">
                  <c:v>18502</c:v>
                </c:pt>
                <c:pt idx="7176">
                  <c:v>18503</c:v>
                </c:pt>
                <c:pt idx="7177">
                  <c:v>18504</c:v>
                </c:pt>
                <c:pt idx="7178">
                  <c:v>18505</c:v>
                </c:pt>
                <c:pt idx="7179">
                  <c:v>18506</c:v>
                </c:pt>
                <c:pt idx="7180">
                  <c:v>18507</c:v>
                </c:pt>
                <c:pt idx="7181">
                  <c:v>18508</c:v>
                </c:pt>
                <c:pt idx="7182">
                  <c:v>18509</c:v>
                </c:pt>
                <c:pt idx="7183">
                  <c:v>18510</c:v>
                </c:pt>
                <c:pt idx="7184">
                  <c:v>18511</c:v>
                </c:pt>
                <c:pt idx="7185">
                  <c:v>18512</c:v>
                </c:pt>
                <c:pt idx="7186">
                  <c:v>18513</c:v>
                </c:pt>
                <c:pt idx="7187">
                  <c:v>18514</c:v>
                </c:pt>
                <c:pt idx="7188">
                  <c:v>18515</c:v>
                </c:pt>
                <c:pt idx="7189">
                  <c:v>18516</c:v>
                </c:pt>
                <c:pt idx="7190">
                  <c:v>18517</c:v>
                </c:pt>
                <c:pt idx="7191">
                  <c:v>18518</c:v>
                </c:pt>
                <c:pt idx="7192">
                  <c:v>18519</c:v>
                </c:pt>
                <c:pt idx="7193">
                  <c:v>18520</c:v>
                </c:pt>
                <c:pt idx="7194">
                  <c:v>18521</c:v>
                </c:pt>
                <c:pt idx="7195">
                  <c:v>18522</c:v>
                </c:pt>
                <c:pt idx="7196">
                  <c:v>18523</c:v>
                </c:pt>
                <c:pt idx="7197">
                  <c:v>18524</c:v>
                </c:pt>
                <c:pt idx="7198">
                  <c:v>18525</c:v>
                </c:pt>
                <c:pt idx="7199">
                  <c:v>18526</c:v>
                </c:pt>
                <c:pt idx="7200">
                  <c:v>18527</c:v>
                </c:pt>
                <c:pt idx="7201">
                  <c:v>18528</c:v>
                </c:pt>
                <c:pt idx="7202">
                  <c:v>18529</c:v>
                </c:pt>
                <c:pt idx="7203">
                  <c:v>18530</c:v>
                </c:pt>
                <c:pt idx="7204">
                  <c:v>18531</c:v>
                </c:pt>
                <c:pt idx="7205">
                  <c:v>18532</c:v>
                </c:pt>
                <c:pt idx="7206">
                  <c:v>18533</c:v>
                </c:pt>
                <c:pt idx="7207">
                  <c:v>18534</c:v>
                </c:pt>
                <c:pt idx="7208">
                  <c:v>18535</c:v>
                </c:pt>
                <c:pt idx="7209">
                  <c:v>18536</c:v>
                </c:pt>
                <c:pt idx="7210">
                  <c:v>18537</c:v>
                </c:pt>
                <c:pt idx="7211">
                  <c:v>18538</c:v>
                </c:pt>
                <c:pt idx="7212">
                  <c:v>18539</c:v>
                </c:pt>
                <c:pt idx="7213">
                  <c:v>18540</c:v>
                </c:pt>
                <c:pt idx="7214">
                  <c:v>18541</c:v>
                </c:pt>
                <c:pt idx="7215">
                  <c:v>18542</c:v>
                </c:pt>
                <c:pt idx="7216">
                  <c:v>18543</c:v>
                </c:pt>
                <c:pt idx="7217">
                  <c:v>18544</c:v>
                </c:pt>
                <c:pt idx="7218">
                  <c:v>18545</c:v>
                </c:pt>
                <c:pt idx="7219">
                  <c:v>18546</c:v>
                </c:pt>
                <c:pt idx="7220">
                  <c:v>18547</c:v>
                </c:pt>
                <c:pt idx="7221">
                  <c:v>18548</c:v>
                </c:pt>
                <c:pt idx="7222">
                  <c:v>18549</c:v>
                </c:pt>
                <c:pt idx="7223">
                  <c:v>18550</c:v>
                </c:pt>
                <c:pt idx="7224">
                  <c:v>18551</c:v>
                </c:pt>
                <c:pt idx="7225">
                  <c:v>18552</c:v>
                </c:pt>
                <c:pt idx="7226">
                  <c:v>18553</c:v>
                </c:pt>
                <c:pt idx="7227">
                  <c:v>18554</c:v>
                </c:pt>
                <c:pt idx="7228">
                  <c:v>18555</c:v>
                </c:pt>
                <c:pt idx="7229">
                  <c:v>18556</c:v>
                </c:pt>
                <c:pt idx="7230">
                  <c:v>18557</c:v>
                </c:pt>
                <c:pt idx="7231">
                  <c:v>18558</c:v>
                </c:pt>
                <c:pt idx="7232">
                  <c:v>18559</c:v>
                </c:pt>
                <c:pt idx="7233">
                  <c:v>18560</c:v>
                </c:pt>
                <c:pt idx="7234">
                  <c:v>18561</c:v>
                </c:pt>
                <c:pt idx="7235">
                  <c:v>18562</c:v>
                </c:pt>
                <c:pt idx="7236">
                  <c:v>18563</c:v>
                </c:pt>
                <c:pt idx="7237">
                  <c:v>18564</c:v>
                </c:pt>
                <c:pt idx="7238">
                  <c:v>18565</c:v>
                </c:pt>
                <c:pt idx="7239">
                  <c:v>18566</c:v>
                </c:pt>
                <c:pt idx="7240">
                  <c:v>18567</c:v>
                </c:pt>
                <c:pt idx="7241">
                  <c:v>18568</c:v>
                </c:pt>
                <c:pt idx="7242">
                  <c:v>18569</c:v>
                </c:pt>
                <c:pt idx="7243">
                  <c:v>18570</c:v>
                </c:pt>
                <c:pt idx="7244">
                  <c:v>18571</c:v>
                </c:pt>
                <c:pt idx="7245">
                  <c:v>18572</c:v>
                </c:pt>
                <c:pt idx="7246">
                  <c:v>18573</c:v>
                </c:pt>
                <c:pt idx="7247">
                  <c:v>18574</c:v>
                </c:pt>
                <c:pt idx="7248">
                  <c:v>18575</c:v>
                </c:pt>
                <c:pt idx="7249">
                  <c:v>18576</c:v>
                </c:pt>
                <c:pt idx="7250">
                  <c:v>18577</c:v>
                </c:pt>
                <c:pt idx="7251">
                  <c:v>18578</c:v>
                </c:pt>
                <c:pt idx="7252">
                  <c:v>18579</c:v>
                </c:pt>
                <c:pt idx="7253">
                  <c:v>18580</c:v>
                </c:pt>
                <c:pt idx="7254">
                  <c:v>18581</c:v>
                </c:pt>
                <c:pt idx="7255">
                  <c:v>18582</c:v>
                </c:pt>
                <c:pt idx="7256">
                  <c:v>18583</c:v>
                </c:pt>
                <c:pt idx="7257">
                  <c:v>18584</c:v>
                </c:pt>
                <c:pt idx="7258">
                  <c:v>18585</c:v>
                </c:pt>
                <c:pt idx="7259">
                  <c:v>18586</c:v>
                </c:pt>
                <c:pt idx="7260">
                  <c:v>18587</c:v>
                </c:pt>
                <c:pt idx="7261">
                  <c:v>18588</c:v>
                </c:pt>
                <c:pt idx="7262">
                  <c:v>18589</c:v>
                </c:pt>
                <c:pt idx="7263">
                  <c:v>18590</c:v>
                </c:pt>
                <c:pt idx="7264">
                  <c:v>18591</c:v>
                </c:pt>
                <c:pt idx="7265">
                  <c:v>18592</c:v>
                </c:pt>
                <c:pt idx="7266">
                  <c:v>18593</c:v>
                </c:pt>
                <c:pt idx="7267">
                  <c:v>18594</c:v>
                </c:pt>
                <c:pt idx="7268">
                  <c:v>18595</c:v>
                </c:pt>
                <c:pt idx="7269">
                  <c:v>18596</c:v>
                </c:pt>
                <c:pt idx="7270">
                  <c:v>18597</c:v>
                </c:pt>
                <c:pt idx="7271">
                  <c:v>18598</c:v>
                </c:pt>
                <c:pt idx="7272">
                  <c:v>18599</c:v>
                </c:pt>
                <c:pt idx="7273">
                  <c:v>18600</c:v>
                </c:pt>
                <c:pt idx="7274">
                  <c:v>18601</c:v>
                </c:pt>
                <c:pt idx="7275">
                  <c:v>18602</c:v>
                </c:pt>
                <c:pt idx="7276">
                  <c:v>18603</c:v>
                </c:pt>
                <c:pt idx="7277">
                  <c:v>18604</c:v>
                </c:pt>
                <c:pt idx="7278">
                  <c:v>18605</c:v>
                </c:pt>
                <c:pt idx="7279">
                  <c:v>18606</c:v>
                </c:pt>
                <c:pt idx="7280">
                  <c:v>18607</c:v>
                </c:pt>
                <c:pt idx="7281">
                  <c:v>18608</c:v>
                </c:pt>
                <c:pt idx="7282">
                  <c:v>18609</c:v>
                </c:pt>
                <c:pt idx="7283">
                  <c:v>18610</c:v>
                </c:pt>
                <c:pt idx="7284">
                  <c:v>18611</c:v>
                </c:pt>
                <c:pt idx="7285">
                  <c:v>18612</c:v>
                </c:pt>
                <c:pt idx="7286">
                  <c:v>18613</c:v>
                </c:pt>
                <c:pt idx="7287">
                  <c:v>18614</c:v>
                </c:pt>
                <c:pt idx="7288">
                  <c:v>18615</c:v>
                </c:pt>
                <c:pt idx="7289">
                  <c:v>18616</c:v>
                </c:pt>
                <c:pt idx="7290">
                  <c:v>18617</c:v>
                </c:pt>
                <c:pt idx="7291">
                  <c:v>18618</c:v>
                </c:pt>
                <c:pt idx="7292">
                  <c:v>18619</c:v>
                </c:pt>
                <c:pt idx="7293">
                  <c:v>18620</c:v>
                </c:pt>
                <c:pt idx="7294">
                  <c:v>18621</c:v>
                </c:pt>
                <c:pt idx="7295">
                  <c:v>18622</c:v>
                </c:pt>
                <c:pt idx="7296">
                  <c:v>18623</c:v>
                </c:pt>
                <c:pt idx="7297">
                  <c:v>18624</c:v>
                </c:pt>
                <c:pt idx="7298">
                  <c:v>18625</c:v>
                </c:pt>
                <c:pt idx="7299">
                  <c:v>18626</c:v>
                </c:pt>
                <c:pt idx="7300">
                  <c:v>18627</c:v>
                </c:pt>
                <c:pt idx="7301">
                  <c:v>18628</c:v>
                </c:pt>
                <c:pt idx="7302">
                  <c:v>18629</c:v>
                </c:pt>
                <c:pt idx="7303">
                  <c:v>18630</c:v>
                </c:pt>
                <c:pt idx="7304">
                  <c:v>18631</c:v>
                </c:pt>
                <c:pt idx="7305">
                  <c:v>18632</c:v>
                </c:pt>
                <c:pt idx="7306">
                  <c:v>18633</c:v>
                </c:pt>
                <c:pt idx="7307">
                  <c:v>18634</c:v>
                </c:pt>
                <c:pt idx="7308">
                  <c:v>18635</c:v>
                </c:pt>
                <c:pt idx="7309">
                  <c:v>18636</c:v>
                </c:pt>
                <c:pt idx="7310">
                  <c:v>18637</c:v>
                </c:pt>
                <c:pt idx="7311">
                  <c:v>18638</c:v>
                </c:pt>
                <c:pt idx="7312">
                  <c:v>18639</c:v>
                </c:pt>
                <c:pt idx="7313">
                  <c:v>18640</c:v>
                </c:pt>
                <c:pt idx="7314">
                  <c:v>18641</c:v>
                </c:pt>
                <c:pt idx="7315">
                  <c:v>18642</c:v>
                </c:pt>
                <c:pt idx="7316">
                  <c:v>18643</c:v>
                </c:pt>
                <c:pt idx="7317">
                  <c:v>18644</c:v>
                </c:pt>
                <c:pt idx="7318">
                  <c:v>18645</c:v>
                </c:pt>
                <c:pt idx="7319">
                  <c:v>18646</c:v>
                </c:pt>
                <c:pt idx="7320">
                  <c:v>18647</c:v>
                </c:pt>
                <c:pt idx="7321">
                  <c:v>18648</c:v>
                </c:pt>
                <c:pt idx="7322">
                  <c:v>18649</c:v>
                </c:pt>
                <c:pt idx="7323">
                  <c:v>18650</c:v>
                </c:pt>
                <c:pt idx="7324">
                  <c:v>18651</c:v>
                </c:pt>
                <c:pt idx="7325">
                  <c:v>18652</c:v>
                </c:pt>
                <c:pt idx="7326">
                  <c:v>18653</c:v>
                </c:pt>
                <c:pt idx="7327">
                  <c:v>18654</c:v>
                </c:pt>
                <c:pt idx="7328">
                  <c:v>18655</c:v>
                </c:pt>
                <c:pt idx="7329">
                  <c:v>18656</c:v>
                </c:pt>
                <c:pt idx="7330">
                  <c:v>18657</c:v>
                </c:pt>
                <c:pt idx="7331">
                  <c:v>18658</c:v>
                </c:pt>
                <c:pt idx="7332">
                  <c:v>18659</c:v>
                </c:pt>
                <c:pt idx="7333">
                  <c:v>18660</c:v>
                </c:pt>
                <c:pt idx="7334">
                  <c:v>18661</c:v>
                </c:pt>
                <c:pt idx="7335">
                  <c:v>18662</c:v>
                </c:pt>
                <c:pt idx="7336">
                  <c:v>18663</c:v>
                </c:pt>
                <c:pt idx="7337">
                  <c:v>18664</c:v>
                </c:pt>
                <c:pt idx="7338">
                  <c:v>18665</c:v>
                </c:pt>
                <c:pt idx="7339">
                  <c:v>18666</c:v>
                </c:pt>
                <c:pt idx="7340">
                  <c:v>18667</c:v>
                </c:pt>
                <c:pt idx="7341">
                  <c:v>18668</c:v>
                </c:pt>
                <c:pt idx="7342">
                  <c:v>18669</c:v>
                </c:pt>
                <c:pt idx="7343">
                  <c:v>18670</c:v>
                </c:pt>
                <c:pt idx="7344">
                  <c:v>18671</c:v>
                </c:pt>
                <c:pt idx="7345">
                  <c:v>18672</c:v>
                </c:pt>
                <c:pt idx="7346">
                  <c:v>18673</c:v>
                </c:pt>
                <c:pt idx="7347">
                  <c:v>18674</c:v>
                </c:pt>
                <c:pt idx="7348">
                  <c:v>18675</c:v>
                </c:pt>
                <c:pt idx="7349">
                  <c:v>18676</c:v>
                </c:pt>
                <c:pt idx="7350">
                  <c:v>18677</c:v>
                </c:pt>
                <c:pt idx="7351">
                  <c:v>18678</c:v>
                </c:pt>
                <c:pt idx="7352">
                  <c:v>18679</c:v>
                </c:pt>
                <c:pt idx="7353">
                  <c:v>18680</c:v>
                </c:pt>
                <c:pt idx="7354">
                  <c:v>18681</c:v>
                </c:pt>
                <c:pt idx="7355">
                  <c:v>18682</c:v>
                </c:pt>
                <c:pt idx="7356">
                  <c:v>18683</c:v>
                </c:pt>
                <c:pt idx="7357">
                  <c:v>18684</c:v>
                </c:pt>
                <c:pt idx="7358">
                  <c:v>18685</c:v>
                </c:pt>
                <c:pt idx="7359">
                  <c:v>18686</c:v>
                </c:pt>
                <c:pt idx="7360">
                  <c:v>18687</c:v>
                </c:pt>
                <c:pt idx="7361">
                  <c:v>18688</c:v>
                </c:pt>
                <c:pt idx="7362">
                  <c:v>18689</c:v>
                </c:pt>
                <c:pt idx="7363">
                  <c:v>18690</c:v>
                </c:pt>
                <c:pt idx="7364">
                  <c:v>18691</c:v>
                </c:pt>
                <c:pt idx="7365">
                  <c:v>18692</c:v>
                </c:pt>
                <c:pt idx="7366">
                  <c:v>18693</c:v>
                </c:pt>
                <c:pt idx="7367">
                  <c:v>18694</c:v>
                </c:pt>
                <c:pt idx="7368">
                  <c:v>18695</c:v>
                </c:pt>
                <c:pt idx="7369">
                  <c:v>18696</c:v>
                </c:pt>
                <c:pt idx="7370">
                  <c:v>18697</c:v>
                </c:pt>
                <c:pt idx="7371">
                  <c:v>18698</c:v>
                </c:pt>
                <c:pt idx="7372">
                  <c:v>18699</c:v>
                </c:pt>
                <c:pt idx="7373">
                  <c:v>18700</c:v>
                </c:pt>
                <c:pt idx="7374">
                  <c:v>18701</c:v>
                </c:pt>
                <c:pt idx="7375">
                  <c:v>18702</c:v>
                </c:pt>
                <c:pt idx="7376">
                  <c:v>18703</c:v>
                </c:pt>
                <c:pt idx="7377">
                  <c:v>18704</c:v>
                </c:pt>
                <c:pt idx="7378">
                  <c:v>18705</c:v>
                </c:pt>
                <c:pt idx="7379">
                  <c:v>18706</c:v>
                </c:pt>
                <c:pt idx="7380">
                  <c:v>18707</c:v>
                </c:pt>
                <c:pt idx="7381">
                  <c:v>18708</c:v>
                </c:pt>
                <c:pt idx="7382">
                  <c:v>18709</c:v>
                </c:pt>
                <c:pt idx="7383">
                  <c:v>18710</c:v>
                </c:pt>
                <c:pt idx="7384">
                  <c:v>18711</c:v>
                </c:pt>
                <c:pt idx="7385">
                  <c:v>18712</c:v>
                </c:pt>
                <c:pt idx="7386">
                  <c:v>18713</c:v>
                </c:pt>
                <c:pt idx="7387">
                  <c:v>18714</c:v>
                </c:pt>
                <c:pt idx="7388">
                  <c:v>18715</c:v>
                </c:pt>
                <c:pt idx="7389">
                  <c:v>18716</c:v>
                </c:pt>
                <c:pt idx="7390">
                  <c:v>18717</c:v>
                </c:pt>
                <c:pt idx="7391">
                  <c:v>18718</c:v>
                </c:pt>
                <c:pt idx="7392">
                  <c:v>18719</c:v>
                </c:pt>
                <c:pt idx="7393">
                  <c:v>18720</c:v>
                </c:pt>
                <c:pt idx="7394">
                  <c:v>18721</c:v>
                </c:pt>
                <c:pt idx="7395">
                  <c:v>18722</c:v>
                </c:pt>
                <c:pt idx="7396">
                  <c:v>18723</c:v>
                </c:pt>
                <c:pt idx="7397">
                  <c:v>18724</c:v>
                </c:pt>
                <c:pt idx="7398">
                  <c:v>18725</c:v>
                </c:pt>
                <c:pt idx="7399">
                  <c:v>18726</c:v>
                </c:pt>
                <c:pt idx="7400">
                  <c:v>18727</c:v>
                </c:pt>
                <c:pt idx="7401">
                  <c:v>18728</c:v>
                </c:pt>
                <c:pt idx="7402">
                  <c:v>18729</c:v>
                </c:pt>
                <c:pt idx="7403">
                  <c:v>18730</c:v>
                </c:pt>
                <c:pt idx="7404">
                  <c:v>18731</c:v>
                </c:pt>
                <c:pt idx="7405">
                  <c:v>18732</c:v>
                </c:pt>
                <c:pt idx="7406">
                  <c:v>18733</c:v>
                </c:pt>
                <c:pt idx="7407">
                  <c:v>18734</c:v>
                </c:pt>
                <c:pt idx="7408">
                  <c:v>18735</c:v>
                </c:pt>
                <c:pt idx="7409">
                  <c:v>18736</c:v>
                </c:pt>
                <c:pt idx="7410">
                  <c:v>18737</c:v>
                </c:pt>
                <c:pt idx="7411">
                  <c:v>18738</c:v>
                </c:pt>
                <c:pt idx="7412">
                  <c:v>18739</c:v>
                </c:pt>
                <c:pt idx="7413">
                  <c:v>18740</c:v>
                </c:pt>
                <c:pt idx="7414">
                  <c:v>18741</c:v>
                </c:pt>
                <c:pt idx="7415">
                  <c:v>18742</c:v>
                </c:pt>
                <c:pt idx="7416">
                  <c:v>18743</c:v>
                </c:pt>
                <c:pt idx="7417">
                  <c:v>18744</c:v>
                </c:pt>
                <c:pt idx="7418">
                  <c:v>18745</c:v>
                </c:pt>
                <c:pt idx="7419">
                  <c:v>18746</c:v>
                </c:pt>
                <c:pt idx="7420">
                  <c:v>18747</c:v>
                </c:pt>
                <c:pt idx="7421">
                  <c:v>18748</c:v>
                </c:pt>
                <c:pt idx="7422">
                  <c:v>18749</c:v>
                </c:pt>
                <c:pt idx="7423">
                  <c:v>18750</c:v>
                </c:pt>
                <c:pt idx="7424">
                  <c:v>18751</c:v>
                </c:pt>
                <c:pt idx="7425">
                  <c:v>18752</c:v>
                </c:pt>
                <c:pt idx="7426">
                  <c:v>18753</c:v>
                </c:pt>
                <c:pt idx="7427">
                  <c:v>18754</c:v>
                </c:pt>
                <c:pt idx="7428">
                  <c:v>18755</c:v>
                </c:pt>
                <c:pt idx="7429">
                  <c:v>18756</c:v>
                </c:pt>
                <c:pt idx="7430">
                  <c:v>18757</c:v>
                </c:pt>
                <c:pt idx="7431">
                  <c:v>18758</c:v>
                </c:pt>
                <c:pt idx="7432">
                  <c:v>18759</c:v>
                </c:pt>
                <c:pt idx="7433">
                  <c:v>18760</c:v>
                </c:pt>
                <c:pt idx="7434">
                  <c:v>18761</c:v>
                </c:pt>
                <c:pt idx="7435">
                  <c:v>18762</c:v>
                </c:pt>
                <c:pt idx="7436">
                  <c:v>18763</c:v>
                </c:pt>
                <c:pt idx="7437">
                  <c:v>18764</c:v>
                </c:pt>
                <c:pt idx="7438">
                  <c:v>18765</c:v>
                </c:pt>
                <c:pt idx="7439">
                  <c:v>18766</c:v>
                </c:pt>
                <c:pt idx="7440">
                  <c:v>18767</c:v>
                </c:pt>
                <c:pt idx="7441">
                  <c:v>18768</c:v>
                </c:pt>
                <c:pt idx="7442">
                  <c:v>18769</c:v>
                </c:pt>
                <c:pt idx="7443">
                  <c:v>18770</c:v>
                </c:pt>
                <c:pt idx="7444">
                  <c:v>18771</c:v>
                </c:pt>
                <c:pt idx="7445">
                  <c:v>18772</c:v>
                </c:pt>
                <c:pt idx="7446">
                  <c:v>18773</c:v>
                </c:pt>
                <c:pt idx="7447">
                  <c:v>18774</c:v>
                </c:pt>
                <c:pt idx="7448">
                  <c:v>18775</c:v>
                </c:pt>
                <c:pt idx="7449">
                  <c:v>18776</c:v>
                </c:pt>
                <c:pt idx="7450">
                  <c:v>18777</c:v>
                </c:pt>
                <c:pt idx="7451">
                  <c:v>18778</c:v>
                </c:pt>
                <c:pt idx="7452">
                  <c:v>18779</c:v>
                </c:pt>
                <c:pt idx="7453">
                  <c:v>18780</c:v>
                </c:pt>
                <c:pt idx="7454">
                  <c:v>18781</c:v>
                </c:pt>
                <c:pt idx="7455">
                  <c:v>18782</c:v>
                </c:pt>
                <c:pt idx="7456">
                  <c:v>18783</c:v>
                </c:pt>
                <c:pt idx="7457">
                  <c:v>18784</c:v>
                </c:pt>
                <c:pt idx="7458">
                  <c:v>18785</c:v>
                </c:pt>
                <c:pt idx="7459">
                  <c:v>18786</c:v>
                </c:pt>
                <c:pt idx="7460">
                  <c:v>18787</c:v>
                </c:pt>
                <c:pt idx="7461">
                  <c:v>18788</c:v>
                </c:pt>
                <c:pt idx="7462">
                  <c:v>18789</c:v>
                </c:pt>
                <c:pt idx="7463">
                  <c:v>18790</c:v>
                </c:pt>
                <c:pt idx="7464">
                  <c:v>18791</c:v>
                </c:pt>
                <c:pt idx="7465">
                  <c:v>18792</c:v>
                </c:pt>
                <c:pt idx="7466">
                  <c:v>18793</c:v>
                </c:pt>
                <c:pt idx="7467">
                  <c:v>18794</c:v>
                </c:pt>
                <c:pt idx="7468">
                  <c:v>18795</c:v>
                </c:pt>
                <c:pt idx="7469">
                  <c:v>18796</c:v>
                </c:pt>
                <c:pt idx="7470">
                  <c:v>18797</c:v>
                </c:pt>
                <c:pt idx="7471">
                  <c:v>18798</c:v>
                </c:pt>
                <c:pt idx="7472">
                  <c:v>18799</c:v>
                </c:pt>
                <c:pt idx="7473">
                  <c:v>18800</c:v>
                </c:pt>
                <c:pt idx="7474">
                  <c:v>18801</c:v>
                </c:pt>
                <c:pt idx="7475">
                  <c:v>18802</c:v>
                </c:pt>
                <c:pt idx="7476">
                  <c:v>18803</c:v>
                </c:pt>
                <c:pt idx="7477">
                  <c:v>18804</c:v>
                </c:pt>
                <c:pt idx="7478">
                  <c:v>18805</c:v>
                </c:pt>
                <c:pt idx="7479">
                  <c:v>18806</c:v>
                </c:pt>
                <c:pt idx="7480">
                  <c:v>18807</c:v>
                </c:pt>
                <c:pt idx="7481">
                  <c:v>18808</c:v>
                </c:pt>
                <c:pt idx="7482">
                  <c:v>18809</c:v>
                </c:pt>
                <c:pt idx="7483">
                  <c:v>18810</c:v>
                </c:pt>
                <c:pt idx="7484">
                  <c:v>18811</c:v>
                </c:pt>
                <c:pt idx="7485">
                  <c:v>18812</c:v>
                </c:pt>
                <c:pt idx="7486">
                  <c:v>18813</c:v>
                </c:pt>
                <c:pt idx="7487">
                  <c:v>18814</c:v>
                </c:pt>
                <c:pt idx="7488">
                  <c:v>18815</c:v>
                </c:pt>
                <c:pt idx="7489">
                  <c:v>18816</c:v>
                </c:pt>
                <c:pt idx="7490">
                  <c:v>18817</c:v>
                </c:pt>
                <c:pt idx="7491">
                  <c:v>18818</c:v>
                </c:pt>
                <c:pt idx="7492">
                  <c:v>18819</c:v>
                </c:pt>
                <c:pt idx="7493">
                  <c:v>18820</c:v>
                </c:pt>
                <c:pt idx="7494">
                  <c:v>18821</c:v>
                </c:pt>
                <c:pt idx="7495">
                  <c:v>18822</c:v>
                </c:pt>
                <c:pt idx="7496">
                  <c:v>18823</c:v>
                </c:pt>
                <c:pt idx="7497">
                  <c:v>18824</c:v>
                </c:pt>
                <c:pt idx="7498">
                  <c:v>18825</c:v>
                </c:pt>
                <c:pt idx="7499">
                  <c:v>18826</c:v>
                </c:pt>
                <c:pt idx="7500">
                  <c:v>18827</c:v>
                </c:pt>
                <c:pt idx="7501">
                  <c:v>18828</c:v>
                </c:pt>
                <c:pt idx="7502">
                  <c:v>18829</c:v>
                </c:pt>
                <c:pt idx="7503">
                  <c:v>18830</c:v>
                </c:pt>
                <c:pt idx="7504">
                  <c:v>18831</c:v>
                </c:pt>
                <c:pt idx="7505">
                  <c:v>18832</c:v>
                </c:pt>
                <c:pt idx="7506">
                  <c:v>18833</c:v>
                </c:pt>
                <c:pt idx="7507">
                  <c:v>18834</c:v>
                </c:pt>
                <c:pt idx="7508">
                  <c:v>18835</c:v>
                </c:pt>
                <c:pt idx="7509">
                  <c:v>18836</c:v>
                </c:pt>
                <c:pt idx="7510">
                  <c:v>18837</c:v>
                </c:pt>
                <c:pt idx="7511">
                  <c:v>18838</c:v>
                </c:pt>
                <c:pt idx="7512">
                  <c:v>18839</c:v>
                </c:pt>
                <c:pt idx="7513">
                  <c:v>18840</c:v>
                </c:pt>
                <c:pt idx="7514">
                  <c:v>18841</c:v>
                </c:pt>
                <c:pt idx="7515">
                  <c:v>18842</c:v>
                </c:pt>
                <c:pt idx="7516">
                  <c:v>18843</c:v>
                </c:pt>
                <c:pt idx="7517">
                  <c:v>18844</c:v>
                </c:pt>
                <c:pt idx="7518">
                  <c:v>18845</c:v>
                </c:pt>
                <c:pt idx="7519">
                  <c:v>18846</c:v>
                </c:pt>
                <c:pt idx="7520">
                  <c:v>18847</c:v>
                </c:pt>
                <c:pt idx="7521">
                  <c:v>18848</c:v>
                </c:pt>
                <c:pt idx="7522">
                  <c:v>18849</c:v>
                </c:pt>
                <c:pt idx="7523">
                  <c:v>18850</c:v>
                </c:pt>
                <c:pt idx="7524">
                  <c:v>18851</c:v>
                </c:pt>
                <c:pt idx="7525">
                  <c:v>18852</c:v>
                </c:pt>
                <c:pt idx="7526">
                  <c:v>18853</c:v>
                </c:pt>
                <c:pt idx="7527">
                  <c:v>18854</c:v>
                </c:pt>
                <c:pt idx="7528">
                  <c:v>18855</c:v>
                </c:pt>
                <c:pt idx="7529">
                  <c:v>18856</c:v>
                </c:pt>
                <c:pt idx="7530">
                  <c:v>18857</c:v>
                </c:pt>
                <c:pt idx="7531">
                  <c:v>18858</c:v>
                </c:pt>
                <c:pt idx="7532">
                  <c:v>18859</c:v>
                </c:pt>
                <c:pt idx="7533">
                  <c:v>18860</c:v>
                </c:pt>
                <c:pt idx="7534">
                  <c:v>18861</c:v>
                </c:pt>
                <c:pt idx="7535">
                  <c:v>18862</c:v>
                </c:pt>
                <c:pt idx="7536">
                  <c:v>18863</c:v>
                </c:pt>
                <c:pt idx="7537">
                  <c:v>18864</c:v>
                </c:pt>
                <c:pt idx="7538">
                  <c:v>18865</c:v>
                </c:pt>
                <c:pt idx="7539">
                  <c:v>18866</c:v>
                </c:pt>
                <c:pt idx="7540">
                  <c:v>18867</c:v>
                </c:pt>
                <c:pt idx="7541">
                  <c:v>18868</c:v>
                </c:pt>
                <c:pt idx="7542">
                  <c:v>18869</c:v>
                </c:pt>
                <c:pt idx="7543">
                  <c:v>18870</c:v>
                </c:pt>
                <c:pt idx="7544">
                  <c:v>18871</c:v>
                </c:pt>
                <c:pt idx="7545">
                  <c:v>18872</c:v>
                </c:pt>
                <c:pt idx="7546">
                  <c:v>18873</c:v>
                </c:pt>
                <c:pt idx="7547">
                  <c:v>18874</c:v>
                </c:pt>
                <c:pt idx="7548">
                  <c:v>18875</c:v>
                </c:pt>
                <c:pt idx="7549">
                  <c:v>18876</c:v>
                </c:pt>
                <c:pt idx="7550">
                  <c:v>18877</c:v>
                </c:pt>
                <c:pt idx="7551">
                  <c:v>18878</c:v>
                </c:pt>
                <c:pt idx="7552">
                  <c:v>18879</c:v>
                </c:pt>
                <c:pt idx="7553">
                  <c:v>18880</c:v>
                </c:pt>
                <c:pt idx="7554">
                  <c:v>18881</c:v>
                </c:pt>
                <c:pt idx="7555">
                  <c:v>18882</c:v>
                </c:pt>
                <c:pt idx="7556">
                  <c:v>18883</c:v>
                </c:pt>
                <c:pt idx="7557">
                  <c:v>18884</c:v>
                </c:pt>
                <c:pt idx="7558">
                  <c:v>18885</c:v>
                </c:pt>
                <c:pt idx="7559">
                  <c:v>18886</c:v>
                </c:pt>
                <c:pt idx="7560">
                  <c:v>18887</c:v>
                </c:pt>
                <c:pt idx="7561">
                  <c:v>18888</c:v>
                </c:pt>
                <c:pt idx="7562">
                  <c:v>18889</c:v>
                </c:pt>
                <c:pt idx="7563">
                  <c:v>18890</c:v>
                </c:pt>
                <c:pt idx="7564">
                  <c:v>18891</c:v>
                </c:pt>
                <c:pt idx="7565">
                  <c:v>18892</c:v>
                </c:pt>
                <c:pt idx="7566">
                  <c:v>18893</c:v>
                </c:pt>
                <c:pt idx="7567">
                  <c:v>18894</c:v>
                </c:pt>
                <c:pt idx="7568">
                  <c:v>18895</c:v>
                </c:pt>
                <c:pt idx="7569">
                  <c:v>18896</c:v>
                </c:pt>
                <c:pt idx="7570">
                  <c:v>18897</c:v>
                </c:pt>
                <c:pt idx="7571">
                  <c:v>18898</c:v>
                </c:pt>
                <c:pt idx="7572">
                  <c:v>18899</c:v>
                </c:pt>
                <c:pt idx="7573">
                  <c:v>18900</c:v>
                </c:pt>
                <c:pt idx="7574">
                  <c:v>18901</c:v>
                </c:pt>
                <c:pt idx="7575">
                  <c:v>18902</c:v>
                </c:pt>
                <c:pt idx="7576">
                  <c:v>18903</c:v>
                </c:pt>
                <c:pt idx="7577">
                  <c:v>18904</c:v>
                </c:pt>
                <c:pt idx="7578">
                  <c:v>18905</c:v>
                </c:pt>
                <c:pt idx="7579">
                  <c:v>18906</c:v>
                </c:pt>
                <c:pt idx="7580">
                  <c:v>18907</c:v>
                </c:pt>
                <c:pt idx="7581">
                  <c:v>18908</c:v>
                </c:pt>
                <c:pt idx="7582">
                  <c:v>18909</c:v>
                </c:pt>
                <c:pt idx="7583">
                  <c:v>18910</c:v>
                </c:pt>
                <c:pt idx="7584">
                  <c:v>18911</c:v>
                </c:pt>
                <c:pt idx="7585">
                  <c:v>18912</c:v>
                </c:pt>
                <c:pt idx="7586">
                  <c:v>18913</c:v>
                </c:pt>
                <c:pt idx="7587">
                  <c:v>18914</c:v>
                </c:pt>
                <c:pt idx="7588">
                  <c:v>18915</c:v>
                </c:pt>
                <c:pt idx="7589">
                  <c:v>18916</c:v>
                </c:pt>
                <c:pt idx="7590">
                  <c:v>18917</c:v>
                </c:pt>
                <c:pt idx="7591">
                  <c:v>18918</c:v>
                </c:pt>
                <c:pt idx="7592">
                  <c:v>18919</c:v>
                </c:pt>
                <c:pt idx="7593">
                  <c:v>18920</c:v>
                </c:pt>
                <c:pt idx="7594">
                  <c:v>18921</c:v>
                </c:pt>
                <c:pt idx="7595">
                  <c:v>18922</c:v>
                </c:pt>
                <c:pt idx="7596">
                  <c:v>18923</c:v>
                </c:pt>
                <c:pt idx="7597">
                  <c:v>18924</c:v>
                </c:pt>
                <c:pt idx="7598">
                  <c:v>18925</c:v>
                </c:pt>
                <c:pt idx="7599">
                  <c:v>18926</c:v>
                </c:pt>
                <c:pt idx="7600">
                  <c:v>18927</c:v>
                </c:pt>
                <c:pt idx="7601">
                  <c:v>18928</c:v>
                </c:pt>
                <c:pt idx="7602">
                  <c:v>18929</c:v>
                </c:pt>
                <c:pt idx="7603">
                  <c:v>18930</c:v>
                </c:pt>
                <c:pt idx="7604">
                  <c:v>18931</c:v>
                </c:pt>
                <c:pt idx="7605">
                  <c:v>18932</c:v>
                </c:pt>
                <c:pt idx="7606">
                  <c:v>18933</c:v>
                </c:pt>
                <c:pt idx="7607">
                  <c:v>18934</c:v>
                </c:pt>
                <c:pt idx="7608">
                  <c:v>18935</c:v>
                </c:pt>
                <c:pt idx="7609">
                  <c:v>18936</c:v>
                </c:pt>
                <c:pt idx="7610">
                  <c:v>18937</c:v>
                </c:pt>
                <c:pt idx="7611">
                  <c:v>18938</c:v>
                </c:pt>
                <c:pt idx="7612">
                  <c:v>18939</c:v>
                </c:pt>
                <c:pt idx="7613">
                  <c:v>18940</c:v>
                </c:pt>
                <c:pt idx="7614">
                  <c:v>18941</c:v>
                </c:pt>
                <c:pt idx="7615">
                  <c:v>18942</c:v>
                </c:pt>
                <c:pt idx="7616">
                  <c:v>18943</c:v>
                </c:pt>
                <c:pt idx="7617">
                  <c:v>18944</c:v>
                </c:pt>
                <c:pt idx="7618">
                  <c:v>18945</c:v>
                </c:pt>
                <c:pt idx="7619">
                  <c:v>18946</c:v>
                </c:pt>
                <c:pt idx="7620">
                  <c:v>18947</c:v>
                </c:pt>
                <c:pt idx="7621">
                  <c:v>18948</c:v>
                </c:pt>
                <c:pt idx="7622">
                  <c:v>18949</c:v>
                </c:pt>
                <c:pt idx="7623">
                  <c:v>18950</c:v>
                </c:pt>
                <c:pt idx="7624">
                  <c:v>18951</c:v>
                </c:pt>
                <c:pt idx="7625">
                  <c:v>18952</c:v>
                </c:pt>
                <c:pt idx="7626">
                  <c:v>18953</c:v>
                </c:pt>
                <c:pt idx="7627">
                  <c:v>18954</c:v>
                </c:pt>
                <c:pt idx="7628">
                  <c:v>18955</c:v>
                </c:pt>
                <c:pt idx="7629">
                  <c:v>18956</c:v>
                </c:pt>
                <c:pt idx="7630">
                  <c:v>18957</c:v>
                </c:pt>
                <c:pt idx="7631">
                  <c:v>18958</c:v>
                </c:pt>
                <c:pt idx="7632">
                  <c:v>18959</c:v>
                </c:pt>
                <c:pt idx="7633">
                  <c:v>18960</c:v>
                </c:pt>
                <c:pt idx="7634">
                  <c:v>18961</c:v>
                </c:pt>
                <c:pt idx="7635">
                  <c:v>18962</c:v>
                </c:pt>
                <c:pt idx="7636">
                  <c:v>18963</c:v>
                </c:pt>
                <c:pt idx="7637">
                  <c:v>18964</c:v>
                </c:pt>
                <c:pt idx="7638">
                  <c:v>18965</c:v>
                </c:pt>
                <c:pt idx="7639">
                  <c:v>18966</c:v>
                </c:pt>
                <c:pt idx="7640">
                  <c:v>18967</c:v>
                </c:pt>
                <c:pt idx="7641">
                  <c:v>18968</c:v>
                </c:pt>
                <c:pt idx="7642">
                  <c:v>18969</c:v>
                </c:pt>
                <c:pt idx="7643">
                  <c:v>18970</c:v>
                </c:pt>
                <c:pt idx="7644">
                  <c:v>18971</c:v>
                </c:pt>
                <c:pt idx="7645">
                  <c:v>18972</c:v>
                </c:pt>
                <c:pt idx="7646">
                  <c:v>18973</c:v>
                </c:pt>
                <c:pt idx="7647">
                  <c:v>18974</c:v>
                </c:pt>
                <c:pt idx="7648">
                  <c:v>18975</c:v>
                </c:pt>
                <c:pt idx="7649">
                  <c:v>18976</c:v>
                </c:pt>
                <c:pt idx="7650">
                  <c:v>18977</c:v>
                </c:pt>
                <c:pt idx="7651">
                  <c:v>18978</c:v>
                </c:pt>
                <c:pt idx="7652">
                  <c:v>18979</c:v>
                </c:pt>
                <c:pt idx="7653">
                  <c:v>18980</c:v>
                </c:pt>
                <c:pt idx="7654">
                  <c:v>18981</c:v>
                </c:pt>
                <c:pt idx="7655">
                  <c:v>18982</c:v>
                </c:pt>
                <c:pt idx="7656">
                  <c:v>18983</c:v>
                </c:pt>
                <c:pt idx="7657">
                  <c:v>18984</c:v>
                </c:pt>
                <c:pt idx="7658">
                  <c:v>18985</c:v>
                </c:pt>
                <c:pt idx="7659">
                  <c:v>18986</c:v>
                </c:pt>
                <c:pt idx="7660">
                  <c:v>18987</c:v>
                </c:pt>
                <c:pt idx="7661">
                  <c:v>18988</c:v>
                </c:pt>
                <c:pt idx="7662">
                  <c:v>18989</c:v>
                </c:pt>
                <c:pt idx="7663">
                  <c:v>18990</c:v>
                </c:pt>
                <c:pt idx="7664">
                  <c:v>18991</c:v>
                </c:pt>
                <c:pt idx="7665">
                  <c:v>18992</c:v>
                </c:pt>
                <c:pt idx="7666">
                  <c:v>18993</c:v>
                </c:pt>
                <c:pt idx="7667">
                  <c:v>18994</c:v>
                </c:pt>
                <c:pt idx="7668">
                  <c:v>18995</c:v>
                </c:pt>
                <c:pt idx="7669">
                  <c:v>18996</c:v>
                </c:pt>
                <c:pt idx="7670">
                  <c:v>18997</c:v>
                </c:pt>
                <c:pt idx="7671">
                  <c:v>18998</c:v>
                </c:pt>
                <c:pt idx="7672">
                  <c:v>18999</c:v>
                </c:pt>
                <c:pt idx="7673">
                  <c:v>19000</c:v>
                </c:pt>
                <c:pt idx="7674">
                  <c:v>19001</c:v>
                </c:pt>
                <c:pt idx="7675">
                  <c:v>19002</c:v>
                </c:pt>
                <c:pt idx="7676">
                  <c:v>19003</c:v>
                </c:pt>
                <c:pt idx="7677">
                  <c:v>19004</c:v>
                </c:pt>
                <c:pt idx="7678">
                  <c:v>19005</c:v>
                </c:pt>
                <c:pt idx="7679">
                  <c:v>19006</c:v>
                </c:pt>
                <c:pt idx="7680">
                  <c:v>19007</c:v>
                </c:pt>
                <c:pt idx="7681">
                  <c:v>19008</c:v>
                </c:pt>
                <c:pt idx="7682">
                  <c:v>19009</c:v>
                </c:pt>
                <c:pt idx="7683">
                  <c:v>19010</c:v>
                </c:pt>
                <c:pt idx="7684">
                  <c:v>19011</c:v>
                </c:pt>
                <c:pt idx="7685">
                  <c:v>19012</c:v>
                </c:pt>
                <c:pt idx="7686">
                  <c:v>19013</c:v>
                </c:pt>
                <c:pt idx="7687">
                  <c:v>19014</c:v>
                </c:pt>
                <c:pt idx="7688">
                  <c:v>19015</c:v>
                </c:pt>
                <c:pt idx="7689">
                  <c:v>19016</c:v>
                </c:pt>
                <c:pt idx="7690">
                  <c:v>19017</c:v>
                </c:pt>
                <c:pt idx="7691">
                  <c:v>19018</c:v>
                </c:pt>
                <c:pt idx="7692">
                  <c:v>19019</c:v>
                </c:pt>
                <c:pt idx="7693">
                  <c:v>19020</c:v>
                </c:pt>
                <c:pt idx="7694">
                  <c:v>19021</c:v>
                </c:pt>
                <c:pt idx="7695">
                  <c:v>19022</c:v>
                </c:pt>
                <c:pt idx="7696">
                  <c:v>19023</c:v>
                </c:pt>
                <c:pt idx="7697">
                  <c:v>19024</c:v>
                </c:pt>
                <c:pt idx="7698">
                  <c:v>19025</c:v>
                </c:pt>
                <c:pt idx="7699">
                  <c:v>19026</c:v>
                </c:pt>
                <c:pt idx="7700">
                  <c:v>19027</c:v>
                </c:pt>
                <c:pt idx="7701">
                  <c:v>19028</c:v>
                </c:pt>
                <c:pt idx="7702">
                  <c:v>19029</c:v>
                </c:pt>
                <c:pt idx="7703">
                  <c:v>19030</c:v>
                </c:pt>
                <c:pt idx="7704">
                  <c:v>19031</c:v>
                </c:pt>
                <c:pt idx="7705">
                  <c:v>19032</c:v>
                </c:pt>
                <c:pt idx="7706">
                  <c:v>19033</c:v>
                </c:pt>
                <c:pt idx="7707">
                  <c:v>19034</c:v>
                </c:pt>
                <c:pt idx="7708">
                  <c:v>19035</c:v>
                </c:pt>
                <c:pt idx="7709">
                  <c:v>19036</c:v>
                </c:pt>
                <c:pt idx="7710">
                  <c:v>19037</c:v>
                </c:pt>
                <c:pt idx="7711">
                  <c:v>19038</c:v>
                </c:pt>
                <c:pt idx="7712">
                  <c:v>19039</c:v>
                </c:pt>
                <c:pt idx="7713">
                  <c:v>19040</c:v>
                </c:pt>
                <c:pt idx="7714">
                  <c:v>19041</c:v>
                </c:pt>
                <c:pt idx="7715">
                  <c:v>19042</c:v>
                </c:pt>
                <c:pt idx="7716">
                  <c:v>19043</c:v>
                </c:pt>
                <c:pt idx="7717">
                  <c:v>19044</c:v>
                </c:pt>
                <c:pt idx="7718">
                  <c:v>19045</c:v>
                </c:pt>
                <c:pt idx="7719">
                  <c:v>19046</c:v>
                </c:pt>
                <c:pt idx="7720">
                  <c:v>19047</c:v>
                </c:pt>
                <c:pt idx="7721">
                  <c:v>19048</c:v>
                </c:pt>
                <c:pt idx="7722">
                  <c:v>19049</c:v>
                </c:pt>
                <c:pt idx="7723">
                  <c:v>19050</c:v>
                </c:pt>
                <c:pt idx="7724">
                  <c:v>19051</c:v>
                </c:pt>
                <c:pt idx="7725">
                  <c:v>19052</c:v>
                </c:pt>
                <c:pt idx="7726">
                  <c:v>19053</c:v>
                </c:pt>
                <c:pt idx="7727">
                  <c:v>19054</c:v>
                </c:pt>
                <c:pt idx="7728">
                  <c:v>19055</c:v>
                </c:pt>
                <c:pt idx="7729">
                  <c:v>19056</c:v>
                </c:pt>
                <c:pt idx="7730">
                  <c:v>19057</c:v>
                </c:pt>
                <c:pt idx="7731">
                  <c:v>19058</c:v>
                </c:pt>
                <c:pt idx="7732">
                  <c:v>19059</c:v>
                </c:pt>
                <c:pt idx="7733">
                  <c:v>19060</c:v>
                </c:pt>
                <c:pt idx="7734">
                  <c:v>19061</c:v>
                </c:pt>
                <c:pt idx="7735">
                  <c:v>19062</c:v>
                </c:pt>
                <c:pt idx="7736">
                  <c:v>19063</c:v>
                </c:pt>
                <c:pt idx="7737">
                  <c:v>19064</c:v>
                </c:pt>
                <c:pt idx="7738">
                  <c:v>19065</c:v>
                </c:pt>
                <c:pt idx="7739">
                  <c:v>19066</c:v>
                </c:pt>
                <c:pt idx="7740">
                  <c:v>19067</c:v>
                </c:pt>
                <c:pt idx="7741">
                  <c:v>19068</c:v>
                </c:pt>
                <c:pt idx="7742">
                  <c:v>19069</c:v>
                </c:pt>
                <c:pt idx="7743">
                  <c:v>19070</c:v>
                </c:pt>
                <c:pt idx="7744">
                  <c:v>19071</c:v>
                </c:pt>
                <c:pt idx="7745">
                  <c:v>19072</c:v>
                </c:pt>
                <c:pt idx="7746">
                  <c:v>19073</c:v>
                </c:pt>
                <c:pt idx="7747">
                  <c:v>19074</c:v>
                </c:pt>
                <c:pt idx="7748">
                  <c:v>19075</c:v>
                </c:pt>
                <c:pt idx="7749">
                  <c:v>19076</c:v>
                </c:pt>
                <c:pt idx="7750">
                  <c:v>19077</c:v>
                </c:pt>
                <c:pt idx="7751">
                  <c:v>19078</c:v>
                </c:pt>
                <c:pt idx="7752">
                  <c:v>19079</c:v>
                </c:pt>
                <c:pt idx="7753">
                  <c:v>19080</c:v>
                </c:pt>
                <c:pt idx="7754">
                  <c:v>19081</c:v>
                </c:pt>
                <c:pt idx="7755">
                  <c:v>19082</c:v>
                </c:pt>
                <c:pt idx="7756">
                  <c:v>19083</c:v>
                </c:pt>
                <c:pt idx="7757">
                  <c:v>19084</c:v>
                </c:pt>
                <c:pt idx="7758">
                  <c:v>19085</c:v>
                </c:pt>
                <c:pt idx="7759">
                  <c:v>19086</c:v>
                </c:pt>
                <c:pt idx="7760">
                  <c:v>19087</c:v>
                </c:pt>
                <c:pt idx="7761">
                  <c:v>19088</c:v>
                </c:pt>
                <c:pt idx="7762">
                  <c:v>19089</c:v>
                </c:pt>
                <c:pt idx="7763">
                  <c:v>19090</c:v>
                </c:pt>
                <c:pt idx="7764">
                  <c:v>19091</c:v>
                </c:pt>
                <c:pt idx="7765">
                  <c:v>19092</c:v>
                </c:pt>
                <c:pt idx="7766">
                  <c:v>19093</c:v>
                </c:pt>
                <c:pt idx="7767">
                  <c:v>19094</c:v>
                </c:pt>
                <c:pt idx="7768">
                  <c:v>19095</c:v>
                </c:pt>
                <c:pt idx="7769">
                  <c:v>19096</c:v>
                </c:pt>
                <c:pt idx="7770">
                  <c:v>19097</c:v>
                </c:pt>
                <c:pt idx="7771">
                  <c:v>19098</c:v>
                </c:pt>
                <c:pt idx="7772">
                  <c:v>19099</c:v>
                </c:pt>
                <c:pt idx="7773">
                  <c:v>19100</c:v>
                </c:pt>
                <c:pt idx="7774">
                  <c:v>19101</c:v>
                </c:pt>
                <c:pt idx="7775">
                  <c:v>19102</c:v>
                </c:pt>
                <c:pt idx="7776">
                  <c:v>19103</c:v>
                </c:pt>
                <c:pt idx="7777">
                  <c:v>19104</c:v>
                </c:pt>
                <c:pt idx="7778">
                  <c:v>19105</c:v>
                </c:pt>
                <c:pt idx="7779">
                  <c:v>19106</c:v>
                </c:pt>
                <c:pt idx="7780">
                  <c:v>19107</c:v>
                </c:pt>
                <c:pt idx="7781">
                  <c:v>19108</c:v>
                </c:pt>
                <c:pt idx="7782">
                  <c:v>19109</c:v>
                </c:pt>
                <c:pt idx="7783">
                  <c:v>19110</c:v>
                </c:pt>
                <c:pt idx="7784">
                  <c:v>19111</c:v>
                </c:pt>
                <c:pt idx="7785">
                  <c:v>19112</c:v>
                </c:pt>
                <c:pt idx="7786">
                  <c:v>19113</c:v>
                </c:pt>
                <c:pt idx="7787">
                  <c:v>19114</c:v>
                </c:pt>
                <c:pt idx="7788">
                  <c:v>19115</c:v>
                </c:pt>
                <c:pt idx="7789">
                  <c:v>19116</c:v>
                </c:pt>
                <c:pt idx="7790">
                  <c:v>19117</c:v>
                </c:pt>
                <c:pt idx="7791">
                  <c:v>19118</c:v>
                </c:pt>
                <c:pt idx="7792">
                  <c:v>19119</c:v>
                </c:pt>
                <c:pt idx="7793">
                  <c:v>19120</c:v>
                </c:pt>
                <c:pt idx="7794">
                  <c:v>19121</c:v>
                </c:pt>
                <c:pt idx="7795">
                  <c:v>19122</c:v>
                </c:pt>
                <c:pt idx="7796">
                  <c:v>19123</c:v>
                </c:pt>
                <c:pt idx="7797">
                  <c:v>19124</c:v>
                </c:pt>
                <c:pt idx="7798">
                  <c:v>19125</c:v>
                </c:pt>
                <c:pt idx="7799">
                  <c:v>19126</c:v>
                </c:pt>
                <c:pt idx="7800">
                  <c:v>19127</c:v>
                </c:pt>
                <c:pt idx="7801">
                  <c:v>19128</c:v>
                </c:pt>
                <c:pt idx="7802">
                  <c:v>19129</c:v>
                </c:pt>
                <c:pt idx="7803">
                  <c:v>19130</c:v>
                </c:pt>
                <c:pt idx="7804">
                  <c:v>19131</c:v>
                </c:pt>
                <c:pt idx="7805">
                  <c:v>19132</c:v>
                </c:pt>
                <c:pt idx="7806">
                  <c:v>19133</c:v>
                </c:pt>
                <c:pt idx="7807">
                  <c:v>19134</c:v>
                </c:pt>
                <c:pt idx="7808">
                  <c:v>19135</c:v>
                </c:pt>
                <c:pt idx="7809">
                  <c:v>19136</c:v>
                </c:pt>
                <c:pt idx="7810">
                  <c:v>19137</c:v>
                </c:pt>
                <c:pt idx="7811">
                  <c:v>19138</c:v>
                </c:pt>
                <c:pt idx="7812">
                  <c:v>19139</c:v>
                </c:pt>
                <c:pt idx="7813">
                  <c:v>19140</c:v>
                </c:pt>
                <c:pt idx="7814">
                  <c:v>19141</c:v>
                </c:pt>
                <c:pt idx="7815">
                  <c:v>19142</c:v>
                </c:pt>
                <c:pt idx="7816">
                  <c:v>19143</c:v>
                </c:pt>
                <c:pt idx="7817">
                  <c:v>19144</c:v>
                </c:pt>
                <c:pt idx="7818">
                  <c:v>19145</c:v>
                </c:pt>
                <c:pt idx="7819">
                  <c:v>19146</c:v>
                </c:pt>
                <c:pt idx="7820">
                  <c:v>19147</c:v>
                </c:pt>
                <c:pt idx="7821">
                  <c:v>19148</c:v>
                </c:pt>
                <c:pt idx="7822">
                  <c:v>19149</c:v>
                </c:pt>
                <c:pt idx="7823">
                  <c:v>19150</c:v>
                </c:pt>
                <c:pt idx="7824">
                  <c:v>19151</c:v>
                </c:pt>
                <c:pt idx="7825">
                  <c:v>19152</c:v>
                </c:pt>
                <c:pt idx="7826">
                  <c:v>19153</c:v>
                </c:pt>
                <c:pt idx="7827">
                  <c:v>19154</c:v>
                </c:pt>
                <c:pt idx="7828">
                  <c:v>19155</c:v>
                </c:pt>
                <c:pt idx="7829">
                  <c:v>19156</c:v>
                </c:pt>
                <c:pt idx="7830">
                  <c:v>19157</c:v>
                </c:pt>
                <c:pt idx="7831">
                  <c:v>19158</c:v>
                </c:pt>
                <c:pt idx="7832">
                  <c:v>19159</c:v>
                </c:pt>
                <c:pt idx="7833">
                  <c:v>19160</c:v>
                </c:pt>
                <c:pt idx="7834">
                  <c:v>19161</c:v>
                </c:pt>
                <c:pt idx="7835">
                  <c:v>19162</c:v>
                </c:pt>
                <c:pt idx="7836">
                  <c:v>19163</c:v>
                </c:pt>
                <c:pt idx="7837">
                  <c:v>19164</c:v>
                </c:pt>
                <c:pt idx="7838">
                  <c:v>19165</c:v>
                </c:pt>
                <c:pt idx="7839">
                  <c:v>19166</c:v>
                </c:pt>
                <c:pt idx="7840">
                  <c:v>19167</c:v>
                </c:pt>
                <c:pt idx="7841">
                  <c:v>19168</c:v>
                </c:pt>
                <c:pt idx="7842">
                  <c:v>19169</c:v>
                </c:pt>
                <c:pt idx="7843">
                  <c:v>19170</c:v>
                </c:pt>
                <c:pt idx="7844">
                  <c:v>19171</c:v>
                </c:pt>
                <c:pt idx="7845">
                  <c:v>19172</c:v>
                </c:pt>
                <c:pt idx="7846">
                  <c:v>19173</c:v>
                </c:pt>
                <c:pt idx="7847">
                  <c:v>19174</c:v>
                </c:pt>
                <c:pt idx="7848">
                  <c:v>19175</c:v>
                </c:pt>
                <c:pt idx="7849">
                  <c:v>19176</c:v>
                </c:pt>
                <c:pt idx="7850">
                  <c:v>19177</c:v>
                </c:pt>
                <c:pt idx="7851">
                  <c:v>19178</c:v>
                </c:pt>
                <c:pt idx="7852">
                  <c:v>19179</c:v>
                </c:pt>
                <c:pt idx="7853">
                  <c:v>19180</c:v>
                </c:pt>
                <c:pt idx="7854">
                  <c:v>19181</c:v>
                </c:pt>
                <c:pt idx="7855">
                  <c:v>19182</c:v>
                </c:pt>
                <c:pt idx="7856">
                  <c:v>19183</c:v>
                </c:pt>
                <c:pt idx="7857">
                  <c:v>19184</c:v>
                </c:pt>
                <c:pt idx="7858">
                  <c:v>19185</c:v>
                </c:pt>
                <c:pt idx="7859">
                  <c:v>19186</c:v>
                </c:pt>
                <c:pt idx="7860">
                  <c:v>19187</c:v>
                </c:pt>
                <c:pt idx="7861">
                  <c:v>19188</c:v>
                </c:pt>
                <c:pt idx="7862">
                  <c:v>19189</c:v>
                </c:pt>
                <c:pt idx="7863">
                  <c:v>19190</c:v>
                </c:pt>
                <c:pt idx="7864">
                  <c:v>19191</c:v>
                </c:pt>
                <c:pt idx="7865">
                  <c:v>19192</c:v>
                </c:pt>
                <c:pt idx="7866">
                  <c:v>19193</c:v>
                </c:pt>
                <c:pt idx="7867">
                  <c:v>19194</c:v>
                </c:pt>
                <c:pt idx="7868">
                  <c:v>19195</c:v>
                </c:pt>
                <c:pt idx="7869">
                  <c:v>19196</c:v>
                </c:pt>
                <c:pt idx="7870">
                  <c:v>19197</c:v>
                </c:pt>
                <c:pt idx="7871">
                  <c:v>19198</c:v>
                </c:pt>
                <c:pt idx="7872">
                  <c:v>19199</c:v>
                </c:pt>
                <c:pt idx="7873">
                  <c:v>19200</c:v>
                </c:pt>
                <c:pt idx="7874">
                  <c:v>19201</c:v>
                </c:pt>
                <c:pt idx="7875">
                  <c:v>19202</c:v>
                </c:pt>
                <c:pt idx="7876">
                  <c:v>19203</c:v>
                </c:pt>
                <c:pt idx="7877">
                  <c:v>19204</c:v>
                </c:pt>
                <c:pt idx="7878">
                  <c:v>19205</c:v>
                </c:pt>
                <c:pt idx="7879">
                  <c:v>19206</c:v>
                </c:pt>
                <c:pt idx="7880">
                  <c:v>19207</c:v>
                </c:pt>
                <c:pt idx="7881">
                  <c:v>19208</c:v>
                </c:pt>
                <c:pt idx="7882">
                  <c:v>19209</c:v>
                </c:pt>
                <c:pt idx="7883">
                  <c:v>19210</c:v>
                </c:pt>
                <c:pt idx="7884">
                  <c:v>19211</c:v>
                </c:pt>
                <c:pt idx="7885">
                  <c:v>19212</c:v>
                </c:pt>
                <c:pt idx="7886">
                  <c:v>19213</c:v>
                </c:pt>
                <c:pt idx="7887">
                  <c:v>19214</c:v>
                </c:pt>
                <c:pt idx="7888">
                  <c:v>19215</c:v>
                </c:pt>
                <c:pt idx="7889">
                  <c:v>19216</c:v>
                </c:pt>
                <c:pt idx="7890">
                  <c:v>19217</c:v>
                </c:pt>
                <c:pt idx="7891">
                  <c:v>19218</c:v>
                </c:pt>
                <c:pt idx="7892">
                  <c:v>19219</c:v>
                </c:pt>
                <c:pt idx="7893">
                  <c:v>19220</c:v>
                </c:pt>
                <c:pt idx="7894">
                  <c:v>19221</c:v>
                </c:pt>
                <c:pt idx="7895">
                  <c:v>19222</c:v>
                </c:pt>
                <c:pt idx="7896">
                  <c:v>19223</c:v>
                </c:pt>
                <c:pt idx="7897">
                  <c:v>19224</c:v>
                </c:pt>
                <c:pt idx="7898">
                  <c:v>19225</c:v>
                </c:pt>
                <c:pt idx="7899">
                  <c:v>19226</c:v>
                </c:pt>
                <c:pt idx="7900">
                  <c:v>19227</c:v>
                </c:pt>
                <c:pt idx="7901">
                  <c:v>19228</c:v>
                </c:pt>
                <c:pt idx="7902">
                  <c:v>19229</c:v>
                </c:pt>
                <c:pt idx="7903">
                  <c:v>19230</c:v>
                </c:pt>
                <c:pt idx="7904">
                  <c:v>19231</c:v>
                </c:pt>
                <c:pt idx="7905">
                  <c:v>19232</c:v>
                </c:pt>
                <c:pt idx="7906">
                  <c:v>19233</c:v>
                </c:pt>
                <c:pt idx="7907">
                  <c:v>19234</c:v>
                </c:pt>
                <c:pt idx="7908">
                  <c:v>19235</c:v>
                </c:pt>
                <c:pt idx="7909">
                  <c:v>19236</c:v>
                </c:pt>
                <c:pt idx="7910">
                  <c:v>19237</c:v>
                </c:pt>
                <c:pt idx="7911">
                  <c:v>19238</c:v>
                </c:pt>
                <c:pt idx="7912">
                  <c:v>19239</c:v>
                </c:pt>
                <c:pt idx="7913">
                  <c:v>19240</c:v>
                </c:pt>
                <c:pt idx="7914">
                  <c:v>19241</c:v>
                </c:pt>
                <c:pt idx="7915">
                  <c:v>19242</c:v>
                </c:pt>
                <c:pt idx="7916">
                  <c:v>19243</c:v>
                </c:pt>
                <c:pt idx="7917">
                  <c:v>19244</c:v>
                </c:pt>
                <c:pt idx="7918">
                  <c:v>19245</c:v>
                </c:pt>
                <c:pt idx="7919">
                  <c:v>19246</c:v>
                </c:pt>
                <c:pt idx="7920">
                  <c:v>19247</c:v>
                </c:pt>
                <c:pt idx="7921">
                  <c:v>19248</c:v>
                </c:pt>
                <c:pt idx="7922">
                  <c:v>19249</c:v>
                </c:pt>
                <c:pt idx="7923">
                  <c:v>19250</c:v>
                </c:pt>
                <c:pt idx="7924">
                  <c:v>19251</c:v>
                </c:pt>
                <c:pt idx="7925">
                  <c:v>19252</c:v>
                </c:pt>
                <c:pt idx="7926">
                  <c:v>19253</c:v>
                </c:pt>
                <c:pt idx="7927">
                  <c:v>19254</c:v>
                </c:pt>
                <c:pt idx="7928">
                  <c:v>19255</c:v>
                </c:pt>
                <c:pt idx="7929">
                  <c:v>19256</c:v>
                </c:pt>
                <c:pt idx="7930">
                  <c:v>19257</c:v>
                </c:pt>
                <c:pt idx="7931">
                  <c:v>19258</c:v>
                </c:pt>
                <c:pt idx="7932">
                  <c:v>19259</c:v>
                </c:pt>
                <c:pt idx="7933">
                  <c:v>19260</c:v>
                </c:pt>
                <c:pt idx="7934">
                  <c:v>19261</c:v>
                </c:pt>
                <c:pt idx="7935">
                  <c:v>19262</c:v>
                </c:pt>
                <c:pt idx="7936">
                  <c:v>19263</c:v>
                </c:pt>
                <c:pt idx="7937">
                  <c:v>19264</c:v>
                </c:pt>
                <c:pt idx="7938">
                  <c:v>19265</c:v>
                </c:pt>
                <c:pt idx="7939">
                  <c:v>19266</c:v>
                </c:pt>
                <c:pt idx="7940">
                  <c:v>19267</c:v>
                </c:pt>
                <c:pt idx="7941">
                  <c:v>19268</c:v>
                </c:pt>
                <c:pt idx="7942">
                  <c:v>19269</c:v>
                </c:pt>
                <c:pt idx="7943">
                  <c:v>19270</c:v>
                </c:pt>
                <c:pt idx="7944">
                  <c:v>19271</c:v>
                </c:pt>
                <c:pt idx="7945">
                  <c:v>19272</c:v>
                </c:pt>
                <c:pt idx="7946">
                  <c:v>19273</c:v>
                </c:pt>
                <c:pt idx="7947">
                  <c:v>19274</c:v>
                </c:pt>
                <c:pt idx="7948">
                  <c:v>19275</c:v>
                </c:pt>
                <c:pt idx="7949">
                  <c:v>19276</c:v>
                </c:pt>
                <c:pt idx="7950">
                  <c:v>19277</c:v>
                </c:pt>
                <c:pt idx="7951">
                  <c:v>19278</c:v>
                </c:pt>
                <c:pt idx="7952">
                  <c:v>19279</c:v>
                </c:pt>
                <c:pt idx="7953">
                  <c:v>19280</c:v>
                </c:pt>
                <c:pt idx="7954">
                  <c:v>19281</c:v>
                </c:pt>
                <c:pt idx="7955">
                  <c:v>19282</c:v>
                </c:pt>
                <c:pt idx="7956">
                  <c:v>19283</c:v>
                </c:pt>
                <c:pt idx="7957">
                  <c:v>19284</c:v>
                </c:pt>
                <c:pt idx="7958">
                  <c:v>19285</c:v>
                </c:pt>
                <c:pt idx="7959">
                  <c:v>19286</c:v>
                </c:pt>
                <c:pt idx="7960">
                  <c:v>19287</c:v>
                </c:pt>
                <c:pt idx="7961">
                  <c:v>19288</c:v>
                </c:pt>
                <c:pt idx="7962">
                  <c:v>19289</c:v>
                </c:pt>
                <c:pt idx="7963">
                  <c:v>19290</c:v>
                </c:pt>
                <c:pt idx="7964">
                  <c:v>19291</c:v>
                </c:pt>
                <c:pt idx="7965">
                  <c:v>19292</c:v>
                </c:pt>
                <c:pt idx="7966">
                  <c:v>19293</c:v>
                </c:pt>
                <c:pt idx="7967">
                  <c:v>19294</c:v>
                </c:pt>
                <c:pt idx="7968">
                  <c:v>19295</c:v>
                </c:pt>
                <c:pt idx="7969">
                  <c:v>19296</c:v>
                </c:pt>
                <c:pt idx="7970">
                  <c:v>19297</c:v>
                </c:pt>
                <c:pt idx="7971">
                  <c:v>19298</c:v>
                </c:pt>
                <c:pt idx="7972">
                  <c:v>19299</c:v>
                </c:pt>
                <c:pt idx="7973">
                  <c:v>19300</c:v>
                </c:pt>
                <c:pt idx="7974">
                  <c:v>19301</c:v>
                </c:pt>
                <c:pt idx="7975">
                  <c:v>19302</c:v>
                </c:pt>
                <c:pt idx="7976">
                  <c:v>19303</c:v>
                </c:pt>
                <c:pt idx="7977">
                  <c:v>19304</c:v>
                </c:pt>
                <c:pt idx="7978">
                  <c:v>19305</c:v>
                </c:pt>
                <c:pt idx="7979">
                  <c:v>19306</c:v>
                </c:pt>
                <c:pt idx="7980">
                  <c:v>19307</c:v>
                </c:pt>
                <c:pt idx="7981">
                  <c:v>19308</c:v>
                </c:pt>
                <c:pt idx="7982">
                  <c:v>19309</c:v>
                </c:pt>
                <c:pt idx="7983">
                  <c:v>19310</c:v>
                </c:pt>
                <c:pt idx="7984">
                  <c:v>19311</c:v>
                </c:pt>
                <c:pt idx="7985">
                  <c:v>19312</c:v>
                </c:pt>
                <c:pt idx="7986">
                  <c:v>19313</c:v>
                </c:pt>
                <c:pt idx="7987">
                  <c:v>19314</c:v>
                </c:pt>
                <c:pt idx="7988">
                  <c:v>19315</c:v>
                </c:pt>
                <c:pt idx="7989">
                  <c:v>19316</c:v>
                </c:pt>
                <c:pt idx="7990">
                  <c:v>19317</c:v>
                </c:pt>
                <c:pt idx="7991">
                  <c:v>19318</c:v>
                </c:pt>
                <c:pt idx="7992">
                  <c:v>19319</c:v>
                </c:pt>
                <c:pt idx="7993">
                  <c:v>19320</c:v>
                </c:pt>
                <c:pt idx="7994">
                  <c:v>19321</c:v>
                </c:pt>
                <c:pt idx="7995">
                  <c:v>19322</c:v>
                </c:pt>
                <c:pt idx="7996">
                  <c:v>19323</c:v>
                </c:pt>
                <c:pt idx="7997">
                  <c:v>19324</c:v>
                </c:pt>
                <c:pt idx="7998">
                  <c:v>19325</c:v>
                </c:pt>
                <c:pt idx="7999">
                  <c:v>19326</c:v>
                </c:pt>
                <c:pt idx="8000">
                  <c:v>19327</c:v>
                </c:pt>
                <c:pt idx="8001">
                  <c:v>19328</c:v>
                </c:pt>
                <c:pt idx="8002">
                  <c:v>19329</c:v>
                </c:pt>
                <c:pt idx="8003">
                  <c:v>19330</c:v>
                </c:pt>
                <c:pt idx="8004">
                  <c:v>19331</c:v>
                </c:pt>
                <c:pt idx="8005">
                  <c:v>19332</c:v>
                </c:pt>
                <c:pt idx="8006">
                  <c:v>19333</c:v>
                </c:pt>
                <c:pt idx="8007">
                  <c:v>19334</c:v>
                </c:pt>
                <c:pt idx="8008">
                  <c:v>19335</c:v>
                </c:pt>
                <c:pt idx="8009">
                  <c:v>19336</c:v>
                </c:pt>
                <c:pt idx="8010">
                  <c:v>19337</c:v>
                </c:pt>
                <c:pt idx="8011">
                  <c:v>19338</c:v>
                </c:pt>
                <c:pt idx="8012">
                  <c:v>19339</c:v>
                </c:pt>
                <c:pt idx="8013">
                  <c:v>19340</c:v>
                </c:pt>
                <c:pt idx="8014">
                  <c:v>19341</c:v>
                </c:pt>
                <c:pt idx="8015">
                  <c:v>19342</c:v>
                </c:pt>
                <c:pt idx="8016">
                  <c:v>19343</c:v>
                </c:pt>
                <c:pt idx="8017">
                  <c:v>19344</c:v>
                </c:pt>
                <c:pt idx="8018">
                  <c:v>19345</c:v>
                </c:pt>
                <c:pt idx="8019">
                  <c:v>19346</c:v>
                </c:pt>
                <c:pt idx="8020">
                  <c:v>19347</c:v>
                </c:pt>
                <c:pt idx="8021">
                  <c:v>19348</c:v>
                </c:pt>
                <c:pt idx="8022">
                  <c:v>19349</c:v>
                </c:pt>
                <c:pt idx="8023">
                  <c:v>19350</c:v>
                </c:pt>
                <c:pt idx="8024">
                  <c:v>19351</c:v>
                </c:pt>
                <c:pt idx="8025">
                  <c:v>19352</c:v>
                </c:pt>
                <c:pt idx="8026">
                  <c:v>19353</c:v>
                </c:pt>
                <c:pt idx="8027">
                  <c:v>19354</c:v>
                </c:pt>
                <c:pt idx="8028">
                  <c:v>19355</c:v>
                </c:pt>
                <c:pt idx="8029">
                  <c:v>19356</c:v>
                </c:pt>
                <c:pt idx="8030">
                  <c:v>19357</c:v>
                </c:pt>
                <c:pt idx="8031">
                  <c:v>19358</c:v>
                </c:pt>
                <c:pt idx="8032">
                  <c:v>19359</c:v>
                </c:pt>
                <c:pt idx="8033">
                  <c:v>19360</c:v>
                </c:pt>
                <c:pt idx="8034">
                  <c:v>19361</c:v>
                </c:pt>
                <c:pt idx="8035">
                  <c:v>19362</c:v>
                </c:pt>
                <c:pt idx="8036">
                  <c:v>19363</c:v>
                </c:pt>
                <c:pt idx="8037">
                  <c:v>19364</c:v>
                </c:pt>
                <c:pt idx="8038">
                  <c:v>19365</c:v>
                </c:pt>
                <c:pt idx="8039">
                  <c:v>19366</c:v>
                </c:pt>
                <c:pt idx="8040">
                  <c:v>19367</c:v>
                </c:pt>
                <c:pt idx="8041">
                  <c:v>19368</c:v>
                </c:pt>
                <c:pt idx="8042">
                  <c:v>19369</c:v>
                </c:pt>
                <c:pt idx="8043">
                  <c:v>19370</c:v>
                </c:pt>
                <c:pt idx="8044">
                  <c:v>19371</c:v>
                </c:pt>
                <c:pt idx="8045">
                  <c:v>19372</c:v>
                </c:pt>
                <c:pt idx="8046">
                  <c:v>19373</c:v>
                </c:pt>
                <c:pt idx="8047">
                  <c:v>19374</c:v>
                </c:pt>
                <c:pt idx="8048">
                  <c:v>19375</c:v>
                </c:pt>
                <c:pt idx="8049">
                  <c:v>19376</c:v>
                </c:pt>
                <c:pt idx="8050">
                  <c:v>19377</c:v>
                </c:pt>
                <c:pt idx="8051">
                  <c:v>19378</c:v>
                </c:pt>
                <c:pt idx="8052">
                  <c:v>19379</c:v>
                </c:pt>
                <c:pt idx="8053">
                  <c:v>19380</c:v>
                </c:pt>
                <c:pt idx="8054">
                  <c:v>19381</c:v>
                </c:pt>
                <c:pt idx="8055">
                  <c:v>19382</c:v>
                </c:pt>
                <c:pt idx="8056">
                  <c:v>19383</c:v>
                </c:pt>
                <c:pt idx="8057">
                  <c:v>19384</c:v>
                </c:pt>
                <c:pt idx="8058">
                  <c:v>19385</c:v>
                </c:pt>
                <c:pt idx="8059">
                  <c:v>19386</c:v>
                </c:pt>
                <c:pt idx="8060">
                  <c:v>19387</c:v>
                </c:pt>
                <c:pt idx="8061">
                  <c:v>19388</c:v>
                </c:pt>
                <c:pt idx="8062">
                  <c:v>19389</c:v>
                </c:pt>
                <c:pt idx="8063">
                  <c:v>19390</c:v>
                </c:pt>
                <c:pt idx="8064">
                  <c:v>19391</c:v>
                </c:pt>
                <c:pt idx="8065">
                  <c:v>19392</c:v>
                </c:pt>
                <c:pt idx="8066">
                  <c:v>19393</c:v>
                </c:pt>
                <c:pt idx="8067">
                  <c:v>19394</c:v>
                </c:pt>
                <c:pt idx="8068">
                  <c:v>19395</c:v>
                </c:pt>
                <c:pt idx="8069">
                  <c:v>19396</c:v>
                </c:pt>
                <c:pt idx="8070">
                  <c:v>19397</c:v>
                </c:pt>
                <c:pt idx="8071">
                  <c:v>19398</c:v>
                </c:pt>
                <c:pt idx="8072">
                  <c:v>19399</c:v>
                </c:pt>
                <c:pt idx="8073">
                  <c:v>19400</c:v>
                </c:pt>
                <c:pt idx="8074">
                  <c:v>19401</c:v>
                </c:pt>
                <c:pt idx="8075">
                  <c:v>19402</c:v>
                </c:pt>
                <c:pt idx="8076">
                  <c:v>19403</c:v>
                </c:pt>
                <c:pt idx="8077">
                  <c:v>19404</c:v>
                </c:pt>
                <c:pt idx="8078">
                  <c:v>19405</c:v>
                </c:pt>
                <c:pt idx="8079">
                  <c:v>19406</c:v>
                </c:pt>
                <c:pt idx="8080">
                  <c:v>19407</c:v>
                </c:pt>
                <c:pt idx="8081">
                  <c:v>19408</c:v>
                </c:pt>
                <c:pt idx="8082">
                  <c:v>19409</c:v>
                </c:pt>
                <c:pt idx="8083">
                  <c:v>19410</c:v>
                </c:pt>
                <c:pt idx="8084">
                  <c:v>19411</c:v>
                </c:pt>
                <c:pt idx="8085">
                  <c:v>19412</c:v>
                </c:pt>
                <c:pt idx="8086">
                  <c:v>19413</c:v>
                </c:pt>
                <c:pt idx="8087">
                  <c:v>19414</c:v>
                </c:pt>
                <c:pt idx="8088">
                  <c:v>19415</c:v>
                </c:pt>
                <c:pt idx="8089">
                  <c:v>19416</c:v>
                </c:pt>
                <c:pt idx="8090">
                  <c:v>19417</c:v>
                </c:pt>
                <c:pt idx="8091">
                  <c:v>19418</c:v>
                </c:pt>
                <c:pt idx="8092">
                  <c:v>19419</c:v>
                </c:pt>
                <c:pt idx="8093">
                  <c:v>19420</c:v>
                </c:pt>
                <c:pt idx="8094">
                  <c:v>19421</c:v>
                </c:pt>
                <c:pt idx="8095">
                  <c:v>19422</c:v>
                </c:pt>
                <c:pt idx="8096">
                  <c:v>19423</c:v>
                </c:pt>
                <c:pt idx="8097">
                  <c:v>19424</c:v>
                </c:pt>
                <c:pt idx="8098">
                  <c:v>19425</c:v>
                </c:pt>
                <c:pt idx="8099">
                  <c:v>19426</c:v>
                </c:pt>
                <c:pt idx="8100">
                  <c:v>19427</c:v>
                </c:pt>
                <c:pt idx="8101">
                  <c:v>19428</c:v>
                </c:pt>
                <c:pt idx="8102">
                  <c:v>19429</c:v>
                </c:pt>
                <c:pt idx="8103">
                  <c:v>19430</c:v>
                </c:pt>
                <c:pt idx="8104">
                  <c:v>19431</c:v>
                </c:pt>
                <c:pt idx="8105">
                  <c:v>19432</c:v>
                </c:pt>
                <c:pt idx="8106">
                  <c:v>19433</c:v>
                </c:pt>
                <c:pt idx="8107">
                  <c:v>19434</c:v>
                </c:pt>
                <c:pt idx="8108">
                  <c:v>19435</c:v>
                </c:pt>
                <c:pt idx="8109">
                  <c:v>19436</c:v>
                </c:pt>
                <c:pt idx="8110">
                  <c:v>19437</c:v>
                </c:pt>
                <c:pt idx="8111">
                  <c:v>19438</c:v>
                </c:pt>
                <c:pt idx="8112">
                  <c:v>19439</c:v>
                </c:pt>
                <c:pt idx="8113">
                  <c:v>19440</c:v>
                </c:pt>
                <c:pt idx="8114">
                  <c:v>19441</c:v>
                </c:pt>
                <c:pt idx="8115">
                  <c:v>19442</c:v>
                </c:pt>
                <c:pt idx="8116">
                  <c:v>19443</c:v>
                </c:pt>
                <c:pt idx="8117">
                  <c:v>19444</c:v>
                </c:pt>
                <c:pt idx="8118">
                  <c:v>19445</c:v>
                </c:pt>
                <c:pt idx="8119">
                  <c:v>19446</c:v>
                </c:pt>
                <c:pt idx="8120">
                  <c:v>19447</c:v>
                </c:pt>
                <c:pt idx="8121">
                  <c:v>19448</c:v>
                </c:pt>
                <c:pt idx="8122">
                  <c:v>19449</c:v>
                </c:pt>
                <c:pt idx="8123">
                  <c:v>19450</c:v>
                </c:pt>
                <c:pt idx="8124">
                  <c:v>19451</c:v>
                </c:pt>
                <c:pt idx="8125">
                  <c:v>19452</c:v>
                </c:pt>
                <c:pt idx="8126">
                  <c:v>19453</c:v>
                </c:pt>
                <c:pt idx="8127">
                  <c:v>19454</c:v>
                </c:pt>
                <c:pt idx="8128">
                  <c:v>19455</c:v>
                </c:pt>
                <c:pt idx="8129">
                  <c:v>19456</c:v>
                </c:pt>
                <c:pt idx="8130">
                  <c:v>19457</c:v>
                </c:pt>
                <c:pt idx="8131">
                  <c:v>19458</c:v>
                </c:pt>
                <c:pt idx="8132">
                  <c:v>19459</c:v>
                </c:pt>
                <c:pt idx="8133">
                  <c:v>19460</c:v>
                </c:pt>
                <c:pt idx="8134">
                  <c:v>19461</c:v>
                </c:pt>
                <c:pt idx="8135">
                  <c:v>19462</c:v>
                </c:pt>
                <c:pt idx="8136">
                  <c:v>19463</c:v>
                </c:pt>
                <c:pt idx="8137">
                  <c:v>19464</c:v>
                </c:pt>
                <c:pt idx="8138">
                  <c:v>19465</c:v>
                </c:pt>
                <c:pt idx="8139">
                  <c:v>19466</c:v>
                </c:pt>
                <c:pt idx="8140">
                  <c:v>19467</c:v>
                </c:pt>
                <c:pt idx="8141">
                  <c:v>19468</c:v>
                </c:pt>
                <c:pt idx="8142">
                  <c:v>19469</c:v>
                </c:pt>
                <c:pt idx="8143">
                  <c:v>19470</c:v>
                </c:pt>
                <c:pt idx="8144">
                  <c:v>19471</c:v>
                </c:pt>
                <c:pt idx="8145">
                  <c:v>19472</c:v>
                </c:pt>
                <c:pt idx="8146">
                  <c:v>19473</c:v>
                </c:pt>
                <c:pt idx="8147">
                  <c:v>19474</c:v>
                </c:pt>
                <c:pt idx="8148">
                  <c:v>19475</c:v>
                </c:pt>
                <c:pt idx="8149">
                  <c:v>19476</c:v>
                </c:pt>
                <c:pt idx="8150">
                  <c:v>19477</c:v>
                </c:pt>
                <c:pt idx="8151">
                  <c:v>19478</c:v>
                </c:pt>
                <c:pt idx="8152">
                  <c:v>19479</c:v>
                </c:pt>
                <c:pt idx="8153">
                  <c:v>19480</c:v>
                </c:pt>
                <c:pt idx="8154">
                  <c:v>19481</c:v>
                </c:pt>
                <c:pt idx="8155">
                  <c:v>19482</c:v>
                </c:pt>
                <c:pt idx="8156">
                  <c:v>19483</c:v>
                </c:pt>
                <c:pt idx="8157">
                  <c:v>19484</c:v>
                </c:pt>
                <c:pt idx="8158">
                  <c:v>19485</c:v>
                </c:pt>
                <c:pt idx="8159">
                  <c:v>19486</c:v>
                </c:pt>
                <c:pt idx="8160">
                  <c:v>19487</c:v>
                </c:pt>
                <c:pt idx="8161">
                  <c:v>19488</c:v>
                </c:pt>
                <c:pt idx="8162">
                  <c:v>19489</c:v>
                </c:pt>
                <c:pt idx="8163">
                  <c:v>19490</c:v>
                </c:pt>
                <c:pt idx="8164">
                  <c:v>19491</c:v>
                </c:pt>
                <c:pt idx="8165">
                  <c:v>19492</c:v>
                </c:pt>
                <c:pt idx="8166">
                  <c:v>19493</c:v>
                </c:pt>
                <c:pt idx="8167">
                  <c:v>19494</c:v>
                </c:pt>
                <c:pt idx="8168">
                  <c:v>19495</c:v>
                </c:pt>
                <c:pt idx="8169">
                  <c:v>19496</c:v>
                </c:pt>
                <c:pt idx="8170">
                  <c:v>19497</c:v>
                </c:pt>
                <c:pt idx="8171">
                  <c:v>19498</c:v>
                </c:pt>
                <c:pt idx="8172">
                  <c:v>19499</c:v>
                </c:pt>
                <c:pt idx="8173">
                  <c:v>19500</c:v>
                </c:pt>
                <c:pt idx="8174">
                  <c:v>19501</c:v>
                </c:pt>
                <c:pt idx="8175">
                  <c:v>19502</c:v>
                </c:pt>
                <c:pt idx="8176">
                  <c:v>19503</c:v>
                </c:pt>
                <c:pt idx="8177">
                  <c:v>19504</c:v>
                </c:pt>
                <c:pt idx="8178">
                  <c:v>19505</c:v>
                </c:pt>
                <c:pt idx="8179">
                  <c:v>19506</c:v>
                </c:pt>
                <c:pt idx="8180">
                  <c:v>19507</c:v>
                </c:pt>
                <c:pt idx="8181">
                  <c:v>19508</c:v>
                </c:pt>
                <c:pt idx="8182">
                  <c:v>19509</c:v>
                </c:pt>
                <c:pt idx="8183">
                  <c:v>19510</c:v>
                </c:pt>
                <c:pt idx="8184">
                  <c:v>19511</c:v>
                </c:pt>
                <c:pt idx="8185">
                  <c:v>19512</c:v>
                </c:pt>
                <c:pt idx="8186">
                  <c:v>19513</c:v>
                </c:pt>
                <c:pt idx="8187">
                  <c:v>19514</c:v>
                </c:pt>
                <c:pt idx="8188">
                  <c:v>19515</c:v>
                </c:pt>
                <c:pt idx="8189">
                  <c:v>19516</c:v>
                </c:pt>
                <c:pt idx="8190">
                  <c:v>19517</c:v>
                </c:pt>
                <c:pt idx="8191">
                  <c:v>19518</c:v>
                </c:pt>
                <c:pt idx="8192">
                  <c:v>19519</c:v>
                </c:pt>
                <c:pt idx="8193">
                  <c:v>19520</c:v>
                </c:pt>
                <c:pt idx="8194">
                  <c:v>19521</c:v>
                </c:pt>
                <c:pt idx="8195">
                  <c:v>19522</c:v>
                </c:pt>
                <c:pt idx="8196">
                  <c:v>19523</c:v>
                </c:pt>
                <c:pt idx="8197">
                  <c:v>19524</c:v>
                </c:pt>
                <c:pt idx="8198">
                  <c:v>19525</c:v>
                </c:pt>
                <c:pt idx="8199">
                  <c:v>19526</c:v>
                </c:pt>
                <c:pt idx="8200">
                  <c:v>19527</c:v>
                </c:pt>
                <c:pt idx="8201">
                  <c:v>19528</c:v>
                </c:pt>
                <c:pt idx="8202">
                  <c:v>19529</c:v>
                </c:pt>
                <c:pt idx="8203">
                  <c:v>19530</c:v>
                </c:pt>
                <c:pt idx="8204">
                  <c:v>19531</c:v>
                </c:pt>
                <c:pt idx="8205">
                  <c:v>19532</c:v>
                </c:pt>
                <c:pt idx="8206">
                  <c:v>19533</c:v>
                </c:pt>
                <c:pt idx="8207">
                  <c:v>19534</c:v>
                </c:pt>
                <c:pt idx="8208">
                  <c:v>19535</c:v>
                </c:pt>
                <c:pt idx="8209">
                  <c:v>19536</c:v>
                </c:pt>
                <c:pt idx="8210">
                  <c:v>19537</c:v>
                </c:pt>
                <c:pt idx="8211">
                  <c:v>19538</c:v>
                </c:pt>
                <c:pt idx="8212">
                  <c:v>19539</c:v>
                </c:pt>
                <c:pt idx="8213">
                  <c:v>19540</c:v>
                </c:pt>
                <c:pt idx="8214">
                  <c:v>19541</c:v>
                </c:pt>
                <c:pt idx="8215">
                  <c:v>19542</c:v>
                </c:pt>
                <c:pt idx="8216">
                  <c:v>19543</c:v>
                </c:pt>
                <c:pt idx="8217">
                  <c:v>19544</c:v>
                </c:pt>
                <c:pt idx="8218">
                  <c:v>19545</c:v>
                </c:pt>
                <c:pt idx="8219">
                  <c:v>19546</c:v>
                </c:pt>
                <c:pt idx="8220">
                  <c:v>19547</c:v>
                </c:pt>
                <c:pt idx="8221">
                  <c:v>19548</c:v>
                </c:pt>
                <c:pt idx="8222">
                  <c:v>19549</c:v>
                </c:pt>
                <c:pt idx="8223">
                  <c:v>19550</c:v>
                </c:pt>
                <c:pt idx="8224">
                  <c:v>19551</c:v>
                </c:pt>
                <c:pt idx="8225">
                  <c:v>19552</c:v>
                </c:pt>
                <c:pt idx="8226">
                  <c:v>19553</c:v>
                </c:pt>
                <c:pt idx="8227">
                  <c:v>19554</c:v>
                </c:pt>
                <c:pt idx="8228">
                  <c:v>19555</c:v>
                </c:pt>
                <c:pt idx="8229">
                  <c:v>19556</c:v>
                </c:pt>
                <c:pt idx="8230">
                  <c:v>19557</c:v>
                </c:pt>
                <c:pt idx="8231">
                  <c:v>19558</c:v>
                </c:pt>
                <c:pt idx="8232">
                  <c:v>19559</c:v>
                </c:pt>
                <c:pt idx="8233">
                  <c:v>19560</c:v>
                </c:pt>
                <c:pt idx="8234">
                  <c:v>19561</c:v>
                </c:pt>
                <c:pt idx="8235">
                  <c:v>19562</c:v>
                </c:pt>
                <c:pt idx="8236">
                  <c:v>19563</c:v>
                </c:pt>
                <c:pt idx="8237">
                  <c:v>19564</c:v>
                </c:pt>
                <c:pt idx="8238">
                  <c:v>19565</c:v>
                </c:pt>
                <c:pt idx="8239">
                  <c:v>19566</c:v>
                </c:pt>
                <c:pt idx="8240">
                  <c:v>19567</c:v>
                </c:pt>
                <c:pt idx="8241">
                  <c:v>19568</c:v>
                </c:pt>
                <c:pt idx="8242">
                  <c:v>19569</c:v>
                </c:pt>
                <c:pt idx="8243">
                  <c:v>19570</c:v>
                </c:pt>
                <c:pt idx="8244">
                  <c:v>19571</c:v>
                </c:pt>
                <c:pt idx="8245">
                  <c:v>19572</c:v>
                </c:pt>
                <c:pt idx="8246">
                  <c:v>19573</c:v>
                </c:pt>
                <c:pt idx="8247">
                  <c:v>19574</c:v>
                </c:pt>
                <c:pt idx="8248">
                  <c:v>19575</c:v>
                </c:pt>
                <c:pt idx="8249">
                  <c:v>19576</c:v>
                </c:pt>
                <c:pt idx="8250">
                  <c:v>19577</c:v>
                </c:pt>
                <c:pt idx="8251">
                  <c:v>19578</c:v>
                </c:pt>
                <c:pt idx="8252">
                  <c:v>19579</c:v>
                </c:pt>
                <c:pt idx="8253">
                  <c:v>19580</c:v>
                </c:pt>
                <c:pt idx="8254">
                  <c:v>19581</c:v>
                </c:pt>
                <c:pt idx="8255">
                  <c:v>19582</c:v>
                </c:pt>
                <c:pt idx="8256">
                  <c:v>19583</c:v>
                </c:pt>
                <c:pt idx="8257">
                  <c:v>19584</c:v>
                </c:pt>
                <c:pt idx="8258">
                  <c:v>19585</c:v>
                </c:pt>
                <c:pt idx="8259">
                  <c:v>19586</c:v>
                </c:pt>
                <c:pt idx="8260">
                  <c:v>19587</c:v>
                </c:pt>
                <c:pt idx="8261">
                  <c:v>19588</c:v>
                </c:pt>
                <c:pt idx="8262">
                  <c:v>19589</c:v>
                </c:pt>
                <c:pt idx="8263">
                  <c:v>19590</c:v>
                </c:pt>
                <c:pt idx="8264">
                  <c:v>19591</c:v>
                </c:pt>
                <c:pt idx="8265">
                  <c:v>19592</c:v>
                </c:pt>
                <c:pt idx="8266">
                  <c:v>19593</c:v>
                </c:pt>
                <c:pt idx="8267">
                  <c:v>19594</c:v>
                </c:pt>
                <c:pt idx="8268">
                  <c:v>19595</c:v>
                </c:pt>
                <c:pt idx="8269">
                  <c:v>19596</c:v>
                </c:pt>
                <c:pt idx="8270">
                  <c:v>19597</c:v>
                </c:pt>
                <c:pt idx="8271">
                  <c:v>19598</c:v>
                </c:pt>
                <c:pt idx="8272">
                  <c:v>19599</c:v>
                </c:pt>
                <c:pt idx="8273">
                  <c:v>19600</c:v>
                </c:pt>
                <c:pt idx="8274">
                  <c:v>19601</c:v>
                </c:pt>
                <c:pt idx="8275">
                  <c:v>19602</c:v>
                </c:pt>
                <c:pt idx="8276">
                  <c:v>19603</c:v>
                </c:pt>
                <c:pt idx="8277">
                  <c:v>19604</c:v>
                </c:pt>
                <c:pt idx="8278">
                  <c:v>19605</c:v>
                </c:pt>
                <c:pt idx="8279">
                  <c:v>19606</c:v>
                </c:pt>
                <c:pt idx="8280">
                  <c:v>19607</c:v>
                </c:pt>
                <c:pt idx="8281">
                  <c:v>19608</c:v>
                </c:pt>
                <c:pt idx="8282">
                  <c:v>19609</c:v>
                </c:pt>
                <c:pt idx="8283">
                  <c:v>19610</c:v>
                </c:pt>
                <c:pt idx="8284">
                  <c:v>19611</c:v>
                </c:pt>
                <c:pt idx="8285">
                  <c:v>19612</c:v>
                </c:pt>
                <c:pt idx="8286">
                  <c:v>19613</c:v>
                </c:pt>
                <c:pt idx="8287">
                  <c:v>19614</c:v>
                </c:pt>
                <c:pt idx="8288">
                  <c:v>19615</c:v>
                </c:pt>
                <c:pt idx="8289">
                  <c:v>19616</c:v>
                </c:pt>
                <c:pt idx="8290">
                  <c:v>19617</c:v>
                </c:pt>
                <c:pt idx="8291">
                  <c:v>19618</c:v>
                </c:pt>
                <c:pt idx="8292">
                  <c:v>19619</c:v>
                </c:pt>
                <c:pt idx="8293">
                  <c:v>19620</c:v>
                </c:pt>
                <c:pt idx="8294">
                  <c:v>19621</c:v>
                </c:pt>
                <c:pt idx="8295">
                  <c:v>19622</c:v>
                </c:pt>
                <c:pt idx="8296">
                  <c:v>19623</c:v>
                </c:pt>
                <c:pt idx="8297">
                  <c:v>19624</c:v>
                </c:pt>
                <c:pt idx="8298">
                  <c:v>19625</c:v>
                </c:pt>
                <c:pt idx="8299">
                  <c:v>19626</c:v>
                </c:pt>
                <c:pt idx="8300">
                  <c:v>19627</c:v>
                </c:pt>
                <c:pt idx="8301">
                  <c:v>19628</c:v>
                </c:pt>
                <c:pt idx="8302">
                  <c:v>19629</c:v>
                </c:pt>
                <c:pt idx="8303">
                  <c:v>19630</c:v>
                </c:pt>
                <c:pt idx="8304">
                  <c:v>19631</c:v>
                </c:pt>
                <c:pt idx="8305">
                  <c:v>19632</c:v>
                </c:pt>
                <c:pt idx="8306">
                  <c:v>19633</c:v>
                </c:pt>
                <c:pt idx="8307">
                  <c:v>19634</c:v>
                </c:pt>
                <c:pt idx="8308">
                  <c:v>19635</c:v>
                </c:pt>
                <c:pt idx="8309">
                  <c:v>19636</c:v>
                </c:pt>
                <c:pt idx="8310">
                  <c:v>19637</c:v>
                </c:pt>
                <c:pt idx="8311">
                  <c:v>19638</c:v>
                </c:pt>
                <c:pt idx="8312">
                  <c:v>19639</c:v>
                </c:pt>
                <c:pt idx="8313">
                  <c:v>19640</c:v>
                </c:pt>
                <c:pt idx="8314">
                  <c:v>19641</c:v>
                </c:pt>
                <c:pt idx="8315">
                  <c:v>19642</c:v>
                </c:pt>
                <c:pt idx="8316">
                  <c:v>19643</c:v>
                </c:pt>
                <c:pt idx="8317">
                  <c:v>19644</c:v>
                </c:pt>
                <c:pt idx="8318">
                  <c:v>19645</c:v>
                </c:pt>
                <c:pt idx="8319">
                  <c:v>19646</c:v>
                </c:pt>
                <c:pt idx="8320">
                  <c:v>19647</c:v>
                </c:pt>
                <c:pt idx="8321">
                  <c:v>19648</c:v>
                </c:pt>
                <c:pt idx="8322">
                  <c:v>19649</c:v>
                </c:pt>
                <c:pt idx="8323">
                  <c:v>19650</c:v>
                </c:pt>
                <c:pt idx="8324">
                  <c:v>19651</c:v>
                </c:pt>
                <c:pt idx="8325">
                  <c:v>19652</c:v>
                </c:pt>
                <c:pt idx="8326">
                  <c:v>19653</c:v>
                </c:pt>
                <c:pt idx="8327">
                  <c:v>19654</c:v>
                </c:pt>
                <c:pt idx="8328">
                  <c:v>19655</c:v>
                </c:pt>
                <c:pt idx="8329">
                  <c:v>19656</c:v>
                </c:pt>
                <c:pt idx="8330">
                  <c:v>19657</c:v>
                </c:pt>
                <c:pt idx="8331">
                  <c:v>19658</c:v>
                </c:pt>
                <c:pt idx="8332">
                  <c:v>19659</c:v>
                </c:pt>
                <c:pt idx="8333">
                  <c:v>19660</c:v>
                </c:pt>
                <c:pt idx="8334">
                  <c:v>19661</c:v>
                </c:pt>
                <c:pt idx="8335">
                  <c:v>19662</c:v>
                </c:pt>
                <c:pt idx="8336">
                  <c:v>19663</c:v>
                </c:pt>
                <c:pt idx="8337">
                  <c:v>19664</c:v>
                </c:pt>
                <c:pt idx="8338">
                  <c:v>19665</c:v>
                </c:pt>
                <c:pt idx="8339">
                  <c:v>19666</c:v>
                </c:pt>
                <c:pt idx="8340">
                  <c:v>19667</c:v>
                </c:pt>
                <c:pt idx="8341">
                  <c:v>19668</c:v>
                </c:pt>
                <c:pt idx="8342">
                  <c:v>19669</c:v>
                </c:pt>
                <c:pt idx="8343">
                  <c:v>19670</c:v>
                </c:pt>
                <c:pt idx="8344">
                  <c:v>19671</c:v>
                </c:pt>
                <c:pt idx="8345">
                  <c:v>19672</c:v>
                </c:pt>
                <c:pt idx="8346">
                  <c:v>19673</c:v>
                </c:pt>
                <c:pt idx="8347">
                  <c:v>19674</c:v>
                </c:pt>
                <c:pt idx="8348">
                  <c:v>19675</c:v>
                </c:pt>
                <c:pt idx="8349">
                  <c:v>19676</c:v>
                </c:pt>
                <c:pt idx="8350">
                  <c:v>19677</c:v>
                </c:pt>
                <c:pt idx="8351">
                  <c:v>19678</c:v>
                </c:pt>
                <c:pt idx="8352">
                  <c:v>19679</c:v>
                </c:pt>
                <c:pt idx="8353">
                  <c:v>19680</c:v>
                </c:pt>
                <c:pt idx="8354">
                  <c:v>19681</c:v>
                </c:pt>
                <c:pt idx="8355">
                  <c:v>19682</c:v>
                </c:pt>
                <c:pt idx="8356">
                  <c:v>19683</c:v>
                </c:pt>
                <c:pt idx="8357">
                  <c:v>19684</c:v>
                </c:pt>
                <c:pt idx="8358">
                  <c:v>19685</c:v>
                </c:pt>
                <c:pt idx="8359">
                  <c:v>19686</c:v>
                </c:pt>
                <c:pt idx="8360">
                  <c:v>19687</c:v>
                </c:pt>
                <c:pt idx="8361">
                  <c:v>19688</c:v>
                </c:pt>
                <c:pt idx="8362">
                  <c:v>19689</c:v>
                </c:pt>
                <c:pt idx="8363">
                  <c:v>19690</c:v>
                </c:pt>
                <c:pt idx="8364">
                  <c:v>19691</c:v>
                </c:pt>
                <c:pt idx="8365">
                  <c:v>19692</c:v>
                </c:pt>
                <c:pt idx="8366">
                  <c:v>19693</c:v>
                </c:pt>
                <c:pt idx="8367">
                  <c:v>19694</c:v>
                </c:pt>
                <c:pt idx="8368">
                  <c:v>19695</c:v>
                </c:pt>
                <c:pt idx="8369">
                  <c:v>19696</c:v>
                </c:pt>
                <c:pt idx="8370">
                  <c:v>19697</c:v>
                </c:pt>
                <c:pt idx="8371">
                  <c:v>19698</c:v>
                </c:pt>
                <c:pt idx="8372">
                  <c:v>19699</c:v>
                </c:pt>
                <c:pt idx="8373">
                  <c:v>19700</c:v>
                </c:pt>
                <c:pt idx="8374">
                  <c:v>19701</c:v>
                </c:pt>
                <c:pt idx="8375">
                  <c:v>19702</c:v>
                </c:pt>
                <c:pt idx="8376">
                  <c:v>19703</c:v>
                </c:pt>
                <c:pt idx="8377">
                  <c:v>19704</c:v>
                </c:pt>
                <c:pt idx="8378">
                  <c:v>19705</c:v>
                </c:pt>
                <c:pt idx="8379">
                  <c:v>19706</c:v>
                </c:pt>
                <c:pt idx="8380">
                  <c:v>19707</c:v>
                </c:pt>
                <c:pt idx="8381">
                  <c:v>19708</c:v>
                </c:pt>
                <c:pt idx="8382">
                  <c:v>19709</c:v>
                </c:pt>
                <c:pt idx="8383">
                  <c:v>19710</c:v>
                </c:pt>
                <c:pt idx="8384">
                  <c:v>19711</c:v>
                </c:pt>
                <c:pt idx="8385">
                  <c:v>19712</c:v>
                </c:pt>
                <c:pt idx="8386">
                  <c:v>19713</c:v>
                </c:pt>
                <c:pt idx="8387">
                  <c:v>19714</c:v>
                </c:pt>
                <c:pt idx="8388">
                  <c:v>19715</c:v>
                </c:pt>
                <c:pt idx="8389">
                  <c:v>19716</c:v>
                </c:pt>
                <c:pt idx="8390">
                  <c:v>19717</c:v>
                </c:pt>
                <c:pt idx="8391">
                  <c:v>19718</c:v>
                </c:pt>
                <c:pt idx="8392">
                  <c:v>19719</c:v>
                </c:pt>
                <c:pt idx="8393">
                  <c:v>19720</c:v>
                </c:pt>
                <c:pt idx="8394">
                  <c:v>19721</c:v>
                </c:pt>
                <c:pt idx="8395">
                  <c:v>19722</c:v>
                </c:pt>
                <c:pt idx="8396">
                  <c:v>19723</c:v>
                </c:pt>
                <c:pt idx="8397">
                  <c:v>19724</c:v>
                </c:pt>
                <c:pt idx="8398">
                  <c:v>19725</c:v>
                </c:pt>
                <c:pt idx="8399">
                  <c:v>19726</c:v>
                </c:pt>
                <c:pt idx="8400">
                  <c:v>19727</c:v>
                </c:pt>
                <c:pt idx="8401">
                  <c:v>19728</c:v>
                </c:pt>
                <c:pt idx="8402">
                  <c:v>19729</c:v>
                </c:pt>
                <c:pt idx="8403">
                  <c:v>19730</c:v>
                </c:pt>
                <c:pt idx="8404">
                  <c:v>19731</c:v>
                </c:pt>
                <c:pt idx="8405">
                  <c:v>19732</c:v>
                </c:pt>
                <c:pt idx="8406">
                  <c:v>19733</c:v>
                </c:pt>
                <c:pt idx="8407">
                  <c:v>19734</c:v>
                </c:pt>
                <c:pt idx="8408">
                  <c:v>19735</c:v>
                </c:pt>
                <c:pt idx="8409">
                  <c:v>19736</c:v>
                </c:pt>
                <c:pt idx="8410">
                  <c:v>19737</c:v>
                </c:pt>
                <c:pt idx="8411">
                  <c:v>19738</c:v>
                </c:pt>
                <c:pt idx="8412">
                  <c:v>19739</c:v>
                </c:pt>
                <c:pt idx="8413">
                  <c:v>19740</c:v>
                </c:pt>
                <c:pt idx="8414">
                  <c:v>19741</c:v>
                </c:pt>
                <c:pt idx="8415">
                  <c:v>19742</c:v>
                </c:pt>
                <c:pt idx="8416">
                  <c:v>19743</c:v>
                </c:pt>
                <c:pt idx="8417">
                  <c:v>19744</c:v>
                </c:pt>
                <c:pt idx="8418">
                  <c:v>19745</c:v>
                </c:pt>
                <c:pt idx="8419">
                  <c:v>19746</c:v>
                </c:pt>
                <c:pt idx="8420">
                  <c:v>19747</c:v>
                </c:pt>
                <c:pt idx="8421">
                  <c:v>19748</c:v>
                </c:pt>
                <c:pt idx="8422">
                  <c:v>19749</c:v>
                </c:pt>
                <c:pt idx="8423">
                  <c:v>19750</c:v>
                </c:pt>
                <c:pt idx="8424">
                  <c:v>19751</c:v>
                </c:pt>
                <c:pt idx="8425">
                  <c:v>19752</c:v>
                </c:pt>
                <c:pt idx="8426">
                  <c:v>19753</c:v>
                </c:pt>
                <c:pt idx="8427">
                  <c:v>19754</c:v>
                </c:pt>
                <c:pt idx="8428">
                  <c:v>19755</c:v>
                </c:pt>
                <c:pt idx="8429">
                  <c:v>19756</c:v>
                </c:pt>
                <c:pt idx="8430">
                  <c:v>19757</c:v>
                </c:pt>
                <c:pt idx="8431">
                  <c:v>19758</c:v>
                </c:pt>
                <c:pt idx="8432">
                  <c:v>19759</c:v>
                </c:pt>
                <c:pt idx="8433">
                  <c:v>19760</c:v>
                </c:pt>
                <c:pt idx="8434">
                  <c:v>19761</c:v>
                </c:pt>
                <c:pt idx="8435">
                  <c:v>19762</c:v>
                </c:pt>
                <c:pt idx="8436">
                  <c:v>19763</c:v>
                </c:pt>
                <c:pt idx="8437">
                  <c:v>19764</c:v>
                </c:pt>
                <c:pt idx="8438">
                  <c:v>19765</c:v>
                </c:pt>
                <c:pt idx="8439">
                  <c:v>19766</c:v>
                </c:pt>
                <c:pt idx="8440">
                  <c:v>19767</c:v>
                </c:pt>
                <c:pt idx="8441">
                  <c:v>19768</c:v>
                </c:pt>
                <c:pt idx="8442">
                  <c:v>19769</c:v>
                </c:pt>
                <c:pt idx="8443">
                  <c:v>19770</c:v>
                </c:pt>
                <c:pt idx="8444">
                  <c:v>19771</c:v>
                </c:pt>
                <c:pt idx="8445">
                  <c:v>19772</c:v>
                </c:pt>
                <c:pt idx="8446">
                  <c:v>19773</c:v>
                </c:pt>
                <c:pt idx="8447">
                  <c:v>19774</c:v>
                </c:pt>
                <c:pt idx="8448">
                  <c:v>19775</c:v>
                </c:pt>
                <c:pt idx="8449">
                  <c:v>19776</c:v>
                </c:pt>
                <c:pt idx="8450">
                  <c:v>19777</c:v>
                </c:pt>
                <c:pt idx="8451">
                  <c:v>19778</c:v>
                </c:pt>
                <c:pt idx="8452">
                  <c:v>19779</c:v>
                </c:pt>
                <c:pt idx="8453">
                  <c:v>19780</c:v>
                </c:pt>
                <c:pt idx="8454">
                  <c:v>19781</c:v>
                </c:pt>
                <c:pt idx="8455">
                  <c:v>19782</c:v>
                </c:pt>
                <c:pt idx="8456">
                  <c:v>19783</c:v>
                </c:pt>
                <c:pt idx="8457">
                  <c:v>19784</c:v>
                </c:pt>
                <c:pt idx="8458">
                  <c:v>19785</c:v>
                </c:pt>
                <c:pt idx="8459">
                  <c:v>19786</c:v>
                </c:pt>
                <c:pt idx="8460">
                  <c:v>19787</c:v>
                </c:pt>
                <c:pt idx="8461">
                  <c:v>19788</c:v>
                </c:pt>
                <c:pt idx="8462">
                  <c:v>19789</c:v>
                </c:pt>
                <c:pt idx="8463">
                  <c:v>19790</c:v>
                </c:pt>
                <c:pt idx="8464">
                  <c:v>19791</c:v>
                </c:pt>
                <c:pt idx="8465">
                  <c:v>19792</c:v>
                </c:pt>
                <c:pt idx="8466">
                  <c:v>19793</c:v>
                </c:pt>
                <c:pt idx="8467">
                  <c:v>19794</c:v>
                </c:pt>
                <c:pt idx="8468">
                  <c:v>19795</c:v>
                </c:pt>
                <c:pt idx="8469">
                  <c:v>19796</c:v>
                </c:pt>
                <c:pt idx="8470">
                  <c:v>19797</c:v>
                </c:pt>
                <c:pt idx="8471">
                  <c:v>19798</c:v>
                </c:pt>
                <c:pt idx="8472">
                  <c:v>19799</c:v>
                </c:pt>
                <c:pt idx="8473">
                  <c:v>19800</c:v>
                </c:pt>
                <c:pt idx="8474">
                  <c:v>19801</c:v>
                </c:pt>
                <c:pt idx="8475">
                  <c:v>19802</c:v>
                </c:pt>
                <c:pt idx="8476">
                  <c:v>19803</c:v>
                </c:pt>
                <c:pt idx="8477">
                  <c:v>19804</c:v>
                </c:pt>
                <c:pt idx="8478">
                  <c:v>19805</c:v>
                </c:pt>
                <c:pt idx="8479">
                  <c:v>19806</c:v>
                </c:pt>
                <c:pt idx="8480">
                  <c:v>19807</c:v>
                </c:pt>
                <c:pt idx="8481">
                  <c:v>19808</c:v>
                </c:pt>
                <c:pt idx="8482">
                  <c:v>19809</c:v>
                </c:pt>
                <c:pt idx="8483">
                  <c:v>19810</c:v>
                </c:pt>
                <c:pt idx="8484">
                  <c:v>19811</c:v>
                </c:pt>
                <c:pt idx="8485">
                  <c:v>19812</c:v>
                </c:pt>
                <c:pt idx="8486">
                  <c:v>19813</c:v>
                </c:pt>
                <c:pt idx="8487">
                  <c:v>19814</c:v>
                </c:pt>
                <c:pt idx="8488">
                  <c:v>19815</c:v>
                </c:pt>
                <c:pt idx="8489">
                  <c:v>19816</c:v>
                </c:pt>
                <c:pt idx="8490">
                  <c:v>19817</c:v>
                </c:pt>
                <c:pt idx="8491">
                  <c:v>19818</c:v>
                </c:pt>
                <c:pt idx="8492">
                  <c:v>19819</c:v>
                </c:pt>
                <c:pt idx="8493">
                  <c:v>19820</c:v>
                </c:pt>
                <c:pt idx="8494">
                  <c:v>19821</c:v>
                </c:pt>
                <c:pt idx="8495">
                  <c:v>19822</c:v>
                </c:pt>
                <c:pt idx="8496">
                  <c:v>19823</c:v>
                </c:pt>
                <c:pt idx="8497">
                  <c:v>19824</c:v>
                </c:pt>
                <c:pt idx="8498">
                  <c:v>19825</c:v>
                </c:pt>
                <c:pt idx="8499">
                  <c:v>19826</c:v>
                </c:pt>
                <c:pt idx="8500">
                  <c:v>19827</c:v>
                </c:pt>
                <c:pt idx="8501">
                  <c:v>19828</c:v>
                </c:pt>
                <c:pt idx="8502">
                  <c:v>19829</c:v>
                </c:pt>
                <c:pt idx="8503">
                  <c:v>19830</c:v>
                </c:pt>
                <c:pt idx="8504">
                  <c:v>19831</c:v>
                </c:pt>
                <c:pt idx="8505">
                  <c:v>19832</c:v>
                </c:pt>
                <c:pt idx="8506">
                  <c:v>19833</c:v>
                </c:pt>
                <c:pt idx="8507">
                  <c:v>19834</c:v>
                </c:pt>
                <c:pt idx="8508">
                  <c:v>19835</c:v>
                </c:pt>
                <c:pt idx="8509">
                  <c:v>19836</c:v>
                </c:pt>
                <c:pt idx="8510">
                  <c:v>19837</c:v>
                </c:pt>
                <c:pt idx="8511">
                  <c:v>19838</c:v>
                </c:pt>
                <c:pt idx="8512">
                  <c:v>19839</c:v>
                </c:pt>
                <c:pt idx="8513">
                  <c:v>19840</c:v>
                </c:pt>
                <c:pt idx="8514">
                  <c:v>19841</c:v>
                </c:pt>
                <c:pt idx="8515">
                  <c:v>19842</c:v>
                </c:pt>
                <c:pt idx="8516">
                  <c:v>19843</c:v>
                </c:pt>
                <c:pt idx="8517">
                  <c:v>19844</c:v>
                </c:pt>
                <c:pt idx="8518">
                  <c:v>19845</c:v>
                </c:pt>
                <c:pt idx="8519">
                  <c:v>19846</c:v>
                </c:pt>
                <c:pt idx="8520">
                  <c:v>19847</c:v>
                </c:pt>
                <c:pt idx="8521">
                  <c:v>19848</c:v>
                </c:pt>
                <c:pt idx="8522">
                  <c:v>19849</c:v>
                </c:pt>
                <c:pt idx="8523">
                  <c:v>19850</c:v>
                </c:pt>
                <c:pt idx="8524">
                  <c:v>19851</c:v>
                </c:pt>
                <c:pt idx="8525">
                  <c:v>19852</c:v>
                </c:pt>
                <c:pt idx="8526">
                  <c:v>19853</c:v>
                </c:pt>
                <c:pt idx="8527">
                  <c:v>19854</c:v>
                </c:pt>
                <c:pt idx="8528">
                  <c:v>19855</c:v>
                </c:pt>
                <c:pt idx="8529">
                  <c:v>19856</c:v>
                </c:pt>
                <c:pt idx="8530">
                  <c:v>19857</c:v>
                </c:pt>
                <c:pt idx="8531">
                  <c:v>19858</c:v>
                </c:pt>
                <c:pt idx="8532">
                  <c:v>19859</c:v>
                </c:pt>
                <c:pt idx="8533">
                  <c:v>19860</c:v>
                </c:pt>
                <c:pt idx="8534">
                  <c:v>19861</c:v>
                </c:pt>
                <c:pt idx="8535">
                  <c:v>19862</c:v>
                </c:pt>
                <c:pt idx="8536">
                  <c:v>19863</c:v>
                </c:pt>
                <c:pt idx="8537">
                  <c:v>19864</c:v>
                </c:pt>
                <c:pt idx="8538">
                  <c:v>19865</c:v>
                </c:pt>
                <c:pt idx="8539">
                  <c:v>19866</c:v>
                </c:pt>
                <c:pt idx="8540">
                  <c:v>19867</c:v>
                </c:pt>
                <c:pt idx="8541">
                  <c:v>19868</c:v>
                </c:pt>
                <c:pt idx="8542">
                  <c:v>19869</c:v>
                </c:pt>
                <c:pt idx="8543">
                  <c:v>19870</c:v>
                </c:pt>
                <c:pt idx="8544">
                  <c:v>19871</c:v>
                </c:pt>
                <c:pt idx="8545">
                  <c:v>19872</c:v>
                </c:pt>
                <c:pt idx="8546">
                  <c:v>19873</c:v>
                </c:pt>
                <c:pt idx="8547">
                  <c:v>19874</c:v>
                </c:pt>
                <c:pt idx="8548">
                  <c:v>19875</c:v>
                </c:pt>
                <c:pt idx="8549">
                  <c:v>19876</c:v>
                </c:pt>
                <c:pt idx="8550">
                  <c:v>19877</c:v>
                </c:pt>
                <c:pt idx="8551">
                  <c:v>19878</c:v>
                </c:pt>
                <c:pt idx="8552">
                  <c:v>19879</c:v>
                </c:pt>
                <c:pt idx="8553">
                  <c:v>19880</c:v>
                </c:pt>
                <c:pt idx="8554">
                  <c:v>19881</c:v>
                </c:pt>
                <c:pt idx="8555">
                  <c:v>19882</c:v>
                </c:pt>
                <c:pt idx="8556">
                  <c:v>19883</c:v>
                </c:pt>
                <c:pt idx="8557">
                  <c:v>19884</c:v>
                </c:pt>
                <c:pt idx="8558">
                  <c:v>19885</c:v>
                </c:pt>
                <c:pt idx="8559">
                  <c:v>19886</c:v>
                </c:pt>
                <c:pt idx="8560">
                  <c:v>19887</c:v>
                </c:pt>
                <c:pt idx="8561">
                  <c:v>19888</c:v>
                </c:pt>
                <c:pt idx="8562">
                  <c:v>19889</c:v>
                </c:pt>
                <c:pt idx="8563">
                  <c:v>19890</c:v>
                </c:pt>
                <c:pt idx="8564">
                  <c:v>19891</c:v>
                </c:pt>
                <c:pt idx="8565">
                  <c:v>19892</c:v>
                </c:pt>
                <c:pt idx="8566">
                  <c:v>19893</c:v>
                </c:pt>
                <c:pt idx="8567">
                  <c:v>19894</c:v>
                </c:pt>
                <c:pt idx="8568">
                  <c:v>19895</c:v>
                </c:pt>
                <c:pt idx="8569">
                  <c:v>19896</c:v>
                </c:pt>
                <c:pt idx="8570">
                  <c:v>19897</c:v>
                </c:pt>
                <c:pt idx="8571">
                  <c:v>19898</c:v>
                </c:pt>
                <c:pt idx="8572">
                  <c:v>19899</c:v>
                </c:pt>
                <c:pt idx="8573">
                  <c:v>19900</c:v>
                </c:pt>
                <c:pt idx="8574">
                  <c:v>19901</c:v>
                </c:pt>
                <c:pt idx="8575">
                  <c:v>19902</c:v>
                </c:pt>
                <c:pt idx="8576">
                  <c:v>19903</c:v>
                </c:pt>
                <c:pt idx="8577">
                  <c:v>19904</c:v>
                </c:pt>
                <c:pt idx="8578">
                  <c:v>19905</c:v>
                </c:pt>
                <c:pt idx="8579">
                  <c:v>19906</c:v>
                </c:pt>
                <c:pt idx="8580">
                  <c:v>19907</c:v>
                </c:pt>
                <c:pt idx="8581">
                  <c:v>19908</c:v>
                </c:pt>
                <c:pt idx="8582">
                  <c:v>19909</c:v>
                </c:pt>
                <c:pt idx="8583">
                  <c:v>19910</c:v>
                </c:pt>
                <c:pt idx="8584">
                  <c:v>19911</c:v>
                </c:pt>
                <c:pt idx="8585">
                  <c:v>19912</c:v>
                </c:pt>
                <c:pt idx="8586">
                  <c:v>19913</c:v>
                </c:pt>
                <c:pt idx="8587">
                  <c:v>19914</c:v>
                </c:pt>
                <c:pt idx="8588">
                  <c:v>19915</c:v>
                </c:pt>
                <c:pt idx="8589">
                  <c:v>19916</c:v>
                </c:pt>
                <c:pt idx="8590">
                  <c:v>19917</c:v>
                </c:pt>
                <c:pt idx="8591">
                  <c:v>19918</c:v>
                </c:pt>
                <c:pt idx="8592">
                  <c:v>19919</c:v>
                </c:pt>
                <c:pt idx="8593">
                  <c:v>19920</c:v>
                </c:pt>
                <c:pt idx="8594">
                  <c:v>19921</c:v>
                </c:pt>
                <c:pt idx="8595">
                  <c:v>19922</c:v>
                </c:pt>
                <c:pt idx="8596">
                  <c:v>19923</c:v>
                </c:pt>
                <c:pt idx="8597">
                  <c:v>19924</c:v>
                </c:pt>
                <c:pt idx="8598">
                  <c:v>19925</c:v>
                </c:pt>
                <c:pt idx="8599">
                  <c:v>19926</c:v>
                </c:pt>
                <c:pt idx="8600">
                  <c:v>19927</c:v>
                </c:pt>
                <c:pt idx="8601">
                  <c:v>19928</c:v>
                </c:pt>
                <c:pt idx="8602">
                  <c:v>19929</c:v>
                </c:pt>
                <c:pt idx="8603">
                  <c:v>19930</c:v>
                </c:pt>
                <c:pt idx="8604">
                  <c:v>19931</c:v>
                </c:pt>
                <c:pt idx="8605">
                  <c:v>19932</c:v>
                </c:pt>
                <c:pt idx="8606">
                  <c:v>19933</c:v>
                </c:pt>
                <c:pt idx="8607">
                  <c:v>19934</c:v>
                </c:pt>
                <c:pt idx="8608">
                  <c:v>19935</c:v>
                </c:pt>
                <c:pt idx="8609">
                  <c:v>19936</c:v>
                </c:pt>
                <c:pt idx="8610">
                  <c:v>19937</c:v>
                </c:pt>
                <c:pt idx="8611">
                  <c:v>19938</c:v>
                </c:pt>
                <c:pt idx="8612">
                  <c:v>19939</c:v>
                </c:pt>
                <c:pt idx="8613">
                  <c:v>19940</c:v>
                </c:pt>
                <c:pt idx="8614">
                  <c:v>19941</c:v>
                </c:pt>
                <c:pt idx="8615">
                  <c:v>19942</c:v>
                </c:pt>
                <c:pt idx="8616">
                  <c:v>19943</c:v>
                </c:pt>
                <c:pt idx="8617">
                  <c:v>19944</c:v>
                </c:pt>
                <c:pt idx="8618">
                  <c:v>19945</c:v>
                </c:pt>
                <c:pt idx="8619">
                  <c:v>19946</c:v>
                </c:pt>
                <c:pt idx="8620">
                  <c:v>19947</c:v>
                </c:pt>
                <c:pt idx="8621">
                  <c:v>19948</c:v>
                </c:pt>
                <c:pt idx="8622">
                  <c:v>19949</c:v>
                </c:pt>
                <c:pt idx="8623">
                  <c:v>19950</c:v>
                </c:pt>
                <c:pt idx="8624">
                  <c:v>19951</c:v>
                </c:pt>
                <c:pt idx="8625">
                  <c:v>19952</c:v>
                </c:pt>
                <c:pt idx="8626">
                  <c:v>19953</c:v>
                </c:pt>
                <c:pt idx="8627">
                  <c:v>19954</c:v>
                </c:pt>
                <c:pt idx="8628">
                  <c:v>19955</c:v>
                </c:pt>
                <c:pt idx="8629">
                  <c:v>19956</c:v>
                </c:pt>
                <c:pt idx="8630">
                  <c:v>19957</c:v>
                </c:pt>
                <c:pt idx="8631">
                  <c:v>19958</c:v>
                </c:pt>
                <c:pt idx="8632">
                  <c:v>19959</c:v>
                </c:pt>
                <c:pt idx="8633">
                  <c:v>19960</c:v>
                </c:pt>
                <c:pt idx="8634">
                  <c:v>19961</c:v>
                </c:pt>
                <c:pt idx="8635">
                  <c:v>19962</c:v>
                </c:pt>
                <c:pt idx="8636">
                  <c:v>19963</c:v>
                </c:pt>
                <c:pt idx="8637">
                  <c:v>19964</c:v>
                </c:pt>
                <c:pt idx="8638">
                  <c:v>19965</c:v>
                </c:pt>
                <c:pt idx="8639">
                  <c:v>19966</c:v>
                </c:pt>
                <c:pt idx="8640">
                  <c:v>19967</c:v>
                </c:pt>
                <c:pt idx="8641">
                  <c:v>19968</c:v>
                </c:pt>
                <c:pt idx="8642">
                  <c:v>19969</c:v>
                </c:pt>
                <c:pt idx="8643">
                  <c:v>19970</c:v>
                </c:pt>
                <c:pt idx="8644">
                  <c:v>19971</c:v>
                </c:pt>
                <c:pt idx="8645">
                  <c:v>19972</c:v>
                </c:pt>
                <c:pt idx="8646">
                  <c:v>19973</c:v>
                </c:pt>
                <c:pt idx="8647">
                  <c:v>19974</c:v>
                </c:pt>
                <c:pt idx="8648">
                  <c:v>19975</c:v>
                </c:pt>
                <c:pt idx="8649">
                  <c:v>19976</c:v>
                </c:pt>
                <c:pt idx="8650">
                  <c:v>19977</c:v>
                </c:pt>
                <c:pt idx="8651">
                  <c:v>19978</c:v>
                </c:pt>
                <c:pt idx="8652">
                  <c:v>19979</c:v>
                </c:pt>
                <c:pt idx="8653">
                  <c:v>19980</c:v>
                </c:pt>
                <c:pt idx="8654">
                  <c:v>19981</c:v>
                </c:pt>
                <c:pt idx="8655">
                  <c:v>19982</c:v>
                </c:pt>
                <c:pt idx="8656">
                  <c:v>19983</c:v>
                </c:pt>
                <c:pt idx="8657">
                  <c:v>19984</c:v>
                </c:pt>
                <c:pt idx="8658">
                  <c:v>19985</c:v>
                </c:pt>
                <c:pt idx="8659">
                  <c:v>19986</c:v>
                </c:pt>
                <c:pt idx="8660">
                  <c:v>19987</c:v>
                </c:pt>
                <c:pt idx="8661">
                  <c:v>19988</c:v>
                </c:pt>
                <c:pt idx="8662">
                  <c:v>19989</c:v>
                </c:pt>
                <c:pt idx="8663">
                  <c:v>19990</c:v>
                </c:pt>
                <c:pt idx="8664">
                  <c:v>19991</c:v>
                </c:pt>
                <c:pt idx="8665">
                  <c:v>19992</c:v>
                </c:pt>
                <c:pt idx="8666">
                  <c:v>19993</c:v>
                </c:pt>
                <c:pt idx="8667">
                  <c:v>19994</c:v>
                </c:pt>
                <c:pt idx="8668">
                  <c:v>19995</c:v>
                </c:pt>
                <c:pt idx="8669">
                  <c:v>19996</c:v>
                </c:pt>
                <c:pt idx="8670">
                  <c:v>19997</c:v>
                </c:pt>
                <c:pt idx="8671">
                  <c:v>19998</c:v>
                </c:pt>
                <c:pt idx="8672">
                  <c:v>19999</c:v>
                </c:pt>
                <c:pt idx="8673">
                  <c:v>20000</c:v>
                </c:pt>
                <c:pt idx="8674">
                  <c:v>20001</c:v>
                </c:pt>
                <c:pt idx="8675">
                  <c:v>20002</c:v>
                </c:pt>
                <c:pt idx="8676">
                  <c:v>20003</c:v>
                </c:pt>
                <c:pt idx="8677">
                  <c:v>20004</c:v>
                </c:pt>
                <c:pt idx="8678">
                  <c:v>20005</c:v>
                </c:pt>
                <c:pt idx="8679">
                  <c:v>20006</c:v>
                </c:pt>
                <c:pt idx="8680">
                  <c:v>20007</c:v>
                </c:pt>
                <c:pt idx="8681">
                  <c:v>20008</c:v>
                </c:pt>
                <c:pt idx="8682">
                  <c:v>20009</c:v>
                </c:pt>
                <c:pt idx="8683">
                  <c:v>20010</c:v>
                </c:pt>
                <c:pt idx="8684">
                  <c:v>20011</c:v>
                </c:pt>
                <c:pt idx="8685">
                  <c:v>20012</c:v>
                </c:pt>
                <c:pt idx="8686">
                  <c:v>20013</c:v>
                </c:pt>
                <c:pt idx="8687">
                  <c:v>20014</c:v>
                </c:pt>
                <c:pt idx="8688">
                  <c:v>20015</c:v>
                </c:pt>
                <c:pt idx="8689">
                  <c:v>20016</c:v>
                </c:pt>
                <c:pt idx="8690">
                  <c:v>20017</c:v>
                </c:pt>
                <c:pt idx="8691">
                  <c:v>20018</c:v>
                </c:pt>
                <c:pt idx="8692">
                  <c:v>20019</c:v>
                </c:pt>
                <c:pt idx="8693">
                  <c:v>20020</c:v>
                </c:pt>
                <c:pt idx="8694">
                  <c:v>20021</c:v>
                </c:pt>
                <c:pt idx="8695">
                  <c:v>20022</c:v>
                </c:pt>
                <c:pt idx="8696">
                  <c:v>20023</c:v>
                </c:pt>
                <c:pt idx="8697">
                  <c:v>20024</c:v>
                </c:pt>
                <c:pt idx="8698">
                  <c:v>20025</c:v>
                </c:pt>
                <c:pt idx="8699">
                  <c:v>20026</c:v>
                </c:pt>
                <c:pt idx="8700">
                  <c:v>20027</c:v>
                </c:pt>
                <c:pt idx="8701">
                  <c:v>20028</c:v>
                </c:pt>
                <c:pt idx="8702">
                  <c:v>20029</c:v>
                </c:pt>
                <c:pt idx="8703">
                  <c:v>20030</c:v>
                </c:pt>
                <c:pt idx="8704">
                  <c:v>20031</c:v>
                </c:pt>
                <c:pt idx="8705">
                  <c:v>20032</c:v>
                </c:pt>
                <c:pt idx="8706">
                  <c:v>20033</c:v>
                </c:pt>
                <c:pt idx="8707">
                  <c:v>20034</c:v>
                </c:pt>
                <c:pt idx="8708">
                  <c:v>20035</c:v>
                </c:pt>
                <c:pt idx="8709">
                  <c:v>20036</c:v>
                </c:pt>
                <c:pt idx="8710">
                  <c:v>20037</c:v>
                </c:pt>
                <c:pt idx="8711">
                  <c:v>20038</c:v>
                </c:pt>
                <c:pt idx="8712">
                  <c:v>20039</c:v>
                </c:pt>
                <c:pt idx="8713">
                  <c:v>20040</c:v>
                </c:pt>
                <c:pt idx="8714">
                  <c:v>20041</c:v>
                </c:pt>
                <c:pt idx="8715">
                  <c:v>20042</c:v>
                </c:pt>
                <c:pt idx="8716">
                  <c:v>20043</c:v>
                </c:pt>
                <c:pt idx="8717">
                  <c:v>20044</c:v>
                </c:pt>
                <c:pt idx="8718">
                  <c:v>20045</c:v>
                </c:pt>
                <c:pt idx="8719">
                  <c:v>20046</c:v>
                </c:pt>
                <c:pt idx="8720">
                  <c:v>20047</c:v>
                </c:pt>
                <c:pt idx="8721">
                  <c:v>20048</c:v>
                </c:pt>
                <c:pt idx="8722">
                  <c:v>20049</c:v>
                </c:pt>
                <c:pt idx="8723">
                  <c:v>20050</c:v>
                </c:pt>
                <c:pt idx="8724">
                  <c:v>20051</c:v>
                </c:pt>
                <c:pt idx="8725">
                  <c:v>20052</c:v>
                </c:pt>
                <c:pt idx="8726">
                  <c:v>20053</c:v>
                </c:pt>
                <c:pt idx="8727">
                  <c:v>20054</c:v>
                </c:pt>
                <c:pt idx="8728">
                  <c:v>20055</c:v>
                </c:pt>
                <c:pt idx="8729">
                  <c:v>20056</c:v>
                </c:pt>
                <c:pt idx="8730">
                  <c:v>20057</c:v>
                </c:pt>
                <c:pt idx="8731">
                  <c:v>20058</c:v>
                </c:pt>
                <c:pt idx="8732">
                  <c:v>20059</c:v>
                </c:pt>
                <c:pt idx="8733">
                  <c:v>20060</c:v>
                </c:pt>
                <c:pt idx="8734">
                  <c:v>20061</c:v>
                </c:pt>
                <c:pt idx="8735">
                  <c:v>20062</c:v>
                </c:pt>
                <c:pt idx="8736">
                  <c:v>20063</c:v>
                </c:pt>
                <c:pt idx="8737">
                  <c:v>20064</c:v>
                </c:pt>
                <c:pt idx="8738">
                  <c:v>20065</c:v>
                </c:pt>
                <c:pt idx="8739">
                  <c:v>20066</c:v>
                </c:pt>
                <c:pt idx="8740">
                  <c:v>20067</c:v>
                </c:pt>
                <c:pt idx="8741">
                  <c:v>20068</c:v>
                </c:pt>
                <c:pt idx="8742">
                  <c:v>20069</c:v>
                </c:pt>
                <c:pt idx="8743">
                  <c:v>20070</c:v>
                </c:pt>
                <c:pt idx="8744">
                  <c:v>20071</c:v>
                </c:pt>
                <c:pt idx="8745">
                  <c:v>20072</c:v>
                </c:pt>
                <c:pt idx="8746">
                  <c:v>20073</c:v>
                </c:pt>
                <c:pt idx="8747">
                  <c:v>20074</c:v>
                </c:pt>
                <c:pt idx="8748">
                  <c:v>20075</c:v>
                </c:pt>
                <c:pt idx="8749">
                  <c:v>20076</c:v>
                </c:pt>
                <c:pt idx="8750">
                  <c:v>20077</c:v>
                </c:pt>
                <c:pt idx="8751">
                  <c:v>20078</c:v>
                </c:pt>
                <c:pt idx="8752">
                  <c:v>20079</c:v>
                </c:pt>
                <c:pt idx="8753">
                  <c:v>20080</c:v>
                </c:pt>
                <c:pt idx="8754">
                  <c:v>20081</c:v>
                </c:pt>
                <c:pt idx="8755">
                  <c:v>20082</c:v>
                </c:pt>
                <c:pt idx="8756">
                  <c:v>20083</c:v>
                </c:pt>
                <c:pt idx="8757">
                  <c:v>20084</c:v>
                </c:pt>
                <c:pt idx="8758">
                  <c:v>20085</c:v>
                </c:pt>
                <c:pt idx="8759">
                  <c:v>20086</c:v>
                </c:pt>
                <c:pt idx="8760">
                  <c:v>20087</c:v>
                </c:pt>
                <c:pt idx="8761">
                  <c:v>20088</c:v>
                </c:pt>
                <c:pt idx="8762">
                  <c:v>20089</c:v>
                </c:pt>
                <c:pt idx="8763">
                  <c:v>20090</c:v>
                </c:pt>
                <c:pt idx="8764">
                  <c:v>20091</c:v>
                </c:pt>
                <c:pt idx="8765">
                  <c:v>20092</c:v>
                </c:pt>
                <c:pt idx="8766">
                  <c:v>20093</c:v>
                </c:pt>
                <c:pt idx="8767">
                  <c:v>20094</c:v>
                </c:pt>
                <c:pt idx="8768">
                  <c:v>20095</c:v>
                </c:pt>
                <c:pt idx="8769">
                  <c:v>20096</c:v>
                </c:pt>
                <c:pt idx="8770">
                  <c:v>20097</c:v>
                </c:pt>
                <c:pt idx="8771">
                  <c:v>20098</c:v>
                </c:pt>
                <c:pt idx="8772">
                  <c:v>20099</c:v>
                </c:pt>
                <c:pt idx="8773">
                  <c:v>20100</c:v>
                </c:pt>
                <c:pt idx="8774">
                  <c:v>20101</c:v>
                </c:pt>
                <c:pt idx="8775">
                  <c:v>20102</c:v>
                </c:pt>
                <c:pt idx="8776">
                  <c:v>20103</c:v>
                </c:pt>
                <c:pt idx="8777">
                  <c:v>20104</c:v>
                </c:pt>
                <c:pt idx="8778">
                  <c:v>20105</c:v>
                </c:pt>
                <c:pt idx="8779">
                  <c:v>20106</c:v>
                </c:pt>
                <c:pt idx="8780">
                  <c:v>20107</c:v>
                </c:pt>
                <c:pt idx="8781">
                  <c:v>20108</c:v>
                </c:pt>
                <c:pt idx="8782">
                  <c:v>20109</c:v>
                </c:pt>
                <c:pt idx="8783">
                  <c:v>20110</c:v>
                </c:pt>
                <c:pt idx="8784">
                  <c:v>20111</c:v>
                </c:pt>
                <c:pt idx="8785">
                  <c:v>20112</c:v>
                </c:pt>
                <c:pt idx="8786">
                  <c:v>20113</c:v>
                </c:pt>
                <c:pt idx="8787">
                  <c:v>20114</c:v>
                </c:pt>
                <c:pt idx="8788">
                  <c:v>20115</c:v>
                </c:pt>
                <c:pt idx="8789">
                  <c:v>20116</c:v>
                </c:pt>
                <c:pt idx="8790">
                  <c:v>20117</c:v>
                </c:pt>
                <c:pt idx="8791">
                  <c:v>20118</c:v>
                </c:pt>
                <c:pt idx="8792">
                  <c:v>20119</c:v>
                </c:pt>
                <c:pt idx="8793">
                  <c:v>20120</c:v>
                </c:pt>
                <c:pt idx="8794">
                  <c:v>20121</c:v>
                </c:pt>
                <c:pt idx="8795">
                  <c:v>20122</c:v>
                </c:pt>
                <c:pt idx="8796">
                  <c:v>20123</c:v>
                </c:pt>
                <c:pt idx="8797">
                  <c:v>20124</c:v>
                </c:pt>
                <c:pt idx="8798">
                  <c:v>20125</c:v>
                </c:pt>
                <c:pt idx="8799">
                  <c:v>20126</c:v>
                </c:pt>
                <c:pt idx="8800">
                  <c:v>20127</c:v>
                </c:pt>
                <c:pt idx="8801">
                  <c:v>20128</c:v>
                </c:pt>
                <c:pt idx="8802">
                  <c:v>20129</c:v>
                </c:pt>
                <c:pt idx="8803">
                  <c:v>20130</c:v>
                </c:pt>
                <c:pt idx="8804">
                  <c:v>20131</c:v>
                </c:pt>
                <c:pt idx="8805">
                  <c:v>20132</c:v>
                </c:pt>
                <c:pt idx="8806">
                  <c:v>20133</c:v>
                </c:pt>
                <c:pt idx="8807">
                  <c:v>20134</c:v>
                </c:pt>
                <c:pt idx="8808">
                  <c:v>20135</c:v>
                </c:pt>
                <c:pt idx="8809">
                  <c:v>20136</c:v>
                </c:pt>
                <c:pt idx="8810">
                  <c:v>20137</c:v>
                </c:pt>
                <c:pt idx="8811">
                  <c:v>20138</c:v>
                </c:pt>
                <c:pt idx="8812">
                  <c:v>20139</c:v>
                </c:pt>
                <c:pt idx="8813">
                  <c:v>20140</c:v>
                </c:pt>
                <c:pt idx="8814">
                  <c:v>20141</c:v>
                </c:pt>
                <c:pt idx="8815">
                  <c:v>20142</c:v>
                </c:pt>
                <c:pt idx="8816">
                  <c:v>20143</c:v>
                </c:pt>
                <c:pt idx="8817">
                  <c:v>20144</c:v>
                </c:pt>
                <c:pt idx="8818">
                  <c:v>20145</c:v>
                </c:pt>
                <c:pt idx="8819">
                  <c:v>20146</c:v>
                </c:pt>
                <c:pt idx="8820">
                  <c:v>20147</c:v>
                </c:pt>
                <c:pt idx="8821">
                  <c:v>20148</c:v>
                </c:pt>
                <c:pt idx="8822">
                  <c:v>20149</c:v>
                </c:pt>
                <c:pt idx="8823">
                  <c:v>20150</c:v>
                </c:pt>
                <c:pt idx="8824">
                  <c:v>20151</c:v>
                </c:pt>
                <c:pt idx="8825">
                  <c:v>20152</c:v>
                </c:pt>
                <c:pt idx="8826">
                  <c:v>20153</c:v>
                </c:pt>
                <c:pt idx="8827">
                  <c:v>20154</c:v>
                </c:pt>
                <c:pt idx="8828">
                  <c:v>20155</c:v>
                </c:pt>
                <c:pt idx="8829">
                  <c:v>20156</c:v>
                </c:pt>
                <c:pt idx="8830">
                  <c:v>20157</c:v>
                </c:pt>
                <c:pt idx="8831">
                  <c:v>20158</c:v>
                </c:pt>
                <c:pt idx="8832">
                  <c:v>20159</c:v>
                </c:pt>
                <c:pt idx="8833">
                  <c:v>20160</c:v>
                </c:pt>
                <c:pt idx="8834">
                  <c:v>20161</c:v>
                </c:pt>
                <c:pt idx="8835">
                  <c:v>20162</c:v>
                </c:pt>
                <c:pt idx="8836">
                  <c:v>20163</c:v>
                </c:pt>
                <c:pt idx="8837">
                  <c:v>20164</c:v>
                </c:pt>
                <c:pt idx="8838">
                  <c:v>20165</c:v>
                </c:pt>
                <c:pt idx="8839">
                  <c:v>20166</c:v>
                </c:pt>
                <c:pt idx="8840">
                  <c:v>20167</c:v>
                </c:pt>
                <c:pt idx="8841">
                  <c:v>20168</c:v>
                </c:pt>
                <c:pt idx="8842">
                  <c:v>20169</c:v>
                </c:pt>
                <c:pt idx="8843">
                  <c:v>20170</c:v>
                </c:pt>
                <c:pt idx="8844">
                  <c:v>20171</c:v>
                </c:pt>
                <c:pt idx="8845">
                  <c:v>20172</c:v>
                </c:pt>
                <c:pt idx="8846">
                  <c:v>20173</c:v>
                </c:pt>
                <c:pt idx="8847">
                  <c:v>20174</c:v>
                </c:pt>
                <c:pt idx="8848">
                  <c:v>20175</c:v>
                </c:pt>
                <c:pt idx="8849">
                  <c:v>20176</c:v>
                </c:pt>
                <c:pt idx="8850">
                  <c:v>20177</c:v>
                </c:pt>
                <c:pt idx="8851">
                  <c:v>20178</c:v>
                </c:pt>
                <c:pt idx="8852">
                  <c:v>20179</c:v>
                </c:pt>
                <c:pt idx="8853">
                  <c:v>20180</c:v>
                </c:pt>
                <c:pt idx="8854">
                  <c:v>20181</c:v>
                </c:pt>
                <c:pt idx="8855">
                  <c:v>20182</c:v>
                </c:pt>
                <c:pt idx="8856">
                  <c:v>20183</c:v>
                </c:pt>
                <c:pt idx="8857">
                  <c:v>20184</c:v>
                </c:pt>
                <c:pt idx="8858">
                  <c:v>20185</c:v>
                </c:pt>
                <c:pt idx="8859">
                  <c:v>20186</c:v>
                </c:pt>
                <c:pt idx="8860">
                  <c:v>20187</c:v>
                </c:pt>
                <c:pt idx="8861">
                  <c:v>20188</c:v>
                </c:pt>
                <c:pt idx="8862">
                  <c:v>20189</c:v>
                </c:pt>
                <c:pt idx="8863">
                  <c:v>20190</c:v>
                </c:pt>
                <c:pt idx="8864">
                  <c:v>20191</c:v>
                </c:pt>
                <c:pt idx="8865">
                  <c:v>20192</c:v>
                </c:pt>
                <c:pt idx="8866">
                  <c:v>20193</c:v>
                </c:pt>
                <c:pt idx="8867">
                  <c:v>20194</c:v>
                </c:pt>
                <c:pt idx="8868">
                  <c:v>20195</c:v>
                </c:pt>
                <c:pt idx="8869">
                  <c:v>20196</c:v>
                </c:pt>
                <c:pt idx="8870">
                  <c:v>20197</c:v>
                </c:pt>
                <c:pt idx="8871">
                  <c:v>20198</c:v>
                </c:pt>
                <c:pt idx="8872">
                  <c:v>20199</c:v>
                </c:pt>
                <c:pt idx="8873">
                  <c:v>20200</c:v>
                </c:pt>
                <c:pt idx="8874">
                  <c:v>20201</c:v>
                </c:pt>
                <c:pt idx="8875">
                  <c:v>20202</c:v>
                </c:pt>
                <c:pt idx="8876">
                  <c:v>20203</c:v>
                </c:pt>
                <c:pt idx="8877">
                  <c:v>20204</c:v>
                </c:pt>
                <c:pt idx="8878">
                  <c:v>20205</c:v>
                </c:pt>
                <c:pt idx="8879">
                  <c:v>20206</c:v>
                </c:pt>
                <c:pt idx="8880">
                  <c:v>20207</c:v>
                </c:pt>
                <c:pt idx="8881">
                  <c:v>20208</c:v>
                </c:pt>
                <c:pt idx="8882">
                  <c:v>20209</c:v>
                </c:pt>
                <c:pt idx="8883">
                  <c:v>20210</c:v>
                </c:pt>
                <c:pt idx="8884">
                  <c:v>20211</c:v>
                </c:pt>
                <c:pt idx="8885">
                  <c:v>20212</c:v>
                </c:pt>
                <c:pt idx="8886">
                  <c:v>20213</c:v>
                </c:pt>
                <c:pt idx="8887">
                  <c:v>20214</c:v>
                </c:pt>
                <c:pt idx="8888">
                  <c:v>20215</c:v>
                </c:pt>
                <c:pt idx="8889">
                  <c:v>20216</c:v>
                </c:pt>
                <c:pt idx="8890">
                  <c:v>20217</c:v>
                </c:pt>
                <c:pt idx="8891">
                  <c:v>20218</c:v>
                </c:pt>
                <c:pt idx="8892">
                  <c:v>20219</c:v>
                </c:pt>
                <c:pt idx="8893">
                  <c:v>20220</c:v>
                </c:pt>
                <c:pt idx="8894">
                  <c:v>20221</c:v>
                </c:pt>
                <c:pt idx="8895">
                  <c:v>20222</c:v>
                </c:pt>
                <c:pt idx="8896">
                  <c:v>20223</c:v>
                </c:pt>
                <c:pt idx="8897">
                  <c:v>20224</c:v>
                </c:pt>
                <c:pt idx="8898">
                  <c:v>20225</c:v>
                </c:pt>
                <c:pt idx="8899">
                  <c:v>20226</c:v>
                </c:pt>
                <c:pt idx="8900">
                  <c:v>20227</c:v>
                </c:pt>
                <c:pt idx="8901">
                  <c:v>20228</c:v>
                </c:pt>
                <c:pt idx="8902">
                  <c:v>20229</c:v>
                </c:pt>
                <c:pt idx="8903">
                  <c:v>20230</c:v>
                </c:pt>
                <c:pt idx="8904">
                  <c:v>20231</c:v>
                </c:pt>
                <c:pt idx="8905">
                  <c:v>20232</c:v>
                </c:pt>
                <c:pt idx="8906">
                  <c:v>20233</c:v>
                </c:pt>
                <c:pt idx="8907">
                  <c:v>20234</c:v>
                </c:pt>
                <c:pt idx="8908">
                  <c:v>20235</c:v>
                </c:pt>
                <c:pt idx="8909">
                  <c:v>20236</c:v>
                </c:pt>
                <c:pt idx="8910">
                  <c:v>20237</c:v>
                </c:pt>
                <c:pt idx="8911">
                  <c:v>20238</c:v>
                </c:pt>
                <c:pt idx="8912">
                  <c:v>20239</c:v>
                </c:pt>
                <c:pt idx="8913">
                  <c:v>20240</c:v>
                </c:pt>
                <c:pt idx="8914">
                  <c:v>20241</c:v>
                </c:pt>
                <c:pt idx="8915">
                  <c:v>20242</c:v>
                </c:pt>
                <c:pt idx="8916">
                  <c:v>20243</c:v>
                </c:pt>
                <c:pt idx="8917">
                  <c:v>20244</c:v>
                </c:pt>
                <c:pt idx="8918">
                  <c:v>20245</c:v>
                </c:pt>
                <c:pt idx="8919">
                  <c:v>20246</c:v>
                </c:pt>
                <c:pt idx="8920">
                  <c:v>20247</c:v>
                </c:pt>
                <c:pt idx="8921">
                  <c:v>20248</c:v>
                </c:pt>
                <c:pt idx="8922">
                  <c:v>20249</c:v>
                </c:pt>
                <c:pt idx="8923">
                  <c:v>20250</c:v>
                </c:pt>
                <c:pt idx="8924">
                  <c:v>20251</c:v>
                </c:pt>
                <c:pt idx="8925">
                  <c:v>20252</c:v>
                </c:pt>
                <c:pt idx="8926">
                  <c:v>20253</c:v>
                </c:pt>
                <c:pt idx="8927">
                  <c:v>20254</c:v>
                </c:pt>
                <c:pt idx="8928">
                  <c:v>20255</c:v>
                </c:pt>
                <c:pt idx="8929">
                  <c:v>20256</c:v>
                </c:pt>
                <c:pt idx="8930">
                  <c:v>20257</c:v>
                </c:pt>
                <c:pt idx="8931">
                  <c:v>20258</c:v>
                </c:pt>
                <c:pt idx="8932">
                  <c:v>20259</c:v>
                </c:pt>
                <c:pt idx="8933">
                  <c:v>20260</c:v>
                </c:pt>
                <c:pt idx="8934">
                  <c:v>20261</c:v>
                </c:pt>
                <c:pt idx="8935">
                  <c:v>20262</c:v>
                </c:pt>
                <c:pt idx="8936">
                  <c:v>20263</c:v>
                </c:pt>
                <c:pt idx="8937">
                  <c:v>20264</c:v>
                </c:pt>
                <c:pt idx="8938">
                  <c:v>20265</c:v>
                </c:pt>
                <c:pt idx="8939">
                  <c:v>20266</c:v>
                </c:pt>
                <c:pt idx="8940">
                  <c:v>20267</c:v>
                </c:pt>
                <c:pt idx="8941">
                  <c:v>20268</c:v>
                </c:pt>
                <c:pt idx="8942">
                  <c:v>20269</c:v>
                </c:pt>
                <c:pt idx="8943">
                  <c:v>20270</c:v>
                </c:pt>
                <c:pt idx="8944">
                  <c:v>20271</c:v>
                </c:pt>
                <c:pt idx="8945">
                  <c:v>20272</c:v>
                </c:pt>
                <c:pt idx="8946">
                  <c:v>20273</c:v>
                </c:pt>
                <c:pt idx="8947">
                  <c:v>20274</c:v>
                </c:pt>
                <c:pt idx="8948">
                  <c:v>20275</c:v>
                </c:pt>
                <c:pt idx="8949">
                  <c:v>20276</c:v>
                </c:pt>
                <c:pt idx="8950">
                  <c:v>20277</c:v>
                </c:pt>
                <c:pt idx="8951">
                  <c:v>20278</c:v>
                </c:pt>
                <c:pt idx="8952">
                  <c:v>20279</c:v>
                </c:pt>
                <c:pt idx="8953">
                  <c:v>20280</c:v>
                </c:pt>
                <c:pt idx="8954">
                  <c:v>20281</c:v>
                </c:pt>
                <c:pt idx="8955">
                  <c:v>20282</c:v>
                </c:pt>
                <c:pt idx="8956">
                  <c:v>20283</c:v>
                </c:pt>
                <c:pt idx="8957">
                  <c:v>20284</c:v>
                </c:pt>
                <c:pt idx="8958">
                  <c:v>20285</c:v>
                </c:pt>
                <c:pt idx="8959">
                  <c:v>20286</c:v>
                </c:pt>
                <c:pt idx="8960">
                  <c:v>20287</c:v>
                </c:pt>
                <c:pt idx="8961">
                  <c:v>20288</c:v>
                </c:pt>
                <c:pt idx="8962">
                  <c:v>20289</c:v>
                </c:pt>
                <c:pt idx="8963">
                  <c:v>20290</c:v>
                </c:pt>
                <c:pt idx="8964">
                  <c:v>20291</c:v>
                </c:pt>
                <c:pt idx="8965">
                  <c:v>20292</c:v>
                </c:pt>
                <c:pt idx="8966">
                  <c:v>20293</c:v>
                </c:pt>
                <c:pt idx="8967">
                  <c:v>20294</c:v>
                </c:pt>
                <c:pt idx="8968">
                  <c:v>20295</c:v>
                </c:pt>
                <c:pt idx="8969">
                  <c:v>20296</c:v>
                </c:pt>
                <c:pt idx="8970">
                  <c:v>20297</c:v>
                </c:pt>
                <c:pt idx="8971">
                  <c:v>20298</c:v>
                </c:pt>
                <c:pt idx="8972">
                  <c:v>20299</c:v>
                </c:pt>
                <c:pt idx="8973">
                  <c:v>20300</c:v>
                </c:pt>
                <c:pt idx="8974">
                  <c:v>20301</c:v>
                </c:pt>
                <c:pt idx="8975">
                  <c:v>20302</c:v>
                </c:pt>
                <c:pt idx="8976">
                  <c:v>20303</c:v>
                </c:pt>
                <c:pt idx="8977">
                  <c:v>20304</c:v>
                </c:pt>
                <c:pt idx="8978">
                  <c:v>20305</c:v>
                </c:pt>
                <c:pt idx="8979">
                  <c:v>20306</c:v>
                </c:pt>
                <c:pt idx="8980">
                  <c:v>20307</c:v>
                </c:pt>
                <c:pt idx="8981">
                  <c:v>20308</c:v>
                </c:pt>
                <c:pt idx="8982">
                  <c:v>20309</c:v>
                </c:pt>
                <c:pt idx="8983">
                  <c:v>20310</c:v>
                </c:pt>
                <c:pt idx="8984">
                  <c:v>20311</c:v>
                </c:pt>
                <c:pt idx="8985">
                  <c:v>20312</c:v>
                </c:pt>
                <c:pt idx="8986">
                  <c:v>20313</c:v>
                </c:pt>
                <c:pt idx="8987">
                  <c:v>20314</c:v>
                </c:pt>
                <c:pt idx="8988">
                  <c:v>20315</c:v>
                </c:pt>
                <c:pt idx="8989">
                  <c:v>20316</c:v>
                </c:pt>
                <c:pt idx="8990">
                  <c:v>20317</c:v>
                </c:pt>
                <c:pt idx="8991">
                  <c:v>20318</c:v>
                </c:pt>
                <c:pt idx="8992">
                  <c:v>20319</c:v>
                </c:pt>
                <c:pt idx="8993">
                  <c:v>20320</c:v>
                </c:pt>
                <c:pt idx="8994">
                  <c:v>20321</c:v>
                </c:pt>
                <c:pt idx="8995">
                  <c:v>20322</c:v>
                </c:pt>
                <c:pt idx="8996">
                  <c:v>20323</c:v>
                </c:pt>
                <c:pt idx="8997">
                  <c:v>20324</c:v>
                </c:pt>
                <c:pt idx="8998">
                  <c:v>20325</c:v>
                </c:pt>
                <c:pt idx="8999">
                  <c:v>20326</c:v>
                </c:pt>
                <c:pt idx="9000">
                  <c:v>20327</c:v>
                </c:pt>
                <c:pt idx="9001">
                  <c:v>20328</c:v>
                </c:pt>
                <c:pt idx="9002">
                  <c:v>20329</c:v>
                </c:pt>
                <c:pt idx="9003">
                  <c:v>20330</c:v>
                </c:pt>
                <c:pt idx="9004">
                  <c:v>20331</c:v>
                </c:pt>
                <c:pt idx="9005">
                  <c:v>20332</c:v>
                </c:pt>
                <c:pt idx="9006">
                  <c:v>20333</c:v>
                </c:pt>
                <c:pt idx="9007">
                  <c:v>20334</c:v>
                </c:pt>
                <c:pt idx="9008">
                  <c:v>20335</c:v>
                </c:pt>
                <c:pt idx="9009">
                  <c:v>20336</c:v>
                </c:pt>
                <c:pt idx="9010">
                  <c:v>20337</c:v>
                </c:pt>
                <c:pt idx="9011">
                  <c:v>20338</c:v>
                </c:pt>
                <c:pt idx="9012">
                  <c:v>20339</c:v>
                </c:pt>
                <c:pt idx="9013">
                  <c:v>20340</c:v>
                </c:pt>
                <c:pt idx="9014">
                  <c:v>20341</c:v>
                </c:pt>
                <c:pt idx="9015">
                  <c:v>20342</c:v>
                </c:pt>
                <c:pt idx="9016">
                  <c:v>20343</c:v>
                </c:pt>
                <c:pt idx="9017">
                  <c:v>20344</c:v>
                </c:pt>
                <c:pt idx="9018">
                  <c:v>20345</c:v>
                </c:pt>
                <c:pt idx="9019">
                  <c:v>20346</c:v>
                </c:pt>
                <c:pt idx="9020">
                  <c:v>20347</c:v>
                </c:pt>
                <c:pt idx="9021">
                  <c:v>20348</c:v>
                </c:pt>
                <c:pt idx="9022">
                  <c:v>20349</c:v>
                </c:pt>
                <c:pt idx="9023">
                  <c:v>20350</c:v>
                </c:pt>
                <c:pt idx="9024">
                  <c:v>20351</c:v>
                </c:pt>
                <c:pt idx="9025">
                  <c:v>20352</c:v>
                </c:pt>
                <c:pt idx="9026">
                  <c:v>20353</c:v>
                </c:pt>
                <c:pt idx="9027">
                  <c:v>20354</c:v>
                </c:pt>
                <c:pt idx="9028">
                  <c:v>20355</c:v>
                </c:pt>
                <c:pt idx="9029">
                  <c:v>20356</c:v>
                </c:pt>
                <c:pt idx="9030">
                  <c:v>20357</c:v>
                </c:pt>
                <c:pt idx="9031">
                  <c:v>20358</c:v>
                </c:pt>
                <c:pt idx="9032">
                  <c:v>20359</c:v>
                </c:pt>
                <c:pt idx="9033">
                  <c:v>20360</c:v>
                </c:pt>
                <c:pt idx="9034">
                  <c:v>20361</c:v>
                </c:pt>
                <c:pt idx="9035">
                  <c:v>20362</c:v>
                </c:pt>
                <c:pt idx="9036">
                  <c:v>20363</c:v>
                </c:pt>
                <c:pt idx="9037">
                  <c:v>20364</c:v>
                </c:pt>
                <c:pt idx="9038">
                  <c:v>20365</c:v>
                </c:pt>
                <c:pt idx="9039">
                  <c:v>20366</c:v>
                </c:pt>
                <c:pt idx="9040">
                  <c:v>20367</c:v>
                </c:pt>
                <c:pt idx="9041">
                  <c:v>20368</c:v>
                </c:pt>
                <c:pt idx="9042">
                  <c:v>20369</c:v>
                </c:pt>
                <c:pt idx="9043">
                  <c:v>20370</c:v>
                </c:pt>
                <c:pt idx="9044">
                  <c:v>20371</c:v>
                </c:pt>
                <c:pt idx="9045">
                  <c:v>20372</c:v>
                </c:pt>
                <c:pt idx="9046">
                  <c:v>20373</c:v>
                </c:pt>
                <c:pt idx="9047">
                  <c:v>20374</c:v>
                </c:pt>
                <c:pt idx="9048">
                  <c:v>20375</c:v>
                </c:pt>
                <c:pt idx="9049">
                  <c:v>20376</c:v>
                </c:pt>
                <c:pt idx="9050">
                  <c:v>20377</c:v>
                </c:pt>
                <c:pt idx="9051">
                  <c:v>20378</c:v>
                </c:pt>
                <c:pt idx="9052">
                  <c:v>20379</c:v>
                </c:pt>
                <c:pt idx="9053">
                  <c:v>20380</c:v>
                </c:pt>
                <c:pt idx="9054">
                  <c:v>20381</c:v>
                </c:pt>
                <c:pt idx="9055">
                  <c:v>20382</c:v>
                </c:pt>
                <c:pt idx="9056">
                  <c:v>20383</c:v>
                </c:pt>
                <c:pt idx="9057">
                  <c:v>20384</c:v>
                </c:pt>
                <c:pt idx="9058">
                  <c:v>20385</c:v>
                </c:pt>
                <c:pt idx="9059">
                  <c:v>20386</c:v>
                </c:pt>
                <c:pt idx="9060">
                  <c:v>20387</c:v>
                </c:pt>
                <c:pt idx="9061">
                  <c:v>20388</c:v>
                </c:pt>
                <c:pt idx="9062">
                  <c:v>20389</c:v>
                </c:pt>
                <c:pt idx="9063">
                  <c:v>20390</c:v>
                </c:pt>
                <c:pt idx="9064">
                  <c:v>20391</c:v>
                </c:pt>
                <c:pt idx="9065">
                  <c:v>20392</c:v>
                </c:pt>
                <c:pt idx="9066">
                  <c:v>20393</c:v>
                </c:pt>
                <c:pt idx="9067">
                  <c:v>20394</c:v>
                </c:pt>
                <c:pt idx="9068">
                  <c:v>20395</c:v>
                </c:pt>
                <c:pt idx="9069">
                  <c:v>20396</c:v>
                </c:pt>
                <c:pt idx="9070">
                  <c:v>20397</c:v>
                </c:pt>
                <c:pt idx="9071">
                  <c:v>20398</c:v>
                </c:pt>
                <c:pt idx="9072">
                  <c:v>20399</c:v>
                </c:pt>
                <c:pt idx="9073">
                  <c:v>20400</c:v>
                </c:pt>
                <c:pt idx="9074">
                  <c:v>20401</c:v>
                </c:pt>
                <c:pt idx="9075">
                  <c:v>20402</c:v>
                </c:pt>
                <c:pt idx="9076">
                  <c:v>20403</c:v>
                </c:pt>
                <c:pt idx="9077">
                  <c:v>20404</c:v>
                </c:pt>
                <c:pt idx="9078">
                  <c:v>20405</c:v>
                </c:pt>
                <c:pt idx="9079">
                  <c:v>20406</c:v>
                </c:pt>
                <c:pt idx="9080">
                  <c:v>20407</c:v>
                </c:pt>
                <c:pt idx="9081">
                  <c:v>20408</c:v>
                </c:pt>
                <c:pt idx="9082">
                  <c:v>20409</c:v>
                </c:pt>
                <c:pt idx="9083">
                  <c:v>20410</c:v>
                </c:pt>
                <c:pt idx="9084">
                  <c:v>20411</c:v>
                </c:pt>
                <c:pt idx="9085">
                  <c:v>20412</c:v>
                </c:pt>
                <c:pt idx="9086">
                  <c:v>20413</c:v>
                </c:pt>
                <c:pt idx="9087">
                  <c:v>20414</c:v>
                </c:pt>
                <c:pt idx="9088">
                  <c:v>20415</c:v>
                </c:pt>
                <c:pt idx="9089">
                  <c:v>20416</c:v>
                </c:pt>
                <c:pt idx="9090">
                  <c:v>20417</c:v>
                </c:pt>
                <c:pt idx="9091">
                  <c:v>20418</c:v>
                </c:pt>
                <c:pt idx="9092">
                  <c:v>20419</c:v>
                </c:pt>
                <c:pt idx="9093">
                  <c:v>20420</c:v>
                </c:pt>
                <c:pt idx="9094">
                  <c:v>20421</c:v>
                </c:pt>
                <c:pt idx="9095">
                  <c:v>20422</c:v>
                </c:pt>
                <c:pt idx="9096">
                  <c:v>20423</c:v>
                </c:pt>
                <c:pt idx="9097">
                  <c:v>20424</c:v>
                </c:pt>
                <c:pt idx="9098">
                  <c:v>20425</c:v>
                </c:pt>
                <c:pt idx="9099">
                  <c:v>20426</c:v>
                </c:pt>
                <c:pt idx="9100">
                  <c:v>20427</c:v>
                </c:pt>
                <c:pt idx="9101">
                  <c:v>20428</c:v>
                </c:pt>
                <c:pt idx="9102">
                  <c:v>20429</c:v>
                </c:pt>
                <c:pt idx="9103">
                  <c:v>20430</c:v>
                </c:pt>
                <c:pt idx="9104">
                  <c:v>20431</c:v>
                </c:pt>
                <c:pt idx="9105">
                  <c:v>20432</c:v>
                </c:pt>
                <c:pt idx="9106">
                  <c:v>20433</c:v>
                </c:pt>
                <c:pt idx="9107">
                  <c:v>20434</c:v>
                </c:pt>
                <c:pt idx="9108">
                  <c:v>20435</c:v>
                </c:pt>
                <c:pt idx="9109">
                  <c:v>20436</c:v>
                </c:pt>
                <c:pt idx="9110">
                  <c:v>20437</c:v>
                </c:pt>
                <c:pt idx="9111">
                  <c:v>20438</c:v>
                </c:pt>
                <c:pt idx="9112">
                  <c:v>20439</c:v>
                </c:pt>
                <c:pt idx="9113">
                  <c:v>20440</c:v>
                </c:pt>
                <c:pt idx="9114">
                  <c:v>20441</c:v>
                </c:pt>
                <c:pt idx="9115">
                  <c:v>20442</c:v>
                </c:pt>
                <c:pt idx="9116">
                  <c:v>20443</c:v>
                </c:pt>
                <c:pt idx="9117">
                  <c:v>20444</c:v>
                </c:pt>
                <c:pt idx="9118">
                  <c:v>20445</c:v>
                </c:pt>
                <c:pt idx="9119">
                  <c:v>20446</c:v>
                </c:pt>
                <c:pt idx="9120">
                  <c:v>20447</c:v>
                </c:pt>
                <c:pt idx="9121">
                  <c:v>20448</c:v>
                </c:pt>
                <c:pt idx="9122">
                  <c:v>20449</c:v>
                </c:pt>
                <c:pt idx="9123">
                  <c:v>20450</c:v>
                </c:pt>
                <c:pt idx="9124">
                  <c:v>20451</c:v>
                </c:pt>
                <c:pt idx="9125">
                  <c:v>20452</c:v>
                </c:pt>
                <c:pt idx="9126">
                  <c:v>20453</c:v>
                </c:pt>
                <c:pt idx="9127">
                  <c:v>20454</c:v>
                </c:pt>
                <c:pt idx="9128">
                  <c:v>20455</c:v>
                </c:pt>
                <c:pt idx="9129">
                  <c:v>20456</c:v>
                </c:pt>
                <c:pt idx="9130">
                  <c:v>20457</c:v>
                </c:pt>
                <c:pt idx="9131">
                  <c:v>20458</c:v>
                </c:pt>
                <c:pt idx="9132">
                  <c:v>20459</c:v>
                </c:pt>
                <c:pt idx="9133">
                  <c:v>20460</c:v>
                </c:pt>
                <c:pt idx="9134">
                  <c:v>20461</c:v>
                </c:pt>
                <c:pt idx="9135">
                  <c:v>20462</c:v>
                </c:pt>
                <c:pt idx="9136">
                  <c:v>20463</c:v>
                </c:pt>
                <c:pt idx="9137">
                  <c:v>20464</c:v>
                </c:pt>
                <c:pt idx="9138">
                  <c:v>20465</c:v>
                </c:pt>
                <c:pt idx="9139">
                  <c:v>20466</c:v>
                </c:pt>
                <c:pt idx="9140">
                  <c:v>20467</c:v>
                </c:pt>
                <c:pt idx="9141">
                  <c:v>20468</c:v>
                </c:pt>
                <c:pt idx="9142">
                  <c:v>20469</c:v>
                </c:pt>
                <c:pt idx="9143">
                  <c:v>20470</c:v>
                </c:pt>
                <c:pt idx="9144">
                  <c:v>20471</c:v>
                </c:pt>
                <c:pt idx="9145">
                  <c:v>20472</c:v>
                </c:pt>
                <c:pt idx="9146">
                  <c:v>20473</c:v>
                </c:pt>
                <c:pt idx="9147">
                  <c:v>20474</c:v>
                </c:pt>
                <c:pt idx="9148">
                  <c:v>20475</c:v>
                </c:pt>
                <c:pt idx="9149">
                  <c:v>20476</c:v>
                </c:pt>
                <c:pt idx="9150">
                  <c:v>20477</c:v>
                </c:pt>
                <c:pt idx="9151">
                  <c:v>20478</c:v>
                </c:pt>
                <c:pt idx="9152">
                  <c:v>20479</c:v>
                </c:pt>
                <c:pt idx="9153">
                  <c:v>20480</c:v>
                </c:pt>
                <c:pt idx="9154">
                  <c:v>20481</c:v>
                </c:pt>
                <c:pt idx="9155">
                  <c:v>20482</c:v>
                </c:pt>
                <c:pt idx="9156">
                  <c:v>20483</c:v>
                </c:pt>
                <c:pt idx="9157">
                  <c:v>20484</c:v>
                </c:pt>
                <c:pt idx="9158">
                  <c:v>20485</c:v>
                </c:pt>
                <c:pt idx="9159">
                  <c:v>20486</c:v>
                </c:pt>
                <c:pt idx="9160">
                  <c:v>20487</c:v>
                </c:pt>
                <c:pt idx="9161">
                  <c:v>20488</c:v>
                </c:pt>
                <c:pt idx="9162">
                  <c:v>20489</c:v>
                </c:pt>
                <c:pt idx="9163">
                  <c:v>20490</c:v>
                </c:pt>
                <c:pt idx="9164">
                  <c:v>20491</c:v>
                </c:pt>
                <c:pt idx="9165">
                  <c:v>20492</c:v>
                </c:pt>
                <c:pt idx="9166">
                  <c:v>20493</c:v>
                </c:pt>
                <c:pt idx="9167">
                  <c:v>20494</c:v>
                </c:pt>
                <c:pt idx="9168">
                  <c:v>20495</c:v>
                </c:pt>
                <c:pt idx="9169">
                  <c:v>20496</c:v>
                </c:pt>
                <c:pt idx="9170">
                  <c:v>20497</c:v>
                </c:pt>
                <c:pt idx="9171">
                  <c:v>20498</c:v>
                </c:pt>
                <c:pt idx="9172">
                  <c:v>20499</c:v>
                </c:pt>
                <c:pt idx="9173">
                  <c:v>20500</c:v>
                </c:pt>
                <c:pt idx="9174">
                  <c:v>20501</c:v>
                </c:pt>
                <c:pt idx="9175">
                  <c:v>20502</c:v>
                </c:pt>
                <c:pt idx="9176">
                  <c:v>20503</c:v>
                </c:pt>
                <c:pt idx="9177">
                  <c:v>20504</c:v>
                </c:pt>
                <c:pt idx="9178">
                  <c:v>20505</c:v>
                </c:pt>
                <c:pt idx="9179">
                  <c:v>20506</c:v>
                </c:pt>
                <c:pt idx="9180">
                  <c:v>20507</c:v>
                </c:pt>
                <c:pt idx="9181">
                  <c:v>20508</c:v>
                </c:pt>
                <c:pt idx="9182">
                  <c:v>20509</c:v>
                </c:pt>
                <c:pt idx="9183">
                  <c:v>20510</c:v>
                </c:pt>
                <c:pt idx="9184">
                  <c:v>20511</c:v>
                </c:pt>
                <c:pt idx="9185">
                  <c:v>20512</c:v>
                </c:pt>
                <c:pt idx="9186">
                  <c:v>20513</c:v>
                </c:pt>
                <c:pt idx="9187">
                  <c:v>20514</c:v>
                </c:pt>
                <c:pt idx="9188">
                  <c:v>20515</c:v>
                </c:pt>
                <c:pt idx="9189">
                  <c:v>20516</c:v>
                </c:pt>
                <c:pt idx="9190">
                  <c:v>20517</c:v>
                </c:pt>
                <c:pt idx="9191">
                  <c:v>20518</c:v>
                </c:pt>
                <c:pt idx="9192">
                  <c:v>20519</c:v>
                </c:pt>
                <c:pt idx="9193">
                  <c:v>20520</c:v>
                </c:pt>
                <c:pt idx="9194">
                  <c:v>20521</c:v>
                </c:pt>
                <c:pt idx="9195">
                  <c:v>20522</c:v>
                </c:pt>
                <c:pt idx="9196">
                  <c:v>20523</c:v>
                </c:pt>
                <c:pt idx="9197">
                  <c:v>20524</c:v>
                </c:pt>
                <c:pt idx="9198">
                  <c:v>20525</c:v>
                </c:pt>
                <c:pt idx="9199">
                  <c:v>20526</c:v>
                </c:pt>
                <c:pt idx="9200">
                  <c:v>20527</c:v>
                </c:pt>
                <c:pt idx="9201">
                  <c:v>20528</c:v>
                </c:pt>
                <c:pt idx="9202">
                  <c:v>20529</c:v>
                </c:pt>
                <c:pt idx="9203">
                  <c:v>20530</c:v>
                </c:pt>
                <c:pt idx="9204">
                  <c:v>20531</c:v>
                </c:pt>
                <c:pt idx="9205">
                  <c:v>20532</c:v>
                </c:pt>
                <c:pt idx="9206">
                  <c:v>20533</c:v>
                </c:pt>
                <c:pt idx="9207">
                  <c:v>20534</c:v>
                </c:pt>
                <c:pt idx="9208">
                  <c:v>20535</c:v>
                </c:pt>
                <c:pt idx="9209">
                  <c:v>20536</c:v>
                </c:pt>
                <c:pt idx="9210">
                  <c:v>20537</c:v>
                </c:pt>
                <c:pt idx="9211">
                  <c:v>20538</c:v>
                </c:pt>
                <c:pt idx="9212">
                  <c:v>20539</c:v>
                </c:pt>
                <c:pt idx="9213">
                  <c:v>20540</c:v>
                </c:pt>
                <c:pt idx="9214">
                  <c:v>20541</c:v>
                </c:pt>
                <c:pt idx="9215">
                  <c:v>20542</c:v>
                </c:pt>
                <c:pt idx="9216">
                  <c:v>20543</c:v>
                </c:pt>
                <c:pt idx="9217">
                  <c:v>20544</c:v>
                </c:pt>
                <c:pt idx="9218">
                  <c:v>20545</c:v>
                </c:pt>
                <c:pt idx="9219">
                  <c:v>20546</c:v>
                </c:pt>
                <c:pt idx="9220">
                  <c:v>20547</c:v>
                </c:pt>
                <c:pt idx="9221">
                  <c:v>20548</c:v>
                </c:pt>
                <c:pt idx="9222">
                  <c:v>20549</c:v>
                </c:pt>
                <c:pt idx="9223">
                  <c:v>20550</c:v>
                </c:pt>
                <c:pt idx="9224">
                  <c:v>20551</c:v>
                </c:pt>
                <c:pt idx="9225">
                  <c:v>20552</c:v>
                </c:pt>
                <c:pt idx="9226">
                  <c:v>20553</c:v>
                </c:pt>
                <c:pt idx="9227">
                  <c:v>20554</c:v>
                </c:pt>
                <c:pt idx="9228">
                  <c:v>20555</c:v>
                </c:pt>
                <c:pt idx="9229">
                  <c:v>20556</c:v>
                </c:pt>
                <c:pt idx="9230">
                  <c:v>20557</c:v>
                </c:pt>
                <c:pt idx="9231">
                  <c:v>20558</c:v>
                </c:pt>
                <c:pt idx="9232">
                  <c:v>20559</c:v>
                </c:pt>
                <c:pt idx="9233">
                  <c:v>20560</c:v>
                </c:pt>
                <c:pt idx="9234">
                  <c:v>20561</c:v>
                </c:pt>
                <c:pt idx="9235">
                  <c:v>20562</c:v>
                </c:pt>
                <c:pt idx="9236">
                  <c:v>20563</c:v>
                </c:pt>
                <c:pt idx="9237">
                  <c:v>20564</c:v>
                </c:pt>
                <c:pt idx="9238">
                  <c:v>20565</c:v>
                </c:pt>
                <c:pt idx="9239">
                  <c:v>20566</c:v>
                </c:pt>
                <c:pt idx="9240">
                  <c:v>20567</c:v>
                </c:pt>
                <c:pt idx="9241">
                  <c:v>20568</c:v>
                </c:pt>
                <c:pt idx="9242">
                  <c:v>20569</c:v>
                </c:pt>
                <c:pt idx="9243">
                  <c:v>20570</c:v>
                </c:pt>
                <c:pt idx="9244">
                  <c:v>20571</c:v>
                </c:pt>
                <c:pt idx="9245">
                  <c:v>20572</c:v>
                </c:pt>
                <c:pt idx="9246">
                  <c:v>20573</c:v>
                </c:pt>
                <c:pt idx="9247">
                  <c:v>20574</c:v>
                </c:pt>
                <c:pt idx="9248">
                  <c:v>20575</c:v>
                </c:pt>
                <c:pt idx="9249">
                  <c:v>20576</c:v>
                </c:pt>
                <c:pt idx="9250">
                  <c:v>20577</c:v>
                </c:pt>
                <c:pt idx="9251">
                  <c:v>20578</c:v>
                </c:pt>
                <c:pt idx="9252">
                  <c:v>20579</c:v>
                </c:pt>
                <c:pt idx="9253">
                  <c:v>20580</c:v>
                </c:pt>
                <c:pt idx="9254">
                  <c:v>20581</c:v>
                </c:pt>
                <c:pt idx="9255">
                  <c:v>20582</c:v>
                </c:pt>
                <c:pt idx="9256">
                  <c:v>20583</c:v>
                </c:pt>
                <c:pt idx="9257">
                  <c:v>20584</c:v>
                </c:pt>
                <c:pt idx="9258">
                  <c:v>20585</c:v>
                </c:pt>
                <c:pt idx="9259">
                  <c:v>20586</c:v>
                </c:pt>
                <c:pt idx="9260">
                  <c:v>20587</c:v>
                </c:pt>
                <c:pt idx="9261">
                  <c:v>20588</c:v>
                </c:pt>
                <c:pt idx="9262">
                  <c:v>20589</c:v>
                </c:pt>
                <c:pt idx="9263">
                  <c:v>20590</c:v>
                </c:pt>
                <c:pt idx="9264">
                  <c:v>20591</c:v>
                </c:pt>
                <c:pt idx="9265">
                  <c:v>20592</c:v>
                </c:pt>
                <c:pt idx="9266">
                  <c:v>20593</c:v>
                </c:pt>
                <c:pt idx="9267">
                  <c:v>20594</c:v>
                </c:pt>
                <c:pt idx="9268">
                  <c:v>20595</c:v>
                </c:pt>
                <c:pt idx="9269">
                  <c:v>20596</c:v>
                </c:pt>
                <c:pt idx="9270">
                  <c:v>20597</c:v>
                </c:pt>
                <c:pt idx="9271">
                  <c:v>20598</c:v>
                </c:pt>
                <c:pt idx="9272">
                  <c:v>20599</c:v>
                </c:pt>
                <c:pt idx="9273">
                  <c:v>20600</c:v>
                </c:pt>
                <c:pt idx="9274">
                  <c:v>20601</c:v>
                </c:pt>
                <c:pt idx="9275">
                  <c:v>20602</c:v>
                </c:pt>
                <c:pt idx="9276">
                  <c:v>20603</c:v>
                </c:pt>
                <c:pt idx="9277">
                  <c:v>20604</c:v>
                </c:pt>
                <c:pt idx="9278">
                  <c:v>20605</c:v>
                </c:pt>
                <c:pt idx="9279">
                  <c:v>20606</c:v>
                </c:pt>
                <c:pt idx="9280">
                  <c:v>20607</c:v>
                </c:pt>
                <c:pt idx="9281">
                  <c:v>20608</c:v>
                </c:pt>
                <c:pt idx="9282">
                  <c:v>20609</c:v>
                </c:pt>
                <c:pt idx="9283">
                  <c:v>20610</c:v>
                </c:pt>
                <c:pt idx="9284">
                  <c:v>20611</c:v>
                </c:pt>
                <c:pt idx="9285">
                  <c:v>20612</c:v>
                </c:pt>
                <c:pt idx="9286">
                  <c:v>20613</c:v>
                </c:pt>
                <c:pt idx="9287">
                  <c:v>20614</c:v>
                </c:pt>
                <c:pt idx="9288">
                  <c:v>20615</c:v>
                </c:pt>
                <c:pt idx="9289">
                  <c:v>20616</c:v>
                </c:pt>
                <c:pt idx="9290">
                  <c:v>20617</c:v>
                </c:pt>
                <c:pt idx="9291">
                  <c:v>20618</c:v>
                </c:pt>
                <c:pt idx="9292">
                  <c:v>20619</c:v>
                </c:pt>
                <c:pt idx="9293">
                  <c:v>20620</c:v>
                </c:pt>
                <c:pt idx="9294">
                  <c:v>20621</c:v>
                </c:pt>
                <c:pt idx="9295">
                  <c:v>20622</c:v>
                </c:pt>
                <c:pt idx="9296">
                  <c:v>20623</c:v>
                </c:pt>
                <c:pt idx="9297">
                  <c:v>20624</c:v>
                </c:pt>
                <c:pt idx="9298">
                  <c:v>20625</c:v>
                </c:pt>
                <c:pt idx="9299">
                  <c:v>20626</c:v>
                </c:pt>
                <c:pt idx="9300">
                  <c:v>20627</c:v>
                </c:pt>
                <c:pt idx="9301">
                  <c:v>20628</c:v>
                </c:pt>
                <c:pt idx="9302">
                  <c:v>20629</c:v>
                </c:pt>
                <c:pt idx="9303">
                  <c:v>20630</c:v>
                </c:pt>
                <c:pt idx="9304">
                  <c:v>20631</c:v>
                </c:pt>
                <c:pt idx="9305">
                  <c:v>20632</c:v>
                </c:pt>
                <c:pt idx="9306">
                  <c:v>20633</c:v>
                </c:pt>
                <c:pt idx="9307">
                  <c:v>20634</c:v>
                </c:pt>
                <c:pt idx="9308">
                  <c:v>20635</c:v>
                </c:pt>
                <c:pt idx="9309">
                  <c:v>20636</c:v>
                </c:pt>
                <c:pt idx="9310">
                  <c:v>20637</c:v>
                </c:pt>
                <c:pt idx="9311">
                  <c:v>20638</c:v>
                </c:pt>
                <c:pt idx="9312">
                  <c:v>20639</c:v>
                </c:pt>
                <c:pt idx="9313">
                  <c:v>20640</c:v>
                </c:pt>
                <c:pt idx="9314">
                  <c:v>20641</c:v>
                </c:pt>
                <c:pt idx="9315">
                  <c:v>20642</c:v>
                </c:pt>
                <c:pt idx="9316">
                  <c:v>20643</c:v>
                </c:pt>
                <c:pt idx="9317">
                  <c:v>20644</c:v>
                </c:pt>
                <c:pt idx="9318">
                  <c:v>20645</c:v>
                </c:pt>
                <c:pt idx="9319">
                  <c:v>20646</c:v>
                </c:pt>
                <c:pt idx="9320">
                  <c:v>20647</c:v>
                </c:pt>
                <c:pt idx="9321">
                  <c:v>20648</c:v>
                </c:pt>
                <c:pt idx="9322">
                  <c:v>20649</c:v>
                </c:pt>
                <c:pt idx="9323">
                  <c:v>20650</c:v>
                </c:pt>
                <c:pt idx="9324">
                  <c:v>20651</c:v>
                </c:pt>
                <c:pt idx="9325">
                  <c:v>20652</c:v>
                </c:pt>
                <c:pt idx="9326">
                  <c:v>20653</c:v>
                </c:pt>
                <c:pt idx="9327">
                  <c:v>20654</c:v>
                </c:pt>
                <c:pt idx="9328">
                  <c:v>20655</c:v>
                </c:pt>
                <c:pt idx="9329">
                  <c:v>20656</c:v>
                </c:pt>
                <c:pt idx="9330">
                  <c:v>20657</c:v>
                </c:pt>
                <c:pt idx="9331">
                  <c:v>20658</c:v>
                </c:pt>
                <c:pt idx="9332">
                  <c:v>20659</c:v>
                </c:pt>
                <c:pt idx="9333">
                  <c:v>20660</c:v>
                </c:pt>
                <c:pt idx="9334">
                  <c:v>20661</c:v>
                </c:pt>
                <c:pt idx="9335">
                  <c:v>20662</c:v>
                </c:pt>
                <c:pt idx="9336">
                  <c:v>20663</c:v>
                </c:pt>
                <c:pt idx="9337">
                  <c:v>20664</c:v>
                </c:pt>
                <c:pt idx="9338">
                  <c:v>20665</c:v>
                </c:pt>
                <c:pt idx="9339">
                  <c:v>20666</c:v>
                </c:pt>
                <c:pt idx="9340">
                  <c:v>20667</c:v>
                </c:pt>
                <c:pt idx="9341">
                  <c:v>20668</c:v>
                </c:pt>
                <c:pt idx="9342">
                  <c:v>20669</c:v>
                </c:pt>
                <c:pt idx="9343">
                  <c:v>20670</c:v>
                </c:pt>
                <c:pt idx="9344">
                  <c:v>20671</c:v>
                </c:pt>
                <c:pt idx="9345">
                  <c:v>20672</c:v>
                </c:pt>
                <c:pt idx="9346">
                  <c:v>20673</c:v>
                </c:pt>
                <c:pt idx="9347">
                  <c:v>20674</c:v>
                </c:pt>
                <c:pt idx="9348">
                  <c:v>20675</c:v>
                </c:pt>
                <c:pt idx="9349">
                  <c:v>20676</c:v>
                </c:pt>
                <c:pt idx="9350">
                  <c:v>20677</c:v>
                </c:pt>
                <c:pt idx="9351">
                  <c:v>20678</c:v>
                </c:pt>
                <c:pt idx="9352">
                  <c:v>20679</c:v>
                </c:pt>
                <c:pt idx="9353">
                  <c:v>20680</c:v>
                </c:pt>
                <c:pt idx="9354">
                  <c:v>20681</c:v>
                </c:pt>
                <c:pt idx="9355">
                  <c:v>20682</c:v>
                </c:pt>
                <c:pt idx="9356">
                  <c:v>20683</c:v>
                </c:pt>
                <c:pt idx="9357">
                  <c:v>20684</c:v>
                </c:pt>
                <c:pt idx="9358">
                  <c:v>20685</c:v>
                </c:pt>
                <c:pt idx="9359">
                  <c:v>20686</c:v>
                </c:pt>
                <c:pt idx="9360">
                  <c:v>20687</c:v>
                </c:pt>
                <c:pt idx="9361">
                  <c:v>20688</c:v>
                </c:pt>
                <c:pt idx="9362">
                  <c:v>20689</c:v>
                </c:pt>
                <c:pt idx="9363">
                  <c:v>20690</c:v>
                </c:pt>
                <c:pt idx="9364">
                  <c:v>20691</c:v>
                </c:pt>
                <c:pt idx="9365">
                  <c:v>20692</c:v>
                </c:pt>
                <c:pt idx="9366">
                  <c:v>20693</c:v>
                </c:pt>
                <c:pt idx="9367">
                  <c:v>20694</c:v>
                </c:pt>
                <c:pt idx="9368">
                  <c:v>20695</c:v>
                </c:pt>
                <c:pt idx="9369">
                  <c:v>20696</c:v>
                </c:pt>
                <c:pt idx="9370">
                  <c:v>20697</c:v>
                </c:pt>
                <c:pt idx="9371">
                  <c:v>20698</c:v>
                </c:pt>
                <c:pt idx="9372">
                  <c:v>20699</c:v>
                </c:pt>
                <c:pt idx="9373">
                  <c:v>20700</c:v>
                </c:pt>
                <c:pt idx="9374">
                  <c:v>20701</c:v>
                </c:pt>
                <c:pt idx="9375">
                  <c:v>20702</c:v>
                </c:pt>
                <c:pt idx="9376">
                  <c:v>20703</c:v>
                </c:pt>
                <c:pt idx="9377">
                  <c:v>20704</c:v>
                </c:pt>
                <c:pt idx="9378">
                  <c:v>20705</c:v>
                </c:pt>
                <c:pt idx="9379">
                  <c:v>20706</c:v>
                </c:pt>
                <c:pt idx="9380">
                  <c:v>20707</c:v>
                </c:pt>
                <c:pt idx="9381">
                  <c:v>20708</c:v>
                </c:pt>
                <c:pt idx="9382">
                  <c:v>20709</c:v>
                </c:pt>
                <c:pt idx="9383">
                  <c:v>20710</c:v>
                </c:pt>
                <c:pt idx="9384">
                  <c:v>20711</c:v>
                </c:pt>
                <c:pt idx="9385">
                  <c:v>20712</c:v>
                </c:pt>
                <c:pt idx="9386">
                  <c:v>20713</c:v>
                </c:pt>
                <c:pt idx="9387">
                  <c:v>20714</c:v>
                </c:pt>
                <c:pt idx="9388">
                  <c:v>20715</c:v>
                </c:pt>
                <c:pt idx="9389">
                  <c:v>20716</c:v>
                </c:pt>
                <c:pt idx="9390">
                  <c:v>20717</c:v>
                </c:pt>
                <c:pt idx="9391">
                  <c:v>20718</c:v>
                </c:pt>
                <c:pt idx="9392">
                  <c:v>20719</c:v>
                </c:pt>
                <c:pt idx="9393">
                  <c:v>20720</c:v>
                </c:pt>
                <c:pt idx="9394">
                  <c:v>20721</c:v>
                </c:pt>
                <c:pt idx="9395">
                  <c:v>20722</c:v>
                </c:pt>
                <c:pt idx="9396">
                  <c:v>20723</c:v>
                </c:pt>
                <c:pt idx="9397">
                  <c:v>20724</c:v>
                </c:pt>
                <c:pt idx="9398">
                  <c:v>20725</c:v>
                </c:pt>
                <c:pt idx="9399">
                  <c:v>20726</c:v>
                </c:pt>
                <c:pt idx="9400">
                  <c:v>20727</c:v>
                </c:pt>
                <c:pt idx="9401">
                  <c:v>20728</c:v>
                </c:pt>
                <c:pt idx="9402">
                  <c:v>20729</c:v>
                </c:pt>
                <c:pt idx="9403">
                  <c:v>20730</c:v>
                </c:pt>
                <c:pt idx="9404">
                  <c:v>20731</c:v>
                </c:pt>
                <c:pt idx="9405">
                  <c:v>20732</c:v>
                </c:pt>
                <c:pt idx="9406">
                  <c:v>20733</c:v>
                </c:pt>
                <c:pt idx="9407">
                  <c:v>20734</c:v>
                </c:pt>
                <c:pt idx="9408">
                  <c:v>20735</c:v>
                </c:pt>
                <c:pt idx="9409">
                  <c:v>20736</c:v>
                </c:pt>
                <c:pt idx="9410">
                  <c:v>20737</c:v>
                </c:pt>
                <c:pt idx="9411">
                  <c:v>20738</c:v>
                </c:pt>
                <c:pt idx="9412">
                  <c:v>20739</c:v>
                </c:pt>
                <c:pt idx="9413">
                  <c:v>20740</c:v>
                </c:pt>
                <c:pt idx="9414">
                  <c:v>20741</c:v>
                </c:pt>
                <c:pt idx="9415">
                  <c:v>20742</c:v>
                </c:pt>
                <c:pt idx="9416">
                  <c:v>20743</c:v>
                </c:pt>
                <c:pt idx="9417">
                  <c:v>20744</c:v>
                </c:pt>
                <c:pt idx="9418">
                  <c:v>20745</c:v>
                </c:pt>
                <c:pt idx="9419">
                  <c:v>20746</c:v>
                </c:pt>
                <c:pt idx="9420">
                  <c:v>20747</c:v>
                </c:pt>
                <c:pt idx="9421">
                  <c:v>20748</c:v>
                </c:pt>
                <c:pt idx="9422">
                  <c:v>20749</c:v>
                </c:pt>
                <c:pt idx="9423">
                  <c:v>20750</c:v>
                </c:pt>
                <c:pt idx="9424">
                  <c:v>20751</c:v>
                </c:pt>
                <c:pt idx="9425">
                  <c:v>20752</c:v>
                </c:pt>
                <c:pt idx="9426">
                  <c:v>20753</c:v>
                </c:pt>
                <c:pt idx="9427">
                  <c:v>20754</c:v>
                </c:pt>
                <c:pt idx="9428">
                  <c:v>20755</c:v>
                </c:pt>
                <c:pt idx="9429">
                  <c:v>20756</c:v>
                </c:pt>
                <c:pt idx="9430">
                  <c:v>20757</c:v>
                </c:pt>
                <c:pt idx="9431">
                  <c:v>20758</c:v>
                </c:pt>
                <c:pt idx="9432">
                  <c:v>20759</c:v>
                </c:pt>
                <c:pt idx="9433">
                  <c:v>20760</c:v>
                </c:pt>
                <c:pt idx="9434">
                  <c:v>20761</c:v>
                </c:pt>
                <c:pt idx="9435">
                  <c:v>20762</c:v>
                </c:pt>
                <c:pt idx="9436">
                  <c:v>20763</c:v>
                </c:pt>
                <c:pt idx="9437">
                  <c:v>20764</c:v>
                </c:pt>
                <c:pt idx="9438">
                  <c:v>20765</c:v>
                </c:pt>
                <c:pt idx="9439">
                  <c:v>20766</c:v>
                </c:pt>
                <c:pt idx="9440">
                  <c:v>20767</c:v>
                </c:pt>
                <c:pt idx="9441">
                  <c:v>20768</c:v>
                </c:pt>
                <c:pt idx="9442">
                  <c:v>20769</c:v>
                </c:pt>
                <c:pt idx="9443">
                  <c:v>20770</c:v>
                </c:pt>
                <c:pt idx="9444">
                  <c:v>20771</c:v>
                </c:pt>
                <c:pt idx="9445">
                  <c:v>20772</c:v>
                </c:pt>
                <c:pt idx="9446">
                  <c:v>20773</c:v>
                </c:pt>
                <c:pt idx="9447">
                  <c:v>20774</c:v>
                </c:pt>
                <c:pt idx="9448">
                  <c:v>20775</c:v>
                </c:pt>
                <c:pt idx="9449">
                  <c:v>20776</c:v>
                </c:pt>
                <c:pt idx="9450">
                  <c:v>20777</c:v>
                </c:pt>
                <c:pt idx="9451">
                  <c:v>20778</c:v>
                </c:pt>
                <c:pt idx="9452">
                  <c:v>20779</c:v>
                </c:pt>
                <c:pt idx="9453">
                  <c:v>20780</c:v>
                </c:pt>
                <c:pt idx="9454">
                  <c:v>20781</c:v>
                </c:pt>
                <c:pt idx="9455">
                  <c:v>20782</c:v>
                </c:pt>
                <c:pt idx="9456">
                  <c:v>20783</c:v>
                </c:pt>
                <c:pt idx="9457">
                  <c:v>20784</c:v>
                </c:pt>
                <c:pt idx="9458">
                  <c:v>20785</c:v>
                </c:pt>
                <c:pt idx="9459">
                  <c:v>20786</c:v>
                </c:pt>
                <c:pt idx="9460">
                  <c:v>20787</c:v>
                </c:pt>
                <c:pt idx="9461">
                  <c:v>20788</c:v>
                </c:pt>
                <c:pt idx="9462">
                  <c:v>20789</c:v>
                </c:pt>
                <c:pt idx="9463">
                  <c:v>20790</c:v>
                </c:pt>
                <c:pt idx="9464">
                  <c:v>20791</c:v>
                </c:pt>
                <c:pt idx="9465">
                  <c:v>20792</c:v>
                </c:pt>
                <c:pt idx="9466">
                  <c:v>20793</c:v>
                </c:pt>
                <c:pt idx="9467">
                  <c:v>20794</c:v>
                </c:pt>
                <c:pt idx="9468">
                  <c:v>20795</c:v>
                </c:pt>
                <c:pt idx="9469">
                  <c:v>20796</c:v>
                </c:pt>
                <c:pt idx="9470">
                  <c:v>20797</c:v>
                </c:pt>
                <c:pt idx="9471">
                  <c:v>20798</c:v>
                </c:pt>
                <c:pt idx="9472">
                  <c:v>20799</c:v>
                </c:pt>
                <c:pt idx="9473">
                  <c:v>20800</c:v>
                </c:pt>
                <c:pt idx="9474">
                  <c:v>20801</c:v>
                </c:pt>
                <c:pt idx="9475">
                  <c:v>20802</c:v>
                </c:pt>
                <c:pt idx="9476">
                  <c:v>20803</c:v>
                </c:pt>
                <c:pt idx="9477">
                  <c:v>20804</c:v>
                </c:pt>
                <c:pt idx="9478">
                  <c:v>20805</c:v>
                </c:pt>
                <c:pt idx="9479">
                  <c:v>20806</c:v>
                </c:pt>
                <c:pt idx="9480">
                  <c:v>20807</c:v>
                </c:pt>
                <c:pt idx="9481">
                  <c:v>20808</c:v>
                </c:pt>
                <c:pt idx="9482">
                  <c:v>20809</c:v>
                </c:pt>
                <c:pt idx="9483">
                  <c:v>20810</c:v>
                </c:pt>
                <c:pt idx="9484">
                  <c:v>20811</c:v>
                </c:pt>
                <c:pt idx="9485">
                  <c:v>20812</c:v>
                </c:pt>
                <c:pt idx="9486">
                  <c:v>20813</c:v>
                </c:pt>
                <c:pt idx="9487">
                  <c:v>20814</c:v>
                </c:pt>
                <c:pt idx="9488">
                  <c:v>20815</c:v>
                </c:pt>
                <c:pt idx="9489">
                  <c:v>20816</c:v>
                </c:pt>
                <c:pt idx="9490">
                  <c:v>20817</c:v>
                </c:pt>
                <c:pt idx="9491">
                  <c:v>20818</c:v>
                </c:pt>
                <c:pt idx="9492">
                  <c:v>20819</c:v>
                </c:pt>
                <c:pt idx="9493">
                  <c:v>20820</c:v>
                </c:pt>
                <c:pt idx="9494">
                  <c:v>20821</c:v>
                </c:pt>
                <c:pt idx="9495">
                  <c:v>20822</c:v>
                </c:pt>
                <c:pt idx="9496">
                  <c:v>20823</c:v>
                </c:pt>
                <c:pt idx="9497">
                  <c:v>20824</c:v>
                </c:pt>
                <c:pt idx="9498">
                  <c:v>20825</c:v>
                </c:pt>
                <c:pt idx="9499">
                  <c:v>20826</c:v>
                </c:pt>
                <c:pt idx="9500">
                  <c:v>20827</c:v>
                </c:pt>
                <c:pt idx="9501">
                  <c:v>20828</c:v>
                </c:pt>
                <c:pt idx="9502">
                  <c:v>20829</c:v>
                </c:pt>
                <c:pt idx="9503">
                  <c:v>20830</c:v>
                </c:pt>
                <c:pt idx="9504">
                  <c:v>20831</c:v>
                </c:pt>
                <c:pt idx="9505">
                  <c:v>20832</c:v>
                </c:pt>
                <c:pt idx="9506">
                  <c:v>20833</c:v>
                </c:pt>
                <c:pt idx="9507">
                  <c:v>20834</c:v>
                </c:pt>
                <c:pt idx="9508">
                  <c:v>20835</c:v>
                </c:pt>
                <c:pt idx="9509">
                  <c:v>20836</c:v>
                </c:pt>
                <c:pt idx="9510">
                  <c:v>20837</c:v>
                </c:pt>
                <c:pt idx="9511">
                  <c:v>20838</c:v>
                </c:pt>
                <c:pt idx="9512">
                  <c:v>20839</c:v>
                </c:pt>
                <c:pt idx="9513">
                  <c:v>20840</c:v>
                </c:pt>
                <c:pt idx="9514">
                  <c:v>20841</c:v>
                </c:pt>
                <c:pt idx="9515">
                  <c:v>20842</c:v>
                </c:pt>
                <c:pt idx="9516">
                  <c:v>20843</c:v>
                </c:pt>
                <c:pt idx="9517">
                  <c:v>20844</c:v>
                </c:pt>
                <c:pt idx="9518">
                  <c:v>20845</c:v>
                </c:pt>
                <c:pt idx="9519">
                  <c:v>20846</c:v>
                </c:pt>
                <c:pt idx="9520">
                  <c:v>20847</c:v>
                </c:pt>
                <c:pt idx="9521">
                  <c:v>20848</c:v>
                </c:pt>
                <c:pt idx="9522">
                  <c:v>20849</c:v>
                </c:pt>
                <c:pt idx="9523">
                  <c:v>20850</c:v>
                </c:pt>
                <c:pt idx="9524">
                  <c:v>20851</c:v>
                </c:pt>
                <c:pt idx="9525">
                  <c:v>20852</c:v>
                </c:pt>
                <c:pt idx="9526">
                  <c:v>20853</c:v>
                </c:pt>
                <c:pt idx="9527">
                  <c:v>20854</c:v>
                </c:pt>
                <c:pt idx="9528">
                  <c:v>20855</c:v>
                </c:pt>
                <c:pt idx="9529">
                  <c:v>20856</c:v>
                </c:pt>
                <c:pt idx="9530">
                  <c:v>20857</c:v>
                </c:pt>
                <c:pt idx="9531">
                  <c:v>20858</c:v>
                </c:pt>
                <c:pt idx="9532">
                  <c:v>20859</c:v>
                </c:pt>
                <c:pt idx="9533">
                  <c:v>20860</c:v>
                </c:pt>
                <c:pt idx="9534">
                  <c:v>20861</c:v>
                </c:pt>
                <c:pt idx="9535">
                  <c:v>20862</c:v>
                </c:pt>
                <c:pt idx="9536">
                  <c:v>20863</c:v>
                </c:pt>
                <c:pt idx="9537">
                  <c:v>20864</c:v>
                </c:pt>
                <c:pt idx="9538">
                  <c:v>20865</c:v>
                </c:pt>
                <c:pt idx="9539">
                  <c:v>20866</c:v>
                </c:pt>
                <c:pt idx="9540">
                  <c:v>20867</c:v>
                </c:pt>
                <c:pt idx="9541">
                  <c:v>20868</c:v>
                </c:pt>
                <c:pt idx="9542">
                  <c:v>20869</c:v>
                </c:pt>
                <c:pt idx="9543">
                  <c:v>20870</c:v>
                </c:pt>
                <c:pt idx="9544">
                  <c:v>20871</c:v>
                </c:pt>
                <c:pt idx="9545">
                  <c:v>20872</c:v>
                </c:pt>
                <c:pt idx="9546">
                  <c:v>20873</c:v>
                </c:pt>
                <c:pt idx="9547">
                  <c:v>20874</c:v>
                </c:pt>
                <c:pt idx="9548">
                  <c:v>20875</c:v>
                </c:pt>
                <c:pt idx="9549">
                  <c:v>20876</c:v>
                </c:pt>
                <c:pt idx="9550">
                  <c:v>20877</c:v>
                </c:pt>
                <c:pt idx="9551">
                  <c:v>20878</c:v>
                </c:pt>
                <c:pt idx="9552">
                  <c:v>20879</c:v>
                </c:pt>
                <c:pt idx="9553">
                  <c:v>20880</c:v>
                </c:pt>
                <c:pt idx="9554">
                  <c:v>20881</c:v>
                </c:pt>
                <c:pt idx="9555">
                  <c:v>20882</c:v>
                </c:pt>
                <c:pt idx="9556">
                  <c:v>20883</c:v>
                </c:pt>
                <c:pt idx="9557">
                  <c:v>20884</c:v>
                </c:pt>
                <c:pt idx="9558">
                  <c:v>20885</c:v>
                </c:pt>
                <c:pt idx="9559">
                  <c:v>20886</c:v>
                </c:pt>
                <c:pt idx="9560">
                  <c:v>20887</c:v>
                </c:pt>
                <c:pt idx="9561">
                  <c:v>20888</c:v>
                </c:pt>
                <c:pt idx="9562">
                  <c:v>20889</c:v>
                </c:pt>
                <c:pt idx="9563">
                  <c:v>20890</c:v>
                </c:pt>
                <c:pt idx="9564">
                  <c:v>20891</c:v>
                </c:pt>
                <c:pt idx="9565">
                  <c:v>20892</c:v>
                </c:pt>
                <c:pt idx="9566">
                  <c:v>20893</c:v>
                </c:pt>
                <c:pt idx="9567">
                  <c:v>20894</c:v>
                </c:pt>
                <c:pt idx="9568">
                  <c:v>20895</c:v>
                </c:pt>
                <c:pt idx="9569">
                  <c:v>20896</c:v>
                </c:pt>
                <c:pt idx="9570">
                  <c:v>20897</c:v>
                </c:pt>
                <c:pt idx="9571">
                  <c:v>20898</c:v>
                </c:pt>
                <c:pt idx="9572">
                  <c:v>20899</c:v>
                </c:pt>
                <c:pt idx="9573">
                  <c:v>20900</c:v>
                </c:pt>
                <c:pt idx="9574">
                  <c:v>20901</c:v>
                </c:pt>
                <c:pt idx="9575">
                  <c:v>20902</c:v>
                </c:pt>
                <c:pt idx="9576">
                  <c:v>20903</c:v>
                </c:pt>
                <c:pt idx="9577">
                  <c:v>20904</c:v>
                </c:pt>
                <c:pt idx="9578">
                  <c:v>20905</c:v>
                </c:pt>
                <c:pt idx="9579">
                  <c:v>20906</c:v>
                </c:pt>
                <c:pt idx="9580">
                  <c:v>20907</c:v>
                </c:pt>
                <c:pt idx="9581">
                  <c:v>20908</c:v>
                </c:pt>
                <c:pt idx="9582">
                  <c:v>20909</c:v>
                </c:pt>
                <c:pt idx="9583">
                  <c:v>20910</c:v>
                </c:pt>
                <c:pt idx="9584">
                  <c:v>20911</c:v>
                </c:pt>
                <c:pt idx="9585">
                  <c:v>20912</c:v>
                </c:pt>
                <c:pt idx="9586">
                  <c:v>20913</c:v>
                </c:pt>
                <c:pt idx="9587">
                  <c:v>20914</c:v>
                </c:pt>
                <c:pt idx="9588">
                  <c:v>20915</c:v>
                </c:pt>
                <c:pt idx="9589">
                  <c:v>20916</c:v>
                </c:pt>
                <c:pt idx="9590">
                  <c:v>20917</c:v>
                </c:pt>
                <c:pt idx="9591">
                  <c:v>20918</c:v>
                </c:pt>
                <c:pt idx="9592">
                  <c:v>20919</c:v>
                </c:pt>
                <c:pt idx="9593">
                  <c:v>20920</c:v>
                </c:pt>
                <c:pt idx="9594">
                  <c:v>20921</c:v>
                </c:pt>
                <c:pt idx="9595">
                  <c:v>20922</c:v>
                </c:pt>
                <c:pt idx="9596">
                  <c:v>20923</c:v>
                </c:pt>
                <c:pt idx="9597">
                  <c:v>20924</c:v>
                </c:pt>
                <c:pt idx="9598">
                  <c:v>20925</c:v>
                </c:pt>
                <c:pt idx="9599">
                  <c:v>20926</c:v>
                </c:pt>
                <c:pt idx="9600">
                  <c:v>20927</c:v>
                </c:pt>
                <c:pt idx="9601">
                  <c:v>20928</c:v>
                </c:pt>
                <c:pt idx="9602">
                  <c:v>20929</c:v>
                </c:pt>
                <c:pt idx="9603">
                  <c:v>20930</c:v>
                </c:pt>
                <c:pt idx="9604">
                  <c:v>20931</c:v>
                </c:pt>
                <c:pt idx="9605">
                  <c:v>20932</c:v>
                </c:pt>
                <c:pt idx="9606">
                  <c:v>20933</c:v>
                </c:pt>
                <c:pt idx="9607">
                  <c:v>20934</c:v>
                </c:pt>
                <c:pt idx="9608">
                  <c:v>20935</c:v>
                </c:pt>
                <c:pt idx="9609">
                  <c:v>20936</c:v>
                </c:pt>
                <c:pt idx="9610">
                  <c:v>20937</c:v>
                </c:pt>
                <c:pt idx="9611">
                  <c:v>20938</c:v>
                </c:pt>
                <c:pt idx="9612">
                  <c:v>20939</c:v>
                </c:pt>
                <c:pt idx="9613">
                  <c:v>20940</c:v>
                </c:pt>
                <c:pt idx="9614">
                  <c:v>20941</c:v>
                </c:pt>
                <c:pt idx="9615">
                  <c:v>20942</c:v>
                </c:pt>
                <c:pt idx="9616">
                  <c:v>20943</c:v>
                </c:pt>
                <c:pt idx="9617">
                  <c:v>20944</c:v>
                </c:pt>
                <c:pt idx="9618">
                  <c:v>20945</c:v>
                </c:pt>
                <c:pt idx="9619">
                  <c:v>20946</c:v>
                </c:pt>
                <c:pt idx="9620">
                  <c:v>20947</c:v>
                </c:pt>
                <c:pt idx="9621">
                  <c:v>20948</c:v>
                </c:pt>
                <c:pt idx="9622">
                  <c:v>20949</c:v>
                </c:pt>
                <c:pt idx="9623">
                  <c:v>20950</c:v>
                </c:pt>
                <c:pt idx="9624">
                  <c:v>20951</c:v>
                </c:pt>
                <c:pt idx="9625">
                  <c:v>20952</c:v>
                </c:pt>
                <c:pt idx="9626">
                  <c:v>20953</c:v>
                </c:pt>
                <c:pt idx="9627">
                  <c:v>20954</c:v>
                </c:pt>
                <c:pt idx="9628">
                  <c:v>20955</c:v>
                </c:pt>
                <c:pt idx="9629">
                  <c:v>20956</c:v>
                </c:pt>
                <c:pt idx="9630">
                  <c:v>20957</c:v>
                </c:pt>
                <c:pt idx="9631">
                  <c:v>20958</c:v>
                </c:pt>
                <c:pt idx="9632">
                  <c:v>20959</c:v>
                </c:pt>
                <c:pt idx="9633">
                  <c:v>20960</c:v>
                </c:pt>
                <c:pt idx="9634">
                  <c:v>20961</c:v>
                </c:pt>
                <c:pt idx="9635">
                  <c:v>20962</c:v>
                </c:pt>
                <c:pt idx="9636">
                  <c:v>20963</c:v>
                </c:pt>
                <c:pt idx="9637">
                  <c:v>20964</c:v>
                </c:pt>
                <c:pt idx="9638">
                  <c:v>20965</c:v>
                </c:pt>
                <c:pt idx="9639">
                  <c:v>20966</c:v>
                </c:pt>
                <c:pt idx="9640">
                  <c:v>20967</c:v>
                </c:pt>
                <c:pt idx="9641">
                  <c:v>20968</c:v>
                </c:pt>
                <c:pt idx="9642">
                  <c:v>20969</c:v>
                </c:pt>
                <c:pt idx="9643">
                  <c:v>20970</c:v>
                </c:pt>
                <c:pt idx="9644">
                  <c:v>20971</c:v>
                </c:pt>
                <c:pt idx="9645">
                  <c:v>20972</c:v>
                </c:pt>
                <c:pt idx="9646">
                  <c:v>20973</c:v>
                </c:pt>
                <c:pt idx="9647">
                  <c:v>20974</c:v>
                </c:pt>
                <c:pt idx="9648">
                  <c:v>20975</c:v>
                </c:pt>
                <c:pt idx="9649">
                  <c:v>20976</c:v>
                </c:pt>
                <c:pt idx="9650">
                  <c:v>20977</c:v>
                </c:pt>
                <c:pt idx="9651">
                  <c:v>20978</c:v>
                </c:pt>
                <c:pt idx="9652">
                  <c:v>20979</c:v>
                </c:pt>
                <c:pt idx="9653">
                  <c:v>20980</c:v>
                </c:pt>
                <c:pt idx="9654">
                  <c:v>20981</c:v>
                </c:pt>
                <c:pt idx="9655">
                  <c:v>20982</c:v>
                </c:pt>
                <c:pt idx="9656">
                  <c:v>20983</c:v>
                </c:pt>
                <c:pt idx="9657">
                  <c:v>20984</c:v>
                </c:pt>
                <c:pt idx="9658">
                  <c:v>20985</c:v>
                </c:pt>
                <c:pt idx="9659">
                  <c:v>20986</c:v>
                </c:pt>
                <c:pt idx="9660">
                  <c:v>20987</c:v>
                </c:pt>
                <c:pt idx="9661">
                  <c:v>20988</c:v>
                </c:pt>
                <c:pt idx="9662">
                  <c:v>20989</c:v>
                </c:pt>
                <c:pt idx="9663">
                  <c:v>20990</c:v>
                </c:pt>
                <c:pt idx="9664">
                  <c:v>20991</c:v>
                </c:pt>
                <c:pt idx="9665">
                  <c:v>20992</c:v>
                </c:pt>
                <c:pt idx="9666">
                  <c:v>20993</c:v>
                </c:pt>
                <c:pt idx="9667">
                  <c:v>20994</c:v>
                </c:pt>
                <c:pt idx="9668">
                  <c:v>20995</c:v>
                </c:pt>
                <c:pt idx="9669">
                  <c:v>20996</c:v>
                </c:pt>
                <c:pt idx="9670">
                  <c:v>20997</c:v>
                </c:pt>
                <c:pt idx="9671">
                  <c:v>20998</c:v>
                </c:pt>
                <c:pt idx="9672">
                  <c:v>20999</c:v>
                </c:pt>
                <c:pt idx="9673">
                  <c:v>21000</c:v>
                </c:pt>
                <c:pt idx="9674">
                  <c:v>21001</c:v>
                </c:pt>
                <c:pt idx="9675">
                  <c:v>21002</c:v>
                </c:pt>
                <c:pt idx="9676">
                  <c:v>21003</c:v>
                </c:pt>
                <c:pt idx="9677">
                  <c:v>21004</c:v>
                </c:pt>
                <c:pt idx="9678">
                  <c:v>21005</c:v>
                </c:pt>
                <c:pt idx="9679">
                  <c:v>21006</c:v>
                </c:pt>
                <c:pt idx="9680">
                  <c:v>21007</c:v>
                </c:pt>
                <c:pt idx="9681">
                  <c:v>21008</c:v>
                </c:pt>
                <c:pt idx="9682">
                  <c:v>21009</c:v>
                </c:pt>
                <c:pt idx="9683">
                  <c:v>21010</c:v>
                </c:pt>
                <c:pt idx="9684">
                  <c:v>21011</c:v>
                </c:pt>
                <c:pt idx="9685">
                  <c:v>21012</c:v>
                </c:pt>
                <c:pt idx="9686">
                  <c:v>21013</c:v>
                </c:pt>
                <c:pt idx="9687">
                  <c:v>21014</c:v>
                </c:pt>
                <c:pt idx="9688">
                  <c:v>21015</c:v>
                </c:pt>
                <c:pt idx="9689">
                  <c:v>21016</c:v>
                </c:pt>
                <c:pt idx="9690">
                  <c:v>21017</c:v>
                </c:pt>
                <c:pt idx="9691">
                  <c:v>21018</c:v>
                </c:pt>
                <c:pt idx="9692">
                  <c:v>21019</c:v>
                </c:pt>
                <c:pt idx="9693">
                  <c:v>21020</c:v>
                </c:pt>
                <c:pt idx="9694">
                  <c:v>21021</c:v>
                </c:pt>
                <c:pt idx="9695">
                  <c:v>21022</c:v>
                </c:pt>
                <c:pt idx="9696">
                  <c:v>21023</c:v>
                </c:pt>
                <c:pt idx="9697">
                  <c:v>21024</c:v>
                </c:pt>
                <c:pt idx="9698">
                  <c:v>21025</c:v>
                </c:pt>
                <c:pt idx="9699">
                  <c:v>21026</c:v>
                </c:pt>
                <c:pt idx="9700">
                  <c:v>21027</c:v>
                </c:pt>
                <c:pt idx="9701">
                  <c:v>21028</c:v>
                </c:pt>
                <c:pt idx="9702">
                  <c:v>21029</c:v>
                </c:pt>
                <c:pt idx="9703">
                  <c:v>21030</c:v>
                </c:pt>
                <c:pt idx="9704">
                  <c:v>21031</c:v>
                </c:pt>
                <c:pt idx="9705">
                  <c:v>21032</c:v>
                </c:pt>
                <c:pt idx="9706">
                  <c:v>21033</c:v>
                </c:pt>
                <c:pt idx="9707">
                  <c:v>21034</c:v>
                </c:pt>
                <c:pt idx="9708">
                  <c:v>21035</c:v>
                </c:pt>
                <c:pt idx="9709">
                  <c:v>21036</c:v>
                </c:pt>
                <c:pt idx="9710">
                  <c:v>21037</c:v>
                </c:pt>
                <c:pt idx="9711">
                  <c:v>21038</c:v>
                </c:pt>
                <c:pt idx="9712">
                  <c:v>21039</c:v>
                </c:pt>
                <c:pt idx="9713">
                  <c:v>21040</c:v>
                </c:pt>
                <c:pt idx="9714">
                  <c:v>21041</c:v>
                </c:pt>
                <c:pt idx="9715">
                  <c:v>21042</c:v>
                </c:pt>
                <c:pt idx="9716">
                  <c:v>21043</c:v>
                </c:pt>
                <c:pt idx="9717">
                  <c:v>21044</c:v>
                </c:pt>
                <c:pt idx="9718">
                  <c:v>21045</c:v>
                </c:pt>
                <c:pt idx="9719">
                  <c:v>21046</c:v>
                </c:pt>
                <c:pt idx="9720">
                  <c:v>21047</c:v>
                </c:pt>
                <c:pt idx="9721">
                  <c:v>21048</c:v>
                </c:pt>
                <c:pt idx="9722">
                  <c:v>21049</c:v>
                </c:pt>
                <c:pt idx="9723">
                  <c:v>21050</c:v>
                </c:pt>
                <c:pt idx="9724">
                  <c:v>21051</c:v>
                </c:pt>
                <c:pt idx="9725">
                  <c:v>21052</c:v>
                </c:pt>
                <c:pt idx="9726">
                  <c:v>21053</c:v>
                </c:pt>
                <c:pt idx="9727">
                  <c:v>21054</c:v>
                </c:pt>
                <c:pt idx="9728">
                  <c:v>21055</c:v>
                </c:pt>
                <c:pt idx="9729">
                  <c:v>21056</c:v>
                </c:pt>
                <c:pt idx="9730">
                  <c:v>21057</c:v>
                </c:pt>
                <c:pt idx="9731">
                  <c:v>21058</c:v>
                </c:pt>
                <c:pt idx="9732">
                  <c:v>21059</c:v>
                </c:pt>
                <c:pt idx="9733">
                  <c:v>21060</c:v>
                </c:pt>
                <c:pt idx="9734">
                  <c:v>21061</c:v>
                </c:pt>
                <c:pt idx="9735">
                  <c:v>21062</c:v>
                </c:pt>
                <c:pt idx="9736">
                  <c:v>21063</c:v>
                </c:pt>
                <c:pt idx="9737">
                  <c:v>21064</c:v>
                </c:pt>
                <c:pt idx="9738">
                  <c:v>21065</c:v>
                </c:pt>
                <c:pt idx="9739">
                  <c:v>21066</c:v>
                </c:pt>
                <c:pt idx="9740">
                  <c:v>21067</c:v>
                </c:pt>
                <c:pt idx="9741">
                  <c:v>21068</c:v>
                </c:pt>
                <c:pt idx="9742">
                  <c:v>21069</c:v>
                </c:pt>
                <c:pt idx="9743">
                  <c:v>21070</c:v>
                </c:pt>
                <c:pt idx="9744">
                  <c:v>21071</c:v>
                </c:pt>
                <c:pt idx="9745">
                  <c:v>21072</c:v>
                </c:pt>
                <c:pt idx="9746">
                  <c:v>21073</c:v>
                </c:pt>
                <c:pt idx="9747">
                  <c:v>21074</c:v>
                </c:pt>
                <c:pt idx="9748">
                  <c:v>21075</c:v>
                </c:pt>
                <c:pt idx="9749">
                  <c:v>21076</c:v>
                </c:pt>
                <c:pt idx="9750">
                  <c:v>21077</c:v>
                </c:pt>
                <c:pt idx="9751">
                  <c:v>21078</c:v>
                </c:pt>
                <c:pt idx="9752">
                  <c:v>21079</c:v>
                </c:pt>
                <c:pt idx="9753">
                  <c:v>21080</c:v>
                </c:pt>
                <c:pt idx="9754">
                  <c:v>21081</c:v>
                </c:pt>
                <c:pt idx="9755">
                  <c:v>21082</c:v>
                </c:pt>
                <c:pt idx="9756">
                  <c:v>21083</c:v>
                </c:pt>
                <c:pt idx="9757">
                  <c:v>21084</c:v>
                </c:pt>
                <c:pt idx="9758">
                  <c:v>21085</c:v>
                </c:pt>
                <c:pt idx="9759">
                  <c:v>21086</c:v>
                </c:pt>
                <c:pt idx="9760">
                  <c:v>21087</c:v>
                </c:pt>
                <c:pt idx="9761">
                  <c:v>21088</c:v>
                </c:pt>
                <c:pt idx="9762">
                  <c:v>21089</c:v>
                </c:pt>
                <c:pt idx="9763">
                  <c:v>21090</c:v>
                </c:pt>
                <c:pt idx="9764">
                  <c:v>21091</c:v>
                </c:pt>
                <c:pt idx="9765">
                  <c:v>21092</c:v>
                </c:pt>
                <c:pt idx="9766">
                  <c:v>21093</c:v>
                </c:pt>
                <c:pt idx="9767">
                  <c:v>21094</c:v>
                </c:pt>
                <c:pt idx="9768">
                  <c:v>21095</c:v>
                </c:pt>
                <c:pt idx="9769">
                  <c:v>21096</c:v>
                </c:pt>
                <c:pt idx="9770">
                  <c:v>21097</c:v>
                </c:pt>
                <c:pt idx="9771">
                  <c:v>21098</c:v>
                </c:pt>
                <c:pt idx="9772">
                  <c:v>21099</c:v>
                </c:pt>
                <c:pt idx="9773">
                  <c:v>21100</c:v>
                </c:pt>
                <c:pt idx="9774">
                  <c:v>21101</c:v>
                </c:pt>
                <c:pt idx="9775">
                  <c:v>21102</c:v>
                </c:pt>
                <c:pt idx="9776">
                  <c:v>21103</c:v>
                </c:pt>
                <c:pt idx="9777">
                  <c:v>21104</c:v>
                </c:pt>
                <c:pt idx="9778">
                  <c:v>21105</c:v>
                </c:pt>
                <c:pt idx="9779">
                  <c:v>21106</c:v>
                </c:pt>
                <c:pt idx="9780">
                  <c:v>21107</c:v>
                </c:pt>
                <c:pt idx="9781">
                  <c:v>21108</c:v>
                </c:pt>
                <c:pt idx="9782">
                  <c:v>21109</c:v>
                </c:pt>
                <c:pt idx="9783">
                  <c:v>21110</c:v>
                </c:pt>
                <c:pt idx="9784">
                  <c:v>21111</c:v>
                </c:pt>
                <c:pt idx="9785">
                  <c:v>21112</c:v>
                </c:pt>
                <c:pt idx="9786">
                  <c:v>21113</c:v>
                </c:pt>
                <c:pt idx="9787">
                  <c:v>21114</c:v>
                </c:pt>
                <c:pt idx="9788">
                  <c:v>21115</c:v>
                </c:pt>
                <c:pt idx="9789">
                  <c:v>21116</c:v>
                </c:pt>
                <c:pt idx="9790">
                  <c:v>21117</c:v>
                </c:pt>
                <c:pt idx="9791">
                  <c:v>21118</c:v>
                </c:pt>
                <c:pt idx="9792">
                  <c:v>21119</c:v>
                </c:pt>
                <c:pt idx="9793">
                  <c:v>21120</c:v>
                </c:pt>
                <c:pt idx="9794">
                  <c:v>21121</c:v>
                </c:pt>
                <c:pt idx="9795">
                  <c:v>21122</c:v>
                </c:pt>
                <c:pt idx="9796">
                  <c:v>21123</c:v>
                </c:pt>
                <c:pt idx="9797">
                  <c:v>21124</c:v>
                </c:pt>
                <c:pt idx="9798">
                  <c:v>21125</c:v>
                </c:pt>
                <c:pt idx="9799">
                  <c:v>21126</c:v>
                </c:pt>
                <c:pt idx="9800">
                  <c:v>21127</c:v>
                </c:pt>
                <c:pt idx="9801">
                  <c:v>21128</c:v>
                </c:pt>
                <c:pt idx="9802">
                  <c:v>21129</c:v>
                </c:pt>
                <c:pt idx="9803">
                  <c:v>21130</c:v>
                </c:pt>
                <c:pt idx="9804">
                  <c:v>21131</c:v>
                </c:pt>
                <c:pt idx="9805">
                  <c:v>21132</c:v>
                </c:pt>
                <c:pt idx="9806">
                  <c:v>21133</c:v>
                </c:pt>
                <c:pt idx="9807">
                  <c:v>21134</c:v>
                </c:pt>
                <c:pt idx="9808">
                  <c:v>21135</c:v>
                </c:pt>
                <c:pt idx="9809">
                  <c:v>21136</c:v>
                </c:pt>
                <c:pt idx="9810">
                  <c:v>21137</c:v>
                </c:pt>
                <c:pt idx="9811">
                  <c:v>21138</c:v>
                </c:pt>
                <c:pt idx="9812">
                  <c:v>21139</c:v>
                </c:pt>
                <c:pt idx="9813">
                  <c:v>21140</c:v>
                </c:pt>
                <c:pt idx="9814">
                  <c:v>21141</c:v>
                </c:pt>
                <c:pt idx="9815">
                  <c:v>21142</c:v>
                </c:pt>
                <c:pt idx="9816">
                  <c:v>21143</c:v>
                </c:pt>
                <c:pt idx="9817">
                  <c:v>21144</c:v>
                </c:pt>
                <c:pt idx="9818">
                  <c:v>21145</c:v>
                </c:pt>
                <c:pt idx="9819">
                  <c:v>21146</c:v>
                </c:pt>
                <c:pt idx="9820">
                  <c:v>21147</c:v>
                </c:pt>
                <c:pt idx="9821">
                  <c:v>21148</c:v>
                </c:pt>
                <c:pt idx="9822">
                  <c:v>21149</c:v>
                </c:pt>
                <c:pt idx="9823">
                  <c:v>21150</c:v>
                </c:pt>
                <c:pt idx="9824">
                  <c:v>21151</c:v>
                </c:pt>
                <c:pt idx="9825">
                  <c:v>21152</c:v>
                </c:pt>
                <c:pt idx="9826">
                  <c:v>21153</c:v>
                </c:pt>
                <c:pt idx="9827">
                  <c:v>21154</c:v>
                </c:pt>
                <c:pt idx="9828">
                  <c:v>21155</c:v>
                </c:pt>
                <c:pt idx="9829">
                  <c:v>21156</c:v>
                </c:pt>
                <c:pt idx="9830">
                  <c:v>21157</c:v>
                </c:pt>
                <c:pt idx="9831">
                  <c:v>21158</c:v>
                </c:pt>
                <c:pt idx="9832">
                  <c:v>21159</c:v>
                </c:pt>
                <c:pt idx="9833">
                  <c:v>21160</c:v>
                </c:pt>
                <c:pt idx="9834">
                  <c:v>21161</c:v>
                </c:pt>
                <c:pt idx="9835">
                  <c:v>21162</c:v>
                </c:pt>
                <c:pt idx="9836">
                  <c:v>21163</c:v>
                </c:pt>
                <c:pt idx="9837">
                  <c:v>21164</c:v>
                </c:pt>
                <c:pt idx="9838">
                  <c:v>21165</c:v>
                </c:pt>
                <c:pt idx="9839">
                  <c:v>21166</c:v>
                </c:pt>
                <c:pt idx="9840">
                  <c:v>21167</c:v>
                </c:pt>
                <c:pt idx="9841">
                  <c:v>21168</c:v>
                </c:pt>
                <c:pt idx="9842">
                  <c:v>21169</c:v>
                </c:pt>
                <c:pt idx="9843">
                  <c:v>21170</c:v>
                </c:pt>
                <c:pt idx="9844">
                  <c:v>21171</c:v>
                </c:pt>
                <c:pt idx="9845">
                  <c:v>21172</c:v>
                </c:pt>
                <c:pt idx="9846">
                  <c:v>21173</c:v>
                </c:pt>
                <c:pt idx="9847">
                  <c:v>21174</c:v>
                </c:pt>
                <c:pt idx="9848">
                  <c:v>21175</c:v>
                </c:pt>
              </c:numCache>
            </c:numRef>
          </c:yVal>
          <c:smooth val="0"/>
          <c:extLst>
            <c:ext xmlns:c16="http://schemas.microsoft.com/office/drawing/2014/chart" uri="{C3380CC4-5D6E-409C-BE32-E72D297353CC}">
              <c16:uniqueId val="{00000008-E6FC-4D43-A08A-642149713B6E}"/>
            </c:ext>
          </c:extLst>
        </c:ser>
        <c:ser>
          <c:idx val="10"/>
          <c:order val="9"/>
          <c:tx>
            <c:strRef>
              <c:f>'Days vs. Depth'!$AT$1:$AW$1</c:f>
              <c:strCache>
                <c:ptCount val="1"/>
                <c:pt idx="0">
                  <c:v>Well 8</c:v>
                </c:pt>
              </c:strCache>
            </c:strRef>
          </c:tx>
          <c:spPr>
            <a:ln w="19050" cap="rnd">
              <a:solidFill>
                <a:schemeClr val="accent2"/>
              </a:solidFill>
              <a:round/>
            </a:ln>
            <a:effectLst/>
          </c:spPr>
          <c:marker>
            <c:symbol val="none"/>
          </c:marker>
          <c:xVal>
            <c:numRef>
              <c:f>'Days vs. Depth'!$AW$8:$AW$9828</c:f>
              <c:numCache>
                <c:formatCode>General</c:formatCode>
                <c:ptCount val="9821"/>
                <c:pt idx="0">
                  <c:v>0</c:v>
                </c:pt>
                <c:pt idx="1">
                  <c:v>2.7777778450399637E-4</c:v>
                </c:pt>
                <c:pt idx="2">
                  <c:v>5.2083333866903558E-4</c:v>
                </c:pt>
                <c:pt idx="3">
                  <c:v>7.8703703911742195E-4</c:v>
                </c:pt>
                <c:pt idx="4">
                  <c:v>4.0509259270038456E-3</c:v>
                </c:pt>
                <c:pt idx="5">
                  <c:v>4.8958333354676142E-3</c:v>
                </c:pt>
                <c:pt idx="6">
                  <c:v>5.9027777824667282E-3</c:v>
                </c:pt>
                <c:pt idx="7">
                  <c:v>6.7361111141508445E-3</c:v>
                </c:pt>
                <c:pt idx="8">
                  <c:v>7.7199074075906537E-3</c:v>
                </c:pt>
                <c:pt idx="9">
                  <c:v>6.731481481983792E-2</c:v>
                </c:pt>
                <c:pt idx="10">
                  <c:v>6.7581018520286307E-2</c:v>
                </c:pt>
                <c:pt idx="11">
                  <c:v>6.809027778217569E-2</c:v>
                </c:pt>
                <c:pt idx="12">
                  <c:v>6.8842592598230112E-2</c:v>
                </c:pt>
                <c:pt idx="13">
                  <c:v>6.9351851852843538E-2</c:v>
                </c:pt>
                <c:pt idx="14">
                  <c:v>6.9861111114732921E-2</c:v>
                </c:pt>
                <c:pt idx="15">
                  <c:v>7.0405092592409346E-2</c:v>
                </c:pt>
                <c:pt idx="16">
                  <c:v>7.0949074077361729E-2</c:v>
                </c:pt>
                <c:pt idx="17">
                  <c:v>7.1423611116188113E-2</c:v>
                </c:pt>
                <c:pt idx="18">
                  <c:v>7.1921296301297843E-2</c:v>
                </c:pt>
                <c:pt idx="19">
                  <c:v>7.2430555555911269E-2</c:v>
                </c:pt>
                <c:pt idx="20">
                  <c:v>7.3159722225682344E-2</c:v>
                </c:pt>
                <c:pt idx="21">
                  <c:v>7.3692129633855075E-2</c:v>
                </c:pt>
                <c:pt idx="22">
                  <c:v>7.4351851857500151E-2</c:v>
                </c:pt>
                <c:pt idx="23">
                  <c:v>7.6932870375458151E-2</c:v>
                </c:pt>
                <c:pt idx="24">
                  <c:v>7.7395833337504882E-2</c:v>
                </c:pt>
                <c:pt idx="25">
                  <c:v>7.7847222222771961E-2</c:v>
                </c:pt>
                <c:pt idx="26">
                  <c:v>7.8217592592409346E-2</c:v>
                </c:pt>
                <c:pt idx="27">
                  <c:v>7.8634259261889383E-2</c:v>
                </c:pt>
                <c:pt idx="28">
                  <c:v>7.9016203708306421E-2</c:v>
                </c:pt>
                <c:pt idx="29">
                  <c:v>7.9386574077943806E-2</c:v>
                </c:pt>
                <c:pt idx="30">
                  <c:v>7.9907407409336884E-2</c:v>
                </c:pt>
                <c:pt idx="31">
                  <c:v>8.0289351855753921E-2</c:v>
                </c:pt>
                <c:pt idx="32">
                  <c:v>8.0729166671517305E-2</c:v>
                </c:pt>
                <c:pt idx="33">
                  <c:v>8.1064814818091691E-2</c:v>
                </c:pt>
                <c:pt idx="34">
                  <c:v>8.1562500003201421E-2</c:v>
                </c:pt>
                <c:pt idx="35">
                  <c:v>8.1932870372838806E-2</c:v>
                </c:pt>
                <c:pt idx="36">
                  <c:v>8.2384259265381843E-2</c:v>
                </c:pt>
                <c:pt idx="37">
                  <c:v>8.2743055558239575E-2</c:v>
                </c:pt>
                <c:pt idx="38">
                  <c:v>8.3194444450782612E-2</c:v>
                </c:pt>
                <c:pt idx="39">
                  <c:v>8.3692129635892343E-2</c:v>
                </c:pt>
                <c:pt idx="40">
                  <c:v>8.4050925928750075E-2</c:v>
                </c:pt>
                <c:pt idx="41">
                  <c:v>8.4583333336922806E-2</c:v>
                </c:pt>
                <c:pt idx="42">
                  <c:v>8.4965277783339843E-2</c:v>
                </c:pt>
                <c:pt idx="43">
                  <c:v>8.5358796299260575E-2</c:v>
                </c:pt>
                <c:pt idx="44">
                  <c:v>8.5856481484370306E-2</c:v>
                </c:pt>
                <c:pt idx="45">
                  <c:v>8.6250000000291038E-2</c:v>
                </c:pt>
                <c:pt idx="46">
                  <c:v>8.6747685185400769E-2</c:v>
                </c:pt>
                <c:pt idx="47">
                  <c:v>8.7141203708597459E-2</c:v>
                </c:pt>
                <c:pt idx="48">
                  <c:v>8.7592592593864538E-2</c:v>
                </c:pt>
                <c:pt idx="49">
                  <c:v>8.8032407409627922E-2</c:v>
                </c:pt>
                <c:pt idx="50">
                  <c:v>8.8425925932824612E-2</c:v>
                </c:pt>
                <c:pt idx="51">
                  <c:v>8.8831018525524996E-2</c:v>
                </c:pt>
                <c:pt idx="52">
                  <c:v>8.9282407410792075E-2</c:v>
                </c:pt>
                <c:pt idx="53">
                  <c:v>8.9837962965248153E-2</c:v>
                </c:pt>
                <c:pt idx="54">
                  <c:v>9.021990741166519E-2</c:v>
                </c:pt>
                <c:pt idx="55">
                  <c:v>9.0625000004365575E-2</c:v>
                </c:pt>
                <c:pt idx="56">
                  <c:v>9.1053240743349306E-2</c:v>
                </c:pt>
                <c:pt idx="57">
                  <c:v>9.1469907412829343E-2</c:v>
                </c:pt>
                <c:pt idx="58">
                  <c:v>9.1944444444379769E-2</c:v>
                </c:pt>
                <c:pt idx="59">
                  <c:v>9.2430555559985805E-2</c:v>
                </c:pt>
                <c:pt idx="60">
                  <c:v>9.5578703709179536E-2</c:v>
                </c:pt>
                <c:pt idx="61">
                  <c:v>9.5949074078816921E-2</c:v>
                </c:pt>
                <c:pt idx="62">
                  <c:v>9.6365740741021E-2</c:v>
                </c:pt>
                <c:pt idx="63">
                  <c:v>9.6805555556784384E-2</c:v>
                </c:pt>
                <c:pt idx="64">
                  <c:v>9.7199074079981074E-2</c:v>
                </c:pt>
                <c:pt idx="65">
                  <c:v>9.7696759265090805E-2</c:v>
                </c:pt>
                <c:pt idx="66">
                  <c:v>9.8113425927294884E-2</c:v>
                </c:pt>
                <c:pt idx="67">
                  <c:v>9.8506944450491574E-2</c:v>
                </c:pt>
                <c:pt idx="68">
                  <c:v>9.8935185189475305E-2</c:v>
                </c:pt>
                <c:pt idx="69">
                  <c:v>9.9375000005238689E-2</c:v>
                </c:pt>
                <c:pt idx="70">
                  <c:v>9.9791666667442769E-2</c:v>
                </c:pt>
                <c:pt idx="71">
                  <c:v>0.10018518519063946</c:v>
                </c:pt>
                <c:pt idx="72">
                  <c:v>0.10061342592962319</c:v>
                </c:pt>
                <c:pt idx="73">
                  <c:v>0.10101851852232357</c:v>
                </c:pt>
                <c:pt idx="74">
                  <c:v>0.10141203703824431</c:v>
                </c:pt>
                <c:pt idx="75">
                  <c:v>0.10195601852319669</c:v>
                </c:pt>
                <c:pt idx="76">
                  <c:v>0.10234953703911742</c:v>
                </c:pt>
                <c:pt idx="77">
                  <c:v>0.10273148148553446</c:v>
                </c:pt>
                <c:pt idx="78">
                  <c:v>0.10312500000145519</c:v>
                </c:pt>
                <c:pt idx="79">
                  <c:v>0.10357638889399823</c:v>
                </c:pt>
                <c:pt idx="80">
                  <c:v>0.10403935185604496</c:v>
                </c:pt>
                <c:pt idx="81">
                  <c:v>0.10440972222568234</c:v>
                </c:pt>
                <c:pt idx="82">
                  <c:v>0.10481481481838273</c:v>
                </c:pt>
                <c:pt idx="83">
                  <c:v>0.10528935185720911</c:v>
                </c:pt>
                <c:pt idx="84">
                  <c:v>0.1056944444499095</c:v>
                </c:pt>
                <c:pt idx="85">
                  <c:v>0.10607638888905058</c:v>
                </c:pt>
                <c:pt idx="86">
                  <c:v>0.10648148148175096</c:v>
                </c:pt>
                <c:pt idx="87">
                  <c:v>0.106898148151231</c:v>
                </c:pt>
                <c:pt idx="88">
                  <c:v>0.10728009259764804</c:v>
                </c:pt>
                <c:pt idx="89">
                  <c:v>0.10771990741341142</c:v>
                </c:pt>
                <c:pt idx="90">
                  <c:v>0.1081018518525525</c:v>
                </c:pt>
                <c:pt idx="91">
                  <c:v>0.10851851852203254</c:v>
                </c:pt>
                <c:pt idx="92">
                  <c:v>0.11554398148291511</c:v>
                </c:pt>
                <c:pt idx="93">
                  <c:v>0.11592592592933215</c:v>
                </c:pt>
                <c:pt idx="94">
                  <c:v>0.11631944444525288</c:v>
                </c:pt>
                <c:pt idx="95">
                  <c:v>0.11674768519151257</c:v>
                </c:pt>
                <c:pt idx="96">
                  <c:v>0.11712962963065365</c:v>
                </c:pt>
                <c:pt idx="97">
                  <c:v>0.11754629630013369</c:v>
                </c:pt>
                <c:pt idx="98">
                  <c:v>0.11804398148524342</c:v>
                </c:pt>
                <c:pt idx="99">
                  <c:v>0.11842592593166046</c:v>
                </c:pt>
                <c:pt idx="100">
                  <c:v>0.11884259259386454</c:v>
                </c:pt>
                <c:pt idx="101">
                  <c:v>0.11922453704028158</c:v>
                </c:pt>
                <c:pt idx="102">
                  <c:v>0.11964120370976161</c:v>
                </c:pt>
                <c:pt idx="103">
                  <c:v>0.120011574079399</c:v>
                </c:pt>
                <c:pt idx="104">
                  <c:v>0.12048611111094942</c:v>
                </c:pt>
                <c:pt idx="105">
                  <c:v>0.12086805555736646</c:v>
                </c:pt>
                <c:pt idx="106">
                  <c:v>0.12126157408056315</c:v>
                </c:pt>
                <c:pt idx="107">
                  <c:v>0.12167824074276723</c:v>
                </c:pt>
                <c:pt idx="108">
                  <c:v>0.12215277778159361</c:v>
                </c:pt>
                <c:pt idx="109">
                  <c:v>0.12261574074364034</c:v>
                </c:pt>
                <c:pt idx="110">
                  <c:v>0.12302083333634073</c:v>
                </c:pt>
                <c:pt idx="111">
                  <c:v>0.12344907407532446</c:v>
                </c:pt>
                <c:pt idx="112">
                  <c:v>0.12385416666802485</c:v>
                </c:pt>
                <c:pt idx="113">
                  <c:v>0.12424768519122154</c:v>
                </c:pt>
                <c:pt idx="114">
                  <c:v>0.12473379629955161</c:v>
                </c:pt>
                <c:pt idx="115">
                  <c:v>0.125208333338378</c:v>
                </c:pt>
                <c:pt idx="116">
                  <c:v>0.12559027777751908</c:v>
                </c:pt>
                <c:pt idx="117">
                  <c:v>0.12606481481634546</c:v>
                </c:pt>
                <c:pt idx="118">
                  <c:v>0.12646990740904585</c:v>
                </c:pt>
                <c:pt idx="119">
                  <c:v>0.12696759259415558</c:v>
                </c:pt>
                <c:pt idx="120">
                  <c:v>0.12736111111735227</c:v>
                </c:pt>
                <c:pt idx="121">
                  <c:v>0.127789351856336</c:v>
                </c:pt>
                <c:pt idx="122">
                  <c:v>0.12822916667209938</c:v>
                </c:pt>
                <c:pt idx="123">
                  <c:v>0.12861111111124046</c:v>
                </c:pt>
                <c:pt idx="124">
                  <c:v>0.12901620370394085</c:v>
                </c:pt>
                <c:pt idx="125">
                  <c:v>0.12943287037342088</c:v>
                </c:pt>
                <c:pt idx="126">
                  <c:v>0.12986111111240461</c:v>
                </c:pt>
                <c:pt idx="127">
                  <c:v>0.13024305555882165</c:v>
                </c:pt>
                <c:pt idx="128">
                  <c:v>0.13063657407474238</c:v>
                </c:pt>
                <c:pt idx="129">
                  <c:v>0.13106481482100207</c:v>
                </c:pt>
                <c:pt idx="130">
                  <c:v>0.1316087962986785</c:v>
                </c:pt>
                <c:pt idx="131">
                  <c:v>0.13199074074509554</c:v>
                </c:pt>
                <c:pt idx="132">
                  <c:v>0.13241898148407927</c:v>
                </c:pt>
                <c:pt idx="133">
                  <c:v>0.1328125</c:v>
                </c:pt>
                <c:pt idx="134">
                  <c:v>0.13317129630013369</c:v>
                </c:pt>
                <c:pt idx="135">
                  <c:v>0.13357638889283407</c:v>
                </c:pt>
                <c:pt idx="136">
                  <c:v>0.13388888889312511</c:v>
                </c:pt>
                <c:pt idx="137">
                  <c:v>0.13431712963210884</c:v>
                </c:pt>
                <c:pt idx="138">
                  <c:v>0.13469907407852588</c:v>
                </c:pt>
                <c:pt idx="139">
                  <c:v>0.13500000000203727</c:v>
                </c:pt>
                <c:pt idx="140">
                  <c:v>0.13543981481780065</c:v>
                </c:pt>
                <c:pt idx="141">
                  <c:v>0.13583333333372138</c:v>
                </c:pt>
                <c:pt idx="142">
                  <c:v>0.13621527778013842</c:v>
                </c:pt>
                <c:pt idx="143">
                  <c:v>0.13653935185720911</c:v>
                </c:pt>
                <c:pt idx="144">
                  <c:v>0.13701388888875954</c:v>
                </c:pt>
                <c:pt idx="145">
                  <c:v>0.13745370370452292</c:v>
                </c:pt>
                <c:pt idx="146">
                  <c:v>0.13788194445078261</c:v>
                </c:pt>
                <c:pt idx="147">
                  <c:v>0.13820601852057735</c:v>
                </c:pt>
                <c:pt idx="148">
                  <c:v>0.13865740741312038</c:v>
                </c:pt>
                <c:pt idx="149">
                  <c:v>0.13914351852145046</c:v>
                </c:pt>
                <c:pt idx="150">
                  <c:v>0.1394560185217415</c:v>
                </c:pt>
                <c:pt idx="151">
                  <c:v>0.13986111111444188</c:v>
                </c:pt>
                <c:pt idx="152">
                  <c:v>0.14319444444845431</c:v>
                </c:pt>
                <c:pt idx="153">
                  <c:v>0.14372685185662704</c:v>
                </c:pt>
                <c:pt idx="154">
                  <c:v>0.14403935185691807</c:v>
                </c:pt>
                <c:pt idx="155">
                  <c:v>0.14452546296524815</c:v>
                </c:pt>
                <c:pt idx="156">
                  <c:v>0.14502314815035788</c:v>
                </c:pt>
                <c:pt idx="157">
                  <c:v>0.14547453704290092</c:v>
                </c:pt>
                <c:pt idx="158">
                  <c:v>0.14577546296641231</c:v>
                </c:pt>
                <c:pt idx="159">
                  <c:v>0.14607638888992369</c:v>
                </c:pt>
                <c:pt idx="160">
                  <c:v>0.14637731482071104</c:v>
                </c:pt>
                <c:pt idx="161">
                  <c:v>0.14667824074422242</c:v>
                </c:pt>
                <c:pt idx="162">
                  <c:v>0.14699074074451346</c:v>
                </c:pt>
                <c:pt idx="163">
                  <c:v>0.14728009259852115</c:v>
                </c:pt>
                <c:pt idx="164">
                  <c:v>0.14758101852203254</c:v>
                </c:pt>
                <c:pt idx="165">
                  <c:v>0.14788194444554392</c:v>
                </c:pt>
                <c:pt idx="166">
                  <c:v>0.14818287037633127</c:v>
                </c:pt>
                <c:pt idx="167">
                  <c:v>0.14848379629984265</c:v>
                </c:pt>
                <c:pt idx="168">
                  <c:v>0.14877314815385034</c:v>
                </c:pt>
                <c:pt idx="169">
                  <c:v>0.14909722222364508</c:v>
                </c:pt>
                <c:pt idx="170">
                  <c:v>0.14938657407765277</c:v>
                </c:pt>
                <c:pt idx="171">
                  <c:v>0.14968750000116415</c:v>
                </c:pt>
                <c:pt idx="172">
                  <c:v>0.1499884259319515</c:v>
                </c:pt>
                <c:pt idx="173">
                  <c:v>0.15028935185546288</c:v>
                </c:pt>
                <c:pt idx="174">
                  <c:v>0.15059027777897427</c:v>
                </c:pt>
                <c:pt idx="175">
                  <c:v>0.15089120370976161</c:v>
                </c:pt>
                <c:pt idx="176">
                  <c:v>0.151192129633273</c:v>
                </c:pt>
                <c:pt idx="177">
                  <c:v>0.15149305555678438</c:v>
                </c:pt>
                <c:pt idx="178">
                  <c:v>0.15180555555707542</c:v>
                </c:pt>
                <c:pt idx="179">
                  <c:v>0.15209490741108311</c:v>
                </c:pt>
                <c:pt idx="180">
                  <c:v>0.1523611111115315</c:v>
                </c:pt>
                <c:pt idx="181">
                  <c:v>0.1526041666729725</c:v>
                </c:pt>
                <c:pt idx="182">
                  <c:v>0.15284722222713754</c:v>
                </c:pt>
                <c:pt idx="183">
                  <c:v>0.15311342592758592</c:v>
                </c:pt>
                <c:pt idx="184">
                  <c:v>0.15335648148175096</c:v>
                </c:pt>
                <c:pt idx="185">
                  <c:v>0.15363425926625496</c:v>
                </c:pt>
                <c:pt idx="186">
                  <c:v>0.15385416666686069</c:v>
                </c:pt>
                <c:pt idx="187">
                  <c:v>0.15409722222830169</c:v>
                </c:pt>
                <c:pt idx="188">
                  <c:v>0.15436342592875008</c:v>
                </c:pt>
                <c:pt idx="189">
                  <c:v>0.15461805555969477</c:v>
                </c:pt>
                <c:pt idx="190">
                  <c:v>0.15489583333692281</c:v>
                </c:pt>
                <c:pt idx="191">
                  <c:v>0.15512731482158415</c:v>
                </c:pt>
                <c:pt idx="192">
                  <c:v>0.15537037037574919</c:v>
                </c:pt>
                <c:pt idx="193">
                  <c:v>0.15562500000669388</c:v>
                </c:pt>
                <c:pt idx="194">
                  <c:v>0.15586805556085892</c:v>
                </c:pt>
                <c:pt idx="195">
                  <c:v>0.15613425926130731</c:v>
                </c:pt>
                <c:pt idx="196">
                  <c:v>0.15636574074596865</c:v>
                </c:pt>
                <c:pt idx="197">
                  <c:v>0.15662037037691334</c:v>
                </c:pt>
                <c:pt idx="198">
                  <c:v>0.15690972222364508</c:v>
                </c:pt>
                <c:pt idx="199">
                  <c:v>0.15712962963152677</c:v>
                </c:pt>
                <c:pt idx="200">
                  <c:v>0.15740740740875481</c:v>
                </c:pt>
                <c:pt idx="201">
                  <c:v>0.1576157407471328</c:v>
                </c:pt>
                <c:pt idx="202">
                  <c:v>0.15793981481692754</c:v>
                </c:pt>
                <c:pt idx="203">
                  <c:v>0.15814814814802958</c:v>
                </c:pt>
                <c:pt idx="204">
                  <c:v>0.15842592593253357</c:v>
                </c:pt>
                <c:pt idx="205">
                  <c:v>0.15865740740991896</c:v>
                </c:pt>
                <c:pt idx="206">
                  <c:v>0.15901620371005265</c:v>
                </c:pt>
                <c:pt idx="207">
                  <c:v>0.15921296296437504</c:v>
                </c:pt>
                <c:pt idx="208">
                  <c:v>0.15945601851854008</c:v>
                </c:pt>
                <c:pt idx="209">
                  <c:v>0.15967592592642177</c:v>
                </c:pt>
                <c:pt idx="210">
                  <c:v>0.16000000000349246</c:v>
                </c:pt>
                <c:pt idx="211">
                  <c:v>0.1602083333345945</c:v>
                </c:pt>
                <c:pt idx="212">
                  <c:v>0.16047453704231884</c:v>
                </c:pt>
                <c:pt idx="213">
                  <c:v>0.16072916667326353</c:v>
                </c:pt>
                <c:pt idx="214">
                  <c:v>0.16100694445049157</c:v>
                </c:pt>
                <c:pt idx="215">
                  <c:v>0.16126157407416031</c:v>
                </c:pt>
                <c:pt idx="216">
                  <c:v>0.16149305555882165</c:v>
                </c:pt>
                <c:pt idx="217">
                  <c:v>0.16181712963589234</c:v>
                </c:pt>
                <c:pt idx="218">
                  <c:v>0.16209490741312038</c:v>
                </c:pt>
                <c:pt idx="219">
                  <c:v>0.16233796296728542</c:v>
                </c:pt>
                <c:pt idx="220">
                  <c:v>0.16263888889079681</c:v>
                </c:pt>
                <c:pt idx="221">
                  <c:v>0.1628935185217415</c:v>
                </c:pt>
                <c:pt idx="222">
                  <c:v>0.16315972222218988</c:v>
                </c:pt>
                <c:pt idx="223">
                  <c:v>0.16340277778363088</c:v>
                </c:pt>
                <c:pt idx="224">
                  <c:v>0.16365740740729962</c:v>
                </c:pt>
                <c:pt idx="225">
                  <c:v>0.16390046296874061</c:v>
                </c:pt>
                <c:pt idx="226">
                  <c:v>0.16415509259240935</c:v>
                </c:pt>
                <c:pt idx="227">
                  <c:v>0.16440972222335404</c:v>
                </c:pt>
                <c:pt idx="228">
                  <c:v>0.16467592593107838</c:v>
                </c:pt>
                <c:pt idx="229">
                  <c:v>0.16494212963152677</c:v>
                </c:pt>
                <c:pt idx="230">
                  <c:v>0.16521990740875481</c:v>
                </c:pt>
                <c:pt idx="231">
                  <c:v>0.1654745370396995</c:v>
                </c:pt>
                <c:pt idx="232">
                  <c:v>0.16572916667064419</c:v>
                </c:pt>
                <c:pt idx="233">
                  <c:v>0.16598379630158888</c:v>
                </c:pt>
                <c:pt idx="234">
                  <c:v>0.16625000000203727</c:v>
                </c:pt>
                <c:pt idx="235">
                  <c:v>0.16656250000232831</c:v>
                </c:pt>
                <c:pt idx="236">
                  <c:v>0.16684027777955635</c:v>
                </c:pt>
                <c:pt idx="237">
                  <c:v>0.16709490741050104</c:v>
                </c:pt>
                <c:pt idx="238">
                  <c:v>0.16738425926450873</c:v>
                </c:pt>
                <c:pt idx="239">
                  <c:v>0.16762731481867377</c:v>
                </c:pt>
                <c:pt idx="240">
                  <c:v>0.16790509259590181</c:v>
                </c:pt>
                <c:pt idx="241">
                  <c:v>0.16820601851941319</c:v>
                </c:pt>
                <c:pt idx="242">
                  <c:v>0.16854166667326353</c:v>
                </c:pt>
                <c:pt idx="243">
                  <c:v>0.17209490740788169</c:v>
                </c:pt>
                <c:pt idx="244">
                  <c:v>0.17234953703882638</c:v>
                </c:pt>
                <c:pt idx="245">
                  <c:v>0.17278935185458977</c:v>
                </c:pt>
                <c:pt idx="246">
                  <c:v>0.17303240740875481</c:v>
                </c:pt>
                <c:pt idx="247">
                  <c:v>0.17344907407823484</c:v>
                </c:pt>
                <c:pt idx="248">
                  <c:v>0.17370370370917954</c:v>
                </c:pt>
                <c:pt idx="249">
                  <c:v>0.17415509259444661</c:v>
                </c:pt>
                <c:pt idx="250">
                  <c:v>0.17440972222539131</c:v>
                </c:pt>
                <c:pt idx="251">
                  <c:v>0.17472222222568234</c:v>
                </c:pt>
                <c:pt idx="252">
                  <c:v>0.17497685185662704</c:v>
                </c:pt>
                <c:pt idx="253">
                  <c:v>0.17528935185691807</c:v>
                </c:pt>
                <c:pt idx="254">
                  <c:v>0.17554398148786277</c:v>
                </c:pt>
                <c:pt idx="255">
                  <c:v>0.1758333333345945</c:v>
                </c:pt>
                <c:pt idx="256">
                  <c:v>0.17609953704231884</c:v>
                </c:pt>
                <c:pt idx="257">
                  <c:v>0.17640046296583023</c:v>
                </c:pt>
                <c:pt idx="258">
                  <c:v>0.17665509259677492</c:v>
                </c:pt>
                <c:pt idx="259">
                  <c:v>0.17692129629722331</c:v>
                </c:pt>
                <c:pt idx="260">
                  <c:v>0.1771643518586643</c:v>
                </c:pt>
                <c:pt idx="261">
                  <c:v>0.17752314815152204</c:v>
                </c:pt>
                <c:pt idx="262">
                  <c:v>0.17775462963618338</c:v>
                </c:pt>
                <c:pt idx="263">
                  <c:v>0.17802083333663177</c:v>
                </c:pt>
                <c:pt idx="264">
                  <c:v>0.17833333333692281</c:v>
                </c:pt>
                <c:pt idx="265">
                  <c:v>0.1785879629678675</c:v>
                </c:pt>
                <c:pt idx="266">
                  <c:v>0.17886574074509554</c:v>
                </c:pt>
                <c:pt idx="267">
                  <c:v>0.17912037037604023</c:v>
                </c:pt>
                <c:pt idx="268">
                  <c:v>0.17939814815326827</c:v>
                </c:pt>
                <c:pt idx="269">
                  <c:v>0.1796875</c:v>
                </c:pt>
                <c:pt idx="270">
                  <c:v>0.17994212963094469</c:v>
                </c:pt>
                <c:pt idx="271">
                  <c:v>0.18017361111560604</c:v>
                </c:pt>
                <c:pt idx="272">
                  <c:v>0.18042824074655073</c:v>
                </c:pt>
                <c:pt idx="273">
                  <c:v>0.18071759259328246</c:v>
                </c:pt>
                <c:pt idx="274">
                  <c:v>0.18096064815472346</c:v>
                </c:pt>
                <c:pt idx="275">
                  <c:v>0.18121527777839219</c:v>
                </c:pt>
                <c:pt idx="276">
                  <c:v>0.18150462963239988</c:v>
                </c:pt>
                <c:pt idx="277">
                  <c:v>0.18177083334012423</c:v>
                </c:pt>
                <c:pt idx="278">
                  <c:v>0.18200231481750961</c:v>
                </c:pt>
                <c:pt idx="279">
                  <c:v>0.18224537037167465</c:v>
                </c:pt>
                <c:pt idx="280">
                  <c:v>0.18250000000261934</c:v>
                </c:pt>
                <c:pt idx="281">
                  <c:v>0.18277777777984738</c:v>
                </c:pt>
                <c:pt idx="282">
                  <c:v>0.18304398148757173</c:v>
                </c:pt>
                <c:pt idx="283">
                  <c:v>0.18328703704173677</c:v>
                </c:pt>
                <c:pt idx="284">
                  <c:v>0.1836111111115315</c:v>
                </c:pt>
                <c:pt idx="285">
                  <c:v>0.18384259259619284</c:v>
                </c:pt>
                <c:pt idx="286">
                  <c:v>0.18412037037342088</c:v>
                </c:pt>
                <c:pt idx="287">
                  <c:v>0.18437500000436557</c:v>
                </c:pt>
                <c:pt idx="288">
                  <c:v>0.18461805555853061</c:v>
                </c:pt>
                <c:pt idx="289">
                  <c:v>0.18489583333575865</c:v>
                </c:pt>
                <c:pt idx="290">
                  <c:v>0.18512731482042</c:v>
                </c:pt>
                <c:pt idx="291">
                  <c:v>0.18540509259764804</c:v>
                </c:pt>
                <c:pt idx="292">
                  <c:v>0.18564814815181307</c:v>
                </c:pt>
                <c:pt idx="293">
                  <c:v>0.18596064815210411</c:v>
                </c:pt>
                <c:pt idx="294">
                  <c:v>0.1862152777830488</c:v>
                </c:pt>
                <c:pt idx="295">
                  <c:v>0.18648148148349719</c:v>
                </c:pt>
                <c:pt idx="296">
                  <c:v>0.18674768519122154</c:v>
                </c:pt>
                <c:pt idx="297">
                  <c:v>0.18699074074538657</c:v>
                </c:pt>
                <c:pt idx="298">
                  <c:v>0.18724537037633127</c:v>
                </c:pt>
                <c:pt idx="299">
                  <c:v>0.1875</c:v>
                </c:pt>
                <c:pt idx="300">
                  <c:v>0.18776620370772434</c:v>
                </c:pt>
                <c:pt idx="301">
                  <c:v>0.18807870370801538</c:v>
                </c:pt>
                <c:pt idx="302">
                  <c:v>0.18831018518540077</c:v>
                </c:pt>
                <c:pt idx="303">
                  <c:v>0.18862268518569181</c:v>
                </c:pt>
                <c:pt idx="304">
                  <c:v>0.1888773148166365</c:v>
                </c:pt>
                <c:pt idx="305">
                  <c:v>0.18913194444758119</c:v>
                </c:pt>
                <c:pt idx="306">
                  <c:v>0.18943287037109258</c:v>
                </c:pt>
                <c:pt idx="307">
                  <c:v>0.18964120370947057</c:v>
                </c:pt>
                <c:pt idx="308">
                  <c:v>0.18997685185604496</c:v>
                </c:pt>
                <c:pt idx="309">
                  <c:v>0.19020833333343035</c:v>
                </c:pt>
                <c:pt idx="310">
                  <c:v>0.19045138889487134</c:v>
                </c:pt>
                <c:pt idx="311">
                  <c:v>0.19068287037225673</c:v>
                </c:pt>
                <c:pt idx="312">
                  <c:v>0.19094907407998107</c:v>
                </c:pt>
                <c:pt idx="313">
                  <c:v>0.19125000000349246</c:v>
                </c:pt>
                <c:pt idx="314">
                  <c:v>0.19146990741137415</c:v>
                </c:pt>
                <c:pt idx="315">
                  <c:v>0.19179398148844484</c:v>
                </c:pt>
                <c:pt idx="316">
                  <c:v>0.19201388888905058</c:v>
                </c:pt>
                <c:pt idx="317">
                  <c:v>0.19240740741224727</c:v>
                </c:pt>
                <c:pt idx="318">
                  <c:v>0.19261574074334931</c:v>
                </c:pt>
                <c:pt idx="319">
                  <c:v>0.19293981482042</c:v>
                </c:pt>
                <c:pt idx="320">
                  <c:v>0.19315972222830169</c:v>
                </c:pt>
                <c:pt idx="321">
                  <c:v>0.19351851852115942</c:v>
                </c:pt>
                <c:pt idx="322">
                  <c:v>0.19375000000582077</c:v>
                </c:pt>
                <c:pt idx="323">
                  <c:v>0.1940972222291748</c:v>
                </c:pt>
                <c:pt idx="324">
                  <c:v>0.19431712962978054</c:v>
                </c:pt>
                <c:pt idx="325">
                  <c:v>0.19461805556056788</c:v>
                </c:pt>
                <c:pt idx="326">
                  <c:v>0.19483796296844957</c:v>
                </c:pt>
                <c:pt idx="327">
                  <c:v>0.19518518519180361</c:v>
                </c:pt>
                <c:pt idx="328">
                  <c:v>0.19540509259240935</c:v>
                </c:pt>
                <c:pt idx="329">
                  <c:v>0.19576388889254304</c:v>
                </c:pt>
                <c:pt idx="330">
                  <c:v>0.19596064815414138</c:v>
                </c:pt>
                <c:pt idx="331">
                  <c:v>0.19634259259328246</c:v>
                </c:pt>
                <c:pt idx="332">
                  <c:v>0.1966550925935735</c:v>
                </c:pt>
                <c:pt idx="333">
                  <c:v>0.19687500000145519</c:v>
                </c:pt>
                <c:pt idx="334">
                  <c:v>0.20026620370481396</c:v>
                </c:pt>
                <c:pt idx="335">
                  <c:v>0.20052083333575865</c:v>
                </c:pt>
                <c:pt idx="336">
                  <c:v>0.20067129629751435</c:v>
                </c:pt>
                <c:pt idx="337">
                  <c:v>0.20094907407474238</c:v>
                </c:pt>
                <c:pt idx="338">
                  <c:v>0.20122685185197042</c:v>
                </c:pt>
                <c:pt idx="339">
                  <c:v>0.20149305555969477</c:v>
                </c:pt>
                <c:pt idx="340">
                  <c:v>0.20189814815239515</c:v>
                </c:pt>
                <c:pt idx="341">
                  <c:v>0.20217592592962319</c:v>
                </c:pt>
                <c:pt idx="342">
                  <c:v>0.20244212963007158</c:v>
                </c:pt>
                <c:pt idx="343">
                  <c:v>0.20271990740729962</c:v>
                </c:pt>
                <c:pt idx="344">
                  <c:v>0.20299768519180361</c:v>
                </c:pt>
                <c:pt idx="345">
                  <c:v>0.203263888892252</c:v>
                </c:pt>
                <c:pt idx="346">
                  <c:v>0.20353009259270038</c:v>
                </c:pt>
                <c:pt idx="347">
                  <c:v>0.20378472222364508</c:v>
                </c:pt>
                <c:pt idx="348">
                  <c:v>0.20405092593136942</c:v>
                </c:pt>
                <c:pt idx="349">
                  <c:v>0.20430555556231411</c:v>
                </c:pt>
                <c:pt idx="350">
                  <c:v>0.2045023148166365</c:v>
                </c:pt>
                <c:pt idx="351">
                  <c:v>0.20479166667064419</c:v>
                </c:pt>
                <c:pt idx="352">
                  <c:v>0.20502314814802958</c:v>
                </c:pt>
                <c:pt idx="353">
                  <c:v>0.20523148148640757</c:v>
                </c:pt>
                <c:pt idx="354">
                  <c:v>0.20552083333313931</c:v>
                </c:pt>
                <c:pt idx="355">
                  <c:v>0.20571759259473765</c:v>
                </c:pt>
                <c:pt idx="356">
                  <c:v>0.205983796302462</c:v>
                </c:pt>
                <c:pt idx="357">
                  <c:v>0.20619212963356404</c:v>
                </c:pt>
                <c:pt idx="358">
                  <c:v>0.20650462963385507</c:v>
                </c:pt>
                <c:pt idx="359">
                  <c:v>0.20671296296495711</c:v>
                </c:pt>
                <c:pt idx="360">
                  <c:v>0.2070717592650908</c:v>
                </c:pt>
                <c:pt idx="361">
                  <c:v>0.20726851851941319</c:v>
                </c:pt>
                <c:pt idx="362">
                  <c:v>0.20752314815035788</c:v>
                </c:pt>
                <c:pt idx="363">
                  <c:v>0.20773148148145992</c:v>
                </c:pt>
                <c:pt idx="364">
                  <c:v>0.20806712963531027</c:v>
                </c:pt>
                <c:pt idx="365">
                  <c:v>0.20831018518947531</c:v>
                </c:pt>
                <c:pt idx="366">
                  <c:v>0.20854166666686069</c:v>
                </c:pt>
                <c:pt idx="367">
                  <c:v>0.20877314815152204</c:v>
                </c:pt>
                <c:pt idx="368">
                  <c:v>0.20902777778246673</c:v>
                </c:pt>
                <c:pt idx="369">
                  <c:v>0.20925925925985212</c:v>
                </c:pt>
                <c:pt idx="370">
                  <c:v>0.20950231482129311</c:v>
                </c:pt>
                <c:pt idx="371">
                  <c:v>0.2097337962986785</c:v>
                </c:pt>
                <c:pt idx="372">
                  <c:v>0.20996527778333984</c:v>
                </c:pt>
                <c:pt idx="373">
                  <c:v>0.21020833333750488</c:v>
                </c:pt>
                <c:pt idx="374">
                  <c:v>0.21043981481489027</c:v>
                </c:pt>
                <c:pt idx="375">
                  <c:v>0.21068287037633127</c:v>
                </c:pt>
                <c:pt idx="376">
                  <c:v>0.2109375</c:v>
                </c:pt>
                <c:pt idx="377">
                  <c:v>0.21116898148466134</c:v>
                </c:pt>
                <c:pt idx="378">
                  <c:v>0.21142361111560604</c:v>
                </c:pt>
                <c:pt idx="379">
                  <c:v>0.21166666666977108</c:v>
                </c:pt>
                <c:pt idx="380">
                  <c:v>0.21189814815443242</c:v>
                </c:pt>
                <c:pt idx="381">
                  <c:v>0.21212962963181781</c:v>
                </c:pt>
                <c:pt idx="382">
                  <c:v>0.21237268518598285</c:v>
                </c:pt>
                <c:pt idx="383">
                  <c:v>0.21261574074742384</c:v>
                </c:pt>
                <c:pt idx="384">
                  <c:v>0.21285879630158888</c:v>
                </c:pt>
                <c:pt idx="385">
                  <c:v>0.21310185185575392</c:v>
                </c:pt>
                <c:pt idx="386">
                  <c:v>0.21339120370976161</c:v>
                </c:pt>
                <c:pt idx="387">
                  <c:v>0.213622685187147</c:v>
                </c:pt>
                <c:pt idx="388">
                  <c:v>0.21385416667180834</c:v>
                </c:pt>
                <c:pt idx="389">
                  <c:v>0.21408564814919373</c:v>
                </c:pt>
                <c:pt idx="390">
                  <c:v>0.21431712963385507</c:v>
                </c:pt>
                <c:pt idx="391">
                  <c:v>0.21458333333430346</c:v>
                </c:pt>
                <c:pt idx="392">
                  <c:v>0.21482638889574446</c:v>
                </c:pt>
                <c:pt idx="393">
                  <c:v>0.21505787037312984</c:v>
                </c:pt>
                <c:pt idx="394">
                  <c:v>0.21530092592729488</c:v>
                </c:pt>
                <c:pt idx="395">
                  <c:v>0.21559027778130258</c:v>
                </c:pt>
                <c:pt idx="396">
                  <c:v>0.21583333333546761</c:v>
                </c:pt>
                <c:pt idx="397">
                  <c:v>0.21607638888963265</c:v>
                </c:pt>
                <c:pt idx="398">
                  <c:v>0.21633101852057735</c:v>
                </c:pt>
                <c:pt idx="399">
                  <c:v>0.21657407407474238</c:v>
                </c:pt>
                <c:pt idx="400">
                  <c:v>0.21679398148262408</c:v>
                </c:pt>
                <c:pt idx="401">
                  <c:v>0.21704861111356877</c:v>
                </c:pt>
                <c:pt idx="402">
                  <c:v>0.21728009259823011</c:v>
                </c:pt>
                <c:pt idx="403">
                  <c:v>0.21756944444496185</c:v>
                </c:pt>
                <c:pt idx="404">
                  <c:v>0.21781250000640284</c:v>
                </c:pt>
                <c:pt idx="405">
                  <c:v>0.21804398148378823</c:v>
                </c:pt>
                <c:pt idx="406">
                  <c:v>0.21829861111473292</c:v>
                </c:pt>
                <c:pt idx="407">
                  <c:v>0.21854166666889796</c:v>
                </c:pt>
                <c:pt idx="408">
                  <c:v>0.21879629629984265</c:v>
                </c:pt>
                <c:pt idx="409">
                  <c:v>0.219027777784504</c:v>
                </c:pt>
                <c:pt idx="410">
                  <c:v>0.21928240740817273</c:v>
                </c:pt>
                <c:pt idx="411">
                  <c:v>0.21952546296961373</c:v>
                </c:pt>
                <c:pt idx="412">
                  <c:v>0.21979166667006211</c:v>
                </c:pt>
                <c:pt idx="413">
                  <c:v>0.22003472222422715</c:v>
                </c:pt>
                <c:pt idx="414">
                  <c:v>0.22027777777839219</c:v>
                </c:pt>
                <c:pt idx="415">
                  <c:v>0.22052083333983319</c:v>
                </c:pt>
                <c:pt idx="416">
                  <c:v>0.22077546296350192</c:v>
                </c:pt>
                <c:pt idx="417">
                  <c:v>0.22100694444816327</c:v>
                </c:pt>
                <c:pt idx="418">
                  <c:v>0.22123842593282461</c:v>
                </c:pt>
                <c:pt idx="419">
                  <c:v>0.22148148148698965</c:v>
                </c:pt>
                <c:pt idx="420">
                  <c:v>0.22172453704115469</c:v>
                </c:pt>
                <c:pt idx="421">
                  <c:v>0.22204861111094942</c:v>
                </c:pt>
                <c:pt idx="422">
                  <c:v>0.22228009259561077</c:v>
                </c:pt>
                <c:pt idx="423">
                  <c:v>0.22253472222655546</c:v>
                </c:pt>
                <c:pt idx="424">
                  <c:v>0.2227777777807205</c:v>
                </c:pt>
                <c:pt idx="425">
                  <c:v>0.22310185185779119</c:v>
                </c:pt>
                <c:pt idx="426">
                  <c:v>0.22605324074538657</c:v>
                </c:pt>
                <c:pt idx="427">
                  <c:v>0.22628472222277196</c:v>
                </c:pt>
                <c:pt idx="428">
                  <c:v>0.22674768519209465</c:v>
                </c:pt>
                <c:pt idx="429">
                  <c:v>0.22697916666948004</c:v>
                </c:pt>
                <c:pt idx="430">
                  <c:v>0.22734953703911742</c:v>
                </c:pt>
                <c:pt idx="431">
                  <c:v>0.22759259259328246</c:v>
                </c:pt>
                <c:pt idx="432">
                  <c:v>0.22796296296291985</c:v>
                </c:pt>
                <c:pt idx="433">
                  <c:v>0.22821759259386454</c:v>
                </c:pt>
                <c:pt idx="434">
                  <c:v>0.22862268518656492</c:v>
                </c:pt>
                <c:pt idx="435">
                  <c:v>0.22887731481750961</c:v>
                </c:pt>
                <c:pt idx="436">
                  <c:v>0.2292361111176433</c:v>
                </c:pt>
                <c:pt idx="437">
                  <c:v>0.22946759259502869</c:v>
                </c:pt>
                <c:pt idx="438">
                  <c:v>0.22971064814919373</c:v>
                </c:pt>
                <c:pt idx="439">
                  <c:v>0.22997685185691807</c:v>
                </c:pt>
                <c:pt idx="440">
                  <c:v>0.23025462963414611</c:v>
                </c:pt>
                <c:pt idx="441">
                  <c:v>0.2304861111115315</c:v>
                </c:pt>
                <c:pt idx="442">
                  <c:v>0.2307291666729725</c:v>
                </c:pt>
                <c:pt idx="443">
                  <c:v>0.23097222222713754</c:v>
                </c:pt>
                <c:pt idx="444">
                  <c:v>0.23133101851999527</c:v>
                </c:pt>
                <c:pt idx="445">
                  <c:v>0.23157407407416031</c:v>
                </c:pt>
                <c:pt idx="446">
                  <c:v>0.231793981482042</c:v>
                </c:pt>
                <c:pt idx="447">
                  <c:v>0.23204861111298669</c:v>
                </c:pt>
                <c:pt idx="448">
                  <c:v>0.23233796296699438</c:v>
                </c:pt>
                <c:pt idx="449">
                  <c:v>0.23256944444437977</c:v>
                </c:pt>
                <c:pt idx="450">
                  <c:v>0.23281250000582077</c:v>
                </c:pt>
                <c:pt idx="451">
                  <c:v>0.23307870370626915</c:v>
                </c:pt>
                <c:pt idx="452">
                  <c:v>0.2333449074139935</c:v>
                </c:pt>
                <c:pt idx="453">
                  <c:v>0.23359953703766223</c:v>
                </c:pt>
                <c:pt idx="454">
                  <c:v>0.23385416666860692</c:v>
                </c:pt>
                <c:pt idx="455">
                  <c:v>0.23413194444583496</c:v>
                </c:pt>
                <c:pt idx="456">
                  <c:v>0.23438657407677965</c:v>
                </c:pt>
                <c:pt idx="457">
                  <c:v>0.23468750000029104</c:v>
                </c:pt>
                <c:pt idx="458">
                  <c:v>0.23491898148495238</c:v>
                </c:pt>
                <c:pt idx="459">
                  <c:v>0.23520833333896007</c:v>
                </c:pt>
                <c:pt idx="460">
                  <c:v>0.23552083333925111</c:v>
                </c:pt>
                <c:pt idx="461">
                  <c:v>0.23576388889341615</c:v>
                </c:pt>
                <c:pt idx="462">
                  <c:v>0.23600694444758119</c:v>
                </c:pt>
                <c:pt idx="463">
                  <c:v>0.23629629630158888</c:v>
                </c:pt>
                <c:pt idx="464">
                  <c:v>0.23652777777897427</c:v>
                </c:pt>
                <c:pt idx="465">
                  <c:v>0.23677083333313931</c:v>
                </c:pt>
                <c:pt idx="466">
                  <c:v>0.2370138888945803</c:v>
                </c:pt>
                <c:pt idx="467">
                  <c:v>0.237268518525525</c:v>
                </c:pt>
                <c:pt idx="468">
                  <c:v>0.23760416667209938</c:v>
                </c:pt>
                <c:pt idx="469">
                  <c:v>0.23784722222626442</c:v>
                </c:pt>
                <c:pt idx="470">
                  <c:v>0.23807870370364981</c:v>
                </c:pt>
                <c:pt idx="471">
                  <c:v>0.2383680555576575</c:v>
                </c:pt>
                <c:pt idx="472">
                  <c:v>0.23859953704231884</c:v>
                </c:pt>
                <c:pt idx="473">
                  <c:v>0.23887731481954688</c:v>
                </c:pt>
                <c:pt idx="474">
                  <c:v>0.23910879629693227</c:v>
                </c:pt>
                <c:pt idx="475">
                  <c:v>0.23935185185837327</c:v>
                </c:pt>
                <c:pt idx="476">
                  <c:v>0.23965277778188465</c:v>
                </c:pt>
                <c:pt idx="477">
                  <c:v>0.23988425925927004</c:v>
                </c:pt>
                <c:pt idx="478">
                  <c:v>0.24011574074393138</c:v>
                </c:pt>
                <c:pt idx="479">
                  <c:v>0.24034722222859273</c:v>
                </c:pt>
                <c:pt idx="480">
                  <c:v>0.24060185185226146</c:v>
                </c:pt>
                <c:pt idx="481">
                  <c:v>0.24085648148320615</c:v>
                </c:pt>
                <c:pt idx="482">
                  <c:v>0.24109953703737119</c:v>
                </c:pt>
                <c:pt idx="483">
                  <c:v>0.24136574074509554</c:v>
                </c:pt>
                <c:pt idx="484">
                  <c:v>0.24168981481489027</c:v>
                </c:pt>
                <c:pt idx="485">
                  <c:v>0.24193287037633127</c:v>
                </c:pt>
                <c:pt idx="486">
                  <c:v>0.24217592593049631</c:v>
                </c:pt>
                <c:pt idx="487">
                  <c:v>0.242430555561441</c:v>
                </c:pt>
                <c:pt idx="488">
                  <c:v>0.24269675926188938</c:v>
                </c:pt>
                <c:pt idx="489">
                  <c:v>0.24295138889283407</c:v>
                </c:pt>
                <c:pt idx="490">
                  <c:v>0.24319444444699911</c:v>
                </c:pt>
                <c:pt idx="491">
                  <c:v>0.2434953703705105</c:v>
                </c:pt>
                <c:pt idx="492">
                  <c:v>0.24376157407823484</c:v>
                </c:pt>
                <c:pt idx="493">
                  <c:v>0.24408564814802958</c:v>
                </c:pt>
                <c:pt idx="494">
                  <c:v>0.24438657407881692</c:v>
                </c:pt>
                <c:pt idx="495">
                  <c:v>0.24465277777926531</c:v>
                </c:pt>
                <c:pt idx="496">
                  <c:v>0.24495370371005265</c:v>
                </c:pt>
                <c:pt idx="497">
                  <c:v>0.24521990741050104</c:v>
                </c:pt>
                <c:pt idx="498">
                  <c:v>0.24549768518772908</c:v>
                </c:pt>
                <c:pt idx="499">
                  <c:v>0.24577546296495711</c:v>
                </c:pt>
                <c:pt idx="500">
                  <c:v>0.24604166667268146</c:v>
                </c:pt>
                <c:pt idx="501">
                  <c:v>0.24633101851941319</c:v>
                </c:pt>
                <c:pt idx="502">
                  <c:v>0.24659722222713754</c:v>
                </c:pt>
                <c:pt idx="503">
                  <c:v>0.24687500000436557</c:v>
                </c:pt>
                <c:pt idx="504">
                  <c:v>0.24716435185837327</c:v>
                </c:pt>
                <c:pt idx="505">
                  <c:v>0.2474421296356013</c:v>
                </c:pt>
                <c:pt idx="506">
                  <c:v>0.24771990741282934</c:v>
                </c:pt>
                <c:pt idx="507">
                  <c:v>0.24800925925956108</c:v>
                </c:pt>
                <c:pt idx="508">
                  <c:v>0.24829861111356877</c:v>
                </c:pt>
                <c:pt idx="509">
                  <c:v>0.24859953703708015</c:v>
                </c:pt>
                <c:pt idx="510">
                  <c:v>0.2488657407448045</c:v>
                </c:pt>
                <c:pt idx="511">
                  <c:v>0.24912037037574919</c:v>
                </c:pt>
                <c:pt idx="512">
                  <c:v>0.24937500000669388</c:v>
                </c:pt>
                <c:pt idx="513">
                  <c:v>0.24966435185342561</c:v>
                </c:pt>
                <c:pt idx="514">
                  <c:v>0.24991898148437031</c:v>
                </c:pt>
                <c:pt idx="515">
                  <c:v>0.25019675926159834</c:v>
                </c:pt>
                <c:pt idx="516">
                  <c:v>0.25049768518510973</c:v>
                </c:pt>
                <c:pt idx="517">
                  <c:v>0.25361111111124046</c:v>
                </c:pt>
                <c:pt idx="518">
                  <c:v>0.25401620370394085</c:v>
                </c:pt>
                <c:pt idx="519">
                  <c:v>0.25443287037342088</c:v>
                </c:pt>
                <c:pt idx="520">
                  <c:v>0.25483796296612127</c:v>
                </c:pt>
                <c:pt idx="521">
                  <c:v>0.255266203705105</c:v>
                </c:pt>
                <c:pt idx="522">
                  <c:v>0.25564814815152204</c:v>
                </c:pt>
                <c:pt idx="523">
                  <c:v>0.25592592592875008</c:v>
                </c:pt>
                <c:pt idx="524">
                  <c:v>0.25618055555969477</c:v>
                </c:pt>
                <c:pt idx="525">
                  <c:v>0.25642361111385981</c:v>
                </c:pt>
                <c:pt idx="526">
                  <c:v>0.25668981482158415</c:v>
                </c:pt>
                <c:pt idx="527">
                  <c:v>0.25694444444525288</c:v>
                </c:pt>
                <c:pt idx="528">
                  <c:v>0.25717592592991423</c:v>
                </c:pt>
                <c:pt idx="529">
                  <c:v>0.25743055556085892</c:v>
                </c:pt>
                <c:pt idx="530">
                  <c:v>0.25767361111502396</c:v>
                </c:pt>
                <c:pt idx="531">
                  <c:v>0.25790509259240935</c:v>
                </c:pt>
                <c:pt idx="532">
                  <c:v>0.25812500000029104</c:v>
                </c:pt>
                <c:pt idx="533">
                  <c:v>0.25835648148495238</c:v>
                </c:pt>
                <c:pt idx="534">
                  <c:v>0.25855324074655073</c:v>
                </c:pt>
                <c:pt idx="535">
                  <c:v>0.25878472222393611</c:v>
                </c:pt>
                <c:pt idx="536">
                  <c:v>0.25896990740875481</c:v>
                </c:pt>
                <c:pt idx="537">
                  <c:v>0.2591782407471328</c:v>
                </c:pt>
                <c:pt idx="538">
                  <c:v>0.25937500000145519</c:v>
                </c:pt>
                <c:pt idx="539">
                  <c:v>0.25962962963239988</c:v>
                </c:pt>
                <c:pt idx="540">
                  <c:v>0.25982638889399823</c:v>
                </c:pt>
                <c:pt idx="541">
                  <c:v>0.26002314814832062</c:v>
                </c:pt>
                <c:pt idx="542">
                  <c:v>0.26023148148669861</c:v>
                </c:pt>
                <c:pt idx="543">
                  <c:v>0.26043981481780065</c:v>
                </c:pt>
                <c:pt idx="544">
                  <c:v>0.26064814814890269</c:v>
                </c:pt>
                <c:pt idx="545">
                  <c:v>0.26085648148728069</c:v>
                </c:pt>
                <c:pt idx="546">
                  <c:v>0.26104166667209938</c:v>
                </c:pt>
                <c:pt idx="547">
                  <c:v>0.26123842592642177</c:v>
                </c:pt>
                <c:pt idx="548">
                  <c:v>0.26144675926479977</c:v>
                </c:pt>
                <c:pt idx="549">
                  <c:v>0.26164351851912215</c:v>
                </c:pt>
                <c:pt idx="550">
                  <c:v>0.26185185185750015</c:v>
                </c:pt>
                <c:pt idx="551">
                  <c:v>0.26206018518860219</c:v>
                </c:pt>
                <c:pt idx="552">
                  <c:v>0.26228009259648388</c:v>
                </c:pt>
                <c:pt idx="553">
                  <c:v>0.26253472222742857</c:v>
                </c:pt>
                <c:pt idx="554">
                  <c:v>0.26275462963531027</c:v>
                </c:pt>
                <c:pt idx="555">
                  <c:v>0.26302083333575865</c:v>
                </c:pt>
                <c:pt idx="556">
                  <c:v>0.26322916666686069</c:v>
                </c:pt>
                <c:pt idx="557">
                  <c:v>0.26347222222830169</c:v>
                </c:pt>
                <c:pt idx="558">
                  <c:v>0.26366898148262408</c:v>
                </c:pt>
                <c:pt idx="559">
                  <c:v>0.26386574074422242</c:v>
                </c:pt>
                <c:pt idx="560">
                  <c:v>0.26407407407532446</c:v>
                </c:pt>
                <c:pt idx="561">
                  <c:v>0.26425925926014315</c:v>
                </c:pt>
                <c:pt idx="562">
                  <c:v>0.26447916666802485</c:v>
                </c:pt>
                <c:pt idx="563">
                  <c:v>0.26467592592962319</c:v>
                </c:pt>
                <c:pt idx="564">
                  <c:v>0.26487268519122154</c:v>
                </c:pt>
                <c:pt idx="565">
                  <c:v>0.26509259259910323</c:v>
                </c:pt>
                <c:pt idx="566">
                  <c:v>0.26528935185342561</c:v>
                </c:pt>
                <c:pt idx="567">
                  <c:v>0.26549768519180361</c:v>
                </c:pt>
                <c:pt idx="568">
                  <c:v>0.2656828703766223</c:v>
                </c:pt>
                <c:pt idx="569">
                  <c:v>0.26587962963094469</c:v>
                </c:pt>
                <c:pt idx="570">
                  <c:v>0.26608796296932269</c:v>
                </c:pt>
                <c:pt idx="571">
                  <c:v>0.26628472222364508</c:v>
                </c:pt>
                <c:pt idx="572">
                  <c:v>0.26649305556202307</c:v>
                </c:pt>
                <c:pt idx="573">
                  <c:v>0.26672453703940846</c:v>
                </c:pt>
                <c:pt idx="574">
                  <c:v>0.26692129630100681</c:v>
                </c:pt>
                <c:pt idx="575">
                  <c:v>0.26712962963210884</c:v>
                </c:pt>
                <c:pt idx="576">
                  <c:v>0.26731481481692754</c:v>
                </c:pt>
                <c:pt idx="577">
                  <c:v>0.26753472222480923</c:v>
                </c:pt>
                <c:pt idx="578">
                  <c:v>0.26774305555591127</c:v>
                </c:pt>
                <c:pt idx="579">
                  <c:v>0.26793981481750961</c:v>
                </c:pt>
                <c:pt idx="580">
                  <c:v>0.26813657407910796</c:v>
                </c:pt>
                <c:pt idx="581">
                  <c:v>0.26834490741021</c:v>
                </c:pt>
                <c:pt idx="582">
                  <c:v>0.26854166667180834</c:v>
                </c:pt>
                <c:pt idx="583">
                  <c:v>0.26873842592613073</c:v>
                </c:pt>
                <c:pt idx="584">
                  <c:v>0.26898148148757173</c:v>
                </c:pt>
                <c:pt idx="585">
                  <c:v>0.26925925926479977</c:v>
                </c:pt>
                <c:pt idx="586">
                  <c:v>0.26946759259590181</c:v>
                </c:pt>
                <c:pt idx="587">
                  <c:v>0.2696527777807205</c:v>
                </c:pt>
                <c:pt idx="588">
                  <c:v>0.26986111111182254</c:v>
                </c:pt>
                <c:pt idx="589">
                  <c:v>0.27004629629664123</c:v>
                </c:pt>
                <c:pt idx="590">
                  <c:v>0.27025462963501923</c:v>
                </c:pt>
                <c:pt idx="591">
                  <c:v>0.27043981481983792</c:v>
                </c:pt>
                <c:pt idx="592">
                  <c:v>0.27064814815093996</c:v>
                </c:pt>
                <c:pt idx="593">
                  <c:v>0.27086805555882165</c:v>
                </c:pt>
                <c:pt idx="594">
                  <c:v>0.27107638888992369</c:v>
                </c:pt>
                <c:pt idx="595">
                  <c:v>0.27127314815152204</c:v>
                </c:pt>
                <c:pt idx="596">
                  <c:v>0.27148148148262408</c:v>
                </c:pt>
                <c:pt idx="597">
                  <c:v>0.27167824074422242</c:v>
                </c:pt>
                <c:pt idx="598">
                  <c:v>0.27187500000582077</c:v>
                </c:pt>
                <c:pt idx="599">
                  <c:v>0.27208333333692281</c:v>
                </c:pt>
                <c:pt idx="600">
                  <c:v>0.27231481482158415</c:v>
                </c:pt>
                <c:pt idx="601">
                  <c:v>0.27252314815268619</c:v>
                </c:pt>
                <c:pt idx="602">
                  <c:v>0.27274305556056788</c:v>
                </c:pt>
                <c:pt idx="603">
                  <c:v>0.27293981481489027</c:v>
                </c:pt>
                <c:pt idx="604">
                  <c:v>0.27313657407648861</c:v>
                </c:pt>
                <c:pt idx="605">
                  <c:v>0.27333333333808696</c:v>
                </c:pt>
                <c:pt idx="606">
                  <c:v>0.273541666669189</c:v>
                </c:pt>
                <c:pt idx="607">
                  <c:v>0.27375000000029104</c:v>
                </c:pt>
                <c:pt idx="608">
                  <c:v>0.27679398148757173</c:v>
                </c:pt>
                <c:pt idx="609">
                  <c:v>0.27708333333430346</c:v>
                </c:pt>
                <c:pt idx="610">
                  <c:v>0.27751157408056315</c:v>
                </c:pt>
                <c:pt idx="611">
                  <c:v>0.27791666667326353</c:v>
                </c:pt>
                <c:pt idx="612">
                  <c:v>0.27833333333546761</c:v>
                </c:pt>
                <c:pt idx="613">
                  <c:v>0.278703703705105</c:v>
                </c:pt>
                <c:pt idx="614">
                  <c:v>0.27907407407474238</c:v>
                </c:pt>
                <c:pt idx="615">
                  <c:v>0.27935185185197042</c:v>
                </c:pt>
                <c:pt idx="616">
                  <c:v>0.27957175925985212</c:v>
                </c:pt>
                <c:pt idx="617">
                  <c:v>0.27979166666773381</c:v>
                </c:pt>
                <c:pt idx="618">
                  <c:v>0.28002314815239515</c:v>
                </c:pt>
                <c:pt idx="619">
                  <c:v>0.28020833333721384</c:v>
                </c:pt>
                <c:pt idx="620">
                  <c:v>0.28039351852203254</c:v>
                </c:pt>
                <c:pt idx="621">
                  <c:v>0.28059027778363088</c:v>
                </c:pt>
                <c:pt idx="622">
                  <c:v>0.28077546296844957</c:v>
                </c:pt>
                <c:pt idx="623">
                  <c:v>0.28096064815326827</c:v>
                </c:pt>
                <c:pt idx="624">
                  <c:v>0.28115740740759065</c:v>
                </c:pt>
                <c:pt idx="625">
                  <c:v>0.28134259259240935</c:v>
                </c:pt>
                <c:pt idx="626">
                  <c:v>0.28153935185400769</c:v>
                </c:pt>
                <c:pt idx="627">
                  <c:v>0.28172453703882638</c:v>
                </c:pt>
                <c:pt idx="628">
                  <c:v>0.28192129630042473</c:v>
                </c:pt>
                <c:pt idx="629">
                  <c:v>0.28209490740846377</c:v>
                </c:pt>
                <c:pt idx="630">
                  <c:v>0.28228009259328246</c:v>
                </c:pt>
                <c:pt idx="631">
                  <c:v>0.28247685185488081</c:v>
                </c:pt>
                <c:pt idx="632">
                  <c:v>0.2826620370396995</c:v>
                </c:pt>
                <c:pt idx="633">
                  <c:v>0.28284722222451819</c:v>
                </c:pt>
                <c:pt idx="634">
                  <c:v>0.28302083333983319</c:v>
                </c:pt>
                <c:pt idx="635">
                  <c:v>0.28319444444787223</c:v>
                </c:pt>
                <c:pt idx="636">
                  <c:v>0.28336805555591127</c:v>
                </c:pt>
                <c:pt idx="637">
                  <c:v>0.28354166667122627</c:v>
                </c:pt>
                <c:pt idx="638">
                  <c:v>0.28372685185604496</c:v>
                </c:pt>
                <c:pt idx="639">
                  <c:v>0.283900462964084</c:v>
                </c:pt>
                <c:pt idx="640">
                  <c:v>0.284074074079399</c:v>
                </c:pt>
                <c:pt idx="641">
                  <c:v>0.28423611111793434</c:v>
                </c:pt>
                <c:pt idx="642">
                  <c:v>0.28442129630275303</c:v>
                </c:pt>
                <c:pt idx="643">
                  <c:v>0.28460648148757173</c:v>
                </c:pt>
                <c:pt idx="644">
                  <c:v>0.28479166667239042</c:v>
                </c:pt>
                <c:pt idx="645">
                  <c:v>0.28501157408027211</c:v>
                </c:pt>
                <c:pt idx="646">
                  <c:v>0.28521990741137415</c:v>
                </c:pt>
                <c:pt idx="647">
                  <c:v>0.28542824074247619</c:v>
                </c:pt>
                <c:pt idx="648">
                  <c:v>0.28562500000407454</c:v>
                </c:pt>
                <c:pt idx="649">
                  <c:v>0.28579861111211358</c:v>
                </c:pt>
                <c:pt idx="650">
                  <c:v>0.28596064815064892</c:v>
                </c:pt>
                <c:pt idx="651">
                  <c:v>0.28613425926596392</c:v>
                </c:pt>
                <c:pt idx="652">
                  <c:v>0.28629629629722331</c:v>
                </c:pt>
                <c:pt idx="653">
                  <c:v>0.286516203705105</c:v>
                </c:pt>
                <c:pt idx="654">
                  <c:v>0.28667824074364034</c:v>
                </c:pt>
                <c:pt idx="655">
                  <c:v>0.28685185185167938</c:v>
                </c:pt>
                <c:pt idx="656">
                  <c:v>0.28702546296699438</c:v>
                </c:pt>
                <c:pt idx="657">
                  <c:v>0.28719907407503342</c:v>
                </c:pt>
                <c:pt idx="658">
                  <c:v>0.28738425925985212</c:v>
                </c:pt>
                <c:pt idx="659">
                  <c:v>0.28753472222888377</c:v>
                </c:pt>
                <c:pt idx="660">
                  <c:v>0.28770833333692281</c:v>
                </c:pt>
                <c:pt idx="661">
                  <c:v>0.28788194444496185</c:v>
                </c:pt>
                <c:pt idx="662">
                  <c:v>0.28805555556027684</c:v>
                </c:pt>
                <c:pt idx="663">
                  <c:v>0.28822916666831588</c:v>
                </c:pt>
                <c:pt idx="664">
                  <c:v>0.28839120370685123</c:v>
                </c:pt>
                <c:pt idx="665">
                  <c:v>0.28856481481489027</c:v>
                </c:pt>
                <c:pt idx="666">
                  <c:v>0.28873842593020527</c:v>
                </c:pt>
                <c:pt idx="667">
                  <c:v>0.28892361111502396</c:v>
                </c:pt>
                <c:pt idx="668">
                  <c:v>0.289097222223063</c:v>
                </c:pt>
                <c:pt idx="669">
                  <c:v>0.289270833338378</c:v>
                </c:pt>
                <c:pt idx="670">
                  <c:v>0.28944444444641704</c:v>
                </c:pt>
                <c:pt idx="671">
                  <c:v>0.28961805556173204</c:v>
                </c:pt>
                <c:pt idx="672">
                  <c:v>0.28979166666977108</c:v>
                </c:pt>
                <c:pt idx="673">
                  <c:v>0.28996527777781012</c:v>
                </c:pt>
                <c:pt idx="674">
                  <c:v>0.29021990740875481</c:v>
                </c:pt>
                <c:pt idx="675">
                  <c:v>0.2903935185240698</c:v>
                </c:pt>
                <c:pt idx="676">
                  <c:v>0.29056712963210884</c:v>
                </c:pt>
                <c:pt idx="677">
                  <c:v>0.29077546296321088</c:v>
                </c:pt>
                <c:pt idx="678">
                  <c:v>0.29096064814802958</c:v>
                </c:pt>
                <c:pt idx="679">
                  <c:v>0.29114583334012423</c:v>
                </c:pt>
                <c:pt idx="680">
                  <c:v>0.29130787037138361</c:v>
                </c:pt>
                <c:pt idx="681">
                  <c:v>0.29149305555620231</c:v>
                </c:pt>
                <c:pt idx="682">
                  <c:v>0.29166666667151731</c:v>
                </c:pt>
                <c:pt idx="683">
                  <c:v>0.29184027777955635</c:v>
                </c:pt>
                <c:pt idx="684">
                  <c:v>0.29203703704115469</c:v>
                </c:pt>
                <c:pt idx="685">
                  <c:v>0.29222222222597338</c:v>
                </c:pt>
                <c:pt idx="686">
                  <c:v>0.29241898148757173</c:v>
                </c:pt>
                <c:pt idx="687">
                  <c:v>0.29262731481867377</c:v>
                </c:pt>
                <c:pt idx="688">
                  <c:v>0.29282407408027211</c:v>
                </c:pt>
                <c:pt idx="689">
                  <c:v>0.2930208333345945</c:v>
                </c:pt>
                <c:pt idx="690">
                  <c:v>0.2932291666729725</c:v>
                </c:pt>
                <c:pt idx="691">
                  <c:v>0.29344907408085419</c:v>
                </c:pt>
                <c:pt idx="692">
                  <c:v>0.29368055555823958</c:v>
                </c:pt>
                <c:pt idx="693">
                  <c:v>0.29387731481983792</c:v>
                </c:pt>
                <c:pt idx="694">
                  <c:v>0.29407407407416031</c:v>
                </c:pt>
                <c:pt idx="695">
                  <c:v>0.29425925926625496</c:v>
                </c:pt>
                <c:pt idx="696">
                  <c:v>0.29445601852057735</c:v>
                </c:pt>
                <c:pt idx="697">
                  <c:v>0.29466435185167938</c:v>
                </c:pt>
                <c:pt idx="698">
                  <c:v>0.29484953704377403</c:v>
                </c:pt>
                <c:pt idx="699">
                  <c:v>0.29505787037487607</c:v>
                </c:pt>
                <c:pt idx="700">
                  <c:v>0.29788194444699911</c:v>
                </c:pt>
                <c:pt idx="701">
                  <c:v>0.29819444444729015</c:v>
                </c:pt>
                <c:pt idx="702">
                  <c:v>0.29854166667064419</c:v>
                </c:pt>
                <c:pt idx="703">
                  <c:v>0.29888888889399823</c:v>
                </c:pt>
                <c:pt idx="704">
                  <c:v>0.29921296296379296</c:v>
                </c:pt>
                <c:pt idx="705">
                  <c:v>0.2995486111176433</c:v>
                </c:pt>
                <c:pt idx="706">
                  <c:v>0.29988425926421769</c:v>
                </c:pt>
                <c:pt idx="707">
                  <c:v>0.30476851852290565</c:v>
                </c:pt>
                <c:pt idx="708">
                  <c:v>0.30567129630071577</c:v>
                </c:pt>
                <c:pt idx="709">
                  <c:v>0.30636574074742384</c:v>
                </c:pt>
                <c:pt idx="710">
                  <c:v>0.30719907407910796</c:v>
                </c:pt>
                <c:pt idx="711">
                  <c:v>0.30781250000291038</c:v>
                </c:pt>
                <c:pt idx="712">
                  <c:v>0.30842592592671281</c:v>
                </c:pt>
                <c:pt idx="713">
                  <c:v>0.30902777778101154</c:v>
                </c:pt>
                <c:pt idx="714">
                  <c:v>0.30962962963531027</c:v>
                </c:pt>
                <c:pt idx="715">
                  <c:v>0.31020833333604969</c:v>
                </c:pt>
                <c:pt idx="716">
                  <c:v>0.31082175925985212</c:v>
                </c:pt>
                <c:pt idx="717">
                  <c:v>0.3114351851909305</c:v>
                </c:pt>
                <c:pt idx="718">
                  <c:v>0.31202546296844957</c:v>
                </c:pt>
                <c:pt idx="719">
                  <c:v>0.3125578703766223</c:v>
                </c:pt>
                <c:pt idx="720">
                  <c:v>0.31306712963123573</c:v>
                </c:pt>
                <c:pt idx="721">
                  <c:v>0.31370370370859746</c:v>
                </c:pt>
                <c:pt idx="722">
                  <c:v>0.31438657407852588</c:v>
                </c:pt>
                <c:pt idx="723">
                  <c:v>0.31502314814861165</c:v>
                </c:pt>
                <c:pt idx="724">
                  <c:v>0.31557870371034369</c:v>
                </c:pt>
                <c:pt idx="725">
                  <c:v>0.31620370370364981</c:v>
                </c:pt>
                <c:pt idx="726">
                  <c:v>0.31678240741166519</c:v>
                </c:pt>
                <c:pt idx="727">
                  <c:v>0.31740740741224727</c:v>
                </c:pt>
                <c:pt idx="728">
                  <c:v>0.31935185185284354</c:v>
                </c:pt>
                <c:pt idx="729">
                  <c:v>0.31957175926072523</c:v>
                </c:pt>
                <c:pt idx="730">
                  <c:v>0.31976851852232357</c:v>
                </c:pt>
                <c:pt idx="731">
                  <c:v>0.31996527778392192</c:v>
                </c:pt>
                <c:pt idx="732">
                  <c:v>0.32015046296874061</c:v>
                </c:pt>
                <c:pt idx="733">
                  <c:v>0.32035879629984265</c:v>
                </c:pt>
                <c:pt idx="734">
                  <c:v>0.320555555561441</c:v>
                </c:pt>
                <c:pt idx="735">
                  <c:v>0.32075231481576338</c:v>
                </c:pt>
                <c:pt idx="736">
                  <c:v>0.32096064815414138</c:v>
                </c:pt>
                <c:pt idx="737">
                  <c:v>0.32114583333896007</c:v>
                </c:pt>
                <c:pt idx="738">
                  <c:v>0.32131944444699911</c:v>
                </c:pt>
                <c:pt idx="739">
                  <c:v>0.32149305556231411</c:v>
                </c:pt>
                <c:pt idx="740">
                  <c:v>0.3216435185240698</c:v>
                </c:pt>
                <c:pt idx="741">
                  <c:v>0.32180555555532919</c:v>
                </c:pt>
                <c:pt idx="742">
                  <c:v>0.32194444444758119</c:v>
                </c:pt>
                <c:pt idx="743">
                  <c:v>0.32210648148611654</c:v>
                </c:pt>
                <c:pt idx="744">
                  <c:v>0.32228009259415558</c:v>
                </c:pt>
                <c:pt idx="745">
                  <c:v>0.32243055555591127</c:v>
                </c:pt>
                <c:pt idx="746">
                  <c:v>0.32259259259444661</c:v>
                </c:pt>
                <c:pt idx="747">
                  <c:v>0.32275462963298196</c:v>
                </c:pt>
                <c:pt idx="748">
                  <c:v>0.32290509259473765</c:v>
                </c:pt>
                <c:pt idx="749">
                  <c:v>0.323067129633273</c:v>
                </c:pt>
                <c:pt idx="750">
                  <c:v>0.32321759259502869</c:v>
                </c:pt>
                <c:pt idx="751">
                  <c:v>0.32337962963356404</c:v>
                </c:pt>
                <c:pt idx="752">
                  <c:v>0.32354166667209938</c:v>
                </c:pt>
                <c:pt idx="753">
                  <c:v>0.32369212963385507</c:v>
                </c:pt>
                <c:pt idx="754">
                  <c:v>0.32384259259561077</c:v>
                </c:pt>
                <c:pt idx="755">
                  <c:v>0.32400462963414611</c:v>
                </c:pt>
                <c:pt idx="756">
                  <c:v>0.32415509259590181</c:v>
                </c:pt>
                <c:pt idx="757">
                  <c:v>0.32432870370394085</c:v>
                </c:pt>
                <c:pt idx="758">
                  <c:v>0.32449074074247619</c:v>
                </c:pt>
                <c:pt idx="759">
                  <c:v>0.32464120370423188</c:v>
                </c:pt>
                <c:pt idx="760">
                  <c:v>0.32480324074276723</c:v>
                </c:pt>
                <c:pt idx="761">
                  <c:v>0.32495370370452292</c:v>
                </c:pt>
                <c:pt idx="762">
                  <c:v>0.32511574074305827</c:v>
                </c:pt>
                <c:pt idx="763">
                  <c:v>0.32527777778159361</c:v>
                </c:pt>
                <c:pt idx="764">
                  <c:v>0.32542824074334931</c:v>
                </c:pt>
                <c:pt idx="765">
                  <c:v>0.3256018518586643</c:v>
                </c:pt>
                <c:pt idx="766">
                  <c:v>0.32579861111298669</c:v>
                </c:pt>
                <c:pt idx="767">
                  <c:v>0.32597222222830169</c:v>
                </c:pt>
                <c:pt idx="768">
                  <c:v>0.32613425925956108</c:v>
                </c:pt>
                <c:pt idx="769">
                  <c:v>0.32633101852115942</c:v>
                </c:pt>
                <c:pt idx="770">
                  <c:v>0.32651620370597811</c:v>
                </c:pt>
                <c:pt idx="771">
                  <c:v>0.32667824074451346</c:v>
                </c:pt>
                <c:pt idx="772">
                  <c:v>0.32682870370626915</c:v>
                </c:pt>
                <c:pt idx="773">
                  <c:v>0.32697916666802485</c:v>
                </c:pt>
                <c:pt idx="774">
                  <c:v>0.32712962962978054</c:v>
                </c:pt>
                <c:pt idx="775">
                  <c:v>0.32729166666831588</c:v>
                </c:pt>
                <c:pt idx="776">
                  <c:v>0.32745370370685123</c:v>
                </c:pt>
                <c:pt idx="777">
                  <c:v>0.32761574074538657</c:v>
                </c:pt>
                <c:pt idx="778">
                  <c:v>0.32777777778392192</c:v>
                </c:pt>
                <c:pt idx="779">
                  <c:v>0.32795138889196096</c:v>
                </c:pt>
                <c:pt idx="780">
                  <c:v>0.32811342593049631</c:v>
                </c:pt>
                <c:pt idx="781">
                  <c:v>0.328263888892252</c:v>
                </c:pt>
                <c:pt idx="782">
                  <c:v>0.32843750000029104</c:v>
                </c:pt>
                <c:pt idx="783">
                  <c:v>0.32859953703882638</c:v>
                </c:pt>
                <c:pt idx="784">
                  <c:v>0.32873842593107838</c:v>
                </c:pt>
                <c:pt idx="785">
                  <c:v>0.32890046296961373</c:v>
                </c:pt>
                <c:pt idx="786">
                  <c:v>0.32905092593136942</c:v>
                </c:pt>
                <c:pt idx="787">
                  <c:v>0.32921296296990477</c:v>
                </c:pt>
                <c:pt idx="788">
                  <c:v>0.32936342593166046</c:v>
                </c:pt>
                <c:pt idx="789">
                  <c:v>0.32952546296291985</c:v>
                </c:pt>
                <c:pt idx="790">
                  <c:v>0.3320486111115315</c:v>
                </c:pt>
                <c:pt idx="791">
                  <c:v>0.33221064815006685</c:v>
                </c:pt>
                <c:pt idx="792">
                  <c:v>0.33236111111182254</c:v>
                </c:pt>
                <c:pt idx="793">
                  <c:v>0.33251157408085419</c:v>
                </c:pt>
                <c:pt idx="794">
                  <c:v>0.33276620370452292</c:v>
                </c:pt>
                <c:pt idx="795">
                  <c:v>0.33312500000465661</c:v>
                </c:pt>
                <c:pt idx="796">
                  <c:v>0.33347222222801065</c:v>
                </c:pt>
                <c:pt idx="797">
                  <c:v>0.33380787037458504</c:v>
                </c:pt>
                <c:pt idx="798">
                  <c:v>0.33413194444437977</c:v>
                </c:pt>
                <c:pt idx="799">
                  <c:v>0.33447916666773381</c:v>
                </c:pt>
                <c:pt idx="800">
                  <c:v>0.3346527777830488</c:v>
                </c:pt>
                <c:pt idx="801">
                  <c:v>0.3348379629678675</c:v>
                </c:pt>
                <c:pt idx="802">
                  <c:v>0.33502314815268619</c:v>
                </c:pt>
                <c:pt idx="803">
                  <c:v>0.33521990741428453</c:v>
                </c:pt>
                <c:pt idx="804">
                  <c:v>0.33539351852232357</c:v>
                </c:pt>
                <c:pt idx="805">
                  <c:v>0.33554398148407927</c:v>
                </c:pt>
                <c:pt idx="806">
                  <c:v>0.33570601852261461</c:v>
                </c:pt>
                <c:pt idx="807">
                  <c:v>0.33585648148437031</c:v>
                </c:pt>
                <c:pt idx="808">
                  <c:v>0.33601851852290565</c:v>
                </c:pt>
                <c:pt idx="809">
                  <c:v>0.336180555561441</c:v>
                </c:pt>
                <c:pt idx="810">
                  <c:v>0.33634259259270038</c:v>
                </c:pt>
                <c:pt idx="811">
                  <c:v>0.33650462963123573</c:v>
                </c:pt>
                <c:pt idx="812">
                  <c:v>0.33666666666977108</c:v>
                </c:pt>
                <c:pt idx="813">
                  <c:v>0.33684027777781012</c:v>
                </c:pt>
                <c:pt idx="814">
                  <c:v>0.33699074074684177</c:v>
                </c:pt>
                <c:pt idx="815">
                  <c:v>0.33716435185488081</c:v>
                </c:pt>
                <c:pt idx="816">
                  <c:v>0.33737268518598285</c:v>
                </c:pt>
                <c:pt idx="817">
                  <c:v>0.3375231481550145</c:v>
                </c:pt>
                <c:pt idx="818">
                  <c:v>0.33767361111677019</c:v>
                </c:pt>
                <c:pt idx="819">
                  <c:v>0.33783564814802958</c:v>
                </c:pt>
                <c:pt idx="820">
                  <c:v>0.33799768518656492</c:v>
                </c:pt>
                <c:pt idx="821">
                  <c:v>0.33817129630187992</c:v>
                </c:pt>
                <c:pt idx="822">
                  <c:v>0.33833333333313931</c:v>
                </c:pt>
                <c:pt idx="823">
                  <c:v>0.33848379630217096</c:v>
                </c:pt>
                <c:pt idx="824">
                  <c:v>0.33865740741021</c:v>
                </c:pt>
                <c:pt idx="825">
                  <c:v>0.33881944444874534</c:v>
                </c:pt>
                <c:pt idx="826">
                  <c:v>0.33896990741050104</c:v>
                </c:pt>
                <c:pt idx="827">
                  <c:v>0.33913194444903638</c:v>
                </c:pt>
                <c:pt idx="828">
                  <c:v>0.33931712963385507</c:v>
                </c:pt>
                <c:pt idx="829">
                  <c:v>0.33946759259561077</c:v>
                </c:pt>
                <c:pt idx="830">
                  <c:v>0.33961805555736646</c:v>
                </c:pt>
                <c:pt idx="831">
                  <c:v>0.33976851851912215</c:v>
                </c:pt>
                <c:pt idx="832">
                  <c:v>0.33995370370394085</c:v>
                </c:pt>
                <c:pt idx="833">
                  <c:v>0.34011574074247619</c:v>
                </c:pt>
                <c:pt idx="834">
                  <c:v>0.34027777778101154</c:v>
                </c:pt>
                <c:pt idx="835">
                  <c:v>0.34042824074276723</c:v>
                </c:pt>
                <c:pt idx="836">
                  <c:v>0.34061342592758592</c:v>
                </c:pt>
                <c:pt idx="837">
                  <c:v>0.34077546296612127</c:v>
                </c:pt>
                <c:pt idx="838">
                  <c:v>0.34093750000465661</c:v>
                </c:pt>
                <c:pt idx="839">
                  <c:v>0.34112268518947531</c:v>
                </c:pt>
                <c:pt idx="840">
                  <c:v>0.34128472222801065</c:v>
                </c:pt>
                <c:pt idx="841">
                  <c:v>0.34144675925927004</c:v>
                </c:pt>
                <c:pt idx="842">
                  <c:v>0.34164351852086838</c:v>
                </c:pt>
                <c:pt idx="843">
                  <c:v>0.34184027778246673</c:v>
                </c:pt>
                <c:pt idx="844">
                  <c:v>0.34202546296728542</c:v>
                </c:pt>
                <c:pt idx="845">
                  <c:v>0.34218750000582077</c:v>
                </c:pt>
                <c:pt idx="846">
                  <c:v>0.34234953703708015</c:v>
                </c:pt>
                <c:pt idx="847">
                  <c:v>0.3425462962986785</c:v>
                </c:pt>
                <c:pt idx="848">
                  <c:v>0.34273148148349719</c:v>
                </c:pt>
                <c:pt idx="849">
                  <c:v>0.34290509259881219</c:v>
                </c:pt>
                <c:pt idx="850">
                  <c:v>0.34304398148378823</c:v>
                </c:pt>
                <c:pt idx="851">
                  <c:v>0.34322916666860692</c:v>
                </c:pt>
                <c:pt idx="852">
                  <c:v>0.34348379629955161</c:v>
                </c:pt>
                <c:pt idx="853">
                  <c:v>0.34364583333808696</c:v>
                </c:pt>
                <c:pt idx="854">
                  <c:v>0.343784722223063</c:v>
                </c:pt>
                <c:pt idx="855">
                  <c:v>0.34394675926159834</c:v>
                </c:pt>
                <c:pt idx="856">
                  <c:v>0.34414351852319669</c:v>
                </c:pt>
                <c:pt idx="857">
                  <c:v>0.34434027777751908</c:v>
                </c:pt>
                <c:pt idx="858">
                  <c:v>0.34450231481605442</c:v>
                </c:pt>
                <c:pt idx="859">
                  <c:v>0.34467592593136942</c:v>
                </c:pt>
                <c:pt idx="860">
                  <c:v>0.34488425926247146</c:v>
                </c:pt>
                <c:pt idx="861">
                  <c:v>0.34504629630100681</c:v>
                </c:pt>
                <c:pt idx="862">
                  <c:v>0.3451967592627625</c:v>
                </c:pt>
                <c:pt idx="863">
                  <c:v>0.34535879630129784</c:v>
                </c:pt>
                <c:pt idx="864">
                  <c:v>0.34561342593224254</c:v>
                </c:pt>
                <c:pt idx="865">
                  <c:v>0.34575231481721858</c:v>
                </c:pt>
                <c:pt idx="866">
                  <c:v>0.34591435185575392</c:v>
                </c:pt>
                <c:pt idx="867">
                  <c:v>0.34609953704057261</c:v>
                </c:pt>
                <c:pt idx="868">
                  <c:v>0.34627314814861165</c:v>
                </c:pt>
                <c:pt idx="869">
                  <c:v>0.34645833333343035</c:v>
                </c:pt>
                <c:pt idx="870">
                  <c:v>0.34663194444874534</c:v>
                </c:pt>
                <c:pt idx="871">
                  <c:v>0.34679398148728069</c:v>
                </c:pt>
                <c:pt idx="872">
                  <c:v>0.34697916667209938</c:v>
                </c:pt>
                <c:pt idx="873">
                  <c:v>0.34721064814948477</c:v>
                </c:pt>
                <c:pt idx="874">
                  <c:v>0.34738425926479977</c:v>
                </c:pt>
                <c:pt idx="875">
                  <c:v>0.34754629629605915</c:v>
                </c:pt>
                <c:pt idx="876">
                  <c:v>0.3477083333345945</c:v>
                </c:pt>
                <c:pt idx="877">
                  <c:v>0.3478819444499095</c:v>
                </c:pt>
                <c:pt idx="878">
                  <c:v>0.34805555555794854</c:v>
                </c:pt>
                <c:pt idx="879">
                  <c:v>0.34825231481954688</c:v>
                </c:pt>
                <c:pt idx="880">
                  <c:v>0.34841435185808223</c:v>
                </c:pt>
                <c:pt idx="881">
                  <c:v>0.35118055556085892</c:v>
                </c:pt>
                <c:pt idx="882">
                  <c:v>0.351597222223063</c:v>
                </c:pt>
                <c:pt idx="883">
                  <c:v>0.35195601852319669</c:v>
                </c:pt>
                <c:pt idx="884">
                  <c:v>0.35230324074655073</c:v>
                </c:pt>
                <c:pt idx="885">
                  <c:v>0.35263888889312511</c:v>
                </c:pt>
                <c:pt idx="886">
                  <c:v>0.3529282407471328</c:v>
                </c:pt>
                <c:pt idx="887">
                  <c:v>0.35319444444758119</c:v>
                </c:pt>
                <c:pt idx="888">
                  <c:v>0.35339120370917954</c:v>
                </c:pt>
                <c:pt idx="889">
                  <c:v>0.35356481481721858</c:v>
                </c:pt>
                <c:pt idx="890">
                  <c:v>0.35375000000203727</c:v>
                </c:pt>
                <c:pt idx="891">
                  <c:v>0.35392361111735227</c:v>
                </c:pt>
                <c:pt idx="892">
                  <c:v>0.35409722222539131</c:v>
                </c:pt>
                <c:pt idx="893">
                  <c:v>0.35427083333343035</c:v>
                </c:pt>
                <c:pt idx="894">
                  <c:v>0.35443287037196569</c:v>
                </c:pt>
                <c:pt idx="895">
                  <c:v>0.35458333333372138</c:v>
                </c:pt>
                <c:pt idx="896">
                  <c:v>0.35476851851854008</c:v>
                </c:pt>
                <c:pt idx="897">
                  <c:v>0.35494212963385507</c:v>
                </c:pt>
                <c:pt idx="898">
                  <c:v>0.35511574074189411</c:v>
                </c:pt>
                <c:pt idx="899">
                  <c:v>0.35527777778042946</c:v>
                </c:pt>
                <c:pt idx="900">
                  <c:v>0.35542824074218515</c:v>
                </c:pt>
                <c:pt idx="901">
                  <c:v>0.35560185185750015</c:v>
                </c:pt>
                <c:pt idx="902">
                  <c:v>0.35577546296553919</c:v>
                </c:pt>
                <c:pt idx="903">
                  <c:v>0.35594907408085419</c:v>
                </c:pt>
                <c:pt idx="904">
                  <c:v>0.35612268518889323</c:v>
                </c:pt>
                <c:pt idx="905">
                  <c:v>0.35627314815064892</c:v>
                </c:pt>
                <c:pt idx="906">
                  <c:v>0.35643518518918427</c:v>
                </c:pt>
                <c:pt idx="907">
                  <c:v>0.35659722222771961</c:v>
                </c:pt>
                <c:pt idx="908">
                  <c:v>0.35677083333575865</c:v>
                </c:pt>
                <c:pt idx="909">
                  <c:v>0.356932870374294</c:v>
                </c:pt>
                <c:pt idx="910">
                  <c:v>0.35710648148233304</c:v>
                </c:pt>
                <c:pt idx="911">
                  <c:v>0.35726851852086838</c:v>
                </c:pt>
                <c:pt idx="912">
                  <c:v>0.35744212963618338</c:v>
                </c:pt>
                <c:pt idx="913">
                  <c:v>0.35758101852115942</c:v>
                </c:pt>
                <c:pt idx="914">
                  <c:v>0.35774305555969477</c:v>
                </c:pt>
                <c:pt idx="915">
                  <c:v>0.35791666666773381</c:v>
                </c:pt>
                <c:pt idx="916">
                  <c:v>0.3580671296294895</c:v>
                </c:pt>
                <c:pt idx="917">
                  <c:v>0.3582407407448045</c:v>
                </c:pt>
                <c:pt idx="918">
                  <c:v>0.35842592592962319</c:v>
                </c:pt>
                <c:pt idx="919">
                  <c:v>0.35859953703766223</c:v>
                </c:pt>
                <c:pt idx="920">
                  <c:v>0.35877314815297723</c:v>
                </c:pt>
                <c:pt idx="921">
                  <c:v>0.35892361111473292</c:v>
                </c:pt>
                <c:pt idx="922">
                  <c:v>0.35908564815326827</c:v>
                </c:pt>
                <c:pt idx="923">
                  <c:v>0.35924768519180361</c:v>
                </c:pt>
                <c:pt idx="924">
                  <c:v>0.3593981481535593</c:v>
                </c:pt>
                <c:pt idx="925">
                  <c:v>0.35957175926159834</c:v>
                </c:pt>
                <c:pt idx="926">
                  <c:v>0.35972222222335404</c:v>
                </c:pt>
                <c:pt idx="927">
                  <c:v>0.35988425926188938</c:v>
                </c:pt>
                <c:pt idx="928">
                  <c:v>0.36004629630042473</c:v>
                </c:pt>
                <c:pt idx="929">
                  <c:v>0.36019675926218042</c:v>
                </c:pt>
                <c:pt idx="930">
                  <c:v>0.36038194444699911</c:v>
                </c:pt>
                <c:pt idx="931">
                  <c:v>0.36055555556231411</c:v>
                </c:pt>
                <c:pt idx="932">
                  <c:v>0.3607060185240698</c:v>
                </c:pt>
                <c:pt idx="933">
                  <c:v>0.36086805555532919</c:v>
                </c:pt>
                <c:pt idx="934">
                  <c:v>0.36103009259386454</c:v>
                </c:pt>
                <c:pt idx="935">
                  <c:v>0.36119212963239988</c:v>
                </c:pt>
                <c:pt idx="936">
                  <c:v>0.36134259259415558</c:v>
                </c:pt>
                <c:pt idx="937">
                  <c:v>0.36149305555591127</c:v>
                </c:pt>
                <c:pt idx="938">
                  <c:v>0.36165509259444661</c:v>
                </c:pt>
                <c:pt idx="939">
                  <c:v>0.36181712963298196</c:v>
                </c:pt>
                <c:pt idx="940">
                  <c:v>0.36196759259473765</c:v>
                </c:pt>
                <c:pt idx="941">
                  <c:v>0.362129629633273</c:v>
                </c:pt>
                <c:pt idx="942">
                  <c:v>0.36230324074131204</c:v>
                </c:pt>
                <c:pt idx="943">
                  <c:v>0.36246527777984738</c:v>
                </c:pt>
                <c:pt idx="944">
                  <c:v>0.36262731481838273</c:v>
                </c:pt>
                <c:pt idx="945">
                  <c:v>0.36276620371063473</c:v>
                </c:pt>
                <c:pt idx="946">
                  <c:v>0.36291666667239042</c:v>
                </c:pt>
                <c:pt idx="947">
                  <c:v>0.36305555555736646</c:v>
                </c:pt>
                <c:pt idx="948">
                  <c:v>0.36331018518831115</c:v>
                </c:pt>
                <c:pt idx="949">
                  <c:v>0.36346064815006685</c:v>
                </c:pt>
                <c:pt idx="950">
                  <c:v>0.36361111111182254</c:v>
                </c:pt>
                <c:pt idx="951">
                  <c:v>0.36376157408085419</c:v>
                </c:pt>
                <c:pt idx="952">
                  <c:v>0.36392361111211358</c:v>
                </c:pt>
                <c:pt idx="953">
                  <c:v>0.36407407407386927</c:v>
                </c:pt>
                <c:pt idx="954">
                  <c:v>0.36423611111240461</c:v>
                </c:pt>
                <c:pt idx="955">
                  <c:v>0.36440972222771961</c:v>
                </c:pt>
                <c:pt idx="956">
                  <c:v>0.36457175926625496</c:v>
                </c:pt>
                <c:pt idx="957">
                  <c:v>0.36472222222801065</c:v>
                </c:pt>
                <c:pt idx="958">
                  <c:v>0.36488425925927004</c:v>
                </c:pt>
                <c:pt idx="959">
                  <c:v>0.36503472222830169</c:v>
                </c:pt>
                <c:pt idx="960">
                  <c:v>0.36519675925956108</c:v>
                </c:pt>
                <c:pt idx="961">
                  <c:v>0.36533564815181307</c:v>
                </c:pt>
                <c:pt idx="962">
                  <c:v>0.36549768519034842</c:v>
                </c:pt>
                <c:pt idx="963">
                  <c:v>0.36571759259823011</c:v>
                </c:pt>
                <c:pt idx="964">
                  <c:v>0.3658796296294895</c:v>
                </c:pt>
                <c:pt idx="965">
                  <c:v>0.36603009259852115</c:v>
                </c:pt>
                <c:pt idx="966">
                  <c:v>0.36619212962978054</c:v>
                </c:pt>
                <c:pt idx="967">
                  <c:v>0.36634259259881219</c:v>
                </c:pt>
                <c:pt idx="968">
                  <c:v>0.36649305556056788</c:v>
                </c:pt>
                <c:pt idx="969">
                  <c:v>0.36666666666860692</c:v>
                </c:pt>
                <c:pt idx="970">
                  <c:v>0.36684027778392192</c:v>
                </c:pt>
                <c:pt idx="971">
                  <c:v>0.36699074074567761</c:v>
                </c:pt>
                <c:pt idx="972">
                  <c:v>0.36950231481750961</c:v>
                </c:pt>
                <c:pt idx="973">
                  <c:v>0.36984953704086365</c:v>
                </c:pt>
                <c:pt idx="974">
                  <c:v>0.37018518518743804</c:v>
                </c:pt>
                <c:pt idx="975">
                  <c:v>0.37052083333401242</c:v>
                </c:pt>
                <c:pt idx="976">
                  <c:v>0.37078703704173677</c:v>
                </c:pt>
                <c:pt idx="977">
                  <c:v>0.37106481481896481</c:v>
                </c:pt>
                <c:pt idx="978">
                  <c:v>0.37133101851941319</c:v>
                </c:pt>
                <c:pt idx="979">
                  <c:v>0.37160879629664123</c:v>
                </c:pt>
                <c:pt idx="980">
                  <c:v>0.37187500000436557</c:v>
                </c:pt>
                <c:pt idx="981">
                  <c:v>0.37208333333546761</c:v>
                </c:pt>
                <c:pt idx="982">
                  <c:v>0.37224537037400296</c:v>
                </c:pt>
                <c:pt idx="983">
                  <c:v>0.372418981482042</c:v>
                </c:pt>
                <c:pt idx="984">
                  <c:v>0.37256944445107365</c:v>
                </c:pt>
                <c:pt idx="985">
                  <c:v>0.37273148148233304</c:v>
                </c:pt>
                <c:pt idx="986">
                  <c:v>0.37289351852086838</c:v>
                </c:pt>
                <c:pt idx="987">
                  <c:v>0.37305555555940373</c:v>
                </c:pt>
                <c:pt idx="988">
                  <c:v>0.37321759259793907</c:v>
                </c:pt>
                <c:pt idx="989">
                  <c:v>0.37336805555969477</c:v>
                </c:pt>
                <c:pt idx="990">
                  <c:v>0.37353009259823011</c:v>
                </c:pt>
                <c:pt idx="991">
                  <c:v>0.37368055555998581</c:v>
                </c:pt>
                <c:pt idx="992">
                  <c:v>0.37384259259852115</c:v>
                </c:pt>
                <c:pt idx="993">
                  <c:v>0.37399305556027684</c:v>
                </c:pt>
                <c:pt idx="994">
                  <c:v>0.37415509259881219</c:v>
                </c:pt>
                <c:pt idx="995">
                  <c:v>0.37430555556056788</c:v>
                </c:pt>
                <c:pt idx="996">
                  <c:v>0.37446759259910323</c:v>
                </c:pt>
                <c:pt idx="997">
                  <c:v>0.37461805556085892</c:v>
                </c:pt>
                <c:pt idx="998">
                  <c:v>0.37478009259939427</c:v>
                </c:pt>
                <c:pt idx="999">
                  <c:v>0.37493055556114996</c:v>
                </c:pt>
                <c:pt idx="1000">
                  <c:v>0.375069444446126</c:v>
                </c:pt>
                <c:pt idx="1001">
                  <c:v>0.37521990740788169</c:v>
                </c:pt>
                <c:pt idx="1002">
                  <c:v>0.37537037037691334</c:v>
                </c:pt>
                <c:pt idx="1003">
                  <c:v>0.37552083333866904</c:v>
                </c:pt>
                <c:pt idx="1004">
                  <c:v>0.37576388889283407</c:v>
                </c:pt>
                <c:pt idx="1005">
                  <c:v>0.37591435185458977</c:v>
                </c:pt>
                <c:pt idx="1006">
                  <c:v>0.37606481481634546</c:v>
                </c:pt>
                <c:pt idx="1007">
                  <c:v>0.37620370370859746</c:v>
                </c:pt>
                <c:pt idx="1008">
                  <c:v>0.37635416667035315</c:v>
                </c:pt>
                <c:pt idx="1009">
                  <c:v>0.37649305555532919</c:v>
                </c:pt>
                <c:pt idx="1010">
                  <c:v>0.37666666667064419</c:v>
                </c:pt>
                <c:pt idx="1011">
                  <c:v>0.37692129630158888</c:v>
                </c:pt>
                <c:pt idx="1012">
                  <c:v>0.37707175926334457</c:v>
                </c:pt>
                <c:pt idx="1013">
                  <c:v>0.37723379630187992</c:v>
                </c:pt>
                <c:pt idx="1014">
                  <c:v>0.37737268518685596</c:v>
                </c:pt>
                <c:pt idx="1015">
                  <c:v>0.37753472222539131</c:v>
                </c:pt>
                <c:pt idx="1016">
                  <c:v>0.377685185187147</c:v>
                </c:pt>
                <c:pt idx="1017">
                  <c:v>0.377824074079399</c:v>
                </c:pt>
                <c:pt idx="1018">
                  <c:v>0.37797453704115469</c:v>
                </c:pt>
                <c:pt idx="1019">
                  <c:v>0.37813657407969004</c:v>
                </c:pt>
                <c:pt idx="1020">
                  <c:v>0.37827546296466608</c:v>
                </c:pt>
                <c:pt idx="1021">
                  <c:v>0.37841435185691807</c:v>
                </c:pt>
                <c:pt idx="1022">
                  <c:v>0.37855324074189411</c:v>
                </c:pt>
                <c:pt idx="1023">
                  <c:v>0.37870370370364981</c:v>
                </c:pt>
                <c:pt idx="1024">
                  <c:v>0.37886574074218515</c:v>
                </c:pt>
                <c:pt idx="1025">
                  <c:v>0.37901620370394085</c:v>
                </c:pt>
                <c:pt idx="1026">
                  <c:v>0.37914351851941319</c:v>
                </c:pt>
                <c:pt idx="1027">
                  <c:v>0.37928240741166519</c:v>
                </c:pt>
                <c:pt idx="1028">
                  <c:v>0.37943287037342088</c:v>
                </c:pt>
                <c:pt idx="1029">
                  <c:v>0.37958333333517658</c:v>
                </c:pt>
                <c:pt idx="1030">
                  <c:v>0.37972222222742857</c:v>
                </c:pt>
                <c:pt idx="1031">
                  <c:v>0.37986111111240461</c:v>
                </c:pt>
                <c:pt idx="1032">
                  <c:v>0.38000000000465661</c:v>
                </c:pt>
                <c:pt idx="1033">
                  <c:v>0.38015046296641231</c:v>
                </c:pt>
                <c:pt idx="1034">
                  <c:v>0.3802893518586643</c:v>
                </c:pt>
                <c:pt idx="1035">
                  <c:v>0.38042824074364034</c:v>
                </c:pt>
                <c:pt idx="1036">
                  <c:v>0.38057870370539604</c:v>
                </c:pt>
                <c:pt idx="1037">
                  <c:v>0.38070601852086838</c:v>
                </c:pt>
                <c:pt idx="1038">
                  <c:v>0.38085648148262408</c:v>
                </c:pt>
                <c:pt idx="1039">
                  <c:v>0.38100694444437977</c:v>
                </c:pt>
                <c:pt idx="1040">
                  <c:v>0.38116898148291511</c:v>
                </c:pt>
                <c:pt idx="1041">
                  <c:v>0.38134259259823011</c:v>
                </c:pt>
                <c:pt idx="1042">
                  <c:v>0.38148148148320615</c:v>
                </c:pt>
                <c:pt idx="1043">
                  <c:v>0.3816435185217415</c:v>
                </c:pt>
                <c:pt idx="1044">
                  <c:v>0.3817824074139935</c:v>
                </c:pt>
                <c:pt idx="1045">
                  <c:v>0.38192129629896954</c:v>
                </c:pt>
                <c:pt idx="1046">
                  <c:v>0.38206018519122154</c:v>
                </c:pt>
                <c:pt idx="1047">
                  <c:v>0.38221064815297723</c:v>
                </c:pt>
                <c:pt idx="1048">
                  <c:v>0.38236111111473292</c:v>
                </c:pt>
                <c:pt idx="1049">
                  <c:v>0.38252314815326827</c:v>
                </c:pt>
                <c:pt idx="1050">
                  <c:v>0.38266203703824431</c:v>
                </c:pt>
                <c:pt idx="1051">
                  <c:v>0.38289351852290565</c:v>
                </c:pt>
                <c:pt idx="1052">
                  <c:v>0.38303240740788169</c:v>
                </c:pt>
                <c:pt idx="1053">
                  <c:v>0.38317129630013369</c:v>
                </c:pt>
                <c:pt idx="1054">
                  <c:v>0.38331018518510973</c:v>
                </c:pt>
                <c:pt idx="1055">
                  <c:v>0.38344907407736173</c:v>
                </c:pt>
                <c:pt idx="1056">
                  <c:v>0.38359953703911742</c:v>
                </c:pt>
                <c:pt idx="1057">
                  <c:v>0.38373842593136942</c:v>
                </c:pt>
                <c:pt idx="1058">
                  <c:v>0.38387731481634546</c:v>
                </c:pt>
                <c:pt idx="1059">
                  <c:v>0.38401620370859746</c:v>
                </c:pt>
                <c:pt idx="1060">
                  <c:v>0.38416666667035315</c:v>
                </c:pt>
                <c:pt idx="1061">
                  <c:v>0.38430555555532919</c:v>
                </c:pt>
                <c:pt idx="1062">
                  <c:v>0.38444444444758119</c:v>
                </c:pt>
                <c:pt idx="1063">
                  <c:v>0.38458333333983319</c:v>
                </c:pt>
                <c:pt idx="1064">
                  <c:v>0.38702546296553919</c:v>
                </c:pt>
                <c:pt idx="1065">
                  <c:v>0.38734953704260988</c:v>
                </c:pt>
                <c:pt idx="1066">
                  <c:v>0.38769675926596392</c:v>
                </c:pt>
                <c:pt idx="1067">
                  <c:v>0.38802083333575865</c:v>
                </c:pt>
                <c:pt idx="1068">
                  <c:v>0.38835648148233304</c:v>
                </c:pt>
                <c:pt idx="1069">
                  <c:v>0.38869212963618338</c:v>
                </c:pt>
                <c:pt idx="1070">
                  <c:v>0.38902777778275777</c:v>
                </c:pt>
                <c:pt idx="1071">
                  <c:v>0.3893865740756155</c:v>
                </c:pt>
                <c:pt idx="1072">
                  <c:v>0.3895601851909305</c:v>
                </c:pt>
                <c:pt idx="1073">
                  <c:v>0.38972222222218988</c:v>
                </c:pt>
                <c:pt idx="1074">
                  <c:v>0.38990740741428453</c:v>
                </c:pt>
                <c:pt idx="1075">
                  <c:v>0.39006944444554392</c:v>
                </c:pt>
                <c:pt idx="1076">
                  <c:v>0.39023148148407927</c:v>
                </c:pt>
                <c:pt idx="1077">
                  <c:v>0.39038194444583496</c:v>
                </c:pt>
                <c:pt idx="1078">
                  <c:v>0.39054398148437031</c:v>
                </c:pt>
                <c:pt idx="1079">
                  <c:v>0.39067129629984265</c:v>
                </c:pt>
                <c:pt idx="1080">
                  <c:v>0.390833333338378</c:v>
                </c:pt>
                <c:pt idx="1081">
                  <c:v>0.39098379630013369</c:v>
                </c:pt>
                <c:pt idx="1082">
                  <c:v>0.39114583333866904</c:v>
                </c:pt>
                <c:pt idx="1083">
                  <c:v>0.39129629630042473</c:v>
                </c:pt>
                <c:pt idx="1084">
                  <c:v>0.39143518518540077</c:v>
                </c:pt>
                <c:pt idx="1085">
                  <c:v>0.39157407407765277</c:v>
                </c:pt>
                <c:pt idx="1086">
                  <c:v>0.39171296296990477</c:v>
                </c:pt>
                <c:pt idx="1087">
                  <c:v>0.39185185185488081</c:v>
                </c:pt>
                <c:pt idx="1088">
                  <c:v>0.39204861111647915</c:v>
                </c:pt>
                <c:pt idx="1089">
                  <c:v>0.39224537037080154</c:v>
                </c:pt>
                <c:pt idx="1090">
                  <c:v>0.39240740740933688</c:v>
                </c:pt>
                <c:pt idx="1091">
                  <c:v>0.39254629630158888</c:v>
                </c:pt>
                <c:pt idx="1092">
                  <c:v>0.39268518518656492</c:v>
                </c:pt>
                <c:pt idx="1093">
                  <c:v>0.39284722222510027</c:v>
                </c:pt>
                <c:pt idx="1094">
                  <c:v>0.39298611111735227</c:v>
                </c:pt>
                <c:pt idx="1095">
                  <c:v>0.39312500000232831</c:v>
                </c:pt>
                <c:pt idx="1096">
                  <c:v>0.393275462964084</c:v>
                </c:pt>
                <c:pt idx="1097">
                  <c:v>0.39342592592583969</c:v>
                </c:pt>
                <c:pt idx="1098">
                  <c:v>0.39356481481809169</c:v>
                </c:pt>
                <c:pt idx="1099">
                  <c:v>0.39370370371034369</c:v>
                </c:pt>
                <c:pt idx="1100">
                  <c:v>0.39384259259531973</c:v>
                </c:pt>
                <c:pt idx="1101">
                  <c:v>0.39399305555707542</c:v>
                </c:pt>
                <c:pt idx="1102">
                  <c:v>0.39416666667239042</c:v>
                </c:pt>
                <c:pt idx="1103">
                  <c:v>0.39434027778042946</c:v>
                </c:pt>
                <c:pt idx="1104">
                  <c:v>0.39447916667268146</c:v>
                </c:pt>
                <c:pt idx="1105">
                  <c:v>0.3946180555576575</c:v>
                </c:pt>
                <c:pt idx="1106">
                  <c:v>0.39476851851941319</c:v>
                </c:pt>
                <c:pt idx="1107">
                  <c:v>0.39491898148844484</c:v>
                </c:pt>
                <c:pt idx="1108">
                  <c:v>0.39505787037342088</c:v>
                </c:pt>
                <c:pt idx="1109">
                  <c:v>0.39519675926567288</c:v>
                </c:pt>
                <c:pt idx="1110">
                  <c:v>0.39534722222742857</c:v>
                </c:pt>
                <c:pt idx="1111">
                  <c:v>0.39549768518918427</c:v>
                </c:pt>
                <c:pt idx="1112">
                  <c:v>0.39563657407416031</c:v>
                </c:pt>
                <c:pt idx="1113">
                  <c:v>0.39578703704319196</c:v>
                </c:pt>
                <c:pt idx="1114">
                  <c:v>0.39593750000494765</c:v>
                </c:pt>
                <c:pt idx="1115">
                  <c:v>0.39608796296670334</c:v>
                </c:pt>
                <c:pt idx="1116">
                  <c:v>0.39623842592845904</c:v>
                </c:pt>
                <c:pt idx="1117">
                  <c:v>0.39646990741312038</c:v>
                </c:pt>
                <c:pt idx="1118">
                  <c:v>0.39660879629809642</c:v>
                </c:pt>
                <c:pt idx="1119">
                  <c:v>0.39674768519034842</c:v>
                </c:pt>
                <c:pt idx="1120">
                  <c:v>0.39688657407532446</c:v>
                </c:pt>
                <c:pt idx="1121">
                  <c:v>0.39704861111385981</c:v>
                </c:pt>
                <c:pt idx="1122">
                  <c:v>0.3971875000061118</c:v>
                </c:pt>
                <c:pt idx="1123">
                  <c:v>0.39736111111415084</c:v>
                </c:pt>
                <c:pt idx="1124">
                  <c:v>0.39751157407590654</c:v>
                </c:pt>
                <c:pt idx="1125">
                  <c:v>0.39766203703766223</c:v>
                </c:pt>
                <c:pt idx="1126">
                  <c:v>0.39780092592991423</c:v>
                </c:pt>
                <c:pt idx="1127">
                  <c:v>0.39795138889166992</c:v>
                </c:pt>
                <c:pt idx="1128">
                  <c:v>0.39807870370714227</c:v>
                </c:pt>
                <c:pt idx="1129">
                  <c:v>0.39824074074567761</c:v>
                </c:pt>
                <c:pt idx="1130">
                  <c:v>0.39839120370743331</c:v>
                </c:pt>
                <c:pt idx="1131">
                  <c:v>0.39856481481547235</c:v>
                </c:pt>
                <c:pt idx="1132">
                  <c:v>0.398715277784504</c:v>
                </c:pt>
                <c:pt idx="1133">
                  <c:v>0.39886574074625969</c:v>
                </c:pt>
                <c:pt idx="1134">
                  <c:v>0.39901620370801538</c:v>
                </c:pt>
                <c:pt idx="1135">
                  <c:v>0.39915509259299142</c:v>
                </c:pt>
                <c:pt idx="1136">
                  <c:v>0.39930555556202307</c:v>
                </c:pt>
                <c:pt idx="1137">
                  <c:v>0.39944444444699911</c:v>
                </c:pt>
                <c:pt idx="1138">
                  <c:v>0.39960648148553446</c:v>
                </c:pt>
                <c:pt idx="1139">
                  <c:v>0.39975694444729015</c:v>
                </c:pt>
                <c:pt idx="1140">
                  <c:v>0.39989583333954215</c:v>
                </c:pt>
                <c:pt idx="1141">
                  <c:v>0.40004629630129784</c:v>
                </c:pt>
                <c:pt idx="1142">
                  <c:v>0.40018518518627388</c:v>
                </c:pt>
                <c:pt idx="1143">
                  <c:v>0.40033564814802958</c:v>
                </c:pt>
                <c:pt idx="1144">
                  <c:v>0.40048611111706123</c:v>
                </c:pt>
                <c:pt idx="1145">
                  <c:v>0.40064814814832062</c:v>
                </c:pt>
                <c:pt idx="1146">
                  <c:v>0.40081018518685596</c:v>
                </c:pt>
                <c:pt idx="1147">
                  <c:v>0.40094907407910796</c:v>
                </c:pt>
                <c:pt idx="1148">
                  <c:v>0.40109953704086365</c:v>
                </c:pt>
                <c:pt idx="1149">
                  <c:v>0.40125000000261934</c:v>
                </c:pt>
                <c:pt idx="1150">
                  <c:v>0.40138888889487134</c:v>
                </c:pt>
                <c:pt idx="1151">
                  <c:v>0.40153935185662704</c:v>
                </c:pt>
                <c:pt idx="1152">
                  <c:v>0.40168981481838273</c:v>
                </c:pt>
                <c:pt idx="1153">
                  <c:v>0.40184027778013842</c:v>
                </c:pt>
                <c:pt idx="1154">
                  <c:v>0.40199074074189411</c:v>
                </c:pt>
                <c:pt idx="1155">
                  <c:v>0.40460648148291511</c:v>
                </c:pt>
                <c:pt idx="1156">
                  <c:v>0.40489583333692281</c:v>
                </c:pt>
                <c:pt idx="1157">
                  <c:v>0.40519675926043419</c:v>
                </c:pt>
                <c:pt idx="1158">
                  <c:v>0.40548611111444188</c:v>
                </c:pt>
                <c:pt idx="1159">
                  <c:v>0.40579861111473292</c:v>
                </c:pt>
                <c:pt idx="1160">
                  <c:v>0.40606481481518131</c:v>
                </c:pt>
                <c:pt idx="1161">
                  <c:v>0.4063078703766223</c:v>
                </c:pt>
                <c:pt idx="1162">
                  <c:v>0.40656250000029104</c:v>
                </c:pt>
                <c:pt idx="1163">
                  <c:v>0.40679398148495238</c:v>
                </c:pt>
                <c:pt idx="1164">
                  <c:v>0.40704861111589707</c:v>
                </c:pt>
                <c:pt idx="1165">
                  <c:v>0.41145833333575865</c:v>
                </c:pt>
                <c:pt idx="1166">
                  <c:v>0.41215277778246673</c:v>
                </c:pt>
                <c:pt idx="1167">
                  <c:v>0.41271990741370246</c:v>
                </c:pt>
                <c:pt idx="1168">
                  <c:v>0.41321759259881219</c:v>
                </c:pt>
                <c:pt idx="1169">
                  <c:v>0.41386574074567761</c:v>
                </c:pt>
                <c:pt idx="1170">
                  <c:v>0.41440972222335404</c:v>
                </c:pt>
                <c:pt idx="1171">
                  <c:v>0.41504629630071577</c:v>
                </c:pt>
                <c:pt idx="1172">
                  <c:v>0.41556712963210884</c:v>
                </c:pt>
                <c:pt idx="1173">
                  <c:v>0.41609953704028158</c:v>
                </c:pt>
                <c:pt idx="1174">
                  <c:v>0.41677083333343035</c:v>
                </c:pt>
                <c:pt idx="1175">
                  <c:v>0.41733796296466608</c:v>
                </c:pt>
                <c:pt idx="1176">
                  <c:v>0.41795138889574446</c:v>
                </c:pt>
                <c:pt idx="1177">
                  <c:v>0.41857638888905058</c:v>
                </c:pt>
                <c:pt idx="1178">
                  <c:v>0.41917824074334931</c:v>
                </c:pt>
                <c:pt idx="1179">
                  <c:v>0.41993055555940373</c:v>
                </c:pt>
                <c:pt idx="1180">
                  <c:v>0.42047453703708015</c:v>
                </c:pt>
                <c:pt idx="1181">
                  <c:v>0.42107638889137888</c:v>
                </c:pt>
                <c:pt idx="1182">
                  <c:v>0.42167824074567761</c:v>
                </c:pt>
                <c:pt idx="1183">
                  <c:v>0.42221064815385034</c:v>
                </c:pt>
                <c:pt idx="1184">
                  <c:v>0.42273148148524342</c:v>
                </c:pt>
                <c:pt idx="1185">
                  <c:v>0.4232870370396995</c:v>
                </c:pt>
                <c:pt idx="1186">
                  <c:v>0.42387731481721858</c:v>
                </c:pt>
                <c:pt idx="1187">
                  <c:v>0.42444444444845431</c:v>
                </c:pt>
                <c:pt idx="1188">
                  <c:v>0.42501157407969004</c:v>
                </c:pt>
                <c:pt idx="1189">
                  <c:v>0.42557870370364981</c:v>
                </c:pt>
                <c:pt idx="1190">
                  <c:v>0.42704861111269565</c:v>
                </c:pt>
                <c:pt idx="1191">
                  <c:v>0.427210648151231</c:v>
                </c:pt>
                <c:pt idx="1192">
                  <c:v>0.42737268518976634</c:v>
                </c:pt>
                <c:pt idx="1193">
                  <c:v>0.42753472222830169</c:v>
                </c:pt>
                <c:pt idx="1194">
                  <c:v>0.42767361111327773</c:v>
                </c:pt>
                <c:pt idx="1195">
                  <c:v>0.42782407407503342</c:v>
                </c:pt>
                <c:pt idx="1196">
                  <c:v>0.42796296296728542</c:v>
                </c:pt>
                <c:pt idx="1197">
                  <c:v>0.42809027778275777</c:v>
                </c:pt>
                <c:pt idx="1198">
                  <c:v>0.42822916666773381</c:v>
                </c:pt>
                <c:pt idx="1199">
                  <c:v>0.42836805555998581</c:v>
                </c:pt>
                <c:pt idx="1200">
                  <c:v>0.42849537037545815</c:v>
                </c:pt>
                <c:pt idx="1201">
                  <c:v>0.42863425926043419</c:v>
                </c:pt>
                <c:pt idx="1202">
                  <c:v>0.42875000000640284</c:v>
                </c:pt>
                <c:pt idx="1203">
                  <c:v>0.42890046296815854</c:v>
                </c:pt>
                <c:pt idx="1204">
                  <c:v>0.42902777778363088</c:v>
                </c:pt>
                <c:pt idx="1205">
                  <c:v>0.42915509259910323</c:v>
                </c:pt>
                <c:pt idx="1206">
                  <c:v>0.42928240740729962</c:v>
                </c:pt>
                <c:pt idx="1207">
                  <c:v>0.42940972222277196</c:v>
                </c:pt>
                <c:pt idx="1208">
                  <c:v>0.42953703703824431</c:v>
                </c:pt>
                <c:pt idx="1209">
                  <c:v>0.42969907407677965</c:v>
                </c:pt>
                <c:pt idx="1210">
                  <c:v>0.42981481481547235</c:v>
                </c:pt>
                <c:pt idx="1211">
                  <c:v>0.42994212963094469</c:v>
                </c:pt>
                <c:pt idx="1212">
                  <c:v>0.43008101852319669</c:v>
                </c:pt>
                <c:pt idx="1213">
                  <c:v>0.43020833333866904</c:v>
                </c:pt>
                <c:pt idx="1214">
                  <c:v>0.43035879630042473</c:v>
                </c:pt>
                <c:pt idx="1215">
                  <c:v>0.43049768518540077</c:v>
                </c:pt>
                <c:pt idx="1216">
                  <c:v>0.43062500000087311</c:v>
                </c:pt>
                <c:pt idx="1217">
                  <c:v>0.43077546296990477</c:v>
                </c:pt>
                <c:pt idx="1218">
                  <c:v>0.43090277777810115</c:v>
                </c:pt>
                <c:pt idx="1219">
                  <c:v>0.43104166667035315</c:v>
                </c:pt>
                <c:pt idx="1220">
                  <c:v>0.43118055555532919</c:v>
                </c:pt>
                <c:pt idx="1221">
                  <c:v>0.43131944444758119</c:v>
                </c:pt>
                <c:pt idx="1222">
                  <c:v>0.43145833333983319</c:v>
                </c:pt>
                <c:pt idx="1223">
                  <c:v>0.43165509259415558</c:v>
                </c:pt>
                <c:pt idx="1224">
                  <c:v>0.43179398148640757</c:v>
                </c:pt>
                <c:pt idx="1225">
                  <c:v>0.43194444444816327</c:v>
                </c:pt>
                <c:pt idx="1226">
                  <c:v>0.43208333333313931</c:v>
                </c:pt>
                <c:pt idx="1227">
                  <c:v>0.43221064814861165</c:v>
                </c:pt>
                <c:pt idx="1228">
                  <c:v>0.43234953704086365</c:v>
                </c:pt>
                <c:pt idx="1229">
                  <c:v>0.432476851856336</c:v>
                </c:pt>
                <c:pt idx="1230">
                  <c:v>0.43261574074131204</c:v>
                </c:pt>
                <c:pt idx="1231">
                  <c:v>0.43275462963356404</c:v>
                </c:pt>
                <c:pt idx="1232">
                  <c:v>0.43289351851854008</c:v>
                </c:pt>
                <c:pt idx="1233">
                  <c:v>0.43303240741079208</c:v>
                </c:pt>
                <c:pt idx="1234">
                  <c:v>0.43315972222626442</c:v>
                </c:pt>
                <c:pt idx="1235">
                  <c:v>0.43329861111124046</c:v>
                </c:pt>
                <c:pt idx="1236">
                  <c:v>0.43343750000349246</c:v>
                </c:pt>
                <c:pt idx="1237">
                  <c:v>0.43356481481896481</c:v>
                </c:pt>
                <c:pt idx="1238">
                  <c:v>0.43369212963443715</c:v>
                </c:pt>
                <c:pt idx="1239">
                  <c:v>0.43383101851941319</c:v>
                </c:pt>
                <c:pt idx="1240">
                  <c:v>0.43403935185779119</c:v>
                </c:pt>
                <c:pt idx="1241">
                  <c:v>0.43417824074276723</c:v>
                </c:pt>
                <c:pt idx="1242">
                  <c:v>0.43431712963501923</c:v>
                </c:pt>
                <c:pt idx="1243">
                  <c:v>0.43444444445049157</c:v>
                </c:pt>
                <c:pt idx="1244">
                  <c:v>0.43457175926596392</c:v>
                </c:pt>
                <c:pt idx="1245">
                  <c:v>0.43471064815093996</c:v>
                </c:pt>
                <c:pt idx="1246">
                  <c:v>0.43484953704319196</c:v>
                </c:pt>
                <c:pt idx="1247">
                  <c:v>0.4349768518586643</c:v>
                </c:pt>
                <c:pt idx="1248">
                  <c:v>0.437743055561441</c:v>
                </c:pt>
                <c:pt idx="1249">
                  <c:v>0.43800925926188938</c:v>
                </c:pt>
                <c:pt idx="1250">
                  <c:v>0.43829861111589707</c:v>
                </c:pt>
                <c:pt idx="1251">
                  <c:v>0.43856481481634546</c:v>
                </c:pt>
                <c:pt idx="1252">
                  <c:v>0.4388425925935735</c:v>
                </c:pt>
                <c:pt idx="1253">
                  <c:v>0.43910879630129784</c:v>
                </c:pt>
                <c:pt idx="1254">
                  <c:v>0.43936342593224254</c:v>
                </c:pt>
                <c:pt idx="1255">
                  <c:v>0.43961805555591127</c:v>
                </c:pt>
                <c:pt idx="1256">
                  <c:v>0.43980324074072996</c:v>
                </c:pt>
                <c:pt idx="1257">
                  <c:v>0.43997685185604496</c:v>
                </c:pt>
                <c:pt idx="1258">
                  <c:v>0.44012731481780065</c:v>
                </c:pt>
                <c:pt idx="1259">
                  <c:v>0.440289351856336</c:v>
                </c:pt>
                <c:pt idx="1260">
                  <c:v>0.44043981481809169</c:v>
                </c:pt>
                <c:pt idx="1261">
                  <c:v>0.44059027777984738</c:v>
                </c:pt>
                <c:pt idx="1262">
                  <c:v>0.44071759259531973</c:v>
                </c:pt>
                <c:pt idx="1263">
                  <c:v>0.44087962963385507</c:v>
                </c:pt>
                <c:pt idx="1264">
                  <c:v>0.44100694444932742</c:v>
                </c:pt>
                <c:pt idx="1265">
                  <c:v>0.44114583333430346</c:v>
                </c:pt>
                <c:pt idx="1266">
                  <c:v>0.44128472222655546</c:v>
                </c:pt>
                <c:pt idx="1267">
                  <c:v>0.4414236111115315</c:v>
                </c:pt>
                <c:pt idx="1268">
                  <c:v>0.4415625000037835</c:v>
                </c:pt>
                <c:pt idx="1269">
                  <c:v>0.44170138888875954</c:v>
                </c:pt>
                <c:pt idx="1270">
                  <c:v>0.44184027778101154</c:v>
                </c:pt>
                <c:pt idx="1271">
                  <c:v>0.44196759259648388</c:v>
                </c:pt>
                <c:pt idx="1272">
                  <c:v>0.44209490741195623</c:v>
                </c:pt>
                <c:pt idx="1273">
                  <c:v>0.44225694445049157</c:v>
                </c:pt>
                <c:pt idx="1274">
                  <c:v>0.44238425926596392</c:v>
                </c:pt>
                <c:pt idx="1275">
                  <c:v>0.44251157407416031</c:v>
                </c:pt>
                <c:pt idx="1276">
                  <c:v>0.44265046296641231</c:v>
                </c:pt>
                <c:pt idx="1277">
                  <c:v>0.4427893518586643</c:v>
                </c:pt>
                <c:pt idx="1278">
                  <c:v>0.44291666666686069</c:v>
                </c:pt>
                <c:pt idx="1279">
                  <c:v>0.44305555555911269</c:v>
                </c:pt>
                <c:pt idx="1280">
                  <c:v>0.44318287037458504</c:v>
                </c:pt>
                <c:pt idx="1281">
                  <c:v>0.44334490741312038</c:v>
                </c:pt>
                <c:pt idx="1282">
                  <c:v>0.44349537037487607</c:v>
                </c:pt>
                <c:pt idx="1283">
                  <c:v>0.44361111111356877</c:v>
                </c:pt>
                <c:pt idx="1284">
                  <c:v>0.44376157407532446</c:v>
                </c:pt>
                <c:pt idx="1285">
                  <c:v>0.44393518519063946</c:v>
                </c:pt>
                <c:pt idx="1286">
                  <c:v>0.44405092592933215</c:v>
                </c:pt>
                <c:pt idx="1287">
                  <c:v>0.44418981482158415</c:v>
                </c:pt>
                <c:pt idx="1288">
                  <c:v>0.44431712962978054</c:v>
                </c:pt>
                <c:pt idx="1289">
                  <c:v>0.44445601852203254</c:v>
                </c:pt>
                <c:pt idx="1290">
                  <c:v>0.44459490741428453</c:v>
                </c:pt>
                <c:pt idx="1291">
                  <c:v>0.44472222222248092</c:v>
                </c:pt>
                <c:pt idx="1292">
                  <c:v>0.44486111111473292</c:v>
                </c:pt>
                <c:pt idx="1293">
                  <c:v>0.44501157407648861</c:v>
                </c:pt>
                <c:pt idx="1294">
                  <c:v>0.44513888889196096</c:v>
                </c:pt>
                <c:pt idx="1295">
                  <c:v>0.44525462963065365</c:v>
                </c:pt>
                <c:pt idx="1296">
                  <c:v>0.44540509259240935</c:v>
                </c:pt>
                <c:pt idx="1297">
                  <c:v>0.44557870370772434</c:v>
                </c:pt>
                <c:pt idx="1298">
                  <c:v>0.44572916666948004</c:v>
                </c:pt>
                <c:pt idx="1299">
                  <c:v>0.44585648148495238</c:v>
                </c:pt>
                <c:pt idx="1300">
                  <c:v>0.44597222222364508</c:v>
                </c:pt>
                <c:pt idx="1301">
                  <c:v>0.44613425926218042</c:v>
                </c:pt>
                <c:pt idx="1302">
                  <c:v>0.44629629630071577</c:v>
                </c:pt>
                <c:pt idx="1303">
                  <c:v>0.44642361111618811</c:v>
                </c:pt>
                <c:pt idx="1304">
                  <c:v>0.44656250000116415</c:v>
                </c:pt>
                <c:pt idx="1305">
                  <c:v>0.44678240740904585</c:v>
                </c:pt>
                <c:pt idx="1306">
                  <c:v>0.44692129630129784</c:v>
                </c:pt>
                <c:pt idx="1307">
                  <c:v>0.44703703703999054</c:v>
                </c:pt>
                <c:pt idx="1308">
                  <c:v>0.44718750000174623</c:v>
                </c:pt>
                <c:pt idx="1309">
                  <c:v>0.44732638889399823</c:v>
                </c:pt>
                <c:pt idx="1310">
                  <c:v>0.44750000000203727</c:v>
                </c:pt>
                <c:pt idx="1311">
                  <c:v>0.44765046296379296</c:v>
                </c:pt>
                <c:pt idx="1312">
                  <c:v>0.44777777777926531</c:v>
                </c:pt>
                <c:pt idx="1313">
                  <c:v>0.44790509259473765</c:v>
                </c:pt>
                <c:pt idx="1314">
                  <c:v>0.448101851856336</c:v>
                </c:pt>
                <c:pt idx="1315">
                  <c:v>0.44826388889487134</c:v>
                </c:pt>
                <c:pt idx="1316">
                  <c:v>0.44842592592613073</c:v>
                </c:pt>
                <c:pt idx="1317">
                  <c:v>0.44854166667209938</c:v>
                </c:pt>
                <c:pt idx="1318">
                  <c:v>0.44868055555707542</c:v>
                </c:pt>
                <c:pt idx="1319">
                  <c:v>0.44881944444932742</c:v>
                </c:pt>
                <c:pt idx="1320">
                  <c:v>0.44896990741108311</c:v>
                </c:pt>
                <c:pt idx="1321">
                  <c:v>0.44913194444961846</c:v>
                </c:pt>
                <c:pt idx="1322">
                  <c:v>0.4492708333345945</c:v>
                </c:pt>
                <c:pt idx="1323">
                  <c:v>0.44942129629635019</c:v>
                </c:pt>
                <c:pt idx="1324">
                  <c:v>0.44957175926538184</c:v>
                </c:pt>
                <c:pt idx="1325">
                  <c:v>0.44971064815035788</c:v>
                </c:pt>
                <c:pt idx="1326">
                  <c:v>0.44987268518889323</c:v>
                </c:pt>
                <c:pt idx="1327">
                  <c:v>0.45001157407386927</c:v>
                </c:pt>
                <c:pt idx="1328">
                  <c:v>0.45016203704290092</c:v>
                </c:pt>
                <c:pt idx="1329">
                  <c:v>0.45030092592787696</c:v>
                </c:pt>
                <c:pt idx="1330">
                  <c:v>0.45046296296641231</c:v>
                </c:pt>
                <c:pt idx="1331">
                  <c:v>0.450613425928168</c:v>
                </c:pt>
                <c:pt idx="1332">
                  <c:v>0.45074074074364034</c:v>
                </c:pt>
                <c:pt idx="1333">
                  <c:v>0.45087962963589234</c:v>
                </c:pt>
                <c:pt idx="1334">
                  <c:v>0.45104166666715173</c:v>
                </c:pt>
                <c:pt idx="1335">
                  <c:v>0.45120370370568708</c:v>
                </c:pt>
                <c:pt idx="1336">
                  <c:v>0.45135416666744277</c:v>
                </c:pt>
                <c:pt idx="1337">
                  <c:v>0.45150462963647442</c:v>
                </c:pt>
                <c:pt idx="1338">
                  <c:v>0.45387731481605442</c:v>
                </c:pt>
                <c:pt idx="1339">
                  <c:v>0.45410879630071577</c:v>
                </c:pt>
                <c:pt idx="1340">
                  <c:v>0.45436342593166046</c:v>
                </c:pt>
                <c:pt idx="1341">
                  <c:v>0.45459490740904585</c:v>
                </c:pt>
                <c:pt idx="1342">
                  <c:v>0.45486111111677019</c:v>
                </c:pt>
                <c:pt idx="1343">
                  <c:v>0.45509259259415558</c:v>
                </c:pt>
                <c:pt idx="1344">
                  <c:v>0.45534722222510027</c:v>
                </c:pt>
                <c:pt idx="1345">
                  <c:v>0.45557870370976161</c:v>
                </c:pt>
                <c:pt idx="1346">
                  <c:v>0.45583333333343035</c:v>
                </c:pt>
                <c:pt idx="1347">
                  <c:v>0.45606481481809169</c:v>
                </c:pt>
                <c:pt idx="1348">
                  <c:v>0.45630787037225673</c:v>
                </c:pt>
                <c:pt idx="1349">
                  <c:v>0.46046296296844957</c:v>
                </c:pt>
                <c:pt idx="1350">
                  <c:v>0.461111111115315</c:v>
                </c:pt>
                <c:pt idx="1351">
                  <c:v>0.46172453703911742</c:v>
                </c:pt>
                <c:pt idx="1352">
                  <c:v>0.4623148148166365</c:v>
                </c:pt>
                <c:pt idx="1353">
                  <c:v>0.46282407407852588</c:v>
                </c:pt>
                <c:pt idx="1354">
                  <c:v>0.46344907407910796</c:v>
                </c:pt>
                <c:pt idx="1355">
                  <c:v>0.46410879630275303</c:v>
                </c:pt>
                <c:pt idx="1356">
                  <c:v>0.46466435185720911</c:v>
                </c:pt>
                <c:pt idx="1357">
                  <c:v>0.46523148148844484</c:v>
                </c:pt>
                <c:pt idx="1358">
                  <c:v>0.46590277778159361</c:v>
                </c:pt>
                <c:pt idx="1359">
                  <c:v>0.46643518518976634</c:v>
                </c:pt>
                <c:pt idx="1360">
                  <c:v>0.46701388889050577</c:v>
                </c:pt>
                <c:pt idx="1361">
                  <c:v>0.46776620370656019</c:v>
                </c:pt>
                <c:pt idx="1362">
                  <c:v>0.46831018519151257</c:v>
                </c:pt>
                <c:pt idx="1363">
                  <c:v>0.46972222222393611</c:v>
                </c:pt>
                <c:pt idx="1364">
                  <c:v>0.46988425926247146</c:v>
                </c:pt>
                <c:pt idx="1365">
                  <c:v>0.4700578703705105</c:v>
                </c:pt>
                <c:pt idx="1366">
                  <c:v>0.47021990740904585</c:v>
                </c:pt>
                <c:pt idx="1367">
                  <c:v>0.47037037037080154</c:v>
                </c:pt>
                <c:pt idx="1368">
                  <c:v>0.47052083333983319</c:v>
                </c:pt>
                <c:pt idx="1369">
                  <c:v>0.47065972222480923</c:v>
                </c:pt>
                <c:pt idx="1370">
                  <c:v>0.47082175926334457</c:v>
                </c:pt>
                <c:pt idx="1371">
                  <c:v>0.47096064814832062</c:v>
                </c:pt>
                <c:pt idx="1372">
                  <c:v>0.47111111111735227</c:v>
                </c:pt>
                <c:pt idx="1373">
                  <c:v>0.47127314814861165</c:v>
                </c:pt>
                <c:pt idx="1374">
                  <c:v>0.47141203704086365</c:v>
                </c:pt>
                <c:pt idx="1375">
                  <c:v>0.47155092592583969</c:v>
                </c:pt>
                <c:pt idx="1376">
                  <c:v>0.47168981481809169</c:v>
                </c:pt>
                <c:pt idx="1377">
                  <c:v>0.47182870371034369</c:v>
                </c:pt>
                <c:pt idx="1378">
                  <c:v>0.47196759259531973</c:v>
                </c:pt>
                <c:pt idx="1379">
                  <c:v>0.47210648148757173</c:v>
                </c:pt>
                <c:pt idx="1380">
                  <c:v>0.47223379630304407</c:v>
                </c:pt>
                <c:pt idx="1381">
                  <c:v>0.47237268518802011</c:v>
                </c:pt>
                <c:pt idx="1382">
                  <c:v>0.47250000000349246</c:v>
                </c:pt>
                <c:pt idx="1383">
                  <c:v>0.47262731481896481</c:v>
                </c:pt>
                <c:pt idx="1384">
                  <c:v>0.47275462963443715</c:v>
                </c:pt>
                <c:pt idx="1385">
                  <c:v>0.47290509259619284</c:v>
                </c:pt>
                <c:pt idx="1386">
                  <c:v>0.47304398148844484</c:v>
                </c:pt>
                <c:pt idx="1387">
                  <c:v>0.47317129629664123</c:v>
                </c:pt>
                <c:pt idx="1388">
                  <c:v>0.47331018518889323</c:v>
                </c:pt>
                <c:pt idx="1389">
                  <c:v>0.47344907407386927</c:v>
                </c:pt>
                <c:pt idx="1390">
                  <c:v>0.47357638888934162</c:v>
                </c:pt>
                <c:pt idx="1391">
                  <c:v>0.47369212963531027</c:v>
                </c:pt>
                <c:pt idx="1392">
                  <c:v>0.47383101852028631</c:v>
                </c:pt>
                <c:pt idx="1393">
                  <c:v>0.47394675926625496</c:v>
                </c:pt>
                <c:pt idx="1394">
                  <c:v>0.474085648151231</c:v>
                </c:pt>
                <c:pt idx="1395">
                  <c:v>0.47420138888992369</c:v>
                </c:pt>
                <c:pt idx="1396">
                  <c:v>0.47434027778217569</c:v>
                </c:pt>
                <c:pt idx="1397">
                  <c:v>0.47446759259764804</c:v>
                </c:pt>
                <c:pt idx="1398">
                  <c:v>0.47459490741312038</c:v>
                </c:pt>
                <c:pt idx="1399">
                  <c:v>0.47472222222859273</c:v>
                </c:pt>
                <c:pt idx="1400">
                  <c:v>0.47482638889050577</c:v>
                </c:pt>
                <c:pt idx="1401">
                  <c:v>0.47496527778275777</c:v>
                </c:pt>
                <c:pt idx="1402">
                  <c:v>0.47509259259823011</c:v>
                </c:pt>
                <c:pt idx="1403">
                  <c:v>0.47521990741370246</c:v>
                </c:pt>
                <c:pt idx="1404">
                  <c:v>0.4753587962986785</c:v>
                </c:pt>
                <c:pt idx="1405">
                  <c:v>0.47548611111415084</c:v>
                </c:pt>
                <c:pt idx="1406">
                  <c:v>0.47569444444525288</c:v>
                </c:pt>
                <c:pt idx="1407">
                  <c:v>0.47582175926072523</c:v>
                </c:pt>
                <c:pt idx="1408">
                  <c:v>0.47594907407619758</c:v>
                </c:pt>
                <c:pt idx="1409">
                  <c:v>0.47606481481489027</c:v>
                </c:pt>
                <c:pt idx="1410">
                  <c:v>0.47621527778392192</c:v>
                </c:pt>
                <c:pt idx="1411">
                  <c:v>0.47633101852261461</c:v>
                </c:pt>
                <c:pt idx="1412">
                  <c:v>0.47645833333808696</c:v>
                </c:pt>
                <c:pt idx="1413">
                  <c:v>0.476597222223063</c:v>
                </c:pt>
                <c:pt idx="1414">
                  <c:v>0.476736111115315</c:v>
                </c:pt>
                <c:pt idx="1415">
                  <c:v>0.47686342593078734</c:v>
                </c:pt>
                <c:pt idx="1416">
                  <c:v>0.47699074074625969</c:v>
                </c:pt>
                <c:pt idx="1417">
                  <c:v>0.47712962963123573</c:v>
                </c:pt>
                <c:pt idx="1418">
                  <c:v>0.47726851852348773</c:v>
                </c:pt>
                <c:pt idx="1419">
                  <c:v>0.47739583333896007</c:v>
                </c:pt>
                <c:pt idx="1420">
                  <c:v>0.47752314815443242</c:v>
                </c:pt>
                <c:pt idx="1421">
                  <c:v>0.47765046296990477</c:v>
                </c:pt>
                <c:pt idx="1422">
                  <c:v>0.47777777777810115</c:v>
                </c:pt>
                <c:pt idx="1423">
                  <c:v>0.4779050925935735</c:v>
                </c:pt>
                <c:pt idx="1424">
                  <c:v>0.47803240740904585</c:v>
                </c:pt>
                <c:pt idx="1425">
                  <c:v>0.47815972222451819</c:v>
                </c:pt>
                <c:pt idx="1426">
                  <c:v>0.47828703703999054</c:v>
                </c:pt>
                <c:pt idx="1427">
                  <c:v>0.47842592593224254</c:v>
                </c:pt>
                <c:pt idx="1428">
                  <c:v>0.47855324074771488</c:v>
                </c:pt>
                <c:pt idx="1429">
                  <c:v>0.47866898148640757</c:v>
                </c:pt>
                <c:pt idx="1430">
                  <c:v>0.48133101851999527</c:v>
                </c:pt>
                <c:pt idx="1431">
                  <c:v>0.48167824074334931</c:v>
                </c:pt>
                <c:pt idx="1432">
                  <c:v>0.48202546296670334</c:v>
                </c:pt>
                <c:pt idx="1433">
                  <c:v>0.48229166666715173</c:v>
                </c:pt>
                <c:pt idx="1434">
                  <c:v>0.48255787037487607</c:v>
                </c:pt>
                <c:pt idx="1435">
                  <c:v>0.48281250000582077</c:v>
                </c:pt>
                <c:pt idx="1436">
                  <c:v>0.4830671296294895</c:v>
                </c:pt>
                <c:pt idx="1437">
                  <c:v>0.48325231482158415</c:v>
                </c:pt>
                <c:pt idx="1438">
                  <c:v>0.48341435185284354</c:v>
                </c:pt>
                <c:pt idx="1439">
                  <c:v>0.48355324074509554</c:v>
                </c:pt>
                <c:pt idx="1440">
                  <c:v>0.48369212963007158</c:v>
                </c:pt>
                <c:pt idx="1441">
                  <c:v>0.48384259259910323</c:v>
                </c:pt>
                <c:pt idx="1442">
                  <c:v>0.48401620370714227</c:v>
                </c:pt>
                <c:pt idx="1443">
                  <c:v>0.48422453703824431</c:v>
                </c:pt>
                <c:pt idx="1444">
                  <c:v>0.48436342593049631</c:v>
                </c:pt>
                <c:pt idx="1445">
                  <c:v>0.484513888892252</c:v>
                </c:pt>
                <c:pt idx="1446">
                  <c:v>0.484652777784504</c:v>
                </c:pt>
                <c:pt idx="1447">
                  <c:v>0.48482638889254304</c:v>
                </c:pt>
                <c:pt idx="1448">
                  <c:v>0.48497685185429873</c:v>
                </c:pt>
                <c:pt idx="1449">
                  <c:v>0.48513888889283407</c:v>
                </c:pt>
                <c:pt idx="1450">
                  <c:v>0.48526620370830642</c:v>
                </c:pt>
                <c:pt idx="1451">
                  <c:v>0.48542824074684177</c:v>
                </c:pt>
                <c:pt idx="1452">
                  <c:v>0.48556712963181781</c:v>
                </c:pt>
                <c:pt idx="1453">
                  <c:v>0.4857060185240698</c:v>
                </c:pt>
                <c:pt idx="1454">
                  <c:v>0.48584490740904585</c:v>
                </c:pt>
                <c:pt idx="1455">
                  <c:v>0.48604166667064419</c:v>
                </c:pt>
                <c:pt idx="1456">
                  <c:v>0.48618055555562023</c:v>
                </c:pt>
                <c:pt idx="1457">
                  <c:v>0.48633101852465188</c:v>
                </c:pt>
                <c:pt idx="1458">
                  <c:v>0.48646990740962792</c:v>
                </c:pt>
                <c:pt idx="1459">
                  <c:v>0.48662037037138361</c:v>
                </c:pt>
                <c:pt idx="1460">
                  <c:v>0.48675925926363561</c:v>
                </c:pt>
                <c:pt idx="1461">
                  <c:v>0.4870138888945803</c:v>
                </c:pt>
                <c:pt idx="1462">
                  <c:v>0.487164351856336</c:v>
                </c:pt>
                <c:pt idx="1463">
                  <c:v>0.48730324074131204</c:v>
                </c:pt>
                <c:pt idx="1464">
                  <c:v>0.48745370371034369</c:v>
                </c:pt>
                <c:pt idx="1465">
                  <c:v>0.48760416667209938</c:v>
                </c:pt>
                <c:pt idx="1466">
                  <c:v>0.48775462963385507</c:v>
                </c:pt>
                <c:pt idx="1467">
                  <c:v>0.48793981481867377</c:v>
                </c:pt>
                <c:pt idx="1468">
                  <c:v>0.48807870370364981</c:v>
                </c:pt>
                <c:pt idx="1469">
                  <c:v>0.48824074074218515</c:v>
                </c:pt>
                <c:pt idx="1470">
                  <c:v>0.48837962963443715</c:v>
                </c:pt>
                <c:pt idx="1471">
                  <c:v>0.4885416666729725</c:v>
                </c:pt>
                <c:pt idx="1472">
                  <c:v>0.48868055555794854</c:v>
                </c:pt>
                <c:pt idx="1473">
                  <c:v>0.48883101851970423</c:v>
                </c:pt>
                <c:pt idx="1474">
                  <c:v>0.48896990741195623</c:v>
                </c:pt>
                <c:pt idx="1475">
                  <c:v>0.48914351851999527</c:v>
                </c:pt>
                <c:pt idx="1476">
                  <c:v>0.48928240741224727</c:v>
                </c:pt>
                <c:pt idx="1477">
                  <c:v>0.48942129629722331</c:v>
                </c:pt>
                <c:pt idx="1478">
                  <c:v>0.48958333333575865</c:v>
                </c:pt>
                <c:pt idx="1479">
                  <c:v>0.48972222222801065</c:v>
                </c:pt>
                <c:pt idx="1480">
                  <c:v>0.48986111111298669</c:v>
                </c:pt>
                <c:pt idx="1481">
                  <c:v>0.49002314815152204</c:v>
                </c:pt>
                <c:pt idx="1482">
                  <c:v>0.49019675925956108</c:v>
                </c:pt>
                <c:pt idx="1483">
                  <c:v>0.49038194444437977</c:v>
                </c:pt>
                <c:pt idx="1484">
                  <c:v>0.49052083333663177</c:v>
                </c:pt>
                <c:pt idx="1485">
                  <c:v>0.49068287037516711</c:v>
                </c:pt>
                <c:pt idx="1486">
                  <c:v>0.49082175926014315</c:v>
                </c:pt>
                <c:pt idx="1487">
                  <c:v>0.4909837962986785</c:v>
                </c:pt>
                <c:pt idx="1488">
                  <c:v>0.49113425926043419</c:v>
                </c:pt>
                <c:pt idx="1489">
                  <c:v>0.49135416666831588</c:v>
                </c:pt>
                <c:pt idx="1490">
                  <c:v>0.49151620370685123</c:v>
                </c:pt>
                <c:pt idx="1491">
                  <c:v>0.49164351852232357</c:v>
                </c:pt>
                <c:pt idx="1492">
                  <c:v>0.49180555556085892</c:v>
                </c:pt>
                <c:pt idx="1493">
                  <c:v>0.49194444444583496</c:v>
                </c:pt>
                <c:pt idx="1494">
                  <c:v>0.49210648148437031</c:v>
                </c:pt>
                <c:pt idx="1495">
                  <c:v>0.492256944446126</c:v>
                </c:pt>
                <c:pt idx="1496">
                  <c:v>0.492465277784504</c:v>
                </c:pt>
                <c:pt idx="1497">
                  <c:v>0.49260416666948004</c:v>
                </c:pt>
                <c:pt idx="1498">
                  <c:v>0.49281250000058208</c:v>
                </c:pt>
                <c:pt idx="1499">
                  <c:v>0.49297453703911742</c:v>
                </c:pt>
                <c:pt idx="1500">
                  <c:v>0.49312500000087311</c:v>
                </c:pt>
                <c:pt idx="1501">
                  <c:v>0.49327546296990477</c:v>
                </c:pt>
                <c:pt idx="1502">
                  <c:v>0.49343750000116415</c:v>
                </c:pt>
                <c:pt idx="1503">
                  <c:v>0.4935995370396995</c:v>
                </c:pt>
                <c:pt idx="1504">
                  <c:v>0.4937384259319515</c:v>
                </c:pt>
                <c:pt idx="1505">
                  <c:v>0.49388888889370719</c:v>
                </c:pt>
                <c:pt idx="1506">
                  <c:v>0.49405092593224254</c:v>
                </c:pt>
                <c:pt idx="1507">
                  <c:v>0.49421296296350192</c:v>
                </c:pt>
                <c:pt idx="1508">
                  <c:v>0.49437500000203727</c:v>
                </c:pt>
                <c:pt idx="1509">
                  <c:v>0.49453703704057261</c:v>
                </c:pt>
                <c:pt idx="1510">
                  <c:v>0.49468750000232831</c:v>
                </c:pt>
                <c:pt idx="1511">
                  <c:v>0.494837962964084</c:v>
                </c:pt>
                <c:pt idx="1512">
                  <c:v>0.494976851856336</c:v>
                </c:pt>
                <c:pt idx="1513">
                  <c:v>0.49513888889487134</c:v>
                </c:pt>
                <c:pt idx="1514">
                  <c:v>0.49527777777984738</c:v>
                </c:pt>
                <c:pt idx="1515">
                  <c:v>0.49542824074160308</c:v>
                </c:pt>
                <c:pt idx="1516">
                  <c:v>0.49557870371063473</c:v>
                </c:pt>
                <c:pt idx="1517">
                  <c:v>0.49574074074189411</c:v>
                </c:pt>
                <c:pt idx="1518">
                  <c:v>0.49589120370364981</c:v>
                </c:pt>
                <c:pt idx="1519">
                  <c:v>0.49604166667268146</c:v>
                </c:pt>
                <c:pt idx="1520">
                  <c:v>0.49619212963443715</c:v>
                </c:pt>
                <c:pt idx="1521">
                  <c:v>0.49865740741370246</c:v>
                </c:pt>
                <c:pt idx="1522">
                  <c:v>0.49887731482158415</c:v>
                </c:pt>
                <c:pt idx="1523">
                  <c:v>0.49912037037574919</c:v>
                </c:pt>
                <c:pt idx="1524">
                  <c:v>0.49936342592991423</c:v>
                </c:pt>
                <c:pt idx="1525">
                  <c:v>0.49959490740729962</c:v>
                </c:pt>
                <c:pt idx="1526">
                  <c:v>0.49983796296874061</c:v>
                </c:pt>
                <c:pt idx="1527">
                  <c:v>0.500069444446126</c:v>
                </c:pt>
                <c:pt idx="1528">
                  <c:v>0.50028935185400769</c:v>
                </c:pt>
                <c:pt idx="1529">
                  <c:v>0.50053240740817273</c:v>
                </c:pt>
                <c:pt idx="1530">
                  <c:v>0.50075231481605442</c:v>
                </c:pt>
                <c:pt idx="1531">
                  <c:v>0.50099537037021946</c:v>
                </c:pt>
                <c:pt idx="1532">
                  <c:v>0.50121527777810115</c:v>
                </c:pt>
                <c:pt idx="1533">
                  <c:v>0.5014120370396995</c:v>
                </c:pt>
                <c:pt idx="1534">
                  <c:v>0.50157407407823484</c:v>
                </c:pt>
                <c:pt idx="1535">
                  <c:v>0.50174768518627388</c:v>
                </c:pt>
                <c:pt idx="1536">
                  <c:v>0.50188657407852588</c:v>
                </c:pt>
                <c:pt idx="1537">
                  <c:v>0.50202546296350192</c:v>
                </c:pt>
                <c:pt idx="1538">
                  <c:v>0.50219907407881692</c:v>
                </c:pt>
                <c:pt idx="1539">
                  <c:v>0.50233796296379296</c:v>
                </c:pt>
                <c:pt idx="1540">
                  <c:v>0.50247685185604496</c:v>
                </c:pt>
                <c:pt idx="1541">
                  <c:v>0.50269675926392665</c:v>
                </c:pt>
                <c:pt idx="1542">
                  <c:v>0.502893518525525</c:v>
                </c:pt>
                <c:pt idx="1543">
                  <c:v>0.50300925926421769</c:v>
                </c:pt>
                <c:pt idx="1544">
                  <c:v>0.50315972222597338</c:v>
                </c:pt>
                <c:pt idx="1545">
                  <c:v>0.50332175926450873</c:v>
                </c:pt>
                <c:pt idx="1546">
                  <c:v>0.50346064814948477</c:v>
                </c:pt>
                <c:pt idx="1547">
                  <c:v>0.50358796296495711</c:v>
                </c:pt>
                <c:pt idx="1548">
                  <c:v>0.50385416667268146</c:v>
                </c:pt>
                <c:pt idx="1549">
                  <c:v>0.50400462963443715</c:v>
                </c:pt>
                <c:pt idx="1550">
                  <c:v>0.5041319444499095</c:v>
                </c:pt>
                <c:pt idx="1551">
                  <c:v>0.50427083333488554</c:v>
                </c:pt>
                <c:pt idx="1552">
                  <c:v>0.50440972222713754</c:v>
                </c:pt>
                <c:pt idx="1553">
                  <c:v>0.50457175926567288</c:v>
                </c:pt>
                <c:pt idx="1554">
                  <c:v>0.50474537037371192</c:v>
                </c:pt>
                <c:pt idx="1555">
                  <c:v>0.50489583333546761</c:v>
                </c:pt>
                <c:pt idx="1556">
                  <c:v>0.50505787037400296</c:v>
                </c:pt>
                <c:pt idx="1557">
                  <c:v>0.5052199074125383</c:v>
                </c:pt>
                <c:pt idx="1558">
                  <c:v>0.50542824074364034</c:v>
                </c:pt>
                <c:pt idx="1559">
                  <c:v>0.50561342592845904</c:v>
                </c:pt>
                <c:pt idx="1560">
                  <c:v>0.50576388889021473</c:v>
                </c:pt>
                <c:pt idx="1561">
                  <c:v>0.50591435185197042</c:v>
                </c:pt>
                <c:pt idx="1562">
                  <c:v>0.50607638889050577</c:v>
                </c:pt>
                <c:pt idx="1563">
                  <c:v>0.50620370370597811</c:v>
                </c:pt>
                <c:pt idx="1564">
                  <c:v>0.50636574074451346</c:v>
                </c:pt>
                <c:pt idx="1565">
                  <c:v>0.5065393518525525</c:v>
                </c:pt>
                <c:pt idx="1566">
                  <c:v>0.50675925926043419</c:v>
                </c:pt>
                <c:pt idx="1567">
                  <c:v>0.50690972222218988</c:v>
                </c:pt>
                <c:pt idx="1568">
                  <c:v>0.50704861111444188</c:v>
                </c:pt>
                <c:pt idx="1569">
                  <c:v>0.50721064815297723</c:v>
                </c:pt>
                <c:pt idx="1570">
                  <c:v>0.50736111111473292</c:v>
                </c:pt>
                <c:pt idx="1571">
                  <c:v>0.50752314815326827</c:v>
                </c:pt>
                <c:pt idx="1572">
                  <c:v>0.50768518519180361</c:v>
                </c:pt>
                <c:pt idx="1573">
                  <c:v>0.50790509259240935</c:v>
                </c:pt>
                <c:pt idx="1574">
                  <c:v>0.50806712963094469</c:v>
                </c:pt>
                <c:pt idx="1575">
                  <c:v>0.50821759259270038</c:v>
                </c:pt>
                <c:pt idx="1576">
                  <c:v>0.50836805556173204</c:v>
                </c:pt>
                <c:pt idx="1577">
                  <c:v>0.50853009259299142</c:v>
                </c:pt>
                <c:pt idx="1578">
                  <c:v>0.50870370370830642</c:v>
                </c:pt>
                <c:pt idx="1579">
                  <c:v>0.50885416667006211</c:v>
                </c:pt>
                <c:pt idx="1580">
                  <c:v>0.50900462963181781</c:v>
                </c:pt>
                <c:pt idx="1581">
                  <c:v>0.5091782407471328</c:v>
                </c:pt>
                <c:pt idx="1582">
                  <c:v>0.50934027777839219</c:v>
                </c:pt>
                <c:pt idx="1583">
                  <c:v>0.50949074074742384</c:v>
                </c:pt>
                <c:pt idx="1584">
                  <c:v>0.50965277777868323</c:v>
                </c:pt>
                <c:pt idx="1585">
                  <c:v>0.50981481481721858</c:v>
                </c:pt>
                <c:pt idx="1586">
                  <c:v>0.50995370370947057</c:v>
                </c:pt>
                <c:pt idx="1587">
                  <c:v>0.51011574074072996</c:v>
                </c:pt>
                <c:pt idx="1588">
                  <c:v>0.51031250000232831</c:v>
                </c:pt>
                <c:pt idx="1589">
                  <c:v>0.51050925926392665</c:v>
                </c:pt>
                <c:pt idx="1590">
                  <c:v>0.510671296302462</c:v>
                </c:pt>
                <c:pt idx="1591">
                  <c:v>0.51083333333372138</c:v>
                </c:pt>
                <c:pt idx="1592">
                  <c:v>0.51098379630275303</c:v>
                </c:pt>
                <c:pt idx="1593">
                  <c:v>0.51114583333401242</c:v>
                </c:pt>
                <c:pt idx="1594">
                  <c:v>0.51129629630304407</c:v>
                </c:pt>
                <c:pt idx="1595">
                  <c:v>0.51145833333430346</c:v>
                </c:pt>
                <c:pt idx="1596">
                  <c:v>0.51160879629605915</c:v>
                </c:pt>
                <c:pt idx="1597">
                  <c:v>0.5117592592650908</c:v>
                </c:pt>
                <c:pt idx="1598">
                  <c:v>0.5119097222268465</c:v>
                </c:pt>
                <c:pt idx="1599">
                  <c:v>0.51207175926538184</c:v>
                </c:pt>
                <c:pt idx="1600">
                  <c:v>0.51223379629664123</c:v>
                </c:pt>
                <c:pt idx="1601">
                  <c:v>0.51241898148145992</c:v>
                </c:pt>
                <c:pt idx="1602">
                  <c:v>0.51256944445049157</c:v>
                </c:pt>
                <c:pt idx="1603">
                  <c:v>0.51273148148175096</c:v>
                </c:pt>
                <c:pt idx="1604">
                  <c:v>0.51291666666656965</c:v>
                </c:pt>
                <c:pt idx="1605">
                  <c:v>0.513078703705105</c:v>
                </c:pt>
                <c:pt idx="1606">
                  <c:v>0.51324074074364034</c:v>
                </c:pt>
                <c:pt idx="1607">
                  <c:v>0.51340277778217569</c:v>
                </c:pt>
                <c:pt idx="1608">
                  <c:v>0.51355324074393138</c:v>
                </c:pt>
                <c:pt idx="1609">
                  <c:v>0.51371527778246673</c:v>
                </c:pt>
                <c:pt idx="1610">
                  <c:v>0.51386574074422242</c:v>
                </c:pt>
                <c:pt idx="1611">
                  <c:v>0.51403935185226146</c:v>
                </c:pt>
                <c:pt idx="1612">
                  <c:v>0.51422453703708015</c:v>
                </c:pt>
                <c:pt idx="1613">
                  <c:v>0.51674768518569181</c:v>
                </c:pt>
                <c:pt idx="1614">
                  <c:v>0.5169907407471328</c:v>
                </c:pt>
                <c:pt idx="1615">
                  <c:v>0.51723379630129784</c:v>
                </c:pt>
                <c:pt idx="1616">
                  <c:v>0.51748842593224254</c:v>
                </c:pt>
                <c:pt idx="1617">
                  <c:v>0.51771990740962792</c:v>
                </c:pt>
                <c:pt idx="1618">
                  <c:v>0.51796296296379296</c:v>
                </c:pt>
                <c:pt idx="1619">
                  <c:v>0.51821759259473765</c:v>
                </c:pt>
                <c:pt idx="1620">
                  <c:v>0.51846064814890269</c:v>
                </c:pt>
                <c:pt idx="1621">
                  <c:v>0.51870370371034369</c:v>
                </c:pt>
                <c:pt idx="1622">
                  <c:v>0.51894675926450873</c:v>
                </c:pt>
                <c:pt idx="1623">
                  <c:v>0.51918981481867377</c:v>
                </c:pt>
                <c:pt idx="1624">
                  <c:v>0.51935185185720911</c:v>
                </c:pt>
                <c:pt idx="1625">
                  <c:v>0.51950231481896481</c:v>
                </c:pt>
                <c:pt idx="1626">
                  <c:v>0.5196527777807205</c:v>
                </c:pt>
                <c:pt idx="1627">
                  <c:v>0.51980324074247619</c:v>
                </c:pt>
                <c:pt idx="1628">
                  <c:v>0.51994212963472819</c:v>
                </c:pt>
                <c:pt idx="1629">
                  <c:v>0.52009259259648388</c:v>
                </c:pt>
                <c:pt idx="1630">
                  <c:v>0.52025462963501923</c:v>
                </c:pt>
                <c:pt idx="1631">
                  <c:v>0.52040509259677492</c:v>
                </c:pt>
                <c:pt idx="1632">
                  <c:v>0.52055555555853061</c:v>
                </c:pt>
                <c:pt idx="1633">
                  <c:v>0.52069444445078261</c:v>
                </c:pt>
                <c:pt idx="1634">
                  <c:v>0.5208449074125383</c:v>
                </c:pt>
                <c:pt idx="1635">
                  <c:v>0.520995370374294</c:v>
                </c:pt>
                <c:pt idx="1636">
                  <c:v>0.52115740741282934</c:v>
                </c:pt>
                <c:pt idx="1637">
                  <c:v>0.52129629629780538</c:v>
                </c:pt>
                <c:pt idx="1638">
                  <c:v>0.52145833333634073</c:v>
                </c:pt>
                <c:pt idx="1639">
                  <c:v>0.52158564815181307</c:v>
                </c:pt>
                <c:pt idx="1640">
                  <c:v>0.52175925925985212</c:v>
                </c:pt>
                <c:pt idx="1641">
                  <c:v>0.52192129629838746</c:v>
                </c:pt>
                <c:pt idx="1642">
                  <c:v>0.52206018519063946</c:v>
                </c:pt>
                <c:pt idx="1643">
                  <c:v>0.5221875000061118</c:v>
                </c:pt>
                <c:pt idx="1644">
                  <c:v>0.52232638889108784</c:v>
                </c:pt>
                <c:pt idx="1645">
                  <c:v>0.52252314815268619</c:v>
                </c:pt>
                <c:pt idx="1646">
                  <c:v>0.52266203703766223</c:v>
                </c:pt>
                <c:pt idx="1647">
                  <c:v>0.52280092592991423</c:v>
                </c:pt>
                <c:pt idx="1648">
                  <c:v>0.52295138889166992</c:v>
                </c:pt>
                <c:pt idx="1649">
                  <c:v>0.52312500000698492</c:v>
                </c:pt>
                <c:pt idx="1650">
                  <c:v>0.52326388889196096</c:v>
                </c:pt>
                <c:pt idx="1651">
                  <c:v>0.52341435185371665</c:v>
                </c:pt>
                <c:pt idx="1652">
                  <c:v>0.52355324074596865</c:v>
                </c:pt>
                <c:pt idx="1653">
                  <c:v>0.52369212963094469</c:v>
                </c:pt>
                <c:pt idx="1654">
                  <c:v>0.52384259259270038</c:v>
                </c:pt>
                <c:pt idx="1655">
                  <c:v>0.52401620370801538</c:v>
                </c:pt>
                <c:pt idx="1656">
                  <c:v>0.52415509259299142</c:v>
                </c:pt>
                <c:pt idx="1657">
                  <c:v>0.52428240740846377</c:v>
                </c:pt>
                <c:pt idx="1658">
                  <c:v>0.52443287037021946</c:v>
                </c:pt>
                <c:pt idx="1659">
                  <c:v>0.52457175926247146</c:v>
                </c:pt>
                <c:pt idx="1660">
                  <c:v>0.52475694444729015</c:v>
                </c:pt>
                <c:pt idx="1661">
                  <c:v>0.52490740740904585</c:v>
                </c:pt>
                <c:pt idx="1662">
                  <c:v>0.52504629630129784</c:v>
                </c:pt>
                <c:pt idx="1663">
                  <c:v>0.52517361111677019</c:v>
                </c:pt>
                <c:pt idx="1664">
                  <c:v>0.52533564814802958</c:v>
                </c:pt>
                <c:pt idx="1665">
                  <c:v>0.52555555555591127</c:v>
                </c:pt>
                <c:pt idx="1666">
                  <c:v>0.52568287037138361</c:v>
                </c:pt>
                <c:pt idx="1667">
                  <c:v>0.52584490740991896</c:v>
                </c:pt>
                <c:pt idx="1668">
                  <c:v>0.52600694444845431</c:v>
                </c:pt>
                <c:pt idx="1669">
                  <c:v>0.52614583333343035</c:v>
                </c:pt>
                <c:pt idx="1670">
                  <c:v>0.52631944444874534</c:v>
                </c:pt>
                <c:pt idx="1671">
                  <c:v>0.52645833333372138</c:v>
                </c:pt>
                <c:pt idx="1672">
                  <c:v>0.52659722222597338</c:v>
                </c:pt>
                <c:pt idx="1673">
                  <c:v>0.52674768518772908</c:v>
                </c:pt>
                <c:pt idx="1674">
                  <c:v>0.52692129630304407</c:v>
                </c:pt>
                <c:pt idx="1675">
                  <c:v>0.52706018518802011</c:v>
                </c:pt>
                <c:pt idx="1676">
                  <c:v>0.52721064814977581</c:v>
                </c:pt>
                <c:pt idx="1677">
                  <c:v>0.52734953704202781</c:v>
                </c:pt>
                <c:pt idx="1678">
                  <c:v>0.5275000000037835</c:v>
                </c:pt>
                <c:pt idx="1679">
                  <c:v>0.52774305555794854</c:v>
                </c:pt>
                <c:pt idx="1680">
                  <c:v>0.52788194445020054</c:v>
                </c:pt>
                <c:pt idx="1681">
                  <c:v>0.52807870370452292</c:v>
                </c:pt>
                <c:pt idx="1682">
                  <c:v>0.52821759259677492</c:v>
                </c:pt>
                <c:pt idx="1683">
                  <c:v>0.52840277778159361</c:v>
                </c:pt>
                <c:pt idx="1684">
                  <c:v>0.52856481482012896</c:v>
                </c:pt>
                <c:pt idx="1685">
                  <c:v>0.528703703705105</c:v>
                </c:pt>
                <c:pt idx="1686">
                  <c:v>0.528842592597357</c:v>
                </c:pt>
                <c:pt idx="1687">
                  <c:v>0.52898148148233304</c:v>
                </c:pt>
                <c:pt idx="1688">
                  <c:v>0.52915509259764804</c:v>
                </c:pt>
                <c:pt idx="1689">
                  <c:v>0.52932870370568708</c:v>
                </c:pt>
                <c:pt idx="1690">
                  <c:v>0.52946759259793907</c:v>
                </c:pt>
                <c:pt idx="1691">
                  <c:v>0.52964120370597811</c:v>
                </c:pt>
                <c:pt idx="1692">
                  <c:v>0.52980324074451346</c:v>
                </c:pt>
                <c:pt idx="1693">
                  <c:v>0.5299652777830488</c:v>
                </c:pt>
                <c:pt idx="1694">
                  <c:v>0.53012731482158415</c:v>
                </c:pt>
                <c:pt idx="1695">
                  <c:v>0.53027777778333984</c:v>
                </c:pt>
                <c:pt idx="1696">
                  <c:v>0.53043981481459923</c:v>
                </c:pt>
                <c:pt idx="1697">
                  <c:v>0.53061342592991423</c:v>
                </c:pt>
                <c:pt idx="1698">
                  <c:v>0.53076388889166992</c:v>
                </c:pt>
                <c:pt idx="1699">
                  <c:v>0.53091435185342561</c:v>
                </c:pt>
                <c:pt idx="1700">
                  <c:v>0.53111111111502396</c:v>
                </c:pt>
                <c:pt idx="1701">
                  <c:v>0.53129629629984265</c:v>
                </c:pt>
                <c:pt idx="1702">
                  <c:v>0.53143518519209465</c:v>
                </c:pt>
                <c:pt idx="1703">
                  <c:v>0.53157407407707069</c:v>
                </c:pt>
                <c:pt idx="1704">
                  <c:v>0.53373842593282461</c:v>
                </c:pt>
                <c:pt idx="1705">
                  <c:v>0.53398148148698965</c:v>
                </c:pt>
                <c:pt idx="1706">
                  <c:v>0.53422453704115469</c:v>
                </c:pt>
                <c:pt idx="1707">
                  <c:v>0.53446759259531973</c:v>
                </c:pt>
                <c:pt idx="1708">
                  <c:v>0.53469907407998107</c:v>
                </c:pt>
                <c:pt idx="1709">
                  <c:v>0.53493055555736646</c:v>
                </c:pt>
                <c:pt idx="1710">
                  <c:v>0.53516203704202781</c:v>
                </c:pt>
                <c:pt idx="1711">
                  <c:v>0.53539351851941319</c:v>
                </c:pt>
                <c:pt idx="1712">
                  <c:v>0.53562500000407454</c:v>
                </c:pt>
                <c:pt idx="1713">
                  <c:v>0.53585648148145992</c:v>
                </c:pt>
                <c:pt idx="1714">
                  <c:v>0.53608796296612127</c:v>
                </c:pt>
                <c:pt idx="1715">
                  <c:v>0.53626157407416031</c:v>
                </c:pt>
                <c:pt idx="1716">
                  <c:v>0.53643518518947531</c:v>
                </c:pt>
                <c:pt idx="1717">
                  <c:v>0.53659722222801065</c:v>
                </c:pt>
                <c:pt idx="1718">
                  <c:v>0.53675925925927004</c:v>
                </c:pt>
                <c:pt idx="1719">
                  <c:v>0.53692129629780538</c:v>
                </c:pt>
                <c:pt idx="1720">
                  <c:v>0.53709490741312038</c:v>
                </c:pt>
                <c:pt idx="1721">
                  <c:v>0.53725694444437977</c:v>
                </c:pt>
                <c:pt idx="1722">
                  <c:v>0.53743055555969477</c:v>
                </c:pt>
                <c:pt idx="1723">
                  <c:v>0.53759259259823011</c:v>
                </c:pt>
                <c:pt idx="1724">
                  <c:v>0.5377546296294895</c:v>
                </c:pt>
                <c:pt idx="1725">
                  <c:v>0.5379282407448045</c:v>
                </c:pt>
                <c:pt idx="1726">
                  <c:v>0.53810185185284354</c:v>
                </c:pt>
                <c:pt idx="1727">
                  <c:v>0.53824074074509554</c:v>
                </c:pt>
                <c:pt idx="1728">
                  <c:v>0.53839120370685123</c:v>
                </c:pt>
                <c:pt idx="1729">
                  <c:v>0.53854166666860692</c:v>
                </c:pt>
                <c:pt idx="1730">
                  <c:v>0.53868055556085892</c:v>
                </c:pt>
                <c:pt idx="1731">
                  <c:v>0.53883101852261461</c:v>
                </c:pt>
                <c:pt idx="1732">
                  <c:v>0.53907407407677965</c:v>
                </c:pt>
                <c:pt idx="1733">
                  <c:v>0.53921296296903165</c:v>
                </c:pt>
                <c:pt idx="1734">
                  <c:v>0.53935185185400769</c:v>
                </c:pt>
                <c:pt idx="1735">
                  <c:v>0.53949074074625969</c:v>
                </c:pt>
                <c:pt idx="1736">
                  <c:v>0.53965277777751908</c:v>
                </c:pt>
                <c:pt idx="1737">
                  <c:v>0.53984953703911742</c:v>
                </c:pt>
                <c:pt idx="1738">
                  <c:v>0.54001157407765277</c:v>
                </c:pt>
                <c:pt idx="1739">
                  <c:v>0.54015046296990477</c:v>
                </c:pt>
                <c:pt idx="1740">
                  <c:v>0.54028935185488081</c:v>
                </c:pt>
                <c:pt idx="1741">
                  <c:v>0.54045138889341615</c:v>
                </c:pt>
                <c:pt idx="1742">
                  <c:v>0.54059027777839219</c:v>
                </c:pt>
                <c:pt idx="1743">
                  <c:v>0.54076388889370719</c:v>
                </c:pt>
                <c:pt idx="1744">
                  <c:v>0.54091435185546288</c:v>
                </c:pt>
                <c:pt idx="1745">
                  <c:v>0.54107638889399823</c:v>
                </c:pt>
                <c:pt idx="1746">
                  <c:v>0.54121527777897427</c:v>
                </c:pt>
                <c:pt idx="1747">
                  <c:v>0.54137731481750961</c:v>
                </c:pt>
                <c:pt idx="1748">
                  <c:v>0.54160879630217096</c:v>
                </c:pt>
                <c:pt idx="1749">
                  <c:v>0.541747685187147</c:v>
                </c:pt>
                <c:pt idx="1750">
                  <c:v>0.54189814814890269</c:v>
                </c:pt>
                <c:pt idx="1751">
                  <c:v>0.54204861111793434</c:v>
                </c:pt>
                <c:pt idx="1752">
                  <c:v>0.54219907407969004</c:v>
                </c:pt>
                <c:pt idx="1753">
                  <c:v>0.54234953704144573</c:v>
                </c:pt>
                <c:pt idx="1754">
                  <c:v>0.54251157407998107</c:v>
                </c:pt>
                <c:pt idx="1755">
                  <c:v>0.54266203704173677</c:v>
                </c:pt>
                <c:pt idx="1756">
                  <c:v>0.54280092592671281</c:v>
                </c:pt>
                <c:pt idx="1757">
                  <c:v>0.54296296296524815</c:v>
                </c:pt>
                <c:pt idx="1758">
                  <c:v>0.5431250000037835</c:v>
                </c:pt>
                <c:pt idx="1759">
                  <c:v>0.54328703704231884</c:v>
                </c:pt>
                <c:pt idx="1760">
                  <c:v>0.54343750000407454</c:v>
                </c:pt>
                <c:pt idx="1761">
                  <c:v>0.54358796296583023</c:v>
                </c:pt>
                <c:pt idx="1762">
                  <c:v>0.54373842592758592</c:v>
                </c:pt>
                <c:pt idx="1763">
                  <c:v>0.54388888888934162</c:v>
                </c:pt>
                <c:pt idx="1764">
                  <c:v>0.54403935185837327</c:v>
                </c:pt>
                <c:pt idx="1765">
                  <c:v>0.54418981482012896</c:v>
                </c:pt>
                <c:pt idx="1766">
                  <c:v>0.54434027778188465</c:v>
                </c:pt>
                <c:pt idx="1767">
                  <c:v>0.54450231482042</c:v>
                </c:pt>
                <c:pt idx="1768">
                  <c:v>0.54464120370539604</c:v>
                </c:pt>
                <c:pt idx="1769">
                  <c:v>0.54480324074393138</c:v>
                </c:pt>
                <c:pt idx="1770">
                  <c:v>0.54494212963618338</c:v>
                </c:pt>
                <c:pt idx="1771">
                  <c:v>0.54510416666744277</c:v>
                </c:pt>
                <c:pt idx="1772">
                  <c:v>0.54534722222888377</c:v>
                </c:pt>
                <c:pt idx="1773">
                  <c:v>0.54548611111385981</c:v>
                </c:pt>
                <c:pt idx="1774">
                  <c:v>0.5456365740756155</c:v>
                </c:pt>
                <c:pt idx="1775">
                  <c:v>0.5457754629678675</c:v>
                </c:pt>
                <c:pt idx="1776">
                  <c:v>0.54593750000640284</c:v>
                </c:pt>
                <c:pt idx="1777">
                  <c:v>0.54609953703766223</c:v>
                </c:pt>
                <c:pt idx="1778">
                  <c:v>0.54626157407619758</c:v>
                </c:pt>
                <c:pt idx="1779">
                  <c:v>0.54640046296844957</c:v>
                </c:pt>
                <c:pt idx="1780">
                  <c:v>0.54656250000698492</c:v>
                </c:pt>
                <c:pt idx="1781">
                  <c:v>0.54672453703824431</c:v>
                </c:pt>
                <c:pt idx="1782">
                  <c:v>0.546909722223063</c:v>
                </c:pt>
                <c:pt idx="1783">
                  <c:v>0.54707175926159834</c:v>
                </c:pt>
                <c:pt idx="1784">
                  <c:v>0.54721064815385034</c:v>
                </c:pt>
                <c:pt idx="1785">
                  <c:v>0.54741898148495238</c:v>
                </c:pt>
                <c:pt idx="1786">
                  <c:v>0.54761574074655073</c:v>
                </c:pt>
                <c:pt idx="1787">
                  <c:v>0.54778935185458977</c:v>
                </c:pt>
                <c:pt idx="1788">
                  <c:v>0.54793981481634546</c:v>
                </c:pt>
                <c:pt idx="1789">
                  <c:v>0.54810185185488081</c:v>
                </c:pt>
                <c:pt idx="1790">
                  <c:v>0.54826388889341615</c:v>
                </c:pt>
                <c:pt idx="1791">
                  <c:v>0.54841435185517184</c:v>
                </c:pt>
                <c:pt idx="1792">
                  <c:v>0.54857638889370719</c:v>
                </c:pt>
                <c:pt idx="1793">
                  <c:v>0.54872685185546288</c:v>
                </c:pt>
                <c:pt idx="1794">
                  <c:v>0.54888888889399823</c:v>
                </c:pt>
                <c:pt idx="1795">
                  <c:v>0.55136574074276723</c:v>
                </c:pt>
                <c:pt idx="1796">
                  <c:v>0.55162037037371192</c:v>
                </c:pt>
                <c:pt idx="1797">
                  <c:v>0.55185185185837327</c:v>
                </c:pt>
                <c:pt idx="1798">
                  <c:v>0.552106481482042</c:v>
                </c:pt>
                <c:pt idx="1799">
                  <c:v>0.55233796296670334</c:v>
                </c:pt>
                <c:pt idx="1800">
                  <c:v>0.55259259259764804</c:v>
                </c:pt>
                <c:pt idx="1801">
                  <c:v>0.55281250000552973</c:v>
                </c:pt>
                <c:pt idx="1802">
                  <c:v>0.55302083333663177</c:v>
                </c:pt>
                <c:pt idx="1803">
                  <c:v>0.55325231482129311</c:v>
                </c:pt>
                <c:pt idx="1804">
                  <c:v>0.5534722222291748</c:v>
                </c:pt>
                <c:pt idx="1805">
                  <c:v>0.55369212962978054</c:v>
                </c:pt>
                <c:pt idx="1806">
                  <c:v>0.55387731481459923</c:v>
                </c:pt>
                <c:pt idx="1807">
                  <c:v>0.55403935185313458</c:v>
                </c:pt>
                <c:pt idx="1808">
                  <c:v>0.55421296296844957</c:v>
                </c:pt>
                <c:pt idx="1809">
                  <c:v>0.55438657407648861</c:v>
                </c:pt>
                <c:pt idx="1810">
                  <c:v>0.55453703703824431</c:v>
                </c:pt>
                <c:pt idx="1811">
                  <c:v>0.55467592593049631</c:v>
                </c:pt>
                <c:pt idx="1812">
                  <c:v>0.554826388892252</c:v>
                </c:pt>
                <c:pt idx="1813">
                  <c:v>0.55497685185400769</c:v>
                </c:pt>
                <c:pt idx="1814">
                  <c:v>0.55513888889254304</c:v>
                </c:pt>
                <c:pt idx="1815">
                  <c:v>0.55530092593107838</c:v>
                </c:pt>
                <c:pt idx="1816">
                  <c:v>0.55546296296961373</c:v>
                </c:pt>
                <c:pt idx="1817">
                  <c:v>0.55562500000087311</c:v>
                </c:pt>
                <c:pt idx="1818">
                  <c:v>0.55576388889312511</c:v>
                </c:pt>
                <c:pt idx="1819">
                  <c:v>0.55590277777810115</c:v>
                </c:pt>
                <c:pt idx="1820">
                  <c:v>0.5560532407471328</c:v>
                </c:pt>
                <c:pt idx="1821">
                  <c:v>0.55621527777839219</c:v>
                </c:pt>
                <c:pt idx="1822">
                  <c:v>0.55635416667064419</c:v>
                </c:pt>
                <c:pt idx="1823">
                  <c:v>0.55653935185546288</c:v>
                </c:pt>
                <c:pt idx="1824">
                  <c:v>0.55668981481721858</c:v>
                </c:pt>
                <c:pt idx="1825">
                  <c:v>0.55682870370947057</c:v>
                </c:pt>
                <c:pt idx="1826">
                  <c:v>0.55697916667122627</c:v>
                </c:pt>
                <c:pt idx="1827">
                  <c:v>0.55717592593282461</c:v>
                </c:pt>
                <c:pt idx="1828">
                  <c:v>0.5573263888945803</c:v>
                </c:pt>
                <c:pt idx="1829">
                  <c:v>0.55746527777955635</c:v>
                </c:pt>
                <c:pt idx="1830">
                  <c:v>0.55760416667180834</c:v>
                </c:pt>
                <c:pt idx="1831">
                  <c:v>0.55775462963356404</c:v>
                </c:pt>
                <c:pt idx="1832">
                  <c:v>0.55792824074160308</c:v>
                </c:pt>
                <c:pt idx="1833">
                  <c:v>0.55809027778013842</c:v>
                </c:pt>
                <c:pt idx="1834">
                  <c:v>0.55822916667239042</c:v>
                </c:pt>
                <c:pt idx="1835">
                  <c:v>0.55836805555736646</c:v>
                </c:pt>
                <c:pt idx="1836">
                  <c:v>0.55851851851912215</c:v>
                </c:pt>
                <c:pt idx="1837">
                  <c:v>0.5587152777807205</c:v>
                </c:pt>
                <c:pt idx="1838">
                  <c:v>0.5588541666729725</c:v>
                </c:pt>
                <c:pt idx="1839">
                  <c:v>0.55899305555794854</c:v>
                </c:pt>
                <c:pt idx="1840">
                  <c:v>0.55914351851970423</c:v>
                </c:pt>
                <c:pt idx="1841">
                  <c:v>0.55928240741195623</c:v>
                </c:pt>
                <c:pt idx="1842">
                  <c:v>0.55943287037371192</c:v>
                </c:pt>
                <c:pt idx="1843">
                  <c:v>0.55959490741224727</c:v>
                </c:pt>
                <c:pt idx="1844">
                  <c:v>0.55973379629722331</c:v>
                </c:pt>
                <c:pt idx="1845">
                  <c:v>0.55987268518947531</c:v>
                </c:pt>
                <c:pt idx="1846">
                  <c:v>0.56001157407445135</c:v>
                </c:pt>
                <c:pt idx="1847">
                  <c:v>0.56017361111298669</c:v>
                </c:pt>
                <c:pt idx="1848">
                  <c:v>0.56035879629780538</c:v>
                </c:pt>
                <c:pt idx="1849">
                  <c:v>0.56062500000552973</c:v>
                </c:pt>
                <c:pt idx="1850">
                  <c:v>0.56076388889050577</c:v>
                </c:pt>
                <c:pt idx="1851">
                  <c:v>0.56091435185226146</c:v>
                </c:pt>
                <c:pt idx="1852">
                  <c:v>0.56106481482129311</c:v>
                </c:pt>
                <c:pt idx="1853">
                  <c:v>0.56120370370626915</c:v>
                </c:pt>
                <c:pt idx="1854">
                  <c:v>0.56135416666802485</c:v>
                </c:pt>
                <c:pt idx="1855">
                  <c:v>0.56160879629896954</c:v>
                </c:pt>
                <c:pt idx="1856">
                  <c:v>0.56175925926072523</c:v>
                </c:pt>
                <c:pt idx="1857">
                  <c:v>0.56193287037604023</c:v>
                </c:pt>
                <c:pt idx="1858">
                  <c:v>0.56207175926101627</c:v>
                </c:pt>
                <c:pt idx="1859">
                  <c:v>0.56222222222277196</c:v>
                </c:pt>
                <c:pt idx="1860">
                  <c:v>0.56238425926130731</c:v>
                </c:pt>
                <c:pt idx="1861">
                  <c:v>0.562534722223063</c:v>
                </c:pt>
                <c:pt idx="1862">
                  <c:v>0.56269675926159834</c:v>
                </c:pt>
                <c:pt idx="1863">
                  <c:v>0.56289351852319669</c:v>
                </c:pt>
                <c:pt idx="1864">
                  <c:v>0.56305555556173204</c:v>
                </c:pt>
                <c:pt idx="1865">
                  <c:v>0.56322916666977108</c:v>
                </c:pt>
                <c:pt idx="1866">
                  <c:v>0.56339120370830642</c:v>
                </c:pt>
                <c:pt idx="1867">
                  <c:v>0.56353009259328246</c:v>
                </c:pt>
                <c:pt idx="1868">
                  <c:v>0.56369212963181781</c:v>
                </c:pt>
                <c:pt idx="1869">
                  <c:v>0.5638425925935735</c:v>
                </c:pt>
                <c:pt idx="1870">
                  <c:v>0.56399305555532919</c:v>
                </c:pt>
                <c:pt idx="1871">
                  <c:v>0.56417824074742384</c:v>
                </c:pt>
                <c:pt idx="1872">
                  <c:v>0.56436342593224254</c:v>
                </c:pt>
                <c:pt idx="1873">
                  <c:v>0.56451388889399823</c:v>
                </c:pt>
                <c:pt idx="1874">
                  <c:v>0.56467592593253357</c:v>
                </c:pt>
                <c:pt idx="1875">
                  <c:v>0.56482638889428927</c:v>
                </c:pt>
                <c:pt idx="1876">
                  <c:v>0.56498842593282461</c:v>
                </c:pt>
                <c:pt idx="1877">
                  <c:v>0.56512731481780065</c:v>
                </c:pt>
                <c:pt idx="1878">
                  <c:v>0.565289351856336</c:v>
                </c:pt>
                <c:pt idx="1879">
                  <c:v>0.56548611111793434</c:v>
                </c:pt>
                <c:pt idx="1880">
                  <c:v>0.56563657407969004</c:v>
                </c:pt>
                <c:pt idx="1881">
                  <c:v>0.56579861111094942</c:v>
                </c:pt>
                <c:pt idx="1882">
                  <c:v>0.56594907407998107</c:v>
                </c:pt>
                <c:pt idx="1883">
                  <c:v>0.56609953704173677</c:v>
                </c:pt>
                <c:pt idx="1884">
                  <c:v>0.56626157408027211</c:v>
                </c:pt>
                <c:pt idx="1885">
                  <c:v>0.56643518518831115</c:v>
                </c:pt>
                <c:pt idx="1886">
                  <c:v>0.56927083333721384</c:v>
                </c:pt>
                <c:pt idx="1887">
                  <c:v>0.56950231481459923</c:v>
                </c:pt>
                <c:pt idx="1888">
                  <c:v>0.56974537037604023</c:v>
                </c:pt>
                <c:pt idx="1889">
                  <c:v>0.56998842593020527</c:v>
                </c:pt>
                <c:pt idx="1890">
                  <c:v>0.57023148148437031</c:v>
                </c:pt>
                <c:pt idx="1891">
                  <c:v>0.570451388892252</c:v>
                </c:pt>
                <c:pt idx="1892">
                  <c:v>0.57067129630013369</c:v>
                </c:pt>
                <c:pt idx="1893">
                  <c:v>0.57089120370801538</c:v>
                </c:pt>
                <c:pt idx="1894">
                  <c:v>0.57112268518540077</c:v>
                </c:pt>
                <c:pt idx="1895">
                  <c:v>0.57134259259328246</c:v>
                </c:pt>
                <c:pt idx="1896">
                  <c:v>0.57157407407794381</c:v>
                </c:pt>
                <c:pt idx="1897">
                  <c:v>0.57177083333954215</c:v>
                </c:pt>
                <c:pt idx="1898">
                  <c:v>0.57194444444758119</c:v>
                </c:pt>
                <c:pt idx="1899">
                  <c:v>0.57210648148611654</c:v>
                </c:pt>
                <c:pt idx="1900">
                  <c:v>0.57226851852465188</c:v>
                </c:pt>
                <c:pt idx="1901">
                  <c:v>0.57241898148640757</c:v>
                </c:pt>
                <c:pt idx="1902">
                  <c:v>0.57256944444816327</c:v>
                </c:pt>
                <c:pt idx="1903">
                  <c:v>0.57270833333313931</c:v>
                </c:pt>
                <c:pt idx="1904">
                  <c:v>0.57287037037167465</c:v>
                </c:pt>
                <c:pt idx="1905">
                  <c:v>0.572997685187147</c:v>
                </c:pt>
                <c:pt idx="1906">
                  <c:v>0.573136574079399</c:v>
                </c:pt>
                <c:pt idx="1907">
                  <c:v>0.57328703704115469</c:v>
                </c:pt>
                <c:pt idx="1908">
                  <c:v>0.57343750000291038</c:v>
                </c:pt>
                <c:pt idx="1909">
                  <c:v>0.57357638889516238</c:v>
                </c:pt>
                <c:pt idx="1910">
                  <c:v>0.57377314814948477</c:v>
                </c:pt>
                <c:pt idx="1911">
                  <c:v>0.57390046296495711</c:v>
                </c:pt>
                <c:pt idx="1912">
                  <c:v>0.57403935185720911</c:v>
                </c:pt>
                <c:pt idx="1913">
                  <c:v>0.57420138889574446</c:v>
                </c:pt>
                <c:pt idx="1914">
                  <c:v>0.5743402777807205</c:v>
                </c:pt>
                <c:pt idx="1915">
                  <c:v>0.57449074074247619</c:v>
                </c:pt>
                <c:pt idx="1916">
                  <c:v>0.57462962963472819</c:v>
                </c:pt>
                <c:pt idx="1917">
                  <c:v>0.57476851851970423</c:v>
                </c:pt>
                <c:pt idx="1918">
                  <c:v>0.57491898148145992</c:v>
                </c:pt>
                <c:pt idx="1919">
                  <c:v>0.57505787037371192</c:v>
                </c:pt>
                <c:pt idx="1920">
                  <c:v>0.57520833333546761</c:v>
                </c:pt>
                <c:pt idx="1921">
                  <c:v>0.57534722222771961</c:v>
                </c:pt>
                <c:pt idx="1922">
                  <c:v>0.57549768518947531</c:v>
                </c:pt>
                <c:pt idx="1923">
                  <c:v>0.57572916666686069</c:v>
                </c:pt>
                <c:pt idx="1924">
                  <c:v>0.57586805555911269</c:v>
                </c:pt>
                <c:pt idx="1925">
                  <c:v>0.57600694445136469</c:v>
                </c:pt>
                <c:pt idx="1926">
                  <c:v>0.57616898148262408</c:v>
                </c:pt>
                <c:pt idx="1927">
                  <c:v>0.57633101852115942</c:v>
                </c:pt>
                <c:pt idx="1928">
                  <c:v>0.57645833333663177</c:v>
                </c:pt>
                <c:pt idx="1929">
                  <c:v>0.57660879629838746</c:v>
                </c:pt>
                <c:pt idx="1930">
                  <c:v>0.57672453703708015</c:v>
                </c:pt>
                <c:pt idx="1931">
                  <c:v>0.5768750000061118</c:v>
                </c:pt>
                <c:pt idx="1932">
                  <c:v>0.57701388889108784</c:v>
                </c:pt>
                <c:pt idx="1933">
                  <c:v>0.57716435185284354</c:v>
                </c:pt>
                <c:pt idx="1934">
                  <c:v>0.57730324074509554</c:v>
                </c:pt>
                <c:pt idx="1935">
                  <c:v>0.57743055556056788</c:v>
                </c:pt>
                <c:pt idx="1936">
                  <c:v>0.57760416666860692</c:v>
                </c:pt>
                <c:pt idx="1937">
                  <c:v>0.57774305556085892</c:v>
                </c:pt>
                <c:pt idx="1938">
                  <c:v>0.57788194444583496</c:v>
                </c:pt>
                <c:pt idx="1939">
                  <c:v>0.57802083333808696</c:v>
                </c:pt>
                <c:pt idx="1940">
                  <c:v>0.57821759259240935</c:v>
                </c:pt>
                <c:pt idx="1941">
                  <c:v>0.578368055561441</c:v>
                </c:pt>
                <c:pt idx="1942">
                  <c:v>0.57850694444641704</c:v>
                </c:pt>
                <c:pt idx="1943">
                  <c:v>0.57863425926188938</c:v>
                </c:pt>
                <c:pt idx="1944">
                  <c:v>0.57877314815414138</c:v>
                </c:pt>
                <c:pt idx="1945">
                  <c:v>0.57892361111589707</c:v>
                </c:pt>
                <c:pt idx="1946">
                  <c:v>0.57906250000087311</c:v>
                </c:pt>
                <c:pt idx="1947">
                  <c:v>0.57921296296990477</c:v>
                </c:pt>
                <c:pt idx="1948">
                  <c:v>0.57935185185488081</c:v>
                </c:pt>
                <c:pt idx="1949">
                  <c:v>0.5795023148166365</c:v>
                </c:pt>
                <c:pt idx="1950">
                  <c:v>0.5796412037088885</c:v>
                </c:pt>
                <c:pt idx="1951">
                  <c:v>0.57979166667064419</c:v>
                </c:pt>
                <c:pt idx="1952">
                  <c:v>0.57991898148611654</c:v>
                </c:pt>
                <c:pt idx="1953">
                  <c:v>0.58005787037109258</c:v>
                </c:pt>
                <c:pt idx="1954">
                  <c:v>0.58028935185575392</c:v>
                </c:pt>
                <c:pt idx="1955">
                  <c:v>0.58042824074072996</c:v>
                </c:pt>
                <c:pt idx="1956">
                  <c:v>0.58059027777926531</c:v>
                </c:pt>
                <c:pt idx="1957">
                  <c:v>0.5807638888945803</c:v>
                </c:pt>
                <c:pt idx="1958">
                  <c:v>0.58090277777955635</c:v>
                </c:pt>
                <c:pt idx="1959">
                  <c:v>0.58103009259502869</c:v>
                </c:pt>
                <c:pt idx="1960">
                  <c:v>0.58118055555678438</c:v>
                </c:pt>
                <c:pt idx="1961">
                  <c:v>0.58133101851854008</c:v>
                </c:pt>
                <c:pt idx="1962">
                  <c:v>0.58149305555707542</c:v>
                </c:pt>
                <c:pt idx="1963">
                  <c:v>0.58164351851883112</c:v>
                </c:pt>
                <c:pt idx="1964">
                  <c:v>0.58179398148786277</c:v>
                </c:pt>
                <c:pt idx="1965">
                  <c:v>0.58195601851912215</c:v>
                </c:pt>
                <c:pt idx="1966">
                  <c:v>0.58209490741137415</c:v>
                </c:pt>
                <c:pt idx="1967">
                  <c:v>0.58224537037312984</c:v>
                </c:pt>
                <c:pt idx="1968">
                  <c:v>0.58240740741166519</c:v>
                </c:pt>
                <c:pt idx="1969">
                  <c:v>0.58255787037342088</c:v>
                </c:pt>
                <c:pt idx="1970">
                  <c:v>0.58270833333517658</c:v>
                </c:pt>
                <c:pt idx="1971">
                  <c:v>0.58284722222742857</c:v>
                </c:pt>
                <c:pt idx="1972">
                  <c:v>0.58298611111240461</c:v>
                </c:pt>
                <c:pt idx="1973">
                  <c:v>0.58314814815093996</c:v>
                </c:pt>
                <c:pt idx="1974">
                  <c:v>0.58328703704319196</c:v>
                </c:pt>
                <c:pt idx="1975">
                  <c:v>0.58343750000494765</c:v>
                </c:pt>
                <c:pt idx="1976">
                  <c:v>0.583599537043483</c:v>
                </c:pt>
                <c:pt idx="1977">
                  <c:v>0.58378472222830169</c:v>
                </c:pt>
                <c:pt idx="1978">
                  <c:v>0.58623842593078734</c:v>
                </c:pt>
                <c:pt idx="1979">
                  <c:v>0.58648148148495238</c:v>
                </c:pt>
                <c:pt idx="1980">
                  <c:v>0.58672453703911742</c:v>
                </c:pt>
                <c:pt idx="1981">
                  <c:v>0.58695601852377877</c:v>
                </c:pt>
                <c:pt idx="1982">
                  <c:v>0.58719907407794381</c:v>
                </c:pt>
                <c:pt idx="1983">
                  <c:v>0.58740740740904585</c:v>
                </c:pt>
                <c:pt idx="1984">
                  <c:v>0.58765046296321088</c:v>
                </c:pt>
                <c:pt idx="1985">
                  <c:v>0.58785879630158888</c:v>
                </c:pt>
                <c:pt idx="1986">
                  <c:v>0.58807870370947057</c:v>
                </c:pt>
                <c:pt idx="1987">
                  <c:v>0.58829861111735227</c:v>
                </c:pt>
                <c:pt idx="1988">
                  <c:v>0.58851851852523396</c:v>
                </c:pt>
                <c:pt idx="1989">
                  <c:v>0.58873842592583969</c:v>
                </c:pt>
                <c:pt idx="1990">
                  <c:v>0.58894675926421769</c:v>
                </c:pt>
                <c:pt idx="1991">
                  <c:v>0.58916666667209938</c:v>
                </c:pt>
                <c:pt idx="1992">
                  <c:v>0.59585648148640757</c:v>
                </c:pt>
                <c:pt idx="1993">
                  <c:v>0.59663194444874534</c:v>
                </c:pt>
                <c:pt idx="1994">
                  <c:v>0.59732638889545342</c:v>
                </c:pt>
                <c:pt idx="1995">
                  <c:v>0.59799768518860219</c:v>
                </c:pt>
                <c:pt idx="1996">
                  <c:v>0.59870370370481396</c:v>
                </c:pt>
                <c:pt idx="1997">
                  <c:v>0.59931712963589234</c:v>
                </c:pt>
                <c:pt idx="1998">
                  <c:v>0.59981481482100207</c:v>
                </c:pt>
                <c:pt idx="1999">
                  <c:v>0.60041666666802485</c:v>
                </c:pt>
                <c:pt idx="2000">
                  <c:v>0.60137731481518131</c:v>
                </c:pt>
                <c:pt idx="2001">
                  <c:v>0.60217592593107838</c:v>
                </c:pt>
                <c:pt idx="2002">
                  <c:v>0.60295138889341615</c:v>
                </c:pt>
                <c:pt idx="2003">
                  <c:v>0.60364583334012423</c:v>
                </c:pt>
                <c:pt idx="2004">
                  <c:v>0.60427083333343035</c:v>
                </c:pt>
                <c:pt idx="2005">
                  <c:v>0.60496527778013842</c:v>
                </c:pt>
                <c:pt idx="2006">
                  <c:v>0.6056597222268465</c:v>
                </c:pt>
                <c:pt idx="2007">
                  <c:v>0.60635416667355457</c:v>
                </c:pt>
                <c:pt idx="2008">
                  <c:v>0.60714120370539604</c:v>
                </c:pt>
                <c:pt idx="2009">
                  <c:v>0.60777777778275777</c:v>
                </c:pt>
                <c:pt idx="2010">
                  <c:v>0.60841435185284354</c:v>
                </c:pt>
                <c:pt idx="2011">
                  <c:v>0.60907407407648861</c:v>
                </c:pt>
                <c:pt idx="2012">
                  <c:v>0.60980324074625969</c:v>
                </c:pt>
                <c:pt idx="2013">
                  <c:v>0.61047453703940846</c:v>
                </c:pt>
                <c:pt idx="2014">
                  <c:v>0.61140046296350192</c:v>
                </c:pt>
                <c:pt idx="2015">
                  <c:v>0.61312500000349246</c:v>
                </c:pt>
                <c:pt idx="2016">
                  <c:v>0.61328703704202781</c:v>
                </c:pt>
                <c:pt idx="2017">
                  <c:v>0.61344907408056315</c:v>
                </c:pt>
                <c:pt idx="2018">
                  <c:v>0.61362268518860219</c:v>
                </c:pt>
                <c:pt idx="2019">
                  <c:v>0.61377314815035788</c:v>
                </c:pt>
                <c:pt idx="2020">
                  <c:v>0.61393518518889323</c:v>
                </c:pt>
                <c:pt idx="2021">
                  <c:v>0.61410879629693227</c:v>
                </c:pt>
                <c:pt idx="2022">
                  <c:v>0.61424768518918427</c:v>
                </c:pt>
                <c:pt idx="2023">
                  <c:v>0.61438657407416031</c:v>
                </c:pt>
                <c:pt idx="2024">
                  <c:v>0.61451388888963265</c:v>
                </c:pt>
                <c:pt idx="2025">
                  <c:v>0.6146643518586643</c:v>
                </c:pt>
                <c:pt idx="2026">
                  <c:v>0.61480324074364034</c:v>
                </c:pt>
                <c:pt idx="2027">
                  <c:v>0.61493055555911269</c:v>
                </c:pt>
                <c:pt idx="2028">
                  <c:v>0.61508101852086838</c:v>
                </c:pt>
                <c:pt idx="2029">
                  <c:v>0.61521990741312038</c:v>
                </c:pt>
                <c:pt idx="2030">
                  <c:v>0.61537037037487607</c:v>
                </c:pt>
                <c:pt idx="2031">
                  <c:v>0.61554398148291511</c:v>
                </c:pt>
                <c:pt idx="2032">
                  <c:v>0.61570601852145046</c:v>
                </c:pt>
                <c:pt idx="2033">
                  <c:v>0.61583333333692281</c:v>
                </c:pt>
                <c:pt idx="2034">
                  <c:v>0.6159722222291748</c:v>
                </c:pt>
                <c:pt idx="2035">
                  <c:v>0.61611111111415084</c:v>
                </c:pt>
                <c:pt idx="2036">
                  <c:v>0.61627314815268619</c:v>
                </c:pt>
                <c:pt idx="2037">
                  <c:v>0.61642361111444188</c:v>
                </c:pt>
                <c:pt idx="2038">
                  <c:v>0.61656250000669388</c:v>
                </c:pt>
                <c:pt idx="2039">
                  <c:v>0.61671296296844957</c:v>
                </c:pt>
                <c:pt idx="2040">
                  <c:v>0.61684027778392192</c:v>
                </c:pt>
                <c:pt idx="2041">
                  <c:v>0.61699074074567761</c:v>
                </c:pt>
                <c:pt idx="2042">
                  <c:v>0.61712962963065365</c:v>
                </c:pt>
                <c:pt idx="2043">
                  <c:v>0.61728009259240935</c:v>
                </c:pt>
                <c:pt idx="2044">
                  <c:v>0.61741898148466134</c:v>
                </c:pt>
                <c:pt idx="2045">
                  <c:v>0.61760416666948004</c:v>
                </c:pt>
                <c:pt idx="2046">
                  <c:v>0.61777777777751908</c:v>
                </c:pt>
                <c:pt idx="2047">
                  <c:v>0.61791666666977108</c:v>
                </c:pt>
                <c:pt idx="2048">
                  <c:v>0.61804398148524342</c:v>
                </c:pt>
                <c:pt idx="2049">
                  <c:v>0.61818287037021946</c:v>
                </c:pt>
                <c:pt idx="2050">
                  <c:v>0.61833333333925111</c:v>
                </c:pt>
                <c:pt idx="2051">
                  <c:v>0.61844907407794381</c:v>
                </c:pt>
                <c:pt idx="2052">
                  <c:v>0.61858796296291985</c:v>
                </c:pt>
                <c:pt idx="2053">
                  <c:v>0.61875000000145519</c:v>
                </c:pt>
                <c:pt idx="2054">
                  <c:v>0.61888888889370719</c:v>
                </c:pt>
                <c:pt idx="2055">
                  <c:v>0.61901620370917954</c:v>
                </c:pt>
                <c:pt idx="2056">
                  <c:v>0.61915509259415558</c:v>
                </c:pt>
                <c:pt idx="2057">
                  <c:v>0.61929398148640757</c:v>
                </c:pt>
                <c:pt idx="2058">
                  <c:v>0.61943287037138361</c:v>
                </c:pt>
                <c:pt idx="2059">
                  <c:v>0.61958333333313931</c:v>
                </c:pt>
                <c:pt idx="2060">
                  <c:v>0.61973379630217096</c:v>
                </c:pt>
                <c:pt idx="2061">
                  <c:v>0.61991898148698965</c:v>
                </c:pt>
                <c:pt idx="2062">
                  <c:v>0.62006944444874534</c:v>
                </c:pt>
                <c:pt idx="2063">
                  <c:v>0.62020833333372138</c:v>
                </c:pt>
                <c:pt idx="2064">
                  <c:v>0.62035879630275303</c:v>
                </c:pt>
                <c:pt idx="2065">
                  <c:v>0.62049768518772908</c:v>
                </c:pt>
                <c:pt idx="2066">
                  <c:v>0.62063657407998107</c:v>
                </c:pt>
                <c:pt idx="2067">
                  <c:v>0.62077546296495711</c:v>
                </c:pt>
                <c:pt idx="2068">
                  <c:v>0.62092592592671281</c:v>
                </c:pt>
                <c:pt idx="2069">
                  <c:v>0.62333333333663177</c:v>
                </c:pt>
                <c:pt idx="2070">
                  <c:v>0.62357638889079681</c:v>
                </c:pt>
                <c:pt idx="2071">
                  <c:v>0.62380787037545815</c:v>
                </c:pt>
                <c:pt idx="2072">
                  <c:v>0.62406250000640284</c:v>
                </c:pt>
                <c:pt idx="2073">
                  <c:v>0.62430555556056788</c:v>
                </c:pt>
                <c:pt idx="2074">
                  <c:v>0.62453703703795327</c:v>
                </c:pt>
                <c:pt idx="2075">
                  <c:v>0.62479166666889796</c:v>
                </c:pt>
                <c:pt idx="2076">
                  <c:v>0.62504629629984265</c:v>
                </c:pt>
                <c:pt idx="2077">
                  <c:v>0.62526620370772434</c:v>
                </c:pt>
                <c:pt idx="2078">
                  <c:v>0.62552083333866904</c:v>
                </c:pt>
                <c:pt idx="2079">
                  <c:v>0.62577546296961373</c:v>
                </c:pt>
                <c:pt idx="2080">
                  <c:v>0.62600694444699911</c:v>
                </c:pt>
                <c:pt idx="2081">
                  <c:v>0.62621527777810115</c:v>
                </c:pt>
                <c:pt idx="2082">
                  <c:v>0.6263773148166365</c:v>
                </c:pt>
                <c:pt idx="2083">
                  <c:v>0.62653935185517184</c:v>
                </c:pt>
                <c:pt idx="2084">
                  <c:v>0.62671296296321088</c:v>
                </c:pt>
                <c:pt idx="2085">
                  <c:v>0.62687500000174623</c:v>
                </c:pt>
                <c:pt idx="2086">
                  <c:v>0.62703703704028158</c:v>
                </c:pt>
                <c:pt idx="2087">
                  <c:v>0.62719907407881692</c:v>
                </c:pt>
                <c:pt idx="2088">
                  <c:v>0.62734953704057261</c:v>
                </c:pt>
                <c:pt idx="2089">
                  <c:v>0.62751157407910796</c:v>
                </c:pt>
                <c:pt idx="2090">
                  <c:v>0.6276736111176433</c:v>
                </c:pt>
                <c:pt idx="2091">
                  <c:v>0.62791666667180834</c:v>
                </c:pt>
                <c:pt idx="2092">
                  <c:v>0.62806712963356404</c:v>
                </c:pt>
                <c:pt idx="2093">
                  <c:v>0.62821759259531973</c:v>
                </c:pt>
                <c:pt idx="2094">
                  <c:v>0.62839120371063473</c:v>
                </c:pt>
                <c:pt idx="2095">
                  <c:v>0.62853009259561077</c:v>
                </c:pt>
                <c:pt idx="2096">
                  <c:v>0.62870370370364981</c:v>
                </c:pt>
                <c:pt idx="2097">
                  <c:v>0.6289467592650908</c:v>
                </c:pt>
                <c:pt idx="2098">
                  <c:v>0.62912037037312984</c:v>
                </c:pt>
                <c:pt idx="2099">
                  <c:v>0.62927083333488554</c:v>
                </c:pt>
                <c:pt idx="2100">
                  <c:v>0.62943287037342088</c:v>
                </c:pt>
                <c:pt idx="2101">
                  <c:v>0.62959490741195623</c:v>
                </c:pt>
                <c:pt idx="2102">
                  <c:v>0.62975694445049157</c:v>
                </c:pt>
                <c:pt idx="2103">
                  <c:v>0.62990740741224727</c:v>
                </c:pt>
                <c:pt idx="2104">
                  <c:v>0.63006944445078261</c:v>
                </c:pt>
                <c:pt idx="2105">
                  <c:v>0.630231481482042</c:v>
                </c:pt>
                <c:pt idx="2106">
                  <c:v>0.63039351852057735</c:v>
                </c:pt>
                <c:pt idx="2107">
                  <c:v>0.63056712963589234</c:v>
                </c:pt>
                <c:pt idx="2108">
                  <c:v>0.63079861111327773</c:v>
                </c:pt>
                <c:pt idx="2109">
                  <c:v>0.63096064815181307</c:v>
                </c:pt>
                <c:pt idx="2110">
                  <c:v>0.63113425925985212</c:v>
                </c:pt>
                <c:pt idx="2111">
                  <c:v>0.63129629629838746</c:v>
                </c:pt>
                <c:pt idx="2112">
                  <c:v>0.63145833333692281</c:v>
                </c:pt>
                <c:pt idx="2113">
                  <c:v>0.6316087962986785</c:v>
                </c:pt>
                <c:pt idx="2114">
                  <c:v>0.63187500000640284</c:v>
                </c:pt>
                <c:pt idx="2115">
                  <c:v>0.63204861111444188</c:v>
                </c:pt>
                <c:pt idx="2116">
                  <c:v>0.63219907407619758</c:v>
                </c:pt>
                <c:pt idx="2117">
                  <c:v>0.63237268519151257</c:v>
                </c:pt>
                <c:pt idx="2118">
                  <c:v>0.63254629629955161</c:v>
                </c:pt>
                <c:pt idx="2119">
                  <c:v>0.63270833333808696</c:v>
                </c:pt>
                <c:pt idx="2120">
                  <c:v>0.6328703703766223</c:v>
                </c:pt>
                <c:pt idx="2121">
                  <c:v>0.63304398148466134</c:v>
                </c:pt>
                <c:pt idx="2122">
                  <c:v>0.63320601852319669</c:v>
                </c:pt>
                <c:pt idx="2123">
                  <c:v>0.63336805556173204</c:v>
                </c:pt>
                <c:pt idx="2124">
                  <c:v>0.63354166666977108</c:v>
                </c:pt>
                <c:pt idx="2125">
                  <c:v>0.63370370370830642</c:v>
                </c:pt>
                <c:pt idx="2126">
                  <c:v>0.63387731481634546</c:v>
                </c:pt>
                <c:pt idx="2127">
                  <c:v>0.63403935185488081</c:v>
                </c:pt>
                <c:pt idx="2128">
                  <c:v>0.63421296296291985</c:v>
                </c:pt>
                <c:pt idx="2129">
                  <c:v>0.63437500000145519</c:v>
                </c:pt>
                <c:pt idx="2130">
                  <c:v>0.63454861111677019</c:v>
                </c:pt>
                <c:pt idx="2131">
                  <c:v>0.63481481481721858</c:v>
                </c:pt>
                <c:pt idx="2132">
                  <c:v>0.63500000000203727</c:v>
                </c:pt>
                <c:pt idx="2133">
                  <c:v>0.63516203704057261</c:v>
                </c:pt>
                <c:pt idx="2134">
                  <c:v>0.63532407407910796</c:v>
                </c:pt>
                <c:pt idx="2135">
                  <c:v>0.635497685187147</c:v>
                </c:pt>
                <c:pt idx="2136">
                  <c:v>0.635671296302462</c:v>
                </c:pt>
                <c:pt idx="2137">
                  <c:v>0.63582175926421769</c:v>
                </c:pt>
                <c:pt idx="2138">
                  <c:v>0.63599537037225673</c:v>
                </c:pt>
                <c:pt idx="2139">
                  <c:v>0.63619212963385507</c:v>
                </c:pt>
                <c:pt idx="2140">
                  <c:v>0.63642361111124046</c:v>
                </c:pt>
                <c:pt idx="2141">
                  <c:v>0.63658564814977581</c:v>
                </c:pt>
                <c:pt idx="2142">
                  <c:v>0.6367592592650908</c:v>
                </c:pt>
                <c:pt idx="2143">
                  <c:v>0.63693287037312984</c:v>
                </c:pt>
                <c:pt idx="2144">
                  <c:v>0.63710648148844484</c:v>
                </c:pt>
                <c:pt idx="2145">
                  <c:v>0.63725694445020054</c:v>
                </c:pt>
                <c:pt idx="2146">
                  <c:v>0.63743055555823958</c:v>
                </c:pt>
                <c:pt idx="2147">
                  <c:v>0.63760416667355457</c:v>
                </c:pt>
                <c:pt idx="2148">
                  <c:v>0.63777777778159361</c:v>
                </c:pt>
                <c:pt idx="2149">
                  <c:v>0.63795138888963265</c:v>
                </c:pt>
                <c:pt idx="2150">
                  <c:v>0.638148148151231</c:v>
                </c:pt>
                <c:pt idx="2151">
                  <c:v>0.63833333333604969</c:v>
                </c:pt>
                <c:pt idx="2152">
                  <c:v>0.63849537037458504</c:v>
                </c:pt>
                <c:pt idx="2153">
                  <c:v>0.63865740741312038</c:v>
                </c:pt>
                <c:pt idx="2154">
                  <c:v>0.63883101852115942</c:v>
                </c:pt>
                <c:pt idx="2155">
                  <c:v>0.63900462963647442</c:v>
                </c:pt>
                <c:pt idx="2156">
                  <c:v>0.63916666666773381</c:v>
                </c:pt>
                <c:pt idx="2157">
                  <c:v>0.6393518518525525</c:v>
                </c:pt>
                <c:pt idx="2158">
                  <c:v>0.63954861111415084</c:v>
                </c:pt>
                <c:pt idx="2159">
                  <c:v>0.63969907407590654</c:v>
                </c:pt>
                <c:pt idx="2160">
                  <c:v>0.63984953703766223</c:v>
                </c:pt>
                <c:pt idx="2161">
                  <c:v>0.66226851852115942</c:v>
                </c:pt>
                <c:pt idx="2162">
                  <c:v>0.66252314815210411</c:v>
                </c:pt>
                <c:pt idx="2163">
                  <c:v>0.66276620370626915</c:v>
                </c:pt>
                <c:pt idx="2164">
                  <c:v>0.66300925926043419</c:v>
                </c:pt>
                <c:pt idx="2165">
                  <c:v>0.66324074074509554</c:v>
                </c:pt>
                <c:pt idx="2166">
                  <c:v>0.66348379629926058</c:v>
                </c:pt>
                <c:pt idx="2167">
                  <c:v>0.66372685185342561</c:v>
                </c:pt>
                <c:pt idx="2168">
                  <c:v>0.66399305556114996</c:v>
                </c:pt>
                <c:pt idx="2169">
                  <c:v>0.664201388892252</c:v>
                </c:pt>
                <c:pt idx="2170">
                  <c:v>0.66437500000029104</c:v>
                </c:pt>
                <c:pt idx="2171">
                  <c:v>0.66454861111560604</c:v>
                </c:pt>
                <c:pt idx="2172">
                  <c:v>0.66471064815414138</c:v>
                </c:pt>
                <c:pt idx="2173">
                  <c:v>0.66487268518540077</c:v>
                </c:pt>
                <c:pt idx="2174">
                  <c:v>0.66501157407765277</c:v>
                </c:pt>
                <c:pt idx="2175">
                  <c:v>0.66516203703940846</c:v>
                </c:pt>
                <c:pt idx="2176">
                  <c:v>0.66530092593166046</c:v>
                </c:pt>
                <c:pt idx="2177">
                  <c:v>0.66545138889341615</c:v>
                </c:pt>
                <c:pt idx="2178">
                  <c:v>0.6655787037088885</c:v>
                </c:pt>
                <c:pt idx="2179">
                  <c:v>0.66571759259386454</c:v>
                </c:pt>
                <c:pt idx="2180">
                  <c:v>0.66585648148611654</c:v>
                </c:pt>
                <c:pt idx="2181">
                  <c:v>0.66598379630158888</c:v>
                </c:pt>
                <c:pt idx="2182">
                  <c:v>0.66613425926334457</c:v>
                </c:pt>
                <c:pt idx="2183">
                  <c:v>0.66627314814832062</c:v>
                </c:pt>
                <c:pt idx="2184">
                  <c:v>0.66641203704057261</c:v>
                </c:pt>
                <c:pt idx="2185">
                  <c:v>0.6667013888945803</c:v>
                </c:pt>
                <c:pt idx="2186">
                  <c:v>0.66682870371005265</c:v>
                </c:pt>
                <c:pt idx="2187">
                  <c:v>0.66697916667180834</c:v>
                </c:pt>
                <c:pt idx="2188">
                  <c:v>0.66710648148728069</c:v>
                </c:pt>
                <c:pt idx="2189">
                  <c:v>0.66725694444903638</c:v>
                </c:pt>
                <c:pt idx="2190">
                  <c:v>0.66738425926450873</c:v>
                </c:pt>
                <c:pt idx="2191">
                  <c:v>0.66752314814948477</c:v>
                </c:pt>
                <c:pt idx="2192">
                  <c:v>0.66767361111124046</c:v>
                </c:pt>
                <c:pt idx="2193">
                  <c:v>0.66781250000349246</c:v>
                </c:pt>
                <c:pt idx="2194">
                  <c:v>0.66795138889574446</c:v>
                </c:pt>
                <c:pt idx="2195">
                  <c:v>0.6680902777807205</c:v>
                </c:pt>
                <c:pt idx="2196">
                  <c:v>0.66821759259619284</c:v>
                </c:pt>
                <c:pt idx="2197">
                  <c:v>0.66836805555794854</c:v>
                </c:pt>
                <c:pt idx="2198">
                  <c:v>0.66851851851970423</c:v>
                </c:pt>
                <c:pt idx="2199">
                  <c:v>0.66864583333517658</c:v>
                </c:pt>
                <c:pt idx="2200">
                  <c:v>0.66878472222742857</c:v>
                </c:pt>
                <c:pt idx="2201">
                  <c:v>0.66892361111240461</c:v>
                </c:pt>
                <c:pt idx="2202">
                  <c:v>0.66909722222771961</c:v>
                </c:pt>
                <c:pt idx="2203">
                  <c:v>0.66924768518947531</c:v>
                </c:pt>
                <c:pt idx="2204">
                  <c:v>0.66938657407445135</c:v>
                </c:pt>
                <c:pt idx="2205">
                  <c:v>0.669537037043483</c:v>
                </c:pt>
                <c:pt idx="2206">
                  <c:v>0.66966435185167938</c:v>
                </c:pt>
                <c:pt idx="2207">
                  <c:v>0.66980324074393138</c:v>
                </c:pt>
                <c:pt idx="2208">
                  <c:v>0.66994212963618338</c:v>
                </c:pt>
                <c:pt idx="2209">
                  <c:v>0.67009259259793907</c:v>
                </c:pt>
                <c:pt idx="2210">
                  <c:v>0.67024305555969477</c:v>
                </c:pt>
                <c:pt idx="2211">
                  <c:v>0.67038194444467081</c:v>
                </c:pt>
                <c:pt idx="2212">
                  <c:v>0.67053240741370246</c:v>
                </c:pt>
                <c:pt idx="2213">
                  <c:v>0.6706597222291748</c:v>
                </c:pt>
                <c:pt idx="2214">
                  <c:v>0.67079861111415084</c:v>
                </c:pt>
                <c:pt idx="2215">
                  <c:v>0.67093750000640284</c:v>
                </c:pt>
                <c:pt idx="2216">
                  <c:v>0.67106481481459923</c:v>
                </c:pt>
                <c:pt idx="2217">
                  <c:v>0.67121527778363088</c:v>
                </c:pt>
                <c:pt idx="2218">
                  <c:v>0.67135416666860692</c:v>
                </c:pt>
                <c:pt idx="2219">
                  <c:v>0.67149305556085892</c:v>
                </c:pt>
                <c:pt idx="2220">
                  <c:v>0.67163194444583496</c:v>
                </c:pt>
                <c:pt idx="2221">
                  <c:v>0.67180555556114996</c:v>
                </c:pt>
                <c:pt idx="2222">
                  <c:v>0.6719328703766223</c:v>
                </c:pt>
                <c:pt idx="2223">
                  <c:v>0.67207175926159834</c:v>
                </c:pt>
                <c:pt idx="2224">
                  <c:v>0.67222222222335404</c:v>
                </c:pt>
                <c:pt idx="2225">
                  <c:v>0.67236111111560604</c:v>
                </c:pt>
                <c:pt idx="2226">
                  <c:v>0.67250000000058208</c:v>
                </c:pt>
                <c:pt idx="2227">
                  <c:v>0.67262731481605442</c:v>
                </c:pt>
                <c:pt idx="2228">
                  <c:v>0.67281250000087311</c:v>
                </c:pt>
                <c:pt idx="2229">
                  <c:v>0.67296296296990477</c:v>
                </c:pt>
                <c:pt idx="2230">
                  <c:v>0.67311342593166046</c:v>
                </c:pt>
                <c:pt idx="2231">
                  <c:v>0.6732407407471328</c:v>
                </c:pt>
                <c:pt idx="2232">
                  <c:v>0.6733912037088885</c:v>
                </c:pt>
                <c:pt idx="2233">
                  <c:v>0.67353009259386454</c:v>
                </c:pt>
                <c:pt idx="2234">
                  <c:v>0.67366898148611654</c:v>
                </c:pt>
                <c:pt idx="2235">
                  <c:v>0.67380787037109258</c:v>
                </c:pt>
                <c:pt idx="2236">
                  <c:v>0.67395833334012423</c:v>
                </c:pt>
                <c:pt idx="2237">
                  <c:v>0.67409722222510027</c:v>
                </c:pt>
                <c:pt idx="2238">
                  <c:v>0.67423611111735227</c:v>
                </c:pt>
                <c:pt idx="2239">
                  <c:v>0.67437500000232831</c:v>
                </c:pt>
                <c:pt idx="2240">
                  <c:v>0.674525462964084</c:v>
                </c:pt>
                <c:pt idx="2241">
                  <c:v>0.67465277777955635</c:v>
                </c:pt>
                <c:pt idx="2242">
                  <c:v>0.67480324074131204</c:v>
                </c:pt>
                <c:pt idx="2243">
                  <c:v>0.67494212963356404</c:v>
                </c:pt>
                <c:pt idx="2244">
                  <c:v>0.67509259259531973</c:v>
                </c:pt>
                <c:pt idx="2245">
                  <c:v>0.67528935185691807</c:v>
                </c:pt>
                <c:pt idx="2246">
                  <c:v>0.67540509259561077</c:v>
                </c:pt>
                <c:pt idx="2247">
                  <c:v>0.67555555555736646</c:v>
                </c:pt>
                <c:pt idx="2248">
                  <c:v>0.67568287037283881</c:v>
                </c:pt>
                <c:pt idx="2249">
                  <c:v>0.6758217592650908</c:v>
                </c:pt>
                <c:pt idx="2250">
                  <c:v>0.6759722222268465</c:v>
                </c:pt>
                <c:pt idx="2251">
                  <c:v>0.67609953704231884</c:v>
                </c:pt>
                <c:pt idx="2252">
                  <c:v>0.67625000000407454</c:v>
                </c:pt>
                <c:pt idx="2253">
                  <c:v>0.67859953703737119</c:v>
                </c:pt>
                <c:pt idx="2254">
                  <c:v>0.67884259259881219</c:v>
                </c:pt>
                <c:pt idx="2255">
                  <c:v>0.67907407407619758</c:v>
                </c:pt>
                <c:pt idx="2256">
                  <c:v>0.67929398148407927</c:v>
                </c:pt>
                <c:pt idx="2257">
                  <c:v>0.67950231481518131</c:v>
                </c:pt>
                <c:pt idx="2258">
                  <c:v>0.67973379629984265</c:v>
                </c:pt>
                <c:pt idx="2259">
                  <c:v>0.67994212963094469</c:v>
                </c:pt>
                <c:pt idx="2260">
                  <c:v>0.68016203703882638</c:v>
                </c:pt>
                <c:pt idx="2261">
                  <c:v>0.68038194444670808</c:v>
                </c:pt>
                <c:pt idx="2262">
                  <c:v>0.68060185185458977</c:v>
                </c:pt>
                <c:pt idx="2263">
                  <c:v>0.68082175926247146</c:v>
                </c:pt>
                <c:pt idx="2264">
                  <c:v>0.68104166667035315</c:v>
                </c:pt>
                <c:pt idx="2265">
                  <c:v>0.68126157407823484</c:v>
                </c:pt>
                <c:pt idx="2266">
                  <c:v>0.68148148148611654</c:v>
                </c:pt>
                <c:pt idx="2267">
                  <c:v>0.68166666667093523</c:v>
                </c:pt>
                <c:pt idx="2268">
                  <c:v>0.68182870370947057</c:v>
                </c:pt>
                <c:pt idx="2269">
                  <c:v>0.68199074074072996</c:v>
                </c:pt>
                <c:pt idx="2270">
                  <c:v>0.68215277777926531</c:v>
                </c:pt>
                <c:pt idx="2271">
                  <c:v>0.68231481481780065</c:v>
                </c:pt>
                <c:pt idx="2272">
                  <c:v>0.68246527777955635</c:v>
                </c:pt>
                <c:pt idx="2273">
                  <c:v>0.68262731481809169</c:v>
                </c:pt>
                <c:pt idx="2274">
                  <c:v>0.68276620371034369</c:v>
                </c:pt>
                <c:pt idx="2275">
                  <c:v>0.68292824074160308</c:v>
                </c:pt>
                <c:pt idx="2276">
                  <c:v>0.68307870371063473</c:v>
                </c:pt>
                <c:pt idx="2277">
                  <c:v>0.68322916667239042</c:v>
                </c:pt>
                <c:pt idx="2278">
                  <c:v>0.68337962963414611</c:v>
                </c:pt>
                <c:pt idx="2279">
                  <c:v>0.68353009259590181</c:v>
                </c:pt>
                <c:pt idx="2280">
                  <c:v>0.6836689814881538</c:v>
                </c:pt>
                <c:pt idx="2281">
                  <c:v>0.68384259259619284</c:v>
                </c:pt>
                <c:pt idx="2282">
                  <c:v>0.68399305555794854</c:v>
                </c:pt>
                <c:pt idx="2283">
                  <c:v>0.68414351851970423</c:v>
                </c:pt>
                <c:pt idx="2284">
                  <c:v>0.68429398148145992</c:v>
                </c:pt>
                <c:pt idx="2285">
                  <c:v>0.68444444445049157</c:v>
                </c:pt>
                <c:pt idx="2286">
                  <c:v>0.68457175926596392</c:v>
                </c:pt>
                <c:pt idx="2287">
                  <c:v>0.68472222222771961</c:v>
                </c:pt>
                <c:pt idx="2288">
                  <c:v>0.684918981482042</c:v>
                </c:pt>
                <c:pt idx="2289">
                  <c:v>0.685057870374294</c:v>
                </c:pt>
                <c:pt idx="2290">
                  <c:v>0.68520833333604969</c:v>
                </c:pt>
                <c:pt idx="2291">
                  <c:v>0.68537037037458504</c:v>
                </c:pt>
                <c:pt idx="2292">
                  <c:v>0.68552083333634073</c:v>
                </c:pt>
                <c:pt idx="2293">
                  <c:v>0.68567129629809642</c:v>
                </c:pt>
                <c:pt idx="2294">
                  <c:v>0.68582175925985212</c:v>
                </c:pt>
                <c:pt idx="2295">
                  <c:v>0.68594907407532446</c:v>
                </c:pt>
                <c:pt idx="2296">
                  <c:v>0.68609953703708015</c:v>
                </c:pt>
                <c:pt idx="2297">
                  <c:v>0.68623842592933215</c:v>
                </c:pt>
                <c:pt idx="2298">
                  <c:v>0.6863657407448045</c:v>
                </c:pt>
                <c:pt idx="2299">
                  <c:v>0.68651620370656019</c:v>
                </c:pt>
                <c:pt idx="2300">
                  <c:v>0.68665509259881219</c:v>
                </c:pt>
                <c:pt idx="2301">
                  <c:v>0.68679398148378823</c:v>
                </c:pt>
                <c:pt idx="2302">
                  <c:v>0.68694444444554392</c:v>
                </c:pt>
                <c:pt idx="2303">
                  <c:v>0.68708333333779592</c:v>
                </c:pt>
                <c:pt idx="2304">
                  <c:v>0.68722222222277196</c:v>
                </c:pt>
                <c:pt idx="2305">
                  <c:v>0.68736111111502396</c:v>
                </c:pt>
                <c:pt idx="2306">
                  <c:v>0.68751157407677965</c:v>
                </c:pt>
                <c:pt idx="2307">
                  <c:v>0.68766203703853535</c:v>
                </c:pt>
                <c:pt idx="2308">
                  <c:v>0.68782407407707069</c:v>
                </c:pt>
                <c:pt idx="2309">
                  <c:v>0.68796296296932269</c:v>
                </c:pt>
                <c:pt idx="2310">
                  <c:v>0.68826388889283407</c:v>
                </c:pt>
                <c:pt idx="2311">
                  <c:v>0.68840277777781012</c:v>
                </c:pt>
                <c:pt idx="2312">
                  <c:v>0.68854166667006211</c:v>
                </c:pt>
                <c:pt idx="2313">
                  <c:v>0.68866898148553446</c:v>
                </c:pt>
                <c:pt idx="2314">
                  <c:v>0.68881944444729015</c:v>
                </c:pt>
                <c:pt idx="2315">
                  <c:v>0.6889467592627625</c:v>
                </c:pt>
                <c:pt idx="2316">
                  <c:v>0.68914351852436084</c:v>
                </c:pt>
                <c:pt idx="2317">
                  <c:v>0.68928240740933688</c:v>
                </c:pt>
                <c:pt idx="2318">
                  <c:v>0.68942129630158888</c:v>
                </c:pt>
                <c:pt idx="2319">
                  <c:v>0.68958333334012423</c:v>
                </c:pt>
                <c:pt idx="2320">
                  <c:v>0.68973379630187992</c:v>
                </c:pt>
                <c:pt idx="2321">
                  <c:v>0.68986111111735227</c:v>
                </c:pt>
                <c:pt idx="2322">
                  <c:v>0.69002314814861165</c:v>
                </c:pt>
                <c:pt idx="2323">
                  <c:v>0.69016203704086365</c:v>
                </c:pt>
                <c:pt idx="2324">
                  <c:v>0.69031250000261934</c:v>
                </c:pt>
                <c:pt idx="2325">
                  <c:v>0.69046296296437504</c:v>
                </c:pt>
                <c:pt idx="2326">
                  <c:v>0.69060185185662704</c:v>
                </c:pt>
                <c:pt idx="2327">
                  <c:v>0.69075231481838273</c:v>
                </c:pt>
                <c:pt idx="2328">
                  <c:v>0.69090277778013842</c:v>
                </c:pt>
                <c:pt idx="2329">
                  <c:v>0.69105324074189411</c:v>
                </c:pt>
                <c:pt idx="2330">
                  <c:v>0.69121527778042946</c:v>
                </c:pt>
                <c:pt idx="2331">
                  <c:v>0.69136574074218515</c:v>
                </c:pt>
                <c:pt idx="2332">
                  <c:v>0.69153935185750015</c:v>
                </c:pt>
                <c:pt idx="2333">
                  <c:v>0.6916666666729725</c:v>
                </c:pt>
                <c:pt idx="2334">
                  <c:v>0.69181712963472819</c:v>
                </c:pt>
                <c:pt idx="2335">
                  <c:v>0.69196759259648388</c:v>
                </c:pt>
                <c:pt idx="2336">
                  <c:v>0.69217592592758592</c:v>
                </c:pt>
                <c:pt idx="2337">
                  <c:v>0.69232638888934162</c:v>
                </c:pt>
                <c:pt idx="2338">
                  <c:v>0.69247685185837327</c:v>
                </c:pt>
                <c:pt idx="2339">
                  <c:v>0.69260416666656965</c:v>
                </c:pt>
                <c:pt idx="2340">
                  <c:v>0.69274305555882165</c:v>
                </c:pt>
                <c:pt idx="2341">
                  <c:v>0.69289351852057735</c:v>
                </c:pt>
                <c:pt idx="2342">
                  <c:v>0.69304398148233304</c:v>
                </c:pt>
                <c:pt idx="2343">
                  <c:v>0.69320601852086838</c:v>
                </c:pt>
                <c:pt idx="2344">
                  <c:v>0.69554398148466134</c:v>
                </c:pt>
                <c:pt idx="2345">
                  <c:v>0.69578703703882638</c:v>
                </c:pt>
                <c:pt idx="2346">
                  <c:v>0.69603009259299142</c:v>
                </c:pt>
                <c:pt idx="2347">
                  <c:v>0.69626157407765277</c:v>
                </c:pt>
                <c:pt idx="2348">
                  <c:v>0.69648148148553446</c:v>
                </c:pt>
                <c:pt idx="2349">
                  <c:v>0.6966898148166365</c:v>
                </c:pt>
                <c:pt idx="2350">
                  <c:v>0.69692129630129784</c:v>
                </c:pt>
                <c:pt idx="2351">
                  <c:v>0.69712962963239988</c:v>
                </c:pt>
                <c:pt idx="2352">
                  <c:v>0.69734953704028158</c:v>
                </c:pt>
                <c:pt idx="2353">
                  <c:v>0.69756944444816327</c:v>
                </c:pt>
                <c:pt idx="2354">
                  <c:v>0.69775462963298196</c:v>
                </c:pt>
                <c:pt idx="2355">
                  <c:v>0.69790509259473765</c:v>
                </c:pt>
                <c:pt idx="2356">
                  <c:v>0.698067129633273</c:v>
                </c:pt>
                <c:pt idx="2357">
                  <c:v>0.698206018525525</c:v>
                </c:pt>
                <c:pt idx="2358">
                  <c:v>0.69835648148728069</c:v>
                </c:pt>
                <c:pt idx="2359">
                  <c:v>0.69851851851854008</c:v>
                </c:pt>
                <c:pt idx="2360">
                  <c:v>0.69864583333401242</c:v>
                </c:pt>
                <c:pt idx="2361">
                  <c:v>0.69876157407998107</c:v>
                </c:pt>
                <c:pt idx="2362">
                  <c:v>0.69890046296495711</c:v>
                </c:pt>
                <c:pt idx="2363">
                  <c:v>0.69902777778042946</c:v>
                </c:pt>
                <c:pt idx="2364">
                  <c:v>0.69916666667268146</c:v>
                </c:pt>
                <c:pt idx="2365">
                  <c:v>0.6992939814881538</c:v>
                </c:pt>
                <c:pt idx="2366">
                  <c:v>0.69942129629635019</c:v>
                </c:pt>
                <c:pt idx="2367">
                  <c:v>0.69957175926538184</c:v>
                </c:pt>
                <c:pt idx="2368">
                  <c:v>0.69971064815035788</c:v>
                </c:pt>
                <c:pt idx="2369">
                  <c:v>0.69983796296583023</c:v>
                </c:pt>
                <c:pt idx="2370">
                  <c:v>0.69998842592758592</c:v>
                </c:pt>
                <c:pt idx="2371">
                  <c:v>0.70011574074305827</c:v>
                </c:pt>
                <c:pt idx="2372">
                  <c:v>0.70025462963531027</c:v>
                </c:pt>
                <c:pt idx="2373">
                  <c:v>0.70038194445078261</c:v>
                </c:pt>
                <c:pt idx="2374">
                  <c:v>0.7005324074125383</c:v>
                </c:pt>
                <c:pt idx="2375">
                  <c:v>0.70065972222801065</c:v>
                </c:pt>
                <c:pt idx="2376">
                  <c:v>0.700787037043483</c:v>
                </c:pt>
                <c:pt idx="2377">
                  <c:v>0.70099537037458504</c:v>
                </c:pt>
                <c:pt idx="2378">
                  <c:v>0.70118055555940373</c:v>
                </c:pt>
                <c:pt idx="2379">
                  <c:v>0.70133101852115942</c:v>
                </c:pt>
                <c:pt idx="2380">
                  <c:v>0.70145833333663177</c:v>
                </c:pt>
                <c:pt idx="2381">
                  <c:v>0.70160879629838746</c:v>
                </c:pt>
                <c:pt idx="2382">
                  <c:v>0.70174768519063946</c:v>
                </c:pt>
                <c:pt idx="2383">
                  <c:v>0.7020254629678675</c:v>
                </c:pt>
                <c:pt idx="2384">
                  <c:v>0.70216435185284354</c:v>
                </c:pt>
                <c:pt idx="2385">
                  <c:v>0.70230324074509554</c:v>
                </c:pt>
                <c:pt idx="2386">
                  <c:v>0.70243055556056788</c:v>
                </c:pt>
                <c:pt idx="2387">
                  <c:v>0.70260416666860692</c:v>
                </c:pt>
                <c:pt idx="2388">
                  <c:v>0.70288194444583496</c:v>
                </c:pt>
                <c:pt idx="2389">
                  <c:v>0.70300925926130731</c:v>
                </c:pt>
                <c:pt idx="2390">
                  <c:v>0.703159722223063</c:v>
                </c:pt>
                <c:pt idx="2391">
                  <c:v>0.70328703703853535</c:v>
                </c:pt>
                <c:pt idx="2392">
                  <c:v>0.70355324074625969</c:v>
                </c:pt>
                <c:pt idx="2393">
                  <c:v>0.70371527777751908</c:v>
                </c:pt>
                <c:pt idx="2394">
                  <c:v>0.70387731481605442</c:v>
                </c:pt>
                <c:pt idx="2395">
                  <c:v>0.70402777777781012</c:v>
                </c:pt>
                <c:pt idx="2396">
                  <c:v>0.70418981481634546</c:v>
                </c:pt>
                <c:pt idx="2397">
                  <c:v>0.70437500000116415</c:v>
                </c:pt>
                <c:pt idx="2398">
                  <c:v>0.70452546296291985</c:v>
                </c:pt>
                <c:pt idx="2399">
                  <c:v>0.7046759259319515</c:v>
                </c:pt>
                <c:pt idx="2400">
                  <c:v>0.70483796296321088</c:v>
                </c:pt>
                <c:pt idx="2401">
                  <c:v>0.70500000000174623</c:v>
                </c:pt>
                <c:pt idx="2402">
                  <c:v>0.70515046296350192</c:v>
                </c:pt>
                <c:pt idx="2403">
                  <c:v>0.70531250000203727</c:v>
                </c:pt>
                <c:pt idx="2404">
                  <c:v>0.70545138889428927</c:v>
                </c:pt>
                <c:pt idx="2405">
                  <c:v>0.70562500000232831</c:v>
                </c:pt>
                <c:pt idx="2406">
                  <c:v>0.705775462964084</c:v>
                </c:pt>
                <c:pt idx="2407">
                  <c:v>0.705914351856336</c:v>
                </c:pt>
                <c:pt idx="2408">
                  <c:v>0.70607638889487134</c:v>
                </c:pt>
                <c:pt idx="2409">
                  <c:v>0.70621527777984738</c:v>
                </c:pt>
                <c:pt idx="2410">
                  <c:v>0.70636574074160308</c:v>
                </c:pt>
                <c:pt idx="2411">
                  <c:v>0.70653935185691807</c:v>
                </c:pt>
                <c:pt idx="2412">
                  <c:v>0.70671296296495711</c:v>
                </c:pt>
                <c:pt idx="2413">
                  <c:v>0.70686342592671281</c:v>
                </c:pt>
                <c:pt idx="2414">
                  <c:v>0.70700231481896481</c:v>
                </c:pt>
                <c:pt idx="2415">
                  <c:v>0.7071527777807205</c:v>
                </c:pt>
                <c:pt idx="2416">
                  <c:v>0.70730324074247619</c:v>
                </c:pt>
                <c:pt idx="2417">
                  <c:v>0.70745370370423188</c:v>
                </c:pt>
                <c:pt idx="2418">
                  <c:v>0.70761574074276723</c:v>
                </c:pt>
                <c:pt idx="2419">
                  <c:v>0.70775462963501923</c:v>
                </c:pt>
                <c:pt idx="2420">
                  <c:v>0.70790509259677492</c:v>
                </c:pt>
                <c:pt idx="2421">
                  <c:v>0.70810185185837327</c:v>
                </c:pt>
                <c:pt idx="2422">
                  <c:v>0.70825231482012896</c:v>
                </c:pt>
                <c:pt idx="2423">
                  <c:v>0.708391203705105</c:v>
                </c:pt>
                <c:pt idx="2424">
                  <c:v>0.70856481482042</c:v>
                </c:pt>
                <c:pt idx="2425">
                  <c:v>0.70872685185167938</c:v>
                </c:pt>
                <c:pt idx="2426">
                  <c:v>0.70887731482071104</c:v>
                </c:pt>
                <c:pt idx="2427">
                  <c:v>0.70903935185197042</c:v>
                </c:pt>
                <c:pt idx="2428">
                  <c:v>0.70920138889050577</c:v>
                </c:pt>
                <c:pt idx="2429">
                  <c:v>0.70936342592904111</c:v>
                </c:pt>
                <c:pt idx="2430">
                  <c:v>0.70950231482129311</c:v>
                </c:pt>
                <c:pt idx="2431">
                  <c:v>0.7096643518525525</c:v>
                </c:pt>
                <c:pt idx="2432">
                  <c:v>0.70982638889108784</c:v>
                </c:pt>
                <c:pt idx="2433">
                  <c:v>0.70997685185284354</c:v>
                </c:pt>
                <c:pt idx="2434">
                  <c:v>0.71243055555532919</c:v>
                </c:pt>
                <c:pt idx="2435">
                  <c:v>0.71263888889370719</c:v>
                </c:pt>
                <c:pt idx="2436">
                  <c:v>0.71288194444787223</c:v>
                </c:pt>
                <c:pt idx="2437">
                  <c:v>0.71309027777897427</c:v>
                </c:pt>
                <c:pt idx="2438">
                  <c:v>0.71329861111735227</c:v>
                </c:pt>
                <c:pt idx="2439">
                  <c:v>0.71353009259473765</c:v>
                </c:pt>
                <c:pt idx="2440">
                  <c:v>0.71373842592583969</c:v>
                </c:pt>
                <c:pt idx="2441">
                  <c:v>0.71396990741050104</c:v>
                </c:pt>
                <c:pt idx="2442">
                  <c:v>0.71417824074160308</c:v>
                </c:pt>
                <c:pt idx="2443">
                  <c:v>0.71439814814948477</c:v>
                </c:pt>
                <c:pt idx="2444">
                  <c:v>0.71462962963414611</c:v>
                </c:pt>
                <c:pt idx="2445">
                  <c:v>0.71483796296524815</c:v>
                </c:pt>
                <c:pt idx="2446">
                  <c:v>0.7150694444499095</c:v>
                </c:pt>
                <c:pt idx="2447">
                  <c:v>0.71721064815210411</c:v>
                </c:pt>
                <c:pt idx="2448">
                  <c:v>0.71736111111385981</c:v>
                </c:pt>
                <c:pt idx="2449">
                  <c:v>0.71752314815239515</c:v>
                </c:pt>
                <c:pt idx="2450">
                  <c:v>0.71767361111415084</c:v>
                </c:pt>
                <c:pt idx="2451">
                  <c:v>0.71781250000640284</c:v>
                </c:pt>
                <c:pt idx="2452">
                  <c:v>0.71793981481459923</c:v>
                </c:pt>
                <c:pt idx="2453">
                  <c:v>0.71807870370685123</c:v>
                </c:pt>
                <c:pt idx="2454">
                  <c:v>0.71820601852232357</c:v>
                </c:pt>
                <c:pt idx="2455">
                  <c:v>0.71835648148407927</c:v>
                </c:pt>
                <c:pt idx="2456">
                  <c:v>0.71849537037633127</c:v>
                </c:pt>
                <c:pt idx="2457">
                  <c:v>0.71870370370743331</c:v>
                </c:pt>
                <c:pt idx="2458">
                  <c:v>0.718819444446126</c:v>
                </c:pt>
                <c:pt idx="2459">
                  <c:v>0.71894675926159834</c:v>
                </c:pt>
                <c:pt idx="2460">
                  <c:v>0.71907407407707069</c:v>
                </c:pt>
                <c:pt idx="2461">
                  <c:v>0.71920138889254304</c:v>
                </c:pt>
                <c:pt idx="2462">
                  <c:v>0.71932870370801538</c:v>
                </c:pt>
                <c:pt idx="2463">
                  <c:v>0.71946759259299142</c:v>
                </c:pt>
                <c:pt idx="2464">
                  <c:v>0.71960648148524342</c:v>
                </c:pt>
                <c:pt idx="2465">
                  <c:v>0.71973379630071577</c:v>
                </c:pt>
                <c:pt idx="2466">
                  <c:v>0.71986111111618811</c:v>
                </c:pt>
                <c:pt idx="2467">
                  <c:v>0.72000000000116415</c:v>
                </c:pt>
                <c:pt idx="2468">
                  <c:v>0.72013888889341615</c:v>
                </c:pt>
                <c:pt idx="2469">
                  <c:v>0.72027777777839219</c:v>
                </c:pt>
                <c:pt idx="2470">
                  <c:v>0.72040509259386454</c:v>
                </c:pt>
                <c:pt idx="2471">
                  <c:v>0.72060185185546288</c:v>
                </c:pt>
                <c:pt idx="2472">
                  <c:v>0.72072916667093523</c:v>
                </c:pt>
                <c:pt idx="2473">
                  <c:v>0.72085648148640757</c:v>
                </c:pt>
                <c:pt idx="2474">
                  <c:v>0.72098379630187992</c:v>
                </c:pt>
                <c:pt idx="2475">
                  <c:v>0.72112268518685596</c:v>
                </c:pt>
                <c:pt idx="2476">
                  <c:v>0.72125000000232831</c:v>
                </c:pt>
                <c:pt idx="2477">
                  <c:v>0.7213888888945803</c:v>
                </c:pt>
                <c:pt idx="2478">
                  <c:v>0.721504629633273</c:v>
                </c:pt>
                <c:pt idx="2479">
                  <c:v>0.72165509259502869</c:v>
                </c:pt>
                <c:pt idx="2480">
                  <c:v>0.72179398148728069</c:v>
                </c:pt>
                <c:pt idx="2481">
                  <c:v>0.72193287037225673</c:v>
                </c:pt>
                <c:pt idx="2482">
                  <c:v>0.72206018518772908</c:v>
                </c:pt>
                <c:pt idx="2483">
                  <c:v>0.72219907407998107</c:v>
                </c:pt>
                <c:pt idx="2484">
                  <c:v>0.72232638889545342</c:v>
                </c:pt>
                <c:pt idx="2485">
                  <c:v>0.72246527778042946</c:v>
                </c:pt>
                <c:pt idx="2486">
                  <c:v>0.72260416667268146</c:v>
                </c:pt>
                <c:pt idx="2487">
                  <c:v>0.7227430555576575</c:v>
                </c:pt>
                <c:pt idx="2488">
                  <c:v>0.7228819444499095</c:v>
                </c:pt>
                <c:pt idx="2489">
                  <c:v>0.72303240741166519</c:v>
                </c:pt>
                <c:pt idx="2490">
                  <c:v>0.72314814815035788</c:v>
                </c:pt>
                <c:pt idx="2491">
                  <c:v>0.72327546296583023</c:v>
                </c:pt>
                <c:pt idx="2492">
                  <c:v>0.72342592592758592</c:v>
                </c:pt>
                <c:pt idx="2493">
                  <c:v>0.72355324074305827</c:v>
                </c:pt>
                <c:pt idx="2494">
                  <c:v>0.72369212963531027</c:v>
                </c:pt>
                <c:pt idx="2495">
                  <c:v>0.72381944445078261</c:v>
                </c:pt>
                <c:pt idx="2496">
                  <c:v>0.72394675926625496</c:v>
                </c:pt>
                <c:pt idx="2497">
                  <c:v>0.724085648151231</c:v>
                </c:pt>
                <c:pt idx="2498">
                  <c:v>0.72421296296670334</c:v>
                </c:pt>
                <c:pt idx="2499">
                  <c:v>0.72434027778217569</c:v>
                </c:pt>
                <c:pt idx="2500">
                  <c:v>0.72447916666715173</c:v>
                </c:pt>
                <c:pt idx="2501">
                  <c:v>0.72465277778246673</c:v>
                </c:pt>
                <c:pt idx="2502">
                  <c:v>0.72481481482100207</c:v>
                </c:pt>
                <c:pt idx="2503">
                  <c:v>0.72494212963647442</c:v>
                </c:pt>
                <c:pt idx="2504">
                  <c:v>0.72506944444467081</c:v>
                </c:pt>
                <c:pt idx="2505">
                  <c:v>0.72520833333692281</c:v>
                </c:pt>
                <c:pt idx="2506">
                  <c:v>0.7253472222291748</c:v>
                </c:pt>
                <c:pt idx="2507">
                  <c:v>0.72548611111415084</c:v>
                </c:pt>
                <c:pt idx="2508">
                  <c:v>0.72562500000640284</c:v>
                </c:pt>
                <c:pt idx="2509">
                  <c:v>0.72576388889137888</c:v>
                </c:pt>
                <c:pt idx="2510">
                  <c:v>0.72590277778363088</c:v>
                </c:pt>
                <c:pt idx="2511">
                  <c:v>0.72604166666860692</c:v>
                </c:pt>
                <c:pt idx="2512">
                  <c:v>0.72616898148407927</c:v>
                </c:pt>
                <c:pt idx="2513">
                  <c:v>0.72629629629955161</c:v>
                </c:pt>
                <c:pt idx="2514">
                  <c:v>0.72643518519180361</c:v>
                </c:pt>
                <c:pt idx="2515">
                  <c:v>0.7265856481535593</c:v>
                </c:pt>
                <c:pt idx="2516">
                  <c:v>0.726736111115315</c:v>
                </c:pt>
                <c:pt idx="2517">
                  <c:v>0.72688657407707069</c:v>
                </c:pt>
                <c:pt idx="2518">
                  <c:v>0.72701388889254304</c:v>
                </c:pt>
                <c:pt idx="2519">
                  <c:v>0.72716435185429873</c:v>
                </c:pt>
                <c:pt idx="2520">
                  <c:v>0.72729166666977108</c:v>
                </c:pt>
                <c:pt idx="2521">
                  <c:v>0.72741898148524342</c:v>
                </c:pt>
                <c:pt idx="2522">
                  <c:v>0.72755787037021946</c:v>
                </c:pt>
                <c:pt idx="2523">
                  <c:v>0.72770833333925111</c:v>
                </c:pt>
                <c:pt idx="2524">
                  <c:v>0.72785879630100681</c:v>
                </c:pt>
                <c:pt idx="2525">
                  <c:v>0.73040509259590181</c:v>
                </c:pt>
                <c:pt idx="2526">
                  <c:v>0.7306597222268465</c:v>
                </c:pt>
                <c:pt idx="2527">
                  <c:v>0.73090277778101154</c:v>
                </c:pt>
                <c:pt idx="2528">
                  <c:v>0.73114583333517658</c:v>
                </c:pt>
                <c:pt idx="2529">
                  <c:v>0.73140046296612127</c:v>
                </c:pt>
                <c:pt idx="2530">
                  <c:v>0.73164351852028631</c:v>
                </c:pt>
                <c:pt idx="2531">
                  <c:v>0.73188657407445135</c:v>
                </c:pt>
                <c:pt idx="2532">
                  <c:v>0.73212962963589234</c:v>
                </c:pt>
                <c:pt idx="2533">
                  <c:v>0.73237268519005738</c:v>
                </c:pt>
                <c:pt idx="2534">
                  <c:v>0.73261574074422242</c:v>
                </c:pt>
                <c:pt idx="2535">
                  <c:v>0.73285879629838746</c:v>
                </c:pt>
                <c:pt idx="2536">
                  <c:v>0.7331018518525525</c:v>
                </c:pt>
                <c:pt idx="2537">
                  <c:v>0.7333449074139935</c:v>
                </c:pt>
                <c:pt idx="2538">
                  <c:v>0.73359953703766223</c:v>
                </c:pt>
                <c:pt idx="2539">
                  <c:v>0.73384259259910323</c:v>
                </c:pt>
                <c:pt idx="2540">
                  <c:v>0.73408564815326827</c:v>
                </c:pt>
                <c:pt idx="2541">
                  <c:v>0.73424768519180361</c:v>
                </c:pt>
                <c:pt idx="2542">
                  <c:v>0.734409722223063</c:v>
                </c:pt>
                <c:pt idx="2543">
                  <c:v>0.73457175926159834</c:v>
                </c:pt>
                <c:pt idx="2544">
                  <c:v>0.73474537037691334</c:v>
                </c:pt>
                <c:pt idx="2545">
                  <c:v>0.73490740740817273</c:v>
                </c:pt>
                <c:pt idx="2546">
                  <c:v>0.73505787037720438</c:v>
                </c:pt>
                <c:pt idx="2547">
                  <c:v>0.73520833333896007</c:v>
                </c:pt>
                <c:pt idx="2548">
                  <c:v>0.73534722222393611</c:v>
                </c:pt>
                <c:pt idx="2549">
                  <c:v>0.73548611111618811</c:v>
                </c:pt>
                <c:pt idx="2550">
                  <c:v>0.73562500000116415</c:v>
                </c:pt>
                <c:pt idx="2551">
                  <c:v>0.7357523148166365</c:v>
                </c:pt>
                <c:pt idx="2552">
                  <c:v>0.7358912037088885</c:v>
                </c:pt>
                <c:pt idx="2553">
                  <c:v>0.73603009259386454</c:v>
                </c:pt>
                <c:pt idx="2554">
                  <c:v>0.73615740740933688</c:v>
                </c:pt>
                <c:pt idx="2555">
                  <c:v>0.73630787037109258</c:v>
                </c:pt>
                <c:pt idx="2556">
                  <c:v>0.73643518518656492</c:v>
                </c:pt>
                <c:pt idx="2557">
                  <c:v>0.73657407407881692</c:v>
                </c:pt>
                <c:pt idx="2558">
                  <c:v>0.73670138889428927</c:v>
                </c:pt>
                <c:pt idx="2559">
                  <c:v>0.73684027777926531</c:v>
                </c:pt>
                <c:pt idx="2560">
                  <c:v>0.73696759259473765</c:v>
                </c:pt>
                <c:pt idx="2561">
                  <c:v>0.73709490741021</c:v>
                </c:pt>
                <c:pt idx="2562">
                  <c:v>0.73724537037196569</c:v>
                </c:pt>
                <c:pt idx="2563">
                  <c:v>0.73737268518743804</c:v>
                </c:pt>
                <c:pt idx="2564">
                  <c:v>0.73754629630275303</c:v>
                </c:pt>
                <c:pt idx="2565">
                  <c:v>0.73768518518772908</c:v>
                </c:pt>
                <c:pt idx="2566">
                  <c:v>0.73781250000320142</c:v>
                </c:pt>
                <c:pt idx="2567">
                  <c:v>0.73795138889545342</c:v>
                </c:pt>
                <c:pt idx="2568">
                  <c:v>0.73807870370364981</c:v>
                </c:pt>
                <c:pt idx="2569">
                  <c:v>0.73821759259590181</c:v>
                </c:pt>
                <c:pt idx="2570">
                  <c:v>0.73834490741137415</c:v>
                </c:pt>
                <c:pt idx="2571">
                  <c:v>0.7384722222268465</c:v>
                </c:pt>
                <c:pt idx="2572">
                  <c:v>0.73861111111182254</c:v>
                </c:pt>
                <c:pt idx="2573">
                  <c:v>0.73872685185779119</c:v>
                </c:pt>
                <c:pt idx="2574">
                  <c:v>0.73886574074276723</c:v>
                </c:pt>
                <c:pt idx="2575">
                  <c:v>0.73900462963501923</c:v>
                </c:pt>
                <c:pt idx="2576">
                  <c:v>0.73912037037371192</c:v>
                </c:pt>
                <c:pt idx="2577">
                  <c:v>0.73924768518918427</c:v>
                </c:pt>
                <c:pt idx="2578">
                  <c:v>0.73938657407416031</c:v>
                </c:pt>
                <c:pt idx="2579">
                  <c:v>0.73951388888963265</c:v>
                </c:pt>
                <c:pt idx="2580">
                  <c:v>0.739641203705105</c:v>
                </c:pt>
                <c:pt idx="2581">
                  <c:v>0.73976851852057735</c:v>
                </c:pt>
                <c:pt idx="2582">
                  <c:v>0.73989583333604969</c:v>
                </c:pt>
                <c:pt idx="2583">
                  <c:v>0.74003472222830169</c:v>
                </c:pt>
                <c:pt idx="2584">
                  <c:v>0.74016203704377403</c:v>
                </c:pt>
                <c:pt idx="2585">
                  <c:v>0.74031250000552973</c:v>
                </c:pt>
                <c:pt idx="2586">
                  <c:v>0.74042824074422242</c:v>
                </c:pt>
                <c:pt idx="2587">
                  <c:v>0.74055555555969477</c:v>
                </c:pt>
                <c:pt idx="2588">
                  <c:v>0.74069444444467081</c:v>
                </c:pt>
                <c:pt idx="2589">
                  <c:v>0.74083333333692281</c:v>
                </c:pt>
                <c:pt idx="2590">
                  <c:v>0.74096064815239515</c:v>
                </c:pt>
                <c:pt idx="2591">
                  <c:v>0.74109953703737119</c:v>
                </c:pt>
                <c:pt idx="2592">
                  <c:v>0.74122685185284354</c:v>
                </c:pt>
                <c:pt idx="2593">
                  <c:v>0.74135416666831588</c:v>
                </c:pt>
                <c:pt idx="2594">
                  <c:v>0.74149305556056788</c:v>
                </c:pt>
                <c:pt idx="2595">
                  <c:v>0.74164351852232357</c:v>
                </c:pt>
                <c:pt idx="2596">
                  <c:v>0.74181712963036261</c:v>
                </c:pt>
                <c:pt idx="2597">
                  <c:v>0.74194444444583496</c:v>
                </c:pt>
                <c:pt idx="2598">
                  <c:v>0.74209490740759065</c:v>
                </c:pt>
                <c:pt idx="2599">
                  <c:v>0.742222222223063</c:v>
                </c:pt>
                <c:pt idx="2600">
                  <c:v>0.74234953703853535</c:v>
                </c:pt>
                <c:pt idx="2601">
                  <c:v>0.74247685185400769</c:v>
                </c:pt>
                <c:pt idx="2602">
                  <c:v>0.74260416666948004</c:v>
                </c:pt>
                <c:pt idx="2603">
                  <c:v>0.74273148148495238</c:v>
                </c:pt>
                <c:pt idx="2604">
                  <c:v>0.74285879630042473</c:v>
                </c:pt>
                <c:pt idx="2605">
                  <c:v>0.74297453703911742</c:v>
                </c:pt>
                <c:pt idx="2606">
                  <c:v>0.74310185185458977</c:v>
                </c:pt>
                <c:pt idx="2607">
                  <c:v>0.74324074074684177</c:v>
                </c:pt>
                <c:pt idx="2608">
                  <c:v>0.74336805556231411</c:v>
                </c:pt>
                <c:pt idx="2609">
                  <c:v>0.74348379630100681</c:v>
                </c:pt>
                <c:pt idx="2610">
                  <c:v>0.74362268518598285</c:v>
                </c:pt>
                <c:pt idx="2611">
                  <c:v>0.74376157407823484</c:v>
                </c:pt>
                <c:pt idx="2612">
                  <c:v>0.74390046296321088</c:v>
                </c:pt>
                <c:pt idx="2613">
                  <c:v>0.74402777777868323</c:v>
                </c:pt>
                <c:pt idx="2614">
                  <c:v>0.74415509259415558</c:v>
                </c:pt>
                <c:pt idx="2615">
                  <c:v>0.74429398148640757</c:v>
                </c:pt>
                <c:pt idx="2616">
                  <c:v>0.74442129630187992</c:v>
                </c:pt>
                <c:pt idx="2617">
                  <c:v>0.74453703704057261</c:v>
                </c:pt>
                <c:pt idx="2618">
                  <c:v>0.74468750000232831</c:v>
                </c:pt>
                <c:pt idx="2619">
                  <c:v>0.744837962964084</c:v>
                </c:pt>
                <c:pt idx="2620">
                  <c:v>0.747418981482042</c:v>
                </c:pt>
                <c:pt idx="2621">
                  <c:v>0.74767361111298669</c:v>
                </c:pt>
                <c:pt idx="2622">
                  <c:v>0.74793981482071104</c:v>
                </c:pt>
                <c:pt idx="2623">
                  <c:v>0.74819444444437977</c:v>
                </c:pt>
                <c:pt idx="2624">
                  <c:v>0.74847222222888377</c:v>
                </c:pt>
                <c:pt idx="2625">
                  <c:v>0.74873842592933215</c:v>
                </c:pt>
                <c:pt idx="2626">
                  <c:v>0.74898148148349719</c:v>
                </c:pt>
                <c:pt idx="2627">
                  <c:v>0.74924768519122154</c:v>
                </c:pt>
                <c:pt idx="2628">
                  <c:v>0.74951388889166992</c:v>
                </c:pt>
                <c:pt idx="2629">
                  <c:v>0.75603009259793907</c:v>
                </c:pt>
                <c:pt idx="2630">
                  <c:v>0.75679398148349719</c:v>
                </c:pt>
                <c:pt idx="2631">
                  <c:v>0.76079861111793434</c:v>
                </c:pt>
                <c:pt idx="2632">
                  <c:v>0.7619791666729725</c:v>
                </c:pt>
                <c:pt idx="2633">
                  <c:v>0.7630671296356013</c:v>
                </c:pt>
                <c:pt idx="2634">
                  <c:v>0.76400462963647442</c:v>
                </c:pt>
                <c:pt idx="2635">
                  <c:v>0.76496527778363088</c:v>
                </c:pt>
                <c:pt idx="2636">
                  <c:v>0.76631944444670808</c:v>
                </c:pt>
                <c:pt idx="2637">
                  <c:v>0.76682870370859746</c:v>
                </c:pt>
                <c:pt idx="2638">
                  <c:v>0.76739583333983319</c:v>
                </c:pt>
                <c:pt idx="2639">
                  <c:v>0.76792824074072996</c:v>
                </c:pt>
                <c:pt idx="2640">
                  <c:v>0.76868055555678438</c:v>
                </c:pt>
                <c:pt idx="2641">
                  <c:v>0.76940972222655546</c:v>
                </c:pt>
                <c:pt idx="2642">
                  <c:v>0.77021990741195623</c:v>
                </c:pt>
                <c:pt idx="2643">
                  <c:v>0.77107638888992369</c:v>
                </c:pt>
                <c:pt idx="2644">
                  <c:v>0.77189814815210411</c:v>
                </c:pt>
                <c:pt idx="2645">
                  <c:v>0.77409722222364508</c:v>
                </c:pt>
                <c:pt idx="2646">
                  <c:v>0.77422453703911742</c:v>
                </c:pt>
                <c:pt idx="2647">
                  <c:v>0.77435185185458977</c:v>
                </c:pt>
                <c:pt idx="2648">
                  <c:v>0.77449074074684177</c:v>
                </c:pt>
                <c:pt idx="2649">
                  <c:v>0.77462962963181781</c:v>
                </c:pt>
                <c:pt idx="2650">
                  <c:v>0.7747685185240698</c:v>
                </c:pt>
                <c:pt idx="2651">
                  <c:v>0.77489583333954215</c:v>
                </c:pt>
                <c:pt idx="2652">
                  <c:v>0.7750231481550145</c:v>
                </c:pt>
                <c:pt idx="2653">
                  <c:v>0.77515046296321088</c:v>
                </c:pt>
                <c:pt idx="2654">
                  <c:v>0.77527777777868323</c:v>
                </c:pt>
                <c:pt idx="2655">
                  <c:v>0.77539351852465188</c:v>
                </c:pt>
                <c:pt idx="2656">
                  <c:v>0.77552083334012423</c:v>
                </c:pt>
                <c:pt idx="2657">
                  <c:v>0.77565972222510027</c:v>
                </c:pt>
                <c:pt idx="2658">
                  <c:v>0.77578703704057261</c:v>
                </c:pt>
                <c:pt idx="2659">
                  <c:v>0.77596064814861165</c:v>
                </c:pt>
                <c:pt idx="2660">
                  <c:v>0.776087962964084</c:v>
                </c:pt>
                <c:pt idx="2661">
                  <c:v>0.77621527777955635</c:v>
                </c:pt>
                <c:pt idx="2662">
                  <c:v>0.776331018525525</c:v>
                </c:pt>
                <c:pt idx="2663">
                  <c:v>0.77645833333372138</c:v>
                </c:pt>
                <c:pt idx="2664">
                  <c:v>0.77658564814919373</c:v>
                </c:pt>
                <c:pt idx="2665">
                  <c:v>0.77670138889516238</c:v>
                </c:pt>
                <c:pt idx="2666">
                  <c:v>0.77684027778013842</c:v>
                </c:pt>
                <c:pt idx="2667">
                  <c:v>0.77694444444932742</c:v>
                </c:pt>
                <c:pt idx="2668">
                  <c:v>0.77708333333430346</c:v>
                </c:pt>
                <c:pt idx="2669">
                  <c:v>0.77719907408027211</c:v>
                </c:pt>
                <c:pt idx="2670">
                  <c:v>0.77732638889574446</c:v>
                </c:pt>
                <c:pt idx="2671">
                  <c:v>0.77745370370394085</c:v>
                </c:pt>
                <c:pt idx="2672">
                  <c:v>0.7775694444499095</c:v>
                </c:pt>
                <c:pt idx="2673">
                  <c:v>0.77769675926538184</c:v>
                </c:pt>
                <c:pt idx="2674">
                  <c:v>0.77782407408085419</c:v>
                </c:pt>
                <c:pt idx="2675">
                  <c:v>0.77793981481954688</c:v>
                </c:pt>
                <c:pt idx="2676">
                  <c:v>0.77806712963501923</c:v>
                </c:pt>
                <c:pt idx="2677">
                  <c:v>0.77818287037371192</c:v>
                </c:pt>
                <c:pt idx="2678">
                  <c:v>0.77831018518918427</c:v>
                </c:pt>
                <c:pt idx="2679">
                  <c:v>0.77843750000465661</c:v>
                </c:pt>
                <c:pt idx="2680">
                  <c:v>0.77855324074334931</c:v>
                </c:pt>
                <c:pt idx="2681">
                  <c:v>0.77868055555882165</c:v>
                </c:pt>
                <c:pt idx="2682">
                  <c:v>0.778807870374294</c:v>
                </c:pt>
                <c:pt idx="2683">
                  <c:v>0.77893518518976634</c:v>
                </c:pt>
                <c:pt idx="2684">
                  <c:v>0.77906250000523869</c:v>
                </c:pt>
                <c:pt idx="2685">
                  <c:v>0.77917824074393138</c:v>
                </c:pt>
                <c:pt idx="2686">
                  <c:v>0.77930555555940373</c:v>
                </c:pt>
                <c:pt idx="2687">
                  <c:v>0.77942129629809642</c:v>
                </c:pt>
                <c:pt idx="2688">
                  <c:v>0.77954861111356877</c:v>
                </c:pt>
                <c:pt idx="2689">
                  <c:v>0.77967592592904111</c:v>
                </c:pt>
                <c:pt idx="2690">
                  <c:v>0.77982638889079681</c:v>
                </c:pt>
                <c:pt idx="2691">
                  <c:v>0.7799652777830488</c:v>
                </c:pt>
                <c:pt idx="2692">
                  <c:v>0.78009259259852115</c:v>
                </c:pt>
                <c:pt idx="2693">
                  <c:v>0.78020833333721384</c:v>
                </c:pt>
                <c:pt idx="2694">
                  <c:v>0.78033564815268619</c:v>
                </c:pt>
                <c:pt idx="2695">
                  <c:v>0.78045138889137888</c:v>
                </c:pt>
                <c:pt idx="2696">
                  <c:v>0.78057870370685123</c:v>
                </c:pt>
                <c:pt idx="2697">
                  <c:v>0.78069444444554392</c:v>
                </c:pt>
                <c:pt idx="2698">
                  <c:v>0.78082175926101627</c:v>
                </c:pt>
                <c:pt idx="2699">
                  <c:v>0.78093750000698492</c:v>
                </c:pt>
                <c:pt idx="2700">
                  <c:v>0.78107638889196096</c:v>
                </c:pt>
                <c:pt idx="2701">
                  <c:v>0.78120370370743331</c:v>
                </c:pt>
                <c:pt idx="2702">
                  <c:v>0.781319444446126</c:v>
                </c:pt>
                <c:pt idx="2703">
                  <c:v>0.781458333338378</c:v>
                </c:pt>
                <c:pt idx="2704">
                  <c:v>0.78158564815385034</c:v>
                </c:pt>
                <c:pt idx="2705">
                  <c:v>0.78170138889254304</c:v>
                </c:pt>
                <c:pt idx="2706">
                  <c:v>0.78184027777751908</c:v>
                </c:pt>
                <c:pt idx="2707">
                  <c:v>0.78196759259299142</c:v>
                </c:pt>
                <c:pt idx="2708">
                  <c:v>0.78209490740846377</c:v>
                </c:pt>
                <c:pt idx="2709">
                  <c:v>0.78221064815443242</c:v>
                </c:pt>
                <c:pt idx="2710">
                  <c:v>0.78236111111618811</c:v>
                </c:pt>
                <c:pt idx="2711">
                  <c:v>0.78250000000116415</c:v>
                </c:pt>
                <c:pt idx="2712">
                  <c:v>0.7826273148166365</c:v>
                </c:pt>
                <c:pt idx="2713">
                  <c:v>0.7827662037088885</c:v>
                </c:pt>
                <c:pt idx="2714">
                  <c:v>0.78506944444961846</c:v>
                </c:pt>
                <c:pt idx="2715">
                  <c:v>0.7852777777807205</c:v>
                </c:pt>
                <c:pt idx="2716">
                  <c:v>0.78548611111182254</c:v>
                </c:pt>
                <c:pt idx="2717">
                  <c:v>0.78569444445020054</c:v>
                </c:pt>
                <c:pt idx="2718">
                  <c:v>0.78591435185808223</c:v>
                </c:pt>
                <c:pt idx="2719">
                  <c:v>0.78613425926596392</c:v>
                </c:pt>
                <c:pt idx="2720">
                  <c:v>0.78634259259706596</c:v>
                </c:pt>
                <c:pt idx="2721">
                  <c:v>0.786550925928168</c:v>
                </c:pt>
                <c:pt idx="2722">
                  <c:v>0.78675925925927004</c:v>
                </c:pt>
                <c:pt idx="2723">
                  <c:v>0.78696759259764804</c:v>
                </c:pt>
                <c:pt idx="2724">
                  <c:v>0.78717592592875008</c:v>
                </c:pt>
                <c:pt idx="2725">
                  <c:v>0.78739583333663177</c:v>
                </c:pt>
                <c:pt idx="2726">
                  <c:v>0.78760416666773381</c:v>
                </c:pt>
                <c:pt idx="2727">
                  <c:v>0.7878240740756155</c:v>
                </c:pt>
                <c:pt idx="2728">
                  <c:v>0.78802083333721384</c:v>
                </c:pt>
                <c:pt idx="2729">
                  <c:v>0.78822916666831588</c:v>
                </c:pt>
                <c:pt idx="2730">
                  <c:v>0.78843750000669388</c:v>
                </c:pt>
                <c:pt idx="2731">
                  <c:v>0.78865740740729962</c:v>
                </c:pt>
                <c:pt idx="2732">
                  <c:v>0.78886574074567761</c:v>
                </c:pt>
                <c:pt idx="2733">
                  <c:v>0.7890856481535593</c:v>
                </c:pt>
                <c:pt idx="2734">
                  <c:v>0.78929398148466134</c:v>
                </c:pt>
                <c:pt idx="2735">
                  <c:v>0.78949074074625969</c:v>
                </c:pt>
                <c:pt idx="2736">
                  <c:v>0.78971064815414138</c:v>
                </c:pt>
                <c:pt idx="2737">
                  <c:v>0.78991898148524342</c:v>
                </c:pt>
                <c:pt idx="2738">
                  <c:v>0.79013888889312511</c:v>
                </c:pt>
                <c:pt idx="2739">
                  <c:v>0.79033564815472346</c:v>
                </c:pt>
                <c:pt idx="2740">
                  <c:v>0.79055555555532919</c:v>
                </c:pt>
                <c:pt idx="2741">
                  <c:v>0.79075231481692754</c:v>
                </c:pt>
                <c:pt idx="2742">
                  <c:v>0.79086805555562023</c:v>
                </c:pt>
                <c:pt idx="2743">
                  <c:v>0.79098379630158888</c:v>
                </c:pt>
                <c:pt idx="2744">
                  <c:v>0.79111111111706123</c:v>
                </c:pt>
                <c:pt idx="2745">
                  <c:v>0.79122685185575392</c:v>
                </c:pt>
                <c:pt idx="2746">
                  <c:v>0.79135416667122627</c:v>
                </c:pt>
                <c:pt idx="2747">
                  <c:v>0.79151620370976161</c:v>
                </c:pt>
                <c:pt idx="2748">
                  <c:v>0.791712962964084</c:v>
                </c:pt>
                <c:pt idx="2749">
                  <c:v>0.79182870371005265</c:v>
                </c:pt>
                <c:pt idx="2750">
                  <c:v>0.79194444444874534</c:v>
                </c:pt>
                <c:pt idx="2751">
                  <c:v>0.79207175926421769</c:v>
                </c:pt>
                <c:pt idx="2752">
                  <c:v>0.79218750000291038</c:v>
                </c:pt>
                <c:pt idx="2753">
                  <c:v>0.79241898148757173</c:v>
                </c:pt>
                <c:pt idx="2754">
                  <c:v>0.79253472222626442</c:v>
                </c:pt>
                <c:pt idx="2755">
                  <c:v>0.79266203704173677</c:v>
                </c:pt>
                <c:pt idx="2756">
                  <c:v>0.79277777778042946</c:v>
                </c:pt>
                <c:pt idx="2757">
                  <c:v>0.79290509259590181</c:v>
                </c:pt>
                <c:pt idx="2758">
                  <c:v>0.79303240741137415</c:v>
                </c:pt>
                <c:pt idx="2759">
                  <c:v>0.79320601851941319</c:v>
                </c:pt>
                <c:pt idx="2760">
                  <c:v>0.79340277778101154</c:v>
                </c:pt>
                <c:pt idx="2761">
                  <c:v>0.79351851851970423</c:v>
                </c:pt>
                <c:pt idx="2762">
                  <c:v>0.79363425926567288</c:v>
                </c:pt>
                <c:pt idx="2763">
                  <c:v>0.79376157407386927</c:v>
                </c:pt>
                <c:pt idx="2764">
                  <c:v>0.79388888888934162</c:v>
                </c:pt>
                <c:pt idx="2765">
                  <c:v>0.79400462963531027</c:v>
                </c:pt>
                <c:pt idx="2766">
                  <c:v>0.79415509259706596</c:v>
                </c:pt>
                <c:pt idx="2767">
                  <c:v>0.7942824074125383</c:v>
                </c:pt>
                <c:pt idx="2768">
                  <c:v>0.79440972222801065</c:v>
                </c:pt>
                <c:pt idx="2769">
                  <c:v>0.79456018518976634</c:v>
                </c:pt>
                <c:pt idx="2770">
                  <c:v>0.79478009259764804</c:v>
                </c:pt>
                <c:pt idx="2771">
                  <c:v>0.79490740741312038</c:v>
                </c:pt>
                <c:pt idx="2772">
                  <c:v>0.79502314815181307</c:v>
                </c:pt>
                <c:pt idx="2773">
                  <c:v>0.79515046296728542</c:v>
                </c:pt>
                <c:pt idx="2774">
                  <c:v>0.79526620370597811</c:v>
                </c:pt>
                <c:pt idx="2775">
                  <c:v>0.79539351852145046</c:v>
                </c:pt>
                <c:pt idx="2776">
                  <c:v>0.79553240741370246</c:v>
                </c:pt>
                <c:pt idx="2777">
                  <c:v>0.7956597222291748</c:v>
                </c:pt>
                <c:pt idx="2778">
                  <c:v>0.79578703703737119</c:v>
                </c:pt>
                <c:pt idx="2779">
                  <c:v>0.79591435185284354</c:v>
                </c:pt>
                <c:pt idx="2780">
                  <c:v>0.79605324074509554</c:v>
                </c:pt>
                <c:pt idx="2781">
                  <c:v>0.79621527778363088</c:v>
                </c:pt>
                <c:pt idx="2782">
                  <c:v>0.79634259259910323</c:v>
                </c:pt>
                <c:pt idx="2783">
                  <c:v>0.79646990740729962</c:v>
                </c:pt>
                <c:pt idx="2784">
                  <c:v>0.79660879629955161</c:v>
                </c:pt>
                <c:pt idx="2785">
                  <c:v>0.79679398148437031</c:v>
                </c:pt>
                <c:pt idx="2786">
                  <c:v>0.79692129629984265</c:v>
                </c:pt>
                <c:pt idx="2787">
                  <c:v>0.79703703703853535</c:v>
                </c:pt>
                <c:pt idx="2788">
                  <c:v>0.797152777784504</c:v>
                </c:pt>
                <c:pt idx="2789">
                  <c:v>0.79728009259270038</c:v>
                </c:pt>
                <c:pt idx="2790">
                  <c:v>0.79744212963123573</c:v>
                </c:pt>
                <c:pt idx="2791">
                  <c:v>0.79758101852348773</c:v>
                </c:pt>
                <c:pt idx="2792">
                  <c:v>0.79770833333896007</c:v>
                </c:pt>
                <c:pt idx="2793">
                  <c:v>0.79785879630071577</c:v>
                </c:pt>
                <c:pt idx="2794">
                  <c:v>0.79802083333925111</c:v>
                </c:pt>
                <c:pt idx="2795">
                  <c:v>0.79814814815472346</c:v>
                </c:pt>
                <c:pt idx="2796">
                  <c:v>0.7982523148166365</c:v>
                </c:pt>
                <c:pt idx="2797">
                  <c:v>0.79840277777839219</c:v>
                </c:pt>
                <c:pt idx="2798">
                  <c:v>0.79851851852436084</c:v>
                </c:pt>
                <c:pt idx="2799">
                  <c:v>0.79866898148611654</c:v>
                </c:pt>
                <c:pt idx="2800">
                  <c:v>0.79881944444787223</c:v>
                </c:pt>
                <c:pt idx="2801">
                  <c:v>0.79896990740962792</c:v>
                </c:pt>
                <c:pt idx="2802">
                  <c:v>0.79909722222510027</c:v>
                </c:pt>
                <c:pt idx="2803">
                  <c:v>0.79922453704057261</c:v>
                </c:pt>
                <c:pt idx="2804">
                  <c:v>0.79936342593282461</c:v>
                </c:pt>
                <c:pt idx="2805">
                  <c:v>0.7995138888945803</c:v>
                </c:pt>
                <c:pt idx="2806">
                  <c:v>0.799664351856336</c:v>
                </c:pt>
                <c:pt idx="2807">
                  <c:v>0.79980324074131204</c:v>
                </c:pt>
                <c:pt idx="2808">
                  <c:v>0.79995370371034369</c:v>
                </c:pt>
                <c:pt idx="2809">
                  <c:v>0.80256944445136469</c:v>
                </c:pt>
                <c:pt idx="2810">
                  <c:v>0.80277777778246673</c:v>
                </c:pt>
                <c:pt idx="2811">
                  <c:v>0.80298611111356877</c:v>
                </c:pt>
                <c:pt idx="2812">
                  <c:v>0.80319444444467081</c:v>
                </c:pt>
                <c:pt idx="2813">
                  <c:v>0.8034143518525525</c:v>
                </c:pt>
                <c:pt idx="2814">
                  <c:v>0.80361111111415084</c:v>
                </c:pt>
                <c:pt idx="2815">
                  <c:v>0.80381944444525288</c:v>
                </c:pt>
                <c:pt idx="2816">
                  <c:v>0.80405092592991423</c:v>
                </c:pt>
                <c:pt idx="2817">
                  <c:v>0.80424768519151257</c:v>
                </c:pt>
                <c:pt idx="2818">
                  <c:v>0.80443287037633127</c:v>
                </c:pt>
                <c:pt idx="2819">
                  <c:v>0.80462962963065365</c:v>
                </c:pt>
                <c:pt idx="2820">
                  <c:v>0.804826388892252</c:v>
                </c:pt>
                <c:pt idx="2821">
                  <c:v>0.80502314815385034</c:v>
                </c:pt>
                <c:pt idx="2822">
                  <c:v>0.80521990740817273</c:v>
                </c:pt>
                <c:pt idx="2823">
                  <c:v>0.80540509259299142</c:v>
                </c:pt>
                <c:pt idx="2824">
                  <c:v>0.80554398148524342</c:v>
                </c:pt>
                <c:pt idx="2825">
                  <c:v>0.80567129630071577</c:v>
                </c:pt>
                <c:pt idx="2826">
                  <c:v>0.80579861111618811</c:v>
                </c:pt>
                <c:pt idx="2827">
                  <c:v>0.80592592593166046</c:v>
                </c:pt>
                <c:pt idx="2828">
                  <c:v>0.8060532407471328</c:v>
                </c:pt>
                <c:pt idx="2829">
                  <c:v>0.8062037037088885</c:v>
                </c:pt>
                <c:pt idx="2830">
                  <c:v>0.80631944444758119</c:v>
                </c:pt>
                <c:pt idx="2831">
                  <c:v>0.80645833333983319</c:v>
                </c:pt>
                <c:pt idx="2832">
                  <c:v>0.80660879630158888</c:v>
                </c:pt>
                <c:pt idx="2833">
                  <c:v>0.80672453704028158</c:v>
                </c:pt>
                <c:pt idx="2834">
                  <c:v>0.80687500000203727</c:v>
                </c:pt>
                <c:pt idx="2835">
                  <c:v>0.80699074074072996</c:v>
                </c:pt>
                <c:pt idx="2836">
                  <c:v>0.80711805555620231</c:v>
                </c:pt>
                <c:pt idx="2837">
                  <c:v>0.80724537037167465</c:v>
                </c:pt>
                <c:pt idx="2838">
                  <c:v>0.80739583333343035</c:v>
                </c:pt>
                <c:pt idx="2839">
                  <c:v>0.807511574079399</c:v>
                </c:pt>
                <c:pt idx="2840">
                  <c:v>0.80763888889487134</c:v>
                </c:pt>
                <c:pt idx="2841">
                  <c:v>0.80776620371034369</c:v>
                </c:pt>
                <c:pt idx="2842">
                  <c:v>0.80790509259531973</c:v>
                </c:pt>
                <c:pt idx="2843">
                  <c:v>0.80803240741079208</c:v>
                </c:pt>
                <c:pt idx="2844">
                  <c:v>0.80817129630304407</c:v>
                </c:pt>
                <c:pt idx="2845">
                  <c:v>0.80829861111124046</c:v>
                </c:pt>
                <c:pt idx="2846">
                  <c:v>0.80842592592671281</c:v>
                </c:pt>
                <c:pt idx="2847">
                  <c:v>0.80856481481896481</c:v>
                </c:pt>
                <c:pt idx="2848">
                  <c:v>0.80870370370394085</c:v>
                </c:pt>
                <c:pt idx="2849">
                  <c:v>0.80883101851941319</c:v>
                </c:pt>
                <c:pt idx="2850">
                  <c:v>0.80895833333488554</c:v>
                </c:pt>
                <c:pt idx="2851">
                  <c:v>0.80910879629664123</c:v>
                </c:pt>
                <c:pt idx="2852">
                  <c:v>0.80922453704260988</c:v>
                </c:pt>
                <c:pt idx="2853">
                  <c:v>0.80936342592758592</c:v>
                </c:pt>
                <c:pt idx="2854">
                  <c:v>0.80949074074305827</c:v>
                </c:pt>
                <c:pt idx="2855">
                  <c:v>0.80961805555853061</c:v>
                </c:pt>
                <c:pt idx="2856">
                  <c:v>0.80975694445078261</c:v>
                </c:pt>
                <c:pt idx="2857">
                  <c:v>0.80988425926625496</c:v>
                </c:pt>
                <c:pt idx="2858">
                  <c:v>0.81001157407445135</c:v>
                </c:pt>
                <c:pt idx="2859">
                  <c:v>0.81013888888992369</c:v>
                </c:pt>
                <c:pt idx="2860">
                  <c:v>0.81026620370539604</c:v>
                </c:pt>
                <c:pt idx="2861">
                  <c:v>0.81039351852086838</c:v>
                </c:pt>
                <c:pt idx="2862">
                  <c:v>0.81053240741312038</c:v>
                </c:pt>
                <c:pt idx="2863">
                  <c:v>0.81065972222859273</c:v>
                </c:pt>
                <c:pt idx="2864">
                  <c:v>0.81079861111356877</c:v>
                </c:pt>
                <c:pt idx="2865">
                  <c:v>0.81092592592904111</c:v>
                </c:pt>
                <c:pt idx="2866">
                  <c:v>0.81105324074451346</c:v>
                </c:pt>
                <c:pt idx="2867">
                  <c:v>0.8111921296294895</c:v>
                </c:pt>
                <c:pt idx="2868">
                  <c:v>0.81130787037545815</c:v>
                </c:pt>
                <c:pt idx="2869">
                  <c:v>0.8114351851909305</c:v>
                </c:pt>
                <c:pt idx="2870">
                  <c:v>0.81157407407590654</c:v>
                </c:pt>
                <c:pt idx="2871">
                  <c:v>0.81170138889137888</c:v>
                </c:pt>
                <c:pt idx="2872">
                  <c:v>0.81182870370685123</c:v>
                </c:pt>
                <c:pt idx="2873">
                  <c:v>0.81195601852232357</c:v>
                </c:pt>
                <c:pt idx="2874">
                  <c:v>0.81208333333779592</c:v>
                </c:pt>
                <c:pt idx="2875">
                  <c:v>0.81222222222277196</c:v>
                </c:pt>
                <c:pt idx="2876">
                  <c:v>0.81234953703824431</c:v>
                </c:pt>
                <c:pt idx="2877">
                  <c:v>0.81247685185371665</c:v>
                </c:pt>
                <c:pt idx="2878">
                  <c:v>0.81261574074596865</c:v>
                </c:pt>
                <c:pt idx="2879">
                  <c:v>0.812743055561441</c:v>
                </c:pt>
                <c:pt idx="2880">
                  <c:v>0.81288194444641704</c:v>
                </c:pt>
                <c:pt idx="2881">
                  <c:v>0.81300925926188938</c:v>
                </c:pt>
                <c:pt idx="2882">
                  <c:v>0.81313657407736173</c:v>
                </c:pt>
                <c:pt idx="2883">
                  <c:v>0.81327546296961373</c:v>
                </c:pt>
                <c:pt idx="2884">
                  <c:v>0.81340277777781012</c:v>
                </c:pt>
                <c:pt idx="2885">
                  <c:v>0.81353009259328246</c:v>
                </c:pt>
                <c:pt idx="2886">
                  <c:v>0.81365740740875481</c:v>
                </c:pt>
                <c:pt idx="2887">
                  <c:v>0.81378472222422715</c:v>
                </c:pt>
                <c:pt idx="2888">
                  <c:v>0.81392361111647915</c:v>
                </c:pt>
                <c:pt idx="2889">
                  <c:v>0.81406250000145519</c:v>
                </c:pt>
                <c:pt idx="2890">
                  <c:v>0.81418981481692754</c:v>
                </c:pt>
                <c:pt idx="2891">
                  <c:v>0.81430555555562023</c:v>
                </c:pt>
                <c:pt idx="2892">
                  <c:v>0.81443287037109258</c:v>
                </c:pt>
                <c:pt idx="2893">
                  <c:v>0.81456018518656492</c:v>
                </c:pt>
                <c:pt idx="2894">
                  <c:v>0.81469907407881692</c:v>
                </c:pt>
                <c:pt idx="2895">
                  <c:v>0.81482638889428927</c:v>
                </c:pt>
                <c:pt idx="2896">
                  <c:v>0.81495370370976161</c:v>
                </c:pt>
                <c:pt idx="2897">
                  <c:v>0.81508101852523396</c:v>
                </c:pt>
                <c:pt idx="2898">
                  <c:v>0.81520833333343035</c:v>
                </c:pt>
                <c:pt idx="2899">
                  <c:v>0.81534722222568234</c:v>
                </c:pt>
                <c:pt idx="2900">
                  <c:v>0.81548611111793434</c:v>
                </c:pt>
                <c:pt idx="2901">
                  <c:v>0.81561342592613073</c:v>
                </c:pt>
                <c:pt idx="2902">
                  <c:v>0.81574074074160308</c:v>
                </c:pt>
                <c:pt idx="2903">
                  <c:v>0.81788194445107365</c:v>
                </c:pt>
                <c:pt idx="2904">
                  <c:v>0.81809027778217569</c:v>
                </c:pt>
                <c:pt idx="2905">
                  <c:v>0.81831018519005738</c:v>
                </c:pt>
                <c:pt idx="2906">
                  <c:v>0.81851851852115942</c:v>
                </c:pt>
                <c:pt idx="2907">
                  <c:v>0.81872685185226146</c:v>
                </c:pt>
                <c:pt idx="2908">
                  <c:v>0.81894675926014315</c:v>
                </c:pt>
                <c:pt idx="2909">
                  <c:v>0.81915509259852115</c:v>
                </c:pt>
                <c:pt idx="2910">
                  <c:v>0.81937500000640284</c:v>
                </c:pt>
                <c:pt idx="2911">
                  <c:v>0.81957175926072523</c:v>
                </c:pt>
                <c:pt idx="2912">
                  <c:v>0.81978009259910323</c:v>
                </c:pt>
                <c:pt idx="2913">
                  <c:v>0.82000000000698492</c:v>
                </c:pt>
                <c:pt idx="2914">
                  <c:v>0.82020833333808696</c:v>
                </c:pt>
                <c:pt idx="2915">
                  <c:v>0.82042824074596865</c:v>
                </c:pt>
                <c:pt idx="2916">
                  <c:v>0.820590277784504</c:v>
                </c:pt>
                <c:pt idx="2917">
                  <c:v>0.82072916666948004</c:v>
                </c:pt>
                <c:pt idx="2918">
                  <c:v>0.82086805556173204</c:v>
                </c:pt>
                <c:pt idx="2919">
                  <c:v>0.82101851852348773</c:v>
                </c:pt>
                <c:pt idx="2920">
                  <c:v>0.82115740740846377</c:v>
                </c:pt>
                <c:pt idx="2921">
                  <c:v>0.82129629630071577</c:v>
                </c:pt>
                <c:pt idx="2922">
                  <c:v>0.82142361111618811</c:v>
                </c:pt>
                <c:pt idx="2923">
                  <c:v>0.82157407407794381</c:v>
                </c:pt>
                <c:pt idx="2924">
                  <c:v>0.82170138889341615</c:v>
                </c:pt>
                <c:pt idx="2925">
                  <c:v>0.82180555555532919</c:v>
                </c:pt>
                <c:pt idx="2926">
                  <c:v>0.82193287037080154</c:v>
                </c:pt>
                <c:pt idx="2927">
                  <c:v>0.82209490740933688</c:v>
                </c:pt>
                <c:pt idx="2928">
                  <c:v>0.82222222222480923</c:v>
                </c:pt>
                <c:pt idx="2929">
                  <c:v>0.82237268518656492</c:v>
                </c:pt>
                <c:pt idx="2930">
                  <c:v>0.82260416667122627</c:v>
                </c:pt>
                <c:pt idx="2931">
                  <c:v>0.82271990740991896</c:v>
                </c:pt>
                <c:pt idx="2932">
                  <c:v>0.82284722222539131</c:v>
                </c:pt>
                <c:pt idx="2933">
                  <c:v>0.8229513888945803</c:v>
                </c:pt>
                <c:pt idx="2934">
                  <c:v>0.82307870371005265</c:v>
                </c:pt>
                <c:pt idx="2935">
                  <c:v>0.823206018525525</c:v>
                </c:pt>
                <c:pt idx="2936">
                  <c:v>0.82346064814919373</c:v>
                </c:pt>
                <c:pt idx="2937">
                  <c:v>0.82358796296466608</c:v>
                </c:pt>
                <c:pt idx="2938">
                  <c:v>0.82370370371063473</c:v>
                </c:pt>
                <c:pt idx="2939">
                  <c:v>0.82381944444932742</c:v>
                </c:pt>
                <c:pt idx="2940">
                  <c:v>0.82393518518802011</c:v>
                </c:pt>
                <c:pt idx="2941">
                  <c:v>0.82406250000349246</c:v>
                </c:pt>
                <c:pt idx="2942">
                  <c:v>0.82432870370394085</c:v>
                </c:pt>
                <c:pt idx="2943">
                  <c:v>0.8244444444499095</c:v>
                </c:pt>
                <c:pt idx="2944">
                  <c:v>0.82457175926538184</c:v>
                </c:pt>
                <c:pt idx="2945">
                  <c:v>0.82468750000407454</c:v>
                </c:pt>
                <c:pt idx="2946">
                  <c:v>0.82480324074276723</c:v>
                </c:pt>
                <c:pt idx="2947">
                  <c:v>0.82493055555823958</c:v>
                </c:pt>
                <c:pt idx="2948">
                  <c:v>0.82509259259677492</c:v>
                </c:pt>
                <c:pt idx="2949">
                  <c:v>0.82525462963531027</c:v>
                </c:pt>
                <c:pt idx="2950">
                  <c:v>0.82537037037400296</c:v>
                </c:pt>
                <c:pt idx="2951">
                  <c:v>0.82547453704319196</c:v>
                </c:pt>
                <c:pt idx="2952">
                  <c:v>0.8256018518586643</c:v>
                </c:pt>
                <c:pt idx="2953">
                  <c:v>0.82572916666686069</c:v>
                </c:pt>
                <c:pt idx="2954">
                  <c:v>0.82597222222830169</c:v>
                </c:pt>
                <c:pt idx="2955">
                  <c:v>0.82608796296699438</c:v>
                </c:pt>
                <c:pt idx="2956">
                  <c:v>0.82621527778246673</c:v>
                </c:pt>
                <c:pt idx="2957">
                  <c:v>0.82633101852115942</c:v>
                </c:pt>
                <c:pt idx="2958">
                  <c:v>0.82645833333663177</c:v>
                </c:pt>
                <c:pt idx="2959">
                  <c:v>0.82662037037516711</c:v>
                </c:pt>
                <c:pt idx="2960">
                  <c:v>0.82675925926014315</c:v>
                </c:pt>
                <c:pt idx="2961">
                  <c:v>0.82689814815239515</c:v>
                </c:pt>
                <c:pt idx="2962">
                  <c:v>0.82703703703737119</c:v>
                </c:pt>
                <c:pt idx="2963">
                  <c:v>0.82717592592962319</c:v>
                </c:pt>
                <c:pt idx="2964">
                  <c:v>0.82731481481459923</c:v>
                </c:pt>
                <c:pt idx="2965">
                  <c:v>0.82745370370685123</c:v>
                </c:pt>
                <c:pt idx="2966">
                  <c:v>0.82760416666860692</c:v>
                </c:pt>
                <c:pt idx="2967">
                  <c:v>0.82773148148407927</c:v>
                </c:pt>
                <c:pt idx="2968">
                  <c:v>0.82788194444583496</c:v>
                </c:pt>
                <c:pt idx="2969">
                  <c:v>0.82802083333808696</c:v>
                </c:pt>
                <c:pt idx="2970">
                  <c:v>0.82813657407677965</c:v>
                </c:pt>
                <c:pt idx="2971">
                  <c:v>0.82828703703853535</c:v>
                </c:pt>
                <c:pt idx="2972">
                  <c:v>0.82843750000029104</c:v>
                </c:pt>
                <c:pt idx="2973">
                  <c:v>0.82857638889254304</c:v>
                </c:pt>
                <c:pt idx="2974">
                  <c:v>0.82870370370801538</c:v>
                </c:pt>
                <c:pt idx="2975">
                  <c:v>0.82881944444670808</c:v>
                </c:pt>
                <c:pt idx="2976">
                  <c:v>0.82894675926218042</c:v>
                </c:pt>
                <c:pt idx="2977">
                  <c:v>0.82906250000087311</c:v>
                </c:pt>
                <c:pt idx="2978">
                  <c:v>0.82917824074684177</c:v>
                </c:pt>
                <c:pt idx="2979">
                  <c:v>0.82931712963181781</c:v>
                </c:pt>
                <c:pt idx="2980">
                  <c:v>0.82944444444729015</c:v>
                </c:pt>
                <c:pt idx="2981">
                  <c:v>0.82956018518598285</c:v>
                </c:pt>
                <c:pt idx="2982">
                  <c:v>0.82975694444758119</c:v>
                </c:pt>
                <c:pt idx="2983">
                  <c:v>0.82986111111677019</c:v>
                </c:pt>
                <c:pt idx="2984">
                  <c:v>0.82998842593224254</c:v>
                </c:pt>
                <c:pt idx="2985">
                  <c:v>0.83009259259415558</c:v>
                </c:pt>
                <c:pt idx="2986">
                  <c:v>0.83021990740962792</c:v>
                </c:pt>
                <c:pt idx="2987">
                  <c:v>0.83034722222510027</c:v>
                </c:pt>
                <c:pt idx="2988">
                  <c:v>0.83046296296379296</c:v>
                </c:pt>
                <c:pt idx="2989">
                  <c:v>0.83060185185604496</c:v>
                </c:pt>
                <c:pt idx="2990">
                  <c:v>0.83072916667151731</c:v>
                </c:pt>
                <c:pt idx="2991">
                  <c:v>0.83084490741021</c:v>
                </c:pt>
                <c:pt idx="2992">
                  <c:v>0.83097222222568234</c:v>
                </c:pt>
                <c:pt idx="2993">
                  <c:v>0.83112268518743804</c:v>
                </c:pt>
                <c:pt idx="2994">
                  <c:v>0.83123842592613073</c:v>
                </c:pt>
                <c:pt idx="2995">
                  <c:v>0.83136574074160308</c:v>
                </c:pt>
                <c:pt idx="2996">
                  <c:v>0.83148148148757173</c:v>
                </c:pt>
                <c:pt idx="2997">
                  <c:v>0.83160879630304407</c:v>
                </c:pt>
                <c:pt idx="2998">
                  <c:v>0.83415509259793907</c:v>
                </c:pt>
                <c:pt idx="2999">
                  <c:v>0.83442129629838746</c:v>
                </c:pt>
                <c:pt idx="3000">
                  <c:v>0.8346875000061118</c:v>
                </c:pt>
                <c:pt idx="3001">
                  <c:v>0.83495370370656019</c:v>
                </c:pt>
                <c:pt idx="3002">
                  <c:v>0.83520833333750488</c:v>
                </c:pt>
                <c:pt idx="3003">
                  <c:v>0.83547453703795327</c:v>
                </c:pt>
                <c:pt idx="3004">
                  <c:v>0.83574074074567761</c:v>
                </c:pt>
                <c:pt idx="3005">
                  <c:v>0.8359953703766223</c:v>
                </c:pt>
                <c:pt idx="3006">
                  <c:v>0.83626157407707069</c:v>
                </c:pt>
                <c:pt idx="3007">
                  <c:v>0.83645833333866904</c:v>
                </c:pt>
                <c:pt idx="3008">
                  <c:v>0.83658564815414138</c:v>
                </c:pt>
                <c:pt idx="3009">
                  <c:v>0.83672453703911742</c:v>
                </c:pt>
                <c:pt idx="3010">
                  <c:v>0.83685185185458977</c:v>
                </c:pt>
                <c:pt idx="3011">
                  <c:v>0.83697916667006211</c:v>
                </c:pt>
                <c:pt idx="3012">
                  <c:v>0.83710648148553446</c:v>
                </c:pt>
                <c:pt idx="3013">
                  <c:v>0.83722222222422715</c:v>
                </c:pt>
                <c:pt idx="3014">
                  <c:v>0.83737268518598285</c:v>
                </c:pt>
                <c:pt idx="3015">
                  <c:v>0.8374884259319515</c:v>
                </c:pt>
                <c:pt idx="3016">
                  <c:v>0.83761574074742384</c:v>
                </c:pt>
                <c:pt idx="3017">
                  <c:v>0.83773148148611654</c:v>
                </c:pt>
                <c:pt idx="3018">
                  <c:v>0.83785879630158888</c:v>
                </c:pt>
                <c:pt idx="3019">
                  <c:v>0.83800925926334457</c:v>
                </c:pt>
                <c:pt idx="3020">
                  <c:v>0.83813657407881692</c:v>
                </c:pt>
                <c:pt idx="3021">
                  <c:v>0.83825231481750961</c:v>
                </c:pt>
                <c:pt idx="3022">
                  <c:v>0.83837962963298196</c:v>
                </c:pt>
                <c:pt idx="3023">
                  <c:v>0.83849537037167465</c:v>
                </c:pt>
                <c:pt idx="3024">
                  <c:v>0.8386111111176433</c:v>
                </c:pt>
                <c:pt idx="3025">
                  <c:v>0.83875000000261934</c:v>
                </c:pt>
                <c:pt idx="3026">
                  <c:v>0.83887731481809169</c:v>
                </c:pt>
                <c:pt idx="3027">
                  <c:v>0.83900462963356404</c:v>
                </c:pt>
                <c:pt idx="3028">
                  <c:v>0.83915509259531973</c:v>
                </c:pt>
                <c:pt idx="3029">
                  <c:v>0.83929398148757173</c:v>
                </c:pt>
                <c:pt idx="3030">
                  <c:v>0.83942129630304407</c:v>
                </c:pt>
                <c:pt idx="3031">
                  <c:v>0.83953703704173677</c:v>
                </c:pt>
                <c:pt idx="3032">
                  <c:v>0.83965277778042946</c:v>
                </c:pt>
                <c:pt idx="3033">
                  <c:v>0.83980324074218515</c:v>
                </c:pt>
                <c:pt idx="3034">
                  <c:v>0.8399189814881538</c:v>
                </c:pt>
                <c:pt idx="3035">
                  <c:v>0.84004629629635019</c:v>
                </c:pt>
                <c:pt idx="3036">
                  <c:v>0.84016203704231884</c:v>
                </c:pt>
                <c:pt idx="3037">
                  <c:v>0.84031250000407454</c:v>
                </c:pt>
                <c:pt idx="3038">
                  <c:v>0.84043981481954688</c:v>
                </c:pt>
                <c:pt idx="3039">
                  <c:v>0.84055555555823958</c:v>
                </c:pt>
                <c:pt idx="3040">
                  <c:v>0.84068287037371192</c:v>
                </c:pt>
                <c:pt idx="3041">
                  <c:v>0.84079861111240461</c:v>
                </c:pt>
                <c:pt idx="3042">
                  <c:v>0.84093750000465661</c:v>
                </c:pt>
                <c:pt idx="3043">
                  <c:v>0.84104166666656965</c:v>
                </c:pt>
                <c:pt idx="3044">
                  <c:v>0.84118055555882165</c:v>
                </c:pt>
                <c:pt idx="3045">
                  <c:v>0.841412037043483</c:v>
                </c:pt>
                <c:pt idx="3046">
                  <c:v>0.84151620370539604</c:v>
                </c:pt>
                <c:pt idx="3047">
                  <c:v>0.84163194445136469</c:v>
                </c:pt>
                <c:pt idx="3048">
                  <c:v>0.84175925925956108</c:v>
                </c:pt>
                <c:pt idx="3049">
                  <c:v>0.84188657407503342</c:v>
                </c:pt>
                <c:pt idx="3050">
                  <c:v>0.84201388889050577</c:v>
                </c:pt>
                <c:pt idx="3051">
                  <c:v>0.84214120370597811</c:v>
                </c:pt>
                <c:pt idx="3052">
                  <c:v>0.84228009259823011</c:v>
                </c:pt>
                <c:pt idx="3053">
                  <c:v>0.84239583333692281</c:v>
                </c:pt>
                <c:pt idx="3054">
                  <c:v>0.8425115740756155</c:v>
                </c:pt>
                <c:pt idx="3055">
                  <c:v>0.84263888889108784</c:v>
                </c:pt>
                <c:pt idx="3056">
                  <c:v>0.84276620370656019</c:v>
                </c:pt>
                <c:pt idx="3057">
                  <c:v>0.84290509259881219</c:v>
                </c:pt>
                <c:pt idx="3058">
                  <c:v>0.84302083333750488</c:v>
                </c:pt>
                <c:pt idx="3059">
                  <c:v>0.84313657407619758</c:v>
                </c:pt>
                <c:pt idx="3060">
                  <c:v>0.84327546296844957</c:v>
                </c:pt>
                <c:pt idx="3061">
                  <c:v>0.84351851852261461</c:v>
                </c:pt>
                <c:pt idx="3062">
                  <c:v>0.84363425926130731</c:v>
                </c:pt>
                <c:pt idx="3063">
                  <c:v>0.84376157407677965</c:v>
                </c:pt>
                <c:pt idx="3064">
                  <c:v>0.843888888892252</c:v>
                </c:pt>
                <c:pt idx="3065">
                  <c:v>0.84400462963094469</c:v>
                </c:pt>
                <c:pt idx="3066">
                  <c:v>0.84412037037691334</c:v>
                </c:pt>
                <c:pt idx="3067">
                  <c:v>0.84424768518510973</c:v>
                </c:pt>
                <c:pt idx="3068">
                  <c:v>0.84438657407736173</c:v>
                </c:pt>
                <c:pt idx="3069">
                  <c:v>0.84452546296961373</c:v>
                </c:pt>
                <c:pt idx="3070">
                  <c:v>0.84465277777781012</c:v>
                </c:pt>
                <c:pt idx="3071">
                  <c:v>0.84476851852377877</c:v>
                </c:pt>
                <c:pt idx="3072">
                  <c:v>0.84490740740875481</c:v>
                </c:pt>
                <c:pt idx="3073">
                  <c:v>0.84501157407794381</c:v>
                </c:pt>
                <c:pt idx="3074">
                  <c:v>0.84515046296291985</c:v>
                </c:pt>
                <c:pt idx="3075">
                  <c:v>0.8452662037088885</c:v>
                </c:pt>
                <c:pt idx="3076">
                  <c:v>0.84540509259386454</c:v>
                </c:pt>
                <c:pt idx="3077">
                  <c:v>0.84563657407852588</c:v>
                </c:pt>
                <c:pt idx="3078">
                  <c:v>0.84576388889399823</c:v>
                </c:pt>
                <c:pt idx="3079">
                  <c:v>0.84586805555591127</c:v>
                </c:pt>
                <c:pt idx="3080">
                  <c:v>0.84600694444816327</c:v>
                </c:pt>
                <c:pt idx="3081">
                  <c:v>0.84612268518685596</c:v>
                </c:pt>
                <c:pt idx="3082">
                  <c:v>0.84625000000232831</c:v>
                </c:pt>
                <c:pt idx="3083">
                  <c:v>0.84637731481780065</c:v>
                </c:pt>
                <c:pt idx="3084">
                  <c:v>0.84651620371005265</c:v>
                </c:pt>
                <c:pt idx="3085">
                  <c:v>0.84673611111793434</c:v>
                </c:pt>
                <c:pt idx="3086">
                  <c:v>0.84684027777984738</c:v>
                </c:pt>
                <c:pt idx="3087">
                  <c:v>0.84697916667209938</c:v>
                </c:pt>
                <c:pt idx="3088">
                  <c:v>0.84709490741079208</c:v>
                </c:pt>
                <c:pt idx="3089">
                  <c:v>0.84722222222626442</c:v>
                </c:pt>
                <c:pt idx="3090">
                  <c:v>0.84734953704173677</c:v>
                </c:pt>
                <c:pt idx="3091">
                  <c:v>0.84747685185720911</c:v>
                </c:pt>
                <c:pt idx="3092">
                  <c:v>0.84771990741137415</c:v>
                </c:pt>
                <c:pt idx="3093">
                  <c:v>0.85071759259881219</c:v>
                </c:pt>
                <c:pt idx="3094">
                  <c:v>0.85091435185313458</c:v>
                </c:pt>
                <c:pt idx="3095">
                  <c:v>0.85113425926101627</c:v>
                </c:pt>
                <c:pt idx="3096">
                  <c:v>0.85135416666889796</c:v>
                </c:pt>
                <c:pt idx="3097">
                  <c:v>0.85155092593049631</c:v>
                </c:pt>
                <c:pt idx="3098">
                  <c:v>0.851770833338378</c:v>
                </c:pt>
                <c:pt idx="3099">
                  <c:v>0.85197916666948004</c:v>
                </c:pt>
                <c:pt idx="3100">
                  <c:v>0.85218750000058208</c:v>
                </c:pt>
                <c:pt idx="3101">
                  <c:v>0.85240740740846377</c:v>
                </c:pt>
                <c:pt idx="3102">
                  <c:v>0.85261574074684177</c:v>
                </c:pt>
                <c:pt idx="3103">
                  <c:v>0.85282407407794381</c:v>
                </c:pt>
                <c:pt idx="3104">
                  <c:v>0.8530439814858255</c:v>
                </c:pt>
                <c:pt idx="3105">
                  <c:v>0.85325231481692754</c:v>
                </c:pt>
                <c:pt idx="3106">
                  <c:v>0.85346064814802958</c:v>
                </c:pt>
                <c:pt idx="3107">
                  <c:v>0.85368055555591127</c:v>
                </c:pt>
                <c:pt idx="3108">
                  <c:v>0.85390046296379296</c:v>
                </c:pt>
                <c:pt idx="3109">
                  <c:v>0.85409722222539131</c:v>
                </c:pt>
                <c:pt idx="3110">
                  <c:v>0.8542361111176433</c:v>
                </c:pt>
                <c:pt idx="3111">
                  <c:v>0.854386574079399</c:v>
                </c:pt>
                <c:pt idx="3112">
                  <c:v>0.85453703704115469</c:v>
                </c:pt>
                <c:pt idx="3113">
                  <c:v>0.85467592592613073</c:v>
                </c:pt>
                <c:pt idx="3114">
                  <c:v>0.85482638889516238</c:v>
                </c:pt>
                <c:pt idx="3115">
                  <c:v>0.85495370371063473</c:v>
                </c:pt>
                <c:pt idx="3116">
                  <c:v>0.85508101851883112</c:v>
                </c:pt>
                <c:pt idx="3117">
                  <c:v>0.85521990741108311</c:v>
                </c:pt>
                <c:pt idx="3118">
                  <c:v>0.85534722222655546</c:v>
                </c:pt>
                <c:pt idx="3119">
                  <c:v>0.8554861111115315</c:v>
                </c:pt>
                <c:pt idx="3120">
                  <c:v>0.85561342592700385</c:v>
                </c:pt>
                <c:pt idx="3121">
                  <c:v>0.85576388888875954</c:v>
                </c:pt>
                <c:pt idx="3122">
                  <c:v>0.85594907408085419</c:v>
                </c:pt>
                <c:pt idx="3123">
                  <c:v>0.85607638888905058</c:v>
                </c:pt>
                <c:pt idx="3124">
                  <c:v>0.85619212963501923</c:v>
                </c:pt>
                <c:pt idx="3125">
                  <c:v>0.85633101851999527</c:v>
                </c:pt>
                <c:pt idx="3126">
                  <c:v>0.85643518518918427</c:v>
                </c:pt>
                <c:pt idx="3127">
                  <c:v>0.85657407407416031</c:v>
                </c:pt>
                <c:pt idx="3128">
                  <c:v>0.85670138888963265</c:v>
                </c:pt>
                <c:pt idx="3129">
                  <c:v>0.85692129629751435</c:v>
                </c:pt>
                <c:pt idx="3130">
                  <c:v>0.85704861111298669</c:v>
                </c:pt>
                <c:pt idx="3131">
                  <c:v>0.85716435185167938</c:v>
                </c:pt>
                <c:pt idx="3132">
                  <c:v>0.85729166666715173</c:v>
                </c:pt>
                <c:pt idx="3133">
                  <c:v>0.85741898148262408</c:v>
                </c:pt>
                <c:pt idx="3134">
                  <c:v>0.85754629629809642</c:v>
                </c:pt>
                <c:pt idx="3135">
                  <c:v>0.85767361111356877</c:v>
                </c:pt>
                <c:pt idx="3136">
                  <c:v>0.85796296296757646</c:v>
                </c:pt>
                <c:pt idx="3137">
                  <c:v>0.8580902777830488</c:v>
                </c:pt>
                <c:pt idx="3138">
                  <c:v>0.8582060185217415</c:v>
                </c:pt>
                <c:pt idx="3139">
                  <c:v>0.85832175926043419</c:v>
                </c:pt>
                <c:pt idx="3140">
                  <c:v>0.85844907407590654</c:v>
                </c:pt>
                <c:pt idx="3141">
                  <c:v>0.85857638889137888</c:v>
                </c:pt>
                <c:pt idx="3142">
                  <c:v>0.85870370370685123</c:v>
                </c:pt>
                <c:pt idx="3143">
                  <c:v>0.85885416666860692</c:v>
                </c:pt>
                <c:pt idx="3144">
                  <c:v>0.85899305556085892</c:v>
                </c:pt>
                <c:pt idx="3145">
                  <c:v>0.85913194444583496</c:v>
                </c:pt>
                <c:pt idx="3146">
                  <c:v>0.85923611111502396</c:v>
                </c:pt>
                <c:pt idx="3147">
                  <c:v>0.85936342593049631</c:v>
                </c:pt>
                <c:pt idx="3148">
                  <c:v>0.85949074074596865</c:v>
                </c:pt>
                <c:pt idx="3149">
                  <c:v>0.85960648148466134</c:v>
                </c:pt>
                <c:pt idx="3150">
                  <c:v>0.85976851852319669</c:v>
                </c:pt>
                <c:pt idx="3151">
                  <c:v>0.85989583333866904</c:v>
                </c:pt>
                <c:pt idx="3152">
                  <c:v>0.86002314815414138</c:v>
                </c:pt>
                <c:pt idx="3153">
                  <c:v>0.86015046296961373</c:v>
                </c:pt>
                <c:pt idx="3154">
                  <c:v>0.86026620370830642</c:v>
                </c:pt>
                <c:pt idx="3155">
                  <c:v>0.86039351852377877</c:v>
                </c:pt>
                <c:pt idx="3156">
                  <c:v>0.86050925926247146</c:v>
                </c:pt>
                <c:pt idx="3157">
                  <c:v>0.86064814815472346</c:v>
                </c:pt>
                <c:pt idx="3158">
                  <c:v>0.86076388889341615</c:v>
                </c:pt>
                <c:pt idx="3159">
                  <c:v>0.8609259259319515</c:v>
                </c:pt>
                <c:pt idx="3160">
                  <c:v>0.86108796296321088</c:v>
                </c:pt>
                <c:pt idx="3161">
                  <c:v>0.86121527777868323</c:v>
                </c:pt>
                <c:pt idx="3162">
                  <c:v>0.86134259259415558</c:v>
                </c:pt>
                <c:pt idx="3163">
                  <c:v>0.86148148148640757</c:v>
                </c:pt>
                <c:pt idx="3164">
                  <c:v>0.86160879630187992</c:v>
                </c:pt>
                <c:pt idx="3165">
                  <c:v>0.86172453704057261</c:v>
                </c:pt>
                <c:pt idx="3166">
                  <c:v>0.86185185185604496</c:v>
                </c:pt>
                <c:pt idx="3167">
                  <c:v>0.86197916667151731</c:v>
                </c:pt>
                <c:pt idx="3168">
                  <c:v>0.86210648148698965</c:v>
                </c:pt>
                <c:pt idx="3169">
                  <c:v>0.86233796296437504</c:v>
                </c:pt>
                <c:pt idx="3170">
                  <c:v>0.86246527777984738</c:v>
                </c:pt>
                <c:pt idx="3171">
                  <c:v>0.86259259259531973</c:v>
                </c:pt>
                <c:pt idx="3172">
                  <c:v>0.86269675926450873</c:v>
                </c:pt>
                <c:pt idx="3173">
                  <c:v>0.86283564814948477</c:v>
                </c:pt>
                <c:pt idx="3174">
                  <c:v>0.86296296296495711</c:v>
                </c:pt>
                <c:pt idx="3175">
                  <c:v>0.86309027778042946</c:v>
                </c:pt>
                <c:pt idx="3176">
                  <c:v>0.86328703704202781</c:v>
                </c:pt>
                <c:pt idx="3177">
                  <c:v>0.86341435185750015</c:v>
                </c:pt>
                <c:pt idx="3178">
                  <c:v>0.86353009259619284</c:v>
                </c:pt>
                <c:pt idx="3179">
                  <c:v>0.86365740741166519</c:v>
                </c:pt>
                <c:pt idx="3180">
                  <c:v>0.86378472222713754</c:v>
                </c:pt>
                <c:pt idx="3181">
                  <c:v>0.86391203704260988</c:v>
                </c:pt>
                <c:pt idx="3182">
                  <c:v>0.86408564815064892</c:v>
                </c:pt>
                <c:pt idx="3183">
                  <c:v>0.86423611111240461</c:v>
                </c:pt>
                <c:pt idx="3184">
                  <c:v>0.86436342592787696</c:v>
                </c:pt>
                <c:pt idx="3185">
                  <c:v>0.86447916666656965</c:v>
                </c:pt>
                <c:pt idx="3186">
                  <c:v>0.8645949074125383</c:v>
                </c:pt>
                <c:pt idx="3187">
                  <c:v>0.86712962963065365</c:v>
                </c:pt>
                <c:pt idx="3188">
                  <c:v>0.86734953703853535</c:v>
                </c:pt>
                <c:pt idx="3189">
                  <c:v>0.86737268519209465</c:v>
                </c:pt>
                <c:pt idx="3190">
                  <c:v>0.86759259259270038</c:v>
                </c:pt>
                <c:pt idx="3191">
                  <c:v>0.86781250000058208</c:v>
                </c:pt>
                <c:pt idx="3192">
                  <c:v>0.86802083333896007</c:v>
                </c:pt>
                <c:pt idx="3193">
                  <c:v>0.86822916667006211</c:v>
                </c:pt>
                <c:pt idx="3194">
                  <c:v>0.86844907407794381</c:v>
                </c:pt>
                <c:pt idx="3195">
                  <c:v>0.86865740740904585</c:v>
                </c:pt>
                <c:pt idx="3196">
                  <c:v>0.86886574074742384</c:v>
                </c:pt>
                <c:pt idx="3197">
                  <c:v>0.86907407407852588</c:v>
                </c:pt>
                <c:pt idx="3198">
                  <c:v>0.86928240740962792</c:v>
                </c:pt>
                <c:pt idx="3199">
                  <c:v>0.86949074074072996</c:v>
                </c:pt>
                <c:pt idx="3200">
                  <c:v>0.86971064814861165</c:v>
                </c:pt>
                <c:pt idx="3201">
                  <c:v>0.86991898148698965</c:v>
                </c:pt>
                <c:pt idx="3202">
                  <c:v>0.87013888889487134</c:v>
                </c:pt>
                <c:pt idx="3203">
                  <c:v>0.87034722222597338</c:v>
                </c:pt>
                <c:pt idx="3204">
                  <c:v>0.87054398148757173</c:v>
                </c:pt>
                <c:pt idx="3205">
                  <c:v>0.87076388889545342</c:v>
                </c:pt>
                <c:pt idx="3206">
                  <c:v>0.87098379629605915</c:v>
                </c:pt>
                <c:pt idx="3207">
                  <c:v>0.8711689814881538</c:v>
                </c:pt>
                <c:pt idx="3208">
                  <c:v>0.8713194444499095</c:v>
                </c:pt>
                <c:pt idx="3209">
                  <c:v>0.87145833333488554</c:v>
                </c:pt>
                <c:pt idx="3210">
                  <c:v>0.87159722222713754</c:v>
                </c:pt>
                <c:pt idx="3211">
                  <c:v>0.87172453704260988</c:v>
                </c:pt>
                <c:pt idx="3212">
                  <c:v>0.87187500000436557</c:v>
                </c:pt>
                <c:pt idx="3213">
                  <c:v>0.87201388888934162</c:v>
                </c:pt>
                <c:pt idx="3214">
                  <c:v>0.87216435185837327</c:v>
                </c:pt>
                <c:pt idx="3215">
                  <c:v>0.87229166666656965</c:v>
                </c:pt>
                <c:pt idx="3216">
                  <c:v>0.87243055555882165</c:v>
                </c:pt>
                <c:pt idx="3217">
                  <c:v>0.87258101852057735</c:v>
                </c:pt>
                <c:pt idx="3218">
                  <c:v>0.87270833333604969</c:v>
                </c:pt>
                <c:pt idx="3219">
                  <c:v>0.87285879629780538</c:v>
                </c:pt>
                <c:pt idx="3220">
                  <c:v>0.87299768519005738</c:v>
                </c:pt>
                <c:pt idx="3221">
                  <c:v>0.87312500000552973</c:v>
                </c:pt>
                <c:pt idx="3222">
                  <c:v>0.87327546296728542</c:v>
                </c:pt>
                <c:pt idx="3223">
                  <c:v>0.87340277778275777</c:v>
                </c:pt>
                <c:pt idx="3224">
                  <c:v>0.87355324074451346</c:v>
                </c:pt>
                <c:pt idx="3225">
                  <c:v>0.8736921296294895</c:v>
                </c:pt>
                <c:pt idx="3226">
                  <c:v>0.8738310185217415</c:v>
                </c:pt>
                <c:pt idx="3227">
                  <c:v>0.8739699074139935</c:v>
                </c:pt>
                <c:pt idx="3228">
                  <c:v>0.87410879629896954</c:v>
                </c:pt>
                <c:pt idx="3229">
                  <c:v>0.87424768519122154</c:v>
                </c:pt>
                <c:pt idx="3230">
                  <c:v>0.87438657407619758</c:v>
                </c:pt>
                <c:pt idx="3231">
                  <c:v>0.87452546296844957</c:v>
                </c:pt>
                <c:pt idx="3232">
                  <c:v>0.87467592593020527</c:v>
                </c:pt>
                <c:pt idx="3233">
                  <c:v>0.87480324074567761</c:v>
                </c:pt>
                <c:pt idx="3234">
                  <c:v>0.87491898148437031</c:v>
                </c:pt>
                <c:pt idx="3235">
                  <c:v>0.87504629629984265</c:v>
                </c:pt>
                <c:pt idx="3236">
                  <c:v>0.87518518519209465</c:v>
                </c:pt>
                <c:pt idx="3237">
                  <c:v>0.87532407407707069</c:v>
                </c:pt>
                <c:pt idx="3238">
                  <c:v>0.87545138889254304</c:v>
                </c:pt>
                <c:pt idx="3239">
                  <c:v>0.87557870370801538</c:v>
                </c:pt>
                <c:pt idx="3240">
                  <c:v>0.87570601852348773</c:v>
                </c:pt>
                <c:pt idx="3241">
                  <c:v>0.87583333333896007</c:v>
                </c:pt>
                <c:pt idx="3242">
                  <c:v>0.87597222222393611</c:v>
                </c:pt>
                <c:pt idx="3243">
                  <c:v>0.87609953703940846</c:v>
                </c:pt>
                <c:pt idx="3244">
                  <c:v>0.87622685185488081</c:v>
                </c:pt>
                <c:pt idx="3245">
                  <c:v>0.8763657407471328</c:v>
                </c:pt>
                <c:pt idx="3246">
                  <c:v>0.87649305555532919</c:v>
                </c:pt>
                <c:pt idx="3247">
                  <c:v>0.87664351852436084</c:v>
                </c:pt>
                <c:pt idx="3248">
                  <c:v>0.87679398148611654</c:v>
                </c:pt>
                <c:pt idx="3249">
                  <c:v>0.87693287037109258</c:v>
                </c:pt>
                <c:pt idx="3250">
                  <c:v>0.87707175926334457</c:v>
                </c:pt>
                <c:pt idx="3251">
                  <c:v>0.87718750000203727</c:v>
                </c:pt>
                <c:pt idx="3252">
                  <c:v>0.87731481481750961</c:v>
                </c:pt>
                <c:pt idx="3253">
                  <c:v>0.87746527777926531</c:v>
                </c:pt>
                <c:pt idx="3254">
                  <c:v>0.87766203704086365</c:v>
                </c:pt>
                <c:pt idx="3255">
                  <c:v>0.87777777777955635</c:v>
                </c:pt>
                <c:pt idx="3256">
                  <c:v>0.87791666667180834</c:v>
                </c:pt>
                <c:pt idx="3257">
                  <c:v>0.87803240741050104</c:v>
                </c:pt>
                <c:pt idx="3258">
                  <c:v>0.87817129630275303</c:v>
                </c:pt>
                <c:pt idx="3259">
                  <c:v>0.87833333333401242</c:v>
                </c:pt>
                <c:pt idx="3260">
                  <c:v>0.87846064814948477</c:v>
                </c:pt>
                <c:pt idx="3261">
                  <c:v>0.87857638889545342</c:v>
                </c:pt>
                <c:pt idx="3262">
                  <c:v>0.87869212963414611</c:v>
                </c:pt>
                <c:pt idx="3263">
                  <c:v>0.87881944444961846</c:v>
                </c:pt>
                <c:pt idx="3264">
                  <c:v>0.8789467592650908</c:v>
                </c:pt>
                <c:pt idx="3265">
                  <c:v>0.87907407408056315</c:v>
                </c:pt>
                <c:pt idx="3266">
                  <c:v>0.87918981481925584</c:v>
                </c:pt>
                <c:pt idx="3267">
                  <c:v>0.87932870370423188</c:v>
                </c:pt>
                <c:pt idx="3268">
                  <c:v>0.87953703704260988</c:v>
                </c:pt>
                <c:pt idx="3269">
                  <c:v>0.87965277778130258</c:v>
                </c:pt>
                <c:pt idx="3270">
                  <c:v>0.87976851851999527</c:v>
                </c:pt>
                <c:pt idx="3271">
                  <c:v>0.87991898148175096</c:v>
                </c:pt>
                <c:pt idx="3272">
                  <c:v>0.88015046296641231</c:v>
                </c:pt>
                <c:pt idx="3273">
                  <c:v>0.880266203705105</c:v>
                </c:pt>
                <c:pt idx="3274">
                  <c:v>0.88038194445107365</c:v>
                </c:pt>
                <c:pt idx="3275">
                  <c:v>0.88049768518976634</c:v>
                </c:pt>
                <c:pt idx="3276">
                  <c:v>0.88063657407474238</c:v>
                </c:pt>
                <c:pt idx="3277">
                  <c:v>0.88091435185197042</c:v>
                </c:pt>
                <c:pt idx="3278">
                  <c:v>0.88103009259793907</c:v>
                </c:pt>
                <c:pt idx="3279">
                  <c:v>0.88114583333663177</c:v>
                </c:pt>
                <c:pt idx="3280">
                  <c:v>0.88127314815210411</c:v>
                </c:pt>
                <c:pt idx="3281">
                  <c:v>0.88138888889079681</c:v>
                </c:pt>
                <c:pt idx="3282">
                  <c:v>0.88369212963152677</c:v>
                </c:pt>
                <c:pt idx="3283">
                  <c:v>0.88391203703940846</c:v>
                </c:pt>
                <c:pt idx="3284">
                  <c:v>0.88413194444729015</c:v>
                </c:pt>
                <c:pt idx="3285">
                  <c:v>0.88435185185517184</c:v>
                </c:pt>
                <c:pt idx="3286">
                  <c:v>0.88458333333983319</c:v>
                </c:pt>
                <c:pt idx="3287">
                  <c:v>0.88480324074771488</c:v>
                </c:pt>
                <c:pt idx="3288">
                  <c:v>0.88502314814832062</c:v>
                </c:pt>
                <c:pt idx="3289">
                  <c:v>0.88523148148669861</c:v>
                </c:pt>
                <c:pt idx="3290">
                  <c:v>0.885462962964084</c:v>
                </c:pt>
                <c:pt idx="3291">
                  <c:v>0.885671296302462</c:v>
                </c:pt>
                <c:pt idx="3292">
                  <c:v>0.88590277777984738</c:v>
                </c:pt>
                <c:pt idx="3293">
                  <c:v>0.88611111111094942</c:v>
                </c:pt>
                <c:pt idx="3294">
                  <c:v>0.88628472222626442</c:v>
                </c:pt>
                <c:pt idx="3295">
                  <c:v>0.88643518518802011</c:v>
                </c:pt>
                <c:pt idx="3296">
                  <c:v>0.88658564814977581</c:v>
                </c:pt>
                <c:pt idx="3297">
                  <c:v>0.88674768518831115</c:v>
                </c:pt>
                <c:pt idx="3298">
                  <c:v>0.88689814815006685</c:v>
                </c:pt>
                <c:pt idx="3299">
                  <c:v>0.88706018518860219</c:v>
                </c:pt>
                <c:pt idx="3300">
                  <c:v>0.88721064815035788</c:v>
                </c:pt>
                <c:pt idx="3301">
                  <c:v>0.88737268518889323</c:v>
                </c:pt>
                <c:pt idx="3302">
                  <c:v>0.88752314815064892</c:v>
                </c:pt>
                <c:pt idx="3303">
                  <c:v>0.88768518518918427</c:v>
                </c:pt>
                <c:pt idx="3304">
                  <c:v>0.88783564815093996</c:v>
                </c:pt>
                <c:pt idx="3305">
                  <c:v>0.88799768518947531</c:v>
                </c:pt>
                <c:pt idx="3306">
                  <c:v>0.88813657407445135</c:v>
                </c:pt>
                <c:pt idx="3307">
                  <c:v>0.888287037043483</c:v>
                </c:pt>
                <c:pt idx="3308">
                  <c:v>0.88844907407474238</c:v>
                </c:pt>
                <c:pt idx="3309">
                  <c:v>0.88859953704377403</c:v>
                </c:pt>
                <c:pt idx="3310">
                  <c:v>0.88877314815181307</c:v>
                </c:pt>
                <c:pt idx="3311">
                  <c:v>0.88891203703678912</c:v>
                </c:pt>
                <c:pt idx="3312">
                  <c:v>0.88907407407532446</c:v>
                </c:pt>
                <c:pt idx="3313">
                  <c:v>0.88920138889079681</c:v>
                </c:pt>
                <c:pt idx="3314">
                  <c:v>0.8893402777830488</c:v>
                </c:pt>
                <c:pt idx="3315">
                  <c:v>0.88946759259852115</c:v>
                </c:pt>
                <c:pt idx="3316">
                  <c:v>0.88960648148349719</c:v>
                </c:pt>
                <c:pt idx="3317">
                  <c:v>0.88984953703766223</c:v>
                </c:pt>
                <c:pt idx="3318">
                  <c:v>0.88997685185313458</c:v>
                </c:pt>
                <c:pt idx="3319">
                  <c:v>0.89010416666860692</c:v>
                </c:pt>
                <c:pt idx="3320">
                  <c:v>0.89023148148407927</c:v>
                </c:pt>
                <c:pt idx="3321">
                  <c:v>0.89035879629955161</c:v>
                </c:pt>
                <c:pt idx="3322">
                  <c:v>0.89049768519180361</c:v>
                </c:pt>
                <c:pt idx="3323">
                  <c:v>0.8906828703766223</c:v>
                </c:pt>
                <c:pt idx="3324">
                  <c:v>0.890868055561441</c:v>
                </c:pt>
                <c:pt idx="3325">
                  <c:v>0.89099537037691334</c:v>
                </c:pt>
                <c:pt idx="3326">
                  <c:v>0.89112268518510973</c:v>
                </c:pt>
                <c:pt idx="3327">
                  <c:v>0.89123842593107838</c:v>
                </c:pt>
                <c:pt idx="3328">
                  <c:v>0.89137731481605442</c:v>
                </c:pt>
                <c:pt idx="3329">
                  <c:v>0.89150462963152677</c:v>
                </c:pt>
                <c:pt idx="3330">
                  <c:v>0.89179398148553446</c:v>
                </c:pt>
                <c:pt idx="3331">
                  <c:v>0.89192129630100681</c:v>
                </c:pt>
                <c:pt idx="3332">
                  <c:v>0.8920370370396995</c:v>
                </c:pt>
                <c:pt idx="3333">
                  <c:v>0.89216435185517184</c:v>
                </c:pt>
                <c:pt idx="3334">
                  <c:v>0.89230324074742384</c:v>
                </c:pt>
                <c:pt idx="3335">
                  <c:v>0.89243055555562023</c:v>
                </c:pt>
                <c:pt idx="3336">
                  <c:v>0.89256944444787223</c:v>
                </c:pt>
                <c:pt idx="3337">
                  <c:v>0.89270833334012423</c:v>
                </c:pt>
                <c:pt idx="3338">
                  <c:v>0.89283564814832062</c:v>
                </c:pt>
                <c:pt idx="3339">
                  <c:v>0.89297453704057261</c:v>
                </c:pt>
                <c:pt idx="3340">
                  <c:v>0.89321759259473765</c:v>
                </c:pt>
                <c:pt idx="3341">
                  <c:v>0.89335648148698965</c:v>
                </c:pt>
                <c:pt idx="3342">
                  <c:v>0.89346064814890269</c:v>
                </c:pt>
                <c:pt idx="3343">
                  <c:v>0.89358796296437504</c:v>
                </c:pt>
                <c:pt idx="3344">
                  <c:v>0.89372685185662704</c:v>
                </c:pt>
                <c:pt idx="3345">
                  <c:v>0.89388888889516238</c:v>
                </c:pt>
                <c:pt idx="3346">
                  <c:v>0.89408564814948477</c:v>
                </c:pt>
                <c:pt idx="3347">
                  <c:v>0.89421296296495711</c:v>
                </c:pt>
                <c:pt idx="3348">
                  <c:v>0.89434027778042946</c:v>
                </c:pt>
                <c:pt idx="3349">
                  <c:v>0.89446759259590181</c:v>
                </c:pt>
                <c:pt idx="3350">
                  <c:v>0.89459490741137415</c:v>
                </c:pt>
                <c:pt idx="3351">
                  <c:v>0.89476851851941319</c:v>
                </c:pt>
                <c:pt idx="3352">
                  <c:v>0.89497685185779119</c:v>
                </c:pt>
                <c:pt idx="3353">
                  <c:v>0.89510416667326353</c:v>
                </c:pt>
                <c:pt idx="3354">
                  <c:v>0.89521990741195623</c:v>
                </c:pt>
                <c:pt idx="3355">
                  <c:v>0.89535879629693227</c:v>
                </c:pt>
                <c:pt idx="3356">
                  <c:v>0.89548611111240461</c:v>
                </c:pt>
                <c:pt idx="3357">
                  <c:v>0.89562500000465661</c:v>
                </c:pt>
                <c:pt idx="3358">
                  <c:v>0.89581018518947531</c:v>
                </c:pt>
                <c:pt idx="3359">
                  <c:v>0.89593750000494765</c:v>
                </c:pt>
                <c:pt idx="3360">
                  <c:v>0.89606481482042</c:v>
                </c:pt>
                <c:pt idx="3361">
                  <c:v>0.89619212963589234</c:v>
                </c:pt>
                <c:pt idx="3362">
                  <c:v>0.89638888889021473</c:v>
                </c:pt>
                <c:pt idx="3363">
                  <c:v>0.89657407407503342</c:v>
                </c:pt>
                <c:pt idx="3364">
                  <c:v>0.89671296296728542</c:v>
                </c:pt>
                <c:pt idx="3365">
                  <c:v>0.89682870370597811</c:v>
                </c:pt>
                <c:pt idx="3366">
                  <c:v>0.89695601852145046</c:v>
                </c:pt>
                <c:pt idx="3367">
                  <c:v>0.89708333333692281</c:v>
                </c:pt>
                <c:pt idx="3368">
                  <c:v>0.8972222222291748</c:v>
                </c:pt>
                <c:pt idx="3369">
                  <c:v>0.89748842592962319</c:v>
                </c:pt>
                <c:pt idx="3370">
                  <c:v>0.89761574074509554</c:v>
                </c:pt>
                <c:pt idx="3371">
                  <c:v>0.89775462963007158</c:v>
                </c:pt>
                <c:pt idx="3372">
                  <c:v>0.89788194444554392</c:v>
                </c:pt>
                <c:pt idx="3373">
                  <c:v>0.89799768519151257</c:v>
                </c:pt>
                <c:pt idx="3374">
                  <c:v>0.89812500000698492</c:v>
                </c:pt>
                <c:pt idx="3375">
                  <c:v>0.89827546296874061</c:v>
                </c:pt>
                <c:pt idx="3376">
                  <c:v>0.898472222223063</c:v>
                </c:pt>
                <c:pt idx="3377">
                  <c:v>0.90098379630217096</c:v>
                </c:pt>
                <c:pt idx="3378">
                  <c:v>0.90120370371005265</c:v>
                </c:pt>
                <c:pt idx="3379">
                  <c:v>0.90141203704115469</c:v>
                </c:pt>
                <c:pt idx="3380">
                  <c:v>0.90163194444903638</c:v>
                </c:pt>
                <c:pt idx="3381">
                  <c:v>0.90184027778013842</c:v>
                </c:pt>
                <c:pt idx="3382">
                  <c:v>0.90204861111124046</c:v>
                </c:pt>
                <c:pt idx="3383">
                  <c:v>0.90225694444961846</c:v>
                </c:pt>
                <c:pt idx="3384">
                  <c:v>0.9024652777807205</c:v>
                </c:pt>
                <c:pt idx="3385">
                  <c:v>0.90267361111182254</c:v>
                </c:pt>
                <c:pt idx="3386">
                  <c:v>0.90288194445020054</c:v>
                </c:pt>
                <c:pt idx="3387">
                  <c:v>0.90306712963501923</c:v>
                </c:pt>
                <c:pt idx="3388">
                  <c:v>0.90321759259677492</c:v>
                </c:pt>
                <c:pt idx="3389">
                  <c:v>0.90336805555853061</c:v>
                </c:pt>
                <c:pt idx="3390">
                  <c:v>0.90351851852028631</c:v>
                </c:pt>
                <c:pt idx="3391">
                  <c:v>0.903668981482042</c:v>
                </c:pt>
                <c:pt idx="3392">
                  <c:v>0.903807870374294</c:v>
                </c:pt>
                <c:pt idx="3393">
                  <c:v>0.90394675925927004</c:v>
                </c:pt>
                <c:pt idx="3394">
                  <c:v>0.90407407407474238</c:v>
                </c:pt>
                <c:pt idx="3395">
                  <c:v>0.90421296296699438</c:v>
                </c:pt>
                <c:pt idx="3396">
                  <c:v>0.90435185185197042</c:v>
                </c:pt>
                <c:pt idx="3397">
                  <c:v>0.90447916666744277</c:v>
                </c:pt>
                <c:pt idx="3398">
                  <c:v>0.90461805555969477</c:v>
                </c:pt>
                <c:pt idx="3399">
                  <c:v>0.90475694444467081</c:v>
                </c:pt>
                <c:pt idx="3400">
                  <c:v>0.90488425926014315</c:v>
                </c:pt>
                <c:pt idx="3401">
                  <c:v>0.9050347222291748</c:v>
                </c:pt>
                <c:pt idx="3402">
                  <c:v>0.90516203703737119</c:v>
                </c:pt>
                <c:pt idx="3403">
                  <c:v>0.90530092592962319</c:v>
                </c:pt>
                <c:pt idx="3404">
                  <c:v>0.90543981481459923</c:v>
                </c:pt>
                <c:pt idx="3405">
                  <c:v>0.90557870370685123</c:v>
                </c:pt>
                <c:pt idx="3406">
                  <c:v>0.90571759259910323</c:v>
                </c:pt>
                <c:pt idx="3407">
                  <c:v>0.90584490740729962</c:v>
                </c:pt>
                <c:pt idx="3408">
                  <c:v>0.90603009259939427</c:v>
                </c:pt>
                <c:pt idx="3409">
                  <c:v>0.90618055556114996</c:v>
                </c:pt>
                <c:pt idx="3410">
                  <c:v>0.90633101852290565</c:v>
                </c:pt>
                <c:pt idx="3411">
                  <c:v>0.906458333338378</c:v>
                </c:pt>
                <c:pt idx="3412">
                  <c:v>0.90659722222335404</c:v>
                </c:pt>
                <c:pt idx="3413">
                  <c:v>0.90672453703882638</c:v>
                </c:pt>
                <c:pt idx="3414">
                  <c:v>0.90686342593107838</c:v>
                </c:pt>
                <c:pt idx="3415">
                  <c:v>0.90703703703911742</c:v>
                </c:pt>
                <c:pt idx="3416">
                  <c:v>0.90718750000087311</c:v>
                </c:pt>
                <c:pt idx="3417">
                  <c:v>0.90731481481634546</c:v>
                </c:pt>
                <c:pt idx="3418">
                  <c:v>0.90746527777810115</c:v>
                </c:pt>
                <c:pt idx="3419">
                  <c:v>0.9075925925935735</c:v>
                </c:pt>
                <c:pt idx="3420">
                  <c:v>0.9077314814858255</c:v>
                </c:pt>
                <c:pt idx="3421">
                  <c:v>0.90789351852436084</c:v>
                </c:pt>
                <c:pt idx="3422">
                  <c:v>0.90813657407852588</c:v>
                </c:pt>
                <c:pt idx="3423">
                  <c:v>0.90826388889399823</c:v>
                </c:pt>
                <c:pt idx="3424">
                  <c:v>0.90839120370947057</c:v>
                </c:pt>
                <c:pt idx="3425">
                  <c:v>0.90853009259444661</c:v>
                </c:pt>
                <c:pt idx="3426">
                  <c:v>0.90866898148669861</c:v>
                </c:pt>
                <c:pt idx="3427">
                  <c:v>0.9088888888945803</c:v>
                </c:pt>
                <c:pt idx="3428">
                  <c:v>0.90901620371005265</c:v>
                </c:pt>
                <c:pt idx="3429">
                  <c:v>0.90916666667180834</c:v>
                </c:pt>
                <c:pt idx="3430">
                  <c:v>0.90929398148728069</c:v>
                </c:pt>
                <c:pt idx="3431">
                  <c:v>0.90943287037225673</c:v>
                </c:pt>
                <c:pt idx="3432">
                  <c:v>0.90958333333401242</c:v>
                </c:pt>
                <c:pt idx="3433">
                  <c:v>0.90973379630304407</c:v>
                </c:pt>
                <c:pt idx="3434">
                  <c:v>0.90986111111124046</c:v>
                </c:pt>
                <c:pt idx="3435">
                  <c:v>0.91000000000349246</c:v>
                </c:pt>
                <c:pt idx="3436">
                  <c:v>0.91015046296524815</c:v>
                </c:pt>
                <c:pt idx="3437">
                  <c:v>0.9103125000037835</c:v>
                </c:pt>
                <c:pt idx="3438">
                  <c:v>0.91043981481925584</c:v>
                </c:pt>
                <c:pt idx="3439">
                  <c:v>0.91059027778101154</c:v>
                </c:pt>
                <c:pt idx="3440">
                  <c:v>0.91071759259648388</c:v>
                </c:pt>
                <c:pt idx="3441">
                  <c:v>0.91086805555823958</c:v>
                </c:pt>
                <c:pt idx="3442">
                  <c:v>0.91100694445049157</c:v>
                </c:pt>
                <c:pt idx="3443">
                  <c:v>0.91114583333546761</c:v>
                </c:pt>
                <c:pt idx="3444">
                  <c:v>0.91128472222771961</c:v>
                </c:pt>
                <c:pt idx="3445">
                  <c:v>0.911516203705105</c:v>
                </c:pt>
                <c:pt idx="3446">
                  <c:v>0.91167824074364034</c:v>
                </c:pt>
                <c:pt idx="3447">
                  <c:v>0.91181712963589234</c:v>
                </c:pt>
                <c:pt idx="3448">
                  <c:v>0.91195601852086838</c:v>
                </c:pt>
                <c:pt idx="3449">
                  <c:v>0.91210648148262408</c:v>
                </c:pt>
                <c:pt idx="3450">
                  <c:v>0.91223379629809642</c:v>
                </c:pt>
                <c:pt idx="3451">
                  <c:v>0.91238425925985212</c:v>
                </c:pt>
                <c:pt idx="3452">
                  <c:v>0.91252314815210411</c:v>
                </c:pt>
                <c:pt idx="3453">
                  <c:v>0.91266203703708015</c:v>
                </c:pt>
                <c:pt idx="3454">
                  <c:v>0.9128125000061118</c:v>
                </c:pt>
                <c:pt idx="3455">
                  <c:v>0.91295138889108784</c:v>
                </c:pt>
                <c:pt idx="3456">
                  <c:v>0.91310185185284354</c:v>
                </c:pt>
                <c:pt idx="3457">
                  <c:v>0.91322916666831588</c:v>
                </c:pt>
                <c:pt idx="3458">
                  <c:v>0.91337962963007158</c:v>
                </c:pt>
                <c:pt idx="3459">
                  <c:v>0.91351851852232357</c:v>
                </c:pt>
                <c:pt idx="3460">
                  <c:v>0.91366898148407927</c:v>
                </c:pt>
                <c:pt idx="3461">
                  <c:v>0.91379629629955161</c:v>
                </c:pt>
                <c:pt idx="3462">
                  <c:v>0.91394675926130731</c:v>
                </c:pt>
                <c:pt idx="3463">
                  <c:v>0.9140856481535593</c:v>
                </c:pt>
                <c:pt idx="3464">
                  <c:v>0.91422453703853535</c:v>
                </c:pt>
                <c:pt idx="3465">
                  <c:v>0.91435185185400769</c:v>
                </c:pt>
                <c:pt idx="3466">
                  <c:v>0.91452546296932269</c:v>
                </c:pt>
                <c:pt idx="3467">
                  <c:v>0.91468750000058208</c:v>
                </c:pt>
                <c:pt idx="3468">
                  <c:v>0.91483796296961373</c:v>
                </c:pt>
                <c:pt idx="3469">
                  <c:v>0.91496527777781012</c:v>
                </c:pt>
                <c:pt idx="3470">
                  <c:v>0.91511574074684177</c:v>
                </c:pt>
                <c:pt idx="3471">
                  <c:v>0.91744212963385507</c:v>
                </c:pt>
                <c:pt idx="3472">
                  <c:v>0.91767361111124046</c:v>
                </c:pt>
                <c:pt idx="3473">
                  <c:v>0.91789351851912215</c:v>
                </c:pt>
                <c:pt idx="3474">
                  <c:v>0.91810185185750015</c:v>
                </c:pt>
                <c:pt idx="3475">
                  <c:v>0.91834490741166519</c:v>
                </c:pt>
                <c:pt idx="3476">
                  <c:v>0.91854166667326353</c:v>
                </c:pt>
                <c:pt idx="3477">
                  <c:v>0.91877314815064892</c:v>
                </c:pt>
                <c:pt idx="3478">
                  <c:v>0.91899305555853061</c:v>
                </c:pt>
                <c:pt idx="3479">
                  <c:v>0.91921296296641231</c:v>
                </c:pt>
                <c:pt idx="3480">
                  <c:v>0.919432870374294</c:v>
                </c:pt>
                <c:pt idx="3481">
                  <c:v>0.91965277778217569</c:v>
                </c:pt>
                <c:pt idx="3482">
                  <c:v>0.91986111111327773</c:v>
                </c:pt>
                <c:pt idx="3483">
                  <c:v>0.92003472222859273</c:v>
                </c:pt>
                <c:pt idx="3484">
                  <c:v>0.92017361111356877</c:v>
                </c:pt>
                <c:pt idx="3485">
                  <c:v>0.92033564815210411</c:v>
                </c:pt>
                <c:pt idx="3486">
                  <c:v>0.92046296296757646</c:v>
                </c:pt>
                <c:pt idx="3487">
                  <c:v>0.92061342592933215</c:v>
                </c:pt>
                <c:pt idx="3488">
                  <c:v>0.92076388889108784</c:v>
                </c:pt>
                <c:pt idx="3489">
                  <c:v>0.92091435185284354</c:v>
                </c:pt>
                <c:pt idx="3490">
                  <c:v>0.92106481481459923</c:v>
                </c:pt>
                <c:pt idx="3491">
                  <c:v>0.92120370370685123</c:v>
                </c:pt>
                <c:pt idx="3492">
                  <c:v>0.92134259259910323</c:v>
                </c:pt>
                <c:pt idx="3493">
                  <c:v>0.92149305556085892</c:v>
                </c:pt>
                <c:pt idx="3494">
                  <c:v>0.92164351852261461</c:v>
                </c:pt>
                <c:pt idx="3495">
                  <c:v>0.92179398148437031</c:v>
                </c:pt>
                <c:pt idx="3496">
                  <c:v>0.92192129629984265</c:v>
                </c:pt>
                <c:pt idx="3497">
                  <c:v>0.92207175926159834</c:v>
                </c:pt>
                <c:pt idx="3498">
                  <c:v>0.92222222222335404</c:v>
                </c:pt>
                <c:pt idx="3499">
                  <c:v>0.92236111111560604</c:v>
                </c:pt>
                <c:pt idx="3500">
                  <c:v>0.92251157407736173</c:v>
                </c:pt>
                <c:pt idx="3501">
                  <c:v>0.92265046296961373</c:v>
                </c:pt>
                <c:pt idx="3502">
                  <c:v>0.92280092593136942</c:v>
                </c:pt>
                <c:pt idx="3503">
                  <c:v>0.92293981481634546</c:v>
                </c:pt>
                <c:pt idx="3504">
                  <c:v>0.92309027777810115</c:v>
                </c:pt>
                <c:pt idx="3505">
                  <c:v>0.9232407407471328</c:v>
                </c:pt>
                <c:pt idx="3506">
                  <c:v>0.92337962963210884</c:v>
                </c:pt>
                <c:pt idx="3507">
                  <c:v>0.92353009259386454</c:v>
                </c:pt>
                <c:pt idx="3508">
                  <c:v>0.92366898148611654</c:v>
                </c:pt>
                <c:pt idx="3509">
                  <c:v>0.92381944444787223</c:v>
                </c:pt>
                <c:pt idx="3510">
                  <c:v>0.92395833334012423</c:v>
                </c:pt>
                <c:pt idx="3511">
                  <c:v>0.92409722222510027</c:v>
                </c:pt>
                <c:pt idx="3512">
                  <c:v>0.92424768518685596</c:v>
                </c:pt>
                <c:pt idx="3513">
                  <c:v>0.92438657407910796</c:v>
                </c:pt>
                <c:pt idx="3514">
                  <c:v>0.92453703704086365</c:v>
                </c:pt>
                <c:pt idx="3515">
                  <c:v>0.92467592592583969</c:v>
                </c:pt>
                <c:pt idx="3516">
                  <c:v>0.92482638889487134</c:v>
                </c:pt>
                <c:pt idx="3517">
                  <c:v>0.92496527777984738</c:v>
                </c:pt>
                <c:pt idx="3518">
                  <c:v>0.92511574074160308</c:v>
                </c:pt>
                <c:pt idx="3519">
                  <c:v>0.92525462963385507</c:v>
                </c:pt>
                <c:pt idx="3520">
                  <c:v>0.92539351851883112</c:v>
                </c:pt>
                <c:pt idx="3521">
                  <c:v>0.92554398148786277</c:v>
                </c:pt>
                <c:pt idx="3522">
                  <c:v>0.92568287037283881</c:v>
                </c:pt>
                <c:pt idx="3523">
                  <c:v>0.9258333333345945</c:v>
                </c:pt>
                <c:pt idx="3524">
                  <c:v>0.92598379629635019</c:v>
                </c:pt>
                <c:pt idx="3525">
                  <c:v>0.92613425926538184</c:v>
                </c:pt>
                <c:pt idx="3526">
                  <c:v>0.92626157408085419</c:v>
                </c:pt>
                <c:pt idx="3527">
                  <c:v>0.92640046296583023</c:v>
                </c:pt>
                <c:pt idx="3528">
                  <c:v>0.92662037037371192</c:v>
                </c:pt>
                <c:pt idx="3529">
                  <c:v>0.92678240741224727</c:v>
                </c:pt>
                <c:pt idx="3530">
                  <c:v>0.92693287037400296</c:v>
                </c:pt>
                <c:pt idx="3531">
                  <c:v>0.92708333333575865</c:v>
                </c:pt>
                <c:pt idx="3532">
                  <c:v>0.92722222222801065</c:v>
                </c:pt>
                <c:pt idx="3533">
                  <c:v>0.927349537043483</c:v>
                </c:pt>
                <c:pt idx="3534">
                  <c:v>0.92751157407474238</c:v>
                </c:pt>
                <c:pt idx="3535">
                  <c:v>0.92766203704377403</c:v>
                </c:pt>
                <c:pt idx="3536">
                  <c:v>0.92778935185197042</c:v>
                </c:pt>
                <c:pt idx="3537">
                  <c:v>0.92795138889050577</c:v>
                </c:pt>
                <c:pt idx="3538">
                  <c:v>0.92807870370597811</c:v>
                </c:pt>
                <c:pt idx="3539">
                  <c:v>0.92824074074451346</c:v>
                </c:pt>
                <c:pt idx="3540">
                  <c:v>0.9284837962986785</c:v>
                </c:pt>
                <c:pt idx="3541">
                  <c:v>0.9286226851909305</c:v>
                </c:pt>
                <c:pt idx="3542">
                  <c:v>0.92877314815268619</c:v>
                </c:pt>
                <c:pt idx="3543">
                  <c:v>0.92908564815297723</c:v>
                </c:pt>
                <c:pt idx="3544">
                  <c:v>0.92922453703795327</c:v>
                </c:pt>
                <c:pt idx="3545">
                  <c:v>0.92936342593020527</c:v>
                </c:pt>
                <c:pt idx="3546">
                  <c:v>0.92951388889196096</c:v>
                </c:pt>
                <c:pt idx="3547">
                  <c:v>0.92965277778421296</c:v>
                </c:pt>
                <c:pt idx="3548">
                  <c:v>0.92980324074596865</c:v>
                </c:pt>
                <c:pt idx="3549">
                  <c:v>0.92995370370772434</c:v>
                </c:pt>
                <c:pt idx="3550">
                  <c:v>0.93009259259270038</c:v>
                </c:pt>
                <c:pt idx="3551">
                  <c:v>0.93024305556173204</c:v>
                </c:pt>
                <c:pt idx="3552">
                  <c:v>0.93039351852348773</c:v>
                </c:pt>
                <c:pt idx="3553">
                  <c:v>0.93055555556202307</c:v>
                </c:pt>
                <c:pt idx="3554">
                  <c:v>0.93085648148553446</c:v>
                </c:pt>
                <c:pt idx="3555">
                  <c:v>0.93100694444729015</c:v>
                </c:pt>
                <c:pt idx="3556">
                  <c:v>0.93114583333954215</c:v>
                </c:pt>
                <c:pt idx="3557">
                  <c:v>0.93129629630129784</c:v>
                </c:pt>
                <c:pt idx="3558">
                  <c:v>0.93144675926305354</c:v>
                </c:pt>
                <c:pt idx="3559">
                  <c:v>0.93157407407852588</c:v>
                </c:pt>
                <c:pt idx="3560">
                  <c:v>0.93172453704028158</c:v>
                </c:pt>
                <c:pt idx="3561">
                  <c:v>0.93186342593253357</c:v>
                </c:pt>
                <c:pt idx="3562">
                  <c:v>0.93201388889428927</c:v>
                </c:pt>
                <c:pt idx="3563">
                  <c:v>0.93216435185604496</c:v>
                </c:pt>
                <c:pt idx="3564">
                  <c:v>0.932303240741021</c:v>
                </c:pt>
                <c:pt idx="3565">
                  <c:v>0.93458333333546761</c:v>
                </c:pt>
                <c:pt idx="3566">
                  <c:v>0.93480324074334931</c:v>
                </c:pt>
                <c:pt idx="3567">
                  <c:v>0.93504629629751435</c:v>
                </c:pt>
                <c:pt idx="3568">
                  <c:v>0.93525462963589234</c:v>
                </c:pt>
                <c:pt idx="3569">
                  <c:v>0.93547453704377403</c:v>
                </c:pt>
                <c:pt idx="3570">
                  <c:v>0.93569444444437977</c:v>
                </c:pt>
                <c:pt idx="3571">
                  <c:v>0.93591435185226146</c:v>
                </c:pt>
                <c:pt idx="3572">
                  <c:v>0.93614583333692281</c:v>
                </c:pt>
                <c:pt idx="3573">
                  <c:v>0.93635416666802485</c:v>
                </c:pt>
                <c:pt idx="3574">
                  <c:v>0.93657407407590654</c:v>
                </c:pt>
                <c:pt idx="3575">
                  <c:v>0.93679398148378823</c:v>
                </c:pt>
                <c:pt idx="3576">
                  <c:v>0.93702546296844957</c:v>
                </c:pt>
                <c:pt idx="3577">
                  <c:v>0.93724537037633127</c:v>
                </c:pt>
                <c:pt idx="3578">
                  <c:v>0.93746527778421296</c:v>
                </c:pt>
                <c:pt idx="3579">
                  <c:v>0.93762731481547235</c:v>
                </c:pt>
                <c:pt idx="3580">
                  <c:v>0.93776620370772434</c:v>
                </c:pt>
                <c:pt idx="3581">
                  <c:v>0.93790509259270038</c:v>
                </c:pt>
                <c:pt idx="3582">
                  <c:v>0.93805555556173204</c:v>
                </c:pt>
                <c:pt idx="3583">
                  <c:v>0.93819444444670808</c:v>
                </c:pt>
                <c:pt idx="3584">
                  <c:v>0.93834490740846377</c:v>
                </c:pt>
                <c:pt idx="3585">
                  <c:v>0.93849537037021946</c:v>
                </c:pt>
                <c:pt idx="3586">
                  <c:v>0.93862268518569181</c:v>
                </c:pt>
                <c:pt idx="3587">
                  <c:v>0.93877314815472346</c:v>
                </c:pt>
                <c:pt idx="3588">
                  <c:v>0.9389120370396995</c:v>
                </c:pt>
                <c:pt idx="3589">
                  <c:v>0.93906250000145519</c:v>
                </c:pt>
                <c:pt idx="3590">
                  <c:v>0.93921296296321088</c:v>
                </c:pt>
                <c:pt idx="3591">
                  <c:v>0.93935185185546288</c:v>
                </c:pt>
                <c:pt idx="3592">
                  <c:v>0.93950231481721858</c:v>
                </c:pt>
                <c:pt idx="3593">
                  <c:v>0.93965277777897427</c:v>
                </c:pt>
                <c:pt idx="3594">
                  <c:v>0.93978009259444661</c:v>
                </c:pt>
                <c:pt idx="3595">
                  <c:v>0.93993055555620231</c:v>
                </c:pt>
                <c:pt idx="3596">
                  <c:v>0.94020833333343035</c:v>
                </c:pt>
                <c:pt idx="3597">
                  <c:v>0.94037037037196569</c:v>
                </c:pt>
                <c:pt idx="3598">
                  <c:v>0.94052083333372138</c:v>
                </c:pt>
                <c:pt idx="3599">
                  <c:v>0.94067129630275303</c:v>
                </c:pt>
                <c:pt idx="3600">
                  <c:v>0.94079861111094942</c:v>
                </c:pt>
                <c:pt idx="3601">
                  <c:v>0.94094907407998107</c:v>
                </c:pt>
                <c:pt idx="3602">
                  <c:v>0.94109953704173677</c:v>
                </c:pt>
                <c:pt idx="3603">
                  <c:v>0.94123842592671281</c:v>
                </c:pt>
                <c:pt idx="3604">
                  <c:v>0.94138888889574446</c:v>
                </c:pt>
                <c:pt idx="3605">
                  <c:v>0.94155092592700385</c:v>
                </c:pt>
                <c:pt idx="3606">
                  <c:v>0.94168981481925584</c:v>
                </c:pt>
                <c:pt idx="3607">
                  <c:v>0.94184027778101154</c:v>
                </c:pt>
                <c:pt idx="3608">
                  <c:v>0.94197916667326353</c:v>
                </c:pt>
                <c:pt idx="3609">
                  <c:v>0.94212962963501923</c:v>
                </c:pt>
                <c:pt idx="3610">
                  <c:v>0.94228009259677492</c:v>
                </c:pt>
                <c:pt idx="3611">
                  <c:v>0.94241898148175096</c:v>
                </c:pt>
                <c:pt idx="3612">
                  <c:v>0.94258101852028631</c:v>
                </c:pt>
                <c:pt idx="3613">
                  <c:v>0.94274305555882165</c:v>
                </c:pt>
                <c:pt idx="3614">
                  <c:v>0.942905092597357</c:v>
                </c:pt>
                <c:pt idx="3615">
                  <c:v>0.94305555555911269</c:v>
                </c:pt>
                <c:pt idx="3616">
                  <c:v>0.94318287037458504</c:v>
                </c:pt>
                <c:pt idx="3617">
                  <c:v>0.94333333333634073</c:v>
                </c:pt>
                <c:pt idx="3618">
                  <c:v>0.94348379629809642</c:v>
                </c:pt>
                <c:pt idx="3619">
                  <c:v>0.94363425925985212</c:v>
                </c:pt>
                <c:pt idx="3620">
                  <c:v>0.94378472222888377</c:v>
                </c:pt>
                <c:pt idx="3621">
                  <c:v>0.94392361111385981</c:v>
                </c:pt>
                <c:pt idx="3622">
                  <c:v>0.9440625000061118</c:v>
                </c:pt>
                <c:pt idx="3623">
                  <c:v>0.94422453703737119</c:v>
                </c:pt>
                <c:pt idx="3624">
                  <c:v>0.94436342592962319</c:v>
                </c:pt>
                <c:pt idx="3625">
                  <c:v>0.94451388889137888</c:v>
                </c:pt>
                <c:pt idx="3626">
                  <c:v>0.94465277778363088</c:v>
                </c:pt>
                <c:pt idx="3627">
                  <c:v>0.94480324074538657</c:v>
                </c:pt>
                <c:pt idx="3628">
                  <c:v>0.94496527778392192</c:v>
                </c:pt>
                <c:pt idx="3629">
                  <c:v>0.94510416666889796</c:v>
                </c:pt>
                <c:pt idx="3630">
                  <c:v>0.94525462963065365</c:v>
                </c:pt>
                <c:pt idx="3631">
                  <c:v>0.945381944446126</c:v>
                </c:pt>
                <c:pt idx="3632">
                  <c:v>0.945520833338378</c:v>
                </c:pt>
                <c:pt idx="3633">
                  <c:v>0.94567129630013369</c:v>
                </c:pt>
                <c:pt idx="3634">
                  <c:v>0.94583333333866904</c:v>
                </c:pt>
                <c:pt idx="3635">
                  <c:v>0.94600694444670808</c:v>
                </c:pt>
                <c:pt idx="3636">
                  <c:v>0.94619212963152677</c:v>
                </c:pt>
                <c:pt idx="3637">
                  <c:v>0.94633101852377877</c:v>
                </c:pt>
                <c:pt idx="3638">
                  <c:v>0.94646990740875481</c:v>
                </c:pt>
                <c:pt idx="3639">
                  <c:v>0.9466203703705105</c:v>
                </c:pt>
                <c:pt idx="3640">
                  <c:v>0.9467592592627625</c:v>
                </c:pt>
                <c:pt idx="3641">
                  <c:v>0.94690972222451819</c:v>
                </c:pt>
                <c:pt idx="3642">
                  <c:v>0.94716435185546288</c:v>
                </c:pt>
                <c:pt idx="3643">
                  <c:v>0.94730324074771488</c:v>
                </c:pt>
                <c:pt idx="3644">
                  <c:v>0.94745370370947057</c:v>
                </c:pt>
                <c:pt idx="3645">
                  <c:v>0.94758101852494292</c:v>
                </c:pt>
                <c:pt idx="3646">
                  <c:v>0.94773148148669861</c:v>
                </c:pt>
                <c:pt idx="3647">
                  <c:v>0.94785879630217096</c:v>
                </c:pt>
                <c:pt idx="3648">
                  <c:v>0.94805555555649335</c:v>
                </c:pt>
                <c:pt idx="3649">
                  <c:v>0.94827546296437504</c:v>
                </c:pt>
                <c:pt idx="3650">
                  <c:v>0.94841435185662704</c:v>
                </c:pt>
                <c:pt idx="3651">
                  <c:v>0.94854166667209938</c:v>
                </c:pt>
                <c:pt idx="3652">
                  <c:v>0.94869212963385507</c:v>
                </c:pt>
                <c:pt idx="3653">
                  <c:v>0.94883101851883112</c:v>
                </c:pt>
                <c:pt idx="3654">
                  <c:v>0.94896990741108311</c:v>
                </c:pt>
                <c:pt idx="3655">
                  <c:v>0.94912037037283881</c:v>
                </c:pt>
                <c:pt idx="3656">
                  <c:v>0.9492939814881538</c:v>
                </c:pt>
                <c:pt idx="3657">
                  <c:v>0.94952546296553919</c:v>
                </c:pt>
                <c:pt idx="3658">
                  <c:v>0.94967592592729488</c:v>
                </c:pt>
                <c:pt idx="3659">
                  <c:v>0.94981481481954688</c:v>
                </c:pt>
                <c:pt idx="3660">
                  <c:v>0.95268518519151257</c:v>
                </c:pt>
                <c:pt idx="3661">
                  <c:v>0.95289351852261461</c:v>
                </c:pt>
                <c:pt idx="3662">
                  <c:v>0.95311342593049631</c:v>
                </c:pt>
                <c:pt idx="3663">
                  <c:v>0.95331018519209465</c:v>
                </c:pt>
                <c:pt idx="3664">
                  <c:v>0.95351851852319669</c:v>
                </c:pt>
                <c:pt idx="3665">
                  <c:v>0.95373842593107838</c:v>
                </c:pt>
                <c:pt idx="3666">
                  <c:v>0.95395833333896007</c:v>
                </c:pt>
                <c:pt idx="3667">
                  <c:v>0.95416666667006211</c:v>
                </c:pt>
                <c:pt idx="3668">
                  <c:v>0.95438657407794381</c:v>
                </c:pt>
                <c:pt idx="3669">
                  <c:v>0.95459490740904585</c:v>
                </c:pt>
                <c:pt idx="3670">
                  <c:v>0.95480324074742384</c:v>
                </c:pt>
                <c:pt idx="3671">
                  <c:v>0.95501157407852588</c:v>
                </c:pt>
                <c:pt idx="3672">
                  <c:v>0.95521990740962792</c:v>
                </c:pt>
                <c:pt idx="3673">
                  <c:v>0.95543981481750961</c:v>
                </c:pt>
                <c:pt idx="3674">
                  <c:v>0.96082175926130731</c:v>
                </c:pt>
                <c:pt idx="3675">
                  <c:v>0.96103009259240935</c:v>
                </c:pt>
                <c:pt idx="3676">
                  <c:v>0.96125000000029104</c:v>
                </c:pt>
                <c:pt idx="3677">
                  <c:v>0.96145833333866904</c:v>
                </c:pt>
                <c:pt idx="3678">
                  <c:v>0.96167824074655073</c:v>
                </c:pt>
                <c:pt idx="3679">
                  <c:v>0.96182870370830642</c:v>
                </c:pt>
                <c:pt idx="3680">
                  <c:v>0.96200231481634546</c:v>
                </c:pt>
                <c:pt idx="3681">
                  <c:v>0.96215277777810115</c:v>
                </c:pt>
                <c:pt idx="3682">
                  <c:v>0.9623148148166365</c:v>
                </c:pt>
                <c:pt idx="3683">
                  <c:v>0.9624537037088885</c:v>
                </c:pt>
                <c:pt idx="3684">
                  <c:v>0.96259259259386454</c:v>
                </c:pt>
                <c:pt idx="3685">
                  <c:v>0.96271990740933688</c:v>
                </c:pt>
                <c:pt idx="3686">
                  <c:v>0.96287037037109258</c:v>
                </c:pt>
                <c:pt idx="3687">
                  <c:v>0.96299768518656492</c:v>
                </c:pt>
                <c:pt idx="3688">
                  <c:v>0.96313657407881692</c:v>
                </c:pt>
                <c:pt idx="3689">
                  <c:v>0.96326388889428927</c:v>
                </c:pt>
                <c:pt idx="3690">
                  <c:v>0.96353009259473765</c:v>
                </c:pt>
                <c:pt idx="3691">
                  <c:v>0.96366898148698965</c:v>
                </c:pt>
                <c:pt idx="3692">
                  <c:v>0.96380787037196569</c:v>
                </c:pt>
                <c:pt idx="3693">
                  <c:v>0.96394675926421769</c:v>
                </c:pt>
                <c:pt idx="3694">
                  <c:v>0.96407407407969004</c:v>
                </c:pt>
                <c:pt idx="3695">
                  <c:v>0.96420138889516238</c:v>
                </c:pt>
                <c:pt idx="3696">
                  <c:v>0.96447916667239042</c:v>
                </c:pt>
                <c:pt idx="3697">
                  <c:v>0.96460648148786277</c:v>
                </c:pt>
                <c:pt idx="3698">
                  <c:v>0.96474537037283881</c:v>
                </c:pt>
                <c:pt idx="3699">
                  <c:v>0.9648842592650908</c:v>
                </c:pt>
                <c:pt idx="3700">
                  <c:v>0.9650347222268465</c:v>
                </c:pt>
                <c:pt idx="3701">
                  <c:v>0.96518518518860219</c:v>
                </c:pt>
                <c:pt idx="3702">
                  <c:v>0.96538194445020054</c:v>
                </c:pt>
                <c:pt idx="3703">
                  <c:v>0.96552083333517658</c:v>
                </c:pt>
                <c:pt idx="3704">
                  <c:v>0.96564814815064892</c:v>
                </c:pt>
                <c:pt idx="3705">
                  <c:v>0.96579861111240461</c:v>
                </c:pt>
                <c:pt idx="3706">
                  <c:v>0.96592592592787696</c:v>
                </c:pt>
                <c:pt idx="3707">
                  <c:v>0.96607638888963265</c:v>
                </c:pt>
                <c:pt idx="3708">
                  <c:v>0.96621527778188465</c:v>
                </c:pt>
                <c:pt idx="3709">
                  <c:v>0.966342592597357</c:v>
                </c:pt>
                <c:pt idx="3710">
                  <c:v>0.96650462963589234</c:v>
                </c:pt>
                <c:pt idx="3711">
                  <c:v>0.96668981482071104</c:v>
                </c:pt>
                <c:pt idx="3712">
                  <c:v>0.96686342592875008</c:v>
                </c:pt>
                <c:pt idx="3713">
                  <c:v>0.96700231482100207</c:v>
                </c:pt>
                <c:pt idx="3714">
                  <c:v>0.96712962963647442</c:v>
                </c:pt>
                <c:pt idx="3715">
                  <c:v>0.96729166666773381</c:v>
                </c:pt>
                <c:pt idx="3716">
                  <c:v>0.9675000000061118</c:v>
                </c:pt>
                <c:pt idx="3717">
                  <c:v>0.96763888889108784</c:v>
                </c:pt>
                <c:pt idx="3718">
                  <c:v>0.96776620370656019</c:v>
                </c:pt>
                <c:pt idx="3719">
                  <c:v>0.96791666666831588</c:v>
                </c:pt>
                <c:pt idx="3720">
                  <c:v>0.96805555556056788</c:v>
                </c:pt>
                <c:pt idx="3721">
                  <c:v>0.96825231481489027</c:v>
                </c:pt>
                <c:pt idx="3722">
                  <c:v>0.96841435185342561</c:v>
                </c:pt>
                <c:pt idx="3723">
                  <c:v>0.96854166666889796</c:v>
                </c:pt>
                <c:pt idx="3724">
                  <c:v>0.96869212963065365</c:v>
                </c:pt>
                <c:pt idx="3725">
                  <c:v>0.968819444446126</c:v>
                </c:pt>
                <c:pt idx="3726">
                  <c:v>0.96896990740788169</c:v>
                </c:pt>
                <c:pt idx="3727">
                  <c:v>0.96912037037691334</c:v>
                </c:pt>
                <c:pt idx="3728">
                  <c:v>0.96928240740817273</c:v>
                </c:pt>
                <c:pt idx="3729">
                  <c:v>0.96942129630042473</c:v>
                </c:pt>
                <c:pt idx="3730">
                  <c:v>0.96954861111589707</c:v>
                </c:pt>
                <c:pt idx="3731">
                  <c:v>0.96968750000087311</c:v>
                </c:pt>
                <c:pt idx="3732">
                  <c:v>0.96981481481634546</c:v>
                </c:pt>
                <c:pt idx="3733">
                  <c:v>0.96995370370859746</c:v>
                </c:pt>
                <c:pt idx="3734">
                  <c:v>0.9701157407471328</c:v>
                </c:pt>
                <c:pt idx="3735">
                  <c:v>0.9703009259319515</c:v>
                </c:pt>
                <c:pt idx="3736">
                  <c:v>0.97043981481692754</c:v>
                </c:pt>
                <c:pt idx="3737">
                  <c:v>0.97056712963239988</c:v>
                </c:pt>
                <c:pt idx="3738">
                  <c:v>0.97070601852465188</c:v>
                </c:pt>
                <c:pt idx="3739">
                  <c:v>0.97084490740962792</c:v>
                </c:pt>
                <c:pt idx="3740">
                  <c:v>0.97098379630187992</c:v>
                </c:pt>
                <c:pt idx="3741">
                  <c:v>0.97114583333313931</c:v>
                </c:pt>
                <c:pt idx="3742">
                  <c:v>0.97128472222539131</c:v>
                </c:pt>
                <c:pt idx="3743">
                  <c:v>0.971435185187147</c:v>
                </c:pt>
                <c:pt idx="3744">
                  <c:v>0.97175925926421769</c:v>
                </c:pt>
                <c:pt idx="3745">
                  <c:v>0.97189814814919373</c:v>
                </c:pt>
                <c:pt idx="3746">
                  <c:v>0.97202546296466608</c:v>
                </c:pt>
                <c:pt idx="3747">
                  <c:v>0.97216435185691807</c:v>
                </c:pt>
                <c:pt idx="3748">
                  <c:v>0.97230324074189411</c:v>
                </c:pt>
                <c:pt idx="3749">
                  <c:v>0.97243055555736646</c:v>
                </c:pt>
                <c:pt idx="3750">
                  <c:v>0.97258101851912215</c:v>
                </c:pt>
                <c:pt idx="3751">
                  <c:v>0.9727083333345945</c:v>
                </c:pt>
                <c:pt idx="3752">
                  <c:v>0.9728472222268465</c:v>
                </c:pt>
                <c:pt idx="3753">
                  <c:v>0.97298611111182254</c:v>
                </c:pt>
                <c:pt idx="3754">
                  <c:v>0.97548611111415084</c:v>
                </c:pt>
                <c:pt idx="3755">
                  <c:v>0.97569444444525288</c:v>
                </c:pt>
                <c:pt idx="3756">
                  <c:v>0.97592592592991423</c:v>
                </c:pt>
                <c:pt idx="3757">
                  <c:v>0.97614583333779592</c:v>
                </c:pt>
                <c:pt idx="3758">
                  <c:v>0.97636574074567761</c:v>
                </c:pt>
                <c:pt idx="3759">
                  <c:v>0.97657407407677965</c:v>
                </c:pt>
                <c:pt idx="3760">
                  <c:v>0.976805555561441</c:v>
                </c:pt>
                <c:pt idx="3761">
                  <c:v>0.97703703703882638</c:v>
                </c:pt>
                <c:pt idx="3762">
                  <c:v>0.97724537037720438</c:v>
                </c:pt>
                <c:pt idx="3763">
                  <c:v>0.97746527777781012</c:v>
                </c:pt>
                <c:pt idx="3764">
                  <c:v>0.97768518518569181</c:v>
                </c:pt>
                <c:pt idx="3765">
                  <c:v>0.9778935185240698</c:v>
                </c:pt>
                <c:pt idx="3766">
                  <c:v>0.97806712963210884</c:v>
                </c:pt>
                <c:pt idx="3767">
                  <c:v>0.97824074074742384</c:v>
                </c:pt>
                <c:pt idx="3768">
                  <c:v>0.97841435185546288</c:v>
                </c:pt>
                <c:pt idx="3769">
                  <c:v>0.97858796296350192</c:v>
                </c:pt>
                <c:pt idx="3770">
                  <c:v>0.97877314814832062</c:v>
                </c:pt>
                <c:pt idx="3771">
                  <c:v>0.97894675926363561</c:v>
                </c:pt>
                <c:pt idx="3772">
                  <c:v>0.97910879630217096</c:v>
                </c:pt>
                <c:pt idx="3773">
                  <c:v>0.97927083333343035</c:v>
                </c:pt>
                <c:pt idx="3774">
                  <c:v>0.979421296302462</c:v>
                </c:pt>
                <c:pt idx="3775">
                  <c:v>0.97957175926421769</c:v>
                </c:pt>
                <c:pt idx="3776">
                  <c:v>0.97974537037225673</c:v>
                </c:pt>
                <c:pt idx="3777">
                  <c:v>0.97989583333401242</c:v>
                </c:pt>
                <c:pt idx="3778">
                  <c:v>0.98004629630304407</c:v>
                </c:pt>
                <c:pt idx="3779">
                  <c:v>0.98020833333430346</c:v>
                </c:pt>
                <c:pt idx="3780">
                  <c:v>0.98037037037283881</c:v>
                </c:pt>
                <c:pt idx="3781">
                  <c:v>0.9805208333345945</c:v>
                </c:pt>
                <c:pt idx="3782">
                  <c:v>0.98067129629635019</c:v>
                </c:pt>
                <c:pt idx="3783">
                  <c:v>0.98083333333488554</c:v>
                </c:pt>
                <c:pt idx="3784">
                  <c:v>0.98098379629664123</c:v>
                </c:pt>
                <c:pt idx="3785">
                  <c:v>0.98114583333517658</c:v>
                </c:pt>
                <c:pt idx="3786">
                  <c:v>0.98130787037371192</c:v>
                </c:pt>
                <c:pt idx="3787">
                  <c:v>0.98146990741224727</c:v>
                </c:pt>
                <c:pt idx="3788">
                  <c:v>0.98162037037400296</c:v>
                </c:pt>
                <c:pt idx="3789">
                  <c:v>0.9817824074125383</c:v>
                </c:pt>
                <c:pt idx="3790">
                  <c:v>0.981932870374294</c:v>
                </c:pt>
                <c:pt idx="3791">
                  <c:v>0.98209490741282934</c:v>
                </c:pt>
                <c:pt idx="3792">
                  <c:v>0.98225694445136469</c:v>
                </c:pt>
                <c:pt idx="3793">
                  <c:v>0.98243055555940373</c:v>
                </c:pt>
                <c:pt idx="3794">
                  <c:v>0.98259259259793907</c:v>
                </c:pt>
                <c:pt idx="3795">
                  <c:v>0.98274305555969477</c:v>
                </c:pt>
                <c:pt idx="3796">
                  <c:v>0.98290509259823011</c:v>
                </c:pt>
                <c:pt idx="3797">
                  <c:v>0.9830671296294895</c:v>
                </c:pt>
                <c:pt idx="3798">
                  <c:v>0.9832060185217415</c:v>
                </c:pt>
                <c:pt idx="3799">
                  <c:v>0.98335648148349719</c:v>
                </c:pt>
                <c:pt idx="3800">
                  <c:v>0.98350694444525288</c:v>
                </c:pt>
                <c:pt idx="3801">
                  <c:v>0.98366898148378823</c:v>
                </c:pt>
                <c:pt idx="3802">
                  <c:v>0.98401620370714227</c:v>
                </c:pt>
                <c:pt idx="3803">
                  <c:v>0.98416666666889796</c:v>
                </c:pt>
                <c:pt idx="3804">
                  <c:v>0.98431712963065365</c:v>
                </c:pt>
                <c:pt idx="3805">
                  <c:v>0.984444444446126</c:v>
                </c:pt>
                <c:pt idx="3806">
                  <c:v>0.984583333338378</c:v>
                </c:pt>
                <c:pt idx="3807">
                  <c:v>0.98472222222335404</c:v>
                </c:pt>
                <c:pt idx="3808">
                  <c:v>0.98490740740817273</c:v>
                </c:pt>
                <c:pt idx="3809">
                  <c:v>0.98508101852348773</c:v>
                </c:pt>
                <c:pt idx="3810">
                  <c:v>0.98523148148524342</c:v>
                </c:pt>
                <c:pt idx="3811">
                  <c:v>0.98537037037021946</c:v>
                </c:pt>
                <c:pt idx="3812">
                  <c:v>0.98552083333925111</c:v>
                </c:pt>
                <c:pt idx="3813">
                  <c:v>0.98567129630100681</c:v>
                </c:pt>
                <c:pt idx="3814">
                  <c:v>0.98593750000145519</c:v>
                </c:pt>
                <c:pt idx="3815">
                  <c:v>0.98607638889370719</c:v>
                </c:pt>
                <c:pt idx="3816">
                  <c:v>0.98620370370917954</c:v>
                </c:pt>
                <c:pt idx="3817">
                  <c:v>0.98635416667093523</c:v>
                </c:pt>
                <c:pt idx="3818">
                  <c:v>0.98649305555591127</c:v>
                </c:pt>
                <c:pt idx="3819">
                  <c:v>0.98665509259444661</c:v>
                </c:pt>
                <c:pt idx="3820">
                  <c:v>0.98688657407910796</c:v>
                </c:pt>
                <c:pt idx="3821">
                  <c:v>0.9870138888945803</c:v>
                </c:pt>
                <c:pt idx="3822">
                  <c:v>0.98717592592583969</c:v>
                </c:pt>
                <c:pt idx="3823">
                  <c:v>0.98730324074131204</c:v>
                </c:pt>
                <c:pt idx="3824">
                  <c:v>0.98751157407969004</c:v>
                </c:pt>
                <c:pt idx="3825">
                  <c:v>0.98766203704144573</c:v>
                </c:pt>
                <c:pt idx="3826">
                  <c:v>0.98778935185691807</c:v>
                </c:pt>
                <c:pt idx="3827">
                  <c:v>0.98793981481867377</c:v>
                </c:pt>
                <c:pt idx="3828">
                  <c:v>0.98819444444961846</c:v>
                </c:pt>
                <c:pt idx="3829">
                  <c:v>0.98834490741137415</c:v>
                </c:pt>
                <c:pt idx="3830">
                  <c:v>0.98848379629635019</c:v>
                </c:pt>
                <c:pt idx="3831">
                  <c:v>0.98862268518860219</c:v>
                </c:pt>
                <c:pt idx="3832">
                  <c:v>0.98876157408085419</c:v>
                </c:pt>
                <c:pt idx="3833">
                  <c:v>0.98891203704260988</c:v>
                </c:pt>
                <c:pt idx="3834">
                  <c:v>0.98905092592758592</c:v>
                </c:pt>
                <c:pt idx="3835">
                  <c:v>0.98936342592787696</c:v>
                </c:pt>
                <c:pt idx="3836">
                  <c:v>0.98951388888963265</c:v>
                </c:pt>
                <c:pt idx="3837">
                  <c:v>0.98965277778188465</c:v>
                </c:pt>
                <c:pt idx="3838">
                  <c:v>0.98980324074364034</c:v>
                </c:pt>
                <c:pt idx="3839">
                  <c:v>0.98993055555911269</c:v>
                </c:pt>
                <c:pt idx="3840">
                  <c:v>0.99010416666715173</c:v>
                </c:pt>
                <c:pt idx="3841">
                  <c:v>0.99027777778246673</c:v>
                </c:pt>
                <c:pt idx="3842">
                  <c:v>0.99042824074422242</c:v>
                </c:pt>
                <c:pt idx="3843">
                  <c:v>0.99057870370597811</c:v>
                </c:pt>
                <c:pt idx="3844">
                  <c:v>0.9909027777830488</c:v>
                </c:pt>
                <c:pt idx="3845">
                  <c:v>0.99106481482158415</c:v>
                </c:pt>
                <c:pt idx="3846">
                  <c:v>0.99120370370656019</c:v>
                </c:pt>
                <c:pt idx="3847">
                  <c:v>0.99134259259881219</c:v>
                </c:pt>
                <c:pt idx="3848">
                  <c:v>0.99357638889341615</c:v>
                </c:pt>
                <c:pt idx="3849">
                  <c:v>0.9937731481550145</c:v>
                </c:pt>
                <c:pt idx="3850">
                  <c:v>0.99390046296321088</c:v>
                </c:pt>
                <c:pt idx="3851">
                  <c:v>0.99399305555562023</c:v>
                </c:pt>
                <c:pt idx="3852">
                  <c:v>0.99420138889399823</c:v>
                </c:pt>
                <c:pt idx="3853">
                  <c:v>0.99438657407881692</c:v>
                </c:pt>
                <c:pt idx="3854">
                  <c:v>0.99458333333313931</c:v>
                </c:pt>
                <c:pt idx="3855">
                  <c:v>0.99478009259473765</c:v>
                </c:pt>
                <c:pt idx="3856">
                  <c:v>0.995046296302462</c:v>
                </c:pt>
                <c:pt idx="3857">
                  <c:v>0.99527777777984738</c:v>
                </c:pt>
                <c:pt idx="3858">
                  <c:v>0.99547453704144573</c:v>
                </c:pt>
                <c:pt idx="3859">
                  <c:v>0.99568287037254777</c:v>
                </c:pt>
                <c:pt idx="3860">
                  <c:v>0.99589120370364981</c:v>
                </c:pt>
                <c:pt idx="3861">
                  <c:v>0.99608796296524815</c:v>
                </c:pt>
                <c:pt idx="3862">
                  <c:v>0.9962847222268465</c:v>
                </c:pt>
                <c:pt idx="3863">
                  <c:v>0.99649305555794854</c:v>
                </c:pt>
                <c:pt idx="3864">
                  <c:v>0.99667824074276723</c:v>
                </c:pt>
                <c:pt idx="3865">
                  <c:v>0.99684027778130258</c:v>
                </c:pt>
                <c:pt idx="3866">
                  <c:v>0.99700231481983792</c:v>
                </c:pt>
                <c:pt idx="3867">
                  <c:v>0.99716435185837327</c:v>
                </c:pt>
                <c:pt idx="3868">
                  <c:v>0.99731481482012896</c:v>
                </c:pt>
                <c:pt idx="3869">
                  <c:v>0.99746527778188465</c:v>
                </c:pt>
                <c:pt idx="3870">
                  <c:v>0.99762731482042</c:v>
                </c:pt>
                <c:pt idx="3871">
                  <c:v>0.99780092592845904</c:v>
                </c:pt>
                <c:pt idx="3872">
                  <c:v>0.99793981482071104</c:v>
                </c:pt>
                <c:pt idx="3873">
                  <c:v>0.99811342592875008</c:v>
                </c:pt>
                <c:pt idx="3874">
                  <c:v>0.99826388889050577</c:v>
                </c:pt>
                <c:pt idx="3875">
                  <c:v>0.99858796296757646</c:v>
                </c:pt>
                <c:pt idx="3876">
                  <c:v>0.99873842592933215</c:v>
                </c:pt>
                <c:pt idx="3877">
                  <c:v>0.99888888889108784</c:v>
                </c:pt>
                <c:pt idx="3878">
                  <c:v>0.99905092592962319</c:v>
                </c:pt>
                <c:pt idx="3879">
                  <c:v>0.99921296296815854</c:v>
                </c:pt>
                <c:pt idx="3880">
                  <c:v>0.99937500000669388</c:v>
                </c:pt>
                <c:pt idx="3881">
                  <c:v>0.99952546296844957</c:v>
                </c:pt>
                <c:pt idx="3882">
                  <c:v>0.99968750000698492</c:v>
                </c:pt>
                <c:pt idx="3883">
                  <c:v>0.99984953703824431</c:v>
                </c:pt>
                <c:pt idx="3884">
                  <c:v>1.0000115740767797</c:v>
                </c:pt>
                <c:pt idx="3885">
                  <c:v>1.0001620370385353</c:v>
                </c:pt>
                <c:pt idx="3886">
                  <c:v>1.0003356481538503</c:v>
                </c:pt>
                <c:pt idx="3887">
                  <c:v>1.0004976851851097</c:v>
                </c:pt>
                <c:pt idx="3888">
                  <c:v>1.0007986111158971</c:v>
                </c:pt>
                <c:pt idx="3889">
                  <c:v>1.0009490740776528</c:v>
                </c:pt>
                <c:pt idx="3890">
                  <c:v>1.0010995370394085</c:v>
                </c:pt>
                <c:pt idx="3891">
                  <c:v>1.0012615740779438</c:v>
                </c:pt>
                <c:pt idx="3892">
                  <c:v>1.0014236111164792</c:v>
                </c:pt>
                <c:pt idx="3893">
                  <c:v>1.0015740740782348</c:v>
                </c:pt>
                <c:pt idx="3894">
                  <c:v>1.0017361111167702</c:v>
                </c:pt>
                <c:pt idx="3895">
                  <c:v>1.0019097222248092</c:v>
                </c:pt>
                <c:pt idx="3896">
                  <c:v>1.0020601851865649</c:v>
                </c:pt>
                <c:pt idx="3897">
                  <c:v>1.0022222222251003</c:v>
                </c:pt>
                <c:pt idx="3898">
                  <c:v>1.002372685186856</c:v>
                </c:pt>
                <c:pt idx="3899">
                  <c:v>1.0025347222253913</c:v>
                </c:pt>
                <c:pt idx="3900">
                  <c:v>1.0026967592639267</c:v>
                </c:pt>
                <c:pt idx="3901">
                  <c:v>1.0028472222256823</c:v>
                </c:pt>
                <c:pt idx="3902">
                  <c:v>1.002997685187438</c:v>
                </c:pt>
                <c:pt idx="3903">
                  <c:v>1.0031597222259734</c:v>
                </c:pt>
                <c:pt idx="3904">
                  <c:v>1.0033217592645087</c:v>
                </c:pt>
                <c:pt idx="3905">
                  <c:v>1.0034722222262644</c:v>
                </c:pt>
                <c:pt idx="3906">
                  <c:v>1.0036342592647998</c:v>
                </c:pt>
                <c:pt idx="3907">
                  <c:v>1.0037847222265555</c:v>
                </c:pt>
                <c:pt idx="3908">
                  <c:v>1.0039120370420278</c:v>
                </c:pt>
                <c:pt idx="3909">
                  <c:v>1.0040856481500668</c:v>
                </c:pt>
                <c:pt idx="3910">
                  <c:v>1.0043171296347282</c:v>
                </c:pt>
                <c:pt idx="3911">
                  <c:v>1.0044675925964839</c:v>
                </c:pt>
                <c:pt idx="3912">
                  <c:v>1.0046180555582396</c:v>
                </c:pt>
                <c:pt idx="3913">
                  <c:v>1.0047685185199953</c:v>
                </c:pt>
                <c:pt idx="3914">
                  <c:v>1.004918981481751</c:v>
                </c:pt>
                <c:pt idx="3915">
                  <c:v>1.0050810185202863</c:v>
                </c:pt>
                <c:pt idx="3916">
                  <c:v>1.0054166666668607</c:v>
                </c:pt>
                <c:pt idx="3917">
                  <c:v>1.0055555555591127</c:v>
                </c:pt>
                <c:pt idx="3918">
                  <c:v>1.0057060185208684</c:v>
                </c:pt>
                <c:pt idx="3919">
                  <c:v>1.0058449074131204</c:v>
                </c:pt>
                <c:pt idx="3920">
                  <c:v>1.0059953703748761</c:v>
                </c:pt>
                <c:pt idx="3921">
                  <c:v>1.0061574074134114</c:v>
                </c:pt>
                <c:pt idx="3922">
                  <c:v>1.0064004629675765</c:v>
                </c:pt>
                <c:pt idx="3923">
                  <c:v>1.0065509259293322</c:v>
                </c:pt>
                <c:pt idx="3924">
                  <c:v>1.0066782407448045</c:v>
                </c:pt>
                <c:pt idx="3925">
                  <c:v>1.0068287037065602</c:v>
                </c:pt>
                <c:pt idx="3926">
                  <c:v>1.0069560185220325</c:v>
                </c:pt>
                <c:pt idx="3927">
                  <c:v>1.0071064814837882</c:v>
                </c:pt>
                <c:pt idx="3928">
                  <c:v>1.0072685185223236</c:v>
                </c:pt>
                <c:pt idx="3929">
                  <c:v>1.0074189814840793</c:v>
                </c:pt>
                <c:pt idx="3930">
                  <c:v>1.0075462962995516</c:v>
                </c:pt>
                <c:pt idx="3931">
                  <c:v>1.0076967592613073</c:v>
                </c:pt>
                <c:pt idx="3932">
                  <c:v>1.0078356481535593</c:v>
                </c:pt>
                <c:pt idx="3933">
                  <c:v>1.0081134259307873</c:v>
                </c:pt>
                <c:pt idx="3934">
                  <c:v>1.0082523148157634</c:v>
                </c:pt>
                <c:pt idx="3935">
                  <c:v>1.0083796296312357</c:v>
                </c:pt>
                <c:pt idx="3936">
                  <c:v>1.0085300925929914</c:v>
                </c:pt>
                <c:pt idx="3937">
                  <c:v>1.0086689814852434</c:v>
                </c:pt>
                <c:pt idx="3938">
                  <c:v>1.0089120370394085</c:v>
                </c:pt>
                <c:pt idx="3939">
                  <c:v>1.0090856481547235</c:v>
                </c:pt>
                <c:pt idx="3940">
                  <c:v>1.0092245370396995</c:v>
                </c:pt>
                <c:pt idx="3941">
                  <c:v>1.0093634259319515</c:v>
                </c:pt>
                <c:pt idx="3942">
                  <c:v>1.0096180555556202</c:v>
                </c:pt>
                <c:pt idx="3943">
                  <c:v>1.0119212962963502</c:v>
                </c:pt>
                <c:pt idx="3944">
                  <c:v>1.0121412037042319</c:v>
                </c:pt>
                <c:pt idx="3945">
                  <c:v>1.0123495370426099</c:v>
                </c:pt>
                <c:pt idx="3946">
                  <c:v>1.0125578703737119</c:v>
                </c:pt>
                <c:pt idx="3947">
                  <c:v>1.0127777777815936</c:v>
                </c:pt>
                <c:pt idx="3948">
                  <c:v>1.0129861111126957</c:v>
                </c:pt>
                <c:pt idx="3949">
                  <c:v>1.0131944444510737</c:v>
                </c:pt>
                <c:pt idx="3950">
                  <c:v>1.0134490740747424</c:v>
                </c:pt>
                <c:pt idx="3951">
                  <c:v>1.0136689814826241</c:v>
                </c:pt>
                <c:pt idx="3952">
                  <c:v>1.0138657407442224</c:v>
                </c:pt>
                <c:pt idx="3953">
                  <c:v>1.0140856481521041</c:v>
                </c:pt>
                <c:pt idx="3954">
                  <c:v>1.0142939814832062</c:v>
                </c:pt>
                <c:pt idx="3955">
                  <c:v>1.0144907407448045</c:v>
                </c:pt>
                <c:pt idx="3956">
                  <c:v>1.0146990740759065</c:v>
                </c:pt>
                <c:pt idx="3957">
                  <c:v>1.0148495370376622</c:v>
                </c:pt>
                <c:pt idx="3958">
                  <c:v>1.0150231481529772</c:v>
                </c:pt>
                <c:pt idx="3959">
                  <c:v>1.0151851851915126</c:v>
                </c:pt>
                <c:pt idx="3960">
                  <c:v>1.0153356481532683</c:v>
                </c:pt>
                <c:pt idx="3961">
                  <c:v>1.0154976851918036</c:v>
                </c:pt>
                <c:pt idx="3962">
                  <c:v>1.0156481481535593</c:v>
                </c:pt>
                <c:pt idx="3963">
                  <c:v>1.015798611115315</c:v>
                </c:pt>
                <c:pt idx="3964">
                  <c:v>1.0159490740770707</c:v>
                </c:pt>
                <c:pt idx="3965">
                  <c:v>1.016111111115606</c:v>
                </c:pt>
                <c:pt idx="3966">
                  <c:v>1.0162731481541414</c:v>
                </c:pt>
                <c:pt idx="3967">
                  <c:v>1.0164236111158971</c:v>
                </c:pt>
                <c:pt idx="3968">
                  <c:v>1.0165972222239361</c:v>
                </c:pt>
                <c:pt idx="3969">
                  <c:v>1.0167476851856918</c:v>
                </c:pt>
                <c:pt idx="3970">
                  <c:v>1.0169097222242272</c:v>
                </c:pt>
                <c:pt idx="3971">
                  <c:v>1.0170601851859828</c:v>
                </c:pt>
                <c:pt idx="3972">
                  <c:v>1.0172222222245182</c:v>
                </c:pt>
                <c:pt idx="3973">
                  <c:v>1.0173842592630535</c:v>
                </c:pt>
                <c:pt idx="3974">
                  <c:v>1.0175347222248092</c:v>
                </c:pt>
                <c:pt idx="3975">
                  <c:v>1.0176967592633446</c:v>
                </c:pt>
                <c:pt idx="3976">
                  <c:v>1.0178587963018799</c:v>
                </c:pt>
                <c:pt idx="3977">
                  <c:v>1.0180092592636356</c:v>
                </c:pt>
                <c:pt idx="3978">
                  <c:v>1.0181597222253913</c:v>
                </c:pt>
                <c:pt idx="3979">
                  <c:v>1.018310185187147</c:v>
                </c:pt>
                <c:pt idx="3980">
                  <c:v>1.0184722222256823</c:v>
                </c:pt>
                <c:pt idx="3981">
                  <c:v>1.018622685187438</c:v>
                </c:pt>
                <c:pt idx="3982">
                  <c:v>1.0188194444490364</c:v>
                </c:pt>
                <c:pt idx="3983">
                  <c:v>1.0189814814875717</c:v>
                </c:pt>
                <c:pt idx="3984">
                  <c:v>1.0191203703725478</c:v>
                </c:pt>
                <c:pt idx="3985">
                  <c:v>1.0192708333343035</c:v>
                </c:pt>
                <c:pt idx="3986">
                  <c:v>1.0195370370420278</c:v>
                </c:pt>
                <c:pt idx="3987">
                  <c:v>1.0197337962963502</c:v>
                </c:pt>
                <c:pt idx="3988">
                  <c:v>1.0198726851886022</c:v>
                </c:pt>
                <c:pt idx="3989">
                  <c:v>1.0200115740808542</c:v>
                </c:pt>
                <c:pt idx="3990">
                  <c:v>1.0201620370426099</c:v>
                </c:pt>
                <c:pt idx="3991">
                  <c:v>1.0203125000043656</c:v>
                </c:pt>
                <c:pt idx="3992">
                  <c:v>1.02064814815094</c:v>
                </c:pt>
                <c:pt idx="3993">
                  <c:v>1.0207986111126957</c:v>
                </c:pt>
                <c:pt idx="3994">
                  <c:v>1.020925925928168</c:v>
                </c:pt>
                <c:pt idx="3995">
                  <c:v>1.0210879629667033</c:v>
                </c:pt>
                <c:pt idx="3996">
                  <c:v>1.0212268518516794</c:v>
                </c:pt>
                <c:pt idx="3997">
                  <c:v>1.0213657407439314</c:v>
                </c:pt>
                <c:pt idx="3998">
                  <c:v>1.0216782407442224</c:v>
                </c:pt>
                <c:pt idx="3999">
                  <c:v>1.0218750000058208</c:v>
                </c:pt>
                <c:pt idx="4000">
                  <c:v>1.0220370370370802</c:v>
                </c:pt>
                <c:pt idx="4001">
                  <c:v>1.0221759259293322</c:v>
                </c:pt>
                <c:pt idx="4002">
                  <c:v>1.0223148148215842</c:v>
                </c:pt>
                <c:pt idx="4003">
                  <c:v>1.0224652777833398</c:v>
                </c:pt>
                <c:pt idx="4004">
                  <c:v>1.0226273148145992</c:v>
                </c:pt>
                <c:pt idx="4005">
                  <c:v>1.0228703703760402</c:v>
                </c:pt>
                <c:pt idx="4006">
                  <c:v>1.0230092592610163</c:v>
                </c:pt>
                <c:pt idx="4007">
                  <c:v>1.023159722222772</c:v>
                </c:pt>
                <c:pt idx="4008">
                  <c:v>1.023298611115024</c:v>
                </c:pt>
                <c:pt idx="4009">
                  <c:v>1.0234953703766223</c:v>
                </c:pt>
                <c:pt idx="4010">
                  <c:v>1.0236689814846613</c:v>
                </c:pt>
                <c:pt idx="4011">
                  <c:v>1.023993055561732</c:v>
                </c:pt>
                <c:pt idx="4012">
                  <c:v>1.0241319444467081</c:v>
                </c:pt>
                <c:pt idx="4013">
                  <c:v>1.0242939814852434</c:v>
                </c:pt>
                <c:pt idx="4014">
                  <c:v>1.0244444444469991</c:v>
                </c:pt>
                <c:pt idx="4015">
                  <c:v>1.0245833333392511</c:v>
                </c:pt>
                <c:pt idx="4016">
                  <c:v>1.0247453703705105</c:v>
                </c:pt>
                <c:pt idx="4017">
                  <c:v>1.0248958333395422</c:v>
                </c:pt>
                <c:pt idx="4018">
                  <c:v>1.0250578703708015</c:v>
                </c:pt>
                <c:pt idx="4019">
                  <c:v>1.0251967592630535</c:v>
                </c:pt>
                <c:pt idx="4020">
                  <c:v>1.0253356481480296</c:v>
                </c:pt>
                <c:pt idx="4021">
                  <c:v>1.0254976851865649</c:v>
                </c:pt>
                <c:pt idx="4022">
                  <c:v>1.025810185186856</c:v>
                </c:pt>
                <c:pt idx="4023">
                  <c:v>1.025949074079108</c:v>
                </c:pt>
                <c:pt idx="4024">
                  <c:v>1.026087962964084</c:v>
                </c:pt>
                <c:pt idx="4025">
                  <c:v>1.0262384259258397</c:v>
                </c:pt>
                <c:pt idx="4026">
                  <c:v>1.0263888888948713</c:v>
                </c:pt>
                <c:pt idx="4027">
                  <c:v>1.0265509259261307</c:v>
                </c:pt>
                <c:pt idx="4028">
                  <c:v>1.0267245370414457</c:v>
                </c:pt>
                <c:pt idx="4029">
                  <c:v>1.0268865740799811</c:v>
                </c:pt>
                <c:pt idx="4030">
                  <c:v>1.0270370370417368</c:v>
                </c:pt>
                <c:pt idx="4031">
                  <c:v>1.0271759259267128</c:v>
                </c:pt>
                <c:pt idx="4032">
                  <c:v>1.0273263888957445</c:v>
                </c:pt>
                <c:pt idx="4033">
                  <c:v>1.0275000000037835</c:v>
                </c:pt>
                <c:pt idx="4034">
                  <c:v>1.0276620370423188</c:v>
                </c:pt>
                <c:pt idx="4035">
                  <c:v>1.0278240740808542</c:v>
                </c:pt>
                <c:pt idx="4036">
                  <c:v>1.0279745370426099</c:v>
                </c:pt>
                <c:pt idx="4037">
                  <c:v>1.0309143518534256</c:v>
                </c:pt>
                <c:pt idx="4038">
                  <c:v>1.0311342592613073</c:v>
                </c:pt>
                <c:pt idx="4039">
                  <c:v>1.0313425925924093</c:v>
                </c:pt>
                <c:pt idx="4040">
                  <c:v>1.0315509259307873</c:v>
                </c:pt>
                <c:pt idx="4041">
                  <c:v>1.031770833338669</c:v>
                </c:pt>
                <c:pt idx="4042">
                  <c:v>1.0319675925929914</c:v>
                </c:pt>
                <c:pt idx="4043">
                  <c:v>1.0321875000008731</c:v>
                </c:pt>
                <c:pt idx="4044">
                  <c:v>1.0324189814855345</c:v>
                </c:pt>
                <c:pt idx="4045">
                  <c:v>1.0326620370396995</c:v>
                </c:pt>
                <c:pt idx="4046">
                  <c:v>1.0328819444475812</c:v>
                </c:pt>
                <c:pt idx="4047">
                  <c:v>1.0330787037091795</c:v>
                </c:pt>
                <c:pt idx="4048">
                  <c:v>1.0332870370402816</c:v>
                </c:pt>
                <c:pt idx="4049">
                  <c:v>1.0335069444481633</c:v>
                </c:pt>
                <c:pt idx="4050">
                  <c:v>1.0337152777792653</c:v>
                </c:pt>
                <c:pt idx="4051">
                  <c:v>1.0339236111176433</c:v>
                </c:pt>
                <c:pt idx="4052">
                  <c:v>1.0342245370411547</c:v>
                </c:pt>
                <c:pt idx="4053">
                  <c:v>1.03438657407969</c:v>
                </c:pt>
                <c:pt idx="4054">
                  <c:v>1.0345370370414457</c:v>
                </c:pt>
                <c:pt idx="4055">
                  <c:v>1.0346990740799811</c:v>
                </c:pt>
                <c:pt idx="4056">
                  <c:v>1.0348495370417368</c:v>
                </c:pt>
                <c:pt idx="4057">
                  <c:v>1.0350115740802721</c:v>
                </c:pt>
                <c:pt idx="4058">
                  <c:v>1.0351620370420278</c:v>
                </c:pt>
                <c:pt idx="4059">
                  <c:v>1.0353356481500668</c:v>
                </c:pt>
                <c:pt idx="4060">
                  <c:v>1.0354861111118225</c:v>
                </c:pt>
                <c:pt idx="4061">
                  <c:v>1.0356481481503579</c:v>
                </c:pt>
                <c:pt idx="4062">
                  <c:v>1.0357986111121136</c:v>
                </c:pt>
                <c:pt idx="4063">
                  <c:v>1.0359606481506489</c:v>
                </c:pt>
                <c:pt idx="4064">
                  <c:v>1.0361111111124046</c:v>
                </c:pt>
                <c:pt idx="4065">
                  <c:v>1.0362847222277196</c:v>
                </c:pt>
                <c:pt idx="4066">
                  <c:v>1.0365046296356013</c:v>
                </c:pt>
                <c:pt idx="4067">
                  <c:v>1.036655092597357</c:v>
                </c:pt>
                <c:pt idx="4068">
                  <c:v>1.036793981482333</c:v>
                </c:pt>
                <c:pt idx="4069">
                  <c:v>1.0369560185208684</c:v>
                </c:pt>
                <c:pt idx="4070">
                  <c:v>1.0372222222285927</c:v>
                </c:pt>
                <c:pt idx="4071">
                  <c:v>1.0373726851903484</c:v>
                </c:pt>
                <c:pt idx="4072">
                  <c:v>1.0375347222288838</c:v>
                </c:pt>
                <c:pt idx="4073">
                  <c:v>1.0376620370370802</c:v>
                </c:pt>
                <c:pt idx="4074">
                  <c:v>1.0378125000061118</c:v>
                </c:pt>
                <c:pt idx="4075">
                  <c:v>1.0379745370373712</c:v>
                </c:pt>
                <c:pt idx="4076">
                  <c:v>1.0382060185220325</c:v>
                </c:pt>
                <c:pt idx="4077">
                  <c:v>1.0383564814837882</c:v>
                </c:pt>
                <c:pt idx="4078">
                  <c:v>1.0384953703760402</c:v>
                </c:pt>
                <c:pt idx="4079">
                  <c:v>1.0386458333377959</c:v>
                </c:pt>
                <c:pt idx="4080">
                  <c:v>1.0387962962995516</c:v>
                </c:pt>
                <c:pt idx="4081">
                  <c:v>1.0389467592613073</c:v>
                </c:pt>
                <c:pt idx="4082">
                  <c:v>1.039097222223063</c:v>
                </c:pt>
                <c:pt idx="4083">
                  <c:v>1.039236111115315</c:v>
                </c:pt>
                <c:pt idx="4084">
                  <c:v>1.0394560185231967</c:v>
                </c:pt>
                <c:pt idx="4085">
                  <c:v>1.0396412037080154</c:v>
                </c:pt>
                <c:pt idx="4086">
                  <c:v>1.0397800925929914</c:v>
                </c:pt>
                <c:pt idx="4087">
                  <c:v>1.0399189814852434</c:v>
                </c:pt>
                <c:pt idx="4088">
                  <c:v>1.0400810185237788</c:v>
                </c:pt>
                <c:pt idx="4089">
                  <c:v>1.0402083333392511</c:v>
                </c:pt>
                <c:pt idx="4090">
                  <c:v>1.0403703703705105</c:v>
                </c:pt>
                <c:pt idx="4091">
                  <c:v>1.0406828703708015</c:v>
                </c:pt>
                <c:pt idx="4092">
                  <c:v>1.0408333333398332</c:v>
                </c:pt>
                <c:pt idx="4093">
                  <c:v>1.0409722222248092</c:v>
                </c:pt>
                <c:pt idx="4094">
                  <c:v>1.0411111111170612</c:v>
                </c:pt>
                <c:pt idx="4095">
                  <c:v>1.0412615740788169</c:v>
                </c:pt>
                <c:pt idx="4096">
                  <c:v>1.0414120370405726</c:v>
                </c:pt>
                <c:pt idx="4097">
                  <c:v>1.0415509259328246</c:v>
                </c:pt>
                <c:pt idx="4098">
                  <c:v>1.0416898148178007</c:v>
                </c:pt>
                <c:pt idx="4099">
                  <c:v>1.042025462964375</c:v>
                </c:pt>
                <c:pt idx="4100">
                  <c:v>1.0421759259261307</c:v>
                </c:pt>
                <c:pt idx="4101">
                  <c:v>1.0423148148183827</c:v>
                </c:pt>
                <c:pt idx="4102">
                  <c:v>1.0424652777801384</c:v>
                </c:pt>
                <c:pt idx="4103">
                  <c:v>1.0426041666723904</c:v>
                </c:pt>
                <c:pt idx="4104">
                  <c:v>1.0427430555573665</c:v>
                </c:pt>
                <c:pt idx="4105">
                  <c:v>1.0429050925959018</c:v>
                </c:pt>
                <c:pt idx="4106">
                  <c:v>1.0430439814881538</c:v>
                </c:pt>
                <c:pt idx="4107">
                  <c:v>1.0431944444499095</c:v>
                </c:pt>
                <c:pt idx="4108">
                  <c:v>1.0433564814884448</c:v>
                </c:pt>
                <c:pt idx="4109">
                  <c:v>1.0434953703734209</c:v>
                </c:pt>
                <c:pt idx="4110">
                  <c:v>1.0437847222274286</c:v>
                </c:pt>
                <c:pt idx="4111">
                  <c:v>1.0439351851891843</c:v>
                </c:pt>
                <c:pt idx="4112">
                  <c:v>1.0440740740741603</c:v>
                </c:pt>
                <c:pt idx="4113">
                  <c:v>1.0442129629664123</c:v>
                </c:pt>
                <c:pt idx="4114">
                  <c:v>1.044363425928168</c:v>
                </c:pt>
                <c:pt idx="4115">
                  <c:v>1.04450231482042</c:v>
                </c:pt>
                <c:pt idx="4116">
                  <c:v>1.0448726851900574</c:v>
                </c:pt>
                <c:pt idx="4117">
                  <c:v>1.0450231481518131</c:v>
                </c:pt>
                <c:pt idx="4118">
                  <c:v>1.0451620370367891</c:v>
                </c:pt>
                <c:pt idx="4119">
                  <c:v>1.0453240740753245</c:v>
                </c:pt>
                <c:pt idx="4120">
                  <c:v>1.0454745370370802</c:v>
                </c:pt>
                <c:pt idx="4121">
                  <c:v>1.0456134259293322</c:v>
                </c:pt>
                <c:pt idx="4122">
                  <c:v>1.0457754629678675</c:v>
                </c:pt>
                <c:pt idx="4123">
                  <c:v>1.0459143518528435</c:v>
                </c:pt>
                <c:pt idx="4124">
                  <c:v>1.0460763888913789</c:v>
                </c:pt>
                <c:pt idx="4125">
                  <c:v>1.0462152777836309</c:v>
                </c:pt>
                <c:pt idx="4126">
                  <c:v>1.0463657407453866</c:v>
                </c:pt>
                <c:pt idx="4127">
                  <c:v>1.0465162037071423</c:v>
                </c:pt>
                <c:pt idx="4128">
                  <c:v>1.046666666668898</c:v>
                </c:pt>
                <c:pt idx="4129">
                  <c:v>1.0468287037074333</c:v>
                </c:pt>
                <c:pt idx="4130">
                  <c:v>1.0469675925924093</c:v>
                </c:pt>
                <c:pt idx="4131">
                  <c:v>1.049456018525234</c:v>
                </c:pt>
                <c:pt idx="4132">
                  <c:v>1.049664351856336</c:v>
                </c:pt>
                <c:pt idx="4133">
                  <c:v>1.0498842592642177</c:v>
                </c:pt>
                <c:pt idx="4134">
                  <c:v>1.0500925925953197</c:v>
                </c:pt>
                <c:pt idx="4135">
                  <c:v>1.0503125000032014</c:v>
                </c:pt>
                <c:pt idx="4136">
                  <c:v>1.0505092592647998</c:v>
                </c:pt>
                <c:pt idx="4137">
                  <c:v>1.0507175925959018</c:v>
                </c:pt>
                <c:pt idx="4138">
                  <c:v>1.0509375000037835</c:v>
                </c:pt>
                <c:pt idx="4139">
                  <c:v>1.0511805555579485</c:v>
                </c:pt>
                <c:pt idx="4140">
                  <c:v>1.0513888888890506</c:v>
                </c:pt>
                <c:pt idx="4141">
                  <c:v>1.0516087962969323</c:v>
                </c:pt>
                <c:pt idx="4142">
                  <c:v>1.0518171296353103</c:v>
                </c:pt>
                <c:pt idx="4143">
                  <c:v>1.052037037043192</c:v>
                </c:pt>
                <c:pt idx="4144">
                  <c:v>1.0522222222280107</c:v>
                </c:pt>
                <c:pt idx="4145">
                  <c:v>1.0523958333360497</c:v>
                </c:pt>
                <c:pt idx="4146">
                  <c:v>1.0525694444513647</c:v>
                </c:pt>
                <c:pt idx="4147">
                  <c:v>1.0527199074131204</c:v>
                </c:pt>
                <c:pt idx="4148">
                  <c:v>1.0528703703748761</c:v>
                </c:pt>
                <c:pt idx="4149">
                  <c:v>1.0530208333366318</c:v>
                </c:pt>
                <c:pt idx="4150">
                  <c:v>1.0531828703751671</c:v>
                </c:pt>
                <c:pt idx="4151">
                  <c:v>1.0533333333369228</c:v>
                </c:pt>
                <c:pt idx="4152">
                  <c:v>1.0534953703754582</c:v>
                </c:pt>
                <c:pt idx="4153">
                  <c:v>1.0536342592604342</c:v>
                </c:pt>
                <c:pt idx="4154">
                  <c:v>1.0537962962989695</c:v>
                </c:pt>
                <c:pt idx="4155">
                  <c:v>1.0539699074142845</c:v>
                </c:pt>
                <c:pt idx="4156">
                  <c:v>1.0542245370379533</c:v>
                </c:pt>
                <c:pt idx="4157">
                  <c:v>1.0543865740764886</c:v>
                </c:pt>
                <c:pt idx="4158">
                  <c:v>1.0545254629687406</c:v>
                </c:pt>
                <c:pt idx="4159">
                  <c:v>1.0546759259304963</c:v>
                </c:pt>
                <c:pt idx="4160">
                  <c:v>1.054826388892252</c:v>
                </c:pt>
                <c:pt idx="4161">
                  <c:v>1.0549768518540077</c:v>
                </c:pt>
                <c:pt idx="4162">
                  <c:v>1.055138888892543</c:v>
                </c:pt>
                <c:pt idx="4163">
                  <c:v>1.0552893518542987</c:v>
                </c:pt>
                <c:pt idx="4164">
                  <c:v>1.0554861111158971</c:v>
                </c:pt>
                <c:pt idx="4165">
                  <c:v>1.0556712963007158</c:v>
                </c:pt>
                <c:pt idx="4166">
                  <c:v>1.0558101851856918</c:v>
                </c:pt>
                <c:pt idx="4167">
                  <c:v>1.0559722222242272</c:v>
                </c:pt>
                <c:pt idx="4168">
                  <c:v>1.0561111111164792</c:v>
                </c:pt>
                <c:pt idx="4169">
                  <c:v>1.0563194444475812</c:v>
                </c:pt>
                <c:pt idx="4170">
                  <c:v>1.0564814814861165</c:v>
                </c:pt>
                <c:pt idx="4171">
                  <c:v>1.0566203703710926</c:v>
                </c:pt>
                <c:pt idx="4172">
                  <c:v>1.0567824074096279</c:v>
                </c:pt>
                <c:pt idx="4173">
                  <c:v>1.0569328703713836</c:v>
                </c:pt>
                <c:pt idx="4174">
                  <c:v>1.0571527777792653</c:v>
                </c:pt>
                <c:pt idx="4175">
                  <c:v>1.0572916666715173</c:v>
                </c:pt>
                <c:pt idx="4176">
                  <c:v>1.0574189814869897</c:v>
                </c:pt>
                <c:pt idx="4177">
                  <c:v>1.0575694444487453</c:v>
                </c:pt>
                <c:pt idx="4178">
                  <c:v>1.0577430555567844</c:v>
                </c:pt>
                <c:pt idx="4179">
                  <c:v>1.0580208333340124</c:v>
                </c:pt>
                <c:pt idx="4180">
                  <c:v>1.0581712963030441</c:v>
                </c:pt>
                <c:pt idx="4181">
                  <c:v>1.0583101851880201</c:v>
                </c:pt>
                <c:pt idx="4182">
                  <c:v>1.0584490740802721</c:v>
                </c:pt>
                <c:pt idx="4183">
                  <c:v>1.0588194444499095</c:v>
                </c:pt>
                <c:pt idx="4184">
                  <c:v>1.0589699074116652</c:v>
                </c:pt>
                <c:pt idx="4185">
                  <c:v>1.0591203703734209</c:v>
                </c:pt>
                <c:pt idx="4186">
                  <c:v>1.0592708333351766</c:v>
                </c:pt>
                <c:pt idx="4187">
                  <c:v>1.0594097222274286</c:v>
                </c:pt>
                <c:pt idx="4188">
                  <c:v>1.059780092597066</c:v>
                </c:pt>
                <c:pt idx="4189">
                  <c:v>1.059918981482042</c:v>
                </c:pt>
                <c:pt idx="4190">
                  <c:v>1.0600694444510737</c:v>
                </c:pt>
                <c:pt idx="4191">
                  <c:v>1.0602199074128293</c:v>
                </c:pt>
                <c:pt idx="4192">
                  <c:v>1.0603587962978054</c:v>
                </c:pt>
                <c:pt idx="4193">
                  <c:v>1.0606134259287501</c:v>
                </c:pt>
                <c:pt idx="4194">
                  <c:v>1.0607754629672854</c:v>
                </c:pt>
                <c:pt idx="4195">
                  <c:v>1.0609143518522615</c:v>
                </c:pt>
                <c:pt idx="4196">
                  <c:v>1.0610648148212931</c:v>
                </c:pt>
                <c:pt idx="4197">
                  <c:v>1.0613657407448045</c:v>
                </c:pt>
                <c:pt idx="4198">
                  <c:v>1.0615162037065602</c:v>
                </c:pt>
                <c:pt idx="4199">
                  <c:v>1.0616550925988122</c:v>
                </c:pt>
                <c:pt idx="4200">
                  <c:v>1.0618055555605679</c:v>
                </c:pt>
                <c:pt idx="4201">
                  <c:v>1.0619675925991032</c:v>
                </c:pt>
                <c:pt idx="4202">
                  <c:v>1.0621064814840793</c:v>
                </c:pt>
                <c:pt idx="4203">
                  <c:v>1.0622453703763313</c:v>
                </c:pt>
                <c:pt idx="4204">
                  <c:v>1.0624421296306537</c:v>
                </c:pt>
                <c:pt idx="4205">
                  <c:v>1.0626967592615983</c:v>
                </c:pt>
                <c:pt idx="4206">
                  <c:v>1.0628356481538503</c:v>
                </c:pt>
                <c:pt idx="4207">
                  <c:v>1.0629745370388264</c:v>
                </c:pt>
                <c:pt idx="4208">
                  <c:v>1.0631134259310784</c:v>
                </c:pt>
                <c:pt idx="4209">
                  <c:v>1.0632754629696137</c:v>
                </c:pt>
                <c:pt idx="4210">
                  <c:v>1.0635416666700621</c:v>
                </c:pt>
                <c:pt idx="4211">
                  <c:v>1.0636805555623141</c:v>
                </c:pt>
                <c:pt idx="4212">
                  <c:v>1.0638310185240698</c:v>
                </c:pt>
                <c:pt idx="4213">
                  <c:v>1.0639583333395422</c:v>
                </c:pt>
                <c:pt idx="4214">
                  <c:v>1.0641203703708015</c:v>
                </c:pt>
                <c:pt idx="4215">
                  <c:v>1.0642939814861165</c:v>
                </c:pt>
                <c:pt idx="4216">
                  <c:v>1.0644675925941556</c:v>
                </c:pt>
                <c:pt idx="4217">
                  <c:v>1.0646412037094706</c:v>
                </c:pt>
                <c:pt idx="4218">
                  <c:v>1.0648148148175096</c:v>
                </c:pt>
                <c:pt idx="4219">
                  <c:v>1.0649537037097616</c:v>
                </c:pt>
                <c:pt idx="4220">
                  <c:v>1.065115740741021</c:v>
                </c:pt>
                <c:pt idx="4221">
                  <c:v>1.0652662037100527</c:v>
                </c:pt>
                <c:pt idx="4222">
                  <c:v>1.065428240741312</c:v>
                </c:pt>
                <c:pt idx="4223">
                  <c:v>1.0656828703722567</c:v>
                </c:pt>
                <c:pt idx="4224">
                  <c:v>1.0658333333340124</c:v>
                </c:pt>
                <c:pt idx="4225">
                  <c:v>1.0679629629667033</c:v>
                </c:pt>
                <c:pt idx="4226">
                  <c:v>1.0681712962978054</c:v>
                </c:pt>
                <c:pt idx="4227">
                  <c:v>1.0683912037056871</c:v>
                </c:pt>
                <c:pt idx="4228">
                  <c:v>1.0685879629672854</c:v>
                </c:pt>
                <c:pt idx="4229">
                  <c:v>1.0688078703751671</c:v>
                </c:pt>
                <c:pt idx="4230">
                  <c:v>1.0690162037062692</c:v>
                </c:pt>
                <c:pt idx="4231">
                  <c:v>1.0692245370373712</c:v>
                </c:pt>
                <c:pt idx="4232">
                  <c:v>1.0694444444452529</c:v>
                </c:pt>
                <c:pt idx="4233">
                  <c:v>1.0696759259299142</c:v>
                </c:pt>
                <c:pt idx="4234">
                  <c:v>1.0698842592610163</c:v>
                </c:pt>
                <c:pt idx="4235">
                  <c:v>1.0700925925993943</c:v>
                </c:pt>
                <c:pt idx="4236">
                  <c:v>1.0703009259304963</c:v>
                </c:pt>
                <c:pt idx="4237">
                  <c:v>1.070520833338378</c:v>
                </c:pt>
                <c:pt idx="4238">
                  <c:v>1.0707175925927004</c:v>
                </c:pt>
                <c:pt idx="4239">
                  <c:v>1.0708912037080154</c:v>
                </c:pt>
                <c:pt idx="4240">
                  <c:v>1.0710300925929914</c:v>
                </c:pt>
                <c:pt idx="4241">
                  <c:v>1.0711921296315268</c:v>
                </c:pt>
                <c:pt idx="4242">
                  <c:v>1.0713425925932825</c:v>
                </c:pt>
                <c:pt idx="4243">
                  <c:v>1.0714930555623141</c:v>
                </c:pt>
                <c:pt idx="4244">
                  <c:v>1.0716550925935735</c:v>
                </c:pt>
                <c:pt idx="4245">
                  <c:v>1.0718287037088885</c:v>
                </c:pt>
                <c:pt idx="4246">
                  <c:v>1.0719791666706442</c:v>
                </c:pt>
                <c:pt idx="4247">
                  <c:v>1.0721527777786832</c:v>
                </c:pt>
                <c:pt idx="4248">
                  <c:v>1.0723032407477149</c:v>
                </c:pt>
                <c:pt idx="4249">
                  <c:v>1.0724652777789743</c:v>
                </c:pt>
                <c:pt idx="4250">
                  <c:v>1.0726041666712263</c:v>
                </c:pt>
                <c:pt idx="4251">
                  <c:v>1.0727662037097616</c:v>
                </c:pt>
                <c:pt idx="4252">
                  <c:v>1.0729166666715173</c:v>
                </c:pt>
                <c:pt idx="4253">
                  <c:v>1.0730902777795563</c:v>
                </c:pt>
                <c:pt idx="4254">
                  <c:v>1.0732523148180917</c:v>
                </c:pt>
                <c:pt idx="4255">
                  <c:v>1.0733912037103437</c:v>
                </c:pt>
                <c:pt idx="4256">
                  <c:v>1.0735532407416031</c:v>
                </c:pt>
                <c:pt idx="4257">
                  <c:v>1.0737037037106347</c:v>
                </c:pt>
                <c:pt idx="4258">
                  <c:v>1.0738541666723904</c:v>
                </c:pt>
                <c:pt idx="4259">
                  <c:v>1.0740046296341461</c:v>
                </c:pt>
                <c:pt idx="4260">
                  <c:v>1.0741550925959018</c:v>
                </c:pt>
                <c:pt idx="4261">
                  <c:v>1.0743171296344372</c:v>
                </c:pt>
                <c:pt idx="4262">
                  <c:v>1.0744675925961928</c:v>
                </c:pt>
                <c:pt idx="4263">
                  <c:v>1.0746759259272949</c:v>
                </c:pt>
                <c:pt idx="4264">
                  <c:v>1.0748379629658302</c:v>
                </c:pt>
                <c:pt idx="4265">
                  <c:v>1.0749884259275859</c:v>
                </c:pt>
                <c:pt idx="4266">
                  <c:v>1.0751388888893416</c:v>
                </c:pt>
                <c:pt idx="4267">
                  <c:v>1.0752777777815936</c:v>
                </c:pt>
                <c:pt idx="4268">
                  <c:v>1.0754282407433493</c:v>
                </c:pt>
                <c:pt idx="4269">
                  <c:v>1.075578703705105</c:v>
                </c:pt>
                <c:pt idx="4270">
                  <c:v>1.07575231482042</c:v>
                </c:pt>
                <c:pt idx="4271">
                  <c:v>1.0760416666671517</c:v>
                </c:pt>
                <c:pt idx="4272">
                  <c:v>1.0761805555594037</c:v>
                </c:pt>
                <c:pt idx="4273">
                  <c:v>1.0763310185211594</c:v>
                </c:pt>
                <c:pt idx="4274">
                  <c:v>1.0764814814829151</c:v>
                </c:pt>
                <c:pt idx="4275">
                  <c:v>1.0766319444446708</c:v>
                </c:pt>
                <c:pt idx="4276">
                  <c:v>1.0767708333369228</c:v>
                </c:pt>
                <c:pt idx="4277">
                  <c:v>1.0769328703754582</c:v>
                </c:pt>
                <c:pt idx="4278">
                  <c:v>1.0770717592604342</c:v>
                </c:pt>
                <c:pt idx="4279">
                  <c:v>1.0772106481526862</c:v>
                </c:pt>
                <c:pt idx="4280">
                  <c:v>1.0773611111144419</c:v>
                </c:pt>
                <c:pt idx="4281">
                  <c:v>1.0775810185223236</c:v>
                </c:pt>
                <c:pt idx="4282">
                  <c:v>1.0777662037071423</c:v>
                </c:pt>
                <c:pt idx="4283">
                  <c:v>1.077916666668898</c:v>
                </c:pt>
                <c:pt idx="4284">
                  <c:v>1.07805555556115</c:v>
                </c:pt>
                <c:pt idx="4285">
                  <c:v>1.0782175925924093</c:v>
                </c:pt>
                <c:pt idx="4286">
                  <c:v>1.0783564814846613</c:v>
                </c:pt>
                <c:pt idx="4287">
                  <c:v>1.0785648148157634</c:v>
                </c:pt>
                <c:pt idx="4288">
                  <c:v>1.0788541666697711</c:v>
                </c:pt>
                <c:pt idx="4289">
                  <c:v>1.0790046296315268</c:v>
                </c:pt>
                <c:pt idx="4290">
                  <c:v>1.0791435185237788</c:v>
                </c:pt>
                <c:pt idx="4291">
                  <c:v>1.0792824074087548</c:v>
                </c:pt>
                <c:pt idx="4292">
                  <c:v>1.0794328703705105</c:v>
                </c:pt>
                <c:pt idx="4293">
                  <c:v>1.0795833333395422</c:v>
                </c:pt>
                <c:pt idx="4294">
                  <c:v>1.0797222222245182</c:v>
                </c:pt>
                <c:pt idx="4295">
                  <c:v>1.0798958333398332</c:v>
                </c:pt>
                <c:pt idx="4296">
                  <c:v>1.0800347222248092</c:v>
                </c:pt>
                <c:pt idx="4297">
                  <c:v>1.0801967592633446</c:v>
                </c:pt>
                <c:pt idx="4298">
                  <c:v>1.0803356481483206</c:v>
                </c:pt>
                <c:pt idx="4299">
                  <c:v>1.080497685186856</c:v>
                </c:pt>
                <c:pt idx="4300">
                  <c:v>1.080706018525234</c:v>
                </c:pt>
                <c:pt idx="4301">
                  <c:v>1.0808564814869897</c:v>
                </c:pt>
                <c:pt idx="4302">
                  <c:v>1.0810069444487453</c:v>
                </c:pt>
                <c:pt idx="4303">
                  <c:v>1.0811458333337214</c:v>
                </c:pt>
                <c:pt idx="4304">
                  <c:v>1.081296296302753</c:v>
                </c:pt>
                <c:pt idx="4305">
                  <c:v>1.0814583333340124</c:v>
                </c:pt>
                <c:pt idx="4306">
                  <c:v>1.0816087963030441</c:v>
                </c:pt>
                <c:pt idx="4307">
                  <c:v>1.0817708333343035</c:v>
                </c:pt>
                <c:pt idx="4308">
                  <c:v>1.0819560185191222</c:v>
                </c:pt>
                <c:pt idx="4309">
                  <c:v>1.0821064814881538</c:v>
                </c:pt>
                <c:pt idx="4310">
                  <c:v>1.0822685185194132</c:v>
                </c:pt>
                <c:pt idx="4311">
                  <c:v>1.0824074074116652</c:v>
                </c:pt>
                <c:pt idx="4312">
                  <c:v>1.0825694444502005</c:v>
                </c:pt>
                <c:pt idx="4313">
                  <c:v>1.0827199074119562</c:v>
                </c:pt>
                <c:pt idx="4314">
                  <c:v>1.0828703703737119</c:v>
                </c:pt>
                <c:pt idx="4315">
                  <c:v>1.0830208333354676</c:v>
                </c:pt>
                <c:pt idx="4316">
                  <c:v>1.0832060185202863</c:v>
                </c:pt>
                <c:pt idx="4317">
                  <c:v>1.0833796296356013</c:v>
                </c:pt>
                <c:pt idx="4318">
                  <c:v>1.083530092597357</c:v>
                </c:pt>
                <c:pt idx="4319">
                  <c:v>1.0861689814846613</c:v>
                </c:pt>
                <c:pt idx="4320">
                  <c:v>1.086388888892543</c:v>
                </c:pt>
                <c:pt idx="4321">
                  <c:v>1.0866087963004247</c:v>
                </c:pt>
                <c:pt idx="4322">
                  <c:v>1.0868287037083064</c:v>
                </c:pt>
                <c:pt idx="4323">
                  <c:v>1.0870601851856918</c:v>
                </c:pt>
                <c:pt idx="4324">
                  <c:v>1.0872685185240698</c:v>
                </c:pt>
                <c:pt idx="4325">
                  <c:v>1.0874884259319515</c:v>
                </c:pt>
                <c:pt idx="4326">
                  <c:v>1.0877083333398332</c:v>
                </c:pt>
                <c:pt idx="4327">
                  <c:v>1.0879398148172186</c:v>
                </c:pt>
                <c:pt idx="4328">
                  <c:v>1.0881597222251003</c:v>
                </c:pt>
                <c:pt idx="4329">
                  <c:v>1.088379629632982</c:v>
                </c:pt>
                <c:pt idx="4330">
                  <c:v>1.0886111111176433</c:v>
                </c:pt>
                <c:pt idx="4331">
                  <c:v>1.088831018525525</c:v>
                </c:pt>
                <c:pt idx="4332">
                  <c:v>1.0990393518586643</c:v>
                </c:pt>
                <c:pt idx="4333">
                  <c:v>1.0996643518519704</c:v>
                </c:pt>
                <c:pt idx="4334">
                  <c:v>1.1003009259293322</c:v>
                </c:pt>
                <c:pt idx="4335">
                  <c:v>1.1009375000066939</c:v>
                </c:pt>
                <c:pt idx="4336">
                  <c:v>1.1015740740767797</c:v>
                </c:pt>
                <c:pt idx="4337">
                  <c:v>1.1023032407465507</c:v>
                </c:pt>
                <c:pt idx="4338">
                  <c:v>1.1032175925938645</c:v>
                </c:pt>
                <c:pt idx="4339">
                  <c:v>1.104074074079108</c:v>
                </c:pt>
                <c:pt idx="4340">
                  <c:v>1.1048379629646661</c:v>
                </c:pt>
                <c:pt idx="4341">
                  <c:v>1.1055902777807205</c:v>
                </c:pt>
                <c:pt idx="4342">
                  <c:v>1.1063541666735546</c:v>
                </c:pt>
                <c:pt idx="4343">
                  <c:v>1.1071180555591127</c:v>
                </c:pt>
                <c:pt idx="4344">
                  <c:v>1.1078935185214505</c:v>
                </c:pt>
                <c:pt idx="4345">
                  <c:v>1.1086689814837882</c:v>
                </c:pt>
                <c:pt idx="4346">
                  <c:v>1.1094560185229057</c:v>
                </c:pt>
                <c:pt idx="4347">
                  <c:v>1.1103240740776528</c:v>
                </c:pt>
                <c:pt idx="4348">
                  <c:v>1.1111226851862739</c:v>
                </c:pt>
                <c:pt idx="4349">
                  <c:v>1.112060185187147</c:v>
                </c:pt>
                <c:pt idx="4350">
                  <c:v>1.1141435185199953</c:v>
                </c:pt>
                <c:pt idx="4351">
                  <c:v>1.1143055555585306</c:v>
                </c:pt>
                <c:pt idx="4352">
                  <c:v>1.1144791666665697</c:v>
                </c:pt>
                <c:pt idx="4353">
                  <c:v>1.1146180555588217</c:v>
                </c:pt>
                <c:pt idx="4354">
                  <c:v>1.1147685185205773</c:v>
                </c:pt>
                <c:pt idx="4355">
                  <c:v>1.1148958333360497</c:v>
                </c:pt>
                <c:pt idx="4356">
                  <c:v>1.1150347222283017</c:v>
                </c:pt>
                <c:pt idx="4357">
                  <c:v>1.1152662037056871</c:v>
                </c:pt>
                <c:pt idx="4358">
                  <c:v>1.1153935185211594</c:v>
                </c:pt>
                <c:pt idx="4359">
                  <c:v>1.1155439814829151</c:v>
                </c:pt>
                <c:pt idx="4360">
                  <c:v>1.1156712962983875</c:v>
                </c:pt>
                <c:pt idx="4361">
                  <c:v>1.1158101851906395</c:v>
                </c:pt>
                <c:pt idx="4362">
                  <c:v>1.1159490740756155</c:v>
                </c:pt>
                <c:pt idx="4363">
                  <c:v>1.1160879629678675</c:v>
                </c:pt>
                <c:pt idx="4364">
                  <c:v>1.1162268518528435</c:v>
                </c:pt>
                <c:pt idx="4365">
                  <c:v>1.1163773148145992</c:v>
                </c:pt>
                <c:pt idx="4366">
                  <c:v>1.1165162037068512</c:v>
                </c:pt>
                <c:pt idx="4367">
                  <c:v>1.1166435185223236</c:v>
                </c:pt>
                <c:pt idx="4368">
                  <c:v>1.1167824074072996</c:v>
                </c:pt>
                <c:pt idx="4369">
                  <c:v>1.116909722222772</c:v>
                </c:pt>
                <c:pt idx="4370">
                  <c:v>1.1170370370382443</c:v>
                </c:pt>
                <c:pt idx="4371">
                  <c:v>1.1171875</c:v>
                </c:pt>
                <c:pt idx="4372">
                  <c:v>1.1173379629690317</c:v>
                </c:pt>
                <c:pt idx="4373">
                  <c:v>1.1174768518540077</c:v>
                </c:pt>
                <c:pt idx="4374">
                  <c:v>1.11760416666948</c:v>
                </c:pt>
                <c:pt idx="4375">
                  <c:v>1.1177662037080154</c:v>
                </c:pt>
                <c:pt idx="4376">
                  <c:v>1.1179050925929914</c:v>
                </c:pt>
                <c:pt idx="4377">
                  <c:v>1.1180439814852434</c:v>
                </c:pt>
                <c:pt idx="4378">
                  <c:v>1.1181828703702195</c:v>
                </c:pt>
                <c:pt idx="4379">
                  <c:v>1.1183101851856918</c:v>
                </c:pt>
                <c:pt idx="4380">
                  <c:v>1.1184490740779438</c:v>
                </c:pt>
                <c:pt idx="4381">
                  <c:v>1.1185995370396995</c:v>
                </c:pt>
                <c:pt idx="4382">
                  <c:v>1.1187615740782348</c:v>
                </c:pt>
                <c:pt idx="4383">
                  <c:v>1.1189004629632109</c:v>
                </c:pt>
                <c:pt idx="4384">
                  <c:v>1.1190393518554629</c:v>
                </c:pt>
                <c:pt idx="4385">
                  <c:v>1.1191782407477149</c:v>
                </c:pt>
                <c:pt idx="4386">
                  <c:v>1.1193287037094706</c:v>
                </c:pt>
                <c:pt idx="4387">
                  <c:v>1.1194791666712263</c:v>
                </c:pt>
                <c:pt idx="4388">
                  <c:v>1.1197106481486117</c:v>
                </c:pt>
                <c:pt idx="4389">
                  <c:v>1.1198611111176433</c:v>
                </c:pt>
                <c:pt idx="4390">
                  <c:v>1.1200231481489027</c:v>
                </c:pt>
                <c:pt idx="4391">
                  <c:v>1.1201620370411547</c:v>
                </c:pt>
                <c:pt idx="4392">
                  <c:v>1.12032407407969</c:v>
                </c:pt>
                <c:pt idx="4393">
                  <c:v>1.1204629629646661</c:v>
                </c:pt>
                <c:pt idx="4394">
                  <c:v>1.1206250000032014</c:v>
                </c:pt>
                <c:pt idx="4395">
                  <c:v>1.1207638888954534</c:v>
                </c:pt>
                <c:pt idx="4396">
                  <c:v>1.1209143518572091</c:v>
                </c:pt>
                <c:pt idx="4397">
                  <c:v>1.1210763888957445</c:v>
                </c:pt>
                <c:pt idx="4398">
                  <c:v>1.1212152777807205</c:v>
                </c:pt>
                <c:pt idx="4399">
                  <c:v>1.1213773148192558</c:v>
                </c:pt>
                <c:pt idx="4400">
                  <c:v>1.1215162037042319</c:v>
                </c:pt>
                <c:pt idx="4401">
                  <c:v>1.1216666666732635</c:v>
                </c:pt>
                <c:pt idx="4402">
                  <c:v>1.1218171296350192</c:v>
                </c:pt>
                <c:pt idx="4403">
                  <c:v>1.1219560185199953</c:v>
                </c:pt>
                <c:pt idx="4404">
                  <c:v>1.122106481481751</c:v>
                </c:pt>
                <c:pt idx="4405">
                  <c:v>1.1222685185202863</c:v>
                </c:pt>
                <c:pt idx="4406">
                  <c:v>1.1224074074125383</c:v>
                </c:pt>
                <c:pt idx="4407">
                  <c:v>1.1225694444510737</c:v>
                </c:pt>
                <c:pt idx="4408">
                  <c:v>1.1227199074128293</c:v>
                </c:pt>
                <c:pt idx="4409">
                  <c:v>1.122870370374585</c:v>
                </c:pt>
                <c:pt idx="4410">
                  <c:v>1.1230092592595611</c:v>
                </c:pt>
                <c:pt idx="4411">
                  <c:v>1.1231712962980964</c:v>
                </c:pt>
                <c:pt idx="4412">
                  <c:v>1.1233101851903484</c:v>
                </c:pt>
                <c:pt idx="4413">
                  <c:v>1.1254976851851097</c:v>
                </c:pt>
                <c:pt idx="4414">
                  <c:v>1.1257060185234877</c:v>
                </c:pt>
                <c:pt idx="4415">
                  <c:v>1.1257870370391174</c:v>
                </c:pt>
                <c:pt idx="4416">
                  <c:v>1.1259837963007158</c:v>
                </c:pt>
                <c:pt idx="4417">
                  <c:v>1.1262037037085975</c:v>
                </c:pt>
                <c:pt idx="4418">
                  <c:v>1.1264120370396995</c:v>
                </c:pt>
                <c:pt idx="4419">
                  <c:v>1.1266203703708015</c:v>
                </c:pt>
                <c:pt idx="4420">
                  <c:v>1.1268518518554629</c:v>
                </c:pt>
                <c:pt idx="4421">
                  <c:v>1.1270833333401242</c:v>
                </c:pt>
                <c:pt idx="4422">
                  <c:v>1.1272916666712263</c:v>
                </c:pt>
                <c:pt idx="4423">
                  <c:v>1.1275000000023283</c:v>
                </c:pt>
                <c:pt idx="4424">
                  <c:v>1.12771990741021</c:v>
                </c:pt>
                <c:pt idx="4425">
                  <c:v>1.1279398148180917</c:v>
                </c:pt>
                <c:pt idx="4426">
                  <c:v>1.1281481481491937</c:v>
                </c:pt>
                <c:pt idx="4427">
                  <c:v>1.1283333333340124</c:v>
                </c:pt>
                <c:pt idx="4428">
                  <c:v>1.1284722222262644</c:v>
                </c:pt>
                <c:pt idx="4429">
                  <c:v>1.1286226851880201</c:v>
                </c:pt>
                <c:pt idx="4430">
                  <c:v>1.1287847222265555</c:v>
                </c:pt>
                <c:pt idx="4431">
                  <c:v>1.1289236111115315</c:v>
                </c:pt>
                <c:pt idx="4432">
                  <c:v>1.1290740740805632</c:v>
                </c:pt>
                <c:pt idx="4433">
                  <c:v>1.1292245370423188</c:v>
                </c:pt>
                <c:pt idx="4434">
                  <c:v>1.1293634259272949</c:v>
                </c:pt>
                <c:pt idx="4435">
                  <c:v>1.1295254629658302</c:v>
                </c:pt>
                <c:pt idx="4436">
                  <c:v>1.1296759259275859</c:v>
                </c:pt>
                <c:pt idx="4437">
                  <c:v>1.1298148148198379</c:v>
                </c:pt>
                <c:pt idx="4438">
                  <c:v>1.1299768518583733</c:v>
                </c:pt>
                <c:pt idx="4439">
                  <c:v>1.1301388888896327</c:v>
                </c:pt>
                <c:pt idx="4440">
                  <c:v>1.1302777777818847</c:v>
                </c:pt>
                <c:pt idx="4441">
                  <c:v>1.13043981482042</c:v>
                </c:pt>
                <c:pt idx="4442">
                  <c:v>1.130578703705396</c:v>
                </c:pt>
                <c:pt idx="4443">
                  <c:v>1.130717592597648</c:v>
                </c:pt>
                <c:pt idx="4444">
                  <c:v>1.1308680555594037</c:v>
                </c:pt>
                <c:pt idx="4445">
                  <c:v>1.1310300925979391</c:v>
                </c:pt>
                <c:pt idx="4446">
                  <c:v>1.1311689814829151</c:v>
                </c:pt>
                <c:pt idx="4447">
                  <c:v>1.1313194444446708</c:v>
                </c:pt>
                <c:pt idx="4448">
                  <c:v>1.1314583333369228</c:v>
                </c:pt>
                <c:pt idx="4449">
                  <c:v>1.1316087962986785</c:v>
                </c:pt>
                <c:pt idx="4450">
                  <c:v>1.1317592592604342</c:v>
                </c:pt>
                <c:pt idx="4451">
                  <c:v>1.1318981481526862</c:v>
                </c:pt>
                <c:pt idx="4452">
                  <c:v>1.1320486111144419</c:v>
                </c:pt>
                <c:pt idx="4453">
                  <c:v>1.1321990740761976</c:v>
                </c:pt>
                <c:pt idx="4454">
                  <c:v>1.1323379629684496</c:v>
                </c:pt>
                <c:pt idx="4455">
                  <c:v>1.1324884259302053</c:v>
                </c:pt>
                <c:pt idx="4456">
                  <c:v>1.1326273148151813</c:v>
                </c:pt>
                <c:pt idx="4457">
                  <c:v>1.1327662037074333</c:v>
                </c:pt>
                <c:pt idx="4458">
                  <c:v>1.1329282407459687</c:v>
                </c:pt>
                <c:pt idx="4459">
                  <c:v>1.1330787037077243</c:v>
                </c:pt>
                <c:pt idx="4460">
                  <c:v>1.13322916666948</c:v>
                </c:pt>
                <c:pt idx="4461">
                  <c:v>1.133368055561732</c:v>
                </c:pt>
                <c:pt idx="4462">
                  <c:v>1.1335069444467081</c:v>
                </c:pt>
                <c:pt idx="4463">
                  <c:v>1.1336689814852434</c:v>
                </c:pt>
                <c:pt idx="4464">
                  <c:v>1.1337962963007158</c:v>
                </c:pt>
                <c:pt idx="4465">
                  <c:v>1.1339583333392511</c:v>
                </c:pt>
                <c:pt idx="4466">
                  <c:v>1.1340972222242272</c:v>
                </c:pt>
                <c:pt idx="4467">
                  <c:v>1.1342361111164792</c:v>
                </c:pt>
                <c:pt idx="4468">
                  <c:v>1.1343750000014552</c:v>
                </c:pt>
                <c:pt idx="4469">
                  <c:v>1.1345138888937072</c:v>
                </c:pt>
                <c:pt idx="4470">
                  <c:v>1.1346527777786832</c:v>
                </c:pt>
                <c:pt idx="4471">
                  <c:v>1.1348148148172186</c:v>
                </c:pt>
                <c:pt idx="4472">
                  <c:v>1.1349537037094706</c:v>
                </c:pt>
                <c:pt idx="4473">
                  <c:v>1.1351041666712263</c:v>
                </c:pt>
                <c:pt idx="4474">
                  <c:v>1.1352430555562023</c:v>
                </c:pt>
                <c:pt idx="4475">
                  <c:v>1.1354050925947377</c:v>
                </c:pt>
                <c:pt idx="4476">
                  <c:v>1.1355439814869897</c:v>
                </c:pt>
                <c:pt idx="4477">
                  <c:v>1.1356944444487453</c:v>
                </c:pt>
                <c:pt idx="4478">
                  <c:v>1.1358333333337214</c:v>
                </c:pt>
                <c:pt idx="4479">
                  <c:v>1.1359722222259734</c:v>
                </c:pt>
                <c:pt idx="4480">
                  <c:v>1.1361342592645087</c:v>
                </c:pt>
                <c:pt idx="4481">
                  <c:v>1.1362731481494848</c:v>
                </c:pt>
                <c:pt idx="4482">
                  <c:v>1.1364120370417368</c:v>
                </c:pt>
                <c:pt idx="4483">
                  <c:v>1.1366666666726815</c:v>
                </c:pt>
                <c:pt idx="4484">
                  <c:v>1.1368171296344372</c:v>
                </c:pt>
                <c:pt idx="4485">
                  <c:v>1.1369560185194132</c:v>
                </c:pt>
                <c:pt idx="4486">
                  <c:v>1.1371064814884448</c:v>
                </c:pt>
                <c:pt idx="4487">
                  <c:v>1.1372569444502005</c:v>
                </c:pt>
                <c:pt idx="4488">
                  <c:v>1.1374074074119562</c:v>
                </c:pt>
                <c:pt idx="4489">
                  <c:v>1.1375578703737119</c:v>
                </c:pt>
                <c:pt idx="4490">
                  <c:v>1.1377199074122473</c:v>
                </c:pt>
                <c:pt idx="4491">
                  <c:v>1.1378472222277196</c:v>
                </c:pt>
                <c:pt idx="4492">
                  <c:v>1.138009259266255</c:v>
                </c:pt>
                <c:pt idx="4493">
                  <c:v>1.138148148151231</c:v>
                </c:pt>
                <c:pt idx="4494">
                  <c:v>1.1382986111129867</c:v>
                </c:pt>
                <c:pt idx="4495">
                  <c:v>1.1384722222283017</c:v>
                </c:pt>
                <c:pt idx="4496">
                  <c:v>1.1386342592595611</c:v>
                </c:pt>
                <c:pt idx="4497">
                  <c:v>1.1387731481518131</c:v>
                </c:pt>
                <c:pt idx="4498">
                  <c:v>1.1389120370367891</c:v>
                </c:pt>
                <c:pt idx="4499">
                  <c:v>1.1390625000058208</c:v>
                </c:pt>
                <c:pt idx="4500">
                  <c:v>1.1392476851906395</c:v>
                </c:pt>
                <c:pt idx="4501">
                  <c:v>1.1394097222291748</c:v>
                </c:pt>
                <c:pt idx="4502">
                  <c:v>1.1395717592604342</c:v>
                </c:pt>
                <c:pt idx="4503">
                  <c:v>1.1397106481526862</c:v>
                </c:pt>
                <c:pt idx="4504">
                  <c:v>1.1398842592607252</c:v>
                </c:pt>
                <c:pt idx="4505">
                  <c:v>1.1400462962992606</c:v>
                </c:pt>
                <c:pt idx="4506">
                  <c:v>1.1401851851915126</c:v>
                </c:pt>
                <c:pt idx="4507">
                  <c:v>1.1425810185246519</c:v>
                </c:pt>
                <c:pt idx="4508">
                  <c:v>1.1427893518557539</c:v>
                </c:pt>
                <c:pt idx="4509">
                  <c:v>1.1430092592636356</c:v>
                </c:pt>
                <c:pt idx="4510">
                  <c:v>1.1432175925947377</c:v>
                </c:pt>
                <c:pt idx="4511">
                  <c:v>1.1434259259258397</c:v>
                </c:pt>
                <c:pt idx="4512">
                  <c:v>1.1436458333337214</c:v>
                </c:pt>
                <c:pt idx="4513">
                  <c:v>1.1438541666720994</c:v>
                </c:pt>
                <c:pt idx="4514">
                  <c:v>1.1440625000032014</c:v>
                </c:pt>
                <c:pt idx="4515">
                  <c:v>1.1442939814878628</c:v>
                </c:pt>
                <c:pt idx="4516">
                  <c:v>1.1444907407421852</c:v>
                </c:pt>
                <c:pt idx="4517">
                  <c:v>1.1447106481500668</c:v>
                </c:pt>
                <c:pt idx="4518">
                  <c:v>1.1449074074116652</c:v>
                </c:pt>
                <c:pt idx="4519">
                  <c:v>1.1450810185197042</c:v>
                </c:pt>
                <c:pt idx="4520">
                  <c:v>1.1452546296350192</c:v>
                </c:pt>
                <c:pt idx="4521">
                  <c:v>1.1454282407430583</c:v>
                </c:pt>
                <c:pt idx="4522">
                  <c:v>1.1456018518583733</c:v>
                </c:pt>
                <c:pt idx="4523">
                  <c:v>1.145787037043192</c:v>
                </c:pt>
                <c:pt idx="4524">
                  <c:v>1.145960648151231</c:v>
                </c:pt>
                <c:pt idx="4525">
                  <c:v>1.14613425925927</c:v>
                </c:pt>
                <c:pt idx="4526">
                  <c:v>1.146307870374585</c:v>
                </c:pt>
                <c:pt idx="4527">
                  <c:v>1.1464930555594037</c:v>
                </c:pt>
                <c:pt idx="4528">
                  <c:v>1.1466666666674428</c:v>
                </c:pt>
                <c:pt idx="4529">
                  <c:v>1.1468518518522615</c:v>
                </c:pt>
                <c:pt idx="4530">
                  <c:v>1.1469907407445135</c:v>
                </c:pt>
                <c:pt idx="4531">
                  <c:v>1.1471412037062692</c:v>
                </c:pt>
                <c:pt idx="4532">
                  <c:v>1.1472916666680248</c:v>
                </c:pt>
                <c:pt idx="4533">
                  <c:v>1.1474421296297805</c:v>
                </c:pt>
                <c:pt idx="4534">
                  <c:v>1.1476041666683159</c:v>
                </c:pt>
                <c:pt idx="4535">
                  <c:v>1.1477430555605679</c:v>
                </c:pt>
                <c:pt idx="4536">
                  <c:v>1.1479050925991032</c:v>
                </c:pt>
                <c:pt idx="4537">
                  <c:v>1.1480439814840793</c:v>
                </c:pt>
                <c:pt idx="4538">
                  <c:v>1.148194444445835</c:v>
                </c:pt>
                <c:pt idx="4539">
                  <c:v>1.1483564814843703</c:v>
                </c:pt>
                <c:pt idx="4540">
                  <c:v>1.1485185185229057</c:v>
                </c:pt>
                <c:pt idx="4541">
                  <c:v>1.1486574074078817</c:v>
                </c:pt>
                <c:pt idx="4542">
                  <c:v>1.1488078703769133</c:v>
                </c:pt>
                <c:pt idx="4543">
                  <c:v>1.1489699074081727</c:v>
                </c:pt>
                <c:pt idx="4544">
                  <c:v>1.1491203703772044</c:v>
                </c:pt>
                <c:pt idx="4545">
                  <c:v>1.1492708333389601</c:v>
                </c:pt>
                <c:pt idx="4546">
                  <c:v>1.1494675925932825</c:v>
                </c:pt>
                <c:pt idx="4547">
                  <c:v>1.1496296296318178</c:v>
                </c:pt>
                <c:pt idx="4548">
                  <c:v>1.1497685185240698</c:v>
                </c:pt>
                <c:pt idx="4549">
                  <c:v>1.1499189814858255</c:v>
                </c:pt>
                <c:pt idx="4550">
                  <c:v>1.1500810185243608</c:v>
                </c:pt>
                <c:pt idx="4551">
                  <c:v>1.1502430555556202</c:v>
                </c:pt>
                <c:pt idx="4552">
                  <c:v>1.1503819444478722</c:v>
                </c:pt>
                <c:pt idx="4553">
                  <c:v>1.1505439814864076</c:v>
                </c:pt>
                <c:pt idx="4554">
                  <c:v>1.1507060185249429</c:v>
                </c:pt>
                <c:pt idx="4555">
                  <c:v>1.150844907409919</c:v>
                </c:pt>
                <c:pt idx="4556">
                  <c:v>1.1510069444484543</c:v>
                </c:pt>
                <c:pt idx="4557">
                  <c:v>1.15115740741021</c:v>
                </c:pt>
                <c:pt idx="4558">
                  <c:v>1.1513078703719657</c:v>
                </c:pt>
                <c:pt idx="4559">
                  <c:v>1.1514467592642177</c:v>
                </c:pt>
                <c:pt idx="4560">
                  <c:v>1.1516319444490364</c:v>
                </c:pt>
                <c:pt idx="4561">
                  <c:v>1.1518287037106347</c:v>
                </c:pt>
                <c:pt idx="4562">
                  <c:v>1.1520138888954534</c:v>
                </c:pt>
                <c:pt idx="4563">
                  <c:v>1.1521759259267128</c:v>
                </c:pt>
                <c:pt idx="4564">
                  <c:v>1.1523263888957445</c:v>
                </c:pt>
                <c:pt idx="4565">
                  <c:v>1.1524768518575002</c:v>
                </c:pt>
                <c:pt idx="4566">
                  <c:v>1.1526388888887595</c:v>
                </c:pt>
                <c:pt idx="4567">
                  <c:v>1.1527777777810115</c:v>
                </c:pt>
                <c:pt idx="4568">
                  <c:v>1.1529398148195469</c:v>
                </c:pt>
                <c:pt idx="4569">
                  <c:v>1.1530787037045229</c:v>
                </c:pt>
                <c:pt idx="4570">
                  <c:v>1.1532407407430583</c:v>
                </c:pt>
                <c:pt idx="4571">
                  <c:v>1.153391203704814</c:v>
                </c:pt>
                <c:pt idx="4572">
                  <c:v>1.153530092597066</c:v>
                </c:pt>
                <c:pt idx="4573">
                  <c:v>1.1536921296356013</c:v>
                </c:pt>
                <c:pt idx="4574">
                  <c:v>1.1538310185205773</c:v>
                </c:pt>
                <c:pt idx="4575">
                  <c:v>1.1539930555591127</c:v>
                </c:pt>
                <c:pt idx="4576">
                  <c:v>1.1541435185208684</c:v>
                </c:pt>
                <c:pt idx="4577">
                  <c:v>1.1543750000055297</c:v>
                </c:pt>
                <c:pt idx="4578">
                  <c:v>1.1545370370367891</c:v>
                </c:pt>
                <c:pt idx="4579">
                  <c:v>1.1546990740753245</c:v>
                </c:pt>
                <c:pt idx="4580">
                  <c:v>1.1548263888907968</c:v>
                </c:pt>
                <c:pt idx="4581">
                  <c:v>1.1549884259293322</c:v>
                </c:pt>
                <c:pt idx="4582">
                  <c:v>1.1551504629678675</c:v>
                </c:pt>
                <c:pt idx="4583">
                  <c:v>1.1552893518528435</c:v>
                </c:pt>
                <c:pt idx="4584">
                  <c:v>1.1554398148145992</c:v>
                </c:pt>
                <c:pt idx="4585">
                  <c:v>1.1555902777836309</c:v>
                </c:pt>
                <c:pt idx="4586">
                  <c:v>1.1557523148148903</c:v>
                </c:pt>
                <c:pt idx="4587">
                  <c:v>1.1559143518534256</c:v>
                </c:pt>
                <c:pt idx="4588">
                  <c:v>1.1560648148151813</c:v>
                </c:pt>
                <c:pt idx="4589">
                  <c:v>1.1562268518537167</c:v>
                </c:pt>
                <c:pt idx="4590">
                  <c:v>1.1564120370385353</c:v>
                </c:pt>
                <c:pt idx="4591">
                  <c:v>1.1565856481538503</c:v>
                </c:pt>
                <c:pt idx="4592">
                  <c:v>1.1567476851851097</c:v>
                </c:pt>
                <c:pt idx="4593">
                  <c:v>1.1569097222236451</c:v>
                </c:pt>
                <c:pt idx="4594">
                  <c:v>1.1571064814852434</c:v>
                </c:pt>
                <c:pt idx="4595">
                  <c:v>1.1572569444469991</c:v>
                </c:pt>
                <c:pt idx="4596">
                  <c:v>1.1574189814855345</c:v>
                </c:pt>
                <c:pt idx="4597">
                  <c:v>1.1575925925935735</c:v>
                </c:pt>
                <c:pt idx="4598">
                  <c:v>1.1577546296321088</c:v>
                </c:pt>
                <c:pt idx="4599">
                  <c:v>1.1579166666706442</c:v>
                </c:pt>
                <c:pt idx="4600">
                  <c:v>1.1580787037091795</c:v>
                </c:pt>
                <c:pt idx="4601">
                  <c:v>1.1602662037039408</c:v>
                </c:pt>
                <c:pt idx="4602">
                  <c:v>1.1604861111118225</c:v>
                </c:pt>
                <c:pt idx="4603">
                  <c:v>1.1606944444502005</c:v>
                </c:pt>
                <c:pt idx="4604">
                  <c:v>1.1609143518580822</c:v>
                </c:pt>
                <c:pt idx="4605">
                  <c:v>1.1611226851891843</c:v>
                </c:pt>
                <c:pt idx="4606">
                  <c:v>1.1613310185202863</c:v>
                </c:pt>
                <c:pt idx="4607">
                  <c:v>1.1615393518586643</c:v>
                </c:pt>
                <c:pt idx="4608">
                  <c:v>1.161793981482333</c:v>
                </c:pt>
                <c:pt idx="4609">
                  <c:v>1.162002314820711</c:v>
                </c:pt>
                <c:pt idx="4610">
                  <c:v>1.1622106481518131</c:v>
                </c:pt>
                <c:pt idx="4611">
                  <c:v>1.1624305555596948</c:v>
                </c:pt>
                <c:pt idx="4612">
                  <c:v>1.1626273148212931</c:v>
                </c:pt>
                <c:pt idx="4613">
                  <c:v>1.1628587962986785</c:v>
                </c:pt>
                <c:pt idx="4614">
                  <c:v>1.1630787037065602</c:v>
                </c:pt>
                <c:pt idx="4615">
                  <c:v>1.1632986111144419</c:v>
                </c:pt>
                <c:pt idx="4616">
                  <c:v>1.1635300925991032</c:v>
                </c:pt>
                <c:pt idx="4617">
                  <c:v>1.1637268518534256</c:v>
                </c:pt>
                <c:pt idx="4618">
                  <c:v>1.163958333338087</c:v>
                </c:pt>
                <c:pt idx="4619">
                  <c:v>1.1641550925924093</c:v>
                </c:pt>
                <c:pt idx="4620">
                  <c:v>1.1643865740770707</c:v>
                </c:pt>
                <c:pt idx="4621">
                  <c:v>1.1645601851851097</c:v>
                </c:pt>
                <c:pt idx="4622">
                  <c:v>1.1647222222236451</c:v>
                </c:pt>
                <c:pt idx="4623">
                  <c:v>1.1648842592621804</c:v>
                </c:pt>
                <c:pt idx="4624">
                  <c:v>1.1650231481544324</c:v>
                </c:pt>
                <c:pt idx="4625">
                  <c:v>1.1651851851856918</c:v>
                </c:pt>
                <c:pt idx="4626">
                  <c:v>1.1653240740779438</c:v>
                </c:pt>
                <c:pt idx="4627">
                  <c:v>1.1654861111164792</c:v>
                </c:pt>
                <c:pt idx="4628">
                  <c:v>1.1656250000014552</c:v>
                </c:pt>
                <c:pt idx="4629">
                  <c:v>1.1657870370399905</c:v>
                </c:pt>
                <c:pt idx="4630">
                  <c:v>1.1659375000017462</c:v>
                </c:pt>
                <c:pt idx="4631">
                  <c:v>1.1660995370402816</c:v>
                </c:pt>
                <c:pt idx="4632">
                  <c:v>1.1662500000020373</c:v>
                </c:pt>
                <c:pt idx="4633">
                  <c:v>1.1664120370405726</c:v>
                </c:pt>
                <c:pt idx="4634">
                  <c:v>1.166574074079108</c:v>
                </c:pt>
                <c:pt idx="4635">
                  <c:v>1.1667245370408637</c:v>
                </c:pt>
                <c:pt idx="4636">
                  <c:v>1.166886574079399</c:v>
                </c:pt>
                <c:pt idx="4637">
                  <c:v>1.167025462964375</c:v>
                </c:pt>
                <c:pt idx="4638">
                  <c:v>1.1671759259261307</c:v>
                </c:pt>
                <c:pt idx="4639">
                  <c:v>1.1673726851877291</c:v>
                </c:pt>
                <c:pt idx="4640">
                  <c:v>1.1675578703725478</c:v>
                </c:pt>
                <c:pt idx="4641">
                  <c:v>1.1677199074110831</c:v>
                </c:pt>
                <c:pt idx="4642">
                  <c:v>1.1678587962960592</c:v>
                </c:pt>
                <c:pt idx="4643">
                  <c:v>1.1680092592650908</c:v>
                </c:pt>
                <c:pt idx="4644">
                  <c:v>1.1681712962963502</c:v>
                </c:pt>
                <c:pt idx="4645">
                  <c:v>1.1683333333348855</c:v>
                </c:pt>
                <c:pt idx="4646">
                  <c:v>1.1685069444502005</c:v>
                </c:pt>
                <c:pt idx="4647">
                  <c:v>1.1686574074119562</c:v>
                </c:pt>
                <c:pt idx="4648">
                  <c:v>1.1688194444504916</c:v>
                </c:pt>
                <c:pt idx="4649">
                  <c:v>1.168981481481751</c:v>
                </c:pt>
                <c:pt idx="4650">
                  <c:v>1.1691319444507826</c:v>
                </c:pt>
                <c:pt idx="4651">
                  <c:v>1.1692824074125383</c:v>
                </c:pt>
                <c:pt idx="4652">
                  <c:v>1.169432870374294</c:v>
                </c:pt>
                <c:pt idx="4653">
                  <c:v>1.1695833333360497</c:v>
                </c:pt>
                <c:pt idx="4654">
                  <c:v>1.1697569444513647</c:v>
                </c:pt>
                <c:pt idx="4655">
                  <c:v>1.1699189814826241</c:v>
                </c:pt>
                <c:pt idx="4656">
                  <c:v>1.1700694444443798</c:v>
                </c:pt>
                <c:pt idx="4657">
                  <c:v>1.1702083333366318</c:v>
                </c:pt>
                <c:pt idx="4658">
                  <c:v>1.1703587962983875</c:v>
                </c:pt>
                <c:pt idx="4659">
                  <c:v>1.1705208333369228</c:v>
                </c:pt>
                <c:pt idx="4660">
                  <c:v>1.1706712962986785</c:v>
                </c:pt>
                <c:pt idx="4661">
                  <c:v>1.1708333333372138</c:v>
                </c:pt>
                <c:pt idx="4662">
                  <c:v>1.1709837962989695</c:v>
                </c:pt>
                <c:pt idx="4663">
                  <c:v>1.1711342592607252</c:v>
                </c:pt>
                <c:pt idx="4664">
                  <c:v>1.1712847222224809</c:v>
                </c:pt>
                <c:pt idx="4665">
                  <c:v>1.1714467592610163</c:v>
                </c:pt>
                <c:pt idx="4666">
                  <c:v>1.1716087962995516</c:v>
                </c:pt>
                <c:pt idx="4667">
                  <c:v>1.1717476851918036</c:v>
                </c:pt>
                <c:pt idx="4668">
                  <c:v>1.171909722223063</c:v>
                </c:pt>
                <c:pt idx="4669">
                  <c:v>1.1720717592615983</c:v>
                </c:pt>
                <c:pt idx="4670">
                  <c:v>1.1722453703769133</c:v>
                </c:pt>
                <c:pt idx="4671">
                  <c:v>1.1724884259310784</c:v>
                </c:pt>
                <c:pt idx="4672">
                  <c:v>1.1726388888928341</c:v>
                </c:pt>
                <c:pt idx="4673">
                  <c:v>1.1728009259313694</c:v>
                </c:pt>
                <c:pt idx="4674">
                  <c:v>1.1729513888931251</c:v>
                </c:pt>
                <c:pt idx="4675">
                  <c:v>1.1731018518548808</c:v>
                </c:pt>
                <c:pt idx="4676">
                  <c:v>1.1732407407471328</c:v>
                </c:pt>
                <c:pt idx="4677">
                  <c:v>1.1733912037088885</c:v>
                </c:pt>
                <c:pt idx="4678">
                  <c:v>1.1735416666706442</c:v>
                </c:pt>
                <c:pt idx="4679">
                  <c:v>1.1736921296323999</c:v>
                </c:pt>
                <c:pt idx="4680">
                  <c:v>1.1738657407477149</c:v>
                </c:pt>
                <c:pt idx="4681">
                  <c:v>1.1740393518557539</c:v>
                </c:pt>
                <c:pt idx="4682">
                  <c:v>1.1742245370405726</c:v>
                </c:pt>
                <c:pt idx="4683">
                  <c:v>1.174386574079108</c:v>
                </c:pt>
                <c:pt idx="4684">
                  <c:v>1.1745486111176433</c:v>
                </c:pt>
                <c:pt idx="4685">
                  <c:v>1.1747222222256823</c:v>
                </c:pt>
                <c:pt idx="4686">
                  <c:v>1.1748958333337214</c:v>
                </c:pt>
                <c:pt idx="4687">
                  <c:v>1.1750578703722567</c:v>
                </c:pt>
                <c:pt idx="4688">
                  <c:v>1.1752430555570754</c:v>
                </c:pt>
                <c:pt idx="4689">
                  <c:v>1.1754166666723904</c:v>
                </c:pt>
                <c:pt idx="4690">
                  <c:v>1.1755787037036498</c:v>
                </c:pt>
                <c:pt idx="4691">
                  <c:v>1.1757638888957445</c:v>
                </c:pt>
                <c:pt idx="4692">
                  <c:v>1.1759375000037835</c:v>
                </c:pt>
                <c:pt idx="4693">
                  <c:v>1.1761111111118225</c:v>
                </c:pt>
                <c:pt idx="4694">
                  <c:v>1.1762731481503579</c:v>
                </c:pt>
                <c:pt idx="4695">
                  <c:v>1.1764583333351766</c:v>
                </c:pt>
                <c:pt idx="4696">
                  <c:v>1.1817361111170612</c:v>
                </c:pt>
                <c:pt idx="4697">
                  <c:v>1.1818055555559113</c:v>
                </c:pt>
                <c:pt idx="4698">
                  <c:v>1.1818287037094706</c:v>
                </c:pt>
                <c:pt idx="4699">
                  <c:v>1.1820486111173523</c:v>
                </c:pt>
                <c:pt idx="4700">
                  <c:v>1.1822453703716747</c:v>
                </c:pt>
                <c:pt idx="4701">
                  <c:v>1.1824652777795563</c:v>
                </c:pt>
                <c:pt idx="4702">
                  <c:v>1.182685185187438</c:v>
                </c:pt>
                <c:pt idx="4703">
                  <c:v>1.1828935185185401</c:v>
                </c:pt>
                <c:pt idx="4704">
                  <c:v>1.1831365740799811</c:v>
                </c:pt>
                <c:pt idx="4705">
                  <c:v>1.1833449074110831</c:v>
                </c:pt>
                <c:pt idx="4706">
                  <c:v>1.1835648148189648</c:v>
                </c:pt>
                <c:pt idx="4707">
                  <c:v>1.1837731481500668</c:v>
                </c:pt>
                <c:pt idx="4708">
                  <c:v>1.1839814814884448</c:v>
                </c:pt>
                <c:pt idx="4709">
                  <c:v>1.1841898148195469</c:v>
                </c:pt>
                <c:pt idx="4710">
                  <c:v>1.1843634259275859</c:v>
                </c:pt>
                <c:pt idx="4711">
                  <c:v>1.1845370370429009</c:v>
                </c:pt>
                <c:pt idx="4712">
                  <c:v>1.18471064815094</c:v>
                </c:pt>
                <c:pt idx="4713">
                  <c:v>1.184884259266255</c:v>
                </c:pt>
                <c:pt idx="4714">
                  <c:v>1.1850694444510737</c:v>
                </c:pt>
                <c:pt idx="4715">
                  <c:v>1.1852430555591127</c:v>
                </c:pt>
                <c:pt idx="4716">
                  <c:v>1.1854166666671517</c:v>
                </c:pt>
                <c:pt idx="4717">
                  <c:v>1.1856018518519704</c:v>
                </c:pt>
                <c:pt idx="4718">
                  <c:v>1.1857870370367891</c:v>
                </c:pt>
                <c:pt idx="4719">
                  <c:v>1.1859606481521041</c:v>
                </c:pt>
                <c:pt idx="4720">
                  <c:v>1.1861226851906395</c:v>
                </c:pt>
                <c:pt idx="4721">
                  <c:v>1.1863078703754582</c:v>
                </c:pt>
                <c:pt idx="4722">
                  <c:v>1.1864583333372138</c:v>
                </c:pt>
                <c:pt idx="4723">
                  <c:v>1.1866203703757492</c:v>
                </c:pt>
                <c:pt idx="4724">
                  <c:v>1.1867708333375049</c:v>
                </c:pt>
                <c:pt idx="4725">
                  <c:v>1.1869444444455439</c:v>
                </c:pt>
                <c:pt idx="4726">
                  <c:v>1.1871064814840793</c:v>
                </c:pt>
                <c:pt idx="4727">
                  <c:v>1.187256944445835</c:v>
                </c:pt>
                <c:pt idx="4728">
                  <c:v>1.1874189814843703</c:v>
                </c:pt>
                <c:pt idx="4729">
                  <c:v>1.1875810185229057</c:v>
                </c:pt>
                <c:pt idx="4730">
                  <c:v>1.1877314814846613</c:v>
                </c:pt>
                <c:pt idx="4731">
                  <c:v>1.187881944446417</c:v>
                </c:pt>
                <c:pt idx="4732">
                  <c:v>1.1880439814849524</c:v>
                </c:pt>
                <c:pt idx="4733">
                  <c:v>1.1882060185234877</c:v>
                </c:pt>
                <c:pt idx="4734">
                  <c:v>1.1883564814852434</c:v>
                </c:pt>
                <c:pt idx="4735">
                  <c:v>1.1885532407468418</c:v>
                </c:pt>
                <c:pt idx="4736">
                  <c:v>1.1887384259316605</c:v>
                </c:pt>
                <c:pt idx="4737">
                  <c:v>1.1888888888934162</c:v>
                </c:pt>
                <c:pt idx="4738">
                  <c:v>1.1890509259319515</c:v>
                </c:pt>
                <c:pt idx="4739">
                  <c:v>1.1892013888937072</c:v>
                </c:pt>
                <c:pt idx="4740">
                  <c:v>1.1893634259322425</c:v>
                </c:pt>
                <c:pt idx="4741">
                  <c:v>1.1895138888939982</c:v>
                </c:pt>
                <c:pt idx="4742">
                  <c:v>1.1896759259325336</c:v>
                </c:pt>
                <c:pt idx="4743">
                  <c:v>1.1898148148175096</c:v>
                </c:pt>
                <c:pt idx="4744">
                  <c:v>1.1899652777792653</c:v>
                </c:pt>
                <c:pt idx="4745">
                  <c:v>1.1901273148178007</c:v>
                </c:pt>
                <c:pt idx="4746">
                  <c:v>1.1902662037100527</c:v>
                </c:pt>
                <c:pt idx="4747">
                  <c:v>1.190428240741312</c:v>
                </c:pt>
                <c:pt idx="4748">
                  <c:v>1.1905787037103437</c:v>
                </c:pt>
                <c:pt idx="4749">
                  <c:v>1.1907291666720994</c:v>
                </c:pt>
                <c:pt idx="4750">
                  <c:v>1.1908912037106347</c:v>
                </c:pt>
                <c:pt idx="4751">
                  <c:v>1.1910300925956108</c:v>
                </c:pt>
                <c:pt idx="4752">
                  <c:v>1.1911921296341461</c:v>
                </c:pt>
                <c:pt idx="4753">
                  <c:v>1.1913425925959018</c:v>
                </c:pt>
                <c:pt idx="4754">
                  <c:v>1.1914930555576575</c:v>
                </c:pt>
                <c:pt idx="4755">
                  <c:v>1.1916435185194132</c:v>
                </c:pt>
                <c:pt idx="4756">
                  <c:v>1.1918055555579485</c:v>
                </c:pt>
                <c:pt idx="4757">
                  <c:v>1.1919444444502005</c:v>
                </c:pt>
                <c:pt idx="4758">
                  <c:v>1.1921064814814599</c:v>
                </c:pt>
                <c:pt idx="4759">
                  <c:v>1.1922685185199953</c:v>
                </c:pt>
                <c:pt idx="4760">
                  <c:v>1.1924305555585306</c:v>
                </c:pt>
                <c:pt idx="4761">
                  <c:v>1.1925810185202863</c:v>
                </c:pt>
                <c:pt idx="4762">
                  <c:v>1.1927430555588217</c:v>
                </c:pt>
                <c:pt idx="4763">
                  <c:v>1.1928935185205773</c:v>
                </c:pt>
                <c:pt idx="4764">
                  <c:v>1.1930555555591127</c:v>
                </c:pt>
                <c:pt idx="4765">
                  <c:v>1.1931944444513647</c:v>
                </c:pt>
                <c:pt idx="4766">
                  <c:v>1.1933564814826241</c:v>
                </c:pt>
                <c:pt idx="4767">
                  <c:v>1.1935648148210021</c:v>
                </c:pt>
                <c:pt idx="4768">
                  <c:v>1.1937152777827578</c:v>
                </c:pt>
                <c:pt idx="4769">
                  <c:v>1.1938657407445135</c:v>
                </c:pt>
                <c:pt idx="4770">
                  <c:v>1.1940162037062692</c:v>
                </c:pt>
                <c:pt idx="4771">
                  <c:v>1.1941782407448045</c:v>
                </c:pt>
                <c:pt idx="4772">
                  <c:v>1.1943171296297805</c:v>
                </c:pt>
                <c:pt idx="4773">
                  <c:v>1.1944791666683159</c:v>
                </c:pt>
                <c:pt idx="4774">
                  <c:v>1.1946296296300716</c:v>
                </c:pt>
                <c:pt idx="4775">
                  <c:v>1.1947916666686069</c:v>
                </c:pt>
                <c:pt idx="4776">
                  <c:v>1.1949305555608589</c:v>
                </c:pt>
                <c:pt idx="4777">
                  <c:v>1.1950925925993943</c:v>
                </c:pt>
                <c:pt idx="4778">
                  <c:v>1.1952314814843703</c:v>
                </c:pt>
                <c:pt idx="4779">
                  <c:v>1.1953935185229057</c:v>
                </c:pt>
                <c:pt idx="4780">
                  <c:v>1.1955324074078817</c:v>
                </c:pt>
                <c:pt idx="4781">
                  <c:v>1.195694444446417</c:v>
                </c:pt>
                <c:pt idx="4782">
                  <c:v>1.1958449074081727</c:v>
                </c:pt>
                <c:pt idx="4783">
                  <c:v>1.1960069444467081</c:v>
                </c:pt>
                <c:pt idx="4784">
                  <c:v>1.1961689814852434</c:v>
                </c:pt>
                <c:pt idx="4785">
                  <c:v>1.1963194444469991</c:v>
                </c:pt>
                <c:pt idx="4786">
                  <c:v>1.1964699074087548</c:v>
                </c:pt>
                <c:pt idx="4787">
                  <c:v>1.1966203703705105</c:v>
                </c:pt>
                <c:pt idx="4788">
                  <c:v>1.1967708333395422</c:v>
                </c:pt>
                <c:pt idx="4789">
                  <c:v>1.1969212963012978</c:v>
                </c:pt>
                <c:pt idx="4790">
                  <c:v>1.1970717592630535</c:v>
                </c:pt>
                <c:pt idx="4791">
                  <c:v>1.1992129629652482</c:v>
                </c:pt>
                <c:pt idx="4792">
                  <c:v>1.1994328703731298</c:v>
                </c:pt>
                <c:pt idx="4793">
                  <c:v>1.1996412037042319</c:v>
                </c:pt>
                <c:pt idx="4794">
                  <c:v>1.1998611111121136</c:v>
                </c:pt>
                <c:pt idx="4795">
                  <c:v>1.2000694444504916</c:v>
                </c:pt>
                <c:pt idx="4796">
                  <c:v>1.2002777777815936</c:v>
                </c:pt>
                <c:pt idx="4797">
                  <c:v>1.2004861111126957</c:v>
                </c:pt>
                <c:pt idx="4798">
                  <c:v>1.200717592597357</c:v>
                </c:pt>
                <c:pt idx="4799">
                  <c:v>1.2009375000052387</c:v>
                </c:pt>
                <c:pt idx="4800">
                  <c:v>1.2011342592595611</c:v>
                </c:pt>
                <c:pt idx="4801">
                  <c:v>1.2013541666674428</c:v>
                </c:pt>
                <c:pt idx="4802">
                  <c:v>1.2015625000058208</c:v>
                </c:pt>
                <c:pt idx="4803">
                  <c:v>1.2017824074137025</c:v>
                </c:pt>
                <c:pt idx="4804">
                  <c:v>1.2020023148215842</c:v>
                </c:pt>
                <c:pt idx="4805">
                  <c:v>1.2021990740759065</c:v>
                </c:pt>
                <c:pt idx="4806">
                  <c:v>1.2024189814837882</c:v>
                </c:pt>
                <c:pt idx="4807">
                  <c:v>1.2025925925991032</c:v>
                </c:pt>
                <c:pt idx="4808">
                  <c:v>1.2027430555608589</c:v>
                </c:pt>
                <c:pt idx="4809">
                  <c:v>1.2029050925993943</c:v>
                </c:pt>
                <c:pt idx="4810">
                  <c:v>1.2030671296306537</c:v>
                </c:pt>
                <c:pt idx="4811">
                  <c:v>1.2032060185229057</c:v>
                </c:pt>
                <c:pt idx="4812">
                  <c:v>1.2033449074078817</c:v>
                </c:pt>
                <c:pt idx="4813">
                  <c:v>1.2034953703769133</c:v>
                </c:pt>
                <c:pt idx="4814">
                  <c:v>1.203645833338669</c:v>
                </c:pt>
                <c:pt idx="4815">
                  <c:v>1.2037847222236451</c:v>
                </c:pt>
                <c:pt idx="4816">
                  <c:v>1.2039351851854008</c:v>
                </c:pt>
                <c:pt idx="4817">
                  <c:v>1.2040740740776528</c:v>
                </c:pt>
                <c:pt idx="4818">
                  <c:v>1.2042245370394085</c:v>
                </c:pt>
                <c:pt idx="4819">
                  <c:v>1.2043634259316605</c:v>
                </c:pt>
                <c:pt idx="4820">
                  <c:v>1.2045138888934162</c:v>
                </c:pt>
                <c:pt idx="4821">
                  <c:v>1.2046527777783922</c:v>
                </c:pt>
                <c:pt idx="4822">
                  <c:v>1.2048148148169275</c:v>
                </c:pt>
                <c:pt idx="4823">
                  <c:v>1.2049537037091795</c:v>
                </c:pt>
                <c:pt idx="4824">
                  <c:v>1.2050925925941556</c:v>
                </c:pt>
                <c:pt idx="4825">
                  <c:v>1.2052430555559113</c:v>
                </c:pt>
                <c:pt idx="4826">
                  <c:v>1.2053935185249429</c:v>
                </c:pt>
                <c:pt idx="4827">
                  <c:v>1.2055439814866986</c:v>
                </c:pt>
                <c:pt idx="4828">
                  <c:v>1.2056828703716747</c:v>
                </c:pt>
                <c:pt idx="4829">
                  <c:v>1.20584490741021</c:v>
                </c:pt>
                <c:pt idx="4830">
                  <c:v>1.2060069444487453</c:v>
                </c:pt>
                <c:pt idx="4831">
                  <c:v>1.206157407410501</c:v>
                </c:pt>
                <c:pt idx="4832">
                  <c:v>1.2063078703722567</c:v>
                </c:pt>
                <c:pt idx="4833">
                  <c:v>1.2064467592645087</c:v>
                </c:pt>
                <c:pt idx="4834">
                  <c:v>1.2065856481494848</c:v>
                </c:pt>
                <c:pt idx="4835">
                  <c:v>1.2067476851880201</c:v>
                </c:pt>
                <c:pt idx="4836">
                  <c:v>1.2068865740802721</c:v>
                </c:pt>
                <c:pt idx="4837">
                  <c:v>1.2070254629652482</c:v>
                </c:pt>
                <c:pt idx="4838">
                  <c:v>1.2071759259270038</c:v>
                </c:pt>
                <c:pt idx="4839">
                  <c:v>1.2073263888887595</c:v>
                </c:pt>
                <c:pt idx="4840">
                  <c:v>1.2074652777810115</c:v>
                </c:pt>
                <c:pt idx="4841">
                  <c:v>1.2076041666732635</c:v>
                </c:pt>
                <c:pt idx="4842">
                  <c:v>1.2077662037045229</c:v>
                </c:pt>
                <c:pt idx="4843">
                  <c:v>1.2079050925967749</c:v>
                </c:pt>
                <c:pt idx="4844">
                  <c:v>1.208043981481751</c:v>
                </c:pt>
                <c:pt idx="4845">
                  <c:v>1.2082060185202863</c:v>
                </c:pt>
                <c:pt idx="4846">
                  <c:v>1.2083449074125383</c:v>
                </c:pt>
                <c:pt idx="4847">
                  <c:v>1.208495370374294</c:v>
                </c:pt>
                <c:pt idx="4848">
                  <c:v>1.20863425925927</c:v>
                </c:pt>
                <c:pt idx="4849">
                  <c:v>1.2087962962978054</c:v>
                </c:pt>
                <c:pt idx="4850">
                  <c:v>1.2089351851900574</c:v>
                </c:pt>
                <c:pt idx="4851">
                  <c:v>1.2090856481518131</c:v>
                </c:pt>
                <c:pt idx="4852">
                  <c:v>1.2092361111135688</c:v>
                </c:pt>
                <c:pt idx="4853">
                  <c:v>1.2093865740753245</c:v>
                </c:pt>
                <c:pt idx="4854">
                  <c:v>1.2095370370370802</c:v>
                </c:pt>
                <c:pt idx="4855">
                  <c:v>1.2096759259293322</c:v>
                </c:pt>
                <c:pt idx="4856">
                  <c:v>1.2098379629678675</c:v>
                </c:pt>
                <c:pt idx="4857">
                  <c:v>1.2099768518528435</c:v>
                </c:pt>
                <c:pt idx="4858">
                  <c:v>1.2101273148145992</c:v>
                </c:pt>
                <c:pt idx="4859">
                  <c:v>1.2102662037068512</c:v>
                </c:pt>
                <c:pt idx="4860">
                  <c:v>1.2104282407453866</c:v>
                </c:pt>
                <c:pt idx="4861">
                  <c:v>1.2105787037071423</c:v>
                </c:pt>
                <c:pt idx="4862">
                  <c:v>1.2107523148151813</c:v>
                </c:pt>
                <c:pt idx="4863">
                  <c:v>1.2109143518537167</c:v>
                </c:pt>
                <c:pt idx="4864">
                  <c:v>1.2110532407459687</c:v>
                </c:pt>
                <c:pt idx="4865">
                  <c:v>1.2111921296309447</c:v>
                </c:pt>
                <c:pt idx="4866">
                  <c:v>1.2113425925927004</c:v>
                </c:pt>
                <c:pt idx="4867">
                  <c:v>1.2115046296312357</c:v>
                </c:pt>
                <c:pt idx="4868">
                  <c:v>1.2116435185234877</c:v>
                </c:pt>
                <c:pt idx="4869">
                  <c:v>1.2117824074084638</c:v>
                </c:pt>
                <c:pt idx="4870">
                  <c:v>1.2119444444469991</c:v>
                </c:pt>
                <c:pt idx="4871">
                  <c:v>1.2120833333392511</c:v>
                </c:pt>
                <c:pt idx="4872">
                  <c:v>1.2122222222242272</c:v>
                </c:pt>
                <c:pt idx="4873">
                  <c:v>1.2123726851859828</c:v>
                </c:pt>
                <c:pt idx="4874">
                  <c:v>1.2125115740782348</c:v>
                </c:pt>
                <c:pt idx="4875">
                  <c:v>1.2126620370399905</c:v>
                </c:pt>
                <c:pt idx="4876">
                  <c:v>1.2128009259322425</c:v>
                </c:pt>
                <c:pt idx="4877">
                  <c:v>1.2129629629635019</c:v>
                </c:pt>
                <c:pt idx="4878">
                  <c:v>1.2131018518557539</c:v>
                </c:pt>
                <c:pt idx="4879">
                  <c:v>1.2132638888942893</c:v>
                </c:pt>
                <c:pt idx="4880">
                  <c:v>1.2134027777792653</c:v>
                </c:pt>
                <c:pt idx="4881">
                  <c:v>1.2135416666715173</c:v>
                </c:pt>
                <c:pt idx="4882">
                  <c:v>1.2137037037100527</c:v>
                </c:pt>
                <c:pt idx="4883">
                  <c:v>1.2138425925950287</c:v>
                </c:pt>
                <c:pt idx="4884">
                  <c:v>1.2139814814872807</c:v>
                </c:pt>
                <c:pt idx="4885">
                  <c:v>1.2162268518586643</c:v>
                </c:pt>
                <c:pt idx="4886">
                  <c:v>1.21644675925927</c:v>
                </c:pt>
                <c:pt idx="4887">
                  <c:v>1.216655092597648</c:v>
                </c:pt>
                <c:pt idx="4888">
                  <c:v>1.2168865740750334</c:v>
                </c:pt>
                <c:pt idx="4889">
                  <c:v>1.2170833333366318</c:v>
                </c:pt>
                <c:pt idx="4890">
                  <c:v>1.2173032407445135</c:v>
                </c:pt>
                <c:pt idx="4891">
                  <c:v>1.2175000000061118</c:v>
                </c:pt>
                <c:pt idx="4892">
                  <c:v>1.2177199074139935</c:v>
                </c:pt>
                <c:pt idx="4893">
                  <c:v>1.2179282407450955</c:v>
                </c:pt>
                <c:pt idx="4894">
                  <c:v>1.2181481481529772</c:v>
                </c:pt>
                <c:pt idx="4895">
                  <c:v>1.2183564814840793</c:v>
                </c:pt>
                <c:pt idx="4896">
                  <c:v>1.218576388891961</c:v>
                </c:pt>
                <c:pt idx="4897">
                  <c:v>1.218784722223063</c:v>
                </c:pt>
                <c:pt idx="4898">
                  <c:v>1.2190046296309447</c:v>
                </c:pt>
                <c:pt idx="4899">
                  <c:v>1.219201388892543</c:v>
                </c:pt>
                <c:pt idx="4900">
                  <c:v>1.2194212963004247</c:v>
                </c:pt>
                <c:pt idx="4901">
                  <c:v>1.2196064814852434</c:v>
                </c:pt>
                <c:pt idx="4902">
                  <c:v>1.2197453703702195</c:v>
                </c:pt>
                <c:pt idx="4903">
                  <c:v>1.2199074074087548</c:v>
                </c:pt>
                <c:pt idx="4904">
                  <c:v>1.2200578703705105</c:v>
                </c:pt>
                <c:pt idx="4905">
                  <c:v>1.2202083333395422</c:v>
                </c:pt>
                <c:pt idx="4906">
                  <c:v>1.2203472222245182</c:v>
                </c:pt>
                <c:pt idx="4907">
                  <c:v>1.2204976851862739</c:v>
                </c:pt>
                <c:pt idx="4908">
                  <c:v>1.2206597222248092</c:v>
                </c:pt>
                <c:pt idx="4909">
                  <c:v>1.2207986111170612</c:v>
                </c:pt>
                <c:pt idx="4910">
                  <c:v>1.2209490740788169</c:v>
                </c:pt>
                <c:pt idx="4911">
                  <c:v>1.2210995370405726</c:v>
                </c:pt>
                <c:pt idx="4912">
                  <c:v>1.2212500000023283</c:v>
                </c:pt>
                <c:pt idx="4913">
                  <c:v>1.221400462964084</c:v>
                </c:pt>
                <c:pt idx="4914">
                  <c:v>1.2215509259258397</c:v>
                </c:pt>
                <c:pt idx="4915">
                  <c:v>1.2217013888948713</c:v>
                </c:pt>
                <c:pt idx="4916">
                  <c:v>1.221851851856627</c:v>
                </c:pt>
                <c:pt idx="4917">
                  <c:v>1.2219907407416031</c:v>
                </c:pt>
                <c:pt idx="4918">
                  <c:v>1.2221412037106347</c:v>
                </c:pt>
                <c:pt idx="4919">
                  <c:v>1.2222916666723904</c:v>
                </c:pt>
                <c:pt idx="4920">
                  <c:v>1.2224652777804295</c:v>
                </c:pt>
                <c:pt idx="4921">
                  <c:v>1.2226273148189648</c:v>
                </c:pt>
                <c:pt idx="4922">
                  <c:v>1.2227662037039408</c:v>
                </c:pt>
                <c:pt idx="4923">
                  <c:v>1.2229282407424762</c:v>
                </c:pt>
                <c:pt idx="4924">
                  <c:v>1.2230902777810115</c:v>
                </c:pt>
                <c:pt idx="4925">
                  <c:v>1.2232291666732635</c:v>
                </c:pt>
                <c:pt idx="4926">
                  <c:v>1.2233912037045229</c:v>
                </c:pt>
                <c:pt idx="4927">
                  <c:v>1.2235416666735546</c:v>
                </c:pt>
                <c:pt idx="4928">
                  <c:v>1.2236921296353103</c:v>
                </c:pt>
                <c:pt idx="4929">
                  <c:v>1.2238310185202863</c:v>
                </c:pt>
                <c:pt idx="4930">
                  <c:v>1.223981481482042</c:v>
                </c:pt>
                <c:pt idx="4931">
                  <c:v>1.224120370374294</c:v>
                </c:pt>
                <c:pt idx="4932">
                  <c:v>1.2242708333360497</c:v>
                </c:pt>
                <c:pt idx="4933">
                  <c:v>1.2244212962978054</c:v>
                </c:pt>
                <c:pt idx="4934">
                  <c:v>1.2245717592595611</c:v>
                </c:pt>
                <c:pt idx="4935">
                  <c:v>1.2247106481518131</c:v>
                </c:pt>
                <c:pt idx="4936">
                  <c:v>1.2248495370367891</c:v>
                </c:pt>
                <c:pt idx="4937">
                  <c:v>1.2250115740753245</c:v>
                </c:pt>
                <c:pt idx="4938">
                  <c:v>1.2251620370370802</c:v>
                </c:pt>
                <c:pt idx="4939">
                  <c:v>1.2253009259293322</c:v>
                </c:pt>
                <c:pt idx="4940">
                  <c:v>1.2254629629678675</c:v>
                </c:pt>
                <c:pt idx="4941">
                  <c:v>1.2256134259296232</c:v>
                </c:pt>
                <c:pt idx="4942">
                  <c:v>1.2257638888913789</c:v>
                </c:pt>
                <c:pt idx="4943">
                  <c:v>1.2259027777836309</c:v>
                </c:pt>
                <c:pt idx="4944">
                  <c:v>1.2260532407453866</c:v>
                </c:pt>
                <c:pt idx="4945">
                  <c:v>1.2262152777839219</c:v>
                </c:pt>
                <c:pt idx="4946">
                  <c:v>1.226354166668898</c:v>
                </c:pt>
                <c:pt idx="4947">
                  <c:v>1.2265162037074333</c:v>
                </c:pt>
                <c:pt idx="4948">
                  <c:v>1.2266782407459687</c:v>
                </c:pt>
                <c:pt idx="4949">
                  <c:v>1.226840277784504</c:v>
                </c:pt>
                <c:pt idx="4950">
                  <c:v>1.2269907407462597</c:v>
                </c:pt>
                <c:pt idx="4951">
                  <c:v>1.2271527777775191</c:v>
                </c:pt>
                <c:pt idx="4952">
                  <c:v>1.2272916666697711</c:v>
                </c:pt>
                <c:pt idx="4953">
                  <c:v>1.2274537037083064</c:v>
                </c:pt>
                <c:pt idx="4954">
                  <c:v>1.2275925925932825</c:v>
                </c:pt>
                <c:pt idx="4955">
                  <c:v>1.2277662037085975</c:v>
                </c:pt>
                <c:pt idx="4956">
                  <c:v>1.2279282407471328</c:v>
                </c:pt>
                <c:pt idx="4957">
                  <c:v>1.2280671296321088</c:v>
                </c:pt>
                <c:pt idx="4958">
                  <c:v>1.2282175925938645</c:v>
                </c:pt>
                <c:pt idx="4959">
                  <c:v>1.2283680555556202</c:v>
                </c:pt>
                <c:pt idx="4960">
                  <c:v>1.2284953703710926</c:v>
                </c:pt>
                <c:pt idx="4961">
                  <c:v>1.2286458333401242</c:v>
                </c:pt>
                <c:pt idx="4962">
                  <c:v>1.2287847222251003</c:v>
                </c:pt>
                <c:pt idx="4963">
                  <c:v>1.2289467592636356</c:v>
                </c:pt>
                <c:pt idx="4964">
                  <c:v>1.2291203703716747</c:v>
                </c:pt>
                <c:pt idx="4965">
                  <c:v>1.22928240741021</c:v>
                </c:pt>
                <c:pt idx="4966">
                  <c:v>1.229421296302462</c:v>
                </c:pt>
                <c:pt idx="4967">
                  <c:v>1.2295717592642177</c:v>
                </c:pt>
                <c:pt idx="4968">
                  <c:v>1.2297222222259734</c:v>
                </c:pt>
                <c:pt idx="4969">
                  <c:v>1.2298611111109494</c:v>
                </c:pt>
                <c:pt idx="4970">
                  <c:v>1.2300115740799811</c:v>
                </c:pt>
                <c:pt idx="4971">
                  <c:v>1.2301504629649571</c:v>
                </c:pt>
                <c:pt idx="4972">
                  <c:v>1.2302893518572091</c:v>
                </c:pt>
                <c:pt idx="4973">
                  <c:v>1.2304282407421852</c:v>
                </c:pt>
                <c:pt idx="4974">
                  <c:v>1.2305787037039408</c:v>
                </c:pt>
                <c:pt idx="4975">
                  <c:v>1.2307407407424762</c:v>
                </c:pt>
                <c:pt idx="4976">
                  <c:v>1.2308796296347282</c:v>
                </c:pt>
                <c:pt idx="4977">
                  <c:v>1.2310185185197042</c:v>
                </c:pt>
                <c:pt idx="4978">
                  <c:v>1.2311574074119562</c:v>
                </c:pt>
                <c:pt idx="4979">
                  <c:v>1.2312962962969323</c:v>
                </c:pt>
                <c:pt idx="4980">
                  <c:v>1.2337615740761976</c:v>
                </c:pt>
                <c:pt idx="4981">
                  <c:v>1.2339814814840793</c:v>
                </c:pt>
                <c:pt idx="4982">
                  <c:v>1.2341898148151813</c:v>
                </c:pt>
                <c:pt idx="4983">
                  <c:v>1.234409722223063</c:v>
                </c:pt>
                <c:pt idx="4984">
                  <c:v>1.234618055561441</c:v>
                </c:pt>
                <c:pt idx="4985">
                  <c:v>1.2348379629693227</c:v>
                </c:pt>
                <c:pt idx="4986">
                  <c:v>1.2350578703772044</c:v>
                </c:pt>
                <c:pt idx="4987">
                  <c:v>1.2352662037083064</c:v>
                </c:pt>
                <c:pt idx="4988">
                  <c:v>1.2354745370394085</c:v>
                </c:pt>
                <c:pt idx="4989">
                  <c:v>1.2356828703705105</c:v>
                </c:pt>
                <c:pt idx="4990">
                  <c:v>1.2358912037088885</c:v>
                </c:pt>
                <c:pt idx="4991">
                  <c:v>1.2360995370399905</c:v>
                </c:pt>
                <c:pt idx="4992">
                  <c:v>1.2363194444478722</c:v>
                </c:pt>
                <c:pt idx="4993">
                  <c:v>1.2365277777789743</c:v>
                </c:pt>
                <c:pt idx="4994">
                  <c:v>1.2367245370405726</c:v>
                </c:pt>
                <c:pt idx="4995">
                  <c:v>1.2369097222253913</c:v>
                </c:pt>
                <c:pt idx="4996">
                  <c:v>1.23709490741021</c:v>
                </c:pt>
                <c:pt idx="4997">
                  <c:v>1.2372800925950287</c:v>
                </c:pt>
                <c:pt idx="4998">
                  <c:v>1.2374537037103437</c:v>
                </c:pt>
                <c:pt idx="4999">
                  <c:v>1.2376504629646661</c:v>
                </c:pt>
                <c:pt idx="5000">
                  <c:v>1.2378240740799811</c:v>
                </c:pt>
                <c:pt idx="5001">
                  <c:v>1.2380208333343035</c:v>
                </c:pt>
                <c:pt idx="5002">
                  <c:v>1.2381712962960592</c:v>
                </c:pt>
                <c:pt idx="5003">
                  <c:v>1.2383449074113742</c:v>
                </c:pt>
                <c:pt idx="5004">
                  <c:v>1.2385185185194132</c:v>
                </c:pt>
                <c:pt idx="5005">
                  <c:v>1.2386689814884448</c:v>
                </c:pt>
                <c:pt idx="5006">
                  <c:v>1.2388425925964839</c:v>
                </c:pt>
                <c:pt idx="5007">
                  <c:v>1.2389930555582396</c:v>
                </c:pt>
                <c:pt idx="5008">
                  <c:v>1.2391319444504916</c:v>
                </c:pt>
                <c:pt idx="5009">
                  <c:v>1.2392824074122473</c:v>
                </c:pt>
                <c:pt idx="5010">
                  <c:v>1.2394097222277196</c:v>
                </c:pt>
                <c:pt idx="5011">
                  <c:v>1.239571759266255</c:v>
                </c:pt>
                <c:pt idx="5012">
                  <c:v>1.239710648151231</c:v>
                </c:pt>
                <c:pt idx="5013">
                  <c:v>1.239849537043483</c:v>
                </c:pt>
                <c:pt idx="5014">
                  <c:v>1.2400000000052387</c:v>
                </c:pt>
                <c:pt idx="5015">
                  <c:v>1.2401388888902147</c:v>
                </c:pt>
                <c:pt idx="5016">
                  <c:v>1.2402777777824667</c:v>
                </c:pt>
                <c:pt idx="5017">
                  <c:v>1.2404282407442224</c:v>
                </c:pt>
                <c:pt idx="5018">
                  <c:v>1.2405787037059781</c:v>
                </c:pt>
                <c:pt idx="5019">
                  <c:v>1.2407175925982301</c:v>
                </c:pt>
                <c:pt idx="5020">
                  <c:v>1.2408680555599858</c:v>
                </c:pt>
                <c:pt idx="5021">
                  <c:v>1.2410069444449618</c:v>
                </c:pt>
                <c:pt idx="5022">
                  <c:v>1.2411574074139935</c:v>
                </c:pt>
                <c:pt idx="5023">
                  <c:v>1.2412962962989695</c:v>
                </c:pt>
                <c:pt idx="5024">
                  <c:v>1.2414351851912215</c:v>
                </c:pt>
                <c:pt idx="5025">
                  <c:v>1.2415972222224809</c:v>
                </c:pt>
                <c:pt idx="5026">
                  <c:v>1.2417245370379533</c:v>
                </c:pt>
                <c:pt idx="5027">
                  <c:v>1.2418750000069849</c:v>
                </c:pt>
                <c:pt idx="5028">
                  <c:v>1.2420370370382443</c:v>
                </c:pt>
                <c:pt idx="5029">
                  <c:v>1.2421759259304963</c:v>
                </c:pt>
                <c:pt idx="5030">
                  <c:v>1.2423148148154723</c:v>
                </c:pt>
                <c:pt idx="5031">
                  <c:v>1.242500000000291</c:v>
                </c:pt>
                <c:pt idx="5032">
                  <c:v>1.2426504629693227</c:v>
                </c:pt>
                <c:pt idx="5033">
                  <c:v>1.2427893518542987</c:v>
                </c:pt>
                <c:pt idx="5034">
                  <c:v>1.2429398148160544</c:v>
                </c:pt>
                <c:pt idx="5035">
                  <c:v>1.2430902777778101</c:v>
                </c:pt>
                <c:pt idx="5036">
                  <c:v>1.2432291666700621</c:v>
                </c:pt>
                <c:pt idx="5037">
                  <c:v>1.2433680555623141</c:v>
                </c:pt>
                <c:pt idx="5038">
                  <c:v>1.2435069444472902</c:v>
                </c:pt>
                <c:pt idx="5039">
                  <c:v>1.2436458333395422</c:v>
                </c:pt>
                <c:pt idx="5040">
                  <c:v>1.2437731481550145</c:v>
                </c:pt>
                <c:pt idx="5041">
                  <c:v>1.2439236111167702</c:v>
                </c:pt>
                <c:pt idx="5042">
                  <c:v>1.2440740740785259</c:v>
                </c:pt>
                <c:pt idx="5043">
                  <c:v>1.2442013888939982</c:v>
                </c:pt>
                <c:pt idx="5044">
                  <c:v>1.2443402777789743</c:v>
                </c:pt>
                <c:pt idx="5045">
                  <c:v>1.2444791666712263</c:v>
                </c:pt>
                <c:pt idx="5046">
                  <c:v>1.2446180555562023</c:v>
                </c:pt>
                <c:pt idx="5047">
                  <c:v>1.2447800925947377</c:v>
                </c:pt>
                <c:pt idx="5048">
                  <c:v>1.2449189814869897</c:v>
                </c:pt>
                <c:pt idx="5049">
                  <c:v>1.2450925925950287</c:v>
                </c:pt>
                <c:pt idx="5050">
                  <c:v>1.2452430555567844</c:v>
                </c:pt>
                <c:pt idx="5051">
                  <c:v>1.2453819444490364</c:v>
                </c:pt>
                <c:pt idx="5052">
                  <c:v>1.2455324074107921</c:v>
                </c:pt>
                <c:pt idx="5053">
                  <c:v>1.2456712963030441</c:v>
                </c:pt>
                <c:pt idx="5054">
                  <c:v>1.2458101851880201</c:v>
                </c:pt>
                <c:pt idx="5055">
                  <c:v>1.2459490740802721</c:v>
                </c:pt>
                <c:pt idx="5056">
                  <c:v>1.2460879629652482</c:v>
                </c:pt>
                <c:pt idx="5057">
                  <c:v>1.2462152777807205</c:v>
                </c:pt>
                <c:pt idx="5058">
                  <c:v>1.2463773148192558</c:v>
                </c:pt>
                <c:pt idx="5059">
                  <c:v>1.2465162037042319</c:v>
                </c:pt>
                <c:pt idx="5060">
                  <c:v>1.2466550925964839</c:v>
                </c:pt>
                <c:pt idx="5061">
                  <c:v>1.2468171296350192</c:v>
                </c:pt>
                <c:pt idx="5062">
                  <c:v>1.2469791666735546</c:v>
                </c:pt>
                <c:pt idx="5063">
                  <c:v>1.247106481481751</c:v>
                </c:pt>
                <c:pt idx="5064">
                  <c:v>1.2472685185202863</c:v>
                </c:pt>
                <c:pt idx="5065">
                  <c:v>1.247418981482042</c:v>
                </c:pt>
                <c:pt idx="5066">
                  <c:v>1.247557870374294</c:v>
                </c:pt>
                <c:pt idx="5067">
                  <c:v>1.2477199074128293</c:v>
                </c:pt>
                <c:pt idx="5068">
                  <c:v>1.2478587962978054</c:v>
                </c:pt>
                <c:pt idx="5069">
                  <c:v>1.2479861111132777</c:v>
                </c:pt>
                <c:pt idx="5070">
                  <c:v>1.2481481481518131</c:v>
                </c:pt>
                <c:pt idx="5071">
                  <c:v>1.2483333333366318</c:v>
                </c:pt>
                <c:pt idx="5072">
                  <c:v>1.2484722222288838</c:v>
                </c:pt>
                <c:pt idx="5073">
                  <c:v>1.2486111111138598</c:v>
                </c:pt>
                <c:pt idx="5074">
                  <c:v>1.2515972222245182</c:v>
                </c:pt>
                <c:pt idx="5075">
                  <c:v>1.2518750000017462</c:v>
                </c:pt>
                <c:pt idx="5076">
                  <c:v>1.2521296296326909</c:v>
                </c:pt>
                <c:pt idx="5077">
                  <c:v>1.2523842592636356</c:v>
                </c:pt>
                <c:pt idx="5078">
                  <c:v>1.252650462964084</c:v>
                </c:pt>
                <c:pt idx="5079">
                  <c:v>1.2529050925950287</c:v>
                </c:pt>
                <c:pt idx="5080">
                  <c:v>1.2531597222259734</c:v>
                </c:pt>
                <c:pt idx="5081">
                  <c:v>1.2534027777801384</c:v>
                </c:pt>
                <c:pt idx="5082">
                  <c:v>1.2536574074110831</c:v>
                </c:pt>
                <c:pt idx="5083">
                  <c:v>1.2539236111115315</c:v>
                </c:pt>
                <c:pt idx="5084">
                  <c:v>1.265694444446126</c:v>
                </c:pt>
                <c:pt idx="5085">
                  <c:v>1.2662962963004247</c:v>
                </c:pt>
                <c:pt idx="5086">
                  <c:v>1.2669097222242272</c:v>
                </c:pt>
                <c:pt idx="5087">
                  <c:v>1.2674884259322425</c:v>
                </c:pt>
                <c:pt idx="5088">
                  <c:v>1.2680902777792653</c:v>
                </c:pt>
                <c:pt idx="5089">
                  <c:v>1.2692129629649571</c:v>
                </c:pt>
                <c:pt idx="5090">
                  <c:v>1.2728009259299142</c:v>
                </c:pt>
                <c:pt idx="5091">
                  <c:v>1.2735995370385353</c:v>
                </c:pt>
                <c:pt idx="5092">
                  <c:v>1.2742824074084638</c:v>
                </c:pt>
                <c:pt idx="5093">
                  <c:v>1.2749768518551718</c:v>
                </c:pt>
                <c:pt idx="5094">
                  <c:v>1.2756597222251003</c:v>
                </c:pt>
                <c:pt idx="5095">
                  <c:v>1.2763425925950287</c:v>
                </c:pt>
                <c:pt idx="5096">
                  <c:v>1.2770370370417368</c:v>
                </c:pt>
                <c:pt idx="5097">
                  <c:v>1.2777199074116652</c:v>
                </c:pt>
                <c:pt idx="5098">
                  <c:v>1.2784027777815936</c:v>
                </c:pt>
                <c:pt idx="5099">
                  <c:v>1.2790972222283017</c:v>
                </c:pt>
                <c:pt idx="5100">
                  <c:v>1.2797685185214505</c:v>
                </c:pt>
                <c:pt idx="5101">
                  <c:v>1.2804629629681585</c:v>
                </c:pt>
                <c:pt idx="5102">
                  <c:v>1.281145833338087</c:v>
                </c:pt>
                <c:pt idx="5103">
                  <c:v>1.2818634259310784</c:v>
                </c:pt>
                <c:pt idx="5104">
                  <c:v>1.2828935185243608</c:v>
                </c:pt>
                <c:pt idx="5105">
                  <c:v>1.2836111111173523</c:v>
                </c:pt>
                <c:pt idx="5106">
                  <c:v>1.2842939814872807</c:v>
                </c:pt>
                <c:pt idx="5107">
                  <c:v>1.2849768518572091</c:v>
                </c:pt>
                <c:pt idx="5108">
                  <c:v>1.2856597222271375</c:v>
                </c:pt>
                <c:pt idx="5109">
                  <c:v>1.2863541666665697</c:v>
                </c:pt>
                <c:pt idx="5110">
                  <c:v>1.287037037043774</c:v>
                </c:pt>
                <c:pt idx="5111">
                  <c:v>1.2878240740756155</c:v>
                </c:pt>
                <c:pt idx="5112">
                  <c:v>1.288923611115024</c:v>
                </c:pt>
                <c:pt idx="5113">
                  <c:v>1.289618055561732</c:v>
                </c:pt>
                <c:pt idx="5114">
                  <c:v>1.2902893518548808</c:v>
                </c:pt>
                <c:pt idx="5115">
                  <c:v>1.2910763888939982</c:v>
                </c:pt>
                <c:pt idx="5116">
                  <c:v>1.2918634259258397</c:v>
                </c:pt>
                <c:pt idx="5117">
                  <c:v>1.2925462963030441</c:v>
                </c:pt>
                <c:pt idx="5118">
                  <c:v>1.2932638888887595</c:v>
                </c:pt>
                <c:pt idx="5119">
                  <c:v>1.2939467592659639</c:v>
                </c:pt>
                <c:pt idx="5120">
                  <c:v>1.2958680555602768</c:v>
                </c:pt>
                <c:pt idx="5121">
                  <c:v>1.2960069444452529</c:v>
                </c:pt>
                <c:pt idx="5122">
                  <c:v>1.2961458333375049</c:v>
                </c:pt>
                <c:pt idx="5123">
                  <c:v>1.2962847222224809</c:v>
                </c:pt>
                <c:pt idx="5124">
                  <c:v>1.2964120370379533</c:v>
                </c:pt>
                <c:pt idx="5125">
                  <c:v>1.2965509259302053</c:v>
                </c:pt>
                <c:pt idx="5126">
                  <c:v>1.2966782407456776</c:v>
                </c:pt>
                <c:pt idx="5127">
                  <c:v>1.2968171296306537</c:v>
                </c:pt>
                <c:pt idx="5128">
                  <c:v>1.296944444446126</c:v>
                </c:pt>
                <c:pt idx="5129">
                  <c:v>1.2970717592615983</c:v>
                </c:pt>
                <c:pt idx="5130">
                  <c:v>1.2972106481538503</c:v>
                </c:pt>
                <c:pt idx="5131">
                  <c:v>1.2973379629693227</c:v>
                </c:pt>
                <c:pt idx="5132">
                  <c:v>1.2974652777775191</c:v>
                </c:pt>
                <c:pt idx="5133">
                  <c:v>1.2975925925929914</c:v>
                </c:pt>
                <c:pt idx="5134">
                  <c:v>1.2977083333389601</c:v>
                </c:pt>
                <c:pt idx="5135">
                  <c:v>1.2978356481544324</c:v>
                </c:pt>
                <c:pt idx="5136">
                  <c:v>1.2979745370394085</c:v>
                </c:pt>
                <c:pt idx="5137">
                  <c:v>1.2981018518548808</c:v>
                </c:pt>
                <c:pt idx="5138">
                  <c:v>1.2982175925935735</c:v>
                </c:pt>
                <c:pt idx="5139">
                  <c:v>1.2983449074090458</c:v>
                </c:pt>
                <c:pt idx="5140">
                  <c:v>1.2984722222245182</c:v>
                </c:pt>
                <c:pt idx="5141">
                  <c:v>1.2985879629632109</c:v>
                </c:pt>
                <c:pt idx="5142">
                  <c:v>1.2987152777786832</c:v>
                </c:pt>
                <c:pt idx="5143">
                  <c:v>1.2988541666709352</c:v>
                </c:pt>
                <c:pt idx="5144">
                  <c:v>1.2990046296326909</c:v>
                </c:pt>
                <c:pt idx="5145">
                  <c:v>1.2991319444481633</c:v>
                </c:pt>
                <c:pt idx="5146">
                  <c:v>1.2992592592636356</c:v>
                </c:pt>
                <c:pt idx="5147">
                  <c:v>1.2993634259328246</c:v>
                </c:pt>
                <c:pt idx="5148">
                  <c:v>1.299490740741021</c:v>
                </c:pt>
                <c:pt idx="5149">
                  <c:v>1.2996064814869897</c:v>
                </c:pt>
                <c:pt idx="5150">
                  <c:v>1.299733796302462</c:v>
                </c:pt>
                <c:pt idx="5151">
                  <c:v>1.299837962964375</c:v>
                </c:pt>
                <c:pt idx="5152">
                  <c:v>1.299976851856627</c:v>
                </c:pt>
                <c:pt idx="5153">
                  <c:v>1.3000810185185401</c:v>
                </c:pt>
                <c:pt idx="5154">
                  <c:v>1.3002083333340124</c:v>
                </c:pt>
                <c:pt idx="5155">
                  <c:v>1.3003125000032014</c:v>
                </c:pt>
                <c:pt idx="5156">
                  <c:v>1.3004398148186738</c:v>
                </c:pt>
                <c:pt idx="5157">
                  <c:v>1.3005671296341461</c:v>
                </c:pt>
                <c:pt idx="5158">
                  <c:v>1.3006944444496185</c:v>
                </c:pt>
                <c:pt idx="5159">
                  <c:v>1.3008101851883112</c:v>
                </c:pt>
                <c:pt idx="5160">
                  <c:v>1.3009375000037835</c:v>
                </c:pt>
                <c:pt idx="5161">
                  <c:v>1.3010648148192558</c:v>
                </c:pt>
                <c:pt idx="5162">
                  <c:v>1.3011921296347282</c:v>
                </c:pt>
                <c:pt idx="5163">
                  <c:v>1.3013310185197042</c:v>
                </c:pt>
                <c:pt idx="5164">
                  <c:v>1.3014351851888932</c:v>
                </c:pt>
                <c:pt idx="5165">
                  <c:v>1.3015509259275859</c:v>
                </c:pt>
                <c:pt idx="5166">
                  <c:v>1.3016898148198379</c:v>
                </c:pt>
                <c:pt idx="5167">
                  <c:v>1.3018055555585306</c:v>
                </c:pt>
                <c:pt idx="5168">
                  <c:v>1.3045717592613073</c:v>
                </c:pt>
                <c:pt idx="5169">
                  <c:v>1.3045717592613073</c:v>
                </c:pt>
                <c:pt idx="5170">
                  <c:v>1.3045717592613073</c:v>
                </c:pt>
                <c:pt idx="5171">
                  <c:v>1.3048379629690317</c:v>
                </c:pt>
                <c:pt idx="5172">
                  <c:v>1.3050810185231967</c:v>
                </c:pt>
                <c:pt idx="5173">
                  <c:v>1.3053240740773617</c:v>
                </c:pt>
                <c:pt idx="5174">
                  <c:v>1.3055671296315268</c:v>
                </c:pt>
                <c:pt idx="5175">
                  <c:v>1.3058101851856918</c:v>
                </c:pt>
                <c:pt idx="5176">
                  <c:v>1.3060532407471328</c:v>
                </c:pt>
                <c:pt idx="5177">
                  <c:v>1.3063078703708015</c:v>
                </c:pt>
                <c:pt idx="5178">
                  <c:v>1.3064699074093369</c:v>
                </c:pt>
                <c:pt idx="5179">
                  <c:v>1.3066203703710926</c:v>
                </c:pt>
                <c:pt idx="5180">
                  <c:v>1.3067592592633446</c:v>
                </c:pt>
                <c:pt idx="5181">
                  <c:v>1.3068981481483206</c:v>
                </c:pt>
                <c:pt idx="5182">
                  <c:v>1.307025462963793</c:v>
                </c:pt>
                <c:pt idx="5183">
                  <c:v>1.3071412037097616</c:v>
                </c:pt>
                <c:pt idx="5184">
                  <c:v>1.3072800925947377</c:v>
                </c:pt>
                <c:pt idx="5185">
                  <c:v>1.30740740741021</c:v>
                </c:pt>
                <c:pt idx="5186">
                  <c:v>1.3075347222256823</c:v>
                </c:pt>
                <c:pt idx="5187">
                  <c:v>1.3076620370411547</c:v>
                </c:pt>
                <c:pt idx="5188">
                  <c:v>1.3077777777798474</c:v>
                </c:pt>
                <c:pt idx="5189">
                  <c:v>1.3079166666720994</c:v>
                </c:pt>
                <c:pt idx="5190">
                  <c:v>1.3080324074107921</c:v>
                </c:pt>
                <c:pt idx="5191">
                  <c:v>1.3081481481494848</c:v>
                </c:pt>
                <c:pt idx="5192">
                  <c:v>1.3082754629649571</c:v>
                </c:pt>
                <c:pt idx="5193">
                  <c:v>1.3084027777804295</c:v>
                </c:pt>
                <c:pt idx="5194">
                  <c:v>1.3085069444496185</c:v>
                </c:pt>
                <c:pt idx="5195">
                  <c:v>1.3086458333345945</c:v>
                </c:pt>
                <c:pt idx="5196">
                  <c:v>1.3087615740805632</c:v>
                </c:pt>
                <c:pt idx="5197">
                  <c:v>1.3089004629655392</c:v>
                </c:pt>
                <c:pt idx="5198">
                  <c:v>1.3090277777810115</c:v>
                </c:pt>
                <c:pt idx="5199">
                  <c:v>1.3091319444502005</c:v>
                </c:pt>
                <c:pt idx="5200">
                  <c:v>1.3092708333351766</c:v>
                </c:pt>
                <c:pt idx="5201">
                  <c:v>1.3093865740738693</c:v>
                </c:pt>
                <c:pt idx="5202">
                  <c:v>1.3095138888893416</c:v>
                </c:pt>
                <c:pt idx="5203">
                  <c:v>1.3096296296353103</c:v>
                </c:pt>
                <c:pt idx="5204">
                  <c:v>1.309745370374003</c:v>
                </c:pt>
                <c:pt idx="5205">
                  <c:v>1.3098726851894753</c:v>
                </c:pt>
                <c:pt idx="5206">
                  <c:v>1.3100000000049477</c:v>
                </c:pt>
                <c:pt idx="5207">
                  <c:v>1.31012731482042</c:v>
                </c:pt>
                <c:pt idx="5208">
                  <c:v>1.3103472222283017</c:v>
                </c:pt>
                <c:pt idx="5209">
                  <c:v>1.3104861111132777</c:v>
                </c:pt>
                <c:pt idx="5210">
                  <c:v>1.3106134259287501</c:v>
                </c:pt>
                <c:pt idx="5211">
                  <c:v>1.3107523148210021</c:v>
                </c:pt>
                <c:pt idx="5212">
                  <c:v>1.3108796296364744</c:v>
                </c:pt>
                <c:pt idx="5213">
                  <c:v>1.3110069444446708</c:v>
                </c:pt>
                <c:pt idx="5214">
                  <c:v>1.3111342592601432</c:v>
                </c:pt>
                <c:pt idx="5215">
                  <c:v>1.3112731481523952</c:v>
                </c:pt>
                <c:pt idx="5216">
                  <c:v>1.3114004629678675</c:v>
                </c:pt>
                <c:pt idx="5217">
                  <c:v>1.3115393518528435</c:v>
                </c:pt>
                <c:pt idx="5218">
                  <c:v>1.3116666666683159</c:v>
                </c:pt>
                <c:pt idx="5219">
                  <c:v>1.3118055555605679</c:v>
                </c:pt>
                <c:pt idx="5220">
                  <c:v>1.3119328703760402</c:v>
                </c:pt>
                <c:pt idx="5221">
                  <c:v>1.3120601851915126</c:v>
                </c:pt>
                <c:pt idx="5222">
                  <c:v>1.3121875000069849</c:v>
                </c:pt>
                <c:pt idx="5223">
                  <c:v>1.3123148148151813</c:v>
                </c:pt>
                <c:pt idx="5224">
                  <c:v>1.31243055556115</c:v>
                </c:pt>
                <c:pt idx="5225">
                  <c:v>1.312569444446126</c:v>
                </c:pt>
                <c:pt idx="5226">
                  <c:v>1.3126967592615983</c:v>
                </c:pt>
                <c:pt idx="5227">
                  <c:v>1.3128240740770707</c:v>
                </c:pt>
                <c:pt idx="5228">
                  <c:v>1.312951388892543</c:v>
                </c:pt>
                <c:pt idx="5229">
                  <c:v>1.3130787037080154</c:v>
                </c:pt>
                <c:pt idx="5230">
                  <c:v>1.3132175925929914</c:v>
                </c:pt>
                <c:pt idx="5231">
                  <c:v>1.3133564814852434</c:v>
                </c:pt>
                <c:pt idx="5232">
                  <c:v>1.3134837963007158</c:v>
                </c:pt>
                <c:pt idx="5233">
                  <c:v>1.3136111111161881</c:v>
                </c:pt>
                <c:pt idx="5234">
                  <c:v>1.3137500000011642</c:v>
                </c:pt>
                <c:pt idx="5235">
                  <c:v>1.3138888888934162</c:v>
                </c:pt>
                <c:pt idx="5236">
                  <c:v>1.3140509259319515</c:v>
                </c:pt>
                <c:pt idx="5237">
                  <c:v>1.3141898148169275</c:v>
                </c:pt>
                <c:pt idx="5238">
                  <c:v>1.3143171296323999</c:v>
                </c:pt>
                <c:pt idx="5239">
                  <c:v>1.3145138888939982</c:v>
                </c:pt>
                <c:pt idx="5240">
                  <c:v>1.3146527777789743</c:v>
                </c:pt>
                <c:pt idx="5241">
                  <c:v>1.3147685185249429</c:v>
                </c:pt>
                <c:pt idx="5242">
                  <c:v>1.3148958333331393</c:v>
                </c:pt>
                <c:pt idx="5243">
                  <c:v>1.3150231481486117</c:v>
                </c:pt>
                <c:pt idx="5244">
                  <c:v>1.3151620370408637</c:v>
                </c:pt>
                <c:pt idx="5245">
                  <c:v>1.315289351856336</c:v>
                </c:pt>
                <c:pt idx="5246">
                  <c:v>1.315428240741312</c:v>
                </c:pt>
                <c:pt idx="5247">
                  <c:v>1.315567129633564</c:v>
                </c:pt>
                <c:pt idx="5248">
                  <c:v>1.3157060185185401</c:v>
                </c:pt>
                <c:pt idx="5249">
                  <c:v>1.3158449074107921</c:v>
                </c:pt>
                <c:pt idx="5250">
                  <c:v>1.3160069444493274</c:v>
                </c:pt>
                <c:pt idx="5251">
                  <c:v>1.3161458333343035</c:v>
                </c:pt>
                <c:pt idx="5252">
                  <c:v>1.3162962962960592</c:v>
                </c:pt>
                <c:pt idx="5253">
                  <c:v>1.3164236111115315</c:v>
                </c:pt>
                <c:pt idx="5254">
                  <c:v>1.3165625000037835</c:v>
                </c:pt>
                <c:pt idx="5255">
                  <c:v>1.3167013888887595</c:v>
                </c:pt>
                <c:pt idx="5256">
                  <c:v>1.3168518518577912</c:v>
                </c:pt>
                <c:pt idx="5257">
                  <c:v>1.3169791666732635</c:v>
                </c:pt>
                <c:pt idx="5258">
                  <c:v>1.3171064814814599</c:v>
                </c:pt>
                <c:pt idx="5259">
                  <c:v>1.3172337962969323</c:v>
                </c:pt>
                <c:pt idx="5260">
                  <c:v>1.3173726851891843</c:v>
                </c:pt>
                <c:pt idx="5261">
                  <c:v>1.3175347222277196</c:v>
                </c:pt>
                <c:pt idx="5262">
                  <c:v>1.3176736111126957</c:v>
                </c:pt>
                <c:pt idx="5263">
                  <c:v>1.317800925928168</c:v>
                </c:pt>
                <c:pt idx="5264">
                  <c:v>1.3207754629693227</c:v>
                </c:pt>
                <c:pt idx="5265">
                  <c:v>1.3210185185234877</c:v>
                </c:pt>
                <c:pt idx="5266">
                  <c:v>1.3212731481544324</c:v>
                </c:pt>
                <c:pt idx="5267">
                  <c:v>1.3215046296318178</c:v>
                </c:pt>
                <c:pt idx="5268">
                  <c:v>1.3217592592627625</c:v>
                </c:pt>
                <c:pt idx="5269">
                  <c:v>1.3219907407474238</c:v>
                </c:pt>
                <c:pt idx="5270">
                  <c:v>1.3222222222248092</c:v>
                </c:pt>
                <c:pt idx="5271">
                  <c:v>1.3224652777789743</c:v>
                </c:pt>
                <c:pt idx="5272">
                  <c:v>1.3226736111173523</c:v>
                </c:pt>
                <c:pt idx="5273">
                  <c:v>1.322824074079108</c:v>
                </c:pt>
                <c:pt idx="5274">
                  <c:v>1.3229745370408637</c:v>
                </c:pt>
                <c:pt idx="5275">
                  <c:v>1.323101851856336</c:v>
                </c:pt>
                <c:pt idx="5276">
                  <c:v>1.3232291666718083</c:v>
                </c:pt>
                <c:pt idx="5277">
                  <c:v>1.3233680555567844</c:v>
                </c:pt>
                <c:pt idx="5278">
                  <c:v>1.3235069444490364</c:v>
                </c:pt>
                <c:pt idx="5279">
                  <c:v>1.3236458333340124</c:v>
                </c:pt>
                <c:pt idx="5280">
                  <c:v>1.3237962963030441</c:v>
                </c:pt>
                <c:pt idx="5281">
                  <c:v>1.3239236111112405</c:v>
                </c:pt>
                <c:pt idx="5282">
                  <c:v>1.3240625000034925</c:v>
                </c:pt>
                <c:pt idx="5283">
                  <c:v>1.3242013888957445</c:v>
                </c:pt>
                <c:pt idx="5284">
                  <c:v>1.3243402777807205</c:v>
                </c:pt>
                <c:pt idx="5285">
                  <c:v>1.3244560185194132</c:v>
                </c:pt>
                <c:pt idx="5286">
                  <c:v>1.3246064814884448</c:v>
                </c:pt>
                <c:pt idx="5287">
                  <c:v>1.3247337962966412</c:v>
                </c:pt>
                <c:pt idx="5288">
                  <c:v>1.3248726851888932</c:v>
                </c:pt>
                <c:pt idx="5289">
                  <c:v>1.3250000000043656</c:v>
                </c:pt>
                <c:pt idx="5290">
                  <c:v>1.3251388888893416</c:v>
                </c:pt>
                <c:pt idx="5291">
                  <c:v>1.325266203704814</c:v>
                </c:pt>
                <c:pt idx="5292">
                  <c:v>1.3254166666665697</c:v>
                </c:pt>
                <c:pt idx="5293">
                  <c:v>1.325543981482042</c:v>
                </c:pt>
                <c:pt idx="5294">
                  <c:v>1.325682870374294</c:v>
                </c:pt>
                <c:pt idx="5295">
                  <c:v>1.3258333333360497</c:v>
                </c:pt>
                <c:pt idx="5296">
                  <c:v>1.3259837962978054</c:v>
                </c:pt>
                <c:pt idx="5297">
                  <c:v>1.3261111111132777</c:v>
                </c:pt>
                <c:pt idx="5298">
                  <c:v>1.3262500000055297</c:v>
                </c:pt>
                <c:pt idx="5299">
                  <c:v>1.3263773148210021</c:v>
                </c:pt>
                <c:pt idx="5300">
                  <c:v>1.3265162037059781</c:v>
                </c:pt>
                <c:pt idx="5301">
                  <c:v>1.3266435185214505</c:v>
                </c:pt>
                <c:pt idx="5302">
                  <c:v>1.3267824074137025</c:v>
                </c:pt>
                <c:pt idx="5303">
                  <c:v>1.3269328703754582</c:v>
                </c:pt>
                <c:pt idx="5304">
                  <c:v>1.3270601851909305</c:v>
                </c:pt>
                <c:pt idx="5305">
                  <c:v>1.3271990740759065</c:v>
                </c:pt>
                <c:pt idx="5306">
                  <c:v>1.3273263888913789</c:v>
                </c:pt>
                <c:pt idx="5307">
                  <c:v>1.3274652777836309</c:v>
                </c:pt>
                <c:pt idx="5308">
                  <c:v>1.3275925925991032</c:v>
                </c:pt>
                <c:pt idx="5309">
                  <c:v>1.3277314814840793</c:v>
                </c:pt>
                <c:pt idx="5310">
                  <c:v>1.3278703703763313</c:v>
                </c:pt>
                <c:pt idx="5311">
                  <c:v>1.3280092592613073</c:v>
                </c:pt>
                <c:pt idx="5312">
                  <c:v>1.3281365740767797</c:v>
                </c:pt>
                <c:pt idx="5313">
                  <c:v>1.328263888892252</c:v>
                </c:pt>
                <c:pt idx="5314">
                  <c:v>1.328402777784504</c:v>
                </c:pt>
                <c:pt idx="5315">
                  <c:v>1.3285300925927004</c:v>
                </c:pt>
                <c:pt idx="5316">
                  <c:v>1.3286574074081727</c:v>
                </c:pt>
                <c:pt idx="5317">
                  <c:v>1.3287962963004247</c:v>
                </c:pt>
                <c:pt idx="5318">
                  <c:v>1.3289351851854008</c:v>
                </c:pt>
                <c:pt idx="5319">
                  <c:v>1.3290625000008731</c:v>
                </c:pt>
                <c:pt idx="5320">
                  <c:v>1.3292013888931251</c:v>
                </c:pt>
                <c:pt idx="5321">
                  <c:v>1.3293402777781012</c:v>
                </c:pt>
                <c:pt idx="5322">
                  <c:v>1.3294791666703532</c:v>
                </c:pt>
                <c:pt idx="5323">
                  <c:v>1.3296296296321088</c:v>
                </c:pt>
                <c:pt idx="5324">
                  <c:v>1.3297685185243608</c:v>
                </c:pt>
                <c:pt idx="5325">
                  <c:v>1.3299189814861165</c:v>
                </c:pt>
                <c:pt idx="5326">
                  <c:v>1.3300578703710926</c:v>
                </c:pt>
                <c:pt idx="5327">
                  <c:v>1.3301736111170612</c:v>
                </c:pt>
                <c:pt idx="5328">
                  <c:v>1.3303240740788169</c:v>
                </c:pt>
                <c:pt idx="5329">
                  <c:v>1.3304745370405726</c:v>
                </c:pt>
                <c:pt idx="5330">
                  <c:v>1.3306250000023283</c:v>
                </c:pt>
                <c:pt idx="5331">
                  <c:v>1.3307523148178007</c:v>
                </c:pt>
                <c:pt idx="5332">
                  <c:v>1.330879629633273</c:v>
                </c:pt>
                <c:pt idx="5333">
                  <c:v>1.331087962964375</c:v>
                </c:pt>
                <c:pt idx="5334">
                  <c:v>1.3312500000029104</c:v>
                </c:pt>
                <c:pt idx="5335">
                  <c:v>1.3313773148183827</c:v>
                </c:pt>
                <c:pt idx="5336">
                  <c:v>1.3314930555570754</c:v>
                </c:pt>
                <c:pt idx="5337">
                  <c:v>1.3316319444493274</c:v>
                </c:pt>
                <c:pt idx="5338">
                  <c:v>1.3317708333343035</c:v>
                </c:pt>
                <c:pt idx="5339">
                  <c:v>1.3319097222265555</c:v>
                </c:pt>
                <c:pt idx="5340">
                  <c:v>1.3320601851883112</c:v>
                </c:pt>
                <c:pt idx="5341">
                  <c:v>1.3322106481500668</c:v>
                </c:pt>
                <c:pt idx="5342">
                  <c:v>1.3323495370423188</c:v>
                </c:pt>
                <c:pt idx="5343">
                  <c:v>1.3325000000040745</c:v>
                </c:pt>
                <c:pt idx="5344">
                  <c:v>1.3326504629658302</c:v>
                </c:pt>
                <c:pt idx="5345">
                  <c:v>1.3327893518580822</c:v>
                </c:pt>
                <c:pt idx="5346">
                  <c:v>1.3329513888893416</c:v>
                </c:pt>
                <c:pt idx="5347">
                  <c:v>1.3331018518583733</c:v>
                </c:pt>
                <c:pt idx="5348">
                  <c:v>1.3332407407433493</c:v>
                </c:pt>
                <c:pt idx="5349">
                  <c:v>1.333391203705105</c:v>
                </c:pt>
                <c:pt idx="5350">
                  <c:v>1.3335532407436403</c:v>
                </c:pt>
                <c:pt idx="5351">
                  <c:v>1.333703703705396</c:v>
                </c:pt>
                <c:pt idx="5352">
                  <c:v>1.3338541666671517</c:v>
                </c:pt>
                <c:pt idx="5353">
                  <c:v>1.3339814814826241</c:v>
                </c:pt>
                <c:pt idx="5354">
                  <c:v>1.3341435185211594</c:v>
                </c:pt>
                <c:pt idx="5355">
                  <c:v>1.3342939814829151</c:v>
                </c:pt>
                <c:pt idx="5356">
                  <c:v>1.3344328703751671</c:v>
                </c:pt>
                <c:pt idx="5357">
                  <c:v>1.3345717592601432</c:v>
                </c:pt>
                <c:pt idx="5358">
                  <c:v>1.3370138888931251</c:v>
                </c:pt>
                <c:pt idx="5359">
                  <c:v>1.3372569444472902</c:v>
                </c:pt>
                <c:pt idx="5360">
                  <c:v>1.3375000000014552</c:v>
                </c:pt>
                <c:pt idx="5361">
                  <c:v>1.3377314814861165</c:v>
                </c:pt>
                <c:pt idx="5362">
                  <c:v>1.3379861111170612</c:v>
                </c:pt>
                <c:pt idx="5363">
                  <c:v>1.3382291666712263</c:v>
                </c:pt>
                <c:pt idx="5364">
                  <c:v>1.3384722222253913</c:v>
                </c:pt>
                <c:pt idx="5365">
                  <c:v>1.3387152777795563</c:v>
                </c:pt>
                <c:pt idx="5366">
                  <c:v>1.3389583333337214</c:v>
                </c:pt>
                <c:pt idx="5367">
                  <c:v>1.3392129629646661</c:v>
                </c:pt>
                <c:pt idx="5368">
                  <c:v>1.3394328703725478</c:v>
                </c:pt>
                <c:pt idx="5369">
                  <c:v>1.3395949074110831</c:v>
                </c:pt>
                <c:pt idx="5370">
                  <c:v>1.3397337962960592</c:v>
                </c:pt>
                <c:pt idx="5371">
                  <c:v>1.3398726851883112</c:v>
                </c:pt>
                <c:pt idx="5372">
                  <c:v>1.3400231481500668</c:v>
                </c:pt>
                <c:pt idx="5373">
                  <c:v>1.3401620370423188</c:v>
                </c:pt>
                <c:pt idx="5374">
                  <c:v>1.3402893518577912</c:v>
                </c:pt>
                <c:pt idx="5375">
                  <c:v>1.3404282407427672</c:v>
                </c:pt>
                <c:pt idx="5376">
                  <c:v>1.3405671296350192</c:v>
                </c:pt>
                <c:pt idx="5377">
                  <c:v>1.3406828703737119</c:v>
                </c:pt>
                <c:pt idx="5378">
                  <c:v>1.3408333333354676</c:v>
                </c:pt>
                <c:pt idx="5379">
                  <c:v>1.3409722222277196</c:v>
                </c:pt>
                <c:pt idx="5380">
                  <c:v>1.3411111111126957</c:v>
                </c:pt>
                <c:pt idx="5381">
                  <c:v>1.3412500000049477</c:v>
                </c:pt>
                <c:pt idx="5382">
                  <c:v>1.3414004629667033</c:v>
                </c:pt>
                <c:pt idx="5383">
                  <c:v>1.3415393518516794</c:v>
                </c:pt>
                <c:pt idx="5384">
                  <c:v>1.341689814820711</c:v>
                </c:pt>
                <c:pt idx="5385">
                  <c:v>1.3418287037056871</c:v>
                </c:pt>
                <c:pt idx="5386">
                  <c:v>1.3419791666674428</c:v>
                </c:pt>
                <c:pt idx="5387">
                  <c:v>1.3421180555596948</c:v>
                </c:pt>
                <c:pt idx="5388">
                  <c:v>1.3422685185214505</c:v>
                </c:pt>
                <c:pt idx="5389">
                  <c:v>1.3424189814832062</c:v>
                </c:pt>
                <c:pt idx="5390">
                  <c:v>1.3425810185217415</c:v>
                </c:pt>
                <c:pt idx="5391">
                  <c:v>1.3427314814834972</c:v>
                </c:pt>
                <c:pt idx="5392">
                  <c:v>1.3428703703757492</c:v>
                </c:pt>
                <c:pt idx="5393">
                  <c:v>1.3430092592607252</c:v>
                </c:pt>
                <c:pt idx="5394">
                  <c:v>1.3431481481529772</c:v>
                </c:pt>
                <c:pt idx="5395">
                  <c:v>1.3432986111147329</c:v>
                </c:pt>
                <c:pt idx="5396">
                  <c:v>1.3434490740764886</c:v>
                </c:pt>
                <c:pt idx="5397">
                  <c:v>1.3436574074075907</c:v>
                </c:pt>
                <c:pt idx="5398">
                  <c:v>1.3438078703766223</c:v>
                </c:pt>
                <c:pt idx="5399">
                  <c:v>1.3439351851920947</c:v>
                </c:pt>
                <c:pt idx="5400">
                  <c:v>1.3440856481538503</c:v>
                </c:pt>
                <c:pt idx="5401">
                  <c:v>1.344201388892543</c:v>
                </c:pt>
                <c:pt idx="5402">
                  <c:v>1.3443402777775191</c:v>
                </c:pt>
                <c:pt idx="5403">
                  <c:v>1.3445138888928341</c:v>
                </c:pt>
                <c:pt idx="5404">
                  <c:v>1.3446643518545898</c:v>
                </c:pt>
                <c:pt idx="5405">
                  <c:v>1.3448032407468418</c:v>
                </c:pt>
                <c:pt idx="5406">
                  <c:v>1.3449421296318178</c:v>
                </c:pt>
                <c:pt idx="5407">
                  <c:v>1.3450925925935735</c:v>
                </c:pt>
                <c:pt idx="5408">
                  <c:v>1.3452546296321088</c:v>
                </c:pt>
                <c:pt idx="5409">
                  <c:v>1.3453935185243608</c:v>
                </c:pt>
                <c:pt idx="5410">
                  <c:v>1.3455555555556202</c:v>
                </c:pt>
                <c:pt idx="5411">
                  <c:v>1.3457060185246519</c:v>
                </c:pt>
                <c:pt idx="5412">
                  <c:v>1.3458564814864076</c:v>
                </c:pt>
                <c:pt idx="5413">
                  <c:v>1.3459953703713836</c:v>
                </c:pt>
                <c:pt idx="5414">
                  <c:v>1.3461342592636356</c:v>
                </c:pt>
                <c:pt idx="5415">
                  <c:v>1.3462847222253913</c:v>
                </c:pt>
                <c:pt idx="5416">
                  <c:v>1.346435185187147</c:v>
                </c:pt>
                <c:pt idx="5417">
                  <c:v>1.3465972222256823</c:v>
                </c:pt>
                <c:pt idx="5418">
                  <c:v>1.3467361111179343</c:v>
                </c:pt>
                <c:pt idx="5419">
                  <c:v>1.3468750000029104</c:v>
                </c:pt>
                <c:pt idx="5420">
                  <c:v>1.3470138888951624</c:v>
                </c:pt>
                <c:pt idx="5421">
                  <c:v>1.3471759259264218</c:v>
                </c:pt>
                <c:pt idx="5422">
                  <c:v>1.3473263888954534</c:v>
                </c:pt>
                <c:pt idx="5423">
                  <c:v>1.3474652777804295</c:v>
                </c:pt>
                <c:pt idx="5424">
                  <c:v>1.3476157407421852</c:v>
                </c:pt>
                <c:pt idx="5425">
                  <c:v>1.3477314814881538</c:v>
                </c:pt>
                <c:pt idx="5426">
                  <c:v>1.3478819444499095</c:v>
                </c:pt>
                <c:pt idx="5427">
                  <c:v>1.3480208333348855</c:v>
                </c:pt>
                <c:pt idx="5428">
                  <c:v>1.3481597222271375</c:v>
                </c:pt>
                <c:pt idx="5429">
                  <c:v>1.3483912037045229</c:v>
                </c:pt>
                <c:pt idx="5430">
                  <c:v>1.3485185185199953</c:v>
                </c:pt>
                <c:pt idx="5431">
                  <c:v>1.3486574074122473</c:v>
                </c:pt>
                <c:pt idx="5432">
                  <c:v>1.3487962962972233</c:v>
                </c:pt>
                <c:pt idx="5433">
                  <c:v>1.3489351851894753</c:v>
                </c:pt>
                <c:pt idx="5434">
                  <c:v>1.3490740740744513</c:v>
                </c:pt>
                <c:pt idx="5435">
                  <c:v>1.3492129629667033</c:v>
                </c:pt>
                <c:pt idx="5436">
                  <c:v>1.349363425928459</c:v>
                </c:pt>
                <c:pt idx="5437">
                  <c:v>1.349502314820711</c:v>
                </c:pt>
                <c:pt idx="5438">
                  <c:v>1.3496180555594037</c:v>
                </c:pt>
                <c:pt idx="5439">
                  <c:v>1.3497685185211594</c:v>
                </c:pt>
                <c:pt idx="5440">
                  <c:v>1.3499074074134114</c:v>
                </c:pt>
                <c:pt idx="5441">
                  <c:v>1.3500925925982301</c:v>
                </c:pt>
                <c:pt idx="5442">
                  <c:v>1.3502430555599858</c:v>
                </c:pt>
                <c:pt idx="5443">
                  <c:v>1.3504166666680248</c:v>
                </c:pt>
                <c:pt idx="5444">
                  <c:v>1.3505671296297805</c:v>
                </c:pt>
                <c:pt idx="5445">
                  <c:v>1.3506944444452529</c:v>
                </c:pt>
                <c:pt idx="5446">
                  <c:v>1.3508564814837882</c:v>
                </c:pt>
                <c:pt idx="5447">
                  <c:v>1.3509953703760402</c:v>
                </c:pt>
                <c:pt idx="5448">
                  <c:v>1.3511342592610163</c:v>
                </c:pt>
                <c:pt idx="5449">
                  <c:v>1.3512615740764886</c:v>
                </c:pt>
                <c:pt idx="5450">
                  <c:v>1.3514120370382443</c:v>
                </c:pt>
                <c:pt idx="5451">
                  <c:v>1.3515856481535593</c:v>
                </c:pt>
                <c:pt idx="5452">
                  <c:v>1.3517245370385353</c:v>
                </c:pt>
                <c:pt idx="5453">
                  <c:v>1.3541550925947377</c:v>
                </c:pt>
                <c:pt idx="5454">
                  <c:v>1.354386574079399</c:v>
                </c:pt>
                <c:pt idx="5455">
                  <c:v>1.3546412037103437</c:v>
                </c:pt>
                <c:pt idx="5456">
                  <c:v>1.3548842592645087</c:v>
                </c:pt>
                <c:pt idx="5457">
                  <c:v>1.3551273148186738</c:v>
                </c:pt>
                <c:pt idx="5458">
                  <c:v>1.3553703703728388</c:v>
                </c:pt>
                <c:pt idx="5459">
                  <c:v>1.3556250000037835</c:v>
                </c:pt>
                <c:pt idx="5460">
                  <c:v>1.3558680555579485</c:v>
                </c:pt>
                <c:pt idx="5461">
                  <c:v>1.3561111111121136</c:v>
                </c:pt>
                <c:pt idx="5462">
                  <c:v>1.3563541666735546</c:v>
                </c:pt>
                <c:pt idx="5463">
                  <c:v>1.356516203704814</c:v>
                </c:pt>
                <c:pt idx="5464">
                  <c:v>1.3566666666665697</c:v>
                </c:pt>
                <c:pt idx="5465">
                  <c:v>1.3568055555588217</c:v>
                </c:pt>
                <c:pt idx="5466">
                  <c:v>1.3569444444510737</c:v>
                </c:pt>
                <c:pt idx="5467">
                  <c:v>1.35707175925927</c:v>
                </c:pt>
                <c:pt idx="5468">
                  <c:v>1.3572222222283017</c:v>
                </c:pt>
                <c:pt idx="5469">
                  <c:v>1.3573611111132777</c:v>
                </c:pt>
                <c:pt idx="5470">
                  <c:v>1.3575000000055297</c:v>
                </c:pt>
                <c:pt idx="5471">
                  <c:v>1.3576273148210021</c:v>
                </c:pt>
                <c:pt idx="5472">
                  <c:v>1.3577662037059781</c:v>
                </c:pt>
                <c:pt idx="5473">
                  <c:v>1.3579166666677338</c:v>
                </c:pt>
                <c:pt idx="5474">
                  <c:v>1.3580555555599858</c:v>
                </c:pt>
                <c:pt idx="5475">
                  <c:v>1.3581828703754582</c:v>
                </c:pt>
                <c:pt idx="5476">
                  <c:v>1.3583217592604342</c:v>
                </c:pt>
                <c:pt idx="5477">
                  <c:v>1.3584722222221899</c:v>
                </c:pt>
                <c:pt idx="5478">
                  <c:v>1.3585995370376622</c:v>
                </c:pt>
                <c:pt idx="5479">
                  <c:v>1.3587268518531346</c:v>
                </c:pt>
                <c:pt idx="5480">
                  <c:v>1.3588657407453866</c:v>
                </c:pt>
                <c:pt idx="5481">
                  <c:v>1.3590046296303626</c:v>
                </c:pt>
                <c:pt idx="5482">
                  <c:v>1.3591550925993943</c:v>
                </c:pt>
                <c:pt idx="5483">
                  <c:v>1.3592939814843703</c:v>
                </c:pt>
                <c:pt idx="5484">
                  <c:v>1.3594560185229057</c:v>
                </c:pt>
                <c:pt idx="5485">
                  <c:v>1.3595949074078817</c:v>
                </c:pt>
                <c:pt idx="5486">
                  <c:v>1.359722222223354</c:v>
                </c:pt>
                <c:pt idx="5487">
                  <c:v>1.359861111115606</c:v>
                </c:pt>
                <c:pt idx="5488">
                  <c:v>1.3600115740773617</c:v>
                </c:pt>
                <c:pt idx="5489">
                  <c:v>1.3601504629696137</c:v>
                </c:pt>
                <c:pt idx="5490">
                  <c:v>1.3602893518545898</c:v>
                </c:pt>
                <c:pt idx="5491">
                  <c:v>1.3604166666700621</c:v>
                </c:pt>
                <c:pt idx="5492">
                  <c:v>1.3606250000011642</c:v>
                </c:pt>
                <c:pt idx="5493">
                  <c:v>1.3607638888934162</c:v>
                </c:pt>
                <c:pt idx="5494">
                  <c:v>1.3609027777783922</c:v>
                </c:pt>
                <c:pt idx="5495">
                  <c:v>1.3610185185243608</c:v>
                </c:pt>
                <c:pt idx="5496">
                  <c:v>1.3611689814861165</c:v>
                </c:pt>
                <c:pt idx="5497">
                  <c:v>1.3612962963015889</c:v>
                </c:pt>
                <c:pt idx="5498">
                  <c:v>1.3614351851865649</c:v>
                </c:pt>
                <c:pt idx="5499">
                  <c:v>1.3615740740788169</c:v>
                </c:pt>
                <c:pt idx="5500">
                  <c:v>1.361712962963793</c:v>
                </c:pt>
                <c:pt idx="5501">
                  <c:v>1.3618402777792653</c:v>
                </c:pt>
                <c:pt idx="5502">
                  <c:v>1.3619791666715173</c:v>
                </c:pt>
                <c:pt idx="5503">
                  <c:v>1.3621180555564933</c:v>
                </c:pt>
                <c:pt idx="5504">
                  <c:v>1.362268518525525</c:v>
                </c:pt>
                <c:pt idx="5505">
                  <c:v>1.362407407410501</c:v>
                </c:pt>
                <c:pt idx="5506">
                  <c:v>1.3625578703722567</c:v>
                </c:pt>
                <c:pt idx="5507">
                  <c:v>1.3626967592645087</c:v>
                </c:pt>
                <c:pt idx="5508">
                  <c:v>1.3628356481494848</c:v>
                </c:pt>
                <c:pt idx="5509">
                  <c:v>1.3629629629649571</c:v>
                </c:pt>
                <c:pt idx="5510">
                  <c:v>1.3631018518572091</c:v>
                </c:pt>
                <c:pt idx="5511">
                  <c:v>1.3632291666726815</c:v>
                </c:pt>
                <c:pt idx="5512">
                  <c:v>1.3633680555576575</c:v>
                </c:pt>
                <c:pt idx="5513">
                  <c:v>1.3635069444499095</c:v>
                </c:pt>
                <c:pt idx="5514">
                  <c:v>1.3636574074116652</c:v>
                </c:pt>
                <c:pt idx="5515">
                  <c:v>1.3638078703734209</c:v>
                </c:pt>
                <c:pt idx="5516">
                  <c:v>1.3639467592656729</c:v>
                </c:pt>
                <c:pt idx="5517">
                  <c:v>1.3640972222274286</c:v>
                </c:pt>
                <c:pt idx="5518">
                  <c:v>1.3642592592659639</c:v>
                </c:pt>
                <c:pt idx="5519">
                  <c:v>1.36439814815094</c:v>
                </c:pt>
                <c:pt idx="5520">
                  <c:v>1.364537037043192</c:v>
                </c:pt>
                <c:pt idx="5521">
                  <c:v>1.364675925928168</c:v>
                </c:pt>
                <c:pt idx="5522">
                  <c:v>1.3648263888899237</c:v>
                </c:pt>
                <c:pt idx="5523">
                  <c:v>1.3650694444513647</c:v>
                </c:pt>
                <c:pt idx="5524">
                  <c:v>1.3651967592595611</c:v>
                </c:pt>
                <c:pt idx="5525">
                  <c:v>1.3653356481518131</c:v>
                </c:pt>
                <c:pt idx="5526">
                  <c:v>1.3654745370367891</c:v>
                </c:pt>
                <c:pt idx="5527">
                  <c:v>1.3656134259290411</c:v>
                </c:pt>
                <c:pt idx="5528">
                  <c:v>1.3657754629675765</c:v>
                </c:pt>
                <c:pt idx="5529">
                  <c:v>1.3659259259293322</c:v>
                </c:pt>
                <c:pt idx="5530">
                  <c:v>1.3660648148215842</c:v>
                </c:pt>
                <c:pt idx="5531">
                  <c:v>1.3662268518528435</c:v>
                </c:pt>
                <c:pt idx="5532">
                  <c:v>1.3663888888913789</c:v>
                </c:pt>
                <c:pt idx="5533">
                  <c:v>1.3665277777836309</c:v>
                </c:pt>
                <c:pt idx="5534">
                  <c:v>1.3666898148148903</c:v>
                </c:pt>
                <c:pt idx="5535">
                  <c:v>1.3668287037071423</c:v>
                </c:pt>
                <c:pt idx="5536">
                  <c:v>1.3669675925993943</c:v>
                </c:pt>
                <c:pt idx="5537">
                  <c:v>1.3671064814843703</c:v>
                </c:pt>
                <c:pt idx="5538">
                  <c:v>1.3672800925924093</c:v>
                </c:pt>
                <c:pt idx="5539">
                  <c:v>1.3674537037077243</c:v>
                </c:pt>
                <c:pt idx="5540">
                  <c:v>1.3675925925927004</c:v>
                </c:pt>
                <c:pt idx="5541">
                  <c:v>1.3678009259310784</c:v>
                </c:pt>
                <c:pt idx="5542">
                  <c:v>1.3679398148160544</c:v>
                </c:pt>
                <c:pt idx="5543">
                  <c:v>1.3680787037083064</c:v>
                </c:pt>
                <c:pt idx="5544">
                  <c:v>1.3682291666700621</c:v>
                </c:pt>
                <c:pt idx="5545">
                  <c:v>1.3684259259316605</c:v>
                </c:pt>
                <c:pt idx="5546">
                  <c:v>1.3685995370396995</c:v>
                </c:pt>
                <c:pt idx="5547">
                  <c:v>1.3687615740782348</c:v>
                </c:pt>
                <c:pt idx="5548">
                  <c:v>1.3712847222268465</c:v>
                </c:pt>
                <c:pt idx="5549">
                  <c:v>1.3715277777810115</c:v>
                </c:pt>
                <c:pt idx="5550">
                  <c:v>1.3717708333351766</c:v>
                </c:pt>
                <c:pt idx="5551">
                  <c:v>1.3720023148198379</c:v>
                </c:pt>
                <c:pt idx="5552">
                  <c:v>1.3722569444507826</c:v>
                </c:pt>
                <c:pt idx="5553">
                  <c:v>1.3725115740744513</c:v>
                </c:pt>
                <c:pt idx="5554">
                  <c:v>1.3727546296358923</c:v>
                </c:pt>
                <c:pt idx="5555">
                  <c:v>1.3729976851900574</c:v>
                </c:pt>
                <c:pt idx="5556">
                  <c:v>1.3732407407442224</c:v>
                </c:pt>
                <c:pt idx="5557">
                  <c:v>1.3734953703751671</c:v>
                </c:pt>
                <c:pt idx="5558">
                  <c:v>1.3834259259310784</c:v>
                </c:pt>
                <c:pt idx="5559">
                  <c:v>1.3844328703708015</c:v>
                </c:pt>
                <c:pt idx="5560">
                  <c:v>1.385462962964084</c:v>
                </c:pt>
                <c:pt idx="5561">
                  <c:v>1.3863194444493274</c:v>
                </c:pt>
                <c:pt idx="5562">
                  <c:v>1.3870254629655392</c:v>
                </c:pt>
                <c:pt idx="5563">
                  <c:v>1.3877083333354676</c:v>
                </c:pt>
                <c:pt idx="5564">
                  <c:v>1.388391203705396</c:v>
                </c:pt>
                <c:pt idx="5565">
                  <c:v>1.3921643518551718</c:v>
                </c:pt>
                <c:pt idx="5566">
                  <c:v>1.3928472222251003</c:v>
                </c:pt>
                <c:pt idx="5567">
                  <c:v>1.3935416666718083</c:v>
                </c:pt>
                <c:pt idx="5568">
                  <c:v>1.3942245370417368</c:v>
                </c:pt>
                <c:pt idx="5569">
                  <c:v>1.3948495370423188</c:v>
                </c:pt>
                <c:pt idx="5570">
                  <c:v>1.3954861111124046</c:v>
                </c:pt>
                <c:pt idx="5571">
                  <c:v>1.3964814814826241</c:v>
                </c:pt>
                <c:pt idx="5572">
                  <c:v>1.3980902777839219</c:v>
                </c:pt>
                <c:pt idx="5573">
                  <c:v>1.3987037037077243</c:v>
                </c:pt>
                <c:pt idx="5574">
                  <c:v>1.3992939814852434</c:v>
                </c:pt>
                <c:pt idx="5575">
                  <c:v>1.3998842592627625</c:v>
                </c:pt>
                <c:pt idx="5576">
                  <c:v>1.4004745370402816</c:v>
                </c:pt>
                <c:pt idx="5577">
                  <c:v>1.4010763888945803</c:v>
                </c:pt>
                <c:pt idx="5578">
                  <c:v>1.4016782407416031</c:v>
                </c:pt>
                <c:pt idx="5579">
                  <c:v>1.4022685185191222</c:v>
                </c:pt>
                <c:pt idx="5580">
                  <c:v>1.4027777777810115</c:v>
                </c:pt>
                <c:pt idx="5581">
                  <c:v>1.4032986111124046</c:v>
                </c:pt>
                <c:pt idx="5582">
                  <c:v>1.4038194444510737</c:v>
                </c:pt>
                <c:pt idx="5583">
                  <c:v>1.4043402777824667</c:v>
                </c:pt>
                <c:pt idx="5584">
                  <c:v>1.4050694444449618</c:v>
                </c:pt>
                <c:pt idx="5585">
                  <c:v>1.4055787037068512</c:v>
                </c:pt>
                <c:pt idx="5586">
                  <c:v>1.4060995370382443</c:v>
                </c:pt>
                <c:pt idx="5587">
                  <c:v>1.4066087963001337</c:v>
                </c:pt>
                <c:pt idx="5588">
                  <c:v>1.4071296296315268</c:v>
                </c:pt>
                <c:pt idx="5589">
                  <c:v>1.4076388888934162</c:v>
                </c:pt>
                <c:pt idx="5590">
                  <c:v>1.4081712963015889</c:v>
                </c:pt>
                <c:pt idx="5591">
                  <c:v>1.4090509259258397</c:v>
                </c:pt>
                <c:pt idx="5592">
                  <c:v>1.4095601851877291</c:v>
                </c:pt>
                <c:pt idx="5593">
                  <c:v>1.411620370374294</c:v>
                </c:pt>
                <c:pt idx="5594">
                  <c:v>1.4117824074128293</c:v>
                </c:pt>
                <c:pt idx="5595">
                  <c:v>1.4119097222283017</c:v>
                </c:pt>
                <c:pt idx="5596">
                  <c:v>1.4120601851900574</c:v>
                </c:pt>
                <c:pt idx="5597">
                  <c:v>1.4121990740750334</c:v>
                </c:pt>
                <c:pt idx="5598">
                  <c:v>1.4123263888905058</c:v>
                </c:pt>
                <c:pt idx="5599">
                  <c:v>1.4124768518522615</c:v>
                </c:pt>
                <c:pt idx="5600">
                  <c:v>1.4126041666677338</c:v>
                </c:pt>
                <c:pt idx="5601">
                  <c:v>1.4127430555599858</c:v>
                </c:pt>
                <c:pt idx="5602">
                  <c:v>1.4128935185217415</c:v>
                </c:pt>
                <c:pt idx="5603">
                  <c:v>1.4130324074139935</c:v>
                </c:pt>
                <c:pt idx="5604">
                  <c:v>1.4131597222221899</c:v>
                </c:pt>
                <c:pt idx="5605">
                  <c:v>1.4132870370376622</c:v>
                </c:pt>
                <c:pt idx="5606">
                  <c:v>1.4134143518531346</c:v>
                </c:pt>
                <c:pt idx="5607">
                  <c:v>1.4135300925991032</c:v>
                </c:pt>
                <c:pt idx="5608">
                  <c:v>1.4136574074072996</c:v>
                </c:pt>
                <c:pt idx="5609">
                  <c:v>1.4137615740764886</c:v>
                </c:pt>
                <c:pt idx="5610">
                  <c:v>1.4139004629687406</c:v>
                </c:pt>
                <c:pt idx="5611">
                  <c:v>1.4140046296306537</c:v>
                </c:pt>
                <c:pt idx="5612">
                  <c:v>1.414131944446126</c:v>
                </c:pt>
                <c:pt idx="5613">
                  <c:v>1.4142592592615983</c:v>
                </c:pt>
                <c:pt idx="5614">
                  <c:v>1.4143634259307873</c:v>
                </c:pt>
                <c:pt idx="5615">
                  <c:v>1.4145023148157634</c:v>
                </c:pt>
                <c:pt idx="5616">
                  <c:v>1.4146412037080154</c:v>
                </c:pt>
                <c:pt idx="5617">
                  <c:v>1.4148379629696137</c:v>
                </c:pt>
                <c:pt idx="5618">
                  <c:v>1.4149884259313694</c:v>
                </c:pt>
                <c:pt idx="5619">
                  <c:v>1.4151273148163455</c:v>
                </c:pt>
                <c:pt idx="5620">
                  <c:v>1.4152662037085975</c:v>
                </c:pt>
                <c:pt idx="5621">
                  <c:v>1.4154050925935735</c:v>
                </c:pt>
                <c:pt idx="5622">
                  <c:v>1.4155324074090458</c:v>
                </c:pt>
                <c:pt idx="5623">
                  <c:v>1.4156712963012978</c:v>
                </c:pt>
                <c:pt idx="5624">
                  <c:v>1.4157986111167702</c:v>
                </c:pt>
                <c:pt idx="5625">
                  <c:v>1.4159375000017462</c:v>
                </c:pt>
                <c:pt idx="5626">
                  <c:v>1.4160763888939982</c:v>
                </c:pt>
                <c:pt idx="5627">
                  <c:v>1.4162037037094706</c:v>
                </c:pt>
                <c:pt idx="5628">
                  <c:v>1.4163541666712263</c:v>
                </c:pt>
                <c:pt idx="5629">
                  <c:v>1.4164814814866986</c:v>
                </c:pt>
                <c:pt idx="5630">
                  <c:v>1.416608796302171</c:v>
                </c:pt>
                <c:pt idx="5631">
                  <c:v>1.4167361111176433</c:v>
                </c:pt>
                <c:pt idx="5632">
                  <c:v>1.4168634259258397</c:v>
                </c:pt>
                <c:pt idx="5633">
                  <c:v>1.4170023148180917</c:v>
                </c:pt>
                <c:pt idx="5634">
                  <c:v>1.4171412037103437</c:v>
                </c:pt>
                <c:pt idx="5635">
                  <c:v>1.4172685185185401</c:v>
                </c:pt>
                <c:pt idx="5636">
                  <c:v>1.4174074074107921</c:v>
                </c:pt>
                <c:pt idx="5637">
                  <c:v>1.4175347222262644</c:v>
                </c:pt>
                <c:pt idx="5638">
                  <c:v>1.4176620370417368</c:v>
                </c:pt>
                <c:pt idx="5639">
                  <c:v>1.4178009259267128</c:v>
                </c:pt>
                <c:pt idx="5640">
                  <c:v>1.4179513888957445</c:v>
                </c:pt>
                <c:pt idx="5641">
                  <c:v>1.4180902777807205</c:v>
                </c:pt>
                <c:pt idx="5642">
                  <c:v>1.4222800925927004</c:v>
                </c:pt>
                <c:pt idx="5643">
                  <c:v>1.4274305555591127</c:v>
                </c:pt>
                <c:pt idx="5644">
                  <c:v>1.4275810185208684</c:v>
                </c:pt>
                <c:pt idx="5645">
                  <c:v>1.4277083333363407</c:v>
                </c:pt>
                <c:pt idx="5646">
                  <c:v>1.4278472222285927</c:v>
                </c:pt>
                <c:pt idx="5647">
                  <c:v>1.4279976851903484</c:v>
                </c:pt>
                <c:pt idx="5648">
                  <c:v>1.4281365740753245</c:v>
                </c:pt>
                <c:pt idx="5649">
                  <c:v>1.4282754629675765</c:v>
                </c:pt>
                <c:pt idx="5650">
                  <c:v>1.4284027777830488</c:v>
                </c:pt>
                <c:pt idx="5651">
                  <c:v>1.4285532407448045</c:v>
                </c:pt>
                <c:pt idx="5652">
                  <c:v>1.4286689814834972</c:v>
                </c:pt>
                <c:pt idx="5653">
                  <c:v>1.4288078703757492</c:v>
                </c:pt>
                <c:pt idx="5654">
                  <c:v>1.4289236111144419</c:v>
                </c:pt>
                <c:pt idx="5655">
                  <c:v>1.4290509259299142</c:v>
                </c:pt>
                <c:pt idx="5656">
                  <c:v>1.4291782407453866</c:v>
                </c:pt>
                <c:pt idx="5657">
                  <c:v>1.4292939814840793</c:v>
                </c:pt>
                <c:pt idx="5658">
                  <c:v>1.4294212962995516</c:v>
                </c:pt>
                <c:pt idx="5659">
                  <c:v>1.4295717592613073</c:v>
                </c:pt>
                <c:pt idx="5660">
                  <c:v>1.4296875</c:v>
                </c:pt>
                <c:pt idx="5661">
                  <c:v>1.4298148148154723</c:v>
                </c:pt>
                <c:pt idx="5662">
                  <c:v>1.4299421296309447</c:v>
                </c:pt>
                <c:pt idx="5663">
                  <c:v>1.430069444446417</c:v>
                </c:pt>
                <c:pt idx="5664">
                  <c:v>1.430208333338669</c:v>
                </c:pt>
                <c:pt idx="5665">
                  <c:v>1.4303356481541414</c:v>
                </c:pt>
                <c:pt idx="5666">
                  <c:v>1.4304745370391174</c:v>
                </c:pt>
                <c:pt idx="5667">
                  <c:v>1.4306018518545898</c:v>
                </c:pt>
                <c:pt idx="5668">
                  <c:v>1.4307291666700621</c:v>
                </c:pt>
                <c:pt idx="5669">
                  <c:v>1.4308449074087548</c:v>
                </c:pt>
                <c:pt idx="5670">
                  <c:v>1.4309606481547235</c:v>
                </c:pt>
                <c:pt idx="5671">
                  <c:v>1.4310879629629198</c:v>
                </c:pt>
                <c:pt idx="5672">
                  <c:v>1.4312268518551718</c:v>
                </c:pt>
                <c:pt idx="5673">
                  <c:v>1.4313425925938645</c:v>
                </c:pt>
                <c:pt idx="5674">
                  <c:v>1.4314699074093369</c:v>
                </c:pt>
                <c:pt idx="5675">
                  <c:v>1.4315972222248092</c:v>
                </c:pt>
                <c:pt idx="5676">
                  <c:v>1.4317361111170612</c:v>
                </c:pt>
                <c:pt idx="5677">
                  <c:v>1.4318634259325336</c:v>
                </c:pt>
                <c:pt idx="5678">
                  <c:v>1.43199074074073</c:v>
                </c:pt>
                <c:pt idx="5679">
                  <c:v>1.4321180555562023</c:v>
                </c:pt>
                <c:pt idx="5680">
                  <c:v>1.4322569444484543</c:v>
                </c:pt>
                <c:pt idx="5681">
                  <c:v>1.4323958333334303</c:v>
                </c:pt>
                <c:pt idx="5682">
                  <c:v>1.4325231481489027</c:v>
                </c:pt>
                <c:pt idx="5683">
                  <c:v>1.4326620370411547</c:v>
                </c:pt>
                <c:pt idx="5684">
                  <c:v>1.4327662037103437</c:v>
                </c:pt>
                <c:pt idx="5685">
                  <c:v>1.4328935185185401</c:v>
                </c:pt>
                <c:pt idx="5686">
                  <c:v>1.4330324074107921</c:v>
                </c:pt>
                <c:pt idx="5687">
                  <c:v>1.4331712963030441</c:v>
                </c:pt>
                <c:pt idx="5688">
                  <c:v>1.4333217592647998</c:v>
                </c:pt>
                <c:pt idx="5689">
                  <c:v>1.4334606481497758</c:v>
                </c:pt>
                <c:pt idx="5690">
                  <c:v>1.4335879629652482</c:v>
                </c:pt>
                <c:pt idx="5691">
                  <c:v>1.4337268518575002</c:v>
                </c:pt>
                <c:pt idx="5692">
                  <c:v>1.4338657407424762</c:v>
                </c:pt>
                <c:pt idx="5693">
                  <c:v>1.4340046296347282</c:v>
                </c:pt>
                <c:pt idx="5694">
                  <c:v>1.4341550925964839</c:v>
                </c:pt>
                <c:pt idx="5695">
                  <c:v>1.4343055555582396</c:v>
                </c:pt>
                <c:pt idx="5696">
                  <c:v>1.4344328703737119</c:v>
                </c:pt>
                <c:pt idx="5697">
                  <c:v>1.4345601851891843</c:v>
                </c:pt>
                <c:pt idx="5698">
                  <c:v>1.4346990740741603</c:v>
                </c:pt>
                <c:pt idx="5699">
                  <c:v>1.434849537043192</c:v>
                </c:pt>
                <c:pt idx="5700">
                  <c:v>1.4349768518586643</c:v>
                </c:pt>
                <c:pt idx="5701">
                  <c:v>1.4351157407436403</c:v>
                </c:pt>
                <c:pt idx="5702">
                  <c:v>1.4352777777821757</c:v>
                </c:pt>
                <c:pt idx="5703">
                  <c:v>1.4354513888902147</c:v>
                </c:pt>
                <c:pt idx="5704">
                  <c:v>1.4355902777824667</c:v>
                </c:pt>
                <c:pt idx="5705">
                  <c:v>1.4357638888905058</c:v>
                </c:pt>
                <c:pt idx="5706">
                  <c:v>1.4359027777827578</c:v>
                </c:pt>
                <c:pt idx="5707">
                  <c:v>1.4360648148212931</c:v>
                </c:pt>
                <c:pt idx="5708">
                  <c:v>1.4362037037062692</c:v>
                </c:pt>
                <c:pt idx="5709">
                  <c:v>1.4363310185217415</c:v>
                </c:pt>
                <c:pt idx="5710">
                  <c:v>1.4364699074139935</c:v>
                </c:pt>
                <c:pt idx="5711">
                  <c:v>1.4365972222221899</c:v>
                </c:pt>
                <c:pt idx="5712">
                  <c:v>1.4367476851912215</c:v>
                </c:pt>
                <c:pt idx="5713">
                  <c:v>1.4368981481529772</c:v>
                </c:pt>
                <c:pt idx="5714">
                  <c:v>1.4370138888916699</c:v>
                </c:pt>
                <c:pt idx="5715">
                  <c:v>1.4371527777839219</c:v>
                </c:pt>
                <c:pt idx="5716">
                  <c:v>1.4372685185226146</c:v>
                </c:pt>
                <c:pt idx="5717">
                  <c:v>1.437395833338087</c:v>
                </c:pt>
                <c:pt idx="5718">
                  <c:v>1.4375231481535593</c:v>
                </c:pt>
                <c:pt idx="5719">
                  <c:v>1.4376504629690317</c:v>
                </c:pt>
                <c:pt idx="5720">
                  <c:v>1.437777777784504</c:v>
                </c:pt>
                <c:pt idx="5721">
                  <c:v>1.4379050925927004</c:v>
                </c:pt>
                <c:pt idx="5722">
                  <c:v>1.4380324074081727</c:v>
                </c:pt>
                <c:pt idx="5723">
                  <c:v>1.4381712963004247</c:v>
                </c:pt>
                <c:pt idx="5724">
                  <c:v>1.4383101851854008</c:v>
                </c:pt>
                <c:pt idx="5725">
                  <c:v>1.4384490740776528</c:v>
                </c:pt>
                <c:pt idx="5726">
                  <c:v>1.4385995370394085</c:v>
                </c:pt>
                <c:pt idx="5727">
                  <c:v>1.4387268518548808</c:v>
                </c:pt>
                <c:pt idx="5728">
                  <c:v>1.4388657407471328</c:v>
                </c:pt>
                <c:pt idx="5729">
                  <c:v>1.4389930555553292</c:v>
                </c:pt>
                <c:pt idx="5730">
                  <c:v>1.4391203703708015</c:v>
                </c:pt>
                <c:pt idx="5731">
                  <c:v>1.4392592592630535</c:v>
                </c:pt>
                <c:pt idx="5732">
                  <c:v>1.4393865740785259</c:v>
                </c:pt>
                <c:pt idx="5733">
                  <c:v>1.4395486111170612</c:v>
                </c:pt>
                <c:pt idx="5734">
                  <c:v>1.4396759259325336</c:v>
                </c:pt>
                <c:pt idx="5735">
                  <c:v>1.4397916666712263</c:v>
                </c:pt>
                <c:pt idx="5736">
                  <c:v>1.4425115740741603</c:v>
                </c:pt>
                <c:pt idx="5737">
                  <c:v>1.442766203705105</c:v>
                </c:pt>
                <c:pt idx="5738">
                  <c:v>1.4429976851897663</c:v>
                </c:pt>
                <c:pt idx="5739">
                  <c:v>1.443252314820711</c:v>
                </c:pt>
                <c:pt idx="5740">
                  <c:v>1.4434953703748761</c:v>
                </c:pt>
                <c:pt idx="5741">
                  <c:v>1.4437268518522615</c:v>
                </c:pt>
                <c:pt idx="5742">
                  <c:v>1.4439699074137025</c:v>
                </c:pt>
                <c:pt idx="5743">
                  <c:v>1.4442129629678675</c:v>
                </c:pt>
                <c:pt idx="5744">
                  <c:v>1.4444675925988122</c:v>
                </c:pt>
                <c:pt idx="5745">
                  <c:v>1.4446990740761976</c:v>
                </c:pt>
                <c:pt idx="5746">
                  <c:v>1.4448495370379533</c:v>
                </c:pt>
                <c:pt idx="5747">
                  <c:v>1.4450231481532683</c:v>
                </c:pt>
                <c:pt idx="5748">
                  <c:v>1.4451851851918036</c:v>
                </c:pt>
                <c:pt idx="5749">
                  <c:v>1.445347222223063</c:v>
                </c:pt>
                <c:pt idx="5750">
                  <c:v>1.4455092592615983</c:v>
                </c:pt>
                <c:pt idx="5751">
                  <c:v>1.4456828703769133</c:v>
                </c:pt>
                <c:pt idx="5752">
                  <c:v>1.4458564814849524</c:v>
                </c:pt>
                <c:pt idx="5753">
                  <c:v>1.4460069444467081</c:v>
                </c:pt>
                <c:pt idx="5754">
                  <c:v>1.4461458333389601</c:v>
                </c:pt>
                <c:pt idx="5755">
                  <c:v>1.4462847222239361</c:v>
                </c:pt>
                <c:pt idx="5756">
                  <c:v>1.4464120370394085</c:v>
                </c:pt>
                <c:pt idx="5757">
                  <c:v>1.4465509259316605</c:v>
                </c:pt>
                <c:pt idx="5758">
                  <c:v>1.4466782407471328</c:v>
                </c:pt>
                <c:pt idx="5759">
                  <c:v>1.4468055555553292</c:v>
                </c:pt>
                <c:pt idx="5760">
                  <c:v>1.4469328703708015</c:v>
                </c:pt>
                <c:pt idx="5761">
                  <c:v>1.4470717592630535</c:v>
                </c:pt>
                <c:pt idx="5762">
                  <c:v>1.4471875000017462</c:v>
                </c:pt>
                <c:pt idx="5763">
                  <c:v>1.4473263888939982</c:v>
                </c:pt>
                <c:pt idx="5764">
                  <c:v>1.4474537037094706</c:v>
                </c:pt>
                <c:pt idx="5765">
                  <c:v>1.4475810185249429</c:v>
                </c:pt>
                <c:pt idx="5766">
                  <c:v>1.4477083333331393</c:v>
                </c:pt>
                <c:pt idx="5767">
                  <c:v>1.4478472222253913</c:v>
                </c:pt>
                <c:pt idx="5768">
                  <c:v>1.447962962964084</c:v>
                </c:pt>
                <c:pt idx="5769">
                  <c:v>1.4480902777795563</c:v>
                </c:pt>
                <c:pt idx="5770">
                  <c:v>1.4482175925950287</c:v>
                </c:pt>
                <c:pt idx="5771">
                  <c:v>1.4483564814872807</c:v>
                </c:pt>
                <c:pt idx="5772">
                  <c:v>1.4484722222259734</c:v>
                </c:pt>
                <c:pt idx="5773">
                  <c:v>1.4486111111109494</c:v>
                </c:pt>
                <c:pt idx="5774">
                  <c:v>1.4487731481494848</c:v>
                </c:pt>
                <c:pt idx="5775">
                  <c:v>1.4489120370417368</c:v>
                </c:pt>
                <c:pt idx="5776">
                  <c:v>1.4490393518572091</c:v>
                </c:pt>
                <c:pt idx="5777">
                  <c:v>1.4491666666726815</c:v>
                </c:pt>
                <c:pt idx="5778">
                  <c:v>1.4492939814881538</c:v>
                </c:pt>
                <c:pt idx="5779">
                  <c:v>1.4494097222268465</c:v>
                </c:pt>
                <c:pt idx="5780">
                  <c:v>1.4495370370423188</c:v>
                </c:pt>
                <c:pt idx="5781">
                  <c:v>1.4496759259272949</c:v>
                </c:pt>
                <c:pt idx="5782">
                  <c:v>1.4498032407427672</c:v>
                </c:pt>
                <c:pt idx="5783">
                  <c:v>1.4499189814814599</c:v>
                </c:pt>
                <c:pt idx="5784">
                  <c:v>1.4500578703737119</c:v>
                </c:pt>
                <c:pt idx="5785">
                  <c:v>1.4501851851891843</c:v>
                </c:pt>
                <c:pt idx="5786">
                  <c:v>1.4503240740741603</c:v>
                </c:pt>
                <c:pt idx="5787">
                  <c:v>1.4504629629664123</c:v>
                </c:pt>
                <c:pt idx="5788">
                  <c:v>1.4506018518586643</c:v>
                </c:pt>
                <c:pt idx="5789">
                  <c:v>1.450717592597357</c:v>
                </c:pt>
                <c:pt idx="5790">
                  <c:v>1.4508449074128293</c:v>
                </c:pt>
                <c:pt idx="5791">
                  <c:v>1.4509837962978054</c:v>
                </c:pt>
                <c:pt idx="5792">
                  <c:v>1.4511111111132777</c:v>
                </c:pt>
                <c:pt idx="5793">
                  <c:v>1.4512268518519704</c:v>
                </c:pt>
                <c:pt idx="5794">
                  <c:v>1.4513541666674428</c:v>
                </c:pt>
                <c:pt idx="5795">
                  <c:v>1.4514814814829151</c:v>
                </c:pt>
                <c:pt idx="5796">
                  <c:v>1.4516087962983875</c:v>
                </c:pt>
                <c:pt idx="5797">
                  <c:v>1.4517361111138598</c:v>
                </c:pt>
                <c:pt idx="5798">
                  <c:v>1.4518634259293322</c:v>
                </c:pt>
                <c:pt idx="5799">
                  <c:v>1.4519907407448045</c:v>
                </c:pt>
                <c:pt idx="5800">
                  <c:v>1.4521180555602768</c:v>
                </c:pt>
                <c:pt idx="5801">
                  <c:v>1.4522453703757492</c:v>
                </c:pt>
                <c:pt idx="5802">
                  <c:v>1.4523726851912215</c:v>
                </c:pt>
                <c:pt idx="5803">
                  <c:v>1.4525115740761976</c:v>
                </c:pt>
                <c:pt idx="5804">
                  <c:v>1.4526736111147329</c:v>
                </c:pt>
                <c:pt idx="5805">
                  <c:v>1.4528240740764886</c:v>
                </c:pt>
                <c:pt idx="5806">
                  <c:v>1.4530092592613073</c:v>
                </c:pt>
                <c:pt idx="5807">
                  <c:v>1.4531365740767797</c:v>
                </c:pt>
                <c:pt idx="5808">
                  <c:v>1.453263888892252</c:v>
                </c:pt>
                <c:pt idx="5809">
                  <c:v>1.4533912037077243</c:v>
                </c:pt>
                <c:pt idx="5810">
                  <c:v>1.45354166666948</c:v>
                </c:pt>
                <c:pt idx="5811">
                  <c:v>1.4536921296312357</c:v>
                </c:pt>
                <c:pt idx="5812">
                  <c:v>1.4538425925929914</c:v>
                </c:pt>
                <c:pt idx="5813">
                  <c:v>1.4539814814852434</c:v>
                </c:pt>
                <c:pt idx="5814">
                  <c:v>1.4541319444469991</c:v>
                </c:pt>
                <c:pt idx="5815">
                  <c:v>1.4542824074087548</c:v>
                </c:pt>
                <c:pt idx="5816">
                  <c:v>1.4544444444472902</c:v>
                </c:pt>
                <c:pt idx="5817">
                  <c:v>1.4545717592627625</c:v>
                </c:pt>
                <c:pt idx="5818">
                  <c:v>1.4546990740782348</c:v>
                </c:pt>
                <c:pt idx="5819">
                  <c:v>1.4548726851862739</c:v>
                </c:pt>
                <c:pt idx="5820">
                  <c:v>1.4550231481480296</c:v>
                </c:pt>
                <c:pt idx="5821">
                  <c:v>1.4551736111170612</c:v>
                </c:pt>
                <c:pt idx="5822">
                  <c:v>1.4553240740788169</c:v>
                </c:pt>
                <c:pt idx="5823">
                  <c:v>1.4554745370405726</c:v>
                </c:pt>
                <c:pt idx="5824">
                  <c:v>1.4556250000023283</c:v>
                </c:pt>
                <c:pt idx="5825">
                  <c:v>1.455775462964084</c:v>
                </c:pt>
                <c:pt idx="5826">
                  <c:v>1.4559259259258397</c:v>
                </c:pt>
                <c:pt idx="5827">
                  <c:v>1.4560648148180917</c:v>
                </c:pt>
                <c:pt idx="5828">
                  <c:v>1.456226851856627</c:v>
                </c:pt>
                <c:pt idx="5829">
                  <c:v>1.4563541666720994</c:v>
                </c:pt>
                <c:pt idx="5830">
                  <c:v>1.4591087962980964</c:v>
                </c:pt>
                <c:pt idx="5831">
                  <c:v>1.4594560185214505</c:v>
                </c:pt>
                <c:pt idx="5832">
                  <c:v>1.4597800925985212</c:v>
                </c:pt>
                <c:pt idx="5833">
                  <c:v>1.4600115740759065</c:v>
                </c:pt>
                <c:pt idx="5834">
                  <c:v>1.4602662037068512</c:v>
                </c:pt>
                <c:pt idx="5835">
                  <c:v>1.4605092592610163</c:v>
                </c:pt>
                <c:pt idx="5836">
                  <c:v>1.4607523148151813</c:v>
                </c:pt>
                <c:pt idx="5837">
                  <c:v>1.4609837962998427</c:v>
                </c:pt>
                <c:pt idx="5838">
                  <c:v>1.4611226851920947</c:v>
                </c:pt>
                <c:pt idx="5839">
                  <c:v>1.4612615740770707</c:v>
                </c:pt>
                <c:pt idx="5840">
                  <c:v>1.461388888892543</c:v>
                </c:pt>
                <c:pt idx="5841">
                  <c:v>1.4615162037080154</c:v>
                </c:pt>
                <c:pt idx="5842">
                  <c:v>1.4616666666697711</c:v>
                </c:pt>
                <c:pt idx="5843">
                  <c:v>1.4617939814852434</c:v>
                </c:pt>
                <c:pt idx="5844">
                  <c:v>1.4619444444469991</c:v>
                </c:pt>
                <c:pt idx="5845">
                  <c:v>1.4620717592624715</c:v>
                </c:pt>
                <c:pt idx="5846">
                  <c:v>1.4622222222242272</c:v>
                </c:pt>
                <c:pt idx="5847">
                  <c:v>1.4623495370396995</c:v>
                </c:pt>
                <c:pt idx="5848">
                  <c:v>1.4624884259319515</c:v>
                </c:pt>
                <c:pt idx="5849">
                  <c:v>1.4626388888937072</c:v>
                </c:pt>
                <c:pt idx="5850">
                  <c:v>1.4627777777786832</c:v>
                </c:pt>
                <c:pt idx="5851">
                  <c:v>1.4629050925941556</c:v>
                </c:pt>
                <c:pt idx="5852">
                  <c:v>1.4630439814864076</c:v>
                </c:pt>
                <c:pt idx="5853">
                  <c:v>1.4631712963018799</c:v>
                </c:pt>
                <c:pt idx="5854">
                  <c:v>1.4633217592636356</c:v>
                </c:pt>
                <c:pt idx="5855">
                  <c:v>1.4634375000023283</c:v>
                </c:pt>
                <c:pt idx="5856">
                  <c:v>1.4635763888945803</c:v>
                </c:pt>
                <c:pt idx="5857">
                  <c:v>1.4637152777795563</c:v>
                </c:pt>
                <c:pt idx="5858">
                  <c:v>1.4638541666718083</c:v>
                </c:pt>
                <c:pt idx="5859">
                  <c:v>1.464004629633564</c:v>
                </c:pt>
                <c:pt idx="5860">
                  <c:v>1.4641319444490364</c:v>
                </c:pt>
                <c:pt idx="5861">
                  <c:v>1.4642708333340124</c:v>
                </c:pt>
                <c:pt idx="5862">
                  <c:v>1.4644328703725478</c:v>
                </c:pt>
                <c:pt idx="5863">
                  <c:v>1.4645717592647998</c:v>
                </c:pt>
                <c:pt idx="5864">
                  <c:v>1.4647106481497758</c:v>
                </c:pt>
                <c:pt idx="5865">
                  <c:v>1.4648611111115315</c:v>
                </c:pt>
                <c:pt idx="5866">
                  <c:v>1.4650231481500668</c:v>
                </c:pt>
                <c:pt idx="5867">
                  <c:v>1.4651851851886022</c:v>
                </c:pt>
                <c:pt idx="5868">
                  <c:v>1.4653356481503579</c:v>
                </c:pt>
                <c:pt idx="5869">
                  <c:v>1.4654976851888932</c:v>
                </c:pt>
                <c:pt idx="5870">
                  <c:v>1.4656365740738693</c:v>
                </c:pt>
                <c:pt idx="5871">
                  <c:v>1.4657638888893416</c:v>
                </c:pt>
                <c:pt idx="5872">
                  <c:v>1.4659143518583733</c:v>
                </c:pt>
                <c:pt idx="5873">
                  <c:v>1.4660416666665697</c:v>
                </c:pt>
                <c:pt idx="5874">
                  <c:v>1.466168981482042</c:v>
                </c:pt>
                <c:pt idx="5875">
                  <c:v>1.466307870374294</c:v>
                </c:pt>
                <c:pt idx="5876">
                  <c:v>1.4664699074128293</c:v>
                </c:pt>
                <c:pt idx="5877">
                  <c:v>1.4666435185208684</c:v>
                </c:pt>
                <c:pt idx="5878">
                  <c:v>1.4667939814826241</c:v>
                </c:pt>
                <c:pt idx="5879">
                  <c:v>1.4669328703748761</c:v>
                </c:pt>
                <c:pt idx="5880">
                  <c:v>1.4670601851903484</c:v>
                </c:pt>
                <c:pt idx="5881">
                  <c:v>1.4671990740753245</c:v>
                </c:pt>
                <c:pt idx="5882">
                  <c:v>1.4673263888907968</c:v>
                </c:pt>
                <c:pt idx="5883">
                  <c:v>1.4674768518525525</c:v>
                </c:pt>
                <c:pt idx="5884">
                  <c:v>1.4676041666680248</c:v>
                </c:pt>
                <c:pt idx="5885">
                  <c:v>1.4677314814834972</c:v>
                </c:pt>
                <c:pt idx="5886">
                  <c:v>1.4678819444452529</c:v>
                </c:pt>
                <c:pt idx="5887">
                  <c:v>1.4680092592607252</c:v>
                </c:pt>
                <c:pt idx="5888">
                  <c:v>1.4681365740761976</c:v>
                </c:pt>
                <c:pt idx="5889">
                  <c:v>1.4682870370379533</c:v>
                </c:pt>
                <c:pt idx="5890">
                  <c:v>1.4684375000069849</c:v>
                </c:pt>
                <c:pt idx="5891">
                  <c:v>1.4685648148151813</c:v>
                </c:pt>
                <c:pt idx="5892">
                  <c:v>1.4687037037074333</c:v>
                </c:pt>
                <c:pt idx="5893">
                  <c:v>1.4688425925924093</c:v>
                </c:pt>
                <c:pt idx="5894">
                  <c:v>1.4690046296309447</c:v>
                </c:pt>
                <c:pt idx="5895">
                  <c:v>1.4691435185231967</c:v>
                </c:pt>
                <c:pt idx="5896">
                  <c:v>1.469270833338669</c:v>
                </c:pt>
                <c:pt idx="5897">
                  <c:v>1.4694097222236451</c:v>
                </c:pt>
                <c:pt idx="5898">
                  <c:v>1.4695486111158971</c:v>
                </c:pt>
                <c:pt idx="5899">
                  <c:v>1.4696990740776528</c:v>
                </c:pt>
                <c:pt idx="5900">
                  <c:v>1.4698842592624715</c:v>
                </c:pt>
                <c:pt idx="5901">
                  <c:v>1.4700115740779438</c:v>
                </c:pt>
                <c:pt idx="5902">
                  <c:v>1.4701620370396995</c:v>
                </c:pt>
                <c:pt idx="5903">
                  <c:v>1.4702893518551718</c:v>
                </c:pt>
                <c:pt idx="5904">
                  <c:v>1.4704398148169275</c:v>
                </c:pt>
                <c:pt idx="5905">
                  <c:v>1.4705902777786832</c:v>
                </c:pt>
                <c:pt idx="5906">
                  <c:v>1.4707523148172186</c:v>
                </c:pt>
                <c:pt idx="5907">
                  <c:v>1.4709490740788169</c:v>
                </c:pt>
                <c:pt idx="5908">
                  <c:v>1.4710995370405726</c:v>
                </c:pt>
                <c:pt idx="5909">
                  <c:v>1.4712384259328246</c:v>
                </c:pt>
                <c:pt idx="5910">
                  <c:v>1.471365740741021</c:v>
                </c:pt>
                <c:pt idx="5911">
                  <c:v>1.471504629633273</c:v>
                </c:pt>
                <c:pt idx="5912">
                  <c:v>1.4716550925950287</c:v>
                </c:pt>
                <c:pt idx="5913">
                  <c:v>1.4718055555567844</c:v>
                </c:pt>
                <c:pt idx="5914">
                  <c:v>1.4719444444490364</c:v>
                </c:pt>
                <c:pt idx="5915">
                  <c:v>1.4721064814875717</c:v>
                </c:pt>
                <c:pt idx="5916">
                  <c:v>1.4722569444493274</c:v>
                </c:pt>
                <c:pt idx="5917">
                  <c:v>1.4724189814878628</c:v>
                </c:pt>
                <c:pt idx="5918">
                  <c:v>1.4725810185191222</c:v>
                </c:pt>
                <c:pt idx="5919">
                  <c:v>1.4727083333345945</c:v>
                </c:pt>
                <c:pt idx="5920">
                  <c:v>1.4728587962963502</c:v>
                </c:pt>
                <c:pt idx="5921">
                  <c:v>1.4729976851886022</c:v>
                </c:pt>
                <c:pt idx="5922">
                  <c:v>1.4731597222271375</c:v>
                </c:pt>
                <c:pt idx="5923">
                  <c:v>1.4732986111121136</c:v>
                </c:pt>
                <c:pt idx="5924">
                  <c:v>1.4760416666686069</c:v>
                </c:pt>
                <c:pt idx="5925">
                  <c:v>1.476284722222772</c:v>
                </c:pt>
                <c:pt idx="5926">
                  <c:v>1.476527777784213</c:v>
                </c:pt>
                <c:pt idx="5927">
                  <c:v>1.4767824074078817</c:v>
                </c:pt>
                <c:pt idx="5928">
                  <c:v>1.4770254629693227</c:v>
                </c:pt>
                <c:pt idx="5929">
                  <c:v>1.4772569444467081</c:v>
                </c:pt>
                <c:pt idx="5930">
                  <c:v>1.4775115740776528</c:v>
                </c:pt>
                <c:pt idx="5931">
                  <c:v>1.4777546296318178</c:v>
                </c:pt>
                <c:pt idx="5932">
                  <c:v>1.4779050925935735</c:v>
                </c:pt>
                <c:pt idx="5933">
                  <c:v>1.4780324074090458</c:v>
                </c:pt>
                <c:pt idx="5934">
                  <c:v>1.4781712963012978</c:v>
                </c:pt>
                <c:pt idx="5935">
                  <c:v>1.4783217592630535</c:v>
                </c:pt>
                <c:pt idx="5936">
                  <c:v>1.4784606481480296</c:v>
                </c:pt>
                <c:pt idx="5937">
                  <c:v>1.4785879629635019</c:v>
                </c:pt>
                <c:pt idx="5938">
                  <c:v>1.4787268518557539</c:v>
                </c:pt>
                <c:pt idx="5939">
                  <c:v>1.47886574074073</c:v>
                </c:pt>
                <c:pt idx="5940">
                  <c:v>1.479004629632982</c:v>
                </c:pt>
                <c:pt idx="5941">
                  <c:v>1.479143518525234</c:v>
                </c:pt>
                <c:pt idx="5942">
                  <c:v>1.47928240741021</c:v>
                </c:pt>
                <c:pt idx="5943">
                  <c:v>1.4794097222256823</c:v>
                </c:pt>
                <c:pt idx="5944">
                  <c:v>1.479560185187438</c:v>
                </c:pt>
                <c:pt idx="5945">
                  <c:v>1.47969907407969</c:v>
                </c:pt>
                <c:pt idx="5946">
                  <c:v>1.4798379629646661</c:v>
                </c:pt>
                <c:pt idx="5947">
                  <c:v>1.4799652777801384</c:v>
                </c:pt>
                <c:pt idx="5948">
                  <c:v>1.4801041666723904</c:v>
                </c:pt>
                <c:pt idx="5949">
                  <c:v>1.4802430555573665</c:v>
                </c:pt>
                <c:pt idx="5950">
                  <c:v>1.4803819444496185</c:v>
                </c:pt>
                <c:pt idx="5951">
                  <c:v>1.4805324074113742</c:v>
                </c:pt>
                <c:pt idx="5952">
                  <c:v>1.4807175925961928</c:v>
                </c:pt>
                <c:pt idx="5953">
                  <c:v>1.4809027777810115</c:v>
                </c:pt>
                <c:pt idx="5954">
                  <c:v>1.4810300925964839</c:v>
                </c:pt>
                <c:pt idx="5955">
                  <c:v>1.4811805555582396</c:v>
                </c:pt>
                <c:pt idx="5956">
                  <c:v>1.4813310185199953</c:v>
                </c:pt>
                <c:pt idx="5957">
                  <c:v>1.4814699074122473</c:v>
                </c:pt>
                <c:pt idx="5958">
                  <c:v>1.4816087962972233</c:v>
                </c:pt>
                <c:pt idx="5959">
                  <c:v>1.4817361111126957</c:v>
                </c:pt>
                <c:pt idx="5960">
                  <c:v>1.481863425928168</c:v>
                </c:pt>
                <c:pt idx="5961">
                  <c:v>1.4819907407436403</c:v>
                </c:pt>
                <c:pt idx="5962">
                  <c:v>1.4821296296358923</c:v>
                </c:pt>
                <c:pt idx="5963">
                  <c:v>1.4822569444513647</c:v>
                </c:pt>
                <c:pt idx="5964">
                  <c:v>1.4823958333363407</c:v>
                </c:pt>
                <c:pt idx="5965">
                  <c:v>1.4825231481518131</c:v>
                </c:pt>
                <c:pt idx="5966">
                  <c:v>1.4826504629672854</c:v>
                </c:pt>
                <c:pt idx="5967">
                  <c:v>1.4827893518522615</c:v>
                </c:pt>
                <c:pt idx="5968">
                  <c:v>1.4829166666677338</c:v>
                </c:pt>
                <c:pt idx="5969">
                  <c:v>1.4831134259293322</c:v>
                </c:pt>
                <c:pt idx="5970">
                  <c:v>1.4832407407448045</c:v>
                </c:pt>
                <c:pt idx="5971">
                  <c:v>1.4833680555602768</c:v>
                </c:pt>
                <c:pt idx="5972">
                  <c:v>1.4835069444452529</c:v>
                </c:pt>
                <c:pt idx="5973">
                  <c:v>1.4836342592607252</c:v>
                </c:pt>
                <c:pt idx="5974">
                  <c:v>1.4837615740761976</c:v>
                </c:pt>
                <c:pt idx="5975">
                  <c:v>1.4838888888916699</c:v>
                </c:pt>
                <c:pt idx="5976">
                  <c:v>1.4840277777839219</c:v>
                </c:pt>
                <c:pt idx="5977">
                  <c:v>1.4841550925993943</c:v>
                </c:pt>
                <c:pt idx="5978">
                  <c:v>1.4842824074075907</c:v>
                </c:pt>
                <c:pt idx="5979">
                  <c:v>1.484409722223063</c:v>
                </c:pt>
                <c:pt idx="5980">
                  <c:v>1.4845949074078817</c:v>
                </c:pt>
                <c:pt idx="5981">
                  <c:v>1.4847106481538503</c:v>
                </c:pt>
                <c:pt idx="5982">
                  <c:v>1.4848495370388264</c:v>
                </c:pt>
                <c:pt idx="5983">
                  <c:v>1.4849768518542987</c:v>
                </c:pt>
                <c:pt idx="5984">
                  <c:v>1.4851041666697711</c:v>
                </c:pt>
                <c:pt idx="5985">
                  <c:v>1.4852430555620231</c:v>
                </c:pt>
                <c:pt idx="5986">
                  <c:v>1.4853819444469991</c:v>
                </c:pt>
                <c:pt idx="5987">
                  <c:v>1.4855439814855345</c:v>
                </c:pt>
                <c:pt idx="5988">
                  <c:v>1.4856597222242272</c:v>
                </c:pt>
                <c:pt idx="5989">
                  <c:v>1.4857870370396995</c:v>
                </c:pt>
                <c:pt idx="5990">
                  <c:v>1.4859143518551718</c:v>
                </c:pt>
                <c:pt idx="5991">
                  <c:v>1.4861342592630535</c:v>
                </c:pt>
                <c:pt idx="5992">
                  <c:v>1.4863078703710926</c:v>
                </c:pt>
                <c:pt idx="5993">
                  <c:v>1.4864351851865649</c:v>
                </c:pt>
                <c:pt idx="5994">
                  <c:v>1.4865625000020373</c:v>
                </c:pt>
                <c:pt idx="5995">
                  <c:v>1.4866898148175096</c:v>
                </c:pt>
                <c:pt idx="5996">
                  <c:v>1.486817129632982</c:v>
                </c:pt>
                <c:pt idx="5997">
                  <c:v>1.4869444444484543</c:v>
                </c:pt>
                <c:pt idx="5998">
                  <c:v>1.4870833333334303</c:v>
                </c:pt>
                <c:pt idx="5999">
                  <c:v>1.4873842592642177</c:v>
                </c:pt>
                <c:pt idx="6000">
                  <c:v>1.48751157407969</c:v>
                </c:pt>
                <c:pt idx="6001">
                  <c:v>1.4876388888951624</c:v>
                </c:pt>
                <c:pt idx="6002">
                  <c:v>1.4877777777801384</c:v>
                </c:pt>
                <c:pt idx="6003">
                  <c:v>1.4879050925956108</c:v>
                </c:pt>
                <c:pt idx="6004">
                  <c:v>1.4880439814878628</c:v>
                </c:pt>
                <c:pt idx="6005">
                  <c:v>1.4882175925959018</c:v>
                </c:pt>
                <c:pt idx="6006">
                  <c:v>1.4883680555576575</c:v>
                </c:pt>
                <c:pt idx="6007">
                  <c:v>1.4885069444499095</c:v>
                </c:pt>
                <c:pt idx="6008">
                  <c:v>1.4886458333348855</c:v>
                </c:pt>
                <c:pt idx="6009">
                  <c:v>1.4887847222271375</c:v>
                </c:pt>
                <c:pt idx="6010">
                  <c:v>1.4889236111121136</c:v>
                </c:pt>
                <c:pt idx="6011">
                  <c:v>1.4890740740738693</c:v>
                </c:pt>
                <c:pt idx="6012">
                  <c:v>1.4892245370429009</c:v>
                </c:pt>
                <c:pt idx="6013">
                  <c:v>1.489363425927877</c:v>
                </c:pt>
                <c:pt idx="6014">
                  <c:v>1.4894907407433493</c:v>
                </c:pt>
                <c:pt idx="6015">
                  <c:v>1.489641203705105</c:v>
                </c:pt>
                <c:pt idx="6016">
                  <c:v>1.489780092597357</c:v>
                </c:pt>
                <c:pt idx="6017">
                  <c:v>1.4899305555591127</c:v>
                </c:pt>
                <c:pt idx="6018">
                  <c:v>1.4924074074078817</c:v>
                </c:pt>
                <c:pt idx="6019">
                  <c:v>1.4926504629693227</c:v>
                </c:pt>
                <c:pt idx="6020">
                  <c:v>1.4929050925929914</c:v>
                </c:pt>
                <c:pt idx="6021">
                  <c:v>1.4931597222239361</c:v>
                </c:pt>
                <c:pt idx="6022">
                  <c:v>1.4933912037085975</c:v>
                </c:pt>
                <c:pt idx="6023">
                  <c:v>1.4936458333395422</c:v>
                </c:pt>
                <c:pt idx="6024">
                  <c:v>1.4938773148169275</c:v>
                </c:pt>
                <c:pt idx="6025">
                  <c:v>1.4941203703710926</c:v>
                </c:pt>
                <c:pt idx="6026">
                  <c:v>1.4943750000020373</c:v>
                </c:pt>
                <c:pt idx="6027">
                  <c:v>1.494594907409919</c:v>
                </c:pt>
                <c:pt idx="6028">
                  <c:v>1.4947569444484543</c:v>
                </c:pt>
                <c:pt idx="6029">
                  <c:v>1.49490740741021</c:v>
                </c:pt>
                <c:pt idx="6030">
                  <c:v>1.495046296302462</c:v>
                </c:pt>
                <c:pt idx="6031">
                  <c:v>1.495185185187438</c:v>
                </c:pt>
                <c:pt idx="6032">
                  <c:v>1.49532407407969</c:v>
                </c:pt>
                <c:pt idx="6033">
                  <c:v>1.4954629629646661</c:v>
                </c:pt>
                <c:pt idx="6034">
                  <c:v>1.4956018518569181</c:v>
                </c:pt>
                <c:pt idx="6035">
                  <c:v>1.4957407407418941</c:v>
                </c:pt>
                <c:pt idx="6036">
                  <c:v>1.4958796296341461</c:v>
                </c:pt>
                <c:pt idx="6037">
                  <c:v>1.4960185185191222</c:v>
                </c:pt>
                <c:pt idx="6038">
                  <c:v>1.4961574074113742</c:v>
                </c:pt>
                <c:pt idx="6039">
                  <c:v>1.4962847222268465</c:v>
                </c:pt>
                <c:pt idx="6040">
                  <c:v>1.4964236111118225</c:v>
                </c:pt>
                <c:pt idx="6041">
                  <c:v>1.4965740740808542</c:v>
                </c:pt>
                <c:pt idx="6042">
                  <c:v>1.4967129629658302</c:v>
                </c:pt>
                <c:pt idx="6043">
                  <c:v>1.4968518518580822</c:v>
                </c:pt>
                <c:pt idx="6044">
                  <c:v>1.4969907407430583</c:v>
                </c:pt>
                <c:pt idx="6045">
                  <c:v>1.4971296296353103</c:v>
                </c:pt>
                <c:pt idx="6046">
                  <c:v>1.4972569444507826</c:v>
                </c:pt>
                <c:pt idx="6047">
                  <c:v>1.4973958333357587</c:v>
                </c:pt>
                <c:pt idx="6048">
                  <c:v>1.497523148151231</c:v>
                </c:pt>
                <c:pt idx="6049">
                  <c:v>1.497662037043483</c:v>
                </c:pt>
                <c:pt idx="6050">
                  <c:v>1.497800925928459</c:v>
                </c:pt>
                <c:pt idx="6051">
                  <c:v>1.4979282407439314</c:v>
                </c:pt>
                <c:pt idx="6052">
                  <c:v>1.4980787037056871</c:v>
                </c:pt>
                <c:pt idx="6053">
                  <c:v>1.4982175925979391</c:v>
                </c:pt>
                <c:pt idx="6054">
                  <c:v>1.4983449074134114</c:v>
                </c:pt>
                <c:pt idx="6055">
                  <c:v>1.4984837962983875</c:v>
                </c:pt>
                <c:pt idx="6056">
                  <c:v>1.4986342592601432</c:v>
                </c:pt>
                <c:pt idx="6057">
                  <c:v>1.4987847222291748</c:v>
                </c:pt>
                <c:pt idx="6058">
                  <c:v>1.4989236111141508</c:v>
                </c:pt>
                <c:pt idx="6059">
                  <c:v>1.4990740740759065</c:v>
                </c:pt>
                <c:pt idx="6060">
                  <c:v>1.4991898148145992</c:v>
                </c:pt>
                <c:pt idx="6061">
                  <c:v>1.4993287037068512</c:v>
                </c:pt>
                <c:pt idx="6062">
                  <c:v>1.4994791666686069</c:v>
                </c:pt>
                <c:pt idx="6063">
                  <c:v>1.4996180555608589</c:v>
                </c:pt>
                <c:pt idx="6064">
                  <c:v>1.499756944445835</c:v>
                </c:pt>
                <c:pt idx="6065">
                  <c:v>1.499895833338087</c:v>
                </c:pt>
                <c:pt idx="6066">
                  <c:v>1.5000462962998427</c:v>
                </c:pt>
                <c:pt idx="6067">
                  <c:v>1.5001967592615983</c:v>
                </c:pt>
                <c:pt idx="6068">
                  <c:v>1.5003356481538503</c:v>
                </c:pt>
                <c:pt idx="6069">
                  <c:v>1.5004629629693227</c:v>
                </c:pt>
                <c:pt idx="6070">
                  <c:v>1.5005902777775191</c:v>
                </c:pt>
                <c:pt idx="6071">
                  <c:v>1.5007291666697711</c:v>
                </c:pt>
                <c:pt idx="6072">
                  <c:v>1.5008680555620231</c:v>
                </c:pt>
                <c:pt idx="6073">
                  <c:v>1.5010416666700621</c:v>
                </c:pt>
                <c:pt idx="6074">
                  <c:v>1.5012384259316605</c:v>
                </c:pt>
                <c:pt idx="6075">
                  <c:v>1.5013541666703532</c:v>
                </c:pt>
                <c:pt idx="6076">
                  <c:v>1.5014814814858255</c:v>
                </c:pt>
                <c:pt idx="6077">
                  <c:v>1.5016203703708015</c:v>
                </c:pt>
                <c:pt idx="6078">
                  <c:v>1.5017592592630535</c:v>
                </c:pt>
                <c:pt idx="6079">
                  <c:v>1.5018865740785259</c:v>
                </c:pt>
                <c:pt idx="6080">
                  <c:v>1.5020138888939982</c:v>
                </c:pt>
                <c:pt idx="6081">
                  <c:v>1.5021412037094706</c:v>
                </c:pt>
                <c:pt idx="6082">
                  <c:v>1.5022916666712263</c:v>
                </c:pt>
                <c:pt idx="6083">
                  <c:v>1.5024305555562023</c:v>
                </c:pt>
                <c:pt idx="6084">
                  <c:v>1.5025694444484543</c:v>
                </c:pt>
                <c:pt idx="6085">
                  <c:v>1.502685185187147</c:v>
                </c:pt>
                <c:pt idx="6086">
                  <c:v>1.5030439814872807</c:v>
                </c:pt>
                <c:pt idx="6087">
                  <c:v>1.5031828703722567</c:v>
                </c:pt>
                <c:pt idx="6088">
                  <c:v>1.5033217592645087</c:v>
                </c:pt>
                <c:pt idx="6089">
                  <c:v>1.5034606481494848</c:v>
                </c:pt>
                <c:pt idx="6090">
                  <c:v>1.5035995370417368</c:v>
                </c:pt>
                <c:pt idx="6091">
                  <c:v>1.5037384259267128</c:v>
                </c:pt>
                <c:pt idx="6092">
                  <c:v>1.5038773148189648</c:v>
                </c:pt>
                <c:pt idx="6093">
                  <c:v>1.5040046296344372</c:v>
                </c:pt>
                <c:pt idx="6094">
                  <c:v>1.5041550925961928</c:v>
                </c:pt>
                <c:pt idx="6095">
                  <c:v>1.5042939814884448</c:v>
                </c:pt>
                <c:pt idx="6096">
                  <c:v>1.5044212962966412</c:v>
                </c:pt>
                <c:pt idx="6097">
                  <c:v>1.5045717592656729</c:v>
                </c:pt>
                <c:pt idx="6098">
                  <c:v>1.5046990740738693</c:v>
                </c:pt>
                <c:pt idx="6099">
                  <c:v>1.5048495370429009</c:v>
                </c:pt>
                <c:pt idx="6100">
                  <c:v>1.5049768518583733</c:v>
                </c:pt>
                <c:pt idx="6101">
                  <c:v>1.505127314820129</c:v>
                </c:pt>
                <c:pt idx="6102">
                  <c:v>1.505266203705105</c:v>
                </c:pt>
                <c:pt idx="6103">
                  <c:v>1.505405092597357</c:v>
                </c:pt>
                <c:pt idx="6104">
                  <c:v>1.5055555555591127</c:v>
                </c:pt>
                <c:pt idx="6105">
                  <c:v>1.5056944444513647</c:v>
                </c:pt>
                <c:pt idx="6106">
                  <c:v>1.5058217592595611</c:v>
                </c:pt>
                <c:pt idx="6107">
                  <c:v>1.5059837962980964</c:v>
                </c:pt>
                <c:pt idx="6108">
                  <c:v>1.5061226851903484</c:v>
                </c:pt>
                <c:pt idx="6109">
                  <c:v>1.5062615740753245</c:v>
                </c:pt>
                <c:pt idx="6110">
                  <c:v>1.5064004629675765</c:v>
                </c:pt>
                <c:pt idx="6111">
                  <c:v>1.5065277777830488</c:v>
                </c:pt>
                <c:pt idx="6112">
                  <c:v>1.5091435185240698</c:v>
                </c:pt>
                <c:pt idx="6113">
                  <c:v>1.5093865740782348</c:v>
                </c:pt>
                <c:pt idx="6114">
                  <c:v>1.5096180555556202</c:v>
                </c:pt>
                <c:pt idx="6115">
                  <c:v>1.5098495370402816</c:v>
                </c:pt>
                <c:pt idx="6116">
                  <c:v>1.5100810185249429</c:v>
                </c:pt>
                <c:pt idx="6117">
                  <c:v>1.5103009259328246</c:v>
                </c:pt>
                <c:pt idx="6118">
                  <c:v>1.5105439814869897</c:v>
                </c:pt>
                <c:pt idx="6119">
                  <c:v>1.510775462964375</c:v>
                </c:pt>
                <c:pt idx="6120">
                  <c:v>1.5109953703722567</c:v>
                </c:pt>
                <c:pt idx="6121">
                  <c:v>1.5112384259264218</c:v>
                </c:pt>
                <c:pt idx="6122">
                  <c:v>1.5114699074110831</c:v>
                </c:pt>
                <c:pt idx="6123">
                  <c:v>1.5116898148189648</c:v>
                </c:pt>
                <c:pt idx="6124">
                  <c:v>1.5119212962963502</c:v>
                </c:pt>
                <c:pt idx="6125">
                  <c:v>1.5121527777810115</c:v>
                </c:pt>
                <c:pt idx="6126">
                  <c:v>1.5123842592656729</c:v>
                </c:pt>
                <c:pt idx="6127">
                  <c:v>1.5126157407430583</c:v>
                </c:pt>
                <c:pt idx="6128">
                  <c:v>1.5128587962972233</c:v>
                </c:pt>
                <c:pt idx="6129">
                  <c:v>1.5130902777818847</c:v>
                </c:pt>
                <c:pt idx="6130">
                  <c:v>1.5132986111129867</c:v>
                </c:pt>
                <c:pt idx="6131">
                  <c:v>1.513530092597648</c:v>
                </c:pt>
                <c:pt idx="6132">
                  <c:v>1.5137731481518131</c:v>
                </c:pt>
                <c:pt idx="6133">
                  <c:v>1.5139351851903484</c:v>
                </c:pt>
                <c:pt idx="6134">
                  <c:v>1.5140625000058208</c:v>
                </c:pt>
                <c:pt idx="6135">
                  <c:v>1.5142129629675765</c:v>
                </c:pt>
                <c:pt idx="6136">
                  <c:v>1.5143518518525525</c:v>
                </c:pt>
                <c:pt idx="6137">
                  <c:v>1.5144907407448045</c:v>
                </c:pt>
                <c:pt idx="6138">
                  <c:v>1.5146296296297805</c:v>
                </c:pt>
                <c:pt idx="6139">
                  <c:v>1.5147569444452529</c:v>
                </c:pt>
                <c:pt idx="6140">
                  <c:v>1.5149074074142845</c:v>
                </c:pt>
                <c:pt idx="6141">
                  <c:v>1.5150578703760402</c:v>
                </c:pt>
                <c:pt idx="6142">
                  <c:v>1.5152083333377959</c:v>
                </c:pt>
                <c:pt idx="6143">
                  <c:v>1.515347222222772</c:v>
                </c:pt>
                <c:pt idx="6144">
                  <c:v>1.5154629629687406</c:v>
                </c:pt>
                <c:pt idx="6145">
                  <c:v>1.5156134259304963</c:v>
                </c:pt>
                <c:pt idx="6146">
                  <c:v>1.515729166669189</c:v>
                </c:pt>
                <c:pt idx="6147">
                  <c:v>1.5158796296309447</c:v>
                </c:pt>
                <c:pt idx="6148">
                  <c:v>1.516006944446417</c:v>
                </c:pt>
                <c:pt idx="6149">
                  <c:v>1.516145833338669</c:v>
                </c:pt>
                <c:pt idx="6150">
                  <c:v>1.5162731481541414</c:v>
                </c:pt>
                <c:pt idx="6151">
                  <c:v>1.5164120370391174</c:v>
                </c:pt>
                <c:pt idx="6152">
                  <c:v>1.5165393518545898</c:v>
                </c:pt>
                <c:pt idx="6153">
                  <c:v>1.5166666666700621</c:v>
                </c:pt>
                <c:pt idx="6154">
                  <c:v>1.5168055555623141</c:v>
                </c:pt>
                <c:pt idx="6155">
                  <c:v>1.5169328703705105</c:v>
                </c:pt>
                <c:pt idx="6156">
                  <c:v>1.5171064814858255</c:v>
                </c:pt>
                <c:pt idx="6157">
                  <c:v>1.5172800925938645</c:v>
                </c:pt>
                <c:pt idx="6158">
                  <c:v>1.5174074074093369</c:v>
                </c:pt>
                <c:pt idx="6159">
                  <c:v>1.5175231481480296</c:v>
                </c:pt>
                <c:pt idx="6160">
                  <c:v>1.5176504629635019</c:v>
                </c:pt>
                <c:pt idx="6161">
                  <c:v>1.5178009259325336</c:v>
                </c:pt>
                <c:pt idx="6162">
                  <c:v>1.5179166666712263</c:v>
                </c:pt>
                <c:pt idx="6163">
                  <c:v>1.5180555555562023</c:v>
                </c:pt>
                <c:pt idx="6164">
                  <c:v>1.5181828703716747</c:v>
                </c:pt>
                <c:pt idx="6165">
                  <c:v>1.5184722222256823</c:v>
                </c:pt>
                <c:pt idx="6166">
                  <c:v>1.5185995370411547</c:v>
                </c:pt>
                <c:pt idx="6167">
                  <c:v>1.518726851856627</c:v>
                </c:pt>
                <c:pt idx="6168">
                  <c:v>1.5188657407416031</c:v>
                </c:pt>
                <c:pt idx="6169">
                  <c:v>1.5190046296338551</c:v>
                </c:pt>
                <c:pt idx="6170">
                  <c:v>1.5191203703725478</c:v>
                </c:pt>
                <c:pt idx="6171">
                  <c:v>1.5192592592647998</c:v>
                </c:pt>
                <c:pt idx="6172">
                  <c:v>1.5193865740802721</c:v>
                </c:pt>
                <c:pt idx="6173">
                  <c:v>1.5195254629652482</c:v>
                </c:pt>
                <c:pt idx="6174">
                  <c:v>1.5196527777807205</c:v>
                </c:pt>
                <c:pt idx="6175">
                  <c:v>1.5198148148192558</c:v>
                </c:pt>
                <c:pt idx="6176">
                  <c:v>1.5199421296347282</c:v>
                </c:pt>
                <c:pt idx="6177">
                  <c:v>1.5201041666732635</c:v>
                </c:pt>
                <c:pt idx="6178">
                  <c:v>1.5202430555582396</c:v>
                </c:pt>
                <c:pt idx="6179">
                  <c:v>1.5204050925967749</c:v>
                </c:pt>
                <c:pt idx="6180">
                  <c:v>1.5205324074122473</c:v>
                </c:pt>
                <c:pt idx="6181">
                  <c:v>1.5206712962972233</c:v>
                </c:pt>
                <c:pt idx="6182">
                  <c:v>1.520891203705105</c:v>
                </c:pt>
                <c:pt idx="6183">
                  <c:v>1.521030092597357</c:v>
                </c:pt>
                <c:pt idx="6184">
                  <c:v>1.521168981482333</c:v>
                </c:pt>
                <c:pt idx="6185">
                  <c:v>1.5213194444513647</c:v>
                </c:pt>
                <c:pt idx="6186">
                  <c:v>1.5214699074131204</c:v>
                </c:pt>
                <c:pt idx="6187">
                  <c:v>1.5216203703748761</c:v>
                </c:pt>
                <c:pt idx="6188">
                  <c:v>1.5217592592598521</c:v>
                </c:pt>
                <c:pt idx="6189">
                  <c:v>1.5218865740753245</c:v>
                </c:pt>
                <c:pt idx="6190">
                  <c:v>1.5220254629675765</c:v>
                </c:pt>
                <c:pt idx="6191">
                  <c:v>1.5221527777830488</c:v>
                </c:pt>
                <c:pt idx="6192">
                  <c:v>1.5222800925985212</c:v>
                </c:pt>
                <c:pt idx="6193">
                  <c:v>1.5224305555602768</c:v>
                </c:pt>
                <c:pt idx="6194">
                  <c:v>1.5225694444452529</c:v>
                </c:pt>
                <c:pt idx="6195">
                  <c:v>1.5226967592607252</c:v>
                </c:pt>
                <c:pt idx="6196">
                  <c:v>1.5228356481529772</c:v>
                </c:pt>
                <c:pt idx="6197">
                  <c:v>1.5229976851915126</c:v>
                </c:pt>
                <c:pt idx="6198">
                  <c:v>1.5231365740764886</c:v>
                </c:pt>
                <c:pt idx="6199">
                  <c:v>1.523298611115024</c:v>
                </c:pt>
                <c:pt idx="6200">
                  <c:v>1.5234375</c:v>
                </c:pt>
                <c:pt idx="6201">
                  <c:v>1.5235648148154723</c:v>
                </c:pt>
                <c:pt idx="6202">
                  <c:v>1.523715277784504</c:v>
                </c:pt>
                <c:pt idx="6203">
                  <c:v>1.523888888892543</c:v>
                </c:pt>
                <c:pt idx="6204">
                  <c:v>1.5240393518542987</c:v>
                </c:pt>
                <c:pt idx="6205">
                  <c:v>1.5242013888928341</c:v>
                </c:pt>
                <c:pt idx="6206">
                  <c:v>1.5243634259313694</c:v>
                </c:pt>
                <c:pt idx="6207">
                  <c:v>1.5271990740802721</c:v>
                </c:pt>
                <c:pt idx="6208">
                  <c:v>1.5274421296344372</c:v>
                </c:pt>
                <c:pt idx="6209">
                  <c:v>1.5276967592653818</c:v>
                </c:pt>
                <c:pt idx="6210">
                  <c:v>1.5279282407427672</c:v>
                </c:pt>
                <c:pt idx="6211">
                  <c:v>1.5281828703737119</c:v>
                </c:pt>
                <c:pt idx="6212">
                  <c:v>1.5284143518583733</c:v>
                </c:pt>
                <c:pt idx="6213">
                  <c:v>1.528668981482042</c:v>
                </c:pt>
                <c:pt idx="6214">
                  <c:v>1.528912037043483</c:v>
                </c:pt>
                <c:pt idx="6215">
                  <c:v>1.529155092597648</c:v>
                </c:pt>
                <c:pt idx="6216">
                  <c:v>1.5294097222285927</c:v>
                </c:pt>
                <c:pt idx="6217">
                  <c:v>1.5296412037059781</c:v>
                </c:pt>
                <c:pt idx="6218">
                  <c:v>1.5298958333369228</c:v>
                </c:pt>
                <c:pt idx="6219">
                  <c:v>1.5300462962986785</c:v>
                </c:pt>
                <c:pt idx="6220">
                  <c:v>1.5301851851909305</c:v>
                </c:pt>
                <c:pt idx="6221">
                  <c:v>1.5303240740759065</c:v>
                </c:pt>
                <c:pt idx="6222">
                  <c:v>1.5304513888913789</c:v>
                </c:pt>
                <c:pt idx="6223">
                  <c:v>1.5305902777836309</c:v>
                </c:pt>
                <c:pt idx="6224">
                  <c:v>1.5307175925991032</c:v>
                </c:pt>
                <c:pt idx="6225">
                  <c:v>1.5308449074072996</c:v>
                </c:pt>
                <c:pt idx="6226">
                  <c:v>1.530972222222772</c:v>
                </c:pt>
                <c:pt idx="6227">
                  <c:v>1.531111111115024</c:v>
                </c:pt>
                <c:pt idx="6228">
                  <c:v>1.53125</c:v>
                </c:pt>
                <c:pt idx="6229">
                  <c:v>1.5313773148154723</c:v>
                </c:pt>
                <c:pt idx="6230">
                  <c:v>1.5315162037077243</c:v>
                </c:pt>
                <c:pt idx="6231">
                  <c:v>1.53166666666948</c:v>
                </c:pt>
                <c:pt idx="6232">
                  <c:v>1.531805555561732</c:v>
                </c:pt>
                <c:pt idx="6233">
                  <c:v>1.5319560185234877</c:v>
                </c:pt>
                <c:pt idx="6234">
                  <c:v>1.5320949074084638</c:v>
                </c:pt>
                <c:pt idx="6235">
                  <c:v>1.5322337963007158</c:v>
                </c:pt>
                <c:pt idx="6236">
                  <c:v>1.5323842592624715</c:v>
                </c:pt>
                <c:pt idx="6237">
                  <c:v>1.5325462963010068</c:v>
                </c:pt>
                <c:pt idx="6238">
                  <c:v>1.5326967592627625</c:v>
                </c:pt>
                <c:pt idx="6239">
                  <c:v>1.5328356481550145</c:v>
                </c:pt>
                <c:pt idx="6240">
                  <c:v>1.5329976851862739</c:v>
                </c:pt>
                <c:pt idx="6241">
                  <c:v>1.5331365740785259</c:v>
                </c:pt>
                <c:pt idx="6242">
                  <c:v>1.5332754629635019</c:v>
                </c:pt>
                <c:pt idx="6243">
                  <c:v>1.5334143518557539</c:v>
                </c:pt>
                <c:pt idx="6244">
                  <c:v>1.5335648148175096</c:v>
                </c:pt>
                <c:pt idx="6245">
                  <c:v>1.533726851856045</c:v>
                </c:pt>
                <c:pt idx="6246">
                  <c:v>1.5339120370408637</c:v>
                </c:pt>
                <c:pt idx="6247">
                  <c:v>1.534039351856336</c:v>
                </c:pt>
                <c:pt idx="6248">
                  <c:v>1.534178240741312</c:v>
                </c:pt>
                <c:pt idx="6249">
                  <c:v>1.5343287037103437</c:v>
                </c:pt>
                <c:pt idx="6250">
                  <c:v>1.5344560185185401</c:v>
                </c:pt>
                <c:pt idx="6251">
                  <c:v>1.5346064814875717</c:v>
                </c:pt>
                <c:pt idx="6252">
                  <c:v>1.5347222222262644</c:v>
                </c:pt>
                <c:pt idx="6253">
                  <c:v>1.5348726851880201</c:v>
                </c:pt>
                <c:pt idx="6254">
                  <c:v>1.5350000000034925</c:v>
                </c:pt>
                <c:pt idx="6255">
                  <c:v>1.5351388888957445</c:v>
                </c:pt>
                <c:pt idx="6256">
                  <c:v>1.5352893518575002</c:v>
                </c:pt>
                <c:pt idx="6257">
                  <c:v>1.5354398148192558</c:v>
                </c:pt>
                <c:pt idx="6258">
                  <c:v>1.5355787037042319</c:v>
                </c:pt>
                <c:pt idx="6259">
                  <c:v>1.5357175925964839</c:v>
                </c:pt>
                <c:pt idx="6260">
                  <c:v>1.5358449074119562</c:v>
                </c:pt>
                <c:pt idx="6261">
                  <c:v>1.5359837962969323</c:v>
                </c:pt>
                <c:pt idx="6262">
                  <c:v>1.5361342592659639</c:v>
                </c:pt>
                <c:pt idx="6263">
                  <c:v>1.5362615740741603</c:v>
                </c:pt>
                <c:pt idx="6264">
                  <c:v>1.5364004629664123</c:v>
                </c:pt>
                <c:pt idx="6265">
                  <c:v>1.5366087962975143</c:v>
                </c:pt>
                <c:pt idx="6266">
                  <c:v>1.5367361111129867</c:v>
                </c:pt>
                <c:pt idx="6267">
                  <c:v>1.5368750000052387</c:v>
                </c:pt>
                <c:pt idx="6268">
                  <c:v>1.537002314820711</c:v>
                </c:pt>
                <c:pt idx="6269">
                  <c:v>1.5371412037056871</c:v>
                </c:pt>
                <c:pt idx="6270">
                  <c:v>1.5372916666674428</c:v>
                </c:pt>
                <c:pt idx="6271">
                  <c:v>1.5374305555596948</c:v>
                </c:pt>
                <c:pt idx="6272">
                  <c:v>1.5375810185214505</c:v>
                </c:pt>
                <c:pt idx="6273">
                  <c:v>1.5377083333369228</c:v>
                </c:pt>
                <c:pt idx="6274">
                  <c:v>1.5378472222291748</c:v>
                </c:pt>
                <c:pt idx="6275">
                  <c:v>1.5379745370373712</c:v>
                </c:pt>
                <c:pt idx="6276">
                  <c:v>1.5381134259296232</c:v>
                </c:pt>
                <c:pt idx="6277">
                  <c:v>1.5383333333375049</c:v>
                </c:pt>
                <c:pt idx="6278">
                  <c:v>1.5384722222224809</c:v>
                </c:pt>
                <c:pt idx="6279">
                  <c:v>1.5385995370379533</c:v>
                </c:pt>
                <c:pt idx="6280">
                  <c:v>1.5387384259302053</c:v>
                </c:pt>
                <c:pt idx="6281">
                  <c:v>1.5388773148151813</c:v>
                </c:pt>
                <c:pt idx="6282">
                  <c:v>1.539027777784213</c:v>
                </c:pt>
                <c:pt idx="6283">
                  <c:v>1.539166666669189</c:v>
                </c:pt>
                <c:pt idx="6284">
                  <c:v>1.539305555561441</c:v>
                </c:pt>
                <c:pt idx="6285">
                  <c:v>1.539444444446417</c:v>
                </c:pt>
                <c:pt idx="6286">
                  <c:v>1.539583333338669</c:v>
                </c:pt>
                <c:pt idx="6287">
                  <c:v>1.5397222222236451</c:v>
                </c:pt>
                <c:pt idx="6288">
                  <c:v>1.5398842592621804</c:v>
                </c:pt>
                <c:pt idx="6289">
                  <c:v>1.5400462963007158</c:v>
                </c:pt>
                <c:pt idx="6290">
                  <c:v>1.5401967592624715</c:v>
                </c:pt>
                <c:pt idx="6291">
                  <c:v>1.5403240740779438</c:v>
                </c:pt>
                <c:pt idx="6292">
                  <c:v>1.5404629629629198</c:v>
                </c:pt>
                <c:pt idx="6293">
                  <c:v>1.5406018518551718</c:v>
                </c:pt>
                <c:pt idx="6294">
                  <c:v>1.5407407407474238</c:v>
                </c:pt>
                <c:pt idx="6295">
                  <c:v>1.5408796296323999</c:v>
                </c:pt>
                <c:pt idx="6296">
                  <c:v>1.5410185185246519</c:v>
                </c:pt>
                <c:pt idx="6297">
                  <c:v>1.5411689814864076</c:v>
                </c:pt>
                <c:pt idx="6298">
                  <c:v>1.5413078703713836</c:v>
                </c:pt>
                <c:pt idx="6299">
                  <c:v>1.5414467592636356</c:v>
                </c:pt>
                <c:pt idx="6300">
                  <c:v>1.5415856481486117</c:v>
                </c:pt>
                <c:pt idx="6301">
                  <c:v>1.544224537043192</c:v>
                </c:pt>
                <c:pt idx="6302">
                  <c:v>1.544467592597357</c:v>
                </c:pt>
                <c:pt idx="6303">
                  <c:v>1.5447222222283017</c:v>
                </c:pt>
                <c:pt idx="6304">
                  <c:v>1.5449421296361834</c:v>
                </c:pt>
                <c:pt idx="6305">
                  <c:v>1.5451504629672854</c:v>
                </c:pt>
                <c:pt idx="6306">
                  <c:v>1.5453703703751671</c:v>
                </c:pt>
                <c:pt idx="6307">
                  <c:v>1.5455902777830488</c:v>
                </c:pt>
                <c:pt idx="6308">
                  <c:v>1.5458101851909305</c:v>
                </c:pt>
                <c:pt idx="6309">
                  <c:v>1.5460300925988122</c:v>
                </c:pt>
                <c:pt idx="6310">
                  <c:v>1.5462615740761976</c:v>
                </c:pt>
                <c:pt idx="6311">
                  <c:v>1.5464236111147329</c:v>
                </c:pt>
                <c:pt idx="6312">
                  <c:v>1.5465625000069849</c:v>
                </c:pt>
                <c:pt idx="6313">
                  <c:v>1.546701388891961</c:v>
                </c:pt>
                <c:pt idx="6314">
                  <c:v>1.546840277784213</c:v>
                </c:pt>
                <c:pt idx="6315">
                  <c:v>1.546979166669189</c:v>
                </c:pt>
                <c:pt idx="6316">
                  <c:v>1.5471064814846613</c:v>
                </c:pt>
                <c:pt idx="6317">
                  <c:v>1.5472453703769133</c:v>
                </c:pt>
                <c:pt idx="6318">
                  <c:v>1.5473842592618894</c:v>
                </c:pt>
                <c:pt idx="6319">
                  <c:v>1.5475115740773617</c:v>
                </c:pt>
                <c:pt idx="6320">
                  <c:v>1.5476504629696137</c:v>
                </c:pt>
                <c:pt idx="6321">
                  <c:v>1.5477777777778101</c:v>
                </c:pt>
                <c:pt idx="6322">
                  <c:v>1.5479166666700621</c:v>
                </c:pt>
                <c:pt idx="6323">
                  <c:v>1.5480555555623141</c:v>
                </c:pt>
                <c:pt idx="6324">
                  <c:v>1.5481944444472902</c:v>
                </c:pt>
                <c:pt idx="6325">
                  <c:v>1.5483449074090458</c:v>
                </c:pt>
                <c:pt idx="6326">
                  <c:v>1.5484837963012978</c:v>
                </c:pt>
                <c:pt idx="6327">
                  <c:v>1.5486226851862739</c:v>
                </c:pt>
                <c:pt idx="6328">
                  <c:v>1.5487731481480296</c:v>
                </c:pt>
                <c:pt idx="6329">
                  <c:v>1.5489004629635019</c:v>
                </c:pt>
                <c:pt idx="6330">
                  <c:v>1.5490393518557539</c:v>
                </c:pt>
                <c:pt idx="6331">
                  <c:v>1.5491898148175096</c:v>
                </c:pt>
                <c:pt idx="6332">
                  <c:v>1.5493402777792653</c:v>
                </c:pt>
                <c:pt idx="6333">
                  <c:v>1.5494675925947377</c:v>
                </c:pt>
                <c:pt idx="6334">
                  <c:v>1.5496180555564933</c:v>
                </c:pt>
                <c:pt idx="6335">
                  <c:v>1.5497453703719657</c:v>
                </c:pt>
                <c:pt idx="6336">
                  <c:v>1.5498842592642177</c:v>
                </c:pt>
                <c:pt idx="6337">
                  <c:v>1.5500231481491937</c:v>
                </c:pt>
                <c:pt idx="6338">
                  <c:v>1.5501504629646661</c:v>
                </c:pt>
                <c:pt idx="6339">
                  <c:v>1.5502893518569181</c:v>
                </c:pt>
                <c:pt idx="6340">
                  <c:v>1.5504629629649571</c:v>
                </c:pt>
                <c:pt idx="6341">
                  <c:v>1.5506018518572091</c:v>
                </c:pt>
                <c:pt idx="6342">
                  <c:v>1.5507291666726815</c:v>
                </c:pt>
                <c:pt idx="6343">
                  <c:v>1.5508564814881538</c:v>
                </c:pt>
                <c:pt idx="6344">
                  <c:v>1.5509953703731298</c:v>
                </c:pt>
                <c:pt idx="6345">
                  <c:v>1.5511342592653818</c:v>
                </c:pt>
                <c:pt idx="6346">
                  <c:v>1.5512731481503579</c:v>
                </c:pt>
                <c:pt idx="6347">
                  <c:v>1.5514004629658302</c:v>
                </c:pt>
                <c:pt idx="6348">
                  <c:v>1.5515509259275859</c:v>
                </c:pt>
                <c:pt idx="6349">
                  <c:v>1.5517013888893416</c:v>
                </c:pt>
                <c:pt idx="6350">
                  <c:v>1.5518171296353103</c:v>
                </c:pt>
                <c:pt idx="6351">
                  <c:v>1.551967592597066</c:v>
                </c:pt>
                <c:pt idx="6352">
                  <c:v>1.552106481482042</c:v>
                </c:pt>
                <c:pt idx="6353">
                  <c:v>1.552245370374294</c:v>
                </c:pt>
                <c:pt idx="6354">
                  <c:v>1.5523958333360497</c:v>
                </c:pt>
                <c:pt idx="6355">
                  <c:v>1.5525347222283017</c:v>
                </c:pt>
                <c:pt idx="6356">
                  <c:v>1.552662037043774</c:v>
                </c:pt>
                <c:pt idx="6357">
                  <c:v>1.5528009259287501</c:v>
                </c:pt>
                <c:pt idx="6358">
                  <c:v>1.5529282407442224</c:v>
                </c:pt>
                <c:pt idx="6359">
                  <c:v>1.5530671296364744</c:v>
                </c:pt>
                <c:pt idx="6360">
                  <c:v>1.5532060185214505</c:v>
                </c:pt>
                <c:pt idx="6361">
                  <c:v>1.5533333333369228</c:v>
                </c:pt>
                <c:pt idx="6362">
                  <c:v>1.5534722222291748</c:v>
                </c:pt>
                <c:pt idx="6363">
                  <c:v>1.5536226851909305</c:v>
                </c:pt>
                <c:pt idx="6364">
                  <c:v>1.5537847222221899</c:v>
                </c:pt>
                <c:pt idx="6365">
                  <c:v>1.5539236111144419</c:v>
                </c:pt>
                <c:pt idx="6366">
                  <c:v>1.5540393518531346</c:v>
                </c:pt>
                <c:pt idx="6367">
                  <c:v>1.5541782407453866</c:v>
                </c:pt>
                <c:pt idx="6368">
                  <c:v>1.5543171296303626</c:v>
                </c:pt>
                <c:pt idx="6369">
                  <c:v>1.554444444445835</c:v>
                </c:pt>
                <c:pt idx="6370">
                  <c:v>1.554583333338087</c:v>
                </c:pt>
                <c:pt idx="6371">
                  <c:v>1.5547337962998427</c:v>
                </c:pt>
                <c:pt idx="6372">
                  <c:v>1.5548726851920947</c:v>
                </c:pt>
                <c:pt idx="6373">
                  <c:v>1.5550115740770707</c:v>
                </c:pt>
                <c:pt idx="6374">
                  <c:v>1.555138888892543</c:v>
                </c:pt>
                <c:pt idx="6375">
                  <c:v>1.5552777777775191</c:v>
                </c:pt>
                <c:pt idx="6376">
                  <c:v>1.5554050925929914</c:v>
                </c:pt>
                <c:pt idx="6377">
                  <c:v>1.5555439814852434</c:v>
                </c:pt>
                <c:pt idx="6378">
                  <c:v>1.5556828703702195</c:v>
                </c:pt>
                <c:pt idx="6379">
                  <c:v>1.5558101851856918</c:v>
                </c:pt>
                <c:pt idx="6380">
                  <c:v>1.5559490740779438</c:v>
                </c:pt>
                <c:pt idx="6381">
                  <c:v>1.5560879629629198</c:v>
                </c:pt>
                <c:pt idx="6382">
                  <c:v>1.5562384259319515</c:v>
                </c:pt>
                <c:pt idx="6383">
                  <c:v>1.5563773148169275</c:v>
                </c:pt>
                <c:pt idx="6384">
                  <c:v>1.5565046296323999</c:v>
                </c:pt>
                <c:pt idx="6385">
                  <c:v>1.5566435185246519</c:v>
                </c:pt>
                <c:pt idx="6386">
                  <c:v>1.5567939814864076</c:v>
                </c:pt>
                <c:pt idx="6387">
                  <c:v>1.5569328703713836</c:v>
                </c:pt>
                <c:pt idx="6388">
                  <c:v>1.557060185186856</c:v>
                </c:pt>
                <c:pt idx="6389">
                  <c:v>1.5572106481486117</c:v>
                </c:pt>
                <c:pt idx="6390">
                  <c:v>1.5573263888945803</c:v>
                </c:pt>
                <c:pt idx="6391">
                  <c:v>1.557476851856336</c:v>
                </c:pt>
                <c:pt idx="6392">
                  <c:v>1.5576041666718083</c:v>
                </c:pt>
                <c:pt idx="6393">
                  <c:v>1.5577777777798474</c:v>
                </c:pt>
                <c:pt idx="6394">
                  <c:v>1.5579745370414457</c:v>
                </c:pt>
                <c:pt idx="6395">
                  <c:v>1.5581134259264218</c:v>
                </c:pt>
                <c:pt idx="6396">
                  <c:v>1.5607523148210021</c:v>
                </c:pt>
                <c:pt idx="6397">
                  <c:v>1.5609722222288838</c:v>
                </c:pt>
                <c:pt idx="6398">
                  <c:v>1.5611921296294895</c:v>
                </c:pt>
                <c:pt idx="6399">
                  <c:v>1.5614236111141508</c:v>
                </c:pt>
                <c:pt idx="6400">
                  <c:v>1.5616550925988122</c:v>
                </c:pt>
                <c:pt idx="6401">
                  <c:v>1.5618750000066939</c:v>
                </c:pt>
                <c:pt idx="6402">
                  <c:v>1.5620717592610163</c:v>
                </c:pt>
                <c:pt idx="6403">
                  <c:v>1.5623032407456776</c:v>
                </c:pt>
                <c:pt idx="6404">
                  <c:v>1.5625</c:v>
                </c:pt>
                <c:pt idx="6405">
                  <c:v>1.5627199074078817</c:v>
                </c:pt>
                <c:pt idx="6406">
                  <c:v>1.5628587963001337</c:v>
                </c:pt>
                <c:pt idx="6407">
                  <c:v>1.5630092592618894</c:v>
                </c:pt>
                <c:pt idx="6408">
                  <c:v>1.5631365740773617</c:v>
                </c:pt>
                <c:pt idx="6409">
                  <c:v>1.5632870370391174</c:v>
                </c:pt>
                <c:pt idx="6410">
                  <c:v>1.5634259259313694</c:v>
                </c:pt>
                <c:pt idx="6411">
                  <c:v>1.5635648148163455</c:v>
                </c:pt>
                <c:pt idx="6412">
                  <c:v>1.5636921296318178</c:v>
                </c:pt>
                <c:pt idx="6413">
                  <c:v>1.5638310185240698</c:v>
                </c:pt>
                <c:pt idx="6414">
                  <c:v>1.5639814814858255</c:v>
                </c:pt>
                <c:pt idx="6415">
                  <c:v>1.5641087963012978</c:v>
                </c:pt>
                <c:pt idx="6416">
                  <c:v>1.5642476851862739</c:v>
                </c:pt>
                <c:pt idx="6417">
                  <c:v>1.5643865740785259</c:v>
                </c:pt>
                <c:pt idx="6418">
                  <c:v>1.5645138888939982</c:v>
                </c:pt>
                <c:pt idx="6419">
                  <c:v>1.5646643518557539</c:v>
                </c:pt>
                <c:pt idx="6420">
                  <c:v>1.5647916666712263</c:v>
                </c:pt>
                <c:pt idx="6421">
                  <c:v>1.5649305555562023</c:v>
                </c:pt>
                <c:pt idx="6422">
                  <c:v>1.5650694444484543</c:v>
                </c:pt>
                <c:pt idx="6423">
                  <c:v>1.5652314814869897</c:v>
                </c:pt>
                <c:pt idx="6424">
                  <c:v>1.5654166666718083</c:v>
                </c:pt>
                <c:pt idx="6425">
                  <c:v>1.5655439814872807</c:v>
                </c:pt>
                <c:pt idx="6426">
                  <c:v>1.5656828703722567</c:v>
                </c:pt>
                <c:pt idx="6427">
                  <c:v>1.5658101851877291</c:v>
                </c:pt>
                <c:pt idx="6428">
                  <c:v>1.5659375000032014</c:v>
                </c:pt>
                <c:pt idx="6429">
                  <c:v>1.5660763888954534</c:v>
                </c:pt>
                <c:pt idx="6430">
                  <c:v>1.5663310185191222</c:v>
                </c:pt>
                <c:pt idx="6431">
                  <c:v>1.5664699074113742</c:v>
                </c:pt>
                <c:pt idx="6432">
                  <c:v>1.5666087962963502</c:v>
                </c:pt>
                <c:pt idx="6433">
                  <c:v>1.5667592592653818</c:v>
                </c:pt>
                <c:pt idx="6434">
                  <c:v>1.5668865740808542</c:v>
                </c:pt>
                <c:pt idx="6435">
                  <c:v>1.5670254629658302</c:v>
                </c:pt>
                <c:pt idx="6436">
                  <c:v>1.5671643518580822</c:v>
                </c:pt>
                <c:pt idx="6437">
                  <c:v>1.5673032407430583</c:v>
                </c:pt>
                <c:pt idx="6438">
                  <c:v>1.5674421296353103</c:v>
                </c:pt>
                <c:pt idx="6439">
                  <c:v>1.5675810185202863</c:v>
                </c:pt>
                <c:pt idx="6440">
                  <c:v>1.5677199074125383</c:v>
                </c:pt>
                <c:pt idx="6441">
                  <c:v>1.5678587962975143</c:v>
                </c:pt>
                <c:pt idx="6442">
                  <c:v>1.56800925925927</c:v>
                </c:pt>
                <c:pt idx="6443">
                  <c:v>1.5681250000052387</c:v>
                </c:pt>
                <c:pt idx="6444">
                  <c:v>1.5682754629669944</c:v>
                </c:pt>
                <c:pt idx="6445">
                  <c:v>1.5684143518519704</c:v>
                </c:pt>
                <c:pt idx="6446">
                  <c:v>1.5685416666674428</c:v>
                </c:pt>
                <c:pt idx="6447">
                  <c:v>1.5686805555596948</c:v>
                </c:pt>
                <c:pt idx="6448">
                  <c:v>1.5688194444446708</c:v>
                </c:pt>
                <c:pt idx="6449">
                  <c:v>1.5689583333369228</c:v>
                </c:pt>
                <c:pt idx="6450">
                  <c:v>1.5690972222291748</c:v>
                </c:pt>
                <c:pt idx="6451">
                  <c:v>1.5692361111141508</c:v>
                </c:pt>
                <c:pt idx="6452">
                  <c:v>1.5693634259296232</c:v>
                </c:pt>
                <c:pt idx="6453">
                  <c:v>1.5695023148145992</c:v>
                </c:pt>
                <c:pt idx="6454">
                  <c:v>1.5696412037068512</c:v>
                </c:pt>
                <c:pt idx="6455">
                  <c:v>1.5697916666686069</c:v>
                </c:pt>
                <c:pt idx="6456">
                  <c:v>1.5700231481532683</c:v>
                </c:pt>
                <c:pt idx="6457">
                  <c:v>1.5701504629687406</c:v>
                </c:pt>
                <c:pt idx="6458">
                  <c:v>1.5702893518537167</c:v>
                </c:pt>
                <c:pt idx="6459">
                  <c:v>1.570416666669189</c:v>
                </c:pt>
                <c:pt idx="6460">
                  <c:v>1.5705439814846613</c:v>
                </c:pt>
                <c:pt idx="6461">
                  <c:v>1.570694444446417</c:v>
                </c:pt>
                <c:pt idx="6462">
                  <c:v>1.5708217592618894</c:v>
                </c:pt>
                <c:pt idx="6463">
                  <c:v>1.5709490740773617</c:v>
                </c:pt>
                <c:pt idx="6464">
                  <c:v>1.5710879629696137</c:v>
                </c:pt>
                <c:pt idx="6465">
                  <c:v>1.5712268518545898</c:v>
                </c:pt>
                <c:pt idx="6466">
                  <c:v>1.5713657407468418</c:v>
                </c:pt>
                <c:pt idx="6467">
                  <c:v>1.5715046296318178</c:v>
                </c:pt>
                <c:pt idx="6468">
                  <c:v>1.5716319444472902</c:v>
                </c:pt>
                <c:pt idx="6469">
                  <c:v>1.5717592592627625</c:v>
                </c:pt>
                <c:pt idx="6470">
                  <c:v>1.5718981481550145</c:v>
                </c:pt>
                <c:pt idx="6471">
                  <c:v>1.5720370370399905</c:v>
                </c:pt>
                <c:pt idx="6472">
                  <c:v>1.5721875000017462</c:v>
                </c:pt>
                <c:pt idx="6473">
                  <c:v>1.5723495370402816</c:v>
                </c:pt>
                <c:pt idx="6474">
                  <c:v>1.5724884259325336</c:v>
                </c:pt>
                <c:pt idx="6475">
                  <c:v>1.57261574074073</c:v>
                </c:pt>
                <c:pt idx="6476">
                  <c:v>1.5727662037097616</c:v>
                </c:pt>
                <c:pt idx="6477">
                  <c:v>1.572893518525234</c:v>
                </c:pt>
                <c:pt idx="6478">
                  <c:v>1.5730555555564933</c:v>
                </c:pt>
                <c:pt idx="6479">
                  <c:v>1.5731944444487453</c:v>
                </c:pt>
                <c:pt idx="6480">
                  <c:v>1.5733217592642177</c:v>
                </c:pt>
                <c:pt idx="6481">
                  <c:v>1.5734606481491937</c:v>
                </c:pt>
                <c:pt idx="6482">
                  <c:v>1.5735879629646661</c:v>
                </c:pt>
                <c:pt idx="6483">
                  <c:v>1.5737268518569181</c:v>
                </c:pt>
                <c:pt idx="6484">
                  <c:v>1.5738657407418941</c:v>
                </c:pt>
                <c:pt idx="6485">
                  <c:v>1.5739930555573665</c:v>
                </c:pt>
                <c:pt idx="6486">
                  <c:v>1.5741319444496185</c:v>
                </c:pt>
                <c:pt idx="6487">
                  <c:v>1.5742708333345945</c:v>
                </c:pt>
                <c:pt idx="6488">
                  <c:v>1.5743981481500668</c:v>
                </c:pt>
                <c:pt idx="6489">
                  <c:v>1.5769328703754582</c:v>
                </c:pt>
                <c:pt idx="6490">
                  <c:v>1.5771527777833398</c:v>
                </c:pt>
                <c:pt idx="6491">
                  <c:v>1.5773842592607252</c:v>
                </c:pt>
                <c:pt idx="6492">
                  <c:v>1.5776157407453866</c:v>
                </c:pt>
                <c:pt idx="6493">
                  <c:v>1.5778356481532683</c:v>
                </c:pt>
                <c:pt idx="6494">
                  <c:v>1.57805555556115</c:v>
                </c:pt>
                <c:pt idx="6495">
                  <c:v>1.5782870370385353</c:v>
                </c:pt>
                <c:pt idx="6496">
                  <c:v>1.5785185185231967</c:v>
                </c:pt>
                <c:pt idx="6497">
                  <c:v>1.5787384259310784</c:v>
                </c:pt>
                <c:pt idx="6498">
                  <c:v>1.5789699074084638</c:v>
                </c:pt>
                <c:pt idx="6499">
                  <c:v>1.5791319444469991</c:v>
                </c:pt>
                <c:pt idx="6500">
                  <c:v>1.5792824074087548</c:v>
                </c:pt>
                <c:pt idx="6501">
                  <c:v>1.5794212963010068</c:v>
                </c:pt>
                <c:pt idx="6502">
                  <c:v>1.5795601851859828</c:v>
                </c:pt>
                <c:pt idx="6503">
                  <c:v>1.5797106481550145</c:v>
                </c:pt>
                <c:pt idx="6504">
                  <c:v>1.5798495370399905</c:v>
                </c:pt>
                <c:pt idx="6505">
                  <c:v>1.5799884259322425</c:v>
                </c:pt>
                <c:pt idx="6506">
                  <c:v>1.5801157407477149</c:v>
                </c:pt>
                <c:pt idx="6507">
                  <c:v>1.5802546296326909</c:v>
                </c:pt>
                <c:pt idx="6508">
                  <c:v>1.5803935185249429</c:v>
                </c:pt>
                <c:pt idx="6509">
                  <c:v>1.5805439814866986</c:v>
                </c:pt>
                <c:pt idx="6510">
                  <c:v>1.5806944444484543</c:v>
                </c:pt>
                <c:pt idx="6511">
                  <c:v>1.5808564814869897</c:v>
                </c:pt>
                <c:pt idx="6512">
                  <c:v>1.5809953703719657</c:v>
                </c:pt>
                <c:pt idx="6513">
                  <c:v>1.581157407410501</c:v>
                </c:pt>
                <c:pt idx="6514">
                  <c:v>1.5812847222259734</c:v>
                </c:pt>
                <c:pt idx="6515">
                  <c:v>1.5814236111109494</c:v>
                </c:pt>
                <c:pt idx="6516">
                  <c:v>1.5815625000032014</c:v>
                </c:pt>
                <c:pt idx="6517">
                  <c:v>1.5816898148186738</c:v>
                </c:pt>
                <c:pt idx="6518">
                  <c:v>1.5818287037036498</c:v>
                </c:pt>
                <c:pt idx="6519">
                  <c:v>1.5819791666726815</c:v>
                </c:pt>
                <c:pt idx="6520">
                  <c:v>1.5821180555576575</c:v>
                </c:pt>
                <c:pt idx="6521">
                  <c:v>1.5822800925961928</c:v>
                </c:pt>
                <c:pt idx="6522">
                  <c:v>1.5824189814884448</c:v>
                </c:pt>
                <c:pt idx="6523">
                  <c:v>1.5825578703734209</c:v>
                </c:pt>
                <c:pt idx="6524">
                  <c:v>1.5827083333351766</c:v>
                </c:pt>
                <c:pt idx="6525">
                  <c:v>1.5828472222274286</c:v>
                </c:pt>
                <c:pt idx="6526">
                  <c:v>1.5829861111124046</c:v>
                </c:pt>
                <c:pt idx="6527">
                  <c:v>1.5831250000046566</c:v>
                </c:pt>
                <c:pt idx="6528">
                  <c:v>1.5832638888896327</c:v>
                </c:pt>
                <c:pt idx="6529">
                  <c:v>1.5834143518586643</c:v>
                </c:pt>
                <c:pt idx="6530">
                  <c:v>1.5835416666668607</c:v>
                </c:pt>
                <c:pt idx="6531">
                  <c:v>1.583668981482333</c:v>
                </c:pt>
                <c:pt idx="6532">
                  <c:v>1.5838194444513647</c:v>
                </c:pt>
                <c:pt idx="6533">
                  <c:v>1.5839583333363407</c:v>
                </c:pt>
                <c:pt idx="6534">
                  <c:v>1.5840856481518131</c:v>
                </c:pt>
                <c:pt idx="6535">
                  <c:v>1.5842245370367891</c:v>
                </c:pt>
                <c:pt idx="6536">
                  <c:v>1.5843634259290411</c:v>
                </c:pt>
                <c:pt idx="6537">
                  <c:v>1.5845138888907968</c:v>
                </c:pt>
                <c:pt idx="6538">
                  <c:v>1.5846412037062692</c:v>
                </c:pt>
                <c:pt idx="6539">
                  <c:v>1.5847800925985212</c:v>
                </c:pt>
                <c:pt idx="6540">
                  <c:v>1.5849305555602768</c:v>
                </c:pt>
                <c:pt idx="6541">
                  <c:v>1.5850694444452529</c:v>
                </c:pt>
                <c:pt idx="6542">
                  <c:v>1.5851967592607252</c:v>
                </c:pt>
                <c:pt idx="6543">
                  <c:v>1.5853356481529772</c:v>
                </c:pt>
                <c:pt idx="6544">
                  <c:v>1.5854745370379533</c:v>
                </c:pt>
                <c:pt idx="6545">
                  <c:v>1.5856134259302053</c:v>
                </c:pt>
                <c:pt idx="6546">
                  <c:v>1.5857523148151813</c:v>
                </c:pt>
                <c:pt idx="6547">
                  <c:v>1.585902777784213</c:v>
                </c:pt>
                <c:pt idx="6548">
                  <c:v>1.586041666669189</c:v>
                </c:pt>
                <c:pt idx="6549">
                  <c:v>1.5861689814846613</c:v>
                </c:pt>
                <c:pt idx="6550">
                  <c:v>1.5863078703769133</c:v>
                </c:pt>
                <c:pt idx="6551">
                  <c:v>1.586458333338669</c:v>
                </c:pt>
                <c:pt idx="6552">
                  <c:v>1.5866319444467081</c:v>
                </c:pt>
                <c:pt idx="6553">
                  <c:v>1.5867708333389601</c:v>
                </c:pt>
                <c:pt idx="6554">
                  <c:v>1.5869097222239361</c:v>
                </c:pt>
                <c:pt idx="6555">
                  <c:v>1.5870486111161881</c:v>
                </c:pt>
                <c:pt idx="6556">
                  <c:v>1.5871643518548808</c:v>
                </c:pt>
                <c:pt idx="6557">
                  <c:v>1.5873148148166365</c:v>
                </c:pt>
                <c:pt idx="6558">
                  <c:v>1.5874421296321088</c:v>
                </c:pt>
                <c:pt idx="6559">
                  <c:v>1.5876504629632109</c:v>
                </c:pt>
                <c:pt idx="6560">
                  <c:v>1.5878009259322425</c:v>
                </c:pt>
                <c:pt idx="6561">
                  <c:v>1.5879398148172186</c:v>
                </c:pt>
                <c:pt idx="6562">
                  <c:v>1.5880787037094706</c:v>
                </c:pt>
                <c:pt idx="6563">
                  <c:v>1.5882175925944466</c:v>
                </c:pt>
                <c:pt idx="6564">
                  <c:v>1.5883564814866986</c:v>
                </c:pt>
                <c:pt idx="6565">
                  <c:v>1.588483796302171</c:v>
                </c:pt>
                <c:pt idx="6566">
                  <c:v>1.588622685187147</c:v>
                </c:pt>
                <c:pt idx="6567">
                  <c:v>1.588761574079399</c:v>
                </c:pt>
                <c:pt idx="6568">
                  <c:v>1.588900462964375</c:v>
                </c:pt>
                <c:pt idx="6569">
                  <c:v>1.5890509259261307</c:v>
                </c:pt>
                <c:pt idx="6570">
                  <c:v>1.5891782407416031</c:v>
                </c:pt>
                <c:pt idx="6571">
                  <c:v>1.5893171296338551</c:v>
                </c:pt>
                <c:pt idx="6572">
                  <c:v>1.5894675925956108</c:v>
                </c:pt>
                <c:pt idx="6573">
                  <c:v>1.5895949074110831</c:v>
                </c:pt>
                <c:pt idx="6574">
                  <c:v>1.5897337962960592</c:v>
                </c:pt>
                <c:pt idx="6575">
                  <c:v>1.5898842592650908</c:v>
                </c:pt>
                <c:pt idx="6576">
                  <c:v>1.5900231481500668</c:v>
                </c:pt>
                <c:pt idx="6577">
                  <c:v>1.5901620370423188</c:v>
                </c:pt>
                <c:pt idx="6578">
                  <c:v>1.5902777777810115</c:v>
                </c:pt>
                <c:pt idx="6579">
                  <c:v>1.5904282407427672</c:v>
                </c:pt>
                <c:pt idx="6580">
                  <c:v>1.5905555555582396</c:v>
                </c:pt>
                <c:pt idx="6581">
                  <c:v>1.5907060185199953</c:v>
                </c:pt>
                <c:pt idx="6582">
                  <c:v>1.5908449074122473</c:v>
                </c:pt>
                <c:pt idx="6583">
                  <c:v>1.5909722222277196</c:v>
                </c:pt>
                <c:pt idx="6584">
                  <c:v>1.5935532407456776</c:v>
                </c:pt>
                <c:pt idx="6585">
                  <c:v>1.593784722223063</c:v>
                </c:pt>
                <c:pt idx="6586">
                  <c:v>1.5940046296309447</c:v>
                </c:pt>
                <c:pt idx="6587">
                  <c:v>1.5942245370388264</c:v>
                </c:pt>
                <c:pt idx="6588">
                  <c:v>1.5944444444467081</c:v>
                </c:pt>
                <c:pt idx="6589">
                  <c:v>1.5946643518545898</c:v>
                </c:pt>
                <c:pt idx="6590">
                  <c:v>1.5948842592624715</c:v>
                </c:pt>
                <c:pt idx="6591">
                  <c:v>1.5951041666703532</c:v>
                </c:pt>
                <c:pt idx="6592">
                  <c:v>1.5953240740782348</c:v>
                </c:pt>
                <c:pt idx="6593">
                  <c:v>1.5955324074093369</c:v>
                </c:pt>
                <c:pt idx="6594">
                  <c:v>1.5956712963015889</c:v>
                </c:pt>
                <c:pt idx="6595">
                  <c:v>1.5958217592633446</c:v>
                </c:pt>
                <c:pt idx="6596">
                  <c:v>1.5959490740788169</c:v>
                </c:pt>
                <c:pt idx="6597">
                  <c:v>1.596087962963793</c:v>
                </c:pt>
                <c:pt idx="6598">
                  <c:v>1.5962384259328246</c:v>
                </c:pt>
                <c:pt idx="6599">
                  <c:v>1.5963773148178007</c:v>
                </c:pt>
                <c:pt idx="6600">
                  <c:v>1.5965162037100527</c:v>
                </c:pt>
                <c:pt idx="6601">
                  <c:v>1.5966550925950287</c:v>
                </c:pt>
                <c:pt idx="6602">
                  <c:v>1.5967939814872807</c:v>
                </c:pt>
                <c:pt idx="6603">
                  <c:v>1.5969328703722567</c:v>
                </c:pt>
                <c:pt idx="6604">
                  <c:v>1.5970833333340124</c:v>
                </c:pt>
                <c:pt idx="6605">
                  <c:v>1.5972222222262644</c:v>
                </c:pt>
                <c:pt idx="6606">
                  <c:v>1.5973611111112405</c:v>
                </c:pt>
                <c:pt idx="6607">
                  <c:v>1.5975000000034925</c:v>
                </c:pt>
                <c:pt idx="6608">
                  <c:v>1.5976504629652482</c:v>
                </c:pt>
                <c:pt idx="6609">
                  <c:v>1.5977893518575002</c:v>
                </c:pt>
                <c:pt idx="6610">
                  <c:v>1.5979166666729725</c:v>
                </c:pt>
                <c:pt idx="6611">
                  <c:v>1.5980555555579485</c:v>
                </c:pt>
                <c:pt idx="6612">
                  <c:v>1.5981944444502005</c:v>
                </c:pt>
                <c:pt idx="6613">
                  <c:v>1.5983449074119562</c:v>
                </c:pt>
                <c:pt idx="6614">
                  <c:v>1.5984606481506489</c:v>
                </c:pt>
                <c:pt idx="6615">
                  <c:v>1.5986111111124046</c:v>
                </c:pt>
                <c:pt idx="6616">
                  <c:v>1.5987268518583733</c:v>
                </c:pt>
                <c:pt idx="6617">
                  <c:v>1.5988541666665697</c:v>
                </c:pt>
                <c:pt idx="6618">
                  <c:v>1.598981481482042</c:v>
                </c:pt>
                <c:pt idx="6619">
                  <c:v>1.5991087962975143</c:v>
                </c:pt>
                <c:pt idx="6620">
                  <c:v>1.5992476851897663</c:v>
                </c:pt>
                <c:pt idx="6621">
                  <c:v>1.5993750000052387</c:v>
                </c:pt>
                <c:pt idx="6622">
                  <c:v>1.5995601851900574</c:v>
                </c:pt>
                <c:pt idx="6623">
                  <c:v>1.5996875000055297</c:v>
                </c:pt>
                <c:pt idx="6624">
                  <c:v>1.5998148148210021</c:v>
                </c:pt>
                <c:pt idx="6625">
                  <c:v>1.5999421296364744</c:v>
                </c:pt>
                <c:pt idx="6626">
                  <c:v>1.6000810185214505</c:v>
                </c:pt>
                <c:pt idx="6627">
                  <c:v>1.6002083333369228</c:v>
                </c:pt>
                <c:pt idx="6628">
                  <c:v>1.6003240740756155</c:v>
                </c:pt>
                <c:pt idx="6629">
                  <c:v>1.6004513888910878</c:v>
                </c:pt>
                <c:pt idx="6630">
                  <c:v>1.6006018518528435</c:v>
                </c:pt>
                <c:pt idx="6631">
                  <c:v>1.6008449074142845</c:v>
                </c:pt>
                <c:pt idx="6632">
                  <c:v>1.6009722222224809</c:v>
                </c:pt>
                <c:pt idx="6633">
                  <c:v>1.6010995370379533</c:v>
                </c:pt>
                <c:pt idx="6634">
                  <c:v>1.6012384259302053</c:v>
                </c:pt>
                <c:pt idx="6635">
                  <c:v>1.6013657407456776</c:v>
                </c:pt>
                <c:pt idx="6636">
                  <c:v>1.6015046296306537</c:v>
                </c:pt>
                <c:pt idx="6637">
                  <c:v>1.601631944446126</c:v>
                </c:pt>
                <c:pt idx="6638">
                  <c:v>1.601770833338378</c:v>
                </c:pt>
                <c:pt idx="6639">
                  <c:v>1.6018865740770707</c:v>
                </c:pt>
                <c:pt idx="6640">
                  <c:v>1.6020254629693227</c:v>
                </c:pt>
                <c:pt idx="6641">
                  <c:v>1.6021527777775191</c:v>
                </c:pt>
                <c:pt idx="6642">
                  <c:v>1.6022800925929914</c:v>
                </c:pt>
                <c:pt idx="6643">
                  <c:v>1.6024305555620231</c:v>
                </c:pt>
                <c:pt idx="6644">
                  <c:v>1.6025578703702195</c:v>
                </c:pt>
                <c:pt idx="6645">
                  <c:v>1.6026851851856918</c:v>
                </c:pt>
                <c:pt idx="6646">
                  <c:v>1.6028935185240698</c:v>
                </c:pt>
                <c:pt idx="6647">
                  <c:v>1.6030208333395422</c:v>
                </c:pt>
                <c:pt idx="6648">
                  <c:v>1.6031597222245182</c:v>
                </c:pt>
                <c:pt idx="6649">
                  <c:v>1.6032986111167702</c:v>
                </c:pt>
                <c:pt idx="6650">
                  <c:v>1.6034259259322425</c:v>
                </c:pt>
                <c:pt idx="6651">
                  <c:v>1.6035532407477149</c:v>
                </c:pt>
                <c:pt idx="6652">
                  <c:v>1.6036921296326909</c:v>
                </c:pt>
                <c:pt idx="6653">
                  <c:v>1.6038194444481633</c:v>
                </c:pt>
                <c:pt idx="6654">
                  <c:v>1.603969907409919</c:v>
                </c:pt>
                <c:pt idx="6655">
                  <c:v>1.6041203703716747</c:v>
                </c:pt>
                <c:pt idx="6656">
                  <c:v>1.6042361111176433</c:v>
                </c:pt>
                <c:pt idx="6657">
                  <c:v>1.6043750000026193</c:v>
                </c:pt>
                <c:pt idx="6658">
                  <c:v>1.6045023148180917</c:v>
                </c:pt>
                <c:pt idx="6659">
                  <c:v>1.604629629633564</c:v>
                </c:pt>
                <c:pt idx="6660">
                  <c:v>1.6047800925953197</c:v>
                </c:pt>
                <c:pt idx="6661">
                  <c:v>1.6048958333340124</c:v>
                </c:pt>
                <c:pt idx="6662">
                  <c:v>1.6050462963030441</c:v>
                </c:pt>
                <c:pt idx="6663">
                  <c:v>1.6051736111112405</c:v>
                </c:pt>
                <c:pt idx="6664">
                  <c:v>1.6053125000034925</c:v>
                </c:pt>
                <c:pt idx="6665">
                  <c:v>1.6056134259270038</c:v>
                </c:pt>
                <c:pt idx="6666">
                  <c:v>1.6057407407424762</c:v>
                </c:pt>
                <c:pt idx="6667">
                  <c:v>1.6058796296347282</c:v>
                </c:pt>
                <c:pt idx="6668">
                  <c:v>1.6060069444502005</c:v>
                </c:pt>
                <c:pt idx="6669">
                  <c:v>1.6061342592656729</c:v>
                </c:pt>
                <c:pt idx="6670">
                  <c:v>1.6062847222274286</c:v>
                </c:pt>
                <c:pt idx="6671">
                  <c:v>1.6064120370429009</c:v>
                </c:pt>
                <c:pt idx="6672">
                  <c:v>1.6065393518583733</c:v>
                </c:pt>
                <c:pt idx="6673">
                  <c:v>1.6066666666665697</c:v>
                </c:pt>
                <c:pt idx="6674">
                  <c:v>1.6068171296356013</c:v>
                </c:pt>
                <c:pt idx="6675">
                  <c:v>1.6069560185205773</c:v>
                </c:pt>
                <c:pt idx="6676">
                  <c:v>1.6072685185208684</c:v>
                </c:pt>
                <c:pt idx="6677">
                  <c:v>1.6073958333363407</c:v>
                </c:pt>
                <c:pt idx="6678">
                  <c:v>1.609861111115606</c:v>
                </c:pt>
                <c:pt idx="6679">
                  <c:v>1.6100810185234877</c:v>
                </c:pt>
                <c:pt idx="6680">
                  <c:v>1.6103125000008731</c:v>
                </c:pt>
                <c:pt idx="6681">
                  <c:v>1.6105324074087548</c:v>
                </c:pt>
                <c:pt idx="6682">
                  <c:v>1.6107754629629198</c:v>
                </c:pt>
                <c:pt idx="6683">
                  <c:v>1.6109953703708015</c:v>
                </c:pt>
                <c:pt idx="6684">
                  <c:v>1.6112268518554629</c:v>
                </c:pt>
                <c:pt idx="6685">
                  <c:v>1.6114467592633446</c:v>
                </c:pt>
                <c:pt idx="6686">
                  <c:v>1.6116666666712263</c:v>
                </c:pt>
                <c:pt idx="6687">
                  <c:v>1.6119097222253913</c:v>
                </c:pt>
                <c:pt idx="6688">
                  <c:v>1.612129629633273</c:v>
                </c:pt>
                <c:pt idx="6689">
                  <c:v>1.6123263888948713</c:v>
                </c:pt>
                <c:pt idx="6690">
                  <c:v>1.6124652777798474</c:v>
                </c:pt>
                <c:pt idx="6691">
                  <c:v>1.6125810185185401</c:v>
                </c:pt>
                <c:pt idx="6692">
                  <c:v>1.6127314814875717</c:v>
                </c:pt>
                <c:pt idx="6693">
                  <c:v>1.6128703703725478</c:v>
                </c:pt>
                <c:pt idx="6694">
                  <c:v>1.6130092592647998</c:v>
                </c:pt>
                <c:pt idx="6695">
                  <c:v>1.6131597222265555</c:v>
                </c:pt>
                <c:pt idx="6696">
                  <c:v>1.6132986111115315</c:v>
                </c:pt>
                <c:pt idx="6697">
                  <c:v>1.6134375000037835</c:v>
                </c:pt>
                <c:pt idx="6698">
                  <c:v>1.6135648148192558</c:v>
                </c:pt>
                <c:pt idx="6699">
                  <c:v>1.6137268518577912</c:v>
                </c:pt>
                <c:pt idx="6700">
                  <c:v>1.6138657407427672</c:v>
                </c:pt>
                <c:pt idx="6701">
                  <c:v>1.6139930555582396</c:v>
                </c:pt>
                <c:pt idx="6702">
                  <c:v>1.6141319444504916</c:v>
                </c:pt>
                <c:pt idx="6703">
                  <c:v>1.6142592592659639</c:v>
                </c:pt>
                <c:pt idx="6704">
                  <c:v>1.6144097222277196</c:v>
                </c:pt>
                <c:pt idx="6705">
                  <c:v>1.6145486111126957</c:v>
                </c:pt>
                <c:pt idx="6706">
                  <c:v>1.6146875000049477</c:v>
                </c:pt>
                <c:pt idx="6707">
                  <c:v>1.6148263888899237</c:v>
                </c:pt>
                <c:pt idx="6708">
                  <c:v>1.615023148151522</c:v>
                </c:pt>
                <c:pt idx="6709">
                  <c:v>1.6151736111132777</c:v>
                </c:pt>
                <c:pt idx="6710">
                  <c:v>1.6153240740750334</c:v>
                </c:pt>
                <c:pt idx="6711">
                  <c:v>1.6154629629672854</c:v>
                </c:pt>
                <c:pt idx="6712">
                  <c:v>1.6156018518522615</c:v>
                </c:pt>
                <c:pt idx="6713">
                  <c:v>1.6157291666677338</c:v>
                </c:pt>
                <c:pt idx="6714">
                  <c:v>1.6158680555599858</c:v>
                </c:pt>
                <c:pt idx="6715">
                  <c:v>1.6160069444449618</c:v>
                </c:pt>
                <c:pt idx="6716">
                  <c:v>1.6161458333372138</c:v>
                </c:pt>
                <c:pt idx="6717">
                  <c:v>1.6163310185220325</c:v>
                </c:pt>
                <c:pt idx="6718">
                  <c:v>1.6164583333375049</c:v>
                </c:pt>
                <c:pt idx="6719">
                  <c:v>1.6165972222224809</c:v>
                </c:pt>
                <c:pt idx="6720">
                  <c:v>1.6167476851915126</c:v>
                </c:pt>
                <c:pt idx="6721">
                  <c:v>1.6168865740764886</c:v>
                </c:pt>
                <c:pt idx="6722">
                  <c:v>1.6171064814843703</c:v>
                </c:pt>
                <c:pt idx="6723">
                  <c:v>1.6173032407459687</c:v>
                </c:pt>
                <c:pt idx="6724">
                  <c:v>1.6174421296309447</c:v>
                </c:pt>
                <c:pt idx="6725">
                  <c:v>1.6175810185231967</c:v>
                </c:pt>
                <c:pt idx="6726">
                  <c:v>1.6177314814849524</c:v>
                </c:pt>
                <c:pt idx="6727">
                  <c:v>1.6178819444467081</c:v>
                </c:pt>
                <c:pt idx="6728">
                  <c:v>1.6180208333389601</c:v>
                </c:pt>
                <c:pt idx="6729">
                  <c:v>1.6181597222239361</c:v>
                </c:pt>
                <c:pt idx="6730">
                  <c:v>1.6183101851856918</c:v>
                </c:pt>
                <c:pt idx="6731">
                  <c:v>1.6184490740779438</c:v>
                </c:pt>
                <c:pt idx="6732">
                  <c:v>1.6185879629629198</c:v>
                </c:pt>
                <c:pt idx="6733">
                  <c:v>1.6187268518551718</c:v>
                </c:pt>
                <c:pt idx="6734">
                  <c:v>1.6188657407474238</c:v>
                </c:pt>
                <c:pt idx="6735">
                  <c:v>1.6190046296323999</c:v>
                </c:pt>
                <c:pt idx="6736">
                  <c:v>1.6191666666709352</c:v>
                </c:pt>
                <c:pt idx="6737">
                  <c:v>1.6193865740788169</c:v>
                </c:pt>
                <c:pt idx="6738">
                  <c:v>1.619525462963793</c:v>
                </c:pt>
                <c:pt idx="6739">
                  <c:v>1.6196527777792653</c:v>
                </c:pt>
                <c:pt idx="6740">
                  <c:v>1.6197916666715173</c:v>
                </c:pt>
                <c:pt idx="6741">
                  <c:v>1.6199305555564933</c:v>
                </c:pt>
                <c:pt idx="6742">
                  <c:v>1.620081018525525</c:v>
                </c:pt>
                <c:pt idx="6743">
                  <c:v>1.620219907410501</c:v>
                </c:pt>
                <c:pt idx="6744">
                  <c:v>1.620358796302753</c:v>
                </c:pt>
                <c:pt idx="6745">
                  <c:v>1.6204861111109494</c:v>
                </c:pt>
                <c:pt idx="6746">
                  <c:v>1.6206250000032014</c:v>
                </c:pt>
                <c:pt idx="6747">
                  <c:v>1.6207754629649571</c:v>
                </c:pt>
                <c:pt idx="6748">
                  <c:v>1.6209259259267128</c:v>
                </c:pt>
                <c:pt idx="6749">
                  <c:v>1.6211689814881538</c:v>
                </c:pt>
                <c:pt idx="6750">
                  <c:v>1.6213194444499095</c:v>
                </c:pt>
                <c:pt idx="6751">
                  <c:v>1.6214699074116652</c:v>
                </c:pt>
                <c:pt idx="6752">
                  <c:v>1.6215972222271375</c:v>
                </c:pt>
                <c:pt idx="6753">
                  <c:v>1.6217361111121136</c:v>
                </c:pt>
                <c:pt idx="6754">
                  <c:v>1.6218750000043656</c:v>
                </c:pt>
                <c:pt idx="6755">
                  <c:v>1.6220254629661213</c:v>
                </c:pt>
                <c:pt idx="6756">
                  <c:v>1.6221643518583733</c:v>
                </c:pt>
                <c:pt idx="6757">
                  <c:v>1.6223032407433493</c:v>
                </c:pt>
                <c:pt idx="6758">
                  <c:v>1.622453703705105</c:v>
                </c:pt>
                <c:pt idx="6759">
                  <c:v>1.6227893518516794</c:v>
                </c:pt>
                <c:pt idx="6760">
                  <c:v>1.6229282407439314</c:v>
                </c:pt>
                <c:pt idx="6761">
                  <c:v>1.6230671296361834</c:v>
                </c:pt>
                <c:pt idx="6762">
                  <c:v>1.6232175925979391</c:v>
                </c:pt>
                <c:pt idx="6763">
                  <c:v>1.6233449074134114</c:v>
                </c:pt>
                <c:pt idx="6764">
                  <c:v>1.6235069444446708</c:v>
                </c:pt>
                <c:pt idx="6765">
                  <c:v>1.6236342592601432</c:v>
                </c:pt>
                <c:pt idx="6766">
                  <c:v>1.6237731481523952</c:v>
                </c:pt>
                <c:pt idx="6767">
                  <c:v>1.6239120370373712</c:v>
                </c:pt>
                <c:pt idx="6768">
                  <c:v>1.6240509259296232</c:v>
                </c:pt>
                <c:pt idx="6769">
                  <c:v>1.6242013888913789</c:v>
                </c:pt>
                <c:pt idx="6770">
                  <c:v>1.6243402777836309</c:v>
                </c:pt>
                <c:pt idx="6771">
                  <c:v>1.6244675925991032</c:v>
                </c:pt>
                <c:pt idx="6772">
                  <c:v>1.6271875000020373</c:v>
                </c:pt>
                <c:pt idx="6773">
                  <c:v>1.6274305555562023</c:v>
                </c:pt>
                <c:pt idx="6774">
                  <c:v>1.6276620370408637</c:v>
                </c:pt>
                <c:pt idx="6775">
                  <c:v>1.6278819444487453</c:v>
                </c:pt>
                <c:pt idx="6776">
                  <c:v>1.6281134259261307</c:v>
                </c:pt>
                <c:pt idx="6777">
                  <c:v>1.6283333333340124</c:v>
                </c:pt>
                <c:pt idx="6778">
                  <c:v>1.6285532407418941</c:v>
                </c:pt>
                <c:pt idx="6779">
                  <c:v>1.6287962962960592</c:v>
                </c:pt>
                <c:pt idx="6780">
                  <c:v>1.6290046296344372</c:v>
                </c:pt>
                <c:pt idx="6781">
                  <c:v>1.6292361111118225</c:v>
                </c:pt>
                <c:pt idx="6782">
                  <c:v>1.6293981481503579</c:v>
                </c:pt>
                <c:pt idx="6783">
                  <c:v>1.6295254629658302</c:v>
                </c:pt>
                <c:pt idx="6784">
                  <c:v>1.6296643518580822</c:v>
                </c:pt>
                <c:pt idx="6785">
                  <c:v>1.6298032407430583</c:v>
                </c:pt>
                <c:pt idx="6786">
                  <c:v>1.6299421296353103</c:v>
                </c:pt>
                <c:pt idx="6787">
                  <c:v>1.6300810185202863</c:v>
                </c:pt>
                <c:pt idx="6788">
                  <c:v>1.630231481482042</c:v>
                </c:pt>
                <c:pt idx="6789">
                  <c:v>1.630370370374294</c:v>
                </c:pt>
                <c:pt idx="6790">
                  <c:v>1.6305208333360497</c:v>
                </c:pt>
                <c:pt idx="6791">
                  <c:v>1.6306597222283017</c:v>
                </c:pt>
                <c:pt idx="6792">
                  <c:v>1.6307986111132777</c:v>
                </c:pt>
                <c:pt idx="6793">
                  <c:v>1.6309606481518131</c:v>
                </c:pt>
                <c:pt idx="6794">
                  <c:v>1.6310995370367891</c:v>
                </c:pt>
                <c:pt idx="6795">
                  <c:v>1.6312500000058208</c:v>
                </c:pt>
                <c:pt idx="6796">
                  <c:v>1.6313773148212931</c:v>
                </c:pt>
                <c:pt idx="6797">
                  <c:v>1.6315277777830488</c:v>
                </c:pt>
                <c:pt idx="6798">
                  <c:v>1.6316666666680248</c:v>
                </c:pt>
                <c:pt idx="6799">
                  <c:v>1.6318171296297805</c:v>
                </c:pt>
                <c:pt idx="6800">
                  <c:v>1.6319560185220325</c:v>
                </c:pt>
                <c:pt idx="6801">
                  <c:v>1.6320949074142845</c:v>
                </c:pt>
                <c:pt idx="6802">
                  <c:v>1.6322337962992606</c:v>
                </c:pt>
                <c:pt idx="6803">
                  <c:v>1.6323958333377959</c:v>
                </c:pt>
                <c:pt idx="6804">
                  <c:v>1.632534722222772</c:v>
                </c:pt>
                <c:pt idx="6805">
                  <c:v>1.632673611115024</c:v>
                </c:pt>
                <c:pt idx="6806">
                  <c:v>1.6328125</c:v>
                </c:pt>
                <c:pt idx="6807">
                  <c:v>1.632951388892252</c:v>
                </c:pt>
                <c:pt idx="6808">
                  <c:v>1.6331018518540077</c:v>
                </c:pt>
                <c:pt idx="6809">
                  <c:v>1.6332523148157634</c:v>
                </c:pt>
                <c:pt idx="6810">
                  <c:v>1.6333912037080154</c:v>
                </c:pt>
                <c:pt idx="6811">
                  <c:v>1.6335300925929914</c:v>
                </c:pt>
                <c:pt idx="6812">
                  <c:v>1.6336689814852434</c:v>
                </c:pt>
                <c:pt idx="6813">
                  <c:v>1.6338310185237788</c:v>
                </c:pt>
                <c:pt idx="6814">
                  <c:v>1.6339699074087548</c:v>
                </c:pt>
                <c:pt idx="6815">
                  <c:v>1.6341087963010068</c:v>
                </c:pt>
                <c:pt idx="6816">
                  <c:v>1.6342592592627625</c:v>
                </c:pt>
                <c:pt idx="6817">
                  <c:v>1.6343865740782348</c:v>
                </c:pt>
                <c:pt idx="6818">
                  <c:v>1.6345486111167702</c:v>
                </c:pt>
                <c:pt idx="6819">
                  <c:v>1.6346875000017462</c:v>
                </c:pt>
                <c:pt idx="6820">
                  <c:v>1.6348263888939982</c:v>
                </c:pt>
                <c:pt idx="6821">
                  <c:v>1.6349652777789743</c:v>
                </c:pt>
                <c:pt idx="6822">
                  <c:v>1.6351273148175096</c:v>
                </c:pt>
                <c:pt idx="6823">
                  <c:v>1.6352662037097616</c:v>
                </c:pt>
                <c:pt idx="6824">
                  <c:v>1.6354050925947377</c:v>
                </c:pt>
                <c:pt idx="6825">
                  <c:v>1.6355439814869897</c:v>
                </c:pt>
                <c:pt idx="6826">
                  <c:v>1.6356828703719657</c:v>
                </c:pt>
                <c:pt idx="6827">
                  <c:v>1.6358333333337214</c:v>
                </c:pt>
                <c:pt idx="6828">
                  <c:v>1.6359722222259734</c:v>
                </c:pt>
                <c:pt idx="6829">
                  <c:v>1.6361111111109494</c:v>
                </c:pt>
                <c:pt idx="6830">
                  <c:v>1.6362615740799811</c:v>
                </c:pt>
                <c:pt idx="6831">
                  <c:v>1.6364004629649571</c:v>
                </c:pt>
                <c:pt idx="6832">
                  <c:v>1.6365393518572091</c:v>
                </c:pt>
                <c:pt idx="6833">
                  <c:v>1.6366898148189648</c:v>
                </c:pt>
                <c:pt idx="6834">
                  <c:v>1.6368287037039408</c:v>
                </c:pt>
                <c:pt idx="6835">
                  <c:v>1.6369791666729725</c:v>
                </c:pt>
                <c:pt idx="6836">
                  <c:v>1.6371180555579485</c:v>
                </c:pt>
                <c:pt idx="6837">
                  <c:v>1.6372685185197042</c:v>
                </c:pt>
                <c:pt idx="6838">
                  <c:v>1.6374074074119562</c:v>
                </c:pt>
                <c:pt idx="6839">
                  <c:v>1.6375462962969323</c:v>
                </c:pt>
                <c:pt idx="6840">
                  <c:v>1.6376851851891843</c:v>
                </c:pt>
                <c:pt idx="6841">
                  <c:v>1.63783564815094</c:v>
                </c:pt>
                <c:pt idx="6842">
                  <c:v>1.6379976851894753</c:v>
                </c:pt>
                <c:pt idx="6843">
                  <c:v>1.638217592597357</c:v>
                </c:pt>
                <c:pt idx="6844">
                  <c:v>1.638356481482333</c:v>
                </c:pt>
                <c:pt idx="6845">
                  <c:v>1.6384837962978054</c:v>
                </c:pt>
                <c:pt idx="6846">
                  <c:v>1.6386226851900574</c:v>
                </c:pt>
                <c:pt idx="6847">
                  <c:v>1.6387847222285927</c:v>
                </c:pt>
                <c:pt idx="6848">
                  <c:v>1.6389120370367891</c:v>
                </c:pt>
                <c:pt idx="6849">
                  <c:v>1.6390625000058208</c:v>
                </c:pt>
                <c:pt idx="6850">
                  <c:v>1.6392013888907968</c:v>
                </c:pt>
                <c:pt idx="6851">
                  <c:v>1.6393402777830488</c:v>
                </c:pt>
                <c:pt idx="6852">
                  <c:v>1.6394791666680248</c:v>
                </c:pt>
                <c:pt idx="6853">
                  <c:v>1.6396180555602768</c:v>
                </c:pt>
                <c:pt idx="6854">
                  <c:v>1.6397569444452529</c:v>
                </c:pt>
                <c:pt idx="6855">
                  <c:v>1.6398842592607252</c:v>
                </c:pt>
                <c:pt idx="6856">
                  <c:v>1.6400347222224809</c:v>
                </c:pt>
                <c:pt idx="6857">
                  <c:v>1.6401736111147329</c:v>
                </c:pt>
                <c:pt idx="6858">
                  <c:v>1.6403125000069849</c:v>
                </c:pt>
                <c:pt idx="6859">
                  <c:v>1.640451388891961</c:v>
                </c:pt>
                <c:pt idx="6860">
                  <c:v>1.640590277784213</c:v>
                </c:pt>
                <c:pt idx="6861">
                  <c:v>1.640833333338378</c:v>
                </c:pt>
                <c:pt idx="6862">
                  <c:v>1.6410185185231967</c:v>
                </c:pt>
                <c:pt idx="6863">
                  <c:v>1.6411574074081727</c:v>
                </c:pt>
                <c:pt idx="6864">
                  <c:v>1.6412962963004247</c:v>
                </c:pt>
                <c:pt idx="6865">
                  <c:v>1.6414351851854008</c:v>
                </c:pt>
                <c:pt idx="6866">
                  <c:v>1.6415625000008731</c:v>
                </c:pt>
                <c:pt idx="6867">
                  <c:v>1.6558796296303626</c:v>
                </c:pt>
                <c:pt idx="6868">
                  <c:v>1.656111111115024</c:v>
                </c:pt>
                <c:pt idx="6869">
                  <c:v>1.656111111115024</c:v>
                </c:pt>
                <c:pt idx="6870">
                  <c:v>1.656111111115024</c:v>
                </c:pt>
                <c:pt idx="6871">
                  <c:v>1.6564120370385353</c:v>
                </c:pt>
                <c:pt idx="6872">
                  <c:v>1.6566435185231967</c:v>
                </c:pt>
                <c:pt idx="6873">
                  <c:v>1.6568750000005821</c:v>
                </c:pt>
                <c:pt idx="6874">
                  <c:v>1.6571064814852434</c:v>
                </c:pt>
                <c:pt idx="6875">
                  <c:v>1.6573263888931251</c:v>
                </c:pt>
                <c:pt idx="6876">
                  <c:v>1.6575462963010068</c:v>
                </c:pt>
                <c:pt idx="6877">
                  <c:v>1.6577777777783922</c:v>
                </c:pt>
                <c:pt idx="6878">
                  <c:v>1.6579976851862739</c:v>
                </c:pt>
                <c:pt idx="6879">
                  <c:v>1.6581365740785259</c:v>
                </c:pt>
                <c:pt idx="6880">
                  <c:v>1.6582754629635019</c:v>
                </c:pt>
                <c:pt idx="6881">
                  <c:v>1.6584259259325336</c:v>
                </c:pt>
                <c:pt idx="6882">
                  <c:v>1.6585648148175096</c:v>
                </c:pt>
                <c:pt idx="6883">
                  <c:v>1.6587037037097616</c:v>
                </c:pt>
                <c:pt idx="6884">
                  <c:v>1.6588541666715173</c:v>
                </c:pt>
                <c:pt idx="6885">
                  <c:v>1.6589930555564933</c:v>
                </c:pt>
                <c:pt idx="6886">
                  <c:v>1.659143518525525</c:v>
                </c:pt>
                <c:pt idx="6887">
                  <c:v>1.659282407410501</c:v>
                </c:pt>
                <c:pt idx="6888">
                  <c:v>1.659421296302753</c:v>
                </c:pt>
                <c:pt idx="6889">
                  <c:v>1.6595717592645087</c:v>
                </c:pt>
                <c:pt idx="6890">
                  <c:v>1.6597106481494848</c:v>
                </c:pt>
                <c:pt idx="6891">
                  <c:v>1.6598495370417368</c:v>
                </c:pt>
                <c:pt idx="6892">
                  <c:v>1.6599652777804295</c:v>
                </c:pt>
                <c:pt idx="6893">
                  <c:v>1.6600925925959018</c:v>
                </c:pt>
                <c:pt idx="6894">
                  <c:v>1.6602199074113742</c:v>
                </c:pt>
                <c:pt idx="6895">
                  <c:v>1.6603472222268465</c:v>
                </c:pt>
                <c:pt idx="6896">
                  <c:v>1.6604745370423188</c:v>
                </c:pt>
                <c:pt idx="6897">
                  <c:v>1.6606018518577912</c:v>
                </c:pt>
                <c:pt idx="6898">
                  <c:v>1.6607407407427672</c:v>
                </c:pt>
                <c:pt idx="6899">
                  <c:v>1.6608912037045229</c:v>
                </c:pt>
                <c:pt idx="6900">
                  <c:v>1.6610763888893416</c:v>
                </c:pt>
                <c:pt idx="6901">
                  <c:v>1.6612500000046566</c:v>
                </c:pt>
                <c:pt idx="6902">
                  <c:v>1.6614004629664123</c:v>
                </c:pt>
                <c:pt idx="6903">
                  <c:v>1.6615393518586643</c:v>
                </c:pt>
                <c:pt idx="6904">
                  <c:v>1.6616782407436403</c:v>
                </c:pt>
                <c:pt idx="6905">
                  <c:v>1.6618171296358923</c:v>
                </c:pt>
                <c:pt idx="6906">
                  <c:v>1.6619791666671517</c:v>
                </c:pt>
                <c:pt idx="6907">
                  <c:v>1.6621180555594037</c:v>
                </c:pt>
                <c:pt idx="6908">
                  <c:v>1.6622453703748761</c:v>
                </c:pt>
                <c:pt idx="6909">
                  <c:v>1.6623726851903484</c:v>
                </c:pt>
                <c:pt idx="6910">
                  <c:v>1.6625115740753245</c:v>
                </c:pt>
                <c:pt idx="6911">
                  <c:v>1.6626504629675765</c:v>
                </c:pt>
                <c:pt idx="6912">
                  <c:v>1.6627777777830488</c:v>
                </c:pt>
                <c:pt idx="6913">
                  <c:v>1.6629050925985212</c:v>
                </c:pt>
                <c:pt idx="6914">
                  <c:v>1.6630324074139935</c:v>
                </c:pt>
                <c:pt idx="6915">
                  <c:v>1.6631712962989695</c:v>
                </c:pt>
                <c:pt idx="6916">
                  <c:v>1.6633101851912215</c:v>
                </c:pt>
                <c:pt idx="6917">
                  <c:v>1.6634259259299142</c:v>
                </c:pt>
                <c:pt idx="6918">
                  <c:v>1.6635532407453866</c:v>
                </c:pt>
                <c:pt idx="6919">
                  <c:v>1.6636921296303626</c:v>
                </c:pt>
                <c:pt idx="6920">
                  <c:v>1.6638310185226146</c:v>
                </c:pt>
                <c:pt idx="6921">
                  <c:v>1.663958333338087</c:v>
                </c:pt>
                <c:pt idx="6922">
                  <c:v>1.6640856481535593</c:v>
                </c:pt>
                <c:pt idx="6923">
                  <c:v>1.6642245370385353</c:v>
                </c:pt>
                <c:pt idx="6924">
                  <c:v>1.664340277784504</c:v>
                </c:pt>
                <c:pt idx="6925">
                  <c:v>1.6644907407462597</c:v>
                </c:pt>
                <c:pt idx="6926">
                  <c:v>1.664618055561732</c:v>
                </c:pt>
                <c:pt idx="6927">
                  <c:v>1.6647453703772044</c:v>
                </c:pt>
                <c:pt idx="6928">
                  <c:v>1.6648726851854008</c:v>
                </c:pt>
                <c:pt idx="6929">
                  <c:v>1.6650347222239361</c:v>
                </c:pt>
                <c:pt idx="6930">
                  <c:v>1.6652430555623141</c:v>
                </c:pt>
                <c:pt idx="6931">
                  <c:v>1.6653587963010068</c:v>
                </c:pt>
                <c:pt idx="6932">
                  <c:v>1.6654861111164792</c:v>
                </c:pt>
                <c:pt idx="6933">
                  <c:v>1.6656365740782348</c:v>
                </c:pt>
                <c:pt idx="6934">
                  <c:v>1.6657523148169275</c:v>
                </c:pt>
                <c:pt idx="6935">
                  <c:v>1.6658912037091795</c:v>
                </c:pt>
                <c:pt idx="6936">
                  <c:v>1.6660300925941556</c:v>
                </c:pt>
                <c:pt idx="6937">
                  <c:v>1.6661458333401242</c:v>
                </c:pt>
                <c:pt idx="6938">
                  <c:v>1.6662962963018799</c:v>
                </c:pt>
                <c:pt idx="6939">
                  <c:v>1.6664583333331393</c:v>
                </c:pt>
                <c:pt idx="6940">
                  <c:v>1.666608796302171</c:v>
                </c:pt>
                <c:pt idx="6941">
                  <c:v>1.6667361111176433</c:v>
                </c:pt>
                <c:pt idx="6942">
                  <c:v>1.6668634259258397</c:v>
                </c:pt>
                <c:pt idx="6943">
                  <c:v>1.666990740741312</c:v>
                </c:pt>
                <c:pt idx="6944">
                  <c:v>1.6671180555567844</c:v>
                </c:pt>
                <c:pt idx="6945">
                  <c:v>1.6672453703722567</c:v>
                </c:pt>
                <c:pt idx="6946">
                  <c:v>1.6673842592645087</c:v>
                </c:pt>
                <c:pt idx="6947">
                  <c:v>1.6675115740799811</c:v>
                </c:pt>
                <c:pt idx="6948">
                  <c:v>1.6676388888954534</c:v>
                </c:pt>
                <c:pt idx="6949">
                  <c:v>1.6677662037036498</c:v>
                </c:pt>
                <c:pt idx="6950">
                  <c:v>1.6679050925959018</c:v>
                </c:pt>
                <c:pt idx="6951">
                  <c:v>1.6680439814881538</c:v>
                </c:pt>
                <c:pt idx="6952">
                  <c:v>1.6681712962963502</c:v>
                </c:pt>
                <c:pt idx="6953">
                  <c:v>1.6682986111118225</c:v>
                </c:pt>
                <c:pt idx="6954">
                  <c:v>1.6684375000040745</c:v>
                </c:pt>
                <c:pt idx="6955">
                  <c:v>1.6685648148195469</c:v>
                </c:pt>
                <c:pt idx="6956">
                  <c:v>1.6686921296350192</c:v>
                </c:pt>
                <c:pt idx="6957">
                  <c:v>1.6688310185199953</c:v>
                </c:pt>
                <c:pt idx="6958">
                  <c:v>1.6689583333354676</c:v>
                </c:pt>
                <c:pt idx="6959">
                  <c:v>1.66908564815094</c:v>
                </c:pt>
                <c:pt idx="6960">
                  <c:v>1.6692129629664123</c:v>
                </c:pt>
                <c:pt idx="6961">
                  <c:v>1.6693518518586643</c:v>
                </c:pt>
                <c:pt idx="6962">
                  <c:v>1.6694907407436403</c:v>
                </c:pt>
                <c:pt idx="6963">
                  <c:v>1.669641203705396</c:v>
                </c:pt>
                <c:pt idx="6964">
                  <c:v>1.6725694444467081</c:v>
                </c:pt>
                <c:pt idx="6965">
                  <c:v>1.6728009259313694</c:v>
                </c:pt>
                <c:pt idx="6966">
                  <c:v>1.6730208333392511</c:v>
                </c:pt>
                <c:pt idx="6967">
                  <c:v>1.6732638888934162</c:v>
                </c:pt>
                <c:pt idx="6968">
                  <c:v>1.6734837963012978</c:v>
                </c:pt>
                <c:pt idx="6969">
                  <c:v>1.6737037037091795</c:v>
                </c:pt>
                <c:pt idx="6970">
                  <c:v>1.6739236111170612</c:v>
                </c:pt>
                <c:pt idx="6971">
                  <c:v>1.6741435185249429</c:v>
                </c:pt>
                <c:pt idx="6972">
                  <c:v>1.674351851856045</c:v>
                </c:pt>
                <c:pt idx="6973">
                  <c:v>1.6745717592639267</c:v>
                </c:pt>
                <c:pt idx="6974">
                  <c:v>1.6747106481489027</c:v>
                </c:pt>
                <c:pt idx="6975">
                  <c:v>1.6748495370411547</c:v>
                </c:pt>
                <c:pt idx="6976">
                  <c:v>1.674976851856627</c:v>
                </c:pt>
                <c:pt idx="6977">
                  <c:v>1.6751157407416031</c:v>
                </c:pt>
                <c:pt idx="6978">
                  <c:v>1.6752430555570754</c:v>
                </c:pt>
                <c:pt idx="6979">
                  <c:v>1.6753819444493274</c:v>
                </c:pt>
                <c:pt idx="6980">
                  <c:v>1.6755208333343035</c:v>
                </c:pt>
                <c:pt idx="6981">
                  <c:v>1.6756481481497758</c:v>
                </c:pt>
                <c:pt idx="6982">
                  <c:v>1.6757754629652482</c:v>
                </c:pt>
                <c:pt idx="6983">
                  <c:v>1.6759027777807205</c:v>
                </c:pt>
                <c:pt idx="6984">
                  <c:v>1.6760300925961928</c:v>
                </c:pt>
                <c:pt idx="6985">
                  <c:v>1.6761689814884448</c:v>
                </c:pt>
                <c:pt idx="6986">
                  <c:v>1.6762962962966412</c:v>
                </c:pt>
                <c:pt idx="6987">
                  <c:v>1.6764236111121136</c:v>
                </c:pt>
                <c:pt idx="6988">
                  <c:v>1.6765625000043656</c:v>
                </c:pt>
                <c:pt idx="6989">
                  <c:v>1.6766782407430583</c:v>
                </c:pt>
                <c:pt idx="6990">
                  <c:v>1.676793981481751</c:v>
                </c:pt>
                <c:pt idx="6991">
                  <c:v>1.6769212962972233</c:v>
                </c:pt>
                <c:pt idx="6992">
                  <c:v>1.6770486111126957</c:v>
                </c:pt>
                <c:pt idx="6993">
                  <c:v>1.6772337962975143</c:v>
                </c:pt>
                <c:pt idx="6994">
                  <c:v>1.6775115740747424</c:v>
                </c:pt>
                <c:pt idx="6995">
                  <c:v>1.6776388888902147</c:v>
                </c:pt>
                <c:pt idx="6996">
                  <c:v>1.6777662037056871</c:v>
                </c:pt>
                <c:pt idx="6997">
                  <c:v>1.6778935185211594</c:v>
                </c:pt>
                <c:pt idx="6998">
                  <c:v>1.6780208333366318</c:v>
                </c:pt>
                <c:pt idx="6999">
                  <c:v>1.6781481481521041</c:v>
                </c:pt>
                <c:pt idx="7000">
                  <c:v>1.6782638888907968</c:v>
                </c:pt>
                <c:pt idx="7001">
                  <c:v>1.6784027777830488</c:v>
                </c:pt>
                <c:pt idx="7002">
                  <c:v>1.6785300925985212</c:v>
                </c:pt>
                <c:pt idx="7003">
                  <c:v>1.6786574074139935</c:v>
                </c:pt>
                <c:pt idx="7004">
                  <c:v>1.6787731481526862</c:v>
                </c:pt>
                <c:pt idx="7005">
                  <c:v>1.6789120370376622</c:v>
                </c:pt>
                <c:pt idx="7006">
                  <c:v>1.6790277777836309</c:v>
                </c:pt>
                <c:pt idx="7007">
                  <c:v>1.6791550925991032</c:v>
                </c:pt>
                <c:pt idx="7008">
                  <c:v>1.6792824074072996</c:v>
                </c:pt>
                <c:pt idx="7009">
                  <c:v>1.6796064814843703</c:v>
                </c:pt>
                <c:pt idx="7010">
                  <c:v>1.6797337962998427</c:v>
                </c:pt>
                <c:pt idx="7011">
                  <c:v>1.6798726851920947</c:v>
                </c:pt>
                <c:pt idx="7012">
                  <c:v>1.680000000000291</c:v>
                </c:pt>
                <c:pt idx="7013">
                  <c:v>1.680138888892543</c:v>
                </c:pt>
                <c:pt idx="7014">
                  <c:v>1.6802777777775191</c:v>
                </c:pt>
                <c:pt idx="7015">
                  <c:v>1.6804050925929914</c:v>
                </c:pt>
                <c:pt idx="7016">
                  <c:v>1.6805439814852434</c:v>
                </c:pt>
                <c:pt idx="7017">
                  <c:v>1.6806712963007158</c:v>
                </c:pt>
                <c:pt idx="7018">
                  <c:v>1.6808101851856918</c:v>
                </c:pt>
                <c:pt idx="7019">
                  <c:v>1.6809490740779438</c:v>
                </c:pt>
                <c:pt idx="7020">
                  <c:v>1.6810879629629198</c:v>
                </c:pt>
                <c:pt idx="7021">
                  <c:v>1.6812037037088885</c:v>
                </c:pt>
                <c:pt idx="7022">
                  <c:v>1.6813541666706442</c:v>
                </c:pt>
                <c:pt idx="7023">
                  <c:v>1.6814930555556202</c:v>
                </c:pt>
                <c:pt idx="7024">
                  <c:v>1.6816319444478722</c:v>
                </c:pt>
                <c:pt idx="7025">
                  <c:v>1.6817708333401242</c:v>
                </c:pt>
                <c:pt idx="7026">
                  <c:v>1.6819097222251003</c:v>
                </c:pt>
                <c:pt idx="7027">
                  <c:v>1.6820370370405726</c:v>
                </c:pt>
                <c:pt idx="7028">
                  <c:v>1.6821759259328246</c:v>
                </c:pt>
                <c:pt idx="7029">
                  <c:v>1.682303240741021</c:v>
                </c:pt>
                <c:pt idx="7030">
                  <c:v>1.682442129633273</c:v>
                </c:pt>
                <c:pt idx="7031">
                  <c:v>1.682581018525525</c:v>
                </c:pt>
                <c:pt idx="7032">
                  <c:v>1.6827083333337214</c:v>
                </c:pt>
                <c:pt idx="7033">
                  <c:v>1.6828472222259734</c:v>
                </c:pt>
                <c:pt idx="7034">
                  <c:v>1.6829745370414457</c:v>
                </c:pt>
                <c:pt idx="7035">
                  <c:v>1.6831018518569181</c:v>
                </c:pt>
                <c:pt idx="7036">
                  <c:v>1.6832291666723904</c:v>
                </c:pt>
                <c:pt idx="7037">
                  <c:v>1.6833564814878628</c:v>
                </c:pt>
                <c:pt idx="7038">
                  <c:v>1.6834837962960592</c:v>
                </c:pt>
                <c:pt idx="7039">
                  <c:v>1.6836226851883112</c:v>
                </c:pt>
                <c:pt idx="7040">
                  <c:v>1.6839351851886022</c:v>
                </c:pt>
                <c:pt idx="7041">
                  <c:v>1.6840625000040745</c:v>
                </c:pt>
                <c:pt idx="7042">
                  <c:v>1.6841898148195469</c:v>
                </c:pt>
                <c:pt idx="7043">
                  <c:v>1.6843287037045229</c:v>
                </c:pt>
                <c:pt idx="7044">
                  <c:v>1.6844444444504916</c:v>
                </c:pt>
                <c:pt idx="7045">
                  <c:v>1.6845949074122473</c:v>
                </c:pt>
                <c:pt idx="7046">
                  <c:v>1.68471064815094</c:v>
                </c:pt>
                <c:pt idx="7047">
                  <c:v>1.6848379629664123</c:v>
                </c:pt>
                <c:pt idx="7048">
                  <c:v>1.6849768518586643</c:v>
                </c:pt>
                <c:pt idx="7049">
                  <c:v>1.6851041666668607</c:v>
                </c:pt>
                <c:pt idx="7050">
                  <c:v>1.685231481482333</c:v>
                </c:pt>
                <c:pt idx="7051">
                  <c:v>1.6853587962978054</c:v>
                </c:pt>
                <c:pt idx="7052">
                  <c:v>1.6854976851900574</c:v>
                </c:pt>
                <c:pt idx="7053">
                  <c:v>1.6856250000055297</c:v>
                </c:pt>
                <c:pt idx="7054">
                  <c:v>1.6857638888905058</c:v>
                </c:pt>
                <c:pt idx="7055">
                  <c:v>1.6858796296364744</c:v>
                </c:pt>
                <c:pt idx="7056">
                  <c:v>1.6860185185214505</c:v>
                </c:pt>
                <c:pt idx="7057">
                  <c:v>1.6861458333369228</c:v>
                </c:pt>
                <c:pt idx="7058">
                  <c:v>1.6888888888934162</c:v>
                </c:pt>
                <c:pt idx="7059">
                  <c:v>1.6891203703708015</c:v>
                </c:pt>
                <c:pt idx="7060">
                  <c:v>1.6893402777786832</c:v>
                </c:pt>
                <c:pt idx="7061">
                  <c:v>1.6895717592633446</c:v>
                </c:pt>
                <c:pt idx="7062">
                  <c:v>1.6897800925944466</c:v>
                </c:pt>
                <c:pt idx="7063">
                  <c:v>1.6899884259328246</c:v>
                </c:pt>
                <c:pt idx="7064">
                  <c:v>1.6902083333334303</c:v>
                </c:pt>
                <c:pt idx="7065">
                  <c:v>1.690428240741312</c:v>
                </c:pt>
                <c:pt idx="7066">
                  <c:v>1.69063657407969</c:v>
                </c:pt>
                <c:pt idx="7067">
                  <c:v>1.6908449074107921</c:v>
                </c:pt>
                <c:pt idx="7068">
                  <c:v>1.6910648148186738</c:v>
                </c:pt>
                <c:pt idx="7069">
                  <c:v>1.6912847222265555</c:v>
                </c:pt>
                <c:pt idx="7070">
                  <c:v>1.6914930555576575</c:v>
                </c:pt>
                <c:pt idx="7071">
                  <c:v>1.6916319444499095</c:v>
                </c:pt>
                <c:pt idx="7072">
                  <c:v>1.6917592592653818</c:v>
                </c:pt>
                <c:pt idx="7073">
                  <c:v>1.6919097222271375</c:v>
                </c:pt>
                <c:pt idx="7074">
                  <c:v>1.6920486111121136</c:v>
                </c:pt>
                <c:pt idx="7075">
                  <c:v>1.6921875000043656</c:v>
                </c:pt>
                <c:pt idx="7076">
                  <c:v>1.6923148148198379</c:v>
                </c:pt>
                <c:pt idx="7077">
                  <c:v>1.6924421296353103</c:v>
                </c:pt>
                <c:pt idx="7078">
                  <c:v>1.692592592597066</c:v>
                </c:pt>
                <c:pt idx="7079">
                  <c:v>1.692731481482042</c:v>
                </c:pt>
                <c:pt idx="7080">
                  <c:v>1.6928935185205773</c:v>
                </c:pt>
                <c:pt idx="7081">
                  <c:v>1.6930208333360497</c:v>
                </c:pt>
                <c:pt idx="7082">
                  <c:v>1.6931712962978054</c:v>
                </c:pt>
                <c:pt idx="7083">
                  <c:v>1.693287037043774</c:v>
                </c:pt>
                <c:pt idx="7084">
                  <c:v>1.6934259259287501</c:v>
                </c:pt>
                <c:pt idx="7085">
                  <c:v>1.6935648148210021</c:v>
                </c:pt>
                <c:pt idx="7086">
                  <c:v>1.6937037037059781</c:v>
                </c:pt>
                <c:pt idx="7087">
                  <c:v>1.6938425925982301</c:v>
                </c:pt>
                <c:pt idx="7088">
                  <c:v>1.6939814814832062</c:v>
                </c:pt>
                <c:pt idx="7089">
                  <c:v>1.6941087962986785</c:v>
                </c:pt>
                <c:pt idx="7090">
                  <c:v>1.6942476851909305</c:v>
                </c:pt>
                <c:pt idx="7091">
                  <c:v>1.6943750000064028</c:v>
                </c:pt>
                <c:pt idx="7092">
                  <c:v>1.6945138888913789</c:v>
                </c:pt>
                <c:pt idx="7093">
                  <c:v>1.6946412037068512</c:v>
                </c:pt>
                <c:pt idx="7094">
                  <c:v>1.6947800925991032</c:v>
                </c:pt>
                <c:pt idx="7095">
                  <c:v>1.6949189814840793</c:v>
                </c:pt>
                <c:pt idx="7096">
                  <c:v>1.695034722222772</c:v>
                </c:pt>
                <c:pt idx="7097">
                  <c:v>1.695173611115024</c:v>
                </c:pt>
                <c:pt idx="7098">
                  <c:v>1.6953009259304963</c:v>
                </c:pt>
                <c:pt idx="7099">
                  <c:v>1.6954398148154723</c:v>
                </c:pt>
                <c:pt idx="7100">
                  <c:v>1.695555555561441</c:v>
                </c:pt>
                <c:pt idx="7101">
                  <c:v>1.6956828703769133</c:v>
                </c:pt>
                <c:pt idx="7102">
                  <c:v>1.6958101851851097</c:v>
                </c:pt>
                <c:pt idx="7103">
                  <c:v>1.6959606481541414</c:v>
                </c:pt>
                <c:pt idx="7104">
                  <c:v>1.6960763888928341</c:v>
                </c:pt>
                <c:pt idx="7105">
                  <c:v>1.6962152777778101</c:v>
                </c:pt>
                <c:pt idx="7106">
                  <c:v>1.6963425925932825</c:v>
                </c:pt>
                <c:pt idx="7107">
                  <c:v>1.6964583333392511</c:v>
                </c:pt>
                <c:pt idx="7108">
                  <c:v>1.6965972222242272</c:v>
                </c:pt>
                <c:pt idx="7109">
                  <c:v>1.6967361111164792</c:v>
                </c:pt>
                <c:pt idx="7110">
                  <c:v>1.6968634259319515</c:v>
                </c:pt>
                <c:pt idx="7111">
                  <c:v>1.6969907407474238</c:v>
                </c:pt>
                <c:pt idx="7112">
                  <c:v>1.6971296296323999</c:v>
                </c:pt>
                <c:pt idx="7113">
                  <c:v>1.6972569444478722</c:v>
                </c:pt>
                <c:pt idx="7114">
                  <c:v>1.6973842592633446</c:v>
                </c:pt>
                <c:pt idx="7115">
                  <c:v>1.6975115740788169</c:v>
                </c:pt>
                <c:pt idx="7116">
                  <c:v>1.6976388888942893</c:v>
                </c:pt>
                <c:pt idx="7117">
                  <c:v>1.6977777777792653</c:v>
                </c:pt>
                <c:pt idx="7118">
                  <c:v>1.6979050925947377</c:v>
                </c:pt>
                <c:pt idx="7119">
                  <c:v>1.69803240741021</c:v>
                </c:pt>
                <c:pt idx="7120">
                  <c:v>1.6981597222256823</c:v>
                </c:pt>
                <c:pt idx="7121">
                  <c:v>1.6982870370411547</c:v>
                </c:pt>
                <c:pt idx="7122">
                  <c:v>1.6984027777798474</c:v>
                </c:pt>
                <c:pt idx="7123">
                  <c:v>1.6985300925953197</c:v>
                </c:pt>
                <c:pt idx="7124">
                  <c:v>1.6986574074107921</c:v>
                </c:pt>
                <c:pt idx="7125">
                  <c:v>1.6987847222262644</c:v>
                </c:pt>
                <c:pt idx="7126">
                  <c:v>1.6989120370417368</c:v>
                </c:pt>
                <c:pt idx="7127">
                  <c:v>1.6992476851883112</c:v>
                </c:pt>
                <c:pt idx="7128">
                  <c:v>1.6993750000037835</c:v>
                </c:pt>
                <c:pt idx="7129">
                  <c:v>1.6995023148192558</c:v>
                </c:pt>
                <c:pt idx="7130">
                  <c:v>1.6996296296347282</c:v>
                </c:pt>
                <c:pt idx="7131">
                  <c:v>1.6997569444502005</c:v>
                </c:pt>
                <c:pt idx="7132">
                  <c:v>1.6998842592656729</c:v>
                </c:pt>
                <c:pt idx="7133">
                  <c:v>1.7000231481506489</c:v>
                </c:pt>
                <c:pt idx="7134">
                  <c:v>1.7001620370429009</c:v>
                </c:pt>
                <c:pt idx="7135">
                  <c:v>1.700405092597066</c:v>
                </c:pt>
                <c:pt idx="7136">
                  <c:v>1.7005324074125383</c:v>
                </c:pt>
                <c:pt idx="7137">
                  <c:v>1.7006597222280107</c:v>
                </c:pt>
                <c:pt idx="7138">
                  <c:v>1.7007986111129867</c:v>
                </c:pt>
                <c:pt idx="7139">
                  <c:v>1.700925925928459</c:v>
                </c:pt>
                <c:pt idx="7140">
                  <c:v>1.7010416666671517</c:v>
                </c:pt>
                <c:pt idx="7141">
                  <c:v>1.7011921296361834</c:v>
                </c:pt>
                <c:pt idx="7142">
                  <c:v>1.7013310185211594</c:v>
                </c:pt>
                <c:pt idx="7143">
                  <c:v>1.7014930555596948</c:v>
                </c:pt>
                <c:pt idx="7144">
                  <c:v>1.7016203703751671</c:v>
                </c:pt>
                <c:pt idx="7145">
                  <c:v>1.7017476851906395</c:v>
                </c:pt>
                <c:pt idx="7146">
                  <c:v>1.7018750000061118</c:v>
                </c:pt>
                <c:pt idx="7147">
                  <c:v>1.7020138888910878</c:v>
                </c:pt>
                <c:pt idx="7148">
                  <c:v>1.7024074074142845</c:v>
                </c:pt>
                <c:pt idx="7149">
                  <c:v>1.7025347222224809</c:v>
                </c:pt>
                <c:pt idx="7150">
                  <c:v>1.7026851851915126</c:v>
                </c:pt>
                <c:pt idx="7151">
                  <c:v>1.7028125000069849</c:v>
                </c:pt>
                <c:pt idx="7152">
                  <c:v>1.7052893518557539</c:v>
                </c:pt>
                <c:pt idx="7153">
                  <c:v>1.7055208333331393</c:v>
                </c:pt>
                <c:pt idx="7154">
                  <c:v>1.7057291666715173</c:v>
                </c:pt>
                <c:pt idx="7155">
                  <c:v>1.705949074079399</c:v>
                </c:pt>
                <c:pt idx="7156">
                  <c:v>1.7061689814872807</c:v>
                </c:pt>
                <c:pt idx="7157">
                  <c:v>1.7063888888951624</c:v>
                </c:pt>
                <c:pt idx="7158">
                  <c:v>1.7065972222262644</c:v>
                </c:pt>
                <c:pt idx="7159">
                  <c:v>1.7068171296341461</c:v>
                </c:pt>
                <c:pt idx="7160">
                  <c:v>1.7070254629652482</c:v>
                </c:pt>
                <c:pt idx="7161">
                  <c:v>1.7072337962963502</c:v>
                </c:pt>
                <c:pt idx="7162">
                  <c:v>1.7074652777810115</c:v>
                </c:pt>
                <c:pt idx="7163">
                  <c:v>1.7076851851888932</c:v>
                </c:pt>
                <c:pt idx="7164">
                  <c:v>1.7078819444504916</c:v>
                </c:pt>
                <c:pt idx="7165">
                  <c:v>1.7081018518583733</c:v>
                </c:pt>
                <c:pt idx="7166">
                  <c:v>1.7137037037100527</c:v>
                </c:pt>
                <c:pt idx="7167">
                  <c:v>1.7143981481494848</c:v>
                </c:pt>
                <c:pt idx="7168">
                  <c:v>1.7150694444499095</c:v>
                </c:pt>
                <c:pt idx="7169">
                  <c:v>1.7157638888893416</c:v>
                </c:pt>
                <c:pt idx="7170">
                  <c:v>1.7164583333360497</c:v>
                </c:pt>
                <c:pt idx="7171">
                  <c:v>1.7177083333372138</c:v>
                </c:pt>
                <c:pt idx="7172">
                  <c:v>1.7184375000069849</c:v>
                </c:pt>
                <c:pt idx="7173">
                  <c:v>1.7189467592615983</c:v>
                </c:pt>
                <c:pt idx="7174">
                  <c:v>1.7194675925929914</c:v>
                </c:pt>
                <c:pt idx="7175">
                  <c:v>1.7199305555623141</c:v>
                </c:pt>
                <c:pt idx="7176">
                  <c:v>1.7203935185243608</c:v>
                </c:pt>
                <c:pt idx="7177">
                  <c:v>1.721712962964375</c:v>
                </c:pt>
                <c:pt idx="7178">
                  <c:v>1.7223032407418941</c:v>
                </c:pt>
                <c:pt idx="7179">
                  <c:v>1.7229050925961928</c:v>
                </c:pt>
                <c:pt idx="7180">
                  <c:v>1.7234375000043656</c:v>
                </c:pt>
                <c:pt idx="7181">
                  <c:v>1.7240972222280107</c:v>
                </c:pt>
                <c:pt idx="7182">
                  <c:v>1.7246296296361834</c:v>
                </c:pt>
                <c:pt idx="7183">
                  <c:v>1.7254282407448045</c:v>
                </c:pt>
                <c:pt idx="7184">
                  <c:v>1.7260416666686069</c:v>
                </c:pt>
                <c:pt idx="7185">
                  <c:v>1.7267592592615983</c:v>
                </c:pt>
                <c:pt idx="7186">
                  <c:v>1.7274421296315268</c:v>
                </c:pt>
                <c:pt idx="7187">
                  <c:v>1.7281250000014552</c:v>
                </c:pt>
                <c:pt idx="7188">
                  <c:v>1.7288194444481633</c:v>
                </c:pt>
                <c:pt idx="7189">
                  <c:v>1.7294444444487453</c:v>
                </c:pt>
                <c:pt idx="7190">
                  <c:v>1.7300347222262644</c:v>
                </c:pt>
                <c:pt idx="7191">
                  <c:v>1.7306250000037835</c:v>
                </c:pt>
                <c:pt idx="7192">
                  <c:v>1.7312384259275859</c:v>
                </c:pt>
                <c:pt idx="7193">
                  <c:v>1.7318402777818847</c:v>
                </c:pt>
                <c:pt idx="7194">
                  <c:v>1.7324421296361834</c:v>
                </c:pt>
                <c:pt idx="7195">
                  <c:v>1.7330324074137025</c:v>
                </c:pt>
                <c:pt idx="7196">
                  <c:v>1.7336226851912215</c:v>
                </c:pt>
                <c:pt idx="7197">
                  <c:v>1.7341898148151813</c:v>
                </c:pt>
                <c:pt idx="7198">
                  <c:v>1.7347106481538503</c:v>
                </c:pt>
                <c:pt idx="7199">
                  <c:v>1.7352314814852434</c:v>
                </c:pt>
                <c:pt idx="7200">
                  <c:v>1.7365393518557539</c:v>
                </c:pt>
                <c:pt idx="7201">
                  <c:v>1.7366898148175096</c:v>
                </c:pt>
                <c:pt idx="7202">
                  <c:v>1.7368055555562023</c:v>
                </c:pt>
                <c:pt idx="7203">
                  <c:v>1.7369444444484543</c:v>
                </c:pt>
                <c:pt idx="7204">
                  <c:v>1.7370717592639267</c:v>
                </c:pt>
                <c:pt idx="7205">
                  <c:v>1.737199074079399</c:v>
                </c:pt>
                <c:pt idx="7206">
                  <c:v>1.7373263888948713</c:v>
                </c:pt>
                <c:pt idx="7207">
                  <c:v>1.7374652777798474</c:v>
                </c:pt>
                <c:pt idx="7208">
                  <c:v>1.7375925925953197</c:v>
                </c:pt>
                <c:pt idx="7209">
                  <c:v>1.7377083333340124</c:v>
                </c:pt>
                <c:pt idx="7210">
                  <c:v>1.7378356481494848</c:v>
                </c:pt>
                <c:pt idx="7211">
                  <c:v>1.7379398148186738</c:v>
                </c:pt>
                <c:pt idx="7212">
                  <c:v>1.7380555555573665</c:v>
                </c:pt>
                <c:pt idx="7213">
                  <c:v>1.7381828703728388</c:v>
                </c:pt>
                <c:pt idx="7214">
                  <c:v>1.7382986111115315</c:v>
                </c:pt>
                <c:pt idx="7215">
                  <c:v>1.7384027777807205</c:v>
                </c:pt>
                <c:pt idx="7216">
                  <c:v>1.7385300925961928</c:v>
                </c:pt>
                <c:pt idx="7217">
                  <c:v>1.7386458333348855</c:v>
                </c:pt>
                <c:pt idx="7218">
                  <c:v>1.7387615740808542</c:v>
                </c:pt>
                <c:pt idx="7219">
                  <c:v>1.7388773148195469</c:v>
                </c:pt>
                <c:pt idx="7220">
                  <c:v>1.7389814814814599</c:v>
                </c:pt>
                <c:pt idx="7221">
                  <c:v>1.7391203703737119</c:v>
                </c:pt>
                <c:pt idx="7222">
                  <c:v>1.7392476851891843</c:v>
                </c:pt>
                <c:pt idx="7223">
                  <c:v>1.7393865740741603</c:v>
                </c:pt>
                <c:pt idx="7224">
                  <c:v>1.7395138888896327</c:v>
                </c:pt>
                <c:pt idx="7225">
                  <c:v>1.7396180555588217</c:v>
                </c:pt>
                <c:pt idx="7226">
                  <c:v>1.7397337962975143</c:v>
                </c:pt>
                <c:pt idx="7227">
                  <c:v>1.7398611111129867</c:v>
                </c:pt>
                <c:pt idx="7228">
                  <c:v>1.7399768518516794</c:v>
                </c:pt>
                <c:pt idx="7229">
                  <c:v>1.740092592597648</c:v>
                </c:pt>
                <c:pt idx="7230">
                  <c:v>1.7402199074131204</c:v>
                </c:pt>
                <c:pt idx="7231">
                  <c:v>1.7403472222285927</c:v>
                </c:pt>
                <c:pt idx="7232">
                  <c:v>1.7404745370367891</c:v>
                </c:pt>
                <c:pt idx="7233">
                  <c:v>1.7406134259290411</c:v>
                </c:pt>
                <c:pt idx="7234">
                  <c:v>1.7407407407445135</c:v>
                </c:pt>
                <c:pt idx="7235">
                  <c:v>1.7408680555599858</c:v>
                </c:pt>
                <c:pt idx="7236">
                  <c:v>1.7409953703754582</c:v>
                </c:pt>
                <c:pt idx="7237">
                  <c:v>1.7411226851909305</c:v>
                </c:pt>
                <c:pt idx="7238">
                  <c:v>1.7412500000064028</c:v>
                </c:pt>
                <c:pt idx="7239">
                  <c:v>1.7413657407450955</c:v>
                </c:pt>
                <c:pt idx="7240">
                  <c:v>1.7415046296300716</c:v>
                </c:pt>
                <c:pt idx="7241">
                  <c:v>1.7416203703760402</c:v>
                </c:pt>
                <c:pt idx="7242">
                  <c:v>1.7417476851915126</c:v>
                </c:pt>
                <c:pt idx="7243">
                  <c:v>1.7418750000069849</c:v>
                </c:pt>
                <c:pt idx="7244">
                  <c:v>1.742013888891961</c:v>
                </c:pt>
                <c:pt idx="7245">
                  <c:v>1.7421296296306537</c:v>
                </c:pt>
                <c:pt idx="7246">
                  <c:v>1.7422453703766223</c:v>
                </c:pt>
                <c:pt idx="7247">
                  <c:v>1.7446875000023283</c:v>
                </c:pt>
                <c:pt idx="7248">
                  <c:v>1.7448958333334303</c:v>
                </c:pt>
                <c:pt idx="7249">
                  <c:v>1.745115740741312</c:v>
                </c:pt>
                <c:pt idx="7250">
                  <c:v>1.74532407407969</c:v>
                </c:pt>
                <c:pt idx="7251">
                  <c:v>1.7455208333340124</c:v>
                </c:pt>
                <c:pt idx="7252">
                  <c:v>1.7457523148186738</c:v>
                </c:pt>
                <c:pt idx="7253">
                  <c:v>1.7459606481497758</c:v>
                </c:pt>
                <c:pt idx="7254">
                  <c:v>1.7461805555576575</c:v>
                </c:pt>
                <c:pt idx="7255">
                  <c:v>1.7463773148192558</c:v>
                </c:pt>
                <c:pt idx="7256">
                  <c:v>1.7465972222271375</c:v>
                </c:pt>
                <c:pt idx="7257">
                  <c:v>1.7467939814814599</c:v>
                </c:pt>
                <c:pt idx="7258">
                  <c:v>1.7470138888893416</c:v>
                </c:pt>
                <c:pt idx="7259">
                  <c:v>1.7472337962972233</c:v>
                </c:pt>
                <c:pt idx="7260">
                  <c:v>1.7473611111126957</c:v>
                </c:pt>
                <c:pt idx="7261">
                  <c:v>1.7474652777818847</c:v>
                </c:pt>
                <c:pt idx="7262">
                  <c:v>1.7475694444510737</c:v>
                </c:pt>
                <c:pt idx="7263">
                  <c:v>1.7476851851897663</c:v>
                </c:pt>
                <c:pt idx="7264">
                  <c:v>1.747800925928459</c:v>
                </c:pt>
                <c:pt idx="7265">
                  <c:v>1.7479166666671517</c:v>
                </c:pt>
                <c:pt idx="7266">
                  <c:v>1.7480439814826241</c:v>
                </c:pt>
                <c:pt idx="7267">
                  <c:v>1.7481828703748761</c:v>
                </c:pt>
                <c:pt idx="7268">
                  <c:v>1.7483101851903484</c:v>
                </c:pt>
                <c:pt idx="7269">
                  <c:v>1.7484375000058208</c:v>
                </c:pt>
                <c:pt idx="7270">
                  <c:v>1.7485648148212931</c:v>
                </c:pt>
                <c:pt idx="7271">
                  <c:v>1.7486805555599858</c:v>
                </c:pt>
                <c:pt idx="7272">
                  <c:v>1.7488194444449618</c:v>
                </c:pt>
                <c:pt idx="7273">
                  <c:v>1.7489467592604342</c:v>
                </c:pt>
                <c:pt idx="7274">
                  <c:v>1.7490625000064028</c:v>
                </c:pt>
                <c:pt idx="7275">
                  <c:v>1.7491782407450955</c:v>
                </c:pt>
                <c:pt idx="7276">
                  <c:v>1.7492939814837882</c:v>
                </c:pt>
                <c:pt idx="7277">
                  <c:v>1.7494212962992606</c:v>
                </c:pt>
                <c:pt idx="7278">
                  <c:v>1.7495601851915126</c:v>
                </c:pt>
                <c:pt idx="7279">
                  <c:v>1.7496990740764886</c:v>
                </c:pt>
                <c:pt idx="7280">
                  <c:v>1.749826388891961</c:v>
                </c:pt>
                <c:pt idx="7281">
                  <c:v>1.7499537037074333</c:v>
                </c:pt>
                <c:pt idx="7282">
                  <c:v>1.7500578703766223</c:v>
                </c:pt>
                <c:pt idx="7283">
                  <c:v>1.7501851851920947</c:v>
                </c:pt>
                <c:pt idx="7284">
                  <c:v>1.7503009259307873</c:v>
                </c:pt>
                <c:pt idx="7285">
                  <c:v>1.750451388892543</c:v>
                </c:pt>
                <c:pt idx="7286">
                  <c:v>1.7505902777775191</c:v>
                </c:pt>
                <c:pt idx="7287">
                  <c:v>1.7507291666697711</c:v>
                </c:pt>
                <c:pt idx="7288">
                  <c:v>1.7508333333389601</c:v>
                </c:pt>
                <c:pt idx="7289">
                  <c:v>1.7509837963007158</c:v>
                </c:pt>
                <c:pt idx="7290">
                  <c:v>1.7511111111161881</c:v>
                </c:pt>
                <c:pt idx="7291">
                  <c:v>1.7512384259316605</c:v>
                </c:pt>
                <c:pt idx="7292">
                  <c:v>1.7513657407471328</c:v>
                </c:pt>
                <c:pt idx="7293">
                  <c:v>1.7515046296321088</c:v>
                </c:pt>
                <c:pt idx="7294">
                  <c:v>1.7516550925938645</c:v>
                </c:pt>
                <c:pt idx="7295">
                  <c:v>1.7517708333398332</c:v>
                </c:pt>
                <c:pt idx="7296">
                  <c:v>1.7519212963015889</c:v>
                </c:pt>
                <c:pt idx="7297">
                  <c:v>1.7520254629635019</c:v>
                </c:pt>
                <c:pt idx="7298">
                  <c:v>1.7521759259325336</c:v>
                </c:pt>
                <c:pt idx="7299">
                  <c:v>1.75230324074073</c:v>
                </c:pt>
                <c:pt idx="7300">
                  <c:v>1.752442129632982</c:v>
                </c:pt>
                <c:pt idx="7301">
                  <c:v>1.7525694444484543</c:v>
                </c:pt>
                <c:pt idx="7302">
                  <c:v>1.7527083333334303</c:v>
                </c:pt>
                <c:pt idx="7303">
                  <c:v>1.7528356481489027</c:v>
                </c:pt>
                <c:pt idx="7304">
                  <c:v>1.7529745370411547</c:v>
                </c:pt>
                <c:pt idx="7305">
                  <c:v>1.753101851856627</c:v>
                </c:pt>
                <c:pt idx="7306">
                  <c:v>1.7532523148183827</c:v>
                </c:pt>
                <c:pt idx="7307">
                  <c:v>1.7533912037106347</c:v>
                </c:pt>
                <c:pt idx="7308">
                  <c:v>1.7535300925956108</c:v>
                </c:pt>
                <c:pt idx="7309">
                  <c:v>1.7536805555573665</c:v>
                </c:pt>
                <c:pt idx="7310">
                  <c:v>1.7538425925959018</c:v>
                </c:pt>
                <c:pt idx="7311">
                  <c:v>1.7539814814881538</c:v>
                </c:pt>
                <c:pt idx="7312">
                  <c:v>1.7541203703731298</c:v>
                </c:pt>
                <c:pt idx="7313">
                  <c:v>1.7542361111118225</c:v>
                </c:pt>
                <c:pt idx="7314">
                  <c:v>1.7543750000040745</c:v>
                </c:pt>
                <c:pt idx="7315">
                  <c:v>1.7545254629658302</c:v>
                </c:pt>
                <c:pt idx="7316">
                  <c:v>1.7546759259275859</c:v>
                </c:pt>
                <c:pt idx="7317">
                  <c:v>1.7548495370429009</c:v>
                </c:pt>
                <c:pt idx="7318">
                  <c:v>1.7549768518583733</c:v>
                </c:pt>
                <c:pt idx="7319">
                  <c:v>1.755092592597066</c:v>
                </c:pt>
                <c:pt idx="7320">
                  <c:v>1.7552199074125383</c:v>
                </c:pt>
                <c:pt idx="7321">
                  <c:v>1.7553587962975143</c:v>
                </c:pt>
                <c:pt idx="7322">
                  <c:v>1.7554976851897663</c:v>
                </c:pt>
                <c:pt idx="7323">
                  <c:v>1.7556597222283017</c:v>
                </c:pt>
                <c:pt idx="7324">
                  <c:v>1.7557986111132777</c:v>
                </c:pt>
                <c:pt idx="7325">
                  <c:v>1.7559490740750334</c:v>
                </c:pt>
                <c:pt idx="7326">
                  <c:v>1.7560995370367891</c:v>
                </c:pt>
                <c:pt idx="7327">
                  <c:v>1.7562500000058208</c:v>
                </c:pt>
                <c:pt idx="7328">
                  <c:v>1.7564004629675765</c:v>
                </c:pt>
                <c:pt idx="7329">
                  <c:v>1.7565393518525525</c:v>
                </c:pt>
                <c:pt idx="7330">
                  <c:v>1.7566782407448045</c:v>
                </c:pt>
                <c:pt idx="7331">
                  <c:v>1.7568055555602768</c:v>
                </c:pt>
                <c:pt idx="7332">
                  <c:v>1.7569560185220325</c:v>
                </c:pt>
                <c:pt idx="7333">
                  <c:v>1.7570949074142845</c:v>
                </c:pt>
                <c:pt idx="7334">
                  <c:v>1.7572337962992606</c:v>
                </c:pt>
                <c:pt idx="7335">
                  <c:v>1.7573611111147329</c:v>
                </c:pt>
                <c:pt idx="7336">
                  <c:v>1.7575231481532683</c:v>
                </c:pt>
                <c:pt idx="7337">
                  <c:v>1.7576620370382443</c:v>
                </c:pt>
                <c:pt idx="7338">
                  <c:v>1.7577893518537167</c:v>
                </c:pt>
                <c:pt idx="7339">
                  <c:v>1.757951388892252</c:v>
                </c:pt>
                <c:pt idx="7340">
                  <c:v>1.758090277784504</c:v>
                </c:pt>
                <c:pt idx="7341">
                  <c:v>1.7606597222256823</c:v>
                </c:pt>
                <c:pt idx="7342">
                  <c:v>1.7608680555567844</c:v>
                </c:pt>
                <c:pt idx="7343">
                  <c:v>1.7610763888951624</c:v>
                </c:pt>
                <c:pt idx="7344">
                  <c:v>1.7612962963030441</c:v>
                </c:pt>
                <c:pt idx="7345">
                  <c:v>1.7615046296341461</c:v>
                </c:pt>
                <c:pt idx="7346">
                  <c:v>1.7617129629652482</c:v>
                </c:pt>
                <c:pt idx="7347">
                  <c:v>1.7619212962963502</c:v>
                </c:pt>
                <c:pt idx="7348">
                  <c:v>1.7621412037042319</c:v>
                </c:pt>
                <c:pt idx="7349">
                  <c:v>1.7623611111121136</c:v>
                </c:pt>
                <c:pt idx="7350">
                  <c:v>1.7625694444504916</c:v>
                </c:pt>
                <c:pt idx="7351">
                  <c:v>1.7627777777815936</c:v>
                </c:pt>
                <c:pt idx="7352">
                  <c:v>1.7629976851894753</c:v>
                </c:pt>
                <c:pt idx="7353">
                  <c:v>1.7632407407436403</c:v>
                </c:pt>
                <c:pt idx="7354">
                  <c:v>1.763460648151522</c:v>
                </c:pt>
                <c:pt idx="7355">
                  <c:v>1.7636805555594037</c:v>
                </c:pt>
                <c:pt idx="7356">
                  <c:v>1.7638888888905058</c:v>
                </c:pt>
                <c:pt idx="7357">
                  <c:v>1.7640972222288838</c:v>
                </c:pt>
                <c:pt idx="7358">
                  <c:v>1.7643055555599858</c:v>
                </c:pt>
                <c:pt idx="7359">
                  <c:v>1.7645254629678675</c:v>
                </c:pt>
                <c:pt idx="7360">
                  <c:v>1.7647106481526862</c:v>
                </c:pt>
                <c:pt idx="7361">
                  <c:v>1.7648842592607252</c:v>
                </c:pt>
                <c:pt idx="7362">
                  <c:v>1.7650115740761976</c:v>
                </c:pt>
                <c:pt idx="7363">
                  <c:v>1.7651504629684496</c:v>
                </c:pt>
                <c:pt idx="7364">
                  <c:v>1.7652893518534256</c:v>
                </c:pt>
                <c:pt idx="7365">
                  <c:v>1.7654282407456776</c:v>
                </c:pt>
                <c:pt idx="7366">
                  <c:v>1.7655671296306537</c:v>
                </c:pt>
                <c:pt idx="7367">
                  <c:v>1.7657175925924093</c:v>
                </c:pt>
                <c:pt idx="7368">
                  <c:v>1.765868055561441</c:v>
                </c:pt>
                <c:pt idx="7369">
                  <c:v>1.7660532407462597</c:v>
                </c:pt>
                <c:pt idx="7370">
                  <c:v>1.7662268518542987</c:v>
                </c:pt>
                <c:pt idx="7371">
                  <c:v>1.7663657407465507</c:v>
                </c:pt>
                <c:pt idx="7372">
                  <c:v>1.7665277777778101</c:v>
                </c:pt>
                <c:pt idx="7373">
                  <c:v>1.7666666666700621</c:v>
                </c:pt>
                <c:pt idx="7374">
                  <c:v>1.7668287037085975</c:v>
                </c:pt>
                <c:pt idx="7375">
                  <c:v>1.7669791666703532</c:v>
                </c:pt>
                <c:pt idx="7376">
                  <c:v>1.7671412037088885</c:v>
                </c:pt>
                <c:pt idx="7377">
                  <c:v>1.7672916666706442</c:v>
                </c:pt>
                <c:pt idx="7378">
                  <c:v>1.7674189814861165</c:v>
                </c:pt>
                <c:pt idx="7379">
                  <c:v>1.7675694444478722</c:v>
                </c:pt>
                <c:pt idx="7380">
                  <c:v>1.7677430555559113</c:v>
                </c:pt>
                <c:pt idx="7381">
                  <c:v>1.7678935185249429</c:v>
                </c:pt>
                <c:pt idx="7382">
                  <c:v>1.768067129632982</c:v>
                </c:pt>
                <c:pt idx="7383">
                  <c:v>1.7682175925947377</c:v>
                </c:pt>
                <c:pt idx="7384">
                  <c:v>1.7683912037100527</c:v>
                </c:pt>
                <c:pt idx="7385">
                  <c:v>1.7685416666718083</c:v>
                </c:pt>
                <c:pt idx="7386">
                  <c:v>1.768692129633564</c:v>
                </c:pt>
                <c:pt idx="7387">
                  <c:v>1.7688310185185401</c:v>
                </c:pt>
                <c:pt idx="7388">
                  <c:v>1.7690162037106347</c:v>
                </c:pt>
                <c:pt idx="7389">
                  <c:v>1.7692361111112405</c:v>
                </c:pt>
                <c:pt idx="7390">
                  <c:v>1.7693981481497758</c:v>
                </c:pt>
                <c:pt idx="7391">
                  <c:v>1.7695486111115315</c:v>
                </c:pt>
                <c:pt idx="7392">
                  <c:v>1.7696875000037835</c:v>
                </c:pt>
                <c:pt idx="7393">
                  <c:v>1.7698263888887595</c:v>
                </c:pt>
                <c:pt idx="7394">
                  <c:v>1.7699884259272949</c:v>
                </c:pt>
                <c:pt idx="7395">
                  <c:v>1.7702430555582396</c:v>
                </c:pt>
                <c:pt idx="7396">
                  <c:v>1.7703819444504916</c:v>
                </c:pt>
                <c:pt idx="7397">
                  <c:v>1.7704976851891843</c:v>
                </c:pt>
                <c:pt idx="7398">
                  <c:v>1.77064814815094</c:v>
                </c:pt>
                <c:pt idx="7399">
                  <c:v>1.7707754629664123</c:v>
                </c:pt>
                <c:pt idx="7400">
                  <c:v>1.7709837962975143</c:v>
                </c:pt>
                <c:pt idx="7401">
                  <c:v>1.7712615740747424</c:v>
                </c:pt>
                <c:pt idx="7402">
                  <c:v>1.7713888888902147</c:v>
                </c:pt>
                <c:pt idx="7403">
                  <c:v>1.7715162037056871</c:v>
                </c:pt>
                <c:pt idx="7404">
                  <c:v>1.7716435185211594</c:v>
                </c:pt>
                <c:pt idx="7405">
                  <c:v>1.7717824074134114</c:v>
                </c:pt>
                <c:pt idx="7406">
                  <c:v>1.7720601851906395</c:v>
                </c:pt>
                <c:pt idx="7407">
                  <c:v>1.7722916666680248</c:v>
                </c:pt>
                <c:pt idx="7408">
                  <c:v>1.7724537037065602</c:v>
                </c:pt>
                <c:pt idx="7409">
                  <c:v>1.7726041666683159</c:v>
                </c:pt>
                <c:pt idx="7410">
                  <c:v>1.7727662037068512</c:v>
                </c:pt>
                <c:pt idx="7411">
                  <c:v>1.7729282407453866</c:v>
                </c:pt>
                <c:pt idx="7412">
                  <c:v>1.7730902777839219</c:v>
                </c:pt>
                <c:pt idx="7413">
                  <c:v>1.7732407407456776</c:v>
                </c:pt>
                <c:pt idx="7414">
                  <c:v>1.773402777784213</c:v>
                </c:pt>
                <c:pt idx="7415">
                  <c:v>1.7735648148154723</c:v>
                </c:pt>
                <c:pt idx="7416">
                  <c:v>1.773715277784504</c:v>
                </c:pt>
                <c:pt idx="7417">
                  <c:v>1.7739004629693227</c:v>
                </c:pt>
                <c:pt idx="7418">
                  <c:v>1.7740740740773617</c:v>
                </c:pt>
                <c:pt idx="7419">
                  <c:v>1.7742245370391174</c:v>
                </c:pt>
                <c:pt idx="7420">
                  <c:v>1.7743981481544324</c:v>
                </c:pt>
                <c:pt idx="7421">
                  <c:v>1.7745601851856918</c:v>
                </c:pt>
                <c:pt idx="7422">
                  <c:v>1.7747106481547235</c:v>
                </c:pt>
                <c:pt idx="7423">
                  <c:v>1.7748726851859828</c:v>
                </c:pt>
                <c:pt idx="7424">
                  <c:v>1.7750231481550145</c:v>
                </c:pt>
                <c:pt idx="7425">
                  <c:v>1.7751967592630535</c:v>
                </c:pt>
                <c:pt idx="7426">
                  <c:v>1.7753703703710926</c:v>
                </c:pt>
                <c:pt idx="7427">
                  <c:v>1.7755208333401242</c:v>
                </c:pt>
                <c:pt idx="7428">
                  <c:v>1.7756828703713836</c:v>
                </c:pt>
                <c:pt idx="7429">
                  <c:v>1.775844907409919</c:v>
                </c:pt>
                <c:pt idx="7430">
                  <c:v>1.7760069444484543</c:v>
                </c:pt>
                <c:pt idx="7431">
                  <c:v>1.77615740741021</c:v>
                </c:pt>
                <c:pt idx="7432">
                  <c:v>1.7763194444487453</c:v>
                </c:pt>
                <c:pt idx="7433">
                  <c:v>1.7764814814872807</c:v>
                </c:pt>
                <c:pt idx="7434">
                  <c:v>1.7766435185185401</c:v>
                </c:pt>
                <c:pt idx="7435">
                  <c:v>1.7794444444443798</c:v>
                </c:pt>
                <c:pt idx="7436">
                  <c:v>1.7796643518522615</c:v>
                </c:pt>
                <c:pt idx="7437">
                  <c:v>1.7797222222288838</c:v>
                </c:pt>
                <c:pt idx="7438">
                  <c:v>1.7799189814832062</c:v>
                </c:pt>
                <c:pt idx="7439">
                  <c:v>1.7801157407448045</c:v>
                </c:pt>
                <c:pt idx="7440">
                  <c:v>1.7803356481526862</c:v>
                </c:pt>
                <c:pt idx="7441">
                  <c:v>1.7805439814837882</c:v>
                </c:pt>
                <c:pt idx="7442">
                  <c:v>1.7807523148148903</c:v>
                </c:pt>
                <c:pt idx="7443">
                  <c:v>1.781006944445835</c:v>
                </c:pt>
                <c:pt idx="7444">
                  <c:v>1.7812268518537167</c:v>
                </c:pt>
                <c:pt idx="7445">
                  <c:v>1.781423611115315</c:v>
                </c:pt>
                <c:pt idx="7446">
                  <c:v>1.7816435185231967</c:v>
                </c:pt>
                <c:pt idx="7447">
                  <c:v>1.7933101851886022</c:v>
                </c:pt>
                <c:pt idx="7448">
                  <c:v>1.7948379629669944</c:v>
                </c:pt>
                <c:pt idx="7449">
                  <c:v>1.7960532407450955</c:v>
                </c:pt>
                <c:pt idx="7450">
                  <c:v>1.797256944446417</c:v>
                </c:pt>
                <c:pt idx="7451">
                  <c:v>1.7987268518554629</c:v>
                </c:pt>
                <c:pt idx="7452">
                  <c:v>1.8001504629646661</c:v>
                </c:pt>
                <c:pt idx="7453">
                  <c:v>1.8010995370423188</c:v>
                </c:pt>
                <c:pt idx="7454">
                  <c:v>1.8019444444507826</c:v>
                </c:pt>
                <c:pt idx="7455">
                  <c:v>1.802557870374585</c:v>
                </c:pt>
                <c:pt idx="7456">
                  <c:v>1.8031018518522615</c:v>
                </c:pt>
                <c:pt idx="7457">
                  <c:v>1.8036574074139935</c:v>
                </c:pt>
                <c:pt idx="7458">
                  <c:v>1.8042129629684496</c:v>
                </c:pt>
                <c:pt idx="7459">
                  <c:v>1.8047685185229057</c:v>
                </c:pt>
                <c:pt idx="7460">
                  <c:v>1.8053240740773617</c:v>
                </c:pt>
                <c:pt idx="7461">
                  <c:v>1.8059027777781012</c:v>
                </c:pt>
                <c:pt idx="7462">
                  <c:v>1.8064467592630535</c:v>
                </c:pt>
                <c:pt idx="7463">
                  <c:v>1.8070138888942893</c:v>
                </c:pt>
                <c:pt idx="7464">
                  <c:v>1.8075694444487453</c:v>
                </c:pt>
                <c:pt idx="7465">
                  <c:v>1.8081134259264218</c:v>
                </c:pt>
                <c:pt idx="7466">
                  <c:v>1.8086805555576575</c:v>
                </c:pt>
                <c:pt idx="7467">
                  <c:v>1.8092361111121136</c:v>
                </c:pt>
                <c:pt idx="7468">
                  <c:v>1.8097916666665697</c:v>
                </c:pt>
                <c:pt idx="7469">
                  <c:v>1.8120486111147329</c:v>
                </c:pt>
                <c:pt idx="7470">
                  <c:v>1.8121990740764886</c:v>
                </c:pt>
                <c:pt idx="7471">
                  <c:v>1.812326388891961</c:v>
                </c:pt>
                <c:pt idx="7472">
                  <c:v>1.8124768518537167</c:v>
                </c:pt>
                <c:pt idx="7473">
                  <c:v>1.8125925925924093</c:v>
                </c:pt>
                <c:pt idx="7474">
                  <c:v>1.8127199074078817</c:v>
                </c:pt>
                <c:pt idx="7475">
                  <c:v>1.8128587963001337</c:v>
                </c:pt>
                <c:pt idx="7476">
                  <c:v>1.8129745370388264</c:v>
                </c:pt>
                <c:pt idx="7477">
                  <c:v>1.8131018518542987</c:v>
                </c:pt>
                <c:pt idx="7478">
                  <c:v>1.8132291666697711</c:v>
                </c:pt>
                <c:pt idx="7479">
                  <c:v>1.8133449074084638</c:v>
                </c:pt>
                <c:pt idx="7480">
                  <c:v>1.8134722222239361</c:v>
                </c:pt>
                <c:pt idx="7481">
                  <c:v>1.8135995370394085</c:v>
                </c:pt>
                <c:pt idx="7482">
                  <c:v>1.8137152777781012</c:v>
                </c:pt>
                <c:pt idx="7483">
                  <c:v>1.8138425925935735</c:v>
                </c:pt>
                <c:pt idx="7484">
                  <c:v>1.8139699074090458</c:v>
                </c:pt>
                <c:pt idx="7485">
                  <c:v>1.8140972222245182</c:v>
                </c:pt>
                <c:pt idx="7486">
                  <c:v>1.8142361111167702</c:v>
                </c:pt>
                <c:pt idx="7487">
                  <c:v>1.8143634259322425</c:v>
                </c:pt>
                <c:pt idx="7488">
                  <c:v>1.8144907407477149</c:v>
                </c:pt>
                <c:pt idx="7489">
                  <c:v>1.8146064814864076</c:v>
                </c:pt>
                <c:pt idx="7490">
                  <c:v>1.8147453703713836</c:v>
                </c:pt>
                <c:pt idx="7491">
                  <c:v>1.8148611111173523</c:v>
                </c:pt>
                <c:pt idx="7492">
                  <c:v>1.8149884259328246</c:v>
                </c:pt>
                <c:pt idx="7493">
                  <c:v>1.815115740741021</c:v>
                </c:pt>
                <c:pt idx="7494">
                  <c:v>1.815254629633273</c:v>
                </c:pt>
                <c:pt idx="7495">
                  <c:v>1.8153819444487453</c:v>
                </c:pt>
                <c:pt idx="7496">
                  <c:v>1.8155208333337214</c:v>
                </c:pt>
                <c:pt idx="7497">
                  <c:v>1.8156481481491937</c:v>
                </c:pt>
                <c:pt idx="7498">
                  <c:v>1.8157754629646661</c:v>
                </c:pt>
                <c:pt idx="7499">
                  <c:v>1.8159027777801384</c:v>
                </c:pt>
                <c:pt idx="7500">
                  <c:v>1.8160300925956108</c:v>
                </c:pt>
                <c:pt idx="7501">
                  <c:v>1.8161805555573665</c:v>
                </c:pt>
                <c:pt idx="7502">
                  <c:v>1.8163078703728388</c:v>
                </c:pt>
                <c:pt idx="7503">
                  <c:v>1.8164583333345945</c:v>
                </c:pt>
                <c:pt idx="7504">
                  <c:v>1.8165856481500668</c:v>
                </c:pt>
                <c:pt idx="7505">
                  <c:v>1.8167245370423188</c:v>
                </c:pt>
                <c:pt idx="7506">
                  <c:v>1.8169097222271375</c:v>
                </c:pt>
                <c:pt idx="7507">
                  <c:v>1.8170370370426099</c:v>
                </c:pt>
                <c:pt idx="7508">
                  <c:v>1.8171643518580822</c:v>
                </c:pt>
                <c:pt idx="7509">
                  <c:v>1.8172800925967749</c:v>
                </c:pt>
                <c:pt idx="7510">
                  <c:v>1.8173958333354676</c:v>
                </c:pt>
                <c:pt idx="7511">
                  <c:v>1.8175347222277196</c:v>
                </c:pt>
                <c:pt idx="7512">
                  <c:v>1.8176736111126957</c:v>
                </c:pt>
                <c:pt idx="7513">
                  <c:v>1.8178125000049477</c:v>
                </c:pt>
                <c:pt idx="7514">
                  <c:v>1.8179282407436403</c:v>
                </c:pt>
                <c:pt idx="7515">
                  <c:v>1.8180555555591127</c:v>
                </c:pt>
                <c:pt idx="7516">
                  <c:v>1.8182060185208684</c:v>
                </c:pt>
                <c:pt idx="7517">
                  <c:v>1.8183333333363407</c:v>
                </c:pt>
                <c:pt idx="7518">
                  <c:v>1.8184722222285927</c:v>
                </c:pt>
                <c:pt idx="7519">
                  <c:v>1.8185995370367891</c:v>
                </c:pt>
                <c:pt idx="7520">
                  <c:v>1.8187500000058208</c:v>
                </c:pt>
                <c:pt idx="7521">
                  <c:v>1.8188773148212931</c:v>
                </c:pt>
                <c:pt idx="7522">
                  <c:v>1.8190046296294895</c:v>
                </c:pt>
                <c:pt idx="7523">
                  <c:v>1.8191319444449618</c:v>
                </c:pt>
                <c:pt idx="7524">
                  <c:v>1.8192939814834972</c:v>
                </c:pt>
                <c:pt idx="7525">
                  <c:v>1.8194328703757492</c:v>
                </c:pt>
                <c:pt idx="7526">
                  <c:v>1.8195486111144419</c:v>
                </c:pt>
                <c:pt idx="7527">
                  <c:v>1.8196990740761976</c:v>
                </c:pt>
                <c:pt idx="7528">
                  <c:v>1.8198263888916699</c:v>
                </c:pt>
                <c:pt idx="7529">
                  <c:v>1.8199537037071423</c:v>
                </c:pt>
                <c:pt idx="7530">
                  <c:v>1.8221875000017462</c:v>
                </c:pt>
                <c:pt idx="7531">
                  <c:v>1.8223958333401242</c:v>
                </c:pt>
                <c:pt idx="7532">
                  <c:v>1.82261574074073</c:v>
                </c:pt>
                <c:pt idx="7533">
                  <c:v>1.8228125000023283</c:v>
                </c:pt>
                <c:pt idx="7534">
                  <c:v>1.82303240741021</c:v>
                </c:pt>
                <c:pt idx="7535">
                  <c:v>1.823240740741312</c:v>
                </c:pt>
                <c:pt idx="7536">
                  <c:v>1.82344907407969</c:v>
                </c:pt>
                <c:pt idx="7537">
                  <c:v>1.8236689814875717</c:v>
                </c:pt>
                <c:pt idx="7538">
                  <c:v>1.8238888888954534</c:v>
                </c:pt>
                <c:pt idx="7539">
                  <c:v>1.8240972222265555</c:v>
                </c:pt>
                <c:pt idx="7540">
                  <c:v>1.8243171296344372</c:v>
                </c:pt>
                <c:pt idx="7541">
                  <c:v>1.8244907407424762</c:v>
                </c:pt>
                <c:pt idx="7542">
                  <c:v>1.8246527777810115</c:v>
                </c:pt>
                <c:pt idx="7543">
                  <c:v>1.8247685185197042</c:v>
                </c:pt>
                <c:pt idx="7544">
                  <c:v>1.8248842592656729</c:v>
                </c:pt>
                <c:pt idx="7545">
                  <c:v>1.8250000000043656</c:v>
                </c:pt>
                <c:pt idx="7546">
                  <c:v>1.8251273148198379</c:v>
                </c:pt>
                <c:pt idx="7547">
                  <c:v>1.8252430555585306</c:v>
                </c:pt>
                <c:pt idx="7548">
                  <c:v>1.825370370374003</c:v>
                </c:pt>
                <c:pt idx="7549">
                  <c:v>1.8254976851894753</c:v>
                </c:pt>
                <c:pt idx="7550">
                  <c:v>1.8256365740744513</c:v>
                </c:pt>
                <c:pt idx="7551">
                  <c:v>1.8257407407436403</c:v>
                </c:pt>
                <c:pt idx="7552">
                  <c:v>1.8258680555591127</c:v>
                </c:pt>
                <c:pt idx="7553">
                  <c:v>1.8260069444513647</c:v>
                </c:pt>
                <c:pt idx="7554">
                  <c:v>1.8261342592595611</c:v>
                </c:pt>
                <c:pt idx="7555">
                  <c:v>1.8262615740750334</c:v>
                </c:pt>
                <c:pt idx="7556">
                  <c:v>1.8263888888905058</c:v>
                </c:pt>
                <c:pt idx="7557">
                  <c:v>1.8265046296364744</c:v>
                </c:pt>
                <c:pt idx="7558">
                  <c:v>1.8266319444446708</c:v>
                </c:pt>
                <c:pt idx="7559">
                  <c:v>1.8267592592601432</c:v>
                </c:pt>
                <c:pt idx="7560">
                  <c:v>1.8268865740756155</c:v>
                </c:pt>
                <c:pt idx="7561">
                  <c:v>1.8270138888910878</c:v>
                </c:pt>
                <c:pt idx="7562">
                  <c:v>1.8271412037065602</c:v>
                </c:pt>
                <c:pt idx="7563">
                  <c:v>1.8272685185220325</c:v>
                </c:pt>
                <c:pt idx="7564">
                  <c:v>1.8273958333375049</c:v>
                </c:pt>
                <c:pt idx="7565">
                  <c:v>1.8275578703760402</c:v>
                </c:pt>
                <c:pt idx="7566">
                  <c:v>1.8276967592610163</c:v>
                </c:pt>
                <c:pt idx="7567">
                  <c:v>1.8278356481532683</c:v>
                </c:pt>
                <c:pt idx="7568">
                  <c:v>1.8279976851918036</c:v>
                </c:pt>
                <c:pt idx="7569">
                  <c:v>1.8281365740767797</c:v>
                </c:pt>
                <c:pt idx="7570">
                  <c:v>1.8282523148154723</c:v>
                </c:pt>
                <c:pt idx="7571">
                  <c:v>1.828368055561441</c:v>
                </c:pt>
                <c:pt idx="7572">
                  <c:v>1.828472222223354</c:v>
                </c:pt>
                <c:pt idx="7573">
                  <c:v>1.8285995370388264</c:v>
                </c:pt>
                <c:pt idx="7574">
                  <c:v>1.8287268518542987</c:v>
                </c:pt>
                <c:pt idx="7575">
                  <c:v>1.8288657407465507</c:v>
                </c:pt>
                <c:pt idx="7576">
                  <c:v>1.8289930555620231</c:v>
                </c:pt>
                <c:pt idx="7577">
                  <c:v>1.8291435185237788</c:v>
                </c:pt>
                <c:pt idx="7578">
                  <c:v>1.8292708333392511</c:v>
                </c:pt>
                <c:pt idx="7579">
                  <c:v>1.8293981481547235</c:v>
                </c:pt>
                <c:pt idx="7580">
                  <c:v>1.8295254629629198</c:v>
                </c:pt>
                <c:pt idx="7581">
                  <c:v>1.8296527777783922</c:v>
                </c:pt>
                <c:pt idx="7582">
                  <c:v>1.8297916666706442</c:v>
                </c:pt>
                <c:pt idx="7583">
                  <c:v>1.8299189814861165</c:v>
                </c:pt>
                <c:pt idx="7584">
                  <c:v>1.8300462963015889</c:v>
                </c:pt>
                <c:pt idx="7585">
                  <c:v>1.8301851851865649</c:v>
                </c:pt>
                <c:pt idx="7586">
                  <c:v>1.8303125000020373</c:v>
                </c:pt>
                <c:pt idx="7587">
                  <c:v>1.8304398148175096</c:v>
                </c:pt>
                <c:pt idx="7588">
                  <c:v>1.830601851856045</c:v>
                </c:pt>
                <c:pt idx="7589">
                  <c:v>1.8307175925947377</c:v>
                </c:pt>
                <c:pt idx="7590">
                  <c:v>1.830879629633273</c:v>
                </c:pt>
                <c:pt idx="7591">
                  <c:v>1.831018518525525</c:v>
                </c:pt>
                <c:pt idx="7592">
                  <c:v>1.831157407410501</c:v>
                </c:pt>
                <c:pt idx="7593">
                  <c:v>1.8313194444490364</c:v>
                </c:pt>
                <c:pt idx="7594">
                  <c:v>1.8314583333340124</c:v>
                </c:pt>
                <c:pt idx="7595">
                  <c:v>1.8315972222262644</c:v>
                </c:pt>
                <c:pt idx="7596">
                  <c:v>1.8317476851880201</c:v>
                </c:pt>
                <c:pt idx="7597">
                  <c:v>1.8318865740802721</c:v>
                </c:pt>
                <c:pt idx="7598">
                  <c:v>1.8320486111115315</c:v>
                </c:pt>
                <c:pt idx="7599">
                  <c:v>1.8321875000037835</c:v>
                </c:pt>
                <c:pt idx="7600">
                  <c:v>1.8323726851886022</c:v>
                </c:pt>
                <c:pt idx="7601">
                  <c:v>1.8325231481503579</c:v>
                </c:pt>
                <c:pt idx="7602">
                  <c:v>1.8326504629658302</c:v>
                </c:pt>
                <c:pt idx="7603">
                  <c:v>1.8327893518580822</c:v>
                </c:pt>
                <c:pt idx="7604">
                  <c:v>1.8329513888893416</c:v>
                </c:pt>
                <c:pt idx="7605">
                  <c:v>1.8330902777815936</c:v>
                </c:pt>
                <c:pt idx="7606">
                  <c:v>1.8332407407433493</c:v>
                </c:pt>
                <c:pt idx="7607">
                  <c:v>1.833391203705105</c:v>
                </c:pt>
                <c:pt idx="7608">
                  <c:v>1.8335416666668607</c:v>
                </c:pt>
                <c:pt idx="7609">
                  <c:v>1.8337152777821757</c:v>
                </c:pt>
                <c:pt idx="7610">
                  <c:v>1.8338657407439314</c:v>
                </c:pt>
                <c:pt idx="7611">
                  <c:v>1.8340162037056871</c:v>
                </c:pt>
                <c:pt idx="7612">
                  <c:v>1.8341782407442224</c:v>
                </c:pt>
                <c:pt idx="7613">
                  <c:v>1.8343402777827578</c:v>
                </c:pt>
                <c:pt idx="7614">
                  <c:v>1.8345023148212931</c:v>
                </c:pt>
                <c:pt idx="7615">
                  <c:v>1.8346412037062692</c:v>
                </c:pt>
                <c:pt idx="7616">
                  <c:v>1.8347916666680248</c:v>
                </c:pt>
                <c:pt idx="7617">
                  <c:v>1.8349537037065602</c:v>
                </c:pt>
                <c:pt idx="7618">
                  <c:v>1.8351041666683159</c:v>
                </c:pt>
                <c:pt idx="7619">
                  <c:v>1.8352546296300716</c:v>
                </c:pt>
                <c:pt idx="7620">
                  <c:v>1.8354050925991032</c:v>
                </c:pt>
                <c:pt idx="7621">
                  <c:v>1.8355787037071423</c:v>
                </c:pt>
                <c:pt idx="7622">
                  <c:v>1.8357175925993943</c:v>
                </c:pt>
                <c:pt idx="7623">
                  <c:v>1.8358796296306537</c:v>
                </c:pt>
                <c:pt idx="7624">
                  <c:v>1.8380902777789743</c:v>
                </c:pt>
                <c:pt idx="7625">
                  <c:v>1.838310185186856</c:v>
                </c:pt>
                <c:pt idx="7626">
                  <c:v>1.8385300925947377</c:v>
                </c:pt>
                <c:pt idx="7627">
                  <c:v>1.8387384259258397</c:v>
                </c:pt>
                <c:pt idx="7628">
                  <c:v>1.8389583333337214</c:v>
                </c:pt>
                <c:pt idx="7629">
                  <c:v>1.8391782407416031</c:v>
                </c:pt>
                <c:pt idx="7630">
                  <c:v>1.8394560185188311</c:v>
                </c:pt>
                <c:pt idx="7631">
                  <c:v>1.8396990740802721</c:v>
                </c:pt>
                <c:pt idx="7632">
                  <c:v>1.8400000000037835</c:v>
                </c:pt>
                <c:pt idx="7633">
                  <c:v>1.8402199074116652</c:v>
                </c:pt>
                <c:pt idx="7634">
                  <c:v>1.8404398148195469</c:v>
                </c:pt>
                <c:pt idx="7635">
                  <c:v>1.8406481481506489</c:v>
                </c:pt>
                <c:pt idx="7636">
                  <c:v>1.8408680555585306</c:v>
                </c:pt>
                <c:pt idx="7637">
                  <c:v>1.8410879629664123</c:v>
                </c:pt>
                <c:pt idx="7638">
                  <c:v>1.8412962962975143</c:v>
                </c:pt>
                <c:pt idx="7639">
                  <c:v>1.8414930555591127</c:v>
                </c:pt>
                <c:pt idx="7640">
                  <c:v>1.8417129629669944</c:v>
                </c:pt>
                <c:pt idx="7641">
                  <c:v>1.8419212962980964</c:v>
                </c:pt>
                <c:pt idx="7642">
                  <c:v>1.8420717592598521</c:v>
                </c:pt>
                <c:pt idx="7643">
                  <c:v>1.8421990740753245</c:v>
                </c:pt>
                <c:pt idx="7644">
                  <c:v>1.8423263888907968</c:v>
                </c:pt>
                <c:pt idx="7645">
                  <c:v>1.8424768518525525</c:v>
                </c:pt>
                <c:pt idx="7646">
                  <c:v>1.8426041666680248</c:v>
                </c:pt>
                <c:pt idx="7647">
                  <c:v>1.8427199074139935</c:v>
                </c:pt>
                <c:pt idx="7648">
                  <c:v>1.8428703703757492</c:v>
                </c:pt>
                <c:pt idx="7649">
                  <c:v>1.8429976851912215</c:v>
                </c:pt>
                <c:pt idx="7650">
                  <c:v>1.8431481481529772</c:v>
                </c:pt>
                <c:pt idx="7651">
                  <c:v>1.8432986111147329</c:v>
                </c:pt>
                <c:pt idx="7652">
                  <c:v>1.843472222222772</c:v>
                </c:pt>
                <c:pt idx="7653">
                  <c:v>1.843611111115024</c:v>
                </c:pt>
                <c:pt idx="7654">
                  <c:v>1.8437615740767797</c:v>
                </c:pt>
                <c:pt idx="7655">
                  <c:v>1.8439120370385353</c:v>
                </c:pt>
                <c:pt idx="7656">
                  <c:v>1.8440740740770707</c:v>
                </c:pt>
                <c:pt idx="7657">
                  <c:v>1.8442245370388264</c:v>
                </c:pt>
                <c:pt idx="7658">
                  <c:v>1.8443634259310784</c:v>
                </c:pt>
                <c:pt idx="7659">
                  <c:v>1.8445023148160544</c:v>
                </c:pt>
                <c:pt idx="7660">
                  <c:v>1.8446527777778101</c:v>
                </c:pt>
                <c:pt idx="7661">
                  <c:v>1.8448032407468418</c:v>
                </c:pt>
                <c:pt idx="7662">
                  <c:v>1.8449537037085975</c:v>
                </c:pt>
                <c:pt idx="7663">
                  <c:v>1.8451504629629198</c:v>
                </c:pt>
                <c:pt idx="7664">
                  <c:v>1.8453356481550145</c:v>
                </c:pt>
                <c:pt idx="7665">
                  <c:v>1.8454745370399905</c:v>
                </c:pt>
                <c:pt idx="7666">
                  <c:v>1.8456134259322425</c:v>
                </c:pt>
                <c:pt idx="7667">
                  <c:v>1.8457523148172186</c:v>
                </c:pt>
                <c:pt idx="7668">
                  <c:v>1.8458912037094706</c:v>
                </c:pt>
                <c:pt idx="7669">
                  <c:v>1.84605324074073</c:v>
                </c:pt>
                <c:pt idx="7670">
                  <c:v>1.8462037037097616</c:v>
                </c:pt>
                <c:pt idx="7671">
                  <c:v>1.8463773148178007</c:v>
                </c:pt>
                <c:pt idx="7672">
                  <c:v>1.8465277777795563</c:v>
                </c:pt>
                <c:pt idx="7673">
                  <c:v>1.8466898148180917</c:v>
                </c:pt>
                <c:pt idx="7674">
                  <c:v>1.8468287037103437</c:v>
                </c:pt>
                <c:pt idx="7675">
                  <c:v>1.8469907407416031</c:v>
                </c:pt>
                <c:pt idx="7676">
                  <c:v>1.8471412037106347</c:v>
                </c:pt>
                <c:pt idx="7677">
                  <c:v>1.8472916666723904</c:v>
                </c:pt>
                <c:pt idx="7678">
                  <c:v>1.8474305555573665</c:v>
                </c:pt>
                <c:pt idx="7679">
                  <c:v>1.8476041666726815</c:v>
                </c:pt>
                <c:pt idx="7680">
                  <c:v>1.8477430555576575</c:v>
                </c:pt>
                <c:pt idx="7681">
                  <c:v>1.8478935185194132</c:v>
                </c:pt>
                <c:pt idx="7682">
                  <c:v>1.8480671296347282</c:v>
                </c:pt>
                <c:pt idx="7683">
                  <c:v>1.8482291666732635</c:v>
                </c:pt>
                <c:pt idx="7684">
                  <c:v>1.8483796296350192</c:v>
                </c:pt>
                <c:pt idx="7685">
                  <c:v>1.8485300925967749</c:v>
                </c:pt>
                <c:pt idx="7686">
                  <c:v>1.848703703704814</c:v>
                </c:pt>
                <c:pt idx="7687">
                  <c:v>1.8488541666665697</c:v>
                </c:pt>
                <c:pt idx="7688">
                  <c:v>1.8490046296356013</c:v>
                </c:pt>
                <c:pt idx="7689">
                  <c:v>1.849155092597357</c:v>
                </c:pt>
                <c:pt idx="7690">
                  <c:v>1.8493171296358923</c:v>
                </c:pt>
                <c:pt idx="7691">
                  <c:v>1.8494791666671517</c:v>
                </c:pt>
                <c:pt idx="7692">
                  <c:v>1.8496412037056871</c:v>
                </c:pt>
                <c:pt idx="7693">
                  <c:v>1.8498148148210021</c:v>
                </c:pt>
                <c:pt idx="7694">
                  <c:v>1.8499652777827578</c:v>
                </c:pt>
                <c:pt idx="7695">
                  <c:v>1.8501504629675765</c:v>
                </c:pt>
                <c:pt idx="7696">
                  <c:v>1.8503240740756155</c:v>
                </c:pt>
                <c:pt idx="7697">
                  <c:v>1.8504629629678675</c:v>
                </c:pt>
                <c:pt idx="7698">
                  <c:v>1.8506018518528435</c:v>
                </c:pt>
                <c:pt idx="7699">
                  <c:v>1.8507754629681585</c:v>
                </c:pt>
                <c:pt idx="7700">
                  <c:v>1.8509375000066939</c:v>
                </c:pt>
                <c:pt idx="7701">
                  <c:v>1.8510995370379533</c:v>
                </c:pt>
                <c:pt idx="7702">
                  <c:v>1.8512731481532683</c:v>
                </c:pt>
                <c:pt idx="7703">
                  <c:v>1.8514351851918036</c:v>
                </c:pt>
                <c:pt idx="7704">
                  <c:v>1.851597222223063</c:v>
                </c:pt>
                <c:pt idx="7705">
                  <c:v>1.8517824074078817</c:v>
                </c:pt>
                <c:pt idx="7706">
                  <c:v>1.8519328703769133</c:v>
                </c:pt>
                <c:pt idx="7707">
                  <c:v>1.8520949074081727</c:v>
                </c:pt>
                <c:pt idx="7708">
                  <c:v>1.8522685185234877</c:v>
                </c:pt>
                <c:pt idx="7709">
                  <c:v>1.8524421296315268</c:v>
                </c:pt>
                <c:pt idx="7710">
                  <c:v>1.8526273148163455</c:v>
                </c:pt>
                <c:pt idx="7711">
                  <c:v>1.8527893518548808</c:v>
                </c:pt>
                <c:pt idx="7712">
                  <c:v>1.8529513888934162</c:v>
                </c:pt>
                <c:pt idx="7713">
                  <c:v>1.8531481481550145</c:v>
                </c:pt>
                <c:pt idx="7714">
                  <c:v>1.8533101851862739</c:v>
                </c:pt>
                <c:pt idx="7715">
                  <c:v>1.8534837963015889</c:v>
                </c:pt>
                <c:pt idx="7716">
                  <c:v>1.8536574074096279</c:v>
                </c:pt>
                <c:pt idx="7717">
                  <c:v>1.8538425925944466</c:v>
                </c:pt>
                <c:pt idx="7718">
                  <c:v>1.854004629632982</c:v>
                </c:pt>
                <c:pt idx="7719">
                  <c:v>1.8541666666715173</c:v>
                </c:pt>
                <c:pt idx="7720">
                  <c:v>1.8575694444443798</c:v>
                </c:pt>
                <c:pt idx="7721">
                  <c:v>1.8577777777827578</c:v>
                </c:pt>
                <c:pt idx="7722">
                  <c:v>1.8579976851906395</c:v>
                </c:pt>
                <c:pt idx="7723">
                  <c:v>1.8581944444449618</c:v>
                </c:pt>
                <c:pt idx="7724">
                  <c:v>1.8584143518528435</c:v>
                </c:pt>
                <c:pt idx="7725">
                  <c:v>1.8586226851912215</c:v>
                </c:pt>
                <c:pt idx="7726">
                  <c:v>1.8588425925991032</c:v>
                </c:pt>
                <c:pt idx="7727">
                  <c:v>1.8591435185226146</c:v>
                </c:pt>
                <c:pt idx="7728">
                  <c:v>1.8593634259304963</c:v>
                </c:pt>
                <c:pt idx="7729">
                  <c:v>1.859583333338378</c:v>
                </c:pt>
                <c:pt idx="7730">
                  <c:v>1.8597800925927004</c:v>
                </c:pt>
                <c:pt idx="7731">
                  <c:v>1.8599189814849524</c:v>
                </c:pt>
                <c:pt idx="7732">
                  <c:v>1.8600578703772044</c:v>
                </c:pt>
                <c:pt idx="7733">
                  <c:v>1.8601967592621804</c:v>
                </c:pt>
                <c:pt idx="7734">
                  <c:v>1.8603587963007158</c:v>
                </c:pt>
                <c:pt idx="7735">
                  <c:v>1.8604976851856918</c:v>
                </c:pt>
                <c:pt idx="7736">
                  <c:v>1.8606597222242272</c:v>
                </c:pt>
                <c:pt idx="7737">
                  <c:v>1.8607986111164792</c:v>
                </c:pt>
                <c:pt idx="7738">
                  <c:v>1.8609490740782348</c:v>
                </c:pt>
                <c:pt idx="7739">
                  <c:v>1.8610995370399905</c:v>
                </c:pt>
                <c:pt idx="7740">
                  <c:v>1.8612615740785259</c:v>
                </c:pt>
                <c:pt idx="7741">
                  <c:v>1.8614236111170612</c:v>
                </c:pt>
                <c:pt idx="7742">
                  <c:v>1.8615625000020373</c:v>
                </c:pt>
                <c:pt idx="7743">
                  <c:v>1.861712962963793</c:v>
                </c:pt>
                <c:pt idx="7744">
                  <c:v>1.8618750000023283</c:v>
                </c:pt>
                <c:pt idx="7745">
                  <c:v>1.8620138888945803</c:v>
                </c:pt>
                <c:pt idx="7746">
                  <c:v>1.8621759259258397</c:v>
                </c:pt>
                <c:pt idx="7747">
                  <c:v>1.862337962964375</c:v>
                </c:pt>
                <c:pt idx="7748">
                  <c:v>1.862476851856627</c:v>
                </c:pt>
                <c:pt idx="7749">
                  <c:v>1.8626273148183827</c:v>
                </c:pt>
                <c:pt idx="7750">
                  <c:v>1.8627893518569181</c:v>
                </c:pt>
                <c:pt idx="7751">
                  <c:v>1.8629513888954534</c:v>
                </c:pt>
                <c:pt idx="7752">
                  <c:v>1.8630902777804295</c:v>
                </c:pt>
                <c:pt idx="7753">
                  <c:v>1.8632291666726815</c:v>
                </c:pt>
                <c:pt idx="7754">
                  <c:v>1.8633680555576575</c:v>
                </c:pt>
                <c:pt idx="7755">
                  <c:v>1.8635185185194132</c:v>
                </c:pt>
                <c:pt idx="7756">
                  <c:v>1.8636689814884448</c:v>
                </c:pt>
                <c:pt idx="7757">
                  <c:v>1.8638194444502005</c:v>
                </c:pt>
                <c:pt idx="7758">
                  <c:v>1.8639814814814599</c:v>
                </c:pt>
                <c:pt idx="7759">
                  <c:v>1.8641666666735546</c:v>
                </c:pt>
                <c:pt idx="7760">
                  <c:v>1.864293981481751</c:v>
                </c:pt>
                <c:pt idx="7761">
                  <c:v>1.864432870374003</c:v>
                </c:pt>
                <c:pt idx="7762">
                  <c:v>1.864571759266255</c:v>
                </c:pt>
                <c:pt idx="7763">
                  <c:v>1.8647337962975143</c:v>
                </c:pt>
                <c:pt idx="7764">
                  <c:v>1.8649074074128293</c:v>
                </c:pt>
                <c:pt idx="7765">
                  <c:v>1.8650347222283017</c:v>
                </c:pt>
                <c:pt idx="7766">
                  <c:v>1.8651736111132777</c:v>
                </c:pt>
                <c:pt idx="7767">
                  <c:v>1.8653240740750334</c:v>
                </c:pt>
                <c:pt idx="7768">
                  <c:v>1.8654976851903484</c:v>
                </c:pt>
                <c:pt idx="7769">
                  <c:v>1.8656365740753245</c:v>
                </c:pt>
                <c:pt idx="7770">
                  <c:v>1.8657986111138598</c:v>
                </c:pt>
                <c:pt idx="7771">
                  <c:v>1.8659490740756155</c:v>
                </c:pt>
                <c:pt idx="7772">
                  <c:v>1.8661111111141508</c:v>
                </c:pt>
                <c:pt idx="7773">
                  <c:v>1.8662500000064028</c:v>
                </c:pt>
                <c:pt idx="7774">
                  <c:v>1.8664120370376622</c:v>
                </c:pt>
                <c:pt idx="7775">
                  <c:v>1.8665740740761976</c:v>
                </c:pt>
                <c:pt idx="7776">
                  <c:v>1.8667245370379533</c:v>
                </c:pt>
                <c:pt idx="7777">
                  <c:v>1.8668750000069849</c:v>
                </c:pt>
                <c:pt idx="7778">
                  <c:v>1.8670370370382443</c:v>
                </c:pt>
                <c:pt idx="7779">
                  <c:v>1.8671875</c:v>
                </c:pt>
                <c:pt idx="7780">
                  <c:v>1.8673379629690317</c:v>
                </c:pt>
                <c:pt idx="7781">
                  <c:v>1.867500000000291</c:v>
                </c:pt>
                <c:pt idx="7782">
                  <c:v>1.8676504629693227</c:v>
                </c:pt>
                <c:pt idx="7783">
                  <c:v>1.8678125000005821</c:v>
                </c:pt>
                <c:pt idx="7784">
                  <c:v>1.8679513888928341</c:v>
                </c:pt>
                <c:pt idx="7785">
                  <c:v>1.8680902777778101</c:v>
                </c:pt>
                <c:pt idx="7786">
                  <c:v>1.8682407407468418</c:v>
                </c:pt>
                <c:pt idx="7787">
                  <c:v>1.8684027777781012</c:v>
                </c:pt>
                <c:pt idx="7788">
                  <c:v>1.8685532407471328</c:v>
                </c:pt>
                <c:pt idx="7789">
                  <c:v>1.8687037037088885</c:v>
                </c:pt>
                <c:pt idx="7790">
                  <c:v>1.8689120370399905</c:v>
                </c:pt>
                <c:pt idx="7791">
                  <c:v>1.8690625000017462</c:v>
                </c:pt>
                <c:pt idx="7792">
                  <c:v>1.8692013888939982</c:v>
                </c:pt>
                <c:pt idx="7793">
                  <c:v>1.8693287037094706</c:v>
                </c:pt>
                <c:pt idx="7794">
                  <c:v>1.8694791666712263</c:v>
                </c:pt>
                <c:pt idx="7795">
                  <c:v>1.8696527777792653</c:v>
                </c:pt>
                <c:pt idx="7796">
                  <c:v>1.8697916666715173</c:v>
                </c:pt>
                <c:pt idx="7797">
                  <c:v>1.8699189814869897</c:v>
                </c:pt>
                <c:pt idx="7798">
                  <c:v>1.8700694444487453</c:v>
                </c:pt>
                <c:pt idx="7799">
                  <c:v>1.870219907410501</c:v>
                </c:pt>
                <c:pt idx="7800">
                  <c:v>1.8703935185185401</c:v>
                </c:pt>
                <c:pt idx="7801">
                  <c:v>1.8705439814875717</c:v>
                </c:pt>
                <c:pt idx="7802">
                  <c:v>1.8707060185188311</c:v>
                </c:pt>
                <c:pt idx="7803">
                  <c:v>1.8708449074110831</c:v>
                </c:pt>
                <c:pt idx="7804">
                  <c:v>1.8710300925959018</c:v>
                </c:pt>
                <c:pt idx="7805">
                  <c:v>1.8711805555576575</c:v>
                </c:pt>
                <c:pt idx="7806">
                  <c:v>1.8713194444499095</c:v>
                </c:pt>
                <c:pt idx="7807">
                  <c:v>1.8714583333348855</c:v>
                </c:pt>
                <c:pt idx="7808">
                  <c:v>1.8716203703734209</c:v>
                </c:pt>
                <c:pt idx="7809">
                  <c:v>1.8717824074119562</c:v>
                </c:pt>
                <c:pt idx="7810">
                  <c:v>1.8719212962969323</c:v>
                </c:pt>
                <c:pt idx="7811">
                  <c:v>1.8720949074122473</c:v>
                </c:pt>
                <c:pt idx="7812">
                  <c:v>1.872245370374003</c:v>
                </c:pt>
                <c:pt idx="7813">
                  <c:v>1.8723958333357587</c:v>
                </c:pt>
                <c:pt idx="7814">
                  <c:v>1.875138888892252</c:v>
                </c:pt>
                <c:pt idx="7815">
                  <c:v>1.8753587963001337</c:v>
                </c:pt>
                <c:pt idx="7816">
                  <c:v>1.875555555561732</c:v>
                </c:pt>
                <c:pt idx="7817">
                  <c:v>1.8757754629696137</c:v>
                </c:pt>
                <c:pt idx="7818">
                  <c:v>1.8759953703702195</c:v>
                </c:pt>
                <c:pt idx="7819">
                  <c:v>1.8761921296318178</c:v>
                </c:pt>
                <c:pt idx="7820">
                  <c:v>1.8764120370396995</c:v>
                </c:pt>
                <c:pt idx="7821">
                  <c:v>1.8767013888937072</c:v>
                </c:pt>
                <c:pt idx="7822">
                  <c:v>1.8769328703710926</c:v>
                </c:pt>
                <c:pt idx="7823">
                  <c:v>1.8771412037094706</c:v>
                </c:pt>
                <c:pt idx="7824">
                  <c:v>1.8773611111173523</c:v>
                </c:pt>
                <c:pt idx="7825">
                  <c:v>1.877581018525234</c:v>
                </c:pt>
                <c:pt idx="7826">
                  <c:v>1.877789351856336</c:v>
                </c:pt>
                <c:pt idx="7827">
                  <c:v>1.8779398148180917</c:v>
                </c:pt>
                <c:pt idx="7828">
                  <c:v>1.878067129633564</c:v>
                </c:pt>
                <c:pt idx="7829">
                  <c:v>1.8781944444490364</c:v>
                </c:pt>
                <c:pt idx="7830">
                  <c:v>1.8783101851877291</c:v>
                </c:pt>
                <c:pt idx="7831">
                  <c:v>1.8784490740799811</c:v>
                </c:pt>
                <c:pt idx="7832">
                  <c:v>1.8786111111112405</c:v>
                </c:pt>
                <c:pt idx="7833">
                  <c:v>1.8787615740802721</c:v>
                </c:pt>
                <c:pt idx="7834">
                  <c:v>1.8789004629652482</c:v>
                </c:pt>
                <c:pt idx="7835">
                  <c:v>1.8790393518575002</c:v>
                </c:pt>
                <c:pt idx="7836">
                  <c:v>1.8791782407424762</c:v>
                </c:pt>
                <c:pt idx="7837">
                  <c:v>1.8793287037042319</c:v>
                </c:pt>
                <c:pt idx="7838">
                  <c:v>1.8794907407427672</c:v>
                </c:pt>
                <c:pt idx="7839">
                  <c:v>1.8796064814814599</c:v>
                </c:pt>
                <c:pt idx="7840">
                  <c:v>1.8797453703737119</c:v>
                </c:pt>
                <c:pt idx="7841">
                  <c:v>1.8798842592659639</c:v>
                </c:pt>
                <c:pt idx="7842">
                  <c:v>1.88002314815094</c:v>
                </c:pt>
                <c:pt idx="7843">
                  <c:v>1.880162037043192</c:v>
                </c:pt>
                <c:pt idx="7844">
                  <c:v>1.8802893518586643</c:v>
                </c:pt>
                <c:pt idx="7845">
                  <c:v>1.8804282407436403</c:v>
                </c:pt>
                <c:pt idx="7846">
                  <c:v>1.8805671296358923</c:v>
                </c:pt>
                <c:pt idx="7847">
                  <c:v>1.8807060185208684</c:v>
                </c:pt>
                <c:pt idx="7848">
                  <c:v>1.8808333333363407</c:v>
                </c:pt>
                <c:pt idx="7849">
                  <c:v>1.8809606481518131</c:v>
                </c:pt>
                <c:pt idx="7850">
                  <c:v>1.8810763888905058</c:v>
                </c:pt>
                <c:pt idx="7851">
                  <c:v>1.8812268518522615</c:v>
                </c:pt>
                <c:pt idx="7852">
                  <c:v>1.8813773148212931</c:v>
                </c:pt>
                <c:pt idx="7853">
                  <c:v>1.8815393518525525</c:v>
                </c:pt>
                <c:pt idx="7854">
                  <c:v>1.8816666666680248</c:v>
                </c:pt>
                <c:pt idx="7855">
                  <c:v>1.8817824074139935</c:v>
                </c:pt>
                <c:pt idx="7856">
                  <c:v>1.8819212962989695</c:v>
                </c:pt>
                <c:pt idx="7857">
                  <c:v>1.8820601851912215</c:v>
                </c:pt>
                <c:pt idx="7858">
                  <c:v>1.8821990740761976</c:v>
                </c:pt>
                <c:pt idx="7859">
                  <c:v>1.8823495370379533</c:v>
                </c:pt>
                <c:pt idx="7860">
                  <c:v>1.8825000000069849</c:v>
                </c:pt>
                <c:pt idx="7861">
                  <c:v>1.8826504629687406</c:v>
                </c:pt>
                <c:pt idx="7862">
                  <c:v>1.8827893518537167</c:v>
                </c:pt>
                <c:pt idx="7863">
                  <c:v>1.882916666669189</c:v>
                </c:pt>
                <c:pt idx="7864">
                  <c:v>1.8830671296309447</c:v>
                </c:pt>
                <c:pt idx="7865">
                  <c:v>1.8831828703769133</c:v>
                </c:pt>
                <c:pt idx="7866">
                  <c:v>1.8833217592618894</c:v>
                </c:pt>
                <c:pt idx="7867">
                  <c:v>1.8834837963004247</c:v>
                </c:pt>
                <c:pt idx="7868">
                  <c:v>1.8836342592621804</c:v>
                </c:pt>
                <c:pt idx="7869">
                  <c:v>1.8837962963007158</c:v>
                </c:pt>
                <c:pt idx="7870">
                  <c:v>1.8839467592624715</c:v>
                </c:pt>
                <c:pt idx="7871">
                  <c:v>1.8841087963010068</c:v>
                </c:pt>
                <c:pt idx="7872">
                  <c:v>1.8842592592627625</c:v>
                </c:pt>
                <c:pt idx="7873">
                  <c:v>1.8843981481550145</c:v>
                </c:pt>
                <c:pt idx="7874">
                  <c:v>1.8845486111167702</c:v>
                </c:pt>
                <c:pt idx="7875">
                  <c:v>1.8846990740785259</c:v>
                </c:pt>
                <c:pt idx="7876">
                  <c:v>1.8848379629635019</c:v>
                </c:pt>
                <c:pt idx="7877">
                  <c:v>1.8849652777789743</c:v>
                </c:pt>
                <c:pt idx="7878">
                  <c:v>1.8851041666712263</c:v>
                </c:pt>
                <c:pt idx="7879">
                  <c:v>1.8852662037097616</c:v>
                </c:pt>
                <c:pt idx="7880">
                  <c:v>1.8854166666715173</c:v>
                </c:pt>
                <c:pt idx="7881">
                  <c:v>1.8855787037100527</c:v>
                </c:pt>
                <c:pt idx="7882">
                  <c:v>1.8857175925950287</c:v>
                </c:pt>
                <c:pt idx="7883">
                  <c:v>1.8858564814872807</c:v>
                </c:pt>
                <c:pt idx="7884">
                  <c:v>1.8860185185185401</c:v>
                </c:pt>
                <c:pt idx="7885">
                  <c:v>1.8861458333340124</c:v>
                </c:pt>
                <c:pt idx="7886">
                  <c:v>1.8862731481494848</c:v>
                </c:pt>
                <c:pt idx="7887">
                  <c:v>1.8864004629649571</c:v>
                </c:pt>
                <c:pt idx="7888">
                  <c:v>1.8865393518572091</c:v>
                </c:pt>
                <c:pt idx="7889">
                  <c:v>1.8866782407421852</c:v>
                </c:pt>
                <c:pt idx="7890">
                  <c:v>1.8868171296344372</c:v>
                </c:pt>
                <c:pt idx="7891">
                  <c:v>1.8869560185194132</c:v>
                </c:pt>
                <c:pt idx="7892">
                  <c:v>1.8870949074116652</c:v>
                </c:pt>
                <c:pt idx="7893">
                  <c:v>1.8872453703734209</c:v>
                </c:pt>
                <c:pt idx="7894">
                  <c:v>1.8873842592656729</c:v>
                </c:pt>
                <c:pt idx="7895">
                  <c:v>1.8875231481506489</c:v>
                </c:pt>
                <c:pt idx="7896">
                  <c:v>1.8876620370429009</c:v>
                </c:pt>
                <c:pt idx="7897">
                  <c:v>1.8877893518583733</c:v>
                </c:pt>
                <c:pt idx="7898">
                  <c:v>1.8879166666665697</c:v>
                </c:pt>
                <c:pt idx="7899">
                  <c:v>1.8880324074125383</c:v>
                </c:pt>
                <c:pt idx="7900">
                  <c:v>1.8881597222280107</c:v>
                </c:pt>
                <c:pt idx="7901">
                  <c:v>1.888287037043483</c:v>
                </c:pt>
                <c:pt idx="7902">
                  <c:v>1.8884143518516794</c:v>
                </c:pt>
                <c:pt idx="7903">
                  <c:v>1.8885416666671517</c:v>
                </c:pt>
                <c:pt idx="7904">
                  <c:v>1.8886921296361834</c:v>
                </c:pt>
                <c:pt idx="7905">
                  <c:v>1.8888310185211594</c:v>
                </c:pt>
                <c:pt idx="7906">
                  <c:v>1.8890046296364744</c:v>
                </c:pt>
                <c:pt idx="7907">
                  <c:v>1.8891435185214505</c:v>
                </c:pt>
                <c:pt idx="7908">
                  <c:v>1.8921064814858255</c:v>
                </c:pt>
                <c:pt idx="7909">
                  <c:v>1.8923148148169275</c:v>
                </c:pt>
                <c:pt idx="7910">
                  <c:v>1.8924768518554629</c:v>
                </c:pt>
                <c:pt idx="7911">
                  <c:v>1.8926851851865649</c:v>
                </c:pt>
                <c:pt idx="7912">
                  <c:v>1.8928935185249429</c:v>
                </c:pt>
                <c:pt idx="7913">
                  <c:v>1.8931134259328246</c:v>
                </c:pt>
                <c:pt idx="7914">
                  <c:v>1.8933217592639267</c:v>
                </c:pt>
                <c:pt idx="7915">
                  <c:v>1.8935416666718083</c:v>
                </c:pt>
                <c:pt idx="7916">
                  <c:v>1.89376157407969</c:v>
                </c:pt>
                <c:pt idx="7917">
                  <c:v>1.8939699074107921</c:v>
                </c:pt>
                <c:pt idx="7918">
                  <c:v>1.8941666666723904</c:v>
                </c:pt>
                <c:pt idx="7919">
                  <c:v>1.8943981481497758</c:v>
                </c:pt>
                <c:pt idx="7920">
                  <c:v>1.8946064814881538</c:v>
                </c:pt>
                <c:pt idx="7921">
                  <c:v>1.8947800925961928</c:v>
                </c:pt>
                <c:pt idx="7922">
                  <c:v>1.8949652777810115</c:v>
                </c:pt>
                <c:pt idx="7923">
                  <c:v>1.8951504629658302</c:v>
                </c:pt>
                <c:pt idx="7924">
                  <c:v>1.8953240740738693</c:v>
                </c:pt>
                <c:pt idx="7925">
                  <c:v>1.8954976851891843</c:v>
                </c:pt>
                <c:pt idx="7926">
                  <c:v>1.8956712962972233</c:v>
                </c:pt>
                <c:pt idx="7927">
                  <c:v>1.8958449074125383</c:v>
                </c:pt>
                <c:pt idx="7928">
                  <c:v>1.896030092597357</c:v>
                </c:pt>
                <c:pt idx="7929">
                  <c:v>1.896203703705396</c:v>
                </c:pt>
                <c:pt idx="7930">
                  <c:v>1.896377314820711</c:v>
                </c:pt>
                <c:pt idx="7931">
                  <c:v>1.8965625000055297</c:v>
                </c:pt>
                <c:pt idx="7932">
                  <c:v>1.8967361111135688</c:v>
                </c:pt>
                <c:pt idx="7933">
                  <c:v>1.8969097222288838</c:v>
                </c:pt>
                <c:pt idx="7934">
                  <c:v>1.8970949074137025</c:v>
                </c:pt>
                <c:pt idx="7935">
                  <c:v>1.8972685185217415</c:v>
                </c:pt>
                <c:pt idx="7936">
                  <c:v>1.8974537037065602</c:v>
                </c:pt>
                <c:pt idx="7937">
                  <c:v>1.8976273148145992</c:v>
                </c:pt>
                <c:pt idx="7938">
                  <c:v>1.8977893518531346</c:v>
                </c:pt>
                <c:pt idx="7939">
                  <c:v>1.8979745370379533</c:v>
                </c:pt>
                <c:pt idx="7940">
                  <c:v>1.8981481481532683</c:v>
                </c:pt>
                <c:pt idx="7941">
                  <c:v>1.8983217592613073</c:v>
                </c:pt>
                <c:pt idx="7942">
                  <c:v>1.8984953703766223</c:v>
                </c:pt>
                <c:pt idx="7943">
                  <c:v>1.898680555561441</c:v>
                </c:pt>
                <c:pt idx="7944">
                  <c:v>1.89885416666948</c:v>
                </c:pt>
                <c:pt idx="7945">
                  <c:v>1.8990277777775191</c:v>
                </c:pt>
                <c:pt idx="7946">
                  <c:v>1.8992129629696137</c:v>
                </c:pt>
                <c:pt idx="7947">
                  <c:v>1.8993865740776528</c:v>
                </c:pt>
                <c:pt idx="7948">
                  <c:v>1.8995717592624715</c:v>
                </c:pt>
                <c:pt idx="7949">
                  <c:v>1.8997453703705105</c:v>
                </c:pt>
                <c:pt idx="7950">
                  <c:v>1.8999189814858255</c:v>
                </c:pt>
                <c:pt idx="7951">
                  <c:v>1.9000925925938645</c:v>
                </c:pt>
                <c:pt idx="7952">
                  <c:v>1.9002662037091795</c:v>
                </c:pt>
                <c:pt idx="7953">
                  <c:v>1.9004513888939982</c:v>
                </c:pt>
                <c:pt idx="7954">
                  <c:v>1.9006134259325336</c:v>
                </c:pt>
                <c:pt idx="7955">
                  <c:v>1.90074074074073</c:v>
                </c:pt>
                <c:pt idx="7956">
                  <c:v>1.9008680555562023</c:v>
                </c:pt>
                <c:pt idx="7957">
                  <c:v>1.9009953703716747</c:v>
                </c:pt>
                <c:pt idx="7958">
                  <c:v>1.9011458333334303</c:v>
                </c:pt>
                <c:pt idx="7959">
                  <c:v>1.9013078703719657</c:v>
                </c:pt>
                <c:pt idx="7960">
                  <c:v>1.9014467592642177</c:v>
                </c:pt>
                <c:pt idx="7961">
                  <c:v>1.9015856481491937</c:v>
                </c:pt>
                <c:pt idx="7962">
                  <c:v>1.9017245370414457</c:v>
                </c:pt>
                <c:pt idx="7963">
                  <c:v>1.9018634259264218</c:v>
                </c:pt>
                <c:pt idx="7964">
                  <c:v>1.9020023148186738</c:v>
                </c:pt>
                <c:pt idx="7965">
                  <c:v>1.9021180555573665</c:v>
                </c:pt>
                <c:pt idx="7966">
                  <c:v>1.9022800925959018</c:v>
                </c:pt>
                <c:pt idx="7967">
                  <c:v>1.9024189814881538</c:v>
                </c:pt>
                <c:pt idx="7968">
                  <c:v>1.9025578703731298</c:v>
                </c:pt>
                <c:pt idx="7969">
                  <c:v>1.9027083333348855</c:v>
                </c:pt>
                <c:pt idx="7970">
                  <c:v>1.9028587962966412</c:v>
                </c:pt>
                <c:pt idx="7971">
                  <c:v>1.9030092592656729</c:v>
                </c:pt>
                <c:pt idx="7972">
                  <c:v>1.9031481481506489</c:v>
                </c:pt>
                <c:pt idx="7973">
                  <c:v>1.9033101851891843</c:v>
                </c:pt>
                <c:pt idx="7974">
                  <c:v>1.90346064815094</c:v>
                </c:pt>
                <c:pt idx="7975">
                  <c:v>1.9036111111126957</c:v>
                </c:pt>
                <c:pt idx="7976">
                  <c:v>1.903773148151231</c:v>
                </c:pt>
                <c:pt idx="7977">
                  <c:v>1.903912037043483</c:v>
                </c:pt>
                <c:pt idx="7978">
                  <c:v>1.904120370374585</c:v>
                </c:pt>
                <c:pt idx="7979">
                  <c:v>1.9042592592595611</c:v>
                </c:pt>
                <c:pt idx="7980">
                  <c:v>1.9043865740750334</c:v>
                </c:pt>
                <c:pt idx="7981">
                  <c:v>1.9045254629672854</c:v>
                </c:pt>
                <c:pt idx="7982">
                  <c:v>1.9046875000058208</c:v>
                </c:pt>
                <c:pt idx="7983">
                  <c:v>1.9048495370370802</c:v>
                </c:pt>
                <c:pt idx="7984">
                  <c:v>1.9050115740756155</c:v>
                </c:pt>
                <c:pt idx="7985">
                  <c:v>1.9051620370373712</c:v>
                </c:pt>
                <c:pt idx="7986">
                  <c:v>1.9053009259296232</c:v>
                </c:pt>
                <c:pt idx="7987">
                  <c:v>1.9054629629681585</c:v>
                </c:pt>
                <c:pt idx="7988">
                  <c:v>1.9056018518531346</c:v>
                </c:pt>
                <c:pt idx="7989">
                  <c:v>1.9057638888916699</c:v>
                </c:pt>
                <c:pt idx="7990">
                  <c:v>1.9059027777839219</c:v>
                </c:pt>
                <c:pt idx="7991">
                  <c:v>1.9060532407456776</c:v>
                </c:pt>
                <c:pt idx="7992">
                  <c:v>1.906215277784213</c:v>
                </c:pt>
                <c:pt idx="7993">
                  <c:v>1.9063773148154723</c:v>
                </c:pt>
                <c:pt idx="7994">
                  <c:v>1.9065162037077243</c:v>
                </c:pt>
                <c:pt idx="7995">
                  <c:v>1.9066898148157634</c:v>
                </c:pt>
                <c:pt idx="7996">
                  <c:v>1.9068287037080154</c:v>
                </c:pt>
                <c:pt idx="7997">
                  <c:v>1.9069907407465507</c:v>
                </c:pt>
                <c:pt idx="7998">
                  <c:v>1.9071180555620231</c:v>
                </c:pt>
                <c:pt idx="7999">
                  <c:v>1.9072800925932825</c:v>
                </c:pt>
                <c:pt idx="8000">
                  <c:v>1.9074305555623141</c:v>
                </c:pt>
                <c:pt idx="8001">
                  <c:v>1.9075694444472902</c:v>
                </c:pt>
                <c:pt idx="8002">
                  <c:v>1.9100115740802721</c:v>
                </c:pt>
                <c:pt idx="8003">
                  <c:v>1.9102083333345945</c:v>
                </c:pt>
                <c:pt idx="8004">
                  <c:v>1.9104282407424762</c:v>
                </c:pt>
                <c:pt idx="8005">
                  <c:v>1.9106365740808542</c:v>
                </c:pt>
                <c:pt idx="8006">
                  <c:v>1.9108449074119562</c:v>
                </c:pt>
                <c:pt idx="8007">
                  <c:v>1.9110648148198379</c:v>
                </c:pt>
                <c:pt idx="8008">
                  <c:v>1.91127314815094</c:v>
                </c:pt>
                <c:pt idx="8009">
                  <c:v>1.911585648151231</c:v>
                </c:pt>
                <c:pt idx="8010">
                  <c:v>1.9118518518516794</c:v>
                </c:pt>
                <c:pt idx="8011">
                  <c:v>1.9120486111132777</c:v>
                </c:pt>
                <c:pt idx="8012">
                  <c:v>1.9122569444443798</c:v>
                </c:pt>
                <c:pt idx="8013">
                  <c:v>1.9124884259290411</c:v>
                </c:pt>
                <c:pt idx="8014">
                  <c:v>1.9127083333369228</c:v>
                </c:pt>
                <c:pt idx="8015">
                  <c:v>1.9129513888910878</c:v>
                </c:pt>
                <c:pt idx="8016">
                  <c:v>1.9131828703757492</c:v>
                </c:pt>
                <c:pt idx="8017">
                  <c:v>1.9133796296300716</c:v>
                </c:pt>
                <c:pt idx="8018">
                  <c:v>1.9135879629684496</c:v>
                </c:pt>
                <c:pt idx="8019">
                  <c:v>1.913819444445835</c:v>
                </c:pt>
                <c:pt idx="8020">
                  <c:v>1.9140162037074333</c:v>
                </c:pt>
                <c:pt idx="8021">
                  <c:v>1.9142592592615983</c:v>
                </c:pt>
                <c:pt idx="8022">
                  <c:v>1.91447916666948</c:v>
                </c:pt>
                <c:pt idx="8023">
                  <c:v>1.9146990740773617</c:v>
                </c:pt>
                <c:pt idx="8024">
                  <c:v>1.9149305555620231</c:v>
                </c:pt>
                <c:pt idx="8025">
                  <c:v>1.9151736111161881</c:v>
                </c:pt>
                <c:pt idx="8026">
                  <c:v>1.9153819444472902</c:v>
                </c:pt>
                <c:pt idx="8027">
                  <c:v>1.9156134259319515</c:v>
                </c:pt>
                <c:pt idx="8028">
                  <c:v>1.9158217592630535</c:v>
                </c:pt>
                <c:pt idx="8029">
                  <c:v>1.9160532407477149</c:v>
                </c:pt>
                <c:pt idx="8030">
                  <c:v>1.9162731481483206</c:v>
                </c:pt>
                <c:pt idx="8031">
                  <c:v>1.9164930555562023</c:v>
                </c:pt>
                <c:pt idx="8032">
                  <c:v>1.916712962964084</c:v>
                </c:pt>
                <c:pt idx="8033">
                  <c:v>1.9169444444487453</c:v>
                </c:pt>
                <c:pt idx="8034">
                  <c:v>1.9171412037103437</c:v>
                </c:pt>
                <c:pt idx="8035">
                  <c:v>1.9173495370414457</c:v>
                </c:pt>
                <c:pt idx="8036">
                  <c:v>1.9175694444493274</c:v>
                </c:pt>
                <c:pt idx="8037">
                  <c:v>1.9177777777804295</c:v>
                </c:pt>
                <c:pt idx="8038">
                  <c:v>1.9179976851883112</c:v>
                </c:pt>
                <c:pt idx="8039">
                  <c:v>1.9181944444499095</c:v>
                </c:pt>
                <c:pt idx="8040">
                  <c:v>1.9183680555579485</c:v>
                </c:pt>
                <c:pt idx="8041">
                  <c:v>1.9185416666732635</c:v>
                </c:pt>
                <c:pt idx="8042">
                  <c:v>1.9186921296350192</c:v>
                </c:pt>
                <c:pt idx="8043">
                  <c:v>1.9188194444504916</c:v>
                </c:pt>
                <c:pt idx="8044">
                  <c:v>1.9189583333354676</c:v>
                </c:pt>
                <c:pt idx="8045">
                  <c:v>1.9190972222277196</c:v>
                </c:pt>
                <c:pt idx="8046">
                  <c:v>1.9192476851894753</c:v>
                </c:pt>
                <c:pt idx="8047">
                  <c:v>1.9194097222280107</c:v>
                </c:pt>
                <c:pt idx="8048">
                  <c:v>1.91957175925927</c:v>
                </c:pt>
                <c:pt idx="8049">
                  <c:v>1.9197337962978054</c:v>
                </c:pt>
                <c:pt idx="8050">
                  <c:v>1.9198842592595611</c:v>
                </c:pt>
                <c:pt idx="8051">
                  <c:v>1.9200231481518131</c:v>
                </c:pt>
                <c:pt idx="8052">
                  <c:v>1.9201736111135688</c:v>
                </c:pt>
                <c:pt idx="8053">
                  <c:v>1.9203240740753245</c:v>
                </c:pt>
                <c:pt idx="8054">
                  <c:v>1.9204861111138598</c:v>
                </c:pt>
                <c:pt idx="8055">
                  <c:v>1.9206597222291748</c:v>
                </c:pt>
                <c:pt idx="8056">
                  <c:v>1.9208101851909305</c:v>
                </c:pt>
                <c:pt idx="8057">
                  <c:v>1.9209722222221899</c:v>
                </c:pt>
                <c:pt idx="8058">
                  <c:v>1.9211342592607252</c:v>
                </c:pt>
                <c:pt idx="8059">
                  <c:v>1.9213078703760402</c:v>
                </c:pt>
                <c:pt idx="8060">
                  <c:v>1.9214814814840793</c:v>
                </c:pt>
                <c:pt idx="8061">
                  <c:v>1.921631944445835</c:v>
                </c:pt>
                <c:pt idx="8062">
                  <c:v>1.9217939814843703</c:v>
                </c:pt>
                <c:pt idx="8063">
                  <c:v>1.921979166669189</c:v>
                </c:pt>
                <c:pt idx="8064">
                  <c:v>1.9221412037077243</c:v>
                </c:pt>
                <c:pt idx="8065">
                  <c:v>1.92229166666948</c:v>
                </c:pt>
                <c:pt idx="8066">
                  <c:v>1.9224652777775191</c:v>
                </c:pt>
                <c:pt idx="8067">
                  <c:v>1.9226388888928341</c:v>
                </c:pt>
                <c:pt idx="8068">
                  <c:v>1.9227893518545898</c:v>
                </c:pt>
                <c:pt idx="8069">
                  <c:v>1.9229629629699048</c:v>
                </c:pt>
                <c:pt idx="8070">
                  <c:v>1.9231365740779438</c:v>
                </c:pt>
                <c:pt idx="8071">
                  <c:v>1.9233101851859828</c:v>
                </c:pt>
                <c:pt idx="8072">
                  <c:v>1.9234722222245182</c:v>
                </c:pt>
                <c:pt idx="8073">
                  <c:v>1.9236805555556202</c:v>
                </c:pt>
                <c:pt idx="8074">
                  <c:v>1.9238194444478722</c:v>
                </c:pt>
                <c:pt idx="8075">
                  <c:v>1.9239583333401242</c:v>
                </c:pt>
                <c:pt idx="8076">
                  <c:v>1.9241087963018799</c:v>
                </c:pt>
                <c:pt idx="8077">
                  <c:v>1.924282407409919</c:v>
                </c:pt>
                <c:pt idx="8078">
                  <c:v>1.924456018525234</c:v>
                </c:pt>
                <c:pt idx="8079">
                  <c:v>1.924629629633273</c:v>
                </c:pt>
                <c:pt idx="8080">
                  <c:v>1.924803240741312</c:v>
                </c:pt>
                <c:pt idx="8081">
                  <c:v>1.924976851856627</c:v>
                </c:pt>
                <c:pt idx="8082">
                  <c:v>1.9251388888951624</c:v>
                </c:pt>
                <c:pt idx="8083">
                  <c:v>1.9253356481494848</c:v>
                </c:pt>
                <c:pt idx="8084">
                  <c:v>1.9255092592647998</c:v>
                </c:pt>
                <c:pt idx="8085">
                  <c:v>1.9256828703728388</c:v>
                </c:pt>
                <c:pt idx="8086">
                  <c:v>1.9258796296344372</c:v>
                </c:pt>
                <c:pt idx="8087">
                  <c:v>1.9260532407424762</c:v>
                </c:pt>
                <c:pt idx="8088">
                  <c:v>1.9262384259272949</c:v>
                </c:pt>
                <c:pt idx="8089">
                  <c:v>1.9264236111121136</c:v>
                </c:pt>
                <c:pt idx="8090">
                  <c:v>1.9266087962969323</c:v>
                </c:pt>
                <c:pt idx="8091">
                  <c:v>1.9267824074122473</c:v>
                </c:pt>
                <c:pt idx="8092">
                  <c:v>1.9269444444507826</c:v>
                </c:pt>
                <c:pt idx="8093">
                  <c:v>1.9271296296356013</c:v>
                </c:pt>
                <c:pt idx="8094">
                  <c:v>1.92731481482042</c:v>
                </c:pt>
                <c:pt idx="8095">
                  <c:v>1.927488425928459</c:v>
                </c:pt>
                <c:pt idx="8096">
                  <c:v>1.9276388888902147</c:v>
                </c:pt>
                <c:pt idx="8097">
                  <c:v>1.9303356481541414</c:v>
                </c:pt>
                <c:pt idx="8098">
                  <c:v>1.9305439814852434</c:v>
                </c:pt>
                <c:pt idx="8099">
                  <c:v>1.9307638888931251</c:v>
                </c:pt>
                <c:pt idx="8100">
                  <c:v>1.9309606481547235</c:v>
                </c:pt>
                <c:pt idx="8101">
                  <c:v>1.9311921296321088</c:v>
                </c:pt>
                <c:pt idx="8102">
                  <c:v>1.9314120370399905</c:v>
                </c:pt>
                <c:pt idx="8103">
                  <c:v>1.9317013888939982</c:v>
                </c:pt>
                <c:pt idx="8104">
                  <c:v>1.9319328703713836</c:v>
                </c:pt>
                <c:pt idx="8105">
                  <c:v>1.932233796302171</c:v>
                </c:pt>
                <c:pt idx="8106">
                  <c:v>1.9324652777795563</c:v>
                </c:pt>
                <c:pt idx="8107">
                  <c:v>1.9326967592642177</c:v>
                </c:pt>
                <c:pt idx="8108">
                  <c:v>1.9329282407416031</c:v>
                </c:pt>
                <c:pt idx="8109">
                  <c:v>1.9331481481494848</c:v>
                </c:pt>
                <c:pt idx="8110">
                  <c:v>1.9333564814878628</c:v>
                </c:pt>
                <c:pt idx="8111">
                  <c:v>1.9335648148189648</c:v>
                </c:pt>
                <c:pt idx="8112">
                  <c:v>1.9337615740805632</c:v>
                </c:pt>
                <c:pt idx="8113">
                  <c:v>1.9339351851886022</c:v>
                </c:pt>
                <c:pt idx="8114">
                  <c:v>1.9340856481503579</c:v>
                </c:pt>
                <c:pt idx="8115">
                  <c:v>1.9342592592656729</c:v>
                </c:pt>
                <c:pt idx="8116">
                  <c:v>1.9344212962969323</c:v>
                </c:pt>
                <c:pt idx="8117">
                  <c:v>1.9345833333354676</c:v>
                </c:pt>
                <c:pt idx="8118">
                  <c:v>1.934745370374003</c:v>
                </c:pt>
                <c:pt idx="8119">
                  <c:v>1.9349074074125383</c:v>
                </c:pt>
                <c:pt idx="8120">
                  <c:v>1.9350694444510737</c:v>
                </c:pt>
                <c:pt idx="8121">
                  <c:v>1.9352199074128293</c:v>
                </c:pt>
                <c:pt idx="8122">
                  <c:v>1.9353935185208684</c:v>
                </c:pt>
                <c:pt idx="8123">
                  <c:v>1.9355555555594037</c:v>
                </c:pt>
                <c:pt idx="8124">
                  <c:v>1.9357291666674428</c:v>
                </c:pt>
                <c:pt idx="8125">
                  <c:v>1.9358912037059781</c:v>
                </c:pt>
                <c:pt idx="8126">
                  <c:v>1.9360416666677338</c:v>
                </c:pt>
                <c:pt idx="8127">
                  <c:v>1.9362037037062692</c:v>
                </c:pt>
                <c:pt idx="8128">
                  <c:v>1.9363657407448045</c:v>
                </c:pt>
                <c:pt idx="8129">
                  <c:v>1.9365162037065602</c:v>
                </c:pt>
                <c:pt idx="8130">
                  <c:v>1.9366898148145992</c:v>
                </c:pt>
                <c:pt idx="8131">
                  <c:v>1.9368518518531346</c:v>
                </c:pt>
                <c:pt idx="8132">
                  <c:v>1.9370138888916699</c:v>
                </c:pt>
                <c:pt idx="8133">
                  <c:v>1.9371759259302053</c:v>
                </c:pt>
                <c:pt idx="8134">
                  <c:v>1.937326388891961</c:v>
                </c:pt>
                <c:pt idx="8135">
                  <c:v>1.9375</c:v>
                </c:pt>
                <c:pt idx="8136">
                  <c:v>1.9376851851920947</c:v>
                </c:pt>
                <c:pt idx="8137">
                  <c:v>1.9378587963001337</c:v>
                </c:pt>
                <c:pt idx="8138">
                  <c:v>1.9380324074081727</c:v>
                </c:pt>
                <c:pt idx="8139">
                  <c:v>1.9381944444467081</c:v>
                </c:pt>
                <c:pt idx="8140">
                  <c:v>1.9383449074084638</c:v>
                </c:pt>
                <c:pt idx="8141">
                  <c:v>1.9385185185237788</c:v>
                </c:pt>
                <c:pt idx="8142">
                  <c:v>1.9386805555623141</c:v>
                </c:pt>
                <c:pt idx="8143">
                  <c:v>1.9388541666703532</c:v>
                </c:pt>
                <c:pt idx="8144">
                  <c:v>1.9390162037088885</c:v>
                </c:pt>
                <c:pt idx="8145">
                  <c:v>1.9391898148169275</c:v>
                </c:pt>
                <c:pt idx="8146">
                  <c:v>1.9393402777786832</c:v>
                </c:pt>
                <c:pt idx="8147">
                  <c:v>1.9395023148172186</c:v>
                </c:pt>
                <c:pt idx="8148">
                  <c:v>1.9396643518557539</c:v>
                </c:pt>
                <c:pt idx="8149">
                  <c:v>1.939837962963793</c:v>
                </c:pt>
                <c:pt idx="8150">
                  <c:v>1.9400000000023283</c:v>
                </c:pt>
                <c:pt idx="8151">
                  <c:v>1.9401736111176433</c:v>
                </c:pt>
                <c:pt idx="8152">
                  <c:v>1.9403356481489027</c:v>
                </c:pt>
                <c:pt idx="8153">
                  <c:v>1.9404861111179343</c:v>
                </c:pt>
                <c:pt idx="8154">
                  <c:v>1.9406597222259734</c:v>
                </c:pt>
                <c:pt idx="8155">
                  <c:v>1.9408217592645087</c:v>
                </c:pt>
                <c:pt idx="8156">
                  <c:v>1.9409837963030441</c:v>
                </c:pt>
                <c:pt idx="8157">
                  <c:v>1.9411458333343035</c:v>
                </c:pt>
                <c:pt idx="8158">
                  <c:v>1.9413078703728388</c:v>
                </c:pt>
                <c:pt idx="8159">
                  <c:v>1.9414699074113742</c:v>
                </c:pt>
                <c:pt idx="8160">
                  <c:v>1.9416319444499095</c:v>
                </c:pt>
                <c:pt idx="8161">
                  <c:v>1.9417939814884448</c:v>
                </c:pt>
                <c:pt idx="8162">
                  <c:v>1.9419560185197042</c:v>
                </c:pt>
                <c:pt idx="8163">
                  <c:v>1.9421180555582396</c:v>
                </c:pt>
                <c:pt idx="8164">
                  <c:v>1.9422916666735546</c:v>
                </c:pt>
                <c:pt idx="8165">
                  <c:v>1.9424652777815936</c:v>
                </c:pt>
                <c:pt idx="8166">
                  <c:v>1.942627314820129</c:v>
                </c:pt>
                <c:pt idx="8167">
                  <c:v>1.942800925928168</c:v>
                </c:pt>
                <c:pt idx="8168">
                  <c:v>1.94300925925927</c:v>
                </c:pt>
                <c:pt idx="8169">
                  <c:v>1.943182870374585</c:v>
                </c:pt>
                <c:pt idx="8170">
                  <c:v>1.9433449074131204</c:v>
                </c:pt>
                <c:pt idx="8171">
                  <c:v>1.9435069444443798</c:v>
                </c:pt>
                <c:pt idx="8172">
                  <c:v>1.9436689814829151</c:v>
                </c:pt>
                <c:pt idx="8173">
                  <c:v>1.9438310185214505</c:v>
                </c:pt>
                <c:pt idx="8174">
                  <c:v>1.9439930555599858</c:v>
                </c:pt>
                <c:pt idx="8175">
                  <c:v>1.9441666666680248</c:v>
                </c:pt>
                <c:pt idx="8176">
                  <c:v>1.9443402777833398</c:v>
                </c:pt>
                <c:pt idx="8177">
                  <c:v>1.9445023148145992</c:v>
                </c:pt>
                <c:pt idx="8178">
                  <c:v>1.9446875000066939</c:v>
                </c:pt>
                <c:pt idx="8179">
                  <c:v>1.9448611111147329</c:v>
                </c:pt>
                <c:pt idx="8180">
                  <c:v>1.9450231481532683</c:v>
                </c:pt>
                <c:pt idx="8181">
                  <c:v>1.9451967592613073</c:v>
                </c:pt>
                <c:pt idx="8182">
                  <c:v>1.9453587962998427</c:v>
                </c:pt>
                <c:pt idx="8183">
                  <c:v>1.9455439814846613</c:v>
                </c:pt>
                <c:pt idx="8184">
                  <c:v>1.9457060185231967</c:v>
                </c:pt>
                <c:pt idx="8185">
                  <c:v>1.9458912037080154</c:v>
                </c:pt>
                <c:pt idx="8186">
                  <c:v>1.9460763888928341</c:v>
                </c:pt>
                <c:pt idx="8187">
                  <c:v>1.9462500000008731</c:v>
                </c:pt>
                <c:pt idx="8188">
                  <c:v>1.9464120370394085</c:v>
                </c:pt>
                <c:pt idx="8189">
                  <c:v>1.9465856481547235</c:v>
                </c:pt>
                <c:pt idx="8190">
                  <c:v>1.9467592592627625</c:v>
                </c:pt>
                <c:pt idx="8191">
                  <c:v>1.9469212963012978</c:v>
                </c:pt>
                <c:pt idx="8192">
                  <c:v>1.9493287037039408</c:v>
                </c:pt>
                <c:pt idx="8193">
                  <c:v>1.9495370370423188</c:v>
                </c:pt>
                <c:pt idx="8194">
                  <c:v>1.9497453703734209</c:v>
                </c:pt>
                <c:pt idx="8195">
                  <c:v>1.9499652777813026</c:v>
                </c:pt>
                <c:pt idx="8196">
                  <c:v>1.950231481481751</c:v>
                </c:pt>
                <c:pt idx="8197">
                  <c:v>1.9504629629664123</c:v>
                </c:pt>
                <c:pt idx="8198">
                  <c:v>1.950682870374294</c:v>
                </c:pt>
                <c:pt idx="8199">
                  <c:v>1.950960648151522</c:v>
                </c:pt>
                <c:pt idx="8200">
                  <c:v>1.9511805555594037</c:v>
                </c:pt>
                <c:pt idx="8201">
                  <c:v>1.9514004629672854</c:v>
                </c:pt>
                <c:pt idx="8202">
                  <c:v>1.9516203703751671</c:v>
                </c:pt>
                <c:pt idx="8203">
                  <c:v>1.9518287037062692</c:v>
                </c:pt>
                <c:pt idx="8204">
                  <c:v>1.9520370370373712</c:v>
                </c:pt>
                <c:pt idx="8205">
                  <c:v>1.9521759259296232</c:v>
                </c:pt>
                <c:pt idx="8206">
                  <c:v>1.9523032407450955</c:v>
                </c:pt>
                <c:pt idx="8207">
                  <c:v>1.9524305555605679</c:v>
                </c:pt>
                <c:pt idx="8208">
                  <c:v>1.9525578703760402</c:v>
                </c:pt>
                <c:pt idx="8209">
                  <c:v>1.9526851851915126</c:v>
                </c:pt>
                <c:pt idx="8210">
                  <c:v>1.9528125000069849</c:v>
                </c:pt>
                <c:pt idx="8211">
                  <c:v>1.9529745370382443</c:v>
                </c:pt>
                <c:pt idx="8212">
                  <c:v>1.953125</c:v>
                </c:pt>
                <c:pt idx="8213">
                  <c:v>1.953263888892252</c:v>
                </c:pt>
                <c:pt idx="8214">
                  <c:v>1.9534259259307873</c:v>
                </c:pt>
                <c:pt idx="8215">
                  <c:v>1.9535879629693227</c:v>
                </c:pt>
                <c:pt idx="8216">
                  <c:v>1.9537384259310784</c:v>
                </c:pt>
                <c:pt idx="8217">
                  <c:v>1.9539004629696137</c:v>
                </c:pt>
                <c:pt idx="8218">
                  <c:v>1.9540393518545898</c:v>
                </c:pt>
                <c:pt idx="8219">
                  <c:v>1.9542013888931251</c:v>
                </c:pt>
                <c:pt idx="8220">
                  <c:v>1.9543634259316605</c:v>
                </c:pt>
                <c:pt idx="8221">
                  <c:v>1.9545023148166365</c:v>
                </c:pt>
                <c:pt idx="8222">
                  <c:v>1.9546412037088885</c:v>
                </c:pt>
                <c:pt idx="8223">
                  <c:v>1.9548032407474238</c:v>
                </c:pt>
                <c:pt idx="8224">
                  <c:v>1.9549537037091795</c:v>
                </c:pt>
                <c:pt idx="8225">
                  <c:v>1.9551041666709352</c:v>
                </c:pt>
                <c:pt idx="8226">
                  <c:v>1.9552546296326909</c:v>
                </c:pt>
                <c:pt idx="8227">
                  <c:v>1.9554166666712263</c:v>
                </c:pt>
                <c:pt idx="8228">
                  <c:v>1.955567129632982</c:v>
                </c:pt>
                <c:pt idx="8229">
                  <c:v>1.9557175925947377</c:v>
                </c:pt>
                <c:pt idx="8230">
                  <c:v>1.9559027777795563</c:v>
                </c:pt>
                <c:pt idx="8231">
                  <c:v>1.9560648148180917</c:v>
                </c:pt>
                <c:pt idx="8232">
                  <c:v>1.9562152777798474</c:v>
                </c:pt>
                <c:pt idx="8233">
                  <c:v>1.9563541666720994</c:v>
                </c:pt>
                <c:pt idx="8234">
                  <c:v>1.9565046296338551</c:v>
                </c:pt>
                <c:pt idx="8235">
                  <c:v>1.9566435185188311</c:v>
                </c:pt>
                <c:pt idx="8236">
                  <c:v>1.9567824074110831</c:v>
                </c:pt>
                <c:pt idx="8237">
                  <c:v>1.9569097222265555</c:v>
                </c:pt>
                <c:pt idx="8238">
                  <c:v>1.9570486111115315</c:v>
                </c:pt>
                <c:pt idx="8239">
                  <c:v>1.9572106481500668</c:v>
                </c:pt>
                <c:pt idx="8240">
                  <c:v>1.9573842592653818</c:v>
                </c:pt>
                <c:pt idx="8241">
                  <c:v>1.9575578703734209</c:v>
                </c:pt>
                <c:pt idx="8242">
                  <c:v>1.9577199074119562</c:v>
                </c:pt>
                <c:pt idx="8243">
                  <c:v>1.9578819444504916</c:v>
                </c:pt>
                <c:pt idx="8244">
                  <c:v>1.9580324074122473</c:v>
                </c:pt>
                <c:pt idx="8245">
                  <c:v>1.958217592597066</c:v>
                </c:pt>
                <c:pt idx="8246">
                  <c:v>1.9584027777818847</c:v>
                </c:pt>
                <c:pt idx="8247">
                  <c:v>1.95856481482042</c:v>
                </c:pt>
                <c:pt idx="8248">
                  <c:v>1.9587500000052387</c:v>
                </c:pt>
                <c:pt idx="8249">
                  <c:v>1.9589236111132777</c:v>
                </c:pt>
                <c:pt idx="8250">
                  <c:v>1.9590740740750334</c:v>
                </c:pt>
                <c:pt idx="8251">
                  <c:v>1.9592245370367891</c:v>
                </c:pt>
                <c:pt idx="8252">
                  <c:v>1.9593634259290411</c:v>
                </c:pt>
                <c:pt idx="8253">
                  <c:v>1.9595254629675765</c:v>
                </c:pt>
                <c:pt idx="8254">
                  <c:v>1.9596759259293322</c:v>
                </c:pt>
                <c:pt idx="8255">
                  <c:v>1.9598148148215842</c:v>
                </c:pt>
                <c:pt idx="8256">
                  <c:v>1.9599537037065602</c:v>
                </c:pt>
                <c:pt idx="8257">
                  <c:v>1.9601157407450955</c:v>
                </c:pt>
                <c:pt idx="8258">
                  <c:v>1.9602430555605679</c:v>
                </c:pt>
                <c:pt idx="8259">
                  <c:v>1.9604050925991032</c:v>
                </c:pt>
                <c:pt idx="8260">
                  <c:v>1.9605324074072996</c:v>
                </c:pt>
                <c:pt idx="8261">
                  <c:v>1.960694444445835</c:v>
                </c:pt>
                <c:pt idx="8262">
                  <c:v>1.96086805556115</c:v>
                </c:pt>
                <c:pt idx="8263">
                  <c:v>1.961041666669189</c:v>
                </c:pt>
                <c:pt idx="8264">
                  <c:v>1.961180555561441</c:v>
                </c:pt>
                <c:pt idx="8265">
                  <c:v>1.9613078703769133</c:v>
                </c:pt>
                <c:pt idx="8266">
                  <c:v>1.9614699074081727</c:v>
                </c:pt>
                <c:pt idx="8267">
                  <c:v>1.9615972222236451</c:v>
                </c:pt>
                <c:pt idx="8268">
                  <c:v>1.9617592592621804</c:v>
                </c:pt>
                <c:pt idx="8269">
                  <c:v>1.9619560185237788</c:v>
                </c:pt>
                <c:pt idx="8270">
                  <c:v>1.9621180555623141</c:v>
                </c:pt>
                <c:pt idx="8271">
                  <c:v>1.9622453703705105</c:v>
                </c:pt>
                <c:pt idx="8272">
                  <c:v>1.9623958333395422</c:v>
                </c:pt>
                <c:pt idx="8273">
                  <c:v>1.9625578703708015</c:v>
                </c:pt>
                <c:pt idx="8274">
                  <c:v>1.9627083333398332</c:v>
                </c:pt>
                <c:pt idx="8275">
                  <c:v>1.9628587963015889</c:v>
                </c:pt>
                <c:pt idx="8276">
                  <c:v>1.9629976851865649</c:v>
                </c:pt>
                <c:pt idx="8277">
                  <c:v>1.9631597222251003</c:v>
                </c:pt>
                <c:pt idx="8278">
                  <c:v>1.963310185186856</c:v>
                </c:pt>
                <c:pt idx="8279">
                  <c:v>1.9634953703716747</c:v>
                </c:pt>
                <c:pt idx="8280">
                  <c:v>1.96365740741021</c:v>
                </c:pt>
                <c:pt idx="8281">
                  <c:v>1.9638194444487453</c:v>
                </c:pt>
                <c:pt idx="8282">
                  <c:v>1.964004629633564</c:v>
                </c:pt>
                <c:pt idx="8283">
                  <c:v>1.9641898148183827</c:v>
                </c:pt>
                <c:pt idx="8284">
                  <c:v>1.9643634259264218</c:v>
                </c:pt>
                <c:pt idx="8285">
                  <c:v>1.9645138888954534</c:v>
                </c:pt>
                <c:pt idx="8286">
                  <c:v>1.9671990740753245</c:v>
                </c:pt>
                <c:pt idx="8287">
                  <c:v>1.9674074074137025</c:v>
                </c:pt>
                <c:pt idx="8288">
                  <c:v>1.9676273148215842</c:v>
                </c:pt>
                <c:pt idx="8289">
                  <c:v>1.9678356481526862</c:v>
                </c:pt>
                <c:pt idx="8290">
                  <c:v>1.9680324074142845</c:v>
                </c:pt>
                <c:pt idx="8291">
                  <c:v>1.9682523148148903</c:v>
                </c:pt>
                <c:pt idx="8292">
                  <c:v>1.9684606481532683</c:v>
                </c:pt>
                <c:pt idx="8293">
                  <c:v>1.96875</c:v>
                </c:pt>
                <c:pt idx="8294">
                  <c:v>1.9689699074078817</c:v>
                </c:pt>
                <c:pt idx="8295">
                  <c:v>1.9691898148157634</c:v>
                </c:pt>
                <c:pt idx="8296">
                  <c:v>1.9693865740773617</c:v>
                </c:pt>
                <c:pt idx="8297">
                  <c:v>1.9696064814852434</c:v>
                </c:pt>
                <c:pt idx="8298">
                  <c:v>1.9698263888931251</c:v>
                </c:pt>
                <c:pt idx="8299">
                  <c:v>1.9700578703705105</c:v>
                </c:pt>
                <c:pt idx="8300">
                  <c:v>1.9702662037088885</c:v>
                </c:pt>
                <c:pt idx="8301">
                  <c:v>1.9704513888937072</c:v>
                </c:pt>
                <c:pt idx="8302">
                  <c:v>1.9706250000017462</c:v>
                </c:pt>
                <c:pt idx="8303">
                  <c:v>1.9707870370402816</c:v>
                </c:pt>
                <c:pt idx="8304">
                  <c:v>1.9709259259325336</c:v>
                </c:pt>
                <c:pt idx="8305">
                  <c:v>1.9710648148175096</c:v>
                </c:pt>
                <c:pt idx="8306">
                  <c:v>1.9712037037097616</c:v>
                </c:pt>
                <c:pt idx="8307">
                  <c:v>1.9713425925947377</c:v>
                </c:pt>
                <c:pt idx="8308">
                  <c:v>1.9714814814869897</c:v>
                </c:pt>
                <c:pt idx="8309">
                  <c:v>1.9716319444487453</c:v>
                </c:pt>
                <c:pt idx="8310">
                  <c:v>1.9717708333337214</c:v>
                </c:pt>
                <c:pt idx="8311">
                  <c:v>1.9719097222259734</c:v>
                </c:pt>
                <c:pt idx="8312">
                  <c:v>1.9720601851877291</c:v>
                </c:pt>
                <c:pt idx="8313">
                  <c:v>1.9721875000032014</c:v>
                </c:pt>
                <c:pt idx="8314">
                  <c:v>1.9723379629649571</c:v>
                </c:pt>
                <c:pt idx="8315">
                  <c:v>1.9724768518572091</c:v>
                </c:pt>
                <c:pt idx="8316">
                  <c:v>1.9726273148189648</c:v>
                </c:pt>
                <c:pt idx="8317">
                  <c:v>1.9727777777807205</c:v>
                </c:pt>
                <c:pt idx="8318">
                  <c:v>1.9729398148192558</c:v>
                </c:pt>
                <c:pt idx="8319">
                  <c:v>1.9730787037042319</c:v>
                </c:pt>
                <c:pt idx="8320">
                  <c:v>1.9732175925964839</c:v>
                </c:pt>
                <c:pt idx="8321">
                  <c:v>1.9733564814814599</c:v>
                </c:pt>
                <c:pt idx="8322">
                  <c:v>1.9735069444504916</c:v>
                </c:pt>
                <c:pt idx="8323">
                  <c:v>1.9736458333354676</c:v>
                </c:pt>
                <c:pt idx="8324">
                  <c:v>1.9737962962972233</c:v>
                </c:pt>
                <c:pt idx="8325">
                  <c:v>1.9739583333357587</c:v>
                </c:pt>
                <c:pt idx="8326">
                  <c:v>1.974120370374294</c:v>
                </c:pt>
                <c:pt idx="8327">
                  <c:v>1.97425925925927</c:v>
                </c:pt>
                <c:pt idx="8328">
                  <c:v>1.974398148151522</c:v>
                </c:pt>
                <c:pt idx="8329">
                  <c:v>1.974537037043774</c:v>
                </c:pt>
                <c:pt idx="8330">
                  <c:v>1.9746875000055297</c:v>
                </c:pt>
                <c:pt idx="8331">
                  <c:v>1.9748263888905058</c:v>
                </c:pt>
                <c:pt idx="8332">
                  <c:v>1.9749652777827578</c:v>
                </c:pt>
                <c:pt idx="8333">
                  <c:v>1.9751388888907968</c:v>
                </c:pt>
                <c:pt idx="8334">
                  <c:v>1.9752893518525525</c:v>
                </c:pt>
                <c:pt idx="8335">
                  <c:v>1.9754282407448045</c:v>
                </c:pt>
                <c:pt idx="8336">
                  <c:v>1.9755902777833398</c:v>
                </c:pt>
                <c:pt idx="8337">
                  <c:v>1.9757291666683159</c:v>
                </c:pt>
                <c:pt idx="8338">
                  <c:v>1.9758796296300716</c:v>
                </c:pt>
                <c:pt idx="8339">
                  <c:v>1.9760416666686069</c:v>
                </c:pt>
                <c:pt idx="8340">
                  <c:v>1.9761921296303626</c:v>
                </c:pt>
                <c:pt idx="8341">
                  <c:v>1.9763310185226146</c:v>
                </c:pt>
                <c:pt idx="8342">
                  <c:v>1.9764699074075907</c:v>
                </c:pt>
                <c:pt idx="8343">
                  <c:v>1.9766203703766223</c:v>
                </c:pt>
                <c:pt idx="8344">
                  <c:v>1.9767824074078817</c:v>
                </c:pt>
                <c:pt idx="8345">
                  <c:v>1.9769328703769133</c:v>
                </c:pt>
                <c:pt idx="8346">
                  <c:v>1.977083333338669</c:v>
                </c:pt>
                <c:pt idx="8347">
                  <c:v>1.9772337963004247</c:v>
                </c:pt>
                <c:pt idx="8348">
                  <c:v>1.9773958333389601</c:v>
                </c:pt>
                <c:pt idx="8349">
                  <c:v>1.9775462963007158</c:v>
                </c:pt>
                <c:pt idx="8350">
                  <c:v>1.9777083333392511</c:v>
                </c:pt>
                <c:pt idx="8351">
                  <c:v>1.9778703703705105</c:v>
                </c:pt>
                <c:pt idx="8352">
                  <c:v>1.9780092592627625</c:v>
                </c:pt>
                <c:pt idx="8353">
                  <c:v>1.9781712963012978</c:v>
                </c:pt>
                <c:pt idx="8354">
                  <c:v>1.9783449074093369</c:v>
                </c:pt>
                <c:pt idx="8355">
                  <c:v>1.9785069444478722</c:v>
                </c:pt>
                <c:pt idx="8356">
                  <c:v>1.9786689814864076</c:v>
                </c:pt>
                <c:pt idx="8357">
                  <c:v>1.9788425925944466</c:v>
                </c:pt>
                <c:pt idx="8358">
                  <c:v>1.9789930555562023</c:v>
                </c:pt>
                <c:pt idx="8359">
                  <c:v>1.9791319444484543</c:v>
                </c:pt>
                <c:pt idx="8360">
                  <c:v>1.9792708333334303</c:v>
                </c:pt>
                <c:pt idx="8361">
                  <c:v>1.9794328703719657</c:v>
                </c:pt>
                <c:pt idx="8362">
                  <c:v>1.9796064814872807</c:v>
                </c:pt>
                <c:pt idx="8363">
                  <c:v>1.9797569444490364</c:v>
                </c:pt>
                <c:pt idx="8364">
                  <c:v>1.9799189814875717</c:v>
                </c:pt>
                <c:pt idx="8365">
                  <c:v>1.9800694444493274</c:v>
                </c:pt>
                <c:pt idx="8366">
                  <c:v>1.9802314814878628</c:v>
                </c:pt>
                <c:pt idx="8367">
                  <c:v>1.9803819444496185</c:v>
                </c:pt>
                <c:pt idx="8368">
                  <c:v>1.9805439814881538</c:v>
                </c:pt>
                <c:pt idx="8369">
                  <c:v>1.9806944444499095</c:v>
                </c:pt>
                <c:pt idx="8370">
                  <c:v>1.9808564814884448</c:v>
                </c:pt>
                <c:pt idx="8371">
                  <c:v>1.9810300925964839</c:v>
                </c:pt>
                <c:pt idx="8372">
                  <c:v>1.9811805555582396</c:v>
                </c:pt>
                <c:pt idx="8373">
                  <c:v>1.9813310185199953</c:v>
                </c:pt>
                <c:pt idx="8374">
                  <c:v>1.9815046296353103</c:v>
                </c:pt>
                <c:pt idx="8375">
                  <c:v>1.9816666666665697</c:v>
                </c:pt>
                <c:pt idx="8376">
                  <c:v>1.9818055555588217</c:v>
                </c:pt>
                <c:pt idx="8377">
                  <c:v>1.981967592597357</c:v>
                </c:pt>
                <c:pt idx="8378">
                  <c:v>1.982141203705396</c:v>
                </c:pt>
                <c:pt idx="8379">
                  <c:v>1.982280092597648</c:v>
                </c:pt>
                <c:pt idx="8380">
                  <c:v>1.9824421296361834</c:v>
                </c:pt>
                <c:pt idx="8381">
                  <c:v>1.9854629629699048</c:v>
                </c:pt>
                <c:pt idx="8382">
                  <c:v>1.9856712963010068</c:v>
                </c:pt>
                <c:pt idx="8383">
                  <c:v>1.9858912037088885</c:v>
                </c:pt>
                <c:pt idx="8384">
                  <c:v>1.9860879629632109</c:v>
                </c:pt>
                <c:pt idx="8385">
                  <c:v>1.9863194444478722</c:v>
                </c:pt>
                <c:pt idx="8386">
                  <c:v>1.9865625000020373</c:v>
                </c:pt>
                <c:pt idx="8387">
                  <c:v>1.986886574079108</c:v>
                </c:pt>
                <c:pt idx="8388">
                  <c:v>1.9872106481489027</c:v>
                </c:pt>
                <c:pt idx="8389">
                  <c:v>1.987546296302753</c:v>
                </c:pt>
                <c:pt idx="8390">
                  <c:v>1.9879050925956108</c:v>
                </c:pt>
                <c:pt idx="8391">
                  <c:v>1.9935879629629198</c:v>
                </c:pt>
                <c:pt idx="8392">
                  <c:v>1.9942592592633446</c:v>
                </c:pt>
                <c:pt idx="8393">
                  <c:v>1.9952662037103437</c:v>
                </c:pt>
                <c:pt idx="8394">
                  <c:v>1.9963194444499095</c:v>
                </c:pt>
                <c:pt idx="8395">
                  <c:v>1.9972685185202863</c:v>
                </c:pt>
                <c:pt idx="8396">
                  <c:v>1.9986574074137025</c:v>
                </c:pt>
                <c:pt idx="8397">
                  <c:v>1.9999074074075907</c:v>
                </c:pt>
                <c:pt idx="8398">
                  <c:v>2.0011111111161881</c:v>
                </c:pt>
                <c:pt idx="8399">
                  <c:v>2.0023148148175096</c:v>
                </c:pt>
                <c:pt idx="8400">
                  <c:v>2.0033449074107921</c:v>
                </c:pt>
                <c:pt idx="8401">
                  <c:v>2.0043981481503579</c:v>
                </c:pt>
                <c:pt idx="8402">
                  <c:v>2.005370370374294</c:v>
                </c:pt>
                <c:pt idx="8403">
                  <c:v>2.0062962962983875</c:v>
                </c:pt>
                <c:pt idx="8404">
                  <c:v>2.0072222222224809</c:v>
                </c:pt>
                <c:pt idx="8405">
                  <c:v>2.0079745370385353</c:v>
                </c:pt>
                <c:pt idx="8406">
                  <c:v>2.0087037037083064</c:v>
                </c:pt>
                <c:pt idx="8407">
                  <c:v>2.0094675925938645</c:v>
                </c:pt>
                <c:pt idx="8408">
                  <c:v>2.0101967592636356</c:v>
                </c:pt>
                <c:pt idx="8409">
                  <c:v>2.0124652777813026</c:v>
                </c:pt>
                <c:pt idx="8410">
                  <c:v>2.0126041666735546</c:v>
                </c:pt>
                <c:pt idx="8411">
                  <c:v>2.012731481481751</c:v>
                </c:pt>
                <c:pt idx="8412">
                  <c:v>2.0128472222277196</c:v>
                </c:pt>
                <c:pt idx="8413">
                  <c:v>2.0129861111126957</c:v>
                </c:pt>
                <c:pt idx="8414">
                  <c:v>2.013113425928168</c:v>
                </c:pt>
                <c:pt idx="8415">
                  <c:v>2.0132407407436403</c:v>
                </c:pt>
                <c:pt idx="8416">
                  <c:v>2.0133680555591127</c:v>
                </c:pt>
                <c:pt idx="8417">
                  <c:v>2.0135069444513647</c:v>
                </c:pt>
                <c:pt idx="8418">
                  <c:v>2.0136342592595611</c:v>
                </c:pt>
                <c:pt idx="8419">
                  <c:v>2.0137962962980964</c:v>
                </c:pt>
                <c:pt idx="8420">
                  <c:v>2.0139351851903484</c:v>
                </c:pt>
                <c:pt idx="8421">
                  <c:v>2.0140625000058208</c:v>
                </c:pt>
                <c:pt idx="8422">
                  <c:v>2.0141898148212931</c:v>
                </c:pt>
                <c:pt idx="8423">
                  <c:v>2.0143287037062692</c:v>
                </c:pt>
                <c:pt idx="8424">
                  <c:v>2.0144560185217415</c:v>
                </c:pt>
                <c:pt idx="8425">
                  <c:v>2.0145949074139935</c:v>
                </c:pt>
                <c:pt idx="8426">
                  <c:v>2.0147337962989695</c:v>
                </c:pt>
                <c:pt idx="8427">
                  <c:v>2.0148726851912215</c:v>
                </c:pt>
                <c:pt idx="8428">
                  <c:v>2.0150115740761976</c:v>
                </c:pt>
                <c:pt idx="8429">
                  <c:v>2.0151388888916699</c:v>
                </c:pt>
                <c:pt idx="8430">
                  <c:v>2.0152662037071423</c:v>
                </c:pt>
                <c:pt idx="8431">
                  <c:v>2.0153935185226146</c:v>
                </c:pt>
                <c:pt idx="8432">
                  <c:v>2.0155324074075907</c:v>
                </c:pt>
                <c:pt idx="8433">
                  <c:v>2.015659722223063</c:v>
                </c:pt>
                <c:pt idx="8434">
                  <c:v>2.0157870370385353</c:v>
                </c:pt>
                <c:pt idx="8435">
                  <c:v>2.0159143518540077</c:v>
                </c:pt>
                <c:pt idx="8436">
                  <c:v>2.0160532407462597</c:v>
                </c:pt>
                <c:pt idx="8437">
                  <c:v>2.016180555561732</c:v>
                </c:pt>
                <c:pt idx="8438">
                  <c:v>2.0163078703772044</c:v>
                </c:pt>
                <c:pt idx="8439">
                  <c:v>2.0164467592621804</c:v>
                </c:pt>
                <c:pt idx="8440">
                  <c:v>2.0165856481544324</c:v>
                </c:pt>
                <c:pt idx="8441">
                  <c:v>2.0167245370394085</c:v>
                </c:pt>
                <c:pt idx="8442">
                  <c:v>2.0168518518548808</c:v>
                </c:pt>
                <c:pt idx="8443">
                  <c:v>2.0169791666703532</c:v>
                </c:pt>
                <c:pt idx="8444">
                  <c:v>2.0171180555553292</c:v>
                </c:pt>
                <c:pt idx="8445">
                  <c:v>2.0172337963012978</c:v>
                </c:pt>
                <c:pt idx="8446">
                  <c:v>2.0173726851862739</c:v>
                </c:pt>
                <c:pt idx="8447">
                  <c:v>2.0175115740785259</c:v>
                </c:pt>
                <c:pt idx="8448">
                  <c:v>2.0176388888939982</c:v>
                </c:pt>
                <c:pt idx="8449">
                  <c:v>2.0177777777789743</c:v>
                </c:pt>
                <c:pt idx="8450">
                  <c:v>2.0179050925944466</c:v>
                </c:pt>
                <c:pt idx="8451">
                  <c:v>2.018067129632982</c:v>
                </c:pt>
                <c:pt idx="8452">
                  <c:v>2.018206018525234</c:v>
                </c:pt>
                <c:pt idx="8453">
                  <c:v>2.0183333333334303</c:v>
                </c:pt>
                <c:pt idx="8454">
                  <c:v>2.0184606481489027</c:v>
                </c:pt>
                <c:pt idx="8455">
                  <c:v>2.0185995370411547</c:v>
                </c:pt>
                <c:pt idx="8456">
                  <c:v>2.0187152777798474</c:v>
                </c:pt>
                <c:pt idx="8457">
                  <c:v>2.0188541666720994</c:v>
                </c:pt>
                <c:pt idx="8458">
                  <c:v>2.0190046296338551</c:v>
                </c:pt>
                <c:pt idx="8459">
                  <c:v>2.0191435185188311</c:v>
                </c:pt>
                <c:pt idx="8460">
                  <c:v>2.0192708333343035</c:v>
                </c:pt>
                <c:pt idx="8461">
                  <c:v>2.0194328703728388</c:v>
                </c:pt>
                <c:pt idx="8462">
                  <c:v>2.0195717592650908</c:v>
                </c:pt>
                <c:pt idx="8463">
                  <c:v>2.0197106481500668</c:v>
                </c:pt>
                <c:pt idx="8464">
                  <c:v>2.0198495370423188</c:v>
                </c:pt>
                <c:pt idx="8465">
                  <c:v>2.0200000000040745</c:v>
                </c:pt>
                <c:pt idx="8466">
                  <c:v>2.0201388888890506</c:v>
                </c:pt>
                <c:pt idx="8467">
                  <c:v>2.0202893518580822</c:v>
                </c:pt>
                <c:pt idx="8468">
                  <c:v>2.0204398148198379</c:v>
                </c:pt>
                <c:pt idx="8469">
                  <c:v>2.0205902777815936</c:v>
                </c:pt>
                <c:pt idx="8470">
                  <c:v>2.0207291666665697</c:v>
                </c:pt>
                <c:pt idx="8471">
                  <c:v>2.0208680555588217</c:v>
                </c:pt>
                <c:pt idx="8472">
                  <c:v>2.021030092597357</c:v>
                </c:pt>
                <c:pt idx="8473">
                  <c:v>2.0211805555591127</c:v>
                </c:pt>
                <c:pt idx="8474">
                  <c:v>2.021307870374585</c:v>
                </c:pt>
                <c:pt idx="8475">
                  <c:v>2.0238310185231967</c:v>
                </c:pt>
                <c:pt idx="8476">
                  <c:v>2.0240393518542987</c:v>
                </c:pt>
                <c:pt idx="8477">
                  <c:v>2.0242592592621804</c:v>
                </c:pt>
                <c:pt idx="8478">
                  <c:v>2.0245138888931251</c:v>
                </c:pt>
                <c:pt idx="8479">
                  <c:v>2.0248032407471328</c:v>
                </c:pt>
                <c:pt idx="8480">
                  <c:v>2.0250810185243608</c:v>
                </c:pt>
                <c:pt idx="8481">
                  <c:v>2.0253587963015889</c:v>
                </c:pt>
                <c:pt idx="8482">
                  <c:v>2.0256365740788169</c:v>
                </c:pt>
                <c:pt idx="8483">
                  <c:v>2.0259259259328246</c:v>
                </c:pt>
                <c:pt idx="8484">
                  <c:v>2.0262037037100527</c:v>
                </c:pt>
                <c:pt idx="8485">
                  <c:v>2.0264930555567844</c:v>
                </c:pt>
                <c:pt idx="8486">
                  <c:v>2.0267824074107921</c:v>
                </c:pt>
                <c:pt idx="8487">
                  <c:v>2.0270601851880201</c:v>
                </c:pt>
                <c:pt idx="8488">
                  <c:v>2.0273495370420278</c:v>
                </c:pt>
                <c:pt idx="8489">
                  <c:v>2.0275462962963502</c:v>
                </c:pt>
                <c:pt idx="8490">
                  <c:v>2.0276851851886022</c:v>
                </c:pt>
                <c:pt idx="8491">
                  <c:v>2.0278125000040745</c:v>
                </c:pt>
                <c:pt idx="8492">
                  <c:v>2.0279166666732635</c:v>
                </c:pt>
                <c:pt idx="8493">
                  <c:v>2.0280439814814599</c:v>
                </c:pt>
                <c:pt idx="8494">
                  <c:v>2.0281597222274286</c:v>
                </c:pt>
                <c:pt idx="8495">
                  <c:v>2.0282754629661213</c:v>
                </c:pt>
                <c:pt idx="8496">
                  <c:v>2.0284027777815936</c:v>
                </c:pt>
                <c:pt idx="8497">
                  <c:v>2.0285185185202863</c:v>
                </c:pt>
                <c:pt idx="8498">
                  <c:v>2.0286574074125383</c:v>
                </c:pt>
                <c:pt idx="8499">
                  <c:v>2.0287962962975143</c:v>
                </c:pt>
                <c:pt idx="8500">
                  <c:v>2.0289351851897663</c:v>
                </c:pt>
                <c:pt idx="8501">
                  <c:v>2.0290625000052387</c:v>
                </c:pt>
                <c:pt idx="8502">
                  <c:v>2.0291782407439314</c:v>
                </c:pt>
                <c:pt idx="8503">
                  <c:v>2.0293171296361834</c:v>
                </c:pt>
                <c:pt idx="8504">
                  <c:v>2.0294560185211594</c:v>
                </c:pt>
                <c:pt idx="8505">
                  <c:v>2.0295833333366318</c:v>
                </c:pt>
                <c:pt idx="8506">
                  <c:v>2.0297337962983875</c:v>
                </c:pt>
                <c:pt idx="8507">
                  <c:v>2.0298611111138598</c:v>
                </c:pt>
                <c:pt idx="8508">
                  <c:v>2.0299884259293322</c:v>
                </c:pt>
                <c:pt idx="8509">
                  <c:v>2.0301273148215842</c:v>
                </c:pt>
                <c:pt idx="8510">
                  <c:v>2.0302777777833398</c:v>
                </c:pt>
                <c:pt idx="8511">
                  <c:v>2.0304050925988122</c:v>
                </c:pt>
                <c:pt idx="8512">
                  <c:v>2.0305439814837882</c:v>
                </c:pt>
                <c:pt idx="8513">
                  <c:v>2.0307175925991032</c:v>
                </c:pt>
                <c:pt idx="8514">
                  <c:v>2.0308564814840793</c:v>
                </c:pt>
                <c:pt idx="8515">
                  <c:v>2.030972222222772</c:v>
                </c:pt>
                <c:pt idx="8516">
                  <c:v>2.0310995370382443</c:v>
                </c:pt>
                <c:pt idx="8517">
                  <c:v>2.0312268518537167</c:v>
                </c:pt>
                <c:pt idx="8518">
                  <c:v>2.031354166669189</c:v>
                </c:pt>
                <c:pt idx="8519">
                  <c:v>2.031493055561441</c:v>
                </c:pt>
                <c:pt idx="8520">
                  <c:v>2.031631944446417</c:v>
                </c:pt>
                <c:pt idx="8521">
                  <c:v>2.031770833338669</c:v>
                </c:pt>
                <c:pt idx="8522">
                  <c:v>2.0319097222236451</c:v>
                </c:pt>
                <c:pt idx="8523">
                  <c:v>2.0320370370391174</c:v>
                </c:pt>
                <c:pt idx="8524">
                  <c:v>2.0321875000008731</c:v>
                </c:pt>
                <c:pt idx="8525">
                  <c:v>2.0323032407468418</c:v>
                </c:pt>
                <c:pt idx="8526">
                  <c:v>2.0324421296318178</c:v>
                </c:pt>
                <c:pt idx="8527">
                  <c:v>2.0325925925935735</c:v>
                </c:pt>
                <c:pt idx="8528">
                  <c:v>2.0327199074090458</c:v>
                </c:pt>
                <c:pt idx="8529">
                  <c:v>2.0328472222245182</c:v>
                </c:pt>
                <c:pt idx="8530">
                  <c:v>2.0329745370399905</c:v>
                </c:pt>
                <c:pt idx="8531">
                  <c:v>2.0331250000017462</c:v>
                </c:pt>
                <c:pt idx="8532">
                  <c:v>2.0332523148172186</c:v>
                </c:pt>
                <c:pt idx="8533">
                  <c:v>2.0333912037094706</c:v>
                </c:pt>
                <c:pt idx="8534">
                  <c:v>2.0335300925944466</c:v>
                </c:pt>
                <c:pt idx="8535">
                  <c:v>2.0336689814866986</c:v>
                </c:pt>
                <c:pt idx="8536">
                  <c:v>2.033796296302171</c:v>
                </c:pt>
                <c:pt idx="8537">
                  <c:v>2.033935185187147</c:v>
                </c:pt>
                <c:pt idx="8538">
                  <c:v>2.0340856481489027</c:v>
                </c:pt>
                <c:pt idx="8539">
                  <c:v>2.0342245370411547</c:v>
                </c:pt>
                <c:pt idx="8540">
                  <c:v>2.0343634259261307</c:v>
                </c:pt>
                <c:pt idx="8541">
                  <c:v>2.0345254629646661</c:v>
                </c:pt>
                <c:pt idx="8542">
                  <c:v>2.0346643518569181</c:v>
                </c:pt>
                <c:pt idx="8543">
                  <c:v>2.0348032407418941</c:v>
                </c:pt>
                <c:pt idx="8544">
                  <c:v>2.0350000000034925</c:v>
                </c:pt>
                <c:pt idx="8545">
                  <c:v>2.0351620370420278</c:v>
                </c:pt>
                <c:pt idx="8546">
                  <c:v>2.0352893518575002</c:v>
                </c:pt>
                <c:pt idx="8547">
                  <c:v>2.0354282407424762</c:v>
                </c:pt>
                <c:pt idx="8548">
                  <c:v>2.0355671296347282</c:v>
                </c:pt>
                <c:pt idx="8549">
                  <c:v>2.0357175925964839</c:v>
                </c:pt>
                <c:pt idx="8550">
                  <c:v>2.0358680555582396</c:v>
                </c:pt>
                <c:pt idx="8551">
                  <c:v>2.0360416666735546</c:v>
                </c:pt>
                <c:pt idx="8552">
                  <c:v>2.0361921296353103</c:v>
                </c:pt>
                <c:pt idx="8553">
                  <c:v>2.0363310185202863</c:v>
                </c:pt>
                <c:pt idx="8554">
                  <c:v>2.036481481482042</c:v>
                </c:pt>
                <c:pt idx="8555">
                  <c:v>2.0366435185205773</c:v>
                </c:pt>
                <c:pt idx="8556">
                  <c:v>2.036793981482333</c:v>
                </c:pt>
                <c:pt idx="8557">
                  <c:v>2.0369444444513647</c:v>
                </c:pt>
                <c:pt idx="8558">
                  <c:v>2.0370949074131204</c:v>
                </c:pt>
                <c:pt idx="8559">
                  <c:v>2.0372685185211594</c:v>
                </c:pt>
                <c:pt idx="8560">
                  <c:v>2.0374305555596948</c:v>
                </c:pt>
                <c:pt idx="8561">
                  <c:v>2.0375810185214505</c:v>
                </c:pt>
                <c:pt idx="8562">
                  <c:v>2.0377546296294895</c:v>
                </c:pt>
                <c:pt idx="8563">
                  <c:v>2.0379050925985212</c:v>
                </c:pt>
                <c:pt idx="8564">
                  <c:v>2.0380439814834972</c:v>
                </c:pt>
                <c:pt idx="8565">
                  <c:v>2.0381828703757492</c:v>
                </c:pt>
                <c:pt idx="8566">
                  <c:v>2.0383449074142845</c:v>
                </c:pt>
                <c:pt idx="8567">
                  <c:v>2.0385069444455439</c:v>
                </c:pt>
                <c:pt idx="8568">
                  <c:v>2.0386574074072996</c:v>
                </c:pt>
                <c:pt idx="8569">
                  <c:v>2.0408796296323999</c:v>
                </c:pt>
                <c:pt idx="8570">
                  <c:v>2.0411458333401242</c:v>
                </c:pt>
                <c:pt idx="8571">
                  <c:v>2.041400462963793</c:v>
                </c:pt>
                <c:pt idx="8572">
                  <c:v>2.0416666666715173</c:v>
                </c:pt>
                <c:pt idx="8573">
                  <c:v>2.0419328703719657</c:v>
                </c:pt>
                <c:pt idx="8574">
                  <c:v>2.0422106481491937</c:v>
                </c:pt>
                <c:pt idx="8575">
                  <c:v>2.0424537037106347</c:v>
                </c:pt>
                <c:pt idx="8576">
                  <c:v>2.0427199074110831</c:v>
                </c:pt>
                <c:pt idx="8577">
                  <c:v>2.0429861111115315</c:v>
                </c:pt>
                <c:pt idx="8578">
                  <c:v>2.0432523148192558</c:v>
                </c:pt>
                <c:pt idx="8579">
                  <c:v>2.0434837962966412</c:v>
                </c:pt>
                <c:pt idx="8580">
                  <c:v>2.0436458333351766</c:v>
                </c:pt>
                <c:pt idx="8581">
                  <c:v>2.0437847222274286</c:v>
                </c:pt>
                <c:pt idx="8582">
                  <c:v>2.0439120370429009</c:v>
                </c:pt>
                <c:pt idx="8583">
                  <c:v>2.0440740740741603</c:v>
                </c:pt>
                <c:pt idx="8584">
                  <c:v>2.044224537043192</c:v>
                </c:pt>
                <c:pt idx="8585">
                  <c:v>2.0443518518586643</c:v>
                </c:pt>
                <c:pt idx="8586">
                  <c:v>2.04450231482042</c:v>
                </c:pt>
                <c:pt idx="8587">
                  <c:v>2.044641203705396</c:v>
                </c:pt>
                <c:pt idx="8588">
                  <c:v>2.0447916666671517</c:v>
                </c:pt>
                <c:pt idx="8589">
                  <c:v>2.0449421296361834</c:v>
                </c:pt>
                <c:pt idx="8590">
                  <c:v>2.0450925925979391</c:v>
                </c:pt>
                <c:pt idx="8591">
                  <c:v>2.0452314814829151</c:v>
                </c:pt>
                <c:pt idx="8592">
                  <c:v>2.0453819444446708</c:v>
                </c:pt>
                <c:pt idx="8593">
                  <c:v>2.0455324074137025</c:v>
                </c:pt>
                <c:pt idx="8594">
                  <c:v>2.0456712962986785</c:v>
                </c:pt>
                <c:pt idx="8595">
                  <c:v>2.0458101851909305</c:v>
                </c:pt>
                <c:pt idx="8596">
                  <c:v>2.0459606481526862</c:v>
                </c:pt>
                <c:pt idx="8597">
                  <c:v>2.0461111111144419</c:v>
                </c:pt>
                <c:pt idx="8598">
                  <c:v>2.0462500000066939</c:v>
                </c:pt>
                <c:pt idx="8599">
                  <c:v>2.0464120370379533</c:v>
                </c:pt>
                <c:pt idx="8600">
                  <c:v>2.0465625000069849</c:v>
                </c:pt>
                <c:pt idx="8601">
                  <c:v>2.0467129629687406</c:v>
                </c:pt>
                <c:pt idx="8602">
                  <c:v>2.0468634259304963</c:v>
                </c:pt>
                <c:pt idx="8603">
                  <c:v>2.0470023148154723</c:v>
                </c:pt>
                <c:pt idx="8604">
                  <c:v>2.047152777784504</c:v>
                </c:pt>
                <c:pt idx="8605">
                  <c:v>2.0473032407462597</c:v>
                </c:pt>
                <c:pt idx="8606">
                  <c:v>2.0474421296312357</c:v>
                </c:pt>
                <c:pt idx="8607">
                  <c:v>2.0476041666697711</c:v>
                </c:pt>
                <c:pt idx="8608">
                  <c:v>2.0477662037083064</c:v>
                </c:pt>
                <c:pt idx="8609">
                  <c:v>2.0479282407468418</c:v>
                </c:pt>
                <c:pt idx="8610">
                  <c:v>2.0480671296318178</c:v>
                </c:pt>
                <c:pt idx="8611">
                  <c:v>2.0482175925935735</c:v>
                </c:pt>
                <c:pt idx="8612">
                  <c:v>2.0483564814858255</c:v>
                </c:pt>
                <c:pt idx="8613">
                  <c:v>2.0484953703708015</c:v>
                </c:pt>
                <c:pt idx="8614">
                  <c:v>2.0486458333398332</c:v>
                </c:pt>
                <c:pt idx="8615">
                  <c:v>2.0487962963015889</c:v>
                </c:pt>
                <c:pt idx="8616">
                  <c:v>2.0489583333401242</c:v>
                </c:pt>
                <c:pt idx="8617">
                  <c:v>2.0490972222251003</c:v>
                </c:pt>
                <c:pt idx="8618">
                  <c:v>2.049247685186856</c:v>
                </c:pt>
                <c:pt idx="8619">
                  <c:v>2.0493981481486117</c:v>
                </c:pt>
                <c:pt idx="8620">
                  <c:v>2.0495486111176433</c:v>
                </c:pt>
                <c:pt idx="8621">
                  <c:v>2.0496875000026193</c:v>
                </c:pt>
                <c:pt idx="8622">
                  <c:v>2.049837962964375</c:v>
                </c:pt>
                <c:pt idx="8623">
                  <c:v>2.0499884259261307</c:v>
                </c:pt>
                <c:pt idx="8624">
                  <c:v>2.0501273148183827</c:v>
                </c:pt>
                <c:pt idx="8625">
                  <c:v>2.0503009259264218</c:v>
                </c:pt>
                <c:pt idx="8626">
                  <c:v>2.0504398148186738</c:v>
                </c:pt>
                <c:pt idx="8627">
                  <c:v>2.0505902777804295</c:v>
                </c:pt>
                <c:pt idx="8628">
                  <c:v>2.0507407407421852</c:v>
                </c:pt>
                <c:pt idx="8629">
                  <c:v>2.0508912037039408</c:v>
                </c:pt>
                <c:pt idx="8630">
                  <c:v>2.0510416666729725</c:v>
                </c:pt>
                <c:pt idx="8631">
                  <c:v>2.0511805555579485</c:v>
                </c:pt>
                <c:pt idx="8632">
                  <c:v>2.0513425925964839</c:v>
                </c:pt>
                <c:pt idx="8633">
                  <c:v>2.0514814814814599</c:v>
                </c:pt>
                <c:pt idx="8634">
                  <c:v>2.0516203703737119</c:v>
                </c:pt>
                <c:pt idx="8635">
                  <c:v>2.0517824074122473</c:v>
                </c:pt>
                <c:pt idx="8636">
                  <c:v>2.0519212962972233</c:v>
                </c:pt>
                <c:pt idx="8637">
                  <c:v>2.052071759266255</c:v>
                </c:pt>
                <c:pt idx="8638">
                  <c:v>2.0522222222280107</c:v>
                </c:pt>
                <c:pt idx="8639">
                  <c:v>2.0523958333360497</c:v>
                </c:pt>
                <c:pt idx="8640">
                  <c:v>2.0525462962978054</c:v>
                </c:pt>
                <c:pt idx="8641">
                  <c:v>2.0526967592595611</c:v>
                </c:pt>
                <c:pt idx="8642">
                  <c:v>2.0528356481518131</c:v>
                </c:pt>
                <c:pt idx="8643">
                  <c:v>2.0529745370367891</c:v>
                </c:pt>
                <c:pt idx="8644">
                  <c:v>2.0531365740753245</c:v>
                </c:pt>
                <c:pt idx="8645">
                  <c:v>2.0532870370370802</c:v>
                </c:pt>
                <c:pt idx="8646">
                  <c:v>2.0534490740756155</c:v>
                </c:pt>
                <c:pt idx="8647">
                  <c:v>2.0536111111141508</c:v>
                </c:pt>
                <c:pt idx="8648">
                  <c:v>2.0537615740759065</c:v>
                </c:pt>
                <c:pt idx="8649">
                  <c:v>2.0539236111144419</c:v>
                </c:pt>
                <c:pt idx="8650">
                  <c:v>2.0540856481529772</c:v>
                </c:pt>
                <c:pt idx="8651">
                  <c:v>2.0542361111147329</c:v>
                </c:pt>
                <c:pt idx="8652">
                  <c:v>2.054409722222772</c:v>
                </c:pt>
                <c:pt idx="8653">
                  <c:v>2.0545717592613073</c:v>
                </c:pt>
                <c:pt idx="8654">
                  <c:v>2.0547337962998427</c:v>
                </c:pt>
                <c:pt idx="8655">
                  <c:v>2.054895833338378</c:v>
                </c:pt>
                <c:pt idx="8656">
                  <c:v>2.055069444446417</c:v>
                </c:pt>
                <c:pt idx="8657">
                  <c:v>2.055243055561732</c:v>
                </c:pt>
                <c:pt idx="8658">
                  <c:v>2.0553819444467081</c:v>
                </c:pt>
                <c:pt idx="8659">
                  <c:v>2.0555555555620231</c:v>
                </c:pt>
                <c:pt idx="8660">
                  <c:v>2.0557175925932825</c:v>
                </c:pt>
                <c:pt idx="8661">
                  <c:v>2.0558796296318178</c:v>
                </c:pt>
                <c:pt idx="8662">
                  <c:v>2.0560300925935735</c:v>
                </c:pt>
                <c:pt idx="8663">
                  <c:v>2.0583217592647998</c:v>
                </c:pt>
                <c:pt idx="8664">
                  <c:v>2.0585879629652482</c:v>
                </c:pt>
                <c:pt idx="8665">
                  <c:v>2.0588425925961928</c:v>
                </c:pt>
                <c:pt idx="8666">
                  <c:v>2.0591087962966412</c:v>
                </c:pt>
                <c:pt idx="8667">
                  <c:v>2.0593865740738693</c:v>
                </c:pt>
                <c:pt idx="8668">
                  <c:v>2.059641203704814</c:v>
                </c:pt>
                <c:pt idx="8669">
                  <c:v>2.0598958333357587</c:v>
                </c:pt>
                <c:pt idx="8670">
                  <c:v>2.060162037043483</c:v>
                </c:pt>
                <c:pt idx="8671">
                  <c:v>2.0604166666671517</c:v>
                </c:pt>
                <c:pt idx="8672">
                  <c:v>2.0606944444443798</c:v>
                </c:pt>
                <c:pt idx="8673">
                  <c:v>2.0609490740753245</c:v>
                </c:pt>
                <c:pt idx="8674">
                  <c:v>2.0670254629658302</c:v>
                </c:pt>
                <c:pt idx="8675">
                  <c:v>2.0678819444510737</c:v>
                </c:pt>
                <c:pt idx="8676">
                  <c:v>2.0687384259290411</c:v>
                </c:pt>
                <c:pt idx="8677">
                  <c:v>2.0694212962989695</c:v>
                </c:pt>
                <c:pt idx="8678">
                  <c:v>2.0699537037071423</c:v>
                </c:pt>
                <c:pt idx="8679">
                  <c:v>2.070486111115315</c:v>
                </c:pt>
                <c:pt idx="8680">
                  <c:v>2.0711226851854008</c:v>
                </c:pt>
                <c:pt idx="8681">
                  <c:v>2.0746064814884448</c:v>
                </c:pt>
                <c:pt idx="8682">
                  <c:v>2.0760185185208684</c:v>
                </c:pt>
                <c:pt idx="8683">
                  <c:v>2.0774189814837882</c:v>
                </c:pt>
                <c:pt idx="8684">
                  <c:v>2.0782754629690317</c:v>
                </c:pt>
                <c:pt idx="8685">
                  <c:v>2.0790162037083064</c:v>
                </c:pt>
                <c:pt idx="8686">
                  <c:v>2.0796643518551718</c:v>
                </c:pt>
                <c:pt idx="8687">
                  <c:v>2.08042824074073</c:v>
                </c:pt>
                <c:pt idx="8688">
                  <c:v>2.0814004629646661</c:v>
                </c:pt>
                <c:pt idx="8689">
                  <c:v>2.0822569444499095</c:v>
                </c:pt>
                <c:pt idx="8690">
                  <c:v>2.08314814815094</c:v>
                </c:pt>
                <c:pt idx="8691">
                  <c:v>2.0841550925979391</c:v>
                </c:pt>
                <c:pt idx="8692">
                  <c:v>2.0850694444452529</c:v>
                </c:pt>
                <c:pt idx="8693">
                  <c:v>2.0874768518551718</c:v>
                </c:pt>
                <c:pt idx="8694">
                  <c:v>2.0876620370399905</c:v>
                </c:pt>
                <c:pt idx="8695">
                  <c:v>2.0878472222248092</c:v>
                </c:pt>
                <c:pt idx="8696">
                  <c:v>2.0879976851865649</c:v>
                </c:pt>
                <c:pt idx="8697">
                  <c:v>2.0881481481483206</c:v>
                </c:pt>
                <c:pt idx="8698">
                  <c:v>2.0882870370405726</c:v>
                </c:pt>
                <c:pt idx="8699">
                  <c:v>2.088449074079108</c:v>
                </c:pt>
                <c:pt idx="8700">
                  <c:v>2.088587962964084</c:v>
                </c:pt>
                <c:pt idx="8701">
                  <c:v>2.088726851856336</c:v>
                </c:pt>
                <c:pt idx="8702">
                  <c:v>2.0888773148180917</c:v>
                </c:pt>
                <c:pt idx="8703">
                  <c:v>2.0890277777798474</c:v>
                </c:pt>
                <c:pt idx="8704">
                  <c:v>2.0891782407416031</c:v>
                </c:pt>
                <c:pt idx="8705">
                  <c:v>2.0893287037106347</c:v>
                </c:pt>
                <c:pt idx="8706">
                  <c:v>2.0894675925956108</c:v>
                </c:pt>
                <c:pt idx="8707">
                  <c:v>2.0896064814878628</c:v>
                </c:pt>
                <c:pt idx="8708">
                  <c:v>2.0897685185191222</c:v>
                </c:pt>
                <c:pt idx="8709">
                  <c:v>2.0899189814881538</c:v>
                </c:pt>
                <c:pt idx="8710">
                  <c:v>2.0900578703731298</c:v>
                </c:pt>
                <c:pt idx="8711">
                  <c:v>2.0901967592653818</c:v>
                </c:pt>
                <c:pt idx="8712">
                  <c:v>2.0903472222271375</c:v>
                </c:pt>
                <c:pt idx="8713">
                  <c:v>2.0904976851888932</c:v>
                </c:pt>
                <c:pt idx="8714">
                  <c:v>2.0906365740738693</c:v>
                </c:pt>
                <c:pt idx="8715">
                  <c:v>2.0907870370429009</c:v>
                </c:pt>
                <c:pt idx="8716">
                  <c:v>2.0909490740741603</c:v>
                </c:pt>
                <c:pt idx="8717">
                  <c:v>2.0910879629664123</c:v>
                </c:pt>
                <c:pt idx="8718">
                  <c:v>2.0912268518586643</c:v>
                </c:pt>
                <c:pt idx="8719">
                  <c:v>2.0913657407436403</c:v>
                </c:pt>
                <c:pt idx="8720">
                  <c:v>2.091516203705396</c:v>
                </c:pt>
                <c:pt idx="8721">
                  <c:v>2.091655092597648</c:v>
                </c:pt>
                <c:pt idx="8722">
                  <c:v>2.0917939814826241</c:v>
                </c:pt>
                <c:pt idx="8723">
                  <c:v>2.0919328703748761</c:v>
                </c:pt>
                <c:pt idx="8724">
                  <c:v>2.0920717592598521</c:v>
                </c:pt>
                <c:pt idx="8725">
                  <c:v>2.0922222222288838</c:v>
                </c:pt>
                <c:pt idx="8726">
                  <c:v>2.0923495370370802</c:v>
                </c:pt>
                <c:pt idx="8727">
                  <c:v>2.0924884259293322</c:v>
                </c:pt>
                <c:pt idx="8728">
                  <c:v>2.0926273148215842</c:v>
                </c:pt>
                <c:pt idx="8729">
                  <c:v>2.0927546296297805</c:v>
                </c:pt>
                <c:pt idx="8730">
                  <c:v>2.0929050925988122</c:v>
                </c:pt>
                <c:pt idx="8731">
                  <c:v>2.0930324074142845</c:v>
                </c:pt>
                <c:pt idx="8732">
                  <c:v>2.0931712962992606</c:v>
                </c:pt>
                <c:pt idx="8733">
                  <c:v>2.0933217592610163</c:v>
                </c:pt>
                <c:pt idx="8734">
                  <c:v>2.0934606481532683</c:v>
                </c:pt>
                <c:pt idx="8735">
                  <c:v>2.0935879629687406</c:v>
                </c:pt>
                <c:pt idx="8736">
                  <c:v>2.0937384259304963</c:v>
                </c:pt>
                <c:pt idx="8737">
                  <c:v>2.0938657407459687</c:v>
                </c:pt>
                <c:pt idx="8738">
                  <c:v>2.0940046296309447</c:v>
                </c:pt>
                <c:pt idx="8739">
                  <c:v>2.0941435185231967</c:v>
                </c:pt>
                <c:pt idx="8740">
                  <c:v>2.0942939814849524</c:v>
                </c:pt>
                <c:pt idx="8741">
                  <c:v>2.0944212963004247</c:v>
                </c:pt>
                <c:pt idx="8742">
                  <c:v>2.0945601851854008</c:v>
                </c:pt>
                <c:pt idx="8743">
                  <c:v>2.0946990740776528</c:v>
                </c:pt>
                <c:pt idx="8744">
                  <c:v>2.0948379629699048</c:v>
                </c:pt>
                <c:pt idx="8745">
                  <c:v>2.0949884259316605</c:v>
                </c:pt>
                <c:pt idx="8746">
                  <c:v>2.0951273148166365</c:v>
                </c:pt>
                <c:pt idx="8747">
                  <c:v>2.0952777777783922</c:v>
                </c:pt>
                <c:pt idx="8748">
                  <c:v>2.0954166666706442</c:v>
                </c:pt>
                <c:pt idx="8749">
                  <c:v>2.0955671296323999</c:v>
                </c:pt>
                <c:pt idx="8750">
                  <c:v>2.0957060185246519</c:v>
                </c:pt>
                <c:pt idx="8751">
                  <c:v>2.0958449074096279</c:v>
                </c:pt>
                <c:pt idx="8752">
                  <c:v>2.0959837963018799</c:v>
                </c:pt>
                <c:pt idx="8753">
                  <c:v>2.0961111111173523</c:v>
                </c:pt>
                <c:pt idx="8754">
                  <c:v>2.0962731481486117</c:v>
                </c:pt>
                <c:pt idx="8755">
                  <c:v>2.096400462964084</c:v>
                </c:pt>
                <c:pt idx="8756">
                  <c:v>2.096539351856336</c:v>
                </c:pt>
                <c:pt idx="8757">
                  <c:v>2.098738425927877</c:v>
                </c:pt>
                <c:pt idx="8758">
                  <c:v>2.0989930555588217</c:v>
                </c:pt>
                <c:pt idx="8759">
                  <c:v>2.0992708333360497</c:v>
                </c:pt>
                <c:pt idx="8760">
                  <c:v>2.0995254629669944</c:v>
                </c:pt>
                <c:pt idx="8761">
                  <c:v>2.0997916666674428</c:v>
                </c:pt>
                <c:pt idx="8762">
                  <c:v>2.1000578703751671</c:v>
                </c:pt>
                <c:pt idx="8763">
                  <c:v>2.1003125000061118</c:v>
                </c:pt>
                <c:pt idx="8764">
                  <c:v>2.1005787037065602</c:v>
                </c:pt>
                <c:pt idx="8765">
                  <c:v>2.1008333333375049</c:v>
                </c:pt>
                <c:pt idx="8766">
                  <c:v>2.1010648148148903</c:v>
                </c:pt>
                <c:pt idx="8767">
                  <c:v>2.1012615740764886</c:v>
                </c:pt>
                <c:pt idx="8768">
                  <c:v>2.101388888891961</c:v>
                </c:pt>
                <c:pt idx="8769">
                  <c:v>2.1015162037074333</c:v>
                </c:pt>
                <c:pt idx="8770">
                  <c:v>2.1016550925924093</c:v>
                </c:pt>
                <c:pt idx="8771">
                  <c:v>2.1017824074078817</c:v>
                </c:pt>
                <c:pt idx="8772">
                  <c:v>2.101909722223354</c:v>
                </c:pt>
                <c:pt idx="8773">
                  <c:v>2.102048611115606</c:v>
                </c:pt>
                <c:pt idx="8774">
                  <c:v>2.1021759259310784</c:v>
                </c:pt>
                <c:pt idx="8775">
                  <c:v>2.1023032407465507</c:v>
                </c:pt>
                <c:pt idx="8776">
                  <c:v>2.1024305555620231</c:v>
                </c:pt>
                <c:pt idx="8777">
                  <c:v>2.1025462963007158</c:v>
                </c:pt>
                <c:pt idx="8778">
                  <c:v>2.1026851851856918</c:v>
                </c:pt>
                <c:pt idx="8779">
                  <c:v>2.1028009259316605</c:v>
                </c:pt>
                <c:pt idx="8780">
                  <c:v>2.1029282407471328</c:v>
                </c:pt>
                <c:pt idx="8781">
                  <c:v>2.1030555555553292</c:v>
                </c:pt>
                <c:pt idx="8782">
                  <c:v>2.1031828703708015</c:v>
                </c:pt>
                <c:pt idx="8783">
                  <c:v>2.1033101851862739</c:v>
                </c:pt>
                <c:pt idx="8784">
                  <c:v>2.1034375000017462</c:v>
                </c:pt>
                <c:pt idx="8785">
                  <c:v>2.1035763888939982</c:v>
                </c:pt>
                <c:pt idx="8786">
                  <c:v>2.1037037037094706</c:v>
                </c:pt>
                <c:pt idx="8787">
                  <c:v>2.1038194444481633</c:v>
                </c:pt>
                <c:pt idx="8788">
                  <c:v>2.1039467592636356</c:v>
                </c:pt>
                <c:pt idx="8789">
                  <c:v>2.1040856481486117</c:v>
                </c:pt>
                <c:pt idx="8790">
                  <c:v>2.1042245370408637</c:v>
                </c:pt>
                <c:pt idx="8791">
                  <c:v>2.1043402777795563</c:v>
                </c:pt>
                <c:pt idx="8792">
                  <c:v>2.1044791666718083</c:v>
                </c:pt>
                <c:pt idx="8793">
                  <c:v>2.1046064814872807</c:v>
                </c:pt>
                <c:pt idx="8794">
                  <c:v>2.104733796302753</c:v>
                </c:pt>
                <c:pt idx="8795">
                  <c:v>2.1048726851877291</c:v>
                </c:pt>
                <c:pt idx="8796">
                  <c:v>2.1050115740799811</c:v>
                </c:pt>
                <c:pt idx="8797">
                  <c:v>2.1051273148186738</c:v>
                </c:pt>
                <c:pt idx="8798">
                  <c:v>2.1052777777804295</c:v>
                </c:pt>
                <c:pt idx="8799">
                  <c:v>2.1054050925959018</c:v>
                </c:pt>
                <c:pt idx="8800">
                  <c:v>2.1055208333345945</c:v>
                </c:pt>
                <c:pt idx="8801">
                  <c:v>2.1056481481500668</c:v>
                </c:pt>
                <c:pt idx="8802">
                  <c:v>2.1057870370423188</c:v>
                </c:pt>
                <c:pt idx="8803">
                  <c:v>2.1059027777810115</c:v>
                </c:pt>
                <c:pt idx="8804">
                  <c:v>2.1060300925964839</c:v>
                </c:pt>
                <c:pt idx="8805">
                  <c:v>2.1061689814814599</c:v>
                </c:pt>
                <c:pt idx="8806">
                  <c:v>2.1062962962969323</c:v>
                </c:pt>
                <c:pt idx="8807">
                  <c:v>2.1064351851891843</c:v>
                </c:pt>
                <c:pt idx="8808">
                  <c:v>2.1065740740741603</c:v>
                </c:pt>
                <c:pt idx="8809">
                  <c:v>2.1067013888896327</c:v>
                </c:pt>
                <c:pt idx="8810">
                  <c:v>2.106828703705105</c:v>
                </c:pt>
                <c:pt idx="8811">
                  <c:v>2.1069560185205773</c:v>
                </c:pt>
                <c:pt idx="8812">
                  <c:v>2.1070949074128293</c:v>
                </c:pt>
                <c:pt idx="8813">
                  <c:v>2.1072337962978054</c:v>
                </c:pt>
                <c:pt idx="8814">
                  <c:v>2.1073726851900574</c:v>
                </c:pt>
                <c:pt idx="8815">
                  <c:v>2.1075115740750334</c:v>
                </c:pt>
                <c:pt idx="8816">
                  <c:v>2.1076388888905058</c:v>
                </c:pt>
                <c:pt idx="8817">
                  <c:v>2.1077777777827578</c:v>
                </c:pt>
                <c:pt idx="8818">
                  <c:v>2.1079166666677338</c:v>
                </c:pt>
                <c:pt idx="8819">
                  <c:v>2.1080671296294895</c:v>
                </c:pt>
                <c:pt idx="8820">
                  <c:v>2.1081944444449618</c:v>
                </c:pt>
                <c:pt idx="8821">
                  <c:v>2.1083333333372138</c:v>
                </c:pt>
                <c:pt idx="8822">
                  <c:v>2.1084606481526862</c:v>
                </c:pt>
                <c:pt idx="8823">
                  <c:v>2.1086226851912215</c:v>
                </c:pt>
                <c:pt idx="8824">
                  <c:v>2.1087731481529772</c:v>
                </c:pt>
                <c:pt idx="8825">
                  <c:v>2.1089351851915126</c:v>
                </c:pt>
                <c:pt idx="8826">
                  <c:v>2.1090856481532683</c:v>
                </c:pt>
                <c:pt idx="8827">
                  <c:v>2.1092476851918036</c:v>
                </c:pt>
                <c:pt idx="8828">
                  <c:v>2.1093981481535593</c:v>
                </c:pt>
                <c:pt idx="8829">
                  <c:v>2.1095601851920947</c:v>
                </c:pt>
                <c:pt idx="8830">
                  <c:v>2.1097106481538503</c:v>
                </c:pt>
                <c:pt idx="8831">
                  <c:v>2.1098726851851097</c:v>
                </c:pt>
                <c:pt idx="8832">
                  <c:v>2.1100231481541414</c:v>
                </c:pt>
                <c:pt idx="8833">
                  <c:v>2.1101736111158971</c:v>
                </c:pt>
                <c:pt idx="8834">
                  <c:v>2.1103240740776528</c:v>
                </c:pt>
                <c:pt idx="8835">
                  <c:v>2.1104861111161881</c:v>
                </c:pt>
                <c:pt idx="8836">
                  <c:v>2.1106481481547235</c:v>
                </c:pt>
                <c:pt idx="8837">
                  <c:v>2.1107870370396995</c:v>
                </c:pt>
                <c:pt idx="8838">
                  <c:v>2.1109490740782348</c:v>
                </c:pt>
                <c:pt idx="8839">
                  <c:v>2.1110995370399905</c:v>
                </c:pt>
                <c:pt idx="8840">
                  <c:v>2.1112500000017462</c:v>
                </c:pt>
                <c:pt idx="8841">
                  <c:v>2.1114120370402816</c:v>
                </c:pt>
                <c:pt idx="8842">
                  <c:v>2.1115625000020373</c:v>
                </c:pt>
                <c:pt idx="8843">
                  <c:v>2.111712962963793</c:v>
                </c:pt>
                <c:pt idx="8844">
                  <c:v>2.1118634259328246</c:v>
                </c:pt>
                <c:pt idx="8845">
                  <c:v>2.112025462964084</c:v>
                </c:pt>
                <c:pt idx="8846">
                  <c:v>2.1121875000026193</c:v>
                </c:pt>
                <c:pt idx="8847">
                  <c:v>2.112337962964375</c:v>
                </c:pt>
                <c:pt idx="8848">
                  <c:v>2.1125000000029104</c:v>
                </c:pt>
                <c:pt idx="8849">
                  <c:v>2.1126504629646661</c:v>
                </c:pt>
                <c:pt idx="8850">
                  <c:v>2.1128125000032014</c:v>
                </c:pt>
                <c:pt idx="8851">
                  <c:v>2.1149768518516794</c:v>
                </c:pt>
                <c:pt idx="8852">
                  <c:v>2.1152199074131204</c:v>
                </c:pt>
                <c:pt idx="8853">
                  <c:v>2.1154629629672854</c:v>
                </c:pt>
                <c:pt idx="8854">
                  <c:v>2.1155787037059781</c:v>
                </c:pt>
                <c:pt idx="8855">
                  <c:v>2.1158217592601432</c:v>
                </c:pt>
                <c:pt idx="8856">
                  <c:v>2.1160532407448045</c:v>
                </c:pt>
                <c:pt idx="8857">
                  <c:v>2.1162847222221899</c:v>
                </c:pt>
                <c:pt idx="8858">
                  <c:v>2.1165277777836309</c:v>
                </c:pt>
                <c:pt idx="8859">
                  <c:v>2.1167476851915126</c:v>
                </c:pt>
                <c:pt idx="8860">
                  <c:v>2.1169907407456776</c:v>
                </c:pt>
                <c:pt idx="8861">
                  <c:v>2.117222222223063</c:v>
                </c:pt>
                <c:pt idx="8862">
                  <c:v>2.1174537037077243</c:v>
                </c:pt>
                <c:pt idx="8863">
                  <c:v>2.1176967592618894</c:v>
                </c:pt>
                <c:pt idx="8864">
                  <c:v>2.1178472222236451</c:v>
                </c:pt>
                <c:pt idx="8865">
                  <c:v>2.1179976851854008</c:v>
                </c:pt>
                <c:pt idx="8866">
                  <c:v>2.1181597222239361</c:v>
                </c:pt>
                <c:pt idx="8867">
                  <c:v>2.1183101851856918</c:v>
                </c:pt>
                <c:pt idx="8868">
                  <c:v>2.1184606481547235</c:v>
                </c:pt>
                <c:pt idx="8869">
                  <c:v>2.1186226851859828</c:v>
                </c:pt>
                <c:pt idx="8870">
                  <c:v>2.1187731481550145</c:v>
                </c:pt>
                <c:pt idx="8871">
                  <c:v>2.1189351851862739</c:v>
                </c:pt>
                <c:pt idx="8872">
                  <c:v>2.1190972222248092</c:v>
                </c:pt>
                <c:pt idx="8873">
                  <c:v>2.1192476851865649</c:v>
                </c:pt>
                <c:pt idx="8874">
                  <c:v>2.1194097222251003</c:v>
                </c:pt>
                <c:pt idx="8875">
                  <c:v>2.119560185186856</c:v>
                </c:pt>
                <c:pt idx="8876">
                  <c:v>2.1197222222253913</c:v>
                </c:pt>
                <c:pt idx="8877">
                  <c:v>2.119872685187147</c:v>
                </c:pt>
                <c:pt idx="8878">
                  <c:v>2.1200347222256823</c:v>
                </c:pt>
                <c:pt idx="8879">
                  <c:v>2.1201967592642177</c:v>
                </c:pt>
                <c:pt idx="8880">
                  <c:v>2.120358796302753</c:v>
                </c:pt>
                <c:pt idx="8881">
                  <c:v>2.1205092592645087</c:v>
                </c:pt>
                <c:pt idx="8882">
                  <c:v>2.1206712963030441</c:v>
                </c:pt>
                <c:pt idx="8883">
                  <c:v>2.1208333333343035</c:v>
                </c:pt>
                <c:pt idx="8884">
                  <c:v>2.1209953703728388</c:v>
                </c:pt>
                <c:pt idx="8885">
                  <c:v>2.1211574074113742</c:v>
                </c:pt>
                <c:pt idx="8886">
                  <c:v>2.1213078703731298</c:v>
                </c:pt>
                <c:pt idx="8887">
                  <c:v>2.1214699074116652</c:v>
                </c:pt>
                <c:pt idx="8888">
                  <c:v>2.1216435185197042</c:v>
                </c:pt>
                <c:pt idx="8889">
                  <c:v>2.1217939814814599</c:v>
                </c:pt>
                <c:pt idx="8890">
                  <c:v>2.1219675925967749</c:v>
                </c:pt>
                <c:pt idx="8891">
                  <c:v>2.122106481481751</c:v>
                </c:pt>
                <c:pt idx="8892">
                  <c:v>2.1222685185202863</c:v>
                </c:pt>
                <c:pt idx="8893">
                  <c:v>2.1224305555588217</c:v>
                </c:pt>
                <c:pt idx="8894">
                  <c:v>2.1226041666668607</c:v>
                </c:pt>
                <c:pt idx="8895">
                  <c:v>2.122766203705396</c:v>
                </c:pt>
                <c:pt idx="8896">
                  <c:v>2.1229282407439314</c:v>
                </c:pt>
                <c:pt idx="8897">
                  <c:v>2.1231018518519704</c:v>
                </c:pt>
                <c:pt idx="8898">
                  <c:v>2.1232638888905058</c:v>
                </c:pt>
                <c:pt idx="8899">
                  <c:v>2.1234259259290411</c:v>
                </c:pt>
                <c:pt idx="8900">
                  <c:v>2.1235879629675765</c:v>
                </c:pt>
                <c:pt idx="8901">
                  <c:v>2.1237500000061118</c:v>
                </c:pt>
                <c:pt idx="8902">
                  <c:v>2.1239120370373712</c:v>
                </c:pt>
                <c:pt idx="8903">
                  <c:v>2.1240856481526862</c:v>
                </c:pt>
                <c:pt idx="8904">
                  <c:v>2.1242476851912215</c:v>
                </c:pt>
                <c:pt idx="8905">
                  <c:v>2.1244097222224809</c:v>
                </c:pt>
                <c:pt idx="8906">
                  <c:v>2.1246064814840793</c:v>
                </c:pt>
                <c:pt idx="8907">
                  <c:v>2.124791666668898</c:v>
                </c:pt>
                <c:pt idx="8908">
                  <c:v>2.1249537037074333</c:v>
                </c:pt>
                <c:pt idx="8909">
                  <c:v>2.1251157407459687</c:v>
                </c:pt>
                <c:pt idx="8910">
                  <c:v>2.125277777784504</c:v>
                </c:pt>
                <c:pt idx="8911">
                  <c:v>2.1254398148157634</c:v>
                </c:pt>
                <c:pt idx="8912">
                  <c:v>2.1255902777775191</c:v>
                </c:pt>
                <c:pt idx="8913">
                  <c:v>2.1257754629696137</c:v>
                </c:pt>
                <c:pt idx="8914">
                  <c:v>2.1259490740776528</c:v>
                </c:pt>
                <c:pt idx="8915">
                  <c:v>2.1261226851856918</c:v>
                </c:pt>
                <c:pt idx="8916">
                  <c:v>2.1262962963010068</c:v>
                </c:pt>
                <c:pt idx="8917">
                  <c:v>2.1264699074090458</c:v>
                </c:pt>
                <c:pt idx="8918">
                  <c:v>2.1266435185243608</c:v>
                </c:pt>
                <c:pt idx="8919">
                  <c:v>2.1268171296323999</c:v>
                </c:pt>
                <c:pt idx="8920">
                  <c:v>2.1269907407477149</c:v>
                </c:pt>
                <c:pt idx="8921">
                  <c:v>2.1271412037094706</c:v>
                </c:pt>
                <c:pt idx="8922">
                  <c:v>2.1273148148175096</c:v>
                </c:pt>
                <c:pt idx="8923">
                  <c:v>2.127476851856045</c:v>
                </c:pt>
                <c:pt idx="8924">
                  <c:v>2.1276736111176433</c:v>
                </c:pt>
                <c:pt idx="8925">
                  <c:v>2.1278356481489027</c:v>
                </c:pt>
                <c:pt idx="8926">
                  <c:v>2.1280208333337214</c:v>
                </c:pt>
                <c:pt idx="8927">
                  <c:v>2.1281944444490364</c:v>
                </c:pt>
                <c:pt idx="8928">
                  <c:v>2.1283796296338551</c:v>
                </c:pt>
                <c:pt idx="8929">
                  <c:v>2.1285532407418941</c:v>
                </c:pt>
                <c:pt idx="8930">
                  <c:v>2.1287268518572091</c:v>
                </c:pt>
                <c:pt idx="8931">
                  <c:v>2.1289236111115315</c:v>
                </c:pt>
                <c:pt idx="8932">
                  <c:v>2.1291087962963502</c:v>
                </c:pt>
                <c:pt idx="8933">
                  <c:v>2.1292824074116652</c:v>
                </c:pt>
                <c:pt idx="8934">
                  <c:v>2.1294444444502005</c:v>
                </c:pt>
                <c:pt idx="8935">
                  <c:v>2.1296064814814599</c:v>
                </c:pt>
                <c:pt idx="8936">
                  <c:v>2.1297685185199953</c:v>
                </c:pt>
                <c:pt idx="8937">
                  <c:v>2.129953703704814</c:v>
                </c:pt>
                <c:pt idx="8938">
                  <c:v>2.1301504629664123</c:v>
                </c:pt>
                <c:pt idx="8939">
                  <c:v>2.1303587962975143</c:v>
                </c:pt>
                <c:pt idx="8940">
                  <c:v>2.1305208333360497</c:v>
                </c:pt>
                <c:pt idx="8941">
                  <c:v>2.130682870374585</c:v>
                </c:pt>
                <c:pt idx="8942">
                  <c:v>2.1308449074131204</c:v>
                </c:pt>
                <c:pt idx="8943">
                  <c:v>2.1310185185211594</c:v>
                </c:pt>
                <c:pt idx="8944">
                  <c:v>2.1311921296364744</c:v>
                </c:pt>
                <c:pt idx="8945">
                  <c:v>2.1313773148212931</c:v>
                </c:pt>
                <c:pt idx="8946">
                  <c:v>2.1336689814852434</c:v>
                </c:pt>
                <c:pt idx="8947">
                  <c:v>2.1339583333392511</c:v>
                </c:pt>
                <c:pt idx="8948">
                  <c:v>2.1342013888934162</c:v>
                </c:pt>
                <c:pt idx="8949">
                  <c:v>2.1344675925938645</c:v>
                </c:pt>
                <c:pt idx="8950">
                  <c:v>2.1347222222248092</c:v>
                </c:pt>
                <c:pt idx="8951">
                  <c:v>2.1350000000020373</c:v>
                </c:pt>
                <c:pt idx="8952">
                  <c:v>2.135254629632982</c:v>
                </c:pt>
                <c:pt idx="8953">
                  <c:v>2.1355208333334303</c:v>
                </c:pt>
                <c:pt idx="8954">
                  <c:v>2.135775462964375</c:v>
                </c:pt>
                <c:pt idx="8955">
                  <c:v>2.1360416666720994</c:v>
                </c:pt>
                <c:pt idx="8956">
                  <c:v>2.1362962963030441</c:v>
                </c:pt>
                <c:pt idx="8957">
                  <c:v>2.1364814814878628</c:v>
                </c:pt>
                <c:pt idx="8958">
                  <c:v>2.1366782407421852</c:v>
                </c:pt>
                <c:pt idx="8959">
                  <c:v>2.1368518518575002</c:v>
                </c:pt>
                <c:pt idx="8960">
                  <c:v>2.1370138888887595</c:v>
                </c:pt>
                <c:pt idx="8961">
                  <c:v>2.1371643518577912</c:v>
                </c:pt>
                <c:pt idx="8962">
                  <c:v>2.1373148148195469</c:v>
                </c:pt>
                <c:pt idx="8963">
                  <c:v>2.1374768518580822</c:v>
                </c:pt>
                <c:pt idx="8964">
                  <c:v>2.1376157407430583</c:v>
                </c:pt>
                <c:pt idx="8965">
                  <c:v>2.1377777777815936</c:v>
                </c:pt>
                <c:pt idx="8966">
                  <c:v>2.1379282407433493</c:v>
                </c:pt>
                <c:pt idx="8967">
                  <c:v>2.1380902777818847</c:v>
                </c:pt>
                <c:pt idx="8968">
                  <c:v>2.13825231482042</c:v>
                </c:pt>
                <c:pt idx="8969">
                  <c:v>2.138391203705396</c:v>
                </c:pt>
                <c:pt idx="8970">
                  <c:v>2.1385416666671517</c:v>
                </c:pt>
                <c:pt idx="8971">
                  <c:v>2.1387037037056871</c:v>
                </c:pt>
                <c:pt idx="8972">
                  <c:v>2.1388657407442224</c:v>
                </c:pt>
                <c:pt idx="8973">
                  <c:v>2.1390162037059781</c:v>
                </c:pt>
                <c:pt idx="8974">
                  <c:v>2.1391782407445135</c:v>
                </c:pt>
                <c:pt idx="8975">
                  <c:v>2.1393171296294895</c:v>
                </c:pt>
                <c:pt idx="8976">
                  <c:v>2.1394675925985212</c:v>
                </c:pt>
                <c:pt idx="8977">
                  <c:v>2.1396296296297805</c:v>
                </c:pt>
                <c:pt idx="8978">
                  <c:v>2.1397685185220325</c:v>
                </c:pt>
                <c:pt idx="8979">
                  <c:v>2.1399305555605679</c:v>
                </c:pt>
                <c:pt idx="8980">
                  <c:v>2.1400925925991032</c:v>
                </c:pt>
                <c:pt idx="8981">
                  <c:v>2.1402546296303626</c:v>
                </c:pt>
                <c:pt idx="8982">
                  <c:v>2.1403935185226146</c:v>
                </c:pt>
                <c:pt idx="8983">
                  <c:v>2.14055555556115</c:v>
                </c:pt>
                <c:pt idx="8984">
                  <c:v>2.140694444446126</c:v>
                </c:pt>
                <c:pt idx="8985">
                  <c:v>2.1408449074078817</c:v>
                </c:pt>
                <c:pt idx="8986">
                  <c:v>2.141006944446417</c:v>
                </c:pt>
                <c:pt idx="8987">
                  <c:v>2.1411689814849524</c:v>
                </c:pt>
                <c:pt idx="8988">
                  <c:v>2.1413078703772044</c:v>
                </c:pt>
                <c:pt idx="8989">
                  <c:v>2.1414699074084638</c:v>
                </c:pt>
                <c:pt idx="8990">
                  <c:v>2.1416087963007158</c:v>
                </c:pt>
                <c:pt idx="8991">
                  <c:v>2.1417708333392511</c:v>
                </c:pt>
                <c:pt idx="8992">
                  <c:v>2.1419212963010068</c:v>
                </c:pt>
                <c:pt idx="8993">
                  <c:v>2.1420833333395422</c:v>
                </c:pt>
                <c:pt idx="8994">
                  <c:v>2.1422337963012978</c:v>
                </c:pt>
                <c:pt idx="8995">
                  <c:v>2.1423726851862739</c:v>
                </c:pt>
                <c:pt idx="8996">
                  <c:v>2.1425347222248092</c:v>
                </c:pt>
                <c:pt idx="8997">
                  <c:v>2.1426967592633446</c:v>
                </c:pt>
                <c:pt idx="8998">
                  <c:v>2.1428472222251003</c:v>
                </c:pt>
                <c:pt idx="8999">
                  <c:v>2.1429861111173523</c:v>
                </c:pt>
                <c:pt idx="9000">
                  <c:v>2.1431481481486117</c:v>
                </c:pt>
                <c:pt idx="9001">
                  <c:v>2.1432986111176433</c:v>
                </c:pt>
                <c:pt idx="9002">
                  <c:v>2.143449074079399</c:v>
                </c:pt>
                <c:pt idx="9003">
                  <c:v>2.1436111111179343</c:v>
                </c:pt>
                <c:pt idx="9004">
                  <c:v>2.1437500000029104</c:v>
                </c:pt>
                <c:pt idx="9005">
                  <c:v>2.1439120370414457</c:v>
                </c:pt>
                <c:pt idx="9006">
                  <c:v>2.1440625000032014</c:v>
                </c:pt>
                <c:pt idx="9007">
                  <c:v>2.1442129629649571</c:v>
                </c:pt>
                <c:pt idx="9008">
                  <c:v>2.1443750000034925</c:v>
                </c:pt>
                <c:pt idx="9009">
                  <c:v>2.1445254629652482</c:v>
                </c:pt>
                <c:pt idx="9010">
                  <c:v>2.1446759259270038</c:v>
                </c:pt>
                <c:pt idx="9011">
                  <c:v>2.1448379629655392</c:v>
                </c:pt>
                <c:pt idx="9012">
                  <c:v>2.1449884259272949</c:v>
                </c:pt>
                <c:pt idx="9013">
                  <c:v>2.1451504629658302</c:v>
                </c:pt>
                <c:pt idx="9014">
                  <c:v>2.1452893518580822</c:v>
                </c:pt>
                <c:pt idx="9015">
                  <c:v>2.1454398148198379</c:v>
                </c:pt>
                <c:pt idx="9016">
                  <c:v>2.1456018518583733</c:v>
                </c:pt>
                <c:pt idx="9017">
                  <c:v>2.145752314820129</c:v>
                </c:pt>
                <c:pt idx="9018">
                  <c:v>2.1459143518586643</c:v>
                </c:pt>
                <c:pt idx="9019">
                  <c:v>2.1460532407436403</c:v>
                </c:pt>
                <c:pt idx="9020">
                  <c:v>2.146203703705396</c:v>
                </c:pt>
                <c:pt idx="9021">
                  <c:v>2.1463657407439314</c:v>
                </c:pt>
                <c:pt idx="9022">
                  <c:v>2.1465162037056871</c:v>
                </c:pt>
                <c:pt idx="9023">
                  <c:v>2.1466782407442224</c:v>
                </c:pt>
                <c:pt idx="9024">
                  <c:v>2.1468171296364744</c:v>
                </c:pt>
                <c:pt idx="9025">
                  <c:v>2.1469791666677338</c:v>
                </c:pt>
                <c:pt idx="9026">
                  <c:v>2.1471296296294895</c:v>
                </c:pt>
                <c:pt idx="9027">
                  <c:v>2.1472916666680248</c:v>
                </c:pt>
                <c:pt idx="9028">
                  <c:v>2.1474421296297805</c:v>
                </c:pt>
                <c:pt idx="9029">
                  <c:v>2.1476041666683159</c:v>
                </c:pt>
                <c:pt idx="9030">
                  <c:v>2.1477662037068512</c:v>
                </c:pt>
                <c:pt idx="9031">
                  <c:v>2.1479282407453866</c:v>
                </c:pt>
                <c:pt idx="9032">
                  <c:v>2.1480902777839219</c:v>
                </c:pt>
                <c:pt idx="9033">
                  <c:v>2.1482523148151813</c:v>
                </c:pt>
                <c:pt idx="9034">
                  <c:v>2.148402777784213</c:v>
                </c:pt>
                <c:pt idx="9035">
                  <c:v>2.1485532407459687</c:v>
                </c:pt>
                <c:pt idx="9036">
                  <c:v>2.148715277784504</c:v>
                </c:pt>
                <c:pt idx="9037">
                  <c:v>2.1488657407462597</c:v>
                </c:pt>
                <c:pt idx="9038">
                  <c:v>2.1490277777775191</c:v>
                </c:pt>
                <c:pt idx="9039">
                  <c:v>2.1491666666697711</c:v>
                </c:pt>
                <c:pt idx="9040">
                  <c:v>2.1493287037083064</c:v>
                </c:pt>
                <c:pt idx="9041">
                  <c:v>2.1514930555567844</c:v>
                </c:pt>
                <c:pt idx="9042">
                  <c:v>2.1517592592645087</c:v>
                </c:pt>
                <c:pt idx="9043">
                  <c:v>2.1520370370417368</c:v>
                </c:pt>
                <c:pt idx="9044">
                  <c:v>2.1522800925959018</c:v>
                </c:pt>
                <c:pt idx="9045">
                  <c:v>2.1525462962963502</c:v>
                </c:pt>
                <c:pt idx="9046">
                  <c:v>2.1528240740808542</c:v>
                </c:pt>
                <c:pt idx="9047">
                  <c:v>2.1530671296350192</c:v>
                </c:pt>
                <c:pt idx="9048">
                  <c:v>2.1533333333354676</c:v>
                </c:pt>
                <c:pt idx="9049">
                  <c:v>2.153599537043192</c:v>
                </c:pt>
                <c:pt idx="9050">
                  <c:v>2.1538541666668607</c:v>
                </c:pt>
                <c:pt idx="9051">
                  <c:v>2.154085648151522</c:v>
                </c:pt>
                <c:pt idx="9052">
                  <c:v>2.154224537043774</c:v>
                </c:pt>
                <c:pt idx="9053">
                  <c:v>2.1543402777824667</c:v>
                </c:pt>
                <c:pt idx="9054">
                  <c:v>2.1544675925979391</c:v>
                </c:pt>
                <c:pt idx="9055">
                  <c:v>2.1545949074134114</c:v>
                </c:pt>
                <c:pt idx="9056">
                  <c:v>2.1547222222288838</c:v>
                </c:pt>
                <c:pt idx="9057">
                  <c:v>2.1548495370370802</c:v>
                </c:pt>
                <c:pt idx="9058">
                  <c:v>2.1549652777830488</c:v>
                </c:pt>
                <c:pt idx="9059">
                  <c:v>2.1551041666680248</c:v>
                </c:pt>
                <c:pt idx="9060">
                  <c:v>2.1552314814834972</c:v>
                </c:pt>
                <c:pt idx="9061">
                  <c:v>2.1553587962989695</c:v>
                </c:pt>
                <c:pt idx="9062">
                  <c:v>2.1554976851912215</c:v>
                </c:pt>
                <c:pt idx="9063">
                  <c:v>2.1556250000066939</c:v>
                </c:pt>
                <c:pt idx="9064">
                  <c:v>2.1557407407453866</c:v>
                </c:pt>
                <c:pt idx="9065">
                  <c:v>2.1558796296303626</c:v>
                </c:pt>
                <c:pt idx="9066">
                  <c:v>2.156006944445835</c:v>
                </c:pt>
                <c:pt idx="9067">
                  <c:v>2.1561226851918036</c:v>
                </c:pt>
                <c:pt idx="9068">
                  <c:v>2.1562731481535593</c:v>
                </c:pt>
                <c:pt idx="9069">
                  <c:v>2.156388888892252</c:v>
                </c:pt>
                <c:pt idx="9070">
                  <c:v>2.156527777784504</c:v>
                </c:pt>
                <c:pt idx="9071">
                  <c:v>2.1566435185231967</c:v>
                </c:pt>
                <c:pt idx="9072">
                  <c:v>2.156770833338669</c:v>
                </c:pt>
                <c:pt idx="9073">
                  <c:v>2.1568981481541414</c:v>
                </c:pt>
                <c:pt idx="9074">
                  <c:v>2.1570254629696137</c:v>
                </c:pt>
                <c:pt idx="9075">
                  <c:v>2.1571527777778101</c:v>
                </c:pt>
                <c:pt idx="9076">
                  <c:v>2.1572685185237788</c:v>
                </c:pt>
                <c:pt idx="9077">
                  <c:v>2.1573958333392511</c:v>
                </c:pt>
                <c:pt idx="9078">
                  <c:v>2.1575347222242272</c:v>
                </c:pt>
                <c:pt idx="9079">
                  <c:v>2.1576620370396995</c:v>
                </c:pt>
                <c:pt idx="9080">
                  <c:v>2.1577777777783922</c:v>
                </c:pt>
                <c:pt idx="9081">
                  <c:v>2.1579398148169275</c:v>
                </c:pt>
                <c:pt idx="9082">
                  <c:v>2.1580671296323999</c:v>
                </c:pt>
                <c:pt idx="9083">
                  <c:v>2.1581944444478722</c:v>
                </c:pt>
                <c:pt idx="9084">
                  <c:v>2.1583217592633446</c:v>
                </c:pt>
                <c:pt idx="9085">
                  <c:v>2.1584490740788169</c:v>
                </c:pt>
                <c:pt idx="9086">
                  <c:v>2.1585648148175096</c:v>
                </c:pt>
                <c:pt idx="9087">
                  <c:v>2.1587037037097616</c:v>
                </c:pt>
                <c:pt idx="9088">
                  <c:v>2.1588425925947377</c:v>
                </c:pt>
                <c:pt idx="9089">
                  <c:v>2.1589583333334303</c:v>
                </c:pt>
                <c:pt idx="9090">
                  <c:v>2.1590972222256823</c:v>
                </c:pt>
                <c:pt idx="9091">
                  <c:v>2.1592245370411547</c:v>
                </c:pt>
                <c:pt idx="9092">
                  <c:v>2.159351851856627</c:v>
                </c:pt>
                <c:pt idx="9093">
                  <c:v>2.1594791666720994</c:v>
                </c:pt>
                <c:pt idx="9094">
                  <c:v>2.1596064814875717</c:v>
                </c:pt>
                <c:pt idx="9095">
                  <c:v>2.1597337963030441</c:v>
                </c:pt>
                <c:pt idx="9096">
                  <c:v>2.1598611111112405</c:v>
                </c:pt>
                <c:pt idx="9097">
                  <c:v>2.1599884259267128</c:v>
                </c:pt>
                <c:pt idx="9098">
                  <c:v>2.1601388888957445</c:v>
                </c:pt>
                <c:pt idx="9099">
                  <c:v>2.1602662037039408</c:v>
                </c:pt>
                <c:pt idx="9100">
                  <c:v>2.1603935185194132</c:v>
                </c:pt>
                <c:pt idx="9101">
                  <c:v>2.1605208333348855</c:v>
                </c:pt>
                <c:pt idx="9102">
                  <c:v>2.1606481481503579</c:v>
                </c:pt>
                <c:pt idx="9103">
                  <c:v>2.1607870370426099</c:v>
                </c:pt>
                <c:pt idx="9104">
                  <c:v>2.1609027777813026</c:v>
                </c:pt>
                <c:pt idx="9105">
                  <c:v>2.1610300925967749</c:v>
                </c:pt>
                <c:pt idx="9106">
                  <c:v>2.1611574074122473</c:v>
                </c:pt>
                <c:pt idx="9107">
                  <c:v>2.161307870374003</c:v>
                </c:pt>
                <c:pt idx="9108">
                  <c:v>2.161446759266255</c:v>
                </c:pt>
                <c:pt idx="9109">
                  <c:v>2.1615740740744513</c:v>
                </c:pt>
                <c:pt idx="9110">
                  <c:v>2.16168981482042</c:v>
                </c:pt>
                <c:pt idx="9111">
                  <c:v>2.1618171296358923</c:v>
                </c:pt>
                <c:pt idx="9112">
                  <c:v>2.1619791666671517</c:v>
                </c:pt>
                <c:pt idx="9113">
                  <c:v>2.1621180555594037</c:v>
                </c:pt>
                <c:pt idx="9114">
                  <c:v>2.1622337962980964</c:v>
                </c:pt>
                <c:pt idx="9115">
                  <c:v>2.1623611111135688</c:v>
                </c:pt>
                <c:pt idx="9116">
                  <c:v>2.1625000000058208</c:v>
                </c:pt>
                <c:pt idx="9117">
                  <c:v>2.1626504629675765</c:v>
                </c:pt>
                <c:pt idx="9118">
                  <c:v>2.1627777777830488</c:v>
                </c:pt>
                <c:pt idx="9119">
                  <c:v>2.1629398148215842</c:v>
                </c:pt>
                <c:pt idx="9120">
                  <c:v>2.1630555555602768</c:v>
                </c:pt>
                <c:pt idx="9121">
                  <c:v>2.1631944444452529</c:v>
                </c:pt>
                <c:pt idx="9122">
                  <c:v>2.1633217592607252</c:v>
                </c:pt>
                <c:pt idx="9123">
                  <c:v>2.1634722222224809</c:v>
                </c:pt>
                <c:pt idx="9124">
                  <c:v>2.1636111111147329</c:v>
                </c:pt>
                <c:pt idx="9125">
                  <c:v>2.1637500000069849</c:v>
                </c:pt>
                <c:pt idx="9126">
                  <c:v>2.1638773148151813</c:v>
                </c:pt>
                <c:pt idx="9127">
                  <c:v>2.1640162037074333</c:v>
                </c:pt>
                <c:pt idx="9128">
                  <c:v>2.1641435185229057</c:v>
                </c:pt>
                <c:pt idx="9129">
                  <c:v>2.1642939814846613</c:v>
                </c:pt>
                <c:pt idx="9130">
                  <c:v>2.1644212963001337</c:v>
                </c:pt>
                <c:pt idx="9131">
                  <c:v>2.1645601851851097</c:v>
                </c:pt>
                <c:pt idx="9132">
                  <c:v>2.1646875000005821</c:v>
                </c:pt>
                <c:pt idx="9133">
                  <c:v>2.1648263888928341</c:v>
                </c:pt>
                <c:pt idx="9134">
                  <c:v>2.1649537037083064</c:v>
                </c:pt>
                <c:pt idx="9135">
                  <c:v>2.1650925925932825</c:v>
                </c:pt>
                <c:pt idx="9136">
                  <c:v>2.1673263888951624</c:v>
                </c:pt>
                <c:pt idx="9137">
                  <c:v>2.1675462963030441</c:v>
                </c:pt>
                <c:pt idx="9138">
                  <c:v>2.1677546296341461</c:v>
                </c:pt>
                <c:pt idx="9139">
                  <c:v>2.1679861111115315</c:v>
                </c:pt>
                <c:pt idx="9140">
                  <c:v>2.1682060185194132</c:v>
                </c:pt>
                <c:pt idx="9141">
                  <c:v>2.1684259259272949</c:v>
                </c:pt>
                <c:pt idx="9142">
                  <c:v>2.1686458333351766</c:v>
                </c:pt>
                <c:pt idx="9143">
                  <c:v>2.1688773148198379</c:v>
                </c:pt>
                <c:pt idx="9144">
                  <c:v>2.16908564815094</c:v>
                </c:pt>
                <c:pt idx="9145">
                  <c:v>2.1693171296356013</c:v>
                </c:pt>
                <c:pt idx="9146">
                  <c:v>2.169537037043483</c:v>
                </c:pt>
                <c:pt idx="9147">
                  <c:v>2.1697569444513647</c:v>
                </c:pt>
                <c:pt idx="9148">
                  <c:v>2.1699421296361834</c:v>
                </c:pt>
                <c:pt idx="9149">
                  <c:v>2.1700810185211594</c:v>
                </c:pt>
                <c:pt idx="9150">
                  <c:v>2.1701967592598521</c:v>
                </c:pt>
                <c:pt idx="9151">
                  <c:v>2.1703125000058208</c:v>
                </c:pt>
                <c:pt idx="9152">
                  <c:v>2.1704398148212931</c:v>
                </c:pt>
                <c:pt idx="9153">
                  <c:v>2.1705555555599858</c:v>
                </c:pt>
                <c:pt idx="9154">
                  <c:v>2.1706828703754582</c:v>
                </c:pt>
                <c:pt idx="9155">
                  <c:v>2.1707986111141508</c:v>
                </c:pt>
                <c:pt idx="9156">
                  <c:v>2.1709375000064028</c:v>
                </c:pt>
                <c:pt idx="9157">
                  <c:v>2.1710648148145992</c:v>
                </c:pt>
                <c:pt idx="9158">
                  <c:v>2.1711805555605679</c:v>
                </c:pt>
                <c:pt idx="9159">
                  <c:v>2.1712962962992606</c:v>
                </c:pt>
                <c:pt idx="9160">
                  <c:v>2.1714236111147329</c:v>
                </c:pt>
                <c:pt idx="9161">
                  <c:v>2.1715625000069849</c:v>
                </c:pt>
                <c:pt idx="9162">
                  <c:v>2.1716782407456776</c:v>
                </c:pt>
                <c:pt idx="9163">
                  <c:v>2.17180555556115</c:v>
                </c:pt>
                <c:pt idx="9164">
                  <c:v>2.1719328703766223</c:v>
                </c:pt>
                <c:pt idx="9165">
                  <c:v>2.172048611115315</c:v>
                </c:pt>
                <c:pt idx="9166">
                  <c:v>2.1721759259307873</c:v>
                </c:pt>
                <c:pt idx="9167">
                  <c:v>2.17229166666948</c:v>
                </c:pt>
                <c:pt idx="9168">
                  <c:v>2.1724189814849524</c:v>
                </c:pt>
                <c:pt idx="9169">
                  <c:v>2.1725462963004247</c:v>
                </c:pt>
                <c:pt idx="9170">
                  <c:v>2.1726736111158971</c:v>
                </c:pt>
                <c:pt idx="9171">
                  <c:v>2.1727893518545898</c:v>
                </c:pt>
                <c:pt idx="9172">
                  <c:v>2.1729166666700621</c:v>
                </c:pt>
                <c:pt idx="9173">
                  <c:v>2.1730324074087548</c:v>
                </c:pt>
                <c:pt idx="9174">
                  <c:v>2.1731597222242272</c:v>
                </c:pt>
                <c:pt idx="9175">
                  <c:v>2.1733101851859828</c:v>
                </c:pt>
                <c:pt idx="9176">
                  <c:v>2.1734375000014552</c:v>
                </c:pt>
                <c:pt idx="9177">
                  <c:v>2.1735416666706442</c:v>
                </c:pt>
                <c:pt idx="9178">
                  <c:v>2.1736689814861165</c:v>
                </c:pt>
                <c:pt idx="9179">
                  <c:v>2.1737962963015889</c:v>
                </c:pt>
                <c:pt idx="9180">
                  <c:v>2.1739120370402816</c:v>
                </c:pt>
                <c:pt idx="9181">
                  <c:v>2.1740393518557539</c:v>
                </c:pt>
                <c:pt idx="9182">
                  <c:v>2.1741550925944466</c:v>
                </c:pt>
                <c:pt idx="9183">
                  <c:v>2.174282407409919</c:v>
                </c:pt>
                <c:pt idx="9184">
                  <c:v>2.1744097222253913</c:v>
                </c:pt>
                <c:pt idx="9185">
                  <c:v>2.1745370370408637</c:v>
                </c:pt>
                <c:pt idx="9186">
                  <c:v>2.1746412037100527</c:v>
                </c:pt>
                <c:pt idx="9187">
                  <c:v>2.174768518525525</c:v>
                </c:pt>
                <c:pt idx="9188">
                  <c:v>2.1748958333337214</c:v>
                </c:pt>
                <c:pt idx="9189">
                  <c:v>2.17501157407969</c:v>
                </c:pt>
                <c:pt idx="9190">
                  <c:v>2.1751273148183827</c:v>
                </c:pt>
                <c:pt idx="9191">
                  <c:v>2.1752430555570754</c:v>
                </c:pt>
                <c:pt idx="9192">
                  <c:v>2.1753587963030441</c:v>
                </c:pt>
                <c:pt idx="9193">
                  <c:v>2.1754861111112405</c:v>
                </c:pt>
                <c:pt idx="9194">
                  <c:v>2.1756134259267128</c:v>
                </c:pt>
                <c:pt idx="9195">
                  <c:v>2.1757407407421852</c:v>
                </c:pt>
                <c:pt idx="9196">
                  <c:v>2.1758680555576575</c:v>
                </c:pt>
                <c:pt idx="9197">
                  <c:v>2.1759837962963502</c:v>
                </c:pt>
                <c:pt idx="9198">
                  <c:v>2.1760995370423188</c:v>
                </c:pt>
                <c:pt idx="9199">
                  <c:v>2.1762268518577912</c:v>
                </c:pt>
                <c:pt idx="9200">
                  <c:v>2.1763657407427672</c:v>
                </c:pt>
                <c:pt idx="9201">
                  <c:v>2.1764699074119562</c:v>
                </c:pt>
                <c:pt idx="9202">
                  <c:v>2.1766087962969323</c:v>
                </c:pt>
                <c:pt idx="9203">
                  <c:v>2.1767361111124046</c:v>
                </c:pt>
                <c:pt idx="9204">
                  <c:v>2.1768518518583733</c:v>
                </c:pt>
                <c:pt idx="9205">
                  <c:v>2.1769791666665697</c:v>
                </c:pt>
                <c:pt idx="9206">
                  <c:v>2.1771180555588217</c:v>
                </c:pt>
                <c:pt idx="9207">
                  <c:v>2.177245370374294</c:v>
                </c:pt>
                <c:pt idx="9208">
                  <c:v>2.177349537043483</c:v>
                </c:pt>
                <c:pt idx="9209">
                  <c:v>2.1774768518516794</c:v>
                </c:pt>
                <c:pt idx="9210">
                  <c:v>2.1776041666671517</c:v>
                </c:pt>
                <c:pt idx="9211">
                  <c:v>2.1777314814826241</c:v>
                </c:pt>
                <c:pt idx="9212">
                  <c:v>2.1778819444443798</c:v>
                </c:pt>
                <c:pt idx="9213">
                  <c:v>2.1779976851903484</c:v>
                </c:pt>
                <c:pt idx="9214">
                  <c:v>2.1781481481521041</c:v>
                </c:pt>
                <c:pt idx="9215">
                  <c:v>2.1782754629675765</c:v>
                </c:pt>
                <c:pt idx="9216">
                  <c:v>2.1784027777830488</c:v>
                </c:pt>
                <c:pt idx="9217">
                  <c:v>2.1785300925985212</c:v>
                </c:pt>
                <c:pt idx="9218">
                  <c:v>2.1786574074139935</c:v>
                </c:pt>
                <c:pt idx="9219">
                  <c:v>2.1788078703757492</c:v>
                </c:pt>
                <c:pt idx="9220">
                  <c:v>2.1789351851912215</c:v>
                </c:pt>
                <c:pt idx="9221">
                  <c:v>2.1790740740761976</c:v>
                </c:pt>
                <c:pt idx="9222">
                  <c:v>2.1792129629684496</c:v>
                </c:pt>
                <c:pt idx="9223">
                  <c:v>2.1793634259302053</c:v>
                </c:pt>
                <c:pt idx="9224">
                  <c:v>2.1795023148151813</c:v>
                </c:pt>
                <c:pt idx="9225">
                  <c:v>2.17961805556115</c:v>
                </c:pt>
                <c:pt idx="9226">
                  <c:v>2.1797337962998427</c:v>
                </c:pt>
                <c:pt idx="9227">
                  <c:v>2.1798495370385353</c:v>
                </c:pt>
                <c:pt idx="9228">
                  <c:v>2.1799768518540077</c:v>
                </c:pt>
                <c:pt idx="9229">
                  <c:v>2.1801157407462597</c:v>
                </c:pt>
                <c:pt idx="9230">
                  <c:v>2.1821180555562023</c:v>
                </c:pt>
                <c:pt idx="9231">
                  <c:v>2.182337962964084</c:v>
                </c:pt>
                <c:pt idx="9232">
                  <c:v>2.1825694444487453</c:v>
                </c:pt>
                <c:pt idx="9233">
                  <c:v>2.182789351856627</c:v>
                </c:pt>
                <c:pt idx="9234">
                  <c:v>2.1830092592645087</c:v>
                </c:pt>
                <c:pt idx="9235">
                  <c:v>2.1832060185188311</c:v>
                </c:pt>
                <c:pt idx="9236">
                  <c:v>2.1834143518572091</c:v>
                </c:pt>
                <c:pt idx="9237">
                  <c:v>2.1836111111115315</c:v>
                </c:pt>
                <c:pt idx="9238">
                  <c:v>2.1838657407424762</c:v>
                </c:pt>
                <c:pt idx="9239">
                  <c:v>2.1841319444502005</c:v>
                </c:pt>
                <c:pt idx="9240">
                  <c:v>2.1843865740738693</c:v>
                </c:pt>
                <c:pt idx="9241">
                  <c:v>2.1846527777815936</c:v>
                </c:pt>
                <c:pt idx="9242">
                  <c:v>2.184918981482042</c:v>
                </c:pt>
                <c:pt idx="9243">
                  <c:v>2.1850462962975143</c:v>
                </c:pt>
                <c:pt idx="9244">
                  <c:v>2.1851736111129867</c:v>
                </c:pt>
                <c:pt idx="9245">
                  <c:v>2.1852893518516794</c:v>
                </c:pt>
                <c:pt idx="9246">
                  <c:v>2.1854166666671517</c:v>
                </c:pt>
                <c:pt idx="9247">
                  <c:v>2.1855324074131204</c:v>
                </c:pt>
                <c:pt idx="9248">
                  <c:v>2.1856597222285927</c:v>
                </c:pt>
                <c:pt idx="9249">
                  <c:v>2.1857870370367891</c:v>
                </c:pt>
                <c:pt idx="9250">
                  <c:v>2.1859027777827578</c:v>
                </c:pt>
                <c:pt idx="9251">
                  <c:v>2.1860185185214505</c:v>
                </c:pt>
                <c:pt idx="9252">
                  <c:v>2.1861458333369228</c:v>
                </c:pt>
                <c:pt idx="9253">
                  <c:v>2.1862731481523952</c:v>
                </c:pt>
                <c:pt idx="9254">
                  <c:v>2.1865509259296232</c:v>
                </c:pt>
                <c:pt idx="9255">
                  <c:v>2.1866898148145992</c:v>
                </c:pt>
                <c:pt idx="9256">
                  <c:v>2.1868055555605679</c:v>
                </c:pt>
                <c:pt idx="9257">
                  <c:v>2.1869212962992606</c:v>
                </c:pt>
                <c:pt idx="9258">
                  <c:v>2.1870486111147329</c:v>
                </c:pt>
                <c:pt idx="9259">
                  <c:v>2.1871527777839219</c:v>
                </c:pt>
                <c:pt idx="9260">
                  <c:v>2.1872800925993943</c:v>
                </c:pt>
                <c:pt idx="9261">
                  <c:v>2.187395833338087</c:v>
                </c:pt>
                <c:pt idx="9262">
                  <c:v>2.1875231481535593</c:v>
                </c:pt>
                <c:pt idx="9263">
                  <c:v>2.1877893518540077</c:v>
                </c:pt>
                <c:pt idx="9264">
                  <c:v>2.18791666666948</c:v>
                </c:pt>
                <c:pt idx="9265">
                  <c:v>2.1880439814849524</c:v>
                </c:pt>
                <c:pt idx="9266">
                  <c:v>2.1881597222236451</c:v>
                </c:pt>
                <c:pt idx="9267">
                  <c:v>2.1882870370391174</c:v>
                </c:pt>
                <c:pt idx="9268">
                  <c:v>2.1884143518545898</c:v>
                </c:pt>
                <c:pt idx="9269">
                  <c:v>2.1885416666700621</c:v>
                </c:pt>
                <c:pt idx="9270">
                  <c:v>2.1886689814855345</c:v>
                </c:pt>
                <c:pt idx="9271">
                  <c:v>2.1887962963010068</c:v>
                </c:pt>
                <c:pt idx="9272">
                  <c:v>2.1889236111164792</c:v>
                </c:pt>
                <c:pt idx="9273">
                  <c:v>2.1890509259319515</c:v>
                </c:pt>
                <c:pt idx="9274">
                  <c:v>2.1891898148169275</c:v>
                </c:pt>
                <c:pt idx="9275">
                  <c:v>2.1893171296323999</c:v>
                </c:pt>
                <c:pt idx="9276">
                  <c:v>2.1894444444478722</c:v>
                </c:pt>
                <c:pt idx="9277">
                  <c:v>2.1895717592633446</c:v>
                </c:pt>
                <c:pt idx="9278">
                  <c:v>2.1896990740788169</c:v>
                </c:pt>
                <c:pt idx="9279">
                  <c:v>2.1898495370405726</c:v>
                </c:pt>
                <c:pt idx="9280">
                  <c:v>2.189976851856045</c:v>
                </c:pt>
                <c:pt idx="9281">
                  <c:v>2.1900925925947377</c:v>
                </c:pt>
                <c:pt idx="9282">
                  <c:v>2.19021990741021</c:v>
                </c:pt>
                <c:pt idx="9283">
                  <c:v>2.1903472222256823</c:v>
                </c:pt>
                <c:pt idx="9284">
                  <c:v>2.1904745370411547</c:v>
                </c:pt>
                <c:pt idx="9285">
                  <c:v>2.190601851856627</c:v>
                </c:pt>
                <c:pt idx="9286">
                  <c:v>2.1907175925953197</c:v>
                </c:pt>
                <c:pt idx="9287">
                  <c:v>2.1908449074107921</c:v>
                </c:pt>
                <c:pt idx="9288">
                  <c:v>2.1909837963030441</c:v>
                </c:pt>
                <c:pt idx="9289">
                  <c:v>2.1910995370417368</c:v>
                </c:pt>
                <c:pt idx="9290">
                  <c:v>2.1912384259267128</c:v>
                </c:pt>
                <c:pt idx="9291">
                  <c:v>2.1913657407421852</c:v>
                </c:pt>
                <c:pt idx="9292">
                  <c:v>2.1914930555576575</c:v>
                </c:pt>
                <c:pt idx="9293">
                  <c:v>2.1916203703731298</c:v>
                </c:pt>
                <c:pt idx="9294">
                  <c:v>2.1917476851886022</c:v>
                </c:pt>
                <c:pt idx="9295">
                  <c:v>2.1918634259272949</c:v>
                </c:pt>
                <c:pt idx="9296">
                  <c:v>2.1919907407427672</c:v>
                </c:pt>
                <c:pt idx="9297">
                  <c:v>2.1921180555582396</c:v>
                </c:pt>
                <c:pt idx="9298">
                  <c:v>2.1922453703737119</c:v>
                </c:pt>
                <c:pt idx="9299">
                  <c:v>2.1923726851891843</c:v>
                </c:pt>
                <c:pt idx="9300">
                  <c:v>2.1925000000046566</c:v>
                </c:pt>
                <c:pt idx="9301">
                  <c:v>2.1926388888896327</c:v>
                </c:pt>
                <c:pt idx="9302">
                  <c:v>2.1927546296356013</c:v>
                </c:pt>
                <c:pt idx="9303">
                  <c:v>2.1928819444510737</c:v>
                </c:pt>
                <c:pt idx="9304">
                  <c:v>2.19300925925927</c:v>
                </c:pt>
                <c:pt idx="9305">
                  <c:v>2.1931365740747424</c:v>
                </c:pt>
                <c:pt idx="9306">
                  <c:v>2.193252314820711</c:v>
                </c:pt>
                <c:pt idx="9307">
                  <c:v>2.1934027777824667</c:v>
                </c:pt>
                <c:pt idx="9308">
                  <c:v>2.1935185185211594</c:v>
                </c:pt>
                <c:pt idx="9309">
                  <c:v>2.1936458333366318</c:v>
                </c:pt>
                <c:pt idx="9310">
                  <c:v>2.1937847222288838</c:v>
                </c:pt>
                <c:pt idx="9311">
                  <c:v>2.1939467592601432</c:v>
                </c:pt>
                <c:pt idx="9312">
                  <c:v>2.1940856481523952</c:v>
                </c:pt>
                <c:pt idx="9313">
                  <c:v>2.1942129629678675</c:v>
                </c:pt>
                <c:pt idx="9314">
                  <c:v>2.1943634259296232</c:v>
                </c:pt>
                <c:pt idx="9315">
                  <c:v>2.1945023148145992</c:v>
                </c:pt>
                <c:pt idx="9316">
                  <c:v>2.1946759259299142</c:v>
                </c:pt>
                <c:pt idx="9317">
                  <c:v>2.1947916666686069</c:v>
                </c:pt>
                <c:pt idx="9318">
                  <c:v>2.1949421296303626</c:v>
                </c:pt>
                <c:pt idx="9319">
                  <c:v>2.1950810185226146</c:v>
                </c:pt>
                <c:pt idx="9320">
                  <c:v>2.1952199074075907</c:v>
                </c:pt>
                <c:pt idx="9321">
                  <c:v>2.1953356481535593</c:v>
                </c:pt>
                <c:pt idx="9322">
                  <c:v>2.1954745370385353</c:v>
                </c:pt>
                <c:pt idx="9323">
                  <c:v>2.195625000000291</c:v>
                </c:pt>
                <c:pt idx="9324">
                  <c:v>2.195763888892543</c:v>
                </c:pt>
                <c:pt idx="9325">
                  <c:v>2.1958912037080154</c:v>
                </c:pt>
                <c:pt idx="9326">
                  <c:v>2.2001736111124046</c:v>
                </c:pt>
                <c:pt idx="9327">
                  <c:v>2.2004282407433493</c:v>
                </c:pt>
                <c:pt idx="9328">
                  <c:v>2.2006712962975143</c:v>
                </c:pt>
                <c:pt idx="9329">
                  <c:v>2.2009143518516794</c:v>
                </c:pt>
                <c:pt idx="9330">
                  <c:v>2.2011689814826241</c:v>
                </c:pt>
                <c:pt idx="9331">
                  <c:v>2.2014120370367891</c:v>
                </c:pt>
                <c:pt idx="9332">
                  <c:v>2.2016666666677338</c:v>
                </c:pt>
                <c:pt idx="9333">
                  <c:v>2.2019097222291748</c:v>
                </c:pt>
                <c:pt idx="9334">
                  <c:v>2.2021759259296232</c:v>
                </c:pt>
                <c:pt idx="9335">
                  <c:v>2.2024305555605679</c:v>
                </c:pt>
                <c:pt idx="9336">
                  <c:v>2.2026620370379533</c:v>
                </c:pt>
                <c:pt idx="9337">
                  <c:v>2.202916666668898</c:v>
                </c:pt>
                <c:pt idx="9338">
                  <c:v>2.2031712962998427</c:v>
                </c:pt>
                <c:pt idx="9339">
                  <c:v>2.2034143518540077</c:v>
                </c:pt>
                <c:pt idx="9340">
                  <c:v>2.2036689814849524</c:v>
                </c:pt>
                <c:pt idx="9341">
                  <c:v>2.2038773148160544</c:v>
                </c:pt>
                <c:pt idx="9342">
                  <c:v>2.2040509259313694</c:v>
                </c:pt>
                <c:pt idx="9343">
                  <c:v>2.2041782407468418</c:v>
                </c:pt>
                <c:pt idx="9344">
                  <c:v>2.2043171296318178</c:v>
                </c:pt>
                <c:pt idx="9345">
                  <c:v>2.2044444444472902</c:v>
                </c:pt>
                <c:pt idx="9346">
                  <c:v>2.2045717592627625</c:v>
                </c:pt>
                <c:pt idx="9347">
                  <c:v>2.2046990740782348</c:v>
                </c:pt>
                <c:pt idx="9348">
                  <c:v>2.2048263888937072</c:v>
                </c:pt>
                <c:pt idx="9349">
                  <c:v>2.2049537037091795</c:v>
                </c:pt>
                <c:pt idx="9350">
                  <c:v>2.2050810185246519</c:v>
                </c:pt>
                <c:pt idx="9351">
                  <c:v>2.2052199074096279</c:v>
                </c:pt>
                <c:pt idx="9352">
                  <c:v>2.2053472222251003</c:v>
                </c:pt>
                <c:pt idx="9353">
                  <c:v>2.2054745370405726</c:v>
                </c:pt>
                <c:pt idx="9354">
                  <c:v>2.2055902777792653</c:v>
                </c:pt>
                <c:pt idx="9355">
                  <c:v>2.2057175925947377</c:v>
                </c:pt>
                <c:pt idx="9356">
                  <c:v>2.2058564814869897</c:v>
                </c:pt>
                <c:pt idx="9357">
                  <c:v>2.2059953703719657</c:v>
                </c:pt>
                <c:pt idx="9358">
                  <c:v>2.2061458333337214</c:v>
                </c:pt>
                <c:pt idx="9359">
                  <c:v>2.2062731481491937</c:v>
                </c:pt>
                <c:pt idx="9360">
                  <c:v>2.2064004629646661</c:v>
                </c:pt>
                <c:pt idx="9361">
                  <c:v>2.2065277777801384</c:v>
                </c:pt>
                <c:pt idx="9362">
                  <c:v>2.2066550925956108</c:v>
                </c:pt>
                <c:pt idx="9363">
                  <c:v>2.2067824074110831</c:v>
                </c:pt>
                <c:pt idx="9364">
                  <c:v>2.2069097222265555</c:v>
                </c:pt>
                <c:pt idx="9365">
                  <c:v>2.2070601851883112</c:v>
                </c:pt>
                <c:pt idx="9366">
                  <c:v>2.2071759259270038</c:v>
                </c:pt>
                <c:pt idx="9367">
                  <c:v>2.2073032407424762</c:v>
                </c:pt>
                <c:pt idx="9368">
                  <c:v>2.2074305555579485</c:v>
                </c:pt>
                <c:pt idx="9369">
                  <c:v>2.2075810185197042</c:v>
                </c:pt>
                <c:pt idx="9370">
                  <c:v>2.2077083333351766</c:v>
                </c:pt>
                <c:pt idx="9371">
                  <c:v>2.2078472222274286</c:v>
                </c:pt>
                <c:pt idx="9372">
                  <c:v>2.2079976851891843</c:v>
                </c:pt>
                <c:pt idx="9373">
                  <c:v>2.20814814815094</c:v>
                </c:pt>
                <c:pt idx="9374">
                  <c:v>2.2082754629664123</c:v>
                </c:pt>
                <c:pt idx="9375">
                  <c:v>2.2084027777818847</c:v>
                </c:pt>
                <c:pt idx="9376">
                  <c:v>2.2085416666668607</c:v>
                </c:pt>
                <c:pt idx="9377">
                  <c:v>2.208668981482333</c:v>
                </c:pt>
                <c:pt idx="9378">
                  <c:v>2.208807870374585</c:v>
                </c:pt>
                <c:pt idx="9379">
                  <c:v>2.2089467592595611</c:v>
                </c:pt>
                <c:pt idx="9380">
                  <c:v>2.2090856481518131</c:v>
                </c:pt>
                <c:pt idx="9381">
                  <c:v>2.2092245370367891</c:v>
                </c:pt>
                <c:pt idx="9382">
                  <c:v>2.2093518518522615</c:v>
                </c:pt>
                <c:pt idx="9383">
                  <c:v>2.2095023148212931</c:v>
                </c:pt>
                <c:pt idx="9384">
                  <c:v>2.2096412037062692</c:v>
                </c:pt>
                <c:pt idx="9385">
                  <c:v>2.2097800925985212</c:v>
                </c:pt>
                <c:pt idx="9386">
                  <c:v>2.2099189814834972</c:v>
                </c:pt>
                <c:pt idx="9387">
                  <c:v>2.2100578703757492</c:v>
                </c:pt>
                <c:pt idx="9388">
                  <c:v>2.2101967592607252</c:v>
                </c:pt>
                <c:pt idx="9389">
                  <c:v>2.2103356481529772</c:v>
                </c:pt>
                <c:pt idx="9390">
                  <c:v>2.2104861111147329</c:v>
                </c:pt>
                <c:pt idx="9391">
                  <c:v>2.2106365740764886</c:v>
                </c:pt>
                <c:pt idx="9392">
                  <c:v>2.2107870370382443</c:v>
                </c:pt>
                <c:pt idx="9393">
                  <c:v>2.2109259259304963</c:v>
                </c:pt>
                <c:pt idx="9394">
                  <c:v>2.2110879629690317</c:v>
                </c:pt>
                <c:pt idx="9395">
                  <c:v>2.2112268518540077</c:v>
                </c:pt>
                <c:pt idx="9396">
                  <c:v>2.211388888892543</c:v>
                </c:pt>
                <c:pt idx="9397">
                  <c:v>2.2115509259310784</c:v>
                </c:pt>
                <c:pt idx="9398">
                  <c:v>2.2116666666697711</c:v>
                </c:pt>
                <c:pt idx="9399">
                  <c:v>2.2118287037083064</c:v>
                </c:pt>
                <c:pt idx="9400">
                  <c:v>2.2119675925932825</c:v>
                </c:pt>
                <c:pt idx="9401">
                  <c:v>2.2121064814855345</c:v>
                </c:pt>
                <c:pt idx="9402">
                  <c:v>2.2122569444472902</c:v>
                </c:pt>
                <c:pt idx="9403">
                  <c:v>2.2124074074090458</c:v>
                </c:pt>
                <c:pt idx="9404">
                  <c:v>2.2125694444475812</c:v>
                </c:pt>
                <c:pt idx="9405">
                  <c:v>2.2127083333398332</c:v>
                </c:pt>
                <c:pt idx="9406">
                  <c:v>2.2128587963015889</c:v>
                </c:pt>
                <c:pt idx="9407">
                  <c:v>2.2130092592633446</c:v>
                </c:pt>
                <c:pt idx="9408">
                  <c:v>2.2131597222251003</c:v>
                </c:pt>
                <c:pt idx="9409">
                  <c:v>2.2133217592636356</c:v>
                </c:pt>
                <c:pt idx="9410">
                  <c:v>2.213483796302171</c:v>
                </c:pt>
                <c:pt idx="9411">
                  <c:v>2.2136458333334303</c:v>
                </c:pt>
                <c:pt idx="9412">
                  <c:v>2.2138078703719657</c:v>
                </c:pt>
                <c:pt idx="9413">
                  <c:v>2.2139583333337214</c:v>
                </c:pt>
                <c:pt idx="9414">
                  <c:v>2.214108796302753</c:v>
                </c:pt>
                <c:pt idx="9415">
                  <c:v>2.2142476851877291</c:v>
                </c:pt>
                <c:pt idx="9416">
                  <c:v>2.2143981481494848</c:v>
                </c:pt>
                <c:pt idx="9417">
                  <c:v>2.2145486111112405</c:v>
                </c:pt>
                <c:pt idx="9418">
                  <c:v>2.2146875000034925</c:v>
                </c:pt>
                <c:pt idx="9419">
                  <c:v>2.2148379629652482</c:v>
                </c:pt>
                <c:pt idx="9420">
                  <c:v>2.2175694444449618</c:v>
                </c:pt>
                <c:pt idx="9421">
                  <c:v>2.2177893518528435</c:v>
                </c:pt>
                <c:pt idx="9422">
                  <c:v>2.2182638888916699</c:v>
                </c:pt>
                <c:pt idx="9423">
                  <c:v>2.2184953703763313</c:v>
                </c:pt>
                <c:pt idx="9424">
                  <c:v>2.2187037037074333</c:v>
                </c:pt>
                <c:pt idx="9425">
                  <c:v>2.218923611115315</c:v>
                </c:pt>
                <c:pt idx="9426">
                  <c:v>2.21916666666948</c:v>
                </c:pt>
                <c:pt idx="9427">
                  <c:v>2.2193981481541414</c:v>
                </c:pt>
                <c:pt idx="9428">
                  <c:v>2.2196180555620231</c:v>
                </c:pt>
                <c:pt idx="9429">
                  <c:v>2.2198379629699048</c:v>
                </c:pt>
                <c:pt idx="9430">
                  <c:v>2.2200578703705105</c:v>
                </c:pt>
                <c:pt idx="9431">
                  <c:v>2.2202662037088885</c:v>
                </c:pt>
                <c:pt idx="9432">
                  <c:v>2.2204050925938645</c:v>
                </c:pt>
                <c:pt idx="9433">
                  <c:v>2.2205439814861165</c:v>
                </c:pt>
                <c:pt idx="9434">
                  <c:v>2.2206828703710926</c:v>
                </c:pt>
                <c:pt idx="9435">
                  <c:v>2.2208217592633446</c:v>
                </c:pt>
                <c:pt idx="9436">
                  <c:v>2.2209837963018799</c:v>
                </c:pt>
                <c:pt idx="9437">
                  <c:v>2.221122685186856</c:v>
                </c:pt>
                <c:pt idx="9438">
                  <c:v>2.221261574079108</c:v>
                </c:pt>
                <c:pt idx="9439">
                  <c:v>2.221400462964084</c:v>
                </c:pt>
                <c:pt idx="9440">
                  <c:v>2.2215509259258397</c:v>
                </c:pt>
                <c:pt idx="9441">
                  <c:v>2.2217013888948713</c:v>
                </c:pt>
                <c:pt idx="9442">
                  <c:v>2.2218402777798474</c:v>
                </c:pt>
                <c:pt idx="9443">
                  <c:v>2.2219791666720994</c:v>
                </c:pt>
                <c:pt idx="9444">
                  <c:v>2.2221296296338551</c:v>
                </c:pt>
                <c:pt idx="9445">
                  <c:v>2.2222685185188311</c:v>
                </c:pt>
                <c:pt idx="9446">
                  <c:v>2.2224189814878628</c:v>
                </c:pt>
                <c:pt idx="9447">
                  <c:v>2.2225578703728388</c:v>
                </c:pt>
                <c:pt idx="9448">
                  <c:v>2.2227083333345945</c:v>
                </c:pt>
                <c:pt idx="9449">
                  <c:v>2.2228472222268465</c:v>
                </c:pt>
                <c:pt idx="9450">
                  <c:v>2.2229976851886022</c:v>
                </c:pt>
                <c:pt idx="9451">
                  <c:v>2.2231481481503579</c:v>
                </c:pt>
                <c:pt idx="9452">
                  <c:v>2.2232870370426099</c:v>
                </c:pt>
                <c:pt idx="9453">
                  <c:v>2.2234259259275859</c:v>
                </c:pt>
                <c:pt idx="9454">
                  <c:v>2.2235763888893416</c:v>
                </c:pt>
                <c:pt idx="9455">
                  <c:v>2.2237152777815936</c:v>
                </c:pt>
                <c:pt idx="9456">
                  <c:v>2.2238657407433493</c:v>
                </c:pt>
                <c:pt idx="9457">
                  <c:v>2.224016203705105</c:v>
                </c:pt>
                <c:pt idx="9458">
                  <c:v>2.224155092597357</c:v>
                </c:pt>
                <c:pt idx="9459">
                  <c:v>2.2242824074128293</c:v>
                </c:pt>
                <c:pt idx="9460">
                  <c:v>2.2244212962978054</c:v>
                </c:pt>
                <c:pt idx="9461">
                  <c:v>2.2245601851900574</c:v>
                </c:pt>
                <c:pt idx="9462">
                  <c:v>2.2246990740750334</c:v>
                </c:pt>
                <c:pt idx="9463">
                  <c:v>2.2248611111135688</c:v>
                </c:pt>
                <c:pt idx="9464">
                  <c:v>2.2250000000058208</c:v>
                </c:pt>
                <c:pt idx="9465">
                  <c:v>2.2251620370370802</c:v>
                </c:pt>
                <c:pt idx="9466">
                  <c:v>2.2253356481523952</c:v>
                </c:pt>
                <c:pt idx="9467">
                  <c:v>2.2254976851909305</c:v>
                </c:pt>
                <c:pt idx="9468">
                  <c:v>2.2256597222221899</c:v>
                </c:pt>
                <c:pt idx="9469">
                  <c:v>2.2258101851912215</c:v>
                </c:pt>
                <c:pt idx="9470">
                  <c:v>2.2259375000066939</c:v>
                </c:pt>
                <c:pt idx="9471">
                  <c:v>2.2260763888916699</c:v>
                </c:pt>
                <c:pt idx="9472">
                  <c:v>2.2262152777839219</c:v>
                </c:pt>
                <c:pt idx="9473">
                  <c:v>2.226354166668898</c:v>
                </c:pt>
                <c:pt idx="9474">
                  <c:v>2.2264814814843703</c:v>
                </c:pt>
                <c:pt idx="9475">
                  <c:v>2.226631944446126</c:v>
                </c:pt>
                <c:pt idx="9476">
                  <c:v>2.2267592592615983</c:v>
                </c:pt>
                <c:pt idx="9477">
                  <c:v>2.2268981481538503</c:v>
                </c:pt>
                <c:pt idx="9478">
                  <c:v>2.2270370370388264</c:v>
                </c:pt>
                <c:pt idx="9479">
                  <c:v>2.2271759259310784</c:v>
                </c:pt>
                <c:pt idx="9480">
                  <c:v>2.2273148148160544</c:v>
                </c:pt>
                <c:pt idx="9481">
                  <c:v>2.2274421296315268</c:v>
                </c:pt>
                <c:pt idx="9482">
                  <c:v>2.2275810185237788</c:v>
                </c:pt>
                <c:pt idx="9483">
                  <c:v>2.2277083333392511</c:v>
                </c:pt>
                <c:pt idx="9484">
                  <c:v>2.2278472222242272</c:v>
                </c:pt>
                <c:pt idx="9485">
                  <c:v>2.2279861111164792</c:v>
                </c:pt>
                <c:pt idx="9486">
                  <c:v>2.2281365740782348</c:v>
                </c:pt>
                <c:pt idx="9487">
                  <c:v>2.2282754629632109</c:v>
                </c:pt>
                <c:pt idx="9488">
                  <c:v>2.2284143518554629</c:v>
                </c:pt>
                <c:pt idx="9489">
                  <c:v>2.2285648148172186</c:v>
                </c:pt>
                <c:pt idx="9490">
                  <c:v>2.2287037037094706</c:v>
                </c:pt>
                <c:pt idx="9491">
                  <c:v>2.2288425925944466</c:v>
                </c:pt>
                <c:pt idx="9492">
                  <c:v>2.228969907409919</c:v>
                </c:pt>
                <c:pt idx="9493">
                  <c:v>2.2291203703716747</c:v>
                </c:pt>
                <c:pt idx="9494">
                  <c:v>2.2292592592639267</c:v>
                </c:pt>
                <c:pt idx="9495">
                  <c:v>2.2293981481489027</c:v>
                </c:pt>
                <c:pt idx="9496">
                  <c:v>2.2295486111179343</c:v>
                </c:pt>
                <c:pt idx="9497">
                  <c:v>2.22969907407969</c:v>
                </c:pt>
                <c:pt idx="9498">
                  <c:v>2.2298495370414457</c:v>
                </c:pt>
                <c:pt idx="9499">
                  <c:v>2.2299884259264218</c:v>
                </c:pt>
                <c:pt idx="9500">
                  <c:v>2.2301504629649571</c:v>
                </c:pt>
                <c:pt idx="9501">
                  <c:v>2.2302893518572091</c:v>
                </c:pt>
                <c:pt idx="9502">
                  <c:v>2.2304282407421852</c:v>
                </c:pt>
                <c:pt idx="9503">
                  <c:v>2.2305902777807205</c:v>
                </c:pt>
                <c:pt idx="9504">
                  <c:v>2.2307523148192558</c:v>
                </c:pt>
                <c:pt idx="9505">
                  <c:v>2.2309143518577912</c:v>
                </c:pt>
                <c:pt idx="9506">
                  <c:v>2.2310648148195469</c:v>
                </c:pt>
                <c:pt idx="9507">
                  <c:v>2.2312152777813026</c:v>
                </c:pt>
                <c:pt idx="9508">
                  <c:v>2.2313657407430583</c:v>
                </c:pt>
                <c:pt idx="9509">
                  <c:v>2.2315046296353103</c:v>
                </c:pt>
                <c:pt idx="9510">
                  <c:v>2.2316435185202863</c:v>
                </c:pt>
                <c:pt idx="9511">
                  <c:v>2.2318055555588217</c:v>
                </c:pt>
                <c:pt idx="9512">
                  <c:v>2.231932870374294</c:v>
                </c:pt>
                <c:pt idx="9513">
                  <c:v>2.2343171296306537</c:v>
                </c:pt>
                <c:pt idx="9514">
                  <c:v>2.2345370370385353</c:v>
                </c:pt>
                <c:pt idx="9515">
                  <c:v>2.234756944446417</c:v>
                </c:pt>
                <c:pt idx="9516">
                  <c:v>2.2349884259310784</c:v>
                </c:pt>
                <c:pt idx="9517">
                  <c:v>2.2351967592621804</c:v>
                </c:pt>
                <c:pt idx="9518">
                  <c:v>2.2354166666700621</c:v>
                </c:pt>
                <c:pt idx="9519">
                  <c:v>2.2356365740779438</c:v>
                </c:pt>
                <c:pt idx="9520">
                  <c:v>2.2358796296321088</c:v>
                </c:pt>
                <c:pt idx="9521">
                  <c:v>2.2360995370399905</c:v>
                </c:pt>
                <c:pt idx="9522">
                  <c:v>2.2363078703710926</c:v>
                </c:pt>
                <c:pt idx="9523">
                  <c:v>2.2365277777789743</c:v>
                </c:pt>
                <c:pt idx="9524">
                  <c:v>2.236747685186856</c:v>
                </c:pt>
                <c:pt idx="9525">
                  <c:v>2.2369675925947377</c:v>
                </c:pt>
                <c:pt idx="9526">
                  <c:v>2.237129629633273</c:v>
                </c:pt>
                <c:pt idx="9527">
                  <c:v>2.2372453703719657</c:v>
                </c:pt>
                <c:pt idx="9528">
                  <c:v>2.237372685187438</c:v>
                </c:pt>
                <c:pt idx="9529">
                  <c:v>2.2375000000029104</c:v>
                </c:pt>
                <c:pt idx="9530">
                  <c:v>2.2376273148183827</c:v>
                </c:pt>
                <c:pt idx="9531">
                  <c:v>2.2377546296338551</c:v>
                </c:pt>
                <c:pt idx="9532">
                  <c:v>2.2378819444493274</c:v>
                </c:pt>
                <c:pt idx="9533">
                  <c:v>2.2380092592647998</c:v>
                </c:pt>
                <c:pt idx="9534">
                  <c:v>2.2381365740802721</c:v>
                </c:pt>
                <c:pt idx="9535">
                  <c:v>2.2382638888957445</c:v>
                </c:pt>
                <c:pt idx="9536">
                  <c:v>2.2383912037039408</c:v>
                </c:pt>
                <c:pt idx="9537">
                  <c:v>2.2385069444499095</c:v>
                </c:pt>
                <c:pt idx="9538">
                  <c:v>2.2386458333348855</c:v>
                </c:pt>
                <c:pt idx="9539">
                  <c:v>2.2387731481503579</c:v>
                </c:pt>
                <c:pt idx="9540">
                  <c:v>2.2389004629658302</c:v>
                </c:pt>
                <c:pt idx="9541">
                  <c:v>2.2390277777813026</c:v>
                </c:pt>
                <c:pt idx="9542">
                  <c:v>2.2391550925967749</c:v>
                </c:pt>
                <c:pt idx="9543">
                  <c:v>2.2392708333354676</c:v>
                </c:pt>
                <c:pt idx="9544">
                  <c:v>2.23939814815094</c:v>
                </c:pt>
                <c:pt idx="9545">
                  <c:v>2.2395254629664123</c:v>
                </c:pt>
                <c:pt idx="9546">
                  <c:v>2.2396527777818847</c:v>
                </c:pt>
                <c:pt idx="9547">
                  <c:v>2.239780092597357</c:v>
                </c:pt>
                <c:pt idx="9548">
                  <c:v>2.2399074074128293</c:v>
                </c:pt>
                <c:pt idx="9549">
                  <c:v>2.2400347222283017</c:v>
                </c:pt>
                <c:pt idx="9550">
                  <c:v>2.240162037043774</c:v>
                </c:pt>
                <c:pt idx="9551">
                  <c:v>2.2403009259287501</c:v>
                </c:pt>
                <c:pt idx="9552">
                  <c:v>2.2404398148210021</c:v>
                </c:pt>
                <c:pt idx="9553">
                  <c:v>2.2405787037059781</c:v>
                </c:pt>
                <c:pt idx="9554">
                  <c:v>2.2406944444446708</c:v>
                </c:pt>
                <c:pt idx="9555">
                  <c:v>2.2408217592601432</c:v>
                </c:pt>
                <c:pt idx="9556">
                  <c:v>2.2409606481523952</c:v>
                </c:pt>
                <c:pt idx="9557">
                  <c:v>2.2410995370373712</c:v>
                </c:pt>
                <c:pt idx="9558">
                  <c:v>2.2412268518528435</c:v>
                </c:pt>
                <c:pt idx="9559">
                  <c:v>2.2413541666683159</c:v>
                </c:pt>
                <c:pt idx="9560">
                  <c:v>2.2414814814837882</c:v>
                </c:pt>
                <c:pt idx="9561">
                  <c:v>2.2416203703760402</c:v>
                </c:pt>
                <c:pt idx="9562">
                  <c:v>2.2417476851915126</c:v>
                </c:pt>
                <c:pt idx="9563">
                  <c:v>2.2418750000069849</c:v>
                </c:pt>
                <c:pt idx="9564">
                  <c:v>2.2419907407456776</c:v>
                </c:pt>
                <c:pt idx="9565">
                  <c:v>2.2421296296306537</c:v>
                </c:pt>
                <c:pt idx="9566">
                  <c:v>2.242256944446126</c:v>
                </c:pt>
                <c:pt idx="9567">
                  <c:v>2.2423726851920947</c:v>
                </c:pt>
                <c:pt idx="9568">
                  <c:v>2.2425231481538503</c:v>
                </c:pt>
                <c:pt idx="9569">
                  <c:v>2.2426504629693227</c:v>
                </c:pt>
                <c:pt idx="9570">
                  <c:v>2.2428009259310784</c:v>
                </c:pt>
                <c:pt idx="9571">
                  <c:v>2.2429398148160544</c:v>
                </c:pt>
                <c:pt idx="9572">
                  <c:v>2.2430671296315268</c:v>
                </c:pt>
                <c:pt idx="9573">
                  <c:v>2.2432060185237788</c:v>
                </c:pt>
                <c:pt idx="9574">
                  <c:v>2.2433333333392511</c:v>
                </c:pt>
                <c:pt idx="9575">
                  <c:v>2.2434837963010068</c:v>
                </c:pt>
                <c:pt idx="9576">
                  <c:v>2.2436111111164792</c:v>
                </c:pt>
                <c:pt idx="9577">
                  <c:v>2.2437500000014552</c:v>
                </c:pt>
                <c:pt idx="9578">
                  <c:v>2.2438888888937072</c:v>
                </c:pt>
                <c:pt idx="9579">
                  <c:v>2.2440046296323999</c:v>
                </c:pt>
                <c:pt idx="9580">
                  <c:v>2.2441550925941556</c:v>
                </c:pt>
                <c:pt idx="9581">
                  <c:v>2.2442939814864076</c:v>
                </c:pt>
                <c:pt idx="9582">
                  <c:v>2.2444444444481633</c:v>
                </c:pt>
                <c:pt idx="9583">
                  <c:v>2.2445833333331393</c:v>
                </c:pt>
                <c:pt idx="9584">
                  <c:v>2.2447222222253913</c:v>
                </c:pt>
                <c:pt idx="9585">
                  <c:v>2.2448611111176433</c:v>
                </c:pt>
                <c:pt idx="9586">
                  <c:v>2.2449884259258397</c:v>
                </c:pt>
                <c:pt idx="9587">
                  <c:v>2.2451273148180917</c:v>
                </c:pt>
                <c:pt idx="9588">
                  <c:v>2.245289351856627</c:v>
                </c:pt>
                <c:pt idx="9589">
                  <c:v>2.2454166666720994</c:v>
                </c:pt>
                <c:pt idx="9590">
                  <c:v>2.2455439814875717</c:v>
                </c:pt>
                <c:pt idx="9591">
                  <c:v>2.2456944444493274</c:v>
                </c:pt>
                <c:pt idx="9592">
                  <c:v>2.2458564814878628</c:v>
                </c:pt>
                <c:pt idx="9593">
                  <c:v>2.2459953703728388</c:v>
                </c:pt>
                <c:pt idx="9594">
                  <c:v>2.2461342592650908</c:v>
                </c:pt>
                <c:pt idx="9595">
                  <c:v>2.2463078703731298</c:v>
                </c:pt>
                <c:pt idx="9596">
                  <c:v>2.2464351851886022</c:v>
                </c:pt>
                <c:pt idx="9597">
                  <c:v>2.2465740740808542</c:v>
                </c:pt>
                <c:pt idx="9598">
                  <c:v>2.2467361111121136</c:v>
                </c:pt>
                <c:pt idx="9599">
                  <c:v>2.2468865740738693</c:v>
                </c:pt>
                <c:pt idx="9600">
                  <c:v>2.2470486111124046</c:v>
                </c:pt>
                <c:pt idx="9601">
                  <c:v>2.2471990740741603</c:v>
                </c:pt>
                <c:pt idx="9602">
                  <c:v>2.247349537043192</c:v>
                </c:pt>
                <c:pt idx="9603">
                  <c:v>2.2474768518586643</c:v>
                </c:pt>
                <c:pt idx="9604">
                  <c:v>2.24762731482042</c:v>
                </c:pt>
                <c:pt idx="9605">
                  <c:v>2.247800925928459</c:v>
                </c:pt>
                <c:pt idx="9606">
                  <c:v>2.2479282407439314</c:v>
                </c:pt>
                <c:pt idx="9607">
                  <c:v>2.2480555555594037</c:v>
                </c:pt>
                <c:pt idx="9608">
                  <c:v>2.2505671296312357</c:v>
                </c:pt>
                <c:pt idx="9609">
                  <c:v>2.2507986111158971</c:v>
                </c:pt>
                <c:pt idx="9610">
                  <c:v>2.2510300925932825</c:v>
                </c:pt>
                <c:pt idx="9611">
                  <c:v>2.2512500000011642</c:v>
                </c:pt>
                <c:pt idx="9612">
                  <c:v>2.2514814814858255</c:v>
                </c:pt>
                <c:pt idx="9613">
                  <c:v>2.2517129629632109</c:v>
                </c:pt>
                <c:pt idx="9614">
                  <c:v>2.2519328703710926</c:v>
                </c:pt>
                <c:pt idx="9615">
                  <c:v>2.2521990740788169</c:v>
                </c:pt>
                <c:pt idx="9616">
                  <c:v>2.252442129632982</c:v>
                </c:pt>
                <c:pt idx="9617">
                  <c:v>2.2526736111176433</c:v>
                </c:pt>
                <c:pt idx="9618">
                  <c:v>2.252893518525525</c:v>
                </c:pt>
                <c:pt idx="9619">
                  <c:v>2.25313657407969</c:v>
                </c:pt>
                <c:pt idx="9620">
                  <c:v>2.2532638888951624</c:v>
                </c:pt>
                <c:pt idx="9621">
                  <c:v>2.2533912037106347</c:v>
                </c:pt>
                <c:pt idx="9622">
                  <c:v>2.2535185185188311</c:v>
                </c:pt>
                <c:pt idx="9623">
                  <c:v>2.2536458333343035</c:v>
                </c:pt>
                <c:pt idx="9624">
                  <c:v>2.2537847222265555</c:v>
                </c:pt>
                <c:pt idx="9625">
                  <c:v>2.2539351851883112</c:v>
                </c:pt>
                <c:pt idx="9626">
                  <c:v>2.2540625000037835</c:v>
                </c:pt>
                <c:pt idx="9627">
                  <c:v>2.2541898148192558</c:v>
                </c:pt>
                <c:pt idx="9628">
                  <c:v>2.2543171296347282</c:v>
                </c:pt>
                <c:pt idx="9629">
                  <c:v>2.2544444444502005</c:v>
                </c:pt>
                <c:pt idx="9630">
                  <c:v>2.2545833333351766</c:v>
                </c:pt>
                <c:pt idx="9631">
                  <c:v>2.2547106481506489</c:v>
                </c:pt>
                <c:pt idx="9632">
                  <c:v>2.2548726851891843</c:v>
                </c:pt>
                <c:pt idx="9633">
                  <c:v>2.254988425927877</c:v>
                </c:pt>
                <c:pt idx="9634">
                  <c:v>2.2551388888896327</c:v>
                </c:pt>
                <c:pt idx="9635">
                  <c:v>2.2552777777818847</c:v>
                </c:pt>
                <c:pt idx="9636">
                  <c:v>2.2554166666668607</c:v>
                </c:pt>
                <c:pt idx="9637">
                  <c:v>2.255543981482333</c:v>
                </c:pt>
                <c:pt idx="9638">
                  <c:v>2.2556712962978054</c:v>
                </c:pt>
                <c:pt idx="9639">
                  <c:v>2.2558101851900574</c:v>
                </c:pt>
                <c:pt idx="9640">
                  <c:v>2.2559490740750334</c:v>
                </c:pt>
                <c:pt idx="9641">
                  <c:v>2.2560879629672854</c:v>
                </c:pt>
                <c:pt idx="9642">
                  <c:v>2.2562152777827578</c:v>
                </c:pt>
                <c:pt idx="9643">
                  <c:v>2.2563541666677338</c:v>
                </c:pt>
                <c:pt idx="9644">
                  <c:v>2.2564814814832062</c:v>
                </c:pt>
                <c:pt idx="9645">
                  <c:v>2.2566087962986785</c:v>
                </c:pt>
                <c:pt idx="9646">
                  <c:v>2.2567476851909305</c:v>
                </c:pt>
                <c:pt idx="9647">
                  <c:v>2.2568865740759065</c:v>
                </c:pt>
                <c:pt idx="9648">
                  <c:v>2.2570138888913789</c:v>
                </c:pt>
                <c:pt idx="9649">
                  <c:v>2.2571527777836309</c:v>
                </c:pt>
                <c:pt idx="9650">
                  <c:v>2.2572800925991032</c:v>
                </c:pt>
                <c:pt idx="9651">
                  <c:v>2.2574189814840793</c:v>
                </c:pt>
                <c:pt idx="9652">
                  <c:v>2.2575578703763313</c:v>
                </c:pt>
                <c:pt idx="9653">
                  <c:v>2.257708333338087</c:v>
                </c:pt>
                <c:pt idx="9654">
                  <c:v>2.257847222223063</c:v>
                </c:pt>
                <c:pt idx="9655">
                  <c:v>2.257986111115315</c:v>
                </c:pt>
                <c:pt idx="9656">
                  <c:v>2.2581134259307873</c:v>
                </c:pt>
                <c:pt idx="9657">
                  <c:v>2.258263888892543</c:v>
                </c:pt>
                <c:pt idx="9658">
                  <c:v>2.2583912037080154</c:v>
                </c:pt>
                <c:pt idx="9659">
                  <c:v>2.2585185185234877</c:v>
                </c:pt>
                <c:pt idx="9660">
                  <c:v>2.2586574074084638</c:v>
                </c:pt>
                <c:pt idx="9661">
                  <c:v>2.2587962963007158</c:v>
                </c:pt>
                <c:pt idx="9662">
                  <c:v>2.2589467592624715</c:v>
                </c:pt>
                <c:pt idx="9663">
                  <c:v>2.2590856481547235</c:v>
                </c:pt>
                <c:pt idx="9664">
                  <c:v>2.2592245370396995</c:v>
                </c:pt>
                <c:pt idx="9665">
                  <c:v>2.2593634259319515</c:v>
                </c:pt>
                <c:pt idx="9666">
                  <c:v>2.2595023148169275</c:v>
                </c:pt>
                <c:pt idx="9667">
                  <c:v>2.2596296296323999</c:v>
                </c:pt>
                <c:pt idx="9668">
                  <c:v>2.2597685185246519</c:v>
                </c:pt>
                <c:pt idx="9669">
                  <c:v>2.2599189814864076</c:v>
                </c:pt>
                <c:pt idx="9670">
                  <c:v>2.2600694444481633</c:v>
                </c:pt>
                <c:pt idx="9671">
                  <c:v>2.2602083333331393</c:v>
                </c:pt>
                <c:pt idx="9672">
                  <c:v>2.260358796302171</c:v>
                </c:pt>
                <c:pt idx="9673">
                  <c:v>2.260497685187147</c:v>
                </c:pt>
                <c:pt idx="9674">
                  <c:v>2.2606597222256823</c:v>
                </c:pt>
                <c:pt idx="9675">
                  <c:v>2.2607986111179343</c:v>
                </c:pt>
                <c:pt idx="9676">
                  <c:v>2.2609375000029104</c:v>
                </c:pt>
                <c:pt idx="9677">
                  <c:v>2.2610763888951624</c:v>
                </c:pt>
                <c:pt idx="9678">
                  <c:v>2.2612615740799811</c:v>
                </c:pt>
                <c:pt idx="9679">
                  <c:v>2.2613888888954534</c:v>
                </c:pt>
                <c:pt idx="9680">
                  <c:v>2.2615162037036498</c:v>
                </c:pt>
                <c:pt idx="9681">
                  <c:v>2.2616666666726815</c:v>
                </c:pt>
                <c:pt idx="9682">
                  <c:v>2.2618055555576575</c:v>
                </c:pt>
                <c:pt idx="9683">
                  <c:v>2.2619560185194132</c:v>
                </c:pt>
                <c:pt idx="9684">
                  <c:v>2.2621064814884448</c:v>
                </c:pt>
                <c:pt idx="9685">
                  <c:v>2.2622453703734209</c:v>
                </c:pt>
                <c:pt idx="9686">
                  <c:v>2.2624074074119562</c:v>
                </c:pt>
                <c:pt idx="9687">
                  <c:v>2.2625578703737119</c:v>
                </c:pt>
                <c:pt idx="9688">
                  <c:v>2.2627083333354676</c:v>
                </c:pt>
                <c:pt idx="9689">
                  <c:v>2.2628587962972233</c:v>
                </c:pt>
                <c:pt idx="9690">
                  <c:v>2.2629976851894753</c:v>
                </c:pt>
                <c:pt idx="9691">
                  <c:v>2.2631597222280107</c:v>
                </c:pt>
                <c:pt idx="9692">
                  <c:v>2.2633101851897663</c:v>
                </c:pt>
                <c:pt idx="9693">
                  <c:v>2.2634722222283017</c:v>
                </c:pt>
                <c:pt idx="9694">
                  <c:v>2.2636226851900574</c:v>
                </c:pt>
                <c:pt idx="9695">
                  <c:v>2.2637962962980964</c:v>
                </c:pt>
                <c:pt idx="9696">
                  <c:v>2.2639351851903484</c:v>
                </c:pt>
                <c:pt idx="9697">
                  <c:v>2.2640740740753245</c:v>
                </c:pt>
                <c:pt idx="9698">
                  <c:v>2.2642013888907968</c:v>
                </c:pt>
                <c:pt idx="9699">
                  <c:v>2.2643750000061118</c:v>
                </c:pt>
                <c:pt idx="9700">
                  <c:v>2.2645370370373712</c:v>
                </c:pt>
                <c:pt idx="9701">
                  <c:v>2.2646875000064028</c:v>
                </c:pt>
                <c:pt idx="9702">
                  <c:v>2.2674421296323999</c:v>
                </c:pt>
                <c:pt idx="9703">
                  <c:v>2.2676736111170612</c:v>
                </c:pt>
                <c:pt idx="9704">
                  <c:v>2.2679050925944466</c:v>
                </c:pt>
                <c:pt idx="9705">
                  <c:v>2.2681250000023283</c:v>
                </c:pt>
                <c:pt idx="9706">
                  <c:v>2.2683564814869897</c:v>
                </c:pt>
                <c:pt idx="9707">
                  <c:v>2.2685763888948713</c:v>
                </c:pt>
                <c:pt idx="9708">
                  <c:v>2.2688194444490364</c:v>
                </c:pt>
                <c:pt idx="9709">
                  <c:v>2.2690856481494848</c:v>
                </c:pt>
                <c:pt idx="9710">
                  <c:v>2.2693402777804295</c:v>
                </c:pt>
                <c:pt idx="9711">
                  <c:v>2.2695717592650908</c:v>
                </c:pt>
                <c:pt idx="9712">
                  <c:v>2.2697916666729725</c:v>
                </c:pt>
                <c:pt idx="9713">
                  <c:v>2.2699305555579485</c:v>
                </c:pt>
                <c:pt idx="9714">
                  <c:v>2.2700578703734209</c:v>
                </c:pt>
                <c:pt idx="9715">
                  <c:v>2.2702083333351766</c:v>
                </c:pt>
                <c:pt idx="9716">
                  <c:v>2.2703356481506489</c:v>
                </c:pt>
                <c:pt idx="9717">
                  <c:v>2.2704745370429009</c:v>
                </c:pt>
                <c:pt idx="9718">
                  <c:v>2.270613425927877</c:v>
                </c:pt>
                <c:pt idx="9719">
                  <c:v>2.2707407407433493</c:v>
                </c:pt>
                <c:pt idx="9720">
                  <c:v>2.270891203705105</c:v>
                </c:pt>
                <c:pt idx="9721">
                  <c:v>2.2710185185205773</c:v>
                </c:pt>
                <c:pt idx="9722">
                  <c:v>2.2711574074128293</c:v>
                </c:pt>
                <c:pt idx="9723">
                  <c:v>2.2712962962978054</c:v>
                </c:pt>
                <c:pt idx="9724">
                  <c:v>2.2714351851900574</c:v>
                </c:pt>
                <c:pt idx="9725">
                  <c:v>2.2715740740750334</c:v>
                </c:pt>
                <c:pt idx="9726">
                  <c:v>2.2717245370367891</c:v>
                </c:pt>
                <c:pt idx="9727">
                  <c:v>2.2718750000058208</c:v>
                </c:pt>
                <c:pt idx="9728">
                  <c:v>2.2720138888907968</c:v>
                </c:pt>
                <c:pt idx="9729">
                  <c:v>2.2721527777830488</c:v>
                </c:pt>
                <c:pt idx="9730">
                  <c:v>2.2723032407448045</c:v>
                </c:pt>
                <c:pt idx="9731">
                  <c:v>2.2724421296297805</c:v>
                </c:pt>
                <c:pt idx="9732">
                  <c:v>2.2725925925988122</c:v>
                </c:pt>
                <c:pt idx="9733">
                  <c:v>2.2727430555605679</c:v>
                </c:pt>
                <c:pt idx="9734">
                  <c:v>2.2728819444455439</c:v>
                </c:pt>
                <c:pt idx="9735">
                  <c:v>2.2730208333377959</c:v>
                </c:pt>
                <c:pt idx="9736">
                  <c:v>2.273159722222772</c:v>
                </c:pt>
                <c:pt idx="9737">
                  <c:v>2.2732870370382443</c:v>
                </c:pt>
                <c:pt idx="9738">
                  <c:v>2.2734375</c:v>
                </c:pt>
                <c:pt idx="9739">
                  <c:v>2.273576388892252</c:v>
                </c:pt>
                <c:pt idx="9740">
                  <c:v>2.2736921296309447</c:v>
                </c:pt>
                <c:pt idx="9741">
                  <c:v>2.2738657407462597</c:v>
                </c:pt>
                <c:pt idx="9742">
                  <c:v>2.2740046296312357</c:v>
                </c:pt>
                <c:pt idx="9743">
                  <c:v>2.2741435185234877</c:v>
                </c:pt>
                <c:pt idx="9744">
                  <c:v>2.2742824074084638</c:v>
                </c:pt>
                <c:pt idx="9745">
                  <c:v>2.2744212963007158</c:v>
                </c:pt>
                <c:pt idx="9746">
                  <c:v>2.2745601851856918</c:v>
                </c:pt>
                <c:pt idx="9747">
                  <c:v>2.2746990740779438</c:v>
                </c:pt>
                <c:pt idx="9748">
                  <c:v>2.2748263888934162</c:v>
                </c:pt>
                <c:pt idx="9749">
                  <c:v>2.2749884259319515</c:v>
                </c:pt>
                <c:pt idx="9750">
                  <c:v>2.2751273148169275</c:v>
                </c:pt>
                <c:pt idx="9751">
                  <c:v>2.2752546296323999</c:v>
                </c:pt>
                <c:pt idx="9752">
                  <c:v>2.2753935185246519</c:v>
                </c:pt>
                <c:pt idx="9753">
                  <c:v>2.2755439814864076</c:v>
                </c:pt>
                <c:pt idx="9754">
                  <c:v>2.2756712963018799</c:v>
                </c:pt>
                <c:pt idx="9755">
                  <c:v>2.275810185186856</c:v>
                </c:pt>
                <c:pt idx="9756">
                  <c:v>2.2759606481486117</c:v>
                </c:pt>
                <c:pt idx="9757">
                  <c:v>2.2760995370408637</c:v>
                </c:pt>
                <c:pt idx="9758">
                  <c:v>2.2762384259258397</c:v>
                </c:pt>
                <c:pt idx="9759">
                  <c:v>2.2763773148180917</c:v>
                </c:pt>
                <c:pt idx="9760">
                  <c:v>2.2765162037103437</c:v>
                </c:pt>
                <c:pt idx="9761">
                  <c:v>2.2766435185185401</c:v>
                </c:pt>
                <c:pt idx="9762">
                  <c:v>2.2767939814875717</c:v>
                </c:pt>
                <c:pt idx="9763">
                  <c:v>2.2769444444493274</c:v>
                </c:pt>
                <c:pt idx="9764">
                  <c:v>2.2770833333343035</c:v>
                </c:pt>
                <c:pt idx="9765">
                  <c:v>2.2772222222265555</c:v>
                </c:pt>
                <c:pt idx="9766">
                  <c:v>2.2773495370420278</c:v>
                </c:pt>
                <c:pt idx="9767">
                  <c:v>2.2775000000037835</c:v>
                </c:pt>
                <c:pt idx="9768">
                  <c:v>2.2776388888887595</c:v>
                </c:pt>
                <c:pt idx="9769">
                  <c:v>2.2777777777810115</c:v>
                </c:pt>
                <c:pt idx="9770">
                  <c:v>2.2779282407427672</c:v>
                </c:pt>
                <c:pt idx="9771">
                  <c:v>2.2780555555582396</c:v>
                </c:pt>
                <c:pt idx="9772">
                  <c:v>2.2782407407430583</c:v>
                </c:pt>
                <c:pt idx="9773">
                  <c:v>2.2783680555585306</c:v>
                </c:pt>
                <c:pt idx="9774">
                  <c:v>2.2785069444507826</c:v>
                </c:pt>
                <c:pt idx="9775">
                  <c:v>2.278634259266255</c:v>
                </c:pt>
                <c:pt idx="9776">
                  <c:v>2.2787847222280107</c:v>
                </c:pt>
                <c:pt idx="9777">
                  <c:v>2.2789351851897663</c:v>
                </c:pt>
                <c:pt idx="9778">
                  <c:v>2.2790972222283017</c:v>
                </c:pt>
                <c:pt idx="9779">
                  <c:v>2.2792361111132777</c:v>
                </c:pt>
                <c:pt idx="9780">
                  <c:v>2.2793981481518131</c:v>
                </c:pt>
                <c:pt idx="9781">
                  <c:v>2.2795486111135688</c:v>
                </c:pt>
                <c:pt idx="9782">
                  <c:v>2.2796875000058208</c:v>
                </c:pt>
                <c:pt idx="9783">
                  <c:v>2.2798495370370802</c:v>
                </c:pt>
                <c:pt idx="9784">
                  <c:v>2.2800000000061118</c:v>
                </c:pt>
                <c:pt idx="9785">
                  <c:v>2.2801736111141508</c:v>
                </c:pt>
                <c:pt idx="9786">
                  <c:v>2.2803240740759065</c:v>
                </c:pt>
                <c:pt idx="9787">
                  <c:v>2.2804976851912215</c:v>
                </c:pt>
                <c:pt idx="9788">
                  <c:v>2.2806712962992606</c:v>
                </c:pt>
                <c:pt idx="9789">
                  <c:v>2.2808217592610163</c:v>
                </c:pt>
                <c:pt idx="9790">
                  <c:v>2.2809837962995516</c:v>
                </c:pt>
                <c:pt idx="9791">
                  <c:v>2.281145833338087</c:v>
                </c:pt>
                <c:pt idx="9792">
                  <c:v>2.281284722223063</c:v>
                </c:pt>
                <c:pt idx="9793">
                  <c:v>2.281458333338378</c:v>
                </c:pt>
                <c:pt idx="9794">
                  <c:v>2.2816087963001337</c:v>
                </c:pt>
                <c:pt idx="9795">
                  <c:v>2.281770833338669</c:v>
                </c:pt>
                <c:pt idx="9796">
                  <c:v>2.2850694444496185</c:v>
                </c:pt>
                <c:pt idx="9797">
                  <c:v>2.2852893518575002</c:v>
                </c:pt>
                <c:pt idx="9798">
                  <c:v>2.2853587962963502</c:v>
                </c:pt>
                <c:pt idx="9799">
                  <c:v>2.2854398148192558</c:v>
                </c:pt>
                <c:pt idx="9800">
                  <c:v>2.2856481481503579</c:v>
                </c:pt>
                <c:pt idx="9801">
                  <c:v>2.2858680555582396</c:v>
                </c:pt>
                <c:pt idx="9802">
                  <c:v>2.2861111111124046</c:v>
                </c:pt>
                <c:pt idx="9803">
                  <c:v>2.2863657407433493</c:v>
                </c:pt>
                <c:pt idx="9804">
                  <c:v>2.2866319444510737</c:v>
                </c:pt>
                <c:pt idx="9805">
                  <c:v>2.286898148151522</c:v>
                </c:pt>
                <c:pt idx="9806">
                  <c:v>2.2871412037056871</c:v>
                </c:pt>
                <c:pt idx="9807">
                  <c:v>2.2873842592598521</c:v>
                </c:pt>
                <c:pt idx="9808">
                  <c:v>2.2875347222288838</c:v>
                </c:pt>
                <c:pt idx="9809">
                  <c:v>2.2876736111138598</c:v>
                </c:pt>
                <c:pt idx="9810">
                  <c:v>2.2878356481523952</c:v>
                </c:pt>
                <c:pt idx="9811">
                  <c:v>2.2879629629678675</c:v>
                </c:pt>
                <c:pt idx="9812">
                  <c:v>2.2880902777833398</c:v>
                </c:pt>
                <c:pt idx="9813">
                  <c:v>2.2882523148145992</c:v>
                </c:pt>
                <c:pt idx="9814">
                  <c:v>2.2883912037068512</c:v>
                </c:pt>
                <c:pt idx="9815">
                  <c:v>2.2885185185223236</c:v>
                </c:pt>
                <c:pt idx="9816">
                  <c:v>2.2886574074072996</c:v>
                </c:pt>
                <c:pt idx="9817">
                  <c:v>2.288819444445835</c:v>
                </c:pt>
                <c:pt idx="9818">
                  <c:v>2.2889699074075907</c:v>
                </c:pt>
                <c:pt idx="9819">
                  <c:v>2.2891203703766223</c:v>
                </c:pt>
                <c:pt idx="9820">
                  <c:v>2.2892592592615983</c:v>
                </c:pt>
              </c:numCache>
            </c:numRef>
          </c:xVal>
          <c:yVal>
            <c:numRef>
              <c:f>'Days vs. Depth'!$AT$8:$AT$9828</c:f>
              <c:numCache>
                <c:formatCode>General</c:formatCode>
                <c:ptCount val="9821"/>
                <c:pt idx="0">
                  <c:v>11225</c:v>
                </c:pt>
                <c:pt idx="1">
                  <c:v>11226</c:v>
                </c:pt>
                <c:pt idx="2">
                  <c:v>11227</c:v>
                </c:pt>
                <c:pt idx="3">
                  <c:v>11228</c:v>
                </c:pt>
                <c:pt idx="4">
                  <c:v>11229</c:v>
                </c:pt>
                <c:pt idx="5">
                  <c:v>11230</c:v>
                </c:pt>
                <c:pt idx="6">
                  <c:v>11231</c:v>
                </c:pt>
                <c:pt idx="7">
                  <c:v>11232</c:v>
                </c:pt>
                <c:pt idx="8">
                  <c:v>11233</c:v>
                </c:pt>
                <c:pt idx="9">
                  <c:v>11234</c:v>
                </c:pt>
                <c:pt idx="10">
                  <c:v>11235</c:v>
                </c:pt>
                <c:pt idx="11">
                  <c:v>11236</c:v>
                </c:pt>
                <c:pt idx="12">
                  <c:v>11237</c:v>
                </c:pt>
                <c:pt idx="13">
                  <c:v>11238</c:v>
                </c:pt>
                <c:pt idx="14">
                  <c:v>11239</c:v>
                </c:pt>
                <c:pt idx="15">
                  <c:v>11240</c:v>
                </c:pt>
                <c:pt idx="16">
                  <c:v>11241</c:v>
                </c:pt>
                <c:pt idx="17">
                  <c:v>11242</c:v>
                </c:pt>
                <c:pt idx="18">
                  <c:v>11243</c:v>
                </c:pt>
                <c:pt idx="19">
                  <c:v>11244</c:v>
                </c:pt>
                <c:pt idx="20">
                  <c:v>11245</c:v>
                </c:pt>
                <c:pt idx="21">
                  <c:v>11246</c:v>
                </c:pt>
                <c:pt idx="22">
                  <c:v>11247</c:v>
                </c:pt>
                <c:pt idx="23">
                  <c:v>11248</c:v>
                </c:pt>
                <c:pt idx="24">
                  <c:v>11249</c:v>
                </c:pt>
                <c:pt idx="25">
                  <c:v>11250</c:v>
                </c:pt>
                <c:pt idx="26">
                  <c:v>11251</c:v>
                </c:pt>
                <c:pt idx="27">
                  <c:v>11252</c:v>
                </c:pt>
                <c:pt idx="28">
                  <c:v>11253</c:v>
                </c:pt>
                <c:pt idx="29">
                  <c:v>11254</c:v>
                </c:pt>
                <c:pt idx="30">
                  <c:v>11255</c:v>
                </c:pt>
                <c:pt idx="31">
                  <c:v>11256</c:v>
                </c:pt>
                <c:pt idx="32">
                  <c:v>11257</c:v>
                </c:pt>
                <c:pt idx="33">
                  <c:v>11258</c:v>
                </c:pt>
                <c:pt idx="34">
                  <c:v>11259</c:v>
                </c:pt>
                <c:pt idx="35">
                  <c:v>11260</c:v>
                </c:pt>
                <c:pt idx="36">
                  <c:v>11261</c:v>
                </c:pt>
                <c:pt idx="37">
                  <c:v>11262</c:v>
                </c:pt>
                <c:pt idx="38">
                  <c:v>11263</c:v>
                </c:pt>
                <c:pt idx="39">
                  <c:v>11264</c:v>
                </c:pt>
                <c:pt idx="40">
                  <c:v>11265</c:v>
                </c:pt>
                <c:pt idx="41">
                  <c:v>11266</c:v>
                </c:pt>
                <c:pt idx="42">
                  <c:v>11267</c:v>
                </c:pt>
                <c:pt idx="43">
                  <c:v>11268</c:v>
                </c:pt>
                <c:pt idx="44">
                  <c:v>11269</c:v>
                </c:pt>
                <c:pt idx="45">
                  <c:v>11270</c:v>
                </c:pt>
                <c:pt idx="46">
                  <c:v>11271</c:v>
                </c:pt>
                <c:pt idx="47">
                  <c:v>11272</c:v>
                </c:pt>
                <c:pt idx="48">
                  <c:v>11273</c:v>
                </c:pt>
                <c:pt idx="49">
                  <c:v>11274</c:v>
                </c:pt>
                <c:pt idx="50">
                  <c:v>11275</c:v>
                </c:pt>
                <c:pt idx="51">
                  <c:v>11276</c:v>
                </c:pt>
                <c:pt idx="52">
                  <c:v>11277</c:v>
                </c:pt>
                <c:pt idx="53">
                  <c:v>11278</c:v>
                </c:pt>
                <c:pt idx="54">
                  <c:v>11279</c:v>
                </c:pt>
                <c:pt idx="55">
                  <c:v>11280</c:v>
                </c:pt>
                <c:pt idx="56">
                  <c:v>11281</c:v>
                </c:pt>
                <c:pt idx="57">
                  <c:v>11282</c:v>
                </c:pt>
                <c:pt idx="58">
                  <c:v>11283</c:v>
                </c:pt>
                <c:pt idx="59">
                  <c:v>11284</c:v>
                </c:pt>
                <c:pt idx="60">
                  <c:v>11285</c:v>
                </c:pt>
                <c:pt idx="61">
                  <c:v>11286</c:v>
                </c:pt>
                <c:pt idx="62">
                  <c:v>11287</c:v>
                </c:pt>
                <c:pt idx="63">
                  <c:v>11288</c:v>
                </c:pt>
                <c:pt idx="64">
                  <c:v>11289</c:v>
                </c:pt>
                <c:pt idx="65">
                  <c:v>11290</c:v>
                </c:pt>
                <c:pt idx="66">
                  <c:v>11291</c:v>
                </c:pt>
                <c:pt idx="67">
                  <c:v>11292</c:v>
                </c:pt>
                <c:pt idx="68">
                  <c:v>11293</c:v>
                </c:pt>
                <c:pt idx="69">
                  <c:v>11294</c:v>
                </c:pt>
                <c:pt idx="70">
                  <c:v>11295</c:v>
                </c:pt>
                <c:pt idx="71">
                  <c:v>11296</c:v>
                </c:pt>
                <c:pt idx="72">
                  <c:v>11297</c:v>
                </c:pt>
                <c:pt idx="73">
                  <c:v>11298</c:v>
                </c:pt>
                <c:pt idx="74">
                  <c:v>11299</c:v>
                </c:pt>
                <c:pt idx="75">
                  <c:v>11300</c:v>
                </c:pt>
                <c:pt idx="76">
                  <c:v>11301</c:v>
                </c:pt>
                <c:pt idx="77">
                  <c:v>11302</c:v>
                </c:pt>
                <c:pt idx="78">
                  <c:v>11303</c:v>
                </c:pt>
                <c:pt idx="79">
                  <c:v>11304</c:v>
                </c:pt>
                <c:pt idx="80">
                  <c:v>11305</c:v>
                </c:pt>
                <c:pt idx="81">
                  <c:v>11306</c:v>
                </c:pt>
                <c:pt idx="82">
                  <c:v>11307</c:v>
                </c:pt>
                <c:pt idx="83">
                  <c:v>11308</c:v>
                </c:pt>
                <c:pt idx="84">
                  <c:v>11309</c:v>
                </c:pt>
                <c:pt idx="85">
                  <c:v>11310</c:v>
                </c:pt>
                <c:pt idx="86">
                  <c:v>11311</c:v>
                </c:pt>
                <c:pt idx="87">
                  <c:v>11312</c:v>
                </c:pt>
                <c:pt idx="88">
                  <c:v>11313</c:v>
                </c:pt>
                <c:pt idx="89">
                  <c:v>11314</c:v>
                </c:pt>
                <c:pt idx="90">
                  <c:v>11315</c:v>
                </c:pt>
                <c:pt idx="91">
                  <c:v>11316</c:v>
                </c:pt>
                <c:pt idx="92">
                  <c:v>11317</c:v>
                </c:pt>
                <c:pt idx="93">
                  <c:v>11318</c:v>
                </c:pt>
                <c:pt idx="94">
                  <c:v>11319</c:v>
                </c:pt>
                <c:pt idx="95">
                  <c:v>11320</c:v>
                </c:pt>
                <c:pt idx="96">
                  <c:v>11321</c:v>
                </c:pt>
                <c:pt idx="97">
                  <c:v>11322</c:v>
                </c:pt>
                <c:pt idx="98">
                  <c:v>11323</c:v>
                </c:pt>
                <c:pt idx="99">
                  <c:v>11324</c:v>
                </c:pt>
                <c:pt idx="100">
                  <c:v>11325</c:v>
                </c:pt>
                <c:pt idx="101">
                  <c:v>11326</c:v>
                </c:pt>
                <c:pt idx="102">
                  <c:v>11327</c:v>
                </c:pt>
                <c:pt idx="103">
                  <c:v>11328</c:v>
                </c:pt>
                <c:pt idx="104">
                  <c:v>11329</c:v>
                </c:pt>
                <c:pt idx="105">
                  <c:v>11330</c:v>
                </c:pt>
                <c:pt idx="106">
                  <c:v>11331</c:v>
                </c:pt>
                <c:pt idx="107">
                  <c:v>11332</c:v>
                </c:pt>
                <c:pt idx="108">
                  <c:v>11333</c:v>
                </c:pt>
                <c:pt idx="109">
                  <c:v>11334</c:v>
                </c:pt>
                <c:pt idx="110">
                  <c:v>11335</c:v>
                </c:pt>
                <c:pt idx="111">
                  <c:v>11336</c:v>
                </c:pt>
                <c:pt idx="112">
                  <c:v>11337</c:v>
                </c:pt>
                <c:pt idx="113">
                  <c:v>11338</c:v>
                </c:pt>
                <c:pt idx="114">
                  <c:v>11339</c:v>
                </c:pt>
                <c:pt idx="115">
                  <c:v>11340</c:v>
                </c:pt>
                <c:pt idx="116">
                  <c:v>11341</c:v>
                </c:pt>
                <c:pt idx="117">
                  <c:v>11342</c:v>
                </c:pt>
                <c:pt idx="118">
                  <c:v>11343</c:v>
                </c:pt>
                <c:pt idx="119">
                  <c:v>11344</c:v>
                </c:pt>
                <c:pt idx="120">
                  <c:v>11345</c:v>
                </c:pt>
                <c:pt idx="121">
                  <c:v>11346</c:v>
                </c:pt>
                <c:pt idx="122">
                  <c:v>11347</c:v>
                </c:pt>
                <c:pt idx="123">
                  <c:v>11348</c:v>
                </c:pt>
                <c:pt idx="124">
                  <c:v>11349</c:v>
                </c:pt>
                <c:pt idx="125">
                  <c:v>11350</c:v>
                </c:pt>
                <c:pt idx="126">
                  <c:v>11351</c:v>
                </c:pt>
                <c:pt idx="127">
                  <c:v>11352</c:v>
                </c:pt>
                <c:pt idx="128">
                  <c:v>11353</c:v>
                </c:pt>
                <c:pt idx="129">
                  <c:v>11354</c:v>
                </c:pt>
                <c:pt idx="130">
                  <c:v>11355</c:v>
                </c:pt>
                <c:pt idx="131">
                  <c:v>11356</c:v>
                </c:pt>
                <c:pt idx="132">
                  <c:v>11357</c:v>
                </c:pt>
                <c:pt idx="133">
                  <c:v>11358</c:v>
                </c:pt>
                <c:pt idx="134">
                  <c:v>11359</c:v>
                </c:pt>
                <c:pt idx="135">
                  <c:v>11360</c:v>
                </c:pt>
                <c:pt idx="136">
                  <c:v>11361</c:v>
                </c:pt>
                <c:pt idx="137">
                  <c:v>11362</c:v>
                </c:pt>
                <c:pt idx="138">
                  <c:v>11363</c:v>
                </c:pt>
                <c:pt idx="139">
                  <c:v>11364</c:v>
                </c:pt>
                <c:pt idx="140">
                  <c:v>11365</c:v>
                </c:pt>
                <c:pt idx="141">
                  <c:v>11366</c:v>
                </c:pt>
                <c:pt idx="142">
                  <c:v>11367</c:v>
                </c:pt>
                <c:pt idx="143">
                  <c:v>11368</c:v>
                </c:pt>
                <c:pt idx="144">
                  <c:v>11369</c:v>
                </c:pt>
                <c:pt idx="145">
                  <c:v>11370</c:v>
                </c:pt>
                <c:pt idx="146">
                  <c:v>11371</c:v>
                </c:pt>
                <c:pt idx="147">
                  <c:v>11372</c:v>
                </c:pt>
                <c:pt idx="148">
                  <c:v>11373</c:v>
                </c:pt>
                <c:pt idx="149">
                  <c:v>11374</c:v>
                </c:pt>
                <c:pt idx="150">
                  <c:v>11375</c:v>
                </c:pt>
                <c:pt idx="151">
                  <c:v>11376</c:v>
                </c:pt>
                <c:pt idx="152">
                  <c:v>11377</c:v>
                </c:pt>
                <c:pt idx="153">
                  <c:v>11378</c:v>
                </c:pt>
                <c:pt idx="154">
                  <c:v>11379</c:v>
                </c:pt>
                <c:pt idx="155">
                  <c:v>11380</c:v>
                </c:pt>
                <c:pt idx="156">
                  <c:v>11381</c:v>
                </c:pt>
                <c:pt idx="157">
                  <c:v>11382</c:v>
                </c:pt>
                <c:pt idx="158">
                  <c:v>11383</c:v>
                </c:pt>
                <c:pt idx="159">
                  <c:v>11384</c:v>
                </c:pt>
                <c:pt idx="160">
                  <c:v>11385</c:v>
                </c:pt>
                <c:pt idx="161">
                  <c:v>11386</c:v>
                </c:pt>
                <c:pt idx="162">
                  <c:v>11387</c:v>
                </c:pt>
                <c:pt idx="163">
                  <c:v>11388</c:v>
                </c:pt>
                <c:pt idx="164">
                  <c:v>11389</c:v>
                </c:pt>
                <c:pt idx="165">
                  <c:v>11390</c:v>
                </c:pt>
                <c:pt idx="166">
                  <c:v>11391</c:v>
                </c:pt>
                <c:pt idx="167">
                  <c:v>11392</c:v>
                </c:pt>
                <c:pt idx="168">
                  <c:v>11393</c:v>
                </c:pt>
                <c:pt idx="169">
                  <c:v>11394</c:v>
                </c:pt>
                <c:pt idx="170">
                  <c:v>11395</c:v>
                </c:pt>
                <c:pt idx="171">
                  <c:v>11396</c:v>
                </c:pt>
                <c:pt idx="172">
                  <c:v>11397</c:v>
                </c:pt>
                <c:pt idx="173">
                  <c:v>11398</c:v>
                </c:pt>
                <c:pt idx="174">
                  <c:v>11399</c:v>
                </c:pt>
                <c:pt idx="175">
                  <c:v>11400</c:v>
                </c:pt>
                <c:pt idx="176">
                  <c:v>11401</c:v>
                </c:pt>
                <c:pt idx="177">
                  <c:v>11402</c:v>
                </c:pt>
                <c:pt idx="178">
                  <c:v>11403</c:v>
                </c:pt>
                <c:pt idx="179">
                  <c:v>11404</c:v>
                </c:pt>
                <c:pt idx="180">
                  <c:v>11405</c:v>
                </c:pt>
                <c:pt idx="181">
                  <c:v>11406</c:v>
                </c:pt>
                <c:pt idx="182">
                  <c:v>11407</c:v>
                </c:pt>
                <c:pt idx="183">
                  <c:v>11408</c:v>
                </c:pt>
                <c:pt idx="184">
                  <c:v>11409</c:v>
                </c:pt>
                <c:pt idx="185">
                  <c:v>11410</c:v>
                </c:pt>
                <c:pt idx="186">
                  <c:v>11411</c:v>
                </c:pt>
                <c:pt idx="187">
                  <c:v>11412</c:v>
                </c:pt>
                <c:pt idx="188">
                  <c:v>11413</c:v>
                </c:pt>
                <c:pt idx="189">
                  <c:v>11414</c:v>
                </c:pt>
                <c:pt idx="190">
                  <c:v>11415</c:v>
                </c:pt>
                <c:pt idx="191">
                  <c:v>11416</c:v>
                </c:pt>
                <c:pt idx="192">
                  <c:v>11417</c:v>
                </c:pt>
                <c:pt idx="193">
                  <c:v>11418</c:v>
                </c:pt>
                <c:pt idx="194">
                  <c:v>11419</c:v>
                </c:pt>
                <c:pt idx="195">
                  <c:v>11420</c:v>
                </c:pt>
                <c:pt idx="196">
                  <c:v>11421</c:v>
                </c:pt>
                <c:pt idx="197">
                  <c:v>11422</c:v>
                </c:pt>
                <c:pt idx="198">
                  <c:v>11423</c:v>
                </c:pt>
                <c:pt idx="199">
                  <c:v>11424</c:v>
                </c:pt>
                <c:pt idx="200">
                  <c:v>11425</c:v>
                </c:pt>
                <c:pt idx="201">
                  <c:v>11426</c:v>
                </c:pt>
                <c:pt idx="202">
                  <c:v>11427</c:v>
                </c:pt>
                <c:pt idx="203">
                  <c:v>11428</c:v>
                </c:pt>
                <c:pt idx="204">
                  <c:v>11429</c:v>
                </c:pt>
                <c:pt idx="205">
                  <c:v>11430</c:v>
                </c:pt>
                <c:pt idx="206">
                  <c:v>11431</c:v>
                </c:pt>
                <c:pt idx="207">
                  <c:v>11432</c:v>
                </c:pt>
                <c:pt idx="208">
                  <c:v>11433</c:v>
                </c:pt>
                <c:pt idx="209">
                  <c:v>11434</c:v>
                </c:pt>
                <c:pt idx="210">
                  <c:v>11435</c:v>
                </c:pt>
                <c:pt idx="211">
                  <c:v>11436</c:v>
                </c:pt>
                <c:pt idx="212">
                  <c:v>11437</c:v>
                </c:pt>
                <c:pt idx="213">
                  <c:v>11438</c:v>
                </c:pt>
                <c:pt idx="214">
                  <c:v>11439</c:v>
                </c:pt>
                <c:pt idx="215">
                  <c:v>11440</c:v>
                </c:pt>
                <c:pt idx="216">
                  <c:v>11441</c:v>
                </c:pt>
                <c:pt idx="217">
                  <c:v>11442</c:v>
                </c:pt>
                <c:pt idx="218">
                  <c:v>11443</c:v>
                </c:pt>
                <c:pt idx="219">
                  <c:v>11444</c:v>
                </c:pt>
                <c:pt idx="220">
                  <c:v>11445</c:v>
                </c:pt>
                <c:pt idx="221">
                  <c:v>11446</c:v>
                </c:pt>
                <c:pt idx="222">
                  <c:v>11447</c:v>
                </c:pt>
                <c:pt idx="223">
                  <c:v>11448</c:v>
                </c:pt>
                <c:pt idx="224">
                  <c:v>11449</c:v>
                </c:pt>
                <c:pt idx="225">
                  <c:v>11450</c:v>
                </c:pt>
                <c:pt idx="226">
                  <c:v>11451</c:v>
                </c:pt>
                <c:pt idx="227">
                  <c:v>11452</c:v>
                </c:pt>
                <c:pt idx="228">
                  <c:v>11453</c:v>
                </c:pt>
                <c:pt idx="229">
                  <c:v>11454</c:v>
                </c:pt>
                <c:pt idx="230">
                  <c:v>11455</c:v>
                </c:pt>
                <c:pt idx="231">
                  <c:v>11456</c:v>
                </c:pt>
                <c:pt idx="232">
                  <c:v>11457</c:v>
                </c:pt>
                <c:pt idx="233">
                  <c:v>11458</c:v>
                </c:pt>
                <c:pt idx="234">
                  <c:v>11459</c:v>
                </c:pt>
                <c:pt idx="235">
                  <c:v>11460</c:v>
                </c:pt>
                <c:pt idx="236">
                  <c:v>11461</c:v>
                </c:pt>
                <c:pt idx="237">
                  <c:v>11462</c:v>
                </c:pt>
                <c:pt idx="238">
                  <c:v>11463</c:v>
                </c:pt>
                <c:pt idx="239">
                  <c:v>11464</c:v>
                </c:pt>
                <c:pt idx="240">
                  <c:v>11465</c:v>
                </c:pt>
                <c:pt idx="241">
                  <c:v>11466</c:v>
                </c:pt>
                <c:pt idx="242">
                  <c:v>11467</c:v>
                </c:pt>
                <c:pt idx="243">
                  <c:v>11468</c:v>
                </c:pt>
                <c:pt idx="244">
                  <c:v>11469</c:v>
                </c:pt>
                <c:pt idx="245">
                  <c:v>11470</c:v>
                </c:pt>
                <c:pt idx="246">
                  <c:v>11471</c:v>
                </c:pt>
                <c:pt idx="247">
                  <c:v>11472</c:v>
                </c:pt>
                <c:pt idx="248">
                  <c:v>11473</c:v>
                </c:pt>
                <c:pt idx="249">
                  <c:v>11474</c:v>
                </c:pt>
                <c:pt idx="250">
                  <c:v>11475</c:v>
                </c:pt>
                <c:pt idx="251">
                  <c:v>11476</c:v>
                </c:pt>
                <c:pt idx="252">
                  <c:v>11477</c:v>
                </c:pt>
                <c:pt idx="253">
                  <c:v>11478</c:v>
                </c:pt>
                <c:pt idx="254">
                  <c:v>11479</c:v>
                </c:pt>
                <c:pt idx="255">
                  <c:v>11480</c:v>
                </c:pt>
                <c:pt idx="256">
                  <c:v>11481</c:v>
                </c:pt>
                <c:pt idx="257">
                  <c:v>11482</c:v>
                </c:pt>
                <c:pt idx="258">
                  <c:v>11483</c:v>
                </c:pt>
                <c:pt idx="259">
                  <c:v>11484</c:v>
                </c:pt>
                <c:pt idx="260">
                  <c:v>11485</c:v>
                </c:pt>
                <c:pt idx="261">
                  <c:v>11486</c:v>
                </c:pt>
                <c:pt idx="262">
                  <c:v>11487</c:v>
                </c:pt>
                <c:pt idx="263">
                  <c:v>11488</c:v>
                </c:pt>
                <c:pt idx="264">
                  <c:v>11489</c:v>
                </c:pt>
                <c:pt idx="265">
                  <c:v>11490</c:v>
                </c:pt>
                <c:pt idx="266">
                  <c:v>11491</c:v>
                </c:pt>
                <c:pt idx="267">
                  <c:v>11492</c:v>
                </c:pt>
                <c:pt idx="268">
                  <c:v>11493</c:v>
                </c:pt>
                <c:pt idx="269">
                  <c:v>11494</c:v>
                </c:pt>
                <c:pt idx="270">
                  <c:v>11495</c:v>
                </c:pt>
                <c:pt idx="271">
                  <c:v>11496</c:v>
                </c:pt>
                <c:pt idx="272">
                  <c:v>11497</c:v>
                </c:pt>
                <c:pt idx="273">
                  <c:v>11498</c:v>
                </c:pt>
                <c:pt idx="274">
                  <c:v>11499</c:v>
                </c:pt>
                <c:pt idx="275">
                  <c:v>11500</c:v>
                </c:pt>
                <c:pt idx="276">
                  <c:v>11501</c:v>
                </c:pt>
                <c:pt idx="277">
                  <c:v>11502</c:v>
                </c:pt>
                <c:pt idx="278">
                  <c:v>11503</c:v>
                </c:pt>
                <c:pt idx="279">
                  <c:v>11504</c:v>
                </c:pt>
                <c:pt idx="280">
                  <c:v>11505</c:v>
                </c:pt>
                <c:pt idx="281">
                  <c:v>11506</c:v>
                </c:pt>
                <c:pt idx="282">
                  <c:v>11507</c:v>
                </c:pt>
                <c:pt idx="283">
                  <c:v>11508</c:v>
                </c:pt>
                <c:pt idx="284">
                  <c:v>11509</c:v>
                </c:pt>
                <c:pt idx="285">
                  <c:v>11510</c:v>
                </c:pt>
                <c:pt idx="286">
                  <c:v>11511</c:v>
                </c:pt>
                <c:pt idx="287">
                  <c:v>11512</c:v>
                </c:pt>
                <c:pt idx="288">
                  <c:v>11513</c:v>
                </c:pt>
                <c:pt idx="289">
                  <c:v>11514</c:v>
                </c:pt>
                <c:pt idx="290">
                  <c:v>11515</c:v>
                </c:pt>
                <c:pt idx="291">
                  <c:v>11516</c:v>
                </c:pt>
                <c:pt idx="292">
                  <c:v>11517</c:v>
                </c:pt>
                <c:pt idx="293">
                  <c:v>11518</c:v>
                </c:pt>
                <c:pt idx="294">
                  <c:v>11519</c:v>
                </c:pt>
                <c:pt idx="295">
                  <c:v>11520</c:v>
                </c:pt>
                <c:pt idx="296">
                  <c:v>11521</c:v>
                </c:pt>
                <c:pt idx="297">
                  <c:v>11522</c:v>
                </c:pt>
                <c:pt idx="298">
                  <c:v>11523</c:v>
                </c:pt>
                <c:pt idx="299">
                  <c:v>11524</c:v>
                </c:pt>
                <c:pt idx="300">
                  <c:v>11525</c:v>
                </c:pt>
                <c:pt idx="301">
                  <c:v>11526</c:v>
                </c:pt>
                <c:pt idx="302">
                  <c:v>11527</c:v>
                </c:pt>
                <c:pt idx="303">
                  <c:v>11528</c:v>
                </c:pt>
                <c:pt idx="304">
                  <c:v>11529</c:v>
                </c:pt>
                <c:pt idx="305">
                  <c:v>11530</c:v>
                </c:pt>
                <c:pt idx="306">
                  <c:v>11531</c:v>
                </c:pt>
                <c:pt idx="307">
                  <c:v>11532</c:v>
                </c:pt>
                <c:pt idx="308">
                  <c:v>11533</c:v>
                </c:pt>
                <c:pt idx="309">
                  <c:v>11534</c:v>
                </c:pt>
                <c:pt idx="310">
                  <c:v>11535</c:v>
                </c:pt>
                <c:pt idx="311">
                  <c:v>11536</c:v>
                </c:pt>
                <c:pt idx="312">
                  <c:v>11537</c:v>
                </c:pt>
                <c:pt idx="313">
                  <c:v>11538</c:v>
                </c:pt>
                <c:pt idx="314">
                  <c:v>11539</c:v>
                </c:pt>
                <c:pt idx="315">
                  <c:v>11540</c:v>
                </c:pt>
                <c:pt idx="316">
                  <c:v>11541</c:v>
                </c:pt>
                <c:pt idx="317">
                  <c:v>11542</c:v>
                </c:pt>
                <c:pt idx="318">
                  <c:v>11543</c:v>
                </c:pt>
                <c:pt idx="319">
                  <c:v>11544</c:v>
                </c:pt>
                <c:pt idx="320">
                  <c:v>11545</c:v>
                </c:pt>
                <c:pt idx="321">
                  <c:v>11546</c:v>
                </c:pt>
                <c:pt idx="322">
                  <c:v>11547</c:v>
                </c:pt>
                <c:pt idx="323">
                  <c:v>11548</c:v>
                </c:pt>
                <c:pt idx="324">
                  <c:v>11549</c:v>
                </c:pt>
                <c:pt idx="325">
                  <c:v>11550</c:v>
                </c:pt>
                <c:pt idx="326">
                  <c:v>11551</c:v>
                </c:pt>
                <c:pt idx="327">
                  <c:v>11552</c:v>
                </c:pt>
                <c:pt idx="328">
                  <c:v>11553</c:v>
                </c:pt>
                <c:pt idx="329">
                  <c:v>11554</c:v>
                </c:pt>
                <c:pt idx="330">
                  <c:v>11555</c:v>
                </c:pt>
                <c:pt idx="331">
                  <c:v>11556</c:v>
                </c:pt>
                <c:pt idx="332">
                  <c:v>11557</c:v>
                </c:pt>
                <c:pt idx="333">
                  <c:v>11558</c:v>
                </c:pt>
                <c:pt idx="334">
                  <c:v>11559</c:v>
                </c:pt>
                <c:pt idx="335">
                  <c:v>11560</c:v>
                </c:pt>
                <c:pt idx="336">
                  <c:v>11561</c:v>
                </c:pt>
                <c:pt idx="337">
                  <c:v>11562</c:v>
                </c:pt>
                <c:pt idx="338">
                  <c:v>11563</c:v>
                </c:pt>
                <c:pt idx="339">
                  <c:v>11564</c:v>
                </c:pt>
                <c:pt idx="340">
                  <c:v>11565</c:v>
                </c:pt>
                <c:pt idx="341">
                  <c:v>11566</c:v>
                </c:pt>
                <c:pt idx="342">
                  <c:v>11567</c:v>
                </c:pt>
                <c:pt idx="343">
                  <c:v>11568</c:v>
                </c:pt>
                <c:pt idx="344">
                  <c:v>11569</c:v>
                </c:pt>
                <c:pt idx="345">
                  <c:v>11570</c:v>
                </c:pt>
                <c:pt idx="346">
                  <c:v>11571</c:v>
                </c:pt>
                <c:pt idx="347">
                  <c:v>11572</c:v>
                </c:pt>
                <c:pt idx="348">
                  <c:v>11573</c:v>
                </c:pt>
                <c:pt idx="349">
                  <c:v>11574</c:v>
                </c:pt>
                <c:pt idx="350">
                  <c:v>11575</c:v>
                </c:pt>
                <c:pt idx="351">
                  <c:v>11576</c:v>
                </c:pt>
                <c:pt idx="352">
                  <c:v>11577</c:v>
                </c:pt>
                <c:pt idx="353">
                  <c:v>11578</c:v>
                </c:pt>
                <c:pt idx="354">
                  <c:v>11579</c:v>
                </c:pt>
                <c:pt idx="355">
                  <c:v>11580</c:v>
                </c:pt>
                <c:pt idx="356">
                  <c:v>11581</c:v>
                </c:pt>
                <c:pt idx="357">
                  <c:v>11582</c:v>
                </c:pt>
                <c:pt idx="358">
                  <c:v>11583</c:v>
                </c:pt>
                <c:pt idx="359">
                  <c:v>11584</c:v>
                </c:pt>
                <c:pt idx="360">
                  <c:v>11585</c:v>
                </c:pt>
                <c:pt idx="361">
                  <c:v>11586</c:v>
                </c:pt>
                <c:pt idx="362">
                  <c:v>11587</c:v>
                </c:pt>
                <c:pt idx="363">
                  <c:v>11588</c:v>
                </c:pt>
                <c:pt idx="364">
                  <c:v>11589</c:v>
                </c:pt>
                <c:pt idx="365">
                  <c:v>11590</c:v>
                </c:pt>
                <c:pt idx="366">
                  <c:v>11591</c:v>
                </c:pt>
                <c:pt idx="367">
                  <c:v>11592</c:v>
                </c:pt>
                <c:pt idx="368">
                  <c:v>11593</c:v>
                </c:pt>
                <c:pt idx="369">
                  <c:v>11594</c:v>
                </c:pt>
                <c:pt idx="370">
                  <c:v>11595</c:v>
                </c:pt>
                <c:pt idx="371">
                  <c:v>11596</c:v>
                </c:pt>
                <c:pt idx="372">
                  <c:v>11597</c:v>
                </c:pt>
                <c:pt idx="373">
                  <c:v>11598</c:v>
                </c:pt>
                <c:pt idx="374">
                  <c:v>11599</c:v>
                </c:pt>
                <c:pt idx="375">
                  <c:v>11600</c:v>
                </c:pt>
                <c:pt idx="376">
                  <c:v>11601</c:v>
                </c:pt>
                <c:pt idx="377">
                  <c:v>11602</c:v>
                </c:pt>
                <c:pt idx="378">
                  <c:v>11603</c:v>
                </c:pt>
                <c:pt idx="379">
                  <c:v>11604</c:v>
                </c:pt>
                <c:pt idx="380">
                  <c:v>11605</c:v>
                </c:pt>
                <c:pt idx="381">
                  <c:v>11606</c:v>
                </c:pt>
                <c:pt idx="382">
                  <c:v>11607</c:v>
                </c:pt>
                <c:pt idx="383">
                  <c:v>11608</c:v>
                </c:pt>
                <c:pt idx="384">
                  <c:v>11609</c:v>
                </c:pt>
                <c:pt idx="385">
                  <c:v>11610</c:v>
                </c:pt>
                <c:pt idx="386">
                  <c:v>11611</c:v>
                </c:pt>
                <c:pt idx="387">
                  <c:v>11612</c:v>
                </c:pt>
                <c:pt idx="388">
                  <c:v>11613</c:v>
                </c:pt>
                <c:pt idx="389">
                  <c:v>11614</c:v>
                </c:pt>
                <c:pt idx="390">
                  <c:v>11615</c:v>
                </c:pt>
                <c:pt idx="391">
                  <c:v>11616</c:v>
                </c:pt>
                <c:pt idx="392">
                  <c:v>11617</c:v>
                </c:pt>
                <c:pt idx="393">
                  <c:v>11618</c:v>
                </c:pt>
                <c:pt idx="394">
                  <c:v>11619</c:v>
                </c:pt>
                <c:pt idx="395">
                  <c:v>11620</c:v>
                </c:pt>
                <c:pt idx="396">
                  <c:v>11621</c:v>
                </c:pt>
                <c:pt idx="397">
                  <c:v>11622</c:v>
                </c:pt>
                <c:pt idx="398">
                  <c:v>11623</c:v>
                </c:pt>
                <c:pt idx="399">
                  <c:v>11624</c:v>
                </c:pt>
                <c:pt idx="400">
                  <c:v>11625</c:v>
                </c:pt>
                <c:pt idx="401">
                  <c:v>11626</c:v>
                </c:pt>
                <c:pt idx="402">
                  <c:v>11627</c:v>
                </c:pt>
                <c:pt idx="403">
                  <c:v>11628</c:v>
                </c:pt>
                <c:pt idx="404">
                  <c:v>11629</c:v>
                </c:pt>
                <c:pt idx="405">
                  <c:v>11630</c:v>
                </c:pt>
                <c:pt idx="406">
                  <c:v>11631</c:v>
                </c:pt>
                <c:pt idx="407">
                  <c:v>11632</c:v>
                </c:pt>
                <c:pt idx="408">
                  <c:v>11633</c:v>
                </c:pt>
                <c:pt idx="409">
                  <c:v>11634</c:v>
                </c:pt>
                <c:pt idx="410">
                  <c:v>11635</c:v>
                </c:pt>
                <c:pt idx="411">
                  <c:v>11636</c:v>
                </c:pt>
                <c:pt idx="412">
                  <c:v>11637</c:v>
                </c:pt>
                <c:pt idx="413">
                  <c:v>11638</c:v>
                </c:pt>
                <c:pt idx="414">
                  <c:v>11639</c:v>
                </c:pt>
                <c:pt idx="415">
                  <c:v>11640</c:v>
                </c:pt>
                <c:pt idx="416">
                  <c:v>11641</c:v>
                </c:pt>
                <c:pt idx="417">
                  <c:v>11642</c:v>
                </c:pt>
                <c:pt idx="418">
                  <c:v>11643</c:v>
                </c:pt>
                <c:pt idx="419">
                  <c:v>11644</c:v>
                </c:pt>
                <c:pt idx="420">
                  <c:v>11645</c:v>
                </c:pt>
                <c:pt idx="421">
                  <c:v>11646</c:v>
                </c:pt>
                <c:pt idx="422">
                  <c:v>11647</c:v>
                </c:pt>
                <c:pt idx="423">
                  <c:v>11648</c:v>
                </c:pt>
                <c:pt idx="424">
                  <c:v>11649</c:v>
                </c:pt>
                <c:pt idx="425">
                  <c:v>11650</c:v>
                </c:pt>
                <c:pt idx="426">
                  <c:v>11651</c:v>
                </c:pt>
                <c:pt idx="427">
                  <c:v>11652</c:v>
                </c:pt>
                <c:pt idx="428">
                  <c:v>11653</c:v>
                </c:pt>
                <c:pt idx="429">
                  <c:v>11654</c:v>
                </c:pt>
                <c:pt idx="430">
                  <c:v>11655</c:v>
                </c:pt>
                <c:pt idx="431">
                  <c:v>11656</c:v>
                </c:pt>
                <c:pt idx="432">
                  <c:v>11657</c:v>
                </c:pt>
                <c:pt idx="433">
                  <c:v>11658</c:v>
                </c:pt>
                <c:pt idx="434">
                  <c:v>11659</c:v>
                </c:pt>
                <c:pt idx="435">
                  <c:v>11660</c:v>
                </c:pt>
                <c:pt idx="436">
                  <c:v>11661</c:v>
                </c:pt>
                <c:pt idx="437">
                  <c:v>11662</c:v>
                </c:pt>
                <c:pt idx="438">
                  <c:v>11663</c:v>
                </c:pt>
                <c:pt idx="439">
                  <c:v>11664</c:v>
                </c:pt>
                <c:pt idx="440">
                  <c:v>11665</c:v>
                </c:pt>
                <c:pt idx="441">
                  <c:v>11666</c:v>
                </c:pt>
                <c:pt idx="442">
                  <c:v>11667</c:v>
                </c:pt>
                <c:pt idx="443">
                  <c:v>11668</c:v>
                </c:pt>
                <c:pt idx="444">
                  <c:v>11669</c:v>
                </c:pt>
                <c:pt idx="445">
                  <c:v>11670</c:v>
                </c:pt>
                <c:pt idx="446">
                  <c:v>11671</c:v>
                </c:pt>
                <c:pt idx="447">
                  <c:v>11672</c:v>
                </c:pt>
                <c:pt idx="448">
                  <c:v>11673</c:v>
                </c:pt>
                <c:pt idx="449">
                  <c:v>11674</c:v>
                </c:pt>
                <c:pt idx="450">
                  <c:v>11675</c:v>
                </c:pt>
                <c:pt idx="451">
                  <c:v>11676</c:v>
                </c:pt>
                <c:pt idx="452">
                  <c:v>11677</c:v>
                </c:pt>
                <c:pt idx="453">
                  <c:v>11678</c:v>
                </c:pt>
                <c:pt idx="454">
                  <c:v>11679</c:v>
                </c:pt>
                <c:pt idx="455">
                  <c:v>11680</c:v>
                </c:pt>
                <c:pt idx="456">
                  <c:v>11681</c:v>
                </c:pt>
                <c:pt idx="457">
                  <c:v>11682</c:v>
                </c:pt>
                <c:pt idx="458">
                  <c:v>11683</c:v>
                </c:pt>
                <c:pt idx="459">
                  <c:v>11684</c:v>
                </c:pt>
                <c:pt idx="460">
                  <c:v>11685</c:v>
                </c:pt>
                <c:pt idx="461">
                  <c:v>11686</c:v>
                </c:pt>
                <c:pt idx="462">
                  <c:v>11687</c:v>
                </c:pt>
                <c:pt idx="463">
                  <c:v>11688</c:v>
                </c:pt>
                <c:pt idx="464">
                  <c:v>11689</c:v>
                </c:pt>
                <c:pt idx="465">
                  <c:v>11690</c:v>
                </c:pt>
                <c:pt idx="466">
                  <c:v>11691</c:v>
                </c:pt>
                <c:pt idx="467">
                  <c:v>11692</c:v>
                </c:pt>
                <c:pt idx="468">
                  <c:v>11693</c:v>
                </c:pt>
                <c:pt idx="469">
                  <c:v>11694</c:v>
                </c:pt>
                <c:pt idx="470">
                  <c:v>11695</c:v>
                </c:pt>
                <c:pt idx="471">
                  <c:v>11696</c:v>
                </c:pt>
                <c:pt idx="472">
                  <c:v>11697</c:v>
                </c:pt>
                <c:pt idx="473">
                  <c:v>11698</c:v>
                </c:pt>
                <c:pt idx="474">
                  <c:v>11699</c:v>
                </c:pt>
                <c:pt idx="475">
                  <c:v>11700</c:v>
                </c:pt>
                <c:pt idx="476">
                  <c:v>11701</c:v>
                </c:pt>
                <c:pt idx="477">
                  <c:v>11702</c:v>
                </c:pt>
                <c:pt idx="478">
                  <c:v>11703</c:v>
                </c:pt>
                <c:pt idx="479">
                  <c:v>11704</c:v>
                </c:pt>
                <c:pt idx="480">
                  <c:v>11705</c:v>
                </c:pt>
                <c:pt idx="481">
                  <c:v>11706</c:v>
                </c:pt>
                <c:pt idx="482">
                  <c:v>11707</c:v>
                </c:pt>
                <c:pt idx="483">
                  <c:v>11708</c:v>
                </c:pt>
                <c:pt idx="484">
                  <c:v>11709</c:v>
                </c:pt>
                <c:pt idx="485">
                  <c:v>11710</c:v>
                </c:pt>
                <c:pt idx="486">
                  <c:v>11711</c:v>
                </c:pt>
                <c:pt idx="487">
                  <c:v>11712</c:v>
                </c:pt>
                <c:pt idx="488">
                  <c:v>11713</c:v>
                </c:pt>
                <c:pt idx="489">
                  <c:v>11714</c:v>
                </c:pt>
                <c:pt idx="490">
                  <c:v>11715</c:v>
                </c:pt>
                <c:pt idx="491">
                  <c:v>11716</c:v>
                </c:pt>
                <c:pt idx="492">
                  <c:v>11717</c:v>
                </c:pt>
                <c:pt idx="493">
                  <c:v>11718</c:v>
                </c:pt>
                <c:pt idx="494">
                  <c:v>11719</c:v>
                </c:pt>
                <c:pt idx="495">
                  <c:v>11720</c:v>
                </c:pt>
                <c:pt idx="496">
                  <c:v>11721</c:v>
                </c:pt>
                <c:pt idx="497">
                  <c:v>11722</c:v>
                </c:pt>
                <c:pt idx="498">
                  <c:v>11723</c:v>
                </c:pt>
                <c:pt idx="499">
                  <c:v>11724</c:v>
                </c:pt>
                <c:pt idx="500">
                  <c:v>11725</c:v>
                </c:pt>
                <c:pt idx="501">
                  <c:v>11726</c:v>
                </c:pt>
                <c:pt idx="502">
                  <c:v>11727</c:v>
                </c:pt>
                <c:pt idx="503">
                  <c:v>11728</c:v>
                </c:pt>
                <c:pt idx="504">
                  <c:v>11729</c:v>
                </c:pt>
                <c:pt idx="505">
                  <c:v>11730</c:v>
                </c:pt>
                <c:pt idx="506">
                  <c:v>11731</c:v>
                </c:pt>
                <c:pt idx="507">
                  <c:v>11732</c:v>
                </c:pt>
                <c:pt idx="508">
                  <c:v>11733</c:v>
                </c:pt>
                <c:pt idx="509">
                  <c:v>11734</c:v>
                </c:pt>
                <c:pt idx="510">
                  <c:v>11735</c:v>
                </c:pt>
                <c:pt idx="511">
                  <c:v>11736</c:v>
                </c:pt>
                <c:pt idx="512">
                  <c:v>11737</c:v>
                </c:pt>
                <c:pt idx="513">
                  <c:v>11738</c:v>
                </c:pt>
                <c:pt idx="514">
                  <c:v>11739</c:v>
                </c:pt>
                <c:pt idx="515">
                  <c:v>11740</c:v>
                </c:pt>
                <c:pt idx="516">
                  <c:v>11741</c:v>
                </c:pt>
                <c:pt idx="517">
                  <c:v>11742</c:v>
                </c:pt>
                <c:pt idx="518">
                  <c:v>11743</c:v>
                </c:pt>
                <c:pt idx="519">
                  <c:v>11744</c:v>
                </c:pt>
                <c:pt idx="520">
                  <c:v>11745</c:v>
                </c:pt>
                <c:pt idx="521">
                  <c:v>11746</c:v>
                </c:pt>
                <c:pt idx="522">
                  <c:v>11747</c:v>
                </c:pt>
                <c:pt idx="523">
                  <c:v>11748</c:v>
                </c:pt>
                <c:pt idx="524">
                  <c:v>11749</c:v>
                </c:pt>
                <c:pt idx="525">
                  <c:v>11750</c:v>
                </c:pt>
                <c:pt idx="526">
                  <c:v>11751</c:v>
                </c:pt>
                <c:pt idx="527">
                  <c:v>11752</c:v>
                </c:pt>
                <c:pt idx="528">
                  <c:v>11753</c:v>
                </c:pt>
                <c:pt idx="529">
                  <c:v>11754</c:v>
                </c:pt>
                <c:pt idx="530">
                  <c:v>11755</c:v>
                </c:pt>
                <c:pt idx="531">
                  <c:v>11756</c:v>
                </c:pt>
                <c:pt idx="532">
                  <c:v>11757</c:v>
                </c:pt>
                <c:pt idx="533">
                  <c:v>11758</c:v>
                </c:pt>
                <c:pt idx="534">
                  <c:v>11759</c:v>
                </c:pt>
                <c:pt idx="535">
                  <c:v>11760</c:v>
                </c:pt>
                <c:pt idx="536">
                  <c:v>11761</c:v>
                </c:pt>
                <c:pt idx="537">
                  <c:v>11762</c:v>
                </c:pt>
                <c:pt idx="538">
                  <c:v>11763</c:v>
                </c:pt>
                <c:pt idx="539">
                  <c:v>11764</c:v>
                </c:pt>
                <c:pt idx="540">
                  <c:v>11765</c:v>
                </c:pt>
                <c:pt idx="541">
                  <c:v>11766</c:v>
                </c:pt>
                <c:pt idx="542">
                  <c:v>11767</c:v>
                </c:pt>
                <c:pt idx="543">
                  <c:v>11768</c:v>
                </c:pt>
                <c:pt idx="544">
                  <c:v>11769</c:v>
                </c:pt>
                <c:pt idx="545">
                  <c:v>11770</c:v>
                </c:pt>
                <c:pt idx="546">
                  <c:v>11771</c:v>
                </c:pt>
                <c:pt idx="547">
                  <c:v>11772</c:v>
                </c:pt>
                <c:pt idx="548">
                  <c:v>11773</c:v>
                </c:pt>
                <c:pt idx="549">
                  <c:v>11774</c:v>
                </c:pt>
                <c:pt idx="550">
                  <c:v>11775</c:v>
                </c:pt>
                <c:pt idx="551">
                  <c:v>11776</c:v>
                </c:pt>
                <c:pt idx="552">
                  <c:v>11777</c:v>
                </c:pt>
                <c:pt idx="553">
                  <c:v>11778</c:v>
                </c:pt>
                <c:pt idx="554">
                  <c:v>11779</c:v>
                </c:pt>
                <c:pt idx="555">
                  <c:v>11780</c:v>
                </c:pt>
                <c:pt idx="556">
                  <c:v>11781</c:v>
                </c:pt>
                <c:pt idx="557">
                  <c:v>11782</c:v>
                </c:pt>
                <c:pt idx="558">
                  <c:v>11783</c:v>
                </c:pt>
                <c:pt idx="559">
                  <c:v>11784</c:v>
                </c:pt>
                <c:pt idx="560">
                  <c:v>11785</c:v>
                </c:pt>
                <c:pt idx="561">
                  <c:v>11786</c:v>
                </c:pt>
                <c:pt idx="562">
                  <c:v>11787</c:v>
                </c:pt>
                <c:pt idx="563">
                  <c:v>11788</c:v>
                </c:pt>
                <c:pt idx="564">
                  <c:v>11789</c:v>
                </c:pt>
                <c:pt idx="565">
                  <c:v>11790</c:v>
                </c:pt>
                <c:pt idx="566">
                  <c:v>11791</c:v>
                </c:pt>
                <c:pt idx="567">
                  <c:v>11792</c:v>
                </c:pt>
                <c:pt idx="568">
                  <c:v>11793</c:v>
                </c:pt>
                <c:pt idx="569">
                  <c:v>11794</c:v>
                </c:pt>
                <c:pt idx="570">
                  <c:v>11795</c:v>
                </c:pt>
                <c:pt idx="571">
                  <c:v>11796</c:v>
                </c:pt>
                <c:pt idx="572">
                  <c:v>11797</c:v>
                </c:pt>
                <c:pt idx="573">
                  <c:v>11798</c:v>
                </c:pt>
                <c:pt idx="574">
                  <c:v>11799</c:v>
                </c:pt>
                <c:pt idx="575">
                  <c:v>11800</c:v>
                </c:pt>
                <c:pt idx="576">
                  <c:v>11801</c:v>
                </c:pt>
                <c:pt idx="577">
                  <c:v>11802</c:v>
                </c:pt>
                <c:pt idx="578">
                  <c:v>11803</c:v>
                </c:pt>
                <c:pt idx="579">
                  <c:v>11804</c:v>
                </c:pt>
                <c:pt idx="580">
                  <c:v>11805</c:v>
                </c:pt>
                <c:pt idx="581">
                  <c:v>11806</c:v>
                </c:pt>
                <c:pt idx="582">
                  <c:v>11807</c:v>
                </c:pt>
                <c:pt idx="583">
                  <c:v>11808</c:v>
                </c:pt>
                <c:pt idx="584">
                  <c:v>11809</c:v>
                </c:pt>
                <c:pt idx="585">
                  <c:v>11810</c:v>
                </c:pt>
                <c:pt idx="586">
                  <c:v>11811</c:v>
                </c:pt>
                <c:pt idx="587">
                  <c:v>11812</c:v>
                </c:pt>
                <c:pt idx="588">
                  <c:v>11813</c:v>
                </c:pt>
                <c:pt idx="589">
                  <c:v>11814</c:v>
                </c:pt>
                <c:pt idx="590">
                  <c:v>11815</c:v>
                </c:pt>
                <c:pt idx="591">
                  <c:v>11816</c:v>
                </c:pt>
                <c:pt idx="592">
                  <c:v>11817</c:v>
                </c:pt>
                <c:pt idx="593">
                  <c:v>11818</c:v>
                </c:pt>
                <c:pt idx="594">
                  <c:v>11819</c:v>
                </c:pt>
                <c:pt idx="595">
                  <c:v>11820</c:v>
                </c:pt>
                <c:pt idx="596">
                  <c:v>11821</c:v>
                </c:pt>
                <c:pt idx="597">
                  <c:v>11822</c:v>
                </c:pt>
                <c:pt idx="598">
                  <c:v>11823</c:v>
                </c:pt>
                <c:pt idx="599">
                  <c:v>11824</c:v>
                </c:pt>
                <c:pt idx="600">
                  <c:v>11825</c:v>
                </c:pt>
                <c:pt idx="601">
                  <c:v>11826</c:v>
                </c:pt>
                <c:pt idx="602">
                  <c:v>11827</c:v>
                </c:pt>
                <c:pt idx="603">
                  <c:v>11828</c:v>
                </c:pt>
                <c:pt idx="604">
                  <c:v>11829</c:v>
                </c:pt>
                <c:pt idx="605">
                  <c:v>11830</c:v>
                </c:pt>
                <c:pt idx="606">
                  <c:v>11831</c:v>
                </c:pt>
                <c:pt idx="607">
                  <c:v>11832</c:v>
                </c:pt>
                <c:pt idx="608">
                  <c:v>11833</c:v>
                </c:pt>
                <c:pt idx="609">
                  <c:v>11834</c:v>
                </c:pt>
                <c:pt idx="610">
                  <c:v>11835</c:v>
                </c:pt>
                <c:pt idx="611">
                  <c:v>11836</c:v>
                </c:pt>
                <c:pt idx="612">
                  <c:v>11837</c:v>
                </c:pt>
                <c:pt idx="613">
                  <c:v>11838</c:v>
                </c:pt>
                <c:pt idx="614">
                  <c:v>11839</c:v>
                </c:pt>
                <c:pt idx="615">
                  <c:v>11840</c:v>
                </c:pt>
                <c:pt idx="616">
                  <c:v>11841</c:v>
                </c:pt>
                <c:pt idx="617">
                  <c:v>11842</c:v>
                </c:pt>
                <c:pt idx="618">
                  <c:v>11843</c:v>
                </c:pt>
                <c:pt idx="619">
                  <c:v>11844</c:v>
                </c:pt>
                <c:pt idx="620">
                  <c:v>11845</c:v>
                </c:pt>
                <c:pt idx="621">
                  <c:v>11846</c:v>
                </c:pt>
                <c:pt idx="622">
                  <c:v>11847</c:v>
                </c:pt>
                <c:pt idx="623">
                  <c:v>11848</c:v>
                </c:pt>
                <c:pt idx="624">
                  <c:v>11849</c:v>
                </c:pt>
                <c:pt idx="625">
                  <c:v>11850</c:v>
                </c:pt>
                <c:pt idx="626">
                  <c:v>11851</c:v>
                </c:pt>
                <c:pt idx="627">
                  <c:v>11852</c:v>
                </c:pt>
                <c:pt idx="628">
                  <c:v>11853</c:v>
                </c:pt>
                <c:pt idx="629">
                  <c:v>11854</c:v>
                </c:pt>
                <c:pt idx="630">
                  <c:v>11855</c:v>
                </c:pt>
                <c:pt idx="631">
                  <c:v>11856</c:v>
                </c:pt>
                <c:pt idx="632">
                  <c:v>11857</c:v>
                </c:pt>
                <c:pt idx="633">
                  <c:v>11858</c:v>
                </c:pt>
                <c:pt idx="634">
                  <c:v>11859</c:v>
                </c:pt>
                <c:pt idx="635">
                  <c:v>11860</c:v>
                </c:pt>
                <c:pt idx="636">
                  <c:v>11861</c:v>
                </c:pt>
                <c:pt idx="637">
                  <c:v>11862</c:v>
                </c:pt>
                <c:pt idx="638">
                  <c:v>11863</c:v>
                </c:pt>
                <c:pt idx="639">
                  <c:v>11864</c:v>
                </c:pt>
                <c:pt idx="640">
                  <c:v>11865</c:v>
                </c:pt>
                <c:pt idx="641">
                  <c:v>11866</c:v>
                </c:pt>
                <c:pt idx="642">
                  <c:v>11867</c:v>
                </c:pt>
                <c:pt idx="643">
                  <c:v>11868</c:v>
                </c:pt>
                <c:pt idx="644">
                  <c:v>11869</c:v>
                </c:pt>
                <c:pt idx="645">
                  <c:v>11870</c:v>
                </c:pt>
                <c:pt idx="646">
                  <c:v>11871</c:v>
                </c:pt>
                <c:pt idx="647">
                  <c:v>11872</c:v>
                </c:pt>
                <c:pt idx="648">
                  <c:v>11873</c:v>
                </c:pt>
                <c:pt idx="649">
                  <c:v>11874</c:v>
                </c:pt>
                <c:pt idx="650">
                  <c:v>11875</c:v>
                </c:pt>
                <c:pt idx="651">
                  <c:v>11876</c:v>
                </c:pt>
                <c:pt idx="652">
                  <c:v>11877</c:v>
                </c:pt>
                <c:pt idx="653">
                  <c:v>11878</c:v>
                </c:pt>
                <c:pt idx="654">
                  <c:v>11879</c:v>
                </c:pt>
                <c:pt idx="655">
                  <c:v>11880</c:v>
                </c:pt>
                <c:pt idx="656">
                  <c:v>11881</c:v>
                </c:pt>
                <c:pt idx="657">
                  <c:v>11882</c:v>
                </c:pt>
                <c:pt idx="658">
                  <c:v>11883</c:v>
                </c:pt>
                <c:pt idx="659">
                  <c:v>11884</c:v>
                </c:pt>
                <c:pt idx="660">
                  <c:v>11885</c:v>
                </c:pt>
                <c:pt idx="661">
                  <c:v>11886</c:v>
                </c:pt>
                <c:pt idx="662">
                  <c:v>11887</c:v>
                </c:pt>
                <c:pt idx="663">
                  <c:v>11888</c:v>
                </c:pt>
                <c:pt idx="664">
                  <c:v>11889</c:v>
                </c:pt>
                <c:pt idx="665">
                  <c:v>11890</c:v>
                </c:pt>
                <c:pt idx="666">
                  <c:v>11891</c:v>
                </c:pt>
                <c:pt idx="667">
                  <c:v>11892</c:v>
                </c:pt>
                <c:pt idx="668">
                  <c:v>11893</c:v>
                </c:pt>
                <c:pt idx="669">
                  <c:v>11894</c:v>
                </c:pt>
                <c:pt idx="670">
                  <c:v>11895</c:v>
                </c:pt>
                <c:pt idx="671">
                  <c:v>11896</c:v>
                </c:pt>
                <c:pt idx="672">
                  <c:v>11897</c:v>
                </c:pt>
                <c:pt idx="673">
                  <c:v>11898</c:v>
                </c:pt>
                <c:pt idx="674">
                  <c:v>11899</c:v>
                </c:pt>
                <c:pt idx="675">
                  <c:v>11900</c:v>
                </c:pt>
                <c:pt idx="676">
                  <c:v>11901</c:v>
                </c:pt>
                <c:pt idx="677">
                  <c:v>11902</c:v>
                </c:pt>
                <c:pt idx="678">
                  <c:v>11903</c:v>
                </c:pt>
                <c:pt idx="679">
                  <c:v>11904</c:v>
                </c:pt>
                <c:pt idx="680">
                  <c:v>11905</c:v>
                </c:pt>
                <c:pt idx="681">
                  <c:v>11906</c:v>
                </c:pt>
                <c:pt idx="682">
                  <c:v>11907</c:v>
                </c:pt>
                <c:pt idx="683">
                  <c:v>11908</c:v>
                </c:pt>
                <c:pt idx="684">
                  <c:v>11909</c:v>
                </c:pt>
                <c:pt idx="685">
                  <c:v>11910</c:v>
                </c:pt>
                <c:pt idx="686">
                  <c:v>11911</c:v>
                </c:pt>
                <c:pt idx="687">
                  <c:v>11912</c:v>
                </c:pt>
                <c:pt idx="688">
                  <c:v>11913</c:v>
                </c:pt>
                <c:pt idx="689">
                  <c:v>11914</c:v>
                </c:pt>
                <c:pt idx="690">
                  <c:v>11915</c:v>
                </c:pt>
                <c:pt idx="691">
                  <c:v>11916</c:v>
                </c:pt>
                <c:pt idx="692">
                  <c:v>11917</c:v>
                </c:pt>
                <c:pt idx="693">
                  <c:v>11918</c:v>
                </c:pt>
                <c:pt idx="694">
                  <c:v>11919</c:v>
                </c:pt>
                <c:pt idx="695">
                  <c:v>11920</c:v>
                </c:pt>
                <c:pt idx="696">
                  <c:v>11921</c:v>
                </c:pt>
                <c:pt idx="697">
                  <c:v>11922</c:v>
                </c:pt>
                <c:pt idx="698">
                  <c:v>11923</c:v>
                </c:pt>
                <c:pt idx="699">
                  <c:v>11924</c:v>
                </c:pt>
                <c:pt idx="700">
                  <c:v>11925</c:v>
                </c:pt>
                <c:pt idx="701">
                  <c:v>11926</c:v>
                </c:pt>
                <c:pt idx="702">
                  <c:v>11927</c:v>
                </c:pt>
                <c:pt idx="703">
                  <c:v>11928</c:v>
                </c:pt>
                <c:pt idx="704">
                  <c:v>11929</c:v>
                </c:pt>
                <c:pt idx="705">
                  <c:v>11930</c:v>
                </c:pt>
                <c:pt idx="706">
                  <c:v>11931</c:v>
                </c:pt>
                <c:pt idx="707">
                  <c:v>11932</c:v>
                </c:pt>
                <c:pt idx="708">
                  <c:v>11933</c:v>
                </c:pt>
                <c:pt idx="709">
                  <c:v>11934</c:v>
                </c:pt>
                <c:pt idx="710">
                  <c:v>11935</c:v>
                </c:pt>
                <c:pt idx="711">
                  <c:v>11936</c:v>
                </c:pt>
                <c:pt idx="712">
                  <c:v>11937</c:v>
                </c:pt>
                <c:pt idx="713">
                  <c:v>11938</c:v>
                </c:pt>
                <c:pt idx="714">
                  <c:v>11939</c:v>
                </c:pt>
                <c:pt idx="715">
                  <c:v>11940</c:v>
                </c:pt>
                <c:pt idx="716">
                  <c:v>11941</c:v>
                </c:pt>
                <c:pt idx="717">
                  <c:v>11942</c:v>
                </c:pt>
                <c:pt idx="718">
                  <c:v>11943</c:v>
                </c:pt>
                <c:pt idx="719">
                  <c:v>11944</c:v>
                </c:pt>
                <c:pt idx="720">
                  <c:v>11945</c:v>
                </c:pt>
                <c:pt idx="721">
                  <c:v>11946</c:v>
                </c:pt>
                <c:pt idx="722">
                  <c:v>11947</c:v>
                </c:pt>
                <c:pt idx="723">
                  <c:v>11948</c:v>
                </c:pt>
                <c:pt idx="724">
                  <c:v>11949</c:v>
                </c:pt>
                <c:pt idx="725">
                  <c:v>11950</c:v>
                </c:pt>
                <c:pt idx="726">
                  <c:v>11951</c:v>
                </c:pt>
                <c:pt idx="727">
                  <c:v>11952</c:v>
                </c:pt>
                <c:pt idx="728">
                  <c:v>11953</c:v>
                </c:pt>
                <c:pt idx="729">
                  <c:v>11954</c:v>
                </c:pt>
                <c:pt idx="730">
                  <c:v>11955</c:v>
                </c:pt>
                <c:pt idx="731">
                  <c:v>11956</c:v>
                </c:pt>
                <c:pt idx="732">
                  <c:v>11957</c:v>
                </c:pt>
                <c:pt idx="733">
                  <c:v>11958</c:v>
                </c:pt>
                <c:pt idx="734">
                  <c:v>11959</c:v>
                </c:pt>
                <c:pt idx="735">
                  <c:v>11960</c:v>
                </c:pt>
                <c:pt idx="736">
                  <c:v>11961</c:v>
                </c:pt>
                <c:pt idx="737">
                  <c:v>11962</c:v>
                </c:pt>
                <c:pt idx="738">
                  <c:v>11963</c:v>
                </c:pt>
                <c:pt idx="739">
                  <c:v>11964</c:v>
                </c:pt>
                <c:pt idx="740">
                  <c:v>11965</c:v>
                </c:pt>
                <c:pt idx="741">
                  <c:v>11966</c:v>
                </c:pt>
                <c:pt idx="742">
                  <c:v>11967</c:v>
                </c:pt>
                <c:pt idx="743">
                  <c:v>11968</c:v>
                </c:pt>
                <c:pt idx="744">
                  <c:v>11969</c:v>
                </c:pt>
                <c:pt idx="745">
                  <c:v>11970</c:v>
                </c:pt>
                <c:pt idx="746">
                  <c:v>11971</c:v>
                </c:pt>
                <c:pt idx="747">
                  <c:v>11972</c:v>
                </c:pt>
                <c:pt idx="748">
                  <c:v>11973</c:v>
                </c:pt>
                <c:pt idx="749">
                  <c:v>11974</c:v>
                </c:pt>
                <c:pt idx="750">
                  <c:v>11975</c:v>
                </c:pt>
                <c:pt idx="751">
                  <c:v>11976</c:v>
                </c:pt>
                <c:pt idx="752">
                  <c:v>11977</c:v>
                </c:pt>
                <c:pt idx="753">
                  <c:v>11978</c:v>
                </c:pt>
                <c:pt idx="754">
                  <c:v>11979</c:v>
                </c:pt>
                <c:pt idx="755">
                  <c:v>11980</c:v>
                </c:pt>
                <c:pt idx="756">
                  <c:v>11981</c:v>
                </c:pt>
                <c:pt idx="757">
                  <c:v>11982</c:v>
                </c:pt>
                <c:pt idx="758">
                  <c:v>11983</c:v>
                </c:pt>
                <c:pt idx="759">
                  <c:v>11984</c:v>
                </c:pt>
                <c:pt idx="760">
                  <c:v>11985</c:v>
                </c:pt>
                <c:pt idx="761">
                  <c:v>11986</c:v>
                </c:pt>
                <c:pt idx="762">
                  <c:v>11987</c:v>
                </c:pt>
                <c:pt idx="763">
                  <c:v>11988</c:v>
                </c:pt>
                <c:pt idx="764">
                  <c:v>11989</c:v>
                </c:pt>
                <c:pt idx="765">
                  <c:v>11990</c:v>
                </c:pt>
                <c:pt idx="766">
                  <c:v>11991</c:v>
                </c:pt>
                <c:pt idx="767">
                  <c:v>11992</c:v>
                </c:pt>
                <c:pt idx="768">
                  <c:v>11993</c:v>
                </c:pt>
                <c:pt idx="769">
                  <c:v>11994</c:v>
                </c:pt>
                <c:pt idx="770">
                  <c:v>11995</c:v>
                </c:pt>
                <c:pt idx="771">
                  <c:v>11996</c:v>
                </c:pt>
                <c:pt idx="772">
                  <c:v>11997</c:v>
                </c:pt>
                <c:pt idx="773">
                  <c:v>11998</c:v>
                </c:pt>
                <c:pt idx="774">
                  <c:v>11999</c:v>
                </c:pt>
                <c:pt idx="775">
                  <c:v>12000</c:v>
                </c:pt>
                <c:pt idx="776">
                  <c:v>12001</c:v>
                </c:pt>
                <c:pt idx="777">
                  <c:v>12002</c:v>
                </c:pt>
                <c:pt idx="778">
                  <c:v>12003</c:v>
                </c:pt>
                <c:pt idx="779">
                  <c:v>12004</c:v>
                </c:pt>
                <c:pt idx="780">
                  <c:v>12005</c:v>
                </c:pt>
                <c:pt idx="781">
                  <c:v>12006</c:v>
                </c:pt>
                <c:pt idx="782">
                  <c:v>12007</c:v>
                </c:pt>
                <c:pt idx="783">
                  <c:v>12008</c:v>
                </c:pt>
                <c:pt idx="784">
                  <c:v>12009</c:v>
                </c:pt>
                <c:pt idx="785">
                  <c:v>12010</c:v>
                </c:pt>
                <c:pt idx="786">
                  <c:v>12011</c:v>
                </c:pt>
                <c:pt idx="787">
                  <c:v>12012</c:v>
                </c:pt>
                <c:pt idx="788">
                  <c:v>12013</c:v>
                </c:pt>
                <c:pt idx="789">
                  <c:v>12014</c:v>
                </c:pt>
                <c:pt idx="790">
                  <c:v>12015</c:v>
                </c:pt>
                <c:pt idx="791">
                  <c:v>12016</c:v>
                </c:pt>
                <c:pt idx="792">
                  <c:v>12017</c:v>
                </c:pt>
                <c:pt idx="793">
                  <c:v>12018</c:v>
                </c:pt>
                <c:pt idx="794">
                  <c:v>12019</c:v>
                </c:pt>
                <c:pt idx="795">
                  <c:v>12020</c:v>
                </c:pt>
                <c:pt idx="796">
                  <c:v>12021</c:v>
                </c:pt>
                <c:pt idx="797">
                  <c:v>12022</c:v>
                </c:pt>
                <c:pt idx="798">
                  <c:v>12023</c:v>
                </c:pt>
                <c:pt idx="799">
                  <c:v>12024</c:v>
                </c:pt>
                <c:pt idx="800">
                  <c:v>12025</c:v>
                </c:pt>
                <c:pt idx="801">
                  <c:v>12026</c:v>
                </c:pt>
                <c:pt idx="802">
                  <c:v>12027</c:v>
                </c:pt>
                <c:pt idx="803">
                  <c:v>12028</c:v>
                </c:pt>
                <c:pt idx="804">
                  <c:v>12029</c:v>
                </c:pt>
                <c:pt idx="805">
                  <c:v>12030</c:v>
                </c:pt>
                <c:pt idx="806">
                  <c:v>12031</c:v>
                </c:pt>
                <c:pt idx="807">
                  <c:v>12032</c:v>
                </c:pt>
                <c:pt idx="808">
                  <c:v>12033</c:v>
                </c:pt>
                <c:pt idx="809">
                  <c:v>12034</c:v>
                </c:pt>
                <c:pt idx="810">
                  <c:v>12035</c:v>
                </c:pt>
                <c:pt idx="811">
                  <c:v>12036</c:v>
                </c:pt>
                <c:pt idx="812">
                  <c:v>12037</c:v>
                </c:pt>
                <c:pt idx="813">
                  <c:v>12038</c:v>
                </c:pt>
                <c:pt idx="814">
                  <c:v>12039</c:v>
                </c:pt>
                <c:pt idx="815">
                  <c:v>12040</c:v>
                </c:pt>
                <c:pt idx="816">
                  <c:v>12041</c:v>
                </c:pt>
                <c:pt idx="817">
                  <c:v>12042</c:v>
                </c:pt>
                <c:pt idx="818">
                  <c:v>12043</c:v>
                </c:pt>
                <c:pt idx="819">
                  <c:v>12044</c:v>
                </c:pt>
                <c:pt idx="820">
                  <c:v>12045</c:v>
                </c:pt>
                <c:pt idx="821">
                  <c:v>12046</c:v>
                </c:pt>
                <c:pt idx="822">
                  <c:v>12047</c:v>
                </c:pt>
                <c:pt idx="823">
                  <c:v>12048</c:v>
                </c:pt>
                <c:pt idx="824">
                  <c:v>12049</c:v>
                </c:pt>
                <c:pt idx="825">
                  <c:v>12050</c:v>
                </c:pt>
                <c:pt idx="826">
                  <c:v>12051</c:v>
                </c:pt>
                <c:pt idx="827">
                  <c:v>12052</c:v>
                </c:pt>
                <c:pt idx="828">
                  <c:v>12053</c:v>
                </c:pt>
                <c:pt idx="829">
                  <c:v>12054</c:v>
                </c:pt>
                <c:pt idx="830">
                  <c:v>12055</c:v>
                </c:pt>
                <c:pt idx="831">
                  <c:v>12056</c:v>
                </c:pt>
                <c:pt idx="832">
                  <c:v>12057</c:v>
                </c:pt>
                <c:pt idx="833">
                  <c:v>12058</c:v>
                </c:pt>
                <c:pt idx="834">
                  <c:v>12059</c:v>
                </c:pt>
                <c:pt idx="835">
                  <c:v>12060</c:v>
                </c:pt>
                <c:pt idx="836">
                  <c:v>12061</c:v>
                </c:pt>
                <c:pt idx="837">
                  <c:v>12062</c:v>
                </c:pt>
                <c:pt idx="838">
                  <c:v>12063</c:v>
                </c:pt>
                <c:pt idx="839">
                  <c:v>12064</c:v>
                </c:pt>
                <c:pt idx="840">
                  <c:v>12065</c:v>
                </c:pt>
                <c:pt idx="841">
                  <c:v>12066</c:v>
                </c:pt>
                <c:pt idx="842">
                  <c:v>12067</c:v>
                </c:pt>
                <c:pt idx="843">
                  <c:v>12068</c:v>
                </c:pt>
                <c:pt idx="844">
                  <c:v>12069</c:v>
                </c:pt>
                <c:pt idx="845">
                  <c:v>12070</c:v>
                </c:pt>
                <c:pt idx="846">
                  <c:v>12071</c:v>
                </c:pt>
                <c:pt idx="847">
                  <c:v>12072</c:v>
                </c:pt>
                <c:pt idx="848">
                  <c:v>12073</c:v>
                </c:pt>
                <c:pt idx="849">
                  <c:v>12074</c:v>
                </c:pt>
                <c:pt idx="850">
                  <c:v>12075</c:v>
                </c:pt>
                <c:pt idx="851">
                  <c:v>12076</c:v>
                </c:pt>
                <c:pt idx="852">
                  <c:v>12077</c:v>
                </c:pt>
                <c:pt idx="853">
                  <c:v>12078</c:v>
                </c:pt>
                <c:pt idx="854">
                  <c:v>12079</c:v>
                </c:pt>
                <c:pt idx="855">
                  <c:v>12080</c:v>
                </c:pt>
                <c:pt idx="856">
                  <c:v>12081</c:v>
                </c:pt>
                <c:pt idx="857">
                  <c:v>12082</c:v>
                </c:pt>
                <c:pt idx="858">
                  <c:v>12083</c:v>
                </c:pt>
                <c:pt idx="859">
                  <c:v>12084</c:v>
                </c:pt>
                <c:pt idx="860">
                  <c:v>12085</c:v>
                </c:pt>
                <c:pt idx="861">
                  <c:v>12086</c:v>
                </c:pt>
                <c:pt idx="862">
                  <c:v>12087</c:v>
                </c:pt>
                <c:pt idx="863">
                  <c:v>12088</c:v>
                </c:pt>
                <c:pt idx="864">
                  <c:v>12089</c:v>
                </c:pt>
                <c:pt idx="865">
                  <c:v>12090</c:v>
                </c:pt>
                <c:pt idx="866">
                  <c:v>12091</c:v>
                </c:pt>
                <c:pt idx="867">
                  <c:v>12092</c:v>
                </c:pt>
                <c:pt idx="868">
                  <c:v>12093</c:v>
                </c:pt>
                <c:pt idx="869">
                  <c:v>12094</c:v>
                </c:pt>
                <c:pt idx="870">
                  <c:v>12095</c:v>
                </c:pt>
                <c:pt idx="871">
                  <c:v>12096</c:v>
                </c:pt>
                <c:pt idx="872">
                  <c:v>12097</c:v>
                </c:pt>
                <c:pt idx="873">
                  <c:v>12098</c:v>
                </c:pt>
                <c:pt idx="874">
                  <c:v>12099</c:v>
                </c:pt>
                <c:pt idx="875">
                  <c:v>12100</c:v>
                </c:pt>
                <c:pt idx="876">
                  <c:v>12101</c:v>
                </c:pt>
                <c:pt idx="877">
                  <c:v>12102</c:v>
                </c:pt>
                <c:pt idx="878">
                  <c:v>12103</c:v>
                </c:pt>
                <c:pt idx="879">
                  <c:v>12104</c:v>
                </c:pt>
                <c:pt idx="880">
                  <c:v>12105</c:v>
                </c:pt>
                <c:pt idx="881">
                  <c:v>12106</c:v>
                </c:pt>
                <c:pt idx="882">
                  <c:v>12107</c:v>
                </c:pt>
                <c:pt idx="883">
                  <c:v>12108</c:v>
                </c:pt>
                <c:pt idx="884">
                  <c:v>12109</c:v>
                </c:pt>
                <c:pt idx="885">
                  <c:v>12110</c:v>
                </c:pt>
                <c:pt idx="886">
                  <c:v>12111</c:v>
                </c:pt>
                <c:pt idx="887">
                  <c:v>12112</c:v>
                </c:pt>
                <c:pt idx="888">
                  <c:v>12113</c:v>
                </c:pt>
                <c:pt idx="889">
                  <c:v>12114</c:v>
                </c:pt>
                <c:pt idx="890">
                  <c:v>12115</c:v>
                </c:pt>
                <c:pt idx="891">
                  <c:v>12116</c:v>
                </c:pt>
                <c:pt idx="892">
                  <c:v>12117</c:v>
                </c:pt>
                <c:pt idx="893">
                  <c:v>12118</c:v>
                </c:pt>
                <c:pt idx="894">
                  <c:v>12119</c:v>
                </c:pt>
                <c:pt idx="895">
                  <c:v>12120</c:v>
                </c:pt>
                <c:pt idx="896">
                  <c:v>12121</c:v>
                </c:pt>
                <c:pt idx="897">
                  <c:v>12122</c:v>
                </c:pt>
                <c:pt idx="898">
                  <c:v>12123</c:v>
                </c:pt>
                <c:pt idx="899">
                  <c:v>12124</c:v>
                </c:pt>
                <c:pt idx="900">
                  <c:v>12125</c:v>
                </c:pt>
                <c:pt idx="901">
                  <c:v>12126</c:v>
                </c:pt>
                <c:pt idx="902">
                  <c:v>12127</c:v>
                </c:pt>
                <c:pt idx="903">
                  <c:v>12128</c:v>
                </c:pt>
                <c:pt idx="904">
                  <c:v>12129</c:v>
                </c:pt>
                <c:pt idx="905">
                  <c:v>12130</c:v>
                </c:pt>
                <c:pt idx="906">
                  <c:v>12131</c:v>
                </c:pt>
                <c:pt idx="907">
                  <c:v>12132</c:v>
                </c:pt>
                <c:pt idx="908">
                  <c:v>12133</c:v>
                </c:pt>
                <c:pt idx="909">
                  <c:v>12134</c:v>
                </c:pt>
                <c:pt idx="910">
                  <c:v>12135</c:v>
                </c:pt>
                <c:pt idx="911">
                  <c:v>12136</c:v>
                </c:pt>
                <c:pt idx="912">
                  <c:v>12137</c:v>
                </c:pt>
                <c:pt idx="913">
                  <c:v>12138</c:v>
                </c:pt>
                <c:pt idx="914">
                  <c:v>12139</c:v>
                </c:pt>
                <c:pt idx="915">
                  <c:v>12140</c:v>
                </c:pt>
                <c:pt idx="916">
                  <c:v>12141</c:v>
                </c:pt>
                <c:pt idx="917">
                  <c:v>12142</c:v>
                </c:pt>
                <c:pt idx="918">
                  <c:v>12143</c:v>
                </c:pt>
                <c:pt idx="919">
                  <c:v>12144</c:v>
                </c:pt>
                <c:pt idx="920">
                  <c:v>12145</c:v>
                </c:pt>
                <c:pt idx="921">
                  <c:v>12146</c:v>
                </c:pt>
                <c:pt idx="922">
                  <c:v>12147</c:v>
                </c:pt>
                <c:pt idx="923">
                  <c:v>12148</c:v>
                </c:pt>
                <c:pt idx="924">
                  <c:v>12149</c:v>
                </c:pt>
                <c:pt idx="925">
                  <c:v>12150</c:v>
                </c:pt>
                <c:pt idx="926">
                  <c:v>12151</c:v>
                </c:pt>
                <c:pt idx="927">
                  <c:v>12152</c:v>
                </c:pt>
                <c:pt idx="928">
                  <c:v>12153</c:v>
                </c:pt>
                <c:pt idx="929">
                  <c:v>12154</c:v>
                </c:pt>
                <c:pt idx="930">
                  <c:v>12155</c:v>
                </c:pt>
                <c:pt idx="931">
                  <c:v>12156</c:v>
                </c:pt>
                <c:pt idx="932">
                  <c:v>12157</c:v>
                </c:pt>
                <c:pt idx="933">
                  <c:v>12158</c:v>
                </c:pt>
                <c:pt idx="934">
                  <c:v>12159</c:v>
                </c:pt>
                <c:pt idx="935">
                  <c:v>12160</c:v>
                </c:pt>
                <c:pt idx="936">
                  <c:v>12161</c:v>
                </c:pt>
                <c:pt idx="937">
                  <c:v>12162</c:v>
                </c:pt>
                <c:pt idx="938">
                  <c:v>12163</c:v>
                </c:pt>
                <c:pt idx="939">
                  <c:v>12164</c:v>
                </c:pt>
                <c:pt idx="940">
                  <c:v>12165</c:v>
                </c:pt>
                <c:pt idx="941">
                  <c:v>12166</c:v>
                </c:pt>
                <c:pt idx="942">
                  <c:v>12167</c:v>
                </c:pt>
                <c:pt idx="943">
                  <c:v>12168</c:v>
                </c:pt>
                <c:pt idx="944">
                  <c:v>12169</c:v>
                </c:pt>
                <c:pt idx="945">
                  <c:v>12170</c:v>
                </c:pt>
                <c:pt idx="946">
                  <c:v>12171</c:v>
                </c:pt>
                <c:pt idx="947">
                  <c:v>12172</c:v>
                </c:pt>
                <c:pt idx="948">
                  <c:v>12173</c:v>
                </c:pt>
                <c:pt idx="949">
                  <c:v>12174</c:v>
                </c:pt>
                <c:pt idx="950">
                  <c:v>12175</c:v>
                </c:pt>
                <c:pt idx="951">
                  <c:v>12176</c:v>
                </c:pt>
                <c:pt idx="952">
                  <c:v>12177</c:v>
                </c:pt>
                <c:pt idx="953">
                  <c:v>12178</c:v>
                </c:pt>
                <c:pt idx="954">
                  <c:v>12179</c:v>
                </c:pt>
                <c:pt idx="955">
                  <c:v>12180</c:v>
                </c:pt>
                <c:pt idx="956">
                  <c:v>12181</c:v>
                </c:pt>
                <c:pt idx="957">
                  <c:v>12182</c:v>
                </c:pt>
                <c:pt idx="958">
                  <c:v>12183</c:v>
                </c:pt>
                <c:pt idx="959">
                  <c:v>12184</c:v>
                </c:pt>
                <c:pt idx="960">
                  <c:v>12185</c:v>
                </c:pt>
                <c:pt idx="961">
                  <c:v>12186</c:v>
                </c:pt>
                <c:pt idx="962">
                  <c:v>12187</c:v>
                </c:pt>
                <c:pt idx="963">
                  <c:v>12188</c:v>
                </c:pt>
                <c:pt idx="964">
                  <c:v>12189</c:v>
                </c:pt>
                <c:pt idx="965">
                  <c:v>12190</c:v>
                </c:pt>
                <c:pt idx="966">
                  <c:v>12191</c:v>
                </c:pt>
                <c:pt idx="967">
                  <c:v>12192</c:v>
                </c:pt>
                <c:pt idx="968">
                  <c:v>12193</c:v>
                </c:pt>
                <c:pt idx="969">
                  <c:v>12194</c:v>
                </c:pt>
                <c:pt idx="970">
                  <c:v>12195</c:v>
                </c:pt>
                <c:pt idx="971">
                  <c:v>12196</c:v>
                </c:pt>
                <c:pt idx="972">
                  <c:v>12197</c:v>
                </c:pt>
                <c:pt idx="973">
                  <c:v>12198</c:v>
                </c:pt>
                <c:pt idx="974">
                  <c:v>12199</c:v>
                </c:pt>
                <c:pt idx="975">
                  <c:v>12200</c:v>
                </c:pt>
                <c:pt idx="976">
                  <c:v>12201</c:v>
                </c:pt>
                <c:pt idx="977">
                  <c:v>12202</c:v>
                </c:pt>
                <c:pt idx="978">
                  <c:v>12203</c:v>
                </c:pt>
                <c:pt idx="979">
                  <c:v>12204</c:v>
                </c:pt>
                <c:pt idx="980">
                  <c:v>12205</c:v>
                </c:pt>
                <c:pt idx="981">
                  <c:v>12206</c:v>
                </c:pt>
                <c:pt idx="982">
                  <c:v>12207</c:v>
                </c:pt>
                <c:pt idx="983">
                  <c:v>12208</c:v>
                </c:pt>
                <c:pt idx="984">
                  <c:v>12209</c:v>
                </c:pt>
                <c:pt idx="985">
                  <c:v>12210</c:v>
                </c:pt>
                <c:pt idx="986">
                  <c:v>12211</c:v>
                </c:pt>
                <c:pt idx="987">
                  <c:v>12212</c:v>
                </c:pt>
                <c:pt idx="988">
                  <c:v>12213</c:v>
                </c:pt>
                <c:pt idx="989">
                  <c:v>12214</c:v>
                </c:pt>
                <c:pt idx="990">
                  <c:v>12215</c:v>
                </c:pt>
                <c:pt idx="991">
                  <c:v>12216</c:v>
                </c:pt>
                <c:pt idx="992">
                  <c:v>12217</c:v>
                </c:pt>
                <c:pt idx="993">
                  <c:v>12218</c:v>
                </c:pt>
                <c:pt idx="994">
                  <c:v>12219</c:v>
                </c:pt>
                <c:pt idx="995">
                  <c:v>12220</c:v>
                </c:pt>
                <c:pt idx="996">
                  <c:v>12221</c:v>
                </c:pt>
                <c:pt idx="997">
                  <c:v>12222</c:v>
                </c:pt>
                <c:pt idx="998">
                  <c:v>12223</c:v>
                </c:pt>
                <c:pt idx="999">
                  <c:v>12224</c:v>
                </c:pt>
                <c:pt idx="1000">
                  <c:v>12225</c:v>
                </c:pt>
                <c:pt idx="1001">
                  <c:v>12226</c:v>
                </c:pt>
                <c:pt idx="1002">
                  <c:v>12227</c:v>
                </c:pt>
                <c:pt idx="1003">
                  <c:v>12228</c:v>
                </c:pt>
                <c:pt idx="1004">
                  <c:v>12229</c:v>
                </c:pt>
                <c:pt idx="1005">
                  <c:v>12230</c:v>
                </c:pt>
                <c:pt idx="1006">
                  <c:v>12231</c:v>
                </c:pt>
                <c:pt idx="1007">
                  <c:v>12232</c:v>
                </c:pt>
                <c:pt idx="1008">
                  <c:v>12233</c:v>
                </c:pt>
                <c:pt idx="1009">
                  <c:v>12234</c:v>
                </c:pt>
                <c:pt idx="1010">
                  <c:v>12235</c:v>
                </c:pt>
                <c:pt idx="1011">
                  <c:v>12236</c:v>
                </c:pt>
                <c:pt idx="1012">
                  <c:v>12237</c:v>
                </c:pt>
                <c:pt idx="1013">
                  <c:v>12238</c:v>
                </c:pt>
                <c:pt idx="1014">
                  <c:v>12239</c:v>
                </c:pt>
                <c:pt idx="1015">
                  <c:v>12240</c:v>
                </c:pt>
                <c:pt idx="1016">
                  <c:v>12241</c:v>
                </c:pt>
                <c:pt idx="1017">
                  <c:v>12242</c:v>
                </c:pt>
                <c:pt idx="1018">
                  <c:v>12243</c:v>
                </c:pt>
                <c:pt idx="1019">
                  <c:v>12244</c:v>
                </c:pt>
                <c:pt idx="1020">
                  <c:v>12245</c:v>
                </c:pt>
                <c:pt idx="1021">
                  <c:v>12246</c:v>
                </c:pt>
                <c:pt idx="1022">
                  <c:v>12247</c:v>
                </c:pt>
                <c:pt idx="1023">
                  <c:v>12248</c:v>
                </c:pt>
                <c:pt idx="1024">
                  <c:v>12249</c:v>
                </c:pt>
                <c:pt idx="1025">
                  <c:v>12250</c:v>
                </c:pt>
                <c:pt idx="1026">
                  <c:v>12251</c:v>
                </c:pt>
                <c:pt idx="1027">
                  <c:v>12252</c:v>
                </c:pt>
                <c:pt idx="1028">
                  <c:v>12253</c:v>
                </c:pt>
                <c:pt idx="1029">
                  <c:v>12254</c:v>
                </c:pt>
                <c:pt idx="1030">
                  <c:v>12255</c:v>
                </c:pt>
                <c:pt idx="1031">
                  <c:v>12256</c:v>
                </c:pt>
                <c:pt idx="1032">
                  <c:v>12257</c:v>
                </c:pt>
                <c:pt idx="1033">
                  <c:v>12258</c:v>
                </c:pt>
                <c:pt idx="1034">
                  <c:v>12259</c:v>
                </c:pt>
                <c:pt idx="1035">
                  <c:v>12260</c:v>
                </c:pt>
                <c:pt idx="1036">
                  <c:v>12261</c:v>
                </c:pt>
                <c:pt idx="1037">
                  <c:v>12262</c:v>
                </c:pt>
                <c:pt idx="1038">
                  <c:v>12263</c:v>
                </c:pt>
                <c:pt idx="1039">
                  <c:v>12264</c:v>
                </c:pt>
                <c:pt idx="1040">
                  <c:v>12265</c:v>
                </c:pt>
                <c:pt idx="1041">
                  <c:v>12266</c:v>
                </c:pt>
                <c:pt idx="1042">
                  <c:v>12267</c:v>
                </c:pt>
                <c:pt idx="1043">
                  <c:v>12268</c:v>
                </c:pt>
                <c:pt idx="1044">
                  <c:v>12269</c:v>
                </c:pt>
                <c:pt idx="1045">
                  <c:v>12270</c:v>
                </c:pt>
                <c:pt idx="1046">
                  <c:v>12271</c:v>
                </c:pt>
                <c:pt idx="1047">
                  <c:v>12272</c:v>
                </c:pt>
                <c:pt idx="1048">
                  <c:v>12273</c:v>
                </c:pt>
                <c:pt idx="1049">
                  <c:v>12274</c:v>
                </c:pt>
                <c:pt idx="1050">
                  <c:v>12275</c:v>
                </c:pt>
                <c:pt idx="1051">
                  <c:v>12276</c:v>
                </c:pt>
                <c:pt idx="1052">
                  <c:v>12277</c:v>
                </c:pt>
                <c:pt idx="1053">
                  <c:v>12278</c:v>
                </c:pt>
                <c:pt idx="1054">
                  <c:v>12279</c:v>
                </c:pt>
                <c:pt idx="1055">
                  <c:v>12280</c:v>
                </c:pt>
                <c:pt idx="1056">
                  <c:v>12281</c:v>
                </c:pt>
                <c:pt idx="1057">
                  <c:v>12282</c:v>
                </c:pt>
                <c:pt idx="1058">
                  <c:v>12283</c:v>
                </c:pt>
                <c:pt idx="1059">
                  <c:v>12284</c:v>
                </c:pt>
                <c:pt idx="1060">
                  <c:v>12285</c:v>
                </c:pt>
                <c:pt idx="1061">
                  <c:v>12286</c:v>
                </c:pt>
                <c:pt idx="1062">
                  <c:v>12287</c:v>
                </c:pt>
                <c:pt idx="1063">
                  <c:v>12288</c:v>
                </c:pt>
                <c:pt idx="1064">
                  <c:v>12289</c:v>
                </c:pt>
                <c:pt idx="1065">
                  <c:v>12290</c:v>
                </c:pt>
                <c:pt idx="1066">
                  <c:v>12291</c:v>
                </c:pt>
                <c:pt idx="1067">
                  <c:v>12292</c:v>
                </c:pt>
                <c:pt idx="1068">
                  <c:v>12293</c:v>
                </c:pt>
                <c:pt idx="1069">
                  <c:v>12294</c:v>
                </c:pt>
                <c:pt idx="1070">
                  <c:v>12295</c:v>
                </c:pt>
                <c:pt idx="1071">
                  <c:v>12296</c:v>
                </c:pt>
                <c:pt idx="1072">
                  <c:v>12297</c:v>
                </c:pt>
                <c:pt idx="1073">
                  <c:v>12298</c:v>
                </c:pt>
                <c:pt idx="1074">
                  <c:v>12299</c:v>
                </c:pt>
                <c:pt idx="1075">
                  <c:v>12300</c:v>
                </c:pt>
                <c:pt idx="1076">
                  <c:v>12301</c:v>
                </c:pt>
                <c:pt idx="1077">
                  <c:v>12302</c:v>
                </c:pt>
                <c:pt idx="1078">
                  <c:v>12303</c:v>
                </c:pt>
                <c:pt idx="1079">
                  <c:v>12304</c:v>
                </c:pt>
                <c:pt idx="1080">
                  <c:v>12305</c:v>
                </c:pt>
                <c:pt idx="1081">
                  <c:v>12306</c:v>
                </c:pt>
                <c:pt idx="1082">
                  <c:v>12307</c:v>
                </c:pt>
                <c:pt idx="1083">
                  <c:v>12308</c:v>
                </c:pt>
                <c:pt idx="1084">
                  <c:v>12309</c:v>
                </c:pt>
                <c:pt idx="1085">
                  <c:v>12310</c:v>
                </c:pt>
                <c:pt idx="1086">
                  <c:v>12311</c:v>
                </c:pt>
                <c:pt idx="1087">
                  <c:v>12312</c:v>
                </c:pt>
                <c:pt idx="1088">
                  <c:v>12313</c:v>
                </c:pt>
                <c:pt idx="1089">
                  <c:v>12314</c:v>
                </c:pt>
                <c:pt idx="1090">
                  <c:v>12315</c:v>
                </c:pt>
                <c:pt idx="1091">
                  <c:v>12316</c:v>
                </c:pt>
                <c:pt idx="1092">
                  <c:v>12317</c:v>
                </c:pt>
                <c:pt idx="1093">
                  <c:v>12318</c:v>
                </c:pt>
                <c:pt idx="1094">
                  <c:v>12319</c:v>
                </c:pt>
                <c:pt idx="1095">
                  <c:v>12320</c:v>
                </c:pt>
                <c:pt idx="1096">
                  <c:v>12321</c:v>
                </c:pt>
                <c:pt idx="1097">
                  <c:v>12322</c:v>
                </c:pt>
                <c:pt idx="1098">
                  <c:v>12323</c:v>
                </c:pt>
                <c:pt idx="1099">
                  <c:v>12324</c:v>
                </c:pt>
                <c:pt idx="1100">
                  <c:v>12325</c:v>
                </c:pt>
                <c:pt idx="1101">
                  <c:v>12326</c:v>
                </c:pt>
                <c:pt idx="1102">
                  <c:v>12327</c:v>
                </c:pt>
                <c:pt idx="1103">
                  <c:v>12328</c:v>
                </c:pt>
                <c:pt idx="1104">
                  <c:v>12329</c:v>
                </c:pt>
                <c:pt idx="1105">
                  <c:v>12330</c:v>
                </c:pt>
                <c:pt idx="1106">
                  <c:v>12331</c:v>
                </c:pt>
                <c:pt idx="1107">
                  <c:v>12332</c:v>
                </c:pt>
                <c:pt idx="1108">
                  <c:v>12333</c:v>
                </c:pt>
                <c:pt idx="1109">
                  <c:v>12334</c:v>
                </c:pt>
                <c:pt idx="1110">
                  <c:v>12335</c:v>
                </c:pt>
                <c:pt idx="1111">
                  <c:v>12336</c:v>
                </c:pt>
                <c:pt idx="1112">
                  <c:v>12337</c:v>
                </c:pt>
                <c:pt idx="1113">
                  <c:v>12338</c:v>
                </c:pt>
                <c:pt idx="1114">
                  <c:v>12339</c:v>
                </c:pt>
                <c:pt idx="1115">
                  <c:v>12340</c:v>
                </c:pt>
                <c:pt idx="1116">
                  <c:v>12341</c:v>
                </c:pt>
                <c:pt idx="1117">
                  <c:v>12342</c:v>
                </c:pt>
                <c:pt idx="1118">
                  <c:v>12343</c:v>
                </c:pt>
                <c:pt idx="1119">
                  <c:v>12344</c:v>
                </c:pt>
                <c:pt idx="1120">
                  <c:v>12345</c:v>
                </c:pt>
                <c:pt idx="1121">
                  <c:v>12346</c:v>
                </c:pt>
                <c:pt idx="1122">
                  <c:v>12347</c:v>
                </c:pt>
                <c:pt idx="1123">
                  <c:v>12348</c:v>
                </c:pt>
                <c:pt idx="1124">
                  <c:v>12349</c:v>
                </c:pt>
                <c:pt idx="1125">
                  <c:v>12350</c:v>
                </c:pt>
                <c:pt idx="1126">
                  <c:v>12351</c:v>
                </c:pt>
                <c:pt idx="1127">
                  <c:v>12352</c:v>
                </c:pt>
                <c:pt idx="1128">
                  <c:v>12353</c:v>
                </c:pt>
                <c:pt idx="1129">
                  <c:v>12354</c:v>
                </c:pt>
                <c:pt idx="1130">
                  <c:v>12355</c:v>
                </c:pt>
                <c:pt idx="1131">
                  <c:v>12356</c:v>
                </c:pt>
                <c:pt idx="1132">
                  <c:v>12357</c:v>
                </c:pt>
                <c:pt idx="1133">
                  <c:v>12358</c:v>
                </c:pt>
                <c:pt idx="1134">
                  <c:v>12359</c:v>
                </c:pt>
                <c:pt idx="1135">
                  <c:v>12360</c:v>
                </c:pt>
                <c:pt idx="1136">
                  <c:v>12361</c:v>
                </c:pt>
                <c:pt idx="1137">
                  <c:v>12362</c:v>
                </c:pt>
                <c:pt idx="1138">
                  <c:v>12363</c:v>
                </c:pt>
                <c:pt idx="1139">
                  <c:v>12364</c:v>
                </c:pt>
                <c:pt idx="1140">
                  <c:v>12365</c:v>
                </c:pt>
                <c:pt idx="1141">
                  <c:v>12366</c:v>
                </c:pt>
                <c:pt idx="1142">
                  <c:v>12367</c:v>
                </c:pt>
                <c:pt idx="1143">
                  <c:v>12368</c:v>
                </c:pt>
                <c:pt idx="1144">
                  <c:v>12369</c:v>
                </c:pt>
                <c:pt idx="1145">
                  <c:v>12370</c:v>
                </c:pt>
                <c:pt idx="1146">
                  <c:v>12371</c:v>
                </c:pt>
                <c:pt idx="1147">
                  <c:v>12372</c:v>
                </c:pt>
                <c:pt idx="1148">
                  <c:v>12373</c:v>
                </c:pt>
                <c:pt idx="1149">
                  <c:v>12374</c:v>
                </c:pt>
                <c:pt idx="1150">
                  <c:v>12375</c:v>
                </c:pt>
                <c:pt idx="1151">
                  <c:v>12376</c:v>
                </c:pt>
                <c:pt idx="1152">
                  <c:v>12377</c:v>
                </c:pt>
                <c:pt idx="1153">
                  <c:v>12378</c:v>
                </c:pt>
                <c:pt idx="1154">
                  <c:v>12379</c:v>
                </c:pt>
                <c:pt idx="1155">
                  <c:v>12380</c:v>
                </c:pt>
                <c:pt idx="1156">
                  <c:v>12381</c:v>
                </c:pt>
                <c:pt idx="1157">
                  <c:v>12382</c:v>
                </c:pt>
                <c:pt idx="1158">
                  <c:v>12383</c:v>
                </c:pt>
                <c:pt idx="1159">
                  <c:v>12384</c:v>
                </c:pt>
                <c:pt idx="1160">
                  <c:v>12385</c:v>
                </c:pt>
                <c:pt idx="1161">
                  <c:v>12386</c:v>
                </c:pt>
                <c:pt idx="1162">
                  <c:v>12387</c:v>
                </c:pt>
                <c:pt idx="1163">
                  <c:v>12388</c:v>
                </c:pt>
                <c:pt idx="1164">
                  <c:v>12389</c:v>
                </c:pt>
                <c:pt idx="1165">
                  <c:v>12390</c:v>
                </c:pt>
                <c:pt idx="1166">
                  <c:v>12391</c:v>
                </c:pt>
                <c:pt idx="1167">
                  <c:v>12392</c:v>
                </c:pt>
                <c:pt idx="1168">
                  <c:v>12393</c:v>
                </c:pt>
                <c:pt idx="1169">
                  <c:v>12394</c:v>
                </c:pt>
                <c:pt idx="1170">
                  <c:v>12395</c:v>
                </c:pt>
                <c:pt idx="1171">
                  <c:v>12396</c:v>
                </c:pt>
                <c:pt idx="1172">
                  <c:v>12397</c:v>
                </c:pt>
                <c:pt idx="1173">
                  <c:v>12398</c:v>
                </c:pt>
                <c:pt idx="1174">
                  <c:v>12399</c:v>
                </c:pt>
                <c:pt idx="1175">
                  <c:v>12400</c:v>
                </c:pt>
                <c:pt idx="1176">
                  <c:v>12401</c:v>
                </c:pt>
                <c:pt idx="1177">
                  <c:v>12402</c:v>
                </c:pt>
                <c:pt idx="1178">
                  <c:v>12403</c:v>
                </c:pt>
                <c:pt idx="1179">
                  <c:v>12404</c:v>
                </c:pt>
                <c:pt idx="1180">
                  <c:v>12405</c:v>
                </c:pt>
                <c:pt idx="1181">
                  <c:v>12406</c:v>
                </c:pt>
                <c:pt idx="1182">
                  <c:v>12407</c:v>
                </c:pt>
                <c:pt idx="1183">
                  <c:v>12408</c:v>
                </c:pt>
                <c:pt idx="1184">
                  <c:v>12409</c:v>
                </c:pt>
                <c:pt idx="1185">
                  <c:v>12410</c:v>
                </c:pt>
                <c:pt idx="1186">
                  <c:v>12411</c:v>
                </c:pt>
                <c:pt idx="1187">
                  <c:v>12412</c:v>
                </c:pt>
                <c:pt idx="1188">
                  <c:v>12413</c:v>
                </c:pt>
                <c:pt idx="1189">
                  <c:v>12414</c:v>
                </c:pt>
                <c:pt idx="1190">
                  <c:v>12415</c:v>
                </c:pt>
                <c:pt idx="1191">
                  <c:v>12416</c:v>
                </c:pt>
                <c:pt idx="1192">
                  <c:v>12417</c:v>
                </c:pt>
                <c:pt idx="1193">
                  <c:v>12418</c:v>
                </c:pt>
                <c:pt idx="1194">
                  <c:v>12419</c:v>
                </c:pt>
                <c:pt idx="1195">
                  <c:v>12420</c:v>
                </c:pt>
                <c:pt idx="1196">
                  <c:v>12421</c:v>
                </c:pt>
                <c:pt idx="1197">
                  <c:v>12422</c:v>
                </c:pt>
                <c:pt idx="1198">
                  <c:v>12423</c:v>
                </c:pt>
                <c:pt idx="1199">
                  <c:v>12424</c:v>
                </c:pt>
                <c:pt idx="1200">
                  <c:v>12425</c:v>
                </c:pt>
                <c:pt idx="1201">
                  <c:v>12426</c:v>
                </c:pt>
                <c:pt idx="1202">
                  <c:v>12427</c:v>
                </c:pt>
                <c:pt idx="1203">
                  <c:v>12428</c:v>
                </c:pt>
                <c:pt idx="1204">
                  <c:v>12429</c:v>
                </c:pt>
                <c:pt idx="1205">
                  <c:v>12430</c:v>
                </c:pt>
                <c:pt idx="1206">
                  <c:v>12431</c:v>
                </c:pt>
                <c:pt idx="1207">
                  <c:v>12432</c:v>
                </c:pt>
                <c:pt idx="1208">
                  <c:v>12433</c:v>
                </c:pt>
                <c:pt idx="1209">
                  <c:v>12434</c:v>
                </c:pt>
                <c:pt idx="1210">
                  <c:v>12435</c:v>
                </c:pt>
                <c:pt idx="1211">
                  <c:v>12436</c:v>
                </c:pt>
                <c:pt idx="1212">
                  <c:v>12437</c:v>
                </c:pt>
                <c:pt idx="1213">
                  <c:v>12438</c:v>
                </c:pt>
                <c:pt idx="1214">
                  <c:v>12439</c:v>
                </c:pt>
                <c:pt idx="1215">
                  <c:v>12440</c:v>
                </c:pt>
                <c:pt idx="1216">
                  <c:v>12441</c:v>
                </c:pt>
                <c:pt idx="1217">
                  <c:v>12442</c:v>
                </c:pt>
                <c:pt idx="1218">
                  <c:v>12443</c:v>
                </c:pt>
                <c:pt idx="1219">
                  <c:v>12444</c:v>
                </c:pt>
                <c:pt idx="1220">
                  <c:v>12445</c:v>
                </c:pt>
                <c:pt idx="1221">
                  <c:v>12446</c:v>
                </c:pt>
                <c:pt idx="1222">
                  <c:v>12447</c:v>
                </c:pt>
                <c:pt idx="1223">
                  <c:v>12448</c:v>
                </c:pt>
                <c:pt idx="1224">
                  <c:v>12449</c:v>
                </c:pt>
                <c:pt idx="1225">
                  <c:v>12450</c:v>
                </c:pt>
                <c:pt idx="1226">
                  <c:v>12451</c:v>
                </c:pt>
                <c:pt idx="1227">
                  <c:v>12452</c:v>
                </c:pt>
                <c:pt idx="1228">
                  <c:v>12453</c:v>
                </c:pt>
                <c:pt idx="1229">
                  <c:v>12454</c:v>
                </c:pt>
                <c:pt idx="1230">
                  <c:v>12455</c:v>
                </c:pt>
                <c:pt idx="1231">
                  <c:v>12456</c:v>
                </c:pt>
                <c:pt idx="1232">
                  <c:v>12457</c:v>
                </c:pt>
                <c:pt idx="1233">
                  <c:v>12458</c:v>
                </c:pt>
                <c:pt idx="1234">
                  <c:v>12459</c:v>
                </c:pt>
                <c:pt idx="1235">
                  <c:v>12460</c:v>
                </c:pt>
                <c:pt idx="1236">
                  <c:v>12461</c:v>
                </c:pt>
                <c:pt idx="1237">
                  <c:v>12462</c:v>
                </c:pt>
                <c:pt idx="1238">
                  <c:v>12463</c:v>
                </c:pt>
                <c:pt idx="1239">
                  <c:v>12464</c:v>
                </c:pt>
                <c:pt idx="1240">
                  <c:v>12465</c:v>
                </c:pt>
                <c:pt idx="1241">
                  <c:v>12466</c:v>
                </c:pt>
                <c:pt idx="1242">
                  <c:v>12467</c:v>
                </c:pt>
                <c:pt idx="1243">
                  <c:v>12468</c:v>
                </c:pt>
                <c:pt idx="1244">
                  <c:v>12469</c:v>
                </c:pt>
                <c:pt idx="1245">
                  <c:v>12470</c:v>
                </c:pt>
                <c:pt idx="1246">
                  <c:v>12471</c:v>
                </c:pt>
                <c:pt idx="1247">
                  <c:v>12472</c:v>
                </c:pt>
                <c:pt idx="1248">
                  <c:v>12473</c:v>
                </c:pt>
                <c:pt idx="1249">
                  <c:v>12474</c:v>
                </c:pt>
                <c:pt idx="1250">
                  <c:v>12475</c:v>
                </c:pt>
                <c:pt idx="1251">
                  <c:v>12476</c:v>
                </c:pt>
                <c:pt idx="1252">
                  <c:v>12477</c:v>
                </c:pt>
                <c:pt idx="1253">
                  <c:v>12478</c:v>
                </c:pt>
                <c:pt idx="1254">
                  <c:v>12479</c:v>
                </c:pt>
                <c:pt idx="1255">
                  <c:v>12480</c:v>
                </c:pt>
                <c:pt idx="1256">
                  <c:v>12481</c:v>
                </c:pt>
                <c:pt idx="1257">
                  <c:v>12482</c:v>
                </c:pt>
                <c:pt idx="1258">
                  <c:v>12483</c:v>
                </c:pt>
                <c:pt idx="1259">
                  <c:v>12484</c:v>
                </c:pt>
                <c:pt idx="1260">
                  <c:v>12485</c:v>
                </c:pt>
                <c:pt idx="1261">
                  <c:v>12486</c:v>
                </c:pt>
                <c:pt idx="1262">
                  <c:v>12487</c:v>
                </c:pt>
                <c:pt idx="1263">
                  <c:v>12488</c:v>
                </c:pt>
                <c:pt idx="1264">
                  <c:v>12489</c:v>
                </c:pt>
                <c:pt idx="1265">
                  <c:v>12490</c:v>
                </c:pt>
                <c:pt idx="1266">
                  <c:v>12491</c:v>
                </c:pt>
                <c:pt idx="1267">
                  <c:v>12492</c:v>
                </c:pt>
                <c:pt idx="1268">
                  <c:v>12493</c:v>
                </c:pt>
                <c:pt idx="1269">
                  <c:v>12494</c:v>
                </c:pt>
                <c:pt idx="1270">
                  <c:v>12495</c:v>
                </c:pt>
                <c:pt idx="1271">
                  <c:v>12496</c:v>
                </c:pt>
                <c:pt idx="1272">
                  <c:v>12497</c:v>
                </c:pt>
                <c:pt idx="1273">
                  <c:v>12498</c:v>
                </c:pt>
                <c:pt idx="1274">
                  <c:v>12499</c:v>
                </c:pt>
                <c:pt idx="1275">
                  <c:v>12500</c:v>
                </c:pt>
                <c:pt idx="1276">
                  <c:v>12501</c:v>
                </c:pt>
                <c:pt idx="1277">
                  <c:v>12502</c:v>
                </c:pt>
                <c:pt idx="1278">
                  <c:v>12503</c:v>
                </c:pt>
                <c:pt idx="1279">
                  <c:v>12504</c:v>
                </c:pt>
                <c:pt idx="1280">
                  <c:v>12505</c:v>
                </c:pt>
                <c:pt idx="1281">
                  <c:v>12506</c:v>
                </c:pt>
                <c:pt idx="1282">
                  <c:v>12507</c:v>
                </c:pt>
                <c:pt idx="1283">
                  <c:v>12508</c:v>
                </c:pt>
                <c:pt idx="1284">
                  <c:v>12509</c:v>
                </c:pt>
                <c:pt idx="1285">
                  <c:v>12510</c:v>
                </c:pt>
                <c:pt idx="1286">
                  <c:v>12511</c:v>
                </c:pt>
                <c:pt idx="1287">
                  <c:v>12512</c:v>
                </c:pt>
                <c:pt idx="1288">
                  <c:v>12513</c:v>
                </c:pt>
                <c:pt idx="1289">
                  <c:v>12514</c:v>
                </c:pt>
                <c:pt idx="1290">
                  <c:v>12515</c:v>
                </c:pt>
                <c:pt idx="1291">
                  <c:v>12516</c:v>
                </c:pt>
                <c:pt idx="1292">
                  <c:v>12517</c:v>
                </c:pt>
                <c:pt idx="1293">
                  <c:v>12518</c:v>
                </c:pt>
                <c:pt idx="1294">
                  <c:v>12519</c:v>
                </c:pt>
                <c:pt idx="1295">
                  <c:v>12520</c:v>
                </c:pt>
                <c:pt idx="1296">
                  <c:v>12521</c:v>
                </c:pt>
                <c:pt idx="1297">
                  <c:v>12522</c:v>
                </c:pt>
                <c:pt idx="1298">
                  <c:v>12523</c:v>
                </c:pt>
                <c:pt idx="1299">
                  <c:v>12524</c:v>
                </c:pt>
                <c:pt idx="1300">
                  <c:v>12525</c:v>
                </c:pt>
                <c:pt idx="1301">
                  <c:v>12526</c:v>
                </c:pt>
                <c:pt idx="1302">
                  <c:v>12527</c:v>
                </c:pt>
                <c:pt idx="1303">
                  <c:v>12528</c:v>
                </c:pt>
                <c:pt idx="1304">
                  <c:v>12529</c:v>
                </c:pt>
                <c:pt idx="1305">
                  <c:v>12530</c:v>
                </c:pt>
                <c:pt idx="1306">
                  <c:v>12531</c:v>
                </c:pt>
                <c:pt idx="1307">
                  <c:v>12532</c:v>
                </c:pt>
                <c:pt idx="1308">
                  <c:v>12533</c:v>
                </c:pt>
                <c:pt idx="1309">
                  <c:v>12534</c:v>
                </c:pt>
                <c:pt idx="1310">
                  <c:v>12535</c:v>
                </c:pt>
                <c:pt idx="1311">
                  <c:v>12536</c:v>
                </c:pt>
                <c:pt idx="1312">
                  <c:v>12537</c:v>
                </c:pt>
                <c:pt idx="1313">
                  <c:v>12538</c:v>
                </c:pt>
                <c:pt idx="1314">
                  <c:v>12539</c:v>
                </c:pt>
                <c:pt idx="1315">
                  <c:v>12540</c:v>
                </c:pt>
                <c:pt idx="1316">
                  <c:v>12541</c:v>
                </c:pt>
                <c:pt idx="1317">
                  <c:v>12542</c:v>
                </c:pt>
                <c:pt idx="1318">
                  <c:v>12543</c:v>
                </c:pt>
                <c:pt idx="1319">
                  <c:v>12544</c:v>
                </c:pt>
                <c:pt idx="1320">
                  <c:v>12545</c:v>
                </c:pt>
                <c:pt idx="1321">
                  <c:v>12546</c:v>
                </c:pt>
                <c:pt idx="1322">
                  <c:v>12547</c:v>
                </c:pt>
                <c:pt idx="1323">
                  <c:v>12548</c:v>
                </c:pt>
                <c:pt idx="1324">
                  <c:v>12549</c:v>
                </c:pt>
                <c:pt idx="1325">
                  <c:v>12550</c:v>
                </c:pt>
                <c:pt idx="1326">
                  <c:v>12551</c:v>
                </c:pt>
                <c:pt idx="1327">
                  <c:v>12552</c:v>
                </c:pt>
                <c:pt idx="1328">
                  <c:v>12553</c:v>
                </c:pt>
                <c:pt idx="1329">
                  <c:v>12554</c:v>
                </c:pt>
                <c:pt idx="1330">
                  <c:v>12555</c:v>
                </c:pt>
                <c:pt idx="1331">
                  <c:v>12556</c:v>
                </c:pt>
                <c:pt idx="1332">
                  <c:v>12557</c:v>
                </c:pt>
                <c:pt idx="1333">
                  <c:v>12558</c:v>
                </c:pt>
                <c:pt idx="1334">
                  <c:v>12559</c:v>
                </c:pt>
                <c:pt idx="1335">
                  <c:v>12560</c:v>
                </c:pt>
                <c:pt idx="1336">
                  <c:v>12561</c:v>
                </c:pt>
                <c:pt idx="1337">
                  <c:v>12562</c:v>
                </c:pt>
                <c:pt idx="1338">
                  <c:v>12563</c:v>
                </c:pt>
                <c:pt idx="1339">
                  <c:v>12564</c:v>
                </c:pt>
                <c:pt idx="1340">
                  <c:v>12565</c:v>
                </c:pt>
                <c:pt idx="1341">
                  <c:v>12566</c:v>
                </c:pt>
                <c:pt idx="1342">
                  <c:v>12567</c:v>
                </c:pt>
                <c:pt idx="1343">
                  <c:v>12568</c:v>
                </c:pt>
                <c:pt idx="1344">
                  <c:v>12569</c:v>
                </c:pt>
                <c:pt idx="1345">
                  <c:v>12570</c:v>
                </c:pt>
                <c:pt idx="1346">
                  <c:v>12571</c:v>
                </c:pt>
                <c:pt idx="1347">
                  <c:v>12572</c:v>
                </c:pt>
                <c:pt idx="1348">
                  <c:v>12573</c:v>
                </c:pt>
                <c:pt idx="1349">
                  <c:v>12574</c:v>
                </c:pt>
                <c:pt idx="1350">
                  <c:v>12575</c:v>
                </c:pt>
                <c:pt idx="1351">
                  <c:v>12576</c:v>
                </c:pt>
                <c:pt idx="1352">
                  <c:v>12577</c:v>
                </c:pt>
                <c:pt idx="1353">
                  <c:v>12578</c:v>
                </c:pt>
                <c:pt idx="1354">
                  <c:v>12579</c:v>
                </c:pt>
                <c:pt idx="1355">
                  <c:v>12580</c:v>
                </c:pt>
                <c:pt idx="1356">
                  <c:v>12581</c:v>
                </c:pt>
                <c:pt idx="1357">
                  <c:v>12582</c:v>
                </c:pt>
                <c:pt idx="1358">
                  <c:v>12583</c:v>
                </c:pt>
                <c:pt idx="1359">
                  <c:v>12584</c:v>
                </c:pt>
                <c:pt idx="1360">
                  <c:v>12585</c:v>
                </c:pt>
                <c:pt idx="1361">
                  <c:v>12586</c:v>
                </c:pt>
                <c:pt idx="1362">
                  <c:v>12587</c:v>
                </c:pt>
                <c:pt idx="1363">
                  <c:v>12588</c:v>
                </c:pt>
                <c:pt idx="1364">
                  <c:v>12589</c:v>
                </c:pt>
                <c:pt idx="1365">
                  <c:v>12590</c:v>
                </c:pt>
                <c:pt idx="1366">
                  <c:v>12591</c:v>
                </c:pt>
                <c:pt idx="1367">
                  <c:v>12592</c:v>
                </c:pt>
                <c:pt idx="1368">
                  <c:v>12593</c:v>
                </c:pt>
                <c:pt idx="1369">
                  <c:v>12594</c:v>
                </c:pt>
                <c:pt idx="1370">
                  <c:v>12595</c:v>
                </c:pt>
                <c:pt idx="1371">
                  <c:v>12596</c:v>
                </c:pt>
                <c:pt idx="1372">
                  <c:v>12597</c:v>
                </c:pt>
                <c:pt idx="1373">
                  <c:v>12598</c:v>
                </c:pt>
                <c:pt idx="1374">
                  <c:v>12599</c:v>
                </c:pt>
                <c:pt idx="1375">
                  <c:v>12600</c:v>
                </c:pt>
                <c:pt idx="1376">
                  <c:v>12601</c:v>
                </c:pt>
                <c:pt idx="1377">
                  <c:v>12602</c:v>
                </c:pt>
                <c:pt idx="1378">
                  <c:v>12603</c:v>
                </c:pt>
                <c:pt idx="1379">
                  <c:v>12604</c:v>
                </c:pt>
                <c:pt idx="1380">
                  <c:v>12605</c:v>
                </c:pt>
                <c:pt idx="1381">
                  <c:v>12606</c:v>
                </c:pt>
                <c:pt idx="1382">
                  <c:v>12607</c:v>
                </c:pt>
                <c:pt idx="1383">
                  <c:v>12608</c:v>
                </c:pt>
                <c:pt idx="1384">
                  <c:v>12609</c:v>
                </c:pt>
                <c:pt idx="1385">
                  <c:v>12610</c:v>
                </c:pt>
                <c:pt idx="1386">
                  <c:v>12611</c:v>
                </c:pt>
                <c:pt idx="1387">
                  <c:v>12612</c:v>
                </c:pt>
                <c:pt idx="1388">
                  <c:v>12613</c:v>
                </c:pt>
                <c:pt idx="1389">
                  <c:v>12614</c:v>
                </c:pt>
                <c:pt idx="1390">
                  <c:v>12615</c:v>
                </c:pt>
                <c:pt idx="1391">
                  <c:v>12616</c:v>
                </c:pt>
                <c:pt idx="1392">
                  <c:v>12617</c:v>
                </c:pt>
                <c:pt idx="1393">
                  <c:v>12618</c:v>
                </c:pt>
                <c:pt idx="1394">
                  <c:v>12619</c:v>
                </c:pt>
                <c:pt idx="1395">
                  <c:v>12620</c:v>
                </c:pt>
                <c:pt idx="1396">
                  <c:v>12621</c:v>
                </c:pt>
                <c:pt idx="1397">
                  <c:v>12622</c:v>
                </c:pt>
                <c:pt idx="1398">
                  <c:v>12623</c:v>
                </c:pt>
                <c:pt idx="1399">
                  <c:v>12624</c:v>
                </c:pt>
                <c:pt idx="1400">
                  <c:v>12625</c:v>
                </c:pt>
                <c:pt idx="1401">
                  <c:v>12626</c:v>
                </c:pt>
                <c:pt idx="1402">
                  <c:v>12627</c:v>
                </c:pt>
                <c:pt idx="1403">
                  <c:v>12628</c:v>
                </c:pt>
                <c:pt idx="1404">
                  <c:v>12629</c:v>
                </c:pt>
                <c:pt idx="1405">
                  <c:v>12630</c:v>
                </c:pt>
                <c:pt idx="1406">
                  <c:v>12631</c:v>
                </c:pt>
                <c:pt idx="1407">
                  <c:v>12632</c:v>
                </c:pt>
                <c:pt idx="1408">
                  <c:v>12633</c:v>
                </c:pt>
                <c:pt idx="1409">
                  <c:v>12634</c:v>
                </c:pt>
                <c:pt idx="1410">
                  <c:v>12635</c:v>
                </c:pt>
                <c:pt idx="1411">
                  <c:v>12636</c:v>
                </c:pt>
                <c:pt idx="1412">
                  <c:v>12637</c:v>
                </c:pt>
                <c:pt idx="1413">
                  <c:v>12638</c:v>
                </c:pt>
                <c:pt idx="1414">
                  <c:v>12639</c:v>
                </c:pt>
                <c:pt idx="1415">
                  <c:v>12640</c:v>
                </c:pt>
                <c:pt idx="1416">
                  <c:v>12641</c:v>
                </c:pt>
                <c:pt idx="1417">
                  <c:v>12642</c:v>
                </c:pt>
                <c:pt idx="1418">
                  <c:v>12643</c:v>
                </c:pt>
                <c:pt idx="1419">
                  <c:v>12644</c:v>
                </c:pt>
                <c:pt idx="1420">
                  <c:v>12645</c:v>
                </c:pt>
                <c:pt idx="1421">
                  <c:v>12646</c:v>
                </c:pt>
                <c:pt idx="1422">
                  <c:v>12647</c:v>
                </c:pt>
                <c:pt idx="1423">
                  <c:v>12648</c:v>
                </c:pt>
                <c:pt idx="1424">
                  <c:v>12649</c:v>
                </c:pt>
                <c:pt idx="1425">
                  <c:v>12650</c:v>
                </c:pt>
                <c:pt idx="1426">
                  <c:v>12651</c:v>
                </c:pt>
                <c:pt idx="1427">
                  <c:v>12652</c:v>
                </c:pt>
                <c:pt idx="1428">
                  <c:v>12653</c:v>
                </c:pt>
                <c:pt idx="1429">
                  <c:v>12654</c:v>
                </c:pt>
                <c:pt idx="1430">
                  <c:v>12655</c:v>
                </c:pt>
                <c:pt idx="1431">
                  <c:v>12656</c:v>
                </c:pt>
                <c:pt idx="1432">
                  <c:v>12657</c:v>
                </c:pt>
                <c:pt idx="1433">
                  <c:v>12658</c:v>
                </c:pt>
                <c:pt idx="1434">
                  <c:v>12659</c:v>
                </c:pt>
                <c:pt idx="1435">
                  <c:v>12660</c:v>
                </c:pt>
                <c:pt idx="1436">
                  <c:v>12661</c:v>
                </c:pt>
                <c:pt idx="1437">
                  <c:v>12662</c:v>
                </c:pt>
                <c:pt idx="1438">
                  <c:v>12663</c:v>
                </c:pt>
                <c:pt idx="1439">
                  <c:v>12664</c:v>
                </c:pt>
                <c:pt idx="1440">
                  <c:v>12665</c:v>
                </c:pt>
                <c:pt idx="1441">
                  <c:v>12666</c:v>
                </c:pt>
                <c:pt idx="1442">
                  <c:v>12667</c:v>
                </c:pt>
                <c:pt idx="1443">
                  <c:v>12668</c:v>
                </c:pt>
                <c:pt idx="1444">
                  <c:v>12669</c:v>
                </c:pt>
                <c:pt idx="1445">
                  <c:v>12670</c:v>
                </c:pt>
                <c:pt idx="1446">
                  <c:v>12671</c:v>
                </c:pt>
                <c:pt idx="1447">
                  <c:v>12672</c:v>
                </c:pt>
                <c:pt idx="1448">
                  <c:v>12673</c:v>
                </c:pt>
                <c:pt idx="1449">
                  <c:v>12674</c:v>
                </c:pt>
                <c:pt idx="1450">
                  <c:v>12675</c:v>
                </c:pt>
                <c:pt idx="1451">
                  <c:v>12676</c:v>
                </c:pt>
                <c:pt idx="1452">
                  <c:v>12677</c:v>
                </c:pt>
                <c:pt idx="1453">
                  <c:v>12678</c:v>
                </c:pt>
                <c:pt idx="1454">
                  <c:v>12679</c:v>
                </c:pt>
                <c:pt idx="1455">
                  <c:v>12680</c:v>
                </c:pt>
                <c:pt idx="1456">
                  <c:v>12681</c:v>
                </c:pt>
                <c:pt idx="1457">
                  <c:v>12682</c:v>
                </c:pt>
                <c:pt idx="1458">
                  <c:v>12683</c:v>
                </c:pt>
                <c:pt idx="1459">
                  <c:v>12684</c:v>
                </c:pt>
                <c:pt idx="1460">
                  <c:v>12685</c:v>
                </c:pt>
                <c:pt idx="1461">
                  <c:v>12686</c:v>
                </c:pt>
                <c:pt idx="1462">
                  <c:v>12687</c:v>
                </c:pt>
                <c:pt idx="1463">
                  <c:v>12688</c:v>
                </c:pt>
                <c:pt idx="1464">
                  <c:v>12689</c:v>
                </c:pt>
                <c:pt idx="1465">
                  <c:v>12690</c:v>
                </c:pt>
                <c:pt idx="1466">
                  <c:v>12691</c:v>
                </c:pt>
                <c:pt idx="1467">
                  <c:v>12692</c:v>
                </c:pt>
                <c:pt idx="1468">
                  <c:v>12693</c:v>
                </c:pt>
                <c:pt idx="1469">
                  <c:v>12694</c:v>
                </c:pt>
                <c:pt idx="1470">
                  <c:v>12695</c:v>
                </c:pt>
                <c:pt idx="1471">
                  <c:v>12696</c:v>
                </c:pt>
                <c:pt idx="1472">
                  <c:v>12697</c:v>
                </c:pt>
                <c:pt idx="1473">
                  <c:v>12698</c:v>
                </c:pt>
                <c:pt idx="1474">
                  <c:v>12699</c:v>
                </c:pt>
                <c:pt idx="1475">
                  <c:v>12700</c:v>
                </c:pt>
                <c:pt idx="1476">
                  <c:v>12701</c:v>
                </c:pt>
                <c:pt idx="1477">
                  <c:v>12702</c:v>
                </c:pt>
                <c:pt idx="1478">
                  <c:v>12703</c:v>
                </c:pt>
                <c:pt idx="1479">
                  <c:v>12704</c:v>
                </c:pt>
                <c:pt idx="1480">
                  <c:v>12705</c:v>
                </c:pt>
                <c:pt idx="1481">
                  <c:v>12706</c:v>
                </c:pt>
                <c:pt idx="1482">
                  <c:v>12707</c:v>
                </c:pt>
                <c:pt idx="1483">
                  <c:v>12708</c:v>
                </c:pt>
                <c:pt idx="1484">
                  <c:v>12709</c:v>
                </c:pt>
                <c:pt idx="1485">
                  <c:v>12710</c:v>
                </c:pt>
                <c:pt idx="1486">
                  <c:v>12711</c:v>
                </c:pt>
                <c:pt idx="1487">
                  <c:v>12712</c:v>
                </c:pt>
                <c:pt idx="1488">
                  <c:v>12713</c:v>
                </c:pt>
                <c:pt idx="1489">
                  <c:v>12714</c:v>
                </c:pt>
                <c:pt idx="1490">
                  <c:v>12715</c:v>
                </c:pt>
                <c:pt idx="1491">
                  <c:v>12716</c:v>
                </c:pt>
                <c:pt idx="1492">
                  <c:v>12717</c:v>
                </c:pt>
                <c:pt idx="1493">
                  <c:v>12718</c:v>
                </c:pt>
                <c:pt idx="1494">
                  <c:v>12719</c:v>
                </c:pt>
                <c:pt idx="1495">
                  <c:v>12720</c:v>
                </c:pt>
                <c:pt idx="1496">
                  <c:v>12721</c:v>
                </c:pt>
                <c:pt idx="1497">
                  <c:v>12722</c:v>
                </c:pt>
                <c:pt idx="1498">
                  <c:v>12723</c:v>
                </c:pt>
                <c:pt idx="1499">
                  <c:v>12724</c:v>
                </c:pt>
                <c:pt idx="1500">
                  <c:v>12725</c:v>
                </c:pt>
                <c:pt idx="1501">
                  <c:v>12726</c:v>
                </c:pt>
                <c:pt idx="1502">
                  <c:v>12727</c:v>
                </c:pt>
                <c:pt idx="1503">
                  <c:v>12728</c:v>
                </c:pt>
                <c:pt idx="1504">
                  <c:v>12729</c:v>
                </c:pt>
                <c:pt idx="1505">
                  <c:v>12730</c:v>
                </c:pt>
                <c:pt idx="1506">
                  <c:v>12731</c:v>
                </c:pt>
                <c:pt idx="1507">
                  <c:v>12732</c:v>
                </c:pt>
                <c:pt idx="1508">
                  <c:v>12733</c:v>
                </c:pt>
                <c:pt idx="1509">
                  <c:v>12734</c:v>
                </c:pt>
                <c:pt idx="1510">
                  <c:v>12735</c:v>
                </c:pt>
                <c:pt idx="1511">
                  <c:v>12736</c:v>
                </c:pt>
                <c:pt idx="1512">
                  <c:v>12737</c:v>
                </c:pt>
                <c:pt idx="1513">
                  <c:v>12738</c:v>
                </c:pt>
                <c:pt idx="1514">
                  <c:v>12739</c:v>
                </c:pt>
                <c:pt idx="1515">
                  <c:v>12740</c:v>
                </c:pt>
                <c:pt idx="1516">
                  <c:v>12741</c:v>
                </c:pt>
                <c:pt idx="1517">
                  <c:v>12742</c:v>
                </c:pt>
                <c:pt idx="1518">
                  <c:v>12743</c:v>
                </c:pt>
                <c:pt idx="1519">
                  <c:v>12744</c:v>
                </c:pt>
                <c:pt idx="1520">
                  <c:v>12745</c:v>
                </c:pt>
                <c:pt idx="1521">
                  <c:v>12746</c:v>
                </c:pt>
                <c:pt idx="1522">
                  <c:v>12747</c:v>
                </c:pt>
                <c:pt idx="1523">
                  <c:v>12748</c:v>
                </c:pt>
                <c:pt idx="1524">
                  <c:v>12749</c:v>
                </c:pt>
                <c:pt idx="1525">
                  <c:v>12750</c:v>
                </c:pt>
                <c:pt idx="1526">
                  <c:v>12751</c:v>
                </c:pt>
                <c:pt idx="1527">
                  <c:v>12752</c:v>
                </c:pt>
                <c:pt idx="1528">
                  <c:v>12753</c:v>
                </c:pt>
                <c:pt idx="1529">
                  <c:v>12754</c:v>
                </c:pt>
                <c:pt idx="1530">
                  <c:v>12755</c:v>
                </c:pt>
                <c:pt idx="1531">
                  <c:v>12756</c:v>
                </c:pt>
                <c:pt idx="1532">
                  <c:v>12757</c:v>
                </c:pt>
                <c:pt idx="1533">
                  <c:v>12758</c:v>
                </c:pt>
                <c:pt idx="1534">
                  <c:v>12759</c:v>
                </c:pt>
                <c:pt idx="1535">
                  <c:v>12760</c:v>
                </c:pt>
                <c:pt idx="1536">
                  <c:v>12761</c:v>
                </c:pt>
                <c:pt idx="1537">
                  <c:v>12762</c:v>
                </c:pt>
                <c:pt idx="1538">
                  <c:v>12763</c:v>
                </c:pt>
                <c:pt idx="1539">
                  <c:v>12764</c:v>
                </c:pt>
                <c:pt idx="1540">
                  <c:v>12765</c:v>
                </c:pt>
                <c:pt idx="1541">
                  <c:v>12766</c:v>
                </c:pt>
                <c:pt idx="1542">
                  <c:v>12767</c:v>
                </c:pt>
                <c:pt idx="1543">
                  <c:v>12768</c:v>
                </c:pt>
                <c:pt idx="1544">
                  <c:v>12769</c:v>
                </c:pt>
                <c:pt idx="1545">
                  <c:v>12770</c:v>
                </c:pt>
                <c:pt idx="1546">
                  <c:v>12771</c:v>
                </c:pt>
                <c:pt idx="1547">
                  <c:v>12772</c:v>
                </c:pt>
                <c:pt idx="1548">
                  <c:v>12773</c:v>
                </c:pt>
                <c:pt idx="1549">
                  <c:v>12774</c:v>
                </c:pt>
                <c:pt idx="1550">
                  <c:v>12775</c:v>
                </c:pt>
                <c:pt idx="1551">
                  <c:v>12776</c:v>
                </c:pt>
                <c:pt idx="1552">
                  <c:v>12777</c:v>
                </c:pt>
                <c:pt idx="1553">
                  <c:v>12778</c:v>
                </c:pt>
                <c:pt idx="1554">
                  <c:v>12779</c:v>
                </c:pt>
                <c:pt idx="1555">
                  <c:v>12780</c:v>
                </c:pt>
                <c:pt idx="1556">
                  <c:v>12781</c:v>
                </c:pt>
                <c:pt idx="1557">
                  <c:v>12782</c:v>
                </c:pt>
                <c:pt idx="1558">
                  <c:v>12783</c:v>
                </c:pt>
                <c:pt idx="1559">
                  <c:v>12784</c:v>
                </c:pt>
                <c:pt idx="1560">
                  <c:v>12785</c:v>
                </c:pt>
                <c:pt idx="1561">
                  <c:v>12786</c:v>
                </c:pt>
                <c:pt idx="1562">
                  <c:v>12787</c:v>
                </c:pt>
                <c:pt idx="1563">
                  <c:v>12788</c:v>
                </c:pt>
                <c:pt idx="1564">
                  <c:v>12789</c:v>
                </c:pt>
                <c:pt idx="1565">
                  <c:v>12790</c:v>
                </c:pt>
                <c:pt idx="1566">
                  <c:v>12791</c:v>
                </c:pt>
                <c:pt idx="1567">
                  <c:v>12792</c:v>
                </c:pt>
                <c:pt idx="1568">
                  <c:v>12793</c:v>
                </c:pt>
                <c:pt idx="1569">
                  <c:v>12794</c:v>
                </c:pt>
                <c:pt idx="1570">
                  <c:v>12795</c:v>
                </c:pt>
                <c:pt idx="1571">
                  <c:v>12796</c:v>
                </c:pt>
                <c:pt idx="1572">
                  <c:v>12797</c:v>
                </c:pt>
                <c:pt idx="1573">
                  <c:v>12798</c:v>
                </c:pt>
                <c:pt idx="1574">
                  <c:v>12799</c:v>
                </c:pt>
                <c:pt idx="1575">
                  <c:v>12800</c:v>
                </c:pt>
                <c:pt idx="1576">
                  <c:v>12801</c:v>
                </c:pt>
                <c:pt idx="1577">
                  <c:v>12802</c:v>
                </c:pt>
                <c:pt idx="1578">
                  <c:v>12803</c:v>
                </c:pt>
                <c:pt idx="1579">
                  <c:v>12804</c:v>
                </c:pt>
                <c:pt idx="1580">
                  <c:v>12805</c:v>
                </c:pt>
                <c:pt idx="1581">
                  <c:v>12806</c:v>
                </c:pt>
                <c:pt idx="1582">
                  <c:v>12807</c:v>
                </c:pt>
                <c:pt idx="1583">
                  <c:v>12808</c:v>
                </c:pt>
                <c:pt idx="1584">
                  <c:v>12809</c:v>
                </c:pt>
                <c:pt idx="1585">
                  <c:v>12810</c:v>
                </c:pt>
                <c:pt idx="1586">
                  <c:v>12811</c:v>
                </c:pt>
                <c:pt idx="1587">
                  <c:v>12812</c:v>
                </c:pt>
                <c:pt idx="1588">
                  <c:v>12813</c:v>
                </c:pt>
                <c:pt idx="1589">
                  <c:v>12814</c:v>
                </c:pt>
                <c:pt idx="1590">
                  <c:v>12815</c:v>
                </c:pt>
                <c:pt idx="1591">
                  <c:v>12816</c:v>
                </c:pt>
                <c:pt idx="1592">
                  <c:v>12817</c:v>
                </c:pt>
                <c:pt idx="1593">
                  <c:v>12818</c:v>
                </c:pt>
                <c:pt idx="1594">
                  <c:v>12819</c:v>
                </c:pt>
                <c:pt idx="1595">
                  <c:v>12820</c:v>
                </c:pt>
                <c:pt idx="1596">
                  <c:v>12821</c:v>
                </c:pt>
                <c:pt idx="1597">
                  <c:v>12822</c:v>
                </c:pt>
                <c:pt idx="1598">
                  <c:v>12823</c:v>
                </c:pt>
                <c:pt idx="1599">
                  <c:v>12824</c:v>
                </c:pt>
                <c:pt idx="1600">
                  <c:v>12825</c:v>
                </c:pt>
                <c:pt idx="1601">
                  <c:v>12826</c:v>
                </c:pt>
                <c:pt idx="1602">
                  <c:v>12827</c:v>
                </c:pt>
                <c:pt idx="1603">
                  <c:v>12828</c:v>
                </c:pt>
                <c:pt idx="1604">
                  <c:v>12829</c:v>
                </c:pt>
                <c:pt idx="1605">
                  <c:v>12830</c:v>
                </c:pt>
                <c:pt idx="1606">
                  <c:v>12831</c:v>
                </c:pt>
                <c:pt idx="1607">
                  <c:v>12832</c:v>
                </c:pt>
                <c:pt idx="1608">
                  <c:v>12833</c:v>
                </c:pt>
                <c:pt idx="1609">
                  <c:v>12834</c:v>
                </c:pt>
                <c:pt idx="1610">
                  <c:v>12835</c:v>
                </c:pt>
                <c:pt idx="1611">
                  <c:v>12836</c:v>
                </c:pt>
                <c:pt idx="1612">
                  <c:v>12837</c:v>
                </c:pt>
                <c:pt idx="1613">
                  <c:v>12838</c:v>
                </c:pt>
                <c:pt idx="1614">
                  <c:v>12839</c:v>
                </c:pt>
                <c:pt idx="1615">
                  <c:v>12840</c:v>
                </c:pt>
                <c:pt idx="1616">
                  <c:v>12841</c:v>
                </c:pt>
                <c:pt idx="1617">
                  <c:v>12842</c:v>
                </c:pt>
                <c:pt idx="1618">
                  <c:v>12843</c:v>
                </c:pt>
                <c:pt idx="1619">
                  <c:v>12844</c:v>
                </c:pt>
                <c:pt idx="1620">
                  <c:v>12845</c:v>
                </c:pt>
                <c:pt idx="1621">
                  <c:v>12846</c:v>
                </c:pt>
                <c:pt idx="1622">
                  <c:v>12847</c:v>
                </c:pt>
                <c:pt idx="1623">
                  <c:v>12848</c:v>
                </c:pt>
                <c:pt idx="1624">
                  <c:v>12849</c:v>
                </c:pt>
                <c:pt idx="1625">
                  <c:v>12850</c:v>
                </c:pt>
                <c:pt idx="1626">
                  <c:v>12851</c:v>
                </c:pt>
                <c:pt idx="1627">
                  <c:v>12852</c:v>
                </c:pt>
                <c:pt idx="1628">
                  <c:v>12853</c:v>
                </c:pt>
                <c:pt idx="1629">
                  <c:v>12854</c:v>
                </c:pt>
                <c:pt idx="1630">
                  <c:v>12855</c:v>
                </c:pt>
                <c:pt idx="1631">
                  <c:v>12856</c:v>
                </c:pt>
                <c:pt idx="1632">
                  <c:v>12857</c:v>
                </c:pt>
                <c:pt idx="1633">
                  <c:v>12858</c:v>
                </c:pt>
                <c:pt idx="1634">
                  <c:v>12859</c:v>
                </c:pt>
                <c:pt idx="1635">
                  <c:v>12860</c:v>
                </c:pt>
                <c:pt idx="1636">
                  <c:v>12861</c:v>
                </c:pt>
                <c:pt idx="1637">
                  <c:v>12862</c:v>
                </c:pt>
                <c:pt idx="1638">
                  <c:v>12863</c:v>
                </c:pt>
                <c:pt idx="1639">
                  <c:v>12864</c:v>
                </c:pt>
                <c:pt idx="1640">
                  <c:v>12865</c:v>
                </c:pt>
                <c:pt idx="1641">
                  <c:v>12866</c:v>
                </c:pt>
                <c:pt idx="1642">
                  <c:v>12867</c:v>
                </c:pt>
                <c:pt idx="1643">
                  <c:v>12868</c:v>
                </c:pt>
                <c:pt idx="1644">
                  <c:v>12869</c:v>
                </c:pt>
                <c:pt idx="1645">
                  <c:v>12870</c:v>
                </c:pt>
                <c:pt idx="1646">
                  <c:v>12871</c:v>
                </c:pt>
                <c:pt idx="1647">
                  <c:v>12872</c:v>
                </c:pt>
                <c:pt idx="1648">
                  <c:v>12873</c:v>
                </c:pt>
                <c:pt idx="1649">
                  <c:v>12874</c:v>
                </c:pt>
                <c:pt idx="1650">
                  <c:v>12875</c:v>
                </c:pt>
                <c:pt idx="1651">
                  <c:v>12876</c:v>
                </c:pt>
                <c:pt idx="1652">
                  <c:v>12877</c:v>
                </c:pt>
                <c:pt idx="1653">
                  <c:v>12878</c:v>
                </c:pt>
                <c:pt idx="1654">
                  <c:v>12879</c:v>
                </c:pt>
                <c:pt idx="1655">
                  <c:v>12880</c:v>
                </c:pt>
                <c:pt idx="1656">
                  <c:v>12881</c:v>
                </c:pt>
                <c:pt idx="1657">
                  <c:v>12882</c:v>
                </c:pt>
                <c:pt idx="1658">
                  <c:v>12883</c:v>
                </c:pt>
                <c:pt idx="1659">
                  <c:v>12884</c:v>
                </c:pt>
                <c:pt idx="1660">
                  <c:v>12885</c:v>
                </c:pt>
                <c:pt idx="1661">
                  <c:v>12886</c:v>
                </c:pt>
                <c:pt idx="1662">
                  <c:v>12887</c:v>
                </c:pt>
                <c:pt idx="1663">
                  <c:v>12888</c:v>
                </c:pt>
                <c:pt idx="1664">
                  <c:v>12889</c:v>
                </c:pt>
                <c:pt idx="1665">
                  <c:v>12890</c:v>
                </c:pt>
                <c:pt idx="1666">
                  <c:v>12891</c:v>
                </c:pt>
                <c:pt idx="1667">
                  <c:v>12892</c:v>
                </c:pt>
                <c:pt idx="1668">
                  <c:v>12893</c:v>
                </c:pt>
                <c:pt idx="1669">
                  <c:v>12894</c:v>
                </c:pt>
                <c:pt idx="1670">
                  <c:v>12895</c:v>
                </c:pt>
                <c:pt idx="1671">
                  <c:v>12896</c:v>
                </c:pt>
                <c:pt idx="1672">
                  <c:v>12897</c:v>
                </c:pt>
                <c:pt idx="1673">
                  <c:v>12898</c:v>
                </c:pt>
                <c:pt idx="1674">
                  <c:v>12899</c:v>
                </c:pt>
                <c:pt idx="1675">
                  <c:v>12900</c:v>
                </c:pt>
                <c:pt idx="1676">
                  <c:v>12901</c:v>
                </c:pt>
                <c:pt idx="1677">
                  <c:v>12902</c:v>
                </c:pt>
                <c:pt idx="1678">
                  <c:v>12903</c:v>
                </c:pt>
                <c:pt idx="1679">
                  <c:v>12904</c:v>
                </c:pt>
                <c:pt idx="1680">
                  <c:v>12905</c:v>
                </c:pt>
                <c:pt idx="1681">
                  <c:v>12906</c:v>
                </c:pt>
                <c:pt idx="1682">
                  <c:v>12907</c:v>
                </c:pt>
                <c:pt idx="1683">
                  <c:v>12908</c:v>
                </c:pt>
                <c:pt idx="1684">
                  <c:v>12909</c:v>
                </c:pt>
                <c:pt idx="1685">
                  <c:v>12910</c:v>
                </c:pt>
                <c:pt idx="1686">
                  <c:v>12911</c:v>
                </c:pt>
                <c:pt idx="1687">
                  <c:v>12912</c:v>
                </c:pt>
                <c:pt idx="1688">
                  <c:v>12913</c:v>
                </c:pt>
                <c:pt idx="1689">
                  <c:v>12914</c:v>
                </c:pt>
                <c:pt idx="1690">
                  <c:v>12915</c:v>
                </c:pt>
                <c:pt idx="1691">
                  <c:v>12916</c:v>
                </c:pt>
                <c:pt idx="1692">
                  <c:v>12917</c:v>
                </c:pt>
                <c:pt idx="1693">
                  <c:v>12918</c:v>
                </c:pt>
                <c:pt idx="1694">
                  <c:v>12919</c:v>
                </c:pt>
                <c:pt idx="1695">
                  <c:v>12920</c:v>
                </c:pt>
                <c:pt idx="1696">
                  <c:v>12921</c:v>
                </c:pt>
                <c:pt idx="1697">
                  <c:v>12922</c:v>
                </c:pt>
                <c:pt idx="1698">
                  <c:v>12923</c:v>
                </c:pt>
                <c:pt idx="1699">
                  <c:v>12924</c:v>
                </c:pt>
                <c:pt idx="1700">
                  <c:v>12925</c:v>
                </c:pt>
                <c:pt idx="1701">
                  <c:v>12926</c:v>
                </c:pt>
                <c:pt idx="1702">
                  <c:v>12927</c:v>
                </c:pt>
                <c:pt idx="1703">
                  <c:v>12928</c:v>
                </c:pt>
                <c:pt idx="1704">
                  <c:v>12929</c:v>
                </c:pt>
                <c:pt idx="1705">
                  <c:v>12930</c:v>
                </c:pt>
                <c:pt idx="1706">
                  <c:v>12931</c:v>
                </c:pt>
                <c:pt idx="1707">
                  <c:v>12932</c:v>
                </c:pt>
                <c:pt idx="1708">
                  <c:v>12933</c:v>
                </c:pt>
                <c:pt idx="1709">
                  <c:v>12934</c:v>
                </c:pt>
                <c:pt idx="1710">
                  <c:v>12935</c:v>
                </c:pt>
                <c:pt idx="1711">
                  <c:v>12936</c:v>
                </c:pt>
                <c:pt idx="1712">
                  <c:v>12937</c:v>
                </c:pt>
                <c:pt idx="1713">
                  <c:v>12938</c:v>
                </c:pt>
                <c:pt idx="1714">
                  <c:v>12939</c:v>
                </c:pt>
                <c:pt idx="1715">
                  <c:v>12940</c:v>
                </c:pt>
                <c:pt idx="1716">
                  <c:v>12941</c:v>
                </c:pt>
                <c:pt idx="1717">
                  <c:v>12942</c:v>
                </c:pt>
                <c:pt idx="1718">
                  <c:v>12943</c:v>
                </c:pt>
                <c:pt idx="1719">
                  <c:v>12944</c:v>
                </c:pt>
                <c:pt idx="1720">
                  <c:v>12945</c:v>
                </c:pt>
                <c:pt idx="1721">
                  <c:v>12946</c:v>
                </c:pt>
                <c:pt idx="1722">
                  <c:v>12947</c:v>
                </c:pt>
                <c:pt idx="1723">
                  <c:v>12948</c:v>
                </c:pt>
                <c:pt idx="1724">
                  <c:v>12949</c:v>
                </c:pt>
                <c:pt idx="1725">
                  <c:v>12950</c:v>
                </c:pt>
                <c:pt idx="1726">
                  <c:v>12951</c:v>
                </c:pt>
                <c:pt idx="1727">
                  <c:v>12952</c:v>
                </c:pt>
                <c:pt idx="1728">
                  <c:v>12953</c:v>
                </c:pt>
                <c:pt idx="1729">
                  <c:v>12954</c:v>
                </c:pt>
                <c:pt idx="1730">
                  <c:v>12955</c:v>
                </c:pt>
                <c:pt idx="1731">
                  <c:v>12956</c:v>
                </c:pt>
                <c:pt idx="1732">
                  <c:v>12957</c:v>
                </c:pt>
                <c:pt idx="1733">
                  <c:v>12958</c:v>
                </c:pt>
                <c:pt idx="1734">
                  <c:v>12959</c:v>
                </c:pt>
                <c:pt idx="1735">
                  <c:v>12960</c:v>
                </c:pt>
                <c:pt idx="1736">
                  <c:v>12961</c:v>
                </c:pt>
                <c:pt idx="1737">
                  <c:v>12962</c:v>
                </c:pt>
                <c:pt idx="1738">
                  <c:v>12963</c:v>
                </c:pt>
                <c:pt idx="1739">
                  <c:v>12964</c:v>
                </c:pt>
                <c:pt idx="1740">
                  <c:v>12965</c:v>
                </c:pt>
                <c:pt idx="1741">
                  <c:v>12966</c:v>
                </c:pt>
                <c:pt idx="1742">
                  <c:v>12967</c:v>
                </c:pt>
                <c:pt idx="1743">
                  <c:v>12968</c:v>
                </c:pt>
                <c:pt idx="1744">
                  <c:v>12969</c:v>
                </c:pt>
                <c:pt idx="1745">
                  <c:v>12970</c:v>
                </c:pt>
                <c:pt idx="1746">
                  <c:v>12971</c:v>
                </c:pt>
                <c:pt idx="1747">
                  <c:v>12972</c:v>
                </c:pt>
                <c:pt idx="1748">
                  <c:v>12973</c:v>
                </c:pt>
                <c:pt idx="1749">
                  <c:v>12974</c:v>
                </c:pt>
                <c:pt idx="1750">
                  <c:v>12975</c:v>
                </c:pt>
                <c:pt idx="1751">
                  <c:v>12976</c:v>
                </c:pt>
                <c:pt idx="1752">
                  <c:v>12977</c:v>
                </c:pt>
                <c:pt idx="1753">
                  <c:v>12978</c:v>
                </c:pt>
                <c:pt idx="1754">
                  <c:v>12979</c:v>
                </c:pt>
                <c:pt idx="1755">
                  <c:v>12980</c:v>
                </c:pt>
                <c:pt idx="1756">
                  <c:v>12981</c:v>
                </c:pt>
                <c:pt idx="1757">
                  <c:v>12982</c:v>
                </c:pt>
                <c:pt idx="1758">
                  <c:v>12983</c:v>
                </c:pt>
                <c:pt idx="1759">
                  <c:v>12984</c:v>
                </c:pt>
                <c:pt idx="1760">
                  <c:v>12985</c:v>
                </c:pt>
                <c:pt idx="1761">
                  <c:v>12986</c:v>
                </c:pt>
                <c:pt idx="1762">
                  <c:v>12987</c:v>
                </c:pt>
                <c:pt idx="1763">
                  <c:v>12988</c:v>
                </c:pt>
                <c:pt idx="1764">
                  <c:v>12989</c:v>
                </c:pt>
                <c:pt idx="1765">
                  <c:v>12990</c:v>
                </c:pt>
                <c:pt idx="1766">
                  <c:v>12991</c:v>
                </c:pt>
                <c:pt idx="1767">
                  <c:v>12992</c:v>
                </c:pt>
                <c:pt idx="1768">
                  <c:v>12993</c:v>
                </c:pt>
                <c:pt idx="1769">
                  <c:v>12994</c:v>
                </c:pt>
                <c:pt idx="1770">
                  <c:v>12995</c:v>
                </c:pt>
                <c:pt idx="1771">
                  <c:v>12996</c:v>
                </c:pt>
                <c:pt idx="1772">
                  <c:v>12997</c:v>
                </c:pt>
                <c:pt idx="1773">
                  <c:v>12998</c:v>
                </c:pt>
                <c:pt idx="1774">
                  <c:v>12999</c:v>
                </c:pt>
                <c:pt idx="1775">
                  <c:v>13000</c:v>
                </c:pt>
                <c:pt idx="1776">
                  <c:v>13001</c:v>
                </c:pt>
                <c:pt idx="1777">
                  <c:v>13002</c:v>
                </c:pt>
                <c:pt idx="1778">
                  <c:v>13003</c:v>
                </c:pt>
                <c:pt idx="1779">
                  <c:v>13004</c:v>
                </c:pt>
                <c:pt idx="1780">
                  <c:v>13005</c:v>
                </c:pt>
                <c:pt idx="1781">
                  <c:v>13006</c:v>
                </c:pt>
                <c:pt idx="1782">
                  <c:v>13007</c:v>
                </c:pt>
                <c:pt idx="1783">
                  <c:v>13008</c:v>
                </c:pt>
                <c:pt idx="1784">
                  <c:v>13009</c:v>
                </c:pt>
                <c:pt idx="1785">
                  <c:v>13010</c:v>
                </c:pt>
                <c:pt idx="1786">
                  <c:v>13011</c:v>
                </c:pt>
                <c:pt idx="1787">
                  <c:v>13012</c:v>
                </c:pt>
                <c:pt idx="1788">
                  <c:v>13013</c:v>
                </c:pt>
                <c:pt idx="1789">
                  <c:v>13014</c:v>
                </c:pt>
                <c:pt idx="1790">
                  <c:v>13015</c:v>
                </c:pt>
                <c:pt idx="1791">
                  <c:v>13016</c:v>
                </c:pt>
                <c:pt idx="1792">
                  <c:v>13017</c:v>
                </c:pt>
                <c:pt idx="1793">
                  <c:v>13018</c:v>
                </c:pt>
                <c:pt idx="1794">
                  <c:v>13019</c:v>
                </c:pt>
                <c:pt idx="1795">
                  <c:v>13020</c:v>
                </c:pt>
                <c:pt idx="1796">
                  <c:v>13021</c:v>
                </c:pt>
                <c:pt idx="1797">
                  <c:v>13022</c:v>
                </c:pt>
                <c:pt idx="1798">
                  <c:v>13023</c:v>
                </c:pt>
                <c:pt idx="1799">
                  <c:v>13024</c:v>
                </c:pt>
                <c:pt idx="1800">
                  <c:v>13025</c:v>
                </c:pt>
                <c:pt idx="1801">
                  <c:v>13026</c:v>
                </c:pt>
                <c:pt idx="1802">
                  <c:v>13027</c:v>
                </c:pt>
                <c:pt idx="1803">
                  <c:v>13028</c:v>
                </c:pt>
                <c:pt idx="1804">
                  <c:v>13029</c:v>
                </c:pt>
                <c:pt idx="1805">
                  <c:v>13030</c:v>
                </c:pt>
                <c:pt idx="1806">
                  <c:v>13031</c:v>
                </c:pt>
                <c:pt idx="1807">
                  <c:v>13032</c:v>
                </c:pt>
                <c:pt idx="1808">
                  <c:v>13033</c:v>
                </c:pt>
                <c:pt idx="1809">
                  <c:v>13034</c:v>
                </c:pt>
                <c:pt idx="1810">
                  <c:v>13035</c:v>
                </c:pt>
                <c:pt idx="1811">
                  <c:v>13036</c:v>
                </c:pt>
                <c:pt idx="1812">
                  <c:v>13037</c:v>
                </c:pt>
                <c:pt idx="1813">
                  <c:v>13038</c:v>
                </c:pt>
                <c:pt idx="1814">
                  <c:v>13039</c:v>
                </c:pt>
                <c:pt idx="1815">
                  <c:v>13040</c:v>
                </c:pt>
                <c:pt idx="1816">
                  <c:v>13041</c:v>
                </c:pt>
                <c:pt idx="1817">
                  <c:v>13042</c:v>
                </c:pt>
                <c:pt idx="1818">
                  <c:v>13043</c:v>
                </c:pt>
                <c:pt idx="1819">
                  <c:v>13044</c:v>
                </c:pt>
                <c:pt idx="1820">
                  <c:v>13045</c:v>
                </c:pt>
                <c:pt idx="1821">
                  <c:v>13046</c:v>
                </c:pt>
                <c:pt idx="1822">
                  <c:v>13047</c:v>
                </c:pt>
                <c:pt idx="1823">
                  <c:v>13048</c:v>
                </c:pt>
                <c:pt idx="1824">
                  <c:v>13049</c:v>
                </c:pt>
                <c:pt idx="1825">
                  <c:v>13050</c:v>
                </c:pt>
                <c:pt idx="1826">
                  <c:v>13051</c:v>
                </c:pt>
                <c:pt idx="1827">
                  <c:v>13052</c:v>
                </c:pt>
                <c:pt idx="1828">
                  <c:v>13053</c:v>
                </c:pt>
                <c:pt idx="1829">
                  <c:v>13054</c:v>
                </c:pt>
                <c:pt idx="1830">
                  <c:v>13055</c:v>
                </c:pt>
                <c:pt idx="1831">
                  <c:v>13056</c:v>
                </c:pt>
                <c:pt idx="1832">
                  <c:v>13057</c:v>
                </c:pt>
                <c:pt idx="1833">
                  <c:v>13058</c:v>
                </c:pt>
                <c:pt idx="1834">
                  <c:v>13059</c:v>
                </c:pt>
                <c:pt idx="1835">
                  <c:v>13060</c:v>
                </c:pt>
                <c:pt idx="1836">
                  <c:v>13061</c:v>
                </c:pt>
                <c:pt idx="1837">
                  <c:v>13062</c:v>
                </c:pt>
                <c:pt idx="1838">
                  <c:v>13063</c:v>
                </c:pt>
                <c:pt idx="1839">
                  <c:v>13064</c:v>
                </c:pt>
                <c:pt idx="1840">
                  <c:v>13065</c:v>
                </c:pt>
                <c:pt idx="1841">
                  <c:v>13066</c:v>
                </c:pt>
                <c:pt idx="1842">
                  <c:v>13067</c:v>
                </c:pt>
                <c:pt idx="1843">
                  <c:v>13068</c:v>
                </c:pt>
                <c:pt idx="1844">
                  <c:v>13069</c:v>
                </c:pt>
                <c:pt idx="1845">
                  <c:v>13070</c:v>
                </c:pt>
                <c:pt idx="1846">
                  <c:v>13071</c:v>
                </c:pt>
                <c:pt idx="1847">
                  <c:v>13072</c:v>
                </c:pt>
                <c:pt idx="1848">
                  <c:v>13073</c:v>
                </c:pt>
                <c:pt idx="1849">
                  <c:v>13074</c:v>
                </c:pt>
                <c:pt idx="1850">
                  <c:v>13075</c:v>
                </c:pt>
                <c:pt idx="1851">
                  <c:v>13076</c:v>
                </c:pt>
                <c:pt idx="1852">
                  <c:v>13077</c:v>
                </c:pt>
                <c:pt idx="1853">
                  <c:v>13078</c:v>
                </c:pt>
                <c:pt idx="1854">
                  <c:v>13079</c:v>
                </c:pt>
                <c:pt idx="1855">
                  <c:v>13080</c:v>
                </c:pt>
                <c:pt idx="1856">
                  <c:v>13081</c:v>
                </c:pt>
                <c:pt idx="1857">
                  <c:v>13082</c:v>
                </c:pt>
                <c:pt idx="1858">
                  <c:v>13083</c:v>
                </c:pt>
                <c:pt idx="1859">
                  <c:v>13084</c:v>
                </c:pt>
                <c:pt idx="1860">
                  <c:v>13085</c:v>
                </c:pt>
                <c:pt idx="1861">
                  <c:v>13086</c:v>
                </c:pt>
                <c:pt idx="1862">
                  <c:v>13087</c:v>
                </c:pt>
                <c:pt idx="1863">
                  <c:v>13088</c:v>
                </c:pt>
                <c:pt idx="1864">
                  <c:v>13089</c:v>
                </c:pt>
                <c:pt idx="1865">
                  <c:v>13090</c:v>
                </c:pt>
                <c:pt idx="1866">
                  <c:v>13091</c:v>
                </c:pt>
                <c:pt idx="1867">
                  <c:v>13092</c:v>
                </c:pt>
                <c:pt idx="1868">
                  <c:v>13093</c:v>
                </c:pt>
                <c:pt idx="1869">
                  <c:v>13094</c:v>
                </c:pt>
                <c:pt idx="1870">
                  <c:v>13095</c:v>
                </c:pt>
                <c:pt idx="1871">
                  <c:v>13096</c:v>
                </c:pt>
                <c:pt idx="1872">
                  <c:v>13097</c:v>
                </c:pt>
                <c:pt idx="1873">
                  <c:v>13098</c:v>
                </c:pt>
                <c:pt idx="1874">
                  <c:v>13099</c:v>
                </c:pt>
                <c:pt idx="1875">
                  <c:v>13100</c:v>
                </c:pt>
                <c:pt idx="1876">
                  <c:v>13101</c:v>
                </c:pt>
                <c:pt idx="1877">
                  <c:v>13102</c:v>
                </c:pt>
                <c:pt idx="1878">
                  <c:v>13103</c:v>
                </c:pt>
                <c:pt idx="1879">
                  <c:v>13104</c:v>
                </c:pt>
                <c:pt idx="1880">
                  <c:v>13105</c:v>
                </c:pt>
                <c:pt idx="1881">
                  <c:v>13106</c:v>
                </c:pt>
                <c:pt idx="1882">
                  <c:v>13107</c:v>
                </c:pt>
                <c:pt idx="1883">
                  <c:v>13108</c:v>
                </c:pt>
                <c:pt idx="1884">
                  <c:v>13109</c:v>
                </c:pt>
                <c:pt idx="1885">
                  <c:v>13110</c:v>
                </c:pt>
                <c:pt idx="1886">
                  <c:v>13111</c:v>
                </c:pt>
                <c:pt idx="1887">
                  <c:v>13112</c:v>
                </c:pt>
                <c:pt idx="1888">
                  <c:v>13113</c:v>
                </c:pt>
                <c:pt idx="1889">
                  <c:v>13114</c:v>
                </c:pt>
                <c:pt idx="1890">
                  <c:v>13115</c:v>
                </c:pt>
                <c:pt idx="1891">
                  <c:v>13116</c:v>
                </c:pt>
                <c:pt idx="1892">
                  <c:v>13117</c:v>
                </c:pt>
                <c:pt idx="1893">
                  <c:v>13118</c:v>
                </c:pt>
                <c:pt idx="1894">
                  <c:v>13119</c:v>
                </c:pt>
                <c:pt idx="1895">
                  <c:v>13120</c:v>
                </c:pt>
                <c:pt idx="1896">
                  <c:v>13121</c:v>
                </c:pt>
                <c:pt idx="1897">
                  <c:v>13122</c:v>
                </c:pt>
                <c:pt idx="1898">
                  <c:v>13123</c:v>
                </c:pt>
                <c:pt idx="1899">
                  <c:v>13124</c:v>
                </c:pt>
                <c:pt idx="1900">
                  <c:v>13125</c:v>
                </c:pt>
                <c:pt idx="1901">
                  <c:v>13126</c:v>
                </c:pt>
                <c:pt idx="1902">
                  <c:v>13127</c:v>
                </c:pt>
                <c:pt idx="1903">
                  <c:v>13128</c:v>
                </c:pt>
                <c:pt idx="1904">
                  <c:v>13129</c:v>
                </c:pt>
                <c:pt idx="1905">
                  <c:v>13130</c:v>
                </c:pt>
                <c:pt idx="1906">
                  <c:v>13131</c:v>
                </c:pt>
                <c:pt idx="1907">
                  <c:v>13132</c:v>
                </c:pt>
                <c:pt idx="1908">
                  <c:v>13133</c:v>
                </c:pt>
                <c:pt idx="1909">
                  <c:v>13134</c:v>
                </c:pt>
                <c:pt idx="1910">
                  <c:v>13135</c:v>
                </c:pt>
                <c:pt idx="1911">
                  <c:v>13136</c:v>
                </c:pt>
                <c:pt idx="1912">
                  <c:v>13137</c:v>
                </c:pt>
                <c:pt idx="1913">
                  <c:v>13138</c:v>
                </c:pt>
                <c:pt idx="1914">
                  <c:v>13139</c:v>
                </c:pt>
                <c:pt idx="1915">
                  <c:v>13140</c:v>
                </c:pt>
                <c:pt idx="1916">
                  <c:v>13141</c:v>
                </c:pt>
                <c:pt idx="1917">
                  <c:v>13142</c:v>
                </c:pt>
                <c:pt idx="1918">
                  <c:v>13143</c:v>
                </c:pt>
                <c:pt idx="1919">
                  <c:v>13144</c:v>
                </c:pt>
                <c:pt idx="1920">
                  <c:v>13145</c:v>
                </c:pt>
                <c:pt idx="1921">
                  <c:v>13146</c:v>
                </c:pt>
                <c:pt idx="1922">
                  <c:v>13147</c:v>
                </c:pt>
                <c:pt idx="1923">
                  <c:v>13148</c:v>
                </c:pt>
                <c:pt idx="1924">
                  <c:v>13149</c:v>
                </c:pt>
                <c:pt idx="1925">
                  <c:v>13150</c:v>
                </c:pt>
                <c:pt idx="1926">
                  <c:v>13151</c:v>
                </c:pt>
                <c:pt idx="1927">
                  <c:v>13152</c:v>
                </c:pt>
                <c:pt idx="1928">
                  <c:v>13153</c:v>
                </c:pt>
                <c:pt idx="1929">
                  <c:v>13154</c:v>
                </c:pt>
                <c:pt idx="1930">
                  <c:v>13155</c:v>
                </c:pt>
                <c:pt idx="1931">
                  <c:v>13156</c:v>
                </c:pt>
                <c:pt idx="1932">
                  <c:v>13157</c:v>
                </c:pt>
                <c:pt idx="1933">
                  <c:v>13158</c:v>
                </c:pt>
                <c:pt idx="1934">
                  <c:v>13159</c:v>
                </c:pt>
                <c:pt idx="1935">
                  <c:v>13160</c:v>
                </c:pt>
                <c:pt idx="1936">
                  <c:v>13161</c:v>
                </c:pt>
                <c:pt idx="1937">
                  <c:v>13162</c:v>
                </c:pt>
                <c:pt idx="1938">
                  <c:v>13163</c:v>
                </c:pt>
                <c:pt idx="1939">
                  <c:v>13164</c:v>
                </c:pt>
                <c:pt idx="1940">
                  <c:v>13165</c:v>
                </c:pt>
                <c:pt idx="1941">
                  <c:v>13166</c:v>
                </c:pt>
                <c:pt idx="1942">
                  <c:v>13167</c:v>
                </c:pt>
                <c:pt idx="1943">
                  <c:v>13168</c:v>
                </c:pt>
                <c:pt idx="1944">
                  <c:v>13169</c:v>
                </c:pt>
                <c:pt idx="1945">
                  <c:v>13170</c:v>
                </c:pt>
                <c:pt idx="1946">
                  <c:v>13171</c:v>
                </c:pt>
                <c:pt idx="1947">
                  <c:v>13172</c:v>
                </c:pt>
                <c:pt idx="1948">
                  <c:v>13173</c:v>
                </c:pt>
                <c:pt idx="1949">
                  <c:v>13174</c:v>
                </c:pt>
                <c:pt idx="1950">
                  <c:v>13175</c:v>
                </c:pt>
                <c:pt idx="1951">
                  <c:v>13176</c:v>
                </c:pt>
                <c:pt idx="1952">
                  <c:v>13177</c:v>
                </c:pt>
                <c:pt idx="1953">
                  <c:v>13178</c:v>
                </c:pt>
                <c:pt idx="1954">
                  <c:v>13179</c:v>
                </c:pt>
                <c:pt idx="1955">
                  <c:v>13180</c:v>
                </c:pt>
                <c:pt idx="1956">
                  <c:v>13181</c:v>
                </c:pt>
                <c:pt idx="1957">
                  <c:v>13182</c:v>
                </c:pt>
                <c:pt idx="1958">
                  <c:v>13183</c:v>
                </c:pt>
                <c:pt idx="1959">
                  <c:v>13184</c:v>
                </c:pt>
                <c:pt idx="1960">
                  <c:v>13185</c:v>
                </c:pt>
                <c:pt idx="1961">
                  <c:v>13186</c:v>
                </c:pt>
                <c:pt idx="1962">
                  <c:v>13187</c:v>
                </c:pt>
                <c:pt idx="1963">
                  <c:v>13188</c:v>
                </c:pt>
                <c:pt idx="1964">
                  <c:v>13189</c:v>
                </c:pt>
                <c:pt idx="1965">
                  <c:v>13190</c:v>
                </c:pt>
                <c:pt idx="1966">
                  <c:v>13191</c:v>
                </c:pt>
                <c:pt idx="1967">
                  <c:v>13192</c:v>
                </c:pt>
                <c:pt idx="1968">
                  <c:v>13193</c:v>
                </c:pt>
                <c:pt idx="1969">
                  <c:v>13194</c:v>
                </c:pt>
                <c:pt idx="1970">
                  <c:v>13195</c:v>
                </c:pt>
                <c:pt idx="1971">
                  <c:v>13196</c:v>
                </c:pt>
                <c:pt idx="1972">
                  <c:v>13197</c:v>
                </c:pt>
                <c:pt idx="1973">
                  <c:v>13198</c:v>
                </c:pt>
                <c:pt idx="1974">
                  <c:v>13199</c:v>
                </c:pt>
                <c:pt idx="1975">
                  <c:v>13200</c:v>
                </c:pt>
                <c:pt idx="1976">
                  <c:v>13201</c:v>
                </c:pt>
                <c:pt idx="1977">
                  <c:v>13202</c:v>
                </c:pt>
                <c:pt idx="1978">
                  <c:v>13203</c:v>
                </c:pt>
                <c:pt idx="1979">
                  <c:v>13204</c:v>
                </c:pt>
                <c:pt idx="1980">
                  <c:v>13205</c:v>
                </c:pt>
                <c:pt idx="1981">
                  <c:v>13206</c:v>
                </c:pt>
                <c:pt idx="1982">
                  <c:v>13207</c:v>
                </c:pt>
                <c:pt idx="1983">
                  <c:v>13208</c:v>
                </c:pt>
                <c:pt idx="1984">
                  <c:v>13209</c:v>
                </c:pt>
                <c:pt idx="1985">
                  <c:v>13210</c:v>
                </c:pt>
                <c:pt idx="1986">
                  <c:v>13211</c:v>
                </c:pt>
                <c:pt idx="1987">
                  <c:v>13212</c:v>
                </c:pt>
                <c:pt idx="1988">
                  <c:v>13213</c:v>
                </c:pt>
                <c:pt idx="1989">
                  <c:v>13214</c:v>
                </c:pt>
                <c:pt idx="1990">
                  <c:v>13215</c:v>
                </c:pt>
                <c:pt idx="1991">
                  <c:v>13216</c:v>
                </c:pt>
                <c:pt idx="1992">
                  <c:v>13217</c:v>
                </c:pt>
                <c:pt idx="1993">
                  <c:v>13218</c:v>
                </c:pt>
                <c:pt idx="1994">
                  <c:v>13219</c:v>
                </c:pt>
                <c:pt idx="1995">
                  <c:v>13220</c:v>
                </c:pt>
                <c:pt idx="1996">
                  <c:v>13221</c:v>
                </c:pt>
                <c:pt idx="1997">
                  <c:v>13222</c:v>
                </c:pt>
                <c:pt idx="1998">
                  <c:v>13223</c:v>
                </c:pt>
                <c:pt idx="1999">
                  <c:v>13224</c:v>
                </c:pt>
                <c:pt idx="2000">
                  <c:v>13225</c:v>
                </c:pt>
                <c:pt idx="2001">
                  <c:v>13226</c:v>
                </c:pt>
                <c:pt idx="2002">
                  <c:v>13227</c:v>
                </c:pt>
                <c:pt idx="2003">
                  <c:v>13228</c:v>
                </c:pt>
                <c:pt idx="2004">
                  <c:v>13229</c:v>
                </c:pt>
                <c:pt idx="2005">
                  <c:v>13230</c:v>
                </c:pt>
                <c:pt idx="2006">
                  <c:v>13231</c:v>
                </c:pt>
                <c:pt idx="2007">
                  <c:v>13232</c:v>
                </c:pt>
                <c:pt idx="2008">
                  <c:v>13233</c:v>
                </c:pt>
                <c:pt idx="2009">
                  <c:v>13234</c:v>
                </c:pt>
                <c:pt idx="2010">
                  <c:v>13235</c:v>
                </c:pt>
                <c:pt idx="2011">
                  <c:v>13236</c:v>
                </c:pt>
                <c:pt idx="2012">
                  <c:v>13237</c:v>
                </c:pt>
                <c:pt idx="2013">
                  <c:v>13238</c:v>
                </c:pt>
                <c:pt idx="2014">
                  <c:v>13239</c:v>
                </c:pt>
                <c:pt idx="2015">
                  <c:v>13240</c:v>
                </c:pt>
                <c:pt idx="2016">
                  <c:v>13241</c:v>
                </c:pt>
                <c:pt idx="2017">
                  <c:v>13242</c:v>
                </c:pt>
                <c:pt idx="2018">
                  <c:v>13243</c:v>
                </c:pt>
                <c:pt idx="2019">
                  <c:v>13244</c:v>
                </c:pt>
                <c:pt idx="2020">
                  <c:v>13245</c:v>
                </c:pt>
                <c:pt idx="2021">
                  <c:v>13246</c:v>
                </c:pt>
                <c:pt idx="2022">
                  <c:v>13247</c:v>
                </c:pt>
                <c:pt idx="2023">
                  <c:v>13248</c:v>
                </c:pt>
                <c:pt idx="2024">
                  <c:v>13249</c:v>
                </c:pt>
                <c:pt idx="2025">
                  <c:v>13250</c:v>
                </c:pt>
                <c:pt idx="2026">
                  <c:v>13251</c:v>
                </c:pt>
                <c:pt idx="2027">
                  <c:v>13252</c:v>
                </c:pt>
                <c:pt idx="2028">
                  <c:v>13253</c:v>
                </c:pt>
                <c:pt idx="2029">
                  <c:v>13254</c:v>
                </c:pt>
                <c:pt idx="2030">
                  <c:v>13255</c:v>
                </c:pt>
                <c:pt idx="2031">
                  <c:v>13256</c:v>
                </c:pt>
                <c:pt idx="2032">
                  <c:v>13257</c:v>
                </c:pt>
                <c:pt idx="2033">
                  <c:v>13258</c:v>
                </c:pt>
                <c:pt idx="2034">
                  <c:v>13259</c:v>
                </c:pt>
                <c:pt idx="2035">
                  <c:v>13260</c:v>
                </c:pt>
                <c:pt idx="2036">
                  <c:v>13261</c:v>
                </c:pt>
                <c:pt idx="2037">
                  <c:v>13262</c:v>
                </c:pt>
                <c:pt idx="2038">
                  <c:v>13263</c:v>
                </c:pt>
                <c:pt idx="2039">
                  <c:v>13264</c:v>
                </c:pt>
                <c:pt idx="2040">
                  <c:v>13265</c:v>
                </c:pt>
                <c:pt idx="2041">
                  <c:v>13266</c:v>
                </c:pt>
                <c:pt idx="2042">
                  <c:v>13267</c:v>
                </c:pt>
                <c:pt idx="2043">
                  <c:v>13268</c:v>
                </c:pt>
                <c:pt idx="2044">
                  <c:v>13269</c:v>
                </c:pt>
                <c:pt idx="2045">
                  <c:v>13270</c:v>
                </c:pt>
                <c:pt idx="2046">
                  <c:v>13271</c:v>
                </c:pt>
                <c:pt idx="2047">
                  <c:v>13272</c:v>
                </c:pt>
                <c:pt idx="2048">
                  <c:v>13273</c:v>
                </c:pt>
                <c:pt idx="2049">
                  <c:v>13274</c:v>
                </c:pt>
                <c:pt idx="2050">
                  <c:v>13275</c:v>
                </c:pt>
                <c:pt idx="2051">
                  <c:v>13276</c:v>
                </c:pt>
                <c:pt idx="2052">
                  <c:v>13277</c:v>
                </c:pt>
                <c:pt idx="2053">
                  <c:v>13278</c:v>
                </c:pt>
                <c:pt idx="2054">
                  <c:v>13279</c:v>
                </c:pt>
                <c:pt idx="2055">
                  <c:v>13280</c:v>
                </c:pt>
                <c:pt idx="2056">
                  <c:v>13281</c:v>
                </c:pt>
                <c:pt idx="2057">
                  <c:v>13282</c:v>
                </c:pt>
                <c:pt idx="2058">
                  <c:v>13283</c:v>
                </c:pt>
                <c:pt idx="2059">
                  <c:v>13284</c:v>
                </c:pt>
                <c:pt idx="2060">
                  <c:v>13285</c:v>
                </c:pt>
                <c:pt idx="2061">
                  <c:v>13286</c:v>
                </c:pt>
                <c:pt idx="2062">
                  <c:v>13287</c:v>
                </c:pt>
                <c:pt idx="2063">
                  <c:v>13288</c:v>
                </c:pt>
                <c:pt idx="2064">
                  <c:v>13289</c:v>
                </c:pt>
                <c:pt idx="2065">
                  <c:v>13290</c:v>
                </c:pt>
                <c:pt idx="2066">
                  <c:v>13291</c:v>
                </c:pt>
                <c:pt idx="2067">
                  <c:v>13292</c:v>
                </c:pt>
                <c:pt idx="2068">
                  <c:v>13293</c:v>
                </c:pt>
                <c:pt idx="2069">
                  <c:v>13294</c:v>
                </c:pt>
                <c:pt idx="2070">
                  <c:v>13295</c:v>
                </c:pt>
                <c:pt idx="2071">
                  <c:v>13296</c:v>
                </c:pt>
                <c:pt idx="2072">
                  <c:v>13297</c:v>
                </c:pt>
                <c:pt idx="2073">
                  <c:v>13298</c:v>
                </c:pt>
                <c:pt idx="2074">
                  <c:v>13299</c:v>
                </c:pt>
                <c:pt idx="2075">
                  <c:v>13300</c:v>
                </c:pt>
                <c:pt idx="2076">
                  <c:v>13301</c:v>
                </c:pt>
                <c:pt idx="2077">
                  <c:v>13302</c:v>
                </c:pt>
                <c:pt idx="2078">
                  <c:v>13303</c:v>
                </c:pt>
                <c:pt idx="2079">
                  <c:v>13304</c:v>
                </c:pt>
                <c:pt idx="2080">
                  <c:v>13305</c:v>
                </c:pt>
                <c:pt idx="2081">
                  <c:v>13306</c:v>
                </c:pt>
                <c:pt idx="2082">
                  <c:v>13307</c:v>
                </c:pt>
                <c:pt idx="2083">
                  <c:v>13308</c:v>
                </c:pt>
                <c:pt idx="2084">
                  <c:v>13309</c:v>
                </c:pt>
                <c:pt idx="2085">
                  <c:v>13310</c:v>
                </c:pt>
                <c:pt idx="2086">
                  <c:v>13311</c:v>
                </c:pt>
                <c:pt idx="2087">
                  <c:v>13312</c:v>
                </c:pt>
                <c:pt idx="2088">
                  <c:v>13313</c:v>
                </c:pt>
                <c:pt idx="2089">
                  <c:v>13314</c:v>
                </c:pt>
                <c:pt idx="2090">
                  <c:v>13315</c:v>
                </c:pt>
                <c:pt idx="2091">
                  <c:v>13316</c:v>
                </c:pt>
                <c:pt idx="2092">
                  <c:v>13317</c:v>
                </c:pt>
                <c:pt idx="2093">
                  <c:v>13318</c:v>
                </c:pt>
                <c:pt idx="2094">
                  <c:v>13319</c:v>
                </c:pt>
                <c:pt idx="2095">
                  <c:v>13320</c:v>
                </c:pt>
                <c:pt idx="2096">
                  <c:v>13321</c:v>
                </c:pt>
                <c:pt idx="2097">
                  <c:v>13322</c:v>
                </c:pt>
                <c:pt idx="2098">
                  <c:v>13323</c:v>
                </c:pt>
                <c:pt idx="2099">
                  <c:v>13324</c:v>
                </c:pt>
                <c:pt idx="2100">
                  <c:v>13325</c:v>
                </c:pt>
                <c:pt idx="2101">
                  <c:v>13326</c:v>
                </c:pt>
                <c:pt idx="2102">
                  <c:v>13327</c:v>
                </c:pt>
                <c:pt idx="2103">
                  <c:v>13328</c:v>
                </c:pt>
                <c:pt idx="2104">
                  <c:v>13329</c:v>
                </c:pt>
                <c:pt idx="2105">
                  <c:v>13330</c:v>
                </c:pt>
                <c:pt idx="2106">
                  <c:v>13331</c:v>
                </c:pt>
                <c:pt idx="2107">
                  <c:v>13332</c:v>
                </c:pt>
                <c:pt idx="2108">
                  <c:v>13333</c:v>
                </c:pt>
                <c:pt idx="2109">
                  <c:v>13334</c:v>
                </c:pt>
                <c:pt idx="2110">
                  <c:v>13335</c:v>
                </c:pt>
                <c:pt idx="2111">
                  <c:v>13336</c:v>
                </c:pt>
                <c:pt idx="2112">
                  <c:v>13337</c:v>
                </c:pt>
                <c:pt idx="2113">
                  <c:v>13338</c:v>
                </c:pt>
                <c:pt idx="2114">
                  <c:v>13339</c:v>
                </c:pt>
                <c:pt idx="2115">
                  <c:v>13340</c:v>
                </c:pt>
                <c:pt idx="2116">
                  <c:v>13341</c:v>
                </c:pt>
                <c:pt idx="2117">
                  <c:v>13342</c:v>
                </c:pt>
                <c:pt idx="2118">
                  <c:v>13343</c:v>
                </c:pt>
                <c:pt idx="2119">
                  <c:v>13344</c:v>
                </c:pt>
                <c:pt idx="2120">
                  <c:v>13345</c:v>
                </c:pt>
                <c:pt idx="2121">
                  <c:v>13346</c:v>
                </c:pt>
                <c:pt idx="2122">
                  <c:v>13347</c:v>
                </c:pt>
                <c:pt idx="2123">
                  <c:v>13348</c:v>
                </c:pt>
                <c:pt idx="2124">
                  <c:v>13349</c:v>
                </c:pt>
                <c:pt idx="2125">
                  <c:v>13350</c:v>
                </c:pt>
                <c:pt idx="2126">
                  <c:v>13351</c:v>
                </c:pt>
                <c:pt idx="2127">
                  <c:v>13352</c:v>
                </c:pt>
                <c:pt idx="2128">
                  <c:v>13353</c:v>
                </c:pt>
                <c:pt idx="2129">
                  <c:v>13354</c:v>
                </c:pt>
                <c:pt idx="2130">
                  <c:v>13355</c:v>
                </c:pt>
                <c:pt idx="2131">
                  <c:v>13356</c:v>
                </c:pt>
                <c:pt idx="2132">
                  <c:v>13357</c:v>
                </c:pt>
                <c:pt idx="2133">
                  <c:v>13358</c:v>
                </c:pt>
                <c:pt idx="2134">
                  <c:v>13359</c:v>
                </c:pt>
                <c:pt idx="2135">
                  <c:v>13360</c:v>
                </c:pt>
                <c:pt idx="2136">
                  <c:v>13361</c:v>
                </c:pt>
                <c:pt idx="2137">
                  <c:v>13362</c:v>
                </c:pt>
                <c:pt idx="2138">
                  <c:v>13363</c:v>
                </c:pt>
                <c:pt idx="2139">
                  <c:v>13364</c:v>
                </c:pt>
                <c:pt idx="2140">
                  <c:v>13365</c:v>
                </c:pt>
                <c:pt idx="2141">
                  <c:v>13366</c:v>
                </c:pt>
                <c:pt idx="2142">
                  <c:v>13367</c:v>
                </c:pt>
                <c:pt idx="2143">
                  <c:v>13368</c:v>
                </c:pt>
                <c:pt idx="2144">
                  <c:v>13369</c:v>
                </c:pt>
                <c:pt idx="2145">
                  <c:v>13370</c:v>
                </c:pt>
                <c:pt idx="2146">
                  <c:v>13371</c:v>
                </c:pt>
                <c:pt idx="2147">
                  <c:v>13372</c:v>
                </c:pt>
                <c:pt idx="2148">
                  <c:v>13373</c:v>
                </c:pt>
                <c:pt idx="2149">
                  <c:v>13374</c:v>
                </c:pt>
                <c:pt idx="2150">
                  <c:v>13375</c:v>
                </c:pt>
                <c:pt idx="2151">
                  <c:v>13376</c:v>
                </c:pt>
                <c:pt idx="2152">
                  <c:v>13377</c:v>
                </c:pt>
                <c:pt idx="2153">
                  <c:v>13378</c:v>
                </c:pt>
                <c:pt idx="2154">
                  <c:v>13379</c:v>
                </c:pt>
                <c:pt idx="2155">
                  <c:v>13380</c:v>
                </c:pt>
                <c:pt idx="2156">
                  <c:v>13381</c:v>
                </c:pt>
                <c:pt idx="2157">
                  <c:v>13382</c:v>
                </c:pt>
                <c:pt idx="2158">
                  <c:v>13383</c:v>
                </c:pt>
                <c:pt idx="2159">
                  <c:v>13384</c:v>
                </c:pt>
                <c:pt idx="2160">
                  <c:v>13385</c:v>
                </c:pt>
                <c:pt idx="2161">
                  <c:v>13386</c:v>
                </c:pt>
                <c:pt idx="2162">
                  <c:v>13387</c:v>
                </c:pt>
                <c:pt idx="2163">
                  <c:v>13388</c:v>
                </c:pt>
                <c:pt idx="2164">
                  <c:v>13389</c:v>
                </c:pt>
                <c:pt idx="2165">
                  <c:v>13390</c:v>
                </c:pt>
                <c:pt idx="2166">
                  <c:v>13391</c:v>
                </c:pt>
                <c:pt idx="2167">
                  <c:v>13392</c:v>
                </c:pt>
                <c:pt idx="2168">
                  <c:v>13393</c:v>
                </c:pt>
                <c:pt idx="2169">
                  <c:v>13394</c:v>
                </c:pt>
                <c:pt idx="2170">
                  <c:v>13395</c:v>
                </c:pt>
                <c:pt idx="2171">
                  <c:v>13396</c:v>
                </c:pt>
                <c:pt idx="2172">
                  <c:v>13397</c:v>
                </c:pt>
                <c:pt idx="2173">
                  <c:v>13398</c:v>
                </c:pt>
                <c:pt idx="2174">
                  <c:v>13399</c:v>
                </c:pt>
                <c:pt idx="2175">
                  <c:v>13400</c:v>
                </c:pt>
                <c:pt idx="2176">
                  <c:v>13401</c:v>
                </c:pt>
                <c:pt idx="2177">
                  <c:v>13402</c:v>
                </c:pt>
                <c:pt idx="2178">
                  <c:v>13403</c:v>
                </c:pt>
                <c:pt idx="2179">
                  <c:v>13404</c:v>
                </c:pt>
                <c:pt idx="2180">
                  <c:v>13405</c:v>
                </c:pt>
                <c:pt idx="2181">
                  <c:v>13406</c:v>
                </c:pt>
                <c:pt idx="2182">
                  <c:v>13407</c:v>
                </c:pt>
                <c:pt idx="2183">
                  <c:v>13408</c:v>
                </c:pt>
                <c:pt idx="2184">
                  <c:v>13409</c:v>
                </c:pt>
                <c:pt idx="2185">
                  <c:v>13410</c:v>
                </c:pt>
                <c:pt idx="2186">
                  <c:v>13411</c:v>
                </c:pt>
                <c:pt idx="2187">
                  <c:v>13412</c:v>
                </c:pt>
                <c:pt idx="2188">
                  <c:v>13413</c:v>
                </c:pt>
                <c:pt idx="2189">
                  <c:v>13414</c:v>
                </c:pt>
                <c:pt idx="2190">
                  <c:v>13415</c:v>
                </c:pt>
                <c:pt idx="2191">
                  <c:v>13416</c:v>
                </c:pt>
                <c:pt idx="2192">
                  <c:v>13417</c:v>
                </c:pt>
                <c:pt idx="2193">
                  <c:v>13418</c:v>
                </c:pt>
                <c:pt idx="2194">
                  <c:v>13419</c:v>
                </c:pt>
                <c:pt idx="2195">
                  <c:v>13420</c:v>
                </c:pt>
                <c:pt idx="2196">
                  <c:v>13421</c:v>
                </c:pt>
                <c:pt idx="2197">
                  <c:v>13422</c:v>
                </c:pt>
                <c:pt idx="2198">
                  <c:v>13423</c:v>
                </c:pt>
                <c:pt idx="2199">
                  <c:v>13424</c:v>
                </c:pt>
                <c:pt idx="2200">
                  <c:v>13425</c:v>
                </c:pt>
                <c:pt idx="2201">
                  <c:v>13426</c:v>
                </c:pt>
                <c:pt idx="2202">
                  <c:v>13427</c:v>
                </c:pt>
                <c:pt idx="2203">
                  <c:v>13428</c:v>
                </c:pt>
                <c:pt idx="2204">
                  <c:v>13429</c:v>
                </c:pt>
                <c:pt idx="2205">
                  <c:v>13430</c:v>
                </c:pt>
                <c:pt idx="2206">
                  <c:v>13431</c:v>
                </c:pt>
                <c:pt idx="2207">
                  <c:v>13432</c:v>
                </c:pt>
                <c:pt idx="2208">
                  <c:v>13433</c:v>
                </c:pt>
                <c:pt idx="2209">
                  <c:v>13434</c:v>
                </c:pt>
                <c:pt idx="2210">
                  <c:v>13435</c:v>
                </c:pt>
                <c:pt idx="2211">
                  <c:v>13436</c:v>
                </c:pt>
                <c:pt idx="2212">
                  <c:v>13437</c:v>
                </c:pt>
                <c:pt idx="2213">
                  <c:v>13438</c:v>
                </c:pt>
                <c:pt idx="2214">
                  <c:v>13439</c:v>
                </c:pt>
                <c:pt idx="2215">
                  <c:v>13440</c:v>
                </c:pt>
                <c:pt idx="2216">
                  <c:v>13441</c:v>
                </c:pt>
                <c:pt idx="2217">
                  <c:v>13442</c:v>
                </c:pt>
                <c:pt idx="2218">
                  <c:v>13443</c:v>
                </c:pt>
                <c:pt idx="2219">
                  <c:v>13444</c:v>
                </c:pt>
                <c:pt idx="2220">
                  <c:v>13445</c:v>
                </c:pt>
                <c:pt idx="2221">
                  <c:v>13446</c:v>
                </c:pt>
                <c:pt idx="2222">
                  <c:v>13447</c:v>
                </c:pt>
                <c:pt idx="2223">
                  <c:v>13448</c:v>
                </c:pt>
                <c:pt idx="2224">
                  <c:v>13449</c:v>
                </c:pt>
                <c:pt idx="2225">
                  <c:v>13450</c:v>
                </c:pt>
                <c:pt idx="2226">
                  <c:v>13451</c:v>
                </c:pt>
                <c:pt idx="2227">
                  <c:v>13452</c:v>
                </c:pt>
                <c:pt idx="2228">
                  <c:v>13453</c:v>
                </c:pt>
                <c:pt idx="2229">
                  <c:v>13454</c:v>
                </c:pt>
                <c:pt idx="2230">
                  <c:v>13455</c:v>
                </c:pt>
                <c:pt idx="2231">
                  <c:v>13456</c:v>
                </c:pt>
                <c:pt idx="2232">
                  <c:v>13457</c:v>
                </c:pt>
                <c:pt idx="2233">
                  <c:v>13458</c:v>
                </c:pt>
                <c:pt idx="2234">
                  <c:v>13459</c:v>
                </c:pt>
                <c:pt idx="2235">
                  <c:v>13460</c:v>
                </c:pt>
                <c:pt idx="2236">
                  <c:v>13461</c:v>
                </c:pt>
                <c:pt idx="2237">
                  <c:v>13462</c:v>
                </c:pt>
                <c:pt idx="2238">
                  <c:v>13463</c:v>
                </c:pt>
                <c:pt idx="2239">
                  <c:v>13464</c:v>
                </c:pt>
                <c:pt idx="2240">
                  <c:v>13465</c:v>
                </c:pt>
                <c:pt idx="2241">
                  <c:v>13466</c:v>
                </c:pt>
                <c:pt idx="2242">
                  <c:v>13467</c:v>
                </c:pt>
                <c:pt idx="2243">
                  <c:v>13468</c:v>
                </c:pt>
                <c:pt idx="2244">
                  <c:v>13469</c:v>
                </c:pt>
                <c:pt idx="2245">
                  <c:v>13470</c:v>
                </c:pt>
                <c:pt idx="2246">
                  <c:v>13471</c:v>
                </c:pt>
                <c:pt idx="2247">
                  <c:v>13472</c:v>
                </c:pt>
                <c:pt idx="2248">
                  <c:v>13473</c:v>
                </c:pt>
                <c:pt idx="2249">
                  <c:v>13474</c:v>
                </c:pt>
                <c:pt idx="2250">
                  <c:v>13475</c:v>
                </c:pt>
                <c:pt idx="2251">
                  <c:v>13476</c:v>
                </c:pt>
                <c:pt idx="2252">
                  <c:v>13477</c:v>
                </c:pt>
                <c:pt idx="2253">
                  <c:v>13478</c:v>
                </c:pt>
                <c:pt idx="2254">
                  <c:v>13479</c:v>
                </c:pt>
                <c:pt idx="2255">
                  <c:v>13480</c:v>
                </c:pt>
                <c:pt idx="2256">
                  <c:v>13481</c:v>
                </c:pt>
                <c:pt idx="2257">
                  <c:v>13482</c:v>
                </c:pt>
                <c:pt idx="2258">
                  <c:v>13483</c:v>
                </c:pt>
                <c:pt idx="2259">
                  <c:v>13484</c:v>
                </c:pt>
                <c:pt idx="2260">
                  <c:v>13485</c:v>
                </c:pt>
                <c:pt idx="2261">
                  <c:v>13486</c:v>
                </c:pt>
                <c:pt idx="2262">
                  <c:v>13487</c:v>
                </c:pt>
                <c:pt idx="2263">
                  <c:v>13488</c:v>
                </c:pt>
                <c:pt idx="2264">
                  <c:v>13489</c:v>
                </c:pt>
                <c:pt idx="2265">
                  <c:v>13490</c:v>
                </c:pt>
                <c:pt idx="2266">
                  <c:v>13491</c:v>
                </c:pt>
                <c:pt idx="2267">
                  <c:v>13492</c:v>
                </c:pt>
                <c:pt idx="2268">
                  <c:v>13493</c:v>
                </c:pt>
                <c:pt idx="2269">
                  <c:v>13494</c:v>
                </c:pt>
                <c:pt idx="2270">
                  <c:v>13495</c:v>
                </c:pt>
                <c:pt idx="2271">
                  <c:v>13496</c:v>
                </c:pt>
                <c:pt idx="2272">
                  <c:v>13497</c:v>
                </c:pt>
                <c:pt idx="2273">
                  <c:v>13498</c:v>
                </c:pt>
                <c:pt idx="2274">
                  <c:v>13499</c:v>
                </c:pt>
                <c:pt idx="2275">
                  <c:v>13500</c:v>
                </c:pt>
                <c:pt idx="2276">
                  <c:v>13501</c:v>
                </c:pt>
                <c:pt idx="2277">
                  <c:v>13502</c:v>
                </c:pt>
                <c:pt idx="2278">
                  <c:v>13503</c:v>
                </c:pt>
                <c:pt idx="2279">
                  <c:v>13504</c:v>
                </c:pt>
                <c:pt idx="2280">
                  <c:v>13505</c:v>
                </c:pt>
                <c:pt idx="2281">
                  <c:v>13506</c:v>
                </c:pt>
                <c:pt idx="2282">
                  <c:v>13507</c:v>
                </c:pt>
                <c:pt idx="2283">
                  <c:v>13508</c:v>
                </c:pt>
                <c:pt idx="2284">
                  <c:v>13509</c:v>
                </c:pt>
                <c:pt idx="2285">
                  <c:v>13510</c:v>
                </c:pt>
                <c:pt idx="2286">
                  <c:v>13511</c:v>
                </c:pt>
                <c:pt idx="2287">
                  <c:v>13512</c:v>
                </c:pt>
                <c:pt idx="2288">
                  <c:v>13513</c:v>
                </c:pt>
                <c:pt idx="2289">
                  <c:v>13514</c:v>
                </c:pt>
                <c:pt idx="2290">
                  <c:v>13515</c:v>
                </c:pt>
                <c:pt idx="2291">
                  <c:v>13516</c:v>
                </c:pt>
                <c:pt idx="2292">
                  <c:v>13517</c:v>
                </c:pt>
                <c:pt idx="2293">
                  <c:v>13518</c:v>
                </c:pt>
                <c:pt idx="2294">
                  <c:v>13519</c:v>
                </c:pt>
                <c:pt idx="2295">
                  <c:v>13520</c:v>
                </c:pt>
                <c:pt idx="2296">
                  <c:v>13521</c:v>
                </c:pt>
                <c:pt idx="2297">
                  <c:v>13522</c:v>
                </c:pt>
                <c:pt idx="2298">
                  <c:v>13523</c:v>
                </c:pt>
                <c:pt idx="2299">
                  <c:v>13524</c:v>
                </c:pt>
                <c:pt idx="2300">
                  <c:v>13525</c:v>
                </c:pt>
                <c:pt idx="2301">
                  <c:v>13526</c:v>
                </c:pt>
                <c:pt idx="2302">
                  <c:v>13527</c:v>
                </c:pt>
                <c:pt idx="2303">
                  <c:v>13528</c:v>
                </c:pt>
                <c:pt idx="2304">
                  <c:v>13529</c:v>
                </c:pt>
                <c:pt idx="2305">
                  <c:v>13530</c:v>
                </c:pt>
                <c:pt idx="2306">
                  <c:v>13531</c:v>
                </c:pt>
                <c:pt idx="2307">
                  <c:v>13532</c:v>
                </c:pt>
                <c:pt idx="2308">
                  <c:v>13533</c:v>
                </c:pt>
                <c:pt idx="2309">
                  <c:v>13534</c:v>
                </c:pt>
                <c:pt idx="2310">
                  <c:v>13535</c:v>
                </c:pt>
                <c:pt idx="2311">
                  <c:v>13536</c:v>
                </c:pt>
                <c:pt idx="2312">
                  <c:v>13537</c:v>
                </c:pt>
                <c:pt idx="2313">
                  <c:v>13538</c:v>
                </c:pt>
                <c:pt idx="2314">
                  <c:v>13539</c:v>
                </c:pt>
                <c:pt idx="2315">
                  <c:v>13540</c:v>
                </c:pt>
                <c:pt idx="2316">
                  <c:v>13541</c:v>
                </c:pt>
                <c:pt idx="2317">
                  <c:v>13542</c:v>
                </c:pt>
                <c:pt idx="2318">
                  <c:v>13543</c:v>
                </c:pt>
                <c:pt idx="2319">
                  <c:v>13544</c:v>
                </c:pt>
                <c:pt idx="2320">
                  <c:v>13545</c:v>
                </c:pt>
                <c:pt idx="2321">
                  <c:v>13546</c:v>
                </c:pt>
                <c:pt idx="2322">
                  <c:v>13547</c:v>
                </c:pt>
                <c:pt idx="2323">
                  <c:v>13548</c:v>
                </c:pt>
                <c:pt idx="2324">
                  <c:v>13549</c:v>
                </c:pt>
                <c:pt idx="2325">
                  <c:v>13550</c:v>
                </c:pt>
                <c:pt idx="2326">
                  <c:v>13551</c:v>
                </c:pt>
                <c:pt idx="2327">
                  <c:v>13552</c:v>
                </c:pt>
                <c:pt idx="2328">
                  <c:v>13553</c:v>
                </c:pt>
                <c:pt idx="2329">
                  <c:v>13554</c:v>
                </c:pt>
                <c:pt idx="2330">
                  <c:v>13555</c:v>
                </c:pt>
                <c:pt idx="2331">
                  <c:v>13556</c:v>
                </c:pt>
                <c:pt idx="2332">
                  <c:v>13557</c:v>
                </c:pt>
                <c:pt idx="2333">
                  <c:v>13558</c:v>
                </c:pt>
                <c:pt idx="2334">
                  <c:v>13559</c:v>
                </c:pt>
                <c:pt idx="2335">
                  <c:v>13560</c:v>
                </c:pt>
                <c:pt idx="2336">
                  <c:v>13561</c:v>
                </c:pt>
                <c:pt idx="2337">
                  <c:v>13562</c:v>
                </c:pt>
                <c:pt idx="2338">
                  <c:v>13563</c:v>
                </c:pt>
                <c:pt idx="2339">
                  <c:v>13564</c:v>
                </c:pt>
                <c:pt idx="2340">
                  <c:v>13565</c:v>
                </c:pt>
                <c:pt idx="2341">
                  <c:v>13566</c:v>
                </c:pt>
                <c:pt idx="2342">
                  <c:v>13567</c:v>
                </c:pt>
                <c:pt idx="2343">
                  <c:v>13568</c:v>
                </c:pt>
                <c:pt idx="2344">
                  <c:v>13569</c:v>
                </c:pt>
                <c:pt idx="2345">
                  <c:v>13570</c:v>
                </c:pt>
                <c:pt idx="2346">
                  <c:v>13571</c:v>
                </c:pt>
                <c:pt idx="2347">
                  <c:v>13572</c:v>
                </c:pt>
                <c:pt idx="2348">
                  <c:v>13573</c:v>
                </c:pt>
                <c:pt idx="2349">
                  <c:v>13574</c:v>
                </c:pt>
                <c:pt idx="2350">
                  <c:v>13575</c:v>
                </c:pt>
                <c:pt idx="2351">
                  <c:v>13576</c:v>
                </c:pt>
                <c:pt idx="2352">
                  <c:v>13577</c:v>
                </c:pt>
                <c:pt idx="2353">
                  <c:v>13578</c:v>
                </c:pt>
                <c:pt idx="2354">
                  <c:v>13579</c:v>
                </c:pt>
                <c:pt idx="2355">
                  <c:v>13580</c:v>
                </c:pt>
                <c:pt idx="2356">
                  <c:v>13581</c:v>
                </c:pt>
                <c:pt idx="2357">
                  <c:v>13582</c:v>
                </c:pt>
                <c:pt idx="2358">
                  <c:v>13583</c:v>
                </c:pt>
                <c:pt idx="2359">
                  <c:v>13584</c:v>
                </c:pt>
                <c:pt idx="2360">
                  <c:v>13585</c:v>
                </c:pt>
                <c:pt idx="2361">
                  <c:v>13586</c:v>
                </c:pt>
                <c:pt idx="2362">
                  <c:v>13587</c:v>
                </c:pt>
                <c:pt idx="2363">
                  <c:v>13588</c:v>
                </c:pt>
                <c:pt idx="2364">
                  <c:v>13589</c:v>
                </c:pt>
                <c:pt idx="2365">
                  <c:v>13590</c:v>
                </c:pt>
                <c:pt idx="2366">
                  <c:v>13591</c:v>
                </c:pt>
                <c:pt idx="2367">
                  <c:v>13592</c:v>
                </c:pt>
                <c:pt idx="2368">
                  <c:v>13593</c:v>
                </c:pt>
                <c:pt idx="2369">
                  <c:v>13594</c:v>
                </c:pt>
                <c:pt idx="2370">
                  <c:v>13595</c:v>
                </c:pt>
                <c:pt idx="2371">
                  <c:v>13596</c:v>
                </c:pt>
                <c:pt idx="2372">
                  <c:v>13597</c:v>
                </c:pt>
                <c:pt idx="2373">
                  <c:v>13598</c:v>
                </c:pt>
                <c:pt idx="2374">
                  <c:v>13599</c:v>
                </c:pt>
                <c:pt idx="2375">
                  <c:v>13600</c:v>
                </c:pt>
                <c:pt idx="2376">
                  <c:v>13601</c:v>
                </c:pt>
                <c:pt idx="2377">
                  <c:v>13602</c:v>
                </c:pt>
                <c:pt idx="2378">
                  <c:v>13603</c:v>
                </c:pt>
                <c:pt idx="2379">
                  <c:v>13604</c:v>
                </c:pt>
                <c:pt idx="2380">
                  <c:v>13605</c:v>
                </c:pt>
                <c:pt idx="2381">
                  <c:v>13606</c:v>
                </c:pt>
                <c:pt idx="2382">
                  <c:v>13607</c:v>
                </c:pt>
                <c:pt idx="2383">
                  <c:v>13608</c:v>
                </c:pt>
                <c:pt idx="2384">
                  <c:v>13609</c:v>
                </c:pt>
                <c:pt idx="2385">
                  <c:v>13610</c:v>
                </c:pt>
                <c:pt idx="2386">
                  <c:v>13611</c:v>
                </c:pt>
                <c:pt idx="2387">
                  <c:v>13612</c:v>
                </c:pt>
                <c:pt idx="2388">
                  <c:v>13613</c:v>
                </c:pt>
                <c:pt idx="2389">
                  <c:v>13614</c:v>
                </c:pt>
                <c:pt idx="2390">
                  <c:v>13615</c:v>
                </c:pt>
                <c:pt idx="2391">
                  <c:v>13616</c:v>
                </c:pt>
                <c:pt idx="2392">
                  <c:v>13617</c:v>
                </c:pt>
                <c:pt idx="2393">
                  <c:v>13618</c:v>
                </c:pt>
                <c:pt idx="2394">
                  <c:v>13619</c:v>
                </c:pt>
                <c:pt idx="2395">
                  <c:v>13620</c:v>
                </c:pt>
                <c:pt idx="2396">
                  <c:v>13621</c:v>
                </c:pt>
                <c:pt idx="2397">
                  <c:v>13622</c:v>
                </c:pt>
                <c:pt idx="2398">
                  <c:v>13623</c:v>
                </c:pt>
                <c:pt idx="2399">
                  <c:v>13624</c:v>
                </c:pt>
                <c:pt idx="2400">
                  <c:v>13625</c:v>
                </c:pt>
                <c:pt idx="2401">
                  <c:v>13626</c:v>
                </c:pt>
                <c:pt idx="2402">
                  <c:v>13627</c:v>
                </c:pt>
                <c:pt idx="2403">
                  <c:v>13628</c:v>
                </c:pt>
                <c:pt idx="2404">
                  <c:v>13629</c:v>
                </c:pt>
                <c:pt idx="2405">
                  <c:v>13630</c:v>
                </c:pt>
                <c:pt idx="2406">
                  <c:v>13631</c:v>
                </c:pt>
                <c:pt idx="2407">
                  <c:v>13632</c:v>
                </c:pt>
                <c:pt idx="2408">
                  <c:v>13633</c:v>
                </c:pt>
                <c:pt idx="2409">
                  <c:v>13634</c:v>
                </c:pt>
                <c:pt idx="2410">
                  <c:v>13635</c:v>
                </c:pt>
                <c:pt idx="2411">
                  <c:v>13636</c:v>
                </c:pt>
                <c:pt idx="2412">
                  <c:v>13637</c:v>
                </c:pt>
                <c:pt idx="2413">
                  <c:v>13638</c:v>
                </c:pt>
                <c:pt idx="2414">
                  <c:v>13639</c:v>
                </c:pt>
                <c:pt idx="2415">
                  <c:v>13640</c:v>
                </c:pt>
                <c:pt idx="2416">
                  <c:v>13641</c:v>
                </c:pt>
                <c:pt idx="2417">
                  <c:v>13642</c:v>
                </c:pt>
                <c:pt idx="2418">
                  <c:v>13643</c:v>
                </c:pt>
                <c:pt idx="2419">
                  <c:v>13644</c:v>
                </c:pt>
                <c:pt idx="2420">
                  <c:v>13645</c:v>
                </c:pt>
                <c:pt idx="2421">
                  <c:v>13646</c:v>
                </c:pt>
                <c:pt idx="2422">
                  <c:v>13647</c:v>
                </c:pt>
                <c:pt idx="2423">
                  <c:v>13648</c:v>
                </c:pt>
                <c:pt idx="2424">
                  <c:v>13649</c:v>
                </c:pt>
                <c:pt idx="2425">
                  <c:v>13650</c:v>
                </c:pt>
                <c:pt idx="2426">
                  <c:v>13651</c:v>
                </c:pt>
                <c:pt idx="2427">
                  <c:v>13652</c:v>
                </c:pt>
                <c:pt idx="2428">
                  <c:v>13653</c:v>
                </c:pt>
                <c:pt idx="2429">
                  <c:v>13654</c:v>
                </c:pt>
                <c:pt idx="2430">
                  <c:v>13655</c:v>
                </c:pt>
                <c:pt idx="2431">
                  <c:v>13656</c:v>
                </c:pt>
                <c:pt idx="2432">
                  <c:v>13657</c:v>
                </c:pt>
                <c:pt idx="2433">
                  <c:v>13658</c:v>
                </c:pt>
                <c:pt idx="2434">
                  <c:v>13659</c:v>
                </c:pt>
                <c:pt idx="2435">
                  <c:v>13660</c:v>
                </c:pt>
                <c:pt idx="2436">
                  <c:v>13661</c:v>
                </c:pt>
                <c:pt idx="2437">
                  <c:v>13662</c:v>
                </c:pt>
                <c:pt idx="2438">
                  <c:v>13663</c:v>
                </c:pt>
                <c:pt idx="2439">
                  <c:v>13664</c:v>
                </c:pt>
                <c:pt idx="2440">
                  <c:v>13665</c:v>
                </c:pt>
                <c:pt idx="2441">
                  <c:v>13666</c:v>
                </c:pt>
                <c:pt idx="2442">
                  <c:v>13667</c:v>
                </c:pt>
                <c:pt idx="2443">
                  <c:v>13668</c:v>
                </c:pt>
                <c:pt idx="2444">
                  <c:v>13669</c:v>
                </c:pt>
                <c:pt idx="2445">
                  <c:v>13670</c:v>
                </c:pt>
                <c:pt idx="2446">
                  <c:v>13671</c:v>
                </c:pt>
                <c:pt idx="2447">
                  <c:v>13672</c:v>
                </c:pt>
                <c:pt idx="2448">
                  <c:v>13673</c:v>
                </c:pt>
                <c:pt idx="2449">
                  <c:v>13674</c:v>
                </c:pt>
                <c:pt idx="2450">
                  <c:v>13675</c:v>
                </c:pt>
                <c:pt idx="2451">
                  <c:v>13676</c:v>
                </c:pt>
                <c:pt idx="2452">
                  <c:v>13677</c:v>
                </c:pt>
                <c:pt idx="2453">
                  <c:v>13678</c:v>
                </c:pt>
                <c:pt idx="2454">
                  <c:v>13679</c:v>
                </c:pt>
                <c:pt idx="2455">
                  <c:v>13680</c:v>
                </c:pt>
                <c:pt idx="2456">
                  <c:v>13681</c:v>
                </c:pt>
                <c:pt idx="2457">
                  <c:v>13682</c:v>
                </c:pt>
                <c:pt idx="2458">
                  <c:v>13683</c:v>
                </c:pt>
                <c:pt idx="2459">
                  <c:v>13684</c:v>
                </c:pt>
                <c:pt idx="2460">
                  <c:v>13685</c:v>
                </c:pt>
                <c:pt idx="2461">
                  <c:v>13686</c:v>
                </c:pt>
                <c:pt idx="2462">
                  <c:v>13687</c:v>
                </c:pt>
                <c:pt idx="2463">
                  <c:v>13688</c:v>
                </c:pt>
                <c:pt idx="2464">
                  <c:v>13689</c:v>
                </c:pt>
                <c:pt idx="2465">
                  <c:v>13690</c:v>
                </c:pt>
                <c:pt idx="2466">
                  <c:v>13691</c:v>
                </c:pt>
                <c:pt idx="2467">
                  <c:v>13692</c:v>
                </c:pt>
                <c:pt idx="2468">
                  <c:v>13693</c:v>
                </c:pt>
                <c:pt idx="2469">
                  <c:v>13694</c:v>
                </c:pt>
                <c:pt idx="2470">
                  <c:v>13695</c:v>
                </c:pt>
                <c:pt idx="2471">
                  <c:v>13696</c:v>
                </c:pt>
                <c:pt idx="2472">
                  <c:v>13697</c:v>
                </c:pt>
                <c:pt idx="2473">
                  <c:v>13698</c:v>
                </c:pt>
                <c:pt idx="2474">
                  <c:v>13699</c:v>
                </c:pt>
                <c:pt idx="2475">
                  <c:v>13700</c:v>
                </c:pt>
                <c:pt idx="2476">
                  <c:v>13701</c:v>
                </c:pt>
                <c:pt idx="2477">
                  <c:v>13702</c:v>
                </c:pt>
                <c:pt idx="2478">
                  <c:v>13703</c:v>
                </c:pt>
                <c:pt idx="2479">
                  <c:v>13704</c:v>
                </c:pt>
                <c:pt idx="2480">
                  <c:v>13705</c:v>
                </c:pt>
                <c:pt idx="2481">
                  <c:v>13706</c:v>
                </c:pt>
                <c:pt idx="2482">
                  <c:v>13707</c:v>
                </c:pt>
                <c:pt idx="2483">
                  <c:v>13708</c:v>
                </c:pt>
                <c:pt idx="2484">
                  <c:v>13709</c:v>
                </c:pt>
                <c:pt idx="2485">
                  <c:v>13710</c:v>
                </c:pt>
                <c:pt idx="2486">
                  <c:v>13711</c:v>
                </c:pt>
                <c:pt idx="2487">
                  <c:v>13712</c:v>
                </c:pt>
                <c:pt idx="2488">
                  <c:v>13713</c:v>
                </c:pt>
                <c:pt idx="2489">
                  <c:v>13714</c:v>
                </c:pt>
                <c:pt idx="2490">
                  <c:v>13715</c:v>
                </c:pt>
                <c:pt idx="2491">
                  <c:v>13716</c:v>
                </c:pt>
                <c:pt idx="2492">
                  <c:v>13717</c:v>
                </c:pt>
                <c:pt idx="2493">
                  <c:v>13718</c:v>
                </c:pt>
                <c:pt idx="2494">
                  <c:v>13719</c:v>
                </c:pt>
                <c:pt idx="2495">
                  <c:v>13720</c:v>
                </c:pt>
                <c:pt idx="2496">
                  <c:v>13721</c:v>
                </c:pt>
                <c:pt idx="2497">
                  <c:v>13722</c:v>
                </c:pt>
                <c:pt idx="2498">
                  <c:v>13723</c:v>
                </c:pt>
                <c:pt idx="2499">
                  <c:v>13724</c:v>
                </c:pt>
                <c:pt idx="2500">
                  <c:v>13725</c:v>
                </c:pt>
                <c:pt idx="2501">
                  <c:v>13726</c:v>
                </c:pt>
                <c:pt idx="2502">
                  <c:v>13727</c:v>
                </c:pt>
                <c:pt idx="2503">
                  <c:v>13728</c:v>
                </c:pt>
                <c:pt idx="2504">
                  <c:v>13729</c:v>
                </c:pt>
                <c:pt idx="2505">
                  <c:v>13730</c:v>
                </c:pt>
                <c:pt idx="2506">
                  <c:v>13731</c:v>
                </c:pt>
                <c:pt idx="2507">
                  <c:v>13732</c:v>
                </c:pt>
                <c:pt idx="2508">
                  <c:v>13733</c:v>
                </c:pt>
                <c:pt idx="2509">
                  <c:v>13734</c:v>
                </c:pt>
                <c:pt idx="2510">
                  <c:v>13735</c:v>
                </c:pt>
                <c:pt idx="2511">
                  <c:v>13736</c:v>
                </c:pt>
                <c:pt idx="2512">
                  <c:v>13737</c:v>
                </c:pt>
                <c:pt idx="2513">
                  <c:v>13738</c:v>
                </c:pt>
                <c:pt idx="2514">
                  <c:v>13739</c:v>
                </c:pt>
                <c:pt idx="2515">
                  <c:v>13740</c:v>
                </c:pt>
                <c:pt idx="2516">
                  <c:v>13741</c:v>
                </c:pt>
                <c:pt idx="2517">
                  <c:v>13742</c:v>
                </c:pt>
                <c:pt idx="2518">
                  <c:v>13743</c:v>
                </c:pt>
                <c:pt idx="2519">
                  <c:v>13744</c:v>
                </c:pt>
                <c:pt idx="2520">
                  <c:v>13745</c:v>
                </c:pt>
                <c:pt idx="2521">
                  <c:v>13746</c:v>
                </c:pt>
                <c:pt idx="2522">
                  <c:v>13747</c:v>
                </c:pt>
                <c:pt idx="2523">
                  <c:v>13748</c:v>
                </c:pt>
                <c:pt idx="2524">
                  <c:v>13749</c:v>
                </c:pt>
                <c:pt idx="2525">
                  <c:v>13750</c:v>
                </c:pt>
                <c:pt idx="2526">
                  <c:v>13751</c:v>
                </c:pt>
                <c:pt idx="2527">
                  <c:v>13752</c:v>
                </c:pt>
                <c:pt idx="2528">
                  <c:v>13753</c:v>
                </c:pt>
                <c:pt idx="2529">
                  <c:v>13754</c:v>
                </c:pt>
                <c:pt idx="2530">
                  <c:v>13755</c:v>
                </c:pt>
                <c:pt idx="2531">
                  <c:v>13756</c:v>
                </c:pt>
                <c:pt idx="2532">
                  <c:v>13757</c:v>
                </c:pt>
                <c:pt idx="2533">
                  <c:v>13758</c:v>
                </c:pt>
                <c:pt idx="2534">
                  <c:v>13759</c:v>
                </c:pt>
                <c:pt idx="2535">
                  <c:v>13760</c:v>
                </c:pt>
                <c:pt idx="2536">
                  <c:v>13761</c:v>
                </c:pt>
                <c:pt idx="2537">
                  <c:v>13762</c:v>
                </c:pt>
                <c:pt idx="2538">
                  <c:v>13763</c:v>
                </c:pt>
                <c:pt idx="2539">
                  <c:v>13764</c:v>
                </c:pt>
                <c:pt idx="2540">
                  <c:v>13765</c:v>
                </c:pt>
                <c:pt idx="2541">
                  <c:v>13766</c:v>
                </c:pt>
                <c:pt idx="2542">
                  <c:v>13767</c:v>
                </c:pt>
                <c:pt idx="2543">
                  <c:v>13768</c:v>
                </c:pt>
                <c:pt idx="2544">
                  <c:v>13769</c:v>
                </c:pt>
                <c:pt idx="2545">
                  <c:v>13770</c:v>
                </c:pt>
                <c:pt idx="2546">
                  <c:v>13771</c:v>
                </c:pt>
                <c:pt idx="2547">
                  <c:v>13772</c:v>
                </c:pt>
                <c:pt idx="2548">
                  <c:v>13773</c:v>
                </c:pt>
                <c:pt idx="2549">
                  <c:v>13774</c:v>
                </c:pt>
                <c:pt idx="2550">
                  <c:v>13775</c:v>
                </c:pt>
                <c:pt idx="2551">
                  <c:v>13776</c:v>
                </c:pt>
                <c:pt idx="2552">
                  <c:v>13777</c:v>
                </c:pt>
                <c:pt idx="2553">
                  <c:v>13778</c:v>
                </c:pt>
                <c:pt idx="2554">
                  <c:v>13779</c:v>
                </c:pt>
                <c:pt idx="2555">
                  <c:v>13780</c:v>
                </c:pt>
                <c:pt idx="2556">
                  <c:v>13781</c:v>
                </c:pt>
                <c:pt idx="2557">
                  <c:v>13782</c:v>
                </c:pt>
                <c:pt idx="2558">
                  <c:v>13783</c:v>
                </c:pt>
                <c:pt idx="2559">
                  <c:v>13784</c:v>
                </c:pt>
                <c:pt idx="2560">
                  <c:v>13785</c:v>
                </c:pt>
                <c:pt idx="2561">
                  <c:v>13786</c:v>
                </c:pt>
                <c:pt idx="2562">
                  <c:v>13787</c:v>
                </c:pt>
                <c:pt idx="2563">
                  <c:v>13788</c:v>
                </c:pt>
                <c:pt idx="2564">
                  <c:v>13789</c:v>
                </c:pt>
                <c:pt idx="2565">
                  <c:v>13790</c:v>
                </c:pt>
                <c:pt idx="2566">
                  <c:v>13791</c:v>
                </c:pt>
                <c:pt idx="2567">
                  <c:v>13792</c:v>
                </c:pt>
                <c:pt idx="2568">
                  <c:v>13793</c:v>
                </c:pt>
                <c:pt idx="2569">
                  <c:v>13794</c:v>
                </c:pt>
                <c:pt idx="2570">
                  <c:v>13795</c:v>
                </c:pt>
                <c:pt idx="2571">
                  <c:v>13796</c:v>
                </c:pt>
                <c:pt idx="2572">
                  <c:v>13797</c:v>
                </c:pt>
                <c:pt idx="2573">
                  <c:v>13798</c:v>
                </c:pt>
                <c:pt idx="2574">
                  <c:v>13799</c:v>
                </c:pt>
                <c:pt idx="2575">
                  <c:v>13800</c:v>
                </c:pt>
                <c:pt idx="2576">
                  <c:v>13801</c:v>
                </c:pt>
                <c:pt idx="2577">
                  <c:v>13802</c:v>
                </c:pt>
                <c:pt idx="2578">
                  <c:v>13803</c:v>
                </c:pt>
                <c:pt idx="2579">
                  <c:v>13804</c:v>
                </c:pt>
                <c:pt idx="2580">
                  <c:v>13805</c:v>
                </c:pt>
                <c:pt idx="2581">
                  <c:v>13806</c:v>
                </c:pt>
                <c:pt idx="2582">
                  <c:v>13807</c:v>
                </c:pt>
                <c:pt idx="2583">
                  <c:v>13808</c:v>
                </c:pt>
                <c:pt idx="2584">
                  <c:v>13809</c:v>
                </c:pt>
                <c:pt idx="2585">
                  <c:v>13810</c:v>
                </c:pt>
                <c:pt idx="2586">
                  <c:v>13811</c:v>
                </c:pt>
                <c:pt idx="2587">
                  <c:v>13812</c:v>
                </c:pt>
                <c:pt idx="2588">
                  <c:v>13813</c:v>
                </c:pt>
                <c:pt idx="2589">
                  <c:v>13814</c:v>
                </c:pt>
                <c:pt idx="2590">
                  <c:v>13815</c:v>
                </c:pt>
                <c:pt idx="2591">
                  <c:v>13816</c:v>
                </c:pt>
                <c:pt idx="2592">
                  <c:v>13817</c:v>
                </c:pt>
                <c:pt idx="2593">
                  <c:v>13818</c:v>
                </c:pt>
                <c:pt idx="2594">
                  <c:v>13819</c:v>
                </c:pt>
                <c:pt idx="2595">
                  <c:v>13820</c:v>
                </c:pt>
                <c:pt idx="2596">
                  <c:v>13821</c:v>
                </c:pt>
                <c:pt idx="2597">
                  <c:v>13822</c:v>
                </c:pt>
                <c:pt idx="2598">
                  <c:v>13823</c:v>
                </c:pt>
                <c:pt idx="2599">
                  <c:v>13824</c:v>
                </c:pt>
                <c:pt idx="2600">
                  <c:v>13825</c:v>
                </c:pt>
                <c:pt idx="2601">
                  <c:v>13826</c:v>
                </c:pt>
                <c:pt idx="2602">
                  <c:v>13827</c:v>
                </c:pt>
                <c:pt idx="2603">
                  <c:v>13828</c:v>
                </c:pt>
                <c:pt idx="2604">
                  <c:v>13829</c:v>
                </c:pt>
                <c:pt idx="2605">
                  <c:v>13830</c:v>
                </c:pt>
                <c:pt idx="2606">
                  <c:v>13831</c:v>
                </c:pt>
                <c:pt idx="2607">
                  <c:v>13832</c:v>
                </c:pt>
                <c:pt idx="2608">
                  <c:v>13833</c:v>
                </c:pt>
                <c:pt idx="2609">
                  <c:v>13834</c:v>
                </c:pt>
                <c:pt idx="2610">
                  <c:v>13835</c:v>
                </c:pt>
                <c:pt idx="2611">
                  <c:v>13836</c:v>
                </c:pt>
                <c:pt idx="2612">
                  <c:v>13837</c:v>
                </c:pt>
                <c:pt idx="2613">
                  <c:v>13838</c:v>
                </c:pt>
                <c:pt idx="2614">
                  <c:v>13839</c:v>
                </c:pt>
                <c:pt idx="2615">
                  <c:v>13840</c:v>
                </c:pt>
                <c:pt idx="2616">
                  <c:v>13841</c:v>
                </c:pt>
                <c:pt idx="2617">
                  <c:v>13842</c:v>
                </c:pt>
                <c:pt idx="2618">
                  <c:v>13843</c:v>
                </c:pt>
                <c:pt idx="2619">
                  <c:v>13844</c:v>
                </c:pt>
                <c:pt idx="2620">
                  <c:v>13845</c:v>
                </c:pt>
                <c:pt idx="2621">
                  <c:v>13846</c:v>
                </c:pt>
                <c:pt idx="2622">
                  <c:v>13847</c:v>
                </c:pt>
                <c:pt idx="2623">
                  <c:v>13848</c:v>
                </c:pt>
                <c:pt idx="2624">
                  <c:v>13849</c:v>
                </c:pt>
                <c:pt idx="2625">
                  <c:v>13850</c:v>
                </c:pt>
                <c:pt idx="2626">
                  <c:v>13851</c:v>
                </c:pt>
                <c:pt idx="2627">
                  <c:v>13852</c:v>
                </c:pt>
                <c:pt idx="2628">
                  <c:v>13853</c:v>
                </c:pt>
                <c:pt idx="2629">
                  <c:v>13854</c:v>
                </c:pt>
                <c:pt idx="2630">
                  <c:v>13855</c:v>
                </c:pt>
                <c:pt idx="2631">
                  <c:v>13856</c:v>
                </c:pt>
                <c:pt idx="2632">
                  <c:v>13857</c:v>
                </c:pt>
                <c:pt idx="2633">
                  <c:v>13858</c:v>
                </c:pt>
                <c:pt idx="2634">
                  <c:v>13859</c:v>
                </c:pt>
                <c:pt idx="2635">
                  <c:v>13860</c:v>
                </c:pt>
                <c:pt idx="2636">
                  <c:v>13861</c:v>
                </c:pt>
                <c:pt idx="2637">
                  <c:v>13862</c:v>
                </c:pt>
                <c:pt idx="2638">
                  <c:v>13863</c:v>
                </c:pt>
                <c:pt idx="2639">
                  <c:v>13864</c:v>
                </c:pt>
                <c:pt idx="2640">
                  <c:v>13865</c:v>
                </c:pt>
                <c:pt idx="2641">
                  <c:v>13866</c:v>
                </c:pt>
                <c:pt idx="2642">
                  <c:v>13867</c:v>
                </c:pt>
                <c:pt idx="2643">
                  <c:v>13868</c:v>
                </c:pt>
                <c:pt idx="2644">
                  <c:v>13869</c:v>
                </c:pt>
                <c:pt idx="2645">
                  <c:v>13870</c:v>
                </c:pt>
                <c:pt idx="2646">
                  <c:v>13871</c:v>
                </c:pt>
                <c:pt idx="2647">
                  <c:v>13872</c:v>
                </c:pt>
                <c:pt idx="2648">
                  <c:v>13873</c:v>
                </c:pt>
                <c:pt idx="2649">
                  <c:v>13874</c:v>
                </c:pt>
                <c:pt idx="2650">
                  <c:v>13875</c:v>
                </c:pt>
                <c:pt idx="2651">
                  <c:v>13876</c:v>
                </c:pt>
                <c:pt idx="2652">
                  <c:v>13877</c:v>
                </c:pt>
                <c:pt idx="2653">
                  <c:v>13878</c:v>
                </c:pt>
                <c:pt idx="2654">
                  <c:v>13879</c:v>
                </c:pt>
                <c:pt idx="2655">
                  <c:v>13880</c:v>
                </c:pt>
                <c:pt idx="2656">
                  <c:v>13881</c:v>
                </c:pt>
                <c:pt idx="2657">
                  <c:v>13882</c:v>
                </c:pt>
                <c:pt idx="2658">
                  <c:v>13883</c:v>
                </c:pt>
                <c:pt idx="2659">
                  <c:v>13884</c:v>
                </c:pt>
                <c:pt idx="2660">
                  <c:v>13885</c:v>
                </c:pt>
                <c:pt idx="2661">
                  <c:v>13886</c:v>
                </c:pt>
                <c:pt idx="2662">
                  <c:v>13887</c:v>
                </c:pt>
                <c:pt idx="2663">
                  <c:v>13888</c:v>
                </c:pt>
                <c:pt idx="2664">
                  <c:v>13889</c:v>
                </c:pt>
                <c:pt idx="2665">
                  <c:v>13890</c:v>
                </c:pt>
                <c:pt idx="2666">
                  <c:v>13891</c:v>
                </c:pt>
                <c:pt idx="2667">
                  <c:v>13892</c:v>
                </c:pt>
                <c:pt idx="2668">
                  <c:v>13893</c:v>
                </c:pt>
                <c:pt idx="2669">
                  <c:v>13894</c:v>
                </c:pt>
                <c:pt idx="2670">
                  <c:v>13895</c:v>
                </c:pt>
                <c:pt idx="2671">
                  <c:v>13896</c:v>
                </c:pt>
                <c:pt idx="2672">
                  <c:v>13897</c:v>
                </c:pt>
                <c:pt idx="2673">
                  <c:v>13898</c:v>
                </c:pt>
                <c:pt idx="2674">
                  <c:v>13899</c:v>
                </c:pt>
                <c:pt idx="2675">
                  <c:v>13900</c:v>
                </c:pt>
                <c:pt idx="2676">
                  <c:v>13901</c:v>
                </c:pt>
                <c:pt idx="2677">
                  <c:v>13902</c:v>
                </c:pt>
                <c:pt idx="2678">
                  <c:v>13903</c:v>
                </c:pt>
                <c:pt idx="2679">
                  <c:v>13904</c:v>
                </c:pt>
                <c:pt idx="2680">
                  <c:v>13905</c:v>
                </c:pt>
                <c:pt idx="2681">
                  <c:v>13906</c:v>
                </c:pt>
                <c:pt idx="2682">
                  <c:v>13907</c:v>
                </c:pt>
                <c:pt idx="2683">
                  <c:v>13908</c:v>
                </c:pt>
                <c:pt idx="2684">
                  <c:v>13909</c:v>
                </c:pt>
                <c:pt idx="2685">
                  <c:v>13910</c:v>
                </c:pt>
                <c:pt idx="2686">
                  <c:v>13911</c:v>
                </c:pt>
                <c:pt idx="2687">
                  <c:v>13912</c:v>
                </c:pt>
                <c:pt idx="2688">
                  <c:v>13913</c:v>
                </c:pt>
                <c:pt idx="2689">
                  <c:v>13914</c:v>
                </c:pt>
                <c:pt idx="2690">
                  <c:v>13915</c:v>
                </c:pt>
                <c:pt idx="2691">
                  <c:v>13916</c:v>
                </c:pt>
                <c:pt idx="2692">
                  <c:v>13917</c:v>
                </c:pt>
                <c:pt idx="2693">
                  <c:v>13918</c:v>
                </c:pt>
                <c:pt idx="2694">
                  <c:v>13919</c:v>
                </c:pt>
                <c:pt idx="2695">
                  <c:v>13920</c:v>
                </c:pt>
                <c:pt idx="2696">
                  <c:v>13921</c:v>
                </c:pt>
                <c:pt idx="2697">
                  <c:v>13922</c:v>
                </c:pt>
                <c:pt idx="2698">
                  <c:v>13923</c:v>
                </c:pt>
                <c:pt idx="2699">
                  <c:v>13924</c:v>
                </c:pt>
                <c:pt idx="2700">
                  <c:v>13925</c:v>
                </c:pt>
                <c:pt idx="2701">
                  <c:v>13926</c:v>
                </c:pt>
                <c:pt idx="2702">
                  <c:v>13927</c:v>
                </c:pt>
                <c:pt idx="2703">
                  <c:v>13928</c:v>
                </c:pt>
                <c:pt idx="2704">
                  <c:v>13929</c:v>
                </c:pt>
                <c:pt idx="2705">
                  <c:v>13930</c:v>
                </c:pt>
                <c:pt idx="2706">
                  <c:v>13931</c:v>
                </c:pt>
                <c:pt idx="2707">
                  <c:v>13932</c:v>
                </c:pt>
                <c:pt idx="2708">
                  <c:v>13933</c:v>
                </c:pt>
                <c:pt idx="2709">
                  <c:v>13934</c:v>
                </c:pt>
                <c:pt idx="2710">
                  <c:v>13935</c:v>
                </c:pt>
                <c:pt idx="2711">
                  <c:v>13936</c:v>
                </c:pt>
                <c:pt idx="2712">
                  <c:v>13937</c:v>
                </c:pt>
                <c:pt idx="2713">
                  <c:v>13938</c:v>
                </c:pt>
                <c:pt idx="2714">
                  <c:v>13939</c:v>
                </c:pt>
                <c:pt idx="2715">
                  <c:v>13940</c:v>
                </c:pt>
                <c:pt idx="2716">
                  <c:v>13941</c:v>
                </c:pt>
                <c:pt idx="2717">
                  <c:v>13942</c:v>
                </c:pt>
                <c:pt idx="2718">
                  <c:v>13943</c:v>
                </c:pt>
                <c:pt idx="2719">
                  <c:v>13944</c:v>
                </c:pt>
                <c:pt idx="2720">
                  <c:v>13945</c:v>
                </c:pt>
                <c:pt idx="2721">
                  <c:v>13946</c:v>
                </c:pt>
                <c:pt idx="2722">
                  <c:v>13947</c:v>
                </c:pt>
                <c:pt idx="2723">
                  <c:v>13948</c:v>
                </c:pt>
                <c:pt idx="2724">
                  <c:v>13949</c:v>
                </c:pt>
                <c:pt idx="2725">
                  <c:v>13950</c:v>
                </c:pt>
                <c:pt idx="2726">
                  <c:v>13951</c:v>
                </c:pt>
                <c:pt idx="2727">
                  <c:v>13952</c:v>
                </c:pt>
                <c:pt idx="2728">
                  <c:v>13953</c:v>
                </c:pt>
                <c:pt idx="2729">
                  <c:v>13954</c:v>
                </c:pt>
                <c:pt idx="2730">
                  <c:v>13955</c:v>
                </c:pt>
                <c:pt idx="2731">
                  <c:v>13956</c:v>
                </c:pt>
                <c:pt idx="2732">
                  <c:v>13957</c:v>
                </c:pt>
                <c:pt idx="2733">
                  <c:v>13958</c:v>
                </c:pt>
                <c:pt idx="2734">
                  <c:v>13959</c:v>
                </c:pt>
                <c:pt idx="2735">
                  <c:v>13960</c:v>
                </c:pt>
                <c:pt idx="2736">
                  <c:v>13961</c:v>
                </c:pt>
                <c:pt idx="2737">
                  <c:v>13962</c:v>
                </c:pt>
                <c:pt idx="2738">
                  <c:v>13963</c:v>
                </c:pt>
                <c:pt idx="2739">
                  <c:v>13964</c:v>
                </c:pt>
                <c:pt idx="2740">
                  <c:v>13965</c:v>
                </c:pt>
                <c:pt idx="2741">
                  <c:v>13966</c:v>
                </c:pt>
                <c:pt idx="2742">
                  <c:v>13967</c:v>
                </c:pt>
                <c:pt idx="2743">
                  <c:v>13968</c:v>
                </c:pt>
                <c:pt idx="2744">
                  <c:v>13969</c:v>
                </c:pt>
                <c:pt idx="2745">
                  <c:v>13970</c:v>
                </c:pt>
                <c:pt idx="2746">
                  <c:v>13971</c:v>
                </c:pt>
                <c:pt idx="2747">
                  <c:v>13972</c:v>
                </c:pt>
                <c:pt idx="2748">
                  <c:v>13973</c:v>
                </c:pt>
                <c:pt idx="2749">
                  <c:v>13974</c:v>
                </c:pt>
                <c:pt idx="2750">
                  <c:v>13975</c:v>
                </c:pt>
                <c:pt idx="2751">
                  <c:v>13976</c:v>
                </c:pt>
                <c:pt idx="2752">
                  <c:v>13977</c:v>
                </c:pt>
                <c:pt idx="2753">
                  <c:v>13978</c:v>
                </c:pt>
                <c:pt idx="2754">
                  <c:v>13979</c:v>
                </c:pt>
                <c:pt idx="2755">
                  <c:v>13980</c:v>
                </c:pt>
                <c:pt idx="2756">
                  <c:v>13981</c:v>
                </c:pt>
                <c:pt idx="2757">
                  <c:v>13982</c:v>
                </c:pt>
                <c:pt idx="2758">
                  <c:v>13983</c:v>
                </c:pt>
                <c:pt idx="2759">
                  <c:v>13984</c:v>
                </c:pt>
                <c:pt idx="2760">
                  <c:v>13985</c:v>
                </c:pt>
                <c:pt idx="2761">
                  <c:v>13986</c:v>
                </c:pt>
                <c:pt idx="2762">
                  <c:v>13987</c:v>
                </c:pt>
                <c:pt idx="2763">
                  <c:v>13988</c:v>
                </c:pt>
                <c:pt idx="2764">
                  <c:v>13989</c:v>
                </c:pt>
                <c:pt idx="2765">
                  <c:v>13990</c:v>
                </c:pt>
                <c:pt idx="2766">
                  <c:v>13991</c:v>
                </c:pt>
                <c:pt idx="2767">
                  <c:v>13992</c:v>
                </c:pt>
                <c:pt idx="2768">
                  <c:v>13993</c:v>
                </c:pt>
                <c:pt idx="2769">
                  <c:v>13994</c:v>
                </c:pt>
                <c:pt idx="2770">
                  <c:v>13995</c:v>
                </c:pt>
                <c:pt idx="2771">
                  <c:v>13996</c:v>
                </c:pt>
                <c:pt idx="2772">
                  <c:v>13997</c:v>
                </c:pt>
                <c:pt idx="2773">
                  <c:v>13998</c:v>
                </c:pt>
                <c:pt idx="2774">
                  <c:v>13999</c:v>
                </c:pt>
                <c:pt idx="2775">
                  <c:v>14000</c:v>
                </c:pt>
                <c:pt idx="2776">
                  <c:v>14001</c:v>
                </c:pt>
                <c:pt idx="2777">
                  <c:v>14002</c:v>
                </c:pt>
                <c:pt idx="2778">
                  <c:v>14003</c:v>
                </c:pt>
                <c:pt idx="2779">
                  <c:v>14004</c:v>
                </c:pt>
                <c:pt idx="2780">
                  <c:v>14005</c:v>
                </c:pt>
                <c:pt idx="2781">
                  <c:v>14006</c:v>
                </c:pt>
                <c:pt idx="2782">
                  <c:v>14007</c:v>
                </c:pt>
                <c:pt idx="2783">
                  <c:v>14008</c:v>
                </c:pt>
                <c:pt idx="2784">
                  <c:v>14009</c:v>
                </c:pt>
                <c:pt idx="2785">
                  <c:v>14010</c:v>
                </c:pt>
                <c:pt idx="2786">
                  <c:v>14011</c:v>
                </c:pt>
                <c:pt idx="2787">
                  <c:v>14012</c:v>
                </c:pt>
                <c:pt idx="2788">
                  <c:v>14013</c:v>
                </c:pt>
                <c:pt idx="2789">
                  <c:v>14014</c:v>
                </c:pt>
                <c:pt idx="2790">
                  <c:v>14015</c:v>
                </c:pt>
                <c:pt idx="2791">
                  <c:v>14016</c:v>
                </c:pt>
                <c:pt idx="2792">
                  <c:v>14017</c:v>
                </c:pt>
                <c:pt idx="2793">
                  <c:v>14018</c:v>
                </c:pt>
                <c:pt idx="2794">
                  <c:v>14019</c:v>
                </c:pt>
                <c:pt idx="2795">
                  <c:v>14020</c:v>
                </c:pt>
                <c:pt idx="2796">
                  <c:v>14021</c:v>
                </c:pt>
                <c:pt idx="2797">
                  <c:v>14022</c:v>
                </c:pt>
                <c:pt idx="2798">
                  <c:v>14023</c:v>
                </c:pt>
                <c:pt idx="2799">
                  <c:v>14024</c:v>
                </c:pt>
                <c:pt idx="2800">
                  <c:v>14025</c:v>
                </c:pt>
                <c:pt idx="2801">
                  <c:v>14026</c:v>
                </c:pt>
                <c:pt idx="2802">
                  <c:v>14027</c:v>
                </c:pt>
                <c:pt idx="2803">
                  <c:v>14028</c:v>
                </c:pt>
                <c:pt idx="2804">
                  <c:v>14029</c:v>
                </c:pt>
                <c:pt idx="2805">
                  <c:v>14030</c:v>
                </c:pt>
                <c:pt idx="2806">
                  <c:v>14031</c:v>
                </c:pt>
                <c:pt idx="2807">
                  <c:v>14032</c:v>
                </c:pt>
                <c:pt idx="2808">
                  <c:v>14033</c:v>
                </c:pt>
                <c:pt idx="2809">
                  <c:v>14034</c:v>
                </c:pt>
                <c:pt idx="2810">
                  <c:v>14035</c:v>
                </c:pt>
                <c:pt idx="2811">
                  <c:v>14036</c:v>
                </c:pt>
                <c:pt idx="2812">
                  <c:v>14037</c:v>
                </c:pt>
                <c:pt idx="2813">
                  <c:v>14038</c:v>
                </c:pt>
                <c:pt idx="2814">
                  <c:v>14039</c:v>
                </c:pt>
                <c:pt idx="2815">
                  <c:v>14040</c:v>
                </c:pt>
                <c:pt idx="2816">
                  <c:v>14041</c:v>
                </c:pt>
                <c:pt idx="2817">
                  <c:v>14042</c:v>
                </c:pt>
                <c:pt idx="2818">
                  <c:v>14043</c:v>
                </c:pt>
                <c:pt idx="2819">
                  <c:v>14044</c:v>
                </c:pt>
                <c:pt idx="2820">
                  <c:v>14045</c:v>
                </c:pt>
                <c:pt idx="2821">
                  <c:v>14046</c:v>
                </c:pt>
                <c:pt idx="2822">
                  <c:v>14047</c:v>
                </c:pt>
                <c:pt idx="2823">
                  <c:v>14048</c:v>
                </c:pt>
                <c:pt idx="2824">
                  <c:v>14049</c:v>
                </c:pt>
                <c:pt idx="2825">
                  <c:v>14050</c:v>
                </c:pt>
                <c:pt idx="2826">
                  <c:v>14051</c:v>
                </c:pt>
                <c:pt idx="2827">
                  <c:v>14052</c:v>
                </c:pt>
                <c:pt idx="2828">
                  <c:v>14053</c:v>
                </c:pt>
                <c:pt idx="2829">
                  <c:v>14054</c:v>
                </c:pt>
                <c:pt idx="2830">
                  <c:v>14055</c:v>
                </c:pt>
                <c:pt idx="2831">
                  <c:v>14056</c:v>
                </c:pt>
                <c:pt idx="2832">
                  <c:v>14057</c:v>
                </c:pt>
                <c:pt idx="2833">
                  <c:v>14058</c:v>
                </c:pt>
                <c:pt idx="2834">
                  <c:v>14059</c:v>
                </c:pt>
                <c:pt idx="2835">
                  <c:v>14060</c:v>
                </c:pt>
                <c:pt idx="2836">
                  <c:v>14061</c:v>
                </c:pt>
                <c:pt idx="2837">
                  <c:v>14062</c:v>
                </c:pt>
                <c:pt idx="2838">
                  <c:v>14063</c:v>
                </c:pt>
                <c:pt idx="2839">
                  <c:v>14064</c:v>
                </c:pt>
                <c:pt idx="2840">
                  <c:v>14065</c:v>
                </c:pt>
                <c:pt idx="2841">
                  <c:v>14066</c:v>
                </c:pt>
                <c:pt idx="2842">
                  <c:v>14067</c:v>
                </c:pt>
                <c:pt idx="2843">
                  <c:v>14068</c:v>
                </c:pt>
                <c:pt idx="2844">
                  <c:v>14069</c:v>
                </c:pt>
                <c:pt idx="2845">
                  <c:v>14070</c:v>
                </c:pt>
                <c:pt idx="2846">
                  <c:v>14071</c:v>
                </c:pt>
                <c:pt idx="2847">
                  <c:v>14072</c:v>
                </c:pt>
                <c:pt idx="2848">
                  <c:v>14073</c:v>
                </c:pt>
                <c:pt idx="2849">
                  <c:v>14074</c:v>
                </c:pt>
                <c:pt idx="2850">
                  <c:v>14075</c:v>
                </c:pt>
                <c:pt idx="2851">
                  <c:v>14076</c:v>
                </c:pt>
                <c:pt idx="2852">
                  <c:v>14077</c:v>
                </c:pt>
                <c:pt idx="2853">
                  <c:v>14078</c:v>
                </c:pt>
                <c:pt idx="2854">
                  <c:v>14079</c:v>
                </c:pt>
                <c:pt idx="2855">
                  <c:v>14080</c:v>
                </c:pt>
                <c:pt idx="2856">
                  <c:v>14081</c:v>
                </c:pt>
                <c:pt idx="2857">
                  <c:v>14082</c:v>
                </c:pt>
                <c:pt idx="2858">
                  <c:v>14083</c:v>
                </c:pt>
                <c:pt idx="2859">
                  <c:v>14084</c:v>
                </c:pt>
                <c:pt idx="2860">
                  <c:v>14085</c:v>
                </c:pt>
                <c:pt idx="2861">
                  <c:v>14086</c:v>
                </c:pt>
                <c:pt idx="2862">
                  <c:v>14087</c:v>
                </c:pt>
                <c:pt idx="2863">
                  <c:v>14088</c:v>
                </c:pt>
                <c:pt idx="2864">
                  <c:v>14089</c:v>
                </c:pt>
                <c:pt idx="2865">
                  <c:v>14090</c:v>
                </c:pt>
                <c:pt idx="2866">
                  <c:v>14091</c:v>
                </c:pt>
                <c:pt idx="2867">
                  <c:v>14092</c:v>
                </c:pt>
                <c:pt idx="2868">
                  <c:v>14093</c:v>
                </c:pt>
                <c:pt idx="2869">
                  <c:v>14094</c:v>
                </c:pt>
                <c:pt idx="2870">
                  <c:v>14095</c:v>
                </c:pt>
                <c:pt idx="2871">
                  <c:v>14096</c:v>
                </c:pt>
                <c:pt idx="2872">
                  <c:v>14097</c:v>
                </c:pt>
                <c:pt idx="2873">
                  <c:v>14098</c:v>
                </c:pt>
                <c:pt idx="2874">
                  <c:v>14099</c:v>
                </c:pt>
                <c:pt idx="2875">
                  <c:v>14100</c:v>
                </c:pt>
                <c:pt idx="2876">
                  <c:v>14101</c:v>
                </c:pt>
                <c:pt idx="2877">
                  <c:v>14102</c:v>
                </c:pt>
                <c:pt idx="2878">
                  <c:v>14103</c:v>
                </c:pt>
                <c:pt idx="2879">
                  <c:v>14104</c:v>
                </c:pt>
                <c:pt idx="2880">
                  <c:v>14105</c:v>
                </c:pt>
                <c:pt idx="2881">
                  <c:v>14106</c:v>
                </c:pt>
                <c:pt idx="2882">
                  <c:v>14107</c:v>
                </c:pt>
                <c:pt idx="2883">
                  <c:v>14108</c:v>
                </c:pt>
                <c:pt idx="2884">
                  <c:v>14109</c:v>
                </c:pt>
                <c:pt idx="2885">
                  <c:v>14110</c:v>
                </c:pt>
                <c:pt idx="2886">
                  <c:v>14111</c:v>
                </c:pt>
                <c:pt idx="2887">
                  <c:v>14112</c:v>
                </c:pt>
                <c:pt idx="2888">
                  <c:v>14113</c:v>
                </c:pt>
                <c:pt idx="2889">
                  <c:v>14114</c:v>
                </c:pt>
                <c:pt idx="2890">
                  <c:v>14115</c:v>
                </c:pt>
                <c:pt idx="2891">
                  <c:v>14116</c:v>
                </c:pt>
                <c:pt idx="2892">
                  <c:v>14117</c:v>
                </c:pt>
                <c:pt idx="2893">
                  <c:v>14118</c:v>
                </c:pt>
                <c:pt idx="2894">
                  <c:v>14119</c:v>
                </c:pt>
                <c:pt idx="2895">
                  <c:v>14120</c:v>
                </c:pt>
                <c:pt idx="2896">
                  <c:v>14121</c:v>
                </c:pt>
                <c:pt idx="2897">
                  <c:v>14122</c:v>
                </c:pt>
                <c:pt idx="2898">
                  <c:v>14123</c:v>
                </c:pt>
                <c:pt idx="2899">
                  <c:v>14124</c:v>
                </c:pt>
                <c:pt idx="2900">
                  <c:v>14125</c:v>
                </c:pt>
                <c:pt idx="2901">
                  <c:v>14126</c:v>
                </c:pt>
                <c:pt idx="2902">
                  <c:v>14127</c:v>
                </c:pt>
                <c:pt idx="2903">
                  <c:v>14128</c:v>
                </c:pt>
                <c:pt idx="2904">
                  <c:v>14129</c:v>
                </c:pt>
                <c:pt idx="2905">
                  <c:v>14130</c:v>
                </c:pt>
                <c:pt idx="2906">
                  <c:v>14131</c:v>
                </c:pt>
                <c:pt idx="2907">
                  <c:v>14132</c:v>
                </c:pt>
                <c:pt idx="2908">
                  <c:v>14133</c:v>
                </c:pt>
                <c:pt idx="2909">
                  <c:v>14134</c:v>
                </c:pt>
                <c:pt idx="2910">
                  <c:v>14135</c:v>
                </c:pt>
                <c:pt idx="2911">
                  <c:v>14136</c:v>
                </c:pt>
                <c:pt idx="2912">
                  <c:v>14137</c:v>
                </c:pt>
                <c:pt idx="2913">
                  <c:v>14138</c:v>
                </c:pt>
                <c:pt idx="2914">
                  <c:v>14139</c:v>
                </c:pt>
                <c:pt idx="2915">
                  <c:v>14140</c:v>
                </c:pt>
                <c:pt idx="2916">
                  <c:v>14141</c:v>
                </c:pt>
                <c:pt idx="2917">
                  <c:v>14142</c:v>
                </c:pt>
                <c:pt idx="2918">
                  <c:v>14143</c:v>
                </c:pt>
                <c:pt idx="2919">
                  <c:v>14144</c:v>
                </c:pt>
                <c:pt idx="2920">
                  <c:v>14145</c:v>
                </c:pt>
                <c:pt idx="2921">
                  <c:v>14146</c:v>
                </c:pt>
                <c:pt idx="2922">
                  <c:v>14147</c:v>
                </c:pt>
                <c:pt idx="2923">
                  <c:v>14148</c:v>
                </c:pt>
                <c:pt idx="2924">
                  <c:v>14149</c:v>
                </c:pt>
                <c:pt idx="2925">
                  <c:v>14150</c:v>
                </c:pt>
                <c:pt idx="2926">
                  <c:v>14151</c:v>
                </c:pt>
                <c:pt idx="2927">
                  <c:v>14152</c:v>
                </c:pt>
                <c:pt idx="2928">
                  <c:v>14153</c:v>
                </c:pt>
                <c:pt idx="2929">
                  <c:v>14154</c:v>
                </c:pt>
                <c:pt idx="2930">
                  <c:v>14155</c:v>
                </c:pt>
                <c:pt idx="2931">
                  <c:v>14156</c:v>
                </c:pt>
                <c:pt idx="2932">
                  <c:v>14157</c:v>
                </c:pt>
                <c:pt idx="2933">
                  <c:v>14158</c:v>
                </c:pt>
                <c:pt idx="2934">
                  <c:v>14159</c:v>
                </c:pt>
                <c:pt idx="2935">
                  <c:v>14160</c:v>
                </c:pt>
                <c:pt idx="2936">
                  <c:v>14161</c:v>
                </c:pt>
                <c:pt idx="2937">
                  <c:v>14162</c:v>
                </c:pt>
                <c:pt idx="2938">
                  <c:v>14163</c:v>
                </c:pt>
                <c:pt idx="2939">
                  <c:v>14164</c:v>
                </c:pt>
                <c:pt idx="2940">
                  <c:v>14165</c:v>
                </c:pt>
                <c:pt idx="2941">
                  <c:v>14166</c:v>
                </c:pt>
                <c:pt idx="2942">
                  <c:v>14167</c:v>
                </c:pt>
                <c:pt idx="2943">
                  <c:v>14168</c:v>
                </c:pt>
                <c:pt idx="2944">
                  <c:v>14169</c:v>
                </c:pt>
                <c:pt idx="2945">
                  <c:v>14170</c:v>
                </c:pt>
                <c:pt idx="2946">
                  <c:v>14171</c:v>
                </c:pt>
                <c:pt idx="2947">
                  <c:v>14172</c:v>
                </c:pt>
                <c:pt idx="2948">
                  <c:v>14173</c:v>
                </c:pt>
                <c:pt idx="2949">
                  <c:v>14174</c:v>
                </c:pt>
                <c:pt idx="2950">
                  <c:v>14175</c:v>
                </c:pt>
                <c:pt idx="2951">
                  <c:v>14176</c:v>
                </c:pt>
                <c:pt idx="2952">
                  <c:v>14177</c:v>
                </c:pt>
                <c:pt idx="2953">
                  <c:v>14178</c:v>
                </c:pt>
                <c:pt idx="2954">
                  <c:v>14179</c:v>
                </c:pt>
                <c:pt idx="2955">
                  <c:v>14180</c:v>
                </c:pt>
                <c:pt idx="2956">
                  <c:v>14181</c:v>
                </c:pt>
                <c:pt idx="2957">
                  <c:v>14182</c:v>
                </c:pt>
                <c:pt idx="2958">
                  <c:v>14183</c:v>
                </c:pt>
                <c:pt idx="2959">
                  <c:v>14184</c:v>
                </c:pt>
                <c:pt idx="2960">
                  <c:v>14185</c:v>
                </c:pt>
                <c:pt idx="2961">
                  <c:v>14186</c:v>
                </c:pt>
                <c:pt idx="2962">
                  <c:v>14187</c:v>
                </c:pt>
                <c:pt idx="2963">
                  <c:v>14188</c:v>
                </c:pt>
                <c:pt idx="2964">
                  <c:v>14189</c:v>
                </c:pt>
                <c:pt idx="2965">
                  <c:v>14190</c:v>
                </c:pt>
                <c:pt idx="2966">
                  <c:v>14191</c:v>
                </c:pt>
                <c:pt idx="2967">
                  <c:v>14192</c:v>
                </c:pt>
                <c:pt idx="2968">
                  <c:v>14193</c:v>
                </c:pt>
                <c:pt idx="2969">
                  <c:v>14194</c:v>
                </c:pt>
                <c:pt idx="2970">
                  <c:v>14195</c:v>
                </c:pt>
                <c:pt idx="2971">
                  <c:v>14196</c:v>
                </c:pt>
                <c:pt idx="2972">
                  <c:v>14197</c:v>
                </c:pt>
                <c:pt idx="2973">
                  <c:v>14198</c:v>
                </c:pt>
                <c:pt idx="2974">
                  <c:v>14199</c:v>
                </c:pt>
                <c:pt idx="2975">
                  <c:v>14200</c:v>
                </c:pt>
                <c:pt idx="2976">
                  <c:v>14201</c:v>
                </c:pt>
                <c:pt idx="2977">
                  <c:v>14202</c:v>
                </c:pt>
                <c:pt idx="2978">
                  <c:v>14203</c:v>
                </c:pt>
                <c:pt idx="2979">
                  <c:v>14204</c:v>
                </c:pt>
                <c:pt idx="2980">
                  <c:v>14205</c:v>
                </c:pt>
                <c:pt idx="2981">
                  <c:v>14206</c:v>
                </c:pt>
                <c:pt idx="2982">
                  <c:v>14207</c:v>
                </c:pt>
                <c:pt idx="2983">
                  <c:v>14208</c:v>
                </c:pt>
                <c:pt idx="2984">
                  <c:v>14209</c:v>
                </c:pt>
                <c:pt idx="2985">
                  <c:v>14210</c:v>
                </c:pt>
                <c:pt idx="2986">
                  <c:v>14211</c:v>
                </c:pt>
                <c:pt idx="2987">
                  <c:v>14212</c:v>
                </c:pt>
                <c:pt idx="2988">
                  <c:v>14213</c:v>
                </c:pt>
                <c:pt idx="2989">
                  <c:v>14214</c:v>
                </c:pt>
                <c:pt idx="2990">
                  <c:v>14215</c:v>
                </c:pt>
                <c:pt idx="2991">
                  <c:v>14216</c:v>
                </c:pt>
                <c:pt idx="2992">
                  <c:v>14217</c:v>
                </c:pt>
                <c:pt idx="2993">
                  <c:v>14218</c:v>
                </c:pt>
                <c:pt idx="2994">
                  <c:v>14219</c:v>
                </c:pt>
                <c:pt idx="2995">
                  <c:v>14220</c:v>
                </c:pt>
                <c:pt idx="2996">
                  <c:v>14221</c:v>
                </c:pt>
                <c:pt idx="2997">
                  <c:v>14222</c:v>
                </c:pt>
                <c:pt idx="2998">
                  <c:v>14223</c:v>
                </c:pt>
                <c:pt idx="2999">
                  <c:v>14224</c:v>
                </c:pt>
                <c:pt idx="3000">
                  <c:v>14225</c:v>
                </c:pt>
                <c:pt idx="3001">
                  <c:v>14226</c:v>
                </c:pt>
                <c:pt idx="3002">
                  <c:v>14227</c:v>
                </c:pt>
                <c:pt idx="3003">
                  <c:v>14228</c:v>
                </c:pt>
                <c:pt idx="3004">
                  <c:v>14229</c:v>
                </c:pt>
                <c:pt idx="3005">
                  <c:v>14230</c:v>
                </c:pt>
                <c:pt idx="3006">
                  <c:v>14231</c:v>
                </c:pt>
                <c:pt idx="3007">
                  <c:v>14232</c:v>
                </c:pt>
                <c:pt idx="3008">
                  <c:v>14233</c:v>
                </c:pt>
                <c:pt idx="3009">
                  <c:v>14234</c:v>
                </c:pt>
                <c:pt idx="3010">
                  <c:v>14235</c:v>
                </c:pt>
                <c:pt idx="3011">
                  <c:v>14236</c:v>
                </c:pt>
                <c:pt idx="3012">
                  <c:v>14237</c:v>
                </c:pt>
                <c:pt idx="3013">
                  <c:v>14238</c:v>
                </c:pt>
                <c:pt idx="3014">
                  <c:v>14239</c:v>
                </c:pt>
                <c:pt idx="3015">
                  <c:v>14240</c:v>
                </c:pt>
                <c:pt idx="3016">
                  <c:v>14241</c:v>
                </c:pt>
                <c:pt idx="3017">
                  <c:v>14242</c:v>
                </c:pt>
                <c:pt idx="3018">
                  <c:v>14243</c:v>
                </c:pt>
                <c:pt idx="3019">
                  <c:v>14244</c:v>
                </c:pt>
                <c:pt idx="3020">
                  <c:v>14245</c:v>
                </c:pt>
                <c:pt idx="3021">
                  <c:v>14246</c:v>
                </c:pt>
                <c:pt idx="3022">
                  <c:v>14247</c:v>
                </c:pt>
                <c:pt idx="3023">
                  <c:v>14248</c:v>
                </c:pt>
                <c:pt idx="3024">
                  <c:v>14249</c:v>
                </c:pt>
                <c:pt idx="3025">
                  <c:v>14250</c:v>
                </c:pt>
                <c:pt idx="3026">
                  <c:v>14251</c:v>
                </c:pt>
                <c:pt idx="3027">
                  <c:v>14252</c:v>
                </c:pt>
                <c:pt idx="3028">
                  <c:v>14253</c:v>
                </c:pt>
                <c:pt idx="3029">
                  <c:v>14254</c:v>
                </c:pt>
                <c:pt idx="3030">
                  <c:v>14255</c:v>
                </c:pt>
                <c:pt idx="3031">
                  <c:v>14256</c:v>
                </c:pt>
                <c:pt idx="3032">
                  <c:v>14257</c:v>
                </c:pt>
                <c:pt idx="3033">
                  <c:v>14258</c:v>
                </c:pt>
                <c:pt idx="3034">
                  <c:v>14259</c:v>
                </c:pt>
                <c:pt idx="3035">
                  <c:v>14260</c:v>
                </c:pt>
                <c:pt idx="3036">
                  <c:v>14261</c:v>
                </c:pt>
                <c:pt idx="3037">
                  <c:v>14262</c:v>
                </c:pt>
                <c:pt idx="3038">
                  <c:v>14263</c:v>
                </c:pt>
                <c:pt idx="3039">
                  <c:v>14264</c:v>
                </c:pt>
                <c:pt idx="3040">
                  <c:v>14265</c:v>
                </c:pt>
                <c:pt idx="3041">
                  <c:v>14266</c:v>
                </c:pt>
                <c:pt idx="3042">
                  <c:v>14267</c:v>
                </c:pt>
                <c:pt idx="3043">
                  <c:v>14268</c:v>
                </c:pt>
                <c:pt idx="3044">
                  <c:v>14269</c:v>
                </c:pt>
                <c:pt idx="3045">
                  <c:v>14270</c:v>
                </c:pt>
                <c:pt idx="3046">
                  <c:v>14271</c:v>
                </c:pt>
                <c:pt idx="3047">
                  <c:v>14272</c:v>
                </c:pt>
                <c:pt idx="3048">
                  <c:v>14273</c:v>
                </c:pt>
                <c:pt idx="3049">
                  <c:v>14274</c:v>
                </c:pt>
                <c:pt idx="3050">
                  <c:v>14275</c:v>
                </c:pt>
                <c:pt idx="3051">
                  <c:v>14276</c:v>
                </c:pt>
                <c:pt idx="3052">
                  <c:v>14277</c:v>
                </c:pt>
                <c:pt idx="3053">
                  <c:v>14278</c:v>
                </c:pt>
                <c:pt idx="3054">
                  <c:v>14279</c:v>
                </c:pt>
                <c:pt idx="3055">
                  <c:v>14280</c:v>
                </c:pt>
                <c:pt idx="3056">
                  <c:v>14281</c:v>
                </c:pt>
                <c:pt idx="3057">
                  <c:v>14282</c:v>
                </c:pt>
                <c:pt idx="3058">
                  <c:v>14283</c:v>
                </c:pt>
                <c:pt idx="3059">
                  <c:v>14284</c:v>
                </c:pt>
                <c:pt idx="3060">
                  <c:v>14285</c:v>
                </c:pt>
                <c:pt idx="3061">
                  <c:v>14286</c:v>
                </c:pt>
                <c:pt idx="3062">
                  <c:v>14287</c:v>
                </c:pt>
                <c:pt idx="3063">
                  <c:v>14288</c:v>
                </c:pt>
                <c:pt idx="3064">
                  <c:v>14289</c:v>
                </c:pt>
                <c:pt idx="3065">
                  <c:v>14290</c:v>
                </c:pt>
                <c:pt idx="3066">
                  <c:v>14291</c:v>
                </c:pt>
                <c:pt idx="3067">
                  <c:v>14292</c:v>
                </c:pt>
                <c:pt idx="3068">
                  <c:v>14293</c:v>
                </c:pt>
                <c:pt idx="3069">
                  <c:v>14294</c:v>
                </c:pt>
                <c:pt idx="3070">
                  <c:v>14295</c:v>
                </c:pt>
                <c:pt idx="3071">
                  <c:v>14296</c:v>
                </c:pt>
                <c:pt idx="3072">
                  <c:v>14297</c:v>
                </c:pt>
                <c:pt idx="3073">
                  <c:v>14298</c:v>
                </c:pt>
                <c:pt idx="3074">
                  <c:v>14299</c:v>
                </c:pt>
                <c:pt idx="3075">
                  <c:v>14300</c:v>
                </c:pt>
                <c:pt idx="3076">
                  <c:v>14301</c:v>
                </c:pt>
                <c:pt idx="3077">
                  <c:v>14302</c:v>
                </c:pt>
                <c:pt idx="3078">
                  <c:v>14303</c:v>
                </c:pt>
                <c:pt idx="3079">
                  <c:v>14304</c:v>
                </c:pt>
                <c:pt idx="3080">
                  <c:v>14305</c:v>
                </c:pt>
                <c:pt idx="3081">
                  <c:v>14306</c:v>
                </c:pt>
                <c:pt idx="3082">
                  <c:v>14307</c:v>
                </c:pt>
                <c:pt idx="3083">
                  <c:v>14308</c:v>
                </c:pt>
                <c:pt idx="3084">
                  <c:v>14309</c:v>
                </c:pt>
                <c:pt idx="3085">
                  <c:v>14310</c:v>
                </c:pt>
                <c:pt idx="3086">
                  <c:v>14311</c:v>
                </c:pt>
                <c:pt idx="3087">
                  <c:v>14312</c:v>
                </c:pt>
                <c:pt idx="3088">
                  <c:v>14313</c:v>
                </c:pt>
                <c:pt idx="3089">
                  <c:v>14314</c:v>
                </c:pt>
                <c:pt idx="3090">
                  <c:v>14315</c:v>
                </c:pt>
                <c:pt idx="3091">
                  <c:v>14316</c:v>
                </c:pt>
                <c:pt idx="3092">
                  <c:v>14317</c:v>
                </c:pt>
                <c:pt idx="3093">
                  <c:v>14318</c:v>
                </c:pt>
                <c:pt idx="3094">
                  <c:v>14319</c:v>
                </c:pt>
                <c:pt idx="3095">
                  <c:v>14320</c:v>
                </c:pt>
                <c:pt idx="3096">
                  <c:v>14321</c:v>
                </c:pt>
                <c:pt idx="3097">
                  <c:v>14322</c:v>
                </c:pt>
                <c:pt idx="3098">
                  <c:v>14323</c:v>
                </c:pt>
                <c:pt idx="3099">
                  <c:v>14324</c:v>
                </c:pt>
                <c:pt idx="3100">
                  <c:v>14325</c:v>
                </c:pt>
                <c:pt idx="3101">
                  <c:v>14326</c:v>
                </c:pt>
                <c:pt idx="3102">
                  <c:v>14327</c:v>
                </c:pt>
                <c:pt idx="3103">
                  <c:v>14328</c:v>
                </c:pt>
                <c:pt idx="3104">
                  <c:v>14329</c:v>
                </c:pt>
                <c:pt idx="3105">
                  <c:v>14330</c:v>
                </c:pt>
                <c:pt idx="3106">
                  <c:v>14331</c:v>
                </c:pt>
                <c:pt idx="3107">
                  <c:v>14332</c:v>
                </c:pt>
                <c:pt idx="3108">
                  <c:v>14333</c:v>
                </c:pt>
                <c:pt idx="3109">
                  <c:v>14334</c:v>
                </c:pt>
                <c:pt idx="3110">
                  <c:v>14335</c:v>
                </c:pt>
                <c:pt idx="3111">
                  <c:v>14336</c:v>
                </c:pt>
                <c:pt idx="3112">
                  <c:v>14337</c:v>
                </c:pt>
                <c:pt idx="3113">
                  <c:v>14338</c:v>
                </c:pt>
                <c:pt idx="3114">
                  <c:v>14339</c:v>
                </c:pt>
                <c:pt idx="3115">
                  <c:v>14340</c:v>
                </c:pt>
                <c:pt idx="3116">
                  <c:v>14341</c:v>
                </c:pt>
                <c:pt idx="3117">
                  <c:v>14342</c:v>
                </c:pt>
                <c:pt idx="3118">
                  <c:v>14343</c:v>
                </c:pt>
                <c:pt idx="3119">
                  <c:v>14344</c:v>
                </c:pt>
                <c:pt idx="3120">
                  <c:v>14345</c:v>
                </c:pt>
                <c:pt idx="3121">
                  <c:v>14346</c:v>
                </c:pt>
                <c:pt idx="3122">
                  <c:v>14347</c:v>
                </c:pt>
                <c:pt idx="3123">
                  <c:v>14348</c:v>
                </c:pt>
                <c:pt idx="3124">
                  <c:v>14349</c:v>
                </c:pt>
                <c:pt idx="3125">
                  <c:v>14350</c:v>
                </c:pt>
                <c:pt idx="3126">
                  <c:v>14351</c:v>
                </c:pt>
                <c:pt idx="3127">
                  <c:v>14352</c:v>
                </c:pt>
                <c:pt idx="3128">
                  <c:v>14353</c:v>
                </c:pt>
                <c:pt idx="3129">
                  <c:v>14354</c:v>
                </c:pt>
                <c:pt idx="3130">
                  <c:v>14355</c:v>
                </c:pt>
                <c:pt idx="3131">
                  <c:v>14356</c:v>
                </c:pt>
                <c:pt idx="3132">
                  <c:v>14357</c:v>
                </c:pt>
                <c:pt idx="3133">
                  <c:v>14358</c:v>
                </c:pt>
                <c:pt idx="3134">
                  <c:v>14359</c:v>
                </c:pt>
                <c:pt idx="3135">
                  <c:v>14360</c:v>
                </c:pt>
                <c:pt idx="3136">
                  <c:v>14361</c:v>
                </c:pt>
                <c:pt idx="3137">
                  <c:v>14362</c:v>
                </c:pt>
                <c:pt idx="3138">
                  <c:v>14363</c:v>
                </c:pt>
                <c:pt idx="3139">
                  <c:v>14364</c:v>
                </c:pt>
                <c:pt idx="3140">
                  <c:v>14365</c:v>
                </c:pt>
                <c:pt idx="3141">
                  <c:v>14366</c:v>
                </c:pt>
                <c:pt idx="3142">
                  <c:v>14367</c:v>
                </c:pt>
                <c:pt idx="3143">
                  <c:v>14368</c:v>
                </c:pt>
                <c:pt idx="3144">
                  <c:v>14369</c:v>
                </c:pt>
                <c:pt idx="3145">
                  <c:v>14370</c:v>
                </c:pt>
                <c:pt idx="3146">
                  <c:v>14371</c:v>
                </c:pt>
                <c:pt idx="3147">
                  <c:v>14372</c:v>
                </c:pt>
                <c:pt idx="3148">
                  <c:v>14373</c:v>
                </c:pt>
                <c:pt idx="3149">
                  <c:v>14374</c:v>
                </c:pt>
                <c:pt idx="3150">
                  <c:v>14375</c:v>
                </c:pt>
                <c:pt idx="3151">
                  <c:v>14376</c:v>
                </c:pt>
                <c:pt idx="3152">
                  <c:v>14377</c:v>
                </c:pt>
                <c:pt idx="3153">
                  <c:v>14378</c:v>
                </c:pt>
                <c:pt idx="3154">
                  <c:v>14379</c:v>
                </c:pt>
                <c:pt idx="3155">
                  <c:v>14380</c:v>
                </c:pt>
                <c:pt idx="3156">
                  <c:v>14381</c:v>
                </c:pt>
                <c:pt idx="3157">
                  <c:v>14382</c:v>
                </c:pt>
                <c:pt idx="3158">
                  <c:v>14383</c:v>
                </c:pt>
                <c:pt idx="3159">
                  <c:v>14384</c:v>
                </c:pt>
                <c:pt idx="3160">
                  <c:v>14385</c:v>
                </c:pt>
                <c:pt idx="3161">
                  <c:v>14386</c:v>
                </c:pt>
                <c:pt idx="3162">
                  <c:v>14387</c:v>
                </c:pt>
                <c:pt idx="3163">
                  <c:v>14388</c:v>
                </c:pt>
                <c:pt idx="3164">
                  <c:v>14389</c:v>
                </c:pt>
                <c:pt idx="3165">
                  <c:v>14390</c:v>
                </c:pt>
                <c:pt idx="3166">
                  <c:v>14391</c:v>
                </c:pt>
                <c:pt idx="3167">
                  <c:v>14392</c:v>
                </c:pt>
                <c:pt idx="3168">
                  <c:v>14393</c:v>
                </c:pt>
                <c:pt idx="3169">
                  <c:v>14394</c:v>
                </c:pt>
                <c:pt idx="3170">
                  <c:v>14395</c:v>
                </c:pt>
                <c:pt idx="3171">
                  <c:v>14396</c:v>
                </c:pt>
                <c:pt idx="3172">
                  <c:v>14397</c:v>
                </c:pt>
                <c:pt idx="3173">
                  <c:v>14398</c:v>
                </c:pt>
                <c:pt idx="3174">
                  <c:v>14399</c:v>
                </c:pt>
                <c:pt idx="3175">
                  <c:v>14400</c:v>
                </c:pt>
                <c:pt idx="3176">
                  <c:v>14401</c:v>
                </c:pt>
                <c:pt idx="3177">
                  <c:v>14402</c:v>
                </c:pt>
                <c:pt idx="3178">
                  <c:v>14403</c:v>
                </c:pt>
                <c:pt idx="3179">
                  <c:v>14404</c:v>
                </c:pt>
                <c:pt idx="3180">
                  <c:v>14405</c:v>
                </c:pt>
                <c:pt idx="3181">
                  <c:v>14406</c:v>
                </c:pt>
                <c:pt idx="3182">
                  <c:v>14407</c:v>
                </c:pt>
                <c:pt idx="3183">
                  <c:v>14408</c:v>
                </c:pt>
                <c:pt idx="3184">
                  <c:v>14409</c:v>
                </c:pt>
                <c:pt idx="3185">
                  <c:v>14410</c:v>
                </c:pt>
                <c:pt idx="3186">
                  <c:v>14411</c:v>
                </c:pt>
                <c:pt idx="3187">
                  <c:v>14412</c:v>
                </c:pt>
                <c:pt idx="3188">
                  <c:v>14413</c:v>
                </c:pt>
                <c:pt idx="3189">
                  <c:v>14414</c:v>
                </c:pt>
                <c:pt idx="3190">
                  <c:v>14415</c:v>
                </c:pt>
                <c:pt idx="3191">
                  <c:v>14416</c:v>
                </c:pt>
                <c:pt idx="3192">
                  <c:v>14417</c:v>
                </c:pt>
                <c:pt idx="3193">
                  <c:v>14418</c:v>
                </c:pt>
                <c:pt idx="3194">
                  <c:v>14419</c:v>
                </c:pt>
                <c:pt idx="3195">
                  <c:v>14420</c:v>
                </c:pt>
                <c:pt idx="3196">
                  <c:v>14421</c:v>
                </c:pt>
                <c:pt idx="3197">
                  <c:v>14422</c:v>
                </c:pt>
                <c:pt idx="3198">
                  <c:v>14423</c:v>
                </c:pt>
                <c:pt idx="3199">
                  <c:v>14424</c:v>
                </c:pt>
                <c:pt idx="3200">
                  <c:v>14425</c:v>
                </c:pt>
                <c:pt idx="3201">
                  <c:v>14426</c:v>
                </c:pt>
                <c:pt idx="3202">
                  <c:v>14427</c:v>
                </c:pt>
                <c:pt idx="3203">
                  <c:v>14428</c:v>
                </c:pt>
                <c:pt idx="3204">
                  <c:v>14429</c:v>
                </c:pt>
                <c:pt idx="3205">
                  <c:v>14430</c:v>
                </c:pt>
                <c:pt idx="3206">
                  <c:v>14431</c:v>
                </c:pt>
                <c:pt idx="3207">
                  <c:v>14432</c:v>
                </c:pt>
                <c:pt idx="3208">
                  <c:v>14433</c:v>
                </c:pt>
                <c:pt idx="3209">
                  <c:v>14434</c:v>
                </c:pt>
                <c:pt idx="3210">
                  <c:v>14435</c:v>
                </c:pt>
                <c:pt idx="3211">
                  <c:v>14436</c:v>
                </c:pt>
                <c:pt idx="3212">
                  <c:v>14437</c:v>
                </c:pt>
                <c:pt idx="3213">
                  <c:v>14438</c:v>
                </c:pt>
                <c:pt idx="3214">
                  <c:v>14439</c:v>
                </c:pt>
                <c:pt idx="3215">
                  <c:v>14440</c:v>
                </c:pt>
                <c:pt idx="3216">
                  <c:v>14441</c:v>
                </c:pt>
                <c:pt idx="3217">
                  <c:v>14442</c:v>
                </c:pt>
                <c:pt idx="3218">
                  <c:v>14443</c:v>
                </c:pt>
                <c:pt idx="3219">
                  <c:v>14444</c:v>
                </c:pt>
                <c:pt idx="3220">
                  <c:v>14445</c:v>
                </c:pt>
                <c:pt idx="3221">
                  <c:v>14446</c:v>
                </c:pt>
                <c:pt idx="3222">
                  <c:v>14447</c:v>
                </c:pt>
                <c:pt idx="3223">
                  <c:v>14448</c:v>
                </c:pt>
                <c:pt idx="3224">
                  <c:v>14449</c:v>
                </c:pt>
                <c:pt idx="3225">
                  <c:v>14450</c:v>
                </c:pt>
                <c:pt idx="3226">
                  <c:v>14451</c:v>
                </c:pt>
                <c:pt idx="3227">
                  <c:v>14452</c:v>
                </c:pt>
                <c:pt idx="3228">
                  <c:v>14453</c:v>
                </c:pt>
                <c:pt idx="3229">
                  <c:v>14454</c:v>
                </c:pt>
                <c:pt idx="3230">
                  <c:v>14455</c:v>
                </c:pt>
                <c:pt idx="3231">
                  <c:v>14456</c:v>
                </c:pt>
                <c:pt idx="3232">
                  <c:v>14457</c:v>
                </c:pt>
                <c:pt idx="3233">
                  <c:v>14458</c:v>
                </c:pt>
                <c:pt idx="3234">
                  <c:v>14459</c:v>
                </c:pt>
                <c:pt idx="3235">
                  <c:v>14460</c:v>
                </c:pt>
                <c:pt idx="3236">
                  <c:v>14461</c:v>
                </c:pt>
                <c:pt idx="3237">
                  <c:v>14462</c:v>
                </c:pt>
                <c:pt idx="3238">
                  <c:v>14463</c:v>
                </c:pt>
                <c:pt idx="3239">
                  <c:v>14464</c:v>
                </c:pt>
                <c:pt idx="3240">
                  <c:v>14465</c:v>
                </c:pt>
                <c:pt idx="3241">
                  <c:v>14466</c:v>
                </c:pt>
                <c:pt idx="3242">
                  <c:v>14467</c:v>
                </c:pt>
                <c:pt idx="3243">
                  <c:v>14468</c:v>
                </c:pt>
                <c:pt idx="3244">
                  <c:v>14469</c:v>
                </c:pt>
                <c:pt idx="3245">
                  <c:v>14470</c:v>
                </c:pt>
                <c:pt idx="3246">
                  <c:v>14471</c:v>
                </c:pt>
                <c:pt idx="3247">
                  <c:v>14472</c:v>
                </c:pt>
                <c:pt idx="3248">
                  <c:v>14473</c:v>
                </c:pt>
                <c:pt idx="3249">
                  <c:v>14474</c:v>
                </c:pt>
                <c:pt idx="3250">
                  <c:v>14475</c:v>
                </c:pt>
                <c:pt idx="3251">
                  <c:v>14476</c:v>
                </c:pt>
                <c:pt idx="3252">
                  <c:v>14477</c:v>
                </c:pt>
                <c:pt idx="3253">
                  <c:v>14478</c:v>
                </c:pt>
                <c:pt idx="3254">
                  <c:v>14479</c:v>
                </c:pt>
                <c:pt idx="3255">
                  <c:v>14480</c:v>
                </c:pt>
                <c:pt idx="3256">
                  <c:v>14481</c:v>
                </c:pt>
                <c:pt idx="3257">
                  <c:v>14482</c:v>
                </c:pt>
                <c:pt idx="3258">
                  <c:v>14483</c:v>
                </c:pt>
                <c:pt idx="3259">
                  <c:v>14484</c:v>
                </c:pt>
                <c:pt idx="3260">
                  <c:v>14485</c:v>
                </c:pt>
                <c:pt idx="3261">
                  <c:v>14486</c:v>
                </c:pt>
                <c:pt idx="3262">
                  <c:v>14487</c:v>
                </c:pt>
                <c:pt idx="3263">
                  <c:v>14488</c:v>
                </c:pt>
                <c:pt idx="3264">
                  <c:v>14489</c:v>
                </c:pt>
                <c:pt idx="3265">
                  <c:v>14490</c:v>
                </c:pt>
                <c:pt idx="3266">
                  <c:v>14491</c:v>
                </c:pt>
                <c:pt idx="3267">
                  <c:v>14492</c:v>
                </c:pt>
                <c:pt idx="3268">
                  <c:v>14493</c:v>
                </c:pt>
                <c:pt idx="3269">
                  <c:v>14494</c:v>
                </c:pt>
                <c:pt idx="3270">
                  <c:v>14495</c:v>
                </c:pt>
                <c:pt idx="3271">
                  <c:v>14496</c:v>
                </c:pt>
                <c:pt idx="3272">
                  <c:v>14497</c:v>
                </c:pt>
                <c:pt idx="3273">
                  <c:v>14498</c:v>
                </c:pt>
                <c:pt idx="3274">
                  <c:v>14499</c:v>
                </c:pt>
                <c:pt idx="3275">
                  <c:v>14500</c:v>
                </c:pt>
                <c:pt idx="3276">
                  <c:v>14501</c:v>
                </c:pt>
                <c:pt idx="3277">
                  <c:v>14502</c:v>
                </c:pt>
                <c:pt idx="3278">
                  <c:v>14503</c:v>
                </c:pt>
                <c:pt idx="3279">
                  <c:v>14504</c:v>
                </c:pt>
                <c:pt idx="3280">
                  <c:v>14505</c:v>
                </c:pt>
                <c:pt idx="3281">
                  <c:v>14506</c:v>
                </c:pt>
                <c:pt idx="3282">
                  <c:v>14507</c:v>
                </c:pt>
                <c:pt idx="3283">
                  <c:v>14508</c:v>
                </c:pt>
                <c:pt idx="3284">
                  <c:v>14509</c:v>
                </c:pt>
                <c:pt idx="3285">
                  <c:v>14510</c:v>
                </c:pt>
                <c:pt idx="3286">
                  <c:v>14511</c:v>
                </c:pt>
                <c:pt idx="3287">
                  <c:v>14512</c:v>
                </c:pt>
                <c:pt idx="3288">
                  <c:v>14513</c:v>
                </c:pt>
                <c:pt idx="3289">
                  <c:v>14514</c:v>
                </c:pt>
                <c:pt idx="3290">
                  <c:v>14515</c:v>
                </c:pt>
                <c:pt idx="3291">
                  <c:v>14516</c:v>
                </c:pt>
                <c:pt idx="3292">
                  <c:v>14517</c:v>
                </c:pt>
                <c:pt idx="3293">
                  <c:v>14518</c:v>
                </c:pt>
                <c:pt idx="3294">
                  <c:v>14519</c:v>
                </c:pt>
                <c:pt idx="3295">
                  <c:v>14520</c:v>
                </c:pt>
                <c:pt idx="3296">
                  <c:v>14521</c:v>
                </c:pt>
                <c:pt idx="3297">
                  <c:v>14522</c:v>
                </c:pt>
                <c:pt idx="3298">
                  <c:v>14523</c:v>
                </c:pt>
                <c:pt idx="3299">
                  <c:v>14524</c:v>
                </c:pt>
                <c:pt idx="3300">
                  <c:v>14525</c:v>
                </c:pt>
                <c:pt idx="3301">
                  <c:v>14526</c:v>
                </c:pt>
                <c:pt idx="3302">
                  <c:v>14527</c:v>
                </c:pt>
                <c:pt idx="3303">
                  <c:v>14528</c:v>
                </c:pt>
                <c:pt idx="3304">
                  <c:v>14529</c:v>
                </c:pt>
                <c:pt idx="3305">
                  <c:v>14530</c:v>
                </c:pt>
                <c:pt idx="3306">
                  <c:v>14531</c:v>
                </c:pt>
                <c:pt idx="3307">
                  <c:v>14532</c:v>
                </c:pt>
                <c:pt idx="3308">
                  <c:v>14533</c:v>
                </c:pt>
                <c:pt idx="3309">
                  <c:v>14534</c:v>
                </c:pt>
                <c:pt idx="3310">
                  <c:v>14535</c:v>
                </c:pt>
                <c:pt idx="3311">
                  <c:v>14536</c:v>
                </c:pt>
                <c:pt idx="3312">
                  <c:v>14537</c:v>
                </c:pt>
                <c:pt idx="3313">
                  <c:v>14538</c:v>
                </c:pt>
                <c:pt idx="3314">
                  <c:v>14539</c:v>
                </c:pt>
                <c:pt idx="3315">
                  <c:v>14540</c:v>
                </c:pt>
                <c:pt idx="3316">
                  <c:v>14541</c:v>
                </c:pt>
                <c:pt idx="3317">
                  <c:v>14542</c:v>
                </c:pt>
                <c:pt idx="3318">
                  <c:v>14543</c:v>
                </c:pt>
                <c:pt idx="3319">
                  <c:v>14544</c:v>
                </c:pt>
                <c:pt idx="3320">
                  <c:v>14545</c:v>
                </c:pt>
                <c:pt idx="3321">
                  <c:v>14546</c:v>
                </c:pt>
                <c:pt idx="3322">
                  <c:v>14547</c:v>
                </c:pt>
                <c:pt idx="3323">
                  <c:v>14548</c:v>
                </c:pt>
                <c:pt idx="3324">
                  <c:v>14549</c:v>
                </c:pt>
                <c:pt idx="3325">
                  <c:v>14550</c:v>
                </c:pt>
                <c:pt idx="3326">
                  <c:v>14551</c:v>
                </c:pt>
                <c:pt idx="3327">
                  <c:v>14552</c:v>
                </c:pt>
                <c:pt idx="3328">
                  <c:v>14553</c:v>
                </c:pt>
                <c:pt idx="3329">
                  <c:v>14554</c:v>
                </c:pt>
                <c:pt idx="3330">
                  <c:v>14555</c:v>
                </c:pt>
                <c:pt idx="3331">
                  <c:v>14556</c:v>
                </c:pt>
                <c:pt idx="3332">
                  <c:v>14557</c:v>
                </c:pt>
                <c:pt idx="3333">
                  <c:v>14558</c:v>
                </c:pt>
                <c:pt idx="3334">
                  <c:v>14559</c:v>
                </c:pt>
                <c:pt idx="3335">
                  <c:v>14560</c:v>
                </c:pt>
                <c:pt idx="3336">
                  <c:v>14561</c:v>
                </c:pt>
                <c:pt idx="3337">
                  <c:v>14562</c:v>
                </c:pt>
                <c:pt idx="3338">
                  <c:v>14563</c:v>
                </c:pt>
                <c:pt idx="3339">
                  <c:v>14564</c:v>
                </c:pt>
                <c:pt idx="3340">
                  <c:v>14565</c:v>
                </c:pt>
                <c:pt idx="3341">
                  <c:v>14566</c:v>
                </c:pt>
                <c:pt idx="3342">
                  <c:v>14567</c:v>
                </c:pt>
                <c:pt idx="3343">
                  <c:v>14568</c:v>
                </c:pt>
                <c:pt idx="3344">
                  <c:v>14569</c:v>
                </c:pt>
                <c:pt idx="3345">
                  <c:v>14570</c:v>
                </c:pt>
                <c:pt idx="3346">
                  <c:v>14571</c:v>
                </c:pt>
                <c:pt idx="3347">
                  <c:v>14572</c:v>
                </c:pt>
                <c:pt idx="3348">
                  <c:v>14573</c:v>
                </c:pt>
                <c:pt idx="3349">
                  <c:v>14574</c:v>
                </c:pt>
                <c:pt idx="3350">
                  <c:v>14575</c:v>
                </c:pt>
                <c:pt idx="3351">
                  <c:v>14576</c:v>
                </c:pt>
                <c:pt idx="3352">
                  <c:v>14577</c:v>
                </c:pt>
                <c:pt idx="3353">
                  <c:v>14578</c:v>
                </c:pt>
                <c:pt idx="3354">
                  <c:v>14579</c:v>
                </c:pt>
                <c:pt idx="3355">
                  <c:v>14580</c:v>
                </c:pt>
                <c:pt idx="3356">
                  <c:v>14581</c:v>
                </c:pt>
                <c:pt idx="3357">
                  <c:v>14582</c:v>
                </c:pt>
                <c:pt idx="3358">
                  <c:v>14583</c:v>
                </c:pt>
                <c:pt idx="3359">
                  <c:v>14584</c:v>
                </c:pt>
                <c:pt idx="3360">
                  <c:v>14585</c:v>
                </c:pt>
                <c:pt idx="3361">
                  <c:v>14586</c:v>
                </c:pt>
                <c:pt idx="3362">
                  <c:v>14587</c:v>
                </c:pt>
                <c:pt idx="3363">
                  <c:v>14588</c:v>
                </c:pt>
                <c:pt idx="3364">
                  <c:v>14589</c:v>
                </c:pt>
                <c:pt idx="3365">
                  <c:v>14590</c:v>
                </c:pt>
                <c:pt idx="3366">
                  <c:v>14591</c:v>
                </c:pt>
                <c:pt idx="3367">
                  <c:v>14592</c:v>
                </c:pt>
                <c:pt idx="3368">
                  <c:v>14593</c:v>
                </c:pt>
                <c:pt idx="3369">
                  <c:v>14594</c:v>
                </c:pt>
                <c:pt idx="3370">
                  <c:v>14595</c:v>
                </c:pt>
                <c:pt idx="3371">
                  <c:v>14596</c:v>
                </c:pt>
                <c:pt idx="3372">
                  <c:v>14597</c:v>
                </c:pt>
                <c:pt idx="3373">
                  <c:v>14598</c:v>
                </c:pt>
                <c:pt idx="3374">
                  <c:v>14599</c:v>
                </c:pt>
                <c:pt idx="3375">
                  <c:v>14600</c:v>
                </c:pt>
                <c:pt idx="3376">
                  <c:v>14601</c:v>
                </c:pt>
                <c:pt idx="3377">
                  <c:v>14602</c:v>
                </c:pt>
                <c:pt idx="3378">
                  <c:v>14603</c:v>
                </c:pt>
                <c:pt idx="3379">
                  <c:v>14604</c:v>
                </c:pt>
                <c:pt idx="3380">
                  <c:v>14605</c:v>
                </c:pt>
                <c:pt idx="3381">
                  <c:v>14606</c:v>
                </c:pt>
                <c:pt idx="3382">
                  <c:v>14607</c:v>
                </c:pt>
                <c:pt idx="3383">
                  <c:v>14608</c:v>
                </c:pt>
                <c:pt idx="3384">
                  <c:v>14609</c:v>
                </c:pt>
                <c:pt idx="3385">
                  <c:v>14610</c:v>
                </c:pt>
                <c:pt idx="3386">
                  <c:v>14611</c:v>
                </c:pt>
                <c:pt idx="3387">
                  <c:v>14612</c:v>
                </c:pt>
                <c:pt idx="3388">
                  <c:v>14613</c:v>
                </c:pt>
                <c:pt idx="3389">
                  <c:v>14614</c:v>
                </c:pt>
                <c:pt idx="3390">
                  <c:v>14615</c:v>
                </c:pt>
                <c:pt idx="3391">
                  <c:v>14616</c:v>
                </c:pt>
                <c:pt idx="3392">
                  <c:v>14617</c:v>
                </c:pt>
                <c:pt idx="3393">
                  <c:v>14618</c:v>
                </c:pt>
                <c:pt idx="3394">
                  <c:v>14619</c:v>
                </c:pt>
                <c:pt idx="3395">
                  <c:v>14620</c:v>
                </c:pt>
                <c:pt idx="3396">
                  <c:v>14621</c:v>
                </c:pt>
                <c:pt idx="3397">
                  <c:v>14622</c:v>
                </c:pt>
                <c:pt idx="3398">
                  <c:v>14623</c:v>
                </c:pt>
                <c:pt idx="3399">
                  <c:v>14624</c:v>
                </c:pt>
                <c:pt idx="3400">
                  <c:v>14625</c:v>
                </c:pt>
                <c:pt idx="3401">
                  <c:v>14626</c:v>
                </c:pt>
                <c:pt idx="3402">
                  <c:v>14627</c:v>
                </c:pt>
                <c:pt idx="3403">
                  <c:v>14628</c:v>
                </c:pt>
                <c:pt idx="3404">
                  <c:v>14629</c:v>
                </c:pt>
                <c:pt idx="3405">
                  <c:v>14630</c:v>
                </c:pt>
                <c:pt idx="3406">
                  <c:v>14631</c:v>
                </c:pt>
                <c:pt idx="3407">
                  <c:v>14632</c:v>
                </c:pt>
                <c:pt idx="3408">
                  <c:v>14633</c:v>
                </c:pt>
                <c:pt idx="3409">
                  <c:v>14634</c:v>
                </c:pt>
                <c:pt idx="3410">
                  <c:v>14635</c:v>
                </c:pt>
                <c:pt idx="3411">
                  <c:v>14636</c:v>
                </c:pt>
                <c:pt idx="3412">
                  <c:v>14637</c:v>
                </c:pt>
                <c:pt idx="3413">
                  <c:v>14638</c:v>
                </c:pt>
                <c:pt idx="3414">
                  <c:v>14639</c:v>
                </c:pt>
                <c:pt idx="3415">
                  <c:v>14640</c:v>
                </c:pt>
                <c:pt idx="3416">
                  <c:v>14641</c:v>
                </c:pt>
                <c:pt idx="3417">
                  <c:v>14642</c:v>
                </c:pt>
                <c:pt idx="3418">
                  <c:v>14643</c:v>
                </c:pt>
                <c:pt idx="3419">
                  <c:v>14644</c:v>
                </c:pt>
                <c:pt idx="3420">
                  <c:v>14645</c:v>
                </c:pt>
                <c:pt idx="3421">
                  <c:v>14646</c:v>
                </c:pt>
                <c:pt idx="3422">
                  <c:v>14647</c:v>
                </c:pt>
                <c:pt idx="3423">
                  <c:v>14648</c:v>
                </c:pt>
                <c:pt idx="3424">
                  <c:v>14649</c:v>
                </c:pt>
                <c:pt idx="3425">
                  <c:v>14650</c:v>
                </c:pt>
                <c:pt idx="3426">
                  <c:v>14651</c:v>
                </c:pt>
                <c:pt idx="3427">
                  <c:v>14652</c:v>
                </c:pt>
                <c:pt idx="3428">
                  <c:v>14653</c:v>
                </c:pt>
                <c:pt idx="3429">
                  <c:v>14654</c:v>
                </c:pt>
                <c:pt idx="3430">
                  <c:v>14655</c:v>
                </c:pt>
                <c:pt idx="3431">
                  <c:v>14656</c:v>
                </c:pt>
                <c:pt idx="3432">
                  <c:v>14657</c:v>
                </c:pt>
                <c:pt idx="3433">
                  <c:v>14658</c:v>
                </c:pt>
                <c:pt idx="3434">
                  <c:v>14659</c:v>
                </c:pt>
                <c:pt idx="3435">
                  <c:v>14660</c:v>
                </c:pt>
                <c:pt idx="3436">
                  <c:v>14661</c:v>
                </c:pt>
                <c:pt idx="3437">
                  <c:v>14662</c:v>
                </c:pt>
                <c:pt idx="3438">
                  <c:v>14663</c:v>
                </c:pt>
                <c:pt idx="3439">
                  <c:v>14664</c:v>
                </c:pt>
                <c:pt idx="3440">
                  <c:v>14665</c:v>
                </c:pt>
                <c:pt idx="3441">
                  <c:v>14666</c:v>
                </c:pt>
                <c:pt idx="3442">
                  <c:v>14667</c:v>
                </c:pt>
                <c:pt idx="3443">
                  <c:v>14668</c:v>
                </c:pt>
                <c:pt idx="3444">
                  <c:v>14669</c:v>
                </c:pt>
                <c:pt idx="3445">
                  <c:v>14670</c:v>
                </c:pt>
                <c:pt idx="3446">
                  <c:v>14671</c:v>
                </c:pt>
                <c:pt idx="3447">
                  <c:v>14672</c:v>
                </c:pt>
                <c:pt idx="3448">
                  <c:v>14673</c:v>
                </c:pt>
                <c:pt idx="3449">
                  <c:v>14674</c:v>
                </c:pt>
                <c:pt idx="3450">
                  <c:v>14675</c:v>
                </c:pt>
                <c:pt idx="3451">
                  <c:v>14676</c:v>
                </c:pt>
                <c:pt idx="3452">
                  <c:v>14677</c:v>
                </c:pt>
                <c:pt idx="3453">
                  <c:v>14678</c:v>
                </c:pt>
                <c:pt idx="3454">
                  <c:v>14679</c:v>
                </c:pt>
                <c:pt idx="3455">
                  <c:v>14680</c:v>
                </c:pt>
                <c:pt idx="3456">
                  <c:v>14681</c:v>
                </c:pt>
                <c:pt idx="3457">
                  <c:v>14682</c:v>
                </c:pt>
                <c:pt idx="3458">
                  <c:v>14683</c:v>
                </c:pt>
                <c:pt idx="3459">
                  <c:v>14684</c:v>
                </c:pt>
                <c:pt idx="3460">
                  <c:v>14685</c:v>
                </c:pt>
                <c:pt idx="3461">
                  <c:v>14686</c:v>
                </c:pt>
                <c:pt idx="3462">
                  <c:v>14687</c:v>
                </c:pt>
                <c:pt idx="3463">
                  <c:v>14688</c:v>
                </c:pt>
                <c:pt idx="3464">
                  <c:v>14689</c:v>
                </c:pt>
                <c:pt idx="3465">
                  <c:v>14690</c:v>
                </c:pt>
                <c:pt idx="3466">
                  <c:v>14691</c:v>
                </c:pt>
                <c:pt idx="3467">
                  <c:v>14692</c:v>
                </c:pt>
                <c:pt idx="3468">
                  <c:v>14693</c:v>
                </c:pt>
                <c:pt idx="3469">
                  <c:v>14694</c:v>
                </c:pt>
                <c:pt idx="3470">
                  <c:v>14695</c:v>
                </c:pt>
                <c:pt idx="3471">
                  <c:v>14696</c:v>
                </c:pt>
                <c:pt idx="3472">
                  <c:v>14697</c:v>
                </c:pt>
                <c:pt idx="3473">
                  <c:v>14698</c:v>
                </c:pt>
                <c:pt idx="3474">
                  <c:v>14699</c:v>
                </c:pt>
                <c:pt idx="3475">
                  <c:v>14700</c:v>
                </c:pt>
                <c:pt idx="3476">
                  <c:v>14701</c:v>
                </c:pt>
                <c:pt idx="3477">
                  <c:v>14702</c:v>
                </c:pt>
                <c:pt idx="3478">
                  <c:v>14703</c:v>
                </c:pt>
                <c:pt idx="3479">
                  <c:v>14704</c:v>
                </c:pt>
                <c:pt idx="3480">
                  <c:v>14705</c:v>
                </c:pt>
                <c:pt idx="3481">
                  <c:v>14706</c:v>
                </c:pt>
                <c:pt idx="3482">
                  <c:v>14707</c:v>
                </c:pt>
                <c:pt idx="3483">
                  <c:v>14708</c:v>
                </c:pt>
                <c:pt idx="3484">
                  <c:v>14709</c:v>
                </c:pt>
                <c:pt idx="3485">
                  <c:v>14710</c:v>
                </c:pt>
                <c:pt idx="3486">
                  <c:v>14711</c:v>
                </c:pt>
                <c:pt idx="3487">
                  <c:v>14712</c:v>
                </c:pt>
                <c:pt idx="3488">
                  <c:v>14713</c:v>
                </c:pt>
                <c:pt idx="3489">
                  <c:v>14714</c:v>
                </c:pt>
                <c:pt idx="3490">
                  <c:v>14715</c:v>
                </c:pt>
                <c:pt idx="3491">
                  <c:v>14716</c:v>
                </c:pt>
                <c:pt idx="3492">
                  <c:v>14717</c:v>
                </c:pt>
                <c:pt idx="3493">
                  <c:v>14718</c:v>
                </c:pt>
                <c:pt idx="3494">
                  <c:v>14719</c:v>
                </c:pt>
                <c:pt idx="3495">
                  <c:v>14720</c:v>
                </c:pt>
                <c:pt idx="3496">
                  <c:v>14721</c:v>
                </c:pt>
                <c:pt idx="3497">
                  <c:v>14722</c:v>
                </c:pt>
                <c:pt idx="3498">
                  <c:v>14723</c:v>
                </c:pt>
                <c:pt idx="3499">
                  <c:v>14724</c:v>
                </c:pt>
                <c:pt idx="3500">
                  <c:v>14725</c:v>
                </c:pt>
                <c:pt idx="3501">
                  <c:v>14726</c:v>
                </c:pt>
                <c:pt idx="3502">
                  <c:v>14727</c:v>
                </c:pt>
                <c:pt idx="3503">
                  <c:v>14728</c:v>
                </c:pt>
                <c:pt idx="3504">
                  <c:v>14729</c:v>
                </c:pt>
                <c:pt idx="3505">
                  <c:v>14730</c:v>
                </c:pt>
                <c:pt idx="3506">
                  <c:v>14731</c:v>
                </c:pt>
                <c:pt idx="3507">
                  <c:v>14732</c:v>
                </c:pt>
                <c:pt idx="3508">
                  <c:v>14733</c:v>
                </c:pt>
                <c:pt idx="3509">
                  <c:v>14734</c:v>
                </c:pt>
                <c:pt idx="3510">
                  <c:v>14735</c:v>
                </c:pt>
                <c:pt idx="3511">
                  <c:v>14736</c:v>
                </c:pt>
                <c:pt idx="3512">
                  <c:v>14737</c:v>
                </c:pt>
                <c:pt idx="3513">
                  <c:v>14738</c:v>
                </c:pt>
                <c:pt idx="3514">
                  <c:v>14739</c:v>
                </c:pt>
                <c:pt idx="3515">
                  <c:v>14740</c:v>
                </c:pt>
                <c:pt idx="3516">
                  <c:v>14741</c:v>
                </c:pt>
                <c:pt idx="3517">
                  <c:v>14742</c:v>
                </c:pt>
                <c:pt idx="3518">
                  <c:v>14743</c:v>
                </c:pt>
                <c:pt idx="3519">
                  <c:v>14744</c:v>
                </c:pt>
                <c:pt idx="3520">
                  <c:v>14745</c:v>
                </c:pt>
                <c:pt idx="3521">
                  <c:v>14746</c:v>
                </c:pt>
                <c:pt idx="3522">
                  <c:v>14747</c:v>
                </c:pt>
                <c:pt idx="3523">
                  <c:v>14748</c:v>
                </c:pt>
                <c:pt idx="3524">
                  <c:v>14749</c:v>
                </c:pt>
                <c:pt idx="3525">
                  <c:v>14750</c:v>
                </c:pt>
                <c:pt idx="3526">
                  <c:v>14751</c:v>
                </c:pt>
                <c:pt idx="3527">
                  <c:v>14752</c:v>
                </c:pt>
                <c:pt idx="3528">
                  <c:v>14753</c:v>
                </c:pt>
                <c:pt idx="3529">
                  <c:v>14754</c:v>
                </c:pt>
                <c:pt idx="3530">
                  <c:v>14755</c:v>
                </c:pt>
                <c:pt idx="3531">
                  <c:v>14756</c:v>
                </c:pt>
                <c:pt idx="3532">
                  <c:v>14757</c:v>
                </c:pt>
                <c:pt idx="3533">
                  <c:v>14758</c:v>
                </c:pt>
                <c:pt idx="3534">
                  <c:v>14759</c:v>
                </c:pt>
                <c:pt idx="3535">
                  <c:v>14760</c:v>
                </c:pt>
                <c:pt idx="3536">
                  <c:v>14761</c:v>
                </c:pt>
                <c:pt idx="3537">
                  <c:v>14762</c:v>
                </c:pt>
                <c:pt idx="3538">
                  <c:v>14763</c:v>
                </c:pt>
                <c:pt idx="3539">
                  <c:v>14764</c:v>
                </c:pt>
                <c:pt idx="3540">
                  <c:v>14765</c:v>
                </c:pt>
                <c:pt idx="3541">
                  <c:v>14766</c:v>
                </c:pt>
                <c:pt idx="3542">
                  <c:v>14767</c:v>
                </c:pt>
                <c:pt idx="3543">
                  <c:v>14768</c:v>
                </c:pt>
                <c:pt idx="3544">
                  <c:v>14769</c:v>
                </c:pt>
                <c:pt idx="3545">
                  <c:v>14770</c:v>
                </c:pt>
                <c:pt idx="3546">
                  <c:v>14771</c:v>
                </c:pt>
                <c:pt idx="3547">
                  <c:v>14772</c:v>
                </c:pt>
                <c:pt idx="3548">
                  <c:v>14773</c:v>
                </c:pt>
                <c:pt idx="3549">
                  <c:v>14774</c:v>
                </c:pt>
                <c:pt idx="3550">
                  <c:v>14775</c:v>
                </c:pt>
                <c:pt idx="3551">
                  <c:v>14776</c:v>
                </c:pt>
                <c:pt idx="3552">
                  <c:v>14777</c:v>
                </c:pt>
                <c:pt idx="3553">
                  <c:v>14778</c:v>
                </c:pt>
                <c:pt idx="3554">
                  <c:v>14779</c:v>
                </c:pt>
                <c:pt idx="3555">
                  <c:v>14780</c:v>
                </c:pt>
                <c:pt idx="3556">
                  <c:v>14781</c:v>
                </c:pt>
                <c:pt idx="3557">
                  <c:v>14782</c:v>
                </c:pt>
                <c:pt idx="3558">
                  <c:v>14783</c:v>
                </c:pt>
                <c:pt idx="3559">
                  <c:v>14784</c:v>
                </c:pt>
                <c:pt idx="3560">
                  <c:v>14785</c:v>
                </c:pt>
                <c:pt idx="3561">
                  <c:v>14786</c:v>
                </c:pt>
                <c:pt idx="3562">
                  <c:v>14787</c:v>
                </c:pt>
                <c:pt idx="3563">
                  <c:v>14788</c:v>
                </c:pt>
                <c:pt idx="3564">
                  <c:v>14789</c:v>
                </c:pt>
                <c:pt idx="3565">
                  <c:v>14790</c:v>
                </c:pt>
                <c:pt idx="3566">
                  <c:v>14791</c:v>
                </c:pt>
                <c:pt idx="3567">
                  <c:v>14792</c:v>
                </c:pt>
                <c:pt idx="3568">
                  <c:v>14793</c:v>
                </c:pt>
                <c:pt idx="3569">
                  <c:v>14794</c:v>
                </c:pt>
                <c:pt idx="3570">
                  <c:v>14795</c:v>
                </c:pt>
                <c:pt idx="3571">
                  <c:v>14796</c:v>
                </c:pt>
                <c:pt idx="3572">
                  <c:v>14797</c:v>
                </c:pt>
                <c:pt idx="3573">
                  <c:v>14798</c:v>
                </c:pt>
                <c:pt idx="3574">
                  <c:v>14799</c:v>
                </c:pt>
                <c:pt idx="3575">
                  <c:v>14800</c:v>
                </c:pt>
                <c:pt idx="3576">
                  <c:v>14801</c:v>
                </c:pt>
                <c:pt idx="3577">
                  <c:v>14802</c:v>
                </c:pt>
                <c:pt idx="3578">
                  <c:v>14803</c:v>
                </c:pt>
                <c:pt idx="3579">
                  <c:v>14804</c:v>
                </c:pt>
                <c:pt idx="3580">
                  <c:v>14805</c:v>
                </c:pt>
                <c:pt idx="3581">
                  <c:v>14806</c:v>
                </c:pt>
                <c:pt idx="3582">
                  <c:v>14807</c:v>
                </c:pt>
                <c:pt idx="3583">
                  <c:v>14808</c:v>
                </c:pt>
                <c:pt idx="3584">
                  <c:v>14809</c:v>
                </c:pt>
                <c:pt idx="3585">
                  <c:v>14810</c:v>
                </c:pt>
                <c:pt idx="3586">
                  <c:v>14811</c:v>
                </c:pt>
                <c:pt idx="3587">
                  <c:v>14812</c:v>
                </c:pt>
                <c:pt idx="3588">
                  <c:v>14813</c:v>
                </c:pt>
                <c:pt idx="3589">
                  <c:v>14814</c:v>
                </c:pt>
                <c:pt idx="3590">
                  <c:v>14815</c:v>
                </c:pt>
                <c:pt idx="3591">
                  <c:v>14816</c:v>
                </c:pt>
                <c:pt idx="3592">
                  <c:v>14817</c:v>
                </c:pt>
                <c:pt idx="3593">
                  <c:v>14818</c:v>
                </c:pt>
                <c:pt idx="3594">
                  <c:v>14819</c:v>
                </c:pt>
                <c:pt idx="3595">
                  <c:v>14820</c:v>
                </c:pt>
                <c:pt idx="3596">
                  <c:v>14821</c:v>
                </c:pt>
                <c:pt idx="3597">
                  <c:v>14822</c:v>
                </c:pt>
                <c:pt idx="3598">
                  <c:v>14823</c:v>
                </c:pt>
                <c:pt idx="3599">
                  <c:v>14824</c:v>
                </c:pt>
                <c:pt idx="3600">
                  <c:v>14825</c:v>
                </c:pt>
                <c:pt idx="3601">
                  <c:v>14826</c:v>
                </c:pt>
                <c:pt idx="3602">
                  <c:v>14827</c:v>
                </c:pt>
                <c:pt idx="3603">
                  <c:v>14828</c:v>
                </c:pt>
                <c:pt idx="3604">
                  <c:v>14829</c:v>
                </c:pt>
                <c:pt idx="3605">
                  <c:v>14830</c:v>
                </c:pt>
                <c:pt idx="3606">
                  <c:v>14831</c:v>
                </c:pt>
                <c:pt idx="3607">
                  <c:v>14832</c:v>
                </c:pt>
                <c:pt idx="3608">
                  <c:v>14833</c:v>
                </c:pt>
                <c:pt idx="3609">
                  <c:v>14834</c:v>
                </c:pt>
                <c:pt idx="3610">
                  <c:v>14835</c:v>
                </c:pt>
                <c:pt idx="3611">
                  <c:v>14836</c:v>
                </c:pt>
                <c:pt idx="3612">
                  <c:v>14837</c:v>
                </c:pt>
                <c:pt idx="3613">
                  <c:v>14838</c:v>
                </c:pt>
                <c:pt idx="3614">
                  <c:v>14839</c:v>
                </c:pt>
                <c:pt idx="3615">
                  <c:v>14840</c:v>
                </c:pt>
                <c:pt idx="3616">
                  <c:v>14841</c:v>
                </c:pt>
                <c:pt idx="3617">
                  <c:v>14842</c:v>
                </c:pt>
                <c:pt idx="3618">
                  <c:v>14843</c:v>
                </c:pt>
                <c:pt idx="3619">
                  <c:v>14844</c:v>
                </c:pt>
                <c:pt idx="3620">
                  <c:v>14845</c:v>
                </c:pt>
                <c:pt idx="3621">
                  <c:v>14846</c:v>
                </c:pt>
                <c:pt idx="3622">
                  <c:v>14847</c:v>
                </c:pt>
                <c:pt idx="3623">
                  <c:v>14848</c:v>
                </c:pt>
                <c:pt idx="3624">
                  <c:v>14849</c:v>
                </c:pt>
                <c:pt idx="3625">
                  <c:v>14850</c:v>
                </c:pt>
                <c:pt idx="3626">
                  <c:v>14851</c:v>
                </c:pt>
                <c:pt idx="3627">
                  <c:v>14852</c:v>
                </c:pt>
                <c:pt idx="3628">
                  <c:v>14853</c:v>
                </c:pt>
                <c:pt idx="3629">
                  <c:v>14854</c:v>
                </c:pt>
                <c:pt idx="3630">
                  <c:v>14855</c:v>
                </c:pt>
                <c:pt idx="3631">
                  <c:v>14856</c:v>
                </c:pt>
                <c:pt idx="3632">
                  <c:v>14857</c:v>
                </c:pt>
                <c:pt idx="3633">
                  <c:v>14858</c:v>
                </c:pt>
                <c:pt idx="3634">
                  <c:v>14859</c:v>
                </c:pt>
                <c:pt idx="3635">
                  <c:v>14860</c:v>
                </c:pt>
                <c:pt idx="3636">
                  <c:v>14861</c:v>
                </c:pt>
                <c:pt idx="3637">
                  <c:v>14862</c:v>
                </c:pt>
                <c:pt idx="3638">
                  <c:v>14863</c:v>
                </c:pt>
                <c:pt idx="3639">
                  <c:v>14864</c:v>
                </c:pt>
                <c:pt idx="3640">
                  <c:v>14865</c:v>
                </c:pt>
                <c:pt idx="3641">
                  <c:v>14866</c:v>
                </c:pt>
                <c:pt idx="3642">
                  <c:v>14867</c:v>
                </c:pt>
                <c:pt idx="3643">
                  <c:v>14868</c:v>
                </c:pt>
                <c:pt idx="3644">
                  <c:v>14869</c:v>
                </c:pt>
                <c:pt idx="3645">
                  <c:v>14870</c:v>
                </c:pt>
                <c:pt idx="3646">
                  <c:v>14871</c:v>
                </c:pt>
                <c:pt idx="3647">
                  <c:v>14872</c:v>
                </c:pt>
                <c:pt idx="3648">
                  <c:v>14873</c:v>
                </c:pt>
                <c:pt idx="3649">
                  <c:v>14874</c:v>
                </c:pt>
                <c:pt idx="3650">
                  <c:v>14875</c:v>
                </c:pt>
                <c:pt idx="3651">
                  <c:v>14876</c:v>
                </c:pt>
                <c:pt idx="3652">
                  <c:v>14877</c:v>
                </c:pt>
                <c:pt idx="3653">
                  <c:v>14878</c:v>
                </c:pt>
                <c:pt idx="3654">
                  <c:v>14879</c:v>
                </c:pt>
                <c:pt idx="3655">
                  <c:v>14880</c:v>
                </c:pt>
                <c:pt idx="3656">
                  <c:v>14881</c:v>
                </c:pt>
                <c:pt idx="3657">
                  <c:v>14882</c:v>
                </c:pt>
                <c:pt idx="3658">
                  <c:v>14883</c:v>
                </c:pt>
                <c:pt idx="3659">
                  <c:v>14884</c:v>
                </c:pt>
                <c:pt idx="3660">
                  <c:v>14885</c:v>
                </c:pt>
                <c:pt idx="3661">
                  <c:v>14886</c:v>
                </c:pt>
                <c:pt idx="3662">
                  <c:v>14887</c:v>
                </c:pt>
                <c:pt idx="3663">
                  <c:v>14888</c:v>
                </c:pt>
                <c:pt idx="3664">
                  <c:v>14889</c:v>
                </c:pt>
                <c:pt idx="3665">
                  <c:v>14890</c:v>
                </c:pt>
                <c:pt idx="3666">
                  <c:v>14891</c:v>
                </c:pt>
                <c:pt idx="3667">
                  <c:v>14892</c:v>
                </c:pt>
                <c:pt idx="3668">
                  <c:v>14893</c:v>
                </c:pt>
                <c:pt idx="3669">
                  <c:v>14894</c:v>
                </c:pt>
                <c:pt idx="3670">
                  <c:v>14895</c:v>
                </c:pt>
                <c:pt idx="3671">
                  <c:v>14896</c:v>
                </c:pt>
                <c:pt idx="3672">
                  <c:v>14897</c:v>
                </c:pt>
                <c:pt idx="3673">
                  <c:v>14898</c:v>
                </c:pt>
                <c:pt idx="3674">
                  <c:v>14899</c:v>
                </c:pt>
                <c:pt idx="3675">
                  <c:v>14900</c:v>
                </c:pt>
                <c:pt idx="3676">
                  <c:v>14901</c:v>
                </c:pt>
                <c:pt idx="3677">
                  <c:v>14902</c:v>
                </c:pt>
                <c:pt idx="3678">
                  <c:v>14903</c:v>
                </c:pt>
                <c:pt idx="3679">
                  <c:v>14904</c:v>
                </c:pt>
                <c:pt idx="3680">
                  <c:v>14905</c:v>
                </c:pt>
                <c:pt idx="3681">
                  <c:v>14906</c:v>
                </c:pt>
                <c:pt idx="3682">
                  <c:v>14907</c:v>
                </c:pt>
                <c:pt idx="3683">
                  <c:v>14908</c:v>
                </c:pt>
                <c:pt idx="3684">
                  <c:v>14909</c:v>
                </c:pt>
                <c:pt idx="3685">
                  <c:v>14910</c:v>
                </c:pt>
                <c:pt idx="3686">
                  <c:v>14911</c:v>
                </c:pt>
                <c:pt idx="3687">
                  <c:v>14912</c:v>
                </c:pt>
                <c:pt idx="3688">
                  <c:v>14913</c:v>
                </c:pt>
                <c:pt idx="3689">
                  <c:v>14914</c:v>
                </c:pt>
                <c:pt idx="3690">
                  <c:v>14915</c:v>
                </c:pt>
                <c:pt idx="3691">
                  <c:v>14916</c:v>
                </c:pt>
                <c:pt idx="3692">
                  <c:v>14917</c:v>
                </c:pt>
                <c:pt idx="3693">
                  <c:v>14918</c:v>
                </c:pt>
                <c:pt idx="3694">
                  <c:v>14919</c:v>
                </c:pt>
                <c:pt idx="3695">
                  <c:v>14920</c:v>
                </c:pt>
                <c:pt idx="3696">
                  <c:v>14921</c:v>
                </c:pt>
                <c:pt idx="3697">
                  <c:v>14922</c:v>
                </c:pt>
                <c:pt idx="3698">
                  <c:v>14923</c:v>
                </c:pt>
                <c:pt idx="3699">
                  <c:v>14924</c:v>
                </c:pt>
                <c:pt idx="3700">
                  <c:v>14925</c:v>
                </c:pt>
                <c:pt idx="3701">
                  <c:v>14926</c:v>
                </c:pt>
                <c:pt idx="3702">
                  <c:v>14927</c:v>
                </c:pt>
                <c:pt idx="3703">
                  <c:v>14928</c:v>
                </c:pt>
                <c:pt idx="3704">
                  <c:v>14929</c:v>
                </c:pt>
                <c:pt idx="3705">
                  <c:v>14930</c:v>
                </c:pt>
                <c:pt idx="3706">
                  <c:v>14931</c:v>
                </c:pt>
                <c:pt idx="3707">
                  <c:v>14932</c:v>
                </c:pt>
                <c:pt idx="3708">
                  <c:v>14933</c:v>
                </c:pt>
                <c:pt idx="3709">
                  <c:v>14934</c:v>
                </c:pt>
                <c:pt idx="3710">
                  <c:v>14935</c:v>
                </c:pt>
                <c:pt idx="3711">
                  <c:v>14936</c:v>
                </c:pt>
                <c:pt idx="3712">
                  <c:v>14937</c:v>
                </c:pt>
                <c:pt idx="3713">
                  <c:v>14938</c:v>
                </c:pt>
                <c:pt idx="3714">
                  <c:v>14939</c:v>
                </c:pt>
                <c:pt idx="3715">
                  <c:v>14940</c:v>
                </c:pt>
                <c:pt idx="3716">
                  <c:v>14941</c:v>
                </c:pt>
                <c:pt idx="3717">
                  <c:v>14942</c:v>
                </c:pt>
                <c:pt idx="3718">
                  <c:v>14943</c:v>
                </c:pt>
                <c:pt idx="3719">
                  <c:v>14944</c:v>
                </c:pt>
                <c:pt idx="3720">
                  <c:v>14945</c:v>
                </c:pt>
                <c:pt idx="3721">
                  <c:v>14946</c:v>
                </c:pt>
                <c:pt idx="3722">
                  <c:v>14947</c:v>
                </c:pt>
                <c:pt idx="3723">
                  <c:v>14948</c:v>
                </c:pt>
                <c:pt idx="3724">
                  <c:v>14949</c:v>
                </c:pt>
                <c:pt idx="3725">
                  <c:v>14950</c:v>
                </c:pt>
                <c:pt idx="3726">
                  <c:v>14951</c:v>
                </c:pt>
                <c:pt idx="3727">
                  <c:v>14952</c:v>
                </c:pt>
                <c:pt idx="3728">
                  <c:v>14953</c:v>
                </c:pt>
                <c:pt idx="3729">
                  <c:v>14954</c:v>
                </c:pt>
                <c:pt idx="3730">
                  <c:v>14955</c:v>
                </c:pt>
                <c:pt idx="3731">
                  <c:v>14956</c:v>
                </c:pt>
                <c:pt idx="3732">
                  <c:v>14957</c:v>
                </c:pt>
                <c:pt idx="3733">
                  <c:v>14958</c:v>
                </c:pt>
                <c:pt idx="3734">
                  <c:v>14959</c:v>
                </c:pt>
                <c:pt idx="3735">
                  <c:v>14960</c:v>
                </c:pt>
                <c:pt idx="3736">
                  <c:v>14961</c:v>
                </c:pt>
                <c:pt idx="3737">
                  <c:v>14962</c:v>
                </c:pt>
                <c:pt idx="3738">
                  <c:v>14963</c:v>
                </c:pt>
                <c:pt idx="3739">
                  <c:v>14964</c:v>
                </c:pt>
                <c:pt idx="3740">
                  <c:v>14965</c:v>
                </c:pt>
                <c:pt idx="3741">
                  <c:v>14966</c:v>
                </c:pt>
                <c:pt idx="3742">
                  <c:v>14967</c:v>
                </c:pt>
                <c:pt idx="3743">
                  <c:v>14968</c:v>
                </c:pt>
                <c:pt idx="3744">
                  <c:v>14969</c:v>
                </c:pt>
                <c:pt idx="3745">
                  <c:v>14970</c:v>
                </c:pt>
                <c:pt idx="3746">
                  <c:v>14971</c:v>
                </c:pt>
                <c:pt idx="3747">
                  <c:v>14972</c:v>
                </c:pt>
                <c:pt idx="3748">
                  <c:v>14973</c:v>
                </c:pt>
                <c:pt idx="3749">
                  <c:v>14974</c:v>
                </c:pt>
                <c:pt idx="3750">
                  <c:v>14975</c:v>
                </c:pt>
                <c:pt idx="3751">
                  <c:v>14976</c:v>
                </c:pt>
                <c:pt idx="3752">
                  <c:v>14977</c:v>
                </c:pt>
                <c:pt idx="3753">
                  <c:v>14978</c:v>
                </c:pt>
                <c:pt idx="3754">
                  <c:v>14979</c:v>
                </c:pt>
                <c:pt idx="3755">
                  <c:v>14980</c:v>
                </c:pt>
                <c:pt idx="3756">
                  <c:v>14981</c:v>
                </c:pt>
                <c:pt idx="3757">
                  <c:v>14982</c:v>
                </c:pt>
                <c:pt idx="3758">
                  <c:v>14983</c:v>
                </c:pt>
                <c:pt idx="3759">
                  <c:v>14984</c:v>
                </c:pt>
                <c:pt idx="3760">
                  <c:v>14985</c:v>
                </c:pt>
                <c:pt idx="3761">
                  <c:v>14986</c:v>
                </c:pt>
                <c:pt idx="3762">
                  <c:v>14987</c:v>
                </c:pt>
                <c:pt idx="3763">
                  <c:v>14988</c:v>
                </c:pt>
                <c:pt idx="3764">
                  <c:v>14989</c:v>
                </c:pt>
                <c:pt idx="3765">
                  <c:v>14990</c:v>
                </c:pt>
                <c:pt idx="3766">
                  <c:v>14991</c:v>
                </c:pt>
                <c:pt idx="3767">
                  <c:v>14992</c:v>
                </c:pt>
                <c:pt idx="3768">
                  <c:v>14993</c:v>
                </c:pt>
                <c:pt idx="3769">
                  <c:v>14994</c:v>
                </c:pt>
                <c:pt idx="3770">
                  <c:v>14995</c:v>
                </c:pt>
                <c:pt idx="3771">
                  <c:v>14996</c:v>
                </c:pt>
                <c:pt idx="3772">
                  <c:v>14997</c:v>
                </c:pt>
                <c:pt idx="3773">
                  <c:v>14998</c:v>
                </c:pt>
                <c:pt idx="3774">
                  <c:v>14999</c:v>
                </c:pt>
                <c:pt idx="3775">
                  <c:v>15000</c:v>
                </c:pt>
                <c:pt idx="3776">
                  <c:v>15001</c:v>
                </c:pt>
                <c:pt idx="3777">
                  <c:v>15002</c:v>
                </c:pt>
                <c:pt idx="3778">
                  <c:v>15003</c:v>
                </c:pt>
                <c:pt idx="3779">
                  <c:v>15004</c:v>
                </c:pt>
                <c:pt idx="3780">
                  <c:v>15005</c:v>
                </c:pt>
                <c:pt idx="3781">
                  <c:v>15006</c:v>
                </c:pt>
                <c:pt idx="3782">
                  <c:v>15007</c:v>
                </c:pt>
                <c:pt idx="3783">
                  <c:v>15008</c:v>
                </c:pt>
                <c:pt idx="3784">
                  <c:v>15009</c:v>
                </c:pt>
                <c:pt idx="3785">
                  <c:v>15010</c:v>
                </c:pt>
                <c:pt idx="3786">
                  <c:v>15011</c:v>
                </c:pt>
                <c:pt idx="3787">
                  <c:v>15012</c:v>
                </c:pt>
                <c:pt idx="3788">
                  <c:v>15013</c:v>
                </c:pt>
                <c:pt idx="3789">
                  <c:v>15014</c:v>
                </c:pt>
                <c:pt idx="3790">
                  <c:v>15015</c:v>
                </c:pt>
                <c:pt idx="3791">
                  <c:v>15016</c:v>
                </c:pt>
                <c:pt idx="3792">
                  <c:v>15017</c:v>
                </c:pt>
                <c:pt idx="3793">
                  <c:v>15018</c:v>
                </c:pt>
                <c:pt idx="3794">
                  <c:v>15019</c:v>
                </c:pt>
                <c:pt idx="3795">
                  <c:v>15020</c:v>
                </c:pt>
                <c:pt idx="3796">
                  <c:v>15021</c:v>
                </c:pt>
                <c:pt idx="3797">
                  <c:v>15022</c:v>
                </c:pt>
                <c:pt idx="3798">
                  <c:v>15023</c:v>
                </c:pt>
                <c:pt idx="3799">
                  <c:v>15024</c:v>
                </c:pt>
                <c:pt idx="3800">
                  <c:v>15025</c:v>
                </c:pt>
                <c:pt idx="3801">
                  <c:v>15026</c:v>
                </c:pt>
                <c:pt idx="3802">
                  <c:v>15027</c:v>
                </c:pt>
                <c:pt idx="3803">
                  <c:v>15028</c:v>
                </c:pt>
                <c:pt idx="3804">
                  <c:v>15029</c:v>
                </c:pt>
                <c:pt idx="3805">
                  <c:v>15030</c:v>
                </c:pt>
                <c:pt idx="3806">
                  <c:v>15031</c:v>
                </c:pt>
                <c:pt idx="3807">
                  <c:v>15032</c:v>
                </c:pt>
                <c:pt idx="3808">
                  <c:v>15033</c:v>
                </c:pt>
                <c:pt idx="3809">
                  <c:v>15034</c:v>
                </c:pt>
                <c:pt idx="3810">
                  <c:v>15035</c:v>
                </c:pt>
                <c:pt idx="3811">
                  <c:v>15036</c:v>
                </c:pt>
                <c:pt idx="3812">
                  <c:v>15037</c:v>
                </c:pt>
                <c:pt idx="3813">
                  <c:v>15038</c:v>
                </c:pt>
                <c:pt idx="3814">
                  <c:v>15039</c:v>
                </c:pt>
                <c:pt idx="3815">
                  <c:v>15040</c:v>
                </c:pt>
                <c:pt idx="3816">
                  <c:v>15041</c:v>
                </c:pt>
                <c:pt idx="3817">
                  <c:v>15042</c:v>
                </c:pt>
                <c:pt idx="3818">
                  <c:v>15043</c:v>
                </c:pt>
                <c:pt idx="3819">
                  <c:v>15044</c:v>
                </c:pt>
                <c:pt idx="3820">
                  <c:v>15045</c:v>
                </c:pt>
                <c:pt idx="3821">
                  <c:v>15046</c:v>
                </c:pt>
                <c:pt idx="3822">
                  <c:v>15047</c:v>
                </c:pt>
                <c:pt idx="3823">
                  <c:v>15048</c:v>
                </c:pt>
                <c:pt idx="3824">
                  <c:v>15049</c:v>
                </c:pt>
                <c:pt idx="3825">
                  <c:v>15050</c:v>
                </c:pt>
                <c:pt idx="3826">
                  <c:v>15051</c:v>
                </c:pt>
                <c:pt idx="3827">
                  <c:v>15052</c:v>
                </c:pt>
                <c:pt idx="3828">
                  <c:v>15053</c:v>
                </c:pt>
                <c:pt idx="3829">
                  <c:v>15054</c:v>
                </c:pt>
                <c:pt idx="3830">
                  <c:v>15055</c:v>
                </c:pt>
                <c:pt idx="3831">
                  <c:v>15056</c:v>
                </c:pt>
                <c:pt idx="3832">
                  <c:v>15057</c:v>
                </c:pt>
                <c:pt idx="3833">
                  <c:v>15058</c:v>
                </c:pt>
                <c:pt idx="3834">
                  <c:v>15059</c:v>
                </c:pt>
                <c:pt idx="3835">
                  <c:v>15060</c:v>
                </c:pt>
                <c:pt idx="3836">
                  <c:v>15061</c:v>
                </c:pt>
                <c:pt idx="3837">
                  <c:v>15062</c:v>
                </c:pt>
                <c:pt idx="3838">
                  <c:v>15063</c:v>
                </c:pt>
                <c:pt idx="3839">
                  <c:v>15064</c:v>
                </c:pt>
                <c:pt idx="3840">
                  <c:v>15065</c:v>
                </c:pt>
                <c:pt idx="3841">
                  <c:v>15066</c:v>
                </c:pt>
                <c:pt idx="3842">
                  <c:v>15067</c:v>
                </c:pt>
                <c:pt idx="3843">
                  <c:v>15068</c:v>
                </c:pt>
                <c:pt idx="3844">
                  <c:v>15069</c:v>
                </c:pt>
                <c:pt idx="3845">
                  <c:v>15070</c:v>
                </c:pt>
                <c:pt idx="3846">
                  <c:v>15071</c:v>
                </c:pt>
                <c:pt idx="3847">
                  <c:v>15072</c:v>
                </c:pt>
                <c:pt idx="3848">
                  <c:v>15073</c:v>
                </c:pt>
                <c:pt idx="3849">
                  <c:v>15074</c:v>
                </c:pt>
                <c:pt idx="3850">
                  <c:v>15075</c:v>
                </c:pt>
                <c:pt idx="3851">
                  <c:v>15076</c:v>
                </c:pt>
                <c:pt idx="3852">
                  <c:v>15077</c:v>
                </c:pt>
                <c:pt idx="3853">
                  <c:v>15078</c:v>
                </c:pt>
                <c:pt idx="3854">
                  <c:v>15079</c:v>
                </c:pt>
                <c:pt idx="3855">
                  <c:v>15080</c:v>
                </c:pt>
                <c:pt idx="3856">
                  <c:v>15081</c:v>
                </c:pt>
                <c:pt idx="3857">
                  <c:v>15082</c:v>
                </c:pt>
                <c:pt idx="3858">
                  <c:v>15083</c:v>
                </c:pt>
                <c:pt idx="3859">
                  <c:v>15084</c:v>
                </c:pt>
                <c:pt idx="3860">
                  <c:v>15085</c:v>
                </c:pt>
                <c:pt idx="3861">
                  <c:v>15086</c:v>
                </c:pt>
                <c:pt idx="3862">
                  <c:v>15087</c:v>
                </c:pt>
                <c:pt idx="3863">
                  <c:v>15088</c:v>
                </c:pt>
                <c:pt idx="3864">
                  <c:v>15089</c:v>
                </c:pt>
                <c:pt idx="3865">
                  <c:v>15090</c:v>
                </c:pt>
                <c:pt idx="3866">
                  <c:v>15091</c:v>
                </c:pt>
                <c:pt idx="3867">
                  <c:v>15092</c:v>
                </c:pt>
                <c:pt idx="3868">
                  <c:v>15093</c:v>
                </c:pt>
                <c:pt idx="3869">
                  <c:v>15094</c:v>
                </c:pt>
                <c:pt idx="3870">
                  <c:v>15095</c:v>
                </c:pt>
                <c:pt idx="3871">
                  <c:v>15096</c:v>
                </c:pt>
                <c:pt idx="3872">
                  <c:v>15097</c:v>
                </c:pt>
                <c:pt idx="3873">
                  <c:v>15098</c:v>
                </c:pt>
                <c:pt idx="3874">
                  <c:v>15099</c:v>
                </c:pt>
                <c:pt idx="3875">
                  <c:v>15100</c:v>
                </c:pt>
                <c:pt idx="3876">
                  <c:v>15101</c:v>
                </c:pt>
                <c:pt idx="3877">
                  <c:v>15102</c:v>
                </c:pt>
                <c:pt idx="3878">
                  <c:v>15103</c:v>
                </c:pt>
                <c:pt idx="3879">
                  <c:v>15104</c:v>
                </c:pt>
                <c:pt idx="3880">
                  <c:v>15105</c:v>
                </c:pt>
                <c:pt idx="3881">
                  <c:v>15106</c:v>
                </c:pt>
                <c:pt idx="3882">
                  <c:v>15107</c:v>
                </c:pt>
                <c:pt idx="3883">
                  <c:v>15108</c:v>
                </c:pt>
                <c:pt idx="3884">
                  <c:v>15109</c:v>
                </c:pt>
                <c:pt idx="3885">
                  <c:v>15110</c:v>
                </c:pt>
                <c:pt idx="3886">
                  <c:v>15111</c:v>
                </c:pt>
                <c:pt idx="3887">
                  <c:v>15112</c:v>
                </c:pt>
                <c:pt idx="3888">
                  <c:v>15113</c:v>
                </c:pt>
                <c:pt idx="3889">
                  <c:v>15114</c:v>
                </c:pt>
                <c:pt idx="3890">
                  <c:v>15115</c:v>
                </c:pt>
                <c:pt idx="3891">
                  <c:v>15116</c:v>
                </c:pt>
                <c:pt idx="3892">
                  <c:v>15117</c:v>
                </c:pt>
                <c:pt idx="3893">
                  <c:v>15118</c:v>
                </c:pt>
                <c:pt idx="3894">
                  <c:v>15119</c:v>
                </c:pt>
                <c:pt idx="3895">
                  <c:v>15120</c:v>
                </c:pt>
                <c:pt idx="3896">
                  <c:v>15121</c:v>
                </c:pt>
                <c:pt idx="3897">
                  <c:v>15122</c:v>
                </c:pt>
                <c:pt idx="3898">
                  <c:v>15123</c:v>
                </c:pt>
                <c:pt idx="3899">
                  <c:v>15124</c:v>
                </c:pt>
                <c:pt idx="3900">
                  <c:v>15125</c:v>
                </c:pt>
                <c:pt idx="3901">
                  <c:v>15126</c:v>
                </c:pt>
                <c:pt idx="3902">
                  <c:v>15127</c:v>
                </c:pt>
                <c:pt idx="3903">
                  <c:v>15128</c:v>
                </c:pt>
                <c:pt idx="3904">
                  <c:v>15129</c:v>
                </c:pt>
                <c:pt idx="3905">
                  <c:v>15130</c:v>
                </c:pt>
                <c:pt idx="3906">
                  <c:v>15131</c:v>
                </c:pt>
                <c:pt idx="3907">
                  <c:v>15132</c:v>
                </c:pt>
                <c:pt idx="3908">
                  <c:v>15133</c:v>
                </c:pt>
                <c:pt idx="3909">
                  <c:v>15134</c:v>
                </c:pt>
                <c:pt idx="3910">
                  <c:v>15135</c:v>
                </c:pt>
                <c:pt idx="3911">
                  <c:v>15136</c:v>
                </c:pt>
                <c:pt idx="3912">
                  <c:v>15137</c:v>
                </c:pt>
                <c:pt idx="3913">
                  <c:v>15138</c:v>
                </c:pt>
                <c:pt idx="3914">
                  <c:v>15139</c:v>
                </c:pt>
                <c:pt idx="3915">
                  <c:v>15140</c:v>
                </c:pt>
                <c:pt idx="3916">
                  <c:v>15141</c:v>
                </c:pt>
                <c:pt idx="3917">
                  <c:v>15142</c:v>
                </c:pt>
                <c:pt idx="3918">
                  <c:v>15143</c:v>
                </c:pt>
                <c:pt idx="3919">
                  <c:v>15144</c:v>
                </c:pt>
                <c:pt idx="3920">
                  <c:v>15145</c:v>
                </c:pt>
                <c:pt idx="3921">
                  <c:v>15146</c:v>
                </c:pt>
                <c:pt idx="3922">
                  <c:v>15147</c:v>
                </c:pt>
                <c:pt idx="3923">
                  <c:v>15148</c:v>
                </c:pt>
                <c:pt idx="3924">
                  <c:v>15149</c:v>
                </c:pt>
                <c:pt idx="3925">
                  <c:v>15150</c:v>
                </c:pt>
                <c:pt idx="3926">
                  <c:v>15151</c:v>
                </c:pt>
                <c:pt idx="3927">
                  <c:v>15152</c:v>
                </c:pt>
                <c:pt idx="3928">
                  <c:v>15153</c:v>
                </c:pt>
                <c:pt idx="3929">
                  <c:v>15154</c:v>
                </c:pt>
                <c:pt idx="3930">
                  <c:v>15155</c:v>
                </c:pt>
                <c:pt idx="3931">
                  <c:v>15156</c:v>
                </c:pt>
                <c:pt idx="3932">
                  <c:v>15157</c:v>
                </c:pt>
                <c:pt idx="3933">
                  <c:v>15158</c:v>
                </c:pt>
                <c:pt idx="3934">
                  <c:v>15159</c:v>
                </c:pt>
                <c:pt idx="3935">
                  <c:v>15160</c:v>
                </c:pt>
                <c:pt idx="3936">
                  <c:v>15161</c:v>
                </c:pt>
                <c:pt idx="3937">
                  <c:v>15162</c:v>
                </c:pt>
                <c:pt idx="3938">
                  <c:v>15163</c:v>
                </c:pt>
                <c:pt idx="3939">
                  <c:v>15164</c:v>
                </c:pt>
                <c:pt idx="3940">
                  <c:v>15165</c:v>
                </c:pt>
                <c:pt idx="3941">
                  <c:v>15166</c:v>
                </c:pt>
                <c:pt idx="3942">
                  <c:v>15167</c:v>
                </c:pt>
                <c:pt idx="3943">
                  <c:v>15168</c:v>
                </c:pt>
                <c:pt idx="3944">
                  <c:v>15169</c:v>
                </c:pt>
                <c:pt idx="3945">
                  <c:v>15170</c:v>
                </c:pt>
                <c:pt idx="3946">
                  <c:v>15171</c:v>
                </c:pt>
                <c:pt idx="3947">
                  <c:v>15172</c:v>
                </c:pt>
                <c:pt idx="3948">
                  <c:v>15173</c:v>
                </c:pt>
                <c:pt idx="3949">
                  <c:v>15174</c:v>
                </c:pt>
                <c:pt idx="3950">
                  <c:v>15175</c:v>
                </c:pt>
                <c:pt idx="3951">
                  <c:v>15176</c:v>
                </c:pt>
                <c:pt idx="3952">
                  <c:v>15177</c:v>
                </c:pt>
                <c:pt idx="3953">
                  <c:v>15178</c:v>
                </c:pt>
                <c:pt idx="3954">
                  <c:v>15179</c:v>
                </c:pt>
                <c:pt idx="3955">
                  <c:v>15180</c:v>
                </c:pt>
                <c:pt idx="3956">
                  <c:v>15181</c:v>
                </c:pt>
                <c:pt idx="3957">
                  <c:v>15182</c:v>
                </c:pt>
                <c:pt idx="3958">
                  <c:v>15183</c:v>
                </c:pt>
                <c:pt idx="3959">
                  <c:v>15184</c:v>
                </c:pt>
                <c:pt idx="3960">
                  <c:v>15185</c:v>
                </c:pt>
                <c:pt idx="3961">
                  <c:v>15186</c:v>
                </c:pt>
                <c:pt idx="3962">
                  <c:v>15187</c:v>
                </c:pt>
                <c:pt idx="3963">
                  <c:v>15188</c:v>
                </c:pt>
                <c:pt idx="3964">
                  <c:v>15189</c:v>
                </c:pt>
                <c:pt idx="3965">
                  <c:v>15190</c:v>
                </c:pt>
                <c:pt idx="3966">
                  <c:v>15191</c:v>
                </c:pt>
                <c:pt idx="3967">
                  <c:v>15192</c:v>
                </c:pt>
                <c:pt idx="3968">
                  <c:v>15193</c:v>
                </c:pt>
                <c:pt idx="3969">
                  <c:v>15194</c:v>
                </c:pt>
                <c:pt idx="3970">
                  <c:v>15195</c:v>
                </c:pt>
                <c:pt idx="3971">
                  <c:v>15196</c:v>
                </c:pt>
                <c:pt idx="3972">
                  <c:v>15197</c:v>
                </c:pt>
                <c:pt idx="3973">
                  <c:v>15198</c:v>
                </c:pt>
                <c:pt idx="3974">
                  <c:v>15199</c:v>
                </c:pt>
                <c:pt idx="3975">
                  <c:v>15200</c:v>
                </c:pt>
                <c:pt idx="3976">
                  <c:v>15201</c:v>
                </c:pt>
                <c:pt idx="3977">
                  <c:v>15202</c:v>
                </c:pt>
                <c:pt idx="3978">
                  <c:v>15203</c:v>
                </c:pt>
                <c:pt idx="3979">
                  <c:v>15204</c:v>
                </c:pt>
                <c:pt idx="3980">
                  <c:v>15205</c:v>
                </c:pt>
                <c:pt idx="3981">
                  <c:v>15206</c:v>
                </c:pt>
                <c:pt idx="3982">
                  <c:v>15207</c:v>
                </c:pt>
                <c:pt idx="3983">
                  <c:v>15208</c:v>
                </c:pt>
                <c:pt idx="3984">
                  <c:v>15209</c:v>
                </c:pt>
                <c:pt idx="3985">
                  <c:v>15210</c:v>
                </c:pt>
                <c:pt idx="3986">
                  <c:v>15211</c:v>
                </c:pt>
                <c:pt idx="3987">
                  <c:v>15212</c:v>
                </c:pt>
                <c:pt idx="3988">
                  <c:v>15213</c:v>
                </c:pt>
                <c:pt idx="3989">
                  <c:v>15214</c:v>
                </c:pt>
                <c:pt idx="3990">
                  <c:v>15215</c:v>
                </c:pt>
                <c:pt idx="3991">
                  <c:v>15216</c:v>
                </c:pt>
                <c:pt idx="3992">
                  <c:v>15217</c:v>
                </c:pt>
                <c:pt idx="3993">
                  <c:v>15218</c:v>
                </c:pt>
                <c:pt idx="3994">
                  <c:v>15219</c:v>
                </c:pt>
                <c:pt idx="3995">
                  <c:v>15220</c:v>
                </c:pt>
                <c:pt idx="3996">
                  <c:v>15221</c:v>
                </c:pt>
                <c:pt idx="3997">
                  <c:v>15222</c:v>
                </c:pt>
                <c:pt idx="3998">
                  <c:v>15223</c:v>
                </c:pt>
                <c:pt idx="3999">
                  <c:v>15224</c:v>
                </c:pt>
                <c:pt idx="4000">
                  <c:v>15225</c:v>
                </c:pt>
                <c:pt idx="4001">
                  <c:v>15226</c:v>
                </c:pt>
                <c:pt idx="4002">
                  <c:v>15227</c:v>
                </c:pt>
                <c:pt idx="4003">
                  <c:v>15228</c:v>
                </c:pt>
                <c:pt idx="4004">
                  <c:v>15229</c:v>
                </c:pt>
                <c:pt idx="4005">
                  <c:v>15230</c:v>
                </c:pt>
                <c:pt idx="4006">
                  <c:v>15231</c:v>
                </c:pt>
                <c:pt idx="4007">
                  <c:v>15232</c:v>
                </c:pt>
                <c:pt idx="4008">
                  <c:v>15233</c:v>
                </c:pt>
                <c:pt idx="4009">
                  <c:v>15234</c:v>
                </c:pt>
                <c:pt idx="4010">
                  <c:v>15235</c:v>
                </c:pt>
                <c:pt idx="4011">
                  <c:v>15236</c:v>
                </c:pt>
                <c:pt idx="4012">
                  <c:v>15237</c:v>
                </c:pt>
                <c:pt idx="4013">
                  <c:v>15238</c:v>
                </c:pt>
                <c:pt idx="4014">
                  <c:v>15239</c:v>
                </c:pt>
                <c:pt idx="4015">
                  <c:v>15240</c:v>
                </c:pt>
                <c:pt idx="4016">
                  <c:v>15241</c:v>
                </c:pt>
                <c:pt idx="4017">
                  <c:v>15242</c:v>
                </c:pt>
                <c:pt idx="4018">
                  <c:v>15243</c:v>
                </c:pt>
                <c:pt idx="4019">
                  <c:v>15244</c:v>
                </c:pt>
                <c:pt idx="4020">
                  <c:v>15245</c:v>
                </c:pt>
                <c:pt idx="4021">
                  <c:v>15246</c:v>
                </c:pt>
                <c:pt idx="4022">
                  <c:v>15247</c:v>
                </c:pt>
                <c:pt idx="4023">
                  <c:v>15248</c:v>
                </c:pt>
                <c:pt idx="4024">
                  <c:v>15249</c:v>
                </c:pt>
                <c:pt idx="4025">
                  <c:v>15250</c:v>
                </c:pt>
                <c:pt idx="4026">
                  <c:v>15251</c:v>
                </c:pt>
                <c:pt idx="4027">
                  <c:v>15252</c:v>
                </c:pt>
                <c:pt idx="4028">
                  <c:v>15253</c:v>
                </c:pt>
                <c:pt idx="4029">
                  <c:v>15254</c:v>
                </c:pt>
                <c:pt idx="4030">
                  <c:v>15255</c:v>
                </c:pt>
                <c:pt idx="4031">
                  <c:v>15256</c:v>
                </c:pt>
                <c:pt idx="4032">
                  <c:v>15257</c:v>
                </c:pt>
                <c:pt idx="4033">
                  <c:v>15258</c:v>
                </c:pt>
                <c:pt idx="4034">
                  <c:v>15259</c:v>
                </c:pt>
                <c:pt idx="4035">
                  <c:v>15260</c:v>
                </c:pt>
                <c:pt idx="4036">
                  <c:v>15261</c:v>
                </c:pt>
                <c:pt idx="4037">
                  <c:v>15262</c:v>
                </c:pt>
                <c:pt idx="4038">
                  <c:v>15263</c:v>
                </c:pt>
                <c:pt idx="4039">
                  <c:v>15264</c:v>
                </c:pt>
                <c:pt idx="4040">
                  <c:v>15265</c:v>
                </c:pt>
                <c:pt idx="4041">
                  <c:v>15266</c:v>
                </c:pt>
                <c:pt idx="4042">
                  <c:v>15267</c:v>
                </c:pt>
                <c:pt idx="4043">
                  <c:v>15268</c:v>
                </c:pt>
                <c:pt idx="4044">
                  <c:v>15269</c:v>
                </c:pt>
                <c:pt idx="4045">
                  <c:v>15270</c:v>
                </c:pt>
                <c:pt idx="4046">
                  <c:v>15271</c:v>
                </c:pt>
                <c:pt idx="4047">
                  <c:v>15272</c:v>
                </c:pt>
                <c:pt idx="4048">
                  <c:v>15273</c:v>
                </c:pt>
                <c:pt idx="4049">
                  <c:v>15274</c:v>
                </c:pt>
                <c:pt idx="4050">
                  <c:v>15275</c:v>
                </c:pt>
                <c:pt idx="4051">
                  <c:v>15276</c:v>
                </c:pt>
                <c:pt idx="4052">
                  <c:v>15277</c:v>
                </c:pt>
                <c:pt idx="4053">
                  <c:v>15278</c:v>
                </c:pt>
                <c:pt idx="4054">
                  <c:v>15279</c:v>
                </c:pt>
                <c:pt idx="4055">
                  <c:v>15280</c:v>
                </c:pt>
                <c:pt idx="4056">
                  <c:v>15281</c:v>
                </c:pt>
                <c:pt idx="4057">
                  <c:v>15282</c:v>
                </c:pt>
                <c:pt idx="4058">
                  <c:v>15283</c:v>
                </c:pt>
                <c:pt idx="4059">
                  <c:v>15284</c:v>
                </c:pt>
                <c:pt idx="4060">
                  <c:v>15285</c:v>
                </c:pt>
                <c:pt idx="4061">
                  <c:v>15286</c:v>
                </c:pt>
                <c:pt idx="4062">
                  <c:v>15287</c:v>
                </c:pt>
                <c:pt idx="4063">
                  <c:v>15288</c:v>
                </c:pt>
                <c:pt idx="4064">
                  <c:v>15289</c:v>
                </c:pt>
                <c:pt idx="4065">
                  <c:v>15290</c:v>
                </c:pt>
                <c:pt idx="4066">
                  <c:v>15291</c:v>
                </c:pt>
                <c:pt idx="4067">
                  <c:v>15292</c:v>
                </c:pt>
                <c:pt idx="4068">
                  <c:v>15293</c:v>
                </c:pt>
                <c:pt idx="4069">
                  <c:v>15294</c:v>
                </c:pt>
                <c:pt idx="4070">
                  <c:v>15295</c:v>
                </c:pt>
                <c:pt idx="4071">
                  <c:v>15296</c:v>
                </c:pt>
                <c:pt idx="4072">
                  <c:v>15297</c:v>
                </c:pt>
                <c:pt idx="4073">
                  <c:v>15298</c:v>
                </c:pt>
                <c:pt idx="4074">
                  <c:v>15299</c:v>
                </c:pt>
                <c:pt idx="4075">
                  <c:v>15300</c:v>
                </c:pt>
                <c:pt idx="4076">
                  <c:v>15301</c:v>
                </c:pt>
                <c:pt idx="4077">
                  <c:v>15302</c:v>
                </c:pt>
                <c:pt idx="4078">
                  <c:v>15303</c:v>
                </c:pt>
                <c:pt idx="4079">
                  <c:v>15304</c:v>
                </c:pt>
                <c:pt idx="4080">
                  <c:v>15305</c:v>
                </c:pt>
                <c:pt idx="4081">
                  <c:v>15306</c:v>
                </c:pt>
                <c:pt idx="4082">
                  <c:v>15307</c:v>
                </c:pt>
                <c:pt idx="4083">
                  <c:v>15308</c:v>
                </c:pt>
                <c:pt idx="4084">
                  <c:v>15309</c:v>
                </c:pt>
                <c:pt idx="4085">
                  <c:v>15310</c:v>
                </c:pt>
                <c:pt idx="4086">
                  <c:v>15311</c:v>
                </c:pt>
                <c:pt idx="4087">
                  <c:v>15312</c:v>
                </c:pt>
                <c:pt idx="4088">
                  <c:v>15313</c:v>
                </c:pt>
                <c:pt idx="4089">
                  <c:v>15314</c:v>
                </c:pt>
                <c:pt idx="4090">
                  <c:v>15315</c:v>
                </c:pt>
                <c:pt idx="4091">
                  <c:v>15316</c:v>
                </c:pt>
                <c:pt idx="4092">
                  <c:v>15317</c:v>
                </c:pt>
                <c:pt idx="4093">
                  <c:v>15318</c:v>
                </c:pt>
                <c:pt idx="4094">
                  <c:v>15319</c:v>
                </c:pt>
                <c:pt idx="4095">
                  <c:v>15320</c:v>
                </c:pt>
                <c:pt idx="4096">
                  <c:v>15321</c:v>
                </c:pt>
                <c:pt idx="4097">
                  <c:v>15322</c:v>
                </c:pt>
                <c:pt idx="4098">
                  <c:v>15323</c:v>
                </c:pt>
                <c:pt idx="4099">
                  <c:v>15324</c:v>
                </c:pt>
                <c:pt idx="4100">
                  <c:v>15325</c:v>
                </c:pt>
                <c:pt idx="4101">
                  <c:v>15326</c:v>
                </c:pt>
                <c:pt idx="4102">
                  <c:v>15327</c:v>
                </c:pt>
                <c:pt idx="4103">
                  <c:v>15328</c:v>
                </c:pt>
                <c:pt idx="4104">
                  <c:v>15329</c:v>
                </c:pt>
                <c:pt idx="4105">
                  <c:v>15330</c:v>
                </c:pt>
                <c:pt idx="4106">
                  <c:v>15331</c:v>
                </c:pt>
                <c:pt idx="4107">
                  <c:v>15332</c:v>
                </c:pt>
                <c:pt idx="4108">
                  <c:v>15333</c:v>
                </c:pt>
                <c:pt idx="4109">
                  <c:v>15334</c:v>
                </c:pt>
                <c:pt idx="4110">
                  <c:v>15335</c:v>
                </c:pt>
                <c:pt idx="4111">
                  <c:v>15336</c:v>
                </c:pt>
                <c:pt idx="4112">
                  <c:v>15337</c:v>
                </c:pt>
                <c:pt idx="4113">
                  <c:v>15338</c:v>
                </c:pt>
                <c:pt idx="4114">
                  <c:v>15339</c:v>
                </c:pt>
                <c:pt idx="4115">
                  <c:v>15340</c:v>
                </c:pt>
                <c:pt idx="4116">
                  <c:v>15341</c:v>
                </c:pt>
                <c:pt idx="4117">
                  <c:v>15342</c:v>
                </c:pt>
                <c:pt idx="4118">
                  <c:v>15343</c:v>
                </c:pt>
                <c:pt idx="4119">
                  <c:v>15344</c:v>
                </c:pt>
                <c:pt idx="4120">
                  <c:v>15345</c:v>
                </c:pt>
                <c:pt idx="4121">
                  <c:v>15346</c:v>
                </c:pt>
                <c:pt idx="4122">
                  <c:v>15347</c:v>
                </c:pt>
                <c:pt idx="4123">
                  <c:v>15348</c:v>
                </c:pt>
                <c:pt idx="4124">
                  <c:v>15349</c:v>
                </c:pt>
                <c:pt idx="4125">
                  <c:v>15350</c:v>
                </c:pt>
                <c:pt idx="4126">
                  <c:v>15351</c:v>
                </c:pt>
                <c:pt idx="4127">
                  <c:v>15352</c:v>
                </c:pt>
                <c:pt idx="4128">
                  <c:v>15353</c:v>
                </c:pt>
                <c:pt idx="4129">
                  <c:v>15354</c:v>
                </c:pt>
                <c:pt idx="4130">
                  <c:v>15355</c:v>
                </c:pt>
                <c:pt idx="4131">
                  <c:v>15356</c:v>
                </c:pt>
                <c:pt idx="4132">
                  <c:v>15357</c:v>
                </c:pt>
                <c:pt idx="4133">
                  <c:v>15358</c:v>
                </c:pt>
                <c:pt idx="4134">
                  <c:v>15359</c:v>
                </c:pt>
                <c:pt idx="4135">
                  <c:v>15360</c:v>
                </c:pt>
                <c:pt idx="4136">
                  <c:v>15361</c:v>
                </c:pt>
                <c:pt idx="4137">
                  <c:v>15362</c:v>
                </c:pt>
                <c:pt idx="4138">
                  <c:v>15363</c:v>
                </c:pt>
                <c:pt idx="4139">
                  <c:v>15364</c:v>
                </c:pt>
                <c:pt idx="4140">
                  <c:v>15365</c:v>
                </c:pt>
                <c:pt idx="4141">
                  <c:v>15366</c:v>
                </c:pt>
                <c:pt idx="4142">
                  <c:v>15367</c:v>
                </c:pt>
                <c:pt idx="4143">
                  <c:v>15368</c:v>
                </c:pt>
                <c:pt idx="4144">
                  <c:v>15369</c:v>
                </c:pt>
                <c:pt idx="4145">
                  <c:v>15370</c:v>
                </c:pt>
                <c:pt idx="4146">
                  <c:v>15371</c:v>
                </c:pt>
                <c:pt idx="4147">
                  <c:v>15372</c:v>
                </c:pt>
                <c:pt idx="4148">
                  <c:v>15373</c:v>
                </c:pt>
                <c:pt idx="4149">
                  <c:v>15374</c:v>
                </c:pt>
                <c:pt idx="4150">
                  <c:v>15375</c:v>
                </c:pt>
                <c:pt idx="4151">
                  <c:v>15376</c:v>
                </c:pt>
                <c:pt idx="4152">
                  <c:v>15377</c:v>
                </c:pt>
                <c:pt idx="4153">
                  <c:v>15378</c:v>
                </c:pt>
                <c:pt idx="4154">
                  <c:v>15379</c:v>
                </c:pt>
                <c:pt idx="4155">
                  <c:v>15380</c:v>
                </c:pt>
                <c:pt idx="4156">
                  <c:v>15381</c:v>
                </c:pt>
                <c:pt idx="4157">
                  <c:v>15382</c:v>
                </c:pt>
                <c:pt idx="4158">
                  <c:v>15383</c:v>
                </c:pt>
                <c:pt idx="4159">
                  <c:v>15384</c:v>
                </c:pt>
                <c:pt idx="4160">
                  <c:v>15385</c:v>
                </c:pt>
                <c:pt idx="4161">
                  <c:v>15386</c:v>
                </c:pt>
                <c:pt idx="4162">
                  <c:v>15387</c:v>
                </c:pt>
                <c:pt idx="4163">
                  <c:v>15388</c:v>
                </c:pt>
                <c:pt idx="4164">
                  <c:v>15389</c:v>
                </c:pt>
                <c:pt idx="4165">
                  <c:v>15390</c:v>
                </c:pt>
                <c:pt idx="4166">
                  <c:v>15391</c:v>
                </c:pt>
                <c:pt idx="4167">
                  <c:v>15392</c:v>
                </c:pt>
                <c:pt idx="4168">
                  <c:v>15393</c:v>
                </c:pt>
                <c:pt idx="4169">
                  <c:v>15394</c:v>
                </c:pt>
                <c:pt idx="4170">
                  <c:v>15395</c:v>
                </c:pt>
                <c:pt idx="4171">
                  <c:v>15396</c:v>
                </c:pt>
                <c:pt idx="4172">
                  <c:v>15397</c:v>
                </c:pt>
                <c:pt idx="4173">
                  <c:v>15398</c:v>
                </c:pt>
                <c:pt idx="4174">
                  <c:v>15399</c:v>
                </c:pt>
                <c:pt idx="4175">
                  <c:v>15400</c:v>
                </c:pt>
                <c:pt idx="4176">
                  <c:v>15401</c:v>
                </c:pt>
                <c:pt idx="4177">
                  <c:v>15402</c:v>
                </c:pt>
                <c:pt idx="4178">
                  <c:v>15403</c:v>
                </c:pt>
                <c:pt idx="4179">
                  <c:v>15404</c:v>
                </c:pt>
                <c:pt idx="4180">
                  <c:v>15405</c:v>
                </c:pt>
                <c:pt idx="4181">
                  <c:v>15406</c:v>
                </c:pt>
                <c:pt idx="4182">
                  <c:v>15407</c:v>
                </c:pt>
                <c:pt idx="4183">
                  <c:v>15408</c:v>
                </c:pt>
                <c:pt idx="4184">
                  <c:v>15409</c:v>
                </c:pt>
                <c:pt idx="4185">
                  <c:v>15410</c:v>
                </c:pt>
                <c:pt idx="4186">
                  <c:v>15411</c:v>
                </c:pt>
                <c:pt idx="4187">
                  <c:v>15412</c:v>
                </c:pt>
                <c:pt idx="4188">
                  <c:v>15413</c:v>
                </c:pt>
                <c:pt idx="4189">
                  <c:v>15414</c:v>
                </c:pt>
                <c:pt idx="4190">
                  <c:v>15415</c:v>
                </c:pt>
                <c:pt idx="4191">
                  <c:v>15416</c:v>
                </c:pt>
                <c:pt idx="4192">
                  <c:v>15417</c:v>
                </c:pt>
                <c:pt idx="4193">
                  <c:v>15418</c:v>
                </c:pt>
                <c:pt idx="4194">
                  <c:v>15419</c:v>
                </c:pt>
                <c:pt idx="4195">
                  <c:v>15420</c:v>
                </c:pt>
                <c:pt idx="4196">
                  <c:v>15421</c:v>
                </c:pt>
                <c:pt idx="4197">
                  <c:v>15422</c:v>
                </c:pt>
                <c:pt idx="4198">
                  <c:v>15423</c:v>
                </c:pt>
                <c:pt idx="4199">
                  <c:v>15424</c:v>
                </c:pt>
                <c:pt idx="4200">
                  <c:v>15425</c:v>
                </c:pt>
                <c:pt idx="4201">
                  <c:v>15426</c:v>
                </c:pt>
                <c:pt idx="4202">
                  <c:v>15427</c:v>
                </c:pt>
                <c:pt idx="4203">
                  <c:v>15428</c:v>
                </c:pt>
                <c:pt idx="4204">
                  <c:v>15429</c:v>
                </c:pt>
                <c:pt idx="4205">
                  <c:v>15430</c:v>
                </c:pt>
                <c:pt idx="4206">
                  <c:v>15431</c:v>
                </c:pt>
                <c:pt idx="4207">
                  <c:v>15432</c:v>
                </c:pt>
                <c:pt idx="4208">
                  <c:v>15433</c:v>
                </c:pt>
                <c:pt idx="4209">
                  <c:v>15434</c:v>
                </c:pt>
                <c:pt idx="4210">
                  <c:v>15435</c:v>
                </c:pt>
                <c:pt idx="4211">
                  <c:v>15436</c:v>
                </c:pt>
                <c:pt idx="4212">
                  <c:v>15437</c:v>
                </c:pt>
                <c:pt idx="4213">
                  <c:v>15438</c:v>
                </c:pt>
                <c:pt idx="4214">
                  <c:v>15439</c:v>
                </c:pt>
                <c:pt idx="4215">
                  <c:v>15440</c:v>
                </c:pt>
                <c:pt idx="4216">
                  <c:v>15441</c:v>
                </c:pt>
                <c:pt idx="4217">
                  <c:v>15442</c:v>
                </c:pt>
                <c:pt idx="4218">
                  <c:v>15443</c:v>
                </c:pt>
                <c:pt idx="4219">
                  <c:v>15444</c:v>
                </c:pt>
                <c:pt idx="4220">
                  <c:v>15445</c:v>
                </c:pt>
                <c:pt idx="4221">
                  <c:v>15446</c:v>
                </c:pt>
                <c:pt idx="4222">
                  <c:v>15447</c:v>
                </c:pt>
                <c:pt idx="4223">
                  <c:v>15448</c:v>
                </c:pt>
                <c:pt idx="4224">
                  <c:v>15449</c:v>
                </c:pt>
                <c:pt idx="4225">
                  <c:v>15450</c:v>
                </c:pt>
                <c:pt idx="4226">
                  <c:v>15451</c:v>
                </c:pt>
                <c:pt idx="4227">
                  <c:v>15452</c:v>
                </c:pt>
                <c:pt idx="4228">
                  <c:v>15453</c:v>
                </c:pt>
                <c:pt idx="4229">
                  <c:v>15454</c:v>
                </c:pt>
                <c:pt idx="4230">
                  <c:v>15455</c:v>
                </c:pt>
                <c:pt idx="4231">
                  <c:v>15456</c:v>
                </c:pt>
                <c:pt idx="4232">
                  <c:v>15457</c:v>
                </c:pt>
                <c:pt idx="4233">
                  <c:v>15458</c:v>
                </c:pt>
                <c:pt idx="4234">
                  <c:v>15459</c:v>
                </c:pt>
                <c:pt idx="4235">
                  <c:v>15460</c:v>
                </c:pt>
                <c:pt idx="4236">
                  <c:v>15461</c:v>
                </c:pt>
                <c:pt idx="4237">
                  <c:v>15462</c:v>
                </c:pt>
                <c:pt idx="4238">
                  <c:v>15463</c:v>
                </c:pt>
                <c:pt idx="4239">
                  <c:v>15464</c:v>
                </c:pt>
                <c:pt idx="4240">
                  <c:v>15465</c:v>
                </c:pt>
                <c:pt idx="4241">
                  <c:v>15466</c:v>
                </c:pt>
                <c:pt idx="4242">
                  <c:v>15467</c:v>
                </c:pt>
                <c:pt idx="4243">
                  <c:v>15468</c:v>
                </c:pt>
                <c:pt idx="4244">
                  <c:v>15469</c:v>
                </c:pt>
                <c:pt idx="4245">
                  <c:v>15470</c:v>
                </c:pt>
                <c:pt idx="4246">
                  <c:v>15471</c:v>
                </c:pt>
                <c:pt idx="4247">
                  <c:v>15472</c:v>
                </c:pt>
                <c:pt idx="4248">
                  <c:v>15473</c:v>
                </c:pt>
                <c:pt idx="4249">
                  <c:v>15474</c:v>
                </c:pt>
                <c:pt idx="4250">
                  <c:v>15475</c:v>
                </c:pt>
                <c:pt idx="4251">
                  <c:v>15476</c:v>
                </c:pt>
                <c:pt idx="4252">
                  <c:v>15477</c:v>
                </c:pt>
                <c:pt idx="4253">
                  <c:v>15478</c:v>
                </c:pt>
                <c:pt idx="4254">
                  <c:v>15479</c:v>
                </c:pt>
                <c:pt idx="4255">
                  <c:v>15480</c:v>
                </c:pt>
                <c:pt idx="4256">
                  <c:v>15481</c:v>
                </c:pt>
                <c:pt idx="4257">
                  <c:v>15482</c:v>
                </c:pt>
                <c:pt idx="4258">
                  <c:v>15483</c:v>
                </c:pt>
                <c:pt idx="4259">
                  <c:v>15484</c:v>
                </c:pt>
                <c:pt idx="4260">
                  <c:v>15485</c:v>
                </c:pt>
                <c:pt idx="4261">
                  <c:v>15486</c:v>
                </c:pt>
                <c:pt idx="4262">
                  <c:v>15487</c:v>
                </c:pt>
                <c:pt idx="4263">
                  <c:v>15488</c:v>
                </c:pt>
                <c:pt idx="4264">
                  <c:v>15489</c:v>
                </c:pt>
                <c:pt idx="4265">
                  <c:v>15490</c:v>
                </c:pt>
                <c:pt idx="4266">
                  <c:v>15491</c:v>
                </c:pt>
                <c:pt idx="4267">
                  <c:v>15492</c:v>
                </c:pt>
                <c:pt idx="4268">
                  <c:v>15493</c:v>
                </c:pt>
                <c:pt idx="4269">
                  <c:v>15494</c:v>
                </c:pt>
                <c:pt idx="4270">
                  <c:v>15495</c:v>
                </c:pt>
                <c:pt idx="4271">
                  <c:v>15496</c:v>
                </c:pt>
                <c:pt idx="4272">
                  <c:v>15497</c:v>
                </c:pt>
                <c:pt idx="4273">
                  <c:v>15498</c:v>
                </c:pt>
                <c:pt idx="4274">
                  <c:v>15499</c:v>
                </c:pt>
                <c:pt idx="4275">
                  <c:v>15500</c:v>
                </c:pt>
                <c:pt idx="4276">
                  <c:v>15501</c:v>
                </c:pt>
                <c:pt idx="4277">
                  <c:v>15502</c:v>
                </c:pt>
                <c:pt idx="4278">
                  <c:v>15503</c:v>
                </c:pt>
                <c:pt idx="4279">
                  <c:v>15504</c:v>
                </c:pt>
                <c:pt idx="4280">
                  <c:v>15505</c:v>
                </c:pt>
                <c:pt idx="4281">
                  <c:v>15506</c:v>
                </c:pt>
                <c:pt idx="4282">
                  <c:v>15507</c:v>
                </c:pt>
                <c:pt idx="4283">
                  <c:v>15508</c:v>
                </c:pt>
                <c:pt idx="4284">
                  <c:v>15509</c:v>
                </c:pt>
                <c:pt idx="4285">
                  <c:v>15510</c:v>
                </c:pt>
                <c:pt idx="4286">
                  <c:v>15511</c:v>
                </c:pt>
                <c:pt idx="4287">
                  <c:v>15512</c:v>
                </c:pt>
                <c:pt idx="4288">
                  <c:v>15513</c:v>
                </c:pt>
                <c:pt idx="4289">
                  <c:v>15514</c:v>
                </c:pt>
                <c:pt idx="4290">
                  <c:v>15515</c:v>
                </c:pt>
                <c:pt idx="4291">
                  <c:v>15516</c:v>
                </c:pt>
                <c:pt idx="4292">
                  <c:v>15517</c:v>
                </c:pt>
                <c:pt idx="4293">
                  <c:v>15518</c:v>
                </c:pt>
                <c:pt idx="4294">
                  <c:v>15519</c:v>
                </c:pt>
                <c:pt idx="4295">
                  <c:v>15520</c:v>
                </c:pt>
                <c:pt idx="4296">
                  <c:v>15521</c:v>
                </c:pt>
                <c:pt idx="4297">
                  <c:v>15522</c:v>
                </c:pt>
                <c:pt idx="4298">
                  <c:v>15523</c:v>
                </c:pt>
                <c:pt idx="4299">
                  <c:v>15524</c:v>
                </c:pt>
                <c:pt idx="4300">
                  <c:v>15525</c:v>
                </c:pt>
                <c:pt idx="4301">
                  <c:v>15526</c:v>
                </c:pt>
                <c:pt idx="4302">
                  <c:v>15527</c:v>
                </c:pt>
                <c:pt idx="4303">
                  <c:v>15528</c:v>
                </c:pt>
                <c:pt idx="4304">
                  <c:v>15529</c:v>
                </c:pt>
                <c:pt idx="4305">
                  <c:v>15530</c:v>
                </c:pt>
                <c:pt idx="4306">
                  <c:v>15531</c:v>
                </c:pt>
                <c:pt idx="4307">
                  <c:v>15532</c:v>
                </c:pt>
                <c:pt idx="4308">
                  <c:v>15533</c:v>
                </c:pt>
                <c:pt idx="4309">
                  <c:v>15534</c:v>
                </c:pt>
                <c:pt idx="4310">
                  <c:v>15535</c:v>
                </c:pt>
                <c:pt idx="4311">
                  <c:v>15536</c:v>
                </c:pt>
                <c:pt idx="4312">
                  <c:v>15537</c:v>
                </c:pt>
                <c:pt idx="4313">
                  <c:v>15538</c:v>
                </c:pt>
                <c:pt idx="4314">
                  <c:v>15539</c:v>
                </c:pt>
                <c:pt idx="4315">
                  <c:v>15540</c:v>
                </c:pt>
                <c:pt idx="4316">
                  <c:v>15541</c:v>
                </c:pt>
                <c:pt idx="4317">
                  <c:v>15542</c:v>
                </c:pt>
                <c:pt idx="4318">
                  <c:v>15543</c:v>
                </c:pt>
                <c:pt idx="4319">
                  <c:v>15544</c:v>
                </c:pt>
                <c:pt idx="4320">
                  <c:v>15545</c:v>
                </c:pt>
                <c:pt idx="4321">
                  <c:v>15546</c:v>
                </c:pt>
                <c:pt idx="4322">
                  <c:v>15547</c:v>
                </c:pt>
                <c:pt idx="4323">
                  <c:v>15548</c:v>
                </c:pt>
                <c:pt idx="4324">
                  <c:v>15549</c:v>
                </c:pt>
                <c:pt idx="4325">
                  <c:v>15550</c:v>
                </c:pt>
                <c:pt idx="4326">
                  <c:v>15551</c:v>
                </c:pt>
                <c:pt idx="4327">
                  <c:v>15552</c:v>
                </c:pt>
                <c:pt idx="4328">
                  <c:v>15553</c:v>
                </c:pt>
                <c:pt idx="4329">
                  <c:v>15554</c:v>
                </c:pt>
                <c:pt idx="4330">
                  <c:v>15555</c:v>
                </c:pt>
                <c:pt idx="4331">
                  <c:v>15556</c:v>
                </c:pt>
                <c:pt idx="4332">
                  <c:v>15557</c:v>
                </c:pt>
                <c:pt idx="4333">
                  <c:v>15558</c:v>
                </c:pt>
                <c:pt idx="4334">
                  <c:v>15559</c:v>
                </c:pt>
                <c:pt idx="4335">
                  <c:v>15560</c:v>
                </c:pt>
                <c:pt idx="4336">
                  <c:v>15561</c:v>
                </c:pt>
                <c:pt idx="4337">
                  <c:v>15562</c:v>
                </c:pt>
                <c:pt idx="4338">
                  <c:v>15563</c:v>
                </c:pt>
                <c:pt idx="4339">
                  <c:v>15564</c:v>
                </c:pt>
                <c:pt idx="4340">
                  <c:v>15565</c:v>
                </c:pt>
                <c:pt idx="4341">
                  <c:v>15566</c:v>
                </c:pt>
                <c:pt idx="4342">
                  <c:v>15567</c:v>
                </c:pt>
                <c:pt idx="4343">
                  <c:v>15568</c:v>
                </c:pt>
                <c:pt idx="4344">
                  <c:v>15569</c:v>
                </c:pt>
                <c:pt idx="4345">
                  <c:v>15570</c:v>
                </c:pt>
                <c:pt idx="4346">
                  <c:v>15571</c:v>
                </c:pt>
                <c:pt idx="4347">
                  <c:v>15572</c:v>
                </c:pt>
                <c:pt idx="4348">
                  <c:v>15573</c:v>
                </c:pt>
                <c:pt idx="4349">
                  <c:v>15574</c:v>
                </c:pt>
                <c:pt idx="4350">
                  <c:v>15575</c:v>
                </c:pt>
                <c:pt idx="4351">
                  <c:v>15576</c:v>
                </c:pt>
                <c:pt idx="4352">
                  <c:v>15577</c:v>
                </c:pt>
                <c:pt idx="4353">
                  <c:v>15578</c:v>
                </c:pt>
                <c:pt idx="4354">
                  <c:v>15579</c:v>
                </c:pt>
                <c:pt idx="4355">
                  <c:v>15580</c:v>
                </c:pt>
                <c:pt idx="4356">
                  <c:v>15581</c:v>
                </c:pt>
                <c:pt idx="4357">
                  <c:v>15582</c:v>
                </c:pt>
                <c:pt idx="4358">
                  <c:v>15583</c:v>
                </c:pt>
                <c:pt idx="4359">
                  <c:v>15584</c:v>
                </c:pt>
                <c:pt idx="4360">
                  <c:v>15585</c:v>
                </c:pt>
                <c:pt idx="4361">
                  <c:v>15586</c:v>
                </c:pt>
                <c:pt idx="4362">
                  <c:v>15587</c:v>
                </c:pt>
                <c:pt idx="4363">
                  <c:v>15588</c:v>
                </c:pt>
                <c:pt idx="4364">
                  <c:v>15589</c:v>
                </c:pt>
                <c:pt idx="4365">
                  <c:v>15590</c:v>
                </c:pt>
                <c:pt idx="4366">
                  <c:v>15591</c:v>
                </c:pt>
                <c:pt idx="4367">
                  <c:v>15592</c:v>
                </c:pt>
                <c:pt idx="4368">
                  <c:v>15593</c:v>
                </c:pt>
                <c:pt idx="4369">
                  <c:v>15594</c:v>
                </c:pt>
                <c:pt idx="4370">
                  <c:v>15595</c:v>
                </c:pt>
                <c:pt idx="4371">
                  <c:v>15596</c:v>
                </c:pt>
                <c:pt idx="4372">
                  <c:v>15597</c:v>
                </c:pt>
                <c:pt idx="4373">
                  <c:v>15598</c:v>
                </c:pt>
                <c:pt idx="4374">
                  <c:v>15599</c:v>
                </c:pt>
                <c:pt idx="4375">
                  <c:v>15600</c:v>
                </c:pt>
                <c:pt idx="4376">
                  <c:v>15601</c:v>
                </c:pt>
                <c:pt idx="4377">
                  <c:v>15602</c:v>
                </c:pt>
                <c:pt idx="4378">
                  <c:v>15603</c:v>
                </c:pt>
                <c:pt idx="4379">
                  <c:v>15604</c:v>
                </c:pt>
                <c:pt idx="4380">
                  <c:v>15605</c:v>
                </c:pt>
                <c:pt idx="4381">
                  <c:v>15606</c:v>
                </c:pt>
                <c:pt idx="4382">
                  <c:v>15607</c:v>
                </c:pt>
                <c:pt idx="4383">
                  <c:v>15608</c:v>
                </c:pt>
                <c:pt idx="4384">
                  <c:v>15609</c:v>
                </c:pt>
                <c:pt idx="4385">
                  <c:v>15610</c:v>
                </c:pt>
                <c:pt idx="4386">
                  <c:v>15611</c:v>
                </c:pt>
                <c:pt idx="4387">
                  <c:v>15612</c:v>
                </c:pt>
                <c:pt idx="4388">
                  <c:v>15613</c:v>
                </c:pt>
                <c:pt idx="4389">
                  <c:v>15614</c:v>
                </c:pt>
                <c:pt idx="4390">
                  <c:v>15615</c:v>
                </c:pt>
                <c:pt idx="4391">
                  <c:v>15616</c:v>
                </c:pt>
                <c:pt idx="4392">
                  <c:v>15617</c:v>
                </c:pt>
                <c:pt idx="4393">
                  <c:v>15618</c:v>
                </c:pt>
                <c:pt idx="4394">
                  <c:v>15619</c:v>
                </c:pt>
                <c:pt idx="4395">
                  <c:v>15620</c:v>
                </c:pt>
                <c:pt idx="4396">
                  <c:v>15621</c:v>
                </c:pt>
                <c:pt idx="4397">
                  <c:v>15622</c:v>
                </c:pt>
                <c:pt idx="4398">
                  <c:v>15623</c:v>
                </c:pt>
                <c:pt idx="4399">
                  <c:v>15624</c:v>
                </c:pt>
                <c:pt idx="4400">
                  <c:v>15625</c:v>
                </c:pt>
                <c:pt idx="4401">
                  <c:v>15626</c:v>
                </c:pt>
                <c:pt idx="4402">
                  <c:v>15627</c:v>
                </c:pt>
                <c:pt idx="4403">
                  <c:v>15628</c:v>
                </c:pt>
                <c:pt idx="4404">
                  <c:v>15629</c:v>
                </c:pt>
                <c:pt idx="4405">
                  <c:v>15630</c:v>
                </c:pt>
                <c:pt idx="4406">
                  <c:v>15631</c:v>
                </c:pt>
                <c:pt idx="4407">
                  <c:v>15632</c:v>
                </c:pt>
                <c:pt idx="4408">
                  <c:v>15633</c:v>
                </c:pt>
                <c:pt idx="4409">
                  <c:v>15634</c:v>
                </c:pt>
                <c:pt idx="4410">
                  <c:v>15635</c:v>
                </c:pt>
                <c:pt idx="4411">
                  <c:v>15636</c:v>
                </c:pt>
                <c:pt idx="4412">
                  <c:v>15637</c:v>
                </c:pt>
                <c:pt idx="4413">
                  <c:v>15638</c:v>
                </c:pt>
                <c:pt idx="4414">
                  <c:v>15639</c:v>
                </c:pt>
                <c:pt idx="4415">
                  <c:v>15640</c:v>
                </c:pt>
                <c:pt idx="4416">
                  <c:v>15641</c:v>
                </c:pt>
                <c:pt idx="4417">
                  <c:v>15642</c:v>
                </c:pt>
                <c:pt idx="4418">
                  <c:v>15643</c:v>
                </c:pt>
                <c:pt idx="4419">
                  <c:v>15644</c:v>
                </c:pt>
                <c:pt idx="4420">
                  <c:v>15645</c:v>
                </c:pt>
                <c:pt idx="4421">
                  <c:v>15646</c:v>
                </c:pt>
                <c:pt idx="4422">
                  <c:v>15647</c:v>
                </c:pt>
                <c:pt idx="4423">
                  <c:v>15648</c:v>
                </c:pt>
                <c:pt idx="4424">
                  <c:v>15649</c:v>
                </c:pt>
                <c:pt idx="4425">
                  <c:v>15650</c:v>
                </c:pt>
                <c:pt idx="4426">
                  <c:v>15651</c:v>
                </c:pt>
                <c:pt idx="4427">
                  <c:v>15652</c:v>
                </c:pt>
                <c:pt idx="4428">
                  <c:v>15653</c:v>
                </c:pt>
                <c:pt idx="4429">
                  <c:v>15654</c:v>
                </c:pt>
                <c:pt idx="4430">
                  <c:v>15655</c:v>
                </c:pt>
                <c:pt idx="4431">
                  <c:v>15656</c:v>
                </c:pt>
                <c:pt idx="4432">
                  <c:v>15657</c:v>
                </c:pt>
                <c:pt idx="4433">
                  <c:v>15658</c:v>
                </c:pt>
                <c:pt idx="4434">
                  <c:v>15659</c:v>
                </c:pt>
                <c:pt idx="4435">
                  <c:v>15660</c:v>
                </c:pt>
                <c:pt idx="4436">
                  <c:v>15661</c:v>
                </c:pt>
                <c:pt idx="4437">
                  <c:v>15662</c:v>
                </c:pt>
                <c:pt idx="4438">
                  <c:v>15663</c:v>
                </c:pt>
                <c:pt idx="4439">
                  <c:v>15664</c:v>
                </c:pt>
                <c:pt idx="4440">
                  <c:v>15665</c:v>
                </c:pt>
                <c:pt idx="4441">
                  <c:v>15666</c:v>
                </c:pt>
                <c:pt idx="4442">
                  <c:v>15667</c:v>
                </c:pt>
                <c:pt idx="4443">
                  <c:v>15668</c:v>
                </c:pt>
                <c:pt idx="4444">
                  <c:v>15669</c:v>
                </c:pt>
                <c:pt idx="4445">
                  <c:v>15670</c:v>
                </c:pt>
                <c:pt idx="4446">
                  <c:v>15671</c:v>
                </c:pt>
                <c:pt idx="4447">
                  <c:v>15672</c:v>
                </c:pt>
                <c:pt idx="4448">
                  <c:v>15673</c:v>
                </c:pt>
                <c:pt idx="4449">
                  <c:v>15674</c:v>
                </c:pt>
                <c:pt idx="4450">
                  <c:v>15675</c:v>
                </c:pt>
                <c:pt idx="4451">
                  <c:v>15676</c:v>
                </c:pt>
                <c:pt idx="4452">
                  <c:v>15677</c:v>
                </c:pt>
                <c:pt idx="4453">
                  <c:v>15678</c:v>
                </c:pt>
                <c:pt idx="4454">
                  <c:v>15679</c:v>
                </c:pt>
                <c:pt idx="4455">
                  <c:v>15680</c:v>
                </c:pt>
                <c:pt idx="4456">
                  <c:v>15681</c:v>
                </c:pt>
                <c:pt idx="4457">
                  <c:v>15682</c:v>
                </c:pt>
                <c:pt idx="4458">
                  <c:v>15683</c:v>
                </c:pt>
                <c:pt idx="4459">
                  <c:v>15684</c:v>
                </c:pt>
                <c:pt idx="4460">
                  <c:v>15685</c:v>
                </c:pt>
                <c:pt idx="4461">
                  <c:v>15686</c:v>
                </c:pt>
                <c:pt idx="4462">
                  <c:v>15687</c:v>
                </c:pt>
                <c:pt idx="4463">
                  <c:v>15688</c:v>
                </c:pt>
                <c:pt idx="4464">
                  <c:v>15689</c:v>
                </c:pt>
                <c:pt idx="4465">
                  <c:v>15690</c:v>
                </c:pt>
                <c:pt idx="4466">
                  <c:v>15691</c:v>
                </c:pt>
                <c:pt idx="4467">
                  <c:v>15692</c:v>
                </c:pt>
                <c:pt idx="4468">
                  <c:v>15693</c:v>
                </c:pt>
                <c:pt idx="4469">
                  <c:v>15694</c:v>
                </c:pt>
                <c:pt idx="4470">
                  <c:v>15695</c:v>
                </c:pt>
                <c:pt idx="4471">
                  <c:v>15696</c:v>
                </c:pt>
                <c:pt idx="4472">
                  <c:v>15697</c:v>
                </c:pt>
                <c:pt idx="4473">
                  <c:v>15698</c:v>
                </c:pt>
                <c:pt idx="4474">
                  <c:v>15699</c:v>
                </c:pt>
                <c:pt idx="4475">
                  <c:v>15700</c:v>
                </c:pt>
                <c:pt idx="4476">
                  <c:v>15701</c:v>
                </c:pt>
                <c:pt idx="4477">
                  <c:v>15702</c:v>
                </c:pt>
                <c:pt idx="4478">
                  <c:v>15703</c:v>
                </c:pt>
                <c:pt idx="4479">
                  <c:v>15704</c:v>
                </c:pt>
                <c:pt idx="4480">
                  <c:v>15705</c:v>
                </c:pt>
                <c:pt idx="4481">
                  <c:v>15706</c:v>
                </c:pt>
                <c:pt idx="4482">
                  <c:v>15707</c:v>
                </c:pt>
                <c:pt idx="4483">
                  <c:v>15708</c:v>
                </c:pt>
                <c:pt idx="4484">
                  <c:v>15709</c:v>
                </c:pt>
                <c:pt idx="4485">
                  <c:v>15710</c:v>
                </c:pt>
                <c:pt idx="4486">
                  <c:v>15711</c:v>
                </c:pt>
                <c:pt idx="4487">
                  <c:v>15712</c:v>
                </c:pt>
                <c:pt idx="4488">
                  <c:v>15713</c:v>
                </c:pt>
                <c:pt idx="4489">
                  <c:v>15714</c:v>
                </c:pt>
                <c:pt idx="4490">
                  <c:v>15715</c:v>
                </c:pt>
                <c:pt idx="4491">
                  <c:v>15716</c:v>
                </c:pt>
                <c:pt idx="4492">
                  <c:v>15717</c:v>
                </c:pt>
                <c:pt idx="4493">
                  <c:v>15718</c:v>
                </c:pt>
                <c:pt idx="4494">
                  <c:v>15719</c:v>
                </c:pt>
                <c:pt idx="4495">
                  <c:v>15720</c:v>
                </c:pt>
                <c:pt idx="4496">
                  <c:v>15721</c:v>
                </c:pt>
                <c:pt idx="4497">
                  <c:v>15722</c:v>
                </c:pt>
                <c:pt idx="4498">
                  <c:v>15723</c:v>
                </c:pt>
                <c:pt idx="4499">
                  <c:v>15724</c:v>
                </c:pt>
                <c:pt idx="4500">
                  <c:v>15725</c:v>
                </c:pt>
                <c:pt idx="4501">
                  <c:v>15726</c:v>
                </c:pt>
                <c:pt idx="4502">
                  <c:v>15727</c:v>
                </c:pt>
                <c:pt idx="4503">
                  <c:v>15728</c:v>
                </c:pt>
                <c:pt idx="4504">
                  <c:v>15729</c:v>
                </c:pt>
                <c:pt idx="4505">
                  <c:v>15730</c:v>
                </c:pt>
                <c:pt idx="4506">
                  <c:v>15731</c:v>
                </c:pt>
                <c:pt idx="4507">
                  <c:v>15732</c:v>
                </c:pt>
                <c:pt idx="4508">
                  <c:v>15733</c:v>
                </c:pt>
                <c:pt idx="4509">
                  <c:v>15734</c:v>
                </c:pt>
                <c:pt idx="4510">
                  <c:v>15735</c:v>
                </c:pt>
                <c:pt idx="4511">
                  <c:v>15736</c:v>
                </c:pt>
                <c:pt idx="4512">
                  <c:v>15737</c:v>
                </c:pt>
                <c:pt idx="4513">
                  <c:v>15738</c:v>
                </c:pt>
                <c:pt idx="4514">
                  <c:v>15739</c:v>
                </c:pt>
                <c:pt idx="4515">
                  <c:v>15740</c:v>
                </c:pt>
                <c:pt idx="4516">
                  <c:v>15741</c:v>
                </c:pt>
                <c:pt idx="4517">
                  <c:v>15742</c:v>
                </c:pt>
                <c:pt idx="4518">
                  <c:v>15743</c:v>
                </c:pt>
                <c:pt idx="4519">
                  <c:v>15744</c:v>
                </c:pt>
                <c:pt idx="4520">
                  <c:v>15745</c:v>
                </c:pt>
                <c:pt idx="4521">
                  <c:v>15746</c:v>
                </c:pt>
                <c:pt idx="4522">
                  <c:v>15747</c:v>
                </c:pt>
                <c:pt idx="4523">
                  <c:v>15748</c:v>
                </c:pt>
                <c:pt idx="4524">
                  <c:v>15749</c:v>
                </c:pt>
                <c:pt idx="4525">
                  <c:v>15750</c:v>
                </c:pt>
                <c:pt idx="4526">
                  <c:v>15751</c:v>
                </c:pt>
                <c:pt idx="4527">
                  <c:v>15752</c:v>
                </c:pt>
                <c:pt idx="4528">
                  <c:v>15753</c:v>
                </c:pt>
                <c:pt idx="4529">
                  <c:v>15754</c:v>
                </c:pt>
                <c:pt idx="4530">
                  <c:v>15755</c:v>
                </c:pt>
                <c:pt idx="4531">
                  <c:v>15756</c:v>
                </c:pt>
                <c:pt idx="4532">
                  <c:v>15757</c:v>
                </c:pt>
                <c:pt idx="4533">
                  <c:v>15758</c:v>
                </c:pt>
                <c:pt idx="4534">
                  <c:v>15759</c:v>
                </c:pt>
                <c:pt idx="4535">
                  <c:v>15760</c:v>
                </c:pt>
                <c:pt idx="4536">
                  <c:v>15761</c:v>
                </c:pt>
                <c:pt idx="4537">
                  <c:v>15762</c:v>
                </c:pt>
                <c:pt idx="4538">
                  <c:v>15763</c:v>
                </c:pt>
                <c:pt idx="4539">
                  <c:v>15764</c:v>
                </c:pt>
                <c:pt idx="4540">
                  <c:v>15765</c:v>
                </c:pt>
                <c:pt idx="4541">
                  <c:v>15766</c:v>
                </c:pt>
                <c:pt idx="4542">
                  <c:v>15767</c:v>
                </c:pt>
                <c:pt idx="4543">
                  <c:v>15768</c:v>
                </c:pt>
                <c:pt idx="4544">
                  <c:v>15769</c:v>
                </c:pt>
                <c:pt idx="4545">
                  <c:v>15770</c:v>
                </c:pt>
                <c:pt idx="4546">
                  <c:v>15771</c:v>
                </c:pt>
                <c:pt idx="4547">
                  <c:v>15772</c:v>
                </c:pt>
                <c:pt idx="4548">
                  <c:v>15773</c:v>
                </c:pt>
                <c:pt idx="4549">
                  <c:v>15774</c:v>
                </c:pt>
                <c:pt idx="4550">
                  <c:v>15775</c:v>
                </c:pt>
                <c:pt idx="4551">
                  <c:v>15776</c:v>
                </c:pt>
                <c:pt idx="4552">
                  <c:v>15777</c:v>
                </c:pt>
                <c:pt idx="4553">
                  <c:v>15778</c:v>
                </c:pt>
                <c:pt idx="4554">
                  <c:v>15779</c:v>
                </c:pt>
                <c:pt idx="4555">
                  <c:v>15780</c:v>
                </c:pt>
                <c:pt idx="4556">
                  <c:v>15781</c:v>
                </c:pt>
                <c:pt idx="4557">
                  <c:v>15782</c:v>
                </c:pt>
                <c:pt idx="4558">
                  <c:v>15783</c:v>
                </c:pt>
                <c:pt idx="4559">
                  <c:v>15784</c:v>
                </c:pt>
                <c:pt idx="4560">
                  <c:v>15785</c:v>
                </c:pt>
                <c:pt idx="4561">
                  <c:v>15786</c:v>
                </c:pt>
                <c:pt idx="4562">
                  <c:v>15787</c:v>
                </c:pt>
                <c:pt idx="4563">
                  <c:v>15788</c:v>
                </c:pt>
                <c:pt idx="4564">
                  <c:v>15789</c:v>
                </c:pt>
                <c:pt idx="4565">
                  <c:v>15790</c:v>
                </c:pt>
                <c:pt idx="4566">
                  <c:v>15791</c:v>
                </c:pt>
                <c:pt idx="4567">
                  <c:v>15792</c:v>
                </c:pt>
                <c:pt idx="4568">
                  <c:v>15793</c:v>
                </c:pt>
                <c:pt idx="4569">
                  <c:v>15794</c:v>
                </c:pt>
                <c:pt idx="4570">
                  <c:v>15795</c:v>
                </c:pt>
                <c:pt idx="4571">
                  <c:v>15796</c:v>
                </c:pt>
                <c:pt idx="4572">
                  <c:v>15797</c:v>
                </c:pt>
                <c:pt idx="4573">
                  <c:v>15798</c:v>
                </c:pt>
                <c:pt idx="4574">
                  <c:v>15799</c:v>
                </c:pt>
                <c:pt idx="4575">
                  <c:v>15800</c:v>
                </c:pt>
                <c:pt idx="4576">
                  <c:v>15801</c:v>
                </c:pt>
                <c:pt idx="4577">
                  <c:v>15802</c:v>
                </c:pt>
                <c:pt idx="4578">
                  <c:v>15803</c:v>
                </c:pt>
                <c:pt idx="4579">
                  <c:v>15804</c:v>
                </c:pt>
                <c:pt idx="4580">
                  <c:v>15805</c:v>
                </c:pt>
                <c:pt idx="4581">
                  <c:v>15806</c:v>
                </c:pt>
                <c:pt idx="4582">
                  <c:v>15807</c:v>
                </c:pt>
                <c:pt idx="4583">
                  <c:v>15808</c:v>
                </c:pt>
                <c:pt idx="4584">
                  <c:v>15809</c:v>
                </c:pt>
                <c:pt idx="4585">
                  <c:v>15810</c:v>
                </c:pt>
                <c:pt idx="4586">
                  <c:v>15811</c:v>
                </c:pt>
                <c:pt idx="4587">
                  <c:v>15812</c:v>
                </c:pt>
                <c:pt idx="4588">
                  <c:v>15813</c:v>
                </c:pt>
                <c:pt idx="4589">
                  <c:v>15814</c:v>
                </c:pt>
                <c:pt idx="4590">
                  <c:v>15815</c:v>
                </c:pt>
                <c:pt idx="4591">
                  <c:v>15816</c:v>
                </c:pt>
                <c:pt idx="4592">
                  <c:v>15817</c:v>
                </c:pt>
                <c:pt idx="4593">
                  <c:v>15818</c:v>
                </c:pt>
                <c:pt idx="4594">
                  <c:v>15819</c:v>
                </c:pt>
                <c:pt idx="4595">
                  <c:v>15820</c:v>
                </c:pt>
                <c:pt idx="4596">
                  <c:v>15821</c:v>
                </c:pt>
                <c:pt idx="4597">
                  <c:v>15822</c:v>
                </c:pt>
                <c:pt idx="4598">
                  <c:v>15823</c:v>
                </c:pt>
                <c:pt idx="4599">
                  <c:v>15824</c:v>
                </c:pt>
                <c:pt idx="4600">
                  <c:v>15825</c:v>
                </c:pt>
                <c:pt idx="4601">
                  <c:v>15826</c:v>
                </c:pt>
                <c:pt idx="4602">
                  <c:v>15827</c:v>
                </c:pt>
                <c:pt idx="4603">
                  <c:v>15828</c:v>
                </c:pt>
                <c:pt idx="4604">
                  <c:v>15829</c:v>
                </c:pt>
                <c:pt idx="4605">
                  <c:v>15830</c:v>
                </c:pt>
                <c:pt idx="4606">
                  <c:v>15831</c:v>
                </c:pt>
                <c:pt idx="4607">
                  <c:v>15832</c:v>
                </c:pt>
                <c:pt idx="4608">
                  <c:v>15833</c:v>
                </c:pt>
                <c:pt idx="4609">
                  <c:v>15834</c:v>
                </c:pt>
                <c:pt idx="4610">
                  <c:v>15835</c:v>
                </c:pt>
                <c:pt idx="4611">
                  <c:v>15836</c:v>
                </c:pt>
                <c:pt idx="4612">
                  <c:v>15837</c:v>
                </c:pt>
                <c:pt idx="4613">
                  <c:v>15838</c:v>
                </c:pt>
                <c:pt idx="4614">
                  <c:v>15839</c:v>
                </c:pt>
                <c:pt idx="4615">
                  <c:v>15840</c:v>
                </c:pt>
                <c:pt idx="4616">
                  <c:v>15841</c:v>
                </c:pt>
                <c:pt idx="4617">
                  <c:v>15842</c:v>
                </c:pt>
                <c:pt idx="4618">
                  <c:v>15843</c:v>
                </c:pt>
                <c:pt idx="4619">
                  <c:v>15844</c:v>
                </c:pt>
                <c:pt idx="4620">
                  <c:v>15845</c:v>
                </c:pt>
                <c:pt idx="4621">
                  <c:v>15846</c:v>
                </c:pt>
                <c:pt idx="4622">
                  <c:v>15847</c:v>
                </c:pt>
                <c:pt idx="4623">
                  <c:v>15848</c:v>
                </c:pt>
                <c:pt idx="4624">
                  <c:v>15849</c:v>
                </c:pt>
                <c:pt idx="4625">
                  <c:v>15850</c:v>
                </c:pt>
                <c:pt idx="4626">
                  <c:v>15851</c:v>
                </c:pt>
                <c:pt idx="4627">
                  <c:v>15852</c:v>
                </c:pt>
                <c:pt idx="4628">
                  <c:v>15853</c:v>
                </c:pt>
                <c:pt idx="4629">
                  <c:v>15854</c:v>
                </c:pt>
                <c:pt idx="4630">
                  <c:v>15855</c:v>
                </c:pt>
                <c:pt idx="4631">
                  <c:v>15856</c:v>
                </c:pt>
                <c:pt idx="4632">
                  <c:v>15857</c:v>
                </c:pt>
                <c:pt idx="4633">
                  <c:v>15858</c:v>
                </c:pt>
                <c:pt idx="4634">
                  <c:v>15859</c:v>
                </c:pt>
                <c:pt idx="4635">
                  <c:v>15860</c:v>
                </c:pt>
                <c:pt idx="4636">
                  <c:v>15861</c:v>
                </c:pt>
                <c:pt idx="4637">
                  <c:v>15862</c:v>
                </c:pt>
                <c:pt idx="4638">
                  <c:v>15863</c:v>
                </c:pt>
                <c:pt idx="4639">
                  <c:v>15864</c:v>
                </c:pt>
                <c:pt idx="4640">
                  <c:v>15865</c:v>
                </c:pt>
                <c:pt idx="4641">
                  <c:v>15866</c:v>
                </c:pt>
                <c:pt idx="4642">
                  <c:v>15867</c:v>
                </c:pt>
                <c:pt idx="4643">
                  <c:v>15868</c:v>
                </c:pt>
                <c:pt idx="4644">
                  <c:v>15869</c:v>
                </c:pt>
                <c:pt idx="4645">
                  <c:v>15870</c:v>
                </c:pt>
                <c:pt idx="4646">
                  <c:v>15871</c:v>
                </c:pt>
                <c:pt idx="4647">
                  <c:v>15872</c:v>
                </c:pt>
                <c:pt idx="4648">
                  <c:v>15873</c:v>
                </c:pt>
                <c:pt idx="4649">
                  <c:v>15874</c:v>
                </c:pt>
                <c:pt idx="4650">
                  <c:v>15875</c:v>
                </c:pt>
                <c:pt idx="4651">
                  <c:v>15876</c:v>
                </c:pt>
                <c:pt idx="4652">
                  <c:v>15877</c:v>
                </c:pt>
                <c:pt idx="4653">
                  <c:v>15878</c:v>
                </c:pt>
                <c:pt idx="4654">
                  <c:v>15879</c:v>
                </c:pt>
                <c:pt idx="4655">
                  <c:v>15880</c:v>
                </c:pt>
                <c:pt idx="4656">
                  <c:v>15881</c:v>
                </c:pt>
                <c:pt idx="4657">
                  <c:v>15882</c:v>
                </c:pt>
                <c:pt idx="4658">
                  <c:v>15883</c:v>
                </c:pt>
                <c:pt idx="4659">
                  <c:v>15884</c:v>
                </c:pt>
                <c:pt idx="4660">
                  <c:v>15885</c:v>
                </c:pt>
                <c:pt idx="4661">
                  <c:v>15886</c:v>
                </c:pt>
                <c:pt idx="4662">
                  <c:v>15887</c:v>
                </c:pt>
                <c:pt idx="4663">
                  <c:v>15888</c:v>
                </c:pt>
                <c:pt idx="4664">
                  <c:v>15889</c:v>
                </c:pt>
                <c:pt idx="4665">
                  <c:v>15890</c:v>
                </c:pt>
                <c:pt idx="4666">
                  <c:v>15891</c:v>
                </c:pt>
                <c:pt idx="4667">
                  <c:v>15892</c:v>
                </c:pt>
                <c:pt idx="4668">
                  <c:v>15893</c:v>
                </c:pt>
                <c:pt idx="4669">
                  <c:v>15894</c:v>
                </c:pt>
                <c:pt idx="4670">
                  <c:v>15895</c:v>
                </c:pt>
                <c:pt idx="4671">
                  <c:v>15896</c:v>
                </c:pt>
                <c:pt idx="4672">
                  <c:v>15897</c:v>
                </c:pt>
                <c:pt idx="4673">
                  <c:v>15898</c:v>
                </c:pt>
                <c:pt idx="4674">
                  <c:v>15899</c:v>
                </c:pt>
                <c:pt idx="4675">
                  <c:v>15900</c:v>
                </c:pt>
                <c:pt idx="4676">
                  <c:v>15901</c:v>
                </c:pt>
                <c:pt idx="4677">
                  <c:v>15902</c:v>
                </c:pt>
                <c:pt idx="4678">
                  <c:v>15903</c:v>
                </c:pt>
                <c:pt idx="4679">
                  <c:v>15904</c:v>
                </c:pt>
                <c:pt idx="4680">
                  <c:v>15905</c:v>
                </c:pt>
                <c:pt idx="4681">
                  <c:v>15906</c:v>
                </c:pt>
                <c:pt idx="4682">
                  <c:v>15907</c:v>
                </c:pt>
                <c:pt idx="4683">
                  <c:v>15908</c:v>
                </c:pt>
                <c:pt idx="4684">
                  <c:v>15909</c:v>
                </c:pt>
                <c:pt idx="4685">
                  <c:v>15910</c:v>
                </c:pt>
                <c:pt idx="4686">
                  <c:v>15911</c:v>
                </c:pt>
                <c:pt idx="4687">
                  <c:v>15912</c:v>
                </c:pt>
                <c:pt idx="4688">
                  <c:v>15913</c:v>
                </c:pt>
                <c:pt idx="4689">
                  <c:v>15914</c:v>
                </c:pt>
                <c:pt idx="4690">
                  <c:v>15915</c:v>
                </c:pt>
                <c:pt idx="4691">
                  <c:v>15916</c:v>
                </c:pt>
                <c:pt idx="4692">
                  <c:v>15917</c:v>
                </c:pt>
                <c:pt idx="4693">
                  <c:v>15918</c:v>
                </c:pt>
                <c:pt idx="4694">
                  <c:v>15919</c:v>
                </c:pt>
                <c:pt idx="4695">
                  <c:v>15920</c:v>
                </c:pt>
                <c:pt idx="4696">
                  <c:v>15921</c:v>
                </c:pt>
                <c:pt idx="4697">
                  <c:v>15922</c:v>
                </c:pt>
                <c:pt idx="4698">
                  <c:v>15923</c:v>
                </c:pt>
                <c:pt idx="4699">
                  <c:v>15924</c:v>
                </c:pt>
                <c:pt idx="4700">
                  <c:v>15925</c:v>
                </c:pt>
                <c:pt idx="4701">
                  <c:v>15926</c:v>
                </c:pt>
                <c:pt idx="4702">
                  <c:v>15927</c:v>
                </c:pt>
                <c:pt idx="4703">
                  <c:v>15928</c:v>
                </c:pt>
                <c:pt idx="4704">
                  <c:v>15929</c:v>
                </c:pt>
                <c:pt idx="4705">
                  <c:v>15930</c:v>
                </c:pt>
                <c:pt idx="4706">
                  <c:v>15931</c:v>
                </c:pt>
                <c:pt idx="4707">
                  <c:v>15932</c:v>
                </c:pt>
                <c:pt idx="4708">
                  <c:v>15933</c:v>
                </c:pt>
                <c:pt idx="4709">
                  <c:v>15934</c:v>
                </c:pt>
                <c:pt idx="4710">
                  <c:v>15935</c:v>
                </c:pt>
                <c:pt idx="4711">
                  <c:v>15936</c:v>
                </c:pt>
                <c:pt idx="4712">
                  <c:v>15937</c:v>
                </c:pt>
                <c:pt idx="4713">
                  <c:v>15938</c:v>
                </c:pt>
                <c:pt idx="4714">
                  <c:v>15939</c:v>
                </c:pt>
                <c:pt idx="4715">
                  <c:v>15940</c:v>
                </c:pt>
                <c:pt idx="4716">
                  <c:v>15941</c:v>
                </c:pt>
                <c:pt idx="4717">
                  <c:v>15942</c:v>
                </c:pt>
                <c:pt idx="4718">
                  <c:v>15943</c:v>
                </c:pt>
                <c:pt idx="4719">
                  <c:v>15944</c:v>
                </c:pt>
                <c:pt idx="4720">
                  <c:v>15945</c:v>
                </c:pt>
                <c:pt idx="4721">
                  <c:v>15946</c:v>
                </c:pt>
                <c:pt idx="4722">
                  <c:v>15947</c:v>
                </c:pt>
                <c:pt idx="4723">
                  <c:v>15948</c:v>
                </c:pt>
                <c:pt idx="4724">
                  <c:v>15949</c:v>
                </c:pt>
                <c:pt idx="4725">
                  <c:v>15950</c:v>
                </c:pt>
                <c:pt idx="4726">
                  <c:v>15951</c:v>
                </c:pt>
                <c:pt idx="4727">
                  <c:v>15952</c:v>
                </c:pt>
                <c:pt idx="4728">
                  <c:v>15953</c:v>
                </c:pt>
                <c:pt idx="4729">
                  <c:v>15954</c:v>
                </c:pt>
                <c:pt idx="4730">
                  <c:v>15955</c:v>
                </c:pt>
                <c:pt idx="4731">
                  <c:v>15956</c:v>
                </c:pt>
                <c:pt idx="4732">
                  <c:v>15957</c:v>
                </c:pt>
                <c:pt idx="4733">
                  <c:v>15958</c:v>
                </c:pt>
                <c:pt idx="4734">
                  <c:v>15959</c:v>
                </c:pt>
                <c:pt idx="4735">
                  <c:v>15960</c:v>
                </c:pt>
                <c:pt idx="4736">
                  <c:v>15961</c:v>
                </c:pt>
                <c:pt idx="4737">
                  <c:v>15962</c:v>
                </c:pt>
                <c:pt idx="4738">
                  <c:v>15963</c:v>
                </c:pt>
                <c:pt idx="4739">
                  <c:v>15964</c:v>
                </c:pt>
                <c:pt idx="4740">
                  <c:v>15965</c:v>
                </c:pt>
                <c:pt idx="4741">
                  <c:v>15966</c:v>
                </c:pt>
                <c:pt idx="4742">
                  <c:v>15967</c:v>
                </c:pt>
                <c:pt idx="4743">
                  <c:v>15968</c:v>
                </c:pt>
                <c:pt idx="4744">
                  <c:v>15969</c:v>
                </c:pt>
                <c:pt idx="4745">
                  <c:v>15970</c:v>
                </c:pt>
                <c:pt idx="4746">
                  <c:v>15971</c:v>
                </c:pt>
                <c:pt idx="4747">
                  <c:v>15972</c:v>
                </c:pt>
                <c:pt idx="4748">
                  <c:v>15973</c:v>
                </c:pt>
                <c:pt idx="4749">
                  <c:v>15974</c:v>
                </c:pt>
                <c:pt idx="4750">
                  <c:v>15975</c:v>
                </c:pt>
                <c:pt idx="4751">
                  <c:v>15976</c:v>
                </c:pt>
                <c:pt idx="4752">
                  <c:v>15977</c:v>
                </c:pt>
                <c:pt idx="4753">
                  <c:v>15978</c:v>
                </c:pt>
                <c:pt idx="4754">
                  <c:v>15979</c:v>
                </c:pt>
                <c:pt idx="4755">
                  <c:v>15980</c:v>
                </c:pt>
                <c:pt idx="4756">
                  <c:v>15981</c:v>
                </c:pt>
                <c:pt idx="4757">
                  <c:v>15982</c:v>
                </c:pt>
                <c:pt idx="4758">
                  <c:v>15983</c:v>
                </c:pt>
                <c:pt idx="4759">
                  <c:v>15984</c:v>
                </c:pt>
                <c:pt idx="4760">
                  <c:v>15985</c:v>
                </c:pt>
                <c:pt idx="4761">
                  <c:v>15986</c:v>
                </c:pt>
                <c:pt idx="4762">
                  <c:v>15987</c:v>
                </c:pt>
                <c:pt idx="4763">
                  <c:v>15988</c:v>
                </c:pt>
                <c:pt idx="4764">
                  <c:v>15989</c:v>
                </c:pt>
                <c:pt idx="4765">
                  <c:v>15990</c:v>
                </c:pt>
                <c:pt idx="4766">
                  <c:v>15991</c:v>
                </c:pt>
                <c:pt idx="4767">
                  <c:v>15992</c:v>
                </c:pt>
                <c:pt idx="4768">
                  <c:v>15993</c:v>
                </c:pt>
                <c:pt idx="4769">
                  <c:v>15994</c:v>
                </c:pt>
                <c:pt idx="4770">
                  <c:v>15995</c:v>
                </c:pt>
                <c:pt idx="4771">
                  <c:v>15996</c:v>
                </c:pt>
                <c:pt idx="4772">
                  <c:v>15997</c:v>
                </c:pt>
                <c:pt idx="4773">
                  <c:v>15998</c:v>
                </c:pt>
                <c:pt idx="4774">
                  <c:v>15999</c:v>
                </c:pt>
                <c:pt idx="4775">
                  <c:v>16000</c:v>
                </c:pt>
                <c:pt idx="4776">
                  <c:v>16001</c:v>
                </c:pt>
                <c:pt idx="4777">
                  <c:v>16002</c:v>
                </c:pt>
                <c:pt idx="4778">
                  <c:v>16003</c:v>
                </c:pt>
                <c:pt idx="4779">
                  <c:v>16004</c:v>
                </c:pt>
                <c:pt idx="4780">
                  <c:v>16005</c:v>
                </c:pt>
                <c:pt idx="4781">
                  <c:v>16006</c:v>
                </c:pt>
                <c:pt idx="4782">
                  <c:v>16007</c:v>
                </c:pt>
                <c:pt idx="4783">
                  <c:v>16008</c:v>
                </c:pt>
                <c:pt idx="4784">
                  <c:v>16009</c:v>
                </c:pt>
                <c:pt idx="4785">
                  <c:v>16010</c:v>
                </c:pt>
                <c:pt idx="4786">
                  <c:v>16011</c:v>
                </c:pt>
                <c:pt idx="4787">
                  <c:v>16012</c:v>
                </c:pt>
                <c:pt idx="4788">
                  <c:v>16013</c:v>
                </c:pt>
                <c:pt idx="4789">
                  <c:v>16014</c:v>
                </c:pt>
                <c:pt idx="4790">
                  <c:v>16015</c:v>
                </c:pt>
                <c:pt idx="4791">
                  <c:v>16016</c:v>
                </c:pt>
                <c:pt idx="4792">
                  <c:v>16017</c:v>
                </c:pt>
                <c:pt idx="4793">
                  <c:v>16018</c:v>
                </c:pt>
                <c:pt idx="4794">
                  <c:v>16019</c:v>
                </c:pt>
                <c:pt idx="4795">
                  <c:v>16020</c:v>
                </c:pt>
                <c:pt idx="4796">
                  <c:v>16021</c:v>
                </c:pt>
                <c:pt idx="4797">
                  <c:v>16022</c:v>
                </c:pt>
                <c:pt idx="4798">
                  <c:v>16023</c:v>
                </c:pt>
                <c:pt idx="4799">
                  <c:v>16024</c:v>
                </c:pt>
                <c:pt idx="4800">
                  <c:v>16025</c:v>
                </c:pt>
                <c:pt idx="4801">
                  <c:v>16026</c:v>
                </c:pt>
                <c:pt idx="4802">
                  <c:v>16027</c:v>
                </c:pt>
                <c:pt idx="4803">
                  <c:v>16028</c:v>
                </c:pt>
                <c:pt idx="4804">
                  <c:v>16029</c:v>
                </c:pt>
                <c:pt idx="4805">
                  <c:v>16030</c:v>
                </c:pt>
                <c:pt idx="4806">
                  <c:v>16031</c:v>
                </c:pt>
                <c:pt idx="4807">
                  <c:v>16032</c:v>
                </c:pt>
                <c:pt idx="4808">
                  <c:v>16033</c:v>
                </c:pt>
                <c:pt idx="4809">
                  <c:v>16034</c:v>
                </c:pt>
                <c:pt idx="4810">
                  <c:v>16035</c:v>
                </c:pt>
                <c:pt idx="4811">
                  <c:v>16036</c:v>
                </c:pt>
                <c:pt idx="4812">
                  <c:v>16037</c:v>
                </c:pt>
                <c:pt idx="4813">
                  <c:v>16038</c:v>
                </c:pt>
                <c:pt idx="4814">
                  <c:v>16039</c:v>
                </c:pt>
                <c:pt idx="4815">
                  <c:v>16040</c:v>
                </c:pt>
                <c:pt idx="4816">
                  <c:v>16041</c:v>
                </c:pt>
                <c:pt idx="4817">
                  <c:v>16042</c:v>
                </c:pt>
                <c:pt idx="4818">
                  <c:v>16043</c:v>
                </c:pt>
                <c:pt idx="4819">
                  <c:v>16044</c:v>
                </c:pt>
                <c:pt idx="4820">
                  <c:v>16045</c:v>
                </c:pt>
                <c:pt idx="4821">
                  <c:v>16046</c:v>
                </c:pt>
                <c:pt idx="4822">
                  <c:v>16047</c:v>
                </c:pt>
                <c:pt idx="4823">
                  <c:v>16048</c:v>
                </c:pt>
                <c:pt idx="4824">
                  <c:v>16049</c:v>
                </c:pt>
                <c:pt idx="4825">
                  <c:v>16050</c:v>
                </c:pt>
                <c:pt idx="4826">
                  <c:v>16051</c:v>
                </c:pt>
                <c:pt idx="4827">
                  <c:v>16052</c:v>
                </c:pt>
                <c:pt idx="4828">
                  <c:v>16053</c:v>
                </c:pt>
                <c:pt idx="4829">
                  <c:v>16054</c:v>
                </c:pt>
                <c:pt idx="4830">
                  <c:v>16055</c:v>
                </c:pt>
                <c:pt idx="4831">
                  <c:v>16056</c:v>
                </c:pt>
                <c:pt idx="4832">
                  <c:v>16057</c:v>
                </c:pt>
                <c:pt idx="4833">
                  <c:v>16058</c:v>
                </c:pt>
                <c:pt idx="4834">
                  <c:v>16059</c:v>
                </c:pt>
                <c:pt idx="4835">
                  <c:v>16060</c:v>
                </c:pt>
                <c:pt idx="4836">
                  <c:v>16061</c:v>
                </c:pt>
                <c:pt idx="4837">
                  <c:v>16062</c:v>
                </c:pt>
                <c:pt idx="4838">
                  <c:v>16063</c:v>
                </c:pt>
                <c:pt idx="4839">
                  <c:v>16064</c:v>
                </c:pt>
                <c:pt idx="4840">
                  <c:v>16065</c:v>
                </c:pt>
                <c:pt idx="4841">
                  <c:v>16066</c:v>
                </c:pt>
                <c:pt idx="4842">
                  <c:v>16067</c:v>
                </c:pt>
                <c:pt idx="4843">
                  <c:v>16068</c:v>
                </c:pt>
                <c:pt idx="4844">
                  <c:v>16069</c:v>
                </c:pt>
                <c:pt idx="4845">
                  <c:v>16070</c:v>
                </c:pt>
                <c:pt idx="4846">
                  <c:v>16071</c:v>
                </c:pt>
                <c:pt idx="4847">
                  <c:v>16072</c:v>
                </c:pt>
                <c:pt idx="4848">
                  <c:v>16073</c:v>
                </c:pt>
                <c:pt idx="4849">
                  <c:v>16074</c:v>
                </c:pt>
                <c:pt idx="4850">
                  <c:v>16075</c:v>
                </c:pt>
                <c:pt idx="4851">
                  <c:v>16076</c:v>
                </c:pt>
                <c:pt idx="4852">
                  <c:v>16077</c:v>
                </c:pt>
                <c:pt idx="4853">
                  <c:v>16078</c:v>
                </c:pt>
                <c:pt idx="4854">
                  <c:v>16079</c:v>
                </c:pt>
                <c:pt idx="4855">
                  <c:v>16080</c:v>
                </c:pt>
                <c:pt idx="4856">
                  <c:v>16081</c:v>
                </c:pt>
                <c:pt idx="4857">
                  <c:v>16082</c:v>
                </c:pt>
                <c:pt idx="4858">
                  <c:v>16083</c:v>
                </c:pt>
                <c:pt idx="4859">
                  <c:v>16084</c:v>
                </c:pt>
                <c:pt idx="4860">
                  <c:v>16085</c:v>
                </c:pt>
                <c:pt idx="4861">
                  <c:v>16086</c:v>
                </c:pt>
                <c:pt idx="4862">
                  <c:v>16087</c:v>
                </c:pt>
                <c:pt idx="4863">
                  <c:v>16088</c:v>
                </c:pt>
                <c:pt idx="4864">
                  <c:v>16089</c:v>
                </c:pt>
                <c:pt idx="4865">
                  <c:v>16090</c:v>
                </c:pt>
                <c:pt idx="4866">
                  <c:v>16091</c:v>
                </c:pt>
                <c:pt idx="4867">
                  <c:v>16092</c:v>
                </c:pt>
                <c:pt idx="4868">
                  <c:v>16093</c:v>
                </c:pt>
                <c:pt idx="4869">
                  <c:v>16094</c:v>
                </c:pt>
                <c:pt idx="4870">
                  <c:v>16095</c:v>
                </c:pt>
                <c:pt idx="4871">
                  <c:v>16096</c:v>
                </c:pt>
                <c:pt idx="4872">
                  <c:v>16097</c:v>
                </c:pt>
                <c:pt idx="4873">
                  <c:v>16098</c:v>
                </c:pt>
                <c:pt idx="4874">
                  <c:v>16099</c:v>
                </c:pt>
                <c:pt idx="4875">
                  <c:v>16100</c:v>
                </c:pt>
                <c:pt idx="4876">
                  <c:v>16101</c:v>
                </c:pt>
                <c:pt idx="4877">
                  <c:v>16102</c:v>
                </c:pt>
                <c:pt idx="4878">
                  <c:v>16103</c:v>
                </c:pt>
                <c:pt idx="4879">
                  <c:v>16104</c:v>
                </c:pt>
                <c:pt idx="4880">
                  <c:v>16105</c:v>
                </c:pt>
                <c:pt idx="4881">
                  <c:v>16106</c:v>
                </c:pt>
                <c:pt idx="4882">
                  <c:v>16107</c:v>
                </c:pt>
                <c:pt idx="4883">
                  <c:v>16108</c:v>
                </c:pt>
                <c:pt idx="4884">
                  <c:v>16109</c:v>
                </c:pt>
                <c:pt idx="4885">
                  <c:v>16110</c:v>
                </c:pt>
                <c:pt idx="4886">
                  <c:v>16111</c:v>
                </c:pt>
                <c:pt idx="4887">
                  <c:v>16112</c:v>
                </c:pt>
                <c:pt idx="4888">
                  <c:v>16113</c:v>
                </c:pt>
                <c:pt idx="4889">
                  <c:v>16114</c:v>
                </c:pt>
                <c:pt idx="4890">
                  <c:v>16115</c:v>
                </c:pt>
                <c:pt idx="4891">
                  <c:v>16116</c:v>
                </c:pt>
                <c:pt idx="4892">
                  <c:v>16117</c:v>
                </c:pt>
                <c:pt idx="4893">
                  <c:v>16118</c:v>
                </c:pt>
                <c:pt idx="4894">
                  <c:v>16119</c:v>
                </c:pt>
                <c:pt idx="4895">
                  <c:v>16120</c:v>
                </c:pt>
                <c:pt idx="4896">
                  <c:v>16121</c:v>
                </c:pt>
                <c:pt idx="4897">
                  <c:v>16122</c:v>
                </c:pt>
                <c:pt idx="4898">
                  <c:v>16123</c:v>
                </c:pt>
                <c:pt idx="4899">
                  <c:v>16124</c:v>
                </c:pt>
                <c:pt idx="4900">
                  <c:v>16125</c:v>
                </c:pt>
                <c:pt idx="4901">
                  <c:v>16126</c:v>
                </c:pt>
                <c:pt idx="4902">
                  <c:v>16127</c:v>
                </c:pt>
                <c:pt idx="4903">
                  <c:v>16128</c:v>
                </c:pt>
                <c:pt idx="4904">
                  <c:v>16129</c:v>
                </c:pt>
                <c:pt idx="4905">
                  <c:v>16130</c:v>
                </c:pt>
                <c:pt idx="4906">
                  <c:v>16131</c:v>
                </c:pt>
                <c:pt idx="4907">
                  <c:v>16132</c:v>
                </c:pt>
                <c:pt idx="4908">
                  <c:v>16133</c:v>
                </c:pt>
                <c:pt idx="4909">
                  <c:v>16134</c:v>
                </c:pt>
                <c:pt idx="4910">
                  <c:v>16135</c:v>
                </c:pt>
                <c:pt idx="4911">
                  <c:v>16136</c:v>
                </c:pt>
                <c:pt idx="4912">
                  <c:v>16137</c:v>
                </c:pt>
                <c:pt idx="4913">
                  <c:v>16138</c:v>
                </c:pt>
                <c:pt idx="4914">
                  <c:v>16139</c:v>
                </c:pt>
                <c:pt idx="4915">
                  <c:v>16140</c:v>
                </c:pt>
                <c:pt idx="4916">
                  <c:v>16141</c:v>
                </c:pt>
                <c:pt idx="4917">
                  <c:v>16142</c:v>
                </c:pt>
                <c:pt idx="4918">
                  <c:v>16143</c:v>
                </c:pt>
                <c:pt idx="4919">
                  <c:v>16144</c:v>
                </c:pt>
                <c:pt idx="4920">
                  <c:v>16145</c:v>
                </c:pt>
                <c:pt idx="4921">
                  <c:v>16146</c:v>
                </c:pt>
                <c:pt idx="4922">
                  <c:v>16147</c:v>
                </c:pt>
                <c:pt idx="4923">
                  <c:v>16148</c:v>
                </c:pt>
                <c:pt idx="4924">
                  <c:v>16149</c:v>
                </c:pt>
                <c:pt idx="4925">
                  <c:v>16150</c:v>
                </c:pt>
                <c:pt idx="4926">
                  <c:v>16151</c:v>
                </c:pt>
                <c:pt idx="4927">
                  <c:v>16152</c:v>
                </c:pt>
                <c:pt idx="4928">
                  <c:v>16153</c:v>
                </c:pt>
                <c:pt idx="4929">
                  <c:v>16154</c:v>
                </c:pt>
                <c:pt idx="4930">
                  <c:v>16155</c:v>
                </c:pt>
                <c:pt idx="4931">
                  <c:v>16156</c:v>
                </c:pt>
                <c:pt idx="4932">
                  <c:v>16157</c:v>
                </c:pt>
                <c:pt idx="4933">
                  <c:v>16158</c:v>
                </c:pt>
                <c:pt idx="4934">
                  <c:v>16159</c:v>
                </c:pt>
                <c:pt idx="4935">
                  <c:v>16160</c:v>
                </c:pt>
                <c:pt idx="4936">
                  <c:v>16161</c:v>
                </c:pt>
                <c:pt idx="4937">
                  <c:v>16162</c:v>
                </c:pt>
                <c:pt idx="4938">
                  <c:v>16163</c:v>
                </c:pt>
                <c:pt idx="4939">
                  <c:v>16164</c:v>
                </c:pt>
                <c:pt idx="4940">
                  <c:v>16165</c:v>
                </c:pt>
                <c:pt idx="4941">
                  <c:v>16166</c:v>
                </c:pt>
                <c:pt idx="4942">
                  <c:v>16167</c:v>
                </c:pt>
                <c:pt idx="4943">
                  <c:v>16168</c:v>
                </c:pt>
                <c:pt idx="4944">
                  <c:v>16169</c:v>
                </c:pt>
                <c:pt idx="4945">
                  <c:v>16170</c:v>
                </c:pt>
                <c:pt idx="4946">
                  <c:v>16171</c:v>
                </c:pt>
                <c:pt idx="4947">
                  <c:v>16172</c:v>
                </c:pt>
                <c:pt idx="4948">
                  <c:v>16173</c:v>
                </c:pt>
                <c:pt idx="4949">
                  <c:v>16174</c:v>
                </c:pt>
                <c:pt idx="4950">
                  <c:v>16175</c:v>
                </c:pt>
                <c:pt idx="4951">
                  <c:v>16176</c:v>
                </c:pt>
                <c:pt idx="4952">
                  <c:v>16177</c:v>
                </c:pt>
                <c:pt idx="4953">
                  <c:v>16178</c:v>
                </c:pt>
                <c:pt idx="4954">
                  <c:v>16179</c:v>
                </c:pt>
                <c:pt idx="4955">
                  <c:v>16180</c:v>
                </c:pt>
                <c:pt idx="4956">
                  <c:v>16181</c:v>
                </c:pt>
                <c:pt idx="4957">
                  <c:v>16182</c:v>
                </c:pt>
                <c:pt idx="4958">
                  <c:v>16183</c:v>
                </c:pt>
                <c:pt idx="4959">
                  <c:v>16184</c:v>
                </c:pt>
                <c:pt idx="4960">
                  <c:v>16185</c:v>
                </c:pt>
                <c:pt idx="4961">
                  <c:v>16186</c:v>
                </c:pt>
                <c:pt idx="4962">
                  <c:v>16187</c:v>
                </c:pt>
                <c:pt idx="4963">
                  <c:v>16188</c:v>
                </c:pt>
                <c:pt idx="4964">
                  <c:v>16189</c:v>
                </c:pt>
                <c:pt idx="4965">
                  <c:v>16190</c:v>
                </c:pt>
                <c:pt idx="4966">
                  <c:v>16191</c:v>
                </c:pt>
                <c:pt idx="4967">
                  <c:v>16192</c:v>
                </c:pt>
                <c:pt idx="4968">
                  <c:v>16193</c:v>
                </c:pt>
                <c:pt idx="4969">
                  <c:v>16194</c:v>
                </c:pt>
                <c:pt idx="4970">
                  <c:v>16195</c:v>
                </c:pt>
                <c:pt idx="4971">
                  <c:v>16196</c:v>
                </c:pt>
                <c:pt idx="4972">
                  <c:v>16197</c:v>
                </c:pt>
                <c:pt idx="4973">
                  <c:v>16198</c:v>
                </c:pt>
                <c:pt idx="4974">
                  <c:v>16199</c:v>
                </c:pt>
                <c:pt idx="4975">
                  <c:v>16200</c:v>
                </c:pt>
                <c:pt idx="4976">
                  <c:v>16201</c:v>
                </c:pt>
                <c:pt idx="4977">
                  <c:v>16202</c:v>
                </c:pt>
                <c:pt idx="4978">
                  <c:v>16203</c:v>
                </c:pt>
                <c:pt idx="4979">
                  <c:v>16204</c:v>
                </c:pt>
                <c:pt idx="4980">
                  <c:v>16205</c:v>
                </c:pt>
                <c:pt idx="4981">
                  <c:v>16206</c:v>
                </c:pt>
                <c:pt idx="4982">
                  <c:v>16207</c:v>
                </c:pt>
                <c:pt idx="4983">
                  <c:v>16208</c:v>
                </c:pt>
                <c:pt idx="4984">
                  <c:v>16209</c:v>
                </c:pt>
                <c:pt idx="4985">
                  <c:v>16210</c:v>
                </c:pt>
                <c:pt idx="4986">
                  <c:v>16211</c:v>
                </c:pt>
                <c:pt idx="4987">
                  <c:v>16212</c:v>
                </c:pt>
                <c:pt idx="4988">
                  <c:v>16213</c:v>
                </c:pt>
                <c:pt idx="4989">
                  <c:v>16214</c:v>
                </c:pt>
                <c:pt idx="4990">
                  <c:v>16215</c:v>
                </c:pt>
                <c:pt idx="4991">
                  <c:v>16216</c:v>
                </c:pt>
                <c:pt idx="4992">
                  <c:v>16217</c:v>
                </c:pt>
                <c:pt idx="4993">
                  <c:v>16218</c:v>
                </c:pt>
                <c:pt idx="4994">
                  <c:v>16219</c:v>
                </c:pt>
                <c:pt idx="4995">
                  <c:v>16220</c:v>
                </c:pt>
                <c:pt idx="4996">
                  <c:v>16221</c:v>
                </c:pt>
                <c:pt idx="4997">
                  <c:v>16222</c:v>
                </c:pt>
                <c:pt idx="4998">
                  <c:v>16223</c:v>
                </c:pt>
                <c:pt idx="4999">
                  <c:v>16224</c:v>
                </c:pt>
                <c:pt idx="5000">
                  <c:v>16225</c:v>
                </c:pt>
                <c:pt idx="5001">
                  <c:v>16226</c:v>
                </c:pt>
                <c:pt idx="5002">
                  <c:v>16227</c:v>
                </c:pt>
                <c:pt idx="5003">
                  <c:v>16228</c:v>
                </c:pt>
                <c:pt idx="5004">
                  <c:v>16229</c:v>
                </c:pt>
                <c:pt idx="5005">
                  <c:v>16230</c:v>
                </c:pt>
                <c:pt idx="5006">
                  <c:v>16231</c:v>
                </c:pt>
                <c:pt idx="5007">
                  <c:v>16232</c:v>
                </c:pt>
                <c:pt idx="5008">
                  <c:v>16233</c:v>
                </c:pt>
                <c:pt idx="5009">
                  <c:v>16234</c:v>
                </c:pt>
                <c:pt idx="5010">
                  <c:v>16235</c:v>
                </c:pt>
                <c:pt idx="5011">
                  <c:v>16236</c:v>
                </c:pt>
                <c:pt idx="5012">
                  <c:v>16237</c:v>
                </c:pt>
                <c:pt idx="5013">
                  <c:v>16238</c:v>
                </c:pt>
                <c:pt idx="5014">
                  <c:v>16239</c:v>
                </c:pt>
                <c:pt idx="5015">
                  <c:v>16240</c:v>
                </c:pt>
                <c:pt idx="5016">
                  <c:v>16241</c:v>
                </c:pt>
                <c:pt idx="5017">
                  <c:v>16242</c:v>
                </c:pt>
                <c:pt idx="5018">
                  <c:v>16243</c:v>
                </c:pt>
                <c:pt idx="5019">
                  <c:v>16244</c:v>
                </c:pt>
                <c:pt idx="5020">
                  <c:v>16245</c:v>
                </c:pt>
                <c:pt idx="5021">
                  <c:v>16246</c:v>
                </c:pt>
                <c:pt idx="5022">
                  <c:v>16247</c:v>
                </c:pt>
                <c:pt idx="5023">
                  <c:v>16248</c:v>
                </c:pt>
                <c:pt idx="5024">
                  <c:v>16249</c:v>
                </c:pt>
                <c:pt idx="5025">
                  <c:v>16250</c:v>
                </c:pt>
                <c:pt idx="5026">
                  <c:v>16251</c:v>
                </c:pt>
                <c:pt idx="5027">
                  <c:v>16252</c:v>
                </c:pt>
                <c:pt idx="5028">
                  <c:v>16253</c:v>
                </c:pt>
                <c:pt idx="5029">
                  <c:v>16254</c:v>
                </c:pt>
                <c:pt idx="5030">
                  <c:v>16255</c:v>
                </c:pt>
                <c:pt idx="5031">
                  <c:v>16256</c:v>
                </c:pt>
                <c:pt idx="5032">
                  <c:v>16257</c:v>
                </c:pt>
                <c:pt idx="5033">
                  <c:v>16258</c:v>
                </c:pt>
                <c:pt idx="5034">
                  <c:v>16259</c:v>
                </c:pt>
                <c:pt idx="5035">
                  <c:v>16260</c:v>
                </c:pt>
                <c:pt idx="5036">
                  <c:v>16261</c:v>
                </c:pt>
                <c:pt idx="5037">
                  <c:v>16262</c:v>
                </c:pt>
                <c:pt idx="5038">
                  <c:v>16263</c:v>
                </c:pt>
                <c:pt idx="5039">
                  <c:v>16264</c:v>
                </c:pt>
                <c:pt idx="5040">
                  <c:v>16265</c:v>
                </c:pt>
                <c:pt idx="5041">
                  <c:v>16266</c:v>
                </c:pt>
                <c:pt idx="5042">
                  <c:v>16267</c:v>
                </c:pt>
                <c:pt idx="5043">
                  <c:v>16268</c:v>
                </c:pt>
                <c:pt idx="5044">
                  <c:v>16269</c:v>
                </c:pt>
                <c:pt idx="5045">
                  <c:v>16270</c:v>
                </c:pt>
                <c:pt idx="5046">
                  <c:v>16271</c:v>
                </c:pt>
                <c:pt idx="5047">
                  <c:v>16272</c:v>
                </c:pt>
                <c:pt idx="5048">
                  <c:v>16273</c:v>
                </c:pt>
                <c:pt idx="5049">
                  <c:v>16274</c:v>
                </c:pt>
                <c:pt idx="5050">
                  <c:v>16275</c:v>
                </c:pt>
                <c:pt idx="5051">
                  <c:v>16276</c:v>
                </c:pt>
                <c:pt idx="5052">
                  <c:v>16277</c:v>
                </c:pt>
                <c:pt idx="5053">
                  <c:v>16278</c:v>
                </c:pt>
                <c:pt idx="5054">
                  <c:v>16279</c:v>
                </c:pt>
                <c:pt idx="5055">
                  <c:v>16280</c:v>
                </c:pt>
                <c:pt idx="5056">
                  <c:v>16281</c:v>
                </c:pt>
                <c:pt idx="5057">
                  <c:v>16282</c:v>
                </c:pt>
                <c:pt idx="5058">
                  <c:v>16283</c:v>
                </c:pt>
                <c:pt idx="5059">
                  <c:v>16284</c:v>
                </c:pt>
                <c:pt idx="5060">
                  <c:v>16285</c:v>
                </c:pt>
                <c:pt idx="5061">
                  <c:v>16286</c:v>
                </c:pt>
                <c:pt idx="5062">
                  <c:v>16287</c:v>
                </c:pt>
                <c:pt idx="5063">
                  <c:v>16288</c:v>
                </c:pt>
                <c:pt idx="5064">
                  <c:v>16289</c:v>
                </c:pt>
                <c:pt idx="5065">
                  <c:v>16290</c:v>
                </c:pt>
                <c:pt idx="5066">
                  <c:v>16291</c:v>
                </c:pt>
                <c:pt idx="5067">
                  <c:v>16292</c:v>
                </c:pt>
                <c:pt idx="5068">
                  <c:v>16293</c:v>
                </c:pt>
                <c:pt idx="5069">
                  <c:v>16294</c:v>
                </c:pt>
                <c:pt idx="5070">
                  <c:v>16295</c:v>
                </c:pt>
                <c:pt idx="5071">
                  <c:v>16296</c:v>
                </c:pt>
                <c:pt idx="5072">
                  <c:v>16297</c:v>
                </c:pt>
                <c:pt idx="5073">
                  <c:v>16298</c:v>
                </c:pt>
                <c:pt idx="5074">
                  <c:v>16299</c:v>
                </c:pt>
                <c:pt idx="5075">
                  <c:v>16300</c:v>
                </c:pt>
                <c:pt idx="5076">
                  <c:v>16301</c:v>
                </c:pt>
                <c:pt idx="5077">
                  <c:v>16302</c:v>
                </c:pt>
                <c:pt idx="5078">
                  <c:v>16303</c:v>
                </c:pt>
                <c:pt idx="5079">
                  <c:v>16304</c:v>
                </c:pt>
                <c:pt idx="5080">
                  <c:v>16305</c:v>
                </c:pt>
                <c:pt idx="5081">
                  <c:v>16306</c:v>
                </c:pt>
                <c:pt idx="5082">
                  <c:v>16307</c:v>
                </c:pt>
                <c:pt idx="5083">
                  <c:v>16308</c:v>
                </c:pt>
                <c:pt idx="5084">
                  <c:v>16309</c:v>
                </c:pt>
                <c:pt idx="5085">
                  <c:v>16310</c:v>
                </c:pt>
                <c:pt idx="5086">
                  <c:v>16311</c:v>
                </c:pt>
                <c:pt idx="5087">
                  <c:v>16312</c:v>
                </c:pt>
                <c:pt idx="5088">
                  <c:v>16313</c:v>
                </c:pt>
                <c:pt idx="5089">
                  <c:v>16314</c:v>
                </c:pt>
                <c:pt idx="5090">
                  <c:v>16315</c:v>
                </c:pt>
                <c:pt idx="5091">
                  <c:v>16316</c:v>
                </c:pt>
                <c:pt idx="5092">
                  <c:v>16317</c:v>
                </c:pt>
                <c:pt idx="5093">
                  <c:v>16318</c:v>
                </c:pt>
                <c:pt idx="5094">
                  <c:v>16319</c:v>
                </c:pt>
                <c:pt idx="5095">
                  <c:v>16320</c:v>
                </c:pt>
                <c:pt idx="5096">
                  <c:v>16321</c:v>
                </c:pt>
                <c:pt idx="5097">
                  <c:v>16322</c:v>
                </c:pt>
                <c:pt idx="5098">
                  <c:v>16323</c:v>
                </c:pt>
                <c:pt idx="5099">
                  <c:v>16324</c:v>
                </c:pt>
                <c:pt idx="5100">
                  <c:v>16325</c:v>
                </c:pt>
                <c:pt idx="5101">
                  <c:v>16326</c:v>
                </c:pt>
                <c:pt idx="5102">
                  <c:v>16327</c:v>
                </c:pt>
                <c:pt idx="5103">
                  <c:v>16328</c:v>
                </c:pt>
                <c:pt idx="5104">
                  <c:v>16329</c:v>
                </c:pt>
                <c:pt idx="5105">
                  <c:v>16330</c:v>
                </c:pt>
                <c:pt idx="5106">
                  <c:v>16331</c:v>
                </c:pt>
                <c:pt idx="5107">
                  <c:v>16332</c:v>
                </c:pt>
                <c:pt idx="5108">
                  <c:v>16333</c:v>
                </c:pt>
                <c:pt idx="5109">
                  <c:v>16334</c:v>
                </c:pt>
                <c:pt idx="5110">
                  <c:v>16335</c:v>
                </c:pt>
                <c:pt idx="5111">
                  <c:v>16336</c:v>
                </c:pt>
                <c:pt idx="5112">
                  <c:v>16337</c:v>
                </c:pt>
                <c:pt idx="5113">
                  <c:v>16338</c:v>
                </c:pt>
                <c:pt idx="5114">
                  <c:v>16339</c:v>
                </c:pt>
                <c:pt idx="5115">
                  <c:v>16340</c:v>
                </c:pt>
                <c:pt idx="5116">
                  <c:v>16341</c:v>
                </c:pt>
                <c:pt idx="5117">
                  <c:v>16342</c:v>
                </c:pt>
                <c:pt idx="5118">
                  <c:v>16343</c:v>
                </c:pt>
                <c:pt idx="5119">
                  <c:v>16344</c:v>
                </c:pt>
                <c:pt idx="5120">
                  <c:v>16345</c:v>
                </c:pt>
                <c:pt idx="5121">
                  <c:v>16346</c:v>
                </c:pt>
                <c:pt idx="5122">
                  <c:v>16347</c:v>
                </c:pt>
                <c:pt idx="5123">
                  <c:v>16348</c:v>
                </c:pt>
                <c:pt idx="5124">
                  <c:v>16349</c:v>
                </c:pt>
                <c:pt idx="5125">
                  <c:v>16350</c:v>
                </c:pt>
                <c:pt idx="5126">
                  <c:v>16351</c:v>
                </c:pt>
                <c:pt idx="5127">
                  <c:v>16352</c:v>
                </c:pt>
                <c:pt idx="5128">
                  <c:v>16353</c:v>
                </c:pt>
                <c:pt idx="5129">
                  <c:v>16354</c:v>
                </c:pt>
                <c:pt idx="5130">
                  <c:v>16355</c:v>
                </c:pt>
                <c:pt idx="5131">
                  <c:v>16356</c:v>
                </c:pt>
                <c:pt idx="5132">
                  <c:v>16357</c:v>
                </c:pt>
                <c:pt idx="5133">
                  <c:v>16358</c:v>
                </c:pt>
                <c:pt idx="5134">
                  <c:v>16359</c:v>
                </c:pt>
                <c:pt idx="5135">
                  <c:v>16360</c:v>
                </c:pt>
                <c:pt idx="5136">
                  <c:v>16361</c:v>
                </c:pt>
                <c:pt idx="5137">
                  <c:v>16362</c:v>
                </c:pt>
                <c:pt idx="5138">
                  <c:v>16363</c:v>
                </c:pt>
                <c:pt idx="5139">
                  <c:v>16364</c:v>
                </c:pt>
                <c:pt idx="5140">
                  <c:v>16365</c:v>
                </c:pt>
                <c:pt idx="5141">
                  <c:v>16366</c:v>
                </c:pt>
                <c:pt idx="5142">
                  <c:v>16367</c:v>
                </c:pt>
                <c:pt idx="5143">
                  <c:v>16368</c:v>
                </c:pt>
                <c:pt idx="5144">
                  <c:v>16369</c:v>
                </c:pt>
                <c:pt idx="5145">
                  <c:v>16370</c:v>
                </c:pt>
                <c:pt idx="5146">
                  <c:v>16371</c:v>
                </c:pt>
                <c:pt idx="5147">
                  <c:v>16372</c:v>
                </c:pt>
                <c:pt idx="5148">
                  <c:v>16373</c:v>
                </c:pt>
                <c:pt idx="5149">
                  <c:v>16374</c:v>
                </c:pt>
                <c:pt idx="5150">
                  <c:v>16375</c:v>
                </c:pt>
                <c:pt idx="5151">
                  <c:v>16376</c:v>
                </c:pt>
                <c:pt idx="5152">
                  <c:v>16377</c:v>
                </c:pt>
                <c:pt idx="5153">
                  <c:v>16378</c:v>
                </c:pt>
                <c:pt idx="5154">
                  <c:v>16379</c:v>
                </c:pt>
                <c:pt idx="5155">
                  <c:v>16380</c:v>
                </c:pt>
                <c:pt idx="5156">
                  <c:v>16381</c:v>
                </c:pt>
                <c:pt idx="5157">
                  <c:v>16382</c:v>
                </c:pt>
                <c:pt idx="5158">
                  <c:v>16383</c:v>
                </c:pt>
                <c:pt idx="5159">
                  <c:v>16384</c:v>
                </c:pt>
                <c:pt idx="5160">
                  <c:v>16385</c:v>
                </c:pt>
                <c:pt idx="5161">
                  <c:v>16386</c:v>
                </c:pt>
                <c:pt idx="5162">
                  <c:v>16387</c:v>
                </c:pt>
                <c:pt idx="5163">
                  <c:v>16388</c:v>
                </c:pt>
                <c:pt idx="5164">
                  <c:v>16389</c:v>
                </c:pt>
                <c:pt idx="5165">
                  <c:v>16390</c:v>
                </c:pt>
                <c:pt idx="5166">
                  <c:v>16391</c:v>
                </c:pt>
                <c:pt idx="5167">
                  <c:v>16392</c:v>
                </c:pt>
                <c:pt idx="5168">
                  <c:v>16393</c:v>
                </c:pt>
                <c:pt idx="5169">
                  <c:v>16394</c:v>
                </c:pt>
                <c:pt idx="5170">
                  <c:v>16395</c:v>
                </c:pt>
                <c:pt idx="5171">
                  <c:v>16396</c:v>
                </c:pt>
                <c:pt idx="5172">
                  <c:v>16397</c:v>
                </c:pt>
                <c:pt idx="5173">
                  <c:v>16398</c:v>
                </c:pt>
                <c:pt idx="5174">
                  <c:v>16399</c:v>
                </c:pt>
                <c:pt idx="5175">
                  <c:v>16400</c:v>
                </c:pt>
                <c:pt idx="5176">
                  <c:v>16401</c:v>
                </c:pt>
                <c:pt idx="5177">
                  <c:v>16402</c:v>
                </c:pt>
                <c:pt idx="5178">
                  <c:v>16403</c:v>
                </c:pt>
                <c:pt idx="5179">
                  <c:v>16404</c:v>
                </c:pt>
                <c:pt idx="5180">
                  <c:v>16405</c:v>
                </c:pt>
                <c:pt idx="5181">
                  <c:v>16406</c:v>
                </c:pt>
                <c:pt idx="5182">
                  <c:v>16407</c:v>
                </c:pt>
                <c:pt idx="5183">
                  <c:v>16408</c:v>
                </c:pt>
                <c:pt idx="5184">
                  <c:v>16409</c:v>
                </c:pt>
                <c:pt idx="5185">
                  <c:v>16410</c:v>
                </c:pt>
                <c:pt idx="5186">
                  <c:v>16411</c:v>
                </c:pt>
                <c:pt idx="5187">
                  <c:v>16412</c:v>
                </c:pt>
                <c:pt idx="5188">
                  <c:v>16413</c:v>
                </c:pt>
                <c:pt idx="5189">
                  <c:v>16414</c:v>
                </c:pt>
                <c:pt idx="5190">
                  <c:v>16415</c:v>
                </c:pt>
                <c:pt idx="5191">
                  <c:v>16416</c:v>
                </c:pt>
                <c:pt idx="5192">
                  <c:v>16417</c:v>
                </c:pt>
                <c:pt idx="5193">
                  <c:v>16418</c:v>
                </c:pt>
                <c:pt idx="5194">
                  <c:v>16419</c:v>
                </c:pt>
                <c:pt idx="5195">
                  <c:v>16420</c:v>
                </c:pt>
                <c:pt idx="5196">
                  <c:v>16421</c:v>
                </c:pt>
                <c:pt idx="5197">
                  <c:v>16422</c:v>
                </c:pt>
                <c:pt idx="5198">
                  <c:v>16423</c:v>
                </c:pt>
                <c:pt idx="5199">
                  <c:v>16424</c:v>
                </c:pt>
                <c:pt idx="5200">
                  <c:v>16425</c:v>
                </c:pt>
                <c:pt idx="5201">
                  <c:v>16426</c:v>
                </c:pt>
                <c:pt idx="5202">
                  <c:v>16427</c:v>
                </c:pt>
                <c:pt idx="5203">
                  <c:v>16428</c:v>
                </c:pt>
                <c:pt idx="5204">
                  <c:v>16429</c:v>
                </c:pt>
                <c:pt idx="5205">
                  <c:v>16430</c:v>
                </c:pt>
                <c:pt idx="5206">
                  <c:v>16431</c:v>
                </c:pt>
                <c:pt idx="5207">
                  <c:v>16432</c:v>
                </c:pt>
                <c:pt idx="5208">
                  <c:v>16433</c:v>
                </c:pt>
                <c:pt idx="5209">
                  <c:v>16434</c:v>
                </c:pt>
                <c:pt idx="5210">
                  <c:v>16435</c:v>
                </c:pt>
                <c:pt idx="5211">
                  <c:v>16436</c:v>
                </c:pt>
                <c:pt idx="5212">
                  <c:v>16437</c:v>
                </c:pt>
                <c:pt idx="5213">
                  <c:v>16438</c:v>
                </c:pt>
                <c:pt idx="5214">
                  <c:v>16439</c:v>
                </c:pt>
                <c:pt idx="5215">
                  <c:v>16440</c:v>
                </c:pt>
                <c:pt idx="5216">
                  <c:v>16441</c:v>
                </c:pt>
                <c:pt idx="5217">
                  <c:v>16442</c:v>
                </c:pt>
                <c:pt idx="5218">
                  <c:v>16443</c:v>
                </c:pt>
                <c:pt idx="5219">
                  <c:v>16444</c:v>
                </c:pt>
                <c:pt idx="5220">
                  <c:v>16445</c:v>
                </c:pt>
                <c:pt idx="5221">
                  <c:v>16446</c:v>
                </c:pt>
                <c:pt idx="5222">
                  <c:v>16447</c:v>
                </c:pt>
                <c:pt idx="5223">
                  <c:v>16448</c:v>
                </c:pt>
                <c:pt idx="5224">
                  <c:v>16449</c:v>
                </c:pt>
                <c:pt idx="5225">
                  <c:v>16450</c:v>
                </c:pt>
                <c:pt idx="5226">
                  <c:v>16451</c:v>
                </c:pt>
                <c:pt idx="5227">
                  <c:v>16452</c:v>
                </c:pt>
                <c:pt idx="5228">
                  <c:v>16453</c:v>
                </c:pt>
                <c:pt idx="5229">
                  <c:v>16454</c:v>
                </c:pt>
                <c:pt idx="5230">
                  <c:v>16455</c:v>
                </c:pt>
                <c:pt idx="5231">
                  <c:v>16456</c:v>
                </c:pt>
                <c:pt idx="5232">
                  <c:v>16457</c:v>
                </c:pt>
                <c:pt idx="5233">
                  <c:v>16458</c:v>
                </c:pt>
                <c:pt idx="5234">
                  <c:v>16459</c:v>
                </c:pt>
                <c:pt idx="5235">
                  <c:v>16460</c:v>
                </c:pt>
                <c:pt idx="5236">
                  <c:v>16461</c:v>
                </c:pt>
                <c:pt idx="5237">
                  <c:v>16462</c:v>
                </c:pt>
                <c:pt idx="5238">
                  <c:v>16463</c:v>
                </c:pt>
                <c:pt idx="5239">
                  <c:v>16464</c:v>
                </c:pt>
                <c:pt idx="5240">
                  <c:v>16465</c:v>
                </c:pt>
                <c:pt idx="5241">
                  <c:v>16466</c:v>
                </c:pt>
                <c:pt idx="5242">
                  <c:v>16467</c:v>
                </c:pt>
                <c:pt idx="5243">
                  <c:v>16468</c:v>
                </c:pt>
                <c:pt idx="5244">
                  <c:v>16469</c:v>
                </c:pt>
                <c:pt idx="5245">
                  <c:v>16470</c:v>
                </c:pt>
                <c:pt idx="5246">
                  <c:v>16471</c:v>
                </c:pt>
                <c:pt idx="5247">
                  <c:v>16472</c:v>
                </c:pt>
                <c:pt idx="5248">
                  <c:v>16473</c:v>
                </c:pt>
                <c:pt idx="5249">
                  <c:v>16474</c:v>
                </c:pt>
                <c:pt idx="5250">
                  <c:v>16475</c:v>
                </c:pt>
                <c:pt idx="5251">
                  <c:v>16476</c:v>
                </c:pt>
                <c:pt idx="5252">
                  <c:v>16477</c:v>
                </c:pt>
                <c:pt idx="5253">
                  <c:v>16478</c:v>
                </c:pt>
                <c:pt idx="5254">
                  <c:v>16479</c:v>
                </c:pt>
                <c:pt idx="5255">
                  <c:v>16480</c:v>
                </c:pt>
                <c:pt idx="5256">
                  <c:v>16481</c:v>
                </c:pt>
                <c:pt idx="5257">
                  <c:v>16482</c:v>
                </c:pt>
                <c:pt idx="5258">
                  <c:v>16483</c:v>
                </c:pt>
                <c:pt idx="5259">
                  <c:v>16484</c:v>
                </c:pt>
                <c:pt idx="5260">
                  <c:v>16485</c:v>
                </c:pt>
                <c:pt idx="5261">
                  <c:v>16486</c:v>
                </c:pt>
                <c:pt idx="5262">
                  <c:v>16487</c:v>
                </c:pt>
                <c:pt idx="5263">
                  <c:v>16488</c:v>
                </c:pt>
                <c:pt idx="5264">
                  <c:v>16489</c:v>
                </c:pt>
                <c:pt idx="5265">
                  <c:v>16490</c:v>
                </c:pt>
                <c:pt idx="5266">
                  <c:v>16491</c:v>
                </c:pt>
                <c:pt idx="5267">
                  <c:v>16492</c:v>
                </c:pt>
                <c:pt idx="5268">
                  <c:v>16493</c:v>
                </c:pt>
                <c:pt idx="5269">
                  <c:v>16494</c:v>
                </c:pt>
                <c:pt idx="5270">
                  <c:v>16495</c:v>
                </c:pt>
                <c:pt idx="5271">
                  <c:v>16496</c:v>
                </c:pt>
                <c:pt idx="5272">
                  <c:v>16497</c:v>
                </c:pt>
                <c:pt idx="5273">
                  <c:v>16498</c:v>
                </c:pt>
                <c:pt idx="5274">
                  <c:v>16499</c:v>
                </c:pt>
                <c:pt idx="5275">
                  <c:v>16500</c:v>
                </c:pt>
                <c:pt idx="5276">
                  <c:v>16501</c:v>
                </c:pt>
                <c:pt idx="5277">
                  <c:v>16502</c:v>
                </c:pt>
                <c:pt idx="5278">
                  <c:v>16503</c:v>
                </c:pt>
                <c:pt idx="5279">
                  <c:v>16504</c:v>
                </c:pt>
                <c:pt idx="5280">
                  <c:v>16505</c:v>
                </c:pt>
                <c:pt idx="5281">
                  <c:v>16506</c:v>
                </c:pt>
                <c:pt idx="5282">
                  <c:v>16507</c:v>
                </c:pt>
                <c:pt idx="5283">
                  <c:v>16508</c:v>
                </c:pt>
                <c:pt idx="5284">
                  <c:v>16509</c:v>
                </c:pt>
                <c:pt idx="5285">
                  <c:v>16510</c:v>
                </c:pt>
                <c:pt idx="5286">
                  <c:v>16511</c:v>
                </c:pt>
                <c:pt idx="5287">
                  <c:v>16512</c:v>
                </c:pt>
                <c:pt idx="5288">
                  <c:v>16513</c:v>
                </c:pt>
                <c:pt idx="5289">
                  <c:v>16514</c:v>
                </c:pt>
                <c:pt idx="5290">
                  <c:v>16515</c:v>
                </c:pt>
                <c:pt idx="5291">
                  <c:v>16516</c:v>
                </c:pt>
                <c:pt idx="5292">
                  <c:v>16517</c:v>
                </c:pt>
                <c:pt idx="5293">
                  <c:v>16518</c:v>
                </c:pt>
                <c:pt idx="5294">
                  <c:v>16519</c:v>
                </c:pt>
                <c:pt idx="5295">
                  <c:v>16520</c:v>
                </c:pt>
                <c:pt idx="5296">
                  <c:v>16521</c:v>
                </c:pt>
                <c:pt idx="5297">
                  <c:v>16522</c:v>
                </c:pt>
                <c:pt idx="5298">
                  <c:v>16523</c:v>
                </c:pt>
                <c:pt idx="5299">
                  <c:v>16524</c:v>
                </c:pt>
                <c:pt idx="5300">
                  <c:v>16525</c:v>
                </c:pt>
                <c:pt idx="5301">
                  <c:v>16526</c:v>
                </c:pt>
                <c:pt idx="5302">
                  <c:v>16527</c:v>
                </c:pt>
                <c:pt idx="5303">
                  <c:v>16528</c:v>
                </c:pt>
                <c:pt idx="5304">
                  <c:v>16529</c:v>
                </c:pt>
                <c:pt idx="5305">
                  <c:v>16530</c:v>
                </c:pt>
                <c:pt idx="5306">
                  <c:v>16531</c:v>
                </c:pt>
                <c:pt idx="5307">
                  <c:v>16532</c:v>
                </c:pt>
                <c:pt idx="5308">
                  <c:v>16533</c:v>
                </c:pt>
                <c:pt idx="5309">
                  <c:v>16534</c:v>
                </c:pt>
                <c:pt idx="5310">
                  <c:v>16535</c:v>
                </c:pt>
                <c:pt idx="5311">
                  <c:v>16536</c:v>
                </c:pt>
                <c:pt idx="5312">
                  <c:v>16537</c:v>
                </c:pt>
                <c:pt idx="5313">
                  <c:v>16538</c:v>
                </c:pt>
                <c:pt idx="5314">
                  <c:v>16539</c:v>
                </c:pt>
                <c:pt idx="5315">
                  <c:v>16540</c:v>
                </c:pt>
                <c:pt idx="5316">
                  <c:v>16541</c:v>
                </c:pt>
                <c:pt idx="5317">
                  <c:v>16542</c:v>
                </c:pt>
                <c:pt idx="5318">
                  <c:v>16543</c:v>
                </c:pt>
                <c:pt idx="5319">
                  <c:v>16544</c:v>
                </c:pt>
                <c:pt idx="5320">
                  <c:v>16545</c:v>
                </c:pt>
                <c:pt idx="5321">
                  <c:v>16546</c:v>
                </c:pt>
                <c:pt idx="5322">
                  <c:v>16547</c:v>
                </c:pt>
                <c:pt idx="5323">
                  <c:v>16548</c:v>
                </c:pt>
                <c:pt idx="5324">
                  <c:v>16549</c:v>
                </c:pt>
                <c:pt idx="5325">
                  <c:v>16550</c:v>
                </c:pt>
                <c:pt idx="5326">
                  <c:v>16551</c:v>
                </c:pt>
                <c:pt idx="5327">
                  <c:v>16552</c:v>
                </c:pt>
                <c:pt idx="5328">
                  <c:v>16553</c:v>
                </c:pt>
                <c:pt idx="5329">
                  <c:v>16554</c:v>
                </c:pt>
                <c:pt idx="5330">
                  <c:v>16555</c:v>
                </c:pt>
                <c:pt idx="5331">
                  <c:v>16556</c:v>
                </c:pt>
                <c:pt idx="5332">
                  <c:v>16557</c:v>
                </c:pt>
                <c:pt idx="5333">
                  <c:v>16558</c:v>
                </c:pt>
                <c:pt idx="5334">
                  <c:v>16559</c:v>
                </c:pt>
                <c:pt idx="5335">
                  <c:v>16560</c:v>
                </c:pt>
                <c:pt idx="5336">
                  <c:v>16561</c:v>
                </c:pt>
                <c:pt idx="5337">
                  <c:v>16562</c:v>
                </c:pt>
                <c:pt idx="5338">
                  <c:v>16563</c:v>
                </c:pt>
                <c:pt idx="5339">
                  <c:v>16564</c:v>
                </c:pt>
                <c:pt idx="5340">
                  <c:v>16565</c:v>
                </c:pt>
                <c:pt idx="5341">
                  <c:v>16566</c:v>
                </c:pt>
                <c:pt idx="5342">
                  <c:v>16567</c:v>
                </c:pt>
                <c:pt idx="5343">
                  <c:v>16568</c:v>
                </c:pt>
                <c:pt idx="5344">
                  <c:v>16569</c:v>
                </c:pt>
                <c:pt idx="5345">
                  <c:v>16570</c:v>
                </c:pt>
                <c:pt idx="5346">
                  <c:v>16571</c:v>
                </c:pt>
                <c:pt idx="5347">
                  <c:v>16572</c:v>
                </c:pt>
                <c:pt idx="5348">
                  <c:v>16573</c:v>
                </c:pt>
                <c:pt idx="5349">
                  <c:v>16574</c:v>
                </c:pt>
                <c:pt idx="5350">
                  <c:v>16575</c:v>
                </c:pt>
                <c:pt idx="5351">
                  <c:v>16576</c:v>
                </c:pt>
                <c:pt idx="5352">
                  <c:v>16577</c:v>
                </c:pt>
                <c:pt idx="5353">
                  <c:v>16578</c:v>
                </c:pt>
                <c:pt idx="5354">
                  <c:v>16579</c:v>
                </c:pt>
                <c:pt idx="5355">
                  <c:v>16580</c:v>
                </c:pt>
                <c:pt idx="5356">
                  <c:v>16581</c:v>
                </c:pt>
                <c:pt idx="5357">
                  <c:v>16582</c:v>
                </c:pt>
                <c:pt idx="5358">
                  <c:v>16583</c:v>
                </c:pt>
                <c:pt idx="5359">
                  <c:v>16584</c:v>
                </c:pt>
                <c:pt idx="5360">
                  <c:v>16585</c:v>
                </c:pt>
                <c:pt idx="5361">
                  <c:v>16586</c:v>
                </c:pt>
                <c:pt idx="5362">
                  <c:v>16587</c:v>
                </c:pt>
                <c:pt idx="5363">
                  <c:v>16588</c:v>
                </c:pt>
                <c:pt idx="5364">
                  <c:v>16589</c:v>
                </c:pt>
                <c:pt idx="5365">
                  <c:v>16590</c:v>
                </c:pt>
                <c:pt idx="5366">
                  <c:v>16591</c:v>
                </c:pt>
                <c:pt idx="5367">
                  <c:v>16592</c:v>
                </c:pt>
                <c:pt idx="5368">
                  <c:v>16593</c:v>
                </c:pt>
                <c:pt idx="5369">
                  <c:v>16594</c:v>
                </c:pt>
                <c:pt idx="5370">
                  <c:v>16595</c:v>
                </c:pt>
                <c:pt idx="5371">
                  <c:v>16596</c:v>
                </c:pt>
                <c:pt idx="5372">
                  <c:v>16597</c:v>
                </c:pt>
                <c:pt idx="5373">
                  <c:v>16598</c:v>
                </c:pt>
                <c:pt idx="5374">
                  <c:v>16599</c:v>
                </c:pt>
                <c:pt idx="5375">
                  <c:v>16600</c:v>
                </c:pt>
                <c:pt idx="5376">
                  <c:v>16601</c:v>
                </c:pt>
                <c:pt idx="5377">
                  <c:v>16602</c:v>
                </c:pt>
                <c:pt idx="5378">
                  <c:v>16603</c:v>
                </c:pt>
                <c:pt idx="5379">
                  <c:v>16604</c:v>
                </c:pt>
                <c:pt idx="5380">
                  <c:v>16605</c:v>
                </c:pt>
                <c:pt idx="5381">
                  <c:v>16606</c:v>
                </c:pt>
                <c:pt idx="5382">
                  <c:v>16607</c:v>
                </c:pt>
                <c:pt idx="5383">
                  <c:v>16608</c:v>
                </c:pt>
                <c:pt idx="5384">
                  <c:v>16609</c:v>
                </c:pt>
                <c:pt idx="5385">
                  <c:v>16610</c:v>
                </c:pt>
                <c:pt idx="5386">
                  <c:v>16611</c:v>
                </c:pt>
                <c:pt idx="5387">
                  <c:v>16612</c:v>
                </c:pt>
                <c:pt idx="5388">
                  <c:v>16613</c:v>
                </c:pt>
                <c:pt idx="5389">
                  <c:v>16614</c:v>
                </c:pt>
                <c:pt idx="5390">
                  <c:v>16615</c:v>
                </c:pt>
                <c:pt idx="5391">
                  <c:v>16616</c:v>
                </c:pt>
                <c:pt idx="5392">
                  <c:v>16617</c:v>
                </c:pt>
                <c:pt idx="5393">
                  <c:v>16618</c:v>
                </c:pt>
                <c:pt idx="5394">
                  <c:v>16619</c:v>
                </c:pt>
                <c:pt idx="5395">
                  <c:v>16620</c:v>
                </c:pt>
                <c:pt idx="5396">
                  <c:v>16621</c:v>
                </c:pt>
                <c:pt idx="5397">
                  <c:v>16622</c:v>
                </c:pt>
                <c:pt idx="5398">
                  <c:v>16623</c:v>
                </c:pt>
                <c:pt idx="5399">
                  <c:v>16624</c:v>
                </c:pt>
                <c:pt idx="5400">
                  <c:v>16625</c:v>
                </c:pt>
                <c:pt idx="5401">
                  <c:v>16626</c:v>
                </c:pt>
                <c:pt idx="5402">
                  <c:v>16627</c:v>
                </c:pt>
                <c:pt idx="5403">
                  <c:v>16628</c:v>
                </c:pt>
                <c:pt idx="5404">
                  <c:v>16629</c:v>
                </c:pt>
                <c:pt idx="5405">
                  <c:v>16630</c:v>
                </c:pt>
                <c:pt idx="5406">
                  <c:v>16631</c:v>
                </c:pt>
                <c:pt idx="5407">
                  <c:v>16632</c:v>
                </c:pt>
                <c:pt idx="5408">
                  <c:v>16633</c:v>
                </c:pt>
                <c:pt idx="5409">
                  <c:v>16634</c:v>
                </c:pt>
                <c:pt idx="5410">
                  <c:v>16635</c:v>
                </c:pt>
                <c:pt idx="5411">
                  <c:v>16636</c:v>
                </c:pt>
                <c:pt idx="5412">
                  <c:v>16637</c:v>
                </c:pt>
                <c:pt idx="5413">
                  <c:v>16638</c:v>
                </c:pt>
                <c:pt idx="5414">
                  <c:v>16639</c:v>
                </c:pt>
                <c:pt idx="5415">
                  <c:v>16640</c:v>
                </c:pt>
                <c:pt idx="5416">
                  <c:v>16641</c:v>
                </c:pt>
                <c:pt idx="5417">
                  <c:v>16642</c:v>
                </c:pt>
                <c:pt idx="5418">
                  <c:v>16643</c:v>
                </c:pt>
                <c:pt idx="5419">
                  <c:v>16644</c:v>
                </c:pt>
                <c:pt idx="5420">
                  <c:v>16645</c:v>
                </c:pt>
                <c:pt idx="5421">
                  <c:v>16646</c:v>
                </c:pt>
                <c:pt idx="5422">
                  <c:v>16647</c:v>
                </c:pt>
                <c:pt idx="5423">
                  <c:v>16648</c:v>
                </c:pt>
                <c:pt idx="5424">
                  <c:v>16649</c:v>
                </c:pt>
                <c:pt idx="5425">
                  <c:v>16650</c:v>
                </c:pt>
                <c:pt idx="5426">
                  <c:v>16651</c:v>
                </c:pt>
                <c:pt idx="5427">
                  <c:v>16652</c:v>
                </c:pt>
                <c:pt idx="5428">
                  <c:v>16653</c:v>
                </c:pt>
                <c:pt idx="5429">
                  <c:v>16654</c:v>
                </c:pt>
                <c:pt idx="5430">
                  <c:v>16655</c:v>
                </c:pt>
                <c:pt idx="5431">
                  <c:v>16656</c:v>
                </c:pt>
                <c:pt idx="5432">
                  <c:v>16657</c:v>
                </c:pt>
                <c:pt idx="5433">
                  <c:v>16658</c:v>
                </c:pt>
                <c:pt idx="5434">
                  <c:v>16659</c:v>
                </c:pt>
                <c:pt idx="5435">
                  <c:v>16660</c:v>
                </c:pt>
                <c:pt idx="5436">
                  <c:v>16661</c:v>
                </c:pt>
                <c:pt idx="5437">
                  <c:v>16662</c:v>
                </c:pt>
                <c:pt idx="5438">
                  <c:v>16663</c:v>
                </c:pt>
                <c:pt idx="5439">
                  <c:v>16664</c:v>
                </c:pt>
                <c:pt idx="5440">
                  <c:v>16665</c:v>
                </c:pt>
                <c:pt idx="5441">
                  <c:v>16666</c:v>
                </c:pt>
                <c:pt idx="5442">
                  <c:v>16667</c:v>
                </c:pt>
                <c:pt idx="5443">
                  <c:v>16668</c:v>
                </c:pt>
                <c:pt idx="5444">
                  <c:v>16669</c:v>
                </c:pt>
                <c:pt idx="5445">
                  <c:v>16670</c:v>
                </c:pt>
                <c:pt idx="5446">
                  <c:v>16671</c:v>
                </c:pt>
                <c:pt idx="5447">
                  <c:v>16672</c:v>
                </c:pt>
                <c:pt idx="5448">
                  <c:v>16673</c:v>
                </c:pt>
                <c:pt idx="5449">
                  <c:v>16674</c:v>
                </c:pt>
                <c:pt idx="5450">
                  <c:v>16675</c:v>
                </c:pt>
                <c:pt idx="5451">
                  <c:v>16676</c:v>
                </c:pt>
                <c:pt idx="5452">
                  <c:v>16677</c:v>
                </c:pt>
                <c:pt idx="5453">
                  <c:v>16678</c:v>
                </c:pt>
                <c:pt idx="5454">
                  <c:v>16679</c:v>
                </c:pt>
                <c:pt idx="5455">
                  <c:v>16680</c:v>
                </c:pt>
                <c:pt idx="5456">
                  <c:v>16681</c:v>
                </c:pt>
                <c:pt idx="5457">
                  <c:v>16682</c:v>
                </c:pt>
                <c:pt idx="5458">
                  <c:v>16683</c:v>
                </c:pt>
                <c:pt idx="5459">
                  <c:v>16684</c:v>
                </c:pt>
                <c:pt idx="5460">
                  <c:v>16685</c:v>
                </c:pt>
                <c:pt idx="5461">
                  <c:v>16686</c:v>
                </c:pt>
                <c:pt idx="5462">
                  <c:v>16687</c:v>
                </c:pt>
                <c:pt idx="5463">
                  <c:v>16688</c:v>
                </c:pt>
                <c:pt idx="5464">
                  <c:v>16689</c:v>
                </c:pt>
                <c:pt idx="5465">
                  <c:v>16690</c:v>
                </c:pt>
                <c:pt idx="5466">
                  <c:v>16691</c:v>
                </c:pt>
                <c:pt idx="5467">
                  <c:v>16692</c:v>
                </c:pt>
                <c:pt idx="5468">
                  <c:v>16693</c:v>
                </c:pt>
                <c:pt idx="5469">
                  <c:v>16694</c:v>
                </c:pt>
                <c:pt idx="5470">
                  <c:v>16695</c:v>
                </c:pt>
                <c:pt idx="5471">
                  <c:v>16696</c:v>
                </c:pt>
                <c:pt idx="5472">
                  <c:v>16697</c:v>
                </c:pt>
                <c:pt idx="5473">
                  <c:v>16698</c:v>
                </c:pt>
                <c:pt idx="5474">
                  <c:v>16699</c:v>
                </c:pt>
                <c:pt idx="5475">
                  <c:v>16700</c:v>
                </c:pt>
                <c:pt idx="5476">
                  <c:v>16701</c:v>
                </c:pt>
                <c:pt idx="5477">
                  <c:v>16702</c:v>
                </c:pt>
                <c:pt idx="5478">
                  <c:v>16703</c:v>
                </c:pt>
                <c:pt idx="5479">
                  <c:v>16704</c:v>
                </c:pt>
                <c:pt idx="5480">
                  <c:v>16705</c:v>
                </c:pt>
                <c:pt idx="5481">
                  <c:v>16706</c:v>
                </c:pt>
                <c:pt idx="5482">
                  <c:v>16707</c:v>
                </c:pt>
                <c:pt idx="5483">
                  <c:v>16708</c:v>
                </c:pt>
                <c:pt idx="5484">
                  <c:v>16709</c:v>
                </c:pt>
                <c:pt idx="5485">
                  <c:v>16710</c:v>
                </c:pt>
                <c:pt idx="5486">
                  <c:v>16711</c:v>
                </c:pt>
                <c:pt idx="5487">
                  <c:v>16712</c:v>
                </c:pt>
                <c:pt idx="5488">
                  <c:v>16713</c:v>
                </c:pt>
                <c:pt idx="5489">
                  <c:v>16714</c:v>
                </c:pt>
                <c:pt idx="5490">
                  <c:v>16715</c:v>
                </c:pt>
                <c:pt idx="5491">
                  <c:v>16716</c:v>
                </c:pt>
                <c:pt idx="5492">
                  <c:v>16717</c:v>
                </c:pt>
                <c:pt idx="5493">
                  <c:v>16718</c:v>
                </c:pt>
                <c:pt idx="5494">
                  <c:v>16719</c:v>
                </c:pt>
                <c:pt idx="5495">
                  <c:v>16720</c:v>
                </c:pt>
                <c:pt idx="5496">
                  <c:v>16721</c:v>
                </c:pt>
                <c:pt idx="5497">
                  <c:v>16722</c:v>
                </c:pt>
                <c:pt idx="5498">
                  <c:v>16723</c:v>
                </c:pt>
                <c:pt idx="5499">
                  <c:v>16724</c:v>
                </c:pt>
                <c:pt idx="5500">
                  <c:v>16725</c:v>
                </c:pt>
                <c:pt idx="5501">
                  <c:v>16726</c:v>
                </c:pt>
                <c:pt idx="5502">
                  <c:v>16727</c:v>
                </c:pt>
                <c:pt idx="5503">
                  <c:v>16728</c:v>
                </c:pt>
                <c:pt idx="5504">
                  <c:v>16729</c:v>
                </c:pt>
                <c:pt idx="5505">
                  <c:v>16730</c:v>
                </c:pt>
                <c:pt idx="5506">
                  <c:v>16731</c:v>
                </c:pt>
                <c:pt idx="5507">
                  <c:v>16732</c:v>
                </c:pt>
                <c:pt idx="5508">
                  <c:v>16733</c:v>
                </c:pt>
                <c:pt idx="5509">
                  <c:v>16734</c:v>
                </c:pt>
                <c:pt idx="5510">
                  <c:v>16735</c:v>
                </c:pt>
                <c:pt idx="5511">
                  <c:v>16736</c:v>
                </c:pt>
                <c:pt idx="5512">
                  <c:v>16737</c:v>
                </c:pt>
                <c:pt idx="5513">
                  <c:v>16738</c:v>
                </c:pt>
                <c:pt idx="5514">
                  <c:v>16739</c:v>
                </c:pt>
                <c:pt idx="5515">
                  <c:v>16740</c:v>
                </c:pt>
                <c:pt idx="5516">
                  <c:v>16741</c:v>
                </c:pt>
                <c:pt idx="5517">
                  <c:v>16742</c:v>
                </c:pt>
                <c:pt idx="5518">
                  <c:v>16743</c:v>
                </c:pt>
                <c:pt idx="5519">
                  <c:v>16744</c:v>
                </c:pt>
                <c:pt idx="5520">
                  <c:v>16745</c:v>
                </c:pt>
                <c:pt idx="5521">
                  <c:v>16746</c:v>
                </c:pt>
                <c:pt idx="5522">
                  <c:v>16747</c:v>
                </c:pt>
                <c:pt idx="5523">
                  <c:v>16748</c:v>
                </c:pt>
                <c:pt idx="5524">
                  <c:v>16749</c:v>
                </c:pt>
                <c:pt idx="5525">
                  <c:v>16750</c:v>
                </c:pt>
                <c:pt idx="5526">
                  <c:v>16751</c:v>
                </c:pt>
                <c:pt idx="5527">
                  <c:v>16752</c:v>
                </c:pt>
                <c:pt idx="5528">
                  <c:v>16753</c:v>
                </c:pt>
                <c:pt idx="5529">
                  <c:v>16754</c:v>
                </c:pt>
                <c:pt idx="5530">
                  <c:v>16755</c:v>
                </c:pt>
                <c:pt idx="5531">
                  <c:v>16756</c:v>
                </c:pt>
                <c:pt idx="5532">
                  <c:v>16757</c:v>
                </c:pt>
                <c:pt idx="5533">
                  <c:v>16758</c:v>
                </c:pt>
                <c:pt idx="5534">
                  <c:v>16759</c:v>
                </c:pt>
                <c:pt idx="5535">
                  <c:v>16760</c:v>
                </c:pt>
                <c:pt idx="5536">
                  <c:v>16761</c:v>
                </c:pt>
                <c:pt idx="5537">
                  <c:v>16762</c:v>
                </c:pt>
                <c:pt idx="5538">
                  <c:v>16763</c:v>
                </c:pt>
                <c:pt idx="5539">
                  <c:v>16764</c:v>
                </c:pt>
                <c:pt idx="5540">
                  <c:v>16765</c:v>
                </c:pt>
                <c:pt idx="5541">
                  <c:v>16766</c:v>
                </c:pt>
                <c:pt idx="5542">
                  <c:v>16767</c:v>
                </c:pt>
                <c:pt idx="5543">
                  <c:v>16768</c:v>
                </c:pt>
                <c:pt idx="5544">
                  <c:v>16769</c:v>
                </c:pt>
                <c:pt idx="5545">
                  <c:v>16770</c:v>
                </c:pt>
                <c:pt idx="5546">
                  <c:v>16771</c:v>
                </c:pt>
                <c:pt idx="5547">
                  <c:v>16772</c:v>
                </c:pt>
                <c:pt idx="5548">
                  <c:v>16773</c:v>
                </c:pt>
                <c:pt idx="5549">
                  <c:v>16774</c:v>
                </c:pt>
                <c:pt idx="5550">
                  <c:v>16775</c:v>
                </c:pt>
                <c:pt idx="5551">
                  <c:v>16776</c:v>
                </c:pt>
                <c:pt idx="5552">
                  <c:v>16777</c:v>
                </c:pt>
                <c:pt idx="5553">
                  <c:v>16778</c:v>
                </c:pt>
                <c:pt idx="5554">
                  <c:v>16779</c:v>
                </c:pt>
                <c:pt idx="5555">
                  <c:v>16780</c:v>
                </c:pt>
                <c:pt idx="5556">
                  <c:v>16781</c:v>
                </c:pt>
                <c:pt idx="5557">
                  <c:v>16782</c:v>
                </c:pt>
                <c:pt idx="5558">
                  <c:v>16783</c:v>
                </c:pt>
                <c:pt idx="5559">
                  <c:v>16784</c:v>
                </c:pt>
                <c:pt idx="5560">
                  <c:v>16785</c:v>
                </c:pt>
                <c:pt idx="5561">
                  <c:v>16786</c:v>
                </c:pt>
                <c:pt idx="5562">
                  <c:v>16787</c:v>
                </c:pt>
                <c:pt idx="5563">
                  <c:v>16788</c:v>
                </c:pt>
                <c:pt idx="5564">
                  <c:v>16789</c:v>
                </c:pt>
                <c:pt idx="5565">
                  <c:v>16790</c:v>
                </c:pt>
                <c:pt idx="5566">
                  <c:v>16791</c:v>
                </c:pt>
                <c:pt idx="5567">
                  <c:v>16792</c:v>
                </c:pt>
                <c:pt idx="5568">
                  <c:v>16793</c:v>
                </c:pt>
                <c:pt idx="5569">
                  <c:v>16794</c:v>
                </c:pt>
                <c:pt idx="5570">
                  <c:v>16795</c:v>
                </c:pt>
                <c:pt idx="5571">
                  <c:v>16796</c:v>
                </c:pt>
                <c:pt idx="5572">
                  <c:v>16797</c:v>
                </c:pt>
                <c:pt idx="5573">
                  <c:v>16798</c:v>
                </c:pt>
                <c:pt idx="5574">
                  <c:v>16799</c:v>
                </c:pt>
                <c:pt idx="5575">
                  <c:v>16800</c:v>
                </c:pt>
                <c:pt idx="5576">
                  <c:v>16801</c:v>
                </c:pt>
                <c:pt idx="5577">
                  <c:v>16802</c:v>
                </c:pt>
                <c:pt idx="5578">
                  <c:v>16803</c:v>
                </c:pt>
                <c:pt idx="5579">
                  <c:v>16804</c:v>
                </c:pt>
                <c:pt idx="5580">
                  <c:v>16805</c:v>
                </c:pt>
                <c:pt idx="5581">
                  <c:v>16806</c:v>
                </c:pt>
                <c:pt idx="5582">
                  <c:v>16807</c:v>
                </c:pt>
                <c:pt idx="5583">
                  <c:v>16808</c:v>
                </c:pt>
                <c:pt idx="5584">
                  <c:v>16809</c:v>
                </c:pt>
                <c:pt idx="5585">
                  <c:v>16810</c:v>
                </c:pt>
                <c:pt idx="5586">
                  <c:v>16811</c:v>
                </c:pt>
                <c:pt idx="5587">
                  <c:v>16812</c:v>
                </c:pt>
                <c:pt idx="5588">
                  <c:v>16813</c:v>
                </c:pt>
                <c:pt idx="5589">
                  <c:v>16814</c:v>
                </c:pt>
                <c:pt idx="5590">
                  <c:v>16815</c:v>
                </c:pt>
                <c:pt idx="5591">
                  <c:v>16816</c:v>
                </c:pt>
                <c:pt idx="5592">
                  <c:v>16817</c:v>
                </c:pt>
                <c:pt idx="5593">
                  <c:v>16818</c:v>
                </c:pt>
                <c:pt idx="5594">
                  <c:v>16819</c:v>
                </c:pt>
                <c:pt idx="5595">
                  <c:v>16820</c:v>
                </c:pt>
                <c:pt idx="5596">
                  <c:v>16821</c:v>
                </c:pt>
                <c:pt idx="5597">
                  <c:v>16822</c:v>
                </c:pt>
                <c:pt idx="5598">
                  <c:v>16823</c:v>
                </c:pt>
                <c:pt idx="5599">
                  <c:v>16824</c:v>
                </c:pt>
                <c:pt idx="5600">
                  <c:v>16825</c:v>
                </c:pt>
                <c:pt idx="5601">
                  <c:v>16826</c:v>
                </c:pt>
                <c:pt idx="5602">
                  <c:v>16827</c:v>
                </c:pt>
                <c:pt idx="5603">
                  <c:v>16828</c:v>
                </c:pt>
                <c:pt idx="5604">
                  <c:v>16829</c:v>
                </c:pt>
                <c:pt idx="5605">
                  <c:v>16830</c:v>
                </c:pt>
                <c:pt idx="5606">
                  <c:v>16831</c:v>
                </c:pt>
                <c:pt idx="5607">
                  <c:v>16832</c:v>
                </c:pt>
                <c:pt idx="5608">
                  <c:v>16833</c:v>
                </c:pt>
                <c:pt idx="5609">
                  <c:v>16834</c:v>
                </c:pt>
                <c:pt idx="5610">
                  <c:v>16835</c:v>
                </c:pt>
                <c:pt idx="5611">
                  <c:v>16836</c:v>
                </c:pt>
                <c:pt idx="5612">
                  <c:v>16837</c:v>
                </c:pt>
                <c:pt idx="5613">
                  <c:v>16838</c:v>
                </c:pt>
                <c:pt idx="5614">
                  <c:v>16839</c:v>
                </c:pt>
                <c:pt idx="5615">
                  <c:v>16840</c:v>
                </c:pt>
                <c:pt idx="5616">
                  <c:v>16841</c:v>
                </c:pt>
                <c:pt idx="5617">
                  <c:v>16842</c:v>
                </c:pt>
                <c:pt idx="5618">
                  <c:v>16843</c:v>
                </c:pt>
                <c:pt idx="5619">
                  <c:v>16844</c:v>
                </c:pt>
                <c:pt idx="5620">
                  <c:v>16845</c:v>
                </c:pt>
                <c:pt idx="5621">
                  <c:v>16846</c:v>
                </c:pt>
                <c:pt idx="5622">
                  <c:v>16847</c:v>
                </c:pt>
                <c:pt idx="5623">
                  <c:v>16848</c:v>
                </c:pt>
                <c:pt idx="5624">
                  <c:v>16849</c:v>
                </c:pt>
                <c:pt idx="5625">
                  <c:v>16850</c:v>
                </c:pt>
                <c:pt idx="5626">
                  <c:v>16851</c:v>
                </c:pt>
                <c:pt idx="5627">
                  <c:v>16852</c:v>
                </c:pt>
                <c:pt idx="5628">
                  <c:v>16853</c:v>
                </c:pt>
                <c:pt idx="5629">
                  <c:v>16854</c:v>
                </c:pt>
                <c:pt idx="5630">
                  <c:v>16855</c:v>
                </c:pt>
                <c:pt idx="5631">
                  <c:v>16856</c:v>
                </c:pt>
                <c:pt idx="5632">
                  <c:v>16857</c:v>
                </c:pt>
                <c:pt idx="5633">
                  <c:v>16858</c:v>
                </c:pt>
                <c:pt idx="5634">
                  <c:v>16859</c:v>
                </c:pt>
                <c:pt idx="5635">
                  <c:v>16860</c:v>
                </c:pt>
                <c:pt idx="5636">
                  <c:v>16861</c:v>
                </c:pt>
                <c:pt idx="5637">
                  <c:v>16862</c:v>
                </c:pt>
                <c:pt idx="5638">
                  <c:v>16863</c:v>
                </c:pt>
                <c:pt idx="5639">
                  <c:v>16864</c:v>
                </c:pt>
                <c:pt idx="5640">
                  <c:v>16865</c:v>
                </c:pt>
                <c:pt idx="5641">
                  <c:v>16866</c:v>
                </c:pt>
                <c:pt idx="5642">
                  <c:v>16867</c:v>
                </c:pt>
                <c:pt idx="5643">
                  <c:v>16868</c:v>
                </c:pt>
                <c:pt idx="5644">
                  <c:v>16869</c:v>
                </c:pt>
                <c:pt idx="5645">
                  <c:v>16870</c:v>
                </c:pt>
                <c:pt idx="5646">
                  <c:v>16871</c:v>
                </c:pt>
                <c:pt idx="5647">
                  <c:v>16872</c:v>
                </c:pt>
                <c:pt idx="5648">
                  <c:v>16873</c:v>
                </c:pt>
                <c:pt idx="5649">
                  <c:v>16874</c:v>
                </c:pt>
                <c:pt idx="5650">
                  <c:v>16875</c:v>
                </c:pt>
                <c:pt idx="5651">
                  <c:v>16876</c:v>
                </c:pt>
                <c:pt idx="5652">
                  <c:v>16877</c:v>
                </c:pt>
                <c:pt idx="5653">
                  <c:v>16878</c:v>
                </c:pt>
                <c:pt idx="5654">
                  <c:v>16879</c:v>
                </c:pt>
                <c:pt idx="5655">
                  <c:v>16880</c:v>
                </c:pt>
                <c:pt idx="5656">
                  <c:v>16881</c:v>
                </c:pt>
                <c:pt idx="5657">
                  <c:v>16882</c:v>
                </c:pt>
                <c:pt idx="5658">
                  <c:v>16883</c:v>
                </c:pt>
                <c:pt idx="5659">
                  <c:v>16884</c:v>
                </c:pt>
                <c:pt idx="5660">
                  <c:v>16885</c:v>
                </c:pt>
                <c:pt idx="5661">
                  <c:v>16886</c:v>
                </c:pt>
                <c:pt idx="5662">
                  <c:v>16887</c:v>
                </c:pt>
                <c:pt idx="5663">
                  <c:v>16888</c:v>
                </c:pt>
                <c:pt idx="5664">
                  <c:v>16889</c:v>
                </c:pt>
                <c:pt idx="5665">
                  <c:v>16890</c:v>
                </c:pt>
                <c:pt idx="5666">
                  <c:v>16891</c:v>
                </c:pt>
                <c:pt idx="5667">
                  <c:v>16892</c:v>
                </c:pt>
                <c:pt idx="5668">
                  <c:v>16893</c:v>
                </c:pt>
                <c:pt idx="5669">
                  <c:v>16894</c:v>
                </c:pt>
                <c:pt idx="5670">
                  <c:v>16895</c:v>
                </c:pt>
                <c:pt idx="5671">
                  <c:v>16896</c:v>
                </c:pt>
                <c:pt idx="5672">
                  <c:v>16897</c:v>
                </c:pt>
                <c:pt idx="5673">
                  <c:v>16898</c:v>
                </c:pt>
                <c:pt idx="5674">
                  <c:v>16899</c:v>
                </c:pt>
                <c:pt idx="5675">
                  <c:v>16900</c:v>
                </c:pt>
                <c:pt idx="5676">
                  <c:v>16901</c:v>
                </c:pt>
                <c:pt idx="5677">
                  <c:v>16902</c:v>
                </c:pt>
                <c:pt idx="5678">
                  <c:v>16903</c:v>
                </c:pt>
                <c:pt idx="5679">
                  <c:v>16904</c:v>
                </c:pt>
                <c:pt idx="5680">
                  <c:v>16905</c:v>
                </c:pt>
                <c:pt idx="5681">
                  <c:v>16906</c:v>
                </c:pt>
                <c:pt idx="5682">
                  <c:v>16907</c:v>
                </c:pt>
                <c:pt idx="5683">
                  <c:v>16908</c:v>
                </c:pt>
                <c:pt idx="5684">
                  <c:v>16909</c:v>
                </c:pt>
                <c:pt idx="5685">
                  <c:v>16910</c:v>
                </c:pt>
                <c:pt idx="5686">
                  <c:v>16911</c:v>
                </c:pt>
                <c:pt idx="5687">
                  <c:v>16912</c:v>
                </c:pt>
                <c:pt idx="5688">
                  <c:v>16913</c:v>
                </c:pt>
                <c:pt idx="5689">
                  <c:v>16914</c:v>
                </c:pt>
                <c:pt idx="5690">
                  <c:v>16915</c:v>
                </c:pt>
                <c:pt idx="5691">
                  <c:v>16916</c:v>
                </c:pt>
                <c:pt idx="5692">
                  <c:v>16917</c:v>
                </c:pt>
                <c:pt idx="5693">
                  <c:v>16918</c:v>
                </c:pt>
                <c:pt idx="5694">
                  <c:v>16919</c:v>
                </c:pt>
                <c:pt idx="5695">
                  <c:v>16920</c:v>
                </c:pt>
                <c:pt idx="5696">
                  <c:v>16921</c:v>
                </c:pt>
                <c:pt idx="5697">
                  <c:v>16922</c:v>
                </c:pt>
                <c:pt idx="5698">
                  <c:v>16923</c:v>
                </c:pt>
                <c:pt idx="5699">
                  <c:v>16924</c:v>
                </c:pt>
                <c:pt idx="5700">
                  <c:v>16925</c:v>
                </c:pt>
                <c:pt idx="5701">
                  <c:v>16926</c:v>
                </c:pt>
                <c:pt idx="5702">
                  <c:v>16927</c:v>
                </c:pt>
                <c:pt idx="5703">
                  <c:v>16928</c:v>
                </c:pt>
                <c:pt idx="5704">
                  <c:v>16929</c:v>
                </c:pt>
                <c:pt idx="5705">
                  <c:v>16930</c:v>
                </c:pt>
                <c:pt idx="5706">
                  <c:v>16931</c:v>
                </c:pt>
                <c:pt idx="5707">
                  <c:v>16932</c:v>
                </c:pt>
                <c:pt idx="5708">
                  <c:v>16933</c:v>
                </c:pt>
                <c:pt idx="5709">
                  <c:v>16934</c:v>
                </c:pt>
                <c:pt idx="5710">
                  <c:v>16935</c:v>
                </c:pt>
                <c:pt idx="5711">
                  <c:v>16936</c:v>
                </c:pt>
                <c:pt idx="5712">
                  <c:v>16937</c:v>
                </c:pt>
                <c:pt idx="5713">
                  <c:v>16938</c:v>
                </c:pt>
                <c:pt idx="5714">
                  <c:v>16939</c:v>
                </c:pt>
                <c:pt idx="5715">
                  <c:v>16940</c:v>
                </c:pt>
                <c:pt idx="5716">
                  <c:v>16941</c:v>
                </c:pt>
                <c:pt idx="5717">
                  <c:v>16942</c:v>
                </c:pt>
                <c:pt idx="5718">
                  <c:v>16943</c:v>
                </c:pt>
                <c:pt idx="5719">
                  <c:v>16944</c:v>
                </c:pt>
                <c:pt idx="5720">
                  <c:v>16945</c:v>
                </c:pt>
                <c:pt idx="5721">
                  <c:v>16946</c:v>
                </c:pt>
                <c:pt idx="5722">
                  <c:v>16947</c:v>
                </c:pt>
                <c:pt idx="5723">
                  <c:v>16948</c:v>
                </c:pt>
                <c:pt idx="5724">
                  <c:v>16949</c:v>
                </c:pt>
                <c:pt idx="5725">
                  <c:v>16950</c:v>
                </c:pt>
                <c:pt idx="5726">
                  <c:v>16951</c:v>
                </c:pt>
                <c:pt idx="5727">
                  <c:v>16952</c:v>
                </c:pt>
                <c:pt idx="5728">
                  <c:v>16953</c:v>
                </c:pt>
                <c:pt idx="5729">
                  <c:v>16954</c:v>
                </c:pt>
                <c:pt idx="5730">
                  <c:v>16955</c:v>
                </c:pt>
                <c:pt idx="5731">
                  <c:v>16956</c:v>
                </c:pt>
                <c:pt idx="5732">
                  <c:v>16957</c:v>
                </c:pt>
                <c:pt idx="5733">
                  <c:v>16958</c:v>
                </c:pt>
                <c:pt idx="5734">
                  <c:v>16959</c:v>
                </c:pt>
                <c:pt idx="5735">
                  <c:v>16960</c:v>
                </c:pt>
                <c:pt idx="5736">
                  <c:v>16961</c:v>
                </c:pt>
                <c:pt idx="5737">
                  <c:v>16962</c:v>
                </c:pt>
                <c:pt idx="5738">
                  <c:v>16963</c:v>
                </c:pt>
                <c:pt idx="5739">
                  <c:v>16964</c:v>
                </c:pt>
                <c:pt idx="5740">
                  <c:v>16965</c:v>
                </c:pt>
                <c:pt idx="5741">
                  <c:v>16966</c:v>
                </c:pt>
                <c:pt idx="5742">
                  <c:v>16967</c:v>
                </c:pt>
                <c:pt idx="5743">
                  <c:v>16968</c:v>
                </c:pt>
                <c:pt idx="5744">
                  <c:v>16969</c:v>
                </c:pt>
                <c:pt idx="5745">
                  <c:v>16970</c:v>
                </c:pt>
                <c:pt idx="5746">
                  <c:v>16971</c:v>
                </c:pt>
                <c:pt idx="5747">
                  <c:v>16972</c:v>
                </c:pt>
                <c:pt idx="5748">
                  <c:v>16973</c:v>
                </c:pt>
                <c:pt idx="5749">
                  <c:v>16974</c:v>
                </c:pt>
                <c:pt idx="5750">
                  <c:v>16975</c:v>
                </c:pt>
                <c:pt idx="5751">
                  <c:v>16976</c:v>
                </c:pt>
                <c:pt idx="5752">
                  <c:v>16977</c:v>
                </c:pt>
                <c:pt idx="5753">
                  <c:v>16978</c:v>
                </c:pt>
                <c:pt idx="5754">
                  <c:v>16979</c:v>
                </c:pt>
                <c:pt idx="5755">
                  <c:v>16980</c:v>
                </c:pt>
                <c:pt idx="5756">
                  <c:v>16981</c:v>
                </c:pt>
                <c:pt idx="5757">
                  <c:v>16982</c:v>
                </c:pt>
                <c:pt idx="5758">
                  <c:v>16983</c:v>
                </c:pt>
                <c:pt idx="5759">
                  <c:v>16984</c:v>
                </c:pt>
                <c:pt idx="5760">
                  <c:v>16985</c:v>
                </c:pt>
                <c:pt idx="5761">
                  <c:v>16986</c:v>
                </c:pt>
                <c:pt idx="5762">
                  <c:v>16987</c:v>
                </c:pt>
                <c:pt idx="5763">
                  <c:v>16988</c:v>
                </c:pt>
                <c:pt idx="5764">
                  <c:v>16989</c:v>
                </c:pt>
                <c:pt idx="5765">
                  <c:v>16990</c:v>
                </c:pt>
                <c:pt idx="5766">
                  <c:v>16991</c:v>
                </c:pt>
                <c:pt idx="5767">
                  <c:v>16992</c:v>
                </c:pt>
                <c:pt idx="5768">
                  <c:v>16993</c:v>
                </c:pt>
                <c:pt idx="5769">
                  <c:v>16994</c:v>
                </c:pt>
                <c:pt idx="5770">
                  <c:v>16995</c:v>
                </c:pt>
                <c:pt idx="5771">
                  <c:v>16996</c:v>
                </c:pt>
                <c:pt idx="5772">
                  <c:v>16997</c:v>
                </c:pt>
                <c:pt idx="5773">
                  <c:v>16998</c:v>
                </c:pt>
                <c:pt idx="5774">
                  <c:v>16999</c:v>
                </c:pt>
                <c:pt idx="5775">
                  <c:v>17000</c:v>
                </c:pt>
                <c:pt idx="5776">
                  <c:v>17001</c:v>
                </c:pt>
                <c:pt idx="5777">
                  <c:v>17002</c:v>
                </c:pt>
                <c:pt idx="5778">
                  <c:v>17003</c:v>
                </c:pt>
                <c:pt idx="5779">
                  <c:v>17004</c:v>
                </c:pt>
                <c:pt idx="5780">
                  <c:v>17005</c:v>
                </c:pt>
                <c:pt idx="5781">
                  <c:v>17006</c:v>
                </c:pt>
                <c:pt idx="5782">
                  <c:v>17007</c:v>
                </c:pt>
                <c:pt idx="5783">
                  <c:v>17008</c:v>
                </c:pt>
                <c:pt idx="5784">
                  <c:v>17009</c:v>
                </c:pt>
                <c:pt idx="5785">
                  <c:v>17010</c:v>
                </c:pt>
                <c:pt idx="5786">
                  <c:v>17011</c:v>
                </c:pt>
                <c:pt idx="5787">
                  <c:v>17012</c:v>
                </c:pt>
                <c:pt idx="5788">
                  <c:v>17013</c:v>
                </c:pt>
                <c:pt idx="5789">
                  <c:v>17014</c:v>
                </c:pt>
                <c:pt idx="5790">
                  <c:v>17015</c:v>
                </c:pt>
                <c:pt idx="5791">
                  <c:v>17016</c:v>
                </c:pt>
                <c:pt idx="5792">
                  <c:v>17017</c:v>
                </c:pt>
                <c:pt idx="5793">
                  <c:v>17018</c:v>
                </c:pt>
                <c:pt idx="5794">
                  <c:v>17019</c:v>
                </c:pt>
                <c:pt idx="5795">
                  <c:v>17020</c:v>
                </c:pt>
                <c:pt idx="5796">
                  <c:v>17021</c:v>
                </c:pt>
                <c:pt idx="5797">
                  <c:v>17022</c:v>
                </c:pt>
                <c:pt idx="5798">
                  <c:v>17023</c:v>
                </c:pt>
                <c:pt idx="5799">
                  <c:v>17024</c:v>
                </c:pt>
                <c:pt idx="5800">
                  <c:v>17025</c:v>
                </c:pt>
                <c:pt idx="5801">
                  <c:v>17026</c:v>
                </c:pt>
                <c:pt idx="5802">
                  <c:v>17027</c:v>
                </c:pt>
                <c:pt idx="5803">
                  <c:v>17028</c:v>
                </c:pt>
                <c:pt idx="5804">
                  <c:v>17029</c:v>
                </c:pt>
                <c:pt idx="5805">
                  <c:v>17030</c:v>
                </c:pt>
                <c:pt idx="5806">
                  <c:v>17031</c:v>
                </c:pt>
                <c:pt idx="5807">
                  <c:v>17032</c:v>
                </c:pt>
                <c:pt idx="5808">
                  <c:v>17033</c:v>
                </c:pt>
                <c:pt idx="5809">
                  <c:v>17034</c:v>
                </c:pt>
                <c:pt idx="5810">
                  <c:v>17035</c:v>
                </c:pt>
                <c:pt idx="5811">
                  <c:v>17036</c:v>
                </c:pt>
                <c:pt idx="5812">
                  <c:v>17037</c:v>
                </c:pt>
                <c:pt idx="5813">
                  <c:v>17038</c:v>
                </c:pt>
                <c:pt idx="5814">
                  <c:v>17039</c:v>
                </c:pt>
                <c:pt idx="5815">
                  <c:v>17040</c:v>
                </c:pt>
                <c:pt idx="5816">
                  <c:v>17041</c:v>
                </c:pt>
                <c:pt idx="5817">
                  <c:v>17042</c:v>
                </c:pt>
                <c:pt idx="5818">
                  <c:v>17043</c:v>
                </c:pt>
                <c:pt idx="5819">
                  <c:v>17044</c:v>
                </c:pt>
                <c:pt idx="5820">
                  <c:v>17045</c:v>
                </c:pt>
                <c:pt idx="5821">
                  <c:v>17046</c:v>
                </c:pt>
                <c:pt idx="5822">
                  <c:v>17047</c:v>
                </c:pt>
                <c:pt idx="5823">
                  <c:v>17048</c:v>
                </c:pt>
                <c:pt idx="5824">
                  <c:v>17049</c:v>
                </c:pt>
                <c:pt idx="5825">
                  <c:v>17050</c:v>
                </c:pt>
                <c:pt idx="5826">
                  <c:v>17051</c:v>
                </c:pt>
                <c:pt idx="5827">
                  <c:v>17052</c:v>
                </c:pt>
                <c:pt idx="5828">
                  <c:v>17053</c:v>
                </c:pt>
                <c:pt idx="5829">
                  <c:v>17054</c:v>
                </c:pt>
                <c:pt idx="5830">
                  <c:v>17055</c:v>
                </c:pt>
                <c:pt idx="5831">
                  <c:v>17056</c:v>
                </c:pt>
                <c:pt idx="5832">
                  <c:v>17057</c:v>
                </c:pt>
                <c:pt idx="5833">
                  <c:v>17058</c:v>
                </c:pt>
                <c:pt idx="5834">
                  <c:v>17059</c:v>
                </c:pt>
                <c:pt idx="5835">
                  <c:v>17060</c:v>
                </c:pt>
                <c:pt idx="5836">
                  <c:v>17061</c:v>
                </c:pt>
                <c:pt idx="5837">
                  <c:v>17062</c:v>
                </c:pt>
                <c:pt idx="5838">
                  <c:v>17063</c:v>
                </c:pt>
                <c:pt idx="5839">
                  <c:v>17064</c:v>
                </c:pt>
                <c:pt idx="5840">
                  <c:v>17065</c:v>
                </c:pt>
                <c:pt idx="5841">
                  <c:v>17066</c:v>
                </c:pt>
                <c:pt idx="5842">
                  <c:v>17067</c:v>
                </c:pt>
                <c:pt idx="5843">
                  <c:v>17068</c:v>
                </c:pt>
                <c:pt idx="5844">
                  <c:v>17069</c:v>
                </c:pt>
                <c:pt idx="5845">
                  <c:v>17070</c:v>
                </c:pt>
                <c:pt idx="5846">
                  <c:v>17071</c:v>
                </c:pt>
                <c:pt idx="5847">
                  <c:v>17072</c:v>
                </c:pt>
                <c:pt idx="5848">
                  <c:v>17073</c:v>
                </c:pt>
                <c:pt idx="5849">
                  <c:v>17074</c:v>
                </c:pt>
                <c:pt idx="5850">
                  <c:v>17075</c:v>
                </c:pt>
                <c:pt idx="5851">
                  <c:v>17076</c:v>
                </c:pt>
                <c:pt idx="5852">
                  <c:v>17077</c:v>
                </c:pt>
                <c:pt idx="5853">
                  <c:v>17078</c:v>
                </c:pt>
                <c:pt idx="5854">
                  <c:v>17079</c:v>
                </c:pt>
                <c:pt idx="5855">
                  <c:v>17080</c:v>
                </c:pt>
                <c:pt idx="5856">
                  <c:v>17081</c:v>
                </c:pt>
                <c:pt idx="5857">
                  <c:v>17082</c:v>
                </c:pt>
                <c:pt idx="5858">
                  <c:v>17083</c:v>
                </c:pt>
                <c:pt idx="5859">
                  <c:v>17084</c:v>
                </c:pt>
                <c:pt idx="5860">
                  <c:v>17085</c:v>
                </c:pt>
                <c:pt idx="5861">
                  <c:v>17086</c:v>
                </c:pt>
                <c:pt idx="5862">
                  <c:v>17087</c:v>
                </c:pt>
                <c:pt idx="5863">
                  <c:v>17088</c:v>
                </c:pt>
                <c:pt idx="5864">
                  <c:v>17089</c:v>
                </c:pt>
                <c:pt idx="5865">
                  <c:v>17090</c:v>
                </c:pt>
                <c:pt idx="5866">
                  <c:v>17091</c:v>
                </c:pt>
                <c:pt idx="5867">
                  <c:v>17092</c:v>
                </c:pt>
                <c:pt idx="5868">
                  <c:v>17093</c:v>
                </c:pt>
                <c:pt idx="5869">
                  <c:v>17094</c:v>
                </c:pt>
                <c:pt idx="5870">
                  <c:v>17095</c:v>
                </c:pt>
                <c:pt idx="5871">
                  <c:v>17096</c:v>
                </c:pt>
                <c:pt idx="5872">
                  <c:v>17097</c:v>
                </c:pt>
                <c:pt idx="5873">
                  <c:v>17098</c:v>
                </c:pt>
                <c:pt idx="5874">
                  <c:v>17099</c:v>
                </c:pt>
                <c:pt idx="5875">
                  <c:v>17100</c:v>
                </c:pt>
                <c:pt idx="5876">
                  <c:v>17101</c:v>
                </c:pt>
                <c:pt idx="5877">
                  <c:v>17102</c:v>
                </c:pt>
                <c:pt idx="5878">
                  <c:v>17103</c:v>
                </c:pt>
                <c:pt idx="5879">
                  <c:v>17104</c:v>
                </c:pt>
                <c:pt idx="5880">
                  <c:v>17105</c:v>
                </c:pt>
                <c:pt idx="5881">
                  <c:v>17106</c:v>
                </c:pt>
                <c:pt idx="5882">
                  <c:v>17107</c:v>
                </c:pt>
                <c:pt idx="5883">
                  <c:v>17108</c:v>
                </c:pt>
                <c:pt idx="5884">
                  <c:v>17109</c:v>
                </c:pt>
                <c:pt idx="5885">
                  <c:v>17110</c:v>
                </c:pt>
                <c:pt idx="5886">
                  <c:v>17111</c:v>
                </c:pt>
                <c:pt idx="5887">
                  <c:v>17112</c:v>
                </c:pt>
                <c:pt idx="5888">
                  <c:v>17113</c:v>
                </c:pt>
                <c:pt idx="5889">
                  <c:v>17114</c:v>
                </c:pt>
                <c:pt idx="5890">
                  <c:v>17115</c:v>
                </c:pt>
                <c:pt idx="5891">
                  <c:v>17116</c:v>
                </c:pt>
                <c:pt idx="5892">
                  <c:v>17117</c:v>
                </c:pt>
                <c:pt idx="5893">
                  <c:v>17118</c:v>
                </c:pt>
                <c:pt idx="5894">
                  <c:v>17119</c:v>
                </c:pt>
                <c:pt idx="5895">
                  <c:v>17120</c:v>
                </c:pt>
                <c:pt idx="5896">
                  <c:v>17121</c:v>
                </c:pt>
                <c:pt idx="5897">
                  <c:v>17122</c:v>
                </c:pt>
                <c:pt idx="5898">
                  <c:v>17123</c:v>
                </c:pt>
                <c:pt idx="5899">
                  <c:v>17124</c:v>
                </c:pt>
                <c:pt idx="5900">
                  <c:v>17125</c:v>
                </c:pt>
                <c:pt idx="5901">
                  <c:v>17126</c:v>
                </c:pt>
                <c:pt idx="5902">
                  <c:v>17127</c:v>
                </c:pt>
                <c:pt idx="5903">
                  <c:v>17128</c:v>
                </c:pt>
                <c:pt idx="5904">
                  <c:v>17129</c:v>
                </c:pt>
                <c:pt idx="5905">
                  <c:v>17130</c:v>
                </c:pt>
                <c:pt idx="5906">
                  <c:v>17131</c:v>
                </c:pt>
                <c:pt idx="5907">
                  <c:v>17132</c:v>
                </c:pt>
                <c:pt idx="5908">
                  <c:v>17133</c:v>
                </c:pt>
                <c:pt idx="5909">
                  <c:v>17134</c:v>
                </c:pt>
                <c:pt idx="5910">
                  <c:v>17135</c:v>
                </c:pt>
                <c:pt idx="5911">
                  <c:v>17136</c:v>
                </c:pt>
                <c:pt idx="5912">
                  <c:v>17137</c:v>
                </c:pt>
                <c:pt idx="5913">
                  <c:v>17138</c:v>
                </c:pt>
                <c:pt idx="5914">
                  <c:v>17139</c:v>
                </c:pt>
                <c:pt idx="5915">
                  <c:v>17140</c:v>
                </c:pt>
                <c:pt idx="5916">
                  <c:v>17141</c:v>
                </c:pt>
                <c:pt idx="5917">
                  <c:v>17142</c:v>
                </c:pt>
                <c:pt idx="5918">
                  <c:v>17143</c:v>
                </c:pt>
                <c:pt idx="5919">
                  <c:v>17144</c:v>
                </c:pt>
                <c:pt idx="5920">
                  <c:v>17145</c:v>
                </c:pt>
                <c:pt idx="5921">
                  <c:v>17146</c:v>
                </c:pt>
                <c:pt idx="5922">
                  <c:v>17147</c:v>
                </c:pt>
                <c:pt idx="5923">
                  <c:v>17148</c:v>
                </c:pt>
                <c:pt idx="5924">
                  <c:v>17149</c:v>
                </c:pt>
                <c:pt idx="5925">
                  <c:v>17150</c:v>
                </c:pt>
                <c:pt idx="5926">
                  <c:v>17151</c:v>
                </c:pt>
                <c:pt idx="5927">
                  <c:v>17152</c:v>
                </c:pt>
                <c:pt idx="5928">
                  <c:v>17153</c:v>
                </c:pt>
                <c:pt idx="5929">
                  <c:v>17154</c:v>
                </c:pt>
                <c:pt idx="5930">
                  <c:v>17155</c:v>
                </c:pt>
                <c:pt idx="5931">
                  <c:v>17156</c:v>
                </c:pt>
                <c:pt idx="5932">
                  <c:v>17157</c:v>
                </c:pt>
                <c:pt idx="5933">
                  <c:v>17158</c:v>
                </c:pt>
                <c:pt idx="5934">
                  <c:v>17159</c:v>
                </c:pt>
                <c:pt idx="5935">
                  <c:v>17160</c:v>
                </c:pt>
                <c:pt idx="5936">
                  <c:v>17161</c:v>
                </c:pt>
                <c:pt idx="5937">
                  <c:v>17162</c:v>
                </c:pt>
                <c:pt idx="5938">
                  <c:v>17163</c:v>
                </c:pt>
                <c:pt idx="5939">
                  <c:v>17164</c:v>
                </c:pt>
                <c:pt idx="5940">
                  <c:v>17165</c:v>
                </c:pt>
                <c:pt idx="5941">
                  <c:v>17166</c:v>
                </c:pt>
                <c:pt idx="5942">
                  <c:v>17167</c:v>
                </c:pt>
                <c:pt idx="5943">
                  <c:v>17168</c:v>
                </c:pt>
                <c:pt idx="5944">
                  <c:v>17169</c:v>
                </c:pt>
                <c:pt idx="5945">
                  <c:v>17170</c:v>
                </c:pt>
                <c:pt idx="5946">
                  <c:v>17171</c:v>
                </c:pt>
                <c:pt idx="5947">
                  <c:v>17172</c:v>
                </c:pt>
                <c:pt idx="5948">
                  <c:v>17173</c:v>
                </c:pt>
                <c:pt idx="5949">
                  <c:v>17174</c:v>
                </c:pt>
                <c:pt idx="5950">
                  <c:v>17175</c:v>
                </c:pt>
                <c:pt idx="5951">
                  <c:v>17176</c:v>
                </c:pt>
                <c:pt idx="5952">
                  <c:v>17177</c:v>
                </c:pt>
                <c:pt idx="5953">
                  <c:v>17178</c:v>
                </c:pt>
                <c:pt idx="5954">
                  <c:v>17179</c:v>
                </c:pt>
                <c:pt idx="5955">
                  <c:v>17180</c:v>
                </c:pt>
                <c:pt idx="5956">
                  <c:v>17181</c:v>
                </c:pt>
                <c:pt idx="5957">
                  <c:v>17182</c:v>
                </c:pt>
                <c:pt idx="5958">
                  <c:v>17183</c:v>
                </c:pt>
                <c:pt idx="5959">
                  <c:v>17184</c:v>
                </c:pt>
                <c:pt idx="5960">
                  <c:v>17185</c:v>
                </c:pt>
                <c:pt idx="5961">
                  <c:v>17186</c:v>
                </c:pt>
                <c:pt idx="5962">
                  <c:v>17187</c:v>
                </c:pt>
                <c:pt idx="5963">
                  <c:v>17188</c:v>
                </c:pt>
                <c:pt idx="5964">
                  <c:v>17189</c:v>
                </c:pt>
                <c:pt idx="5965">
                  <c:v>17190</c:v>
                </c:pt>
                <c:pt idx="5966">
                  <c:v>17191</c:v>
                </c:pt>
                <c:pt idx="5967">
                  <c:v>17192</c:v>
                </c:pt>
                <c:pt idx="5968">
                  <c:v>17193</c:v>
                </c:pt>
                <c:pt idx="5969">
                  <c:v>17194</c:v>
                </c:pt>
                <c:pt idx="5970">
                  <c:v>17195</c:v>
                </c:pt>
                <c:pt idx="5971">
                  <c:v>17196</c:v>
                </c:pt>
                <c:pt idx="5972">
                  <c:v>17197</c:v>
                </c:pt>
                <c:pt idx="5973">
                  <c:v>17198</c:v>
                </c:pt>
                <c:pt idx="5974">
                  <c:v>17199</c:v>
                </c:pt>
                <c:pt idx="5975">
                  <c:v>17200</c:v>
                </c:pt>
                <c:pt idx="5976">
                  <c:v>17201</c:v>
                </c:pt>
                <c:pt idx="5977">
                  <c:v>17202</c:v>
                </c:pt>
                <c:pt idx="5978">
                  <c:v>17203</c:v>
                </c:pt>
                <c:pt idx="5979">
                  <c:v>17204</c:v>
                </c:pt>
                <c:pt idx="5980">
                  <c:v>17205</c:v>
                </c:pt>
                <c:pt idx="5981">
                  <c:v>17206</c:v>
                </c:pt>
                <c:pt idx="5982">
                  <c:v>17207</c:v>
                </c:pt>
                <c:pt idx="5983">
                  <c:v>17208</c:v>
                </c:pt>
                <c:pt idx="5984">
                  <c:v>17209</c:v>
                </c:pt>
                <c:pt idx="5985">
                  <c:v>17210</c:v>
                </c:pt>
                <c:pt idx="5986">
                  <c:v>17211</c:v>
                </c:pt>
                <c:pt idx="5987">
                  <c:v>17212</c:v>
                </c:pt>
                <c:pt idx="5988">
                  <c:v>17213</c:v>
                </c:pt>
                <c:pt idx="5989">
                  <c:v>17214</c:v>
                </c:pt>
                <c:pt idx="5990">
                  <c:v>17215</c:v>
                </c:pt>
                <c:pt idx="5991">
                  <c:v>17216</c:v>
                </c:pt>
                <c:pt idx="5992">
                  <c:v>17217</c:v>
                </c:pt>
                <c:pt idx="5993">
                  <c:v>17218</c:v>
                </c:pt>
                <c:pt idx="5994">
                  <c:v>17219</c:v>
                </c:pt>
                <c:pt idx="5995">
                  <c:v>17220</c:v>
                </c:pt>
                <c:pt idx="5996">
                  <c:v>17221</c:v>
                </c:pt>
                <c:pt idx="5997">
                  <c:v>17222</c:v>
                </c:pt>
                <c:pt idx="5998">
                  <c:v>17223</c:v>
                </c:pt>
                <c:pt idx="5999">
                  <c:v>17224</c:v>
                </c:pt>
                <c:pt idx="6000">
                  <c:v>17225</c:v>
                </c:pt>
                <c:pt idx="6001">
                  <c:v>17226</c:v>
                </c:pt>
                <c:pt idx="6002">
                  <c:v>17227</c:v>
                </c:pt>
                <c:pt idx="6003">
                  <c:v>17228</c:v>
                </c:pt>
                <c:pt idx="6004">
                  <c:v>17229</c:v>
                </c:pt>
                <c:pt idx="6005">
                  <c:v>17230</c:v>
                </c:pt>
                <c:pt idx="6006">
                  <c:v>17231</c:v>
                </c:pt>
                <c:pt idx="6007">
                  <c:v>17232</c:v>
                </c:pt>
                <c:pt idx="6008">
                  <c:v>17233</c:v>
                </c:pt>
                <c:pt idx="6009">
                  <c:v>17234</c:v>
                </c:pt>
                <c:pt idx="6010">
                  <c:v>17235</c:v>
                </c:pt>
                <c:pt idx="6011">
                  <c:v>17236</c:v>
                </c:pt>
                <c:pt idx="6012">
                  <c:v>17237</c:v>
                </c:pt>
                <c:pt idx="6013">
                  <c:v>17238</c:v>
                </c:pt>
                <c:pt idx="6014">
                  <c:v>17239</c:v>
                </c:pt>
                <c:pt idx="6015">
                  <c:v>17240</c:v>
                </c:pt>
                <c:pt idx="6016">
                  <c:v>17241</c:v>
                </c:pt>
                <c:pt idx="6017">
                  <c:v>17242</c:v>
                </c:pt>
                <c:pt idx="6018">
                  <c:v>17243</c:v>
                </c:pt>
                <c:pt idx="6019">
                  <c:v>17244</c:v>
                </c:pt>
                <c:pt idx="6020">
                  <c:v>17245</c:v>
                </c:pt>
                <c:pt idx="6021">
                  <c:v>17246</c:v>
                </c:pt>
                <c:pt idx="6022">
                  <c:v>17247</c:v>
                </c:pt>
                <c:pt idx="6023">
                  <c:v>17248</c:v>
                </c:pt>
                <c:pt idx="6024">
                  <c:v>17249</c:v>
                </c:pt>
                <c:pt idx="6025">
                  <c:v>17250</c:v>
                </c:pt>
                <c:pt idx="6026">
                  <c:v>17251</c:v>
                </c:pt>
                <c:pt idx="6027">
                  <c:v>17252</c:v>
                </c:pt>
                <c:pt idx="6028">
                  <c:v>17253</c:v>
                </c:pt>
                <c:pt idx="6029">
                  <c:v>17254</c:v>
                </c:pt>
                <c:pt idx="6030">
                  <c:v>17255</c:v>
                </c:pt>
                <c:pt idx="6031">
                  <c:v>17256</c:v>
                </c:pt>
                <c:pt idx="6032">
                  <c:v>17257</c:v>
                </c:pt>
                <c:pt idx="6033">
                  <c:v>17258</c:v>
                </c:pt>
                <c:pt idx="6034">
                  <c:v>17259</c:v>
                </c:pt>
                <c:pt idx="6035">
                  <c:v>17260</c:v>
                </c:pt>
                <c:pt idx="6036">
                  <c:v>17261</c:v>
                </c:pt>
                <c:pt idx="6037">
                  <c:v>17262</c:v>
                </c:pt>
                <c:pt idx="6038">
                  <c:v>17263</c:v>
                </c:pt>
                <c:pt idx="6039">
                  <c:v>17264</c:v>
                </c:pt>
                <c:pt idx="6040">
                  <c:v>17265</c:v>
                </c:pt>
                <c:pt idx="6041">
                  <c:v>17266</c:v>
                </c:pt>
                <c:pt idx="6042">
                  <c:v>17267</c:v>
                </c:pt>
                <c:pt idx="6043">
                  <c:v>17268</c:v>
                </c:pt>
                <c:pt idx="6044">
                  <c:v>17269</c:v>
                </c:pt>
                <c:pt idx="6045">
                  <c:v>17270</c:v>
                </c:pt>
                <c:pt idx="6046">
                  <c:v>17271</c:v>
                </c:pt>
                <c:pt idx="6047">
                  <c:v>17272</c:v>
                </c:pt>
                <c:pt idx="6048">
                  <c:v>17273</c:v>
                </c:pt>
                <c:pt idx="6049">
                  <c:v>17274</c:v>
                </c:pt>
                <c:pt idx="6050">
                  <c:v>17275</c:v>
                </c:pt>
                <c:pt idx="6051">
                  <c:v>17276</c:v>
                </c:pt>
                <c:pt idx="6052">
                  <c:v>17277</c:v>
                </c:pt>
                <c:pt idx="6053">
                  <c:v>17278</c:v>
                </c:pt>
                <c:pt idx="6054">
                  <c:v>17279</c:v>
                </c:pt>
                <c:pt idx="6055">
                  <c:v>17280</c:v>
                </c:pt>
                <c:pt idx="6056">
                  <c:v>17281</c:v>
                </c:pt>
                <c:pt idx="6057">
                  <c:v>17282</c:v>
                </c:pt>
                <c:pt idx="6058">
                  <c:v>17283</c:v>
                </c:pt>
                <c:pt idx="6059">
                  <c:v>17284</c:v>
                </c:pt>
                <c:pt idx="6060">
                  <c:v>17285</c:v>
                </c:pt>
                <c:pt idx="6061">
                  <c:v>17286</c:v>
                </c:pt>
                <c:pt idx="6062">
                  <c:v>17287</c:v>
                </c:pt>
                <c:pt idx="6063">
                  <c:v>17288</c:v>
                </c:pt>
                <c:pt idx="6064">
                  <c:v>17289</c:v>
                </c:pt>
                <c:pt idx="6065">
                  <c:v>17290</c:v>
                </c:pt>
                <c:pt idx="6066">
                  <c:v>17291</c:v>
                </c:pt>
                <c:pt idx="6067">
                  <c:v>17292</c:v>
                </c:pt>
                <c:pt idx="6068">
                  <c:v>17293</c:v>
                </c:pt>
                <c:pt idx="6069">
                  <c:v>17294</c:v>
                </c:pt>
                <c:pt idx="6070">
                  <c:v>17295</c:v>
                </c:pt>
                <c:pt idx="6071">
                  <c:v>17296</c:v>
                </c:pt>
                <c:pt idx="6072">
                  <c:v>17297</c:v>
                </c:pt>
                <c:pt idx="6073">
                  <c:v>17298</c:v>
                </c:pt>
                <c:pt idx="6074">
                  <c:v>17299</c:v>
                </c:pt>
                <c:pt idx="6075">
                  <c:v>17300</c:v>
                </c:pt>
                <c:pt idx="6076">
                  <c:v>17301</c:v>
                </c:pt>
                <c:pt idx="6077">
                  <c:v>17302</c:v>
                </c:pt>
                <c:pt idx="6078">
                  <c:v>17303</c:v>
                </c:pt>
                <c:pt idx="6079">
                  <c:v>17304</c:v>
                </c:pt>
                <c:pt idx="6080">
                  <c:v>17305</c:v>
                </c:pt>
                <c:pt idx="6081">
                  <c:v>17306</c:v>
                </c:pt>
                <c:pt idx="6082">
                  <c:v>17307</c:v>
                </c:pt>
                <c:pt idx="6083">
                  <c:v>17308</c:v>
                </c:pt>
                <c:pt idx="6084">
                  <c:v>17309</c:v>
                </c:pt>
                <c:pt idx="6085">
                  <c:v>17310</c:v>
                </c:pt>
                <c:pt idx="6086">
                  <c:v>17311</c:v>
                </c:pt>
                <c:pt idx="6087">
                  <c:v>17312</c:v>
                </c:pt>
                <c:pt idx="6088">
                  <c:v>17313</c:v>
                </c:pt>
                <c:pt idx="6089">
                  <c:v>17314</c:v>
                </c:pt>
                <c:pt idx="6090">
                  <c:v>17315</c:v>
                </c:pt>
                <c:pt idx="6091">
                  <c:v>17316</c:v>
                </c:pt>
                <c:pt idx="6092">
                  <c:v>17317</c:v>
                </c:pt>
                <c:pt idx="6093">
                  <c:v>17318</c:v>
                </c:pt>
                <c:pt idx="6094">
                  <c:v>17319</c:v>
                </c:pt>
                <c:pt idx="6095">
                  <c:v>17320</c:v>
                </c:pt>
                <c:pt idx="6096">
                  <c:v>17321</c:v>
                </c:pt>
                <c:pt idx="6097">
                  <c:v>17322</c:v>
                </c:pt>
                <c:pt idx="6098">
                  <c:v>17323</c:v>
                </c:pt>
                <c:pt idx="6099">
                  <c:v>17324</c:v>
                </c:pt>
                <c:pt idx="6100">
                  <c:v>17325</c:v>
                </c:pt>
                <c:pt idx="6101">
                  <c:v>17326</c:v>
                </c:pt>
                <c:pt idx="6102">
                  <c:v>17327</c:v>
                </c:pt>
                <c:pt idx="6103">
                  <c:v>17328</c:v>
                </c:pt>
                <c:pt idx="6104">
                  <c:v>17329</c:v>
                </c:pt>
                <c:pt idx="6105">
                  <c:v>17330</c:v>
                </c:pt>
                <c:pt idx="6106">
                  <c:v>17331</c:v>
                </c:pt>
                <c:pt idx="6107">
                  <c:v>17332</c:v>
                </c:pt>
                <c:pt idx="6108">
                  <c:v>17333</c:v>
                </c:pt>
                <c:pt idx="6109">
                  <c:v>17334</c:v>
                </c:pt>
                <c:pt idx="6110">
                  <c:v>17335</c:v>
                </c:pt>
                <c:pt idx="6111">
                  <c:v>17336</c:v>
                </c:pt>
                <c:pt idx="6112">
                  <c:v>17337</c:v>
                </c:pt>
                <c:pt idx="6113">
                  <c:v>17338</c:v>
                </c:pt>
                <c:pt idx="6114">
                  <c:v>17339</c:v>
                </c:pt>
                <c:pt idx="6115">
                  <c:v>17340</c:v>
                </c:pt>
                <c:pt idx="6116">
                  <c:v>17341</c:v>
                </c:pt>
                <c:pt idx="6117">
                  <c:v>17342</c:v>
                </c:pt>
                <c:pt idx="6118">
                  <c:v>17343</c:v>
                </c:pt>
                <c:pt idx="6119">
                  <c:v>17344</c:v>
                </c:pt>
                <c:pt idx="6120">
                  <c:v>17345</c:v>
                </c:pt>
                <c:pt idx="6121">
                  <c:v>17346</c:v>
                </c:pt>
                <c:pt idx="6122">
                  <c:v>17347</c:v>
                </c:pt>
                <c:pt idx="6123">
                  <c:v>17348</c:v>
                </c:pt>
                <c:pt idx="6124">
                  <c:v>17349</c:v>
                </c:pt>
                <c:pt idx="6125">
                  <c:v>17350</c:v>
                </c:pt>
                <c:pt idx="6126">
                  <c:v>17351</c:v>
                </c:pt>
                <c:pt idx="6127">
                  <c:v>17352</c:v>
                </c:pt>
                <c:pt idx="6128">
                  <c:v>17353</c:v>
                </c:pt>
                <c:pt idx="6129">
                  <c:v>17354</c:v>
                </c:pt>
                <c:pt idx="6130">
                  <c:v>17355</c:v>
                </c:pt>
                <c:pt idx="6131">
                  <c:v>17356</c:v>
                </c:pt>
                <c:pt idx="6132">
                  <c:v>17357</c:v>
                </c:pt>
                <c:pt idx="6133">
                  <c:v>17358</c:v>
                </c:pt>
                <c:pt idx="6134">
                  <c:v>17359</c:v>
                </c:pt>
                <c:pt idx="6135">
                  <c:v>17360</c:v>
                </c:pt>
                <c:pt idx="6136">
                  <c:v>17361</c:v>
                </c:pt>
                <c:pt idx="6137">
                  <c:v>17362</c:v>
                </c:pt>
                <c:pt idx="6138">
                  <c:v>17363</c:v>
                </c:pt>
                <c:pt idx="6139">
                  <c:v>17364</c:v>
                </c:pt>
                <c:pt idx="6140">
                  <c:v>17365</c:v>
                </c:pt>
                <c:pt idx="6141">
                  <c:v>17366</c:v>
                </c:pt>
                <c:pt idx="6142">
                  <c:v>17367</c:v>
                </c:pt>
                <c:pt idx="6143">
                  <c:v>17368</c:v>
                </c:pt>
                <c:pt idx="6144">
                  <c:v>17369</c:v>
                </c:pt>
                <c:pt idx="6145">
                  <c:v>17370</c:v>
                </c:pt>
                <c:pt idx="6146">
                  <c:v>17371</c:v>
                </c:pt>
                <c:pt idx="6147">
                  <c:v>17372</c:v>
                </c:pt>
                <c:pt idx="6148">
                  <c:v>17373</c:v>
                </c:pt>
                <c:pt idx="6149">
                  <c:v>17374</c:v>
                </c:pt>
                <c:pt idx="6150">
                  <c:v>17375</c:v>
                </c:pt>
                <c:pt idx="6151">
                  <c:v>17376</c:v>
                </c:pt>
                <c:pt idx="6152">
                  <c:v>17377</c:v>
                </c:pt>
                <c:pt idx="6153">
                  <c:v>17378</c:v>
                </c:pt>
                <c:pt idx="6154">
                  <c:v>17379</c:v>
                </c:pt>
                <c:pt idx="6155">
                  <c:v>17380</c:v>
                </c:pt>
                <c:pt idx="6156">
                  <c:v>17381</c:v>
                </c:pt>
                <c:pt idx="6157">
                  <c:v>17382</c:v>
                </c:pt>
                <c:pt idx="6158">
                  <c:v>17383</c:v>
                </c:pt>
                <c:pt idx="6159">
                  <c:v>17384</c:v>
                </c:pt>
                <c:pt idx="6160">
                  <c:v>17385</c:v>
                </c:pt>
                <c:pt idx="6161">
                  <c:v>17386</c:v>
                </c:pt>
                <c:pt idx="6162">
                  <c:v>17387</c:v>
                </c:pt>
                <c:pt idx="6163">
                  <c:v>17388</c:v>
                </c:pt>
                <c:pt idx="6164">
                  <c:v>17389</c:v>
                </c:pt>
                <c:pt idx="6165">
                  <c:v>17390</c:v>
                </c:pt>
                <c:pt idx="6166">
                  <c:v>17391</c:v>
                </c:pt>
                <c:pt idx="6167">
                  <c:v>17392</c:v>
                </c:pt>
                <c:pt idx="6168">
                  <c:v>17393</c:v>
                </c:pt>
                <c:pt idx="6169">
                  <c:v>17394</c:v>
                </c:pt>
                <c:pt idx="6170">
                  <c:v>17395</c:v>
                </c:pt>
                <c:pt idx="6171">
                  <c:v>17396</c:v>
                </c:pt>
                <c:pt idx="6172">
                  <c:v>17397</c:v>
                </c:pt>
                <c:pt idx="6173">
                  <c:v>17398</c:v>
                </c:pt>
                <c:pt idx="6174">
                  <c:v>17399</c:v>
                </c:pt>
                <c:pt idx="6175">
                  <c:v>17400</c:v>
                </c:pt>
                <c:pt idx="6176">
                  <c:v>17401</c:v>
                </c:pt>
                <c:pt idx="6177">
                  <c:v>17402</c:v>
                </c:pt>
                <c:pt idx="6178">
                  <c:v>17403</c:v>
                </c:pt>
                <c:pt idx="6179">
                  <c:v>17404</c:v>
                </c:pt>
                <c:pt idx="6180">
                  <c:v>17405</c:v>
                </c:pt>
                <c:pt idx="6181">
                  <c:v>17406</c:v>
                </c:pt>
                <c:pt idx="6182">
                  <c:v>17407</c:v>
                </c:pt>
                <c:pt idx="6183">
                  <c:v>17408</c:v>
                </c:pt>
                <c:pt idx="6184">
                  <c:v>17409</c:v>
                </c:pt>
                <c:pt idx="6185">
                  <c:v>17410</c:v>
                </c:pt>
                <c:pt idx="6186">
                  <c:v>17411</c:v>
                </c:pt>
                <c:pt idx="6187">
                  <c:v>17412</c:v>
                </c:pt>
                <c:pt idx="6188">
                  <c:v>17413</c:v>
                </c:pt>
                <c:pt idx="6189">
                  <c:v>17414</c:v>
                </c:pt>
                <c:pt idx="6190">
                  <c:v>17415</c:v>
                </c:pt>
                <c:pt idx="6191">
                  <c:v>17416</c:v>
                </c:pt>
                <c:pt idx="6192">
                  <c:v>17417</c:v>
                </c:pt>
                <c:pt idx="6193">
                  <c:v>17418</c:v>
                </c:pt>
                <c:pt idx="6194">
                  <c:v>17419</c:v>
                </c:pt>
                <c:pt idx="6195">
                  <c:v>17420</c:v>
                </c:pt>
                <c:pt idx="6196">
                  <c:v>17421</c:v>
                </c:pt>
                <c:pt idx="6197">
                  <c:v>17422</c:v>
                </c:pt>
                <c:pt idx="6198">
                  <c:v>17423</c:v>
                </c:pt>
                <c:pt idx="6199">
                  <c:v>17424</c:v>
                </c:pt>
                <c:pt idx="6200">
                  <c:v>17425</c:v>
                </c:pt>
                <c:pt idx="6201">
                  <c:v>17426</c:v>
                </c:pt>
                <c:pt idx="6202">
                  <c:v>17427</c:v>
                </c:pt>
                <c:pt idx="6203">
                  <c:v>17428</c:v>
                </c:pt>
                <c:pt idx="6204">
                  <c:v>17429</c:v>
                </c:pt>
                <c:pt idx="6205">
                  <c:v>17430</c:v>
                </c:pt>
                <c:pt idx="6206">
                  <c:v>17431</c:v>
                </c:pt>
                <c:pt idx="6207">
                  <c:v>17432</c:v>
                </c:pt>
                <c:pt idx="6208">
                  <c:v>17433</c:v>
                </c:pt>
                <c:pt idx="6209">
                  <c:v>17434</c:v>
                </c:pt>
                <c:pt idx="6210">
                  <c:v>17435</c:v>
                </c:pt>
                <c:pt idx="6211">
                  <c:v>17436</c:v>
                </c:pt>
                <c:pt idx="6212">
                  <c:v>17437</c:v>
                </c:pt>
                <c:pt idx="6213">
                  <c:v>17438</c:v>
                </c:pt>
                <c:pt idx="6214">
                  <c:v>17439</c:v>
                </c:pt>
                <c:pt idx="6215">
                  <c:v>17440</c:v>
                </c:pt>
                <c:pt idx="6216">
                  <c:v>17441</c:v>
                </c:pt>
                <c:pt idx="6217">
                  <c:v>17442</c:v>
                </c:pt>
                <c:pt idx="6218">
                  <c:v>17443</c:v>
                </c:pt>
                <c:pt idx="6219">
                  <c:v>17444</c:v>
                </c:pt>
                <c:pt idx="6220">
                  <c:v>17445</c:v>
                </c:pt>
                <c:pt idx="6221">
                  <c:v>17446</c:v>
                </c:pt>
                <c:pt idx="6222">
                  <c:v>17447</c:v>
                </c:pt>
                <c:pt idx="6223">
                  <c:v>17448</c:v>
                </c:pt>
                <c:pt idx="6224">
                  <c:v>17449</c:v>
                </c:pt>
                <c:pt idx="6225">
                  <c:v>17450</c:v>
                </c:pt>
                <c:pt idx="6226">
                  <c:v>17451</c:v>
                </c:pt>
                <c:pt idx="6227">
                  <c:v>17452</c:v>
                </c:pt>
                <c:pt idx="6228">
                  <c:v>17453</c:v>
                </c:pt>
                <c:pt idx="6229">
                  <c:v>17454</c:v>
                </c:pt>
                <c:pt idx="6230">
                  <c:v>17455</c:v>
                </c:pt>
                <c:pt idx="6231">
                  <c:v>17456</c:v>
                </c:pt>
                <c:pt idx="6232">
                  <c:v>17457</c:v>
                </c:pt>
                <c:pt idx="6233">
                  <c:v>17458</c:v>
                </c:pt>
                <c:pt idx="6234">
                  <c:v>17459</c:v>
                </c:pt>
                <c:pt idx="6235">
                  <c:v>17460</c:v>
                </c:pt>
                <c:pt idx="6236">
                  <c:v>17461</c:v>
                </c:pt>
                <c:pt idx="6237">
                  <c:v>17462</c:v>
                </c:pt>
                <c:pt idx="6238">
                  <c:v>17463</c:v>
                </c:pt>
                <c:pt idx="6239">
                  <c:v>17464</c:v>
                </c:pt>
                <c:pt idx="6240">
                  <c:v>17465</c:v>
                </c:pt>
                <c:pt idx="6241">
                  <c:v>17466</c:v>
                </c:pt>
                <c:pt idx="6242">
                  <c:v>17467</c:v>
                </c:pt>
                <c:pt idx="6243">
                  <c:v>17468</c:v>
                </c:pt>
                <c:pt idx="6244">
                  <c:v>17469</c:v>
                </c:pt>
                <c:pt idx="6245">
                  <c:v>17470</c:v>
                </c:pt>
                <c:pt idx="6246">
                  <c:v>17471</c:v>
                </c:pt>
                <c:pt idx="6247">
                  <c:v>17472</c:v>
                </c:pt>
                <c:pt idx="6248">
                  <c:v>17473</c:v>
                </c:pt>
                <c:pt idx="6249">
                  <c:v>17474</c:v>
                </c:pt>
                <c:pt idx="6250">
                  <c:v>17475</c:v>
                </c:pt>
                <c:pt idx="6251">
                  <c:v>17476</c:v>
                </c:pt>
                <c:pt idx="6252">
                  <c:v>17477</c:v>
                </c:pt>
                <c:pt idx="6253">
                  <c:v>17478</c:v>
                </c:pt>
                <c:pt idx="6254">
                  <c:v>17479</c:v>
                </c:pt>
                <c:pt idx="6255">
                  <c:v>17480</c:v>
                </c:pt>
                <c:pt idx="6256">
                  <c:v>17481</c:v>
                </c:pt>
                <c:pt idx="6257">
                  <c:v>17482</c:v>
                </c:pt>
                <c:pt idx="6258">
                  <c:v>17483</c:v>
                </c:pt>
                <c:pt idx="6259">
                  <c:v>17484</c:v>
                </c:pt>
                <c:pt idx="6260">
                  <c:v>17485</c:v>
                </c:pt>
                <c:pt idx="6261">
                  <c:v>17486</c:v>
                </c:pt>
                <c:pt idx="6262">
                  <c:v>17487</c:v>
                </c:pt>
                <c:pt idx="6263">
                  <c:v>17488</c:v>
                </c:pt>
                <c:pt idx="6264">
                  <c:v>17489</c:v>
                </c:pt>
                <c:pt idx="6265">
                  <c:v>17490</c:v>
                </c:pt>
                <c:pt idx="6266">
                  <c:v>17491</c:v>
                </c:pt>
                <c:pt idx="6267">
                  <c:v>17492</c:v>
                </c:pt>
                <c:pt idx="6268">
                  <c:v>17493</c:v>
                </c:pt>
                <c:pt idx="6269">
                  <c:v>17494</c:v>
                </c:pt>
                <c:pt idx="6270">
                  <c:v>17495</c:v>
                </c:pt>
                <c:pt idx="6271">
                  <c:v>17496</c:v>
                </c:pt>
                <c:pt idx="6272">
                  <c:v>17497</c:v>
                </c:pt>
                <c:pt idx="6273">
                  <c:v>17498</c:v>
                </c:pt>
                <c:pt idx="6274">
                  <c:v>17499</c:v>
                </c:pt>
                <c:pt idx="6275">
                  <c:v>17500</c:v>
                </c:pt>
                <c:pt idx="6276">
                  <c:v>17501</c:v>
                </c:pt>
                <c:pt idx="6277">
                  <c:v>17502</c:v>
                </c:pt>
                <c:pt idx="6278">
                  <c:v>17503</c:v>
                </c:pt>
                <c:pt idx="6279">
                  <c:v>17504</c:v>
                </c:pt>
                <c:pt idx="6280">
                  <c:v>17505</c:v>
                </c:pt>
                <c:pt idx="6281">
                  <c:v>17506</c:v>
                </c:pt>
                <c:pt idx="6282">
                  <c:v>17507</c:v>
                </c:pt>
                <c:pt idx="6283">
                  <c:v>17508</c:v>
                </c:pt>
                <c:pt idx="6284">
                  <c:v>17509</c:v>
                </c:pt>
                <c:pt idx="6285">
                  <c:v>17510</c:v>
                </c:pt>
                <c:pt idx="6286">
                  <c:v>17511</c:v>
                </c:pt>
                <c:pt idx="6287">
                  <c:v>17512</c:v>
                </c:pt>
                <c:pt idx="6288">
                  <c:v>17513</c:v>
                </c:pt>
                <c:pt idx="6289">
                  <c:v>17514</c:v>
                </c:pt>
                <c:pt idx="6290">
                  <c:v>17515</c:v>
                </c:pt>
                <c:pt idx="6291">
                  <c:v>17516</c:v>
                </c:pt>
                <c:pt idx="6292">
                  <c:v>17517</c:v>
                </c:pt>
                <c:pt idx="6293">
                  <c:v>17518</c:v>
                </c:pt>
                <c:pt idx="6294">
                  <c:v>17519</c:v>
                </c:pt>
                <c:pt idx="6295">
                  <c:v>17520</c:v>
                </c:pt>
                <c:pt idx="6296">
                  <c:v>17521</c:v>
                </c:pt>
                <c:pt idx="6297">
                  <c:v>17522</c:v>
                </c:pt>
                <c:pt idx="6298">
                  <c:v>17523</c:v>
                </c:pt>
                <c:pt idx="6299">
                  <c:v>17524</c:v>
                </c:pt>
                <c:pt idx="6300">
                  <c:v>17525</c:v>
                </c:pt>
                <c:pt idx="6301">
                  <c:v>17526</c:v>
                </c:pt>
                <c:pt idx="6302">
                  <c:v>17527</c:v>
                </c:pt>
                <c:pt idx="6303">
                  <c:v>17528</c:v>
                </c:pt>
                <c:pt idx="6304">
                  <c:v>17529</c:v>
                </c:pt>
                <c:pt idx="6305">
                  <c:v>17530</c:v>
                </c:pt>
                <c:pt idx="6306">
                  <c:v>17531</c:v>
                </c:pt>
                <c:pt idx="6307">
                  <c:v>17532</c:v>
                </c:pt>
                <c:pt idx="6308">
                  <c:v>17533</c:v>
                </c:pt>
                <c:pt idx="6309">
                  <c:v>17534</c:v>
                </c:pt>
                <c:pt idx="6310">
                  <c:v>17535</c:v>
                </c:pt>
                <c:pt idx="6311">
                  <c:v>17536</c:v>
                </c:pt>
                <c:pt idx="6312">
                  <c:v>17537</c:v>
                </c:pt>
                <c:pt idx="6313">
                  <c:v>17538</c:v>
                </c:pt>
                <c:pt idx="6314">
                  <c:v>17539</c:v>
                </c:pt>
                <c:pt idx="6315">
                  <c:v>17540</c:v>
                </c:pt>
                <c:pt idx="6316">
                  <c:v>17541</c:v>
                </c:pt>
                <c:pt idx="6317">
                  <c:v>17542</c:v>
                </c:pt>
                <c:pt idx="6318">
                  <c:v>17543</c:v>
                </c:pt>
                <c:pt idx="6319">
                  <c:v>17544</c:v>
                </c:pt>
                <c:pt idx="6320">
                  <c:v>17545</c:v>
                </c:pt>
                <c:pt idx="6321">
                  <c:v>17546</c:v>
                </c:pt>
                <c:pt idx="6322">
                  <c:v>17547</c:v>
                </c:pt>
                <c:pt idx="6323">
                  <c:v>17548</c:v>
                </c:pt>
                <c:pt idx="6324">
                  <c:v>17549</c:v>
                </c:pt>
                <c:pt idx="6325">
                  <c:v>17550</c:v>
                </c:pt>
                <c:pt idx="6326">
                  <c:v>17551</c:v>
                </c:pt>
                <c:pt idx="6327">
                  <c:v>17552</c:v>
                </c:pt>
                <c:pt idx="6328">
                  <c:v>17553</c:v>
                </c:pt>
                <c:pt idx="6329">
                  <c:v>17554</c:v>
                </c:pt>
                <c:pt idx="6330">
                  <c:v>17555</c:v>
                </c:pt>
                <c:pt idx="6331">
                  <c:v>17556</c:v>
                </c:pt>
                <c:pt idx="6332">
                  <c:v>17557</c:v>
                </c:pt>
                <c:pt idx="6333">
                  <c:v>17558</c:v>
                </c:pt>
                <c:pt idx="6334">
                  <c:v>17559</c:v>
                </c:pt>
                <c:pt idx="6335">
                  <c:v>17560</c:v>
                </c:pt>
                <c:pt idx="6336">
                  <c:v>17561</c:v>
                </c:pt>
                <c:pt idx="6337">
                  <c:v>17562</c:v>
                </c:pt>
                <c:pt idx="6338">
                  <c:v>17563</c:v>
                </c:pt>
                <c:pt idx="6339">
                  <c:v>17564</c:v>
                </c:pt>
                <c:pt idx="6340">
                  <c:v>17565</c:v>
                </c:pt>
                <c:pt idx="6341">
                  <c:v>17566</c:v>
                </c:pt>
                <c:pt idx="6342">
                  <c:v>17567</c:v>
                </c:pt>
                <c:pt idx="6343">
                  <c:v>17568</c:v>
                </c:pt>
                <c:pt idx="6344">
                  <c:v>17569</c:v>
                </c:pt>
                <c:pt idx="6345">
                  <c:v>17570</c:v>
                </c:pt>
                <c:pt idx="6346">
                  <c:v>17571</c:v>
                </c:pt>
                <c:pt idx="6347">
                  <c:v>17572</c:v>
                </c:pt>
                <c:pt idx="6348">
                  <c:v>17573</c:v>
                </c:pt>
                <c:pt idx="6349">
                  <c:v>17574</c:v>
                </c:pt>
                <c:pt idx="6350">
                  <c:v>17575</c:v>
                </c:pt>
                <c:pt idx="6351">
                  <c:v>17576</c:v>
                </c:pt>
                <c:pt idx="6352">
                  <c:v>17577</c:v>
                </c:pt>
                <c:pt idx="6353">
                  <c:v>17578</c:v>
                </c:pt>
                <c:pt idx="6354">
                  <c:v>17579</c:v>
                </c:pt>
                <c:pt idx="6355">
                  <c:v>17580</c:v>
                </c:pt>
                <c:pt idx="6356">
                  <c:v>17581</c:v>
                </c:pt>
                <c:pt idx="6357">
                  <c:v>17582</c:v>
                </c:pt>
                <c:pt idx="6358">
                  <c:v>17583</c:v>
                </c:pt>
                <c:pt idx="6359">
                  <c:v>17584</c:v>
                </c:pt>
                <c:pt idx="6360">
                  <c:v>17585</c:v>
                </c:pt>
                <c:pt idx="6361">
                  <c:v>17586</c:v>
                </c:pt>
                <c:pt idx="6362">
                  <c:v>17587</c:v>
                </c:pt>
                <c:pt idx="6363">
                  <c:v>17588</c:v>
                </c:pt>
                <c:pt idx="6364">
                  <c:v>17589</c:v>
                </c:pt>
                <c:pt idx="6365">
                  <c:v>17590</c:v>
                </c:pt>
                <c:pt idx="6366">
                  <c:v>17591</c:v>
                </c:pt>
                <c:pt idx="6367">
                  <c:v>17592</c:v>
                </c:pt>
                <c:pt idx="6368">
                  <c:v>17593</c:v>
                </c:pt>
                <c:pt idx="6369">
                  <c:v>17594</c:v>
                </c:pt>
                <c:pt idx="6370">
                  <c:v>17595</c:v>
                </c:pt>
                <c:pt idx="6371">
                  <c:v>17596</c:v>
                </c:pt>
                <c:pt idx="6372">
                  <c:v>17597</c:v>
                </c:pt>
                <c:pt idx="6373">
                  <c:v>17598</c:v>
                </c:pt>
                <c:pt idx="6374">
                  <c:v>17599</c:v>
                </c:pt>
                <c:pt idx="6375">
                  <c:v>17600</c:v>
                </c:pt>
                <c:pt idx="6376">
                  <c:v>17601</c:v>
                </c:pt>
                <c:pt idx="6377">
                  <c:v>17602</c:v>
                </c:pt>
                <c:pt idx="6378">
                  <c:v>17603</c:v>
                </c:pt>
                <c:pt idx="6379">
                  <c:v>17604</c:v>
                </c:pt>
                <c:pt idx="6380">
                  <c:v>17605</c:v>
                </c:pt>
                <c:pt idx="6381">
                  <c:v>17606</c:v>
                </c:pt>
                <c:pt idx="6382">
                  <c:v>17607</c:v>
                </c:pt>
                <c:pt idx="6383">
                  <c:v>17608</c:v>
                </c:pt>
                <c:pt idx="6384">
                  <c:v>17609</c:v>
                </c:pt>
                <c:pt idx="6385">
                  <c:v>17610</c:v>
                </c:pt>
                <c:pt idx="6386">
                  <c:v>17611</c:v>
                </c:pt>
                <c:pt idx="6387">
                  <c:v>17612</c:v>
                </c:pt>
                <c:pt idx="6388">
                  <c:v>17613</c:v>
                </c:pt>
                <c:pt idx="6389">
                  <c:v>17614</c:v>
                </c:pt>
                <c:pt idx="6390">
                  <c:v>17615</c:v>
                </c:pt>
                <c:pt idx="6391">
                  <c:v>17616</c:v>
                </c:pt>
                <c:pt idx="6392">
                  <c:v>17617</c:v>
                </c:pt>
                <c:pt idx="6393">
                  <c:v>17618</c:v>
                </c:pt>
                <c:pt idx="6394">
                  <c:v>17619</c:v>
                </c:pt>
                <c:pt idx="6395">
                  <c:v>17620</c:v>
                </c:pt>
                <c:pt idx="6396">
                  <c:v>17621</c:v>
                </c:pt>
                <c:pt idx="6397">
                  <c:v>17622</c:v>
                </c:pt>
                <c:pt idx="6398">
                  <c:v>17623</c:v>
                </c:pt>
                <c:pt idx="6399">
                  <c:v>17624</c:v>
                </c:pt>
                <c:pt idx="6400">
                  <c:v>17625</c:v>
                </c:pt>
                <c:pt idx="6401">
                  <c:v>17626</c:v>
                </c:pt>
                <c:pt idx="6402">
                  <c:v>17627</c:v>
                </c:pt>
                <c:pt idx="6403">
                  <c:v>17628</c:v>
                </c:pt>
                <c:pt idx="6404">
                  <c:v>17629</c:v>
                </c:pt>
                <c:pt idx="6405">
                  <c:v>17630</c:v>
                </c:pt>
                <c:pt idx="6406">
                  <c:v>17631</c:v>
                </c:pt>
                <c:pt idx="6407">
                  <c:v>17632</c:v>
                </c:pt>
                <c:pt idx="6408">
                  <c:v>17633</c:v>
                </c:pt>
                <c:pt idx="6409">
                  <c:v>17634</c:v>
                </c:pt>
                <c:pt idx="6410">
                  <c:v>17635</c:v>
                </c:pt>
                <c:pt idx="6411">
                  <c:v>17636</c:v>
                </c:pt>
                <c:pt idx="6412">
                  <c:v>17637</c:v>
                </c:pt>
                <c:pt idx="6413">
                  <c:v>17638</c:v>
                </c:pt>
                <c:pt idx="6414">
                  <c:v>17639</c:v>
                </c:pt>
                <c:pt idx="6415">
                  <c:v>17640</c:v>
                </c:pt>
                <c:pt idx="6416">
                  <c:v>17641</c:v>
                </c:pt>
                <c:pt idx="6417">
                  <c:v>17642</c:v>
                </c:pt>
                <c:pt idx="6418">
                  <c:v>17643</c:v>
                </c:pt>
                <c:pt idx="6419">
                  <c:v>17644</c:v>
                </c:pt>
                <c:pt idx="6420">
                  <c:v>17645</c:v>
                </c:pt>
                <c:pt idx="6421">
                  <c:v>17646</c:v>
                </c:pt>
                <c:pt idx="6422">
                  <c:v>17647</c:v>
                </c:pt>
                <c:pt idx="6423">
                  <c:v>17648</c:v>
                </c:pt>
                <c:pt idx="6424">
                  <c:v>17649</c:v>
                </c:pt>
                <c:pt idx="6425">
                  <c:v>17650</c:v>
                </c:pt>
                <c:pt idx="6426">
                  <c:v>17651</c:v>
                </c:pt>
                <c:pt idx="6427">
                  <c:v>17652</c:v>
                </c:pt>
                <c:pt idx="6428">
                  <c:v>17653</c:v>
                </c:pt>
                <c:pt idx="6429">
                  <c:v>17654</c:v>
                </c:pt>
                <c:pt idx="6430">
                  <c:v>17655</c:v>
                </c:pt>
                <c:pt idx="6431">
                  <c:v>17656</c:v>
                </c:pt>
                <c:pt idx="6432">
                  <c:v>17657</c:v>
                </c:pt>
                <c:pt idx="6433">
                  <c:v>17658</c:v>
                </c:pt>
                <c:pt idx="6434">
                  <c:v>17659</c:v>
                </c:pt>
                <c:pt idx="6435">
                  <c:v>17660</c:v>
                </c:pt>
                <c:pt idx="6436">
                  <c:v>17661</c:v>
                </c:pt>
                <c:pt idx="6437">
                  <c:v>17662</c:v>
                </c:pt>
                <c:pt idx="6438">
                  <c:v>17663</c:v>
                </c:pt>
                <c:pt idx="6439">
                  <c:v>17664</c:v>
                </c:pt>
                <c:pt idx="6440">
                  <c:v>17665</c:v>
                </c:pt>
                <c:pt idx="6441">
                  <c:v>17666</c:v>
                </c:pt>
                <c:pt idx="6442">
                  <c:v>17667</c:v>
                </c:pt>
                <c:pt idx="6443">
                  <c:v>17668</c:v>
                </c:pt>
                <c:pt idx="6444">
                  <c:v>17669</c:v>
                </c:pt>
                <c:pt idx="6445">
                  <c:v>17670</c:v>
                </c:pt>
                <c:pt idx="6446">
                  <c:v>17671</c:v>
                </c:pt>
                <c:pt idx="6447">
                  <c:v>17672</c:v>
                </c:pt>
                <c:pt idx="6448">
                  <c:v>17673</c:v>
                </c:pt>
                <c:pt idx="6449">
                  <c:v>17674</c:v>
                </c:pt>
                <c:pt idx="6450">
                  <c:v>17675</c:v>
                </c:pt>
                <c:pt idx="6451">
                  <c:v>17676</c:v>
                </c:pt>
                <c:pt idx="6452">
                  <c:v>17677</c:v>
                </c:pt>
                <c:pt idx="6453">
                  <c:v>17678</c:v>
                </c:pt>
                <c:pt idx="6454">
                  <c:v>17679</c:v>
                </c:pt>
                <c:pt idx="6455">
                  <c:v>17680</c:v>
                </c:pt>
                <c:pt idx="6456">
                  <c:v>17681</c:v>
                </c:pt>
                <c:pt idx="6457">
                  <c:v>17682</c:v>
                </c:pt>
                <c:pt idx="6458">
                  <c:v>17683</c:v>
                </c:pt>
                <c:pt idx="6459">
                  <c:v>17684</c:v>
                </c:pt>
                <c:pt idx="6460">
                  <c:v>17685</c:v>
                </c:pt>
                <c:pt idx="6461">
                  <c:v>17686</c:v>
                </c:pt>
                <c:pt idx="6462">
                  <c:v>17687</c:v>
                </c:pt>
                <c:pt idx="6463">
                  <c:v>17688</c:v>
                </c:pt>
                <c:pt idx="6464">
                  <c:v>17689</c:v>
                </c:pt>
                <c:pt idx="6465">
                  <c:v>17690</c:v>
                </c:pt>
                <c:pt idx="6466">
                  <c:v>17691</c:v>
                </c:pt>
                <c:pt idx="6467">
                  <c:v>17692</c:v>
                </c:pt>
                <c:pt idx="6468">
                  <c:v>17693</c:v>
                </c:pt>
                <c:pt idx="6469">
                  <c:v>17694</c:v>
                </c:pt>
                <c:pt idx="6470">
                  <c:v>17695</c:v>
                </c:pt>
                <c:pt idx="6471">
                  <c:v>17696</c:v>
                </c:pt>
                <c:pt idx="6472">
                  <c:v>17697</c:v>
                </c:pt>
                <c:pt idx="6473">
                  <c:v>17698</c:v>
                </c:pt>
                <c:pt idx="6474">
                  <c:v>17699</c:v>
                </c:pt>
                <c:pt idx="6475">
                  <c:v>17700</c:v>
                </c:pt>
                <c:pt idx="6476">
                  <c:v>17701</c:v>
                </c:pt>
                <c:pt idx="6477">
                  <c:v>17702</c:v>
                </c:pt>
                <c:pt idx="6478">
                  <c:v>17703</c:v>
                </c:pt>
                <c:pt idx="6479">
                  <c:v>17704</c:v>
                </c:pt>
                <c:pt idx="6480">
                  <c:v>17705</c:v>
                </c:pt>
                <c:pt idx="6481">
                  <c:v>17706</c:v>
                </c:pt>
                <c:pt idx="6482">
                  <c:v>17707</c:v>
                </c:pt>
                <c:pt idx="6483">
                  <c:v>17708</c:v>
                </c:pt>
                <c:pt idx="6484">
                  <c:v>17709</c:v>
                </c:pt>
                <c:pt idx="6485">
                  <c:v>17710</c:v>
                </c:pt>
                <c:pt idx="6486">
                  <c:v>17711</c:v>
                </c:pt>
                <c:pt idx="6487">
                  <c:v>17712</c:v>
                </c:pt>
                <c:pt idx="6488">
                  <c:v>17713</c:v>
                </c:pt>
                <c:pt idx="6489">
                  <c:v>17714</c:v>
                </c:pt>
                <c:pt idx="6490">
                  <c:v>17715</c:v>
                </c:pt>
                <c:pt idx="6491">
                  <c:v>17716</c:v>
                </c:pt>
                <c:pt idx="6492">
                  <c:v>17717</c:v>
                </c:pt>
                <c:pt idx="6493">
                  <c:v>17718</c:v>
                </c:pt>
                <c:pt idx="6494">
                  <c:v>17719</c:v>
                </c:pt>
                <c:pt idx="6495">
                  <c:v>17720</c:v>
                </c:pt>
                <c:pt idx="6496">
                  <c:v>17721</c:v>
                </c:pt>
                <c:pt idx="6497">
                  <c:v>17722</c:v>
                </c:pt>
                <c:pt idx="6498">
                  <c:v>17723</c:v>
                </c:pt>
                <c:pt idx="6499">
                  <c:v>17724</c:v>
                </c:pt>
                <c:pt idx="6500">
                  <c:v>17725</c:v>
                </c:pt>
                <c:pt idx="6501">
                  <c:v>17726</c:v>
                </c:pt>
                <c:pt idx="6502">
                  <c:v>17727</c:v>
                </c:pt>
                <c:pt idx="6503">
                  <c:v>17728</c:v>
                </c:pt>
                <c:pt idx="6504">
                  <c:v>17729</c:v>
                </c:pt>
                <c:pt idx="6505">
                  <c:v>17730</c:v>
                </c:pt>
                <c:pt idx="6506">
                  <c:v>17731</c:v>
                </c:pt>
                <c:pt idx="6507">
                  <c:v>17732</c:v>
                </c:pt>
                <c:pt idx="6508">
                  <c:v>17733</c:v>
                </c:pt>
                <c:pt idx="6509">
                  <c:v>17734</c:v>
                </c:pt>
                <c:pt idx="6510">
                  <c:v>17735</c:v>
                </c:pt>
                <c:pt idx="6511">
                  <c:v>17736</c:v>
                </c:pt>
                <c:pt idx="6512">
                  <c:v>17737</c:v>
                </c:pt>
                <c:pt idx="6513">
                  <c:v>17738</c:v>
                </c:pt>
                <c:pt idx="6514">
                  <c:v>17739</c:v>
                </c:pt>
                <c:pt idx="6515">
                  <c:v>17740</c:v>
                </c:pt>
                <c:pt idx="6516">
                  <c:v>17741</c:v>
                </c:pt>
                <c:pt idx="6517">
                  <c:v>17742</c:v>
                </c:pt>
                <c:pt idx="6518">
                  <c:v>17743</c:v>
                </c:pt>
                <c:pt idx="6519">
                  <c:v>17744</c:v>
                </c:pt>
                <c:pt idx="6520">
                  <c:v>17745</c:v>
                </c:pt>
                <c:pt idx="6521">
                  <c:v>17746</c:v>
                </c:pt>
                <c:pt idx="6522">
                  <c:v>17747</c:v>
                </c:pt>
                <c:pt idx="6523">
                  <c:v>17748</c:v>
                </c:pt>
                <c:pt idx="6524">
                  <c:v>17749</c:v>
                </c:pt>
                <c:pt idx="6525">
                  <c:v>17750</c:v>
                </c:pt>
                <c:pt idx="6526">
                  <c:v>17751</c:v>
                </c:pt>
                <c:pt idx="6527">
                  <c:v>17752</c:v>
                </c:pt>
                <c:pt idx="6528">
                  <c:v>17753</c:v>
                </c:pt>
                <c:pt idx="6529">
                  <c:v>17754</c:v>
                </c:pt>
                <c:pt idx="6530">
                  <c:v>17755</c:v>
                </c:pt>
                <c:pt idx="6531">
                  <c:v>17756</c:v>
                </c:pt>
                <c:pt idx="6532">
                  <c:v>17757</c:v>
                </c:pt>
                <c:pt idx="6533">
                  <c:v>17758</c:v>
                </c:pt>
                <c:pt idx="6534">
                  <c:v>17759</c:v>
                </c:pt>
                <c:pt idx="6535">
                  <c:v>17760</c:v>
                </c:pt>
                <c:pt idx="6536">
                  <c:v>17761</c:v>
                </c:pt>
                <c:pt idx="6537">
                  <c:v>17762</c:v>
                </c:pt>
                <c:pt idx="6538">
                  <c:v>17763</c:v>
                </c:pt>
                <c:pt idx="6539">
                  <c:v>17764</c:v>
                </c:pt>
                <c:pt idx="6540">
                  <c:v>17765</c:v>
                </c:pt>
                <c:pt idx="6541">
                  <c:v>17766</c:v>
                </c:pt>
                <c:pt idx="6542">
                  <c:v>17767</c:v>
                </c:pt>
                <c:pt idx="6543">
                  <c:v>17768</c:v>
                </c:pt>
                <c:pt idx="6544">
                  <c:v>17769</c:v>
                </c:pt>
                <c:pt idx="6545">
                  <c:v>17770</c:v>
                </c:pt>
                <c:pt idx="6546">
                  <c:v>17771</c:v>
                </c:pt>
                <c:pt idx="6547">
                  <c:v>17772</c:v>
                </c:pt>
                <c:pt idx="6548">
                  <c:v>17773</c:v>
                </c:pt>
                <c:pt idx="6549">
                  <c:v>17774</c:v>
                </c:pt>
                <c:pt idx="6550">
                  <c:v>17775</c:v>
                </c:pt>
                <c:pt idx="6551">
                  <c:v>17776</c:v>
                </c:pt>
                <c:pt idx="6552">
                  <c:v>17777</c:v>
                </c:pt>
                <c:pt idx="6553">
                  <c:v>17778</c:v>
                </c:pt>
                <c:pt idx="6554">
                  <c:v>17779</c:v>
                </c:pt>
                <c:pt idx="6555">
                  <c:v>17780</c:v>
                </c:pt>
                <c:pt idx="6556">
                  <c:v>17781</c:v>
                </c:pt>
                <c:pt idx="6557">
                  <c:v>17782</c:v>
                </c:pt>
                <c:pt idx="6558">
                  <c:v>17783</c:v>
                </c:pt>
                <c:pt idx="6559">
                  <c:v>17784</c:v>
                </c:pt>
                <c:pt idx="6560">
                  <c:v>17785</c:v>
                </c:pt>
                <c:pt idx="6561">
                  <c:v>17786</c:v>
                </c:pt>
                <c:pt idx="6562">
                  <c:v>17787</c:v>
                </c:pt>
                <c:pt idx="6563">
                  <c:v>17788</c:v>
                </c:pt>
                <c:pt idx="6564">
                  <c:v>17789</c:v>
                </c:pt>
                <c:pt idx="6565">
                  <c:v>17790</c:v>
                </c:pt>
                <c:pt idx="6566">
                  <c:v>17791</c:v>
                </c:pt>
                <c:pt idx="6567">
                  <c:v>17792</c:v>
                </c:pt>
                <c:pt idx="6568">
                  <c:v>17793</c:v>
                </c:pt>
                <c:pt idx="6569">
                  <c:v>17794</c:v>
                </c:pt>
                <c:pt idx="6570">
                  <c:v>17795</c:v>
                </c:pt>
                <c:pt idx="6571">
                  <c:v>17796</c:v>
                </c:pt>
                <c:pt idx="6572">
                  <c:v>17797</c:v>
                </c:pt>
                <c:pt idx="6573">
                  <c:v>17798</c:v>
                </c:pt>
                <c:pt idx="6574">
                  <c:v>17799</c:v>
                </c:pt>
                <c:pt idx="6575">
                  <c:v>17800</c:v>
                </c:pt>
                <c:pt idx="6576">
                  <c:v>17801</c:v>
                </c:pt>
                <c:pt idx="6577">
                  <c:v>17802</c:v>
                </c:pt>
                <c:pt idx="6578">
                  <c:v>17803</c:v>
                </c:pt>
                <c:pt idx="6579">
                  <c:v>17804</c:v>
                </c:pt>
                <c:pt idx="6580">
                  <c:v>17805</c:v>
                </c:pt>
                <c:pt idx="6581">
                  <c:v>17806</c:v>
                </c:pt>
                <c:pt idx="6582">
                  <c:v>17807</c:v>
                </c:pt>
                <c:pt idx="6583">
                  <c:v>17808</c:v>
                </c:pt>
                <c:pt idx="6584">
                  <c:v>17809</c:v>
                </c:pt>
                <c:pt idx="6585">
                  <c:v>17810</c:v>
                </c:pt>
                <c:pt idx="6586">
                  <c:v>17811</c:v>
                </c:pt>
                <c:pt idx="6587">
                  <c:v>17812</c:v>
                </c:pt>
                <c:pt idx="6588">
                  <c:v>17813</c:v>
                </c:pt>
                <c:pt idx="6589">
                  <c:v>17814</c:v>
                </c:pt>
                <c:pt idx="6590">
                  <c:v>17815</c:v>
                </c:pt>
                <c:pt idx="6591">
                  <c:v>17816</c:v>
                </c:pt>
                <c:pt idx="6592">
                  <c:v>17817</c:v>
                </c:pt>
                <c:pt idx="6593">
                  <c:v>17818</c:v>
                </c:pt>
                <c:pt idx="6594">
                  <c:v>17819</c:v>
                </c:pt>
                <c:pt idx="6595">
                  <c:v>17820</c:v>
                </c:pt>
                <c:pt idx="6596">
                  <c:v>17821</c:v>
                </c:pt>
                <c:pt idx="6597">
                  <c:v>17822</c:v>
                </c:pt>
                <c:pt idx="6598">
                  <c:v>17823</c:v>
                </c:pt>
                <c:pt idx="6599">
                  <c:v>17824</c:v>
                </c:pt>
                <c:pt idx="6600">
                  <c:v>17825</c:v>
                </c:pt>
                <c:pt idx="6601">
                  <c:v>17826</c:v>
                </c:pt>
                <c:pt idx="6602">
                  <c:v>17827</c:v>
                </c:pt>
                <c:pt idx="6603">
                  <c:v>17828</c:v>
                </c:pt>
                <c:pt idx="6604">
                  <c:v>17829</c:v>
                </c:pt>
                <c:pt idx="6605">
                  <c:v>17830</c:v>
                </c:pt>
                <c:pt idx="6606">
                  <c:v>17831</c:v>
                </c:pt>
                <c:pt idx="6607">
                  <c:v>17832</c:v>
                </c:pt>
                <c:pt idx="6608">
                  <c:v>17833</c:v>
                </c:pt>
                <c:pt idx="6609">
                  <c:v>17834</c:v>
                </c:pt>
                <c:pt idx="6610">
                  <c:v>17835</c:v>
                </c:pt>
                <c:pt idx="6611">
                  <c:v>17836</c:v>
                </c:pt>
                <c:pt idx="6612">
                  <c:v>17837</c:v>
                </c:pt>
                <c:pt idx="6613">
                  <c:v>17838</c:v>
                </c:pt>
                <c:pt idx="6614">
                  <c:v>17839</c:v>
                </c:pt>
                <c:pt idx="6615">
                  <c:v>17840</c:v>
                </c:pt>
                <c:pt idx="6616">
                  <c:v>17841</c:v>
                </c:pt>
                <c:pt idx="6617">
                  <c:v>17842</c:v>
                </c:pt>
                <c:pt idx="6618">
                  <c:v>17843</c:v>
                </c:pt>
                <c:pt idx="6619">
                  <c:v>17844</c:v>
                </c:pt>
                <c:pt idx="6620">
                  <c:v>17845</c:v>
                </c:pt>
                <c:pt idx="6621">
                  <c:v>17846</c:v>
                </c:pt>
                <c:pt idx="6622">
                  <c:v>17847</c:v>
                </c:pt>
                <c:pt idx="6623">
                  <c:v>17848</c:v>
                </c:pt>
                <c:pt idx="6624">
                  <c:v>17849</c:v>
                </c:pt>
                <c:pt idx="6625">
                  <c:v>17850</c:v>
                </c:pt>
                <c:pt idx="6626">
                  <c:v>17851</c:v>
                </c:pt>
                <c:pt idx="6627">
                  <c:v>17852</c:v>
                </c:pt>
                <c:pt idx="6628">
                  <c:v>17853</c:v>
                </c:pt>
                <c:pt idx="6629">
                  <c:v>17854</c:v>
                </c:pt>
                <c:pt idx="6630">
                  <c:v>17855</c:v>
                </c:pt>
                <c:pt idx="6631">
                  <c:v>17856</c:v>
                </c:pt>
                <c:pt idx="6632">
                  <c:v>17857</c:v>
                </c:pt>
                <c:pt idx="6633">
                  <c:v>17858</c:v>
                </c:pt>
                <c:pt idx="6634">
                  <c:v>17859</c:v>
                </c:pt>
                <c:pt idx="6635">
                  <c:v>17860</c:v>
                </c:pt>
                <c:pt idx="6636">
                  <c:v>17861</c:v>
                </c:pt>
                <c:pt idx="6637">
                  <c:v>17862</c:v>
                </c:pt>
                <c:pt idx="6638">
                  <c:v>17863</c:v>
                </c:pt>
                <c:pt idx="6639">
                  <c:v>17864</c:v>
                </c:pt>
                <c:pt idx="6640">
                  <c:v>17865</c:v>
                </c:pt>
                <c:pt idx="6641">
                  <c:v>17866</c:v>
                </c:pt>
                <c:pt idx="6642">
                  <c:v>17867</c:v>
                </c:pt>
                <c:pt idx="6643">
                  <c:v>17868</c:v>
                </c:pt>
                <c:pt idx="6644">
                  <c:v>17869</c:v>
                </c:pt>
                <c:pt idx="6645">
                  <c:v>17870</c:v>
                </c:pt>
                <c:pt idx="6646">
                  <c:v>17871</c:v>
                </c:pt>
                <c:pt idx="6647">
                  <c:v>17872</c:v>
                </c:pt>
                <c:pt idx="6648">
                  <c:v>17873</c:v>
                </c:pt>
                <c:pt idx="6649">
                  <c:v>17874</c:v>
                </c:pt>
                <c:pt idx="6650">
                  <c:v>17875</c:v>
                </c:pt>
                <c:pt idx="6651">
                  <c:v>17876</c:v>
                </c:pt>
                <c:pt idx="6652">
                  <c:v>17877</c:v>
                </c:pt>
                <c:pt idx="6653">
                  <c:v>17878</c:v>
                </c:pt>
                <c:pt idx="6654">
                  <c:v>17879</c:v>
                </c:pt>
                <c:pt idx="6655">
                  <c:v>17880</c:v>
                </c:pt>
                <c:pt idx="6656">
                  <c:v>17881</c:v>
                </c:pt>
                <c:pt idx="6657">
                  <c:v>17882</c:v>
                </c:pt>
                <c:pt idx="6658">
                  <c:v>17883</c:v>
                </c:pt>
                <c:pt idx="6659">
                  <c:v>17884</c:v>
                </c:pt>
                <c:pt idx="6660">
                  <c:v>17885</c:v>
                </c:pt>
                <c:pt idx="6661">
                  <c:v>17886</c:v>
                </c:pt>
                <c:pt idx="6662">
                  <c:v>17887</c:v>
                </c:pt>
                <c:pt idx="6663">
                  <c:v>17888</c:v>
                </c:pt>
                <c:pt idx="6664">
                  <c:v>17889</c:v>
                </c:pt>
                <c:pt idx="6665">
                  <c:v>17890</c:v>
                </c:pt>
                <c:pt idx="6666">
                  <c:v>17891</c:v>
                </c:pt>
                <c:pt idx="6667">
                  <c:v>17892</c:v>
                </c:pt>
                <c:pt idx="6668">
                  <c:v>17893</c:v>
                </c:pt>
                <c:pt idx="6669">
                  <c:v>17894</c:v>
                </c:pt>
                <c:pt idx="6670">
                  <c:v>17895</c:v>
                </c:pt>
                <c:pt idx="6671">
                  <c:v>17896</c:v>
                </c:pt>
                <c:pt idx="6672">
                  <c:v>17897</c:v>
                </c:pt>
                <c:pt idx="6673">
                  <c:v>17898</c:v>
                </c:pt>
                <c:pt idx="6674">
                  <c:v>17899</c:v>
                </c:pt>
                <c:pt idx="6675">
                  <c:v>17900</c:v>
                </c:pt>
                <c:pt idx="6676">
                  <c:v>17901</c:v>
                </c:pt>
                <c:pt idx="6677">
                  <c:v>17902</c:v>
                </c:pt>
                <c:pt idx="6678">
                  <c:v>17903</c:v>
                </c:pt>
                <c:pt idx="6679">
                  <c:v>17904</c:v>
                </c:pt>
                <c:pt idx="6680">
                  <c:v>17905</c:v>
                </c:pt>
                <c:pt idx="6681">
                  <c:v>17906</c:v>
                </c:pt>
                <c:pt idx="6682">
                  <c:v>17907</c:v>
                </c:pt>
                <c:pt idx="6683">
                  <c:v>17908</c:v>
                </c:pt>
                <c:pt idx="6684">
                  <c:v>17909</c:v>
                </c:pt>
                <c:pt idx="6685">
                  <c:v>17910</c:v>
                </c:pt>
                <c:pt idx="6686">
                  <c:v>17911</c:v>
                </c:pt>
                <c:pt idx="6687">
                  <c:v>17912</c:v>
                </c:pt>
                <c:pt idx="6688">
                  <c:v>17913</c:v>
                </c:pt>
                <c:pt idx="6689">
                  <c:v>17914</c:v>
                </c:pt>
                <c:pt idx="6690">
                  <c:v>17915</c:v>
                </c:pt>
                <c:pt idx="6691">
                  <c:v>17916</c:v>
                </c:pt>
                <c:pt idx="6692">
                  <c:v>17917</c:v>
                </c:pt>
                <c:pt idx="6693">
                  <c:v>17918</c:v>
                </c:pt>
                <c:pt idx="6694">
                  <c:v>17919</c:v>
                </c:pt>
                <c:pt idx="6695">
                  <c:v>17920</c:v>
                </c:pt>
                <c:pt idx="6696">
                  <c:v>17921</c:v>
                </c:pt>
                <c:pt idx="6697">
                  <c:v>17922</c:v>
                </c:pt>
                <c:pt idx="6698">
                  <c:v>17923</c:v>
                </c:pt>
                <c:pt idx="6699">
                  <c:v>17924</c:v>
                </c:pt>
                <c:pt idx="6700">
                  <c:v>17925</c:v>
                </c:pt>
                <c:pt idx="6701">
                  <c:v>17926</c:v>
                </c:pt>
                <c:pt idx="6702">
                  <c:v>17927</c:v>
                </c:pt>
                <c:pt idx="6703">
                  <c:v>17928</c:v>
                </c:pt>
                <c:pt idx="6704">
                  <c:v>17929</c:v>
                </c:pt>
                <c:pt idx="6705">
                  <c:v>17930</c:v>
                </c:pt>
                <c:pt idx="6706">
                  <c:v>17931</c:v>
                </c:pt>
                <c:pt idx="6707">
                  <c:v>17932</c:v>
                </c:pt>
                <c:pt idx="6708">
                  <c:v>17933</c:v>
                </c:pt>
                <c:pt idx="6709">
                  <c:v>17934</c:v>
                </c:pt>
                <c:pt idx="6710">
                  <c:v>17935</c:v>
                </c:pt>
                <c:pt idx="6711">
                  <c:v>17936</c:v>
                </c:pt>
                <c:pt idx="6712">
                  <c:v>17937</c:v>
                </c:pt>
                <c:pt idx="6713">
                  <c:v>17938</c:v>
                </c:pt>
                <c:pt idx="6714">
                  <c:v>17939</c:v>
                </c:pt>
                <c:pt idx="6715">
                  <c:v>17940</c:v>
                </c:pt>
                <c:pt idx="6716">
                  <c:v>17941</c:v>
                </c:pt>
                <c:pt idx="6717">
                  <c:v>17942</c:v>
                </c:pt>
                <c:pt idx="6718">
                  <c:v>17943</c:v>
                </c:pt>
                <c:pt idx="6719">
                  <c:v>17944</c:v>
                </c:pt>
                <c:pt idx="6720">
                  <c:v>17945</c:v>
                </c:pt>
                <c:pt idx="6721">
                  <c:v>17946</c:v>
                </c:pt>
                <c:pt idx="6722">
                  <c:v>17947</c:v>
                </c:pt>
                <c:pt idx="6723">
                  <c:v>17948</c:v>
                </c:pt>
                <c:pt idx="6724">
                  <c:v>17949</c:v>
                </c:pt>
                <c:pt idx="6725">
                  <c:v>17950</c:v>
                </c:pt>
                <c:pt idx="6726">
                  <c:v>17951</c:v>
                </c:pt>
                <c:pt idx="6727">
                  <c:v>17952</c:v>
                </c:pt>
                <c:pt idx="6728">
                  <c:v>17953</c:v>
                </c:pt>
                <c:pt idx="6729">
                  <c:v>17954</c:v>
                </c:pt>
                <c:pt idx="6730">
                  <c:v>17955</c:v>
                </c:pt>
                <c:pt idx="6731">
                  <c:v>17956</c:v>
                </c:pt>
                <c:pt idx="6732">
                  <c:v>17957</c:v>
                </c:pt>
                <c:pt idx="6733">
                  <c:v>17958</c:v>
                </c:pt>
                <c:pt idx="6734">
                  <c:v>17959</c:v>
                </c:pt>
                <c:pt idx="6735">
                  <c:v>17960</c:v>
                </c:pt>
                <c:pt idx="6736">
                  <c:v>17961</c:v>
                </c:pt>
                <c:pt idx="6737">
                  <c:v>17962</c:v>
                </c:pt>
                <c:pt idx="6738">
                  <c:v>17963</c:v>
                </c:pt>
                <c:pt idx="6739">
                  <c:v>17964</c:v>
                </c:pt>
                <c:pt idx="6740">
                  <c:v>17965</c:v>
                </c:pt>
                <c:pt idx="6741">
                  <c:v>17966</c:v>
                </c:pt>
                <c:pt idx="6742">
                  <c:v>17967</c:v>
                </c:pt>
                <c:pt idx="6743">
                  <c:v>17968</c:v>
                </c:pt>
                <c:pt idx="6744">
                  <c:v>17969</c:v>
                </c:pt>
                <c:pt idx="6745">
                  <c:v>17970</c:v>
                </c:pt>
                <c:pt idx="6746">
                  <c:v>17971</c:v>
                </c:pt>
                <c:pt idx="6747">
                  <c:v>17972</c:v>
                </c:pt>
                <c:pt idx="6748">
                  <c:v>17973</c:v>
                </c:pt>
                <c:pt idx="6749">
                  <c:v>17974</c:v>
                </c:pt>
                <c:pt idx="6750">
                  <c:v>17975</c:v>
                </c:pt>
                <c:pt idx="6751">
                  <c:v>17976</c:v>
                </c:pt>
                <c:pt idx="6752">
                  <c:v>17977</c:v>
                </c:pt>
                <c:pt idx="6753">
                  <c:v>17978</c:v>
                </c:pt>
                <c:pt idx="6754">
                  <c:v>17979</c:v>
                </c:pt>
                <c:pt idx="6755">
                  <c:v>17980</c:v>
                </c:pt>
                <c:pt idx="6756">
                  <c:v>17981</c:v>
                </c:pt>
                <c:pt idx="6757">
                  <c:v>17982</c:v>
                </c:pt>
                <c:pt idx="6758">
                  <c:v>17983</c:v>
                </c:pt>
                <c:pt idx="6759">
                  <c:v>17984</c:v>
                </c:pt>
                <c:pt idx="6760">
                  <c:v>17985</c:v>
                </c:pt>
                <c:pt idx="6761">
                  <c:v>17986</c:v>
                </c:pt>
                <c:pt idx="6762">
                  <c:v>17987</c:v>
                </c:pt>
                <c:pt idx="6763">
                  <c:v>17988</c:v>
                </c:pt>
                <c:pt idx="6764">
                  <c:v>17989</c:v>
                </c:pt>
                <c:pt idx="6765">
                  <c:v>17990</c:v>
                </c:pt>
                <c:pt idx="6766">
                  <c:v>17991</c:v>
                </c:pt>
                <c:pt idx="6767">
                  <c:v>17992</c:v>
                </c:pt>
                <c:pt idx="6768">
                  <c:v>17993</c:v>
                </c:pt>
                <c:pt idx="6769">
                  <c:v>17994</c:v>
                </c:pt>
                <c:pt idx="6770">
                  <c:v>17995</c:v>
                </c:pt>
                <c:pt idx="6771">
                  <c:v>17996</c:v>
                </c:pt>
                <c:pt idx="6772">
                  <c:v>17997</c:v>
                </c:pt>
                <c:pt idx="6773">
                  <c:v>17998</c:v>
                </c:pt>
                <c:pt idx="6774">
                  <c:v>17999</c:v>
                </c:pt>
                <c:pt idx="6775">
                  <c:v>18000</c:v>
                </c:pt>
                <c:pt idx="6776">
                  <c:v>18001</c:v>
                </c:pt>
                <c:pt idx="6777">
                  <c:v>18002</c:v>
                </c:pt>
                <c:pt idx="6778">
                  <c:v>18003</c:v>
                </c:pt>
                <c:pt idx="6779">
                  <c:v>18004</c:v>
                </c:pt>
                <c:pt idx="6780">
                  <c:v>18005</c:v>
                </c:pt>
                <c:pt idx="6781">
                  <c:v>18006</c:v>
                </c:pt>
                <c:pt idx="6782">
                  <c:v>18007</c:v>
                </c:pt>
                <c:pt idx="6783">
                  <c:v>18008</c:v>
                </c:pt>
                <c:pt idx="6784">
                  <c:v>18009</c:v>
                </c:pt>
                <c:pt idx="6785">
                  <c:v>18010</c:v>
                </c:pt>
                <c:pt idx="6786">
                  <c:v>18011</c:v>
                </c:pt>
                <c:pt idx="6787">
                  <c:v>18012</c:v>
                </c:pt>
                <c:pt idx="6788">
                  <c:v>18013</c:v>
                </c:pt>
                <c:pt idx="6789">
                  <c:v>18014</c:v>
                </c:pt>
                <c:pt idx="6790">
                  <c:v>18015</c:v>
                </c:pt>
                <c:pt idx="6791">
                  <c:v>18016</c:v>
                </c:pt>
                <c:pt idx="6792">
                  <c:v>18017</c:v>
                </c:pt>
                <c:pt idx="6793">
                  <c:v>18018</c:v>
                </c:pt>
                <c:pt idx="6794">
                  <c:v>18019</c:v>
                </c:pt>
                <c:pt idx="6795">
                  <c:v>18020</c:v>
                </c:pt>
                <c:pt idx="6796">
                  <c:v>18021</c:v>
                </c:pt>
                <c:pt idx="6797">
                  <c:v>18022</c:v>
                </c:pt>
                <c:pt idx="6798">
                  <c:v>18023</c:v>
                </c:pt>
                <c:pt idx="6799">
                  <c:v>18024</c:v>
                </c:pt>
                <c:pt idx="6800">
                  <c:v>18025</c:v>
                </c:pt>
                <c:pt idx="6801">
                  <c:v>18026</c:v>
                </c:pt>
                <c:pt idx="6802">
                  <c:v>18027</c:v>
                </c:pt>
                <c:pt idx="6803">
                  <c:v>18028</c:v>
                </c:pt>
                <c:pt idx="6804">
                  <c:v>18029</c:v>
                </c:pt>
                <c:pt idx="6805">
                  <c:v>18030</c:v>
                </c:pt>
                <c:pt idx="6806">
                  <c:v>18031</c:v>
                </c:pt>
                <c:pt idx="6807">
                  <c:v>18032</c:v>
                </c:pt>
                <c:pt idx="6808">
                  <c:v>18033</c:v>
                </c:pt>
                <c:pt idx="6809">
                  <c:v>18034</c:v>
                </c:pt>
                <c:pt idx="6810">
                  <c:v>18035</c:v>
                </c:pt>
                <c:pt idx="6811">
                  <c:v>18036</c:v>
                </c:pt>
                <c:pt idx="6812">
                  <c:v>18037</c:v>
                </c:pt>
                <c:pt idx="6813">
                  <c:v>18038</c:v>
                </c:pt>
                <c:pt idx="6814">
                  <c:v>18039</c:v>
                </c:pt>
                <c:pt idx="6815">
                  <c:v>18040</c:v>
                </c:pt>
                <c:pt idx="6816">
                  <c:v>18041</c:v>
                </c:pt>
                <c:pt idx="6817">
                  <c:v>18042</c:v>
                </c:pt>
                <c:pt idx="6818">
                  <c:v>18043</c:v>
                </c:pt>
                <c:pt idx="6819">
                  <c:v>18044</c:v>
                </c:pt>
                <c:pt idx="6820">
                  <c:v>18045</c:v>
                </c:pt>
                <c:pt idx="6821">
                  <c:v>18046</c:v>
                </c:pt>
                <c:pt idx="6822">
                  <c:v>18047</c:v>
                </c:pt>
                <c:pt idx="6823">
                  <c:v>18048</c:v>
                </c:pt>
                <c:pt idx="6824">
                  <c:v>18049</c:v>
                </c:pt>
                <c:pt idx="6825">
                  <c:v>18050</c:v>
                </c:pt>
                <c:pt idx="6826">
                  <c:v>18051</c:v>
                </c:pt>
                <c:pt idx="6827">
                  <c:v>18052</c:v>
                </c:pt>
                <c:pt idx="6828">
                  <c:v>18053</c:v>
                </c:pt>
                <c:pt idx="6829">
                  <c:v>18054</c:v>
                </c:pt>
                <c:pt idx="6830">
                  <c:v>18055</c:v>
                </c:pt>
                <c:pt idx="6831">
                  <c:v>18056</c:v>
                </c:pt>
                <c:pt idx="6832">
                  <c:v>18057</c:v>
                </c:pt>
                <c:pt idx="6833">
                  <c:v>18058</c:v>
                </c:pt>
                <c:pt idx="6834">
                  <c:v>18059</c:v>
                </c:pt>
                <c:pt idx="6835">
                  <c:v>18060</c:v>
                </c:pt>
                <c:pt idx="6836">
                  <c:v>18061</c:v>
                </c:pt>
                <c:pt idx="6837">
                  <c:v>18062</c:v>
                </c:pt>
                <c:pt idx="6838">
                  <c:v>18063</c:v>
                </c:pt>
                <c:pt idx="6839">
                  <c:v>18064</c:v>
                </c:pt>
                <c:pt idx="6840">
                  <c:v>18065</c:v>
                </c:pt>
                <c:pt idx="6841">
                  <c:v>18066</c:v>
                </c:pt>
                <c:pt idx="6842">
                  <c:v>18067</c:v>
                </c:pt>
                <c:pt idx="6843">
                  <c:v>18068</c:v>
                </c:pt>
                <c:pt idx="6844">
                  <c:v>18069</c:v>
                </c:pt>
                <c:pt idx="6845">
                  <c:v>18070</c:v>
                </c:pt>
                <c:pt idx="6846">
                  <c:v>18071</c:v>
                </c:pt>
                <c:pt idx="6847">
                  <c:v>18072</c:v>
                </c:pt>
                <c:pt idx="6848">
                  <c:v>18073</c:v>
                </c:pt>
                <c:pt idx="6849">
                  <c:v>18074</c:v>
                </c:pt>
                <c:pt idx="6850">
                  <c:v>18075</c:v>
                </c:pt>
                <c:pt idx="6851">
                  <c:v>18076</c:v>
                </c:pt>
                <c:pt idx="6852">
                  <c:v>18077</c:v>
                </c:pt>
                <c:pt idx="6853">
                  <c:v>18078</c:v>
                </c:pt>
                <c:pt idx="6854">
                  <c:v>18079</c:v>
                </c:pt>
                <c:pt idx="6855">
                  <c:v>18080</c:v>
                </c:pt>
                <c:pt idx="6856">
                  <c:v>18081</c:v>
                </c:pt>
                <c:pt idx="6857">
                  <c:v>18082</c:v>
                </c:pt>
                <c:pt idx="6858">
                  <c:v>18083</c:v>
                </c:pt>
                <c:pt idx="6859">
                  <c:v>18084</c:v>
                </c:pt>
                <c:pt idx="6860">
                  <c:v>18085</c:v>
                </c:pt>
                <c:pt idx="6861">
                  <c:v>18086</c:v>
                </c:pt>
                <c:pt idx="6862">
                  <c:v>18087</c:v>
                </c:pt>
                <c:pt idx="6863">
                  <c:v>18088</c:v>
                </c:pt>
                <c:pt idx="6864">
                  <c:v>18089</c:v>
                </c:pt>
                <c:pt idx="6865">
                  <c:v>18090</c:v>
                </c:pt>
                <c:pt idx="6866">
                  <c:v>18091</c:v>
                </c:pt>
                <c:pt idx="6867">
                  <c:v>18092</c:v>
                </c:pt>
                <c:pt idx="6868">
                  <c:v>18093</c:v>
                </c:pt>
                <c:pt idx="6869">
                  <c:v>18094</c:v>
                </c:pt>
                <c:pt idx="6870">
                  <c:v>18095</c:v>
                </c:pt>
                <c:pt idx="6871">
                  <c:v>18096</c:v>
                </c:pt>
                <c:pt idx="6872">
                  <c:v>18097</c:v>
                </c:pt>
                <c:pt idx="6873">
                  <c:v>18098</c:v>
                </c:pt>
                <c:pt idx="6874">
                  <c:v>18099</c:v>
                </c:pt>
                <c:pt idx="6875">
                  <c:v>18100</c:v>
                </c:pt>
                <c:pt idx="6876">
                  <c:v>18101</c:v>
                </c:pt>
                <c:pt idx="6877">
                  <c:v>18102</c:v>
                </c:pt>
                <c:pt idx="6878">
                  <c:v>18103</c:v>
                </c:pt>
                <c:pt idx="6879">
                  <c:v>18104</c:v>
                </c:pt>
                <c:pt idx="6880">
                  <c:v>18105</c:v>
                </c:pt>
                <c:pt idx="6881">
                  <c:v>18106</c:v>
                </c:pt>
                <c:pt idx="6882">
                  <c:v>18107</c:v>
                </c:pt>
                <c:pt idx="6883">
                  <c:v>18108</c:v>
                </c:pt>
                <c:pt idx="6884">
                  <c:v>18109</c:v>
                </c:pt>
                <c:pt idx="6885">
                  <c:v>18110</c:v>
                </c:pt>
                <c:pt idx="6886">
                  <c:v>18111</c:v>
                </c:pt>
                <c:pt idx="6887">
                  <c:v>18112</c:v>
                </c:pt>
                <c:pt idx="6888">
                  <c:v>18113</c:v>
                </c:pt>
                <c:pt idx="6889">
                  <c:v>18114</c:v>
                </c:pt>
                <c:pt idx="6890">
                  <c:v>18115</c:v>
                </c:pt>
                <c:pt idx="6891">
                  <c:v>18116</c:v>
                </c:pt>
                <c:pt idx="6892">
                  <c:v>18117</c:v>
                </c:pt>
                <c:pt idx="6893">
                  <c:v>18118</c:v>
                </c:pt>
                <c:pt idx="6894">
                  <c:v>18119</c:v>
                </c:pt>
                <c:pt idx="6895">
                  <c:v>18120</c:v>
                </c:pt>
                <c:pt idx="6896">
                  <c:v>18121</c:v>
                </c:pt>
                <c:pt idx="6897">
                  <c:v>18122</c:v>
                </c:pt>
                <c:pt idx="6898">
                  <c:v>18123</c:v>
                </c:pt>
                <c:pt idx="6899">
                  <c:v>18124</c:v>
                </c:pt>
                <c:pt idx="6900">
                  <c:v>18125</c:v>
                </c:pt>
                <c:pt idx="6901">
                  <c:v>18126</c:v>
                </c:pt>
                <c:pt idx="6902">
                  <c:v>18127</c:v>
                </c:pt>
                <c:pt idx="6903">
                  <c:v>18128</c:v>
                </c:pt>
                <c:pt idx="6904">
                  <c:v>18129</c:v>
                </c:pt>
                <c:pt idx="6905">
                  <c:v>18130</c:v>
                </c:pt>
                <c:pt idx="6906">
                  <c:v>18131</c:v>
                </c:pt>
                <c:pt idx="6907">
                  <c:v>18132</c:v>
                </c:pt>
                <c:pt idx="6908">
                  <c:v>18133</c:v>
                </c:pt>
                <c:pt idx="6909">
                  <c:v>18134</c:v>
                </c:pt>
                <c:pt idx="6910">
                  <c:v>18135</c:v>
                </c:pt>
                <c:pt idx="6911">
                  <c:v>18136</c:v>
                </c:pt>
                <c:pt idx="6912">
                  <c:v>18137</c:v>
                </c:pt>
                <c:pt idx="6913">
                  <c:v>18138</c:v>
                </c:pt>
                <c:pt idx="6914">
                  <c:v>18139</c:v>
                </c:pt>
                <c:pt idx="6915">
                  <c:v>18140</c:v>
                </c:pt>
                <c:pt idx="6916">
                  <c:v>18141</c:v>
                </c:pt>
                <c:pt idx="6917">
                  <c:v>18142</c:v>
                </c:pt>
                <c:pt idx="6918">
                  <c:v>18143</c:v>
                </c:pt>
                <c:pt idx="6919">
                  <c:v>18144</c:v>
                </c:pt>
                <c:pt idx="6920">
                  <c:v>18145</c:v>
                </c:pt>
                <c:pt idx="6921">
                  <c:v>18146</c:v>
                </c:pt>
                <c:pt idx="6922">
                  <c:v>18147</c:v>
                </c:pt>
                <c:pt idx="6923">
                  <c:v>18148</c:v>
                </c:pt>
                <c:pt idx="6924">
                  <c:v>18149</c:v>
                </c:pt>
                <c:pt idx="6925">
                  <c:v>18150</c:v>
                </c:pt>
                <c:pt idx="6926">
                  <c:v>18151</c:v>
                </c:pt>
                <c:pt idx="6927">
                  <c:v>18152</c:v>
                </c:pt>
                <c:pt idx="6928">
                  <c:v>18153</c:v>
                </c:pt>
                <c:pt idx="6929">
                  <c:v>18154</c:v>
                </c:pt>
                <c:pt idx="6930">
                  <c:v>18155</c:v>
                </c:pt>
                <c:pt idx="6931">
                  <c:v>18156</c:v>
                </c:pt>
                <c:pt idx="6932">
                  <c:v>18157</c:v>
                </c:pt>
                <c:pt idx="6933">
                  <c:v>18158</c:v>
                </c:pt>
                <c:pt idx="6934">
                  <c:v>18159</c:v>
                </c:pt>
                <c:pt idx="6935">
                  <c:v>18160</c:v>
                </c:pt>
                <c:pt idx="6936">
                  <c:v>18161</c:v>
                </c:pt>
                <c:pt idx="6937">
                  <c:v>18162</c:v>
                </c:pt>
                <c:pt idx="6938">
                  <c:v>18163</c:v>
                </c:pt>
                <c:pt idx="6939">
                  <c:v>18164</c:v>
                </c:pt>
                <c:pt idx="6940">
                  <c:v>18165</c:v>
                </c:pt>
                <c:pt idx="6941">
                  <c:v>18166</c:v>
                </c:pt>
                <c:pt idx="6942">
                  <c:v>18167</c:v>
                </c:pt>
                <c:pt idx="6943">
                  <c:v>18168</c:v>
                </c:pt>
                <c:pt idx="6944">
                  <c:v>18169</c:v>
                </c:pt>
                <c:pt idx="6945">
                  <c:v>18170</c:v>
                </c:pt>
                <c:pt idx="6946">
                  <c:v>18171</c:v>
                </c:pt>
                <c:pt idx="6947">
                  <c:v>18172</c:v>
                </c:pt>
                <c:pt idx="6948">
                  <c:v>18173</c:v>
                </c:pt>
                <c:pt idx="6949">
                  <c:v>18174</c:v>
                </c:pt>
                <c:pt idx="6950">
                  <c:v>18175</c:v>
                </c:pt>
                <c:pt idx="6951">
                  <c:v>18176</c:v>
                </c:pt>
                <c:pt idx="6952">
                  <c:v>18177</c:v>
                </c:pt>
                <c:pt idx="6953">
                  <c:v>18178</c:v>
                </c:pt>
                <c:pt idx="6954">
                  <c:v>18179</c:v>
                </c:pt>
                <c:pt idx="6955">
                  <c:v>18180</c:v>
                </c:pt>
                <c:pt idx="6956">
                  <c:v>18181</c:v>
                </c:pt>
                <c:pt idx="6957">
                  <c:v>18182</c:v>
                </c:pt>
                <c:pt idx="6958">
                  <c:v>18183</c:v>
                </c:pt>
                <c:pt idx="6959">
                  <c:v>18184</c:v>
                </c:pt>
                <c:pt idx="6960">
                  <c:v>18185</c:v>
                </c:pt>
                <c:pt idx="6961">
                  <c:v>18186</c:v>
                </c:pt>
                <c:pt idx="6962">
                  <c:v>18187</c:v>
                </c:pt>
                <c:pt idx="6963">
                  <c:v>18188</c:v>
                </c:pt>
                <c:pt idx="6964">
                  <c:v>18189</c:v>
                </c:pt>
                <c:pt idx="6965">
                  <c:v>18190</c:v>
                </c:pt>
                <c:pt idx="6966">
                  <c:v>18191</c:v>
                </c:pt>
                <c:pt idx="6967">
                  <c:v>18192</c:v>
                </c:pt>
                <c:pt idx="6968">
                  <c:v>18193</c:v>
                </c:pt>
                <c:pt idx="6969">
                  <c:v>18194</c:v>
                </c:pt>
                <c:pt idx="6970">
                  <c:v>18195</c:v>
                </c:pt>
                <c:pt idx="6971">
                  <c:v>18196</c:v>
                </c:pt>
                <c:pt idx="6972">
                  <c:v>18197</c:v>
                </c:pt>
                <c:pt idx="6973">
                  <c:v>18198</c:v>
                </c:pt>
                <c:pt idx="6974">
                  <c:v>18199</c:v>
                </c:pt>
                <c:pt idx="6975">
                  <c:v>18200</c:v>
                </c:pt>
                <c:pt idx="6976">
                  <c:v>18201</c:v>
                </c:pt>
                <c:pt idx="6977">
                  <c:v>18202</c:v>
                </c:pt>
                <c:pt idx="6978">
                  <c:v>18203</c:v>
                </c:pt>
                <c:pt idx="6979">
                  <c:v>18204</c:v>
                </c:pt>
                <c:pt idx="6980">
                  <c:v>18205</c:v>
                </c:pt>
                <c:pt idx="6981">
                  <c:v>18206</c:v>
                </c:pt>
                <c:pt idx="6982">
                  <c:v>18207</c:v>
                </c:pt>
                <c:pt idx="6983">
                  <c:v>18208</c:v>
                </c:pt>
                <c:pt idx="6984">
                  <c:v>18209</c:v>
                </c:pt>
                <c:pt idx="6985">
                  <c:v>18210</c:v>
                </c:pt>
                <c:pt idx="6986">
                  <c:v>18211</c:v>
                </c:pt>
                <c:pt idx="6987">
                  <c:v>18212</c:v>
                </c:pt>
                <c:pt idx="6988">
                  <c:v>18213</c:v>
                </c:pt>
                <c:pt idx="6989">
                  <c:v>18214</c:v>
                </c:pt>
                <c:pt idx="6990">
                  <c:v>18215</c:v>
                </c:pt>
                <c:pt idx="6991">
                  <c:v>18216</c:v>
                </c:pt>
                <c:pt idx="6992">
                  <c:v>18217</c:v>
                </c:pt>
                <c:pt idx="6993">
                  <c:v>18218</c:v>
                </c:pt>
                <c:pt idx="6994">
                  <c:v>18219</c:v>
                </c:pt>
                <c:pt idx="6995">
                  <c:v>18220</c:v>
                </c:pt>
                <c:pt idx="6996">
                  <c:v>18221</c:v>
                </c:pt>
                <c:pt idx="6997">
                  <c:v>18222</c:v>
                </c:pt>
                <c:pt idx="6998">
                  <c:v>18223</c:v>
                </c:pt>
                <c:pt idx="6999">
                  <c:v>18224</c:v>
                </c:pt>
                <c:pt idx="7000">
                  <c:v>18225</c:v>
                </c:pt>
                <c:pt idx="7001">
                  <c:v>18226</c:v>
                </c:pt>
                <c:pt idx="7002">
                  <c:v>18227</c:v>
                </c:pt>
                <c:pt idx="7003">
                  <c:v>18228</c:v>
                </c:pt>
                <c:pt idx="7004">
                  <c:v>18229</c:v>
                </c:pt>
                <c:pt idx="7005">
                  <c:v>18230</c:v>
                </c:pt>
                <c:pt idx="7006">
                  <c:v>18231</c:v>
                </c:pt>
                <c:pt idx="7007">
                  <c:v>18232</c:v>
                </c:pt>
                <c:pt idx="7008">
                  <c:v>18233</c:v>
                </c:pt>
                <c:pt idx="7009">
                  <c:v>18234</c:v>
                </c:pt>
                <c:pt idx="7010">
                  <c:v>18235</c:v>
                </c:pt>
                <c:pt idx="7011">
                  <c:v>18236</c:v>
                </c:pt>
                <c:pt idx="7012">
                  <c:v>18237</c:v>
                </c:pt>
                <c:pt idx="7013">
                  <c:v>18238</c:v>
                </c:pt>
                <c:pt idx="7014">
                  <c:v>18239</c:v>
                </c:pt>
                <c:pt idx="7015">
                  <c:v>18240</c:v>
                </c:pt>
                <c:pt idx="7016">
                  <c:v>18241</c:v>
                </c:pt>
                <c:pt idx="7017">
                  <c:v>18242</c:v>
                </c:pt>
                <c:pt idx="7018">
                  <c:v>18243</c:v>
                </c:pt>
                <c:pt idx="7019">
                  <c:v>18244</c:v>
                </c:pt>
                <c:pt idx="7020">
                  <c:v>18245</c:v>
                </c:pt>
                <c:pt idx="7021">
                  <c:v>18246</c:v>
                </c:pt>
                <c:pt idx="7022">
                  <c:v>18247</c:v>
                </c:pt>
                <c:pt idx="7023">
                  <c:v>18248</c:v>
                </c:pt>
                <c:pt idx="7024">
                  <c:v>18249</c:v>
                </c:pt>
                <c:pt idx="7025">
                  <c:v>18250</c:v>
                </c:pt>
                <c:pt idx="7026">
                  <c:v>18251</c:v>
                </c:pt>
                <c:pt idx="7027">
                  <c:v>18252</c:v>
                </c:pt>
                <c:pt idx="7028">
                  <c:v>18253</c:v>
                </c:pt>
                <c:pt idx="7029">
                  <c:v>18254</c:v>
                </c:pt>
                <c:pt idx="7030">
                  <c:v>18255</c:v>
                </c:pt>
                <c:pt idx="7031">
                  <c:v>18256</c:v>
                </c:pt>
                <c:pt idx="7032">
                  <c:v>18257</c:v>
                </c:pt>
                <c:pt idx="7033">
                  <c:v>18258</c:v>
                </c:pt>
                <c:pt idx="7034">
                  <c:v>18259</c:v>
                </c:pt>
                <c:pt idx="7035">
                  <c:v>18260</c:v>
                </c:pt>
                <c:pt idx="7036">
                  <c:v>18261</c:v>
                </c:pt>
                <c:pt idx="7037">
                  <c:v>18262</c:v>
                </c:pt>
                <c:pt idx="7038">
                  <c:v>18263</c:v>
                </c:pt>
                <c:pt idx="7039">
                  <c:v>18264</c:v>
                </c:pt>
                <c:pt idx="7040">
                  <c:v>18265</c:v>
                </c:pt>
                <c:pt idx="7041">
                  <c:v>18266</c:v>
                </c:pt>
                <c:pt idx="7042">
                  <c:v>18267</c:v>
                </c:pt>
                <c:pt idx="7043">
                  <c:v>18268</c:v>
                </c:pt>
                <c:pt idx="7044">
                  <c:v>18269</c:v>
                </c:pt>
                <c:pt idx="7045">
                  <c:v>18270</c:v>
                </c:pt>
                <c:pt idx="7046">
                  <c:v>18271</c:v>
                </c:pt>
                <c:pt idx="7047">
                  <c:v>18272</c:v>
                </c:pt>
                <c:pt idx="7048">
                  <c:v>18273</c:v>
                </c:pt>
                <c:pt idx="7049">
                  <c:v>18274</c:v>
                </c:pt>
                <c:pt idx="7050">
                  <c:v>18275</c:v>
                </c:pt>
                <c:pt idx="7051">
                  <c:v>18276</c:v>
                </c:pt>
                <c:pt idx="7052">
                  <c:v>18277</c:v>
                </c:pt>
                <c:pt idx="7053">
                  <c:v>18278</c:v>
                </c:pt>
                <c:pt idx="7054">
                  <c:v>18279</c:v>
                </c:pt>
                <c:pt idx="7055">
                  <c:v>18280</c:v>
                </c:pt>
                <c:pt idx="7056">
                  <c:v>18281</c:v>
                </c:pt>
                <c:pt idx="7057">
                  <c:v>18282</c:v>
                </c:pt>
                <c:pt idx="7058">
                  <c:v>18283</c:v>
                </c:pt>
                <c:pt idx="7059">
                  <c:v>18284</c:v>
                </c:pt>
                <c:pt idx="7060">
                  <c:v>18285</c:v>
                </c:pt>
                <c:pt idx="7061">
                  <c:v>18286</c:v>
                </c:pt>
                <c:pt idx="7062">
                  <c:v>18287</c:v>
                </c:pt>
                <c:pt idx="7063">
                  <c:v>18288</c:v>
                </c:pt>
                <c:pt idx="7064">
                  <c:v>18289</c:v>
                </c:pt>
                <c:pt idx="7065">
                  <c:v>18290</c:v>
                </c:pt>
                <c:pt idx="7066">
                  <c:v>18291</c:v>
                </c:pt>
                <c:pt idx="7067">
                  <c:v>18292</c:v>
                </c:pt>
                <c:pt idx="7068">
                  <c:v>18293</c:v>
                </c:pt>
                <c:pt idx="7069">
                  <c:v>18294</c:v>
                </c:pt>
                <c:pt idx="7070">
                  <c:v>18295</c:v>
                </c:pt>
                <c:pt idx="7071">
                  <c:v>18296</c:v>
                </c:pt>
                <c:pt idx="7072">
                  <c:v>18297</c:v>
                </c:pt>
                <c:pt idx="7073">
                  <c:v>18298</c:v>
                </c:pt>
                <c:pt idx="7074">
                  <c:v>18299</c:v>
                </c:pt>
                <c:pt idx="7075">
                  <c:v>18300</c:v>
                </c:pt>
                <c:pt idx="7076">
                  <c:v>18301</c:v>
                </c:pt>
                <c:pt idx="7077">
                  <c:v>18302</c:v>
                </c:pt>
                <c:pt idx="7078">
                  <c:v>18303</c:v>
                </c:pt>
                <c:pt idx="7079">
                  <c:v>18304</c:v>
                </c:pt>
                <c:pt idx="7080">
                  <c:v>18305</c:v>
                </c:pt>
                <c:pt idx="7081">
                  <c:v>18306</c:v>
                </c:pt>
                <c:pt idx="7082">
                  <c:v>18307</c:v>
                </c:pt>
                <c:pt idx="7083">
                  <c:v>18308</c:v>
                </c:pt>
                <c:pt idx="7084">
                  <c:v>18309</c:v>
                </c:pt>
                <c:pt idx="7085">
                  <c:v>18310</c:v>
                </c:pt>
                <c:pt idx="7086">
                  <c:v>18311</c:v>
                </c:pt>
                <c:pt idx="7087">
                  <c:v>18312</c:v>
                </c:pt>
                <c:pt idx="7088">
                  <c:v>18313</c:v>
                </c:pt>
                <c:pt idx="7089">
                  <c:v>18314</c:v>
                </c:pt>
                <c:pt idx="7090">
                  <c:v>18315</c:v>
                </c:pt>
                <c:pt idx="7091">
                  <c:v>18316</c:v>
                </c:pt>
                <c:pt idx="7092">
                  <c:v>18317</c:v>
                </c:pt>
                <c:pt idx="7093">
                  <c:v>18318</c:v>
                </c:pt>
                <c:pt idx="7094">
                  <c:v>18319</c:v>
                </c:pt>
                <c:pt idx="7095">
                  <c:v>18320</c:v>
                </c:pt>
                <c:pt idx="7096">
                  <c:v>18321</c:v>
                </c:pt>
                <c:pt idx="7097">
                  <c:v>18322</c:v>
                </c:pt>
                <c:pt idx="7098">
                  <c:v>18323</c:v>
                </c:pt>
                <c:pt idx="7099">
                  <c:v>18324</c:v>
                </c:pt>
                <c:pt idx="7100">
                  <c:v>18325</c:v>
                </c:pt>
                <c:pt idx="7101">
                  <c:v>18326</c:v>
                </c:pt>
                <c:pt idx="7102">
                  <c:v>18327</c:v>
                </c:pt>
                <c:pt idx="7103">
                  <c:v>18328</c:v>
                </c:pt>
                <c:pt idx="7104">
                  <c:v>18329</c:v>
                </c:pt>
                <c:pt idx="7105">
                  <c:v>18330</c:v>
                </c:pt>
                <c:pt idx="7106">
                  <c:v>18331</c:v>
                </c:pt>
                <c:pt idx="7107">
                  <c:v>18332</c:v>
                </c:pt>
                <c:pt idx="7108">
                  <c:v>18333</c:v>
                </c:pt>
                <c:pt idx="7109">
                  <c:v>18334</c:v>
                </c:pt>
                <c:pt idx="7110">
                  <c:v>18335</c:v>
                </c:pt>
                <c:pt idx="7111">
                  <c:v>18336</c:v>
                </c:pt>
                <c:pt idx="7112">
                  <c:v>18337</c:v>
                </c:pt>
                <c:pt idx="7113">
                  <c:v>18338</c:v>
                </c:pt>
                <c:pt idx="7114">
                  <c:v>18339</c:v>
                </c:pt>
                <c:pt idx="7115">
                  <c:v>18340</c:v>
                </c:pt>
                <c:pt idx="7116">
                  <c:v>18341</c:v>
                </c:pt>
                <c:pt idx="7117">
                  <c:v>18342</c:v>
                </c:pt>
                <c:pt idx="7118">
                  <c:v>18343</c:v>
                </c:pt>
                <c:pt idx="7119">
                  <c:v>18344</c:v>
                </c:pt>
                <c:pt idx="7120">
                  <c:v>18345</c:v>
                </c:pt>
                <c:pt idx="7121">
                  <c:v>18346</c:v>
                </c:pt>
                <c:pt idx="7122">
                  <c:v>18347</c:v>
                </c:pt>
                <c:pt idx="7123">
                  <c:v>18348</c:v>
                </c:pt>
                <c:pt idx="7124">
                  <c:v>18349</c:v>
                </c:pt>
                <c:pt idx="7125">
                  <c:v>18350</c:v>
                </c:pt>
                <c:pt idx="7126">
                  <c:v>18351</c:v>
                </c:pt>
                <c:pt idx="7127">
                  <c:v>18352</c:v>
                </c:pt>
                <c:pt idx="7128">
                  <c:v>18353</c:v>
                </c:pt>
                <c:pt idx="7129">
                  <c:v>18354</c:v>
                </c:pt>
                <c:pt idx="7130">
                  <c:v>18355</c:v>
                </c:pt>
                <c:pt idx="7131">
                  <c:v>18356</c:v>
                </c:pt>
                <c:pt idx="7132">
                  <c:v>18357</c:v>
                </c:pt>
                <c:pt idx="7133">
                  <c:v>18358</c:v>
                </c:pt>
                <c:pt idx="7134">
                  <c:v>18359</c:v>
                </c:pt>
                <c:pt idx="7135">
                  <c:v>18360</c:v>
                </c:pt>
                <c:pt idx="7136">
                  <c:v>18361</c:v>
                </c:pt>
                <c:pt idx="7137">
                  <c:v>18362</c:v>
                </c:pt>
                <c:pt idx="7138">
                  <c:v>18363</c:v>
                </c:pt>
                <c:pt idx="7139">
                  <c:v>18364</c:v>
                </c:pt>
                <c:pt idx="7140">
                  <c:v>18365</c:v>
                </c:pt>
                <c:pt idx="7141">
                  <c:v>18366</c:v>
                </c:pt>
                <c:pt idx="7142">
                  <c:v>18367</c:v>
                </c:pt>
                <c:pt idx="7143">
                  <c:v>18368</c:v>
                </c:pt>
                <c:pt idx="7144">
                  <c:v>18369</c:v>
                </c:pt>
                <c:pt idx="7145">
                  <c:v>18370</c:v>
                </c:pt>
                <c:pt idx="7146">
                  <c:v>18371</c:v>
                </c:pt>
                <c:pt idx="7147">
                  <c:v>18372</c:v>
                </c:pt>
                <c:pt idx="7148">
                  <c:v>18373</c:v>
                </c:pt>
                <c:pt idx="7149">
                  <c:v>18374</c:v>
                </c:pt>
                <c:pt idx="7150">
                  <c:v>18375</c:v>
                </c:pt>
                <c:pt idx="7151">
                  <c:v>18376</c:v>
                </c:pt>
                <c:pt idx="7152">
                  <c:v>18377</c:v>
                </c:pt>
                <c:pt idx="7153">
                  <c:v>18378</c:v>
                </c:pt>
                <c:pt idx="7154">
                  <c:v>18379</c:v>
                </c:pt>
                <c:pt idx="7155">
                  <c:v>18380</c:v>
                </c:pt>
                <c:pt idx="7156">
                  <c:v>18381</c:v>
                </c:pt>
                <c:pt idx="7157">
                  <c:v>18382</c:v>
                </c:pt>
                <c:pt idx="7158">
                  <c:v>18383</c:v>
                </c:pt>
                <c:pt idx="7159">
                  <c:v>18384</c:v>
                </c:pt>
                <c:pt idx="7160">
                  <c:v>18385</c:v>
                </c:pt>
                <c:pt idx="7161">
                  <c:v>18386</c:v>
                </c:pt>
                <c:pt idx="7162">
                  <c:v>18387</c:v>
                </c:pt>
                <c:pt idx="7163">
                  <c:v>18388</c:v>
                </c:pt>
                <c:pt idx="7164">
                  <c:v>18389</c:v>
                </c:pt>
                <c:pt idx="7165">
                  <c:v>18390</c:v>
                </c:pt>
                <c:pt idx="7166">
                  <c:v>18391</c:v>
                </c:pt>
                <c:pt idx="7167">
                  <c:v>18392</c:v>
                </c:pt>
                <c:pt idx="7168">
                  <c:v>18393</c:v>
                </c:pt>
                <c:pt idx="7169">
                  <c:v>18394</c:v>
                </c:pt>
                <c:pt idx="7170">
                  <c:v>18395</c:v>
                </c:pt>
                <c:pt idx="7171">
                  <c:v>18396</c:v>
                </c:pt>
                <c:pt idx="7172">
                  <c:v>18397</c:v>
                </c:pt>
                <c:pt idx="7173">
                  <c:v>18398</c:v>
                </c:pt>
                <c:pt idx="7174">
                  <c:v>18399</c:v>
                </c:pt>
                <c:pt idx="7175">
                  <c:v>18400</c:v>
                </c:pt>
                <c:pt idx="7176">
                  <c:v>18401</c:v>
                </c:pt>
                <c:pt idx="7177">
                  <c:v>18402</c:v>
                </c:pt>
                <c:pt idx="7178">
                  <c:v>18403</c:v>
                </c:pt>
                <c:pt idx="7179">
                  <c:v>18404</c:v>
                </c:pt>
                <c:pt idx="7180">
                  <c:v>18405</c:v>
                </c:pt>
                <c:pt idx="7181">
                  <c:v>18406</c:v>
                </c:pt>
                <c:pt idx="7182">
                  <c:v>18407</c:v>
                </c:pt>
                <c:pt idx="7183">
                  <c:v>18408</c:v>
                </c:pt>
                <c:pt idx="7184">
                  <c:v>18409</c:v>
                </c:pt>
                <c:pt idx="7185">
                  <c:v>18410</c:v>
                </c:pt>
                <c:pt idx="7186">
                  <c:v>18411</c:v>
                </c:pt>
                <c:pt idx="7187">
                  <c:v>18412</c:v>
                </c:pt>
                <c:pt idx="7188">
                  <c:v>18413</c:v>
                </c:pt>
                <c:pt idx="7189">
                  <c:v>18414</c:v>
                </c:pt>
                <c:pt idx="7190">
                  <c:v>18415</c:v>
                </c:pt>
                <c:pt idx="7191">
                  <c:v>18416</c:v>
                </c:pt>
                <c:pt idx="7192">
                  <c:v>18417</c:v>
                </c:pt>
                <c:pt idx="7193">
                  <c:v>18418</c:v>
                </c:pt>
                <c:pt idx="7194">
                  <c:v>18419</c:v>
                </c:pt>
                <c:pt idx="7195">
                  <c:v>18420</c:v>
                </c:pt>
                <c:pt idx="7196">
                  <c:v>18421</c:v>
                </c:pt>
                <c:pt idx="7197">
                  <c:v>18422</c:v>
                </c:pt>
                <c:pt idx="7198">
                  <c:v>18423</c:v>
                </c:pt>
                <c:pt idx="7199">
                  <c:v>18424</c:v>
                </c:pt>
                <c:pt idx="7200">
                  <c:v>18425</c:v>
                </c:pt>
                <c:pt idx="7201">
                  <c:v>18426</c:v>
                </c:pt>
                <c:pt idx="7202">
                  <c:v>18427</c:v>
                </c:pt>
                <c:pt idx="7203">
                  <c:v>18428</c:v>
                </c:pt>
                <c:pt idx="7204">
                  <c:v>18429</c:v>
                </c:pt>
                <c:pt idx="7205">
                  <c:v>18430</c:v>
                </c:pt>
                <c:pt idx="7206">
                  <c:v>18431</c:v>
                </c:pt>
                <c:pt idx="7207">
                  <c:v>18432</c:v>
                </c:pt>
                <c:pt idx="7208">
                  <c:v>18433</c:v>
                </c:pt>
                <c:pt idx="7209">
                  <c:v>18434</c:v>
                </c:pt>
                <c:pt idx="7210">
                  <c:v>18435</c:v>
                </c:pt>
                <c:pt idx="7211">
                  <c:v>18436</c:v>
                </c:pt>
                <c:pt idx="7212">
                  <c:v>18437</c:v>
                </c:pt>
                <c:pt idx="7213">
                  <c:v>18438</c:v>
                </c:pt>
                <c:pt idx="7214">
                  <c:v>18439</c:v>
                </c:pt>
                <c:pt idx="7215">
                  <c:v>18440</c:v>
                </c:pt>
                <c:pt idx="7216">
                  <c:v>18441</c:v>
                </c:pt>
                <c:pt idx="7217">
                  <c:v>18442</c:v>
                </c:pt>
                <c:pt idx="7218">
                  <c:v>18443</c:v>
                </c:pt>
                <c:pt idx="7219">
                  <c:v>18444</c:v>
                </c:pt>
                <c:pt idx="7220">
                  <c:v>18445</c:v>
                </c:pt>
                <c:pt idx="7221">
                  <c:v>18446</c:v>
                </c:pt>
                <c:pt idx="7222">
                  <c:v>18447</c:v>
                </c:pt>
                <c:pt idx="7223">
                  <c:v>18448</c:v>
                </c:pt>
                <c:pt idx="7224">
                  <c:v>18449</c:v>
                </c:pt>
                <c:pt idx="7225">
                  <c:v>18450</c:v>
                </c:pt>
                <c:pt idx="7226">
                  <c:v>18451</c:v>
                </c:pt>
                <c:pt idx="7227">
                  <c:v>18452</c:v>
                </c:pt>
                <c:pt idx="7228">
                  <c:v>18453</c:v>
                </c:pt>
                <c:pt idx="7229">
                  <c:v>18454</c:v>
                </c:pt>
                <c:pt idx="7230">
                  <c:v>18455</c:v>
                </c:pt>
                <c:pt idx="7231">
                  <c:v>18456</c:v>
                </c:pt>
                <c:pt idx="7232">
                  <c:v>18457</c:v>
                </c:pt>
                <c:pt idx="7233">
                  <c:v>18458</c:v>
                </c:pt>
                <c:pt idx="7234">
                  <c:v>18459</c:v>
                </c:pt>
                <c:pt idx="7235">
                  <c:v>18460</c:v>
                </c:pt>
                <c:pt idx="7236">
                  <c:v>18461</c:v>
                </c:pt>
                <c:pt idx="7237">
                  <c:v>18462</c:v>
                </c:pt>
                <c:pt idx="7238">
                  <c:v>18463</c:v>
                </c:pt>
                <c:pt idx="7239">
                  <c:v>18464</c:v>
                </c:pt>
                <c:pt idx="7240">
                  <c:v>18465</c:v>
                </c:pt>
                <c:pt idx="7241">
                  <c:v>18466</c:v>
                </c:pt>
                <c:pt idx="7242">
                  <c:v>18467</c:v>
                </c:pt>
                <c:pt idx="7243">
                  <c:v>18468</c:v>
                </c:pt>
                <c:pt idx="7244">
                  <c:v>18469</c:v>
                </c:pt>
                <c:pt idx="7245">
                  <c:v>18470</c:v>
                </c:pt>
                <c:pt idx="7246">
                  <c:v>18471</c:v>
                </c:pt>
                <c:pt idx="7247">
                  <c:v>18472</c:v>
                </c:pt>
                <c:pt idx="7248">
                  <c:v>18473</c:v>
                </c:pt>
                <c:pt idx="7249">
                  <c:v>18474</c:v>
                </c:pt>
                <c:pt idx="7250">
                  <c:v>18475</c:v>
                </c:pt>
                <c:pt idx="7251">
                  <c:v>18476</c:v>
                </c:pt>
                <c:pt idx="7252">
                  <c:v>18477</c:v>
                </c:pt>
                <c:pt idx="7253">
                  <c:v>18478</c:v>
                </c:pt>
                <c:pt idx="7254">
                  <c:v>18479</c:v>
                </c:pt>
                <c:pt idx="7255">
                  <c:v>18480</c:v>
                </c:pt>
                <c:pt idx="7256">
                  <c:v>18481</c:v>
                </c:pt>
                <c:pt idx="7257">
                  <c:v>18482</c:v>
                </c:pt>
                <c:pt idx="7258">
                  <c:v>18483</c:v>
                </c:pt>
                <c:pt idx="7259">
                  <c:v>18484</c:v>
                </c:pt>
                <c:pt idx="7260">
                  <c:v>18485</c:v>
                </c:pt>
                <c:pt idx="7261">
                  <c:v>18486</c:v>
                </c:pt>
                <c:pt idx="7262">
                  <c:v>18487</c:v>
                </c:pt>
                <c:pt idx="7263">
                  <c:v>18488</c:v>
                </c:pt>
                <c:pt idx="7264">
                  <c:v>18489</c:v>
                </c:pt>
                <c:pt idx="7265">
                  <c:v>18490</c:v>
                </c:pt>
                <c:pt idx="7266">
                  <c:v>18491</c:v>
                </c:pt>
                <c:pt idx="7267">
                  <c:v>18492</c:v>
                </c:pt>
                <c:pt idx="7268">
                  <c:v>18493</c:v>
                </c:pt>
                <c:pt idx="7269">
                  <c:v>18494</c:v>
                </c:pt>
                <c:pt idx="7270">
                  <c:v>18495</c:v>
                </c:pt>
                <c:pt idx="7271">
                  <c:v>18496</c:v>
                </c:pt>
                <c:pt idx="7272">
                  <c:v>18497</c:v>
                </c:pt>
                <c:pt idx="7273">
                  <c:v>18498</c:v>
                </c:pt>
                <c:pt idx="7274">
                  <c:v>18499</c:v>
                </c:pt>
                <c:pt idx="7275">
                  <c:v>18500</c:v>
                </c:pt>
                <c:pt idx="7276">
                  <c:v>18501</c:v>
                </c:pt>
                <c:pt idx="7277">
                  <c:v>18502</c:v>
                </c:pt>
                <c:pt idx="7278">
                  <c:v>18503</c:v>
                </c:pt>
                <c:pt idx="7279">
                  <c:v>18504</c:v>
                </c:pt>
                <c:pt idx="7280">
                  <c:v>18505</c:v>
                </c:pt>
                <c:pt idx="7281">
                  <c:v>18506</c:v>
                </c:pt>
                <c:pt idx="7282">
                  <c:v>18507</c:v>
                </c:pt>
                <c:pt idx="7283">
                  <c:v>18508</c:v>
                </c:pt>
                <c:pt idx="7284">
                  <c:v>18509</c:v>
                </c:pt>
                <c:pt idx="7285">
                  <c:v>18510</c:v>
                </c:pt>
                <c:pt idx="7286">
                  <c:v>18511</c:v>
                </c:pt>
                <c:pt idx="7287">
                  <c:v>18512</c:v>
                </c:pt>
                <c:pt idx="7288">
                  <c:v>18513</c:v>
                </c:pt>
                <c:pt idx="7289">
                  <c:v>18514</c:v>
                </c:pt>
                <c:pt idx="7290">
                  <c:v>18515</c:v>
                </c:pt>
                <c:pt idx="7291">
                  <c:v>18516</c:v>
                </c:pt>
                <c:pt idx="7292">
                  <c:v>18517</c:v>
                </c:pt>
                <c:pt idx="7293">
                  <c:v>18518</c:v>
                </c:pt>
                <c:pt idx="7294">
                  <c:v>18519</c:v>
                </c:pt>
                <c:pt idx="7295">
                  <c:v>18520</c:v>
                </c:pt>
                <c:pt idx="7296">
                  <c:v>18521</c:v>
                </c:pt>
                <c:pt idx="7297">
                  <c:v>18522</c:v>
                </c:pt>
                <c:pt idx="7298">
                  <c:v>18523</c:v>
                </c:pt>
                <c:pt idx="7299">
                  <c:v>18524</c:v>
                </c:pt>
                <c:pt idx="7300">
                  <c:v>18525</c:v>
                </c:pt>
                <c:pt idx="7301">
                  <c:v>18526</c:v>
                </c:pt>
                <c:pt idx="7302">
                  <c:v>18527</c:v>
                </c:pt>
                <c:pt idx="7303">
                  <c:v>18528</c:v>
                </c:pt>
                <c:pt idx="7304">
                  <c:v>18529</c:v>
                </c:pt>
                <c:pt idx="7305">
                  <c:v>18530</c:v>
                </c:pt>
                <c:pt idx="7306">
                  <c:v>18531</c:v>
                </c:pt>
                <c:pt idx="7307">
                  <c:v>18532</c:v>
                </c:pt>
                <c:pt idx="7308">
                  <c:v>18533</c:v>
                </c:pt>
                <c:pt idx="7309">
                  <c:v>18534</c:v>
                </c:pt>
                <c:pt idx="7310">
                  <c:v>18535</c:v>
                </c:pt>
                <c:pt idx="7311">
                  <c:v>18536</c:v>
                </c:pt>
                <c:pt idx="7312">
                  <c:v>18537</c:v>
                </c:pt>
                <c:pt idx="7313">
                  <c:v>18538</c:v>
                </c:pt>
                <c:pt idx="7314">
                  <c:v>18539</c:v>
                </c:pt>
                <c:pt idx="7315">
                  <c:v>18540</c:v>
                </c:pt>
                <c:pt idx="7316">
                  <c:v>18541</c:v>
                </c:pt>
                <c:pt idx="7317">
                  <c:v>18542</c:v>
                </c:pt>
                <c:pt idx="7318">
                  <c:v>18543</c:v>
                </c:pt>
                <c:pt idx="7319">
                  <c:v>18544</c:v>
                </c:pt>
                <c:pt idx="7320">
                  <c:v>18545</c:v>
                </c:pt>
                <c:pt idx="7321">
                  <c:v>18546</c:v>
                </c:pt>
                <c:pt idx="7322">
                  <c:v>18547</c:v>
                </c:pt>
                <c:pt idx="7323">
                  <c:v>18548</c:v>
                </c:pt>
                <c:pt idx="7324">
                  <c:v>18549</c:v>
                </c:pt>
                <c:pt idx="7325">
                  <c:v>18550</c:v>
                </c:pt>
                <c:pt idx="7326">
                  <c:v>18551</c:v>
                </c:pt>
                <c:pt idx="7327">
                  <c:v>18552</c:v>
                </c:pt>
                <c:pt idx="7328">
                  <c:v>18553</c:v>
                </c:pt>
                <c:pt idx="7329">
                  <c:v>18554</c:v>
                </c:pt>
                <c:pt idx="7330">
                  <c:v>18555</c:v>
                </c:pt>
                <c:pt idx="7331">
                  <c:v>18556</c:v>
                </c:pt>
                <c:pt idx="7332">
                  <c:v>18557</c:v>
                </c:pt>
                <c:pt idx="7333">
                  <c:v>18558</c:v>
                </c:pt>
                <c:pt idx="7334">
                  <c:v>18559</c:v>
                </c:pt>
                <c:pt idx="7335">
                  <c:v>18560</c:v>
                </c:pt>
                <c:pt idx="7336">
                  <c:v>18561</c:v>
                </c:pt>
                <c:pt idx="7337">
                  <c:v>18562</c:v>
                </c:pt>
                <c:pt idx="7338">
                  <c:v>18563</c:v>
                </c:pt>
                <c:pt idx="7339">
                  <c:v>18564</c:v>
                </c:pt>
                <c:pt idx="7340">
                  <c:v>18565</c:v>
                </c:pt>
                <c:pt idx="7341">
                  <c:v>18566</c:v>
                </c:pt>
                <c:pt idx="7342">
                  <c:v>18567</c:v>
                </c:pt>
                <c:pt idx="7343">
                  <c:v>18568</c:v>
                </c:pt>
                <c:pt idx="7344">
                  <c:v>18569</c:v>
                </c:pt>
                <c:pt idx="7345">
                  <c:v>18570</c:v>
                </c:pt>
                <c:pt idx="7346">
                  <c:v>18571</c:v>
                </c:pt>
                <c:pt idx="7347">
                  <c:v>18572</c:v>
                </c:pt>
                <c:pt idx="7348">
                  <c:v>18573</c:v>
                </c:pt>
                <c:pt idx="7349">
                  <c:v>18574</c:v>
                </c:pt>
                <c:pt idx="7350">
                  <c:v>18575</c:v>
                </c:pt>
                <c:pt idx="7351">
                  <c:v>18576</c:v>
                </c:pt>
                <c:pt idx="7352">
                  <c:v>18577</c:v>
                </c:pt>
                <c:pt idx="7353">
                  <c:v>18578</c:v>
                </c:pt>
                <c:pt idx="7354">
                  <c:v>18579</c:v>
                </c:pt>
                <c:pt idx="7355">
                  <c:v>18580</c:v>
                </c:pt>
                <c:pt idx="7356">
                  <c:v>18581</c:v>
                </c:pt>
                <c:pt idx="7357">
                  <c:v>18582</c:v>
                </c:pt>
                <c:pt idx="7358">
                  <c:v>18583</c:v>
                </c:pt>
                <c:pt idx="7359">
                  <c:v>18584</c:v>
                </c:pt>
                <c:pt idx="7360">
                  <c:v>18585</c:v>
                </c:pt>
                <c:pt idx="7361">
                  <c:v>18586</c:v>
                </c:pt>
                <c:pt idx="7362">
                  <c:v>18587</c:v>
                </c:pt>
                <c:pt idx="7363">
                  <c:v>18588</c:v>
                </c:pt>
                <c:pt idx="7364">
                  <c:v>18589</c:v>
                </c:pt>
                <c:pt idx="7365">
                  <c:v>18590</c:v>
                </c:pt>
                <c:pt idx="7366">
                  <c:v>18591</c:v>
                </c:pt>
                <c:pt idx="7367">
                  <c:v>18592</c:v>
                </c:pt>
                <c:pt idx="7368">
                  <c:v>18593</c:v>
                </c:pt>
                <c:pt idx="7369">
                  <c:v>18594</c:v>
                </c:pt>
                <c:pt idx="7370">
                  <c:v>18595</c:v>
                </c:pt>
                <c:pt idx="7371">
                  <c:v>18596</c:v>
                </c:pt>
                <c:pt idx="7372">
                  <c:v>18597</c:v>
                </c:pt>
                <c:pt idx="7373">
                  <c:v>18598</c:v>
                </c:pt>
                <c:pt idx="7374">
                  <c:v>18599</c:v>
                </c:pt>
                <c:pt idx="7375">
                  <c:v>18600</c:v>
                </c:pt>
                <c:pt idx="7376">
                  <c:v>18601</c:v>
                </c:pt>
                <c:pt idx="7377">
                  <c:v>18602</c:v>
                </c:pt>
                <c:pt idx="7378">
                  <c:v>18603</c:v>
                </c:pt>
                <c:pt idx="7379">
                  <c:v>18604</c:v>
                </c:pt>
                <c:pt idx="7380">
                  <c:v>18605</c:v>
                </c:pt>
                <c:pt idx="7381">
                  <c:v>18606</c:v>
                </c:pt>
                <c:pt idx="7382">
                  <c:v>18607</c:v>
                </c:pt>
                <c:pt idx="7383">
                  <c:v>18608</c:v>
                </c:pt>
                <c:pt idx="7384">
                  <c:v>18609</c:v>
                </c:pt>
                <c:pt idx="7385">
                  <c:v>18610</c:v>
                </c:pt>
                <c:pt idx="7386">
                  <c:v>18611</c:v>
                </c:pt>
                <c:pt idx="7387">
                  <c:v>18612</c:v>
                </c:pt>
                <c:pt idx="7388">
                  <c:v>18613</c:v>
                </c:pt>
                <c:pt idx="7389">
                  <c:v>18614</c:v>
                </c:pt>
                <c:pt idx="7390">
                  <c:v>18615</c:v>
                </c:pt>
                <c:pt idx="7391">
                  <c:v>18616</c:v>
                </c:pt>
                <c:pt idx="7392">
                  <c:v>18617</c:v>
                </c:pt>
                <c:pt idx="7393">
                  <c:v>18618</c:v>
                </c:pt>
                <c:pt idx="7394">
                  <c:v>18619</c:v>
                </c:pt>
                <c:pt idx="7395">
                  <c:v>18620</c:v>
                </c:pt>
                <c:pt idx="7396">
                  <c:v>18621</c:v>
                </c:pt>
                <c:pt idx="7397">
                  <c:v>18622</c:v>
                </c:pt>
                <c:pt idx="7398">
                  <c:v>18623</c:v>
                </c:pt>
                <c:pt idx="7399">
                  <c:v>18624</c:v>
                </c:pt>
                <c:pt idx="7400">
                  <c:v>18625</c:v>
                </c:pt>
                <c:pt idx="7401">
                  <c:v>18626</c:v>
                </c:pt>
                <c:pt idx="7402">
                  <c:v>18627</c:v>
                </c:pt>
                <c:pt idx="7403">
                  <c:v>18628</c:v>
                </c:pt>
                <c:pt idx="7404">
                  <c:v>18629</c:v>
                </c:pt>
                <c:pt idx="7405">
                  <c:v>18630</c:v>
                </c:pt>
                <c:pt idx="7406">
                  <c:v>18631</c:v>
                </c:pt>
                <c:pt idx="7407">
                  <c:v>18632</c:v>
                </c:pt>
                <c:pt idx="7408">
                  <c:v>18633</c:v>
                </c:pt>
                <c:pt idx="7409">
                  <c:v>18634</c:v>
                </c:pt>
                <c:pt idx="7410">
                  <c:v>18635</c:v>
                </c:pt>
                <c:pt idx="7411">
                  <c:v>18636</c:v>
                </c:pt>
                <c:pt idx="7412">
                  <c:v>18637</c:v>
                </c:pt>
                <c:pt idx="7413">
                  <c:v>18638</c:v>
                </c:pt>
                <c:pt idx="7414">
                  <c:v>18639</c:v>
                </c:pt>
                <c:pt idx="7415">
                  <c:v>18640</c:v>
                </c:pt>
                <c:pt idx="7416">
                  <c:v>18641</c:v>
                </c:pt>
                <c:pt idx="7417">
                  <c:v>18642</c:v>
                </c:pt>
                <c:pt idx="7418">
                  <c:v>18643</c:v>
                </c:pt>
                <c:pt idx="7419">
                  <c:v>18644</c:v>
                </c:pt>
                <c:pt idx="7420">
                  <c:v>18645</c:v>
                </c:pt>
                <c:pt idx="7421">
                  <c:v>18646</c:v>
                </c:pt>
                <c:pt idx="7422">
                  <c:v>18647</c:v>
                </c:pt>
                <c:pt idx="7423">
                  <c:v>18648</c:v>
                </c:pt>
                <c:pt idx="7424">
                  <c:v>18649</c:v>
                </c:pt>
                <c:pt idx="7425">
                  <c:v>18650</c:v>
                </c:pt>
                <c:pt idx="7426">
                  <c:v>18651</c:v>
                </c:pt>
                <c:pt idx="7427">
                  <c:v>18652</c:v>
                </c:pt>
                <c:pt idx="7428">
                  <c:v>18653</c:v>
                </c:pt>
                <c:pt idx="7429">
                  <c:v>18654</c:v>
                </c:pt>
                <c:pt idx="7430">
                  <c:v>18655</c:v>
                </c:pt>
                <c:pt idx="7431">
                  <c:v>18656</c:v>
                </c:pt>
                <c:pt idx="7432">
                  <c:v>18657</c:v>
                </c:pt>
                <c:pt idx="7433">
                  <c:v>18658</c:v>
                </c:pt>
                <c:pt idx="7434">
                  <c:v>18659</c:v>
                </c:pt>
                <c:pt idx="7435">
                  <c:v>18660</c:v>
                </c:pt>
                <c:pt idx="7436">
                  <c:v>18661</c:v>
                </c:pt>
                <c:pt idx="7437">
                  <c:v>18662</c:v>
                </c:pt>
                <c:pt idx="7438">
                  <c:v>18663</c:v>
                </c:pt>
                <c:pt idx="7439">
                  <c:v>18664</c:v>
                </c:pt>
                <c:pt idx="7440">
                  <c:v>18665</c:v>
                </c:pt>
                <c:pt idx="7441">
                  <c:v>18666</c:v>
                </c:pt>
                <c:pt idx="7442">
                  <c:v>18667</c:v>
                </c:pt>
                <c:pt idx="7443">
                  <c:v>18668</c:v>
                </c:pt>
                <c:pt idx="7444">
                  <c:v>18669</c:v>
                </c:pt>
                <c:pt idx="7445">
                  <c:v>18670</c:v>
                </c:pt>
                <c:pt idx="7446">
                  <c:v>18671</c:v>
                </c:pt>
                <c:pt idx="7447">
                  <c:v>18672</c:v>
                </c:pt>
                <c:pt idx="7448">
                  <c:v>18673</c:v>
                </c:pt>
                <c:pt idx="7449">
                  <c:v>18674</c:v>
                </c:pt>
                <c:pt idx="7450">
                  <c:v>18675</c:v>
                </c:pt>
                <c:pt idx="7451">
                  <c:v>18676</c:v>
                </c:pt>
                <c:pt idx="7452">
                  <c:v>18677</c:v>
                </c:pt>
                <c:pt idx="7453">
                  <c:v>18678</c:v>
                </c:pt>
                <c:pt idx="7454">
                  <c:v>18679</c:v>
                </c:pt>
                <c:pt idx="7455">
                  <c:v>18680</c:v>
                </c:pt>
                <c:pt idx="7456">
                  <c:v>18681</c:v>
                </c:pt>
                <c:pt idx="7457">
                  <c:v>18682</c:v>
                </c:pt>
                <c:pt idx="7458">
                  <c:v>18683</c:v>
                </c:pt>
                <c:pt idx="7459">
                  <c:v>18684</c:v>
                </c:pt>
                <c:pt idx="7460">
                  <c:v>18685</c:v>
                </c:pt>
                <c:pt idx="7461">
                  <c:v>18686</c:v>
                </c:pt>
                <c:pt idx="7462">
                  <c:v>18687</c:v>
                </c:pt>
                <c:pt idx="7463">
                  <c:v>18688</c:v>
                </c:pt>
                <c:pt idx="7464">
                  <c:v>18689</c:v>
                </c:pt>
                <c:pt idx="7465">
                  <c:v>18690</c:v>
                </c:pt>
                <c:pt idx="7466">
                  <c:v>18691</c:v>
                </c:pt>
                <c:pt idx="7467">
                  <c:v>18692</c:v>
                </c:pt>
                <c:pt idx="7468">
                  <c:v>18693</c:v>
                </c:pt>
                <c:pt idx="7469">
                  <c:v>18694</c:v>
                </c:pt>
                <c:pt idx="7470">
                  <c:v>18695</c:v>
                </c:pt>
                <c:pt idx="7471">
                  <c:v>18696</c:v>
                </c:pt>
                <c:pt idx="7472">
                  <c:v>18697</c:v>
                </c:pt>
                <c:pt idx="7473">
                  <c:v>18698</c:v>
                </c:pt>
                <c:pt idx="7474">
                  <c:v>18699</c:v>
                </c:pt>
                <c:pt idx="7475">
                  <c:v>18700</c:v>
                </c:pt>
                <c:pt idx="7476">
                  <c:v>18701</c:v>
                </c:pt>
                <c:pt idx="7477">
                  <c:v>18702</c:v>
                </c:pt>
                <c:pt idx="7478">
                  <c:v>18703</c:v>
                </c:pt>
                <c:pt idx="7479">
                  <c:v>18704</c:v>
                </c:pt>
                <c:pt idx="7480">
                  <c:v>18705</c:v>
                </c:pt>
                <c:pt idx="7481">
                  <c:v>18706</c:v>
                </c:pt>
                <c:pt idx="7482">
                  <c:v>18707</c:v>
                </c:pt>
                <c:pt idx="7483">
                  <c:v>18708</c:v>
                </c:pt>
                <c:pt idx="7484">
                  <c:v>18709</c:v>
                </c:pt>
                <c:pt idx="7485">
                  <c:v>18710</c:v>
                </c:pt>
                <c:pt idx="7486">
                  <c:v>18711</c:v>
                </c:pt>
                <c:pt idx="7487">
                  <c:v>18712</c:v>
                </c:pt>
                <c:pt idx="7488">
                  <c:v>18713</c:v>
                </c:pt>
                <c:pt idx="7489">
                  <c:v>18714</c:v>
                </c:pt>
                <c:pt idx="7490">
                  <c:v>18715</c:v>
                </c:pt>
                <c:pt idx="7491">
                  <c:v>18716</c:v>
                </c:pt>
                <c:pt idx="7492">
                  <c:v>18717</c:v>
                </c:pt>
                <c:pt idx="7493">
                  <c:v>18718</c:v>
                </c:pt>
                <c:pt idx="7494">
                  <c:v>18719</c:v>
                </c:pt>
                <c:pt idx="7495">
                  <c:v>18720</c:v>
                </c:pt>
                <c:pt idx="7496">
                  <c:v>18721</c:v>
                </c:pt>
                <c:pt idx="7497">
                  <c:v>18722</c:v>
                </c:pt>
                <c:pt idx="7498">
                  <c:v>18723</c:v>
                </c:pt>
                <c:pt idx="7499">
                  <c:v>18724</c:v>
                </c:pt>
                <c:pt idx="7500">
                  <c:v>18725</c:v>
                </c:pt>
                <c:pt idx="7501">
                  <c:v>18726</c:v>
                </c:pt>
                <c:pt idx="7502">
                  <c:v>18727</c:v>
                </c:pt>
                <c:pt idx="7503">
                  <c:v>18728</c:v>
                </c:pt>
                <c:pt idx="7504">
                  <c:v>18729</c:v>
                </c:pt>
                <c:pt idx="7505">
                  <c:v>18730</c:v>
                </c:pt>
                <c:pt idx="7506">
                  <c:v>18731</c:v>
                </c:pt>
                <c:pt idx="7507">
                  <c:v>18732</c:v>
                </c:pt>
                <c:pt idx="7508">
                  <c:v>18733</c:v>
                </c:pt>
                <c:pt idx="7509">
                  <c:v>18734</c:v>
                </c:pt>
                <c:pt idx="7510">
                  <c:v>18735</c:v>
                </c:pt>
                <c:pt idx="7511">
                  <c:v>18736</c:v>
                </c:pt>
                <c:pt idx="7512">
                  <c:v>18737</c:v>
                </c:pt>
                <c:pt idx="7513">
                  <c:v>18738</c:v>
                </c:pt>
                <c:pt idx="7514">
                  <c:v>18739</c:v>
                </c:pt>
                <c:pt idx="7515">
                  <c:v>18740</c:v>
                </c:pt>
                <c:pt idx="7516">
                  <c:v>18741</c:v>
                </c:pt>
                <c:pt idx="7517">
                  <c:v>18742</c:v>
                </c:pt>
                <c:pt idx="7518">
                  <c:v>18743</c:v>
                </c:pt>
                <c:pt idx="7519">
                  <c:v>18744</c:v>
                </c:pt>
                <c:pt idx="7520">
                  <c:v>18745</c:v>
                </c:pt>
                <c:pt idx="7521">
                  <c:v>18746</c:v>
                </c:pt>
                <c:pt idx="7522">
                  <c:v>18747</c:v>
                </c:pt>
                <c:pt idx="7523">
                  <c:v>18748</c:v>
                </c:pt>
                <c:pt idx="7524">
                  <c:v>18749</c:v>
                </c:pt>
                <c:pt idx="7525">
                  <c:v>18750</c:v>
                </c:pt>
                <c:pt idx="7526">
                  <c:v>18751</c:v>
                </c:pt>
                <c:pt idx="7527">
                  <c:v>18752</c:v>
                </c:pt>
                <c:pt idx="7528">
                  <c:v>18753</c:v>
                </c:pt>
                <c:pt idx="7529">
                  <c:v>18754</c:v>
                </c:pt>
                <c:pt idx="7530">
                  <c:v>18755</c:v>
                </c:pt>
                <c:pt idx="7531">
                  <c:v>18756</c:v>
                </c:pt>
                <c:pt idx="7532">
                  <c:v>18757</c:v>
                </c:pt>
                <c:pt idx="7533">
                  <c:v>18758</c:v>
                </c:pt>
                <c:pt idx="7534">
                  <c:v>18759</c:v>
                </c:pt>
                <c:pt idx="7535">
                  <c:v>18760</c:v>
                </c:pt>
                <c:pt idx="7536">
                  <c:v>18761</c:v>
                </c:pt>
                <c:pt idx="7537">
                  <c:v>18762</c:v>
                </c:pt>
                <c:pt idx="7538">
                  <c:v>18763</c:v>
                </c:pt>
                <c:pt idx="7539">
                  <c:v>18764</c:v>
                </c:pt>
                <c:pt idx="7540">
                  <c:v>18765</c:v>
                </c:pt>
                <c:pt idx="7541">
                  <c:v>18766</c:v>
                </c:pt>
                <c:pt idx="7542">
                  <c:v>18767</c:v>
                </c:pt>
                <c:pt idx="7543">
                  <c:v>18768</c:v>
                </c:pt>
                <c:pt idx="7544">
                  <c:v>18769</c:v>
                </c:pt>
                <c:pt idx="7545">
                  <c:v>18770</c:v>
                </c:pt>
                <c:pt idx="7546">
                  <c:v>18771</c:v>
                </c:pt>
                <c:pt idx="7547">
                  <c:v>18772</c:v>
                </c:pt>
                <c:pt idx="7548">
                  <c:v>18773</c:v>
                </c:pt>
                <c:pt idx="7549">
                  <c:v>18774</c:v>
                </c:pt>
                <c:pt idx="7550">
                  <c:v>18775</c:v>
                </c:pt>
                <c:pt idx="7551">
                  <c:v>18776</c:v>
                </c:pt>
                <c:pt idx="7552">
                  <c:v>18777</c:v>
                </c:pt>
                <c:pt idx="7553">
                  <c:v>18778</c:v>
                </c:pt>
                <c:pt idx="7554">
                  <c:v>18779</c:v>
                </c:pt>
                <c:pt idx="7555">
                  <c:v>18780</c:v>
                </c:pt>
                <c:pt idx="7556">
                  <c:v>18781</c:v>
                </c:pt>
                <c:pt idx="7557">
                  <c:v>18782</c:v>
                </c:pt>
                <c:pt idx="7558">
                  <c:v>18783</c:v>
                </c:pt>
                <c:pt idx="7559">
                  <c:v>18784</c:v>
                </c:pt>
                <c:pt idx="7560">
                  <c:v>18785</c:v>
                </c:pt>
                <c:pt idx="7561">
                  <c:v>18786</c:v>
                </c:pt>
                <c:pt idx="7562">
                  <c:v>18787</c:v>
                </c:pt>
                <c:pt idx="7563">
                  <c:v>18788</c:v>
                </c:pt>
                <c:pt idx="7564">
                  <c:v>18789</c:v>
                </c:pt>
                <c:pt idx="7565">
                  <c:v>18790</c:v>
                </c:pt>
                <c:pt idx="7566">
                  <c:v>18791</c:v>
                </c:pt>
                <c:pt idx="7567">
                  <c:v>18792</c:v>
                </c:pt>
                <c:pt idx="7568">
                  <c:v>18793</c:v>
                </c:pt>
                <c:pt idx="7569">
                  <c:v>18794</c:v>
                </c:pt>
                <c:pt idx="7570">
                  <c:v>18795</c:v>
                </c:pt>
                <c:pt idx="7571">
                  <c:v>18796</c:v>
                </c:pt>
                <c:pt idx="7572">
                  <c:v>18797</c:v>
                </c:pt>
                <c:pt idx="7573">
                  <c:v>18798</c:v>
                </c:pt>
                <c:pt idx="7574">
                  <c:v>18799</c:v>
                </c:pt>
                <c:pt idx="7575">
                  <c:v>18800</c:v>
                </c:pt>
                <c:pt idx="7576">
                  <c:v>18801</c:v>
                </c:pt>
                <c:pt idx="7577">
                  <c:v>18802</c:v>
                </c:pt>
                <c:pt idx="7578">
                  <c:v>18803</c:v>
                </c:pt>
                <c:pt idx="7579">
                  <c:v>18804</c:v>
                </c:pt>
                <c:pt idx="7580">
                  <c:v>18805</c:v>
                </c:pt>
                <c:pt idx="7581">
                  <c:v>18806</c:v>
                </c:pt>
                <c:pt idx="7582">
                  <c:v>18807</c:v>
                </c:pt>
                <c:pt idx="7583">
                  <c:v>18808</c:v>
                </c:pt>
                <c:pt idx="7584">
                  <c:v>18809</c:v>
                </c:pt>
                <c:pt idx="7585">
                  <c:v>18810</c:v>
                </c:pt>
                <c:pt idx="7586">
                  <c:v>18811</c:v>
                </c:pt>
                <c:pt idx="7587">
                  <c:v>18812</c:v>
                </c:pt>
                <c:pt idx="7588">
                  <c:v>18813</c:v>
                </c:pt>
                <c:pt idx="7589">
                  <c:v>18814</c:v>
                </c:pt>
                <c:pt idx="7590">
                  <c:v>18815</c:v>
                </c:pt>
                <c:pt idx="7591">
                  <c:v>18816</c:v>
                </c:pt>
                <c:pt idx="7592">
                  <c:v>18817</c:v>
                </c:pt>
                <c:pt idx="7593">
                  <c:v>18818</c:v>
                </c:pt>
                <c:pt idx="7594">
                  <c:v>18819</c:v>
                </c:pt>
                <c:pt idx="7595">
                  <c:v>18820</c:v>
                </c:pt>
                <c:pt idx="7596">
                  <c:v>18821</c:v>
                </c:pt>
                <c:pt idx="7597">
                  <c:v>18822</c:v>
                </c:pt>
                <c:pt idx="7598">
                  <c:v>18823</c:v>
                </c:pt>
                <c:pt idx="7599">
                  <c:v>18824</c:v>
                </c:pt>
                <c:pt idx="7600">
                  <c:v>18825</c:v>
                </c:pt>
                <c:pt idx="7601">
                  <c:v>18826</c:v>
                </c:pt>
                <c:pt idx="7602">
                  <c:v>18827</c:v>
                </c:pt>
                <c:pt idx="7603">
                  <c:v>18828</c:v>
                </c:pt>
                <c:pt idx="7604">
                  <c:v>18829</c:v>
                </c:pt>
                <c:pt idx="7605">
                  <c:v>18830</c:v>
                </c:pt>
                <c:pt idx="7606">
                  <c:v>18831</c:v>
                </c:pt>
                <c:pt idx="7607">
                  <c:v>18832</c:v>
                </c:pt>
                <c:pt idx="7608">
                  <c:v>18833</c:v>
                </c:pt>
                <c:pt idx="7609">
                  <c:v>18834</c:v>
                </c:pt>
                <c:pt idx="7610">
                  <c:v>18835</c:v>
                </c:pt>
                <c:pt idx="7611">
                  <c:v>18836</c:v>
                </c:pt>
                <c:pt idx="7612">
                  <c:v>18837</c:v>
                </c:pt>
                <c:pt idx="7613">
                  <c:v>18838</c:v>
                </c:pt>
                <c:pt idx="7614">
                  <c:v>18839</c:v>
                </c:pt>
                <c:pt idx="7615">
                  <c:v>18840</c:v>
                </c:pt>
                <c:pt idx="7616">
                  <c:v>18841</c:v>
                </c:pt>
                <c:pt idx="7617">
                  <c:v>18842</c:v>
                </c:pt>
                <c:pt idx="7618">
                  <c:v>18843</c:v>
                </c:pt>
                <c:pt idx="7619">
                  <c:v>18844</c:v>
                </c:pt>
                <c:pt idx="7620">
                  <c:v>18845</c:v>
                </c:pt>
                <c:pt idx="7621">
                  <c:v>18846</c:v>
                </c:pt>
                <c:pt idx="7622">
                  <c:v>18847</c:v>
                </c:pt>
                <c:pt idx="7623">
                  <c:v>18848</c:v>
                </c:pt>
                <c:pt idx="7624">
                  <c:v>18849</c:v>
                </c:pt>
                <c:pt idx="7625">
                  <c:v>18850</c:v>
                </c:pt>
                <c:pt idx="7626">
                  <c:v>18851</c:v>
                </c:pt>
                <c:pt idx="7627">
                  <c:v>18852</c:v>
                </c:pt>
                <c:pt idx="7628">
                  <c:v>18853</c:v>
                </c:pt>
                <c:pt idx="7629">
                  <c:v>18854</c:v>
                </c:pt>
                <c:pt idx="7630">
                  <c:v>18855</c:v>
                </c:pt>
                <c:pt idx="7631">
                  <c:v>18856</c:v>
                </c:pt>
                <c:pt idx="7632">
                  <c:v>18857</c:v>
                </c:pt>
                <c:pt idx="7633">
                  <c:v>18858</c:v>
                </c:pt>
                <c:pt idx="7634">
                  <c:v>18859</c:v>
                </c:pt>
                <c:pt idx="7635">
                  <c:v>18860</c:v>
                </c:pt>
                <c:pt idx="7636">
                  <c:v>18861</c:v>
                </c:pt>
                <c:pt idx="7637">
                  <c:v>18862</c:v>
                </c:pt>
                <c:pt idx="7638">
                  <c:v>18863</c:v>
                </c:pt>
                <c:pt idx="7639">
                  <c:v>18864</c:v>
                </c:pt>
                <c:pt idx="7640">
                  <c:v>18865</c:v>
                </c:pt>
                <c:pt idx="7641">
                  <c:v>18866</c:v>
                </c:pt>
                <c:pt idx="7642">
                  <c:v>18867</c:v>
                </c:pt>
                <c:pt idx="7643">
                  <c:v>18868</c:v>
                </c:pt>
                <c:pt idx="7644">
                  <c:v>18869</c:v>
                </c:pt>
                <c:pt idx="7645">
                  <c:v>18870</c:v>
                </c:pt>
                <c:pt idx="7646">
                  <c:v>18871</c:v>
                </c:pt>
                <c:pt idx="7647">
                  <c:v>18872</c:v>
                </c:pt>
                <c:pt idx="7648">
                  <c:v>18873</c:v>
                </c:pt>
                <c:pt idx="7649">
                  <c:v>18874</c:v>
                </c:pt>
                <c:pt idx="7650">
                  <c:v>18875</c:v>
                </c:pt>
                <c:pt idx="7651">
                  <c:v>18876</c:v>
                </c:pt>
                <c:pt idx="7652">
                  <c:v>18877</c:v>
                </c:pt>
                <c:pt idx="7653">
                  <c:v>18878</c:v>
                </c:pt>
                <c:pt idx="7654">
                  <c:v>18879</c:v>
                </c:pt>
                <c:pt idx="7655">
                  <c:v>18880</c:v>
                </c:pt>
                <c:pt idx="7656">
                  <c:v>18881</c:v>
                </c:pt>
                <c:pt idx="7657">
                  <c:v>18882</c:v>
                </c:pt>
                <c:pt idx="7658">
                  <c:v>18883</c:v>
                </c:pt>
                <c:pt idx="7659">
                  <c:v>18884</c:v>
                </c:pt>
                <c:pt idx="7660">
                  <c:v>18885</c:v>
                </c:pt>
                <c:pt idx="7661">
                  <c:v>18886</c:v>
                </c:pt>
                <c:pt idx="7662">
                  <c:v>18887</c:v>
                </c:pt>
                <c:pt idx="7663">
                  <c:v>18888</c:v>
                </c:pt>
                <c:pt idx="7664">
                  <c:v>18889</c:v>
                </c:pt>
                <c:pt idx="7665">
                  <c:v>18890</c:v>
                </c:pt>
                <c:pt idx="7666">
                  <c:v>18891</c:v>
                </c:pt>
                <c:pt idx="7667">
                  <c:v>18892</c:v>
                </c:pt>
                <c:pt idx="7668">
                  <c:v>18893</c:v>
                </c:pt>
                <c:pt idx="7669">
                  <c:v>18894</c:v>
                </c:pt>
                <c:pt idx="7670">
                  <c:v>18895</c:v>
                </c:pt>
                <c:pt idx="7671">
                  <c:v>18896</c:v>
                </c:pt>
                <c:pt idx="7672">
                  <c:v>18897</c:v>
                </c:pt>
                <c:pt idx="7673">
                  <c:v>18898</c:v>
                </c:pt>
                <c:pt idx="7674">
                  <c:v>18899</c:v>
                </c:pt>
                <c:pt idx="7675">
                  <c:v>18900</c:v>
                </c:pt>
                <c:pt idx="7676">
                  <c:v>18901</c:v>
                </c:pt>
                <c:pt idx="7677">
                  <c:v>18902</c:v>
                </c:pt>
                <c:pt idx="7678">
                  <c:v>18903</c:v>
                </c:pt>
                <c:pt idx="7679">
                  <c:v>18904</c:v>
                </c:pt>
                <c:pt idx="7680">
                  <c:v>18905</c:v>
                </c:pt>
                <c:pt idx="7681">
                  <c:v>18906</c:v>
                </c:pt>
                <c:pt idx="7682">
                  <c:v>18907</c:v>
                </c:pt>
                <c:pt idx="7683">
                  <c:v>18908</c:v>
                </c:pt>
                <c:pt idx="7684">
                  <c:v>18909</c:v>
                </c:pt>
                <c:pt idx="7685">
                  <c:v>18910</c:v>
                </c:pt>
                <c:pt idx="7686">
                  <c:v>18911</c:v>
                </c:pt>
                <c:pt idx="7687">
                  <c:v>18912</c:v>
                </c:pt>
                <c:pt idx="7688">
                  <c:v>18913</c:v>
                </c:pt>
                <c:pt idx="7689">
                  <c:v>18914</c:v>
                </c:pt>
                <c:pt idx="7690">
                  <c:v>18915</c:v>
                </c:pt>
                <c:pt idx="7691">
                  <c:v>18916</c:v>
                </c:pt>
                <c:pt idx="7692">
                  <c:v>18917</c:v>
                </c:pt>
                <c:pt idx="7693">
                  <c:v>18918</c:v>
                </c:pt>
                <c:pt idx="7694">
                  <c:v>18919</c:v>
                </c:pt>
                <c:pt idx="7695">
                  <c:v>18920</c:v>
                </c:pt>
                <c:pt idx="7696">
                  <c:v>18921</c:v>
                </c:pt>
                <c:pt idx="7697">
                  <c:v>18922</c:v>
                </c:pt>
                <c:pt idx="7698">
                  <c:v>18923</c:v>
                </c:pt>
                <c:pt idx="7699">
                  <c:v>18924</c:v>
                </c:pt>
                <c:pt idx="7700">
                  <c:v>18925</c:v>
                </c:pt>
                <c:pt idx="7701">
                  <c:v>18926</c:v>
                </c:pt>
                <c:pt idx="7702">
                  <c:v>18927</c:v>
                </c:pt>
                <c:pt idx="7703">
                  <c:v>18928</c:v>
                </c:pt>
                <c:pt idx="7704">
                  <c:v>18929</c:v>
                </c:pt>
                <c:pt idx="7705">
                  <c:v>18930</c:v>
                </c:pt>
                <c:pt idx="7706">
                  <c:v>18931</c:v>
                </c:pt>
                <c:pt idx="7707">
                  <c:v>18932</c:v>
                </c:pt>
                <c:pt idx="7708">
                  <c:v>18933</c:v>
                </c:pt>
                <c:pt idx="7709">
                  <c:v>18934</c:v>
                </c:pt>
                <c:pt idx="7710">
                  <c:v>18935</c:v>
                </c:pt>
                <c:pt idx="7711">
                  <c:v>18936</c:v>
                </c:pt>
                <c:pt idx="7712">
                  <c:v>18937</c:v>
                </c:pt>
                <c:pt idx="7713">
                  <c:v>18938</c:v>
                </c:pt>
                <c:pt idx="7714">
                  <c:v>18939</c:v>
                </c:pt>
                <c:pt idx="7715">
                  <c:v>18940</c:v>
                </c:pt>
                <c:pt idx="7716">
                  <c:v>18941</c:v>
                </c:pt>
                <c:pt idx="7717">
                  <c:v>18942</c:v>
                </c:pt>
                <c:pt idx="7718">
                  <c:v>18943</c:v>
                </c:pt>
                <c:pt idx="7719">
                  <c:v>18944</c:v>
                </c:pt>
                <c:pt idx="7720">
                  <c:v>18945</c:v>
                </c:pt>
                <c:pt idx="7721">
                  <c:v>18946</c:v>
                </c:pt>
                <c:pt idx="7722">
                  <c:v>18947</c:v>
                </c:pt>
                <c:pt idx="7723">
                  <c:v>18948</c:v>
                </c:pt>
                <c:pt idx="7724">
                  <c:v>18949</c:v>
                </c:pt>
                <c:pt idx="7725">
                  <c:v>18950</c:v>
                </c:pt>
                <c:pt idx="7726">
                  <c:v>18951</c:v>
                </c:pt>
                <c:pt idx="7727">
                  <c:v>18952</c:v>
                </c:pt>
                <c:pt idx="7728">
                  <c:v>18953</c:v>
                </c:pt>
                <c:pt idx="7729">
                  <c:v>18954</c:v>
                </c:pt>
                <c:pt idx="7730">
                  <c:v>18955</c:v>
                </c:pt>
                <c:pt idx="7731">
                  <c:v>18956</c:v>
                </c:pt>
                <c:pt idx="7732">
                  <c:v>18957</c:v>
                </c:pt>
                <c:pt idx="7733">
                  <c:v>18958</c:v>
                </c:pt>
                <c:pt idx="7734">
                  <c:v>18959</c:v>
                </c:pt>
                <c:pt idx="7735">
                  <c:v>18960</c:v>
                </c:pt>
                <c:pt idx="7736">
                  <c:v>18961</c:v>
                </c:pt>
                <c:pt idx="7737">
                  <c:v>18962</c:v>
                </c:pt>
                <c:pt idx="7738">
                  <c:v>18963</c:v>
                </c:pt>
                <c:pt idx="7739">
                  <c:v>18964</c:v>
                </c:pt>
                <c:pt idx="7740">
                  <c:v>18965</c:v>
                </c:pt>
                <c:pt idx="7741">
                  <c:v>18966</c:v>
                </c:pt>
                <c:pt idx="7742">
                  <c:v>18967</c:v>
                </c:pt>
                <c:pt idx="7743">
                  <c:v>18968</c:v>
                </c:pt>
                <c:pt idx="7744">
                  <c:v>18969</c:v>
                </c:pt>
                <c:pt idx="7745">
                  <c:v>18970</c:v>
                </c:pt>
                <c:pt idx="7746">
                  <c:v>18971</c:v>
                </c:pt>
                <c:pt idx="7747">
                  <c:v>18972</c:v>
                </c:pt>
                <c:pt idx="7748">
                  <c:v>18973</c:v>
                </c:pt>
                <c:pt idx="7749">
                  <c:v>18974</c:v>
                </c:pt>
                <c:pt idx="7750">
                  <c:v>18975</c:v>
                </c:pt>
                <c:pt idx="7751">
                  <c:v>18976</c:v>
                </c:pt>
                <c:pt idx="7752">
                  <c:v>18977</c:v>
                </c:pt>
                <c:pt idx="7753">
                  <c:v>18978</c:v>
                </c:pt>
                <c:pt idx="7754">
                  <c:v>18979</c:v>
                </c:pt>
                <c:pt idx="7755">
                  <c:v>18980</c:v>
                </c:pt>
                <c:pt idx="7756">
                  <c:v>18981</c:v>
                </c:pt>
                <c:pt idx="7757">
                  <c:v>18982</c:v>
                </c:pt>
                <c:pt idx="7758">
                  <c:v>18983</c:v>
                </c:pt>
                <c:pt idx="7759">
                  <c:v>18984</c:v>
                </c:pt>
                <c:pt idx="7760">
                  <c:v>18985</c:v>
                </c:pt>
                <c:pt idx="7761">
                  <c:v>18986</c:v>
                </c:pt>
                <c:pt idx="7762">
                  <c:v>18987</c:v>
                </c:pt>
                <c:pt idx="7763">
                  <c:v>18988</c:v>
                </c:pt>
                <c:pt idx="7764">
                  <c:v>18989</c:v>
                </c:pt>
                <c:pt idx="7765">
                  <c:v>18990</c:v>
                </c:pt>
                <c:pt idx="7766">
                  <c:v>18991</c:v>
                </c:pt>
                <c:pt idx="7767">
                  <c:v>18992</c:v>
                </c:pt>
                <c:pt idx="7768">
                  <c:v>18993</c:v>
                </c:pt>
                <c:pt idx="7769">
                  <c:v>18994</c:v>
                </c:pt>
                <c:pt idx="7770">
                  <c:v>18995</c:v>
                </c:pt>
                <c:pt idx="7771">
                  <c:v>18996</c:v>
                </c:pt>
                <c:pt idx="7772">
                  <c:v>18997</c:v>
                </c:pt>
                <c:pt idx="7773">
                  <c:v>18998</c:v>
                </c:pt>
                <c:pt idx="7774">
                  <c:v>18999</c:v>
                </c:pt>
                <c:pt idx="7775">
                  <c:v>19000</c:v>
                </c:pt>
                <c:pt idx="7776">
                  <c:v>19001</c:v>
                </c:pt>
                <c:pt idx="7777">
                  <c:v>19002</c:v>
                </c:pt>
                <c:pt idx="7778">
                  <c:v>19003</c:v>
                </c:pt>
                <c:pt idx="7779">
                  <c:v>19004</c:v>
                </c:pt>
                <c:pt idx="7780">
                  <c:v>19005</c:v>
                </c:pt>
                <c:pt idx="7781">
                  <c:v>19006</c:v>
                </c:pt>
                <c:pt idx="7782">
                  <c:v>19007</c:v>
                </c:pt>
                <c:pt idx="7783">
                  <c:v>19008</c:v>
                </c:pt>
                <c:pt idx="7784">
                  <c:v>19009</c:v>
                </c:pt>
                <c:pt idx="7785">
                  <c:v>19010</c:v>
                </c:pt>
                <c:pt idx="7786">
                  <c:v>19011</c:v>
                </c:pt>
                <c:pt idx="7787">
                  <c:v>19012</c:v>
                </c:pt>
                <c:pt idx="7788">
                  <c:v>19013</c:v>
                </c:pt>
                <c:pt idx="7789">
                  <c:v>19014</c:v>
                </c:pt>
                <c:pt idx="7790">
                  <c:v>19015</c:v>
                </c:pt>
                <c:pt idx="7791">
                  <c:v>19016</c:v>
                </c:pt>
                <c:pt idx="7792">
                  <c:v>19017</c:v>
                </c:pt>
                <c:pt idx="7793">
                  <c:v>19018</c:v>
                </c:pt>
                <c:pt idx="7794">
                  <c:v>19019</c:v>
                </c:pt>
                <c:pt idx="7795">
                  <c:v>19020</c:v>
                </c:pt>
                <c:pt idx="7796">
                  <c:v>19021</c:v>
                </c:pt>
                <c:pt idx="7797">
                  <c:v>19022</c:v>
                </c:pt>
                <c:pt idx="7798">
                  <c:v>19023</c:v>
                </c:pt>
                <c:pt idx="7799">
                  <c:v>19024</c:v>
                </c:pt>
                <c:pt idx="7800">
                  <c:v>19025</c:v>
                </c:pt>
                <c:pt idx="7801">
                  <c:v>19026</c:v>
                </c:pt>
                <c:pt idx="7802">
                  <c:v>19027</c:v>
                </c:pt>
                <c:pt idx="7803">
                  <c:v>19028</c:v>
                </c:pt>
                <c:pt idx="7804">
                  <c:v>19029</c:v>
                </c:pt>
                <c:pt idx="7805">
                  <c:v>19030</c:v>
                </c:pt>
                <c:pt idx="7806">
                  <c:v>19031</c:v>
                </c:pt>
                <c:pt idx="7807">
                  <c:v>19032</c:v>
                </c:pt>
                <c:pt idx="7808">
                  <c:v>19033</c:v>
                </c:pt>
                <c:pt idx="7809">
                  <c:v>19034</c:v>
                </c:pt>
                <c:pt idx="7810">
                  <c:v>19035</c:v>
                </c:pt>
                <c:pt idx="7811">
                  <c:v>19036</c:v>
                </c:pt>
                <c:pt idx="7812">
                  <c:v>19037</c:v>
                </c:pt>
                <c:pt idx="7813">
                  <c:v>19038</c:v>
                </c:pt>
                <c:pt idx="7814">
                  <c:v>19039</c:v>
                </c:pt>
                <c:pt idx="7815">
                  <c:v>19040</c:v>
                </c:pt>
                <c:pt idx="7816">
                  <c:v>19041</c:v>
                </c:pt>
                <c:pt idx="7817">
                  <c:v>19042</c:v>
                </c:pt>
                <c:pt idx="7818">
                  <c:v>19043</c:v>
                </c:pt>
                <c:pt idx="7819">
                  <c:v>19044</c:v>
                </c:pt>
                <c:pt idx="7820">
                  <c:v>19045</c:v>
                </c:pt>
                <c:pt idx="7821">
                  <c:v>19046</c:v>
                </c:pt>
                <c:pt idx="7822">
                  <c:v>19047</c:v>
                </c:pt>
                <c:pt idx="7823">
                  <c:v>19048</c:v>
                </c:pt>
                <c:pt idx="7824">
                  <c:v>19049</c:v>
                </c:pt>
                <c:pt idx="7825">
                  <c:v>19050</c:v>
                </c:pt>
                <c:pt idx="7826">
                  <c:v>19051</c:v>
                </c:pt>
                <c:pt idx="7827">
                  <c:v>19052</c:v>
                </c:pt>
                <c:pt idx="7828">
                  <c:v>19053</c:v>
                </c:pt>
                <c:pt idx="7829">
                  <c:v>19054</c:v>
                </c:pt>
                <c:pt idx="7830">
                  <c:v>19055</c:v>
                </c:pt>
                <c:pt idx="7831">
                  <c:v>19056</c:v>
                </c:pt>
                <c:pt idx="7832">
                  <c:v>19057</c:v>
                </c:pt>
                <c:pt idx="7833">
                  <c:v>19058</c:v>
                </c:pt>
                <c:pt idx="7834">
                  <c:v>19059</c:v>
                </c:pt>
                <c:pt idx="7835">
                  <c:v>19060</c:v>
                </c:pt>
                <c:pt idx="7836">
                  <c:v>19061</c:v>
                </c:pt>
                <c:pt idx="7837">
                  <c:v>19062</c:v>
                </c:pt>
                <c:pt idx="7838">
                  <c:v>19063</c:v>
                </c:pt>
                <c:pt idx="7839">
                  <c:v>19064</c:v>
                </c:pt>
                <c:pt idx="7840">
                  <c:v>19065</c:v>
                </c:pt>
                <c:pt idx="7841">
                  <c:v>19066</c:v>
                </c:pt>
                <c:pt idx="7842">
                  <c:v>19067</c:v>
                </c:pt>
                <c:pt idx="7843">
                  <c:v>19068</c:v>
                </c:pt>
                <c:pt idx="7844">
                  <c:v>19069</c:v>
                </c:pt>
                <c:pt idx="7845">
                  <c:v>19070</c:v>
                </c:pt>
                <c:pt idx="7846">
                  <c:v>19071</c:v>
                </c:pt>
                <c:pt idx="7847">
                  <c:v>19072</c:v>
                </c:pt>
                <c:pt idx="7848">
                  <c:v>19073</c:v>
                </c:pt>
                <c:pt idx="7849">
                  <c:v>19074</c:v>
                </c:pt>
                <c:pt idx="7850">
                  <c:v>19075</c:v>
                </c:pt>
                <c:pt idx="7851">
                  <c:v>19076</c:v>
                </c:pt>
                <c:pt idx="7852">
                  <c:v>19077</c:v>
                </c:pt>
                <c:pt idx="7853">
                  <c:v>19078</c:v>
                </c:pt>
                <c:pt idx="7854">
                  <c:v>19079</c:v>
                </c:pt>
                <c:pt idx="7855">
                  <c:v>19080</c:v>
                </c:pt>
                <c:pt idx="7856">
                  <c:v>19081</c:v>
                </c:pt>
                <c:pt idx="7857">
                  <c:v>19082</c:v>
                </c:pt>
                <c:pt idx="7858">
                  <c:v>19083</c:v>
                </c:pt>
                <c:pt idx="7859">
                  <c:v>19084</c:v>
                </c:pt>
                <c:pt idx="7860">
                  <c:v>19085</c:v>
                </c:pt>
                <c:pt idx="7861">
                  <c:v>19086</c:v>
                </c:pt>
                <c:pt idx="7862">
                  <c:v>19087</c:v>
                </c:pt>
                <c:pt idx="7863">
                  <c:v>19088</c:v>
                </c:pt>
                <c:pt idx="7864">
                  <c:v>19089</c:v>
                </c:pt>
                <c:pt idx="7865">
                  <c:v>19090</c:v>
                </c:pt>
                <c:pt idx="7866">
                  <c:v>19091</c:v>
                </c:pt>
                <c:pt idx="7867">
                  <c:v>19092</c:v>
                </c:pt>
                <c:pt idx="7868">
                  <c:v>19093</c:v>
                </c:pt>
                <c:pt idx="7869">
                  <c:v>19094</c:v>
                </c:pt>
                <c:pt idx="7870">
                  <c:v>19095</c:v>
                </c:pt>
                <c:pt idx="7871">
                  <c:v>19096</c:v>
                </c:pt>
                <c:pt idx="7872">
                  <c:v>19097</c:v>
                </c:pt>
                <c:pt idx="7873">
                  <c:v>19098</c:v>
                </c:pt>
                <c:pt idx="7874">
                  <c:v>19099</c:v>
                </c:pt>
                <c:pt idx="7875">
                  <c:v>19100</c:v>
                </c:pt>
                <c:pt idx="7876">
                  <c:v>19101</c:v>
                </c:pt>
                <c:pt idx="7877">
                  <c:v>19102</c:v>
                </c:pt>
                <c:pt idx="7878">
                  <c:v>19103</c:v>
                </c:pt>
                <c:pt idx="7879">
                  <c:v>19104</c:v>
                </c:pt>
                <c:pt idx="7880">
                  <c:v>19105</c:v>
                </c:pt>
                <c:pt idx="7881">
                  <c:v>19106</c:v>
                </c:pt>
                <c:pt idx="7882">
                  <c:v>19107</c:v>
                </c:pt>
                <c:pt idx="7883">
                  <c:v>19108</c:v>
                </c:pt>
                <c:pt idx="7884">
                  <c:v>19109</c:v>
                </c:pt>
                <c:pt idx="7885">
                  <c:v>19110</c:v>
                </c:pt>
                <c:pt idx="7886">
                  <c:v>19111</c:v>
                </c:pt>
                <c:pt idx="7887">
                  <c:v>19112</c:v>
                </c:pt>
                <c:pt idx="7888">
                  <c:v>19113</c:v>
                </c:pt>
                <c:pt idx="7889">
                  <c:v>19114</c:v>
                </c:pt>
                <c:pt idx="7890">
                  <c:v>19115</c:v>
                </c:pt>
                <c:pt idx="7891">
                  <c:v>19116</c:v>
                </c:pt>
                <c:pt idx="7892">
                  <c:v>19117</c:v>
                </c:pt>
                <c:pt idx="7893">
                  <c:v>19118</c:v>
                </c:pt>
                <c:pt idx="7894">
                  <c:v>19119</c:v>
                </c:pt>
                <c:pt idx="7895">
                  <c:v>19120</c:v>
                </c:pt>
                <c:pt idx="7896">
                  <c:v>19121</c:v>
                </c:pt>
                <c:pt idx="7897">
                  <c:v>19122</c:v>
                </c:pt>
                <c:pt idx="7898">
                  <c:v>19123</c:v>
                </c:pt>
                <c:pt idx="7899">
                  <c:v>19124</c:v>
                </c:pt>
                <c:pt idx="7900">
                  <c:v>19125</c:v>
                </c:pt>
                <c:pt idx="7901">
                  <c:v>19126</c:v>
                </c:pt>
                <c:pt idx="7902">
                  <c:v>19127</c:v>
                </c:pt>
                <c:pt idx="7903">
                  <c:v>19128</c:v>
                </c:pt>
                <c:pt idx="7904">
                  <c:v>19129</c:v>
                </c:pt>
                <c:pt idx="7905">
                  <c:v>19130</c:v>
                </c:pt>
                <c:pt idx="7906">
                  <c:v>19131</c:v>
                </c:pt>
                <c:pt idx="7907">
                  <c:v>19132</c:v>
                </c:pt>
                <c:pt idx="7908">
                  <c:v>19133</c:v>
                </c:pt>
                <c:pt idx="7909">
                  <c:v>19134</c:v>
                </c:pt>
                <c:pt idx="7910">
                  <c:v>19135</c:v>
                </c:pt>
                <c:pt idx="7911">
                  <c:v>19136</c:v>
                </c:pt>
                <c:pt idx="7912">
                  <c:v>19137</c:v>
                </c:pt>
                <c:pt idx="7913">
                  <c:v>19138</c:v>
                </c:pt>
                <c:pt idx="7914">
                  <c:v>19139</c:v>
                </c:pt>
                <c:pt idx="7915">
                  <c:v>19140</c:v>
                </c:pt>
                <c:pt idx="7916">
                  <c:v>19141</c:v>
                </c:pt>
                <c:pt idx="7917">
                  <c:v>19142</c:v>
                </c:pt>
                <c:pt idx="7918">
                  <c:v>19143</c:v>
                </c:pt>
                <c:pt idx="7919">
                  <c:v>19144</c:v>
                </c:pt>
                <c:pt idx="7920">
                  <c:v>19145</c:v>
                </c:pt>
                <c:pt idx="7921">
                  <c:v>19146</c:v>
                </c:pt>
                <c:pt idx="7922">
                  <c:v>19147</c:v>
                </c:pt>
                <c:pt idx="7923">
                  <c:v>19148</c:v>
                </c:pt>
                <c:pt idx="7924">
                  <c:v>19149</c:v>
                </c:pt>
                <c:pt idx="7925">
                  <c:v>19150</c:v>
                </c:pt>
                <c:pt idx="7926">
                  <c:v>19151</c:v>
                </c:pt>
                <c:pt idx="7927">
                  <c:v>19152</c:v>
                </c:pt>
                <c:pt idx="7928">
                  <c:v>19153</c:v>
                </c:pt>
                <c:pt idx="7929">
                  <c:v>19154</c:v>
                </c:pt>
                <c:pt idx="7930">
                  <c:v>19155</c:v>
                </c:pt>
                <c:pt idx="7931">
                  <c:v>19156</c:v>
                </c:pt>
                <c:pt idx="7932">
                  <c:v>19157</c:v>
                </c:pt>
                <c:pt idx="7933">
                  <c:v>19158</c:v>
                </c:pt>
                <c:pt idx="7934">
                  <c:v>19159</c:v>
                </c:pt>
                <c:pt idx="7935">
                  <c:v>19160</c:v>
                </c:pt>
                <c:pt idx="7936">
                  <c:v>19161</c:v>
                </c:pt>
                <c:pt idx="7937">
                  <c:v>19162</c:v>
                </c:pt>
                <c:pt idx="7938">
                  <c:v>19163</c:v>
                </c:pt>
                <c:pt idx="7939">
                  <c:v>19164</c:v>
                </c:pt>
                <c:pt idx="7940">
                  <c:v>19165</c:v>
                </c:pt>
                <c:pt idx="7941">
                  <c:v>19166</c:v>
                </c:pt>
                <c:pt idx="7942">
                  <c:v>19167</c:v>
                </c:pt>
                <c:pt idx="7943">
                  <c:v>19168</c:v>
                </c:pt>
                <c:pt idx="7944">
                  <c:v>19169</c:v>
                </c:pt>
                <c:pt idx="7945">
                  <c:v>19170</c:v>
                </c:pt>
                <c:pt idx="7946">
                  <c:v>19171</c:v>
                </c:pt>
                <c:pt idx="7947">
                  <c:v>19172</c:v>
                </c:pt>
                <c:pt idx="7948">
                  <c:v>19173</c:v>
                </c:pt>
                <c:pt idx="7949">
                  <c:v>19174</c:v>
                </c:pt>
                <c:pt idx="7950">
                  <c:v>19175</c:v>
                </c:pt>
                <c:pt idx="7951">
                  <c:v>19176</c:v>
                </c:pt>
                <c:pt idx="7952">
                  <c:v>19177</c:v>
                </c:pt>
                <c:pt idx="7953">
                  <c:v>19178</c:v>
                </c:pt>
                <c:pt idx="7954">
                  <c:v>19179</c:v>
                </c:pt>
                <c:pt idx="7955">
                  <c:v>19180</c:v>
                </c:pt>
                <c:pt idx="7956">
                  <c:v>19181</c:v>
                </c:pt>
                <c:pt idx="7957">
                  <c:v>19182</c:v>
                </c:pt>
                <c:pt idx="7958">
                  <c:v>19183</c:v>
                </c:pt>
                <c:pt idx="7959">
                  <c:v>19184</c:v>
                </c:pt>
                <c:pt idx="7960">
                  <c:v>19185</c:v>
                </c:pt>
                <c:pt idx="7961">
                  <c:v>19186</c:v>
                </c:pt>
                <c:pt idx="7962">
                  <c:v>19187</c:v>
                </c:pt>
                <c:pt idx="7963">
                  <c:v>19188</c:v>
                </c:pt>
                <c:pt idx="7964">
                  <c:v>19189</c:v>
                </c:pt>
                <c:pt idx="7965">
                  <c:v>19190</c:v>
                </c:pt>
                <c:pt idx="7966">
                  <c:v>19191</c:v>
                </c:pt>
                <c:pt idx="7967">
                  <c:v>19192</c:v>
                </c:pt>
                <c:pt idx="7968">
                  <c:v>19193</c:v>
                </c:pt>
                <c:pt idx="7969">
                  <c:v>19194</c:v>
                </c:pt>
                <c:pt idx="7970">
                  <c:v>19195</c:v>
                </c:pt>
                <c:pt idx="7971">
                  <c:v>19196</c:v>
                </c:pt>
                <c:pt idx="7972">
                  <c:v>19197</c:v>
                </c:pt>
                <c:pt idx="7973">
                  <c:v>19198</c:v>
                </c:pt>
                <c:pt idx="7974">
                  <c:v>19199</c:v>
                </c:pt>
                <c:pt idx="7975">
                  <c:v>19200</c:v>
                </c:pt>
                <c:pt idx="7976">
                  <c:v>19201</c:v>
                </c:pt>
                <c:pt idx="7977">
                  <c:v>19202</c:v>
                </c:pt>
                <c:pt idx="7978">
                  <c:v>19203</c:v>
                </c:pt>
                <c:pt idx="7979">
                  <c:v>19204</c:v>
                </c:pt>
                <c:pt idx="7980">
                  <c:v>19205</c:v>
                </c:pt>
                <c:pt idx="7981">
                  <c:v>19206</c:v>
                </c:pt>
                <c:pt idx="7982">
                  <c:v>19207</c:v>
                </c:pt>
                <c:pt idx="7983">
                  <c:v>19208</c:v>
                </c:pt>
                <c:pt idx="7984">
                  <c:v>19209</c:v>
                </c:pt>
                <c:pt idx="7985">
                  <c:v>19210</c:v>
                </c:pt>
                <c:pt idx="7986">
                  <c:v>19211</c:v>
                </c:pt>
                <c:pt idx="7987">
                  <c:v>19212</c:v>
                </c:pt>
                <c:pt idx="7988">
                  <c:v>19213</c:v>
                </c:pt>
                <c:pt idx="7989">
                  <c:v>19214</c:v>
                </c:pt>
                <c:pt idx="7990">
                  <c:v>19215</c:v>
                </c:pt>
                <c:pt idx="7991">
                  <c:v>19216</c:v>
                </c:pt>
                <c:pt idx="7992">
                  <c:v>19217</c:v>
                </c:pt>
                <c:pt idx="7993">
                  <c:v>19218</c:v>
                </c:pt>
                <c:pt idx="7994">
                  <c:v>19219</c:v>
                </c:pt>
                <c:pt idx="7995">
                  <c:v>19220</c:v>
                </c:pt>
                <c:pt idx="7996">
                  <c:v>19221</c:v>
                </c:pt>
                <c:pt idx="7997">
                  <c:v>19222</c:v>
                </c:pt>
                <c:pt idx="7998">
                  <c:v>19223</c:v>
                </c:pt>
                <c:pt idx="7999">
                  <c:v>19224</c:v>
                </c:pt>
                <c:pt idx="8000">
                  <c:v>19225</c:v>
                </c:pt>
                <c:pt idx="8001">
                  <c:v>19226</c:v>
                </c:pt>
                <c:pt idx="8002">
                  <c:v>19227</c:v>
                </c:pt>
                <c:pt idx="8003">
                  <c:v>19228</c:v>
                </c:pt>
                <c:pt idx="8004">
                  <c:v>19229</c:v>
                </c:pt>
                <c:pt idx="8005">
                  <c:v>19230</c:v>
                </c:pt>
                <c:pt idx="8006">
                  <c:v>19231</c:v>
                </c:pt>
                <c:pt idx="8007">
                  <c:v>19232</c:v>
                </c:pt>
                <c:pt idx="8008">
                  <c:v>19233</c:v>
                </c:pt>
                <c:pt idx="8009">
                  <c:v>19234</c:v>
                </c:pt>
                <c:pt idx="8010">
                  <c:v>19235</c:v>
                </c:pt>
                <c:pt idx="8011">
                  <c:v>19236</c:v>
                </c:pt>
                <c:pt idx="8012">
                  <c:v>19237</c:v>
                </c:pt>
                <c:pt idx="8013">
                  <c:v>19238</c:v>
                </c:pt>
                <c:pt idx="8014">
                  <c:v>19239</c:v>
                </c:pt>
                <c:pt idx="8015">
                  <c:v>19240</c:v>
                </c:pt>
                <c:pt idx="8016">
                  <c:v>19241</c:v>
                </c:pt>
                <c:pt idx="8017">
                  <c:v>19242</c:v>
                </c:pt>
                <c:pt idx="8018">
                  <c:v>19243</c:v>
                </c:pt>
                <c:pt idx="8019">
                  <c:v>19244</c:v>
                </c:pt>
                <c:pt idx="8020">
                  <c:v>19245</c:v>
                </c:pt>
                <c:pt idx="8021">
                  <c:v>19246</c:v>
                </c:pt>
                <c:pt idx="8022">
                  <c:v>19247</c:v>
                </c:pt>
                <c:pt idx="8023">
                  <c:v>19248</c:v>
                </c:pt>
                <c:pt idx="8024">
                  <c:v>19249</c:v>
                </c:pt>
                <c:pt idx="8025">
                  <c:v>19250</c:v>
                </c:pt>
                <c:pt idx="8026">
                  <c:v>19251</c:v>
                </c:pt>
                <c:pt idx="8027">
                  <c:v>19252</c:v>
                </c:pt>
                <c:pt idx="8028">
                  <c:v>19253</c:v>
                </c:pt>
                <c:pt idx="8029">
                  <c:v>19254</c:v>
                </c:pt>
                <c:pt idx="8030">
                  <c:v>19255</c:v>
                </c:pt>
                <c:pt idx="8031">
                  <c:v>19256</c:v>
                </c:pt>
                <c:pt idx="8032">
                  <c:v>19257</c:v>
                </c:pt>
                <c:pt idx="8033">
                  <c:v>19258</c:v>
                </c:pt>
                <c:pt idx="8034">
                  <c:v>19259</c:v>
                </c:pt>
                <c:pt idx="8035">
                  <c:v>19260</c:v>
                </c:pt>
                <c:pt idx="8036">
                  <c:v>19261</c:v>
                </c:pt>
                <c:pt idx="8037">
                  <c:v>19262</c:v>
                </c:pt>
                <c:pt idx="8038">
                  <c:v>19263</c:v>
                </c:pt>
                <c:pt idx="8039">
                  <c:v>19264</c:v>
                </c:pt>
                <c:pt idx="8040">
                  <c:v>19265</c:v>
                </c:pt>
                <c:pt idx="8041">
                  <c:v>19266</c:v>
                </c:pt>
                <c:pt idx="8042">
                  <c:v>19267</c:v>
                </c:pt>
                <c:pt idx="8043">
                  <c:v>19268</c:v>
                </c:pt>
                <c:pt idx="8044">
                  <c:v>19269</c:v>
                </c:pt>
                <c:pt idx="8045">
                  <c:v>19270</c:v>
                </c:pt>
                <c:pt idx="8046">
                  <c:v>19271</c:v>
                </c:pt>
                <c:pt idx="8047">
                  <c:v>19272</c:v>
                </c:pt>
                <c:pt idx="8048">
                  <c:v>19273</c:v>
                </c:pt>
                <c:pt idx="8049">
                  <c:v>19274</c:v>
                </c:pt>
                <c:pt idx="8050">
                  <c:v>19275</c:v>
                </c:pt>
                <c:pt idx="8051">
                  <c:v>19276</c:v>
                </c:pt>
                <c:pt idx="8052">
                  <c:v>19277</c:v>
                </c:pt>
                <c:pt idx="8053">
                  <c:v>19278</c:v>
                </c:pt>
                <c:pt idx="8054">
                  <c:v>19279</c:v>
                </c:pt>
                <c:pt idx="8055">
                  <c:v>19280</c:v>
                </c:pt>
                <c:pt idx="8056">
                  <c:v>19281</c:v>
                </c:pt>
                <c:pt idx="8057">
                  <c:v>19282</c:v>
                </c:pt>
                <c:pt idx="8058">
                  <c:v>19283</c:v>
                </c:pt>
                <c:pt idx="8059">
                  <c:v>19284</c:v>
                </c:pt>
                <c:pt idx="8060">
                  <c:v>19285</c:v>
                </c:pt>
                <c:pt idx="8061">
                  <c:v>19286</c:v>
                </c:pt>
                <c:pt idx="8062">
                  <c:v>19287</c:v>
                </c:pt>
                <c:pt idx="8063">
                  <c:v>19288</c:v>
                </c:pt>
                <c:pt idx="8064">
                  <c:v>19289</c:v>
                </c:pt>
                <c:pt idx="8065">
                  <c:v>19290</c:v>
                </c:pt>
                <c:pt idx="8066">
                  <c:v>19291</c:v>
                </c:pt>
                <c:pt idx="8067">
                  <c:v>19292</c:v>
                </c:pt>
                <c:pt idx="8068">
                  <c:v>19293</c:v>
                </c:pt>
                <c:pt idx="8069">
                  <c:v>19294</c:v>
                </c:pt>
                <c:pt idx="8070">
                  <c:v>19295</c:v>
                </c:pt>
                <c:pt idx="8071">
                  <c:v>19296</c:v>
                </c:pt>
                <c:pt idx="8072">
                  <c:v>19297</c:v>
                </c:pt>
                <c:pt idx="8073">
                  <c:v>19298</c:v>
                </c:pt>
                <c:pt idx="8074">
                  <c:v>19299</c:v>
                </c:pt>
                <c:pt idx="8075">
                  <c:v>19300</c:v>
                </c:pt>
                <c:pt idx="8076">
                  <c:v>19301</c:v>
                </c:pt>
                <c:pt idx="8077">
                  <c:v>19302</c:v>
                </c:pt>
                <c:pt idx="8078">
                  <c:v>19303</c:v>
                </c:pt>
                <c:pt idx="8079">
                  <c:v>19304</c:v>
                </c:pt>
                <c:pt idx="8080">
                  <c:v>19305</c:v>
                </c:pt>
                <c:pt idx="8081">
                  <c:v>19306</c:v>
                </c:pt>
                <c:pt idx="8082">
                  <c:v>19307</c:v>
                </c:pt>
                <c:pt idx="8083">
                  <c:v>19308</c:v>
                </c:pt>
                <c:pt idx="8084">
                  <c:v>19309</c:v>
                </c:pt>
                <c:pt idx="8085">
                  <c:v>19310</c:v>
                </c:pt>
                <c:pt idx="8086">
                  <c:v>19311</c:v>
                </c:pt>
                <c:pt idx="8087">
                  <c:v>19312</c:v>
                </c:pt>
                <c:pt idx="8088">
                  <c:v>19313</c:v>
                </c:pt>
                <c:pt idx="8089">
                  <c:v>19314</c:v>
                </c:pt>
                <c:pt idx="8090">
                  <c:v>19315</c:v>
                </c:pt>
                <c:pt idx="8091">
                  <c:v>19316</c:v>
                </c:pt>
                <c:pt idx="8092">
                  <c:v>19317</c:v>
                </c:pt>
                <c:pt idx="8093">
                  <c:v>19318</c:v>
                </c:pt>
                <c:pt idx="8094">
                  <c:v>19319</c:v>
                </c:pt>
                <c:pt idx="8095">
                  <c:v>19320</c:v>
                </c:pt>
                <c:pt idx="8096">
                  <c:v>19321</c:v>
                </c:pt>
                <c:pt idx="8097">
                  <c:v>19322</c:v>
                </c:pt>
                <c:pt idx="8098">
                  <c:v>19323</c:v>
                </c:pt>
                <c:pt idx="8099">
                  <c:v>19324</c:v>
                </c:pt>
                <c:pt idx="8100">
                  <c:v>19325</c:v>
                </c:pt>
                <c:pt idx="8101">
                  <c:v>19326</c:v>
                </c:pt>
                <c:pt idx="8102">
                  <c:v>19327</c:v>
                </c:pt>
                <c:pt idx="8103">
                  <c:v>19328</c:v>
                </c:pt>
                <c:pt idx="8104">
                  <c:v>19329</c:v>
                </c:pt>
                <c:pt idx="8105">
                  <c:v>19330</c:v>
                </c:pt>
                <c:pt idx="8106">
                  <c:v>19331</c:v>
                </c:pt>
                <c:pt idx="8107">
                  <c:v>19332</c:v>
                </c:pt>
                <c:pt idx="8108">
                  <c:v>19333</c:v>
                </c:pt>
                <c:pt idx="8109">
                  <c:v>19334</c:v>
                </c:pt>
                <c:pt idx="8110">
                  <c:v>19335</c:v>
                </c:pt>
                <c:pt idx="8111">
                  <c:v>19336</c:v>
                </c:pt>
                <c:pt idx="8112">
                  <c:v>19337</c:v>
                </c:pt>
                <c:pt idx="8113">
                  <c:v>19338</c:v>
                </c:pt>
                <c:pt idx="8114">
                  <c:v>19339</c:v>
                </c:pt>
                <c:pt idx="8115">
                  <c:v>19340</c:v>
                </c:pt>
                <c:pt idx="8116">
                  <c:v>19341</c:v>
                </c:pt>
                <c:pt idx="8117">
                  <c:v>19342</c:v>
                </c:pt>
                <c:pt idx="8118">
                  <c:v>19343</c:v>
                </c:pt>
                <c:pt idx="8119">
                  <c:v>19344</c:v>
                </c:pt>
                <c:pt idx="8120">
                  <c:v>19345</c:v>
                </c:pt>
                <c:pt idx="8121">
                  <c:v>19346</c:v>
                </c:pt>
                <c:pt idx="8122">
                  <c:v>19347</c:v>
                </c:pt>
                <c:pt idx="8123">
                  <c:v>19348</c:v>
                </c:pt>
                <c:pt idx="8124">
                  <c:v>19349</c:v>
                </c:pt>
                <c:pt idx="8125">
                  <c:v>19350</c:v>
                </c:pt>
                <c:pt idx="8126">
                  <c:v>19351</c:v>
                </c:pt>
                <c:pt idx="8127">
                  <c:v>19352</c:v>
                </c:pt>
                <c:pt idx="8128">
                  <c:v>19353</c:v>
                </c:pt>
                <c:pt idx="8129">
                  <c:v>19354</c:v>
                </c:pt>
                <c:pt idx="8130">
                  <c:v>19355</c:v>
                </c:pt>
                <c:pt idx="8131">
                  <c:v>19356</c:v>
                </c:pt>
                <c:pt idx="8132">
                  <c:v>19357</c:v>
                </c:pt>
                <c:pt idx="8133">
                  <c:v>19358</c:v>
                </c:pt>
                <c:pt idx="8134">
                  <c:v>19359</c:v>
                </c:pt>
                <c:pt idx="8135">
                  <c:v>19360</c:v>
                </c:pt>
                <c:pt idx="8136">
                  <c:v>19361</c:v>
                </c:pt>
                <c:pt idx="8137">
                  <c:v>19362</c:v>
                </c:pt>
                <c:pt idx="8138">
                  <c:v>19363</c:v>
                </c:pt>
                <c:pt idx="8139">
                  <c:v>19364</c:v>
                </c:pt>
                <c:pt idx="8140">
                  <c:v>19365</c:v>
                </c:pt>
                <c:pt idx="8141">
                  <c:v>19366</c:v>
                </c:pt>
                <c:pt idx="8142">
                  <c:v>19367</c:v>
                </c:pt>
                <c:pt idx="8143">
                  <c:v>19368</c:v>
                </c:pt>
                <c:pt idx="8144">
                  <c:v>19369</c:v>
                </c:pt>
                <c:pt idx="8145">
                  <c:v>19370</c:v>
                </c:pt>
                <c:pt idx="8146">
                  <c:v>19371</c:v>
                </c:pt>
                <c:pt idx="8147">
                  <c:v>19372</c:v>
                </c:pt>
                <c:pt idx="8148">
                  <c:v>19373</c:v>
                </c:pt>
                <c:pt idx="8149">
                  <c:v>19374</c:v>
                </c:pt>
                <c:pt idx="8150">
                  <c:v>19375</c:v>
                </c:pt>
                <c:pt idx="8151">
                  <c:v>19376</c:v>
                </c:pt>
                <c:pt idx="8152">
                  <c:v>19377</c:v>
                </c:pt>
                <c:pt idx="8153">
                  <c:v>19378</c:v>
                </c:pt>
                <c:pt idx="8154">
                  <c:v>19379</c:v>
                </c:pt>
                <c:pt idx="8155">
                  <c:v>19380</c:v>
                </c:pt>
                <c:pt idx="8156">
                  <c:v>19381</c:v>
                </c:pt>
                <c:pt idx="8157">
                  <c:v>19382</c:v>
                </c:pt>
                <c:pt idx="8158">
                  <c:v>19383</c:v>
                </c:pt>
                <c:pt idx="8159">
                  <c:v>19384</c:v>
                </c:pt>
                <c:pt idx="8160">
                  <c:v>19385</c:v>
                </c:pt>
                <c:pt idx="8161">
                  <c:v>19386</c:v>
                </c:pt>
                <c:pt idx="8162">
                  <c:v>19387</c:v>
                </c:pt>
                <c:pt idx="8163">
                  <c:v>19388</c:v>
                </c:pt>
                <c:pt idx="8164">
                  <c:v>19389</c:v>
                </c:pt>
                <c:pt idx="8165">
                  <c:v>19390</c:v>
                </c:pt>
                <c:pt idx="8166">
                  <c:v>19391</c:v>
                </c:pt>
                <c:pt idx="8167">
                  <c:v>19392</c:v>
                </c:pt>
                <c:pt idx="8168">
                  <c:v>19393</c:v>
                </c:pt>
                <c:pt idx="8169">
                  <c:v>19394</c:v>
                </c:pt>
                <c:pt idx="8170">
                  <c:v>19395</c:v>
                </c:pt>
                <c:pt idx="8171">
                  <c:v>19396</c:v>
                </c:pt>
                <c:pt idx="8172">
                  <c:v>19397</c:v>
                </c:pt>
                <c:pt idx="8173">
                  <c:v>19398</c:v>
                </c:pt>
                <c:pt idx="8174">
                  <c:v>19399</c:v>
                </c:pt>
                <c:pt idx="8175">
                  <c:v>19400</c:v>
                </c:pt>
                <c:pt idx="8176">
                  <c:v>19401</c:v>
                </c:pt>
                <c:pt idx="8177">
                  <c:v>19402</c:v>
                </c:pt>
                <c:pt idx="8178">
                  <c:v>19403</c:v>
                </c:pt>
                <c:pt idx="8179">
                  <c:v>19404</c:v>
                </c:pt>
                <c:pt idx="8180">
                  <c:v>19405</c:v>
                </c:pt>
                <c:pt idx="8181">
                  <c:v>19406</c:v>
                </c:pt>
                <c:pt idx="8182">
                  <c:v>19407</c:v>
                </c:pt>
                <c:pt idx="8183">
                  <c:v>19408</c:v>
                </c:pt>
                <c:pt idx="8184">
                  <c:v>19409</c:v>
                </c:pt>
                <c:pt idx="8185">
                  <c:v>19410</c:v>
                </c:pt>
                <c:pt idx="8186">
                  <c:v>19411</c:v>
                </c:pt>
                <c:pt idx="8187">
                  <c:v>19412</c:v>
                </c:pt>
                <c:pt idx="8188">
                  <c:v>19413</c:v>
                </c:pt>
                <c:pt idx="8189">
                  <c:v>19414</c:v>
                </c:pt>
                <c:pt idx="8190">
                  <c:v>19415</c:v>
                </c:pt>
                <c:pt idx="8191">
                  <c:v>19416</c:v>
                </c:pt>
                <c:pt idx="8192">
                  <c:v>19417</c:v>
                </c:pt>
                <c:pt idx="8193">
                  <c:v>19418</c:v>
                </c:pt>
                <c:pt idx="8194">
                  <c:v>19419</c:v>
                </c:pt>
                <c:pt idx="8195">
                  <c:v>19420</c:v>
                </c:pt>
                <c:pt idx="8196">
                  <c:v>19421</c:v>
                </c:pt>
                <c:pt idx="8197">
                  <c:v>19422</c:v>
                </c:pt>
                <c:pt idx="8198">
                  <c:v>19423</c:v>
                </c:pt>
                <c:pt idx="8199">
                  <c:v>19424</c:v>
                </c:pt>
                <c:pt idx="8200">
                  <c:v>19425</c:v>
                </c:pt>
                <c:pt idx="8201">
                  <c:v>19426</c:v>
                </c:pt>
                <c:pt idx="8202">
                  <c:v>19427</c:v>
                </c:pt>
                <c:pt idx="8203">
                  <c:v>19428</c:v>
                </c:pt>
                <c:pt idx="8204">
                  <c:v>19429</c:v>
                </c:pt>
                <c:pt idx="8205">
                  <c:v>19430</c:v>
                </c:pt>
                <c:pt idx="8206">
                  <c:v>19431</c:v>
                </c:pt>
                <c:pt idx="8207">
                  <c:v>19432</c:v>
                </c:pt>
                <c:pt idx="8208">
                  <c:v>19433</c:v>
                </c:pt>
                <c:pt idx="8209">
                  <c:v>19434</c:v>
                </c:pt>
                <c:pt idx="8210">
                  <c:v>19435</c:v>
                </c:pt>
                <c:pt idx="8211">
                  <c:v>19436</c:v>
                </c:pt>
                <c:pt idx="8212">
                  <c:v>19437</c:v>
                </c:pt>
                <c:pt idx="8213">
                  <c:v>19438</c:v>
                </c:pt>
                <c:pt idx="8214">
                  <c:v>19439</c:v>
                </c:pt>
                <c:pt idx="8215">
                  <c:v>19440</c:v>
                </c:pt>
                <c:pt idx="8216">
                  <c:v>19441</c:v>
                </c:pt>
                <c:pt idx="8217">
                  <c:v>19442</c:v>
                </c:pt>
                <c:pt idx="8218">
                  <c:v>19443</c:v>
                </c:pt>
                <c:pt idx="8219">
                  <c:v>19444</c:v>
                </c:pt>
                <c:pt idx="8220">
                  <c:v>19445</c:v>
                </c:pt>
                <c:pt idx="8221">
                  <c:v>19446</c:v>
                </c:pt>
                <c:pt idx="8222">
                  <c:v>19447</c:v>
                </c:pt>
                <c:pt idx="8223">
                  <c:v>19448</c:v>
                </c:pt>
                <c:pt idx="8224">
                  <c:v>19449</c:v>
                </c:pt>
                <c:pt idx="8225">
                  <c:v>19450</c:v>
                </c:pt>
                <c:pt idx="8226">
                  <c:v>19451</c:v>
                </c:pt>
                <c:pt idx="8227">
                  <c:v>19452</c:v>
                </c:pt>
                <c:pt idx="8228">
                  <c:v>19453</c:v>
                </c:pt>
                <c:pt idx="8229">
                  <c:v>19454</c:v>
                </c:pt>
                <c:pt idx="8230">
                  <c:v>19455</c:v>
                </c:pt>
                <c:pt idx="8231">
                  <c:v>19456</c:v>
                </c:pt>
                <c:pt idx="8232">
                  <c:v>19457</c:v>
                </c:pt>
                <c:pt idx="8233">
                  <c:v>19458</c:v>
                </c:pt>
                <c:pt idx="8234">
                  <c:v>19459</c:v>
                </c:pt>
                <c:pt idx="8235">
                  <c:v>19460</c:v>
                </c:pt>
                <c:pt idx="8236">
                  <c:v>19461</c:v>
                </c:pt>
                <c:pt idx="8237">
                  <c:v>19462</c:v>
                </c:pt>
                <c:pt idx="8238">
                  <c:v>19463</c:v>
                </c:pt>
                <c:pt idx="8239">
                  <c:v>19464</c:v>
                </c:pt>
                <c:pt idx="8240">
                  <c:v>19465</c:v>
                </c:pt>
                <c:pt idx="8241">
                  <c:v>19466</c:v>
                </c:pt>
                <c:pt idx="8242">
                  <c:v>19467</c:v>
                </c:pt>
                <c:pt idx="8243">
                  <c:v>19468</c:v>
                </c:pt>
                <c:pt idx="8244">
                  <c:v>19469</c:v>
                </c:pt>
                <c:pt idx="8245">
                  <c:v>19470</c:v>
                </c:pt>
                <c:pt idx="8246">
                  <c:v>19471</c:v>
                </c:pt>
                <c:pt idx="8247">
                  <c:v>19472</c:v>
                </c:pt>
                <c:pt idx="8248">
                  <c:v>19473</c:v>
                </c:pt>
                <c:pt idx="8249">
                  <c:v>19474</c:v>
                </c:pt>
                <c:pt idx="8250">
                  <c:v>19475</c:v>
                </c:pt>
                <c:pt idx="8251">
                  <c:v>19476</c:v>
                </c:pt>
                <c:pt idx="8252">
                  <c:v>19477</c:v>
                </c:pt>
                <c:pt idx="8253">
                  <c:v>19478</c:v>
                </c:pt>
                <c:pt idx="8254">
                  <c:v>19479</c:v>
                </c:pt>
                <c:pt idx="8255">
                  <c:v>19480</c:v>
                </c:pt>
                <c:pt idx="8256">
                  <c:v>19481</c:v>
                </c:pt>
                <c:pt idx="8257">
                  <c:v>19482</c:v>
                </c:pt>
                <c:pt idx="8258">
                  <c:v>19483</c:v>
                </c:pt>
                <c:pt idx="8259">
                  <c:v>19484</c:v>
                </c:pt>
                <c:pt idx="8260">
                  <c:v>19485</c:v>
                </c:pt>
                <c:pt idx="8261">
                  <c:v>19486</c:v>
                </c:pt>
                <c:pt idx="8262">
                  <c:v>19487</c:v>
                </c:pt>
                <c:pt idx="8263">
                  <c:v>19488</c:v>
                </c:pt>
                <c:pt idx="8264">
                  <c:v>19489</c:v>
                </c:pt>
                <c:pt idx="8265">
                  <c:v>19490</c:v>
                </c:pt>
                <c:pt idx="8266">
                  <c:v>19491</c:v>
                </c:pt>
                <c:pt idx="8267">
                  <c:v>19492</c:v>
                </c:pt>
                <c:pt idx="8268">
                  <c:v>19493</c:v>
                </c:pt>
                <c:pt idx="8269">
                  <c:v>19494</c:v>
                </c:pt>
                <c:pt idx="8270">
                  <c:v>19495</c:v>
                </c:pt>
                <c:pt idx="8271">
                  <c:v>19496</c:v>
                </c:pt>
                <c:pt idx="8272">
                  <c:v>19497</c:v>
                </c:pt>
                <c:pt idx="8273">
                  <c:v>19498</c:v>
                </c:pt>
                <c:pt idx="8274">
                  <c:v>19499</c:v>
                </c:pt>
                <c:pt idx="8275">
                  <c:v>19500</c:v>
                </c:pt>
                <c:pt idx="8276">
                  <c:v>19501</c:v>
                </c:pt>
                <c:pt idx="8277">
                  <c:v>19502</c:v>
                </c:pt>
                <c:pt idx="8278">
                  <c:v>19503</c:v>
                </c:pt>
                <c:pt idx="8279">
                  <c:v>19504</c:v>
                </c:pt>
                <c:pt idx="8280">
                  <c:v>19505</c:v>
                </c:pt>
                <c:pt idx="8281">
                  <c:v>19506</c:v>
                </c:pt>
                <c:pt idx="8282">
                  <c:v>19507</c:v>
                </c:pt>
                <c:pt idx="8283">
                  <c:v>19508</c:v>
                </c:pt>
                <c:pt idx="8284">
                  <c:v>19509</c:v>
                </c:pt>
                <c:pt idx="8285">
                  <c:v>19510</c:v>
                </c:pt>
                <c:pt idx="8286">
                  <c:v>19511</c:v>
                </c:pt>
                <c:pt idx="8287">
                  <c:v>19512</c:v>
                </c:pt>
                <c:pt idx="8288">
                  <c:v>19513</c:v>
                </c:pt>
                <c:pt idx="8289">
                  <c:v>19514</c:v>
                </c:pt>
                <c:pt idx="8290">
                  <c:v>19515</c:v>
                </c:pt>
                <c:pt idx="8291">
                  <c:v>19516</c:v>
                </c:pt>
                <c:pt idx="8292">
                  <c:v>19517</c:v>
                </c:pt>
                <c:pt idx="8293">
                  <c:v>19518</c:v>
                </c:pt>
                <c:pt idx="8294">
                  <c:v>19519</c:v>
                </c:pt>
                <c:pt idx="8295">
                  <c:v>19520</c:v>
                </c:pt>
                <c:pt idx="8296">
                  <c:v>19521</c:v>
                </c:pt>
                <c:pt idx="8297">
                  <c:v>19522</c:v>
                </c:pt>
                <c:pt idx="8298">
                  <c:v>19523</c:v>
                </c:pt>
                <c:pt idx="8299">
                  <c:v>19524</c:v>
                </c:pt>
                <c:pt idx="8300">
                  <c:v>19525</c:v>
                </c:pt>
                <c:pt idx="8301">
                  <c:v>19526</c:v>
                </c:pt>
                <c:pt idx="8302">
                  <c:v>19527</c:v>
                </c:pt>
                <c:pt idx="8303">
                  <c:v>19528</c:v>
                </c:pt>
                <c:pt idx="8304">
                  <c:v>19529</c:v>
                </c:pt>
                <c:pt idx="8305">
                  <c:v>19530</c:v>
                </c:pt>
                <c:pt idx="8306">
                  <c:v>19531</c:v>
                </c:pt>
                <c:pt idx="8307">
                  <c:v>19532</c:v>
                </c:pt>
                <c:pt idx="8308">
                  <c:v>19533</c:v>
                </c:pt>
                <c:pt idx="8309">
                  <c:v>19534</c:v>
                </c:pt>
                <c:pt idx="8310">
                  <c:v>19535</c:v>
                </c:pt>
                <c:pt idx="8311">
                  <c:v>19536</c:v>
                </c:pt>
                <c:pt idx="8312">
                  <c:v>19537</c:v>
                </c:pt>
                <c:pt idx="8313">
                  <c:v>19538</c:v>
                </c:pt>
                <c:pt idx="8314">
                  <c:v>19539</c:v>
                </c:pt>
                <c:pt idx="8315">
                  <c:v>19540</c:v>
                </c:pt>
                <c:pt idx="8316">
                  <c:v>19541</c:v>
                </c:pt>
                <c:pt idx="8317">
                  <c:v>19542</c:v>
                </c:pt>
                <c:pt idx="8318">
                  <c:v>19543</c:v>
                </c:pt>
                <c:pt idx="8319">
                  <c:v>19544</c:v>
                </c:pt>
                <c:pt idx="8320">
                  <c:v>19545</c:v>
                </c:pt>
                <c:pt idx="8321">
                  <c:v>19546</c:v>
                </c:pt>
                <c:pt idx="8322">
                  <c:v>19547</c:v>
                </c:pt>
                <c:pt idx="8323">
                  <c:v>19548</c:v>
                </c:pt>
                <c:pt idx="8324">
                  <c:v>19549</c:v>
                </c:pt>
                <c:pt idx="8325">
                  <c:v>19550</c:v>
                </c:pt>
                <c:pt idx="8326">
                  <c:v>19551</c:v>
                </c:pt>
                <c:pt idx="8327">
                  <c:v>19552</c:v>
                </c:pt>
                <c:pt idx="8328">
                  <c:v>19553</c:v>
                </c:pt>
                <c:pt idx="8329">
                  <c:v>19554</c:v>
                </c:pt>
                <c:pt idx="8330">
                  <c:v>19555</c:v>
                </c:pt>
                <c:pt idx="8331">
                  <c:v>19556</c:v>
                </c:pt>
                <c:pt idx="8332">
                  <c:v>19557</c:v>
                </c:pt>
                <c:pt idx="8333">
                  <c:v>19558</c:v>
                </c:pt>
                <c:pt idx="8334">
                  <c:v>19559</c:v>
                </c:pt>
                <c:pt idx="8335">
                  <c:v>19560</c:v>
                </c:pt>
                <c:pt idx="8336">
                  <c:v>19561</c:v>
                </c:pt>
                <c:pt idx="8337">
                  <c:v>19562</c:v>
                </c:pt>
                <c:pt idx="8338">
                  <c:v>19563</c:v>
                </c:pt>
                <c:pt idx="8339">
                  <c:v>19564</c:v>
                </c:pt>
                <c:pt idx="8340">
                  <c:v>19565</c:v>
                </c:pt>
                <c:pt idx="8341">
                  <c:v>19566</c:v>
                </c:pt>
                <c:pt idx="8342">
                  <c:v>19567</c:v>
                </c:pt>
                <c:pt idx="8343">
                  <c:v>19568</c:v>
                </c:pt>
                <c:pt idx="8344">
                  <c:v>19569</c:v>
                </c:pt>
                <c:pt idx="8345">
                  <c:v>19570</c:v>
                </c:pt>
                <c:pt idx="8346">
                  <c:v>19571</c:v>
                </c:pt>
                <c:pt idx="8347">
                  <c:v>19572</c:v>
                </c:pt>
                <c:pt idx="8348">
                  <c:v>19573</c:v>
                </c:pt>
                <c:pt idx="8349">
                  <c:v>19574</c:v>
                </c:pt>
                <c:pt idx="8350">
                  <c:v>19575</c:v>
                </c:pt>
                <c:pt idx="8351">
                  <c:v>19576</c:v>
                </c:pt>
                <c:pt idx="8352">
                  <c:v>19577</c:v>
                </c:pt>
                <c:pt idx="8353">
                  <c:v>19578</c:v>
                </c:pt>
                <c:pt idx="8354">
                  <c:v>19579</c:v>
                </c:pt>
                <c:pt idx="8355">
                  <c:v>19580</c:v>
                </c:pt>
                <c:pt idx="8356">
                  <c:v>19581</c:v>
                </c:pt>
                <c:pt idx="8357">
                  <c:v>19582</c:v>
                </c:pt>
                <c:pt idx="8358">
                  <c:v>19583</c:v>
                </c:pt>
                <c:pt idx="8359">
                  <c:v>19584</c:v>
                </c:pt>
                <c:pt idx="8360">
                  <c:v>19585</c:v>
                </c:pt>
                <c:pt idx="8361">
                  <c:v>19586</c:v>
                </c:pt>
                <c:pt idx="8362">
                  <c:v>19587</c:v>
                </c:pt>
                <c:pt idx="8363">
                  <c:v>19588</c:v>
                </c:pt>
                <c:pt idx="8364">
                  <c:v>19589</c:v>
                </c:pt>
                <c:pt idx="8365">
                  <c:v>19590</c:v>
                </c:pt>
                <c:pt idx="8366">
                  <c:v>19591</c:v>
                </c:pt>
                <c:pt idx="8367">
                  <c:v>19592</c:v>
                </c:pt>
                <c:pt idx="8368">
                  <c:v>19593</c:v>
                </c:pt>
                <c:pt idx="8369">
                  <c:v>19594</c:v>
                </c:pt>
                <c:pt idx="8370">
                  <c:v>19595</c:v>
                </c:pt>
                <c:pt idx="8371">
                  <c:v>19596</c:v>
                </c:pt>
                <c:pt idx="8372">
                  <c:v>19597</c:v>
                </c:pt>
                <c:pt idx="8373">
                  <c:v>19598</c:v>
                </c:pt>
                <c:pt idx="8374">
                  <c:v>19599</c:v>
                </c:pt>
                <c:pt idx="8375">
                  <c:v>19600</c:v>
                </c:pt>
                <c:pt idx="8376">
                  <c:v>19601</c:v>
                </c:pt>
                <c:pt idx="8377">
                  <c:v>19602</c:v>
                </c:pt>
                <c:pt idx="8378">
                  <c:v>19603</c:v>
                </c:pt>
                <c:pt idx="8379">
                  <c:v>19604</c:v>
                </c:pt>
                <c:pt idx="8380">
                  <c:v>19605</c:v>
                </c:pt>
                <c:pt idx="8381">
                  <c:v>19606</c:v>
                </c:pt>
                <c:pt idx="8382">
                  <c:v>19607</c:v>
                </c:pt>
                <c:pt idx="8383">
                  <c:v>19608</c:v>
                </c:pt>
                <c:pt idx="8384">
                  <c:v>19609</c:v>
                </c:pt>
                <c:pt idx="8385">
                  <c:v>19610</c:v>
                </c:pt>
                <c:pt idx="8386">
                  <c:v>19611</c:v>
                </c:pt>
                <c:pt idx="8387">
                  <c:v>19612</c:v>
                </c:pt>
                <c:pt idx="8388">
                  <c:v>19613</c:v>
                </c:pt>
                <c:pt idx="8389">
                  <c:v>19614</c:v>
                </c:pt>
                <c:pt idx="8390">
                  <c:v>19615</c:v>
                </c:pt>
                <c:pt idx="8391">
                  <c:v>19616</c:v>
                </c:pt>
                <c:pt idx="8392">
                  <c:v>19617</c:v>
                </c:pt>
                <c:pt idx="8393">
                  <c:v>19618</c:v>
                </c:pt>
                <c:pt idx="8394">
                  <c:v>19619</c:v>
                </c:pt>
                <c:pt idx="8395">
                  <c:v>19620</c:v>
                </c:pt>
                <c:pt idx="8396">
                  <c:v>19621</c:v>
                </c:pt>
                <c:pt idx="8397">
                  <c:v>19622</c:v>
                </c:pt>
                <c:pt idx="8398">
                  <c:v>19623</c:v>
                </c:pt>
                <c:pt idx="8399">
                  <c:v>19624</c:v>
                </c:pt>
                <c:pt idx="8400">
                  <c:v>19625</c:v>
                </c:pt>
                <c:pt idx="8401">
                  <c:v>19626</c:v>
                </c:pt>
                <c:pt idx="8402">
                  <c:v>19627</c:v>
                </c:pt>
                <c:pt idx="8403">
                  <c:v>19628</c:v>
                </c:pt>
                <c:pt idx="8404">
                  <c:v>19629</c:v>
                </c:pt>
                <c:pt idx="8405">
                  <c:v>19630</c:v>
                </c:pt>
                <c:pt idx="8406">
                  <c:v>19631</c:v>
                </c:pt>
                <c:pt idx="8407">
                  <c:v>19632</c:v>
                </c:pt>
                <c:pt idx="8408">
                  <c:v>19633</c:v>
                </c:pt>
                <c:pt idx="8409">
                  <c:v>19634</c:v>
                </c:pt>
                <c:pt idx="8410">
                  <c:v>19635</c:v>
                </c:pt>
                <c:pt idx="8411">
                  <c:v>19636</c:v>
                </c:pt>
                <c:pt idx="8412">
                  <c:v>19637</c:v>
                </c:pt>
                <c:pt idx="8413">
                  <c:v>19638</c:v>
                </c:pt>
                <c:pt idx="8414">
                  <c:v>19639</c:v>
                </c:pt>
                <c:pt idx="8415">
                  <c:v>19640</c:v>
                </c:pt>
                <c:pt idx="8416">
                  <c:v>19641</c:v>
                </c:pt>
                <c:pt idx="8417">
                  <c:v>19642</c:v>
                </c:pt>
                <c:pt idx="8418">
                  <c:v>19643</c:v>
                </c:pt>
                <c:pt idx="8419">
                  <c:v>19644</c:v>
                </c:pt>
                <c:pt idx="8420">
                  <c:v>19645</c:v>
                </c:pt>
                <c:pt idx="8421">
                  <c:v>19646</c:v>
                </c:pt>
                <c:pt idx="8422">
                  <c:v>19647</c:v>
                </c:pt>
                <c:pt idx="8423">
                  <c:v>19648</c:v>
                </c:pt>
                <c:pt idx="8424">
                  <c:v>19649</c:v>
                </c:pt>
                <c:pt idx="8425">
                  <c:v>19650</c:v>
                </c:pt>
                <c:pt idx="8426">
                  <c:v>19651</c:v>
                </c:pt>
                <c:pt idx="8427">
                  <c:v>19652</c:v>
                </c:pt>
                <c:pt idx="8428">
                  <c:v>19653</c:v>
                </c:pt>
                <c:pt idx="8429">
                  <c:v>19654</c:v>
                </c:pt>
                <c:pt idx="8430">
                  <c:v>19655</c:v>
                </c:pt>
                <c:pt idx="8431">
                  <c:v>19656</c:v>
                </c:pt>
                <c:pt idx="8432">
                  <c:v>19657</c:v>
                </c:pt>
                <c:pt idx="8433">
                  <c:v>19658</c:v>
                </c:pt>
                <c:pt idx="8434">
                  <c:v>19659</c:v>
                </c:pt>
                <c:pt idx="8435">
                  <c:v>19660</c:v>
                </c:pt>
                <c:pt idx="8436">
                  <c:v>19661</c:v>
                </c:pt>
                <c:pt idx="8437">
                  <c:v>19662</c:v>
                </c:pt>
                <c:pt idx="8438">
                  <c:v>19663</c:v>
                </c:pt>
                <c:pt idx="8439">
                  <c:v>19664</c:v>
                </c:pt>
                <c:pt idx="8440">
                  <c:v>19665</c:v>
                </c:pt>
                <c:pt idx="8441">
                  <c:v>19666</c:v>
                </c:pt>
                <c:pt idx="8442">
                  <c:v>19667</c:v>
                </c:pt>
                <c:pt idx="8443">
                  <c:v>19668</c:v>
                </c:pt>
                <c:pt idx="8444">
                  <c:v>19669</c:v>
                </c:pt>
                <c:pt idx="8445">
                  <c:v>19670</c:v>
                </c:pt>
                <c:pt idx="8446">
                  <c:v>19671</c:v>
                </c:pt>
                <c:pt idx="8447">
                  <c:v>19672</c:v>
                </c:pt>
                <c:pt idx="8448">
                  <c:v>19673</c:v>
                </c:pt>
                <c:pt idx="8449">
                  <c:v>19674</c:v>
                </c:pt>
                <c:pt idx="8450">
                  <c:v>19675</c:v>
                </c:pt>
                <c:pt idx="8451">
                  <c:v>19676</c:v>
                </c:pt>
                <c:pt idx="8452">
                  <c:v>19677</c:v>
                </c:pt>
                <c:pt idx="8453">
                  <c:v>19678</c:v>
                </c:pt>
                <c:pt idx="8454">
                  <c:v>19679</c:v>
                </c:pt>
                <c:pt idx="8455">
                  <c:v>19680</c:v>
                </c:pt>
                <c:pt idx="8456">
                  <c:v>19681</c:v>
                </c:pt>
                <c:pt idx="8457">
                  <c:v>19682</c:v>
                </c:pt>
                <c:pt idx="8458">
                  <c:v>19683</c:v>
                </c:pt>
                <c:pt idx="8459">
                  <c:v>19684</c:v>
                </c:pt>
                <c:pt idx="8460">
                  <c:v>19685</c:v>
                </c:pt>
                <c:pt idx="8461">
                  <c:v>19686</c:v>
                </c:pt>
                <c:pt idx="8462">
                  <c:v>19687</c:v>
                </c:pt>
                <c:pt idx="8463">
                  <c:v>19688</c:v>
                </c:pt>
                <c:pt idx="8464">
                  <c:v>19689</c:v>
                </c:pt>
                <c:pt idx="8465">
                  <c:v>19690</c:v>
                </c:pt>
                <c:pt idx="8466">
                  <c:v>19691</c:v>
                </c:pt>
                <c:pt idx="8467">
                  <c:v>19692</c:v>
                </c:pt>
                <c:pt idx="8468">
                  <c:v>19693</c:v>
                </c:pt>
                <c:pt idx="8469">
                  <c:v>19694</c:v>
                </c:pt>
                <c:pt idx="8470">
                  <c:v>19695</c:v>
                </c:pt>
                <c:pt idx="8471">
                  <c:v>19696</c:v>
                </c:pt>
                <c:pt idx="8472">
                  <c:v>19697</c:v>
                </c:pt>
                <c:pt idx="8473">
                  <c:v>19698</c:v>
                </c:pt>
                <c:pt idx="8474">
                  <c:v>19699</c:v>
                </c:pt>
                <c:pt idx="8475">
                  <c:v>19700</c:v>
                </c:pt>
                <c:pt idx="8476">
                  <c:v>19701</c:v>
                </c:pt>
                <c:pt idx="8477">
                  <c:v>19702</c:v>
                </c:pt>
                <c:pt idx="8478">
                  <c:v>19703</c:v>
                </c:pt>
                <c:pt idx="8479">
                  <c:v>19704</c:v>
                </c:pt>
                <c:pt idx="8480">
                  <c:v>19705</c:v>
                </c:pt>
                <c:pt idx="8481">
                  <c:v>19706</c:v>
                </c:pt>
                <c:pt idx="8482">
                  <c:v>19707</c:v>
                </c:pt>
                <c:pt idx="8483">
                  <c:v>19708</c:v>
                </c:pt>
                <c:pt idx="8484">
                  <c:v>19709</c:v>
                </c:pt>
                <c:pt idx="8485">
                  <c:v>19710</c:v>
                </c:pt>
                <c:pt idx="8486">
                  <c:v>19711</c:v>
                </c:pt>
                <c:pt idx="8487">
                  <c:v>19712</c:v>
                </c:pt>
                <c:pt idx="8488">
                  <c:v>19713</c:v>
                </c:pt>
                <c:pt idx="8489">
                  <c:v>19714</c:v>
                </c:pt>
                <c:pt idx="8490">
                  <c:v>19715</c:v>
                </c:pt>
                <c:pt idx="8491">
                  <c:v>19716</c:v>
                </c:pt>
                <c:pt idx="8492">
                  <c:v>19717</c:v>
                </c:pt>
                <c:pt idx="8493">
                  <c:v>19718</c:v>
                </c:pt>
                <c:pt idx="8494">
                  <c:v>19719</c:v>
                </c:pt>
                <c:pt idx="8495">
                  <c:v>19720</c:v>
                </c:pt>
                <c:pt idx="8496">
                  <c:v>19721</c:v>
                </c:pt>
                <c:pt idx="8497">
                  <c:v>19722</c:v>
                </c:pt>
                <c:pt idx="8498">
                  <c:v>19723</c:v>
                </c:pt>
                <c:pt idx="8499">
                  <c:v>19724</c:v>
                </c:pt>
                <c:pt idx="8500">
                  <c:v>19725</c:v>
                </c:pt>
                <c:pt idx="8501">
                  <c:v>19726</c:v>
                </c:pt>
                <c:pt idx="8502">
                  <c:v>19727</c:v>
                </c:pt>
                <c:pt idx="8503">
                  <c:v>19728</c:v>
                </c:pt>
                <c:pt idx="8504">
                  <c:v>19729</c:v>
                </c:pt>
                <c:pt idx="8505">
                  <c:v>19730</c:v>
                </c:pt>
                <c:pt idx="8506">
                  <c:v>19731</c:v>
                </c:pt>
                <c:pt idx="8507">
                  <c:v>19732</c:v>
                </c:pt>
                <c:pt idx="8508">
                  <c:v>19733</c:v>
                </c:pt>
                <c:pt idx="8509">
                  <c:v>19734</c:v>
                </c:pt>
                <c:pt idx="8510">
                  <c:v>19735</c:v>
                </c:pt>
                <c:pt idx="8511">
                  <c:v>19736</c:v>
                </c:pt>
                <c:pt idx="8512">
                  <c:v>19737</c:v>
                </c:pt>
                <c:pt idx="8513">
                  <c:v>19738</c:v>
                </c:pt>
                <c:pt idx="8514">
                  <c:v>19739</c:v>
                </c:pt>
                <c:pt idx="8515">
                  <c:v>19740</c:v>
                </c:pt>
                <c:pt idx="8516">
                  <c:v>19741</c:v>
                </c:pt>
                <c:pt idx="8517">
                  <c:v>19742</c:v>
                </c:pt>
                <c:pt idx="8518">
                  <c:v>19743</c:v>
                </c:pt>
                <c:pt idx="8519">
                  <c:v>19744</c:v>
                </c:pt>
                <c:pt idx="8520">
                  <c:v>19745</c:v>
                </c:pt>
                <c:pt idx="8521">
                  <c:v>19746</c:v>
                </c:pt>
                <c:pt idx="8522">
                  <c:v>19747</c:v>
                </c:pt>
                <c:pt idx="8523">
                  <c:v>19748</c:v>
                </c:pt>
                <c:pt idx="8524">
                  <c:v>19749</c:v>
                </c:pt>
                <c:pt idx="8525">
                  <c:v>19750</c:v>
                </c:pt>
                <c:pt idx="8526">
                  <c:v>19751</c:v>
                </c:pt>
                <c:pt idx="8527">
                  <c:v>19752</c:v>
                </c:pt>
                <c:pt idx="8528">
                  <c:v>19753</c:v>
                </c:pt>
                <c:pt idx="8529">
                  <c:v>19754</c:v>
                </c:pt>
                <c:pt idx="8530">
                  <c:v>19755</c:v>
                </c:pt>
                <c:pt idx="8531">
                  <c:v>19756</c:v>
                </c:pt>
                <c:pt idx="8532">
                  <c:v>19757</c:v>
                </c:pt>
                <c:pt idx="8533">
                  <c:v>19758</c:v>
                </c:pt>
                <c:pt idx="8534">
                  <c:v>19759</c:v>
                </c:pt>
                <c:pt idx="8535">
                  <c:v>19760</c:v>
                </c:pt>
                <c:pt idx="8536">
                  <c:v>19761</c:v>
                </c:pt>
                <c:pt idx="8537">
                  <c:v>19762</c:v>
                </c:pt>
                <c:pt idx="8538">
                  <c:v>19763</c:v>
                </c:pt>
                <c:pt idx="8539">
                  <c:v>19764</c:v>
                </c:pt>
                <c:pt idx="8540">
                  <c:v>19765</c:v>
                </c:pt>
                <c:pt idx="8541">
                  <c:v>19766</c:v>
                </c:pt>
                <c:pt idx="8542">
                  <c:v>19767</c:v>
                </c:pt>
                <c:pt idx="8543">
                  <c:v>19768</c:v>
                </c:pt>
                <c:pt idx="8544">
                  <c:v>19769</c:v>
                </c:pt>
                <c:pt idx="8545">
                  <c:v>19770</c:v>
                </c:pt>
                <c:pt idx="8546">
                  <c:v>19771</c:v>
                </c:pt>
                <c:pt idx="8547">
                  <c:v>19772</c:v>
                </c:pt>
                <c:pt idx="8548">
                  <c:v>19773</c:v>
                </c:pt>
                <c:pt idx="8549">
                  <c:v>19774</c:v>
                </c:pt>
                <c:pt idx="8550">
                  <c:v>19775</c:v>
                </c:pt>
                <c:pt idx="8551">
                  <c:v>19776</c:v>
                </c:pt>
                <c:pt idx="8552">
                  <c:v>19777</c:v>
                </c:pt>
                <c:pt idx="8553">
                  <c:v>19778</c:v>
                </c:pt>
                <c:pt idx="8554">
                  <c:v>19779</c:v>
                </c:pt>
                <c:pt idx="8555">
                  <c:v>19780</c:v>
                </c:pt>
                <c:pt idx="8556">
                  <c:v>19781</c:v>
                </c:pt>
                <c:pt idx="8557">
                  <c:v>19782</c:v>
                </c:pt>
                <c:pt idx="8558">
                  <c:v>19783</c:v>
                </c:pt>
                <c:pt idx="8559">
                  <c:v>19784</c:v>
                </c:pt>
                <c:pt idx="8560">
                  <c:v>19785</c:v>
                </c:pt>
                <c:pt idx="8561">
                  <c:v>19786</c:v>
                </c:pt>
                <c:pt idx="8562">
                  <c:v>19787</c:v>
                </c:pt>
                <c:pt idx="8563">
                  <c:v>19788</c:v>
                </c:pt>
                <c:pt idx="8564">
                  <c:v>19789</c:v>
                </c:pt>
                <c:pt idx="8565">
                  <c:v>19790</c:v>
                </c:pt>
                <c:pt idx="8566">
                  <c:v>19791</c:v>
                </c:pt>
                <c:pt idx="8567">
                  <c:v>19792</c:v>
                </c:pt>
                <c:pt idx="8568">
                  <c:v>19793</c:v>
                </c:pt>
                <c:pt idx="8569">
                  <c:v>19794</c:v>
                </c:pt>
                <c:pt idx="8570">
                  <c:v>19795</c:v>
                </c:pt>
                <c:pt idx="8571">
                  <c:v>19796</c:v>
                </c:pt>
                <c:pt idx="8572">
                  <c:v>19797</c:v>
                </c:pt>
                <c:pt idx="8573">
                  <c:v>19798</c:v>
                </c:pt>
                <c:pt idx="8574">
                  <c:v>19799</c:v>
                </c:pt>
                <c:pt idx="8575">
                  <c:v>19800</c:v>
                </c:pt>
                <c:pt idx="8576">
                  <c:v>19801</c:v>
                </c:pt>
                <c:pt idx="8577">
                  <c:v>19802</c:v>
                </c:pt>
                <c:pt idx="8578">
                  <c:v>19803</c:v>
                </c:pt>
                <c:pt idx="8579">
                  <c:v>19804</c:v>
                </c:pt>
                <c:pt idx="8580">
                  <c:v>19805</c:v>
                </c:pt>
                <c:pt idx="8581">
                  <c:v>19806</c:v>
                </c:pt>
                <c:pt idx="8582">
                  <c:v>19807</c:v>
                </c:pt>
                <c:pt idx="8583">
                  <c:v>19808</c:v>
                </c:pt>
                <c:pt idx="8584">
                  <c:v>19809</c:v>
                </c:pt>
                <c:pt idx="8585">
                  <c:v>19810</c:v>
                </c:pt>
                <c:pt idx="8586">
                  <c:v>19811</c:v>
                </c:pt>
                <c:pt idx="8587">
                  <c:v>19812</c:v>
                </c:pt>
                <c:pt idx="8588">
                  <c:v>19813</c:v>
                </c:pt>
                <c:pt idx="8589">
                  <c:v>19814</c:v>
                </c:pt>
                <c:pt idx="8590">
                  <c:v>19815</c:v>
                </c:pt>
                <c:pt idx="8591">
                  <c:v>19816</c:v>
                </c:pt>
                <c:pt idx="8592">
                  <c:v>19817</c:v>
                </c:pt>
                <c:pt idx="8593">
                  <c:v>19818</c:v>
                </c:pt>
                <c:pt idx="8594">
                  <c:v>19819</c:v>
                </c:pt>
                <c:pt idx="8595">
                  <c:v>19820</c:v>
                </c:pt>
                <c:pt idx="8596">
                  <c:v>19821</c:v>
                </c:pt>
                <c:pt idx="8597">
                  <c:v>19822</c:v>
                </c:pt>
                <c:pt idx="8598">
                  <c:v>19823</c:v>
                </c:pt>
                <c:pt idx="8599">
                  <c:v>19824</c:v>
                </c:pt>
                <c:pt idx="8600">
                  <c:v>19825</c:v>
                </c:pt>
                <c:pt idx="8601">
                  <c:v>19826</c:v>
                </c:pt>
                <c:pt idx="8602">
                  <c:v>19827</c:v>
                </c:pt>
                <c:pt idx="8603">
                  <c:v>19828</c:v>
                </c:pt>
                <c:pt idx="8604">
                  <c:v>19829</c:v>
                </c:pt>
                <c:pt idx="8605">
                  <c:v>19830</c:v>
                </c:pt>
                <c:pt idx="8606">
                  <c:v>19831</c:v>
                </c:pt>
                <c:pt idx="8607">
                  <c:v>19832</c:v>
                </c:pt>
                <c:pt idx="8608">
                  <c:v>19833</c:v>
                </c:pt>
                <c:pt idx="8609">
                  <c:v>19834</c:v>
                </c:pt>
                <c:pt idx="8610">
                  <c:v>19835</c:v>
                </c:pt>
                <c:pt idx="8611">
                  <c:v>19836</c:v>
                </c:pt>
                <c:pt idx="8612">
                  <c:v>19837</c:v>
                </c:pt>
                <c:pt idx="8613">
                  <c:v>19838</c:v>
                </c:pt>
                <c:pt idx="8614">
                  <c:v>19839</c:v>
                </c:pt>
                <c:pt idx="8615">
                  <c:v>19840</c:v>
                </c:pt>
                <c:pt idx="8616">
                  <c:v>19841</c:v>
                </c:pt>
                <c:pt idx="8617">
                  <c:v>19842</c:v>
                </c:pt>
                <c:pt idx="8618">
                  <c:v>19843</c:v>
                </c:pt>
                <c:pt idx="8619">
                  <c:v>19844</c:v>
                </c:pt>
                <c:pt idx="8620">
                  <c:v>19845</c:v>
                </c:pt>
                <c:pt idx="8621">
                  <c:v>19846</c:v>
                </c:pt>
                <c:pt idx="8622">
                  <c:v>19847</c:v>
                </c:pt>
                <c:pt idx="8623">
                  <c:v>19848</c:v>
                </c:pt>
                <c:pt idx="8624">
                  <c:v>19849</c:v>
                </c:pt>
                <c:pt idx="8625">
                  <c:v>19850</c:v>
                </c:pt>
                <c:pt idx="8626">
                  <c:v>19851</c:v>
                </c:pt>
                <c:pt idx="8627">
                  <c:v>19852</c:v>
                </c:pt>
                <c:pt idx="8628">
                  <c:v>19853</c:v>
                </c:pt>
                <c:pt idx="8629">
                  <c:v>19854</c:v>
                </c:pt>
                <c:pt idx="8630">
                  <c:v>19855</c:v>
                </c:pt>
                <c:pt idx="8631">
                  <c:v>19856</c:v>
                </c:pt>
                <c:pt idx="8632">
                  <c:v>19857</c:v>
                </c:pt>
                <c:pt idx="8633">
                  <c:v>19858</c:v>
                </c:pt>
                <c:pt idx="8634">
                  <c:v>19859</c:v>
                </c:pt>
                <c:pt idx="8635">
                  <c:v>19860</c:v>
                </c:pt>
                <c:pt idx="8636">
                  <c:v>19861</c:v>
                </c:pt>
                <c:pt idx="8637">
                  <c:v>19862</c:v>
                </c:pt>
                <c:pt idx="8638">
                  <c:v>19863</c:v>
                </c:pt>
                <c:pt idx="8639">
                  <c:v>19864</c:v>
                </c:pt>
                <c:pt idx="8640">
                  <c:v>19865</c:v>
                </c:pt>
                <c:pt idx="8641">
                  <c:v>19866</c:v>
                </c:pt>
                <c:pt idx="8642">
                  <c:v>19867</c:v>
                </c:pt>
                <c:pt idx="8643">
                  <c:v>19868</c:v>
                </c:pt>
                <c:pt idx="8644">
                  <c:v>19869</c:v>
                </c:pt>
                <c:pt idx="8645">
                  <c:v>19870</c:v>
                </c:pt>
                <c:pt idx="8646">
                  <c:v>19871</c:v>
                </c:pt>
                <c:pt idx="8647">
                  <c:v>19872</c:v>
                </c:pt>
                <c:pt idx="8648">
                  <c:v>19873</c:v>
                </c:pt>
                <c:pt idx="8649">
                  <c:v>19874</c:v>
                </c:pt>
                <c:pt idx="8650">
                  <c:v>19875</c:v>
                </c:pt>
                <c:pt idx="8651">
                  <c:v>19876</c:v>
                </c:pt>
                <c:pt idx="8652">
                  <c:v>19877</c:v>
                </c:pt>
                <c:pt idx="8653">
                  <c:v>19878</c:v>
                </c:pt>
                <c:pt idx="8654">
                  <c:v>19879</c:v>
                </c:pt>
                <c:pt idx="8655">
                  <c:v>19880</c:v>
                </c:pt>
                <c:pt idx="8656">
                  <c:v>19881</c:v>
                </c:pt>
                <c:pt idx="8657">
                  <c:v>19882</c:v>
                </c:pt>
                <c:pt idx="8658">
                  <c:v>19883</c:v>
                </c:pt>
                <c:pt idx="8659">
                  <c:v>19884</c:v>
                </c:pt>
                <c:pt idx="8660">
                  <c:v>19885</c:v>
                </c:pt>
                <c:pt idx="8661">
                  <c:v>19886</c:v>
                </c:pt>
                <c:pt idx="8662">
                  <c:v>19887</c:v>
                </c:pt>
                <c:pt idx="8663">
                  <c:v>19888</c:v>
                </c:pt>
                <c:pt idx="8664">
                  <c:v>19889</c:v>
                </c:pt>
                <c:pt idx="8665">
                  <c:v>19890</c:v>
                </c:pt>
                <c:pt idx="8666">
                  <c:v>19891</c:v>
                </c:pt>
                <c:pt idx="8667">
                  <c:v>19892</c:v>
                </c:pt>
                <c:pt idx="8668">
                  <c:v>19893</c:v>
                </c:pt>
                <c:pt idx="8669">
                  <c:v>19894</c:v>
                </c:pt>
                <c:pt idx="8670">
                  <c:v>19895</c:v>
                </c:pt>
                <c:pt idx="8671">
                  <c:v>19896</c:v>
                </c:pt>
                <c:pt idx="8672">
                  <c:v>19897</c:v>
                </c:pt>
                <c:pt idx="8673">
                  <c:v>19898</c:v>
                </c:pt>
                <c:pt idx="8674">
                  <c:v>19899</c:v>
                </c:pt>
                <c:pt idx="8675">
                  <c:v>19900</c:v>
                </c:pt>
                <c:pt idx="8676">
                  <c:v>19901</c:v>
                </c:pt>
                <c:pt idx="8677">
                  <c:v>19902</c:v>
                </c:pt>
                <c:pt idx="8678">
                  <c:v>19903</c:v>
                </c:pt>
                <c:pt idx="8679">
                  <c:v>19904</c:v>
                </c:pt>
                <c:pt idx="8680">
                  <c:v>19905</c:v>
                </c:pt>
                <c:pt idx="8681">
                  <c:v>19906</c:v>
                </c:pt>
                <c:pt idx="8682">
                  <c:v>19907</c:v>
                </c:pt>
                <c:pt idx="8683">
                  <c:v>19908</c:v>
                </c:pt>
                <c:pt idx="8684">
                  <c:v>19909</c:v>
                </c:pt>
                <c:pt idx="8685">
                  <c:v>19910</c:v>
                </c:pt>
                <c:pt idx="8686">
                  <c:v>19911</c:v>
                </c:pt>
                <c:pt idx="8687">
                  <c:v>19912</c:v>
                </c:pt>
                <c:pt idx="8688">
                  <c:v>19913</c:v>
                </c:pt>
                <c:pt idx="8689">
                  <c:v>19914</c:v>
                </c:pt>
                <c:pt idx="8690">
                  <c:v>19915</c:v>
                </c:pt>
                <c:pt idx="8691">
                  <c:v>19916</c:v>
                </c:pt>
                <c:pt idx="8692">
                  <c:v>19917</c:v>
                </c:pt>
                <c:pt idx="8693">
                  <c:v>19918</c:v>
                </c:pt>
                <c:pt idx="8694">
                  <c:v>19919</c:v>
                </c:pt>
                <c:pt idx="8695">
                  <c:v>19920</c:v>
                </c:pt>
                <c:pt idx="8696">
                  <c:v>19921</c:v>
                </c:pt>
                <c:pt idx="8697">
                  <c:v>19922</c:v>
                </c:pt>
                <c:pt idx="8698">
                  <c:v>19923</c:v>
                </c:pt>
                <c:pt idx="8699">
                  <c:v>19924</c:v>
                </c:pt>
                <c:pt idx="8700">
                  <c:v>19925</c:v>
                </c:pt>
                <c:pt idx="8701">
                  <c:v>19926</c:v>
                </c:pt>
                <c:pt idx="8702">
                  <c:v>19927</c:v>
                </c:pt>
                <c:pt idx="8703">
                  <c:v>19928</c:v>
                </c:pt>
                <c:pt idx="8704">
                  <c:v>19929</c:v>
                </c:pt>
                <c:pt idx="8705">
                  <c:v>19930</c:v>
                </c:pt>
                <c:pt idx="8706">
                  <c:v>19931</c:v>
                </c:pt>
                <c:pt idx="8707">
                  <c:v>19932</c:v>
                </c:pt>
                <c:pt idx="8708">
                  <c:v>19933</c:v>
                </c:pt>
                <c:pt idx="8709">
                  <c:v>19934</c:v>
                </c:pt>
                <c:pt idx="8710">
                  <c:v>19935</c:v>
                </c:pt>
                <c:pt idx="8711">
                  <c:v>19936</c:v>
                </c:pt>
                <c:pt idx="8712">
                  <c:v>19937</c:v>
                </c:pt>
                <c:pt idx="8713">
                  <c:v>19938</c:v>
                </c:pt>
                <c:pt idx="8714">
                  <c:v>19939</c:v>
                </c:pt>
                <c:pt idx="8715">
                  <c:v>19940</c:v>
                </c:pt>
                <c:pt idx="8716">
                  <c:v>19941</c:v>
                </c:pt>
                <c:pt idx="8717">
                  <c:v>19942</c:v>
                </c:pt>
                <c:pt idx="8718">
                  <c:v>19943</c:v>
                </c:pt>
                <c:pt idx="8719">
                  <c:v>19944</c:v>
                </c:pt>
                <c:pt idx="8720">
                  <c:v>19945</c:v>
                </c:pt>
                <c:pt idx="8721">
                  <c:v>19946</c:v>
                </c:pt>
                <c:pt idx="8722">
                  <c:v>19947</c:v>
                </c:pt>
                <c:pt idx="8723">
                  <c:v>19948</c:v>
                </c:pt>
                <c:pt idx="8724">
                  <c:v>19949</c:v>
                </c:pt>
                <c:pt idx="8725">
                  <c:v>19950</c:v>
                </c:pt>
                <c:pt idx="8726">
                  <c:v>19951</c:v>
                </c:pt>
                <c:pt idx="8727">
                  <c:v>19952</c:v>
                </c:pt>
                <c:pt idx="8728">
                  <c:v>19953</c:v>
                </c:pt>
                <c:pt idx="8729">
                  <c:v>19954</c:v>
                </c:pt>
                <c:pt idx="8730">
                  <c:v>19955</c:v>
                </c:pt>
                <c:pt idx="8731">
                  <c:v>19956</c:v>
                </c:pt>
                <c:pt idx="8732">
                  <c:v>19957</c:v>
                </c:pt>
                <c:pt idx="8733">
                  <c:v>19958</c:v>
                </c:pt>
                <c:pt idx="8734">
                  <c:v>19959</c:v>
                </c:pt>
                <c:pt idx="8735">
                  <c:v>19960</c:v>
                </c:pt>
                <c:pt idx="8736">
                  <c:v>19961</c:v>
                </c:pt>
                <c:pt idx="8737">
                  <c:v>19962</c:v>
                </c:pt>
                <c:pt idx="8738">
                  <c:v>19963</c:v>
                </c:pt>
                <c:pt idx="8739">
                  <c:v>19964</c:v>
                </c:pt>
                <c:pt idx="8740">
                  <c:v>19965</c:v>
                </c:pt>
                <c:pt idx="8741">
                  <c:v>19966</c:v>
                </c:pt>
                <c:pt idx="8742">
                  <c:v>19967</c:v>
                </c:pt>
                <c:pt idx="8743">
                  <c:v>19968</c:v>
                </c:pt>
                <c:pt idx="8744">
                  <c:v>19969</c:v>
                </c:pt>
                <c:pt idx="8745">
                  <c:v>19970</c:v>
                </c:pt>
                <c:pt idx="8746">
                  <c:v>19971</c:v>
                </c:pt>
                <c:pt idx="8747">
                  <c:v>19972</c:v>
                </c:pt>
                <c:pt idx="8748">
                  <c:v>19973</c:v>
                </c:pt>
                <c:pt idx="8749">
                  <c:v>19974</c:v>
                </c:pt>
                <c:pt idx="8750">
                  <c:v>19975</c:v>
                </c:pt>
                <c:pt idx="8751">
                  <c:v>19976</c:v>
                </c:pt>
                <c:pt idx="8752">
                  <c:v>19977</c:v>
                </c:pt>
                <c:pt idx="8753">
                  <c:v>19978</c:v>
                </c:pt>
                <c:pt idx="8754">
                  <c:v>19979</c:v>
                </c:pt>
                <c:pt idx="8755">
                  <c:v>19980</c:v>
                </c:pt>
                <c:pt idx="8756">
                  <c:v>19981</c:v>
                </c:pt>
                <c:pt idx="8757">
                  <c:v>19982</c:v>
                </c:pt>
                <c:pt idx="8758">
                  <c:v>19983</c:v>
                </c:pt>
                <c:pt idx="8759">
                  <c:v>19984</c:v>
                </c:pt>
                <c:pt idx="8760">
                  <c:v>19985</c:v>
                </c:pt>
                <c:pt idx="8761">
                  <c:v>19986</c:v>
                </c:pt>
                <c:pt idx="8762">
                  <c:v>19987</c:v>
                </c:pt>
                <c:pt idx="8763">
                  <c:v>19988</c:v>
                </c:pt>
                <c:pt idx="8764">
                  <c:v>19989</c:v>
                </c:pt>
                <c:pt idx="8765">
                  <c:v>19990</c:v>
                </c:pt>
                <c:pt idx="8766">
                  <c:v>19991</c:v>
                </c:pt>
                <c:pt idx="8767">
                  <c:v>19992</c:v>
                </c:pt>
                <c:pt idx="8768">
                  <c:v>19993</c:v>
                </c:pt>
                <c:pt idx="8769">
                  <c:v>19994</c:v>
                </c:pt>
                <c:pt idx="8770">
                  <c:v>19995</c:v>
                </c:pt>
                <c:pt idx="8771">
                  <c:v>19996</c:v>
                </c:pt>
                <c:pt idx="8772">
                  <c:v>19997</c:v>
                </c:pt>
                <c:pt idx="8773">
                  <c:v>19998</c:v>
                </c:pt>
                <c:pt idx="8774">
                  <c:v>19999</c:v>
                </c:pt>
                <c:pt idx="8775">
                  <c:v>20000</c:v>
                </c:pt>
                <c:pt idx="8776">
                  <c:v>20001</c:v>
                </c:pt>
                <c:pt idx="8777">
                  <c:v>20002</c:v>
                </c:pt>
                <c:pt idx="8778">
                  <c:v>20003</c:v>
                </c:pt>
                <c:pt idx="8779">
                  <c:v>20004</c:v>
                </c:pt>
                <c:pt idx="8780">
                  <c:v>20005</c:v>
                </c:pt>
                <c:pt idx="8781">
                  <c:v>20006</c:v>
                </c:pt>
                <c:pt idx="8782">
                  <c:v>20007</c:v>
                </c:pt>
                <c:pt idx="8783">
                  <c:v>20008</c:v>
                </c:pt>
                <c:pt idx="8784">
                  <c:v>20009</c:v>
                </c:pt>
                <c:pt idx="8785">
                  <c:v>20010</c:v>
                </c:pt>
                <c:pt idx="8786">
                  <c:v>20011</c:v>
                </c:pt>
                <c:pt idx="8787">
                  <c:v>20012</c:v>
                </c:pt>
                <c:pt idx="8788">
                  <c:v>20013</c:v>
                </c:pt>
                <c:pt idx="8789">
                  <c:v>20014</c:v>
                </c:pt>
                <c:pt idx="8790">
                  <c:v>20015</c:v>
                </c:pt>
                <c:pt idx="8791">
                  <c:v>20016</c:v>
                </c:pt>
                <c:pt idx="8792">
                  <c:v>20017</c:v>
                </c:pt>
                <c:pt idx="8793">
                  <c:v>20018</c:v>
                </c:pt>
                <c:pt idx="8794">
                  <c:v>20019</c:v>
                </c:pt>
                <c:pt idx="8795">
                  <c:v>20020</c:v>
                </c:pt>
                <c:pt idx="8796">
                  <c:v>20021</c:v>
                </c:pt>
                <c:pt idx="8797">
                  <c:v>20022</c:v>
                </c:pt>
                <c:pt idx="8798">
                  <c:v>20023</c:v>
                </c:pt>
                <c:pt idx="8799">
                  <c:v>20024</c:v>
                </c:pt>
                <c:pt idx="8800">
                  <c:v>20025</c:v>
                </c:pt>
                <c:pt idx="8801">
                  <c:v>20026</c:v>
                </c:pt>
                <c:pt idx="8802">
                  <c:v>20027</c:v>
                </c:pt>
                <c:pt idx="8803">
                  <c:v>20028</c:v>
                </c:pt>
                <c:pt idx="8804">
                  <c:v>20029</c:v>
                </c:pt>
                <c:pt idx="8805">
                  <c:v>20030</c:v>
                </c:pt>
                <c:pt idx="8806">
                  <c:v>20031</c:v>
                </c:pt>
                <c:pt idx="8807">
                  <c:v>20032</c:v>
                </c:pt>
                <c:pt idx="8808">
                  <c:v>20033</c:v>
                </c:pt>
                <c:pt idx="8809">
                  <c:v>20034</c:v>
                </c:pt>
                <c:pt idx="8810">
                  <c:v>20035</c:v>
                </c:pt>
                <c:pt idx="8811">
                  <c:v>20036</c:v>
                </c:pt>
                <c:pt idx="8812">
                  <c:v>20037</c:v>
                </c:pt>
                <c:pt idx="8813">
                  <c:v>20038</c:v>
                </c:pt>
                <c:pt idx="8814">
                  <c:v>20039</c:v>
                </c:pt>
                <c:pt idx="8815">
                  <c:v>20040</c:v>
                </c:pt>
                <c:pt idx="8816">
                  <c:v>20041</c:v>
                </c:pt>
                <c:pt idx="8817">
                  <c:v>20042</c:v>
                </c:pt>
                <c:pt idx="8818">
                  <c:v>20043</c:v>
                </c:pt>
                <c:pt idx="8819">
                  <c:v>20044</c:v>
                </c:pt>
                <c:pt idx="8820">
                  <c:v>20045</c:v>
                </c:pt>
                <c:pt idx="8821">
                  <c:v>20046</c:v>
                </c:pt>
                <c:pt idx="8822">
                  <c:v>20047</c:v>
                </c:pt>
                <c:pt idx="8823">
                  <c:v>20048</c:v>
                </c:pt>
                <c:pt idx="8824">
                  <c:v>20049</c:v>
                </c:pt>
                <c:pt idx="8825">
                  <c:v>20050</c:v>
                </c:pt>
                <c:pt idx="8826">
                  <c:v>20051</c:v>
                </c:pt>
                <c:pt idx="8827">
                  <c:v>20052</c:v>
                </c:pt>
                <c:pt idx="8828">
                  <c:v>20053</c:v>
                </c:pt>
                <c:pt idx="8829">
                  <c:v>20054</c:v>
                </c:pt>
                <c:pt idx="8830">
                  <c:v>20055</c:v>
                </c:pt>
                <c:pt idx="8831">
                  <c:v>20056</c:v>
                </c:pt>
                <c:pt idx="8832">
                  <c:v>20057</c:v>
                </c:pt>
                <c:pt idx="8833">
                  <c:v>20058</c:v>
                </c:pt>
                <c:pt idx="8834">
                  <c:v>20059</c:v>
                </c:pt>
                <c:pt idx="8835">
                  <c:v>20060</c:v>
                </c:pt>
                <c:pt idx="8836">
                  <c:v>20061</c:v>
                </c:pt>
                <c:pt idx="8837">
                  <c:v>20062</c:v>
                </c:pt>
                <c:pt idx="8838">
                  <c:v>20063</c:v>
                </c:pt>
                <c:pt idx="8839">
                  <c:v>20064</c:v>
                </c:pt>
                <c:pt idx="8840">
                  <c:v>20065</c:v>
                </c:pt>
                <c:pt idx="8841">
                  <c:v>20066</c:v>
                </c:pt>
                <c:pt idx="8842">
                  <c:v>20067</c:v>
                </c:pt>
                <c:pt idx="8843">
                  <c:v>20068</c:v>
                </c:pt>
                <c:pt idx="8844">
                  <c:v>20069</c:v>
                </c:pt>
                <c:pt idx="8845">
                  <c:v>20070</c:v>
                </c:pt>
                <c:pt idx="8846">
                  <c:v>20071</c:v>
                </c:pt>
                <c:pt idx="8847">
                  <c:v>20072</c:v>
                </c:pt>
                <c:pt idx="8848">
                  <c:v>20073</c:v>
                </c:pt>
                <c:pt idx="8849">
                  <c:v>20074</c:v>
                </c:pt>
                <c:pt idx="8850">
                  <c:v>20075</c:v>
                </c:pt>
                <c:pt idx="8851">
                  <c:v>20076</c:v>
                </c:pt>
                <c:pt idx="8852">
                  <c:v>20077</c:v>
                </c:pt>
                <c:pt idx="8853">
                  <c:v>20078</c:v>
                </c:pt>
                <c:pt idx="8854">
                  <c:v>20079</c:v>
                </c:pt>
                <c:pt idx="8855">
                  <c:v>20080</c:v>
                </c:pt>
                <c:pt idx="8856">
                  <c:v>20081</c:v>
                </c:pt>
                <c:pt idx="8857">
                  <c:v>20082</c:v>
                </c:pt>
                <c:pt idx="8858">
                  <c:v>20083</c:v>
                </c:pt>
                <c:pt idx="8859">
                  <c:v>20084</c:v>
                </c:pt>
                <c:pt idx="8860">
                  <c:v>20085</c:v>
                </c:pt>
                <c:pt idx="8861">
                  <c:v>20086</c:v>
                </c:pt>
                <c:pt idx="8862">
                  <c:v>20087</c:v>
                </c:pt>
                <c:pt idx="8863">
                  <c:v>20088</c:v>
                </c:pt>
                <c:pt idx="8864">
                  <c:v>20089</c:v>
                </c:pt>
                <c:pt idx="8865">
                  <c:v>20090</c:v>
                </c:pt>
                <c:pt idx="8866">
                  <c:v>20091</c:v>
                </c:pt>
                <c:pt idx="8867">
                  <c:v>20092</c:v>
                </c:pt>
                <c:pt idx="8868">
                  <c:v>20093</c:v>
                </c:pt>
                <c:pt idx="8869">
                  <c:v>20094</c:v>
                </c:pt>
                <c:pt idx="8870">
                  <c:v>20095</c:v>
                </c:pt>
                <c:pt idx="8871">
                  <c:v>20096</c:v>
                </c:pt>
                <c:pt idx="8872">
                  <c:v>20097</c:v>
                </c:pt>
                <c:pt idx="8873">
                  <c:v>20098</c:v>
                </c:pt>
                <c:pt idx="8874">
                  <c:v>20099</c:v>
                </c:pt>
                <c:pt idx="8875">
                  <c:v>20100</c:v>
                </c:pt>
                <c:pt idx="8876">
                  <c:v>20101</c:v>
                </c:pt>
                <c:pt idx="8877">
                  <c:v>20102</c:v>
                </c:pt>
                <c:pt idx="8878">
                  <c:v>20103</c:v>
                </c:pt>
                <c:pt idx="8879">
                  <c:v>20104</c:v>
                </c:pt>
                <c:pt idx="8880">
                  <c:v>20105</c:v>
                </c:pt>
                <c:pt idx="8881">
                  <c:v>20106</c:v>
                </c:pt>
                <c:pt idx="8882">
                  <c:v>20107</c:v>
                </c:pt>
                <c:pt idx="8883">
                  <c:v>20108</c:v>
                </c:pt>
                <c:pt idx="8884">
                  <c:v>20109</c:v>
                </c:pt>
                <c:pt idx="8885">
                  <c:v>20110</c:v>
                </c:pt>
                <c:pt idx="8886">
                  <c:v>20111</c:v>
                </c:pt>
                <c:pt idx="8887">
                  <c:v>20112</c:v>
                </c:pt>
                <c:pt idx="8888">
                  <c:v>20113</c:v>
                </c:pt>
                <c:pt idx="8889">
                  <c:v>20114</c:v>
                </c:pt>
                <c:pt idx="8890">
                  <c:v>20115</c:v>
                </c:pt>
                <c:pt idx="8891">
                  <c:v>20116</c:v>
                </c:pt>
                <c:pt idx="8892">
                  <c:v>20117</c:v>
                </c:pt>
                <c:pt idx="8893">
                  <c:v>20118</c:v>
                </c:pt>
                <c:pt idx="8894">
                  <c:v>20119</c:v>
                </c:pt>
                <c:pt idx="8895">
                  <c:v>20120</c:v>
                </c:pt>
                <c:pt idx="8896">
                  <c:v>20121</c:v>
                </c:pt>
                <c:pt idx="8897">
                  <c:v>20122</c:v>
                </c:pt>
                <c:pt idx="8898">
                  <c:v>20123</c:v>
                </c:pt>
                <c:pt idx="8899">
                  <c:v>20124</c:v>
                </c:pt>
                <c:pt idx="8900">
                  <c:v>20125</c:v>
                </c:pt>
                <c:pt idx="8901">
                  <c:v>20126</c:v>
                </c:pt>
                <c:pt idx="8902">
                  <c:v>20127</c:v>
                </c:pt>
                <c:pt idx="8903">
                  <c:v>20128</c:v>
                </c:pt>
                <c:pt idx="8904">
                  <c:v>20129</c:v>
                </c:pt>
                <c:pt idx="8905">
                  <c:v>20130</c:v>
                </c:pt>
                <c:pt idx="8906">
                  <c:v>20131</c:v>
                </c:pt>
                <c:pt idx="8907">
                  <c:v>20132</c:v>
                </c:pt>
                <c:pt idx="8908">
                  <c:v>20133</c:v>
                </c:pt>
                <c:pt idx="8909">
                  <c:v>20134</c:v>
                </c:pt>
                <c:pt idx="8910">
                  <c:v>20135</c:v>
                </c:pt>
                <c:pt idx="8911">
                  <c:v>20136</c:v>
                </c:pt>
                <c:pt idx="8912">
                  <c:v>20137</c:v>
                </c:pt>
                <c:pt idx="8913">
                  <c:v>20138</c:v>
                </c:pt>
                <c:pt idx="8914">
                  <c:v>20139</c:v>
                </c:pt>
                <c:pt idx="8915">
                  <c:v>20140</c:v>
                </c:pt>
                <c:pt idx="8916">
                  <c:v>20141</c:v>
                </c:pt>
                <c:pt idx="8917">
                  <c:v>20142</c:v>
                </c:pt>
                <c:pt idx="8918">
                  <c:v>20143</c:v>
                </c:pt>
                <c:pt idx="8919">
                  <c:v>20144</c:v>
                </c:pt>
                <c:pt idx="8920">
                  <c:v>20145</c:v>
                </c:pt>
                <c:pt idx="8921">
                  <c:v>20146</c:v>
                </c:pt>
                <c:pt idx="8922">
                  <c:v>20147</c:v>
                </c:pt>
                <c:pt idx="8923">
                  <c:v>20148</c:v>
                </c:pt>
                <c:pt idx="8924">
                  <c:v>20149</c:v>
                </c:pt>
                <c:pt idx="8925">
                  <c:v>20150</c:v>
                </c:pt>
                <c:pt idx="8926">
                  <c:v>20151</c:v>
                </c:pt>
                <c:pt idx="8927">
                  <c:v>20152</c:v>
                </c:pt>
                <c:pt idx="8928">
                  <c:v>20153</c:v>
                </c:pt>
                <c:pt idx="8929">
                  <c:v>20154</c:v>
                </c:pt>
                <c:pt idx="8930">
                  <c:v>20155</c:v>
                </c:pt>
                <c:pt idx="8931">
                  <c:v>20156</c:v>
                </c:pt>
                <c:pt idx="8932">
                  <c:v>20157</c:v>
                </c:pt>
                <c:pt idx="8933">
                  <c:v>20158</c:v>
                </c:pt>
                <c:pt idx="8934">
                  <c:v>20159</c:v>
                </c:pt>
                <c:pt idx="8935">
                  <c:v>20160</c:v>
                </c:pt>
                <c:pt idx="8936">
                  <c:v>20161</c:v>
                </c:pt>
                <c:pt idx="8937">
                  <c:v>20162</c:v>
                </c:pt>
                <c:pt idx="8938">
                  <c:v>20163</c:v>
                </c:pt>
                <c:pt idx="8939">
                  <c:v>20164</c:v>
                </c:pt>
                <c:pt idx="8940">
                  <c:v>20165</c:v>
                </c:pt>
                <c:pt idx="8941">
                  <c:v>20166</c:v>
                </c:pt>
                <c:pt idx="8942">
                  <c:v>20167</c:v>
                </c:pt>
                <c:pt idx="8943">
                  <c:v>20168</c:v>
                </c:pt>
                <c:pt idx="8944">
                  <c:v>20169</c:v>
                </c:pt>
                <c:pt idx="8945">
                  <c:v>20170</c:v>
                </c:pt>
                <c:pt idx="8946">
                  <c:v>20171</c:v>
                </c:pt>
                <c:pt idx="8947">
                  <c:v>20172</c:v>
                </c:pt>
                <c:pt idx="8948">
                  <c:v>20173</c:v>
                </c:pt>
                <c:pt idx="8949">
                  <c:v>20174</c:v>
                </c:pt>
                <c:pt idx="8950">
                  <c:v>20175</c:v>
                </c:pt>
                <c:pt idx="8951">
                  <c:v>20176</c:v>
                </c:pt>
                <c:pt idx="8952">
                  <c:v>20177</c:v>
                </c:pt>
                <c:pt idx="8953">
                  <c:v>20178</c:v>
                </c:pt>
                <c:pt idx="8954">
                  <c:v>20179</c:v>
                </c:pt>
                <c:pt idx="8955">
                  <c:v>20180</c:v>
                </c:pt>
                <c:pt idx="8956">
                  <c:v>20181</c:v>
                </c:pt>
                <c:pt idx="8957">
                  <c:v>20182</c:v>
                </c:pt>
                <c:pt idx="8958">
                  <c:v>20183</c:v>
                </c:pt>
                <c:pt idx="8959">
                  <c:v>20184</c:v>
                </c:pt>
                <c:pt idx="8960">
                  <c:v>20185</c:v>
                </c:pt>
                <c:pt idx="8961">
                  <c:v>20186</c:v>
                </c:pt>
                <c:pt idx="8962">
                  <c:v>20187</c:v>
                </c:pt>
                <c:pt idx="8963">
                  <c:v>20188</c:v>
                </c:pt>
                <c:pt idx="8964">
                  <c:v>20189</c:v>
                </c:pt>
                <c:pt idx="8965">
                  <c:v>20190</c:v>
                </c:pt>
                <c:pt idx="8966">
                  <c:v>20191</c:v>
                </c:pt>
                <c:pt idx="8967">
                  <c:v>20192</c:v>
                </c:pt>
                <c:pt idx="8968">
                  <c:v>20193</c:v>
                </c:pt>
                <c:pt idx="8969">
                  <c:v>20194</c:v>
                </c:pt>
                <c:pt idx="8970">
                  <c:v>20195</c:v>
                </c:pt>
                <c:pt idx="8971">
                  <c:v>20196</c:v>
                </c:pt>
                <c:pt idx="8972">
                  <c:v>20197</c:v>
                </c:pt>
                <c:pt idx="8973">
                  <c:v>20198</c:v>
                </c:pt>
                <c:pt idx="8974">
                  <c:v>20199</c:v>
                </c:pt>
                <c:pt idx="8975">
                  <c:v>20200</c:v>
                </c:pt>
                <c:pt idx="8976">
                  <c:v>20201</c:v>
                </c:pt>
                <c:pt idx="8977">
                  <c:v>20202</c:v>
                </c:pt>
                <c:pt idx="8978">
                  <c:v>20203</c:v>
                </c:pt>
                <c:pt idx="8979">
                  <c:v>20204</c:v>
                </c:pt>
                <c:pt idx="8980">
                  <c:v>20205</c:v>
                </c:pt>
                <c:pt idx="8981">
                  <c:v>20206</c:v>
                </c:pt>
                <c:pt idx="8982">
                  <c:v>20207</c:v>
                </c:pt>
                <c:pt idx="8983">
                  <c:v>20208</c:v>
                </c:pt>
                <c:pt idx="8984">
                  <c:v>20209</c:v>
                </c:pt>
                <c:pt idx="8985">
                  <c:v>20210</c:v>
                </c:pt>
                <c:pt idx="8986">
                  <c:v>20211</c:v>
                </c:pt>
                <c:pt idx="8987">
                  <c:v>20212</c:v>
                </c:pt>
                <c:pt idx="8988">
                  <c:v>20213</c:v>
                </c:pt>
                <c:pt idx="8989">
                  <c:v>20214</c:v>
                </c:pt>
                <c:pt idx="8990">
                  <c:v>20215</c:v>
                </c:pt>
                <c:pt idx="8991">
                  <c:v>20216</c:v>
                </c:pt>
                <c:pt idx="8992">
                  <c:v>20217</c:v>
                </c:pt>
                <c:pt idx="8993">
                  <c:v>20218</c:v>
                </c:pt>
                <c:pt idx="8994">
                  <c:v>20219</c:v>
                </c:pt>
                <c:pt idx="8995">
                  <c:v>20220</c:v>
                </c:pt>
                <c:pt idx="8996">
                  <c:v>20221</c:v>
                </c:pt>
                <c:pt idx="8997">
                  <c:v>20222</c:v>
                </c:pt>
                <c:pt idx="8998">
                  <c:v>20223</c:v>
                </c:pt>
                <c:pt idx="8999">
                  <c:v>20224</c:v>
                </c:pt>
                <c:pt idx="9000">
                  <c:v>20225</c:v>
                </c:pt>
                <c:pt idx="9001">
                  <c:v>20226</c:v>
                </c:pt>
                <c:pt idx="9002">
                  <c:v>20227</c:v>
                </c:pt>
                <c:pt idx="9003">
                  <c:v>20228</c:v>
                </c:pt>
                <c:pt idx="9004">
                  <c:v>20229</c:v>
                </c:pt>
                <c:pt idx="9005">
                  <c:v>20230</c:v>
                </c:pt>
                <c:pt idx="9006">
                  <c:v>20231</c:v>
                </c:pt>
                <c:pt idx="9007">
                  <c:v>20232</c:v>
                </c:pt>
                <c:pt idx="9008">
                  <c:v>20233</c:v>
                </c:pt>
                <c:pt idx="9009">
                  <c:v>20234</c:v>
                </c:pt>
                <c:pt idx="9010">
                  <c:v>20235</c:v>
                </c:pt>
                <c:pt idx="9011">
                  <c:v>20236</c:v>
                </c:pt>
                <c:pt idx="9012">
                  <c:v>20237</c:v>
                </c:pt>
                <c:pt idx="9013">
                  <c:v>20238</c:v>
                </c:pt>
                <c:pt idx="9014">
                  <c:v>20239</c:v>
                </c:pt>
                <c:pt idx="9015">
                  <c:v>20240</c:v>
                </c:pt>
                <c:pt idx="9016">
                  <c:v>20241</c:v>
                </c:pt>
                <c:pt idx="9017">
                  <c:v>20242</c:v>
                </c:pt>
                <c:pt idx="9018">
                  <c:v>20243</c:v>
                </c:pt>
                <c:pt idx="9019">
                  <c:v>20244</c:v>
                </c:pt>
                <c:pt idx="9020">
                  <c:v>20245</c:v>
                </c:pt>
                <c:pt idx="9021">
                  <c:v>20246</c:v>
                </c:pt>
                <c:pt idx="9022">
                  <c:v>20247</c:v>
                </c:pt>
                <c:pt idx="9023">
                  <c:v>20248</c:v>
                </c:pt>
                <c:pt idx="9024">
                  <c:v>20249</c:v>
                </c:pt>
                <c:pt idx="9025">
                  <c:v>20250</c:v>
                </c:pt>
                <c:pt idx="9026">
                  <c:v>20251</c:v>
                </c:pt>
                <c:pt idx="9027">
                  <c:v>20252</c:v>
                </c:pt>
                <c:pt idx="9028">
                  <c:v>20253</c:v>
                </c:pt>
                <c:pt idx="9029">
                  <c:v>20254</c:v>
                </c:pt>
                <c:pt idx="9030">
                  <c:v>20255</c:v>
                </c:pt>
                <c:pt idx="9031">
                  <c:v>20256</c:v>
                </c:pt>
                <c:pt idx="9032">
                  <c:v>20257</c:v>
                </c:pt>
                <c:pt idx="9033">
                  <c:v>20258</c:v>
                </c:pt>
                <c:pt idx="9034">
                  <c:v>20259</c:v>
                </c:pt>
                <c:pt idx="9035">
                  <c:v>20260</c:v>
                </c:pt>
                <c:pt idx="9036">
                  <c:v>20261</c:v>
                </c:pt>
                <c:pt idx="9037">
                  <c:v>20262</c:v>
                </c:pt>
                <c:pt idx="9038">
                  <c:v>20263</c:v>
                </c:pt>
                <c:pt idx="9039">
                  <c:v>20264</c:v>
                </c:pt>
                <c:pt idx="9040">
                  <c:v>20265</c:v>
                </c:pt>
                <c:pt idx="9041">
                  <c:v>20266</c:v>
                </c:pt>
                <c:pt idx="9042">
                  <c:v>20267</c:v>
                </c:pt>
                <c:pt idx="9043">
                  <c:v>20268</c:v>
                </c:pt>
                <c:pt idx="9044">
                  <c:v>20269</c:v>
                </c:pt>
                <c:pt idx="9045">
                  <c:v>20270</c:v>
                </c:pt>
                <c:pt idx="9046">
                  <c:v>20271</c:v>
                </c:pt>
                <c:pt idx="9047">
                  <c:v>20272</c:v>
                </c:pt>
                <c:pt idx="9048">
                  <c:v>20273</c:v>
                </c:pt>
                <c:pt idx="9049">
                  <c:v>20274</c:v>
                </c:pt>
                <c:pt idx="9050">
                  <c:v>20275</c:v>
                </c:pt>
                <c:pt idx="9051">
                  <c:v>20276</c:v>
                </c:pt>
                <c:pt idx="9052">
                  <c:v>20277</c:v>
                </c:pt>
                <c:pt idx="9053">
                  <c:v>20278</c:v>
                </c:pt>
                <c:pt idx="9054">
                  <c:v>20279</c:v>
                </c:pt>
                <c:pt idx="9055">
                  <c:v>20280</c:v>
                </c:pt>
                <c:pt idx="9056">
                  <c:v>20281</c:v>
                </c:pt>
                <c:pt idx="9057">
                  <c:v>20282</c:v>
                </c:pt>
                <c:pt idx="9058">
                  <c:v>20283</c:v>
                </c:pt>
                <c:pt idx="9059">
                  <c:v>20284</c:v>
                </c:pt>
                <c:pt idx="9060">
                  <c:v>20285</c:v>
                </c:pt>
                <c:pt idx="9061">
                  <c:v>20286</c:v>
                </c:pt>
                <c:pt idx="9062">
                  <c:v>20287</c:v>
                </c:pt>
                <c:pt idx="9063">
                  <c:v>20288</c:v>
                </c:pt>
                <c:pt idx="9064">
                  <c:v>20289</c:v>
                </c:pt>
                <c:pt idx="9065">
                  <c:v>20290</c:v>
                </c:pt>
                <c:pt idx="9066">
                  <c:v>20291</c:v>
                </c:pt>
                <c:pt idx="9067">
                  <c:v>20292</c:v>
                </c:pt>
                <c:pt idx="9068">
                  <c:v>20293</c:v>
                </c:pt>
                <c:pt idx="9069">
                  <c:v>20294</c:v>
                </c:pt>
                <c:pt idx="9070">
                  <c:v>20295</c:v>
                </c:pt>
                <c:pt idx="9071">
                  <c:v>20296</c:v>
                </c:pt>
                <c:pt idx="9072">
                  <c:v>20297</c:v>
                </c:pt>
                <c:pt idx="9073">
                  <c:v>20298</c:v>
                </c:pt>
                <c:pt idx="9074">
                  <c:v>20299</c:v>
                </c:pt>
                <c:pt idx="9075">
                  <c:v>20300</c:v>
                </c:pt>
                <c:pt idx="9076">
                  <c:v>20301</c:v>
                </c:pt>
                <c:pt idx="9077">
                  <c:v>20302</c:v>
                </c:pt>
                <c:pt idx="9078">
                  <c:v>20303</c:v>
                </c:pt>
                <c:pt idx="9079">
                  <c:v>20304</c:v>
                </c:pt>
                <c:pt idx="9080">
                  <c:v>20305</c:v>
                </c:pt>
                <c:pt idx="9081">
                  <c:v>20306</c:v>
                </c:pt>
                <c:pt idx="9082">
                  <c:v>20307</c:v>
                </c:pt>
                <c:pt idx="9083">
                  <c:v>20308</c:v>
                </c:pt>
                <c:pt idx="9084">
                  <c:v>20309</c:v>
                </c:pt>
                <c:pt idx="9085">
                  <c:v>20310</c:v>
                </c:pt>
                <c:pt idx="9086">
                  <c:v>20311</c:v>
                </c:pt>
                <c:pt idx="9087">
                  <c:v>20312</c:v>
                </c:pt>
                <c:pt idx="9088">
                  <c:v>20313</c:v>
                </c:pt>
                <c:pt idx="9089">
                  <c:v>20314</c:v>
                </c:pt>
                <c:pt idx="9090">
                  <c:v>20315</c:v>
                </c:pt>
                <c:pt idx="9091">
                  <c:v>20316</c:v>
                </c:pt>
                <c:pt idx="9092">
                  <c:v>20317</c:v>
                </c:pt>
                <c:pt idx="9093">
                  <c:v>20318</c:v>
                </c:pt>
                <c:pt idx="9094">
                  <c:v>20319</c:v>
                </c:pt>
                <c:pt idx="9095">
                  <c:v>20320</c:v>
                </c:pt>
                <c:pt idx="9096">
                  <c:v>20321</c:v>
                </c:pt>
                <c:pt idx="9097">
                  <c:v>20322</c:v>
                </c:pt>
                <c:pt idx="9098">
                  <c:v>20323</c:v>
                </c:pt>
                <c:pt idx="9099">
                  <c:v>20324</c:v>
                </c:pt>
                <c:pt idx="9100">
                  <c:v>20325</c:v>
                </c:pt>
                <c:pt idx="9101">
                  <c:v>20326</c:v>
                </c:pt>
                <c:pt idx="9102">
                  <c:v>20327</c:v>
                </c:pt>
                <c:pt idx="9103">
                  <c:v>20328</c:v>
                </c:pt>
                <c:pt idx="9104">
                  <c:v>20329</c:v>
                </c:pt>
                <c:pt idx="9105">
                  <c:v>20330</c:v>
                </c:pt>
                <c:pt idx="9106">
                  <c:v>20331</c:v>
                </c:pt>
                <c:pt idx="9107">
                  <c:v>20332</c:v>
                </c:pt>
                <c:pt idx="9108">
                  <c:v>20333</c:v>
                </c:pt>
                <c:pt idx="9109">
                  <c:v>20334</c:v>
                </c:pt>
                <c:pt idx="9110">
                  <c:v>20335</c:v>
                </c:pt>
                <c:pt idx="9111">
                  <c:v>20336</c:v>
                </c:pt>
                <c:pt idx="9112">
                  <c:v>20337</c:v>
                </c:pt>
                <c:pt idx="9113">
                  <c:v>20338</c:v>
                </c:pt>
                <c:pt idx="9114">
                  <c:v>20339</c:v>
                </c:pt>
                <c:pt idx="9115">
                  <c:v>20340</c:v>
                </c:pt>
                <c:pt idx="9116">
                  <c:v>20341</c:v>
                </c:pt>
                <c:pt idx="9117">
                  <c:v>20342</c:v>
                </c:pt>
                <c:pt idx="9118">
                  <c:v>20343</c:v>
                </c:pt>
                <c:pt idx="9119">
                  <c:v>20344</c:v>
                </c:pt>
                <c:pt idx="9120">
                  <c:v>20345</c:v>
                </c:pt>
                <c:pt idx="9121">
                  <c:v>20346</c:v>
                </c:pt>
                <c:pt idx="9122">
                  <c:v>20347</c:v>
                </c:pt>
                <c:pt idx="9123">
                  <c:v>20348</c:v>
                </c:pt>
                <c:pt idx="9124">
                  <c:v>20349</c:v>
                </c:pt>
                <c:pt idx="9125">
                  <c:v>20350</c:v>
                </c:pt>
                <c:pt idx="9126">
                  <c:v>20351</c:v>
                </c:pt>
                <c:pt idx="9127">
                  <c:v>20352</c:v>
                </c:pt>
                <c:pt idx="9128">
                  <c:v>20353</c:v>
                </c:pt>
                <c:pt idx="9129">
                  <c:v>20354</c:v>
                </c:pt>
                <c:pt idx="9130">
                  <c:v>20355</c:v>
                </c:pt>
                <c:pt idx="9131">
                  <c:v>20356</c:v>
                </c:pt>
                <c:pt idx="9132">
                  <c:v>20357</c:v>
                </c:pt>
                <c:pt idx="9133">
                  <c:v>20358</c:v>
                </c:pt>
                <c:pt idx="9134">
                  <c:v>20359</c:v>
                </c:pt>
                <c:pt idx="9135">
                  <c:v>20360</c:v>
                </c:pt>
                <c:pt idx="9136">
                  <c:v>20361</c:v>
                </c:pt>
                <c:pt idx="9137">
                  <c:v>20362</c:v>
                </c:pt>
                <c:pt idx="9138">
                  <c:v>20363</c:v>
                </c:pt>
                <c:pt idx="9139">
                  <c:v>20364</c:v>
                </c:pt>
                <c:pt idx="9140">
                  <c:v>20365</c:v>
                </c:pt>
                <c:pt idx="9141">
                  <c:v>20366</c:v>
                </c:pt>
                <c:pt idx="9142">
                  <c:v>20367</c:v>
                </c:pt>
                <c:pt idx="9143">
                  <c:v>20368</c:v>
                </c:pt>
                <c:pt idx="9144">
                  <c:v>20369</c:v>
                </c:pt>
                <c:pt idx="9145">
                  <c:v>20370</c:v>
                </c:pt>
                <c:pt idx="9146">
                  <c:v>20371</c:v>
                </c:pt>
                <c:pt idx="9147">
                  <c:v>20372</c:v>
                </c:pt>
                <c:pt idx="9148">
                  <c:v>20373</c:v>
                </c:pt>
                <c:pt idx="9149">
                  <c:v>20374</c:v>
                </c:pt>
                <c:pt idx="9150">
                  <c:v>20375</c:v>
                </c:pt>
                <c:pt idx="9151">
                  <c:v>20376</c:v>
                </c:pt>
                <c:pt idx="9152">
                  <c:v>20377</c:v>
                </c:pt>
                <c:pt idx="9153">
                  <c:v>20378</c:v>
                </c:pt>
                <c:pt idx="9154">
                  <c:v>20379</c:v>
                </c:pt>
                <c:pt idx="9155">
                  <c:v>20380</c:v>
                </c:pt>
                <c:pt idx="9156">
                  <c:v>20381</c:v>
                </c:pt>
                <c:pt idx="9157">
                  <c:v>20382</c:v>
                </c:pt>
                <c:pt idx="9158">
                  <c:v>20383</c:v>
                </c:pt>
                <c:pt idx="9159">
                  <c:v>20384</c:v>
                </c:pt>
                <c:pt idx="9160">
                  <c:v>20385</c:v>
                </c:pt>
                <c:pt idx="9161">
                  <c:v>20386</c:v>
                </c:pt>
                <c:pt idx="9162">
                  <c:v>20387</c:v>
                </c:pt>
                <c:pt idx="9163">
                  <c:v>20388</c:v>
                </c:pt>
                <c:pt idx="9164">
                  <c:v>20389</c:v>
                </c:pt>
                <c:pt idx="9165">
                  <c:v>20390</c:v>
                </c:pt>
                <c:pt idx="9166">
                  <c:v>20391</c:v>
                </c:pt>
                <c:pt idx="9167">
                  <c:v>20392</c:v>
                </c:pt>
                <c:pt idx="9168">
                  <c:v>20393</c:v>
                </c:pt>
                <c:pt idx="9169">
                  <c:v>20394</c:v>
                </c:pt>
                <c:pt idx="9170">
                  <c:v>20395</c:v>
                </c:pt>
                <c:pt idx="9171">
                  <c:v>20396</c:v>
                </c:pt>
                <c:pt idx="9172">
                  <c:v>20397</c:v>
                </c:pt>
                <c:pt idx="9173">
                  <c:v>20398</c:v>
                </c:pt>
                <c:pt idx="9174">
                  <c:v>20399</c:v>
                </c:pt>
                <c:pt idx="9175">
                  <c:v>20400</c:v>
                </c:pt>
                <c:pt idx="9176">
                  <c:v>20401</c:v>
                </c:pt>
                <c:pt idx="9177">
                  <c:v>20402</c:v>
                </c:pt>
                <c:pt idx="9178">
                  <c:v>20403</c:v>
                </c:pt>
                <c:pt idx="9179">
                  <c:v>20404</c:v>
                </c:pt>
                <c:pt idx="9180">
                  <c:v>20405</c:v>
                </c:pt>
                <c:pt idx="9181">
                  <c:v>20406</c:v>
                </c:pt>
                <c:pt idx="9182">
                  <c:v>20407</c:v>
                </c:pt>
                <c:pt idx="9183">
                  <c:v>20408</c:v>
                </c:pt>
                <c:pt idx="9184">
                  <c:v>20409</c:v>
                </c:pt>
                <c:pt idx="9185">
                  <c:v>20410</c:v>
                </c:pt>
                <c:pt idx="9186">
                  <c:v>20411</c:v>
                </c:pt>
                <c:pt idx="9187">
                  <c:v>20412</c:v>
                </c:pt>
                <c:pt idx="9188">
                  <c:v>20413</c:v>
                </c:pt>
                <c:pt idx="9189">
                  <c:v>20414</c:v>
                </c:pt>
                <c:pt idx="9190">
                  <c:v>20415</c:v>
                </c:pt>
                <c:pt idx="9191">
                  <c:v>20416</c:v>
                </c:pt>
                <c:pt idx="9192">
                  <c:v>20417</c:v>
                </c:pt>
                <c:pt idx="9193">
                  <c:v>20418</c:v>
                </c:pt>
                <c:pt idx="9194">
                  <c:v>20419</c:v>
                </c:pt>
                <c:pt idx="9195">
                  <c:v>20420</c:v>
                </c:pt>
                <c:pt idx="9196">
                  <c:v>20421</c:v>
                </c:pt>
                <c:pt idx="9197">
                  <c:v>20422</c:v>
                </c:pt>
                <c:pt idx="9198">
                  <c:v>20423</c:v>
                </c:pt>
                <c:pt idx="9199">
                  <c:v>20424</c:v>
                </c:pt>
                <c:pt idx="9200">
                  <c:v>20425</c:v>
                </c:pt>
                <c:pt idx="9201">
                  <c:v>20426</c:v>
                </c:pt>
                <c:pt idx="9202">
                  <c:v>20427</c:v>
                </c:pt>
                <c:pt idx="9203">
                  <c:v>20428</c:v>
                </c:pt>
                <c:pt idx="9204">
                  <c:v>20429</c:v>
                </c:pt>
                <c:pt idx="9205">
                  <c:v>20430</c:v>
                </c:pt>
                <c:pt idx="9206">
                  <c:v>20431</c:v>
                </c:pt>
                <c:pt idx="9207">
                  <c:v>20432</c:v>
                </c:pt>
                <c:pt idx="9208">
                  <c:v>20433</c:v>
                </c:pt>
                <c:pt idx="9209">
                  <c:v>20434</c:v>
                </c:pt>
                <c:pt idx="9210">
                  <c:v>20435</c:v>
                </c:pt>
                <c:pt idx="9211">
                  <c:v>20436</c:v>
                </c:pt>
                <c:pt idx="9212">
                  <c:v>20437</c:v>
                </c:pt>
                <c:pt idx="9213">
                  <c:v>20438</c:v>
                </c:pt>
                <c:pt idx="9214">
                  <c:v>20439</c:v>
                </c:pt>
                <c:pt idx="9215">
                  <c:v>20440</c:v>
                </c:pt>
                <c:pt idx="9216">
                  <c:v>20441</c:v>
                </c:pt>
                <c:pt idx="9217">
                  <c:v>20442</c:v>
                </c:pt>
                <c:pt idx="9218">
                  <c:v>20443</c:v>
                </c:pt>
                <c:pt idx="9219">
                  <c:v>20444</c:v>
                </c:pt>
                <c:pt idx="9220">
                  <c:v>20445</c:v>
                </c:pt>
                <c:pt idx="9221">
                  <c:v>20446</c:v>
                </c:pt>
                <c:pt idx="9222">
                  <c:v>20447</c:v>
                </c:pt>
                <c:pt idx="9223">
                  <c:v>20448</c:v>
                </c:pt>
                <c:pt idx="9224">
                  <c:v>20449</c:v>
                </c:pt>
                <c:pt idx="9225">
                  <c:v>20450</c:v>
                </c:pt>
                <c:pt idx="9226">
                  <c:v>20451</c:v>
                </c:pt>
                <c:pt idx="9227">
                  <c:v>20452</c:v>
                </c:pt>
                <c:pt idx="9228">
                  <c:v>20453</c:v>
                </c:pt>
                <c:pt idx="9229">
                  <c:v>20454</c:v>
                </c:pt>
                <c:pt idx="9230">
                  <c:v>20455</c:v>
                </c:pt>
                <c:pt idx="9231">
                  <c:v>20456</c:v>
                </c:pt>
                <c:pt idx="9232">
                  <c:v>20457</c:v>
                </c:pt>
                <c:pt idx="9233">
                  <c:v>20458</c:v>
                </c:pt>
                <c:pt idx="9234">
                  <c:v>20459</c:v>
                </c:pt>
                <c:pt idx="9235">
                  <c:v>20460</c:v>
                </c:pt>
                <c:pt idx="9236">
                  <c:v>20461</c:v>
                </c:pt>
                <c:pt idx="9237">
                  <c:v>20462</c:v>
                </c:pt>
                <c:pt idx="9238">
                  <c:v>20463</c:v>
                </c:pt>
                <c:pt idx="9239">
                  <c:v>20464</c:v>
                </c:pt>
                <c:pt idx="9240">
                  <c:v>20465</c:v>
                </c:pt>
                <c:pt idx="9241">
                  <c:v>20466</c:v>
                </c:pt>
                <c:pt idx="9242">
                  <c:v>20467</c:v>
                </c:pt>
                <c:pt idx="9243">
                  <c:v>20468</c:v>
                </c:pt>
                <c:pt idx="9244">
                  <c:v>20469</c:v>
                </c:pt>
                <c:pt idx="9245">
                  <c:v>20470</c:v>
                </c:pt>
                <c:pt idx="9246">
                  <c:v>20471</c:v>
                </c:pt>
                <c:pt idx="9247">
                  <c:v>20472</c:v>
                </c:pt>
                <c:pt idx="9248">
                  <c:v>20473</c:v>
                </c:pt>
                <c:pt idx="9249">
                  <c:v>20474</c:v>
                </c:pt>
                <c:pt idx="9250">
                  <c:v>20475</c:v>
                </c:pt>
                <c:pt idx="9251">
                  <c:v>20476</c:v>
                </c:pt>
                <c:pt idx="9252">
                  <c:v>20477</c:v>
                </c:pt>
                <c:pt idx="9253">
                  <c:v>20478</c:v>
                </c:pt>
                <c:pt idx="9254">
                  <c:v>20479</c:v>
                </c:pt>
                <c:pt idx="9255">
                  <c:v>20480</c:v>
                </c:pt>
                <c:pt idx="9256">
                  <c:v>20481</c:v>
                </c:pt>
                <c:pt idx="9257">
                  <c:v>20482</c:v>
                </c:pt>
                <c:pt idx="9258">
                  <c:v>20483</c:v>
                </c:pt>
                <c:pt idx="9259">
                  <c:v>20484</c:v>
                </c:pt>
                <c:pt idx="9260">
                  <c:v>20485</c:v>
                </c:pt>
                <c:pt idx="9261">
                  <c:v>20486</c:v>
                </c:pt>
                <c:pt idx="9262">
                  <c:v>20487</c:v>
                </c:pt>
                <c:pt idx="9263">
                  <c:v>20488</c:v>
                </c:pt>
                <c:pt idx="9264">
                  <c:v>20489</c:v>
                </c:pt>
                <c:pt idx="9265">
                  <c:v>20490</c:v>
                </c:pt>
                <c:pt idx="9266">
                  <c:v>20491</c:v>
                </c:pt>
                <c:pt idx="9267">
                  <c:v>20492</c:v>
                </c:pt>
                <c:pt idx="9268">
                  <c:v>20493</c:v>
                </c:pt>
                <c:pt idx="9269">
                  <c:v>20494</c:v>
                </c:pt>
                <c:pt idx="9270">
                  <c:v>20495</c:v>
                </c:pt>
                <c:pt idx="9271">
                  <c:v>20496</c:v>
                </c:pt>
                <c:pt idx="9272">
                  <c:v>20497</c:v>
                </c:pt>
                <c:pt idx="9273">
                  <c:v>20498</c:v>
                </c:pt>
                <c:pt idx="9274">
                  <c:v>20499</c:v>
                </c:pt>
                <c:pt idx="9275">
                  <c:v>20500</c:v>
                </c:pt>
                <c:pt idx="9276">
                  <c:v>20501</c:v>
                </c:pt>
                <c:pt idx="9277">
                  <c:v>20502</c:v>
                </c:pt>
                <c:pt idx="9278">
                  <c:v>20503</c:v>
                </c:pt>
                <c:pt idx="9279">
                  <c:v>20504</c:v>
                </c:pt>
                <c:pt idx="9280">
                  <c:v>20505</c:v>
                </c:pt>
                <c:pt idx="9281">
                  <c:v>20506</c:v>
                </c:pt>
                <c:pt idx="9282">
                  <c:v>20507</c:v>
                </c:pt>
                <c:pt idx="9283">
                  <c:v>20508</c:v>
                </c:pt>
                <c:pt idx="9284">
                  <c:v>20509</c:v>
                </c:pt>
                <c:pt idx="9285">
                  <c:v>20510</c:v>
                </c:pt>
                <c:pt idx="9286">
                  <c:v>20511</c:v>
                </c:pt>
                <c:pt idx="9287">
                  <c:v>20512</c:v>
                </c:pt>
                <c:pt idx="9288">
                  <c:v>20513</c:v>
                </c:pt>
                <c:pt idx="9289">
                  <c:v>20514</c:v>
                </c:pt>
                <c:pt idx="9290">
                  <c:v>20515</c:v>
                </c:pt>
                <c:pt idx="9291">
                  <c:v>20516</c:v>
                </c:pt>
                <c:pt idx="9292">
                  <c:v>20517</c:v>
                </c:pt>
                <c:pt idx="9293">
                  <c:v>20518</c:v>
                </c:pt>
                <c:pt idx="9294">
                  <c:v>20519</c:v>
                </c:pt>
                <c:pt idx="9295">
                  <c:v>20520</c:v>
                </c:pt>
                <c:pt idx="9296">
                  <c:v>20521</c:v>
                </c:pt>
                <c:pt idx="9297">
                  <c:v>20522</c:v>
                </c:pt>
                <c:pt idx="9298">
                  <c:v>20523</c:v>
                </c:pt>
                <c:pt idx="9299">
                  <c:v>20524</c:v>
                </c:pt>
                <c:pt idx="9300">
                  <c:v>20525</c:v>
                </c:pt>
                <c:pt idx="9301">
                  <c:v>20526</c:v>
                </c:pt>
                <c:pt idx="9302">
                  <c:v>20527</c:v>
                </c:pt>
                <c:pt idx="9303">
                  <c:v>20528</c:v>
                </c:pt>
                <c:pt idx="9304">
                  <c:v>20529</c:v>
                </c:pt>
                <c:pt idx="9305">
                  <c:v>20530</c:v>
                </c:pt>
                <c:pt idx="9306">
                  <c:v>20531</c:v>
                </c:pt>
                <c:pt idx="9307">
                  <c:v>20532</c:v>
                </c:pt>
                <c:pt idx="9308">
                  <c:v>20533</c:v>
                </c:pt>
                <c:pt idx="9309">
                  <c:v>20534</c:v>
                </c:pt>
                <c:pt idx="9310">
                  <c:v>20535</c:v>
                </c:pt>
                <c:pt idx="9311">
                  <c:v>20536</c:v>
                </c:pt>
                <c:pt idx="9312">
                  <c:v>20537</c:v>
                </c:pt>
                <c:pt idx="9313">
                  <c:v>20538</c:v>
                </c:pt>
                <c:pt idx="9314">
                  <c:v>20539</c:v>
                </c:pt>
                <c:pt idx="9315">
                  <c:v>20540</c:v>
                </c:pt>
                <c:pt idx="9316">
                  <c:v>20541</c:v>
                </c:pt>
                <c:pt idx="9317">
                  <c:v>20542</c:v>
                </c:pt>
                <c:pt idx="9318">
                  <c:v>20543</c:v>
                </c:pt>
                <c:pt idx="9319">
                  <c:v>20544</c:v>
                </c:pt>
                <c:pt idx="9320">
                  <c:v>20545</c:v>
                </c:pt>
                <c:pt idx="9321">
                  <c:v>20546</c:v>
                </c:pt>
                <c:pt idx="9322">
                  <c:v>20547</c:v>
                </c:pt>
                <c:pt idx="9323">
                  <c:v>20548</c:v>
                </c:pt>
                <c:pt idx="9324">
                  <c:v>20549</c:v>
                </c:pt>
                <c:pt idx="9325">
                  <c:v>20550</c:v>
                </c:pt>
                <c:pt idx="9326">
                  <c:v>20551</c:v>
                </c:pt>
                <c:pt idx="9327">
                  <c:v>20552</c:v>
                </c:pt>
                <c:pt idx="9328">
                  <c:v>20553</c:v>
                </c:pt>
                <c:pt idx="9329">
                  <c:v>20554</c:v>
                </c:pt>
                <c:pt idx="9330">
                  <c:v>20555</c:v>
                </c:pt>
                <c:pt idx="9331">
                  <c:v>20556</c:v>
                </c:pt>
                <c:pt idx="9332">
                  <c:v>20557</c:v>
                </c:pt>
                <c:pt idx="9333">
                  <c:v>20558</c:v>
                </c:pt>
                <c:pt idx="9334">
                  <c:v>20559</c:v>
                </c:pt>
                <c:pt idx="9335">
                  <c:v>20560</c:v>
                </c:pt>
                <c:pt idx="9336">
                  <c:v>20561</c:v>
                </c:pt>
                <c:pt idx="9337">
                  <c:v>20562</c:v>
                </c:pt>
                <c:pt idx="9338">
                  <c:v>20563</c:v>
                </c:pt>
                <c:pt idx="9339">
                  <c:v>20564</c:v>
                </c:pt>
                <c:pt idx="9340">
                  <c:v>20565</c:v>
                </c:pt>
                <c:pt idx="9341">
                  <c:v>20566</c:v>
                </c:pt>
                <c:pt idx="9342">
                  <c:v>20567</c:v>
                </c:pt>
                <c:pt idx="9343">
                  <c:v>20568</c:v>
                </c:pt>
                <c:pt idx="9344">
                  <c:v>20569</c:v>
                </c:pt>
                <c:pt idx="9345">
                  <c:v>20570</c:v>
                </c:pt>
                <c:pt idx="9346">
                  <c:v>20571</c:v>
                </c:pt>
                <c:pt idx="9347">
                  <c:v>20572</c:v>
                </c:pt>
                <c:pt idx="9348">
                  <c:v>20573</c:v>
                </c:pt>
                <c:pt idx="9349">
                  <c:v>20574</c:v>
                </c:pt>
                <c:pt idx="9350">
                  <c:v>20575</c:v>
                </c:pt>
                <c:pt idx="9351">
                  <c:v>20576</c:v>
                </c:pt>
                <c:pt idx="9352">
                  <c:v>20577</c:v>
                </c:pt>
                <c:pt idx="9353">
                  <c:v>20578</c:v>
                </c:pt>
                <c:pt idx="9354">
                  <c:v>20579</c:v>
                </c:pt>
                <c:pt idx="9355">
                  <c:v>20580</c:v>
                </c:pt>
                <c:pt idx="9356">
                  <c:v>20581</c:v>
                </c:pt>
                <c:pt idx="9357">
                  <c:v>20582</c:v>
                </c:pt>
                <c:pt idx="9358">
                  <c:v>20583</c:v>
                </c:pt>
                <c:pt idx="9359">
                  <c:v>20584</c:v>
                </c:pt>
                <c:pt idx="9360">
                  <c:v>20585</c:v>
                </c:pt>
                <c:pt idx="9361">
                  <c:v>20586</c:v>
                </c:pt>
                <c:pt idx="9362">
                  <c:v>20587</c:v>
                </c:pt>
                <c:pt idx="9363">
                  <c:v>20588</c:v>
                </c:pt>
                <c:pt idx="9364">
                  <c:v>20589</c:v>
                </c:pt>
                <c:pt idx="9365">
                  <c:v>20590</c:v>
                </c:pt>
                <c:pt idx="9366">
                  <c:v>20591</c:v>
                </c:pt>
                <c:pt idx="9367">
                  <c:v>20592</c:v>
                </c:pt>
                <c:pt idx="9368">
                  <c:v>20593</c:v>
                </c:pt>
                <c:pt idx="9369">
                  <c:v>20594</c:v>
                </c:pt>
                <c:pt idx="9370">
                  <c:v>20595</c:v>
                </c:pt>
                <c:pt idx="9371">
                  <c:v>20596</c:v>
                </c:pt>
                <c:pt idx="9372">
                  <c:v>20597</c:v>
                </c:pt>
                <c:pt idx="9373">
                  <c:v>20598</c:v>
                </c:pt>
                <c:pt idx="9374">
                  <c:v>20599</c:v>
                </c:pt>
                <c:pt idx="9375">
                  <c:v>20600</c:v>
                </c:pt>
                <c:pt idx="9376">
                  <c:v>20601</c:v>
                </c:pt>
                <c:pt idx="9377">
                  <c:v>20602</c:v>
                </c:pt>
                <c:pt idx="9378">
                  <c:v>20603</c:v>
                </c:pt>
                <c:pt idx="9379">
                  <c:v>20604</c:v>
                </c:pt>
                <c:pt idx="9380">
                  <c:v>20605</c:v>
                </c:pt>
                <c:pt idx="9381">
                  <c:v>20606</c:v>
                </c:pt>
                <c:pt idx="9382">
                  <c:v>20607</c:v>
                </c:pt>
                <c:pt idx="9383">
                  <c:v>20608</c:v>
                </c:pt>
                <c:pt idx="9384">
                  <c:v>20609</c:v>
                </c:pt>
                <c:pt idx="9385">
                  <c:v>20610</c:v>
                </c:pt>
                <c:pt idx="9386">
                  <c:v>20611</c:v>
                </c:pt>
                <c:pt idx="9387">
                  <c:v>20612</c:v>
                </c:pt>
                <c:pt idx="9388">
                  <c:v>20613</c:v>
                </c:pt>
                <c:pt idx="9389">
                  <c:v>20614</c:v>
                </c:pt>
                <c:pt idx="9390">
                  <c:v>20615</c:v>
                </c:pt>
                <c:pt idx="9391">
                  <c:v>20616</c:v>
                </c:pt>
                <c:pt idx="9392">
                  <c:v>20617</c:v>
                </c:pt>
                <c:pt idx="9393">
                  <c:v>20618</c:v>
                </c:pt>
                <c:pt idx="9394">
                  <c:v>20619</c:v>
                </c:pt>
                <c:pt idx="9395">
                  <c:v>20620</c:v>
                </c:pt>
                <c:pt idx="9396">
                  <c:v>20621</c:v>
                </c:pt>
                <c:pt idx="9397">
                  <c:v>20622</c:v>
                </c:pt>
                <c:pt idx="9398">
                  <c:v>20623</c:v>
                </c:pt>
                <c:pt idx="9399">
                  <c:v>20624</c:v>
                </c:pt>
                <c:pt idx="9400">
                  <c:v>20625</c:v>
                </c:pt>
                <c:pt idx="9401">
                  <c:v>20626</c:v>
                </c:pt>
                <c:pt idx="9402">
                  <c:v>20627</c:v>
                </c:pt>
                <c:pt idx="9403">
                  <c:v>20628</c:v>
                </c:pt>
                <c:pt idx="9404">
                  <c:v>20629</c:v>
                </c:pt>
                <c:pt idx="9405">
                  <c:v>20630</c:v>
                </c:pt>
                <c:pt idx="9406">
                  <c:v>20631</c:v>
                </c:pt>
                <c:pt idx="9407">
                  <c:v>20632</c:v>
                </c:pt>
                <c:pt idx="9408">
                  <c:v>20633</c:v>
                </c:pt>
                <c:pt idx="9409">
                  <c:v>20634</c:v>
                </c:pt>
                <c:pt idx="9410">
                  <c:v>20635</c:v>
                </c:pt>
                <c:pt idx="9411">
                  <c:v>20636</c:v>
                </c:pt>
                <c:pt idx="9412">
                  <c:v>20637</c:v>
                </c:pt>
                <c:pt idx="9413">
                  <c:v>20638</c:v>
                </c:pt>
                <c:pt idx="9414">
                  <c:v>20639</c:v>
                </c:pt>
                <c:pt idx="9415">
                  <c:v>20640</c:v>
                </c:pt>
                <c:pt idx="9416">
                  <c:v>20641</c:v>
                </c:pt>
                <c:pt idx="9417">
                  <c:v>20642</c:v>
                </c:pt>
                <c:pt idx="9418">
                  <c:v>20643</c:v>
                </c:pt>
                <c:pt idx="9419">
                  <c:v>20644</c:v>
                </c:pt>
                <c:pt idx="9420">
                  <c:v>20645</c:v>
                </c:pt>
                <c:pt idx="9421">
                  <c:v>20646</c:v>
                </c:pt>
                <c:pt idx="9422">
                  <c:v>20647</c:v>
                </c:pt>
                <c:pt idx="9423">
                  <c:v>20648</c:v>
                </c:pt>
                <c:pt idx="9424">
                  <c:v>20649</c:v>
                </c:pt>
                <c:pt idx="9425">
                  <c:v>20650</c:v>
                </c:pt>
                <c:pt idx="9426">
                  <c:v>20651</c:v>
                </c:pt>
                <c:pt idx="9427">
                  <c:v>20652</c:v>
                </c:pt>
                <c:pt idx="9428">
                  <c:v>20653</c:v>
                </c:pt>
                <c:pt idx="9429">
                  <c:v>20654</c:v>
                </c:pt>
                <c:pt idx="9430">
                  <c:v>20655</c:v>
                </c:pt>
                <c:pt idx="9431">
                  <c:v>20656</c:v>
                </c:pt>
                <c:pt idx="9432">
                  <c:v>20657</c:v>
                </c:pt>
                <c:pt idx="9433">
                  <c:v>20658</c:v>
                </c:pt>
                <c:pt idx="9434">
                  <c:v>20659</c:v>
                </c:pt>
                <c:pt idx="9435">
                  <c:v>20660</c:v>
                </c:pt>
                <c:pt idx="9436">
                  <c:v>20661</c:v>
                </c:pt>
                <c:pt idx="9437">
                  <c:v>20662</c:v>
                </c:pt>
                <c:pt idx="9438">
                  <c:v>20663</c:v>
                </c:pt>
                <c:pt idx="9439">
                  <c:v>20664</c:v>
                </c:pt>
                <c:pt idx="9440">
                  <c:v>20665</c:v>
                </c:pt>
                <c:pt idx="9441">
                  <c:v>20666</c:v>
                </c:pt>
                <c:pt idx="9442">
                  <c:v>20667</c:v>
                </c:pt>
                <c:pt idx="9443">
                  <c:v>20668</c:v>
                </c:pt>
                <c:pt idx="9444">
                  <c:v>20669</c:v>
                </c:pt>
                <c:pt idx="9445">
                  <c:v>20670</c:v>
                </c:pt>
                <c:pt idx="9446">
                  <c:v>20671</c:v>
                </c:pt>
                <c:pt idx="9447">
                  <c:v>20672</c:v>
                </c:pt>
                <c:pt idx="9448">
                  <c:v>20673</c:v>
                </c:pt>
                <c:pt idx="9449">
                  <c:v>20674</c:v>
                </c:pt>
                <c:pt idx="9450">
                  <c:v>20675</c:v>
                </c:pt>
                <c:pt idx="9451">
                  <c:v>20676</c:v>
                </c:pt>
                <c:pt idx="9452">
                  <c:v>20677</c:v>
                </c:pt>
                <c:pt idx="9453">
                  <c:v>20678</c:v>
                </c:pt>
                <c:pt idx="9454">
                  <c:v>20679</c:v>
                </c:pt>
                <c:pt idx="9455">
                  <c:v>20680</c:v>
                </c:pt>
                <c:pt idx="9456">
                  <c:v>20681</c:v>
                </c:pt>
                <c:pt idx="9457">
                  <c:v>20682</c:v>
                </c:pt>
                <c:pt idx="9458">
                  <c:v>20683</c:v>
                </c:pt>
                <c:pt idx="9459">
                  <c:v>20684</c:v>
                </c:pt>
                <c:pt idx="9460">
                  <c:v>20685</c:v>
                </c:pt>
                <c:pt idx="9461">
                  <c:v>20686</c:v>
                </c:pt>
                <c:pt idx="9462">
                  <c:v>20687</c:v>
                </c:pt>
                <c:pt idx="9463">
                  <c:v>20688</c:v>
                </c:pt>
                <c:pt idx="9464">
                  <c:v>20689</c:v>
                </c:pt>
                <c:pt idx="9465">
                  <c:v>20690</c:v>
                </c:pt>
                <c:pt idx="9466">
                  <c:v>20691</c:v>
                </c:pt>
                <c:pt idx="9467">
                  <c:v>20692</c:v>
                </c:pt>
                <c:pt idx="9468">
                  <c:v>20693</c:v>
                </c:pt>
                <c:pt idx="9469">
                  <c:v>20694</c:v>
                </c:pt>
                <c:pt idx="9470">
                  <c:v>20695</c:v>
                </c:pt>
                <c:pt idx="9471">
                  <c:v>20696</c:v>
                </c:pt>
                <c:pt idx="9472">
                  <c:v>20697</c:v>
                </c:pt>
                <c:pt idx="9473">
                  <c:v>20698</c:v>
                </c:pt>
                <c:pt idx="9474">
                  <c:v>20699</c:v>
                </c:pt>
                <c:pt idx="9475">
                  <c:v>20700</c:v>
                </c:pt>
                <c:pt idx="9476">
                  <c:v>20701</c:v>
                </c:pt>
                <c:pt idx="9477">
                  <c:v>20702</c:v>
                </c:pt>
                <c:pt idx="9478">
                  <c:v>20703</c:v>
                </c:pt>
                <c:pt idx="9479">
                  <c:v>20704</c:v>
                </c:pt>
                <c:pt idx="9480">
                  <c:v>20705</c:v>
                </c:pt>
                <c:pt idx="9481">
                  <c:v>20706</c:v>
                </c:pt>
                <c:pt idx="9482">
                  <c:v>20707</c:v>
                </c:pt>
                <c:pt idx="9483">
                  <c:v>20708</c:v>
                </c:pt>
                <c:pt idx="9484">
                  <c:v>20709</c:v>
                </c:pt>
                <c:pt idx="9485">
                  <c:v>20710</c:v>
                </c:pt>
                <c:pt idx="9486">
                  <c:v>20711</c:v>
                </c:pt>
                <c:pt idx="9487">
                  <c:v>20712</c:v>
                </c:pt>
                <c:pt idx="9488">
                  <c:v>20713</c:v>
                </c:pt>
                <c:pt idx="9489">
                  <c:v>20714</c:v>
                </c:pt>
                <c:pt idx="9490">
                  <c:v>20715</c:v>
                </c:pt>
                <c:pt idx="9491">
                  <c:v>20716</c:v>
                </c:pt>
                <c:pt idx="9492">
                  <c:v>20717</c:v>
                </c:pt>
                <c:pt idx="9493">
                  <c:v>20718</c:v>
                </c:pt>
                <c:pt idx="9494">
                  <c:v>20719</c:v>
                </c:pt>
                <c:pt idx="9495">
                  <c:v>20720</c:v>
                </c:pt>
                <c:pt idx="9496">
                  <c:v>20721</c:v>
                </c:pt>
                <c:pt idx="9497">
                  <c:v>20722</c:v>
                </c:pt>
                <c:pt idx="9498">
                  <c:v>20723</c:v>
                </c:pt>
                <c:pt idx="9499">
                  <c:v>20724</c:v>
                </c:pt>
                <c:pt idx="9500">
                  <c:v>20725</c:v>
                </c:pt>
                <c:pt idx="9501">
                  <c:v>20726</c:v>
                </c:pt>
                <c:pt idx="9502">
                  <c:v>20727</c:v>
                </c:pt>
                <c:pt idx="9503">
                  <c:v>20728</c:v>
                </c:pt>
                <c:pt idx="9504">
                  <c:v>20729</c:v>
                </c:pt>
                <c:pt idx="9505">
                  <c:v>20730</c:v>
                </c:pt>
                <c:pt idx="9506">
                  <c:v>20731</c:v>
                </c:pt>
                <c:pt idx="9507">
                  <c:v>20732</c:v>
                </c:pt>
                <c:pt idx="9508">
                  <c:v>20733</c:v>
                </c:pt>
                <c:pt idx="9509">
                  <c:v>20734</c:v>
                </c:pt>
                <c:pt idx="9510">
                  <c:v>20735</c:v>
                </c:pt>
                <c:pt idx="9511">
                  <c:v>20736</c:v>
                </c:pt>
                <c:pt idx="9512">
                  <c:v>20737</c:v>
                </c:pt>
                <c:pt idx="9513">
                  <c:v>20738</c:v>
                </c:pt>
                <c:pt idx="9514">
                  <c:v>20739</c:v>
                </c:pt>
                <c:pt idx="9515">
                  <c:v>20740</c:v>
                </c:pt>
                <c:pt idx="9516">
                  <c:v>20741</c:v>
                </c:pt>
                <c:pt idx="9517">
                  <c:v>20742</c:v>
                </c:pt>
                <c:pt idx="9518">
                  <c:v>20743</c:v>
                </c:pt>
                <c:pt idx="9519">
                  <c:v>20744</c:v>
                </c:pt>
                <c:pt idx="9520">
                  <c:v>20745</c:v>
                </c:pt>
                <c:pt idx="9521">
                  <c:v>20746</c:v>
                </c:pt>
                <c:pt idx="9522">
                  <c:v>20747</c:v>
                </c:pt>
                <c:pt idx="9523">
                  <c:v>20748</c:v>
                </c:pt>
                <c:pt idx="9524">
                  <c:v>20749</c:v>
                </c:pt>
                <c:pt idx="9525">
                  <c:v>20750</c:v>
                </c:pt>
                <c:pt idx="9526">
                  <c:v>20751</c:v>
                </c:pt>
                <c:pt idx="9527">
                  <c:v>20752</c:v>
                </c:pt>
                <c:pt idx="9528">
                  <c:v>20753</c:v>
                </c:pt>
                <c:pt idx="9529">
                  <c:v>20754</c:v>
                </c:pt>
                <c:pt idx="9530">
                  <c:v>20755</c:v>
                </c:pt>
                <c:pt idx="9531">
                  <c:v>20756</c:v>
                </c:pt>
                <c:pt idx="9532">
                  <c:v>20757</c:v>
                </c:pt>
                <c:pt idx="9533">
                  <c:v>20758</c:v>
                </c:pt>
                <c:pt idx="9534">
                  <c:v>20759</c:v>
                </c:pt>
                <c:pt idx="9535">
                  <c:v>20760</c:v>
                </c:pt>
                <c:pt idx="9536">
                  <c:v>20761</c:v>
                </c:pt>
                <c:pt idx="9537">
                  <c:v>20762</c:v>
                </c:pt>
                <c:pt idx="9538">
                  <c:v>20763</c:v>
                </c:pt>
                <c:pt idx="9539">
                  <c:v>20764</c:v>
                </c:pt>
                <c:pt idx="9540">
                  <c:v>20765</c:v>
                </c:pt>
                <c:pt idx="9541">
                  <c:v>20766</c:v>
                </c:pt>
                <c:pt idx="9542">
                  <c:v>20767</c:v>
                </c:pt>
                <c:pt idx="9543">
                  <c:v>20768</c:v>
                </c:pt>
                <c:pt idx="9544">
                  <c:v>20769</c:v>
                </c:pt>
                <c:pt idx="9545">
                  <c:v>20770</c:v>
                </c:pt>
                <c:pt idx="9546">
                  <c:v>20771</c:v>
                </c:pt>
                <c:pt idx="9547">
                  <c:v>20772</c:v>
                </c:pt>
                <c:pt idx="9548">
                  <c:v>20773</c:v>
                </c:pt>
                <c:pt idx="9549">
                  <c:v>20774</c:v>
                </c:pt>
                <c:pt idx="9550">
                  <c:v>20775</c:v>
                </c:pt>
                <c:pt idx="9551">
                  <c:v>20776</c:v>
                </c:pt>
                <c:pt idx="9552">
                  <c:v>20777</c:v>
                </c:pt>
                <c:pt idx="9553">
                  <c:v>20778</c:v>
                </c:pt>
                <c:pt idx="9554">
                  <c:v>20779</c:v>
                </c:pt>
                <c:pt idx="9555">
                  <c:v>20780</c:v>
                </c:pt>
                <c:pt idx="9556">
                  <c:v>20781</c:v>
                </c:pt>
                <c:pt idx="9557">
                  <c:v>20782</c:v>
                </c:pt>
                <c:pt idx="9558">
                  <c:v>20783</c:v>
                </c:pt>
                <c:pt idx="9559">
                  <c:v>20784</c:v>
                </c:pt>
                <c:pt idx="9560">
                  <c:v>20785</c:v>
                </c:pt>
                <c:pt idx="9561">
                  <c:v>20786</c:v>
                </c:pt>
                <c:pt idx="9562">
                  <c:v>20787</c:v>
                </c:pt>
                <c:pt idx="9563">
                  <c:v>20788</c:v>
                </c:pt>
                <c:pt idx="9564">
                  <c:v>20789</c:v>
                </c:pt>
                <c:pt idx="9565">
                  <c:v>20790</c:v>
                </c:pt>
                <c:pt idx="9566">
                  <c:v>20791</c:v>
                </c:pt>
                <c:pt idx="9567">
                  <c:v>20792</c:v>
                </c:pt>
                <c:pt idx="9568">
                  <c:v>20793</c:v>
                </c:pt>
                <c:pt idx="9569">
                  <c:v>20794</c:v>
                </c:pt>
                <c:pt idx="9570">
                  <c:v>20795</c:v>
                </c:pt>
                <c:pt idx="9571">
                  <c:v>20796</c:v>
                </c:pt>
                <c:pt idx="9572">
                  <c:v>20797</c:v>
                </c:pt>
                <c:pt idx="9573">
                  <c:v>20798</c:v>
                </c:pt>
                <c:pt idx="9574">
                  <c:v>20799</c:v>
                </c:pt>
                <c:pt idx="9575">
                  <c:v>20800</c:v>
                </c:pt>
                <c:pt idx="9576">
                  <c:v>20801</c:v>
                </c:pt>
                <c:pt idx="9577">
                  <c:v>20802</c:v>
                </c:pt>
                <c:pt idx="9578">
                  <c:v>20803</c:v>
                </c:pt>
                <c:pt idx="9579">
                  <c:v>20804</c:v>
                </c:pt>
                <c:pt idx="9580">
                  <c:v>20805</c:v>
                </c:pt>
                <c:pt idx="9581">
                  <c:v>20806</c:v>
                </c:pt>
                <c:pt idx="9582">
                  <c:v>20807</c:v>
                </c:pt>
                <c:pt idx="9583">
                  <c:v>20808</c:v>
                </c:pt>
                <c:pt idx="9584">
                  <c:v>20809</c:v>
                </c:pt>
                <c:pt idx="9585">
                  <c:v>20810</c:v>
                </c:pt>
                <c:pt idx="9586">
                  <c:v>20811</c:v>
                </c:pt>
                <c:pt idx="9587">
                  <c:v>20812</c:v>
                </c:pt>
                <c:pt idx="9588">
                  <c:v>20813</c:v>
                </c:pt>
                <c:pt idx="9589">
                  <c:v>20814</c:v>
                </c:pt>
                <c:pt idx="9590">
                  <c:v>20815</c:v>
                </c:pt>
                <c:pt idx="9591">
                  <c:v>20816</c:v>
                </c:pt>
                <c:pt idx="9592">
                  <c:v>20817</c:v>
                </c:pt>
                <c:pt idx="9593">
                  <c:v>20818</c:v>
                </c:pt>
                <c:pt idx="9594">
                  <c:v>20819</c:v>
                </c:pt>
                <c:pt idx="9595">
                  <c:v>20820</c:v>
                </c:pt>
                <c:pt idx="9596">
                  <c:v>20821</c:v>
                </c:pt>
                <c:pt idx="9597">
                  <c:v>20822</c:v>
                </c:pt>
                <c:pt idx="9598">
                  <c:v>20823</c:v>
                </c:pt>
                <c:pt idx="9599">
                  <c:v>20824</c:v>
                </c:pt>
                <c:pt idx="9600">
                  <c:v>20825</c:v>
                </c:pt>
                <c:pt idx="9601">
                  <c:v>20826</c:v>
                </c:pt>
                <c:pt idx="9602">
                  <c:v>20827</c:v>
                </c:pt>
                <c:pt idx="9603">
                  <c:v>20828</c:v>
                </c:pt>
                <c:pt idx="9604">
                  <c:v>20829</c:v>
                </c:pt>
                <c:pt idx="9605">
                  <c:v>20830</c:v>
                </c:pt>
                <c:pt idx="9606">
                  <c:v>20831</c:v>
                </c:pt>
                <c:pt idx="9607">
                  <c:v>20832</c:v>
                </c:pt>
                <c:pt idx="9608">
                  <c:v>20833</c:v>
                </c:pt>
                <c:pt idx="9609">
                  <c:v>20834</c:v>
                </c:pt>
                <c:pt idx="9610">
                  <c:v>20835</c:v>
                </c:pt>
                <c:pt idx="9611">
                  <c:v>20836</c:v>
                </c:pt>
                <c:pt idx="9612">
                  <c:v>20837</c:v>
                </c:pt>
                <c:pt idx="9613">
                  <c:v>20838</c:v>
                </c:pt>
                <c:pt idx="9614">
                  <c:v>20839</c:v>
                </c:pt>
                <c:pt idx="9615">
                  <c:v>20840</c:v>
                </c:pt>
                <c:pt idx="9616">
                  <c:v>20841</c:v>
                </c:pt>
                <c:pt idx="9617">
                  <c:v>20842</c:v>
                </c:pt>
                <c:pt idx="9618">
                  <c:v>20843</c:v>
                </c:pt>
                <c:pt idx="9619">
                  <c:v>20844</c:v>
                </c:pt>
                <c:pt idx="9620">
                  <c:v>20845</c:v>
                </c:pt>
                <c:pt idx="9621">
                  <c:v>20846</c:v>
                </c:pt>
                <c:pt idx="9622">
                  <c:v>20847</c:v>
                </c:pt>
                <c:pt idx="9623">
                  <c:v>20848</c:v>
                </c:pt>
                <c:pt idx="9624">
                  <c:v>20849</c:v>
                </c:pt>
                <c:pt idx="9625">
                  <c:v>20850</c:v>
                </c:pt>
                <c:pt idx="9626">
                  <c:v>20851</c:v>
                </c:pt>
                <c:pt idx="9627">
                  <c:v>20852</c:v>
                </c:pt>
                <c:pt idx="9628">
                  <c:v>20853</c:v>
                </c:pt>
                <c:pt idx="9629">
                  <c:v>20854</c:v>
                </c:pt>
                <c:pt idx="9630">
                  <c:v>20855</c:v>
                </c:pt>
                <c:pt idx="9631">
                  <c:v>20856</c:v>
                </c:pt>
                <c:pt idx="9632">
                  <c:v>20857</c:v>
                </c:pt>
                <c:pt idx="9633">
                  <c:v>20858</c:v>
                </c:pt>
                <c:pt idx="9634">
                  <c:v>20859</c:v>
                </c:pt>
                <c:pt idx="9635">
                  <c:v>20860</c:v>
                </c:pt>
                <c:pt idx="9636">
                  <c:v>20861</c:v>
                </c:pt>
                <c:pt idx="9637">
                  <c:v>20862</c:v>
                </c:pt>
                <c:pt idx="9638">
                  <c:v>20863</c:v>
                </c:pt>
                <c:pt idx="9639">
                  <c:v>20864</c:v>
                </c:pt>
                <c:pt idx="9640">
                  <c:v>20865</c:v>
                </c:pt>
                <c:pt idx="9641">
                  <c:v>20866</c:v>
                </c:pt>
                <c:pt idx="9642">
                  <c:v>20867</c:v>
                </c:pt>
                <c:pt idx="9643">
                  <c:v>20868</c:v>
                </c:pt>
                <c:pt idx="9644">
                  <c:v>20869</c:v>
                </c:pt>
                <c:pt idx="9645">
                  <c:v>20870</c:v>
                </c:pt>
                <c:pt idx="9646">
                  <c:v>20871</c:v>
                </c:pt>
                <c:pt idx="9647">
                  <c:v>20872</c:v>
                </c:pt>
                <c:pt idx="9648">
                  <c:v>20873</c:v>
                </c:pt>
                <c:pt idx="9649">
                  <c:v>20874</c:v>
                </c:pt>
                <c:pt idx="9650">
                  <c:v>20875</c:v>
                </c:pt>
                <c:pt idx="9651">
                  <c:v>20876</c:v>
                </c:pt>
                <c:pt idx="9652">
                  <c:v>20877</c:v>
                </c:pt>
                <c:pt idx="9653">
                  <c:v>20878</c:v>
                </c:pt>
                <c:pt idx="9654">
                  <c:v>20879</c:v>
                </c:pt>
                <c:pt idx="9655">
                  <c:v>20880</c:v>
                </c:pt>
                <c:pt idx="9656">
                  <c:v>20881</c:v>
                </c:pt>
                <c:pt idx="9657">
                  <c:v>20882</c:v>
                </c:pt>
                <c:pt idx="9658">
                  <c:v>20883</c:v>
                </c:pt>
                <c:pt idx="9659">
                  <c:v>20884</c:v>
                </c:pt>
                <c:pt idx="9660">
                  <c:v>20885</c:v>
                </c:pt>
                <c:pt idx="9661">
                  <c:v>20886</c:v>
                </c:pt>
                <c:pt idx="9662">
                  <c:v>20887</c:v>
                </c:pt>
                <c:pt idx="9663">
                  <c:v>20888</c:v>
                </c:pt>
                <c:pt idx="9664">
                  <c:v>20889</c:v>
                </c:pt>
                <c:pt idx="9665">
                  <c:v>20890</c:v>
                </c:pt>
                <c:pt idx="9666">
                  <c:v>20891</c:v>
                </c:pt>
                <c:pt idx="9667">
                  <c:v>20892</c:v>
                </c:pt>
                <c:pt idx="9668">
                  <c:v>20893</c:v>
                </c:pt>
                <c:pt idx="9669">
                  <c:v>20894</c:v>
                </c:pt>
                <c:pt idx="9670">
                  <c:v>20895</c:v>
                </c:pt>
                <c:pt idx="9671">
                  <c:v>20896</c:v>
                </c:pt>
                <c:pt idx="9672">
                  <c:v>20897</c:v>
                </c:pt>
                <c:pt idx="9673">
                  <c:v>20898</c:v>
                </c:pt>
                <c:pt idx="9674">
                  <c:v>20899</c:v>
                </c:pt>
                <c:pt idx="9675">
                  <c:v>20900</c:v>
                </c:pt>
                <c:pt idx="9676">
                  <c:v>20901</c:v>
                </c:pt>
                <c:pt idx="9677">
                  <c:v>20902</c:v>
                </c:pt>
                <c:pt idx="9678">
                  <c:v>20903</c:v>
                </c:pt>
                <c:pt idx="9679">
                  <c:v>20904</c:v>
                </c:pt>
                <c:pt idx="9680">
                  <c:v>20905</c:v>
                </c:pt>
                <c:pt idx="9681">
                  <c:v>20906</c:v>
                </c:pt>
                <c:pt idx="9682">
                  <c:v>20907</c:v>
                </c:pt>
                <c:pt idx="9683">
                  <c:v>20908</c:v>
                </c:pt>
                <c:pt idx="9684">
                  <c:v>20909</c:v>
                </c:pt>
                <c:pt idx="9685">
                  <c:v>20910</c:v>
                </c:pt>
                <c:pt idx="9686">
                  <c:v>20911</c:v>
                </c:pt>
                <c:pt idx="9687">
                  <c:v>20912</c:v>
                </c:pt>
                <c:pt idx="9688">
                  <c:v>20913</c:v>
                </c:pt>
                <c:pt idx="9689">
                  <c:v>20914</c:v>
                </c:pt>
                <c:pt idx="9690">
                  <c:v>20915</c:v>
                </c:pt>
                <c:pt idx="9691">
                  <c:v>20916</c:v>
                </c:pt>
                <c:pt idx="9692">
                  <c:v>20917</c:v>
                </c:pt>
                <c:pt idx="9693">
                  <c:v>20918</c:v>
                </c:pt>
                <c:pt idx="9694">
                  <c:v>20919</c:v>
                </c:pt>
                <c:pt idx="9695">
                  <c:v>20920</c:v>
                </c:pt>
                <c:pt idx="9696">
                  <c:v>20921</c:v>
                </c:pt>
                <c:pt idx="9697">
                  <c:v>20922</c:v>
                </c:pt>
                <c:pt idx="9698">
                  <c:v>20923</c:v>
                </c:pt>
                <c:pt idx="9699">
                  <c:v>20924</c:v>
                </c:pt>
                <c:pt idx="9700">
                  <c:v>20925</c:v>
                </c:pt>
                <c:pt idx="9701">
                  <c:v>20926</c:v>
                </c:pt>
                <c:pt idx="9702">
                  <c:v>20927</c:v>
                </c:pt>
                <c:pt idx="9703">
                  <c:v>20928</c:v>
                </c:pt>
                <c:pt idx="9704">
                  <c:v>20929</c:v>
                </c:pt>
                <c:pt idx="9705">
                  <c:v>20930</c:v>
                </c:pt>
                <c:pt idx="9706">
                  <c:v>20931</c:v>
                </c:pt>
                <c:pt idx="9707">
                  <c:v>20932</c:v>
                </c:pt>
                <c:pt idx="9708">
                  <c:v>20933</c:v>
                </c:pt>
                <c:pt idx="9709">
                  <c:v>20934</c:v>
                </c:pt>
                <c:pt idx="9710">
                  <c:v>20935</c:v>
                </c:pt>
                <c:pt idx="9711">
                  <c:v>20936</c:v>
                </c:pt>
                <c:pt idx="9712">
                  <c:v>20937</c:v>
                </c:pt>
                <c:pt idx="9713">
                  <c:v>20938</c:v>
                </c:pt>
                <c:pt idx="9714">
                  <c:v>20939</c:v>
                </c:pt>
                <c:pt idx="9715">
                  <c:v>20940</c:v>
                </c:pt>
                <c:pt idx="9716">
                  <c:v>20941</c:v>
                </c:pt>
                <c:pt idx="9717">
                  <c:v>20942</c:v>
                </c:pt>
                <c:pt idx="9718">
                  <c:v>20943</c:v>
                </c:pt>
                <c:pt idx="9719">
                  <c:v>20944</c:v>
                </c:pt>
                <c:pt idx="9720">
                  <c:v>20945</c:v>
                </c:pt>
                <c:pt idx="9721">
                  <c:v>20946</c:v>
                </c:pt>
                <c:pt idx="9722">
                  <c:v>20947</c:v>
                </c:pt>
                <c:pt idx="9723">
                  <c:v>20948</c:v>
                </c:pt>
                <c:pt idx="9724">
                  <c:v>20949</c:v>
                </c:pt>
                <c:pt idx="9725">
                  <c:v>20950</c:v>
                </c:pt>
                <c:pt idx="9726">
                  <c:v>20951</c:v>
                </c:pt>
                <c:pt idx="9727">
                  <c:v>20952</c:v>
                </c:pt>
                <c:pt idx="9728">
                  <c:v>20953</c:v>
                </c:pt>
                <c:pt idx="9729">
                  <c:v>20954</c:v>
                </c:pt>
                <c:pt idx="9730">
                  <c:v>20955</c:v>
                </c:pt>
                <c:pt idx="9731">
                  <c:v>20956</c:v>
                </c:pt>
                <c:pt idx="9732">
                  <c:v>20957</c:v>
                </c:pt>
                <c:pt idx="9733">
                  <c:v>20958</c:v>
                </c:pt>
                <c:pt idx="9734">
                  <c:v>20959</c:v>
                </c:pt>
                <c:pt idx="9735">
                  <c:v>20960</c:v>
                </c:pt>
                <c:pt idx="9736">
                  <c:v>20961</c:v>
                </c:pt>
                <c:pt idx="9737">
                  <c:v>20962</c:v>
                </c:pt>
                <c:pt idx="9738">
                  <c:v>20963</c:v>
                </c:pt>
                <c:pt idx="9739">
                  <c:v>20964</c:v>
                </c:pt>
                <c:pt idx="9740">
                  <c:v>20965</c:v>
                </c:pt>
                <c:pt idx="9741">
                  <c:v>20966</c:v>
                </c:pt>
                <c:pt idx="9742">
                  <c:v>20967</c:v>
                </c:pt>
                <c:pt idx="9743">
                  <c:v>20968</c:v>
                </c:pt>
                <c:pt idx="9744">
                  <c:v>20969</c:v>
                </c:pt>
                <c:pt idx="9745">
                  <c:v>20970</c:v>
                </c:pt>
                <c:pt idx="9746">
                  <c:v>20971</c:v>
                </c:pt>
                <c:pt idx="9747">
                  <c:v>20972</c:v>
                </c:pt>
                <c:pt idx="9748">
                  <c:v>20973</c:v>
                </c:pt>
                <c:pt idx="9749">
                  <c:v>20974</c:v>
                </c:pt>
                <c:pt idx="9750">
                  <c:v>20975</c:v>
                </c:pt>
                <c:pt idx="9751">
                  <c:v>20976</c:v>
                </c:pt>
                <c:pt idx="9752">
                  <c:v>20977</c:v>
                </c:pt>
                <c:pt idx="9753">
                  <c:v>20978</c:v>
                </c:pt>
                <c:pt idx="9754">
                  <c:v>20979</c:v>
                </c:pt>
                <c:pt idx="9755">
                  <c:v>20980</c:v>
                </c:pt>
                <c:pt idx="9756">
                  <c:v>20981</c:v>
                </c:pt>
                <c:pt idx="9757">
                  <c:v>20982</c:v>
                </c:pt>
                <c:pt idx="9758">
                  <c:v>20983</c:v>
                </c:pt>
                <c:pt idx="9759">
                  <c:v>20984</c:v>
                </c:pt>
                <c:pt idx="9760">
                  <c:v>20985</c:v>
                </c:pt>
                <c:pt idx="9761">
                  <c:v>20986</c:v>
                </c:pt>
                <c:pt idx="9762">
                  <c:v>20987</c:v>
                </c:pt>
                <c:pt idx="9763">
                  <c:v>20988</c:v>
                </c:pt>
                <c:pt idx="9764">
                  <c:v>20989</c:v>
                </c:pt>
                <c:pt idx="9765">
                  <c:v>20990</c:v>
                </c:pt>
                <c:pt idx="9766">
                  <c:v>20991</c:v>
                </c:pt>
                <c:pt idx="9767">
                  <c:v>20992</c:v>
                </c:pt>
                <c:pt idx="9768">
                  <c:v>20993</c:v>
                </c:pt>
                <c:pt idx="9769">
                  <c:v>20994</c:v>
                </c:pt>
                <c:pt idx="9770">
                  <c:v>20995</c:v>
                </c:pt>
                <c:pt idx="9771">
                  <c:v>20996</c:v>
                </c:pt>
                <c:pt idx="9772">
                  <c:v>20997</c:v>
                </c:pt>
                <c:pt idx="9773">
                  <c:v>20998</c:v>
                </c:pt>
                <c:pt idx="9774">
                  <c:v>20999</c:v>
                </c:pt>
                <c:pt idx="9775">
                  <c:v>21000</c:v>
                </c:pt>
                <c:pt idx="9776">
                  <c:v>21001</c:v>
                </c:pt>
                <c:pt idx="9777">
                  <c:v>21002</c:v>
                </c:pt>
                <c:pt idx="9778">
                  <c:v>21003</c:v>
                </c:pt>
                <c:pt idx="9779">
                  <c:v>21004</c:v>
                </c:pt>
                <c:pt idx="9780">
                  <c:v>21005</c:v>
                </c:pt>
                <c:pt idx="9781">
                  <c:v>21006</c:v>
                </c:pt>
                <c:pt idx="9782">
                  <c:v>21007</c:v>
                </c:pt>
                <c:pt idx="9783">
                  <c:v>21008</c:v>
                </c:pt>
                <c:pt idx="9784">
                  <c:v>21009</c:v>
                </c:pt>
                <c:pt idx="9785">
                  <c:v>21010</c:v>
                </c:pt>
                <c:pt idx="9786">
                  <c:v>21011</c:v>
                </c:pt>
                <c:pt idx="9787">
                  <c:v>21012</c:v>
                </c:pt>
                <c:pt idx="9788">
                  <c:v>21013</c:v>
                </c:pt>
                <c:pt idx="9789">
                  <c:v>21014</c:v>
                </c:pt>
                <c:pt idx="9790">
                  <c:v>21015</c:v>
                </c:pt>
                <c:pt idx="9791">
                  <c:v>21016</c:v>
                </c:pt>
                <c:pt idx="9792">
                  <c:v>21017</c:v>
                </c:pt>
                <c:pt idx="9793">
                  <c:v>21018</c:v>
                </c:pt>
                <c:pt idx="9794">
                  <c:v>21019</c:v>
                </c:pt>
                <c:pt idx="9795">
                  <c:v>21020</c:v>
                </c:pt>
                <c:pt idx="9796">
                  <c:v>21021</c:v>
                </c:pt>
                <c:pt idx="9797">
                  <c:v>21022</c:v>
                </c:pt>
                <c:pt idx="9798">
                  <c:v>21023</c:v>
                </c:pt>
                <c:pt idx="9799">
                  <c:v>21024</c:v>
                </c:pt>
                <c:pt idx="9800">
                  <c:v>21025</c:v>
                </c:pt>
                <c:pt idx="9801">
                  <c:v>21026</c:v>
                </c:pt>
                <c:pt idx="9802">
                  <c:v>21027</c:v>
                </c:pt>
                <c:pt idx="9803">
                  <c:v>21028</c:v>
                </c:pt>
                <c:pt idx="9804">
                  <c:v>21029</c:v>
                </c:pt>
                <c:pt idx="9805">
                  <c:v>21030</c:v>
                </c:pt>
                <c:pt idx="9806">
                  <c:v>21031</c:v>
                </c:pt>
                <c:pt idx="9807">
                  <c:v>21032</c:v>
                </c:pt>
                <c:pt idx="9808">
                  <c:v>21033</c:v>
                </c:pt>
                <c:pt idx="9809">
                  <c:v>21034</c:v>
                </c:pt>
                <c:pt idx="9810">
                  <c:v>21035</c:v>
                </c:pt>
                <c:pt idx="9811">
                  <c:v>21036</c:v>
                </c:pt>
                <c:pt idx="9812">
                  <c:v>21037</c:v>
                </c:pt>
                <c:pt idx="9813">
                  <c:v>21038</c:v>
                </c:pt>
                <c:pt idx="9814">
                  <c:v>21039</c:v>
                </c:pt>
                <c:pt idx="9815">
                  <c:v>21040</c:v>
                </c:pt>
                <c:pt idx="9816">
                  <c:v>21041</c:v>
                </c:pt>
                <c:pt idx="9817">
                  <c:v>21042</c:v>
                </c:pt>
                <c:pt idx="9818">
                  <c:v>21043</c:v>
                </c:pt>
                <c:pt idx="9819">
                  <c:v>21044</c:v>
                </c:pt>
                <c:pt idx="9820">
                  <c:v>21045</c:v>
                </c:pt>
              </c:numCache>
            </c:numRef>
          </c:yVal>
          <c:smooth val="0"/>
          <c:extLst>
            <c:ext xmlns:c16="http://schemas.microsoft.com/office/drawing/2014/chart" uri="{C3380CC4-5D6E-409C-BE32-E72D297353CC}">
              <c16:uniqueId val="{00000009-E6FC-4D43-A08A-642149713B6E}"/>
            </c:ext>
          </c:extLst>
        </c:ser>
        <c:ser>
          <c:idx val="11"/>
          <c:order val="10"/>
          <c:tx>
            <c:strRef>
              <c:f>'Days vs. Depth'!$AY$1:$BB$1</c:f>
              <c:strCache>
                <c:ptCount val="1"/>
                <c:pt idx="0">
                  <c:v>Well 9</c:v>
                </c:pt>
              </c:strCache>
            </c:strRef>
          </c:tx>
          <c:spPr>
            <a:ln w="19050" cap="rnd">
              <a:solidFill>
                <a:schemeClr val="accent2"/>
              </a:solidFill>
              <a:round/>
            </a:ln>
            <a:effectLst/>
          </c:spPr>
          <c:marker>
            <c:symbol val="none"/>
          </c:marker>
          <c:xVal>
            <c:numRef>
              <c:f>'Days vs. Depth'!$BB$8:$BB$10272</c:f>
              <c:numCache>
                <c:formatCode>General</c:formatCode>
                <c:ptCount val="10265"/>
                <c:pt idx="0">
                  <c:v>0</c:v>
                </c:pt>
                <c:pt idx="1">
                  <c:v>9.2592592409346253E-5</c:v>
                </c:pt>
                <c:pt idx="2">
                  <c:v>1.9675926159834489E-4</c:v>
                </c:pt>
                <c:pt idx="3">
                  <c:v>3.125000002910383E-4</c:v>
                </c:pt>
                <c:pt idx="4">
                  <c:v>4.1666666948003694E-4</c:v>
                </c:pt>
                <c:pt idx="5">
                  <c:v>5.092592618893832E-4</c:v>
                </c:pt>
                <c:pt idx="6">
                  <c:v>6.2500000058207661E-4</c:v>
                </c:pt>
                <c:pt idx="7">
                  <c:v>7.2916666249511763E-4</c:v>
                </c:pt>
                <c:pt idx="8">
                  <c:v>8.3333333168411627E-4</c:v>
                </c:pt>
                <c:pt idx="9">
                  <c:v>5.0555555557366461E-2</c:v>
                </c:pt>
                <c:pt idx="10">
                  <c:v>5.0659722219279502E-2</c:v>
                </c:pt>
                <c:pt idx="11">
                  <c:v>5.1249999996798579E-2</c:v>
                </c:pt>
                <c:pt idx="12">
                  <c:v>5.1793981481750961E-2</c:v>
                </c:pt>
                <c:pt idx="13">
                  <c:v>5.2349537036207039E-2</c:v>
                </c:pt>
                <c:pt idx="14">
                  <c:v>5.281249999825377E-2</c:v>
                </c:pt>
                <c:pt idx="15">
                  <c:v>5.3402777775772847E-2</c:v>
                </c:pt>
                <c:pt idx="16">
                  <c:v>5.3564814814308193E-2</c:v>
                </c:pt>
                <c:pt idx="17">
                  <c:v>5.4131944445543922E-2</c:v>
                </c:pt>
                <c:pt idx="18">
                  <c:v>5.46875E-2</c:v>
                </c:pt>
                <c:pt idx="19">
                  <c:v>5.521990740817273E-2</c:v>
                </c:pt>
                <c:pt idx="20">
                  <c:v>5.578703703940846E-2</c:v>
                </c:pt>
                <c:pt idx="21">
                  <c:v>5.6342592593864538E-2</c:v>
                </c:pt>
                <c:pt idx="22">
                  <c:v>5.6875000002037268E-2</c:v>
                </c:pt>
                <c:pt idx="23">
                  <c:v>5.7372685187146999E-2</c:v>
                </c:pt>
                <c:pt idx="24">
                  <c:v>5.787037037225673E-2</c:v>
                </c:pt>
                <c:pt idx="25">
                  <c:v>5.8124999995925464E-2</c:v>
                </c:pt>
                <c:pt idx="26">
                  <c:v>5.8645833334594499E-2</c:v>
                </c:pt>
                <c:pt idx="27">
                  <c:v>5.9293981481459923E-2</c:v>
                </c:pt>
                <c:pt idx="28">
                  <c:v>5.9733796297223307E-2</c:v>
                </c:pt>
                <c:pt idx="29">
                  <c:v>6.0300925928459037E-2</c:v>
                </c:pt>
                <c:pt idx="30">
                  <c:v>6.0914351852261461E-2</c:v>
                </c:pt>
                <c:pt idx="31">
                  <c:v>6.140046296059154E-2</c:v>
                </c:pt>
                <c:pt idx="32">
                  <c:v>6.6238425926712807E-2</c:v>
                </c:pt>
                <c:pt idx="33">
                  <c:v>6.656249999650754E-2</c:v>
                </c:pt>
                <c:pt idx="34">
                  <c:v>6.6840277773735579E-2</c:v>
                </c:pt>
                <c:pt idx="35">
                  <c:v>6.712962962774327E-2</c:v>
                </c:pt>
                <c:pt idx="36">
                  <c:v>6.7407407404971309E-2</c:v>
                </c:pt>
                <c:pt idx="37">
                  <c:v>6.7800925928167999E-2</c:v>
                </c:pt>
                <c:pt idx="38">
                  <c:v>6.8078703705396038E-2</c:v>
                </c:pt>
                <c:pt idx="39">
                  <c:v>6.8368055552127771E-2</c:v>
                </c:pt>
                <c:pt idx="40">
                  <c:v>6.8668981482915115E-2</c:v>
                </c:pt>
                <c:pt idx="41">
                  <c:v>6.8935185183363501E-2</c:v>
                </c:pt>
                <c:pt idx="42">
                  <c:v>6.9328703706560191E-2</c:v>
                </c:pt>
                <c:pt idx="43">
                  <c:v>6.9618055553291924E-2</c:v>
                </c:pt>
                <c:pt idx="44">
                  <c:v>6.9895833330519963E-2</c:v>
                </c:pt>
                <c:pt idx="45">
                  <c:v>7.0277777776937E-2</c:v>
                </c:pt>
                <c:pt idx="46">
                  <c:v>7.0567129630944692E-2</c:v>
                </c:pt>
                <c:pt idx="47">
                  <c:v>7.084490740817273E-2</c:v>
                </c:pt>
                <c:pt idx="48">
                  <c:v>7.1122685185400769E-2</c:v>
                </c:pt>
                <c:pt idx="49">
                  <c:v>7.1550925924384501E-2</c:v>
                </c:pt>
                <c:pt idx="50">
                  <c:v>7.182870370161254E-2</c:v>
                </c:pt>
                <c:pt idx="51">
                  <c:v>7.2199074071249925E-2</c:v>
                </c:pt>
                <c:pt idx="52">
                  <c:v>7.2476851848477963E-2</c:v>
                </c:pt>
                <c:pt idx="53">
                  <c:v>7.2766203702485655E-2</c:v>
                </c:pt>
                <c:pt idx="54">
                  <c:v>7.3125000002619345E-2</c:v>
                </c:pt>
                <c:pt idx="55">
                  <c:v>7.3414351849351078E-2</c:v>
                </c:pt>
                <c:pt idx="56">
                  <c:v>7.3761574072705116E-2</c:v>
                </c:pt>
                <c:pt idx="57">
                  <c:v>7.402777778042946E-2</c:v>
                </c:pt>
                <c:pt idx="58">
                  <c:v>7.4363425927003846E-2</c:v>
                </c:pt>
                <c:pt idx="59">
                  <c:v>7.4641203704231884E-2</c:v>
                </c:pt>
                <c:pt idx="60">
                  <c:v>7.4930555558239575E-2</c:v>
                </c:pt>
                <c:pt idx="61">
                  <c:v>7.5312499997380655E-2</c:v>
                </c:pt>
                <c:pt idx="62">
                  <c:v>7.5578703705104999E-2</c:v>
                </c:pt>
                <c:pt idx="63">
                  <c:v>7.5879629628616385E-2</c:v>
                </c:pt>
                <c:pt idx="64">
                  <c:v>7.6157407405844424E-2</c:v>
                </c:pt>
                <c:pt idx="65">
                  <c:v>7.6435185183072463E-2</c:v>
                </c:pt>
                <c:pt idx="66">
                  <c:v>7.6724537037080154E-2</c:v>
                </c:pt>
                <c:pt idx="67">
                  <c:v>7.7013888891087845E-2</c:v>
                </c:pt>
                <c:pt idx="68">
                  <c:v>7.7337962960882578E-2</c:v>
                </c:pt>
                <c:pt idx="69">
                  <c:v>7.7604166668606922E-2</c:v>
                </c:pt>
                <c:pt idx="70">
                  <c:v>7.791666666889796E-2</c:v>
                </c:pt>
                <c:pt idx="71">
                  <c:v>7.8194444446125999E-2</c:v>
                </c:pt>
                <c:pt idx="72">
                  <c:v>7.8495370369637385E-2</c:v>
                </c:pt>
                <c:pt idx="73">
                  <c:v>7.8773148146865424E-2</c:v>
                </c:pt>
                <c:pt idx="74">
                  <c:v>7.9062500000873115E-2</c:v>
                </c:pt>
                <c:pt idx="75">
                  <c:v>7.9363425924384501E-2</c:v>
                </c:pt>
                <c:pt idx="76">
                  <c:v>7.9652777778392192E-2</c:v>
                </c:pt>
                <c:pt idx="77">
                  <c:v>7.9930555555620231E-2</c:v>
                </c:pt>
                <c:pt idx="78">
                  <c:v>8.0208333332848269E-2</c:v>
                </c:pt>
                <c:pt idx="79">
                  <c:v>8.0590277779265307E-2</c:v>
                </c:pt>
                <c:pt idx="80">
                  <c:v>8.0868055556493346E-2</c:v>
                </c:pt>
                <c:pt idx="81">
                  <c:v>8.1145833333721384E-2</c:v>
                </c:pt>
                <c:pt idx="82">
                  <c:v>8.1435185187729076E-2</c:v>
                </c:pt>
                <c:pt idx="83">
                  <c:v>8.1817129626870155E-2</c:v>
                </c:pt>
                <c:pt idx="84">
                  <c:v>8.2094907404098194E-2</c:v>
                </c:pt>
                <c:pt idx="85">
                  <c:v>8.2384259258105885E-2</c:v>
                </c:pt>
                <c:pt idx="86">
                  <c:v>8.2766203704522923E-2</c:v>
                </c:pt>
                <c:pt idx="87">
                  <c:v>8.3043981481750961E-2</c:v>
                </c:pt>
                <c:pt idx="88">
                  <c:v>8.3333333335758653E-2</c:v>
                </c:pt>
                <c:pt idx="89">
                  <c:v>8.3622685182490386E-2</c:v>
                </c:pt>
                <c:pt idx="90">
                  <c:v>8.3993055552127771E-2</c:v>
                </c:pt>
                <c:pt idx="91">
                  <c:v>8.427083332935581E-2</c:v>
                </c:pt>
                <c:pt idx="92">
                  <c:v>8.46296296294895E-2</c:v>
                </c:pt>
                <c:pt idx="93">
                  <c:v>8.4907407406717539E-2</c:v>
                </c:pt>
                <c:pt idx="94">
                  <c:v>9.3761574076779652E-2</c:v>
                </c:pt>
                <c:pt idx="95">
                  <c:v>9.5312500001455192E-2</c:v>
                </c:pt>
                <c:pt idx="96">
                  <c:v>9.6631944441469386E-2</c:v>
                </c:pt>
                <c:pt idx="97">
                  <c:v>9.76388888884685E-2</c:v>
                </c:pt>
                <c:pt idx="98">
                  <c:v>9.8680555551254656E-2</c:v>
                </c:pt>
                <c:pt idx="99">
                  <c:v>9.9675925928750075E-2</c:v>
                </c:pt>
                <c:pt idx="100">
                  <c:v>0.10074074073781958</c:v>
                </c:pt>
                <c:pt idx="101">
                  <c:v>0.10185185185400769</c:v>
                </c:pt>
                <c:pt idx="102">
                  <c:v>0.1028703703705105</c:v>
                </c:pt>
                <c:pt idx="103">
                  <c:v>0.10371527777897427</c:v>
                </c:pt>
                <c:pt idx="104">
                  <c:v>0.10456018518743804</c:v>
                </c:pt>
                <c:pt idx="105">
                  <c:v>0.10546296296524815</c:v>
                </c:pt>
                <c:pt idx="106">
                  <c:v>0.10630787036643596</c:v>
                </c:pt>
                <c:pt idx="107">
                  <c:v>0.10718749999796273</c:v>
                </c:pt>
                <c:pt idx="108">
                  <c:v>0.1080671296294895</c:v>
                </c:pt>
                <c:pt idx="109">
                  <c:v>0.10892361110745696</c:v>
                </c:pt>
                <c:pt idx="110">
                  <c:v>0.10971064814657439</c:v>
                </c:pt>
                <c:pt idx="111">
                  <c:v>0.11041666666278616</c:v>
                </c:pt>
                <c:pt idx="112">
                  <c:v>0.11112268518627388</c:v>
                </c:pt>
                <c:pt idx="113">
                  <c:v>0.111817129625706</c:v>
                </c:pt>
                <c:pt idx="114">
                  <c:v>0.11251157407241408</c:v>
                </c:pt>
                <c:pt idx="115">
                  <c:v>0.11320601851912215</c:v>
                </c:pt>
                <c:pt idx="116">
                  <c:v>0.11390046296583023</c:v>
                </c:pt>
                <c:pt idx="117">
                  <c:v>0.11461805555154569</c:v>
                </c:pt>
                <c:pt idx="118">
                  <c:v>0.11530092592875008</c:v>
                </c:pt>
                <c:pt idx="119">
                  <c:v>0.11592592592205619</c:v>
                </c:pt>
                <c:pt idx="120">
                  <c:v>0.11645833333022892</c:v>
                </c:pt>
                <c:pt idx="121">
                  <c:v>0.11697916666889796</c:v>
                </c:pt>
                <c:pt idx="122">
                  <c:v>0.11751157406979473</c:v>
                </c:pt>
                <c:pt idx="123">
                  <c:v>0.11805555555474712</c:v>
                </c:pt>
                <c:pt idx="124">
                  <c:v>0.12347222222160781</c:v>
                </c:pt>
                <c:pt idx="125">
                  <c:v>0.12374999999883585</c:v>
                </c:pt>
                <c:pt idx="126">
                  <c:v>0.12402777777606389</c:v>
                </c:pt>
                <c:pt idx="127">
                  <c:v>0.12431712963007158</c:v>
                </c:pt>
                <c:pt idx="128">
                  <c:v>0.12459490740729962</c:v>
                </c:pt>
                <c:pt idx="129">
                  <c:v>0.124861111107748</c:v>
                </c:pt>
                <c:pt idx="130">
                  <c:v>0.12515046296175569</c:v>
                </c:pt>
                <c:pt idx="131">
                  <c:v>0.12542824073898373</c:v>
                </c:pt>
                <c:pt idx="132">
                  <c:v>0.12571759259299142</c:v>
                </c:pt>
                <c:pt idx="133">
                  <c:v>0.12598379629343981</c:v>
                </c:pt>
                <c:pt idx="134">
                  <c:v>0.1262384259243845</c:v>
                </c:pt>
                <c:pt idx="135">
                  <c:v>0.1264120370396995</c:v>
                </c:pt>
                <c:pt idx="136">
                  <c:v>0.12660879629402189</c:v>
                </c:pt>
                <c:pt idx="137">
                  <c:v>0.12679398147884058</c:v>
                </c:pt>
                <c:pt idx="138">
                  <c:v>0.12699074074043892</c:v>
                </c:pt>
                <c:pt idx="139">
                  <c:v>0.12719907407154096</c:v>
                </c:pt>
                <c:pt idx="140">
                  <c:v>0.12738425925635966</c:v>
                </c:pt>
                <c:pt idx="141">
                  <c:v>0.12759259259473765</c:v>
                </c:pt>
                <c:pt idx="142">
                  <c:v>0.12778935184906004</c:v>
                </c:pt>
                <c:pt idx="143">
                  <c:v>0.12798611111065838</c:v>
                </c:pt>
                <c:pt idx="144">
                  <c:v>0.12819444444176042</c:v>
                </c:pt>
                <c:pt idx="145">
                  <c:v>0.12839120370335877</c:v>
                </c:pt>
                <c:pt idx="146">
                  <c:v>0.12858796296495711</c:v>
                </c:pt>
                <c:pt idx="147">
                  <c:v>0.12879629629605915</c:v>
                </c:pt>
                <c:pt idx="148">
                  <c:v>0.1289930555576575</c:v>
                </c:pt>
                <c:pt idx="149">
                  <c:v>0.12918981481197989</c:v>
                </c:pt>
                <c:pt idx="150">
                  <c:v>0.12938657407357823</c:v>
                </c:pt>
                <c:pt idx="151">
                  <c:v>0.12958333333517658</c:v>
                </c:pt>
                <c:pt idx="152">
                  <c:v>0.12978009258949896</c:v>
                </c:pt>
                <c:pt idx="153">
                  <c:v>0.12999999999738066</c:v>
                </c:pt>
                <c:pt idx="154">
                  <c:v>0.13018518518219935</c:v>
                </c:pt>
                <c:pt idx="155">
                  <c:v>0.13038194444379769</c:v>
                </c:pt>
                <c:pt idx="156">
                  <c:v>0.13057870370539604</c:v>
                </c:pt>
                <c:pt idx="157">
                  <c:v>0.13077546295971842</c:v>
                </c:pt>
                <c:pt idx="158">
                  <c:v>0.13098379629809642</c:v>
                </c:pt>
                <c:pt idx="159">
                  <c:v>0.13116898148291511</c:v>
                </c:pt>
                <c:pt idx="160">
                  <c:v>0.1313657407372375</c:v>
                </c:pt>
                <c:pt idx="161">
                  <c:v>0.13155092592205619</c:v>
                </c:pt>
                <c:pt idx="162">
                  <c:v>0.13173611110687489</c:v>
                </c:pt>
                <c:pt idx="163">
                  <c:v>0.13193287036847323</c:v>
                </c:pt>
                <c:pt idx="164">
                  <c:v>0.13211805555329192</c:v>
                </c:pt>
                <c:pt idx="165">
                  <c:v>0.13232638889166992</c:v>
                </c:pt>
                <c:pt idx="166">
                  <c:v>0.13251157407648861</c:v>
                </c:pt>
                <c:pt idx="167">
                  <c:v>0.132708333330811</c:v>
                </c:pt>
                <c:pt idx="168">
                  <c:v>0.13290509259240935</c:v>
                </c:pt>
                <c:pt idx="169">
                  <c:v>0.13310185185400769</c:v>
                </c:pt>
                <c:pt idx="170">
                  <c:v>0.13328703703882638</c:v>
                </c:pt>
                <c:pt idx="171">
                  <c:v>0.13347222222364508</c:v>
                </c:pt>
                <c:pt idx="172">
                  <c:v>0.13365740740846377</c:v>
                </c:pt>
                <c:pt idx="173">
                  <c:v>0.13386574073956581</c:v>
                </c:pt>
                <c:pt idx="174">
                  <c:v>0.1340509259243845</c:v>
                </c:pt>
                <c:pt idx="175">
                  <c:v>0.13423611110920319</c:v>
                </c:pt>
                <c:pt idx="176">
                  <c:v>0.13442129629402189</c:v>
                </c:pt>
                <c:pt idx="177">
                  <c:v>0.13461805555562023</c:v>
                </c:pt>
                <c:pt idx="178">
                  <c:v>0.13479166666365927</c:v>
                </c:pt>
                <c:pt idx="179">
                  <c:v>0.13498842592525762</c:v>
                </c:pt>
                <c:pt idx="180">
                  <c:v>0.13518518518685596</c:v>
                </c:pt>
                <c:pt idx="181">
                  <c:v>0.13538194444117835</c:v>
                </c:pt>
                <c:pt idx="182">
                  <c:v>0.13556712962599704</c:v>
                </c:pt>
                <c:pt idx="183">
                  <c:v>0.13575231481081573</c:v>
                </c:pt>
                <c:pt idx="184">
                  <c:v>0.13594907407241408</c:v>
                </c:pt>
                <c:pt idx="185">
                  <c:v>0.13614583333401242</c:v>
                </c:pt>
                <c:pt idx="186">
                  <c:v>0.14371527777984738</c:v>
                </c:pt>
                <c:pt idx="187">
                  <c:v>0.14445601851912215</c:v>
                </c:pt>
                <c:pt idx="188">
                  <c:v>0.145891203705105</c:v>
                </c:pt>
                <c:pt idx="189">
                  <c:v>0.14665509259066312</c:v>
                </c:pt>
                <c:pt idx="190">
                  <c:v>0.14725694444496185</c:v>
                </c:pt>
                <c:pt idx="191">
                  <c:v>0.14806712963036261</c:v>
                </c:pt>
                <c:pt idx="192">
                  <c:v>0.14877314814657439</c:v>
                </c:pt>
                <c:pt idx="193">
                  <c:v>0.14982638888614019</c:v>
                </c:pt>
                <c:pt idx="194">
                  <c:v>0.15042824074043892</c:v>
                </c:pt>
                <c:pt idx="195">
                  <c:v>0.15107638888730435</c:v>
                </c:pt>
                <c:pt idx="196">
                  <c:v>0.15166666666482342</c:v>
                </c:pt>
                <c:pt idx="197">
                  <c:v>0.1522916666654055</c:v>
                </c:pt>
                <c:pt idx="198">
                  <c:v>0.15291666666598758</c:v>
                </c:pt>
                <c:pt idx="199">
                  <c:v>0.15427083332906477</c:v>
                </c:pt>
                <c:pt idx="200">
                  <c:v>0.15447916666744277</c:v>
                </c:pt>
                <c:pt idx="201">
                  <c:v>0.15467592592176516</c:v>
                </c:pt>
                <c:pt idx="202">
                  <c:v>0.15489583332964685</c:v>
                </c:pt>
                <c:pt idx="203">
                  <c:v>0.15509259259124519</c:v>
                </c:pt>
                <c:pt idx="204">
                  <c:v>0.15531249999912689</c:v>
                </c:pt>
                <c:pt idx="205">
                  <c:v>0.15552083333022892</c:v>
                </c:pt>
                <c:pt idx="206">
                  <c:v>0.15571759259182727</c:v>
                </c:pt>
                <c:pt idx="207">
                  <c:v>0.15590277777664596</c:v>
                </c:pt>
                <c:pt idx="208">
                  <c:v>0.15609953703824431</c:v>
                </c:pt>
                <c:pt idx="209">
                  <c:v>0.156284722223063</c:v>
                </c:pt>
                <c:pt idx="210">
                  <c:v>0.15645833333110204</c:v>
                </c:pt>
                <c:pt idx="211">
                  <c:v>0.15665509259270038</c:v>
                </c:pt>
                <c:pt idx="212">
                  <c:v>0.15685185185429873</c:v>
                </c:pt>
                <c:pt idx="213">
                  <c:v>0.15702546296233777</c:v>
                </c:pt>
                <c:pt idx="214">
                  <c:v>0.15721064814715646</c:v>
                </c:pt>
                <c:pt idx="215">
                  <c:v>0.15944444444176042</c:v>
                </c:pt>
                <c:pt idx="216">
                  <c:v>0.15959490740351612</c:v>
                </c:pt>
                <c:pt idx="217">
                  <c:v>0.15971064814948477</c:v>
                </c:pt>
                <c:pt idx="218">
                  <c:v>0.15998842592671281</c:v>
                </c:pt>
                <c:pt idx="219">
                  <c:v>0.16026620370394085</c:v>
                </c:pt>
                <c:pt idx="220">
                  <c:v>0.16055555555794854</c:v>
                </c:pt>
                <c:pt idx="221">
                  <c:v>0.16082175925839692</c:v>
                </c:pt>
                <c:pt idx="222">
                  <c:v>0.16109953703562496</c:v>
                </c:pt>
                <c:pt idx="223">
                  <c:v>0.161377314812853</c:v>
                </c:pt>
                <c:pt idx="224">
                  <c:v>0.16166666666686069</c:v>
                </c:pt>
                <c:pt idx="225">
                  <c:v>0.16186342592845904</c:v>
                </c:pt>
                <c:pt idx="226">
                  <c:v>0.16203703703649808</c:v>
                </c:pt>
                <c:pt idx="227">
                  <c:v>0.16217592592875008</c:v>
                </c:pt>
                <c:pt idx="228">
                  <c:v>0.16230324073694646</c:v>
                </c:pt>
                <c:pt idx="229">
                  <c:v>0.16240740740613546</c:v>
                </c:pt>
                <c:pt idx="230">
                  <c:v>0.16253472222160781</c:v>
                </c:pt>
                <c:pt idx="231">
                  <c:v>0.16280092592205619</c:v>
                </c:pt>
                <c:pt idx="232">
                  <c:v>0.16290509259124519</c:v>
                </c:pt>
                <c:pt idx="233">
                  <c:v>0.16311342592234723</c:v>
                </c:pt>
                <c:pt idx="234">
                  <c:v>0.16324074073781958</c:v>
                </c:pt>
                <c:pt idx="235">
                  <c:v>0.16340277777635492</c:v>
                </c:pt>
                <c:pt idx="236">
                  <c:v>0.16355324073811062</c:v>
                </c:pt>
                <c:pt idx="237">
                  <c:v>0.16368055555358296</c:v>
                </c:pt>
                <c:pt idx="238">
                  <c:v>0.16386574073840166</c:v>
                </c:pt>
                <c:pt idx="239">
                  <c:v>0.16401620370015735</c:v>
                </c:pt>
                <c:pt idx="240">
                  <c:v>0.16415509259240935</c:v>
                </c:pt>
                <c:pt idx="241">
                  <c:v>0.16430555555416504</c:v>
                </c:pt>
                <c:pt idx="242">
                  <c:v>0.16446759259270038</c:v>
                </c:pt>
                <c:pt idx="243">
                  <c:v>0.16462962963123573</c:v>
                </c:pt>
                <c:pt idx="244">
                  <c:v>0.16476851851621177</c:v>
                </c:pt>
                <c:pt idx="245">
                  <c:v>0.16493055555474712</c:v>
                </c:pt>
                <c:pt idx="246">
                  <c:v>0.16508101851650281</c:v>
                </c:pt>
                <c:pt idx="247">
                  <c:v>0.16521990740875481</c:v>
                </c:pt>
                <c:pt idx="248">
                  <c:v>0.1654050925935735</c:v>
                </c:pt>
                <c:pt idx="249">
                  <c:v>0.16554398147854954</c:v>
                </c:pt>
                <c:pt idx="250">
                  <c:v>0.16569444444030523</c:v>
                </c:pt>
                <c:pt idx="251">
                  <c:v>0.16586805555562023</c:v>
                </c:pt>
                <c:pt idx="252">
                  <c:v>0.16605324074043892</c:v>
                </c:pt>
                <c:pt idx="253">
                  <c:v>0.16618055555591127</c:v>
                </c:pt>
                <c:pt idx="254">
                  <c:v>0.16631944444088731</c:v>
                </c:pt>
                <c:pt idx="255">
                  <c:v>0.16645833333313931</c:v>
                </c:pt>
                <c:pt idx="256">
                  <c:v>0.166608796294895</c:v>
                </c:pt>
                <c:pt idx="257">
                  <c:v>0.16673611111036735</c:v>
                </c:pt>
                <c:pt idx="258">
                  <c:v>0.16695601851824904</c:v>
                </c:pt>
                <c:pt idx="259">
                  <c:v>0.16709490740322508</c:v>
                </c:pt>
                <c:pt idx="260">
                  <c:v>0.16719907407241408</c:v>
                </c:pt>
                <c:pt idx="261">
                  <c:v>0.16739583333401242</c:v>
                </c:pt>
                <c:pt idx="262">
                  <c:v>0.16752314814948477</c:v>
                </c:pt>
                <c:pt idx="263">
                  <c:v>0.16765046296495711</c:v>
                </c:pt>
                <c:pt idx="264">
                  <c:v>0.16778935184993315</c:v>
                </c:pt>
                <c:pt idx="265">
                  <c:v>0.16811342592700385</c:v>
                </c:pt>
                <c:pt idx="266">
                  <c:v>0.16822916666569654</c:v>
                </c:pt>
                <c:pt idx="267">
                  <c:v>0.16834490740438923</c:v>
                </c:pt>
                <c:pt idx="268">
                  <c:v>0.16854166666598758</c:v>
                </c:pt>
                <c:pt idx="269">
                  <c:v>0.16866898148145992</c:v>
                </c:pt>
                <c:pt idx="270">
                  <c:v>0.16880787036643596</c:v>
                </c:pt>
                <c:pt idx="271">
                  <c:v>0.16892361111240461</c:v>
                </c:pt>
                <c:pt idx="272">
                  <c:v>0.16914351852028631</c:v>
                </c:pt>
                <c:pt idx="273">
                  <c:v>0.169259259258979</c:v>
                </c:pt>
                <c:pt idx="274">
                  <c:v>0.16937499999767169</c:v>
                </c:pt>
                <c:pt idx="275">
                  <c:v>0.16953703703620704</c:v>
                </c:pt>
                <c:pt idx="276">
                  <c:v>0.16968749999796273</c:v>
                </c:pt>
                <c:pt idx="277">
                  <c:v>0.16986111111327773</c:v>
                </c:pt>
                <c:pt idx="278">
                  <c:v>0.16997685185197042</c:v>
                </c:pt>
                <c:pt idx="279">
                  <c:v>0.17015046296000946</c:v>
                </c:pt>
                <c:pt idx="280">
                  <c:v>0.17026620370597811</c:v>
                </c:pt>
                <c:pt idx="281">
                  <c:v>0.17041666666773381</c:v>
                </c:pt>
                <c:pt idx="282">
                  <c:v>0.17057870370626915</c:v>
                </c:pt>
                <c:pt idx="283">
                  <c:v>0.17070601851446554</c:v>
                </c:pt>
                <c:pt idx="284">
                  <c:v>0.17090277777606389</c:v>
                </c:pt>
                <c:pt idx="285">
                  <c:v>0.17100694444525288</c:v>
                </c:pt>
                <c:pt idx="286">
                  <c:v>0.17119212963007158</c:v>
                </c:pt>
                <c:pt idx="287">
                  <c:v>0.17130787036876427</c:v>
                </c:pt>
                <c:pt idx="288">
                  <c:v>0.17145833333051996</c:v>
                </c:pt>
                <c:pt idx="289">
                  <c:v>0.17162037036905531</c:v>
                </c:pt>
                <c:pt idx="290">
                  <c:v>0.17178240740759065</c:v>
                </c:pt>
                <c:pt idx="291">
                  <c:v>0.171909722223063</c:v>
                </c:pt>
                <c:pt idx="292">
                  <c:v>0.17207175926159834</c:v>
                </c:pt>
                <c:pt idx="293">
                  <c:v>0.17222222222335404</c:v>
                </c:pt>
                <c:pt idx="294">
                  <c:v>0.17237268518510973</c:v>
                </c:pt>
                <c:pt idx="295">
                  <c:v>0.17255787036992842</c:v>
                </c:pt>
                <c:pt idx="296">
                  <c:v>0.17276620370103046</c:v>
                </c:pt>
                <c:pt idx="297">
                  <c:v>0.17293981481634546</c:v>
                </c:pt>
                <c:pt idx="298">
                  <c:v>0.17309027777810115</c:v>
                </c:pt>
                <c:pt idx="299">
                  <c:v>0.17326388888614019</c:v>
                </c:pt>
                <c:pt idx="300">
                  <c:v>0.17340277777839219</c:v>
                </c:pt>
                <c:pt idx="301">
                  <c:v>0.17355324074014788</c:v>
                </c:pt>
                <c:pt idx="302">
                  <c:v>0.17366898147884058</c:v>
                </c:pt>
                <c:pt idx="303">
                  <c:v>0.17383101851737592</c:v>
                </c:pt>
                <c:pt idx="304">
                  <c:v>0.17398148147913162</c:v>
                </c:pt>
                <c:pt idx="305">
                  <c:v>0.17415509259444661</c:v>
                </c:pt>
                <c:pt idx="306">
                  <c:v>0.17430555555620231</c:v>
                </c:pt>
                <c:pt idx="307">
                  <c:v>0.174421296294895</c:v>
                </c:pt>
                <c:pt idx="308">
                  <c:v>0.17695601852028631</c:v>
                </c:pt>
                <c:pt idx="309">
                  <c:v>0.17723379629751435</c:v>
                </c:pt>
                <c:pt idx="310">
                  <c:v>0.17752314814424608</c:v>
                </c:pt>
                <c:pt idx="311">
                  <c:v>0.17778935185197042</c:v>
                </c:pt>
                <c:pt idx="312">
                  <c:v>0.17807870370597811</c:v>
                </c:pt>
                <c:pt idx="313">
                  <c:v>0.17836805555270985</c:v>
                </c:pt>
                <c:pt idx="314">
                  <c:v>0.17863425926043419</c:v>
                </c:pt>
                <c:pt idx="315">
                  <c:v>0.17892361110716593</c:v>
                </c:pt>
                <c:pt idx="316">
                  <c:v>0.17918981481489027</c:v>
                </c:pt>
                <c:pt idx="317">
                  <c:v>0.17943287036905531</c:v>
                </c:pt>
                <c:pt idx="318">
                  <c:v>0.179618055553874</c:v>
                </c:pt>
                <c:pt idx="319">
                  <c:v>0.17978009259240935</c:v>
                </c:pt>
                <c:pt idx="320">
                  <c:v>0.17990740740788169</c:v>
                </c:pt>
                <c:pt idx="321">
                  <c:v>0.18002314814657439</c:v>
                </c:pt>
                <c:pt idx="322">
                  <c:v>0.18013888888526708</c:v>
                </c:pt>
                <c:pt idx="323">
                  <c:v>0.18041666666249512</c:v>
                </c:pt>
                <c:pt idx="324">
                  <c:v>0.18053240740846377</c:v>
                </c:pt>
                <c:pt idx="325">
                  <c:v>0.18063657407037681</c:v>
                </c:pt>
                <c:pt idx="326">
                  <c:v>0.18086805555503815</c:v>
                </c:pt>
                <c:pt idx="327">
                  <c:v>0.18101851851679385</c:v>
                </c:pt>
                <c:pt idx="328">
                  <c:v>0.18113425925548654</c:v>
                </c:pt>
                <c:pt idx="329">
                  <c:v>0.18122685184789589</c:v>
                </c:pt>
                <c:pt idx="330">
                  <c:v>0.18151620370190358</c:v>
                </c:pt>
                <c:pt idx="331">
                  <c:v>0.18163194444059627</c:v>
                </c:pt>
                <c:pt idx="332">
                  <c:v>0.18174768518656492</c:v>
                </c:pt>
                <c:pt idx="333">
                  <c:v>0.18182870370219462</c:v>
                </c:pt>
                <c:pt idx="334">
                  <c:v>0.18211805555620231</c:v>
                </c:pt>
                <c:pt idx="335">
                  <c:v>0.182233796294895</c:v>
                </c:pt>
                <c:pt idx="336">
                  <c:v>0.18234953703358769</c:v>
                </c:pt>
                <c:pt idx="337">
                  <c:v>0.18252314814890269</c:v>
                </c:pt>
                <c:pt idx="338">
                  <c:v>0.18266203703387873</c:v>
                </c:pt>
                <c:pt idx="339">
                  <c:v>0.18278935184935108</c:v>
                </c:pt>
                <c:pt idx="340">
                  <c:v>0.18292824074160308</c:v>
                </c:pt>
                <c:pt idx="341">
                  <c:v>0.18305555555707542</c:v>
                </c:pt>
                <c:pt idx="342">
                  <c:v>0.18328703703446081</c:v>
                </c:pt>
                <c:pt idx="343">
                  <c:v>0.18340277778042946</c:v>
                </c:pt>
                <c:pt idx="344">
                  <c:v>0.18351851851912215</c:v>
                </c:pt>
                <c:pt idx="345">
                  <c:v>0.18369212962716119</c:v>
                </c:pt>
                <c:pt idx="346">
                  <c:v>0.18381944444263354</c:v>
                </c:pt>
                <c:pt idx="347">
                  <c:v>0.18393518518132623</c:v>
                </c:pt>
                <c:pt idx="348">
                  <c:v>0.18410879629664123</c:v>
                </c:pt>
                <c:pt idx="349">
                  <c:v>0.18420138888905058</c:v>
                </c:pt>
                <c:pt idx="350">
                  <c:v>0.18446759258949896</c:v>
                </c:pt>
                <c:pt idx="351">
                  <c:v>0.18458333333546761</c:v>
                </c:pt>
                <c:pt idx="352">
                  <c:v>0.18468749999738066</c:v>
                </c:pt>
                <c:pt idx="353">
                  <c:v>0.184814814812853</c:v>
                </c:pt>
                <c:pt idx="354">
                  <c:v>0.18503472222073469</c:v>
                </c:pt>
                <c:pt idx="355">
                  <c:v>0.18515046295942739</c:v>
                </c:pt>
                <c:pt idx="356">
                  <c:v>0.18526620370539604</c:v>
                </c:pt>
                <c:pt idx="357">
                  <c:v>0.18542824073665543</c:v>
                </c:pt>
                <c:pt idx="358">
                  <c:v>0.18554398148262408</c:v>
                </c:pt>
                <c:pt idx="359">
                  <c:v>0.18576388889050577</c:v>
                </c:pt>
                <c:pt idx="360">
                  <c:v>0.18590277777548181</c:v>
                </c:pt>
                <c:pt idx="361">
                  <c:v>0.1860185185141745</c:v>
                </c:pt>
                <c:pt idx="362">
                  <c:v>0.18620370370626915</c:v>
                </c:pt>
                <c:pt idx="363">
                  <c:v>0.18631944444496185</c:v>
                </c:pt>
                <c:pt idx="364">
                  <c:v>0.18649305555300089</c:v>
                </c:pt>
                <c:pt idx="365">
                  <c:v>0.18662037036847323</c:v>
                </c:pt>
                <c:pt idx="366">
                  <c:v>0.18677083333022892</c:v>
                </c:pt>
                <c:pt idx="367">
                  <c:v>0.18693287036876427</c:v>
                </c:pt>
                <c:pt idx="368">
                  <c:v>0.18708333333051996</c:v>
                </c:pt>
                <c:pt idx="369">
                  <c:v>0.18721064814599231</c:v>
                </c:pt>
                <c:pt idx="370">
                  <c:v>0.18734953703824431</c:v>
                </c:pt>
                <c:pt idx="371">
                  <c:v>0.1875</c:v>
                </c:pt>
                <c:pt idx="372">
                  <c:v>0.18765046296175569</c:v>
                </c:pt>
                <c:pt idx="373">
                  <c:v>0.18784722222335404</c:v>
                </c:pt>
                <c:pt idx="374">
                  <c:v>0.18797453703882638</c:v>
                </c:pt>
                <c:pt idx="375">
                  <c:v>0.18815972222364508</c:v>
                </c:pt>
                <c:pt idx="376">
                  <c:v>0.18834490740846377</c:v>
                </c:pt>
                <c:pt idx="377">
                  <c:v>0.18848379629343981</c:v>
                </c:pt>
                <c:pt idx="378">
                  <c:v>0.18861111110891216</c:v>
                </c:pt>
                <c:pt idx="379">
                  <c:v>0.18876157407066785</c:v>
                </c:pt>
                <c:pt idx="380">
                  <c:v>0.18895833333226619</c:v>
                </c:pt>
                <c:pt idx="381">
                  <c:v>0.18909722222451819</c:v>
                </c:pt>
                <c:pt idx="382">
                  <c:v>0.18924768518627388</c:v>
                </c:pt>
                <c:pt idx="383">
                  <c:v>0.18942129629431292</c:v>
                </c:pt>
                <c:pt idx="384">
                  <c:v>0.18960648147913162</c:v>
                </c:pt>
                <c:pt idx="385">
                  <c:v>0.18974537037138361</c:v>
                </c:pt>
                <c:pt idx="386">
                  <c:v>0.18987268518685596</c:v>
                </c:pt>
                <c:pt idx="387">
                  <c:v>0.189976851848769</c:v>
                </c:pt>
                <c:pt idx="388">
                  <c:v>0.19024305555649335</c:v>
                </c:pt>
                <c:pt idx="389">
                  <c:v>0.19035879629518604</c:v>
                </c:pt>
                <c:pt idx="390">
                  <c:v>0.19047453703387873</c:v>
                </c:pt>
                <c:pt idx="391">
                  <c:v>0.19068287037225673</c:v>
                </c:pt>
                <c:pt idx="392">
                  <c:v>0.19081018518772908</c:v>
                </c:pt>
                <c:pt idx="393">
                  <c:v>0.19097222221898846</c:v>
                </c:pt>
                <c:pt idx="394">
                  <c:v>0.19107638888817746</c:v>
                </c:pt>
                <c:pt idx="395">
                  <c:v>0.1912499999962165</c:v>
                </c:pt>
                <c:pt idx="396">
                  <c:v>0.19143518518103519</c:v>
                </c:pt>
                <c:pt idx="397">
                  <c:v>0.19153935185022419</c:v>
                </c:pt>
                <c:pt idx="398">
                  <c:v>0.19173611111182254</c:v>
                </c:pt>
                <c:pt idx="399">
                  <c:v>0.19421296296059154</c:v>
                </c:pt>
                <c:pt idx="400">
                  <c:v>0.19437499999912689</c:v>
                </c:pt>
                <c:pt idx="401">
                  <c:v>0.19466435185313458</c:v>
                </c:pt>
                <c:pt idx="402">
                  <c:v>0.19493055555358296</c:v>
                </c:pt>
                <c:pt idx="403">
                  <c:v>0.195208333330811</c:v>
                </c:pt>
                <c:pt idx="404">
                  <c:v>0.19548611110803904</c:v>
                </c:pt>
                <c:pt idx="405">
                  <c:v>0.19577546296204673</c:v>
                </c:pt>
                <c:pt idx="406">
                  <c:v>0.19605324073927477</c:v>
                </c:pt>
                <c:pt idx="407">
                  <c:v>0.19633101851650281</c:v>
                </c:pt>
                <c:pt idx="408">
                  <c:v>0.19660879629373085</c:v>
                </c:pt>
                <c:pt idx="409">
                  <c:v>0.20011574074305827</c:v>
                </c:pt>
                <c:pt idx="410">
                  <c:v>0.20081018518249039</c:v>
                </c:pt>
                <c:pt idx="411">
                  <c:v>0.20141203703678912</c:v>
                </c:pt>
                <c:pt idx="412">
                  <c:v>0.20225694444525288</c:v>
                </c:pt>
                <c:pt idx="413">
                  <c:v>0.203020833330811</c:v>
                </c:pt>
                <c:pt idx="414">
                  <c:v>0.20355324073898373</c:v>
                </c:pt>
                <c:pt idx="415">
                  <c:v>0.20428240740875481</c:v>
                </c:pt>
                <c:pt idx="416">
                  <c:v>0.20502314814802958</c:v>
                </c:pt>
                <c:pt idx="417">
                  <c:v>0.20559027777926531</c:v>
                </c:pt>
                <c:pt idx="418">
                  <c:v>0.20626157407241408</c:v>
                </c:pt>
                <c:pt idx="419">
                  <c:v>0.20678240740380716</c:v>
                </c:pt>
                <c:pt idx="420">
                  <c:v>0.20731481481197989</c:v>
                </c:pt>
                <c:pt idx="421">
                  <c:v>0.20782407407386927</c:v>
                </c:pt>
                <c:pt idx="422">
                  <c:v>0.208356481482042</c:v>
                </c:pt>
                <c:pt idx="423">
                  <c:v>0.20887731481343508</c:v>
                </c:pt>
                <c:pt idx="424">
                  <c:v>0.20940972222160781</c:v>
                </c:pt>
                <c:pt idx="425">
                  <c:v>0.20993055555300089</c:v>
                </c:pt>
                <c:pt idx="426">
                  <c:v>0.21046296296117362</c:v>
                </c:pt>
                <c:pt idx="427">
                  <c:v>0.21098379629256669</c:v>
                </c:pt>
                <c:pt idx="428">
                  <c:v>0.21148148147767643</c:v>
                </c:pt>
                <c:pt idx="429">
                  <c:v>0.21190972222393611</c:v>
                </c:pt>
                <c:pt idx="430">
                  <c:v>0.2123148148166365</c:v>
                </c:pt>
                <c:pt idx="431">
                  <c:v>0.21273148147884058</c:v>
                </c:pt>
                <c:pt idx="432">
                  <c:v>0.21309027777897427</c:v>
                </c:pt>
                <c:pt idx="433">
                  <c:v>0.21342592592554865</c:v>
                </c:pt>
                <c:pt idx="434">
                  <c:v>0.21377314814890269</c:v>
                </c:pt>
                <c:pt idx="435">
                  <c:v>0.21413194444176042</c:v>
                </c:pt>
                <c:pt idx="436">
                  <c:v>0.21567129629693227</c:v>
                </c:pt>
                <c:pt idx="437">
                  <c:v>0.21584490740497131</c:v>
                </c:pt>
                <c:pt idx="438">
                  <c:v>0.21600694444350665</c:v>
                </c:pt>
                <c:pt idx="439">
                  <c:v>0.216134259258979</c:v>
                </c:pt>
                <c:pt idx="440">
                  <c:v>0.216238425928168</c:v>
                </c:pt>
                <c:pt idx="441">
                  <c:v>0.21635416666686069</c:v>
                </c:pt>
                <c:pt idx="442">
                  <c:v>0.21645833333604969</c:v>
                </c:pt>
                <c:pt idx="443">
                  <c:v>0.21655092592845904</c:v>
                </c:pt>
                <c:pt idx="444">
                  <c:v>0.21682870370568708</c:v>
                </c:pt>
                <c:pt idx="445">
                  <c:v>0.21693287036760012</c:v>
                </c:pt>
                <c:pt idx="446">
                  <c:v>0.21703703703678912</c:v>
                </c:pt>
                <c:pt idx="447">
                  <c:v>0.21715277777548181</c:v>
                </c:pt>
                <c:pt idx="448">
                  <c:v>0.21724537036789116</c:v>
                </c:pt>
                <c:pt idx="449">
                  <c:v>0.21753472222189885</c:v>
                </c:pt>
                <c:pt idx="450">
                  <c:v>0.21762731481430819</c:v>
                </c:pt>
                <c:pt idx="451">
                  <c:v>0.21774305555300089</c:v>
                </c:pt>
                <c:pt idx="452">
                  <c:v>0.21785879629896954</c:v>
                </c:pt>
                <c:pt idx="453">
                  <c:v>0.21796296296088258</c:v>
                </c:pt>
                <c:pt idx="454">
                  <c:v>0.21807870369957527</c:v>
                </c:pt>
                <c:pt idx="455">
                  <c:v>0.21825231481489027</c:v>
                </c:pt>
                <c:pt idx="456">
                  <c:v>0.21843749999970896</c:v>
                </c:pt>
                <c:pt idx="457">
                  <c:v>0.21854166666889796</c:v>
                </c:pt>
                <c:pt idx="458">
                  <c:v>0.21865740740759065</c:v>
                </c:pt>
                <c:pt idx="459">
                  <c:v>0.21880787036934635</c:v>
                </c:pt>
                <c:pt idx="460">
                  <c:v>0.21892361110803904</c:v>
                </c:pt>
                <c:pt idx="461">
                  <c:v>0.21906250000029104</c:v>
                </c:pt>
                <c:pt idx="462">
                  <c:v>0.21917824073898373</c:v>
                </c:pt>
                <c:pt idx="463">
                  <c:v>0.21931712963123573</c:v>
                </c:pt>
                <c:pt idx="464">
                  <c:v>0.21945601851621177</c:v>
                </c:pt>
                <c:pt idx="465">
                  <c:v>0.21958333333168412</c:v>
                </c:pt>
                <c:pt idx="466">
                  <c:v>0.21973379629343981</c:v>
                </c:pt>
                <c:pt idx="467">
                  <c:v>0.21987268518569181</c:v>
                </c:pt>
                <c:pt idx="468">
                  <c:v>0.22001157407066785</c:v>
                </c:pt>
                <c:pt idx="469">
                  <c:v>0.22011574073985685</c:v>
                </c:pt>
                <c:pt idx="470">
                  <c:v>0.22026620370161254</c:v>
                </c:pt>
                <c:pt idx="471">
                  <c:v>0.22035879629402189</c:v>
                </c:pt>
                <c:pt idx="472">
                  <c:v>0.22046296296321088</c:v>
                </c:pt>
                <c:pt idx="473">
                  <c:v>0.22061342592496658</c:v>
                </c:pt>
                <c:pt idx="474">
                  <c:v>0.22074074074043892</c:v>
                </c:pt>
                <c:pt idx="475">
                  <c:v>0.22085648147913162</c:v>
                </c:pt>
                <c:pt idx="476">
                  <c:v>0.22103009259444661</c:v>
                </c:pt>
                <c:pt idx="477">
                  <c:v>0.22115740740991896</c:v>
                </c:pt>
                <c:pt idx="478">
                  <c:v>0.22128472221811535</c:v>
                </c:pt>
                <c:pt idx="479">
                  <c:v>0.221400462964084</c:v>
                </c:pt>
                <c:pt idx="480">
                  <c:v>0.22153935184906004</c:v>
                </c:pt>
                <c:pt idx="481">
                  <c:v>0.22167824074131204</c:v>
                </c:pt>
                <c:pt idx="482">
                  <c:v>0.22179398148000473</c:v>
                </c:pt>
                <c:pt idx="483">
                  <c:v>0.22195601851854008</c:v>
                </c:pt>
                <c:pt idx="484">
                  <c:v>0.22206018518772908</c:v>
                </c:pt>
                <c:pt idx="485">
                  <c:v>0.22217592592642177</c:v>
                </c:pt>
                <c:pt idx="486">
                  <c:v>0.22231481481139781</c:v>
                </c:pt>
                <c:pt idx="487">
                  <c:v>0.22245370370364981</c:v>
                </c:pt>
                <c:pt idx="488">
                  <c:v>0.22258101851912215</c:v>
                </c:pt>
                <c:pt idx="489">
                  <c:v>0.22271990740409819</c:v>
                </c:pt>
                <c:pt idx="490">
                  <c:v>0.22289351851941319</c:v>
                </c:pt>
                <c:pt idx="491">
                  <c:v>0.22547453703737119</c:v>
                </c:pt>
                <c:pt idx="492">
                  <c:v>0.22575231481459923</c:v>
                </c:pt>
                <c:pt idx="493">
                  <c:v>0.22603009259182727</c:v>
                </c:pt>
                <c:pt idx="494">
                  <c:v>0.22630787036905531</c:v>
                </c:pt>
                <c:pt idx="495">
                  <c:v>0.22658564814628335</c:v>
                </c:pt>
                <c:pt idx="496">
                  <c:v>0.22686342592351139</c:v>
                </c:pt>
                <c:pt idx="497">
                  <c:v>0.22715277777751908</c:v>
                </c:pt>
                <c:pt idx="498">
                  <c:v>0.22743055555474712</c:v>
                </c:pt>
                <c:pt idx="499">
                  <c:v>0.2276967592551955</c:v>
                </c:pt>
                <c:pt idx="500">
                  <c:v>0.23155092592787696</c:v>
                </c:pt>
                <c:pt idx="501">
                  <c:v>0.23226851852086838</c:v>
                </c:pt>
                <c:pt idx="502">
                  <c:v>0.23298611111385981</c:v>
                </c:pt>
                <c:pt idx="503">
                  <c:v>0.23388888889166992</c:v>
                </c:pt>
                <c:pt idx="504">
                  <c:v>0.23452546296175569</c:v>
                </c:pt>
                <c:pt idx="505">
                  <c:v>0.23517361110862112</c:v>
                </c:pt>
                <c:pt idx="506">
                  <c:v>0.23579861110920319</c:v>
                </c:pt>
                <c:pt idx="507">
                  <c:v>0.23641203703300562</c:v>
                </c:pt>
                <c:pt idx="508">
                  <c:v>0.23693287037167465</c:v>
                </c:pt>
                <c:pt idx="509">
                  <c:v>0.23736111111065838</c:v>
                </c:pt>
                <c:pt idx="510">
                  <c:v>0.23777777778013842</c:v>
                </c:pt>
                <c:pt idx="511">
                  <c:v>0.23825231481168885</c:v>
                </c:pt>
                <c:pt idx="512">
                  <c:v>0.23870370370423188</c:v>
                </c:pt>
                <c:pt idx="513">
                  <c:v>0.23914351851999527</c:v>
                </c:pt>
                <c:pt idx="514">
                  <c:v>0.239641203705105</c:v>
                </c:pt>
                <c:pt idx="515">
                  <c:v>0.24033564814453712</c:v>
                </c:pt>
                <c:pt idx="516">
                  <c:v>0.24078703703708015</c:v>
                </c:pt>
                <c:pt idx="517">
                  <c:v>0.24114583332993789</c:v>
                </c:pt>
                <c:pt idx="518">
                  <c:v>0.24144675926072523</c:v>
                </c:pt>
                <c:pt idx="519">
                  <c:v>0.24179398148407927</c:v>
                </c:pt>
                <c:pt idx="520">
                  <c:v>0.24239583333110204</c:v>
                </c:pt>
                <c:pt idx="521">
                  <c:v>0.24270833333139308</c:v>
                </c:pt>
                <c:pt idx="522">
                  <c:v>0.24318287037021946</c:v>
                </c:pt>
                <c:pt idx="523">
                  <c:v>0.2435300925935735</c:v>
                </c:pt>
                <c:pt idx="524">
                  <c:v>0.24390046296321088</c:v>
                </c:pt>
                <c:pt idx="525">
                  <c:v>0.24428240740962792</c:v>
                </c:pt>
                <c:pt idx="526">
                  <c:v>0.24461805555620231</c:v>
                </c:pt>
                <c:pt idx="527">
                  <c:v>0.24637731481197989</c:v>
                </c:pt>
                <c:pt idx="528">
                  <c:v>0.24659722221986158</c:v>
                </c:pt>
                <c:pt idx="529">
                  <c:v>0.24675925925839692</c:v>
                </c:pt>
                <c:pt idx="530">
                  <c:v>0.24689814815064892</c:v>
                </c:pt>
                <c:pt idx="531">
                  <c:v>0.24703703703562496</c:v>
                </c:pt>
                <c:pt idx="532">
                  <c:v>0.24714120370481396</c:v>
                </c:pt>
                <c:pt idx="533">
                  <c:v>0.24723379629722331</c:v>
                </c:pt>
                <c:pt idx="534">
                  <c:v>0.24733796295913635</c:v>
                </c:pt>
                <c:pt idx="535">
                  <c:v>0.24759259259008104</c:v>
                </c:pt>
                <c:pt idx="536">
                  <c:v>0.24769675925927004</c:v>
                </c:pt>
                <c:pt idx="537">
                  <c:v>0.24780092592845904</c:v>
                </c:pt>
                <c:pt idx="538">
                  <c:v>0.24790509259037208</c:v>
                </c:pt>
                <c:pt idx="539">
                  <c:v>0.24802083332906477</c:v>
                </c:pt>
                <c:pt idx="540">
                  <c:v>0.24814814814453712</c:v>
                </c:pt>
                <c:pt idx="541">
                  <c:v>0.24834490740613546</c:v>
                </c:pt>
                <c:pt idx="542">
                  <c:v>0.24846064814482816</c:v>
                </c:pt>
                <c:pt idx="543">
                  <c:v>0.2485532407372375</c:v>
                </c:pt>
                <c:pt idx="544">
                  <c:v>0.24868055555270985</c:v>
                </c:pt>
                <c:pt idx="545">
                  <c:v>0.24877314814511919</c:v>
                </c:pt>
                <c:pt idx="546">
                  <c:v>0.24894675926043419</c:v>
                </c:pt>
                <c:pt idx="547">
                  <c:v>0.24916666666831588</c:v>
                </c:pt>
                <c:pt idx="548">
                  <c:v>0.24928240740700858</c:v>
                </c:pt>
                <c:pt idx="549">
                  <c:v>0.24939814814570127</c:v>
                </c:pt>
                <c:pt idx="550">
                  <c:v>0.24947916666860692</c:v>
                </c:pt>
                <c:pt idx="551">
                  <c:v>0.24959490740729962</c:v>
                </c:pt>
                <c:pt idx="552">
                  <c:v>0.24987268518452765</c:v>
                </c:pt>
                <c:pt idx="553">
                  <c:v>0.24997685185371665</c:v>
                </c:pt>
                <c:pt idx="554">
                  <c:v>0.25008101851562969</c:v>
                </c:pt>
                <c:pt idx="555">
                  <c:v>0.25019675926159834</c:v>
                </c:pt>
                <c:pt idx="556">
                  <c:v>0.25031250000029104</c:v>
                </c:pt>
                <c:pt idx="557">
                  <c:v>0.25048611110833008</c:v>
                </c:pt>
                <c:pt idx="558">
                  <c:v>0.25069444444670808</c:v>
                </c:pt>
                <c:pt idx="559">
                  <c:v>0.25079861110862112</c:v>
                </c:pt>
                <c:pt idx="560">
                  <c:v>0.25090277777781012</c:v>
                </c:pt>
                <c:pt idx="561">
                  <c:v>0.25103009259328246</c:v>
                </c:pt>
                <c:pt idx="562">
                  <c:v>0.25133101851679385</c:v>
                </c:pt>
                <c:pt idx="563">
                  <c:v>0.25143518518598285</c:v>
                </c:pt>
                <c:pt idx="564">
                  <c:v>0.25156250000145519</c:v>
                </c:pt>
                <c:pt idx="565">
                  <c:v>0.25166666666336823</c:v>
                </c:pt>
                <c:pt idx="566">
                  <c:v>0.25187500000174623</c:v>
                </c:pt>
                <c:pt idx="567">
                  <c:v>0.25199074074043892</c:v>
                </c:pt>
                <c:pt idx="568">
                  <c:v>0.25214120370219462</c:v>
                </c:pt>
                <c:pt idx="569">
                  <c:v>0.25225694444088731</c:v>
                </c:pt>
                <c:pt idx="570">
                  <c:v>0.25240740740991896</c:v>
                </c:pt>
                <c:pt idx="571">
                  <c:v>0.252546296294895</c:v>
                </c:pt>
                <c:pt idx="572">
                  <c:v>0.25267361111036735</c:v>
                </c:pt>
                <c:pt idx="573">
                  <c:v>0.25281250000261934</c:v>
                </c:pt>
                <c:pt idx="574">
                  <c:v>0.25295138888759539</c:v>
                </c:pt>
                <c:pt idx="575">
                  <c:v>0.25312499999563443</c:v>
                </c:pt>
                <c:pt idx="576">
                  <c:v>0.25324074074160308</c:v>
                </c:pt>
                <c:pt idx="577">
                  <c:v>0.25337962962657912</c:v>
                </c:pt>
                <c:pt idx="578">
                  <c:v>0.25351851851883112</c:v>
                </c:pt>
                <c:pt idx="579">
                  <c:v>0.25366898148058681</c:v>
                </c:pt>
                <c:pt idx="580">
                  <c:v>0.25377314814977581</c:v>
                </c:pt>
                <c:pt idx="581">
                  <c:v>0.25394675925781485</c:v>
                </c:pt>
                <c:pt idx="582">
                  <c:v>0.27221064814511919</c:v>
                </c:pt>
                <c:pt idx="583">
                  <c:v>0.27465277777810115</c:v>
                </c:pt>
                <c:pt idx="584">
                  <c:v>0.27537037037109258</c:v>
                </c:pt>
                <c:pt idx="585">
                  <c:v>0.276018518517958</c:v>
                </c:pt>
                <c:pt idx="586">
                  <c:v>0.27655092592613073</c:v>
                </c:pt>
                <c:pt idx="587">
                  <c:v>0.27702546296495711</c:v>
                </c:pt>
                <c:pt idx="588">
                  <c:v>0.27770833333488554</c:v>
                </c:pt>
                <c:pt idx="589">
                  <c:v>0.27818287036643596</c:v>
                </c:pt>
                <c:pt idx="590">
                  <c:v>0.27862268518219935</c:v>
                </c:pt>
                <c:pt idx="591">
                  <c:v>0.27901620370539604</c:v>
                </c:pt>
                <c:pt idx="592">
                  <c:v>0.27936342592875008</c:v>
                </c:pt>
                <c:pt idx="593">
                  <c:v>0.27982638889079681</c:v>
                </c:pt>
                <c:pt idx="594">
                  <c:v>0.28020833332993789</c:v>
                </c:pt>
                <c:pt idx="595">
                  <c:v>0.28056712963007158</c:v>
                </c:pt>
                <c:pt idx="596">
                  <c:v>0.28096064814599231</c:v>
                </c:pt>
                <c:pt idx="597">
                  <c:v>0.281319444446126</c:v>
                </c:pt>
                <c:pt idx="598">
                  <c:v>0.28175925926188938</c:v>
                </c:pt>
                <c:pt idx="599">
                  <c:v>0.28218750000087311</c:v>
                </c:pt>
                <c:pt idx="600">
                  <c:v>0.28310185184818693</c:v>
                </c:pt>
                <c:pt idx="601">
                  <c:v>0.28348379629460396</c:v>
                </c:pt>
                <c:pt idx="602">
                  <c:v>0.28378472221811535</c:v>
                </c:pt>
                <c:pt idx="603">
                  <c:v>0.28416666666453239</c:v>
                </c:pt>
                <c:pt idx="604">
                  <c:v>0.28453703703416977</c:v>
                </c:pt>
                <c:pt idx="605">
                  <c:v>0.28611111111240461</c:v>
                </c:pt>
                <c:pt idx="606">
                  <c:v>0.28628472222044365</c:v>
                </c:pt>
                <c:pt idx="607">
                  <c:v>0.28640046295913635</c:v>
                </c:pt>
                <c:pt idx="608">
                  <c:v>0.286516203705105</c:v>
                </c:pt>
                <c:pt idx="609">
                  <c:v>0.28662037036701804</c:v>
                </c:pt>
                <c:pt idx="610">
                  <c:v>0.28673611111298669</c:v>
                </c:pt>
                <c:pt idx="611">
                  <c:v>0.28700231481343508</c:v>
                </c:pt>
                <c:pt idx="612">
                  <c:v>0.28711805555212777</c:v>
                </c:pt>
                <c:pt idx="613">
                  <c:v>0.28722222222131677</c:v>
                </c:pt>
                <c:pt idx="614">
                  <c:v>0.28732638889050577</c:v>
                </c:pt>
                <c:pt idx="615">
                  <c:v>0.28746527777548181</c:v>
                </c:pt>
                <c:pt idx="616">
                  <c:v>0.28770833332964685</c:v>
                </c:pt>
                <c:pt idx="617">
                  <c:v>0.28781249999883585</c:v>
                </c:pt>
                <c:pt idx="618">
                  <c:v>0.28790509259124519</c:v>
                </c:pt>
                <c:pt idx="619">
                  <c:v>0.28798611110687489</c:v>
                </c:pt>
                <c:pt idx="620">
                  <c:v>0.28833333333022892</c:v>
                </c:pt>
                <c:pt idx="621">
                  <c:v>0.28843749999941792</c:v>
                </c:pt>
                <c:pt idx="622">
                  <c:v>0.28853009259182727</c:v>
                </c:pt>
                <c:pt idx="623">
                  <c:v>0.28863425926101627</c:v>
                </c:pt>
                <c:pt idx="624">
                  <c:v>0.28896990740759065</c:v>
                </c:pt>
                <c:pt idx="625">
                  <c:v>0.2890625</c:v>
                </c:pt>
                <c:pt idx="626">
                  <c:v>0.28917824073869269</c:v>
                </c:pt>
                <c:pt idx="627">
                  <c:v>0.28928240740788169</c:v>
                </c:pt>
                <c:pt idx="628">
                  <c:v>0.28956018518510973</c:v>
                </c:pt>
                <c:pt idx="629">
                  <c:v>0.28966435185429873</c:v>
                </c:pt>
                <c:pt idx="630">
                  <c:v>0.28976851851621177</c:v>
                </c:pt>
                <c:pt idx="631">
                  <c:v>0.28989583333168412</c:v>
                </c:pt>
                <c:pt idx="632">
                  <c:v>0.29005787037021946</c:v>
                </c:pt>
                <c:pt idx="633">
                  <c:v>0.2902314814782585</c:v>
                </c:pt>
                <c:pt idx="634">
                  <c:v>0.2903703703705105</c:v>
                </c:pt>
                <c:pt idx="635">
                  <c:v>0.29053240740904585</c:v>
                </c:pt>
                <c:pt idx="636">
                  <c:v>0.29065972222451819</c:v>
                </c:pt>
                <c:pt idx="637">
                  <c:v>0.29079861110949423</c:v>
                </c:pt>
                <c:pt idx="638">
                  <c:v>0.29093750000174623</c:v>
                </c:pt>
                <c:pt idx="639">
                  <c:v>0.29105324074043892</c:v>
                </c:pt>
                <c:pt idx="640">
                  <c:v>0.29119212962541496</c:v>
                </c:pt>
                <c:pt idx="641">
                  <c:v>0.29130787037138361</c:v>
                </c:pt>
                <c:pt idx="642">
                  <c:v>0.29143518518685596</c:v>
                </c:pt>
                <c:pt idx="643">
                  <c:v>0.29155092592554865</c:v>
                </c:pt>
                <c:pt idx="644">
                  <c:v>0.29170138888730435</c:v>
                </c:pt>
                <c:pt idx="645">
                  <c:v>0.29181712962599704</c:v>
                </c:pt>
                <c:pt idx="646">
                  <c:v>0.29194444444146939</c:v>
                </c:pt>
                <c:pt idx="647">
                  <c:v>0.29208333333372138</c:v>
                </c:pt>
                <c:pt idx="648">
                  <c:v>0.29221064814919373</c:v>
                </c:pt>
                <c:pt idx="649">
                  <c:v>0.29234953703416977</c:v>
                </c:pt>
                <c:pt idx="650">
                  <c:v>0.29244212962657912</c:v>
                </c:pt>
                <c:pt idx="651">
                  <c:v>0.29256944444205146</c:v>
                </c:pt>
                <c:pt idx="652">
                  <c:v>0.29280092592671281</c:v>
                </c:pt>
                <c:pt idx="653">
                  <c:v>0.29290509258862585</c:v>
                </c:pt>
                <c:pt idx="654">
                  <c:v>0.2930208333345945</c:v>
                </c:pt>
                <c:pt idx="655">
                  <c:v>0.29317129629635019</c:v>
                </c:pt>
                <c:pt idx="656">
                  <c:v>0.29331018518132623</c:v>
                </c:pt>
                <c:pt idx="657">
                  <c:v>0.29344907407357823</c:v>
                </c:pt>
                <c:pt idx="658">
                  <c:v>0.29357638888905058</c:v>
                </c:pt>
                <c:pt idx="659">
                  <c:v>0.29371527777402662</c:v>
                </c:pt>
                <c:pt idx="660">
                  <c:v>0.29384259258949896</c:v>
                </c:pt>
                <c:pt idx="661">
                  <c:v>0.29407407407416031</c:v>
                </c:pt>
                <c:pt idx="662">
                  <c:v>0.29421296295913635</c:v>
                </c:pt>
                <c:pt idx="663">
                  <c:v>0.29431712962832535</c:v>
                </c:pt>
                <c:pt idx="664">
                  <c:v>0.29443287036701804</c:v>
                </c:pt>
                <c:pt idx="665">
                  <c:v>0.29454861111298669</c:v>
                </c:pt>
                <c:pt idx="666">
                  <c:v>0.29466435185167938</c:v>
                </c:pt>
                <c:pt idx="667">
                  <c:v>0.29480324073665543</c:v>
                </c:pt>
                <c:pt idx="668">
                  <c:v>0.29496527777519077</c:v>
                </c:pt>
                <c:pt idx="669">
                  <c:v>0.29508101852115942</c:v>
                </c:pt>
                <c:pt idx="670">
                  <c:v>0.29519675925985212</c:v>
                </c:pt>
                <c:pt idx="671">
                  <c:v>0.29532407407532446</c:v>
                </c:pt>
                <c:pt idx="672">
                  <c:v>0.29769675925490446</c:v>
                </c:pt>
                <c:pt idx="673">
                  <c:v>0.29797453703940846</c:v>
                </c:pt>
                <c:pt idx="674">
                  <c:v>0.29826388888614019</c:v>
                </c:pt>
                <c:pt idx="675">
                  <c:v>0.29854166666336823</c:v>
                </c:pt>
                <c:pt idx="676">
                  <c:v>0.29880787037109258</c:v>
                </c:pt>
                <c:pt idx="677">
                  <c:v>0.29909722221782431</c:v>
                </c:pt>
                <c:pt idx="678">
                  <c:v>0.299386574071832</c:v>
                </c:pt>
                <c:pt idx="679">
                  <c:v>0.29965277777955635</c:v>
                </c:pt>
                <c:pt idx="680">
                  <c:v>0.29994212962628808</c:v>
                </c:pt>
                <c:pt idx="681">
                  <c:v>0.30020833333401242</c:v>
                </c:pt>
                <c:pt idx="682">
                  <c:v>0.30048611111124046</c:v>
                </c:pt>
                <c:pt idx="683">
                  <c:v>0.30078703703475185</c:v>
                </c:pt>
                <c:pt idx="684">
                  <c:v>0.30105324074247619</c:v>
                </c:pt>
                <c:pt idx="685">
                  <c:v>0.30133101851970423</c:v>
                </c:pt>
                <c:pt idx="686">
                  <c:v>0.30162037036643596</c:v>
                </c:pt>
                <c:pt idx="687">
                  <c:v>0.30189814815093996</c:v>
                </c:pt>
                <c:pt idx="688">
                  <c:v>0.302071759258979</c:v>
                </c:pt>
                <c:pt idx="689">
                  <c:v>0.30219907407445135</c:v>
                </c:pt>
                <c:pt idx="690">
                  <c:v>0.30232638888992369</c:v>
                </c:pt>
                <c:pt idx="691">
                  <c:v>0.30244212962861639</c:v>
                </c:pt>
                <c:pt idx="692">
                  <c:v>0.30256944444408873</c:v>
                </c:pt>
                <c:pt idx="693">
                  <c:v>0.30269675925956108</c:v>
                </c:pt>
                <c:pt idx="694">
                  <c:v>0.30281249999825377</c:v>
                </c:pt>
                <c:pt idx="695">
                  <c:v>0.30293981481372612</c:v>
                </c:pt>
                <c:pt idx="696">
                  <c:v>0.30305555555241881</c:v>
                </c:pt>
                <c:pt idx="697">
                  <c:v>0.30318287036789116</c:v>
                </c:pt>
                <c:pt idx="698">
                  <c:v>0.3034143518525525</c:v>
                </c:pt>
                <c:pt idx="699">
                  <c:v>0.30353009259124519</c:v>
                </c:pt>
                <c:pt idx="700">
                  <c:v>0.30364583332993789</c:v>
                </c:pt>
                <c:pt idx="701">
                  <c:v>0.30378472222218988</c:v>
                </c:pt>
                <c:pt idx="702">
                  <c:v>0.30390046296088258</c:v>
                </c:pt>
                <c:pt idx="703">
                  <c:v>0.30409722222248092</c:v>
                </c:pt>
                <c:pt idx="704">
                  <c:v>0.30423611110745696</c:v>
                </c:pt>
                <c:pt idx="705">
                  <c:v>0.30436342592292931</c:v>
                </c:pt>
                <c:pt idx="706">
                  <c:v>0.30447916666889796</c:v>
                </c:pt>
                <c:pt idx="707">
                  <c:v>0.30459490740759065</c:v>
                </c:pt>
                <c:pt idx="708">
                  <c:v>0.304722222223063</c:v>
                </c:pt>
                <c:pt idx="709">
                  <c:v>0.30490740740788169</c:v>
                </c:pt>
                <c:pt idx="710">
                  <c:v>0.30502314814657439</c:v>
                </c:pt>
                <c:pt idx="711">
                  <c:v>0.30515046296204673</c:v>
                </c:pt>
                <c:pt idx="712">
                  <c:v>0.30526620370073942</c:v>
                </c:pt>
                <c:pt idx="713">
                  <c:v>0.30539351851621177</c:v>
                </c:pt>
                <c:pt idx="714">
                  <c:v>0.30556712963152677</c:v>
                </c:pt>
                <c:pt idx="715">
                  <c:v>0.30569444444699911</c:v>
                </c:pt>
                <c:pt idx="716">
                  <c:v>0.3058217592551955</c:v>
                </c:pt>
                <c:pt idx="717">
                  <c:v>0.30594907407066785</c:v>
                </c:pt>
                <c:pt idx="718">
                  <c:v>0.3060648148166365</c:v>
                </c:pt>
                <c:pt idx="719">
                  <c:v>0.30620370370161254</c:v>
                </c:pt>
                <c:pt idx="720">
                  <c:v>0.30633101851708489</c:v>
                </c:pt>
                <c:pt idx="721">
                  <c:v>0.30645833333255723</c:v>
                </c:pt>
                <c:pt idx="722">
                  <c:v>0.30657407407124992</c:v>
                </c:pt>
                <c:pt idx="723">
                  <c:v>0.30671296296350192</c:v>
                </c:pt>
                <c:pt idx="724">
                  <c:v>0.30684027777897427</c:v>
                </c:pt>
                <c:pt idx="725">
                  <c:v>0.30699074074072996</c:v>
                </c:pt>
                <c:pt idx="726">
                  <c:v>0.30711805555620231</c:v>
                </c:pt>
                <c:pt idx="727">
                  <c:v>0.30725694444117835</c:v>
                </c:pt>
                <c:pt idx="728">
                  <c:v>0.307372685187147</c:v>
                </c:pt>
                <c:pt idx="729">
                  <c:v>0.30750000000261934</c:v>
                </c:pt>
                <c:pt idx="730">
                  <c:v>0.30762731481081573</c:v>
                </c:pt>
                <c:pt idx="731">
                  <c:v>0.30777777777984738</c:v>
                </c:pt>
                <c:pt idx="732">
                  <c:v>0.30789351851854008</c:v>
                </c:pt>
                <c:pt idx="733">
                  <c:v>0.30800925925723277</c:v>
                </c:pt>
                <c:pt idx="734">
                  <c:v>0.30812499999592546</c:v>
                </c:pt>
                <c:pt idx="735">
                  <c:v>0.30825231481139781</c:v>
                </c:pt>
                <c:pt idx="736">
                  <c:v>0.30837962962687016</c:v>
                </c:pt>
                <c:pt idx="737">
                  <c:v>0.3085069444423425</c:v>
                </c:pt>
                <c:pt idx="738">
                  <c:v>0.3086458333345945</c:v>
                </c:pt>
                <c:pt idx="739">
                  <c:v>0.30880787037312984</c:v>
                </c:pt>
                <c:pt idx="740">
                  <c:v>0.30899305555794854</c:v>
                </c:pt>
                <c:pt idx="741">
                  <c:v>0.30912037036614493</c:v>
                </c:pt>
                <c:pt idx="742">
                  <c:v>0.30924768518161727</c:v>
                </c:pt>
                <c:pt idx="743">
                  <c:v>0.30936342592758592</c:v>
                </c:pt>
                <c:pt idx="744">
                  <c:v>0.30951388888934162</c:v>
                </c:pt>
                <c:pt idx="745">
                  <c:v>0.30964120370481396</c:v>
                </c:pt>
                <c:pt idx="746">
                  <c:v>0.30976851852028631</c:v>
                </c:pt>
                <c:pt idx="747">
                  <c:v>0.30989583333575865</c:v>
                </c:pt>
                <c:pt idx="748">
                  <c:v>0.31003472222073469</c:v>
                </c:pt>
                <c:pt idx="749">
                  <c:v>0.31016203703620704</c:v>
                </c:pt>
                <c:pt idx="750">
                  <c:v>0.31031249999796273</c:v>
                </c:pt>
                <c:pt idx="751">
                  <c:v>0.31043981481343508</c:v>
                </c:pt>
                <c:pt idx="752">
                  <c:v>0.31059027777519077</c:v>
                </c:pt>
                <c:pt idx="753">
                  <c:v>0.31072916666744277</c:v>
                </c:pt>
                <c:pt idx="754">
                  <c:v>0.31090277777548181</c:v>
                </c:pt>
                <c:pt idx="755">
                  <c:v>0.3110879629603005</c:v>
                </c:pt>
                <c:pt idx="756">
                  <c:v>0.31127314814511919</c:v>
                </c:pt>
                <c:pt idx="757">
                  <c:v>0.31140046296059154</c:v>
                </c:pt>
                <c:pt idx="758">
                  <c:v>0.31152777777606389</c:v>
                </c:pt>
                <c:pt idx="759">
                  <c:v>0.31165509259153623</c:v>
                </c:pt>
                <c:pt idx="760">
                  <c:v>0.31179398148378823</c:v>
                </c:pt>
                <c:pt idx="761">
                  <c:v>0.31193287036876427</c:v>
                </c:pt>
                <c:pt idx="762">
                  <c:v>0.31208333333051996</c:v>
                </c:pt>
                <c:pt idx="763">
                  <c:v>0.31527777777955635</c:v>
                </c:pt>
                <c:pt idx="764">
                  <c:v>0.31569444444176042</c:v>
                </c:pt>
                <c:pt idx="765">
                  <c:v>0.31611111111124046</c:v>
                </c:pt>
                <c:pt idx="766">
                  <c:v>0.31651620370394085</c:v>
                </c:pt>
                <c:pt idx="767">
                  <c:v>0.31693287036614493</c:v>
                </c:pt>
                <c:pt idx="768">
                  <c:v>0.31734953703562496</c:v>
                </c:pt>
                <c:pt idx="769">
                  <c:v>0.31748842592787696</c:v>
                </c:pt>
                <c:pt idx="770">
                  <c:v>0.31761574074334931</c:v>
                </c:pt>
                <c:pt idx="771">
                  <c:v>0.31774305555154569</c:v>
                </c:pt>
                <c:pt idx="772">
                  <c:v>0.31788194444379769</c:v>
                </c:pt>
                <c:pt idx="773">
                  <c:v>0.31800925925927004</c:v>
                </c:pt>
                <c:pt idx="774">
                  <c:v>0.31812499999796273</c:v>
                </c:pt>
                <c:pt idx="775">
                  <c:v>0.31826388889021473</c:v>
                </c:pt>
                <c:pt idx="776">
                  <c:v>0.31840277777519077</c:v>
                </c:pt>
                <c:pt idx="777">
                  <c:v>0.31854166666744277</c:v>
                </c:pt>
                <c:pt idx="778">
                  <c:v>0.31866898148291511</c:v>
                </c:pt>
                <c:pt idx="779">
                  <c:v>0.31879629629838746</c:v>
                </c:pt>
                <c:pt idx="780">
                  <c:v>0.31892361111385981</c:v>
                </c:pt>
                <c:pt idx="781">
                  <c:v>0.3190740740756155</c:v>
                </c:pt>
                <c:pt idx="782">
                  <c:v>0.31920138889108784</c:v>
                </c:pt>
                <c:pt idx="783">
                  <c:v>0.31934027777606389</c:v>
                </c:pt>
                <c:pt idx="784">
                  <c:v>0.31947916666831588</c:v>
                </c:pt>
                <c:pt idx="785">
                  <c:v>0.31960648148378823</c:v>
                </c:pt>
                <c:pt idx="786">
                  <c:v>0.31973379629198462</c:v>
                </c:pt>
                <c:pt idx="787">
                  <c:v>0.31986111110745696</c:v>
                </c:pt>
                <c:pt idx="788">
                  <c:v>0.31998842592292931</c:v>
                </c:pt>
                <c:pt idx="789">
                  <c:v>0.32012731481518131</c:v>
                </c:pt>
                <c:pt idx="790">
                  <c:v>0.320277777776937</c:v>
                </c:pt>
                <c:pt idx="791">
                  <c:v>0.32040509259240935</c:v>
                </c:pt>
                <c:pt idx="792">
                  <c:v>0.32053240740788169</c:v>
                </c:pt>
                <c:pt idx="793">
                  <c:v>0.32068287036963739</c:v>
                </c:pt>
                <c:pt idx="794">
                  <c:v>0.32082175926188938</c:v>
                </c:pt>
                <c:pt idx="795">
                  <c:v>0.32093750000058208</c:v>
                </c:pt>
                <c:pt idx="796">
                  <c:v>0.32107638888555812</c:v>
                </c:pt>
                <c:pt idx="797">
                  <c:v>0.32121527777781012</c:v>
                </c:pt>
                <c:pt idx="798">
                  <c:v>0.32134259259328246</c:v>
                </c:pt>
                <c:pt idx="799">
                  <c:v>0.3214814814782585</c:v>
                </c:pt>
                <c:pt idx="800">
                  <c:v>0.32164351851679385</c:v>
                </c:pt>
                <c:pt idx="801">
                  <c:v>0.32178240740904585</c:v>
                </c:pt>
                <c:pt idx="802">
                  <c:v>0.32192129629402189</c:v>
                </c:pt>
                <c:pt idx="803">
                  <c:v>0.32207175925577758</c:v>
                </c:pt>
                <c:pt idx="804">
                  <c:v>0.32221064814802958</c:v>
                </c:pt>
                <c:pt idx="805">
                  <c:v>0.32234953703300562</c:v>
                </c:pt>
                <c:pt idx="806">
                  <c:v>0.32248842592525762</c:v>
                </c:pt>
                <c:pt idx="807">
                  <c:v>0.32260416666395031</c:v>
                </c:pt>
                <c:pt idx="808">
                  <c:v>0.32273148147942265</c:v>
                </c:pt>
                <c:pt idx="809">
                  <c:v>0.322962962964084</c:v>
                </c:pt>
                <c:pt idx="810">
                  <c:v>0.32307870370277669</c:v>
                </c:pt>
                <c:pt idx="811">
                  <c:v>0.32319444444146939</c:v>
                </c:pt>
                <c:pt idx="812">
                  <c:v>0.32331018518743804</c:v>
                </c:pt>
                <c:pt idx="813">
                  <c:v>0.32346064814919373</c:v>
                </c:pt>
                <c:pt idx="814">
                  <c:v>0.32356481481110677</c:v>
                </c:pt>
                <c:pt idx="815">
                  <c:v>0.32369212962657912</c:v>
                </c:pt>
                <c:pt idx="816">
                  <c:v>0.32383101851883112</c:v>
                </c:pt>
                <c:pt idx="817">
                  <c:v>0.32395833333430346</c:v>
                </c:pt>
                <c:pt idx="818">
                  <c:v>0.32408564814977581</c:v>
                </c:pt>
                <c:pt idx="819">
                  <c:v>0.32422453703475185</c:v>
                </c:pt>
                <c:pt idx="820">
                  <c:v>0.32432870370394085</c:v>
                </c:pt>
                <c:pt idx="821">
                  <c:v>0.32444444444263354</c:v>
                </c:pt>
                <c:pt idx="822">
                  <c:v>0.32469907407357823</c:v>
                </c:pt>
                <c:pt idx="823">
                  <c:v>0.32484953703533392</c:v>
                </c:pt>
                <c:pt idx="824">
                  <c:v>0.32496527777402662</c:v>
                </c:pt>
                <c:pt idx="825">
                  <c:v>0.32508101851999527</c:v>
                </c:pt>
                <c:pt idx="826">
                  <c:v>0.32520833333546761</c:v>
                </c:pt>
                <c:pt idx="827">
                  <c:v>0.32546296295913635</c:v>
                </c:pt>
                <c:pt idx="828">
                  <c:v>0.325578703705105</c:v>
                </c:pt>
                <c:pt idx="829">
                  <c:v>0.32569444444379769</c:v>
                </c:pt>
                <c:pt idx="830">
                  <c:v>0.32587962962861639</c:v>
                </c:pt>
                <c:pt idx="831">
                  <c:v>0.32608796295971842</c:v>
                </c:pt>
                <c:pt idx="832">
                  <c:v>0.32620370370568708</c:v>
                </c:pt>
                <c:pt idx="833">
                  <c:v>0.32637731481372612</c:v>
                </c:pt>
                <c:pt idx="834">
                  <c:v>0.32650462962919846</c:v>
                </c:pt>
                <c:pt idx="835">
                  <c:v>0.32662037036789116</c:v>
                </c:pt>
                <c:pt idx="836">
                  <c:v>0.3267824074064265</c:v>
                </c:pt>
                <c:pt idx="837">
                  <c:v>0.32690972222189885</c:v>
                </c:pt>
                <c:pt idx="838">
                  <c:v>0.32703703703737119</c:v>
                </c:pt>
                <c:pt idx="839">
                  <c:v>0.32723379629896954</c:v>
                </c:pt>
                <c:pt idx="840">
                  <c:v>0.32734953703766223</c:v>
                </c:pt>
                <c:pt idx="841">
                  <c:v>0.32748842592263827</c:v>
                </c:pt>
                <c:pt idx="842">
                  <c:v>0.32761574073811062</c:v>
                </c:pt>
                <c:pt idx="843">
                  <c:v>0.32783564814599231</c:v>
                </c:pt>
                <c:pt idx="844">
                  <c:v>0.32796296296146465</c:v>
                </c:pt>
                <c:pt idx="845">
                  <c:v>0.32806712963065365</c:v>
                </c:pt>
                <c:pt idx="846">
                  <c:v>0.32842592592351139</c:v>
                </c:pt>
                <c:pt idx="847">
                  <c:v>0.32878472222364508</c:v>
                </c:pt>
                <c:pt idx="848">
                  <c:v>0.32895833333168412</c:v>
                </c:pt>
                <c:pt idx="849">
                  <c:v>0.32920138888584916</c:v>
                </c:pt>
                <c:pt idx="850">
                  <c:v>0.32945601851679385</c:v>
                </c:pt>
                <c:pt idx="851">
                  <c:v>0.32972222222451819</c:v>
                </c:pt>
                <c:pt idx="852">
                  <c:v>0.32997685184818693</c:v>
                </c:pt>
                <c:pt idx="853">
                  <c:v>0.33030092592525762</c:v>
                </c:pt>
                <c:pt idx="854">
                  <c:v>0.330567129625706</c:v>
                </c:pt>
                <c:pt idx="855">
                  <c:v>0.33337962962832535</c:v>
                </c:pt>
                <c:pt idx="856">
                  <c:v>0.33379629629780538</c:v>
                </c:pt>
                <c:pt idx="857">
                  <c:v>0.33422453703678912</c:v>
                </c:pt>
                <c:pt idx="858">
                  <c:v>0.3346296296294895</c:v>
                </c:pt>
                <c:pt idx="859">
                  <c:v>0.33504629629896954</c:v>
                </c:pt>
                <c:pt idx="860">
                  <c:v>0.33545138889166992</c:v>
                </c:pt>
                <c:pt idx="861">
                  <c:v>0.33565972222277196</c:v>
                </c:pt>
                <c:pt idx="862">
                  <c:v>0.33578703703824431</c:v>
                </c:pt>
                <c:pt idx="863">
                  <c:v>0.33594907407677965</c:v>
                </c:pt>
                <c:pt idx="864">
                  <c:v>0.33619212963094469</c:v>
                </c:pt>
                <c:pt idx="865">
                  <c:v>0.33636574073898373</c:v>
                </c:pt>
                <c:pt idx="866">
                  <c:v>0.33660879629314877</c:v>
                </c:pt>
                <c:pt idx="867">
                  <c:v>0.33685185185458977</c:v>
                </c:pt>
                <c:pt idx="868">
                  <c:v>0.33706018518569181</c:v>
                </c:pt>
                <c:pt idx="869">
                  <c:v>0.33729166666307719</c:v>
                </c:pt>
                <c:pt idx="870">
                  <c:v>0.33755787037080154</c:v>
                </c:pt>
                <c:pt idx="871">
                  <c:v>0.33783564814802958</c:v>
                </c:pt>
                <c:pt idx="872">
                  <c:v>0.33798611110978527</c:v>
                </c:pt>
                <c:pt idx="873">
                  <c:v>0.33824074074072996</c:v>
                </c:pt>
                <c:pt idx="874">
                  <c:v>0.33846064814861165</c:v>
                </c:pt>
                <c:pt idx="875">
                  <c:v>0.33878472221840639</c:v>
                </c:pt>
                <c:pt idx="876">
                  <c:v>0.33892361111065838</c:v>
                </c:pt>
                <c:pt idx="877">
                  <c:v>0.33912037037225673</c:v>
                </c:pt>
                <c:pt idx="878">
                  <c:v>0.33934027778013842</c:v>
                </c:pt>
                <c:pt idx="879">
                  <c:v>0.33950231481139781</c:v>
                </c:pt>
                <c:pt idx="880">
                  <c:v>0.33978009258862585</c:v>
                </c:pt>
                <c:pt idx="881">
                  <c:v>0.33991898148087785</c:v>
                </c:pt>
                <c:pt idx="882">
                  <c:v>0.34013888888875954</c:v>
                </c:pt>
                <c:pt idx="883">
                  <c:v>0.34030092592729488</c:v>
                </c:pt>
                <c:pt idx="884">
                  <c:v>0.34056712962774327</c:v>
                </c:pt>
                <c:pt idx="885">
                  <c:v>0.34070601851999527</c:v>
                </c:pt>
                <c:pt idx="886">
                  <c:v>0.34101851852028631</c:v>
                </c:pt>
                <c:pt idx="887">
                  <c:v>0.34115740740526235</c:v>
                </c:pt>
                <c:pt idx="888">
                  <c:v>0.34128472222073469</c:v>
                </c:pt>
                <c:pt idx="889">
                  <c:v>0.34148148148233304</c:v>
                </c:pt>
                <c:pt idx="890">
                  <c:v>0.34167824073665543</c:v>
                </c:pt>
                <c:pt idx="891">
                  <c:v>0.34199074073694646</c:v>
                </c:pt>
                <c:pt idx="892">
                  <c:v>0.34211805555241881</c:v>
                </c:pt>
                <c:pt idx="893">
                  <c:v>0.34225694444467081</c:v>
                </c:pt>
                <c:pt idx="894">
                  <c:v>0.3423726851833635</c:v>
                </c:pt>
                <c:pt idx="895">
                  <c:v>0.34271990740671754</c:v>
                </c:pt>
                <c:pt idx="896">
                  <c:v>0.34288194444525288</c:v>
                </c:pt>
                <c:pt idx="897">
                  <c:v>0.34300925926072523</c:v>
                </c:pt>
                <c:pt idx="898">
                  <c:v>0.34312499999941792</c:v>
                </c:pt>
                <c:pt idx="899">
                  <c:v>0.34326388889166992</c:v>
                </c:pt>
                <c:pt idx="900">
                  <c:v>0.34353009259211831</c:v>
                </c:pt>
                <c:pt idx="901">
                  <c:v>0.34366898147709435</c:v>
                </c:pt>
                <c:pt idx="902">
                  <c:v>0.34380787036934635</c:v>
                </c:pt>
                <c:pt idx="903">
                  <c:v>0.34394675926159834</c:v>
                </c:pt>
                <c:pt idx="904">
                  <c:v>0.34408564814657439</c:v>
                </c:pt>
                <c:pt idx="905">
                  <c:v>0.34439814814686542</c:v>
                </c:pt>
                <c:pt idx="906">
                  <c:v>0.34453703703911742</c:v>
                </c:pt>
                <c:pt idx="907">
                  <c:v>0.34466435185458977</c:v>
                </c:pt>
                <c:pt idx="908">
                  <c:v>0.34480324073956581</c:v>
                </c:pt>
                <c:pt idx="909">
                  <c:v>0.34494212963181781</c:v>
                </c:pt>
                <c:pt idx="910">
                  <c:v>0.3451620370396995</c:v>
                </c:pt>
                <c:pt idx="911">
                  <c:v>0.34532407407095889</c:v>
                </c:pt>
                <c:pt idx="912">
                  <c:v>0.34545138888643123</c:v>
                </c:pt>
                <c:pt idx="913">
                  <c:v>0.34560185184818693</c:v>
                </c:pt>
                <c:pt idx="914">
                  <c:v>0.34582175925606862</c:v>
                </c:pt>
                <c:pt idx="915">
                  <c:v>0.34597222221782431</c:v>
                </c:pt>
                <c:pt idx="916">
                  <c:v>0.34609953703329666</c:v>
                </c:pt>
                <c:pt idx="917">
                  <c:v>0.34625000000232831</c:v>
                </c:pt>
                <c:pt idx="918">
                  <c:v>0.346435185187147</c:v>
                </c:pt>
                <c:pt idx="919">
                  <c:v>0.34658564814890269</c:v>
                </c:pt>
                <c:pt idx="920">
                  <c:v>0.34675925925694173</c:v>
                </c:pt>
                <c:pt idx="921">
                  <c:v>0.34695601851854008</c:v>
                </c:pt>
                <c:pt idx="922">
                  <c:v>0.34711805555707542</c:v>
                </c:pt>
                <c:pt idx="923">
                  <c:v>0.34730324074189411</c:v>
                </c:pt>
                <c:pt idx="924">
                  <c:v>0.34743055555736646</c:v>
                </c:pt>
                <c:pt idx="925">
                  <c:v>0.3475694444423425</c:v>
                </c:pt>
                <c:pt idx="926">
                  <c:v>0.3477430555576575</c:v>
                </c:pt>
                <c:pt idx="927">
                  <c:v>0.34792824074247619</c:v>
                </c:pt>
                <c:pt idx="928">
                  <c:v>0.34805555555794854</c:v>
                </c:pt>
                <c:pt idx="929">
                  <c:v>0.34822916666598758</c:v>
                </c:pt>
                <c:pt idx="930">
                  <c:v>0.34844907407386927</c:v>
                </c:pt>
                <c:pt idx="931">
                  <c:v>0.34863425925868796</c:v>
                </c:pt>
                <c:pt idx="932">
                  <c:v>0.34876157407416031</c:v>
                </c:pt>
                <c:pt idx="933">
                  <c:v>0.34890046295913635</c:v>
                </c:pt>
                <c:pt idx="934">
                  <c:v>0.349050925928168</c:v>
                </c:pt>
                <c:pt idx="935">
                  <c:v>0.34921296295942739</c:v>
                </c:pt>
                <c:pt idx="936">
                  <c:v>0.34935185185167938</c:v>
                </c:pt>
                <c:pt idx="937">
                  <c:v>0.34949074073665543</c:v>
                </c:pt>
                <c:pt idx="938">
                  <c:v>0.34962962962890742</c:v>
                </c:pt>
                <c:pt idx="939">
                  <c:v>0.34982638889050577</c:v>
                </c:pt>
                <c:pt idx="940">
                  <c:v>0.34995370370597811</c:v>
                </c:pt>
                <c:pt idx="941">
                  <c:v>0.35009259259095415</c:v>
                </c:pt>
                <c:pt idx="942">
                  <c:v>0.35020833332964685</c:v>
                </c:pt>
                <c:pt idx="943">
                  <c:v>0.35034722222189885</c:v>
                </c:pt>
                <c:pt idx="944">
                  <c:v>0.35047453703737119</c:v>
                </c:pt>
                <c:pt idx="945">
                  <c:v>0.35062499999912689</c:v>
                </c:pt>
                <c:pt idx="946">
                  <c:v>0.354212962964084</c:v>
                </c:pt>
                <c:pt idx="947">
                  <c:v>0.35462962962628808</c:v>
                </c:pt>
                <c:pt idx="948">
                  <c:v>0.35504629629576812</c:v>
                </c:pt>
                <c:pt idx="949">
                  <c:v>0.3554513888884685</c:v>
                </c:pt>
                <c:pt idx="950">
                  <c:v>0.36114583333255723</c:v>
                </c:pt>
                <c:pt idx="951">
                  <c:v>0.36203703703358769</c:v>
                </c:pt>
                <c:pt idx="952">
                  <c:v>0.36273148148029577</c:v>
                </c:pt>
                <c:pt idx="953">
                  <c:v>0.3632986111115315</c:v>
                </c:pt>
                <c:pt idx="954">
                  <c:v>0.36379629629664123</c:v>
                </c:pt>
                <c:pt idx="955">
                  <c:v>0.36427083333546761</c:v>
                </c:pt>
                <c:pt idx="956">
                  <c:v>0.36468749999767169</c:v>
                </c:pt>
                <c:pt idx="957">
                  <c:v>0.36508101852086838</c:v>
                </c:pt>
                <c:pt idx="958">
                  <c:v>0.36568287036789116</c:v>
                </c:pt>
                <c:pt idx="959">
                  <c:v>0.36609953703737119</c:v>
                </c:pt>
                <c:pt idx="960">
                  <c:v>0.36649305555329192</c:v>
                </c:pt>
                <c:pt idx="961">
                  <c:v>0.36690972222277196</c:v>
                </c:pt>
                <c:pt idx="962">
                  <c:v>0.36732638888497604</c:v>
                </c:pt>
                <c:pt idx="963">
                  <c:v>0.36791666666249512</c:v>
                </c:pt>
                <c:pt idx="964">
                  <c:v>0.36833333333197515</c:v>
                </c:pt>
                <c:pt idx="965">
                  <c:v>0.36872685184789589</c:v>
                </c:pt>
                <c:pt idx="966">
                  <c:v>0.36914351851737592</c:v>
                </c:pt>
                <c:pt idx="967">
                  <c:v>0.36972222221811535</c:v>
                </c:pt>
                <c:pt idx="968">
                  <c:v>0.37012731481081573</c:v>
                </c:pt>
                <c:pt idx="969">
                  <c:v>0.37055555555707542</c:v>
                </c:pt>
                <c:pt idx="970">
                  <c:v>0.37094907407299615</c:v>
                </c:pt>
                <c:pt idx="971">
                  <c:v>0.37135416666569654</c:v>
                </c:pt>
                <c:pt idx="972">
                  <c:v>0.37177083333517658</c:v>
                </c:pt>
                <c:pt idx="973">
                  <c:v>0.37217592592787696</c:v>
                </c:pt>
                <c:pt idx="974">
                  <c:v>0.37285879629780538</c:v>
                </c:pt>
                <c:pt idx="975">
                  <c:v>0.37324074073694646</c:v>
                </c:pt>
                <c:pt idx="976">
                  <c:v>0.3736574074064265</c:v>
                </c:pt>
                <c:pt idx="977">
                  <c:v>0.374861111107748</c:v>
                </c:pt>
                <c:pt idx="978">
                  <c:v>0.37498842592322035</c:v>
                </c:pt>
                <c:pt idx="979">
                  <c:v>0.37512731481547235</c:v>
                </c:pt>
                <c:pt idx="980">
                  <c:v>0.37525462963094469</c:v>
                </c:pt>
                <c:pt idx="981">
                  <c:v>0.37538194444641704</c:v>
                </c:pt>
                <c:pt idx="982">
                  <c:v>0.37555555555445608</c:v>
                </c:pt>
                <c:pt idx="983">
                  <c:v>0.37569444444670808</c:v>
                </c:pt>
                <c:pt idx="984">
                  <c:v>0.37581018518540077</c:v>
                </c:pt>
                <c:pt idx="985">
                  <c:v>0.37594907407037681</c:v>
                </c:pt>
                <c:pt idx="986">
                  <c:v>0.37606481481634546</c:v>
                </c:pt>
                <c:pt idx="987">
                  <c:v>0.37618055555503815</c:v>
                </c:pt>
                <c:pt idx="988">
                  <c:v>0.3762731481474475</c:v>
                </c:pt>
                <c:pt idx="989">
                  <c:v>0.37640046296291985</c:v>
                </c:pt>
                <c:pt idx="990">
                  <c:v>0.37650462963210884</c:v>
                </c:pt>
                <c:pt idx="991">
                  <c:v>0.37660879629402189</c:v>
                </c:pt>
                <c:pt idx="992">
                  <c:v>0.37672453703271458</c:v>
                </c:pt>
                <c:pt idx="993">
                  <c:v>0.37684027777868323</c:v>
                </c:pt>
                <c:pt idx="994">
                  <c:v>0.37696759259415558</c:v>
                </c:pt>
                <c:pt idx="995">
                  <c:v>0.37708333333284827</c:v>
                </c:pt>
                <c:pt idx="996">
                  <c:v>0.37718750000203727</c:v>
                </c:pt>
                <c:pt idx="997">
                  <c:v>0.37731481481750961</c:v>
                </c:pt>
                <c:pt idx="998">
                  <c:v>0.37755787037167465</c:v>
                </c:pt>
                <c:pt idx="999">
                  <c:v>0.377685185187147</c:v>
                </c:pt>
                <c:pt idx="1000">
                  <c:v>0.37782407407212304</c:v>
                </c:pt>
                <c:pt idx="1001">
                  <c:v>0.37799768518743804</c:v>
                </c:pt>
                <c:pt idx="1002">
                  <c:v>0.37811342592613073</c:v>
                </c:pt>
                <c:pt idx="1003">
                  <c:v>0.37822916666482342</c:v>
                </c:pt>
                <c:pt idx="1004">
                  <c:v>0.37837962962657912</c:v>
                </c:pt>
                <c:pt idx="1005">
                  <c:v>0.37851851851883112</c:v>
                </c:pt>
                <c:pt idx="1006">
                  <c:v>0.37864583333430346</c:v>
                </c:pt>
                <c:pt idx="1007">
                  <c:v>0.3787847222192795</c:v>
                </c:pt>
                <c:pt idx="1008">
                  <c:v>0.37891203703475185</c:v>
                </c:pt>
                <c:pt idx="1009">
                  <c:v>0.37905092592700385</c:v>
                </c:pt>
                <c:pt idx="1010">
                  <c:v>0.37934027777373558</c:v>
                </c:pt>
                <c:pt idx="1011">
                  <c:v>0.37947916666598758</c:v>
                </c:pt>
                <c:pt idx="1012">
                  <c:v>0.37959490740468027</c:v>
                </c:pt>
                <c:pt idx="1013">
                  <c:v>0.37969907407386927</c:v>
                </c:pt>
                <c:pt idx="1014">
                  <c:v>0.37981481481256196</c:v>
                </c:pt>
                <c:pt idx="1015">
                  <c:v>0.37991898148175096</c:v>
                </c:pt>
                <c:pt idx="1016">
                  <c:v>0.38008101852028631</c:v>
                </c:pt>
                <c:pt idx="1017">
                  <c:v>0.38018518518219935</c:v>
                </c:pt>
                <c:pt idx="1018">
                  <c:v>0.380300925928168</c:v>
                </c:pt>
                <c:pt idx="1019">
                  <c:v>0.38047453703620704</c:v>
                </c:pt>
                <c:pt idx="1020">
                  <c:v>0.38060185185167938</c:v>
                </c:pt>
                <c:pt idx="1021">
                  <c:v>0.38072916666715173</c:v>
                </c:pt>
                <c:pt idx="1022">
                  <c:v>0.38092592592875008</c:v>
                </c:pt>
                <c:pt idx="1023">
                  <c:v>0.38103009259066312</c:v>
                </c:pt>
                <c:pt idx="1024">
                  <c:v>0.38115740740613546</c:v>
                </c:pt>
                <c:pt idx="1025">
                  <c:v>0.38128472222160781</c:v>
                </c:pt>
                <c:pt idx="1026">
                  <c:v>0.38144675926014315</c:v>
                </c:pt>
                <c:pt idx="1027">
                  <c:v>0.38156249999883585</c:v>
                </c:pt>
                <c:pt idx="1028">
                  <c:v>0.38173611110687489</c:v>
                </c:pt>
                <c:pt idx="1029">
                  <c:v>0.38188657407590654</c:v>
                </c:pt>
                <c:pt idx="1030">
                  <c:v>0.38203703703766223</c:v>
                </c:pt>
                <c:pt idx="1031">
                  <c:v>0.38215277777635492</c:v>
                </c:pt>
                <c:pt idx="1032">
                  <c:v>0.38226851851504762</c:v>
                </c:pt>
                <c:pt idx="1033">
                  <c:v>0.38240740740729962</c:v>
                </c:pt>
                <c:pt idx="1034">
                  <c:v>0.38252314814599231</c:v>
                </c:pt>
                <c:pt idx="1035">
                  <c:v>0.38266203703824431</c:v>
                </c:pt>
                <c:pt idx="1036">
                  <c:v>0.38287037036934635</c:v>
                </c:pt>
                <c:pt idx="1037">
                  <c:v>0.38682870370394085</c:v>
                </c:pt>
                <c:pt idx="1038">
                  <c:v>0.38724537036614493</c:v>
                </c:pt>
                <c:pt idx="1039">
                  <c:v>0.38765046295884531</c:v>
                </c:pt>
                <c:pt idx="1040">
                  <c:v>0.38796296295913635</c:v>
                </c:pt>
                <c:pt idx="1041">
                  <c:v>0.38809027777460869</c:v>
                </c:pt>
                <c:pt idx="1042">
                  <c:v>0.38821759259008104</c:v>
                </c:pt>
                <c:pt idx="1043">
                  <c:v>0.38835648148233304</c:v>
                </c:pt>
                <c:pt idx="1044">
                  <c:v>0.38847222222102573</c:v>
                </c:pt>
                <c:pt idx="1045">
                  <c:v>0.38859953703649808</c:v>
                </c:pt>
                <c:pt idx="1046">
                  <c:v>0.38872685185197042</c:v>
                </c:pt>
                <c:pt idx="1047">
                  <c:v>0.38885416666744277</c:v>
                </c:pt>
                <c:pt idx="1048">
                  <c:v>0.38896990740613546</c:v>
                </c:pt>
                <c:pt idx="1049">
                  <c:v>0.38910879629838746</c:v>
                </c:pt>
                <c:pt idx="1050">
                  <c:v>0.3893171296294895</c:v>
                </c:pt>
                <c:pt idx="1051">
                  <c:v>0.38944444444496185</c:v>
                </c:pt>
                <c:pt idx="1052">
                  <c:v>0.38962962962978054</c:v>
                </c:pt>
                <c:pt idx="1053">
                  <c:v>0.38978009259153623</c:v>
                </c:pt>
                <c:pt idx="1054">
                  <c:v>0.38994212963007158</c:v>
                </c:pt>
                <c:pt idx="1055">
                  <c:v>0.39026620369986631</c:v>
                </c:pt>
                <c:pt idx="1056">
                  <c:v>0.39067129629256669</c:v>
                </c:pt>
                <c:pt idx="1057">
                  <c:v>0.39114583333139308</c:v>
                </c:pt>
                <c:pt idx="1058">
                  <c:v>0.39155092592409346</c:v>
                </c:pt>
                <c:pt idx="1059">
                  <c:v>0.39219907407095889</c:v>
                </c:pt>
                <c:pt idx="1060">
                  <c:v>0.39502314815035788</c:v>
                </c:pt>
                <c:pt idx="1061">
                  <c:v>0.39525462962774327</c:v>
                </c:pt>
                <c:pt idx="1062">
                  <c:v>0.39571759258979</c:v>
                </c:pt>
                <c:pt idx="1063">
                  <c:v>0.39600694444379769</c:v>
                </c:pt>
                <c:pt idx="1064">
                  <c:v>0.39635416666715173</c:v>
                </c:pt>
                <c:pt idx="1065">
                  <c:v>0.39671296296000946</c:v>
                </c:pt>
                <c:pt idx="1066">
                  <c:v>0.39707175926014315</c:v>
                </c:pt>
                <c:pt idx="1067">
                  <c:v>0.39751157407590654</c:v>
                </c:pt>
                <c:pt idx="1068">
                  <c:v>0.39788194444554392</c:v>
                </c:pt>
                <c:pt idx="1069">
                  <c:v>0.39898148147767643</c:v>
                </c:pt>
                <c:pt idx="1070">
                  <c:v>0.39914351851621177</c:v>
                </c:pt>
                <c:pt idx="1071">
                  <c:v>0.40333333333546761</c:v>
                </c:pt>
                <c:pt idx="1072">
                  <c:v>0.40471064814482816</c:v>
                </c:pt>
                <c:pt idx="1073">
                  <c:v>0.99418981481721858</c:v>
                </c:pt>
                <c:pt idx="1074">
                  <c:v>0.99475694444117835</c:v>
                </c:pt>
                <c:pt idx="1075">
                  <c:v>0.99509259259502869</c:v>
                </c:pt>
                <c:pt idx="1076">
                  <c:v>0.99549768518772908</c:v>
                </c:pt>
                <c:pt idx="1077">
                  <c:v>0.99584490740380716</c:v>
                </c:pt>
                <c:pt idx="1078">
                  <c:v>0.99619212962716119</c:v>
                </c:pt>
                <c:pt idx="1079">
                  <c:v>0.99665509258920792</c:v>
                </c:pt>
                <c:pt idx="1080">
                  <c:v>0.99699074074305827</c:v>
                </c:pt>
                <c:pt idx="1081">
                  <c:v>0.997349537035916</c:v>
                </c:pt>
                <c:pt idx="1082">
                  <c:v>0.99785879629780538</c:v>
                </c:pt>
                <c:pt idx="1083">
                  <c:v>0.99820601852115942</c:v>
                </c:pt>
                <c:pt idx="1084">
                  <c:v>0.9985532407372375</c:v>
                </c:pt>
                <c:pt idx="1085">
                  <c:v>0.99891203703737119</c:v>
                </c:pt>
                <c:pt idx="1086">
                  <c:v>0.99934027777635492</c:v>
                </c:pt>
                <c:pt idx="1087">
                  <c:v>0.99969907407648861</c:v>
                </c:pt>
                <c:pt idx="1088">
                  <c:v>1.0000810185156297</c:v>
                </c:pt>
                <c:pt idx="1089">
                  <c:v>1.0004282407389837</c:v>
                </c:pt>
                <c:pt idx="1090">
                  <c:v>1.0007870370391174</c:v>
                </c:pt>
                <c:pt idx="1091">
                  <c:v>1.0011342592551955</c:v>
                </c:pt>
                <c:pt idx="1092">
                  <c:v>1.0014814814785495</c:v>
                </c:pt>
                <c:pt idx="1093">
                  <c:v>1.0018055555556202</c:v>
                </c:pt>
                <c:pt idx="1094">
                  <c:v>1.0021412037021946</c:v>
                </c:pt>
                <c:pt idx="1095">
                  <c:v>1.0024652777792653</c:v>
                </c:pt>
                <c:pt idx="1096">
                  <c:v>1.0028009259258397</c:v>
                </c:pt>
                <c:pt idx="1097">
                  <c:v>1.0031365740724141</c:v>
                </c:pt>
                <c:pt idx="1098">
                  <c:v>1.0034722222189885</c:v>
                </c:pt>
                <c:pt idx="1099">
                  <c:v>1.0038773148116888</c:v>
                </c:pt>
                <c:pt idx="1100">
                  <c:v>1.0042129629655392</c:v>
                </c:pt>
                <c:pt idx="1101">
                  <c:v>1.0045486111121136</c:v>
                </c:pt>
                <c:pt idx="1102">
                  <c:v>1.004918981481751</c:v>
                </c:pt>
                <c:pt idx="1103">
                  <c:v>1.0053240740744513</c:v>
                </c:pt>
                <c:pt idx="1104">
                  <c:v>1.0056481481442461</c:v>
                </c:pt>
                <c:pt idx="1105">
                  <c:v>1.0059953703676001</c:v>
                </c:pt>
                <c:pt idx="1106">
                  <c:v>1.0063888888907968</c:v>
                </c:pt>
                <c:pt idx="1107">
                  <c:v>1.0067476851836545</c:v>
                </c:pt>
                <c:pt idx="1108">
                  <c:v>1.0070833333302289</c:v>
                </c:pt>
                <c:pt idx="1109">
                  <c:v>1.007430555553583</c:v>
                </c:pt>
                <c:pt idx="1110">
                  <c:v>1.007777777776937</c:v>
                </c:pt>
                <c:pt idx="1111">
                  <c:v>1.0081365740697947</c:v>
                </c:pt>
                <c:pt idx="1112">
                  <c:v>1.0085532407392748</c:v>
                </c:pt>
                <c:pt idx="1113">
                  <c:v>1.0089120370394085</c:v>
                </c:pt>
                <c:pt idx="1114">
                  <c:v>1.0094097222245182</c:v>
                </c:pt>
                <c:pt idx="1115">
                  <c:v>1.0097685185173759</c:v>
                </c:pt>
                <c:pt idx="1116">
                  <c:v>1.0102662037024857</c:v>
                </c:pt>
                <c:pt idx="1117">
                  <c:v>1.0106250000026193</c:v>
                </c:pt>
                <c:pt idx="1118">
                  <c:v>1.0109953703722567</c:v>
                </c:pt>
                <c:pt idx="1119">
                  <c:v>1.0113541666651145</c:v>
                </c:pt>
                <c:pt idx="1120">
                  <c:v>1.0117592592578148</c:v>
                </c:pt>
                <c:pt idx="1121">
                  <c:v>1.0121412037042319</c:v>
                </c:pt>
                <c:pt idx="1122">
                  <c:v>1.0125231481506489</c:v>
                </c:pt>
                <c:pt idx="1123">
                  <c:v>1.0129282407433493</c:v>
                </c:pt>
                <c:pt idx="1124">
                  <c:v>1.013391203705396</c:v>
                </c:pt>
                <c:pt idx="1125">
                  <c:v>1.0142129629603005</c:v>
                </c:pt>
                <c:pt idx="1126">
                  <c:v>1.0145601851836545</c:v>
                </c:pt>
                <c:pt idx="1127">
                  <c:v>1.0149189814837882</c:v>
                </c:pt>
                <c:pt idx="1128">
                  <c:v>1.015381944445835</c:v>
                </c:pt>
                <c:pt idx="1129">
                  <c:v>1.015729166669189</c:v>
                </c:pt>
                <c:pt idx="1130">
                  <c:v>1.0199421296274522</c:v>
                </c:pt>
                <c:pt idx="1131">
                  <c:v>1.0202199074046803</c:v>
                </c:pt>
                <c:pt idx="1132">
                  <c:v>1.0204976851819083</c:v>
                </c:pt>
                <c:pt idx="1133">
                  <c:v>1.020787037035916</c:v>
                </c:pt>
                <c:pt idx="1134">
                  <c:v>1.0210532407363644</c:v>
                </c:pt>
                <c:pt idx="1135">
                  <c:v>1.0213425925903721</c:v>
                </c:pt>
                <c:pt idx="1136">
                  <c:v>1.0216087962980964</c:v>
                </c:pt>
                <c:pt idx="1137">
                  <c:v>1.0218981481448282</c:v>
                </c:pt>
                <c:pt idx="1138">
                  <c:v>1.0221874999988358</c:v>
                </c:pt>
                <c:pt idx="1139">
                  <c:v>1.0223611111068749</c:v>
                </c:pt>
                <c:pt idx="1140">
                  <c:v>1.0225347222221899</c:v>
                </c:pt>
                <c:pt idx="1141">
                  <c:v>1.0227314814837882</c:v>
                </c:pt>
                <c:pt idx="1142">
                  <c:v>1.0229050925918273</c:v>
                </c:pt>
                <c:pt idx="1143">
                  <c:v>1.0231018518534256</c:v>
                </c:pt>
                <c:pt idx="1144">
                  <c:v>1.0232870370382443</c:v>
                </c:pt>
                <c:pt idx="1145">
                  <c:v>1.023541666669189</c:v>
                </c:pt>
                <c:pt idx="1146">
                  <c:v>1.023715277777228</c:v>
                </c:pt>
                <c:pt idx="1147">
                  <c:v>1.0239583333313931</c:v>
                </c:pt>
                <c:pt idx="1148">
                  <c:v>1.0241550925929914</c:v>
                </c:pt>
                <c:pt idx="1149">
                  <c:v>1.0243402777778101</c:v>
                </c:pt>
                <c:pt idx="1150">
                  <c:v>1.0245254629626288</c:v>
                </c:pt>
                <c:pt idx="1151">
                  <c:v>1.0248032407398568</c:v>
                </c:pt>
                <c:pt idx="1152">
                  <c:v>1.0249884259246755</c:v>
                </c:pt>
                <c:pt idx="1153">
                  <c:v>1.0251851851862739</c:v>
                </c:pt>
                <c:pt idx="1154">
                  <c:v>1.0253819444405963</c:v>
                </c:pt>
                <c:pt idx="1155">
                  <c:v>1.025567129625415</c:v>
                </c:pt>
                <c:pt idx="1156">
                  <c:v>1.025879629625706</c:v>
                </c:pt>
                <c:pt idx="1157">
                  <c:v>1.0260648148105247</c:v>
                </c:pt>
                <c:pt idx="1158">
                  <c:v>1.0262500000026193</c:v>
                </c:pt>
                <c:pt idx="1159">
                  <c:v>1.0264583333337214</c:v>
                </c:pt>
                <c:pt idx="1160">
                  <c:v>1.0266666666648234</c:v>
                </c:pt>
                <c:pt idx="1161">
                  <c:v>1.0268749999959255</c:v>
                </c:pt>
                <c:pt idx="1162">
                  <c:v>1.0270833333343035</c:v>
                </c:pt>
                <c:pt idx="1163">
                  <c:v>1.0273263888884685</c:v>
                </c:pt>
                <c:pt idx="1164">
                  <c:v>1.0275347222195705</c:v>
                </c:pt>
                <c:pt idx="1165">
                  <c:v>1.0277314814811689</c:v>
                </c:pt>
                <c:pt idx="1166">
                  <c:v>1.0279166666659876</c:v>
                </c:pt>
                <c:pt idx="1167">
                  <c:v>1.0281712962969323</c:v>
                </c:pt>
                <c:pt idx="1168">
                  <c:v>1.0283796296280343</c:v>
                </c:pt>
                <c:pt idx="1169">
                  <c:v>1.028564814812853</c:v>
                </c:pt>
                <c:pt idx="1170">
                  <c:v>1.028773148143955</c:v>
                </c:pt>
                <c:pt idx="1171">
                  <c:v>1.0289930555518367</c:v>
                </c:pt>
                <c:pt idx="1172">
                  <c:v>1.0291898148134351</c:v>
                </c:pt>
                <c:pt idx="1173">
                  <c:v>1.0294328703676001</c:v>
                </c:pt>
                <c:pt idx="1174">
                  <c:v>1.0296527777754818</c:v>
                </c:pt>
                <c:pt idx="1175">
                  <c:v>1.0298495370370802</c:v>
                </c:pt>
                <c:pt idx="1176">
                  <c:v>1.0300578703681822</c:v>
                </c:pt>
                <c:pt idx="1177">
                  <c:v>1.0302430555530009</c:v>
                </c:pt>
                <c:pt idx="1178">
                  <c:v>1.0304513888913789</c:v>
                </c:pt>
                <c:pt idx="1179">
                  <c:v>1.0306481481457013</c:v>
                </c:pt>
                <c:pt idx="1180">
                  <c:v>1.0308564814840793</c:v>
                </c:pt>
                <c:pt idx="1181">
                  <c:v>1.0310995370382443</c:v>
                </c:pt>
                <c:pt idx="1182">
                  <c:v>1.0312962962925667</c:v>
                </c:pt>
                <c:pt idx="1183">
                  <c:v>1.0315046296309447</c:v>
                </c:pt>
                <c:pt idx="1184">
                  <c:v>1.0317129629620467</c:v>
                </c:pt>
                <c:pt idx="1185">
                  <c:v>1.0319212962931488</c:v>
                </c:pt>
                <c:pt idx="1186">
                  <c:v>1.0321296296315268</c:v>
                </c:pt>
                <c:pt idx="1187">
                  <c:v>1.0323379629626288</c:v>
                </c:pt>
                <c:pt idx="1188">
                  <c:v>1.0325347222242272</c:v>
                </c:pt>
                <c:pt idx="1189">
                  <c:v>1.0327546296321088</c:v>
                </c:pt>
                <c:pt idx="1190">
                  <c:v>1.0329513888864312</c:v>
                </c:pt>
                <c:pt idx="1191">
                  <c:v>1.0331597222248092</c:v>
                </c:pt>
                <c:pt idx="1192">
                  <c:v>1.0333564814791316</c:v>
                </c:pt>
                <c:pt idx="1193">
                  <c:v>1.0335648148175096</c:v>
                </c:pt>
                <c:pt idx="1194">
                  <c:v>1.0337731481486117</c:v>
                </c:pt>
                <c:pt idx="1195">
                  <c:v>1.0339814814797137</c:v>
                </c:pt>
                <c:pt idx="1196">
                  <c:v>1.034178240741312</c:v>
                </c:pt>
                <c:pt idx="1197">
                  <c:v>1.0344328703722567</c:v>
                </c:pt>
                <c:pt idx="1198">
                  <c:v>1.0346296296265791</c:v>
                </c:pt>
                <c:pt idx="1199">
                  <c:v>1.0348263888881775</c:v>
                </c:pt>
                <c:pt idx="1200">
                  <c:v>1.0350347222192795</c:v>
                </c:pt>
                <c:pt idx="1201">
                  <c:v>1.0352314814808778</c:v>
                </c:pt>
                <c:pt idx="1202">
                  <c:v>1.0354398148119799</c:v>
                </c:pt>
                <c:pt idx="1203">
                  <c:v>1.0356365740735782</c:v>
                </c:pt>
                <c:pt idx="1204">
                  <c:v>1.0358449074046803</c:v>
                </c:pt>
                <c:pt idx="1205">
                  <c:v>1.0360532407430583</c:v>
                </c:pt>
                <c:pt idx="1206">
                  <c:v>1.0362615740741603</c:v>
                </c:pt>
                <c:pt idx="1207">
                  <c:v>1.0364583333357587</c:v>
                </c:pt>
                <c:pt idx="1208">
                  <c:v>1.0366666666668607</c:v>
                </c:pt>
                <c:pt idx="1209">
                  <c:v>1.0368981481442461</c:v>
                </c:pt>
                <c:pt idx="1210">
                  <c:v>1.0370949074058444</c:v>
                </c:pt>
                <c:pt idx="1211">
                  <c:v>1.0372916666674428</c:v>
                </c:pt>
                <c:pt idx="1212">
                  <c:v>1.0374999999985448</c:v>
                </c:pt>
                <c:pt idx="1213">
                  <c:v>1.0376967592601432</c:v>
                </c:pt>
                <c:pt idx="1214">
                  <c:v>1.0379282407375285</c:v>
                </c:pt>
                <c:pt idx="1215">
                  <c:v>1.0381597222221899</c:v>
                </c:pt>
                <c:pt idx="1216">
                  <c:v>1.0383564814837882</c:v>
                </c:pt>
                <c:pt idx="1217">
                  <c:v>1.0385416666686069</c:v>
                </c:pt>
                <c:pt idx="1218">
                  <c:v>1.038749999999709</c:v>
                </c:pt>
                <c:pt idx="1219">
                  <c:v>1.0389814814770943</c:v>
                </c:pt>
                <c:pt idx="1220">
                  <c:v>1.0391898148154723</c:v>
                </c:pt>
                <c:pt idx="1221">
                  <c:v>1.0428240740729962</c:v>
                </c:pt>
                <c:pt idx="1222">
                  <c:v>1.0431134259270038</c:v>
                </c:pt>
                <c:pt idx="1223">
                  <c:v>1.0433796296274522</c:v>
                </c:pt>
                <c:pt idx="1224">
                  <c:v>1.0436689814814599</c:v>
                </c:pt>
                <c:pt idx="1225">
                  <c:v>1.043946759258688</c:v>
                </c:pt>
                <c:pt idx="1226">
                  <c:v>1.044224537035916</c:v>
                </c:pt>
                <c:pt idx="1227">
                  <c:v>1.044502314813144</c:v>
                </c:pt>
                <c:pt idx="1228">
                  <c:v>1.0447800925903721</c:v>
                </c:pt>
                <c:pt idx="1229">
                  <c:v>1.0450462962980964</c:v>
                </c:pt>
                <c:pt idx="1230">
                  <c:v>1.0452314814829151</c:v>
                </c:pt>
                <c:pt idx="1231">
                  <c:v>1.0454166666677338</c:v>
                </c:pt>
                <c:pt idx="1232">
                  <c:v>1.0456018518525525</c:v>
                </c:pt>
                <c:pt idx="1233">
                  <c:v>1.0457638888910878</c:v>
                </c:pt>
                <c:pt idx="1234">
                  <c:v>1.0459374999991269</c:v>
                </c:pt>
                <c:pt idx="1235">
                  <c:v>1.0461458333302289</c:v>
                </c:pt>
                <c:pt idx="1236">
                  <c:v>1.0463194444455439</c:v>
                </c:pt>
                <c:pt idx="1237">
                  <c:v>1.046493055553583</c:v>
                </c:pt>
                <c:pt idx="1238">
                  <c:v>1.0466435185153387</c:v>
                </c:pt>
                <c:pt idx="1239">
                  <c:v>1.046875</c:v>
                </c:pt>
                <c:pt idx="1240">
                  <c:v>1.0470370370385353</c:v>
                </c:pt>
                <c:pt idx="1241">
                  <c:v>1.0471990740697947</c:v>
                </c:pt>
                <c:pt idx="1242">
                  <c:v>1.0473611111083301</c:v>
                </c:pt>
                <c:pt idx="1243">
                  <c:v>1.0475000000005821</c:v>
                </c:pt>
                <c:pt idx="1244">
                  <c:v>1.0476504629623378</c:v>
                </c:pt>
                <c:pt idx="1245">
                  <c:v>1.0478009259240935</c:v>
                </c:pt>
                <c:pt idx="1246">
                  <c:v>1.0479513888858492</c:v>
                </c:pt>
                <c:pt idx="1247">
                  <c:v>1.0481018518476048</c:v>
                </c:pt>
                <c:pt idx="1248">
                  <c:v>1.0482407407398568</c:v>
                </c:pt>
                <c:pt idx="1249">
                  <c:v>1.0483796296321088</c:v>
                </c:pt>
                <c:pt idx="1250">
                  <c:v>1.0485300925938645</c:v>
                </c:pt>
                <c:pt idx="1251">
                  <c:v>1.0486805555556202</c:v>
                </c:pt>
                <c:pt idx="1252">
                  <c:v>1.0488078703710926</c:v>
                </c:pt>
                <c:pt idx="1253">
                  <c:v>1.0489583333328483</c:v>
                </c:pt>
                <c:pt idx="1254">
                  <c:v>1.049108796294604</c:v>
                </c:pt>
                <c:pt idx="1255">
                  <c:v>1.049247685186856</c:v>
                </c:pt>
                <c:pt idx="1256">
                  <c:v>1.049386574071832</c:v>
                </c:pt>
                <c:pt idx="1257">
                  <c:v>1.0495370370335877</c:v>
                </c:pt>
                <c:pt idx="1258">
                  <c:v>1.0496875000026193</c:v>
                </c:pt>
                <c:pt idx="1259">
                  <c:v>1.0498263888875954</c:v>
                </c:pt>
                <c:pt idx="1260">
                  <c:v>1.0499537037030677</c:v>
                </c:pt>
                <c:pt idx="1261">
                  <c:v>1.0501157407416031</c:v>
                </c:pt>
                <c:pt idx="1262">
                  <c:v>1.0502546296265791</c:v>
                </c:pt>
                <c:pt idx="1263">
                  <c:v>1.0504050925883348</c:v>
                </c:pt>
                <c:pt idx="1264">
                  <c:v>1.0505439814805868</c:v>
                </c:pt>
                <c:pt idx="1265">
                  <c:v>1.0506828703728388</c:v>
                </c:pt>
                <c:pt idx="1266">
                  <c:v>1.0508333333345945</c:v>
                </c:pt>
                <c:pt idx="1267">
                  <c:v>1.0509722222195705</c:v>
                </c:pt>
                <c:pt idx="1268">
                  <c:v>1.0511111111118225</c:v>
                </c:pt>
                <c:pt idx="1269">
                  <c:v>1.0512499999967986</c:v>
                </c:pt>
                <c:pt idx="1270">
                  <c:v>1.0514004629658302</c:v>
                </c:pt>
                <c:pt idx="1271">
                  <c:v>1.0515277777740266</c:v>
                </c:pt>
                <c:pt idx="1272">
                  <c:v>1.0517361111124046</c:v>
                </c:pt>
                <c:pt idx="1273">
                  <c:v>1.05189814815094</c:v>
                </c:pt>
                <c:pt idx="1274">
                  <c:v>1.0520254629591363</c:v>
                </c:pt>
                <c:pt idx="1275">
                  <c:v>1.0521527777746087</c:v>
                </c:pt>
                <c:pt idx="1276">
                  <c:v>1.052280092590081</c:v>
                </c:pt>
                <c:pt idx="1277">
                  <c:v>1.052418981482333</c:v>
                </c:pt>
                <c:pt idx="1278">
                  <c:v>1.0525578703673091</c:v>
                </c:pt>
                <c:pt idx="1279">
                  <c:v>1.0528009259287501</c:v>
                </c:pt>
                <c:pt idx="1280">
                  <c:v>1.0529513888905058</c:v>
                </c:pt>
                <c:pt idx="1281">
                  <c:v>1.0530902777754818</c:v>
                </c:pt>
                <c:pt idx="1282">
                  <c:v>1.0532291666677338</c:v>
                </c:pt>
                <c:pt idx="1283">
                  <c:v>1.0533796296294895</c:v>
                </c:pt>
                <c:pt idx="1284">
                  <c:v>1.0535185185144655</c:v>
                </c:pt>
                <c:pt idx="1285">
                  <c:v>1.0536689814834972</c:v>
                </c:pt>
                <c:pt idx="1286">
                  <c:v>1.0538194444452529</c:v>
                </c:pt>
                <c:pt idx="1287">
                  <c:v>1.0539467592607252</c:v>
                </c:pt>
                <c:pt idx="1288">
                  <c:v>1.0541087962919846</c:v>
                </c:pt>
                <c:pt idx="1289">
                  <c:v>1.0545370370382443</c:v>
                </c:pt>
                <c:pt idx="1290">
                  <c:v>1.0546759259232203</c:v>
                </c:pt>
                <c:pt idx="1291">
                  <c:v>1.054791666669189</c:v>
                </c:pt>
                <c:pt idx="1292">
                  <c:v>1.054930555554165</c:v>
                </c:pt>
                <c:pt idx="1293">
                  <c:v>1.0550810185159207</c:v>
                </c:pt>
                <c:pt idx="1294">
                  <c:v>1.0552314814776764</c:v>
                </c:pt>
                <c:pt idx="1295">
                  <c:v>1.0553703703699284</c:v>
                </c:pt>
                <c:pt idx="1296">
                  <c:v>1.0555092592549045</c:v>
                </c:pt>
                <c:pt idx="1297">
                  <c:v>1.0556597222239361</c:v>
                </c:pt>
                <c:pt idx="1298">
                  <c:v>1.0558101851856918</c:v>
                </c:pt>
                <c:pt idx="1299">
                  <c:v>1.0559490740706678</c:v>
                </c:pt>
                <c:pt idx="1300">
                  <c:v>1.0560995370396995</c:v>
                </c:pt>
                <c:pt idx="1301">
                  <c:v>1.0562500000014552</c:v>
                </c:pt>
                <c:pt idx="1302">
                  <c:v>1.0564004629632109</c:v>
                </c:pt>
                <c:pt idx="1303">
                  <c:v>1.0565277777786832</c:v>
                </c:pt>
                <c:pt idx="1304">
                  <c:v>1.0566782407404389</c:v>
                </c:pt>
                <c:pt idx="1305">
                  <c:v>1.0568287037021946</c:v>
                </c:pt>
                <c:pt idx="1306">
                  <c:v>1.0569791666639503</c:v>
                </c:pt>
                <c:pt idx="1307">
                  <c:v>1.0571180555562023</c:v>
                </c:pt>
                <c:pt idx="1308">
                  <c:v>1.057268518517958</c:v>
                </c:pt>
                <c:pt idx="1309">
                  <c:v>1.0573958333334303</c:v>
                </c:pt>
                <c:pt idx="1310">
                  <c:v>1.057546296295186</c:v>
                </c:pt>
                <c:pt idx="1311">
                  <c:v>1.0576967592569417</c:v>
                </c:pt>
                <c:pt idx="1312">
                  <c:v>1.0600462962975143</c:v>
                </c:pt>
                <c:pt idx="1313">
                  <c:v>1.0603356481442461</c:v>
                </c:pt>
                <c:pt idx="1314">
                  <c:v>1.0606134259287501</c:v>
                </c:pt>
                <c:pt idx="1315">
                  <c:v>1.0608796296291985</c:v>
                </c:pt>
                <c:pt idx="1316">
                  <c:v>1.0611574074064265</c:v>
                </c:pt>
                <c:pt idx="1317">
                  <c:v>1.0614351851836545</c:v>
                </c:pt>
                <c:pt idx="1318">
                  <c:v>1.0617245370376622</c:v>
                </c:pt>
                <c:pt idx="1319">
                  <c:v>1.0620138888916699</c:v>
                </c:pt>
                <c:pt idx="1320">
                  <c:v>1.062291666668898</c:v>
                </c:pt>
                <c:pt idx="1321">
                  <c:v>1.0625578703693463</c:v>
                </c:pt>
                <c:pt idx="1322">
                  <c:v>1.0627662037004484</c:v>
                </c:pt>
                <c:pt idx="1323">
                  <c:v>1.0629050925927004</c:v>
                </c:pt>
                <c:pt idx="1324">
                  <c:v>1.0630439814776764</c:v>
                </c:pt>
                <c:pt idx="1325">
                  <c:v>1.0631828703699284</c:v>
                </c:pt>
                <c:pt idx="1326">
                  <c:v>1.0633333333316841</c:v>
                </c:pt>
                <c:pt idx="1327">
                  <c:v>1.0634722222239361</c:v>
                </c:pt>
                <c:pt idx="1328">
                  <c:v>1.0635995370394085</c:v>
                </c:pt>
                <c:pt idx="1329">
                  <c:v>1.0637384259243845</c:v>
                </c:pt>
                <c:pt idx="1330">
                  <c:v>1.0638888888861402</c:v>
                </c:pt>
                <c:pt idx="1331">
                  <c:v>1.0640277777783922</c:v>
                </c:pt>
                <c:pt idx="1332">
                  <c:v>1.0641898148169275</c:v>
                </c:pt>
                <c:pt idx="1333">
                  <c:v>1.0643865740712499</c:v>
                </c:pt>
                <c:pt idx="1334">
                  <c:v>1.0645486111097853</c:v>
                </c:pt>
                <c:pt idx="1335">
                  <c:v>1.0646875000020373</c:v>
                </c:pt>
                <c:pt idx="1336">
                  <c:v>1.0648148148175096</c:v>
                </c:pt>
                <c:pt idx="1337">
                  <c:v>1.0649652777792653</c:v>
                </c:pt>
                <c:pt idx="1338">
                  <c:v>1.0650925925947377</c:v>
                </c:pt>
                <c:pt idx="1339">
                  <c:v>1.06521990741021</c:v>
                </c:pt>
                <c:pt idx="1340">
                  <c:v>1.0653472222184064</c:v>
                </c:pt>
                <c:pt idx="1341">
                  <c:v>1.0654745370338787</c:v>
                </c:pt>
                <c:pt idx="1342">
                  <c:v>1.0656134259261307</c:v>
                </c:pt>
                <c:pt idx="1343">
                  <c:v>1.0657175925953197</c:v>
                </c:pt>
                <c:pt idx="1344">
                  <c:v>1.0658680555570754</c:v>
                </c:pt>
                <c:pt idx="1345">
                  <c:v>1.0659837962957681</c:v>
                </c:pt>
                <c:pt idx="1346">
                  <c:v>1.0661226851880201</c:v>
                </c:pt>
                <c:pt idx="1347">
                  <c:v>1.0662268518499332</c:v>
                </c:pt>
                <c:pt idx="1348">
                  <c:v>1.0663657407421852</c:v>
                </c:pt>
                <c:pt idx="1349">
                  <c:v>1.0664930555576575</c:v>
                </c:pt>
                <c:pt idx="1350">
                  <c:v>1.0666203703731298</c:v>
                </c:pt>
                <c:pt idx="1351">
                  <c:v>1.0667476851813262</c:v>
                </c:pt>
                <c:pt idx="1352">
                  <c:v>1.0668634259272949</c:v>
                </c:pt>
                <c:pt idx="1353">
                  <c:v>1.0670023148122709</c:v>
                </c:pt>
                <c:pt idx="1354">
                  <c:v>1.0671296296277433</c:v>
                </c:pt>
                <c:pt idx="1355">
                  <c:v>1.067245370366436</c:v>
                </c:pt>
                <c:pt idx="1356">
                  <c:v>1.0673726851819083</c:v>
                </c:pt>
                <c:pt idx="1357">
                  <c:v>1.0674999999973807</c:v>
                </c:pt>
                <c:pt idx="1358">
                  <c:v>1.067627314812853</c:v>
                </c:pt>
                <c:pt idx="1359">
                  <c:v>1.0677546296283253</c:v>
                </c:pt>
                <c:pt idx="1360">
                  <c:v>1.0678819444437977</c:v>
                </c:pt>
                <c:pt idx="1361">
                  <c:v>1.06800925925927</c:v>
                </c:pt>
                <c:pt idx="1362">
                  <c:v>1.0681481481442461</c:v>
                </c:pt>
                <c:pt idx="1363">
                  <c:v>1.0682754629597184</c:v>
                </c:pt>
                <c:pt idx="1364">
                  <c:v>1.0683912037056871</c:v>
                </c:pt>
                <c:pt idx="1365">
                  <c:v>1.0685069444443798</c:v>
                </c:pt>
                <c:pt idx="1366">
                  <c:v>1.0686458333293558</c:v>
                </c:pt>
                <c:pt idx="1367">
                  <c:v>1.0687847222216078</c:v>
                </c:pt>
                <c:pt idx="1368">
                  <c:v>1.0689351851833635</c:v>
                </c:pt>
                <c:pt idx="1369">
                  <c:v>1.0690624999988358</c:v>
                </c:pt>
                <c:pt idx="1370">
                  <c:v>1.0691782407375285</c:v>
                </c:pt>
                <c:pt idx="1371">
                  <c:v>1.0693055555530009</c:v>
                </c:pt>
                <c:pt idx="1372">
                  <c:v>1.0694328703684732</c:v>
                </c:pt>
                <c:pt idx="1373">
                  <c:v>1.0695717592607252</c:v>
                </c:pt>
                <c:pt idx="1374">
                  <c:v>1.0696990740761976</c:v>
                </c:pt>
                <c:pt idx="1375">
                  <c:v>1.0698726851842366</c:v>
                </c:pt>
                <c:pt idx="1376">
                  <c:v>1.070034722222772</c:v>
                </c:pt>
                <c:pt idx="1377">
                  <c:v>1.0701851851845277</c:v>
                </c:pt>
                <c:pt idx="1378">
                  <c:v>1.0703125</c:v>
                </c:pt>
                <c:pt idx="1379">
                  <c:v>1.0704398148154723</c:v>
                </c:pt>
                <c:pt idx="1380">
                  <c:v>1.0705671296309447</c:v>
                </c:pt>
                <c:pt idx="1381">
                  <c:v>1.0707060185159207</c:v>
                </c:pt>
                <c:pt idx="1382">
                  <c:v>1.0708333333313931</c:v>
                </c:pt>
                <c:pt idx="1383">
                  <c:v>1.0709606481468654</c:v>
                </c:pt>
                <c:pt idx="1384">
                  <c:v>1.0710995370391174</c:v>
                </c:pt>
                <c:pt idx="1385">
                  <c:v>1.0712268518545898</c:v>
                </c:pt>
                <c:pt idx="1386">
                  <c:v>1.0713541666627862</c:v>
                </c:pt>
                <c:pt idx="1387">
                  <c:v>1.0715277777781012</c:v>
                </c:pt>
                <c:pt idx="1388">
                  <c:v>1.0716898148166365</c:v>
                </c:pt>
                <c:pt idx="1389">
                  <c:v>1.0718287037016125</c:v>
                </c:pt>
                <c:pt idx="1390">
                  <c:v>1.0719560185170849</c:v>
                </c:pt>
                <c:pt idx="1391">
                  <c:v>1.0720949074093369</c:v>
                </c:pt>
                <c:pt idx="1392">
                  <c:v>1.0722337962943129</c:v>
                </c:pt>
                <c:pt idx="1393">
                  <c:v>1.0723495370330056</c:v>
                </c:pt>
                <c:pt idx="1394">
                  <c:v>1.0724884259252576</c:v>
                </c:pt>
                <c:pt idx="1395">
                  <c:v>1.0726273148175096</c:v>
                </c:pt>
                <c:pt idx="1396">
                  <c:v>1.072754629625706</c:v>
                </c:pt>
                <c:pt idx="1397">
                  <c:v>1.0728819444411783</c:v>
                </c:pt>
                <c:pt idx="1398">
                  <c:v>1.0730092592566507</c:v>
                </c:pt>
                <c:pt idx="1399">
                  <c:v>1.073136574072123</c:v>
                </c:pt>
                <c:pt idx="1400">
                  <c:v>1.0732870370338787</c:v>
                </c:pt>
                <c:pt idx="1401">
                  <c:v>1.0734027777798474</c:v>
                </c:pt>
                <c:pt idx="1402">
                  <c:v>1.0735300925953197</c:v>
                </c:pt>
                <c:pt idx="1403">
                  <c:v>1.0764004629600095</c:v>
                </c:pt>
                <c:pt idx="1404">
                  <c:v>1.0766782407372375</c:v>
                </c:pt>
                <c:pt idx="1405">
                  <c:v>1.0769675925912452</c:v>
                </c:pt>
                <c:pt idx="1406">
                  <c:v>1.0772453703684732</c:v>
                </c:pt>
                <c:pt idx="1407">
                  <c:v>1.0775231481457013</c:v>
                </c:pt>
                <c:pt idx="1408">
                  <c:v>1.077812499999709</c:v>
                </c:pt>
                <c:pt idx="1409">
                  <c:v>1.0780787037001573</c:v>
                </c:pt>
                <c:pt idx="1410">
                  <c:v>1.0783564814773854</c:v>
                </c:pt>
                <c:pt idx="1411">
                  <c:v>1.0786458333313931</c:v>
                </c:pt>
                <c:pt idx="1412">
                  <c:v>1.0789120370391174</c:v>
                </c:pt>
                <c:pt idx="1413">
                  <c:v>1.0829976851819083</c:v>
                </c:pt>
                <c:pt idx="1414">
                  <c:v>1.0836805555518367</c:v>
                </c:pt>
                <c:pt idx="1415">
                  <c:v>1.0842939814829151</c:v>
                </c:pt>
                <c:pt idx="1416">
                  <c:v>1.0849537037065602</c:v>
                </c:pt>
                <c:pt idx="1417">
                  <c:v>1.0856712962922757</c:v>
                </c:pt>
                <c:pt idx="1418">
                  <c:v>1.0863657407389837</c:v>
                </c:pt>
                <c:pt idx="1419">
                  <c:v>1.0871990740706678</c:v>
                </c:pt>
                <c:pt idx="1420">
                  <c:v>1.0876851851862739</c:v>
                </c:pt>
                <c:pt idx="1421">
                  <c:v>1.0880324074096279</c:v>
                </c:pt>
                <c:pt idx="1422">
                  <c:v>1.0892245370341698</c:v>
                </c:pt>
                <c:pt idx="1423">
                  <c:v>1.096331018517958</c:v>
                </c:pt>
                <c:pt idx="1424">
                  <c:v>1.0969328703722567</c:v>
                </c:pt>
                <c:pt idx="1425">
                  <c:v>1.0975115740729962</c:v>
                </c:pt>
                <c:pt idx="1426">
                  <c:v>1.0980092592581059</c:v>
                </c:pt>
                <c:pt idx="1427">
                  <c:v>1.0984837962969323</c:v>
                </c:pt>
                <c:pt idx="1428">
                  <c:v>1.0990046296283253</c:v>
                </c:pt>
                <c:pt idx="1429">
                  <c:v>1.1006597222221899</c:v>
                </c:pt>
                <c:pt idx="1430">
                  <c:v>1.1010763888916699</c:v>
                </c:pt>
                <c:pt idx="1431">
                  <c:v>1.1023958333316841</c:v>
                </c:pt>
                <c:pt idx="1432">
                  <c:v>1.1025462962934398</c:v>
                </c:pt>
                <c:pt idx="1433">
                  <c:v>1.1026736111089122</c:v>
                </c:pt>
                <c:pt idx="1434">
                  <c:v>1.1028009259243845</c:v>
                </c:pt>
                <c:pt idx="1435">
                  <c:v>1.1029282407398568</c:v>
                </c:pt>
                <c:pt idx="1436">
                  <c:v>1.1030439814785495</c:v>
                </c:pt>
                <c:pt idx="1437">
                  <c:v>1.1031944444403052</c:v>
                </c:pt>
                <c:pt idx="1438">
                  <c:v>1.1033217592557776</c:v>
                </c:pt>
                <c:pt idx="1439">
                  <c:v>1.1034375000017462</c:v>
                </c:pt>
                <c:pt idx="1440">
                  <c:v>1.1035300925941556</c:v>
                </c:pt>
                <c:pt idx="1441">
                  <c:v>1.1036111111097853</c:v>
                </c:pt>
                <c:pt idx="1442">
                  <c:v>1.103726851848478</c:v>
                </c:pt>
                <c:pt idx="1443">
                  <c:v>1.103796296294604</c:v>
                </c:pt>
                <c:pt idx="1444">
                  <c:v>1.1039120370332967</c:v>
                </c:pt>
                <c:pt idx="1445">
                  <c:v>1.1040277777792653</c:v>
                </c:pt>
                <c:pt idx="1446">
                  <c:v>1.104143518517958</c:v>
                </c:pt>
                <c:pt idx="1447">
                  <c:v>1.1042592592566507</c:v>
                </c:pt>
                <c:pt idx="1448">
                  <c:v>1.10435185184906</c:v>
                </c:pt>
                <c:pt idx="1449">
                  <c:v>1.1044675925950287</c:v>
                </c:pt>
                <c:pt idx="1450">
                  <c:v>1.1045833333337214</c:v>
                </c:pt>
                <c:pt idx="1451">
                  <c:v>1.1046990740724141</c:v>
                </c:pt>
                <c:pt idx="1452">
                  <c:v>1.1048148148111068</c:v>
                </c:pt>
                <c:pt idx="1453">
                  <c:v>1.1049305555570754</c:v>
                </c:pt>
                <c:pt idx="1454">
                  <c:v>1.1050231481494848</c:v>
                </c:pt>
                <c:pt idx="1455">
                  <c:v>1.1051967592575238</c:v>
                </c:pt>
                <c:pt idx="1456">
                  <c:v>1.1052893518499332</c:v>
                </c:pt>
                <c:pt idx="1457">
                  <c:v>1.1053819444423425</c:v>
                </c:pt>
                <c:pt idx="1458">
                  <c:v>1.1054513888884685</c:v>
                </c:pt>
                <c:pt idx="1459">
                  <c:v>1.1055671296271612</c:v>
                </c:pt>
                <c:pt idx="1460">
                  <c:v>1.1056828703731298</c:v>
                </c:pt>
                <c:pt idx="1461">
                  <c:v>1.1057754629655392</c:v>
                </c:pt>
                <c:pt idx="1462">
                  <c:v>1.1058912037042319</c:v>
                </c:pt>
                <c:pt idx="1463">
                  <c:v>1.1060069444429246</c:v>
                </c:pt>
                <c:pt idx="1464">
                  <c:v>1.1061226851816173</c:v>
                </c:pt>
                <c:pt idx="1465">
                  <c:v>1.1062037037045229</c:v>
                </c:pt>
                <c:pt idx="1466">
                  <c:v>1.1063194444432156</c:v>
                </c:pt>
                <c:pt idx="1467">
                  <c:v>1.1064351851819083</c:v>
                </c:pt>
                <c:pt idx="1468">
                  <c:v>1.1065393518510973</c:v>
                </c:pt>
                <c:pt idx="1469">
                  <c:v>1.1067013888896327</c:v>
                </c:pt>
                <c:pt idx="1470">
                  <c:v>1.106793981482042</c:v>
                </c:pt>
                <c:pt idx="1471">
                  <c:v>1.1068865740744513</c:v>
                </c:pt>
                <c:pt idx="1472">
                  <c:v>1.107002314813144</c:v>
                </c:pt>
                <c:pt idx="1473">
                  <c:v>1.1070949074055534</c:v>
                </c:pt>
                <c:pt idx="1474">
                  <c:v>1.1071643518516794</c:v>
                </c:pt>
                <c:pt idx="1475">
                  <c:v>1.1072800925903721</c:v>
                </c:pt>
                <c:pt idx="1476">
                  <c:v>1.1074652777751908</c:v>
                </c:pt>
                <c:pt idx="1477">
                  <c:v>1.1075694444443798</c:v>
                </c:pt>
                <c:pt idx="1478">
                  <c:v>1.1076620370367891</c:v>
                </c:pt>
                <c:pt idx="1479">
                  <c:v>1.1077777777754818</c:v>
                </c:pt>
                <c:pt idx="1480">
                  <c:v>1.1078935185141745</c:v>
                </c:pt>
                <c:pt idx="1481">
                  <c:v>1.1080092592601432</c:v>
                </c:pt>
                <c:pt idx="1482">
                  <c:v>1.1081249999988358</c:v>
                </c:pt>
                <c:pt idx="1483">
                  <c:v>1.1082407407375285</c:v>
                </c:pt>
                <c:pt idx="1484">
                  <c:v>1.1083333333299379</c:v>
                </c:pt>
                <c:pt idx="1485">
                  <c:v>1.1085069444452529</c:v>
                </c:pt>
                <c:pt idx="1486">
                  <c:v>1.1085995370376622</c:v>
                </c:pt>
                <c:pt idx="1487">
                  <c:v>1.1087499999994179</c:v>
                </c:pt>
                <c:pt idx="1488">
                  <c:v>1.1088425925918273</c:v>
                </c:pt>
                <c:pt idx="1489">
                  <c:v>1.1089467592610163</c:v>
                </c:pt>
                <c:pt idx="1490">
                  <c:v>1.1090856481459923</c:v>
                </c:pt>
                <c:pt idx="1491">
                  <c:v>1.1092129629614647</c:v>
                </c:pt>
                <c:pt idx="1492">
                  <c:v>1.1093634259232203</c:v>
                </c:pt>
                <c:pt idx="1493">
                  <c:v>1.1119444444411783</c:v>
                </c:pt>
                <c:pt idx="1494">
                  <c:v>1.1122106481489027</c:v>
                </c:pt>
                <c:pt idx="1495">
                  <c:v>1.1124999999956344</c:v>
                </c:pt>
                <c:pt idx="1496">
                  <c:v>1.1127662037033588</c:v>
                </c:pt>
                <c:pt idx="1497">
                  <c:v>1.1130555555573665</c:v>
                </c:pt>
                <c:pt idx="1498">
                  <c:v>1.1133333333345945</c:v>
                </c:pt>
                <c:pt idx="1499">
                  <c:v>1.1136111111118225</c:v>
                </c:pt>
                <c:pt idx="1500">
                  <c:v>1.1139004629658302</c:v>
                </c:pt>
                <c:pt idx="1501">
                  <c:v>1.1141666666662786</c:v>
                </c:pt>
                <c:pt idx="1502">
                  <c:v>1.117534722223354</c:v>
                </c:pt>
                <c:pt idx="1503">
                  <c:v>1.1182291666627862</c:v>
                </c:pt>
                <c:pt idx="1504">
                  <c:v>1.1189351851862739</c:v>
                </c:pt>
                <c:pt idx="1505">
                  <c:v>1.1196412037024857</c:v>
                </c:pt>
                <c:pt idx="1506">
                  <c:v>1.1202777777798474</c:v>
                </c:pt>
                <c:pt idx="1507">
                  <c:v>1.1209259259267128</c:v>
                </c:pt>
                <c:pt idx="1508">
                  <c:v>1.1215162037042319</c:v>
                </c:pt>
                <c:pt idx="1509">
                  <c:v>1.122141203704814</c:v>
                </c:pt>
                <c:pt idx="1510">
                  <c:v>1.1228124999979627</c:v>
                </c:pt>
                <c:pt idx="1511">
                  <c:v>1.1234027777754818</c:v>
                </c:pt>
                <c:pt idx="1512">
                  <c:v>1.1238541666680248</c:v>
                </c:pt>
                <c:pt idx="1513">
                  <c:v>1.1241898148145992</c:v>
                </c:pt>
                <c:pt idx="1514">
                  <c:v>1.1245023148148903</c:v>
                </c:pt>
                <c:pt idx="1515">
                  <c:v>1.124791666668898</c:v>
                </c:pt>
                <c:pt idx="1516">
                  <c:v>1.1261689814782585</c:v>
                </c:pt>
                <c:pt idx="1517">
                  <c:v>1.1262037037013215</c:v>
                </c:pt>
                <c:pt idx="1518">
                  <c:v>1.1265740740709589</c:v>
                </c:pt>
                <c:pt idx="1519">
                  <c:v>1.12730324074073</c:v>
                </c:pt>
                <c:pt idx="1520">
                  <c:v>1.1277430555564933</c:v>
                </c:pt>
                <c:pt idx="1521">
                  <c:v>1.1282291666648234</c:v>
                </c:pt>
                <c:pt idx="1522">
                  <c:v>1.1286805555573665</c:v>
                </c:pt>
                <c:pt idx="1523">
                  <c:v>1.1291203703731298</c:v>
                </c:pt>
                <c:pt idx="1524">
                  <c:v>1.1295717592583969</c:v>
                </c:pt>
                <c:pt idx="1525">
                  <c:v>1.129988425927877</c:v>
                </c:pt>
                <c:pt idx="1526">
                  <c:v>1.1310995370367891</c:v>
                </c:pt>
                <c:pt idx="1527">
                  <c:v>1.1312268518522615</c:v>
                </c:pt>
                <c:pt idx="1528">
                  <c:v>1.1313657407372375</c:v>
                </c:pt>
                <c:pt idx="1529">
                  <c:v>1.1314814814832062</c:v>
                </c:pt>
                <c:pt idx="1530">
                  <c:v>1.1316203703681822</c:v>
                </c:pt>
                <c:pt idx="1531">
                  <c:v>1.1317476851836545</c:v>
                </c:pt>
                <c:pt idx="1532">
                  <c:v>1.1318634259223472</c:v>
                </c:pt>
                <c:pt idx="1533">
                  <c:v>1.1319675925915362</c:v>
                </c:pt>
                <c:pt idx="1534">
                  <c:v>1.1320601851839456</c:v>
                </c:pt>
                <c:pt idx="1535">
                  <c:v>1.1321412036995753</c:v>
                </c:pt>
                <c:pt idx="1536">
                  <c:v>1.1322453703687643</c:v>
                </c:pt>
                <c:pt idx="1537">
                  <c:v>1.1325462962922757</c:v>
                </c:pt>
                <c:pt idx="1538">
                  <c:v>1.1326273148151813</c:v>
                </c:pt>
                <c:pt idx="1539">
                  <c:v>1.1327314814770943</c:v>
                </c:pt>
                <c:pt idx="1540">
                  <c:v>1.1328009259232203</c:v>
                </c:pt>
                <c:pt idx="1541">
                  <c:v>1.1329050925924093</c:v>
                </c:pt>
                <c:pt idx="1542">
                  <c:v>1.1329976851848187</c:v>
                </c:pt>
                <c:pt idx="1543">
                  <c:v>1.1332870370388264</c:v>
                </c:pt>
                <c:pt idx="1544">
                  <c:v>1.1333912037007394</c:v>
                </c:pt>
                <c:pt idx="1545">
                  <c:v>1.1334837962931488</c:v>
                </c:pt>
                <c:pt idx="1546">
                  <c:v>1.1335532407392748</c:v>
                </c:pt>
                <c:pt idx="1547">
                  <c:v>1.1336921296315268</c:v>
                </c:pt>
                <c:pt idx="1548">
                  <c:v>1.1338078703702195</c:v>
                </c:pt>
                <c:pt idx="1549">
                  <c:v>1.1339004629626288</c:v>
                </c:pt>
                <c:pt idx="1550">
                  <c:v>1.1339930555550382</c:v>
                </c:pt>
                <c:pt idx="1551">
                  <c:v>1.1343634259246755</c:v>
                </c:pt>
                <c:pt idx="1552">
                  <c:v>1.1344560185170849</c:v>
                </c:pt>
                <c:pt idx="1553">
                  <c:v>1.1345254629632109</c:v>
                </c:pt>
                <c:pt idx="1554">
                  <c:v>1.1346643518481869</c:v>
                </c:pt>
                <c:pt idx="1555">
                  <c:v>1.1347800925941556</c:v>
                </c:pt>
                <c:pt idx="1556">
                  <c:v>1.1348958333328483</c:v>
                </c:pt>
                <c:pt idx="1557">
                  <c:v>1.135011574071541</c:v>
                </c:pt>
                <c:pt idx="1558">
                  <c:v>1.135150462963793</c:v>
                </c:pt>
                <c:pt idx="1559">
                  <c:v>1.1352662037024857</c:v>
                </c:pt>
                <c:pt idx="1560">
                  <c:v>1.135393518517958</c:v>
                </c:pt>
                <c:pt idx="1561">
                  <c:v>1.135497685187147</c:v>
                </c:pt>
                <c:pt idx="1562">
                  <c:v>1.135636574072123</c:v>
                </c:pt>
                <c:pt idx="1563">
                  <c:v>1.1357291666645324</c:v>
                </c:pt>
                <c:pt idx="1564">
                  <c:v>1.1358217592569417</c:v>
                </c:pt>
                <c:pt idx="1565">
                  <c:v>1.1359490740724141</c:v>
                </c:pt>
                <c:pt idx="1566">
                  <c:v>1.1360416666648234</c:v>
                </c:pt>
                <c:pt idx="1567">
                  <c:v>1.1361458333340124</c:v>
                </c:pt>
                <c:pt idx="1568">
                  <c:v>1.1362615740727051</c:v>
                </c:pt>
                <c:pt idx="1569">
                  <c:v>1.1363773148113978</c:v>
                </c:pt>
                <c:pt idx="1570">
                  <c:v>1.1364814814805868</c:v>
                </c:pt>
                <c:pt idx="1571">
                  <c:v>1.1365740740729962</c:v>
                </c:pt>
                <c:pt idx="1572">
                  <c:v>1.1367013888884685</c:v>
                </c:pt>
                <c:pt idx="1573">
                  <c:v>1.1367939814808778</c:v>
                </c:pt>
                <c:pt idx="1574">
                  <c:v>1.1369212962963502</c:v>
                </c:pt>
                <c:pt idx="1575">
                  <c:v>1.1370370370350429</c:v>
                </c:pt>
                <c:pt idx="1576">
                  <c:v>1.1372106481503579</c:v>
                </c:pt>
                <c:pt idx="1577">
                  <c:v>1.1373379629658302</c:v>
                </c:pt>
                <c:pt idx="1578">
                  <c:v>1.1374652777740266</c:v>
                </c:pt>
                <c:pt idx="1579">
                  <c:v>1.1375694444432156</c:v>
                </c:pt>
                <c:pt idx="1580">
                  <c:v>1.137696759258688</c:v>
                </c:pt>
                <c:pt idx="1581">
                  <c:v>1.1378472222204437</c:v>
                </c:pt>
                <c:pt idx="1582">
                  <c:v>1.1379861111126957</c:v>
                </c:pt>
                <c:pt idx="1583">
                  <c:v>1.1381018518513883</c:v>
                </c:pt>
                <c:pt idx="1584">
                  <c:v>1.1382291666668607</c:v>
                </c:pt>
                <c:pt idx="1585">
                  <c:v>1.1409953703696374</c:v>
                </c:pt>
                <c:pt idx="1586">
                  <c:v>1.1409953703696374</c:v>
                </c:pt>
                <c:pt idx="1587">
                  <c:v>1.1409953703696374</c:v>
                </c:pt>
                <c:pt idx="1588">
                  <c:v>1.1412152777775191</c:v>
                </c:pt>
                <c:pt idx="1589">
                  <c:v>1.1414930555547471</c:v>
                </c:pt>
                <c:pt idx="1590">
                  <c:v>1.1417708333319752</c:v>
                </c:pt>
                <c:pt idx="1591">
                  <c:v>1.1420601851859828</c:v>
                </c:pt>
                <c:pt idx="1592">
                  <c:v>1.1423379629632109</c:v>
                </c:pt>
                <c:pt idx="1593">
                  <c:v>1.1426157407404389</c:v>
                </c:pt>
                <c:pt idx="1594">
                  <c:v>1.142893518517667</c:v>
                </c:pt>
                <c:pt idx="1595">
                  <c:v>1.1431134259255487</c:v>
                </c:pt>
                <c:pt idx="1596">
                  <c:v>1.143240740741021</c:v>
                </c:pt>
                <c:pt idx="1597">
                  <c:v>1.143379629625997</c:v>
                </c:pt>
                <c:pt idx="1598">
                  <c:v>1.1435069444414694</c:v>
                </c:pt>
                <c:pt idx="1599">
                  <c:v>1.1436342592569417</c:v>
                </c:pt>
                <c:pt idx="1600">
                  <c:v>1.1437384259261307</c:v>
                </c:pt>
                <c:pt idx="1601">
                  <c:v>1.1438773148111068</c:v>
                </c:pt>
                <c:pt idx="1602">
                  <c:v>1.1439814814802958</c:v>
                </c:pt>
                <c:pt idx="1603">
                  <c:v>1.1440856481494848</c:v>
                </c:pt>
                <c:pt idx="1604">
                  <c:v>1.1443518518499332</c:v>
                </c:pt>
                <c:pt idx="1605">
                  <c:v>1.1444675925886258</c:v>
                </c:pt>
                <c:pt idx="1606">
                  <c:v>1.1445601851810352</c:v>
                </c:pt>
                <c:pt idx="1607">
                  <c:v>1.1446759259270038</c:v>
                </c:pt>
                <c:pt idx="1608">
                  <c:v>1.1447800925889169</c:v>
                </c:pt>
                <c:pt idx="1609">
                  <c:v>1.1448842592581059</c:v>
                </c:pt>
                <c:pt idx="1610">
                  <c:v>1.1449999999967986</c:v>
                </c:pt>
                <c:pt idx="1611">
                  <c:v>1.1451851851816173</c:v>
                </c:pt>
                <c:pt idx="1612">
                  <c:v>1.1452777777740266</c:v>
                </c:pt>
                <c:pt idx="1613">
                  <c:v>1.1453935185199953</c:v>
                </c:pt>
                <c:pt idx="1614">
                  <c:v>1.1454976851819083</c:v>
                </c:pt>
                <c:pt idx="1615">
                  <c:v>1.1456018518510973</c:v>
                </c:pt>
                <c:pt idx="1616">
                  <c:v>1.14571759258979</c:v>
                </c:pt>
                <c:pt idx="1617">
                  <c:v>1.1459490740744513</c:v>
                </c:pt>
                <c:pt idx="1618">
                  <c:v>1.146064814813144</c:v>
                </c:pt>
                <c:pt idx="1619">
                  <c:v>1.1461574074055534</c:v>
                </c:pt>
                <c:pt idx="1620">
                  <c:v>1.1462615740747424</c:v>
                </c:pt>
                <c:pt idx="1621">
                  <c:v>1.1463773148134351</c:v>
                </c:pt>
                <c:pt idx="1622">
                  <c:v>1.1464930555521278</c:v>
                </c:pt>
                <c:pt idx="1623">
                  <c:v>1.1467592592598521</c:v>
                </c:pt>
                <c:pt idx="1624">
                  <c:v>1.1468634259217652</c:v>
                </c:pt>
                <c:pt idx="1625">
                  <c:v>1.1470023148140172</c:v>
                </c:pt>
                <c:pt idx="1626">
                  <c:v>1.1471759259220562</c:v>
                </c:pt>
                <c:pt idx="1627">
                  <c:v>1.1472800925912452</c:v>
                </c:pt>
                <c:pt idx="1628">
                  <c:v>1.1473958333299379</c:v>
                </c:pt>
                <c:pt idx="1629">
                  <c:v>1.1475347222221899</c:v>
                </c:pt>
                <c:pt idx="1630">
                  <c:v>1.1476736111071659</c:v>
                </c:pt>
                <c:pt idx="1631">
                  <c:v>1.1477777777763549</c:v>
                </c:pt>
                <c:pt idx="1632">
                  <c:v>1.1479398148148903</c:v>
                </c:pt>
                <c:pt idx="1633">
                  <c:v>1.1480671296303626</c:v>
                </c:pt>
                <c:pt idx="1634">
                  <c:v>1.148194444445835</c:v>
                </c:pt>
                <c:pt idx="1635">
                  <c:v>1.1483101851845277</c:v>
                </c:pt>
                <c:pt idx="1636">
                  <c:v>1.1484259259232203</c:v>
                </c:pt>
                <c:pt idx="1637">
                  <c:v>1.1485532407386927</c:v>
                </c:pt>
                <c:pt idx="1638">
                  <c:v>1.1486574074078817</c:v>
                </c:pt>
                <c:pt idx="1639">
                  <c:v>1.1488425925927004</c:v>
                </c:pt>
                <c:pt idx="1640">
                  <c:v>1.1489583333313931</c:v>
                </c:pt>
                <c:pt idx="1641">
                  <c:v>1.1491087962931488</c:v>
                </c:pt>
                <c:pt idx="1642">
                  <c:v>1.1492129629623378</c:v>
                </c:pt>
                <c:pt idx="1643">
                  <c:v>1.1493402777778101</c:v>
                </c:pt>
                <c:pt idx="1644">
                  <c:v>1.1494675925932825</c:v>
                </c:pt>
                <c:pt idx="1645">
                  <c:v>1.1496064814782585</c:v>
                </c:pt>
                <c:pt idx="1646">
                  <c:v>1.1497569444472902</c:v>
                </c:pt>
                <c:pt idx="1647">
                  <c:v>1.1498726851859828</c:v>
                </c:pt>
                <c:pt idx="1648">
                  <c:v>1.1500000000014552</c:v>
                </c:pt>
                <c:pt idx="1649">
                  <c:v>1.1501041666633682</c:v>
                </c:pt>
                <c:pt idx="1650">
                  <c:v>1.1502314814788406</c:v>
                </c:pt>
                <c:pt idx="1651">
                  <c:v>1.1503819444405963</c:v>
                </c:pt>
                <c:pt idx="1652">
                  <c:v>1.1504976851865649</c:v>
                </c:pt>
                <c:pt idx="1653">
                  <c:v>1.1506944444408873</c:v>
                </c:pt>
                <c:pt idx="1654">
                  <c:v>1.1508333333331393</c:v>
                </c:pt>
                <c:pt idx="1655">
                  <c:v>1.151018518517958</c:v>
                </c:pt>
                <c:pt idx="1656">
                  <c:v>1.15115740741021</c:v>
                </c:pt>
                <c:pt idx="1657">
                  <c:v>1.1512731481489027</c:v>
                </c:pt>
                <c:pt idx="1658">
                  <c:v>1.1513888888875954</c:v>
                </c:pt>
                <c:pt idx="1659">
                  <c:v>1.1515162037030677</c:v>
                </c:pt>
                <c:pt idx="1660">
                  <c:v>1.1516550925953197</c:v>
                </c:pt>
                <c:pt idx="1661">
                  <c:v>1.1517824074035161</c:v>
                </c:pt>
                <c:pt idx="1662">
                  <c:v>1.1519560185188311</c:v>
                </c:pt>
                <c:pt idx="1663">
                  <c:v>1.1520717592575238</c:v>
                </c:pt>
                <c:pt idx="1664">
                  <c:v>1.1521759259267128</c:v>
                </c:pt>
                <c:pt idx="1665">
                  <c:v>1.1522916666654055</c:v>
                </c:pt>
                <c:pt idx="1666">
                  <c:v>1.1524305555576575</c:v>
                </c:pt>
                <c:pt idx="1667">
                  <c:v>1.1525694444426335</c:v>
                </c:pt>
                <c:pt idx="1668">
                  <c:v>1.1526620370350429</c:v>
                </c:pt>
                <c:pt idx="1669">
                  <c:v>1.1528472222198616</c:v>
                </c:pt>
                <c:pt idx="1670">
                  <c:v>1.1529629629658302</c:v>
                </c:pt>
                <c:pt idx="1671">
                  <c:v>1.1530902777740266</c:v>
                </c:pt>
                <c:pt idx="1672">
                  <c:v>1.153182870366436</c:v>
                </c:pt>
                <c:pt idx="1673">
                  <c:v>1.153321759258688</c:v>
                </c:pt>
                <c:pt idx="1674">
                  <c:v>1.1534490740741603</c:v>
                </c:pt>
                <c:pt idx="1675">
                  <c:v>1.153564814812853</c:v>
                </c:pt>
                <c:pt idx="1676">
                  <c:v>1.1537499999976717</c:v>
                </c:pt>
                <c:pt idx="1677">
                  <c:v>1.1538541666668607</c:v>
                </c:pt>
                <c:pt idx="1678">
                  <c:v>1.1571990740703768</c:v>
                </c:pt>
                <c:pt idx="1679">
                  <c:v>1.1574884259243845</c:v>
                </c:pt>
                <c:pt idx="1680">
                  <c:v>1.1577662037016125</c:v>
                </c:pt>
                <c:pt idx="1681">
                  <c:v>1.1580439814788406</c:v>
                </c:pt>
                <c:pt idx="1682">
                  <c:v>1.1583217592560686</c:v>
                </c:pt>
                <c:pt idx="1683">
                  <c:v>1.1585995370332967</c:v>
                </c:pt>
                <c:pt idx="1684">
                  <c:v>1.1588888888873043</c:v>
                </c:pt>
                <c:pt idx="1685">
                  <c:v>1.1591666666645324</c:v>
                </c:pt>
                <c:pt idx="1686">
                  <c:v>1.1594444444417604</c:v>
                </c:pt>
                <c:pt idx="1687">
                  <c:v>1.1596296296265791</c:v>
                </c:pt>
                <c:pt idx="1688">
                  <c:v>1.1597453703725478</c:v>
                </c:pt>
                <c:pt idx="1689">
                  <c:v>1.1598726851880201</c:v>
                </c:pt>
                <c:pt idx="1690">
                  <c:v>1.1599999999962165</c:v>
                </c:pt>
                <c:pt idx="1691">
                  <c:v>1.1601157407421852</c:v>
                </c:pt>
                <c:pt idx="1692">
                  <c:v>1.1602430555576575</c:v>
                </c:pt>
                <c:pt idx="1693">
                  <c:v>1.1603587962963502</c:v>
                </c:pt>
                <c:pt idx="1694">
                  <c:v>1.1604745370350429</c:v>
                </c:pt>
                <c:pt idx="1695">
                  <c:v>1.1607407407427672</c:v>
                </c:pt>
                <c:pt idx="1696">
                  <c:v>1.1608333333351766</c:v>
                </c:pt>
                <c:pt idx="1697">
                  <c:v>1.1609490740738693</c:v>
                </c:pt>
                <c:pt idx="1698">
                  <c:v>1.161064814812562</c:v>
                </c:pt>
                <c:pt idx="1699">
                  <c:v>1.1612615740741603</c:v>
                </c:pt>
                <c:pt idx="1700">
                  <c:v>1.161412037035916</c:v>
                </c:pt>
                <c:pt idx="1701">
                  <c:v>1.1615277777746087</c:v>
                </c:pt>
                <c:pt idx="1702">
                  <c:v>1.161620370367018</c:v>
                </c:pt>
                <c:pt idx="1703">
                  <c:v>1.1617476851824904</c:v>
                </c:pt>
                <c:pt idx="1704">
                  <c:v>1.1618749999979627</c:v>
                </c:pt>
                <c:pt idx="1705">
                  <c:v>1.1620717592595611</c:v>
                </c:pt>
                <c:pt idx="1706">
                  <c:v>1.1621874999982538</c:v>
                </c:pt>
                <c:pt idx="1707">
                  <c:v>1.1622916666674428</c:v>
                </c:pt>
                <c:pt idx="1708">
                  <c:v>1.1624074074061355</c:v>
                </c:pt>
                <c:pt idx="1709">
                  <c:v>1.1626388888907968</c:v>
                </c:pt>
                <c:pt idx="1710">
                  <c:v>1.1627662037062692</c:v>
                </c:pt>
                <c:pt idx="1711">
                  <c:v>1.1628587962986785</c:v>
                </c:pt>
                <c:pt idx="1712">
                  <c:v>1.1629976851836545</c:v>
                </c:pt>
                <c:pt idx="1713">
                  <c:v>1.1631828703684732</c:v>
                </c:pt>
                <c:pt idx="1714">
                  <c:v>1.1633101851839456</c:v>
                </c:pt>
                <c:pt idx="1715">
                  <c:v>1.1634837962919846</c:v>
                </c:pt>
                <c:pt idx="1716">
                  <c:v>1.1636574074072996</c:v>
                </c:pt>
                <c:pt idx="1717">
                  <c:v>1.1637731481459923</c:v>
                </c:pt>
                <c:pt idx="1718">
                  <c:v>1.1638773148151813</c:v>
                </c:pt>
                <c:pt idx="1719">
                  <c:v>1.1640393518537167</c:v>
                </c:pt>
                <c:pt idx="1720">
                  <c:v>1.164166666669189</c:v>
                </c:pt>
                <c:pt idx="1721">
                  <c:v>1.164305555554165</c:v>
                </c:pt>
                <c:pt idx="1722">
                  <c:v>1.164444444446417</c:v>
                </c:pt>
                <c:pt idx="1723">
                  <c:v>1.1645833333313931</c:v>
                </c:pt>
                <c:pt idx="1724">
                  <c:v>1.1647222222236451</c:v>
                </c:pt>
                <c:pt idx="1725">
                  <c:v>1.1648495370391174</c:v>
                </c:pt>
                <c:pt idx="1726">
                  <c:v>1.1649768518545898</c:v>
                </c:pt>
                <c:pt idx="1727">
                  <c:v>1.1651041666627862</c:v>
                </c:pt>
                <c:pt idx="1728">
                  <c:v>1.1652430555550382</c:v>
                </c:pt>
                <c:pt idx="1729">
                  <c:v>1.1654166666630772</c:v>
                </c:pt>
                <c:pt idx="1730">
                  <c:v>1.1655671296321088</c:v>
                </c:pt>
                <c:pt idx="1731">
                  <c:v>1.1657407407401479</c:v>
                </c:pt>
                <c:pt idx="1732">
                  <c:v>1.1658564814788406</c:v>
                </c:pt>
                <c:pt idx="1733">
                  <c:v>1.1659953703710926</c:v>
                </c:pt>
                <c:pt idx="1734">
                  <c:v>1.1661226851865649</c:v>
                </c:pt>
                <c:pt idx="1735">
                  <c:v>1.1662500000020373</c:v>
                </c:pt>
                <c:pt idx="1736">
                  <c:v>1.1663773148175096</c:v>
                </c:pt>
                <c:pt idx="1737">
                  <c:v>1.1665162037024857</c:v>
                </c:pt>
                <c:pt idx="1738">
                  <c:v>1.1666319444411783</c:v>
                </c:pt>
                <c:pt idx="1739">
                  <c:v>1.16678240741021</c:v>
                </c:pt>
                <c:pt idx="1740">
                  <c:v>1.1669097222184064</c:v>
                </c:pt>
                <c:pt idx="1741">
                  <c:v>1.1670486111106584</c:v>
                </c:pt>
                <c:pt idx="1742">
                  <c:v>1.1672106481491937</c:v>
                </c:pt>
                <c:pt idx="1743">
                  <c:v>1.1673379629646661</c:v>
                </c:pt>
                <c:pt idx="1744">
                  <c:v>1.1675231481494848</c:v>
                </c:pt>
                <c:pt idx="1745">
                  <c:v>1.1676620370344608</c:v>
                </c:pt>
                <c:pt idx="1746">
                  <c:v>1.1678009259267128</c:v>
                </c:pt>
                <c:pt idx="1747">
                  <c:v>1.1679166666654055</c:v>
                </c:pt>
                <c:pt idx="1748">
                  <c:v>1.1680555555576575</c:v>
                </c:pt>
                <c:pt idx="1749">
                  <c:v>1.1681944444426335</c:v>
                </c:pt>
                <c:pt idx="1750">
                  <c:v>1.1683333333348855</c:v>
                </c:pt>
                <c:pt idx="1751">
                  <c:v>1.1684722222198616</c:v>
                </c:pt>
                <c:pt idx="1752">
                  <c:v>1.1686111111121136</c:v>
                </c:pt>
                <c:pt idx="1753">
                  <c:v>1.1687384259275859</c:v>
                </c:pt>
                <c:pt idx="1754">
                  <c:v>1.1688541666662786</c:v>
                </c:pt>
                <c:pt idx="1755">
                  <c:v>1.1689930555512547</c:v>
                </c:pt>
                <c:pt idx="1756">
                  <c:v>1.1691087962972233</c:v>
                </c:pt>
                <c:pt idx="1757">
                  <c:v>1.1692361111126957</c:v>
                </c:pt>
                <c:pt idx="1758">
                  <c:v>1.1693749999976717</c:v>
                </c:pt>
                <c:pt idx="1759">
                  <c:v>1.1695254629594274</c:v>
                </c:pt>
                <c:pt idx="1760">
                  <c:v>1.1697106481442461</c:v>
                </c:pt>
                <c:pt idx="1761">
                  <c:v>1.1698263888902147</c:v>
                </c:pt>
                <c:pt idx="1762">
                  <c:v>1.1699999999982538</c:v>
                </c:pt>
                <c:pt idx="1763">
                  <c:v>1.1701157407369465</c:v>
                </c:pt>
                <c:pt idx="1764">
                  <c:v>1.1702314814829151</c:v>
                </c:pt>
                <c:pt idx="1765">
                  <c:v>1.1703356481448282</c:v>
                </c:pt>
                <c:pt idx="1766">
                  <c:v>1.1704513888907968</c:v>
                </c:pt>
                <c:pt idx="1767">
                  <c:v>1.1706944444449618</c:v>
                </c:pt>
                <c:pt idx="1768">
                  <c:v>1.1735995370327146</c:v>
                </c:pt>
                <c:pt idx="1769">
                  <c:v>1.1735995370327146</c:v>
                </c:pt>
                <c:pt idx="1770">
                  <c:v>1.1735995370327146</c:v>
                </c:pt>
                <c:pt idx="1771">
                  <c:v>1.1740162037021946</c:v>
                </c:pt>
                <c:pt idx="1772">
                  <c:v>1.1743055555562023</c:v>
                </c:pt>
                <c:pt idx="1773">
                  <c:v>1.1745833333334303</c:v>
                </c:pt>
                <c:pt idx="1774">
                  <c:v>1.1748495370338787</c:v>
                </c:pt>
                <c:pt idx="1775">
                  <c:v>1.1751273148111068</c:v>
                </c:pt>
                <c:pt idx="1776">
                  <c:v>1.1754166666651145</c:v>
                </c:pt>
                <c:pt idx="1777">
                  <c:v>1.1756944444423425</c:v>
                </c:pt>
                <c:pt idx="1778">
                  <c:v>1.1759837962963502</c:v>
                </c:pt>
                <c:pt idx="1779">
                  <c:v>1.1824537037027767</c:v>
                </c:pt>
                <c:pt idx="1780">
                  <c:v>1.1830555555570754</c:v>
                </c:pt>
                <c:pt idx="1781">
                  <c:v>1.1836458333345945</c:v>
                </c:pt>
                <c:pt idx="1782">
                  <c:v>1.1842129629658302</c:v>
                </c:pt>
                <c:pt idx="1783">
                  <c:v>1.184745370366727</c:v>
                </c:pt>
                <c:pt idx="1784">
                  <c:v>1.1855208333290648</c:v>
                </c:pt>
                <c:pt idx="1785">
                  <c:v>1.1863888888910878</c:v>
                </c:pt>
                <c:pt idx="1786">
                  <c:v>1.1869097222224809</c:v>
                </c:pt>
                <c:pt idx="1787">
                  <c:v>1.187395833330811</c:v>
                </c:pt>
                <c:pt idx="1788">
                  <c:v>1.1880902777775191</c:v>
                </c:pt>
                <c:pt idx="1789">
                  <c:v>1.1885648148163455</c:v>
                </c:pt>
                <c:pt idx="1790">
                  <c:v>1.1890972222245182</c:v>
                </c:pt>
                <c:pt idx="1791">
                  <c:v>1.1895833333328483</c:v>
                </c:pt>
                <c:pt idx="1792">
                  <c:v>1.1901273148105247</c:v>
                </c:pt>
                <c:pt idx="1793">
                  <c:v>1.1907523148111068</c:v>
                </c:pt>
                <c:pt idx="1794">
                  <c:v>1.1912499999962165</c:v>
                </c:pt>
                <c:pt idx="1795">
                  <c:v>1.1916319444426335</c:v>
                </c:pt>
                <c:pt idx="1796">
                  <c:v>1.1919560185197042</c:v>
                </c:pt>
                <c:pt idx="1797">
                  <c:v>1.192314814812562</c:v>
                </c:pt>
                <c:pt idx="1798">
                  <c:v>1.1932175925903721</c:v>
                </c:pt>
                <c:pt idx="1799">
                  <c:v>1.1936458333293558</c:v>
                </c:pt>
                <c:pt idx="1800">
                  <c:v>1.1940856481451192</c:v>
                </c:pt>
                <c:pt idx="1801">
                  <c:v>1.1945138888913789</c:v>
                </c:pt>
                <c:pt idx="1802">
                  <c:v>1.194930555553583</c:v>
                </c:pt>
                <c:pt idx="1803">
                  <c:v>1.1965162037013215</c:v>
                </c:pt>
                <c:pt idx="1804">
                  <c:v>1.1966435185167938</c:v>
                </c:pt>
                <c:pt idx="1805">
                  <c:v>1.1967708333322662</c:v>
                </c:pt>
                <c:pt idx="1806">
                  <c:v>1.1968981481477385</c:v>
                </c:pt>
                <c:pt idx="1807">
                  <c:v>1.1970254629632109</c:v>
                </c:pt>
                <c:pt idx="1808">
                  <c:v>1.1971527777786832</c:v>
                </c:pt>
                <c:pt idx="1809">
                  <c:v>1.1972800925941556</c:v>
                </c:pt>
                <c:pt idx="1810">
                  <c:v>1.1974074074096279</c:v>
                </c:pt>
                <c:pt idx="1811">
                  <c:v>1.197511574071541</c:v>
                </c:pt>
                <c:pt idx="1812">
                  <c:v>1.1976273148175096</c:v>
                </c:pt>
                <c:pt idx="1813">
                  <c:v>1.1977430555562023</c:v>
                </c:pt>
                <c:pt idx="1814">
                  <c:v>1.197858796294895</c:v>
                </c:pt>
                <c:pt idx="1815">
                  <c:v>1.1979745370335877</c:v>
                </c:pt>
                <c:pt idx="1816">
                  <c:v>1.198067129625997</c:v>
                </c:pt>
                <c:pt idx="1817">
                  <c:v>1.1981828703719657</c:v>
                </c:pt>
                <c:pt idx="1818">
                  <c:v>1.1982870370338787</c:v>
                </c:pt>
                <c:pt idx="1819">
                  <c:v>1.1983796296262881</c:v>
                </c:pt>
                <c:pt idx="1820">
                  <c:v>1.1984837962954771</c:v>
                </c:pt>
                <c:pt idx="1821">
                  <c:v>1.1985879629646661</c:v>
                </c:pt>
                <c:pt idx="1822">
                  <c:v>1.1986805555570754</c:v>
                </c:pt>
                <c:pt idx="1823">
                  <c:v>1.1988078703725478</c:v>
                </c:pt>
                <c:pt idx="1824">
                  <c:v>1.1989004629649571</c:v>
                </c:pt>
                <c:pt idx="1825">
                  <c:v>1.1990162037036498</c:v>
                </c:pt>
                <c:pt idx="1826">
                  <c:v>1.1991087962960592</c:v>
                </c:pt>
                <c:pt idx="1827">
                  <c:v>1.1992245370347518</c:v>
                </c:pt>
                <c:pt idx="1828">
                  <c:v>1.1993287037039408</c:v>
                </c:pt>
                <c:pt idx="1829">
                  <c:v>1.1994212962963502</c:v>
                </c:pt>
                <c:pt idx="1830">
                  <c:v>1.1995370370350429</c:v>
                </c:pt>
                <c:pt idx="1831">
                  <c:v>1.1996296296274522</c:v>
                </c:pt>
                <c:pt idx="1832">
                  <c:v>1.1997453703661449</c:v>
                </c:pt>
                <c:pt idx="1833">
                  <c:v>1.1998495370353339</c:v>
                </c:pt>
                <c:pt idx="1834">
                  <c:v>1.1999421296277433</c:v>
                </c:pt>
                <c:pt idx="1835">
                  <c:v>1.200057870366436</c:v>
                </c:pt>
                <c:pt idx="1836">
                  <c:v>1.2001851851819083</c:v>
                </c:pt>
                <c:pt idx="1837">
                  <c:v>1.2002777777743177</c:v>
                </c:pt>
                <c:pt idx="1838">
                  <c:v>1.2003935185202863</c:v>
                </c:pt>
                <c:pt idx="1839">
                  <c:v>1.2005324074052623</c:v>
                </c:pt>
                <c:pt idx="1840">
                  <c:v>1.200648148143955</c:v>
                </c:pt>
                <c:pt idx="1841">
                  <c:v>1.2007407407363644</c:v>
                </c:pt>
                <c:pt idx="1842">
                  <c:v>1.2008449074055534</c:v>
                </c:pt>
                <c:pt idx="1843">
                  <c:v>1.2009490740747424</c:v>
                </c:pt>
                <c:pt idx="1844">
                  <c:v>1.2010532407366554</c:v>
                </c:pt>
                <c:pt idx="1845">
                  <c:v>1.2011689814826241</c:v>
                </c:pt>
                <c:pt idx="1846">
                  <c:v>1.2012615740750334</c:v>
                </c:pt>
                <c:pt idx="1847">
                  <c:v>1.2013657407369465</c:v>
                </c:pt>
                <c:pt idx="1848">
                  <c:v>1.2014699074061355</c:v>
                </c:pt>
                <c:pt idx="1849">
                  <c:v>1.2015624999985448</c:v>
                </c:pt>
                <c:pt idx="1850">
                  <c:v>1.2016898148140172</c:v>
                </c:pt>
                <c:pt idx="1851">
                  <c:v>1.2018055555527098</c:v>
                </c:pt>
                <c:pt idx="1852">
                  <c:v>1.2019097222218988</c:v>
                </c:pt>
                <c:pt idx="1853">
                  <c:v>1.2020254629605915</c:v>
                </c:pt>
                <c:pt idx="1854">
                  <c:v>1.2021296296297805</c:v>
                </c:pt>
                <c:pt idx="1855">
                  <c:v>1.2022222222221899</c:v>
                </c:pt>
                <c:pt idx="1856">
                  <c:v>1.2023263888913789</c:v>
                </c:pt>
                <c:pt idx="1857">
                  <c:v>1.2024421296300716</c:v>
                </c:pt>
                <c:pt idx="1858">
                  <c:v>1.2025347222224809</c:v>
                </c:pt>
                <c:pt idx="1859">
                  <c:v>1.2026504629611736</c:v>
                </c:pt>
                <c:pt idx="1860">
                  <c:v>1.2027893518534256</c:v>
                </c:pt>
                <c:pt idx="1861">
                  <c:v>1.2133564814794227</c:v>
                </c:pt>
                <c:pt idx="1862">
                  <c:v>1.2136458333334303</c:v>
                </c:pt>
                <c:pt idx="1863">
                  <c:v>1.2139236111106584</c:v>
                </c:pt>
                <c:pt idx="1864">
                  <c:v>1.2141898148111068</c:v>
                </c:pt>
                <c:pt idx="1865">
                  <c:v>1.2144791666651145</c:v>
                </c:pt>
                <c:pt idx="1866">
                  <c:v>1.2147569444423425</c:v>
                </c:pt>
                <c:pt idx="1867">
                  <c:v>1.2150347222195705</c:v>
                </c:pt>
                <c:pt idx="1868">
                  <c:v>1.2153240740735782</c:v>
                </c:pt>
                <c:pt idx="1869">
                  <c:v>1.2155092592583969</c:v>
                </c:pt>
                <c:pt idx="1870">
                  <c:v>1.2156365740738693</c:v>
                </c:pt>
                <c:pt idx="1871">
                  <c:v>1.215752314812562</c:v>
                </c:pt>
                <c:pt idx="1872">
                  <c:v>1.2158680555512547</c:v>
                </c:pt>
                <c:pt idx="1873">
                  <c:v>1.215995370366727</c:v>
                </c:pt>
                <c:pt idx="1874">
                  <c:v>1.2161111111126957</c:v>
                </c:pt>
                <c:pt idx="1875">
                  <c:v>1.216238425928168</c:v>
                </c:pt>
                <c:pt idx="1876">
                  <c:v>1.2163541666668607</c:v>
                </c:pt>
                <c:pt idx="1877">
                  <c:v>1.2164699074055534</c:v>
                </c:pt>
                <c:pt idx="1878">
                  <c:v>1.2165856481442461</c:v>
                </c:pt>
                <c:pt idx="1879">
                  <c:v>1.2167129629597184</c:v>
                </c:pt>
                <c:pt idx="1880">
                  <c:v>1.2168287037056871</c:v>
                </c:pt>
                <c:pt idx="1881">
                  <c:v>1.2169444444443798</c:v>
                </c:pt>
                <c:pt idx="1882">
                  <c:v>1.2170717592598521</c:v>
                </c:pt>
                <c:pt idx="1883">
                  <c:v>1.2171759259217652</c:v>
                </c:pt>
                <c:pt idx="1884">
                  <c:v>1.2173032407372375</c:v>
                </c:pt>
                <c:pt idx="1885">
                  <c:v>1.2173958333296468</c:v>
                </c:pt>
                <c:pt idx="1886">
                  <c:v>1.2174999999988358</c:v>
                </c:pt>
                <c:pt idx="1887">
                  <c:v>1.2175925925912452</c:v>
                </c:pt>
                <c:pt idx="1888">
                  <c:v>1.2176967592604342</c:v>
                </c:pt>
                <c:pt idx="1889">
                  <c:v>1.2178587962989695</c:v>
                </c:pt>
                <c:pt idx="1890">
                  <c:v>1.2179745370376622</c:v>
                </c:pt>
                <c:pt idx="1891">
                  <c:v>1.2180902777763549</c:v>
                </c:pt>
                <c:pt idx="1892">
                  <c:v>1.2181828703687643</c:v>
                </c:pt>
                <c:pt idx="1893">
                  <c:v>1.2182754629611736</c:v>
                </c:pt>
                <c:pt idx="1894">
                  <c:v>1.2183796296303626</c:v>
                </c:pt>
                <c:pt idx="1895">
                  <c:v>1.218611111107748</c:v>
                </c:pt>
                <c:pt idx="1896">
                  <c:v>1.2187037037001573</c:v>
                </c:pt>
                <c:pt idx="1897">
                  <c:v>1.218819444446126</c:v>
                </c:pt>
                <c:pt idx="1898">
                  <c:v>1.2189814814773854</c:v>
                </c:pt>
                <c:pt idx="1899">
                  <c:v>1.2190740740697947</c:v>
                </c:pt>
                <c:pt idx="1900">
                  <c:v>1.2191782407389837</c:v>
                </c:pt>
                <c:pt idx="1901">
                  <c:v>1.2192824074081727</c:v>
                </c:pt>
                <c:pt idx="1902">
                  <c:v>1.2194097222236451</c:v>
                </c:pt>
                <c:pt idx="1903">
                  <c:v>1.2196296296315268</c:v>
                </c:pt>
                <c:pt idx="1904">
                  <c:v>1.2197337962934398</c:v>
                </c:pt>
                <c:pt idx="1905">
                  <c:v>1.2198379629626288</c:v>
                </c:pt>
                <c:pt idx="1906">
                  <c:v>1.2199305555550382</c:v>
                </c:pt>
                <c:pt idx="1907">
                  <c:v>1.2200462962937308</c:v>
                </c:pt>
                <c:pt idx="1908">
                  <c:v>1.2202893518478959</c:v>
                </c:pt>
                <c:pt idx="1909">
                  <c:v>1.2204050925938645</c:v>
                </c:pt>
                <c:pt idx="1910">
                  <c:v>1.2204976851862739</c:v>
                </c:pt>
                <c:pt idx="1911">
                  <c:v>1.2206481481480296</c:v>
                </c:pt>
                <c:pt idx="1912">
                  <c:v>1.2207870370330056</c:v>
                </c:pt>
                <c:pt idx="1913">
                  <c:v>1.2209722222178243</c:v>
                </c:pt>
                <c:pt idx="1914">
                  <c:v>1.2211342592563597</c:v>
                </c:pt>
                <c:pt idx="1915">
                  <c:v>1.2212847222181153</c:v>
                </c:pt>
                <c:pt idx="1916">
                  <c:v>1.2213888888873043</c:v>
                </c:pt>
                <c:pt idx="1917">
                  <c:v>1.2215509259258397</c:v>
                </c:pt>
                <c:pt idx="1918">
                  <c:v>1.2216550925950287</c:v>
                </c:pt>
                <c:pt idx="1919">
                  <c:v>1.2217824074032251</c:v>
                </c:pt>
                <c:pt idx="1920">
                  <c:v>1.2218749999956344</c:v>
                </c:pt>
                <c:pt idx="1921">
                  <c:v>1.2220023148111068</c:v>
                </c:pt>
                <c:pt idx="1922">
                  <c:v>1.2222453703725478</c:v>
                </c:pt>
                <c:pt idx="1923">
                  <c:v>1.2223495370344608</c:v>
                </c:pt>
                <c:pt idx="1924">
                  <c:v>1.2224768518499332</c:v>
                </c:pt>
                <c:pt idx="1925">
                  <c:v>1.2225694444423425</c:v>
                </c:pt>
                <c:pt idx="1926">
                  <c:v>1.2227083333345945</c:v>
                </c:pt>
                <c:pt idx="1927">
                  <c:v>1.2229282407424762</c:v>
                </c:pt>
                <c:pt idx="1928">
                  <c:v>1.2230324074043892</c:v>
                </c:pt>
                <c:pt idx="1929">
                  <c:v>1.2231481481503579</c:v>
                </c:pt>
                <c:pt idx="1930">
                  <c:v>1.2233217592583969</c:v>
                </c:pt>
                <c:pt idx="1931">
                  <c:v>1.2234259259275859</c:v>
                </c:pt>
                <c:pt idx="1932">
                  <c:v>1.2235416666662786</c:v>
                </c:pt>
                <c:pt idx="1933">
                  <c:v>1.223634259258688</c:v>
                </c:pt>
                <c:pt idx="1934">
                  <c:v>1.2237499999973807</c:v>
                </c:pt>
                <c:pt idx="1935">
                  <c:v>1.223946759258979</c:v>
                </c:pt>
                <c:pt idx="1936">
                  <c:v>1.224085648143955</c:v>
                </c:pt>
                <c:pt idx="1937">
                  <c:v>1.2241782407363644</c:v>
                </c:pt>
                <c:pt idx="1938">
                  <c:v>1.2243055555518367</c:v>
                </c:pt>
                <c:pt idx="1939">
                  <c:v>1.2243981481442461</c:v>
                </c:pt>
                <c:pt idx="1940">
                  <c:v>1.2245138888902147</c:v>
                </c:pt>
                <c:pt idx="1941">
                  <c:v>1.2246527777751908</c:v>
                </c:pt>
                <c:pt idx="1942">
                  <c:v>1.2247800925906631</c:v>
                </c:pt>
                <c:pt idx="1943">
                  <c:v>1.2249305555524188</c:v>
                </c:pt>
                <c:pt idx="1944">
                  <c:v>1.2250578703678912</c:v>
                </c:pt>
                <c:pt idx="1945">
                  <c:v>1.2251620370370802</c:v>
                </c:pt>
                <c:pt idx="1946">
                  <c:v>1.2252777777757728</c:v>
                </c:pt>
                <c:pt idx="1947">
                  <c:v>1.2253703703681822</c:v>
                </c:pt>
                <c:pt idx="1948">
                  <c:v>1.2254861111068749</c:v>
                </c:pt>
                <c:pt idx="1949">
                  <c:v>1.2256597222221899</c:v>
                </c:pt>
                <c:pt idx="1950">
                  <c:v>1.2257870370376622</c:v>
                </c:pt>
                <c:pt idx="1951">
                  <c:v>1.2258912036995753</c:v>
                </c:pt>
                <c:pt idx="1952">
                  <c:v>1.2287500000020373</c:v>
                </c:pt>
                <c:pt idx="1953">
                  <c:v>1.2290162037024857</c:v>
                </c:pt>
                <c:pt idx="1954">
                  <c:v>1.2292939814797137</c:v>
                </c:pt>
                <c:pt idx="1955">
                  <c:v>1.2295833333337214</c:v>
                </c:pt>
                <c:pt idx="1956">
                  <c:v>1.2349189814776764</c:v>
                </c:pt>
                <c:pt idx="1957">
                  <c:v>1.2350347222236451</c:v>
                </c:pt>
                <c:pt idx="1958">
                  <c:v>1.2351620370391174</c:v>
                </c:pt>
                <c:pt idx="1959">
                  <c:v>1.2352777777778101</c:v>
                </c:pt>
                <c:pt idx="1960">
                  <c:v>1.2353935185165028</c:v>
                </c:pt>
                <c:pt idx="1961">
                  <c:v>1.2355092592551955</c:v>
                </c:pt>
                <c:pt idx="1962">
                  <c:v>1.2356365740706678</c:v>
                </c:pt>
                <c:pt idx="1963">
                  <c:v>1.2357523148166365</c:v>
                </c:pt>
                <c:pt idx="1964">
                  <c:v>1.2358680555553292</c:v>
                </c:pt>
                <c:pt idx="1965">
                  <c:v>1.2359722222245182</c:v>
                </c:pt>
                <c:pt idx="1966">
                  <c:v>1.2360879629632109</c:v>
                </c:pt>
                <c:pt idx="1967">
                  <c:v>1.2361921296323999</c:v>
                </c:pt>
                <c:pt idx="1968">
                  <c:v>1.2363310185173759</c:v>
                </c:pt>
                <c:pt idx="1969">
                  <c:v>1.2365277777789743</c:v>
                </c:pt>
                <c:pt idx="1970">
                  <c:v>1.2366203703713836</c:v>
                </c:pt>
                <c:pt idx="1971">
                  <c:v>1.2367361111100763</c:v>
                </c:pt>
                <c:pt idx="1972">
                  <c:v>1.236851851848769</c:v>
                </c:pt>
                <c:pt idx="1973">
                  <c:v>1.2369444444411783</c:v>
                </c:pt>
                <c:pt idx="1974">
                  <c:v>1.237060185187147</c:v>
                </c:pt>
                <c:pt idx="1975">
                  <c:v>1.2371875000026193</c:v>
                </c:pt>
                <c:pt idx="1976">
                  <c:v>1.2373263888875954</c:v>
                </c:pt>
                <c:pt idx="1977">
                  <c:v>1.2374421296262881</c:v>
                </c:pt>
                <c:pt idx="1978">
                  <c:v>1.2375462962954771</c:v>
                </c:pt>
                <c:pt idx="1979">
                  <c:v>1.2376620370341698</c:v>
                </c:pt>
                <c:pt idx="1980">
                  <c:v>1.2377546296265791</c:v>
                </c:pt>
                <c:pt idx="1981">
                  <c:v>1.2378819444420515</c:v>
                </c:pt>
                <c:pt idx="1982">
                  <c:v>1.2380439814805868</c:v>
                </c:pt>
                <c:pt idx="1983">
                  <c:v>1.2381365740729962</c:v>
                </c:pt>
                <c:pt idx="1984">
                  <c:v>1.2382523148116888</c:v>
                </c:pt>
                <c:pt idx="1985">
                  <c:v>1.2383564814808778</c:v>
                </c:pt>
                <c:pt idx="1986">
                  <c:v>1.2384606481500668</c:v>
                </c:pt>
                <c:pt idx="1987">
                  <c:v>1.2385532407424762</c:v>
                </c:pt>
                <c:pt idx="1988">
                  <c:v>1.2386921296274522</c:v>
                </c:pt>
                <c:pt idx="1989">
                  <c:v>1.2387962962966412</c:v>
                </c:pt>
                <c:pt idx="1990">
                  <c:v>1.2389120370353339</c:v>
                </c:pt>
                <c:pt idx="1991">
                  <c:v>1.2390277777740266</c:v>
                </c:pt>
                <c:pt idx="1992">
                  <c:v>1.2391435185199953</c:v>
                </c:pt>
                <c:pt idx="1993">
                  <c:v>1.239259259258688</c:v>
                </c:pt>
                <c:pt idx="1994">
                  <c:v>1.239363425927877</c:v>
                </c:pt>
                <c:pt idx="1995">
                  <c:v>1.2394791666665697</c:v>
                </c:pt>
                <c:pt idx="1996">
                  <c:v>1.2395949074052623</c:v>
                </c:pt>
                <c:pt idx="1997">
                  <c:v>1.239710648143955</c:v>
                </c:pt>
                <c:pt idx="1998">
                  <c:v>1.2398263888899237</c:v>
                </c:pt>
                <c:pt idx="1999">
                  <c:v>1.2399305555518367</c:v>
                </c:pt>
                <c:pt idx="2000">
                  <c:v>1.2400578703673091</c:v>
                </c:pt>
                <c:pt idx="2001">
                  <c:v>1.2401736111132777</c:v>
                </c:pt>
                <c:pt idx="2002">
                  <c:v>1.2403009259287501</c:v>
                </c:pt>
                <c:pt idx="2003">
                  <c:v>1.2404861111135688</c:v>
                </c:pt>
                <c:pt idx="2004">
                  <c:v>1.2406249999985448</c:v>
                </c:pt>
                <c:pt idx="2005">
                  <c:v>1.2407986111138598</c:v>
                </c:pt>
                <c:pt idx="2006">
                  <c:v>1.2409143518525525</c:v>
                </c:pt>
                <c:pt idx="2007">
                  <c:v>1.2410763888910878</c:v>
                </c:pt>
                <c:pt idx="2008">
                  <c:v>1.2412037037065602</c:v>
                </c:pt>
                <c:pt idx="2009">
                  <c:v>1.2413425925915362</c:v>
                </c:pt>
                <c:pt idx="2010">
                  <c:v>1.2414699074070086</c:v>
                </c:pt>
                <c:pt idx="2011">
                  <c:v>1.2416319444455439</c:v>
                </c:pt>
                <c:pt idx="2012">
                  <c:v>1.2417592592610163</c:v>
                </c:pt>
                <c:pt idx="2013">
                  <c:v>1.241874999999709</c:v>
                </c:pt>
                <c:pt idx="2014">
                  <c:v>1.2419907407384017</c:v>
                </c:pt>
                <c:pt idx="2015">
                  <c:v>1.242152777776937</c:v>
                </c:pt>
                <c:pt idx="2016">
                  <c:v>1.242291666669189</c:v>
                </c:pt>
                <c:pt idx="2017">
                  <c:v>1.242465277777228</c:v>
                </c:pt>
                <c:pt idx="2018">
                  <c:v>1.2425810185159207</c:v>
                </c:pt>
                <c:pt idx="2019">
                  <c:v>1.2427199074081727</c:v>
                </c:pt>
                <c:pt idx="2020">
                  <c:v>1.2428703703699284</c:v>
                </c:pt>
                <c:pt idx="2021">
                  <c:v>1.2429861111086211</c:v>
                </c:pt>
                <c:pt idx="2022">
                  <c:v>1.2431134259240935</c:v>
                </c:pt>
                <c:pt idx="2023">
                  <c:v>1.2432754629626288</c:v>
                </c:pt>
                <c:pt idx="2024">
                  <c:v>1.2434027777781012</c:v>
                </c:pt>
                <c:pt idx="2025">
                  <c:v>1.2435416666630772</c:v>
                </c:pt>
                <c:pt idx="2026">
                  <c:v>1.2436574074090458</c:v>
                </c:pt>
                <c:pt idx="2027">
                  <c:v>1.2437962962940219</c:v>
                </c:pt>
                <c:pt idx="2028">
                  <c:v>1.2439120370327146</c:v>
                </c:pt>
                <c:pt idx="2029">
                  <c:v>1.2440277777786832</c:v>
                </c:pt>
                <c:pt idx="2030">
                  <c:v>1.2441666666636593</c:v>
                </c:pt>
                <c:pt idx="2031">
                  <c:v>1.2442939814791316</c:v>
                </c:pt>
                <c:pt idx="2032">
                  <c:v>1.2444328703713836</c:v>
                </c:pt>
                <c:pt idx="2033">
                  <c:v>1.2445717592563597</c:v>
                </c:pt>
                <c:pt idx="2034">
                  <c:v>1.2447106481486117</c:v>
                </c:pt>
                <c:pt idx="2035">
                  <c:v>1.2448611111103673</c:v>
                </c:pt>
                <c:pt idx="2036">
                  <c:v>1.2449652777795563</c:v>
                </c:pt>
                <c:pt idx="2037">
                  <c:v>1.2450925925950287</c:v>
                </c:pt>
                <c:pt idx="2038">
                  <c:v>1.2452199074032251</c:v>
                </c:pt>
                <c:pt idx="2039">
                  <c:v>1.2453356481491937</c:v>
                </c:pt>
                <c:pt idx="2040">
                  <c:v>1.2454745370341698</c:v>
                </c:pt>
                <c:pt idx="2041">
                  <c:v>1.2456018518496421</c:v>
                </c:pt>
                <c:pt idx="2042">
                  <c:v>1.2481944444443798</c:v>
                </c:pt>
                <c:pt idx="2043">
                  <c:v>1.2484722222216078</c:v>
                </c:pt>
                <c:pt idx="2044">
                  <c:v>1.2487615740756155</c:v>
                </c:pt>
                <c:pt idx="2045">
                  <c:v>1.2490393518528435</c:v>
                </c:pt>
                <c:pt idx="2046">
                  <c:v>1.2493055555532919</c:v>
                </c:pt>
                <c:pt idx="2047">
                  <c:v>1.2495949074072996</c:v>
                </c:pt>
                <c:pt idx="2048">
                  <c:v>1.2498842592613073</c:v>
                </c:pt>
                <c:pt idx="2049">
                  <c:v>1.2501504629617557</c:v>
                </c:pt>
                <c:pt idx="2050">
                  <c:v>1.2504398148157634</c:v>
                </c:pt>
                <c:pt idx="2051">
                  <c:v>1.2560995370367891</c:v>
                </c:pt>
                <c:pt idx="2052">
                  <c:v>1.2567476851836545</c:v>
                </c:pt>
                <c:pt idx="2053">
                  <c:v>1.2573379629611736</c:v>
                </c:pt>
                <c:pt idx="2054">
                  <c:v>1.2578240740767797</c:v>
                </c:pt>
                <c:pt idx="2055">
                  <c:v>1.2583101851851097</c:v>
                </c:pt>
                <c:pt idx="2056">
                  <c:v>1.2588888888858492</c:v>
                </c:pt>
                <c:pt idx="2057">
                  <c:v>1.2599189814791316</c:v>
                </c:pt>
                <c:pt idx="2058">
                  <c:v>1.260393518517958</c:v>
                </c:pt>
                <c:pt idx="2059">
                  <c:v>1.2608564814800047</c:v>
                </c:pt>
                <c:pt idx="2060">
                  <c:v>1.2618981481500668</c:v>
                </c:pt>
                <c:pt idx="2061">
                  <c:v>1.2623495370353339</c:v>
                </c:pt>
                <c:pt idx="2062">
                  <c:v>1.262800925927877</c:v>
                </c:pt>
                <c:pt idx="2063">
                  <c:v>1.2631597222207347</c:v>
                </c:pt>
                <c:pt idx="2064">
                  <c:v>1.2635995370364981</c:v>
                </c:pt>
                <c:pt idx="2065">
                  <c:v>1.2642592592601432</c:v>
                </c:pt>
                <c:pt idx="2066">
                  <c:v>1.2647337962989695</c:v>
                </c:pt>
                <c:pt idx="2067">
                  <c:v>1.26520833333052</c:v>
                </c:pt>
                <c:pt idx="2068">
                  <c:v>1.2657870370385353</c:v>
                </c:pt>
                <c:pt idx="2069">
                  <c:v>1.2663194444467081</c:v>
                </c:pt>
                <c:pt idx="2070">
                  <c:v>1.2670138888861402</c:v>
                </c:pt>
                <c:pt idx="2071">
                  <c:v>1.267962962963793</c:v>
                </c:pt>
                <c:pt idx="2072">
                  <c:v>1.2684606481489027</c:v>
                </c:pt>
                <c:pt idx="2073">
                  <c:v>1.2691782407418941</c:v>
                </c:pt>
                <c:pt idx="2074">
                  <c:v>1.2701504629658302</c:v>
                </c:pt>
                <c:pt idx="2075">
                  <c:v>1.270578703704814</c:v>
                </c:pt>
                <c:pt idx="2076">
                  <c:v>1.2709490740744513</c:v>
                </c:pt>
                <c:pt idx="2077">
                  <c:v>1.2712615740747424</c:v>
                </c:pt>
                <c:pt idx="2078">
                  <c:v>1.2715624999982538</c:v>
                </c:pt>
                <c:pt idx="2079">
                  <c:v>1.2719097222216078</c:v>
                </c:pt>
                <c:pt idx="2080">
                  <c:v>1.2723263888910878</c:v>
                </c:pt>
                <c:pt idx="2081">
                  <c:v>1.2727893518531346</c:v>
                </c:pt>
                <c:pt idx="2082">
                  <c:v>1.2732407407384017</c:v>
                </c:pt>
                <c:pt idx="2083">
                  <c:v>1.273819444446417</c:v>
                </c:pt>
                <c:pt idx="2084">
                  <c:v>1.2754282407404389</c:v>
                </c:pt>
                <c:pt idx="2085">
                  <c:v>1.2755439814791316</c:v>
                </c:pt>
                <c:pt idx="2086">
                  <c:v>1.275671296294604</c:v>
                </c:pt>
                <c:pt idx="2087">
                  <c:v>1.2757986111100763</c:v>
                </c:pt>
                <c:pt idx="2088">
                  <c:v>1.2759027777792653</c:v>
                </c:pt>
                <c:pt idx="2089">
                  <c:v>1.276018518517958</c:v>
                </c:pt>
                <c:pt idx="2090">
                  <c:v>1.2761342592566507</c:v>
                </c:pt>
                <c:pt idx="2091">
                  <c:v>1.2762384259258397</c:v>
                </c:pt>
                <c:pt idx="2092">
                  <c:v>1.2763541666645324</c:v>
                </c:pt>
                <c:pt idx="2093">
                  <c:v>1.2764467592569417</c:v>
                </c:pt>
                <c:pt idx="2094">
                  <c:v>1.2765856481491937</c:v>
                </c:pt>
                <c:pt idx="2095">
                  <c:v>1.2767013888878864</c:v>
                </c:pt>
                <c:pt idx="2096">
                  <c:v>1.2768171296265791</c:v>
                </c:pt>
                <c:pt idx="2097">
                  <c:v>1.2769097222189885</c:v>
                </c:pt>
                <c:pt idx="2098">
                  <c:v>1.2770138888881775</c:v>
                </c:pt>
                <c:pt idx="2099">
                  <c:v>1.2771296296268702</c:v>
                </c:pt>
                <c:pt idx="2100">
                  <c:v>1.2772222222192795</c:v>
                </c:pt>
                <c:pt idx="2101">
                  <c:v>1.2773611111115315</c:v>
                </c:pt>
                <c:pt idx="2102">
                  <c:v>1.2774652777734445</c:v>
                </c:pt>
                <c:pt idx="2103">
                  <c:v>1.2775694444426335</c:v>
                </c:pt>
                <c:pt idx="2104">
                  <c:v>1.2776736111118225</c:v>
                </c:pt>
                <c:pt idx="2105">
                  <c:v>1.2777777777737356</c:v>
                </c:pt>
                <c:pt idx="2106">
                  <c:v>1.2778935185197042</c:v>
                </c:pt>
                <c:pt idx="2107">
                  <c:v>1.2779861111121136</c:v>
                </c:pt>
                <c:pt idx="2108">
                  <c:v>1.2781018518508063</c:v>
                </c:pt>
                <c:pt idx="2109">
                  <c:v>1.2782407407430583</c:v>
                </c:pt>
                <c:pt idx="2110">
                  <c:v>1.2783333333354676</c:v>
                </c:pt>
                <c:pt idx="2111">
                  <c:v>1.2784490740741603</c:v>
                </c:pt>
                <c:pt idx="2112">
                  <c:v>1.2785532407433493</c:v>
                </c:pt>
                <c:pt idx="2113">
                  <c:v>1.2786458333357587</c:v>
                </c:pt>
                <c:pt idx="2114">
                  <c:v>1.2787499999976717</c:v>
                </c:pt>
                <c:pt idx="2115">
                  <c:v>1.2788657407363644</c:v>
                </c:pt>
                <c:pt idx="2116">
                  <c:v>1.2789583333360497</c:v>
                </c:pt>
                <c:pt idx="2117">
                  <c:v>1.2790740740747424</c:v>
                </c:pt>
                <c:pt idx="2118">
                  <c:v>1.2791666666671517</c:v>
                </c:pt>
                <c:pt idx="2119">
                  <c:v>1.2792824074058444</c:v>
                </c:pt>
                <c:pt idx="2120">
                  <c:v>1.2793749999982538</c:v>
                </c:pt>
                <c:pt idx="2121">
                  <c:v>1.2794907407369465</c:v>
                </c:pt>
                <c:pt idx="2122">
                  <c:v>1.2795833333293558</c:v>
                </c:pt>
                <c:pt idx="2123">
                  <c:v>1.2796874999985448</c:v>
                </c:pt>
                <c:pt idx="2124">
                  <c:v>1.2797916666677338</c:v>
                </c:pt>
                <c:pt idx="2125">
                  <c:v>1.2799074074064265</c:v>
                </c:pt>
                <c:pt idx="2126">
                  <c:v>1.2800115740756155</c:v>
                </c:pt>
                <c:pt idx="2127">
                  <c:v>1.2801157407375285</c:v>
                </c:pt>
                <c:pt idx="2128">
                  <c:v>1.2802314814834972</c:v>
                </c:pt>
                <c:pt idx="2129">
                  <c:v>1.2803240740759065</c:v>
                </c:pt>
                <c:pt idx="2130">
                  <c:v>1.2804398148145992</c:v>
                </c:pt>
                <c:pt idx="2131">
                  <c:v>1.2805324074070086</c:v>
                </c:pt>
                <c:pt idx="2132">
                  <c:v>1.2806597222224809</c:v>
                </c:pt>
                <c:pt idx="2133">
                  <c:v>1.2828703703708015</c:v>
                </c:pt>
                <c:pt idx="2134">
                  <c:v>1.2832060185173759</c:v>
                </c:pt>
                <c:pt idx="2135">
                  <c:v>1.283483796294604</c:v>
                </c:pt>
                <c:pt idx="2136">
                  <c:v>1.283761574071832</c:v>
                </c:pt>
                <c:pt idx="2137">
                  <c:v>1.28403935184906</c:v>
                </c:pt>
                <c:pt idx="2138">
                  <c:v>1.2843171296262881</c:v>
                </c:pt>
                <c:pt idx="2139">
                  <c:v>1.2846064814802958</c:v>
                </c:pt>
                <c:pt idx="2140">
                  <c:v>1.2848842592575238</c:v>
                </c:pt>
                <c:pt idx="2141">
                  <c:v>1.2851620370347518</c:v>
                </c:pt>
                <c:pt idx="2142">
                  <c:v>1.2854398148119799</c:v>
                </c:pt>
                <c:pt idx="2143">
                  <c:v>1.2857175925892079</c:v>
                </c:pt>
                <c:pt idx="2144">
                  <c:v>1.2859374999970896</c:v>
                </c:pt>
                <c:pt idx="2145">
                  <c:v>1.2860416666662786</c:v>
                </c:pt>
                <c:pt idx="2146">
                  <c:v>1.2861458333354676</c:v>
                </c:pt>
                <c:pt idx="2147">
                  <c:v>1.2862615740741603</c:v>
                </c:pt>
                <c:pt idx="2148">
                  <c:v>1.286377314812853</c:v>
                </c:pt>
                <c:pt idx="2149">
                  <c:v>1.2865046296283253</c:v>
                </c:pt>
                <c:pt idx="2150">
                  <c:v>1.286620370367018</c:v>
                </c:pt>
                <c:pt idx="2151">
                  <c:v>1.2867361111129867</c:v>
                </c:pt>
                <c:pt idx="2152">
                  <c:v>1.286828703705396</c:v>
                </c:pt>
                <c:pt idx="2153">
                  <c:v>1.2869560185208684</c:v>
                </c:pt>
                <c:pt idx="2154">
                  <c:v>1.2871874999982538</c:v>
                </c:pt>
                <c:pt idx="2155">
                  <c:v>1.2872800925906631</c:v>
                </c:pt>
                <c:pt idx="2156">
                  <c:v>1.2873958333293558</c:v>
                </c:pt>
                <c:pt idx="2157">
                  <c:v>1.2874999999985448</c:v>
                </c:pt>
                <c:pt idx="2158">
                  <c:v>1.2876851851833635</c:v>
                </c:pt>
                <c:pt idx="2159">
                  <c:v>1.2878240740756155</c:v>
                </c:pt>
                <c:pt idx="2160">
                  <c:v>1.2879513888910878</c:v>
                </c:pt>
                <c:pt idx="2161">
                  <c:v>1.2881018518528435</c:v>
                </c:pt>
                <c:pt idx="2162">
                  <c:v>1.2882870370376622</c:v>
                </c:pt>
                <c:pt idx="2163">
                  <c:v>1.2884027777763549</c:v>
                </c:pt>
                <c:pt idx="2164">
                  <c:v>1.2885300925918273</c:v>
                </c:pt>
                <c:pt idx="2165">
                  <c:v>1.2886226851842366</c:v>
                </c:pt>
                <c:pt idx="2166">
                  <c:v>1.2887384259229293</c:v>
                </c:pt>
                <c:pt idx="2167">
                  <c:v>1.2888657407384017</c:v>
                </c:pt>
                <c:pt idx="2168">
                  <c:v>1.2889814814770943</c:v>
                </c:pt>
                <c:pt idx="2169">
                  <c:v>1.2891898148154723</c:v>
                </c:pt>
                <c:pt idx="2170">
                  <c:v>1.2893171296309447</c:v>
                </c:pt>
                <c:pt idx="2171">
                  <c:v>1.2894328703696374</c:v>
                </c:pt>
                <c:pt idx="2172">
                  <c:v>1.2896064814776764</c:v>
                </c:pt>
                <c:pt idx="2173">
                  <c:v>1.2897222222236451</c:v>
                </c:pt>
                <c:pt idx="2174">
                  <c:v>1.2898379629623378</c:v>
                </c:pt>
                <c:pt idx="2175">
                  <c:v>1.2899652777778101</c:v>
                </c:pt>
                <c:pt idx="2176">
                  <c:v>1.2901041666627862</c:v>
                </c:pt>
                <c:pt idx="2177">
                  <c:v>1.2902314814782585</c:v>
                </c:pt>
                <c:pt idx="2178">
                  <c:v>1.2904050925935735</c:v>
                </c:pt>
                <c:pt idx="2179">
                  <c:v>1.2905208333322662</c:v>
                </c:pt>
                <c:pt idx="2180">
                  <c:v>1.2906712962940219</c:v>
                </c:pt>
                <c:pt idx="2181">
                  <c:v>1.2907870370327146</c:v>
                </c:pt>
                <c:pt idx="2182">
                  <c:v>1.2909375000017462</c:v>
                </c:pt>
                <c:pt idx="2183">
                  <c:v>1.2910532407404389</c:v>
                </c:pt>
                <c:pt idx="2184">
                  <c:v>1.2911805555559113</c:v>
                </c:pt>
                <c:pt idx="2185">
                  <c:v>1.2913425925944466</c:v>
                </c:pt>
                <c:pt idx="2186">
                  <c:v>1.291435185186856</c:v>
                </c:pt>
                <c:pt idx="2187">
                  <c:v>1.2915509259255487</c:v>
                </c:pt>
                <c:pt idx="2188">
                  <c:v>1.2916550925947377</c:v>
                </c:pt>
                <c:pt idx="2189">
                  <c:v>1.2917592592566507</c:v>
                </c:pt>
                <c:pt idx="2190">
                  <c:v>1.291886574072123</c:v>
                </c:pt>
                <c:pt idx="2191">
                  <c:v>1.292025462964375</c:v>
                </c:pt>
                <c:pt idx="2192">
                  <c:v>1.2921759259261307</c:v>
                </c:pt>
                <c:pt idx="2193">
                  <c:v>1.2922916666648234</c:v>
                </c:pt>
                <c:pt idx="2194">
                  <c:v>1.2923958333340124</c:v>
                </c:pt>
                <c:pt idx="2195">
                  <c:v>1.2924999999959255</c:v>
                </c:pt>
                <c:pt idx="2196">
                  <c:v>1.2926388888881775</c:v>
                </c:pt>
                <c:pt idx="2197">
                  <c:v>1.2927546296268702</c:v>
                </c:pt>
                <c:pt idx="2198">
                  <c:v>1.2928703703728388</c:v>
                </c:pt>
                <c:pt idx="2199">
                  <c:v>1.2930324074040982</c:v>
                </c:pt>
                <c:pt idx="2200">
                  <c:v>1.2931712962963502</c:v>
                </c:pt>
                <c:pt idx="2201">
                  <c:v>1.2932986111118225</c:v>
                </c:pt>
                <c:pt idx="2202">
                  <c:v>1.2934374999967986</c:v>
                </c:pt>
                <c:pt idx="2203">
                  <c:v>1.2935763888890506</c:v>
                </c:pt>
                <c:pt idx="2204">
                  <c:v>1.2936689814814599</c:v>
                </c:pt>
                <c:pt idx="2205">
                  <c:v>1.2938310185199953</c:v>
                </c:pt>
                <c:pt idx="2206">
                  <c:v>1.293946759258688</c:v>
                </c:pt>
                <c:pt idx="2207">
                  <c:v>1.29408564815094</c:v>
                </c:pt>
                <c:pt idx="2208">
                  <c:v>1.2942361111126957</c:v>
                </c:pt>
                <c:pt idx="2209">
                  <c:v>1.294363425928168</c:v>
                </c:pt>
                <c:pt idx="2210">
                  <c:v>1.2944791666668607</c:v>
                </c:pt>
                <c:pt idx="2211">
                  <c:v>1.2945833333360497</c:v>
                </c:pt>
                <c:pt idx="2212">
                  <c:v>1.2947337962978054</c:v>
                </c:pt>
                <c:pt idx="2213">
                  <c:v>1.2948495370364981</c:v>
                </c:pt>
                <c:pt idx="2214">
                  <c:v>1.2949884259287501</c:v>
                </c:pt>
                <c:pt idx="2215">
                  <c:v>1.2951388888905058</c:v>
                </c:pt>
                <c:pt idx="2216">
                  <c:v>1.2952777777754818</c:v>
                </c:pt>
                <c:pt idx="2217">
                  <c:v>1.2954166666677338</c:v>
                </c:pt>
                <c:pt idx="2218">
                  <c:v>1.2955324074064265</c:v>
                </c:pt>
                <c:pt idx="2219">
                  <c:v>1.2956249999988358</c:v>
                </c:pt>
                <c:pt idx="2220">
                  <c:v>1.2957638888910878</c:v>
                </c:pt>
                <c:pt idx="2221">
                  <c:v>1.2958796296297805</c:v>
                </c:pt>
                <c:pt idx="2222">
                  <c:v>1.2960185185147566</c:v>
                </c:pt>
                <c:pt idx="2223">
                  <c:v>1.2961689814837882</c:v>
                </c:pt>
                <c:pt idx="2224">
                  <c:v>1.3006481481497758</c:v>
                </c:pt>
                <c:pt idx="2225">
                  <c:v>1.3010532407424762</c:v>
                </c:pt>
                <c:pt idx="2226">
                  <c:v>1.3014699074046803</c:v>
                </c:pt>
                <c:pt idx="2227">
                  <c:v>1.3018865740741603</c:v>
                </c:pt>
                <c:pt idx="2228">
                  <c:v>1.3022916666668607</c:v>
                </c:pt>
                <c:pt idx="2229">
                  <c:v>1.302453703705396</c:v>
                </c:pt>
                <c:pt idx="2230">
                  <c:v>1.3028587962980964</c:v>
                </c:pt>
                <c:pt idx="2231">
                  <c:v>1.3029976851830725</c:v>
                </c:pt>
                <c:pt idx="2232">
                  <c:v>1.3031249999985448</c:v>
                </c:pt>
                <c:pt idx="2233">
                  <c:v>1.3032638888907968</c:v>
                </c:pt>
                <c:pt idx="2234">
                  <c:v>1.3033680555527098</c:v>
                </c:pt>
                <c:pt idx="2235">
                  <c:v>1.3035069444449618</c:v>
                </c:pt>
                <c:pt idx="2236">
                  <c:v>1.3036342592604342</c:v>
                </c:pt>
                <c:pt idx="2237">
                  <c:v>1.3037499999991269</c:v>
                </c:pt>
                <c:pt idx="2238">
                  <c:v>1.3039120370376622</c:v>
                </c:pt>
                <c:pt idx="2239">
                  <c:v>1.3040277777763549</c:v>
                </c:pt>
                <c:pt idx="2240">
                  <c:v>1.3041319444455439</c:v>
                </c:pt>
                <c:pt idx="2241">
                  <c:v>1.304444444445835</c:v>
                </c:pt>
                <c:pt idx="2242">
                  <c:v>1.3045601851845277</c:v>
                </c:pt>
                <c:pt idx="2243">
                  <c:v>1.3046759259232203</c:v>
                </c:pt>
                <c:pt idx="2244">
                  <c:v>1.3048032407386927</c:v>
                </c:pt>
                <c:pt idx="2245">
                  <c:v>1.3049768518540077</c:v>
                </c:pt>
                <c:pt idx="2246">
                  <c:v>1.3051851851851097</c:v>
                </c:pt>
                <c:pt idx="2247">
                  <c:v>1.3053009259238024</c:v>
                </c:pt>
                <c:pt idx="2248">
                  <c:v>1.3054745370391174</c:v>
                </c:pt>
                <c:pt idx="2249">
                  <c:v>1.3056018518545898</c:v>
                </c:pt>
                <c:pt idx="2250">
                  <c:v>1.3057060185165028</c:v>
                </c:pt>
                <c:pt idx="2251">
                  <c:v>1.3058680555550382</c:v>
                </c:pt>
                <c:pt idx="2252">
                  <c:v>1.3059837962937308</c:v>
                </c:pt>
                <c:pt idx="2253">
                  <c:v>1.3061342592554865</c:v>
                </c:pt>
                <c:pt idx="2254">
                  <c:v>1.3062962962940219</c:v>
                </c:pt>
                <c:pt idx="2255">
                  <c:v>1.3064351851862739</c:v>
                </c:pt>
                <c:pt idx="2256">
                  <c:v>1.3066087962943129</c:v>
                </c:pt>
                <c:pt idx="2257">
                  <c:v>1.3067708333328483</c:v>
                </c:pt>
                <c:pt idx="2258">
                  <c:v>1.306921296294604</c:v>
                </c:pt>
                <c:pt idx="2259">
                  <c:v>1.3070717592563597</c:v>
                </c:pt>
                <c:pt idx="2260">
                  <c:v>1.3072800925947377</c:v>
                </c:pt>
                <c:pt idx="2261">
                  <c:v>1.3074305555564933</c:v>
                </c:pt>
                <c:pt idx="2262">
                  <c:v>1.307650462964375</c:v>
                </c:pt>
                <c:pt idx="2263">
                  <c:v>1.3077777777798474</c:v>
                </c:pt>
                <c:pt idx="2264">
                  <c:v>1.3079745370341698</c:v>
                </c:pt>
                <c:pt idx="2265">
                  <c:v>1.3081134259264218</c:v>
                </c:pt>
                <c:pt idx="2266">
                  <c:v>1.3082638888881775</c:v>
                </c:pt>
                <c:pt idx="2267">
                  <c:v>1.3083912037036498</c:v>
                </c:pt>
                <c:pt idx="2268">
                  <c:v>1.3085763888884685</c:v>
                </c:pt>
                <c:pt idx="2269">
                  <c:v>1.3087152777734445</c:v>
                </c:pt>
                <c:pt idx="2270">
                  <c:v>1.3088541666656965</c:v>
                </c:pt>
                <c:pt idx="2271">
                  <c:v>1.3090162037042319</c:v>
                </c:pt>
                <c:pt idx="2272">
                  <c:v>1.3091550925892079</c:v>
                </c:pt>
                <c:pt idx="2273">
                  <c:v>1.3092824074046803</c:v>
                </c:pt>
                <c:pt idx="2274">
                  <c:v>1.3094212962969323</c:v>
                </c:pt>
                <c:pt idx="2275">
                  <c:v>1.309571759258688</c:v>
                </c:pt>
                <c:pt idx="2276">
                  <c:v>1.3096874999973807</c:v>
                </c:pt>
                <c:pt idx="2277">
                  <c:v>1.309884259258979</c:v>
                </c:pt>
                <c:pt idx="2278">
                  <c:v>1.3100347222207347</c:v>
                </c:pt>
                <c:pt idx="2279">
                  <c:v>1.31019675925927</c:v>
                </c:pt>
                <c:pt idx="2280">
                  <c:v>1.310300925928459</c:v>
                </c:pt>
                <c:pt idx="2281">
                  <c:v>1.3104398148134351</c:v>
                </c:pt>
                <c:pt idx="2282">
                  <c:v>1.3105902777751908</c:v>
                </c:pt>
                <c:pt idx="2283">
                  <c:v>1.3107407407369465</c:v>
                </c:pt>
                <c:pt idx="2284">
                  <c:v>1.3108680555524188</c:v>
                </c:pt>
                <c:pt idx="2285">
                  <c:v>1.3109837962983875</c:v>
                </c:pt>
                <c:pt idx="2286">
                  <c:v>1.3111342592601432</c:v>
                </c:pt>
                <c:pt idx="2287">
                  <c:v>1.3112615740756155</c:v>
                </c:pt>
                <c:pt idx="2288">
                  <c:v>1.3113888888910878</c:v>
                </c:pt>
                <c:pt idx="2289">
                  <c:v>1.3115162037065602</c:v>
                </c:pt>
                <c:pt idx="2290">
                  <c:v>1.3116550925915362</c:v>
                </c:pt>
                <c:pt idx="2291">
                  <c:v>1.3118402777763549</c:v>
                </c:pt>
                <c:pt idx="2292">
                  <c:v>1.3120023148148903</c:v>
                </c:pt>
                <c:pt idx="2293">
                  <c:v>1.3121412036998663</c:v>
                </c:pt>
                <c:pt idx="2294">
                  <c:v>1.3123495370382443</c:v>
                </c:pt>
                <c:pt idx="2295">
                  <c:v>1.3124884259232203</c:v>
                </c:pt>
                <c:pt idx="2296">
                  <c:v>1.312604166669189</c:v>
                </c:pt>
                <c:pt idx="2297">
                  <c:v>1.3127199074078817</c:v>
                </c:pt>
                <c:pt idx="2298">
                  <c:v>1.3128703703696374</c:v>
                </c:pt>
                <c:pt idx="2299">
                  <c:v>1.3129861111083301</c:v>
                </c:pt>
                <c:pt idx="2300">
                  <c:v>1.3131250000005821</c:v>
                </c:pt>
                <c:pt idx="2301">
                  <c:v>1.3132638888855581</c:v>
                </c:pt>
                <c:pt idx="2302">
                  <c:v>1.3133912037010305</c:v>
                </c:pt>
                <c:pt idx="2303">
                  <c:v>1.3135416666627862</c:v>
                </c:pt>
                <c:pt idx="2304">
                  <c:v>1.3136689814782585</c:v>
                </c:pt>
                <c:pt idx="2305">
                  <c:v>1.3138078703705105</c:v>
                </c:pt>
                <c:pt idx="2306">
                  <c:v>1.3139583333322662</c:v>
                </c:pt>
                <c:pt idx="2307">
                  <c:v>1.3141319444403052</c:v>
                </c:pt>
                <c:pt idx="2308">
                  <c:v>1.3142592592557776</c:v>
                </c:pt>
                <c:pt idx="2309">
                  <c:v>1.3144328703710926</c:v>
                </c:pt>
                <c:pt idx="2310">
                  <c:v>1.3145601851865649</c:v>
                </c:pt>
                <c:pt idx="2311">
                  <c:v>1.3146759259252576</c:v>
                </c:pt>
                <c:pt idx="2312">
                  <c:v>1.31480324074073</c:v>
                </c:pt>
                <c:pt idx="2313">
                  <c:v>1.314942129625706</c:v>
                </c:pt>
                <c:pt idx="2314">
                  <c:v>1.3150694444411783</c:v>
                </c:pt>
                <c:pt idx="2315">
                  <c:v>1.315185185187147</c:v>
                </c:pt>
                <c:pt idx="2316">
                  <c:v>1.3182523148134351</c:v>
                </c:pt>
                <c:pt idx="2317">
                  <c:v>1.3186689814829151</c:v>
                </c:pt>
                <c:pt idx="2318">
                  <c:v>1.3190856481451192</c:v>
                </c:pt>
                <c:pt idx="2319">
                  <c:v>1.3194907407378196</c:v>
                </c:pt>
                <c:pt idx="2320">
                  <c:v>1.3199074074072996</c:v>
                </c:pt>
                <c:pt idx="2321">
                  <c:v>1.3203240740767797</c:v>
                </c:pt>
                <c:pt idx="2322">
                  <c:v>1.3259143518516794</c:v>
                </c:pt>
                <c:pt idx="2323">
                  <c:v>1.3267129629603005</c:v>
                </c:pt>
                <c:pt idx="2324">
                  <c:v>1.3273379629608826</c:v>
                </c:pt>
                <c:pt idx="2325">
                  <c:v>1.3279398148151813</c:v>
                </c:pt>
                <c:pt idx="2326">
                  <c:v>1.3285300925927004</c:v>
                </c:pt>
                <c:pt idx="2327">
                  <c:v>1.3291087962934398</c:v>
                </c:pt>
                <c:pt idx="2328">
                  <c:v>1.3296412037016125</c:v>
                </c:pt>
                <c:pt idx="2329">
                  <c:v>1.3301041666636593</c:v>
                </c:pt>
                <c:pt idx="2330">
                  <c:v>1.330567129625706</c:v>
                </c:pt>
                <c:pt idx="2331">
                  <c:v>1.3313425925953197</c:v>
                </c:pt>
                <c:pt idx="2332">
                  <c:v>1.3318287037036498</c:v>
                </c:pt>
                <c:pt idx="2333">
                  <c:v>1.3323611111118225</c:v>
                </c:pt>
                <c:pt idx="2334">
                  <c:v>1.3328240740738693</c:v>
                </c:pt>
                <c:pt idx="2335">
                  <c:v>1.3332986111126957</c:v>
                </c:pt>
                <c:pt idx="2336">
                  <c:v>1.3337962962978054</c:v>
                </c:pt>
                <c:pt idx="2337">
                  <c:v>1.3342708333293558</c:v>
                </c:pt>
                <c:pt idx="2338">
                  <c:v>1.3348726851836545</c:v>
                </c:pt>
                <c:pt idx="2339">
                  <c:v>1.3353472222224809</c:v>
                </c:pt>
                <c:pt idx="2340">
                  <c:v>1.335868055553874</c:v>
                </c:pt>
                <c:pt idx="2341">
                  <c:v>1.3363425925927004</c:v>
                </c:pt>
                <c:pt idx="2342">
                  <c:v>1.3368865740703768</c:v>
                </c:pt>
                <c:pt idx="2343">
                  <c:v>1.3373726851859828</c:v>
                </c:pt>
                <c:pt idx="2344">
                  <c:v>1.3378356481480296</c:v>
                </c:pt>
                <c:pt idx="2345">
                  <c:v>1.3383564814794227</c:v>
                </c:pt>
                <c:pt idx="2346">
                  <c:v>1.338831018518249</c:v>
                </c:pt>
                <c:pt idx="2347">
                  <c:v>1.3409490740741603</c:v>
                </c:pt>
                <c:pt idx="2348">
                  <c:v>1.3410879629591363</c:v>
                </c:pt>
                <c:pt idx="2349">
                  <c:v>1.341203703705105</c:v>
                </c:pt>
                <c:pt idx="2350">
                  <c:v>1.341307870367018</c:v>
                </c:pt>
                <c:pt idx="2351">
                  <c:v>1.341412037036207</c:v>
                </c:pt>
                <c:pt idx="2352">
                  <c:v>1.341516203705396</c:v>
                </c:pt>
                <c:pt idx="2353">
                  <c:v>1.3416319444440887</c:v>
                </c:pt>
                <c:pt idx="2354">
                  <c:v>1.3417245370364981</c:v>
                </c:pt>
                <c:pt idx="2355">
                  <c:v>1.3418402777751908</c:v>
                </c:pt>
                <c:pt idx="2356">
                  <c:v>1.3419444444443798</c:v>
                </c:pt>
                <c:pt idx="2357">
                  <c:v>1.3420486111135688</c:v>
                </c:pt>
                <c:pt idx="2358">
                  <c:v>1.3421527777754818</c:v>
                </c:pt>
                <c:pt idx="2359">
                  <c:v>1.3422569444446708</c:v>
                </c:pt>
                <c:pt idx="2360">
                  <c:v>1.3423611111138598</c:v>
                </c:pt>
                <c:pt idx="2361">
                  <c:v>1.3424537037062692</c:v>
                </c:pt>
                <c:pt idx="2362">
                  <c:v>1.3425694444449618</c:v>
                </c:pt>
                <c:pt idx="2363">
                  <c:v>1.3426736111068749</c:v>
                </c:pt>
                <c:pt idx="2364">
                  <c:v>1.3427662037065602</c:v>
                </c:pt>
                <c:pt idx="2365">
                  <c:v>1.3428819444452529</c:v>
                </c:pt>
                <c:pt idx="2366">
                  <c:v>1.3429745370376622</c:v>
                </c:pt>
                <c:pt idx="2367">
                  <c:v>1.3430902777763549</c:v>
                </c:pt>
                <c:pt idx="2368">
                  <c:v>1.3432060185150476</c:v>
                </c:pt>
                <c:pt idx="2369">
                  <c:v>1.3432870370379533</c:v>
                </c:pt>
                <c:pt idx="2370">
                  <c:v>1.3434143518534256</c:v>
                </c:pt>
                <c:pt idx="2371">
                  <c:v>1.343506944445835</c:v>
                </c:pt>
                <c:pt idx="2372">
                  <c:v>1.343611111107748</c:v>
                </c:pt>
                <c:pt idx="2373">
                  <c:v>1.343715277776937</c:v>
                </c:pt>
                <c:pt idx="2374">
                  <c:v>1.343819444446126</c:v>
                </c:pt>
                <c:pt idx="2375">
                  <c:v>1.3439120370385353</c:v>
                </c:pt>
                <c:pt idx="2376">
                  <c:v>1.3440046296309447</c:v>
                </c:pt>
                <c:pt idx="2377">
                  <c:v>1.344097222223354</c:v>
                </c:pt>
                <c:pt idx="2378">
                  <c:v>1.3441898148157634</c:v>
                </c:pt>
                <c:pt idx="2379">
                  <c:v>1.3442939814776764</c:v>
                </c:pt>
                <c:pt idx="2380">
                  <c:v>1.3443865740700858</c:v>
                </c:pt>
                <c:pt idx="2381">
                  <c:v>1.3444791666624951</c:v>
                </c:pt>
                <c:pt idx="2382">
                  <c:v>1.3445833333316841</c:v>
                </c:pt>
                <c:pt idx="2383">
                  <c:v>1.3447337962934398</c:v>
                </c:pt>
                <c:pt idx="2384">
                  <c:v>1.3448263888858492</c:v>
                </c:pt>
                <c:pt idx="2385">
                  <c:v>1.3449305555550382</c:v>
                </c:pt>
                <c:pt idx="2386">
                  <c:v>1.3450231481474475</c:v>
                </c:pt>
                <c:pt idx="2387">
                  <c:v>1.3451157407398568</c:v>
                </c:pt>
                <c:pt idx="2388">
                  <c:v>1.3452199074090458</c:v>
                </c:pt>
                <c:pt idx="2389">
                  <c:v>1.3453009259246755</c:v>
                </c:pt>
                <c:pt idx="2390">
                  <c:v>1.3454282407401479</c:v>
                </c:pt>
                <c:pt idx="2391">
                  <c:v>1.3455324074093369</c:v>
                </c:pt>
                <c:pt idx="2392">
                  <c:v>1.3456828703710926</c:v>
                </c:pt>
                <c:pt idx="2393">
                  <c:v>1.3457754629635019</c:v>
                </c:pt>
                <c:pt idx="2394">
                  <c:v>1.345879629625415</c:v>
                </c:pt>
                <c:pt idx="2395">
                  <c:v>1.3459953703713836</c:v>
                </c:pt>
                <c:pt idx="2396">
                  <c:v>1.3461111111100763</c:v>
                </c:pt>
                <c:pt idx="2397">
                  <c:v>1.3462037037024857</c:v>
                </c:pt>
                <c:pt idx="2398">
                  <c:v>1.3463425925947377</c:v>
                </c:pt>
                <c:pt idx="2399">
                  <c:v>1.3464930555564933</c:v>
                </c:pt>
                <c:pt idx="2400">
                  <c:v>1.3465856481489027</c:v>
                </c:pt>
                <c:pt idx="2401">
                  <c:v>1.346678240741312</c:v>
                </c:pt>
                <c:pt idx="2402">
                  <c:v>1.3468055555567844</c:v>
                </c:pt>
                <c:pt idx="2403">
                  <c:v>1.3469328703722567</c:v>
                </c:pt>
                <c:pt idx="2404">
                  <c:v>1.3470254629646661</c:v>
                </c:pt>
                <c:pt idx="2405">
                  <c:v>1.3471412037033588</c:v>
                </c:pt>
                <c:pt idx="2406">
                  <c:v>1.3473032407418941</c:v>
                </c:pt>
                <c:pt idx="2407">
                  <c:v>1.3496527777751908</c:v>
                </c:pt>
                <c:pt idx="2408">
                  <c:v>1.3497569444443798</c:v>
                </c:pt>
                <c:pt idx="2409">
                  <c:v>1.3498495370367891</c:v>
                </c:pt>
                <c:pt idx="2410">
                  <c:v>1.3499652777754818</c:v>
                </c:pt>
                <c:pt idx="2411">
                  <c:v>1.3501967592601432</c:v>
                </c:pt>
                <c:pt idx="2412">
                  <c:v>1.3503819444449618</c:v>
                </c:pt>
                <c:pt idx="2413">
                  <c:v>1.3507638888913789</c:v>
                </c:pt>
                <c:pt idx="2414">
                  <c:v>1.3511689814840793</c:v>
                </c:pt>
                <c:pt idx="2415">
                  <c:v>1.3515856481462833</c:v>
                </c:pt>
                <c:pt idx="2416">
                  <c:v>1.3519675925927004</c:v>
                </c:pt>
                <c:pt idx="2417">
                  <c:v>1.3521064814776764</c:v>
                </c:pt>
                <c:pt idx="2418">
                  <c:v>1.3522106481468654</c:v>
                </c:pt>
                <c:pt idx="2419">
                  <c:v>1.3523263888855581</c:v>
                </c:pt>
                <c:pt idx="2420">
                  <c:v>1.3524537037010305</c:v>
                </c:pt>
                <c:pt idx="2421">
                  <c:v>1.3525578703702195</c:v>
                </c:pt>
                <c:pt idx="2422">
                  <c:v>1.3526504629626288</c:v>
                </c:pt>
                <c:pt idx="2423">
                  <c:v>1.3527777777781012</c:v>
                </c:pt>
                <c:pt idx="2424">
                  <c:v>1.3529050925935735</c:v>
                </c:pt>
                <c:pt idx="2425">
                  <c:v>1.3529976851859828</c:v>
                </c:pt>
                <c:pt idx="2426">
                  <c:v>1.3531018518478959</c:v>
                </c:pt>
                <c:pt idx="2427">
                  <c:v>1.3533796296323999</c:v>
                </c:pt>
                <c:pt idx="2428">
                  <c:v>1.3534722222248092</c:v>
                </c:pt>
                <c:pt idx="2429">
                  <c:v>1.3535648148172186</c:v>
                </c:pt>
                <c:pt idx="2430">
                  <c:v>1.3536574074096279</c:v>
                </c:pt>
                <c:pt idx="2431">
                  <c:v>1.353796296294604</c:v>
                </c:pt>
                <c:pt idx="2432">
                  <c:v>1.3539583333331393</c:v>
                </c:pt>
                <c:pt idx="2433">
                  <c:v>1.354074074071832</c:v>
                </c:pt>
                <c:pt idx="2434">
                  <c:v>1.354178240741021</c:v>
                </c:pt>
                <c:pt idx="2435">
                  <c:v>1.3542708333334303</c:v>
                </c:pt>
                <c:pt idx="2436">
                  <c:v>1.3544328703719657</c:v>
                </c:pt>
                <c:pt idx="2437">
                  <c:v>1.3545486111106584</c:v>
                </c:pt>
                <c:pt idx="2438">
                  <c:v>1.3546296296262881</c:v>
                </c:pt>
                <c:pt idx="2439">
                  <c:v>1.3547337962954771</c:v>
                </c:pt>
                <c:pt idx="2440">
                  <c:v>1.3548495370341698</c:v>
                </c:pt>
                <c:pt idx="2441">
                  <c:v>1.3551273148113978</c:v>
                </c:pt>
                <c:pt idx="2442">
                  <c:v>1.3552083333343035</c:v>
                </c:pt>
                <c:pt idx="2443">
                  <c:v>1.3553009259267128</c:v>
                </c:pt>
                <c:pt idx="2444">
                  <c:v>1.3554629629652482</c:v>
                </c:pt>
                <c:pt idx="2445">
                  <c:v>1.3556365740732872</c:v>
                </c:pt>
                <c:pt idx="2446">
                  <c:v>1.3557523148119799</c:v>
                </c:pt>
                <c:pt idx="2447">
                  <c:v>1.3559027777737356</c:v>
                </c:pt>
                <c:pt idx="2448">
                  <c:v>1.3559953703661449</c:v>
                </c:pt>
                <c:pt idx="2449">
                  <c:v>1.3561458333351766</c:v>
                </c:pt>
                <c:pt idx="2450">
                  <c:v>1.3562847222201526</c:v>
                </c:pt>
                <c:pt idx="2451">
                  <c:v>1.356446759258688</c:v>
                </c:pt>
                <c:pt idx="2452">
                  <c:v>1.3565740740741603</c:v>
                </c:pt>
                <c:pt idx="2453">
                  <c:v>1.3567361111126957</c:v>
                </c:pt>
                <c:pt idx="2454">
                  <c:v>1.3569097222207347</c:v>
                </c:pt>
                <c:pt idx="2455">
                  <c:v>1.3570601851824904</c:v>
                </c:pt>
                <c:pt idx="2456">
                  <c:v>1.3572106481442461</c:v>
                </c:pt>
                <c:pt idx="2457">
                  <c:v>1.3573611111132777</c:v>
                </c:pt>
                <c:pt idx="2458">
                  <c:v>1.3574884259287501</c:v>
                </c:pt>
                <c:pt idx="2459">
                  <c:v>1.3576388888905058</c:v>
                </c:pt>
                <c:pt idx="2460">
                  <c:v>1.3578356481448282</c:v>
                </c:pt>
                <c:pt idx="2461">
                  <c:v>1.3580092592601432</c:v>
                </c:pt>
                <c:pt idx="2462">
                  <c:v>1.3581944444449618</c:v>
                </c:pt>
                <c:pt idx="2463">
                  <c:v>1.3582986111068749</c:v>
                </c:pt>
                <c:pt idx="2464">
                  <c:v>1.3584722222221899</c:v>
                </c:pt>
                <c:pt idx="2465">
                  <c:v>1.3586226851839456</c:v>
                </c:pt>
                <c:pt idx="2466">
                  <c:v>1.3587847222224809</c:v>
                </c:pt>
                <c:pt idx="2467">
                  <c:v>1.3589351851842366</c:v>
                </c:pt>
                <c:pt idx="2468">
                  <c:v>1.3591087962922757</c:v>
                </c:pt>
                <c:pt idx="2469">
                  <c:v>1.359270833330811</c:v>
                </c:pt>
                <c:pt idx="2470">
                  <c:v>1.3594212962925667</c:v>
                </c:pt>
                <c:pt idx="2471">
                  <c:v>1.359583333331102</c:v>
                </c:pt>
                <c:pt idx="2472">
                  <c:v>1.359756944446417</c:v>
                </c:pt>
                <c:pt idx="2473">
                  <c:v>1.3599189814776764</c:v>
                </c:pt>
                <c:pt idx="2474">
                  <c:v>1.3601620370391174</c:v>
                </c:pt>
                <c:pt idx="2475">
                  <c:v>1.3603009259240935</c:v>
                </c:pt>
                <c:pt idx="2476">
                  <c:v>1.3605208333319752</c:v>
                </c:pt>
                <c:pt idx="2477">
                  <c:v>1.3607986111092032</c:v>
                </c:pt>
                <c:pt idx="2478">
                  <c:v>1.3609259259246755</c:v>
                </c:pt>
                <c:pt idx="2479">
                  <c:v>1.3610995370327146</c:v>
                </c:pt>
                <c:pt idx="2480">
                  <c:v>1.3613078703710926</c:v>
                </c:pt>
                <c:pt idx="2481">
                  <c:v>1.3615162037021946</c:v>
                </c:pt>
                <c:pt idx="2482">
                  <c:v>1.3616898148175096</c:v>
                </c:pt>
                <c:pt idx="2483">
                  <c:v>1.361886574071832</c:v>
                </c:pt>
                <c:pt idx="2484">
                  <c:v>1.3620717592566507</c:v>
                </c:pt>
                <c:pt idx="2485">
                  <c:v>1.3622453703719657</c:v>
                </c:pt>
                <c:pt idx="2486">
                  <c:v>1.3624537037030677</c:v>
                </c:pt>
                <c:pt idx="2487">
                  <c:v>1.3626273148111068</c:v>
                </c:pt>
                <c:pt idx="2488">
                  <c:v>1.3628009259264218</c:v>
                </c:pt>
                <c:pt idx="2489">
                  <c:v>1.3629745370344608</c:v>
                </c:pt>
                <c:pt idx="2490">
                  <c:v>1.3632175925886258</c:v>
                </c:pt>
                <c:pt idx="2491">
                  <c:v>1.3633796296271612</c:v>
                </c:pt>
                <c:pt idx="2492">
                  <c:v>1.3636111111118225</c:v>
                </c:pt>
                <c:pt idx="2493">
                  <c:v>1.3637615740735782</c:v>
                </c:pt>
                <c:pt idx="2494">
                  <c:v>1.3639351851816173</c:v>
                </c:pt>
                <c:pt idx="2495">
                  <c:v>1.3641087962969323</c:v>
                </c:pt>
                <c:pt idx="2496">
                  <c:v>1.364293981481751</c:v>
                </c:pt>
                <c:pt idx="2497">
                  <c:v>1.3644907407433493</c:v>
                </c:pt>
                <c:pt idx="2498">
                  <c:v>1.3676736111083301</c:v>
                </c:pt>
                <c:pt idx="2499">
                  <c:v>1.3680787037010305</c:v>
                </c:pt>
                <c:pt idx="2500">
                  <c:v>1.3684953703705105</c:v>
                </c:pt>
                <c:pt idx="2501">
                  <c:v>1.3689120370327146</c:v>
                </c:pt>
                <c:pt idx="2502">
                  <c:v>1.3693287037021946</c:v>
                </c:pt>
                <c:pt idx="2503">
                  <c:v>1.3697569444411783</c:v>
                </c:pt>
                <c:pt idx="2504">
                  <c:v>1.370011574072123</c:v>
                </c:pt>
                <c:pt idx="2505">
                  <c:v>1.370150462964375</c:v>
                </c:pt>
                <c:pt idx="2506">
                  <c:v>1.3702662037030677</c:v>
                </c:pt>
                <c:pt idx="2507">
                  <c:v>1.3704513888878864</c:v>
                </c:pt>
                <c:pt idx="2508">
                  <c:v>1.3705671296265791</c:v>
                </c:pt>
                <c:pt idx="2509">
                  <c:v>1.3706828703725478</c:v>
                </c:pt>
                <c:pt idx="2510">
                  <c:v>1.3708101851880201</c:v>
                </c:pt>
                <c:pt idx="2511">
                  <c:v>1.3709837962960592</c:v>
                </c:pt>
                <c:pt idx="2512">
                  <c:v>1.3711111111115315</c:v>
                </c:pt>
                <c:pt idx="2513">
                  <c:v>1.3712962962963502</c:v>
                </c:pt>
                <c:pt idx="2514">
                  <c:v>1.3714004629655392</c:v>
                </c:pt>
                <c:pt idx="2515">
                  <c:v>1.3715393518505152</c:v>
                </c:pt>
                <c:pt idx="2516">
                  <c:v>1.3716782407427672</c:v>
                </c:pt>
                <c:pt idx="2517">
                  <c:v>1.3718055555582396</c:v>
                </c:pt>
                <c:pt idx="2518">
                  <c:v>1.3719560185199953</c:v>
                </c:pt>
                <c:pt idx="2519">
                  <c:v>1.372106481481751</c:v>
                </c:pt>
                <c:pt idx="2520">
                  <c:v>1.3722916666665697</c:v>
                </c:pt>
                <c:pt idx="2521">
                  <c:v>1.3724305555515457</c:v>
                </c:pt>
                <c:pt idx="2522">
                  <c:v>1.3725462962975143</c:v>
                </c:pt>
                <c:pt idx="2523">
                  <c:v>1.372662037036207</c:v>
                </c:pt>
                <c:pt idx="2524">
                  <c:v>1.3728124999979627</c:v>
                </c:pt>
                <c:pt idx="2525">
                  <c:v>1.3729282407366554</c:v>
                </c:pt>
                <c:pt idx="2526">
                  <c:v>1.3731018518519704</c:v>
                </c:pt>
                <c:pt idx="2527">
                  <c:v>1.3732754629600095</c:v>
                </c:pt>
                <c:pt idx="2528">
                  <c:v>1.3734027777754818</c:v>
                </c:pt>
                <c:pt idx="2529">
                  <c:v>1.3735648148140172</c:v>
                </c:pt>
                <c:pt idx="2530">
                  <c:v>1.3737152777757728</c:v>
                </c:pt>
                <c:pt idx="2531">
                  <c:v>1.3738657407375285</c:v>
                </c:pt>
                <c:pt idx="2532">
                  <c:v>1.3740046296297805</c:v>
                </c:pt>
                <c:pt idx="2533">
                  <c:v>1.3741319444452529</c:v>
                </c:pt>
                <c:pt idx="2534">
                  <c:v>1.3743518518531346</c:v>
                </c:pt>
                <c:pt idx="2535">
                  <c:v>1.3744675925918273</c:v>
                </c:pt>
                <c:pt idx="2536">
                  <c:v>1.3746759259229293</c:v>
                </c:pt>
                <c:pt idx="2537">
                  <c:v>1.3748726851845277</c:v>
                </c:pt>
                <c:pt idx="2538">
                  <c:v>1.3750231481462833</c:v>
                </c:pt>
                <c:pt idx="2539">
                  <c:v>1.375138888884976</c:v>
                </c:pt>
                <c:pt idx="2540">
                  <c:v>1.375312500000291</c:v>
                </c:pt>
                <c:pt idx="2541">
                  <c:v>1.3754398148157634</c:v>
                </c:pt>
                <c:pt idx="2542">
                  <c:v>1.3756250000005821</c:v>
                </c:pt>
                <c:pt idx="2543">
                  <c:v>1.3757986111086211</c:v>
                </c:pt>
                <c:pt idx="2544">
                  <c:v>1.3759259259240935</c:v>
                </c:pt>
                <c:pt idx="2545">
                  <c:v>1.3760879629626288</c:v>
                </c:pt>
                <c:pt idx="2546">
                  <c:v>1.3762152777781012</c:v>
                </c:pt>
                <c:pt idx="2547">
                  <c:v>1.3763773148166365</c:v>
                </c:pt>
                <c:pt idx="2548">
                  <c:v>1.3765509259246755</c:v>
                </c:pt>
                <c:pt idx="2549">
                  <c:v>1.3767245370327146</c:v>
                </c:pt>
                <c:pt idx="2550">
                  <c:v>1.3769328703710926</c:v>
                </c:pt>
                <c:pt idx="2551">
                  <c:v>1.3770717592560686</c:v>
                </c:pt>
                <c:pt idx="2552">
                  <c:v>1.3772222222178243</c:v>
                </c:pt>
                <c:pt idx="2553">
                  <c:v>1.3773611111100763</c:v>
                </c:pt>
                <c:pt idx="2554">
                  <c:v>1.3775578703716747</c:v>
                </c:pt>
                <c:pt idx="2555">
                  <c:v>1.37771990741021</c:v>
                </c:pt>
                <c:pt idx="2556">
                  <c:v>1.3779050925950287</c:v>
                </c:pt>
                <c:pt idx="2557">
                  <c:v>1.3781134259261307</c:v>
                </c:pt>
                <c:pt idx="2558">
                  <c:v>1.3782754629646661</c:v>
                </c:pt>
                <c:pt idx="2559">
                  <c:v>1.3784490740727051</c:v>
                </c:pt>
                <c:pt idx="2560">
                  <c:v>1.3786342592575238</c:v>
                </c:pt>
                <c:pt idx="2561">
                  <c:v>1.3788194444423425</c:v>
                </c:pt>
                <c:pt idx="2562">
                  <c:v>1.3789930555576575</c:v>
                </c:pt>
                <c:pt idx="2563">
                  <c:v>1.3791898148119799</c:v>
                </c:pt>
                <c:pt idx="2564">
                  <c:v>1.3793402777737356</c:v>
                </c:pt>
                <c:pt idx="2565">
                  <c:v>1.3795486111121136</c:v>
                </c:pt>
                <c:pt idx="2566">
                  <c:v>1.3797222222201526</c:v>
                </c:pt>
                <c:pt idx="2567">
                  <c:v>1.3798726851819083</c:v>
                </c:pt>
                <c:pt idx="2568">
                  <c:v>1.3800694444435067</c:v>
                </c:pt>
                <c:pt idx="2569">
                  <c:v>1.3802083333357587</c:v>
                </c:pt>
                <c:pt idx="2570">
                  <c:v>1.380370370367018</c:v>
                </c:pt>
                <c:pt idx="2571">
                  <c:v>1.380543981482333</c:v>
                </c:pt>
                <c:pt idx="2572">
                  <c:v>1.3807291666671517</c:v>
                </c:pt>
                <c:pt idx="2573">
                  <c:v>1.3808912037056871</c:v>
                </c:pt>
                <c:pt idx="2574">
                  <c:v>1.3810763888905058</c:v>
                </c:pt>
                <c:pt idx="2575">
                  <c:v>1.3812268518522615</c:v>
                </c:pt>
                <c:pt idx="2576">
                  <c:v>1.3813541666677338</c:v>
                </c:pt>
                <c:pt idx="2577">
                  <c:v>1.3815740740756155</c:v>
                </c:pt>
                <c:pt idx="2578">
                  <c:v>1.3817245370373712</c:v>
                </c:pt>
                <c:pt idx="2579">
                  <c:v>1.3819212962989695</c:v>
                </c:pt>
                <c:pt idx="2580">
                  <c:v>1.3821064814837882</c:v>
                </c:pt>
                <c:pt idx="2581">
                  <c:v>1.3823379629611736</c:v>
                </c:pt>
                <c:pt idx="2582">
                  <c:v>1.3824768518534256</c:v>
                </c:pt>
                <c:pt idx="2583">
                  <c:v>1.3826273148151813</c:v>
                </c:pt>
                <c:pt idx="2584">
                  <c:v>1.3828125</c:v>
                </c:pt>
                <c:pt idx="2585">
                  <c:v>1.382986111108039</c:v>
                </c:pt>
                <c:pt idx="2586">
                  <c:v>1.3831712962928577</c:v>
                </c:pt>
                <c:pt idx="2587">
                  <c:v>1.3833680555544561</c:v>
                </c:pt>
                <c:pt idx="2588">
                  <c:v>1.3835763888855581</c:v>
                </c:pt>
                <c:pt idx="2589">
                  <c:v>1.3875810185199953</c:v>
                </c:pt>
                <c:pt idx="2590">
                  <c:v>1.3879861111126957</c:v>
                </c:pt>
                <c:pt idx="2591">
                  <c:v>1.3884027777748997</c:v>
                </c:pt>
                <c:pt idx="2592">
                  <c:v>1.3887268518519704</c:v>
                </c:pt>
                <c:pt idx="2593">
                  <c:v>1.3888425925906631</c:v>
                </c:pt>
                <c:pt idx="2594">
                  <c:v>1.3889814814829151</c:v>
                </c:pt>
                <c:pt idx="2595">
                  <c:v>1.3891898148140172</c:v>
                </c:pt>
                <c:pt idx="2596">
                  <c:v>1.3893634259220562</c:v>
                </c:pt>
                <c:pt idx="2597">
                  <c:v>1.3895254629605915</c:v>
                </c:pt>
                <c:pt idx="2598">
                  <c:v>1.3897800925915362</c:v>
                </c:pt>
                <c:pt idx="2599">
                  <c:v>1.3899074074070086</c:v>
                </c:pt>
                <c:pt idx="2600">
                  <c:v>1.3900810185150476</c:v>
                </c:pt>
                <c:pt idx="2601">
                  <c:v>1.390312499999709</c:v>
                </c:pt>
                <c:pt idx="2602">
                  <c:v>1.390486111107748</c:v>
                </c:pt>
                <c:pt idx="2603">
                  <c:v>1.390694444446126</c:v>
                </c:pt>
                <c:pt idx="2604">
                  <c:v>1.3908796296309447</c:v>
                </c:pt>
                <c:pt idx="2605">
                  <c:v>1.3910532407389837</c:v>
                </c:pt>
                <c:pt idx="2606">
                  <c:v>1.3912268518542987</c:v>
                </c:pt>
                <c:pt idx="2607">
                  <c:v>1.3913773148160544</c:v>
                </c:pt>
                <c:pt idx="2608">
                  <c:v>1.3915625000008731</c:v>
                </c:pt>
                <c:pt idx="2609">
                  <c:v>1.3917129629626288</c:v>
                </c:pt>
                <c:pt idx="2610">
                  <c:v>1.3918750000011642</c:v>
                </c:pt>
                <c:pt idx="2611">
                  <c:v>1.3920833333322662</c:v>
                </c:pt>
                <c:pt idx="2612">
                  <c:v>1.3921990740709589</c:v>
                </c:pt>
                <c:pt idx="2613">
                  <c:v>1.3923379629632109</c:v>
                </c:pt>
                <c:pt idx="2614">
                  <c:v>1.3924884259249666</c:v>
                </c:pt>
                <c:pt idx="2615">
                  <c:v>1.3926273148172186</c:v>
                </c:pt>
                <c:pt idx="2616">
                  <c:v>1.392754629625415</c:v>
                </c:pt>
                <c:pt idx="2617">
                  <c:v>1.3929050925944466</c:v>
                </c:pt>
                <c:pt idx="2618">
                  <c:v>1.3930439814794227</c:v>
                </c:pt>
                <c:pt idx="2619">
                  <c:v>1.393206018517958</c:v>
                </c:pt>
                <c:pt idx="2620">
                  <c:v>1.393379629625997</c:v>
                </c:pt>
                <c:pt idx="2621">
                  <c:v>1.393518518518249</c:v>
                </c:pt>
                <c:pt idx="2622">
                  <c:v>1.3936805555567844</c:v>
                </c:pt>
                <c:pt idx="2623">
                  <c:v>1.3937962962954771</c:v>
                </c:pt>
                <c:pt idx="2624">
                  <c:v>1.3939467592572328</c:v>
                </c:pt>
                <c:pt idx="2625">
                  <c:v>1.3942013888881775</c:v>
                </c:pt>
                <c:pt idx="2626">
                  <c:v>1.3943171296268702</c:v>
                </c:pt>
                <c:pt idx="2627">
                  <c:v>1.3944444444423425</c:v>
                </c:pt>
                <c:pt idx="2628">
                  <c:v>1.3946412037039408</c:v>
                </c:pt>
                <c:pt idx="2629">
                  <c:v>1.3947569444426335</c:v>
                </c:pt>
                <c:pt idx="2630">
                  <c:v>1.3948726851813262</c:v>
                </c:pt>
                <c:pt idx="2631">
                  <c:v>1.3950462962966412</c:v>
                </c:pt>
                <c:pt idx="2632">
                  <c:v>1.3951736111121136</c:v>
                </c:pt>
                <c:pt idx="2633">
                  <c:v>1.3953240740738693</c:v>
                </c:pt>
                <c:pt idx="2634">
                  <c:v>1.3955208333354676</c:v>
                </c:pt>
                <c:pt idx="2635">
                  <c:v>1.39564814815094</c:v>
                </c:pt>
                <c:pt idx="2636">
                  <c:v>1.3957986111126957</c:v>
                </c:pt>
                <c:pt idx="2637">
                  <c:v>1.395960648143955</c:v>
                </c:pt>
                <c:pt idx="2638">
                  <c:v>1.3961111111129867</c:v>
                </c:pt>
                <c:pt idx="2639">
                  <c:v>1.3962615740747424</c:v>
                </c:pt>
                <c:pt idx="2640">
                  <c:v>1.3964120370364981</c:v>
                </c:pt>
                <c:pt idx="2641">
                  <c:v>1.3966319444443798</c:v>
                </c:pt>
                <c:pt idx="2642">
                  <c:v>1.3967592592598521</c:v>
                </c:pt>
                <c:pt idx="2643">
                  <c:v>1.3968981481448282</c:v>
                </c:pt>
                <c:pt idx="2644">
                  <c:v>1.3970601851833635</c:v>
                </c:pt>
                <c:pt idx="2645">
                  <c:v>1.3972106481451192</c:v>
                </c:pt>
                <c:pt idx="2646">
                  <c:v>1.3973726851836545</c:v>
                </c:pt>
                <c:pt idx="2647">
                  <c:v>1.3975115740759065</c:v>
                </c:pt>
                <c:pt idx="2648">
                  <c:v>1.3977083333302289</c:v>
                </c:pt>
                <c:pt idx="2649">
                  <c:v>1.3978356481457013</c:v>
                </c:pt>
                <c:pt idx="2650">
                  <c:v>1.3979745370379533</c:v>
                </c:pt>
                <c:pt idx="2651">
                  <c:v>1.398124999999709</c:v>
                </c:pt>
                <c:pt idx="2652">
                  <c:v>1.3982523148151813</c:v>
                </c:pt>
                <c:pt idx="2653">
                  <c:v>1.3984259259232203</c:v>
                </c:pt>
                <c:pt idx="2654">
                  <c:v>1.398576388884976</c:v>
                </c:pt>
                <c:pt idx="2655">
                  <c:v>1.3988310185159207</c:v>
                </c:pt>
                <c:pt idx="2656">
                  <c:v>1.3989930555544561</c:v>
                </c:pt>
                <c:pt idx="2657">
                  <c:v>1.3991666666624951</c:v>
                </c:pt>
                <c:pt idx="2658">
                  <c:v>1.3993750000008731</c:v>
                </c:pt>
                <c:pt idx="2659">
                  <c:v>1.3995138888858492</c:v>
                </c:pt>
                <c:pt idx="2660">
                  <c:v>1.3996643518476048</c:v>
                </c:pt>
                <c:pt idx="2661">
                  <c:v>1.3998263888861402</c:v>
                </c:pt>
                <c:pt idx="2662">
                  <c:v>1.4000000000014552</c:v>
                </c:pt>
                <c:pt idx="2663">
                  <c:v>1.4001851851862739</c:v>
                </c:pt>
                <c:pt idx="2664">
                  <c:v>1.4003819444405963</c:v>
                </c:pt>
                <c:pt idx="2665">
                  <c:v>1.4005555555559113</c:v>
                </c:pt>
                <c:pt idx="2666">
                  <c:v>1.400706018517667</c:v>
                </c:pt>
                <c:pt idx="2667">
                  <c:v>1.4008333333331393</c:v>
                </c:pt>
                <c:pt idx="2668">
                  <c:v>1.4010069444411783</c:v>
                </c:pt>
                <c:pt idx="2669">
                  <c:v>1.40115740741021</c:v>
                </c:pt>
                <c:pt idx="2670">
                  <c:v>1.401296296295186</c:v>
                </c:pt>
                <c:pt idx="2671">
                  <c:v>1.4014814814800047</c:v>
                </c:pt>
                <c:pt idx="2672">
                  <c:v>1.4016782407416031</c:v>
                </c:pt>
                <c:pt idx="2673">
                  <c:v>1.4018749999959255</c:v>
                </c:pt>
                <c:pt idx="2674">
                  <c:v>1.4020138888881775</c:v>
                </c:pt>
                <c:pt idx="2675">
                  <c:v>1.4021643518499332</c:v>
                </c:pt>
                <c:pt idx="2676">
                  <c:v>1.4023611111115315</c:v>
                </c:pt>
                <c:pt idx="2677">
                  <c:v>1.4025347222195705</c:v>
                </c:pt>
                <c:pt idx="2678">
                  <c:v>1.4026967592581059</c:v>
                </c:pt>
                <c:pt idx="2679">
                  <c:v>1.4028935185197042</c:v>
                </c:pt>
                <c:pt idx="2680">
                  <c:v>1.406145833330811</c:v>
                </c:pt>
                <c:pt idx="2681">
                  <c:v>1.406562500000291</c:v>
                </c:pt>
                <c:pt idx="2682">
                  <c:v>1.4069791666624951</c:v>
                </c:pt>
                <c:pt idx="2683">
                  <c:v>1.4073958333319752</c:v>
                </c:pt>
                <c:pt idx="2684">
                  <c:v>1.4078125000014552</c:v>
                </c:pt>
                <c:pt idx="2685">
                  <c:v>1.4079976851862739</c:v>
                </c:pt>
                <c:pt idx="2686">
                  <c:v>1.4081365740712499</c:v>
                </c:pt>
                <c:pt idx="2687">
                  <c:v>1.4082523148172186</c:v>
                </c:pt>
                <c:pt idx="2688">
                  <c:v>1.4083912037021946</c:v>
                </c:pt>
                <c:pt idx="2689">
                  <c:v>1.4085300925944466</c:v>
                </c:pt>
                <c:pt idx="2690">
                  <c:v>1.4086458333331393</c:v>
                </c:pt>
                <c:pt idx="2691">
                  <c:v>1.408761574071832</c:v>
                </c:pt>
                <c:pt idx="2692">
                  <c:v>1.4088773148105247</c:v>
                </c:pt>
                <c:pt idx="2693">
                  <c:v>1.4089930555564933</c:v>
                </c:pt>
                <c:pt idx="2694">
                  <c:v>1.4092592592569417</c:v>
                </c:pt>
                <c:pt idx="2695">
                  <c:v>1.4093749999956344</c:v>
                </c:pt>
                <c:pt idx="2696">
                  <c:v>1.4094791666648234</c:v>
                </c:pt>
                <c:pt idx="2697">
                  <c:v>1.4095833333340124</c:v>
                </c:pt>
                <c:pt idx="2698">
                  <c:v>1.4096990740727051</c:v>
                </c:pt>
                <c:pt idx="2699">
                  <c:v>1.4098148148113978</c:v>
                </c:pt>
                <c:pt idx="2700">
                  <c:v>1.4099189814805868</c:v>
                </c:pt>
                <c:pt idx="2701">
                  <c:v>1.4101273148116888</c:v>
                </c:pt>
                <c:pt idx="2702">
                  <c:v>1.4102777777734445</c:v>
                </c:pt>
                <c:pt idx="2703">
                  <c:v>1.4103819444426335</c:v>
                </c:pt>
                <c:pt idx="2704">
                  <c:v>1.4104976851813262</c:v>
                </c:pt>
                <c:pt idx="2705">
                  <c:v>1.4105902777737356</c:v>
                </c:pt>
                <c:pt idx="2706">
                  <c:v>1.4107060185197042</c:v>
                </c:pt>
                <c:pt idx="2707">
                  <c:v>1.4107986111121136</c:v>
                </c:pt>
                <c:pt idx="2708">
                  <c:v>1.4109143518508063</c:v>
                </c:pt>
                <c:pt idx="2709">
                  <c:v>1.4111921296280343</c:v>
                </c:pt>
                <c:pt idx="2710">
                  <c:v>1.4112847222204437</c:v>
                </c:pt>
                <c:pt idx="2711">
                  <c:v>1.411412037035916</c:v>
                </c:pt>
                <c:pt idx="2712">
                  <c:v>1.4115046296283253</c:v>
                </c:pt>
                <c:pt idx="2713">
                  <c:v>1.411620370367018</c:v>
                </c:pt>
                <c:pt idx="2714">
                  <c:v>1.4117129629594274</c:v>
                </c:pt>
                <c:pt idx="2715">
                  <c:v>1.4118171296286164</c:v>
                </c:pt>
                <c:pt idx="2716">
                  <c:v>1.4120254629597184</c:v>
                </c:pt>
                <c:pt idx="2717">
                  <c:v>1.4121527777751908</c:v>
                </c:pt>
                <c:pt idx="2718">
                  <c:v>1.4122685185211594</c:v>
                </c:pt>
                <c:pt idx="2719">
                  <c:v>1.4123842592598521</c:v>
                </c:pt>
                <c:pt idx="2720">
                  <c:v>1.4124999999985448</c:v>
                </c:pt>
                <c:pt idx="2721">
                  <c:v>1.4125925925909542</c:v>
                </c:pt>
                <c:pt idx="2722">
                  <c:v>1.4127083333296468</c:v>
                </c:pt>
                <c:pt idx="2723">
                  <c:v>1.4128240740756155</c:v>
                </c:pt>
                <c:pt idx="2724">
                  <c:v>1.4129629629605915</c:v>
                </c:pt>
                <c:pt idx="2725">
                  <c:v>1.4131249999991269</c:v>
                </c:pt>
                <c:pt idx="2726">
                  <c:v>1.4132407407378196</c:v>
                </c:pt>
                <c:pt idx="2727">
                  <c:v>1.4133912036995753</c:v>
                </c:pt>
                <c:pt idx="2728">
                  <c:v>1.4135185185150476</c:v>
                </c:pt>
                <c:pt idx="2729">
                  <c:v>1.413680555553583</c:v>
                </c:pt>
                <c:pt idx="2730">
                  <c:v>1.4138310185153387</c:v>
                </c:pt>
                <c:pt idx="2731">
                  <c:v>1.413993055553874</c:v>
                </c:pt>
                <c:pt idx="2732">
                  <c:v>1.4142245370385353</c:v>
                </c:pt>
                <c:pt idx="2733">
                  <c:v>1.4143634259235114</c:v>
                </c:pt>
                <c:pt idx="2734">
                  <c:v>1.4145138888852671</c:v>
                </c:pt>
                <c:pt idx="2735">
                  <c:v>1.4146643518542987</c:v>
                </c:pt>
                <c:pt idx="2736">
                  <c:v>1.4148263888855581</c:v>
                </c:pt>
                <c:pt idx="2737">
                  <c:v>1.4150115740703768</c:v>
                </c:pt>
                <c:pt idx="2738">
                  <c:v>1.4151736111089122</c:v>
                </c:pt>
                <c:pt idx="2739">
                  <c:v>1.4154050925935735</c:v>
                </c:pt>
                <c:pt idx="2740">
                  <c:v>1.4155439814785495</c:v>
                </c:pt>
                <c:pt idx="2741">
                  <c:v>1.4156944444403052</c:v>
                </c:pt>
                <c:pt idx="2742">
                  <c:v>1.4158796296323999</c:v>
                </c:pt>
                <c:pt idx="2743">
                  <c:v>1.4160300925941556</c:v>
                </c:pt>
                <c:pt idx="2744">
                  <c:v>1.4161805555559113</c:v>
                </c:pt>
                <c:pt idx="2745">
                  <c:v>1.4163541666639503</c:v>
                </c:pt>
                <c:pt idx="2746">
                  <c:v>1.4166319444411783</c:v>
                </c:pt>
                <c:pt idx="2747">
                  <c:v>1.4167939814797137</c:v>
                </c:pt>
                <c:pt idx="2748">
                  <c:v>1.4169791666645324</c:v>
                </c:pt>
                <c:pt idx="2749">
                  <c:v>1.4171990740724141</c:v>
                </c:pt>
                <c:pt idx="2750">
                  <c:v>1.4173495370341698</c:v>
                </c:pt>
                <c:pt idx="2751">
                  <c:v>1.4174884259264218</c:v>
                </c:pt>
                <c:pt idx="2752">
                  <c:v>1.4176851851880201</c:v>
                </c:pt>
                <c:pt idx="2753">
                  <c:v>1.4178472222192795</c:v>
                </c:pt>
                <c:pt idx="2754">
                  <c:v>1.4180208333345945</c:v>
                </c:pt>
                <c:pt idx="2755">
                  <c:v>1.4182291666656965</c:v>
                </c:pt>
                <c:pt idx="2756">
                  <c:v>1.4184259259272949</c:v>
                </c:pt>
                <c:pt idx="2757">
                  <c:v>1.4185763888890506</c:v>
                </c:pt>
                <c:pt idx="2758">
                  <c:v>1.4187499999970896</c:v>
                </c:pt>
                <c:pt idx="2759">
                  <c:v>1.4189236111124046</c:v>
                </c:pt>
                <c:pt idx="2760">
                  <c:v>1.4190740740741603</c:v>
                </c:pt>
                <c:pt idx="2761">
                  <c:v>1.419293981482042</c:v>
                </c:pt>
                <c:pt idx="2762">
                  <c:v>1.4195138888899237</c:v>
                </c:pt>
                <c:pt idx="2763">
                  <c:v>1.4196643518516794</c:v>
                </c:pt>
                <c:pt idx="2764">
                  <c:v>1.4198263888902147</c:v>
                </c:pt>
                <c:pt idx="2765">
                  <c:v>1.4200115740750334</c:v>
                </c:pt>
                <c:pt idx="2766">
                  <c:v>1.4201388888905058</c:v>
                </c:pt>
                <c:pt idx="2767">
                  <c:v>1.4203009259217652</c:v>
                </c:pt>
                <c:pt idx="2768">
                  <c:v>1.4204629629603005</c:v>
                </c:pt>
                <c:pt idx="2769">
                  <c:v>1.4206828703681822</c:v>
                </c:pt>
                <c:pt idx="2770">
                  <c:v>1.4239930555559113</c:v>
                </c:pt>
                <c:pt idx="2771">
                  <c:v>1.4244097222181153</c:v>
                </c:pt>
                <c:pt idx="2772">
                  <c:v>1.4248263888875954</c:v>
                </c:pt>
                <c:pt idx="2773">
                  <c:v>1.4252314814802958</c:v>
                </c:pt>
                <c:pt idx="2774">
                  <c:v>1.4310532407398568</c:v>
                </c:pt>
                <c:pt idx="2775">
                  <c:v>1.4318055555559113</c:v>
                </c:pt>
                <c:pt idx="2776">
                  <c:v>1.43240740741021</c:v>
                </c:pt>
                <c:pt idx="2777">
                  <c:v>1.4329398148111068</c:v>
                </c:pt>
                <c:pt idx="2778">
                  <c:v>1.4334027777804295</c:v>
                </c:pt>
                <c:pt idx="2779">
                  <c:v>1.4338657407424762</c:v>
                </c:pt>
                <c:pt idx="2780">
                  <c:v>1.4343055555582396</c:v>
                </c:pt>
                <c:pt idx="2781">
                  <c:v>1.4347337962972233</c:v>
                </c:pt>
                <c:pt idx="2782">
                  <c:v>1.4354282407366554</c:v>
                </c:pt>
                <c:pt idx="2783">
                  <c:v>1.4362152777757728</c:v>
                </c:pt>
                <c:pt idx="2784">
                  <c:v>1.4366666666683159</c:v>
                </c:pt>
                <c:pt idx="2785">
                  <c:v>1.4375231481462833</c:v>
                </c:pt>
                <c:pt idx="2786">
                  <c:v>1.4379629629620467</c:v>
                </c:pt>
                <c:pt idx="2787">
                  <c:v>1.4385069444469991</c:v>
                </c:pt>
                <c:pt idx="2788">
                  <c:v>1.4392824074093369</c:v>
                </c:pt>
                <c:pt idx="2789">
                  <c:v>1.4399305555562023</c:v>
                </c:pt>
                <c:pt idx="2790">
                  <c:v>1.4406365740724141</c:v>
                </c:pt>
                <c:pt idx="2791">
                  <c:v>1.4413773148116888</c:v>
                </c:pt>
                <c:pt idx="2792">
                  <c:v>1.4419907407427672</c:v>
                </c:pt>
                <c:pt idx="2793">
                  <c:v>1.4426157407433493</c:v>
                </c:pt>
                <c:pt idx="2794">
                  <c:v>1.4433449074058444</c:v>
                </c:pt>
                <c:pt idx="2795">
                  <c:v>1.4439120370370802</c:v>
                </c:pt>
                <c:pt idx="2796">
                  <c:v>1.4445717592607252</c:v>
                </c:pt>
                <c:pt idx="2797">
                  <c:v>1.445243055553874</c:v>
                </c:pt>
                <c:pt idx="2798">
                  <c:v>1.4459375000005821</c:v>
                </c:pt>
                <c:pt idx="2799">
                  <c:v>1.4466087962937308</c:v>
                </c:pt>
                <c:pt idx="2800">
                  <c:v>1.4472685185173759</c:v>
                </c:pt>
                <c:pt idx="2801">
                  <c:v>1.4479745370335877</c:v>
                </c:pt>
                <c:pt idx="2802">
                  <c:v>1.4487152777801384</c:v>
                </c:pt>
                <c:pt idx="2803">
                  <c:v>1.4493981481500668</c:v>
                </c:pt>
                <c:pt idx="2804">
                  <c:v>1.4501041666662786</c:v>
                </c:pt>
                <c:pt idx="2805">
                  <c:v>1.450856481482333</c:v>
                </c:pt>
                <c:pt idx="2806">
                  <c:v>1.4525462962919846</c:v>
                </c:pt>
                <c:pt idx="2807">
                  <c:v>1.4527314814840793</c:v>
                </c:pt>
                <c:pt idx="2808">
                  <c:v>1.4529050925921183</c:v>
                </c:pt>
                <c:pt idx="2809">
                  <c:v>1.453055555553874</c:v>
                </c:pt>
                <c:pt idx="2810">
                  <c:v>1.4531712962925667</c:v>
                </c:pt>
                <c:pt idx="2811">
                  <c:v>1.4532870370385353</c:v>
                </c:pt>
                <c:pt idx="2812">
                  <c:v>1.4534606481465744</c:v>
                </c:pt>
                <c:pt idx="2813">
                  <c:v>1.4536111111083301</c:v>
                </c:pt>
                <c:pt idx="2814">
                  <c:v>1.4537847222236451</c:v>
                </c:pt>
                <c:pt idx="2815">
                  <c:v>1.4539583333316841</c:v>
                </c:pt>
                <c:pt idx="2816">
                  <c:v>1.4541087962934398</c:v>
                </c:pt>
                <c:pt idx="2817">
                  <c:v>1.4542708333319752</c:v>
                </c:pt>
                <c:pt idx="2818">
                  <c:v>1.4544675925935735</c:v>
                </c:pt>
                <c:pt idx="2819">
                  <c:v>1.4546064814785495</c:v>
                </c:pt>
                <c:pt idx="2820">
                  <c:v>1.4547800925938645</c:v>
                </c:pt>
                <c:pt idx="2821">
                  <c:v>1.4549421296323999</c:v>
                </c:pt>
                <c:pt idx="2822">
                  <c:v>1.4550925925941556</c:v>
                </c:pt>
                <c:pt idx="2823">
                  <c:v>1.455289351848478</c:v>
                </c:pt>
                <c:pt idx="2824">
                  <c:v>1.4554398148175096</c:v>
                </c:pt>
                <c:pt idx="2825">
                  <c:v>1.4556134259255487</c:v>
                </c:pt>
                <c:pt idx="2826">
                  <c:v>1.4557523148105247</c:v>
                </c:pt>
                <c:pt idx="2827">
                  <c:v>1.4559027777795563</c:v>
                </c:pt>
                <c:pt idx="2828">
                  <c:v>1.4560648148108157</c:v>
                </c:pt>
                <c:pt idx="2829">
                  <c:v>1.4562152777798474</c:v>
                </c:pt>
                <c:pt idx="2830">
                  <c:v>1.4563425925953197</c:v>
                </c:pt>
                <c:pt idx="2831">
                  <c:v>1.4565162037033588</c:v>
                </c:pt>
                <c:pt idx="2832">
                  <c:v>1.4566782407418941</c:v>
                </c:pt>
                <c:pt idx="2833">
                  <c:v>1.4568402777804295</c:v>
                </c:pt>
                <c:pt idx="2834">
                  <c:v>1.4569907407421852</c:v>
                </c:pt>
                <c:pt idx="2835">
                  <c:v>1.4571412037039408</c:v>
                </c:pt>
                <c:pt idx="2836">
                  <c:v>1.4572800925889169</c:v>
                </c:pt>
                <c:pt idx="2837">
                  <c:v>1.4574305555579485</c:v>
                </c:pt>
                <c:pt idx="2838">
                  <c:v>1.4575694444429246</c:v>
                </c:pt>
                <c:pt idx="2839">
                  <c:v>1.4578009259275859</c:v>
                </c:pt>
                <c:pt idx="2840">
                  <c:v>1.4580208333354676</c:v>
                </c:pt>
                <c:pt idx="2841">
                  <c:v>1.4581365740741603</c:v>
                </c:pt>
                <c:pt idx="2842">
                  <c:v>1.458252314812853</c:v>
                </c:pt>
                <c:pt idx="2843">
                  <c:v>1.4584490740744513</c:v>
                </c:pt>
                <c:pt idx="2844">
                  <c:v>1.4585763888899237</c:v>
                </c:pt>
                <c:pt idx="2845">
                  <c:v>1.458738425928459</c:v>
                </c:pt>
                <c:pt idx="2846">
                  <c:v>1.4588888888902147</c:v>
                </c:pt>
                <c:pt idx="2847">
                  <c:v>1.4590624999982538</c:v>
                </c:pt>
                <c:pt idx="2848">
                  <c:v>1.4592361111135688</c:v>
                </c:pt>
                <c:pt idx="2849">
                  <c:v>1.4593981481448282</c:v>
                </c:pt>
                <c:pt idx="2850">
                  <c:v>1.4595486111138598</c:v>
                </c:pt>
                <c:pt idx="2851">
                  <c:v>1.4597222222218988</c:v>
                </c:pt>
                <c:pt idx="2852">
                  <c:v>1.4598842592604342</c:v>
                </c:pt>
                <c:pt idx="2853">
                  <c:v>1.4600347222221899</c:v>
                </c:pt>
                <c:pt idx="2854">
                  <c:v>1.4601851851839456</c:v>
                </c:pt>
                <c:pt idx="2855">
                  <c:v>1.4603587962919846</c:v>
                </c:pt>
                <c:pt idx="2856">
                  <c:v>1.4605092592610163</c:v>
                </c:pt>
                <c:pt idx="2857">
                  <c:v>1.4606828703690553</c:v>
                </c:pt>
                <c:pt idx="2858">
                  <c:v>1.4608449074075907</c:v>
                </c:pt>
                <c:pt idx="2859">
                  <c:v>1.4610185185156297</c:v>
                </c:pt>
                <c:pt idx="2860">
                  <c:v>1.4611574074078817</c:v>
                </c:pt>
                <c:pt idx="2861">
                  <c:v>1.4613310185159207</c:v>
                </c:pt>
                <c:pt idx="2862">
                  <c:v>1.4614814814776764</c:v>
                </c:pt>
                <c:pt idx="2863">
                  <c:v>1.4616550925929914</c:v>
                </c:pt>
                <c:pt idx="2864">
                  <c:v>1.4652662037042319</c:v>
                </c:pt>
                <c:pt idx="2865">
                  <c:v>1.4656597222201526</c:v>
                </c:pt>
                <c:pt idx="2866">
                  <c:v>1.466064814812853</c:v>
                </c:pt>
                <c:pt idx="2867">
                  <c:v>1.466481481482333</c:v>
                </c:pt>
                <c:pt idx="2868">
                  <c:v>1.4705787037019036</c:v>
                </c:pt>
                <c:pt idx="2869">
                  <c:v>1.4708564814791316</c:v>
                </c:pt>
                <c:pt idx="2870">
                  <c:v>1.470983796294604</c:v>
                </c:pt>
                <c:pt idx="2871">
                  <c:v>1.471122685186856</c:v>
                </c:pt>
                <c:pt idx="2872">
                  <c:v>1.4712384259255487</c:v>
                </c:pt>
                <c:pt idx="2873">
                  <c:v>1.4713773148105247</c:v>
                </c:pt>
                <c:pt idx="2874">
                  <c:v>1.471574074072123</c:v>
                </c:pt>
                <c:pt idx="2875">
                  <c:v>1.4717245370338787</c:v>
                </c:pt>
                <c:pt idx="2876">
                  <c:v>1.4718749999956344</c:v>
                </c:pt>
                <c:pt idx="2877">
                  <c:v>1.4720486111109494</c:v>
                </c:pt>
                <c:pt idx="2878">
                  <c:v>1.4722222222189885</c:v>
                </c:pt>
                <c:pt idx="2879">
                  <c:v>1.4723726851880201</c:v>
                </c:pt>
                <c:pt idx="2880">
                  <c:v>1.4724884259267128</c:v>
                </c:pt>
                <c:pt idx="2881">
                  <c:v>1.4726620370347518</c:v>
                </c:pt>
                <c:pt idx="2882">
                  <c:v>1.4728472222195705</c:v>
                </c:pt>
                <c:pt idx="2883">
                  <c:v>1.4729976851813262</c:v>
                </c:pt>
                <c:pt idx="2884">
                  <c:v>1.4731712962966412</c:v>
                </c:pt>
                <c:pt idx="2885">
                  <c:v>1.4733217592583969</c:v>
                </c:pt>
                <c:pt idx="2886">
                  <c:v>1.4734837962969323</c:v>
                </c:pt>
                <c:pt idx="2887">
                  <c:v>1.473634259258688</c:v>
                </c:pt>
                <c:pt idx="2888">
                  <c:v>1.473807870366727</c:v>
                </c:pt>
                <c:pt idx="2889">
                  <c:v>1.4740046296283253</c:v>
                </c:pt>
                <c:pt idx="2890">
                  <c:v>1.4741782407363644</c:v>
                </c:pt>
                <c:pt idx="2891">
                  <c:v>1.4744097222210257</c:v>
                </c:pt>
                <c:pt idx="2892">
                  <c:v>1.4746296296289074</c:v>
                </c:pt>
                <c:pt idx="2893">
                  <c:v>1.4748148148137261</c:v>
                </c:pt>
                <c:pt idx="2894">
                  <c:v>1.4749884259217652</c:v>
                </c:pt>
                <c:pt idx="2895">
                  <c:v>1.4752083333296468</c:v>
                </c:pt>
                <c:pt idx="2896">
                  <c:v>1.4754166666680248</c:v>
                </c:pt>
                <c:pt idx="2897">
                  <c:v>1.4756134259223472</c:v>
                </c:pt>
                <c:pt idx="2898">
                  <c:v>1.4758217592607252</c:v>
                </c:pt>
                <c:pt idx="2899">
                  <c:v>1.4760300925918273</c:v>
                </c:pt>
                <c:pt idx="2900">
                  <c:v>1.476215277776646</c:v>
                </c:pt>
                <c:pt idx="2901">
                  <c:v>1.4764814814770943</c:v>
                </c:pt>
                <c:pt idx="2902">
                  <c:v>1.476736111108039</c:v>
                </c:pt>
                <c:pt idx="2903">
                  <c:v>1.476909722223354</c:v>
                </c:pt>
                <c:pt idx="2904">
                  <c:v>1.4770601851851097</c:v>
                </c:pt>
                <c:pt idx="2905">
                  <c:v>1.4773148148160544</c:v>
                </c:pt>
                <c:pt idx="2906">
                  <c:v>1.4775115740703768</c:v>
                </c:pt>
                <c:pt idx="2907">
                  <c:v>1.4776967592551955</c:v>
                </c:pt>
                <c:pt idx="2908">
                  <c:v>1.4779050925935735</c:v>
                </c:pt>
                <c:pt idx="2909">
                  <c:v>1.4781018518478959</c:v>
                </c:pt>
                <c:pt idx="2910">
                  <c:v>1.4783101851862739</c:v>
                </c:pt>
                <c:pt idx="2911">
                  <c:v>1.4785069444405963</c:v>
                </c:pt>
                <c:pt idx="2912">
                  <c:v>1.478726851848478</c:v>
                </c:pt>
                <c:pt idx="2913">
                  <c:v>1.4789583333331393</c:v>
                </c:pt>
                <c:pt idx="2914">
                  <c:v>1.4791666666642413</c:v>
                </c:pt>
                <c:pt idx="2915">
                  <c:v>1.47935185184906</c:v>
                </c:pt>
                <c:pt idx="2916">
                  <c:v>1.4795486111106584</c:v>
                </c:pt>
                <c:pt idx="2917">
                  <c:v>1.4797685185185401</c:v>
                </c:pt>
                <c:pt idx="2918">
                  <c:v>1.4799652777801384</c:v>
                </c:pt>
                <c:pt idx="2919">
                  <c:v>1.4801967592575238</c:v>
                </c:pt>
                <c:pt idx="2920">
                  <c:v>1.4804398148116888</c:v>
                </c:pt>
                <c:pt idx="2921">
                  <c:v>1.4806597222195705</c:v>
                </c:pt>
                <c:pt idx="2922">
                  <c:v>1.4808449074043892</c:v>
                </c:pt>
                <c:pt idx="2923">
                  <c:v>1.4810648148122709</c:v>
                </c:pt>
                <c:pt idx="2924">
                  <c:v>1.4812615740738693</c:v>
                </c:pt>
                <c:pt idx="2925">
                  <c:v>1.4814583333354676</c:v>
                </c:pt>
                <c:pt idx="2926">
                  <c:v>1.4816435185202863</c:v>
                </c:pt>
                <c:pt idx="2927">
                  <c:v>1.4818171296283253</c:v>
                </c:pt>
                <c:pt idx="2928">
                  <c:v>1.482002314813144</c:v>
                </c:pt>
                <c:pt idx="2929">
                  <c:v>1.4821874999979627</c:v>
                </c:pt>
                <c:pt idx="2930">
                  <c:v>1.4824074074058444</c:v>
                </c:pt>
                <c:pt idx="2931">
                  <c:v>1.4825578703676001</c:v>
                </c:pt>
                <c:pt idx="2932">
                  <c:v>1.4827777777754818</c:v>
                </c:pt>
                <c:pt idx="2933">
                  <c:v>1.4830439814832062</c:v>
                </c:pt>
                <c:pt idx="2934">
                  <c:v>1.4832870370373712</c:v>
                </c:pt>
                <c:pt idx="2935">
                  <c:v>1.4834722222221899</c:v>
                </c:pt>
                <c:pt idx="2936">
                  <c:v>1.4836342592607252</c:v>
                </c:pt>
                <c:pt idx="2937">
                  <c:v>1.4838657407381106</c:v>
                </c:pt>
                <c:pt idx="2938">
                  <c:v>1.4840856481459923</c:v>
                </c:pt>
                <c:pt idx="2939">
                  <c:v>1.4842824074075907</c:v>
                </c:pt>
                <c:pt idx="2940">
                  <c:v>1.484513888884976</c:v>
                </c:pt>
                <c:pt idx="2941">
                  <c:v>1.4847106481465744</c:v>
                </c:pt>
                <c:pt idx="2942">
                  <c:v>1.4848842592618894</c:v>
                </c:pt>
                <c:pt idx="2943">
                  <c:v>1.4851041666624951</c:v>
                </c:pt>
                <c:pt idx="2944">
                  <c:v>1.4852893518545898</c:v>
                </c:pt>
                <c:pt idx="2945">
                  <c:v>1.4854861111089122</c:v>
                </c:pt>
                <c:pt idx="2946">
                  <c:v>1.4856712962937308</c:v>
                </c:pt>
                <c:pt idx="2947">
                  <c:v>1.4858449074090458</c:v>
                </c:pt>
                <c:pt idx="2948">
                  <c:v>1.4860416666633682</c:v>
                </c:pt>
                <c:pt idx="2949">
                  <c:v>1.4862384259249666</c:v>
                </c:pt>
                <c:pt idx="2950">
                  <c:v>1.4864583333328483</c:v>
                </c:pt>
                <c:pt idx="2951">
                  <c:v>1.48667824074073</c:v>
                </c:pt>
                <c:pt idx="2952">
                  <c:v>1.486886574071832</c:v>
                </c:pt>
                <c:pt idx="2953">
                  <c:v>1.48709490741021</c:v>
                </c:pt>
                <c:pt idx="2954">
                  <c:v>1.487303240741312</c:v>
                </c:pt>
                <c:pt idx="2955">
                  <c:v>1.4875231481491937</c:v>
                </c:pt>
                <c:pt idx="2956">
                  <c:v>1.4877314814802958</c:v>
                </c:pt>
                <c:pt idx="2957">
                  <c:v>1.4879513888881775</c:v>
                </c:pt>
                <c:pt idx="2958">
                  <c:v>1.4912615740759065</c:v>
                </c:pt>
                <c:pt idx="2959">
                  <c:v>1.4916666666686069</c:v>
                </c:pt>
                <c:pt idx="2960">
                  <c:v>1.492083333330811</c:v>
                </c:pt>
                <c:pt idx="2961">
                  <c:v>1.492500000000291</c:v>
                </c:pt>
                <c:pt idx="2962">
                  <c:v>1.4929050925929914</c:v>
                </c:pt>
                <c:pt idx="2963">
                  <c:v>1.4933101851856918</c:v>
                </c:pt>
                <c:pt idx="2964">
                  <c:v>1.4937384259246755</c:v>
                </c:pt>
                <c:pt idx="2965">
                  <c:v>1.4941550925941556</c:v>
                </c:pt>
                <c:pt idx="2966">
                  <c:v>1.494560185186856</c:v>
                </c:pt>
                <c:pt idx="2967">
                  <c:v>1.4949884259258397</c:v>
                </c:pt>
                <c:pt idx="2968">
                  <c:v>1.4953935185185401</c:v>
                </c:pt>
                <c:pt idx="2969">
                  <c:v>1.4957523148113978</c:v>
                </c:pt>
                <c:pt idx="2970">
                  <c:v>1.4958796296268702</c:v>
                </c:pt>
                <c:pt idx="2971">
                  <c:v>1.4960069444423425</c:v>
                </c:pt>
                <c:pt idx="2972">
                  <c:v>1.4962268518502242</c:v>
                </c:pt>
                <c:pt idx="2973">
                  <c:v>1.4964236111118225</c:v>
                </c:pt>
                <c:pt idx="2974">
                  <c:v>1.4966435185197042</c:v>
                </c:pt>
                <c:pt idx="2975">
                  <c:v>1.4968402777740266</c:v>
                </c:pt>
                <c:pt idx="2976">
                  <c:v>1.4970254629588453</c:v>
                </c:pt>
                <c:pt idx="2977">
                  <c:v>1.497245370366727</c:v>
                </c:pt>
                <c:pt idx="2978">
                  <c:v>1.497418981482042</c:v>
                </c:pt>
                <c:pt idx="2979">
                  <c:v>1.4976388888899237</c:v>
                </c:pt>
                <c:pt idx="2980">
                  <c:v>1.4978356481442461</c:v>
                </c:pt>
                <c:pt idx="2981">
                  <c:v>1.4980671296289074</c:v>
                </c:pt>
                <c:pt idx="2982">
                  <c:v>1.4982754629600095</c:v>
                </c:pt>
                <c:pt idx="2983">
                  <c:v>1.4984837962983875</c:v>
                </c:pt>
                <c:pt idx="2984">
                  <c:v>1.4986689814832062</c:v>
                </c:pt>
                <c:pt idx="2985">
                  <c:v>1.4988425925912452</c:v>
                </c:pt>
                <c:pt idx="2986">
                  <c:v>1.4990740740759065</c:v>
                </c:pt>
                <c:pt idx="2987">
                  <c:v>1.4992476851839456</c:v>
                </c:pt>
                <c:pt idx="2988">
                  <c:v>1.4994560185150476</c:v>
                </c:pt>
                <c:pt idx="2989">
                  <c:v>1.499652777776646</c:v>
                </c:pt>
                <c:pt idx="2990">
                  <c:v>1.499861111107748</c:v>
                </c:pt>
                <c:pt idx="2991">
                  <c:v>1.5000578703693463</c:v>
                </c:pt>
                <c:pt idx="2992">
                  <c:v>1.5002662037004484</c:v>
                </c:pt>
                <c:pt idx="2993">
                  <c:v>1.5004745370388264</c:v>
                </c:pt>
                <c:pt idx="2994">
                  <c:v>1.5006828703699284</c:v>
                </c:pt>
                <c:pt idx="2995">
                  <c:v>1.5009375000008731</c:v>
                </c:pt>
                <c:pt idx="2996">
                  <c:v>1.5012037037013215</c:v>
                </c:pt>
                <c:pt idx="2997">
                  <c:v>1.5014120370396995</c:v>
                </c:pt>
                <c:pt idx="2998">
                  <c:v>1.5015625000014552</c:v>
                </c:pt>
                <c:pt idx="2999">
                  <c:v>1.5017013888864312</c:v>
                </c:pt>
                <c:pt idx="3000">
                  <c:v>1.5019212962943129</c:v>
                </c:pt>
                <c:pt idx="3001">
                  <c:v>1.5021180555559113</c:v>
                </c:pt>
                <c:pt idx="3002">
                  <c:v>1.502337962963793</c:v>
                </c:pt>
                <c:pt idx="3003">
                  <c:v>1.5025231481486117</c:v>
                </c:pt>
                <c:pt idx="3004">
                  <c:v>1.5027083333334303</c:v>
                </c:pt>
                <c:pt idx="3005">
                  <c:v>1.5029166666645324</c:v>
                </c:pt>
                <c:pt idx="3006">
                  <c:v>1.5031134259261307</c:v>
                </c:pt>
                <c:pt idx="3007">
                  <c:v>1.5033101851877291</c:v>
                </c:pt>
                <c:pt idx="3008">
                  <c:v>1.5035185185188311</c:v>
                </c:pt>
                <c:pt idx="3009">
                  <c:v>1.5037152777804295</c:v>
                </c:pt>
                <c:pt idx="3010">
                  <c:v>1.5039004629652482</c:v>
                </c:pt>
                <c:pt idx="3011">
                  <c:v>1.5040856481500668</c:v>
                </c:pt>
                <c:pt idx="3012">
                  <c:v>1.5042939814811689</c:v>
                </c:pt>
                <c:pt idx="3013">
                  <c:v>1.5044791666659876</c:v>
                </c:pt>
                <c:pt idx="3014">
                  <c:v>1.5046759259275859</c:v>
                </c:pt>
                <c:pt idx="3015">
                  <c:v>1.5048726851819083</c:v>
                </c:pt>
                <c:pt idx="3016">
                  <c:v>1.5050347222204437</c:v>
                </c:pt>
                <c:pt idx="3017">
                  <c:v>1.505231481482042</c:v>
                </c:pt>
                <c:pt idx="3018">
                  <c:v>1.505405092590081</c:v>
                </c:pt>
                <c:pt idx="3019">
                  <c:v>1.5055902777748997</c:v>
                </c:pt>
                <c:pt idx="3020">
                  <c:v>1.5057638888902147</c:v>
                </c:pt>
                <c:pt idx="3021">
                  <c:v>1.5059606481445371</c:v>
                </c:pt>
                <c:pt idx="3022">
                  <c:v>1.5061342592598521</c:v>
                </c:pt>
                <c:pt idx="3023">
                  <c:v>1.5063194444446708</c:v>
                </c:pt>
                <c:pt idx="3024">
                  <c:v>1.5064814814832062</c:v>
                </c:pt>
                <c:pt idx="3025">
                  <c:v>1.5066435185144655</c:v>
                </c:pt>
                <c:pt idx="3026">
                  <c:v>1.5068518518528435</c:v>
                </c:pt>
                <c:pt idx="3027">
                  <c:v>1.5070833333302289</c:v>
                </c:pt>
                <c:pt idx="3028">
                  <c:v>1.5072569444455439</c:v>
                </c:pt>
                <c:pt idx="3029">
                  <c:v>1.5074189814840793</c:v>
                </c:pt>
                <c:pt idx="3030">
                  <c:v>1.5075578703690553</c:v>
                </c:pt>
                <c:pt idx="3031">
                  <c:v>1.5077546296306537</c:v>
                </c:pt>
                <c:pt idx="3032">
                  <c:v>1.507951388884976</c:v>
                </c:pt>
                <c:pt idx="3033">
                  <c:v>1.508125000000291</c:v>
                </c:pt>
                <c:pt idx="3034">
                  <c:v>1.5082986111083301</c:v>
                </c:pt>
                <c:pt idx="3035">
                  <c:v>1.5084837962931488</c:v>
                </c:pt>
                <c:pt idx="3036">
                  <c:v>1.5086689814779675</c:v>
                </c:pt>
                <c:pt idx="3037">
                  <c:v>1.5088425925932825</c:v>
                </c:pt>
                <c:pt idx="3038">
                  <c:v>1.5090162037013215</c:v>
                </c:pt>
                <c:pt idx="3039">
                  <c:v>1.5091782407398568</c:v>
                </c:pt>
                <c:pt idx="3040">
                  <c:v>1.5093865740709589</c:v>
                </c:pt>
                <c:pt idx="3041">
                  <c:v>1.5095601851862739</c:v>
                </c:pt>
                <c:pt idx="3042">
                  <c:v>1.5097337962943129</c:v>
                </c:pt>
                <c:pt idx="3043">
                  <c:v>1.5098958333328483</c:v>
                </c:pt>
                <c:pt idx="3044">
                  <c:v>1.5100578703713836</c:v>
                </c:pt>
                <c:pt idx="3045">
                  <c:v>1.5102777777792653</c:v>
                </c:pt>
                <c:pt idx="3046">
                  <c:v>1.510462962964084</c:v>
                </c:pt>
                <c:pt idx="3047">
                  <c:v>1.5106481481489027</c:v>
                </c:pt>
                <c:pt idx="3048">
                  <c:v>1.5108217592569417</c:v>
                </c:pt>
                <c:pt idx="3049">
                  <c:v>1.5109953703722567</c:v>
                </c:pt>
                <c:pt idx="3050">
                  <c:v>1.5111342592572328</c:v>
                </c:pt>
                <c:pt idx="3051">
                  <c:v>1.5112731481494848</c:v>
                </c:pt>
                <c:pt idx="3052">
                  <c:v>1.5143981481451192</c:v>
                </c:pt>
                <c:pt idx="3053">
                  <c:v>1.5148148148145992</c:v>
                </c:pt>
                <c:pt idx="3054">
                  <c:v>1.5152314814840793</c:v>
                </c:pt>
                <c:pt idx="3055">
                  <c:v>1.5156481481462833</c:v>
                </c:pt>
                <c:pt idx="3056">
                  <c:v>1.5160648148157634</c:v>
                </c:pt>
                <c:pt idx="3057">
                  <c:v>1.5164699074084638</c:v>
                </c:pt>
                <c:pt idx="3058">
                  <c:v>1.5168750000011642</c:v>
                </c:pt>
                <c:pt idx="3059">
                  <c:v>1.5231018518534256</c:v>
                </c:pt>
                <c:pt idx="3060">
                  <c:v>1.5238425925927004</c:v>
                </c:pt>
                <c:pt idx="3061">
                  <c:v>1.5244560185165028</c:v>
                </c:pt>
                <c:pt idx="3062">
                  <c:v>1.5250347222245182</c:v>
                </c:pt>
                <c:pt idx="3063">
                  <c:v>1.5258217592563597</c:v>
                </c:pt>
                <c:pt idx="3064">
                  <c:v>1.5264583333337214</c:v>
                </c:pt>
                <c:pt idx="3065">
                  <c:v>1.5271759259267128</c:v>
                </c:pt>
                <c:pt idx="3066">
                  <c:v>1.5278587962966412</c:v>
                </c:pt>
                <c:pt idx="3067">
                  <c:v>1.5283449074049713</c:v>
                </c:pt>
                <c:pt idx="3068">
                  <c:v>1.5288310185205773</c:v>
                </c:pt>
                <c:pt idx="3069">
                  <c:v>1.5292939814826241</c:v>
                </c:pt>
                <c:pt idx="3070">
                  <c:v>1.5297685185141745</c:v>
                </c:pt>
                <c:pt idx="3071">
                  <c:v>1.5302662037065602</c:v>
                </c:pt>
                <c:pt idx="3072">
                  <c:v>1.5308101851842366</c:v>
                </c:pt>
                <c:pt idx="3073">
                  <c:v>1.5312615740767797</c:v>
                </c:pt>
                <c:pt idx="3074">
                  <c:v>1.5317476851851097</c:v>
                </c:pt>
                <c:pt idx="3075">
                  <c:v>1.5322106481471565</c:v>
                </c:pt>
                <c:pt idx="3076">
                  <c:v>1.5326736111092032</c:v>
                </c:pt>
                <c:pt idx="3077">
                  <c:v>1.5331365740712499</c:v>
                </c:pt>
                <c:pt idx="3078">
                  <c:v>1.533587962963793</c:v>
                </c:pt>
                <c:pt idx="3079">
                  <c:v>1.5340625000026193</c:v>
                </c:pt>
                <c:pt idx="3080">
                  <c:v>1.5345254629646661</c:v>
                </c:pt>
                <c:pt idx="3081">
                  <c:v>1.5350810185191222</c:v>
                </c:pt>
                <c:pt idx="3082">
                  <c:v>1.5355439814811689</c:v>
                </c:pt>
                <c:pt idx="3083">
                  <c:v>1.5360069444432156</c:v>
                </c:pt>
                <c:pt idx="3084">
                  <c:v>1.5364930555515457</c:v>
                </c:pt>
                <c:pt idx="3085">
                  <c:v>1.5369560185208684</c:v>
                </c:pt>
                <c:pt idx="3086">
                  <c:v>1.5374305555524188</c:v>
                </c:pt>
                <c:pt idx="3087">
                  <c:v>1.5378935185144655</c:v>
                </c:pt>
                <c:pt idx="3088">
                  <c:v>1.5383564814837882</c:v>
                </c:pt>
                <c:pt idx="3089">
                  <c:v>1.538819444445835</c:v>
                </c:pt>
                <c:pt idx="3090">
                  <c:v>1.541435185186856</c:v>
                </c:pt>
                <c:pt idx="3091">
                  <c:v>1.5415625000023283</c:v>
                </c:pt>
                <c:pt idx="3092">
                  <c:v>1.5416898148105247</c:v>
                </c:pt>
                <c:pt idx="3093">
                  <c:v>1.541817129625997</c:v>
                </c:pt>
                <c:pt idx="3094">
                  <c:v>1.5419444444414694</c:v>
                </c:pt>
                <c:pt idx="3095">
                  <c:v>1.542060185187438</c:v>
                </c:pt>
                <c:pt idx="3096">
                  <c:v>1.5421874999956344</c:v>
                </c:pt>
                <c:pt idx="3097">
                  <c:v>1.5423263888878864</c:v>
                </c:pt>
                <c:pt idx="3098">
                  <c:v>1.5424421296265791</c:v>
                </c:pt>
                <c:pt idx="3099">
                  <c:v>1.5425694444420515</c:v>
                </c:pt>
                <c:pt idx="3100">
                  <c:v>1.5426967592575238</c:v>
                </c:pt>
                <c:pt idx="3101">
                  <c:v>1.5428356481497758</c:v>
                </c:pt>
                <c:pt idx="3102">
                  <c:v>1.5429745370347518</c:v>
                </c:pt>
                <c:pt idx="3103">
                  <c:v>1.5431018518502242</c:v>
                </c:pt>
                <c:pt idx="3104">
                  <c:v>1.5432291666656965</c:v>
                </c:pt>
                <c:pt idx="3105">
                  <c:v>1.5433449074043892</c:v>
                </c:pt>
                <c:pt idx="3106">
                  <c:v>1.5434837962966412</c:v>
                </c:pt>
                <c:pt idx="3107">
                  <c:v>1.5436111111121136</c:v>
                </c:pt>
                <c:pt idx="3108">
                  <c:v>1.5437384259275859</c:v>
                </c:pt>
                <c:pt idx="3109">
                  <c:v>1.5438541666662786</c:v>
                </c:pt>
                <c:pt idx="3110">
                  <c:v>1.543981481481751</c:v>
                </c:pt>
                <c:pt idx="3111">
                  <c:v>1.544120370366727</c:v>
                </c:pt>
                <c:pt idx="3112">
                  <c:v>1.5442476851821993</c:v>
                </c:pt>
                <c:pt idx="3113">
                  <c:v>1.5443865740744513</c:v>
                </c:pt>
                <c:pt idx="3114">
                  <c:v>1.5445138888899237</c:v>
                </c:pt>
                <c:pt idx="3115">
                  <c:v>1.5446296296286164</c:v>
                </c:pt>
                <c:pt idx="3116">
                  <c:v>1.5447569444440887</c:v>
                </c:pt>
                <c:pt idx="3117">
                  <c:v>1.5448842592595611</c:v>
                </c:pt>
                <c:pt idx="3118">
                  <c:v>1.5450115740750334</c:v>
                </c:pt>
                <c:pt idx="3119">
                  <c:v>1.5451504629600095</c:v>
                </c:pt>
                <c:pt idx="3120">
                  <c:v>1.5452430555524188</c:v>
                </c:pt>
                <c:pt idx="3121">
                  <c:v>1.5453472222216078</c:v>
                </c:pt>
                <c:pt idx="3122">
                  <c:v>1.5454513888907968</c:v>
                </c:pt>
                <c:pt idx="3123">
                  <c:v>1.5455787037062692</c:v>
                </c:pt>
                <c:pt idx="3124">
                  <c:v>1.5456712962986785</c:v>
                </c:pt>
                <c:pt idx="3125">
                  <c:v>1.5457870370373712</c:v>
                </c:pt>
                <c:pt idx="3126">
                  <c:v>1.5458912037065602</c:v>
                </c:pt>
                <c:pt idx="3127">
                  <c:v>1.5459953703684732</c:v>
                </c:pt>
                <c:pt idx="3128">
                  <c:v>1.5460879629608826</c:v>
                </c:pt>
                <c:pt idx="3129">
                  <c:v>1.5462037036995753</c:v>
                </c:pt>
                <c:pt idx="3130">
                  <c:v>1.5463194444455439</c:v>
                </c:pt>
                <c:pt idx="3131">
                  <c:v>1.5464351851842366</c:v>
                </c:pt>
                <c:pt idx="3132">
                  <c:v>1.546562499999709</c:v>
                </c:pt>
                <c:pt idx="3133">
                  <c:v>1.546666666668898</c:v>
                </c:pt>
                <c:pt idx="3134">
                  <c:v>1.546770833330811</c:v>
                </c:pt>
                <c:pt idx="3135">
                  <c:v>1.5468981481462833</c:v>
                </c:pt>
                <c:pt idx="3136">
                  <c:v>1.5469907407386927</c:v>
                </c:pt>
                <c:pt idx="3137">
                  <c:v>1.5471064814773854</c:v>
                </c:pt>
                <c:pt idx="3138">
                  <c:v>1.5471990740697947</c:v>
                </c:pt>
                <c:pt idx="3139">
                  <c:v>1.5473032407389837</c:v>
                </c:pt>
                <c:pt idx="3140">
                  <c:v>1.5474074074081727</c:v>
                </c:pt>
                <c:pt idx="3141">
                  <c:v>1.5475115740700858</c:v>
                </c:pt>
                <c:pt idx="3142">
                  <c:v>1.5476041666624951</c:v>
                </c:pt>
                <c:pt idx="3143">
                  <c:v>1.5477199074084638</c:v>
                </c:pt>
                <c:pt idx="3144">
                  <c:v>1.5478356481471565</c:v>
                </c:pt>
                <c:pt idx="3145">
                  <c:v>1.5479513888858492</c:v>
                </c:pt>
                <c:pt idx="3146">
                  <c:v>1.5480439814782585</c:v>
                </c:pt>
                <c:pt idx="3147">
                  <c:v>1.5510185185194132</c:v>
                </c:pt>
                <c:pt idx="3148">
                  <c:v>1.5510185185194132</c:v>
                </c:pt>
                <c:pt idx="3149">
                  <c:v>1.5510185185194132</c:v>
                </c:pt>
                <c:pt idx="3150">
                  <c:v>1.5510185185194132</c:v>
                </c:pt>
                <c:pt idx="3151">
                  <c:v>1.5510185185194132</c:v>
                </c:pt>
                <c:pt idx="3152">
                  <c:v>1.5510185185194132</c:v>
                </c:pt>
                <c:pt idx="3153">
                  <c:v>1.5516319444432156</c:v>
                </c:pt>
                <c:pt idx="3154">
                  <c:v>1.5520486111126957</c:v>
                </c:pt>
                <c:pt idx="3155">
                  <c:v>1.5524652777748997</c:v>
                </c:pt>
                <c:pt idx="3156">
                  <c:v>1.5528819444443798</c:v>
                </c:pt>
                <c:pt idx="3157">
                  <c:v>1.5593634259275859</c:v>
                </c:pt>
                <c:pt idx="3158">
                  <c:v>1.560057870367018</c:v>
                </c:pt>
                <c:pt idx="3159">
                  <c:v>1.5605671296289074</c:v>
                </c:pt>
                <c:pt idx="3160">
                  <c:v>1.5610532407372375</c:v>
                </c:pt>
                <c:pt idx="3161">
                  <c:v>1.5615509259223472</c:v>
                </c:pt>
                <c:pt idx="3162">
                  <c:v>1.5621759259229293</c:v>
                </c:pt>
                <c:pt idx="3163">
                  <c:v>1.5626851851848187</c:v>
                </c:pt>
                <c:pt idx="3164">
                  <c:v>1.5633449074084638</c:v>
                </c:pt>
                <c:pt idx="3165">
                  <c:v>1.5638657407398568</c:v>
                </c:pt>
                <c:pt idx="3166">
                  <c:v>1.5643865740712499</c:v>
                </c:pt>
                <c:pt idx="3167">
                  <c:v>1.5650925925947377</c:v>
                </c:pt>
                <c:pt idx="3168">
                  <c:v>1.5655902777798474</c:v>
                </c:pt>
                <c:pt idx="3169">
                  <c:v>1.5661458333343035</c:v>
                </c:pt>
                <c:pt idx="3170">
                  <c:v>1.5666435185194132</c:v>
                </c:pt>
                <c:pt idx="3171">
                  <c:v>1.5670833333351766</c:v>
                </c:pt>
                <c:pt idx="3172">
                  <c:v>1.5683796296289074</c:v>
                </c:pt>
                <c:pt idx="3173">
                  <c:v>1.5689120370370802</c:v>
                </c:pt>
                <c:pt idx="3174">
                  <c:v>1.5735763888878864</c:v>
                </c:pt>
                <c:pt idx="3175">
                  <c:v>1.5742824074040982</c:v>
                </c:pt>
                <c:pt idx="3176">
                  <c:v>1.5749189814814599</c:v>
                </c:pt>
                <c:pt idx="3177">
                  <c:v>1.5755555555515457</c:v>
                </c:pt>
                <c:pt idx="3178">
                  <c:v>1.5768865740756155</c:v>
                </c:pt>
                <c:pt idx="3179">
                  <c:v>1.5780092592613073</c:v>
                </c:pt>
                <c:pt idx="3180">
                  <c:v>1.5789351851854008</c:v>
                </c:pt>
                <c:pt idx="3181">
                  <c:v>1.580254629625415</c:v>
                </c:pt>
                <c:pt idx="3182">
                  <c:v>1.5803819444408873</c:v>
                </c:pt>
                <c:pt idx="3183">
                  <c:v>1.5805092592563597</c:v>
                </c:pt>
                <c:pt idx="3184">
                  <c:v>1.580636574071832</c:v>
                </c:pt>
                <c:pt idx="3185">
                  <c:v>1.5807638888873043</c:v>
                </c:pt>
                <c:pt idx="3186">
                  <c:v>1.5809027777795563</c:v>
                </c:pt>
                <c:pt idx="3187">
                  <c:v>1.581018518518249</c:v>
                </c:pt>
                <c:pt idx="3188">
                  <c:v>1.5811458333337214</c:v>
                </c:pt>
                <c:pt idx="3189">
                  <c:v>1.5812615740724141</c:v>
                </c:pt>
                <c:pt idx="3190">
                  <c:v>1.5813773148111068</c:v>
                </c:pt>
                <c:pt idx="3191">
                  <c:v>1.5814814814802958</c:v>
                </c:pt>
                <c:pt idx="3192">
                  <c:v>1.5815856481494848</c:v>
                </c:pt>
                <c:pt idx="3193">
                  <c:v>1.5816782407418941</c:v>
                </c:pt>
                <c:pt idx="3194">
                  <c:v>1.5817939814805868</c:v>
                </c:pt>
                <c:pt idx="3195">
                  <c:v>1.5818865740729962</c:v>
                </c:pt>
                <c:pt idx="3196">
                  <c:v>1.5820023148116888</c:v>
                </c:pt>
                <c:pt idx="3197">
                  <c:v>1.5820949074040982</c:v>
                </c:pt>
                <c:pt idx="3198">
                  <c:v>1.5822106481500668</c:v>
                </c:pt>
                <c:pt idx="3199">
                  <c:v>1.5823032407424762</c:v>
                </c:pt>
                <c:pt idx="3200">
                  <c:v>1.5824189814811689</c:v>
                </c:pt>
                <c:pt idx="3201">
                  <c:v>1.5825115740735782</c:v>
                </c:pt>
                <c:pt idx="3202">
                  <c:v>1.5826157407427672</c:v>
                </c:pt>
                <c:pt idx="3203">
                  <c:v>1.5827314814814599</c:v>
                </c:pt>
                <c:pt idx="3204">
                  <c:v>1.5828356481506489</c:v>
                </c:pt>
                <c:pt idx="3205">
                  <c:v>1.5829282407430583</c:v>
                </c:pt>
                <c:pt idx="3206">
                  <c:v>1.583043981481751</c:v>
                </c:pt>
                <c:pt idx="3207">
                  <c:v>1.5831365740741603</c:v>
                </c:pt>
                <c:pt idx="3208">
                  <c:v>1.5832407407433493</c:v>
                </c:pt>
                <c:pt idx="3209">
                  <c:v>1.583356481482042</c:v>
                </c:pt>
                <c:pt idx="3210">
                  <c:v>1.5834490740744513</c:v>
                </c:pt>
                <c:pt idx="3211">
                  <c:v>1.5835532407363644</c:v>
                </c:pt>
                <c:pt idx="3212">
                  <c:v>1.5836574074055534</c:v>
                </c:pt>
                <c:pt idx="3213">
                  <c:v>1.5837615740747424</c:v>
                </c:pt>
                <c:pt idx="3214">
                  <c:v>1.5838657407366554</c:v>
                </c:pt>
                <c:pt idx="3215">
                  <c:v>1.5839814814826241</c:v>
                </c:pt>
                <c:pt idx="3216">
                  <c:v>1.5840740740750334</c:v>
                </c:pt>
                <c:pt idx="3217">
                  <c:v>1.5841782407369465</c:v>
                </c:pt>
                <c:pt idx="3218">
                  <c:v>1.5842824074061355</c:v>
                </c:pt>
                <c:pt idx="3219">
                  <c:v>1.5843865740753245</c:v>
                </c:pt>
                <c:pt idx="3220">
                  <c:v>1.5844907407372375</c:v>
                </c:pt>
                <c:pt idx="3221">
                  <c:v>1.5846527777757728</c:v>
                </c:pt>
                <c:pt idx="3222">
                  <c:v>1.5847453703681822</c:v>
                </c:pt>
                <c:pt idx="3223">
                  <c:v>1.5848495370373712</c:v>
                </c:pt>
                <c:pt idx="3224">
                  <c:v>1.5849652777760639</c:v>
                </c:pt>
                <c:pt idx="3225">
                  <c:v>1.5850578703684732</c:v>
                </c:pt>
                <c:pt idx="3226">
                  <c:v>1.5851736111071659</c:v>
                </c:pt>
                <c:pt idx="3227">
                  <c:v>1.5852662036995753</c:v>
                </c:pt>
                <c:pt idx="3228">
                  <c:v>1.5853819444455439</c:v>
                </c:pt>
                <c:pt idx="3229">
                  <c:v>1.5854745370379533</c:v>
                </c:pt>
                <c:pt idx="3230">
                  <c:v>1.585590277776646</c:v>
                </c:pt>
                <c:pt idx="3231">
                  <c:v>1.5856828703690553</c:v>
                </c:pt>
                <c:pt idx="3232">
                  <c:v>1.5857870370382443</c:v>
                </c:pt>
                <c:pt idx="3233">
                  <c:v>1.585902777776937</c:v>
                </c:pt>
                <c:pt idx="3234">
                  <c:v>1.5859953703693463</c:v>
                </c:pt>
                <c:pt idx="3235">
                  <c:v>1.586111111108039</c:v>
                </c:pt>
                <c:pt idx="3236">
                  <c:v>1.5862037037004484</c:v>
                </c:pt>
                <c:pt idx="3237">
                  <c:v>1.5862962962928577</c:v>
                </c:pt>
                <c:pt idx="3238">
                  <c:v>1.5864236111083301</c:v>
                </c:pt>
                <c:pt idx="3239">
                  <c:v>1.5865162037007394</c:v>
                </c:pt>
                <c:pt idx="3240">
                  <c:v>1.5866319444467081</c:v>
                </c:pt>
                <c:pt idx="3241">
                  <c:v>1.5867245370391174</c:v>
                </c:pt>
                <c:pt idx="3242">
                  <c:v>1.5868287037010305</c:v>
                </c:pt>
                <c:pt idx="3243">
                  <c:v>1.5869444444469991</c:v>
                </c:pt>
                <c:pt idx="3244">
                  <c:v>1.5870370370394085</c:v>
                </c:pt>
                <c:pt idx="3245">
                  <c:v>1.5871412037013215</c:v>
                </c:pt>
                <c:pt idx="3246">
                  <c:v>1.5902199074043892</c:v>
                </c:pt>
                <c:pt idx="3247">
                  <c:v>1.5906249999970896</c:v>
                </c:pt>
                <c:pt idx="3248">
                  <c:v>1.5910532407433493</c:v>
                </c:pt>
                <c:pt idx="3249">
                  <c:v>1.59144675925927</c:v>
                </c:pt>
                <c:pt idx="3250">
                  <c:v>1.5918634259287501</c:v>
                </c:pt>
                <c:pt idx="3251">
                  <c:v>1.5922800925909542</c:v>
                </c:pt>
                <c:pt idx="3252">
                  <c:v>1.5926967592604342</c:v>
                </c:pt>
                <c:pt idx="3253">
                  <c:v>1.5931134259226383</c:v>
                </c:pt>
                <c:pt idx="3254">
                  <c:v>1.5934953703690553</c:v>
                </c:pt>
                <c:pt idx="3255">
                  <c:v>1.593611111107748</c:v>
                </c:pt>
                <c:pt idx="3256">
                  <c:v>1.5937384259232203</c:v>
                </c:pt>
                <c:pt idx="3257">
                  <c:v>1.5938657407386927</c:v>
                </c:pt>
                <c:pt idx="3258">
                  <c:v>1.593993055554165</c:v>
                </c:pt>
                <c:pt idx="3259">
                  <c:v>1.5941203703696374</c:v>
                </c:pt>
                <c:pt idx="3260">
                  <c:v>1.5942592592618894</c:v>
                </c:pt>
                <c:pt idx="3261">
                  <c:v>1.5943634259238024</c:v>
                </c:pt>
                <c:pt idx="3262">
                  <c:v>1.5944675925929914</c:v>
                </c:pt>
                <c:pt idx="3263">
                  <c:v>1.5945833333316841</c:v>
                </c:pt>
                <c:pt idx="3264">
                  <c:v>1.5946759259240935</c:v>
                </c:pt>
                <c:pt idx="3265">
                  <c:v>1.5947800925932825</c:v>
                </c:pt>
                <c:pt idx="3266">
                  <c:v>1.5948842592551955</c:v>
                </c:pt>
                <c:pt idx="3267">
                  <c:v>1.5949768518476048</c:v>
                </c:pt>
                <c:pt idx="3268">
                  <c:v>1.5951041666630772</c:v>
                </c:pt>
                <c:pt idx="3269">
                  <c:v>1.5951851851859828</c:v>
                </c:pt>
                <c:pt idx="3270">
                  <c:v>1.5952893518478959</c:v>
                </c:pt>
                <c:pt idx="3271">
                  <c:v>1.5954050925938645</c:v>
                </c:pt>
                <c:pt idx="3272">
                  <c:v>1.5955092592557776</c:v>
                </c:pt>
                <c:pt idx="3273">
                  <c:v>1.5956134259249666</c:v>
                </c:pt>
                <c:pt idx="3274">
                  <c:v>1.5957060185173759</c:v>
                </c:pt>
                <c:pt idx="3275">
                  <c:v>1.5958217592560686</c:v>
                </c:pt>
                <c:pt idx="3276">
                  <c:v>1.5959259259252576</c:v>
                </c:pt>
                <c:pt idx="3277">
                  <c:v>1.5960300925944466</c:v>
                </c:pt>
                <c:pt idx="3278">
                  <c:v>1.596122685186856</c:v>
                </c:pt>
                <c:pt idx="3279">
                  <c:v>1.5962384259255487</c:v>
                </c:pt>
                <c:pt idx="3280">
                  <c:v>1.5963425925947377</c:v>
                </c:pt>
                <c:pt idx="3281">
                  <c:v>1.596435185187147</c:v>
                </c:pt>
                <c:pt idx="3282">
                  <c:v>1.5965509259258397</c:v>
                </c:pt>
                <c:pt idx="3283">
                  <c:v>1.5966666666645324</c:v>
                </c:pt>
                <c:pt idx="3284">
                  <c:v>1.5967708333337214</c:v>
                </c:pt>
                <c:pt idx="3285">
                  <c:v>1.5968865740724141</c:v>
                </c:pt>
                <c:pt idx="3286">
                  <c:v>1.5970023148111068</c:v>
                </c:pt>
                <c:pt idx="3287">
                  <c:v>1.5971064814802958</c:v>
                </c:pt>
                <c:pt idx="3288">
                  <c:v>1.5971990740727051</c:v>
                </c:pt>
                <c:pt idx="3289">
                  <c:v>1.5973032407418941</c:v>
                </c:pt>
                <c:pt idx="3290">
                  <c:v>1.5974074074038072</c:v>
                </c:pt>
                <c:pt idx="3291">
                  <c:v>1.5975115740729962</c:v>
                </c:pt>
                <c:pt idx="3292">
                  <c:v>1.5976273148116888</c:v>
                </c:pt>
                <c:pt idx="3293">
                  <c:v>1.5977199074040982</c:v>
                </c:pt>
                <c:pt idx="3294">
                  <c:v>1.5978124999965075</c:v>
                </c:pt>
                <c:pt idx="3295">
                  <c:v>1.5979282407424762</c:v>
                </c:pt>
                <c:pt idx="3296">
                  <c:v>1.5980208333348855</c:v>
                </c:pt>
                <c:pt idx="3297">
                  <c:v>1.5981249999967986</c:v>
                </c:pt>
                <c:pt idx="3298">
                  <c:v>1.5982407407427672</c:v>
                </c:pt>
                <c:pt idx="3299">
                  <c:v>1.5983564814814599</c:v>
                </c:pt>
                <c:pt idx="3300">
                  <c:v>1.5984490740738693</c:v>
                </c:pt>
                <c:pt idx="3301">
                  <c:v>1.5985532407430583</c:v>
                </c:pt>
                <c:pt idx="3302">
                  <c:v>1.5986574074049713</c:v>
                </c:pt>
                <c:pt idx="3303">
                  <c:v>1.59877314815094</c:v>
                </c:pt>
                <c:pt idx="3304">
                  <c:v>1.5988657407433493</c:v>
                </c:pt>
                <c:pt idx="3305">
                  <c:v>1.598981481482042</c:v>
                </c:pt>
                <c:pt idx="3306">
                  <c:v>1.5990740740744513</c:v>
                </c:pt>
                <c:pt idx="3307">
                  <c:v>1.599189814813144</c:v>
                </c:pt>
                <c:pt idx="3308">
                  <c:v>1.5993055555518367</c:v>
                </c:pt>
                <c:pt idx="3309">
                  <c:v>1.5994212962978054</c:v>
                </c:pt>
                <c:pt idx="3310">
                  <c:v>1.5995370370364981</c:v>
                </c:pt>
                <c:pt idx="3311">
                  <c:v>1.5996412037056871</c:v>
                </c:pt>
                <c:pt idx="3312">
                  <c:v>1.5997453703676001</c:v>
                </c:pt>
                <c:pt idx="3313">
                  <c:v>1.5998495370367891</c:v>
                </c:pt>
                <c:pt idx="3314">
                  <c:v>1.5999537037059781</c:v>
                </c:pt>
                <c:pt idx="3315">
                  <c:v>1.6001273148140172</c:v>
                </c:pt>
                <c:pt idx="3316">
                  <c:v>1.6002314814832062</c:v>
                </c:pt>
                <c:pt idx="3317">
                  <c:v>1.6003587962986785</c:v>
                </c:pt>
                <c:pt idx="3318">
                  <c:v>1.6004513888910878</c:v>
                </c:pt>
                <c:pt idx="3319">
                  <c:v>1.6005439814834972</c:v>
                </c:pt>
                <c:pt idx="3320">
                  <c:v>1.6006597222221899</c:v>
                </c:pt>
                <c:pt idx="3321">
                  <c:v>1.6007754629608826</c:v>
                </c:pt>
                <c:pt idx="3322">
                  <c:v>1.6008680555532919</c:v>
                </c:pt>
                <c:pt idx="3323">
                  <c:v>1.6010069444455439</c:v>
                </c:pt>
                <c:pt idx="3324">
                  <c:v>1.6011226851842366</c:v>
                </c:pt>
                <c:pt idx="3325">
                  <c:v>1.6012384259229293</c:v>
                </c:pt>
                <c:pt idx="3326">
                  <c:v>1.6013657407384017</c:v>
                </c:pt>
                <c:pt idx="3327">
                  <c:v>1.601493055553874</c:v>
                </c:pt>
                <c:pt idx="3328">
                  <c:v>1.6016087962925667</c:v>
                </c:pt>
                <c:pt idx="3329">
                  <c:v>1.6017245370385353</c:v>
                </c:pt>
                <c:pt idx="3330">
                  <c:v>1.601840277777228</c:v>
                </c:pt>
                <c:pt idx="3331">
                  <c:v>1.6019907407389837</c:v>
                </c:pt>
                <c:pt idx="3332">
                  <c:v>1.6021064814776764</c:v>
                </c:pt>
                <c:pt idx="3333">
                  <c:v>1.6021990740700858</c:v>
                </c:pt>
                <c:pt idx="3334">
                  <c:v>1.6023032407392748</c:v>
                </c:pt>
                <c:pt idx="3335">
                  <c:v>1.6024074074084638</c:v>
                </c:pt>
                <c:pt idx="3336">
                  <c:v>1.6025231481471565</c:v>
                </c:pt>
                <c:pt idx="3337">
                  <c:v>1.6026157407395658</c:v>
                </c:pt>
                <c:pt idx="3338">
                  <c:v>1.6027199074087548</c:v>
                </c:pt>
                <c:pt idx="3339">
                  <c:v>1.6028356481474475</c:v>
                </c:pt>
                <c:pt idx="3340">
                  <c:v>1.6029513888861402</c:v>
                </c:pt>
                <c:pt idx="3341">
                  <c:v>1.6203472222186974</c:v>
                </c:pt>
                <c:pt idx="3342">
                  <c:v>1.6207407407418941</c:v>
                </c:pt>
                <c:pt idx="3343">
                  <c:v>1.6211689814808778</c:v>
                </c:pt>
                <c:pt idx="3344">
                  <c:v>1.6215740740735782</c:v>
                </c:pt>
                <c:pt idx="3345">
                  <c:v>1.6296296296277433</c:v>
                </c:pt>
                <c:pt idx="3346">
                  <c:v>1.6304861111129867</c:v>
                </c:pt>
                <c:pt idx="3347">
                  <c:v>1.6312615740753245</c:v>
                </c:pt>
                <c:pt idx="3348">
                  <c:v>1.6320138888913789</c:v>
                </c:pt>
                <c:pt idx="3349">
                  <c:v>1.632777777776937</c:v>
                </c:pt>
                <c:pt idx="3350">
                  <c:v>1.6335532407392748</c:v>
                </c:pt>
                <c:pt idx="3351">
                  <c:v>1.6344328703708015</c:v>
                </c:pt>
                <c:pt idx="3352">
                  <c:v>1.6354745370335877</c:v>
                </c:pt>
                <c:pt idx="3353">
                  <c:v>1.6361921296265791</c:v>
                </c:pt>
                <c:pt idx="3354">
                  <c:v>1.6368402777734445</c:v>
                </c:pt>
                <c:pt idx="3355">
                  <c:v>1.6374768518508063</c:v>
                </c:pt>
                <c:pt idx="3356">
                  <c:v>1.6381249999976717</c:v>
                </c:pt>
                <c:pt idx="3357">
                  <c:v>1.6387499999982538</c:v>
                </c:pt>
                <c:pt idx="3358">
                  <c:v>1.6393055555527098</c:v>
                </c:pt>
                <c:pt idx="3359">
                  <c:v>1.6398611111071659</c:v>
                </c:pt>
                <c:pt idx="3360">
                  <c:v>1.6404282407384017</c:v>
                </c:pt>
                <c:pt idx="3361">
                  <c:v>1.640972222223354</c:v>
                </c:pt>
                <c:pt idx="3362">
                  <c:v>1.6415277777778101</c:v>
                </c:pt>
                <c:pt idx="3363">
                  <c:v>1.6420949074090458</c:v>
                </c:pt>
                <c:pt idx="3364">
                  <c:v>1.6426388888867223</c:v>
                </c:pt>
                <c:pt idx="3365">
                  <c:v>1.6431944444411783</c:v>
                </c:pt>
                <c:pt idx="3366">
                  <c:v>1.6444097222192795</c:v>
                </c:pt>
                <c:pt idx="3367">
                  <c:v>1.6445138888884685</c:v>
                </c:pt>
                <c:pt idx="3368">
                  <c:v>1.6446296296271612</c:v>
                </c:pt>
                <c:pt idx="3369">
                  <c:v>1.6447453703731298</c:v>
                </c:pt>
                <c:pt idx="3370">
                  <c:v>1.6448611111118225</c:v>
                </c:pt>
                <c:pt idx="3371">
                  <c:v>1.6449537037042319</c:v>
                </c:pt>
                <c:pt idx="3372">
                  <c:v>1.6450694444429246</c:v>
                </c:pt>
                <c:pt idx="3373">
                  <c:v>1.6451851851816173</c:v>
                </c:pt>
                <c:pt idx="3374">
                  <c:v>1.6452893518508063</c:v>
                </c:pt>
                <c:pt idx="3375">
                  <c:v>1.645405092589499</c:v>
                </c:pt>
                <c:pt idx="3376">
                  <c:v>1.6455208333354676</c:v>
                </c:pt>
                <c:pt idx="3377">
                  <c:v>1.6456249999973807</c:v>
                </c:pt>
                <c:pt idx="3378">
                  <c:v>1.64571759258979</c:v>
                </c:pt>
                <c:pt idx="3379">
                  <c:v>1.6458333333357587</c:v>
                </c:pt>
                <c:pt idx="3380">
                  <c:v>1.6459374999976717</c:v>
                </c:pt>
                <c:pt idx="3381">
                  <c:v>1.646030092590081</c:v>
                </c:pt>
                <c:pt idx="3382">
                  <c:v>1.6461458333360497</c:v>
                </c:pt>
                <c:pt idx="3383">
                  <c:v>1.646238425928459</c:v>
                </c:pt>
                <c:pt idx="3384">
                  <c:v>1.6463541666671517</c:v>
                </c:pt>
                <c:pt idx="3385">
                  <c:v>1.6464467592595611</c:v>
                </c:pt>
                <c:pt idx="3386">
                  <c:v>1.6465624999982538</c:v>
                </c:pt>
                <c:pt idx="3387">
                  <c:v>1.6466666666674428</c:v>
                </c:pt>
                <c:pt idx="3388">
                  <c:v>1.6467592592598521</c:v>
                </c:pt>
                <c:pt idx="3389">
                  <c:v>1.6468634259217652</c:v>
                </c:pt>
                <c:pt idx="3390">
                  <c:v>1.6469791666677338</c:v>
                </c:pt>
                <c:pt idx="3391">
                  <c:v>1.6470717592601432</c:v>
                </c:pt>
                <c:pt idx="3392">
                  <c:v>1.6471874999988358</c:v>
                </c:pt>
                <c:pt idx="3393">
                  <c:v>1.6472800925912452</c:v>
                </c:pt>
                <c:pt idx="3394">
                  <c:v>1.6473726851836545</c:v>
                </c:pt>
                <c:pt idx="3395">
                  <c:v>1.6474999999991269</c:v>
                </c:pt>
                <c:pt idx="3396">
                  <c:v>1.6475925925915362</c:v>
                </c:pt>
                <c:pt idx="3397">
                  <c:v>1.6477083333302289</c:v>
                </c:pt>
                <c:pt idx="3398">
                  <c:v>1.6478009259226383</c:v>
                </c:pt>
                <c:pt idx="3399">
                  <c:v>1.6479050925918273</c:v>
                </c:pt>
                <c:pt idx="3400">
                  <c:v>1.64802083333052</c:v>
                </c:pt>
                <c:pt idx="3401">
                  <c:v>1.6481134259229293</c:v>
                </c:pt>
                <c:pt idx="3402">
                  <c:v>1.648229166668898</c:v>
                </c:pt>
                <c:pt idx="3403">
                  <c:v>1.6483217592613073</c:v>
                </c:pt>
                <c:pt idx="3404">
                  <c:v>1.6484259259232203</c:v>
                </c:pt>
                <c:pt idx="3405">
                  <c:v>1.6485300925924093</c:v>
                </c:pt>
                <c:pt idx="3406">
                  <c:v>1.6486342592615983</c:v>
                </c:pt>
                <c:pt idx="3407">
                  <c:v>1.648750000000291</c:v>
                </c:pt>
                <c:pt idx="3408">
                  <c:v>1.6488425925927004</c:v>
                </c:pt>
                <c:pt idx="3409">
                  <c:v>1.6489467592618894</c:v>
                </c:pt>
                <c:pt idx="3410">
                  <c:v>1.6490740740700858</c:v>
                </c:pt>
                <c:pt idx="3411">
                  <c:v>1.6492129629623378</c:v>
                </c:pt>
                <c:pt idx="3412">
                  <c:v>1.6493171296315268</c:v>
                </c:pt>
                <c:pt idx="3413">
                  <c:v>1.6494097222239361</c:v>
                </c:pt>
                <c:pt idx="3414">
                  <c:v>1.6495023148163455</c:v>
                </c:pt>
                <c:pt idx="3415">
                  <c:v>1.6496296296318178</c:v>
                </c:pt>
                <c:pt idx="3416">
                  <c:v>1.6497222222242272</c:v>
                </c:pt>
                <c:pt idx="3417">
                  <c:v>1.6498379629629198</c:v>
                </c:pt>
                <c:pt idx="3418">
                  <c:v>1.6499537037016125</c:v>
                </c:pt>
                <c:pt idx="3419">
                  <c:v>1.6500462962940219</c:v>
                </c:pt>
                <c:pt idx="3420">
                  <c:v>1.6501504629632109</c:v>
                </c:pt>
                <c:pt idx="3421">
                  <c:v>1.6502662037019036</c:v>
                </c:pt>
                <c:pt idx="3422">
                  <c:v>1.6503587962943129</c:v>
                </c:pt>
                <c:pt idx="3423">
                  <c:v>1.6504629629635019</c:v>
                </c:pt>
                <c:pt idx="3424">
                  <c:v>1.650567129625415</c:v>
                </c:pt>
                <c:pt idx="3425">
                  <c:v>1.6506597222178243</c:v>
                </c:pt>
                <c:pt idx="3426">
                  <c:v>1.6507870370332967</c:v>
                </c:pt>
                <c:pt idx="3427">
                  <c:v>1.6508564814794227</c:v>
                </c:pt>
                <c:pt idx="3428">
                  <c:v>1.6509722222181153</c:v>
                </c:pt>
                <c:pt idx="3429">
                  <c:v>1.6510648148105247</c:v>
                </c:pt>
                <c:pt idx="3430">
                  <c:v>1.6511458333334303</c:v>
                </c:pt>
                <c:pt idx="3431">
                  <c:v>1.6512500000026193</c:v>
                </c:pt>
                <c:pt idx="3432">
                  <c:v>1.6513425925950287</c:v>
                </c:pt>
                <c:pt idx="3433">
                  <c:v>1.6514467592569417</c:v>
                </c:pt>
                <c:pt idx="3434">
                  <c:v>1.6515509259261307</c:v>
                </c:pt>
                <c:pt idx="3435">
                  <c:v>1.6550694444449618</c:v>
                </c:pt>
                <c:pt idx="3436">
                  <c:v>1.6554745370376622</c:v>
                </c:pt>
                <c:pt idx="3437">
                  <c:v>1.6558912036998663</c:v>
                </c:pt>
                <c:pt idx="3438">
                  <c:v>1.6563078703693463</c:v>
                </c:pt>
                <c:pt idx="3439">
                  <c:v>1.6566782407389837</c:v>
                </c:pt>
                <c:pt idx="3440">
                  <c:v>1.6567939814776764</c:v>
                </c:pt>
                <c:pt idx="3441">
                  <c:v>1.6569212962931488</c:v>
                </c:pt>
                <c:pt idx="3442">
                  <c:v>1.6570138888855581</c:v>
                </c:pt>
                <c:pt idx="3443">
                  <c:v>1.6571296296315268</c:v>
                </c:pt>
                <c:pt idx="3444">
                  <c:v>1.6572453703702195</c:v>
                </c:pt>
                <c:pt idx="3445">
                  <c:v>1.6573611111089122</c:v>
                </c:pt>
                <c:pt idx="3446">
                  <c:v>1.6574652777781012</c:v>
                </c:pt>
                <c:pt idx="3447">
                  <c:v>1.6575462962937308</c:v>
                </c:pt>
                <c:pt idx="3448">
                  <c:v>1.6576388888861402</c:v>
                </c:pt>
                <c:pt idx="3449">
                  <c:v>1.6577430555553292</c:v>
                </c:pt>
                <c:pt idx="3450">
                  <c:v>1.6578356481477385</c:v>
                </c:pt>
                <c:pt idx="3451">
                  <c:v>1.6579629629632109</c:v>
                </c:pt>
                <c:pt idx="3452">
                  <c:v>1.6581481481480296</c:v>
                </c:pt>
                <c:pt idx="3453">
                  <c:v>1.6582523148172186</c:v>
                </c:pt>
                <c:pt idx="3454">
                  <c:v>1.6583449074096279</c:v>
                </c:pt>
                <c:pt idx="3455">
                  <c:v>1.6584606481483206</c:v>
                </c:pt>
                <c:pt idx="3456">
                  <c:v>1.6586111111100763</c:v>
                </c:pt>
                <c:pt idx="3457">
                  <c:v>1.6587384259255487</c:v>
                </c:pt>
                <c:pt idx="3458">
                  <c:v>1.658831018517958</c:v>
                </c:pt>
                <c:pt idx="3459">
                  <c:v>1.658935185187147</c:v>
                </c:pt>
                <c:pt idx="3460">
                  <c:v>1.6590509259258397</c:v>
                </c:pt>
                <c:pt idx="3461">
                  <c:v>1.659143518518249</c:v>
                </c:pt>
                <c:pt idx="3462">
                  <c:v>1.6592361111106584</c:v>
                </c:pt>
                <c:pt idx="3463">
                  <c:v>1.6593518518493511</c:v>
                </c:pt>
                <c:pt idx="3464">
                  <c:v>1.6594560185185401</c:v>
                </c:pt>
                <c:pt idx="3465">
                  <c:v>1.6596874999959255</c:v>
                </c:pt>
                <c:pt idx="3466">
                  <c:v>1.6597916666651145</c:v>
                </c:pt>
                <c:pt idx="3467">
                  <c:v>1.6598958333343035</c:v>
                </c:pt>
                <c:pt idx="3468">
                  <c:v>1.6600578703728388</c:v>
                </c:pt>
                <c:pt idx="3469">
                  <c:v>1.6601851851810352</c:v>
                </c:pt>
                <c:pt idx="3470">
                  <c:v>1.6603009259270038</c:v>
                </c:pt>
                <c:pt idx="3471">
                  <c:v>1.6604629629655392</c:v>
                </c:pt>
                <c:pt idx="3472">
                  <c:v>1.6606597222198616</c:v>
                </c:pt>
                <c:pt idx="3473">
                  <c:v>1.6608333333351766</c:v>
                </c:pt>
                <c:pt idx="3474">
                  <c:v>1.6609490740738693</c:v>
                </c:pt>
                <c:pt idx="3475">
                  <c:v>1.661064814812562</c:v>
                </c:pt>
                <c:pt idx="3476">
                  <c:v>1.661203703704814</c:v>
                </c:pt>
                <c:pt idx="3477">
                  <c:v>1.6613310185202863</c:v>
                </c:pt>
                <c:pt idx="3478">
                  <c:v>1.6615046296283253</c:v>
                </c:pt>
                <c:pt idx="3479">
                  <c:v>1.6616666666668607</c:v>
                </c:pt>
                <c:pt idx="3480">
                  <c:v>1.661793981482333</c:v>
                </c:pt>
                <c:pt idx="3481">
                  <c:v>1.6619444444440887</c:v>
                </c:pt>
                <c:pt idx="3482">
                  <c:v>1.6620833333290648</c:v>
                </c:pt>
                <c:pt idx="3483">
                  <c:v>1.6622453703676001</c:v>
                </c:pt>
                <c:pt idx="3484">
                  <c:v>1.6623958333293558</c:v>
                </c:pt>
                <c:pt idx="3485">
                  <c:v>1.6625231481448282</c:v>
                </c:pt>
                <c:pt idx="3486">
                  <c:v>1.6626967592601432</c:v>
                </c:pt>
                <c:pt idx="3487">
                  <c:v>1.6628124999988358</c:v>
                </c:pt>
                <c:pt idx="3488">
                  <c:v>1.6629629629605915</c:v>
                </c:pt>
                <c:pt idx="3489">
                  <c:v>1.6630902777760639</c:v>
                </c:pt>
                <c:pt idx="3490">
                  <c:v>1.6632175925915362</c:v>
                </c:pt>
                <c:pt idx="3491">
                  <c:v>1.6633564814837882</c:v>
                </c:pt>
                <c:pt idx="3492">
                  <c:v>1.6634953703687643</c:v>
                </c:pt>
                <c:pt idx="3493">
                  <c:v>1.6636226851842366</c:v>
                </c:pt>
                <c:pt idx="3494">
                  <c:v>1.6637268518534256</c:v>
                </c:pt>
                <c:pt idx="3495">
                  <c:v>1.6638773148151813</c:v>
                </c:pt>
                <c:pt idx="3496">
                  <c:v>1.6640162037001573</c:v>
                </c:pt>
                <c:pt idx="3497">
                  <c:v>1.6641435185156297</c:v>
                </c:pt>
                <c:pt idx="3498">
                  <c:v>1.6642939814773854</c:v>
                </c:pt>
                <c:pt idx="3499">
                  <c:v>1.664409722223354</c:v>
                </c:pt>
                <c:pt idx="3500">
                  <c:v>1.6645486111083301</c:v>
                </c:pt>
                <c:pt idx="3501">
                  <c:v>1.6646759259238024</c:v>
                </c:pt>
                <c:pt idx="3502">
                  <c:v>1.6648379629623378</c:v>
                </c:pt>
                <c:pt idx="3503">
                  <c:v>1.6649537037010305</c:v>
                </c:pt>
                <c:pt idx="3504">
                  <c:v>1.6650810185165028</c:v>
                </c:pt>
                <c:pt idx="3505">
                  <c:v>1.6652546296318178</c:v>
                </c:pt>
                <c:pt idx="3506">
                  <c:v>1.6653703703705105</c:v>
                </c:pt>
                <c:pt idx="3507">
                  <c:v>1.6654976851859828</c:v>
                </c:pt>
                <c:pt idx="3508">
                  <c:v>1.6656481481477385</c:v>
                </c:pt>
                <c:pt idx="3509">
                  <c:v>1.6657870370327146</c:v>
                </c:pt>
                <c:pt idx="3510">
                  <c:v>1.6659143518481869</c:v>
                </c:pt>
                <c:pt idx="3511">
                  <c:v>1.6660763888867223</c:v>
                </c:pt>
                <c:pt idx="3512">
                  <c:v>1.6662500000020373</c:v>
                </c:pt>
                <c:pt idx="3513">
                  <c:v>1.666400462963793</c:v>
                </c:pt>
                <c:pt idx="3514">
                  <c:v>1.6665509259255487</c:v>
                </c:pt>
                <c:pt idx="3515">
                  <c:v>1.6666898148105247</c:v>
                </c:pt>
                <c:pt idx="3516">
                  <c:v>1.6668287037027767</c:v>
                </c:pt>
                <c:pt idx="3517">
                  <c:v>1.6670023148108157</c:v>
                </c:pt>
                <c:pt idx="3518">
                  <c:v>1.6671643518493511</c:v>
                </c:pt>
                <c:pt idx="3519">
                  <c:v>1.6673263888878864</c:v>
                </c:pt>
                <c:pt idx="3520">
                  <c:v>1.6674768518496421</c:v>
                </c:pt>
                <c:pt idx="3521">
                  <c:v>1.6676041666651145</c:v>
                </c:pt>
                <c:pt idx="3522">
                  <c:v>1.6677430555573665</c:v>
                </c:pt>
                <c:pt idx="3523">
                  <c:v>1.6679050925886258</c:v>
                </c:pt>
                <c:pt idx="3524">
                  <c:v>1.6680902777734445</c:v>
                </c:pt>
                <c:pt idx="3525">
                  <c:v>1.6682523148119799</c:v>
                </c:pt>
                <c:pt idx="3526">
                  <c:v>1.6684259259272949</c:v>
                </c:pt>
                <c:pt idx="3527">
                  <c:v>1.6685995370353339</c:v>
                </c:pt>
                <c:pt idx="3528">
                  <c:v>1.6687731481506489</c:v>
                </c:pt>
                <c:pt idx="3529">
                  <c:v>1.6834027777804295</c:v>
                </c:pt>
                <c:pt idx="3530">
                  <c:v>1.6838078703731298</c:v>
                </c:pt>
                <c:pt idx="3531">
                  <c:v>1.6842245370353339</c:v>
                </c:pt>
                <c:pt idx="3532">
                  <c:v>1.6846527777743177</c:v>
                </c:pt>
                <c:pt idx="3533">
                  <c:v>1.6973032407404389</c:v>
                </c:pt>
                <c:pt idx="3534">
                  <c:v>1.6980439814797137</c:v>
                </c:pt>
                <c:pt idx="3535">
                  <c:v>1.6985763888878864</c:v>
                </c:pt>
                <c:pt idx="3536">
                  <c:v>1.6991087962960592</c:v>
                </c:pt>
                <c:pt idx="3537">
                  <c:v>1.6996064814811689</c:v>
                </c:pt>
                <c:pt idx="3538">
                  <c:v>1.7001157407430583</c:v>
                </c:pt>
                <c:pt idx="3539">
                  <c:v>1.7006712962975143</c:v>
                </c:pt>
                <c:pt idx="3540">
                  <c:v>1.7013888888905058</c:v>
                </c:pt>
                <c:pt idx="3541">
                  <c:v>1.7019675925912452</c:v>
                </c:pt>
                <c:pt idx="3542">
                  <c:v>1.7026388888916699</c:v>
                </c:pt>
                <c:pt idx="3543">
                  <c:v>1.7031481481462833</c:v>
                </c:pt>
                <c:pt idx="3544">
                  <c:v>1.7036805555544561</c:v>
                </c:pt>
                <c:pt idx="3545">
                  <c:v>1.7042245370394085</c:v>
                </c:pt>
                <c:pt idx="3546">
                  <c:v>1.7048263888864312</c:v>
                </c:pt>
                <c:pt idx="3547">
                  <c:v>1.7053356481483206</c:v>
                </c:pt>
                <c:pt idx="3548">
                  <c:v>1.7060648148108157</c:v>
                </c:pt>
                <c:pt idx="3549">
                  <c:v>1.7066782407418941</c:v>
                </c:pt>
                <c:pt idx="3550">
                  <c:v>1.7073958333348855</c:v>
                </c:pt>
                <c:pt idx="3551">
                  <c:v>1.708113425927877</c:v>
                </c:pt>
                <c:pt idx="3552">
                  <c:v>1.7088310185208684</c:v>
                </c:pt>
                <c:pt idx="3553">
                  <c:v>1.7104629629611736</c:v>
                </c:pt>
                <c:pt idx="3554">
                  <c:v>1.7105787036998663</c:v>
                </c:pt>
                <c:pt idx="3555">
                  <c:v>1.7106828703690553</c:v>
                </c:pt>
                <c:pt idx="3556">
                  <c:v>1.710763888884685</c:v>
                </c:pt>
                <c:pt idx="3557">
                  <c:v>1.710868055553874</c:v>
                </c:pt>
                <c:pt idx="3558">
                  <c:v>1.710972222223063</c:v>
                </c:pt>
                <c:pt idx="3559">
                  <c:v>1.711111111108039</c:v>
                </c:pt>
                <c:pt idx="3560">
                  <c:v>1.7112268518540077</c:v>
                </c:pt>
                <c:pt idx="3561">
                  <c:v>1.7113657407389837</c:v>
                </c:pt>
                <c:pt idx="3562">
                  <c:v>1.7114583333313931</c:v>
                </c:pt>
                <c:pt idx="3563">
                  <c:v>1.7115740740700858</c:v>
                </c:pt>
                <c:pt idx="3564">
                  <c:v>1.7116550925929914</c:v>
                </c:pt>
                <c:pt idx="3565">
                  <c:v>1.7117708333316841</c:v>
                </c:pt>
                <c:pt idx="3566">
                  <c:v>1.7118750000008731</c:v>
                </c:pt>
                <c:pt idx="3567">
                  <c:v>1.7119791666627862</c:v>
                </c:pt>
                <c:pt idx="3568">
                  <c:v>1.7120833333319752</c:v>
                </c:pt>
                <c:pt idx="3569">
                  <c:v>1.7121875000011642</c:v>
                </c:pt>
                <c:pt idx="3570">
                  <c:v>1.7123032407398568</c:v>
                </c:pt>
                <c:pt idx="3571">
                  <c:v>1.7123958333322662</c:v>
                </c:pt>
                <c:pt idx="3572">
                  <c:v>1.7124884259246755</c:v>
                </c:pt>
                <c:pt idx="3573">
                  <c:v>1.7126041666633682</c:v>
                </c:pt>
                <c:pt idx="3574">
                  <c:v>1.7126967592557776</c:v>
                </c:pt>
                <c:pt idx="3575">
                  <c:v>1.7127893518481869</c:v>
                </c:pt>
                <c:pt idx="3576">
                  <c:v>1.7128819444405963</c:v>
                </c:pt>
                <c:pt idx="3577">
                  <c:v>1.7129861111097853</c:v>
                </c:pt>
                <c:pt idx="3578">
                  <c:v>1.7130902777789743</c:v>
                </c:pt>
                <c:pt idx="3579">
                  <c:v>1.713206018517667</c:v>
                </c:pt>
                <c:pt idx="3580">
                  <c:v>1.713310185186856</c:v>
                </c:pt>
                <c:pt idx="3581">
                  <c:v>1.7134027777792653</c:v>
                </c:pt>
                <c:pt idx="3582">
                  <c:v>1.7134953703716747</c:v>
                </c:pt>
                <c:pt idx="3583">
                  <c:v>1.7136111111103673</c:v>
                </c:pt>
                <c:pt idx="3584">
                  <c:v>1.7137152777795563</c:v>
                </c:pt>
                <c:pt idx="3585">
                  <c:v>1.7138425925950287</c:v>
                </c:pt>
                <c:pt idx="3586">
                  <c:v>1.7139467592569417</c:v>
                </c:pt>
                <c:pt idx="3587">
                  <c:v>1.7140624999956344</c:v>
                </c:pt>
                <c:pt idx="3588">
                  <c:v>1.7141550925953197</c:v>
                </c:pt>
                <c:pt idx="3589">
                  <c:v>1.7142824074035161</c:v>
                </c:pt>
                <c:pt idx="3590">
                  <c:v>1.7144097222189885</c:v>
                </c:pt>
                <c:pt idx="3591">
                  <c:v>1.7145023148113978</c:v>
                </c:pt>
                <c:pt idx="3592">
                  <c:v>1.7146064814805868</c:v>
                </c:pt>
                <c:pt idx="3593">
                  <c:v>1.7147222222192795</c:v>
                </c:pt>
                <c:pt idx="3594">
                  <c:v>1.7148148148116888</c:v>
                </c:pt>
                <c:pt idx="3595">
                  <c:v>1.7149074074040982</c:v>
                </c:pt>
                <c:pt idx="3596">
                  <c:v>1.7149999999965075</c:v>
                </c:pt>
                <c:pt idx="3597">
                  <c:v>1.7151157407424762</c:v>
                </c:pt>
                <c:pt idx="3598">
                  <c:v>1.7152314814811689</c:v>
                </c:pt>
                <c:pt idx="3599">
                  <c:v>1.7153240740735782</c:v>
                </c:pt>
                <c:pt idx="3600">
                  <c:v>1.7154282407427672</c:v>
                </c:pt>
                <c:pt idx="3601">
                  <c:v>1.7155787037045229</c:v>
                </c:pt>
                <c:pt idx="3602">
                  <c:v>1.715717592589499</c:v>
                </c:pt>
                <c:pt idx="3603">
                  <c:v>1.7158449074049713</c:v>
                </c:pt>
                <c:pt idx="3604">
                  <c:v>1.71596064815094</c:v>
                </c:pt>
                <c:pt idx="3605">
                  <c:v>1.7160879629591363</c:v>
                </c:pt>
                <c:pt idx="3606">
                  <c:v>1.7161921296283253</c:v>
                </c:pt>
                <c:pt idx="3607">
                  <c:v>1.7162962962975143</c:v>
                </c:pt>
                <c:pt idx="3608">
                  <c:v>1.716412037036207</c:v>
                </c:pt>
                <c:pt idx="3609">
                  <c:v>1.716550925928459</c:v>
                </c:pt>
                <c:pt idx="3610">
                  <c:v>1.7166435185208684</c:v>
                </c:pt>
                <c:pt idx="3611">
                  <c:v>1.7167361111132777</c:v>
                </c:pt>
                <c:pt idx="3612">
                  <c:v>1.7168518518519704</c:v>
                </c:pt>
                <c:pt idx="3613">
                  <c:v>1.7169560185211594</c:v>
                </c:pt>
                <c:pt idx="3614">
                  <c:v>1.7170486111135688</c:v>
                </c:pt>
                <c:pt idx="3615">
                  <c:v>1.7171527777754818</c:v>
                </c:pt>
                <c:pt idx="3616">
                  <c:v>1.7172685185141745</c:v>
                </c:pt>
                <c:pt idx="3617">
                  <c:v>1.7173726851833635</c:v>
                </c:pt>
                <c:pt idx="3618">
                  <c:v>1.7174884259220562</c:v>
                </c:pt>
                <c:pt idx="3619">
                  <c:v>1.7175810185144655</c:v>
                </c:pt>
                <c:pt idx="3620">
                  <c:v>1.7177314814834972</c:v>
                </c:pt>
                <c:pt idx="3621">
                  <c:v>1.7178240740759065</c:v>
                </c:pt>
                <c:pt idx="3622">
                  <c:v>1.7179745370376622</c:v>
                </c:pt>
                <c:pt idx="3623">
                  <c:v>1.72153935184906</c:v>
                </c:pt>
                <c:pt idx="3624">
                  <c:v>1.7219444444417604</c:v>
                </c:pt>
                <c:pt idx="3625">
                  <c:v>1.7223611111112405</c:v>
                </c:pt>
                <c:pt idx="3626">
                  <c:v>1.7227662037039408</c:v>
                </c:pt>
                <c:pt idx="3627">
                  <c:v>1.7231828703661449</c:v>
                </c:pt>
                <c:pt idx="3628">
                  <c:v>1.723599537035625</c:v>
                </c:pt>
                <c:pt idx="3629">
                  <c:v>1.723703703704814</c:v>
                </c:pt>
                <c:pt idx="3630">
                  <c:v>1.7238194444435067</c:v>
                </c:pt>
                <c:pt idx="3631">
                  <c:v>1.7239351851821993</c:v>
                </c:pt>
                <c:pt idx="3632">
                  <c:v>1.724050925928168</c:v>
                </c:pt>
                <c:pt idx="3633">
                  <c:v>1.7241666666668607</c:v>
                </c:pt>
                <c:pt idx="3634">
                  <c:v>1.7242824074055534</c:v>
                </c:pt>
                <c:pt idx="3635">
                  <c:v>1.7243749999979627</c:v>
                </c:pt>
                <c:pt idx="3636">
                  <c:v>1.7244907407366554</c:v>
                </c:pt>
                <c:pt idx="3637">
                  <c:v>1.7246296296289074</c:v>
                </c:pt>
                <c:pt idx="3638">
                  <c:v>1.7247337962980964</c:v>
                </c:pt>
                <c:pt idx="3639">
                  <c:v>1.7332870370373712</c:v>
                </c:pt>
                <c:pt idx="3640">
                  <c:v>1.7340509259229293</c:v>
                </c:pt>
                <c:pt idx="3641">
                  <c:v>1.7347337962928577</c:v>
                </c:pt>
                <c:pt idx="3642">
                  <c:v>1.7353587962934398</c:v>
                </c:pt>
                <c:pt idx="3643">
                  <c:v>1.7359143518478959</c:v>
                </c:pt>
                <c:pt idx="3644">
                  <c:v>1.7364814814791316</c:v>
                </c:pt>
                <c:pt idx="3645">
                  <c:v>1.737025462964084</c:v>
                </c:pt>
                <c:pt idx="3646">
                  <c:v>1.7375925925953197</c:v>
                </c:pt>
                <c:pt idx="3647">
                  <c:v>1.7382523148116888</c:v>
                </c:pt>
                <c:pt idx="3648">
                  <c:v>1.7389120370353339</c:v>
                </c:pt>
                <c:pt idx="3649">
                  <c:v>1.7402314814826241</c:v>
                </c:pt>
                <c:pt idx="3650">
                  <c:v>1.7414583333302289</c:v>
                </c:pt>
                <c:pt idx="3651">
                  <c:v>1.7426736111083301</c:v>
                </c:pt>
                <c:pt idx="3652">
                  <c:v>1.7438773148169275</c:v>
                </c:pt>
                <c:pt idx="3653">
                  <c:v>1.7446064814794227</c:v>
                </c:pt>
                <c:pt idx="3654">
                  <c:v>1.7451388888875954</c:v>
                </c:pt>
                <c:pt idx="3655">
                  <c:v>1.7455555555570754</c:v>
                </c:pt>
                <c:pt idx="3656">
                  <c:v>1.7459722222192795</c:v>
                </c:pt>
                <c:pt idx="3657">
                  <c:v>1.747766203705396</c:v>
                </c:pt>
                <c:pt idx="3658">
                  <c:v>1.7478703703673091</c:v>
                </c:pt>
                <c:pt idx="3659">
                  <c:v>1.7479745370364981</c:v>
                </c:pt>
                <c:pt idx="3660">
                  <c:v>1.7480671296289074</c:v>
                </c:pt>
                <c:pt idx="3661">
                  <c:v>1.7481828703676001</c:v>
                </c:pt>
                <c:pt idx="3662">
                  <c:v>1.7482870370367891</c:v>
                </c:pt>
                <c:pt idx="3663">
                  <c:v>1.7483796296291985</c:v>
                </c:pt>
                <c:pt idx="3664">
                  <c:v>1.7484953703678912</c:v>
                </c:pt>
                <c:pt idx="3665">
                  <c:v>1.7486111111138598</c:v>
                </c:pt>
                <c:pt idx="3666">
                  <c:v>1.7487268518525525</c:v>
                </c:pt>
                <c:pt idx="3667">
                  <c:v>1.7488541666680248</c:v>
                </c:pt>
                <c:pt idx="3668">
                  <c:v>1.7489583333299379</c:v>
                </c:pt>
                <c:pt idx="3669">
                  <c:v>1.7490856481454102</c:v>
                </c:pt>
                <c:pt idx="3670">
                  <c:v>1.7492013888913789</c:v>
                </c:pt>
                <c:pt idx="3671">
                  <c:v>1.7493287036995753</c:v>
                </c:pt>
                <c:pt idx="3672">
                  <c:v>1.7494212962919846</c:v>
                </c:pt>
                <c:pt idx="3673">
                  <c:v>1.7495601851842366</c:v>
                </c:pt>
                <c:pt idx="3674">
                  <c:v>1.749687499999709</c:v>
                </c:pt>
                <c:pt idx="3675">
                  <c:v>1.749826388884685</c:v>
                </c:pt>
                <c:pt idx="3676">
                  <c:v>1.7499421296306537</c:v>
                </c:pt>
                <c:pt idx="3677">
                  <c:v>1.7500462962925667</c:v>
                </c:pt>
                <c:pt idx="3678">
                  <c:v>1.7501620370385353</c:v>
                </c:pt>
                <c:pt idx="3679">
                  <c:v>1.750277777777228</c:v>
                </c:pt>
                <c:pt idx="3680">
                  <c:v>1.7504050925927004</c:v>
                </c:pt>
                <c:pt idx="3681">
                  <c:v>1.7505439814776764</c:v>
                </c:pt>
                <c:pt idx="3682">
                  <c:v>1.7506944444467081</c:v>
                </c:pt>
                <c:pt idx="3683">
                  <c:v>1.7508217592549045</c:v>
                </c:pt>
                <c:pt idx="3684">
                  <c:v>1.7509722222239361</c:v>
                </c:pt>
                <c:pt idx="3685">
                  <c:v>1.7511458333319752</c:v>
                </c:pt>
                <c:pt idx="3686">
                  <c:v>1.7512731481474475</c:v>
                </c:pt>
                <c:pt idx="3687">
                  <c:v>1.7514467592554865</c:v>
                </c:pt>
                <c:pt idx="3688">
                  <c:v>1.7515856481477385</c:v>
                </c:pt>
                <c:pt idx="3689">
                  <c:v>1.7517476851862739</c:v>
                </c:pt>
                <c:pt idx="3690">
                  <c:v>1.7519212962943129</c:v>
                </c:pt>
                <c:pt idx="3691">
                  <c:v>1.7520949074096279</c:v>
                </c:pt>
                <c:pt idx="3692">
                  <c:v>1.7522569444408873</c:v>
                </c:pt>
                <c:pt idx="3693">
                  <c:v>1.752407407409919</c:v>
                </c:pt>
                <c:pt idx="3694">
                  <c:v>1.752581018517958</c:v>
                </c:pt>
                <c:pt idx="3695">
                  <c:v>1.75271990741021</c:v>
                </c:pt>
                <c:pt idx="3696">
                  <c:v>1.752858796295186</c:v>
                </c:pt>
                <c:pt idx="3697">
                  <c:v>1.7530324074032251</c:v>
                </c:pt>
                <c:pt idx="3698">
                  <c:v>1.7531944444417604</c:v>
                </c:pt>
                <c:pt idx="3699">
                  <c:v>1.7533449074035161</c:v>
                </c:pt>
                <c:pt idx="3700">
                  <c:v>1.7534953703725478</c:v>
                </c:pt>
                <c:pt idx="3701">
                  <c:v>1.7537037037036498</c:v>
                </c:pt>
                <c:pt idx="3702">
                  <c:v>1.7538773148116888</c:v>
                </c:pt>
                <c:pt idx="3703">
                  <c:v>1.7540393518502242</c:v>
                </c:pt>
                <c:pt idx="3704">
                  <c:v>1.7542013888887595</c:v>
                </c:pt>
                <c:pt idx="3705">
                  <c:v>1.7543865740735782</c:v>
                </c:pt>
                <c:pt idx="3706">
                  <c:v>1.7545486111121136</c:v>
                </c:pt>
                <c:pt idx="3707">
                  <c:v>1.754745370366436</c:v>
                </c:pt>
                <c:pt idx="3708">
                  <c:v>1.7549999999973807</c:v>
                </c:pt>
                <c:pt idx="3709">
                  <c:v>1.7551736111126957</c:v>
                </c:pt>
                <c:pt idx="3710">
                  <c:v>1.7553587962975143</c:v>
                </c:pt>
                <c:pt idx="3711">
                  <c:v>1.7555555555518367</c:v>
                </c:pt>
                <c:pt idx="3712">
                  <c:v>1.7557523148134351</c:v>
                </c:pt>
                <c:pt idx="3713">
                  <c:v>1.7559490740750334</c:v>
                </c:pt>
                <c:pt idx="3714">
                  <c:v>1.7561574074061355</c:v>
                </c:pt>
                <c:pt idx="3715">
                  <c:v>1.7563541666677338</c:v>
                </c:pt>
                <c:pt idx="3716">
                  <c:v>1.7565624999988358</c:v>
                </c:pt>
                <c:pt idx="3717">
                  <c:v>1.7567592592604342</c:v>
                </c:pt>
                <c:pt idx="3718">
                  <c:v>1.7611805555570754</c:v>
                </c:pt>
                <c:pt idx="3719">
                  <c:v>1.7615972222192795</c:v>
                </c:pt>
                <c:pt idx="3720">
                  <c:v>1.7620138888887595</c:v>
                </c:pt>
                <c:pt idx="3721">
                  <c:v>1.7624189814814599</c:v>
                </c:pt>
                <c:pt idx="3722">
                  <c:v>1.7627893518510973</c:v>
                </c:pt>
                <c:pt idx="3723">
                  <c:v>1.76290509258979</c:v>
                </c:pt>
                <c:pt idx="3724">
                  <c:v>1.763009259258979</c:v>
                </c:pt>
                <c:pt idx="3725">
                  <c:v>1.7632291666668607</c:v>
                </c:pt>
                <c:pt idx="3726">
                  <c:v>1.7633796296286164</c:v>
                </c:pt>
                <c:pt idx="3727">
                  <c:v>1.7635648148134351</c:v>
                </c:pt>
                <c:pt idx="3728">
                  <c:v>1.7637384259287501</c:v>
                </c:pt>
                <c:pt idx="3729">
                  <c:v>1.7639120370367891</c:v>
                </c:pt>
                <c:pt idx="3730">
                  <c:v>1.7640624999985448</c:v>
                </c:pt>
                <c:pt idx="3731">
                  <c:v>1.7642476851833635</c:v>
                </c:pt>
                <c:pt idx="3732">
                  <c:v>1.7643865740756155</c:v>
                </c:pt>
                <c:pt idx="3733">
                  <c:v>1.7645486111068749</c:v>
                </c:pt>
                <c:pt idx="3734">
                  <c:v>1.7647337962989695</c:v>
                </c:pt>
                <c:pt idx="3735">
                  <c:v>1.7649074074070086</c:v>
                </c:pt>
                <c:pt idx="3736">
                  <c:v>1.7650578703687643</c:v>
                </c:pt>
                <c:pt idx="3737">
                  <c:v>1.7652546296303626</c:v>
                </c:pt>
                <c:pt idx="3738">
                  <c:v>1.7654629629614647</c:v>
                </c:pt>
                <c:pt idx="3739">
                  <c:v>1.765659722223063</c:v>
                </c:pt>
                <c:pt idx="3740">
                  <c:v>1.7658217592615983</c:v>
                </c:pt>
                <c:pt idx="3741">
                  <c:v>1.7660300925927004</c:v>
                </c:pt>
                <c:pt idx="3742">
                  <c:v>1.7662152777775191</c:v>
                </c:pt>
                <c:pt idx="3743">
                  <c:v>1.7663773148160544</c:v>
                </c:pt>
                <c:pt idx="3744">
                  <c:v>1.7665740740703768</c:v>
                </c:pt>
                <c:pt idx="3745">
                  <c:v>1.7667824074087548</c:v>
                </c:pt>
                <c:pt idx="3746">
                  <c:v>1.7669791666630772</c:v>
                </c:pt>
                <c:pt idx="3747">
                  <c:v>1.7671759259246755</c:v>
                </c:pt>
                <c:pt idx="3748">
                  <c:v>1.7673958333325572</c:v>
                </c:pt>
                <c:pt idx="3749">
                  <c:v>1.7676273148172186</c:v>
                </c:pt>
                <c:pt idx="3750">
                  <c:v>1.7678009259252576</c:v>
                </c:pt>
                <c:pt idx="3751">
                  <c:v>1.7680208333331393</c:v>
                </c:pt>
                <c:pt idx="3752">
                  <c:v>1.7682291666642413</c:v>
                </c:pt>
                <c:pt idx="3753">
                  <c:v>1.768449074072123</c:v>
                </c:pt>
                <c:pt idx="3754">
                  <c:v>1.7686458333337214</c:v>
                </c:pt>
                <c:pt idx="3755">
                  <c:v>1.7688310185185401</c:v>
                </c:pt>
                <c:pt idx="3756">
                  <c:v>1.7690393518496421</c:v>
                </c:pt>
                <c:pt idx="3757">
                  <c:v>1.7692013888881775</c:v>
                </c:pt>
                <c:pt idx="3758">
                  <c:v>1.7693749999962165</c:v>
                </c:pt>
                <c:pt idx="3759">
                  <c:v>1.7695601851810352</c:v>
                </c:pt>
                <c:pt idx="3760">
                  <c:v>1.7697222222195705</c:v>
                </c:pt>
                <c:pt idx="3761">
                  <c:v>1.7698958333348855</c:v>
                </c:pt>
                <c:pt idx="3762">
                  <c:v>1.7700694444429246</c:v>
                </c:pt>
                <c:pt idx="3763">
                  <c:v>1.7702430555582396</c:v>
                </c:pt>
                <c:pt idx="3764">
                  <c:v>1.7703935185199953</c:v>
                </c:pt>
                <c:pt idx="3765">
                  <c:v>1.770578703704814</c:v>
                </c:pt>
                <c:pt idx="3766">
                  <c:v>1.7707986111126957</c:v>
                </c:pt>
                <c:pt idx="3767">
                  <c:v>1.7709490740744513</c:v>
                </c:pt>
                <c:pt idx="3768">
                  <c:v>1.7711574074055534</c:v>
                </c:pt>
                <c:pt idx="3769">
                  <c:v>1.7712962962978054</c:v>
                </c:pt>
                <c:pt idx="3770">
                  <c:v>1.7714236111132777</c:v>
                </c:pt>
                <c:pt idx="3771">
                  <c:v>1.7715624999982538</c:v>
                </c:pt>
                <c:pt idx="3772">
                  <c:v>1.7717013888905058</c:v>
                </c:pt>
                <c:pt idx="3773">
                  <c:v>1.7718287037059781</c:v>
                </c:pt>
                <c:pt idx="3774">
                  <c:v>1.7719675925909542</c:v>
                </c:pt>
                <c:pt idx="3775">
                  <c:v>1.7720949074064265</c:v>
                </c:pt>
                <c:pt idx="3776">
                  <c:v>1.7722106481451192</c:v>
                </c:pt>
                <c:pt idx="3777">
                  <c:v>1.7723726851836545</c:v>
                </c:pt>
                <c:pt idx="3778">
                  <c:v>1.7725115740759065</c:v>
                </c:pt>
                <c:pt idx="3779">
                  <c:v>1.7726851851839456</c:v>
                </c:pt>
                <c:pt idx="3780">
                  <c:v>1.7728240740761976</c:v>
                </c:pt>
                <c:pt idx="3781">
                  <c:v>1.7729976851842366</c:v>
                </c:pt>
                <c:pt idx="3782">
                  <c:v>1.773194444445835</c:v>
                </c:pt>
                <c:pt idx="3783">
                  <c:v>1.7733796296306537</c:v>
                </c:pt>
                <c:pt idx="3784">
                  <c:v>1.7735879629617557</c:v>
                </c:pt>
                <c:pt idx="3785">
                  <c:v>1.7737615740697947</c:v>
                </c:pt>
                <c:pt idx="3786">
                  <c:v>1.7739351851851097</c:v>
                </c:pt>
                <c:pt idx="3787">
                  <c:v>1.7740740740700858</c:v>
                </c:pt>
                <c:pt idx="3788">
                  <c:v>1.7742708333316841</c:v>
                </c:pt>
                <c:pt idx="3789">
                  <c:v>1.7743981481471565</c:v>
                </c:pt>
                <c:pt idx="3790">
                  <c:v>1.7745601851856918</c:v>
                </c:pt>
                <c:pt idx="3791">
                  <c:v>1.7747222222242272</c:v>
                </c:pt>
                <c:pt idx="3792">
                  <c:v>1.7748726851859828</c:v>
                </c:pt>
                <c:pt idx="3793">
                  <c:v>1.7750462962940219</c:v>
                </c:pt>
                <c:pt idx="3794">
                  <c:v>1.7751736111094942</c:v>
                </c:pt>
                <c:pt idx="3795">
                  <c:v>1.7753356481480296</c:v>
                </c:pt>
                <c:pt idx="3796">
                  <c:v>1.7755208333328483</c:v>
                </c:pt>
                <c:pt idx="3797">
                  <c:v>1.775671296294604</c:v>
                </c:pt>
                <c:pt idx="3798">
                  <c:v>1.7758333333331393</c:v>
                </c:pt>
                <c:pt idx="3799">
                  <c:v>1.7759953703716747</c:v>
                </c:pt>
                <c:pt idx="3800">
                  <c:v>1.7761458333334303</c:v>
                </c:pt>
                <c:pt idx="3801">
                  <c:v>1.776296296295186</c:v>
                </c:pt>
                <c:pt idx="3802">
                  <c:v>1.7764699074032251</c:v>
                </c:pt>
                <c:pt idx="3803">
                  <c:v>1.7766550925953197</c:v>
                </c:pt>
                <c:pt idx="3804">
                  <c:v>1.7768287037033588</c:v>
                </c:pt>
                <c:pt idx="3805">
                  <c:v>1.7769791666651145</c:v>
                </c:pt>
                <c:pt idx="3806">
                  <c:v>1.7771527777804295</c:v>
                </c:pt>
                <c:pt idx="3807">
                  <c:v>1.7772916666654055</c:v>
                </c:pt>
                <c:pt idx="3808">
                  <c:v>1.7774074074040982</c:v>
                </c:pt>
                <c:pt idx="3809">
                  <c:v>1.7775810185194132</c:v>
                </c:pt>
                <c:pt idx="3810">
                  <c:v>1.7777199074043892</c:v>
                </c:pt>
                <c:pt idx="3811">
                  <c:v>1.7778819444429246</c:v>
                </c:pt>
                <c:pt idx="3812">
                  <c:v>1.7808564814840793</c:v>
                </c:pt>
                <c:pt idx="3813">
                  <c:v>1.781284722223063</c:v>
                </c:pt>
                <c:pt idx="3814">
                  <c:v>1.7816898148157634</c:v>
                </c:pt>
                <c:pt idx="3815">
                  <c:v>1.7821064814779675</c:v>
                </c:pt>
                <c:pt idx="3816">
                  <c:v>1.7825115740706678</c:v>
                </c:pt>
                <c:pt idx="3817">
                  <c:v>1.7827083333322662</c:v>
                </c:pt>
                <c:pt idx="3818">
                  <c:v>1.7828009259246755</c:v>
                </c:pt>
                <c:pt idx="3819">
                  <c:v>1.7829166666633682</c:v>
                </c:pt>
                <c:pt idx="3820">
                  <c:v>1.7830092592557776</c:v>
                </c:pt>
                <c:pt idx="3821">
                  <c:v>1.7831134259249666</c:v>
                </c:pt>
                <c:pt idx="3822">
                  <c:v>1.7832870370330056</c:v>
                </c:pt>
                <c:pt idx="3823">
                  <c:v>1.7834027777789743</c:v>
                </c:pt>
                <c:pt idx="3824">
                  <c:v>1.7835416666639503</c:v>
                </c:pt>
                <c:pt idx="3825">
                  <c:v>1.7836805555562023</c:v>
                </c:pt>
                <c:pt idx="3826">
                  <c:v>1.7838078703716747</c:v>
                </c:pt>
                <c:pt idx="3827">
                  <c:v>1.7839236111103673</c:v>
                </c:pt>
                <c:pt idx="3828">
                  <c:v>1.784074074072123</c:v>
                </c:pt>
                <c:pt idx="3829">
                  <c:v>1.7842361111106584</c:v>
                </c:pt>
                <c:pt idx="3830">
                  <c:v>1.7843865740724141</c:v>
                </c:pt>
                <c:pt idx="3831">
                  <c:v>1.7845601851877291</c:v>
                </c:pt>
                <c:pt idx="3832">
                  <c:v>1.7846643518496421</c:v>
                </c:pt>
                <c:pt idx="3833">
                  <c:v>1.7848032407418941</c:v>
                </c:pt>
                <c:pt idx="3834">
                  <c:v>1.7849189814805868</c:v>
                </c:pt>
                <c:pt idx="3835">
                  <c:v>1.7850578703728388</c:v>
                </c:pt>
                <c:pt idx="3836">
                  <c:v>1.7851967592578148</c:v>
                </c:pt>
                <c:pt idx="3837">
                  <c:v>1.7853356481500668</c:v>
                </c:pt>
                <c:pt idx="3838">
                  <c:v>1.7854861111118225</c:v>
                </c:pt>
                <c:pt idx="3839">
                  <c:v>1.7856134259272949</c:v>
                </c:pt>
                <c:pt idx="3840">
                  <c:v>1.7857407407427672</c:v>
                </c:pt>
                <c:pt idx="3841">
                  <c:v>1.7858680555582396</c:v>
                </c:pt>
                <c:pt idx="3842">
                  <c:v>1.786030092589499</c:v>
                </c:pt>
                <c:pt idx="3843">
                  <c:v>1.7861574074049713</c:v>
                </c:pt>
                <c:pt idx="3844">
                  <c:v>1.7863194444435067</c:v>
                </c:pt>
                <c:pt idx="3845">
                  <c:v>1.7864583333357587</c:v>
                </c:pt>
                <c:pt idx="3846">
                  <c:v>1.7865972222207347</c:v>
                </c:pt>
                <c:pt idx="3847">
                  <c:v>1.786724537036207</c:v>
                </c:pt>
                <c:pt idx="3848">
                  <c:v>1.7868402777748997</c:v>
                </c:pt>
                <c:pt idx="3849">
                  <c:v>1.7869791666671517</c:v>
                </c:pt>
                <c:pt idx="3850">
                  <c:v>1.7871527777751908</c:v>
                </c:pt>
                <c:pt idx="3851">
                  <c:v>1.7872916666674428</c:v>
                </c:pt>
                <c:pt idx="3852">
                  <c:v>1.7873842592598521</c:v>
                </c:pt>
                <c:pt idx="3853">
                  <c:v>1.7875462962983875</c:v>
                </c:pt>
                <c:pt idx="3854">
                  <c:v>1.7876620370370802</c:v>
                </c:pt>
                <c:pt idx="3855">
                  <c:v>1.7877893518525525</c:v>
                </c:pt>
                <c:pt idx="3856">
                  <c:v>1.7879050925912452</c:v>
                </c:pt>
                <c:pt idx="3857">
                  <c:v>1.7880439814834972</c:v>
                </c:pt>
                <c:pt idx="3858">
                  <c:v>1.7881365740759065</c:v>
                </c:pt>
                <c:pt idx="3859">
                  <c:v>1.7882754629608826</c:v>
                </c:pt>
                <c:pt idx="3860">
                  <c:v>1.7884143518531346</c:v>
                </c:pt>
                <c:pt idx="3861">
                  <c:v>1.7885300925918273</c:v>
                </c:pt>
                <c:pt idx="3862">
                  <c:v>1.78864583333052</c:v>
                </c:pt>
                <c:pt idx="3863">
                  <c:v>1.788784722222772</c:v>
                </c:pt>
                <c:pt idx="3864">
                  <c:v>1.7889120370382443</c:v>
                </c:pt>
                <c:pt idx="3865">
                  <c:v>1.7890625</c:v>
                </c:pt>
                <c:pt idx="3866">
                  <c:v>1.7891782407386927</c:v>
                </c:pt>
                <c:pt idx="3867">
                  <c:v>1.7892939814773854</c:v>
                </c:pt>
                <c:pt idx="3868">
                  <c:v>1.7894328703696374</c:v>
                </c:pt>
                <c:pt idx="3869">
                  <c:v>1.7895486111083301</c:v>
                </c:pt>
                <c:pt idx="3870">
                  <c:v>1.7896990740700858</c:v>
                </c:pt>
                <c:pt idx="3871">
                  <c:v>1.7898379629623378</c:v>
                </c:pt>
                <c:pt idx="3872">
                  <c:v>1.7899768518545898</c:v>
                </c:pt>
                <c:pt idx="3873">
                  <c:v>1.7901273148163455</c:v>
                </c:pt>
                <c:pt idx="3874">
                  <c:v>1.7902893518476048</c:v>
                </c:pt>
                <c:pt idx="3875">
                  <c:v>1.7904398148166365</c:v>
                </c:pt>
                <c:pt idx="3876">
                  <c:v>1.7905902777783922</c:v>
                </c:pt>
                <c:pt idx="3877">
                  <c:v>1.7907407407401479</c:v>
                </c:pt>
                <c:pt idx="3878">
                  <c:v>1.7909027777786832</c:v>
                </c:pt>
                <c:pt idx="3879">
                  <c:v>1.7910532407404389</c:v>
                </c:pt>
                <c:pt idx="3880">
                  <c:v>1.7912037037021946</c:v>
                </c:pt>
                <c:pt idx="3881">
                  <c:v>1.7913888888870133</c:v>
                </c:pt>
                <c:pt idx="3882">
                  <c:v>1.791539351848769</c:v>
                </c:pt>
                <c:pt idx="3883">
                  <c:v>1.791747685187147</c:v>
                </c:pt>
                <c:pt idx="3884">
                  <c:v>1.791921296295186</c:v>
                </c:pt>
                <c:pt idx="3885">
                  <c:v>1.7920486111106584</c:v>
                </c:pt>
                <c:pt idx="3886">
                  <c:v>1.7921990740724141</c:v>
                </c:pt>
                <c:pt idx="3887">
                  <c:v>1.7923726851877291</c:v>
                </c:pt>
                <c:pt idx="3888">
                  <c:v>1.7925578703725478</c:v>
                </c:pt>
                <c:pt idx="3889">
                  <c:v>1.7927662037036498</c:v>
                </c:pt>
                <c:pt idx="3890">
                  <c:v>1.7929629629652482</c:v>
                </c:pt>
                <c:pt idx="3891">
                  <c:v>1.7931597222195705</c:v>
                </c:pt>
                <c:pt idx="3892">
                  <c:v>1.7933680555579485</c:v>
                </c:pt>
                <c:pt idx="3893">
                  <c:v>1.7935300925892079</c:v>
                </c:pt>
                <c:pt idx="3894">
                  <c:v>1.7937037037045229</c:v>
                </c:pt>
                <c:pt idx="3895">
                  <c:v>1.793877314812562</c:v>
                </c:pt>
                <c:pt idx="3896">
                  <c:v>1.794050925927877</c:v>
                </c:pt>
                <c:pt idx="3897">
                  <c:v>1.7942708333357587</c:v>
                </c:pt>
                <c:pt idx="3898">
                  <c:v>1.794432870367018</c:v>
                </c:pt>
                <c:pt idx="3899">
                  <c:v>1.794675925928459</c:v>
                </c:pt>
                <c:pt idx="3900">
                  <c:v>1.7948958333290648</c:v>
                </c:pt>
                <c:pt idx="3901">
                  <c:v>1.7951504629600095</c:v>
                </c:pt>
                <c:pt idx="3902">
                  <c:v>1.7954166666677338</c:v>
                </c:pt>
                <c:pt idx="3903">
                  <c:v>1.7956365740756155</c:v>
                </c:pt>
                <c:pt idx="3904">
                  <c:v>1.7959027777760639</c:v>
                </c:pt>
                <c:pt idx="3905">
                  <c:v>1.7960763888913789</c:v>
                </c:pt>
                <c:pt idx="3906">
                  <c:v>1.7991319444408873</c:v>
                </c:pt>
                <c:pt idx="3907">
                  <c:v>1.7995486111103673</c:v>
                </c:pt>
                <c:pt idx="3908">
                  <c:v>1.7999768518493511</c:v>
                </c:pt>
                <c:pt idx="3909">
                  <c:v>1.8003935185188311</c:v>
                </c:pt>
                <c:pt idx="3910">
                  <c:v>1.8008217592578148</c:v>
                </c:pt>
                <c:pt idx="3911">
                  <c:v>1.807164351848769</c:v>
                </c:pt>
                <c:pt idx="3912">
                  <c:v>1.8082060185188311</c:v>
                </c:pt>
                <c:pt idx="3913">
                  <c:v>1.8092592592583969</c:v>
                </c:pt>
                <c:pt idx="3914">
                  <c:v>1.8101851851824904</c:v>
                </c:pt>
                <c:pt idx="3915">
                  <c:v>1.8110300925909542</c:v>
                </c:pt>
                <c:pt idx="3916">
                  <c:v>1.8120949074072996</c:v>
                </c:pt>
                <c:pt idx="3917">
                  <c:v>1.8132407407392748</c:v>
                </c:pt>
                <c:pt idx="3918">
                  <c:v>1.8141782407401479</c:v>
                </c:pt>
                <c:pt idx="3919">
                  <c:v>1.815428240741312</c:v>
                </c:pt>
                <c:pt idx="3920">
                  <c:v>1.8164351851810352</c:v>
                </c:pt>
                <c:pt idx="3921">
                  <c:v>1.8174421296280343</c:v>
                </c:pt>
                <c:pt idx="3922">
                  <c:v>1.8184837962980964</c:v>
                </c:pt>
                <c:pt idx="3923">
                  <c:v>1.8195138888913789</c:v>
                </c:pt>
                <c:pt idx="3924">
                  <c:v>1.8204629629617557</c:v>
                </c:pt>
                <c:pt idx="3925">
                  <c:v>1.8323958333348855</c:v>
                </c:pt>
                <c:pt idx="3926">
                  <c:v>1.8344444444446708</c:v>
                </c:pt>
                <c:pt idx="3927">
                  <c:v>1.8359953703693463</c:v>
                </c:pt>
                <c:pt idx="3928">
                  <c:v>1.8373495370396995</c:v>
                </c:pt>
                <c:pt idx="3929">
                  <c:v>1.838379629625706</c:v>
                </c:pt>
                <c:pt idx="3930">
                  <c:v>1.8392361111109494</c:v>
                </c:pt>
                <c:pt idx="3931">
                  <c:v>1.8400578703731298</c:v>
                </c:pt>
                <c:pt idx="3932">
                  <c:v>1.840752314812562</c:v>
                </c:pt>
                <c:pt idx="3933">
                  <c:v>1.8414004629594274</c:v>
                </c:pt>
                <c:pt idx="3934">
                  <c:v>1.8426157407375285</c:v>
                </c:pt>
                <c:pt idx="3935">
                  <c:v>1.8435185185153387</c:v>
                </c:pt>
                <c:pt idx="3936">
                  <c:v>1.8445833333316841</c:v>
                </c:pt>
                <c:pt idx="3937">
                  <c:v>1.8452777777783922</c:v>
                </c:pt>
                <c:pt idx="3938">
                  <c:v>1.846400462964084</c:v>
                </c:pt>
                <c:pt idx="3939">
                  <c:v>1.848634259258688</c:v>
                </c:pt>
                <c:pt idx="3940">
                  <c:v>1.8487847222204437</c:v>
                </c:pt>
                <c:pt idx="3941">
                  <c:v>1.848981481482042</c:v>
                </c:pt>
                <c:pt idx="3942">
                  <c:v>1.8491435185205773</c:v>
                </c:pt>
                <c:pt idx="3943">
                  <c:v>1.8493171296286164</c:v>
                </c:pt>
                <c:pt idx="3944">
                  <c:v>1.8494907407366554</c:v>
                </c:pt>
                <c:pt idx="3945">
                  <c:v>1.8496643518519704</c:v>
                </c:pt>
                <c:pt idx="3946">
                  <c:v>1.8498148148137261</c:v>
                </c:pt>
                <c:pt idx="3947">
                  <c:v>1.8499999999985448</c:v>
                </c:pt>
                <c:pt idx="3948">
                  <c:v>1.8501967592601432</c:v>
                </c:pt>
                <c:pt idx="3949">
                  <c:v>1.8503819444449618</c:v>
                </c:pt>
                <c:pt idx="3950">
                  <c:v>1.8505555555530009</c:v>
                </c:pt>
                <c:pt idx="3951">
                  <c:v>1.8506944444452529</c:v>
                </c:pt>
                <c:pt idx="3952">
                  <c:v>1.8508217592607252</c:v>
                </c:pt>
                <c:pt idx="3953">
                  <c:v>1.8510300925918273</c:v>
                </c:pt>
                <c:pt idx="3954">
                  <c:v>1.851215277776646</c:v>
                </c:pt>
                <c:pt idx="3955">
                  <c:v>1.8513657407384017</c:v>
                </c:pt>
                <c:pt idx="3956">
                  <c:v>1.851527777776937</c:v>
                </c:pt>
                <c:pt idx="3957">
                  <c:v>1.8516782407386927</c:v>
                </c:pt>
                <c:pt idx="3958">
                  <c:v>1.851840277777228</c:v>
                </c:pt>
                <c:pt idx="3959">
                  <c:v>1.8519907407389837</c:v>
                </c:pt>
                <c:pt idx="3960">
                  <c:v>1.8521412037007394</c:v>
                </c:pt>
                <c:pt idx="3961">
                  <c:v>1.8523032407392748</c:v>
                </c:pt>
                <c:pt idx="3962">
                  <c:v>1.8524768518545898</c:v>
                </c:pt>
                <c:pt idx="3963">
                  <c:v>1.8526157407395658</c:v>
                </c:pt>
                <c:pt idx="3964">
                  <c:v>1.8528240740706678</c:v>
                </c:pt>
                <c:pt idx="3965">
                  <c:v>1.8529976851859828</c:v>
                </c:pt>
                <c:pt idx="3966">
                  <c:v>1.8531712962940219</c:v>
                </c:pt>
                <c:pt idx="3967">
                  <c:v>1.8533564814788406</c:v>
                </c:pt>
                <c:pt idx="3968">
                  <c:v>1.8535069444405963</c:v>
                </c:pt>
                <c:pt idx="3969">
                  <c:v>1.8536805555559113</c:v>
                </c:pt>
                <c:pt idx="3970">
                  <c:v>1.8538425925944466</c:v>
                </c:pt>
                <c:pt idx="3971">
                  <c:v>1.854004629625706</c:v>
                </c:pt>
                <c:pt idx="3972">
                  <c:v>1.8541898148105247</c:v>
                </c:pt>
                <c:pt idx="3973">
                  <c:v>1.8543287037027767</c:v>
                </c:pt>
                <c:pt idx="3974">
                  <c:v>1.8544791666645324</c:v>
                </c:pt>
                <c:pt idx="3975">
                  <c:v>1.8546296296262881</c:v>
                </c:pt>
                <c:pt idx="3976">
                  <c:v>1.8547916666648234</c:v>
                </c:pt>
                <c:pt idx="3977">
                  <c:v>1.8549537037033588</c:v>
                </c:pt>
                <c:pt idx="3978">
                  <c:v>1.8551041666651145</c:v>
                </c:pt>
                <c:pt idx="3979">
                  <c:v>1.8552777777804295</c:v>
                </c:pt>
                <c:pt idx="3980">
                  <c:v>1.8554861111115315</c:v>
                </c:pt>
                <c:pt idx="3981">
                  <c:v>1.8556944444426335</c:v>
                </c:pt>
                <c:pt idx="3982">
                  <c:v>1.8558912037042319</c:v>
                </c:pt>
                <c:pt idx="3983">
                  <c:v>1.8560648148122709</c:v>
                </c:pt>
                <c:pt idx="3984">
                  <c:v>1.8562268518508063</c:v>
                </c:pt>
                <c:pt idx="3985">
                  <c:v>1.8563888888893416</c:v>
                </c:pt>
                <c:pt idx="3986">
                  <c:v>1.8565740740741603</c:v>
                </c:pt>
                <c:pt idx="3987">
                  <c:v>1.856793981482042</c:v>
                </c:pt>
                <c:pt idx="3988">
                  <c:v>1.8569791666668607</c:v>
                </c:pt>
                <c:pt idx="3989">
                  <c:v>1.8571527777748997</c:v>
                </c:pt>
                <c:pt idx="3990">
                  <c:v>1.8573842592595611</c:v>
                </c:pt>
                <c:pt idx="3991">
                  <c:v>1.8575925925906631</c:v>
                </c:pt>
                <c:pt idx="3992">
                  <c:v>1.8577893518522615</c:v>
                </c:pt>
                <c:pt idx="3993">
                  <c:v>1.8579398148140172</c:v>
                </c:pt>
                <c:pt idx="3994">
                  <c:v>1.8581828703681822</c:v>
                </c:pt>
                <c:pt idx="3995">
                  <c:v>1.8583912037065602</c:v>
                </c:pt>
                <c:pt idx="3996">
                  <c:v>1.8585763888913789</c:v>
                </c:pt>
                <c:pt idx="3997">
                  <c:v>1.8587384259226383</c:v>
                </c:pt>
                <c:pt idx="3998">
                  <c:v>1.8589004629611736</c:v>
                </c:pt>
                <c:pt idx="3999">
                  <c:v>1.8590393518534256</c:v>
                </c:pt>
                <c:pt idx="4000">
                  <c:v>1.8592245370382443</c:v>
                </c:pt>
                <c:pt idx="4001">
                  <c:v>1.8626620370341698</c:v>
                </c:pt>
                <c:pt idx="4002">
                  <c:v>1.8630787037036498</c:v>
                </c:pt>
                <c:pt idx="4003">
                  <c:v>1.8634953703731298</c:v>
                </c:pt>
                <c:pt idx="4004">
                  <c:v>1.8639236111121136</c:v>
                </c:pt>
                <c:pt idx="4005">
                  <c:v>1.8643402777743177</c:v>
                </c:pt>
                <c:pt idx="4006">
                  <c:v>1.8646990740744513</c:v>
                </c:pt>
                <c:pt idx="4007">
                  <c:v>1.8648611111129867</c:v>
                </c:pt>
                <c:pt idx="4008">
                  <c:v>1.8650347222210257</c:v>
                </c:pt>
                <c:pt idx="4009">
                  <c:v>1.8652083333290648</c:v>
                </c:pt>
                <c:pt idx="4010">
                  <c:v>1.8653703703676001</c:v>
                </c:pt>
                <c:pt idx="4011">
                  <c:v>1.8655324074061355</c:v>
                </c:pt>
                <c:pt idx="4012">
                  <c:v>1.8656597222216078</c:v>
                </c:pt>
                <c:pt idx="4013">
                  <c:v>1.8657986111138598</c:v>
                </c:pt>
                <c:pt idx="4014">
                  <c:v>1.8659374999988358</c:v>
                </c:pt>
                <c:pt idx="4015">
                  <c:v>1.8661921296297805</c:v>
                </c:pt>
                <c:pt idx="4016">
                  <c:v>1.8663425925915362</c:v>
                </c:pt>
                <c:pt idx="4017">
                  <c:v>1.8665277777763549</c:v>
                </c:pt>
                <c:pt idx="4018">
                  <c:v>1.8666898148148903</c:v>
                </c:pt>
                <c:pt idx="4019">
                  <c:v>1.866909722222772</c:v>
                </c:pt>
                <c:pt idx="4020">
                  <c:v>1.8671064814770943</c:v>
                </c:pt>
                <c:pt idx="4021">
                  <c:v>1.8672800925924093</c:v>
                </c:pt>
                <c:pt idx="4022">
                  <c:v>1.867465277777228</c:v>
                </c:pt>
                <c:pt idx="4023">
                  <c:v>1.8676157407389837</c:v>
                </c:pt>
                <c:pt idx="4024">
                  <c:v>1.8677777777775191</c:v>
                </c:pt>
                <c:pt idx="4025">
                  <c:v>1.8679282407392748</c:v>
                </c:pt>
                <c:pt idx="4026">
                  <c:v>1.8680787037010305</c:v>
                </c:pt>
                <c:pt idx="4027">
                  <c:v>1.8682060185165028</c:v>
                </c:pt>
                <c:pt idx="4028">
                  <c:v>1.8684143518476048</c:v>
                </c:pt>
                <c:pt idx="4029">
                  <c:v>1.8685648148166365</c:v>
                </c:pt>
                <c:pt idx="4030">
                  <c:v>1.8687384259246755</c:v>
                </c:pt>
                <c:pt idx="4031">
                  <c:v>1.8688773148169275</c:v>
                </c:pt>
                <c:pt idx="4032">
                  <c:v>1.8690509259249666</c:v>
                </c:pt>
                <c:pt idx="4033">
                  <c:v>1.8692245370330056</c:v>
                </c:pt>
                <c:pt idx="4034">
                  <c:v>1.869421296294604</c:v>
                </c:pt>
                <c:pt idx="4035">
                  <c:v>1.869629629625706</c:v>
                </c:pt>
                <c:pt idx="4036">
                  <c:v>1.8698148148105247</c:v>
                </c:pt>
                <c:pt idx="4037">
                  <c:v>1.8700347222184064</c:v>
                </c:pt>
                <c:pt idx="4038">
                  <c:v>1.8702199074032251</c:v>
                </c:pt>
                <c:pt idx="4039">
                  <c:v>1.8704166666648234</c:v>
                </c:pt>
                <c:pt idx="4040">
                  <c:v>1.8706134259264218</c:v>
                </c:pt>
                <c:pt idx="4041">
                  <c:v>1.8707870370344608</c:v>
                </c:pt>
                <c:pt idx="4042">
                  <c:v>1.8709953703728388</c:v>
                </c:pt>
                <c:pt idx="4043">
                  <c:v>1.8712037037039408</c:v>
                </c:pt>
                <c:pt idx="4044">
                  <c:v>1.8714351851813262</c:v>
                </c:pt>
                <c:pt idx="4045">
                  <c:v>1.8715856481503579</c:v>
                </c:pt>
                <c:pt idx="4046">
                  <c:v>1.8717476851816173</c:v>
                </c:pt>
                <c:pt idx="4047">
                  <c:v>1.8718749999970896</c:v>
                </c:pt>
                <c:pt idx="4048">
                  <c:v>1.8720138888893416</c:v>
                </c:pt>
                <c:pt idx="4049">
                  <c:v>1.8721643518510973</c:v>
                </c:pt>
                <c:pt idx="4050">
                  <c:v>1.8723032407433493</c:v>
                </c:pt>
                <c:pt idx="4051">
                  <c:v>1.872453703705105</c:v>
                </c:pt>
                <c:pt idx="4052">
                  <c:v>1.8726157407363644</c:v>
                </c:pt>
                <c:pt idx="4053">
                  <c:v>1.872766203705396</c:v>
                </c:pt>
                <c:pt idx="4054">
                  <c:v>1.8729166666671517</c:v>
                </c:pt>
                <c:pt idx="4055">
                  <c:v>1.8730671296289074</c:v>
                </c:pt>
                <c:pt idx="4056">
                  <c:v>1.8732638888905058</c:v>
                </c:pt>
                <c:pt idx="4057">
                  <c:v>1.8734259259217652</c:v>
                </c:pt>
                <c:pt idx="4058">
                  <c:v>1.8735648148140172</c:v>
                </c:pt>
                <c:pt idx="4059">
                  <c:v>1.8737037037062692</c:v>
                </c:pt>
                <c:pt idx="4060">
                  <c:v>1.8738541666680248</c:v>
                </c:pt>
                <c:pt idx="4061">
                  <c:v>1.8740046296297805</c:v>
                </c:pt>
                <c:pt idx="4062">
                  <c:v>1.8741782407378196</c:v>
                </c:pt>
                <c:pt idx="4063">
                  <c:v>1.8743634259226383</c:v>
                </c:pt>
                <c:pt idx="4064">
                  <c:v>1.8745370370379533</c:v>
                </c:pt>
                <c:pt idx="4065">
                  <c:v>1.8747106481459923</c:v>
                </c:pt>
                <c:pt idx="4066">
                  <c:v>1.874861111107748</c:v>
                </c:pt>
                <c:pt idx="4067">
                  <c:v>1.8749884259232203</c:v>
                </c:pt>
                <c:pt idx="4068">
                  <c:v>1.8751504629617557</c:v>
                </c:pt>
                <c:pt idx="4069">
                  <c:v>1.875277777777228</c:v>
                </c:pt>
                <c:pt idx="4070">
                  <c:v>1.8754398148157634</c:v>
                </c:pt>
                <c:pt idx="4071">
                  <c:v>1.8755555555544561</c:v>
                </c:pt>
                <c:pt idx="4072">
                  <c:v>1.8756712962931488</c:v>
                </c:pt>
                <c:pt idx="4073">
                  <c:v>1.8757870370391174</c:v>
                </c:pt>
                <c:pt idx="4074">
                  <c:v>1.8759027777778101</c:v>
                </c:pt>
                <c:pt idx="4075">
                  <c:v>1.8761226851856918</c:v>
                </c:pt>
                <c:pt idx="4076">
                  <c:v>1.8762384259243845</c:v>
                </c:pt>
                <c:pt idx="4077">
                  <c:v>1.8763888888861402</c:v>
                </c:pt>
                <c:pt idx="4078">
                  <c:v>1.8765625000014552</c:v>
                </c:pt>
                <c:pt idx="4079">
                  <c:v>1.8767476851862739</c:v>
                </c:pt>
                <c:pt idx="4080">
                  <c:v>1.8769097222248092</c:v>
                </c:pt>
                <c:pt idx="4081">
                  <c:v>1.8770601851865649</c:v>
                </c:pt>
                <c:pt idx="4082">
                  <c:v>1.8772106481483206</c:v>
                </c:pt>
                <c:pt idx="4083">
                  <c:v>1.877337962963793</c:v>
                </c:pt>
                <c:pt idx="4084">
                  <c:v>1.8774884259255487</c:v>
                </c:pt>
                <c:pt idx="4085">
                  <c:v>1.8776273148105247</c:v>
                </c:pt>
                <c:pt idx="4086">
                  <c:v>1.8778009259258397</c:v>
                </c:pt>
                <c:pt idx="4087">
                  <c:v>1.8779745370338787</c:v>
                </c:pt>
                <c:pt idx="4088">
                  <c:v>1.8781249999956344</c:v>
                </c:pt>
                <c:pt idx="4089">
                  <c:v>1.8782754629646661</c:v>
                </c:pt>
                <c:pt idx="4090">
                  <c:v>1.8784143518496421</c:v>
                </c:pt>
                <c:pt idx="4091">
                  <c:v>1.8785648148113978</c:v>
                </c:pt>
                <c:pt idx="4092">
                  <c:v>1.8787268518499332</c:v>
                </c:pt>
                <c:pt idx="4093">
                  <c:v>1.8788541666654055</c:v>
                </c:pt>
                <c:pt idx="4094">
                  <c:v>1.8790277777734445</c:v>
                </c:pt>
                <c:pt idx="4095">
                  <c:v>1.8823379629611736</c:v>
                </c:pt>
                <c:pt idx="4096">
                  <c:v>1.8827662037001573</c:v>
                </c:pt>
                <c:pt idx="4097">
                  <c:v>1.8831828703696374</c:v>
                </c:pt>
                <c:pt idx="4098">
                  <c:v>1.8835995370391174</c:v>
                </c:pt>
                <c:pt idx="4099">
                  <c:v>1.8840162037013215</c:v>
                </c:pt>
                <c:pt idx="4100">
                  <c:v>1.8843981481477385</c:v>
                </c:pt>
                <c:pt idx="4101">
                  <c:v>1.8845601851862739</c:v>
                </c:pt>
                <c:pt idx="4102">
                  <c:v>1.8846990740712499</c:v>
                </c:pt>
                <c:pt idx="4103">
                  <c:v>1.8848495370330056</c:v>
                </c:pt>
                <c:pt idx="4104">
                  <c:v>1.8849884259252576</c:v>
                </c:pt>
                <c:pt idx="4105">
                  <c:v>1.88511574074073</c:v>
                </c:pt>
                <c:pt idx="4106">
                  <c:v>1.8852662037024857</c:v>
                </c:pt>
                <c:pt idx="4107">
                  <c:v>1.885393518517958</c:v>
                </c:pt>
                <c:pt idx="4108">
                  <c:v>1.8855092592566507</c:v>
                </c:pt>
                <c:pt idx="4109">
                  <c:v>1.8856481481489027</c:v>
                </c:pt>
                <c:pt idx="4110">
                  <c:v>1.8857870370338787</c:v>
                </c:pt>
                <c:pt idx="4111">
                  <c:v>1.8859143518493511</c:v>
                </c:pt>
                <c:pt idx="4112">
                  <c:v>1.8860763888878864</c:v>
                </c:pt>
                <c:pt idx="4113">
                  <c:v>1.8862152777801384</c:v>
                </c:pt>
                <c:pt idx="4114">
                  <c:v>1.8864004629649571</c:v>
                </c:pt>
                <c:pt idx="4115">
                  <c:v>1.8865740740729962</c:v>
                </c:pt>
                <c:pt idx="4116">
                  <c:v>1.8867708333345945</c:v>
                </c:pt>
                <c:pt idx="4117">
                  <c:v>1.8869560185194132</c:v>
                </c:pt>
                <c:pt idx="4118">
                  <c:v>1.8871874999967986</c:v>
                </c:pt>
                <c:pt idx="4119">
                  <c:v>1.8873726851816173</c:v>
                </c:pt>
                <c:pt idx="4120">
                  <c:v>1.8875462962969323</c:v>
                </c:pt>
                <c:pt idx="4121">
                  <c:v>1.8877199074049713</c:v>
                </c:pt>
                <c:pt idx="4122">
                  <c:v>1.8878935185202863</c:v>
                </c:pt>
                <c:pt idx="4123">
                  <c:v>1.8880902777746087</c:v>
                </c:pt>
                <c:pt idx="4124">
                  <c:v>1.888287037036207</c:v>
                </c:pt>
                <c:pt idx="4125">
                  <c:v>1.8884837962978054</c:v>
                </c:pt>
                <c:pt idx="4126">
                  <c:v>1.8886342592595611</c:v>
                </c:pt>
                <c:pt idx="4127">
                  <c:v>1.8887731481445371</c:v>
                </c:pt>
                <c:pt idx="4128">
                  <c:v>1.8889004629600095</c:v>
                </c:pt>
                <c:pt idx="4129">
                  <c:v>1.8890740740753245</c:v>
                </c:pt>
                <c:pt idx="4130">
                  <c:v>1.8892476851833635</c:v>
                </c:pt>
                <c:pt idx="4131">
                  <c:v>1.8893981481451192</c:v>
                </c:pt>
                <c:pt idx="4132">
                  <c:v>1.8895717592604342</c:v>
                </c:pt>
                <c:pt idx="4133">
                  <c:v>1.8897569444452529</c:v>
                </c:pt>
                <c:pt idx="4134">
                  <c:v>1.8899652777763549</c:v>
                </c:pt>
                <c:pt idx="4135">
                  <c:v>1.8901388888916699</c:v>
                </c:pt>
                <c:pt idx="4136">
                  <c:v>1.8902893518534256</c:v>
                </c:pt>
                <c:pt idx="4137">
                  <c:v>1.890451388884685</c:v>
                </c:pt>
                <c:pt idx="4138">
                  <c:v>1.8906134259232203</c:v>
                </c:pt>
                <c:pt idx="4139">
                  <c:v>1.8907754629617557</c:v>
                </c:pt>
                <c:pt idx="4140">
                  <c:v>1.890902777777228</c:v>
                </c:pt>
                <c:pt idx="4141">
                  <c:v>1.8910532407389837</c:v>
                </c:pt>
                <c:pt idx="4142">
                  <c:v>1.8911921296312357</c:v>
                </c:pt>
                <c:pt idx="4143">
                  <c:v>1.8913425925929914</c:v>
                </c:pt>
                <c:pt idx="4144">
                  <c:v>1.8915162037010305</c:v>
                </c:pt>
                <c:pt idx="4145">
                  <c:v>1.8916782407395658</c:v>
                </c:pt>
                <c:pt idx="4146">
                  <c:v>1.8918287037013215</c:v>
                </c:pt>
                <c:pt idx="4147">
                  <c:v>1.8919791666630772</c:v>
                </c:pt>
                <c:pt idx="4148">
                  <c:v>1.8921412037016125</c:v>
                </c:pt>
                <c:pt idx="4149">
                  <c:v>1.8922800925938645</c:v>
                </c:pt>
                <c:pt idx="4150">
                  <c:v>1.8924421296323999</c:v>
                </c:pt>
                <c:pt idx="4151">
                  <c:v>1.8926041666636593</c:v>
                </c:pt>
                <c:pt idx="4152">
                  <c:v>1.8927430555559113</c:v>
                </c:pt>
                <c:pt idx="4153">
                  <c:v>1.8928819444408873</c:v>
                </c:pt>
                <c:pt idx="4154">
                  <c:v>1.8930208333331393</c:v>
                </c:pt>
                <c:pt idx="4155">
                  <c:v>1.893171296294895</c:v>
                </c:pt>
                <c:pt idx="4156">
                  <c:v>1.89334490741021</c:v>
                </c:pt>
                <c:pt idx="4157">
                  <c:v>1.8935069444414694</c:v>
                </c:pt>
                <c:pt idx="4158">
                  <c:v>1.8936805555567844</c:v>
                </c:pt>
                <c:pt idx="4159">
                  <c:v>1.8938541666648234</c:v>
                </c:pt>
                <c:pt idx="4160">
                  <c:v>1.8940277777801384</c:v>
                </c:pt>
                <c:pt idx="4161">
                  <c:v>1.8941898148113978</c:v>
                </c:pt>
                <c:pt idx="4162">
                  <c:v>1.8943518518499332</c:v>
                </c:pt>
                <c:pt idx="4163">
                  <c:v>1.8945138888884685</c:v>
                </c:pt>
                <c:pt idx="4164">
                  <c:v>1.8946990740732872</c:v>
                </c:pt>
                <c:pt idx="4165">
                  <c:v>1.8948726851813262</c:v>
                </c:pt>
                <c:pt idx="4166">
                  <c:v>1.8950115740735782</c:v>
                </c:pt>
                <c:pt idx="4167">
                  <c:v>1.8952314814814599</c:v>
                </c:pt>
                <c:pt idx="4168">
                  <c:v>1.8954166666662786</c:v>
                </c:pt>
                <c:pt idx="4169">
                  <c:v>1.8956365740741603</c:v>
                </c:pt>
                <c:pt idx="4170">
                  <c:v>1.895856481482042</c:v>
                </c:pt>
                <c:pt idx="4171">
                  <c:v>1.8960416666668607</c:v>
                </c:pt>
                <c:pt idx="4172">
                  <c:v>1.896203703705396</c:v>
                </c:pt>
                <c:pt idx="4173">
                  <c:v>1.8964004629597184</c:v>
                </c:pt>
                <c:pt idx="4174">
                  <c:v>1.8965393518519704</c:v>
                </c:pt>
                <c:pt idx="4175">
                  <c:v>1.8967361111135688</c:v>
                </c:pt>
                <c:pt idx="4176">
                  <c:v>1.8968981481448282</c:v>
                </c:pt>
                <c:pt idx="4177">
                  <c:v>1.8970717592601432</c:v>
                </c:pt>
                <c:pt idx="4178">
                  <c:v>1.8972106481451192</c:v>
                </c:pt>
                <c:pt idx="4179">
                  <c:v>1.8973842592604342</c:v>
                </c:pt>
                <c:pt idx="4180">
                  <c:v>1.8975231481454102</c:v>
                </c:pt>
                <c:pt idx="4181">
                  <c:v>1.8977199074070086</c:v>
                </c:pt>
                <c:pt idx="4182">
                  <c:v>1.8979050925918273</c:v>
                </c:pt>
                <c:pt idx="4183">
                  <c:v>1.8981018518534256</c:v>
                </c:pt>
                <c:pt idx="4184">
                  <c:v>1.8983101851845277</c:v>
                </c:pt>
                <c:pt idx="4185">
                  <c:v>1.8985185185156297</c:v>
                </c:pt>
                <c:pt idx="4186">
                  <c:v>1.898715277777228</c:v>
                </c:pt>
                <c:pt idx="4187">
                  <c:v>1.8989004629620467</c:v>
                </c:pt>
                <c:pt idx="4188">
                  <c:v>1.8990509259238024</c:v>
                </c:pt>
                <c:pt idx="4189">
                  <c:v>1.9022453703728388</c:v>
                </c:pt>
                <c:pt idx="4190">
                  <c:v>1.9026620370350429</c:v>
                </c:pt>
                <c:pt idx="4191">
                  <c:v>1.9030787037045229</c:v>
                </c:pt>
                <c:pt idx="4192">
                  <c:v>1.9035069444435067</c:v>
                </c:pt>
                <c:pt idx="4193">
                  <c:v>1.9039236111129867</c:v>
                </c:pt>
                <c:pt idx="4194">
                  <c:v>1.9043402777751908</c:v>
                </c:pt>
                <c:pt idx="4195">
                  <c:v>1.9047685185141745</c:v>
                </c:pt>
                <c:pt idx="4196">
                  <c:v>1.9132291666683159</c:v>
                </c:pt>
                <c:pt idx="4197">
                  <c:v>1.9140625</c:v>
                </c:pt>
                <c:pt idx="4198">
                  <c:v>1.9149074074084638</c:v>
                </c:pt>
                <c:pt idx="4199">
                  <c:v>1.9157407407401479</c:v>
                </c:pt>
                <c:pt idx="4200">
                  <c:v>1.9165162037024857</c:v>
                </c:pt>
                <c:pt idx="4201">
                  <c:v>1.9172800925953197</c:v>
                </c:pt>
                <c:pt idx="4202">
                  <c:v>1.9183912037042319</c:v>
                </c:pt>
                <c:pt idx="4203">
                  <c:v>1.9191087962972233</c:v>
                </c:pt>
                <c:pt idx="4204">
                  <c:v>1.9202430555524188</c:v>
                </c:pt>
                <c:pt idx="4205">
                  <c:v>1.9210763888913789</c:v>
                </c:pt>
                <c:pt idx="4206">
                  <c:v>1.922048611108039</c:v>
                </c:pt>
                <c:pt idx="4207">
                  <c:v>1.9228009259240935</c:v>
                </c:pt>
                <c:pt idx="4208">
                  <c:v>1.9235763888864312</c:v>
                </c:pt>
                <c:pt idx="4209">
                  <c:v>1.92459490741021</c:v>
                </c:pt>
                <c:pt idx="4210">
                  <c:v>1.9253124999959255</c:v>
                </c:pt>
                <c:pt idx="4211">
                  <c:v>1.9260300925889169</c:v>
                </c:pt>
                <c:pt idx="4212">
                  <c:v>1.9270254629591363</c:v>
                </c:pt>
                <c:pt idx="4213">
                  <c:v>1.9278009259287501</c:v>
                </c:pt>
                <c:pt idx="4214">
                  <c:v>1.9287268518528435</c:v>
                </c:pt>
                <c:pt idx="4215">
                  <c:v>1.9298032407386927</c:v>
                </c:pt>
                <c:pt idx="4216">
                  <c:v>1.9307523148163455</c:v>
                </c:pt>
                <c:pt idx="4217">
                  <c:v>1.9318055555559113</c:v>
                </c:pt>
                <c:pt idx="4218">
                  <c:v>1.9328356481491937</c:v>
                </c:pt>
                <c:pt idx="4219">
                  <c:v>1.9336921296271612</c:v>
                </c:pt>
                <c:pt idx="4220">
                  <c:v>1.9345833333354676</c:v>
                </c:pt>
                <c:pt idx="4221">
                  <c:v>1.9354513888902147</c:v>
                </c:pt>
                <c:pt idx="4222">
                  <c:v>1.9363425925912452</c:v>
                </c:pt>
                <c:pt idx="4223">
                  <c:v>1.9382754629623378</c:v>
                </c:pt>
                <c:pt idx="4224">
                  <c:v>1.9384722222239361</c:v>
                </c:pt>
                <c:pt idx="4225">
                  <c:v>1.9386921296318178</c:v>
                </c:pt>
                <c:pt idx="4226">
                  <c:v>1.9388541666630772</c:v>
                </c:pt>
                <c:pt idx="4227">
                  <c:v>1.9390972222245182</c:v>
                </c:pt>
                <c:pt idx="4228">
                  <c:v>1.9392708333325572</c:v>
                </c:pt>
                <c:pt idx="4229">
                  <c:v>1.9394444444405963</c:v>
                </c:pt>
                <c:pt idx="4230">
                  <c:v>1.939699074071541</c:v>
                </c:pt>
                <c:pt idx="4231">
                  <c:v>1.9398958333331393</c:v>
                </c:pt>
                <c:pt idx="4232">
                  <c:v>1.9401388888873043</c:v>
                </c:pt>
                <c:pt idx="4233">
                  <c:v>1.940324074072123</c:v>
                </c:pt>
                <c:pt idx="4234">
                  <c:v>1.940497685187438</c:v>
                </c:pt>
                <c:pt idx="4235">
                  <c:v>1.9406712962954771</c:v>
                </c:pt>
                <c:pt idx="4236">
                  <c:v>1.9408564814802958</c:v>
                </c:pt>
                <c:pt idx="4237">
                  <c:v>1.9411111111112405</c:v>
                </c:pt>
                <c:pt idx="4238">
                  <c:v>1.9413425925886258</c:v>
                </c:pt>
                <c:pt idx="4239">
                  <c:v>1.9415856481500668</c:v>
                </c:pt>
                <c:pt idx="4240">
                  <c:v>1.9418055555579485</c:v>
                </c:pt>
                <c:pt idx="4241">
                  <c:v>1.9420023148122709</c:v>
                </c:pt>
                <c:pt idx="4242">
                  <c:v>1.9421990740738693</c:v>
                </c:pt>
                <c:pt idx="4243">
                  <c:v>1.942384259258688</c:v>
                </c:pt>
                <c:pt idx="4244">
                  <c:v>1.942557870366727</c:v>
                </c:pt>
                <c:pt idx="4245">
                  <c:v>1.942766203705105</c:v>
                </c:pt>
                <c:pt idx="4246">
                  <c:v>1.9429629629594274</c:v>
                </c:pt>
                <c:pt idx="4247">
                  <c:v>1.9431481481442461</c:v>
                </c:pt>
                <c:pt idx="4248">
                  <c:v>1.9433449074058444</c:v>
                </c:pt>
                <c:pt idx="4249">
                  <c:v>1.9435532407369465</c:v>
                </c:pt>
                <c:pt idx="4250">
                  <c:v>1.9437499999985448</c:v>
                </c:pt>
                <c:pt idx="4251">
                  <c:v>1.9440162037062692</c:v>
                </c:pt>
                <c:pt idx="4252">
                  <c:v>1.9442592592604342</c:v>
                </c:pt>
                <c:pt idx="4253">
                  <c:v>1.9462615740703768</c:v>
                </c:pt>
                <c:pt idx="4254">
                  <c:v>1.9464583333319752</c:v>
                </c:pt>
                <c:pt idx="4255">
                  <c:v>1.9466435185167938</c:v>
                </c:pt>
                <c:pt idx="4256">
                  <c:v>1.9468402777783922</c:v>
                </c:pt>
                <c:pt idx="4257">
                  <c:v>1.9470254629632109</c:v>
                </c:pt>
                <c:pt idx="4258">
                  <c:v>1.9472337962943129</c:v>
                </c:pt>
                <c:pt idx="4259">
                  <c:v>1.947511574071541</c:v>
                </c:pt>
                <c:pt idx="4260">
                  <c:v>1.9476967592563597</c:v>
                </c:pt>
                <c:pt idx="4261">
                  <c:v>1.9478703703716747</c:v>
                </c:pt>
                <c:pt idx="4262">
                  <c:v>1.9480902777795563</c:v>
                </c:pt>
                <c:pt idx="4263">
                  <c:v>1.9482986111106584</c:v>
                </c:pt>
                <c:pt idx="4264">
                  <c:v>1.9484837962954771</c:v>
                </c:pt>
                <c:pt idx="4265">
                  <c:v>1.9486921296265791</c:v>
                </c:pt>
                <c:pt idx="4266">
                  <c:v>1.9488657407418941</c:v>
                </c:pt>
                <c:pt idx="4267">
                  <c:v>1.9490624999962165</c:v>
                </c:pt>
                <c:pt idx="4268">
                  <c:v>1.9492592592578148</c:v>
                </c:pt>
                <c:pt idx="4269">
                  <c:v>1.9494560185194132</c:v>
                </c:pt>
                <c:pt idx="4270">
                  <c:v>1.9496296296274522</c:v>
                </c:pt>
                <c:pt idx="4271">
                  <c:v>1.9498148148122709</c:v>
                </c:pt>
                <c:pt idx="4272">
                  <c:v>1.9499884259275859</c:v>
                </c:pt>
                <c:pt idx="4273">
                  <c:v>1.9501504629588453</c:v>
                </c:pt>
                <c:pt idx="4274">
                  <c:v>1.9503240740741603</c:v>
                </c:pt>
                <c:pt idx="4275">
                  <c:v>1.950509259258979</c:v>
                </c:pt>
                <c:pt idx="4276">
                  <c:v>1.9506712962975143</c:v>
                </c:pt>
                <c:pt idx="4277">
                  <c:v>1.9508333333360497</c:v>
                </c:pt>
                <c:pt idx="4278">
                  <c:v>1.9509953703673091</c:v>
                </c:pt>
                <c:pt idx="4279">
                  <c:v>1.9511342592595611</c:v>
                </c:pt>
                <c:pt idx="4280">
                  <c:v>1.9512731481445371</c:v>
                </c:pt>
                <c:pt idx="4281">
                  <c:v>1.9514351851830725</c:v>
                </c:pt>
                <c:pt idx="4282">
                  <c:v>1.9515856481448282</c:v>
                </c:pt>
                <c:pt idx="4283">
                  <c:v>1.9542939814782585</c:v>
                </c:pt>
                <c:pt idx="4284">
                  <c:v>1.9547222222245182</c:v>
                </c:pt>
                <c:pt idx="4285">
                  <c:v>1.9551504629635019</c:v>
                </c:pt>
                <c:pt idx="4286">
                  <c:v>1.955567129625706</c:v>
                </c:pt>
                <c:pt idx="4287">
                  <c:v>1.955983796295186</c:v>
                </c:pt>
                <c:pt idx="4288">
                  <c:v>1.9564004629646661</c:v>
                </c:pt>
                <c:pt idx="4289">
                  <c:v>1.9565856481494848</c:v>
                </c:pt>
                <c:pt idx="4290">
                  <c:v>1.9567476851880201</c:v>
                </c:pt>
                <c:pt idx="4291">
                  <c:v>1.9568749999962165</c:v>
                </c:pt>
                <c:pt idx="4292">
                  <c:v>1.9570023148116888</c:v>
                </c:pt>
                <c:pt idx="4293">
                  <c:v>1.9571296296271612</c:v>
                </c:pt>
                <c:pt idx="4294">
                  <c:v>1.9572685185194132</c:v>
                </c:pt>
                <c:pt idx="4295">
                  <c:v>1.9574074074043892</c:v>
                </c:pt>
                <c:pt idx="4296">
                  <c:v>1.9575347222198616</c:v>
                </c:pt>
                <c:pt idx="4297">
                  <c:v>1.9577083333351766</c:v>
                </c:pt>
                <c:pt idx="4298">
                  <c:v>1.957870370366436</c:v>
                </c:pt>
                <c:pt idx="4299">
                  <c:v>1.958009259258688</c:v>
                </c:pt>
                <c:pt idx="4300">
                  <c:v>1.9581365740741603</c:v>
                </c:pt>
                <c:pt idx="4301">
                  <c:v>1.9583101851821993</c:v>
                </c:pt>
                <c:pt idx="4302">
                  <c:v>1.9584837962975143</c:v>
                </c:pt>
                <c:pt idx="4303">
                  <c:v>1.9586458333360497</c:v>
                </c:pt>
                <c:pt idx="4304">
                  <c:v>1.9588194444440887</c:v>
                </c:pt>
                <c:pt idx="4305">
                  <c:v>1.9589699074058444</c:v>
                </c:pt>
                <c:pt idx="4306">
                  <c:v>1.9591435185211594</c:v>
                </c:pt>
                <c:pt idx="4307">
                  <c:v>1.9592824074061355</c:v>
                </c:pt>
                <c:pt idx="4308">
                  <c:v>1.9594097222216078</c:v>
                </c:pt>
                <c:pt idx="4309">
                  <c:v>1.9595486111138598</c:v>
                </c:pt>
                <c:pt idx="4310">
                  <c:v>1.9596990740756155</c:v>
                </c:pt>
                <c:pt idx="4311">
                  <c:v>1.9598611111068749</c:v>
                </c:pt>
                <c:pt idx="4312">
                  <c:v>1.9600231481454102</c:v>
                </c:pt>
                <c:pt idx="4313">
                  <c:v>1.9601736111071659</c:v>
                </c:pt>
                <c:pt idx="4314">
                  <c:v>1.9603009259226383</c:v>
                </c:pt>
                <c:pt idx="4315">
                  <c:v>1.9604398148148903</c:v>
                </c:pt>
                <c:pt idx="4316">
                  <c:v>1.9606134259229293</c:v>
                </c:pt>
                <c:pt idx="4317">
                  <c:v>1.9607523148151813</c:v>
                </c:pt>
                <c:pt idx="4318">
                  <c:v>1.960902777776937</c:v>
                </c:pt>
                <c:pt idx="4319">
                  <c:v>1.961041666669189</c:v>
                </c:pt>
                <c:pt idx="4320">
                  <c:v>1.9611921296309447</c:v>
                </c:pt>
                <c:pt idx="4321">
                  <c:v>1.9613657407389837</c:v>
                </c:pt>
                <c:pt idx="4322">
                  <c:v>1.9615162037007394</c:v>
                </c:pt>
                <c:pt idx="4323">
                  <c:v>1.9616550925929914</c:v>
                </c:pt>
                <c:pt idx="4324">
                  <c:v>1.9618287037010305</c:v>
                </c:pt>
                <c:pt idx="4325">
                  <c:v>1.9619560185165028</c:v>
                </c:pt>
                <c:pt idx="4326">
                  <c:v>1.9621064814782585</c:v>
                </c:pt>
                <c:pt idx="4327">
                  <c:v>1.9622569444472902</c:v>
                </c:pt>
                <c:pt idx="4328">
                  <c:v>1.9624074074090458</c:v>
                </c:pt>
                <c:pt idx="4329">
                  <c:v>1.9625578703708015</c:v>
                </c:pt>
                <c:pt idx="4330">
                  <c:v>1.9626967592557776</c:v>
                </c:pt>
                <c:pt idx="4331">
                  <c:v>1.9628472222248092</c:v>
                </c:pt>
                <c:pt idx="4332">
                  <c:v>1.9629861111097853</c:v>
                </c:pt>
                <c:pt idx="4333">
                  <c:v>1.9631597222178243</c:v>
                </c:pt>
                <c:pt idx="4334">
                  <c:v>1.9632870370332967</c:v>
                </c:pt>
                <c:pt idx="4335">
                  <c:v>1.963449074071832</c:v>
                </c:pt>
                <c:pt idx="4336">
                  <c:v>1.963622685187147</c:v>
                </c:pt>
                <c:pt idx="4337">
                  <c:v>1.9637847222184064</c:v>
                </c:pt>
                <c:pt idx="4338">
                  <c:v>1.963935185187438</c:v>
                </c:pt>
                <c:pt idx="4339">
                  <c:v>1.9641203703722567</c:v>
                </c:pt>
                <c:pt idx="4340">
                  <c:v>1.9643287037033588</c:v>
                </c:pt>
                <c:pt idx="4341">
                  <c:v>1.9645023148113978</c:v>
                </c:pt>
                <c:pt idx="4342">
                  <c:v>1.9646874999962165</c:v>
                </c:pt>
                <c:pt idx="4343">
                  <c:v>1.9648611111115315</c:v>
                </c:pt>
                <c:pt idx="4344">
                  <c:v>1.9650231481500668</c:v>
                </c:pt>
                <c:pt idx="4345">
                  <c:v>1.9651967592581059</c:v>
                </c:pt>
                <c:pt idx="4346">
                  <c:v>1.9653935185197042</c:v>
                </c:pt>
                <c:pt idx="4347">
                  <c:v>1.9656018518508063</c:v>
                </c:pt>
                <c:pt idx="4348">
                  <c:v>1.9658101851819083</c:v>
                </c:pt>
                <c:pt idx="4349">
                  <c:v>1.9660069444435067</c:v>
                </c:pt>
                <c:pt idx="4350">
                  <c:v>1.966203703705105</c:v>
                </c:pt>
                <c:pt idx="4351">
                  <c:v>1.9664004629594274</c:v>
                </c:pt>
                <c:pt idx="4352">
                  <c:v>1.9665856481442461</c:v>
                </c:pt>
                <c:pt idx="4353">
                  <c:v>1.9667592592595611</c:v>
                </c:pt>
                <c:pt idx="4354">
                  <c:v>1.9669791666674428</c:v>
                </c:pt>
                <c:pt idx="4355">
                  <c:v>1.9671643518522615</c:v>
                </c:pt>
                <c:pt idx="4356">
                  <c:v>1.9673611111138598</c:v>
                </c:pt>
                <c:pt idx="4357">
                  <c:v>1.9675578703681822</c:v>
                </c:pt>
                <c:pt idx="4358">
                  <c:v>1.9677314814834972</c:v>
                </c:pt>
                <c:pt idx="4359">
                  <c:v>1.9679282407378196</c:v>
                </c:pt>
                <c:pt idx="4360">
                  <c:v>1.9681365740761976</c:v>
                </c:pt>
                <c:pt idx="4361">
                  <c:v>1.9683101851842366</c:v>
                </c:pt>
                <c:pt idx="4362">
                  <c:v>1.9684837962922757</c:v>
                </c:pt>
                <c:pt idx="4363">
                  <c:v>1.968645833330811</c:v>
                </c:pt>
                <c:pt idx="4364">
                  <c:v>1.9688078703693463</c:v>
                </c:pt>
                <c:pt idx="4365">
                  <c:v>1.968993055554165</c:v>
                </c:pt>
                <c:pt idx="4366">
                  <c:v>1.9691435185159207</c:v>
                </c:pt>
                <c:pt idx="4367">
                  <c:v>1.9693171296312357</c:v>
                </c:pt>
                <c:pt idx="4368">
                  <c:v>1.9695023148160544</c:v>
                </c:pt>
                <c:pt idx="4369">
                  <c:v>1.9696759259240935</c:v>
                </c:pt>
                <c:pt idx="4370">
                  <c:v>1.9698379629626288</c:v>
                </c:pt>
                <c:pt idx="4371">
                  <c:v>1.9700231481474475</c:v>
                </c:pt>
                <c:pt idx="4372">
                  <c:v>1.9701967592554865</c:v>
                </c:pt>
                <c:pt idx="4373">
                  <c:v>1.9703819444403052</c:v>
                </c:pt>
                <c:pt idx="4374">
                  <c:v>1.9705555555556202</c:v>
                </c:pt>
                <c:pt idx="4375">
                  <c:v>1.9707060185173759</c:v>
                </c:pt>
                <c:pt idx="4376">
                  <c:v>1.970879629625415</c:v>
                </c:pt>
                <c:pt idx="4377">
                  <c:v>1.9710763888870133</c:v>
                </c:pt>
                <c:pt idx="4378">
                  <c:v>1.974016203705105</c:v>
                </c:pt>
                <c:pt idx="4379">
                  <c:v>1.974016203705105</c:v>
                </c:pt>
                <c:pt idx="4380">
                  <c:v>1.974016203705105</c:v>
                </c:pt>
                <c:pt idx="4381">
                  <c:v>1.974016203705105</c:v>
                </c:pt>
                <c:pt idx="4382">
                  <c:v>1.9746527777751908</c:v>
                </c:pt>
                <c:pt idx="4383">
                  <c:v>1.9750694444446708</c:v>
                </c:pt>
                <c:pt idx="4384">
                  <c:v>1.9754976851836545</c:v>
                </c:pt>
                <c:pt idx="4385">
                  <c:v>1.9759027777763549</c:v>
                </c:pt>
                <c:pt idx="4386">
                  <c:v>1.9760648148148903</c:v>
                </c:pt>
                <c:pt idx="4387">
                  <c:v>1.9761921296303626</c:v>
                </c:pt>
                <c:pt idx="4388">
                  <c:v>1.9763310185153387</c:v>
                </c:pt>
                <c:pt idx="4389">
                  <c:v>1.9764699074075907</c:v>
                </c:pt>
                <c:pt idx="4390">
                  <c:v>1.976597222223063</c:v>
                </c:pt>
                <c:pt idx="4391">
                  <c:v>1.9767476851848187</c:v>
                </c:pt>
                <c:pt idx="4392">
                  <c:v>1.9768981481465744</c:v>
                </c:pt>
                <c:pt idx="4393">
                  <c:v>1.9770717592618894</c:v>
                </c:pt>
                <c:pt idx="4394">
                  <c:v>1.9772106481468654</c:v>
                </c:pt>
                <c:pt idx="4395">
                  <c:v>1.9773379629623378</c:v>
                </c:pt>
                <c:pt idx="4396">
                  <c:v>1.9775000000008731</c:v>
                </c:pt>
                <c:pt idx="4397">
                  <c:v>1.9776851851856918</c:v>
                </c:pt>
                <c:pt idx="4398">
                  <c:v>1.9778125000011642</c:v>
                </c:pt>
                <c:pt idx="4399">
                  <c:v>1.9780092592554865</c:v>
                </c:pt>
                <c:pt idx="4400">
                  <c:v>1.9781828703708015</c:v>
                </c:pt>
                <c:pt idx="4401">
                  <c:v>1.9783449074093369</c:v>
                </c:pt>
                <c:pt idx="4402">
                  <c:v>1.9784722222248092</c:v>
                </c:pt>
                <c:pt idx="4403">
                  <c:v>1.9785995370330056</c:v>
                </c:pt>
                <c:pt idx="4404">
                  <c:v>1.978692129625415</c:v>
                </c:pt>
                <c:pt idx="4405">
                  <c:v>1.979004629625706</c:v>
                </c:pt>
                <c:pt idx="4406">
                  <c:v>1.9790972222181153</c:v>
                </c:pt>
                <c:pt idx="4407">
                  <c:v>1.9791898148105247</c:v>
                </c:pt>
                <c:pt idx="4408">
                  <c:v>1.9793055555564933</c:v>
                </c:pt>
                <c:pt idx="4409">
                  <c:v>1.979386574072123</c:v>
                </c:pt>
                <c:pt idx="4410">
                  <c:v>1.9795138888875954</c:v>
                </c:pt>
                <c:pt idx="4411">
                  <c:v>1.9796296296262881</c:v>
                </c:pt>
                <c:pt idx="4412">
                  <c:v>1.9797453703722567</c:v>
                </c:pt>
                <c:pt idx="4413">
                  <c:v>1.9799074074035161</c:v>
                </c:pt>
                <c:pt idx="4414">
                  <c:v>1.9800231481494848</c:v>
                </c:pt>
                <c:pt idx="4415">
                  <c:v>1.9801504629649571</c:v>
                </c:pt>
                <c:pt idx="4416">
                  <c:v>1.9802662037036498</c:v>
                </c:pt>
                <c:pt idx="4417">
                  <c:v>1.9803819444423425</c:v>
                </c:pt>
                <c:pt idx="4418">
                  <c:v>1.9805324074040982</c:v>
                </c:pt>
                <c:pt idx="4419">
                  <c:v>1.9806828703731298</c:v>
                </c:pt>
                <c:pt idx="4420">
                  <c:v>1.9807986111118225</c:v>
                </c:pt>
                <c:pt idx="4421">
                  <c:v>1.9809837962966412</c:v>
                </c:pt>
                <c:pt idx="4422">
                  <c:v>1.9810995370353339</c:v>
                </c:pt>
                <c:pt idx="4423">
                  <c:v>1.9812499999970896</c:v>
                </c:pt>
                <c:pt idx="4424">
                  <c:v>1.9813888888893416</c:v>
                </c:pt>
                <c:pt idx="4425">
                  <c:v>1.981516203704814</c:v>
                </c:pt>
                <c:pt idx="4426">
                  <c:v>1.981689814812853</c:v>
                </c:pt>
                <c:pt idx="4427">
                  <c:v>1.981863425928168</c:v>
                </c:pt>
                <c:pt idx="4428">
                  <c:v>1.9820254629594274</c:v>
                </c:pt>
                <c:pt idx="4429">
                  <c:v>1.9821643518516794</c:v>
                </c:pt>
                <c:pt idx="4430">
                  <c:v>1.9823032407366554</c:v>
                </c:pt>
                <c:pt idx="4431">
                  <c:v>1.9824421296289074</c:v>
                </c:pt>
                <c:pt idx="4432">
                  <c:v>1.9825694444443798</c:v>
                </c:pt>
                <c:pt idx="4433">
                  <c:v>1.9827314814829151</c:v>
                </c:pt>
                <c:pt idx="4434">
                  <c:v>1.9828587962983875</c:v>
                </c:pt>
                <c:pt idx="4435">
                  <c:v>1.9830324074064265</c:v>
                </c:pt>
                <c:pt idx="4436">
                  <c:v>1.9831712962986785</c:v>
                </c:pt>
                <c:pt idx="4437">
                  <c:v>1.9833333333299379</c:v>
                </c:pt>
                <c:pt idx="4438">
                  <c:v>1.9834374999991269</c:v>
                </c:pt>
                <c:pt idx="4439">
                  <c:v>1.9835532407378196</c:v>
                </c:pt>
                <c:pt idx="4440">
                  <c:v>1.9837152777763549</c:v>
                </c:pt>
                <c:pt idx="4441">
                  <c:v>1.9838657407381106</c:v>
                </c:pt>
                <c:pt idx="4442">
                  <c:v>1.983993055553583</c:v>
                </c:pt>
                <c:pt idx="4443">
                  <c:v>1.984131944445835</c:v>
                </c:pt>
                <c:pt idx="4444">
                  <c:v>1.9842824074075907</c:v>
                </c:pt>
                <c:pt idx="4445">
                  <c:v>1.9843865740767797</c:v>
                </c:pt>
                <c:pt idx="4446">
                  <c:v>1.9845023148154723</c:v>
                </c:pt>
                <c:pt idx="4447">
                  <c:v>1.9846296296309447</c:v>
                </c:pt>
                <c:pt idx="4448">
                  <c:v>1.9847800925927004</c:v>
                </c:pt>
                <c:pt idx="4449">
                  <c:v>1.9849652777775191</c:v>
                </c:pt>
                <c:pt idx="4450">
                  <c:v>1.9851504629623378</c:v>
                </c:pt>
                <c:pt idx="4451">
                  <c:v>1.9853009259240935</c:v>
                </c:pt>
                <c:pt idx="4452">
                  <c:v>1.9854513888858492</c:v>
                </c:pt>
                <c:pt idx="4453">
                  <c:v>1.9856134259243845</c:v>
                </c:pt>
                <c:pt idx="4454">
                  <c:v>1.9857523148166365</c:v>
                </c:pt>
                <c:pt idx="4455">
                  <c:v>1.9859027777783922</c:v>
                </c:pt>
                <c:pt idx="4456">
                  <c:v>1.9860416666633682</c:v>
                </c:pt>
                <c:pt idx="4457">
                  <c:v>1.9861921296323999</c:v>
                </c:pt>
                <c:pt idx="4458">
                  <c:v>1.9863078703710926</c:v>
                </c:pt>
                <c:pt idx="4459">
                  <c:v>1.9864236111097853</c:v>
                </c:pt>
                <c:pt idx="4460">
                  <c:v>1.9865625000020373</c:v>
                </c:pt>
                <c:pt idx="4461">
                  <c:v>1.98667824074073</c:v>
                </c:pt>
                <c:pt idx="4462">
                  <c:v>1.9867939814794227</c:v>
                </c:pt>
                <c:pt idx="4463">
                  <c:v>1.9869328703716747</c:v>
                </c:pt>
                <c:pt idx="4464">
                  <c:v>1.9870833333334303</c:v>
                </c:pt>
                <c:pt idx="4465">
                  <c:v>1.9872106481489027</c:v>
                </c:pt>
                <c:pt idx="4466">
                  <c:v>1.9873495370338787</c:v>
                </c:pt>
                <c:pt idx="4467">
                  <c:v>1.9874884259261307</c:v>
                </c:pt>
                <c:pt idx="4468">
                  <c:v>1.9876041666648234</c:v>
                </c:pt>
                <c:pt idx="4469">
                  <c:v>1.9877199074035161</c:v>
                </c:pt>
                <c:pt idx="4470">
                  <c:v>1.9878703703725478</c:v>
                </c:pt>
                <c:pt idx="4471">
                  <c:v>1.9879976851880201</c:v>
                </c:pt>
                <c:pt idx="4472">
                  <c:v>1.9881018518499332</c:v>
                </c:pt>
                <c:pt idx="4473">
                  <c:v>1.9882407407421852</c:v>
                </c:pt>
                <c:pt idx="4474">
                  <c:v>1.9883796296271612</c:v>
                </c:pt>
                <c:pt idx="4475">
                  <c:v>1.9917013888916699</c:v>
                </c:pt>
                <c:pt idx="4476">
                  <c:v>1.992118055553874</c:v>
                </c:pt>
                <c:pt idx="4477">
                  <c:v>1.992534722223354</c:v>
                </c:pt>
                <c:pt idx="4478">
                  <c:v>1.9929629629623378</c:v>
                </c:pt>
                <c:pt idx="4479">
                  <c:v>1.9933796296318178</c:v>
                </c:pt>
                <c:pt idx="4480">
                  <c:v>1.9937962962940219</c:v>
                </c:pt>
                <c:pt idx="4481">
                  <c:v>2.0012152777781012</c:v>
                </c:pt>
                <c:pt idx="4482">
                  <c:v>2.0020717592560686</c:v>
                </c:pt>
                <c:pt idx="4483">
                  <c:v>2.0031597222186974</c:v>
                </c:pt>
                <c:pt idx="4484">
                  <c:v>2.0046874999970896</c:v>
                </c:pt>
                <c:pt idx="4485">
                  <c:v>2.0060300925906631</c:v>
                </c:pt>
                <c:pt idx="4486">
                  <c:v>2.0073263888916699</c:v>
                </c:pt>
                <c:pt idx="4487">
                  <c:v>2.0089004629626288</c:v>
                </c:pt>
                <c:pt idx="4488">
                  <c:v>2.010011574071541</c:v>
                </c:pt>
                <c:pt idx="4489">
                  <c:v>2.0110532407416031</c:v>
                </c:pt>
                <c:pt idx="4490">
                  <c:v>2.0121990740735782</c:v>
                </c:pt>
                <c:pt idx="4491">
                  <c:v>2.013182870367018</c:v>
                </c:pt>
                <c:pt idx="4492">
                  <c:v>2.0141782407372375</c:v>
                </c:pt>
                <c:pt idx="4493">
                  <c:v>2.0151967592610163</c:v>
                </c:pt>
                <c:pt idx="4494">
                  <c:v>2.0162384259238024</c:v>
                </c:pt>
                <c:pt idx="4495">
                  <c:v>2.0170486111092032</c:v>
                </c:pt>
                <c:pt idx="4496">
                  <c:v>2.0178819444408873</c:v>
                </c:pt>
                <c:pt idx="4497">
                  <c:v>2.018622685187438</c:v>
                </c:pt>
                <c:pt idx="4498">
                  <c:v>2.0194212962960592</c:v>
                </c:pt>
                <c:pt idx="4499">
                  <c:v>2.0201967592583969</c:v>
                </c:pt>
                <c:pt idx="4500">
                  <c:v>2.020995370367018</c:v>
                </c:pt>
                <c:pt idx="4501">
                  <c:v>2.0218055555524188</c:v>
                </c:pt>
                <c:pt idx="4502">
                  <c:v>2.0226504629608826</c:v>
                </c:pt>
                <c:pt idx="4503">
                  <c:v>2.023472222223063</c:v>
                </c:pt>
                <c:pt idx="4504">
                  <c:v>2.0242592592549045</c:v>
                </c:pt>
                <c:pt idx="4505">
                  <c:v>2.0250347222245182</c:v>
                </c:pt>
                <c:pt idx="4506">
                  <c:v>2.0271296296268702</c:v>
                </c:pt>
                <c:pt idx="4507">
                  <c:v>2.0272685185191222</c:v>
                </c:pt>
                <c:pt idx="4508">
                  <c:v>2.0274189814808778</c:v>
                </c:pt>
                <c:pt idx="4509">
                  <c:v>2.0275578703731298</c:v>
                </c:pt>
                <c:pt idx="4510">
                  <c:v>2.0276851851813262</c:v>
                </c:pt>
                <c:pt idx="4511">
                  <c:v>2.0277893518505152</c:v>
                </c:pt>
                <c:pt idx="4512">
                  <c:v>2.0279166666659876</c:v>
                </c:pt>
                <c:pt idx="4513">
                  <c:v>2.0280555555582396</c:v>
                </c:pt>
                <c:pt idx="4514">
                  <c:v>2.0281597222201526</c:v>
                </c:pt>
                <c:pt idx="4515">
                  <c:v>2.0283101851819083</c:v>
                </c:pt>
                <c:pt idx="4516">
                  <c:v>2.028425925927877</c:v>
                </c:pt>
                <c:pt idx="4517">
                  <c:v>2.0285763888896327</c:v>
                </c:pt>
                <c:pt idx="4518">
                  <c:v>2.0286921296283253</c:v>
                </c:pt>
                <c:pt idx="4519">
                  <c:v>2.0288194444437977</c:v>
                </c:pt>
                <c:pt idx="4520">
                  <c:v>2.0289583333360497</c:v>
                </c:pt>
                <c:pt idx="4521">
                  <c:v>2.0290972222210257</c:v>
                </c:pt>
                <c:pt idx="4522">
                  <c:v>2.0292476851827814</c:v>
                </c:pt>
                <c:pt idx="4523">
                  <c:v>2.0294097222213168</c:v>
                </c:pt>
                <c:pt idx="4524">
                  <c:v>2.0295601851830725</c:v>
                </c:pt>
                <c:pt idx="4525">
                  <c:v>2.0297106481448282</c:v>
                </c:pt>
                <c:pt idx="4526">
                  <c:v>2.0298148148140172</c:v>
                </c:pt>
                <c:pt idx="4527">
                  <c:v>2.0299652777757728</c:v>
                </c:pt>
                <c:pt idx="4528">
                  <c:v>2.0300925925912452</c:v>
                </c:pt>
                <c:pt idx="4529">
                  <c:v>2.0302199074067175</c:v>
                </c:pt>
                <c:pt idx="4530">
                  <c:v>2.0303703703684732</c:v>
                </c:pt>
                <c:pt idx="4531">
                  <c:v>2.0305208333302289</c:v>
                </c:pt>
                <c:pt idx="4532">
                  <c:v>2.0306597222224809</c:v>
                </c:pt>
                <c:pt idx="4533">
                  <c:v>2.0308101851842366</c:v>
                </c:pt>
                <c:pt idx="4534">
                  <c:v>2.0309490740764886</c:v>
                </c:pt>
                <c:pt idx="4535">
                  <c:v>2.0310995370382443</c:v>
                </c:pt>
                <c:pt idx="4536">
                  <c:v>2.0312384259232203</c:v>
                </c:pt>
                <c:pt idx="4537">
                  <c:v>2.0313657407386927</c:v>
                </c:pt>
                <c:pt idx="4538">
                  <c:v>2.0315162037004484</c:v>
                </c:pt>
                <c:pt idx="4539">
                  <c:v>2.0409259259249666</c:v>
                </c:pt>
                <c:pt idx="4540">
                  <c:v>2.041956018518249</c:v>
                </c:pt>
                <c:pt idx="4541">
                  <c:v>2.0432175925889169</c:v>
                </c:pt>
                <c:pt idx="4542">
                  <c:v>2.0443171296283253</c:v>
                </c:pt>
                <c:pt idx="4543">
                  <c:v>2.0454861111138598</c:v>
                </c:pt>
                <c:pt idx="4544">
                  <c:v>2.0464120370379533</c:v>
                </c:pt>
                <c:pt idx="4545">
                  <c:v>2.0474537037007394</c:v>
                </c:pt>
                <c:pt idx="4546">
                  <c:v>2.0483564814785495</c:v>
                </c:pt>
                <c:pt idx="4547">
                  <c:v>2.049351851848769</c:v>
                </c:pt>
                <c:pt idx="4548">
                  <c:v>2.0501967592572328</c:v>
                </c:pt>
                <c:pt idx="4549">
                  <c:v>2.0510879629655392</c:v>
                </c:pt>
                <c:pt idx="4550">
                  <c:v>2.05196759258979</c:v>
                </c:pt>
                <c:pt idx="4551">
                  <c:v>2.0529513888905058</c:v>
                </c:pt>
                <c:pt idx="4552">
                  <c:v>2.0542245370379533</c:v>
                </c:pt>
                <c:pt idx="4553">
                  <c:v>2.0543634259229293</c:v>
                </c:pt>
                <c:pt idx="4554">
                  <c:v>2.0544907407384017</c:v>
                </c:pt>
                <c:pt idx="4555">
                  <c:v>2.0546296296306537</c:v>
                </c:pt>
                <c:pt idx="4556">
                  <c:v>2.0547337962925667</c:v>
                </c:pt>
                <c:pt idx="4557">
                  <c:v>2.0548726851848187</c:v>
                </c:pt>
                <c:pt idx="4558">
                  <c:v>2.0550115740697947</c:v>
                </c:pt>
                <c:pt idx="4559">
                  <c:v>2.0551504629620467</c:v>
                </c:pt>
                <c:pt idx="4560">
                  <c:v>2.0552662037007394</c:v>
                </c:pt>
                <c:pt idx="4561">
                  <c:v>2.0554050925929914</c:v>
                </c:pt>
                <c:pt idx="4562">
                  <c:v>2.0555208333316841</c:v>
                </c:pt>
                <c:pt idx="4563">
                  <c:v>2.0556481481471565</c:v>
                </c:pt>
                <c:pt idx="4564">
                  <c:v>2.0557870370394085</c:v>
                </c:pt>
                <c:pt idx="4565">
                  <c:v>2.0559259259243845</c:v>
                </c:pt>
                <c:pt idx="4566">
                  <c:v>2.0560532407398568</c:v>
                </c:pt>
                <c:pt idx="4567">
                  <c:v>2.0562152777783922</c:v>
                </c:pt>
                <c:pt idx="4568">
                  <c:v>2.059502314812562</c:v>
                </c:pt>
                <c:pt idx="4569">
                  <c:v>2.0599074074052623</c:v>
                </c:pt>
                <c:pt idx="4570">
                  <c:v>2.0603356481442461</c:v>
                </c:pt>
                <c:pt idx="4571">
                  <c:v>2.0607407407369465</c:v>
                </c:pt>
                <c:pt idx="4572">
                  <c:v>2.0611689814832062</c:v>
                </c:pt>
                <c:pt idx="4573">
                  <c:v>2.0615856481454102</c:v>
                </c:pt>
                <c:pt idx="4574">
                  <c:v>2.0617361111071659</c:v>
                </c:pt>
                <c:pt idx="4575">
                  <c:v>2.0618634259226383</c:v>
                </c:pt>
                <c:pt idx="4576">
                  <c:v>2.0620023148148903</c:v>
                </c:pt>
                <c:pt idx="4577">
                  <c:v>2.0621412036998663</c:v>
                </c:pt>
                <c:pt idx="4578">
                  <c:v>2.0622685185153387</c:v>
                </c:pt>
                <c:pt idx="4579">
                  <c:v>2.062395833330811</c:v>
                </c:pt>
                <c:pt idx="4580">
                  <c:v>2.0625</c:v>
                </c:pt>
                <c:pt idx="4581">
                  <c:v>2.0626157407386927</c:v>
                </c:pt>
                <c:pt idx="4582">
                  <c:v>2.062743055554165</c:v>
                </c:pt>
                <c:pt idx="4583">
                  <c:v>2.0628703703696374</c:v>
                </c:pt>
                <c:pt idx="4584">
                  <c:v>2.0629861111083301</c:v>
                </c:pt>
                <c:pt idx="4585">
                  <c:v>2.0631365740700858</c:v>
                </c:pt>
                <c:pt idx="4586">
                  <c:v>2.0632754629623378</c:v>
                </c:pt>
                <c:pt idx="4587">
                  <c:v>2.0634259259240935</c:v>
                </c:pt>
                <c:pt idx="4588">
                  <c:v>2.0635879629626288</c:v>
                </c:pt>
                <c:pt idx="4589">
                  <c:v>2.0637731481474475</c:v>
                </c:pt>
                <c:pt idx="4590">
                  <c:v>2.0639351851859828</c:v>
                </c:pt>
                <c:pt idx="4591">
                  <c:v>2.0641087962940219</c:v>
                </c:pt>
                <c:pt idx="4592">
                  <c:v>2.0642708333325572</c:v>
                </c:pt>
                <c:pt idx="4593">
                  <c:v>2.0643981481480296</c:v>
                </c:pt>
                <c:pt idx="4594">
                  <c:v>2.0645254629635019</c:v>
                </c:pt>
                <c:pt idx="4595">
                  <c:v>2.064664351848478</c:v>
                </c:pt>
                <c:pt idx="4596">
                  <c:v>2.06480324074073</c:v>
                </c:pt>
                <c:pt idx="4597">
                  <c:v>2.0649305555562023</c:v>
                </c:pt>
                <c:pt idx="4598">
                  <c:v>2.0650694444411783</c:v>
                </c:pt>
                <c:pt idx="4599">
                  <c:v>2.065185185187147</c:v>
                </c:pt>
                <c:pt idx="4600">
                  <c:v>2.065324074072123</c:v>
                </c:pt>
                <c:pt idx="4601">
                  <c:v>2.0708333333313931</c:v>
                </c:pt>
                <c:pt idx="4602">
                  <c:v>2.0709606481468654</c:v>
                </c:pt>
                <c:pt idx="4603">
                  <c:v>2.0710763888855581</c:v>
                </c:pt>
                <c:pt idx="4604">
                  <c:v>2.0712037037010305</c:v>
                </c:pt>
                <c:pt idx="4605">
                  <c:v>2.0713078703702195</c:v>
                </c:pt>
                <c:pt idx="4606">
                  <c:v>2.0714236111089122</c:v>
                </c:pt>
                <c:pt idx="4607">
                  <c:v>2.0715625000011642</c:v>
                </c:pt>
                <c:pt idx="4608">
                  <c:v>2.0716666666630772</c:v>
                </c:pt>
                <c:pt idx="4609">
                  <c:v>2.0718055555553292</c:v>
                </c:pt>
                <c:pt idx="4610">
                  <c:v>2.0719328703708015</c:v>
                </c:pt>
                <c:pt idx="4611">
                  <c:v>2.0720370370327146</c:v>
                </c:pt>
                <c:pt idx="4612">
                  <c:v>2.0721412037019036</c:v>
                </c:pt>
                <c:pt idx="4613">
                  <c:v>2.0722453703710926</c:v>
                </c:pt>
                <c:pt idx="4614">
                  <c:v>2.0723495370330056</c:v>
                </c:pt>
                <c:pt idx="4615">
                  <c:v>2.0724537037021946</c:v>
                </c:pt>
                <c:pt idx="4616">
                  <c:v>2.0725925925944466</c:v>
                </c:pt>
                <c:pt idx="4617">
                  <c:v>2.0726967592563597</c:v>
                </c:pt>
                <c:pt idx="4618">
                  <c:v>2.0728125000023283</c:v>
                </c:pt>
                <c:pt idx="4619">
                  <c:v>2.072928240741021</c:v>
                </c:pt>
                <c:pt idx="4620">
                  <c:v>2.073067129625997</c:v>
                </c:pt>
                <c:pt idx="4621">
                  <c:v>2.0731944444414694</c:v>
                </c:pt>
                <c:pt idx="4622">
                  <c:v>2.073310185187438</c:v>
                </c:pt>
                <c:pt idx="4623">
                  <c:v>2.0734259259261307</c:v>
                </c:pt>
                <c:pt idx="4624">
                  <c:v>2.0735532407416031</c:v>
                </c:pt>
                <c:pt idx="4625">
                  <c:v>2.0736574074035161</c:v>
                </c:pt>
                <c:pt idx="4626">
                  <c:v>2.0737499999959255</c:v>
                </c:pt>
                <c:pt idx="4627">
                  <c:v>2.0739004629649571</c:v>
                </c:pt>
                <c:pt idx="4628">
                  <c:v>2.0740046296268702</c:v>
                </c:pt>
                <c:pt idx="4629">
                  <c:v>2.0741435185191222</c:v>
                </c:pt>
                <c:pt idx="4630">
                  <c:v>2.0742592592578148</c:v>
                </c:pt>
                <c:pt idx="4631">
                  <c:v>2.0743865740732872</c:v>
                </c:pt>
                <c:pt idx="4632">
                  <c:v>2.0745254629655392</c:v>
                </c:pt>
                <c:pt idx="4633">
                  <c:v>2.0746412037042319</c:v>
                </c:pt>
                <c:pt idx="4634">
                  <c:v>2.0747569444429246</c:v>
                </c:pt>
                <c:pt idx="4635">
                  <c:v>2.0748842592583969</c:v>
                </c:pt>
                <c:pt idx="4636">
                  <c:v>2.0750115740738693</c:v>
                </c:pt>
                <c:pt idx="4637">
                  <c:v>2.075127314812562</c:v>
                </c:pt>
                <c:pt idx="4638">
                  <c:v>2.0752430555512547</c:v>
                </c:pt>
                <c:pt idx="4639">
                  <c:v>2.0753587962972233</c:v>
                </c:pt>
                <c:pt idx="4640">
                  <c:v>2.0754861111126957</c:v>
                </c:pt>
                <c:pt idx="4641">
                  <c:v>2.0756018518513883</c:v>
                </c:pt>
                <c:pt idx="4642">
                  <c:v>2.075717592590081</c:v>
                </c:pt>
                <c:pt idx="4643">
                  <c:v>2.0758333333360497</c:v>
                </c:pt>
                <c:pt idx="4644">
                  <c:v>2.0759722222210257</c:v>
                </c:pt>
                <c:pt idx="4645">
                  <c:v>2.0760763888902147</c:v>
                </c:pt>
                <c:pt idx="4646">
                  <c:v>2.0761921296289074</c:v>
                </c:pt>
                <c:pt idx="4647">
                  <c:v>2.0763078703676001</c:v>
                </c:pt>
                <c:pt idx="4648">
                  <c:v>2.0764236111135688</c:v>
                </c:pt>
                <c:pt idx="4649">
                  <c:v>2.0765740740753245</c:v>
                </c:pt>
                <c:pt idx="4650">
                  <c:v>2.0767129629603005</c:v>
                </c:pt>
                <c:pt idx="4651">
                  <c:v>2.0768749999988358</c:v>
                </c:pt>
                <c:pt idx="4652">
                  <c:v>2.0770023148143082</c:v>
                </c:pt>
                <c:pt idx="4653">
                  <c:v>2.0771412037065602</c:v>
                </c:pt>
                <c:pt idx="4654">
                  <c:v>2.0772916666683159</c:v>
                </c:pt>
                <c:pt idx="4655">
                  <c:v>2.0774305555532919</c:v>
                </c:pt>
                <c:pt idx="4656">
                  <c:v>2.0775694444455439</c:v>
                </c:pt>
                <c:pt idx="4657">
                  <c:v>2.0777199074072996</c:v>
                </c:pt>
                <c:pt idx="4658">
                  <c:v>2.077847222222772</c:v>
                </c:pt>
                <c:pt idx="4659">
                  <c:v>2.077986111107748</c:v>
                </c:pt>
                <c:pt idx="4660">
                  <c:v>2.078125</c:v>
                </c:pt>
                <c:pt idx="4661">
                  <c:v>2.0782870370385353</c:v>
                </c:pt>
                <c:pt idx="4662">
                  <c:v>2.0816087962957681</c:v>
                </c:pt>
                <c:pt idx="4663">
                  <c:v>2.0820370370347518</c:v>
                </c:pt>
                <c:pt idx="4664">
                  <c:v>2.0824537037042319</c:v>
                </c:pt>
                <c:pt idx="4665">
                  <c:v>2.082870370366436</c:v>
                </c:pt>
                <c:pt idx="4666">
                  <c:v>2.0832291666665697</c:v>
                </c:pt>
                <c:pt idx="4667">
                  <c:v>2.0833449074052623</c:v>
                </c:pt>
                <c:pt idx="4668">
                  <c:v>2.083460648143955</c:v>
                </c:pt>
                <c:pt idx="4669">
                  <c:v>2.0835532407363644</c:v>
                </c:pt>
                <c:pt idx="4670">
                  <c:v>2.0836805555518367</c:v>
                </c:pt>
                <c:pt idx="4671">
                  <c:v>2.0838078703673091</c:v>
                </c:pt>
                <c:pt idx="4672">
                  <c:v>2.0839583333290648</c:v>
                </c:pt>
                <c:pt idx="4673">
                  <c:v>2.0840856481445371</c:v>
                </c:pt>
                <c:pt idx="4674">
                  <c:v>2.0842129629600095</c:v>
                </c:pt>
                <c:pt idx="4675">
                  <c:v>2.0843287037059781</c:v>
                </c:pt>
                <c:pt idx="4676">
                  <c:v>2.0844212962983875</c:v>
                </c:pt>
                <c:pt idx="4677">
                  <c:v>2.0845717592601432</c:v>
                </c:pt>
                <c:pt idx="4678">
                  <c:v>2.0846874999988358</c:v>
                </c:pt>
                <c:pt idx="4679">
                  <c:v>2.0848263888910878</c:v>
                </c:pt>
                <c:pt idx="4680">
                  <c:v>2.0849768518528435</c:v>
                </c:pt>
                <c:pt idx="4681">
                  <c:v>2.0851273148145992</c:v>
                </c:pt>
                <c:pt idx="4682">
                  <c:v>2.0852430555532919</c:v>
                </c:pt>
                <c:pt idx="4683">
                  <c:v>2.0853703703687643</c:v>
                </c:pt>
                <c:pt idx="4684">
                  <c:v>2.085486111107457</c:v>
                </c:pt>
                <c:pt idx="4685">
                  <c:v>2.0856018518534256</c:v>
                </c:pt>
                <c:pt idx="4686">
                  <c:v>2.0857060185153387</c:v>
                </c:pt>
                <c:pt idx="4687">
                  <c:v>2.0858217592613073</c:v>
                </c:pt>
                <c:pt idx="4688">
                  <c:v>2.0859143518537167</c:v>
                </c:pt>
                <c:pt idx="4689">
                  <c:v>2.086041666669189</c:v>
                </c:pt>
                <c:pt idx="4690">
                  <c:v>2.0861689814773854</c:v>
                </c:pt>
                <c:pt idx="4691">
                  <c:v>2.086284722223354</c:v>
                </c:pt>
                <c:pt idx="4692">
                  <c:v>2.0864236111083301</c:v>
                </c:pt>
                <c:pt idx="4693">
                  <c:v>2.0865277777775191</c:v>
                </c:pt>
                <c:pt idx="4694">
                  <c:v>2.0866666666624951</c:v>
                </c:pt>
                <c:pt idx="4695">
                  <c:v>2.0867939814779675</c:v>
                </c:pt>
                <c:pt idx="4696">
                  <c:v>2.0868981481471565</c:v>
                </c:pt>
                <c:pt idx="4697">
                  <c:v>2.0870254629626288</c:v>
                </c:pt>
                <c:pt idx="4698">
                  <c:v>2.0871643518476048</c:v>
                </c:pt>
                <c:pt idx="4699">
                  <c:v>2.0872685185167938</c:v>
                </c:pt>
                <c:pt idx="4700">
                  <c:v>2.0874189814785495</c:v>
                </c:pt>
                <c:pt idx="4701">
                  <c:v>2.0875578703708015</c:v>
                </c:pt>
                <c:pt idx="4702">
                  <c:v>2.0876851851862739</c:v>
                </c:pt>
                <c:pt idx="4703">
                  <c:v>2.0878240740712499</c:v>
                </c:pt>
                <c:pt idx="4704">
                  <c:v>2.0879745370330056</c:v>
                </c:pt>
                <c:pt idx="4705">
                  <c:v>2.088101851848478</c:v>
                </c:pt>
                <c:pt idx="4706">
                  <c:v>2.0882175925944466</c:v>
                </c:pt>
                <c:pt idx="4707">
                  <c:v>2.0883333333331393</c:v>
                </c:pt>
                <c:pt idx="4708">
                  <c:v>2.0884722222181153</c:v>
                </c:pt>
                <c:pt idx="4709">
                  <c:v>2.088587962964084</c:v>
                </c:pt>
                <c:pt idx="4710">
                  <c:v>2.088692129625997</c:v>
                </c:pt>
                <c:pt idx="4711">
                  <c:v>2.088831018518249</c:v>
                </c:pt>
                <c:pt idx="4712">
                  <c:v>2.0889699074032251</c:v>
                </c:pt>
                <c:pt idx="4713">
                  <c:v>2.0890856481491937</c:v>
                </c:pt>
                <c:pt idx="4714">
                  <c:v>2.0892129629646661</c:v>
                </c:pt>
                <c:pt idx="4715">
                  <c:v>2.0893287037033588</c:v>
                </c:pt>
                <c:pt idx="4716">
                  <c:v>2.0894328703725478</c:v>
                </c:pt>
                <c:pt idx="4717">
                  <c:v>2.0895717592575238</c:v>
                </c:pt>
                <c:pt idx="4718">
                  <c:v>2.0896874999962165</c:v>
                </c:pt>
                <c:pt idx="4719">
                  <c:v>2.0897916666654055</c:v>
                </c:pt>
                <c:pt idx="4720">
                  <c:v>2.0898958333345945</c:v>
                </c:pt>
                <c:pt idx="4721">
                  <c:v>2.0900347222195705</c:v>
                </c:pt>
                <c:pt idx="4722">
                  <c:v>2.0901388888887595</c:v>
                </c:pt>
                <c:pt idx="4723">
                  <c:v>2.0902662037042319</c:v>
                </c:pt>
                <c:pt idx="4724">
                  <c:v>2.0903587962966412</c:v>
                </c:pt>
                <c:pt idx="4725">
                  <c:v>2.0904861111121136</c:v>
                </c:pt>
                <c:pt idx="4726">
                  <c:v>2.0905902777740266</c:v>
                </c:pt>
                <c:pt idx="4727">
                  <c:v>2.0906944444432156</c:v>
                </c:pt>
                <c:pt idx="4728">
                  <c:v>2.0908101851819083</c:v>
                </c:pt>
                <c:pt idx="4729">
                  <c:v>2.090925925927877</c:v>
                </c:pt>
                <c:pt idx="4730">
                  <c:v>2.0910416666665697</c:v>
                </c:pt>
                <c:pt idx="4731">
                  <c:v>2.0911574074052623</c:v>
                </c:pt>
                <c:pt idx="4732">
                  <c:v>2.0912847222207347</c:v>
                </c:pt>
                <c:pt idx="4733">
                  <c:v>2.0914004629594274</c:v>
                </c:pt>
                <c:pt idx="4734">
                  <c:v>2.0915046296286164</c:v>
                </c:pt>
                <c:pt idx="4735">
                  <c:v>2.0916203703673091</c:v>
                </c:pt>
                <c:pt idx="4736">
                  <c:v>2.0917129629597184</c:v>
                </c:pt>
                <c:pt idx="4737">
                  <c:v>2.0918749999982538</c:v>
                </c:pt>
                <c:pt idx="4738">
                  <c:v>2.0920254629600095</c:v>
                </c:pt>
                <c:pt idx="4739">
                  <c:v>2.0921412037059781</c:v>
                </c:pt>
                <c:pt idx="4740">
                  <c:v>2.0923148148140172</c:v>
                </c:pt>
                <c:pt idx="4741">
                  <c:v>2.0924421296294895</c:v>
                </c:pt>
                <c:pt idx="4742">
                  <c:v>2.0925694444449618</c:v>
                </c:pt>
                <c:pt idx="4743">
                  <c:v>2.0926967592604342</c:v>
                </c:pt>
                <c:pt idx="4744">
                  <c:v>2.0928356481454102</c:v>
                </c:pt>
                <c:pt idx="4745">
                  <c:v>2.0929861111071659</c:v>
                </c:pt>
                <c:pt idx="4746">
                  <c:v>2.0931365740761976</c:v>
                </c:pt>
                <c:pt idx="4747">
                  <c:v>2.0932870370379533</c:v>
                </c:pt>
                <c:pt idx="4748">
                  <c:v>2.0934606481459923</c:v>
                </c:pt>
                <c:pt idx="4749">
                  <c:v>2.0936342592613073</c:v>
                </c:pt>
                <c:pt idx="4750">
                  <c:v>2.0937615740767797</c:v>
                </c:pt>
                <c:pt idx="4751">
                  <c:v>2.0939120370385353</c:v>
                </c:pt>
                <c:pt idx="4752">
                  <c:v>2.0940509259235114</c:v>
                </c:pt>
                <c:pt idx="4753">
                  <c:v>2.0941550925927004</c:v>
                </c:pt>
                <c:pt idx="4754">
                  <c:v>2.0942708333313931</c:v>
                </c:pt>
                <c:pt idx="4755">
                  <c:v>2.0943750000005821</c:v>
                </c:pt>
                <c:pt idx="4756">
                  <c:v>2.0974305555573665</c:v>
                </c:pt>
                <c:pt idx="4757">
                  <c:v>2.0978587962963502</c:v>
                </c:pt>
                <c:pt idx="4758">
                  <c:v>2.0982870370353339</c:v>
                </c:pt>
                <c:pt idx="4759">
                  <c:v>2.0986921296280343</c:v>
                </c:pt>
                <c:pt idx="4760">
                  <c:v>2.099120370367018</c:v>
                </c:pt>
                <c:pt idx="4761">
                  <c:v>2.0993171296286164</c:v>
                </c:pt>
                <c:pt idx="4762">
                  <c:v>2.0994328703673091</c:v>
                </c:pt>
                <c:pt idx="4763">
                  <c:v>2.0995486111132777</c:v>
                </c:pt>
                <c:pt idx="4764">
                  <c:v>2.0996643518519704</c:v>
                </c:pt>
                <c:pt idx="4765">
                  <c:v>2.0997685185211594</c:v>
                </c:pt>
                <c:pt idx="4766">
                  <c:v>2.0998842592598521</c:v>
                </c:pt>
                <c:pt idx="4767">
                  <c:v>2.0999999999985448</c:v>
                </c:pt>
                <c:pt idx="4768">
                  <c:v>2.1001157407372375</c:v>
                </c:pt>
                <c:pt idx="4769">
                  <c:v>2.1002314814832062</c:v>
                </c:pt>
                <c:pt idx="4770">
                  <c:v>2.1003240740756155</c:v>
                </c:pt>
                <c:pt idx="4771">
                  <c:v>2.1004629629605915</c:v>
                </c:pt>
                <c:pt idx="4772">
                  <c:v>2.1005902777760639</c:v>
                </c:pt>
                <c:pt idx="4773">
                  <c:v>2.1007291666683159</c:v>
                </c:pt>
                <c:pt idx="4774">
                  <c:v>2.1008333333302289</c:v>
                </c:pt>
                <c:pt idx="4775">
                  <c:v>2.1009722222224809</c:v>
                </c:pt>
                <c:pt idx="4776">
                  <c:v>2.1010995370379533</c:v>
                </c:pt>
                <c:pt idx="4777">
                  <c:v>2.1012384259229293</c:v>
                </c:pt>
                <c:pt idx="4778">
                  <c:v>2.1013657407384017</c:v>
                </c:pt>
                <c:pt idx="4779">
                  <c:v>2.101493055553874</c:v>
                </c:pt>
                <c:pt idx="4780">
                  <c:v>2.1016203703693463</c:v>
                </c:pt>
                <c:pt idx="4781">
                  <c:v>2.101736111108039</c:v>
                </c:pt>
                <c:pt idx="4782">
                  <c:v>2.1018865740697947</c:v>
                </c:pt>
                <c:pt idx="4783">
                  <c:v>2.1020254629620467</c:v>
                </c:pt>
                <c:pt idx="4784">
                  <c:v>2.1021643518542987</c:v>
                </c:pt>
                <c:pt idx="4785">
                  <c:v>2.1022685185162118</c:v>
                </c:pt>
                <c:pt idx="4786">
                  <c:v>2.1024421296315268</c:v>
                </c:pt>
                <c:pt idx="4787">
                  <c:v>2.1025694444469991</c:v>
                </c:pt>
                <c:pt idx="4788">
                  <c:v>2.1027199074087548</c:v>
                </c:pt>
                <c:pt idx="4789">
                  <c:v>2.1028935185167938</c:v>
                </c:pt>
                <c:pt idx="4790">
                  <c:v>2.1030671296321088</c:v>
                </c:pt>
                <c:pt idx="4791">
                  <c:v>2.1032407407401479</c:v>
                </c:pt>
                <c:pt idx="4792">
                  <c:v>2.1033796296323999</c:v>
                </c:pt>
                <c:pt idx="4793">
                  <c:v>2.1035185185173759</c:v>
                </c:pt>
                <c:pt idx="4794">
                  <c:v>2.1036689814791316</c:v>
                </c:pt>
                <c:pt idx="4795">
                  <c:v>2.1038078703713836</c:v>
                </c:pt>
                <c:pt idx="4796">
                  <c:v>2.103935185186856</c:v>
                </c:pt>
                <c:pt idx="4797">
                  <c:v>2.1040972222181153</c:v>
                </c:pt>
                <c:pt idx="4798">
                  <c:v>2.1042245370335877</c:v>
                </c:pt>
                <c:pt idx="4799">
                  <c:v>2.1043634259258397</c:v>
                </c:pt>
                <c:pt idx="4800">
                  <c:v>2.104490740741312</c:v>
                </c:pt>
                <c:pt idx="4801">
                  <c:v>2.1046064814800047</c:v>
                </c:pt>
                <c:pt idx="4802">
                  <c:v>2.1047222222186974</c:v>
                </c:pt>
                <c:pt idx="4803">
                  <c:v>2.1048379629646661</c:v>
                </c:pt>
                <c:pt idx="4804">
                  <c:v>2.1049189814802958</c:v>
                </c:pt>
                <c:pt idx="4805">
                  <c:v>2.1050347222189885</c:v>
                </c:pt>
                <c:pt idx="4806">
                  <c:v>2.1052083333343035</c:v>
                </c:pt>
                <c:pt idx="4807">
                  <c:v>2.1053009259267128</c:v>
                </c:pt>
                <c:pt idx="4808">
                  <c:v>2.1054050925886258</c:v>
                </c:pt>
                <c:pt idx="4809">
                  <c:v>2.1055092592578148</c:v>
                </c:pt>
                <c:pt idx="4810">
                  <c:v>2.1056134259270038</c:v>
                </c:pt>
                <c:pt idx="4811">
                  <c:v>2.1057754629655392</c:v>
                </c:pt>
                <c:pt idx="4812">
                  <c:v>2.1060185185197042</c:v>
                </c:pt>
                <c:pt idx="4813">
                  <c:v>2.1061111111121136</c:v>
                </c:pt>
                <c:pt idx="4814">
                  <c:v>2.1062384259275859</c:v>
                </c:pt>
                <c:pt idx="4815">
                  <c:v>2.106446759258688</c:v>
                </c:pt>
                <c:pt idx="4816">
                  <c:v>2.1066319444435067</c:v>
                </c:pt>
                <c:pt idx="4817">
                  <c:v>2.106828703705105</c:v>
                </c:pt>
                <c:pt idx="4818">
                  <c:v>2.107002314813144</c:v>
                </c:pt>
                <c:pt idx="4819">
                  <c:v>2.1071990740747424</c:v>
                </c:pt>
                <c:pt idx="4820">
                  <c:v>2.1073726851827814</c:v>
                </c:pt>
                <c:pt idx="4821">
                  <c:v>2.1075694444443798</c:v>
                </c:pt>
                <c:pt idx="4822">
                  <c:v>2.1077430555524188</c:v>
                </c:pt>
                <c:pt idx="4823">
                  <c:v>2.1079282407372375</c:v>
                </c:pt>
                <c:pt idx="4824">
                  <c:v>2.1081249999988358</c:v>
                </c:pt>
                <c:pt idx="4825">
                  <c:v>2.1083564814834972</c:v>
                </c:pt>
                <c:pt idx="4826">
                  <c:v>2.1085648148145992</c:v>
                </c:pt>
                <c:pt idx="4827">
                  <c:v>2.1087499999994179</c:v>
                </c:pt>
                <c:pt idx="4828">
                  <c:v>2.1089004629611736</c:v>
                </c:pt>
                <c:pt idx="4829">
                  <c:v>2.1090856481459923</c:v>
                </c:pt>
                <c:pt idx="4830">
                  <c:v>2.1092592592613073</c:v>
                </c:pt>
                <c:pt idx="4831">
                  <c:v>2.109444444446126</c:v>
                </c:pt>
                <c:pt idx="4832">
                  <c:v>2.109652777777228</c:v>
                </c:pt>
                <c:pt idx="4833">
                  <c:v>2.1098611111083301</c:v>
                </c:pt>
                <c:pt idx="4834">
                  <c:v>2.1100347222236451</c:v>
                </c:pt>
                <c:pt idx="4835">
                  <c:v>2.1102314814779675</c:v>
                </c:pt>
                <c:pt idx="4836">
                  <c:v>2.1104050925932825</c:v>
                </c:pt>
                <c:pt idx="4837">
                  <c:v>2.1105324074087548</c:v>
                </c:pt>
                <c:pt idx="4838">
                  <c:v>2.1106481481474475</c:v>
                </c:pt>
                <c:pt idx="4839">
                  <c:v>2.1108217592554865</c:v>
                </c:pt>
                <c:pt idx="4840">
                  <c:v>2.1109259259246755</c:v>
                </c:pt>
                <c:pt idx="4841">
                  <c:v>2.1110995370327146</c:v>
                </c:pt>
                <c:pt idx="4842">
                  <c:v>2.1112384259249666</c:v>
                </c:pt>
                <c:pt idx="4843">
                  <c:v>2.1113657407404389</c:v>
                </c:pt>
                <c:pt idx="4844">
                  <c:v>2.1114814814791316</c:v>
                </c:pt>
                <c:pt idx="4845">
                  <c:v>2.111608796294604</c:v>
                </c:pt>
                <c:pt idx="4846">
                  <c:v>2.1117245370332967</c:v>
                </c:pt>
                <c:pt idx="4847">
                  <c:v>2.1118634259255487</c:v>
                </c:pt>
                <c:pt idx="4848">
                  <c:v>2.1119791666642413</c:v>
                </c:pt>
                <c:pt idx="4849">
                  <c:v>2.112129629625997</c:v>
                </c:pt>
                <c:pt idx="4850">
                  <c:v>2.1150925925903721</c:v>
                </c:pt>
                <c:pt idx="4851">
                  <c:v>2.1155092592598521</c:v>
                </c:pt>
                <c:pt idx="4852">
                  <c:v>2.1159374999988358</c:v>
                </c:pt>
                <c:pt idx="4853">
                  <c:v>2.1163425925915362</c:v>
                </c:pt>
                <c:pt idx="4854">
                  <c:v>2.1167592592610163</c:v>
                </c:pt>
                <c:pt idx="4855">
                  <c:v>2.117083333330811</c:v>
                </c:pt>
                <c:pt idx="4856">
                  <c:v>2.1171875</c:v>
                </c:pt>
                <c:pt idx="4857">
                  <c:v>2.117291666669189</c:v>
                </c:pt>
                <c:pt idx="4858">
                  <c:v>2.1174074074078817</c:v>
                </c:pt>
                <c:pt idx="4859">
                  <c:v>2.1175115740697947</c:v>
                </c:pt>
                <c:pt idx="4860">
                  <c:v>2.1176157407389837</c:v>
                </c:pt>
                <c:pt idx="4861">
                  <c:v>2.1177430555544561</c:v>
                </c:pt>
                <c:pt idx="4862">
                  <c:v>2.1178935185162118</c:v>
                </c:pt>
                <c:pt idx="4863">
                  <c:v>2.1180439814779675</c:v>
                </c:pt>
                <c:pt idx="4864">
                  <c:v>2.1181828703702195</c:v>
                </c:pt>
                <c:pt idx="4865">
                  <c:v>2.1183217592551955</c:v>
                </c:pt>
                <c:pt idx="4866">
                  <c:v>2.1184375000011642</c:v>
                </c:pt>
                <c:pt idx="4867">
                  <c:v>2.1185532407398568</c:v>
                </c:pt>
                <c:pt idx="4868">
                  <c:v>2.1187037037016125</c:v>
                </c:pt>
                <c:pt idx="4869">
                  <c:v>2.1188657407401479</c:v>
                </c:pt>
                <c:pt idx="4870">
                  <c:v>2.1189930555556202</c:v>
                </c:pt>
                <c:pt idx="4871">
                  <c:v>2.1191435185173759</c:v>
                </c:pt>
                <c:pt idx="4872">
                  <c:v>2.1193055555559113</c:v>
                </c:pt>
                <c:pt idx="4873">
                  <c:v>2.1194444444408873</c:v>
                </c:pt>
                <c:pt idx="4874">
                  <c:v>2.1195717592563597</c:v>
                </c:pt>
                <c:pt idx="4875">
                  <c:v>2.1197106481486117</c:v>
                </c:pt>
                <c:pt idx="4876">
                  <c:v>2.119837962964084</c:v>
                </c:pt>
                <c:pt idx="4877">
                  <c:v>2.1199652777795563</c:v>
                </c:pt>
                <c:pt idx="4878">
                  <c:v>2.120115740741312</c:v>
                </c:pt>
                <c:pt idx="4879">
                  <c:v>2.1202777777798474</c:v>
                </c:pt>
                <c:pt idx="4880">
                  <c:v>2.1204166666648234</c:v>
                </c:pt>
                <c:pt idx="4881">
                  <c:v>2.1205555555570754</c:v>
                </c:pt>
                <c:pt idx="4882">
                  <c:v>2.1207060185188311</c:v>
                </c:pt>
                <c:pt idx="4883">
                  <c:v>2.1208564814805868</c:v>
                </c:pt>
                <c:pt idx="4884">
                  <c:v>2.1210185185191222</c:v>
                </c:pt>
                <c:pt idx="4885">
                  <c:v>2.1211574074040982</c:v>
                </c:pt>
                <c:pt idx="4886">
                  <c:v>2.1212847222195705</c:v>
                </c:pt>
                <c:pt idx="4887">
                  <c:v>2.1214236111118225</c:v>
                </c:pt>
                <c:pt idx="4888">
                  <c:v>2.1215740740735782</c:v>
                </c:pt>
                <c:pt idx="4889">
                  <c:v>2.1217129629658302</c:v>
                </c:pt>
                <c:pt idx="4890">
                  <c:v>2.1218287037045229</c:v>
                </c:pt>
                <c:pt idx="4891">
                  <c:v>2.121967592589499</c:v>
                </c:pt>
                <c:pt idx="4892">
                  <c:v>2.1220949074049713</c:v>
                </c:pt>
                <c:pt idx="4893">
                  <c:v>2.1221990740741603</c:v>
                </c:pt>
                <c:pt idx="4894">
                  <c:v>2.1223263888896327</c:v>
                </c:pt>
                <c:pt idx="4895">
                  <c:v>2.1224421296283253</c:v>
                </c:pt>
                <c:pt idx="4896">
                  <c:v>2.1225694444437977</c:v>
                </c:pt>
                <c:pt idx="4897">
                  <c:v>2.1226736111129867</c:v>
                </c:pt>
                <c:pt idx="4898">
                  <c:v>2.122800925928459</c:v>
                </c:pt>
                <c:pt idx="4899">
                  <c:v>2.1229166666671517</c:v>
                </c:pt>
                <c:pt idx="4900">
                  <c:v>2.1230671296289074</c:v>
                </c:pt>
                <c:pt idx="4901">
                  <c:v>2.1231828703676001</c:v>
                </c:pt>
                <c:pt idx="4902">
                  <c:v>2.1233333333293558</c:v>
                </c:pt>
                <c:pt idx="4903">
                  <c:v>2.1234259259217652</c:v>
                </c:pt>
                <c:pt idx="4904">
                  <c:v>2.1235763888907968</c:v>
                </c:pt>
                <c:pt idx="4905">
                  <c:v>2.1237152777757728</c:v>
                </c:pt>
                <c:pt idx="4906">
                  <c:v>2.1238310185144655</c:v>
                </c:pt>
                <c:pt idx="4907">
                  <c:v>2.1239467592604342</c:v>
                </c:pt>
                <c:pt idx="4908">
                  <c:v>2.1240740740759065</c:v>
                </c:pt>
                <c:pt idx="4909">
                  <c:v>2.1242129629608826</c:v>
                </c:pt>
                <c:pt idx="4910">
                  <c:v>2.1243402777763549</c:v>
                </c:pt>
                <c:pt idx="4911">
                  <c:v>2.1244791666686069</c:v>
                </c:pt>
                <c:pt idx="4912">
                  <c:v>2.1245949074072996</c:v>
                </c:pt>
                <c:pt idx="4913">
                  <c:v>2.124722222222772</c:v>
                </c:pt>
                <c:pt idx="4914">
                  <c:v>2.1248379629614647</c:v>
                </c:pt>
                <c:pt idx="4915">
                  <c:v>2.1249537037001573</c:v>
                </c:pt>
                <c:pt idx="4916">
                  <c:v>2.125069444446126</c:v>
                </c:pt>
                <c:pt idx="4917">
                  <c:v>2.1251851851848187</c:v>
                </c:pt>
                <c:pt idx="4918">
                  <c:v>2.1252893518540077</c:v>
                </c:pt>
                <c:pt idx="4919">
                  <c:v>2.1254398148157634</c:v>
                </c:pt>
                <c:pt idx="4920">
                  <c:v>2.1255555555544561</c:v>
                </c:pt>
                <c:pt idx="4921">
                  <c:v>2.1256712962931488</c:v>
                </c:pt>
                <c:pt idx="4922">
                  <c:v>2.1257870370391174</c:v>
                </c:pt>
                <c:pt idx="4923">
                  <c:v>2.1259259259240935</c:v>
                </c:pt>
                <c:pt idx="4924">
                  <c:v>2.1260648148163455</c:v>
                </c:pt>
                <c:pt idx="4925">
                  <c:v>2.1261689814782585</c:v>
                </c:pt>
                <c:pt idx="4926">
                  <c:v>2.1263078703705105</c:v>
                </c:pt>
                <c:pt idx="4927">
                  <c:v>2.1264467592554865</c:v>
                </c:pt>
                <c:pt idx="4928">
                  <c:v>2.1265625000014552</c:v>
                </c:pt>
                <c:pt idx="4929">
                  <c:v>2.1267013888864312</c:v>
                </c:pt>
                <c:pt idx="4930">
                  <c:v>2.1268287037019036</c:v>
                </c:pt>
                <c:pt idx="4931">
                  <c:v>2.1269328703710926</c:v>
                </c:pt>
                <c:pt idx="4932">
                  <c:v>2.1270486111097853</c:v>
                </c:pt>
                <c:pt idx="4933">
                  <c:v>2.1271759259252576</c:v>
                </c:pt>
                <c:pt idx="4934">
                  <c:v>2.1273148148175096</c:v>
                </c:pt>
                <c:pt idx="4935">
                  <c:v>2.1274537037024857</c:v>
                </c:pt>
                <c:pt idx="4936">
                  <c:v>2.127581018517958</c:v>
                </c:pt>
                <c:pt idx="4937">
                  <c:v>2.1276967592566507</c:v>
                </c:pt>
                <c:pt idx="4938">
                  <c:v>2.1278356481489027</c:v>
                </c:pt>
                <c:pt idx="4939">
                  <c:v>2.127962962964375</c:v>
                </c:pt>
                <c:pt idx="4940">
                  <c:v>2.1281018518493511</c:v>
                </c:pt>
                <c:pt idx="4941">
                  <c:v>2.1281944444417604</c:v>
                </c:pt>
                <c:pt idx="4942">
                  <c:v>2.1283101851877291</c:v>
                </c:pt>
                <c:pt idx="4943">
                  <c:v>2.1284259259264218</c:v>
                </c:pt>
                <c:pt idx="4944">
                  <c:v>2.1285416666651145</c:v>
                </c:pt>
                <c:pt idx="4945">
                  <c:v>2.1316782407375285</c:v>
                </c:pt>
                <c:pt idx="4946">
                  <c:v>2.1321064814837882</c:v>
                </c:pt>
                <c:pt idx="4947">
                  <c:v>2.1325231481459923</c:v>
                </c:pt>
                <c:pt idx="4948">
                  <c:v>2.1329398148154723</c:v>
                </c:pt>
                <c:pt idx="4949">
                  <c:v>2.1333680555544561</c:v>
                </c:pt>
                <c:pt idx="4950">
                  <c:v>2.1334722222236451</c:v>
                </c:pt>
                <c:pt idx="4951">
                  <c:v>2.1335879629623378</c:v>
                </c:pt>
                <c:pt idx="4952">
                  <c:v>2.1337037037010305</c:v>
                </c:pt>
                <c:pt idx="4953">
                  <c:v>2.1337962962934398</c:v>
                </c:pt>
                <c:pt idx="4954">
                  <c:v>2.1339120370394085</c:v>
                </c:pt>
                <c:pt idx="4955">
                  <c:v>2.1340277777781012</c:v>
                </c:pt>
                <c:pt idx="4956">
                  <c:v>2.1341435185167938</c:v>
                </c:pt>
                <c:pt idx="4957">
                  <c:v>2.1342476851859828</c:v>
                </c:pt>
                <c:pt idx="4958">
                  <c:v>2.1343634259246755</c:v>
                </c:pt>
                <c:pt idx="4959">
                  <c:v>2.1344791666633682</c:v>
                </c:pt>
                <c:pt idx="4960">
                  <c:v>2.1346064814788406</c:v>
                </c:pt>
                <c:pt idx="4961">
                  <c:v>2.1347222222248092</c:v>
                </c:pt>
                <c:pt idx="4962">
                  <c:v>2.1348495370330056</c:v>
                </c:pt>
                <c:pt idx="4963">
                  <c:v>2.1349652777789743</c:v>
                </c:pt>
                <c:pt idx="4964">
                  <c:v>2.1351041666639503</c:v>
                </c:pt>
                <c:pt idx="4965">
                  <c:v>2.1352314814794227</c:v>
                </c:pt>
                <c:pt idx="4966">
                  <c:v>2.135393518517958</c:v>
                </c:pt>
                <c:pt idx="4967">
                  <c:v>2.1355208333334303</c:v>
                </c:pt>
                <c:pt idx="4968">
                  <c:v>2.135671296295186</c:v>
                </c:pt>
                <c:pt idx="4969">
                  <c:v>2.1358217592569417</c:v>
                </c:pt>
                <c:pt idx="4970">
                  <c:v>2.1359722222186974</c:v>
                </c:pt>
                <c:pt idx="4971">
                  <c:v>2.1360995370341698</c:v>
                </c:pt>
                <c:pt idx="4972">
                  <c:v>2.1362384259264218</c:v>
                </c:pt>
                <c:pt idx="4973">
                  <c:v>2.1363773148113978</c:v>
                </c:pt>
                <c:pt idx="4974">
                  <c:v>2.1364930555573665</c:v>
                </c:pt>
                <c:pt idx="4975">
                  <c:v>2.1366435185191222</c:v>
                </c:pt>
                <c:pt idx="4976">
                  <c:v>2.1367592592578148</c:v>
                </c:pt>
                <c:pt idx="4977">
                  <c:v>2.1369212962963502</c:v>
                </c:pt>
                <c:pt idx="4978">
                  <c:v>2.1370486111118225</c:v>
                </c:pt>
                <c:pt idx="4979">
                  <c:v>2.1371874999967986</c:v>
                </c:pt>
                <c:pt idx="4980">
                  <c:v>2.1373148148122709</c:v>
                </c:pt>
                <c:pt idx="4981">
                  <c:v>2.1374421296277433</c:v>
                </c:pt>
                <c:pt idx="4982">
                  <c:v>2.137592592589499</c:v>
                </c:pt>
                <c:pt idx="4983">
                  <c:v>2.1377430555512547</c:v>
                </c:pt>
                <c:pt idx="4984">
                  <c:v>2.137870370366727</c:v>
                </c:pt>
                <c:pt idx="4985">
                  <c:v>2.1379861111126957</c:v>
                </c:pt>
                <c:pt idx="4986">
                  <c:v>2.1381365740744513</c:v>
                </c:pt>
                <c:pt idx="4987">
                  <c:v>2.138252314813144</c:v>
                </c:pt>
                <c:pt idx="4988">
                  <c:v>2.1384143518516794</c:v>
                </c:pt>
                <c:pt idx="4989">
                  <c:v>2.1385532407366554</c:v>
                </c:pt>
                <c:pt idx="4990">
                  <c:v>2.1386689814826241</c:v>
                </c:pt>
                <c:pt idx="4991">
                  <c:v>2.1387731481445371</c:v>
                </c:pt>
                <c:pt idx="4992">
                  <c:v>2.1388888888905058</c:v>
                </c:pt>
                <c:pt idx="4993">
                  <c:v>2.1390277777754818</c:v>
                </c:pt>
                <c:pt idx="4994">
                  <c:v>2.1391550925909542</c:v>
                </c:pt>
                <c:pt idx="4995">
                  <c:v>2.1392592592601432</c:v>
                </c:pt>
                <c:pt idx="4996">
                  <c:v>2.1394212962986785</c:v>
                </c:pt>
                <c:pt idx="4997">
                  <c:v>2.1395486111068749</c:v>
                </c:pt>
                <c:pt idx="4998">
                  <c:v>2.1396990740759065</c:v>
                </c:pt>
                <c:pt idx="4999">
                  <c:v>2.1398495370376622</c:v>
                </c:pt>
                <c:pt idx="5000">
                  <c:v>2.1400347222224809</c:v>
                </c:pt>
                <c:pt idx="5001">
                  <c:v>2.1401851851842366</c:v>
                </c:pt>
                <c:pt idx="5002">
                  <c:v>2.1403356481459923</c:v>
                </c:pt>
                <c:pt idx="5003">
                  <c:v>2.1405092592613073</c:v>
                </c:pt>
                <c:pt idx="5004">
                  <c:v>2.140659722223063</c:v>
                </c:pt>
                <c:pt idx="5005">
                  <c:v>2.1407870370385353</c:v>
                </c:pt>
                <c:pt idx="5006">
                  <c:v>2.1409490740697947</c:v>
                </c:pt>
                <c:pt idx="5007">
                  <c:v>2.1410995370388264</c:v>
                </c:pt>
                <c:pt idx="5008">
                  <c:v>2.1412384259238024</c:v>
                </c:pt>
                <c:pt idx="5009">
                  <c:v>2.1413541666624951</c:v>
                </c:pt>
                <c:pt idx="5010">
                  <c:v>2.1414930555547471</c:v>
                </c:pt>
                <c:pt idx="5011">
                  <c:v>2.1416203703702195</c:v>
                </c:pt>
                <c:pt idx="5012">
                  <c:v>2.1417476851856918</c:v>
                </c:pt>
                <c:pt idx="5013">
                  <c:v>2.1418634259243845</c:v>
                </c:pt>
                <c:pt idx="5014">
                  <c:v>2.1419907407398568</c:v>
                </c:pt>
                <c:pt idx="5015">
                  <c:v>2.1420949074090458</c:v>
                </c:pt>
                <c:pt idx="5016">
                  <c:v>2.1422106481477385</c:v>
                </c:pt>
                <c:pt idx="5017">
                  <c:v>2.1423495370327146</c:v>
                </c:pt>
                <c:pt idx="5018">
                  <c:v>2.1424537037019036</c:v>
                </c:pt>
                <c:pt idx="5019">
                  <c:v>2.1425694444405963</c:v>
                </c:pt>
                <c:pt idx="5020">
                  <c:v>2.1426851851865649</c:v>
                </c:pt>
                <c:pt idx="5021">
                  <c:v>2.1428009259252576</c:v>
                </c:pt>
                <c:pt idx="5022">
                  <c:v>2.1429050925944466</c:v>
                </c:pt>
                <c:pt idx="5023">
                  <c:v>2.1430208333331393</c:v>
                </c:pt>
                <c:pt idx="5024">
                  <c:v>2.143136574071832</c:v>
                </c:pt>
                <c:pt idx="5025">
                  <c:v>2.1432291666642413</c:v>
                </c:pt>
                <c:pt idx="5026">
                  <c:v>2.14334490741021</c:v>
                </c:pt>
                <c:pt idx="5027">
                  <c:v>2.143449074072123</c:v>
                </c:pt>
                <c:pt idx="5028">
                  <c:v>2.1435648148108157</c:v>
                </c:pt>
                <c:pt idx="5029">
                  <c:v>2.1436921296262881</c:v>
                </c:pt>
                <c:pt idx="5030">
                  <c:v>2.1438194444417604</c:v>
                </c:pt>
                <c:pt idx="5031">
                  <c:v>2.1439120370341698</c:v>
                </c:pt>
                <c:pt idx="5032">
                  <c:v>2.1440393518496421</c:v>
                </c:pt>
                <c:pt idx="5033">
                  <c:v>2.1441319444420515</c:v>
                </c:pt>
                <c:pt idx="5034">
                  <c:v>2.1442708333343035</c:v>
                </c:pt>
                <c:pt idx="5035">
                  <c:v>2.1443865740729962</c:v>
                </c:pt>
                <c:pt idx="5036">
                  <c:v>2.1444907407421852</c:v>
                </c:pt>
                <c:pt idx="5037">
                  <c:v>2.1446064814808778</c:v>
                </c:pt>
                <c:pt idx="5038">
                  <c:v>2.1447337962963502</c:v>
                </c:pt>
                <c:pt idx="5039">
                  <c:v>2.148159722222772</c:v>
                </c:pt>
                <c:pt idx="5040">
                  <c:v>2.148576388884976</c:v>
                </c:pt>
                <c:pt idx="5041">
                  <c:v>2.1489930555544561</c:v>
                </c:pt>
                <c:pt idx="5042">
                  <c:v>2.1494212962934398</c:v>
                </c:pt>
                <c:pt idx="5043">
                  <c:v>2.1498495370396995</c:v>
                </c:pt>
                <c:pt idx="5044">
                  <c:v>2.1543171296289074</c:v>
                </c:pt>
                <c:pt idx="5045">
                  <c:v>2.1551620370373712</c:v>
                </c:pt>
                <c:pt idx="5046">
                  <c:v>2.156006944445835</c:v>
                </c:pt>
                <c:pt idx="5047">
                  <c:v>2.1568402777775191</c:v>
                </c:pt>
                <c:pt idx="5048">
                  <c:v>2.1576736111092032</c:v>
                </c:pt>
                <c:pt idx="5049">
                  <c:v>2.1585069444408873</c:v>
                </c:pt>
                <c:pt idx="5050">
                  <c:v>2.1593634259261307</c:v>
                </c:pt>
                <c:pt idx="5051">
                  <c:v>2.1603124999965075</c:v>
                </c:pt>
                <c:pt idx="5052">
                  <c:v>2.1613310185202863</c:v>
                </c:pt>
                <c:pt idx="5053">
                  <c:v>2.1623263888905058</c:v>
                </c:pt>
                <c:pt idx="5054">
                  <c:v>2.1633333333302289</c:v>
                </c:pt>
                <c:pt idx="5055">
                  <c:v>2.1644675925927004</c:v>
                </c:pt>
                <c:pt idx="5056">
                  <c:v>2.1655324074090458</c:v>
                </c:pt>
                <c:pt idx="5057">
                  <c:v>2.1665856481486117</c:v>
                </c:pt>
                <c:pt idx="5058">
                  <c:v>2.1677893518499332</c:v>
                </c:pt>
                <c:pt idx="5059">
                  <c:v>2.1685300925892079</c:v>
                </c:pt>
                <c:pt idx="5060">
                  <c:v>2.1694907407363644</c:v>
                </c:pt>
                <c:pt idx="5061">
                  <c:v>2.1703587962983875</c:v>
                </c:pt>
                <c:pt idx="5062">
                  <c:v>2.1711805555532919</c:v>
                </c:pt>
                <c:pt idx="5063">
                  <c:v>2.1724189814776764</c:v>
                </c:pt>
                <c:pt idx="5064">
                  <c:v>2.1725578703699284</c:v>
                </c:pt>
                <c:pt idx="5065">
                  <c:v>2.1726736111086211</c:v>
                </c:pt>
                <c:pt idx="5066">
                  <c:v>2.1727893518545898</c:v>
                </c:pt>
                <c:pt idx="5067">
                  <c:v>2.1728935185165028</c:v>
                </c:pt>
                <c:pt idx="5068">
                  <c:v>2.1729976851856918</c:v>
                </c:pt>
                <c:pt idx="5069">
                  <c:v>2.1731018518476048</c:v>
                </c:pt>
                <c:pt idx="5070">
                  <c:v>2.1731944444472902</c:v>
                </c:pt>
                <c:pt idx="5071">
                  <c:v>2.1732986111092032</c:v>
                </c:pt>
                <c:pt idx="5072">
                  <c:v>2.1734143518478959</c:v>
                </c:pt>
                <c:pt idx="5073">
                  <c:v>2.1735185185170849</c:v>
                </c:pt>
                <c:pt idx="5074">
                  <c:v>2.1736342592557776</c:v>
                </c:pt>
                <c:pt idx="5075">
                  <c:v>2.1737384259249666</c:v>
                </c:pt>
                <c:pt idx="5076">
                  <c:v>2.1738310185173759</c:v>
                </c:pt>
                <c:pt idx="5077">
                  <c:v>2.1739699074096279</c:v>
                </c:pt>
                <c:pt idx="5078">
                  <c:v>2.1740625000020373</c:v>
                </c:pt>
                <c:pt idx="5079">
                  <c:v>2.1741666666639503</c:v>
                </c:pt>
                <c:pt idx="5080">
                  <c:v>2.1742939814794227</c:v>
                </c:pt>
                <c:pt idx="5081">
                  <c:v>2.1744097222181153</c:v>
                </c:pt>
                <c:pt idx="5082">
                  <c:v>2.174525462964084</c:v>
                </c:pt>
                <c:pt idx="5083">
                  <c:v>2.1746180555564933</c:v>
                </c:pt>
                <c:pt idx="5084">
                  <c:v>2.1747453703719657</c:v>
                </c:pt>
                <c:pt idx="5085">
                  <c:v>2.1748495370338787</c:v>
                </c:pt>
                <c:pt idx="5086">
                  <c:v>2.1749652777798474</c:v>
                </c:pt>
                <c:pt idx="5087">
                  <c:v>2.1750578703722567</c:v>
                </c:pt>
                <c:pt idx="5088">
                  <c:v>2.1751736111109494</c:v>
                </c:pt>
                <c:pt idx="5089">
                  <c:v>2.1753009259264218</c:v>
                </c:pt>
                <c:pt idx="5090">
                  <c:v>2.1754513888881775</c:v>
                </c:pt>
                <c:pt idx="5091">
                  <c:v>2.1755671296268702</c:v>
                </c:pt>
                <c:pt idx="5092">
                  <c:v>2.1757175925886258</c:v>
                </c:pt>
                <c:pt idx="5093">
                  <c:v>2.1758564814808778</c:v>
                </c:pt>
                <c:pt idx="5094">
                  <c:v>2.1759837962963502</c:v>
                </c:pt>
                <c:pt idx="5095">
                  <c:v>2.1761226851813262</c:v>
                </c:pt>
                <c:pt idx="5096">
                  <c:v>2.1762499999967986</c:v>
                </c:pt>
                <c:pt idx="5097">
                  <c:v>2.1763888888890506</c:v>
                </c:pt>
                <c:pt idx="5098">
                  <c:v>2.1765277777740266</c:v>
                </c:pt>
                <c:pt idx="5099">
                  <c:v>2.176655092589499</c:v>
                </c:pt>
                <c:pt idx="5100">
                  <c:v>2.1768171296280343</c:v>
                </c:pt>
                <c:pt idx="5101">
                  <c:v>2.1769560185202863</c:v>
                </c:pt>
                <c:pt idx="5102">
                  <c:v>2.177106481482042</c:v>
                </c:pt>
                <c:pt idx="5103">
                  <c:v>2.1772337962975143</c:v>
                </c:pt>
                <c:pt idx="5104">
                  <c:v>2.1774074074055534</c:v>
                </c:pt>
                <c:pt idx="5105">
                  <c:v>2.1775462962978054</c:v>
                </c:pt>
                <c:pt idx="5106">
                  <c:v>2.1776967592595611</c:v>
                </c:pt>
                <c:pt idx="5107">
                  <c:v>2.1778124999982538</c:v>
                </c:pt>
                <c:pt idx="5108">
                  <c:v>2.1779513888905058</c:v>
                </c:pt>
                <c:pt idx="5109">
                  <c:v>2.1780671296291985</c:v>
                </c:pt>
                <c:pt idx="5110">
                  <c:v>2.1781712962983875</c:v>
                </c:pt>
                <c:pt idx="5111">
                  <c:v>2.1783101851833635</c:v>
                </c:pt>
                <c:pt idx="5112">
                  <c:v>2.1784027777757728</c:v>
                </c:pt>
                <c:pt idx="5113">
                  <c:v>2.1785069444449618</c:v>
                </c:pt>
                <c:pt idx="5114">
                  <c:v>2.1786226851836545</c:v>
                </c:pt>
                <c:pt idx="5115">
                  <c:v>2.1787384259223472</c:v>
                </c:pt>
                <c:pt idx="5116">
                  <c:v>2.1788310185147566</c:v>
                </c:pt>
                <c:pt idx="5117">
                  <c:v>2.1789351851839456</c:v>
                </c:pt>
                <c:pt idx="5118">
                  <c:v>2.1790277777763549</c:v>
                </c:pt>
                <c:pt idx="5119">
                  <c:v>2.1791203703687643</c:v>
                </c:pt>
                <c:pt idx="5120">
                  <c:v>2.1792129629611736</c:v>
                </c:pt>
                <c:pt idx="5121">
                  <c:v>2.179305555553583</c:v>
                </c:pt>
                <c:pt idx="5122">
                  <c:v>2.1793981481459923</c:v>
                </c:pt>
                <c:pt idx="5123">
                  <c:v>2.1795023148151813</c:v>
                </c:pt>
                <c:pt idx="5124">
                  <c:v>2.1795949074075907</c:v>
                </c:pt>
                <c:pt idx="5125">
                  <c:v>2.1796875</c:v>
                </c:pt>
                <c:pt idx="5126">
                  <c:v>2.1797800925924093</c:v>
                </c:pt>
                <c:pt idx="5127">
                  <c:v>2.1798842592615983</c:v>
                </c:pt>
                <c:pt idx="5128">
                  <c:v>2.180000000000291</c:v>
                </c:pt>
                <c:pt idx="5129">
                  <c:v>2.1800925925927004</c:v>
                </c:pt>
                <c:pt idx="5130">
                  <c:v>2.1801967592618894</c:v>
                </c:pt>
                <c:pt idx="5131">
                  <c:v>2.1803009259238024</c:v>
                </c:pt>
                <c:pt idx="5132">
                  <c:v>2.1803935185162118</c:v>
                </c:pt>
                <c:pt idx="5133">
                  <c:v>2.1835416666654055</c:v>
                </c:pt>
                <c:pt idx="5134">
                  <c:v>2.1839583333348855</c:v>
                </c:pt>
                <c:pt idx="5135">
                  <c:v>2.1839583333348855</c:v>
                </c:pt>
                <c:pt idx="5136">
                  <c:v>2.1839583333348855</c:v>
                </c:pt>
                <c:pt idx="5137">
                  <c:v>2.1839583333348855</c:v>
                </c:pt>
                <c:pt idx="5138">
                  <c:v>2.184432870366436</c:v>
                </c:pt>
                <c:pt idx="5139">
                  <c:v>2.184849537035916</c:v>
                </c:pt>
                <c:pt idx="5140">
                  <c:v>2.1852777777748997</c:v>
                </c:pt>
                <c:pt idx="5141">
                  <c:v>2.1855902777751908</c:v>
                </c:pt>
                <c:pt idx="5142">
                  <c:v>2.1856944444443798</c:v>
                </c:pt>
                <c:pt idx="5143">
                  <c:v>2.1857986111135688</c:v>
                </c:pt>
                <c:pt idx="5144">
                  <c:v>2.1859027777754818</c:v>
                </c:pt>
                <c:pt idx="5145">
                  <c:v>2.1859953703678912</c:v>
                </c:pt>
                <c:pt idx="5146">
                  <c:v>2.1861111111138598</c:v>
                </c:pt>
                <c:pt idx="5147">
                  <c:v>2.1862152777757728</c:v>
                </c:pt>
                <c:pt idx="5148">
                  <c:v>2.1863078703681822</c:v>
                </c:pt>
                <c:pt idx="5149">
                  <c:v>2.1864236111068749</c:v>
                </c:pt>
                <c:pt idx="5150">
                  <c:v>2.1865393518528435</c:v>
                </c:pt>
                <c:pt idx="5151">
                  <c:v>2.1866319444452529</c:v>
                </c:pt>
                <c:pt idx="5152">
                  <c:v>2.1867708333302289</c:v>
                </c:pt>
                <c:pt idx="5153">
                  <c:v>2.1868634259226383</c:v>
                </c:pt>
                <c:pt idx="5154">
                  <c:v>2.1869791666686069</c:v>
                </c:pt>
                <c:pt idx="5155">
                  <c:v>2.1870717592610163</c:v>
                </c:pt>
                <c:pt idx="5156">
                  <c:v>2.1871990740764886</c:v>
                </c:pt>
                <c:pt idx="5157">
                  <c:v>2.1873148148151813</c:v>
                </c:pt>
                <c:pt idx="5158">
                  <c:v>2.187430555553874</c:v>
                </c:pt>
                <c:pt idx="5159">
                  <c:v>2.187569444446126</c:v>
                </c:pt>
                <c:pt idx="5160">
                  <c:v>2.187673611108039</c:v>
                </c:pt>
                <c:pt idx="5161">
                  <c:v>2.1878240740697947</c:v>
                </c:pt>
                <c:pt idx="5162">
                  <c:v>2.1879513888852671</c:v>
                </c:pt>
                <c:pt idx="5163">
                  <c:v>2.1880902777775191</c:v>
                </c:pt>
                <c:pt idx="5164">
                  <c:v>2.1882175925929914</c:v>
                </c:pt>
                <c:pt idx="5165">
                  <c:v>2.1883217592549045</c:v>
                </c:pt>
                <c:pt idx="5166">
                  <c:v>2.1884375000008731</c:v>
                </c:pt>
                <c:pt idx="5167">
                  <c:v>2.1885648148163455</c:v>
                </c:pt>
                <c:pt idx="5168">
                  <c:v>2.1886805555550382</c:v>
                </c:pt>
                <c:pt idx="5169">
                  <c:v>2.1887962962937308</c:v>
                </c:pt>
                <c:pt idx="5170">
                  <c:v>2.1889120370396995</c:v>
                </c:pt>
                <c:pt idx="5171">
                  <c:v>2.1890277777783922</c:v>
                </c:pt>
                <c:pt idx="5172">
                  <c:v>2.1891550925938645</c:v>
                </c:pt>
                <c:pt idx="5173">
                  <c:v>2.1892708333325572</c:v>
                </c:pt>
                <c:pt idx="5174">
                  <c:v>2.1893865740712499</c:v>
                </c:pt>
                <c:pt idx="5175">
                  <c:v>2.1895023148172186</c:v>
                </c:pt>
                <c:pt idx="5176">
                  <c:v>2.1895949074096279</c:v>
                </c:pt>
                <c:pt idx="5177">
                  <c:v>2.1897106481483206</c:v>
                </c:pt>
                <c:pt idx="5178">
                  <c:v>2.18980324074073</c:v>
                </c:pt>
                <c:pt idx="5179">
                  <c:v>2.189907407409919</c:v>
                </c:pt>
                <c:pt idx="5180">
                  <c:v>2.1900231481486117</c:v>
                </c:pt>
                <c:pt idx="5181">
                  <c:v>2.1901388888873043</c:v>
                </c:pt>
                <c:pt idx="5182">
                  <c:v>2.1902430555564933</c:v>
                </c:pt>
                <c:pt idx="5183">
                  <c:v>2.190358796295186</c:v>
                </c:pt>
                <c:pt idx="5184">
                  <c:v>2.1904861111106584</c:v>
                </c:pt>
                <c:pt idx="5185">
                  <c:v>2.1905902777798474</c:v>
                </c:pt>
                <c:pt idx="5186">
                  <c:v>2.1907060185185401</c:v>
                </c:pt>
                <c:pt idx="5187">
                  <c:v>2.1908217592572328</c:v>
                </c:pt>
                <c:pt idx="5188">
                  <c:v>2.1909259259264218</c:v>
                </c:pt>
                <c:pt idx="5189">
                  <c:v>2.1910416666651145</c:v>
                </c:pt>
                <c:pt idx="5190">
                  <c:v>2.1911574074038072</c:v>
                </c:pt>
                <c:pt idx="5191">
                  <c:v>2.1912962962960592</c:v>
                </c:pt>
                <c:pt idx="5192">
                  <c:v>2.1914120370347518</c:v>
                </c:pt>
                <c:pt idx="5193">
                  <c:v>2.1915277777734445</c:v>
                </c:pt>
                <c:pt idx="5194">
                  <c:v>2.1916666666656965</c:v>
                </c:pt>
                <c:pt idx="5195">
                  <c:v>2.1917708333348855</c:v>
                </c:pt>
                <c:pt idx="5196">
                  <c:v>2.1918981481503579</c:v>
                </c:pt>
                <c:pt idx="5197">
                  <c:v>2.1920138888890506</c:v>
                </c:pt>
                <c:pt idx="5198">
                  <c:v>2.1921412037045229</c:v>
                </c:pt>
                <c:pt idx="5199">
                  <c:v>2.192245370366436</c:v>
                </c:pt>
                <c:pt idx="5200">
                  <c:v>2.192384259258688</c:v>
                </c:pt>
                <c:pt idx="5201">
                  <c:v>2.1924768518510973</c:v>
                </c:pt>
                <c:pt idx="5202">
                  <c:v>2.1926041666665697</c:v>
                </c:pt>
                <c:pt idx="5203">
                  <c:v>2.1927199074052623</c:v>
                </c:pt>
                <c:pt idx="5204">
                  <c:v>2.192870370367018</c:v>
                </c:pt>
                <c:pt idx="5205">
                  <c:v>2.192974537036207</c:v>
                </c:pt>
                <c:pt idx="5206">
                  <c:v>2.193113425928459</c:v>
                </c:pt>
                <c:pt idx="5207">
                  <c:v>2.1932291666671517</c:v>
                </c:pt>
                <c:pt idx="5208">
                  <c:v>2.1933680555521278</c:v>
                </c:pt>
                <c:pt idx="5209">
                  <c:v>2.1934722222213168</c:v>
                </c:pt>
                <c:pt idx="5210">
                  <c:v>2.1935763888905058</c:v>
                </c:pt>
                <c:pt idx="5211">
                  <c:v>2.1937037037059781</c:v>
                </c:pt>
                <c:pt idx="5212">
                  <c:v>2.1938310185141745</c:v>
                </c:pt>
                <c:pt idx="5213">
                  <c:v>2.1939467592601432</c:v>
                </c:pt>
                <c:pt idx="5214">
                  <c:v>2.1940740740756155</c:v>
                </c:pt>
                <c:pt idx="5215">
                  <c:v>2.1942361111068749</c:v>
                </c:pt>
                <c:pt idx="5216">
                  <c:v>2.1943749999991269</c:v>
                </c:pt>
                <c:pt idx="5217">
                  <c:v>2.1944907407378196</c:v>
                </c:pt>
                <c:pt idx="5218">
                  <c:v>2.1946296296300716</c:v>
                </c:pt>
                <c:pt idx="5219">
                  <c:v>2.1947569444455439</c:v>
                </c:pt>
                <c:pt idx="5220">
                  <c:v>2.1949074074072996</c:v>
                </c:pt>
                <c:pt idx="5221">
                  <c:v>2.1950115740764886</c:v>
                </c:pt>
                <c:pt idx="5222">
                  <c:v>2.1951504629614647</c:v>
                </c:pt>
                <c:pt idx="5223">
                  <c:v>2.1952893518537167</c:v>
                </c:pt>
                <c:pt idx="5224">
                  <c:v>2.1954050925924093</c:v>
                </c:pt>
                <c:pt idx="5225">
                  <c:v>2.1955439814773854</c:v>
                </c:pt>
                <c:pt idx="5226">
                  <c:v>2.1957060185159207</c:v>
                </c:pt>
                <c:pt idx="5227">
                  <c:v>2.1958101851851097</c:v>
                </c:pt>
                <c:pt idx="5228">
                  <c:v>2.1959722222236451</c:v>
                </c:pt>
                <c:pt idx="5229">
                  <c:v>2.1960995370391174</c:v>
                </c:pt>
                <c:pt idx="5230">
                  <c:v>2.1989814814805868</c:v>
                </c:pt>
                <c:pt idx="5231">
                  <c:v>2.1993981481500668</c:v>
                </c:pt>
                <c:pt idx="5232">
                  <c:v>2.1998148148122709</c:v>
                </c:pt>
                <c:pt idx="5233">
                  <c:v>2.2002430555512547</c:v>
                </c:pt>
                <c:pt idx="5234">
                  <c:v>2.2006597222207347</c:v>
                </c:pt>
                <c:pt idx="5235">
                  <c:v>2.2010069444440887</c:v>
                </c:pt>
                <c:pt idx="5236">
                  <c:v>2.2011111111132777</c:v>
                </c:pt>
                <c:pt idx="5237">
                  <c:v>2.2012152777751908</c:v>
                </c:pt>
                <c:pt idx="5238">
                  <c:v>2.2013194444443798</c:v>
                </c:pt>
                <c:pt idx="5239">
                  <c:v>2.2014120370367891</c:v>
                </c:pt>
                <c:pt idx="5240">
                  <c:v>2.2015393518522615</c:v>
                </c:pt>
                <c:pt idx="5241">
                  <c:v>2.2016666666677338</c:v>
                </c:pt>
                <c:pt idx="5242">
                  <c:v>2.2017939814832062</c:v>
                </c:pt>
                <c:pt idx="5243">
                  <c:v>2.2019328703681822</c:v>
                </c:pt>
                <c:pt idx="5244">
                  <c:v>2.2020486111068749</c:v>
                </c:pt>
                <c:pt idx="5245">
                  <c:v>2.2021874999991269</c:v>
                </c:pt>
                <c:pt idx="5246">
                  <c:v>2.2023148148145992</c:v>
                </c:pt>
                <c:pt idx="5247">
                  <c:v>2.2024652777763549</c:v>
                </c:pt>
                <c:pt idx="5248">
                  <c:v>2.2026388888916699</c:v>
                </c:pt>
                <c:pt idx="5249">
                  <c:v>2.2027893518534256</c:v>
                </c:pt>
                <c:pt idx="5250">
                  <c:v>2.2029282407384017</c:v>
                </c:pt>
                <c:pt idx="5251">
                  <c:v>2.203055555553874</c:v>
                </c:pt>
                <c:pt idx="5252">
                  <c:v>2.203194444446126</c:v>
                </c:pt>
                <c:pt idx="5253">
                  <c:v>2.203298611108039</c:v>
                </c:pt>
                <c:pt idx="5254">
                  <c:v>2.203437500000291</c:v>
                </c:pt>
                <c:pt idx="5255">
                  <c:v>2.2035300925927004</c:v>
                </c:pt>
                <c:pt idx="5256">
                  <c:v>2.2036574074081727</c:v>
                </c:pt>
                <c:pt idx="5257">
                  <c:v>2.2037962962931488</c:v>
                </c:pt>
                <c:pt idx="5258">
                  <c:v>2.2039120370391174</c:v>
                </c:pt>
                <c:pt idx="5259">
                  <c:v>2.2040393518545898</c:v>
                </c:pt>
                <c:pt idx="5260">
                  <c:v>2.2041550925932825</c:v>
                </c:pt>
                <c:pt idx="5261">
                  <c:v>2.2042592592551955</c:v>
                </c:pt>
                <c:pt idx="5262">
                  <c:v>2.2043634259243845</c:v>
                </c:pt>
                <c:pt idx="5263">
                  <c:v>2.2044907407398568</c:v>
                </c:pt>
                <c:pt idx="5264">
                  <c:v>2.2046180555553292</c:v>
                </c:pt>
                <c:pt idx="5265">
                  <c:v>2.2047222222245182</c:v>
                </c:pt>
                <c:pt idx="5266">
                  <c:v>2.2048379629632109</c:v>
                </c:pt>
                <c:pt idx="5267">
                  <c:v>2.2049652777786832</c:v>
                </c:pt>
                <c:pt idx="5268">
                  <c:v>2.205254629625415</c:v>
                </c:pt>
                <c:pt idx="5269">
                  <c:v>2.2053472222178243</c:v>
                </c:pt>
                <c:pt idx="5270">
                  <c:v>2.2054398148175096</c:v>
                </c:pt>
                <c:pt idx="5271">
                  <c:v>2.205532407409919</c:v>
                </c:pt>
                <c:pt idx="5272">
                  <c:v>2.205636574071832</c:v>
                </c:pt>
                <c:pt idx="5273">
                  <c:v>2.2057638888873043</c:v>
                </c:pt>
                <c:pt idx="5274">
                  <c:v>2.2059027777795563</c:v>
                </c:pt>
                <c:pt idx="5275">
                  <c:v>2.206053240741312</c:v>
                </c:pt>
                <c:pt idx="5276">
                  <c:v>2.2061458333337214</c:v>
                </c:pt>
                <c:pt idx="5277">
                  <c:v>2.2062847222186974</c:v>
                </c:pt>
                <c:pt idx="5278">
                  <c:v>2.2064120370341698</c:v>
                </c:pt>
                <c:pt idx="5279">
                  <c:v>2.2065277777801384</c:v>
                </c:pt>
                <c:pt idx="5280">
                  <c:v>2.2066666666651145</c:v>
                </c:pt>
                <c:pt idx="5281">
                  <c:v>2.2070601851810352</c:v>
                </c:pt>
                <c:pt idx="5282">
                  <c:v>2.2071759259270038</c:v>
                </c:pt>
                <c:pt idx="5283">
                  <c:v>2.2072916666656965</c:v>
                </c:pt>
                <c:pt idx="5284">
                  <c:v>2.2073726851813262</c:v>
                </c:pt>
                <c:pt idx="5285">
                  <c:v>2.2074652777737356</c:v>
                </c:pt>
                <c:pt idx="5286">
                  <c:v>2.2075578703661449</c:v>
                </c:pt>
                <c:pt idx="5287">
                  <c:v>2.2076967592583969</c:v>
                </c:pt>
                <c:pt idx="5288">
                  <c:v>2.2078009259275859</c:v>
                </c:pt>
                <c:pt idx="5289">
                  <c:v>2.2079513888893416</c:v>
                </c:pt>
                <c:pt idx="5290">
                  <c:v>2.2080671296280343</c:v>
                </c:pt>
                <c:pt idx="5291">
                  <c:v>2.2081944444435067</c:v>
                </c:pt>
                <c:pt idx="5292">
                  <c:v>2.208356481482042</c:v>
                </c:pt>
                <c:pt idx="5293">
                  <c:v>2.2084722222207347</c:v>
                </c:pt>
                <c:pt idx="5294">
                  <c:v>2.2086111111129867</c:v>
                </c:pt>
                <c:pt idx="5295">
                  <c:v>2.2087499999979627</c:v>
                </c:pt>
                <c:pt idx="5296">
                  <c:v>2.2088888888902147</c:v>
                </c:pt>
                <c:pt idx="5297">
                  <c:v>2.2090046296289074</c:v>
                </c:pt>
                <c:pt idx="5298">
                  <c:v>2.2091666666674428</c:v>
                </c:pt>
                <c:pt idx="5299">
                  <c:v>2.2093055555524188</c:v>
                </c:pt>
                <c:pt idx="5300">
                  <c:v>2.2094675925909542</c:v>
                </c:pt>
                <c:pt idx="5301">
                  <c:v>2.2095717592601432</c:v>
                </c:pt>
                <c:pt idx="5302">
                  <c:v>2.2097106481451192</c:v>
                </c:pt>
                <c:pt idx="5303">
                  <c:v>2.2098611111068749</c:v>
                </c:pt>
                <c:pt idx="5304">
                  <c:v>2.2099999999991269</c:v>
                </c:pt>
                <c:pt idx="5305">
                  <c:v>2.2100925925915362</c:v>
                </c:pt>
                <c:pt idx="5306">
                  <c:v>2.2102199074070086</c:v>
                </c:pt>
                <c:pt idx="5307">
                  <c:v>2.2103356481457013</c:v>
                </c:pt>
                <c:pt idx="5308">
                  <c:v>2.2104513888916699</c:v>
                </c:pt>
                <c:pt idx="5309">
                  <c:v>2.2105671296303626</c:v>
                </c:pt>
                <c:pt idx="5310">
                  <c:v>2.210694444445835</c:v>
                </c:pt>
                <c:pt idx="5311">
                  <c:v>2.210833333330811</c:v>
                </c:pt>
                <c:pt idx="5312">
                  <c:v>2.2109490740767797</c:v>
                </c:pt>
                <c:pt idx="5313">
                  <c:v>2.2110648148154723</c:v>
                </c:pt>
                <c:pt idx="5314">
                  <c:v>2.2111921296309447</c:v>
                </c:pt>
                <c:pt idx="5315">
                  <c:v>2.211284722223354</c:v>
                </c:pt>
                <c:pt idx="5316">
                  <c:v>2.2114120370388264</c:v>
                </c:pt>
                <c:pt idx="5317">
                  <c:v>2.2115277777775191</c:v>
                </c:pt>
                <c:pt idx="5318">
                  <c:v>2.2116435185162118</c:v>
                </c:pt>
                <c:pt idx="5319">
                  <c:v>2.2117476851854008</c:v>
                </c:pt>
                <c:pt idx="5320">
                  <c:v>2.2118634259240935</c:v>
                </c:pt>
                <c:pt idx="5321">
                  <c:v>2.2120138888858492</c:v>
                </c:pt>
                <c:pt idx="5322">
                  <c:v>2.2121180555550382</c:v>
                </c:pt>
                <c:pt idx="5323">
                  <c:v>2.2122337962937308</c:v>
                </c:pt>
                <c:pt idx="5324">
                  <c:v>2.2154976851816173</c:v>
                </c:pt>
                <c:pt idx="5325">
                  <c:v>2.215925925927877</c:v>
                </c:pt>
                <c:pt idx="5326">
                  <c:v>2.2163310185205773</c:v>
                </c:pt>
                <c:pt idx="5327">
                  <c:v>2.2167592592595611</c:v>
                </c:pt>
                <c:pt idx="5328">
                  <c:v>2.2171874999985448</c:v>
                </c:pt>
                <c:pt idx="5329">
                  <c:v>2.2214814814797137</c:v>
                </c:pt>
                <c:pt idx="5330">
                  <c:v>2.2223148148113978</c:v>
                </c:pt>
                <c:pt idx="5331">
                  <c:v>2.2231597222198616</c:v>
                </c:pt>
                <c:pt idx="5332">
                  <c:v>2.224016203705105</c:v>
                </c:pt>
                <c:pt idx="5333">
                  <c:v>2.2253587962986785</c:v>
                </c:pt>
                <c:pt idx="5334">
                  <c:v>2.2266550925924093</c:v>
                </c:pt>
                <c:pt idx="5335">
                  <c:v>2.2278240740706678</c:v>
                </c:pt>
                <c:pt idx="5336">
                  <c:v>2.228935185186856</c:v>
                </c:pt>
                <c:pt idx="5337">
                  <c:v>2.2301967592575238</c:v>
                </c:pt>
                <c:pt idx="5338">
                  <c:v>2.2310185185197042</c:v>
                </c:pt>
                <c:pt idx="5339">
                  <c:v>2.232141203705396</c:v>
                </c:pt>
                <c:pt idx="5340">
                  <c:v>2.2328703703678912</c:v>
                </c:pt>
                <c:pt idx="5341">
                  <c:v>2.2338541666686069</c:v>
                </c:pt>
                <c:pt idx="5342">
                  <c:v>2.2346990740697947</c:v>
                </c:pt>
                <c:pt idx="5343">
                  <c:v>2.2357060185167938</c:v>
                </c:pt>
                <c:pt idx="5344">
                  <c:v>2.2367013888870133</c:v>
                </c:pt>
                <c:pt idx="5345">
                  <c:v>2.2384837962963502</c:v>
                </c:pt>
                <c:pt idx="5346">
                  <c:v>2.2385763888887595</c:v>
                </c:pt>
                <c:pt idx="5347">
                  <c:v>2.2386805555579485</c:v>
                </c:pt>
                <c:pt idx="5348">
                  <c:v>2.2387731481503579</c:v>
                </c:pt>
                <c:pt idx="5349">
                  <c:v>2.2388773148122709</c:v>
                </c:pt>
                <c:pt idx="5350">
                  <c:v>2.2389814814814599</c:v>
                </c:pt>
                <c:pt idx="5351">
                  <c:v>2.2390740740738693</c:v>
                </c:pt>
                <c:pt idx="5352">
                  <c:v>2.2391782407430583</c:v>
                </c:pt>
                <c:pt idx="5353">
                  <c:v>2.2392708333354676</c:v>
                </c:pt>
                <c:pt idx="5354">
                  <c:v>2.23939814815094</c:v>
                </c:pt>
                <c:pt idx="5355">
                  <c:v>2.2394907407433493</c:v>
                </c:pt>
                <c:pt idx="5356">
                  <c:v>2.2395833333357587</c:v>
                </c:pt>
                <c:pt idx="5357">
                  <c:v>2.2396990740744513</c:v>
                </c:pt>
                <c:pt idx="5358">
                  <c:v>2.239780092590081</c:v>
                </c:pt>
                <c:pt idx="5359">
                  <c:v>2.2398958333360497</c:v>
                </c:pt>
                <c:pt idx="5360">
                  <c:v>2.2399999999979627</c:v>
                </c:pt>
                <c:pt idx="5361">
                  <c:v>2.2401388888902147</c:v>
                </c:pt>
                <c:pt idx="5362">
                  <c:v>2.2402777777751908</c:v>
                </c:pt>
                <c:pt idx="5363">
                  <c:v>2.2403819444443798</c:v>
                </c:pt>
                <c:pt idx="5364">
                  <c:v>2.2405208333293558</c:v>
                </c:pt>
                <c:pt idx="5365">
                  <c:v>2.2406481481448282</c:v>
                </c:pt>
                <c:pt idx="5366">
                  <c:v>2.2407870370370802</c:v>
                </c:pt>
                <c:pt idx="5367">
                  <c:v>2.2409143518525525</c:v>
                </c:pt>
                <c:pt idx="5368">
                  <c:v>2.2410416666680248</c:v>
                </c:pt>
                <c:pt idx="5369">
                  <c:v>2.2411689814834972</c:v>
                </c:pt>
                <c:pt idx="5370">
                  <c:v>2.2412962962989695</c:v>
                </c:pt>
                <c:pt idx="5371">
                  <c:v>2.2414236111071659</c:v>
                </c:pt>
                <c:pt idx="5372">
                  <c:v>2.2415740740761976</c:v>
                </c:pt>
                <c:pt idx="5373">
                  <c:v>2.2416898148148903</c:v>
                </c:pt>
                <c:pt idx="5374">
                  <c:v>2.2418171296303626</c:v>
                </c:pt>
                <c:pt idx="5375">
                  <c:v>2.2419560185153387</c:v>
                </c:pt>
                <c:pt idx="5376">
                  <c:v>2.2420717592613073</c:v>
                </c:pt>
                <c:pt idx="5377">
                  <c:v>2.242222222223063</c:v>
                </c:pt>
                <c:pt idx="5378">
                  <c:v>2.242361111108039</c:v>
                </c:pt>
                <c:pt idx="5379">
                  <c:v>2.2424768518540077</c:v>
                </c:pt>
                <c:pt idx="5380">
                  <c:v>2.2425925925927004</c:v>
                </c:pt>
                <c:pt idx="5381">
                  <c:v>2.2427546296312357</c:v>
                </c:pt>
                <c:pt idx="5382">
                  <c:v>2.2428703703699284</c:v>
                </c:pt>
                <c:pt idx="5383">
                  <c:v>2.2430208333316841</c:v>
                </c:pt>
                <c:pt idx="5384">
                  <c:v>2.2431712962934398</c:v>
                </c:pt>
                <c:pt idx="5385">
                  <c:v>2.2432986111089122</c:v>
                </c:pt>
                <c:pt idx="5386">
                  <c:v>2.2434375000011642</c:v>
                </c:pt>
                <c:pt idx="5387">
                  <c:v>2.2435648148166365</c:v>
                </c:pt>
                <c:pt idx="5388">
                  <c:v>2.2436805555553292</c:v>
                </c:pt>
                <c:pt idx="5389">
                  <c:v>2.2437731481477385</c:v>
                </c:pt>
                <c:pt idx="5390">
                  <c:v>2.2438888888864312</c:v>
                </c:pt>
                <c:pt idx="5391">
                  <c:v>2.2439814814788406</c:v>
                </c:pt>
                <c:pt idx="5392">
                  <c:v>2.2440972222248092</c:v>
                </c:pt>
                <c:pt idx="5393">
                  <c:v>2.2442013888867223</c:v>
                </c:pt>
                <c:pt idx="5394">
                  <c:v>2.244317129625415</c:v>
                </c:pt>
                <c:pt idx="5395">
                  <c:v>2.2444097222178243</c:v>
                </c:pt>
                <c:pt idx="5396">
                  <c:v>2.244525462963793</c:v>
                </c:pt>
                <c:pt idx="5397">
                  <c:v>2.2446412037024857</c:v>
                </c:pt>
                <c:pt idx="5398">
                  <c:v>2.2447453703716747</c:v>
                </c:pt>
                <c:pt idx="5399">
                  <c:v>2.2448842592566507</c:v>
                </c:pt>
                <c:pt idx="5400">
                  <c:v>2.24497685184906</c:v>
                </c:pt>
                <c:pt idx="5401">
                  <c:v>2.2450925925950287</c:v>
                </c:pt>
                <c:pt idx="5402">
                  <c:v>2.2451967592569417</c:v>
                </c:pt>
                <c:pt idx="5403">
                  <c:v>2.2453124999956344</c:v>
                </c:pt>
                <c:pt idx="5404">
                  <c:v>2.2454050925953197</c:v>
                </c:pt>
                <c:pt idx="5405">
                  <c:v>2.2455208333340124</c:v>
                </c:pt>
                <c:pt idx="5406">
                  <c:v>2.2456481481494848</c:v>
                </c:pt>
                <c:pt idx="5407">
                  <c:v>2.2457638888881775</c:v>
                </c:pt>
                <c:pt idx="5408">
                  <c:v>2.2458680555573665</c:v>
                </c:pt>
                <c:pt idx="5409">
                  <c:v>2.2459837962960592</c:v>
                </c:pt>
                <c:pt idx="5410">
                  <c:v>2.2460995370347518</c:v>
                </c:pt>
                <c:pt idx="5411">
                  <c:v>2.2462152777734445</c:v>
                </c:pt>
                <c:pt idx="5412">
                  <c:v>2.2463425925889169</c:v>
                </c:pt>
                <c:pt idx="5413">
                  <c:v>2.2464699074043892</c:v>
                </c:pt>
                <c:pt idx="5414">
                  <c:v>2.2465740740735782</c:v>
                </c:pt>
                <c:pt idx="5415">
                  <c:v>2.2466898148122709</c:v>
                </c:pt>
                <c:pt idx="5416">
                  <c:v>2.2468287037045229</c:v>
                </c:pt>
                <c:pt idx="5417">
                  <c:v>2.2469212962969323</c:v>
                </c:pt>
                <c:pt idx="5418">
                  <c:v>2.2470601851819083</c:v>
                </c:pt>
                <c:pt idx="5419">
                  <c:v>2.2634143518516794</c:v>
                </c:pt>
                <c:pt idx="5420">
                  <c:v>2.2638310185211594</c:v>
                </c:pt>
                <c:pt idx="5421">
                  <c:v>2.2642476851833635</c:v>
                </c:pt>
                <c:pt idx="5422">
                  <c:v>2.2646759259223472</c:v>
                </c:pt>
                <c:pt idx="5423">
                  <c:v>2.2649768518531346</c:v>
                </c:pt>
                <c:pt idx="5424">
                  <c:v>2.2650694444455439</c:v>
                </c:pt>
                <c:pt idx="5425">
                  <c:v>2.2651620370379533</c:v>
                </c:pt>
                <c:pt idx="5426">
                  <c:v>2.265277777776646</c:v>
                </c:pt>
                <c:pt idx="5427">
                  <c:v>2.2653935185153387</c:v>
                </c:pt>
                <c:pt idx="5428">
                  <c:v>2.2655671296306537</c:v>
                </c:pt>
                <c:pt idx="5429">
                  <c:v>2.2657175925924093</c:v>
                </c:pt>
                <c:pt idx="5430">
                  <c:v>2.265868055554165</c:v>
                </c:pt>
                <c:pt idx="5431">
                  <c:v>2.2660185185159207</c:v>
                </c:pt>
                <c:pt idx="5432">
                  <c:v>2.2661574074081727</c:v>
                </c:pt>
                <c:pt idx="5433">
                  <c:v>2.2663078703699284</c:v>
                </c:pt>
                <c:pt idx="5434">
                  <c:v>2.2664814814779675</c:v>
                </c:pt>
                <c:pt idx="5435">
                  <c:v>2.2666666666627862</c:v>
                </c:pt>
                <c:pt idx="5436">
                  <c:v>2.2668171296318178</c:v>
                </c:pt>
                <c:pt idx="5437">
                  <c:v>2.2669907407398568</c:v>
                </c:pt>
                <c:pt idx="5438">
                  <c:v>2.2671180555553292</c:v>
                </c:pt>
                <c:pt idx="5439">
                  <c:v>2.2672685185170849</c:v>
                </c:pt>
                <c:pt idx="5440">
                  <c:v>2.2673842592557776</c:v>
                </c:pt>
                <c:pt idx="5441">
                  <c:v>2.2675347222248092</c:v>
                </c:pt>
                <c:pt idx="5442">
                  <c:v>2.2676736111097853</c:v>
                </c:pt>
                <c:pt idx="5443">
                  <c:v>2.267858796294604</c:v>
                </c:pt>
                <c:pt idx="5444">
                  <c:v>2.267997685186856</c:v>
                </c:pt>
                <c:pt idx="5445">
                  <c:v>2.2681481481486117</c:v>
                </c:pt>
                <c:pt idx="5446">
                  <c:v>2.268310185187147</c:v>
                </c:pt>
                <c:pt idx="5447">
                  <c:v>2.2684375000026193</c:v>
                </c:pt>
                <c:pt idx="5448">
                  <c:v>2.2685995370338787</c:v>
                </c:pt>
                <c:pt idx="5449">
                  <c:v>2.2687499999956344</c:v>
                </c:pt>
                <c:pt idx="5450">
                  <c:v>2.2688888888878864</c:v>
                </c:pt>
                <c:pt idx="5451">
                  <c:v>2.2690277777801384</c:v>
                </c:pt>
                <c:pt idx="5452">
                  <c:v>2.2692013888881775</c:v>
                </c:pt>
                <c:pt idx="5453">
                  <c:v>2.2693518518499332</c:v>
                </c:pt>
                <c:pt idx="5454">
                  <c:v>2.2695138888884685</c:v>
                </c:pt>
                <c:pt idx="5455">
                  <c:v>2.2696643518502242</c:v>
                </c:pt>
                <c:pt idx="5456">
                  <c:v>2.2698263888887595</c:v>
                </c:pt>
                <c:pt idx="5457">
                  <c:v>2.2699652777737356</c:v>
                </c:pt>
                <c:pt idx="5458">
                  <c:v>2.2701041666659876</c:v>
                </c:pt>
                <c:pt idx="5459">
                  <c:v>2.2702777777740266</c:v>
                </c:pt>
                <c:pt idx="5460">
                  <c:v>2.270439814812562</c:v>
                </c:pt>
                <c:pt idx="5461">
                  <c:v>2.2705902777743177</c:v>
                </c:pt>
                <c:pt idx="5462">
                  <c:v>2.2707638888896327</c:v>
                </c:pt>
                <c:pt idx="5463">
                  <c:v>2.2709143518513883</c:v>
                </c:pt>
                <c:pt idx="5464">
                  <c:v>2.271064814813144</c:v>
                </c:pt>
                <c:pt idx="5465">
                  <c:v>2.2712152777748997</c:v>
                </c:pt>
                <c:pt idx="5466">
                  <c:v>2.2713425925903721</c:v>
                </c:pt>
                <c:pt idx="5467">
                  <c:v>2.2714699074058444</c:v>
                </c:pt>
                <c:pt idx="5468">
                  <c:v>2.2716087962980964</c:v>
                </c:pt>
                <c:pt idx="5469">
                  <c:v>2.2717592592598521</c:v>
                </c:pt>
                <c:pt idx="5470">
                  <c:v>2.2718981481448282</c:v>
                </c:pt>
                <c:pt idx="5471">
                  <c:v>2.2720254629603005</c:v>
                </c:pt>
                <c:pt idx="5472">
                  <c:v>2.2721990740756155</c:v>
                </c:pt>
                <c:pt idx="5473">
                  <c:v>2.2723263888910878</c:v>
                </c:pt>
                <c:pt idx="5474">
                  <c:v>2.2724768518528435</c:v>
                </c:pt>
                <c:pt idx="5475">
                  <c:v>2.2726504629608826</c:v>
                </c:pt>
                <c:pt idx="5476">
                  <c:v>2.2727662036995753</c:v>
                </c:pt>
                <c:pt idx="5477">
                  <c:v>2.2728935185150476</c:v>
                </c:pt>
                <c:pt idx="5478">
                  <c:v>2.2730324074072996</c:v>
                </c:pt>
                <c:pt idx="5479">
                  <c:v>2.273159722222772</c:v>
                </c:pt>
                <c:pt idx="5480">
                  <c:v>2.273298611107748</c:v>
                </c:pt>
                <c:pt idx="5481">
                  <c:v>2.2734375</c:v>
                </c:pt>
                <c:pt idx="5482">
                  <c:v>2.2735532407386927</c:v>
                </c:pt>
                <c:pt idx="5483">
                  <c:v>2.273680555554165</c:v>
                </c:pt>
                <c:pt idx="5484">
                  <c:v>2.2738310185159207</c:v>
                </c:pt>
                <c:pt idx="5485">
                  <c:v>2.2739583333313931</c:v>
                </c:pt>
                <c:pt idx="5486">
                  <c:v>2.2741319444467081</c:v>
                </c:pt>
                <c:pt idx="5487">
                  <c:v>2.2742824074084638</c:v>
                </c:pt>
                <c:pt idx="5488">
                  <c:v>2.2743981481471565</c:v>
                </c:pt>
                <c:pt idx="5489">
                  <c:v>2.2745254629626288</c:v>
                </c:pt>
                <c:pt idx="5490">
                  <c:v>2.2746875000011642</c:v>
                </c:pt>
                <c:pt idx="5491">
                  <c:v>2.2748379629629198</c:v>
                </c:pt>
                <c:pt idx="5492">
                  <c:v>2.2749652777783922</c:v>
                </c:pt>
                <c:pt idx="5493">
                  <c:v>2.2751157407401479</c:v>
                </c:pt>
                <c:pt idx="5494">
                  <c:v>2.2752314814788406</c:v>
                </c:pt>
                <c:pt idx="5495">
                  <c:v>2.2753703703710926</c:v>
                </c:pt>
                <c:pt idx="5496">
                  <c:v>2.2754861111097853</c:v>
                </c:pt>
                <c:pt idx="5497">
                  <c:v>2.275601851848478</c:v>
                </c:pt>
                <c:pt idx="5498">
                  <c:v>2.27574074074073</c:v>
                </c:pt>
                <c:pt idx="5499">
                  <c:v>2.2758564814794227</c:v>
                </c:pt>
                <c:pt idx="5500">
                  <c:v>2.275983796294895</c:v>
                </c:pt>
                <c:pt idx="5501">
                  <c:v>2.276122685187147</c:v>
                </c:pt>
                <c:pt idx="5502">
                  <c:v>2.2762500000026193</c:v>
                </c:pt>
                <c:pt idx="5503">
                  <c:v>2.2764120370338787</c:v>
                </c:pt>
                <c:pt idx="5504">
                  <c:v>2.2765393518493511</c:v>
                </c:pt>
                <c:pt idx="5505">
                  <c:v>2.2766550925953197</c:v>
                </c:pt>
                <c:pt idx="5506">
                  <c:v>2.2767939814802958</c:v>
                </c:pt>
                <c:pt idx="5507">
                  <c:v>2.2769097222189885</c:v>
                </c:pt>
                <c:pt idx="5508">
                  <c:v>2.2770254629649571</c:v>
                </c:pt>
                <c:pt idx="5509">
                  <c:v>2.2771527777804295</c:v>
                </c:pt>
                <c:pt idx="5510">
                  <c:v>2.2772569444423425</c:v>
                </c:pt>
                <c:pt idx="5511">
                  <c:v>2.2773958333345945</c:v>
                </c:pt>
                <c:pt idx="5512">
                  <c:v>2.2804166666683159</c:v>
                </c:pt>
                <c:pt idx="5513">
                  <c:v>2.2808449074072996</c:v>
                </c:pt>
                <c:pt idx="5514">
                  <c:v>2.2812615740767797</c:v>
                </c:pt>
                <c:pt idx="5515">
                  <c:v>2.2816782407389837</c:v>
                </c:pt>
                <c:pt idx="5516">
                  <c:v>2.2821064814779675</c:v>
                </c:pt>
                <c:pt idx="5517">
                  <c:v>2.2825000000011642</c:v>
                </c:pt>
                <c:pt idx="5518">
                  <c:v>2.2826041666630772</c:v>
                </c:pt>
                <c:pt idx="5519">
                  <c:v>2.2827199074090458</c:v>
                </c:pt>
                <c:pt idx="5520">
                  <c:v>2.2828240740709589</c:v>
                </c:pt>
                <c:pt idx="5521">
                  <c:v>2.2829166666633682</c:v>
                </c:pt>
                <c:pt idx="5522">
                  <c:v>2.2830208333325572</c:v>
                </c:pt>
                <c:pt idx="5523">
                  <c:v>2.2831365740712499</c:v>
                </c:pt>
                <c:pt idx="5524">
                  <c:v>2.2832291666636593</c:v>
                </c:pt>
                <c:pt idx="5525">
                  <c:v>2.2833449074096279</c:v>
                </c:pt>
                <c:pt idx="5526">
                  <c:v>2.2834375000020373</c:v>
                </c:pt>
                <c:pt idx="5527">
                  <c:v>2.2835416666639503</c:v>
                </c:pt>
                <c:pt idx="5528">
                  <c:v>2.283657407409919</c:v>
                </c:pt>
                <c:pt idx="5529">
                  <c:v>2.2837731481486117</c:v>
                </c:pt>
                <c:pt idx="5530">
                  <c:v>2.2838888888873043</c:v>
                </c:pt>
                <c:pt idx="5531">
                  <c:v>2.284074074072123</c:v>
                </c:pt>
                <c:pt idx="5532">
                  <c:v>2.2841898148108157</c:v>
                </c:pt>
                <c:pt idx="5533">
                  <c:v>2.2842824074032251</c:v>
                </c:pt>
                <c:pt idx="5534">
                  <c:v>2.2843865740724141</c:v>
                </c:pt>
                <c:pt idx="5535">
                  <c:v>2.2845023148111068</c:v>
                </c:pt>
                <c:pt idx="5536">
                  <c:v>2.2846180555570754</c:v>
                </c:pt>
                <c:pt idx="5537">
                  <c:v>2.2847453703725478</c:v>
                </c:pt>
                <c:pt idx="5538">
                  <c:v>2.2848611111112405</c:v>
                </c:pt>
                <c:pt idx="5539">
                  <c:v>2.2849768518499332</c:v>
                </c:pt>
                <c:pt idx="5540">
                  <c:v>2.2851041666654055</c:v>
                </c:pt>
                <c:pt idx="5541">
                  <c:v>2.2852199074040982</c:v>
                </c:pt>
                <c:pt idx="5542">
                  <c:v>2.2853587962963502</c:v>
                </c:pt>
                <c:pt idx="5543">
                  <c:v>2.2854861111118225</c:v>
                </c:pt>
                <c:pt idx="5544">
                  <c:v>2.2856249999967986</c:v>
                </c:pt>
                <c:pt idx="5545">
                  <c:v>2.2857638888890506</c:v>
                </c:pt>
                <c:pt idx="5546">
                  <c:v>2.2859143518508063</c:v>
                </c:pt>
                <c:pt idx="5547">
                  <c:v>2.286064814812562</c:v>
                </c:pt>
                <c:pt idx="5548">
                  <c:v>2.2862152777743177</c:v>
                </c:pt>
                <c:pt idx="5549">
                  <c:v>2.2863657407433493</c:v>
                </c:pt>
                <c:pt idx="5550">
                  <c:v>2.2865277777746087</c:v>
                </c:pt>
                <c:pt idx="5551">
                  <c:v>2.2866435185205773</c:v>
                </c:pt>
                <c:pt idx="5552">
                  <c:v>2.28675925925927</c:v>
                </c:pt>
                <c:pt idx="5553">
                  <c:v>2.2869212962978054</c:v>
                </c:pt>
                <c:pt idx="5554">
                  <c:v>2.2870370370364981</c:v>
                </c:pt>
                <c:pt idx="5555">
                  <c:v>2.2871643518519704</c:v>
                </c:pt>
                <c:pt idx="5556">
                  <c:v>2.2872916666674428</c:v>
                </c:pt>
                <c:pt idx="5557">
                  <c:v>2.2874074074061355</c:v>
                </c:pt>
                <c:pt idx="5558">
                  <c:v>2.2875347222216078</c:v>
                </c:pt>
                <c:pt idx="5559">
                  <c:v>2.2876388888907968</c:v>
                </c:pt>
                <c:pt idx="5560">
                  <c:v>2.2877546296294895</c:v>
                </c:pt>
                <c:pt idx="5561">
                  <c:v>2.2878819444449618</c:v>
                </c:pt>
                <c:pt idx="5562">
                  <c:v>2.2879976851836545</c:v>
                </c:pt>
                <c:pt idx="5563">
                  <c:v>2.2881249999991269</c:v>
                </c:pt>
                <c:pt idx="5564">
                  <c:v>2.2882175925915362</c:v>
                </c:pt>
                <c:pt idx="5565">
                  <c:v>2.2883796296300716</c:v>
                </c:pt>
                <c:pt idx="5566">
                  <c:v>2.2884837962919846</c:v>
                </c:pt>
                <c:pt idx="5567">
                  <c:v>2.2886342592610163</c:v>
                </c:pt>
                <c:pt idx="5568">
                  <c:v>2.2887615740764886</c:v>
                </c:pt>
                <c:pt idx="5569">
                  <c:v>2.288888888884685</c:v>
                </c:pt>
                <c:pt idx="5570">
                  <c:v>2.289027777776937</c:v>
                </c:pt>
                <c:pt idx="5571">
                  <c:v>2.2891435185156297</c:v>
                </c:pt>
                <c:pt idx="5572">
                  <c:v>2.2892476851848187</c:v>
                </c:pt>
                <c:pt idx="5573">
                  <c:v>2.2893634259235114</c:v>
                </c:pt>
                <c:pt idx="5574">
                  <c:v>2.2894907407389837</c:v>
                </c:pt>
                <c:pt idx="5575">
                  <c:v>2.2896064814776764</c:v>
                </c:pt>
                <c:pt idx="5576">
                  <c:v>2.2897222222236451</c:v>
                </c:pt>
                <c:pt idx="5577">
                  <c:v>2.2898379629623378</c:v>
                </c:pt>
                <c:pt idx="5578">
                  <c:v>2.2899768518545898</c:v>
                </c:pt>
                <c:pt idx="5579">
                  <c:v>2.2901041666627862</c:v>
                </c:pt>
                <c:pt idx="5580">
                  <c:v>2.2902199074087548</c:v>
                </c:pt>
                <c:pt idx="5581">
                  <c:v>2.2903472222242272</c:v>
                </c:pt>
                <c:pt idx="5582">
                  <c:v>2.2904861111092032</c:v>
                </c:pt>
                <c:pt idx="5583">
                  <c:v>2.2905902777783922</c:v>
                </c:pt>
                <c:pt idx="5584">
                  <c:v>2.2907060185170849</c:v>
                </c:pt>
                <c:pt idx="5585">
                  <c:v>2.2908217592557776</c:v>
                </c:pt>
                <c:pt idx="5586">
                  <c:v>2.2909606481480296</c:v>
                </c:pt>
                <c:pt idx="5587">
                  <c:v>2.2910879629635019</c:v>
                </c:pt>
                <c:pt idx="5588">
                  <c:v>2.2912152777789743</c:v>
                </c:pt>
                <c:pt idx="5589">
                  <c:v>2.291331018517667</c:v>
                </c:pt>
                <c:pt idx="5590">
                  <c:v>2.291469907409919</c:v>
                </c:pt>
                <c:pt idx="5591">
                  <c:v>2.2915856481486117</c:v>
                </c:pt>
                <c:pt idx="5592">
                  <c:v>2.291712962964084</c:v>
                </c:pt>
                <c:pt idx="5593">
                  <c:v>2.2918402777795563</c:v>
                </c:pt>
                <c:pt idx="5594">
                  <c:v>2.291956018518249</c:v>
                </c:pt>
                <c:pt idx="5595">
                  <c:v>2.292060185187438</c:v>
                </c:pt>
                <c:pt idx="5596">
                  <c:v>2.2921874999956344</c:v>
                </c:pt>
                <c:pt idx="5597">
                  <c:v>2.2923032407416031</c:v>
                </c:pt>
                <c:pt idx="5598">
                  <c:v>2.2924074074035161</c:v>
                </c:pt>
                <c:pt idx="5599">
                  <c:v>2.2925231481494848</c:v>
                </c:pt>
                <c:pt idx="5600">
                  <c:v>2.2926620370344608</c:v>
                </c:pt>
                <c:pt idx="5601">
                  <c:v>2.2927777777804295</c:v>
                </c:pt>
                <c:pt idx="5602">
                  <c:v>2.2928935185191222</c:v>
                </c:pt>
                <c:pt idx="5603">
                  <c:v>2.2929861111115315</c:v>
                </c:pt>
                <c:pt idx="5604">
                  <c:v>2.2931365740732872</c:v>
                </c:pt>
                <c:pt idx="5605">
                  <c:v>2.2932291666656965</c:v>
                </c:pt>
                <c:pt idx="5606">
                  <c:v>2.2964699074072996</c:v>
                </c:pt>
                <c:pt idx="5607">
                  <c:v>2.2968865740767797</c:v>
                </c:pt>
                <c:pt idx="5608">
                  <c:v>2.2973032407389837</c:v>
                </c:pt>
                <c:pt idx="5609">
                  <c:v>2.2977199074084638</c:v>
                </c:pt>
                <c:pt idx="5610">
                  <c:v>2.2981365740706678</c:v>
                </c:pt>
                <c:pt idx="5611">
                  <c:v>2.2985532407401479</c:v>
                </c:pt>
                <c:pt idx="5612">
                  <c:v>2.2987037037019036</c:v>
                </c:pt>
                <c:pt idx="5613">
                  <c:v>2.2988194444405963</c:v>
                </c:pt>
                <c:pt idx="5614">
                  <c:v>2.2989120370330056</c:v>
                </c:pt>
                <c:pt idx="5615">
                  <c:v>2.2990162037021946</c:v>
                </c:pt>
                <c:pt idx="5616">
                  <c:v>2.2991203703713836</c:v>
                </c:pt>
                <c:pt idx="5617">
                  <c:v>2.2992361111100763</c:v>
                </c:pt>
                <c:pt idx="5618">
                  <c:v>2.2993402777792653</c:v>
                </c:pt>
                <c:pt idx="5619">
                  <c:v>2.2994675925947377</c:v>
                </c:pt>
                <c:pt idx="5620">
                  <c:v>2.2995833333334303</c:v>
                </c:pt>
                <c:pt idx="5621">
                  <c:v>2.2997106481489027</c:v>
                </c:pt>
                <c:pt idx="5622">
                  <c:v>2.2998263888875954</c:v>
                </c:pt>
                <c:pt idx="5623">
                  <c:v>2.2999189814800047</c:v>
                </c:pt>
                <c:pt idx="5624">
                  <c:v>2.3000462962954771</c:v>
                </c:pt>
                <c:pt idx="5625">
                  <c:v>2.3001620370341698</c:v>
                </c:pt>
                <c:pt idx="5626">
                  <c:v>2.3003935185188311</c:v>
                </c:pt>
                <c:pt idx="5627">
                  <c:v>2.3005092592575238</c:v>
                </c:pt>
                <c:pt idx="5628">
                  <c:v>2.3006018518499332</c:v>
                </c:pt>
                <c:pt idx="5629">
                  <c:v>2.3007060185191222</c:v>
                </c:pt>
                <c:pt idx="5630">
                  <c:v>2.3008449074040982</c:v>
                </c:pt>
                <c:pt idx="5631">
                  <c:v>2.3009490740732872</c:v>
                </c:pt>
                <c:pt idx="5632">
                  <c:v>2.3010879629655392</c:v>
                </c:pt>
                <c:pt idx="5633">
                  <c:v>2.3012037037042319</c:v>
                </c:pt>
                <c:pt idx="5634">
                  <c:v>2.3013194444429246</c:v>
                </c:pt>
                <c:pt idx="5635">
                  <c:v>2.3014236111121136</c:v>
                </c:pt>
                <c:pt idx="5636">
                  <c:v>2.3015740740738693</c:v>
                </c:pt>
                <c:pt idx="5637">
                  <c:v>2.301689814812562</c:v>
                </c:pt>
                <c:pt idx="5638">
                  <c:v>2.301828703704814</c:v>
                </c:pt>
                <c:pt idx="5639">
                  <c:v>2.3019791666665697</c:v>
                </c:pt>
                <c:pt idx="5640">
                  <c:v>2.3021180555515457</c:v>
                </c:pt>
                <c:pt idx="5641">
                  <c:v>2.3022337962975143</c:v>
                </c:pt>
                <c:pt idx="5642">
                  <c:v>2.302349537036207</c:v>
                </c:pt>
                <c:pt idx="5643">
                  <c:v>2.3024768518516794</c:v>
                </c:pt>
                <c:pt idx="5644">
                  <c:v>2.3026041666671517</c:v>
                </c:pt>
                <c:pt idx="5645">
                  <c:v>2.3027314814826241</c:v>
                </c:pt>
                <c:pt idx="5646">
                  <c:v>2.3028240740750334</c:v>
                </c:pt>
                <c:pt idx="5647">
                  <c:v>2.3029398148137261</c:v>
                </c:pt>
                <c:pt idx="5648">
                  <c:v>2.3030671296291985</c:v>
                </c:pt>
                <c:pt idx="5649">
                  <c:v>2.3031828703678912</c:v>
                </c:pt>
                <c:pt idx="5650">
                  <c:v>2.3033333333296468</c:v>
                </c:pt>
                <c:pt idx="5651">
                  <c:v>2.3034490740756155</c:v>
                </c:pt>
                <c:pt idx="5652">
                  <c:v>2.3035879629605915</c:v>
                </c:pt>
                <c:pt idx="5653">
                  <c:v>2.3037037037065602</c:v>
                </c:pt>
                <c:pt idx="5654">
                  <c:v>2.3038425925915362</c:v>
                </c:pt>
                <c:pt idx="5655">
                  <c:v>2.3039699074070086</c:v>
                </c:pt>
                <c:pt idx="5656">
                  <c:v>2.3040856481457013</c:v>
                </c:pt>
                <c:pt idx="5657">
                  <c:v>2.3042245370379533</c:v>
                </c:pt>
                <c:pt idx="5658">
                  <c:v>2.304340277776646</c:v>
                </c:pt>
                <c:pt idx="5659">
                  <c:v>2.3044560185153387</c:v>
                </c:pt>
                <c:pt idx="5660">
                  <c:v>2.3045601851845277</c:v>
                </c:pt>
                <c:pt idx="5661">
                  <c:v>2.3046759259232203</c:v>
                </c:pt>
                <c:pt idx="5662">
                  <c:v>2.3048032407386927</c:v>
                </c:pt>
                <c:pt idx="5663">
                  <c:v>2.3049189814773854</c:v>
                </c:pt>
                <c:pt idx="5664">
                  <c:v>2.305069444446417</c:v>
                </c:pt>
                <c:pt idx="5665">
                  <c:v>2.3051851851851097</c:v>
                </c:pt>
                <c:pt idx="5666">
                  <c:v>2.3053125000005821</c:v>
                </c:pt>
                <c:pt idx="5667">
                  <c:v>2.3054282407392748</c:v>
                </c:pt>
                <c:pt idx="5668">
                  <c:v>2.3055555555547471</c:v>
                </c:pt>
                <c:pt idx="5669">
                  <c:v>2.3057638888858492</c:v>
                </c:pt>
                <c:pt idx="5670">
                  <c:v>2.3060185185167938</c:v>
                </c:pt>
                <c:pt idx="5671">
                  <c:v>2.3061458333322662</c:v>
                </c:pt>
                <c:pt idx="5672">
                  <c:v>2.3062615740709589</c:v>
                </c:pt>
                <c:pt idx="5673">
                  <c:v>2.3063657407401479</c:v>
                </c:pt>
                <c:pt idx="5674">
                  <c:v>2.3064583333325572</c:v>
                </c:pt>
                <c:pt idx="5675">
                  <c:v>2.3065972222248092</c:v>
                </c:pt>
                <c:pt idx="5676">
                  <c:v>2.3067361111097853</c:v>
                </c:pt>
                <c:pt idx="5677">
                  <c:v>2.306851851848478</c:v>
                </c:pt>
                <c:pt idx="5678">
                  <c:v>2.3069791666639503</c:v>
                </c:pt>
                <c:pt idx="5679">
                  <c:v>2.307129629625706</c:v>
                </c:pt>
                <c:pt idx="5680">
                  <c:v>2.307268518517958</c:v>
                </c:pt>
                <c:pt idx="5681">
                  <c:v>2.3074189814797137</c:v>
                </c:pt>
                <c:pt idx="5682">
                  <c:v>2.307581018518249</c:v>
                </c:pt>
                <c:pt idx="5683">
                  <c:v>2.3077314814800047</c:v>
                </c:pt>
                <c:pt idx="5684">
                  <c:v>2.3078819444417604</c:v>
                </c:pt>
                <c:pt idx="5685">
                  <c:v>2.3080324074035161</c:v>
                </c:pt>
                <c:pt idx="5686">
                  <c:v>2.3081597222189885</c:v>
                </c:pt>
                <c:pt idx="5687">
                  <c:v>2.3082986111112405</c:v>
                </c:pt>
                <c:pt idx="5688">
                  <c:v>2.3084490740729962</c:v>
                </c:pt>
                <c:pt idx="5689">
                  <c:v>2.3086226851810352</c:v>
                </c:pt>
                <c:pt idx="5690">
                  <c:v>2.3087499999965075</c:v>
                </c:pt>
                <c:pt idx="5691">
                  <c:v>2.3089004629655392</c:v>
                </c:pt>
                <c:pt idx="5692">
                  <c:v>2.3090509259272949</c:v>
                </c:pt>
                <c:pt idx="5693">
                  <c:v>2.3091898148122709</c:v>
                </c:pt>
                <c:pt idx="5694">
                  <c:v>2.3093171296277433</c:v>
                </c:pt>
                <c:pt idx="5695">
                  <c:v>2.3094560185199953</c:v>
                </c:pt>
                <c:pt idx="5696">
                  <c:v>2.3095833333354676</c:v>
                </c:pt>
                <c:pt idx="5697">
                  <c:v>2.3097222222204437</c:v>
                </c:pt>
                <c:pt idx="5698">
                  <c:v>2.309849537035916</c:v>
                </c:pt>
                <c:pt idx="5699">
                  <c:v>2.3099768518513883</c:v>
                </c:pt>
                <c:pt idx="5700">
                  <c:v>2.3128703703696374</c:v>
                </c:pt>
                <c:pt idx="5701">
                  <c:v>2.3131597222236451</c:v>
                </c:pt>
                <c:pt idx="5702">
                  <c:v>2.3131597222236451</c:v>
                </c:pt>
                <c:pt idx="5703">
                  <c:v>2.3131597222236451</c:v>
                </c:pt>
                <c:pt idx="5704">
                  <c:v>2.3132523148160544</c:v>
                </c:pt>
                <c:pt idx="5705">
                  <c:v>2.3135300925932825</c:v>
                </c:pt>
                <c:pt idx="5706">
                  <c:v>2.3137962962937308</c:v>
                </c:pt>
                <c:pt idx="5707">
                  <c:v>2.3140856481477385</c:v>
                </c:pt>
                <c:pt idx="5708">
                  <c:v>2.3143634259249666</c:v>
                </c:pt>
                <c:pt idx="5709">
                  <c:v>2.3146527777789743</c:v>
                </c:pt>
                <c:pt idx="5710">
                  <c:v>2.3149189814794227</c:v>
                </c:pt>
                <c:pt idx="5711">
                  <c:v>2.3151967592566507</c:v>
                </c:pt>
                <c:pt idx="5712">
                  <c:v>2.3154861111106584</c:v>
                </c:pt>
                <c:pt idx="5713">
                  <c:v>2.3156365740724141</c:v>
                </c:pt>
                <c:pt idx="5714">
                  <c:v>2.3157407407416031</c:v>
                </c:pt>
                <c:pt idx="5715">
                  <c:v>2.3158449074035161</c:v>
                </c:pt>
                <c:pt idx="5716">
                  <c:v>2.3159606481494848</c:v>
                </c:pt>
                <c:pt idx="5717">
                  <c:v>2.3160532407418941</c:v>
                </c:pt>
                <c:pt idx="5718">
                  <c:v>2.3161689814805868</c:v>
                </c:pt>
                <c:pt idx="5719">
                  <c:v>2.3162615740729962</c:v>
                </c:pt>
                <c:pt idx="5720">
                  <c:v>2.3164004629652482</c:v>
                </c:pt>
                <c:pt idx="5721">
                  <c:v>2.3167939814811689</c:v>
                </c:pt>
                <c:pt idx="5722">
                  <c:v>2.3169328703661449</c:v>
                </c:pt>
                <c:pt idx="5723">
                  <c:v>2.3170486111121136</c:v>
                </c:pt>
                <c:pt idx="5724">
                  <c:v>2.3171527777740266</c:v>
                </c:pt>
                <c:pt idx="5725">
                  <c:v>2.317280092589499</c:v>
                </c:pt>
                <c:pt idx="5726">
                  <c:v>2.3173726851819083</c:v>
                </c:pt>
                <c:pt idx="5727">
                  <c:v>2.3174652777743177</c:v>
                </c:pt>
                <c:pt idx="5728">
                  <c:v>2.3175810185202863</c:v>
                </c:pt>
                <c:pt idx="5729">
                  <c:v>2.317731481482042</c:v>
                </c:pt>
                <c:pt idx="5730">
                  <c:v>2.3178472222207347</c:v>
                </c:pt>
                <c:pt idx="5731">
                  <c:v>2.318043981482333</c:v>
                </c:pt>
                <c:pt idx="5732">
                  <c:v>2.3181365740747424</c:v>
                </c:pt>
                <c:pt idx="5733">
                  <c:v>2.3182523148134351</c:v>
                </c:pt>
                <c:pt idx="5734">
                  <c:v>2.3183449074058444</c:v>
                </c:pt>
                <c:pt idx="5735">
                  <c:v>2.3184490740750334</c:v>
                </c:pt>
                <c:pt idx="5736">
                  <c:v>2.3185648148137261</c:v>
                </c:pt>
                <c:pt idx="5737">
                  <c:v>2.3186921296291985</c:v>
                </c:pt>
                <c:pt idx="5738">
                  <c:v>2.3188078703678912</c:v>
                </c:pt>
                <c:pt idx="5739">
                  <c:v>2.3189236111138598</c:v>
                </c:pt>
                <c:pt idx="5740">
                  <c:v>2.3190393518525525</c:v>
                </c:pt>
                <c:pt idx="5741">
                  <c:v>2.3191550925912452</c:v>
                </c:pt>
                <c:pt idx="5742">
                  <c:v>2.3192708333299379</c:v>
                </c:pt>
                <c:pt idx="5743">
                  <c:v>2.3193865740759065</c:v>
                </c:pt>
                <c:pt idx="5744">
                  <c:v>2.3194791666683159</c:v>
                </c:pt>
                <c:pt idx="5745">
                  <c:v>2.3195949074070086</c:v>
                </c:pt>
                <c:pt idx="5746">
                  <c:v>2.3197106481457013</c:v>
                </c:pt>
                <c:pt idx="5747">
                  <c:v>2.320104166668898</c:v>
                </c:pt>
                <c:pt idx="5748">
                  <c:v>2.3202314814770943</c:v>
                </c:pt>
                <c:pt idx="5749">
                  <c:v>2.3203587962925667</c:v>
                </c:pt>
                <c:pt idx="5750">
                  <c:v>2.3204745370385353</c:v>
                </c:pt>
                <c:pt idx="5751">
                  <c:v>2.3205671296309447</c:v>
                </c:pt>
                <c:pt idx="5752">
                  <c:v>2.3206828703696374</c:v>
                </c:pt>
                <c:pt idx="5753">
                  <c:v>2.3207754629620467</c:v>
                </c:pt>
                <c:pt idx="5754">
                  <c:v>2.3208680555544561</c:v>
                </c:pt>
                <c:pt idx="5755">
                  <c:v>2.3209953703699284</c:v>
                </c:pt>
                <c:pt idx="5756">
                  <c:v>2.3210879629623378</c:v>
                </c:pt>
                <c:pt idx="5757">
                  <c:v>2.3213425925932825</c:v>
                </c:pt>
                <c:pt idx="5758">
                  <c:v>2.3215393518476048</c:v>
                </c:pt>
                <c:pt idx="5759">
                  <c:v>2.3216898148166365</c:v>
                </c:pt>
                <c:pt idx="5760">
                  <c:v>2.3218287037016125</c:v>
                </c:pt>
                <c:pt idx="5761">
                  <c:v>2.3219675925938645</c:v>
                </c:pt>
                <c:pt idx="5762">
                  <c:v>2.3221064814788406</c:v>
                </c:pt>
                <c:pt idx="5763">
                  <c:v>2.3222453703710926</c:v>
                </c:pt>
                <c:pt idx="5764">
                  <c:v>2.3223611111097853</c:v>
                </c:pt>
                <c:pt idx="5765">
                  <c:v>2.322476851848478</c:v>
                </c:pt>
                <c:pt idx="5766">
                  <c:v>2.3225925925944466</c:v>
                </c:pt>
                <c:pt idx="5767">
                  <c:v>2.3227083333331393</c:v>
                </c:pt>
                <c:pt idx="5768">
                  <c:v>2.322824074071832</c:v>
                </c:pt>
                <c:pt idx="5769">
                  <c:v>2.3229398148105247</c:v>
                </c:pt>
                <c:pt idx="5770">
                  <c:v>2.3230787037027767</c:v>
                </c:pt>
                <c:pt idx="5771">
                  <c:v>2.3231944444414694</c:v>
                </c:pt>
                <c:pt idx="5772">
                  <c:v>2.323310185187438</c:v>
                </c:pt>
                <c:pt idx="5773">
                  <c:v>2.3234259259261307</c:v>
                </c:pt>
                <c:pt idx="5774">
                  <c:v>2.3235416666648234</c:v>
                </c:pt>
                <c:pt idx="5775">
                  <c:v>2.3236574074035161</c:v>
                </c:pt>
                <c:pt idx="5776">
                  <c:v>2.3237731481494848</c:v>
                </c:pt>
                <c:pt idx="5777">
                  <c:v>2.3239004629649571</c:v>
                </c:pt>
                <c:pt idx="5778">
                  <c:v>2.3240162037036498</c:v>
                </c:pt>
                <c:pt idx="5779">
                  <c:v>2.3241319444423425</c:v>
                </c:pt>
                <c:pt idx="5780">
                  <c:v>2.3242476851810352</c:v>
                </c:pt>
                <c:pt idx="5781">
                  <c:v>2.3243865740732872</c:v>
                </c:pt>
                <c:pt idx="5782">
                  <c:v>2.3245254629655392</c:v>
                </c:pt>
                <c:pt idx="5783">
                  <c:v>2.3246759259272949</c:v>
                </c:pt>
                <c:pt idx="5784">
                  <c:v>2.3248263888890506</c:v>
                </c:pt>
                <c:pt idx="5785">
                  <c:v>2.3249652777740266</c:v>
                </c:pt>
                <c:pt idx="5786">
                  <c:v>2.3251157407430583</c:v>
                </c:pt>
                <c:pt idx="5787">
                  <c:v>2.3252546296280343</c:v>
                </c:pt>
                <c:pt idx="5788">
                  <c:v>2.3254282407433493</c:v>
                </c:pt>
                <c:pt idx="5789">
                  <c:v>2.3255671296283253</c:v>
                </c:pt>
                <c:pt idx="5790">
                  <c:v>2.3257060185205773</c:v>
                </c:pt>
                <c:pt idx="5791">
                  <c:v>2.325856481482333</c:v>
                </c:pt>
                <c:pt idx="5792">
                  <c:v>2.3259953703673091</c:v>
                </c:pt>
                <c:pt idx="5793">
                  <c:v>2.3261342592595611</c:v>
                </c:pt>
                <c:pt idx="5794">
                  <c:v>2.3262962962980964</c:v>
                </c:pt>
                <c:pt idx="5795">
                  <c:v>2.3264351851830725</c:v>
                </c:pt>
                <c:pt idx="5796">
                  <c:v>2.3265624999985448</c:v>
                </c:pt>
                <c:pt idx="5797">
                  <c:v>2.3299189814788406</c:v>
                </c:pt>
                <c:pt idx="5798">
                  <c:v>2.3301620370330056</c:v>
                </c:pt>
                <c:pt idx="5799">
                  <c:v>2.3304398148175096</c:v>
                </c:pt>
                <c:pt idx="5800">
                  <c:v>2.3307175925947377</c:v>
                </c:pt>
                <c:pt idx="5801">
                  <c:v>2.3310069444414694</c:v>
                </c:pt>
                <c:pt idx="5802">
                  <c:v>2.3312731481491937</c:v>
                </c:pt>
                <c:pt idx="5803">
                  <c:v>2.3315624999959255</c:v>
                </c:pt>
                <c:pt idx="5804">
                  <c:v>2.3318287037036498</c:v>
                </c:pt>
                <c:pt idx="5805">
                  <c:v>2.3404513888890506</c:v>
                </c:pt>
                <c:pt idx="5806">
                  <c:v>2.3412268518513883</c:v>
                </c:pt>
                <c:pt idx="5807">
                  <c:v>2.3421990740753245</c:v>
                </c:pt>
                <c:pt idx="5808">
                  <c:v>2.3432523148148903</c:v>
                </c:pt>
                <c:pt idx="5809">
                  <c:v>2.3446643518545898</c:v>
                </c:pt>
                <c:pt idx="5810">
                  <c:v>2.3458217592560686</c:v>
                </c:pt>
                <c:pt idx="5811">
                  <c:v>2.3472222222189885</c:v>
                </c:pt>
                <c:pt idx="5812">
                  <c:v>2.3483333333351766</c:v>
                </c:pt>
                <c:pt idx="5813">
                  <c:v>2.3494097222210257</c:v>
                </c:pt>
                <c:pt idx="5814">
                  <c:v>2.3505787037065602</c:v>
                </c:pt>
                <c:pt idx="5815">
                  <c:v>2.351701388884976</c:v>
                </c:pt>
                <c:pt idx="5816">
                  <c:v>2.3528819444472902</c:v>
                </c:pt>
                <c:pt idx="5817">
                  <c:v>2.3541550925947377</c:v>
                </c:pt>
                <c:pt idx="5818">
                  <c:v>2.3553009259267128</c:v>
                </c:pt>
                <c:pt idx="5819">
                  <c:v>2.3563541666662786</c:v>
                </c:pt>
                <c:pt idx="5820">
                  <c:v>2.3575925925906631</c:v>
                </c:pt>
                <c:pt idx="5821">
                  <c:v>2.3588425925918273</c:v>
                </c:pt>
                <c:pt idx="5822">
                  <c:v>2.3600347222236451</c:v>
                </c:pt>
                <c:pt idx="5823">
                  <c:v>2.3610648148169275</c:v>
                </c:pt>
                <c:pt idx="5824">
                  <c:v>2.3621064814797137</c:v>
                </c:pt>
                <c:pt idx="5825">
                  <c:v>2.3633912037039408</c:v>
                </c:pt>
                <c:pt idx="5826">
                  <c:v>2.364432870366727</c:v>
                </c:pt>
                <c:pt idx="5827">
                  <c:v>2.3654861111135688</c:v>
                </c:pt>
                <c:pt idx="5828">
                  <c:v>2.3664699074070086</c:v>
                </c:pt>
                <c:pt idx="5829">
                  <c:v>2.367291666669189</c:v>
                </c:pt>
                <c:pt idx="5830">
                  <c:v>2.3682523148163455</c:v>
                </c:pt>
                <c:pt idx="5831">
                  <c:v>2.3690856481480296</c:v>
                </c:pt>
                <c:pt idx="5832">
                  <c:v>2.3699305555564933</c:v>
                </c:pt>
                <c:pt idx="5833">
                  <c:v>2.3707523148113978</c:v>
                </c:pt>
                <c:pt idx="5834">
                  <c:v>2.3715972222198616</c:v>
                </c:pt>
                <c:pt idx="5835">
                  <c:v>2.3725694444437977</c:v>
                </c:pt>
                <c:pt idx="5836">
                  <c:v>2.3743171296300716</c:v>
                </c:pt>
                <c:pt idx="5837">
                  <c:v>2.3744212962919846</c:v>
                </c:pt>
                <c:pt idx="5838">
                  <c:v>2.3745370370379533</c:v>
                </c:pt>
                <c:pt idx="5839">
                  <c:v>2.3746296296303626</c:v>
                </c:pt>
                <c:pt idx="5840">
                  <c:v>2.3747337962922757</c:v>
                </c:pt>
                <c:pt idx="5841">
                  <c:v>2.3748726851845277</c:v>
                </c:pt>
                <c:pt idx="5842">
                  <c:v>2.375</c:v>
                </c:pt>
                <c:pt idx="5843">
                  <c:v>2.3751273148154723</c:v>
                </c:pt>
                <c:pt idx="5844">
                  <c:v>2.3752662037004484</c:v>
                </c:pt>
                <c:pt idx="5845">
                  <c:v>2.3753935185159207</c:v>
                </c:pt>
                <c:pt idx="5846">
                  <c:v>2.3755092592618894</c:v>
                </c:pt>
                <c:pt idx="5847">
                  <c:v>2.3756134259238024</c:v>
                </c:pt>
                <c:pt idx="5848">
                  <c:v>2.3757754629623378</c:v>
                </c:pt>
                <c:pt idx="5849">
                  <c:v>2.3758912037010305</c:v>
                </c:pt>
                <c:pt idx="5850">
                  <c:v>2.3760300925932825</c:v>
                </c:pt>
                <c:pt idx="5851">
                  <c:v>2.3761805555550382</c:v>
                </c:pt>
                <c:pt idx="5852">
                  <c:v>2.3763078703705105</c:v>
                </c:pt>
                <c:pt idx="5853">
                  <c:v>2.3764351851859828</c:v>
                </c:pt>
                <c:pt idx="5854">
                  <c:v>2.3765625000014552</c:v>
                </c:pt>
                <c:pt idx="5855">
                  <c:v>2.3766782407401479</c:v>
                </c:pt>
                <c:pt idx="5856">
                  <c:v>2.3768171296323999</c:v>
                </c:pt>
                <c:pt idx="5857">
                  <c:v>2.3769444444405963</c:v>
                </c:pt>
                <c:pt idx="5858">
                  <c:v>2.3770601851865649</c:v>
                </c:pt>
                <c:pt idx="5859">
                  <c:v>2.377199074071541</c:v>
                </c:pt>
                <c:pt idx="5860">
                  <c:v>2.3773263888870133</c:v>
                </c:pt>
                <c:pt idx="5861">
                  <c:v>2.377442129625706</c:v>
                </c:pt>
                <c:pt idx="5862">
                  <c:v>2.377581018517958</c:v>
                </c:pt>
                <c:pt idx="5863">
                  <c:v>2.3776967592566507</c:v>
                </c:pt>
                <c:pt idx="5864">
                  <c:v>2.3778125000026193</c:v>
                </c:pt>
                <c:pt idx="5865">
                  <c:v>2.3779513888875954</c:v>
                </c:pt>
                <c:pt idx="5866">
                  <c:v>2.3780671296262881</c:v>
                </c:pt>
                <c:pt idx="5867">
                  <c:v>2.3782060185185401</c:v>
                </c:pt>
                <c:pt idx="5868">
                  <c:v>2.3783217592572328</c:v>
                </c:pt>
                <c:pt idx="5869">
                  <c:v>2.3784490740727051</c:v>
                </c:pt>
                <c:pt idx="5870">
                  <c:v>2.3785879629649571</c:v>
                </c:pt>
                <c:pt idx="5871">
                  <c:v>2.3787499999962165</c:v>
                </c:pt>
                <c:pt idx="5872">
                  <c:v>2.3788541666654055</c:v>
                </c:pt>
                <c:pt idx="5873">
                  <c:v>2.3789930555576575</c:v>
                </c:pt>
                <c:pt idx="5874">
                  <c:v>2.3791550925889169</c:v>
                </c:pt>
                <c:pt idx="5875">
                  <c:v>2.3792939814811689</c:v>
                </c:pt>
                <c:pt idx="5876">
                  <c:v>2.3794097222198616</c:v>
                </c:pt>
                <c:pt idx="5877">
                  <c:v>2.3795486111121136</c:v>
                </c:pt>
                <c:pt idx="5878">
                  <c:v>2.3796643518508063</c:v>
                </c:pt>
                <c:pt idx="5879">
                  <c:v>2.3797916666662786</c:v>
                </c:pt>
                <c:pt idx="5880">
                  <c:v>2.3799305555512547</c:v>
                </c:pt>
                <c:pt idx="5881">
                  <c:v>2.38009259258979</c:v>
                </c:pt>
                <c:pt idx="5882">
                  <c:v>2.380231481482042</c:v>
                </c:pt>
                <c:pt idx="5883">
                  <c:v>2.380370370367018</c:v>
                </c:pt>
                <c:pt idx="5884">
                  <c:v>2.3805208333360497</c:v>
                </c:pt>
                <c:pt idx="5885">
                  <c:v>2.3806712962978054</c:v>
                </c:pt>
                <c:pt idx="5886">
                  <c:v>2.3807986111132777</c:v>
                </c:pt>
                <c:pt idx="5887">
                  <c:v>2.3809374999982538</c:v>
                </c:pt>
                <c:pt idx="5888">
                  <c:v>2.3810995370367891</c:v>
                </c:pt>
                <c:pt idx="5889">
                  <c:v>2.3812384259217652</c:v>
                </c:pt>
                <c:pt idx="5890">
                  <c:v>2.3813888888907968</c:v>
                </c:pt>
                <c:pt idx="5891">
                  <c:v>2.3842824074090458</c:v>
                </c:pt>
                <c:pt idx="5892">
                  <c:v>2.3844097222245182</c:v>
                </c:pt>
                <c:pt idx="5893">
                  <c:v>2.3844444444403052</c:v>
                </c:pt>
                <c:pt idx="5894">
                  <c:v>2.3847337962943129</c:v>
                </c:pt>
                <c:pt idx="5895">
                  <c:v>2.385011574071541</c:v>
                </c:pt>
                <c:pt idx="5896">
                  <c:v>2.385289351848769</c:v>
                </c:pt>
                <c:pt idx="5897">
                  <c:v>2.3855555555564933</c:v>
                </c:pt>
                <c:pt idx="5898">
                  <c:v>2.3858333333337214</c:v>
                </c:pt>
                <c:pt idx="5899">
                  <c:v>2.3861342592572328</c:v>
                </c:pt>
                <c:pt idx="5900">
                  <c:v>2.3864120370344608</c:v>
                </c:pt>
                <c:pt idx="5901">
                  <c:v>2.3956018518510973</c:v>
                </c:pt>
                <c:pt idx="5902">
                  <c:v>2.3970601851833635</c:v>
                </c:pt>
                <c:pt idx="5903">
                  <c:v>2.3981481481459923</c:v>
                </c:pt>
                <c:pt idx="5904">
                  <c:v>2.3993287037010305</c:v>
                </c:pt>
                <c:pt idx="5905">
                  <c:v>2.4010069444411783</c:v>
                </c:pt>
                <c:pt idx="5906">
                  <c:v>2.4021180555573665</c:v>
                </c:pt>
                <c:pt idx="5907">
                  <c:v>2.403738425928168</c:v>
                </c:pt>
                <c:pt idx="5908">
                  <c:v>2.4054745370376622</c:v>
                </c:pt>
                <c:pt idx="5909">
                  <c:v>2.4065393518540077</c:v>
                </c:pt>
                <c:pt idx="5910">
                  <c:v>2.4081250000017462</c:v>
                </c:pt>
                <c:pt idx="5911">
                  <c:v>2.4096990740727051</c:v>
                </c:pt>
                <c:pt idx="5912">
                  <c:v>2.4110879629588453</c:v>
                </c:pt>
                <c:pt idx="5913">
                  <c:v>2.4122800925906631</c:v>
                </c:pt>
                <c:pt idx="5914">
                  <c:v>2.4134027777763549</c:v>
                </c:pt>
                <c:pt idx="5915">
                  <c:v>2.4145486111083301</c:v>
                </c:pt>
                <c:pt idx="5916">
                  <c:v>2.4155555555553292</c:v>
                </c:pt>
                <c:pt idx="5917">
                  <c:v>2.4163888888870133</c:v>
                </c:pt>
                <c:pt idx="5918">
                  <c:v>2.4172222222186974</c:v>
                </c:pt>
                <c:pt idx="5919">
                  <c:v>2.4182291666656965</c:v>
                </c:pt>
                <c:pt idx="5920">
                  <c:v>2.41915509258979</c:v>
                </c:pt>
                <c:pt idx="5921">
                  <c:v>2.4200694444443798</c:v>
                </c:pt>
                <c:pt idx="5922">
                  <c:v>2.4209722222221899</c:v>
                </c:pt>
                <c:pt idx="5923">
                  <c:v>2.4219560185156297</c:v>
                </c:pt>
                <c:pt idx="5924">
                  <c:v>2.4228472222239361</c:v>
                </c:pt>
                <c:pt idx="5925">
                  <c:v>2.4238541666636593</c:v>
                </c:pt>
                <c:pt idx="5926">
                  <c:v>2.4249305555567844</c:v>
                </c:pt>
                <c:pt idx="5927">
                  <c:v>2.4259374999965075</c:v>
                </c:pt>
                <c:pt idx="5928">
                  <c:v>2.4269907407433493</c:v>
                </c:pt>
                <c:pt idx="5929">
                  <c:v>2.4278587962980964</c:v>
                </c:pt>
                <c:pt idx="5930">
                  <c:v>2.4289699074070086</c:v>
                </c:pt>
                <c:pt idx="5931">
                  <c:v>2.432129629625706</c:v>
                </c:pt>
                <c:pt idx="5932">
                  <c:v>2.4322453703716747</c:v>
                </c:pt>
                <c:pt idx="5933">
                  <c:v>2.4323842592566507</c:v>
                </c:pt>
                <c:pt idx="5934">
                  <c:v>2.432581018518249</c:v>
                </c:pt>
                <c:pt idx="5935">
                  <c:v>2.4327546296262881</c:v>
                </c:pt>
                <c:pt idx="5936">
                  <c:v>2.4329282407416031</c:v>
                </c:pt>
                <c:pt idx="5937">
                  <c:v>2.4330787037033588</c:v>
                </c:pt>
                <c:pt idx="5938">
                  <c:v>2.4332638888881775</c:v>
                </c:pt>
                <c:pt idx="5939">
                  <c:v>2.4334490740729962</c:v>
                </c:pt>
                <c:pt idx="5940">
                  <c:v>2.4336342592578148</c:v>
                </c:pt>
                <c:pt idx="5941">
                  <c:v>2.4338310185194132</c:v>
                </c:pt>
                <c:pt idx="5942">
                  <c:v>2.4340046296274522</c:v>
                </c:pt>
                <c:pt idx="5943">
                  <c:v>2.4341782407427672</c:v>
                </c:pt>
                <c:pt idx="5944">
                  <c:v>2.4343287037045229</c:v>
                </c:pt>
                <c:pt idx="5945">
                  <c:v>2.4345138888893416</c:v>
                </c:pt>
                <c:pt idx="5946">
                  <c:v>2.4346874999973807</c:v>
                </c:pt>
                <c:pt idx="5947">
                  <c:v>2.4348611111126957</c:v>
                </c:pt>
                <c:pt idx="5948">
                  <c:v>2.435023148143955</c:v>
                </c:pt>
                <c:pt idx="5949">
                  <c:v>2.4351851851824904</c:v>
                </c:pt>
                <c:pt idx="5950">
                  <c:v>2.4353587962978054</c:v>
                </c:pt>
                <c:pt idx="5951">
                  <c:v>2.4355092592595611</c:v>
                </c:pt>
                <c:pt idx="5952">
                  <c:v>2.4356597222213168</c:v>
                </c:pt>
                <c:pt idx="5953">
                  <c:v>2.4358564814829151</c:v>
                </c:pt>
                <c:pt idx="5954">
                  <c:v>2.4360300925909542</c:v>
                </c:pt>
                <c:pt idx="5955">
                  <c:v>2.4362384259220562</c:v>
                </c:pt>
                <c:pt idx="5956">
                  <c:v>2.4364351851836545</c:v>
                </c:pt>
                <c:pt idx="5957">
                  <c:v>2.4366087962989695</c:v>
                </c:pt>
                <c:pt idx="5958">
                  <c:v>2.4367939814837882</c:v>
                </c:pt>
                <c:pt idx="5959">
                  <c:v>2.4369907407381106</c:v>
                </c:pt>
                <c:pt idx="5960">
                  <c:v>2.4371643518534256</c:v>
                </c:pt>
                <c:pt idx="5961">
                  <c:v>2.4373726851845277</c:v>
                </c:pt>
                <c:pt idx="5962">
                  <c:v>2.4375810185156297</c:v>
                </c:pt>
                <c:pt idx="5963">
                  <c:v>2.4377662037004484</c:v>
                </c:pt>
                <c:pt idx="5964">
                  <c:v>2.4379629629620467</c:v>
                </c:pt>
                <c:pt idx="5965">
                  <c:v>2.4381712962931488</c:v>
                </c:pt>
                <c:pt idx="5966">
                  <c:v>2.4383564814779675</c:v>
                </c:pt>
                <c:pt idx="5967">
                  <c:v>2.4385300925932825</c:v>
                </c:pt>
                <c:pt idx="5968">
                  <c:v>2.4387152777781012</c:v>
                </c:pt>
                <c:pt idx="5969">
                  <c:v>2.4389236111092032</c:v>
                </c:pt>
                <c:pt idx="5970">
                  <c:v>2.4391087962940219</c:v>
                </c:pt>
                <c:pt idx="5971">
                  <c:v>2.4392939814788406</c:v>
                </c:pt>
                <c:pt idx="5972">
                  <c:v>2.4394791666636593</c:v>
                </c:pt>
                <c:pt idx="5973">
                  <c:v>2.439664351848478</c:v>
                </c:pt>
                <c:pt idx="5974">
                  <c:v>2.439837962963793</c:v>
                </c:pt>
                <c:pt idx="5975">
                  <c:v>2.4400231481486117</c:v>
                </c:pt>
                <c:pt idx="5976">
                  <c:v>2.4401967592566507</c:v>
                </c:pt>
                <c:pt idx="5977">
                  <c:v>2.4404050925950287</c:v>
                </c:pt>
                <c:pt idx="5978">
                  <c:v>2.4406018518493511</c:v>
                </c:pt>
                <c:pt idx="5979">
                  <c:v>2.4407870370341698</c:v>
                </c:pt>
                <c:pt idx="5980">
                  <c:v>2.4409606481494848</c:v>
                </c:pt>
                <c:pt idx="5981">
                  <c:v>2.4411111111112405</c:v>
                </c:pt>
                <c:pt idx="5982">
                  <c:v>2.4412962962960592</c:v>
                </c:pt>
                <c:pt idx="5983">
                  <c:v>2.4414814814808778</c:v>
                </c:pt>
                <c:pt idx="5984">
                  <c:v>2.4416550925889169</c:v>
                </c:pt>
                <c:pt idx="5985">
                  <c:v>2.4418287037042319</c:v>
                </c:pt>
                <c:pt idx="5986">
                  <c:v>2.4443634259223472</c:v>
                </c:pt>
                <c:pt idx="5987">
                  <c:v>2.4446643518531346</c:v>
                </c:pt>
                <c:pt idx="5988">
                  <c:v>2.4449537036998663</c:v>
                </c:pt>
                <c:pt idx="5989">
                  <c:v>2.4452199074075907</c:v>
                </c:pt>
                <c:pt idx="5990">
                  <c:v>2.4455092592615983</c:v>
                </c:pt>
                <c:pt idx="5991">
                  <c:v>2.4457754629620467</c:v>
                </c:pt>
                <c:pt idx="5992">
                  <c:v>2.4460763888855581</c:v>
                </c:pt>
                <c:pt idx="5993">
                  <c:v>2.4463425925932825</c:v>
                </c:pt>
                <c:pt idx="5994">
                  <c:v>2.4465277777781012</c:v>
                </c:pt>
                <c:pt idx="5995">
                  <c:v>2.4466203703705105</c:v>
                </c:pt>
                <c:pt idx="5996">
                  <c:v>2.4467361111092032</c:v>
                </c:pt>
                <c:pt idx="5997">
                  <c:v>2.4468981481477385</c:v>
                </c:pt>
                <c:pt idx="5998">
                  <c:v>2.4470833333325572</c:v>
                </c:pt>
                <c:pt idx="5999">
                  <c:v>2.4473611111097853</c:v>
                </c:pt>
                <c:pt idx="6000">
                  <c:v>2.447476851848478</c:v>
                </c:pt>
                <c:pt idx="6001">
                  <c:v>2.447581018517667</c:v>
                </c:pt>
                <c:pt idx="6002">
                  <c:v>2.447719907409919</c:v>
                </c:pt>
                <c:pt idx="6003">
                  <c:v>2.4478819444411783</c:v>
                </c:pt>
                <c:pt idx="6004">
                  <c:v>2.4480439814797137</c:v>
                </c:pt>
                <c:pt idx="6005">
                  <c:v>2.4481944444414694</c:v>
                </c:pt>
                <c:pt idx="6006">
                  <c:v>2.4484259259261307</c:v>
                </c:pt>
                <c:pt idx="6007">
                  <c:v>2.4485879629646661</c:v>
                </c:pt>
                <c:pt idx="6008">
                  <c:v>2.4487152777801384</c:v>
                </c:pt>
                <c:pt idx="6009">
                  <c:v>2.4488310185188311</c:v>
                </c:pt>
                <c:pt idx="6010">
                  <c:v>2.4489814814805868</c:v>
                </c:pt>
                <c:pt idx="6011">
                  <c:v>2.4491319444423425</c:v>
                </c:pt>
                <c:pt idx="6012">
                  <c:v>2.4492939814808778</c:v>
                </c:pt>
                <c:pt idx="6013">
                  <c:v>2.4494444444426335</c:v>
                </c:pt>
                <c:pt idx="6014">
                  <c:v>2.4495833333348855</c:v>
                </c:pt>
                <c:pt idx="6015">
                  <c:v>2.4497337962966412</c:v>
                </c:pt>
                <c:pt idx="6016">
                  <c:v>2.4499884259275859</c:v>
                </c:pt>
                <c:pt idx="6017">
                  <c:v>2.450127314812562</c:v>
                </c:pt>
                <c:pt idx="6018">
                  <c:v>2.450266203704814</c:v>
                </c:pt>
                <c:pt idx="6019">
                  <c:v>2.4503819444435067</c:v>
                </c:pt>
                <c:pt idx="6020">
                  <c:v>2.4505555555515457</c:v>
                </c:pt>
                <c:pt idx="6021">
                  <c:v>2.4507291666668607</c:v>
                </c:pt>
                <c:pt idx="6022">
                  <c:v>2.4509374999979627</c:v>
                </c:pt>
                <c:pt idx="6023">
                  <c:v>2.4510995370364981</c:v>
                </c:pt>
                <c:pt idx="6024">
                  <c:v>2.4512384259287501</c:v>
                </c:pt>
                <c:pt idx="6025">
                  <c:v>2.4513541666674428</c:v>
                </c:pt>
                <c:pt idx="6026">
                  <c:v>2.4514467592598521</c:v>
                </c:pt>
                <c:pt idx="6027">
                  <c:v>2.4516203703678912</c:v>
                </c:pt>
                <c:pt idx="6028">
                  <c:v>2.4518171296294895</c:v>
                </c:pt>
                <c:pt idx="6029">
                  <c:v>2.4520717592604342</c:v>
                </c:pt>
                <c:pt idx="6030">
                  <c:v>2.4522106481454102</c:v>
                </c:pt>
                <c:pt idx="6031">
                  <c:v>2.4523379629608826</c:v>
                </c:pt>
                <c:pt idx="6032">
                  <c:v>2.4524652777763549</c:v>
                </c:pt>
                <c:pt idx="6033">
                  <c:v>2.4526967592610163</c:v>
                </c:pt>
                <c:pt idx="6034">
                  <c:v>2.452916666668898</c:v>
                </c:pt>
                <c:pt idx="6035">
                  <c:v>2.4530324074075907</c:v>
                </c:pt>
                <c:pt idx="6036">
                  <c:v>2.4531481481462833</c:v>
                </c:pt>
                <c:pt idx="6037">
                  <c:v>2.4532407407386927</c:v>
                </c:pt>
                <c:pt idx="6038">
                  <c:v>2.4533564814773854</c:v>
                </c:pt>
                <c:pt idx="6039">
                  <c:v>2.4534606481465744</c:v>
                </c:pt>
                <c:pt idx="6040">
                  <c:v>2.4535995370388264</c:v>
                </c:pt>
                <c:pt idx="6041">
                  <c:v>2.4537268518542987</c:v>
                </c:pt>
                <c:pt idx="6042">
                  <c:v>2.4538425925929914</c:v>
                </c:pt>
                <c:pt idx="6043">
                  <c:v>2.4539814814779675</c:v>
                </c:pt>
                <c:pt idx="6044">
                  <c:v>2.4541898148163455</c:v>
                </c:pt>
                <c:pt idx="6045">
                  <c:v>2.4543287037013215</c:v>
                </c:pt>
                <c:pt idx="6046">
                  <c:v>2.4544444444472902</c:v>
                </c:pt>
                <c:pt idx="6047">
                  <c:v>2.4545601851859828</c:v>
                </c:pt>
                <c:pt idx="6048">
                  <c:v>2.4546759259246755</c:v>
                </c:pt>
                <c:pt idx="6049">
                  <c:v>2.4547916666633682</c:v>
                </c:pt>
                <c:pt idx="6050">
                  <c:v>2.4549305555556202</c:v>
                </c:pt>
                <c:pt idx="6051">
                  <c:v>2.4550578703710926</c:v>
                </c:pt>
                <c:pt idx="6052">
                  <c:v>2.4551851851865649</c:v>
                </c:pt>
                <c:pt idx="6053">
                  <c:v>2.4553819444408873</c:v>
                </c:pt>
                <c:pt idx="6054">
                  <c:v>2.4555439814794227</c:v>
                </c:pt>
                <c:pt idx="6055">
                  <c:v>2.4556597222181153</c:v>
                </c:pt>
                <c:pt idx="6056">
                  <c:v>2.455775462964084</c:v>
                </c:pt>
                <c:pt idx="6057">
                  <c:v>2.4559375000026193</c:v>
                </c:pt>
                <c:pt idx="6058">
                  <c:v>2.4560648148108157</c:v>
                </c:pt>
                <c:pt idx="6059">
                  <c:v>2.4562152777798474</c:v>
                </c:pt>
                <c:pt idx="6060">
                  <c:v>2.4563657407416031</c:v>
                </c:pt>
                <c:pt idx="6061">
                  <c:v>2.4565046296265791</c:v>
                </c:pt>
                <c:pt idx="6062">
                  <c:v>2.4566319444420515</c:v>
                </c:pt>
                <c:pt idx="6063">
                  <c:v>2.4568749999962165</c:v>
                </c:pt>
                <c:pt idx="6064">
                  <c:v>2.4570023148116888</c:v>
                </c:pt>
                <c:pt idx="6065">
                  <c:v>2.4571296296271612</c:v>
                </c:pt>
                <c:pt idx="6066">
                  <c:v>2.4572453703731298</c:v>
                </c:pt>
                <c:pt idx="6067">
                  <c:v>2.4574074074043892</c:v>
                </c:pt>
                <c:pt idx="6068">
                  <c:v>2.4575694444429246</c:v>
                </c:pt>
                <c:pt idx="6069">
                  <c:v>2.4577199074046803</c:v>
                </c:pt>
                <c:pt idx="6070">
                  <c:v>2.4578472222201526</c:v>
                </c:pt>
                <c:pt idx="6071">
                  <c:v>2.458009259258688</c:v>
                </c:pt>
                <c:pt idx="6072">
                  <c:v>2.45814814815094</c:v>
                </c:pt>
                <c:pt idx="6073">
                  <c:v>2.4582986111126957</c:v>
                </c:pt>
                <c:pt idx="6074">
                  <c:v>2.4584490740744513</c:v>
                </c:pt>
                <c:pt idx="6075">
                  <c:v>2.4586111111129867</c:v>
                </c:pt>
                <c:pt idx="6076">
                  <c:v>2.4587615740747424</c:v>
                </c:pt>
                <c:pt idx="6077">
                  <c:v>2.4589120370364981</c:v>
                </c:pt>
                <c:pt idx="6078">
                  <c:v>2.4590509259287501</c:v>
                </c:pt>
                <c:pt idx="6079">
                  <c:v>2.4591898148137261</c:v>
                </c:pt>
                <c:pt idx="6080">
                  <c:v>2.4593402777754818</c:v>
                </c:pt>
                <c:pt idx="6081">
                  <c:v>2.4621064814782585</c:v>
                </c:pt>
                <c:pt idx="6082">
                  <c:v>2.4623726851859828</c:v>
                </c:pt>
                <c:pt idx="6083">
                  <c:v>2.4626504629632109</c:v>
                </c:pt>
                <c:pt idx="6084">
                  <c:v>2.4629398148172186</c:v>
                </c:pt>
                <c:pt idx="6085">
                  <c:v>2.4632175925944466</c:v>
                </c:pt>
                <c:pt idx="6086">
                  <c:v>2.463483796294895</c:v>
                </c:pt>
                <c:pt idx="6087">
                  <c:v>2.4637731481489027</c:v>
                </c:pt>
                <c:pt idx="6088">
                  <c:v>2.4689351851848187</c:v>
                </c:pt>
                <c:pt idx="6089">
                  <c:v>2.4709375000020373</c:v>
                </c:pt>
                <c:pt idx="6090">
                  <c:v>2.4718981481491937</c:v>
                </c:pt>
                <c:pt idx="6091">
                  <c:v>2.4727430555576575</c:v>
                </c:pt>
                <c:pt idx="6092">
                  <c:v>2.4735763888893416</c:v>
                </c:pt>
                <c:pt idx="6093">
                  <c:v>2.4746064814826241</c:v>
                </c:pt>
                <c:pt idx="6094">
                  <c:v>2.4757870370376622</c:v>
                </c:pt>
                <c:pt idx="6095">
                  <c:v>2.476944444446417</c:v>
                </c:pt>
                <c:pt idx="6096">
                  <c:v>2.4781365740709589</c:v>
                </c:pt>
                <c:pt idx="6097">
                  <c:v>2.4791666666642413</c:v>
                </c:pt>
                <c:pt idx="6098">
                  <c:v>2.4803240740729962</c:v>
                </c:pt>
                <c:pt idx="6099">
                  <c:v>2.4815046296280343</c:v>
                </c:pt>
                <c:pt idx="6100">
                  <c:v>2.4826620370367891</c:v>
                </c:pt>
                <c:pt idx="6101">
                  <c:v>2.4837615740761976</c:v>
                </c:pt>
                <c:pt idx="6102">
                  <c:v>2.4848495370388264</c:v>
                </c:pt>
                <c:pt idx="6103">
                  <c:v>2.4858796296321088</c:v>
                </c:pt>
                <c:pt idx="6104">
                  <c:v>2.486886574071832</c:v>
                </c:pt>
                <c:pt idx="6105">
                  <c:v>2.4877777777801384</c:v>
                </c:pt>
                <c:pt idx="6106">
                  <c:v>2.4887152777737356</c:v>
                </c:pt>
                <c:pt idx="6107">
                  <c:v>2.4895486111126957</c:v>
                </c:pt>
                <c:pt idx="6108">
                  <c:v>2.4906134259217652</c:v>
                </c:pt>
                <c:pt idx="6109">
                  <c:v>2.4915509259226383</c:v>
                </c:pt>
                <c:pt idx="6110">
                  <c:v>2.492430555554165</c:v>
                </c:pt>
                <c:pt idx="6111">
                  <c:v>2.4933912037013215</c:v>
                </c:pt>
                <c:pt idx="6112">
                  <c:v>2.494351851848478</c:v>
                </c:pt>
                <c:pt idx="6113">
                  <c:v>2.4953124999956344</c:v>
                </c:pt>
                <c:pt idx="6114">
                  <c:v>2.4963310185194132</c:v>
                </c:pt>
                <c:pt idx="6115">
                  <c:v>2.4974074074052623</c:v>
                </c:pt>
                <c:pt idx="6116">
                  <c:v>2.4984143518522615</c:v>
                </c:pt>
                <c:pt idx="6117">
                  <c:v>2.4994328703687643</c:v>
                </c:pt>
                <c:pt idx="6118">
                  <c:v>2.5004513888852671</c:v>
                </c:pt>
                <c:pt idx="6119">
                  <c:v>2.5013773148166365</c:v>
                </c:pt>
                <c:pt idx="6120">
                  <c:v>2.5035648148113978</c:v>
                </c:pt>
                <c:pt idx="6121">
                  <c:v>2.5036921296268702</c:v>
                </c:pt>
                <c:pt idx="6122">
                  <c:v>2.5038078703728388</c:v>
                </c:pt>
                <c:pt idx="6123">
                  <c:v>2.5040046296271612</c:v>
                </c:pt>
                <c:pt idx="6124">
                  <c:v>2.5041898148119799</c:v>
                </c:pt>
                <c:pt idx="6125">
                  <c:v>2.5043171296274522</c:v>
                </c:pt>
                <c:pt idx="6126">
                  <c:v>2.5044907407427672</c:v>
                </c:pt>
                <c:pt idx="6127">
                  <c:v>2.5046527777740266</c:v>
                </c:pt>
                <c:pt idx="6128">
                  <c:v>2.5048379629588453</c:v>
                </c:pt>
                <c:pt idx="6129">
                  <c:v>2.5050347222204437</c:v>
                </c:pt>
                <c:pt idx="6130">
                  <c:v>2.5052430555515457</c:v>
                </c:pt>
                <c:pt idx="6131">
                  <c:v>2.5054166666668607</c:v>
                </c:pt>
                <c:pt idx="6132">
                  <c:v>2.5055671296286164</c:v>
                </c:pt>
                <c:pt idx="6133">
                  <c:v>2.5056944444440887</c:v>
                </c:pt>
                <c:pt idx="6134">
                  <c:v>2.5058912037056871</c:v>
                </c:pt>
                <c:pt idx="6135">
                  <c:v>2.5060532407369465</c:v>
                </c:pt>
                <c:pt idx="6136">
                  <c:v>2.5062268518522615</c:v>
                </c:pt>
                <c:pt idx="6137">
                  <c:v>2.5064004629603005</c:v>
                </c:pt>
                <c:pt idx="6138">
                  <c:v>2.5065509259220562</c:v>
                </c:pt>
                <c:pt idx="6139">
                  <c:v>2.5067361111068749</c:v>
                </c:pt>
                <c:pt idx="6140">
                  <c:v>2.5068981481454102</c:v>
                </c:pt>
                <c:pt idx="6141">
                  <c:v>2.5070717592607252</c:v>
                </c:pt>
                <c:pt idx="6142">
                  <c:v>2.5071990740761976</c:v>
                </c:pt>
                <c:pt idx="6143">
                  <c:v>2.5073726851842366</c:v>
                </c:pt>
                <c:pt idx="6144">
                  <c:v>2.507534722222772</c:v>
                </c:pt>
                <c:pt idx="6145">
                  <c:v>2.5076851851845277</c:v>
                </c:pt>
                <c:pt idx="6146">
                  <c:v>2.5078356481462833</c:v>
                </c:pt>
                <c:pt idx="6147">
                  <c:v>2.5080092592615983</c:v>
                </c:pt>
                <c:pt idx="6148">
                  <c:v>2.508159722223354</c:v>
                </c:pt>
                <c:pt idx="6149">
                  <c:v>2.5083217592618894</c:v>
                </c:pt>
                <c:pt idx="6150">
                  <c:v>2.5084837962931488</c:v>
                </c:pt>
                <c:pt idx="6151">
                  <c:v>2.5086342592549045</c:v>
                </c:pt>
                <c:pt idx="6152">
                  <c:v>2.5087731481471565</c:v>
                </c:pt>
                <c:pt idx="6153">
                  <c:v>2.5089467592551955</c:v>
                </c:pt>
                <c:pt idx="6154">
                  <c:v>2.5091203703705105</c:v>
                </c:pt>
                <c:pt idx="6155">
                  <c:v>2.5092708333322662</c:v>
                </c:pt>
                <c:pt idx="6156">
                  <c:v>2.5094212962940219</c:v>
                </c:pt>
                <c:pt idx="6157">
                  <c:v>2.5095949074093369</c:v>
                </c:pt>
                <c:pt idx="6158">
                  <c:v>2.5097453703710926</c:v>
                </c:pt>
                <c:pt idx="6159">
                  <c:v>2.5098842592560686</c:v>
                </c:pt>
                <c:pt idx="6160">
                  <c:v>2.5100347222178243</c:v>
                </c:pt>
                <c:pt idx="6161">
                  <c:v>2.5102083333331393</c:v>
                </c:pt>
                <c:pt idx="6162">
                  <c:v>2.5103703703716747</c:v>
                </c:pt>
                <c:pt idx="6163">
                  <c:v>2.5105208333334303</c:v>
                </c:pt>
                <c:pt idx="6164">
                  <c:v>2.510706018518249</c:v>
                </c:pt>
                <c:pt idx="6165">
                  <c:v>2.5108449074032251</c:v>
                </c:pt>
                <c:pt idx="6166">
                  <c:v>2.5110185185185401</c:v>
                </c:pt>
                <c:pt idx="6167">
                  <c:v>2.5111689814802958</c:v>
                </c:pt>
                <c:pt idx="6168">
                  <c:v>2.5113078703725478</c:v>
                </c:pt>
                <c:pt idx="6169">
                  <c:v>2.5114583333343035</c:v>
                </c:pt>
                <c:pt idx="6170">
                  <c:v>2.5116087962960592</c:v>
                </c:pt>
                <c:pt idx="6171">
                  <c:v>2.5117939814808778</c:v>
                </c:pt>
                <c:pt idx="6172">
                  <c:v>2.5119444444426335</c:v>
                </c:pt>
                <c:pt idx="6173">
                  <c:v>2.5120949074043892</c:v>
                </c:pt>
                <c:pt idx="6174">
                  <c:v>2.5146643518528435</c:v>
                </c:pt>
                <c:pt idx="6175">
                  <c:v>2.5149421296300716</c:v>
                </c:pt>
                <c:pt idx="6176">
                  <c:v>2.5149999999994179</c:v>
                </c:pt>
                <c:pt idx="6177">
                  <c:v>2.515277777776646</c:v>
                </c:pt>
                <c:pt idx="6178">
                  <c:v>2.515555555553874</c:v>
                </c:pt>
                <c:pt idx="6179">
                  <c:v>2.5158449074078817</c:v>
                </c:pt>
                <c:pt idx="6180">
                  <c:v>2.5161111111083301</c:v>
                </c:pt>
                <c:pt idx="6181">
                  <c:v>2.5163888888855581</c:v>
                </c:pt>
                <c:pt idx="6182">
                  <c:v>2.5166898148163455</c:v>
                </c:pt>
                <c:pt idx="6183">
                  <c:v>2.5168518518476048</c:v>
                </c:pt>
                <c:pt idx="6184">
                  <c:v>2.5169560185167938</c:v>
                </c:pt>
                <c:pt idx="6185">
                  <c:v>2.5170601851859828</c:v>
                </c:pt>
                <c:pt idx="6186">
                  <c:v>2.5171643518478959</c:v>
                </c:pt>
                <c:pt idx="6187">
                  <c:v>2.5172800925938645</c:v>
                </c:pt>
                <c:pt idx="6188">
                  <c:v>2.5173726851862739</c:v>
                </c:pt>
                <c:pt idx="6189">
                  <c:v>2.5175115740712499</c:v>
                </c:pt>
                <c:pt idx="6190">
                  <c:v>2.517754629625415</c:v>
                </c:pt>
                <c:pt idx="6191">
                  <c:v>2.5179513888870133</c:v>
                </c:pt>
                <c:pt idx="6192">
                  <c:v>2.5180555555562023</c:v>
                </c:pt>
                <c:pt idx="6193">
                  <c:v>2.518171296294895</c:v>
                </c:pt>
                <c:pt idx="6194">
                  <c:v>2.5182986111103673</c:v>
                </c:pt>
                <c:pt idx="6195">
                  <c:v>2.5184259259258397</c:v>
                </c:pt>
                <c:pt idx="6196">
                  <c:v>2.5185995370338787</c:v>
                </c:pt>
                <c:pt idx="6197">
                  <c:v>2.5187847222186974</c:v>
                </c:pt>
                <c:pt idx="6198">
                  <c:v>2.5189004629646661</c:v>
                </c:pt>
                <c:pt idx="6199">
                  <c:v>2.5190277777801384</c:v>
                </c:pt>
                <c:pt idx="6200">
                  <c:v>2.5191435185188311</c:v>
                </c:pt>
                <c:pt idx="6201">
                  <c:v>2.5193171296268702</c:v>
                </c:pt>
                <c:pt idx="6202">
                  <c:v>2.5194560185191222</c:v>
                </c:pt>
                <c:pt idx="6203">
                  <c:v>2.5196180555576575</c:v>
                </c:pt>
                <c:pt idx="6204">
                  <c:v>2.5197800925889169</c:v>
                </c:pt>
                <c:pt idx="6205">
                  <c:v>2.5199537037042319</c:v>
                </c:pt>
                <c:pt idx="6206">
                  <c:v>2.5201157407427672</c:v>
                </c:pt>
                <c:pt idx="6207">
                  <c:v>2.5202662037045229</c:v>
                </c:pt>
                <c:pt idx="6208">
                  <c:v>2.520405092589499</c:v>
                </c:pt>
                <c:pt idx="6209">
                  <c:v>2.5205555555512547</c:v>
                </c:pt>
                <c:pt idx="6210">
                  <c:v>2.5206944444435067</c:v>
                </c:pt>
                <c:pt idx="6211">
                  <c:v>2.5208449074052623</c:v>
                </c:pt>
                <c:pt idx="6212">
                  <c:v>2.5210185185205773</c:v>
                </c:pt>
                <c:pt idx="6213">
                  <c:v>2.521203703705396</c:v>
                </c:pt>
                <c:pt idx="6214">
                  <c:v>2.5213657407366554</c:v>
                </c:pt>
                <c:pt idx="6215">
                  <c:v>2.5215277777751908</c:v>
                </c:pt>
                <c:pt idx="6216">
                  <c:v>2.5217129629600095</c:v>
                </c:pt>
                <c:pt idx="6217">
                  <c:v>2.5218749999985448</c:v>
                </c:pt>
                <c:pt idx="6218">
                  <c:v>2.5220254629603005</c:v>
                </c:pt>
                <c:pt idx="6219">
                  <c:v>2.5221990740756155</c:v>
                </c:pt>
                <c:pt idx="6220">
                  <c:v>2.5223726851836545</c:v>
                </c:pt>
                <c:pt idx="6221">
                  <c:v>2.5225578703684732</c:v>
                </c:pt>
                <c:pt idx="6222">
                  <c:v>2.5227546296300716</c:v>
                </c:pt>
                <c:pt idx="6223">
                  <c:v>2.5229513888916699</c:v>
                </c:pt>
                <c:pt idx="6224">
                  <c:v>2.5231134259229293</c:v>
                </c:pt>
                <c:pt idx="6225">
                  <c:v>2.5232407407384017</c:v>
                </c:pt>
                <c:pt idx="6226">
                  <c:v>2.523368055553874</c:v>
                </c:pt>
                <c:pt idx="6227">
                  <c:v>2.523576388884976</c:v>
                </c:pt>
                <c:pt idx="6228">
                  <c:v>2.523750000000291</c:v>
                </c:pt>
                <c:pt idx="6229">
                  <c:v>2.5239351851851097</c:v>
                </c:pt>
                <c:pt idx="6230">
                  <c:v>2.5241550925929914</c:v>
                </c:pt>
                <c:pt idx="6231">
                  <c:v>2.5242939814779675</c:v>
                </c:pt>
                <c:pt idx="6232">
                  <c:v>2.5244212962934398</c:v>
                </c:pt>
                <c:pt idx="6233">
                  <c:v>2.5245370370394085</c:v>
                </c:pt>
                <c:pt idx="6234">
                  <c:v>2.5246990740706678</c:v>
                </c:pt>
                <c:pt idx="6235">
                  <c:v>2.5248495370396995</c:v>
                </c:pt>
                <c:pt idx="6236">
                  <c:v>2.5250000000014552</c:v>
                </c:pt>
                <c:pt idx="6237">
                  <c:v>2.5251620370327146</c:v>
                </c:pt>
                <c:pt idx="6238">
                  <c:v>2.5253125000017462</c:v>
                </c:pt>
                <c:pt idx="6239">
                  <c:v>2.5254629629635019</c:v>
                </c:pt>
                <c:pt idx="6240">
                  <c:v>2.5256134259252576</c:v>
                </c:pt>
                <c:pt idx="6241">
                  <c:v>2.5257523148175096</c:v>
                </c:pt>
                <c:pt idx="6242">
                  <c:v>2.5259027777792653</c:v>
                </c:pt>
                <c:pt idx="6243">
                  <c:v>2.526053240741021</c:v>
                </c:pt>
                <c:pt idx="6244">
                  <c:v>2.52622685184906</c:v>
                </c:pt>
                <c:pt idx="6245">
                  <c:v>2.5263773148108157</c:v>
                </c:pt>
                <c:pt idx="6246">
                  <c:v>2.5265277777798474</c:v>
                </c:pt>
                <c:pt idx="6247">
                  <c:v>2.5266782407416031</c:v>
                </c:pt>
                <c:pt idx="6248">
                  <c:v>2.5268402777801384</c:v>
                </c:pt>
                <c:pt idx="6249">
                  <c:v>2.5269907407418941</c:v>
                </c:pt>
                <c:pt idx="6250">
                  <c:v>2.5271412037036498</c:v>
                </c:pt>
                <c:pt idx="6251">
                  <c:v>2.5273032407421852</c:v>
                </c:pt>
                <c:pt idx="6252">
                  <c:v>2.5274537037039408</c:v>
                </c:pt>
                <c:pt idx="6253">
                  <c:v>2.5275925925889169</c:v>
                </c:pt>
                <c:pt idx="6254">
                  <c:v>2.5277662037042319</c:v>
                </c:pt>
                <c:pt idx="6255">
                  <c:v>2.5279166666659876</c:v>
                </c:pt>
                <c:pt idx="6256">
                  <c:v>2.5280787037045229</c:v>
                </c:pt>
                <c:pt idx="6257">
                  <c:v>2.5282291666662786</c:v>
                </c:pt>
                <c:pt idx="6258">
                  <c:v>2.5283796296280343</c:v>
                </c:pt>
                <c:pt idx="6259">
                  <c:v>2.528564814812853</c:v>
                </c:pt>
                <c:pt idx="6260">
                  <c:v>2.5286921296283253</c:v>
                </c:pt>
                <c:pt idx="6261">
                  <c:v>2.5288541666668607</c:v>
                </c:pt>
                <c:pt idx="6262">
                  <c:v>2.5290046296286164</c:v>
                </c:pt>
                <c:pt idx="6263">
                  <c:v>2.5291550925903721</c:v>
                </c:pt>
                <c:pt idx="6264">
                  <c:v>2.5293171296289074</c:v>
                </c:pt>
                <c:pt idx="6265">
                  <c:v>2.5294675925906631</c:v>
                </c:pt>
                <c:pt idx="6266">
                  <c:v>2.5296180555524188</c:v>
                </c:pt>
                <c:pt idx="6267">
                  <c:v>2.5297569444446708</c:v>
                </c:pt>
                <c:pt idx="6268">
                  <c:v>2.5299189814832062</c:v>
                </c:pt>
                <c:pt idx="6269">
                  <c:v>2.5328356481477385</c:v>
                </c:pt>
                <c:pt idx="6270">
                  <c:v>2.5331134259249666</c:v>
                </c:pt>
                <c:pt idx="6271">
                  <c:v>2.5333912037021946</c:v>
                </c:pt>
                <c:pt idx="6272">
                  <c:v>2.5336689814794227</c:v>
                </c:pt>
                <c:pt idx="6273">
                  <c:v>2.5339467592566507</c:v>
                </c:pt>
                <c:pt idx="6274">
                  <c:v>2.5342361111106584</c:v>
                </c:pt>
                <c:pt idx="6275">
                  <c:v>2.5345138888878864</c:v>
                </c:pt>
                <c:pt idx="6276">
                  <c:v>2.5347916666651145</c:v>
                </c:pt>
                <c:pt idx="6277">
                  <c:v>2.5350462962960592</c:v>
                </c:pt>
                <c:pt idx="6278">
                  <c:v>2.5351620370347518</c:v>
                </c:pt>
                <c:pt idx="6279">
                  <c:v>2.5352662037039408</c:v>
                </c:pt>
                <c:pt idx="6280">
                  <c:v>2.5353587962963502</c:v>
                </c:pt>
                <c:pt idx="6281">
                  <c:v>2.5354976851813262</c:v>
                </c:pt>
                <c:pt idx="6282">
                  <c:v>2.5356481481503579</c:v>
                </c:pt>
                <c:pt idx="6283">
                  <c:v>2.5357870370353339</c:v>
                </c:pt>
                <c:pt idx="6284">
                  <c:v>2.5359027777740266</c:v>
                </c:pt>
                <c:pt idx="6285">
                  <c:v>2.5360532407430583</c:v>
                </c:pt>
                <c:pt idx="6286">
                  <c:v>2.5362152777743177</c:v>
                </c:pt>
                <c:pt idx="6287">
                  <c:v>2.536377314812853</c:v>
                </c:pt>
                <c:pt idx="6288">
                  <c:v>2.536550925928168</c:v>
                </c:pt>
                <c:pt idx="6289">
                  <c:v>2.536724537036207</c:v>
                </c:pt>
                <c:pt idx="6290">
                  <c:v>2.536863425928459</c:v>
                </c:pt>
                <c:pt idx="6291">
                  <c:v>2.5370023148134351</c:v>
                </c:pt>
                <c:pt idx="6292">
                  <c:v>2.5371296296289074</c:v>
                </c:pt>
                <c:pt idx="6293">
                  <c:v>2.5372685185211594</c:v>
                </c:pt>
                <c:pt idx="6294">
                  <c:v>2.5374074074061355</c:v>
                </c:pt>
                <c:pt idx="6295">
                  <c:v>2.5375694444446708</c:v>
                </c:pt>
                <c:pt idx="6296">
                  <c:v>2.5377199074064265</c:v>
                </c:pt>
                <c:pt idx="6297">
                  <c:v>2.5378935185144655</c:v>
                </c:pt>
                <c:pt idx="6298">
                  <c:v>2.5380439814834972</c:v>
                </c:pt>
                <c:pt idx="6299">
                  <c:v>2.5381944444452529</c:v>
                </c:pt>
                <c:pt idx="6300">
                  <c:v>2.5383564814837882</c:v>
                </c:pt>
                <c:pt idx="6301">
                  <c:v>2.5385069444455439</c:v>
                </c:pt>
                <c:pt idx="6302">
                  <c:v>2.53864583333052</c:v>
                </c:pt>
                <c:pt idx="6303">
                  <c:v>2.5387962962922757</c:v>
                </c:pt>
                <c:pt idx="6304">
                  <c:v>2.5389351851845277</c:v>
                </c:pt>
                <c:pt idx="6305">
                  <c:v>2.5391087962925667</c:v>
                </c:pt>
                <c:pt idx="6306">
                  <c:v>2.5392592592615983</c:v>
                </c:pt>
                <c:pt idx="6307">
                  <c:v>2.5394328703696374</c:v>
                </c:pt>
                <c:pt idx="6308">
                  <c:v>2.5395601851851097</c:v>
                </c:pt>
                <c:pt idx="6309">
                  <c:v>2.5397106481468654</c:v>
                </c:pt>
                <c:pt idx="6310">
                  <c:v>2.5398263888855581</c:v>
                </c:pt>
                <c:pt idx="6311">
                  <c:v>2.5399768518545898</c:v>
                </c:pt>
                <c:pt idx="6312">
                  <c:v>2.5401157407395658</c:v>
                </c:pt>
                <c:pt idx="6313">
                  <c:v>2.5402662037013215</c:v>
                </c:pt>
                <c:pt idx="6314">
                  <c:v>2.5404166666630772</c:v>
                </c:pt>
                <c:pt idx="6315">
                  <c:v>2.5406018518478959</c:v>
                </c:pt>
                <c:pt idx="6316">
                  <c:v>2.5407523148169275</c:v>
                </c:pt>
                <c:pt idx="6317">
                  <c:v>2.5408912037019036</c:v>
                </c:pt>
                <c:pt idx="6318">
                  <c:v>2.5410648148172186</c:v>
                </c:pt>
                <c:pt idx="6319">
                  <c:v>2.5411805555559113</c:v>
                </c:pt>
                <c:pt idx="6320">
                  <c:v>2.5413194444408873</c:v>
                </c:pt>
                <c:pt idx="6321">
                  <c:v>2.5414467592563597</c:v>
                </c:pt>
                <c:pt idx="6322">
                  <c:v>2.5415625000023283</c:v>
                </c:pt>
                <c:pt idx="6323">
                  <c:v>2.5416898148105247</c:v>
                </c:pt>
                <c:pt idx="6324">
                  <c:v>2.5418287037027767</c:v>
                </c:pt>
                <c:pt idx="6325">
                  <c:v>2.5419675925950287</c:v>
                </c:pt>
                <c:pt idx="6326">
                  <c:v>2.5420833333337214</c:v>
                </c:pt>
                <c:pt idx="6327">
                  <c:v>2.5422106481491937</c:v>
                </c:pt>
                <c:pt idx="6328">
                  <c:v>2.5423263888878864</c:v>
                </c:pt>
                <c:pt idx="6329">
                  <c:v>2.5424652777801384</c:v>
                </c:pt>
                <c:pt idx="6330">
                  <c:v>2.5425925925883348</c:v>
                </c:pt>
                <c:pt idx="6331">
                  <c:v>2.5427199074038072</c:v>
                </c:pt>
                <c:pt idx="6332">
                  <c:v>2.5428356481497758</c:v>
                </c:pt>
                <c:pt idx="6333">
                  <c:v>2.5429629629652482</c:v>
                </c:pt>
                <c:pt idx="6334">
                  <c:v>2.5430787037039408</c:v>
                </c:pt>
                <c:pt idx="6335">
                  <c:v>2.5432175925889169</c:v>
                </c:pt>
                <c:pt idx="6336">
                  <c:v>2.5433449074043892</c:v>
                </c:pt>
                <c:pt idx="6337">
                  <c:v>2.5434837962966412</c:v>
                </c:pt>
                <c:pt idx="6338">
                  <c:v>2.5436226851816173</c:v>
                </c:pt>
                <c:pt idx="6339">
                  <c:v>2.5437615740738693</c:v>
                </c:pt>
                <c:pt idx="6340">
                  <c:v>2.5438888888893416</c:v>
                </c:pt>
                <c:pt idx="6341">
                  <c:v>2.5440046296280343</c:v>
                </c:pt>
                <c:pt idx="6342">
                  <c:v>2.544120370366727</c:v>
                </c:pt>
                <c:pt idx="6343">
                  <c:v>2.544259259258979</c:v>
                </c:pt>
                <c:pt idx="6344">
                  <c:v>2.544398148143955</c:v>
                </c:pt>
                <c:pt idx="6345">
                  <c:v>2.5445254629594274</c:v>
                </c:pt>
                <c:pt idx="6346">
                  <c:v>2.5446643518516794</c:v>
                </c:pt>
                <c:pt idx="6347">
                  <c:v>2.5447800925903721</c:v>
                </c:pt>
                <c:pt idx="6348">
                  <c:v>2.5449074074058444</c:v>
                </c:pt>
                <c:pt idx="6349">
                  <c:v>2.5450462962980964</c:v>
                </c:pt>
                <c:pt idx="6350">
                  <c:v>2.5451851851830725</c:v>
                </c:pt>
                <c:pt idx="6351">
                  <c:v>2.5453009259217652</c:v>
                </c:pt>
                <c:pt idx="6352">
                  <c:v>2.5454282407372375</c:v>
                </c:pt>
                <c:pt idx="6353">
                  <c:v>2.5455671296294895</c:v>
                </c:pt>
                <c:pt idx="6354">
                  <c:v>2.5456944444449618</c:v>
                </c:pt>
                <c:pt idx="6355">
                  <c:v>2.5458217592604342</c:v>
                </c:pt>
                <c:pt idx="6356">
                  <c:v>2.5459722222221899</c:v>
                </c:pt>
                <c:pt idx="6357">
                  <c:v>2.5461226851839456</c:v>
                </c:pt>
                <c:pt idx="6358">
                  <c:v>2.5462384259226383</c:v>
                </c:pt>
                <c:pt idx="6359">
                  <c:v>2.5463773148148903</c:v>
                </c:pt>
                <c:pt idx="6360">
                  <c:v>2.546527777776646</c:v>
                </c:pt>
                <c:pt idx="6361">
                  <c:v>2.5466435185153387</c:v>
                </c:pt>
                <c:pt idx="6362">
                  <c:v>2.5467824074075907</c:v>
                </c:pt>
                <c:pt idx="6363">
                  <c:v>2.5469212962925667</c:v>
                </c:pt>
                <c:pt idx="6364">
                  <c:v>2.549768518518249</c:v>
                </c:pt>
                <c:pt idx="6365">
                  <c:v>2.5500462962954771</c:v>
                </c:pt>
                <c:pt idx="6366">
                  <c:v>2.5503356481494848</c:v>
                </c:pt>
                <c:pt idx="6367">
                  <c:v>2.5506018518499332</c:v>
                </c:pt>
                <c:pt idx="6368">
                  <c:v>2.5508796296271612</c:v>
                </c:pt>
                <c:pt idx="6369">
                  <c:v>2.5511689814811689</c:v>
                </c:pt>
                <c:pt idx="6370">
                  <c:v>2.5514467592583969</c:v>
                </c:pt>
                <c:pt idx="6371">
                  <c:v>2.551724537035625</c:v>
                </c:pt>
                <c:pt idx="6372">
                  <c:v>2.5619212962919846</c:v>
                </c:pt>
                <c:pt idx="6373">
                  <c:v>2.5629629629620467</c:v>
                </c:pt>
                <c:pt idx="6374">
                  <c:v>2.5638657407398568</c:v>
                </c:pt>
                <c:pt idx="6375">
                  <c:v>2.564699074071541</c:v>
                </c:pt>
                <c:pt idx="6376">
                  <c:v>2.5655902777798474</c:v>
                </c:pt>
                <c:pt idx="6377">
                  <c:v>2.5668981481503579</c:v>
                </c:pt>
                <c:pt idx="6378">
                  <c:v>2.5685995370367891</c:v>
                </c:pt>
                <c:pt idx="6379">
                  <c:v>2.572546296294604</c:v>
                </c:pt>
                <c:pt idx="6380">
                  <c:v>2.5739236111112405</c:v>
                </c:pt>
                <c:pt idx="6381">
                  <c:v>2.5747569444429246</c:v>
                </c:pt>
                <c:pt idx="6382">
                  <c:v>2.5755902777746087</c:v>
                </c:pt>
                <c:pt idx="6383">
                  <c:v>2.5764930555524188</c:v>
                </c:pt>
                <c:pt idx="6384">
                  <c:v>2.5775462962919846</c:v>
                </c:pt>
                <c:pt idx="6385">
                  <c:v>2.578402777777228</c:v>
                </c:pt>
                <c:pt idx="6386">
                  <c:v>2.5796875000014552</c:v>
                </c:pt>
                <c:pt idx="6387">
                  <c:v>2.580983796295186</c:v>
                </c:pt>
                <c:pt idx="6388">
                  <c:v>2.5824074074043892</c:v>
                </c:pt>
                <c:pt idx="6389">
                  <c:v>2.5836574074055534</c:v>
                </c:pt>
                <c:pt idx="6390">
                  <c:v>2.5849189814834972</c:v>
                </c:pt>
                <c:pt idx="6391">
                  <c:v>2.5867129629623378</c:v>
                </c:pt>
                <c:pt idx="6392">
                  <c:v>2.5868171296315268</c:v>
                </c:pt>
                <c:pt idx="6393">
                  <c:v>2.5869097222239361</c:v>
                </c:pt>
                <c:pt idx="6394">
                  <c:v>2.5870833333319752</c:v>
                </c:pt>
                <c:pt idx="6395">
                  <c:v>2.5872106481474475</c:v>
                </c:pt>
                <c:pt idx="6396">
                  <c:v>2.5873611111092032</c:v>
                </c:pt>
                <c:pt idx="6397">
                  <c:v>2.5875115740709589</c:v>
                </c:pt>
                <c:pt idx="6398">
                  <c:v>2.5876620370327146</c:v>
                </c:pt>
                <c:pt idx="6399">
                  <c:v>2.5878009259249666</c:v>
                </c:pt>
                <c:pt idx="6400">
                  <c:v>2.5879745370330056</c:v>
                </c:pt>
                <c:pt idx="6401">
                  <c:v>2.5881481481483206</c:v>
                </c:pt>
                <c:pt idx="6402">
                  <c:v>2.5882986111100763</c:v>
                </c:pt>
                <c:pt idx="6403">
                  <c:v>2.5884375000023283</c:v>
                </c:pt>
                <c:pt idx="6404">
                  <c:v>2.5885763888873043</c:v>
                </c:pt>
                <c:pt idx="6405">
                  <c:v>2.5887152777795563</c:v>
                </c:pt>
                <c:pt idx="6406">
                  <c:v>2.588865740741312</c:v>
                </c:pt>
                <c:pt idx="6407">
                  <c:v>2.5890046296262881</c:v>
                </c:pt>
                <c:pt idx="6408">
                  <c:v>2.5891898148111068</c:v>
                </c:pt>
                <c:pt idx="6409">
                  <c:v>2.5893402777801384</c:v>
                </c:pt>
                <c:pt idx="6410">
                  <c:v>2.5894907407418941</c:v>
                </c:pt>
                <c:pt idx="6411">
                  <c:v>2.5896643518499332</c:v>
                </c:pt>
                <c:pt idx="6412">
                  <c:v>2.5898495370347518</c:v>
                </c:pt>
                <c:pt idx="6413">
                  <c:v>2.5900115740732872</c:v>
                </c:pt>
                <c:pt idx="6414">
                  <c:v>2.5901388888887595</c:v>
                </c:pt>
                <c:pt idx="6415">
                  <c:v>2.5902893518505152</c:v>
                </c:pt>
                <c:pt idx="6416">
                  <c:v>2.5904166666659876</c:v>
                </c:pt>
                <c:pt idx="6417">
                  <c:v>2.5905902777740266</c:v>
                </c:pt>
                <c:pt idx="6418">
                  <c:v>2.5907638888893416</c:v>
                </c:pt>
                <c:pt idx="6419">
                  <c:v>2.5909143518510973</c:v>
                </c:pt>
                <c:pt idx="6420">
                  <c:v>2.591064814812853</c:v>
                </c:pt>
                <c:pt idx="6421">
                  <c:v>2.5912268518513883</c:v>
                </c:pt>
                <c:pt idx="6422">
                  <c:v>2.5914236111129867</c:v>
                </c:pt>
                <c:pt idx="6423">
                  <c:v>2.591550925928459</c:v>
                </c:pt>
                <c:pt idx="6424">
                  <c:v>2.5917129629597184</c:v>
                </c:pt>
                <c:pt idx="6425">
                  <c:v>2.5918865740750334</c:v>
                </c:pt>
                <c:pt idx="6426">
                  <c:v>2.5920833333293558</c:v>
                </c:pt>
                <c:pt idx="6427">
                  <c:v>2.5922569444446708</c:v>
                </c:pt>
                <c:pt idx="6428">
                  <c:v>2.5924421296294895</c:v>
                </c:pt>
                <c:pt idx="6429">
                  <c:v>2.5925925925912452</c:v>
                </c:pt>
                <c:pt idx="6430">
                  <c:v>2.5927893518528435</c:v>
                </c:pt>
                <c:pt idx="6431">
                  <c:v>2.5929513888913789</c:v>
                </c:pt>
                <c:pt idx="6432">
                  <c:v>2.5931249999994179</c:v>
                </c:pt>
                <c:pt idx="6433">
                  <c:v>2.5933217592610163</c:v>
                </c:pt>
                <c:pt idx="6434">
                  <c:v>2.593506944445835</c:v>
                </c:pt>
                <c:pt idx="6435">
                  <c:v>2.593715277776937</c:v>
                </c:pt>
                <c:pt idx="6436">
                  <c:v>2.5939120370385353</c:v>
                </c:pt>
                <c:pt idx="6437">
                  <c:v>2.594097222223354</c:v>
                </c:pt>
                <c:pt idx="6438">
                  <c:v>2.5942708333313931</c:v>
                </c:pt>
                <c:pt idx="6439">
                  <c:v>2.5944675925929914</c:v>
                </c:pt>
                <c:pt idx="6440">
                  <c:v>2.5946180555547471</c:v>
                </c:pt>
                <c:pt idx="6441">
                  <c:v>2.5948263888858492</c:v>
                </c:pt>
                <c:pt idx="6442">
                  <c:v>2.5950231481474475</c:v>
                </c:pt>
                <c:pt idx="6443">
                  <c:v>2.5951851851859828</c:v>
                </c:pt>
                <c:pt idx="6444">
                  <c:v>2.5953703703708015</c:v>
                </c:pt>
                <c:pt idx="6445">
                  <c:v>2.5955439814788406</c:v>
                </c:pt>
                <c:pt idx="6446">
                  <c:v>2.5956944444405963</c:v>
                </c:pt>
                <c:pt idx="6447">
                  <c:v>2.5958680555559113</c:v>
                </c:pt>
                <c:pt idx="6448">
                  <c:v>2.5960300925944466</c:v>
                </c:pt>
                <c:pt idx="6449">
                  <c:v>2.5962037037024857</c:v>
                </c:pt>
                <c:pt idx="6450">
                  <c:v>2.5963888888873043</c:v>
                </c:pt>
                <c:pt idx="6451">
                  <c:v>2.5965625000026193</c:v>
                </c:pt>
                <c:pt idx="6452">
                  <c:v>2.5967361111106584</c:v>
                </c:pt>
                <c:pt idx="6453">
                  <c:v>2.5969097222186974</c:v>
                </c:pt>
                <c:pt idx="6454">
                  <c:v>2.5970833333340124</c:v>
                </c:pt>
                <c:pt idx="6455">
                  <c:v>2.5972222222189885</c:v>
                </c:pt>
                <c:pt idx="6456">
                  <c:v>2.5973958333343035</c:v>
                </c:pt>
                <c:pt idx="6457">
                  <c:v>2.6004976851836545</c:v>
                </c:pt>
                <c:pt idx="6458">
                  <c:v>2.6007754629608826</c:v>
                </c:pt>
                <c:pt idx="6459">
                  <c:v>2.6010532407381106</c:v>
                </c:pt>
                <c:pt idx="6460">
                  <c:v>2.6013425925921183</c:v>
                </c:pt>
                <c:pt idx="6461">
                  <c:v>2.6016203703693463</c:v>
                </c:pt>
                <c:pt idx="6462">
                  <c:v>2.6018981481465744</c:v>
                </c:pt>
                <c:pt idx="6463">
                  <c:v>2.6021759259238024</c:v>
                </c:pt>
                <c:pt idx="6464">
                  <c:v>2.6024537037010305</c:v>
                </c:pt>
                <c:pt idx="6465">
                  <c:v>2.6027430555550382</c:v>
                </c:pt>
                <c:pt idx="6466">
                  <c:v>2.6126273148111068</c:v>
                </c:pt>
                <c:pt idx="6467">
                  <c:v>2.6136805555579485</c:v>
                </c:pt>
                <c:pt idx="6468">
                  <c:v>2.6148958333360497</c:v>
                </c:pt>
                <c:pt idx="6469">
                  <c:v>2.6159490740756155</c:v>
                </c:pt>
                <c:pt idx="6470">
                  <c:v>2.6171643518537167</c:v>
                </c:pt>
                <c:pt idx="6471">
                  <c:v>2.6182407407395658</c:v>
                </c:pt>
                <c:pt idx="6472">
                  <c:v>2.6195138888870133</c:v>
                </c:pt>
                <c:pt idx="6473">
                  <c:v>2.6209722222192795</c:v>
                </c:pt>
                <c:pt idx="6474">
                  <c:v>2.6224305555515457</c:v>
                </c:pt>
                <c:pt idx="6475">
                  <c:v>2.6235416666677338</c:v>
                </c:pt>
                <c:pt idx="6476">
                  <c:v>2.6248495370382443</c:v>
                </c:pt>
                <c:pt idx="6477">
                  <c:v>2.6260532407395658</c:v>
                </c:pt>
                <c:pt idx="6478">
                  <c:v>2.6272916666639503</c:v>
                </c:pt>
                <c:pt idx="6479">
                  <c:v>2.6285185185188311</c:v>
                </c:pt>
                <c:pt idx="6480">
                  <c:v>2.6327199074075907</c:v>
                </c:pt>
                <c:pt idx="6481">
                  <c:v>2.6328356481462833</c:v>
                </c:pt>
                <c:pt idx="6482">
                  <c:v>2.6329398148154723</c:v>
                </c:pt>
                <c:pt idx="6483">
                  <c:v>2.633125000000291</c:v>
                </c:pt>
                <c:pt idx="6484">
                  <c:v>2.6332986111083301</c:v>
                </c:pt>
                <c:pt idx="6485">
                  <c:v>2.6334490740700858</c:v>
                </c:pt>
                <c:pt idx="6486">
                  <c:v>2.6335995370391174</c:v>
                </c:pt>
                <c:pt idx="6487">
                  <c:v>2.6337615740703768</c:v>
                </c:pt>
                <c:pt idx="6488">
                  <c:v>2.6339120370394085</c:v>
                </c:pt>
                <c:pt idx="6489">
                  <c:v>2.6341203703705105</c:v>
                </c:pt>
                <c:pt idx="6490">
                  <c:v>2.6342939814785495</c:v>
                </c:pt>
                <c:pt idx="6491">
                  <c:v>2.6344907407401479</c:v>
                </c:pt>
                <c:pt idx="6492">
                  <c:v>2.6346643518481869</c:v>
                </c:pt>
                <c:pt idx="6493">
                  <c:v>2.6348611111097853</c:v>
                </c:pt>
                <c:pt idx="6494">
                  <c:v>2.635011574071541</c:v>
                </c:pt>
                <c:pt idx="6495">
                  <c:v>2.6351620370332967</c:v>
                </c:pt>
                <c:pt idx="6496">
                  <c:v>2.6353356481486117</c:v>
                </c:pt>
                <c:pt idx="6497">
                  <c:v>2.63553240741021</c:v>
                </c:pt>
                <c:pt idx="6498">
                  <c:v>2.6357175925950287</c:v>
                </c:pt>
                <c:pt idx="6499">
                  <c:v>2.6358912037030677</c:v>
                </c:pt>
                <c:pt idx="6500">
                  <c:v>2.6360763888878864</c:v>
                </c:pt>
                <c:pt idx="6501">
                  <c:v>2.6362499999959255</c:v>
                </c:pt>
                <c:pt idx="6502">
                  <c:v>2.6364467592575238</c:v>
                </c:pt>
                <c:pt idx="6503">
                  <c:v>2.6366550925886258</c:v>
                </c:pt>
                <c:pt idx="6504">
                  <c:v>2.6368518518502242</c:v>
                </c:pt>
                <c:pt idx="6505">
                  <c:v>2.6370717592581059</c:v>
                </c:pt>
                <c:pt idx="6506">
                  <c:v>2.6373032407427672</c:v>
                </c:pt>
                <c:pt idx="6507">
                  <c:v>2.6375231481506489</c:v>
                </c:pt>
                <c:pt idx="6508">
                  <c:v>2.6377083333354676</c:v>
                </c:pt>
                <c:pt idx="6509">
                  <c:v>2.6378819444435067</c:v>
                </c:pt>
                <c:pt idx="6510">
                  <c:v>2.6380902777746087</c:v>
                </c:pt>
                <c:pt idx="6511">
                  <c:v>2.638287037036207</c:v>
                </c:pt>
                <c:pt idx="6512">
                  <c:v>2.6384837962978054</c:v>
                </c:pt>
                <c:pt idx="6513">
                  <c:v>2.6386805555521278</c:v>
                </c:pt>
                <c:pt idx="6514">
                  <c:v>2.6388773148137261</c:v>
                </c:pt>
                <c:pt idx="6515">
                  <c:v>2.6390624999985448</c:v>
                </c:pt>
                <c:pt idx="6516">
                  <c:v>2.6392592592601432</c:v>
                </c:pt>
                <c:pt idx="6517">
                  <c:v>2.6394907407375285</c:v>
                </c:pt>
                <c:pt idx="6518">
                  <c:v>2.6397337962989695</c:v>
                </c:pt>
                <c:pt idx="6519">
                  <c:v>2.6399768518531346</c:v>
                </c:pt>
                <c:pt idx="6520">
                  <c:v>2.6402199074072996</c:v>
                </c:pt>
                <c:pt idx="6521">
                  <c:v>2.6404282407384017</c:v>
                </c:pt>
                <c:pt idx="6522">
                  <c:v>2.6406134259232203</c:v>
                </c:pt>
                <c:pt idx="6523">
                  <c:v>2.6407754629617557</c:v>
                </c:pt>
                <c:pt idx="6524">
                  <c:v>2.6409953703696374</c:v>
                </c:pt>
                <c:pt idx="6525">
                  <c:v>2.6411689814776764</c:v>
                </c:pt>
                <c:pt idx="6526">
                  <c:v>2.6413657407392748</c:v>
                </c:pt>
                <c:pt idx="6527">
                  <c:v>2.6415393518545898</c:v>
                </c:pt>
                <c:pt idx="6528">
                  <c:v>2.6416782407395658</c:v>
                </c:pt>
                <c:pt idx="6529">
                  <c:v>2.6418287037013215</c:v>
                </c:pt>
                <c:pt idx="6530">
                  <c:v>2.6420023148166365</c:v>
                </c:pt>
                <c:pt idx="6531">
                  <c:v>2.6421759259246755</c:v>
                </c:pt>
                <c:pt idx="6532">
                  <c:v>2.6423263888864312</c:v>
                </c:pt>
                <c:pt idx="6533">
                  <c:v>2.6425115740712499</c:v>
                </c:pt>
                <c:pt idx="6534">
                  <c:v>2.6426967592560686</c:v>
                </c:pt>
                <c:pt idx="6535">
                  <c:v>2.6428703703713836</c:v>
                </c:pt>
                <c:pt idx="6536">
                  <c:v>2.6430208333331393</c:v>
                </c:pt>
                <c:pt idx="6537">
                  <c:v>2.6431944444411783</c:v>
                </c:pt>
                <c:pt idx="6538">
                  <c:v>2.6433564814797137</c:v>
                </c:pt>
                <c:pt idx="6539">
                  <c:v>2.6435069444414694</c:v>
                </c:pt>
                <c:pt idx="6540">
                  <c:v>2.6436574074032251</c:v>
                </c:pt>
                <c:pt idx="6541">
                  <c:v>2.6438541666648234</c:v>
                </c:pt>
                <c:pt idx="6542">
                  <c:v>2.6440046296265791</c:v>
                </c:pt>
                <c:pt idx="6543">
                  <c:v>2.6441898148113978</c:v>
                </c:pt>
                <c:pt idx="6544">
                  <c:v>2.6443634259267128</c:v>
                </c:pt>
                <c:pt idx="6545">
                  <c:v>2.6445138888884685</c:v>
                </c:pt>
                <c:pt idx="6546">
                  <c:v>2.6446643518502242</c:v>
                </c:pt>
                <c:pt idx="6547">
                  <c:v>2.6448148148119799</c:v>
                </c:pt>
                <c:pt idx="6548">
                  <c:v>2.6449768518505152</c:v>
                </c:pt>
                <c:pt idx="6549">
                  <c:v>2.6451504629658302</c:v>
                </c:pt>
                <c:pt idx="6550">
                  <c:v>2.6453009259275859</c:v>
                </c:pt>
                <c:pt idx="6551">
                  <c:v>2.6484375</c:v>
                </c:pt>
                <c:pt idx="6552">
                  <c:v>2.6484375</c:v>
                </c:pt>
                <c:pt idx="6553">
                  <c:v>2.6484375</c:v>
                </c:pt>
                <c:pt idx="6554">
                  <c:v>2.6488773148157634</c:v>
                </c:pt>
                <c:pt idx="6555">
                  <c:v>2.6491666666624951</c:v>
                </c:pt>
                <c:pt idx="6556">
                  <c:v>2.6494328703702195</c:v>
                </c:pt>
                <c:pt idx="6557">
                  <c:v>2.6497106481474475</c:v>
                </c:pt>
                <c:pt idx="6558">
                  <c:v>2.6499884259246755</c:v>
                </c:pt>
                <c:pt idx="6559">
                  <c:v>2.6502777777786832</c:v>
                </c:pt>
                <c:pt idx="6560">
                  <c:v>2.6504166666636593</c:v>
                </c:pt>
                <c:pt idx="6561">
                  <c:v>2.6505324074096279</c:v>
                </c:pt>
                <c:pt idx="6562">
                  <c:v>2.650636574071541</c:v>
                </c:pt>
                <c:pt idx="6563">
                  <c:v>2.65074074074073</c:v>
                </c:pt>
                <c:pt idx="6564">
                  <c:v>2.6509375000023283</c:v>
                </c:pt>
                <c:pt idx="6565">
                  <c:v>2.651122685187147</c:v>
                </c:pt>
                <c:pt idx="6566">
                  <c:v>2.6512731481489027</c:v>
                </c:pt>
                <c:pt idx="6567">
                  <c:v>2.6514583333337214</c:v>
                </c:pt>
                <c:pt idx="6568">
                  <c:v>2.6516666666648234</c:v>
                </c:pt>
                <c:pt idx="6569">
                  <c:v>2.6518171296265791</c:v>
                </c:pt>
                <c:pt idx="6570">
                  <c:v>2.6519907407418941</c:v>
                </c:pt>
                <c:pt idx="6571">
                  <c:v>2.6521296296268702</c:v>
                </c:pt>
                <c:pt idx="6572">
                  <c:v>2.6523032407421852</c:v>
                </c:pt>
                <c:pt idx="6573">
                  <c:v>2.6524421296271612</c:v>
                </c:pt>
                <c:pt idx="6574">
                  <c:v>2.6526041666656965</c:v>
                </c:pt>
                <c:pt idx="6575">
                  <c:v>2.6527662037042319</c:v>
                </c:pt>
                <c:pt idx="6576">
                  <c:v>2.6529513888890506</c:v>
                </c:pt>
                <c:pt idx="6577">
                  <c:v>2.6531134259275859</c:v>
                </c:pt>
                <c:pt idx="6578">
                  <c:v>2.653321759258688</c:v>
                </c:pt>
                <c:pt idx="6579">
                  <c:v>2.653495370366727</c:v>
                </c:pt>
                <c:pt idx="6580">
                  <c:v>2.6536574074052623</c:v>
                </c:pt>
                <c:pt idx="6581">
                  <c:v>2.6537847222207347</c:v>
                </c:pt>
                <c:pt idx="6582">
                  <c:v>2.6539236111129867</c:v>
                </c:pt>
                <c:pt idx="6583">
                  <c:v>2.6540856481442461</c:v>
                </c:pt>
                <c:pt idx="6584">
                  <c:v>2.6542245370364981</c:v>
                </c:pt>
                <c:pt idx="6585">
                  <c:v>2.6543865740750334</c:v>
                </c:pt>
                <c:pt idx="6586">
                  <c:v>2.6545486111135688</c:v>
                </c:pt>
                <c:pt idx="6587">
                  <c:v>2.6547337962983875</c:v>
                </c:pt>
                <c:pt idx="6588">
                  <c:v>2.6548958333296468</c:v>
                </c:pt>
                <c:pt idx="6589">
                  <c:v>2.6550462962986785</c:v>
                </c:pt>
                <c:pt idx="6590">
                  <c:v>2.6551967592604342</c:v>
                </c:pt>
                <c:pt idx="6591">
                  <c:v>2.6553703703684732</c:v>
                </c:pt>
                <c:pt idx="6592">
                  <c:v>2.6554976851839456</c:v>
                </c:pt>
                <c:pt idx="6593">
                  <c:v>2.6556712962919846</c:v>
                </c:pt>
                <c:pt idx="6594">
                  <c:v>2.6558449074072996</c:v>
                </c:pt>
                <c:pt idx="6595">
                  <c:v>2.6560300925921183</c:v>
                </c:pt>
                <c:pt idx="6596">
                  <c:v>2.6561921296306537</c:v>
                </c:pt>
                <c:pt idx="6597">
                  <c:v>2.6563657407386927</c:v>
                </c:pt>
                <c:pt idx="6598">
                  <c:v>2.656527777777228</c:v>
                </c:pt>
                <c:pt idx="6599">
                  <c:v>2.6566898148157634</c:v>
                </c:pt>
                <c:pt idx="6600">
                  <c:v>2.6568402777775191</c:v>
                </c:pt>
                <c:pt idx="6601">
                  <c:v>2.6570370370391174</c:v>
                </c:pt>
                <c:pt idx="6602">
                  <c:v>2.6572222222239361</c:v>
                </c:pt>
                <c:pt idx="6603">
                  <c:v>2.6573958333319752</c:v>
                </c:pt>
                <c:pt idx="6604">
                  <c:v>2.6575810185167938</c:v>
                </c:pt>
                <c:pt idx="6605">
                  <c:v>2.6577893518478959</c:v>
                </c:pt>
                <c:pt idx="6606">
                  <c:v>2.6579861111094942</c:v>
                </c:pt>
                <c:pt idx="6607">
                  <c:v>2.6581597222248092</c:v>
                </c:pt>
                <c:pt idx="6608">
                  <c:v>2.6583217592560686</c:v>
                </c:pt>
                <c:pt idx="6609">
                  <c:v>2.6584953703713836</c:v>
                </c:pt>
                <c:pt idx="6610">
                  <c:v>2.6587037037024857</c:v>
                </c:pt>
                <c:pt idx="6611">
                  <c:v>2.658935185187147</c:v>
                </c:pt>
                <c:pt idx="6612">
                  <c:v>2.6591550925950287</c:v>
                </c:pt>
                <c:pt idx="6613">
                  <c:v>2.6593287037030677</c:v>
                </c:pt>
                <c:pt idx="6614">
                  <c:v>2.6595023148111068</c:v>
                </c:pt>
                <c:pt idx="6615">
                  <c:v>2.6597106481494848</c:v>
                </c:pt>
                <c:pt idx="6616">
                  <c:v>2.6599189814805868</c:v>
                </c:pt>
                <c:pt idx="6617">
                  <c:v>2.6601388888884685</c:v>
                </c:pt>
                <c:pt idx="6618">
                  <c:v>2.6603703703731298</c:v>
                </c:pt>
                <c:pt idx="6619">
                  <c:v>2.6605671296274522</c:v>
                </c:pt>
                <c:pt idx="6620">
                  <c:v>2.6607523148122709</c:v>
                </c:pt>
                <c:pt idx="6621">
                  <c:v>2.6609490740738693</c:v>
                </c:pt>
                <c:pt idx="6622">
                  <c:v>2.6611574074049713</c:v>
                </c:pt>
                <c:pt idx="6623">
                  <c:v>2.6613541666665697</c:v>
                </c:pt>
                <c:pt idx="6624">
                  <c:v>2.6615393518513883</c:v>
                </c:pt>
                <c:pt idx="6625">
                  <c:v>2.6617476851824904</c:v>
                </c:pt>
                <c:pt idx="6626">
                  <c:v>2.6619444444440887</c:v>
                </c:pt>
                <c:pt idx="6627">
                  <c:v>2.6621412037056871</c:v>
                </c:pt>
                <c:pt idx="6628">
                  <c:v>2.6623263888905058</c:v>
                </c:pt>
                <c:pt idx="6629">
                  <c:v>2.6625115740753245</c:v>
                </c:pt>
                <c:pt idx="6630">
                  <c:v>2.6627083333296468</c:v>
                </c:pt>
                <c:pt idx="6631">
                  <c:v>2.6629166666680248</c:v>
                </c:pt>
                <c:pt idx="6632">
                  <c:v>2.6631018518528435</c:v>
                </c:pt>
                <c:pt idx="6633">
                  <c:v>2.6633101851839456</c:v>
                </c:pt>
                <c:pt idx="6634">
                  <c:v>2.6634837962919846</c:v>
                </c:pt>
                <c:pt idx="6635">
                  <c:v>2.6636689814840793</c:v>
                </c:pt>
                <c:pt idx="6636">
                  <c:v>2.6638425925921183</c:v>
                </c:pt>
                <c:pt idx="6637">
                  <c:v>2.6640393518537167</c:v>
                </c:pt>
                <c:pt idx="6638">
                  <c:v>2.6642245370385353</c:v>
                </c:pt>
                <c:pt idx="6639">
                  <c:v>2.664409722223354</c:v>
                </c:pt>
                <c:pt idx="6640">
                  <c:v>2.6646064814776764</c:v>
                </c:pt>
                <c:pt idx="6641">
                  <c:v>2.6647800925929914</c:v>
                </c:pt>
                <c:pt idx="6642">
                  <c:v>2.6649768518545898</c:v>
                </c:pt>
                <c:pt idx="6643">
                  <c:v>2.6651504629626288</c:v>
                </c:pt>
                <c:pt idx="6644">
                  <c:v>2.6653125000011642</c:v>
                </c:pt>
                <c:pt idx="6645">
                  <c:v>2.6654976851859828</c:v>
                </c:pt>
                <c:pt idx="6646">
                  <c:v>2.6656712962940219</c:v>
                </c:pt>
                <c:pt idx="6647">
                  <c:v>2.6684837962966412</c:v>
                </c:pt>
                <c:pt idx="6648">
                  <c:v>2.6687615740738693</c:v>
                </c:pt>
                <c:pt idx="6649">
                  <c:v>2.6690393518510973</c:v>
                </c:pt>
                <c:pt idx="6650">
                  <c:v>2.669328703705105</c:v>
                </c:pt>
                <c:pt idx="6651">
                  <c:v>2.669606481482333</c:v>
                </c:pt>
                <c:pt idx="6652">
                  <c:v>2.6698842592595611</c:v>
                </c:pt>
                <c:pt idx="6653">
                  <c:v>2.6701736111135688</c:v>
                </c:pt>
                <c:pt idx="6654">
                  <c:v>2.6704282407372375</c:v>
                </c:pt>
                <c:pt idx="6655">
                  <c:v>2.6705324074064265</c:v>
                </c:pt>
                <c:pt idx="6656">
                  <c:v>2.6706597222218988</c:v>
                </c:pt>
                <c:pt idx="6657">
                  <c:v>2.6708101851836545</c:v>
                </c:pt>
                <c:pt idx="6658">
                  <c:v>2.6710416666683159</c:v>
                </c:pt>
                <c:pt idx="6659">
                  <c:v>2.6712384259226383</c:v>
                </c:pt>
                <c:pt idx="6660">
                  <c:v>2.6714120370379533</c:v>
                </c:pt>
                <c:pt idx="6661">
                  <c:v>2.6716087962922757</c:v>
                </c:pt>
                <c:pt idx="6662">
                  <c:v>2.6718287037001573</c:v>
                </c:pt>
                <c:pt idx="6663">
                  <c:v>2.672048611108039</c:v>
                </c:pt>
                <c:pt idx="6664">
                  <c:v>2.6722453703696374</c:v>
                </c:pt>
                <c:pt idx="6665">
                  <c:v>2.6724421296312357</c:v>
                </c:pt>
                <c:pt idx="6666">
                  <c:v>2.6726273148160544</c:v>
                </c:pt>
                <c:pt idx="6667">
                  <c:v>2.6728472222239361</c:v>
                </c:pt>
                <c:pt idx="6668">
                  <c:v>2.6731481481474475</c:v>
                </c:pt>
                <c:pt idx="6669">
                  <c:v>2.6734375000014552</c:v>
                </c:pt>
                <c:pt idx="6670">
                  <c:v>2.6736921296323999</c:v>
                </c:pt>
                <c:pt idx="6671">
                  <c:v>2.6739004629635019</c:v>
                </c:pt>
                <c:pt idx="6672">
                  <c:v>2.674074074071541</c:v>
                </c:pt>
                <c:pt idx="6673">
                  <c:v>2.674282407409919</c:v>
                </c:pt>
                <c:pt idx="6674">
                  <c:v>2.6745023148105247</c:v>
                </c:pt>
                <c:pt idx="6675">
                  <c:v>2.6747106481489027</c:v>
                </c:pt>
                <c:pt idx="6676">
                  <c:v>2.6749305555567844</c:v>
                </c:pt>
                <c:pt idx="6677">
                  <c:v>2.6751041666648234</c:v>
                </c:pt>
                <c:pt idx="6678">
                  <c:v>2.6753009259264218</c:v>
                </c:pt>
                <c:pt idx="6679">
                  <c:v>2.6754861111112405</c:v>
                </c:pt>
                <c:pt idx="6680">
                  <c:v>2.6756828703728388</c:v>
                </c:pt>
                <c:pt idx="6681">
                  <c:v>2.6759027777734445</c:v>
                </c:pt>
                <c:pt idx="6682">
                  <c:v>2.6761342592581059</c:v>
                </c:pt>
                <c:pt idx="6683">
                  <c:v>2.6763194444429246</c:v>
                </c:pt>
                <c:pt idx="6684">
                  <c:v>2.6765393518508063</c:v>
                </c:pt>
                <c:pt idx="6685">
                  <c:v>2.6767476851819083</c:v>
                </c:pt>
                <c:pt idx="6686">
                  <c:v>2.6769212962972233</c:v>
                </c:pt>
                <c:pt idx="6687">
                  <c:v>2.677071759258979</c:v>
                </c:pt>
                <c:pt idx="6688">
                  <c:v>2.6772916666668607</c:v>
                </c:pt>
                <c:pt idx="6689">
                  <c:v>2.6774768518516794</c:v>
                </c:pt>
                <c:pt idx="6690">
                  <c:v>2.6776851851827814</c:v>
                </c:pt>
                <c:pt idx="6691">
                  <c:v>2.6778703703676001</c:v>
                </c:pt>
                <c:pt idx="6692">
                  <c:v>2.6780671296291985</c:v>
                </c:pt>
                <c:pt idx="6693">
                  <c:v>2.6782638888907968</c:v>
                </c:pt>
                <c:pt idx="6694">
                  <c:v>2.6784606481451192</c:v>
                </c:pt>
                <c:pt idx="6695">
                  <c:v>2.6786689814834972</c:v>
                </c:pt>
                <c:pt idx="6696">
                  <c:v>2.6788888888913789</c:v>
                </c:pt>
                <c:pt idx="6697">
                  <c:v>2.6791087962919846</c:v>
                </c:pt>
                <c:pt idx="6698">
                  <c:v>2.6793171296303626</c:v>
                </c:pt>
                <c:pt idx="6699">
                  <c:v>2.6795370370382443</c:v>
                </c:pt>
                <c:pt idx="6700">
                  <c:v>2.679722222223063</c:v>
                </c:pt>
                <c:pt idx="6701">
                  <c:v>2.679895833331102</c:v>
                </c:pt>
                <c:pt idx="6702">
                  <c:v>2.6801157407389837</c:v>
                </c:pt>
                <c:pt idx="6703">
                  <c:v>2.6803240740700858</c:v>
                </c:pt>
                <c:pt idx="6704">
                  <c:v>2.6805208333316841</c:v>
                </c:pt>
                <c:pt idx="6705">
                  <c:v>2.6806944444469991</c:v>
                </c:pt>
                <c:pt idx="6706">
                  <c:v>2.6808912037013215</c:v>
                </c:pt>
                <c:pt idx="6707">
                  <c:v>2.6810648148166365</c:v>
                </c:pt>
                <c:pt idx="6708">
                  <c:v>2.6812384259246755</c:v>
                </c:pt>
                <c:pt idx="6709">
                  <c:v>2.6814351851862739</c:v>
                </c:pt>
                <c:pt idx="6710">
                  <c:v>2.6816319444405963</c:v>
                </c:pt>
                <c:pt idx="6711">
                  <c:v>2.6818055555559113</c:v>
                </c:pt>
                <c:pt idx="6712">
                  <c:v>2.6820138888870133</c:v>
                </c:pt>
                <c:pt idx="6713">
                  <c:v>2.6822106481486117</c:v>
                </c:pt>
                <c:pt idx="6714">
                  <c:v>2.6823611111103673</c:v>
                </c:pt>
                <c:pt idx="6715">
                  <c:v>2.6825347222184064</c:v>
                </c:pt>
                <c:pt idx="6716">
                  <c:v>2.6827199074032251</c:v>
                </c:pt>
                <c:pt idx="6717">
                  <c:v>2.6829050925953197</c:v>
                </c:pt>
                <c:pt idx="6718">
                  <c:v>2.6830671296265791</c:v>
                </c:pt>
                <c:pt idx="6719">
                  <c:v>2.6832523148113978</c:v>
                </c:pt>
                <c:pt idx="6720">
                  <c:v>2.6834259259267128</c:v>
                </c:pt>
                <c:pt idx="6721">
                  <c:v>2.6835995370347518</c:v>
                </c:pt>
                <c:pt idx="6722">
                  <c:v>2.6837731481500668</c:v>
                </c:pt>
                <c:pt idx="6723">
                  <c:v>2.6839583333348855</c:v>
                </c:pt>
                <c:pt idx="6724">
                  <c:v>2.6841319444429246</c:v>
                </c:pt>
                <c:pt idx="6725">
                  <c:v>2.6843055555582396</c:v>
                </c:pt>
                <c:pt idx="6726">
                  <c:v>2.684502314812562</c:v>
                </c:pt>
                <c:pt idx="6727">
                  <c:v>2.6846990740741603</c:v>
                </c:pt>
                <c:pt idx="6728">
                  <c:v>2.6848726851821993</c:v>
                </c:pt>
                <c:pt idx="6729">
                  <c:v>2.685092592590081</c:v>
                </c:pt>
                <c:pt idx="6730">
                  <c:v>2.6852777777748997</c:v>
                </c:pt>
                <c:pt idx="6731">
                  <c:v>2.6854745370364981</c:v>
                </c:pt>
                <c:pt idx="6732">
                  <c:v>2.6856712962980964</c:v>
                </c:pt>
                <c:pt idx="6733">
                  <c:v>2.6858564814829151</c:v>
                </c:pt>
                <c:pt idx="6734">
                  <c:v>2.6860416666677338</c:v>
                </c:pt>
                <c:pt idx="6735">
                  <c:v>2.6862152777757728</c:v>
                </c:pt>
                <c:pt idx="6736">
                  <c:v>2.6864236111068749</c:v>
                </c:pt>
                <c:pt idx="6737">
                  <c:v>2.6865972222221899</c:v>
                </c:pt>
                <c:pt idx="6738">
                  <c:v>2.6867708333302289</c:v>
                </c:pt>
                <c:pt idx="6739">
                  <c:v>2.6869444444455439</c:v>
                </c:pt>
                <c:pt idx="6740">
                  <c:v>2.6871296296303626</c:v>
                </c:pt>
                <c:pt idx="6741">
                  <c:v>2.6901620370335877</c:v>
                </c:pt>
                <c:pt idx="6742">
                  <c:v>2.690393518518249</c:v>
                </c:pt>
                <c:pt idx="6743">
                  <c:v>2.6905324074032251</c:v>
                </c:pt>
                <c:pt idx="6744">
                  <c:v>2.6908217592572328</c:v>
                </c:pt>
                <c:pt idx="6745">
                  <c:v>2.6910995370344608</c:v>
                </c:pt>
                <c:pt idx="6746">
                  <c:v>2.6913773148116888</c:v>
                </c:pt>
                <c:pt idx="6747">
                  <c:v>2.6916550925889169</c:v>
                </c:pt>
                <c:pt idx="6748">
                  <c:v>2.6919444444429246</c:v>
                </c:pt>
                <c:pt idx="6749">
                  <c:v>2.6922222222201526</c:v>
                </c:pt>
                <c:pt idx="6750">
                  <c:v>2.6924999999973807</c:v>
                </c:pt>
                <c:pt idx="6751">
                  <c:v>2.6927777777746087</c:v>
                </c:pt>
                <c:pt idx="6752">
                  <c:v>2.6930555555518367</c:v>
                </c:pt>
                <c:pt idx="6753">
                  <c:v>2.6931944444440887</c:v>
                </c:pt>
                <c:pt idx="6754">
                  <c:v>2.6933333333290648</c:v>
                </c:pt>
                <c:pt idx="6755">
                  <c:v>2.6934837962980964</c:v>
                </c:pt>
                <c:pt idx="6756">
                  <c:v>2.6936111111135688</c:v>
                </c:pt>
                <c:pt idx="6757">
                  <c:v>2.6937268518522615</c:v>
                </c:pt>
                <c:pt idx="6758">
                  <c:v>2.6939236111138598</c:v>
                </c:pt>
                <c:pt idx="6759">
                  <c:v>2.6940740740756155</c:v>
                </c:pt>
                <c:pt idx="6760">
                  <c:v>2.6942361111068749</c:v>
                </c:pt>
                <c:pt idx="6761">
                  <c:v>2.6944212962989695</c:v>
                </c:pt>
                <c:pt idx="6762">
                  <c:v>2.6945949074070086</c:v>
                </c:pt>
                <c:pt idx="6763">
                  <c:v>2.6947916666686069</c:v>
                </c:pt>
                <c:pt idx="6764">
                  <c:v>2.6949768518534256</c:v>
                </c:pt>
                <c:pt idx="6765">
                  <c:v>2.6951504629614647</c:v>
                </c:pt>
                <c:pt idx="6766">
                  <c:v>2.6953125</c:v>
                </c:pt>
                <c:pt idx="6767">
                  <c:v>2.6954629629617557</c:v>
                </c:pt>
                <c:pt idx="6768">
                  <c:v>2.6956134259235114</c:v>
                </c:pt>
                <c:pt idx="6769">
                  <c:v>2.6957986111083301</c:v>
                </c:pt>
                <c:pt idx="6770">
                  <c:v>2.6959837962931488</c:v>
                </c:pt>
                <c:pt idx="6771">
                  <c:v>2.6961574074084638</c:v>
                </c:pt>
                <c:pt idx="6772">
                  <c:v>2.6963310185165028</c:v>
                </c:pt>
                <c:pt idx="6773">
                  <c:v>2.6964930555550382</c:v>
                </c:pt>
                <c:pt idx="6774">
                  <c:v>2.6966666666630772</c:v>
                </c:pt>
                <c:pt idx="6775">
                  <c:v>2.6968171296321088</c:v>
                </c:pt>
                <c:pt idx="6776">
                  <c:v>2.6969791666633682</c:v>
                </c:pt>
                <c:pt idx="6777">
                  <c:v>2.6971412037019036</c:v>
                </c:pt>
                <c:pt idx="6778">
                  <c:v>2.6973032407404389</c:v>
                </c:pt>
                <c:pt idx="6779">
                  <c:v>2.697476851848478</c:v>
                </c:pt>
                <c:pt idx="6780">
                  <c:v>2.697650462963793</c:v>
                </c:pt>
                <c:pt idx="6781">
                  <c:v>2.697824074071832</c:v>
                </c:pt>
                <c:pt idx="6782">
                  <c:v>2.6979745370335877</c:v>
                </c:pt>
                <c:pt idx="6783">
                  <c:v>2.6981250000026193</c:v>
                </c:pt>
                <c:pt idx="6784">
                  <c:v>2.6982870370338787</c:v>
                </c:pt>
                <c:pt idx="6785">
                  <c:v>2.6984490740724141</c:v>
                </c:pt>
                <c:pt idx="6786">
                  <c:v>2.6986226851877291</c:v>
                </c:pt>
                <c:pt idx="6787">
                  <c:v>2.6987962962957681</c:v>
                </c:pt>
                <c:pt idx="6788">
                  <c:v>2.6989814814805868</c:v>
                </c:pt>
                <c:pt idx="6789">
                  <c:v>2.6991319444423425</c:v>
                </c:pt>
                <c:pt idx="6790">
                  <c:v>2.6993055555576575</c:v>
                </c:pt>
                <c:pt idx="6791">
                  <c:v>2.6994791666656965</c:v>
                </c:pt>
                <c:pt idx="6792">
                  <c:v>2.6996296296274522</c:v>
                </c:pt>
                <c:pt idx="6793">
                  <c:v>2.6997800925892079</c:v>
                </c:pt>
                <c:pt idx="6794">
                  <c:v>2.6999652777740266</c:v>
                </c:pt>
                <c:pt idx="6795">
                  <c:v>2.700127314812562</c:v>
                </c:pt>
                <c:pt idx="6796">
                  <c:v>2.700300925927877</c:v>
                </c:pt>
                <c:pt idx="6797">
                  <c:v>2.700474537035916</c:v>
                </c:pt>
                <c:pt idx="6798">
                  <c:v>2.7006365740744513</c:v>
                </c:pt>
                <c:pt idx="6799">
                  <c:v>2.7007986111129867</c:v>
                </c:pt>
                <c:pt idx="6800">
                  <c:v>2.7009606481442461</c:v>
                </c:pt>
                <c:pt idx="6801">
                  <c:v>2.7011226851827814</c:v>
                </c:pt>
                <c:pt idx="6802">
                  <c:v>2.7012731481445371</c:v>
                </c:pt>
                <c:pt idx="6803">
                  <c:v>2.7014467592598521</c:v>
                </c:pt>
                <c:pt idx="6804">
                  <c:v>2.7016203703678912</c:v>
                </c:pt>
                <c:pt idx="6805">
                  <c:v>2.7017939814832062</c:v>
                </c:pt>
                <c:pt idx="6806">
                  <c:v>2.7019444444449618</c:v>
                </c:pt>
                <c:pt idx="6807">
                  <c:v>2.7021412037065602</c:v>
                </c:pt>
                <c:pt idx="6808">
                  <c:v>2.7022916666683159</c:v>
                </c:pt>
                <c:pt idx="6809">
                  <c:v>2.7024652777763549</c:v>
                </c:pt>
                <c:pt idx="6810">
                  <c:v>2.7026157407381106</c:v>
                </c:pt>
                <c:pt idx="6811">
                  <c:v>2.7028240740764886</c:v>
                </c:pt>
                <c:pt idx="6812">
                  <c:v>2.7029976851845277</c:v>
                </c:pt>
                <c:pt idx="6813">
                  <c:v>2.7031481481462833</c:v>
                </c:pt>
                <c:pt idx="6814">
                  <c:v>2.7033449074078817</c:v>
                </c:pt>
                <c:pt idx="6815">
                  <c:v>2.703506944446417</c:v>
                </c:pt>
                <c:pt idx="6816">
                  <c:v>2.7036921296312357</c:v>
                </c:pt>
                <c:pt idx="6817">
                  <c:v>2.7038541666624951</c:v>
                </c:pt>
                <c:pt idx="6818">
                  <c:v>2.7040162037010305</c:v>
                </c:pt>
                <c:pt idx="6819">
                  <c:v>2.7042013888858492</c:v>
                </c:pt>
                <c:pt idx="6820">
                  <c:v>2.7043865740706678</c:v>
                </c:pt>
                <c:pt idx="6821">
                  <c:v>2.7045601851859828</c:v>
                </c:pt>
                <c:pt idx="6822">
                  <c:v>2.7047453703708015</c:v>
                </c:pt>
                <c:pt idx="6823">
                  <c:v>2.7049074074093369</c:v>
                </c:pt>
                <c:pt idx="6824">
                  <c:v>2.7050694444405963</c:v>
                </c:pt>
                <c:pt idx="6825">
                  <c:v>2.7052430555559113</c:v>
                </c:pt>
                <c:pt idx="6826">
                  <c:v>2.7054166666639503</c:v>
                </c:pt>
                <c:pt idx="6827">
                  <c:v>2.7055902777792653</c:v>
                </c:pt>
                <c:pt idx="6828">
                  <c:v>2.7057523148105247</c:v>
                </c:pt>
                <c:pt idx="6829">
                  <c:v>2.705949074072123</c:v>
                </c:pt>
                <c:pt idx="6830">
                  <c:v>2.706122685187438</c:v>
                </c:pt>
                <c:pt idx="6831">
                  <c:v>2.7062962962954771</c:v>
                </c:pt>
                <c:pt idx="6832">
                  <c:v>2.7064699074035161</c:v>
                </c:pt>
                <c:pt idx="6833">
                  <c:v>2.7066203703725478</c:v>
                </c:pt>
                <c:pt idx="6834">
                  <c:v>2.7067939814805868</c:v>
                </c:pt>
                <c:pt idx="6835">
                  <c:v>2.7069675925886258</c:v>
                </c:pt>
                <c:pt idx="6836">
                  <c:v>2.7099999999991269</c:v>
                </c:pt>
                <c:pt idx="6837">
                  <c:v>2.7102777777763549</c:v>
                </c:pt>
                <c:pt idx="6838">
                  <c:v>2.710555555553583</c:v>
                </c:pt>
                <c:pt idx="6839">
                  <c:v>2.710833333330811</c:v>
                </c:pt>
                <c:pt idx="6840">
                  <c:v>2.7111226851848187</c:v>
                </c:pt>
                <c:pt idx="6841">
                  <c:v>2.7114004629620467</c:v>
                </c:pt>
                <c:pt idx="6842">
                  <c:v>2.7116782407392748</c:v>
                </c:pt>
                <c:pt idx="6843">
                  <c:v>2.7119560185165028</c:v>
                </c:pt>
                <c:pt idx="6844">
                  <c:v>2.7122453703705105</c:v>
                </c:pt>
                <c:pt idx="6845">
                  <c:v>2.7189120370385353</c:v>
                </c:pt>
                <c:pt idx="6846">
                  <c:v>2.7198379629626288</c:v>
                </c:pt>
                <c:pt idx="6847">
                  <c:v>2.721018518517667</c:v>
                </c:pt>
                <c:pt idx="6848">
                  <c:v>2.7224421296268702</c:v>
                </c:pt>
                <c:pt idx="6849">
                  <c:v>2.7244791666671517</c:v>
                </c:pt>
                <c:pt idx="6850">
                  <c:v>2.7263310185153387</c:v>
                </c:pt>
                <c:pt idx="6851">
                  <c:v>2.7274421296315268</c:v>
                </c:pt>
                <c:pt idx="6852">
                  <c:v>2.7285416666636593</c:v>
                </c:pt>
                <c:pt idx="6853">
                  <c:v>2.7298148148111068</c:v>
                </c:pt>
                <c:pt idx="6854">
                  <c:v>2.7308680555579485</c:v>
                </c:pt>
                <c:pt idx="6855">
                  <c:v>2.7318749999976717</c:v>
                </c:pt>
                <c:pt idx="6856">
                  <c:v>2.7328935185141745</c:v>
                </c:pt>
                <c:pt idx="6857">
                  <c:v>2.7338310185150476</c:v>
                </c:pt>
                <c:pt idx="6858">
                  <c:v>2.7347106481465744</c:v>
                </c:pt>
                <c:pt idx="6859">
                  <c:v>2.7355439814782585</c:v>
                </c:pt>
                <c:pt idx="6860">
                  <c:v>2.736643518517667</c:v>
                </c:pt>
                <c:pt idx="6861">
                  <c:v>2.7384143518502242</c:v>
                </c:pt>
                <c:pt idx="6862">
                  <c:v>2.7385300925889169</c:v>
                </c:pt>
                <c:pt idx="6863">
                  <c:v>2.7386342592581059</c:v>
                </c:pt>
                <c:pt idx="6864">
                  <c:v>2.7387384259272949</c:v>
                </c:pt>
                <c:pt idx="6865">
                  <c:v>2.7388541666659876</c:v>
                </c:pt>
                <c:pt idx="6866">
                  <c:v>2.7389467592583969</c:v>
                </c:pt>
                <c:pt idx="6867">
                  <c:v>2.7391319444432156</c:v>
                </c:pt>
                <c:pt idx="6868">
                  <c:v>2.7392708333354676</c:v>
                </c:pt>
                <c:pt idx="6869">
                  <c:v>2.7394212962972233</c:v>
                </c:pt>
                <c:pt idx="6870">
                  <c:v>2.7395833333357587</c:v>
                </c:pt>
                <c:pt idx="6871">
                  <c:v>2.7397337962975143</c:v>
                </c:pt>
                <c:pt idx="6872">
                  <c:v>2.7399074074055534</c:v>
                </c:pt>
                <c:pt idx="6873">
                  <c:v>2.7400578703673091</c:v>
                </c:pt>
                <c:pt idx="6874">
                  <c:v>2.7402314814826241</c:v>
                </c:pt>
                <c:pt idx="6875">
                  <c:v>2.7403819444443798</c:v>
                </c:pt>
                <c:pt idx="6876">
                  <c:v>2.7404976851830725</c:v>
                </c:pt>
                <c:pt idx="6877">
                  <c:v>2.7406365740753245</c:v>
                </c:pt>
                <c:pt idx="6878">
                  <c:v>2.7407754629603005</c:v>
                </c:pt>
                <c:pt idx="6879">
                  <c:v>2.7409374999988358</c:v>
                </c:pt>
                <c:pt idx="6880">
                  <c:v>2.7410995370373712</c:v>
                </c:pt>
                <c:pt idx="6881">
                  <c:v>2.7412384259223472</c:v>
                </c:pt>
                <c:pt idx="6882">
                  <c:v>2.7413888888913789</c:v>
                </c:pt>
                <c:pt idx="6883">
                  <c:v>2.7415277777763549</c:v>
                </c:pt>
                <c:pt idx="6884">
                  <c:v>2.7416898148148903</c:v>
                </c:pt>
                <c:pt idx="6885">
                  <c:v>2.7418171296303626</c:v>
                </c:pt>
                <c:pt idx="6886">
                  <c:v>2.7419560185153387</c:v>
                </c:pt>
                <c:pt idx="6887">
                  <c:v>2.7420949074075907</c:v>
                </c:pt>
                <c:pt idx="6888">
                  <c:v>2.742222222223063</c:v>
                </c:pt>
                <c:pt idx="6889">
                  <c:v>2.7423726851848187</c:v>
                </c:pt>
                <c:pt idx="6890">
                  <c:v>2.7425231481465744</c:v>
                </c:pt>
                <c:pt idx="6891">
                  <c:v>2.7426851851851097</c:v>
                </c:pt>
                <c:pt idx="6892">
                  <c:v>2.7428125000005821</c:v>
                </c:pt>
                <c:pt idx="6893">
                  <c:v>2.7429629629623378</c:v>
                </c:pt>
                <c:pt idx="6894">
                  <c:v>2.7430902777778101</c:v>
                </c:pt>
                <c:pt idx="6895">
                  <c:v>2.7432523148163455</c:v>
                </c:pt>
                <c:pt idx="6896">
                  <c:v>2.7433796296318178</c:v>
                </c:pt>
                <c:pt idx="6897">
                  <c:v>2.7435185185167938</c:v>
                </c:pt>
                <c:pt idx="6898">
                  <c:v>2.7436574074090458</c:v>
                </c:pt>
                <c:pt idx="6899">
                  <c:v>2.7438078703708015</c:v>
                </c:pt>
                <c:pt idx="6900">
                  <c:v>2.7439467592557776</c:v>
                </c:pt>
                <c:pt idx="6901">
                  <c:v>2.7440972222248092</c:v>
                </c:pt>
                <c:pt idx="6902">
                  <c:v>2.7442361111097853</c:v>
                </c:pt>
                <c:pt idx="6903">
                  <c:v>2.744386574071541</c:v>
                </c:pt>
                <c:pt idx="6904">
                  <c:v>2.7445370370332967</c:v>
                </c:pt>
                <c:pt idx="6905">
                  <c:v>2.744699074071832</c:v>
                </c:pt>
                <c:pt idx="6906">
                  <c:v>2.744837962964084</c:v>
                </c:pt>
                <c:pt idx="6907">
                  <c:v>2.744942129625997</c:v>
                </c:pt>
                <c:pt idx="6908">
                  <c:v>2.7451041666645324</c:v>
                </c:pt>
                <c:pt idx="6909">
                  <c:v>2.7452430555567844</c:v>
                </c:pt>
                <c:pt idx="6910">
                  <c:v>2.7453935185185401</c:v>
                </c:pt>
                <c:pt idx="6911">
                  <c:v>2.7455439814802958</c:v>
                </c:pt>
                <c:pt idx="6912">
                  <c:v>2.7456828703725478</c:v>
                </c:pt>
                <c:pt idx="6913">
                  <c:v>2.7458101851880201</c:v>
                </c:pt>
                <c:pt idx="6914">
                  <c:v>2.7459722222192795</c:v>
                </c:pt>
                <c:pt idx="6915">
                  <c:v>2.7461111111115315</c:v>
                </c:pt>
                <c:pt idx="6916">
                  <c:v>2.7462615740732872</c:v>
                </c:pt>
                <c:pt idx="6917">
                  <c:v>2.7463888888887595</c:v>
                </c:pt>
                <c:pt idx="6918">
                  <c:v>2.7465393518505152</c:v>
                </c:pt>
                <c:pt idx="6919">
                  <c:v>2.7466898148122709</c:v>
                </c:pt>
                <c:pt idx="6920">
                  <c:v>2.7468518518508063</c:v>
                </c:pt>
                <c:pt idx="6921">
                  <c:v>2.7469791666662786</c:v>
                </c:pt>
                <c:pt idx="6922">
                  <c:v>2.7471296296280343</c:v>
                </c:pt>
                <c:pt idx="6923">
                  <c:v>2.7472685185202863</c:v>
                </c:pt>
                <c:pt idx="6924">
                  <c:v>2.7474074074052623</c:v>
                </c:pt>
                <c:pt idx="6925">
                  <c:v>2.747557870367018</c:v>
                </c:pt>
                <c:pt idx="6926">
                  <c:v>2.7476736111129867</c:v>
                </c:pt>
                <c:pt idx="6927">
                  <c:v>2.7478356481442461</c:v>
                </c:pt>
                <c:pt idx="6928">
                  <c:v>2.7479629629597184</c:v>
                </c:pt>
                <c:pt idx="6929">
                  <c:v>2.7481018518519704</c:v>
                </c:pt>
                <c:pt idx="6930">
                  <c:v>2.7513425925935735</c:v>
                </c:pt>
                <c:pt idx="6931">
                  <c:v>2.7514120370396995</c:v>
                </c:pt>
                <c:pt idx="6932">
                  <c:v>2.7515625000014552</c:v>
                </c:pt>
                <c:pt idx="6933">
                  <c:v>2.7518402777786832</c:v>
                </c:pt>
                <c:pt idx="6934">
                  <c:v>2.752129629625415</c:v>
                </c:pt>
                <c:pt idx="6935">
                  <c:v>2.752407407409919</c:v>
                </c:pt>
                <c:pt idx="6936">
                  <c:v>2.7526967592566507</c:v>
                </c:pt>
                <c:pt idx="6937">
                  <c:v>2.7529745370338787</c:v>
                </c:pt>
                <c:pt idx="6938">
                  <c:v>2.7532523148111068</c:v>
                </c:pt>
                <c:pt idx="6939">
                  <c:v>2.7535185185188311</c:v>
                </c:pt>
                <c:pt idx="6940">
                  <c:v>2.7537615740729962</c:v>
                </c:pt>
                <c:pt idx="6941">
                  <c:v>2.7538773148116888</c:v>
                </c:pt>
                <c:pt idx="6942">
                  <c:v>2.7540046296271612</c:v>
                </c:pt>
                <c:pt idx="6943">
                  <c:v>2.7541203703731298</c:v>
                </c:pt>
                <c:pt idx="6944">
                  <c:v>2.7543055555579485</c:v>
                </c:pt>
                <c:pt idx="6945">
                  <c:v>2.7544791666659876</c:v>
                </c:pt>
                <c:pt idx="6946">
                  <c:v>2.7546064814814599</c:v>
                </c:pt>
                <c:pt idx="6947">
                  <c:v>2.754780092589499</c:v>
                </c:pt>
                <c:pt idx="6948">
                  <c:v>2.7549421296280343</c:v>
                </c:pt>
                <c:pt idx="6949">
                  <c:v>2.755127314812853</c:v>
                </c:pt>
                <c:pt idx="6950">
                  <c:v>2.755300925928168</c:v>
                </c:pt>
                <c:pt idx="6951">
                  <c:v>2.7554861111129867</c:v>
                </c:pt>
                <c:pt idx="6952">
                  <c:v>2.7556597222210257</c:v>
                </c:pt>
                <c:pt idx="6953">
                  <c:v>2.7558449074058444</c:v>
                </c:pt>
                <c:pt idx="6954">
                  <c:v>2.7559953703676001</c:v>
                </c:pt>
                <c:pt idx="6955">
                  <c:v>2.7561574074061355</c:v>
                </c:pt>
                <c:pt idx="6956">
                  <c:v>2.7563425925909542</c:v>
                </c:pt>
                <c:pt idx="6957">
                  <c:v>2.7564930555527098</c:v>
                </c:pt>
                <c:pt idx="6958">
                  <c:v>2.7566898148143082</c:v>
                </c:pt>
                <c:pt idx="6959">
                  <c:v>2.7568518518528435</c:v>
                </c:pt>
                <c:pt idx="6960">
                  <c:v>2.7570254629608826</c:v>
                </c:pt>
                <c:pt idx="6961">
                  <c:v>2.7571759259226383</c:v>
                </c:pt>
                <c:pt idx="6962">
                  <c:v>2.7573495370379533</c:v>
                </c:pt>
                <c:pt idx="6963">
                  <c:v>2.7575115740764886</c:v>
                </c:pt>
                <c:pt idx="6964">
                  <c:v>2.7576851851845277</c:v>
                </c:pt>
                <c:pt idx="6965">
                  <c:v>2.7578935185156297</c:v>
                </c:pt>
                <c:pt idx="6966">
                  <c:v>2.7580439814773854</c:v>
                </c:pt>
                <c:pt idx="6967">
                  <c:v>2.7582175925927004</c:v>
                </c:pt>
                <c:pt idx="6968">
                  <c:v>2.7583912037007394</c:v>
                </c:pt>
                <c:pt idx="6969">
                  <c:v>2.7585879629623378</c:v>
                </c:pt>
                <c:pt idx="6970">
                  <c:v>2.7587384259240935</c:v>
                </c:pt>
                <c:pt idx="6971">
                  <c:v>2.7588657407395658</c:v>
                </c:pt>
                <c:pt idx="6972">
                  <c:v>2.7590393518476048</c:v>
                </c:pt>
                <c:pt idx="6973">
                  <c:v>2.7591898148166365</c:v>
                </c:pt>
                <c:pt idx="6974">
                  <c:v>2.7593750000014552</c:v>
                </c:pt>
                <c:pt idx="6975">
                  <c:v>2.7595370370327146</c:v>
                </c:pt>
                <c:pt idx="6976">
                  <c:v>2.7596990740712499</c:v>
                </c:pt>
                <c:pt idx="6977">
                  <c:v>2.7598726851865649</c:v>
                </c:pt>
                <c:pt idx="6978">
                  <c:v>2.7600231481483206</c:v>
                </c:pt>
                <c:pt idx="6979">
                  <c:v>2.760185185186856</c:v>
                </c:pt>
                <c:pt idx="6980">
                  <c:v>2.760324074071832</c:v>
                </c:pt>
                <c:pt idx="6981">
                  <c:v>2.760497685187147</c:v>
                </c:pt>
                <c:pt idx="6982">
                  <c:v>2.760671296295186</c:v>
                </c:pt>
                <c:pt idx="6983">
                  <c:v>2.760810185187438</c:v>
                </c:pt>
                <c:pt idx="6984">
                  <c:v>2.7609837962954771</c:v>
                </c:pt>
                <c:pt idx="6985">
                  <c:v>2.7611458333340124</c:v>
                </c:pt>
                <c:pt idx="6986">
                  <c:v>2.7613194444420515</c:v>
                </c:pt>
                <c:pt idx="6987">
                  <c:v>2.7614814814805868</c:v>
                </c:pt>
                <c:pt idx="6988">
                  <c:v>2.7616319444423425</c:v>
                </c:pt>
                <c:pt idx="6989">
                  <c:v>2.7617939814808778</c:v>
                </c:pt>
                <c:pt idx="6990">
                  <c:v>2.7619791666656965</c:v>
                </c:pt>
                <c:pt idx="6991">
                  <c:v>2.7621527777737356</c:v>
                </c:pt>
                <c:pt idx="6992">
                  <c:v>2.7623263888890506</c:v>
                </c:pt>
                <c:pt idx="6993">
                  <c:v>2.7624884259275859</c:v>
                </c:pt>
                <c:pt idx="6994">
                  <c:v>2.762662037035625</c:v>
                </c:pt>
                <c:pt idx="6995">
                  <c:v>2.7628124999973807</c:v>
                </c:pt>
                <c:pt idx="6996">
                  <c:v>2.7629861111126957</c:v>
                </c:pt>
                <c:pt idx="6997">
                  <c:v>2.7631365740744513</c:v>
                </c:pt>
                <c:pt idx="6998">
                  <c:v>2.76332175925927</c:v>
                </c:pt>
                <c:pt idx="6999">
                  <c:v>2.7635069444440887</c:v>
                </c:pt>
                <c:pt idx="7000">
                  <c:v>2.7637037037056871</c:v>
                </c:pt>
                <c:pt idx="7001">
                  <c:v>2.7638888888905058</c:v>
                </c:pt>
                <c:pt idx="7002">
                  <c:v>2.7640393518522615</c:v>
                </c:pt>
                <c:pt idx="7003">
                  <c:v>2.7642129629603005</c:v>
                </c:pt>
                <c:pt idx="7004">
                  <c:v>2.7643749999988358</c:v>
                </c:pt>
                <c:pt idx="7005">
                  <c:v>2.7645601851836545</c:v>
                </c:pt>
                <c:pt idx="7006">
                  <c:v>2.7647453703684732</c:v>
                </c:pt>
                <c:pt idx="7007">
                  <c:v>2.7649305555532919</c:v>
                </c:pt>
                <c:pt idx="7008">
                  <c:v>2.7651273148148903</c:v>
                </c:pt>
                <c:pt idx="7009">
                  <c:v>2.7653009259229293</c:v>
                </c:pt>
                <c:pt idx="7010">
                  <c:v>2.765486111107748</c:v>
                </c:pt>
                <c:pt idx="7011">
                  <c:v>2.765659722223063</c:v>
                </c:pt>
                <c:pt idx="7012">
                  <c:v>2.7658101851848187</c:v>
                </c:pt>
                <c:pt idx="7013">
                  <c:v>2.7659837962928577</c:v>
                </c:pt>
                <c:pt idx="7014">
                  <c:v>2.7661689814776764</c:v>
                </c:pt>
                <c:pt idx="7015">
                  <c:v>2.7663657407392748</c:v>
                </c:pt>
                <c:pt idx="7016">
                  <c:v>2.7665393518545898</c:v>
                </c:pt>
                <c:pt idx="7017">
                  <c:v>2.7667476851856918</c:v>
                </c:pt>
                <c:pt idx="7018">
                  <c:v>2.7669097222242272</c:v>
                </c:pt>
                <c:pt idx="7019">
                  <c:v>2.7670833333322662</c:v>
                </c:pt>
                <c:pt idx="7020">
                  <c:v>2.7672337962940219</c:v>
                </c:pt>
                <c:pt idx="7021">
                  <c:v>2.7674074074093369</c:v>
                </c:pt>
                <c:pt idx="7022">
                  <c:v>2.7675578703710926</c:v>
                </c:pt>
                <c:pt idx="7023">
                  <c:v>2.7677314814791316</c:v>
                </c:pt>
                <c:pt idx="7024">
                  <c:v>2.767893518517667</c:v>
                </c:pt>
                <c:pt idx="7025">
                  <c:v>2.7739467592618894</c:v>
                </c:pt>
                <c:pt idx="7026">
                  <c:v>2.7742361111086211</c:v>
                </c:pt>
                <c:pt idx="7027">
                  <c:v>2.7745254629626288</c:v>
                </c:pt>
                <c:pt idx="7028">
                  <c:v>2.7747800925935735</c:v>
                </c:pt>
                <c:pt idx="7029">
                  <c:v>2.7750694444403052</c:v>
                </c:pt>
                <c:pt idx="7030">
                  <c:v>2.7753472222248092</c:v>
                </c:pt>
                <c:pt idx="7031">
                  <c:v>2.7756250000020373</c:v>
                </c:pt>
                <c:pt idx="7032">
                  <c:v>2.775914351848769</c:v>
                </c:pt>
                <c:pt idx="7033">
                  <c:v>2.776192129625997</c:v>
                </c:pt>
                <c:pt idx="7034">
                  <c:v>2.783865740741021</c:v>
                </c:pt>
                <c:pt idx="7035">
                  <c:v>2.7849999999962165</c:v>
                </c:pt>
                <c:pt idx="7036">
                  <c:v>2.7860532407430583</c:v>
                </c:pt>
                <c:pt idx="7037">
                  <c:v>2.7871296296289074</c:v>
                </c:pt>
                <c:pt idx="7038">
                  <c:v>2.7882870370376622</c:v>
                </c:pt>
                <c:pt idx="7039">
                  <c:v>2.7894212962928577</c:v>
                </c:pt>
                <c:pt idx="7040">
                  <c:v>2.7906597222245182</c:v>
                </c:pt>
                <c:pt idx="7041">
                  <c:v>2.791886574072123</c:v>
                </c:pt>
                <c:pt idx="7042">
                  <c:v>2.7931249999965075</c:v>
                </c:pt>
                <c:pt idx="7043">
                  <c:v>2.7944907407363644</c:v>
                </c:pt>
                <c:pt idx="7044">
                  <c:v>2.7957060185144655</c:v>
                </c:pt>
                <c:pt idx="7045">
                  <c:v>2.7969560185156297</c:v>
                </c:pt>
                <c:pt idx="7046">
                  <c:v>2.7982175925935735</c:v>
                </c:pt>
                <c:pt idx="7047">
                  <c:v>2.799525462964084</c:v>
                </c:pt>
                <c:pt idx="7048">
                  <c:v>2.8006481481497758</c:v>
                </c:pt>
                <c:pt idx="7049">
                  <c:v>2.801863425927877</c:v>
                </c:pt>
                <c:pt idx="7050">
                  <c:v>2.8029976851830725</c:v>
                </c:pt>
                <c:pt idx="7051">
                  <c:v>2.8040972222224809</c:v>
                </c:pt>
                <c:pt idx="7052">
                  <c:v>2.8052199074081727</c:v>
                </c:pt>
                <c:pt idx="7053">
                  <c:v>2.8064236111094942</c:v>
                </c:pt>
                <c:pt idx="7054">
                  <c:v>2.807615740741312</c:v>
                </c:pt>
                <c:pt idx="7055">
                  <c:v>2.8085532407421852</c:v>
                </c:pt>
                <c:pt idx="7056">
                  <c:v>2.809675925927877</c:v>
                </c:pt>
                <c:pt idx="7057">
                  <c:v>2.8108680555524188</c:v>
                </c:pt>
                <c:pt idx="7058">
                  <c:v>2.8138541666630772</c:v>
                </c:pt>
                <c:pt idx="7059">
                  <c:v>2.8139814814785495</c:v>
                </c:pt>
                <c:pt idx="7060">
                  <c:v>2.8141435185170849</c:v>
                </c:pt>
                <c:pt idx="7061">
                  <c:v>2.8142708333325572</c:v>
                </c:pt>
                <c:pt idx="7062">
                  <c:v>2.8144097222248092</c:v>
                </c:pt>
                <c:pt idx="7063">
                  <c:v>2.8146064814791316</c:v>
                </c:pt>
                <c:pt idx="7064">
                  <c:v>2.814768518517667</c:v>
                </c:pt>
                <c:pt idx="7065">
                  <c:v>2.814942129625706</c:v>
                </c:pt>
                <c:pt idx="7066">
                  <c:v>2.8151041666642413</c:v>
                </c:pt>
                <c:pt idx="7067">
                  <c:v>2.8152777777795563</c:v>
                </c:pt>
                <c:pt idx="7068">
                  <c:v>2.8154513888875954</c:v>
                </c:pt>
                <c:pt idx="7069">
                  <c:v>2.8156365740724141</c:v>
                </c:pt>
                <c:pt idx="7070">
                  <c:v>2.8158217592572328</c:v>
                </c:pt>
                <c:pt idx="7071">
                  <c:v>2.8159837962957681</c:v>
                </c:pt>
                <c:pt idx="7072">
                  <c:v>2.8161574074038072</c:v>
                </c:pt>
                <c:pt idx="7073">
                  <c:v>2.8163078703728388</c:v>
                </c:pt>
                <c:pt idx="7074">
                  <c:v>2.8164467592578148</c:v>
                </c:pt>
                <c:pt idx="7075">
                  <c:v>2.8165972222195705</c:v>
                </c:pt>
                <c:pt idx="7076">
                  <c:v>2.8167592592581059</c:v>
                </c:pt>
                <c:pt idx="7077">
                  <c:v>2.8169328703661449</c:v>
                </c:pt>
                <c:pt idx="7078">
                  <c:v>2.8170949074046803</c:v>
                </c:pt>
                <c:pt idx="7079">
                  <c:v>2.817280092589499</c:v>
                </c:pt>
                <c:pt idx="7080">
                  <c:v>2.8174652777743177</c:v>
                </c:pt>
                <c:pt idx="7081">
                  <c:v>2.8176388888896327</c:v>
                </c:pt>
                <c:pt idx="7082">
                  <c:v>2.817800925928168</c:v>
                </c:pt>
                <c:pt idx="7083">
                  <c:v>2.8179629629594274</c:v>
                </c:pt>
                <c:pt idx="7084">
                  <c:v>2.8181481481442461</c:v>
                </c:pt>
                <c:pt idx="7085">
                  <c:v>2.8183217592595611</c:v>
                </c:pt>
                <c:pt idx="7086">
                  <c:v>2.8185185185211594</c:v>
                </c:pt>
                <c:pt idx="7087">
                  <c:v>2.8186921296291985</c:v>
                </c:pt>
                <c:pt idx="7088">
                  <c:v>2.8189004629603005</c:v>
                </c:pt>
                <c:pt idx="7089">
                  <c:v>2.8190740740756155</c:v>
                </c:pt>
                <c:pt idx="7090">
                  <c:v>2.8192476851836545</c:v>
                </c:pt>
                <c:pt idx="7091">
                  <c:v>2.8194444444452529</c:v>
                </c:pt>
                <c:pt idx="7092">
                  <c:v>2.8196296296300716</c:v>
                </c:pt>
                <c:pt idx="7093">
                  <c:v>2.8198148148148903</c:v>
                </c:pt>
                <c:pt idx="7094">
                  <c:v>2.8200231481459923</c:v>
                </c:pt>
                <c:pt idx="7095">
                  <c:v>2.8201967592613073</c:v>
                </c:pt>
                <c:pt idx="7096">
                  <c:v>2.820347222223063</c:v>
                </c:pt>
                <c:pt idx="7097">
                  <c:v>2.8204976851848187</c:v>
                </c:pt>
                <c:pt idx="7098">
                  <c:v>2.8206828703696374</c:v>
                </c:pt>
                <c:pt idx="7099">
                  <c:v>2.8208564814776764</c:v>
                </c:pt>
                <c:pt idx="7100">
                  <c:v>2.8210185185162118</c:v>
                </c:pt>
                <c:pt idx="7101">
                  <c:v>2.8212037037010305</c:v>
                </c:pt>
                <c:pt idx="7102">
                  <c:v>2.8213888888858492</c:v>
                </c:pt>
                <c:pt idx="7103">
                  <c:v>2.8215625000011642</c:v>
                </c:pt>
                <c:pt idx="7104">
                  <c:v>2.8217476851859828</c:v>
                </c:pt>
                <c:pt idx="7105">
                  <c:v>2.8219328703708015</c:v>
                </c:pt>
                <c:pt idx="7106">
                  <c:v>2.8221064814788406</c:v>
                </c:pt>
                <c:pt idx="7107">
                  <c:v>2.8223148148172186</c:v>
                </c:pt>
                <c:pt idx="7108">
                  <c:v>2.822546296294604</c:v>
                </c:pt>
                <c:pt idx="7109">
                  <c:v>2.8227662037024857</c:v>
                </c:pt>
                <c:pt idx="7110">
                  <c:v>2.8229745370335877</c:v>
                </c:pt>
                <c:pt idx="7111">
                  <c:v>2.8231481481489027</c:v>
                </c:pt>
                <c:pt idx="7112">
                  <c:v>2.8232986111106584</c:v>
                </c:pt>
                <c:pt idx="7113">
                  <c:v>2.8234490740724141</c:v>
                </c:pt>
                <c:pt idx="7114">
                  <c:v>2.8236342592572328</c:v>
                </c:pt>
                <c:pt idx="7115">
                  <c:v>2.8237847222189885</c:v>
                </c:pt>
                <c:pt idx="7116">
                  <c:v>2.8239583333343035</c:v>
                </c:pt>
                <c:pt idx="7117">
                  <c:v>2.8241203703728388</c:v>
                </c:pt>
                <c:pt idx="7118">
                  <c:v>2.8242939814808778</c:v>
                </c:pt>
                <c:pt idx="7119">
                  <c:v>2.8274074074070086</c:v>
                </c:pt>
                <c:pt idx="7120">
                  <c:v>2.8278356481459923</c:v>
                </c:pt>
                <c:pt idx="7121">
                  <c:v>2.828263888884976</c:v>
                </c:pt>
                <c:pt idx="7122">
                  <c:v>2.8286689814776764</c:v>
                </c:pt>
                <c:pt idx="7123">
                  <c:v>2.8290856481471565</c:v>
                </c:pt>
                <c:pt idx="7124">
                  <c:v>2.8293634259243845</c:v>
                </c:pt>
                <c:pt idx="7125">
                  <c:v>2.8295023148166365</c:v>
                </c:pt>
                <c:pt idx="7126">
                  <c:v>2.8296527777783922</c:v>
                </c:pt>
                <c:pt idx="7127">
                  <c:v>2.8297800925938645</c:v>
                </c:pt>
                <c:pt idx="7128">
                  <c:v>2.8299189814788406</c:v>
                </c:pt>
                <c:pt idx="7129">
                  <c:v>2.8300578703710926</c:v>
                </c:pt>
                <c:pt idx="7130">
                  <c:v>2.8302083333328483</c:v>
                </c:pt>
                <c:pt idx="7131">
                  <c:v>2.8303356481483206</c:v>
                </c:pt>
                <c:pt idx="7132">
                  <c:v>2.830462962963793</c:v>
                </c:pt>
                <c:pt idx="7133">
                  <c:v>2.8306134259255487</c:v>
                </c:pt>
                <c:pt idx="7134">
                  <c:v>2.830775462964084</c:v>
                </c:pt>
                <c:pt idx="7135">
                  <c:v>2.8309259259258397</c:v>
                </c:pt>
                <c:pt idx="7136">
                  <c:v>2.8310648148108157</c:v>
                </c:pt>
                <c:pt idx="7137">
                  <c:v>2.8312268518493511</c:v>
                </c:pt>
                <c:pt idx="7138">
                  <c:v>2.8313888888878864</c:v>
                </c:pt>
                <c:pt idx="7139">
                  <c:v>2.8315624999959255</c:v>
                </c:pt>
                <c:pt idx="7140">
                  <c:v>2.8317245370344608</c:v>
                </c:pt>
                <c:pt idx="7141">
                  <c:v>2.8318749999962165</c:v>
                </c:pt>
                <c:pt idx="7142">
                  <c:v>2.8320254629652482</c:v>
                </c:pt>
                <c:pt idx="7143">
                  <c:v>2.8321874999965075</c:v>
                </c:pt>
                <c:pt idx="7144">
                  <c:v>2.8323263888887595</c:v>
                </c:pt>
                <c:pt idx="7145">
                  <c:v>2.8324537037042319</c:v>
                </c:pt>
                <c:pt idx="7146">
                  <c:v>2.8326157407427672</c:v>
                </c:pt>
                <c:pt idx="7147">
                  <c:v>2.8327777777740266</c:v>
                </c:pt>
                <c:pt idx="7148">
                  <c:v>2.832939814812562</c:v>
                </c:pt>
                <c:pt idx="7149">
                  <c:v>2.833078703704814</c:v>
                </c:pt>
                <c:pt idx="7150">
                  <c:v>2.8332291666665697</c:v>
                </c:pt>
                <c:pt idx="7151">
                  <c:v>2.8333796296283253</c:v>
                </c:pt>
                <c:pt idx="7152">
                  <c:v>2.833530092590081</c:v>
                </c:pt>
                <c:pt idx="7153">
                  <c:v>2.8336921296286164</c:v>
                </c:pt>
                <c:pt idx="7154">
                  <c:v>2.8338310185208684</c:v>
                </c:pt>
                <c:pt idx="7155">
                  <c:v>2.8339699074058444</c:v>
                </c:pt>
                <c:pt idx="7156">
                  <c:v>2.8341203703676001</c:v>
                </c:pt>
                <c:pt idx="7157">
                  <c:v>2.8342824074061355</c:v>
                </c:pt>
                <c:pt idx="7158">
                  <c:v>2.8344560185141745</c:v>
                </c:pt>
                <c:pt idx="7159">
                  <c:v>2.8345833333296468</c:v>
                </c:pt>
                <c:pt idx="7160">
                  <c:v>2.8347222222218988</c:v>
                </c:pt>
                <c:pt idx="7161">
                  <c:v>2.8348958333299379</c:v>
                </c:pt>
                <c:pt idx="7162">
                  <c:v>2.8350462962989695</c:v>
                </c:pt>
                <c:pt idx="7163">
                  <c:v>2.8351620370376622</c:v>
                </c:pt>
                <c:pt idx="7164">
                  <c:v>2.8353356481457013</c:v>
                </c:pt>
                <c:pt idx="7165">
                  <c:v>2.8355092592610163</c:v>
                </c:pt>
                <c:pt idx="7166">
                  <c:v>2.835659722222772</c:v>
                </c:pt>
                <c:pt idx="7167">
                  <c:v>2.8358449074075907</c:v>
                </c:pt>
                <c:pt idx="7168">
                  <c:v>2.8360185185156297</c:v>
                </c:pt>
                <c:pt idx="7169">
                  <c:v>2.8361921296309447</c:v>
                </c:pt>
                <c:pt idx="7170">
                  <c:v>2.8363425925927004</c:v>
                </c:pt>
                <c:pt idx="7171">
                  <c:v>2.8365162037007394</c:v>
                </c:pt>
                <c:pt idx="7172">
                  <c:v>2.8366666666624951</c:v>
                </c:pt>
                <c:pt idx="7173">
                  <c:v>2.8368171296315268</c:v>
                </c:pt>
                <c:pt idx="7174">
                  <c:v>2.8369907407395658</c:v>
                </c:pt>
                <c:pt idx="7175">
                  <c:v>2.8371527777781012</c:v>
                </c:pt>
                <c:pt idx="7176">
                  <c:v>2.8373148148166365</c:v>
                </c:pt>
                <c:pt idx="7177">
                  <c:v>2.8374884259246755</c:v>
                </c:pt>
                <c:pt idx="7178">
                  <c:v>2.8376388888864312</c:v>
                </c:pt>
                <c:pt idx="7179">
                  <c:v>2.8377893518481869</c:v>
                </c:pt>
                <c:pt idx="7180">
                  <c:v>2.8379513888867223</c:v>
                </c:pt>
                <c:pt idx="7181">
                  <c:v>2.838101851848478</c:v>
                </c:pt>
                <c:pt idx="7182">
                  <c:v>2.8382523148175096</c:v>
                </c:pt>
                <c:pt idx="7183">
                  <c:v>2.838414351848769</c:v>
                </c:pt>
                <c:pt idx="7184">
                  <c:v>2.8385763888873043</c:v>
                </c:pt>
                <c:pt idx="7185">
                  <c:v>2.8387384259258397</c:v>
                </c:pt>
                <c:pt idx="7186">
                  <c:v>2.8388888888875954</c:v>
                </c:pt>
                <c:pt idx="7187">
                  <c:v>2.8390509259261307</c:v>
                </c:pt>
                <c:pt idx="7188">
                  <c:v>2.8392013888878864</c:v>
                </c:pt>
                <c:pt idx="7189">
                  <c:v>2.8393518518496421</c:v>
                </c:pt>
                <c:pt idx="7190">
                  <c:v>2.8395023148113978</c:v>
                </c:pt>
                <c:pt idx="7191">
                  <c:v>2.8396296296268702</c:v>
                </c:pt>
                <c:pt idx="7192">
                  <c:v>2.8397916666654055</c:v>
                </c:pt>
                <c:pt idx="7193">
                  <c:v>2.8399421296271612</c:v>
                </c:pt>
                <c:pt idx="7194">
                  <c:v>2.8401041666656965</c:v>
                </c:pt>
                <c:pt idx="7195">
                  <c:v>2.8402430555579485</c:v>
                </c:pt>
                <c:pt idx="7196">
                  <c:v>2.8404050925892079</c:v>
                </c:pt>
                <c:pt idx="7197">
                  <c:v>2.8405439814814599</c:v>
                </c:pt>
                <c:pt idx="7198">
                  <c:v>2.8406944444432156</c:v>
                </c:pt>
                <c:pt idx="7199">
                  <c:v>2.840856481481751</c:v>
                </c:pt>
                <c:pt idx="7200">
                  <c:v>2.8410069444435067</c:v>
                </c:pt>
                <c:pt idx="7201">
                  <c:v>2.8411574074052623</c:v>
                </c:pt>
                <c:pt idx="7202">
                  <c:v>2.8413194444437977</c:v>
                </c:pt>
                <c:pt idx="7203">
                  <c:v>2.841481481482333</c:v>
                </c:pt>
                <c:pt idx="7204">
                  <c:v>2.8416435185208684</c:v>
                </c:pt>
                <c:pt idx="7205">
                  <c:v>2.8418055555521278</c:v>
                </c:pt>
                <c:pt idx="7206">
                  <c:v>2.8419444444443798</c:v>
                </c:pt>
                <c:pt idx="7207">
                  <c:v>2.8420949074061355</c:v>
                </c:pt>
                <c:pt idx="7208">
                  <c:v>2.8422337962983875</c:v>
                </c:pt>
                <c:pt idx="7209">
                  <c:v>2.8423842592601432</c:v>
                </c:pt>
                <c:pt idx="7210">
                  <c:v>2.8425578703681822</c:v>
                </c:pt>
                <c:pt idx="7211">
                  <c:v>2.8427083333299379</c:v>
                </c:pt>
                <c:pt idx="7212">
                  <c:v>2.8428703703684732</c:v>
                </c:pt>
                <c:pt idx="7213">
                  <c:v>2.8430324074070086</c:v>
                </c:pt>
                <c:pt idx="7214">
                  <c:v>2.8463773148105247</c:v>
                </c:pt>
                <c:pt idx="7215">
                  <c:v>2.8468055555567844</c:v>
                </c:pt>
                <c:pt idx="7216">
                  <c:v>2.8472106481494848</c:v>
                </c:pt>
                <c:pt idx="7217">
                  <c:v>2.8476388888884685</c:v>
                </c:pt>
                <c:pt idx="7218">
                  <c:v>2.8478819444426335</c:v>
                </c:pt>
                <c:pt idx="7219">
                  <c:v>2.8480208333348855</c:v>
                </c:pt>
                <c:pt idx="7220">
                  <c:v>2.8481365740735782</c:v>
                </c:pt>
                <c:pt idx="7221">
                  <c:v>2.8482638888890506</c:v>
                </c:pt>
                <c:pt idx="7222">
                  <c:v>2.8484027777740266</c:v>
                </c:pt>
                <c:pt idx="7223">
                  <c:v>2.848530092589499</c:v>
                </c:pt>
                <c:pt idx="7224">
                  <c:v>2.8486574074049713</c:v>
                </c:pt>
                <c:pt idx="7225">
                  <c:v>2.8487847222204437</c:v>
                </c:pt>
                <c:pt idx="7226">
                  <c:v>2.8489236111126957</c:v>
                </c:pt>
                <c:pt idx="7227">
                  <c:v>2.849050925928168</c:v>
                </c:pt>
                <c:pt idx="7228">
                  <c:v>2.8491666666668607</c:v>
                </c:pt>
                <c:pt idx="7229">
                  <c:v>2.849328703705396</c:v>
                </c:pt>
                <c:pt idx="7230">
                  <c:v>2.8495023148134351</c:v>
                </c:pt>
                <c:pt idx="7231">
                  <c:v>2.8496064814826241</c:v>
                </c:pt>
                <c:pt idx="7232">
                  <c:v>2.8497685185211594</c:v>
                </c:pt>
                <c:pt idx="7233">
                  <c:v>2.8499189814829151</c:v>
                </c:pt>
                <c:pt idx="7234">
                  <c:v>2.8500810185141745</c:v>
                </c:pt>
                <c:pt idx="7235">
                  <c:v>2.8502546296294895</c:v>
                </c:pt>
                <c:pt idx="7236">
                  <c:v>2.8504050925912452</c:v>
                </c:pt>
                <c:pt idx="7237">
                  <c:v>2.8505671296297805</c:v>
                </c:pt>
                <c:pt idx="7238">
                  <c:v>2.8507060185147566</c:v>
                </c:pt>
                <c:pt idx="7239">
                  <c:v>2.8508449074070086</c:v>
                </c:pt>
                <c:pt idx="7240">
                  <c:v>2.8509722222224809</c:v>
                </c:pt>
                <c:pt idx="7241">
                  <c:v>2.8511342592610163</c:v>
                </c:pt>
                <c:pt idx="7242">
                  <c:v>2.851284722222772</c:v>
                </c:pt>
                <c:pt idx="7243">
                  <c:v>2.8514467592613073</c:v>
                </c:pt>
                <c:pt idx="7244">
                  <c:v>2.851597222223063</c:v>
                </c:pt>
                <c:pt idx="7245">
                  <c:v>2.8517592592615983</c:v>
                </c:pt>
                <c:pt idx="7246">
                  <c:v>2.851909722223354</c:v>
                </c:pt>
                <c:pt idx="7247">
                  <c:v>2.8520601851851097</c:v>
                </c:pt>
                <c:pt idx="7248">
                  <c:v>2.8522222222236451</c:v>
                </c:pt>
                <c:pt idx="7249">
                  <c:v>2.8523726851854008</c:v>
                </c:pt>
                <c:pt idx="7250">
                  <c:v>2.8525347222239361</c:v>
                </c:pt>
                <c:pt idx="7251">
                  <c:v>2.8526967592551955</c:v>
                </c:pt>
                <c:pt idx="7252">
                  <c:v>2.8528703703705105</c:v>
                </c:pt>
                <c:pt idx="7253">
                  <c:v>2.8530092592554865</c:v>
                </c:pt>
                <c:pt idx="7254">
                  <c:v>2.8531597222245182</c:v>
                </c:pt>
                <c:pt idx="7255">
                  <c:v>2.8533217592557776</c:v>
                </c:pt>
                <c:pt idx="7256">
                  <c:v>2.8534606481480296</c:v>
                </c:pt>
                <c:pt idx="7257">
                  <c:v>2.8536111111097853</c:v>
                </c:pt>
                <c:pt idx="7258">
                  <c:v>2.8537500000020373</c:v>
                </c:pt>
                <c:pt idx="7259">
                  <c:v>2.8539120370332967</c:v>
                </c:pt>
                <c:pt idx="7260">
                  <c:v>2.8540509259255487</c:v>
                </c:pt>
                <c:pt idx="7261">
                  <c:v>2.854212962964084</c:v>
                </c:pt>
                <c:pt idx="7262">
                  <c:v>2.8543750000026193</c:v>
                </c:pt>
                <c:pt idx="7263">
                  <c:v>2.8545023148108157</c:v>
                </c:pt>
                <c:pt idx="7264">
                  <c:v>2.8546759259261307</c:v>
                </c:pt>
                <c:pt idx="7265">
                  <c:v>2.8548032407416031</c:v>
                </c:pt>
                <c:pt idx="7266">
                  <c:v>2.8549652777801384</c:v>
                </c:pt>
                <c:pt idx="7267">
                  <c:v>2.8551041666651145</c:v>
                </c:pt>
                <c:pt idx="7268">
                  <c:v>2.8552546296268702</c:v>
                </c:pt>
                <c:pt idx="7269">
                  <c:v>2.8553935185191222</c:v>
                </c:pt>
                <c:pt idx="7270">
                  <c:v>2.8555555555576575</c:v>
                </c:pt>
                <c:pt idx="7271">
                  <c:v>2.8557060185194132</c:v>
                </c:pt>
                <c:pt idx="7272">
                  <c:v>2.8558449074043892</c:v>
                </c:pt>
                <c:pt idx="7273">
                  <c:v>2.8559837962966412</c:v>
                </c:pt>
                <c:pt idx="7274">
                  <c:v>2.8561458333351766</c:v>
                </c:pt>
                <c:pt idx="7275">
                  <c:v>2.8562847222201526</c:v>
                </c:pt>
                <c:pt idx="7276">
                  <c:v>2.8564236111124046</c:v>
                </c:pt>
                <c:pt idx="7277">
                  <c:v>2.8565740740741603</c:v>
                </c:pt>
                <c:pt idx="7278">
                  <c:v>2.8567129629591363</c:v>
                </c:pt>
                <c:pt idx="7279">
                  <c:v>2.8568518518513883</c:v>
                </c:pt>
                <c:pt idx="7280">
                  <c:v>2.857002314813144</c:v>
                </c:pt>
                <c:pt idx="7281">
                  <c:v>2.8571527777748997</c:v>
                </c:pt>
                <c:pt idx="7282">
                  <c:v>2.8573148148134351</c:v>
                </c:pt>
                <c:pt idx="7283">
                  <c:v>2.8574652777751908</c:v>
                </c:pt>
                <c:pt idx="7284">
                  <c:v>2.8576157407369465</c:v>
                </c:pt>
                <c:pt idx="7285">
                  <c:v>2.8577314814829151</c:v>
                </c:pt>
                <c:pt idx="7286">
                  <c:v>2.8578819444446708</c:v>
                </c:pt>
                <c:pt idx="7287">
                  <c:v>2.8580208333296468</c:v>
                </c:pt>
                <c:pt idx="7288">
                  <c:v>2.8581481481451192</c:v>
                </c:pt>
                <c:pt idx="7289">
                  <c:v>2.8583101851836545</c:v>
                </c:pt>
                <c:pt idx="7290">
                  <c:v>2.8584490740759065</c:v>
                </c:pt>
                <c:pt idx="7291">
                  <c:v>2.8585995370376622</c:v>
                </c:pt>
                <c:pt idx="7292">
                  <c:v>2.8587499999994179</c:v>
                </c:pt>
                <c:pt idx="7293">
                  <c:v>2.8589120370379533</c:v>
                </c:pt>
                <c:pt idx="7294">
                  <c:v>2.8590393518534256</c:v>
                </c:pt>
                <c:pt idx="7295">
                  <c:v>2.8591782407384017</c:v>
                </c:pt>
                <c:pt idx="7296">
                  <c:v>2.8593287037001573</c:v>
                </c:pt>
                <c:pt idx="7297">
                  <c:v>2.8594675925924093</c:v>
                </c:pt>
                <c:pt idx="7298">
                  <c:v>2.8596296296309447</c:v>
                </c:pt>
                <c:pt idx="7299">
                  <c:v>2.8598032407389837</c:v>
                </c:pt>
                <c:pt idx="7300">
                  <c:v>2.8599884259238024</c:v>
                </c:pt>
                <c:pt idx="7301">
                  <c:v>2.8601504629623378</c:v>
                </c:pt>
                <c:pt idx="7302">
                  <c:v>2.8603472222239361</c:v>
                </c:pt>
                <c:pt idx="7303">
                  <c:v>2.8605208333319752</c:v>
                </c:pt>
                <c:pt idx="7304">
                  <c:v>2.8606712962937308</c:v>
                </c:pt>
                <c:pt idx="7305">
                  <c:v>2.8608101851859828</c:v>
                </c:pt>
                <c:pt idx="7306">
                  <c:v>2.8610185185170849</c:v>
                </c:pt>
                <c:pt idx="7307">
                  <c:v>2.8612268518481869</c:v>
                </c:pt>
                <c:pt idx="7308">
                  <c:v>2.864606481482042</c:v>
                </c:pt>
                <c:pt idx="7309">
                  <c:v>2.8650347222210257</c:v>
                </c:pt>
                <c:pt idx="7310">
                  <c:v>2.8654513888905058</c:v>
                </c:pt>
                <c:pt idx="7311">
                  <c:v>2.8658680555527098</c:v>
                </c:pt>
                <c:pt idx="7312">
                  <c:v>2.8662847222221899</c:v>
                </c:pt>
                <c:pt idx="7313">
                  <c:v>2.8667129629611736</c:v>
                </c:pt>
                <c:pt idx="7314">
                  <c:v>2.8729398148134351</c:v>
                </c:pt>
                <c:pt idx="7315">
                  <c:v>2.8737847222218988</c:v>
                </c:pt>
                <c:pt idx="7316">
                  <c:v>2.8746296296303626</c:v>
                </c:pt>
                <c:pt idx="7317">
                  <c:v>2.8755671296312357</c:v>
                </c:pt>
                <c:pt idx="7318">
                  <c:v>2.8769791666636593</c:v>
                </c:pt>
                <c:pt idx="7319">
                  <c:v>2.8788194444423425</c:v>
                </c:pt>
                <c:pt idx="7320">
                  <c:v>2.8798611111124046</c:v>
                </c:pt>
                <c:pt idx="7321">
                  <c:v>2.8808101851827814</c:v>
                </c:pt>
                <c:pt idx="7322">
                  <c:v>2.8817592592604342</c:v>
                </c:pt>
                <c:pt idx="7323">
                  <c:v>2.882777777776937</c:v>
                </c:pt>
                <c:pt idx="7324">
                  <c:v>2.8836458333316841</c:v>
                </c:pt>
                <c:pt idx="7325">
                  <c:v>2.8844444444403052</c:v>
                </c:pt>
                <c:pt idx="7326">
                  <c:v>2.88511574074073</c:v>
                </c:pt>
                <c:pt idx="7327">
                  <c:v>2.8861342592572328</c:v>
                </c:pt>
                <c:pt idx="7328">
                  <c:v>2.8869907407424762</c:v>
                </c:pt>
                <c:pt idx="7329">
                  <c:v>2.8876851851819083</c:v>
                </c:pt>
                <c:pt idx="7330">
                  <c:v>2.8886111111132777</c:v>
                </c:pt>
                <c:pt idx="7331">
                  <c:v>2.8893749999988358</c:v>
                </c:pt>
                <c:pt idx="7332">
                  <c:v>2.890312499999709</c:v>
                </c:pt>
                <c:pt idx="7333">
                  <c:v>2.8911574074081727</c:v>
                </c:pt>
                <c:pt idx="7334">
                  <c:v>2.8919907407398568</c:v>
                </c:pt>
                <c:pt idx="7335">
                  <c:v>2.892824074071541</c:v>
                </c:pt>
                <c:pt idx="7336">
                  <c:v>2.8936458333337214</c:v>
                </c:pt>
                <c:pt idx="7337">
                  <c:v>2.8945023148116888</c:v>
                </c:pt>
                <c:pt idx="7338">
                  <c:v>2.8953124999970896</c:v>
                </c:pt>
                <c:pt idx="7339">
                  <c:v>2.8976388888913789</c:v>
                </c:pt>
                <c:pt idx="7340">
                  <c:v>2.8977777777763549</c:v>
                </c:pt>
                <c:pt idx="7341">
                  <c:v>2.8979282407381106</c:v>
                </c:pt>
                <c:pt idx="7342">
                  <c:v>2.8980671296303626</c:v>
                </c:pt>
                <c:pt idx="7343">
                  <c:v>2.8982060185153387</c:v>
                </c:pt>
                <c:pt idx="7344">
                  <c:v>2.898333333330811</c:v>
                </c:pt>
                <c:pt idx="7345">
                  <c:v>2.8985300925924093</c:v>
                </c:pt>
                <c:pt idx="7346">
                  <c:v>2.8987268518540077</c:v>
                </c:pt>
                <c:pt idx="7347">
                  <c:v>2.8988657407389837</c:v>
                </c:pt>
                <c:pt idx="7348">
                  <c:v>2.8990162037007394</c:v>
                </c:pt>
                <c:pt idx="7349">
                  <c:v>2.8991898148160544</c:v>
                </c:pt>
                <c:pt idx="7350">
                  <c:v>2.8993750000008731</c:v>
                </c:pt>
                <c:pt idx="7351">
                  <c:v>2.8995717592551955</c:v>
                </c:pt>
                <c:pt idx="7352">
                  <c:v>2.8997569444472902</c:v>
                </c:pt>
                <c:pt idx="7353">
                  <c:v>2.8998958333322662</c:v>
                </c:pt>
                <c:pt idx="7354">
                  <c:v>2.9000694444403052</c:v>
                </c:pt>
                <c:pt idx="7355">
                  <c:v>2.9002199074093369</c:v>
                </c:pt>
                <c:pt idx="7356">
                  <c:v>2.9003819444405963</c:v>
                </c:pt>
                <c:pt idx="7357">
                  <c:v>2.9005555555559113</c:v>
                </c:pt>
                <c:pt idx="7358">
                  <c:v>2.9007175925944466</c:v>
                </c:pt>
                <c:pt idx="7359">
                  <c:v>2.9008912037024857</c:v>
                </c:pt>
                <c:pt idx="7360">
                  <c:v>2.9010648148105247</c:v>
                </c:pt>
                <c:pt idx="7361">
                  <c:v>2.9012152777795563</c:v>
                </c:pt>
                <c:pt idx="7362">
                  <c:v>2.9013888888875954</c:v>
                </c:pt>
                <c:pt idx="7363">
                  <c:v>2.9015277777798474</c:v>
                </c:pt>
                <c:pt idx="7364">
                  <c:v>2.9016782407416031</c:v>
                </c:pt>
                <c:pt idx="7365">
                  <c:v>2.9018518518496421</c:v>
                </c:pt>
                <c:pt idx="7366">
                  <c:v>2.9020138888881775</c:v>
                </c:pt>
                <c:pt idx="7367">
                  <c:v>2.9021874999962165</c:v>
                </c:pt>
                <c:pt idx="7368">
                  <c:v>2.9023611111115315</c:v>
                </c:pt>
                <c:pt idx="7369">
                  <c:v>2.9025115740732872</c:v>
                </c:pt>
                <c:pt idx="7370">
                  <c:v>2.9026851851813262</c:v>
                </c:pt>
                <c:pt idx="7371">
                  <c:v>2.9028356481503579</c:v>
                </c:pt>
                <c:pt idx="7372">
                  <c:v>2.9029861111121136</c:v>
                </c:pt>
                <c:pt idx="7373">
                  <c:v>2.9031481481506489</c:v>
                </c:pt>
                <c:pt idx="7374">
                  <c:v>2.9033101851819083</c:v>
                </c:pt>
                <c:pt idx="7375">
                  <c:v>2.9035069444435067</c:v>
                </c:pt>
                <c:pt idx="7376">
                  <c:v>2.9036574074052623</c:v>
                </c:pt>
                <c:pt idx="7377">
                  <c:v>2.9038310185205773</c:v>
                </c:pt>
                <c:pt idx="7378">
                  <c:v>2.9040046296286164</c:v>
                </c:pt>
                <c:pt idx="7379">
                  <c:v>2.9041550925903721</c:v>
                </c:pt>
                <c:pt idx="7380">
                  <c:v>2.9043171296289074</c:v>
                </c:pt>
                <c:pt idx="7381">
                  <c:v>2.9044791666674428</c:v>
                </c:pt>
                <c:pt idx="7382">
                  <c:v>2.9046296296291985</c:v>
                </c:pt>
                <c:pt idx="7383">
                  <c:v>2.9048032407372375</c:v>
                </c:pt>
                <c:pt idx="7384">
                  <c:v>2.9049768518525525</c:v>
                </c:pt>
                <c:pt idx="7385">
                  <c:v>2.9051273148143082</c:v>
                </c:pt>
                <c:pt idx="7386">
                  <c:v>2.9053124999991269</c:v>
                </c:pt>
                <c:pt idx="7387">
                  <c:v>2.9054629629608826</c:v>
                </c:pt>
                <c:pt idx="7388">
                  <c:v>2.9056365740761976</c:v>
                </c:pt>
                <c:pt idx="7389">
                  <c:v>2.9057870370379533</c:v>
                </c:pt>
                <c:pt idx="7390">
                  <c:v>2.905937499999709</c:v>
                </c:pt>
                <c:pt idx="7391">
                  <c:v>2.906111111107748</c:v>
                </c:pt>
                <c:pt idx="7392">
                  <c:v>2.906284722223063</c:v>
                </c:pt>
                <c:pt idx="7393">
                  <c:v>2.906458333331102</c:v>
                </c:pt>
                <c:pt idx="7394">
                  <c:v>2.906597222223354</c:v>
                </c:pt>
                <c:pt idx="7395">
                  <c:v>2.9067708333313931</c:v>
                </c:pt>
                <c:pt idx="7396">
                  <c:v>2.9069444444467081</c:v>
                </c:pt>
                <c:pt idx="7397">
                  <c:v>2.9070949074084638</c:v>
                </c:pt>
                <c:pt idx="7398">
                  <c:v>2.9072685185165028</c:v>
                </c:pt>
                <c:pt idx="7399">
                  <c:v>2.9074652777781012</c:v>
                </c:pt>
                <c:pt idx="7400">
                  <c:v>2.9076388888861402</c:v>
                </c:pt>
                <c:pt idx="7401">
                  <c:v>2.9078703703708015</c:v>
                </c:pt>
                <c:pt idx="7402">
                  <c:v>2.911307870366727</c:v>
                </c:pt>
                <c:pt idx="7403">
                  <c:v>2.911307870366727</c:v>
                </c:pt>
                <c:pt idx="7404">
                  <c:v>2.911307870366727</c:v>
                </c:pt>
                <c:pt idx="7405">
                  <c:v>2.911724537036207</c:v>
                </c:pt>
                <c:pt idx="7406">
                  <c:v>2.9120486111132777</c:v>
                </c:pt>
                <c:pt idx="7407">
                  <c:v>2.9123958333293558</c:v>
                </c:pt>
                <c:pt idx="7408">
                  <c:v>2.9127199074064265</c:v>
                </c:pt>
                <c:pt idx="7409">
                  <c:v>2.9130324074067175</c:v>
                </c:pt>
                <c:pt idx="7410">
                  <c:v>2.9131481481454102</c:v>
                </c:pt>
                <c:pt idx="7411">
                  <c:v>2.9132870370376622</c:v>
                </c:pt>
                <c:pt idx="7412">
                  <c:v>2.9133912036995753</c:v>
                </c:pt>
                <c:pt idx="7413">
                  <c:v>2.9135069444455439</c:v>
                </c:pt>
                <c:pt idx="7414">
                  <c:v>2.9136342592610163</c:v>
                </c:pt>
                <c:pt idx="7415">
                  <c:v>2.913819444445835</c:v>
                </c:pt>
                <c:pt idx="7416">
                  <c:v>2.913993055553874</c:v>
                </c:pt>
                <c:pt idx="7417">
                  <c:v>2.914166666669189</c:v>
                </c:pt>
                <c:pt idx="7418">
                  <c:v>2.9143171296309447</c:v>
                </c:pt>
                <c:pt idx="7419">
                  <c:v>2.9144907407389837</c:v>
                </c:pt>
                <c:pt idx="7420">
                  <c:v>2.9146875000005821</c:v>
                </c:pt>
                <c:pt idx="7421">
                  <c:v>2.9148842592549045</c:v>
                </c:pt>
                <c:pt idx="7422">
                  <c:v>2.9150462962934398</c:v>
                </c:pt>
                <c:pt idx="7423">
                  <c:v>2.9152430555550382</c:v>
                </c:pt>
                <c:pt idx="7424">
                  <c:v>2.9153935185167938</c:v>
                </c:pt>
                <c:pt idx="7425">
                  <c:v>2.9155555555553292</c:v>
                </c:pt>
                <c:pt idx="7426">
                  <c:v>2.9157060185170849</c:v>
                </c:pt>
                <c:pt idx="7427">
                  <c:v>2.9158912037019036</c:v>
                </c:pt>
                <c:pt idx="7428">
                  <c:v>2.9160648148172186</c:v>
                </c:pt>
                <c:pt idx="7429">
                  <c:v>2.916226851848478</c:v>
                </c:pt>
                <c:pt idx="7430">
                  <c:v>2.9164120370332967</c:v>
                </c:pt>
                <c:pt idx="7431">
                  <c:v>2.9165856481486117</c:v>
                </c:pt>
                <c:pt idx="7432">
                  <c:v>2.9167361111103673</c:v>
                </c:pt>
                <c:pt idx="7433">
                  <c:v>2.9169097222184064</c:v>
                </c:pt>
                <c:pt idx="7434">
                  <c:v>2.917060185187438</c:v>
                </c:pt>
                <c:pt idx="7435">
                  <c:v>2.9172337962954771</c:v>
                </c:pt>
                <c:pt idx="7436">
                  <c:v>2.9173958333340124</c:v>
                </c:pt>
                <c:pt idx="7437">
                  <c:v>2.9175810185188311</c:v>
                </c:pt>
                <c:pt idx="7438">
                  <c:v>2.9177430555573665</c:v>
                </c:pt>
                <c:pt idx="7439">
                  <c:v>2.9179166666654055</c:v>
                </c:pt>
                <c:pt idx="7440">
                  <c:v>2.9180671296271612</c:v>
                </c:pt>
                <c:pt idx="7441">
                  <c:v>2.9182523148119799</c:v>
                </c:pt>
                <c:pt idx="7442">
                  <c:v>2.9184143518505152</c:v>
                </c:pt>
                <c:pt idx="7443">
                  <c:v>2.9185763888890506</c:v>
                </c:pt>
                <c:pt idx="7444">
                  <c:v>2.9187731481506489</c:v>
                </c:pt>
                <c:pt idx="7445">
                  <c:v>2.9189699074049713</c:v>
                </c:pt>
                <c:pt idx="7446">
                  <c:v>2.9191435185202863</c:v>
                </c:pt>
                <c:pt idx="7447">
                  <c:v>2.919328703705105</c:v>
                </c:pt>
                <c:pt idx="7448">
                  <c:v>2.919502314813144</c:v>
                </c:pt>
                <c:pt idx="7449">
                  <c:v>2.9196527777748997</c:v>
                </c:pt>
                <c:pt idx="7450">
                  <c:v>2.9198263888902147</c:v>
                </c:pt>
                <c:pt idx="7451">
                  <c:v>2.9199768518519704</c:v>
                </c:pt>
                <c:pt idx="7452">
                  <c:v>2.9201736111135688</c:v>
                </c:pt>
                <c:pt idx="7453">
                  <c:v>2.9203472222216078</c:v>
                </c:pt>
                <c:pt idx="7454">
                  <c:v>2.9205208333296468</c:v>
                </c:pt>
                <c:pt idx="7455">
                  <c:v>2.9206944444449618</c:v>
                </c:pt>
                <c:pt idx="7456">
                  <c:v>2.9208564814834972</c:v>
                </c:pt>
                <c:pt idx="7457">
                  <c:v>2.9210300925915362</c:v>
                </c:pt>
                <c:pt idx="7458">
                  <c:v>2.9211805555532919</c:v>
                </c:pt>
                <c:pt idx="7459">
                  <c:v>2.9213310185150476</c:v>
                </c:pt>
                <c:pt idx="7460">
                  <c:v>2.9215046296303626</c:v>
                </c:pt>
                <c:pt idx="7461">
                  <c:v>2.9216782407384017</c:v>
                </c:pt>
                <c:pt idx="7462">
                  <c:v>2.9218518518537167</c:v>
                </c:pt>
                <c:pt idx="7463">
                  <c:v>2.922013888884976</c:v>
                </c:pt>
                <c:pt idx="7464">
                  <c:v>2.9221759259235114</c:v>
                </c:pt>
                <c:pt idx="7465">
                  <c:v>2.9223263888852671</c:v>
                </c:pt>
                <c:pt idx="7466">
                  <c:v>2.9224768518542987</c:v>
                </c:pt>
                <c:pt idx="7467">
                  <c:v>2.9226504629623378</c:v>
                </c:pt>
                <c:pt idx="7468">
                  <c:v>2.9228240740703768</c:v>
                </c:pt>
                <c:pt idx="7469">
                  <c:v>2.9229976851856918</c:v>
                </c:pt>
                <c:pt idx="7470">
                  <c:v>2.9231481481474475</c:v>
                </c:pt>
                <c:pt idx="7471">
                  <c:v>2.9233217592554865</c:v>
                </c:pt>
                <c:pt idx="7472">
                  <c:v>2.9235069444403052</c:v>
                </c:pt>
                <c:pt idx="7473">
                  <c:v>2.9236689814788406</c:v>
                </c:pt>
                <c:pt idx="7474">
                  <c:v>2.9238078703710926</c:v>
                </c:pt>
                <c:pt idx="7475">
                  <c:v>2.9239351851865649</c:v>
                </c:pt>
                <c:pt idx="7476">
                  <c:v>2.9240972222178243</c:v>
                </c:pt>
                <c:pt idx="7477">
                  <c:v>2.924247685186856</c:v>
                </c:pt>
                <c:pt idx="7478">
                  <c:v>2.9244444444411783</c:v>
                </c:pt>
                <c:pt idx="7479">
                  <c:v>2.92459490741021</c:v>
                </c:pt>
                <c:pt idx="7480">
                  <c:v>2.9247453703719657</c:v>
                </c:pt>
                <c:pt idx="7481">
                  <c:v>2.9249189814800047</c:v>
                </c:pt>
                <c:pt idx="7482">
                  <c:v>2.9250694444417604</c:v>
                </c:pt>
                <c:pt idx="7483">
                  <c:v>2.9252430555570754</c:v>
                </c:pt>
                <c:pt idx="7484">
                  <c:v>2.9254050925883348</c:v>
                </c:pt>
                <c:pt idx="7485">
                  <c:v>2.9255671296268702</c:v>
                </c:pt>
                <c:pt idx="7486">
                  <c:v>2.9257407407421852</c:v>
                </c:pt>
                <c:pt idx="7487">
                  <c:v>2.9258912037039408</c:v>
                </c:pt>
                <c:pt idx="7488">
                  <c:v>2.9260648148119799</c:v>
                </c:pt>
                <c:pt idx="7489">
                  <c:v>2.9262152777737356</c:v>
                </c:pt>
                <c:pt idx="7490">
                  <c:v>2.9263888888890506</c:v>
                </c:pt>
                <c:pt idx="7491">
                  <c:v>2.9265509259275859</c:v>
                </c:pt>
                <c:pt idx="7492">
                  <c:v>2.9267129629588453</c:v>
                </c:pt>
                <c:pt idx="7493">
                  <c:v>2.926863425927877</c:v>
                </c:pt>
                <c:pt idx="7494">
                  <c:v>2.9270601851821993</c:v>
                </c:pt>
                <c:pt idx="7495">
                  <c:v>2.9272337962975143</c:v>
                </c:pt>
                <c:pt idx="7496">
                  <c:v>2.9274074074055534</c:v>
                </c:pt>
                <c:pt idx="7497">
                  <c:v>2.9275810185208684</c:v>
                </c:pt>
                <c:pt idx="7498">
                  <c:v>2.9307175925932825</c:v>
                </c:pt>
                <c:pt idx="7499">
                  <c:v>2.9311342592554865</c:v>
                </c:pt>
                <c:pt idx="7500">
                  <c:v>2.9314814814788406</c:v>
                </c:pt>
                <c:pt idx="7501">
                  <c:v>2.931817129625415</c:v>
                </c:pt>
                <c:pt idx="7502">
                  <c:v>2.9321527777792653</c:v>
                </c:pt>
                <c:pt idx="7503">
                  <c:v>2.9324884259258397</c:v>
                </c:pt>
                <c:pt idx="7504">
                  <c:v>2.9369212962919846</c:v>
                </c:pt>
                <c:pt idx="7505">
                  <c:v>2.9407175925953197</c:v>
                </c:pt>
                <c:pt idx="7506">
                  <c:v>2.9415624999965075</c:v>
                </c:pt>
                <c:pt idx="7507">
                  <c:v>2.9423958333354676</c:v>
                </c:pt>
                <c:pt idx="7508">
                  <c:v>2.9432407407366554</c:v>
                </c:pt>
                <c:pt idx="7509">
                  <c:v>2.9442592592604342</c:v>
                </c:pt>
                <c:pt idx="7510">
                  <c:v>2.945416666669189</c:v>
                </c:pt>
                <c:pt idx="7511">
                  <c:v>2.9466782407398568</c:v>
                </c:pt>
                <c:pt idx="7512">
                  <c:v>2.9476620370332967</c:v>
                </c:pt>
                <c:pt idx="7513">
                  <c:v>2.9487152777801384</c:v>
                </c:pt>
                <c:pt idx="7514">
                  <c:v>2.9497337962966412</c:v>
                </c:pt>
                <c:pt idx="7515">
                  <c:v>2.9507754629594274</c:v>
                </c:pt>
                <c:pt idx="7516">
                  <c:v>2.9517361111138598</c:v>
                </c:pt>
                <c:pt idx="7517">
                  <c:v>2.9528009259229293</c:v>
                </c:pt>
                <c:pt idx="7518">
                  <c:v>2.9540509259240935</c:v>
                </c:pt>
                <c:pt idx="7519">
                  <c:v>2.9551736111097853</c:v>
                </c:pt>
                <c:pt idx="7520">
                  <c:v>2.9561342592569417</c:v>
                </c:pt>
                <c:pt idx="7521">
                  <c:v>2.9568981481497758</c:v>
                </c:pt>
                <c:pt idx="7522">
                  <c:v>2.9576273148122709</c:v>
                </c:pt>
                <c:pt idx="7523">
                  <c:v>2.9585416666668607</c:v>
                </c:pt>
                <c:pt idx="7524">
                  <c:v>2.9592708333293558</c:v>
                </c:pt>
                <c:pt idx="7525">
                  <c:v>2.9599421296297805</c:v>
                </c:pt>
                <c:pt idx="7526">
                  <c:v>2.960624999999709</c:v>
                </c:pt>
                <c:pt idx="7527">
                  <c:v>2.9613773148157634</c:v>
                </c:pt>
                <c:pt idx="7528">
                  <c:v>2.9638773148108157</c:v>
                </c:pt>
                <c:pt idx="7529">
                  <c:v>2.9640046296262881</c:v>
                </c:pt>
                <c:pt idx="7530">
                  <c:v>2.9641319444417604</c:v>
                </c:pt>
                <c:pt idx="7531">
                  <c:v>2.9642824074035161</c:v>
                </c:pt>
                <c:pt idx="7532">
                  <c:v>2.9643981481494848</c:v>
                </c:pt>
                <c:pt idx="7533">
                  <c:v>2.9645486111112405</c:v>
                </c:pt>
                <c:pt idx="7534">
                  <c:v>2.9647106481497758</c:v>
                </c:pt>
                <c:pt idx="7535">
                  <c:v>2.9648958333345945</c:v>
                </c:pt>
                <c:pt idx="7536">
                  <c:v>2.9650810185194132</c:v>
                </c:pt>
                <c:pt idx="7537">
                  <c:v>2.9652083333348855</c:v>
                </c:pt>
                <c:pt idx="7538">
                  <c:v>2.9653819444429246</c:v>
                </c:pt>
                <c:pt idx="7539">
                  <c:v>2.9655671296277433</c:v>
                </c:pt>
                <c:pt idx="7540">
                  <c:v>2.9657407407430583</c:v>
                </c:pt>
                <c:pt idx="7541">
                  <c:v>2.9659027777743177</c:v>
                </c:pt>
                <c:pt idx="7542">
                  <c:v>2.966064814812853</c:v>
                </c:pt>
                <c:pt idx="7543">
                  <c:v>2.9662268518513883</c:v>
                </c:pt>
                <c:pt idx="7544">
                  <c:v>2.9664004629594274</c:v>
                </c:pt>
                <c:pt idx="7545">
                  <c:v>2.9665277777748997</c:v>
                </c:pt>
                <c:pt idx="7546">
                  <c:v>2.9666782407366554</c:v>
                </c:pt>
                <c:pt idx="7547">
                  <c:v>2.9668402777751908</c:v>
                </c:pt>
                <c:pt idx="7548">
                  <c:v>2.9669907407369465</c:v>
                </c:pt>
                <c:pt idx="7549">
                  <c:v>2.9671412037059781</c:v>
                </c:pt>
                <c:pt idx="7550">
                  <c:v>2.9673032407372375</c:v>
                </c:pt>
                <c:pt idx="7551">
                  <c:v>2.9674652777757728</c:v>
                </c:pt>
                <c:pt idx="7552">
                  <c:v>2.9676157407375285</c:v>
                </c:pt>
                <c:pt idx="7553">
                  <c:v>2.9677662037065602</c:v>
                </c:pt>
                <c:pt idx="7554">
                  <c:v>2.9679166666683159</c:v>
                </c:pt>
                <c:pt idx="7555">
                  <c:v>2.9680555555532919</c:v>
                </c:pt>
                <c:pt idx="7556">
                  <c:v>2.9682291666686069</c:v>
                </c:pt>
                <c:pt idx="7557">
                  <c:v>2.9683912036998663</c:v>
                </c:pt>
                <c:pt idx="7558">
                  <c:v>2.968541666668898</c:v>
                </c:pt>
                <c:pt idx="7559">
                  <c:v>2.968715277776937</c:v>
                </c:pt>
                <c:pt idx="7560">
                  <c:v>2.9688657407386927</c:v>
                </c:pt>
                <c:pt idx="7561">
                  <c:v>2.969027777777228</c:v>
                </c:pt>
                <c:pt idx="7562">
                  <c:v>2.9691782407389837</c:v>
                </c:pt>
                <c:pt idx="7563">
                  <c:v>2.9693287037007394</c:v>
                </c:pt>
                <c:pt idx="7564">
                  <c:v>2.9694791666624951</c:v>
                </c:pt>
                <c:pt idx="7565">
                  <c:v>2.9696527777778101</c:v>
                </c:pt>
                <c:pt idx="7566">
                  <c:v>2.9698263888858492</c:v>
                </c:pt>
                <c:pt idx="7567">
                  <c:v>2.9699884259243845</c:v>
                </c:pt>
                <c:pt idx="7568">
                  <c:v>2.9701620370396995</c:v>
                </c:pt>
                <c:pt idx="7569">
                  <c:v>2.9702893518478959</c:v>
                </c:pt>
                <c:pt idx="7570">
                  <c:v>2.9704629629632109</c:v>
                </c:pt>
                <c:pt idx="7571">
                  <c:v>2.9706018518481869</c:v>
                </c:pt>
                <c:pt idx="7572">
                  <c:v>2.9707754629635019</c:v>
                </c:pt>
                <c:pt idx="7573">
                  <c:v>2.9709259259252576</c:v>
                </c:pt>
                <c:pt idx="7574">
                  <c:v>2.9710763888870133</c:v>
                </c:pt>
                <c:pt idx="7575">
                  <c:v>2.9712500000023283</c:v>
                </c:pt>
                <c:pt idx="7576">
                  <c:v>2.9714120370335877</c:v>
                </c:pt>
                <c:pt idx="7577">
                  <c:v>2.9715625000026193</c:v>
                </c:pt>
                <c:pt idx="7578">
                  <c:v>2.9717361111106584</c:v>
                </c:pt>
                <c:pt idx="7579">
                  <c:v>2.9718865740724141</c:v>
                </c:pt>
                <c:pt idx="7580">
                  <c:v>2.9720254629646661</c:v>
                </c:pt>
                <c:pt idx="7581">
                  <c:v>2.9721643518496421</c:v>
                </c:pt>
                <c:pt idx="7582">
                  <c:v>2.9723495370344608</c:v>
                </c:pt>
                <c:pt idx="7583">
                  <c:v>2.9724999999962165</c:v>
                </c:pt>
                <c:pt idx="7584">
                  <c:v>2.9726620370347518</c:v>
                </c:pt>
                <c:pt idx="7585">
                  <c:v>2.9728356481500668</c:v>
                </c:pt>
                <c:pt idx="7586">
                  <c:v>2.9730092592581059</c:v>
                </c:pt>
                <c:pt idx="7587">
                  <c:v>2.9731828703661449</c:v>
                </c:pt>
                <c:pt idx="7588">
                  <c:v>2.9733333333351766</c:v>
                </c:pt>
                <c:pt idx="7589">
                  <c:v>2.9734837962969323</c:v>
                </c:pt>
                <c:pt idx="7590">
                  <c:v>2.973634259258688</c:v>
                </c:pt>
                <c:pt idx="7591">
                  <c:v>2.9737962962972233</c:v>
                </c:pt>
                <c:pt idx="7592">
                  <c:v>2.9770486111083301</c:v>
                </c:pt>
                <c:pt idx="7593">
                  <c:v>2.9773842592549045</c:v>
                </c:pt>
                <c:pt idx="7594">
                  <c:v>2.9997453703690553</c:v>
                </c:pt>
                <c:pt idx="7595">
                  <c:v>2.9999074074075907</c:v>
                </c:pt>
                <c:pt idx="7596">
                  <c:v>3.0000810185156297</c:v>
                </c:pt>
                <c:pt idx="7597">
                  <c:v>3.0002546296309447</c:v>
                </c:pt>
                <c:pt idx="7598">
                  <c:v>3.0004282407389837</c:v>
                </c:pt>
                <c:pt idx="7599">
                  <c:v>3.0005787037007394</c:v>
                </c:pt>
                <c:pt idx="7600">
                  <c:v>3.0007407407392748</c:v>
                </c:pt>
                <c:pt idx="7601">
                  <c:v>3.0009259259240935</c:v>
                </c:pt>
                <c:pt idx="7602">
                  <c:v>3.0010763888858492</c:v>
                </c:pt>
                <c:pt idx="7603">
                  <c:v>3.0012500000011642</c:v>
                </c:pt>
                <c:pt idx="7604">
                  <c:v>3.7290162037024857</c:v>
                </c:pt>
                <c:pt idx="7605">
                  <c:v>3.7294328703719657</c:v>
                </c:pt>
                <c:pt idx="7606">
                  <c:v>3.7298379629646661</c:v>
                </c:pt>
                <c:pt idx="7607">
                  <c:v>3.7302777777804295</c:v>
                </c:pt>
                <c:pt idx="7608">
                  <c:v>3.7306134259270038</c:v>
                </c:pt>
                <c:pt idx="7609">
                  <c:v>3.7309953703661449</c:v>
                </c:pt>
                <c:pt idx="7610">
                  <c:v>3.7313541666662786</c:v>
                </c:pt>
                <c:pt idx="7611">
                  <c:v>3.7317129629591363</c:v>
                </c:pt>
                <c:pt idx="7612">
                  <c:v>3.7320601851824904</c:v>
                </c:pt>
                <c:pt idx="7613">
                  <c:v>3.7324189814826241</c:v>
                </c:pt>
                <c:pt idx="7614">
                  <c:v>3.7327662037059781</c:v>
                </c:pt>
                <c:pt idx="7615">
                  <c:v>3.7331249999988358</c:v>
                </c:pt>
                <c:pt idx="7616">
                  <c:v>3.7335185185147566</c:v>
                </c:pt>
                <c:pt idx="7617">
                  <c:v>3.7338657407381106</c:v>
                </c:pt>
                <c:pt idx="7618">
                  <c:v>3.734201388884685</c:v>
                </c:pt>
                <c:pt idx="7619">
                  <c:v>3.734513888884976</c:v>
                </c:pt>
                <c:pt idx="7620">
                  <c:v>3.7348263888852671</c:v>
                </c:pt>
                <c:pt idx="7621">
                  <c:v>3.7351273148160544</c:v>
                </c:pt>
                <c:pt idx="7622">
                  <c:v>3.7354166666627862</c:v>
                </c:pt>
                <c:pt idx="7623">
                  <c:v>3.7356944444472902</c:v>
                </c:pt>
                <c:pt idx="7624">
                  <c:v>3.7359837962940219</c:v>
                </c:pt>
                <c:pt idx="7625">
                  <c:v>3.7362962962943129</c:v>
                </c:pt>
                <c:pt idx="7626">
                  <c:v>3.7366203703713836</c:v>
                </c:pt>
                <c:pt idx="7627">
                  <c:v>3.736921296294895</c:v>
                </c:pt>
                <c:pt idx="7628">
                  <c:v>3.737199074072123</c:v>
                </c:pt>
                <c:pt idx="7629">
                  <c:v>3.7374421296262881</c:v>
                </c:pt>
                <c:pt idx="7630">
                  <c:v>3.7376851851877291</c:v>
                </c:pt>
                <c:pt idx="7631">
                  <c:v>3.7379282407418941</c:v>
                </c:pt>
                <c:pt idx="7632">
                  <c:v>3.7381597222192795</c:v>
                </c:pt>
                <c:pt idx="7633">
                  <c:v>3.7384259259270038</c:v>
                </c:pt>
                <c:pt idx="7634">
                  <c:v>3.7386574074043892</c:v>
                </c:pt>
                <c:pt idx="7635">
                  <c:v>3.7389004629658302</c:v>
                </c:pt>
                <c:pt idx="7636">
                  <c:v>3.7391435185199953</c:v>
                </c:pt>
                <c:pt idx="7637">
                  <c:v>3.7393749999973807</c:v>
                </c:pt>
                <c:pt idx="7638">
                  <c:v>3.7395833333357587</c:v>
                </c:pt>
                <c:pt idx="7639">
                  <c:v>3.7397916666668607</c:v>
                </c:pt>
                <c:pt idx="7640">
                  <c:v>3.7400115740747424</c:v>
                </c:pt>
                <c:pt idx="7641">
                  <c:v>3.7402430555521278</c:v>
                </c:pt>
                <c:pt idx="7642">
                  <c:v>3.7404513888905058</c:v>
                </c:pt>
                <c:pt idx="7643">
                  <c:v>3.7406597222216078</c:v>
                </c:pt>
                <c:pt idx="7644">
                  <c:v>3.7408796296294895</c:v>
                </c:pt>
                <c:pt idx="7645">
                  <c:v>3.7410879629605915</c:v>
                </c:pt>
                <c:pt idx="7646">
                  <c:v>3.7413078703684732</c:v>
                </c:pt>
                <c:pt idx="7647">
                  <c:v>3.7415393518531346</c:v>
                </c:pt>
                <c:pt idx="7648">
                  <c:v>3.7417592592610163</c:v>
                </c:pt>
                <c:pt idx="7649">
                  <c:v>3.7419675925921183</c:v>
                </c:pt>
                <c:pt idx="7650">
                  <c:v>3.7421990740767797</c:v>
                </c:pt>
                <c:pt idx="7651">
                  <c:v>3.742395833331102</c:v>
                </c:pt>
                <c:pt idx="7652">
                  <c:v>3.7426157407389837</c:v>
                </c:pt>
                <c:pt idx="7653">
                  <c:v>3.7428240740700858</c:v>
                </c:pt>
                <c:pt idx="7654">
                  <c:v>3.7430092592549045</c:v>
                </c:pt>
                <c:pt idx="7655">
                  <c:v>3.7432523148163455</c:v>
                </c:pt>
                <c:pt idx="7656">
                  <c:v>3.7434837962937308</c:v>
                </c:pt>
                <c:pt idx="7657">
                  <c:v>3.7437037037016125</c:v>
                </c:pt>
                <c:pt idx="7658">
                  <c:v>3.7439467592557776</c:v>
                </c:pt>
                <c:pt idx="7659">
                  <c:v>3.7441898148172186</c:v>
                </c:pt>
                <c:pt idx="7660">
                  <c:v>3.7444328703713836</c:v>
                </c:pt>
                <c:pt idx="7661">
                  <c:v>3.744629629625706</c:v>
                </c:pt>
                <c:pt idx="7662">
                  <c:v>3.744872685187147</c:v>
                </c:pt>
                <c:pt idx="7663">
                  <c:v>3.7451041666645324</c:v>
                </c:pt>
                <c:pt idx="7664">
                  <c:v>3.7453472222186974</c:v>
                </c:pt>
                <c:pt idx="7665">
                  <c:v>3.7455787037033588</c:v>
                </c:pt>
                <c:pt idx="7666">
                  <c:v>3.7458217592575238</c:v>
                </c:pt>
                <c:pt idx="7667">
                  <c:v>3.7460416666654055</c:v>
                </c:pt>
                <c:pt idx="7668">
                  <c:v>3.7462615740732872</c:v>
                </c:pt>
                <c:pt idx="7669">
                  <c:v>3.7465162037042319</c:v>
                </c:pt>
                <c:pt idx="7670">
                  <c:v>3.7467476851816173</c:v>
                </c:pt>
                <c:pt idx="7671">
                  <c:v>3.7469907407430583</c:v>
                </c:pt>
                <c:pt idx="7672">
                  <c:v>3.74721064815094</c:v>
                </c:pt>
                <c:pt idx="7673">
                  <c:v>3.7474421296283253</c:v>
                </c:pt>
                <c:pt idx="7674">
                  <c:v>3.7476851851824904</c:v>
                </c:pt>
                <c:pt idx="7675">
                  <c:v>3.7479050925903721</c:v>
                </c:pt>
                <c:pt idx="7676">
                  <c:v>3.7481597222213168</c:v>
                </c:pt>
                <c:pt idx="7677">
                  <c:v>3.7484027777754818</c:v>
                </c:pt>
                <c:pt idx="7678">
                  <c:v>3.7486342592601432</c:v>
                </c:pt>
                <c:pt idx="7679">
                  <c:v>3.7488773148143082</c:v>
                </c:pt>
                <c:pt idx="7680">
                  <c:v>3.7491203703684732</c:v>
                </c:pt>
                <c:pt idx="7681">
                  <c:v>3.7493518518531346</c:v>
                </c:pt>
                <c:pt idx="7682">
                  <c:v>3.74958333333052</c:v>
                </c:pt>
                <c:pt idx="7683">
                  <c:v>3.7498032407384017</c:v>
                </c:pt>
                <c:pt idx="7684">
                  <c:v>3.7500578703693463</c:v>
                </c:pt>
                <c:pt idx="7685">
                  <c:v>3.7564583333296468</c:v>
                </c:pt>
                <c:pt idx="7686">
                  <c:v>3.7568865740759065</c:v>
                </c:pt>
                <c:pt idx="7687">
                  <c:v>3.7571990740761976</c:v>
                </c:pt>
                <c:pt idx="7688">
                  <c:v>3.7576157407384017</c:v>
                </c:pt>
                <c:pt idx="7689">
                  <c:v>3.7580324074078817</c:v>
                </c:pt>
                <c:pt idx="7690">
                  <c:v>3.7584606481468654</c:v>
                </c:pt>
                <c:pt idx="7691">
                  <c:v>3.7588773148163455</c:v>
                </c:pt>
                <c:pt idx="7692">
                  <c:v>3.7593055555553292</c:v>
                </c:pt>
                <c:pt idx="7693">
                  <c:v>3.7596990740712499</c:v>
                </c:pt>
                <c:pt idx="7694">
                  <c:v>3.7598958333328483</c:v>
                </c:pt>
                <c:pt idx="7695">
                  <c:v>3.7601041666639503</c:v>
                </c:pt>
                <c:pt idx="7696">
                  <c:v>3.760324074071832</c:v>
                </c:pt>
                <c:pt idx="7697">
                  <c:v>3.7674305555556202</c:v>
                </c:pt>
                <c:pt idx="7698">
                  <c:v>3.768136574071832</c:v>
                </c:pt>
                <c:pt idx="7699">
                  <c:v>3.7691203703725478</c:v>
                </c:pt>
                <c:pt idx="7700">
                  <c:v>3.7701620370353339</c:v>
                </c:pt>
                <c:pt idx="7701">
                  <c:v>3.7712152777748997</c:v>
                </c:pt>
                <c:pt idx="7702">
                  <c:v>3.7723379629605915</c:v>
                </c:pt>
                <c:pt idx="7703">
                  <c:v>3.7736226851848187</c:v>
                </c:pt>
                <c:pt idx="7704">
                  <c:v>3.7747685185167938</c:v>
                </c:pt>
                <c:pt idx="7705">
                  <c:v>3.7767013888878864</c:v>
                </c:pt>
                <c:pt idx="7706">
                  <c:v>3.7785416666665697</c:v>
                </c:pt>
                <c:pt idx="7707">
                  <c:v>3.7799421296294895</c:v>
                </c:pt>
                <c:pt idx="7708">
                  <c:v>3.7809953703690553</c:v>
                </c:pt>
                <c:pt idx="7709">
                  <c:v>3.7820254629623378</c:v>
                </c:pt>
                <c:pt idx="7710">
                  <c:v>3.7828356481477385</c:v>
                </c:pt>
                <c:pt idx="7711">
                  <c:v>3.7835416666639503</c:v>
                </c:pt>
                <c:pt idx="7712">
                  <c:v>3.784247685187438</c:v>
                </c:pt>
                <c:pt idx="7713">
                  <c:v>3.7849537037036498</c:v>
                </c:pt>
                <c:pt idx="7714">
                  <c:v>3.7857754629658302</c:v>
                </c:pt>
                <c:pt idx="7715">
                  <c:v>3.7876851851833635</c:v>
                </c:pt>
                <c:pt idx="7716">
                  <c:v>3.7885069444455439</c:v>
                </c:pt>
                <c:pt idx="7717">
                  <c:v>3.7893865740697947</c:v>
                </c:pt>
                <c:pt idx="7718">
                  <c:v>3.7900925925932825</c:v>
                </c:pt>
                <c:pt idx="7719">
                  <c:v>3.7908101851862739</c:v>
                </c:pt>
                <c:pt idx="7720">
                  <c:v>3.7921527777798474</c:v>
                </c:pt>
                <c:pt idx="7721">
                  <c:v>3.7929166666654055</c:v>
                </c:pt>
                <c:pt idx="7722">
                  <c:v>3.7936226851816173</c:v>
                </c:pt>
                <c:pt idx="7723">
                  <c:v>3.7947685185208684</c:v>
                </c:pt>
                <c:pt idx="7724">
                  <c:v>3.7955092592601432</c:v>
                </c:pt>
                <c:pt idx="7725">
                  <c:v>3.7963888888916699</c:v>
                </c:pt>
                <c:pt idx="7726">
                  <c:v>3.7974537037007394</c:v>
                </c:pt>
                <c:pt idx="7727">
                  <c:v>3.7984722222245182</c:v>
                </c:pt>
                <c:pt idx="7728">
                  <c:v>3.7996064814797137</c:v>
                </c:pt>
                <c:pt idx="7729">
                  <c:v>3.8009143518502242</c:v>
                </c:pt>
                <c:pt idx="7730">
                  <c:v>3.8038310185147566</c:v>
                </c:pt>
                <c:pt idx="7731">
                  <c:v>3.8040046296300716</c:v>
                </c:pt>
                <c:pt idx="7732">
                  <c:v>3.8041550925918273</c:v>
                </c:pt>
                <c:pt idx="7733">
                  <c:v>3.8042939814840793</c:v>
                </c:pt>
                <c:pt idx="7734">
                  <c:v>3.8044328703690553</c:v>
                </c:pt>
                <c:pt idx="7735">
                  <c:v>3.8045717592613073</c:v>
                </c:pt>
                <c:pt idx="7736">
                  <c:v>3.8047106481462833</c:v>
                </c:pt>
                <c:pt idx="7737">
                  <c:v>3.8048842592615983</c:v>
                </c:pt>
                <c:pt idx="7738">
                  <c:v>3.805069444446417</c:v>
                </c:pt>
                <c:pt idx="7739">
                  <c:v>3.8051967592618894</c:v>
                </c:pt>
                <c:pt idx="7740">
                  <c:v>3.8053356481468654</c:v>
                </c:pt>
                <c:pt idx="7741">
                  <c:v>3.8054861111086211</c:v>
                </c:pt>
                <c:pt idx="7742">
                  <c:v>3.8056597222239361</c:v>
                </c:pt>
                <c:pt idx="7743">
                  <c:v>3.8058333333319752</c:v>
                </c:pt>
                <c:pt idx="7744">
                  <c:v>3.8060069444472902</c:v>
                </c:pt>
                <c:pt idx="7745">
                  <c:v>3.8061805555553292</c:v>
                </c:pt>
                <c:pt idx="7746">
                  <c:v>3.8063541666633682</c:v>
                </c:pt>
                <c:pt idx="7747">
                  <c:v>3.8064930555556202</c:v>
                </c:pt>
                <c:pt idx="7748">
                  <c:v>3.8066319444405963</c:v>
                </c:pt>
                <c:pt idx="7749">
                  <c:v>3.8067824074096279</c:v>
                </c:pt>
                <c:pt idx="7750">
                  <c:v>3.8069328703713836</c:v>
                </c:pt>
                <c:pt idx="7751">
                  <c:v>3.8071064814794227</c:v>
                </c:pt>
                <c:pt idx="7752">
                  <c:v>3.8072569444411783</c:v>
                </c:pt>
                <c:pt idx="7753">
                  <c:v>3.8074189814797137</c:v>
                </c:pt>
                <c:pt idx="7754">
                  <c:v>3.8075694444414694</c:v>
                </c:pt>
                <c:pt idx="7755">
                  <c:v>3.8077083333337214</c:v>
                </c:pt>
                <c:pt idx="7756">
                  <c:v>3.8078472222186974</c:v>
                </c:pt>
                <c:pt idx="7757">
                  <c:v>3.8079745370341698</c:v>
                </c:pt>
                <c:pt idx="7758">
                  <c:v>3.8081134259264218</c:v>
                </c:pt>
                <c:pt idx="7759">
                  <c:v>3.8082523148113978</c:v>
                </c:pt>
                <c:pt idx="7760">
                  <c:v>3.8083912037036498</c:v>
                </c:pt>
                <c:pt idx="7761">
                  <c:v>3.8085416666654055</c:v>
                </c:pt>
                <c:pt idx="7762">
                  <c:v>3.8086689814808778</c:v>
                </c:pt>
                <c:pt idx="7763">
                  <c:v>3.8087962962963502</c:v>
                </c:pt>
                <c:pt idx="7764">
                  <c:v>3.8089467592581059</c:v>
                </c:pt>
                <c:pt idx="7765">
                  <c:v>3.8090509259272949</c:v>
                </c:pt>
                <c:pt idx="7766">
                  <c:v>3.8091666666659876</c:v>
                </c:pt>
                <c:pt idx="7767">
                  <c:v>3.8092824074046803</c:v>
                </c:pt>
                <c:pt idx="7768">
                  <c:v>3.8093981481506489</c:v>
                </c:pt>
                <c:pt idx="7769">
                  <c:v>3.8095138888893416</c:v>
                </c:pt>
                <c:pt idx="7770">
                  <c:v>3.8096296296280343</c:v>
                </c:pt>
                <c:pt idx="7771">
                  <c:v>3.8097685185202863</c:v>
                </c:pt>
                <c:pt idx="7772">
                  <c:v>3.809884259258979</c:v>
                </c:pt>
                <c:pt idx="7773">
                  <c:v>3.809988425928168</c:v>
                </c:pt>
                <c:pt idx="7774">
                  <c:v>3.810092592590081</c:v>
                </c:pt>
                <c:pt idx="7775">
                  <c:v>3.8102199074055534</c:v>
                </c:pt>
                <c:pt idx="7776">
                  <c:v>3.8103356481442461</c:v>
                </c:pt>
                <c:pt idx="7777">
                  <c:v>3.8104282407366554</c:v>
                </c:pt>
                <c:pt idx="7778">
                  <c:v>3.8105439814826241</c:v>
                </c:pt>
                <c:pt idx="7779">
                  <c:v>3.8106597222213168</c:v>
                </c:pt>
                <c:pt idx="7780">
                  <c:v>3.8139699074090458</c:v>
                </c:pt>
                <c:pt idx="7781">
                  <c:v>3.8143171296323999</c:v>
                </c:pt>
                <c:pt idx="7782">
                  <c:v>3.8146412037021946</c:v>
                </c:pt>
                <c:pt idx="7783">
                  <c:v>3.814976851848769</c:v>
                </c:pt>
                <c:pt idx="7784">
                  <c:v>3.8153125000026193</c:v>
                </c:pt>
                <c:pt idx="7785">
                  <c:v>3.8156481481491937</c:v>
                </c:pt>
                <c:pt idx="7786">
                  <c:v>3.8159837962957681</c:v>
                </c:pt>
                <c:pt idx="7787">
                  <c:v>3.8163310185191222</c:v>
                </c:pt>
                <c:pt idx="7788">
                  <c:v>3.8165509259270038</c:v>
                </c:pt>
                <c:pt idx="7789">
                  <c:v>3.8166782407424762</c:v>
                </c:pt>
                <c:pt idx="7790">
                  <c:v>3.8167939814811689</c:v>
                </c:pt>
                <c:pt idx="7791">
                  <c:v>3.8169097222198616</c:v>
                </c:pt>
                <c:pt idx="7792">
                  <c:v>3.8170370370353339</c:v>
                </c:pt>
                <c:pt idx="7793">
                  <c:v>3.8171527777740266</c:v>
                </c:pt>
                <c:pt idx="7794">
                  <c:v>3.817245370366436</c:v>
                </c:pt>
                <c:pt idx="7795">
                  <c:v>3.8173611111124046</c:v>
                </c:pt>
                <c:pt idx="7796">
                  <c:v>3.817453703704814</c:v>
                </c:pt>
                <c:pt idx="7797">
                  <c:v>3.8175694444435067</c:v>
                </c:pt>
                <c:pt idx="7798">
                  <c:v>3.8176736111126957</c:v>
                </c:pt>
                <c:pt idx="7799">
                  <c:v>3.817766203705105</c:v>
                </c:pt>
                <c:pt idx="7800">
                  <c:v>3.8178819444437977</c:v>
                </c:pt>
                <c:pt idx="7801">
                  <c:v>3.8179861111129867</c:v>
                </c:pt>
                <c:pt idx="7802">
                  <c:v>3.8180902777748997</c:v>
                </c:pt>
                <c:pt idx="7803">
                  <c:v>3.8181828703673091</c:v>
                </c:pt>
                <c:pt idx="7804">
                  <c:v>3.8182986111132777</c:v>
                </c:pt>
                <c:pt idx="7805">
                  <c:v>3.8184027777751908</c:v>
                </c:pt>
                <c:pt idx="7806">
                  <c:v>3.8184953703676001</c:v>
                </c:pt>
                <c:pt idx="7807">
                  <c:v>3.8186226851830725</c:v>
                </c:pt>
                <c:pt idx="7808">
                  <c:v>3.8187152777754818</c:v>
                </c:pt>
                <c:pt idx="7809">
                  <c:v>3.8188310185141745</c:v>
                </c:pt>
                <c:pt idx="7810">
                  <c:v>3.8189467592601432</c:v>
                </c:pt>
                <c:pt idx="7811">
                  <c:v>3.8190393518525525</c:v>
                </c:pt>
                <c:pt idx="7812">
                  <c:v>3.8191550925912452</c:v>
                </c:pt>
                <c:pt idx="7813">
                  <c:v>3.8192592592604342</c:v>
                </c:pt>
                <c:pt idx="7814">
                  <c:v>3.8193981481454102</c:v>
                </c:pt>
                <c:pt idx="7815">
                  <c:v>3.8195254629608826</c:v>
                </c:pt>
                <c:pt idx="7816">
                  <c:v>3.8196412036995753</c:v>
                </c:pt>
                <c:pt idx="7817">
                  <c:v>3.8197569444455439</c:v>
                </c:pt>
                <c:pt idx="7818">
                  <c:v>3.8198726851842366</c:v>
                </c:pt>
                <c:pt idx="7819">
                  <c:v>3.8199884259229293</c:v>
                </c:pt>
                <c:pt idx="7820">
                  <c:v>3.8200810185153387</c:v>
                </c:pt>
                <c:pt idx="7821">
                  <c:v>3.8202199074075907</c:v>
                </c:pt>
                <c:pt idx="7822">
                  <c:v>3.8203125</c:v>
                </c:pt>
                <c:pt idx="7823">
                  <c:v>3.8204050925924093</c:v>
                </c:pt>
                <c:pt idx="7824">
                  <c:v>3.820520833331102</c:v>
                </c:pt>
                <c:pt idx="7825">
                  <c:v>3.820659722223354</c:v>
                </c:pt>
                <c:pt idx="7826">
                  <c:v>3.8207870370388264</c:v>
                </c:pt>
                <c:pt idx="7827">
                  <c:v>3.8209027777775191</c:v>
                </c:pt>
                <c:pt idx="7828">
                  <c:v>3.8210416666624951</c:v>
                </c:pt>
                <c:pt idx="7829">
                  <c:v>3.8211342592549045</c:v>
                </c:pt>
                <c:pt idx="7830">
                  <c:v>3.8212615740703768</c:v>
                </c:pt>
                <c:pt idx="7831">
                  <c:v>3.8213773148163455</c:v>
                </c:pt>
                <c:pt idx="7832">
                  <c:v>3.8214930555550382</c:v>
                </c:pt>
                <c:pt idx="7833">
                  <c:v>3.8216087962937308</c:v>
                </c:pt>
                <c:pt idx="7834">
                  <c:v>3.8217245370396995</c:v>
                </c:pt>
                <c:pt idx="7835">
                  <c:v>3.8218287037016125</c:v>
                </c:pt>
                <c:pt idx="7836">
                  <c:v>3.8219444444403052</c:v>
                </c:pt>
                <c:pt idx="7837">
                  <c:v>3.8220601851862739</c:v>
                </c:pt>
                <c:pt idx="7838">
                  <c:v>3.8221875000017462</c:v>
                </c:pt>
                <c:pt idx="7839">
                  <c:v>3.8223148148172186</c:v>
                </c:pt>
                <c:pt idx="7840">
                  <c:v>3.8224189814791316</c:v>
                </c:pt>
                <c:pt idx="7841">
                  <c:v>3.822546296294604</c:v>
                </c:pt>
                <c:pt idx="7842">
                  <c:v>3.8226620370332967</c:v>
                </c:pt>
                <c:pt idx="7843">
                  <c:v>3.8227777777792653</c:v>
                </c:pt>
                <c:pt idx="7844">
                  <c:v>3.8229050925947377</c:v>
                </c:pt>
                <c:pt idx="7845">
                  <c:v>3.8230208333334303</c:v>
                </c:pt>
                <c:pt idx="7846">
                  <c:v>3.8231250000026193</c:v>
                </c:pt>
                <c:pt idx="7847">
                  <c:v>3.823240740741312</c:v>
                </c:pt>
                <c:pt idx="7848">
                  <c:v>3.8233564814800047</c:v>
                </c:pt>
                <c:pt idx="7849">
                  <c:v>3.8234953703722567</c:v>
                </c:pt>
                <c:pt idx="7850">
                  <c:v>3.8236111111109494</c:v>
                </c:pt>
                <c:pt idx="7851">
                  <c:v>3.8237037037033588</c:v>
                </c:pt>
                <c:pt idx="7852">
                  <c:v>3.8238194444420515</c:v>
                </c:pt>
                <c:pt idx="7853">
                  <c:v>3.8239351851880201</c:v>
                </c:pt>
                <c:pt idx="7854">
                  <c:v>3.8240509259267128</c:v>
                </c:pt>
                <c:pt idx="7855">
                  <c:v>3.8241666666654055</c:v>
                </c:pt>
                <c:pt idx="7856">
                  <c:v>3.8242824074040982</c:v>
                </c:pt>
                <c:pt idx="7857">
                  <c:v>3.8243981481500668</c:v>
                </c:pt>
                <c:pt idx="7858">
                  <c:v>3.8245138888887595</c:v>
                </c:pt>
                <c:pt idx="7859">
                  <c:v>3.8246296296274522</c:v>
                </c:pt>
                <c:pt idx="7860">
                  <c:v>3.8247453703661449</c:v>
                </c:pt>
                <c:pt idx="7861">
                  <c:v>3.8248611111121136</c:v>
                </c:pt>
                <c:pt idx="7862">
                  <c:v>3.8249884259275859</c:v>
                </c:pt>
                <c:pt idx="7863">
                  <c:v>3.8250810185199953</c:v>
                </c:pt>
                <c:pt idx="7864">
                  <c:v>3.825196759258688</c:v>
                </c:pt>
                <c:pt idx="7865">
                  <c:v>3.8253124999973807</c:v>
                </c:pt>
                <c:pt idx="7866">
                  <c:v>3.8254166666665697</c:v>
                </c:pt>
                <c:pt idx="7867">
                  <c:v>3.825543981482042</c:v>
                </c:pt>
                <c:pt idx="7868">
                  <c:v>3.8256712962975143</c:v>
                </c:pt>
                <c:pt idx="7869">
                  <c:v>3.8257638888899237</c:v>
                </c:pt>
                <c:pt idx="7870">
                  <c:v>3.8258796296286164</c:v>
                </c:pt>
                <c:pt idx="7871">
                  <c:v>3.8259953703673091</c:v>
                </c:pt>
                <c:pt idx="7872">
                  <c:v>3.8261111111132777</c:v>
                </c:pt>
                <c:pt idx="7873">
                  <c:v>3.8262268518519704</c:v>
                </c:pt>
                <c:pt idx="7874">
                  <c:v>3.8263541666674428</c:v>
                </c:pt>
                <c:pt idx="7875">
                  <c:v>3.8295833333322662</c:v>
                </c:pt>
                <c:pt idx="7876">
                  <c:v>3.8298495370327146</c:v>
                </c:pt>
                <c:pt idx="7877">
                  <c:v>3.8301273148172186</c:v>
                </c:pt>
                <c:pt idx="7878">
                  <c:v>3.8304166666639503</c:v>
                </c:pt>
                <c:pt idx="7879">
                  <c:v>3.830706018517958</c:v>
                </c:pt>
                <c:pt idx="7880">
                  <c:v>3.830983796295186</c:v>
                </c:pt>
                <c:pt idx="7881">
                  <c:v>3.8311921296262881</c:v>
                </c:pt>
                <c:pt idx="7882">
                  <c:v>3.8312962962954771</c:v>
                </c:pt>
                <c:pt idx="7883">
                  <c:v>3.8314120370341698</c:v>
                </c:pt>
                <c:pt idx="7884">
                  <c:v>3.8315162037033588</c:v>
                </c:pt>
                <c:pt idx="7885">
                  <c:v>3.8316087962957681</c:v>
                </c:pt>
                <c:pt idx="7886">
                  <c:v>3.8317245370344608</c:v>
                </c:pt>
                <c:pt idx="7887">
                  <c:v>3.8318287037036498</c:v>
                </c:pt>
                <c:pt idx="7888">
                  <c:v>3.8319212962960592</c:v>
                </c:pt>
                <c:pt idx="7889">
                  <c:v>3.8320370370347518</c:v>
                </c:pt>
                <c:pt idx="7890">
                  <c:v>3.8321643518502242</c:v>
                </c:pt>
                <c:pt idx="7891">
                  <c:v>3.8322800925889169</c:v>
                </c:pt>
                <c:pt idx="7892">
                  <c:v>3.8324074074043892</c:v>
                </c:pt>
                <c:pt idx="7893">
                  <c:v>3.8325231481503579</c:v>
                </c:pt>
                <c:pt idx="7894">
                  <c:v>3.8326388888890506</c:v>
                </c:pt>
                <c:pt idx="7895">
                  <c:v>3.8327546296277433</c:v>
                </c:pt>
                <c:pt idx="7896">
                  <c:v>3.832870370366436</c:v>
                </c:pt>
                <c:pt idx="7897">
                  <c:v>3.8329861111124046</c:v>
                </c:pt>
                <c:pt idx="7898">
                  <c:v>3.83314814815094</c:v>
                </c:pt>
                <c:pt idx="7899">
                  <c:v>3.8332638888896327</c:v>
                </c:pt>
                <c:pt idx="7900">
                  <c:v>3.8333796296283253</c:v>
                </c:pt>
                <c:pt idx="7901">
                  <c:v>3.8335069444437977</c:v>
                </c:pt>
                <c:pt idx="7902">
                  <c:v>3.8336458333360497</c:v>
                </c:pt>
                <c:pt idx="7903">
                  <c:v>3.833738425928459</c:v>
                </c:pt>
                <c:pt idx="7904">
                  <c:v>3.8338541666671517</c:v>
                </c:pt>
                <c:pt idx="7905">
                  <c:v>3.8339930555521278</c:v>
                </c:pt>
                <c:pt idx="7906">
                  <c:v>3.8340972222213168</c:v>
                </c:pt>
                <c:pt idx="7907">
                  <c:v>3.8342476851830725</c:v>
                </c:pt>
                <c:pt idx="7908">
                  <c:v>3.8343749999985448</c:v>
                </c:pt>
                <c:pt idx="7909">
                  <c:v>3.8344907407372375</c:v>
                </c:pt>
                <c:pt idx="7910">
                  <c:v>3.8346296296294895</c:v>
                </c:pt>
                <c:pt idx="7911">
                  <c:v>3.8347569444449618</c:v>
                </c:pt>
                <c:pt idx="7912">
                  <c:v>3.8348842592604342</c:v>
                </c:pt>
                <c:pt idx="7913">
                  <c:v>3.8350231481454102</c:v>
                </c:pt>
                <c:pt idx="7914">
                  <c:v>3.8351157407378196</c:v>
                </c:pt>
                <c:pt idx="7915">
                  <c:v>3.8352546296300716</c:v>
                </c:pt>
                <c:pt idx="7916">
                  <c:v>3.8353703703687643</c:v>
                </c:pt>
                <c:pt idx="7917">
                  <c:v>3.8354976851842366</c:v>
                </c:pt>
                <c:pt idx="7918">
                  <c:v>3.835624999999709</c:v>
                </c:pt>
                <c:pt idx="7919">
                  <c:v>3.8357754629614647</c:v>
                </c:pt>
                <c:pt idx="7920">
                  <c:v>3.8358912037001573</c:v>
                </c:pt>
                <c:pt idx="7921">
                  <c:v>3.8360185185156297</c:v>
                </c:pt>
                <c:pt idx="7922">
                  <c:v>3.8361574074078817</c:v>
                </c:pt>
                <c:pt idx="7923">
                  <c:v>3.836284722223354</c:v>
                </c:pt>
                <c:pt idx="7924">
                  <c:v>3.8364004629620467</c:v>
                </c:pt>
                <c:pt idx="7925">
                  <c:v>3.8365393518542987</c:v>
                </c:pt>
                <c:pt idx="7926">
                  <c:v>3.8366435185162118</c:v>
                </c:pt>
                <c:pt idx="7927">
                  <c:v>3.8367592592549045</c:v>
                </c:pt>
                <c:pt idx="7928">
                  <c:v>3.8368981481471565</c:v>
                </c:pt>
                <c:pt idx="7929">
                  <c:v>3.8370138888858492</c:v>
                </c:pt>
                <c:pt idx="7930">
                  <c:v>3.8371412037013215</c:v>
                </c:pt>
                <c:pt idx="7931">
                  <c:v>3.8372800925935735</c:v>
                </c:pt>
                <c:pt idx="7932">
                  <c:v>3.8373958333322662</c:v>
                </c:pt>
                <c:pt idx="7933">
                  <c:v>3.8375231481477385</c:v>
                </c:pt>
                <c:pt idx="7934">
                  <c:v>3.8376504629632109</c:v>
                </c:pt>
                <c:pt idx="7935">
                  <c:v>3.8377662037019036</c:v>
                </c:pt>
                <c:pt idx="7936">
                  <c:v>3.8378819444405963</c:v>
                </c:pt>
                <c:pt idx="7937">
                  <c:v>3.8380208333328483</c:v>
                </c:pt>
                <c:pt idx="7938">
                  <c:v>3.838136574071541</c:v>
                </c:pt>
                <c:pt idx="7939">
                  <c:v>3.83824074074073</c:v>
                </c:pt>
                <c:pt idx="7940">
                  <c:v>3.8383680555562023</c:v>
                </c:pt>
                <c:pt idx="7941">
                  <c:v>3.838483796294895</c:v>
                </c:pt>
                <c:pt idx="7942">
                  <c:v>3.838622685187147</c:v>
                </c:pt>
                <c:pt idx="7943">
                  <c:v>3.8387500000026193</c:v>
                </c:pt>
                <c:pt idx="7944">
                  <c:v>3.8388888888875954</c:v>
                </c:pt>
                <c:pt idx="7945">
                  <c:v>3.8390162037030677</c:v>
                </c:pt>
                <c:pt idx="7946">
                  <c:v>3.8391203703722567</c:v>
                </c:pt>
                <c:pt idx="7947">
                  <c:v>3.8392592592572328</c:v>
                </c:pt>
                <c:pt idx="7948">
                  <c:v>3.8393749999959255</c:v>
                </c:pt>
                <c:pt idx="7949">
                  <c:v>3.8394907407418941</c:v>
                </c:pt>
                <c:pt idx="7950">
                  <c:v>3.8396296296268702</c:v>
                </c:pt>
                <c:pt idx="7951">
                  <c:v>3.8397453703728388</c:v>
                </c:pt>
                <c:pt idx="7952">
                  <c:v>3.8398726851810352</c:v>
                </c:pt>
                <c:pt idx="7953">
                  <c:v>3.8400115740732872</c:v>
                </c:pt>
                <c:pt idx="7954">
                  <c:v>3.8401273148119799</c:v>
                </c:pt>
                <c:pt idx="7955">
                  <c:v>3.8402662037042319</c:v>
                </c:pt>
                <c:pt idx="7956">
                  <c:v>3.8403819444429246</c:v>
                </c:pt>
                <c:pt idx="7957">
                  <c:v>3.8405092592583969</c:v>
                </c:pt>
                <c:pt idx="7958">
                  <c:v>3.8406249999970896</c:v>
                </c:pt>
                <c:pt idx="7959">
                  <c:v>3.8407407407430583</c:v>
                </c:pt>
                <c:pt idx="7960">
                  <c:v>3.840856481481751</c:v>
                </c:pt>
                <c:pt idx="7961">
                  <c:v>3.84096064815094</c:v>
                </c:pt>
                <c:pt idx="7962">
                  <c:v>3.841099537035916</c:v>
                </c:pt>
                <c:pt idx="7963">
                  <c:v>3.841203703705105</c:v>
                </c:pt>
                <c:pt idx="7964">
                  <c:v>3.841342592590081</c:v>
                </c:pt>
                <c:pt idx="7965">
                  <c:v>3.8414583333360497</c:v>
                </c:pt>
                <c:pt idx="7966">
                  <c:v>3.8415740740747424</c:v>
                </c:pt>
                <c:pt idx="7967">
                  <c:v>3.8417129629597184</c:v>
                </c:pt>
                <c:pt idx="7968">
                  <c:v>3.8418287037056871</c:v>
                </c:pt>
                <c:pt idx="7969">
                  <c:v>3.8446759259240935</c:v>
                </c:pt>
                <c:pt idx="7970">
                  <c:v>3.8449652777781012</c:v>
                </c:pt>
                <c:pt idx="7971">
                  <c:v>3.8452430555553292</c:v>
                </c:pt>
                <c:pt idx="7972">
                  <c:v>3.8455208333325572</c:v>
                </c:pt>
                <c:pt idx="7973">
                  <c:v>3.8457986111097853</c:v>
                </c:pt>
                <c:pt idx="7974">
                  <c:v>3.846087962963793</c:v>
                </c:pt>
                <c:pt idx="7975">
                  <c:v>3.8463773148105247</c:v>
                </c:pt>
                <c:pt idx="7976">
                  <c:v>3.846643518518249</c:v>
                </c:pt>
                <c:pt idx="7977">
                  <c:v>3.8559722222198616</c:v>
                </c:pt>
                <c:pt idx="7978">
                  <c:v>3.8568171296283253</c:v>
                </c:pt>
                <c:pt idx="7979">
                  <c:v>3.8576504629600095</c:v>
                </c:pt>
                <c:pt idx="7980">
                  <c:v>3.8584837962989695</c:v>
                </c:pt>
                <c:pt idx="7981">
                  <c:v>3.859340277776937</c:v>
                </c:pt>
                <c:pt idx="7982">
                  <c:v>3.8601736111086211</c:v>
                </c:pt>
                <c:pt idx="7983">
                  <c:v>3.8610185185170849</c:v>
                </c:pt>
                <c:pt idx="7984">
                  <c:v>3.8625694444417604</c:v>
                </c:pt>
                <c:pt idx="7985">
                  <c:v>3.8640046296277433</c:v>
                </c:pt>
                <c:pt idx="7986">
                  <c:v>3.8650231481442461</c:v>
                </c:pt>
                <c:pt idx="7987">
                  <c:v>3.8663194444452529</c:v>
                </c:pt>
                <c:pt idx="7988">
                  <c:v>3.8675810185159207</c:v>
                </c:pt>
                <c:pt idx="7989">
                  <c:v>3.8688657407401479</c:v>
                </c:pt>
                <c:pt idx="7990">
                  <c:v>3.8699884259258397</c:v>
                </c:pt>
                <c:pt idx="7991">
                  <c:v>3.8708333333343035</c:v>
                </c:pt>
                <c:pt idx="7992">
                  <c:v>3.8717476851816173</c:v>
                </c:pt>
                <c:pt idx="7993">
                  <c:v>3.8728124999979627</c:v>
                </c:pt>
                <c:pt idx="7994">
                  <c:v>3.8736805555527098</c:v>
                </c:pt>
                <c:pt idx="7995">
                  <c:v>3.8746990740764886</c:v>
                </c:pt>
                <c:pt idx="7996">
                  <c:v>3.8756828703699284</c:v>
                </c:pt>
                <c:pt idx="7997">
                  <c:v>3.8778356481489027</c:v>
                </c:pt>
                <c:pt idx="7998">
                  <c:v>3.8779398148108157</c:v>
                </c:pt>
                <c:pt idx="7999">
                  <c:v>3.8780439814800047</c:v>
                </c:pt>
                <c:pt idx="8000">
                  <c:v>3.8781481481491937</c:v>
                </c:pt>
                <c:pt idx="8001">
                  <c:v>3.8782407407416031</c:v>
                </c:pt>
                <c:pt idx="8002">
                  <c:v>3.8783680555570754</c:v>
                </c:pt>
                <c:pt idx="8003">
                  <c:v>3.8784953703725478</c:v>
                </c:pt>
                <c:pt idx="8004">
                  <c:v>3.8786111111112405</c:v>
                </c:pt>
                <c:pt idx="8005">
                  <c:v>3.8787268518499332</c:v>
                </c:pt>
                <c:pt idx="8006">
                  <c:v>3.8788310185191222</c:v>
                </c:pt>
                <c:pt idx="8007">
                  <c:v>3.8789467592578148</c:v>
                </c:pt>
                <c:pt idx="8008">
                  <c:v>3.8790740740732872</c:v>
                </c:pt>
                <c:pt idx="8009">
                  <c:v>3.8791666666656965</c:v>
                </c:pt>
                <c:pt idx="8010">
                  <c:v>3.8792824074043892</c:v>
                </c:pt>
                <c:pt idx="8011">
                  <c:v>3.8793981481503579</c:v>
                </c:pt>
                <c:pt idx="8012">
                  <c:v>3.8795370370353339</c:v>
                </c:pt>
                <c:pt idx="8013">
                  <c:v>3.8796296296277433</c:v>
                </c:pt>
                <c:pt idx="8014">
                  <c:v>3.879745370366436</c:v>
                </c:pt>
                <c:pt idx="8015">
                  <c:v>3.8798726851819083</c:v>
                </c:pt>
                <c:pt idx="8016">
                  <c:v>3.8799652777743177</c:v>
                </c:pt>
                <c:pt idx="8017">
                  <c:v>3.8800810185202863</c:v>
                </c:pt>
                <c:pt idx="8018">
                  <c:v>3.8801736111126957</c:v>
                </c:pt>
                <c:pt idx="8019">
                  <c:v>3.8802893518513883</c:v>
                </c:pt>
                <c:pt idx="8020">
                  <c:v>3.8803819444437977</c:v>
                </c:pt>
                <c:pt idx="8021">
                  <c:v>3.8805208333360497</c:v>
                </c:pt>
                <c:pt idx="8022">
                  <c:v>3.8806365740747424</c:v>
                </c:pt>
                <c:pt idx="8023">
                  <c:v>3.8807523148134351</c:v>
                </c:pt>
                <c:pt idx="8024">
                  <c:v>3.8808449074058444</c:v>
                </c:pt>
                <c:pt idx="8025">
                  <c:v>3.8809606481445371</c:v>
                </c:pt>
                <c:pt idx="8026">
                  <c:v>3.8810648148137261</c:v>
                </c:pt>
                <c:pt idx="8027">
                  <c:v>3.8811805555524188</c:v>
                </c:pt>
                <c:pt idx="8028">
                  <c:v>3.8812962962983875</c:v>
                </c:pt>
                <c:pt idx="8029">
                  <c:v>3.8813888888907968</c:v>
                </c:pt>
                <c:pt idx="8030">
                  <c:v>3.8815046296294895</c:v>
                </c:pt>
                <c:pt idx="8031">
                  <c:v>3.8816203703681822</c:v>
                </c:pt>
                <c:pt idx="8032">
                  <c:v>3.8817129629605915</c:v>
                </c:pt>
                <c:pt idx="8033">
                  <c:v>3.8818287037065602</c:v>
                </c:pt>
                <c:pt idx="8034">
                  <c:v>3.8819444444452529</c:v>
                </c:pt>
                <c:pt idx="8035">
                  <c:v>3.8820486111071659</c:v>
                </c:pt>
                <c:pt idx="8036">
                  <c:v>3.8821643518531346</c:v>
                </c:pt>
                <c:pt idx="8037">
                  <c:v>3.8822800925918273</c:v>
                </c:pt>
                <c:pt idx="8038">
                  <c:v>3.88239583333052</c:v>
                </c:pt>
                <c:pt idx="8039">
                  <c:v>3.8824884259229293</c:v>
                </c:pt>
                <c:pt idx="8040">
                  <c:v>3.882604166668898</c:v>
                </c:pt>
                <c:pt idx="8041">
                  <c:v>3.8827199074075907</c:v>
                </c:pt>
                <c:pt idx="8042">
                  <c:v>3.8828125</c:v>
                </c:pt>
                <c:pt idx="8043">
                  <c:v>3.8829050925924093</c:v>
                </c:pt>
                <c:pt idx="8044">
                  <c:v>3.883020833331102</c:v>
                </c:pt>
                <c:pt idx="8045">
                  <c:v>3.8831134259235114</c:v>
                </c:pt>
                <c:pt idx="8046">
                  <c:v>3.88322916666948</c:v>
                </c:pt>
                <c:pt idx="8047">
                  <c:v>3.8833680555544561</c:v>
                </c:pt>
                <c:pt idx="8048">
                  <c:v>3.8834606481468654</c:v>
                </c:pt>
                <c:pt idx="8049">
                  <c:v>3.8835763888855581</c:v>
                </c:pt>
                <c:pt idx="8050">
                  <c:v>3.8836921296315268</c:v>
                </c:pt>
                <c:pt idx="8051">
                  <c:v>3.8837847222239361</c:v>
                </c:pt>
                <c:pt idx="8052">
                  <c:v>3.8839004629626288</c:v>
                </c:pt>
                <c:pt idx="8053">
                  <c:v>3.8840162037013215</c:v>
                </c:pt>
                <c:pt idx="8054">
                  <c:v>3.8841203703705105</c:v>
                </c:pt>
                <c:pt idx="8055">
                  <c:v>3.8842361111092032</c:v>
                </c:pt>
                <c:pt idx="8056">
                  <c:v>3.8843287037016125</c:v>
                </c:pt>
                <c:pt idx="8057">
                  <c:v>3.8844328703708015</c:v>
                </c:pt>
                <c:pt idx="8058">
                  <c:v>3.8845370370327146</c:v>
                </c:pt>
                <c:pt idx="8059">
                  <c:v>3.8846412037019036</c:v>
                </c:pt>
                <c:pt idx="8060">
                  <c:v>3.8847569444405963</c:v>
                </c:pt>
                <c:pt idx="8061">
                  <c:v>3.8848726851865649</c:v>
                </c:pt>
                <c:pt idx="8062">
                  <c:v>3.8849884259252576</c:v>
                </c:pt>
                <c:pt idx="8063">
                  <c:v>3.8851041666639503</c:v>
                </c:pt>
                <c:pt idx="8064">
                  <c:v>3.8883796296286164</c:v>
                </c:pt>
                <c:pt idx="8065">
                  <c:v>3.8886689814826241</c:v>
                </c:pt>
                <c:pt idx="8066">
                  <c:v>3.8889583333293558</c:v>
                </c:pt>
                <c:pt idx="8067">
                  <c:v>3.8892361111138598</c:v>
                </c:pt>
                <c:pt idx="8068">
                  <c:v>3.8895138888910878</c:v>
                </c:pt>
                <c:pt idx="8069">
                  <c:v>3.8897800925915362</c:v>
                </c:pt>
                <c:pt idx="8070">
                  <c:v>3.8900810185150476</c:v>
                </c:pt>
                <c:pt idx="8071">
                  <c:v>3.890347222222772</c:v>
                </c:pt>
                <c:pt idx="8072">
                  <c:v>3.890625</c:v>
                </c:pt>
                <c:pt idx="8073">
                  <c:v>3.890729166669189</c:v>
                </c:pt>
                <c:pt idx="8074">
                  <c:v>3.890833333331102</c:v>
                </c:pt>
                <c:pt idx="8075">
                  <c:v>3.890937500000291</c:v>
                </c:pt>
                <c:pt idx="8076">
                  <c:v>3.8910532407389837</c:v>
                </c:pt>
                <c:pt idx="8077">
                  <c:v>3.8911574074081727</c:v>
                </c:pt>
                <c:pt idx="8078">
                  <c:v>3.8912500000005821</c:v>
                </c:pt>
                <c:pt idx="8079">
                  <c:v>3.8913541666624951</c:v>
                </c:pt>
                <c:pt idx="8080">
                  <c:v>3.8914699074084638</c:v>
                </c:pt>
                <c:pt idx="8081">
                  <c:v>3.8915856481471565</c:v>
                </c:pt>
                <c:pt idx="8082">
                  <c:v>3.8917129629626288</c:v>
                </c:pt>
                <c:pt idx="8083">
                  <c:v>3.8918402777781012</c:v>
                </c:pt>
                <c:pt idx="8084">
                  <c:v>3.8919444444472902</c:v>
                </c:pt>
                <c:pt idx="8085">
                  <c:v>3.8920717592554865</c:v>
                </c:pt>
                <c:pt idx="8086">
                  <c:v>3.8921643518478959</c:v>
                </c:pt>
                <c:pt idx="8087">
                  <c:v>3.8922800925938645</c:v>
                </c:pt>
                <c:pt idx="8088">
                  <c:v>3.8924189814788406</c:v>
                </c:pt>
                <c:pt idx="8089">
                  <c:v>3.8925347222248092</c:v>
                </c:pt>
                <c:pt idx="8090">
                  <c:v>3.8926504629635019</c:v>
                </c:pt>
                <c:pt idx="8091">
                  <c:v>3.8927662037021946</c:v>
                </c:pt>
                <c:pt idx="8092">
                  <c:v>3.8928819444408873</c:v>
                </c:pt>
                <c:pt idx="8093">
                  <c:v>3.8929861111100763</c:v>
                </c:pt>
                <c:pt idx="8094">
                  <c:v>3.893101851848769</c:v>
                </c:pt>
                <c:pt idx="8095">
                  <c:v>3.8932175925947377</c:v>
                </c:pt>
                <c:pt idx="8096">
                  <c:v>3.8933333333334303</c:v>
                </c:pt>
                <c:pt idx="8097">
                  <c:v>3.8934259259258397</c:v>
                </c:pt>
                <c:pt idx="8098">
                  <c:v>3.8935416666645324</c:v>
                </c:pt>
                <c:pt idx="8099">
                  <c:v>3.8936574074032251</c:v>
                </c:pt>
                <c:pt idx="8100">
                  <c:v>3.8937731481491937</c:v>
                </c:pt>
                <c:pt idx="8101">
                  <c:v>3.8938888888878864</c:v>
                </c:pt>
                <c:pt idx="8102">
                  <c:v>3.8940162037033588</c:v>
                </c:pt>
                <c:pt idx="8103">
                  <c:v>3.8941087962957681</c:v>
                </c:pt>
                <c:pt idx="8104">
                  <c:v>3.8942245370344608</c:v>
                </c:pt>
                <c:pt idx="8105">
                  <c:v>3.8943402777804295</c:v>
                </c:pt>
                <c:pt idx="8106">
                  <c:v>3.8944444444423425</c:v>
                </c:pt>
                <c:pt idx="8107">
                  <c:v>3.8945486111115315</c:v>
                </c:pt>
                <c:pt idx="8108">
                  <c:v>3.8946643518502242</c:v>
                </c:pt>
                <c:pt idx="8109">
                  <c:v>3.8947569444426335</c:v>
                </c:pt>
                <c:pt idx="8110">
                  <c:v>3.8948842592581059</c:v>
                </c:pt>
                <c:pt idx="8111">
                  <c:v>3.8949884259272949</c:v>
                </c:pt>
                <c:pt idx="8112">
                  <c:v>3.8951157407427672</c:v>
                </c:pt>
                <c:pt idx="8113">
                  <c:v>3.8952314814814599</c:v>
                </c:pt>
                <c:pt idx="8114">
                  <c:v>3.8953472222201526</c:v>
                </c:pt>
                <c:pt idx="8115">
                  <c:v>3.895474537035625</c:v>
                </c:pt>
                <c:pt idx="8116">
                  <c:v>3.895682870366727</c:v>
                </c:pt>
                <c:pt idx="8117">
                  <c:v>3.8957986111126957</c:v>
                </c:pt>
                <c:pt idx="8118">
                  <c:v>3.8959027777746087</c:v>
                </c:pt>
                <c:pt idx="8119">
                  <c:v>3.8960069444437977</c:v>
                </c:pt>
                <c:pt idx="8120">
                  <c:v>3.896099537036207</c:v>
                </c:pt>
                <c:pt idx="8121">
                  <c:v>3.8961921296286164</c:v>
                </c:pt>
                <c:pt idx="8122">
                  <c:v>3.8963078703673091</c:v>
                </c:pt>
                <c:pt idx="8123">
                  <c:v>3.8964236111132777</c:v>
                </c:pt>
                <c:pt idx="8124">
                  <c:v>3.8965393518519704</c:v>
                </c:pt>
                <c:pt idx="8125">
                  <c:v>3.8966666666674428</c:v>
                </c:pt>
                <c:pt idx="8126">
                  <c:v>3.8967824074061355</c:v>
                </c:pt>
                <c:pt idx="8127">
                  <c:v>3.8968865740753245</c:v>
                </c:pt>
                <c:pt idx="8128">
                  <c:v>3.8970138888907968</c:v>
                </c:pt>
                <c:pt idx="8129">
                  <c:v>3.8971296296294895</c:v>
                </c:pt>
                <c:pt idx="8130">
                  <c:v>3.8972453703681822</c:v>
                </c:pt>
                <c:pt idx="8131">
                  <c:v>3.8973726851836545</c:v>
                </c:pt>
                <c:pt idx="8132">
                  <c:v>3.8974999999991269</c:v>
                </c:pt>
                <c:pt idx="8133">
                  <c:v>3.8976273148145992</c:v>
                </c:pt>
                <c:pt idx="8134">
                  <c:v>3.8977546296300716</c:v>
                </c:pt>
                <c:pt idx="8135">
                  <c:v>3.8978703703687643</c:v>
                </c:pt>
                <c:pt idx="8136">
                  <c:v>3.897986111107457</c:v>
                </c:pt>
                <c:pt idx="8137">
                  <c:v>3.8981018518534256</c:v>
                </c:pt>
                <c:pt idx="8138">
                  <c:v>3.8982175925921183</c:v>
                </c:pt>
                <c:pt idx="8139">
                  <c:v>3.8983217592613073</c:v>
                </c:pt>
                <c:pt idx="8140">
                  <c:v>3.8984375</c:v>
                </c:pt>
                <c:pt idx="8141">
                  <c:v>3.8985300925924093</c:v>
                </c:pt>
                <c:pt idx="8142">
                  <c:v>3.8986689814773854</c:v>
                </c:pt>
                <c:pt idx="8143">
                  <c:v>3.898784722223354</c:v>
                </c:pt>
                <c:pt idx="8144">
                  <c:v>3.8989120370388264</c:v>
                </c:pt>
                <c:pt idx="8145">
                  <c:v>3.8990393518542987</c:v>
                </c:pt>
                <c:pt idx="8146">
                  <c:v>3.8991782407392748</c:v>
                </c:pt>
                <c:pt idx="8147">
                  <c:v>3.8992824074084638</c:v>
                </c:pt>
                <c:pt idx="8148">
                  <c:v>3.8994212962934398</c:v>
                </c:pt>
                <c:pt idx="8149">
                  <c:v>3.8995370370394085</c:v>
                </c:pt>
                <c:pt idx="8150">
                  <c:v>3.8996296296318178</c:v>
                </c:pt>
                <c:pt idx="8151">
                  <c:v>3.8997569444472902</c:v>
                </c:pt>
                <c:pt idx="8152">
                  <c:v>3.8998611111092032</c:v>
                </c:pt>
                <c:pt idx="8153">
                  <c:v>3.8999652777783922</c:v>
                </c:pt>
                <c:pt idx="8154">
                  <c:v>3.9000925925938645</c:v>
                </c:pt>
                <c:pt idx="8155">
                  <c:v>3.9002083333325572</c:v>
                </c:pt>
                <c:pt idx="8156">
                  <c:v>3.9003356481480296</c:v>
                </c:pt>
                <c:pt idx="8157">
                  <c:v>3.9004513888867223</c:v>
                </c:pt>
                <c:pt idx="8158">
                  <c:v>3.9042708333290648</c:v>
                </c:pt>
                <c:pt idx="8159">
                  <c:v>3.9045601851830725</c:v>
                </c:pt>
                <c:pt idx="8160">
                  <c:v>3.9048379629603005</c:v>
                </c:pt>
                <c:pt idx="8161">
                  <c:v>3.9051157407375285</c:v>
                </c:pt>
                <c:pt idx="8162">
                  <c:v>3.9054050925915362</c:v>
                </c:pt>
                <c:pt idx="8163">
                  <c:v>3.9056712962919846</c:v>
                </c:pt>
                <c:pt idx="8164">
                  <c:v>3.9093865740724141</c:v>
                </c:pt>
                <c:pt idx="8165">
                  <c:v>3.9102314814808778</c:v>
                </c:pt>
                <c:pt idx="8166">
                  <c:v>3.911064814812562</c:v>
                </c:pt>
                <c:pt idx="8167">
                  <c:v>3.9119097222210257</c:v>
                </c:pt>
                <c:pt idx="8168">
                  <c:v>3.9127546296294895</c:v>
                </c:pt>
                <c:pt idx="8169">
                  <c:v>3.9135995370379533</c:v>
                </c:pt>
                <c:pt idx="8170">
                  <c:v>3.9146296296312357</c:v>
                </c:pt>
                <c:pt idx="8171">
                  <c:v>3.916400462963793</c:v>
                </c:pt>
                <c:pt idx="8172">
                  <c:v>3.9179976851810352</c:v>
                </c:pt>
                <c:pt idx="8173">
                  <c:v>3.9191782407433493</c:v>
                </c:pt>
                <c:pt idx="8174">
                  <c:v>3.9202546296291985</c:v>
                </c:pt>
                <c:pt idx="8175">
                  <c:v>3.9211342592607252</c:v>
                </c:pt>
                <c:pt idx="8176">
                  <c:v>3.9223495370388264</c:v>
                </c:pt>
                <c:pt idx="8177">
                  <c:v>3.9232638888861402</c:v>
                </c:pt>
                <c:pt idx="8178">
                  <c:v>3.9244328703716747</c:v>
                </c:pt>
                <c:pt idx="8179">
                  <c:v>3.9254513888881775</c:v>
                </c:pt>
                <c:pt idx="8180">
                  <c:v>3.9263194444429246</c:v>
                </c:pt>
                <c:pt idx="8181">
                  <c:v>3.9282407407372375</c:v>
                </c:pt>
                <c:pt idx="8182">
                  <c:v>3.9283449074064265</c:v>
                </c:pt>
                <c:pt idx="8183">
                  <c:v>3.9284490740756155</c:v>
                </c:pt>
                <c:pt idx="8184">
                  <c:v>3.9285648148143082</c:v>
                </c:pt>
                <c:pt idx="8185">
                  <c:v>3.9286805555530009</c:v>
                </c:pt>
                <c:pt idx="8186">
                  <c:v>3.9287962962989695</c:v>
                </c:pt>
                <c:pt idx="8187">
                  <c:v>3.9289120370376622</c:v>
                </c:pt>
                <c:pt idx="8188">
                  <c:v>3.9290277777763549</c:v>
                </c:pt>
                <c:pt idx="8189">
                  <c:v>3.9291435185150476</c:v>
                </c:pt>
                <c:pt idx="8190">
                  <c:v>3.929236111107457</c:v>
                </c:pt>
                <c:pt idx="8191">
                  <c:v>3.9293634259229293</c:v>
                </c:pt>
                <c:pt idx="8192">
                  <c:v>3.9294907407384017</c:v>
                </c:pt>
                <c:pt idx="8193">
                  <c:v>3.929618055553874</c:v>
                </c:pt>
                <c:pt idx="8194">
                  <c:v>3.929722222223063</c:v>
                </c:pt>
                <c:pt idx="8195">
                  <c:v>3.9298495370385353</c:v>
                </c:pt>
                <c:pt idx="8196">
                  <c:v>3.9299768518540077</c:v>
                </c:pt>
                <c:pt idx="8197">
                  <c:v>3.9300925925927004</c:v>
                </c:pt>
                <c:pt idx="8198">
                  <c:v>3.9301967592618894</c:v>
                </c:pt>
                <c:pt idx="8199">
                  <c:v>3.9303009259238024</c:v>
                </c:pt>
                <c:pt idx="8200">
                  <c:v>3.9304166666624951</c:v>
                </c:pt>
                <c:pt idx="8201">
                  <c:v>3.9305092592549045</c:v>
                </c:pt>
                <c:pt idx="8202">
                  <c:v>3.9306018518545898</c:v>
                </c:pt>
                <c:pt idx="8203">
                  <c:v>3.9307175925932825</c:v>
                </c:pt>
                <c:pt idx="8204">
                  <c:v>3.9308449074087548</c:v>
                </c:pt>
                <c:pt idx="8205">
                  <c:v>3.9309375000011642</c:v>
                </c:pt>
                <c:pt idx="8206">
                  <c:v>3.9310532407398568</c:v>
                </c:pt>
                <c:pt idx="8207">
                  <c:v>3.9311574074090458</c:v>
                </c:pt>
                <c:pt idx="8208">
                  <c:v>3.9312731481477385</c:v>
                </c:pt>
                <c:pt idx="8209">
                  <c:v>3.9313657407401479</c:v>
                </c:pt>
                <c:pt idx="8210">
                  <c:v>3.9314814814788406</c:v>
                </c:pt>
                <c:pt idx="8211">
                  <c:v>3.9315856481480296</c:v>
                </c:pt>
                <c:pt idx="8212">
                  <c:v>3.9317013888867223</c:v>
                </c:pt>
                <c:pt idx="8213">
                  <c:v>3.9318055555559113</c:v>
                </c:pt>
                <c:pt idx="8214">
                  <c:v>3.9319097222178243</c:v>
                </c:pt>
                <c:pt idx="8215">
                  <c:v>3.9320023148175096</c:v>
                </c:pt>
                <c:pt idx="8216">
                  <c:v>3.9321064814794227</c:v>
                </c:pt>
                <c:pt idx="8217">
                  <c:v>3.9322106481486117</c:v>
                </c:pt>
                <c:pt idx="8218">
                  <c:v>3.9323263888873043</c:v>
                </c:pt>
                <c:pt idx="8219">
                  <c:v>3.9324305555564933</c:v>
                </c:pt>
                <c:pt idx="8220">
                  <c:v>3.932546296295186</c:v>
                </c:pt>
                <c:pt idx="8221">
                  <c:v>3.932650462964375</c:v>
                </c:pt>
                <c:pt idx="8222">
                  <c:v>3.9327662037030677</c:v>
                </c:pt>
                <c:pt idx="8223">
                  <c:v>3.9328819444417604</c:v>
                </c:pt>
                <c:pt idx="8224">
                  <c:v>3.9329745370341698</c:v>
                </c:pt>
                <c:pt idx="8225">
                  <c:v>3.9330671296265791</c:v>
                </c:pt>
                <c:pt idx="8226">
                  <c:v>3.9331828703725478</c:v>
                </c:pt>
                <c:pt idx="8227">
                  <c:v>3.9332986111112405</c:v>
                </c:pt>
                <c:pt idx="8228">
                  <c:v>3.9334027777804295</c:v>
                </c:pt>
                <c:pt idx="8229">
                  <c:v>3.9335069444423425</c:v>
                </c:pt>
                <c:pt idx="8230">
                  <c:v>3.9335995370347518</c:v>
                </c:pt>
                <c:pt idx="8231">
                  <c:v>3.9337384259270038</c:v>
                </c:pt>
                <c:pt idx="8232">
                  <c:v>3.9338310185194132</c:v>
                </c:pt>
                <c:pt idx="8233">
                  <c:v>3.9339351851813262</c:v>
                </c:pt>
                <c:pt idx="8234">
                  <c:v>3.9340509259272949</c:v>
                </c:pt>
                <c:pt idx="8235">
                  <c:v>3.9341782407427672</c:v>
                </c:pt>
                <c:pt idx="8236">
                  <c:v>3.9342824074046803</c:v>
                </c:pt>
                <c:pt idx="8237">
                  <c:v>3.9343981481506489</c:v>
                </c:pt>
                <c:pt idx="8238">
                  <c:v>3.9344907407430583</c:v>
                </c:pt>
                <c:pt idx="8239">
                  <c:v>3.934606481481751</c:v>
                </c:pt>
                <c:pt idx="8240">
                  <c:v>3.93471064815094</c:v>
                </c:pt>
                <c:pt idx="8241">
                  <c:v>3.9348032407433493</c:v>
                </c:pt>
                <c:pt idx="8242">
                  <c:v>3.934918981482042</c:v>
                </c:pt>
                <c:pt idx="8243">
                  <c:v>3.935023148143955</c:v>
                </c:pt>
                <c:pt idx="8244">
                  <c:v>3.935127314813144</c:v>
                </c:pt>
                <c:pt idx="8245">
                  <c:v>3.9352430555518367</c:v>
                </c:pt>
                <c:pt idx="8246">
                  <c:v>3.9353587962978054</c:v>
                </c:pt>
                <c:pt idx="8247">
                  <c:v>3.9354629629597184</c:v>
                </c:pt>
                <c:pt idx="8248">
                  <c:v>3.9355671296289074</c:v>
                </c:pt>
                <c:pt idx="8249">
                  <c:v>3.9356712962980964</c:v>
                </c:pt>
                <c:pt idx="8250">
                  <c:v>3.9357870370367891</c:v>
                </c:pt>
                <c:pt idx="8251">
                  <c:v>3.9358796296291985</c:v>
                </c:pt>
                <c:pt idx="8252">
                  <c:v>3.9359953703678912</c:v>
                </c:pt>
                <c:pt idx="8253">
                  <c:v>3.9390972222245182</c:v>
                </c:pt>
                <c:pt idx="8254">
                  <c:v>3.9393750000017462</c:v>
                </c:pt>
                <c:pt idx="8255">
                  <c:v>3.9396412037021946</c:v>
                </c:pt>
                <c:pt idx="8256">
                  <c:v>3.9399189814794227</c:v>
                </c:pt>
                <c:pt idx="8257">
                  <c:v>3.9402083333334303</c:v>
                </c:pt>
                <c:pt idx="8258">
                  <c:v>3.9404745370338787</c:v>
                </c:pt>
                <c:pt idx="8259">
                  <c:v>3.9407754629646661</c:v>
                </c:pt>
                <c:pt idx="8260">
                  <c:v>3.9409606481494848</c:v>
                </c:pt>
                <c:pt idx="8261">
                  <c:v>3.9410532407418941</c:v>
                </c:pt>
                <c:pt idx="8262">
                  <c:v>3.9411689814805868</c:v>
                </c:pt>
                <c:pt idx="8263">
                  <c:v>3.9412731481497758</c:v>
                </c:pt>
                <c:pt idx="8264">
                  <c:v>3.9413773148116888</c:v>
                </c:pt>
                <c:pt idx="8265">
                  <c:v>3.9414699074040982</c:v>
                </c:pt>
                <c:pt idx="8266">
                  <c:v>3.9415856481500668</c:v>
                </c:pt>
                <c:pt idx="8267">
                  <c:v>3.9416898148119799</c:v>
                </c:pt>
                <c:pt idx="8268">
                  <c:v>3.9417824074043892</c:v>
                </c:pt>
                <c:pt idx="8269">
                  <c:v>3.9418865740735782</c:v>
                </c:pt>
                <c:pt idx="8270">
                  <c:v>3.9419791666659876</c:v>
                </c:pt>
                <c:pt idx="8271">
                  <c:v>3.9420717592583969</c:v>
                </c:pt>
                <c:pt idx="8272">
                  <c:v>3.9421874999970896</c:v>
                </c:pt>
                <c:pt idx="8273">
                  <c:v>3.9422916666662786</c:v>
                </c:pt>
                <c:pt idx="8274">
                  <c:v>3.9424074074049713</c:v>
                </c:pt>
                <c:pt idx="8275">
                  <c:v>3.9424999999973807</c:v>
                </c:pt>
                <c:pt idx="8276">
                  <c:v>3.9426041666665697</c:v>
                </c:pt>
                <c:pt idx="8277">
                  <c:v>3.942696759258979</c:v>
                </c:pt>
                <c:pt idx="8278">
                  <c:v>3.9427893518513883</c:v>
                </c:pt>
                <c:pt idx="8279">
                  <c:v>3.942905092590081</c:v>
                </c:pt>
                <c:pt idx="8280">
                  <c:v>3.9430208333360497</c:v>
                </c:pt>
                <c:pt idx="8281">
                  <c:v>3.9431365740747424</c:v>
                </c:pt>
                <c:pt idx="8282">
                  <c:v>3.9432523148134351</c:v>
                </c:pt>
                <c:pt idx="8283">
                  <c:v>3.9433449074058444</c:v>
                </c:pt>
                <c:pt idx="8284">
                  <c:v>3.9434606481445371</c:v>
                </c:pt>
                <c:pt idx="8285">
                  <c:v>3.9435648148137261</c:v>
                </c:pt>
                <c:pt idx="8286">
                  <c:v>3.9436921296291985</c:v>
                </c:pt>
                <c:pt idx="8287">
                  <c:v>3.9437847222216078</c:v>
                </c:pt>
                <c:pt idx="8288">
                  <c:v>3.9438888888907968</c:v>
                </c:pt>
                <c:pt idx="8289">
                  <c:v>3.9439699074064265</c:v>
                </c:pt>
                <c:pt idx="8290">
                  <c:v>3.9440740740756155</c:v>
                </c:pt>
                <c:pt idx="8291">
                  <c:v>3.9441782407375285</c:v>
                </c:pt>
                <c:pt idx="8292">
                  <c:v>3.9442592592604342</c:v>
                </c:pt>
                <c:pt idx="8293">
                  <c:v>3.9443865740759065</c:v>
                </c:pt>
                <c:pt idx="8294">
                  <c:v>3.9444791666683159</c:v>
                </c:pt>
                <c:pt idx="8295">
                  <c:v>3.9445717592607252</c:v>
                </c:pt>
                <c:pt idx="8296">
                  <c:v>3.9446759259226383</c:v>
                </c:pt>
                <c:pt idx="8297">
                  <c:v>3.9447800925918273</c:v>
                </c:pt>
                <c:pt idx="8298">
                  <c:v>3.9448842592610163</c:v>
                </c:pt>
                <c:pt idx="8299">
                  <c:v>3.9449884259229293</c:v>
                </c:pt>
                <c:pt idx="8300">
                  <c:v>3.9450810185153387</c:v>
                </c:pt>
                <c:pt idx="8301">
                  <c:v>3.945173611107748</c:v>
                </c:pt>
                <c:pt idx="8302">
                  <c:v>3.945277777776937</c:v>
                </c:pt>
                <c:pt idx="8303">
                  <c:v>3.9453703703693463</c:v>
                </c:pt>
                <c:pt idx="8304">
                  <c:v>3.9454745370385353</c:v>
                </c:pt>
                <c:pt idx="8305">
                  <c:v>3.945590277777228</c:v>
                </c:pt>
                <c:pt idx="8306">
                  <c:v>3.9456828703696374</c:v>
                </c:pt>
                <c:pt idx="8307">
                  <c:v>3.9457986111083301</c:v>
                </c:pt>
                <c:pt idx="8308">
                  <c:v>3.9458912037007394</c:v>
                </c:pt>
                <c:pt idx="8309">
                  <c:v>3.9459953703699284</c:v>
                </c:pt>
                <c:pt idx="8310">
                  <c:v>3.9460995370391174</c:v>
                </c:pt>
                <c:pt idx="8311">
                  <c:v>3.9461921296315268</c:v>
                </c:pt>
                <c:pt idx="8312">
                  <c:v>3.9463078703702195</c:v>
                </c:pt>
                <c:pt idx="8313">
                  <c:v>3.9464120370394085</c:v>
                </c:pt>
                <c:pt idx="8314">
                  <c:v>3.9465162037013215</c:v>
                </c:pt>
                <c:pt idx="8315">
                  <c:v>3.9466203703705105</c:v>
                </c:pt>
                <c:pt idx="8316">
                  <c:v>3.9467129629629198</c:v>
                </c:pt>
                <c:pt idx="8317">
                  <c:v>3.9468055555553292</c:v>
                </c:pt>
                <c:pt idx="8318">
                  <c:v>3.9468981481477385</c:v>
                </c:pt>
                <c:pt idx="8319">
                  <c:v>3.9469907407401479</c:v>
                </c:pt>
                <c:pt idx="8320">
                  <c:v>3.9471064814788406</c:v>
                </c:pt>
                <c:pt idx="8321">
                  <c:v>3.9472222222248092</c:v>
                </c:pt>
                <c:pt idx="8322">
                  <c:v>3.9473148148172186</c:v>
                </c:pt>
                <c:pt idx="8323">
                  <c:v>3.9474305555559113</c:v>
                </c:pt>
                <c:pt idx="8324">
                  <c:v>3.9475231481483206</c:v>
                </c:pt>
                <c:pt idx="8325">
                  <c:v>3.9476388888870133</c:v>
                </c:pt>
                <c:pt idx="8326">
                  <c:v>3.9477314814794227</c:v>
                </c:pt>
                <c:pt idx="8327">
                  <c:v>3.9478472222181153</c:v>
                </c:pt>
                <c:pt idx="8328">
                  <c:v>3.9479398148105247</c:v>
                </c:pt>
                <c:pt idx="8329">
                  <c:v>3.94803240741021</c:v>
                </c:pt>
                <c:pt idx="8330">
                  <c:v>3.948136574072123</c:v>
                </c:pt>
                <c:pt idx="8331">
                  <c:v>3.9482291666645324</c:v>
                </c:pt>
                <c:pt idx="8332">
                  <c:v>3.9483449074032251</c:v>
                </c:pt>
                <c:pt idx="8333">
                  <c:v>3.9484374999956344</c:v>
                </c:pt>
                <c:pt idx="8334">
                  <c:v>3.9485532407416031</c:v>
                </c:pt>
                <c:pt idx="8335">
                  <c:v>3.9486574074035161</c:v>
                </c:pt>
                <c:pt idx="8336">
                  <c:v>3.9487731481494848</c:v>
                </c:pt>
                <c:pt idx="8337">
                  <c:v>3.9488657407418941</c:v>
                </c:pt>
                <c:pt idx="8338">
                  <c:v>3.9489583333343035</c:v>
                </c:pt>
                <c:pt idx="8339">
                  <c:v>3.9490624999962165</c:v>
                </c:pt>
                <c:pt idx="8340">
                  <c:v>3.9491666666654055</c:v>
                </c:pt>
                <c:pt idx="8341">
                  <c:v>3.9492592592578148</c:v>
                </c:pt>
                <c:pt idx="8342">
                  <c:v>3.9493634259270038</c:v>
                </c:pt>
                <c:pt idx="8343">
                  <c:v>3.9494560185194132</c:v>
                </c:pt>
                <c:pt idx="8344">
                  <c:v>3.9495601851813262</c:v>
                </c:pt>
                <c:pt idx="8345">
                  <c:v>3.9496412037042319</c:v>
                </c:pt>
                <c:pt idx="8346">
                  <c:v>3.9525925925918273</c:v>
                </c:pt>
                <c:pt idx="8347">
                  <c:v>3.9528240740764886</c:v>
                </c:pt>
                <c:pt idx="8348">
                  <c:v>3.9531018518537167</c:v>
                </c:pt>
                <c:pt idx="8349">
                  <c:v>3.9533912037004484</c:v>
                </c:pt>
                <c:pt idx="8350">
                  <c:v>3.9536689814776764</c:v>
                </c:pt>
                <c:pt idx="8351">
                  <c:v>3.9539351851854008</c:v>
                </c:pt>
                <c:pt idx="8352">
                  <c:v>3.9542245370394085</c:v>
                </c:pt>
                <c:pt idx="8353">
                  <c:v>3.9545138888861402</c:v>
                </c:pt>
                <c:pt idx="8354">
                  <c:v>3.9547916666633682</c:v>
                </c:pt>
                <c:pt idx="8355">
                  <c:v>3.9550115740712499</c:v>
                </c:pt>
                <c:pt idx="8356">
                  <c:v>3.9550925925941556</c:v>
                </c:pt>
                <c:pt idx="8357">
                  <c:v>3.9551967592560686</c:v>
                </c:pt>
                <c:pt idx="8358">
                  <c:v>3.9552777777789743</c:v>
                </c:pt>
                <c:pt idx="8359">
                  <c:v>3.9553819444408873</c:v>
                </c:pt>
                <c:pt idx="8360">
                  <c:v>3.955462962963793</c:v>
                </c:pt>
                <c:pt idx="8361">
                  <c:v>3.9555555555562023</c:v>
                </c:pt>
                <c:pt idx="8362">
                  <c:v>3.9556597222181153</c:v>
                </c:pt>
                <c:pt idx="8363">
                  <c:v>3.9557523148105247</c:v>
                </c:pt>
                <c:pt idx="8364">
                  <c:v>3.9558333333334303</c:v>
                </c:pt>
                <c:pt idx="8365">
                  <c:v>3.9559259259258397</c:v>
                </c:pt>
                <c:pt idx="8366">
                  <c:v>3.9560416666645324</c:v>
                </c:pt>
                <c:pt idx="8367">
                  <c:v>3.9561574074032251</c:v>
                </c:pt>
                <c:pt idx="8368">
                  <c:v>3.9562499999956344</c:v>
                </c:pt>
                <c:pt idx="8369">
                  <c:v>3.9563541666648234</c:v>
                </c:pt>
                <c:pt idx="8370">
                  <c:v>3.9564467592572328</c:v>
                </c:pt>
                <c:pt idx="8371">
                  <c:v>3.9565624999959255</c:v>
                </c:pt>
                <c:pt idx="8372">
                  <c:v>3.9566550925883348</c:v>
                </c:pt>
                <c:pt idx="8373">
                  <c:v>3.9567708333343035</c:v>
                </c:pt>
                <c:pt idx="8374">
                  <c:v>3.9568865740729962</c:v>
                </c:pt>
                <c:pt idx="8375">
                  <c:v>3.9569675925886258</c:v>
                </c:pt>
                <c:pt idx="8376">
                  <c:v>3.9570833333345945</c:v>
                </c:pt>
                <c:pt idx="8377">
                  <c:v>3.9571990740732872</c:v>
                </c:pt>
                <c:pt idx="8378">
                  <c:v>3.9572916666656965</c:v>
                </c:pt>
                <c:pt idx="8379">
                  <c:v>3.9573842592581059</c:v>
                </c:pt>
                <c:pt idx="8380">
                  <c:v>3.9575115740735782</c:v>
                </c:pt>
                <c:pt idx="8381">
                  <c:v>3.9576041666659876</c:v>
                </c:pt>
                <c:pt idx="8382">
                  <c:v>3.9576967592583969</c:v>
                </c:pt>
                <c:pt idx="8383">
                  <c:v>3.9578009259275859</c:v>
                </c:pt>
                <c:pt idx="8384">
                  <c:v>3.957905092589499</c:v>
                </c:pt>
                <c:pt idx="8385">
                  <c:v>3.9580208333354676</c:v>
                </c:pt>
                <c:pt idx="8386">
                  <c:v>3.958113425927877</c:v>
                </c:pt>
                <c:pt idx="8387">
                  <c:v>3.9582060185202863</c:v>
                </c:pt>
                <c:pt idx="8388">
                  <c:v>3.9583101851821993</c:v>
                </c:pt>
                <c:pt idx="8389">
                  <c:v>3.9584143518513883</c:v>
                </c:pt>
                <c:pt idx="8390">
                  <c:v>3.9585185185205773</c:v>
                </c:pt>
                <c:pt idx="8391">
                  <c:v>3.9586111111129867</c:v>
                </c:pt>
                <c:pt idx="8392">
                  <c:v>3.9587268518516794</c:v>
                </c:pt>
                <c:pt idx="8393">
                  <c:v>3.9588310185208684</c:v>
                </c:pt>
                <c:pt idx="8394">
                  <c:v>3.9589236111132777</c:v>
                </c:pt>
                <c:pt idx="8395">
                  <c:v>3.9590162037056871</c:v>
                </c:pt>
                <c:pt idx="8396">
                  <c:v>3.9591203703676001</c:v>
                </c:pt>
                <c:pt idx="8397">
                  <c:v>3.9592245370367891</c:v>
                </c:pt>
                <c:pt idx="8398">
                  <c:v>3.9593402777754818</c:v>
                </c:pt>
                <c:pt idx="8399">
                  <c:v>3.9594328703678912</c:v>
                </c:pt>
                <c:pt idx="8400">
                  <c:v>3.9595254629603005</c:v>
                </c:pt>
                <c:pt idx="8401">
                  <c:v>3.9596527777757728</c:v>
                </c:pt>
                <c:pt idx="8402">
                  <c:v>3.9597337962986785</c:v>
                </c:pt>
                <c:pt idx="8403">
                  <c:v>3.9598495370373712</c:v>
                </c:pt>
                <c:pt idx="8404">
                  <c:v>3.9599537037065602</c:v>
                </c:pt>
                <c:pt idx="8405">
                  <c:v>3.9600578703684732</c:v>
                </c:pt>
                <c:pt idx="8406">
                  <c:v>3.9601620370376622</c:v>
                </c:pt>
                <c:pt idx="8407">
                  <c:v>3.9602662036995753</c:v>
                </c:pt>
                <c:pt idx="8408">
                  <c:v>3.9603703703687643</c:v>
                </c:pt>
                <c:pt idx="8409">
                  <c:v>3.9604629629611736</c:v>
                </c:pt>
                <c:pt idx="8410">
                  <c:v>3.9605671296303626</c:v>
                </c:pt>
                <c:pt idx="8411">
                  <c:v>3.9606712962922757</c:v>
                </c:pt>
                <c:pt idx="8412">
                  <c:v>3.9607754629614647</c:v>
                </c:pt>
                <c:pt idx="8413">
                  <c:v>3.960902777776937</c:v>
                </c:pt>
                <c:pt idx="8414">
                  <c:v>3.9609953703693463</c:v>
                </c:pt>
                <c:pt idx="8415">
                  <c:v>3.9611342592615983</c:v>
                </c:pt>
                <c:pt idx="8416">
                  <c:v>3.9612268518540077</c:v>
                </c:pt>
                <c:pt idx="8417">
                  <c:v>3.9613657407389837</c:v>
                </c:pt>
                <c:pt idx="8418">
                  <c:v>3.9614351851851097</c:v>
                </c:pt>
                <c:pt idx="8419">
                  <c:v>3.9615509259238024</c:v>
                </c:pt>
                <c:pt idx="8420">
                  <c:v>3.9616550925929914</c:v>
                </c:pt>
                <c:pt idx="8421">
                  <c:v>3.9617708333316841</c:v>
                </c:pt>
                <c:pt idx="8422">
                  <c:v>3.9618634259240935</c:v>
                </c:pt>
                <c:pt idx="8423">
                  <c:v>3.9619791666627862</c:v>
                </c:pt>
                <c:pt idx="8424">
                  <c:v>3.9620833333319752</c:v>
                </c:pt>
                <c:pt idx="8425">
                  <c:v>3.9621990740706678</c:v>
                </c:pt>
                <c:pt idx="8426">
                  <c:v>3.9623032407398568</c:v>
                </c:pt>
                <c:pt idx="8427">
                  <c:v>3.9624305555553292</c:v>
                </c:pt>
                <c:pt idx="8428">
                  <c:v>3.9625231481477385</c:v>
                </c:pt>
                <c:pt idx="8429">
                  <c:v>3.9626388888864312</c:v>
                </c:pt>
                <c:pt idx="8430">
                  <c:v>3.9627430555556202</c:v>
                </c:pt>
                <c:pt idx="8431">
                  <c:v>3.9628587962943129</c:v>
                </c:pt>
                <c:pt idx="8432">
                  <c:v>3.9629745370330056</c:v>
                </c:pt>
                <c:pt idx="8433">
                  <c:v>3.9630902777789743</c:v>
                </c:pt>
                <c:pt idx="8434">
                  <c:v>3.9631828703713836</c:v>
                </c:pt>
                <c:pt idx="8435">
                  <c:v>3.9632986111100763</c:v>
                </c:pt>
                <c:pt idx="8436">
                  <c:v>3.9634027777792653</c:v>
                </c:pt>
                <c:pt idx="8437">
                  <c:v>3.9635069444411783</c:v>
                </c:pt>
                <c:pt idx="8438">
                  <c:v>3.963622685187147</c:v>
                </c:pt>
                <c:pt idx="8439">
                  <c:v>3.96372685184906</c:v>
                </c:pt>
                <c:pt idx="8440">
                  <c:v>3.9638425925950287</c:v>
                </c:pt>
                <c:pt idx="8441">
                  <c:v>3.9668402777751908</c:v>
                </c:pt>
                <c:pt idx="8442">
                  <c:v>3.9671180555524188</c:v>
                </c:pt>
                <c:pt idx="8443">
                  <c:v>3.9674074074064265</c:v>
                </c:pt>
                <c:pt idx="8444">
                  <c:v>3.9676736111068749</c:v>
                </c:pt>
                <c:pt idx="8445">
                  <c:v>3.9679629629608826</c:v>
                </c:pt>
                <c:pt idx="8446">
                  <c:v>3.9682407407381106</c:v>
                </c:pt>
                <c:pt idx="8447">
                  <c:v>3.9685300925921183</c:v>
                </c:pt>
                <c:pt idx="8448">
                  <c:v>3.9688078703693463</c:v>
                </c:pt>
                <c:pt idx="8449">
                  <c:v>3.968958333331102</c:v>
                </c:pt>
                <c:pt idx="8450">
                  <c:v>3.9690509259235114</c:v>
                </c:pt>
                <c:pt idx="8451">
                  <c:v>3.9691550925927004</c:v>
                </c:pt>
                <c:pt idx="8452">
                  <c:v>3.9692476851851097</c:v>
                </c:pt>
                <c:pt idx="8453">
                  <c:v>3.9693402777775191</c:v>
                </c:pt>
                <c:pt idx="8454">
                  <c:v>3.9694444444467081</c:v>
                </c:pt>
                <c:pt idx="8455">
                  <c:v>3.9695601851854008</c:v>
                </c:pt>
                <c:pt idx="8456">
                  <c:v>3.9696875000008731</c:v>
                </c:pt>
                <c:pt idx="8457">
                  <c:v>3.9698032407395658</c:v>
                </c:pt>
                <c:pt idx="8458">
                  <c:v>3.9699189814782585</c:v>
                </c:pt>
                <c:pt idx="8459">
                  <c:v>3.9700347222242272</c:v>
                </c:pt>
                <c:pt idx="8460">
                  <c:v>3.9701504629629198</c:v>
                </c:pt>
                <c:pt idx="8461">
                  <c:v>3.9702777777783922</c:v>
                </c:pt>
                <c:pt idx="8462">
                  <c:v>3.9704166666633682</c:v>
                </c:pt>
                <c:pt idx="8463">
                  <c:v>3.9705208333325572</c:v>
                </c:pt>
                <c:pt idx="8464">
                  <c:v>3.9706712962943129</c:v>
                </c:pt>
                <c:pt idx="8465">
                  <c:v>3.9707870370330056</c:v>
                </c:pt>
                <c:pt idx="8466">
                  <c:v>3.970914351848478</c:v>
                </c:pt>
                <c:pt idx="8467">
                  <c:v>3.9710300925944466</c:v>
                </c:pt>
                <c:pt idx="8468">
                  <c:v>3.9711458333331393</c:v>
                </c:pt>
                <c:pt idx="8469">
                  <c:v>3.9712500000023283</c:v>
                </c:pt>
                <c:pt idx="8470">
                  <c:v>3.971365740741021</c:v>
                </c:pt>
                <c:pt idx="8471">
                  <c:v>3.9714930555564933</c:v>
                </c:pt>
                <c:pt idx="8472">
                  <c:v>3.9716203703719657</c:v>
                </c:pt>
                <c:pt idx="8473">
                  <c:v>3.971747685187438</c:v>
                </c:pt>
                <c:pt idx="8474">
                  <c:v>3.9718865740724141</c:v>
                </c:pt>
                <c:pt idx="8475">
                  <c:v>3.9720138888878864</c:v>
                </c:pt>
                <c:pt idx="8476">
                  <c:v>3.9721296296265791</c:v>
                </c:pt>
                <c:pt idx="8477">
                  <c:v>3.9722337962957681</c:v>
                </c:pt>
                <c:pt idx="8478">
                  <c:v>3.9723495370344608</c:v>
                </c:pt>
                <c:pt idx="8479">
                  <c:v>3.9724884259267128</c:v>
                </c:pt>
                <c:pt idx="8480">
                  <c:v>3.9725810185191222</c:v>
                </c:pt>
                <c:pt idx="8481">
                  <c:v>3.9727083333345945</c:v>
                </c:pt>
                <c:pt idx="8482">
                  <c:v>3.9728240740732872</c:v>
                </c:pt>
                <c:pt idx="8483">
                  <c:v>3.9729398148119799</c:v>
                </c:pt>
                <c:pt idx="8484">
                  <c:v>3.9730787037042319</c:v>
                </c:pt>
                <c:pt idx="8485">
                  <c:v>3.9731712962966412</c:v>
                </c:pt>
                <c:pt idx="8486">
                  <c:v>3.9733101851816173</c:v>
                </c:pt>
                <c:pt idx="8487">
                  <c:v>3.9734374999970896</c:v>
                </c:pt>
                <c:pt idx="8488">
                  <c:v>3.9735532407430583</c:v>
                </c:pt>
                <c:pt idx="8489">
                  <c:v>3.973668981481751</c:v>
                </c:pt>
                <c:pt idx="8490">
                  <c:v>3.9737847222204437</c:v>
                </c:pt>
                <c:pt idx="8491">
                  <c:v>3.9739004629591363</c:v>
                </c:pt>
                <c:pt idx="8492">
                  <c:v>3.974016203705105</c:v>
                </c:pt>
                <c:pt idx="8493">
                  <c:v>3.9741319444437977</c:v>
                </c:pt>
                <c:pt idx="8494">
                  <c:v>3.97425925925927</c:v>
                </c:pt>
                <c:pt idx="8495">
                  <c:v>3.974363425928459</c:v>
                </c:pt>
                <c:pt idx="8496">
                  <c:v>3.9745138888902147</c:v>
                </c:pt>
                <c:pt idx="8497">
                  <c:v>3.9746064814826241</c:v>
                </c:pt>
                <c:pt idx="8498">
                  <c:v>3.9747337962980964</c:v>
                </c:pt>
                <c:pt idx="8499">
                  <c:v>3.9748495370367891</c:v>
                </c:pt>
                <c:pt idx="8500">
                  <c:v>3.9749421296291985</c:v>
                </c:pt>
                <c:pt idx="8501">
                  <c:v>3.9750578703678912</c:v>
                </c:pt>
                <c:pt idx="8502">
                  <c:v>3.9751736111138598</c:v>
                </c:pt>
                <c:pt idx="8503">
                  <c:v>3.9752662037062692</c:v>
                </c:pt>
                <c:pt idx="8504">
                  <c:v>3.9753819444449618</c:v>
                </c:pt>
                <c:pt idx="8505">
                  <c:v>3.9754976851836545</c:v>
                </c:pt>
                <c:pt idx="8506">
                  <c:v>3.9756018518528435</c:v>
                </c:pt>
                <c:pt idx="8507">
                  <c:v>3.9757175925915362</c:v>
                </c:pt>
                <c:pt idx="8508">
                  <c:v>3.9758333333302289</c:v>
                </c:pt>
                <c:pt idx="8509">
                  <c:v>3.9759490740761976</c:v>
                </c:pt>
                <c:pt idx="8510">
                  <c:v>3.9760648148148903</c:v>
                </c:pt>
                <c:pt idx="8511">
                  <c:v>3.976180555553583</c:v>
                </c:pt>
                <c:pt idx="8512">
                  <c:v>3.9762962962922757</c:v>
                </c:pt>
                <c:pt idx="8513">
                  <c:v>3.9764120370382443</c:v>
                </c:pt>
                <c:pt idx="8514">
                  <c:v>3.976527777776937</c:v>
                </c:pt>
                <c:pt idx="8515">
                  <c:v>3.9766550925924093</c:v>
                </c:pt>
                <c:pt idx="8516">
                  <c:v>3.9767476851848187</c:v>
                </c:pt>
                <c:pt idx="8517">
                  <c:v>3.9768865740697947</c:v>
                </c:pt>
                <c:pt idx="8518">
                  <c:v>3.97697916666948</c:v>
                </c:pt>
                <c:pt idx="8519">
                  <c:v>3.9771064814776764</c:v>
                </c:pt>
                <c:pt idx="8520">
                  <c:v>3.9772106481468654</c:v>
                </c:pt>
                <c:pt idx="8521">
                  <c:v>3.9773379629623378</c:v>
                </c:pt>
                <c:pt idx="8522">
                  <c:v>3.9774768518545898</c:v>
                </c:pt>
                <c:pt idx="8523">
                  <c:v>3.9775925925932825</c:v>
                </c:pt>
                <c:pt idx="8524">
                  <c:v>3.9777199074087548</c:v>
                </c:pt>
                <c:pt idx="8525">
                  <c:v>3.9778356481474475</c:v>
                </c:pt>
                <c:pt idx="8526">
                  <c:v>3.9779745370396995</c:v>
                </c:pt>
                <c:pt idx="8527">
                  <c:v>3.9780787037016125</c:v>
                </c:pt>
                <c:pt idx="8528">
                  <c:v>3.9781944444403052</c:v>
                </c:pt>
                <c:pt idx="8529">
                  <c:v>3.9783101851862739</c:v>
                </c:pt>
                <c:pt idx="8530">
                  <c:v>3.9784259259249666</c:v>
                </c:pt>
                <c:pt idx="8531">
                  <c:v>3.9785416666636593</c:v>
                </c:pt>
                <c:pt idx="8532">
                  <c:v>3.9786689814791316</c:v>
                </c:pt>
                <c:pt idx="8533">
                  <c:v>3.9787847222178243</c:v>
                </c:pt>
                <c:pt idx="8534">
                  <c:v>3.9788888888870133</c:v>
                </c:pt>
                <c:pt idx="8535">
                  <c:v>3.9820833333360497</c:v>
                </c:pt>
                <c:pt idx="8536">
                  <c:v>3.9823495370364981</c:v>
                </c:pt>
                <c:pt idx="8537">
                  <c:v>3.9826504629600095</c:v>
                </c:pt>
                <c:pt idx="8538">
                  <c:v>3.9829166666677338</c:v>
                </c:pt>
                <c:pt idx="8539">
                  <c:v>3.9831944444449618</c:v>
                </c:pt>
                <c:pt idx="8540">
                  <c:v>3.9834722222221899</c:v>
                </c:pt>
                <c:pt idx="8541">
                  <c:v>3.9837615740761976</c:v>
                </c:pt>
                <c:pt idx="8542">
                  <c:v>3.9913194444452529</c:v>
                </c:pt>
                <c:pt idx="8543">
                  <c:v>3.992152777776937</c:v>
                </c:pt>
                <c:pt idx="8544">
                  <c:v>3.9929976851854008</c:v>
                </c:pt>
                <c:pt idx="8545">
                  <c:v>3.9938425925938645</c:v>
                </c:pt>
                <c:pt idx="8546">
                  <c:v>3.9946875000023283</c:v>
                </c:pt>
                <c:pt idx="8547">
                  <c:v>3.9955092592572328</c:v>
                </c:pt>
                <c:pt idx="8548">
                  <c:v>3.9963657407424762</c:v>
                </c:pt>
                <c:pt idx="8549">
                  <c:v>3.9971874999973807</c:v>
                </c:pt>
                <c:pt idx="8550">
                  <c:v>3.9980324074058444</c:v>
                </c:pt>
                <c:pt idx="8551">
                  <c:v>3.9988657407375285</c:v>
                </c:pt>
                <c:pt idx="8552">
                  <c:v>3.9998032407384017</c:v>
                </c:pt>
                <c:pt idx="8553">
                  <c:v>4.0009375000008731</c:v>
                </c:pt>
                <c:pt idx="8554">
                  <c:v>4.0024537037024857</c:v>
                </c:pt>
                <c:pt idx="8555">
                  <c:v>4.0037962962960592</c:v>
                </c:pt>
                <c:pt idx="8556">
                  <c:v>4.0046064814814599</c:v>
                </c:pt>
                <c:pt idx="8557">
                  <c:v>4.0052777777746087</c:v>
                </c:pt>
                <c:pt idx="8558">
                  <c:v>4.0059374999982538</c:v>
                </c:pt>
                <c:pt idx="8559">
                  <c:v>4.0067476851836545</c:v>
                </c:pt>
                <c:pt idx="8560">
                  <c:v>4.0074884259229293</c:v>
                </c:pt>
                <c:pt idx="8561">
                  <c:v>4.0082407407389837</c:v>
                </c:pt>
                <c:pt idx="8562">
                  <c:v>4.0088194444469991</c:v>
                </c:pt>
                <c:pt idx="8563">
                  <c:v>4.0094444444403052</c:v>
                </c:pt>
                <c:pt idx="8564">
                  <c:v>4.01011574074073</c:v>
                </c:pt>
                <c:pt idx="8565">
                  <c:v>4.0108796296262881</c:v>
                </c:pt>
                <c:pt idx="8566">
                  <c:v>4.0114930555573665</c:v>
                </c:pt>
                <c:pt idx="8567">
                  <c:v>4.0121064814811689</c:v>
                </c:pt>
                <c:pt idx="8568">
                  <c:v>4.0128472222204437</c:v>
                </c:pt>
                <c:pt idx="8569">
                  <c:v>4.0135648148134351</c:v>
                </c:pt>
                <c:pt idx="8570">
                  <c:v>4.0142824074064265</c:v>
                </c:pt>
                <c:pt idx="8571">
                  <c:v>4.0151388888916699</c:v>
                </c:pt>
                <c:pt idx="8572">
                  <c:v>4.0170833333322662</c:v>
                </c:pt>
                <c:pt idx="8573">
                  <c:v>4.0171875000014552</c:v>
                </c:pt>
                <c:pt idx="8574">
                  <c:v>4.0172800925938645</c:v>
                </c:pt>
                <c:pt idx="8575">
                  <c:v>4.0173726851862739</c:v>
                </c:pt>
                <c:pt idx="8576">
                  <c:v>4.0174652777786832</c:v>
                </c:pt>
                <c:pt idx="8577">
                  <c:v>4.0175578703710926</c:v>
                </c:pt>
                <c:pt idx="8578">
                  <c:v>4.0176388888867223</c:v>
                </c:pt>
                <c:pt idx="8579">
                  <c:v>4.0177314814791316</c:v>
                </c:pt>
                <c:pt idx="8580">
                  <c:v>4.017824074071541</c:v>
                </c:pt>
                <c:pt idx="8581">
                  <c:v>4.01792824074073</c:v>
                </c:pt>
                <c:pt idx="8582">
                  <c:v>4.0180208333331393</c:v>
                </c:pt>
                <c:pt idx="8583">
                  <c:v>4.0181134259255487</c:v>
                </c:pt>
                <c:pt idx="8584">
                  <c:v>4.0182175925947377</c:v>
                </c:pt>
                <c:pt idx="8585">
                  <c:v>4.018310185187147</c:v>
                </c:pt>
                <c:pt idx="8586">
                  <c:v>4.0184259259258397</c:v>
                </c:pt>
                <c:pt idx="8587">
                  <c:v>4.0185300925950287</c:v>
                </c:pt>
                <c:pt idx="8588">
                  <c:v>4.0186342592569417</c:v>
                </c:pt>
                <c:pt idx="8589">
                  <c:v>4.0187384259261307</c:v>
                </c:pt>
                <c:pt idx="8590">
                  <c:v>4.0188310185185401</c:v>
                </c:pt>
                <c:pt idx="8591">
                  <c:v>4.0189467592572328</c:v>
                </c:pt>
                <c:pt idx="8592">
                  <c:v>4.0190393518496421</c:v>
                </c:pt>
                <c:pt idx="8593">
                  <c:v>4.0191319444420515</c:v>
                </c:pt>
                <c:pt idx="8594">
                  <c:v>4.0192361111112405</c:v>
                </c:pt>
                <c:pt idx="8595">
                  <c:v>4.0193287037036498</c:v>
                </c:pt>
                <c:pt idx="8596">
                  <c:v>4.0194212962960592</c:v>
                </c:pt>
                <c:pt idx="8597">
                  <c:v>4.0195138888884685</c:v>
                </c:pt>
                <c:pt idx="8598">
                  <c:v>4.0196064814808778</c:v>
                </c:pt>
                <c:pt idx="8599">
                  <c:v>4.0196990740732872</c:v>
                </c:pt>
                <c:pt idx="8600">
                  <c:v>4.0198032407424762</c:v>
                </c:pt>
                <c:pt idx="8601">
                  <c:v>4.0198958333348855</c:v>
                </c:pt>
                <c:pt idx="8602">
                  <c:v>4.0200115740735782</c:v>
                </c:pt>
                <c:pt idx="8603">
                  <c:v>4.0201041666659876</c:v>
                </c:pt>
                <c:pt idx="8604">
                  <c:v>4.0202199074046803</c:v>
                </c:pt>
                <c:pt idx="8605">
                  <c:v>4.0203009259275859</c:v>
                </c:pt>
                <c:pt idx="8606">
                  <c:v>4.0203935185199953</c:v>
                </c:pt>
                <c:pt idx="8607">
                  <c:v>4.0204976851819083</c:v>
                </c:pt>
                <c:pt idx="8608">
                  <c:v>4.0205902777743177</c:v>
                </c:pt>
                <c:pt idx="8609">
                  <c:v>4.020682870366727</c:v>
                </c:pt>
                <c:pt idx="8610">
                  <c:v>4.0207986111126957</c:v>
                </c:pt>
                <c:pt idx="8611">
                  <c:v>4.0208680555515457</c:v>
                </c:pt>
                <c:pt idx="8612">
                  <c:v>4.0209722222207347</c:v>
                </c:pt>
                <c:pt idx="8613">
                  <c:v>4.021064814813144</c:v>
                </c:pt>
                <c:pt idx="8614">
                  <c:v>4.0211574074055534</c:v>
                </c:pt>
                <c:pt idx="8615">
                  <c:v>4.0212847222210257</c:v>
                </c:pt>
                <c:pt idx="8616">
                  <c:v>4.0213773148134351</c:v>
                </c:pt>
                <c:pt idx="8617">
                  <c:v>4.0214699074058444</c:v>
                </c:pt>
                <c:pt idx="8618">
                  <c:v>4.0215624999982538</c:v>
                </c:pt>
                <c:pt idx="8619">
                  <c:v>4.0216782407369465</c:v>
                </c:pt>
                <c:pt idx="8620">
                  <c:v>4.0217708333293558</c:v>
                </c:pt>
                <c:pt idx="8621">
                  <c:v>4.0218634259217652</c:v>
                </c:pt>
                <c:pt idx="8622">
                  <c:v>4.0219675925909542</c:v>
                </c:pt>
                <c:pt idx="8623">
                  <c:v>4.0220601851833635</c:v>
                </c:pt>
                <c:pt idx="8624">
                  <c:v>4.0221527777757728</c:v>
                </c:pt>
                <c:pt idx="8625">
                  <c:v>4.0222453703681822</c:v>
                </c:pt>
                <c:pt idx="8626">
                  <c:v>4.0223379629605915</c:v>
                </c:pt>
                <c:pt idx="8627">
                  <c:v>4.0224421296297805</c:v>
                </c:pt>
                <c:pt idx="8628">
                  <c:v>4.0225115740759065</c:v>
                </c:pt>
                <c:pt idx="8629">
                  <c:v>4.0256828703713836</c:v>
                </c:pt>
                <c:pt idx="8630">
                  <c:v>4.0256828703713836</c:v>
                </c:pt>
                <c:pt idx="8631">
                  <c:v>4.0256828703713836</c:v>
                </c:pt>
                <c:pt idx="8632">
                  <c:v>4.025983796294895</c:v>
                </c:pt>
                <c:pt idx="8633">
                  <c:v>4.026261574072123</c:v>
                </c:pt>
                <c:pt idx="8634">
                  <c:v>4.0265509259261307</c:v>
                </c:pt>
                <c:pt idx="8635">
                  <c:v>4.0268287037033588</c:v>
                </c:pt>
                <c:pt idx="8636">
                  <c:v>4.0271064814805868</c:v>
                </c:pt>
                <c:pt idx="8637">
                  <c:v>4.0273842592578148</c:v>
                </c:pt>
                <c:pt idx="8638">
                  <c:v>4.0276620370350429</c:v>
                </c:pt>
                <c:pt idx="8639">
                  <c:v>4.0278587962966412</c:v>
                </c:pt>
                <c:pt idx="8640">
                  <c:v>4.0279629629658302</c:v>
                </c:pt>
                <c:pt idx="8641">
                  <c:v>4.0280671296277433</c:v>
                </c:pt>
                <c:pt idx="8642">
                  <c:v>4.0281597222201526</c:v>
                </c:pt>
                <c:pt idx="8643">
                  <c:v>4.0282638888893416</c:v>
                </c:pt>
                <c:pt idx="8644">
                  <c:v>4.028356481481751</c:v>
                </c:pt>
                <c:pt idx="8645">
                  <c:v>4.0284490740741603</c:v>
                </c:pt>
                <c:pt idx="8646">
                  <c:v>4.0285532407433493</c:v>
                </c:pt>
                <c:pt idx="8647">
                  <c:v>4.028634259258979</c:v>
                </c:pt>
                <c:pt idx="8648">
                  <c:v>4.028738425928168</c:v>
                </c:pt>
                <c:pt idx="8649">
                  <c:v>4.0288310185205773</c:v>
                </c:pt>
                <c:pt idx="8650">
                  <c:v>4.02894675925927</c:v>
                </c:pt>
                <c:pt idx="8651">
                  <c:v>4.0290393518516794</c:v>
                </c:pt>
                <c:pt idx="8652">
                  <c:v>4.0291435185208684</c:v>
                </c:pt>
                <c:pt idx="8653">
                  <c:v>4.0292245370364981</c:v>
                </c:pt>
                <c:pt idx="8654">
                  <c:v>4.0293402777751908</c:v>
                </c:pt>
                <c:pt idx="8655">
                  <c:v>4.0294444444443798</c:v>
                </c:pt>
                <c:pt idx="8656">
                  <c:v>4.0295486111135688</c:v>
                </c:pt>
                <c:pt idx="8657">
                  <c:v>4.0296527777754818</c:v>
                </c:pt>
                <c:pt idx="8658">
                  <c:v>4.0297685185141745</c:v>
                </c:pt>
                <c:pt idx="8659">
                  <c:v>4.0298726851833635</c:v>
                </c:pt>
                <c:pt idx="8660">
                  <c:v>4.0299884259220562</c:v>
                </c:pt>
                <c:pt idx="8661">
                  <c:v>4.0300810185144655</c:v>
                </c:pt>
                <c:pt idx="8662">
                  <c:v>4.0301851851836545</c:v>
                </c:pt>
                <c:pt idx="8663">
                  <c:v>4.0303009259223472</c:v>
                </c:pt>
                <c:pt idx="8664">
                  <c:v>4.0303935185147566</c:v>
                </c:pt>
                <c:pt idx="8665">
                  <c:v>4.0304861111071659</c:v>
                </c:pt>
                <c:pt idx="8666">
                  <c:v>4.0305902777763549</c:v>
                </c:pt>
                <c:pt idx="8667">
                  <c:v>4.0306828703687643</c:v>
                </c:pt>
                <c:pt idx="8668">
                  <c:v>4.0307870370379533</c:v>
                </c:pt>
                <c:pt idx="8669">
                  <c:v>4.0308912036998663</c:v>
                </c:pt>
                <c:pt idx="8670">
                  <c:v>4.0309837962922757</c:v>
                </c:pt>
                <c:pt idx="8671">
                  <c:v>4.0310995370382443</c:v>
                </c:pt>
                <c:pt idx="8672">
                  <c:v>4.0312037037001573</c:v>
                </c:pt>
                <c:pt idx="8673">
                  <c:v>4.0312962962925667</c:v>
                </c:pt>
                <c:pt idx="8674">
                  <c:v>4.031388888884976</c:v>
                </c:pt>
                <c:pt idx="8675">
                  <c:v>4.031493055554165</c:v>
                </c:pt>
                <c:pt idx="8676">
                  <c:v>4.0316087962928577</c:v>
                </c:pt>
                <c:pt idx="8677">
                  <c:v>4.0316898148157634</c:v>
                </c:pt>
                <c:pt idx="8678">
                  <c:v>4.0317824074081727</c:v>
                </c:pt>
                <c:pt idx="8679">
                  <c:v>4.0318865740700858</c:v>
                </c:pt>
                <c:pt idx="8680">
                  <c:v>4.0319791666624951</c:v>
                </c:pt>
                <c:pt idx="8681">
                  <c:v>4.0320833333316841</c:v>
                </c:pt>
                <c:pt idx="8682">
                  <c:v>4.0321875000008731</c:v>
                </c:pt>
                <c:pt idx="8683">
                  <c:v>4.0322800925932825</c:v>
                </c:pt>
                <c:pt idx="8684">
                  <c:v>4.0323958333319752</c:v>
                </c:pt>
                <c:pt idx="8685">
                  <c:v>4.0325000000011642</c:v>
                </c:pt>
                <c:pt idx="8686">
                  <c:v>4.0326157407398568</c:v>
                </c:pt>
                <c:pt idx="8687">
                  <c:v>4.0326967592554865</c:v>
                </c:pt>
                <c:pt idx="8688">
                  <c:v>4.0328125000014552</c:v>
                </c:pt>
                <c:pt idx="8689">
                  <c:v>4.0329050925938645</c:v>
                </c:pt>
                <c:pt idx="8690">
                  <c:v>4.0330092592557776</c:v>
                </c:pt>
                <c:pt idx="8691">
                  <c:v>4.0331018518481869</c:v>
                </c:pt>
                <c:pt idx="8692">
                  <c:v>4.0332060185173759</c:v>
                </c:pt>
                <c:pt idx="8693">
                  <c:v>4.0332986111097853</c:v>
                </c:pt>
                <c:pt idx="8694">
                  <c:v>4.0333912037021946</c:v>
                </c:pt>
                <c:pt idx="8695">
                  <c:v>4.0334953703713836</c:v>
                </c:pt>
                <c:pt idx="8696">
                  <c:v>4.033587962963793</c:v>
                </c:pt>
                <c:pt idx="8697">
                  <c:v>4.0337037037024857</c:v>
                </c:pt>
                <c:pt idx="8698">
                  <c:v>4.0338194444411783</c:v>
                </c:pt>
                <c:pt idx="8699">
                  <c:v>4.0339120370335877</c:v>
                </c:pt>
                <c:pt idx="8700">
                  <c:v>4.0340162037027767</c:v>
                </c:pt>
                <c:pt idx="8701">
                  <c:v>4.0341319444414694</c:v>
                </c:pt>
                <c:pt idx="8702">
                  <c:v>4.0342245370338787</c:v>
                </c:pt>
                <c:pt idx="8703">
                  <c:v>4.0343055555567844</c:v>
                </c:pt>
                <c:pt idx="8704">
                  <c:v>4.0344212962954771</c:v>
                </c:pt>
                <c:pt idx="8705">
                  <c:v>4.0345138888878864</c:v>
                </c:pt>
                <c:pt idx="8706">
                  <c:v>4.0346296296265791</c:v>
                </c:pt>
                <c:pt idx="8707">
                  <c:v>4.0347106481494848</c:v>
                </c:pt>
                <c:pt idx="8708">
                  <c:v>4.0348263888881775</c:v>
                </c:pt>
                <c:pt idx="8709">
                  <c:v>4.0349189814805868</c:v>
                </c:pt>
                <c:pt idx="8710">
                  <c:v>4.0350462962960592</c:v>
                </c:pt>
                <c:pt idx="8711">
                  <c:v>4.0351273148116888</c:v>
                </c:pt>
                <c:pt idx="8712">
                  <c:v>4.0352314814808778</c:v>
                </c:pt>
                <c:pt idx="8713">
                  <c:v>4.0353472222195705</c:v>
                </c:pt>
                <c:pt idx="8714">
                  <c:v>4.0354513888887595</c:v>
                </c:pt>
                <c:pt idx="8715">
                  <c:v>4.0355671296274522</c:v>
                </c:pt>
                <c:pt idx="8716">
                  <c:v>4.0356597222198616</c:v>
                </c:pt>
                <c:pt idx="8717">
                  <c:v>4.0357754629658302</c:v>
                </c:pt>
                <c:pt idx="8718">
                  <c:v>4.0358680555582396</c:v>
                </c:pt>
                <c:pt idx="8719">
                  <c:v>4.0359722222201526</c:v>
                </c:pt>
                <c:pt idx="8720">
                  <c:v>4.036064814812562</c:v>
                </c:pt>
                <c:pt idx="8721">
                  <c:v>4.0361574074049713</c:v>
                </c:pt>
                <c:pt idx="8722">
                  <c:v>4.0362615740741603</c:v>
                </c:pt>
                <c:pt idx="8723">
                  <c:v>4.0363657407433493</c:v>
                </c:pt>
                <c:pt idx="8724">
                  <c:v>4.036481481482042</c:v>
                </c:pt>
                <c:pt idx="8725">
                  <c:v>4.0394907407389837</c:v>
                </c:pt>
                <c:pt idx="8726">
                  <c:v>4.0397685185162118</c:v>
                </c:pt>
                <c:pt idx="8727">
                  <c:v>4.0400462962934398</c:v>
                </c:pt>
                <c:pt idx="8728">
                  <c:v>4.0403356481474475</c:v>
                </c:pt>
                <c:pt idx="8729">
                  <c:v>4.0406018518478959</c:v>
                </c:pt>
                <c:pt idx="8730">
                  <c:v>4.0408796296323999</c:v>
                </c:pt>
                <c:pt idx="8731">
                  <c:v>4.0411574074096279</c:v>
                </c:pt>
                <c:pt idx="8732">
                  <c:v>4.0414583333331393</c:v>
                </c:pt>
                <c:pt idx="8733">
                  <c:v>4.0415856481486117</c:v>
                </c:pt>
                <c:pt idx="8734">
                  <c:v>4.041678240741021</c:v>
                </c:pt>
                <c:pt idx="8735">
                  <c:v>4.0417592592566507</c:v>
                </c:pt>
                <c:pt idx="8736">
                  <c:v>4.0418634259258397</c:v>
                </c:pt>
                <c:pt idx="8737">
                  <c:v>4.041956018518249</c:v>
                </c:pt>
                <c:pt idx="8738">
                  <c:v>4.0420486111106584</c:v>
                </c:pt>
                <c:pt idx="8739">
                  <c:v>4.0421412037030677</c:v>
                </c:pt>
                <c:pt idx="8740">
                  <c:v>4.0422453703722567</c:v>
                </c:pt>
                <c:pt idx="8741">
                  <c:v>4.0423495370341698</c:v>
                </c:pt>
                <c:pt idx="8742">
                  <c:v>4.0424537037033588</c:v>
                </c:pt>
                <c:pt idx="8743">
                  <c:v>4.0425694444420515</c:v>
                </c:pt>
                <c:pt idx="8744">
                  <c:v>4.0426851851880201</c:v>
                </c:pt>
                <c:pt idx="8745">
                  <c:v>4.0427777777804295</c:v>
                </c:pt>
                <c:pt idx="8746">
                  <c:v>4.0428935185191222</c:v>
                </c:pt>
                <c:pt idx="8747">
                  <c:v>4.0429976851810352</c:v>
                </c:pt>
                <c:pt idx="8748">
                  <c:v>4.0431134259270038</c:v>
                </c:pt>
                <c:pt idx="8749">
                  <c:v>4.0432175925889169</c:v>
                </c:pt>
                <c:pt idx="8750">
                  <c:v>4.0433101851813262</c:v>
                </c:pt>
                <c:pt idx="8751">
                  <c:v>4.0434027777737356</c:v>
                </c:pt>
                <c:pt idx="8752">
                  <c:v>4.0435185185197042</c:v>
                </c:pt>
                <c:pt idx="8753">
                  <c:v>4.0436111111121136</c:v>
                </c:pt>
                <c:pt idx="8754">
                  <c:v>4.0437268518508063</c:v>
                </c:pt>
                <c:pt idx="8755">
                  <c:v>4.043842592589499</c:v>
                </c:pt>
                <c:pt idx="8756">
                  <c:v>4.0439583333354676</c:v>
                </c:pt>
                <c:pt idx="8757">
                  <c:v>4.0440740740741603</c:v>
                </c:pt>
                <c:pt idx="8758">
                  <c:v>4.0441666666665697</c:v>
                </c:pt>
                <c:pt idx="8759">
                  <c:v>4.0442824074052623</c:v>
                </c:pt>
                <c:pt idx="8760">
                  <c:v>4.044398148143955</c:v>
                </c:pt>
                <c:pt idx="8761">
                  <c:v>4.0444907407363644</c:v>
                </c:pt>
                <c:pt idx="8762">
                  <c:v>4.0445949074055534</c:v>
                </c:pt>
                <c:pt idx="8763">
                  <c:v>4.0447106481442461</c:v>
                </c:pt>
                <c:pt idx="8764">
                  <c:v>4.0448032407366554</c:v>
                </c:pt>
                <c:pt idx="8765">
                  <c:v>4.0449074074058444</c:v>
                </c:pt>
                <c:pt idx="8766">
                  <c:v>4.0449999999982538</c:v>
                </c:pt>
                <c:pt idx="8767">
                  <c:v>4.0451041666674428</c:v>
                </c:pt>
                <c:pt idx="8768">
                  <c:v>4.0452083333293558</c:v>
                </c:pt>
                <c:pt idx="8769">
                  <c:v>4.0453009259217652</c:v>
                </c:pt>
                <c:pt idx="8770">
                  <c:v>4.0454166666677338</c:v>
                </c:pt>
                <c:pt idx="8771">
                  <c:v>4.0455092592601432</c:v>
                </c:pt>
                <c:pt idx="8772">
                  <c:v>4.0456249999988358</c:v>
                </c:pt>
                <c:pt idx="8773">
                  <c:v>4.0457175925912452</c:v>
                </c:pt>
                <c:pt idx="8774">
                  <c:v>4.0458333333299379</c:v>
                </c:pt>
                <c:pt idx="8775">
                  <c:v>4.0459374999991269</c:v>
                </c:pt>
                <c:pt idx="8776">
                  <c:v>4.0460300925915362</c:v>
                </c:pt>
                <c:pt idx="8777">
                  <c:v>4.0461458333302289</c:v>
                </c:pt>
                <c:pt idx="8778">
                  <c:v>4.0462268518531346</c:v>
                </c:pt>
                <c:pt idx="8779">
                  <c:v>4.0463425925918273</c:v>
                </c:pt>
                <c:pt idx="8780">
                  <c:v>4.0464351851842366</c:v>
                </c:pt>
                <c:pt idx="8781">
                  <c:v>4.046527777776646</c:v>
                </c:pt>
                <c:pt idx="8782">
                  <c:v>4.046666666668898</c:v>
                </c:pt>
                <c:pt idx="8783">
                  <c:v>4.0467592592613073</c:v>
                </c:pt>
                <c:pt idx="8784">
                  <c:v>4.0468634259232203</c:v>
                </c:pt>
                <c:pt idx="8785">
                  <c:v>4.0469675925924093</c:v>
                </c:pt>
                <c:pt idx="8786">
                  <c:v>4.0470717592615983</c:v>
                </c:pt>
                <c:pt idx="8787">
                  <c:v>4.0471643518540077</c:v>
                </c:pt>
                <c:pt idx="8788">
                  <c:v>4.0472800925927004</c:v>
                </c:pt>
                <c:pt idx="8789">
                  <c:v>4.0473726851851097</c:v>
                </c:pt>
                <c:pt idx="8790">
                  <c:v>4.0474884259238024</c:v>
                </c:pt>
                <c:pt idx="8791">
                  <c:v>4.0475810185162118</c:v>
                </c:pt>
                <c:pt idx="8792">
                  <c:v>4.0476967592549045</c:v>
                </c:pt>
                <c:pt idx="8793">
                  <c:v>4.0477893518545898</c:v>
                </c:pt>
                <c:pt idx="8794">
                  <c:v>4.0479050925932825</c:v>
                </c:pt>
                <c:pt idx="8795">
                  <c:v>4.0480208333319752</c:v>
                </c:pt>
                <c:pt idx="8796">
                  <c:v>4.0481250000011642</c:v>
                </c:pt>
                <c:pt idx="8797">
                  <c:v>4.0482291666630772</c:v>
                </c:pt>
                <c:pt idx="8798">
                  <c:v>4.0483449074090458</c:v>
                </c:pt>
                <c:pt idx="8799">
                  <c:v>4.0484606481477385</c:v>
                </c:pt>
                <c:pt idx="8800">
                  <c:v>4.0485532407401479</c:v>
                </c:pt>
                <c:pt idx="8801">
                  <c:v>4.0486689814788406</c:v>
                </c:pt>
                <c:pt idx="8802">
                  <c:v>4.0487615740712499</c:v>
                </c:pt>
                <c:pt idx="8803">
                  <c:v>4.0488773148172186</c:v>
                </c:pt>
                <c:pt idx="8804">
                  <c:v>4.0489930555559113</c:v>
                </c:pt>
                <c:pt idx="8805">
                  <c:v>4.0490856481483206</c:v>
                </c:pt>
                <c:pt idx="8806">
                  <c:v>4.0491898148175096</c:v>
                </c:pt>
                <c:pt idx="8807">
                  <c:v>4.0492939814794227</c:v>
                </c:pt>
                <c:pt idx="8808">
                  <c:v>4.049421296294895</c:v>
                </c:pt>
                <c:pt idx="8809">
                  <c:v>4.049525462964084</c:v>
                </c:pt>
                <c:pt idx="8810">
                  <c:v>4.0496527777795563</c:v>
                </c:pt>
                <c:pt idx="8811">
                  <c:v>4.0497453703719657</c:v>
                </c:pt>
                <c:pt idx="8812">
                  <c:v>4.0498611111106584</c:v>
                </c:pt>
                <c:pt idx="8813">
                  <c:v>4.0499768518493511</c:v>
                </c:pt>
                <c:pt idx="8814">
                  <c:v>4.0500810185185401</c:v>
                </c:pt>
                <c:pt idx="8815">
                  <c:v>4.0501736111109494</c:v>
                </c:pt>
                <c:pt idx="8816">
                  <c:v>4.0502893518496421</c:v>
                </c:pt>
                <c:pt idx="8817">
                  <c:v>4.0503935185188311</c:v>
                </c:pt>
                <c:pt idx="8818">
                  <c:v>4.0504861111112405</c:v>
                </c:pt>
                <c:pt idx="8819">
                  <c:v>4.0506018518499332</c:v>
                </c:pt>
                <c:pt idx="8820">
                  <c:v>4.0539120370376622</c:v>
                </c:pt>
                <c:pt idx="8821">
                  <c:v>4.0541898148148903</c:v>
                </c:pt>
                <c:pt idx="8822">
                  <c:v>4.0544675925921183</c:v>
                </c:pt>
                <c:pt idx="8823">
                  <c:v>4.054756944446126</c:v>
                </c:pt>
                <c:pt idx="8824">
                  <c:v>4.0550231481465744</c:v>
                </c:pt>
                <c:pt idx="8825">
                  <c:v>4.0553009259238024</c:v>
                </c:pt>
                <c:pt idx="8826">
                  <c:v>4.0555787037010305</c:v>
                </c:pt>
                <c:pt idx="8827">
                  <c:v>4.0608217592598521</c:v>
                </c:pt>
                <c:pt idx="8828">
                  <c:v>4.0616550925915362</c:v>
                </c:pt>
                <c:pt idx="8829">
                  <c:v>4.0625115740767797</c:v>
                </c:pt>
                <c:pt idx="8830">
                  <c:v>4.0633564814779675</c:v>
                </c:pt>
                <c:pt idx="8831">
                  <c:v>4.0643865740712499</c:v>
                </c:pt>
                <c:pt idx="8832">
                  <c:v>4.0657870370341698</c:v>
                </c:pt>
                <c:pt idx="8833">
                  <c:v>4.0672222222201526</c:v>
                </c:pt>
                <c:pt idx="8834">
                  <c:v>4.0691550925912452</c:v>
                </c:pt>
                <c:pt idx="8835">
                  <c:v>4.0703703703693463</c:v>
                </c:pt>
                <c:pt idx="8836">
                  <c:v>4.0716666666630772</c:v>
                </c:pt>
                <c:pt idx="8837">
                  <c:v>4.0728356481486117</c:v>
                </c:pt>
                <c:pt idx="8838">
                  <c:v>4.0740509259267128</c:v>
                </c:pt>
                <c:pt idx="8839">
                  <c:v>4.0752430555512547</c:v>
                </c:pt>
                <c:pt idx="8840">
                  <c:v>4.0761226851827814</c:v>
                </c:pt>
                <c:pt idx="8841">
                  <c:v>4.0771064814834972</c:v>
                </c:pt>
                <c:pt idx="8842">
                  <c:v>4.0780092592613073</c:v>
                </c:pt>
                <c:pt idx="8843">
                  <c:v>4.0789120370391174</c:v>
                </c:pt>
                <c:pt idx="8844">
                  <c:v>4.0798032407401479</c:v>
                </c:pt>
                <c:pt idx="8845">
                  <c:v>4.0806250000023283</c:v>
                </c:pt>
                <c:pt idx="8846">
                  <c:v>4.0814699074035161</c:v>
                </c:pt>
                <c:pt idx="8847">
                  <c:v>4.0823032407424762</c:v>
                </c:pt>
                <c:pt idx="8848">
                  <c:v>4.0835069444437977</c:v>
                </c:pt>
                <c:pt idx="8849">
                  <c:v>4.0849537037065602</c:v>
                </c:pt>
                <c:pt idx="8850">
                  <c:v>4.0863888888852671</c:v>
                </c:pt>
                <c:pt idx="8851">
                  <c:v>4.0878935185173759</c:v>
                </c:pt>
                <c:pt idx="8852">
                  <c:v>4.0892824074035161</c:v>
                </c:pt>
                <c:pt idx="8853">
                  <c:v>4.0906944444432156</c:v>
                </c:pt>
                <c:pt idx="8854">
                  <c:v>4.0917245370364981</c:v>
                </c:pt>
                <c:pt idx="8855">
                  <c:v>4.0943287037007394</c:v>
                </c:pt>
                <c:pt idx="8856">
                  <c:v>4.0944212962931488</c:v>
                </c:pt>
                <c:pt idx="8857">
                  <c:v>4.0945023148160544</c:v>
                </c:pt>
                <c:pt idx="8858">
                  <c:v>4.0946064814779675</c:v>
                </c:pt>
                <c:pt idx="8859">
                  <c:v>4.0946990740703768</c:v>
                </c:pt>
                <c:pt idx="8860">
                  <c:v>4.0947916666627862</c:v>
                </c:pt>
                <c:pt idx="8861">
                  <c:v>4.0948842592551955</c:v>
                </c:pt>
                <c:pt idx="8862">
                  <c:v>4.0949768518476048</c:v>
                </c:pt>
                <c:pt idx="8863">
                  <c:v>4.0950578703705105</c:v>
                </c:pt>
                <c:pt idx="8864">
                  <c:v>4.0951504629629198</c:v>
                </c:pt>
                <c:pt idx="8865">
                  <c:v>4.0952314814785495</c:v>
                </c:pt>
                <c:pt idx="8866">
                  <c:v>4.1023032407392748</c:v>
                </c:pt>
                <c:pt idx="8867">
                  <c:v>4.1024884259240935</c:v>
                </c:pt>
                <c:pt idx="8868">
                  <c:v>4.1026504629626288</c:v>
                </c:pt>
                <c:pt idx="8869">
                  <c:v>4.1028009259243845</c:v>
                </c:pt>
                <c:pt idx="8870">
                  <c:v>4.1029745370396995</c:v>
                </c:pt>
                <c:pt idx="8871">
                  <c:v>4.1031481481477385</c:v>
                </c:pt>
                <c:pt idx="8872">
                  <c:v>4.1033217592557776</c:v>
                </c:pt>
                <c:pt idx="8873">
                  <c:v>4.1034837962943129</c:v>
                </c:pt>
                <c:pt idx="8874">
                  <c:v>4.1036458333328483</c:v>
                </c:pt>
                <c:pt idx="8875">
                  <c:v>4.103796296294604</c:v>
                </c:pt>
                <c:pt idx="8876">
                  <c:v>4.1039467592563597</c:v>
                </c:pt>
                <c:pt idx="8877">
                  <c:v>4.104108796294895</c:v>
                </c:pt>
                <c:pt idx="8878">
                  <c:v>4.104247685187147</c:v>
                </c:pt>
                <c:pt idx="8879">
                  <c:v>4.1044097222184064</c:v>
                </c:pt>
                <c:pt idx="8880">
                  <c:v>4.104560185187438</c:v>
                </c:pt>
                <c:pt idx="8881">
                  <c:v>4.1047106481491937</c:v>
                </c:pt>
                <c:pt idx="8882">
                  <c:v>4.1048611111109494</c:v>
                </c:pt>
                <c:pt idx="8883">
                  <c:v>4.1050115740727051</c:v>
                </c:pt>
                <c:pt idx="8884">
                  <c:v>4.1051620370344608</c:v>
                </c:pt>
                <c:pt idx="8885">
                  <c:v>4.1053124999962165</c:v>
                </c:pt>
                <c:pt idx="8886">
                  <c:v>4.1054976851810352</c:v>
                </c:pt>
                <c:pt idx="8887">
                  <c:v>4.1056597222195705</c:v>
                </c:pt>
                <c:pt idx="8888">
                  <c:v>4.1058217592581059</c:v>
                </c:pt>
                <c:pt idx="8889">
                  <c:v>4.1059837962966412</c:v>
                </c:pt>
                <c:pt idx="8890">
                  <c:v>4.1061574074046803</c:v>
                </c:pt>
                <c:pt idx="8891">
                  <c:v>4.1063310185199953</c:v>
                </c:pt>
                <c:pt idx="8892">
                  <c:v>4.1064699074049713</c:v>
                </c:pt>
                <c:pt idx="8893">
                  <c:v>4.106620370366727</c:v>
                </c:pt>
                <c:pt idx="8894">
                  <c:v>4.1067824074052623</c:v>
                </c:pt>
                <c:pt idx="8895">
                  <c:v>4.1069444444437977</c:v>
                </c:pt>
                <c:pt idx="8896">
                  <c:v>4.1071180555518367</c:v>
                </c:pt>
                <c:pt idx="8897">
                  <c:v>4.1073032407366554</c:v>
                </c:pt>
                <c:pt idx="8898">
                  <c:v>4.1074768518519704</c:v>
                </c:pt>
                <c:pt idx="8899">
                  <c:v>4.1076620370367891</c:v>
                </c:pt>
                <c:pt idx="8900">
                  <c:v>4.1078472222216078</c:v>
                </c:pt>
                <c:pt idx="8901">
                  <c:v>4.1080324074064265</c:v>
                </c:pt>
                <c:pt idx="8902">
                  <c:v>4.1082175925912452</c:v>
                </c:pt>
                <c:pt idx="8903">
                  <c:v>4.1083796296297805</c:v>
                </c:pt>
                <c:pt idx="8904">
                  <c:v>4.1085763888913789</c:v>
                </c:pt>
                <c:pt idx="8905">
                  <c:v>4.1087268518531346</c:v>
                </c:pt>
                <c:pt idx="8906">
                  <c:v>4.1088888888916699</c:v>
                </c:pt>
                <c:pt idx="8907">
                  <c:v>4.1090740740764886</c:v>
                </c:pt>
                <c:pt idx="8908">
                  <c:v>4.1092592592613073</c:v>
                </c:pt>
                <c:pt idx="8909">
                  <c:v>4.109409722223063</c:v>
                </c:pt>
                <c:pt idx="8910">
                  <c:v>4.1096064814773854</c:v>
                </c:pt>
                <c:pt idx="8911">
                  <c:v>4.10979166666948</c:v>
                </c:pt>
                <c:pt idx="8912">
                  <c:v>4.1099768518542987</c:v>
                </c:pt>
                <c:pt idx="8913">
                  <c:v>4.1101504629623378</c:v>
                </c:pt>
                <c:pt idx="8914">
                  <c:v>4.1103240740703768</c:v>
                </c:pt>
                <c:pt idx="8915">
                  <c:v>4.1137152777737356</c:v>
                </c:pt>
                <c:pt idx="8916">
                  <c:v>4.1141319444432156</c:v>
                </c:pt>
                <c:pt idx="8917">
                  <c:v>4.1145486111126957</c:v>
                </c:pt>
                <c:pt idx="8918">
                  <c:v>4.1149652777748997</c:v>
                </c:pt>
                <c:pt idx="8919">
                  <c:v>4.1153935185211594</c:v>
                </c:pt>
                <c:pt idx="8920">
                  <c:v>4.1206365740727051</c:v>
                </c:pt>
                <c:pt idx="8921">
                  <c:v>4.1216666666659876</c:v>
                </c:pt>
                <c:pt idx="8922">
                  <c:v>4.1224999999976717</c:v>
                </c:pt>
                <c:pt idx="8923">
                  <c:v>4.1233449074061355</c:v>
                </c:pt>
                <c:pt idx="8924">
                  <c:v>4.1239814814834972</c:v>
                </c:pt>
                <c:pt idx="8925">
                  <c:v>4.124652777776646</c:v>
                </c:pt>
                <c:pt idx="8926">
                  <c:v>4.1256944444467081</c:v>
                </c:pt>
                <c:pt idx="8927">
                  <c:v>4.1267476851862739</c:v>
                </c:pt>
                <c:pt idx="8928">
                  <c:v>4.12778935184906</c:v>
                </c:pt>
                <c:pt idx="8929">
                  <c:v>4.1289004629652482</c:v>
                </c:pt>
                <c:pt idx="8930">
                  <c:v>4.1306365740747424</c:v>
                </c:pt>
                <c:pt idx="8931">
                  <c:v>4.1319097222221899</c:v>
                </c:pt>
                <c:pt idx="8932">
                  <c:v>4.1336226851854008</c:v>
                </c:pt>
                <c:pt idx="8933">
                  <c:v>4.1354398148105247</c:v>
                </c:pt>
                <c:pt idx="8934">
                  <c:v>4.1371527777737356</c:v>
                </c:pt>
                <c:pt idx="8935">
                  <c:v>4.1384606481442461</c:v>
                </c:pt>
                <c:pt idx="8936">
                  <c:v>4.1398032407378196</c:v>
                </c:pt>
                <c:pt idx="8937">
                  <c:v>4.1410532407389837</c:v>
                </c:pt>
                <c:pt idx="8938">
                  <c:v>4.1422685185170849</c:v>
                </c:pt>
                <c:pt idx="8939">
                  <c:v>4.1436458333337214</c:v>
                </c:pt>
                <c:pt idx="8940">
                  <c:v>4.1449537037042319</c:v>
                </c:pt>
                <c:pt idx="8941">
                  <c:v>4.146168981482333</c:v>
                </c:pt>
                <c:pt idx="8942">
                  <c:v>4.1471990740756155</c:v>
                </c:pt>
                <c:pt idx="8943">
                  <c:v>4.148368055553874</c:v>
                </c:pt>
                <c:pt idx="8944">
                  <c:v>4.15115740741021</c:v>
                </c:pt>
                <c:pt idx="8945">
                  <c:v>4.1513194444414694</c:v>
                </c:pt>
                <c:pt idx="8946">
                  <c:v>4.1514930555567844</c:v>
                </c:pt>
                <c:pt idx="8947">
                  <c:v>4.1516666666648234</c:v>
                </c:pt>
                <c:pt idx="8948">
                  <c:v>4.1518287037033588</c:v>
                </c:pt>
                <c:pt idx="8949">
                  <c:v>4.1520023148113978</c:v>
                </c:pt>
                <c:pt idx="8950">
                  <c:v>4.1521759259267128</c:v>
                </c:pt>
                <c:pt idx="8951">
                  <c:v>4.1523263888884685</c:v>
                </c:pt>
                <c:pt idx="8952">
                  <c:v>4.1524999999965075</c:v>
                </c:pt>
                <c:pt idx="8953">
                  <c:v>4.1526620370350429</c:v>
                </c:pt>
                <c:pt idx="8954">
                  <c:v>4.1528356481503579</c:v>
                </c:pt>
                <c:pt idx="8955">
                  <c:v>4.1529861111121136</c:v>
                </c:pt>
                <c:pt idx="8956">
                  <c:v>4.1531597222201526</c:v>
                </c:pt>
                <c:pt idx="8957">
                  <c:v>4.1533333333354676</c:v>
                </c:pt>
                <c:pt idx="8958">
                  <c:v>4.153495370366727</c:v>
                </c:pt>
                <c:pt idx="8959">
                  <c:v>4.153668981482042</c:v>
                </c:pt>
                <c:pt idx="8960">
                  <c:v>4.1538541666668607</c:v>
                </c:pt>
                <c:pt idx="8961">
                  <c:v>4.154050925928459</c:v>
                </c:pt>
                <c:pt idx="8962">
                  <c:v>4.1542245370364981</c:v>
                </c:pt>
                <c:pt idx="8963">
                  <c:v>4.1543981481445371</c:v>
                </c:pt>
                <c:pt idx="8964">
                  <c:v>4.1545833333293558</c:v>
                </c:pt>
                <c:pt idx="8965">
                  <c:v>4.1547685185141745</c:v>
                </c:pt>
                <c:pt idx="8966">
                  <c:v>4.1549305555527098</c:v>
                </c:pt>
                <c:pt idx="8967">
                  <c:v>4.1551273148143082</c:v>
                </c:pt>
                <c:pt idx="8968">
                  <c:v>4.1552893518528435</c:v>
                </c:pt>
                <c:pt idx="8969">
                  <c:v>4.1554629629608826</c:v>
                </c:pt>
                <c:pt idx="8970">
                  <c:v>4.1556481481457013</c:v>
                </c:pt>
                <c:pt idx="8971">
                  <c:v>4.1558101851842366</c:v>
                </c:pt>
                <c:pt idx="8972">
                  <c:v>4.1559837962922757</c:v>
                </c:pt>
                <c:pt idx="8973">
                  <c:v>4.1561574074075907</c:v>
                </c:pt>
                <c:pt idx="8974">
                  <c:v>4.156319444446126</c:v>
                </c:pt>
                <c:pt idx="8975">
                  <c:v>4.1565046296309447</c:v>
                </c:pt>
                <c:pt idx="8976">
                  <c:v>4.1566782407389837</c:v>
                </c:pt>
                <c:pt idx="8977">
                  <c:v>4.1568518518542987</c:v>
                </c:pt>
                <c:pt idx="8978">
                  <c:v>4.1570254629623378</c:v>
                </c:pt>
                <c:pt idx="8979">
                  <c:v>4.1572106481471565</c:v>
                </c:pt>
                <c:pt idx="8980">
                  <c:v>4.1573958333319752</c:v>
                </c:pt>
                <c:pt idx="8981">
                  <c:v>4.1575578703705105</c:v>
                </c:pt>
                <c:pt idx="8982">
                  <c:v>4.1577430555553292</c:v>
                </c:pt>
                <c:pt idx="8983">
                  <c:v>4.1579166666633682</c:v>
                </c:pt>
                <c:pt idx="8984">
                  <c:v>4.1581018518481869</c:v>
                </c:pt>
                <c:pt idx="8985">
                  <c:v>4.1582754629635019</c:v>
                </c:pt>
                <c:pt idx="8986">
                  <c:v>4.1584259259252576</c:v>
                </c:pt>
                <c:pt idx="8987">
                  <c:v>4.1585763888870133</c:v>
                </c:pt>
                <c:pt idx="8988">
                  <c:v>4.1587500000023283</c:v>
                </c:pt>
                <c:pt idx="8989">
                  <c:v>4.1589236111103673</c:v>
                </c:pt>
                <c:pt idx="8990">
                  <c:v>4.1590856481489027</c:v>
                </c:pt>
                <c:pt idx="8991">
                  <c:v>4.1592592592569417</c:v>
                </c:pt>
                <c:pt idx="8992">
                  <c:v>4.1594212962954771</c:v>
                </c:pt>
                <c:pt idx="8993">
                  <c:v>4.1595949074035161</c:v>
                </c:pt>
                <c:pt idx="8994">
                  <c:v>4.1597685185188311</c:v>
                </c:pt>
                <c:pt idx="8995">
                  <c:v>4.1599421296268702</c:v>
                </c:pt>
                <c:pt idx="8996">
                  <c:v>4.1600925925886258</c:v>
                </c:pt>
                <c:pt idx="8997">
                  <c:v>4.1602546296271612</c:v>
                </c:pt>
                <c:pt idx="8998">
                  <c:v>4.1604166666656965</c:v>
                </c:pt>
                <c:pt idx="8999">
                  <c:v>4.1605671296274522</c:v>
                </c:pt>
                <c:pt idx="9000">
                  <c:v>4.1607291666659876</c:v>
                </c:pt>
                <c:pt idx="9001">
                  <c:v>4.1609143518508063</c:v>
                </c:pt>
                <c:pt idx="9002">
                  <c:v>4.161099537035625</c:v>
                </c:pt>
                <c:pt idx="9003">
                  <c:v>4.1612847222204437</c:v>
                </c:pt>
                <c:pt idx="9004">
                  <c:v>4.161446759258979</c:v>
                </c:pt>
                <c:pt idx="9005">
                  <c:v>4.1616087962975143</c:v>
                </c:pt>
                <c:pt idx="9006">
                  <c:v>4.1617824074055534</c:v>
                </c:pt>
                <c:pt idx="9007">
                  <c:v>4.1619212962978054</c:v>
                </c:pt>
                <c:pt idx="9008">
                  <c:v>4.1620833333290648</c:v>
                </c:pt>
                <c:pt idx="9009">
                  <c:v>4.1665972222181153</c:v>
                </c:pt>
                <c:pt idx="9010">
                  <c:v>4.1668750000026193</c:v>
                </c:pt>
                <c:pt idx="9011">
                  <c:v>4.1671643518493511</c:v>
                </c:pt>
                <c:pt idx="9012">
                  <c:v>4.1674421296265791</c:v>
                </c:pt>
                <c:pt idx="9013">
                  <c:v>4.1677199074038072</c:v>
                </c:pt>
                <c:pt idx="9014">
                  <c:v>4.1735069444403052</c:v>
                </c:pt>
                <c:pt idx="9015">
                  <c:v>4.174629629625997</c:v>
                </c:pt>
                <c:pt idx="9016">
                  <c:v>4.1838541666656965</c:v>
                </c:pt>
                <c:pt idx="9017">
                  <c:v>4.1859606481448282</c:v>
                </c:pt>
                <c:pt idx="9018">
                  <c:v>4.1880439814776764</c:v>
                </c:pt>
                <c:pt idx="9019">
                  <c:v>4.189872685186856</c:v>
                </c:pt>
                <c:pt idx="9020">
                  <c:v>4.1915509259270038</c:v>
                </c:pt>
                <c:pt idx="9021">
                  <c:v>4.1926851851821993</c:v>
                </c:pt>
                <c:pt idx="9022">
                  <c:v>4.1939004629603005</c:v>
                </c:pt>
                <c:pt idx="9023">
                  <c:v>4.1951504629614647</c:v>
                </c:pt>
                <c:pt idx="9024">
                  <c:v>4.1963078703702195</c:v>
                </c:pt>
                <c:pt idx="9025">
                  <c:v>4.197997685187147</c:v>
                </c:pt>
                <c:pt idx="9026">
                  <c:v>4.1988888888881775</c:v>
                </c:pt>
                <c:pt idx="9027">
                  <c:v>4.200439814812853</c:v>
                </c:pt>
                <c:pt idx="9028">
                  <c:v>4.2021180555530009</c:v>
                </c:pt>
                <c:pt idx="9029">
                  <c:v>4.2035648148157634</c:v>
                </c:pt>
                <c:pt idx="9030">
                  <c:v>4.2052662037021946</c:v>
                </c:pt>
                <c:pt idx="9031">
                  <c:v>4.2053819444408873</c:v>
                </c:pt>
                <c:pt idx="9032">
                  <c:v>4.2054745370332967</c:v>
                </c:pt>
                <c:pt idx="9033">
                  <c:v>4.2055787037024857</c:v>
                </c:pt>
                <c:pt idx="9034">
                  <c:v>4.2056944444411783</c:v>
                </c:pt>
                <c:pt idx="9035">
                  <c:v>4.2058217592566507</c:v>
                </c:pt>
                <c:pt idx="9036">
                  <c:v>4.2059259259258397</c:v>
                </c:pt>
                <c:pt idx="9037">
                  <c:v>4.206053240741312</c:v>
                </c:pt>
                <c:pt idx="9038">
                  <c:v>4.2061805555567844</c:v>
                </c:pt>
                <c:pt idx="9039">
                  <c:v>4.2062731481491937</c:v>
                </c:pt>
                <c:pt idx="9040">
                  <c:v>4.2063888888878864</c:v>
                </c:pt>
                <c:pt idx="9041">
                  <c:v>4.2064930555570754</c:v>
                </c:pt>
                <c:pt idx="9042">
                  <c:v>4.2066319444420515</c:v>
                </c:pt>
                <c:pt idx="9043">
                  <c:v>4.2067708333343035</c:v>
                </c:pt>
                <c:pt idx="9044">
                  <c:v>4.2068865740729962</c:v>
                </c:pt>
                <c:pt idx="9045">
                  <c:v>4.2070138888884685</c:v>
                </c:pt>
                <c:pt idx="9046">
                  <c:v>4.2071296296271612</c:v>
                </c:pt>
                <c:pt idx="9047">
                  <c:v>4.2072685185194132</c:v>
                </c:pt>
                <c:pt idx="9048">
                  <c:v>4.2073611111118225</c:v>
                </c:pt>
                <c:pt idx="9049">
                  <c:v>4.2074537037042319</c:v>
                </c:pt>
                <c:pt idx="9050">
                  <c:v>4.2075694444429246</c:v>
                </c:pt>
                <c:pt idx="9051">
                  <c:v>4.2076736111121136</c:v>
                </c:pt>
                <c:pt idx="9052">
                  <c:v>4.2077893518508063</c:v>
                </c:pt>
                <c:pt idx="9053">
                  <c:v>4.2078819444432156</c:v>
                </c:pt>
                <c:pt idx="9054">
                  <c:v>4.2079861111124046</c:v>
                </c:pt>
                <c:pt idx="9055">
                  <c:v>4.208113425927877</c:v>
                </c:pt>
                <c:pt idx="9056">
                  <c:v>4.2082060185202863</c:v>
                </c:pt>
                <c:pt idx="9057">
                  <c:v>4.208321759258979</c:v>
                </c:pt>
                <c:pt idx="9058">
                  <c:v>4.2084374999976717</c:v>
                </c:pt>
                <c:pt idx="9059">
                  <c:v>4.208530092590081</c:v>
                </c:pt>
                <c:pt idx="9060">
                  <c:v>4.2086458333360497</c:v>
                </c:pt>
                <c:pt idx="9061">
                  <c:v>4.208738425928459</c:v>
                </c:pt>
                <c:pt idx="9062">
                  <c:v>4.2088425925903721</c:v>
                </c:pt>
                <c:pt idx="9063">
                  <c:v>4.2089583333290648</c:v>
                </c:pt>
                <c:pt idx="9064">
                  <c:v>4.2090509259287501</c:v>
                </c:pt>
                <c:pt idx="9065">
                  <c:v>4.2091435185211594</c:v>
                </c:pt>
                <c:pt idx="9066">
                  <c:v>4.2092476851830725</c:v>
                </c:pt>
                <c:pt idx="9067">
                  <c:v>4.2093402777754818</c:v>
                </c:pt>
                <c:pt idx="9068">
                  <c:v>4.2094560185141745</c:v>
                </c:pt>
                <c:pt idx="9069">
                  <c:v>4.2095717592601432</c:v>
                </c:pt>
                <c:pt idx="9070">
                  <c:v>4.2096643518525525</c:v>
                </c:pt>
                <c:pt idx="9071">
                  <c:v>4.2097569444449618</c:v>
                </c:pt>
                <c:pt idx="9072">
                  <c:v>4.2098611111068749</c:v>
                </c:pt>
                <c:pt idx="9073">
                  <c:v>4.2099768518528435</c:v>
                </c:pt>
                <c:pt idx="9074">
                  <c:v>4.2100694444452529</c:v>
                </c:pt>
                <c:pt idx="9075">
                  <c:v>4.2101736111071659</c:v>
                </c:pt>
                <c:pt idx="9076">
                  <c:v>4.2102893518531346</c:v>
                </c:pt>
                <c:pt idx="9077">
                  <c:v>4.2103935185150476</c:v>
                </c:pt>
                <c:pt idx="9078">
                  <c:v>4.2104976851842366</c:v>
                </c:pt>
                <c:pt idx="9079">
                  <c:v>4.210590277776646</c:v>
                </c:pt>
                <c:pt idx="9080">
                  <c:v>4.2106828703690553</c:v>
                </c:pt>
                <c:pt idx="9081">
                  <c:v>4.2107870370382443</c:v>
                </c:pt>
                <c:pt idx="9082">
                  <c:v>4.2108796296306537</c:v>
                </c:pt>
                <c:pt idx="9083">
                  <c:v>4.2109953703693463</c:v>
                </c:pt>
                <c:pt idx="9084">
                  <c:v>4.211111111108039</c:v>
                </c:pt>
                <c:pt idx="9085">
                  <c:v>4.2112037037004484</c:v>
                </c:pt>
                <c:pt idx="9086">
                  <c:v>4.2113078703696374</c:v>
                </c:pt>
                <c:pt idx="9087">
                  <c:v>4.2114120370388264</c:v>
                </c:pt>
                <c:pt idx="9088">
                  <c:v>4.2115162037007394</c:v>
                </c:pt>
                <c:pt idx="9089">
                  <c:v>4.2116087962931488</c:v>
                </c:pt>
                <c:pt idx="9090">
                  <c:v>4.2117245370391174</c:v>
                </c:pt>
                <c:pt idx="9091">
                  <c:v>4.2118171296315268</c:v>
                </c:pt>
                <c:pt idx="9092">
                  <c:v>4.2119097222239361</c:v>
                </c:pt>
                <c:pt idx="9093">
                  <c:v>4.2120023148163455</c:v>
                </c:pt>
                <c:pt idx="9094">
                  <c:v>4.2121064814782585</c:v>
                </c:pt>
                <c:pt idx="9095">
                  <c:v>4.2121990740706678</c:v>
                </c:pt>
                <c:pt idx="9096">
                  <c:v>4.2123148148166365</c:v>
                </c:pt>
                <c:pt idx="9097">
                  <c:v>4.2124074074090458</c:v>
                </c:pt>
                <c:pt idx="9098">
                  <c:v>4.2125115740709589</c:v>
                </c:pt>
                <c:pt idx="9099">
                  <c:v>4.2126041666633682</c:v>
                </c:pt>
                <c:pt idx="9100">
                  <c:v>4.2127083333325572</c:v>
                </c:pt>
                <c:pt idx="9101">
                  <c:v>4.2128125000017462</c:v>
                </c:pt>
                <c:pt idx="9102">
                  <c:v>4.2129282407404389</c:v>
                </c:pt>
                <c:pt idx="9103">
                  <c:v>4.216099537035916</c:v>
                </c:pt>
                <c:pt idx="9104">
                  <c:v>4.216377314813144</c:v>
                </c:pt>
                <c:pt idx="9105">
                  <c:v>4.2166666666671517</c:v>
                </c:pt>
                <c:pt idx="9106">
                  <c:v>4.2169328703676001</c:v>
                </c:pt>
                <c:pt idx="9107">
                  <c:v>4.2172106481448282</c:v>
                </c:pt>
                <c:pt idx="9108">
                  <c:v>4.2174999999988358</c:v>
                </c:pt>
                <c:pt idx="9109">
                  <c:v>4.2177777777760639</c:v>
                </c:pt>
                <c:pt idx="9110">
                  <c:v>4.2179861111071659</c:v>
                </c:pt>
                <c:pt idx="9111">
                  <c:v>4.2180787036995753</c:v>
                </c:pt>
                <c:pt idx="9112">
                  <c:v>4.2181828703687643</c:v>
                </c:pt>
                <c:pt idx="9113">
                  <c:v>4.2182754629611736</c:v>
                </c:pt>
                <c:pt idx="9114">
                  <c:v>4.2183796296303626</c:v>
                </c:pt>
                <c:pt idx="9115">
                  <c:v>4.218472222222772</c:v>
                </c:pt>
                <c:pt idx="9116">
                  <c:v>4.2185648148151813</c:v>
                </c:pt>
                <c:pt idx="9117">
                  <c:v>4.2186574074075907</c:v>
                </c:pt>
                <c:pt idx="9118">
                  <c:v>4.21875</c:v>
                </c:pt>
                <c:pt idx="9119">
                  <c:v>4.2188425925924093</c:v>
                </c:pt>
                <c:pt idx="9120">
                  <c:v>4.2189351851848187</c:v>
                </c:pt>
                <c:pt idx="9121">
                  <c:v>4.2190393518540077</c:v>
                </c:pt>
                <c:pt idx="9122">
                  <c:v>4.2191782407389837</c:v>
                </c:pt>
                <c:pt idx="9123">
                  <c:v>4.2192708333313931</c:v>
                </c:pt>
                <c:pt idx="9124">
                  <c:v>4.2193865740700858</c:v>
                </c:pt>
                <c:pt idx="9125">
                  <c:v>4.2194791666624951</c:v>
                </c:pt>
                <c:pt idx="9126">
                  <c:v>4.2195833333316841</c:v>
                </c:pt>
                <c:pt idx="9127">
                  <c:v>4.2196759259240935</c:v>
                </c:pt>
                <c:pt idx="9128">
                  <c:v>4.2197916666627862</c:v>
                </c:pt>
                <c:pt idx="9129">
                  <c:v>4.2199074074087548</c:v>
                </c:pt>
                <c:pt idx="9130">
                  <c:v>4.2200231481474475</c:v>
                </c:pt>
                <c:pt idx="9131">
                  <c:v>4.2201273148166365</c:v>
                </c:pt>
                <c:pt idx="9132">
                  <c:v>4.2202314814785495</c:v>
                </c:pt>
                <c:pt idx="9133">
                  <c:v>4.2203356481477385</c:v>
                </c:pt>
                <c:pt idx="9134">
                  <c:v>4.2204282407401479</c:v>
                </c:pt>
                <c:pt idx="9135">
                  <c:v>4.2205324074093369</c:v>
                </c:pt>
                <c:pt idx="9136">
                  <c:v>4.2206365740712499</c:v>
                </c:pt>
                <c:pt idx="9137">
                  <c:v>4.2207407407404389</c:v>
                </c:pt>
                <c:pt idx="9138">
                  <c:v>4.2208333333328483</c:v>
                </c:pt>
                <c:pt idx="9139">
                  <c:v>4.2209259259252576</c:v>
                </c:pt>
                <c:pt idx="9140">
                  <c:v>4.221018518517667</c:v>
                </c:pt>
                <c:pt idx="9141">
                  <c:v>4.2211342592563597</c:v>
                </c:pt>
                <c:pt idx="9142">
                  <c:v>4.2212384259255487</c:v>
                </c:pt>
                <c:pt idx="9143">
                  <c:v>4.221331018517958</c:v>
                </c:pt>
                <c:pt idx="9144">
                  <c:v>4.2214467592566507</c:v>
                </c:pt>
                <c:pt idx="9145">
                  <c:v>4.22153935184906</c:v>
                </c:pt>
                <c:pt idx="9146">
                  <c:v>4.2216319444414694</c:v>
                </c:pt>
                <c:pt idx="9147">
                  <c:v>4.2217361111106584</c:v>
                </c:pt>
                <c:pt idx="9148">
                  <c:v>4.2218287037030677</c:v>
                </c:pt>
                <c:pt idx="9149">
                  <c:v>4.2219444444417604</c:v>
                </c:pt>
                <c:pt idx="9150">
                  <c:v>4.2220370370341698</c:v>
                </c:pt>
                <c:pt idx="9151">
                  <c:v>4.2221296296265791</c:v>
                </c:pt>
                <c:pt idx="9152">
                  <c:v>4.2222222222189885</c:v>
                </c:pt>
                <c:pt idx="9153">
                  <c:v>4.2223263888881775</c:v>
                </c:pt>
                <c:pt idx="9154">
                  <c:v>4.2223958333343035</c:v>
                </c:pt>
                <c:pt idx="9155">
                  <c:v>4.2224999999962165</c:v>
                </c:pt>
                <c:pt idx="9156">
                  <c:v>4.2226157407421852</c:v>
                </c:pt>
                <c:pt idx="9157">
                  <c:v>4.2227083333345945</c:v>
                </c:pt>
                <c:pt idx="9158">
                  <c:v>4.2228240740732872</c:v>
                </c:pt>
                <c:pt idx="9159">
                  <c:v>4.2229282407424762</c:v>
                </c:pt>
                <c:pt idx="9160">
                  <c:v>4.2230208333348855</c:v>
                </c:pt>
                <c:pt idx="9161">
                  <c:v>4.2231249999967986</c:v>
                </c:pt>
                <c:pt idx="9162">
                  <c:v>4.2232175925892079</c:v>
                </c:pt>
                <c:pt idx="9163">
                  <c:v>4.2233333333351766</c:v>
                </c:pt>
                <c:pt idx="9164">
                  <c:v>4.2234374999970896</c:v>
                </c:pt>
                <c:pt idx="9165">
                  <c:v>4.2235185185199953</c:v>
                </c:pt>
                <c:pt idx="9166">
                  <c:v>4.223634259258688</c:v>
                </c:pt>
                <c:pt idx="9167">
                  <c:v>4.2237152777743177</c:v>
                </c:pt>
                <c:pt idx="9168">
                  <c:v>4.2238194444435067</c:v>
                </c:pt>
                <c:pt idx="9169">
                  <c:v>4.223946759258979</c:v>
                </c:pt>
                <c:pt idx="9170">
                  <c:v>4.224050925928168</c:v>
                </c:pt>
                <c:pt idx="9171">
                  <c:v>4.2241666666668607</c:v>
                </c:pt>
                <c:pt idx="9172">
                  <c:v>4.224293981482333</c:v>
                </c:pt>
                <c:pt idx="9173">
                  <c:v>4.2243981481442461</c:v>
                </c:pt>
                <c:pt idx="9174">
                  <c:v>4.2245023148134351</c:v>
                </c:pt>
                <c:pt idx="9175">
                  <c:v>4.2245949074058444</c:v>
                </c:pt>
                <c:pt idx="9176">
                  <c:v>4.2247106481445371</c:v>
                </c:pt>
                <c:pt idx="9177">
                  <c:v>4.2248032407369465</c:v>
                </c:pt>
                <c:pt idx="9178">
                  <c:v>4.2249189814829151</c:v>
                </c:pt>
                <c:pt idx="9179">
                  <c:v>4.2250347222216078</c:v>
                </c:pt>
                <c:pt idx="9180">
                  <c:v>4.2251273148140172</c:v>
                </c:pt>
                <c:pt idx="9181">
                  <c:v>4.2252430555527098</c:v>
                </c:pt>
                <c:pt idx="9182">
                  <c:v>4.2253356481451192</c:v>
                </c:pt>
                <c:pt idx="9183">
                  <c:v>4.2254398148143082</c:v>
                </c:pt>
                <c:pt idx="9184">
                  <c:v>4.2255439814834972</c:v>
                </c:pt>
                <c:pt idx="9185">
                  <c:v>4.2256597222221899</c:v>
                </c:pt>
                <c:pt idx="9186">
                  <c:v>4.2257523148145992</c:v>
                </c:pt>
                <c:pt idx="9187">
                  <c:v>4.2258449074070086</c:v>
                </c:pt>
                <c:pt idx="9188">
                  <c:v>4.2259490740761976</c:v>
                </c:pt>
                <c:pt idx="9189">
                  <c:v>4.2260648148148903</c:v>
                </c:pt>
                <c:pt idx="9190">
                  <c:v>4.2261574074072996</c:v>
                </c:pt>
                <c:pt idx="9191">
                  <c:v>4.226249999999709</c:v>
                </c:pt>
                <c:pt idx="9192">
                  <c:v>4.2263425925921183</c:v>
                </c:pt>
                <c:pt idx="9193">
                  <c:v>4.226458333330811</c:v>
                </c:pt>
                <c:pt idx="9194">
                  <c:v>4.2265509259232203</c:v>
                </c:pt>
                <c:pt idx="9195">
                  <c:v>4.2266550925924093</c:v>
                </c:pt>
                <c:pt idx="9196">
                  <c:v>4.2267476851848187</c:v>
                </c:pt>
                <c:pt idx="9197">
                  <c:v>4.2296759259261307</c:v>
                </c:pt>
                <c:pt idx="9198">
                  <c:v>4.2299537037033588</c:v>
                </c:pt>
                <c:pt idx="9199">
                  <c:v>4.2302430555573665</c:v>
                </c:pt>
                <c:pt idx="9200">
                  <c:v>4.2305092592578148</c:v>
                </c:pt>
                <c:pt idx="9201">
                  <c:v>4.2307986111118225</c:v>
                </c:pt>
                <c:pt idx="9202">
                  <c:v>4.2310763888890506</c:v>
                </c:pt>
                <c:pt idx="9203">
                  <c:v>4.2313541666662786</c:v>
                </c:pt>
                <c:pt idx="9204">
                  <c:v>4.2316435185202863</c:v>
                </c:pt>
                <c:pt idx="9205">
                  <c:v>4.2398726851824904</c:v>
                </c:pt>
                <c:pt idx="9206">
                  <c:v>4.2409259259220562</c:v>
                </c:pt>
                <c:pt idx="9207">
                  <c:v>4.241979166668898</c:v>
                </c:pt>
                <c:pt idx="9208">
                  <c:v>4.2430208333316841</c:v>
                </c:pt>
                <c:pt idx="9209">
                  <c:v>4.2440740740712499</c:v>
                </c:pt>
                <c:pt idx="9210">
                  <c:v>4.2450347222184064</c:v>
                </c:pt>
                <c:pt idx="9211">
                  <c:v>4.2461226851810352</c:v>
                </c:pt>
                <c:pt idx="9212">
                  <c:v>4.2479050925903721</c:v>
                </c:pt>
                <c:pt idx="9213">
                  <c:v>4.2503587962928577</c:v>
                </c:pt>
                <c:pt idx="9214">
                  <c:v>4.2521180555559113</c:v>
                </c:pt>
                <c:pt idx="9215">
                  <c:v>4.2537037037036498</c:v>
                </c:pt>
                <c:pt idx="9216">
                  <c:v>4.255266203705105</c:v>
                </c:pt>
                <c:pt idx="9217">
                  <c:v>4.2568518518528435</c:v>
                </c:pt>
                <c:pt idx="9218">
                  <c:v>4.2583217592618894</c:v>
                </c:pt>
                <c:pt idx="9219">
                  <c:v>4.2597222222248092</c:v>
                </c:pt>
                <c:pt idx="9220">
                  <c:v>4.2610416666648234</c:v>
                </c:pt>
                <c:pt idx="9221">
                  <c:v>4.2621527777737356</c:v>
                </c:pt>
                <c:pt idx="9222">
                  <c:v>4.263182870367018</c:v>
                </c:pt>
                <c:pt idx="9223">
                  <c:v>4.2646180555530009</c:v>
                </c:pt>
                <c:pt idx="9224">
                  <c:v>4.265659722223063</c:v>
                </c:pt>
                <c:pt idx="9225">
                  <c:v>4.2671412037016125</c:v>
                </c:pt>
                <c:pt idx="9226">
                  <c:v>4.2681250000023283</c:v>
                </c:pt>
                <c:pt idx="9227">
                  <c:v>4.2690972222189885</c:v>
                </c:pt>
                <c:pt idx="9228">
                  <c:v>4.2701620370353339</c:v>
                </c:pt>
                <c:pt idx="9229">
                  <c:v>4.2711458333360497</c:v>
                </c:pt>
                <c:pt idx="9230">
                  <c:v>4.2721180555527098</c:v>
                </c:pt>
                <c:pt idx="9231">
                  <c:v>4.2730439814840793</c:v>
                </c:pt>
                <c:pt idx="9232">
                  <c:v>4.2739467592618894</c:v>
                </c:pt>
                <c:pt idx="9233">
                  <c:v>4.2748842592554865</c:v>
                </c:pt>
                <c:pt idx="9234">
                  <c:v>4.2769907407418941</c:v>
                </c:pt>
                <c:pt idx="9235">
                  <c:v>4.2771064814805868</c:v>
                </c:pt>
                <c:pt idx="9236">
                  <c:v>4.2772106481497758</c:v>
                </c:pt>
                <c:pt idx="9237">
                  <c:v>4.2773148148116888</c:v>
                </c:pt>
                <c:pt idx="9238">
                  <c:v>4.2774421296271612</c:v>
                </c:pt>
                <c:pt idx="9239">
                  <c:v>4.2775462962963502</c:v>
                </c:pt>
                <c:pt idx="9240">
                  <c:v>4.2776620370350429</c:v>
                </c:pt>
                <c:pt idx="9241">
                  <c:v>4.2777662037042319</c:v>
                </c:pt>
                <c:pt idx="9242">
                  <c:v>4.2778703703661449</c:v>
                </c:pt>
                <c:pt idx="9243">
                  <c:v>4.2779976851816173</c:v>
                </c:pt>
                <c:pt idx="9244">
                  <c:v>4.2781134259275859</c:v>
                </c:pt>
                <c:pt idx="9245">
                  <c:v>4.2782407407430583</c:v>
                </c:pt>
                <c:pt idx="9246">
                  <c:v>4.2783449074049713</c:v>
                </c:pt>
                <c:pt idx="9247">
                  <c:v>4.2784722222204437</c:v>
                </c:pt>
                <c:pt idx="9248">
                  <c:v>4.2785879629591363</c:v>
                </c:pt>
                <c:pt idx="9249">
                  <c:v>4.278703703705105</c:v>
                </c:pt>
                <c:pt idx="9250">
                  <c:v>4.2788194444437977</c:v>
                </c:pt>
                <c:pt idx="9251">
                  <c:v>4.2789236111129867</c:v>
                </c:pt>
                <c:pt idx="9252">
                  <c:v>4.2790393518516794</c:v>
                </c:pt>
                <c:pt idx="9253">
                  <c:v>4.2791550925903721</c:v>
                </c:pt>
                <c:pt idx="9254">
                  <c:v>4.2792476851827814</c:v>
                </c:pt>
                <c:pt idx="9255">
                  <c:v>4.2793634259287501</c:v>
                </c:pt>
                <c:pt idx="9256">
                  <c:v>4.2794907407369465</c:v>
                </c:pt>
                <c:pt idx="9257">
                  <c:v>4.2796064814829151</c:v>
                </c:pt>
                <c:pt idx="9258">
                  <c:v>4.2797337962983875</c:v>
                </c:pt>
                <c:pt idx="9259">
                  <c:v>4.2798263888907968</c:v>
                </c:pt>
                <c:pt idx="9260">
                  <c:v>4.2799652777757728</c:v>
                </c:pt>
                <c:pt idx="9261">
                  <c:v>4.2800578703681822</c:v>
                </c:pt>
                <c:pt idx="9262">
                  <c:v>4.2801736111068749</c:v>
                </c:pt>
                <c:pt idx="9263">
                  <c:v>4.2803009259223472</c:v>
                </c:pt>
                <c:pt idx="9264">
                  <c:v>4.2804050925915362</c:v>
                </c:pt>
                <c:pt idx="9265">
                  <c:v>4.2805092592607252</c:v>
                </c:pt>
                <c:pt idx="9266">
                  <c:v>4.2806481481457013</c:v>
                </c:pt>
                <c:pt idx="9267">
                  <c:v>4.2807638888916699</c:v>
                </c:pt>
                <c:pt idx="9268">
                  <c:v>4.2808564814840793</c:v>
                </c:pt>
                <c:pt idx="9269">
                  <c:v>4.2809606481459923</c:v>
                </c:pt>
                <c:pt idx="9270">
                  <c:v>4.281076388884685</c:v>
                </c:pt>
                <c:pt idx="9271">
                  <c:v>4.2811921296306537</c:v>
                </c:pt>
                <c:pt idx="9272">
                  <c:v>4.2813310185156297</c:v>
                </c:pt>
                <c:pt idx="9273">
                  <c:v>4.2814467592615983</c:v>
                </c:pt>
                <c:pt idx="9274">
                  <c:v>4.2815509259235114</c:v>
                </c:pt>
                <c:pt idx="9275">
                  <c:v>4.2816782407389837</c:v>
                </c:pt>
                <c:pt idx="9276">
                  <c:v>4.2817939814776764</c:v>
                </c:pt>
                <c:pt idx="9277">
                  <c:v>4.2818981481468654</c:v>
                </c:pt>
                <c:pt idx="9278">
                  <c:v>4.2820023148160544</c:v>
                </c:pt>
                <c:pt idx="9279">
                  <c:v>4.2821296296315268</c:v>
                </c:pt>
                <c:pt idx="9280">
                  <c:v>4.2822222222239361</c:v>
                </c:pt>
                <c:pt idx="9281">
                  <c:v>4.2823726851856918</c:v>
                </c:pt>
                <c:pt idx="9282">
                  <c:v>4.2824768518476048</c:v>
                </c:pt>
                <c:pt idx="9283">
                  <c:v>4.2826041666630772</c:v>
                </c:pt>
                <c:pt idx="9284">
                  <c:v>4.2827199074090458</c:v>
                </c:pt>
                <c:pt idx="9285">
                  <c:v>4.2828240740709589</c:v>
                </c:pt>
                <c:pt idx="9286">
                  <c:v>4.2829398148169275</c:v>
                </c:pt>
                <c:pt idx="9287">
                  <c:v>4.2830671296323999</c:v>
                </c:pt>
                <c:pt idx="9288">
                  <c:v>4.2832060185173759</c:v>
                </c:pt>
                <c:pt idx="9289">
                  <c:v>4.2833101851865649</c:v>
                </c:pt>
                <c:pt idx="9290">
                  <c:v>4.2834259259252576</c:v>
                </c:pt>
                <c:pt idx="9291">
                  <c:v>4.2914236111100763</c:v>
                </c:pt>
                <c:pt idx="9292">
                  <c:v>4.2917013888873043</c:v>
                </c:pt>
                <c:pt idx="9293">
                  <c:v>4.291990740741312</c:v>
                </c:pt>
                <c:pt idx="9294">
                  <c:v>4.2922685185185401</c:v>
                </c:pt>
                <c:pt idx="9295">
                  <c:v>4.2925347222189885</c:v>
                </c:pt>
                <c:pt idx="9296">
                  <c:v>4.2928240740729962</c:v>
                </c:pt>
                <c:pt idx="9297">
                  <c:v>4.2931018518502242</c:v>
                </c:pt>
                <c:pt idx="9298">
                  <c:v>4.2933680555579485</c:v>
                </c:pt>
                <c:pt idx="9299">
                  <c:v>4.2936574074046803</c:v>
                </c:pt>
                <c:pt idx="9300">
                  <c:v>4.293946759258688</c:v>
                </c:pt>
                <c:pt idx="9301">
                  <c:v>4.294224537035916</c:v>
                </c:pt>
                <c:pt idx="9302">
                  <c:v>4.2944560185205773</c:v>
                </c:pt>
                <c:pt idx="9303">
                  <c:v>4.29457175925927</c:v>
                </c:pt>
                <c:pt idx="9304">
                  <c:v>4.2948148148134351</c:v>
                </c:pt>
                <c:pt idx="9305">
                  <c:v>4.2950578703676001</c:v>
                </c:pt>
                <c:pt idx="9306">
                  <c:v>4.2953240740753245</c:v>
                </c:pt>
                <c:pt idx="9307">
                  <c:v>4.2955902777757728</c:v>
                </c:pt>
                <c:pt idx="9308">
                  <c:v>4.2958333333299379</c:v>
                </c:pt>
                <c:pt idx="9309">
                  <c:v>4.2960416666683159</c:v>
                </c:pt>
                <c:pt idx="9310">
                  <c:v>4.2962499999994179</c:v>
                </c:pt>
                <c:pt idx="9311">
                  <c:v>4.2964004629611736</c:v>
                </c:pt>
                <c:pt idx="9312">
                  <c:v>4.296631944445835</c:v>
                </c:pt>
                <c:pt idx="9313">
                  <c:v>4.296805555553874</c:v>
                </c:pt>
                <c:pt idx="9314">
                  <c:v>4.297013888884976</c:v>
                </c:pt>
                <c:pt idx="9315">
                  <c:v>4.2971643518540077</c:v>
                </c:pt>
                <c:pt idx="9316">
                  <c:v>4.2973379629620467</c:v>
                </c:pt>
                <c:pt idx="9317">
                  <c:v>4.2974768518542987</c:v>
                </c:pt>
                <c:pt idx="9318">
                  <c:v>4.2976388888855581</c:v>
                </c:pt>
                <c:pt idx="9319">
                  <c:v>4.2978125000008731</c:v>
                </c:pt>
                <c:pt idx="9320">
                  <c:v>4.2979745370394085</c:v>
                </c:pt>
                <c:pt idx="9321">
                  <c:v>4.2981134259243845</c:v>
                </c:pt>
                <c:pt idx="9322">
                  <c:v>4.2982523148166365</c:v>
                </c:pt>
                <c:pt idx="9323">
                  <c:v>4.2984259259246755</c:v>
                </c:pt>
                <c:pt idx="9324">
                  <c:v>4.2985879629632109</c:v>
                </c:pt>
                <c:pt idx="9325">
                  <c:v>4.2987268518481869</c:v>
                </c:pt>
                <c:pt idx="9326">
                  <c:v>4.2988773148172186</c:v>
                </c:pt>
                <c:pt idx="9327">
                  <c:v>4.2990162037021946</c:v>
                </c:pt>
                <c:pt idx="9328">
                  <c:v>4.2991550925944466</c:v>
                </c:pt>
                <c:pt idx="9329">
                  <c:v>4.2993402777792653</c:v>
                </c:pt>
                <c:pt idx="9330">
                  <c:v>4.2994675925947377</c:v>
                </c:pt>
                <c:pt idx="9331">
                  <c:v>4.299629629625997</c:v>
                </c:pt>
                <c:pt idx="9332">
                  <c:v>4.299768518518249</c:v>
                </c:pt>
                <c:pt idx="9333">
                  <c:v>4.2999189814800047</c:v>
                </c:pt>
                <c:pt idx="9334">
                  <c:v>4.3000694444417604</c:v>
                </c:pt>
                <c:pt idx="9335">
                  <c:v>4.3002083333340124</c:v>
                </c:pt>
                <c:pt idx="9336">
                  <c:v>4.3003356481494848</c:v>
                </c:pt>
                <c:pt idx="9337">
                  <c:v>4.3004976851880201</c:v>
                </c:pt>
                <c:pt idx="9338">
                  <c:v>4.3006481481497758</c:v>
                </c:pt>
                <c:pt idx="9339">
                  <c:v>4.3007986111115315</c:v>
                </c:pt>
                <c:pt idx="9340">
                  <c:v>4.3009374999965075</c:v>
                </c:pt>
                <c:pt idx="9341">
                  <c:v>4.3010995370350429</c:v>
                </c:pt>
                <c:pt idx="9342">
                  <c:v>4.3012268518505152</c:v>
                </c:pt>
                <c:pt idx="9343">
                  <c:v>4.3013888888890506</c:v>
                </c:pt>
                <c:pt idx="9344">
                  <c:v>4.3015162037045229</c:v>
                </c:pt>
                <c:pt idx="9345">
                  <c:v>4.301655092589499</c:v>
                </c:pt>
                <c:pt idx="9346">
                  <c:v>4.3017824074049713</c:v>
                </c:pt>
                <c:pt idx="9347">
                  <c:v>4.3019444444435067</c:v>
                </c:pt>
                <c:pt idx="9348">
                  <c:v>4.302071759258979</c:v>
                </c:pt>
                <c:pt idx="9349">
                  <c:v>4.302210648143955</c:v>
                </c:pt>
                <c:pt idx="9350">
                  <c:v>4.3023611111129867</c:v>
                </c:pt>
                <c:pt idx="9351">
                  <c:v>4.3024999999979627</c:v>
                </c:pt>
                <c:pt idx="9352">
                  <c:v>4.3026388888902147</c:v>
                </c:pt>
                <c:pt idx="9353">
                  <c:v>4.3027777777751908</c:v>
                </c:pt>
                <c:pt idx="9354">
                  <c:v>4.3029050925906631</c:v>
                </c:pt>
                <c:pt idx="9355">
                  <c:v>4.3030324074061355</c:v>
                </c:pt>
                <c:pt idx="9356">
                  <c:v>4.3031712962983875</c:v>
                </c:pt>
                <c:pt idx="9357">
                  <c:v>4.3032986111138598</c:v>
                </c:pt>
                <c:pt idx="9358">
                  <c:v>4.3034374999988358</c:v>
                </c:pt>
                <c:pt idx="9359">
                  <c:v>4.3035763888910878</c:v>
                </c:pt>
                <c:pt idx="9360">
                  <c:v>4.3037384259223472</c:v>
                </c:pt>
                <c:pt idx="9361">
                  <c:v>4.3038657407378196</c:v>
                </c:pt>
                <c:pt idx="9362">
                  <c:v>4.3039930555532919</c:v>
                </c:pt>
                <c:pt idx="9363">
                  <c:v>4.3040972222224809</c:v>
                </c:pt>
                <c:pt idx="9364">
                  <c:v>4.3042476851842366</c:v>
                </c:pt>
                <c:pt idx="9365">
                  <c:v>4.304374999999709</c:v>
                </c:pt>
                <c:pt idx="9366">
                  <c:v>4.3044907407384017</c:v>
                </c:pt>
                <c:pt idx="9367">
                  <c:v>4.3046296296306537</c:v>
                </c:pt>
                <c:pt idx="9368">
                  <c:v>4.3047685185156297</c:v>
                </c:pt>
                <c:pt idx="9369">
                  <c:v>4.3049189814773854</c:v>
                </c:pt>
                <c:pt idx="9370">
                  <c:v>4.3050462962928577</c:v>
                </c:pt>
                <c:pt idx="9371">
                  <c:v>4.3051851851851097</c:v>
                </c:pt>
                <c:pt idx="9372">
                  <c:v>4.3053125000005821</c:v>
                </c:pt>
                <c:pt idx="9373">
                  <c:v>4.3054629629623378</c:v>
                </c:pt>
                <c:pt idx="9374">
                  <c:v>4.3055902777778101</c:v>
                </c:pt>
                <c:pt idx="9375">
                  <c:v>4.3057291666627862</c:v>
                </c:pt>
                <c:pt idx="9376">
                  <c:v>4.3058449074087548</c:v>
                </c:pt>
                <c:pt idx="9377">
                  <c:v>4.3059837962937308</c:v>
                </c:pt>
                <c:pt idx="9378">
                  <c:v>4.3061111111092032</c:v>
                </c:pt>
                <c:pt idx="9379">
                  <c:v>4.3062500000014552</c:v>
                </c:pt>
                <c:pt idx="9380">
                  <c:v>4.3063773148169275</c:v>
                </c:pt>
                <c:pt idx="9381">
                  <c:v>4.3065162037019036</c:v>
                </c:pt>
                <c:pt idx="9382">
                  <c:v>4.3066550925941556</c:v>
                </c:pt>
                <c:pt idx="9383">
                  <c:v>4.3067939814791316</c:v>
                </c:pt>
                <c:pt idx="9384">
                  <c:v>4.3069328703713836</c:v>
                </c:pt>
                <c:pt idx="9385">
                  <c:v>4.3096180555512547</c:v>
                </c:pt>
                <c:pt idx="9386">
                  <c:v>4.3096180555512547</c:v>
                </c:pt>
                <c:pt idx="9387">
                  <c:v>4.3096180555512547</c:v>
                </c:pt>
                <c:pt idx="9388">
                  <c:v>4.3099074074052623</c:v>
                </c:pt>
                <c:pt idx="9389">
                  <c:v>4.31019675925927</c:v>
                </c:pt>
                <c:pt idx="9390">
                  <c:v>4.3104629629597184</c:v>
                </c:pt>
                <c:pt idx="9391">
                  <c:v>4.3107523148137261</c:v>
                </c:pt>
                <c:pt idx="9392">
                  <c:v>4.3110300925909542</c:v>
                </c:pt>
                <c:pt idx="9393">
                  <c:v>4.3112962962986785</c:v>
                </c:pt>
                <c:pt idx="9394">
                  <c:v>4.3115972222221899</c:v>
                </c:pt>
                <c:pt idx="9395">
                  <c:v>4.3117708333302289</c:v>
                </c:pt>
                <c:pt idx="9396">
                  <c:v>4.3118749999994179</c:v>
                </c:pt>
                <c:pt idx="9397">
                  <c:v>4.3119675925918273</c:v>
                </c:pt>
                <c:pt idx="9398">
                  <c:v>4.3120717592610163</c:v>
                </c:pt>
                <c:pt idx="9399">
                  <c:v>4.3121759259229293</c:v>
                </c:pt>
                <c:pt idx="9400">
                  <c:v>4.312326388884685</c:v>
                </c:pt>
                <c:pt idx="9401">
                  <c:v>4.3124537037001573</c:v>
                </c:pt>
                <c:pt idx="9402">
                  <c:v>4.312569444446126</c:v>
                </c:pt>
                <c:pt idx="9403">
                  <c:v>4.312708333331102</c:v>
                </c:pt>
                <c:pt idx="9404">
                  <c:v>4.3128240740697947</c:v>
                </c:pt>
                <c:pt idx="9405">
                  <c:v>4.3129976851851097</c:v>
                </c:pt>
                <c:pt idx="9406">
                  <c:v>4.3131250000005821</c:v>
                </c:pt>
                <c:pt idx="9407">
                  <c:v>4.3132870370391174</c:v>
                </c:pt>
                <c:pt idx="9408">
                  <c:v>4.3134259259240935</c:v>
                </c:pt>
                <c:pt idx="9409">
                  <c:v>4.3135532407395658</c:v>
                </c:pt>
                <c:pt idx="9410">
                  <c:v>4.3136921296318178</c:v>
                </c:pt>
                <c:pt idx="9411">
                  <c:v>4.3138078703705105</c:v>
                </c:pt>
                <c:pt idx="9412">
                  <c:v>4.3139467592554865</c:v>
                </c:pt>
                <c:pt idx="9413">
                  <c:v>4.3140625000014552</c:v>
                </c:pt>
                <c:pt idx="9414">
                  <c:v>4.3142013888864312</c:v>
                </c:pt>
                <c:pt idx="9415">
                  <c:v>4.3143518518481869</c:v>
                </c:pt>
                <c:pt idx="9416">
                  <c:v>4.3144675925941556</c:v>
                </c:pt>
                <c:pt idx="9417">
                  <c:v>4.3146064814791316</c:v>
                </c:pt>
                <c:pt idx="9418">
                  <c:v>4.314733796294604</c:v>
                </c:pt>
                <c:pt idx="9419">
                  <c:v>4.314872685186856</c:v>
                </c:pt>
                <c:pt idx="9420">
                  <c:v>4.315011574071832</c:v>
                </c:pt>
                <c:pt idx="9421">
                  <c:v>4.315150462964084</c:v>
                </c:pt>
                <c:pt idx="9422">
                  <c:v>4.3152662037027767</c:v>
                </c:pt>
                <c:pt idx="9423">
                  <c:v>4.315358796295186</c:v>
                </c:pt>
                <c:pt idx="9424">
                  <c:v>4.315497685187438</c:v>
                </c:pt>
                <c:pt idx="9425">
                  <c:v>4.3156481481491937</c:v>
                </c:pt>
                <c:pt idx="9426">
                  <c:v>4.3157638888878864</c:v>
                </c:pt>
                <c:pt idx="9427">
                  <c:v>4.3158796296265791</c:v>
                </c:pt>
                <c:pt idx="9428">
                  <c:v>4.3160185185188311</c:v>
                </c:pt>
                <c:pt idx="9429">
                  <c:v>4.3161342592575238</c:v>
                </c:pt>
                <c:pt idx="9430">
                  <c:v>4.3163078703728388</c:v>
                </c:pt>
                <c:pt idx="9431">
                  <c:v>4.3164930555576575</c:v>
                </c:pt>
                <c:pt idx="9432">
                  <c:v>4.3167013888887595</c:v>
                </c:pt>
                <c:pt idx="9433">
                  <c:v>4.3168981481503579</c:v>
                </c:pt>
                <c:pt idx="9434">
                  <c:v>4.3172916666662786</c:v>
                </c:pt>
                <c:pt idx="9435">
                  <c:v>4.3262037037056871</c:v>
                </c:pt>
                <c:pt idx="9436">
                  <c:v>5.729560185187438</c:v>
                </c:pt>
                <c:pt idx="9437">
                  <c:v>5.7299305555570754</c:v>
                </c:pt>
                <c:pt idx="9438">
                  <c:v>5.7302893518499332</c:v>
                </c:pt>
                <c:pt idx="9439">
                  <c:v>5.7305787037039408</c:v>
                </c:pt>
                <c:pt idx="9440">
                  <c:v>5.7308564814811689</c:v>
                </c:pt>
                <c:pt idx="9441">
                  <c:v>5.7311458333351766</c:v>
                </c:pt>
                <c:pt idx="9442">
                  <c:v>5.7314236111124046</c:v>
                </c:pt>
                <c:pt idx="9443">
                  <c:v>5.731724537035916</c:v>
                </c:pt>
                <c:pt idx="9444">
                  <c:v>5.7320486111129867</c:v>
                </c:pt>
                <c:pt idx="9445">
                  <c:v>5.7323495370364981</c:v>
                </c:pt>
                <c:pt idx="9446">
                  <c:v>5.7326620370367891</c:v>
                </c:pt>
                <c:pt idx="9447">
                  <c:v>5.7329629629603005</c:v>
                </c:pt>
                <c:pt idx="9448">
                  <c:v>5.7332754629605915</c:v>
                </c:pt>
                <c:pt idx="9449">
                  <c:v>5.7335648148145992</c:v>
                </c:pt>
                <c:pt idx="9450">
                  <c:v>5.7338541666686069</c:v>
                </c:pt>
                <c:pt idx="9451">
                  <c:v>5.734166666668898</c:v>
                </c:pt>
                <c:pt idx="9452">
                  <c:v>5.7344560185156297</c:v>
                </c:pt>
                <c:pt idx="9453">
                  <c:v>5.7347453703696374</c:v>
                </c:pt>
                <c:pt idx="9454">
                  <c:v>5.7350231481468654</c:v>
                </c:pt>
                <c:pt idx="9455">
                  <c:v>5.7353009259240935</c:v>
                </c:pt>
                <c:pt idx="9456">
                  <c:v>5.7355787037013215</c:v>
                </c:pt>
                <c:pt idx="9457">
                  <c:v>5.7358680555553292</c:v>
                </c:pt>
                <c:pt idx="9458">
                  <c:v>5.7361458333325572</c:v>
                </c:pt>
                <c:pt idx="9459">
                  <c:v>5.7364236111097853</c:v>
                </c:pt>
                <c:pt idx="9460">
                  <c:v>5.7367013888870133</c:v>
                </c:pt>
                <c:pt idx="9461">
                  <c:v>5.7369444444411783</c:v>
                </c:pt>
                <c:pt idx="9462">
                  <c:v>5.7372106481489027</c:v>
                </c:pt>
                <c:pt idx="9463">
                  <c:v>5.7374652777798474</c:v>
                </c:pt>
                <c:pt idx="9464">
                  <c:v>5.7376967592572328</c:v>
                </c:pt>
                <c:pt idx="9465">
                  <c:v>5.7379513888881775</c:v>
                </c:pt>
                <c:pt idx="9466">
                  <c:v>5.7381944444423425</c:v>
                </c:pt>
                <c:pt idx="9467">
                  <c:v>5.7384143518502242</c:v>
                </c:pt>
                <c:pt idx="9468">
                  <c:v>5.7386574074043892</c:v>
                </c:pt>
                <c:pt idx="9469">
                  <c:v>5.7389004629658302</c:v>
                </c:pt>
                <c:pt idx="9470">
                  <c:v>5.7391435185199953</c:v>
                </c:pt>
                <c:pt idx="9471">
                  <c:v>5.7393749999973807</c:v>
                </c:pt>
                <c:pt idx="9472">
                  <c:v>5.7396180555515457</c:v>
                </c:pt>
                <c:pt idx="9473">
                  <c:v>5.739849537036207</c:v>
                </c:pt>
                <c:pt idx="9474">
                  <c:v>5.7400810185208684</c:v>
                </c:pt>
                <c:pt idx="9475">
                  <c:v>5.7402893518519704</c:v>
                </c:pt>
                <c:pt idx="9476">
                  <c:v>5.7405208333293558</c:v>
                </c:pt>
                <c:pt idx="9477">
                  <c:v>5.7407638888907968</c:v>
                </c:pt>
                <c:pt idx="9478">
                  <c:v>5.7409837962986785</c:v>
                </c:pt>
                <c:pt idx="9479">
                  <c:v>5.7412037037065602</c:v>
                </c:pt>
                <c:pt idx="9480">
                  <c:v>5.7414467592607252</c:v>
                </c:pt>
                <c:pt idx="9481">
                  <c:v>5.7473379629591363</c:v>
                </c:pt>
                <c:pt idx="9482">
                  <c:v>5.7475810185205773</c:v>
                </c:pt>
                <c:pt idx="9483">
                  <c:v>5.7478356481442461</c:v>
                </c:pt>
                <c:pt idx="9484">
                  <c:v>5.7481944444443798</c:v>
                </c:pt>
                <c:pt idx="9485">
                  <c:v>5.7485416666677338</c:v>
                </c:pt>
                <c:pt idx="9486">
                  <c:v>5.7488888888910878</c:v>
                </c:pt>
                <c:pt idx="9487">
                  <c:v>5.7492476851839456</c:v>
                </c:pt>
                <c:pt idx="9488">
                  <c:v>5.749618055553583</c:v>
                </c:pt>
                <c:pt idx="9489">
                  <c:v>5.7503587962928577</c:v>
                </c:pt>
                <c:pt idx="9490">
                  <c:v>5.7504861111083301</c:v>
                </c:pt>
                <c:pt idx="9491">
                  <c:v>5.7506250000005821</c:v>
                </c:pt>
                <c:pt idx="9492">
                  <c:v>5.7507754629623378</c:v>
                </c:pt>
                <c:pt idx="9493">
                  <c:v>5.7509143518545898</c:v>
                </c:pt>
                <c:pt idx="9494">
                  <c:v>5.7510532407395658</c:v>
                </c:pt>
                <c:pt idx="9495">
                  <c:v>5.7511805555550382</c:v>
                </c:pt>
                <c:pt idx="9496">
                  <c:v>5.7513310185167938</c:v>
                </c:pt>
                <c:pt idx="9497">
                  <c:v>5.7515162037016125</c:v>
                </c:pt>
                <c:pt idx="9498">
                  <c:v>5.7517013888864312</c:v>
                </c:pt>
                <c:pt idx="9499">
                  <c:v>5.7518750000017462</c:v>
                </c:pt>
                <c:pt idx="9500">
                  <c:v>5.7520601851865649</c:v>
                </c:pt>
                <c:pt idx="9501">
                  <c:v>5.7522453703713836</c:v>
                </c:pt>
                <c:pt idx="9502">
                  <c:v>5.7524305555562023</c:v>
                </c:pt>
                <c:pt idx="9503">
                  <c:v>5.7525925925947377</c:v>
                </c:pt>
                <c:pt idx="9504">
                  <c:v>5.7527430555564933</c:v>
                </c:pt>
                <c:pt idx="9505">
                  <c:v>5.7529050925950287</c:v>
                </c:pt>
                <c:pt idx="9506">
                  <c:v>5.7530555555567844</c:v>
                </c:pt>
                <c:pt idx="9507">
                  <c:v>5.7532060185185401</c:v>
                </c:pt>
                <c:pt idx="9508">
                  <c:v>5.7533449074035161</c:v>
                </c:pt>
                <c:pt idx="9509">
                  <c:v>5.7534953703725478</c:v>
                </c:pt>
                <c:pt idx="9510">
                  <c:v>5.7536458333343035</c:v>
                </c:pt>
                <c:pt idx="9511">
                  <c:v>5.7538078703728388</c:v>
                </c:pt>
                <c:pt idx="9512">
                  <c:v>5.7539699074040982</c:v>
                </c:pt>
                <c:pt idx="9513">
                  <c:v>5.7541203703731298</c:v>
                </c:pt>
                <c:pt idx="9514">
                  <c:v>5.7542824074043892</c:v>
                </c:pt>
                <c:pt idx="9515">
                  <c:v>5.7544560185197042</c:v>
                </c:pt>
                <c:pt idx="9516">
                  <c:v>5.7546296296277433</c:v>
                </c:pt>
                <c:pt idx="9517">
                  <c:v>5.7547916666662786</c:v>
                </c:pt>
                <c:pt idx="9518">
                  <c:v>5.7549305555512547</c:v>
                </c:pt>
                <c:pt idx="9519">
                  <c:v>5.75509259258979</c:v>
                </c:pt>
                <c:pt idx="9520">
                  <c:v>5.7552777777746087</c:v>
                </c:pt>
                <c:pt idx="9521">
                  <c:v>5.7554166666668607</c:v>
                </c:pt>
                <c:pt idx="9522">
                  <c:v>5.7555671296286164</c:v>
                </c:pt>
                <c:pt idx="9523">
                  <c:v>5.7557291666671517</c:v>
                </c:pt>
                <c:pt idx="9524">
                  <c:v>5.7559027777751908</c:v>
                </c:pt>
                <c:pt idx="9525">
                  <c:v>5.7560995370367891</c:v>
                </c:pt>
                <c:pt idx="9526">
                  <c:v>5.7562962962983875</c:v>
                </c:pt>
                <c:pt idx="9527">
                  <c:v>5.7564467592601432</c:v>
                </c:pt>
                <c:pt idx="9528">
                  <c:v>5.7565740740756155</c:v>
                </c:pt>
                <c:pt idx="9529">
                  <c:v>5.7567129629605915</c:v>
                </c:pt>
                <c:pt idx="9530">
                  <c:v>5.7568749999991269</c:v>
                </c:pt>
                <c:pt idx="9531">
                  <c:v>5.7570370370376622</c:v>
                </c:pt>
                <c:pt idx="9532">
                  <c:v>5.7571990740761976</c:v>
                </c:pt>
                <c:pt idx="9533">
                  <c:v>5.7573495370379533</c:v>
                </c:pt>
                <c:pt idx="9534">
                  <c:v>5.757534722222772</c:v>
                </c:pt>
                <c:pt idx="9535">
                  <c:v>5.7576967592613073</c:v>
                </c:pt>
                <c:pt idx="9536">
                  <c:v>5.7578587962925667</c:v>
                </c:pt>
                <c:pt idx="9537">
                  <c:v>5.758020833331102</c:v>
                </c:pt>
                <c:pt idx="9538">
                  <c:v>5.7581828703696374</c:v>
                </c:pt>
                <c:pt idx="9539">
                  <c:v>5.7583564814776764</c:v>
                </c:pt>
                <c:pt idx="9540">
                  <c:v>5.7585185185162118</c:v>
                </c:pt>
                <c:pt idx="9541">
                  <c:v>5.7587037037010305</c:v>
                </c:pt>
                <c:pt idx="9542">
                  <c:v>5.7588657407395658</c:v>
                </c:pt>
                <c:pt idx="9543">
                  <c:v>5.7590277777781012</c:v>
                </c:pt>
                <c:pt idx="9544">
                  <c:v>5.7591898148166365</c:v>
                </c:pt>
                <c:pt idx="9545">
                  <c:v>5.7593634259246755</c:v>
                </c:pt>
                <c:pt idx="9546">
                  <c:v>5.7595486111094942</c:v>
                </c:pt>
                <c:pt idx="9547">
                  <c:v>5.7596990740712499</c:v>
                </c:pt>
                <c:pt idx="9548">
                  <c:v>5.7598726851865649</c:v>
                </c:pt>
                <c:pt idx="9549">
                  <c:v>5.760046296294604</c:v>
                </c:pt>
                <c:pt idx="9550">
                  <c:v>5.7602430555562023</c:v>
                </c:pt>
                <c:pt idx="9551">
                  <c:v>5.7604166666642413</c:v>
                </c:pt>
                <c:pt idx="9552">
                  <c:v>5.760567129625997</c:v>
                </c:pt>
                <c:pt idx="9553">
                  <c:v>5.7607291666645324</c:v>
                </c:pt>
                <c:pt idx="9554">
                  <c:v>5.7609143518493511</c:v>
                </c:pt>
                <c:pt idx="9555">
                  <c:v>5.7610995370341698</c:v>
                </c:pt>
                <c:pt idx="9556">
                  <c:v>5.7612731481494848</c:v>
                </c:pt>
                <c:pt idx="9557">
                  <c:v>5.7614583333343035</c:v>
                </c:pt>
                <c:pt idx="9558">
                  <c:v>5.7616319444423425</c:v>
                </c:pt>
                <c:pt idx="9559">
                  <c:v>5.7617939814808778</c:v>
                </c:pt>
                <c:pt idx="9560">
                  <c:v>5.7619791666656965</c:v>
                </c:pt>
                <c:pt idx="9561">
                  <c:v>5.7621527777737356</c:v>
                </c:pt>
                <c:pt idx="9562">
                  <c:v>5.7623379629658302</c:v>
                </c:pt>
                <c:pt idx="9563">
                  <c:v>5.7625115740738693</c:v>
                </c:pt>
                <c:pt idx="9564">
                  <c:v>5.7626736111124046</c:v>
                </c:pt>
                <c:pt idx="9565">
                  <c:v>5.7628472222204437</c:v>
                </c:pt>
                <c:pt idx="9566">
                  <c:v>5.7630324074052623</c:v>
                </c:pt>
                <c:pt idx="9567">
                  <c:v>5.7631944444437977</c:v>
                </c:pt>
                <c:pt idx="9568">
                  <c:v>5.763391203705396</c:v>
                </c:pt>
                <c:pt idx="9569">
                  <c:v>5.7635532407366554</c:v>
                </c:pt>
                <c:pt idx="9570">
                  <c:v>5.7637384259287501</c:v>
                </c:pt>
                <c:pt idx="9571">
                  <c:v>5.7639004629600095</c:v>
                </c:pt>
                <c:pt idx="9572">
                  <c:v>5.7640624999985448</c:v>
                </c:pt>
                <c:pt idx="9573">
                  <c:v>5.7642245370370802</c:v>
                </c:pt>
                <c:pt idx="9574">
                  <c:v>5.7644097222218988</c:v>
                </c:pt>
                <c:pt idx="9575">
                  <c:v>5.7645717592604342</c:v>
                </c:pt>
                <c:pt idx="9576">
                  <c:v>5.7671064814785495</c:v>
                </c:pt>
                <c:pt idx="9577">
                  <c:v>5.7673958333325572</c:v>
                </c:pt>
                <c:pt idx="9578">
                  <c:v>5.7676736111097853</c:v>
                </c:pt>
                <c:pt idx="9579">
                  <c:v>5.767962962963793</c:v>
                </c:pt>
                <c:pt idx="9580">
                  <c:v>5.7682638888873043</c:v>
                </c:pt>
                <c:pt idx="9581">
                  <c:v>5.768553240741312</c:v>
                </c:pt>
                <c:pt idx="9582">
                  <c:v>5.7688194444417604</c:v>
                </c:pt>
                <c:pt idx="9583">
                  <c:v>5.7691087962957681</c:v>
                </c:pt>
                <c:pt idx="9584">
                  <c:v>5.7693749999962165</c:v>
                </c:pt>
                <c:pt idx="9585">
                  <c:v>5.7898148148160544</c:v>
                </c:pt>
                <c:pt idx="9586">
                  <c:v>5.7922916666648234</c:v>
                </c:pt>
                <c:pt idx="9587">
                  <c:v>5.7944444444437977</c:v>
                </c:pt>
                <c:pt idx="9588">
                  <c:v>5.7965509259229293</c:v>
                </c:pt>
                <c:pt idx="9589">
                  <c:v>5.7986342592557776</c:v>
                </c:pt>
                <c:pt idx="9590">
                  <c:v>5.8019212962972233</c:v>
                </c:pt>
                <c:pt idx="9591">
                  <c:v>5.8043287036998663</c:v>
                </c:pt>
                <c:pt idx="9592">
                  <c:v>5.8061111111092032</c:v>
                </c:pt>
                <c:pt idx="9593">
                  <c:v>5.8087384259270038</c:v>
                </c:pt>
                <c:pt idx="9594">
                  <c:v>5.8104861111132777</c:v>
                </c:pt>
                <c:pt idx="9595">
                  <c:v>5.8125115740767797</c:v>
                </c:pt>
                <c:pt idx="9596">
                  <c:v>5.8141782407401479</c:v>
                </c:pt>
                <c:pt idx="9597">
                  <c:v>5.8158449074035161</c:v>
                </c:pt>
                <c:pt idx="9598">
                  <c:v>5.8179861111129867</c:v>
                </c:pt>
                <c:pt idx="9599">
                  <c:v>5.8204745370385353</c:v>
                </c:pt>
                <c:pt idx="9600">
                  <c:v>5.823136574072123</c:v>
                </c:pt>
                <c:pt idx="9601">
                  <c:v>5.8249074074046803</c:v>
                </c:pt>
                <c:pt idx="9602">
                  <c:v>5.8264930555524188</c:v>
                </c:pt>
                <c:pt idx="9603">
                  <c:v>5.82770833333052</c:v>
                </c:pt>
                <c:pt idx="9604">
                  <c:v>5.8291782407395658</c:v>
                </c:pt>
                <c:pt idx="9605">
                  <c:v>5.830601851848769</c:v>
                </c:pt>
                <c:pt idx="9606">
                  <c:v>5.8317824074038072</c:v>
                </c:pt>
                <c:pt idx="9607">
                  <c:v>5.832905092589499</c:v>
                </c:pt>
                <c:pt idx="9608">
                  <c:v>5.8344560185141745</c:v>
                </c:pt>
                <c:pt idx="9609">
                  <c:v>5.83552083333052</c:v>
                </c:pt>
                <c:pt idx="9610">
                  <c:v>5.8370601851856918</c:v>
                </c:pt>
                <c:pt idx="9611">
                  <c:v>5.8382175925944466</c:v>
                </c:pt>
                <c:pt idx="9612">
                  <c:v>5.8398032407421852</c:v>
                </c:pt>
                <c:pt idx="9613">
                  <c:v>5.84096064815094</c:v>
                </c:pt>
                <c:pt idx="9614">
                  <c:v>5.8445601851854008</c:v>
                </c:pt>
                <c:pt idx="9615">
                  <c:v>5.8446990740703768</c:v>
                </c:pt>
                <c:pt idx="9616">
                  <c:v>5.8448263888858492</c:v>
                </c:pt>
                <c:pt idx="9617">
                  <c:v>5.8449884259243845</c:v>
                </c:pt>
                <c:pt idx="9618">
                  <c:v>5.8451388888861402</c:v>
                </c:pt>
                <c:pt idx="9619">
                  <c:v>5.8453009259246755</c:v>
                </c:pt>
                <c:pt idx="9620">
                  <c:v>5.8454282407401479</c:v>
                </c:pt>
                <c:pt idx="9621">
                  <c:v>5.8455902777786832</c:v>
                </c:pt>
                <c:pt idx="9622">
                  <c:v>5.8457638888867223</c:v>
                </c:pt>
                <c:pt idx="9623">
                  <c:v>5.845914351848478</c:v>
                </c:pt>
                <c:pt idx="9624">
                  <c:v>5.84605324074073</c:v>
                </c:pt>
                <c:pt idx="9625">
                  <c:v>5.846226851848769</c:v>
                </c:pt>
                <c:pt idx="9626">
                  <c:v>5.8463773148105247</c:v>
                </c:pt>
                <c:pt idx="9627">
                  <c:v>5.8465162037027767</c:v>
                </c:pt>
                <c:pt idx="9628">
                  <c:v>5.8466550925950287</c:v>
                </c:pt>
                <c:pt idx="9629">
                  <c:v>5.8468287037030677</c:v>
                </c:pt>
                <c:pt idx="9630">
                  <c:v>5.8469444444417604</c:v>
                </c:pt>
                <c:pt idx="9631">
                  <c:v>5.8471064814802958</c:v>
                </c:pt>
                <c:pt idx="9632">
                  <c:v>5.8472453703725478</c:v>
                </c:pt>
                <c:pt idx="9633">
                  <c:v>5.8473842592575238</c:v>
                </c:pt>
                <c:pt idx="9634">
                  <c:v>5.8475462962960592</c:v>
                </c:pt>
                <c:pt idx="9635">
                  <c:v>5.8477083333345945</c:v>
                </c:pt>
                <c:pt idx="9636">
                  <c:v>5.8478587962963502</c:v>
                </c:pt>
                <c:pt idx="9637">
                  <c:v>5.8480092592581059</c:v>
                </c:pt>
                <c:pt idx="9638">
                  <c:v>5.8481828703661449</c:v>
                </c:pt>
                <c:pt idx="9639">
                  <c:v>5.8483680555582396</c:v>
                </c:pt>
                <c:pt idx="9640">
                  <c:v>5.8485069444432156</c:v>
                </c:pt>
                <c:pt idx="9641">
                  <c:v>5.8486921296280343</c:v>
                </c:pt>
                <c:pt idx="9642">
                  <c:v>5.8488657407433493</c:v>
                </c:pt>
                <c:pt idx="9643">
                  <c:v>5.8490393518513883</c:v>
                </c:pt>
                <c:pt idx="9644">
                  <c:v>5.8492129629594274</c:v>
                </c:pt>
                <c:pt idx="9645">
                  <c:v>5.8493865740747424</c:v>
                </c:pt>
                <c:pt idx="9646">
                  <c:v>5.8495601851827814</c:v>
                </c:pt>
                <c:pt idx="9647">
                  <c:v>5.8497337962980964</c:v>
                </c:pt>
                <c:pt idx="9648">
                  <c:v>5.8498958333293558</c:v>
                </c:pt>
                <c:pt idx="9649">
                  <c:v>5.8500578703678912</c:v>
                </c:pt>
                <c:pt idx="9650">
                  <c:v>5.8502314814832062</c:v>
                </c:pt>
                <c:pt idx="9651">
                  <c:v>5.8504050925912452</c:v>
                </c:pt>
                <c:pt idx="9652">
                  <c:v>5.8505787037065602</c:v>
                </c:pt>
                <c:pt idx="9653">
                  <c:v>5.8507523148145992</c:v>
                </c:pt>
                <c:pt idx="9654">
                  <c:v>5.8509143518531346</c:v>
                </c:pt>
                <c:pt idx="9655">
                  <c:v>5.8510995370379533</c:v>
                </c:pt>
                <c:pt idx="9656">
                  <c:v>5.851284722222772</c:v>
                </c:pt>
                <c:pt idx="9657">
                  <c:v>5.8514699074075907</c:v>
                </c:pt>
                <c:pt idx="9658">
                  <c:v>5.8516435185156297</c:v>
                </c:pt>
                <c:pt idx="9659">
                  <c:v>5.851805555554165</c:v>
                </c:pt>
                <c:pt idx="9660">
                  <c:v>5.8519907407389837</c:v>
                </c:pt>
                <c:pt idx="9661">
                  <c:v>5.8521875000005821</c:v>
                </c:pt>
                <c:pt idx="9662">
                  <c:v>5.8523611111086211</c:v>
                </c:pt>
                <c:pt idx="9663">
                  <c:v>5.8525347222239361</c:v>
                </c:pt>
                <c:pt idx="9664">
                  <c:v>5.8527314814782585</c:v>
                </c:pt>
                <c:pt idx="9665">
                  <c:v>5.8529166666630772</c:v>
                </c:pt>
                <c:pt idx="9666">
                  <c:v>5.8530902777783922</c:v>
                </c:pt>
                <c:pt idx="9667">
                  <c:v>5.8532523148169275</c:v>
                </c:pt>
                <c:pt idx="9668">
                  <c:v>5.8534259259249666</c:v>
                </c:pt>
                <c:pt idx="9669">
                  <c:v>5.8536111111097853</c:v>
                </c:pt>
                <c:pt idx="9670">
                  <c:v>5.8538194444408873</c:v>
                </c:pt>
                <c:pt idx="9671">
                  <c:v>5.8572337962978054</c:v>
                </c:pt>
                <c:pt idx="9672">
                  <c:v>5.8576620370367891</c:v>
                </c:pt>
                <c:pt idx="9673">
                  <c:v>5.8580787037062692</c:v>
                </c:pt>
                <c:pt idx="9674">
                  <c:v>5.8584953703684732</c:v>
                </c:pt>
                <c:pt idx="9675">
                  <c:v>5.8588310185150476</c:v>
                </c:pt>
                <c:pt idx="9676">
                  <c:v>5.8589814814840793</c:v>
                </c:pt>
                <c:pt idx="9677">
                  <c:v>5.8591087962922757</c:v>
                </c:pt>
                <c:pt idx="9678">
                  <c:v>5.859236111107748</c:v>
                </c:pt>
                <c:pt idx="9679">
                  <c:v>5.859375</c:v>
                </c:pt>
                <c:pt idx="9680">
                  <c:v>5.859513888884976</c:v>
                </c:pt>
                <c:pt idx="9681">
                  <c:v>5.8596759259235114</c:v>
                </c:pt>
                <c:pt idx="9682">
                  <c:v>5.8598379629620467</c:v>
                </c:pt>
                <c:pt idx="9683">
                  <c:v>5.8600115740700858</c:v>
                </c:pt>
                <c:pt idx="9684">
                  <c:v>5.8601504629623378</c:v>
                </c:pt>
                <c:pt idx="9685">
                  <c:v>5.8602777777778101</c:v>
                </c:pt>
                <c:pt idx="9686">
                  <c:v>5.8604282407395658</c:v>
                </c:pt>
                <c:pt idx="9687">
                  <c:v>5.8605902777781012</c:v>
                </c:pt>
                <c:pt idx="9688">
                  <c:v>5.8607407407398568</c:v>
                </c:pt>
                <c:pt idx="9689">
                  <c:v>5.8608912037016125</c:v>
                </c:pt>
                <c:pt idx="9690">
                  <c:v>5.8610648148169275</c:v>
                </c:pt>
                <c:pt idx="9691">
                  <c:v>5.8612152777786832</c:v>
                </c:pt>
                <c:pt idx="9692">
                  <c:v>5.8613773148172186</c:v>
                </c:pt>
                <c:pt idx="9693">
                  <c:v>5.8615162037021946</c:v>
                </c:pt>
                <c:pt idx="9694">
                  <c:v>5.8616898148175096</c:v>
                </c:pt>
                <c:pt idx="9695">
                  <c:v>5.8618287037024857</c:v>
                </c:pt>
                <c:pt idx="9696">
                  <c:v>5.861990740741021</c:v>
                </c:pt>
                <c:pt idx="9697">
                  <c:v>5.8621527777795563</c:v>
                </c:pt>
                <c:pt idx="9698">
                  <c:v>5.8623148148108157</c:v>
                </c:pt>
                <c:pt idx="9699">
                  <c:v>5.8624652777798474</c:v>
                </c:pt>
                <c:pt idx="9700">
                  <c:v>5.8626388888878864</c:v>
                </c:pt>
                <c:pt idx="9701">
                  <c:v>5.8627777777801384</c:v>
                </c:pt>
                <c:pt idx="9702">
                  <c:v>5.8629282407418941</c:v>
                </c:pt>
                <c:pt idx="9703">
                  <c:v>5.8630902777804295</c:v>
                </c:pt>
                <c:pt idx="9704">
                  <c:v>5.8632523148116888</c:v>
                </c:pt>
                <c:pt idx="9705">
                  <c:v>5.8634259259270038</c:v>
                </c:pt>
                <c:pt idx="9706">
                  <c:v>5.8635879629655392</c:v>
                </c:pt>
                <c:pt idx="9707">
                  <c:v>5.8637384259272949</c:v>
                </c:pt>
                <c:pt idx="9708">
                  <c:v>5.8639120370353339</c:v>
                </c:pt>
                <c:pt idx="9709">
                  <c:v>5.8640856481506489</c:v>
                </c:pt>
                <c:pt idx="9710">
                  <c:v>5.8642361111124046</c:v>
                </c:pt>
                <c:pt idx="9711">
                  <c:v>5.8643749999973807</c:v>
                </c:pt>
                <c:pt idx="9712">
                  <c:v>5.8645254629591363</c:v>
                </c:pt>
                <c:pt idx="9713">
                  <c:v>5.8646874999976717</c:v>
                </c:pt>
                <c:pt idx="9714">
                  <c:v>5.864849537036207</c:v>
                </c:pt>
                <c:pt idx="9715">
                  <c:v>5.8650115740747424</c:v>
                </c:pt>
                <c:pt idx="9716">
                  <c:v>5.8651736111132777</c:v>
                </c:pt>
                <c:pt idx="9717">
                  <c:v>5.8653472222213168</c:v>
                </c:pt>
                <c:pt idx="9718">
                  <c:v>5.8654976851830725</c:v>
                </c:pt>
                <c:pt idx="9719">
                  <c:v>5.8656365740753245</c:v>
                </c:pt>
                <c:pt idx="9720">
                  <c:v>5.8657986111138598</c:v>
                </c:pt>
                <c:pt idx="9721">
                  <c:v>5.8659606481451192</c:v>
                </c:pt>
                <c:pt idx="9722">
                  <c:v>5.8661226851836545</c:v>
                </c:pt>
                <c:pt idx="9723">
                  <c:v>5.8662847222221899</c:v>
                </c:pt>
                <c:pt idx="9724">
                  <c:v>5.8664467592607252</c:v>
                </c:pt>
                <c:pt idx="9725">
                  <c:v>5.8666203703687643</c:v>
                </c:pt>
                <c:pt idx="9726">
                  <c:v>5.86677083333052</c:v>
                </c:pt>
                <c:pt idx="9727">
                  <c:v>5.866944444445835</c:v>
                </c:pt>
                <c:pt idx="9728">
                  <c:v>5.8671064814770943</c:v>
                </c:pt>
                <c:pt idx="9729">
                  <c:v>5.8672685185156297</c:v>
                </c:pt>
                <c:pt idx="9730">
                  <c:v>5.867430555554165</c:v>
                </c:pt>
                <c:pt idx="9731">
                  <c:v>5.8675925925927004</c:v>
                </c:pt>
                <c:pt idx="9732">
                  <c:v>5.8677662037007394</c:v>
                </c:pt>
                <c:pt idx="9733">
                  <c:v>5.8679282407392748</c:v>
                </c:pt>
                <c:pt idx="9734">
                  <c:v>5.8680902777778101</c:v>
                </c:pt>
                <c:pt idx="9735">
                  <c:v>5.8682523148163455</c:v>
                </c:pt>
                <c:pt idx="9736">
                  <c:v>5.8684143518476048</c:v>
                </c:pt>
                <c:pt idx="9737">
                  <c:v>5.8685995370396995</c:v>
                </c:pt>
                <c:pt idx="9738">
                  <c:v>5.8687500000014552</c:v>
                </c:pt>
                <c:pt idx="9739">
                  <c:v>5.8689351851862739</c:v>
                </c:pt>
                <c:pt idx="9740">
                  <c:v>5.8691203703710926</c:v>
                </c:pt>
                <c:pt idx="9741">
                  <c:v>5.8693055555559113</c:v>
                </c:pt>
                <c:pt idx="9742">
                  <c:v>5.8694444444408873</c:v>
                </c:pt>
                <c:pt idx="9743">
                  <c:v>5.8696412037024857</c:v>
                </c:pt>
                <c:pt idx="9744">
                  <c:v>5.8698263888873043</c:v>
                </c:pt>
                <c:pt idx="9745">
                  <c:v>5.870011574072123</c:v>
                </c:pt>
                <c:pt idx="9746">
                  <c:v>5.8701967592569417</c:v>
                </c:pt>
                <c:pt idx="9747">
                  <c:v>5.8703819444417604</c:v>
                </c:pt>
                <c:pt idx="9748">
                  <c:v>5.8705671296265791</c:v>
                </c:pt>
                <c:pt idx="9749">
                  <c:v>5.8707754629649571</c:v>
                </c:pt>
                <c:pt idx="9750">
                  <c:v>5.8709606481497758</c:v>
                </c:pt>
                <c:pt idx="9751">
                  <c:v>5.8711226851810352</c:v>
                </c:pt>
                <c:pt idx="9752">
                  <c:v>5.8713194444426335</c:v>
                </c:pt>
                <c:pt idx="9753">
                  <c:v>5.8715046296274522</c:v>
                </c:pt>
                <c:pt idx="9754">
                  <c:v>5.8717013888890506</c:v>
                </c:pt>
                <c:pt idx="9755">
                  <c:v>5.8718865740738693</c:v>
                </c:pt>
                <c:pt idx="9756">
                  <c:v>5.8720833333354676</c:v>
                </c:pt>
                <c:pt idx="9757">
                  <c:v>5.8722685185202863</c:v>
                </c:pt>
                <c:pt idx="9758">
                  <c:v>5.872453703705105</c:v>
                </c:pt>
                <c:pt idx="9759">
                  <c:v>5.8726388888899237</c:v>
                </c:pt>
                <c:pt idx="9760">
                  <c:v>5.8728240740747424</c:v>
                </c:pt>
                <c:pt idx="9761">
                  <c:v>5.8729861111132777</c:v>
                </c:pt>
                <c:pt idx="9762">
                  <c:v>5.8731597222213168</c:v>
                </c:pt>
                <c:pt idx="9763">
                  <c:v>5.8733564814829151</c:v>
                </c:pt>
                <c:pt idx="9764">
                  <c:v>5.8735416666677338</c:v>
                </c:pt>
                <c:pt idx="9765">
                  <c:v>5.8767245370327146</c:v>
                </c:pt>
                <c:pt idx="9766">
                  <c:v>5.8771527777789743</c:v>
                </c:pt>
                <c:pt idx="9767">
                  <c:v>5.8775578703716747</c:v>
                </c:pt>
                <c:pt idx="9768">
                  <c:v>5.8779745370338787</c:v>
                </c:pt>
                <c:pt idx="9769">
                  <c:v>5.8784027777801384</c:v>
                </c:pt>
                <c:pt idx="9770">
                  <c:v>5.8785416666651145</c:v>
                </c:pt>
                <c:pt idx="9771">
                  <c:v>5.8786574074038072</c:v>
                </c:pt>
                <c:pt idx="9772">
                  <c:v>5.8787731481497758</c:v>
                </c:pt>
                <c:pt idx="9773">
                  <c:v>5.8789004629652482</c:v>
                </c:pt>
                <c:pt idx="9774">
                  <c:v>5.8790277777734445</c:v>
                </c:pt>
                <c:pt idx="9775">
                  <c:v>5.8791550925889169</c:v>
                </c:pt>
                <c:pt idx="9776">
                  <c:v>5.8793287037042319</c:v>
                </c:pt>
                <c:pt idx="9777">
                  <c:v>5.8794907407427672</c:v>
                </c:pt>
                <c:pt idx="9778">
                  <c:v>5.8796759259275859</c:v>
                </c:pt>
                <c:pt idx="9779">
                  <c:v>5.8798263888893416</c:v>
                </c:pt>
                <c:pt idx="9780">
                  <c:v>5.8799652777743177</c:v>
                </c:pt>
                <c:pt idx="9781">
                  <c:v>5.8801388888896327</c:v>
                </c:pt>
                <c:pt idx="9782">
                  <c:v>5.8802893518513883</c:v>
                </c:pt>
                <c:pt idx="9783">
                  <c:v>5.8804282407363644</c:v>
                </c:pt>
                <c:pt idx="9784">
                  <c:v>5.8805902777748997</c:v>
                </c:pt>
                <c:pt idx="9785">
                  <c:v>5.8807407407366554</c:v>
                </c:pt>
                <c:pt idx="9786">
                  <c:v>5.8808796296289074</c:v>
                </c:pt>
                <c:pt idx="9787">
                  <c:v>5.8810416666674428</c:v>
                </c:pt>
                <c:pt idx="9788">
                  <c:v>5.8812152777754818</c:v>
                </c:pt>
                <c:pt idx="9789">
                  <c:v>5.8813773148140172</c:v>
                </c:pt>
                <c:pt idx="9790">
                  <c:v>5.8815393518525525</c:v>
                </c:pt>
                <c:pt idx="9791">
                  <c:v>5.8896527777760639</c:v>
                </c:pt>
                <c:pt idx="9792">
                  <c:v>5.8906712962925667</c:v>
                </c:pt>
                <c:pt idx="9793">
                  <c:v>5.8917245370394085</c:v>
                </c:pt>
                <c:pt idx="9794">
                  <c:v>5.8932986111103673</c:v>
                </c:pt>
                <c:pt idx="9795">
                  <c:v>5.8953472222201526</c:v>
                </c:pt>
                <c:pt idx="9796">
                  <c:v>5.8973958333299379</c:v>
                </c:pt>
                <c:pt idx="9797">
                  <c:v>5.8995833333319752</c:v>
                </c:pt>
                <c:pt idx="9798">
                  <c:v>5.9022800925886258</c:v>
                </c:pt>
                <c:pt idx="9799">
                  <c:v>5.9051388888910878</c:v>
                </c:pt>
                <c:pt idx="9800">
                  <c:v>5.9076967592554865</c:v>
                </c:pt>
                <c:pt idx="9801">
                  <c:v>5.9099189814805868</c:v>
                </c:pt>
                <c:pt idx="9802">
                  <c:v>5.9119560185208684</c:v>
                </c:pt>
                <c:pt idx="9803">
                  <c:v>5.9141898148154723</c:v>
                </c:pt>
                <c:pt idx="9804">
                  <c:v>5.9164814814794227</c:v>
                </c:pt>
                <c:pt idx="9805">
                  <c:v>5.9185185185197042</c:v>
                </c:pt>
                <c:pt idx="9806">
                  <c:v>5.9201851851830725</c:v>
                </c:pt>
                <c:pt idx="9807">
                  <c:v>5.9222685185159207</c:v>
                </c:pt>
                <c:pt idx="9808">
                  <c:v>5.9239699074096279</c:v>
                </c:pt>
                <c:pt idx="9809">
                  <c:v>5.9258217592578148</c:v>
                </c:pt>
                <c:pt idx="9810">
                  <c:v>5.927488425928459</c:v>
                </c:pt>
                <c:pt idx="9811">
                  <c:v>5.929236111107457</c:v>
                </c:pt>
                <c:pt idx="9812">
                  <c:v>5.9311226851859828</c:v>
                </c:pt>
                <c:pt idx="9813">
                  <c:v>5.932615740741312</c:v>
                </c:pt>
                <c:pt idx="9814">
                  <c:v>5.9339467592581059</c:v>
                </c:pt>
                <c:pt idx="9815">
                  <c:v>5.9357291666674428</c:v>
                </c:pt>
                <c:pt idx="9816">
                  <c:v>5.9373032407384017</c:v>
                </c:pt>
                <c:pt idx="9817">
                  <c:v>5.9399884259255487</c:v>
                </c:pt>
                <c:pt idx="9818">
                  <c:v>5.940115740741021</c:v>
                </c:pt>
                <c:pt idx="9819">
                  <c:v>5.9402430555564933</c:v>
                </c:pt>
                <c:pt idx="9820">
                  <c:v>5.9404398148108157</c:v>
                </c:pt>
                <c:pt idx="9821">
                  <c:v>5.9405787037030677</c:v>
                </c:pt>
                <c:pt idx="9822">
                  <c:v>5.9407291666648234</c:v>
                </c:pt>
                <c:pt idx="9823">
                  <c:v>5.9408912037033588</c:v>
                </c:pt>
                <c:pt idx="9824">
                  <c:v>5.9410300925883348</c:v>
                </c:pt>
                <c:pt idx="9825">
                  <c:v>5.9411805555573665</c:v>
                </c:pt>
                <c:pt idx="9826">
                  <c:v>5.9413541666654055</c:v>
                </c:pt>
                <c:pt idx="9827">
                  <c:v>5.9415046296271612</c:v>
                </c:pt>
                <c:pt idx="9828">
                  <c:v>5.9416666666656965</c:v>
                </c:pt>
                <c:pt idx="9829">
                  <c:v>5.9418518518505152</c:v>
                </c:pt>
                <c:pt idx="9830">
                  <c:v>5.9420023148122709</c:v>
                </c:pt>
                <c:pt idx="9831">
                  <c:v>5.9421527777740266</c:v>
                </c:pt>
                <c:pt idx="9832">
                  <c:v>5.942314814812562</c:v>
                </c:pt>
                <c:pt idx="9833">
                  <c:v>5.9424652777743177</c:v>
                </c:pt>
                <c:pt idx="9834">
                  <c:v>5.942627314812853</c:v>
                </c:pt>
                <c:pt idx="9835">
                  <c:v>5.9427777777746087</c:v>
                </c:pt>
                <c:pt idx="9836">
                  <c:v>5.942939814813144</c:v>
                </c:pt>
                <c:pt idx="9837">
                  <c:v>5.9431018518516794</c:v>
                </c:pt>
                <c:pt idx="9838">
                  <c:v>5.9432407407366554</c:v>
                </c:pt>
                <c:pt idx="9839">
                  <c:v>5.9434027777751908</c:v>
                </c:pt>
                <c:pt idx="9840">
                  <c:v>5.9435995370367891</c:v>
                </c:pt>
                <c:pt idx="9841">
                  <c:v>5.9437731481448282</c:v>
                </c:pt>
                <c:pt idx="9842">
                  <c:v>5.9439236111138598</c:v>
                </c:pt>
                <c:pt idx="9843">
                  <c:v>5.9441087962986785</c:v>
                </c:pt>
                <c:pt idx="9844">
                  <c:v>5.9442592592604342</c:v>
                </c:pt>
                <c:pt idx="9845">
                  <c:v>5.9444212962989695</c:v>
                </c:pt>
                <c:pt idx="9846">
                  <c:v>5.9445717592607252</c:v>
                </c:pt>
                <c:pt idx="9847">
                  <c:v>5.9447222222224809</c:v>
                </c:pt>
                <c:pt idx="9848">
                  <c:v>5.9448842592610163</c:v>
                </c:pt>
                <c:pt idx="9849">
                  <c:v>5.9450231481459923</c:v>
                </c:pt>
                <c:pt idx="9850">
                  <c:v>5.9451851851845277</c:v>
                </c:pt>
                <c:pt idx="9851">
                  <c:v>5.945347222223063</c:v>
                </c:pt>
                <c:pt idx="9852">
                  <c:v>5.9454976851848187</c:v>
                </c:pt>
                <c:pt idx="9853">
                  <c:v>5.9456712962928577</c:v>
                </c:pt>
                <c:pt idx="9854">
                  <c:v>5.9457986111083301</c:v>
                </c:pt>
                <c:pt idx="9855">
                  <c:v>5.9459837962931488</c:v>
                </c:pt>
                <c:pt idx="9856">
                  <c:v>5.9461226851854008</c:v>
                </c:pt>
                <c:pt idx="9857">
                  <c:v>5.9462731481471565</c:v>
                </c:pt>
                <c:pt idx="9858">
                  <c:v>5.9464351851856918</c:v>
                </c:pt>
                <c:pt idx="9859">
                  <c:v>5.9465856481474475</c:v>
                </c:pt>
                <c:pt idx="9860">
                  <c:v>5.95040509258979</c:v>
                </c:pt>
                <c:pt idx="9861">
                  <c:v>5.95082175925927</c:v>
                </c:pt>
                <c:pt idx="9862">
                  <c:v>5.9512384259287501</c:v>
                </c:pt>
                <c:pt idx="9863">
                  <c:v>5.9516550925909542</c:v>
                </c:pt>
                <c:pt idx="9864">
                  <c:v>5.9520370370373712</c:v>
                </c:pt>
                <c:pt idx="9865">
                  <c:v>5.9521874999991269</c:v>
                </c:pt>
                <c:pt idx="9866">
                  <c:v>5.9523611111071659</c:v>
                </c:pt>
                <c:pt idx="9867">
                  <c:v>5.9539467592549045</c:v>
                </c:pt>
                <c:pt idx="9868">
                  <c:v>5.9541087962934398</c:v>
                </c:pt>
                <c:pt idx="9869">
                  <c:v>5.9542592592551955</c:v>
                </c:pt>
                <c:pt idx="9870">
                  <c:v>5.9543865740706678</c:v>
                </c:pt>
                <c:pt idx="9871">
                  <c:v>5.9545370370396995</c:v>
                </c:pt>
                <c:pt idx="9872">
                  <c:v>5.9546643518478959</c:v>
                </c:pt>
                <c:pt idx="9873">
                  <c:v>5.9548148148169275</c:v>
                </c:pt>
                <c:pt idx="9874">
                  <c:v>5.9549537037019036</c:v>
                </c:pt>
                <c:pt idx="9875">
                  <c:v>5.9551157407404389</c:v>
                </c:pt>
                <c:pt idx="9876">
                  <c:v>5.955289351848478</c:v>
                </c:pt>
                <c:pt idx="9877">
                  <c:v>5.955462962963793</c:v>
                </c:pt>
                <c:pt idx="9878">
                  <c:v>5.9556134259255487</c:v>
                </c:pt>
                <c:pt idx="9879">
                  <c:v>5.955775462964084</c:v>
                </c:pt>
                <c:pt idx="9880">
                  <c:v>5.9559375000026193</c:v>
                </c:pt>
                <c:pt idx="9881">
                  <c:v>5.9560763888875954</c:v>
                </c:pt>
                <c:pt idx="9882">
                  <c:v>5.9562384259261307</c:v>
                </c:pt>
                <c:pt idx="9883">
                  <c:v>5.9564004629646661</c:v>
                </c:pt>
                <c:pt idx="9884">
                  <c:v>5.9565624999959255</c:v>
                </c:pt>
                <c:pt idx="9885">
                  <c:v>5.9567361111112405</c:v>
                </c:pt>
                <c:pt idx="9886">
                  <c:v>5.9569097222192795</c:v>
                </c:pt>
                <c:pt idx="9887">
                  <c:v>5.9570717592578148</c:v>
                </c:pt>
                <c:pt idx="9888">
                  <c:v>5.9572222222195705</c:v>
                </c:pt>
                <c:pt idx="9889">
                  <c:v>5.9573958333348855</c:v>
                </c:pt>
                <c:pt idx="9890">
                  <c:v>5.9575462962966412</c:v>
                </c:pt>
                <c:pt idx="9891">
                  <c:v>5.9577314814814599</c:v>
                </c:pt>
                <c:pt idx="9892">
                  <c:v>5.963796296295186</c:v>
                </c:pt>
                <c:pt idx="9893">
                  <c:v>5.9639120370338787</c:v>
                </c:pt>
                <c:pt idx="9894">
                  <c:v>5.9640509259261307</c:v>
                </c:pt>
                <c:pt idx="9895">
                  <c:v>5.9641550925953197</c:v>
                </c:pt>
                <c:pt idx="9896">
                  <c:v>5.9642824074035161</c:v>
                </c:pt>
                <c:pt idx="9897">
                  <c:v>5.9644907407418941</c:v>
                </c:pt>
                <c:pt idx="9898">
                  <c:v>5.9646643518499332</c:v>
                </c:pt>
                <c:pt idx="9899">
                  <c:v>5.9648032407421852</c:v>
                </c:pt>
                <c:pt idx="9900">
                  <c:v>5.9649652777734445</c:v>
                </c:pt>
                <c:pt idx="9901">
                  <c:v>5.9651388888887595</c:v>
                </c:pt>
                <c:pt idx="9902">
                  <c:v>5.9652662037042319</c:v>
                </c:pt>
                <c:pt idx="9903">
                  <c:v>5.9654513888890506</c:v>
                </c:pt>
                <c:pt idx="9904">
                  <c:v>5.9656018518508063</c:v>
                </c:pt>
                <c:pt idx="9905">
                  <c:v>5.9657638888893416</c:v>
                </c:pt>
                <c:pt idx="9906">
                  <c:v>5.965925925927877</c:v>
                </c:pt>
                <c:pt idx="9907">
                  <c:v>5.9660763888896327</c:v>
                </c:pt>
                <c:pt idx="9908">
                  <c:v>5.9662499999976717</c:v>
                </c:pt>
                <c:pt idx="9909">
                  <c:v>5.9664004629594274</c:v>
                </c:pt>
                <c:pt idx="9910">
                  <c:v>5.9665624999979627</c:v>
                </c:pt>
                <c:pt idx="9911">
                  <c:v>5.9667129629597184</c:v>
                </c:pt>
                <c:pt idx="9912">
                  <c:v>5.9668749999982538</c:v>
                </c:pt>
                <c:pt idx="9913">
                  <c:v>5.9670370370367891</c:v>
                </c:pt>
                <c:pt idx="9914">
                  <c:v>5.9672222222216078</c:v>
                </c:pt>
                <c:pt idx="9915">
                  <c:v>5.9673726851833635</c:v>
                </c:pt>
                <c:pt idx="9916">
                  <c:v>5.9675115740756155</c:v>
                </c:pt>
                <c:pt idx="9917">
                  <c:v>5.9676967592604342</c:v>
                </c:pt>
                <c:pt idx="9918">
                  <c:v>5.9678587962989695</c:v>
                </c:pt>
                <c:pt idx="9919">
                  <c:v>5.9679976851839456</c:v>
                </c:pt>
                <c:pt idx="9920">
                  <c:v>5.9681712962919846</c:v>
                </c:pt>
                <c:pt idx="9921">
                  <c:v>5.96833333333052</c:v>
                </c:pt>
                <c:pt idx="9922">
                  <c:v>5.9684837962922757</c:v>
                </c:pt>
                <c:pt idx="9923">
                  <c:v>5.9686342592613073</c:v>
                </c:pt>
                <c:pt idx="9924">
                  <c:v>5.9864004629635019</c:v>
                </c:pt>
                <c:pt idx="9925">
                  <c:v>5.9884490740732872</c:v>
                </c:pt>
                <c:pt idx="9926">
                  <c:v>5.9905092592598521</c:v>
                </c:pt>
                <c:pt idx="9927">
                  <c:v>5.9925231481465744</c:v>
                </c:pt>
                <c:pt idx="9928">
                  <c:v>5.9939120370327146</c:v>
                </c:pt>
                <c:pt idx="9929">
                  <c:v>5.9956481481494848</c:v>
                </c:pt>
                <c:pt idx="9930">
                  <c:v>5.9975810185205773</c:v>
                </c:pt>
                <c:pt idx="9931">
                  <c:v>6.0000462962925667</c:v>
                </c:pt>
                <c:pt idx="9932">
                  <c:v>6.0020138888867223</c:v>
                </c:pt>
                <c:pt idx="9933">
                  <c:v>6.0036921296268702</c:v>
                </c:pt>
                <c:pt idx="9934">
                  <c:v>6.005474537036207</c:v>
                </c:pt>
                <c:pt idx="9935">
                  <c:v>6.0073726851842366</c:v>
                </c:pt>
                <c:pt idx="9936">
                  <c:v>6.0093750000014552</c:v>
                </c:pt>
                <c:pt idx="9937">
                  <c:v>6.0112268518496421</c:v>
                </c:pt>
                <c:pt idx="9938">
                  <c:v>6.0131249999976717</c:v>
                </c:pt>
                <c:pt idx="9939">
                  <c:v>6.0148032407378196</c:v>
                </c:pt>
                <c:pt idx="9940">
                  <c:v>6.0162615740700858</c:v>
                </c:pt>
                <c:pt idx="9941">
                  <c:v>6.0178819444408873</c:v>
                </c:pt>
                <c:pt idx="9942">
                  <c:v>6.0195370370347518</c:v>
                </c:pt>
                <c:pt idx="9943">
                  <c:v>6.021168981482333</c:v>
                </c:pt>
                <c:pt idx="9944">
                  <c:v>6.0227083333302289</c:v>
                </c:pt>
                <c:pt idx="9945">
                  <c:v>6.0241435185162118</c:v>
                </c:pt>
                <c:pt idx="9946">
                  <c:v>6.0257986111100763</c:v>
                </c:pt>
                <c:pt idx="9947">
                  <c:v>6.0273263888884685</c:v>
                </c:pt>
                <c:pt idx="9948">
                  <c:v>6.0288541666668607</c:v>
                </c:pt>
                <c:pt idx="9949">
                  <c:v>6.0302662037065602</c:v>
                </c:pt>
                <c:pt idx="9950">
                  <c:v>6.0317476851851097</c:v>
                </c:pt>
                <c:pt idx="9951">
                  <c:v>6.0334722222178243</c:v>
                </c:pt>
                <c:pt idx="9952">
                  <c:v>6.0358680555582396</c:v>
                </c:pt>
                <c:pt idx="9953">
                  <c:v>6.036030092589499</c:v>
                </c:pt>
                <c:pt idx="9954">
                  <c:v>6.0395370370388264</c:v>
                </c:pt>
                <c:pt idx="9955">
                  <c:v>6.0399652777778101</c:v>
                </c:pt>
                <c:pt idx="9956">
                  <c:v>6.0403703703705105</c:v>
                </c:pt>
                <c:pt idx="9957">
                  <c:v>6.0407986111094942</c:v>
                </c:pt>
                <c:pt idx="9958">
                  <c:v>6.0412037037021946</c:v>
                </c:pt>
                <c:pt idx="9959">
                  <c:v>6.0414120370332967</c:v>
                </c:pt>
                <c:pt idx="9960">
                  <c:v>6.041539351848769</c:v>
                </c:pt>
                <c:pt idx="9961">
                  <c:v>6.0416898148105247</c:v>
                </c:pt>
                <c:pt idx="9962">
                  <c:v>6.0418055555564933</c:v>
                </c:pt>
                <c:pt idx="9963">
                  <c:v>6.0419444444414694</c:v>
                </c:pt>
                <c:pt idx="9964">
                  <c:v>6.0420833333337214</c:v>
                </c:pt>
                <c:pt idx="9965">
                  <c:v>6.0422337962954771</c:v>
                </c:pt>
                <c:pt idx="9966">
                  <c:v>6.0424305555570754</c:v>
                </c:pt>
                <c:pt idx="9967">
                  <c:v>6.0425925925883348</c:v>
                </c:pt>
                <c:pt idx="9968">
                  <c:v>6.0427546296268702</c:v>
                </c:pt>
                <c:pt idx="9969">
                  <c:v>6.0429398148116888</c:v>
                </c:pt>
                <c:pt idx="9970">
                  <c:v>6.0431018518502242</c:v>
                </c:pt>
                <c:pt idx="9971">
                  <c:v>6.0432407407424762</c:v>
                </c:pt>
                <c:pt idx="9972">
                  <c:v>6.0434027777737356</c:v>
                </c:pt>
                <c:pt idx="9973">
                  <c:v>6.0435879629658302</c:v>
                </c:pt>
                <c:pt idx="9974">
                  <c:v>6.0437615740738693</c:v>
                </c:pt>
                <c:pt idx="9975">
                  <c:v>6.0439236111124046</c:v>
                </c:pt>
                <c:pt idx="9976">
                  <c:v>6.0440740740741603</c:v>
                </c:pt>
                <c:pt idx="9977">
                  <c:v>6.0442361111126957</c:v>
                </c:pt>
                <c:pt idx="9978">
                  <c:v>6.0443749999976717</c:v>
                </c:pt>
                <c:pt idx="9979">
                  <c:v>6.0445254629594274</c:v>
                </c:pt>
                <c:pt idx="9980">
                  <c:v>6.0447106481442461</c:v>
                </c:pt>
                <c:pt idx="9981">
                  <c:v>6.0448726851827814</c:v>
                </c:pt>
                <c:pt idx="9982">
                  <c:v>6.0450462962980964</c:v>
                </c:pt>
                <c:pt idx="9983">
                  <c:v>6.0452083333293558</c:v>
                </c:pt>
                <c:pt idx="9984">
                  <c:v>6.0453703703678912</c:v>
                </c:pt>
                <c:pt idx="9985">
                  <c:v>6.0455324074064265</c:v>
                </c:pt>
                <c:pt idx="9986">
                  <c:v>6.0457291666680248</c:v>
                </c:pt>
                <c:pt idx="9987">
                  <c:v>6.0458796296297805</c:v>
                </c:pt>
                <c:pt idx="9988">
                  <c:v>6.0460648148145992</c:v>
                </c:pt>
                <c:pt idx="9989">
                  <c:v>6.0462152777763549</c:v>
                </c:pt>
                <c:pt idx="9990">
                  <c:v>6.0463657407381106</c:v>
                </c:pt>
                <c:pt idx="9991">
                  <c:v>6.046562499999709</c:v>
                </c:pt>
                <c:pt idx="9992">
                  <c:v>6.0468287037001573</c:v>
                </c:pt>
                <c:pt idx="9993">
                  <c:v>6.0470949074078817</c:v>
                </c:pt>
                <c:pt idx="9994">
                  <c:v>6.0474074074081727</c:v>
                </c:pt>
                <c:pt idx="9995">
                  <c:v>6.0477199074084638</c:v>
                </c:pt>
                <c:pt idx="9996">
                  <c:v>6.0480555555550382</c:v>
                </c:pt>
                <c:pt idx="9997">
                  <c:v>6.0483333333322662</c:v>
                </c:pt>
                <c:pt idx="9998">
                  <c:v>6.0486805555556202</c:v>
                </c:pt>
                <c:pt idx="9999">
                  <c:v>6.049039351848478</c:v>
                </c:pt>
                <c:pt idx="10000">
                  <c:v>6.0493981481486117</c:v>
                </c:pt>
                <c:pt idx="10001">
                  <c:v>6.049768518518249</c:v>
                </c:pt>
                <c:pt idx="10002">
                  <c:v>6.0501041666648234</c:v>
                </c:pt>
                <c:pt idx="10003">
                  <c:v>6.0504166666651145</c:v>
                </c:pt>
                <c:pt idx="10004">
                  <c:v>6.0507523148116888</c:v>
                </c:pt>
                <c:pt idx="10005">
                  <c:v>6.0510648148119799</c:v>
                </c:pt>
                <c:pt idx="10006">
                  <c:v>6.0513657407427672</c:v>
                </c:pt>
                <c:pt idx="10007">
                  <c:v>6.0516666666662786</c:v>
                </c:pt>
                <c:pt idx="10008">
                  <c:v>6.0519907407433493</c:v>
                </c:pt>
                <c:pt idx="10009">
                  <c:v>6.0523032407363644</c:v>
                </c:pt>
                <c:pt idx="10010">
                  <c:v>6.0526157407366554</c:v>
                </c:pt>
                <c:pt idx="10011">
                  <c:v>6.0529513888905058</c:v>
                </c:pt>
                <c:pt idx="10012">
                  <c:v>6.0532870370370802</c:v>
                </c:pt>
                <c:pt idx="10013">
                  <c:v>6.0535879629605915</c:v>
                </c:pt>
                <c:pt idx="10014">
                  <c:v>6.0539004629608826</c:v>
                </c:pt>
                <c:pt idx="10015">
                  <c:v>6.054236111107457</c:v>
                </c:pt>
                <c:pt idx="10016">
                  <c:v>6.054548611107748</c:v>
                </c:pt>
                <c:pt idx="10017">
                  <c:v>6.0590740740735782</c:v>
                </c:pt>
                <c:pt idx="10018">
                  <c:v>6.0592129629658302</c:v>
                </c:pt>
                <c:pt idx="10019">
                  <c:v>6.0593402777740266</c:v>
                </c:pt>
                <c:pt idx="10020">
                  <c:v>6.059467592589499</c:v>
                </c:pt>
                <c:pt idx="10021">
                  <c:v>6.0595949074049713</c:v>
                </c:pt>
                <c:pt idx="10022">
                  <c:v>6.059745370366727</c:v>
                </c:pt>
                <c:pt idx="10023">
                  <c:v>6.0599421296283253</c:v>
                </c:pt>
                <c:pt idx="10024">
                  <c:v>6.0601041666668607</c:v>
                </c:pt>
                <c:pt idx="10025">
                  <c:v>6.060231481482333</c:v>
                </c:pt>
                <c:pt idx="10026">
                  <c:v>6.0604050925903721</c:v>
                </c:pt>
                <c:pt idx="10027">
                  <c:v>6.0605902777751908</c:v>
                </c:pt>
                <c:pt idx="10028">
                  <c:v>6.0607291666674428</c:v>
                </c:pt>
                <c:pt idx="10029">
                  <c:v>6.0608912037059781</c:v>
                </c:pt>
                <c:pt idx="10030">
                  <c:v>6.0610648148140172</c:v>
                </c:pt>
                <c:pt idx="10031">
                  <c:v>6.0612268518525525</c:v>
                </c:pt>
                <c:pt idx="10032">
                  <c:v>6.0613888888910878</c:v>
                </c:pt>
                <c:pt idx="10033">
                  <c:v>6.0615509259223472</c:v>
                </c:pt>
                <c:pt idx="10034">
                  <c:v>6.0617129629608826</c:v>
                </c:pt>
                <c:pt idx="10035">
                  <c:v>6.0618749999994179</c:v>
                </c:pt>
                <c:pt idx="10036">
                  <c:v>6.0620370370379533</c:v>
                </c:pt>
                <c:pt idx="10037">
                  <c:v>6.0622106481459923</c:v>
                </c:pt>
                <c:pt idx="10038">
                  <c:v>6.0623842592613073</c:v>
                </c:pt>
                <c:pt idx="10039">
                  <c:v>6.062534722223063</c:v>
                </c:pt>
                <c:pt idx="10040">
                  <c:v>6.0626967592615983</c:v>
                </c:pt>
                <c:pt idx="10041">
                  <c:v>6.0628587962928577</c:v>
                </c:pt>
                <c:pt idx="10042">
                  <c:v>6.0630208333313931</c:v>
                </c:pt>
                <c:pt idx="10043">
                  <c:v>6.0631944444467081</c:v>
                </c:pt>
                <c:pt idx="10044">
                  <c:v>6.0633564814779675</c:v>
                </c:pt>
                <c:pt idx="10045">
                  <c:v>6.0635300925932825</c:v>
                </c:pt>
                <c:pt idx="10046">
                  <c:v>6.0636805555550382</c:v>
                </c:pt>
                <c:pt idx="10047">
                  <c:v>6.0638541666630772</c:v>
                </c:pt>
                <c:pt idx="10048">
                  <c:v>6.0673263888893416</c:v>
                </c:pt>
                <c:pt idx="10049">
                  <c:v>6.0677546296283253</c:v>
                </c:pt>
                <c:pt idx="10050">
                  <c:v>6.0681712962978054</c:v>
                </c:pt>
                <c:pt idx="10051">
                  <c:v>6.0685995370367891</c:v>
                </c:pt>
                <c:pt idx="10052">
                  <c:v>6.0688425925909542</c:v>
                </c:pt>
                <c:pt idx="10053">
                  <c:v>6.0689583333296468</c:v>
                </c:pt>
                <c:pt idx="10054">
                  <c:v>6.0690856481451192</c:v>
                </c:pt>
                <c:pt idx="10055">
                  <c:v>6.0692013888910878</c:v>
                </c:pt>
                <c:pt idx="10056">
                  <c:v>6.0693287037065602</c:v>
                </c:pt>
                <c:pt idx="10057">
                  <c:v>6.0694907407378196</c:v>
                </c:pt>
                <c:pt idx="10058">
                  <c:v>6.0696759259226383</c:v>
                </c:pt>
                <c:pt idx="10059">
                  <c:v>6.0698379629611736</c:v>
                </c:pt>
                <c:pt idx="10060">
                  <c:v>6.0699884259229293</c:v>
                </c:pt>
                <c:pt idx="10061">
                  <c:v>6.070173611107748</c:v>
                </c:pt>
                <c:pt idx="10062">
                  <c:v>6.0703356481462833</c:v>
                </c:pt>
                <c:pt idx="10063">
                  <c:v>6.0705092592615983</c:v>
                </c:pt>
                <c:pt idx="10064">
                  <c:v>6.0706712962928577</c:v>
                </c:pt>
                <c:pt idx="10065">
                  <c:v>6.0708564814776764</c:v>
                </c:pt>
                <c:pt idx="10066">
                  <c:v>6.0710532407392748</c:v>
                </c:pt>
                <c:pt idx="10067">
                  <c:v>6.0712962962934398</c:v>
                </c:pt>
                <c:pt idx="10068">
                  <c:v>6.0715162037013215</c:v>
                </c:pt>
                <c:pt idx="10069">
                  <c:v>6.0717245370396995</c:v>
                </c:pt>
                <c:pt idx="10070">
                  <c:v>6.0719560185170849</c:v>
                </c:pt>
                <c:pt idx="10071">
                  <c:v>6.0721875000017462</c:v>
                </c:pt>
                <c:pt idx="10072">
                  <c:v>6.0724074074096279</c:v>
                </c:pt>
                <c:pt idx="10073">
                  <c:v>6.0726388888870133</c:v>
                </c:pt>
                <c:pt idx="10074">
                  <c:v>6.0728703703716747</c:v>
                </c:pt>
                <c:pt idx="10075">
                  <c:v>6.0730902777795563</c:v>
                </c:pt>
                <c:pt idx="10076">
                  <c:v>6.0732986111106584</c:v>
                </c:pt>
                <c:pt idx="10077">
                  <c:v>6.0735185185185401</c:v>
                </c:pt>
                <c:pt idx="10078">
                  <c:v>6.0737268518496421</c:v>
                </c:pt>
                <c:pt idx="10079">
                  <c:v>6.0739699074038072</c:v>
                </c:pt>
                <c:pt idx="10080">
                  <c:v>6.0742592592578148</c:v>
                </c:pt>
                <c:pt idx="10081">
                  <c:v>6.0745717592581059</c:v>
                </c:pt>
                <c:pt idx="10082">
                  <c:v>6.0748263888890506</c:v>
                </c:pt>
                <c:pt idx="10083">
                  <c:v>6.075057870366436</c:v>
                </c:pt>
                <c:pt idx="10084">
                  <c:v>6.075300925927877</c:v>
                </c:pt>
                <c:pt idx="10085">
                  <c:v>6.0756365740744513</c:v>
                </c:pt>
                <c:pt idx="10086">
                  <c:v>6.0759490740747424</c:v>
                </c:pt>
                <c:pt idx="10087">
                  <c:v>6.0762152777751908</c:v>
                </c:pt>
                <c:pt idx="10088">
                  <c:v>6.0765162037059781</c:v>
                </c:pt>
                <c:pt idx="10089">
                  <c:v>6.0768634259220562</c:v>
                </c:pt>
                <c:pt idx="10090">
                  <c:v>6.0771990740759065</c:v>
                </c:pt>
                <c:pt idx="10091">
                  <c:v>6.0775578703687643</c:v>
                </c:pt>
                <c:pt idx="10092">
                  <c:v>6.077881944445835</c:v>
                </c:pt>
                <c:pt idx="10093">
                  <c:v>6.0781828703693463</c:v>
                </c:pt>
                <c:pt idx="10094">
                  <c:v>6.0784837962928577</c:v>
                </c:pt>
                <c:pt idx="10095">
                  <c:v>6.0788078703699284</c:v>
                </c:pt>
                <c:pt idx="10096">
                  <c:v>6.0791203703702195</c:v>
                </c:pt>
                <c:pt idx="10097">
                  <c:v>6.0794212962937308</c:v>
                </c:pt>
                <c:pt idx="10098">
                  <c:v>6.0797106481477385</c:v>
                </c:pt>
                <c:pt idx="10099">
                  <c:v>6.0800578703710926</c:v>
                </c:pt>
                <c:pt idx="10100">
                  <c:v>6.0803703703713836</c:v>
                </c:pt>
                <c:pt idx="10101">
                  <c:v>6.0806944444411783</c:v>
                </c:pt>
                <c:pt idx="10102">
                  <c:v>6.0810300925950287</c:v>
                </c:pt>
                <c:pt idx="10103">
                  <c:v>6.0813773148111068</c:v>
                </c:pt>
                <c:pt idx="10104">
                  <c:v>6.0817013888881775</c:v>
                </c:pt>
                <c:pt idx="10105">
                  <c:v>6.0820254629652482</c:v>
                </c:pt>
                <c:pt idx="10106">
                  <c:v>6.0823611111118225</c:v>
                </c:pt>
                <c:pt idx="10107">
                  <c:v>6.0826851851816173</c:v>
                </c:pt>
                <c:pt idx="10108">
                  <c:v>6.0830208333354676</c:v>
                </c:pt>
                <c:pt idx="10109">
                  <c:v>6.0833680555515457</c:v>
                </c:pt>
                <c:pt idx="10110">
                  <c:v>6.0837152777748997</c:v>
                </c:pt>
                <c:pt idx="10111">
                  <c:v>6.0840509259287501</c:v>
                </c:pt>
                <c:pt idx="10112">
                  <c:v>6.0844097222216078</c:v>
                </c:pt>
                <c:pt idx="10113">
                  <c:v>6.0847453703681822</c:v>
                </c:pt>
                <c:pt idx="10114">
                  <c:v>6.0851041666683159</c:v>
                </c:pt>
                <c:pt idx="10115">
                  <c:v>6.0854513888916699</c:v>
                </c:pt>
                <c:pt idx="10116">
                  <c:v>6.0858449074075907</c:v>
                </c:pt>
                <c:pt idx="10117">
                  <c:v>6.0862268518540077</c:v>
                </c:pt>
                <c:pt idx="10118">
                  <c:v>6.0865509259238024</c:v>
                </c:pt>
                <c:pt idx="10119">
                  <c:v>6.0868750000008731</c:v>
                </c:pt>
                <c:pt idx="10120">
                  <c:v>6.0872222222242272</c:v>
                </c:pt>
                <c:pt idx="10121">
                  <c:v>6.0875578703708015</c:v>
                </c:pt>
                <c:pt idx="10122">
                  <c:v>6.0879050925941556</c:v>
                </c:pt>
                <c:pt idx="10123">
                  <c:v>6.0882291666639503</c:v>
                </c:pt>
                <c:pt idx="10124">
                  <c:v>6.0885648148105247</c:v>
                </c:pt>
                <c:pt idx="10125">
                  <c:v>6.0888888888875954</c:v>
                </c:pt>
                <c:pt idx="10126">
                  <c:v>6.0892245370341698</c:v>
                </c:pt>
                <c:pt idx="10127">
                  <c:v>6.0895370370344608</c:v>
                </c:pt>
                <c:pt idx="10128">
                  <c:v>6.0898842592578148</c:v>
                </c:pt>
                <c:pt idx="10129">
                  <c:v>6.0902083333348855</c:v>
                </c:pt>
                <c:pt idx="10130">
                  <c:v>6.0905324074046803</c:v>
                </c:pt>
                <c:pt idx="10131">
                  <c:v>6.0908449074049713</c:v>
                </c:pt>
                <c:pt idx="10132">
                  <c:v>6.0911805555515457</c:v>
                </c:pt>
                <c:pt idx="10133">
                  <c:v>6.091516203705396</c:v>
                </c:pt>
                <c:pt idx="10134">
                  <c:v>6.0918171296289074</c:v>
                </c:pt>
                <c:pt idx="10135">
                  <c:v>6.0921296296291985</c:v>
                </c:pt>
                <c:pt idx="10136">
                  <c:v>6.0924537037062692</c:v>
                </c:pt>
                <c:pt idx="10137">
                  <c:v>6.0927662037065602</c:v>
                </c:pt>
                <c:pt idx="10138">
                  <c:v>6.0930787036995753</c:v>
                </c:pt>
                <c:pt idx="10139">
                  <c:v>6.0933796296303626</c:v>
                </c:pt>
                <c:pt idx="10140">
                  <c:v>6.0936921296306537</c:v>
                </c:pt>
                <c:pt idx="10141">
                  <c:v>6.094027777777228</c:v>
                </c:pt>
                <c:pt idx="10142">
                  <c:v>6.1048032407416031</c:v>
                </c:pt>
                <c:pt idx="10143">
                  <c:v>6.1049652777801384</c:v>
                </c:pt>
                <c:pt idx="10144">
                  <c:v>6.1051273148113978</c:v>
                </c:pt>
                <c:pt idx="10145">
                  <c:v>6.1053009259267128</c:v>
                </c:pt>
                <c:pt idx="10146">
                  <c:v>6.1054629629652482</c:v>
                </c:pt>
                <c:pt idx="10147">
                  <c:v>6.1056249999965075</c:v>
                </c:pt>
                <c:pt idx="10148">
                  <c:v>6.1057986111118225</c:v>
                </c:pt>
                <c:pt idx="10149">
                  <c:v>6.1059606481503579</c:v>
                </c:pt>
                <c:pt idx="10150">
                  <c:v>6.1061805555582396</c:v>
                </c:pt>
                <c:pt idx="10151">
                  <c:v>6.1063541666662786</c:v>
                </c:pt>
                <c:pt idx="10152">
                  <c:v>6.1065740740741603</c:v>
                </c:pt>
                <c:pt idx="10153">
                  <c:v>6.1067476851821993</c:v>
                </c:pt>
                <c:pt idx="10154">
                  <c:v>6.1069560185205773</c:v>
                </c:pt>
                <c:pt idx="10155">
                  <c:v>6.107175925928459</c:v>
                </c:pt>
                <c:pt idx="10156">
                  <c:v>6.1073379629597184</c:v>
                </c:pt>
                <c:pt idx="10157">
                  <c:v>6.1075462962980964</c:v>
                </c:pt>
                <c:pt idx="10158">
                  <c:v>6.1077546296291985</c:v>
                </c:pt>
                <c:pt idx="10159">
                  <c:v>6.1079513888907968</c:v>
                </c:pt>
                <c:pt idx="10160">
                  <c:v>6.1081365740756155</c:v>
                </c:pt>
                <c:pt idx="10161">
                  <c:v>6.1083449074067175</c:v>
                </c:pt>
                <c:pt idx="10162">
                  <c:v>6.1085416666683159</c:v>
                </c:pt>
                <c:pt idx="10163">
                  <c:v>6.1087384259226383</c:v>
                </c:pt>
                <c:pt idx="10164">
                  <c:v>6.1089814814840793</c:v>
                </c:pt>
                <c:pt idx="10165">
                  <c:v>6.1092824074075907</c:v>
                </c:pt>
                <c:pt idx="10166">
                  <c:v>6.1095717592615983</c:v>
                </c:pt>
                <c:pt idx="10167">
                  <c:v>6.1098379629620467</c:v>
                </c:pt>
                <c:pt idx="10168">
                  <c:v>6.1100694444467081</c:v>
                </c:pt>
                <c:pt idx="10169">
                  <c:v>6.1102546296315268</c:v>
                </c:pt>
                <c:pt idx="10170">
                  <c:v>6.1104629629626288</c:v>
                </c:pt>
                <c:pt idx="10171">
                  <c:v>6.1106365740706678</c:v>
                </c:pt>
                <c:pt idx="10172">
                  <c:v>6.1108217592554865</c:v>
                </c:pt>
                <c:pt idx="10173">
                  <c:v>6.1110069444403052</c:v>
                </c:pt>
                <c:pt idx="10174">
                  <c:v>6.1111921296323999</c:v>
                </c:pt>
                <c:pt idx="10175">
                  <c:v>6.1113773148172186</c:v>
                </c:pt>
                <c:pt idx="10176">
                  <c:v>6.111574074071541</c:v>
                </c:pt>
                <c:pt idx="10177">
                  <c:v>6.1117361111100763</c:v>
                </c:pt>
                <c:pt idx="10178">
                  <c:v>6.111921296294895</c:v>
                </c:pt>
                <c:pt idx="10179">
                  <c:v>6.112129629625997</c:v>
                </c:pt>
                <c:pt idx="10180">
                  <c:v>6.1123148148108157</c:v>
                </c:pt>
                <c:pt idx="10181">
                  <c:v>6.1124884259261307</c:v>
                </c:pt>
                <c:pt idx="10182">
                  <c:v>6.1126620370341698</c:v>
                </c:pt>
                <c:pt idx="10183">
                  <c:v>6.1128587962957681</c:v>
                </c:pt>
                <c:pt idx="10184">
                  <c:v>6.1130439814805868</c:v>
                </c:pt>
                <c:pt idx="10185">
                  <c:v>6.1132175925886258</c:v>
                </c:pt>
                <c:pt idx="10186">
                  <c:v>6.1134490740732872</c:v>
                </c:pt>
                <c:pt idx="10187">
                  <c:v>6.1136805555579485</c:v>
                </c:pt>
                <c:pt idx="10188">
                  <c:v>6.1139583333351766</c:v>
                </c:pt>
                <c:pt idx="10189">
                  <c:v>6.1142361111124046</c:v>
                </c:pt>
                <c:pt idx="10190">
                  <c:v>6.114502314812853</c:v>
                </c:pt>
                <c:pt idx="10191">
                  <c:v>6.1147337962975143</c:v>
                </c:pt>
                <c:pt idx="10192">
                  <c:v>6.1149652777748997</c:v>
                </c:pt>
                <c:pt idx="10193">
                  <c:v>6.1152662037056871</c:v>
                </c:pt>
                <c:pt idx="10194">
                  <c:v>6.1155671296291985</c:v>
                </c:pt>
                <c:pt idx="10195">
                  <c:v>6.1159143518525525</c:v>
                </c:pt>
                <c:pt idx="10196">
                  <c:v>6.1162499999991269</c:v>
                </c:pt>
                <c:pt idx="10197">
                  <c:v>6.1165856481457013</c:v>
                </c:pt>
                <c:pt idx="10198">
                  <c:v>6.1169212962922757</c:v>
                </c:pt>
                <c:pt idx="10199">
                  <c:v>6.1172685185156297</c:v>
                </c:pt>
                <c:pt idx="10200">
                  <c:v>6.11760416666948</c:v>
                </c:pt>
                <c:pt idx="10201">
                  <c:v>6.1179282407392748</c:v>
                </c:pt>
                <c:pt idx="10202">
                  <c:v>6.1182638888858492</c:v>
                </c:pt>
                <c:pt idx="10203">
                  <c:v>6.1185648148166365</c:v>
                </c:pt>
                <c:pt idx="10204">
                  <c:v>6.1188541666633682</c:v>
                </c:pt>
                <c:pt idx="10205">
                  <c:v>6.1191435185173759</c:v>
                </c:pt>
                <c:pt idx="10206">
                  <c:v>6.1193981481483206</c:v>
                </c:pt>
                <c:pt idx="10207">
                  <c:v>6.1196527777792653</c:v>
                </c:pt>
                <c:pt idx="10208">
                  <c:v>6.1198958333334303</c:v>
                </c:pt>
                <c:pt idx="10209">
                  <c:v>6.120185185187438</c:v>
                </c:pt>
                <c:pt idx="10210">
                  <c:v>6.1205092592572328</c:v>
                </c:pt>
                <c:pt idx="10211">
                  <c:v>6.1208680555573665</c:v>
                </c:pt>
                <c:pt idx="10212">
                  <c:v>6.1211574074040982</c:v>
                </c:pt>
                <c:pt idx="10213">
                  <c:v>6.1214467592581059</c:v>
                </c:pt>
                <c:pt idx="10214">
                  <c:v>6.1217592592583969</c:v>
                </c:pt>
                <c:pt idx="10215">
                  <c:v>6.122071759258688</c:v>
                </c:pt>
                <c:pt idx="10216">
                  <c:v>6.1223611111126957</c:v>
                </c:pt>
                <c:pt idx="10217">
                  <c:v>6.122627314813144</c:v>
                </c:pt>
                <c:pt idx="10218">
                  <c:v>6.1228819444440887</c:v>
                </c:pt>
                <c:pt idx="10219">
                  <c:v>6.1231365740750334</c:v>
                </c:pt>
                <c:pt idx="10220">
                  <c:v>6.1234027777754818</c:v>
                </c:pt>
                <c:pt idx="10221">
                  <c:v>6.1236805555527098</c:v>
                </c:pt>
                <c:pt idx="10222">
                  <c:v>6.1239814814834972</c:v>
                </c:pt>
                <c:pt idx="10223">
                  <c:v>6.1242592592607252</c:v>
                </c:pt>
                <c:pt idx="10224">
                  <c:v>6.1245138888916699</c:v>
                </c:pt>
                <c:pt idx="10225">
                  <c:v>6.1247800925921183</c:v>
                </c:pt>
                <c:pt idx="10226">
                  <c:v>6.1250462962925667</c:v>
                </c:pt>
                <c:pt idx="10227">
                  <c:v>6.1252893518540077</c:v>
                </c:pt>
                <c:pt idx="10228">
                  <c:v>6.1255439814776764</c:v>
                </c:pt>
                <c:pt idx="10229">
                  <c:v>6.1257870370391174</c:v>
                </c:pt>
                <c:pt idx="10230">
                  <c:v>6.1260416666627862</c:v>
                </c:pt>
                <c:pt idx="10231">
                  <c:v>6.1263078703705105</c:v>
                </c:pt>
                <c:pt idx="10232">
                  <c:v>6.1265509259246755</c:v>
                </c:pt>
                <c:pt idx="10233">
                  <c:v>6.1267939814788406</c:v>
                </c:pt>
                <c:pt idx="10234">
                  <c:v>6.1270601851865649</c:v>
                </c:pt>
                <c:pt idx="10235">
                  <c:v>6.1272916666639503</c:v>
                </c:pt>
                <c:pt idx="10236">
                  <c:v>6.1307754629597184</c:v>
                </c:pt>
                <c:pt idx="10237">
                  <c:v>6.1307754629597184</c:v>
                </c:pt>
                <c:pt idx="10238">
                  <c:v>6.1307754629597184</c:v>
                </c:pt>
                <c:pt idx="10239">
                  <c:v>6.1307754629597184</c:v>
                </c:pt>
                <c:pt idx="10240">
                  <c:v>6.1326620370382443</c:v>
                </c:pt>
                <c:pt idx="10241">
                  <c:v>6.1328240740767797</c:v>
                </c:pt>
                <c:pt idx="10242">
                  <c:v>6.1329976851848187</c:v>
                </c:pt>
                <c:pt idx="10243">
                  <c:v>6.133159722223354</c:v>
                </c:pt>
                <c:pt idx="10244">
                  <c:v>6.1333217592618894</c:v>
                </c:pt>
                <c:pt idx="10245">
                  <c:v>6.1334837962931488</c:v>
                </c:pt>
                <c:pt idx="10246">
                  <c:v>6.1336574074084638</c:v>
                </c:pt>
                <c:pt idx="10247">
                  <c:v>6.1338310185165028</c:v>
                </c:pt>
                <c:pt idx="10248">
                  <c:v>6.1339930555550382</c:v>
                </c:pt>
                <c:pt idx="10249">
                  <c:v>6.1341666666630772</c:v>
                </c:pt>
                <c:pt idx="10250">
                  <c:v>6.1343402777783922</c:v>
                </c:pt>
                <c:pt idx="10251">
                  <c:v>6.1345254629632109</c:v>
                </c:pt>
                <c:pt idx="10252">
                  <c:v>6.1347106481480296</c:v>
                </c:pt>
                <c:pt idx="10253">
                  <c:v>6.1348958333328483</c:v>
                </c:pt>
                <c:pt idx="10254">
                  <c:v>6.1350925925944466</c:v>
                </c:pt>
                <c:pt idx="10255">
                  <c:v>6.1352777777792653</c:v>
                </c:pt>
                <c:pt idx="10256">
                  <c:v>6.135462962964084</c:v>
                </c:pt>
                <c:pt idx="10257">
                  <c:v>6.1356481481489027</c:v>
                </c:pt>
                <c:pt idx="10258">
                  <c:v>6.1358564814800047</c:v>
                </c:pt>
                <c:pt idx="10259">
                  <c:v>6.1360416666648234</c:v>
                </c:pt>
                <c:pt idx="10260">
                  <c:v>6.1362384259264218</c:v>
                </c:pt>
                <c:pt idx="10261">
                  <c:v>6.1364236111112405</c:v>
                </c:pt>
                <c:pt idx="10262">
                  <c:v>6.1366087962960592</c:v>
                </c:pt>
                <c:pt idx="10263">
                  <c:v>6.1367824074040982</c:v>
                </c:pt>
                <c:pt idx="10264">
                  <c:v>6.1369791666656965</c:v>
                </c:pt>
              </c:numCache>
            </c:numRef>
          </c:xVal>
          <c:yVal>
            <c:numRef>
              <c:f>'Days vs. Depth'!$AY$8:$AY$10272</c:f>
              <c:numCache>
                <c:formatCode>General</c:formatCode>
                <c:ptCount val="10265"/>
                <c:pt idx="0">
                  <c:v>11460</c:v>
                </c:pt>
                <c:pt idx="1">
                  <c:v>11461</c:v>
                </c:pt>
                <c:pt idx="2">
                  <c:v>11462</c:v>
                </c:pt>
                <c:pt idx="3">
                  <c:v>11463</c:v>
                </c:pt>
                <c:pt idx="4">
                  <c:v>11464</c:v>
                </c:pt>
                <c:pt idx="5">
                  <c:v>11465</c:v>
                </c:pt>
                <c:pt idx="6">
                  <c:v>11466</c:v>
                </c:pt>
                <c:pt idx="7">
                  <c:v>11467</c:v>
                </c:pt>
                <c:pt idx="8">
                  <c:v>11468</c:v>
                </c:pt>
                <c:pt idx="9">
                  <c:v>11469</c:v>
                </c:pt>
                <c:pt idx="10">
                  <c:v>11470</c:v>
                </c:pt>
                <c:pt idx="11">
                  <c:v>11471</c:v>
                </c:pt>
                <c:pt idx="12">
                  <c:v>11472</c:v>
                </c:pt>
                <c:pt idx="13">
                  <c:v>11473</c:v>
                </c:pt>
                <c:pt idx="14">
                  <c:v>11474</c:v>
                </c:pt>
                <c:pt idx="15">
                  <c:v>11475</c:v>
                </c:pt>
                <c:pt idx="16">
                  <c:v>11476</c:v>
                </c:pt>
                <c:pt idx="17">
                  <c:v>11477</c:v>
                </c:pt>
                <c:pt idx="18">
                  <c:v>11478</c:v>
                </c:pt>
                <c:pt idx="19">
                  <c:v>11479</c:v>
                </c:pt>
                <c:pt idx="20">
                  <c:v>11480</c:v>
                </c:pt>
                <c:pt idx="21">
                  <c:v>11481</c:v>
                </c:pt>
                <c:pt idx="22">
                  <c:v>11482</c:v>
                </c:pt>
                <c:pt idx="23">
                  <c:v>11483</c:v>
                </c:pt>
                <c:pt idx="24">
                  <c:v>11484</c:v>
                </c:pt>
                <c:pt idx="25">
                  <c:v>11485</c:v>
                </c:pt>
                <c:pt idx="26">
                  <c:v>11486</c:v>
                </c:pt>
                <c:pt idx="27">
                  <c:v>11487</c:v>
                </c:pt>
                <c:pt idx="28">
                  <c:v>11488</c:v>
                </c:pt>
                <c:pt idx="29">
                  <c:v>11489</c:v>
                </c:pt>
                <c:pt idx="30">
                  <c:v>11490</c:v>
                </c:pt>
                <c:pt idx="31">
                  <c:v>11491</c:v>
                </c:pt>
                <c:pt idx="32">
                  <c:v>11492</c:v>
                </c:pt>
                <c:pt idx="33">
                  <c:v>11493</c:v>
                </c:pt>
                <c:pt idx="34">
                  <c:v>11494</c:v>
                </c:pt>
                <c:pt idx="35">
                  <c:v>11495</c:v>
                </c:pt>
                <c:pt idx="36">
                  <c:v>11496</c:v>
                </c:pt>
                <c:pt idx="37">
                  <c:v>11497</c:v>
                </c:pt>
                <c:pt idx="38">
                  <c:v>11498</c:v>
                </c:pt>
                <c:pt idx="39">
                  <c:v>11499</c:v>
                </c:pt>
                <c:pt idx="40">
                  <c:v>11500</c:v>
                </c:pt>
                <c:pt idx="41">
                  <c:v>11501</c:v>
                </c:pt>
                <c:pt idx="42">
                  <c:v>11502</c:v>
                </c:pt>
                <c:pt idx="43">
                  <c:v>11503</c:v>
                </c:pt>
                <c:pt idx="44">
                  <c:v>11504</c:v>
                </c:pt>
                <c:pt idx="45">
                  <c:v>11505</c:v>
                </c:pt>
                <c:pt idx="46">
                  <c:v>11506</c:v>
                </c:pt>
                <c:pt idx="47">
                  <c:v>11507</c:v>
                </c:pt>
                <c:pt idx="48">
                  <c:v>11508</c:v>
                </c:pt>
                <c:pt idx="49">
                  <c:v>11509</c:v>
                </c:pt>
                <c:pt idx="50">
                  <c:v>11510</c:v>
                </c:pt>
                <c:pt idx="51">
                  <c:v>11511</c:v>
                </c:pt>
                <c:pt idx="52">
                  <c:v>11512</c:v>
                </c:pt>
                <c:pt idx="53">
                  <c:v>11513</c:v>
                </c:pt>
                <c:pt idx="54">
                  <c:v>11514</c:v>
                </c:pt>
                <c:pt idx="55">
                  <c:v>11515</c:v>
                </c:pt>
                <c:pt idx="56">
                  <c:v>11516</c:v>
                </c:pt>
                <c:pt idx="57">
                  <c:v>11517</c:v>
                </c:pt>
                <c:pt idx="58">
                  <c:v>11518</c:v>
                </c:pt>
                <c:pt idx="59">
                  <c:v>11519</c:v>
                </c:pt>
                <c:pt idx="60">
                  <c:v>11520</c:v>
                </c:pt>
                <c:pt idx="61">
                  <c:v>11521</c:v>
                </c:pt>
                <c:pt idx="62">
                  <c:v>11522</c:v>
                </c:pt>
                <c:pt idx="63">
                  <c:v>11523</c:v>
                </c:pt>
                <c:pt idx="64">
                  <c:v>11524</c:v>
                </c:pt>
                <c:pt idx="65">
                  <c:v>11525</c:v>
                </c:pt>
                <c:pt idx="66">
                  <c:v>11526</c:v>
                </c:pt>
                <c:pt idx="67">
                  <c:v>11527</c:v>
                </c:pt>
                <c:pt idx="68">
                  <c:v>11528</c:v>
                </c:pt>
                <c:pt idx="69">
                  <c:v>11529</c:v>
                </c:pt>
                <c:pt idx="70">
                  <c:v>11530</c:v>
                </c:pt>
                <c:pt idx="71">
                  <c:v>11531</c:v>
                </c:pt>
                <c:pt idx="72">
                  <c:v>11532</c:v>
                </c:pt>
                <c:pt idx="73">
                  <c:v>11533</c:v>
                </c:pt>
                <c:pt idx="74">
                  <c:v>11534</c:v>
                </c:pt>
                <c:pt idx="75">
                  <c:v>11535</c:v>
                </c:pt>
                <c:pt idx="76">
                  <c:v>11536</c:v>
                </c:pt>
                <c:pt idx="77">
                  <c:v>11537</c:v>
                </c:pt>
                <c:pt idx="78">
                  <c:v>11538</c:v>
                </c:pt>
                <c:pt idx="79">
                  <c:v>11539</c:v>
                </c:pt>
                <c:pt idx="80">
                  <c:v>11540</c:v>
                </c:pt>
                <c:pt idx="81">
                  <c:v>11541</c:v>
                </c:pt>
                <c:pt idx="82">
                  <c:v>11542</c:v>
                </c:pt>
                <c:pt idx="83">
                  <c:v>11543</c:v>
                </c:pt>
                <c:pt idx="84">
                  <c:v>11544</c:v>
                </c:pt>
                <c:pt idx="85">
                  <c:v>11545</c:v>
                </c:pt>
                <c:pt idx="86">
                  <c:v>11546</c:v>
                </c:pt>
                <c:pt idx="87">
                  <c:v>11547</c:v>
                </c:pt>
                <c:pt idx="88">
                  <c:v>11548</c:v>
                </c:pt>
                <c:pt idx="89">
                  <c:v>11549</c:v>
                </c:pt>
                <c:pt idx="90">
                  <c:v>11550</c:v>
                </c:pt>
                <c:pt idx="91">
                  <c:v>11551</c:v>
                </c:pt>
                <c:pt idx="92">
                  <c:v>11552</c:v>
                </c:pt>
                <c:pt idx="93">
                  <c:v>11553</c:v>
                </c:pt>
                <c:pt idx="94">
                  <c:v>11554</c:v>
                </c:pt>
                <c:pt idx="95">
                  <c:v>11555</c:v>
                </c:pt>
                <c:pt idx="96">
                  <c:v>11556</c:v>
                </c:pt>
                <c:pt idx="97">
                  <c:v>11557</c:v>
                </c:pt>
                <c:pt idx="98">
                  <c:v>11558</c:v>
                </c:pt>
                <c:pt idx="99">
                  <c:v>11559</c:v>
                </c:pt>
                <c:pt idx="100">
                  <c:v>11560</c:v>
                </c:pt>
                <c:pt idx="101">
                  <c:v>11561</c:v>
                </c:pt>
                <c:pt idx="102">
                  <c:v>11562</c:v>
                </c:pt>
                <c:pt idx="103">
                  <c:v>11563</c:v>
                </c:pt>
                <c:pt idx="104">
                  <c:v>11564</c:v>
                </c:pt>
                <c:pt idx="105">
                  <c:v>11565</c:v>
                </c:pt>
                <c:pt idx="106">
                  <c:v>11566</c:v>
                </c:pt>
                <c:pt idx="107">
                  <c:v>11567</c:v>
                </c:pt>
                <c:pt idx="108">
                  <c:v>11568</c:v>
                </c:pt>
                <c:pt idx="109">
                  <c:v>11569</c:v>
                </c:pt>
                <c:pt idx="110">
                  <c:v>11570</c:v>
                </c:pt>
                <c:pt idx="111">
                  <c:v>11571</c:v>
                </c:pt>
                <c:pt idx="112">
                  <c:v>11572</c:v>
                </c:pt>
                <c:pt idx="113">
                  <c:v>11573</c:v>
                </c:pt>
                <c:pt idx="114">
                  <c:v>11574</c:v>
                </c:pt>
                <c:pt idx="115">
                  <c:v>11575</c:v>
                </c:pt>
                <c:pt idx="116">
                  <c:v>11576</c:v>
                </c:pt>
                <c:pt idx="117">
                  <c:v>11577</c:v>
                </c:pt>
                <c:pt idx="118">
                  <c:v>11578</c:v>
                </c:pt>
                <c:pt idx="119">
                  <c:v>11579</c:v>
                </c:pt>
                <c:pt idx="120">
                  <c:v>11580</c:v>
                </c:pt>
                <c:pt idx="121">
                  <c:v>11581</c:v>
                </c:pt>
                <c:pt idx="122">
                  <c:v>11582</c:v>
                </c:pt>
                <c:pt idx="123">
                  <c:v>11583</c:v>
                </c:pt>
                <c:pt idx="124">
                  <c:v>11584</c:v>
                </c:pt>
                <c:pt idx="125">
                  <c:v>11585</c:v>
                </c:pt>
                <c:pt idx="126">
                  <c:v>11586</c:v>
                </c:pt>
                <c:pt idx="127">
                  <c:v>11587</c:v>
                </c:pt>
                <c:pt idx="128">
                  <c:v>11588</c:v>
                </c:pt>
                <c:pt idx="129">
                  <c:v>11589</c:v>
                </c:pt>
                <c:pt idx="130">
                  <c:v>11590</c:v>
                </c:pt>
                <c:pt idx="131">
                  <c:v>11591</c:v>
                </c:pt>
                <c:pt idx="132">
                  <c:v>11592</c:v>
                </c:pt>
                <c:pt idx="133">
                  <c:v>11593</c:v>
                </c:pt>
                <c:pt idx="134">
                  <c:v>11594</c:v>
                </c:pt>
                <c:pt idx="135">
                  <c:v>11595</c:v>
                </c:pt>
                <c:pt idx="136">
                  <c:v>11596</c:v>
                </c:pt>
                <c:pt idx="137">
                  <c:v>11597</c:v>
                </c:pt>
                <c:pt idx="138">
                  <c:v>11598</c:v>
                </c:pt>
                <c:pt idx="139">
                  <c:v>11599</c:v>
                </c:pt>
                <c:pt idx="140">
                  <c:v>11600</c:v>
                </c:pt>
                <c:pt idx="141">
                  <c:v>11601</c:v>
                </c:pt>
                <c:pt idx="142">
                  <c:v>11602</c:v>
                </c:pt>
                <c:pt idx="143">
                  <c:v>11603</c:v>
                </c:pt>
                <c:pt idx="144">
                  <c:v>11604</c:v>
                </c:pt>
                <c:pt idx="145">
                  <c:v>11605</c:v>
                </c:pt>
                <c:pt idx="146">
                  <c:v>11606</c:v>
                </c:pt>
                <c:pt idx="147">
                  <c:v>11607</c:v>
                </c:pt>
                <c:pt idx="148">
                  <c:v>11608</c:v>
                </c:pt>
                <c:pt idx="149">
                  <c:v>11609</c:v>
                </c:pt>
                <c:pt idx="150">
                  <c:v>11610</c:v>
                </c:pt>
                <c:pt idx="151">
                  <c:v>11611</c:v>
                </c:pt>
                <c:pt idx="152">
                  <c:v>11612</c:v>
                </c:pt>
                <c:pt idx="153">
                  <c:v>11613</c:v>
                </c:pt>
                <c:pt idx="154">
                  <c:v>11614</c:v>
                </c:pt>
                <c:pt idx="155">
                  <c:v>11615</c:v>
                </c:pt>
                <c:pt idx="156">
                  <c:v>11616</c:v>
                </c:pt>
                <c:pt idx="157">
                  <c:v>11617</c:v>
                </c:pt>
                <c:pt idx="158">
                  <c:v>11618</c:v>
                </c:pt>
                <c:pt idx="159">
                  <c:v>11619</c:v>
                </c:pt>
                <c:pt idx="160">
                  <c:v>11620</c:v>
                </c:pt>
                <c:pt idx="161">
                  <c:v>11621</c:v>
                </c:pt>
                <c:pt idx="162">
                  <c:v>11622</c:v>
                </c:pt>
                <c:pt idx="163">
                  <c:v>11623</c:v>
                </c:pt>
                <c:pt idx="164">
                  <c:v>11624</c:v>
                </c:pt>
                <c:pt idx="165">
                  <c:v>11625</c:v>
                </c:pt>
                <c:pt idx="166">
                  <c:v>11626</c:v>
                </c:pt>
                <c:pt idx="167">
                  <c:v>11627</c:v>
                </c:pt>
                <c:pt idx="168">
                  <c:v>11628</c:v>
                </c:pt>
                <c:pt idx="169">
                  <c:v>11629</c:v>
                </c:pt>
                <c:pt idx="170">
                  <c:v>11630</c:v>
                </c:pt>
                <c:pt idx="171">
                  <c:v>11631</c:v>
                </c:pt>
                <c:pt idx="172">
                  <c:v>11632</c:v>
                </c:pt>
                <c:pt idx="173">
                  <c:v>11633</c:v>
                </c:pt>
                <c:pt idx="174">
                  <c:v>11634</c:v>
                </c:pt>
                <c:pt idx="175">
                  <c:v>11635</c:v>
                </c:pt>
                <c:pt idx="176">
                  <c:v>11636</c:v>
                </c:pt>
                <c:pt idx="177">
                  <c:v>11637</c:v>
                </c:pt>
                <c:pt idx="178">
                  <c:v>11638</c:v>
                </c:pt>
                <c:pt idx="179">
                  <c:v>11639</c:v>
                </c:pt>
                <c:pt idx="180">
                  <c:v>11640</c:v>
                </c:pt>
                <c:pt idx="181">
                  <c:v>11641</c:v>
                </c:pt>
                <c:pt idx="182">
                  <c:v>11642</c:v>
                </c:pt>
                <c:pt idx="183">
                  <c:v>11643</c:v>
                </c:pt>
                <c:pt idx="184">
                  <c:v>11644</c:v>
                </c:pt>
                <c:pt idx="185">
                  <c:v>11645</c:v>
                </c:pt>
                <c:pt idx="186">
                  <c:v>11646</c:v>
                </c:pt>
                <c:pt idx="187">
                  <c:v>11647</c:v>
                </c:pt>
                <c:pt idx="188">
                  <c:v>11648</c:v>
                </c:pt>
                <c:pt idx="189">
                  <c:v>11649</c:v>
                </c:pt>
                <c:pt idx="190">
                  <c:v>11650</c:v>
                </c:pt>
                <c:pt idx="191">
                  <c:v>11651</c:v>
                </c:pt>
                <c:pt idx="192">
                  <c:v>11652</c:v>
                </c:pt>
                <c:pt idx="193">
                  <c:v>11653</c:v>
                </c:pt>
                <c:pt idx="194">
                  <c:v>11654</c:v>
                </c:pt>
                <c:pt idx="195">
                  <c:v>11655</c:v>
                </c:pt>
                <c:pt idx="196">
                  <c:v>11656</c:v>
                </c:pt>
                <c:pt idx="197">
                  <c:v>11657</c:v>
                </c:pt>
                <c:pt idx="198">
                  <c:v>11658</c:v>
                </c:pt>
                <c:pt idx="199">
                  <c:v>11659</c:v>
                </c:pt>
                <c:pt idx="200">
                  <c:v>11660</c:v>
                </c:pt>
                <c:pt idx="201">
                  <c:v>11661</c:v>
                </c:pt>
                <c:pt idx="202">
                  <c:v>11662</c:v>
                </c:pt>
                <c:pt idx="203">
                  <c:v>11663</c:v>
                </c:pt>
                <c:pt idx="204">
                  <c:v>11664</c:v>
                </c:pt>
                <c:pt idx="205">
                  <c:v>11665</c:v>
                </c:pt>
                <c:pt idx="206">
                  <c:v>11666</c:v>
                </c:pt>
                <c:pt idx="207">
                  <c:v>11667</c:v>
                </c:pt>
                <c:pt idx="208">
                  <c:v>11668</c:v>
                </c:pt>
                <c:pt idx="209">
                  <c:v>11669</c:v>
                </c:pt>
                <c:pt idx="210">
                  <c:v>11670</c:v>
                </c:pt>
                <c:pt idx="211">
                  <c:v>11671</c:v>
                </c:pt>
                <c:pt idx="212">
                  <c:v>11672</c:v>
                </c:pt>
                <c:pt idx="213">
                  <c:v>11673</c:v>
                </c:pt>
                <c:pt idx="214">
                  <c:v>11674</c:v>
                </c:pt>
                <c:pt idx="215">
                  <c:v>11675</c:v>
                </c:pt>
                <c:pt idx="216">
                  <c:v>11676</c:v>
                </c:pt>
                <c:pt idx="217">
                  <c:v>11677</c:v>
                </c:pt>
                <c:pt idx="218">
                  <c:v>11678</c:v>
                </c:pt>
                <c:pt idx="219">
                  <c:v>11679</c:v>
                </c:pt>
                <c:pt idx="220">
                  <c:v>11680</c:v>
                </c:pt>
                <c:pt idx="221">
                  <c:v>11681</c:v>
                </c:pt>
                <c:pt idx="222">
                  <c:v>11682</c:v>
                </c:pt>
                <c:pt idx="223">
                  <c:v>11683</c:v>
                </c:pt>
                <c:pt idx="224">
                  <c:v>11684</c:v>
                </c:pt>
                <c:pt idx="225">
                  <c:v>11685</c:v>
                </c:pt>
                <c:pt idx="226">
                  <c:v>11686</c:v>
                </c:pt>
                <c:pt idx="227">
                  <c:v>11687</c:v>
                </c:pt>
                <c:pt idx="228">
                  <c:v>11688</c:v>
                </c:pt>
                <c:pt idx="229">
                  <c:v>11689</c:v>
                </c:pt>
                <c:pt idx="230">
                  <c:v>11690</c:v>
                </c:pt>
                <c:pt idx="231">
                  <c:v>11691</c:v>
                </c:pt>
                <c:pt idx="232">
                  <c:v>11692</c:v>
                </c:pt>
                <c:pt idx="233">
                  <c:v>11693</c:v>
                </c:pt>
                <c:pt idx="234">
                  <c:v>11694</c:v>
                </c:pt>
                <c:pt idx="235">
                  <c:v>11695</c:v>
                </c:pt>
                <c:pt idx="236">
                  <c:v>11696</c:v>
                </c:pt>
                <c:pt idx="237">
                  <c:v>11697</c:v>
                </c:pt>
                <c:pt idx="238">
                  <c:v>11698</c:v>
                </c:pt>
                <c:pt idx="239">
                  <c:v>11699</c:v>
                </c:pt>
                <c:pt idx="240">
                  <c:v>11700</c:v>
                </c:pt>
                <c:pt idx="241">
                  <c:v>11701</c:v>
                </c:pt>
                <c:pt idx="242">
                  <c:v>11702</c:v>
                </c:pt>
                <c:pt idx="243">
                  <c:v>11703</c:v>
                </c:pt>
                <c:pt idx="244">
                  <c:v>11704</c:v>
                </c:pt>
                <c:pt idx="245">
                  <c:v>11705</c:v>
                </c:pt>
                <c:pt idx="246">
                  <c:v>11706</c:v>
                </c:pt>
                <c:pt idx="247">
                  <c:v>11707</c:v>
                </c:pt>
                <c:pt idx="248">
                  <c:v>11708</c:v>
                </c:pt>
                <c:pt idx="249">
                  <c:v>11709</c:v>
                </c:pt>
                <c:pt idx="250">
                  <c:v>11710</c:v>
                </c:pt>
                <c:pt idx="251">
                  <c:v>11711</c:v>
                </c:pt>
                <c:pt idx="252">
                  <c:v>11712</c:v>
                </c:pt>
                <c:pt idx="253">
                  <c:v>11713</c:v>
                </c:pt>
                <c:pt idx="254">
                  <c:v>11714</c:v>
                </c:pt>
                <c:pt idx="255">
                  <c:v>11715</c:v>
                </c:pt>
                <c:pt idx="256">
                  <c:v>11716</c:v>
                </c:pt>
                <c:pt idx="257">
                  <c:v>11717</c:v>
                </c:pt>
                <c:pt idx="258">
                  <c:v>11718</c:v>
                </c:pt>
                <c:pt idx="259">
                  <c:v>11719</c:v>
                </c:pt>
                <c:pt idx="260">
                  <c:v>11720</c:v>
                </c:pt>
                <c:pt idx="261">
                  <c:v>11721</c:v>
                </c:pt>
                <c:pt idx="262">
                  <c:v>11722</c:v>
                </c:pt>
                <c:pt idx="263">
                  <c:v>11723</c:v>
                </c:pt>
                <c:pt idx="264">
                  <c:v>11724</c:v>
                </c:pt>
                <c:pt idx="265">
                  <c:v>11725</c:v>
                </c:pt>
                <c:pt idx="266">
                  <c:v>11726</c:v>
                </c:pt>
                <c:pt idx="267">
                  <c:v>11727</c:v>
                </c:pt>
                <c:pt idx="268">
                  <c:v>11728</c:v>
                </c:pt>
                <c:pt idx="269">
                  <c:v>11729</c:v>
                </c:pt>
                <c:pt idx="270">
                  <c:v>11730</c:v>
                </c:pt>
                <c:pt idx="271">
                  <c:v>11731</c:v>
                </c:pt>
                <c:pt idx="272">
                  <c:v>11732</c:v>
                </c:pt>
                <c:pt idx="273">
                  <c:v>11733</c:v>
                </c:pt>
                <c:pt idx="274">
                  <c:v>11734</c:v>
                </c:pt>
                <c:pt idx="275">
                  <c:v>11735</c:v>
                </c:pt>
                <c:pt idx="276">
                  <c:v>11736</c:v>
                </c:pt>
                <c:pt idx="277">
                  <c:v>11737</c:v>
                </c:pt>
                <c:pt idx="278">
                  <c:v>11738</c:v>
                </c:pt>
                <c:pt idx="279">
                  <c:v>11739</c:v>
                </c:pt>
                <c:pt idx="280">
                  <c:v>11740</c:v>
                </c:pt>
                <c:pt idx="281">
                  <c:v>11741</c:v>
                </c:pt>
                <c:pt idx="282">
                  <c:v>11742</c:v>
                </c:pt>
                <c:pt idx="283">
                  <c:v>11743</c:v>
                </c:pt>
                <c:pt idx="284">
                  <c:v>11744</c:v>
                </c:pt>
                <c:pt idx="285">
                  <c:v>11745</c:v>
                </c:pt>
                <c:pt idx="286">
                  <c:v>11746</c:v>
                </c:pt>
                <c:pt idx="287">
                  <c:v>11747</c:v>
                </c:pt>
                <c:pt idx="288">
                  <c:v>11748</c:v>
                </c:pt>
                <c:pt idx="289">
                  <c:v>11749</c:v>
                </c:pt>
                <c:pt idx="290">
                  <c:v>11750</c:v>
                </c:pt>
                <c:pt idx="291">
                  <c:v>11751</c:v>
                </c:pt>
                <c:pt idx="292">
                  <c:v>11752</c:v>
                </c:pt>
                <c:pt idx="293">
                  <c:v>11753</c:v>
                </c:pt>
                <c:pt idx="294">
                  <c:v>11754</c:v>
                </c:pt>
                <c:pt idx="295">
                  <c:v>11755</c:v>
                </c:pt>
                <c:pt idx="296">
                  <c:v>11756</c:v>
                </c:pt>
                <c:pt idx="297">
                  <c:v>11757</c:v>
                </c:pt>
                <c:pt idx="298">
                  <c:v>11758</c:v>
                </c:pt>
                <c:pt idx="299">
                  <c:v>11759</c:v>
                </c:pt>
                <c:pt idx="300">
                  <c:v>11760</c:v>
                </c:pt>
                <c:pt idx="301">
                  <c:v>11761</c:v>
                </c:pt>
                <c:pt idx="302">
                  <c:v>11762</c:v>
                </c:pt>
                <c:pt idx="303">
                  <c:v>11763</c:v>
                </c:pt>
                <c:pt idx="304">
                  <c:v>11764</c:v>
                </c:pt>
                <c:pt idx="305">
                  <c:v>11765</c:v>
                </c:pt>
                <c:pt idx="306">
                  <c:v>11766</c:v>
                </c:pt>
                <c:pt idx="307">
                  <c:v>11767</c:v>
                </c:pt>
                <c:pt idx="308">
                  <c:v>11768</c:v>
                </c:pt>
                <c:pt idx="309">
                  <c:v>11769</c:v>
                </c:pt>
                <c:pt idx="310">
                  <c:v>11770</c:v>
                </c:pt>
                <c:pt idx="311">
                  <c:v>11771</c:v>
                </c:pt>
                <c:pt idx="312">
                  <c:v>11772</c:v>
                </c:pt>
                <c:pt idx="313">
                  <c:v>11773</c:v>
                </c:pt>
                <c:pt idx="314">
                  <c:v>11774</c:v>
                </c:pt>
                <c:pt idx="315">
                  <c:v>11775</c:v>
                </c:pt>
                <c:pt idx="316">
                  <c:v>11776</c:v>
                </c:pt>
                <c:pt idx="317">
                  <c:v>11777</c:v>
                </c:pt>
                <c:pt idx="318">
                  <c:v>11778</c:v>
                </c:pt>
                <c:pt idx="319">
                  <c:v>11779</c:v>
                </c:pt>
                <c:pt idx="320">
                  <c:v>11780</c:v>
                </c:pt>
                <c:pt idx="321">
                  <c:v>11781</c:v>
                </c:pt>
                <c:pt idx="322">
                  <c:v>11782</c:v>
                </c:pt>
                <c:pt idx="323">
                  <c:v>11783</c:v>
                </c:pt>
                <c:pt idx="324">
                  <c:v>11784</c:v>
                </c:pt>
                <c:pt idx="325">
                  <c:v>11785</c:v>
                </c:pt>
                <c:pt idx="326">
                  <c:v>11786</c:v>
                </c:pt>
                <c:pt idx="327">
                  <c:v>11787</c:v>
                </c:pt>
                <c:pt idx="328">
                  <c:v>11788</c:v>
                </c:pt>
                <c:pt idx="329">
                  <c:v>11789</c:v>
                </c:pt>
                <c:pt idx="330">
                  <c:v>11790</c:v>
                </c:pt>
                <c:pt idx="331">
                  <c:v>11791</c:v>
                </c:pt>
                <c:pt idx="332">
                  <c:v>11792</c:v>
                </c:pt>
                <c:pt idx="333">
                  <c:v>11793</c:v>
                </c:pt>
                <c:pt idx="334">
                  <c:v>11794</c:v>
                </c:pt>
                <c:pt idx="335">
                  <c:v>11795</c:v>
                </c:pt>
                <c:pt idx="336">
                  <c:v>11796</c:v>
                </c:pt>
                <c:pt idx="337">
                  <c:v>11797</c:v>
                </c:pt>
                <c:pt idx="338">
                  <c:v>11798</c:v>
                </c:pt>
                <c:pt idx="339">
                  <c:v>11799</c:v>
                </c:pt>
                <c:pt idx="340">
                  <c:v>11800</c:v>
                </c:pt>
                <c:pt idx="341">
                  <c:v>11801</c:v>
                </c:pt>
                <c:pt idx="342">
                  <c:v>11802</c:v>
                </c:pt>
                <c:pt idx="343">
                  <c:v>11803</c:v>
                </c:pt>
                <c:pt idx="344">
                  <c:v>11804</c:v>
                </c:pt>
                <c:pt idx="345">
                  <c:v>11805</c:v>
                </c:pt>
                <c:pt idx="346">
                  <c:v>11806</c:v>
                </c:pt>
                <c:pt idx="347">
                  <c:v>11807</c:v>
                </c:pt>
                <c:pt idx="348">
                  <c:v>11808</c:v>
                </c:pt>
                <c:pt idx="349">
                  <c:v>11809</c:v>
                </c:pt>
                <c:pt idx="350">
                  <c:v>11810</c:v>
                </c:pt>
                <c:pt idx="351">
                  <c:v>11811</c:v>
                </c:pt>
                <c:pt idx="352">
                  <c:v>11812</c:v>
                </c:pt>
                <c:pt idx="353">
                  <c:v>11813</c:v>
                </c:pt>
                <c:pt idx="354">
                  <c:v>11814</c:v>
                </c:pt>
                <c:pt idx="355">
                  <c:v>11815</c:v>
                </c:pt>
                <c:pt idx="356">
                  <c:v>11816</c:v>
                </c:pt>
                <c:pt idx="357">
                  <c:v>11817</c:v>
                </c:pt>
                <c:pt idx="358">
                  <c:v>11818</c:v>
                </c:pt>
                <c:pt idx="359">
                  <c:v>11819</c:v>
                </c:pt>
                <c:pt idx="360">
                  <c:v>11820</c:v>
                </c:pt>
                <c:pt idx="361">
                  <c:v>11821</c:v>
                </c:pt>
                <c:pt idx="362">
                  <c:v>11822</c:v>
                </c:pt>
                <c:pt idx="363">
                  <c:v>11823</c:v>
                </c:pt>
                <c:pt idx="364">
                  <c:v>11824</c:v>
                </c:pt>
                <c:pt idx="365">
                  <c:v>11825</c:v>
                </c:pt>
                <c:pt idx="366">
                  <c:v>11826</c:v>
                </c:pt>
                <c:pt idx="367">
                  <c:v>11827</c:v>
                </c:pt>
                <c:pt idx="368">
                  <c:v>11828</c:v>
                </c:pt>
                <c:pt idx="369">
                  <c:v>11829</c:v>
                </c:pt>
                <c:pt idx="370">
                  <c:v>11830</c:v>
                </c:pt>
                <c:pt idx="371">
                  <c:v>11831</c:v>
                </c:pt>
                <c:pt idx="372">
                  <c:v>11832</c:v>
                </c:pt>
                <c:pt idx="373">
                  <c:v>11833</c:v>
                </c:pt>
                <c:pt idx="374">
                  <c:v>11834</c:v>
                </c:pt>
                <c:pt idx="375">
                  <c:v>11835</c:v>
                </c:pt>
                <c:pt idx="376">
                  <c:v>11836</c:v>
                </c:pt>
                <c:pt idx="377">
                  <c:v>11837</c:v>
                </c:pt>
                <c:pt idx="378">
                  <c:v>11838</c:v>
                </c:pt>
                <c:pt idx="379">
                  <c:v>11839</c:v>
                </c:pt>
                <c:pt idx="380">
                  <c:v>11840</c:v>
                </c:pt>
                <c:pt idx="381">
                  <c:v>11841</c:v>
                </c:pt>
                <c:pt idx="382">
                  <c:v>11842</c:v>
                </c:pt>
                <c:pt idx="383">
                  <c:v>11843</c:v>
                </c:pt>
                <c:pt idx="384">
                  <c:v>11844</c:v>
                </c:pt>
                <c:pt idx="385">
                  <c:v>11845</c:v>
                </c:pt>
                <c:pt idx="386">
                  <c:v>11846</c:v>
                </c:pt>
                <c:pt idx="387">
                  <c:v>11847</c:v>
                </c:pt>
                <c:pt idx="388">
                  <c:v>11848</c:v>
                </c:pt>
                <c:pt idx="389">
                  <c:v>11849</c:v>
                </c:pt>
                <c:pt idx="390">
                  <c:v>11850</c:v>
                </c:pt>
                <c:pt idx="391">
                  <c:v>11851</c:v>
                </c:pt>
                <c:pt idx="392">
                  <c:v>11852</c:v>
                </c:pt>
                <c:pt idx="393">
                  <c:v>11853</c:v>
                </c:pt>
                <c:pt idx="394">
                  <c:v>11854</c:v>
                </c:pt>
                <c:pt idx="395">
                  <c:v>11855</c:v>
                </c:pt>
                <c:pt idx="396">
                  <c:v>11856</c:v>
                </c:pt>
                <c:pt idx="397">
                  <c:v>11857</c:v>
                </c:pt>
                <c:pt idx="398">
                  <c:v>11858</c:v>
                </c:pt>
                <c:pt idx="399">
                  <c:v>11859</c:v>
                </c:pt>
                <c:pt idx="400">
                  <c:v>11860</c:v>
                </c:pt>
                <c:pt idx="401">
                  <c:v>11861</c:v>
                </c:pt>
                <c:pt idx="402">
                  <c:v>11862</c:v>
                </c:pt>
                <c:pt idx="403">
                  <c:v>11863</c:v>
                </c:pt>
                <c:pt idx="404">
                  <c:v>11864</c:v>
                </c:pt>
                <c:pt idx="405">
                  <c:v>11865</c:v>
                </c:pt>
                <c:pt idx="406">
                  <c:v>11866</c:v>
                </c:pt>
                <c:pt idx="407">
                  <c:v>11867</c:v>
                </c:pt>
                <c:pt idx="408">
                  <c:v>11868</c:v>
                </c:pt>
                <c:pt idx="409">
                  <c:v>11869</c:v>
                </c:pt>
                <c:pt idx="410">
                  <c:v>11870</c:v>
                </c:pt>
                <c:pt idx="411">
                  <c:v>11871</c:v>
                </c:pt>
                <c:pt idx="412">
                  <c:v>11872</c:v>
                </c:pt>
                <c:pt idx="413">
                  <c:v>11873</c:v>
                </c:pt>
                <c:pt idx="414">
                  <c:v>11874</c:v>
                </c:pt>
                <c:pt idx="415">
                  <c:v>11875</c:v>
                </c:pt>
                <c:pt idx="416">
                  <c:v>11876</c:v>
                </c:pt>
                <c:pt idx="417">
                  <c:v>11877</c:v>
                </c:pt>
                <c:pt idx="418">
                  <c:v>11878</c:v>
                </c:pt>
                <c:pt idx="419">
                  <c:v>11879</c:v>
                </c:pt>
                <c:pt idx="420">
                  <c:v>11880</c:v>
                </c:pt>
                <c:pt idx="421">
                  <c:v>11881</c:v>
                </c:pt>
                <c:pt idx="422">
                  <c:v>11882</c:v>
                </c:pt>
                <c:pt idx="423">
                  <c:v>11883</c:v>
                </c:pt>
                <c:pt idx="424">
                  <c:v>11884</c:v>
                </c:pt>
                <c:pt idx="425">
                  <c:v>11885</c:v>
                </c:pt>
                <c:pt idx="426">
                  <c:v>11886</c:v>
                </c:pt>
                <c:pt idx="427">
                  <c:v>11887</c:v>
                </c:pt>
                <c:pt idx="428">
                  <c:v>11888</c:v>
                </c:pt>
                <c:pt idx="429">
                  <c:v>11889</c:v>
                </c:pt>
                <c:pt idx="430">
                  <c:v>11890</c:v>
                </c:pt>
                <c:pt idx="431">
                  <c:v>11891</c:v>
                </c:pt>
                <c:pt idx="432">
                  <c:v>11892</c:v>
                </c:pt>
                <c:pt idx="433">
                  <c:v>11893</c:v>
                </c:pt>
                <c:pt idx="434">
                  <c:v>11894</c:v>
                </c:pt>
                <c:pt idx="435">
                  <c:v>11895</c:v>
                </c:pt>
                <c:pt idx="436">
                  <c:v>11896</c:v>
                </c:pt>
                <c:pt idx="437">
                  <c:v>11897</c:v>
                </c:pt>
                <c:pt idx="438">
                  <c:v>11898</c:v>
                </c:pt>
                <c:pt idx="439">
                  <c:v>11899</c:v>
                </c:pt>
                <c:pt idx="440">
                  <c:v>11900</c:v>
                </c:pt>
                <c:pt idx="441">
                  <c:v>11901</c:v>
                </c:pt>
                <c:pt idx="442">
                  <c:v>11902</c:v>
                </c:pt>
                <c:pt idx="443">
                  <c:v>11903</c:v>
                </c:pt>
                <c:pt idx="444">
                  <c:v>11904</c:v>
                </c:pt>
                <c:pt idx="445">
                  <c:v>11905</c:v>
                </c:pt>
                <c:pt idx="446">
                  <c:v>11906</c:v>
                </c:pt>
                <c:pt idx="447">
                  <c:v>11907</c:v>
                </c:pt>
                <c:pt idx="448">
                  <c:v>11908</c:v>
                </c:pt>
                <c:pt idx="449">
                  <c:v>11909</c:v>
                </c:pt>
                <c:pt idx="450">
                  <c:v>11910</c:v>
                </c:pt>
                <c:pt idx="451">
                  <c:v>11911</c:v>
                </c:pt>
                <c:pt idx="452">
                  <c:v>11912</c:v>
                </c:pt>
                <c:pt idx="453">
                  <c:v>11913</c:v>
                </c:pt>
                <c:pt idx="454">
                  <c:v>11914</c:v>
                </c:pt>
                <c:pt idx="455">
                  <c:v>11915</c:v>
                </c:pt>
                <c:pt idx="456">
                  <c:v>11916</c:v>
                </c:pt>
                <c:pt idx="457">
                  <c:v>11917</c:v>
                </c:pt>
                <c:pt idx="458">
                  <c:v>11918</c:v>
                </c:pt>
                <c:pt idx="459">
                  <c:v>11919</c:v>
                </c:pt>
                <c:pt idx="460">
                  <c:v>11920</c:v>
                </c:pt>
                <c:pt idx="461">
                  <c:v>11921</c:v>
                </c:pt>
                <c:pt idx="462">
                  <c:v>11922</c:v>
                </c:pt>
                <c:pt idx="463">
                  <c:v>11923</c:v>
                </c:pt>
                <c:pt idx="464">
                  <c:v>11924</c:v>
                </c:pt>
                <c:pt idx="465">
                  <c:v>11925</c:v>
                </c:pt>
                <c:pt idx="466">
                  <c:v>11926</c:v>
                </c:pt>
                <c:pt idx="467">
                  <c:v>11927</c:v>
                </c:pt>
                <c:pt idx="468">
                  <c:v>11928</c:v>
                </c:pt>
                <c:pt idx="469">
                  <c:v>11929</c:v>
                </c:pt>
                <c:pt idx="470">
                  <c:v>11930</c:v>
                </c:pt>
                <c:pt idx="471">
                  <c:v>11931</c:v>
                </c:pt>
                <c:pt idx="472">
                  <c:v>11932</c:v>
                </c:pt>
                <c:pt idx="473">
                  <c:v>11933</c:v>
                </c:pt>
                <c:pt idx="474">
                  <c:v>11934</c:v>
                </c:pt>
                <c:pt idx="475">
                  <c:v>11935</c:v>
                </c:pt>
                <c:pt idx="476">
                  <c:v>11936</c:v>
                </c:pt>
                <c:pt idx="477">
                  <c:v>11937</c:v>
                </c:pt>
                <c:pt idx="478">
                  <c:v>11938</c:v>
                </c:pt>
                <c:pt idx="479">
                  <c:v>11939</c:v>
                </c:pt>
                <c:pt idx="480">
                  <c:v>11940</c:v>
                </c:pt>
                <c:pt idx="481">
                  <c:v>11941</c:v>
                </c:pt>
                <c:pt idx="482">
                  <c:v>11942</c:v>
                </c:pt>
                <c:pt idx="483">
                  <c:v>11943</c:v>
                </c:pt>
                <c:pt idx="484">
                  <c:v>11944</c:v>
                </c:pt>
                <c:pt idx="485">
                  <c:v>11945</c:v>
                </c:pt>
                <c:pt idx="486">
                  <c:v>11946</c:v>
                </c:pt>
                <c:pt idx="487">
                  <c:v>11947</c:v>
                </c:pt>
                <c:pt idx="488">
                  <c:v>11948</c:v>
                </c:pt>
                <c:pt idx="489">
                  <c:v>11949</c:v>
                </c:pt>
                <c:pt idx="490">
                  <c:v>11950</c:v>
                </c:pt>
                <c:pt idx="491">
                  <c:v>11951</c:v>
                </c:pt>
                <c:pt idx="492">
                  <c:v>11952</c:v>
                </c:pt>
                <c:pt idx="493">
                  <c:v>11953</c:v>
                </c:pt>
                <c:pt idx="494">
                  <c:v>11954</c:v>
                </c:pt>
                <c:pt idx="495">
                  <c:v>11955</c:v>
                </c:pt>
                <c:pt idx="496">
                  <c:v>11956</c:v>
                </c:pt>
                <c:pt idx="497">
                  <c:v>11957</c:v>
                </c:pt>
                <c:pt idx="498">
                  <c:v>11958</c:v>
                </c:pt>
                <c:pt idx="499">
                  <c:v>11959</c:v>
                </c:pt>
                <c:pt idx="500">
                  <c:v>11960</c:v>
                </c:pt>
                <c:pt idx="501">
                  <c:v>11961</c:v>
                </c:pt>
                <c:pt idx="502">
                  <c:v>11962</c:v>
                </c:pt>
                <c:pt idx="503">
                  <c:v>11963</c:v>
                </c:pt>
                <c:pt idx="504">
                  <c:v>11964</c:v>
                </c:pt>
                <c:pt idx="505">
                  <c:v>11965</c:v>
                </c:pt>
                <c:pt idx="506">
                  <c:v>11966</c:v>
                </c:pt>
                <c:pt idx="507">
                  <c:v>11967</c:v>
                </c:pt>
                <c:pt idx="508">
                  <c:v>11968</c:v>
                </c:pt>
                <c:pt idx="509">
                  <c:v>11969</c:v>
                </c:pt>
                <c:pt idx="510">
                  <c:v>11970</c:v>
                </c:pt>
                <c:pt idx="511">
                  <c:v>11971</c:v>
                </c:pt>
                <c:pt idx="512">
                  <c:v>11972</c:v>
                </c:pt>
                <c:pt idx="513">
                  <c:v>11973</c:v>
                </c:pt>
                <c:pt idx="514">
                  <c:v>11974</c:v>
                </c:pt>
                <c:pt idx="515">
                  <c:v>11975</c:v>
                </c:pt>
                <c:pt idx="516">
                  <c:v>11976</c:v>
                </c:pt>
                <c:pt idx="517">
                  <c:v>11977</c:v>
                </c:pt>
                <c:pt idx="518">
                  <c:v>11978</c:v>
                </c:pt>
                <c:pt idx="519">
                  <c:v>11979</c:v>
                </c:pt>
                <c:pt idx="520">
                  <c:v>11980</c:v>
                </c:pt>
                <c:pt idx="521">
                  <c:v>11981</c:v>
                </c:pt>
                <c:pt idx="522">
                  <c:v>11982</c:v>
                </c:pt>
                <c:pt idx="523">
                  <c:v>11983</c:v>
                </c:pt>
                <c:pt idx="524">
                  <c:v>11984</c:v>
                </c:pt>
                <c:pt idx="525">
                  <c:v>11985</c:v>
                </c:pt>
                <c:pt idx="526">
                  <c:v>11986</c:v>
                </c:pt>
                <c:pt idx="527">
                  <c:v>11987</c:v>
                </c:pt>
                <c:pt idx="528">
                  <c:v>11988</c:v>
                </c:pt>
                <c:pt idx="529">
                  <c:v>11989</c:v>
                </c:pt>
                <c:pt idx="530">
                  <c:v>11990</c:v>
                </c:pt>
                <c:pt idx="531">
                  <c:v>11991</c:v>
                </c:pt>
                <c:pt idx="532">
                  <c:v>11992</c:v>
                </c:pt>
                <c:pt idx="533">
                  <c:v>11993</c:v>
                </c:pt>
                <c:pt idx="534">
                  <c:v>11994</c:v>
                </c:pt>
                <c:pt idx="535">
                  <c:v>11995</c:v>
                </c:pt>
                <c:pt idx="536">
                  <c:v>11996</c:v>
                </c:pt>
                <c:pt idx="537">
                  <c:v>11997</c:v>
                </c:pt>
                <c:pt idx="538">
                  <c:v>11998</c:v>
                </c:pt>
                <c:pt idx="539">
                  <c:v>11999</c:v>
                </c:pt>
                <c:pt idx="540">
                  <c:v>12000</c:v>
                </c:pt>
                <c:pt idx="541">
                  <c:v>12001</c:v>
                </c:pt>
                <c:pt idx="542">
                  <c:v>12002</c:v>
                </c:pt>
                <c:pt idx="543">
                  <c:v>12003</c:v>
                </c:pt>
                <c:pt idx="544">
                  <c:v>12004</c:v>
                </c:pt>
                <c:pt idx="545">
                  <c:v>12005</c:v>
                </c:pt>
                <c:pt idx="546">
                  <c:v>12006</c:v>
                </c:pt>
                <c:pt idx="547">
                  <c:v>12007</c:v>
                </c:pt>
                <c:pt idx="548">
                  <c:v>12008</c:v>
                </c:pt>
                <c:pt idx="549">
                  <c:v>12009</c:v>
                </c:pt>
                <c:pt idx="550">
                  <c:v>12010</c:v>
                </c:pt>
                <c:pt idx="551">
                  <c:v>12011</c:v>
                </c:pt>
                <c:pt idx="552">
                  <c:v>12012</c:v>
                </c:pt>
                <c:pt idx="553">
                  <c:v>12013</c:v>
                </c:pt>
                <c:pt idx="554">
                  <c:v>12014</c:v>
                </c:pt>
                <c:pt idx="555">
                  <c:v>12015</c:v>
                </c:pt>
                <c:pt idx="556">
                  <c:v>12016</c:v>
                </c:pt>
                <c:pt idx="557">
                  <c:v>12017</c:v>
                </c:pt>
                <c:pt idx="558">
                  <c:v>12018</c:v>
                </c:pt>
                <c:pt idx="559">
                  <c:v>12019</c:v>
                </c:pt>
                <c:pt idx="560">
                  <c:v>12020</c:v>
                </c:pt>
                <c:pt idx="561">
                  <c:v>12021</c:v>
                </c:pt>
                <c:pt idx="562">
                  <c:v>12022</c:v>
                </c:pt>
                <c:pt idx="563">
                  <c:v>12023</c:v>
                </c:pt>
                <c:pt idx="564">
                  <c:v>12024</c:v>
                </c:pt>
                <c:pt idx="565">
                  <c:v>12025</c:v>
                </c:pt>
                <c:pt idx="566">
                  <c:v>12026</c:v>
                </c:pt>
                <c:pt idx="567">
                  <c:v>12027</c:v>
                </c:pt>
                <c:pt idx="568">
                  <c:v>12028</c:v>
                </c:pt>
                <c:pt idx="569">
                  <c:v>12029</c:v>
                </c:pt>
                <c:pt idx="570">
                  <c:v>12030</c:v>
                </c:pt>
                <c:pt idx="571">
                  <c:v>12031</c:v>
                </c:pt>
                <c:pt idx="572">
                  <c:v>12032</c:v>
                </c:pt>
                <c:pt idx="573">
                  <c:v>12033</c:v>
                </c:pt>
                <c:pt idx="574">
                  <c:v>12034</c:v>
                </c:pt>
                <c:pt idx="575">
                  <c:v>12035</c:v>
                </c:pt>
                <c:pt idx="576">
                  <c:v>12036</c:v>
                </c:pt>
                <c:pt idx="577">
                  <c:v>12037</c:v>
                </c:pt>
                <c:pt idx="578">
                  <c:v>12038</c:v>
                </c:pt>
                <c:pt idx="579">
                  <c:v>12039</c:v>
                </c:pt>
                <c:pt idx="580">
                  <c:v>12040</c:v>
                </c:pt>
                <c:pt idx="581">
                  <c:v>12041</c:v>
                </c:pt>
                <c:pt idx="582">
                  <c:v>12042</c:v>
                </c:pt>
                <c:pt idx="583">
                  <c:v>12043</c:v>
                </c:pt>
                <c:pt idx="584">
                  <c:v>12044</c:v>
                </c:pt>
                <c:pt idx="585">
                  <c:v>12045</c:v>
                </c:pt>
                <c:pt idx="586">
                  <c:v>12046</c:v>
                </c:pt>
                <c:pt idx="587">
                  <c:v>12047</c:v>
                </c:pt>
                <c:pt idx="588">
                  <c:v>12048</c:v>
                </c:pt>
                <c:pt idx="589">
                  <c:v>12049</c:v>
                </c:pt>
                <c:pt idx="590">
                  <c:v>12050</c:v>
                </c:pt>
                <c:pt idx="591">
                  <c:v>12051</c:v>
                </c:pt>
                <c:pt idx="592">
                  <c:v>12052</c:v>
                </c:pt>
                <c:pt idx="593">
                  <c:v>12053</c:v>
                </c:pt>
                <c:pt idx="594">
                  <c:v>12054</c:v>
                </c:pt>
                <c:pt idx="595">
                  <c:v>12055</c:v>
                </c:pt>
                <c:pt idx="596">
                  <c:v>12056</c:v>
                </c:pt>
                <c:pt idx="597">
                  <c:v>12057</c:v>
                </c:pt>
                <c:pt idx="598">
                  <c:v>12058</c:v>
                </c:pt>
                <c:pt idx="599">
                  <c:v>12059</c:v>
                </c:pt>
                <c:pt idx="600">
                  <c:v>12060</c:v>
                </c:pt>
                <c:pt idx="601">
                  <c:v>12061</c:v>
                </c:pt>
                <c:pt idx="602">
                  <c:v>12062</c:v>
                </c:pt>
                <c:pt idx="603">
                  <c:v>12063</c:v>
                </c:pt>
                <c:pt idx="604">
                  <c:v>12064</c:v>
                </c:pt>
                <c:pt idx="605">
                  <c:v>12065</c:v>
                </c:pt>
                <c:pt idx="606">
                  <c:v>12066</c:v>
                </c:pt>
                <c:pt idx="607">
                  <c:v>12067</c:v>
                </c:pt>
                <c:pt idx="608">
                  <c:v>12068</c:v>
                </c:pt>
                <c:pt idx="609">
                  <c:v>12069</c:v>
                </c:pt>
                <c:pt idx="610">
                  <c:v>12070</c:v>
                </c:pt>
                <c:pt idx="611">
                  <c:v>12071</c:v>
                </c:pt>
                <c:pt idx="612">
                  <c:v>12072</c:v>
                </c:pt>
                <c:pt idx="613">
                  <c:v>12073</c:v>
                </c:pt>
                <c:pt idx="614">
                  <c:v>12074</c:v>
                </c:pt>
                <c:pt idx="615">
                  <c:v>12075</c:v>
                </c:pt>
                <c:pt idx="616">
                  <c:v>12076</c:v>
                </c:pt>
                <c:pt idx="617">
                  <c:v>12077</c:v>
                </c:pt>
                <c:pt idx="618">
                  <c:v>12078</c:v>
                </c:pt>
                <c:pt idx="619">
                  <c:v>12079</c:v>
                </c:pt>
                <c:pt idx="620">
                  <c:v>12080</c:v>
                </c:pt>
                <c:pt idx="621">
                  <c:v>12081</c:v>
                </c:pt>
                <c:pt idx="622">
                  <c:v>12082</c:v>
                </c:pt>
                <c:pt idx="623">
                  <c:v>12083</c:v>
                </c:pt>
                <c:pt idx="624">
                  <c:v>12084</c:v>
                </c:pt>
                <c:pt idx="625">
                  <c:v>12085</c:v>
                </c:pt>
                <c:pt idx="626">
                  <c:v>12086</c:v>
                </c:pt>
                <c:pt idx="627">
                  <c:v>12087</c:v>
                </c:pt>
                <c:pt idx="628">
                  <c:v>12088</c:v>
                </c:pt>
                <c:pt idx="629">
                  <c:v>12089</c:v>
                </c:pt>
                <c:pt idx="630">
                  <c:v>12090</c:v>
                </c:pt>
                <c:pt idx="631">
                  <c:v>12091</c:v>
                </c:pt>
                <c:pt idx="632">
                  <c:v>12092</c:v>
                </c:pt>
                <c:pt idx="633">
                  <c:v>12093</c:v>
                </c:pt>
                <c:pt idx="634">
                  <c:v>12094</c:v>
                </c:pt>
                <c:pt idx="635">
                  <c:v>12095</c:v>
                </c:pt>
                <c:pt idx="636">
                  <c:v>12096</c:v>
                </c:pt>
                <c:pt idx="637">
                  <c:v>12097</c:v>
                </c:pt>
                <c:pt idx="638">
                  <c:v>12098</c:v>
                </c:pt>
                <c:pt idx="639">
                  <c:v>12099</c:v>
                </c:pt>
                <c:pt idx="640">
                  <c:v>12100</c:v>
                </c:pt>
                <c:pt idx="641">
                  <c:v>12101</c:v>
                </c:pt>
                <c:pt idx="642">
                  <c:v>12102</c:v>
                </c:pt>
                <c:pt idx="643">
                  <c:v>12103</c:v>
                </c:pt>
                <c:pt idx="644">
                  <c:v>12104</c:v>
                </c:pt>
                <c:pt idx="645">
                  <c:v>12105</c:v>
                </c:pt>
                <c:pt idx="646">
                  <c:v>12106</c:v>
                </c:pt>
                <c:pt idx="647">
                  <c:v>12107</c:v>
                </c:pt>
                <c:pt idx="648">
                  <c:v>12108</c:v>
                </c:pt>
                <c:pt idx="649">
                  <c:v>12109</c:v>
                </c:pt>
                <c:pt idx="650">
                  <c:v>12110</c:v>
                </c:pt>
                <c:pt idx="651">
                  <c:v>12111</c:v>
                </c:pt>
                <c:pt idx="652">
                  <c:v>12112</c:v>
                </c:pt>
                <c:pt idx="653">
                  <c:v>12113</c:v>
                </c:pt>
                <c:pt idx="654">
                  <c:v>12114</c:v>
                </c:pt>
                <c:pt idx="655">
                  <c:v>12115</c:v>
                </c:pt>
                <c:pt idx="656">
                  <c:v>12116</c:v>
                </c:pt>
                <c:pt idx="657">
                  <c:v>12117</c:v>
                </c:pt>
                <c:pt idx="658">
                  <c:v>12118</c:v>
                </c:pt>
                <c:pt idx="659">
                  <c:v>12119</c:v>
                </c:pt>
                <c:pt idx="660">
                  <c:v>12120</c:v>
                </c:pt>
                <c:pt idx="661">
                  <c:v>12121</c:v>
                </c:pt>
                <c:pt idx="662">
                  <c:v>12122</c:v>
                </c:pt>
                <c:pt idx="663">
                  <c:v>12123</c:v>
                </c:pt>
                <c:pt idx="664">
                  <c:v>12124</c:v>
                </c:pt>
                <c:pt idx="665">
                  <c:v>12125</c:v>
                </c:pt>
                <c:pt idx="666">
                  <c:v>12126</c:v>
                </c:pt>
                <c:pt idx="667">
                  <c:v>12127</c:v>
                </c:pt>
                <c:pt idx="668">
                  <c:v>12128</c:v>
                </c:pt>
                <c:pt idx="669">
                  <c:v>12129</c:v>
                </c:pt>
                <c:pt idx="670">
                  <c:v>12130</c:v>
                </c:pt>
                <c:pt idx="671">
                  <c:v>12131</c:v>
                </c:pt>
                <c:pt idx="672">
                  <c:v>12132</c:v>
                </c:pt>
                <c:pt idx="673">
                  <c:v>12133</c:v>
                </c:pt>
                <c:pt idx="674">
                  <c:v>12134</c:v>
                </c:pt>
                <c:pt idx="675">
                  <c:v>12135</c:v>
                </c:pt>
                <c:pt idx="676">
                  <c:v>12136</c:v>
                </c:pt>
                <c:pt idx="677">
                  <c:v>12137</c:v>
                </c:pt>
                <c:pt idx="678">
                  <c:v>12138</c:v>
                </c:pt>
                <c:pt idx="679">
                  <c:v>12139</c:v>
                </c:pt>
                <c:pt idx="680">
                  <c:v>12140</c:v>
                </c:pt>
                <c:pt idx="681">
                  <c:v>12141</c:v>
                </c:pt>
                <c:pt idx="682">
                  <c:v>12142</c:v>
                </c:pt>
                <c:pt idx="683">
                  <c:v>12143</c:v>
                </c:pt>
                <c:pt idx="684">
                  <c:v>12144</c:v>
                </c:pt>
                <c:pt idx="685">
                  <c:v>12145</c:v>
                </c:pt>
                <c:pt idx="686">
                  <c:v>12146</c:v>
                </c:pt>
                <c:pt idx="687">
                  <c:v>12147</c:v>
                </c:pt>
                <c:pt idx="688">
                  <c:v>12148</c:v>
                </c:pt>
                <c:pt idx="689">
                  <c:v>12149</c:v>
                </c:pt>
                <c:pt idx="690">
                  <c:v>12150</c:v>
                </c:pt>
                <c:pt idx="691">
                  <c:v>12151</c:v>
                </c:pt>
                <c:pt idx="692">
                  <c:v>12152</c:v>
                </c:pt>
                <c:pt idx="693">
                  <c:v>12153</c:v>
                </c:pt>
                <c:pt idx="694">
                  <c:v>12154</c:v>
                </c:pt>
                <c:pt idx="695">
                  <c:v>12155</c:v>
                </c:pt>
                <c:pt idx="696">
                  <c:v>12156</c:v>
                </c:pt>
                <c:pt idx="697">
                  <c:v>12157</c:v>
                </c:pt>
                <c:pt idx="698">
                  <c:v>12158</c:v>
                </c:pt>
                <c:pt idx="699">
                  <c:v>12159</c:v>
                </c:pt>
                <c:pt idx="700">
                  <c:v>12160</c:v>
                </c:pt>
                <c:pt idx="701">
                  <c:v>12161</c:v>
                </c:pt>
                <c:pt idx="702">
                  <c:v>12162</c:v>
                </c:pt>
                <c:pt idx="703">
                  <c:v>12163</c:v>
                </c:pt>
                <c:pt idx="704">
                  <c:v>12164</c:v>
                </c:pt>
                <c:pt idx="705">
                  <c:v>12165</c:v>
                </c:pt>
                <c:pt idx="706">
                  <c:v>12166</c:v>
                </c:pt>
                <c:pt idx="707">
                  <c:v>12167</c:v>
                </c:pt>
                <c:pt idx="708">
                  <c:v>12168</c:v>
                </c:pt>
                <c:pt idx="709">
                  <c:v>12169</c:v>
                </c:pt>
                <c:pt idx="710">
                  <c:v>12170</c:v>
                </c:pt>
                <c:pt idx="711">
                  <c:v>12171</c:v>
                </c:pt>
                <c:pt idx="712">
                  <c:v>12172</c:v>
                </c:pt>
                <c:pt idx="713">
                  <c:v>12173</c:v>
                </c:pt>
                <c:pt idx="714">
                  <c:v>12174</c:v>
                </c:pt>
                <c:pt idx="715">
                  <c:v>12175</c:v>
                </c:pt>
                <c:pt idx="716">
                  <c:v>12176</c:v>
                </c:pt>
                <c:pt idx="717">
                  <c:v>12177</c:v>
                </c:pt>
                <c:pt idx="718">
                  <c:v>12178</c:v>
                </c:pt>
                <c:pt idx="719">
                  <c:v>12179</c:v>
                </c:pt>
                <c:pt idx="720">
                  <c:v>12180</c:v>
                </c:pt>
                <c:pt idx="721">
                  <c:v>12181</c:v>
                </c:pt>
                <c:pt idx="722">
                  <c:v>12182</c:v>
                </c:pt>
                <c:pt idx="723">
                  <c:v>12183</c:v>
                </c:pt>
                <c:pt idx="724">
                  <c:v>12184</c:v>
                </c:pt>
                <c:pt idx="725">
                  <c:v>12185</c:v>
                </c:pt>
                <c:pt idx="726">
                  <c:v>12186</c:v>
                </c:pt>
                <c:pt idx="727">
                  <c:v>12187</c:v>
                </c:pt>
                <c:pt idx="728">
                  <c:v>12188</c:v>
                </c:pt>
                <c:pt idx="729">
                  <c:v>12189</c:v>
                </c:pt>
                <c:pt idx="730">
                  <c:v>12190</c:v>
                </c:pt>
                <c:pt idx="731">
                  <c:v>12191</c:v>
                </c:pt>
                <c:pt idx="732">
                  <c:v>12192</c:v>
                </c:pt>
                <c:pt idx="733">
                  <c:v>12193</c:v>
                </c:pt>
                <c:pt idx="734">
                  <c:v>12194</c:v>
                </c:pt>
                <c:pt idx="735">
                  <c:v>12195</c:v>
                </c:pt>
                <c:pt idx="736">
                  <c:v>12196</c:v>
                </c:pt>
                <c:pt idx="737">
                  <c:v>12197</c:v>
                </c:pt>
                <c:pt idx="738">
                  <c:v>12198</c:v>
                </c:pt>
                <c:pt idx="739">
                  <c:v>12199</c:v>
                </c:pt>
                <c:pt idx="740">
                  <c:v>12200</c:v>
                </c:pt>
                <c:pt idx="741">
                  <c:v>12201</c:v>
                </c:pt>
                <c:pt idx="742">
                  <c:v>12202</c:v>
                </c:pt>
                <c:pt idx="743">
                  <c:v>12203</c:v>
                </c:pt>
                <c:pt idx="744">
                  <c:v>12204</c:v>
                </c:pt>
                <c:pt idx="745">
                  <c:v>12205</c:v>
                </c:pt>
                <c:pt idx="746">
                  <c:v>12206</c:v>
                </c:pt>
                <c:pt idx="747">
                  <c:v>12207</c:v>
                </c:pt>
                <c:pt idx="748">
                  <c:v>12208</c:v>
                </c:pt>
                <c:pt idx="749">
                  <c:v>12209</c:v>
                </c:pt>
                <c:pt idx="750">
                  <c:v>12210</c:v>
                </c:pt>
                <c:pt idx="751">
                  <c:v>12211</c:v>
                </c:pt>
                <c:pt idx="752">
                  <c:v>12212</c:v>
                </c:pt>
                <c:pt idx="753">
                  <c:v>12213</c:v>
                </c:pt>
                <c:pt idx="754">
                  <c:v>12214</c:v>
                </c:pt>
                <c:pt idx="755">
                  <c:v>12215</c:v>
                </c:pt>
                <c:pt idx="756">
                  <c:v>12216</c:v>
                </c:pt>
                <c:pt idx="757">
                  <c:v>12217</c:v>
                </c:pt>
                <c:pt idx="758">
                  <c:v>12218</c:v>
                </c:pt>
                <c:pt idx="759">
                  <c:v>12219</c:v>
                </c:pt>
                <c:pt idx="760">
                  <c:v>12220</c:v>
                </c:pt>
                <c:pt idx="761">
                  <c:v>12221</c:v>
                </c:pt>
                <c:pt idx="762">
                  <c:v>12222</c:v>
                </c:pt>
                <c:pt idx="763">
                  <c:v>12223</c:v>
                </c:pt>
                <c:pt idx="764">
                  <c:v>12224</c:v>
                </c:pt>
                <c:pt idx="765">
                  <c:v>12225</c:v>
                </c:pt>
                <c:pt idx="766">
                  <c:v>12226</c:v>
                </c:pt>
                <c:pt idx="767">
                  <c:v>12227</c:v>
                </c:pt>
                <c:pt idx="768">
                  <c:v>12228</c:v>
                </c:pt>
                <c:pt idx="769">
                  <c:v>12229</c:v>
                </c:pt>
                <c:pt idx="770">
                  <c:v>12230</c:v>
                </c:pt>
                <c:pt idx="771">
                  <c:v>12231</c:v>
                </c:pt>
                <c:pt idx="772">
                  <c:v>12232</c:v>
                </c:pt>
                <c:pt idx="773">
                  <c:v>12233</c:v>
                </c:pt>
                <c:pt idx="774">
                  <c:v>12234</c:v>
                </c:pt>
                <c:pt idx="775">
                  <c:v>12235</c:v>
                </c:pt>
                <c:pt idx="776">
                  <c:v>12236</c:v>
                </c:pt>
                <c:pt idx="777">
                  <c:v>12237</c:v>
                </c:pt>
                <c:pt idx="778">
                  <c:v>12238</c:v>
                </c:pt>
                <c:pt idx="779">
                  <c:v>12239</c:v>
                </c:pt>
                <c:pt idx="780">
                  <c:v>12240</c:v>
                </c:pt>
                <c:pt idx="781">
                  <c:v>12241</c:v>
                </c:pt>
                <c:pt idx="782">
                  <c:v>12242</c:v>
                </c:pt>
                <c:pt idx="783">
                  <c:v>12243</c:v>
                </c:pt>
                <c:pt idx="784">
                  <c:v>12244</c:v>
                </c:pt>
                <c:pt idx="785">
                  <c:v>12245</c:v>
                </c:pt>
                <c:pt idx="786">
                  <c:v>12246</c:v>
                </c:pt>
                <c:pt idx="787">
                  <c:v>12247</c:v>
                </c:pt>
                <c:pt idx="788">
                  <c:v>12248</c:v>
                </c:pt>
                <c:pt idx="789">
                  <c:v>12249</c:v>
                </c:pt>
                <c:pt idx="790">
                  <c:v>12250</c:v>
                </c:pt>
                <c:pt idx="791">
                  <c:v>12251</c:v>
                </c:pt>
                <c:pt idx="792">
                  <c:v>12252</c:v>
                </c:pt>
                <c:pt idx="793">
                  <c:v>12253</c:v>
                </c:pt>
                <c:pt idx="794">
                  <c:v>12254</c:v>
                </c:pt>
                <c:pt idx="795">
                  <c:v>12255</c:v>
                </c:pt>
                <c:pt idx="796">
                  <c:v>12256</c:v>
                </c:pt>
                <c:pt idx="797">
                  <c:v>12257</c:v>
                </c:pt>
                <c:pt idx="798">
                  <c:v>12258</c:v>
                </c:pt>
                <c:pt idx="799">
                  <c:v>12259</c:v>
                </c:pt>
                <c:pt idx="800">
                  <c:v>12260</c:v>
                </c:pt>
                <c:pt idx="801">
                  <c:v>12261</c:v>
                </c:pt>
                <c:pt idx="802">
                  <c:v>12262</c:v>
                </c:pt>
                <c:pt idx="803">
                  <c:v>12263</c:v>
                </c:pt>
                <c:pt idx="804">
                  <c:v>12264</c:v>
                </c:pt>
                <c:pt idx="805">
                  <c:v>12265</c:v>
                </c:pt>
                <c:pt idx="806">
                  <c:v>12266</c:v>
                </c:pt>
                <c:pt idx="807">
                  <c:v>12267</c:v>
                </c:pt>
                <c:pt idx="808">
                  <c:v>12268</c:v>
                </c:pt>
                <c:pt idx="809">
                  <c:v>12269</c:v>
                </c:pt>
                <c:pt idx="810">
                  <c:v>12270</c:v>
                </c:pt>
                <c:pt idx="811">
                  <c:v>12271</c:v>
                </c:pt>
                <c:pt idx="812">
                  <c:v>12272</c:v>
                </c:pt>
                <c:pt idx="813">
                  <c:v>12273</c:v>
                </c:pt>
                <c:pt idx="814">
                  <c:v>12274</c:v>
                </c:pt>
                <c:pt idx="815">
                  <c:v>12275</c:v>
                </c:pt>
                <c:pt idx="816">
                  <c:v>12276</c:v>
                </c:pt>
                <c:pt idx="817">
                  <c:v>12277</c:v>
                </c:pt>
                <c:pt idx="818">
                  <c:v>12278</c:v>
                </c:pt>
                <c:pt idx="819">
                  <c:v>12279</c:v>
                </c:pt>
                <c:pt idx="820">
                  <c:v>12280</c:v>
                </c:pt>
                <c:pt idx="821">
                  <c:v>12281</c:v>
                </c:pt>
                <c:pt idx="822">
                  <c:v>12282</c:v>
                </c:pt>
                <c:pt idx="823">
                  <c:v>12283</c:v>
                </c:pt>
                <c:pt idx="824">
                  <c:v>12284</c:v>
                </c:pt>
                <c:pt idx="825">
                  <c:v>12285</c:v>
                </c:pt>
                <c:pt idx="826">
                  <c:v>12286</c:v>
                </c:pt>
                <c:pt idx="827">
                  <c:v>12287</c:v>
                </c:pt>
                <c:pt idx="828">
                  <c:v>12288</c:v>
                </c:pt>
                <c:pt idx="829">
                  <c:v>12289</c:v>
                </c:pt>
                <c:pt idx="830">
                  <c:v>12290</c:v>
                </c:pt>
                <c:pt idx="831">
                  <c:v>12291</c:v>
                </c:pt>
                <c:pt idx="832">
                  <c:v>12292</c:v>
                </c:pt>
                <c:pt idx="833">
                  <c:v>12293</c:v>
                </c:pt>
                <c:pt idx="834">
                  <c:v>12294</c:v>
                </c:pt>
                <c:pt idx="835">
                  <c:v>12295</c:v>
                </c:pt>
                <c:pt idx="836">
                  <c:v>12296</c:v>
                </c:pt>
                <c:pt idx="837">
                  <c:v>12297</c:v>
                </c:pt>
                <c:pt idx="838">
                  <c:v>12298</c:v>
                </c:pt>
                <c:pt idx="839">
                  <c:v>12299</c:v>
                </c:pt>
                <c:pt idx="840">
                  <c:v>12300</c:v>
                </c:pt>
                <c:pt idx="841">
                  <c:v>12301</c:v>
                </c:pt>
                <c:pt idx="842">
                  <c:v>12302</c:v>
                </c:pt>
                <c:pt idx="843">
                  <c:v>12303</c:v>
                </c:pt>
                <c:pt idx="844">
                  <c:v>12304</c:v>
                </c:pt>
                <c:pt idx="845">
                  <c:v>12305</c:v>
                </c:pt>
                <c:pt idx="846">
                  <c:v>12306</c:v>
                </c:pt>
                <c:pt idx="847">
                  <c:v>12307</c:v>
                </c:pt>
                <c:pt idx="848">
                  <c:v>12308</c:v>
                </c:pt>
                <c:pt idx="849">
                  <c:v>12309</c:v>
                </c:pt>
                <c:pt idx="850">
                  <c:v>12310</c:v>
                </c:pt>
                <c:pt idx="851">
                  <c:v>12311</c:v>
                </c:pt>
                <c:pt idx="852">
                  <c:v>12312</c:v>
                </c:pt>
                <c:pt idx="853">
                  <c:v>12313</c:v>
                </c:pt>
                <c:pt idx="854">
                  <c:v>12314</c:v>
                </c:pt>
                <c:pt idx="855">
                  <c:v>12315</c:v>
                </c:pt>
                <c:pt idx="856">
                  <c:v>12316</c:v>
                </c:pt>
                <c:pt idx="857">
                  <c:v>12317</c:v>
                </c:pt>
                <c:pt idx="858">
                  <c:v>12318</c:v>
                </c:pt>
                <c:pt idx="859">
                  <c:v>12319</c:v>
                </c:pt>
                <c:pt idx="860">
                  <c:v>12320</c:v>
                </c:pt>
                <c:pt idx="861">
                  <c:v>12321</c:v>
                </c:pt>
                <c:pt idx="862">
                  <c:v>12322</c:v>
                </c:pt>
                <c:pt idx="863">
                  <c:v>12323</c:v>
                </c:pt>
                <c:pt idx="864">
                  <c:v>12324</c:v>
                </c:pt>
                <c:pt idx="865">
                  <c:v>12325</c:v>
                </c:pt>
                <c:pt idx="866">
                  <c:v>12326</c:v>
                </c:pt>
                <c:pt idx="867">
                  <c:v>12327</c:v>
                </c:pt>
                <c:pt idx="868">
                  <c:v>12328</c:v>
                </c:pt>
                <c:pt idx="869">
                  <c:v>12329</c:v>
                </c:pt>
                <c:pt idx="870">
                  <c:v>12330</c:v>
                </c:pt>
                <c:pt idx="871">
                  <c:v>12331</c:v>
                </c:pt>
                <c:pt idx="872">
                  <c:v>12332</c:v>
                </c:pt>
                <c:pt idx="873">
                  <c:v>12333</c:v>
                </c:pt>
                <c:pt idx="874">
                  <c:v>12334</c:v>
                </c:pt>
                <c:pt idx="875">
                  <c:v>12335</c:v>
                </c:pt>
                <c:pt idx="876">
                  <c:v>12336</c:v>
                </c:pt>
                <c:pt idx="877">
                  <c:v>12337</c:v>
                </c:pt>
                <c:pt idx="878">
                  <c:v>12338</c:v>
                </c:pt>
                <c:pt idx="879">
                  <c:v>12339</c:v>
                </c:pt>
                <c:pt idx="880">
                  <c:v>12340</c:v>
                </c:pt>
                <c:pt idx="881">
                  <c:v>12341</c:v>
                </c:pt>
                <c:pt idx="882">
                  <c:v>12342</c:v>
                </c:pt>
                <c:pt idx="883">
                  <c:v>12343</c:v>
                </c:pt>
                <c:pt idx="884">
                  <c:v>12344</c:v>
                </c:pt>
                <c:pt idx="885">
                  <c:v>12345</c:v>
                </c:pt>
                <c:pt idx="886">
                  <c:v>12346</c:v>
                </c:pt>
                <c:pt idx="887">
                  <c:v>12347</c:v>
                </c:pt>
                <c:pt idx="888">
                  <c:v>12348</c:v>
                </c:pt>
                <c:pt idx="889">
                  <c:v>12349</c:v>
                </c:pt>
                <c:pt idx="890">
                  <c:v>12350</c:v>
                </c:pt>
                <c:pt idx="891">
                  <c:v>12351</c:v>
                </c:pt>
                <c:pt idx="892">
                  <c:v>12352</c:v>
                </c:pt>
                <c:pt idx="893">
                  <c:v>12353</c:v>
                </c:pt>
                <c:pt idx="894">
                  <c:v>12354</c:v>
                </c:pt>
                <c:pt idx="895">
                  <c:v>12355</c:v>
                </c:pt>
                <c:pt idx="896">
                  <c:v>12356</c:v>
                </c:pt>
                <c:pt idx="897">
                  <c:v>12357</c:v>
                </c:pt>
                <c:pt idx="898">
                  <c:v>12358</c:v>
                </c:pt>
                <c:pt idx="899">
                  <c:v>12359</c:v>
                </c:pt>
                <c:pt idx="900">
                  <c:v>12360</c:v>
                </c:pt>
                <c:pt idx="901">
                  <c:v>12361</c:v>
                </c:pt>
                <c:pt idx="902">
                  <c:v>12362</c:v>
                </c:pt>
                <c:pt idx="903">
                  <c:v>12363</c:v>
                </c:pt>
                <c:pt idx="904">
                  <c:v>12364</c:v>
                </c:pt>
                <c:pt idx="905">
                  <c:v>12365</c:v>
                </c:pt>
                <c:pt idx="906">
                  <c:v>12366</c:v>
                </c:pt>
                <c:pt idx="907">
                  <c:v>12367</c:v>
                </c:pt>
                <c:pt idx="908">
                  <c:v>12368</c:v>
                </c:pt>
                <c:pt idx="909">
                  <c:v>12369</c:v>
                </c:pt>
                <c:pt idx="910">
                  <c:v>12370</c:v>
                </c:pt>
                <c:pt idx="911">
                  <c:v>12371</c:v>
                </c:pt>
                <c:pt idx="912">
                  <c:v>12372</c:v>
                </c:pt>
                <c:pt idx="913">
                  <c:v>12373</c:v>
                </c:pt>
                <c:pt idx="914">
                  <c:v>12374</c:v>
                </c:pt>
                <c:pt idx="915">
                  <c:v>12375</c:v>
                </c:pt>
                <c:pt idx="916">
                  <c:v>12376</c:v>
                </c:pt>
                <c:pt idx="917">
                  <c:v>12377</c:v>
                </c:pt>
                <c:pt idx="918">
                  <c:v>12378</c:v>
                </c:pt>
                <c:pt idx="919">
                  <c:v>12379</c:v>
                </c:pt>
                <c:pt idx="920">
                  <c:v>12380</c:v>
                </c:pt>
                <c:pt idx="921">
                  <c:v>12381</c:v>
                </c:pt>
                <c:pt idx="922">
                  <c:v>12382</c:v>
                </c:pt>
                <c:pt idx="923">
                  <c:v>12383</c:v>
                </c:pt>
                <c:pt idx="924">
                  <c:v>12384</c:v>
                </c:pt>
                <c:pt idx="925">
                  <c:v>12385</c:v>
                </c:pt>
                <c:pt idx="926">
                  <c:v>12386</c:v>
                </c:pt>
                <c:pt idx="927">
                  <c:v>12387</c:v>
                </c:pt>
                <c:pt idx="928">
                  <c:v>12388</c:v>
                </c:pt>
                <c:pt idx="929">
                  <c:v>12389</c:v>
                </c:pt>
                <c:pt idx="930">
                  <c:v>12390</c:v>
                </c:pt>
                <c:pt idx="931">
                  <c:v>12391</c:v>
                </c:pt>
                <c:pt idx="932">
                  <c:v>12392</c:v>
                </c:pt>
                <c:pt idx="933">
                  <c:v>12393</c:v>
                </c:pt>
                <c:pt idx="934">
                  <c:v>12394</c:v>
                </c:pt>
                <c:pt idx="935">
                  <c:v>12395</c:v>
                </c:pt>
                <c:pt idx="936">
                  <c:v>12396</c:v>
                </c:pt>
                <c:pt idx="937">
                  <c:v>12397</c:v>
                </c:pt>
                <c:pt idx="938">
                  <c:v>12398</c:v>
                </c:pt>
                <c:pt idx="939">
                  <c:v>12399</c:v>
                </c:pt>
                <c:pt idx="940">
                  <c:v>12400</c:v>
                </c:pt>
                <c:pt idx="941">
                  <c:v>12401</c:v>
                </c:pt>
                <c:pt idx="942">
                  <c:v>12402</c:v>
                </c:pt>
                <c:pt idx="943">
                  <c:v>12403</c:v>
                </c:pt>
                <c:pt idx="944">
                  <c:v>12404</c:v>
                </c:pt>
                <c:pt idx="945">
                  <c:v>12405</c:v>
                </c:pt>
                <c:pt idx="946">
                  <c:v>12406</c:v>
                </c:pt>
                <c:pt idx="947">
                  <c:v>12407</c:v>
                </c:pt>
                <c:pt idx="948">
                  <c:v>12408</c:v>
                </c:pt>
                <c:pt idx="949">
                  <c:v>12409</c:v>
                </c:pt>
                <c:pt idx="950">
                  <c:v>12410</c:v>
                </c:pt>
                <c:pt idx="951">
                  <c:v>12411</c:v>
                </c:pt>
                <c:pt idx="952">
                  <c:v>12412</c:v>
                </c:pt>
                <c:pt idx="953">
                  <c:v>12413</c:v>
                </c:pt>
                <c:pt idx="954">
                  <c:v>12414</c:v>
                </c:pt>
                <c:pt idx="955">
                  <c:v>12415</c:v>
                </c:pt>
                <c:pt idx="956">
                  <c:v>12416</c:v>
                </c:pt>
                <c:pt idx="957">
                  <c:v>12417</c:v>
                </c:pt>
                <c:pt idx="958">
                  <c:v>12418</c:v>
                </c:pt>
                <c:pt idx="959">
                  <c:v>12419</c:v>
                </c:pt>
                <c:pt idx="960">
                  <c:v>12420</c:v>
                </c:pt>
                <c:pt idx="961">
                  <c:v>12421</c:v>
                </c:pt>
                <c:pt idx="962">
                  <c:v>12422</c:v>
                </c:pt>
                <c:pt idx="963">
                  <c:v>12423</c:v>
                </c:pt>
                <c:pt idx="964">
                  <c:v>12424</c:v>
                </c:pt>
                <c:pt idx="965">
                  <c:v>12425</c:v>
                </c:pt>
                <c:pt idx="966">
                  <c:v>12426</c:v>
                </c:pt>
                <c:pt idx="967">
                  <c:v>12427</c:v>
                </c:pt>
                <c:pt idx="968">
                  <c:v>12428</c:v>
                </c:pt>
                <c:pt idx="969">
                  <c:v>12429</c:v>
                </c:pt>
                <c:pt idx="970">
                  <c:v>12430</c:v>
                </c:pt>
                <c:pt idx="971">
                  <c:v>12431</c:v>
                </c:pt>
                <c:pt idx="972">
                  <c:v>12432</c:v>
                </c:pt>
                <c:pt idx="973">
                  <c:v>12433</c:v>
                </c:pt>
                <c:pt idx="974">
                  <c:v>12434</c:v>
                </c:pt>
                <c:pt idx="975">
                  <c:v>12435</c:v>
                </c:pt>
                <c:pt idx="976">
                  <c:v>12436</c:v>
                </c:pt>
                <c:pt idx="977">
                  <c:v>12437</c:v>
                </c:pt>
                <c:pt idx="978">
                  <c:v>12438</c:v>
                </c:pt>
                <c:pt idx="979">
                  <c:v>12439</c:v>
                </c:pt>
                <c:pt idx="980">
                  <c:v>12440</c:v>
                </c:pt>
                <c:pt idx="981">
                  <c:v>12441</c:v>
                </c:pt>
                <c:pt idx="982">
                  <c:v>12442</c:v>
                </c:pt>
                <c:pt idx="983">
                  <c:v>12443</c:v>
                </c:pt>
                <c:pt idx="984">
                  <c:v>12444</c:v>
                </c:pt>
                <c:pt idx="985">
                  <c:v>12445</c:v>
                </c:pt>
                <c:pt idx="986">
                  <c:v>12446</c:v>
                </c:pt>
                <c:pt idx="987">
                  <c:v>12447</c:v>
                </c:pt>
                <c:pt idx="988">
                  <c:v>12448</c:v>
                </c:pt>
                <c:pt idx="989">
                  <c:v>12449</c:v>
                </c:pt>
                <c:pt idx="990">
                  <c:v>12450</c:v>
                </c:pt>
                <c:pt idx="991">
                  <c:v>12451</c:v>
                </c:pt>
                <c:pt idx="992">
                  <c:v>12452</c:v>
                </c:pt>
                <c:pt idx="993">
                  <c:v>12453</c:v>
                </c:pt>
                <c:pt idx="994">
                  <c:v>12454</c:v>
                </c:pt>
                <c:pt idx="995">
                  <c:v>12455</c:v>
                </c:pt>
                <c:pt idx="996">
                  <c:v>12456</c:v>
                </c:pt>
                <c:pt idx="997">
                  <c:v>12457</c:v>
                </c:pt>
                <c:pt idx="998">
                  <c:v>12458</c:v>
                </c:pt>
                <c:pt idx="999">
                  <c:v>12459</c:v>
                </c:pt>
                <c:pt idx="1000">
                  <c:v>12460</c:v>
                </c:pt>
                <c:pt idx="1001">
                  <c:v>12461</c:v>
                </c:pt>
                <c:pt idx="1002">
                  <c:v>12462</c:v>
                </c:pt>
                <c:pt idx="1003">
                  <c:v>12463</c:v>
                </c:pt>
                <c:pt idx="1004">
                  <c:v>12464</c:v>
                </c:pt>
                <c:pt idx="1005">
                  <c:v>12465</c:v>
                </c:pt>
                <c:pt idx="1006">
                  <c:v>12466</c:v>
                </c:pt>
                <c:pt idx="1007">
                  <c:v>12467</c:v>
                </c:pt>
                <c:pt idx="1008">
                  <c:v>12468</c:v>
                </c:pt>
                <c:pt idx="1009">
                  <c:v>12469</c:v>
                </c:pt>
                <c:pt idx="1010">
                  <c:v>12470</c:v>
                </c:pt>
                <c:pt idx="1011">
                  <c:v>12471</c:v>
                </c:pt>
                <c:pt idx="1012">
                  <c:v>12472</c:v>
                </c:pt>
                <c:pt idx="1013">
                  <c:v>12473</c:v>
                </c:pt>
                <c:pt idx="1014">
                  <c:v>12474</c:v>
                </c:pt>
                <c:pt idx="1015">
                  <c:v>12475</c:v>
                </c:pt>
                <c:pt idx="1016">
                  <c:v>12476</c:v>
                </c:pt>
                <c:pt idx="1017">
                  <c:v>12477</c:v>
                </c:pt>
                <c:pt idx="1018">
                  <c:v>12478</c:v>
                </c:pt>
                <c:pt idx="1019">
                  <c:v>12479</c:v>
                </c:pt>
                <c:pt idx="1020">
                  <c:v>12480</c:v>
                </c:pt>
                <c:pt idx="1021">
                  <c:v>12481</c:v>
                </c:pt>
                <c:pt idx="1022">
                  <c:v>12482</c:v>
                </c:pt>
                <c:pt idx="1023">
                  <c:v>12483</c:v>
                </c:pt>
                <c:pt idx="1024">
                  <c:v>12484</c:v>
                </c:pt>
                <c:pt idx="1025">
                  <c:v>12485</c:v>
                </c:pt>
                <c:pt idx="1026">
                  <c:v>12486</c:v>
                </c:pt>
                <c:pt idx="1027">
                  <c:v>12487</c:v>
                </c:pt>
                <c:pt idx="1028">
                  <c:v>12488</c:v>
                </c:pt>
                <c:pt idx="1029">
                  <c:v>12489</c:v>
                </c:pt>
                <c:pt idx="1030">
                  <c:v>12490</c:v>
                </c:pt>
                <c:pt idx="1031">
                  <c:v>12491</c:v>
                </c:pt>
                <c:pt idx="1032">
                  <c:v>12492</c:v>
                </c:pt>
                <c:pt idx="1033">
                  <c:v>12493</c:v>
                </c:pt>
                <c:pt idx="1034">
                  <c:v>12494</c:v>
                </c:pt>
                <c:pt idx="1035">
                  <c:v>12495</c:v>
                </c:pt>
                <c:pt idx="1036">
                  <c:v>12496</c:v>
                </c:pt>
                <c:pt idx="1037">
                  <c:v>12497</c:v>
                </c:pt>
                <c:pt idx="1038">
                  <c:v>12498</c:v>
                </c:pt>
                <c:pt idx="1039">
                  <c:v>12499</c:v>
                </c:pt>
                <c:pt idx="1040">
                  <c:v>12500</c:v>
                </c:pt>
                <c:pt idx="1041">
                  <c:v>12501</c:v>
                </c:pt>
                <c:pt idx="1042">
                  <c:v>12502</c:v>
                </c:pt>
                <c:pt idx="1043">
                  <c:v>12503</c:v>
                </c:pt>
                <c:pt idx="1044">
                  <c:v>12504</c:v>
                </c:pt>
                <c:pt idx="1045">
                  <c:v>12505</c:v>
                </c:pt>
                <c:pt idx="1046">
                  <c:v>12506</c:v>
                </c:pt>
                <c:pt idx="1047">
                  <c:v>12507</c:v>
                </c:pt>
                <c:pt idx="1048">
                  <c:v>12508</c:v>
                </c:pt>
                <c:pt idx="1049">
                  <c:v>12509</c:v>
                </c:pt>
                <c:pt idx="1050">
                  <c:v>12510</c:v>
                </c:pt>
                <c:pt idx="1051">
                  <c:v>12511</c:v>
                </c:pt>
                <c:pt idx="1052">
                  <c:v>12512</c:v>
                </c:pt>
                <c:pt idx="1053">
                  <c:v>12513</c:v>
                </c:pt>
                <c:pt idx="1054">
                  <c:v>12514</c:v>
                </c:pt>
                <c:pt idx="1055">
                  <c:v>12515</c:v>
                </c:pt>
                <c:pt idx="1056">
                  <c:v>12516</c:v>
                </c:pt>
                <c:pt idx="1057">
                  <c:v>12517</c:v>
                </c:pt>
                <c:pt idx="1058">
                  <c:v>12518</c:v>
                </c:pt>
                <c:pt idx="1059">
                  <c:v>12519</c:v>
                </c:pt>
                <c:pt idx="1060">
                  <c:v>12520</c:v>
                </c:pt>
                <c:pt idx="1061">
                  <c:v>12521</c:v>
                </c:pt>
                <c:pt idx="1062">
                  <c:v>12522</c:v>
                </c:pt>
                <c:pt idx="1063">
                  <c:v>12523</c:v>
                </c:pt>
                <c:pt idx="1064">
                  <c:v>12524</c:v>
                </c:pt>
                <c:pt idx="1065">
                  <c:v>12525</c:v>
                </c:pt>
                <c:pt idx="1066">
                  <c:v>12526</c:v>
                </c:pt>
                <c:pt idx="1067">
                  <c:v>12527</c:v>
                </c:pt>
                <c:pt idx="1068">
                  <c:v>12528</c:v>
                </c:pt>
                <c:pt idx="1069">
                  <c:v>12529</c:v>
                </c:pt>
                <c:pt idx="1070">
                  <c:v>12530</c:v>
                </c:pt>
                <c:pt idx="1071">
                  <c:v>12531</c:v>
                </c:pt>
                <c:pt idx="1072">
                  <c:v>12532</c:v>
                </c:pt>
                <c:pt idx="1073">
                  <c:v>12533</c:v>
                </c:pt>
                <c:pt idx="1074">
                  <c:v>12534</c:v>
                </c:pt>
                <c:pt idx="1075">
                  <c:v>12535</c:v>
                </c:pt>
                <c:pt idx="1076">
                  <c:v>12536</c:v>
                </c:pt>
                <c:pt idx="1077">
                  <c:v>12537</c:v>
                </c:pt>
                <c:pt idx="1078">
                  <c:v>12538</c:v>
                </c:pt>
                <c:pt idx="1079">
                  <c:v>12539</c:v>
                </c:pt>
                <c:pt idx="1080">
                  <c:v>12540</c:v>
                </c:pt>
                <c:pt idx="1081">
                  <c:v>12541</c:v>
                </c:pt>
                <c:pt idx="1082">
                  <c:v>12542</c:v>
                </c:pt>
                <c:pt idx="1083">
                  <c:v>12543</c:v>
                </c:pt>
                <c:pt idx="1084">
                  <c:v>12544</c:v>
                </c:pt>
                <c:pt idx="1085">
                  <c:v>12545</c:v>
                </c:pt>
                <c:pt idx="1086">
                  <c:v>12546</c:v>
                </c:pt>
                <c:pt idx="1087">
                  <c:v>12547</c:v>
                </c:pt>
                <c:pt idx="1088">
                  <c:v>12548</c:v>
                </c:pt>
                <c:pt idx="1089">
                  <c:v>12549</c:v>
                </c:pt>
                <c:pt idx="1090">
                  <c:v>12550</c:v>
                </c:pt>
                <c:pt idx="1091">
                  <c:v>12551</c:v>
                </c:pt>
                <c:pt idx="1092">
                  <c:v>12552</c:v>
                </c:pt>
                <c:pt idx="1093">
                  <c:v>12553</c:v>
                </c:pt>
                <c:pt idx="1094">
                  <c:v>12554</c:v>
                </c:pt>
                <c:pt idx="1095">
                  <c:v>12555</c:v>
                </c:pt>
                <c:pt idx="1096">
                  <c:v>12556</c:v>
                </c:pt>
                <c:pt idx="1097">
                  <c:v>12557</c:v>
                </c:pt>
                <c:pt idx="1098">
                  <c:v>12558</c:v>
                </c:pt>
                <c:pt idx="1099">
                  <c:v>12559</c:v>
                </c:pt>
                <c:pt idx="1100">
                  <c:v>12560</c:v>
                </c:pt>
                <c:pt idx="1101">
                  <c:v>12561</c:v>
                </c:pt>
                <c:pt idx="1102">
                  <c:v>12562</c:v>
                </c:pt>
                <c:pt idx="1103">
                  <c:v>12563</c:v>
                </c:pt>
                <c:pt idx="1104">
                  <c:v>12564</c:v>
                </c:pt>
                <c:pt idx="1105">
                  <c:v>12565</c:v>
                </c:pt>
                <c:pt idx="1106">
                  <c:v>12566</c:v>
                </c:pt>
                <c:pt idx="1107">
                  <c:v>12567</c:v>
                </c:pt>
                <c:pt idx="1108">
                  <c:v>12568</c:v>
                </c:pt>
                <c:pt idx="1109">
                  <c:v>12569</c:v>
                </c:pt>
                <c:pt idx="1110">
                  <c:v>12570</c:v>
                </c:pt>
                <c:pt idx="1111">
                  <c:v>12571</c:v>
                </c:pt>
                <c:pt idx="1112">
                  <c:v>12572</c:v>
                </c:pt>
                <c:pt idx="1113">
                  <c:v>12573</c:v>
                </c:pt>
                <c:pt idx="1114">
                  <c:v>12574</c:v>
                </c:pt>
                <c:pt idx="1115">
                  <c:v>12575</c:v>
                </c:pt>
                <c:pt idx="1116">
                  <c:v>12576</c:v>
                </c:pt>
                <c:pt idx="1117">
                  <c:v>12577</c:v>
                </c:pt>
                <c:pt idx="1118">
                  <c:v>12578</c:v>
                </c:pt>
                <c:pt idx="1119">
                  <c:v>12579</c:v>
                </c:pt>
                <c:pt idx="1120">
                  <c:v>12580</c:v>
                </c:pt>
                <c:pt idx="1121">
                  <c:v>12581</c:v>
                </c:pt>
                <c:pt idx="1122">
                  <c:v>12582</c:v>
                </c:pt>
                <c:pt idx="1123">
                  <c:v>12583</c:v>
                </c:pt>
                <c:pt idx="1124">
                  <c:v>12584</c:v>
                </c:pt>
                <c:pt idx="1125">
                  <c:v>12585</c:v>
                </c:pt>
                <c:pt idx="1126">
                  <c:v>12586</c:v>
                </c:pt>
                <c:pt idx="1127">
                  <c:v>12587</c:v>
                </c:pt>
                <c:pt idx="1128">
                  <c:v>12588</c:v>
                </c:pt>
                <c:pt idx="1129">
                  <c:v>12589</c:v>
                </c:pt>
                <c:pt idx="1130">
                  <c:v>12590</c:v>
                </c:pt>
                <c:pt idx="1131">
                  <c:v>12591</c:v>
                </c:pt>
                <c:pt idx="1132">
                  <c:v>12592</c:v>
                </c:pt>
                <c:pt idx="1133">
                  <c:v>12593</c:v>
                </c:pt>
                <c:pt idx="1134">
                  <c:v>12594</c:v>
                </c:pt>
                <c:pt idx="1135">
                  <c:v>12595</c:v>
                </c:pt>
                <c:pt idx="1136">
                  <c:v>12596</c:v>
                </c:pt>
                <c:pt idx="1137">
                  <c:v>12597</c:v>
                </c:pt>
                <c:pt idx="1138">
                  <c:v>12598</c:v>
                </c:pt>
                <c:pt idx="1139">
                  <c:v>12599</c:v>
                </c:pt>
                <c:pt idx="1140">
                  <c:v>12600</c:v>
                </c:pt>
                <c:pt idx="1141">
                  <c:v>12601</c:v>
                </c:pt>
                <c:pt idx="1142">
                  <c:v>12602</c:v>
                </c:pt>
                <c:pt idx="1143">
                  <c:v>12603</c:v>
                </c:pt>
                <c:pt idx="1144">
                  <c:v>12604</c:v>
                </c:pt>
                <c:pt idx="1145">
                  <c:v>12605</c:v>
                </c:pt>
                <c:pt idx="1146">
                  <c:v>12606</c:v>
                </c:pt>
                <c:pt idx="1147">
                  <c:v>12607</c:v>
                </c:pt>
                <c:pt idx="1148">
                  <c:v>12608</c:v>
                </c:pt>
                <c:pt idx="1149">
                  <c:v>12609</c:v>
                </c:pt>
                <c:pt idx="1150">
                  <c:v>12610</c:v>
                </c:pt>
                <c:pt idx="1151">
                  <c:v>12611</c:v>
                </c:pt>
                <c:pt idx="1152">
                  <c:v>12612</c:v>
                </c:pt>
                <c:pt idx="1153">
                  <c:v>12613</c:v>
                </c:pt>
                <c:pt idx="1154">
                  <c:v>12614</c:v>
                </c:pt>
                <c:pt idx="1155">
                  <c:v>12615</c:v>
                </c:pt>
                <c:pt idx="1156">
                  <c:v>12616</c:v>
                </c:pt>
                <c:pt idx="1157">
                  <c:v>12617</c:v>
                </c:pt>
                <c:pt idx="1158">
                  <c:v>12618</c:v>
                </c:pt>
                <c:pt idx="1159">
                  <c:v>12619</c:v>
                </c:pt>
                <c:pt idx="1160">
                  <c:v>12620</c:v>
                </c:pt>
                <c:pt idx="1161">
                  <c:v>12621</c:v>
                </c:pt>
                <c:pt idx="1162">
                  <c:v>12622</c:v>
                </c:pt>
                <c:pt idx="1163">
                  <c:v>12623</c:v>
                </c:pt>
                <c:pt idx="1164">
                  <c:v>12624</c:v>
                </c:pt>
                <c:pt idx="1165">
                  <c:v>12625</c:v>
                </c:pt>
                <c:pt idx="1166">
                  <c:v>12626</c:v>
                </c:pt>
                <c:pt idx="1167">
                  <c:v>12627</c:v>
                </c:pt>
                <c:pt idx="1168">
                  <c:v>12628</c:v>
                </c:pt>
                <c:pt idx="1169">
                  <c:v>12629</c:v>
                </c:pt>
                <c:pt idx="1170">
                  <c:v>12630</c:v>
                </c:pt>
                <c:pt idx="1171">
                  <c:v>12631</c:v>
                </c:pt>
                <c:pt idx="1172">
                  <c:v>12632</c:v>
                </c:pt>
                <c:pt idx="1173">
                  <c:v>12633</c:v>
                </c:pt>
                <c:pt idx="1174">
                  <c:v>12634</c:v>
                </c:pt>
                <c:pt idx="1175">
                  <c:v>12635</c:v>
                </c:pt>
                <c:pt idx="1176">
                  <c:v>12636</c:v>
                </c:pt>
                <c:pt idx="1177">
                  <c:v>12637</c:v>
                </c:pt>
                <c:pt idx="1178">
                  <c:v>12638</c:v>
                </c:pt>
                <c:pt idx="1179">
                  <c:v>12639</c:v>
                </c:pt>
                <c:pt idx="1180">
                  <c:v>12640</c:v>
                </c:pt>
                <c:pt idx="1181">
                  <c:v>12641</c:v>
                </c:pt>
                <c:pt idx="1182">
                  <c:v>12642</c:v>
                </c:pt>
                <c:pt idx="1183">
                  <c:v>12643</c:v>
                </c:pt>
                <c:pt idx="1184">
                  <c:v>12644</c:v>
                </c:pt>
                <c:pt idx="1185">
                  <c:v>12645</c:v>
                </c:pt>
                <c:pt idx="1186">
                  <c:v>12646</c:v>
                </c:pt>
                <c:pt idx="1187">
                  <c:v>12647</c:v>
                </c:pt>
                <c:pt idx="1188">
                  <c:v>12648</c:v>
                </c:pt>
                <c:pt idx="1189">
                  <c:v>12649</c:v>
                </c:pt>
                <c:pt idx="1190">
                  <c:v>12650</c:v>
                </c:pt>
                <c:pt idx="1191">
                  <c:v>12651</c:v>
                </c:pt>
                <c:pt idx="1192">
                  <c:v>12652</c:v>
                </c:pt>
                <c:pt idx="1193">
                  <c:v>12653</c:v>
                </c:pt>
                <c:pt idx="1194">
                  <c:v>12654</c:v>
                </c:pt>
                <c:pt idx="1195">
                  <c:v>12655</c:v>
                </c:pt>
                <c:pt idx="1196">
                  <c:v>12656</c:v>
                </c:pt>
                <c:pt idx="1197">
                  <c:v>12657</c:v>
                </c:pt>
                <c:pt idx="1198">
                  <c:v>12658</c:v>
                </c:pt>
                <c:pt idx="1199">
                  <c:v>12659</c:v>
                </c:pt>
                <c:pt idx="1200">
                  <c:v>12660</c:v>
                </c:pt>
                <c:pt idx="1201">
                  <c:v>12661</c:v>
                </c:pt>
                <c:pt idx="1202">
                  <c:v>12662</c:v>
                </c:pt>
                <c:pt idx="1203">
                  <c:v>12663</c:v>
                </c:pt>
                <c:pt idx="1204">
                  <c:v>12664</c:v>
                </c:pt>
                <c:pt idx="1205">
                  <c:v>12665</c:v>
                </c:pt>
                <c:pt idx="1206">
                  <c:v>12666</c:v>
                </c:pt>
                <c:pt idx="1207">
                  <c:v>12667</c:v>
                </c:pt>
                <c:pt idx="1208">
                  <c:v>12668</c:v>
                </c:pt>
                <c:pt idx="1209">
                  <c:v>12669</c:v>
                </c:pt>
                <c:pt idx="1210">
                  <c:v>12670</c:v>
                </c:pt>
                <c:pt idx="1211">
                  <c:v>12671</c:v>
                </c:pt>
                <c:pt idx="1212">
                  <c:v>12672</c:v>
                </c:pt>
                <c:pt idx="1213">
                  <c:v>12673</c:v>
                </c:pt>
                <c:pt idx="1214">
                  <c:v>12674</c:v>
                </c:pt>
                <c:pt idx="1215">
                  <c:v>12675</c:v>
                </c:pt>
                <c:pt idx="1216">
                  <c:v>12676</c:v>
                </c:pt>
                <c:pt idx="1217">
                  <c:v>12677</c:v>
                </c:pt>
                <c:pt idx="1218">
                  <c:v>12678</c:v>
                </c:pt>
                <c:pt idx="1219">
                  <c:v>12679</c:v>
                </c:pt>
                <c:pt idx="1220">
                  <c:v>12680</c:v>
                </c:pt>
                <c:pt idx="1221">
                  <c:v>12681</c:v>
                </c:pt>
                <c:pt idx="1222">
                  <c:v>12682</c:v>
                </c:pt>
                <c:pt idx="1223">
                  <c:v>12683</c:v>
                </c:pt>
                <c:pt idx="1224">
                  <c:v>12684</c:v>
                </c:pt>
                <c:pt idx="1225">
                  <c:v>12685</c:v>
                </c:pt>
                <c:pt idx="1226">
                  <c:v>12686</c:v>
                </c:pt>
                <c:pt idx="1227">
                  <c:v>12687</c:v>
                </c:pt>
                <c:pt idx="1228">
                  <c:v>12688</c:v>
                </c:pt>
                <c:pt idx="1229">
                  <c:v>12689</c:v>
                </c:pt>
                <c:pt idx="1230">
                  <c:v>12690</c:v>
                </c:pt>
                <c:pt idx="1231">
                  <c:v>12691</c:v>
                </c:pt>
                <c:pt idx="1232">
                  <c:v>12692</c:v>
                </c:pt>
                <c:pt idx="1233">
                  <c:v>12693</c:v>
                </c:pt>
                <c:pt idx="1234">
                  <c:v>12694</c:v>
                </c:pt>
                <c:pt idx="1235">
                  <c:v>12695</c:v>
                </c:pt>
                <c:pt idx="1236">
                  <c:v>12696</c:v>
                </c:pt>
                <c:pt idx="1237">
                  <c:v>12697</c:v>
                </c:pt>
                <c:pt idx="1238">
                  <c:v>12698</c:v>
                </c:pt>
                <c:pt idx="1239">
                  <c:v>12699</c:v>
                </c:pt>
                <c:pt idx="1240">
                  <c:v>12700</c:v>
                </c:pt>
                <c:pt idx="1241">
                  <c:v>12701</c:v>
                </c:pt>
                <c:pt idx="1242">
                  <c:v>12702</c:v>
                </c:pt>
                <c:pt idx="1243">
                  <c:v>12703</c:v>
                </c:pt>
                <c:pt idx="1244">
                  <c:v>12704</c:v>
                </c:pt>
                <c:pt idx="1245">
                  <c:v>12705</c:v>
                </c:pt>
                <c:pt idx="1246">
                  <c:v>12706</c:v>
                </c:pt>
                <c:pt idx="1247">
                  <c:v>12707</c:v>
                </c:pt>
                <c:pt idx="1248">
                  <c:v>12708</c:v>
                </c:pt>
                <c:pt idx="1249">
                  <c:v>12709</c:v>
                </c:pt>
                <c:pt idx="1250">
                  <c:v>12710</c:v>
                </c:pt>
                <c:pt idx="1251">
                  <c:v>12711</c:v>
                </c:pt>
                <c:pt idx="1252">
                  <c:v>12712</c:v>
                </c:pt>
                <c:pt idx="1253">
                  <c:v>12713</c:v>
                </c:pt>
                <c:pt idx="1254">
                  <c:v>12714</c:v>
                </c:pt>
                <c:pt idx="1255">
                  <c:v>12715</c:v>
                </c:pt>
                <c:pt idx="1256">
                  <c:v>12716</c:v>
                </c:pt>
                <c:pt idx="1257">
                  <c:v>12717</c:v>
                </c:pt>
                <c:pt idx="1258">
                  <c:v>12718</c:v>
                </c:pt>
                <c:pt idx="1259">
                  <c:v>12719</c:v>
                </c:pt>
                <c:pt idx="1260">
                  <c:v>12720</c:v>
                </c:pt>
                <c:pt idx="1261">
                  <c:v>12721</c:v>
                </c:pt>
                <c:pt idx="1262">
                  <c:v>12722</c:v>
                </c:pt>
                <c:pt idx="1263">
                  <c:v>12723</c:v>
                </c:pt>
                <c:pt idx="1264">
                  <c:v>12724</c:v>
                </c:pt>
                <c:pt idx="1265">
                  <c:v>12725</c:v>
                </c:pt>
                <c:pt idx="1266">
                  <c:v>12726</c:v>
                </c:pt>
                <c:pt idx="1267">
                  <c:v>12727</c:v>
                </c:pt>
                <c:pt idx="1268">
                  <c:v>12728</c:v>
                </c:pt>
                <c:pt idx="1269">
                  <c:v>12729</c:v>
                </c:pt>
                <c:pt idx="1270">
                  <c:v>12730</c:v>
                </c:pt>
                <c:pt idx="1271">
                  <c:v>12731</c:v>
                </c:pt>
                <c:pt idx="1272">
                  <c:v>12732</c:v>
                </c:pt>
                <c:pt idx="1273">
                  <c:v>12733</c:v>
                </c:pt>
                <c:pt idx="1274">
                  <c:v>12734</c:v>
                </c:pt>
                <c:pt idx="1275">
                  <c:v>12735</c:v>
                </c:pt>
                <c:pt idx="1276">
                  <c:v>12736</c:v>
                </c:pt>
                <c:pt idx="1277">
                  <c:v>12737</c:v>
                </c:pt>
                <c:pt idx="1278">
                  <c:v>12738</c:v>
                </c:pt>
                <c:pt idx="1279">
                  <c:v>12739</c:v>
                </c:pt>
                <c:pt idx="1280">
                  <c:v>12740</c:v>
                </c:pt>
                <c:pt idx="1281">
                  <c:v>12741</c:v>
                </c:pt>
                <c:pt idx="1282">
                  <c:v>12742</c:v>
                </c:pt>
                <c:pt idx="1283">
                  <c:v>12743</c:v>
                </c:pt>
                <c:pt idx="1284">
                  <c:v>12744</c:v>
                </c:pt>
                <c:pt idx="1285">
                  <c:v>12745</c:v>
                </c:pt>
                <c:pt idx="1286">
                  <c:v>12746</c:v>
                </c:pt>
                <c:pt idx="1287">
                  <c:v>12747</c:v>
                </c:pt>
                <c:pt idx="1288">
                  <c:v>12748</c:v>
                </c:pt>
                <c:pt idx="1289">
                  <c:v>12749</c:v>
                </c:pt>
                <c:pt idx="1290">
                  <c:v>12750</c:v>
                </c:pt>
                <c:pt idx="1291">
                  <c:v>12751</c:v>
                </c:pt>
                <c:pt idx="1292">
                  <c:v>12752</c:v>
                </c:pt>
                <c:pt idx="1293">
                  <c:v>12753</c:v>
                </c:pt>
                <c:pt idx="1294">
                  <c:v>12754</c:v>
                </c:pt>
                <c:pt idx="1295">
                  <c:v>12755</c:v>
                </c:pt>
                <c:pt idx="1296">
                  <c:v>12756</c:v>
                </c:pt>
                <c:pt idx="1297">
                  <c:v>12757</c:v>
                </c:pt>
                <c:pt idx="1298">
                  <c:v>12758</c:v>
                </c:pt>
                <c:pt idx="1299">
                  <c:v>12759</c:v>
                </c:pt>
                <c:pt idx="1300">
                  <c:v>12760</c:v>
                </c:pt>
                <c:pt idx="1301">
                  <c:v>12761</c:v>
                </c:pt>
                <c:pt idx="1302">
                  <c:v>12762</c:v>
                </c:pt>
                <c:pt idx="1303">
                  <c:v>12763</c:v>
                </c:pt>
                <c:pt idx="1304">
                  <c:v>12764</c:v>
                </c:pt>
                <c:pt idx="1305">
                  <c:v>12765</c:v>
                </c:pt>
                <c:pt idx="1306">
                  <c:v>12766</c:v>
                </c:pt>
                <c:pt idx="1307">
                  <c:v>12767</c:v>
                </c:pt>
                <c:pt idx="1308">
                  <c:v>12768</c:v>
                </c:pt>
                <c:pt idx="1309">
                  <c:v>12769</c:v>
                </c:pt>
                <c:pt idx="1310">
                  <c:v>12770</c:v>
                </c:pt>
                <c:pt idx="1311">
                  <c:v>12771</c:v>
                </c:pt>
                <c:pt idx="1312">
                  <c:v>12772</c:v>
                </c:pt>
                <c:pt idx="1313">
                  <c:v>12773</c:v>
                </c:pt>
                <c:pt idx="1314">
                  <c:v>12774</c:v>
                </c:pt>
                <c:pt idx="1315">
                  <c:v>12775</c:v>
                </c:pt>
                <c:pt idx="1316">
                  <c:v>12776</c:v>
                </c:pt>
                <c:pt idx="1317">
                  <c:v>12777</c:v>
                </c:pt>
                <c:pt idx="1318">
                  <c:v>12778</c:v>
                </c:pt>
                <c:pt idx="1319">
                  <c:v>12779</c:v>
                </c:pt>
                <c:pt idx="1320">
                  <c:v>12780</c:v>
                </c:pt>
                <c:pt idx="1321">
                  <c:v>12781</c:v>
                </c:pt>
                <c:pt idx="1322">
                  <c:v>12782</c:v>
                </c:pt>
                <c:pt idx="1323">
                  <c:v>12783</c:v>
                </c:pt>
                <c:pt idx="1324">
                  <c:v>12784</c:v>
                </c:pt>
                <c:pt idx="1325">
                  <c:v>12785</c:v>
                </c:pt>
                <c:pt idx="1326">
                  <c:v>12786</c:v>
                </c:pt>
                <c:pt idx="1327">
                  <c:v>12787</c:v>
                </c:pt>
                <c:pt idx="1328">
                  <c:v>12788</c:v>
                </c:pt>
                <c:pt idx="1329">
                  <c:v>12789</c:v>
                </c:pt>
                <c:pt idx="1330">
                  <c:v>12790</c:v>
                </c:pt>
                <c:pt idx="1331">
                  <c:v>12791</c:v>
                </c:pt>
                <c:pt idx="1332">
                  <c:v>12792</c:v>
                </c:pt>
                <c:pt idx="1333">
                  <c:v>12793</c:v>
                </c:pt>
                <c:pt idx="1334">
                  <c:v>12794</c:v>
                </c:pt>
                <c:pt idx="1335">
                  <c:v>12795</c:v>
                </c:pt>
                <c:pt idx="1336">
                  <c:v>12796</c:v>
                </c:pt>
                <c:pt idx="1337">
                  <c:v>12797</c:v>
                </c:pt>
                <c:pt idx="1338">
                  <c:v>12798</c:v>
                </c:pt>
                <c:pt idx="1339">
                  <c:v>12799</c:v>
                </c:pt>
                <c:pt idx="1340">
                  <c:v>12800</c:v>
                </c:pt>
                <c:pt idx="1341">
                  <c:v>12801</c:v>
                </c:pt>
                <c:pt idx="1342">
                  <c:v>12802</c:v>
                </c:pt>
                <c:pt idx="1343">
                  <c:v>12803</c:v>
                </c:pt>
                <c:pt idx="1344">
                  <c:v>12804</c:v>
                </c:pt>
                <c:pt idx="1345">
                  <c:v>12805</c:v>
                </c:pt>
                <c:pt idx="1346">
                  <c:v>12806</c:v>
                </c:pt>
                <c:pt idx="1347">
                  <c:v>12807</c:v>
                </c:pt>
                <c:pt idx="1348">
                  <c:v>12808</c:v>
                </c:pt>
                <c:pt idx="1349">
                  <c:v>12809</c:v>
                </c:pt>
                <c:pt idx="1350">
                  <c:v>12810</c:v>
                </c:pt>
                <c:pt idx="1351">
                  <c:v>12811</c:v>
                </c:pt>
                <c:pt idx="1352">
                  <c:v>12812</c:v>
                </c:pt>
                <c:pt idx="1353">
                  <c:v>12813</c:v>
                </c:pt>
                <c:pt idx="1354">
                  <c:v>12814</c:v>
                </c:pt>
                <c:pt idx="1355">
                  <c:v>12815</c:v>
                </c:pt>
                <c:pt idx="1356">
                  <c:v>12816</c:v>
                </c:pt>
                <c:pt idx="1357">
                  <c:v>12817</c:v>
                </c:pt>
                <c:pt idx="1358">
                  <c:v>12818</c:v>
                </c:pt>
                <c:pt idx="1359">
                  <c:v>12819</c:v>
                </c:pt>
                <c:pt idx="1360">
                  <c:v>12820</c:v>
                </c:pt>
                <c:pt idx="1361">
                  <c:v>12821</c:v>
                </c:pt>
                <c:pt idx="1362">
                  <c:v>12822</c:v>
                </c:pt>
                <c:pt idx="1363">
                  <c:v>12823</c:v>
                </c:pt>
                <c:pt idx="1364">
                  <c:v>12824</c:v>
                </c:pt>
                <c:pt idx="1365">
                  <c:v>12825</c:v>
                </c:pt>
                <c:pt idx="1366">
                  <c:v>12826</c:v>
                </c:pt>
                <c:pt idx="1367">
                  <c:v>12827</c:v>
                </c:pt>
                <c:pt idx="1368">
                  <c:v>12828</c:v>
                </c:pt>
                <c:pt idx="1369">
                  <c:v>12829</c:v>
                </c:pt>
                <c:pt idx="1370">
                  <c:v>12830</c:v>
                </c:pt>
                <c:pt idx="1371">
                  <c:v>12831</c:v>
                </c:pt>
                <c:pt idx="1372">
                  <c:v>12832</c:v>
                </c:pt>
                <c:pt idx="1373">
                  <c:v>12833</c:v>
                </c:pt>
                <c:pt idx="1374">
                  <c:v>12834</c:v>
                </c:pt>
                <c:pt idx="1375">
                  <c:v>12835</c:v>
                </c:pt>
                <c:pt idx="1376">
                  <c:v>12836</c:v>
                </c:pt>
                <c:pt idx="1377">
                  <c:v>12837</c:v>
                </c:pt>
                <c:pt idx="1378">
                  <c:v>12838</c:v>
                </c:pt>
                <c:pt idx="1379">
                  <c:v>12839</c:v>
                </c:pt>
                <c:pt idx="1380">
                  <c:v>12840</c:v>
                </c:pt>
                <c:pt idx="1381">
                  <c:v>12841</c:v>
                </c:pt>
                <c:pt idx="1382">
                  <c:v>12842</c:v>
                </c:pt>
                <c:pt idx="1383">
                  <c:v>12843</c:v>
                </c:pt>
                <c:pt idx="1384">
                  <c:v>12844</c:v>
                </c:pt>
                <c:pt idx="1385">
                  <c:v>12845</c:v>
                </c:pt>
                <c:pt idx="1386">
                  <c:v>12846</c:v>
                </c:pt>
                <c:pt idx="1387">
                  <c:v>12847</c:v>
                </c:pt>
                <c:pt idx="1388">
                  <c:v>12848</c:v>
                </c:pt>
                <c:pt idx="1389">
                  <c:v>12849</c:v>
                </c:pt>
                <c:pt idx="1390">
                  <c:v>12850</c:v>
                </c:pt>
                <c:pt idx="1391">
                  <c:v>12851</c:v>
                </c:pt>
                <c:pt idx="1392">
                  <c:v>12852</c:v>
                </c:pt>
                <c:pt idx="1393">
                  <c:v>12853</c:v>
                </c:pt>
                <c:pt idx="1394">
                  <c:v>12854</c:v>
                </c:pt>
                <c:pt idx="1395">
                  <c:v>12855</c:v>
                </c:pt>
                <c:pt idx="1396">
                  <c:v>12856</c:v>
                </c:pt>
                <c:pt idx="1397">
                  <c:v>12857</c:v>
                </c:pt>
                <c:pt idx="1398">
                  <c:v>12858</c:v>
                </c:pt>
                <c:pt idx="1399">
                  <c:v>12859</c:v>
                </c:pt>
                <c:pt idx="1400">
                  <c:v>12860</c:v>
                </c:pt>
                <c:pt idx="1401">
                  <c:v>12861</c:v>
                </c:pt>
                <c:pt idx="1402">
                  <c:v>12862</c:v>
                </c:pt>
                <c:pt idx="1403">
                  <c:v>12863</c:v>
                </c:pt>
                <c:pt idx="1404">
                  <c:v>12864</c:v>
                </c:pt>
                <c:pt idx="1405">
                  <c:v>12865</c:v>
                </c:pt>
                <c:pt idx="1406">
                  <c:v>12866</c:v>
                </c:pt>
                <c:pt idx="1407">
                  <c:v>12867</c:v>
                </c:pt>
                <c:pt idx="1408">
                  <c:v>12868</c:v>
                </c:pt>
                <c:pt idx="1409">
                  <c:v>12869</c:v>
                </c:pt>
                <c:pt idx="1410">
                  <c:v>12870</c:v>
                </c:pt>
                <c:pt idx="1411">
                  <c:v>12871</c:v>
                </c:pt>
                <c:pt idx="1412">
                  <c:v>12872</c:v>
                </c:pt>
                <c:pt idx="1413">
                  <c:v>12873</c:v>
                </c:pt>
                <c:pt idx="1414">
                  <c:v>12874</c:v>
                </c:pt>
                <c:pt idx="1415">
                  <c:v>12875</c:v>
                </c:pt>
                <c:pt idx="1416">
                  <c:v>12876</c:v>
                </c:pt>
                <c:pt idx="1417">
                  <c:v>12877</c:v>
                </c:pt>
                <c:pt idx="1418">
                  <c:v>12878</c:v>
                </c:pt>
                <c:pt idx="1419">
                  <c:v>12879</c:v>
                </c:pt>
                <c:pt idx="1420">
                  <c:v>12880</c:v>
                </c:pt>
                <c:pt idx="1421">
                  <c:v>12881</c:v>
                </c:pt>
                <c:pt idx="1422">
                  <c:v>12882</c:v>
                </c:pt>
                <c:pt idx="1423">
                  <c:v>12883</c:v>
                </c:pt>
                <c:pt idx="1424">
                  <c:v>12884</c:v>
                </c:pt>
                <c:pt idx="1425">
                  <c:v>12885</c:v>
                </c:pt>
                <c:pt idx="1426">
                  <c:v>12886</c:v>
                </c:pt>
                <c:pt idx="1427">
                  <c:v>12887</c:v>
                </c:pt>
                <c:pt idx="1428">
                  <c:v>12888</c:v>
                </c:pt>
                <c:pt idx="1429">
                  <c:v>12889</c:v>
                </c:pt>
                <c:pt idx="1430">
                  <c:v>12890</c:v>
                </c:pt>
                <c:pt idx="1431">
                  <c:v>12891</c:v>
                </c:pt>
                <c:pt idx="1432">
                  <c:v>12892</c:v>
                </c:pt>
                <c:pt idx="1433">
                  <c:v>12893</c:v>
                </c:pt>
                <c:pt idx="1434">
                  <c:v>12894</c:v>
                </c:pt>
                <c:pt idx="1435">
                  <c:v>12895</c:v>
                </c:pt>
                <c:pt idx="1436">
                  <c:v>12896</c:v>
                </c:pt>
                <c:pt idx="1437">
                  <c:v>12897</c:v>
                </c:pt>
                <c:pt idx="1438">
                  <c:v>12898</c:v>
                </c:pt>
                <c:pt idx="1439">
                  <c:v>12899</c:v>
                </c:pt>
                <c:pt idx="1440">
                  <c:v>12900</c:v>
                </c:pt>
                <c:pt idx="1441">
                  <c:v>12901</c:v>
                </c:pt>
                <c:pt idx="1442">
                  <c:v>12902</c:v>
                </c:pt>
                <c:pt idx="1443">
                  <c:v>12903</c:v>
                </c:pt>
                <c:pt idx="1444">
                  <c:v>12904</c:v>
                </c:pt>
                <c:pt idx="1445">
                  <c:v>12905</c:v>
                </c:pt>
                <c:pt idx="1446">
                  <c:v>12906</c:v>
                </c:pt>
                <c:pt idx="1447">
                  <c:v>12907</c:v>
                </c:pt>
                <c:pt idx="1448">
                  <c:v>12908</c:v>
                </c:pt>
                <c:pt idx="1449">
                  <c:v>12909</c:v>
                </c:pt>
                <c:pt idx="1450">
                  <c:v>12910</c:v>
                </c:pt>
                <c:pt idx="1451">
                  <c:v>12911</c:v>
                </c:pt>
                <c:pt idx="1452">
                  <c:v>12912</c:v>
                </c:pt>
                <c:pt idx="1453">
                  <c:v>12913</c:v>
                </c:pt>
                <c:pt idx="1454">
                  <c:v>12914</c:v>
                </c:pt>
                <c:pt idx="1455">
                  <c:v>12915</c:v>
                </c:pt>
                <c:pt idx="1456">
                  <c:v>12916</c:v>
                </c:pt>
                <c:pt idx="1457">
                  <c:v>12917</c:v>
                </c:pt>
                <c:pt idx="1458">
                  <c:v>12918</c:v>
                </c:pt>
                <c:pt idx="1459">
                  <c:v>12919</c:v>
                </c:pt>
                <c:pt idx="1460">
                  <c:v>12920</c:v>
                </c:pt>
                <c:pt idx="1461">
                  <c:v>12921</c:v>
                </c:pt>
                <c:pt idx="1462">
                  <c:v>12922</c:v>
                </c:pt>
                <c:pt idx="1463">
                  <c:v>12923</c:v>
                </c:pt>
                <c:pt idx="1464">
                  <c:v>12924</c:v>
                </c:pt>
                <c:pt idx="1465">
                  <c:v>12925</c:v>
                </c:pt>
                <c:pt idx="1466">
                  <c:v>12926</c:v>
                </c:pt>
                <c:pt idx="1467">
                  <c:v>12927</c:v>
                </c:pt>
                <c:pt idx="1468">
                  <c:v>12928</c:v>
                </c:pt>
                <c:pt idx="1469">
                  <c:v>12929</c:v>
                </c:pt>
                <c:pt idx="1470">
                  <c:v>12930</c:v>
                </c:pt>
                <c:pt idx="1471">
                  <c:v>12931</c:v>
                </c:pt>
                <c:pt idx="1472">
                  <c:v>12932</c:v>
                </c:pt>
                <c:pt idx="1473">
                  <c:v>12933</c:v>
                </c:pt>
                <c:pt idx="1474">
                  <c:v>12934</c:v>
                </c:pt>
                <c:pt idx="1475">
                  <c:v>12935</c:v>
                </c:pt>
                <c:pt idx="1476">
                  <c:v>12936</c:v>
                </c:pt>
                <c:pt idx="1477">
                  <c:v>12937</c:v>
                </c:pt>
                <c:pt idx="1478">
                  <c:v>12938</c:v>
                </c:pt>
                <c:pt idx="1479">
                  <c:v>12939</c:v>
                </c:pt>
                <c:pt idx="1480">
                  <c:v>12940</c:v>
                </c:pt>
                <c:pt idx="1481">
                  <c:v>12941</c:v>
                </c:pt>
                <c:pt idx="1482">
                  <c:v>12942</c:v>
                </c:pt>
                <c:pt idx="1483">
                  <c:v>12943</c:v>
                </c:pt>
                <c:pt idx="1484">
                  <c:v>12944</c:v>
                </c:pt>
                <c:pt idx="1485">
                  <c:v>12945</c:v>
                </c:pt>
                <c:pt idx="1486">
                  <c:v>12946</c:v>
                </c:pt>
                <c:pt idx="1487">
                  <c:v>12947</c:v>
                </c:pt>
                <c:pt idx="1488">
                  <c:v>12948</c:v>
                </c:pt>
                <c:pt idx="1489">
                  <c:v>12949</c:v>
                </c:pt>
                <c:pt idx="1490">
                  <c:v>12950</c:v>
                </c:pt>
                <c:pt idx="1491">
                  <c:v>12951</c:v>
                </c:pt>
                <c:pt idx="1492">
                  <c:v>12952</c:v>
                </c:pt>
                <c:pt idx="1493">
                  <c:v>12953</c:v>
                </c:pt>
                <c:pt idx="1494">
                  <c:v>12954</c:v>
                </c:pt>
                <c:pt idx="1495">
                  <c:v>12955</c:v>
                </c:pt>
                <c:pt idx="1496">
                  <c:v>12956</c:v>
                </c:pt>
                <c:pt idx="1497">
                  <c:v>12957</c:v>
                </c:pt>
                <c:pt idx="1498">
                  <c:v>12958</c:v>
                </c:pt>
                <c:pt idx="1499">
                  <c:v>12959</c:v>
                </c:pt>
                <c:pt idx="1500">
                  <c:v>12960</c:v>
                </c:pt>
                <c:pt idx="1501">
                  <c:v>12961</c:v>
                </c:pt>
                <c:pt idx="1502">
                  <c:v>12962</c:v>
                </c:pt>
                <c:pt idx="1503">
                  <c:v>12963</c:v>
                </c:pt>
                <c:pt idx="1504">
                  <c:v>12964</c:v>
                </c:pt>
                <c:pt idx="1505">
                  <c:v>12965</c:v>
                </c:pt>
                <c:pt idx="1506">
                  <c:v>12966</c:v>
                </c:pt>
                <c:pt idx="1507">
                  <c:v>12967</c:v>
                </c:pt>
                <c:pt idx="1508">
                  <c:v>12968</c:v>
                </c:pt>
                <c:pt idx="1509">
                  <c:v>12969</c:v>
                </c:pt>
                <c:pt idx="1510">
                  <c:v>12970</c:v>
                </c:pt>
                <c:pt idx="1511">
                  <c:v>12971</c:v>
                </c:pt>
                <c:pt idx="1512">
                  <c:v>12972</c:v>
                </c:pt>
                <c:pt idx="1513">
                  <c:v>12973</c:v>
                </c:pt>
                <c:pt idx="1514">
                  <c:v>12974</c:v>
                </c:pt>
                <c:pt idx="1515">
                  <c:v>12975</c:v>
                </c:pt>
                <c:pt idx="1516">
                  <c:v>12976</c:v>
                </c:pt>
                <c:pt idx="1517">
                  <c:v>12977</c:v>
                </c:pt>
                <c:pt idx="1518">
                  <c:v>12978</c:v>
                </c:pt>
                <c:pt idx="1519">
                  <c:v>12979</c:v>
                </c:pt>
                <c:pt idx="1520">
                  <c:v>12980</c:v>
                </c:pt>
                <c:pt idx="1521">
                  <c:v>12981</c:v>
                </c:pt>
                <c:pt idx="1522">
                  <c:v>12982</c:v>
                </c:pt>
                <c:pt idx="1523">
                  <c:v>12983</c:v>
                </c:pt>
                <c:pt idx="1524">
                  <c:v>12984</c:v>
                </c:pt>
                <c:pt idx="1525">
                  <c:v>12985</c:v>
                </c:pt>
                <c:pt idx="1526">
                  <c:v>12986</c:v>
                </c:pt>
                <c:pt idx="1527">
                  <c:v>12987</c:v>
                </c:pt>
                <c:pt idx="1528">
                  <c:v>12988</c:v>
                </c:pt>
                <c:pt idx="1529">
                  <c:v>12989</c:v>
                </c:pt>
                <c:pt idx="1530">
                  <c:v>12990</c:v>
                </c:pt>
                <c:pt idx="1531">
                  <c:v>12991</c:v>
                </c:pt>
                <c:pt idx="1532">
                  <c:v>12992</c:v>
                </c:pt>
                <c:pt idx="1533">
                  <c:v>12993</c:v>
                </c:pt>
                <c:pt idx="1534">
                  <c:v>12994</c:v>
                </c:pt>
                <c:pt idx="1535">
                  <c:v>12995</c:v>
                </c:pt>
                <c:pt idx="1536">
                  <c:v>12996</c:v>
                </c:pt>
                <c:pt idx="1537">
                  <c:v>12997</c:v>
                </c:pt>
                <c:pt idx="1538">
                  <c:v>12998</c:v>
                </c:pt>
                <c:pt idx="1539">
                  <c:v>12999</c:v>
                </c:pt>
                <c:pt idx="1540">
                  <c:v>13000</c:v>
                </c:pt>
                <c:pt idx="1541">
                  <c:v>13001</c:v>
                </c:pt>
                <c:pt idx="1542">
                  <c:v>13002</c:v>
                </c:pt>
                <c:pt idx="1543">
                  <c:v>13003</c:v>
                </c:pt>
                <c:pt idx="1544">
                  <c:v>13004</c:v>
                </c:pt>
                <c:pt idx="1545">
                  <c:v>13005</c:v>
                </c:pt>
                <c:pt idx="1546">
                  <c:v>13006</c:v>
                </c:pt>
                <c:pt idx="1547">
                  <c:v>13007</c:v>
                </c:pt>
                <c:pt idx="1548">
                  <c:v>13008</c:v>
                </c:pt>
                <c:pt idx="1549">
                  <c:v>13009</c:v>
                </c:pt>
                <c:pt idx="1550">
                  <c:v>13010</c:v>
                </c:pt>
                <c:pt idx="1551">
                  <c:v>13011</c:v>
                </c:pt>
                <c:pt idx="1552">
                  <c:v>13012</c:v>
                </c:pt>
                <c:pt idx="1553">
                  <c:v>13013</c:v>
                </c:pt>
                <c:pt idx="1554">
                  <c:v>13014</c:v>
                </c:pt>
                <c:pt idx="1555">
                  <c:v>13015</c:v>
                </c:pt>
                <c:pt idx="1556">
                  <c:v>13016</c:v>
                </c:pt>
                <c:pt idx="1557">
                  <c:v>13017</c:v>
                </c:pt>
                <c:pt idx="1558">
                  <c:v>13018</c:v>
                </c:pt>
                <c:pt idx="1559">
                  <c:v>13019</c:v>
                </c:pt>
                <c:pt idx="1560">
                  <c:v>13020</c:v>
                </c:pt>
                <c:pt idx="1561">
                  <c:v>13021</c:v>
                </c:pt>
                <c:pt idx="1562">
                  <c:v>13022</c:v>
                </c:pt>
                <c:pt idx="1563">
                  <c:v>13023</c:v>
                </c:pt>
                <c:pt idx="1564">
                  <c:v>13024</c:v>
                </c:pt>
                <c:pt idx="1565">
                  <c:v>13025</c:v>
                </c:pt>
                <c:pt idx="1566">
                  <c:v>13026</c:v>
                </c:pt>
                <c:pt idx="1567">
                  <c:v>13027</c:v>
                </c:pt>
                <c:pt idx="1568">
                  <c:v>13028</c:v>
                </c:pt>
                <c:pt idx="1569">
                  <c:v>13029</c:v>
                </c:pt>
                <c:pt idx="1570">
                  <c:v>13030</c:v>
                </c:pt>
                <c:pt idx="1571">
                  <c:v>13031</c:v>
                </c:pt>
                <c:pt idx="1572">
                  <c:v>13032</c:v>
                </c:pt>
                <c:pt idx="1573">
                  <c:v>13033</c:v>
                </c:pt>
                <c:pt idx="1574">
                  <c:v>13034</c:v>
                </c:pt>
                <c:pt idx="1575">
                  <c:v>13035</c:v>
                </c:pt>
                <c:pt idx="1576">
                  <c:v>13036</c:v>
                </c:pt>
                <c:pt idx="1577">
                  <c:v>13037</c:v>
                </c:pt>
                <c:pt idx="1578">
                  <c:v>13038</c:v>
                </c:pt>
                <c:pt idx="1579">
                  <c:v>13039</c:v>
                </c:pt>
                <c:pt idx="1580">
                  <c:v>13040</c:v>
                </c:pt>
                <c:pt idx="1581">
                  <c:v>13041</c:v>
                </c:pt>
                <c:pt idx="1582">
                  <c:v>13042</c:v>
                </c:pt>
                <c:pt idx="1583">
                  <c:v>13043</c:v>
                </c:pt>
                <c:pt idx="1584">
                  <c:v>13044</c:v>
                </c:pt>
                <c:pt idx="1585">
                  <c:v>13045</c:v>
                </c:pt>
                <c:pt idx="1586">
                  <c:v>13046</c:v>
                </c:pt>
                <c:pt idx="1587">
                  <c:v>13047</c:v>
                </c:pt>
                <c:pt idx="1588">
                  <c:v>13048</c:v>
                </c:pt>
                <c:pt idx="1589">
                  <c:v>13049</c:v>
                </c:pt>
                <c:pt idx="1590">
                  <c:v>13050</c:v>
                </c:pt>
                <c:pt idx="1591">
                  <c:v>13051</c:v>
                </c:pt>
                <c:pt idx="1592">
                  <c:v>13052</c:v>
                </c:pt>
                <c:pt idx="1593">
                  <c:v>13053</c:v>
                </c:pt>
                <c:pt idx="1594">
                  <c:v>13054</c:v>
                </c:pt>
                <c:pt idx="1595">
                  <c:v>13055</c:v>
                </c:pt>
                <c:pt idx="1596">
                  <c:v>13056</c:v>
                </c:pt>
                <c:pt idx="1597">
                  <c:v>13057</c:v>
                </c:pt>
                <c:pt idx="1598">
                  <c:v>13058</c:v>
                </c:pt>
                <c:pt idx="1599">
                  <c:v>13059</c:v>
                </c:pt>
                <c:pt idx="1600">
                  <c:v>13060</c:v>
                </c:pt>
                <c:pt idx="1601">
                  <c:v>13061</c:v>
                </c:pt>
                <c:pt idx="1602">
                  <c:v>13062</c:v>
                </c:pt>
                <c:pt idx="1603">
                  <c:v>13063</c:v>
                </c:pt>
                <c:pt idx="1604">
                  <c:v>13064</c:v>
                </c:pt>
                <c:pt idx="1605">
                  <c:v>13065</c:v>
                </c:pt>
                <c:pt idx="1606">
                  <c:v>13066</c:v>
                </c:pt>
                <c:pt idx="1607">
                  <c:v>13067</c:v>
                </c:pt>
                <c:pt idx="1608">
                  <c:v>13068</c:v>
                </c:pt>
                <c:pt idx="1609">
                  <c:v>13069</c:v>
                </c:pt>
                <c:pt idx="1610">
                  <c:v>13070</c:v>
                </c:pt>
                <c:pt idx="1611">
                  <c:v>13071</c:v>
                </c:pt>
                <c:pt idx="1612">
                  <c:v>13072</c:v>
                </c:pt>
                <c:pt idx="1613">
                  <c:v>13073</c:v>
                </c:pt>
                <c:pt idx="1614">
                  <c:v>13074</c:v>
                </c:pt>
                <c:pt idx="1615">
                  <c:v>13075</c:v>
                </c:pt>
                <c:pt idx="1616">
                  <c:v>13076</c:v>
                </c:pt>
                <c:pt idx="1617">
                  <c:v>13077</c:v>
                </c:pt>
                <c:pt idx="1618">
                  <c:v>13078</c:v>
                </c:pt>
                <c:pt idx="1619">
                  <c:v>13079</c:v>
                </c:pt>
                <c:pt idx="1620">
                  <c:v>13080</c:v>
                </c:pt>
                <c:pt idx="1621">
                  <c:v>13081</c:v>
                </c:pt>
                <c:pt idx="1622">
                  <c:v>13082</c:v>
                </c:pt>
                <c:pt idx="1623">
                  <c:v>13083</c:v>
                </c:pt>
                <c:pt idx="1624">
                  <c:v>13084</c:v>
                </c:pt>
                <c:pt idx="1625">
                  <c:v>13085</c:v>
                </c:pt>
                <c:pt idx="1626">
                  <c:v>13086</c:v>
                </c:pt>
                <c:pt idx="1627">
                  <c:v>13087</c:v>
                </c:pt>
                <c:pt idx="1628">
                  <c:v>13088</c:v>
                </c:pt>
                <c:pt idx="1629">
                  <c:v>13089</c:v>
                </c:pt>
                <c:pt idx="1630">
                  <c:v>13090</c:v>
                </c:pt>
                <c:pt idx="1631">
                  <c:v>13091</c:v>
                </c:pt>
                <c:pt idx="1632">
                  <c:v>13092</c:v>
                </c:pt>
                <c:pt idx="1633">
                  <c:v>13093</c:v>
                </c:pt>
                <c:pt idx="1634">
                  <c:v>13094</c:v>
                </c:pt>
                <c:pt idx="1635">
                  <c:v>13095</c:v>
                </c:pt>
                <c:pt idx="1636">
                  <c:v>13096</c:v>
                </c:pt>
                <c:pt idx="1637">
                  <c:v>13097</c:v>
                </c:pt>
                <c:pt idx="1638">
                  <c:v>13098</c:v>
                </c:pt>
                <c:pt idx="1639">
                  <c:v>13099</c:v>
                </c:pt>
                <c:pt idx="1640">
                  <c:v>13100</c:v>
                </c:pt>
                <c:pt idx="1641">
                  <c:v>13101</c:v>
                </c:pt>
                <c:pt idx="1642">
                  <c:v>13102</c:v>
                </c:pt>
                <c:pt idx="1643">
                  <c:v>13103</c:v>
                </c:pt>
                <c:pt idx="1644">
                  <c:v>13104</c:v>
                </c:pt>
                <c:pt idx="1645">
                  <c:v>13105</c:v>
                </c:pt>
                <c:pt idx="1646">
                  <c:v>13106</c:v>
                </c:pt>
                <c:pt idx="1647">
                  <c:v>13107</c:v>
                </c:pt>
                <c:pt idx="1648">
                  <c:v>13108</c:v>
                </c:pt>
                <c:pt idx="1649">
                  <c:v>13109</c:v>
                </c:pt>
                <c:pt idx="1650">
                  <c:v>13110</c:v>
                </c:pt>
                <c:pt idx="1651">
                  <c:v>13111</c:v>
                </c:pt>
                <c:pt idx="1652">
                  <c:v>13112</c:v>
                </c:pt>
                <c:pt idx="1653">
                  <c:v>13113</c:v>
                </c:pt>
                <c:pt idx="1654">
                  <c:v>13114</c:v>
                </c:pt>
                <c:pt idx="1655">
                  <c:v>13115</c:v>
                </c:pt>
                <c:pt idx="1656">
                  <c:v>13116</c:v>
                </c:pt>
                <c:pt idx="1657">
                  <c:v>13117</c:v>
                </c:pt>
                <c:pt idx="1658">
                  <c:v>13118</c:v>
                </c:pt>
                <c:pt idx="1659">
                  <c:v>13119</c:v>
                </c:pt>
                <c:pt idx="1660">
                  <c:v>13120</c:v>
                </c:pt>
                <c:pt idx="1661">
                  <c:v>13121</c:v>
                </c:pt>
                <c:pt idx="1662">
                  <c:v>13122</c:v>
                </c:pt>
                <c:pt idx="1663">
                  <c:v>13123</c:v>
                </c:pt>
                <c:pt idx="1664">
                  <c:v>13124</c:v>
                </c:pt>
                <c:pt idx="1665">
                  <c:v>13125</c:v>
                </c:pt>
                <c:pt idx="1666">
                  <c:v>13126</c:v>
                </c:pt>
                <c:pt idx="1667">
                  <c:v>13127</c:v>
                </c:pt>
                <c:pt idx="1668">
                  <c:v>13128</c:v>
                </c:pt>
                <c:pt idx="1669">
                  <c:v>13129</c:v>
                </c:pt>
                <c:pt idx="1670">
                  <c:v>13130</c:v>
                </c:pt>
                <c:pt idx="1671">
                  <c:v>13131</c:v>
                </c:pt>
                <c:pt idx="1672">
                  <c:v>13132</c:v>
                </c:pt>
                <c:pt idx="1673">
                  <c:v>13133</c:v>
                </c:pt>
                <c:pt idx="1674">
                  <c:v>13134</c:v>
                </c:pt>
                <c:pt idx="1675">
                  <c:v>13135</c:v>
                </c:pt>
                <c:pt idx="1676">
                  <c:v>13136</c:v>
                </c:pt>
                <c:pt idx="1677">
                  <c:v>13137</c:v>
                </c:pt>
                <c:pt idx="1678">
                  <c:v>13138</c:v>
                </c:pt>
                <c:pt idx="1679">
                  <c:v>13139</c:v>
                </c:pt>
                <c:pt idx="1680">
                  <c:v>13140</c:v>
                </c:pt>
                <c:pt idx="1681">
                  <c:v>13141</c:v>
                </c:pt>
                <c:pt idx="1682">
                  <c:v>13142</c:v>
                </c:pt>
                <c:pt idx="1683">
                  <c:v>13143</c:v>
                </c:pt>
                <c:pt idx="1684">
                  <c:v>13144</c:v>
                </c:pt>
                <c:pt idx="1685">
                  <c:v>13145</c:v>
                </c:pt>
                <c:pt idx="1686">
                  <c:v>13146</c:v>
                </c:pt>
                <c:pt idx="1687">
                  <c:v>13147</c:v>
                </c:pt>
                <c:pt idx="1688">
                  <c:v>13148</c:v>
                </c:pt>
                <c:pt idx="1689">
                  <c:v>13149</c:v>
                </c:pt>
                <c:pt idx="1690">
                  <c:v>13150</c:v>
                </c:pt>
                <c:pt idx="1691">
                  <c:v>13151</c:v>
                </c:pt>
                <c:pt idx="1692">
                  <c:v>13152</c:v>
                </c:pt>
                <c:pt idx="1693">
                  <c:v>13153</c:v>
                </c:pt>
                <c:pt idx="1694">
                  <c:v>13154</c:v>
                </c:pt>
                <c:pt idx="1695">
                  <c:v>13155</c:v>
                </c:pt>
                <c:pt idx="1696">
                  <c:v>13156</c:v>
                </c:pt>
                <c:pt idx="1697">
                  <c:v>13157</c:v>
                </c:pt>
                <c:pt idx="1698">
                  <c:v>13158</c:v>
                </c:pt>
                <c:pt idx="1699">
                  <c:v>13159</c:v>
                </c:pt>
                <c:pt idx="1700">
                  <c:v>13160</c:v>
                </c:pt>
                <c:pt idx="1701">
                  <c:v>13161</c:v>
                </c:pt>
                <c:pt idx="1702">
                  <c:v>13162</c:v>
                </c:pt>
                <c:pt idx="1703">
                  <c:v>13163</c:v>
                </c:pt>
                <c:pt idx="1704">
                  <c:v>13164</c:v>
                </c:pt>
                <c:pt idx="1705">
                  <c:v>13165</c:v>
                </c:pt>
                <c:pt idx="1706">
                  <c:v>13166</c:v>
                </c:pt>
                <c:pt idx="1707">
                  <c:v>13167</c:v>
                </c:pt>
                <c:pt idx="1708">
                  <c:v>13168</c:v>
                </c:pt>
                <c:pt idx="1709">
                  <c:v>13169</c:v>
                </c:pt>
                <c:pt idx="1710">
                  <c:v>13170</c:v>
                </c:pt>
                <c:pt idx="1711">
                  <c:v>13171</c:v>
                </c:pt>
                <c:pt idx="1712">
                  <c:v>13172</c:v>
                </c:pt>
                <c:pt idx="1713">
                  <c:v>13173</c:v>
                </c:pt>
                <c:pt idx="1714">
                  <c:v>13174</c:v>
                </c:pt>
                <c:pt idx="1715">
                  <c:v>13175</c:v>
                </c:pt>
                <c:pt idx="1716">
                  <c:v>13176</c:v>
                </c:pt>
                <c:pt idx="1717">
                  <c:v>13177</c:v>
                </c:pt>
                <c:pt idx="1718">
                  <c:v>13178</c:v>
                </c:pt>
                <c:pt idx="1719">
                  <c:v>13179</c:v>
                </c:pt>
                <c:pt idx="1720">
                  <c:v>13180</c:v>
                </c:pt>
                <c:pt idx="1721">
                  <c:v>13181</c:v>
                </c:pt>
                <c:pt idx="1722">
                  <c:v>13182</c:v>
                </c:pt>
                <c:pt idx="1723">
                  <c:v>13183</c:v>
                </c:pt>
                <c:pt idx="1724">
                  <c:v>13184</c:v>
                </c:pt>
                <c:pt idx="1725">
                  <c:v>13185</c:v>
                </c:pt>
                <c:pt idx="1726">
                  <c:v>13186</c:v>
                </c:pt>
                <c:pt idx="1727">
                  <c:v>13187</c:v>
                </c:pt>
                <c:pt idx="1728">
                  <c:v>13188</c:v>
                </c:pt>
                <c:pt idx="1729">
                  <c:v>13189</c:v>
                </c:pt>
                <c:pt idx="1730">
                  <c:v>13190</c:v>
                </c:pt>
                <c:pt idx="1731">
                  <c:v>13191</c:v>
                </c:pt>
                <c:pt idx="1732">
                  <c:v>13192</c:v>
                </c:pt>
                <c:pt idx="1733">
                  <c:v>13193</c:v>
                </c:pt>
                <c:pt idx="1734">
                  <c:v>13194</c:v>
                </c:pt>
                <c:pt idx="1735">
                  <c:v>13195</c:v>
                </c:pt>
                <c:pt idx="1736">
                  <c:v>13196</c:v>
                </c:pt>
                <c:pt idx="1737">
                  <c:v>13197</c:v>
                </c:pt>
                <c:pt idx="1738">
                  <c:v>13198</c:v>
                </c:pt>
                <c:pt idx="1739">
                  <c:v>13199</c:v>
                </c:pt>
                <c:pt idx="1740">
                  <c:v>13200</c:v>
                </c:pt>
                <c:pt idx="1741">
                  <c:v>13201</c:v>
                </c:pt>
                <c:pt idx="1742">
                  <c:v>13202</c:v>
                </c:pt>
                <c:pt idx="1743">
                  <c:v>13203</c:v>
                </c:pt>
                <c:pt idx="1744">
                  <c:v>13204</c:v>
                </c:pt>
                <c:pt idx="1745">
                  <c:v>13205</c:v>
                </c:pt>
                <c:pt idx="1746">
                  <c:v>13206</c:v>
                </c:pt>
                <c:pt idx="1747">
                  <c:v>13207</c:v>
                </c:pt>
                <c:pt idx="1748">
                  <c:v>13208</c:v>
                </c:pt>
                <c:pt idx="1749">
                  <c:v>13209</c:v>
                </c:pt>
                <c:pt idx="1750">
                  <c:v>13210</c:v>
                </c:pt>
                <c:pt idx="1751">
                  <c:v>13211</c:v>
                </c:pt>
                <c:pt idx="1752">
                  <c:v>13212</c:v>
                </c:pt>
                <c:pt idx="1753">
                  <c:v>13213</c:v>
                </c:pt>
                <c:pt idx="1754">
                  <c:v>13214</c:v>
                </c:pt>
                <c:pt idx="1755">
                  <c:v>13215</c:v>
                </c:pt>
                <c:pt idx="1756">
                  <c:v>13216</c:v>
                </c:pt>
                <c:pt idx="1757">
                  <c:v>13217</c:v>
                </c:pt>
                <c:pt idx="1758">
                  <c:v>13218</c:v>
                </c:pt>
                <c:pt idx="1759">
                  <c:v>13219</c:v>
                </c:pt>
                <c:pt idx="1760">
                  <c:v>13220</c:v>
                </c:pt>
                <c:pt idx="1761">
                  <c:v>13221</c:v>
                </c:pt>
                <c:pt idx="1762">
                  <c:v>13222</c:v>
                </c:pt>
                <c:pt idx="1763">
                  <c:v>13223</c:v>
                </c:pt>
                <c:pt idx="1764">
                  <c:v>13224</c:v>
                </c:pt>
                <c:pt idx="1765">
                  <c:v>13225</c:v>
                </c:pt>
                <c:pt idx="1766">
                  <c:v>13226</c:v>
                </c:pt>
                <c:pt idx="1767">
                  <c:v>13227</c:v>
                </c:pt>
                <c:pt idx="1768">
                  <c:v>13228</c:v>
                </c:pt>
                <c:pt idx="1769">
                  <c:v>13229</c:v>
                </c:pt>
                <c:pt idx="1770">
                  <c:v>13230</c:v>
                </c:pt>
                <c:pt idx="1771">
                  <c:v>13231</c:v>
                </c:pt>
                <c:pt idx="1772">
                  <c:v>13232</c:v>
                </c:pt>
                <c:pt idx="1773">
                  <c:v>13233</c:v>
                </c:pt>
                <c:pt idx="1774">
                  <c:v>13234</c:v>
                </c:pt>
                <c:pt idx="1775">
                  <c:v>13235</c:v>
                </c:pt>
                <c:pt idx="1776">
                  <c:v>13236</c:v>
                </c:pt>
                <c:pt idx="1777">
                  <c:v>13237</c:v>
                </c:pt>
                <c:pt idx="1778">
                  <c:v>13238</c:v>
                </c:pt>
                <c:pt idx="1779">
                  <c:v>13239</c:v>
                </c:pt>
                <c:pt idx="1780">
                  <c:v>13240</c:v>
                </c:pt>
                <c:pt idx="1781">
                  <c:v>13241</c:v>
                </c:pt>
                <c:pt idx="1782">
                  <c:v>13242</c:v>
                </c:pt>
                <c:pt idx="1783">
                  <c:v>13243</c:v>
                </c:pt>
                <c:pt idx="1784">
                  <c:v>13244</c:v>
                </c:pt>
                <c:pt idx="1785">
                  <c:v>13245</c:v>
                </c:pt>
                <c:pt idx="1786">
                  <c:v>13246</c:v>
                </c:pt>
                <c:pt idx="1787">
                  <c:v>13247</c:v>
                </c:pt>
                <c:pt idx="1788">
                  <c:v>13248</c:v>
                </c:pt>
                <c:pt idx="1789">
                  <c:v>13249</c:v>
                </c:pt>
                <c:pt idx="1790">
                  <c:v>13250</c:v>
                </c:pt>
                <c:pt idx="1791">
                  <c:v>13251</c:v>
                </c:pt>
                <c:pt idx="1792">
                  <c:v>13252</c:v>
                </c:pt>
                <c:pt idx="1793">
                  <c:v>13253</c:v>
                </c:pt>
                <c:pt idx="1794">
                  <c:v>13254</c:v>
                </c:pt>
                <c:pt idx="1795">
                  <c:v>13255</c:v>
                </c:pt>
                <c:pt idx="1796">
                  <c:v>13256</c:v>
                </c:pt>
                <c:pt idx="1797">
                  <c:v>13257</c:v>
                </c:pt>
                <c:pt idx="1798">
                  <c:v>13258</c:v>
                </c:pt>
                <c:pt idx="1799">
                  <c:v>13259</c:v>
                </c:pt>
                <c:pt idx="1800">
                  <c:v>13260</c:v>
                </c:pt>
                <c:pt idx="1801">
                  <c:v>13261</c:v>
                </c:pt>
                <c:pt idx="1802">
                  <c:v>13262</c:v>
                </c:pt>
                <c:pt idx="1803">
                  <c:v>13263</c:v>
                </c:pt>
                <c:pt idx="1804">
                  <c:v>13264</c:v>
                </c:pt>
                <c:pt idx="1805">
                  <c:v>13265</c:v>
                </c:pt>
                <c:pt idx="1806">
                  <c:v>13266</c:v>
                </c:pt>
                <c:pt idx="1807">
                  <c:v>13267</c:v>
                </c:pt>
                <c:pt idx="1808">
                  <c:v>13268</c:v>
                </c:pt>
                <c:pt idx="1809">
                  <c:v>13269</c:v>
                </c:pt>
                <c:pt idx="1810">
                  <c:v>13270</c:v>
                </c:pt>
                <c:pt idx="1811">
                  <c:v>13271</c:v>
                </c:pt>
                <c:pt idx="1812">
                  <c:v>13272</c:v>
                </c:pt>
                <c:pt idx="1813">
                  <c:v>13273</c:v>
                </c:pt>
                <c:pt idx="1814">
                  <c:v>13274</c:v>
                </c:pt>
                <c:pt idx="1815">
                  <c:v>13275</c:v>
                </c:pt>
                <c:pt idx="1816">
                  <c:v>13276</c:v>
                </c:pt>
                <c:pt idx="1817">
                  <c:v>13277</c:v>
                </c:pt>
                <c:pt idx="1818">
                  <c:v>13278</c:v>
                </c:pt>
                <c:pt idx="1819">
                  <c:v>13279</c:v>
                </c:pt>
                <c:pt idx="1820">
                  <c:v>13280</c:v>
                </c:pt>
                <c:pt idx="1821">
                  <c:v>13281</c:v>
                </c:pt>
                <c:pt idx="1822">
                  <c:v>13282</c:v>
                </c:pt>
                <c:pt idx="1823">
                  <c:v>13283</c:v>
                </c:pt>
                <c:pt idx="1824">
                  <c:v>13284</c:v>
                </c:pt>
                <c:pt idx="1825">
                  <c:v>13285</c:v>
                </c:pt>
                <c:pt idx="1826">
                  <c:v>13286</c:v>
                </c:pt>
                <c:pt idx="1827">
                  <c:v>13287</c:v>
                </c:pt>
                <c:pt idx="1828">
                  <c:v>13288</c:v>
                </c:pt>
                <c:pt idx="1829">
                  <c:v>13289</c:v>
                </c:pt>
                <c:pt idx="1830">
                  <c:v>13290</c:v>
                </c:pt>
                <c:pt idx="1831">
                  <c:v>13291</c:v>
                </c:pt>
                <c:pt idx="1832">
                  <c:v>13292</c:v>
                </c:pt>
                <c:pt idx="1833">
                  <c:v>13293</c:v>
                </c:pt>
                <c:pt idx="1834">
                  <c:v>13294</c:v>
                </c:pt>
                <c:pt idx="1835">
                  <c:v>13295</c:v>
                </c:pt>
                <c:pt idx="1836">
                  <c:v>13296</c:v>
                </c:pt>
                <c:pt idx="1837">
                  <c:v>13297</c:v>
                </c:pt>
                <c:pt idx="1838">
                  <c:v>13298</c:v>
                </c:pt>
                <c:pt idx="1839">
                  <c:v>13299</c:v>
                </c:pt>
                <c:pt idx="1840">
                  <c:v>13300</c:v>
                </c:pt>
                <c:pt idx="1841">
                  <c:v>13301</c:v>
                </c:pt>
                <c:pt idx="1842">
                  <c:v>13302</c:v>
                </c:pt>
                <c:pt idx="1843">
                  <c:v>13303</c:v>
                </c:pt>
                <c:pt idx="1844">
                  <c:v>13304</c:v>
                </c:pt>
                <c:pt idx="1845">
                  <c:v>13305</c:v>
                </c:pt>
                <c:pt idx="1846">
                  <c:v>13306</c:v>
                </c:pt>
                <c:pt idx="1847">
                  <c:v>13307</c:v>
                </c:pt>
                <c:pt idx="1848">
                  <c:v>13308</c:v>
                </c:pt>
                <c:pt idx="1849">
                  <c:v>13309</c:v>
                </c:pt>
                <c:pt idx="1850">
                  <c:v>13310</c:v>
                </c:pt>
                <c:pt idx="1851">
                  <c:v>13311</c:v>
                </c:pt>
                <c:pt idx="1852">
                  <c:v>13312</c:v>
                </c:pt>
                <c:pt idx="1853">
                  <c:v>13313</c:v>
                </c:pt>
                <c:pt idx="1854">
                  <c:v>13314</c:v>
                </c:pt>
                <c:pt idx="1855">
                  <c:v>13315</c:v>
                </c:pt>
                <c:pt idx="1856">
                  <c:v>13316</c:v>
                </c:pt>
                <c:pt idx="1857">
                  <c:v>13317</c:v>
                </c:pt>
                <c:pt idx="1858">
                  <c:v>13318</c:v>
                </c:pt>
                <c:pt idx="1859">
                  <c:v>13319</c:v>
                </c:pt>
                <c:pt idx="1860">
                  <c:v>13320</c:v>
                </c:pt>
                <c:pt idx="1861">
                  <c:v>13321</c:v>
                </c:pt>
                <c:pt idx="1862">
                  <c:v>13322</c:v>
                </c:pt>
                <c:pt idx="1863">
                  <c:v>13323</c:v>
                </c:pt>
                <c:pt idx="1864">
                  <c:v>13324</c:v>
                </c:pt>
                <c:pt idx="1865">
                  <c:v>13325</c:v>
                </c:pt>
                <c:pt idx="1866">
                  <c:v>13326</c:v>
                </c:pt>
                <c:pt idx="1867">
                  <c:v>13327</c:v>
                </c:pt>
                <c:pt idx="1868">
                  <c:v>13328</c:v>
                </c:pt>
                <c:pt idx="1869">
                  <c:v>13329</c:v>
                </c:pt>
                <c:pt idx="1870">
                  <c:v>13330</c:v>
                </c:pt>
                <c:pt idx="1871">
                  <c:v>13331</c:v>
                </c:pt>
                <c:pt idx="1872">
                  <c:v>13332</c:v>
                </c:pt>
                <c:pt idx="1873">
                  <c:v>13333</c:v>
                </c:pt>
                <c:pt idx="1874">
                  <c:v>13334</c:v>
                </c:pt>
                <c:pt idx="1875">
                  <c:v>13335</c:v>
                </c:pt>
                <c:pt idx="1876">
                  <c:v>13336</c:v>
                </c:pt>
                <c:pt idx="1877">
                  <c:v>13337</c:v>
                </c:pt>
                <c:pt idx="1878">
                  <c:v>13338</c:v>
                </c:pt>
                <c:pt idx="1879">
                  <c:v>13339</c:v>
                </c:pt>
                <c:pt idx="1880">
                  <c:v>13340</c:v>
                </c:pt>
                <c:pt idx="1881">
                  <c:v>13341</c:v>
                </c:pt>
                <c:pt idx="1882">
                  <c:v>13342</c:v>
                </c:pt>
                <c:pt idx="1883">
                  <c:v>13343</c:v>
                </c:pt>
                <c:pt idx="1884">
                  <c:v>13344</c:v>
                </c:pt>
                <c:pt idx="1885">
                  <c:v>13345</c:v>
                </c:pt>
                <c:pt idx="1886">
                  <c:v>13346</c:v>
                </c:pt>
                <c:pt idx="1887">
                  <c:v>13347</c:v>
                </c:pt>
                <c:pt idx="1888">
                  <c:v>13348</c:v>
                </c:pt>
                <c:pt idx="1889">
                  <c:v>13349</c:v>
                </c:pt>
                <c:pt idx="1890">
                  <c:v>13350</c:v>
                </c:pt>
                <c:pt idx="1891">
                  <c:v>13351</c:v>
                </c:pt>
                <c:pt idx="1892">
                  <c:v>13352</c:v>
                </c:pt>
                <c:pt idx="1893">
                  <c:v>13353</c:v>
                </c:pt>
                <c:pt idx="1894">
                  <c:v>13354</c:v>
                </c:pt>
                <c:pt idx="1895">
                  <c:v>13355</c:v>
                </c:pt>
                <c:pt idx="1896">
                  <c:v>13356</c:v>
                </c:pt>
                <c:pt idx="1897">
                  <c:v>13357</c:v>
                </c:pt>
                <c:pt idx="1898">
                  <c:v>13358</c:v>
                </c:pt>
                <c:pt idx="1899">
                  <c:v>13359</c:v>
                </c:pt>
                <c:pt idx="1900">
                  <c:v>13360</c:v>
                </c:pt>
                <c:pt idx="1901">
                  <c:v>13361</c:v>
                </c:pt>
                <c:pt idx="1902">
                  <c:v>13362</c:v>
                </c:pt>
                <c:pt idx="1903">
                  <c:v>13363</c:v>
                </c:pt>
                <c:pt idx="1904">
                  <c:v>13364</c:v>
                </c:pt>
                <c:pt idx="1905">
                  <c:v>13365</c:v>
                </c:pt>
                <c:pt idx="1906">
                  <c:v>13366</c:v>
                </c:pt>
                <c:pt idx="1907">
                  <c:v>13367</c:v>
                </c:pt>
                <c:pt idx="1908">
                  <c:v>13368</c:v>
                </c:pt>
                <c:pt idx="1909">
                  <c:v>13369</c:v>
                </c:pt>
                <c:pt idx="1910">
                  <c:v>13370</c:v>
                </c:pt>
                <c:pt idx="1911">
                  <c:v>13371</c:v>
                </c:pt>
                <c:pt idx="1912">
                  <c:v>13372</c:v>
                </c:pt>
                <c:pt idx="1913">
                  <c:v>13373</c:v>
                </c:pt>
                <c:pt idx="1914">
                  <c:v>13374</c:v>
                </c:pt>
                <c:pt idx="1915">
                  <c:v>13375</c:v>
                </c:pt>
                <c:pt idx="1916">
                  <c:v>13376</c:v>
                </c:pt>
                <c:pt idx="1917">
                  <c:v>13377</c:v>
                </c:pt>
                <c:pt idx="1918">
                  <c:v>13378</c:v>
                </c:pt>
                <c:pt idx="1919">
                  <c:v>13379</c:v>
                </c:pt>
                <c:pt idx="1920">
                  <c:v>13380</c:v>
                </c:pt>
                <c:pt idx="1921">
                  <c:v>13381</c:v>
                </c:pt>
                <c:pt idx="1922">
                  <c:v>13382</c:v>
                </c:pt>
                <c:pt idx="1923">
                  <c:v>13383</c:v>
                </c:pt>
                <c:pt idx="1924">
                  <c:v>13384</c:v>
                </c:pt>
                <c:pt idx="1925">
                  <c:v>13385</c:v>
                </c:pt>
                <c:pt idx="1926">
                  <c:v>13386</c:v>
                </c:pt>
                <c:pt idx="1927">
                  <c:v>13387</c:v>
                </c:pt>
                <c:pt idx="1928">
                  <c:v>13388</c:v>
                </c:pt>
                <c:pt idx="1929">
                  <c:v>13389</c:v>
                </c:pt>
                <c:pt idx="1930">
                  <c:v>13390</c:v>
                </c:pt>
                <c:pt idx="1931">
                  <c:v>13391</c:v>
                </c:pt>
                <c:pt idx="1932">
                  <c:v>13392</c:v>
                </c:pt>
                <c:pt idx="1933">
                  <c:v>13393</c:v>
                </c:pt>
                <c:pt idx="1934">
                  <c:v>13394</c:v>
                </c:pt>
                <c:pt idx="1935">
                  <c:v>13395</c:v>
                </c:pt>
                <c:pt idx="1936">
                  <c:v>13396</c:v>
                </c:pt>
                <c:pt idx="1937">
                  <c:v>13397</c:v>
                </c:pt>
                <c:pt idx="1938">
                  <c:v>13398</c:v>
                </c:pt>
                <c:pt idx="1939">
                  <c:v>13399</c:v>
                </c:pt>
                <c:pt idx="1940">
                  <c:v>13400</c:v>
                </c:pt>
                <c:pt idx="1941">
                  <c:v>13401</c:v>
                </c:pt>
                <c:pt idx="1942">
                  <c:v>13402</c:v>
                </c:pt>
                <c:pt idx="1943">
                  <c:v>13403</c:v>
                </c:pt>
                <c:pt idx="1944">
                  <c:v>13404</c:v>
                </c:pt>
                <c:pt idx="1945">
                  <c:v>13405</c:v>
                </c:pt>
                <c:pt idx="1946">
                  <c:v>13406</c:v>
                </c:pt>
                <c:pt idx="1947">
                  <c:v>13407</c:v>
                </c:pt>
                <c:pt idx="1948">
                  <c:v>13408</c:v>
                </c:pt>
                <c:pt idx="1949">
                  <c:v>13409</c:v>
                </c:pt>
                <c:pt idx="1950">
                  <c:v>13410</c:v>
                </c:pt>
                <c:pt idx="1951">
                  <c:v>13411</c:v>
                </c:pt>
                <c:pt idx="1952">
                  <c:v>13412</c:v>
                </c:pt>
                <c:pt idx="1953">
                  <c:v>13413</c:v>
                </c:pt>
                <c:pt idx="1954">
                  <c:v>13414</c:v>
                </c:pt>
                <c:pt idx="1955">
                  <c:v>13415</c:v>
                </c:pt>
                <c:pt idx="1956">
                  <c:v>13416</c:v>
                </c:pt>
                <c:pt idx="1957">
                  <c:v>13417</c:v>
                </c:pt>
                <c:pt idx="1958">
                  <c:v>13418</c:v>
                </c:pt>
                <c:pt idx="1959">
                  <c:v>13419</c:v>
                </c:pt>
                <c:pt idx="1960">
                  <c:v>13420</c:v>
                </c:pt>
                <c:pt idx="1961">
                  <c:v>13421</c:v>
                </c:pt>
                <c:pt idx="1962">
                  <c:v>13422</c:v>
                </c:pt>
                <c:pt idx="1963">
                  <c:v>13423</c:v>
                </c:pt>
                <c:pt idx="1964">
                  <c:v>13424</c:v>
                </c:pt>
                <c:pt idx="1965">
                  <c:v>13425</c:v>
                </c:pt>
                <c:pt idx="1966">
                  <c:v>13426</c:v>
                </c:pt>
                <c:pt idx="1967">
                  <c:v>13427</c:v>
                </c:pt>
                <c:pt idx="1968">
                  <c:v>13428</c:v>
                </c:pt>
                <c:pt idx="1969">
                  <c:v>13429</c:v>
                </c:pt>
                <c:pt idx="1970">
                  <c:v>13430</c:v>
                </c:pt>
                <c:pt idx="1971">
                  <c:v>13431</c:v>
                </c:pt>
                <c:pt idx="1972">
                  <c:v>13432</c:v>
                </c:pt>
                <c:pt idx="1973">
                  <c:v>13433</c:v>
                </c:pt>
                <c:pt idx="1974">
                  <c:v>13434</c:v>
                </c:pt>
                <c:pt idx="1975">
                  <c:v>13435</c:v>
                </c:pt>
                <c:pt idx="1976">
                  <c:v>13436</c:v>
                </c:pt>
                <c:pt idx="1977">
                  <c:v>13437</c:v>
                </c:pt>
                <c:pt idx="1978">
                  <c:v>13438</c:v>
                </c:pt>
                <c:pt idx="1979">
                  <c:v>13439</c:v>
                </c:pt>
                <c:pt idx="1980">
                  <c:v>13440</c:v>
                </c:pt>
                <c:pt idx="1981">
                  <c:v>13441</c:v>
                </c:pt>
                <c:pt idx="1982">
                  <c:v>13442</c:v>
                </c:pt>
                <c:pt idx="1983">
                  <c:v>13443</c:v>
                </c:pt>
                <c:pt idx="1984">
                  <c:v>13444</c:v>
                </c:pt>
                <c:pt idx="1985">
                  <c:v>13445</c:v>
                </c:pt>
                <c:pt idx="1986">
                  <c:v>13446</c:v>
                </c:pt>
                <c:pt idx="1987">
                  <c:v>13447</c:v>
                </c:pt>
                <c:pt idx="1988">
                  <c:v>13448</c:v>
                </c:pt>
                <c:pt idx="1989">
                  <c:v>13449</c:v>
                </c:pt>
                <c:pt idx="1990">
                  <c:v>13450</c:v>
                </c:pt>
                <c:pt idx="1991">
                  <c:v>13451</c:v>
                </c:pt>
                <c:pt idx="1992">
                  <c:v>13452</c:v>
                </c:pt>
                <c:pt idx="1993">
                  <c:v>13453</c:v>
                </c:pt>
                <c:pt idx="1994">
                  <c:v>13454</c:v>
                </c:pt>
                <c:pt idx="1995">
                  <c:v>13455</c:v>
                </c:pt>
                <c:pt idx="1996">
                  <c:v>13456</c:v>
                </c:pt>
                <c:pt idx="1997">
                  <c:v>13457</c:v>
                </c:pt>
                <c:pt idx="1998">
                  <c:v>13458</c:v>
                </c:pt>
                <c:pt idx="1999">
                  <c:v>13459</c:v>
                </c:pt>
                <c:pt idx="2000">
                  <c:v>13460</c:v>
                </c:pt>
                <c:pt idx="2001">
                  <c:v>13461</c:v>
                </c:pt>
                <c:pt idx="2002">
                  <c:v>13462</c:v>
                </c:pt>
                <c:pt idx="2003">
                  <c:v>13463</c:v>
                </c:pt>
                <c:pt idx="2004">
                  <c:v>13464</c:v>
                </c:pt>
                <c:pt idx="2005">
                  <c:v>13465</c:v>
                </c:pt>
                <c:pt idx="2006">
                  <c:v>13466</c:v>
                </c:pt>
                <c:pt idx="2007">
                  <c:v>13467</c:v>
                </c:pt>
                <c:pt idx="2008">
                  <c:v>13468</c:v>
                </c:pt>
                <c:pt idx="2009">
                  <c:v>13469</c:v>
                </c:pt>
                <c:pt idx="2010">
                  <c:v>13470</c:v>
                </c:pt>
                <c:pt idx="2011">
                  <c:v>13471</c:v>
                </c:pt>
                <c:pt idx="2012">
                  <c:v>13472</c:v>
                </c:pt>
                <c:pt idx="2013">
                  <c:v>13473</c:v>
                </c:pt>
                <c:pt idx="2014">
                  <c:v>13474</c:v>
                </c:pt>
                <c:pt idx="2015">
                  <c:v>13475</c:v>
                </c:pt>
                <c:pt idx="2016">
                  <c:v>13476</c:v>
                </c:pt>
                <c:pt idx="2017">
                  <c:v>13477</c:v>
                </c:pt>
                <c:pt idx="2018">
                  <c:v>13478</c:v>
                </c:pt>
                <c:pt idx="2019">
                  <c:v>13479</c:v>
                </c:pt>
                <c:pt idx="2020">
                  <c:v>13480</c:v>
                </c:pt>
                <c:pt idx="2021">
                  <c:v>13481</c:v>
                </c:pt>
                <c:pt idx="2022">
                  <c:v>13482</c:v>
                </c:pt>
                <c:pt idx="2023">
                  <c:v>13483</c:v>
                </c:pt>
                <c:pt idx="2024">
                  <c:v>13484</c:v>
                </c:pt>
                <c:pt idx="2025">
                  <c:v>13485</c:v>
                </c:pt>
                <c:pt idx="2026">
                  <c:v>13486</c:v>
                </c:pt>
                <c:pt idx="2027">
                  <c:v>13487</c:v>
                </c:pt>
                <c:pt idx="2028">
                  <c:v>13488</c:v>
                </c:pt>
                <c:pt idx="2029">
                  <c:v>13489</c:v>
                </c:pt>
                <c:pt idx="2030">
                  <c:v>13490</c:v>
                </c:pt>
                <c:pt idx="2031">
                  <c:v>13491</c:v>
                </c:pt>
                <c:pt idx="2032">
                  <c:v>13492</c:v>
                </c:pt>
                <c:pt idx="2033">
                  <c:v>13493</c:v>
                </c:pt>
                <c:pt idx="2034">
                  <c:v>13494</c:v>
                </c:pt>
                <c:pt idx="2035">
                  <c:v>13495</c:v>
                </c:pt>
                <c:pt idx="2036">
                  <c:v>13496</c:v>
                </c:pt>
                <c:pt idx="2037">
                  <c:v>13497</c:v>
                </c:pt>
                <c:pt idx="2038">
                  <c:v>13498</c:v>
                </c:pt>
                <c:pt idx="2039">
                  <c:v>13499</c:v>
                </c:pt>
                <c:pt idx="2040">
                  <c:v>13500</c:v>
                </c:pt>
                <c:pt idx="2041">
                  <c:v>13501</c:v>
                </c:pt>
                <c:pt idx="2042">
                  <c:v>13502</c:v>
                </c:pt>
                <c:pt idx="2043">
                  <c:v>13503</c:v>
                </c:pt>
                <c:pt idx="2044">
                  <c:v>13504</c:v>
                </c:pt>
                <c:pt idx="2045">
                  <c:v>13505</c:v>
                </c:pt>
                <c:pt idx="2046">
                  <c:v>13506</c:v>
                </c:pt>
                <c:pt idx="2047">
                  <c:v>13507</c:v>
                </c:pt>
                <c:pt idx="2048">
                  <c:v>13508</c:v>
                </c:pt>
                <c:pt idx="2049">
                  <c:v>13509</c:v>
                </c:pt>
                <c:pt idx="2050">
                  <c:v>13510</c:v>
                </c:pt>
                <c:pt idx="2051">
                  <c:v>13511</c:v>
                </c:pt>
                <c:pt idx="2052">
                  <c:v>13512</c:v>
                </c:pt>
                <c:pt idx="2053">
                  <c:v>13513</c:v>
                </c:pt>
                <c:pt idx="2054">
                  <c:v>13514</c:v>
                </c:pt>
                <c:pt idx="2055">
                  <c:v>13515</c:v>
                </c:pt>
                <c:pt idx="2056">
                  <c:v>13516</c:v>
                </c:pt>
                <c:pt idx="2057">
                  <c:v>13517</c:v>
                </c:pt>
                <c:pt idx="2058">
                  <c:v>13518</c:v>
                </c:pt>
                <c:pt idx="2059">
                  <c:v>13519</c:v>
                </c:pt>
                <c:pt idx="2060">
                  <c:v>13520</c:v>
                </c:pt>
                <c:pt idx="2061">
                  <c:v>13521</c:v>
                </c:pt>
                <c:pt idx="2062">
                  <c:v>13522</c:v>
                </c:pt>
                <c:pt idx="2063">
                  <c:v>13523</c:v>
                </c:pt>
                <c:pt idx="2064">
                  <c:v>13524</c:v>
                </c:pt>
                <c:pt idx="2065">
                  <c:v>13525</c:v>
                </c:pt>
                <c:pt idx="2066">
                  <c:v>13526</c:v>
                </c:pt>
                <c:pt idx="2067">
                  <c:v>13527</c:v>
                </c:pt>
                <c:pt idx="2068">
                  <c:v>13528</c:v>
                </c:pt>
                <c:pt idx="2069">
                  <c:v>13529</c:v>
                </c:pt>
                <c:pt idx="2070">
                  <c:v>13530</c:v>
                </c:pt>
                <c:pt idx="2071">
                  <c:v>13531</c:v>
                </c:pt>
                <c:pt idx="2072">
                  <c:v>13532</c:v>
                </c:pt>
                <c:pt idx="2073">
                  <c:v>13533</c:v>
                </c:pt>
                <c:pt idx="2074">
                  <c:v>13534</c:v>
                </c:pt>
                <c:pt idx="2075">
                  <c:v>13535</c:v>
                </c:pt>
                <c:pt idx="2076">
                  <c:v>13536</c:v>
                </c:pt>
                <c:pt idx="2077">
                  <c:v>13537</c:v>
                </c:pt>
                <c:pt idx="2078">
                  <c:v>13538</c:v>
                </c:pt>
                <c:pt idx="2079">
                  <c:v>13539</c:v>
                </c:pt>
                <c:pt idx="2080">
                  <c:v>13540</c:v>
                </c:pt>
                <c:pt idx="2081">
                  <c:v>13541</c:v>
                </c:pt>
                <c:pt idx="2082">
                  <c:v>13542</c:v>
                </c:pt>
                <c:pt idx="2083">
                  <c:v>13543</c:v>
                </c:pt>
                <c:pt idx="2084">
                  <c:v>13544</c:v>
                </c:pt>
                <c:pt idx="2085">
                  <c:v>13545</c:v>
                </c:pt>
                <c:pt idx="2086">
                  <c:v>13546</c:v>
                </c:pt>
                <c:pt idx="2087">
                  <c:v>13547</c:v>
                </c:pt>
                <c:pt idx="2088">
                  <c:v>13548</c:v>
                </c:pt>
                <c:pt idx="2089">
                  <c:v>13549</c:v>
                </c:pt>
                <c:pt idx="2090">
                  <c:v>13550</c:v>
                </c:pt>
                <c:pt idx="2091">
                  <c:v>13551</c:v>
                </c:pt>
                <c:pt idx="2092">
                  <c:v>13552</c:v>
                </c:pt>
                <c:pt idx="2093">
                  <c:v>13553</c:v>
                </c:pt>
                <c:pt idx="2094">
                  <c:v>13554</c:v>
                </c:pt>
                <c:pt idx="2095">
                  <c:v>13555</c:v>
                </c:pt>
                <c:pt idx="2096">
                  <c:v>13556</c:v>
                </c:pt>
                <c:pt idx="2097">
                  <c:v>13557</c:v>
                </c:pt>
                <c:pt idx="2098">
                  <c:v>13558</c:v>
                </c:pt>
                <c:pt idx="2099">
                  <c:v>13559</c:v>
                </c:pt>
                <c:pt idx="2100">
                  <c:v>13560</c:v>
                </c:pt>
                <c:pt idx="2101">
                  <c:v>13561</c:v>
                </c:pt>
                <c:pt idx="2102">
                  <c:v>13562</c:v>
                </c:pt>
                <c:pt idx="2103">
                  <c:v>13563</c:v>
                </c:pt>
                <c:pt idx="2104">
                  <c:v>13564</c:v>
                </c:pt>
                <c:pt idx="2105">
                  <c:v>13565</c:v>
                </c:pt>
                <c:pt idx="2106">
                  <c:v>13566</c:v>
                </c:pt>
                <c:pt idx="2107">
                  <c:v>13567</c:v>
                </c:pt>
                <c:pt idx="2108">
                  <c:v>13568</c:v>
                </c:pt>
                <c:pt idx="2109">
                  <c:v>13569</c:v>
                </c:pt>
                <c:pt idx="2110">
                  <c:v>13570</c:v>
                </c:pt>
                <c:pt idx="2111">
                  <c:v>13571</c:v>
                </c:pt>
                <c:pt idx="2112">
                  <c:v>13572</c:v>
                </c:pt>
                <c:pt idx="2113">
                  <c:v>13573</c:v>
                </c:pt>
                <c:pt idx="2114">
                  <c:v>13574</c:v>
                </c:pt>
                <c:pt idx="2115">
                  <c:v>13575</c:v>
                </c:pt>
                <c:pt idx="2116">
                  <c:v>13576</c:v>
                </c:pt>
                <c:pt idx="2117">
                  <c:v>13577</c:v>
                </c:pt>
                <c:pt idx="2118">
                  <c:v>13578</c:v>
                </c:pt>
                <c:pt idx="2119">
                  <c:v>13579</c:v>
                </c:pt>
                <c:pt idx="2120">
                  <c:v>13580</c:v>
                </c:pt>
                <c:pt idx="2121">
                  <c:v>13581</c:v>
                </c:pt>
                <c:pt idx="2122">
                  <c:v>13582</c:v>
                </c:pt>
                <c:pt idx="2123">
                  <c:v>13583</c:v>
                </c:pt>
                <c:pt idx="2124">
                  <c:v>13584</c:v>
                </c:pt>
                <c:pt idx="2125">
                  <c:v>13585</c:v>
                </c:pt>
                <c:pt idx="2126">
                  <c:v>13586</c:v>
                </c:pt>
                <c:pt idx="2127">
                  <c:v>13587</c:v>
                </c:pt>
                <c:pt idx="2128">
                  <c:v>13588</c:v>
                </c:pt>
                <c:pt idx="2129">
                  <c:v>13589</c:v>
                </c:pt>
                <c:pt idx="2130">
                  <c:v>13590</c:v>
                </c:pt>
                <c:pt idx="2131">
                  <c:v>13591</c:v>
                </c:pt>
                <c:pt idx="2132">
                  <c:v>13592</c:v>
                </c:pt>
                <c:pt idx="2133">
                  <c:v>13593</c:v>
                </c:pt>
                <c:pt idx="2134">
                  <c:v>13594</c:v>
                </c:pt>
                <c:pt idx="2135">
                  <c:v>13595</c:v>
                </c:pt>
                <c:pt idx="2136">
                  <c:v>13596</c:v>
                </c:pt>
                <c:pt idx="2137">
                  <c:v>13597</c:v>
                </c:pt>
                <c:pt idx="2138">
                  <c:v>13598</c:v>
                </c:pt>
                <c:pt idx="2139">
                  <c:v>13599</c:v>
                </c:pt>
                <c:pt idx="2140">
                  <c:v>13600</c:v>
                </c:pt>
                <c:pt idx="2141">
                  <c:v>13601</c:v>
                </c:pt>
                <c:pt idx="2142">
                  <c:v>13602</c:v>
                </c:pt>
                <c:pt idx="2143">
                  <c:v>13603</c:v>
                </c:pt>
                <c:pt idx="2144">
                  <c:v>13604</c:v>
                </c:pt>
                <c:pt idx="2145">
                  <c:v>13605</c:v>
                </c:pt>
                <c:pt idx="2146">
                  <c:v>13606</c:v>
                </c:pt>
                <c:pt idx="2147">
                  <c:v>13607</c:v>
                </c:pt>
                <c:pt idx="2148">
                  <c:v>13608</c:v>
                </c:pt>
                <c:pt idx="2149">
                  <c:v>13609</c:v>
                </c:pt>
                <c:pt idx="2150">
                  <c:v>13610</c:v>
                </c:pt>
                <c:pt idx="2151">
                  <c:v>13611</c:v>
                </c:pt>
                <c:pt idx="2152">
                  <c:v>13612</c:v>
                </c:pt>
                <c:pt idx="2153">
                  <c:v>13613</c:v>
                </c:pt>
                <c:pt idx="2154">
                  <c:v>13614</c:v>
                </c:pt>
                <c:pt idx="2155">
                  <c:v>13615</c:v>
                </c:pt>
                <c:pt idx="2156">
                  <c:v>13616</c:v>
                </c:pt>
                <c:pt idx="2157">
                  <c:v>13617</c:v>
                </c:pt>
                <c:pt idx="2158">
                  <c:v>13618</c:v>
                </c:pt>
                <c:pt idx="2159">
                  <c:v>13619</c:v>
                </c:pt>
                <c:pt idx="2160">
                  <c:v>13620</c:v>
                </c:pt>
                <c:pt idx="2161">
                  <c:v>13621</c:v>
                </c:pt>
                <c:pt idx="2162">
                  <c:v>13622</c:v>
                </c:pt>
                <c:pt idx="2163">
                  <c:v>13623</c:v>
                </c:pt>
                <c:pt idx="2164">
                  <c:v>13624</c:v>
                </c:pt>
                <c:pt idx="2165">
                  <c:v>13625</c:v>
                </c:pt>
                <c:pt idx="2166">
                  <c:v>13626</c:v>
                </c:pt>
                <c:pt idx="2167">
                  <c:v>13627</c:v>
                </c:pt>
                <c:pt idx="2168">
                  <c:v>13628</c:v>
                </c:pt>
                <c:pt idx="2169">
                  <c:v>13629</c:v>
                </c:pt>
                <c:pt idx="2170">
                  <c:v>13630</c:v>
                </c:pt>
                <c:pt idx="2171">
                  <c:v>13631</c:v>
                </c:pt>
                <c:pt idx="2172">
                  <c:v>13632</c:v>
                </c:pt>
                <c:pt idx="2173">
                  <c:v>13633</c:v>
                </c:pt>
                <c:pt idx="2174">
                  <c:v>13634</c:v>
                </c:pt>
                <c:pt idx="2175">
                  <c:v>13635</c:v>
                </c:pt>
                <c:pt idx="2176">
                  <c:v>13636</c:v>
                </c:pt>
                <c:pt idx="2177">
                  <c:v>13637</c:v>
                </c:pt>
                <c:pt idx="2178">
                  <c:v>13638</c:v>
                </c:pt>
                <c:pt idx="2179">
                  <c:v>13639</c:v>
                </c:pt>
                <c:pt idx="2180">
                  <c:v>13640</c:v>
                </c:pt>
                <c:pt idx="2181">
                  <c:v>13641</c:v>
                </c:pt>
                <c:pt idx="2182">
                  <c:v>13642</c:v>
                </c:pt>
                <c:pt idx="2183">
                  <c:v>13643</c:v>
                </c:pt>
                <c:pt idx="2184">
                  <c:v>13644</c:v>
                </c:pt>
                <c:pt idx="2185">
                  <c:v>13645</c:v>
                </c:pt>
                <c:pt idx="2186">
                  <c:v>13646</c:v>
                </c:pt>
                <c:pt idx="2187">
                  <c:v>13647</c:v>
                </c:pt>
                <c:pt idx="2188">
                  <c:v>13648</c:v>
                </c:pt>
                <c:pt idx="2189">
                  <c:v>13649</c:v>
                </c:pt>
                <c:pt idx="2190">
                  <c:v>13650</c:v>
                </c:pt>
                <c:pt idx="2191">
                  <c:v>13651</c:v>
                </c:pt>
                <c:pt idx="2192">
                  <c:v>13652</c:v>
                </c:pt>
                <c:pt idx="2193">
                  <c:v>13653</c:v>
                </c:pt>
                <c:pt idx="2194">
                  <c:v>13654</c:v>
                </c:pt>
                <c:pt idx="2195">
                  <c:v>13655</c:v>
                </c:pt>
                <c:pt idx="2196">
                  <c:v>13656</c:v>
                </c:pt>
                <c:pt idx="2197">
                  <c:v>13657</c:v>
                </c:pt>
                <c:pt idx="2198">
                  <c:v>13658</c:v>
                </c:pt>
                <c:pt idx="2199">
                  <c:v>13659</c:v>
                </c:pt>
                <c:pt idx="2200">
                  <c:v>13660</c:v>
                </c:pt>
                <c:pt idx="2201">
                  <c:v>13661</c:v>
                </c:pt>
                <c:pt idx="2202">
                  <c:v>13662</c:v>
                </c:pt>
                <c:pt idx="2203">
                  <c:v>13663</c:v>
                </c:pt>
                <c:pt idx="2204">
                  <c:v>13664</c:v>
                </c:pt>
                <c:pt idx="2205">
                  <c:v>13665</c:v>
                </c:pt>
                <c:pt idx="2206">
                  <c:v>13666</c:v>
                </c:pt>
                <c:pt idx="2207">
                  <c:v>13667</c:v>
                </c:pt>
                <c:pt idx="2208">
                  <c:v>13668</c:v>
                </c:pt>
                <c:pt idx="2209">
                  <c:v>13669</c:v>
                </c:pt>
                <c:pt idx="2210">
                  <c:v>13670</c:v>
                </c:pt>
                <c:pt idx="2211">
                  <c:v>13671</c:v>
                </c:pt>
                <c:pt idx="2212">
                  <c:v>13672</c:v>
                </c:pt>
                <c:pt idx="2213">
                  <c:v>13673</c:v>
                </c:pt>
                <c:pt idx="2214">
                  <c:v>13674</c:v>
                </c:pt>
                <c:pt idx="2215">
                  <c:v>13675</c:v>
                </c:pt>
                <c:pt idx="2216">
                  <c:v>13676</c:v>
                </c:pt>
                <c:pt idx="2217">
                  <c:v>13677</c:v>
                </c:pt>
                <c:pt idx="2218">
                  <c:v>13678</c:v>
                </c:pt>
                <c:pt idx="2219">
                  <c:v>13679</c:v>
                </c:pt>
                <c:pt idx="2220">
                  <c:v>13680</c:v>
                </c:pt>
                <c:pt idx="2221">
                  <c:v>13681</c:v>
                </c:pt>
                <c:pt idx="2222">
                  <c:v>13682</c:v>
                </c:pt>
                <c:pt idx="2223">
                  <c:v>13683</c:v>
                </c:pt>
                <c:pt idx="2224">
                  <c:v>13684</c:v>
                </c:pt>
                <c:pt idx="2225">
                  <c:v>13685</c:v>
                </c:pt>
                <c:pt idx="2226">
                  <c:v>13686</c:v>
                </c:pt>
                <c:pt idx="2227">
                  <c:v>13687</c:v>
                </c:pt>
                <c:pt idx="2228">
                  <c:v>13688</c:v>
                </c:pt>
                <c:pt idx="2229">
                  <c:v>13689</c:v>
                </c:pt>
                <c:pt idx="2230">
                  <c:v>13690</c:v>
                </c:pt>
                <c:pt idx="2231">
                  <c:v>13691</c:v>
                </c:pt>
                <c:pt idx="2232">
                  <c:v>13692</c:v>
                </c:pt>
                <c:pt idx="2233">
                  <c:v>13693</c:v>
                </c:pt>
                <c:pt idx="2234">
                  <c:v>13694</c:v>
                </c:pt>
                <c:pt idx="2235">
                  <c:v>13695</c:v>
                </c:pt>
                <c:pt idx="2236">
                  <c:v>13696</c:v>
                </c:pt>
                <c:pt idx="2237">
                  <c:v>13697</c:v>
                </c:pt>
                <c:pt idx="2238">
                  <c:v>13698</c:v>
                </c:pt>
                <c:pt idx="2239">
                  <c:v>13699</c:v>
                </c:pt>
                <c:pt idx="2240">
                  <c:v>13700</c:v>
                </c:pt>
                <c:pt idx="2241">
                  <c:v>13701</c:v>
                </c:pt>
                <c:pt idx="2242">
                  <c:v>13702</c:v>
                </c:pt>
                <c:pt idx="2243">
                  <c:v>13703</c:v>
                </c:pt>
                <c:pt idx="2244">
                  <c:v>13704</c:v>
                </c:pt>
                <c:pt idx="2245">
                  <c:v>13705</c:v>
                </c:pt>
                <c:pt idx="2246">
                  <c:v>13706</c:v>
                </c:pt>
                <c:pt idx="2247">
                  <c:v>13707</c:v>
                </c:pt>
                <c:pt idx="2248">
                  <c:v>13708</c:v>
                </c:pt>
                <c:pt idx="2249">
                  <c:v>13709</c:v>
                </c:pt>
                <c:pt idx="2250">
                  <c:v>13710</c:v>
                </c:pt>
                <c:pt idx="2251">
                  <c:v>13711</c:v>
                </c:pt>
                <c:pt idx="2252">
                  <c:v>13712</c:v>
                </c:pt>
                <c:pt idx="2253">
                  <c:v>13713</c:v>
                </c:pt>
                <c:pt idx="2254">
                  <c:v>13714</c:v>
                </c:pt>
                <c:pt idx="2255">
                  <c:v>13715</c:v>
                </c:pt>
                <c:pt idx="2256">
                  <c:v>13716</c:v>
                </c:pt>
                <c:pt idx="2257">
                  <c:v>13717</c:v>
                </c:pt>
                <c:pt idx="2258">
                  <c:v>13718</c:v>
                </c:pt>
                <c:pt idx="2259">
                  <c:v>13719</c:v>
                </c:pt>
                <c:pt idx="2260">
                  <c:v>13720</c:v>
                </c:pt>
                <c:pt idx="2261">
                  <c:v>13721</c:v>
                </c:pt>
                <c:pt idx="2262">
                  <c:v>13722</c:v>
                </c:pt>
                <c:pt idx="2263">
                  <c:v>13723</c:v>
                </c:pt>
                <c:pt idx="2264">
                  <c:v>13724</c:v>
                </c:pt>
                <c:pt idx="2265">
                  <c:v>13725</c:v>
                </c:pt>
                <c:pt idx="2266">
                  <c:v>13726</c:v>
                </c:pt>
                <c:pt idx="2267">
                  <c:v>13727</c:v>
                </c:pt>
                <c:pt idx="2268">
                  <c:v>13728</c:v>
                </c:pt>
                <c:pt idx="2269">
                  <c:v>13729</c:v>
                </c:pt>
                <c:pt idx="2270">
                  <c:v>13730</c:v>
                </c:pt>
                <c:pt idx="2271">
                  <c:v>13731</c:v>
                </c:pt>
                <c:pt idx="2272">
                  <c:v>13732</c:v>
                </c:pt>
                <c:pt idx="2273">
                  <c:v>13733</c:v>
                </c:pt>
                <c:pt idx="2274">
                  <c:v>13734</c:v>
                </c:pt>
                <c:pt idx="2275">
                  <c:v>13735</c:v>
                </c:pt>
                <c:pt idx="2276">
                  <c:v>13736</c:v>
                </c:pt>
                <c:pt idx="2277">
                  <c:v>13737</c:v>
                </c:pt>
                <c:pt idx="2278">
                  <c:v>13738</c:v>
                </c:pt>
                <c:pt idx="2279">
                  <c:v>13739</c:v>
                </c:pt>
                <c:pt idx="2280">
                  <c:v>13740</c:v>
                </c:pt>
                <c:pt idx="2281">
                  <c:v>13741</c:v>
                </c:pt>
                <c:pt idx="2282">
                  <c:v>13742</c:v>
                </c:pt>
                <c:pt idx="2283">
                  <c:v>13743</c:v>
                </c:pt>
                <c:pt idx="2284">
                  <c:v>13744</c:v>
                </c:pt>
                <c:pt idx="2285">
                  <c:v>13745</c:v>
                </c:pt>
                <c:pt idx="2286">
                  <c:v>13746</c:v>
                </c:pt>
                <c:pt idx="2287">
                  <c:v>13747</c:v>
                </c:pt>
                <c:pt idx="2288">
                  <c:v>13748</c:v>
                </c:pt>
                <c:pt idx="2289">
                  <c:v>13749</c:v>
                </c:pt>
                <c:pt idx="2290">
                  <c:v>13750</c:v>
                </c:pt>
                <c:pt idx="2291">
                  <c:v>13751</c:v>
                </c:pt>
                <c:pt idx="2292">
                  <c:v>13752</c:v>
                </c:pt>
                <c:pt idx="2293">
                  <c:v>13753</c:v>
                </c:pt>
                <c:pt idx="2294">
                  <c:v>13754</c:v>
                </c:pt>
                <c:pt idx="2295">
                  <c:v>13755</c:v>
                </c:pt>
                <c:pt idx="2296">
                  <c:v>13756</c:v>
                </c:pt>
                <c:pt idx="2297">
                  <c:v>13757</c:v>
                </c:pt>
                <c:pt idx="2298">
                  <c:v>13758</c:v>
                </c:pt>
                <c:pt idx="2299">
                  <c:v>13759</c:v>
                </c:pt>
                <c:pt idx="2300">
                  <c:v>13760</c:v>
                </c:pt>
                <c:pt idx="2301">
                  <c:v>13761</c:v>
                </c:pt>
                <c:pt idx="2302">
                  <c:v>13762</c:v>
                </c:pt>
                <c:pt idx="2303">
                  <c:v>13763</c:v>
                </c:pt>
                <c:pt idx="2304">
                  <c:v>13764</c:v>
                </c:pt>
                <c:pt idx="2305">
                  <c:v>13765</c:v>
                </c:pt>
                <c:pt idx="2306">
                  <c:v>13766</c:v>
                </c:pt>
                <c:pt idx="2307">
                  <c:v>13767</c:v>
                </c:pt>
                <c:pt idx="2308">
                  <c:v>13768</c:v>
                </c:pt>
                <c:pt idx="2309">
                  <c:v>13769</c:v>
                </c:pt>
                <c:pt idx="2310">
                  <c:v>13770</c:v>
                </c:pt>
                <c:pt idx="2311">
                  <c:v>13771</c:v>
                </c:pt>
                <c:pt idx="2312">
                  <c:v>13772</c:v>
                </c:pt>
                <c:pt idx="2313">
                  <c:v>13773</c:v>
                </c:pt>
                <c:pt idx="2314">
                  <c:v>13774</c:v>
                </c:pt>
                <c:pt idx="2315">
                  <c:v>13775</c:v>
                </c:pt>
                <c:pt idx="2316">
                  <c:v>13776</c:v>
                </c:pt>
                <c:pt idx="2317">
                  <c:v>13777</c:v>
                </c:pt>
                <c:pt idx="2318">
                  <c:v>13778</c:v>
                </c:pt>
                <c:pt idx="2319">
                  <c:v>13779</c:v>
                </c:pt>
                <c:pt idx="2320">
                  <c:v>13780</c:v>
                </c:pt>
                <c:pt idx="2321">
                  <c:v>13781</c:v>
                </c:pt>
                <c:pt idx="2322">
                  <c:v>13782</c:v>
                </c:pt>
                <c:pt idx="2323">
                  <c:v>13783</c:v>
                </c:pt>
                <c:pt idx="2324">
                  <c:v>13784</c:v>
                </c:pt>
                <c:pt idx="2325">
                  <c:v>13785</c:v>
                </c:pt>
                <c:pt idx="2326">
                  <c:v>13786</c:v>
                </c:pt>
                <c:pt idx="2327">
                  <c:v>13787</c:v>
                </c:pt>
                <c:pt idx="2328">
                  <c:v>13788</c:v>
                </c:pt>
                <c:pt idx="2329">
                  <c:v>13789</c:v>
                </c:pt>
                <c:pt idx="2330">
                  <c:v>13790</c:v>
                </c:pt>
                <c:pt idx="2331">
                  <c:v>13791</c:v>
                </c:pt>
                <c:pt idx="2332">
                  <c:v>13792</c:v>
                </c:pt>
                <c:pt idx="2333">
                  <c:v>13793</c:v>
                </c:pt>
                <c:pt idx="2334">
                  <c:v>13794</c:v>
                </c:pt>
                <c:pt idx="2335">
                  <c:v>13795</c:v>
                </c:pt>
                <c:pt idx="2336">
                  <c:v>13796</c:v>
                </c:pt>
                <c:pt idx="2337">
                  <c:v>13797</c:v>
                </c:pt>
                <c:pt idx="2338">
                  <c:v>13798</c:v>
                </c:pt>
                <c:pt idx="2339">
                  <c:v>13799</c:v>
                </c:pt>
                <c:pt idx="2340">
                  <c:v>13800</c:v>
                </c:pt>
                <c:pt idx="2341">
                  <c:v>13801</c:v>
                </c:pt>
                <c:pt idx="2342">
                  <c:v>13802</c:v>
                </c:pt>
                <c:pt idx="2343">
                  <c:v>13803</c:v>
                </c:pt>
                <c:pt idx="2344">
                  <c:v>13804</c:v>
                </c:pt>
                <c:pt idx="2345">
                  <c:v>13805</c:v>
                </c:pt>
                <c:pt idx="2346">
                  <c:v>13806</c:v>
                </c:pt>
                <c:pt idx="2347">
                  <c:v>13807</c:v>
                </c:pt>
                <c:pt idx="2348">
                  <c:v>13808</c:v>
                </c:pt>
                <c:pt idx="2349">
                  <c:v>13809</c:v>
                </c:pt>
                <c:pt idx="2350">
                  <c:v>13810</c:v>
                </c:pt>
                <c:pt idx="2351">
                  <c:v>13811</c:v>
                </c:pt>
                <c:pt idx="2352">
                  <c:v>13812</c:v>
                </c:pt>
                <c:pt idx="2353">
                  <c:v>13813</c:v>
                </c:pt>
                <c:pt idx="2354">
                  <c:v>13814</c:v>
                </c:pt>
                <c:pt idx="2355">
                  <c:v>13815</c:v>
                </c:pt>
                <c:pt idx="2356">
                  <c:v>13816</c:v>
                </c:pt>
                <c:pt idx="2357">
                  <c:v>13817</c:v>
                </c:pt>
                <c:pt idx="2358">
                  <c:v>13818</c:v>
                </c:pt>
                <c:pt idx="2359">
                  <c:v>13819</c:v>
                </c:pt>
                <c:pt idx="2360">
                  <c:v>13820</c:v>
                </c:pt>
                <c:pt idx="2361">
                  <c:v>13821</c:v>
                </c:pt>
                <c:pt idx="2362">
                  <c:v>13822</c:v>
                </c:pt>
                <c:pt idx="2363">
                  <c:v>13823</c:v>
                </c:pt>
                <c:pt idx="2364">
                  <c:v>13824</c:v>
                </c:pt>
                <c:pt idx="2365">
                  <c:v>13825</c:v>
                </c:pt>
                <c:pt idx="2366">
                  <c:v>13826</c:v>
                </c:pt>
                <c:pt idx="2367">
                  <c:v>13827</c:v>
                </c:pt>
                <c:pt idx="2368">
                  <c:v>13828</c:v>
                </c:pt>
                <c:pt idx="2369">
                  <c:v>13829</c:v>
                </c:pt>
                <c:pt idx="2370">
                  <c:v>13830</c:v>
                </c:pt>
                <c:pt idx="2371">
                  <c:v>13831</c:v>
                </c:pt>
                <c:pt idx="2372">
                  <c:v>13832</c:v>
                </c:pt>
                <c:pt idx="2373">
                  <c:v>13833</c:v>
                </c:pt>
                <c:pt idx="2374">
                  <c:v>13834</c:v>
                </c:pt>
                <c:pt idx="2375">
                  <c:v>13835</c:v>
                </c:pt>
                <c:pt idx="2376">
                  <c:v>13836</c:v>
                </c:pt>
                <c:pt idx="2377">
                  <c:v>13837</c:v>
                </c:pt>
                <c:pt idx="2378">
                  <c:v>13838</c:v>
                </c:pt>
                <c:pt idx="2379">
                  <c:v>13839</c:v>
                </c:pt>
                <c:pt idx="2380">
                  <c:v>13840</c:v>
                </c:pt>
                <c:pt idx="2381">
                  <c:v>13841</c:v>
                </c:pt>
                <c:pt idx="2382">
                  <c:v>13842</c:v>
                </c:pt>
                <c:pt idx="2383">
                  <c:v>13843</c:v>
                </c:pt>
                <c:pt idx="2384">
                  <c:v>13844</c:v>
                </c:pt>
                <c:pt idx="2385">
                  <c:v>13845</c:v>
                </c:pt>
                <c:pt idx="2386">
                  <c:v>13846</c:v>
                </c:pt>
                <c:pt idx="2387">
                  <c:v>13847</c:v>
                </c:pt>
                <c:pt idx="2388">
                  <c:v>13848</c:v>
                </c:pt>
                <c:pt idx="2389">
                  <c:v>13849</c:v>
                </c:pt>
                <c:pt idx="2390">
                  <c:v>13850</c:v>
                </c:pt>
                <c:pt idx="2391">
                  <c:v>13851</c:v>
                </c:pt>
                <c:pt idx="2392">
                  <c:v>13852</c:v>
                </c:pt>
                <c:pt idx="2393">
                  <c:v>13853</c:v>
                </c:pt>
                <c:pt idx="2394">
                  <c:v>13854</c:v>
                </c:pt>
                <c:pt idx="2395">
                  <c:v>13855</c:v>
                </c:pt>
                <c:pt idx="2396">
                  <c:v>13856</c:v>
                </c:pt>
                <c:pt idx="2397">
                  <c:v>13857</c:v>
                </c:pt>
                <c:pt idx="2398">
                  <c:v>13858</c:v>
                </c:pt>
                <c:pt idx="2399">
                  <c:v>13859</c:v>
                </c:pt>
                <c:pt idx="2400">
                  <c:v>13860</c:v>
                </c:pt>
                <c:pt idx="2401">
                  <c:v>13861</c:v>
                </c:pt>
                <c:pt idx="2402">
                  <c:v>13862</c:v>
                </c:pt>
                <c:pt idx="2403">
                  <c:v>13863</c:v>
                </c:pt>
                <c:pt idx="2404">
                  <c:v>13864</c:v>
                </c:pt>
                <c:pt idx="2405">
                  <c:v>13865</c:v>
                </c:pt>
                <c:pt idx="2406">
                  <c:v>13866</c:v>
                </c:pt>
                <c:pt idx="2407">
                  <c:v>13867</c:v>
                </c:pt>
                <c:pt idx="2408">
                  <c:v>13868</c:v>
                </c:pt>
                <c:pt idx="2409">
                  <c:v>13869</c:v>
                </c:pt>
                <c:pt idx="2410">
                  <c:v>13870</c:v>
                </c:pt>
                <c:pt idx="2411">
                  <c:v>13871</c:v>
                </c:pt>
                <c:pt idx="2412">
                  <c:v>13872</c:v>
                </c:pt>
                <c:pt idx="2413">
                  <c:v>13873</c:v>
                </c:pt>
                <c:pt idx="2414">
                  <c:v>13874</c:v>
                </c:pt>
                <c:pt idx="2415">
                  <c:v>13875</c:v>
                </c:pt>
                <c:pt idx="2416">
                  <c:v>13876</c:v>
                </c:pt>
                <c:pt idx="2417">
                  <c:v>13877</c:v>
                </c:pt>
                <c:pt idx="2418">
                  <c:v>13878</c:v>
                </c:pt>
                <c:pt idx="2419">
                  <c:v>13879</c:v>
                </c:pt>
                <c:pt idx="2420">
                  <c:v>13880</c:v>
                </c:pt>
                <c:pt idx="2421">
                  <c:v>13881</c:v>
                </c:pt>
                <c:pt idx="2422">
                  <c:v>13882</c:v>
                </c:pt>
                <c:pt idx="2423">
                  <c:v>13883</c:v>
                </c:pt>
                <c:pt idx="2424">
                  <c:v>13884</c:v>
                </c:pt>
                <c:pt idx="2425">
                  <c:v>13885</c:v>
                </c:pt>
                <c:pt idx="2426">
                  <c:v>13886</c:v>
                </c:pt>
                <c:pt idx="2427">
                  <c:v>13887</c:v>
                </c:pt>
                <c:pt idx="2428">
                  <c:v>13888</c:v>
                </c:pt>
                <c:pt idx="2429">
                  <c:v>13889</c:v>
                </c:pt>
                <c:pt idx="2430">
                  <c:v>13890</c:v>
                </c:pt>
                <c:pt idx="2431">
                  <c:v>13891</c:v>
                </c:pt>
                <c:pt idx="2432">
                  <c:v>13892</c:v>
                </c:pt>
                <c:pt idx="2433">
                  <c:v>13893</c:v>
                </c:pt>
                <c:pt idx="2434">
                  <c:v>13894</c:v>
                </c:pt>
                <c:pt idx="2435">
                  <c:v>13895</c:v>
                </c:pt>
                <c:pt idx="2436">
                  <c:v>13896</c:v>
                </c:pt>
                <c:pt idx="2437">
                  <c:v>13897</c:v>
                </c:pt>
                <c:pt idx="2438">
                  <c:v>13898</c:v>
                </c:pt>
                <c:pt idx="2439">
                  <c:v>13899</c:v>
                </c:pt>
                <c:pt idx="2440">
                  <c:v>13900</c:v>
                </c:pt>
                <c:pt idx="2441">
                  <c:v>13901</c:v>
                </c:pt>
                <c:pt idx="2442">
                  <c:v>13902</c:v>
                </c:pt>
                <c:pt idx="2443">
                  <c:v>13903</c:v>
                </c:pt>
                <c:pt idx="2444">
                  <c:v>13904</c:v>
                </c:pt>
                <c:pt idx="2445">
                  <c:v>13905</c:v>
                </c:pt>
                <c:pt idx="2446">
                  <c:v>13906</c:v>
                </c:pt>
                <c:pt idx="2447">
                  <c:v>13907</c:v>
                </c:pt>
                <c:pt idx="2448">
                  <c:v>13908</c:v>
                </c:pt>
                <c:pt idx="2449">
                  <c:v>13909</c:v>
                </c:pt>
                <c:pt idx="2450">
                  <c:v>13910</c:v>
                </c:pt>
                <c:pt idx="2451">
                  <c:v>13911</c:v>
                </c:pt>
                <c:pt idx="2452">
                  <c:v>13912</c:v>
                </c:pt>
                <c:pt idx="2453">
                  <c:v>13913</c:v>
                </c:pt>
                <c:pt idx="2454">
                  <c:v>13914</c:v>
                </c:pt>
                <c:pt idx="2455">
                  <c:v>13915</c:v>
                </c:pt>
                <c:pt idx="2456">
                  <c:v>13916</c:v>
                </c:pt>
                <c:pt idx="2457">
                  <c:v>13917</c:v>
                </c:pt>
                <c:pt idx="2458">
                  <c:v>13918</c:v>
                </c:pt>
                <c:pt idx="2459">
                  <c:v>13919</c:v>
                </c:pt>
                <c:pt idx="2460">
                  <c:v>13920</c:v>
                </c:pt>
                <c:pt idx="2461">
                  <c:v>13921</c:v>
                </c:pt>
                <c:pt idx="2462">
                  <c:v>13922</c:v>
                </c:pt>
                <c:pt idx="2463">
                  <c:v>13923</c:v>
                </c:pt>
                <c:pt idx="2464">
                  <c:v>13924</c:v>
                </c:pt>
                <c:pt idx="2465">
                  <c:v>13925</c:v>
                </c:pt>
                <c:pt idx="2466">
                  <c:v>13926</c:v>
                </c:pt>
                <c:pt idx="2467">
                  <c:v>13927</c:v>
                </c:pt>
                <c:pt idx="2468">
                  <c:v>13928</c:v>
                </c:pt>
                <c:pt idx="2469">
                  <c:v>13929</c:v>
                </c:pt>
                <c:pt idx="2470">
                  <c:v>13930</c:v>
                </c:pt>
                <c:pt idx="2471">
                  <c:v>13931</c:v>
                </c:pt>
                <c:pt idx="2472">
                  <c:v>13932</c:v>
                </c:pt>
                <c:pt idx="2473">
                  <c:v>13933</c:v>
                </c:pt>
                <c:pt idx="2474">
                  <c:v>13934</c:v>
                </c:pt>
                <c:pt idx="2475">
                  <c:v>13935</c:v>
                </c:pt>
                <c:pt idx="2476">
                  <c:v>13936</c:v>
                </c:pt>
                <c:pt idx="2477">
                  <c:v>13937</c:v>
                </c:pt>
                <c:pt idx="2478">
                  <c:v>13938</c:v>
                </c:pt>
                <c:pt idx="2479">
                  <c:v>13939</c:v>
                </c:pt>
                <c:pt idx="2480">
                  <c:v>13940</c:v>
                </c:pt>
                <c:pt idx="2481">
                  <c:v>13941</c:v>
                </c:pt>
                <c:pt idx="2482">
                  <c:v>13942</c:v>
                </c:pt>
                <c:pt idx="2483">
                  <c:v>13943</c:v>
                </c:pt>
                <c:pt idx="2484">
                  <c:v>13944</c:v>
                </c:pt>
                <c:pt idx="2485">
                  <c:v>13945</c:v>
                </c:pt>
                <c:pt idx="2486">
                  <c:v>13946</c:v>
                </c:pt>
                <c:pt idx="2487">
                  <c:v>13947</c:v>
                </c:pt>
                <c:pt idx="2488">
                  <c:v>13948</c:v>
                </c:pt>
                <c:pt idx="2489">
                  <c:v>13949</c:v>
                </c:pt>
                <c:pt idx="2490">
                  <c:v>13950</c:v>
                </c:pt>
                <c:pt idx="2491">
                  <c:v>13951</c:v>
                </c:pt>
                <c:pt idx="2492">
                  <c:v>13952</c:v>
                </c:pt>
                <c:pt idx="2493">
                  <c:v>13953</c:v>
                </c:pt>
                <c:pt idx="2494">
                  <c:v>13954</c:v>
                </c:pt>
                <c:pt idx="2495">
                  <c:v>13955</c:v>
                </c:pt>
                <c:pt idx="2496">
                  <c:v>13956</c:v>
                </c:pt>
                <c:pt idx="2497">
                  <c:v>13957</c:v>
                </c:pt>
                <c:pt idx="2498">
                  <c:v>13958</c:v>
                </c:pt>
                <c:pt idx="2499">
                  <c:v>13959</c:v>
                </c:pt>
                <c:pt idx="2500">
                  <c:v>13960</c:v>
                </c:pt>
                <c:pt idx="2501">
                  <c:v>13961</c:v>
                </c:pt>
                <c:pt idx="2502">
                  <c:v>13962</c:v>
                </c:pt>
                <c:pt idx="2503">
                  <c:v>13963</c:v>
                </c:pt>
                <c:pt idx="2504">
                  <c:v>13964</c:v>
                </c:pt>
                <c:pt idx="2505">
                  <c:v>13965</c:v>
                </c:pt>
                <c:pt idx="2506">
                  <c:v>13966</c:v>
                </c:pt>
                <c:pt idx="2507">
                  <c:v>13967</c:v>
                </c:pt>
                <c:pt idx="2508">
                  <c:v>13968</c:v>
                </c:pt>
                <c:pt idx="2509">
                  <c:v>13969</c:v>
                </c:pt>
                <c:pt idx="2510">
                  <c:v>13970</c:v>
                </c:pt>
                <c:pt idx="2511">
                  <c:v>13971</c:v>
                </c:pt>
                <c:pt idx="2512">
                  <c:v>13972</c:v>
                </c:pt>
                <c:pt idx="2513">
                  <c:v>13973</c:v>
                </c:pt>
                <c:pt idx="2514">
                  <c:v>13974</c:v>
                </c:pt>
                <c:pt idx="2515">
                  <c:v>13975</c:v>
                </c:pt>
                <c:pt idx="2516">
                  <c:v>13976</c:v>
                </c:pt>
                <c:pt idx="2517">
                  <c:v>13977</c:v>
                </c:pt>
                <c:pt idx="2518">
                  <c:v>13978</c:v>
                </c:pt>
                <c:pt idx="2519">
                  <c:v>13979</c:v>
                </c:pt>
                <c:pt idx="2520">
                  <c:v>13980</c:v>
                </c:pt>
                <c:pt idx="2521">
                  <c:v>13981</c:v>
                </c:pt>
                <c:pt idx="2522">
                  <c:v>13982</c:v>
                </c:pt>
                <c:pt idx="2523">
                  <c:v>13983</c:v>
                </c:pt>
                <c:pt idx="2524">
                  <c:v>13984</c:v>
                </c:pt>
                <c:pt idx="2525">
                  <c:v>13985</c:v>
                </c:pt>
                <c:pt idx="2526">
                  <c:v>13986</c:v>
                </c:pt>
                <c:pt idx="2527">
                  <c:v>13987</c:v>
                </c:pt>
                <c:pt idx="2528">
                  <c:v>13988</c:v>
                </c:pt>
                <c:pt idx="2529">
                  <c:v>13989</c:v>
                </c:pt>
                <c:pt idx="2530">
                  <c:v>13990</c:v>
                </c:pt>
                <c:pt idx="2531">
                  <c:v>13991</c:v>
                </c:pt>
                <c:pt idx="2532">
                  <c:v>13992</c:v>
                </c:pt>
                <c:pt idx="2533">
                  <c:v>13993</c:v>
                </c:pt>
                <c:pt idx="2534">
                  <c:v>13994</c:v>
                </c:pt>
                <c:pt idx="2535">
                  <c:v>13995</c:v>
                </c:pt>
                <c:pt idx="2536">
                  <c:v>13996</c:v>
                </c:pt>
                <c:pt idx="2537">
                  <c:v>13997</c:v>
                </c:pt>
                <c:pt idx="2538">
                  <c:v>13998</c:v>
                </c:pt>
                <c:pt idx="2539">
                  <c:v>13999</c:v>
                </c:pt>
                <c:pt idx="2540">
                  <c:v>14000</c:v>
                </c:pt>
                <c:pt idx="2541">
                  <c:v>14001</c:v>
                </c:pt>
                <c:pt idx="2542">
                  <c:v>14002</c:v>
                </c:pt>
                <c:pt idx="2543">
                  <c:v>14003</c:v>
                </c:pt>
                <c:pt idx="2544">
                  <c:v>14004</c:v>
                </c:pt>
                <c:pt idx="2545">
                  <c:v>14005</c:v>
                </c:pt>
                <c:pt idx="2546">
                  <c:v>14006</c:v>
                </c:pt>
                <c:pt idx="2547">
                  <c:v>14007</c:v>
                </c:pt>
                <c:pt idx="2548">
                  <c:v>14008</c:v>
                </c:pt>
                <c:pt idx="2549">
                  <c:v>14009</c:v>
                </c:pt>
                <c:pt idx="2550">
                  <c:v>14010</c:v>
                </c:pt>
                <c:pt idx="2551">
                  <c:v>14011</c:v>
                </c:pt>
                <c:pt idx="2552">
                  <c:v>14012</c:v>
                </c:pt>
                <c:pt idx="2553">
                  <c:v>14013</c:v>
                </c:pt>
                <c:pt idx="2554">
                  <c:v>14014</c:v>
                </c:pt>
                <c:pt idx="2555">
                  <c:v>14015</c:v>
                </c:pt>
                <c:pt idx="2556">
                  <c:v>14016</c:v>
                </c:pt>
                <c:pt idx="2557">
                  <c:v>14017</c:v>
                </c:pt>
                <c:pt idx="2558">
                  <c:v>14018</c:v>
                </c:pt>
                <c:pt idx="2559">
                  <c:v>14019</c:v>
                </c:pt>
                <c:pt idx="2560">
                  <c:v>14020</c:v>
                </c:pt>
                <c:pt idx="2561">
                  <c:v>14021</c:v>
                </c:pt>
                <c:pt idx="2562">
                  <c:v>14022</c:v>
                </c:pt>
                <c:pt idx="2563">
                  <c:v>14023</c:v>
                </c:pt>
                <c:pt idx="2564">
                  <c:v>14024</c:v>
                </c:pt>
                <c:pt idx="2565">
                  <c:v>14025</c:v>
                </c:pt>
                <c:pt idx="2566">
                  <c:v>14026</c:v>
                </c:pt>
                <c:pt idx="2567">
                  <c:v>14027</c:v>
                </c:pt>
                <c:pt idx="2568">
                  <c:v>14028</c:v>
                </c:pt>
                <c:pt idx="2569">
                  <c:v>14029</c:v>
                </c:pt>
                <c:pt idx="2570">
                  <c:v>14030</c:v>
                </c:pt>
                <c:pt idx="2571">
                  <c:v>14031</c:v>
                </c:pt>
                <c:pt idx="2572">
                  <c:v>14032</c:v>
                </c:pt>
                <c:pt idx="2573">
                  <c:v>14033</c:v>
                </c:pt>
                <c:pt idx="2574">
                  <c:v>14034</c:v>
                </c:pt>
                <c:pt idx="2575">
                  <c:v>14035</c:v>
                </c:pt>
                <c:pt idx="2576">
                  <c:v>14036</c:v>
                </c:pt>
                <c:pt idx="2577">
                  <c:v>14037</c:v>
                </c:pt>
                <c:pt idx="2578">
                  <c:v>14038</c:v>
                </c:pt>
                <c:pt idx="2579">
                  <c:v>14039</c:v>
                </c:pt>
                <c:pt idx="2580">
                  <c:v>14040</c:v>
                </c:pt>
                <c:pt idx="2581">
                  <c:v>14041</c:v>
                </c:pt>
                <c:pt idx="2582">
                  <c:v>14042</c:v>
                </c:pt>
                <c:pt idx="2583">
                  <c:v>14043</c:v>
                </c:pt>
                <c:pt idx="2584">
                  <c:v>14044</c:v>
                </c:pt>
                <c:pt idx="2585">
                  <c:v>14045</c:v>
                </c:pt>
                <c:pt idx="2586">
                  <c:v>14046</c:v>
                </c:pt>
                <c:pt idx="2587">
                  <c:v>14047</c:v>
                </c:pt>
                <c:pt idx="2588">
                  <c:v>14048</c:v>
                </c:pt>
                <c:pt idx="2589">
                  <c:v>14049</c:v>
                </c:pt>
                <c:pt idx="2590">
                  <c:v>14050</c:v>
                </c:pt>
                <c:pt idx="2591">
                  <c:v>14051</c:v>
                </c:pt>
                <c:pt idx="2592">
                  <c:v>14052</c:v>
                </c:pt>
                <c:pt idx="2593">
                  <c:v>14053</c:v>
                </c:pt>
                <c:pt idx="2594">
                  <c:v>14054</c:v>
                </c:pt>
                <c:pt idx="2595">
                  <c:v>14055</c:v>
                </c:pt>
                <c:pt idx="2596">
                  <c:v>14056</c:v>
                </c:pt>
                <c:pt idx="2597">
                  <c:v>14057</c:v>
                </c:pt>
                <c:pt idx="2598">
                  <c:v>14058</c:v>
                </c:pt>
                <c:pt idx="2599">
                  <c:v>14059</c:v>
                </c:pt>
                <c:pt idx="2600">
                  <c:v>14060</c:v>
                </c:pt>
                <c:pt idx="2601">
                  <c:v>14061</c:v>
                </c:pt>
                <c:pt idx="2602">
                  <c:v>14062</c:v>
                </c:pt>
                <c:pt idx="2603">
                  <c:v>14063</c:v>
                </c:pt>
                <c:pt idx="2604">
                  <c:v>14064</c:v>
                </c:pt>
                <c:pt idx="2605">
                  <c:v>14065</c:v>
                </c:pt>
                <c:pt idx="2606">
                  <c:v>14066</c:v>
                </c:pt>
                <c:pt idx="2607">
                  <c:v>14067</c:v>
                </c:pt>
                <c:pt idx="2608">
                  <c:v>14068</c:v>
                </c:pt>
                <c:pt idx="2609">
                  <c:v>14069</c:v>
                </c:pt>
                <c:pt idx="2610">
                  <c:v>14070</c:v>
                </c:pt>
                <c:pt idx="2611">
                  <c:v>14071</c:v>
                </c:pt>
                <c:pt idx="2612">
                  <c:v>14072</c:v>
                </c:pt>
                <c:pt idx="2613">
                  <c:v>14073</c:v>
                </c:pt>
                <c:pt idx="2614">
                  <c:v>14074</c:v>
                </c:pt>
                <c:pt idx="2615">
                  <c:v>14075</c:v>
                </c:pt>
                <c:pt idx="2616">
                  <c:v>14076</c:v>
                </c:pt>
                <c:pt idx="2617">
                  <c:v>14077</c:v>
                </c:pt>
                <c:pt idx="2618">
                  <c:v>14078</c:v>
                </c:pt>
                <c:pt idx="2619">
                  <c:v>14079</c:v>
                </c:pt>
                <c:pt idx="2620">
                  <c:v>14080</c:v>
                </c:pt>
                <c:pt idx="2621">
                  <c:v>14081</c:v>
                </c:pt>
                <c:pt idx="2622">
                  <c:v>14082</c:v>
                </c:pt>
                <c:pt idx="2623">
                  <c:v>14083</c:v>
                </c:pt>
                <c:pt idx="2624">
                  <c:v>14084</c:v>
                </c:pt>
                <c:pt idx="2625">
                  <c:v>14085</c:v>
                </c:pt>
                <c:pt idx="2626">
                  <c:v>14086</c:v>
                </c:pt>
                <c:pt idx="2627">
                  <c:v>14087</c:v>
                </c:pt>
                <c:pt idx="2628">
                  <c:v>14088</c:v>
                </c:pt>
                <c:pt idx="2629">
                  <c:v>14089</c:v>
                </c:pt>
                <c:pt idx="2630">
                  <c:v>14090</c:v>
                </c:pt>
                <c:pt idx="2631">
                  <c:v>14091</c:v>
                </c:pt>
                <c:pt idx="2632">
                  <c:v>14092</c:v>
                </c:pt>
                <c:pt idx="2633">
                  <c:v>14093</c:v>
                </c:pt>
                <c:pt idx="2634">
                  <c:v>14094</c:v>
                </c:pt>
                <c:pt idx="2635">
                  <c:v>14095</c:v>
                </c:pt>
                <c:pt idx="2636">
                  <c:v>14096</c:v>
                </c:pt>
                <c:pt idx="2637">
                  <c:v>14097</c:v>
                </c:pt>
                <c:pt idx="2638">
                  <c:v>14098</c:v>
                </c:pt>
                <c:pt idx="2639">
                  <c:v>14099</c:v>
                </c:pt>
                <c:pt idx="2640">
                  <c:v>14100</c:v>
                </c:pt>
                <c:pt idx="2641">
                  <c:v>14101</c:v>
                </c:pt>
                <c:pt idx="2642">
                  <c:v>14102</c:v>
                </c:pt>
                <c:pt idx="2643">
                  <c:v>14103</c:v>
                </c:pt>
                <c:pt idx="2644">
                  <c:v>14104</c:v>
                </c:pt>
                <c:pt idx="2645">
                  <c:v>14105</c:v>
                </c:pt>
                <c:pt idx="2646">
                  <c:v>14106</c:v>
                </c:pt>
                <c:pt idx="2647">
                  <c:v>14107</c:v>
                </c:pt>
                <c:pt idx="2648">
                  <c:v>14108</c:v>
                </c:pt>
                <c:pt idx="2649">
                  <c:v>14109</c:v>
                </c:pt>
                <c:pt idx="2650">
                  <c:v>14110</c:v>
                </c:pt>
                <c:pt idx="2651">
                  <c:v>14111</c:v>
                </c:pt>
                <c:pt idx="2652">
                  <c:v>14112</c:v>
                </c:pt>
                <c:pt idx="2653">
                  <c:v>14113</c:v>
                </c:pt>
                <c:pt idx="2654">
                  <c:v>14114</c:v>
                </c:pt>
                <c:pt idx="2655">
                  <c:v>14115</c:v>
                </c:pt>
                <c:pt idx="2656">
                  <c:v>14116</c:v>
                </c:pt>
                <c:pt idx="2657">
                  <c:v>14117</c:v>
                </c:pt>
                <c:pt idx="2658">
                  <c:v>14118</c:v>
                </c:pt>
                <c:pt idx="2659">
                  <c:v>14119</c:v>
                </c:pt>
                <c:pt idx="2660">
                  <c:v>14120</c:v>
                </c:pt>
                <c:pt idx="2661">
                  <c:v>14121</c:v>
                </c:pt>
                <c:pt idx="2662">
                  <c:v>14122</c:v>
                </c:pt>
                <c:pt idx="2663">
                  <c:v>14123</c:v>
                </c:pt>
                <c:pt idx="2664">
                  <c:v>14124</c:v>
                </c:pt>
                <c:pt idx="2665">
                  <c:v>14125</c:v>
                </c:pt>
                <c:pt idx="2666">
                  <c:v>14126</c:v>
                </c:pt>
                <c:pt idx="2667">
                  <c:v>14127</c:v>
                </c:pt>
                <c:pt idx="2668">
                  <c:v>14128</c:v>
                </c:pt>
                <c:pt idx="2669">
                  <c:v>14129</c:v>
                </c:pt>
                <c:pt idx="2670">
                  <c:v>14130</c:v>
                </c:pt>
                <c:pt idx="2671">
                  <c:v>14131</c:v>
                </c:pt>
                <c:pt idx="2672">
                  <c:v>14132</c:v>
                </c:pt>
                <c:pt idx="2673">
                  <c:v>14133</c:v>
                </c:pt>
                <c:pt idx="2674">
                  <c:v>14134</c:v>
                </c:pt>
                <c:pt idx="2675">
                  <c:v>14135</c:v>
                </c:pt>
                <c:pt idx="2676">
                  <c:v>14136</c:v>
                </c:pt>
                <c:pt idx="2677">
                  <c:v>14137</c:v>
                </c:pt>
                <c:pt idx="2678">
                  <c:v>14138</c:v>
                </c:pt>
                <c:pt idx="2679">
                  <c:v>14139</c:v>
                </c:pt>
                <c:pt idx="2680">
                  <c:v>14140</c:v>
                </c:pt>
                <c:pt idx="2681">
                  <c:v>14141</c:v>
                </c:pt>
                <c:pt idx="2682">
                  <c:v>14142</c:v>
                </c:pt>
                <c:pt idx="2683">
                  <c:v>14143</c:v>
                </c:pt>
                <c:pt idx="2684">
                  <c:v>14144</c:v>
                </c:pt>
                <c:pt idx="2685">
                  <c:v>14145</c:v>
                </c:pt>
                <c:pt idx="2686">
                  <c:v>14146</c:v>
                </c:pt>
                <c:pt idx="2687">
                  <c:v>14147</c:v>
                </c:pt>
                <c:pt idx="2688">
                  <c:v>14148</c:v>
                </c:pt>
                <c:pt idx="2689">
                  <c:v>14149</c:v>
                </c:pt>
                <c:pt idx="2690">
                  <c:v>14150</c:v>
                </c:pt>
                <c:pt idx="2691">
                  <c:v>14151</c:v>
                </c:pt>
                <c:pt idx="2692">
                  <c:v>14152</c:v>
                </c:pt>
                <c:pt idx="2693">
                  <c:v>14153</c:v>
                </c:pt>
                <c:pt idx="2694">
                  <c:v>14154</c:v>
                </c:pt>
                <c:pt idx="2695">
                  <c:v>14155</c:v>
                </c:pt>
                <c:pt idx="2696">
                  <c:v>14156</c:v>
                </c:pt>
                <c:pt idx="2697">
                  <c:v>14157</c:v>
                </c:pt>
                <c:pt idx="2698">
                  <c:v>14158</c:v>
                </c:pt>
                <c:pt idx="2699">
                  <c:v>14159</c:v>
                </c:pt>
                <c:pt idx="2700">
                  <c:v>14160</c:v>
                </c:pt>
                <c:pt idx="2701">
                  <c:v>14161</c:v>
                </c:pt>
                <c:pt idx="2702">
                  <c:v>14162</c:v>
                </c:pt>
                <c:pt idx="2703">
                  <c:v>14163</c:v>
                </c:pt>
                <c:pt idx="2704">
                  <c:v>14164</c:v>
                </c:pt>
                <c:pt idx="2705">
                  <c:v>14165</c:v>
                </c:pt>
                <c:pt idx="2706">
                  <c:v>14166</c:v>
                </c:pt>
                <c:pt idx="2707">
                  <c:v>14167</c:v>
                </c:pt>
                <c:pt idx="2708">
                  <c:v>14168</c:v>
                </c:pt>
                <c:pt idx="2709">
                  <c:v>14169</c:v>
                </c:pt>
                <c:pt idx="2710">
                  <c:v>14170</c:v>
                </c:pt>
                <c:pt idx="2711">
                  <c:v>14171</c:v>
                </c:pt>
                <c:pt idx="2712">
                  <c:v>14172</c:v>
                </c:pt>
                <c:pt idx="2713">
                  <c:v>14173</c:v>
                </c:pt>
                <c:pt idx="2714">
                  <c:v>14174</c:v>
                </c:pt>
                <c:pt idx="2715">
                  <c:v>14175</c:v>
                </c:pt>
                <c:pt idx="2716">
                  <c:v>14176</c:v>
                </c:pt>
                <c:pt idx="2717">
                  <c:v>14177</c:v>
                </c:pt>
                <c:pt idx="2718">
                  <c:v>14178</c:v>
                </c:pt>
                <c:pt idx="2719">
                  <c:v>14179</c:v>
                </c:pt>
                <c:pt idx="2720">
                  <c:v>14180</c:v>
                </c:pt>
                <c:pt idx="2721">
                  <c:v>14181</c:v>
                </c:pt>
                <c:pt idx="2722">
                  <c:v>14182</c:v>
                </c:pt>
                <c:pt idx="2723">
                  <c:v>14183</c:v>
                </c:pt>
                <c:pt idx="2724">
                  <c:v>14184</c:v>
                </c:pt>
                <c:pt idx="2725">
                  <c:v>14185</c:v>
                </c:pt>
                <c:pt idx="2726">
                  <c:v>14186</c:v>
                </c:pt>
                <c:pt idx="2727">
                  <c:v>14187</c:v>
                </c:pt>
                <c:pt idx="2728">
                  <c:v>14188</c:v>
                </c:pt>
                <c:pt idx="2729">
                  <c:v>14189</c:v>
                </c:pt>
                <c:pt idx="2730">
                  <c:v>14190</c:v>
                </c:pt>
                <c:pt idx="2731">
                  <c:v>14191</c:v>
                </c:pt>
                <c:pt idx="2732">
                  <c:v>14192</c:v>
                </c:pt>
                <c:pt idx="2733">
                  <c:v>14193</c:v>
                </c:pt>
                <c:pt idx="2734">
                  <c:v>14194</c:v>
                </c:pt>
                <c:pt idx="2735">
                  <c:v>14195</c:v>
                </c:pt>
                <c:pt idx="2736">
                  <c:v>14196</c:v>
                </c:pt>
                <c:pt idx="2737">
                  <c:v>14197</c:v>
                </c:pt>
                <c:pt idx="2738">
                  <c:v>14198</c:v>
                </c:pt>
                <c:pt idx="2739">
                  <c:v>14199</c:v>
                </c:pt>
                <c:pt idx="2740">
                  <c:v>14200</c:v>
                </c:pt>
                <c:pt idx="2741">
                  <c:v>14201</c:v>
                </c:pt>
                <c:pt idx="2742">
                  <c:v>14202</c:v>
                </c:pt>
                <c:pt idx="2743">
                  <c:v>14203</c:v>
                </c:pt>
                <c:pt idx="2744">
                  <c:v>14204</c:v>
                </c:pt>
                <c:pt idx="2745">
                  <c:v>14205</c:v>
                </c:pt>
                <c:pt idx="2746">
                  <c:v>14206</c:v>
                </c:pt>
                <c:pt idx="2747">
                  <c:v>14207</c:v>
                </c:pt>
                <c:pt idx="2748">
                  <c:v>14208</c:v>
                </c:pt>
                <c:pt idx="2749">
                  <c:v>14209</c:v>
                </c:pt>
                <c:pt idx="2750">
                  <c:v>14210</c:v>
                </c:pt>
                <c:pt idx="2751">
                  <c:v>14211</c:v>
                </c:pt>
                <c:pt idx="2752">
                  <c:v>14212</c:v>
                </c:pt>
                <c:pt idx="2753">
                  <c:v>14213</c:v>
                </c:pt>
                <c:pt idx="2754">
                  <c:v>14214</c:v>
                </c:pt>
                <c:pt idx="2755">
                  <c:v>14215</c:v>
                </c:pt>
                <c:pt idx="2756">
                  <c:v>14216</c:v>
                </c:pt>
                <c:pt idx="2757">
                  <c:v>14217</c:v>
                </c:pt>
                <c:pt idx="2758">
                  <c:v>14218</c:v>
                </c:pt>
                <c:pt idx="2759">
                  <c:v>14219</c:v>
                </c:pt>
                <c:pt idx="2760">
                  <c:v>14220</c:v>
                </c:pt>
                <c:pt idx="2761">
                  <c:v>14221</c:v>
                </c:pt>
                <c:pt idx="2762">
                  <c:v>14222</c:v>
                </c:pt>
                <c:pt idx="2763">
                  <c:v>14223</c:v>
                </c:pt>
                <c:pt idx="2764">
                  <c:v>14224</c:v>
                </c:pt>
                <c:pt idx="2765">
                  <c:v>14225</c:v>
                </c:pt>
                <c:pt idx="2766">
                  <c:v>14226</c:v>
                </c:pt>
                <c:pt idx="2767">
                  <c:v>14227</c:v>
                </c:pt>
                <c:pt idx="2768">
                  <c:v>14228</c:v>
                </c:pt>
                <c:pt idx="2769">
                  <c:v>14229</c:v>
                </c:pt>
                <c:pt idx="2770">
                  <c:v>14230</c:v>
                </c:pt>
                <c:pt idx="2771">
                  <c:v>14231</c:v>
                </c:pt>
                <c:pt idx="2772">
                  <c:v>14232</c:v>
                </c:pt>
                <c:pt idx="2773">
                  <c:v>14233</c:v>
                </c:pt>
                <c:pt idx="2774">
                  <c:v>14234</c:v>
                </c:pt>
                <c:pt idx="2775">
                  <c:v>14235</c:v>
                </c:pt>
                <c:pt idx="2776">
                  <c:v>14236</c:v>
                </c:pt>
                <c:pt idx="2777">
                  <c:v>14237</c:v>
                </c:pt>
                <c:pt idx="2778">
                  <c:v>14238</c:v>
                </c:pt>
                <c:pt idx="2779">
                  <c:v>14239</c:v>
                </c:pt>
                <c:pt idx="2780">
                  <c:v>14240</c:v>
                </c:pt>
                <c:pt idx="2781">
                  <c:v>14241</c:v>
                </c:pt>
                <c:pt idx="2782">
                  <c:v>14242</c:v>
                </c:pt>
                <c:pt idx="2783">
                  <c:v>14243</c:v>
                </c:pt>
                <c:pt idx="2784">
                  <c:v>14244</c:v>
                </c:pt>
                <c:pt idx="2785">
                  <c:v>14245</c:v>
                </c:pt>
                <c:pt idx="2786">
                  <c:v>14246</c:v>
                </c:pt>
                <c:pt idx="2787">
                  <c:v>14247</c:v>
                </c:pt>
                <c:pt idx="2788">
                  <c:v>14248</c:v>
                </c:pt>
                <c:pt idx="2789">
                  <c:v>14249</c:v>
                </c:pt>
                <c:pt idx="2790">
                  <c:v>14250</c:v>
                </c:pt>
                <c:pt idx="2791">
                  <c:v>14251</c:v>
                </c:pt>
                <c:pt idx="2792">
                  <c:v>14252</c:v>
                </c:pt>
                <c:pt idx="2793">
                  <c:v>14253</c:v>
                </c:pt>
                <c:pt idx="2794">
                  <c:v>14254</c:v>
                </c:pt>
                <c:pt idx="2795">
                  <c:v>14255</c:v>
                </c:pt>
                <c:pt idx="2796">
                  <c:v>14256</c:v>
                </c:pt>
                <c:pt idx="2797">
                  <c:v>14257</c:v>
                </c:pt>
                <c:pt idx="2798">
                  <c:v>14258</c:v>
                </c:pt>
                <c:pt idx="2799">
                  <c:v>14259</c:v>
                </c:pt>
                <c:pt idx="2800">
                  <c:v>14260</c:v>
                </c:pt>
                <c:pt idx="2801">
                  <c:v>14261</c:v>
                </c:pt>
                <c:pt idx="2802">
                  <c:v>14262</c:v>
                </c:pt>
                <c:pt idx="2803">
                  <c:v>14263</c:v>
                </c:pt>
                <c:pt idx="2804">
                  <c:v>14264</c:v>
                </c:pt>
                <c:pt idx="2805">
                  <c:v>14265</c:v>
                </c:pt>
                <c:pt idx="2806">
                  <c:v>14266</c:v>
                </c:pt>
                <c:pt idx="2807">
                  <c:v>14267</c:v>
                </c:pt>
                <c:pt idx="2808">
                  <c:v>14268</c:v>
                </c:pt>
                <c:pt idx="2809">
                  <c:v>14269</c:v>
                </c:pt>
                <c:pt idx="2810">
                  <c:v>14270</c:v>
                </c:pt>
                <c:pt idx="2811">
                  <c:v>14271</c:v>
                </c:pt>
                <c:pt idx="2812">
                  <c:v>14272</c:v>
                </c:pt>
                <c:pt idx="2813">
                  <c:v>14273</c:v>
                </c:pt>
                <c:pt idx="2814">
                  <c:v>14274</c:v>
                </c:pt>
                <c:pt idx="2815">
                  <c:v>14275</c:v>
                </c:pt>
                <c:pt idx="2816">
                  <c:v>14276</c:v>
                </c:pt>
                <c:pt idx="2817">
                  <c:v>14277</c:v>
                </c:pt>
                <c:pt idx="2818">
                  <c:v>14278</c:v>
                </c:pt>
                <c:pt idx="2819">
                  <c:v>14279</c:v>
                </c:pt>
                <c:pt idx="2820">
                  <c:v>14280</c:v>
                </c:pt>
                <c:pt idx="2821">
                  <c:v>14281</c:v>
                </c:pt>
                <c:pt idx="2822">
                  <c:v>14282</c:v>
                </c:pt>
                <c:pt idx="2823">
                  <c:v>14283</c:v>
                </c:pt>
                <c:pt idx="2824">
                  <c:v>14284</c:v>
                </c:pt>
                <c:pt idx="2825">
                  <c:v>14285</c:v>
                </c:pt>
                <c:pt idx="2826">
                  <c:v>14286</c:v>
                </c:pt>
                <c:pt idx="2827">
                  <c:v>14287</c:v>
                </c:pt>
                <c:pt idx="2828">
                  <c:v>14288</c:v>
                </c:pt>
                <c:pt idx="2829">
                  <c:v>14289</c:v>
                </c:pt>
                <c:pt idx="2830">
                  <c:v>14290</c:v>
                </c:pt>
                <c:pt idx="2831">
                  <c:v>14291</c:v>
                </c:pt>
                <c:pt idx="2832">
                  <c:v>14292</c:v>
                </c:pt>
                <c:pt idx="2833">
                  <c:v>14293</c:v>
                </c:pt>
                <c:pt idx="2834">
                  <c:v>14294</c:v>
                </c:pt>
                <c:pt idx="2835">
                  <c:v>14295</c:v>
                </c:pt>
                <c:pt idx="2836">
                  <c:v>14296</c:v>
                </c:pt>
                <c:pt idx="2837">
                  <c:v>14297</c:v>
                </c:pt>
                <c:pt idx="2838">
                  <c:v>14298</c:v>
                </c:pt>
                <c:pt idx="2839">
                  <c:v>14299</c:v>
                </c:pt>
                <c:pt idx="2840">
                  <c:v>14300</c:v>
                </c:pt>
                <c:pt idx="2841">
                  <c:v>14301</c:v>
                </c:pt>
                <c:pt idx="2842">
                  <c:v>14302</c:v>
                </c:pt>
                <c:pt idx="2843">
                  <c:v>14303</c:v>
                </c:pt>
                <c:pt idx="2844">
                  <c:v>14304</c:v>
                </c:pt>
                <c:pt idx="2845">
                  <c:v>14305</c:v>
                </c:pt>
                <c:pt idx="2846">
                  <c:v>14306</c:v>
                </c:pt>
                <c:pt idx="2847">
                  <c:v>14307</c:v>
                </c:pt>
                <c:pt idx="2848">
                  <c:v>14308</c:v>
                </c:pt>
                <c:pt idx="2849">
                  <c:v>14309</c:v>
                </c:pt>
                <c:pt idx="2850">
                  <c:v>14310</c:v>
                </c:pt>
                <c:pt idx="2851">
                  <c:v>14311</c:v>
                </c:pt>
                <c:pt idx="2852">
                  <c:v>14312</c:v>
                </c:pt>
                <c:pt idx="2853">
                  <c:v>14313</c:v>
                </c:pt>
                <c:pt idx="2854">
                  <c:v>14314</c:v>
                </c:pt>
                <c:pt idx="2855">
                  <c:v>14315</c:v>
                </c:pt>
                <c:pt idx="2856">
                  <c:v>14316</c:v>
                </c:pt>
                <c:pt idx="2857">
                  <c:v>14317</c:v>
                </c:pt>
                <c:pt idx="2858">
                  <c:v>14318</c:v>
                </c:pt>
                <c:pt idx="2859">
                  <c:v>14319</c:v>
                </c:pt>
                <c:pt idx="2860">
                  <c:v>14320</c:v>
                </c:pt>
                <c:pt idx="2861">
                  <c:v>14321</c:v>
                </c:pt>
                <c:pt idx="2862">
                  <c:v>14322</c:v>
                </c:pt>
                <c:pt idx="2863">
                  <c:v>14323</c:v>
                </c:pt>
                <c:pt idx="2864">
                  <c:v>14324</c:v>
                </c:pt>
                <c:pt idx="2865">
                  <c:v>14325</c:v>
                </c:pt>
                <c:pt idx="2866">
                  <c:v>14326</c:v>
                </c:pt>
                <c:pt idx="2867">
                  <c:v>14327</c:v>
                </c:pt>
                <c:pt idx="2868">
                  <c:v>14328</c:v>
                </c:pt>
                <c:pt idx="2869">
                  <c:v>14329</c:v>
                </c:pt>
                <c:pt idx="2870">
                  <c:v>14330</c:v>
                </c:pt>
                <c:pt idx="2871">
                  <c:v>14331</c:v>
                </c:pt>
                <c:pt idx="2872">
                  <c:v>14332</c:v>
                </c:pt>
                <c:pt idx="2873">
                  <c:v>14333</c:v>
                </c:pt>
                <c:pt idx="2874">
                  <c:v>14334</c:v>
                </c:pt>
                <c:pt idx="2875">
                  <c:v>14335</c:v>
                </c:pt>
                <c:pt idx="2876">
                  <c:v>14336</c:v>
                </c:pt>
                <c:pt idx="2877">
                  <c:v>14337</c:v>
                </c:pt>
                <c:pt idx="2878">
                  <c:v>14338</c:v>
                </c:pt>
                <c:pt idx="2879">
                  <c:v>14339</c:v>
                </c:pt>
                <c:pt idx="2880">
                  <c:v>14340</c:v>
                </c:pt>
                <c:pt idx="2881">
                  <c:v>14341</c:v>
                </c:pt>
                <c:pt idx="2882">
                  <c:v>14342</c:v>
                </c:pt>
                <c:pt idx="2883">
                  <c:v>14343</c:v>
                </c:pt>
                <c:pt idx="2884">
                  <c:v>14344</c:v>
                </c:pt>
                <c:pt idx="2885">
                  <c:v>14345</c:v>
                </c:pt>
                <c:pt idx="2886">
                  <c:v>14346</c:v>
                </c:pt>
                <c:pt idx="2887">
                  <c:v>14347</c:v>
                </c:pt>
                <c:pt idx="2888">
                  <c:v>14348</c:v>
                </c:pt>
                <c:pt idx="2889">
                  <c:v>14349</c:v>
                </c:pt>
                <c:pt idx="2890">
                  <c:v>14350</c:v>
                </c:pt>
                <c:pt idx="2891">
                  <c:v>14351</c:v>
                </c:pt>
                <c:pt idx="2892">
                  <c:v>14352</c:v>
                </c:pt>
                <c:pt idx="2893">
                  <c:v>14353</c:v>
                </c:pt>
                <c:pt idx="2894">
                  <c:v>14354</c:v>
                </c:pt>
                <c:pt idx="2895">
                  <c:v>14355</c:v>
                </c:pt>
                <c:pt idx="2896">
                  <c:v>14356</c:v>
                </c:pt>
                <c:pt idx="2897">
                  <c:v>14357</c:v>
                </c:pt>
                <c:pt idx="2898">
                  <c:v>14358</c:v>
                </c:pt>
                <c:pt idx="2899">
                  <c:v>14359</c:v>
                </c:pt>
                <c:pt idx="2900">
                  <c:v>14360</c:v>
                </c:pt>
                <c:pt idx="2901">
                  <c:v>14361</c:v>
                </c:pt>
                <c:pt idx="2902">
                  <c:v>14362</c:v>
                </c:pt>
                <c:pt idx="2903">
                  <c:v>14363</c:v>
                </c:pt>
                <c:pt idx="2904">
                  <c:v>14364</c:v>
                </c:pt>
                <c:pt idx="2905">
                  <c:v>14365</c:v>
                </c:pt>
                <c:pt idx="2906">
                  <c:v>14366</c:v>
                </c:pt>
                <c:pt idx="2907">
                  <c:v>14367</c:v>
                </c:pt>
                <c:pt idx="2908">
                  <c:v>14368</c:v>
                </c:pt>
                <c:pt idx="2909">
                  <c:v>14369</c:v>
                </c:pt>
                <c:pt idx="2910">
                  <c:v>14370</c:v>
                </c:pt>
                <c:pt idx="2911">
                  <c:v>14371</c:v>
                </c:pt>
                <c:pt idx="2912">
                  <c:v>14372</c:v>
                </c:pt>
                <c:pt idx="2913">
                  <c:v>14373</c:v>
                </c:pt>
                <c:pt idx="2914">
                  <c:v>14374</c:v>
                </c:pt>
                <c:pt idx="2915">
                  <c:v>14375</c:v>
                </c:pt>
                <c:pt idx="2916">
                  <c:v>14376</c:v>
                </c:pt>
                <c:pt idx="2917">
                  <c:v>14377</c:v>
                </c:pt>
                <c:pt idx="2918">
                  <c:v>14378</c:v>
                </c:pt>
                <c:pt idx="2919">
                  <c:v>14379</c:v>
                </c:pt>
                <c:pt idx="2920">
                  <c:v>14380</c:v>
                </c:pt>
                <c:pt idx="2921">
                  <c:v>14381</c:v>
                </c:pt>
                <c:pt idx="2922">
                  <c:v>14382</c:v>
                </c:pt>
                <c:pt idx="2923">
                  <c:v>14383</c:v>
                </c:pt>
                <c:pt idx="2924">
                  <c:v>14384</c:v>
                </c:pt>
                <c:pt idx="2925">
                  <c:v>14385</c:v>
                </c:pt>
                <c:pt idx="2926">
                  <c:v>14386</c:v>
                </c:pt>
                <c:pt idx="2927">
                  <c:v>14387</c:v>
                </c:pt>
                <c:pt idx="2928">
                  <c:v>14388</c:v>
                </c:pt>
                <c:pt idx="2929">
                  <c:v>14389</c:v>
                </c:pt>
                <c:pt idx="2930">
                  <c:v>14390</c:v>
                </c:pt>
                <c:pt idx="2931">
                  <c:v>14391</c:v>
                </c:pt>
                <c:pt idx="2932">
                  <c:v>14392</c:v>
                </c:pt>
                <c:pt idx="2933">
                  <c:v>14393</c:v>
                </c:pt>
                <c:pt idx="2934">
                  <c:v>14394</c:v>
                </c:pt>
                <c:pt idx="2935">
                  <c:v>14395</c:v>
                </c:pt>
                <c:pt idx="2936">
                  <c:v>14396</c:v>
                </c:pt>
                <c:pt idx="2937">
                  <c:v>14397</c:v>
                </c:pt>
                <c:pt idx="2938">
                  <c:v>14398</c:v>
                </c:pt>
                <c:pt idx="2939">
                  <c:v>14399</c:v>
                </c:pt>
                <c:pt idx="2940">
                  <c:v>14400</c:v>
                </c:pt>
                <c:pt idx="2941">
                  <c:v>14401</c:v>
                </c:pt>
                <c:pt idx="2942">
                  <c:v>14402</c:v>
                </c:pt>
                <c:pt idx="2943">
                  <c:v>14403</c:v>
                </c:pt>
                <c:pt idx="2944">
                  <c:v>14404</c:v>
                </c:pt>
                <c:pt idx="2945">
                  <c:v>14405</c:v>
                </c:pt>
                <c:pt idx="2946">
                  <c:v>14406</c:v>
                </c:pt>
                <c:pt idx="2947">
                  <c:v>14407</c:v>
                </c:pt>
                <c:pt idx="2948">
                  <c:v>14408</c:v>
                </c:pt>
                <c:pt idx="2949">
                  <c:v>14409</c:v>
                </c:pt>
                <c:pt idx="2950">
                  <c:v>14410</c:v>
                </c:pt>
                <c:pt idx="2951">
                  <c:v>14411</c:v>
                </c:pt>
                <c:pt idx="2952">
                  <c:v>14412</c:v>
                </c:pt>
                <c:pt idx="2953">
                  <c:v>14413</c:v>
                </c:pt>
                <c:pt idx="2954">
                  <c:v>14414</c:v>
                </c:pt>
                <c:pt idx="2955">
                  <c:v>14415</c:v>
                </c:pt>
                <c:pt idx="2956">
                  <c:v>14416</c:v>
                </c:pt>
                <c:pt idx="2957">
                  <c:v>14417</c:v>
                </c:pt>
                <c:pt idx="2958">
                  <c:v>14418</c:v>
                </c:pt>
                <c:pt idx="2959">
                  <c:v>14419</c:v>
                </c:pt>
                <c:pt idx="2960">
                  <c:v>14420</c:v>
                </c:pt>
                <c:pt idx="2961">
                  <c:v>14421</c:v>
                </c:pt>
                <c:pt idx="2962">
                  <c:v>14422</c:v>
                </c:pt>
                <c:pt idx="2963">
                  <c:v>14423</c:v>
                </c:pt>
                <c:pt idx="2964">
                  <c:v>14424</c:v>
                </c:pt>
                <c:pt idx="2965">
                  <c:v>14425</c:v>
                </c:pt>
                <c:pt idx="2966">
                  <c:v>14426</c:v>
                </c:pt>
                <c:pt idx="2967">
                  <c:v>14427</c:v>
                </c:pt>
                <c:pt idx="2968">
                  <c:v>14428</c:v>
                </c:pt>
                <c:pt idx="2969">
                  <c:v>14429</c:v>
                </c:pt>
                <c:pt idx="2970">
                  <c:v>14430</c:v>
                </c:pt>
                <c:pt idx="2971">
                  <c:v>14431</c:v>
                </c:pt>
                <c:pt idx="2972">
                  <c:v>14432</c:v>
                </c:pt>
                <c:pt idx="2973">
                  <c:v>14433</c:v>
                </c:pt>
                <c:pt idx="2974">
                  <c:v>14434</c:v>
                </c:pt>
                <c:pt idx="2975">
                  <c:v>14435</c:v>
                </c:pt>
                <c:pt idx="2976">
                  <c:v>14436</c:v>
                </c:pt>
                <c:pt idx="2977">
                  <c:v>14437</c:v>
                </c:pt>
                <c:pt idx="2978">
                  <c:v>14438</c:v>
                </c:pt>
                <c:pt idx="2979">
                  <c:v>14439</c:v>
                </c:pt>
                <c:pt idx="2980">
                  <c:v>14440</c:v>
                </c:pt>
                <c:pt idx="2981">
                  <c:v>14441</c:v>
                </c:pt>
                <c:pt idx="2982">
                  <c:v>14442</c:v>
                </c:pt>
                <c:pt idx="2983">
                  <c:v>14443</c:v>
                </c:pt>
                <c:pt idx="2984">
                  <c:v>14444</c:v>
                </c:pt>
                <c:pt idx="2985">
                  <c:v>14445</c:v>
                </c:pt>
                <c:pt idx="2986">
                  <c:v>14446</c:v>
                </c:pt>
                <c:pt idx="2987">
                  <c:v>14447</c:v>
                </c:pt>
                <c:pt idx="2988">
                  <c:v>14448</c:v>
                </c:pt>
                <c:pt idx="2989">
                  <c:v>14449</c:v>
                </c:pt>
                <c:pt idx="2990">
                  <c:v>14450</c:v>
                </c:pt>
                <c:pt idx="2991">
                  <c:v>14451</c:v>
                </c:pt>
                <c:pt idx="2992">
                  <c:v>14452</c:v>
                </c:pt>
                <c:pt idx="2993">
                  <c:v>14453</c:v>
                </c:pt>
                <c:pt idx="2994">
                  <c:v>14454</c:v>
                </c:pt>
                <c:pt idx="2995">
                  <c:v>14455</c:v>
                </c:pt>
                <c:pt idx="2996">
                  <c:v>14456</c:v>
                </c:pt>
                <c:pt idx="2997">
                  <c:v>14457</c:v>
                </c:pt>
                <c:pt idx="2998">
                  <c:v>14458</c:v>
                </c:pt>
                <c:pt idx="2999">
                  <c:v>14459</c:v>
                </c:pt>
                <c:pt idx="3000">
                  <c:v>14460</c:v>
                </c:pt>
                <c:pt idx="3001">
                  <c:v>14461</c:v>
                </c:pt>
                <c:pt idx="3002">
                  <c:v>14462</c:v>
                </c:pt>
                <c:pt idx="3003">
                  <c:v>14463</c:v>
                </c:pt>
                <c:pt idx="3004">
                  <c:v>14464</c:v>
                </c:pt>
                <c:pt idx="3005">
                  <c:v>14465</c:v>
                </c:pt>
                <c:pt idx="3006">
                  <c:v>14466</c:v>
                </c:pt>
                <c:pt idx="3007">
                  <c:v>14467</c:v>
                </c:pt>
                <c:pt idx="3008">
                  <c:v>14468</c:v>
                </c:pt>
                <c:pt idx="3009">
                  <c:v>14469</c:v>
                </c:pt>
                <c:pt idx="3010">
                  <c:v>14470</c:v>
                </c:pt>
                <c:pt idx="3011">
                  <c:v>14471</c:v>
                </c:pt>
                <c:pt idx="3012">
                  <c:v>14472</c:v>
                </c:pt>
                <c:pt idx="3013">
                  <c:v>14473</c:v>
                </c:pt>
                <c:pt idx="3014">
                  <c:v>14474</c:v>
                </c:pt>
                <c:pt idx="3015">
                  <c:v>14475</c:v>
                </c:pt>
                <c:pt idx="3016">
                  <c:v>14476</c:v>
                </c:pt>
                <c:pt idx="3017">
                  <c:v>14477</c:v>
                </c:pt>
                <c:pt idx="3018">
                  <c:v>14478</c:v>
                </c:pt>
                <c:pt idx="3019">
                  <c:v>14479</c:v>
                </c:pt>
                <c:pt idx="3020">
                  <c:v>14480</c:v>
                </c:pt>
                <c:pt idx="3021">
                  <c:v>14481</c:v>
                </c:pt>
                <c:pt idx="3022">
                  <c:v>14482</c:v>
                </c:pt>
                <c:pt idx="3023">
                  <c:v>14483</c:v>
                </c:pt>
                <c:pt idx="3024">
                  <c:v>14484</c:v>
                </c:pt>
                <c:pt idx="3025">
                  <c:v>14485</c:v>
                </c:pt>
                <c:pt idx="3026">
                  <c:v>14486</c:v>
                </c:pt>
                <c:pt idx="3027">
                  <c:v>14487</c:v>
                </c:pt>
                <c:pt idx="3028">
                  <c:v>14488</c:v>
                </c:pt>
                <c:pt idx="3029">
                  <c:v>14489</c:v>
                </c:pt>
                <c:pt idx="3030">
                  <c:v>14490</c:v>
                </c:pt>
                <c:pt idx="3031">
                  <c:v>14491</c:v>
                </c:pt>
                <c:pt idx="3032">
                  <c:v>14492</c:v>
                </c:pt>
                <c:pt idx="3033">
                  <c:v>14493</c:v>
                </c:pt>
                <c:pt idx="3034">
                  <c:v>14494</c:v>
                </c:pt>
                <c:pt idx="3035">
                  <c:v>14495</c:v>
                </c:pt>
                <c:pt idx="3036">
                  <c:v>14496</c:v>
                </c:pt>
                <c:pt idx="3037">
                  <c:v>14497</c:v>
                </c:pt>
                <c:pt idx="3038">
                  <c:v>14498</c:v>
                </c:pt>
                <c:pt idx="3039">
                  <c:v>14499</c:v>
                </c:pt>
                <c:pt idx="3040">
                  <c:v>14500</c:v>
                </c:pt>
                <c:pt idx="3041">
                  <c:v>14501</c:v>
                </c:pt>
                <c:pt idx="3042">
                  <c:v>14502</c:v>
                </c:pt>
                <c:pt idx="3043">
                  <c:v>14503</c:v>
                </c:pt>
                <c:pt idx="3044">
                  <c:v>14504</c:v>
                </c:pt>
                <c:pt idx="3045">
                  <c:v>14505</c:v>
                </c:pt>
                <c:pt idx="3046">
                  <c:v>14506</c:v>
                </c:pt>
                <c:pt idx="3047">
                  <c:v>14507</c:v>
                </c:pt>
                <c:pt idx="3048">
                  <c:v>14508</c:v>
                </c:pt>
                <c:pt idx="3049">
                  <c:v>14509</c:v>
                </c:pt>
                <c:pt idx="3050">
                  <c:v>14510</c:v>
                </c:pt>
                <c:pt idx="3051">
                  <c:v>14511</c:v>
                </c:pt>
                <c:pt idx="3052">
                  <c:v>14512</c:v>
                </c:pt>
                <c:pt idx="3053">
                  <c:v>14513</c:v>
                </c:pt>
                <c:pt idx="3054">
                  <c:v>14514</c:v>
                </c:pt>
                <c:pt idx="3055">
                  <c:v>14515</c:v>
                </c:pt>
                <c:pt idx="3056">
                  <c:v>14516</c:v>
                </c:pt>
                <c:pt idx="3057">
                  <c:v>14517</c:v>
                </c:pt>
                <c:pt idx="3058">
                  <c:v>14518</c:v>
                </c:pt>
                <c:pt idx="3059">
                  <c:v>14519</c:v>
                </c:pt>
                <c:pt idx="3060">
                  <c:v>14520</c:v>
                </c:pt>
                <c:pt idx="3061">
                  <c:v>14521</c:v>
                </c:pt>
                <c:pt idx="3062">
                  <c:v>14522</c:v>
                </c:pt>
                <c:pt idx="3063">
                  <c:v>14523</c:v>
                </c:pt>
                <c:pt idx="3064">
                  <c:v>14524</c:v>
                </c:pt>
                <c:pt idx="3065">
                  <c:v>14525</c:v>
                </c:pt>
                <c:pt idx="3066">
                  <c:v>14526</c:v>
                </c:pt>
                <c:pt idx="3067">
                  <c:v>14527</c:v>
                </c:pt>
                <c:pt idx="3068">
                  <c:v>14528</c:v>
                </c:pt>
                <c:pt idx="3069">
                  <c:v>14529</c:v>
                </c:pt>
                <c:pt idx="3070">
                  <c:v>14530</c:v>
                </c:pt>
                <c:pt idx="3071">
                  <c:v>14531</c:v>
                </c:pt>
                <c:pt idx="3072">
                  <c:v>14532</c:v>
                </c:pt>
                <c:pt idx="3073">
                  <c:v>14533</c:v>
                </c:pt>
                <c:pt idx="3074">
                  <c:v>14534</c:v>
                </c:pt>
                <c:pt idx="3075">
                  <c:v>14535</c:v>
                </c:pt>
                <c:pt idx="3076">
                  <c:v>14536</c:v>
                </c:pt>
                <c:pt idx="3077">
                  <c:v>14537</c:v>
                </c:pt>
                <c:pt idx="3078">
                  <c:v>14538</c:v>
                </c:pt>
                <c:pt idx="3079">
                  <c:v>14539</c:v>
                </c:pt>
                <c:pt idx="3080">
                  <c:v>14540</c:v>
                </c:pt>
                <c:pt idx="3081">
                  <c:v>14541</c:v>
                </c:pt>
                <c:pt idx="3082">
                  <c:v>14542</c:v>
                </c:pt>
                <c:pt idx="3083">
                  <c:v>14543</c:v>
                </c:pt>
                <c:pt idx="3084">
                  <c:v>14544</c:v>
                </c:pt>
                <c:pt idx="3085">
                  <c:v>14545</c:v>
                </c:pt>
                <c:pt idx="3086">
                  <c:v>14546</c:v>
                </c:pt>
                <c:pt idx="3087">
                  <c:v>14547</c:v>
                </c:pt>
                <c:pt idx="3088">
                  <c:v>14548</c:v>
                </c:pt>
                <c:pt idx="3089">
                  <c:v>14549</c:v>
                </c:pt>
                <c:pt idx="3090">
                  <c:v>14550</c:v>
                </c:pt>
                <c:pt idx="3091">
                  <c:v>14551</c:v>
                </c:pt>
                <c:pt idx="3092">
                  <c:v>14552</c:v>
                </c:pt>
                <c:pt idx="3093">
                  <c:v>14553</c:v>
                </c:pt>
                <c:pt idx="3094">
                  <c:v>14554</c:v>
                </c:pt>
                <c:pt idx="3095">
                  <c:v>14555</c:v>
                </c:pt>
                <c:pt idx="3096">
                  <c:v>14556</c:v>
                </c:pt>
                <c:pt idx="3097">
                  <c:v>14557</c:v>
                </c:pt>
                <c:pt idx="3098">
                  <c:v>14558</c:v>
                </c:pt>
                <c:pt idx="3099">
                  <c:v>14559</c:v>
                </c:pt>
                <c:pt idx="3100">
                  <c:v>14560</c:v>
                </c:pt>
                <c:pt idx="3101">
                  <c:v>14561</c:v>
                </c:pt>
                <c:pt idx="3102">
                  <c:v>14562</c:v>
                </c:pt>
                <c:pt idx="3103">
                  <c:v>14563</c:v>
                </c:pt>
                <c:pt idx="3104">
                  <c:v>14564</c:v>
                </c:pt>
                <c:pt idx="3105">
                  <c:v>14565</c:v>
                </c:pt>
                <c:pt idx="3106">
                  <c:v>14566</c:v>
                </c:pt>
                <c:pt idx="3107">
                  <c:v>14567</c:v>
                </c:pt>
                <c:pt idx="3108">
                  <c:v>14568</c:v>
                </c:pt>
                <c:pt idx="3109">
                  <c:v>14569</c:v>
                </c:pt>
                <c:pt idx="3110">
                  <c:v>14570</c:v>
                </c:pt>
                <c:pt idx="3111">
                  <c:v>14571</c:v>
                </c:pt>
                <c:pt idx="3112">
                  <c:v>14572</c:v>
                </c:pt>
                <c:pt idx="3113">
                  <c:v>14573</c:v>
                </c:pt>
                <c:pt idx="3114">
                  <c:v>14574</c:v>
                </c:pt>
                <c:pt idx="3115">
                  <c:v>14575</c:v>
                </c:pt>
                <c:pt idx="3116">
                  <c:v>14576</c:v>
                </c:pt>
                <c:pt idx="3117">
                  <c:v>14577</c:v>
                </c:pt>
                <c:pt idx="3118">
                  <c:v>14578</c:v>
                </c:pt>
                <c:pt idx="3119">
                  <c:v>14579</c:v>
                </c:pt>
                <c:pt idx="3120">
                  <c:v>14580</c:v>
                </c:pt>
                <c:pt idx="3121">
                  <c:v>14581</c:v>
                </c:pt>
                <c:pt idx="3122">
                  <c:v>14582</c:v>
                </c:pt>
                <c:pt idx="3123">
                  <c:v>14583</c:v>
                </c:pt>
                <c:pt idx="3124">
                  <c:v>14584</c:v>
                </c:pt>
                <c:pt idx="3125">
                  <c:v>14585</c:v>
                </c:pt>
                <c:pt idx="3126">
                  <c:v>14586</c:v>
                </c:pt>
                <c:pt idx="3127">
                  <c:v>14587</c:v>
                </c:pt>
                <c:pt idx="3128">
                  <c:v>14588</c:v>
                </c:pt>
                <c:pt idx="3129">
                  <c:v>14589</c:v>
                </c:pt>
                <c:pt idx="3130">
                  <c:v>14590</c:v>
                </c:pt>
                <c:pt idx="3131">
                  <c:v>14591</c:v>
                </c:pt>
                <c:pt idx="3132">
                  <c:v>14592</c:v>
                </c:pt>
                <c:pt idx="3133">
                  <c:v>14593</c:v>
                </c:pt>
                <c:pt idx="3134">
                  <c:v>14594</c:v>
                </c:pt>
                <c:pt idx="3135">
                  <c:v>14595</c:v>
                </c:pt>
                <c:pt idx="3136">
                  <c:v>14596</c:v>
                </c:pt>
                <c:pt idx="3137">
                  <c:v>14597</c:v>
                </c:pt>
                <c:pt idx="3138">
                  <c:v>14598</c:v>
                </c:pt>
                <c:pt idx="3139">
                  <c:v>14599</c:v>
                </c:pt>
                <c:pt idx="3140">
                  <c:v>14600</c:v>
                </c:pt>
                <c:pt idx="3141">
                  <c:v>14601</c:v>
                </c:pt>
                <c:pt idx="3142">
                  <c:v>14602</c:v>
                </c:pt>
                <c:pt idx="3143">
                  <c:v>14603</c:v>
                </c:pt>
                <c:pt idx="3144">
                  <c:v>14604</c:v>
                </c:pt>
                <c:pt idx="3145">
                  <c:v>14605</c:v>
                </c:pt>
                <c:pt idx="3146">
                  <c:v>14606</c:v>
                </c:pt>
                <c:pt idx="3147">
                  <c:v>14607</c:v>
                </c:pt>
                <c:pt idx="3148">
                  <c:v>14608</c:v>
                </c:pt>
                <c:pt idx="3149">
                  <c:v>14609</c:v>
                </c:pt>
                <c:pt idx="3150">
                  <c:v>14610</c:v>
                </c:pt>
                <c:pt idx="3151">
                  <c:v>14611</c:v>
                </c:pt>
                <c:pt idx="3152">
                  <c:v>14612</c:v>
                </c:pt>
                <c:pt idx="3153">
                  <c:v>14613</c:v>
                </c:pt>
                <c:pt idx="3154">
                  <c:v>14614</c:v>
                </c:pt>
                <c:pt idx="3155">
                  <c:v>14615</c:v>
                </c:pt>
                <c:pt idx="3156">
                  <c:v>14616</c:v>
                </c:pt>
                <c:pt idx="3157">
                  <c:v>14617</c:v>
                </c:pt>
                <c:pt idx="3158">
                  <c:v>14618</c:v>
                </c:pt>
                <c:pt idx="3159">
                  <c:v>14619</c:v>
                </c:pt>
                <c:pt idx="3160">
                  <c:v>14620</c:v>
                </c:pt>
                <c:pt idx="3161">
                  <c:v>14621</c:v>
                </c:pt>
                <c:pt idx="3162">
                  <c:v>14622</c:v>
                </c:pt>
                <c:pt idx="3163">
                  <c:v>14623</c:v>
                </c:pt>
                <c:pt idx="3164">
                  <c:v>14624</c:v>
                </c:pt>
                <c:pt idx="3165">
                  <c:v>14625</c:v>
                </c:pt>
                <c:pt idx="3166">
                  <c:v>14626</c:v>
                </c:pt>
                <c:pt idx="3167">
                  <c:v>14627</c:v>
                </c:pt>
                <c:pt idx="3168">
                  <c:v>14628</c:v>
                </c:pt>
                <c:pt idx="3169">
                  <c:v>14629</c:v>
                </c:pt>
                <c:pt idx="3170">
                  <c:v>14630</c:v>
                </c:pt>
                <c:pt idx="3171">
                  <c:v>14631</c:v>
                </c:pt>
                <c:pt idx="3172">
                  <c:v>14632</c:v>
                </c:pt>
                <c:pt idx="3173">
                  <c:v>14633</c:v>
                </c:pt>
                <c:pt idx="3174">
                  <c:v>14634</c:v>
                </c:pt>
                <c:pt idx="3175">
                  <c:v>14635</c:v>
                </c:pt>
                <c:pt idx="3176">
                  <c:v>14636</c:v>
                </c:pt>
                <c:pt idx="3177">
                  <c:v>14637</c:v>
                </c:pt>
                <c:pt idx="3178">
                  <c:v>14638</c:v>
                </c:pt>
                <c:pt idx="3179">
                  <c:v>14639</c:v>
                </c:pt>
                <c:pt idx="3180">
                  <c:v>14640</c:v>
                </c:pt>
                <c:pt idx="3181">
                  <c:v>14641</c:v>
                </c:pt>
                <c:pt idx="3182">
                  <c:v>14642</c:v>
                </c:pt>
                <c:pt idx="3183">
                  <c:v>14643</c:v>
                </c:pt>
                <c:pt idx="3184">
                  <c:v>14644</c:v>
                </c:pt>
                <c:pt idx="3185">
                  <c:v>14645</c:v>
                </c:pt>
                <c:pt idx="3186">
                  <c:v>14646</c:v>
                </c:pt>
                <c:pt idx="3187">
                  <c:v>14647</c:v>
                </c:pt>
                <c:pt idx="3188">
                  <c:v>14648</c:v>
                </c:pt>
                <c:pt idx="3189">
                  <c:v>14649</c:v>
                </c:pt>
                <c:pt idx="3190">
                  <c:v>14650</c:v>
                </c:pt>
                <c:pt idx="3191">
                  <c:v>14651</c:v>
                </c:pt>
                <c:pt idx="3192">
                  <c:v>14652</c:v>
                </c:pt>
                <c:pt idx="3193">
                  <c:v>14653</c:v>
                </c:pt>
                <c:pt idx="3194">
                  <c:v>14654</c:v>
                </c:pt>
                <c:pt idx="3195">
                  <c:v>14655</c:v>
                </c:pt>
                <c:pt idx="3196">
                  <c:v>14656</c:v>
                </c:pt>
                <c:pt idx="3197">
                  <c:v>14657</c:v>
                </c:pt>
                <c:pt idx="3198">
                  <c:v>14658</c:v>
                </c:pt>
                <c:pt idx="3199">
                  <c:v>14659</c:v>
                </c:pt>
                <c:pt idx="3200">
                  <c:v>14660</c:v>
                </c:pt>
                <c:pt idx="3201">
                  <c:v>14661</c:v>
                </c:pt>
                <c:pt idx="3202">
                  <c:v>14662</c:v>
                </c:pt>
                <c:pt idx="3203">
                  <c:v>14663</c:v>
                </c:pt>
                <c:pt idx="3204">
                  <c:v>14664</c:v>
                </c:pt>
                <c:pt idx="3205">
                  <c:v>14665</c:v>
                </c:pt>
                <c:pt idx="3206">
                  <c:v>14666</c:v>
                </c:pt>
                <c:pt idx="3207">
                  <c:v>14667</c:v>
                </c:pt>
                <c:pt idx="3208">
                  <c:v>14668</c:v>
                </c:pt>
                <c:pt idx="3209">
                  <c:v>14669</c:v>
                </c:pt>
                <c:pt idx="3210">
                  <c:v>14670</c:v>
                </c:pt>
                <c:pt idx="3211">
                  <c:v>14671</c:v>
                </c:pt>
                <c:pt idx="3212">
                  <c:v>14672</c:v>
                </c:pt>
                <c:pt idx="3213">
                  <c:v>14673</c:v>
                </c:pt>
                <c:pt idx="3214">
                  <c:v>14674</c:v>
                </c:pt>
                <c:pt idx="3215">
                  <c:v>14675</c:v>
                </c:pt>
                <c:pt idx="3216">
                  <c:v>14676</c:v>
                </c:pt>
                <c:pt idx="3217">
                  <c:v>14677</c:v>
                </c:pt>
                <c:pt idx="3218">
                  <c:v>14678</c:v>
                </c:pt>
                <c:pt idx="3219">
                  <c:v>14679</c:v>
                </c:pt>
                <c:pt idx="3220">
                  <c:v>14680</c:v>
                </c:pt>
                <c:pt idx="3221">
                  <c:v>14681</c:v>
                </c:pt>
                <c:pt idx="3222">
                  <c:v>14682</c:v>
                </c:pt>
                <c:pt idx="3223">
                  <c:v>14683</c:v>
                </c:pt>
                <c:pt idx="3224">
                  <c:v>14684</c:v>
                </c:pt>
                <c:pt idx="3225">
                  <c:v>14685</c:v>
                </c:pt>
                <c:pt idx="3226">
                  <c:v>14686</c:v>
                </c:pt>
                <c:pt idx="3227">
                  <c:v>14687</c:v>
                </c:pt>
                <c:pt idx="3228">
                  <c:v>14688</c:v>
                </c:pt>
                <c:pt idx="3229">
                  <c:v>14689</c:v>
                </c:pt>
                <c:pt idx="3230">
                  <c:v>14690</c:v>
                </c:pt>
                <c:pt idx="3231">
                  <c:v>14691</c:v>
                </c:pt>
                <c:pt idx="3232">
                  <c:v>14692</c:v>
                </c:pt>
                <c:pt idx="3233">
                  <c:v>14693</c:v>
                </c:pt>
                <c:pt idx="3234">
                  <c:v>14694</c:v>
                </c:pt>
                <c:pt idx="3235">
                  <c:v>14695</c:v>
                </c:pt>
                <c:pt idx="3236">
                  <c:v>14696</c:v>
                </c:pt>
                <c:pt idx="3237">
                  <c:v>14697</c:v>
                </c:pt>
                <c:pt idx="3238">
                  <c:v>14698</c:v>
                </c:pt>
                <c:pt idx="3239">
                  <c:v>14699</c:v>
                </c:pt>
                <c:pt idx="3240">
                  <c:v>14700</c:v>
                </c:pt>
                <c:pt idx="3241">
                  <c:v>14701</c:v>
                </c:pt>
                <c:pt idx="3242">
                  <c:v>14702</c:v>
                </c:pt>
                <c:pt idx="3243">
                  <c:v>14703</c:v>
                </c:pt>
                <c:pt idx="3244">
                  <c:v>14704</c:v>
                </c:pt>
                <c:pt idx="3245">
                  <c:v>14705</c:v>
                </c:pt>
                <c:pt idx="3246">
                  <c:v>14706</c:v>
                </c:pt>
                <c:pt idx="3247">
                  <c:v>14707</c:v>
                </c:pt>
                <c:pt idx="3248">
                  <c:v>14708</c:v>
                </c:pt>
                <c:pt idx="3249">
                  <c:v>14709</c:v>
                </c:pt>
                <c:pt idx="3250">
                  <c:v>14710</c:v>
                </c:pt>
                <c:pt idx="3251">
                  <c:v>14711</c:v>
                </c:pt>
                <c:pt idx="3252">
                  <c:v>14712</c:v>
                </c:pt>
                <c:pt idx="3253">
                  <c:v>14713</c:v>
                </c:pt>
                <c:pt idx="3254">
                  <c:v>14714</c:v>
                </c:pt>
                <c:pt idx="3255">
                  <c:v>14715</c:v>
                </c:pt>
                <c:pt idx="3256">
                  <c:v>14716</c:v>
                </c:pt>
                <c:pt idx="3257">
                  <c:v>14717</c:v>
                </c:pt>
                <c:pt idx="3258">
                  <c:v>14718</c:v>
                </c:pt>
                <c:pt idx="3259">
                  <c:v>14719</c:v>
                </c:pt>
                <c:pt idx="3260">
                  <c:v>14720</c:v>
                </c:pt>
                <c:pt idx="3261">
                  <c:v>14721</c:v>
                </c:pt>
                <c:pt idx="3262">
                  <c:v>14722</c:v>
                </c:pt>
                <c:pt idx="3263">
                  <c:v>14723</c:v>
                </c:pt>
                <c:pt idx="3264">
                  <c:v>14724</c:v>
                </c:pt>
                <c:pt idx="3265">
                  <c:v>14725</c:v>
                </c:pt>
                <c:pt idx="3266">
                  <c:v>14726</c:v>
                </c:pt>
                <c:pt idx="3267">
                  <c:v>14727</c:v>
                </c:pt>
                <c:pt idx="3268">
                  <c:v>14728</c:v>
                </c:pt>
                <c:pt idx="3269">
                  <c:v>14729</c:v>
                </c:pt>
                <c:pt idx="3270">
                  <c:v>14730</c:v>
                </c:pt>
                <c:pt idx="3271">
                  <c:v>14731</c:v>
                </c:pt>
                <c:pt idx="3272">
                  <c:v>14732</c:v>
                </c:pt>
                <c:pt idx="3273">
                  <c:v>14733</c:v>
                </c:pt>
                <c:pt idx="3274">
                  <c:v>14734</c:v>
                </c:pt>
                <c:pt idx="3275">
                  <c:v>14735</c:v>
                </c:pt>
                <c:pt idx="3276">
                  <c:v>14736</c:v>
                </c:pt>
                <c:pt idx="3277">
                  <c:v>14737</c:v>
                </c:pt>
                <c:pt idx="3278">
                  <c:v>14738</c:v>
                </c:pt>
                <c:pt idx="3279">
                  <c:v>14739</c:v>
                </c:pt>
                <c:pt idx="3280">
                  <c:v>14740</c:v>
                </c:pt>
                <c:pt idx="3281">
                  <c:v>14741</c:v>
                </c:pt>
                <c:pt idx="3282">
                  <c:v>14742</c:v>
                </c:pt>
                <c:pt idx="3283">
                  <c:v>14743</c:v>
                </c:pt>
                <c:pt idx="3284">
                  <c:v>14744</c:v>
                </c:pt>
                <c:pt idx="3285">
                  <c:v>14745</c:v>
                </c:pt>
                <c:pt idx="3286">
                  <c:v>14746</c:v>
                </c:pt>
                <c:pt idx="3287">
                  <c:v>14747</c:v>
                </c:pt>
                <c:pt idx="3288">
                  <c:v>14748</c:v>
                </c:pt>
                <c:pt idx="3289">
                  <c:v>14749</c:v>
                </c:pt>
                <c:pt idx="3290">
                  <c:v>14750</c:v>
                </c:pt>
                <c:pt idx="3291">
                  <c:v>14751</c:v>
                </c:pt>
                <c:pt idx="3292">
                  <c:v>14752</c:v>
                </c:pt>
                <c:pt idx="3293">
                  <c:v>14753</c:v>
                </c:pt>
                <c:pt idx="3294">
                  <c:v>14754</c:v>
                </c:pt>
                <c:pt idx="3295">
                  <c:v>14755</c:v>
                </c:pt>
                <c:pt idx="3296">
                  <c:v>14756</c:v>
                </c:pt>
                <c:pt idx="3297">
                  <c:v>14757</c:v>
                </c:pt>
                <c:pt idx="3298">
                  <c:v>14758</c:v>
                </c:pt>
                <c:pt idx="3299">
                  <c:v>14759</c:v>
                </c:pt>
                <c:pt idx="3300">
                  <c:v>14760</c:v>
                </c:pt>
                <c:pt idx="3301">
                  <c:v>14761</c:v>
                </c:pt>
                <c:pt idx="3302">
                  <c:v>14762</c:v>
                </c:pt>
                <c:pt idx="3303">
                  <c:v>14763</c:v>
                </c:pt>
                <c:pt idx="3304">
                  <c:v>14764</c:v>
                </c:pt>
                <c:pt idx="3305">
                  <c:v>14765</c:v>
                </c:pt>
                <c:pt idx="3306">
                  <c:v>14766</c:v>
                </c:pt>
                <c:pt idx="3307">
                  <c:v>14767</c:v>
                </c:pt>
                <c:pt idx="3308">
                  <c:v>14768</c:v>
                </c:pt>
                <c:pt idx="3309">
                  <c:v>14769</c:v>
                </c:pt>
                <c:pt idx="3310">
                  <c:v>14770</c:v>
                </c:pt>
                <c:pt idx="3311">
                  <c:v>14771</c:v>
                </c:pt>
                <c:pt idx="3312">
                  <c:v>14772</c:v>
                </c:pt>
                <c:pt idx="3313">
                  <c:v>14773</c:v>
                </c:pt>
                <c:pt idx="3314">
                  <c:v>14774</c:v>
                </c:pt>
                <c:pt idx="3315">
                  <c:v>14775</c:v>
                </c:pt>
                <c:pt idx="3316">
                  <c:v>14776</c:v>
                </c:pt>
                <c:pt idx="3317">
                  <c:v>14777</c:v>
                </c:pt>
                <c:pt idx="3318">
                  <c:v>14778</c:v>
                </c:pt>
                <c:pt idx="3319">
                  <c:v>14779</c:v>
                </c:pt>
                <c:pt idx="3320">
                  <c:v>14780</c:v>
                </c:pt>
                <c:pt idx="3321">
                  <c:v>14781</c:v>
                </c:pt>
                <c:pt idx="3322">
                  <c:v>14782</c:v>
                </c:pt>
                <c:pt idx="3323">
                  <c:v>14783</c:v>
                </c:pt>
                <c:pt idx="3324">
                  <c:v>14784</c:v>
                </c:pt>
                <c:pt idx="3325">
                  <c:v>14785</c:v>
                </c:pt>
                <c:pt idx="3326">
                  <c:v>14786</c:v>
                </c:pt>
                <c:pt idx="3327">
                  <c:v>14787</c:v>
                </c:pt>
                <c:pt idx="3328">
                  <c:v>14788</c:v>
                </c:pt>
                <c:pt idx="3329">
                  <c:v>14789</c:v>
                </c:pt>
                <c:pt idx="3330">
                  <c:v>14790</c:v>
                </c:pt>
                <c:pt idx="3331">
                  <c:v>14791</c:v>
                </c:pt>
                <c:pt idx="3332">
                  <c:v>14792</c:v>
                </c:pt>
                <c:pt idx="3333">
                  <c:v>14793</c:v>
                </c:pt>
                <c:pt idx="3334">
                  <c:v>14794</c:v>
                </c:pt>
                <c:pt idx="3335">
                  <c:v>14795</c:v>
                </c:pt>
                <c:pt idx="3336">
                  <c:v>14796</c:v>
                </c:pt>
                <c:pt idx="3337">
                  <c:v>14797</c:v>
                </c:pt>
                <c:pt idx="3338">
                  <c:v>14798</c:v>
                </c:pt>
                <c:pt idx="3339">
                  <c:v>14799</c:v>
                </c:pt>
                <c:pt idx="3340">
                  <c:v>14800</c:v>
                </c:pt>
                <c:pt idx="3341">
                  <c:v>14801</c:v>
                </c:pt>
                <c:pt idx="3342">
                  <c:v>14802</c:v>
                </c:pt>
                <c:pt idx="3343">
                  <c:v>14803</c:v>
                </c:pt>
                <c:pt idx="3344">
                  <c:v>14804</c:v>
                </c:pt>
                <c:pt idx="3345">
                  <c:v>14805</c:v>
                </c:pt>
                <c:pt idx="3346">
                  <c:v>14806</c:v>
                </c:pt>
                <c:pt idx="3347">
                  <c:v>14807</c:v>
                </c:pt>
                <c:pt idx="3348">
                  <c:v>14808</c:v>
                </c:pt>
                <c:pt idx="3349">
                  <c:v>14809</c:v>
                </c:pt>
                <c:pt idx="3350">
                  <c:v>14810</c:v>
                </c:pt>
                <c:pt idx="3351">
                  <c:v>14811</c:v>
                </c:pt>
                <c:pt idx="3352">
                  <c:v>14812</c:v>
                </c:pt>
                <c:pt idx="3353">
                  <c:v>14813</c:v>
                </c:pt>
                <c:pt idx="3354">
                  <c:v>14814</c:v>
                </c:pt>
                <c:pt idx="3355">
                  <c:v>14815</c:v>
                </c:pt>
                <c:pt idx="3356">
                  <c:v>14816</c:v>
                </c:pt>
                <c:pt idx="3357">
                  <c:v>14817</c:v>
                </c:pt>
                <c:pt idx="3358">
                  <c:v>14818</c:v>
                </c:pt>
                <c:pt idx="3359">
                  <c:v>14819</c:v>
                </c:pt>
                <c:pt idx="3360">
                  <c:v>14820</c:v>
                </c:pt>
                <c:pt idx="3361">
                  <c:v>14821</c:v>
                </c:pt>
                <c:pt idx="3362">
                  <c:v>14822</c:v>
                </c:pt>
                <c:pt idx="3363">
                  <c:v>14823</c:v>
                </c:pt>
                <c:pt idx="3364">
                  <c:v>14824</c:v>
                </c:pt>
                <c:pt idx="3365">
                  <c:v>14825</c:v>
                </c:pt>
                <c:pt idx="3366">
                  <c:v>14826</c:v>
                </c:pt>
                <c:pt idx="3367">
                  <c:v>14827</c:v>
                </c:pt>
                <c:pt idx="3368">
                  <c:v>14828</c:v>
                </c:pt>
                <c:pt idx="3369">
                  <c:v>14829</c:v>
                </c:pt>
                <c:pt idx="3370">
                  <c:v>14830</c:v>
                </c:pt>
                <c:pt idx="3371">
                  <c:v>14831</c:v>
                </c:pt>
                <c:pt idx="3372">
                  <c:v>14832</c:v>
                </c:pt>
                <c:pt idx="3373">
                  <c:v>14833</c:v>
                </c:pt>
                <c:pt idx="3374">
                  <c:v>14834</c:v>
                </c:pt>
                <c:pt idx="3375">
                  <c:v>14835</c:v>
                </c:pt>
                <c:pt idx="3376">
                  <c:v>14836</c:v>
                </c:pt>
                <c:pt idx="3377">
                  <c:v>14837</c:v>
                </c:pt>
                <c:pt idx="3378">
                  <c:v>14838</c:v>
                </c:pt>
                <c:pt idx="3379">
                  <c:v>14839</c:v>
                </c:pt>
                <c:pt idx="3380">
                  <c:v>14840</c:v>
                </c:pt>
                <c:pt idx="3381">
                  <c:v>14841</c:v>
                </c:pt>
                <c:pt idx="3382">
                  <c:v>14842</c:v>
                </c:pt>
                <c:pt idx="3383">
                  <c:v>14843</c:v>
                </c:pt>
                <c:pt idx="3384">
                  <c:v>14844</c:v>
                </c:pt>
                <c:pt idx="3385">
                  <c:v>14845</c:v>
                </c:pt>
                <c:pt idx="3386">
                  <c:v>14846</c:v>
                </c:pt>
                <c:pt idx="3387">
                  <c:v>14847</c:v>
                </c:pt>
                <c:pt idx="3388">
                  <c:v>14848</c:v>
                </c:pt>
                <c:pt idx="3389">
                  <c:v>14849</c:v>
                </c:pt>
                <c:pt idx="3390">
                  <c:v>14850</c:v>
                </c:pt>
                <c:pt idx="3391">
                  <c:v>14851</c:v>
                </c:pt>
                <c:pt idx="3392">
                  <c:v>14852</c:v>
                </c:pt>
                <c:pt idx="3393">
                  <c:v>14853</c:v>
                </c:pt>
                <c:pt idx="3394">
                  <c:v>14854</c:v>
                </c:pt>
                <c:pt idx="3395">
                  <c:v>14855</c:v>
                </c:pt>
                <c:pt idx="3396">
                  <c:v>14856</c:v>
                </c:pt>
                <c:pt idx="3397">
                  <c:v>14857</c:v>
                </c:pt>
                <c:pt idx="3398">
                  <c:v>14858</c:v>
                </c:pt>
                <c:pt idx="3399">
                  <c:v>14859</c:v>
                </c:pt>
                <c:pt idx="3400">
                  <c:v>14860</c:v>
                </c:pt>
                <c:pt idx="3401">
                  <c:v>14861</c:v>
                </c:pt>
                <c:pt idx="3402">
                  <c:v>14862</c:v>
                </c:pt>
                <c:pt idx="3403">
                  <c:v>14863</c:v>
                </c:pt>
                <c:pt idx="3404">
                  <c:v>14864</c:v>
                </c:pt>
                <c:pt idx="3405">
                  <c:v>14865</c:v>
                </c:pt>
                <c:pt idx="3406">
                  <c:v>14866</c:v>
                </c:pt>
                <c:pt idx="3407">
                  <c:v>14867</c:v>
                </c:pt>
                <c:pt idx="3408">
                  <c:v>14868</c:v>
                </c:pt>
                <c:pt idx="3409">
                  <c:v>14869</c:v>
                </c:pt>
                <c:pt idx="3410">
                  <c:v>14870</c:v>
                </c:pt>
                <c:pt idx="3411">
                  <c:v>14871</c:v>
                </c:pt>
                <c:pt idx="3412">
                  <c:v>14872</c:v>
                </c:pt>
                <c:pt idx="3413">
                  <c:v>14873</c:v>
                </c:pt>
                <c:pt idx="3414">
                  <c:v>14874</c:v>
                </c:pt>
                <c:pt idx="3415">
                  <c:v>14875</c:v>
                </c:pt>
                <c:pt idx="3416">
                  <c:v>14876</c:v>
                </c:pt>
                <c:pt idx="3417">
                  <c:v>14877</c:v>
                </c:pt>
                <c:pt idx="3418">
                  <c:v>14878</c:v>
                </c:pt>
                <c:pt idx="3419">
                  <c:v>14879</c:v>
                </c:pt>
                <c:pt idx="3420">
                  <c:v>14880</c:v>
                </c:pt>
                <c:pt idx="3421">
                  <c:v>14881</c:v>
                </c:pt>
                <c:pt idx="3422">
                  <c:v>14882</c:v>
                </c:pt>
                <c:pt idx="3423">
                  <c:v>14883</c:v>
                </c:pt>
                <c:pt idx="3424">
                  <c:v>14884</c:v>
                </c:pt>
                <c:pt idx="3425">
                  <c:v>14885</c:v>
                </c:pt>
                <c:pt idx="3426">
                  <c:v>14886</c:v>
                </c:pt>
                <c:pt idx="3427">
                  <c:v>14887</c:v>
                </c:pt>
                <c:pt idx="3428">
                  <c:v>14888</c:v>
                </c:pt>
                <c:pt idx="3429">
                  <c:v>14889</c:v>
                </c:pt>
                <c:pt idx="3430">
                  <c:v>14890</c:v>
                </c:pt>
                <c:pt idx="3431">
                  <c:v>14891</c:v>
                </c:pt>
                <c:pt idx="3432">
                  <c:v>14892</c:v>
                </c:pt>
                <c:pt idx="3433">
                  <c:v>14893</c:v>
                </c:pt>
                <c:pt idx="3434">
                  <c:v>14894</c:v>
                </c:pt>
                <c:pt idx="3435">
                  <c:v>14895</c:v>
                </c:pt>
                <c:pt idx="3436">
                  <c:v>14896</c:v>
                </c:pt>
                <c:pt idx="3437">
                  <c:v>14897</c:v>
                </c:pt>
                <c:pt idx="3438">
                  <c:v>14898</c:v>
                </c:pt>
                <c:pt idx="3439">
                  <c:v>14899</c:v>
                </c:pt>
                <c:pt idx="3440">
                  <c:v>14900</c:v>
                </c:pt>
                <c:pt idx="3441">
                  <c:v>14901</c:v>
                </c:pt>
                <c:pt idx="3442">
                  <c:v>14902</c:v>
                </c:pt>
                <c:pt idx="3443">
                  <c:v>14903</c:v>
                </c:pt>
                <c:pt idx="3444">
                  <c:v>14904</c:v>
                </c:pt>
                <c:pt idx="3445">
                  <c:v>14905</c:v>
                </c:pt>
                <c:pt idx="3446">
                  <c:v>14906</c:v>
                </c:pt>
                <c:pt idx="3447">
                  <c:v>14907</c:v>
                </c:pt>
                <c:pt idx="3448">
                  <c:v>14908</c:v>
                </c:pt>
                <c:pt idx="3449">
                  <c:v>14909</c:v>
                </c:pt>
                <c:pt idx="3450">
                  <c:v>14910</c:v>
                </c:pt>
                <c:pt idx="3451">
                  <c:v>14911</c:v>
                </c:pt>
                <c:pt idx="3452">
                  <c:v>14912</c:v>
                </c:pt>
                <c:pt idx="3453">
                  <c:v>14913</c:v>
                </c:pt>
                <c:pt idx="3454">
                  <c:v>14914</c:v>
                </c:pt>
                <c:pt idx="3455">
                  <c:v>14915</c:v>
                </c:pt>
                <c:pt idx="3456">
                  <c:v>14916</c:v>
                </c:pt>
                <c:pt idx="3457">
                  <c:v>14917</c:v>
                </c:pt>
                <c:pt idx="3458">
                  <c:v>14918</c:v>
                </c:pt>
                <c:pt idx="3459">
                  <c:v>14919</c:v>
                </c:pt>
                <c:pt idx="3460">
                  <c:v>14920</c:v>
                </c:pt>
                <c:pt idx="3461">
                  <c:v>14921</c:v>
                </c:pt>
                <c:pt idx="3462">
                  <c:v>14922</c:v>
                </c:pt>
                <c:pt idx="3463">
                  <c:v>14923</c:v>
                </c:pt>
                <c:pt idx="3464">
                  <c:v>14924</c:v>
                </c:pt>
                <c:pt idx="3465">
                  <c:v>14925</c:v>
                </c:pt>
                <c:pt idx="3466">
                  <c:v>14926</c:v>
                </c:pt>
                <c:pt idx="3467">
                  <c:v>14927</c:v>
                </c:pt>
                <c:pt idx="3468">
                  <c:v>14928</c:v>
                </c:pt>
                <c:pt idx="3469">
                  <c:v>14929</c:v>
                </c:pt>
                <c:pt idx="3470">
                  <c:v>14930</c:v>
                </c:pt>
                <c:pt idx="3471">
                  <c:v>14931</c:v>
                </c:pt>
                <c:pt idx="3472">
                  <c:v>14932</c:v>
                </c:pt>
                <c:pt idx="3473">
                  <c:v>14933</c:v>
                </c:pt>
                <c:pt idx="3474">
                  <c:v>14934</c:v>
                </c:pt>
                <c:pt idx="3475">
                  <c:v>14935</c:v>
                </c:pt>
                <c:pt idx="3476">
                  <c:v>14936</c:v>
                </c:pt>
                <c:pt idx="3477">
                  <c:v>14937</c:v>
                </c:pt>
                <c:pt idx="3478">
                  <c:v>14938</c:v>
                </c:pt>
                <c:pt idx="3479">
                  <c:v>14939</c:v>
                </c:pt>
                <c:pt idx="3480">
                  <c:v>14940</c:v>
                </c:pt>
                <c:pt idx="3481">
                  <c:v>14941</c:v>
                </c:pt>
                <c:pt idx="3482">
                  <c:v>14942</c:v>
                </c:pt>
                <c:pt idx="3483">
                  <c:v>14943</c:v>
                </c:pt>
                <c:pt idx="3484">
                  <c:v>14944</c:v>
                </c:pt>
                <c:pt idx="3485">
                  <c:v>14945</c:v>
                </c:pt>
                <c:pt idx="3486">
                  <c:v>14946</c:v>
                </c:pt>
                <c:pt idx="3487">
                  <c:v>14947</c:v>
                </c:pt>
                <c:pt idx="3488">
                  <c:v>14948</c:v>
                </c:pt>
                <c:pt idx="3489">
                  <c:v>14949</c:v>
                </c:pt>
                <c:pt idx="3490">
                  <c:v>14950</c:v>
                </c:pt>
                <c:pt idx="3491">
                  <c:v>14951</c:v>
                </c:pt>
                <c:pt idx="3492">
                  <c:v>14952</c:v>
                </c:pt>
                <c:pt idx="3493">
                  <c:v>14953</c:v>
                </c:pt>
                <c:pt idx="3494">
                  <c:v>14954</c:v>
                </c:pt>
                <c:pt idx="3495">
                  <c:v>14955</c:v>
                </c:pt>
                <c:pt idx="3496">
                  <c:v>14956</c:v>
                </c:pt>
                <c:pt idx="3497">
                  <c:v>14957</c:v>
                </c:pt>
                <c:pt idx="3498">
                  <c:v>14958</c:v>
                </c:pt>
                <c:pt idx="3499">
                  <c:v>14959</c:v>
                </c:pt>
                <c:pt idx="3500">
                  <c:v>14960</c:v>
                </c:pt>
                <c:pt idx="3501">
                  <c:v>14961</c:v>
                </c:pt>
                <c:pt idx="3502">
                  <c:v>14962</c:v>
                </c:pt>
                <c:pt idx="3503">
                  <c:v>14963</c:v>
                </c:pt>
                <c:pt idx="3504">
                  <c:v>14964</c:v>
                </c:pt>
                <c:pt idx="3505">
                  <c:v>14965</c:v>
                </c:pt>
                <c:pt idx="3506">
                  <c:v>14966</c:v>
                </c:pt>
                <c:pt idx="3507">
                  <c:v>14967</c:v>
                </c:pt>
                <c:pt idx="3508">
                  <c:v>14968</c:v>
                </c:pt>
                <c:pt idx="3509">
                  <c:v>14969</c:v>
                </c:pt>
                <c:pt idx="3510">
                  <c:v>14970</c:v>
                </c:pt>
                <c:pt idx="3511">
                  <c:v>14971</c:v>
                </c:pt>
                <c:pt idx="3512">
                  <c:v>14972</c:v>
                </c:pt>
                <c:pt idx="3513">
                  <c:v>14973</c:v>
                </c:pt>
                <c:pt idx="3514">
                  <c:v>14974</c:v>
                </c:pt>
                <c:pt idx="3515">
                  <c:v>14975</c:v>
                </c:pt>
                <c:pt idx="3516">
                  <c:v>14976</c:v>
                </c:pt>
                <c:pt idx="3517">
                  <c:v>14977</c:v>
                </c:pt>
                <c:pt idx="3518">
                  <c:v>14978</c:v>
                </c:pt>
                <c:pt idx="3519">
                  <c:v>14979</c:v>
                </c:pt>
                <c:pt idx="3520">
                  <c:v>14980</c:v>
                </c:pt>
                <c:pt idx="3521">
                  <c:v>14981</c:v>
                </c:pt>
                <c:pt idx="3522">
                  <c:v>14982</c:v>
                </c:pt>
                <c:pt idx="3523">
                  <c:v>14983</c:v>
                </c:pt>
                <c:pt idx="3524">
                  <c:v>14984</c:v>
                </c:pt>
                <c:pt idx="3525">
                  <c:v>14985</c:v>
                </c:pt>
                <c:pt idx="3526">
                  <c:v>14986</c:v>
                </c:pt>
                <c:pt idx="3527">
                  <c:v>14987</c:v>
                </c:pt>
                <c:pt idx="3528">
                  <c:v>14988</c:v>
                </c:pt>
                <c:pt idx="3529">
                  <c:v>14989</c:v>
                </c:pt>
                <c:pt idx="3530">
                  <c:v>14990</c:v>
                </c:pt>
                <c:pt idx="3531">
                  <c:v>14991</c:v>
                </c:pt>
                <c:pt idx="3532">
                  <c:v>14992</c:v>
                </c:pt>
                <c:pt idx="3533">
                  <c:v>14993</c:v>
                </c:pt>
                <c:pt idx="3534">
                  <c:v>14994</c:v>
                </c:pt>
                <c:pt idx="3535">
                  <c:v>14995</c:v>
                </c:pt>
                <c:pt idx="3536">
                  <c:v>14996</c:v>
                </c:pt>
                <c:pt idx="3537">
                  <c:v>14997</c:v>
                </c:pt>
                <c:pt idx="3538">
                  <c:v>14998</c:v>
                </c:pt>
                <c:pt idx="3539">
                  <c:v>14999</c:v>
                </c:pt>
                <c:pt idx="3540">
                  <c:v>15000</c:v>
                </c:pt>
                <c:pt idx="3541">
                  <c:v>15001</c:v>
                </c:pt>
                <c:pt idx="3542">
                  <c:v>15002</c:v>
                </c:pt>
                <c:pt idx="3543">
                  <c:v>15003</c:v>
                </c:pt>
                <c:pt idx="3544">
                  <c:v>15004</c:v>
                </c:pt>
                <c:pt idx="3545">
                  <c:v>15005</c:v>
                </c:pt>
                <c:pt idx="3546">
                  <c:v>15006</c:v>
                </c:pt>
                <c:pt idx="3547">
                  <c:v>15007</c:v>
                </c:pt>
                <c:pt idx="3548">
                  <c:v>15008</c:v>
                </c:pt>
                <c:pt idx="3549">
                  <c:v>15009</c:v>
                </c:pt>
                <c:pt idx="3550">
                  <c:v>15010</c:v>
                </c:pt>
                <c:pt idx="3551">
                  <c:v>15011</c:v>
                </c:pt>
                <c:pt idx="3552">
                  <c:v>15012</c:v>
                </c:pt>
                <c:pt idx="3553">
                  <c:v>15013</c:v>
                </c:pt>
                <c:pt idx="3554">
                  <c:v>15014</c:v>
                </c:pt>
                <c:pt idx="3555">
                  <c:v>15015</c:v>
                </c:pt>
                <c:pt idx="3556">
                  <c:v>15016</c:v>
                </c:pt>
                <c:pt idx="3557">
                  <c:v>15017</c:v>
                </c:pt>
                <c:pt idx="3558">
                  <c:v>15018</c:v>
                </c:pt>
                <c:pt idx="3559">
                  <c:v>15019</c:v>
                </c:pt>
                <c:pt idx="3560">
                  <c:v>15020</c:v>
                </c:pt>
                <c:pt idx="3561">
                  <c:v>15021</c:v>
                </c:pt>
                <c:pt idx="3562">
                  <c:v>15022</c:v>
                </c:pt>
                <c:pt idx="3563">
                  <c:v>15023</c:v>
                </c:pt>
                <c:pt idx="3564">
                  <c:v>15024</c:v>
                </c:pt>
                <c:pt idx="3565">
                  <c:v>15025</c:v>
                </c:pt>
                <c:pt idx="3566">
                  <c:v>15026</c:v>
                </c:pt>
                <c:pt idx="3567">
                  <c:v>15027</c:v>
                </c:pt>
                <c:pt idx="3568">
                  <c:v>15028</c:v>
                </c:pt>
                <c:pt idx="3569">
                  <c:v>15029</c:v>
                </c:pt>
                <c:pt idx="3570">
                  <c:v>15030</c:v>
                </c:pt>
                <c:pt idx="3571">
                  <c:v>15031</c:v>
                </c:pt>
                <c:pt idx="3572">
                  <c:v>15032</c:v>
                </c:pt>
                <c:pt idx="3573">
                  <c:v>15033</c:v>
                </c:pt>
                <c:pt idx="3574">
                  <c:v>15034</c:v>
                </c:pt>
                <c:pt idx="3575">
                  <c:v>15035</c:v>
                </c:pt>
                <c:pt idx="3576">
                  <c:v>15036</c:v>
                </c:pt>
                <c:pt idx="3577">
                  <c:v>15037</c:v>
                </c:pt>
                <c:pt idx="3578">
                  <c:v>15038</c:v>
                </c:pt>
                <c:pt idx="3579">
                  <c:v>15039</c:v>
                </c:pt>
                <c:pt idx="3580">
                  <c:v>15040</c:v>
                </c:pt>
                <c:pt idx="3581">
                  <c:v>15041</c:v>
                </c:pt>
                <c:pt idx="3582">
                  <c:v>15042</c:v>
                </c:pt>
                <c:pt idx="3583">
                  <c:v>15043</c:v>
                </c:pt>
                <c:pt idx="3584">
                  <c:v>15044</c:v>
                </c:pt>
                <c:pt idx="3585">
                  <c:v>15045</c:v>
                </c:pt>
                <c:pt idx="3586">
                  <c:v>15046</c:v>
                </c:pt>
                <c:pt idx="3587">
                  <c:v>15047</c:v>
                </c:pt>
                <c:pt idx="3588">
                  <c:v>15048</c:v>
                </c:pt>
                <c:pt idx="3589">
                  <c:v>15049</c:v>
                </c:pt>
                <c:pt idx="3590">
                  <c:v>15050</c:v>
                </c:pt>
                <c:pt idx="3591">
                  <c:v>15051</c:v>
                </c:pt>
                <c:pt idx="3592">
                  <c:v>15052</c:v>
                </c:pt>
                <c:pt idx="3593">
                  <c:v>15053</c:v>
                </c:pt>
                <c:pt idx="3594">
                  <c:v>15054</c:v>
                </c:pt>
                <c:pt idx="3595">
                  <c:v>15055</c:v>
                </c:pt>
                <c:pt idx="3596">
                  <c:v>15056</c:v>
                </c:pt>
                <c:pt idx="3597">
                  <c:v>15057</c:v>
                </c:pt>
                <c:pt idx="3598">
                  <c:v>15058</c:v>
                </c:pt>
                <c:pt idx="3599">
                  <c:v>15059</c:v>
                </c:pt>
                <c:pt idx="3600">
                  <c:v>15060</c:v>
                </c:pt>
                <c:pt idx="3601">
                  <c:v>15061</c:v>
                </c:pt>
                <c:pt idx="3602">
                  <c:v>15062</c:v>
                </c:pt>
                <c:pt idx="3603">
                  <c:v>15063</c:v>
                </c:pt>
                <c:pt idx="3604">
                  <c:v>15064</c:v>
                </c:pt>
                <c:pt idx="3605">
                  <c:v>15065</c:v>
                </c:pt>
                <c:pt idx="3606">
                  <c:v>15066</c:v>
                </c:pt>
                <c:pt idx="3607">
                  <c:v>15067</c:v>
                </c:pt>
                <c:pt idx="3608">
                  <c:v>15068</c:v>
                </c:pt>
                <c:pt idx="3609">
                  <c:v>15069</c:v>
                </c:pt>
                <c:pt idx="3610">
                  <c:v>15070</c:v>
                </c:pt>
                <c:pt idx="3611">
                  <c:v>15071</c:v>
                </c:pt>
                <c:pt idx="3612">
                  <c:v>15072</c:v>
                </c:pt>
                <c:pt idx="3613">
                  <c:v>15073</c:v>
                </c:pt>
                <c:pt idx="3614">
                  <c:v>15074</c:v>
                </c:pt>
                <c:pt idx="3615">
                  <c:v>15075</c:v>
                </c:pt>
                <c:pt idx="3616">
                  <c:v>15076</c:v>
                </c:pt>
                <c:pt idx="3617">
                  <c:v>15077</c:v>
                </c:pt>
                <c:pt idx="3618">
                  <c:v>15078</c:v>
                </c:pt>
                <c:pt idx="3619">
                  <c:v>15079</c:v>
                </c:pt>
                <c:pt idx="3620">
                  <c:v>15080</c:v>
                </c:pt>
                <c:pt idx="3621">
                  <c:v>15081</c:v>
                </c:pt>
                <c:pt idx="3622">
                  <c:v>15082</c:v>
                </c:pt>
                <c:pt idx="3623">
                  <c:v>15083</c:v>
                </c:pt>
                <c:pt idx="3624">
                  <c:v>15084</c:v>
                </c:pt>
                <c:pt idx="3625">
                  <c:v>15085</c:v>
                </c:pt>
                <c:pt idx="3626">
                  <c:v>15086</c:v>
                </c:pt>
                <c:pt idx="3627">
                  <c:v>15087</c:v>
                </c:pt>
                <c:pt idx="3628">
                  <c:v>15088</c:v>
                </c:pt>
                <c:pt idx="3629">
                  <c:v>15089</c:v>
                </c:pt>
                <c:pt idx="3630">
                  <c:v>15090</c:v>
                </c:pt>
                <c:pt idx="3631">
                  <c:v>15091</c:v>
                </c:pt>
                <c:pt idx="3632">
                  <c:v>15092</c:v>
                </c:pt>
                <c:pt idx="3633">
                  <c:v>15093</c:v>
                </c:pt>
                <c:pt idx="3634">
                  <c:v>15094</c:v>
                </c:pt>
                <c:pt idx="3635">
                  <c:v>15095</c:v>
                </c:pt>
                <c:pt idx="3636">
                  <c:v>15096</c:v>
                </c:pt>
                <c:pt idx="3637">
                  <c:v>15097</c:v>
                </c:pt>
                <c:pt idx="3638">
                  <c:v>15098</c:v>
                </c:pt>
                <c:pt idx="3639">
                  <c:v>15099</c:v>
                </c:pt>
                <c:pt idx="3640">
                  <c:v>15100</c:v>
                </c:pt>
                <c:pt idx="3641">
                  <c:v>15101</c:v>
                </c:pt>
                <c:pt idx="3642">
                  <c:v>15102</c:v>
                </c:pt>
                <c:pt idx="3643">
                  <c:v>15103</c:v>
                </c:pt>
                <c:pt idx="3644">
                  <c:v>15104</c:v>
                </c:pt>
                <c:pt idx="3645">
                  <c:v>15105</c:v>
                </c:pt>
                <c:pt idx="3646">
                  <c:v>15106</c:v>
                </c:pt>
                <c:pt idx="3647">
                  <c:v>15107</c:v>
                </c:pt>
                <c:pt idx="3648">
                  <c:v>15108</c:v>
                </c:pt>
                <c:pt idx="3649">
                  <c:v>15109</c:v>
                </c:pt>
                <c:pt idx="3650">
                  <c:v>15110</c:v>
                </c:pt>
                <c:pt idx="3651">
                  <c:v>15111</c:v>
                </c:pt>
                <c:pt idx="3652">
                  <c:v>15112</c:v>
                </c:pt>
                <c:pt idx="3653">
                  <c:v>15113</c:v>
                </c:pt>
                <c:pt idx="3654">
                  <c:v>15114</c:v>
                </c:pt>
                <c:pt idx="3655">
                  <c:v>15115</c:v>
                </c:pt>
                <c:pt idx="3656">
                  <c:v>15116</c:v>
                </c:pt>
                <c:pt idx="3657">
                  <c:v>15117</c:v>
                </c:pt>
                <c:pt idx="3658">
                  <c:v>15118</c:v>
                </c:pt>
                <c:pt idx="3659">
                  <c:v>15119</c:v>
                </c:pt>
                <c:pt idx="3660">
                  <c:v>15120</c:v>
                </c:pt>
                <c:pt idx="3661">
                  <c:v>15121</c:v>
                </c:pt>
                <c:pt idx="3662">
                  <c:v>15122</c:v>
                </c:pt>
                <c:pt idx="3663">
                  <c:v>15123</c:v>
                </c:pt>
                <c:pt idx="3664">
                  <c:v>15124</c:v>
                </c:pt>
                <c:pt idx="3665">
                  <c:v>15125</c:v>
                </c:pt>
                <c:pt idx="3666">
                  <c:v>15126</c:v>
                </c:pt>
                <c:pt idx="3667">
                  <c:v>15127</c:v>
                </c:pt>
                <c:pt idx="3668">
                  <c:v>15128</c:v>
                </c:pt>
                <c:pt idx="3669">
                  <c:v>15129</c:v>
                </c:pt>
                <c:pt idx="3670">
                  <c:v>15130</c:v>
                </c:pt>
                <c:pt idx="3671">
                  <c:v>15131</c:v>
                </c:pt>
                <c:pt idx="3672">
                  <c:v>15132</c:v>
                </c:pt>
                <c:pt idx="3673">
                  <c:v>15133</c:v>
                </c:pt>
                <c:pt idx="3674">
                  <c:v>15134</c:v>
                </c:pt>
                <c:pt idx="3675">
                  <c:v>15135</c:v>
                </c:pt>
                <c:pt idx="3676">
                  <c:v>15136</c:v>
                </c:pt>
                <c:pt idx="3677">
                  <c:v>15137</c:v>
                </c:pt>
                <c:pt idx="3678">
                  <c:v>15138</c:v>
                </c:pt>
                <c:pt idx="3679">
                  <c:v>15139</c:v>
                </c:pt>
                <c:pt idx="3680">
                  <c:v>15140</c:v>
                </c:pt>
                <c:pt idx="3681">
                  <c:v>15141</c:v>
                </c:pt>
                <c:pt idx="3682">
                  <c:v>15142</c:v>
                </c:pt>
                <c:pt idx="3683">
                  <c:v>15143</c:v>
                </c:pt>
                <c:pt idx="3684">
                  <c:v>15144</c:v>
                </c:pt>
                <c:pt idx="3685">
                  <c:v>15145</c:v>
                </c:pt>
                <c:pt idx="3686">
                  <c:v>15146</c:v>
                </c:pt>
                <c:pt idx="3687">
                  <c:v>15147</c:v>
                </c:pt>
                <c:pt idx="3688">
                  <c:v>15148</c:v>
                </c:pt>
                <c:pt idx="3689">
                  <c:v>15149</c:v>
                </c:pt>
                <c:pt idx="3690">
                  <c:v>15150</c:v>
                </c:pt>
                <c:pt idx="3691">
                  <c:v>15151</c:v>
                </c:pt>
                <c:pt idx="3692">
                  <c:v>15152</c:v>
                </c:pt>
                <c:pt idx="3693">
                  <c:v>15153</c:v>
                </c:pt>
                <c:pt idx="3694">
                  <c:v>15154</c:v>
                </c:pt>
                <c:pt idx="3695">
                  <c:v>15155</c:v>
                </c:pt>
                <c:pt idx="3696">
                  <c:v>15156</c:v>
                </c:pt>
                <c:pt idx="3697">
                  <c:v>15157</c:v>
                </c:pt>
                <c:pt idx="3698">
                  <c:v>15158</c:v>
                </c:pt>
                <c:pt idx="3699">
                  <c:v>15159</c:v>
                </c:pt>
                <c:pt idx="3700">
                  <c:v>15160</c:v>
                </c:pt>
                <c:pt idx="3701">
                  <c:v>15161</c:v>
                </c:pt>
                <c:pt idx="3702">
                  <c:v>15162</c:v>
                </c:pt>
                <c:pt idx="3703">
                  <c:v>15163</c:v>
                </c:pt>
                <c:pt idx="3704">
                  <c:v>15164</c:v>
                </c:pt>
                <c:pt idx="3705">
                  <c:v>15165</c:v>
                </c:pt>
                <c:pt idx="3706">
                  <c:v>15166</c:v>
                </c:pt>
                <c:pt idx="3707">
                  <c:v>15167</c:v>
                </c:pt>
                <c:pt idx="3708">
                  <c:v>15168</c:v>
                </c:pt>
                <c:pt idx="3709">
                  <c:v>15169</c:v>
                </c:pt>
                <c:pt idx="3710">
                  <c:v>15170</c:v>
                </c:pt>
                <c:pt idx="3711">
                  <c:v>15171</c:v>
                </c:pt>
                <c:pt idx="3712">
                  <c:v>15172</c:v>
                </c:pt>
                <c:pt idx="3713">
                  <c:v>15173</c:v>
                </c:pt>
                <c:pt idx="3714">
                  <c:v>15174</c:v>
                </c:pt>
                <c:pt idx="3715">
                  <c:v>15175</c:v>
                </c:pt>
                <c:pt idx="3716">
                  <c:v>15176</c:v>
                </c:pt>
                <c:pt idx="3717">
                  <c:v>15177</c:v>
                </c:pt>
                <c:pt idx="3718">
                  <c:v>15178</c:v>
                </c:pt>
                <c:pt idx="3719">
                  <c:v>15179</c:v>
                </c:pt>
                <c:pt idx="3720">
                  <c:v>15180</c:v>
                </c:pt>
                <c:pt idx="3721">
                  <c:v>15181</c:v>
                </c:pt>
                <c:pt idx="3722">
                  <c:v>15182</c:v>
                </c:pt>
                <c:pt idx="3723">
                  <c:v>15183</c:v>
                </c:pt>
                <c:pt idx="3724">
                  <c:v>15184</c:v>
                </c:pt>
                <c:pt idx="3725">
                  <c:v>15185</c:v>
                </c:pt>
                <c:pt idx="3726">
                  <c:v>15186</c:v>
                </c:pt>
                <c:pt idx="3727">
                  <c:v>15187</c:v>
                </c:pt>
                <c:pt idx="3728">
                  <c:v>15188</c:v>
                </c:pt>
                <c:pt idx="3729">
                  <c:v>15189</c:v>
                </c:pt>
                <c:pt idx="3730">
                  <c:v>15190</c:v>
                </c:pt>
                <c:pt idx="3731">
                  <c:v>15191</c:v>
                </c:pt>
                <c:pt idx="3732">
                  <c:v>15192</c:v>
                </c:pt>
                <c:pt idx="3733">
                  <c:v>15193</c:v>
                </c:pt>
                <c:pt idx="3734">
                  <c:v>15194</c:v>
                </c:pt>
                <c:pt idx="3735">
                  <c:v>15195</c:v>
                </c:pt>
                <c:pt idx="3736">
                  <c:v>15196</c:v>
                </c:pt>
                <c:pt idx="3737">
                  <c:v>15197</c:v>
                </c:pt>
                <c:pt idx="3738">
                  <c:v>15198</c:v>
                </c:pt>
                <c:pt idx="3739">
                  <c:v>15199</c:v>
                </c:pt>
                <c:pt idx="3740">
                  <c:v>15200</c:v>
                </c:pt>
                <c:pt idx="3741">
                  <c:v>15201</c:v>
                </c:pt>
                <c:pt idx="3742">
                  <c:v>15202</c:v>
                </c:pt>
                <c:pt idx="3743">
                  <c:v>15203</c:v>
                </c:pt>
                <c:pt idx="3744">
                  <c:v>15204</c:v>
                </c:pt>
                <c:pt idx="3745">
                  <c:v>15205</c:v>
                </c:pt>
                <c:pt idx="3746">
                  <c:v>15206</c:v>
                </c:pt>
                <c:pt idx="3747">
                  <c:v>15207</c:v>
                </c:pt>
                <c:pt idx="3748">
                  <c:v>15208</c:v>
                </c:pt>
                <c:pt idx="3749">
                  <c:v>15209</c:v>
                </c:pt>
                <c:pt idx="3750">
                  <c:v>15210</c:v>
                </c:pt>
                <c:pt idx="3751">
                  <c:v>15211</c:v>
                </c:pt>
                <c:pt idx="3752">
                  <c:v>15212</c:v>
                </c:pt>
                <c:pt idx="3753">
                  <c:v>15213</c:v>
                </c:pt>
                <c:pt idx="3754">
                  <c:v>15214</c:v>
                </c:pt>
                <c:pt idx="3755">
                  <c:v>15215</c:v>
                </c:pt>
                <c:pt idx="3756">
                  <c:v>15216</c:v>
                </c:pt>
                <c:pt idx="3757">
                  <c:v>15217</c:v>
                </c:pt>
                <c:pt idx="3758">
                  <c:v>15218</c:v>
                </c:pt>
                <c:pt idx="3759">
                  <c:v>15219</c:v>
                </c:pt>
                <c:pt idx="3760">
                  <c:v>15220</c:v>
                </c:pt>
                <c:pt idx="3761">
                  <c:v>15221</c:v>
                </c:pt>
                <c:pt idx="3762">
                  <c:v>15222</c:v>
                </c:pt>
                <c:pt idx="3763">
                  <c:v>15223</c:v>
                </c:pt>
                <c:pt idx="3764">
                  <c:v>15224</c:v>
                </c:pt>
                <c:pt idx="3765">
                  <c:v>15225</c:v>
                </c:pt>
                <c:pt idx="3766">
                  <c:v>15226</c:v>
                </c:pt>
                <c:pt idx="3767">
                  <c:v>15227</c:v>
                </c:pt>
                <c:pt idx="3768">
                  <c:v>15228</c:v>
                </c:pt>
                <c:pt idx="3769">
                  <c:v>15229</c:v>
                </c:pt>
                <c:pt idx="3770">
                  <c:v>15230</c:v>
                </c:pt>
                <c:pt idx="3771">
                  <c:v>15231</c:v>
                </c:pt>
                <c:pt idx="3772">
                  <c:v>15232</c:v>
                </c:pt>
                <c:pt idx="3773">
                  <c:v>15233</c:v>
                </c:pt>
                <c:pt idx="3774">
                  <c:v>15234</c:v>
                </c:pt>
                <c:pt idx="3775">
                  <c:v>15235</c:v>
                </c:pt>
                <c:pt idx="3776">
                  <c:v>15236</c:v>
                </c:pt>
                <c:pt idx="3777">
                  <c:v>15237</c:v>
                </c:pt>
                <c:pt idx="3778">
                  <c:v>15238</c:v>
                </c:pt>
                <c:pt idx="3779">
                  <c:v>15239</c:v>
                </c:pt>
                <c:pt idx="3780">
                  <c:v>15240</c:v>
                </c:pt>
                <c:pt idx="3781">
                  <c:v>15241</c:v>
                </c:pt>
                <c:pt idx="3782">
                  <c:v>15242</c:v>
                </c:pt>
                <c:pt idx="3783">
                  <c:v>15243</c:v>
                </c:pt>
                <c:pt idx="3784">
                  <c:v>15244</c:v>
                </c:pt>
                <c:pt idx="3785">
                  <c:v>15245</c:v>
                </c:pt>
                <c:pt idx="3786">
                  <c:v>15246</c:v>
                </c:pt>
                <c:pt idx="3787">
                  <c:v>15247</c:v>
                </c:pt>
                <c:pt idx="3788">
                  <c:v>15248</c:v>
                </c:pt>
                <c:pt idx="3789">
                  <c:v>15249</c:v>
                </c:pt>
                <c:pt idx="3790">
                  <c:v>15250</c:v>
                </c:pt>
                <c:pt idx="3791">
                  <c:v>15251</c:v>
                </c:pt>
                <c:pt idx="3792">
                  <c:v>15252</c:v>
                </c:pt>
                <c:pt idx="3793">
                  <c:v>15253</c:v>
                </c:pt>
                <c:pt idx="3794">
                  <c:v>15254</c:v>
                </c:pt>
                <c:pt idx="3795">
                  <c:v>15255</c:v>
                </c:pt>
                <c:pt idx="3796">
                  <c:v>15256</c:v>
                </c:pt>
                <c:pt idx="3797">
                  <c:v>15257</c:v>
                </c:pt>
                <c:pt idx="3798">
                  <c:v>15258</c:v>
                </c:pt>
                <c:pt idx="3799">
                  <c:v>15259</c:v>
                </c:pt>
                <c:pt idx="3800">
                  <c:v>15260</c:v>
                </c:pt>
                <c:pt idx="3801">
                  <c:v>15261</c:v>
                </c:pt>
                <c:pt idx="3802">
                  <c:v>15262</c:v>
                </c:pt>
                <c:pt idx="3803">
                  <c:v>15263</c:v>
                </c:pt>
                <c:pt idx="3804">
                  <c:v>15264</c:v>
                </c:pt>
                <c:pt idx="3805">
                  <c:v>15265</c:v>
                </c:pt>
                <c:pt idx="3806">
                  <c:v>15266</c:v>
                </c:pt>
                <c:pt idx="3807">
                  <c:v>15267</c:v>
                </c:pt>
                <c:pt idx="3808">
                  <c:v>15268</c:v>
                </c:pt>
                <c:pt idx="3809">
                  <c:v>15269</c:v>
                </c:pt>
                <c:pt idx="3810">
                  <c:v>15270</c:v>
                </c:pt>
                <c:pt idx="3811">
                  <c:v>15271</c:v>
                </c:pt>
                <c:pt idx="3812">
                  <c:v>15272</c:v>
                </c:pt>
                <c:pt idx="3813">
                  <c:v>15273</c:v>
                </c:pt>
                <c:pt idx="3814">
                  <c:v>15274</c:v>
                </c:pt>
                <c:pt idx="3815">
                  <c:v>15275</c:v>
                </c:pt>
                <c:pt idx="3816">
                  <c:v>15276</c:v>
                </c:pt>
                <c:pt idx="3817">
                  <c:v>15277</c:v>
                </c:pt>
                <c:pt idx="3818">
                  <c:v>15278</c:v>
                </c:pt>
                <c:pt idx="3819">
                  <c:v>15279</c:v>
                </c:pt>
                <c:pt idx="3820">
                  <c:v>15280</c:v>
                </c:pt>
                <c:pt idx="3821">
                  <c:v>15281</c:v>
                </c:pt>
                <c:pt idx="3822">
                  <c:v>15282</c:v>
                </c:pt>
                <c:pt idx="3823">
                  <c:v>15283</c:v>
                </c:pt>
                <c:pt idx="3824">
                  <c:v>15284</c:v>
                </c:pt>
                <c:pt idx="3825">
                  <c:v>15285</c:v>
                </c:pt>
                <c:pt idx="3826">
                  <c:v>15286</c:v>
                </c:pt>
                <c:pt idx="3827">
                  <c:v>15287</c:v>
                </c:pt>
                <c:pt idx="3828">
                  <c:v>15288</c:v>
                </c:pt>
                <c:pt idx="3829">
                  <c:v>15289</c:v>
                </c:pt>
                <c:pt idx="3830">
                  <c:v>15290</c:v>
                </c:pt>
                <c:pt idx="3831">
                  <c:v>15291</c:v>
                </c:pt>
                <c:pt idx="3832">
                  <c:v>15292</c:v>
                </c:pt>
                <c:pt idx="3833">
                  <c:v>15293</c:v>
                </c:pt>
                <c:pt idx="3834">
                  <c:v>15294</c:v>
                </c:pt>
                <c:pt idx="3835">
                  <c:v>15295</c:v>
                </c:pt>
                <c:pt idx="3836">
                  <c:v>15296</c:v>
                </c:pt>
                <c:pt idx="3837">
                  <c:v>15297</c:v>
                </c:pt>
                <c:pt idx="3838">
                  <c:v>15298</c:v>
                </c:pt>
                <c:pt idx="3839">
                  <c:v>15299</c:v>
                </c:pt>
                <c:pt idx="3840">
                  <c:v>15300</c:v>
                </c:pt>
                <c:pt idx="3841">
                  <c:v>15301</c:v>
                </c:pt>
                <c:pt idx="3842">
                  <c:v>15302</c:v>
                </c:pt>
                <c:pt idx="3843">
                  <c:v>15303</c:v>
                </c:pt>
                <c:pt idx="3844">
                  <c:v>15304</c:v>
                </c:pt>
                <c:pt idx="3845">
                  <c:v>15305</c:v>
                </c:pt>
                <c:pt idx="3846">
                  <c:v>15306</c:v>
                </c:pt>
                <c:pt idx="3847">
                  <c:v>15307</c:v>
                </c:pt>
                <c:pt idx="3848">
                  <c:v>15308</c:v>
                </c:pt>
                <c:pt idx="3849">
                  <c:v>15309</c:v>
                </c:pt>
                <c:pt idx="3850">
                  <c:v>15310</c:v>
                </c:pt>
                <c:pt idx="3851">
                  <c:v>15311</c:v>
                </c:pt>
                <c:pt idx="3852">
                  <c:v>15312</c:v>
                </c:pt>
                <c:pt idx="3853">
                  <c:v>15313</c:v>
                </c:pt>
                <c:pt idx="3854">
                  <c:v>15314</c:v>
                </c:pt>
                <c:pt idx="3855">
                  <c:v>15315</c:v>
                </c:pt>
                <c:pt idx="3856">
                  <c:v>15316</c:v>
                </c:pt>
                <c:pt idx="3857">
                  <c:v>15317</c:v>
                </c:pt>
                <c:pt idx="3858">
                  <c:v>15318</c:v>
                </c:pt>
                <c:pt idx="3859">
                  <c:v>15319</c:v>
                </c:pt>
                <c:pt idx="3860">
                  <c:v>15320</c:v>
                </c:pt>
                <c:pt idx="3861">
                  <c:v>15321</c:v>
                </c:pt>
                <c:pt idx="3862">
                  <c:v>15322</c:v>
                </c:pt>
                <c:pt idx="3863">
                  <c:v>15323</c:v>
                </c:pt>
                <c:pt idx="3864">
                  <c:v>15324</c:v>
                </c:pt>
                <c:pt idx="3865">
                  <c:v>15325</c:v>
                </c:pt>
                <c:pt idx="3866">
                  <c:v>15326</c:v>
                </c:pt>
                <c:pt idx="3867">
                  <c:v>15327</c:v>
                </c:pt>
                <c:pt idx="3868">
                  <c:v>15328</c:v>
                </c:pt>
                <c:pt idx="3869">
                  <c:v>15329</c:v>
                </c:pt>
                <c:pt idx="3870">
                  <c:v>15330</c:v>
                </c:pt>
                <c:pt idx="3871">
                  <c:v>15331</c:v>
                </c:pt>
                <c:pt idx="3872">
                  <c:v>15332</c:v>
                </c:pt>
                <c:pt idx="3873">
                  <c:v>15333</c:v>
                </c:pt>
                <c:pt idx="3874">
                  <c:v>15334</c:v>
                </c:pt>
                <c:pt idx="3875">
                  <c:v>15335</c:v>
                </c:pt>
                <c:pt idx="3876">
                  <c:v>15336</c:v>
                </c:pt>
                <c:pt idx="3877">
                  <c:v>15337</c:v>
                </c:pt>
                <c:pt idx="3878">
                  <c:v>15338</c:v>
                </c:pt>
                <c:pt idx="3879">
                  <c:v>15339</c:v>
                </c:pt>
                <c:pt idx="3880">
                  <c:v>15340</c:v>
                </c:pt>
                <c:pt idx="3881">
                  <c:v>15341</c:v>
                </c:pt>
                <c:pt idx="3882">
                  <c:v>15342</c:v>
                </c:pt>
                <c:pt idx="3883">
                  <c:v>15343</c:v>
                </c:pt>
                <c:pt idx="3884">
                  <c:v>15344</c:v>
                </c:pt>
                <c:pt idx="3885">
                  <c:v>15345</c:v>
                </c:pt>
                <c:pt idx="3886">
                  <c:v>15346</c:v>
                </c:pt>
                <c:pt idx="3887">
                  <c:v>15347</c:v>
                </c:pt>
                <c:pt idx="3888">
                  <c:v>15348</c:v>
                </c:pt>
                <c:pt idx="3889">
                  <c:v>15349</c:v>
                </c:pt>
                <c:pt idx="3890">
                  <c:v>15350</c:v>
                </c:pt>
                <c:pt idx="3891">
                  <c:v>15351</c:v>
                </c:pt>
                <c:pt idx="3892">
                  <c:v>15352</c:v>
                </c:pt>
                <c:pt idx="3893">
                  <c:v>15353</c:v>
                </c:pt>
                <c:pt idx="3894">
                  <c:v>15354</c:v>
                </c:pt>
                <c:pt idx="3895">
                  <c:v>15355</c:v>
                </c:pt>
                <c:pt idx="3896">
                  <c:v>15356</c:v>
                </c:pt>
                <c:pt idx="3897">
                  <c:v>15357</c:v>
                </c:pt>
                <c:pt idx="3898">
                  <c:v>15358</c:v>
                </c:pt>
                <c:pt idx="3899">
                  <c:v>15359</c:v>
                </c:pt>
                <c:pt idx="3900">
                  <c:v>15360</c:v>
                </c:pt>
                <c:pt idx="3901">
                  <c:v>15361</c:v>
                </c:pt>
                <c:pt idx="3902">
                  <c:v>15362</c:v>
                </c:pt>
                <c:pt idx="3903">
                  <c:v>15363</c:v>
                </c:pt>
                <c:pt idx="3904">
                  <c:v>15364</c:v>
                </c:pt>
                <c:pt idx="3905">
                  <c:v>15365</c:v>
                </c:pt>
                <c:pt idx="3906">
                  <c:v>15366</c:v>
                </c:pt>
                <c:pt idx="3907">
                  <c:v>15367</c:v>
                </c:pt>
                <c:pt idx="3908">
                  <c:v>15368</c:v>
                </c:pt>
                <c:pt idx="3909">
                  <c:v>15369</c:v>
                </c:pt>
                <c:pt idx="3910">
                  <c:v>15370</c:v>
                </c:pt>
                <c:pt idx="3911">
                  <c:v>15371</c:v>
                </c:pt>
                <c:pt idx="3912">
                  <c:v>15372</c:v>
                </c:pt>
                <c:pt idx="3913">
                  <c:v>15373</c:v>
                </c:pt>
                <c:pt idx="3914">
                  <c:v>15374</c:v>
                </c:pt>
                <c:pt idx="3915">
                  <c:v>15375</c:v>
                </c:pt>
                <c:pt idx="3916">
                  <c:v>15376</c:v>
                </c:pt>
                <c:pt idx="3917">
                  <c:v>15377</c:v>
                </c:pt>
                <c:pt idx="3918">
                  <c:v>15378</c:v>
                </c:pt>
                <c:pt idx="3919">
                  <c:v>15379</c:v>
                </c:pt>
                <c:pt idx="3920">
                  <c:v>15380</c:v>
                </c:pt>
                <c:pt idx="3921">
                  <c:v>15381</c:v>
                </c:pt>
                <c:pt idx="3922">
                  <c:v>15382</c:v>
                </c:pt>
                <c:pt idx="3923">
                  <c:v>15383</c:v>
                </c:pt>
                <c:pt idx="3924">
                  <c:v>15384</c:v>
                </c:pt>
                <c:pt idx="3925">
                  <c:v>15385</c:v>
                </c:pt>
                <c:pt idx="3926">
                  <c:v>15386</c:v>
                </c:pt>
                <c:pt idx="3927">
                  <c:v>15387</c:v>
                </c:pt>
                <c:pt idx="3928">
                  <c:v>15388</c:v>
                </c:pt>
                <c:pt idx="3929">
                  <c:v>15389</c:v>
                </c:pt>
                <c:pt idx="3930">
                  <c:v>15390</c:v>
                </c:pt>
                <c:pt idx="3931">
                  <c:v>15391</c:v>
                </c:pt>
                <c:pt idx="3932">
                  <c:v>15392</c:v>
                </c:pt>
                <c:pt idx="3933">
                  <c:v>15393</c:v>
                </c:pt>
                <c:pt idx="3934">
                  <c:v>15394</c:v>
                </c:pt>
                <c:pt idx="3935">
                  <c:v>15395</c:v>
                </c:pt>
                <c:pt idx="3936">
                  <c:v>15396</c:v>
                </c:pt>
                <c:pt idx="3937">
                  <c:v>15397</c:v>
                </c:pt>
                <c:pt idx="3938">
                  <c:v>15398</c:v>
                </c:pt>
                <c:pt idx="3939">
                  <c:v>15399</c:v>
                </c:pt>
                <c:pt idx="3940">
                  <c:v>15400</c:v>
                </c:pt>
                <c:pt idx="3941">
                  <c:v>15401</c:v>
                </c:pt>
                <c:pt idx="3942">
                  <c:v>15402</c:v>
                </c:pt>
                <c:pt idx="3943">
                  <c:v>15403</c:v>
                </c:pt>
                <c:pt idx="3944">
                  <c:v>15404</c:v>
                </c:pt>
                <c:pt idx="3945">
                  <c:v>15405</c:v>
                </c:pt>
                <c:pt idx="3946">
                  <c:v>15406</c:v>
                </c:pt>
                <c:pt idx="3947">
                  <c:v>15407</c:v>
                </c:pt>
                <c:pt idx="3948">
                  <c:v>15408</c:v>
                </c:pt>
                <c:pt idx="3949">
                  <c:v>15409</c:v>
                </c:pt>
                <c:pt idx="3950">
                  <c:v>15410</c:v>
                </c:pt>
                <c:pt idx="3951">
                  <c:v>15411</c:v>
                </c:pt>
                <c:pt idx="3952">
                  <c:v>15412</c:v>
                </c:pt>
                <c:pt idx="3953">
                  <c:v>15413</c:v>
                </c:pt>
                <c:pt idx="3954">
                  <c:v>15414</c:v>
                </c:pt>
                <c:pt idx="3955">
                  <c:v>15415</c:v>
                </c:pt>
                <c:pt idx="3956">
                  <c:v>15416</c:v>
                </c:pt>
                <c:pt idx="3957">
                  <c:v>15417</c:v>
                </c:pt>
                <c:pt idx="3958">
                  <c:v>15418</c:v>
                </c:pt>
                <c:pt idx="3959">
                  <c:v>15419</c:v>
                </c:pt>
                <c:pt idx="3960">
                  <c:v>15420</c:v>
                </c:pt>
                <c:pt idx="3961">
                  <c:v>15421</c:v>
                </c:pt>
                <c:pt idx="3962">
                  <c:v>15422</c:v>
                </c:pt>
                <c:pt idx="3963">
                  <c:v>15423</c:v>
                </c:pt>
                <c:pt idx="3964">
                  <c:v>15424</c:v>
                </c:pt>
                <c:pt idx="3965">
                  <c:v>15425</c:v>
                </c:pt>
                <c:pt idx="3966">
                  <c:v>15426</c:v>
                </c:pt>
                <c:pt idx="3967">
                  <c:v>15427</c:v>
                </c:pt>
                <c:pt idx="3968">
                  <c:v>15428</c:v>
                </c:pt>
                <c:pt idx="3969">
                  <c:v>15429</c:v>
                </c:pt>
                <c:pt idx="3970">
                  <c:v>15430</c:v>
                </c:pt>
                <c:pt idx="3971">
                  <c:v>15431</c:v>
                </c:pt>
                <c:pt idx="3972">
                  <c:v>15432</c:v>
                </c:pt>
                <c:pt idx="3973">
                  <c:v>15433</c:v>
                </c:pt>
                <c:pt idx="3974">
                  <c:v>15434</c:v>
                </c:pt>
                <c:pt idx="3975">
                  <c:v>15435</c:v>
                </c:pt>
                <c:pt idx="3976">
                  <c:v>15436</c:v>
                </c:pt>
                <c:pt idx="3977">
                  <c:v>15437</c:v>
                </c:pt>
                <c:pt idx="3978">
                  <c:v>15438</c:v>
                </c:pt>
                <c:pt idx="3979">
                  <c:v>15439</c:v>
                </c:pt>
                <c:pt idx="3980">
                  <c:v>15440</c:v>
                </c:pt>
                <c:pt idx="3981">
                  <c:v>15441</c:v>
                </c:pt>
                <c:pt idx="3982">
                  <c:v>15442</c:v>
                </c:pt>
                <c:pt idx="3983">
                  <c:v>15443</c:v>
                </c:pt>
                <c:pt idx="3984">
                  <c:v>15444</c:v>
                </c:pt>
                <c:pt idx="3985">
                  <c:v>15445</c:v>
                </c:pt>
                <c:pt idx="3986">
                  <c:v>15446</c:v>
                </c:pt>
                <c:pt idx="3987">
                  <c:v>15447</c:v>
                </c:pt>
                <c:pt idx="3988">
                  <c:v>15448</c:v>
                </c:pt>
                <c:pt idx="3989">
                  <c:v>15449</c:v>
                </c:pt>
                <c:pt idx="3990">
                  <c:v>15450</c:v>
                </c:pt>
                <c:pt idx="3991">
                  <c:v>15451</c:v>
                </c:pt>
                <c:pt idx="3992">
                  <c:v>15452</c:v>
                </c:pt>
                <c:pt idx="3993">
                  <c:v>15453</c:v>
                </c:pt>
                <c:pt idx="3994">
                  <c:v>15454</c:v>
                </c:pt>
                <c:pt idx="3995">
                  <c:v>15455</c:v>
                </c:pt>
                <c:pt idx="3996">
                  <c:v>15456</c:v>
                </c:pt>
                <c:pt idx="3997">
                  <c:v>15457</c:v>
                </c:pt>
                <c:pt idx="3998">
                  <c:v>15458</c:v>
                </c:pt>
                <c:pt idx="3999">
                  <c:v>15459</c:v>
                </c:pt>
                <c:pt idx="4000">
                  <c:v>15460</c:v>
                </c:pt>
                <c:pt idx="4001">
                  <c:v>15461</c:v>
                </c:pt>
                <c:pt idx="4002">
                  <c:v>15462</c:v>
                </c:pt>
                <c:pt idx="4003">
                  <c:v>15463</c:v>
                </c:pt>
                <c:pt idx="4004">
                  <c:v>15464</c:v>
                </c:pt>
                <c:pt idx="4005">
                  <c:v>15465</c:v>
                </c:pt>
                <c:pt idx="4006">
                  <c:v>15466</c:v>
                </c:pt>
                <c:pt idx="4007">
                  <c:v>15467</c:v>
                </c:pt>
                <c:pt idx="4008">
                  <c:v>15468</c:v>
                </c:pt>
                <c:pt idx="4009">
                  <c:v>15469</c:v>
                </c:pt>
                <c:pt idx="4010">
                  <c:v>15470</c:v>
                </c:pt>
                <c:pt idx="4011">
                  <c:v>15471</c:v>
                </c:pt>
                <c:pt idx="4012">
                  <c:v>15472</c:v>
                </c:pt>
                <c:pt idx="4013">
                  <c:v>15473</c:v>
                </c:pt>
                <c:pt idx="4014">
                  <c:v>15474</c:v>
                </c:pt>
                <c:pt idx="4015">
                  <c:v>15475</c:v>
                </c:pt>
                <c:pt idx="4016">
                  <c:v>15476</c:v>
                </c:pt>
                <c:pt idx="4017">
                  <c:v>15477</c:v>
                </c:pt>
                <c:pt idx="4018">
                  <c:v>15478</c:v>
                </c:pt>
                <c:pt idx="4019">
                  <c:v>15479</c:v>
                </c:pt>
                <c:pt idx="4020">
                  <c:v>15480</c:v>
                </c:pt>
                <c:pt idx="4021">
                  <c:v>15481</c:v>
                </c:pt>
                <c:pt idx="4022">
                  <c:v>15482</c:v>
                </c:pt>
                <c:pt idx="4023">
                  <c:v>15483</c:v>
                </c:pt>
                <c:pt idx="4024">
                  <c:v>15484</c:v>
                </c:pt>
                <c:pt idx="4025">
                  <c:v>15485</c:v>
                </c:pt>
                <c:pt idx="4026">
                  <c:v>15486</c:v>
                </c:pt>
                <c:pt idx="4027">
                  <c:v>15487</c:v>
                </c:pt>
                <c:pt idx="4028">
                  <c:v>15488</c:v>
                </c:pt>
                <c:pt idx="4029">
                  <c:v>15489</c:v>
                </c:pt>
                <c:pt idx="4030">
                  <c:v>15490</c:v>
                </c:pt>
                <c:pt idx="4031">
                  <c:v>15491</c:v>
                </c:pt>
                <c:pt idx="4032">
                  <c:v>15492</c:v>
                </c:pt>
                <c:pt idx="4033">
                  <c:v>15493</c:v>
                </c:pt>
                <c:pt idx="4034">
                  <c:v>15494</c:v>
                </c:pt>
                <c:pt idx="4035">
                  <c:v>15495</c:v>
                </c:pt>
                <c:pt idx="4036">
                  <c:v>15496</c:v>
                </c:pt>
                <c:pt idx="4037">
                  <c:v>15497</c:v>
                </c:pt>
                <c:pt idx="4038">
                  <c:v>15498</c:v>
                </c:pt>
                <c:pt idx="4039">
                  <c:v>15499</c:v>
                </c:pt>
                <c:pt idx="4040">
                  <c:v>15500</c:v>
                </c:pt>
                <c:pt idx="4041">
                  <c:v>15501</c:v>
                </c:pt>
                <c:pt idx="4042">
                  <c:v>15502</c:v>
                </c:pt>
                <c:pt idx="4043">
                  <c:v>15503</c:v>
                </c:pt>
                <c:pt idx="4044">
                  <c:v>15504</c:v>
                </c:pt>
                <c:pt idx="4045">
                  <c:v>15505</c:v>
                </c:pt>
                <c:pt idx="4046">
                  <c:v>15506</c:v>
                </c:pt>
                <c:pt idx="4047">
                  <c:v>15507</c:v>
                </c:pt>
                <c:pt idx="4048">
                  <c:v>15508</c:v>
                </c:pt>
                <c:pt idx="4049">
                  <c:v>15509</c:v>
                </c:pt>
                <c:pt idx="4050">
                  <c:v>15510</c:v>
                </c:pt>
                <c:pt idx="4051">
                  <c:v>15511</c:v>
                </c:pt>
                <c:pt idx="4052">
                  <c:v>15512</c:v>
                </c:pt>
                <c:pt idx="4053">
                  <c:v>15513</c:v>
                </c:pt>
                <c:pt idx="4054">
                  <c:v>15514</c:v>
                </c:pt>
                <c:pt idx="4055">
                  <c:v>15515</c:v>
                </c:pt>
                <c:pt idx="4056">
                  <c:v>15516</c:v>
                </c:pt>
                <c:pt idx="4057">
                  <c:v>15517</c:v>
                </c:pt>
                <c:pt idx="4058">
                  <c:v>15518</c:v>
                </c:pt>
                <c:pt idx="4059">
                  <c:v>15519</c:v>
                </c:pt>
                <c:pt idx="4060">
                  <c:v>15520</c:v>
                </c:pt>
                <c:pt idx="4061">
                  <c:v>15521</c:v>
                </c:pt>
                <c:pt idx="4062">
                  <c:v>15522</c:v>
                </c:pt>
                <c:pt idx="4063">
                  <c:v>15523</c:v>
                </c:pt>
                <c:pt idx="4064">
                  <c:v>15524</c:v>
                </c:pt>
                <c:pt idx="4065">
                  <c:v>15525</c:v>
                </c:pt>
                <c:pt idx="4066">
                  <c:v>15526</c:v>
                </c:pt>
                <c:pt idx="4067">
                  <c:v>15527</c:v>
                </c:pt>
                <c:pt idx="4068">
                  <c:v>15528</c:v>
                </c:pt>
                <c:pt idx="4069">
                  <c:v>15529</c:v>
                </c:pt>
                <c:pt idx="4070">
                  <c:v>15530</c:v>
                </c:pt>
                <c:pt idx="4071">
                  <c:v>15531</c:v>
                </c:pt>
                <c:pt idx="4072">
                  <c:v>15532</c:v>
                </c:pt>
                <c:pt idx="4073">
                  <c:v>15533</c:v>
                </c:pt>
                <c:pt idx="4074">
                  <c:v>15534</c:v>
                </c:pt>
                <c:pt idx="4075">
                  <c:v>15535</c:v>
                </c:pt>
                <c:pt idx="4076">
                  <c:v>15536</c:v>
                </c:pt>
                <c:pt idx="4077">
                  <c:v>15537</c:v>
                </c:pt>
                <c:pt idx="4078">
                  <c:v>15538</c:v>
                </c:pt>
                <c:pt idx="4079">
                  <c:v>15539</c:v>
                </c:pt>
                <c:pt idx="4080">
                  <c:v>15540</c:v>
                </c:pt>
                <c:pt idx="4081">
                  <c:v>15541</c:v>
                </c:pt>
                <c:pt idx="4082">
                  <c:v>15542</c:v>
                </c:pt>
                <c:pt idx="4083">
                  <c:v>15543</c:v>
                </c:pt>
                <c:pt idx="4084">
                  <c:v>15544</c:v>
                </c:pt>
                <c:pt idx="4085">
                  <c:v>15545</c:v>
                </c:pt>
                <c:pt idx="4086">
                  <c:v>15546</c:v>
                </c:pt>
                <c:pt idx="4087">
                  <c:v>15547</c:v>
                </c:pt>
                <c:pt idx="4088">
                  <c:v>15548</c:v>
                </c:pt>
                <c:pt idx="4089">
                  <c:v>15549</c:v>
                </c:pt>
                <c:pt idx="4090">
                  <c:v>15550</c:v>
                </c:pt>
                <c:pt idx="4091">
                  <c:v>15551</c:v>
                </c:pt>
                <c:pt idx="4092">
                  <c:v>15552</c:v>
                </c:pt>
                <c:pt idx="4093">
                  <c:v>15553</c:v>
                </c:pt>
                <c:pt idx="4094">
                  <c:v>15554</c:v>
                </c:pt>
                <c:pt idx="4095">
                  <c:v>15555</c:v>
                </c:pt>
                <c:pt idx="4096">
                  <c:v>15556</c:v>
                </c:pt>
                <c:pt idx="4097">
                  <c:v>15557</c:v>
                </c:pt>
                <c:pt idx="4098">
                  <c:v>15558</c:v>
                </c:pt>
                <c:pt idx="4099">
                  <c:v>15559</c:v>
                </c:pt>
                <c:pt idx="4100">
                  <c:v>15560</c:v>
                </c:pt>
                <c:pt idx="4101">
                  <c:v>15561</c:v>
                </c:pt>
                <c:pt idx="4102">
                  <c:v>15562</c:v>
                </c:pt>
                <c:pt idx="4103">
                  <c:v>15563</c:v>
                </c:pt>
                <c:pt idx="4104">
                  <c:v>15564</c:v>
                </c:pt>
                <c:pt idx="4105">
                  <c:v>15565</c:v>
                </c:pt>
                <c:pt idx="4106">
                  <c:v>15566</c:v>
                </c:pt>
                <c:pt idx="4107">
                  <c:v>15567</c:v>
                </c:pt>
                <c:pt idx="4108">
                  <c:v>15568</c:v>
                </c:pt>
                <c:pt idx="4109">
                  <c:v>15569</c:v>
                </c:pt>
                <c:pt idx="4110">
                  <c:v>15570</c:v>
                </c:pt>
                <c:pt idx="4111">
                  <c:v>15571</c:v>
                </c:pt>
                <c:pt idx="4112">
                  <c:v>15572</c:v>
                </c:pt>
                <c:pt idx="4113">
                  <c:v>15573</c:v>
                </c:pt>
                <c:pt idx="4114">
                  <c:v>15574</c:v>
                </c:pt>
                <c:pt idx="4115">
                  <c:v>15575</c:v>
                </c:pt>
                <c:pt idx="4116">
                  <c:v>15576</c:v>
                </c:pt>
                <c:pt idx="4117">
                  <c:v>15577</c:v>
                </c:pt>
                <c:pt idx="4118">
                  <c:v>15578</c:v>
                </c:pt>
                <c:pt idx="4119">
                  <c:v>15579</c:v>
                </c:pt>
                <c:pt idx="4120">
                  <c:v>15580</c:v>
                </c:pt>
                <c:pt idx="4121">
                  <c:v>15581</c:v>
                </c:pt>
                <c:pt idx="4122">
                  <c:v>15582</c:v>
                </c:pt>
                <c:pt idx="4123">
                  <c:v>15583</c:v>
                </c:pt>
                <c:pt idx="4124">
                  <c:v>15584</c:v>
                </c:pt>
                <c:pt idx="4125">
                  <c:v>15585</c:v>
                </c:pt>
                <c:pt idx="4126">
                  <c:v>15586</c:v>
                </c:pt>
                <c:pt idx="4127">
                  <c:v>15587</c:v>
                </c:pt>
                <c:pt idx="4128">
                  <c:v>15588</c:v>
                </c:pt>
                <c:pt idx="4129">
                  <c:v>15589</c:v>
                </c:pt>
                <c:pt idx="4130">
                  <c:v>15590</c:v>
                </c:pt>
                <c:pt idx="4131">
                  <c:v>15591</c:v>
                </c:pt>
                <c:pt idx="4132">
                  <c:v>15592</c:v>
                </c:pt>
                <c:pt idx="4133">
                  <c:v>15593</c:v>
                </c:pt>
                <c:pt idx="4134">
                  <c:v>15594</c:v>
                </c:pt>
                <c:pt idx="4135">
                  <c:v>15595</c:v>
                </c:pt>
                <c:pt idx="4136">
                  <c:v>15596</c:v>
                </c:pt>
                <c:pt idx="4137">
                  <c:v>15597</c:v>
                </c:pt>
                <c:pt idx="4138">
                  <c:v>15598</c:v>
                </c:pt>
                <c:pt idx="4139">
                  <c:v>15599</c:v>
                </c:pt>
                <c:pt idx="4140">
                  <c:v>15600</c:v>
                </c:pt>
                <c:pt idx="4141">
                  <c:v>15601</c:v>
                </c:pt>
                <c:pt idx="4142">
                  <c:v>15602</c:v>
                </c:pt>
                <c:pt idx="4143">
                  <c:v>15603</c:v>
                </c:pt>
                <c:pt idx="4144">
                  <c:v>15604</c:v>
                </c:pt>
                <c:pt idx="4145">
                  <c:v>15605</c:v>
                </c:pt>
                <c:pt idx="4146">
                  <c:v>15606</c:v>
                </c:pt>
                <c:pt idx="4147">
                  <c:v>15607</c:v>
                </c:pt>
                <c:pt idx="4148">
                  <c:v>15608</c:v>
                </c:pt>
                <c:pt idx="4149">
                  <c:v>15609</c:v>
                </c:pt>
                <c:pt idx="4150">
                  <c:v>15610</c:v>
                </c:pt>
                <c:pt idx="4151">
                  <c:v>15611</c:v>
                </c:pt>
                <c:pt idx="4152">
                  <c:v>15612</c:v>
                </c:pt>
                <c:pt idx="4153">
                  <c:v>15613</c:v>
                </c:pt>
                <c:pt idx="4154">
                  <c:v>15614</c:v>
                </c:pt>
                <c:pt idx="4155">
                  <c:v>15615</c:v>
                </c:pt>
                <c:pt idx="4156">
                  <c:v>15616</c:v>
                </c:pt>
                <c:pt idx="4157">
                  <c:v>15617</c:v>
                </c:pt>
                <c:pt idx="4158">
                  <c:v>15618</c:v>
                </c:pt>
                <c:pt idx="4159">
                  <c:v>15619</c:v>
                </c:pt>
                <c:pt idx="4160">
                  <c:v>15620</c:v>
                </c:pt>
                <c:pt idx="4161">
                  <c:v>15621</c:v>
                </c:pt>
                <c:pt idx="4162">
                  <c:v>15622</c:v>
                </c:pt>
                <c:pt idx="4163">
                  <c:v>15623</c:v>
                </c:pt>
                <c:pt idx="4164">
                  <c:v>15624</c:v>
                </c:pt>
                <c:pt idx="4165">
                  <c:v>15625</c:v>
                </c:pt>
                <c:pt idx="4166">
                  <c:v>15626</c:v>
                </c:pt>
                <c:pt idx="4167">
                  <c:v>15627</c:v>
                </c:pt>
                <c:pt idx="4168">
                  <c:v>15628</c:v>
                </c:pt>
                <c:pt idx="4169">
                  <c:v>15629</c:v>
                </c:pt>
                <c:pt idx="4170">
                  <c:v>15630</c:v>
                </c:pt>
                <c:pt idx="4171">
                  <c:v>15631</c:v>
                </c:pt>
                <c:pt idx="4172">
                  <c:v>15632</c:v>
                </c:pt>
                <c:pt idx="4173">
                  <c:v>15633</c:v>
                </c:pt>
                <c:pt idx="4174">
                  <c:v>15634</c:v>
                </c:pt>
                <c:pt idx="4175">
                  <c:v>15635</c:v>
                </c:pt>
                <c:pt idx="4176">
                  <c:v>15636</c:v>
                </c:pt>
                <c:pt idx="4177">
                  <c:v>15637</c:v>
                </c:pt>
                <c:pt idx="4178">
                  <c:v>15638</c:v>
                </c:pt>
                <c:pt idx="4179">
                  <c:v>15639</c:v>
                </c:pt>
                <c:pt idx="4180">
                  <c:v>15640</c:v>
                </c:pt>
                <c:pt idx="4181">
                  <c:v>15641</c:v>
                </c:pt>
                <c:pt idx="4182">
                  <c:v>15642</c:v>
                </c:pt>
                <c:pt idx="4183">
                  <c:v>15643</c:v>
                </c:pt>
                <c:pt idx="4184">
                  <c:v>15644</c:v>
                </c:pt>
                <c:pt idx="4185">
                  <c:v>15645</c:v>
                </c:pt>
                <c:pt idx="4186">
                  <c:v>15646</c:v>
                </c:pt>
                <c:pt idx="4187">
                  <c:v>15647</c:v>
                </c:pt>
                <c:pt idx="4188">
                  <c:v>15648</c:v>
                </c:pt>
                <c:pt idx="4189">
                  <c:v>15649</c:v>
                </c:pt>
                <c:pt idx="4190">
                  <c:v>15650</c:v>
                </c:pt>
                <c:pt idx="4191">
                  <c:v>15651</c:v>
                </c:pt>
                <c:pt idx="4192">
                  <c:v>15652</c:v>
                </c:pt>
                <c:pt idx="4193">
                  <c:v>15653</c:v>
                </c:pt>
                <c:pt idx="4194">
                  <c:v>15654</c:v>
                </c:pt>
                <c:pt idx="4195">
                  <c:v>15655</c:v>
                </c:pt>
                <c:pt idx="4196">
                  <c:v>15656</c:v>
                </c:pt>
                <c:pt idx="4197">
                  <c:v>15657</c:v>
                </c:pt>
                <c:pt idx="4198">
                  <c:v>15658</c:v>
                </c:pt>
                <c:pt idx="4199">
                  <c:v>15659</c:v>
                </c:pt>
                <c:pt idx="4200">
                  <c:v>15660</c:v>
                </c:pt>
                <c:pt idx="4201">
                  <c:v>15661</c:v>
                </c:pt>
                <c:pt idx="4202">
                  <c:v>15662</c:v>
                </c:pt>
                <c:pt idx="4203">
                  <c:v>15663</c:v>
                </c:pt>
                <c:pt idx="4204">
                  <c:v>15664</c:v>
                </c:pt>
                <c:pt idx="4205">
                  <c:v>15665</c:v>
                </c:pt>
                <c:pt idx="4206">
                  <c:v>15666</c:v>
                </c:pt>
                <c:pt idx="4207">
                  <c:v>15667</c:v>
                </c:pt>
                <c:pt idx="4208">
                  <c:v>15668</c:v>
                </c:pt>
                <c:pt idx="4209">
                  <c:v>15669</c:v>
                </c:pt>
                <c:pt idx="4210">
                  <c:v>15670</c:v>
                </c:pt>
                <c:pt idx="4211">
                  <c:v>15671</c:v>
                </c:pt>
                <c:pt idx="4212">
                  <c:v>15672</c:v>
                </c:pt>
                <c:pt idx="4213">
                  <c:v>15673</c:v>
                </c:pt>
                <c:pt idx="4214">
                  <c:v>15674</c:v>
                </c:pt>
                <c:pt idx="4215">
                  <c:v>15675</c:v>
                </c:pt>
                <c:pt idx="4216">
                  <c:v>15676</c:v>
                </c:pt>
                <c:pt idx="4217">
                  <c:v>15677</c:v>
                </c:pt>
                <c:pt idx="4218">
                  <c:v>15678</c:v>
                </c:pt>
                <c:pt idx="4219">
                  <c:v>15679</c:v>
                </c:pt>
                <c:pt idx="4220">
                  <c:v>15680</c:v>
                </c:pt>
                <c:pt idx="4221">
                  <c:v>15681</c:v>
                </c:pt>
                <c:pt idx="4222">
                  <c:v>15682</c:v>
                </c:pt>
                <c:pt idx="4223">
                  <c:v>15683</c:v>
                </c:pt>
                <c:pt idx="4224">
                  <c:v>15684</c:v>
                </c:pt>
                <c:pt idx="4225">
                  <c:v>15685</c:v>
                </c:pt>
                <c:pt idx="4226">
                  <c:v>15686</c:v>
                </c:pt>
                <c:pt idx="4227">
                  <c:v>15687</c:v>
                </c:pt>
                <c:pt idx="4228">
                  <c:v>15688</c:v>
                </c:pt>
                <c:pt idx="4229">
                  <c:v>15689</c:v>
                </c:pt>
                <c:pt idx="4230">
                  <c:v>15690</c:v>
                </c:pt>
                <c:pt idx="4231">
                  <c:v>15691</c:v>
                </c:pt>
                <c:pt idx="4232">
                  <c:v>15692</c:v>
                </c:pt>
                <c:pt idx="4233">
                  <c:v>15693</c:v>
                </c:pt>
                <c:pt idx="4234">
                  <c:v>15694</c:v>
                </c:pt>
                <c:pt idx="4235">
                  <c:v>15695</c:v>
                </c:pt>
                <c:pt idx="4236">
                  <c:v>15696</c:v>
                </c:pt>
                <c:pt idx="4237">
                  <c:v>15697</c:v>
                </c:pt>
                <c:pt idx="4238">
                  <c:v>15698</c:v>
                </c:pt>
                <c:pt idx="4239">
                  <c:v>15699</c:v>
                </c:pt>
                <c:pt idx="4240">
                  <c:v>15700</c:v>
                </c:pt>
                <c:pt idx="4241">
                  <c:v>15701</c:v>
                </c:pt>
                <c:pt idx="4242">
                  <c:v>15702</c:v>
                </c:pt>
                <c:pt idx="4243">
                  <c:v>15703</c:v>
                </c:pt>
                <c:pt idx="4244">
                  <c:v>15704</c:v>
                </c:pt>
                <c:pt idx="4245">
                  <c:v>15705</c:v>
                </c:pt>
                <c:pt idx="4246">
                  <c:v>15706</c:v>
                </c:pt>
                <c:pt idx="4247">
                  <c:v>15707</c:v>
                </c:pt>
                <c:pt idx="4248">
                  <c:v>15708</c:v>
                </c:pt>
                <c:pt idx="4249">
                  <c:v>15709</c:v>
                </c:pt>
                <c:pt idx="4250">
                  <c:v>15710</c:v>
                </c:pt>
                <c:pt idx="4251">
                  <c:v>15711</c:v>
                </c:pt>
                <c:pt idx="4252">
                  <c:v>15712</c:v>
                </c:pt>
                <c:pt idx="4253">
                  <c:v>15713</c:v>
                </c:pt>
                <c:pt idx="4254">
                  <c:v>15714</c:v>
                </c:pt>
                <c:pt idx="4255">
                  <c:v>15715</c:v>
                </c:pt>
                <c:pt idx="4256">
                  <c:v>15716</c:v>
                </c:pt>
                <c:pt idx="4257">
                  <c:v>15717</c:v>
                </c:pt>
                <c:pt idx="4258">
                  <c:v>15718</c:v>
                </c:pt>
                <c:pt idx="4259">
                  <c:v>15719</c:v>
                </c:pt>
                <c:pt idx="4260">
                  <c:v>15720</c:v>
                </c:pt>
                <c:pt idx="4261">
                  <c:v>15721</c:v>
                </c:pt>
                <c:pt idx="4262">
                  <c:v>15722</c:v>
                </c:pt>
                <c:pt idx="4263">
                  <c:v>15723</c:v>
                </c:pt>
                <c:pt idx="4264">
                  <c:v>15724</c:v>
                </c:pt>
                <c:pt idx="4265">
                  <c:v>15725</c:v>
                </c:pt>
                <c:pt idx="4266">
                  <c:v>15726</c:v>
                </c:pt>
                <c:pt idx="4267">
                  <c:v>15727</c:v>
                </c:pt>
                <c:pt idx="4268">
                  <c:v>15728</c:v>
                </c:pt>
                <c:pt idx="4269">
                  <c:v>15729</c:v>
                </c:pt>
                <c:pt idx="4270">
                  <c:v>15730</c:v>
                </c:pt>
                <c:pt idx="4271">
                  <c:v>15731</c:v>
                </c:pt>
                <c:pt idx="4272">
                  <c:v>15732</c:v>
                </c:pt>
                <c:pt idx="4273">
                  <c:v>15733</c:v>
                </c:pt>
                <c:pt idx="4274">
                  <c:v>15734</c:v>
                </c:pt>
                <c:pt idx="4275">
                  <c:v>15735</c:v>
                </c:pt>
                <c:pt idx="4276">
                  <c:v>15736</c:v>
                </c:pt>
                <c:pt idx="4277">
                  <c:v>15737</c:v>
                </c:pt>
                <c:pt idx="4278">
                  <c:v>15738</c:v>
                </c:pt>
                <c:pt idx="4279">
                  <c:v>15739</c:v>
                </c:pt>
                <c:pt idx="4280">
                  <c:v>15740</c:v>
                </c:pt>
                <c:pt idx="4281">
                  <c:v>15741</c:v>
                </c:pt>
                <c:pt idx="4282">
                  <c:v>15742</c:v>
                </c:pt>
                <c:pt idx="4283">
                  <c:v>15743</c:v>
                </c:pt>
                <c:pt idx="4284">
                  <c:v>15744</c:v>
                </c:pt>
                <c:pt idx="4285">
                  <c:v>15745</c:v>
                </c:pt>
                <c:pt idx="4286">
                  <c:v>15746</c:v>
                </c:pt>
                <c:pt idx="4287">
                  <c:v>15747</c:v>
                </c:pt>
                <c:pt idx="4288">
                  <c:v>15748</c:v>
                </c:pt>
                <c:pt idx="4289">
                  <c:v>15749</c:v>
                </c:pt>
                <c:pt idx="4290">
                  <c:v>15750</c:v>
                </c:pt>
                <c:pt idx="4291">
                  <c:v>15751</c:v>
                </c:pt>
                <c:pt idx="4292">
                  <c:v>15752</c:v>
                </c:pt>
                <c:pt idx="4293">
                  <c:v>15753</c:v>
                </c:pt>
                <c:pt idx="4294">
                  <c:v>15754</c:v>
                </c:pt>
                <c:pt idx="4295">
                  <c:v>15755</c:v>
                </c:pt>
                <c:pt idx="4296">
                  <c:v>15756</c:v>
                </c:pt>
                <c:pt idx="4297">
                  <c:v>15757</c:v>
                </c:pt>
                <c:pt idx="4298">
                  <c:v>15758</c:v>
                </c:pt>
                <c:pt idx="4299">
                  <c:v>15759</c:v>
                </c:pt>
                <c:pt idx="4300">
                  <c:v>15760</c:v>
                </c:pt>
                <c:pt idx="4301">
                  <c:v>15761</c:v>
                </c:pt>
                <c:pt idx="4302">
                  <c:v>15762</c:v>
                </c:pt>
                <c:pt idx="4303">
                  <c:v>15763</c:v>
                </c:pt>
                <c:pt idx="4304">
                  <c:v>15764</c:v>
                </c:pt>
                <c:pt idx="4305">
                  <c:v>15765</c:v>
                </c:pt>
                <c:pt idx="4306">
                  <c:v>15766</c:v>
                </c:pt>
                <c:pt idx="4307">
                  <c:v>15767</c:v>
                </c:pt>
                <c:pt idx="4308">
                  <c:v>15768</c:v>
                </c:pt>
                <c:pt idx="4309">
                  <c:v>15769</c:v>
                </c:pt>
                <c:pt idx="4310">
                  <c:v>15770</c:v>
                </c:pt>
                <c:pt idx="4311">
                  <c:v>15771</c:v>
                </c:pt>
                <c:pt idx="4312">
                  <c:v>15772</c:v>
                </c:pt>
                <c:pt idx="4313">
                  <c:v>15773</c:v>
                </c:pt>
                <c:pt idx="4314">
                  <c:v>15774</c:v>
                </c:pt>
                <c:pt idx="4315">
                  <c:v>15775</c:v>
                </c:pt>
                <c:pt idx="4316">
                  <c:v>15776</c:v>
                </c:pt>
                <c:pt idx="4317">
                  <c:v>15777</c:v>
                </c:pt>
                <c:pt idx="4318">
                  <c:v>15778</c:v>
                </c:pt>
                <c:pt idx="4319">
                  <c:v>15779</c:v>
                </c:pt>
                <c:pt idx="4320">
                  <c:v>15780</c:v>
                </c:pt>
                <c:pt idx="4321">
                  <c:v>15781</c:v>
                </c:pt>
                <c:pt idx="4322">
                  <c:v>15782</c:v>
                </c:pt>
                <c:pt idx="4323">
                  <c:v>15783</c:v>
                </c:pt>
                <c:pt idx="4324">
                  <c:v>15784</c:v>
                </c:pt>
                <c:pt idx="4325">
                  <c:v>15785</c:v>
                </c:pt>
                <c:pt idx="4326">
                  <c:v>15786</c:v>
                </c:pt>
                <c:pt idx="4327">
                  <c:v>15787</c:v>
                </c:pt>
                <c:pt idx="4328">
                  <c:v>15788</c:v>
                </c:pt>
                <c:pt idx="4329">
                  <c:v>15789</c:v>
                </c:pt>
                <c:pt idx="4330">
                  <c:v>15790</c:v>
                </c:pt>
                <c:pt idx="4331">
                  <c:v>15791</c:v>
                </c:pt>
                <c:pt idx="4332">
                  <c:v>15792</c:v>
                </c:pt>
                <c:pt idx="4333">
                  <c:v>15793</c:v>
                </c:pt>
                <c:pt idx="4334">
                  <c:v>15794</c:v>
                </c:pt>
                <c:pt idx="4335">
                  <c:v>15795</c:v>
                </c:pt>
                <c:pt idx="4336">
                  <c:v>15796</c:v>
                </c:pt>
                <c:pt idx="4337">
                  <c:v>15797</c:v>
                </c:pt>
                <c:pt idx="4338">
                  <c:v>15798</c:v>
                </c:pt>
                <c:pt idx="4339">
                  <c:v>15799</c:v>
                </c:pt>
                <c:pt idx="4340">
                  <c:v>15800</c:v>
                </c:pt>
                <c:pt idx="4341">
                  <c:v>15801</c:v>
                </c:pt>
                <c:pt idx="4342">
                  <c:v>15802</c:v>
                </c:pt>
                <c:pt idx="4343">
                  <c:v>15803</c:v>
                </c:pt>
                <c:pt idx="4344">
                  <c:v>15804</c:v>
                </c:pt>
                <c:pt idx="4345">
                  <c:v>15805</c:v>
                </c:pt>
                <c:pt idx="4346">
                  <c:v>15806</c:v>
                </c:pt>
                <c:pt idx="4347">
                  <c:v>15807</c:v>
                </c:pt>
                <c:pt idx="4348">
                  <c:v>15808</c:v>
                </c:pt>
                <c:pt idx="4349">
                  <c:v>15809</c:v>
                </c:pt>
                <c:pt idx="4350">
                  <c:v>15810</c:v>
                </c:pt>
                <c:pt idx="4351">
                  <c:v>15811</c:v>
                </c:pt>
                <c:pt idx="4352">
                  <c:v>15812</c:v>
                </c:pt>
                <c:pt idx="4353">
                  <c:v>15813</c:v>
                </c:pt>
                <c:pt idx="4354">
                  <c:v>15814</c:v>
                </c:pt>
                <c:pt idx="4355">
                  <c:v>15815</c:v>
                </c:pt>
                <c:pt idx="4356">
                  <c:v>15816</c:v>
                </c:pt>
                <c:pt idx="4357">
                  <c:v>15817</c:v>
                </c:pt>
                <c:pt idx="4358">
                  <c:v>15818</c:v>
                </c:pt>
                <c:pt idx="4359">
                  <c:v>15819</c:v>
                </c:pt>
                <c:pt idx="4360">
                  <c:v>15820</c:v>
                </c:pt>
                <c:pt idx="4361">
                  <c:v>15821</c:v>
                </c:pt>
                <c:pt idx="4362">
                  <c:v>15822</c:v>
                </c:pt>
                <c:pt idx="4363">
                  <c:v>15823</c:v>
                </c:pt>
                <c:pt idx="4364">
                  <c:v>15824</c:v>
                </c:pt>
                <c:pt idx="4365">
                  <c:v>15825</c:v>
                </c:pt>
                <c:pt idx="4366">
                  <c:v>15826</c:v>
                </c:pt>
                <c:pt idx="4367">
                  <c:v>15827</c:v>
                </c:pt>
                <c:pt idx="4368">
                  <c:v>15828</c:v>
                </c:pt>
                <c:pt idx="4369">
                  <c:v>15829</c:v>
                </c:pt>
                <c:pt idx="4370">
                  <c:v>15830</c:v>
                </c:pt>
                <c:pt idx="4371">
                  <c:v>15831</c:v>
                </c:pt>
                <c:pt idx="4372">
                  <c:v>15832</c:v>
                </c:pt>
                <c:pt idx="4373">
                  <c:v>15833</c:v>
                </c:pt>
                <c:pt idx="4374">
                  <c:v>15834</c:v>
                </c:pt>
                <c:pt idx="4375">
                  <c:v>15835</c:v>
                </c:pt>
                <c:pt idx="4376">
                  <c:v>15836</c:v>
                </c:pt>
                <c:pt idx="4377">
                  <c:v>15837</c:v>
                </c:pt>
                <c:pt idx="4378">
                  <c:v>15838</c:v>
                </c:pt>
                <c:pt idx="4379">
                  <c:v>15839</c:v>
                </c:pt>
                <c:pt idx="4380">
                  <c:v>15840</c:v>
                </c:pt>
                <c:pt idx="4381">
                  <c:v>15841</c:v>
                </c:pt>
                <c:pt idx="4382">
                  <c:v>15842</c:v>
                </c:pt>
                <c:pt idx="4383">
                  <c:v>15843</c:v>
                </c:pt>
                <c:pt idx="4384">
                  <c:v>15844</c:v>
                </c:pt>
                <c:pt idx="4385">
                  <c:v>15845</c:v>
                </c:pt>
                <c:pt idx="4386">
                  <c:v>15846</c:v>
                </c:pt>
                <c:pt idx="4387">
                  <c:v>15847</c:v>
                </c:pt>
                <c:pt idx="4388">
                  <c:v>15848</c:v>
                </c:pt>
                <c:pt idx="4389">
                  <c:v>15849</c:v>
                </c:pt>
                <c:pt idx="4390">
                  <c:v>15850</c:v>
                </c:pt>
                <c:pt idx="4391">
                  <c:v>15851</c:v>
                </c:pt>
                <c:pt idx="4392">
                  <c:v>15852</c:v>
                </c:pt>
                <c:pt idx="4393">
                  <c:v>15853</c:v>
                </c:pt>
                <c:pt idx="4394">
                  <c:v>15854</c:v>
                </c:pt>
                <c:pt idx="4395">
                  <c:v>15855</c:v>
                </c:pt>
                <c:pt idx="4396">
                  <c:v>15856</c:v>
                </c:pt>
                <c:pt idx="4397">
                  <c:v>15857</c:v>
                </c:pt>
                <c:pt idx="4398">
                  <c:v>15858</c:v>
                </c:pt>
                <c:pt idx="4399">
                  <c:v>15859</c:v>
                </c:pt>
                <c:pt idx="4400">
                  <c:v>15860</c:v>
                </c:pt>
                <c:pt idx="4401">
                  <c:v>15861</c:v>
                </c:pt>
                <c:pt idx="4402">
                  <c:v>15862</c:v>
                </c:pt>
                <c:pt idx="4403">
                  <c:v>15863</c:v>
                </c:pt>
                <c:pt idx="4404">
                  <c:v>15864</c:v>
                </c:pt>
                <c:pt idx="4405">
                  <c:v>15865</c:v>
                </c:pt>
                <c:pt idx="4406">
                  <c:v>15866</c:v>
                </c:pt>
                <c:pt idx="4407">
                  <c:v>15867</c:v>
                </c:pt>
                <c:pt idx="4408">
                  <c:v>15868</c:v>
                </c:pt>
                <c:pt idx="4409">
                  <c:v>15869</c:v>
                </c:pt>
                <c:pt idx="4410">
                  <c:v>15870</c:v>
                </c:pt>
                <c:pt idx="4411">
                  <c:v>15871</c:v>
                </c:pt>
                <c:pt idx="4412">
                  <c:v>15872</c:v>
                </c:pt>
                <c:pt idx="4413">
                  <c:v>15873</c:v>
                </c:pt>
                <c:pt idx="4414">
                  <c:v>15874</c:v>
                </c:pt>
                <c:pt idx="4415">
                  <c:v>15875</c:v>
                </c:pt>
                <c:pt idx="4416">
                  <c:v>15876</c:v>
                </c:pt>
                <c:pt idx="4417">
                  <c:v>15877</c:v>
                </c:pt>
                <c:pt idx="4418">
                  <c:v>15878</c:v>
                </c:pt>
                <c:pt idx="4419">
                  <c:v>15879</c:v>
                </c:pt>
                <c:pt idx="4420">
                  <c:v>15880</c:v>
                </c:pt>
                <c:pt idx="4421">
                  <c:v>15881</c:v>
                </c:pt>
                <c:pt idx="4422">
                  <c:v>15882</c:v>
                </c:pt>
                <c:pt idx="4423">
                  <c:v>15883</c:v>
                </c:pt>
                <c:pt idx="4424">
                  <c:v>15884</c:v>
                </c:pt>
                <c:pt idx="4425">
                  <c:v>15885</c:v>
                </c:pt>
                <c:pt idx="4426">
                  <c:v>15886</c:v>
                </c:pt>
                <c:pt idx="4427">
                  <c:v>15887</c:v>
                </c:pt>
                <c:pt idx="4428">
                  <c:v>15888</c:v>
                </c:pt>
                <c:pt idx="4429">
                  <c:v>15889</c:v>
                </c:pt>
                <c:pt idx="4430">
                  <c:v>15890</c:v>
                </c:pt>
                <c:pt idx="4431">
                  <c:v>15891</c:v>
                </c:pt>
                <c:pt idx="4432">
                  <c:v>15892</c:v>
                </c:pt>
                <c:pt idx="4433">
                  <c:v>15893</c:v>
                </c:pt>
                <c:pt idx="4434">
                  <c:v>15894</c:v>
                </c:pt>
                <c:pt idx="4435">
                  <c:v>15895</c:v>
                </c:pt>
                <c:pt idx="4436">
                  <c:v>15896</c:v>
                </c:pt>
                <c:pt idx="4437">
                  <c:v>15897</c:v>
                </c:pt>
                <c:pt idx="4438">
                  <c:v>15898</c:v>
                </c:pt>
                <c:pt idx="4439">
                  <c:v>15899</c:v>
                </c:pt>
                <c:pt idx="4440">
                  <c:v>15900</c:v>
                </c:pt>
                <c:pt idx="4441">
                  <c:v>15901</c:v>
                </c:pt>
                <c:pt idx="4442">
                  <c:v>15902</c:v>
                </c:pt>
                <c:pt idx="4443">
                  <c:v>15903</c:v>
                </c:pt>
                <c:pt idx="4444">
                  <c:v>15904</c:v>
                </c:pt>
                <c:pt idx="4445">
                  <c:v>15905</c:v>
                </c:pt>
                <c:pt idx="4446">
                  <c:v>15906</c:v>
                </c:pt>
                <c:pt idx="4447">
                  <c:v>15907</c:v>
                </c:pt>
                <c:pt idx="4448">
                  <c:v>15908</c:v>
                </c:pt>
                <c:pt idx="4449">
                  <c:v>15909</c:v>
                </c:pt>
                <c:pt idx="4450">
                  <c:v>15910</c:v>
                </c:pt>
                <c:pt idx="4451">
                  <c:v>15911</c:v>
                </c:pt>
                <c:pt idx="4452">
                  <c:v>15912</c:v>
                </c:pt>
                <c:pt idx="4453">
                  <c:v>15913</c:v>
                </c:pt>
                <c:pt idx="4454">
                  <c:v>15914</c:v>
                </c:pt>
                <c:pt idx="4455">
                  <c:v>15915</c:v>
                </c:pt>
                <c:pt idx="4456">
                  <c:v>15916</c:v>
                </c:pt>
                <c:pt idx="4457">
                  <c:v>15917</c:v>
                </c:pt>
                <c:pt idx="4458">
                  <c:v>15918</c:v>
                </c:pt>
                <c:pt idx="4459">
                  <c:v>15919</c:v>
                </c:pt>
                <c:pt idx="4460">
                  <c:v>15920</c:v>
                </c:pt>
                <c:pt idx="4461">
                  <c:v>15921</c:v>
                </c:pt>
                <c:pt idx="4462">
                  <c:v>15922</c:v>
                </c:pt>
                <c:pt idx="4463">
                  <c:v>15923</c:v>
                </c:pt>
                <c:pt idx="4464">
                  <c:v>15924</c:v>
                </c:pt>
                <c:pt idx="4465">
                  <c:v>15925</c:v>
                </c:pt>
                <c:pt idx="4466">
                  <c:v>15926</c:v>
                </c:pt>
                <c:pt idx="4467">
                  <c:v>15927</c:v>
                </c:pt>
                <c:pt idx="4468">
                  <c:v>15928</c:v>
                </c:pt>
                <c:pt idx="4469">
                  <c:v>15929</c:v>
                </c:pt>
                <c:pt idx="4470">
                  <c:v>15930</c:v>
                </c:pt>
                <c:pt idx="4471">
                  <c:v>15931</c:v>
                </c:pt>
                <c:pt idx="4472">
                  <c:v>15932</c:v>
                </c:pt>
                <c:pt idx="4473">
                  <c:v>15933</c:v>
                </c:pt>
                <c:pt idx="4474">
                  <c:v>15934</c:v>
                </c:pt>
                <c:pt idx="4475">
                  <c:v>15935</c:v>
                </c:pt>
                <c:pt idx="4476">
                  <c:v>15936</c:v>
                </c:pt>
                <c:pt idx="4477">
                  <c:v>15937</c:v>
                </c:pt>
                <c:pt idx="4478">
                  <c:v>15938</c:v>
                </c:pt>
                <c:pt idx="4479">
                  <c:v>15939</c:v>
                </c:pt>
                <c:pt idx="4480">
                  <c:v>15940</c:v>
                </c:pt>
                <c:pt idx="4481">
                  <c:v>15941</c:v>
                </c:pt>
                <c:pt idx="4482">
                  <c:v>15942</c:v>
                </c:pt>
                <c:pt idx="4483">
                  <c:v>15943</c:v>
                </c:pt>
                <c:pt idx="4484">
                  <c:v>15944</c:v>
                </c:pt>
                <c:pt idx="4485">
                  <c:v>15945</c:v>
                </c:pt>
                <c:pt idx="4486">
                  <c:v>15946</c:v>
                </c:pt>
                <c:pt idx="4487">
                  <c:v>15947</c:v>
                </c:pt>
                <c:pt idx="4488">
                  <c:v>15948</c:v>
                </c:pt>
                <c:pt idx="4489">
                  <c:v>15949</c:v>
                </c:pt>
                <c:pt idx="4490">
                  <c:v>15950</c:v>
                </c:pt>
                <c:pt idx="4491">
                  <c:v>15951</c:v>
                </c:pt>
                <c:pt idx="4492">
                  <c:v>15952</c:v>
                </c:pt>
                <c:pt idx="4493">
                  <c:v>15953</c:v>
                </c:pt>
                <c:pt idx="4494">
                  <c:v>15954</c:v>
                </c:pt>
                <c:pt idx="4495">
                  <c:v>15955</c:v>
                </c:pt>
                <c:pt idx="4496">
                  <c:v>15956</c:v>
                </c:pt>
                <c:pt idx="4497">
                  <c:v>15957</c:v>
                </c:pt>
                <c:pt idx="4498">
                  <c:v>15958</c:v>
                </c:pt>
                <c:pt idx="4499">
                  <c:v>15959</c:v>
                </c:pt>
                <c:pt idx="4500">
                  <c:v>15960</c:v>
                </c:pt>
                <c:pt idx="4501">
                  <c:v>15961</c:v>
                </c:pt>
                <c:pt idx="4502">
                  <c:v>15962</c:v>
                </c:pt>
                <c:pt idx="4503">
                  <c:v>15963</c:v>
                </c:pt>
                <c:pt idx="4504">
                  <c:v>15964</c:v>
                </c:pt>
                <c:pt idx="4505">
                  <c:v>15965</c:v>
                </c:pt>
                <c:pt idx="4506">
                  <c:v>15966</c:v>
                </c:pt>
                <c:pt idx="4507">
                  <c:v>15967</c:v>
                </c:pt>
                <c:pt idx="4508">
                  <c:v>15968</c:v>
                </c:pt>
                <c:pt idx="4509">
                  <c:v>15969</c:v>
                </c:pt>
                <c:pt idx="4510">
                  <c:v>15970</c:v>
                </c:pt>
                <c:pt idx="4511">
                  <c:v>15971</c:v>
                </c:pt>
                <c:pt idx="4512">
                  <c:v>15972</c:v>
                </c:pt>
                <c:pt idx="4513">
                  <c:v>15973</c:v>
                </c:pt>
                <c:pt idx="4514">
                  <c:v>15974</c:v>
                </c:pt>
                <c:pt idx="4515">
                  <c:v>15975</c:v>
                </c:pt>
                <c:pt idx="4516">
                  <c:v>15976</c:v>
                </c:pt>
                <c:pt idx="4517">
                  <c:v>15977</c:v>
                </c:pt>
                <c:pt idx="4518">
                  <c:v>15978</c:v>
                </c:pt>
                <c:pt idx="4519">
                  <c:v>15979</c:v>
                </c:pt>
                <c:pt idx="4520">
                  <c:v>15980</c:v>
                </c:pt>
                <c:pt idx="4521">
                  <c:v>15981</c:v>
                </c:pt>
                <c:pt idx="4522">
                  <c:v>15982</c:v>
                </c:pt>
                <c:pt idx="4523">
                  <c:v>15983</c:v>
                </c:pt>
                <c:pt idx="4524">
                  <c:v>15984</c:v>
                </c:pt>
                <c:pt idx="4525">
                  <c:v>15985</c:v>
                </c:pt>
                <c:pt idx="4526">
                  <c:v>15986</c:v>
                </c:pt>
                <c:pt idx="4527">
                  <c:v>15987</c:v>
                </c:pt>
                <c:pt idx="4528">
                  <c:v>15988</c:v>
                </c:pt>
                <c:pt idx="4529">
                  <c:v>15989</c:v>
                </c:pt>
                <c:pt idx="4530">
                  <c:v>15990</c:v>
                </c:pt>
                <c:pt idx="4531">
                  <c:v>15991</c:v>
                </c:pt>
                <c:pt idx="4532">
                  <c:v>15992</c:v>
                </c:pt>
                <c:pt idx="4533">
                  <c:v>15993</c:v>
                </c:pt>
                <c:pt idx="4534">
                  <c:v>15994</c:v>
                </c:pt>
                <c:pt idx="4535">
                  <c:v>15995</c:v>
                </c:pt>
                <c:pt idx="4536">
                  <c:v>15996</c:v>
                </c:pt>
                <c:pt idx="4537">
                  <c:v>15997</c:v>
                </c:pt>
                <c:pt idx="4538">
                  <c:v>15998</c:v>
                </c:pt>
                <c:pt idx="4539">
                  <c:v>15999</c:v>
                </c:pt>
                <c:pt idx="4540">
                  <c:v>16000</c:v>
                </c:pt>
                <c:pt idx="4541">
                  <c:v>16001</c:v>
                </c:pt>
                <c:pt idx="4542">
                  <c:v>16002</c:v>
                </c:pt>
                <c:pt idx="4543">
                  <c:v>16003</c:v>
                </c:pt>
                <c:pt idx="4544">
                  <c:v>16004</c:v>
                </c:pt>
                <c:pt idx="4545">
                  <c:v>16005</c:v>
                </c:pt>
                <c:pt idx="4546">
                  <c:v>16006</c:v>
                </c:pt>
                <c:pt idx="4547">
                  <c:v>16007</c:v>
                </c:pt>
                <c:pt idx="4548">
                  <c:v>16008</c:v>
                </c:pt>
                <c:pt idx="4549">
                  <c:v>16009</c:v>
                </c:pt>
                <c:pt idx="4550">
                  <c:v>16010</c:v>
                </c:pt>
                <c:pt idx="4551">
                  <c:v>16011</c:v>
                </c:pt>
                <c:pt idx="4552">
                  <c:v>16012</c:v>
                </c:pt>
                <c:pt idx="4553">
                  <c:v>16013</c:v>
                </c:pt>
                <c:pt idx="4554">
                  <c:v>16014</c:v>
                </c:pt>
                <c:pt idx="4555">
                  <c:v>16015</c:v>
                </c:pt>
                <c:pt idx="4556">
                  <c:v>16016</c:v>
                </c:pt>
                <c:pt idx="4557">
                  <c:v>16017</c:v>
                </c:pt>
                <c:pt idx="4558">
                  <c:v>16018</c:v>
                </c:pt>
                <c:pt idx="4559">
                  <c:v>16019</c:v>
                </c:pt>
                <c:pt idx="4560">
                  <c:v>16020</c:v>
                </c:pt>
                <c:pt idx="4561">
                  <c:v>16021</c:v>
                </c:pt>
                <c:pt idx="4562">
                  <c:v>16022</c:v>
                </c:pt>
                <c:pt idx="4563">
                  <c:v>16023</c:v>
                </c:pt>
                <c:pt idx="4564">
                  <c:v>16024</c:v>
                </c:pt>
                <c:pt idx="4565">
                  <c:v>16025</c:v>
                </c:pt>
                <c:pt idx="4566">
                  <c:v>16026</c:v>
                </c:pt>
                <c:pt idx="4567">
                  <c:v>16027</c:v>
                </c:pt>
                <c:pt idx="4568">
                  <c:v>16028</c:v>
                </c:pt>
                <c:pt idx="4569">
                  <c:v>16029</c:v>
                </c:pt>
                <c:pt idx="4570">
                  <c:v>16030</c:v>
                </c:pt>
                <c:pt idx="4571">
                  <c:v>16031</c:v>
                </c:pt>
                <c:pt idx="4572">
                  <c:v>16032</c:v>
                </c:pt>
                <c:pt idx="4573">
                  <c:v>16033</c:v>
                </c:pt>
                <c:pt idx="4574">
                  <c:v>16034</c:v>
                </c:pt>
                <c:pt idx="4575">
                  <c:v>16035</c:v>
                </c:pt>
                <c:pt idx="4576">
                  <c:v>16036</c:v>
                </c:pt>
                <c:pt idx="4577">
                  <c:v>16037</c:v>
                </c:pt>
                <c:pt idx="4578">
                  <c:v>16038</c:v>
                </c:pt>
                <c:pt idx="4579">
                  <c:v>16039</c:v>
                </c:pt>
                <c:pt idx="4580">
                  <c:v>16040</c:v>
                </c:pt>
                <c:pt idx="4581">
                  <c:v>16041</c:v>
                </c:pt>
                <c:pt idx="4582">
                  <c:v>16042</c:v>
                </c:pt>
                <c:pt idx="4583">
                  <c:v>16043</c:v>
                </c:pt>
                <c:pt idx="4584">
                  <c:v>16044</c:v>
                </c:pt>
                <c:pt idx="4585">
                  <c:v>16045</c:v>
                </c:pt>
                <c:pt idx="4586">
                  <c:v>16046</c:v>
                </c:pt>
                <c:pt idx="4587">
                  <c:v>16047</c:v>
                </c:pt>
                <c:pt idx="4588">
                  <c:v>16048</c:v>
                </c:pt>
                <c:pt idx="4589">
                  <c:v>16049</c:v>
                </c:pt>
                <c:pt idx="4590">
                  <c:v>16050</c:v>
                </c:pt>
                <c:pt idx="4591">
                  <c:v>16051</c:v>
                </c:pt>
                <c:pt idx="4592">
                  <c:v>16052</c:v>
                </c:pt>
                <c:pt idx="4593">
                  <c:v>16053</c:v>
                </c:pt>
                <c:pt idx="4594">
                  <c:v>16054</c:v>
                </c:pt>
                <c:pt idx="4595">
                  <c:v>16055</c:v>
                </c:pt>
                <c:pt idx="4596">
                  <c:v>16056</c:v>
                </c:pt>
                <c:pt idx="4597">
                  <c:v>16057</c:v>
                </c:pt>
                <c:pt idx="4598">
                  <c:v>16058</c:v>
                </c:pt>
                <c:pt idx="4599">
                  <c:v>16059</c:v>
                </c:pt>
                <c:pt idx="4600">
                  <c:v>16060</c:v>
                </c:pt>
                <c:pt idx="4601">
                  <c:v>16061</c:v>
                </c:pt>
                <c:pt idx="4602">
                  <c:v>16062</c:v>
                </c:pt>
                <c:pt idx="4603">
                  <c:v>16063</c:v>
                </c:pt>
                <c:pt idx="4604">
                  <c:v>16064</c:v>
                </c:pt>
                <c:pt idx="4605">
                  <c:v>16065</c:v>
                </c:pt>
                <c:pt idx="4606">
                  <c:v>16066</c:v>
                </c:pt>
                <c:pt idx="4607">
                  <c:v>16067</c:v>
                </c:pt>
                <c:pt idx="4608">
                  <c:v>16068</c:v>
                </c:pt>
                <c:pt idx="4609">
                  <c:v>16069</c:v>
                </c:pt>
                <c:pt idx="4610">
                  <c:v>16070</c:v>
                </c:pt>
                <c:pt idx="4611">
                  <c:v>16071</c:v>
                </c:pt>
                <c:pt idx="4612">
                  <c:v>16072</c:v>
                </c:pt>
                <c:pt idx="4613">
                  <c:v>16073</c:v>
                </c:pt>
                <c:pt idx="4614">
                  <c:v>16074</c:v>
                </c:pt>
                <c:pt idx="4615">
                  <c:v>16075</c:v>
                </c:pt>
                <c:pt idx="4616">
                  <c:v>16076</c:v>
                </c:pt>
                <c:pt idx="4617">
                  <c:v>16077</c:v>
                </c:pt>
                <c:pt idx="4618">
                  <c:v>16078</c:v>
                </c:pt>
                <c:pt idx="4619">
                  <c:v>16079</c:v>
                </c:pt>
                <c:pt idx="4620">
                  <c:v>16080</c:v>
                </c:pt>
                <c:pt idx="4621">
                  <c:v>16081</c:v>
                </c:pt>
                <c:pt idx="4622">
                  <c:v>16082</c:v>
                </c:pt>
                <c:pt idx="4623">
                  <c:v>16083</c:v>
                </c:pt>
                <c:pt idx="4624">
                  <c:v>16084</c:v>
                </c:pt>
                <c:pt idx="4625">
                  <c:v>16085</c:v>
                </c:pt>
                <c:pt idx="4626">
                  <c:v>16086</c:v>
                </c:pt>
                <c:pt idx="4627">
                  <c:v>16087</c:v>
                </c:pt>
                <c:pt idx="4628">
                  <c:v>16088</c:v>
                </c:pt>
                <c:pt idx="4629">
                  <c:v>16089</c:v>
                </c:pt>
                <c:pt idx="4630">
                  <c:v>16090</c:v>
                </c:pt>
                <c:pt idx="4631">
                  <c:v>16091</c:v>
                </c:pt>
                <c:pt idx="4632">
                  <c:v>16092</c:v>
                </c:pt>
                <c:pt idx="4633">
                  <c:v>16093</c:v>
                </c:pt>
                <c:pt idx="4634">
                  <c:v>16094</c:v>
                </c:pt>
                <c:pt idx="4635">
                  <c:v>16095</c:v>
                </c:pt>
                <c:pt idx="4636">
                  <c:v>16096</c:v>
                </c:pt>
                <c:pt idx="4637">
                  <c:v>16097</c:v>
                </c:pt>
                <c:pt idx="4638">
                  <c:v>16098</c:v>
                </c:pt>
                <c:pt idx="4639">
                  <c:v>16099</c:v>
                </c:pt>
                <c:pt idx="4640">
                  <c:v>16100</c:v>
                </c:pt>
                <c:pt idx="4641">
                  <c:v>16101</c:v>
                </c:pt>
                <c:pt idx="4642">
                  <c:v>16102</c:v>
                </c:pt>
                <c:pt idx="4643">
                  <c:v>16103</c:v>
                </c:pt>
                <c:pt idx="4644">
                  <c:v>16104</c:v>
                </c:pt>
                <c:pt idx="4645">
                  <c:v>16105</c:v>
                </c:pt>
                <c:pt idx="4646">
                  <c:v>16106</c:v>
                </c:pt>
                <c:pt idx="4647">
                  <c:v>16107</c:v>
                </c:pt>
                <c:pt idx="4648">
                  <c:v>16108</c:v>
                </c:pt>
                <c:pt idx="4649">
                  <c:v>16109</c:v>
                </c:pt>
                <c:pt idx="4650">
                  <c:v>16110</c:v>
                </c:pt>
                <c:pt idx="4651">
                  <c:v>16111</c:v>
                </c:pt>
                <c:pt idx="4652">
                  <c:v>16112</c:v>
                </c:pt>
                <c:pt idx="4653">
                  <c:v>16113</c:v>
                </c:pt>
                <c:pt idx="4654">
                  <c:v>16114</c:v>
                </c:pt>
                <c:pt idx="4655">
                  <c:v>16115</c:v>
                </c:pt>
                <c:pt idx="4656">
                  <c:v>16116</c:v>
                </c:pt>
                <c:pt idx="4657">
                  <c:v>16117</c:v>
                </c:pt>
                <c:pt idx="4658">
                  <c:v>16118</c:v>
                </c:pt>
                <c:pt idx="4659">
                  <c:v>16119</c:v>
                </c:pt>
                <c:pt idx="4660">
                  <c:v>16120</c:v>
                </c:pt>
                <c:pt idx="4661">
                  <c:v>16121</c:v>
                </c:pt>
                <c:pt idx="4662">
                  <c:v>16122</c:v>
                </c:pt>
                <c:pt idx="4663">
                  <c:v>16123</c:v>
                </c:pt>
                <c:pt idx="4664">
                  <c:v>16124</c:v>
                </c:pt>
                <c:pt idx="4665">
                  <c:v>16125</c:v>
                </c:pt>
                <c:pt idx="4666">
                  <c:v>16126</c:v>
                </c:pt>
                <c:pt idx="4667">
                  <c:v>16127</c:v>
                </c:pt>
                <c:pt idx="4668">
                  <c:v>16128</c:v>
                </c:pt>
                <c:pt idx="4669">
                  <c:v>16129</c:v>
                </c:pt>
                <c:pt idx="4670">
                  <c:v>16130</c:v>
                </c:pt>
                <c:pt idx="4671">
                  <c:v>16131</c:v>
                </c:pt>
                <c:pt idx="4672">
                  <c:v>16132</c:v>
                </c:pt>
                <c:pt idx="4673">
                  <c:v>16133</c:v>
                </c:pt>
                <c:pt idx="4674">
                  <c:v>16134</c:v>
                </c:pt>
                <c:pt idx="4675">
                  <c:v>16135</c:v>
                </c:pt>
                <c:pt idx="4676">
                  <c:v>16136</c:v>
                </c:pt>
                <c:pt idx="4677">
                  <c:v>16137</c:v>
                </c:pt>
                <c:pt idx="4678">
                  <c:v>16138</c:v>
                </c:pt>
                <c:pt idx="4679">
                  <c:v>16139</c:v>
                </c:pt>
                <c:pt idx="4680">
                  <c:v>16140</c:v>
                </c:pt>
                <c:pt idx="4681">
                  <c:v>16141</c:v>
                </c:pt>
                <c:pt idx="4682">
                  <c:v>16142</c:v>
                </c:pt>
                <c:pt idx="4683">
                  <c:v>16143</c:v>
                </c:pt>
                <c:pt idx="4684">
                  <c:v>16144</c:v>
                </c:pt>
                <c:pt idx="4685">
                  <c:v>16145</c:v>
                </c:pt>
                <c:pt idx="4686">
                  <c:v>16146</c:v>
                </c:pt>
                <c:pt idx="4687">
                  <c:v>16147</c:v>
                </c:pt>
                <c:pt idx="4688">
                  <c:v>16148</c:v>
                </c:pt>
                <c:pt idx="4689">
                  <c:v>16149</c:v>
                </c:pt>
                <c:pt idx="4690">
                  <c:v>16150</c:v>
                </c:pt>
                <c:pt idx="4691">
                  <c:v>16151</c:v>
                </c:pt>
                <c:pt idx="4692">
                  <c:v>16152</c:v>
                </c:pt>
                <c:pt idx="4693">
                  <c:v>16153</c:v>
                </c:pt>
                <c:pt idx="4694">
                  <c:v>16154</c:v>
                </c:pt>
                <c:pt idx="4695">
                  <c:v>16155</c:v>
                </c:pt>
                <c:pt idx="4696">
                  <c:v>16156</c:v>
                </c:pt>
                <c:pt idx="4697">
                  <c:v>16157</c:v>
                </c:pt>
                <c:pt idx="4698">
                  <c:v>16158</c:v>
                </c:pt>
                <c:pt idx="4699">
                  <c:v>16159</c:v>
                </c:pt>
                <c:pt idx="4700">
                  <c:v>16160</c:v>
                </c:pt>
                <c:pt idx="4701">
                  <c:v>16161</c:v>
                </c:pt>
                <c:pt idx="4702">
                  <c:v>16162</c:v>
                </c:pt>
                <c:pt idx="4703">
                  <c:v>16163</c:v>
                </c:pt>
                <c:pt idx="4704">
                  <c:v>16164</c:v>
                </c:pt>
                <c:pt idx="4705">
                  <c:v>16165</c:v>
                </c:pt>
                <c:pt idx="4706">
                  <c:v>16166</c:v>
                </c:pt>
                <c:pt idx="4707">
                  <c:v>16167</c:v>
                </c:pt>
                <c:pt idx="4708">
                  <c:v>16168</c:v>
                </c:pt>
                <c:pt idx="4709">
                  <c:v>16169</c:v>
                </c:pt>
                <c:pt idx="4710">
                  <c:v>16170</c:v>
                </c:pt>
                <c:pt idx="4711">
                  <c:v>16171</c:v>
                </c:pt>
                <c:pt idx="4712">
                  <c:v>16172</c:v>
                </c:pt>
                <c:pt idx="4713">
                  <c:v>16173</c:v>
                </c:pt>
                <c:pt idx="4714">
                  <c:v>16174</c:v>
                </c:pt>
                <c:pt idx="4715">
                  <c:v>16175</c:v>
                </c:pt>
                <c:pt idx="4716">
                  <c:v>16176</c:v>
                </c:pt>
                <c:pt idx="4717">
                  <c:v>16177</c:v>
                </c:pt>
                <c:pt idx="4718">
                  <c:v>16178</c:v>
                </c:pt>
                <c:pt idx="4719">
                  <c:v>16179</c:v>
                </c:pt>
                <c:pt idx="4720">
                  <c:v>16180</c:v>
                </c:pt>
                <c:pt idx="4721">
                  <c:v>16181</c:v>
                </c:pt>
                <c:pt idx="4722">
                  <c:v>16182</c:v>
                </c:pt>
                <c:pt idx="4723">
                  <c:v>16183</c:v>
                </c:pt>
                <c:pt idx="4724">
                  <c:v>16184</c:v>
                </c:pt>
                <c:pt idx="4725">
                  <c:v>16185</c:v>
                </c:pt>
                <c:pt idx="4726">
                  <c:v>16186</c:v>
                </c:pt>
                <c:pt idx="4727">
                  <c:v>16187</c:v>
                </c:pt>
                <c:pt idx="4728">
                  <c:v>16188</c:v>
                </c:pt>
                <c:pt idx="4729">
                  <c:v>16189</c:v>
                </c:pt>
                <c:pt idx="4730">
                  <c:v>16190</c:v>
                </c:pt>
                <c:pt idx="4731">
                  <c:v>16191</c:v>
                </c:pt>
                <c:pt idx="4732">
                  <c:v>16192</c:v>
                </c:pt>
                <c:pt idx="4733">
                  <c:v>16193</c:v>
                </c:pt>
                <c:pt idx="4734">
                  <c:v>16194</c:v>
                </c:pt>
                <c:pt idx="4735">
                  <c:v>16195</c:v>
                </c:pt>
                <c:pt idx="4736">
                  <c:v>16196</c:v>
                </c:pt>
                <c:pt idx="4737">
                  <c:v>16197</c:v>
                </c:pt>
                <c:pt idx="4738">
                  <c:v>16198</c:v>
                </c:pt>
                <c:pt idx="4739">
                  <c:v>16199</c:v>
                </c:pt>
                <c:pt idx="4740">
                  <c:v>16200</c:v>
                </c:pt>
                <c:pt idx="4741">
                  <c:v>16201</c:v>
                </c:pt>
                <c:pt idx="4742">
                  <c:v>16202</c:v>
                </c:pt>
                <c:pt idx="4743">
                  <c:v>16203</c:v>
                </c:pt>
                <c:pt idx="4744">
                  <c:v>16204</c:v>
                </c:pt>
                <c:pt idx="4745">
                  <c:v>16205</c:v>
                </c:pt>
                <c:pt idx="4746">
                  <c:v>16206</c:v>
                </c:pt>
                <c:pt idx="4747">
                  <c:v>16207</c:v>
                </c:pt>
                <c:pt idx="4748">
                  <c:v>16208</c:v>
                </c:pt>
                <c:pt idx="4749">
                  <c:v>16209</c:v>
                </c:pt>
                <c:pt idx="4750">
                  <c:v>16210</c:v>
                </c:pt>
                <c:pt idx="4751">
                  <c:v>16211</c:v>
                </c:pt>
                <c:pt idx="4752">
                  <c:v>16212</c:v>
                </c:pt>
                <c:pt idx="4753">
                  <c:v>16213</c:v>
                </c:pt>
                <c:pt idx="4754">
                  <c:v>16214</c:v>
                </c:pt>
                <c:pt idx="4755">
                  <c:v>16215</c:v>
                </c:pt>
                <c:pt idx="4756">
                  <c:v>16216</c:v>
                </c:pt>
                <c:pt idx="4757">
                  <c:v>16217</c:v>
                </c:pt>
                <c:pt idx="4758">
                  <c:v>16218</c:v>
                </c:pt>
                <c:pt idx="4759">
                  <c:v>16219</c:v>
                </c:pt>
                <c:pt idx="4760">
                  <c:v>16220</c:v>
                </c:pt>
                <c:pt idx="4761">
                  <c:v>16221</c:v>
                </c:pt>
                <c:pt idx="4762">
                  <c:v>16222</c:v>
                </c:pt>
                <c:pt idx="4763">
                  <c:v>16223</c:v>
                </c:pt>
                <c:pt idx="4764">
                  <c:v>16224</c:v>
                </c:pt>
                <c:pt idx="4765">
                  <c:v>16225</c:v>
                </c:pt>
                <c:pt idx="4766">
                  <c:v>16226</c:v>
                </c:pt>
                <c:pt idx="4767">
                  <c:v>16227</c:v>
                </c:pt>
                <c:pt idx="4768">
                  <c:v>16228</c:v>
                </c:pt>
                <c:pt idx="4769">
                  <c:v>16229</c:v>
                </c:pt>
                <c:pt idx="4770">
                  <c:v>16230</c:v>
                </c:pt>
                <c:pt idx="4771">
                  <c:v>16231</c:v>
                </c:pt>
                <c:pt idx="4772">
                  <c:v>16232</c:v>
                </c:pt>
                <c:pt idx="4773">
                  <c:v>16233</c:v>
                </c:pt>
                <c:pt idx="4774">
                  <c:v>16234</c:v>
                </c:pt>
                <c:pt idx="4775">
                  <c:v>16235</c:v>
                </c:pt>
                <c:pt idx="4776">
                  <c:v>16236</c:v>
                </c:pt>
                <c:pt idx="4777">
                  <c:v>16237</c:v>
                </c:pt>
                <c:pt idx="4778">
                  <c:v>16238</c:v>
                </c:pt>
                <c:pt idx="4779">
                  <c:v>16239</c:v>
                </c:pt>
                <c:pt idx="4780">
                  <c:v>16240</c:v>
                </c:pt>
                <c:pt idx="4781">
                  <c:v>16241</c:v>
                </c:pt>
                <c:pt idx="4782">
                  <c:v>16242</c:v>
                </c:pt>
                <c:pt idx="4783">
                  <c:v>16243</c:v>
                </c:pt>
                <c:pt idx="4784">
                  <c:v>16244</c:v>
                </c:pt>
                <c:pt idx="4785">
                  <c:v>16245</c:v>
                </c:pt>
                <c:pt idx="4786">
                  <c:v>16246</c:v>
                </c:pt>
                <c:pt idx="4787">
                  <c:v>16247</c:v>
                </c:pt>
                <c:pt idx="4788">
                  <c:v>16248</c:v>
                </c:pt>
                <c:pt idx="4789">
                  <c:v>16249</c:v>
                </c:pt>
                <c:pt idx="4790">
                  <c:v>16250</c:v>
                </c:pt>
                <c:pt idx="4791">
                  <c:v>16251</c:v>
                </c:pt>
                <c:pt idx="4792">
                  <c:v>16252</c:v>
                </c:pt>
                <c:pt idx="4793">
                  <c:v>16253</c:v>
                </c:pt>
                <c:pt idx="4794">
                  <c:v>16254</c:v>
                </c:pt>
                <c:pt idx="4795">
                  <c:v>16255</c:v>
                </c:pt>
                <c:pt idx="4796">
                  <c:v>16256</c:v>
                </c:pt>
                <c:pt idx="4797">
                  <c:v>16257</c:v>
                </c:pt>
                <c:pt idx="4798">
                  <c:v>16258</c:v>
                </c:pt>
                <c:pt idx="4799">
                  <c:v>16259</c:v>
                </c:pt>
                <c:pt idx="4800">
                  <c:v>16260</c:v>
                </c:pt>
                <c:pt idx="4801">
                  <c:v>16261</c:v>
                </c:pt>
                <c:pt idx="4802">
                  <c:v>16262</c:v>
                </c:pt>
                <c:pt idx="4803">
                  <c:v>16263</c:v>
                </c:pt>
                <c:pt idx="4804">
                  <c:v>16264</c:v>
                </c:pt>
                <c:pt idx="4805">
                  <c:v>16265</c:v>
                </c:pt>
                <c:pt idx="4806">
                  <c:v>16266</c:v>
                </c:pt>
                <c:pt idx="4807">
                  <c:v>16267</c:v>
                </c:pt>
                <c:pt idx="4808">
                  <c:v>16268</c:v>
                </c:pt>
                <c:pt idx="4809">
                  <c:v>16269</c:v>
                </c:pt>
                <c:pt idx="4810">
                  <c:v>16270</c:v>
                </c:pt>
                <c:pt idx="4811">
                  <c:v>16271</c:v>
                </c:pt>
                <c:pt idx="4812">
                  <c:v>16272</c:v>
                </c:pt>
                <c:pt idx="4813">
                  <c:v>16273</c:v>
                </c:pt>
                <c:pt idx="4814">
                  <c:v>16274</c:v>
                </c:pt>
                <c:pt idx="4815">
                  <c:v>16275</c:v>
                </c:pt>
                <c:pt idx="4816">
                  <c:v>16276</c:v>
                </c:pt>
                <c:pt idx="4817">
                  <c:v>16277</c:v>
                </c:pt>
                <c:pt idx="4818">
                  <c:v>16278</c:v>
                </c:pt>
                <c:pt idx="4819">
                  <c:v>16279</c:v>
                </c:pt>
                <c:pt idx="4820">
                  <c:v>16280</c:v>
                </c:pt>
                <c:pt idx="4821">
                  <c:v>16281</c:v>
                </c:pt>
                <c:pt idx="4822">
                  <c:v>16282</c:v>
                </c:pt>
                <c:pt idx="4823">
                  <c:v>16283</c:v>
                </c:pt>
                <c:pt idx="4824">
                  <c:v>16284</c:v>
                </c:pt>
                <c:pt idx="4825">
                  <c:v>16285</c:v>
                </c:pt>
                <c:pt idx="4826">
                  <c:v>16286</c:v>
                </c:pt>
                <c:pt idx="4827">
                  <c:v>16287</c:v>
                </c:pt>
                <c:pt idx="4828">
                  <c:v>16288</c:v>
                </c:pt>
                <c:pt idx="4829">
                  <c:v>16289</c:v>
                </c:pt>
                <c:pt idx="4830">
                  <c:v>16290</c:v>
                </c:pt>
                <c:pt idx="4831">
                  <c:v>16291</c:v>
                </c:pt>
                <c:pt idx="4832">
                  <c:v>16292</c:v>
                </c:pt>
                <c:pt idx="4833">
                  <c:v>16293</c:v>
                </c:pt>
                <c:pt idx="4834">
                  <c:v>16294</c:v>
                </c:pt>
                <c:pt idx="4835">
                  <c:v>16295</c:v>
                </c:pt>
                <c:pt idx="4836">
                  <c:v>16296</c:v>
                </c:pt>
                <c:pt idx="4837">
                  <c:v>16297</c:v>
                </c:pt>
                <c:pt idx="4838">
                  <c:v>16298</c:v>
                </c:pt>
                <c:pt idx="4839">
                  <c:v>16299</c:v>
                </c:pt>
                <c:pt idx="4840">
                  <c:v>16300</c:v>
                </c:pt>
                <c:pt idx="4841">
                  <c:v>16301</c:v>
                </c:pt>
                <c:pt idx="4842">
                  <c:v>16302</c:v>
                </c:pt>
                <c:pt idx="4843">
                  <c:v>16303</c:v>
                </c:pt>
                <c:pt idx="4844">
                  <c:v>16304</c:v>
                </c:pt>
                <c:pt idx="4845">
                  <c:v>16305</c:v>
                </c:pt>
                <c:pt idx="4846">
                  <c:v>16306</c:v>
                </c:pt>
                <c:pt idx="4847">
                  <c:v>16307</c:v>
                </c:pt>
                <c:pt idx="4848">
                  <c:v>16308</c:v>
                </c:pt>
                <c:pt idx="4849">
                  <c:v>16309</c:v>
                </c:pt>
                <c:pt idx="4850">
                  <c:v>16310</c:v>
                </c:pt>
                <c:pt idx="4851">
                  <c:v>16311</c:v>
                </c:pt>
                <c:pt idx="4852">
                  <c:v>16312</c:v>
                </c:pt>
                <c:pt idx="4853">
                  <c:v>16313</c:v>
                </c:pt>
                <c:pt idx="4854">
                  <c:v>16314</c:v>
                </c:pt>
                <c:pt idx="4855">
                  <c:v>16315</c:v>
                </c:pt>
                <c:pt idx="4856">
                  <c:v>16316</c:v>
                </c:pt>
                <c:pt idx="4857">
                  <c:v>16317</c:v>
                </c:pt>
                <c:pt idx="4858">
                  <c:v>16318</c:v>
                </c:pt>
                <c:pt idx="4859">
                  <c:v>16319</c:v>
                </c:pt>
                <c:pt idx="4860">
                  <c:v>16320</c:v>
                </c:pt>
                <c:pt idx="4861">
                  <c:v>16321</c:v>
                </c:pt>
                <c:pt idx="4862">
                  <c:v>16322</c:v>
                </c:pt>
                <c:pt idx="4863">
                  <c:v>16323</c:v>
                </c:pt>
                <c:pt idx="4864">
                  <c:v>16324</c:v>
                </c:pt>
                <c:pt idx="4865">
                  <c:v>16325</c:v>
                </c:pt>
                <c:pt idx="4866">
                  <c:v>16326</c:v>
                </c:pt>
                <c:pt idx="4867">
                  <c:v>16327</c:v>
                </c:pt>
                <c:pt idx="4868">
                  <c:v>16328</c:v>
                </c:pt>
                <c:pt idx="4869">
                  <c:v>16329</c:v>
                </c:pt>
                <c:pt idx="4870">
                  <c:v>16330</c:v>
                </c:pt>
                <c:pt idx="4871">
                  <c:v>16331</c:v>
                </c:pt>
                <c:pt idx="4872">
                  <c:v>16332</c:v>
                </c:pt>
                <c:pt idx="4873">
                  <c:v>16333</c:v>
                </c:pt>
                <c:pt idx="4874">
                  <c:v>16334</c:v>
                </c:pt>
                <c:pt idx="4875">
                  <c:v>16335</c:v>
                </c:pt>
                <c:pt idx="4876">
                  <c:v>16336</c:v>
                </c:pt>
                <c:pt idx="4877">
                  <c:v>16337</c:v>
                </c:pt>
                <c:pt idx="4878">
                  <c:v>16338</c:v>
                </c:pt>
                <c:pt idx="4879">
                  <c:v>16339</c:v>
                </c:pt>
                <c:pt idx="4880">
                  <c:v>16340</c:v>
                </c:pt>
                <c:pt idx="4881">
                  <c:v>16341</c:v>
                </c:pt>
                <c:pt idx="4882">
                  <c:v>16342</c:v>
                </c:pt>
                <c:pt idx="4883">
                  <c:v>16343</c:v>
                </c:pt>
                <c:pt idx="4884">
                  <c:v>16344</c:v>
                </c:pt>
                <c:pt idx="4885">
                  <c:v>16345</c:v>
                </c:pt>
                <c:pt idx="4886">
                  <c:v>16346</c:v>
                </c:pt>
                <c:pt idx="4887">
                  <c:v>16347</c:v>
                </c:pt>
                <c:pt idx="4888">
                  <c:v>16348</c:v>
                </c:pt>
                <c:pt idx="4889">
                  <c:v>16349</c:v>
                </c:pt>
                <c:pt idx="4890">
                  <c:v>16350</c:v>
                </c:pt>
                <c:pt idx="4891">
                  <c:v>16351</c:v>
                </c:pt>
                <c:pt idx="4892">
                  <c:v>16352</c:v>
                </c:pt>
                <c:pt idx="4893">
                  <c:v>16353</c:v>
                </c:pt>
                <c:pt idx="4894">
                  <c:v>16354</c:v>
                </c:pt>
                <c:pt idx="4895">
                  <c:v>16355</c:v>
                </c:pt>
                <c:pt idx="4896">
                  <c:v>16356</c:v>
                </c:pt>
                <c:pt idx="4897">
                  <c:v>16357</c:v>
                </c:pt>
                <c:pt idx="4898">
                  <c:v>16358</c:v>
                </c:pt>
                <c:pt idx="4899">
                  <c:v>16359</c:v>
                </c:pt>
                <c:pt idx="4900">
                  <c:v>16360</c:v>
                </c:pt>
                <c:pt idx="4901">
                  <c:v>16361</c:v>
                </c:pt>
                <c:pt idx="4902">
                  <c:v>16362</c:v>
                </c:pt>
                <c:pt idx="4903">
                  <c:v>16363</c:v>
                </c:pt>
                <c:pt idx="4904">
                  <c:v>16364</c:v>
                </c:pt>
                <c:pt idx="4905">
                  <c:v>16365</c:v>
                </c:pt>
                <c:pt idx="4906">
                  <c:v>16366</c:v>
                </c:pt>
                <c:pt idx="4907">
                  <c:v>16367</c:v>
                </c:pt>
                <c:pt idx="4908">
                  <c:v>16368</c:v>
                </c:pt>
                <c:pt idx="4909">
                  <c:v>16369</c:v>
                </c:pt>
                <c:pt idx="4910">
                  <c:v>16370</c:v>
                </c:pt>
                <c:pt idx="4911">
                  <c:v>16371</c:v>
                </c:pt>
                <c:pt idx="4912">
                  <c:v>16372</c:v>
                </c:pt>
                <c:pt idx="4913">
                  <c:v>16373</c:v>
                </c:pt>
                <c:pt idx="4914">
                  <c:v>16374</c:v>
                </c:pt>
                <c:pt idx="4915">
                  <c:v>16375</c:v>
                </c:pt>
                <c:pt idx="4916">
                  <c:v>16376</c:v>
                </c:pt>
                <c:pt idx="4917">
                  <c:v>16377</c:v>
                </c:pt>
                <c:pt idx="4918">
                  <c:v>16378</c:v>
                </c:pt>
                <c:pt idx="4919">
                  <c:v>16379</c:v>
                </c:pt>
                <c:pt idx="4920">
                  <c:v>16380</c:v>
                </c:pt>
                <c:pt idx="4921">
                  <c:v>16381</c:v>
                </c:pt>
                <c:pt idx="4922">
                  <c:v>16382</c:v>
                </c:pt>
                <c:pt idx="4923">
                  <c:v>16383</c:v>
                </c:pt>
                <c:pt idx="4924">
                  <c:v>16384</c:v>
                </c:pt>
                <c:pt idx="4925">
                  <c:v>16385</c:v>
                </c:pt>
                <c:pt idx="4926">
                  <c:v>16386</c:v>
                </c:pt>
                <c:pt idx="4927">
                  <c:v>16387</c:v>
                </c:pt>
                <c:pt idx="4928">
                  <c:v>16388</c:v>
                </c:pt>
                <c:pt idx="4929">
                  <c:v>16389</c:v>
                </c:pt>
                <c:pt idx="4930">
                  <c:v>16390</c:v>
                </c:pt>
                <c:pt idx="4931">
                  <c:v>16391</c:v>
                </c:pt>
                <c:pt idx="4932">
                  <c:v>16392</c:v>
                </c:pt>
                <c:pt idx="4933">
                  <c:v>16393</c:v>
                </c:pt>
                <c:pt idx="4934">
                  <c:v>16394</c:v>
                </c:pt>
                <c:pt idx="4935">
                  <c:v>16395</c:v>
                </c:pt>
                <c:pt idx="4936">
                  <c:v>16396</c:v>
                </c:pt>
                <c:pt idx="4937">
                  <c:v>16397</c:v>
                </c:pt>
                <c:pt idx="4938">
                  <c:v>16398</c:v>
                </c:pt>
                <c:pt idx="4939">
                  <c:v>16399</c:v>
                </c:pt>
                <c:pt idx="4940">
                  <c:v>16400</c:v>
                </c:pt>
                <c:pt idx="4941">
                  <c:v>16401</c:v>
                </c:pt>
                <c:pt idx="4942">
                  <c:v>16402</c:v>
                </c:pt>
                <c:pt idx="4943">
                  <c:v>16403</c:v>
                </c:pt>
                <c:pt idx="4944">
                  <c:v>16404</c:v>
                </c:pt>
                <c:pt idx="4945">
                  <c:v>16405</c:v>
                </c:pt>
                <c:pt idx="4946">
                  <c:v>16406</c:v>
                </c:pt>
                <c:pt idx="4947">
                  <c:v>16407</c:v>
                </c:pt>
                <c:pt idx="4948">
                  <c:v>16408</c:v>
                </c:pt>
                <c:pt idx="4949">
                  <c:v>16409</c:v>
                </c:pt>
                <c:pt idx="4950">
                  <c:v>16410</c:v>
                </c:pt>
                <c:pt idx="4951">
                  <c:v>16411</c:v>
                </c:pt>
                <c:pt idx="4952">
                  <c:v>16412</c:v>
                </c:pt>
                <c:pt idx="4953">
                  <c:v>16413</c:v>
                </c:pt>
                <c:pt idx="4954">
                  <c:v>16414</c:v>
                </c:pt>
                <c:pt idx="4955">
                  <c:v>16415</c:v>
                </c:pt>
                <c:pt idx="4956">
                  <c:v>16416</c:v>
                </c:pt>
                <c:pt idx="4957">
                  <c:v>16417</c:v>
                </c:pt>
                <c:pt idx="4958">
                  <c:v>16418</c:v>
                </c:pt>
                <c:pt idx="4959">
                  <c:v>16419</c:v>
                </c:pt>
                <c:pt idx="4960">
                  <c:v>16420</c:v>
                </c:pt>
                <c:pt idx="4961">
                  <c:v>16421</c:v>
                </c:pt>
                <c:pt idx="4962">
                  <c:v>16422</c:v>
                </c:pt>
                <c:pt idx="4963">
                  <c:v>16423</c:v>
                </c:pt>
                <c:pt idx="4964">
                  <c:v>16424</c:v>
                </c:pt>
                <c:pt idx="4965">
                  <c:v>16425</c:v>
                </c:pt>
                <c:pt idx="4966">
                  <c:v>16426</c:v>
                </c:pt>
                <c:pt idx="4967">
                  <c:v>16427</c:v>
                </c:pt>
                <c:pt idx="4968">
                  <c:v>16428</c:v>
                </c:pt>
                <c:pt idx="4969">
                  <c:v>16429</c:v>
                </c:pt>
                <c:pt idx="4970">
                  <c:v>16430</c:v>
                </c:pt>
                <c:pt idx="4971">
                  <c:v>16431</c:v>
                </c:pt>
                <c:pt idx="4972">
                  <c:v>16432</c:v>
                </c:pt>
                <c:pt idx="4973">
                  <c:v>16433</c:v>
                </c:pt>
                <c:pt idx="4974">
                  <c:v>16434</c:v>
                </c:pt>
                <c:pt idx="4975">
                  <c:v>16435</c:v>
                </c:pt>
                <c:pt idx="4976">
                  <c:v>16436</c:v>
                </c:pt>
                <c:pt idx="4977">
                  <c:v>16437</c:v>
                </c:pt>
                <c:pt idx="4978">
                  <c:v>16438</c:v>
                </c:pt>
                <c:pt idx="4979">
                  <c:v>16439</c:v>
                </c:pt>
                <c:pt idx="4980">
                  <c:v>16440</c:v>
                </c:pt>
                <c:pt idx="4981">
                  <c:v>16441</c:v>
                </c:pt>
                <c:pt idx="4982">
                  <c:v>16442</c:v>
                </c:pt>
                <c:pt idx="4983">
                  <c:v>16443</c:v>
                </c:pt>
                <c:pt idx="4984">
                  <c:v>16444</c:v>
                </c:pt>
                <c:pt idx="4985">
                  <c:v>16445</c:v>
                </c:pt>
                <c:pt idx="4986">
                  <c:v>16446</c:v>
                </c:pt>
                <c:pt idx="4987">
                  <c:v>16447</c:v>
                </c:pt>
                <c:pt idx="4988">
                  <c:v>16448</c:v>
                </c:pt>
                <c:pt idx="4989">
                  <c:v>16449</c:v>
                </c:pt>
                <c:pt idx="4990">
                  <c:v>16450</c:v>
                </c:pt>
                <c:pt idx="4991">
                  <c:v>16451</c:v>
                </c:pt>
                <c:pt idx="4992">
                  <c:v>16452</c:v>
                </c:pt>
                <c:pt idx="4993">
                  <c:v>16453</c:v>
                </c:pt>
                <c:pt idx="4994">
                  <c:v>16454</c:v>
                </c:pt>
                <c:pt idx="4995">
                  <c:v>16455</c:v>
                </c:pt>
                <c:pt idx="4996">
                  <c:v>16456</c:v>
                </c:pt>
                <c:pt idx="4997">
                  <c:v>16457</c:v>
                </c:pt>
                <c:pt idx="4998">
                  <c:v>16458</c:v>
                </c:pt>
                <c:pt idx="4999">
                  <c:v>16459</c:v>
                </c:pt>
                <c:pt idx="5000">
                  <c:v>16460</c:v>
                </c:pt>
                <c:pt idx="5001">
                  <c:v>16461</c:v>
                </c:pt>
                <c:pt idx="5002">
                  <c:v>16462</c:v>
                </c:pt>
                <c:pt idx="5003">
                  <c:v>16463</c:v>
                </c:pt>
                <c:pt idx="5004">
                  <c:v>16464</c:v>
                </c:pt>
                <c:pt idx="5005">
                  <c:v>16465</c:v>
                </c:pt>
                <c:pt idx="5006">
                  <c:v>16466</c:v>
                </c:pt>
                <c:pt idx="5007">
                  <c:v>16467</c:v>
                </c:pt>
                <c:pt idx="5008">
                  <c:v>16468</c:v>
                </c:pt>
                <c:pt idx="5009">
                  <c:v>16469</c:v>
                </c:pt>
                <c:pt idx="5010">
                  <c:v>16470</c:v>
                </c:pt>
                <c:pt idx="5011">
                  <c:v>16471</c:v>
                </c:pt>
                <c:pt idx="5012">
                  <c:v>16472</c:v>
                </c:pt>
                <c:pt idx="5013">
                  <c:v>16473</c:v>
                </c:pt>
                <c:pt idx="5014">
                  <c:v>16474</c:v>
                </c:pt>
                <c:pt idx="5015">
                  <c:v>16475</c:v>
                </c:pt>
                <c:pt idx="5016">
                  <c:v>16476</c:v>
                </c:pt>
                <c:pt idx="5017">
                  <c:v>16477</c:v>
                </c:pt>
                <c:pt idx="5018">
                  <c:v>16478</c:v>
                </c:pt>
                <c:pt idx="5019">
                  <c:v>16479</c:v>
                </c:pt>
                <c:pt idx="5020">
                  <c:v>16480</c:v>
                </c:pt>
                <c:pt idx="5021">
                  <c:v>16481</c:v>
                </c:pt>
                <c:pt idx="5022">
                  <c:v>16482</c:v>
                </c:pt>
                <c:pt idx="5023">
                  <c:v>16483</c:v>
                </c:pt>
                <c:pt idx="5024">
                  <c:v>16484</c:v>
                </c:pt>
                <c:pt idx="5025">
                  <c:v>16485</c:v>
                </c:pt>
                <c:pt idx="5026">
                  <c:v>16486</c:v>
                </c:pt>
                <c:pt idx="5027">
                  <c:v>16487</c:v>
                </c:pt>
                <c:pt idx="5028">
                  <c:v>16488</c:v>
                </c:pt>
                <c:pt idx="5029">
                  <c:v>16489</c:v>
                </c:pt>
                <c:pt idx="5030">
                  <c:v>16490</c:v>
                </c:pt>
                <c:pt idx="5031">
                  <c:v>16491</c:v>
                </c:pt>
                <c:pt idx="5032">
                  <c:v>16492</c:v>
                </c:pt>
                <c:pt idx="5033">
                  <c:v>16493</c:v>
                </c:pt>
                <c:pt idx="5034">
                  <c:v>16494</c:v>
                </c:pt>
                <c:pt idx="5035">
                  <c:v>16495</c:v>
                </c:pt>
                <c:pt idx="5036">
                  <c:v>16496</c:v>
                </c:pt>
                <c:pt idx="5037">
                  <c:v>16497</c:v>
                </c:pt>
                <c:pt idx="5038">
                  <c:v>16498</c:v>
                </c:pt>
                <c:pt idx="5039">
                  <c:v>16499</c:v>
                </c:pt>
                <c:pt idx="5040">
                  <c:v>16500</c:v>
                </c:pt>
                <c:pt idx="5041">
                  <c:v>16501</c:v>
                </c:pt>
                <c:pt idx="5042">
                  <c:v>16502</c:v>
                </c:pt>
                <c:pt idx="5043">
                  <c:v>16503</c:v>
                </c:pt>
                <c:pt idx="5044">
                  <c:v>16504</c:v>
                </c:pt>
                <c:pt idx="5045">
                  <c:v>16505</c:v>
                </c:pt>
                <c:pt idx="5046">
                  <c:v>16506</c:v>
                </c:pt>
                <c:pt idx="5047">
                  <c:v>16507</c:v>
                </c:pt>
                <c:pt idx="5048">
                  <c:v>16508</c:v>
                </c:pt>
                <c:pt idx="5049">
                  <c:v>16509</c:v>
                </c:pt>
                <c:pt idx="5050">
                  <c:v>16510</c:v>
                </c:pt>
                <c:pt idx="5051">
                  <c:v>16511</c:v>
                </c:pt>
                <c:pt idx="5052">
                  <c:v>16512</c:v>
                </c:pt>
                <c:pt idx="5053">
                  <c:v>16513</c:v>
                </c:pt>
                <c:pt idx="5054">
                  <c:v>16514</c:v>
                </c:pt>
                <c:pt idx="5055">
                  <c:v>16515</c:v>
                </c:pt>
                <c:pt idx="5056">
                  <c:v>16516</c:v>
                </c:pt>
                <c:pt idx="5057">
                  <c:v>16517</c:v>
                </c:pt>
                <c:pt idx="5058">
                  <c:v>16518</c:v>
                </c:pt>
                <c:pt idx="5059">
                  <c:v>16519</c:v>
                </c:pt>
                <c:pt idx="5060">
                  <c:v>16520</c:v>
                </c:pt>
                <c:pt idx="5061">
                  <c:v>16521</c:v>
                </c:pt>
                <c:pt idx="5062">
                  <c:v>16522</c:v>
                </c:pt>
                <c:pt idx="5063">
                  <c:v>16523</c:v>
                </c:pt>
                <c:pt idx="5064">
                  <c:v>16524</c:v>
                </c:pt>
                <c:pt idx="5065">
                  <c:v>16525</c:v>
                </c:pt>
                <c:pt idx="5066">
                  <c:v>16526</c:v>
                </c:pt>
                <c:pt idx="5067">
                  <c:v>16527</c:v>
                </c:pt>
                <c:pt idx="5068">
                  <c:v>16528</c:v>
                </c:pt>
                <c:pt idx="5069">
                  <c:v>16529</c:v>
                </c:pt>
                <c:pt idx="5070">
                  <c:v>16530</c:v>
                </c:pt>
                <c:pt idx="5071">
                  <c:v>16531</c:v>
                </c:pt>
                <c:pt idx="5072">
                  <c:v>16532</c:v>
                </c:pt>
                <c:pt idx="5073">
                  <c:v>16533</c:v>
                </c:pt>
                <c:pt idx="5074">
                  <c:v>16534</c:v>
                </c:pt>
                <c:pt idx="5075">
                  <c:v>16535</c:v>
                </c:pt>
                <c:pt idx="5076">
                  <c:v>16536</c:v>
                </c:pt>
                <c:pt idx="5077">
                  <c:v>16537</c:v>
                </c:pt>
                <c:pt idx="5078">
                  <c:v>16538</c:v>
                </c:pt>
                <c:pt idx="5079">
                  <c:v>16539</c:v>
                </c:pt>
                <c:pt idx="5080">
                  <c:v>16540</c:v>
                </c:pt>
                <c:pt idx="5081">
                  <c:v>16541</c:v>
                </c:pt>
                <c:pt idx="5082">
                  <c:v>16542</c:v>
                </c:pt>
                <c:pt idx="5083">
                  <c:v>16543</c:v>
                </c:pt>
                <c:pt idx="5084">
                  <c:v>16544</c:v>
                </c:pt>
                <c:pt idx="5085">
                  <c:v>16545</c:v>
                </c:pt>
                <c:pt idx="5086">
                  <c:v>16546</c:v>
                </c:pt>
                <c:pt idx="5087">
                  <c:v>16547</c:v>
                </c:pt>
                <c:pt idx="5088">
                  <c:v>16548</c:v>
                </c:pt>
                <c:pt idx="5089">
                  <c:v>16549</c:v>
                </c:pt>
                <c:pt idx="5090">
                  <c:v>16550</c:v>
                </c:pt>
                <c:pt idx="5091">
                  <c:v>16551</c:v>
                </c:pt>
                <c:pt idx="5092">
                  <c:v>16552</c:v>
                </c:pt>
                <c:pt idx="5093">
                  <c:v>16553</c:v>
                </c:pt>
                <c:pt idx="5094">
                  <c:v>16554</c:v>
                </c:pt>
                <c:pt idx="5095">
                  <c:v>16555</c:v>
                </c:pt>
                <c:pt idx="5096">
                  <c:v>16556</c:v>
                </c:pt>
                <c:pt idx="5097">
                  <c:v>16557</c:v>
                </c:pt>
                <c:pt idx="5098">
                  <c:v>16558</c:v>
                </c:pt>
                <c:pt idx="5099">
                  <c:v>16559</c:v>
                </c:pt>
                <c:pt idx="5100">
                  <c:v>16560</c:v>
                </c:pt>
                <c:pt idx="5101">
                  <c:v>16561</c:v>
                </c:pt>
                <c:pt idx="5102">
                  <c:v>16562</c:v>
                </c:pt>
                <c:pt idx="5103">
                  <c:v>16563</c:v>
                </c:pt>
                <c:pt idx="5104">
                  <c:v>16564</c:v>
                </c:pt>
                <c:pt idx="5105">
                  <c:v>16565</c:v>
                </c:pt>
                <c:pt idx="5106">
                  <c:v>16566</c:v>
                </c:pt>
                <c:pt idx="5107">
                  <c:v>16567</c:v>
                </c:pt>
                <c:pt idx="5108">
                  <c:v>16568</c:v>
                </c:pt>
                <c:pt idx="5109">
                  <c:v>16569</c:v>
                </c:pt>
                <c:pt idx="5110">
                  <c:v>16570</c:v>
                </c:pt>
                <c:pt idx="5111">
                  <c:v>16571</c:v>
                </c:pt>
                <c:pt idx="5112">
                  <c:v>16572</c:v>
                </c:pt>
                <c:pt idx="5113">
                  <c:v>16573</c:v>
                </c:pt>
                <c:pt idx="5114">
                  <c:v>16574</c:v>
                </c:pt>
                <c:pt idx="5115">
                  <c:v>16575</c:v>
                </c:pt>
                <c:pt idx="5116">
                  <c:v>16576</c:v>
                </c:pt>
                <c:pt idx="5117">
                  <c:v>16577</c:v>
                </c:pt>
                <c:pt idx="5118">
                  <c:v>16578</c:v>
                </c:pt>
                <c:pt idx="5119">
                  <c:v>16579</c:v>
                </c:pt>
                <c:pt idx="5120">
                  <c:v>16580</c:v>
                </c:pt>
                <c:pt idx="5121">
                  <c:v>16581</c:v>
                </c:pt>
                <c:pt idx="5122">
                  <c:v>16582</c:v>
                </c:pt>
                <c:pt idx="5123">
                  <c:v>16583</c:v>
                </c:pt>
                <c:pt idx="5124">
                  <c:v>16584</c:v>
                </c:pt>
                <c:pt idx="5125">
                  <c:v>16585</c:v>
                </c:pt>
                <c:pt idx="5126">
                  <c:v>16586</c:v>
                </c:pt>
                <c:pt idx="5127">
                  <c:v>16587</c:v>
                </c:pt>
                <c:pt idx="5128">
                  <c:v>16588</c:v>
                </c:pt>
                <c:pt idx="5129">
                  <c:v>16589</c:v>
                </c:pt>
                <c:pt idx="5130">
                  <c:v>16590</c:v>
                </c:pt>
                <c:pt idx="5131">
                  <c:v>16591</c:v>
                </c:pt>
                <c:pt idx="5132">
                  <c:v>16592</c:v>
                </c:pt>
                <c:pt idx="5133">
                  <c:v>16593</c:v>
                </c:pt>
                <c:pt idx="5134">
                  <c:v>16594</c:v>
                </c:pt>
                <c:pt idx="5135">
                  <c:v>16595</c:v>
                </c:pt>
                <c:pt idx="5136">
                  <c:v>16596</c:v>
                </c:pt>
                <c:pt idx="5137">
                  <c:v>16597</c:v>
                </c:pt>
                <c:pt idx="5138">
                  <c:v>16598</c:v>
                </c:pt>
                <c:pt idx="5139">
                  <c:v>16599</c:v>
                </c:pt>
                <c:pt idx="5140">
                  <c:v>16600</c:v>
                </c:pt>
                <c:pt idx="5141">
                  <c:v>16601</c:v>
                </c:pt>
                <c:pt idx="5142">
                  <c:v>16602</c:v>
                </c:pt>
                <c:pt idx="5143">
                  <c:v>16603</c:v>
                </c:pt>
                <c:pt idx="5144">
                  <c:v>16604</c:v>
                </c:pt>
                <c:pt idx="5145">
                  <c:v>16605</c:v>
                </c:pt>
                <c:pt idx="5146">
                  <c:v>16606</c:v>
                </c:pt>
                <c:pt idx="5147">
                  <c:v>16607</c:v>
                </c:pt>
                <c:pt idx="5148">
                  <c:v>16608</c:v>
                </c:pt>
                <c:pt idx="5149">
                  <c:v>16609</c:v>
                </c:pt>
                <c:pt idx="5150">
                  <c:v>16610</c:v>
                </c:pt>
                <c:pt idx="5151">
                  <c:v>16611</c:v>
                </c:pt>
                <c:pt idx="5152">
                  <c:v>16612</c:v>
                </c:pt>
                <c:pt idx="5153">
                  <c:v>16613</c:v>
                </c:pt>
                <c:pt idx="5154">
                  <c:v>16614</c:v>
                </c:pt>
                <c:pt idx="5155">
                  <c:v>16615</c:v>
                </c:pt>
                <c:pt idx="5156">
                  <c:v>16616</c:v>
                </c:pt>
                <c:pt idx="5157">
                  <c:v>16617</c:v>
                </c:pt>
                <c:pt idx="5158">
                  <c:v>16618</c:v>
                </c:pt>
                <c:pt idx="5159">
                  <c:v>16619</c:v>
                </c:pt>
                <c:pt idx="5160">
                  <c:v>16620</c:v>
                </c:pt>
                <c:pt idx="5161">
                  <c:v>16621</c:v>
                </c:pt>
                <c:pt idx="5162">
                  <c:v>16622</c:v>
                </c:pt>
                <c:pt idx="5163">
                  <c:v>16623</c:v>
                </c:pt>
                <c:pt idx="5164">
                  <c:v>16624</c:v>
                </c:pt>
                <c:pt idx="5165">
                  <c:v>16625</c:v>
                </c:pt>
                <c:pt idx="5166">
                  <c:v>16626</c:v>
                </c:pt>
                <c:pt idx="5167">
                  <c:v>16627</c:v>
                </c:pt>
                <c:pt idx="5168">
                  <c:v>16628</c:v>
                </c:pt>
                <c:pt idx="5169">
                  <c:v>16629</c:v>
                </c:pt>
                <c:pt idx="5170">
                  <c:v>16630</c:v>
                </c:pt>
                <c:pt idx="5171">
                  <c:v>16631</c:v>
                </c:pt>
                <c:pt idx="5172">
                  <c:v>16632</c:v>
                </c:pt>
                <c:pt idx="5173">
                  <c:v>16633</c:v>
                </c:pt>
                <c:pt idx="5174">
                  <c:v>16634</c:v>
                </c:pt>
                <c:pt idx="5175">
                  <c:v>16635</c:v>
                </c:pt>
                <c:pt idx="5176">
                  <c:v>16636</c:v>
                </c:pt>
                <c:pt idx="5177">
                  <c:v>16637</c:v>
                </c:pt>
                <c:pt idx="5178">
                  <c:v>16638</c:v>
                </c:pt>
                <c:pt idx="5179">
                  <c:v>16639</c:v>
                </c:pt>
                <c:pt idx="5180">
                  <c:v>16640</c:v>
                </c:pt>
                <c:pt idx="5181">
                  <c:v>16641</c:v>
                </c:pt>
                <c:pt idx="5182">
                  <c:v>16642</c:v>
                </c:pt>
                <c:pt idx="5183">
                  <c:v>16643</c:v>
                </c:pt>
                <c:pt idx="5184">
                  <c:v>16644</c:v>
                </c:pt>
                <c:pt idx="5185">
                  <c:v>16645</c:v>
                </c:pt>
                <c:pt idx="5186">
                  <c:v>16646</c:v>
                </c:pt>
                <c:pt idx="5187">
                  <c:v>16647</c:v>
                </c:pt>
                <c:pt idx="5188">
                  <c:v>16648</c:v>
                </c:pt>
                <c:pt idx="5189">
                  <c:v>16649</c:v>
                </c:pt>
                <c:pt idx="5190">
                  <c:v>16650</c:v>
                </c:pt>
                <c:pt idx="5191">
                  <c:v>16651</c:v>
                </c:pt>
                <c:pt idx="5192">
                  <c:v>16652</c:v>
                </c:pt>
                <c:pt idx="5193">
                  <c:v>16653</c:v>
                </c:pt>
                <c:pt idx="5194">
                  <c:v>16654</c:v>
                </c:pt>
                <c:pt idx="5195">
                  <c:v>16655</c:v>
                </c:pt>
                <c:pt idx="5196">
                  <c:v>16656</c:v>
                </c:pt>
                <c:pt idx="5197">
                  <c:v>16657</c:v>
                </c:pt>
                <c:pt idx="5198">
                  <c:v>16658</c:v>
                </c:pt>
                <c:pt idx="5199">
                  <c:v>16659</c:v>
                </c:pt>
                <c:pt idx="5200">
                  <c:v>16660</c:v>
                </c:pt>
                <c:pt idx="5201">
                  <c:v>16661</c:v>
                </c:pt>
                <c:pt idx="5202">
                  <c:v>16662</c:v>
                </c:pt>
                <c:pt idx="5203">
                  <c:v>16663</c:v>
                </c:pt>
                <c:pt idx="5204">
                  <c:v>16664</c:v>
                </c:pt>
                <c:pt idx="5205">
                  <c:v>16665</c:v>
                </c:pt>
                <c:pt idx="5206">
                  <c:v>16666</c:v>
                </c:pt>
                <c:pt idx="5207">
                  <c:v>16667</c:v>
                </c:pt>
                <c:pt idx="5208">
                  <c:v>16668</c:v>
                </c:pt>
                <c:pt idx="5209">
                  <c:v>16669</c:v>
                </c:pt>
                <c:pt idx="5210">
                  <c:v>16670</c:v>
                </c:pt>
                <c:pt idx="5211">
                  <c:v>16671</c:v>
                </c:pt>
                <c:pt idx="5212">
                  <c:v>16672</c:v>
                </c:pt>
                <c:pt idx="5213">
                  <c:v>16673</c:v>
                </c:pt>
                <c:pt idx="5214">
                  <c:v>16674</c:v>
                </c:pt>
                <c:pt idx="5215">
                  <c:v>16675</c:v>
                </c:pt>
                <c:pt idx="5216">
                  <c:v>16676</c:v>
                </c:pt>
                <c:pt idx="5217">
                  <c:v>16677</c:v>
                </c:pt>
                <c:pt idx="5218">
                  <c:v>16678</c:v>
                </c:pt>
                <c:pt idx="5219">
                  <c:v>16679</c:v>
                </c:pt>
                <c:pt idx="5220">
                  <c:v>16680</c:v>
                </c:pt>
                <c:pt idx="5221">
                  <c:v>16681</c:v>
                </c:pt>
                <c:pt idx="5222">
                  <c:v>16682</c:v>
                </c:pt>
                <c:pt idx="5223">
                  <c:v>16683</c:v>
                </c:pt>
                <c:pt idx="5224">
                  <c:v>16684</c:v>
                </c:pt>
                <c:pt idx="5225">
                  <c:v>16685</c:v>
                </c:pt>
                <c:pt idx="5226">
                  <c:v>16686</c:v>
                </c:pt>
                <c:pt idx="5227">
                  <c:v>16687</c:v>
                </c:pt>
                <c:pt idx="5228">
                  <c:v>16688</c:v>
                </c:pt>
                <c:pt idx="5229">
                  <c:v>16689</c:v>
                </c:pt>
                <c:pt idx="5230">
                  <c:v>16690</c:v>
                </c:pt>
                <c:pt idx="5231">
                  <c:v>16691</c:v>
                </c:pt>
                <c:pt idx="5232">
                  <c:v>16692</c:v>
                </c:pt>
                <c:pt idx="5233">
                  <c:v>16693</c:v>
                </c:pt>
                <c:pt idx="5234">
                  <c:v>16694</c:v>
                </c:pt>
                <c:pt idx="5235">
                  <c:v>16695</c:v>
                </c:pt>
                <c:pt idx="5236">
                  <c:v>16696</c:v>
                </c:pt>
                <c:pt idx="5237">
                  <c:v>16697</c:v>
                </c:pt>
                <c:pt idx="5238">
                  <c:v>16698</c:v>
                </c:pt>
                <c:pt idx="5239">
                  <c:v>16699</c:v>
                </c:pt>
                <c:pt idx="5240">
                  <c:v>16700</c:v>
                </c:pt>
                <c:pt idx="5241">
                  <c:v>16701</c:v>
                </c:pt>
                <c:pt idx="5242">
                  <c:v>16702</c:v>
                </c:pt>
                <c:pt idx="5243">
                  <c:v>16703</c:v>
                </c:pt>
                <c:pt idx="5244">
                  <c:v>16704</c:v>
                </c:pt>
                <c:pt idx="5245">
                  <c:v>16705</c:v>
                </c:pt>
                <c:pt idx="5246">
                  <c:v>16706</c:v>
                </c:pt>
                <c:pt idx="5247">
                  <c:v>16707</c:v>
                </c:pt>
                <c:pt idx="5248">
                  <c:v>16708</c:v>
                </c:pt>
                <c:pt idx="5249">
                  <c:v>16709</c:v>
                </c:pt>
                <c:pt idx="5250">
                  <c:v>16710</c:v>
                </c:pt>
                <c:pt idx="5251">
                  <c:v>16711</c:v>
                </c:pt>
                <c:pt idx="5252">
                  <c:v>16712</c:v>
                </c:pt>
                <c:pt idx="5253">
                  <c:v>16713</c:v>
                </c:pt>
                <c:pt idx="5254">
                  <c:v>16714</c:v>
                </c:pt>
                <c:pt idx="5255">
                  <c:v>16715</c:v>
                </c:pt>
                <c:pt idx="5256">
                  <c:v>16716</c:v>
                </c:pt>
                <c:pt idx="5257">
                  <c:v>16717</c:v>
                </c:pt>
                <c:pt idx="5258">
                  <c:v>16718</c:v>
                </c:pt>
                <c:pt idx="5259">
                  <c:v>16719</c:v>
                </c:pt>
                <c:pt idx="5260">
                  <c:v>16720</c:v>
                </c:pt>
                <c:pt idx="5261">
                  <c:v>16721</c:v>
                </c:pt>
                <c:pt idx="5262">
                  <c:v>16722</c:v>
                </c:pt>
                <c:pt idx="5263">
                  <c:v>16723</c:v>
                </c:pt>
                <c:pt idx="5264">
                  <c:v>16724</c:v>
                </c:pt>
                <c:pt idx="5265">
                  <c:v>16725</c:v>
                </c:pt>
                <c:pt idx="5266">
                  <c:v>16726</c:v>
                </c:pt>
                <c:pt idx="5267">
                  <c:v>16727</c:v>
                </c:pt>
                <c:pt idx="5268">
                  <c:v>16728</c:v>
                </c:pt>
                <c:pt idx="5269">
                  <c:v>16729</c:v>
                </c:pt>
                <c:pt idx="5270">
                  <c:v>16730</c:v>
                </c:pt>
                <c:pt idx="5271">
                  <c:v>16731</c:v>
                </c:pt>
                <c:pt idx="5272">
                  <c:v>16732</c:v>
                </c:pt>
                <c:pt idx="5273">
                  <c:v>16733</c:v>
                </c:pt>
                <c:pt idx="5274">
                  <c:v>16734</c:v>
                </c:pt>
                <c:pt idx="5275">
                  <c:v>16735</c:v>
                </c:pt>
                <c:pt idx="5276">
                  <c:v>16736</c:v>
                </c:pt>
                <c:pt idx="5277">
                  <c:v>16737</c:v>
                </c:pt>
                <c:pt idx="5278">
                  <c:v>16738</c:v>
                </c:pt>
                <c:pt idx="5279">
                  <c:v>16739</c:v>
                </c:pt>
                <c:pt idx="5280">
                  <c:v>16740</c:v>
                </c:pt>
                <c:pt idx="5281">
                  <c:v>16741</c:v>
                </c:pt>
                <c:pt idx="5282">
                  <c:v>16742</c:v>
                </c:pt>
                <c:pt idx="5283">
                  <c:v>16743</c:v>
                </c:pt>
                <c:pt idx="5284">
                  <c:v>16744</c:v>
                </c:pt>
                <c:pt idx="5285">
                  <c:v>16745</c:v>
                </c:pt>
                <c:pt idx="5286">
                  <c:v>16746</c:v>
                </c:pt>
                <c:pt idx="5287">
                  <c:v>16747</c:v>
                </c:pt>
                <c:pt idx="5288">
                  <c:v>16748</c:v>
                </c:pt>
                <c:pt idx="5289">
                  <c:v>16749</c:v>
                </c:pt>
                <c:pt idx="5290">
                  <c:v>16750</c:v>
                </c:pt>
                <c:pt idx="5291">
                  <c:v>16751</c:v>
                </c:pt>
                <c:pt idx="5292">
                  <c:v>16752</c:v>
                </c:pt>
                <c:pt idx="5293">
                  <c:v>16753</c:v>
                </c:pt>
                <c:pt idx="5294">
                  <c:v>16754</c:v>
                </c:pt>
                <c:pt idx="5295">
                  <c:v>16755</c:v>
                </c:pt>
                <c:pt idx="5296">
                  <c:v>16756</c:v>
                </c:pt>
                <c:pt idx="5297">
                  <c:v>16757</c:v>
                </c:pt>
                <c:pt idx="5298">
                  <c:v>16758</c:v>
                </c:pt>
                <c:pt idx="5299">
                  <c:v>16759</c:v>
                </c:pt>
                <c:pt idx="5300">
                  <c:v>16760</c:v>
                </c:pt>
                <c:pt idx="5301">
                  <c:v>16761</c:v>
                </c:pt>
                <c:pt idx="5302">
                  <c:v>16762</c:v>
                </c:pt>
                <c:pt idx="5303">
                  <c:v>16763</c:v>
                </c:pt>
                <c:pt idx="5304">
                  <c:v>16764</c:v>
                </c:pt>
                <c:pt idx="5305">
                  <c:v>16765</c:v>
                </c:pt>
                <c:pt idx="5306">
                  <c:v>16766</c:v>
                </c:pt>
                <c:pt idx="5307">
                  <c:v>16767</c:v>
                </c:pt>
                <c:pt idx="5308">
                  <c:v>16768</c:v>
                </c:pt>
                <c:pt idx="5309">
                  <c:v>16769</c:v>
                </c:pt>
                <c:pt idx="5310">
                  <c:v>16770</c:v>
                </c:pt>
                <c:pt idx="5311">
                  <c:v>16771</c:v>
                </c:pt>
                <c:pt idx="5312">
                  <c:v>16772</c:v>
                </c:pt>
                <c:pt idx="5313">
                  <c:v>16773</c:v>
                </c:pt>
                <c:pt idx="5314">
                  <c:v>16774</c:v>
                </c:pt>
                <c:pt idx="5315">
                  <c:v>16775</c:v>
                </c:pt>
                <c:pt idx="5316">
                  <c:v>16776</c:v>
                </c:pt>
                <c:pt idx="5317">
                  <c:v>16777</c:v>
                </c:pt>
                <c:pt idx="5318">
                  <c:v>16778</c:v>
                </c:pt>
                <c:pt idx="5319">
                  <c:v>16779</c:v>
                </c:pt>
                <c:pt idx="5320">
                  <c:v>16780</c:v>
                </c:pt>
                <c:pt idx="5321">
                  <c:v>16781</c:v>
                </c:pt>
                <c:pt idx="5322">
                  <c:v>16782</c:v>
                </c:pt>
                <c:pt idx="5323">
                  <c:v>16783</c:v>
                </c:pt>
                <c:pt idx="5324">
                  <c:v>16784</c:v>
                </c:pt>
                <c:pt idx="5325">
                  <c:v>16785</c:v>
                </c:pt>
                <c:pt idx="5326">
                  <c:v>16786</c:v>
                </c:pt>
                <c:pt idx="5327">
                  <c:v>16787</c:v>
                </c:pt>
                <c:pt idx="5328">
                  <c:v>16788</c:v>
                </c:pt>
                <c:pt idx="5329">
                  <c:v>16789</c:v>
                </c:pt>
                <c:pt idx="5330">
                  <c:v>16790</c:v>
                </c:pt>
                <c:pt idx="5331">
                  <c:v>16791</c:v>
                </c:pt>
                <c:pt idx="5332">
                  <c:v>16792</c:v>
                </c:pt>
                <c:pt idx="5333">
                  <c:v>16793</c:v>
                </c:pt>
                <c:pt idx="5334">
                  <c:v>16794</c:v>
                </c:pt>
                <c:pt idx="5335">
                  <c:v>16795</c:v>
                </c:pt>
                <c:pt idx="5336">
                  <c:v>16796</c:v>
                </c:pt>
                <c:pt idx="5337">
                  <c:v>16797</c:v>
                </c:pt>
                <c:pt idx="5338">
                  <c:v>16798</c:v>
                </c:pt>
                <c:pt idx="5339">
                  <c:v>16799</c:v>
                </c:pt>
                <c:pt idx="5340">
                  <c:v>16800</c:v>
                </c:pt>
                <c:pt idx="5341">
                  <c:v>16801</c:v>
                </c:pt>
                <c:pt idx="5342">
                  <c:v>16802</c:v>
                </c:pt>
                <c:pt idx="5343">
                  <c:v>16803</c:v>
                </c:pt>
                <c:pt idx="5344">
                  <c:v>16804</c:v>
                </c:pt>
                <c:pt idx="5345">
                  <c:v>16805</c:v>
                </c:pt>
                <c:pt idx="5346">
                  <c:v>16806</c:v>
                </c:pt>
                <c:pt idx="5347">
                  <c:v>16807</c:v>
                </c:pt>
                <c:pt idx="5348">
                  <c:v>16808</c:v>
                </c:pt>
                <c:pt idx="5349">
                  <c:v>16809</c:v>
                </c:pt>
                <c:pt idx="5350">
                  <c:v>16810</c:v>
                </c:pt>
                <c:pt idx="5351">
                  <c:v>16811</c:v>
                </c:pt>
                <c:pt idx="5352">
                  <c:v>16812</c:v>
                </c:pt>
                <c:pt idx="5353">
                  <c:v>16813</c:v>
                </c:pt>
                <c:pt idx="5354">
                  <c:v>16814</c:v>
                </c:pt>
                <c:pt idx="5355">
                  <c:v>16815</c:v>
                </c:pt>
                <c:pt idx="5356">
                  <c:v>16816</c:v>
                </c:pt>
                <c:pt idx="5357">
                  <c:v>16817</c:v>
                </c:pt>
                <c:pt idx="5358">
                  <c:v>16818</c:v>
                </c:pt>
                <c:pt idx="5359">
                  <c:v>16819</c:v>
                </c:pt>
                <c:pt idx="5360">
                  <c:v>16820</c:v>
                </c:pt>
                <c:pt idx="5361">
                  <c:v>16821</c:v>
                </c:pt>
                <c:pt idx="5362">
                  <c:v>16822</c:v>
                </c:pt>
                <c:pt idx="5363">
                  <c:v>16823</c:v>
                </c:pt>
                <c:pt idx="5364">
                  <c:v>16824</c:v>
                </c:pt>
                <c:pt idx="5365">
                  <c:v>16825</c:v>
                </c:pt>
                <c:pt idx="5366">
                  <c:v>16826</c:v>
                </c:pt>
                <c:pt idx="5367">
                  <c:v>16827</c:v>
                </c:pt>
                <c:pt idx="5368">
                  <c:v>16828</c:v>
                </c:pt>
                <c:pt idx="5369">
                  <c:v>16829</c:v>
                </c:pt>
                <c:pt idx="5370">
                  <c:v>16830</c:v>
                </c:pt>
                <c:pt idx="5371">
                  <c:v>16831</c:v>
                </c:pt>
                <c:pt idx="5372">
                  <c:v>16832</c:v>
                </c:pt>
                <c:pt idx="5373">
                  <c:v>16833</c:v>
                </c:pt>
                <c:pt idx="5374">
                  <c:v>16834</c:v>
                </c:pt>
                <c:pt idx="5375">
                  <c:v>16835</c:v>
                </c:pt>
                <c:pt idx="5376">
                  <c:v>16836</c:v>
                </c:pt>
                <c:pt idx="5377">
                  <c:v>16837</c:v>
                </c:pt>
                <c:pt idx="5378">
                  <c:v>16838</c:v>
                </c:pt>
                <c:pt idx="5379">
                  <c:v>16839</c:v>
                </c:pt>
                <c:pt idx="5380">
                  <c:v>16840</c:v>
                </c:pt>
                <c:pt idx="5381">
                  <c:v>16841</c:v>
                </c:pt>
                <c:pt idx="5382">
                  <c:v>16842</c:v>
                </c:pt>
                <c:pt idx="5383">
                  <c:v>16843</c:v>
                </c:pt>
                <c:pt idx="5384">
                  <c:v>16844</c:v>
                </c:pt>
                <c:pt idx="5385">
                  <c:v>16845</c:v>
                </c:pt>
                <c:pt idx="5386">
                  <c:v>16846</c:v>
                </c:pt>
                <c:pt idx="5387">
                  <c:v>16847</c:v>
                </c:pt>
                <c:pt idx="5388">
                  <c:v>16848</c:v>
                </c:pt>
                <c:pt idx="5389">
                  <c:v>16849</c:v>
                </c:pt>
                <c:pt idx="5390">
                  <c:v>16850</c:v>
                </c:pt>
                <c:pt idx="5391">
                  <c:v>16851</c:v>
                </c:pt>
                <c:pt idx="5392">
                  <c:v>16852</c:v>
                </c:pt>
                <c:pt idx="5393">
                  <c:v>16853</c:v>
                </c:pt>
                <c:pt idx="5394">
                  <c:v>16854</c:v>
                </c:pt>
                <c:pt idx="5395">
                  <c:v>16855</c:v>
                </c:pt>
                <c:pt idx="5396">
                  <c:v>16856</c:v>
                </c:pt>
                <c:pt idx="5397">
                  <c:v>16857</c:v>
                </c:pt>
                <c:pt idx="5398">
                  <c:v>16858</c:v>
                </c:pt>
                <c:pt idx="5399">
                  <c:v>16859</c:v>
                </c:pt>
                <c:pt idx="5400">
                  <c:v>16860</c:v>
                </c:pt>
                <c:pt idx="5401">
                  <c:v>16861</c:v>
                </c:pt>
                <c:pt idx="5402">
                  <c:v>16862</c:v>
                </c:pt>
                <c:pt idx="5403">
                  <c:v>16863</c:v>
                </c:pt>
                <c:pt idx="5404">
                  <c:v>16864</c:v>
                </c:pt>
                <c:pt idx="5405">
                  <c:v>16865</c:v>
                </c:pt>
                <c:pt idx="5406">
                  <c:v>16866</c:v>
                </c:pt>
                <c:pt idx="5407">
                  <c:v>16867</c:v>
                </c:pt>
                <c:pt idx="5408">
                  <c:v>16868</c:v>
                </c:pt>
                <c:pt idx="5409">
                  <c:v>16869</c:v>
                </c:pt>
                <c:pt idx="5410">
                  <c:v>16870</c:v>
                </c:pt>
                <c:pt idx="5411">
                  <c:v>16871</c:v>
                </c:pt>
                <c:pt idx="5412">
                  <c:v>16872</c:v>
                </c:pt>
                <c:pt idx="5413">
                  <c:v>16873</c:v>
                </c:pt>
                <c:pt idx="5414">
                  <c:v>16874</c:v>
                </c:pt>
                <c:pt idx="5415">
                  <c:v>16875</c:v>
                </c:pt>
                <c:pt idx="5416">
                  <c:v>16876</c:v>
                </c:pt>
                <c:pt idx="5417">
                  <c:v>16877</c:v>
                </c:pt>
                <c:pt idx="5418">
                  <c:v>16878</c:v>
                </c:pt>
                <c:pt idx="5419">
                  <c:v>16879</c:v>
                </c:pt>
                <c:pt idx="5420">
                  <c:v>16880</c:v>
                </c:pt>
                <c:pt idx="5421">
                  <c:v>16881</c:v>
                </c:pt>
                <c:pt idx="5422">
                  <c:v>16882</c:v>
                </c:pt>
                <c:pt idx="5423">
                  <c:v>16883</c:v>
                </c:pt>
                <c:pt idx="5424">
                  <c:v>16884</c:v>
                </c:pt>
                <c:pt idx="5425">
                  <c:v>16885</c:v>
                </c:pt>
                <c:pt idx="5426">
                  <c:v>16886</c:v>
                </c:pt>
                <c:pt idx="5427">
                  <c:v>16887</c:v>
                </c:pt>
                <c:pt idx="5428">
                  <c:v>16888</c:v>
                </c:pt>
                <c:pt idx="5429">
                  <c:v>16889</c:v>
                </c:pt>
                <c:pt idx="5430">
                  <c:v>16890</c:v>
                </c:pt>
                <c:pt idx="5431">
                  <c:v>16891</c:v>
                </c:pt>
                <c:pt idx="5432">
                  <c:v>16892</c:v>
                </c:pt>
                <c:pt idx="5433">
                  <c:v>16893</c:v>
                </c:pt>
                <c:pt idx="5434">
                  <c:v>16894</c:v>
                </c:pt>
                <c:pt idx="5435">
                  <c:v>16895</c:v>
                </c:pt>
                <c:pt idx="5436">
                  <c:v>16896</c:v>
                </c:pt>
                <c:pt idx="5437">
                  <c:v>16897</c:v>
                </c:pt>
                <c:pt idx="5438">
                  <c:v>16898</c:v>
                </c:pt>
                <c:pt idx="5439">
                  <c:v>16899</c:v>
                </c:pt>
                <c:pt idx="5440">
                  <c:v>16900</c:v>
                </c:pt>
                <c:pt idx="5441">
                  <c:v>16901</c:v>
                </c:pt>
                <c:pt idx="5442">
                  <c:v>16902</c:v>
                </c:pt>
                <c:pt idx="5443">
                  <c:v>16903</c:v>
                </c:pt>
                <c:pt idx="5444">
                  <c:v>16904</c:v>
                </c:pt>
                <c:pt idx="5445">
                  <c:v>16905</c:v>
                </c:pt>
                <c:pt idx="5446">
                  <c:v>16906</c:v>
                </c:pt>
                <c:pt idx="5447">
                  <c:v>16907</c:v>
                </c:pt>
                <c:pt idx="5448">
                  <c:v>16908</c:v>
                </c:pt>
                <c:pt idx="5449">
                  <c:v>16909</c:v>
                </c:pt>
                <c:pt idx="5450">
                  <c:v>16910</c:v>
                </c:pt>
                <c:pt idx="5451">
                  <c:v>16911</c:v>
                </c:pt>
                <c:pt idx="5452">
                  <c:v>16912</c:v>
                </c:pt>
                <c:pt idx="5453">
                  <c:v>16913</c:v>
                </c:pt>
                <c:pt idx="5454">
                  <c:v>16914</c:v>
                </c:pt>
                <c:pt idx="5455">
                  <c:v>16915</c:v>
                </c:pt>
                <c:pt idx="5456">
                  <c:v>16916</c:v>
                </c:pt>
                <c:pt idx="5457">
                  <c:v>16917</c:v>
                </c:pt>
                <c:pt idx="5458">
                  <c:v>16918</c:v>
                </c:pt>
                <c:pt idx="5459">
                  <c:v>16919</c:v>
                </c:pt>
                <c:pt idx="5460">
                  <c:v>16920</c:v>
                </c:pt>
                <c:pt idx="5461">
                  <c:v>16921</c:v>
                </c:pt>
                <c:pt idx="5462">
                  <c:v>16922</c:v>
                </c:pt>
                <c:pt idx="5463">
                  <c:v>16923</c:v>
                </c:pt>
                <c:pt idx="5464">
                  <c:v>16924</c:v>
                </c:pt>
                <c:pt idx="5465">
                  <c:v>16925</c:v>
                </c:pt>
                <c:pt idx="5466">
                  <c:v>16926</c:v>
                </c:pt>
                <c:pt idx="5467">
                  <c:v>16927</c:v>
                </c:pt>
                <c:pt idx="5468">
                  <c:v>16928</c:v>
                </c:pt>
                <c:pt idx="5469">
                  <c:v>16929</c:v>
                </c:pt>
                <c:pt idx="5470">
                  <c:v>16930</c:v>
                </c:pt>
                <c:pt idx="5471">
                  <c:v>16931</c:v>
                </c:pt>
                <c:pt idx="5472">
                  <c:v>16932</c:v>
                </c:pt>
                <c:pt idx="5473">
                  <c:v>16933</c:v>
                </c:pt>
                <c:pt idx="5474">
                  <c:v>16934</c:v>
                </c:pt>
                <c:pt idx="5475">
                  <c:v>16935</c:v>
                </c:pt>
                <c:pt idx="5476">
                  <c:v>16936</c:v>
                </c:pt>
                <c:pt idx="5477">
                  <c:v>16937</c:v>
                </c:pt>
                <c:pt idx="5478">
                  <c:v>16938</c:v>
                </c:pt>
                <c:pt idx="5479">
                  <c:v>16939</c:v>
                </c:pt>
                <c:pt idx="5480">
                  <c:v>16940</c:v>
                </c:pt>
                <c:pt idx="5481">
                  <c:v>16941</c:v>
                </c:pt>
                <c:pt idx="5482">
                  <c:v>16942</c:v>
                </c:pt>
                <c:pt idx="5483">
                  <c:v>16943</c:v>
                </c:pt>
                <c:pt idx="5484">
                  <c:v>16944</c:v>
                </c:pt>
                <c:pt idx="5485">
                  <c:v>16945</c:v>
                </c:pt>
                <c:pt idx="5486">
                  <c:v>16946</c:v>
                </c:pt>
                <c:pt idx="5487">
                  <c:v>16947</c:v>
                </c:pt>
                <c:pt idx="5488">
                  <c:v>16948</c:v>
                </c:pt>
                <c:pt idx="5489">
                  <c:v>16949</c:v>
                </c:pt>
                <c:pt idx="5490">
                  <c:v>16950</c:v>
                </c:pt>
                <c:pt idx="5491">
                  <c:v>16951</c:v>
                </c:pt>
                <c:pt idx="5492">
                  <c:v>16952</c:v>
                </c:pt>
                <c:pt idx="5493">
                  <c:v>16953</c:v>
                </c:pt>
                <c:pt idx="5494">
                  <c:v>16954</c:v>
                </c:pt>
                <c:pt idx="5495">
                  <c:v>16955</c:v>
                </c:pt>
                <c:pt idx="5496">
                  <c:v>16956</c:v>
                </c:pt>
                <c:pt idx="5497">
                  <c:v>16957</c:v>
                </c:pt>
                <c:pt idx="5498">
                  <c:v>16958</c:v>
                </c:pt>
                <c:pt idx="5499">
                  <c:v>16959</c:v>
                </c:pt>
                <c:pt idx="5500">
                  <c:v>16960</c:v>
                </c:pt>
                <c:pt idx="5501">
                  <c:v>16961</c:v>
                </c:pt>
                <c:pt idx="5502">
                  <c:v>16962</c:v>
                </c:pt>
                <c:pt idx="5503">
                  <c:v>16963</c:v>
                </c:pt>
                <c:pt idx="5504">
                  <c:v>16964</c:v>
                </c:pt>
                <c:pt idx="5505">
                  <c:v>16965</c:v>
                </c:pt>
                <c:pt idx="5506">
                  <c:v>16966</c:v>
                </c:pt>
                <c:pt idx="5507">
                  <c:v>16967</c:v>
                </c:pt>
                <c:pt idx="5508">
                  <c:v>16968</c:v>
                </c:pt>
                <c:pt idx="5509">
                  <c:v>16969</c:v>
                </c:pt>
                <c:pt idx="5510">
                  <c:v>16970</c:v>
                </c:pt>
                <c:pt idx="5511">
                  <c:v>16971</c:v>
                </c:pt>
                <c:pt idx="5512">
                  <c:v>16972</c:v>
                </c:pt>
                <c:pt idx="5513">
                  <c:v>16973</c:v>
                </c:pt>
                <c:pt idx="5514">
                  <c:v>16974</c:v>
                </c:pt>
                <c:pt idx="5515">
                  <c:v>16975</c:v>
                </c:pt>
                <c:pt idx="5516">
                  <c:v>16976</c:v>
                </c:pt>
                <c:pt idx="5517">
                  <c:v>16977</c:v>
                </c:pt>
                <c:pt idx="5518">
                  <c:v>16978</c:v>
                </c:pt>
                <c:pt idx="5519">
                  <c:v>16979</c:v>
                </c:pt>
                <c:pt idx="5520">
                  <c:v>16980</c:v>
                </c:pt>
                <c:pt idx="5521">
                  <c:v>16981</c:v>
                </c:pt>
                <c:pt idx="5522">
                  <c:v>16982</c:v>
                </c:pt>
                <c:pt idx="5523">
                  <c:v>16983</c:v>
                </c:pt>
                <c:pt idx="5524">
                  <c:v>16984</c:v>
                </c:pt>
                <c:pt idx="5525">
                  <c:v>16985</c:v>
                </c:pt>
                <c:pt idx="5526">
                  <c:v>16986</c:v>
                </c:pt>
                <c:pt idx="5527">
                  <c:v>16987</c:v>
                </c:pt>
                <c:pt idx="5528">
                  <c:v>16988</c:v>
                </c:pt>
                <c:pt idx="5529">
                  <c:v>16989</c:v>
                </c:pt>
                <c:pt idx="5530">
                  <c:v>16990</c:v>
                </c:pt>
                <c:pt idx="5531">
                  <c:v>16991</c:v>
                </c:pt>
                <c:pt idx="5532">
                  <c:v>16992</c:v>
                </c:pt>
                <c:pt idx="5533">
                  <c:v>16993</c:v>
                </c:pt>
                <c:pt idx="5534">
                  <c:v>16994</c:v>
                </c:pt>
                <c:pt idx="5535">
                  <c:v>16995</c:v>
                </c:pt>
                <c:pt idx="5536">
                  <c:v>16996</c:v>
                </c:pt>
                <c:pt idx="5537">
                  <c:v>16997</c:v>
                </c:pt>
                <c:pt idx="5538">
                  <c:v>16998</c:v>
                </c:pt>
                <c:pt idx="5539">
                  <c:v>16999</c:v>
                </c:pt>
                <c:pt idx="5540">
                  <c:v>17000</c:v>
                </c:pt>
                <c:pt idx="5541">
                  <c:v>17001</c:v>
                </c:pt>
                <c:pt idx="5542">
                  <c:v>17002</c:v>
                </c:pt>
                <c:pt idx="5543">
                  <c:v>17003</c:v>
                </c:pt>
                <c:pt idx="5544">
                  <c:v>17004</c:v>
                </c:pt>
                <c:pt idx="5545">
                  <c:v>17005</c:v>
                </c:pt>
                <c:pt idx="5546">
                  <c:v>17006</c:v>
                </c:pt>
                <c:pt idx="5547">
                  <c:v>17007</c:v>
                </c:pt>
                <c:pt idx="5548">
                  <c:v>17008</c:v>
                </c:pt>
                <c:pt idx="5549">
                  <c:v>17009</c:v>
                </c:pt>
                <c:pt idx="5550">
                  <c:v>17010</c:v>
                </c:pt>
                <c:pt idx="5551">
                  <c:v>17011</c:v>
                </c:pt>
                <c:pt idx="5552">
                  <c:v>17012</c:v>
                </c:pt>
                <c:pt idx="5553">
                  <c:v>17013</c:v>
                </c:pt>
                <c:pt idx="5554">
                  <c:v>17014</c:v>
                </c:pt>
                <c:pt idx="5555">
                  <c:v>17015</c:v>
                </c:pt>
                <c:pt idx="5556">
                  <c:v>17016</c:v>
                </c:pt>
                <c:pt idx="5557">
                  <c:v>17017</c:v>
                </c:pt>
                <c:pt idx="5558">
                  <c:v>17018</c:v>
                </c:pt>
                <c:pt idx="5559">
                  <c:v>17019</c:v>
                </c:pt>
                <c:pt idx="5560">
                  <c:v>17020</c:v>
                </c:pt>
                <c:pt idx="5561">
                  <c:v>17021</c:v>
                </c:pt>
                <c:pt idx="5562">
                  <c:v>17022</c:v>
                </c:pt>
                <c:pt idx="5563">
                  <c:v>17023</c:v>
                </c:pt>
                <c:pt idx="5564">
                  <c:v>17024</c:v>
                </c:pt>
                <c:pt idx="5565">
                  <c:v>17025</c:v>
                </c:pt>
                <c:pt idx="5566">
                  <c:v>17026</c:v>
                </c:pt>
                <c:pt idx="5567">
                  <c:v>17027</c:v>
                </c:pt>
                <c:pt idx="5568">
                  <c:v>17028</c:v>
                </c:pt>
                <c:pt idx="5569">
                  <c:v>17029</c:v>
                </c:pt>
                <c:pt idx="5570">
                  <c:v>17030</c:v>
                </c:pt>
                <c:pt idx="5571">
                  <c:v>17031</c:v>
                </c:pt>
                <c:pt idx="5572">
                  <c:v>17032</c:v>
                </c:pt>
                <c:pt idx="5573">
                  <c:v>17033</c:v>
                </c:pt>
                <c:pt idx="5574">
                  <c:v>17034</c:v>
                </c:pt>
                <c:pt idx="5575">
                  <c:v>17035</c:v>
                </c:pt>
                <c:pt idx="5576">
                  <c:v>17036</c:v>
                </c:pt>
                <c:pt idx="5577">
                  <c:v>17037</c:v>
                </c:pt>
                <c:pt idx="5578">
                  <c:v>17038</c:v>
                </c:pt>
                <c:pt idx="5579">
                  <c:v>17039</c:v>
                </c:pt>
                <c:pt idx="5580">
                  <c:v>17040</c:v>
                </c:pt>
                <c:pt idx="5581">
                  <c:v>17041</c:v>
                </c:pt>
                <c:pt idx="5582">
                  <c:v>17042</c:v>
                </c:pt>
                <c:pt idx="5583">
                  <c:v>17043</c:v>
                </c:pt>
                <c:pt idx="5584">
                  <c:v>17044</c:v>
                </c:pt>
                <c:pt idx="5585">
                  <c:v>17045</c:v>
                </c:pt>
                <c:pt idx="5586">
                  <c:v>17046</c:v>
                </c:pt>
                <c:pt idx="5587">
                  <c:v>17047</c:v>
                </c:pt>
                <c:pt idx="5588">
                  <c:v>17048</c:v>
                </c:pt>
                <c:pt idx="5589">
                  <c:v>17049</c:v>
                </c:pt>
                <c:pt idx="5590">
                  <c:v>17050</c:v>
                </c:pt>
                <c:pt idx="5591">
                  <c:v>17051</c:v>
                </c:pt>
                <c:pt idx="5592">
                  <c:v>17052</c:v>
                </c:pt>
                <c:pt idx="5593">
                  <c:v>17053</c:v>
                </c:pt>
                <c:pt idx="5594">
                  <c:v>17054</c:v>
                </c:pt>
                <c:pt idx="5595">
                  <c:v>17055</c:v>
                </c:pt>
                <c:pt idx="5596">
                  <c:v>17056</c:v>
                </c:pt>
                <c:pt idx="5597">
                  <c:v>17057</c:v>
                </c:pt>
                <c:pt idx="5598">
                  <c:v>17058</c:v>
                </c:pt>
                <c:pt idx="5599">
                  <c:v>17059</c:v>
                </c:pt>
                <c:pt idx="5600">
                  <c:v>17060</c:v>
                </c:pt>
                <c:pt idx="5601">
                  <c:v>17061</c:v>
                </c:pt>
                <c:pt idx="5602">
                  <c:v>17062</c:v>
                </c:pt>
                <c:pt idx="5603">
                  <c:v>17063</c:v>
                </c:pt>
                <c:pt idx="5604">
                  <c:v>17064</c:v>
                </c:pt>
                <c:pt idx="5605">
                  <c:v>17065</c:v>
                </c:pt>
                <c:pt idx="5606">
                  <c:v>17066</c:v>
                </c:pt>
                <c:pt idx="5607">
                  <c:v>17067</c:v>
                </c:pt>
                <c:pt idx="5608">
                  <c:v>17068</c:v>
                </c:pt>
                <c:pt idx="5609">
                  <c:v>17069</c:v>
                </c:pt>
                <c:pt idx="5610">
                  <c:v>17070</c:v>
                </c:pt>
                <c:pt idx="5611">
                  <c:v>17071</c:v>
                </c:pt>
                <c:pt idx="5612">
                  <c:v>17072</c:v>
                </c:pt>
                <c:pt idx="5613">
                  <c:v>17073</c:v>
                </c:pt>
                <c:pt idx="5614">
                  <c:v>17074</c:v>
                </c:pt>
                <c:pt idx="5615">
                  <c:v>17075</c:v>
                </c:pt>
                <c:pt idx="5616">
                  <c:v>17076</c:v>
                </c:pt>
                <c:pt idx="5617">
                  <c:v>17077</c:v>
                </c:pt>
                <c:pt idx="5618">
                  <c:v>17078</c:v>
                </c:pt>
                <c:pt idx="5619">
                  <c:v>17079</c:v>
                </c:pt>
                <c:pt idx="5620">
                  <c:v>17080</c:v>
                </c:pt>
                <c:pt idx="5621">
                  <c:v>17081</c:v>
                </c:pt>
                <c:pt idx="5622">
                  <c:v>17082</c:v>
                </c:pt>
                <c:pt idx="5623">
                  <c:v>17083</c:v>
                </c:pt>
                <c:pt idx="5624">
                  <c:v>17084</c:v>
                </c:pt>
                <c:pt idx="5625">
                  <c:v>17085</c:v>
                </c:pt>
                <c:pt idx="5626">
                  <c:v>17086</c:v>
                </c:pt>
                <c:pt idx="5627">
                  <c:v>17087</c:v>
                </c:pt>
                <c:pt idx="5628">
                  <c:v>17088</c:v>
                </c:pt>
                <c:pt idx="5629">
                  <c:v>17089</c:v>
                </c:pt>
                <c:pt idx="5630">
                  <c:v>17090</c:v>
                </c:pt>
                <c:pt idx="5631">
                  <c:v>17091</c:v>
                </c:pt>
                <c:pt idx="5632">
                  <c:v>17092</c:v>
                </c:pt>
                <c:pt idx="5633">
                  <c:v>17093</c:v>
                </c:pt>
                <c:pt idx="5634">
                  <c:v>17094</c:v>
                </c:pt>
                <c:pt idx="5635">
                  <c:v>17095</c:v>
                </c:pt>
                <c:pt idx="5636">
                  <c:v>17096</c:v>
                </c:pt>
                <c:pt idx="5637">
                  <c:v>17097</c:v>
                </c:pt>
                <c:pt idx="5638">
                  <c:v>17098</c:v>
                </c:pt>
                <c:pt idx="5639">
                  <c:v>17099</c:v>
                </c:pt>
                <c:pt idx="5640">
                  <c:v>17100</c:v>
                </c:pt>
                <c:pt idx="5641">
                  <c:v>17101</c:v>
                </c:pt>
                <c:pt idx="5642">
                  <c:v>17102</c:v>
                </c:pt>
                <c:pt idx="5643">
                  <c:v>17103</c:v>
                </c:pt>
                <c:pt idx="5644">
                  <c:v>17104</c:v>
                </c:pt>
                <c:pt idx="5645">
                  <c:v>17105</c:v>
                </c:pt>
                <c:pt idx="5646">
                  <c:v>17106</c:v>
                </c:pt>
                <c:pt idx="5647">
                  <c:v>17107</c:v>
                </c:pt>
                <c:pt idx="5648">
                  <c:v>17108</c:v>
                </c:pt>
                <c:pt idx="5649">
                  <c:v>17109</c:v>
                </c:pt>
                <c:pt idx="5650">
                  <c:v>17110</c:v>
                </c:pt>
                <c:pt idx="5651">
                  <c:v>17111</c:v>
                </c:pt>
                <c:pt idx="5652">
                  <c:v>17112</c:v>
                </c:pt>
                <c:pt idx="5653">
                  <c:v>17113</c:v>
                </c:pt>
                <c:pt idx="5654">
                  <c:v>17114</c:v>
                </c:pt>
                <c:pt idx="5655">
                  <c:v>17115</c:v>
                </c:pt>
                <c:pt idx="5656">
                  <c:v>17116</c:v>
                </c:pt>
                <c:pt idx="5657">
                  <c:v>17117</c:v>
                </c:pt>
                <c:pt idx="5658">
                  <c:v>17118</c:v>
                </c:pt>
                <c:pt idx="5659">
                  <c:v>17119</c:v>
                </c:pt>
                <c:pt idx="5660">
                  <c:v>17120</c:v>
                </c:pt>
                <c:pt idx="5661">
                  <c:v>17121</c:v>
                </c:pt>
                <c:pt idx="5662">
                  <c:v>17122</c:v>
                </c:pt>
                <c:pt idx="5663">
                  <c:v>17123</c:v>
                </c:pt>
                <c:pt idx="5664">
                  <c:v>17124</c:v>
                </c:pt>
                <c:pt idx="5665">
                  <c:v>17125</c:v>
                </c:pt>
                <c:pt idx="5666">
                  <c:v>17126</c:v>
                </c:pt>
                <c:pt idx="5667">
                  <c:v>17127</c:v>
                </c:pt>
                <c:pt idx="5668">
                  <c:v>17128</c:v>
                </c:pt>
                <c:pt idx="5669">
                  <c:v>17129</c:v>
                </c:pt>
                <c:pt idx="5670">
                  <c:v>17130</c:v>
                </c:pt>
                <c:pt idx="5671">
                  <c:v>17131</c:v>
                </c:pt>
                <c:pt idx="5672">
                  <c:v>17132</c:v>
                </c:pt>
                <c:pt idx="5673">
                  <c:v>17133</c:v>
                </c:pt>
                <c:pt idx="5674">
                  <c:v>17134</c:v>
                </c:pt>
                <c:pt idx="5675">
                  <c:v>17135</c:v>
                </c:pt>
                <c:pt idx="5676">
                  <c:v>17136</c:v>
                </c:pt>
                <c:pt idx="5677">
                  <c:v>17137</c:v>
                </c:pt>
                <c:pt idx="5678">
                  <c:v>17138</c:v>
                </c:pt>
                <c:pt idx="5679">
                  <c:v>17139</c:v>
                </c:pt>
                <c:pt idx="5680">
                  <c:v>17140</c:v>
                </c:pt>
                <c:pt idx="5681">
                  <c:v>17141</c:v>
                </c:pt>
                <c:pt idx="5682">
                  <c:v>17142</c:v>
                </c:pt>
                <c:pt idx="5683">
                  <c:v>17143</c:v>
                </c:pt>
                <c:pt idx="5684">
                  <c:v>17144</c:v>
                </c:pt>
                <c:pt idx="5685">
                  <c:v>17145</c:v>
                </c:pt>
                <c:pt idx="5686">
                  <c:v>17146</c:v>
                </c:pt>
                <c:pt idx="5687">
                  <c:v>17147</c:v>
                </c:pt>
                <c:pt idx="5688">
                  <c:v>17148</c:v>
                </c:pt>
                <c:pt idx="5689">
                  <c:v>17149</c:v>
                </c:pt>
                <c:pt idx="5690">
                  <c:v>17150</c:v>
                </c:pt>
                <c:pt idx="5691">
                  <c:v>17151</c:v>
                </c:pt>
                <c:pt idx="5692">
                  <c:v>17152</c:v>
                </c:pt>
                <c:pt idx="5693">
                  <c:v>17153</c:v>
                </c:pt>
                <c:pt idx="5694">
                  <c:v>17154</c:v>
                </c:pt>
                <c:pt idx="5695">
                  <c:v>17155</c:v>
                </c:pt>
                <c:pt idx="5696">
                  <c:v>17156</c:v>
                </c:pt>
                <c:pt idx="5697">
                  <c:v>17157</c:v>
                </c:pt>
                <c:pt idx="5698">
                  <c:v>17158</c:v>
                </c:pt>
                <c:pt idx="5699">
                  <c:v>17159</c:v>
                </c:pt>
                <c:pt idx="5700">
                  <c:v>17160</c:v>
                </c:pt>
                <c:pt idx="5701">
                  <c:v>17161</c:v>
                </c:pt>
                <c:pt idx="5702">
                  <c:v>17162</c:v>
                </c:pt>
                <c:pt idx="5703">
                  <c:v>17163</c:v>
                </c:pt>
                <c:pt idx="5704">
                  <c:v>17164</c:v>
                </c:pt>
                <c:pt idx="5705">
                  <c:v>17165</c:v>
                </c:pt>
                <c:pt idx="5706">
                  <c:v>17166</c:v>
                </c:pt>
                <c:pt idx="5707">
                  <c:v>17167</c:v>
                </c:pt>
                <c:pt idx="5708">
                  <c:v>17168</c:v>
                </c:pt>
                <c:pt idx="5709">
                  <c:v>17169</c:v>
                </c:pt>
                <c:pt idx="5710">
                  <c:v>17170</c:v>
                </c:pt>
                <c:pt idx="5711">
                  <c:v>17171</c:v>
                </c:pt>
                <c:pt idx="5712">
                  <c:v>17172</c:v>
                </c:pt>
                <c:pt idx="5713">
                  <c:v>17173</c:v>
                </c:pt>
                <c:pt idx="5714">
                  <c:v>17174</c:v>
                </c:pt>
                <c:pt idx="5715">
                  <c:v>17175</c:v>
                </c:pt>
                <c:pt idx="5716">
                  <c:v>17176</c:v>
                </c:pt>
                <c:pt idx="5717">
                  <c:v>17177</c:v>
                </c:pt>
                <c:pt idx="5718">
                  <c:v>17178</c:v>
                </c:pt>
                <c:pt idx="5719">
                  <c:v>17179</c:v>
                </c:pt>
                <c:pt idx="5720">
                  <c:v>17180</c:v>
                </c:pt>
                <c:pt idx="5721">
                  <c:v>17181</c:v>
                </c:pt>
                <c:pt idx="5722">
                  <c:v>17182</c:v>
                </c:pt>
                <c:pt idx="5723">
                  <c:v>17183</c:v>
                </c:pt>
                <c:pt idx="5724">
                  <c:v>17184</c:v>
                </c:pt>
                <c:pt idx="5725">
                  <c:v>17185</c:v>
                </c:pt>
                <c:pt idx="5726">
                  <c:v>17186</c:v>
                </c:pt>
                <c:pt idx="5727">
                  <c:v>17187</c:v>
                </c:pt>
                <c:pt idx="5728">
                  <c:v>17188</c:v>
                </c:pt>
                <c:pt idx="5729">
                  <c:v>17189</c:v>
                </c:pt>
                <c:pt idx="5730">
                  <c:v>17190</c:v>
                </c:pt>
                <c:pt idx="5731">
                  <c:v>17191</c:v>
                </c:pt>
                <c:pt idx="5732">
                  <c:v>17192</c:v>
                </c:pt>
                <c:pt idx="5733">
                  <c:v>17193</c:v>
                </c:pt>
                <c:pt idx="5734">
                  <c:v>17194</c:v>
                </c:pt>
                <c:pt idx="5735">
                  <c:v>17195</c:v>
                </c:pt>
                <c:pt idx="5736">
                  <c:v>17196</c:v>
                </c:pt>
                <c:pt idx="5737">
                  <c:v>17197</c:v>
                </c:pt>
                <c:pt idx="5738">
                  <c:v>17198</c:v>
                </c:pt>
                <c:pt idx="5739">
                  <c:v>17199</c:v>
                </c:pt>
                <c:pt idx="5740">
                  <c:v>17200</c:v>
                </c:pt>
                <c:pt idx="5741">
                  <c:v>17201</c:v>
                </c:pt>
                <c:pt idx="5742">
                  <c:v>17202</c:v>
                </c:pt>
                <c:pt idx="5743">
                  <c:v>17203</c:v>
                </c:pt>
                <c:pt idx="5744">
                  <c:v>17204</c:v>
                </c:pt>
                <c:pt idx="5745">
                  <c:v>17205</c:v>
                </c:pt>
                <c:pt idx="5746">
                  <c:v>17206</c:v>
                </c:pt>
                <c:pt idx="5747">
                  <c:v>17207</c:v>
                </c:pt>
                <c:pt idx="5748">
                  <c:v>17208</c:v>
                </c:pt>
                <c:pt idx="5749">
                  <c:v>17209</c:v>
                </c:pt>
                <c:pt idx="5750">
                  <c:v>17210</c:v>
                </c:pt>
                <c:pt idx="5751">
                  <c:v>17211</c:v>
                </c:pt>
                <c:pt idx="5752">
                  <c:v>17212</c:v>
                </c:pt>
                <c:pt idx="5753">
                  <c:v>17213</c:v>
                </c:pt>
                <c:pt idx="5754">
                  <c:v>17214</c:v>
                </c:pt>
                <c:pt idx="5755">
                  <c:v>17215</c:v>
                </c:pt>
                <c:pt idx="5756">
                  <c:v>17216</c:v>
                </c:pt>
                <c:pt idx="5757">
                  <c:v>17217</c:v>
                </c:pt>
                <c:pt idx="5758">
                  <c:v>17218</c:v>
                </c:pt>
                <c:pt idx="5759">
                  <c:v>17219</c:v>
                </c:pt>
                <c:pt idx="5760">
                  <c:v>17220</c:v>
                </c:pt>
                <c:pt idx="5761">
                  <c:v>17221</c:v>
                </c:pt>
                <c:pt idx="5762">
                  <c:v>17222</c:v>
                </c:pt>
                <c:pt idx="5763">
                  <c:v>17223</c:v>
                </c:pt>
                <c:pt idx="5764">
                  <c:v>17224</c:v>
                </c:pt>
                <c:pt idx="5765">
                  <c:v>17225</c:v>
                </c:pt>
                <c:pt idx="5766">
                  <c:v>17226</c:v>
                </c:pt>
                <c:pt idx="5767">
                  <c:v>17227</c:v>
                </c:pt>
                <c:pt idx="5768">
                  <c:v>17228</c:v>
                </c:pt>
                <c:pt idx="5769">
                  <c:v>17229</c:v>
                </c:pt>
                <c:pt idx="5770">
                  <c:v>17230</c:v>
                </c:pt>
                <c:pt idx="5771">
                  <c:v>17231</c:v>
                </c:pt>
                <c:pt idx="5772">
                  <c:v>17232</c:v>
                </c:pt>
                <c:pt idx="5773">
                  <c:v>17233</c:v>
                </c:pt>
                <c:pt idx="5774">
                  <c:v>17234</c:v>
                </c:pt>
                <c:pt idx="5775">
                  <c:v>17235</c:v>
                </c:pt>
                <c:pt idx="5776">
                  <c:v>17236</c:v>
                </c:pt>
                <c:pt idx="5777">
                  <c:v>17237</c:v>
                </c:pt>
                <c:pt idx="5778">
                  <c:v>17238</c:v>
                </c:pt>
                <c:pt idx="5779">
                  <c:v>17239</c:v>
                </c:pt>
                <c:pt idx="5780">
                  <c:v>17240</c:v>
                </c:pt>
                <c:pt idx="5781">
                  <c:v>17241</c:v>
                </c:pt>
                <c:pt idx="5782">
                  <c:v>17242</c:v>
                </c:pt>
                <c:pt idx="5783">
                  <c:v>17243</c:v>
                </c:pt>
                <c:pt idx="5784">
                  <c:v>17244</c:v>
                </c:pt>
                <c:pt idx="5785">
                  <c:v>17245</c:v>
                </c:pt>
                <c:pt idx="5786">
                  <c:v>17246</c:v>
                </c:pt>
                <c:pt idx="5787">
                  <c:v>17247</c:v>
                </c:pt>
                <c:pt idx="5788">
                  <c:v>17248</c:v>
                </c:pt>
                <c:pt idx="5789">
                  <c:v>17249</c:v>
                </c:pt>
                <c:pt idx="5790">
                  <c:v>17250</c:v>
                </c:pt>
                <c:pt idx="5791">
                  <c:v>17251</c:v>
                </c:pt>
                <c:pt idx="5792">
                  <c:v>17252</c:v>
                </c:pt>
                <c:pt idx="5793">
                  <c:v>17253</c:v>
                </c:pt>
                <c:pt idx="5794">
                  <c:v>17254</c:v>
                </c:pt>
                <c:pt idx="5795">
                  <c:v>17255</c:v>
                </c:pt>
                <c:pt idx="5796">
                  <c:v>17256</c:v>
                </c:pt>
                <c:pt idx="5797">
                  <c:v>17257</c:v>
                </c:pt>
                <c:pt idx="5798">
                  <c:v>17258</c:v>
                </c:pt>
                <c:pt idx="5799">
                  <c:v>17259</c:v>
                </c:pt>
                <c:pt idx="5800">
                  <c:v>17260</c:v>
                </c:pt>
                <c:pt idx="5801">
                  <c:v>17261</c:v>
                </c:pt>
                <c:pt idx="5802">
                  <c:v>17262</c:v>
                </c:pt>
                <c:pt idx="5803">
                  <c:v>17263</c:v>
                </c:pt>
                <c:pt idx="5804">
                  <c:v>17264</c:v>
                </c:pt>
                <c:pt idx="5805">
                  <c:v>17265</c:v>
                </c:pt>
                <c:pt idx="5806">
                  <c:v>17266</c:v>
                </c:pt>
                <c:pt idx="5807">
                  <c:v>17267</c:v>
                </c:pt>
                <c:pt idx="5808">
                  <c:v>17268</c:v>
                </c:pt>
                <c:pt idx="5809">
                  <c:v>17269</c:v>
                </c:pt>
                <c:pt idx="5810">
                  <c:v>17270</c:v>
                </c:pt>
                <c:pt idx="5811">
                  <c:v>17271</c:v>
                </c:pt>
                <c:pt idx="5812">
                  <c:v>17272</c:v>
                </c:pt>
                <c:pt idx="5813">
                  <c:v>17273</c:v>
                </c:pt>
                <c:pt idx="5814">
                  <c:v>17274</c:v>
                </c:pt>
                <c:pt idx="5815">
                  <c:v>17275</c:v>
                </c:pt>
                <c:pt idx="5816">
                  <c:v>17276</c:v>
                </c:pt>
                <c:pt idx="5817">
                  <c:v>17277</c:v>
                </c:pt>
                <c:pt idx="5818">
                  <c:v>17278</c:v>
                </c:pt>
                <c:pt idx="5819">
                  <c:v>17279</c:v>
                </c:pt>
                <c:pt idx="5820">
                  <c:v>17280</c:v>
                </c:pt>
                <c:pt idx="5821">
                  <c:v>17281</c:v>
                </c:pt>
                <c:pt idx="5822">
                  <c:v>17282</c:v>
                </c:pt>
                <c:pt idx="5823">
                  <c:v>17283</c:v>
                </c:pt>
                <c:pt idx="5824">
                  <c:v>17284</c:v>
                </c:pt>
                <c:pt idx="5825">
                  <c:v>17285</c:v>
                </c:pt>
                <c:pt idx="5826">
                  <c:v>17286</c:v>
                </c:pt>
                <c:pt idx="5827">
                  <c:v>17287</c:v>
                </c:pt>
                <c:pt idx="5828">
                  <c:v>17288</c:v>
                </c:pt>
                <c:pt idx="5829">
                  <c:v>17289</c:v>
                </c:pt>
                <c:pt idx="5830">
                  <c:v>17290</c:v>
                </c:pt>
                <c:pt idx="5831">
                  <c:v>17291</c:v>
                </c:pt>
                <c:pt idx="5832">
                  <c:v>17292</c:v>
                </c:pt>
                <c:pt idx="5833">
                  <c:v>17293</c:v>
                </c:pt>
                <c:pt idx="5834">
                  <c:v>17294</c:v>
                </c:pt>
                <c:pt idx="5835">
                  <c:v>17295</c:v>
                </c:pt>
                <c:pt idx="5836">
                  <c:v>17296</c:v>
                </c:pt>
                <c:pt idx="5837">
                  <c:v>17297</c:v>
                </c:pt>
                <c:pt idx="5838">
                  <c:v>17298</c:v>
                </c:pt>
                <c:pt idx="5839">
                  <c:v>17299</c:v>
                </c:pt>
                <c:pt idx="5840">
                  <c:v>17300</c:v>
                </c:pt>
                <c:pt idx="5841">
                  <c:v>17301</c:v>
                </c:pt>
                <c:pt idx="5842">
                  <c:v>17302</c:v>
                </c:pt>
                <c:pt idx="5843">
                  <c:v>17303</c:v>
                </c:pt>
                <c:pt idx="5844">
                  <c:v>17304</c:v>
                </c:pt>
                <c:pt idx="5845">
                  <c:v>17305</c:v>
                </c:pt>
                <c:pt idx="5846">
                  <c:v>17306</c:v>
                </c:pt>
                <c:pt idx="5847">
                  <c:v>17307</c:v>
                </c:pt>
                <c:pt idx="5848">
                  <c:v>17308</c:v>
                </c:pt>
                <c:pt idx="5849">
                  <c:v>17309</c:v>
                </c:pt>
                <c:pt idx="5850">
                  <c:v>17310</c:v>
                </c:pt>
                <c:pt idx="5851">
                  <c:v>17311</c:v>
                </c:pt>
                <c:pt idx="5852">
                  <c:v>17312</c:v>
                </c:pt>
                <c:pt idx="5853">
                  <c:v>17313</c:v>
                </c:pt>
                <c:pt idx="5854">
                  <c:v>17314</c:v>
                </c:pt>
                <c:pt idx="5855">
                  <c:v>17315</c:v>
                </c:pt>
                <c:pt idx="5856">
                  <c:v>17316</c:v>
                </c:pt>
                <c:pt idx="5857">
                  <c:v>17317</c:v>
                </c:pt>
                <c:pt idx="5858">
                  <c:v>17318</c:v>
                </c:pt>
                <c:pt idx="5859">
                  <c:v>17319</c:v>
                </c:pt>
                <c:pt idx="5860">
                  <c:v>17320</c:v>
                </c:pt>
                <c:pt idx="5861">
                  <c:v>17321</c:v>
                </c:pt>
                <c:pt idx="5862">
                  <c:v>17322</c:v>
                </c:pt>
                <c:pt idx="5863">
                  <c:v>17323</c:v>
                </c:pt>
                <c:pt idx="5864">
                  <c:v>17324</c:v>
                </c:pt>
                <c:pt idx="5865">
                  <c:v>17325</c:v>
                </c:pt>
                <c:pt idx="5866">
                  <c:v>17326</c:v>
                </c:pt>
                <c:pt idx="5867">
                  <c:v>17327</c:v>
                </c:pt>
                <c:pt idx="5868">
                  <c:v>17328</c:v>
                </c:pt>
                <c:pt idx="5869">
                  <c:v>17329</c:v>
                </c:pt>
                <c:pt idx="5870">
                  <c:v>17330</c:v>
                </c:pt>
                <c:pt idx="5871">
                  <c:v>17331</c:v>
                </c:pt>
                <c:pt idx="5872">
                  <c:v>17332</c:v>
                </c:pt>
                <c:pt idx="5873">
                  <c:v>17333</c:v>
                </c:pt>
                <c:pt idx="5874">
                  <c:v>17334</c:v>
                </c:pt>
                <c:pt idx="5875">
                  <c:v>17335</c:v>
                </c:pt>
                <c:pt idx="5876">
                  <c:v>17336</c:v>
                </c:pt>
                <c:pt idx="5877">
                  <c:v>17337</c:v>
                </c:pt>
                <c:pt idx="5878">
                  <c:v>17338</c:v>
                </c:pt>
                <c:pt idx="5879">
                  <c:v>17339</c:v>
                </c:pt>
                <c:pt idx="5880">
                  <c:v>17340</c:v>
                </c:pt>
                <c:pt idx="5881">
                  <c:v>17341</c:v>
                </c:pt>
                <c:pt idx="5882">
                  <c:v>17342</c:v>
                </c:pt>
                <c:pt idx="5883">
                  <c:v>17343</c:v>
                </c:pt>
                <c:pt idx="5884">
                  <c:v>17344</c:v>
                </c:pt>
                <c:pt idx="5885">
                  <c:v>17345</c:v>
                </c:pt>
                <c:pt idx="5886">
                  <c:v>17346</c:v>
                </c:pt>
                <c:pt idx="5887">
                  <c:v>17347</c:v>
                </c:pt>
                <c:pt idx="5888">
                  <c:v>17348</c:v>
                </c:pt>
                <c:pt idx="5889">
                  <c:v>17349</c:v>
                </c:pt>
                <c:pt idx="5890">
                  <c:v>17350</c:v>
                </c:pt>
                <c:pt idx="5891">
                  <c:v>17351</c:v>
                </c:pt>
                <c:pt idx="5892">
                  <c:v>17352</c:v>
                </c:pt>
                <c:pt idx="5893">
                  <c:v>17353</c:v>
                </c:pt>
                <c:pt idx="5894">
                  <c:v>17354</c:v>
                </c:pt>
                <c:pt idx="5895">
                  <c:v>17355</c:v>
                </c:pt>
                <c:pt idx="5896">
                  <c:v>17356</c:v>
                </c:pt>
                <c:pt idx="5897">
                  <c:v>17357</c:v>
                </c:pt>
                <c:pt idx="5898">
                  <c:v>17358</c:v>
                </c:pt>
                <c:pt idx="5899">
                  <c:v>17359</c:v>
                </c:pt>
                <c:pt idx="5900">
                  <c:v>17360</c:v>
                </c:pt>
                <c:pt idx="5901">
                  <c:v>17361</c:v>
                </c:pt>
                <c:pt idx="5902">
                  <c:v>17362</c:v>
                </c:pt>
                <c:pt idx="5903">
                  <c:v>17363</c:v>
                </c:pt>
                <c:pt idx="5904">
                  <c:v>17364</c:v>
                </c:pt>
                <c:pt idx="5905">
                  <c:v>17365</c:v>
                </c:pt>
                <c:pt idx="5906">
                  <c:v>17366</c:v>
                </c:pt>
                <c:pt idx="5907">
                  <c:v>17367</c:v>
                </c:pt>
                <c:pt idx="5908">
                  <c:v>17368</c:v>
                </c:pt>
                <c:pt idx="5909">
                  <c:v>17369</c:v>
                </c:pt>
                <c:pt idx="5910">
                  <c:v>17370</c:v>
                </c:pt>
                <c:pt idx="5911">
                  <c:v>17371</c:v>
                </c:pt>
                <c:pt idx="5912">
                  <c:v>17372</c:v>
                </c:pt>
                <c:pt idx="5913">
                  <c:v>17373</c:v>
                </c:pt>
                <c:pt idx="5914">
                  <c:v>17374</c:v>
                </c:pt>
                <c:pt idx="5915">
                  <c:v>17375</c:v>
                </c:pt>
                <c:pt idx="5916">
                  <c:v>17376</c:v>
                </c:pt>
                <c:pt idx="5917">
                  <c:v>17377</c:v>
                </c:pt>
                <c:pt idx="5918">
                  <c:v>17378</c:v>
                </c:pt>
                <c:pt idx="5919">
                  <c:v>17379</c:v>
                </c:pt>
                <c:pt idx="5920">
                  <c:v>17380</c:v>
                </c:pt>
                <c:pt idx="5921">
                  <c:v>17381</c:v>
                </c:pt>
                <c:pt idx="5922">
                  <c:v>17382</c:v>
                </c:pt>
                <c:pt idx="5923">
                  <c:v>17383</c:v>
                </c:pt>
                <c:pt idx="5924">
                  <c:v>17384</c:v>
                </c:pt>
                <c:pt idx="5925">
                  <c:v>17385</c:v>
                </c:pt>
                <c:pt idx="5926">
                  <c:v>17386</c:v>
                </c:pt>
                <c:pt idx="5927">
                  <c:v>17387</c:v>
                </c:pt>
                <c:pt idx="5928">
                  <c:v>17388</c:v>
                </c:pt>
                <c:pt idx="5929">
                  <c:v>17389</c:v>
                </c:pt>
                <c:pt idx="5930">
                  <c:v>17390</c:v>
                </c:pt>
                <c:pt idx="5931">
                  <c:v>17391</c:v>
                </c:pt>
                <c:pt idx="5932">
                  <c:v>17392</c:v>
                </c:pt>
                <c:pt idx="5933">
                  <c:v>17393</c:v>
                </c:pt>
                <c:pt idx="5934">
                  <c:v>17394</c:v>
                </c:pt>
                <c:pt idx="5935">
                  <c:v>17395</c:v>
                </c:pt>
                <c:pt idx="5936">
                  <c:v>17396</c:v>
                </c:pt>
                <c:pt idx="5937">
                  <c:v>17397</c:v>
                </c:pt>
                <c:pt idx="5938">
                  <c:v>17398</c:v>
                </c:pt>
                <c:pt idx="5939">
                  <c:v>17399</c:v>
                </c:pt>
                <c:pt idx="5940">
                  <c:v>17400</c:v>
                </c:pt>
                <c:pt idx="5941">
                  <c:v>17401</c:v>
                </c:pt>
                <c:pt idx="5942">
                  <c:v>17402</c:v>
                </c:pt>
                <c:pt idx="5943">
                  <c:v>17403</c:v>
                </c:pt>
                <c:pt idx="5944">
                  <c:v>17404</c:v>
                </c:pt>
                <c:pt idx="5945">
                  <c:v>17405</c:v>
                </c:pt>
                <c:pt idx="5946">
                  <c:v>17406</c:v>
                </c:pt>
                <c:pt idx="5947">
                  <c:v>17407</c:v>
                </c:pt>
                <c:pt idx="5948">
                  <c:v>17408</c:v>
                </c:pt>
                <c:pt idx="5949">
                  <c:v>17409</c:v>
                </c:pt>
                <c:pt idx="5950">
                  <c:v>17410</c:v>
                </c:pt>
                <c:pt idx="5951">
                  <c:v>17411</c:v>
                </c:pt>
                <c:pt idx="5952">
                  <c:v>17412</c:v>
                </c:pt>
                <c:pt idx="5953">
                  <c:v>17413</c:v>
                </c:pt>
                <c:pt idx="5954">
                  <c:v>17414</c:v>
                </c:pt>
                <c:pt idx="5955">
                  <c:v>17415</c:v>
                </c:pt>
                <c:pt idx="5956">
                  <c:v>17416</c:v>
                </c:pt>
                <c:pt idx="5957">
                  <c:v>17417</c:v>
                </c:pt>
                <c:pt idx="5958">
                  <c:v>17418</c:v>
                </c:pt>
                <c:pt idx="5959">
                  <c:v>17419</c:v>
                </c:pt>
                <c:pt idx="5960">
                  <c:v>17420</c:v>
                </c:pt>
                <c:pt idx="5961">
                  <c:v>17421</c:v>
                </c:pt>
                <c:pt idx="5962">
                  <c:v>17422</c:v>
                </c:pt>
                <c:pt idx="5963">
                  <c:v>17423</c:v>
                </c:pt>
                <c:pt idx="5964">
                  <c:v>17424</c:v>
                </c:pt>
                <c:pt idx="5965">
                  <c:v>17425</c:v>
                </c:pt>
                <c:pt idx="5966">
                  <c:v>17426</c:v>
                </c:pt>
                <c:pt idx="5967">
                  <c:v>17427</c:v>
                </c:pt>
                <c:pt idx="5968">
                  <c:v>17428</c:v>
                </c:pt>
                <c:pt idx="5969">
                  <c:v>17429</c:v>
                </c:pt>
                <c:pt idx="5970">
                  <c:v>17430</c:v>
                </c:pt>
                <c:pt idx="5971">
                  <c:v>17431</c:v>
                </c:pt>
                <c:pt idx="5972">
                  <c:v>17432</c:v>
                </c:pt>
                <c:pt idx="5973">
                  <c:v>17433</c:v>
                </c:pt>
                <c:pt idx="5974">
                  <c:v>17434</c:v>
                </c:pt>
                <c:pt idx="5975">
                  <c:v>17435</c:v>
                </c:pt>
                <c:pt idx="5976">
                  <c:v>17436</c:v>
                </c:pt>
                <c:pt idx="5977">
                  <c:v>17437</c:v>
                </c:pt>
                <c:pt idx="5978">
                  <c:v>17438</c:v>
                </c:pt>
                <c:pt idx="5979">
                  <c:v>17439</c:v>
                </c:pt>
                <c:pt idx="5980">
                  <c:v>17440</c:v>
                </c:pt>
                <c:pt idx="5981">
                  <c:v>17441</c:v>
                </c:pt>
                <c:pt idx="5982">
                  <c:v>17442</c:v>
                </c:pt>
                <c:pt idx="5983">
                  <c:v>17443</c:v>
                </c:pt>
                <c:pt idx="5984">
                  <c:v>17444</c:v>
                </c:pt>
                <c:pt idx="5985">
                  <c:v>17445</c:v>
                </c:pt>
                <c:pt idx="5986">
                  <c:v>17446</c:v>
                </c:pt>
                <c:pt idx="5987">
                  <c:v>17447</c:v>
                </c:pt>
                <c:pt idx="5988">
                  <c:v>17448</c:v>
                </c:pt>
                <c:pt idx="5989">
                  <c:v>17449</c:v>
                </c:pt>
                <c:pt idx="5990">
                  <c:v>17450</c:v>
                </c:pt>
                <c:pt idx="5991">
                  <c:v>17451</c:v>
                </c:pt>
                <c:pt idx="5992">
                  <c:v>17452</c:v>
                </c:pt>
                <c:pt idx="5993">
                  <c:v>17453</c:v>
                </c:pt>
                <c:pt idx="5994">
                  <c:v>17454</c:v>
                </c:pt>
                <c:pt idx="5995">
                  <c:v>17455</c:v>
                </c:pt>
                <c:pt idx="5996">
                  <c:v>17456</c:v>
                </c:pt>
                <c:pt idx="5997">
                  <c:v>17457</c:v>
                </c:pt>
                <c:pt idx="5998">
                  <c:v>17458</c:v>
                </c:pt>
                <c:pt idx="5999">
                  <c:v>17459</c:v>
                </c:pt>
                <c:pt idx="6000">
                  <c:v>17460</c:v>
                </c:pt>
                <c:pt idx="6001">
                  <c:v>17461</c:v>
                </c:pt>
                <c:pt idx="6002">
                  <c:v>17462</c:v>
                </c:pt>
                <c:pt idx="6003">
                  <c:v>17463</c:v>
                </c:pt>
                <c:pt idx="6004">
                  <c:v>17464</c:v>
                </c:pt>
                <c:pt idx="6005">
                  <c:v>17465</c:v>
                </c:pt>
                <c:pt idx="6006">
                  <c:v>17466</c:v>
                </c:pt>
                <c:pt idx="6007">
                  <c:v>17467</c:v>
                </c:pt>
                <c:pt idx="6008">
                  <c:v>17468</c:v>
                </c:pt>
                <c:pt idx="6009">
                  <c:v>17469</c:v>
                </c:pt>
                <c:pt idx="6010">
                  <c:v>17470</c:v>
                </c:pt>
                <c:pt idx="6011">
                  <c:v>17471</c:v>
                </c:pt>
                <c:pt idx="6012">
                  <c:v>17472</c:v>
                </c:pt>
                <c:pt idx="6013">
                  <c:v>17473</c:v>
                </c:pt>
                <c:pt idx="6014">
                  <c:v>17474</c:v>
                </c:pt>
                <c:pt idx="6015">
                  <c:v>17475</c:v>
                </c:pt>
                <c:pt idx="6016">
                  <c:v>17476</c:v>
                </c:pt>
                <c:pt idx="6017">
                  <c:v>17477</c:v>
                </c:pt>
                <c:pt idx="6018">
                  <c:v>17478</c:v>
                </c:pt>
                <c:pt idx="6019">
                  <c:v>17479</c:v>
                </c:pt>
                <c:pt idx="6020">
                  <c:v>17480</c:v>
                </c:pt>
                <c:pt idx="6021">
                  <c:v>17481</c:v>
                </c:pt>
                <c:pt idx="6022">
                  <c:v>17482</c:v>
                </c:pt>
                <c:pt idx="6023">
                  <c:v>17483</c:v>
                </c:pt>
                <c:pt idx="6024">
                  <c:v>17484</c:v>
                </c:pt>
                <c:pt idx="6025">
                  <c:v>17485</c:v>
                </c:pt>
                <c:pt idx="6026">
                  <c:v>17486</c:v>
                </c:pt>
                <c:pt idx="6027">
                  <c:v>17487</c:v>
                </c:pt>
                <c:pt idx="6028">
                  <c:v>17488</c:v>
                </c:pt>
                <c:pt idx="6029">
                  <c:v>17489</c:v>
                </c:pt>
                <c:pt idx="6030">
                  <c:v>17490</c:v>
                </c:pt>
                <c:pt idx="6031">
                  <c:v>17491</c:v>
                </c:pt>
                <c:pt idx="6032">
                  <c:v>17492</c:v>
                </c:pt>
                <c:pt idx="6033">
                  <c:v>17493</c:v>
                </c:pt>
                <c:pt idx="6034">
                  <c:v>17494</c:v>
                </c:pt>
                <c:pt idx="6035">
                  <c:v>17495</c:v>
                </c:pt>
                <c:pt idx="6036">
                  <c:v>17496</c:v>
                </c:pt>
                <c:pt idx="6037">
                  <c:v>17497</c:v>
                </c:pt>
                <c:pt idx="6038">
                  <c:v>17498</c:v>
                </c:pt>
                <c:pt idx="6039">
                  <c:v>17499</c:v>
                </c:pt>
                <c:pt idx="6040">
                  <c:v>17500</c:v>
                </c:pt>
                <c:pt idx="6041">
                  <c:v>17501</c:v>
                </c:pt>
                <c:pt idx="6042">
                  <c:v>17502</c:v>
                </c:pt>
                <c:pt idx="6043">
                  <c:v>17503</c:v>
                </c:pt>
                <c:pt idx="6044">
                  <c:v>17504</c:v>
                </c:pt>
                <c:pt idx="6045">
                  <c:v>17505</c:v>
                </c:pt>
                <c:pt idx="6046">
                  <c:v>17506</c:v>
                </c:pt>
                <c:pt idx="6047">
                  <c:v>17507</c:v>
                </c:pt>
                <c:pt idx="6048">
                  <c:v>17508</c:v>
                </c:pt>
                <c:pt idx="6049">
                  <c:v>17509</c:v>
                </c:pt>
                <c:pt idx="6050">
                  <c:v>17510</c:v>
                </c:pt>
                <c:pt idx="6051">
                  <c:v>17511</c:v>
                </c:pt>
                <c:pt idx="6052">
                  <c:v>17512</c:v>
                </c:pt>
                <c:pt idx="6053">
                  <c:v>17513</c:v>
                </c:pt>
                <c:pt idx="6054">
                  <c:v>17514</c:v>
                </c:pt>
                <c:pt idx="6055">
                  <c:v>17515</c:v>
                </c:pt>
                <c:pt idx="6056">
                  <c:v>17516</c:v>
                </c:pt>
                <c:pt idx="6057">
                  <c:v>17517</c:v>
                </c:pt>
                <c:pt idx="6058">
                  <c:v>17518</c:v>
                </c:pt>
                <c:pt idx="6059">
                  <c:v>17519</c:v>
                </c:pt>
                <c:pt idx="6060">
                  <c:v>17520</c:v>
                </c:pt>
                <c:pt idx="6061">
                  <c:v>17521</c:v>
                </c:pt>
                <c:pt idx="6062">
                  <c:v>17522</c:v>
                </c:pt>
                <c:pt idx="6063">
                  <c:v>17523</c:v>
                </c:pt>
                <c:pt idx="6064">
                  <c:v>17524</c:v>
                </c:pt>
                <c:pt idx="6065">
                  <c:v>17525</c:v>
                </c:pt>
                <c:pt idx="6066">
                  <c:v>17526</c:v>
                </c:pt>
                <c:pt idx="6067">
                  <c:v>17527</c:v>
                </c:pt>
                <c:pt idx="6068">
                  <c:v>17528</c:v>
                </c:pt>
                <c:pt idx="6069">
                  <c:v>17529</c:v>
                </c:pt>
                <c:pt idx="6070">
                  <c:v>17530</c:v>
                </c:pt>
                <c:pt idx="6071">
                  <c:v>17531</c:v>
                </c:pt>
                <c:pt idx="6072">
                  <c:v>17532</c:v>
                </c:pt>
                <c:pt idx="6073">
                  <c:v>17533</c:v>
                </c:pt>
                <c:pt idx="6074">
                  <c:v>17534</c:v>
                </c:pt>
                <c:pt idx="6075">
                  <c:v>17535</c:v>
                </c:pt>
                <c:pt idx="6076">
                  <c:v>17536</c:v>
                </c:pt>
                <c:pt idx="6077">
                  <c:v>17537</c:v>
                </c:pt>
                <c:pt idx="6078">
                  <c:v>17538</c:v>
                </c:pt>
                <c:pt idx="6079">
                  <c:v>17539</c:v>
                </c:pt>
                <c:pt idx="6080">
                  <c:v>17540</c:v>
                </c:pt>
                <c:pt idx="6081">
                  <c:v>17541</c:v>
                </c:pt>
                <c:pt idx="6082">
                  <c:v>17542</c:v>
                </c:pt>
                <c:pt idx="6083">
                  <c:v>17543</c:v>
                </c:pt>
                <c:pt idx="6084">
                  <c:v>17544</c:v>
                </c:pt>
                <c:pt idx="6085">
                  <c:v>17545</c:v>
                </c:pt>
                <c:pt idx="6086">
                  <c:v>17546</c:v>
                </c:pt>
                <c:pt idx="6087">
                  <c:v>17547</c:v>
                </c:pt>
                <c:pt idx="6088">
                  <c:v>17548</c:v>
                </c:pt>
                <c:pt idx="6089">
                  <c:v>17549</c:v>
                </c:pt>
                <c:pt idx="6090">
                  <c:v>17550</c:v>
                </c:pt>
                <c:pt idx="6091">
                  <c:v>17551</c:v>
                </c:pt>
                <c:pt idx="6092">
                  <c:v>17552</c:v>
                </c:pt>
                <c:pt idx="6093">
                  <c:v>17553</c:v>
                </c:pt>
                <c:pt idx="6094">
                  <c:v>17554</c:v>
                </c:pt>
                <c:pt idx="6095">
                  <c:v>17555</c:v>
                </c:pt>
                <c:pt idx="6096">
                  <c:v>17556</c:v>
                </c:pt>
                <c:pt idx="6097">
                  <c:v>17557</c:v>
                </c:pt>
                <c:pt idx="6098">
                  <c:v>17558</c:v>
                </c:pt>
                <c:pt idx="6099">
                  <c:v>17559</c:v>
                </c:pt>
                <c:pt idx="6100">
                  <c:v>17560</c:v>
                </c:pt>
                <c:pt idx="6101">
                  <c:v>17561</c:v>
                </c:pt>
                <c:pt idx="6102">
                  <c:v>17562</c:v>
                </c:pt>
                <c:pt idx="6103">
                  <c:v>17563</c:v>
                </c:pt>
                <c:pt idx="6104">
                  <c:v>17564</c:v>
                </c:pt>
                <c:pt idx="6105">
                  <c:v>17565</c:v>
                </c:pt>
                <c:pt idx="6106">
                  <c:v>17566</c:v>
                </c:pt>
                <c:pt idx="6107">
                  <c:v>17567</c:v>
                </c:pt>
                <c:pt idx="6108">
                  <c:v>17568</c:v>
                </c:pt>
                <c:pt idx="6109">
                  <c:v>17569</c:v>
                </c:pt>
                <c:pt idx="6110">
                  <c:v>17570</c:v>
                </c:pt>
                <c:pt idx="6111">
                  <c:v>17571</c:v>
                </c:pt>
                <c:pt idx="6112">
                  <c:v>17572</c:v>
                </c:pt>
                <c:pt idx="6113">
                  <c:v>17573</c:v>
                </c:pt>
                <c:pt idx="6114">
                  <c:v>17574</c:v>
                </c:pt>
                <c:pt idx="6115">
                  <c:v>17575</c:v>
                </c:pt>
                <c:pt idx="6116">
                  <c:v>17576</c:v>
                </c:pt>
                <c:pt idx="6117">
                  <c:v>17577</c:v>
                </c:pt>
                <c:pt idx="6118">
                  <c:v>17578</c:v>
                </c:pt>
                <c:pt idx="6119">
                  <c:v>17579</c:v>
                </c:pt>
                <c:pt idx="6120">
                  <c:v>17580</c:v>
                </c:pt>
                <c:pt idx="6121">
                  <c:v>17581</c:v>
                </c:pt>
                <c:pt idx="6122">
                  <c:v>17582</c:v>
                </c:pt>
                <c:pt idx="6123">
                  <c:v>17583</c:v>
                </c:pt>
                <c:pt idx="6124">
                  <c:v>17584</c:v>
                </c:pt>
                <c:pt idx="6125">
                  <c:v>17585</c:v>
                </c:pt>
                <c:pt idx="6126">
                  <c:v>17586</c:v>
                </c:pt>
                <c:pt idx="6127">
                  <c:v>17587</c:v>
                </c:pt>
                <c:pt idx="6128">
                  <c:v>17588</c:v>
                </c:pt>
                <c:pt idx="6129">
                  <c:v>17589</c:v>
                </c:pt>
                <c:pt idx="6130">
                  <c:v>17590</c:v>
                </c:pt>
                <c:pt idx="6131">
                  <c:v>17591</c:v>
                </c:pt>
                <c:pt idx="6132">
                  <c:v>17592</c:v>
                </c:pt>
                <c:pt idx="6133">
                  <c:v>17593</c:v>
                </c:pt>
                <c:pt idx="6134">
                  <c:v>17594</c:v>
                </c:pt>
                <c:pt idx="6135">
                  <c:v>17595</c:v>
                </c:pt>
                <c:pt idx="6136">
                  <c:v>17596</c:v>
                </c:pt>
                <c:pt idx="6137">
                  <c:v>17597</c:v>
                </c:pt>
                <c:pt idx="6138">
                  <c:v>17598</c:v>
                </c:pt>
                <c:pt idx="6139">
                  <c:v>17599</c:v>
                </c:pt>
                <c:pt idx="6140">
                  <c:v>17600</c:v>
                </c:pt>
                <c:pt idx="6141">
                  <c:v>17601</c:v>
                </c:pt>
                <c:pt idx="6142">
                  <c:v>17602</c:v>
                </c:pt>
                <c:pt idx="6143">
                  <c:v>17603</c:v>
                </c:pt>
                <c:pt idx="6144">
                  <c:v>17604</c:v>
                </c:pt>
                <c:pt idx="6145">
                  <c:v>17605</c:v>
                </c:pt>
                <c:pt idx="6146">
                  <c:v>17606</c:v>
                </c:pt>
                <c:pt idx="6147">
                  <c:v>17607</c:v>
                </c:pt>
                <c:pt idx="6148">
                  <c:v>17608</c:v>
                </c:pt>
                <c:pt idx="6149">
                  <c:v>17609</c:v>
                </c:pt>
                <c:pt idx="6150">
                  <c:v>17610</c:v>
                </c:pt>
                <c:pt idx="6151">
                  <c:v>17611</c:v>
                </c:pt>
                <c:pt idx="6152">
                  <c:v>17612</c:v>
                </c:pt>
                <c:pt idx="6153">
                  <c:v>17613</c:v>
                </c:pt>
                <c:pt idx="6154">
                  <c:v>17614</c:v>
                </c:pt>
                <c:pt idx="6155">
                  <c:v>17615</c:v>
                </c:pt>
                <c:pt idx="6156">
                  <c:v>17616</c:v>
                </c:pt>
                <c:pt idx="6157">
                  <c:v>17617</c:v>
                </c:pt>
                <c:pt idx="6158">
                  <c:v>17618</c:v>
                </c:pt>
                <c:pt idx="6159">
                  <c:v>17619</c:v>
                </c:pt>
                <c:pt idx="6160">
                  <c:v>17620</c:v>
                </c:pt>
                <c:pt idx="6161">
                  <c:v>17621</c:v>
                </c:pt>
                <c:pt idx="6162">
                  <c:v>17622</c:v>
                </c:pt>
                <c:pt idx="6163">
                  <c:v>17623</c:v>
                </c:pt>
                <c:pt idx="6164">
                  <c:v>17624</c:v>
                </c:pt>
                <c:pt idx="6165">
                  <c:v>17625</c:v>
                </c:pt>
                <c:pt idx="6166">
                  <c:v>17626</c:v>
                </c:pt>
                <c:pt idx="6167">
                  <c:v>17627</c:v>
                </c:pt>
                <c:pt idx="6168">
                  <c:v>17628</c:v>
                </c:pt>
                <c:pt idx="6169">
                  <c:v>17629</c:v>
                </c:pt>
                <c:pt idx="6170">
                  <c:v>17630</c:v>
                </c:pt>
                <c:pt idx="6171">
                  <c:v>17631</c:v>
                </c:pt>
                <c:pt idx="6172">
                  <c:v>17632</c:v>
                </c:pt>
                <c:pt idx="6173">
                  <c:v>17633</c:v>
                </c:pt>
                <c:pt idx="6174">
                  <c:v>17634</c:v>
                </c:pt>
                <c:pt idx="6175">
                  <c:v>17635</c:v>
                </c:pt>
                <c:pt idx="6176">
                  <c:v>17636</c:v>
                </c:pt>
                <c:pt idx="6177">
                  <c:v>17637</c:v>
                </c:pt>
                <c:pt idx="6178">
                  <c:v>17638</c:v>
                </c:pt>
                <c:pt idx="6179">
                  <c:v>17639</c:v>
                </c:pt>
                <c:pt idx="6180">
                  <c:v>17640</c:v>
                </c:pt>
                <c:pt idx="6181">
                  <c:v>17641</c:v>
                </c:pt>
                <c:pt idx="6182">
                  <c:v>17642</c:v>
                </c:pt>
                <c:pt idx="6183">
                  <c:v>17643</c:v>
                </c:pt>
                <c:pt idx="6184">
                  <c:v>17644</c:v>
                </c:pt>
                <c:pt idx="6185">
                  <c:v>17645</c:v>
                </c:pt>
                <c:pt idx="6186">
                  <c:v>17646</c:v>
                </c:pt>
                <c:pt idx="6187">
                  <c:v>17647</c:v>
                </c:pt>
                <c:pt idx="6188">
                  <c:v>17648</c:v>
                </c:pt>
                <c:pt idx="6189">
                  <c:v>17649</c:v>
                </c:pt>
                <c:pt idx="6190">
                  <c:v>17650</c:v>
                </c:pt>
                <c:pt idx="6191">
                  <c:v>17651</c:v>
                </c:pt>
                <c:pt idx="6192">
                  <c:v>17652</c:v>
                </c:pt>
                <c:pt idx="6193">
                  <c:v>17653</c:v>
                </c:pt>
                <c:pt idx="6194">
                  <c:v>17654</c:v>
                </c:pt>
                <c:pt idx="6195">
                  <c:v>17655</c:v>
                </c:pt>
                <c:pt idx="6196">
                  <c:v>17656</c:v>
                </c:pt>
                <c:pt idx="6197">
                  <c:v>17657</c:v>
                </c:pt>
                <c:pt idx="6198">
                  <c:v>17658</c:v>
                </c:pt>
                <c:pt idx="6199">
                  <c:v>17659</c:v>
                </c:pt>
                <c:pt idx="6200">
                  <c:v>17660</c:v>
                </c:pt>
                <c:pt idx="6201">
                  <c:v>17661</c:v>
                </c:pt>
                <c:pt idx="6202">
                  <c:v>17662</c:v>
                </c:pt>
                <c:pt idx="6203">
                  <c:v>17663</c:v>
                </c:pt>
                <c:pt idx="6204">
                  <c:v>17664</c:v>
                </c:pt>
                <c:pt idx="6205">
                  <c:v>17665</c:v>
                </c:pt>
                <c:pt idx="6206">
                  <c:v>17666</c:v>
                </c:pt>
                <c:pt idx="6207">
                  <c:v>17667</c:v>
                </c:pt>
                <c:pt idx="6208">
                  <c:v>17668</c:v>
                </c:pt>
                <c:pt idx="6209">
                  <c:v>17669</c:v>
                </c:pt>
                <c:pt idx="6210">
                  <c:v>17670</c:v>
                </c:pt>
                <c:pt idx="6211">
                  <c:v>17671</c:v>
                </c:pt>
                <c:pt idx="6212">
                  <c:v>17672</c:v>
                </c:pt>
                <c:pt idx="6213">
                  <c:v>17673</c:v>
                </c:pt>
                <c:pt idx="6214">
                  <c:v>17674</c:v>
                </c:pt>
                <c:pt idx="6215">
                  <c:v>17675</c:v>
                </c:pt>
                <c:pt idx="6216">
                  <c:v>17676</c:v>
                </c:pt>
                <c:pt idx="6217">
                  <c:v>17677</c:v>
                </c:pt>
                <c:pt idx="6218">
                  <c:v>17678</c:v>
                </c:pt>
                <c:pt idx="6219">
                  <c:v>17679</c:v>
                </c:pt>
                <c:pt idx="6220">
                  <c:v>17680</c:v>
                </c:pt>
                <c:pt idx="6221">
                  <c:v>17681</c:v>
                </c:pt>
                <c:pt idx="6222">
                  <c:v>17682</c:v>
                </c:pt>
                <c:pt idx="6223">
                  <c:v>17683</c:v>
                </c:pt>
                <c:pt idx="6224">
                  <c:v>17684</c:v>
                </c:pt>
                <c:pt idx="6225">
                  <c:v>17685</c:v>
                </c:pt>
                <c:pt idx="6226">
                  <c:v>17686</c:v>
                </c:pt>
                <c:pt idx="6227">
                  <c:v>17687</c:v>
                </c:pt>
                <c:pt idx="6228">
                  <c:v>17688</c:v>
                </c:pt>
                <c:pt idx="6229">
                  <c:v>17689</c:v>
                </c:pt>
                <c:pt idx="6230">
                  <c:v>17690</c:v>
                </c:pt>
                <c:pt idx="6231">
                  <c:v>17691</c:v>
                </c:pt>
                <c:pt idx="6232">
                  <c:v>17692</c:v>
                </c:pt>
                <c:pt idx="6233">
                  <c:v>17693</c:v>
                </c:pt>
                <c:pt idx="6234">
                  <c:v>17694</c:v>
                </c:pt>
                <c:pt idx="6235">
                  <c:v>17695</c:v>
                </c:pt>
                <c:pt idx="6236">
                  <c:v>17696</c:v>
                </c:pt>
                <c:pt idx="6237">
                  <c:v>17697</c:v>
                </c:pt>
                <c:pt idx="6238">
                  <c:v>17698</c:v>
                </c:pt>
                <c:pt idx="6239">
                  <c:v>17699</c:v>
                </c:pt>
                <c:pt idx="6240">
                  <c:v>17700</c:v>
                </c:pt>
                <c:pt idx="6241">
                  <c:v>17701</c:v>
                </c:pt>
                <c:pt idx="6242">
                  <c:v>17702</c:v>
                </c:pt>
                <c:pt idx="6243">
                  <c:v>17703</c:v>
                </c:pt>
                <c:pt idx="6244">
                  <c:v>17704</c:v>
                </c:pt>
                <c:pt idx="6245">
                  <c:v>17705</c:v>
                </c:pt>
                <c:pt idx="6246">
                  <c:v>17706</c:v>
                </c:pt>
                <c:pt idx="6247">
                  <c:v>17707</c:v>
                </c:pt>
                <c:pt idx="6248">
                  <c:v>17708</c:v>
                </c:pt>
                <c:pt idx="6249">
                  <c:v>17709</c:v>
                </c:pt>
                <c:pt idx="6250">
                  <c:v>17710</c:v>
                </c:pt>
                <c:pt idx="6251">
                  <c:v>17711</c:v>
                </c:pt>
                <c:pt idx="6252">
                  <c:v>17712</c:v>
                </c:pt>
                <c:pt idx="6253">
                  <c:v>17713</c:v>
                </c:pt>
                <c:pt idx="6254">
                  <c:v>17714</c:v>
                </c:pt>
                <c:pt idx="6255">
                  <c:v>17715</c:v>
                </c:pt>
                <c:pt idx="6256">
                  <c:v>17716</c:v>
                </c:pt>
                <c:pt idx="6257">
                  <c:v>17717</c:v>
                </c:pt>
                <c:pt idx="6258">
                  <c:v>17718</c:v>
                </c:pt>
                <c:pt idx="6259">
                  <c:v>17719</c:v>
                </c:pt>
                <c:pt idx="6260">
                  <c:v>17720</c:v>
                </c:pt>
                <c:pt idx="6261">
                  <c:v>17721</c:v>
                </c:pt>
                <c:pt idx="6262">
                  <c:v>17722</c:v>
                </c:pt>
                <c:pt idx="6263">
                  <c:v>17723</c:v>
                </c:pt>
                <c:pt idx="6264">
                  <c:v>17724</c:v>
                </c:pt>
                <c:pt idx="6265">
                  <c:v>17725</c:v>
                </c:pt>
                <c:pt idx="6266">
                  <c:v>17726</c:v>
                </c:pt>
                <c:pt idx="6267">
                  <c:v>17727</c:v>
                </c:pt>
                <c:pt idx="6268">
                  <c:v>17728</c:v>
                </c:pt>
                <c:pt idx="6269">
                  <c:v>17729</c:v>
                </c:pt>
                <c:pt idx="6270">
                  <c:v>17730</c:v>
                </c:pt>
                <c:pt idx="6271">
                  <c:v>17731</c:v>
                </c:pt>
                <c:pt idx="6272">
                  <c:v>17732</c:v>
                </c:pt>
                <c:pt idx="6273">
                  <c:v>17733</c:v>
                </c:pt>
                <c:pt idx="6274">
                  <c:v>17734</c:v>
                </c:pt>
                <c:pt idx="6275">
                  <c:v>17735</c:v>
                </c:pt>
                <c:pt idx="6276">
                  <c:v>17736</c:v>
                </c:pt>
                <c:pt idx="6277">
                  <c:v>17737</c:v>
                </c:pt>
                <c:pt idx="6278">
                  <c:v>17738</c:v>
                </c:pt>
                <c:pt idx="6279">
                  <c:v>17739</c:v>
                </c:pt>
                <c:pt idx="6280">
                  <c:v>17740</c:v>
                </c:pt>
                <c:pt idx="6281">
                  <c:v>17741</c:v>
                </c:pt>
                <c:pt idx="6282">
                  <c:v>17742</c:v>
                </c:pt>
                <c:pt idx="6283">
                  <c:v>17743</c:v>
                </c:pt>
                <c:pt idx="6284">
                  <c:v>17744</c:v>
                </c:pt>
                <c:pt idx="6285">
                  <c:v>17745</c:v>
                </c:pt>
                <c:pt idx="6286">
                  <c:v>17746</c:v>
                </c:pt>
                <c:pt idx="6287">
                  <c:v>17747</c:v>
                </c:pt>
                <c:pt idx="6288">
                  <c:v>17748</c:v>
                </c:pt>
                <c:pt idx="6289">
                  <c:v>17749</c:v>
                </c:pt>
                <c:pt idx="6290">
                  <c:v>17750</c:v>
                </c:pt>
                <c:pt idx="6291">
                  <c:v>17751</c:v>
                </c:pt>
                <c:pt idx="6292">
                  <c:v>17752</c:v>
                </c:pt>
                <c:pt idx="6293">
                  <c:v>17753</c:v>
                </c:pt>
                <c:pt idx="6294">
                  <c:v>17754</c:v>
                </c:pt>
                <c:pt idx="6295">
                  <c:v>17755</c:v>
                </c:pt>
                <c:pt idx="6296">
                  <c:v>17756</c:v>
                </c:pt>
                <c:pt idx="6297">
                  <c:v>17757</c:v>
                </c:pt>
                <c:pt idx="6298">
                  <c:v>17758</c:v>
                </c:pt>
                <c:pt idx="6299">
                  <c:v>17759</c:v>
                </c:pt>
                <c:pt idx="6300">
                  <c:v>17760</c:v>
                </c:pt>
                <c:pt idx="6301">
                  <c:v>17761</c:v>
                </c:pt>
                <c:pt idx="6302">
                  <c:v>17762</c:v>
                </c:pt>
                <c:pt idx="6303">
                  <c:v>17763</c:v>
                </c:pt>
                <c:pt idx="6304">
                  <c:v>17764</c:v>
                </c:pt>
                <c:pt idx="6305">
                  <c:v>17765</c:v>
                </c:pt>
                <c:pt idx="6306">
                  <c:v>17766</c:v>
                </c:pt>
                <c:pt idx="6307">
                  <c:v>17767</c:v>
                </c:pt>
                <c:pt idx="6308">
                  <c:v>17768</c:v>
                </c:pt>
                <c:pt idx="6309">
                  <c:v>17769</c:v>
                </c:pt>
                <c:pt idx="6310">
                  <c:v>17770</c:v>
                </c:pt>
                <c:pt idx="6311">
                  <c:v>17771</c:v>
                </c:pt>
                <c:pt idx="6312">
                  <c:v>17772</c:v>
                </c:pt>
                <c:pt idx="6313">
                  <c:v>17773</c:v>
                </c:pt>
                <c:pt idx="6314">
                  <c:v>17774</c:v>
                </c:pt>
                <c:pt idx="6315">
                  <c:v>17775</c:v>
                </c:pt>
                <c:pt idx="6316">
                  <c:v>17776</c:v>
                </c:pt>
                <c:pt idx="6317">
                  <c:v>17777</c:v>
                </c:pt>
                <c:pt idx="6318">
                  <c:v>17778</c:v>
                </c:pt>
                <c:pt idx="6319">
                  <c:v>17779</c:v>
                </c:pt>
                <c:pt idx="6320">
                  <c:v>17780</c:v>
                </c:pt>
                <c:pt idx="6321">
                  <c:v>17781</c:v>
                </c:pt>
                <c:pt idx="6322">
                  <c:v>17782</c:v>
                </c:pt>
                <c:pt idx="6323">
                  <c:v>17783</c:v>
                </c:pt>
                <c:pt idx="6324">
                  <c:v>17784</c:v>
                </c:pt>
                <c:pt idx="6325">
                  <c:v>17785</c:v>
                </c:pt>
                <c:pt idx="6326">
                  <c:v>17786</c:v>
                </c:pt>
                <c:pt idx="6327">
                  <c:v>17787</c:v>
                </c:pt>
                <c:pt idx="6328">
                  <c:v>17788</c:v>
                </c:pt>
                <c:pt idx="6329">
                  <c:v>17789</c:v>
                </c:pt>
                <c:pt idx="6330">
                  <c:v>17790</c:v>
                </c:pt>
                <c:pt idx="6331">
                  <c:v>17791</c:v>
                </c:pt>
                <c:pt idx="6332">
                  <c:v>17792</c:v>
                </c:pt>
                <c:pt idx="6333">
                  <c:v>17793</c:v>
                </c:pt>
                <c:pt idx="6334">
                  <c:v>17794</c:v>
                </c:pt>
                <c:pt idx="6335">
                  <c:v>17795</c:v>
                </c:pt>
                <c:pt idx="6336">
                  <c:v>17796</c:v>
                </c:pt>
                <c:pt idx="6337">
                  <c:v>17797</c:v>
                </c:pt>
                <c:pt idx="6338">
                  <c:v>17798</c:v>
                </c:pt>
                <c:pt idx="6339">
                  <c:v>17799</c:v>
                </c:pt>
                <c:pt idx="6340">
                  <c:v>17800</c:v>
                </c:pt>
                <c:pt idx="6341">
                  <c:v>17801</c:v>
                </c:pt>
                <c:pt idx="6342">
                  <c:v>17802</c:v>
                </c:pt>
                <c:pt idx="6343">
                  <c:v>17803</c:v>
                </c:pt>
                <c:pt idx="6344">
                  <c:v>17804</c:v>
                </c:pt>
                <c:pt idx="6345">
                  <c:v>17805</c:v>
                </c:pt>
                <c:pt idx="6346">
                  <c:v>17806</c:v>
                </c:pt>
                <c:pt idx="6347">
                  <c:v>17807</c:v>
                </c:pt>
                <c:pt idx="6348">
                  <c:v>17808</c:v>
                </c:pt>
                <c:pt idx="6349">
                  <c:v>17809</c:v>
                </c:pt>
                <c:pt idx="6350">
                  <c:v>17810</c:v>
                </c:pt>
                <c:pt idx="6351">
                  <c:v>17811</c:v>
                </c:pt>
                <c:pt idx="6352">
                  <c:v>17812</c:v>
                </c:pt>
                <c:pt idx="6353">
                  <c:v>17813</c:v>
                </c:pt>
                <c:pt idx="6354">
                  <c:v>17814</c:v>
                </c:pt>
                <c:pt idx="6355">
                  <c:v>17815</c:v>
                </c:pt>
                <c:pt idx="6356">
                  <c:v>17816</c:v>
                </c:pt>
                <c:pt idx="6357">
                  <c:v>17817</c:v>
                </c:pt>
                <c:pt idx="6358">
                  <c:v>17818</c:v>
                </c:pt>
                <c:pt idx="6359">
                  <c:v>17819</c:v>
                </c:pt>
                <c:pt idx="6360">
                  <c:v>17820</c:v>
                </c:pt>
                <c:pt idx="6361">
                  <c:v>17821</c:v>
                </c:pt>
                <c:pt idx="6362">
                  <c:v>17822</c:v>
                </c:pt>
                <c:pt idx="6363">
                  <c:v>17823</c:v>
                </c:pt>
                <c:pt idx="6364">
                  <c:v>17824</c:v>
                </c:pt>
                <c:pt idx="6365">
                  <c:v>17825</c:v>
                </c:pt>
                <c:pt idx="6366">
                  <c:v>17826</c:v>
                </c:pt>
                <c:pt idx="6367">
                  <c:v>17827</c:v>
                </c:pt>
                <c:pt idx="6368">
                  <c:v>17828</c:v>
                </c:pt>
                <c:pt idx="6369">
                  <c:v>17829</c:v>
                </c:pt>
                <c:pt idx="6370">
                  <c:v>17830</c:v>
                </c:pt>
                <c:pt idx="6371">
                  <c:v>17831</c:v>
                </c:pt>
                <c:pt idx="6372">
                  <c:v>17832</c:v>
                </c:pt>
                <c:pt idx="6373">
                  <c:v>17833</c:v>
                </c:pt>
                <c:pt idx="6374">
                  <c:v>17834</c:v>
                </c:pt>
                <c:pt idx="6375">
                  <c:v>17835</c:v>
                </c:pt>
                <c:pt idx="6376">
                  <c:v>17836</c:v>
                </c:pt>
                <c:pt idx="6377">
                  <c:v>17837</c:v>
                </c:pt>
                <c:pt idx="6378">
                  <c:v>17838</c:v>
                </c:pt>
                <c:pt idx="6379">
                  <c:v>17839</c:v>
                </c:pt>
                <c:pt idx="6380">
                  <c:v>17840</c:v>
                </c:pt>
                <c:pt idx="6381">
                  <c:v>17841</c:v>
                </c:pt>
                <c:pt idx="6382">
                  <c:v>17842</c:v>
                </c:pt>
                <c:pt idx="6383">
                  <c:v>17843</c:v>
                </c:pt>
                <c:pt idx="6384">
                  <c:v>17844</c:v>
                </c:pt>
                <c:pt idx="6385">
                  <c:v>17845</c:v>
                </c:pt>
                <c:pt idx="6386">
                  <c:v>17846</c:v>
                </c:pt>
                <c:pt idx="6387">
                  <c:v>17847</c:v>
                </c:pt>
                <c:pt idx="6388">
                  <c:v>17848</c:v>
                </c:pt>
                <c:pt idx="6389">
                  <c:v>17849</c:v>
                </c:pt>
                <c:pt idx="6390">
                  <c:v>17850</c:v>
                </c:pt>
                <c:pt idx="6391">
                  <c:v>17851</c:v>
                </c:pt>
                <c:pt idx="6392">
                  <c:v>17852</c:v>
                </c:pt>
                <c:pt idx="6393">
                  <c:v>17853</c:v>
                </c:pt>
                <c:pt idx="6394">
                  <c:v>17854</c:v>
                </c:pt>
                <c:pt idx="6395">
                  <c:v>17855</c:v>
                </c:pt>
                <c:pt idx="6396">
                  <c:v>17856</c:v>
                </c:pt>
                <c:pt idx="6397">
                  <c:v>17857</c:v>
                </c:pt>
                <c:pt idx="6398">
                  <c:v>17858</c:v>
                </c:pt>
                <c:pt idx="6399">
                  <c:v>17859</c:v>
                </c:pt>
                <c:pt idx="6400">
                  <c:v>17860</c:v>
                </c:pt>
                <c:pt idx="6401">
                  <c:v>17861</c:v>
                </c:pt>
                <c:pt idx="6402">
                  <c:v>17862</c:v>
                </c:pt>
                <c:pt idx="6403">
                  <c:v>17863</c:v>
                </c:pt>
                <c:pt idx="6404">
                  <c:v>17864</c:v>
                </c:pt>
                <c:pt idx="6405">
                  <c:v>17865</c:v>
                </c:pt>
                <c:pt idx="6406">
                  <c:v>17866</c:v>
                </c:pt>
                <c:pt idx="6407">
                  <c:v>17867</c:v>
                </c:pt>
                <c:pt idx="6408">
                  <c:v>17868</c:v>
                </c:pt>
                <c:pt idx="6409">
                  <c:v>17869</c:v>
                </c:pt>
                <c:pt idx="6410">
                  <c:v>17870</c:v>
                </c:pt>
                <c:pt idx="6411">
                  <c:v>17871</c:v>
                </c:pt>
                <c:pt idx="6412">
                  <c:v>17872</c:v>
                </c:pt>
                <c:pt idx="6413">
                  <c:v>17873</c:v>
                </c:pt>
                <c:pt idx="6414">
                  <c:v>17874</c:v>
                </c:pt>
                <c:pt idx="6415">
                  <c:v>17875</c:v>
                </c:pt>
                <c:pt idx="6416">
                  <c:v>17876</c:v>
                </c:pt>
                <c:pt idx="6417">
                  <c:v>17877</c:v>
                </c:pt>
                <c:pt idx="6418">
                  <c:v>17878</c:v>
                </c:pt>
                <c:pt idx="6419">
                  <c:v>17879</c:v>
                </c:pt>
                <c:pt idx="6420">
                  <c:v>17880</c:v>
                </c:pt>
                <c:pt idx="6421">
                  <c:v>17881</c:v>
                </c:pt>
                <c:pt idx="6422">
                  <c:v>17882</c:v>
                </c:pt>
                <c:pt idx="6423">
                  <c:v>17883</c:v>
                </c:pt>
                <c:pt idx="6424">
                  <c:v>17884</c:v>
                </c:pt>
                <c:pt idx="6425">
                  <c:v>17885</c:v>
                </c:pt>
                <c:pt idx="6426">
                  <c:v>17886</c:v>
                </c:pt>
                <c:pt idx="6427">
                  <c:v>17887</c:v>
                </c:pt>
                <c:pt idx="6428">
                  <c:v>17888</c:v>
                </c:pt>
                <c:pt idx="6429">
                  <c:v>17889</c:v>
                </c:pt>
                <c:pt idx="6430">
                  <c:v>17890</c:v>
                </c:pt>
                <c:pt idx="6431">
                  <c:v>17891</c:v>
                </c:pt>
                <c:pt idx="6432">
                  <c:v>17892</c:v>
                </c:pt>
                <c:pt idx="6433">
                  <c:v>17893</c:v>
                </c:pt>
                <c:pt idx="6434">
                  <c:v>17894</c:v>
                </c:pt>
                <c:pt idx="6435">
                  <c:v>17895</c:v>
                </c:pt>
                <c:pt idx="6436">
                  <c:v>17896</c:v>
                </c:pt>
                <c:pt idx="6437">
                  <c:v>17897</c:v>
                </c:pt>
                <c:pt idx="6438">
                  <c:v>17898</c:v>
                </c:pt>
                <c:pt idx="6439">
                  <c:v>17899</c:v>
                </c:pt>
                <c:pt idx="6440">
                  <c:v>17900</c:v>
                </c:pt>
                <c:pt idx="6441">
                  <c:v>17901</c:v>
                </c:pt>
                <c:pt idx="6442">
                  <c:v>17902</c:v>
                </c:pt>
                <c:pt idx="6443">
                  <c:v>17903</c:v>
                </c:pt>
                <c:pt idx="6444">
                  <c:v>17904</c:v>
                </c:pt>
                <c:pt idx="6445">
                  <c:v>17905</c:v>
                </c:pt>
                <c:pt idx="6446">
                  <c:v>17906</c:v>
                </c:pt>
                <c:pt idx="6447">
                  <c:v>17907</c:v>
                </c:pt>
                <c:pt idx="6448">
                  <c:v>17908</c:v>
                </c:pt>
                <c:pt idx="6449">
                  <c:v>17909</c:v>
                </c:pt>
                <c:pt idx="6450">
                  <c:v>17910</c:v>
                </c:pt>
                <c:pt idx="6451">
                  <c:v>17911</c:v>
                </c:pt>
                <c:pt idx="6452">
                  <c:v>17912</c:v>
                </c:pt>
                <c:pt idx="6453">
                  <c:v>17913</c:v>
                </c:pt>
                <c:pt idx="6454">
                  <c:v>17914</c:v>
                </c:pt>
                <c:pt idx="6455">
                  <c:v>17915</c:v>
                </c:pt>
                <c:pt idx="6456">
                  <c:v>17916</c:v>
                </c:pt>
                <c:pt idx="6457">
                  <c:v>17917</c:v>
                </c:pt>
                <c:pt idx="6458">
                  <c:v>17918</c:v>
                </c:pt>
                <c:pt idx="6459">
                  <c:v>17919</c:v>
                </c:pt>
                <c:pt idx="6460">
                  <c:v>17920</c:v>
                </c:pt>
                <c:pt idx="6461">
                  <c:v>17921</c:v>
                </c:pt>
                <c:pt idx="6462">
                  <c:v>17922</c:v>
                </c:pt>
                <c:pt idx="6463">
                  <c:v>17923</c:v>
                </c:pt>
                <c:pt idx="6464">
                  <c:v>17924</c:v>
                </c:pt>
                <c:pt idx="6465">
                  <c:v>17925</c:v>
                </c:pt>
                <c:pt idx="6466">
                  <c:v>17926</c:v>
                </c:pt>
                <c:pt idx="6467">
                  <c:v>17927</c:v>
                </c:pt>
                <c:pt idx="6468">
                  <c:v>17928</c:v>
                </c:pt>
                <c:pt idx="6469">
                  <c:v>17929</c:v>
                </c:pt>
                <c:pt idx="6470">
                  <c:v>17930</c:v>
                </c:pt>
                <c:pt idx="6471">
                  <c:v>17931</c:v>
                </c:pt>
                <c:pt idx="6472">
                  <c:v>17932</c:v>
                </c:pt>
                <c:pt idx="6473">
                  <c:v>17933</c:v>
                </c:pt>
                <c:pt idx="6474">
                  <c:v>17934</c:v>
                </c:pt>
                <c:pt idx="6475">
                  <c:v>17935</c:v>
                </c:pt>
                <c:pt idx="6476">
                  <c:v>17936</c:v>
                </c:pt>
                <c:pt idx="6477">
                  <c:v>17937</c:v>
                </c:pt>
                <c:pt idx="6478">
                  <c:v>17938</c:v>
                </c:pt>
                <c:pt idx="6479">
                  <c:v>17939</c:v>
                </c:pt>
                <c:pt idx="6480">
                  <c:v>17940</c:v>
                </c:pt>
                <c:pt idx="6481">
                  <c:v>17941</c:v>
                </c:pt>
                <c:pt idx="6482">
                  <c:v>17942</c:v>
                </c:pt>
                <c:pt idx="6483">
                  <c:v>17943</c:v>
                </c:pt>
                <c:pt idx="6484">
                  <c:v>17944</c:v>
                </c:pt>
                <c:pt idx="6485">
                  <c:v>17945</c:v>
                </c:pt>
                <c:pt idx="6486">
                  <c:v>17946</c:v>
                </c:pt>
                <c:pt idx="6487">
                  <c:v>17947</c:v>
                </c:pt>
                <c:pt idx="6488">
                  <c:v>17948</c:v>
                </c:pt>
                <c:pt idx="6489">
                  <c:v>17949</c:v>
                </c:pt>
                <c:pt idx="6490">
                  <c:v>17950</c:v>
                </c:pt>
                <c:pt idx="6491">
                  <c:v>17951</c:v>
                </c:pt>
                <c:pt idx="6492">
                  <c:v>17952</c:v>
                </c:pt>
                <c:pt idx="6493">
                  <c:v>17953</c:v>
                </c:pt>
                <c:pt idx="6494">
                  <c:v>17954</c:v>
                </c:pt>
                <c:pt idx="6495">
                  <c:v>17955</c:v>
                </c:pt>
                <c:pt idx="6496">
                  <c:v>17956</c:v>
                </c:pt>
                <c:pt idx="6497">
                  <c:v>17957</c:v>
                </c:pt>
                <c:pt idx="6498">
                  <c:v>17958</c:v>
                </c:pt>
                <c:pt idx="6499">
                  <c:v>17959</c:v>
                </c:pt>
                <c:pt idx="6500">
                  <c:v>17960</c:v>
                </c:pt>
                <c:pt idx="6501">
                  <c:v>17961</c:v>
                </c:pt>
                <c:pt idx="6502">
                  <c:v>17962</c:v>
                </c:pt>
                <c:pt idx="6503">
                  <c:v>17963</c:v>
                </c:pt>
                <c:pt idx="6504">
                  <c:v>17964</c:v>
                </c:pt>
                <c:pt idx="6505">
                  <c:v>17965</c:v>
                </c:pt>
                <c:pt idx="6506">
                  <c:v>17966</c:v>
                </c:pt>
                <c:pt idx="6507">
                  <c:v>17967</c:v>
                </c:pt>
                <c:pt idx="6508">
                  <c:v>17968</c:v>
                </c:pt>
                <c:pt idx="6509">
                  <c:v>17969</c:v>
                </c:pt>
                <c:pt idx="6510">
                  <c:v>17970</c:v>
                </c:pt>
                <c:pt idx="6511">
                  <c:v>17971</c:v>
                </c:pt>
                <c:pt idx="6512">
                  <c:v>17972</c:v>
                </c:pt>
                <c:pt idx="6513">
                  <c:v>17973</c:v>
                </c:pt>
                <c:pt idx="6514">
                  <c:v>17974</c:v>
                </c:pt>
                <c:pt idx="6515">
                  <c:v>17975</c:v>
                </c:pt>
                <c:pt idx="6516">
                  <c:v>17976</c:v>
                </c:pt>
                <c:pt idx="6517">
                  <c:v>17977</c:v>
                </c:pt>
                <c:pt idx="6518">
                  <c:v>17978</c:v>
                </c:pt>
                <c:pt idx="6519">
                  <c:v>17979</c:v>
                </c:pt>
                <c:pt idx="6520">
                  <c:v>17980</c:v>
                </c:pt>
                <c:pt idx="6521">
                  <c:v>17981</c:v>
                </c:pt>
                <c:pt idx="6522">
                  <c:v>17982</c:v>
                </c:pt>
                <c:pt idx="6523">
                  <c:v>17983</c:v>
                </c:pt>
                <c:pt idx="6524">
                  <c:v>17984</c:v>
                </c:pt>
                <c:pt idx="6525">
                  <c:v>17985</c:v>
                </c:pt>
                <c:pt idx="6526">
                  <c:v>17986</c:v>
                </c:pt>
                <c:pt idx="6527">
                  <c:v>17987</c:v>
                </c:pt>
                <c:pt idx="6528">
                  <c:v>17988</c:v>
                </c:pt>
                <c:pt idx="6529">
                  <c:v>17989</c:v>
                </c:pt>
                <c:pt idx="6530">
                  <c:v>17990</c:v>
                </c:pt>
                <c:pt idx="6531">
                  <c:v>17991</c:v>
                </c:pt>
                <c:pt idx="6532">
                  <c:v>17992</c:v>
                </c:pt>
                <c:pt idx="6533">
                  <c:v>17993</c:v>
                </c:pt>
                <c:pt idx="6534">
                  <c:v>17994</c:v>
                </c:pt>
                <c:pt idx="6535">
                  <c:v>17995</c:v>
                </c:pt>
                <c:pt idx="6536">
                  <c:v>17996</c:v>
                </c:pt>
                <c:pt idx="6537">
                  <c:v>17997</c:v>
                </c:pt>
                <c:pt idx="6538">
                  <c:v>17998</c:v>
                </c:pt>
                <c:pt idx="6539">
                  <c:v>17999</c:v>
                </c:pt>
                <c:pt idx="6540">
                  <c:v>18000</c:v>
                </c:pt>
                <c:pt idx="6541">
                  <c:v>18001</c:v>
                </c:pt>
                <c:pt idx="6542">
                  <c:v>18002</c:v>
                </c:pt>
                <c:pt idx="6543">
                  <c:v>18003</c:v>
                </c:pt>
                <c:pt idx="6544">
                  <c:v>18004</c:v>
                </c:pt>
                <c:pt idx="6545">
                  <c:v>18005</c:v>
                </c:pt>
                <c:pt idx="6546">
                  <c:v>18006</c:v>
                </c:pt>
                <c:pt idx="6547">
                  <c:v>18007</c:v>
                </c:pt>
                <c:pt idx="6548">
                  <c:v>18008</c:v>
                </c:pt>
                <c:pt idx="6549">
                  <c:v>18009</c:v>
                </c:pt>
                <c:pt idx="6550">
                  <c:v>18010</c:v>
                </c:pt>
                <c:pt idx="6551">
                  <c:v>18011</c:v>
                </c:pt>
                <c:pt idx="6552">
                  <c:v>18012</c:v>
                </c:pt>
                <c:pt idx="6553">
                  <c:v>18013</c:v>
                </c:pt>
                <c:pt idx="6554">
                  <c:v>18014</c:v>
                </c:pt>
                <c:pt idx="6555">
                  <c:v>18015</c:v>
                </c:pt>
                <c:pt idx="6556">
                  <c:v>18016</c:v>
                </c:pt>
                <c:pt idx="6557">
                  <c:v>18017</c:v>
                </c:pt>
                <c:pt idx="6558">
                  <c:v>18018</c:v>
                </c:pt>
                <c:pt idx="6559">
                  <c:v>18019</c:v>
                </c:pt>
                <c:pt idx="6560">
                  <c:v>18020</c:v>
                </c:pt>
                <c:pt idx="6561">
                  <c:v>18021</c:v>
                </c:pt>
                <c:pt idx="6562">
                  <c:v>18022</c:v>
                </c:pt>
                <c:pt idx="6563">
                  <c:v>18023</c:v>
                </c:pt>
                <c:pt idx="6564">
                  <c:v>18024</c:v>
                </c:pt>
                <c:pt idx="6565">
                  <c:v>18025</c:v>
                </c:pt>
                <c:pt idx="6566">
                  <c:v>18026</c:v>
                </c:pt>
                <c:pt idx="6567">
                  <c:v>18027</c:v>
                </c:pt>
                <c:pt idx="6568">
                  <c:v>18028</c:v>
                </c:pt>
                <c:pt idx="6569">
                  <c:v>18029</c:v>
                </c:pt>
                <c:pt idx="6570">
                  <c:v>18030</c:v>
                </c:pt>
                <c:pt idx="6571">
                  <c:v>18031</c:v>
                </c:pt>
                <c:pt idx="6572">
                  <c:v>18032</c:v>
                </c:pt>
                <c:pt idx="6573">
                  <c:v>18033</c:v>
                </c:pt>
                <c:pt idx="6574">
                  <c:v>18034</c:v>
                </c:pt>
                <c:pt idx="6575">
                  <c:v>18035</c:v>
                </c:pt>
                <c:pt idx="6576">
                  <c:v>18036</c:v>
                </c:pt>
                <c:pt idx="6577">
                  <c:v>18037</c:v>
                </c:pt>
                <c:pt idx="6578">
                  <c:v>18038</c:v>
                </c:pt>
                <c:pt idx="6579">
                  <c:v>18039</c:v>
                </c:pt>
                <c:pt idx="6580">
                  <c:v>18040</c:v>
                </c:pt>
                <c:pt idx="6581">
                  <c:v>18041</c:v>
                </c:pt>
                <c:pt idx="6582">
                  <c:v>18042</c:v>
                </c:pt>
                <c:pt idx="6583">
                  <c:v>18043</c:v>
                </c:pt>
                <c:pt idx="6584">
                  <c:v>18044</c:v>
                </c:pt>
                <c:pt idx="6585">
                  <c:v>18045</c:v>
                </c:pt>
                <c:pt idx="6586">
                  <c:v>18046</c:v>
                </c:pt>
                <c:pt idx="6587">
                  <c:v>18047</c:v>
                </c:pt>
                <c:pt idx="6588">
                  <c:v>18048</c:v>
                </c:pt>
                <c:pt idx="6589">
                  <c:v>18049</c:v>
                </c:pt>
                <c:pt idx="6590">
                  <c:v>18050</c:v>
                </c:pt>
                <c:pt idx="6591">
                  <c:v>18051</c:v>
                </c:pt>
                <c:pt idx="6592">
                  <c:v>18052</c:v>
                </c:pt>
                <c:pt idx="6593">
                  <c:v>18053</c:v>
                </c:pt>
                <c:pt idx="6594">
                  <c:v>18054</c:v>
                </c:pt>
                <c:pt idx="6595">
                  <c:v>18055</c:v>
                </c:pt>
                <c:pt idx="6596">
                  <c:v>18056</c:v>
                </c:pt>
                <c:pt idx="6597">
                  <c:v>18057</c:v>
                </c:pt>
                <c:pt idx="6598">
                  <c:v>18058</c:v>
                </c:pt>
                <c:pt idx="6599">
                  <c:v>18059</c:v>
                </c:pt>
                <c:pt idx="6600">
                  <c:v>18060</c:v>
                </c:pt>
                <c:pt idx="6601">
                  <c:v>18061</c:v>
                </c:pt>
                <c:pt idx="6602">
                  <c:v>18062</c:v>
                </c:pt>
                <c:pt idx="6603">
                  <c:v>18063</c:v>
                </c:pt>
                <c:pt idx="6604">
                  <c:v>18064</c:v>
                </c:pt>
                <c:pt idx="6605">
                  <c:v>18065</c:v>
                </c:pt>
                <c:pt idx="6606">
                  <c:v>18066</c:v>
                </c:pt>
                <c:pt idx="6607">
                  <c:v>18067</c:v>
                </c:pt>
                <c:pt idx="6608">
                  <c:v>18068</c:v>
                </c:pt>
                <c:pt idx="6609">
                  <c:v>18069</c:v>
                </c:pt>
                <c:pt idx="6610">
                  <c:v>18070</c:v>
                </c:pt>
                <c:pt idx="6611">
                  <c:v>18071</c:v>
                </c:pt>
                <c:pt idx="6612">
                  <c:v>18072</c:v>
                </c:pt>
                <c:pt idx="6613">
                  <c:v>18073</c:v>
                </c:pt>
                <c:pt idx="6614">
                  <c:v>18074</c:v>
                </c:pt>
                <c:pt idx="6615">
                  <c:v>18075</c:v>
                </c:pt>
                <c:pt idx="6616">
                  <c:v>18076</c:v>
                </c:pt>
                <c:pt idx="6617">
                  <c:v>18077</c:v>
                </c:pt>
                <c:pt idx="6618">
                  <c:v>18078</c:v>
                </c:pt>
                <c:pt idx="6619">
                  <c:v>18079</c:v>
                </c:pt>
                <c:pt idx="6620">
                  <c:v>18080</c:v>
                </c:pt>
                <c:pt idx="6621">
                  <c:v>18081</c:v>
                </c:pt>
                <c:pt idx="6622">
                  <c:v>18082</c:v>
                </c:pt>
                <c:pt idx="6623">
                  <c:v>18083</c:v>
                </c:pt>
                <c:pt idx="6624">
                  <c:v>18084</c:v>
                </c:pt>
                <c:pt idx="6625">
                  <c:v>18085</c:v>
                </c:pt>
                <c:pt idx="6626">
                  <c:v>18086</c:v>
                </c:pt>
                <c:pt idx="6627">
                  <c:v>18087</c:v>
                </c:pt>
                <c:pt idx="6628">
                  <c:v>18088</c:v>
                </c:pt>
                <c:pt idx="6629">
                  <c:v>18089</c:v>
                </c:pt>
                <c:pt idx="6630">
                  <c:v>18090</c:v>
                </c:pt>
                <c:pt idx="6631">
                  <c:v>18091</c:v>
                </c:pt>
                <c:pt idx="6632">
                  <c:v>18092</c:v>
                </c:pt>
                <c:pt idx="6633">
                  <c:v>18093</c:v>
                </c:pt>
                <c:pt idx="6634">
                  <c:v>18094</c:v>
                </c:pt>
                <c:pt idx="6635">
                  <c:v>18095</c:v>
                </c:pt>
                <c:pt idx="6636">
                  <c:v>18096</c:v>
                </c:pt>
                <c:pt idx="6637">
                  <c:v>18097</c:v>
                </c:pt>
                <c:pt idx="6638">
                  <c:v>18098</c:v>
                </c:pt>
                <c:pt idx="6639">
                  <c:v>18099</c:v>
                </c:pt>
                <c:pt idx="6640">
                  <c:v>18100</c:v>
                </c:pt>
                <c:pt idx="6641">
                  <c:v>18101</c:v>
                </c:pt>
                <c:pt idx="6642">
                  <c:v>18102</c:v>
                </c:pt>
                <c:pt idx="6643">
                  <c:v>18103</c:v>
                </c:pt>
                <c:pt idx="6644">
                  <c:v>18104</c:v>
                </c:pt>
                <c:pt idx="6645">
                  <c:v>18105</c:v>
                </c:pt>
                <c:pt idx="6646">
                  <c:v>18106</c:v>
                </c:pt>
                <c:pt idx="6647">
                  <c:v>18107</c:v>
                </c:pt>
                <c:pt idx="6648">
                  <c:v>18108</c:v>
                </c:pt>
                <c:pt idx="6649">
                  <c:v>18109</c:v>
                </c:pt>
                <c:pt idx="6650">
                  <c:v>18110</c:v>
                </c:pt>
                <c:pt idx="6651">
                  <c:v>18111</c:v>
                </c:pt>
                <c:pt idx="6652">
                  <c:v>18112</c:v>
                </c:pt>
                <c:pt idx="6653">
                  <c:v>18113</c:v>
                </c:pt>
                <c:pt idx="6654">
                  <c:v>18114</c:v>
                </c:pt>
                <c:pt idx="6655">
                  <c:v>18115</c:v>
                </c:pt>
                <c:pt idx="6656">
                  <c:v>18116</c:v>
                </c:pt>
                <c:pt idx="6657">
                  <c:v>18117</c:v>
                </c:pt>
                <c:pt idx="6658">
                  <c:v>18118</c:v>
                </c:pt>
                <c:pt idx="6659">
                  <c:v>18119</c:v>
                </c:pt>
                <c:pt idx="6660">
                  <c:v>18120</c:v>
                </c:pt>
                <c:pt idx="6661">
                  <c:v>18121</c:v>
                </c:pt>
                <c:pt idx="6662">
                  <c:v>18122</c:v>
                </c:pt>
                <c:pt idx="6663">
                  <c:v>18123</c:v>
                </c:pt>
                <c:pt idx="6664">
                  <c:v>18124</c:v>
                </c:pt>
                <c:pt idx="6665">
                  <c:v>18125</c:v>
                </c:pt>
                <c:pt idx="6666">
                  <c:v>18126</c:v>
                </c:pt>
                <c:pt idx="6667">
                  <c:v>18127</c:v>
                </c:pt>
                <c:pt idx="6668">
                  <c:v>18128</c:v>
                </c:pt>
                <c:pt idx="6669">
                  <c:v>18129</c:v>
                </c:pt>
                <c:pt idx="6670">
                  <c:v>18130</c:v>
                </c:pt>
                <c:pt idx="6671">
                  <c:v>18131</c:v>
                </c:pt>
                <c:pt idx="6672">
                  <c:v>18132</c:v>
                </c:pt>
                <c:pt idx="6673">
                  <c:v>18133</c:v>
                </c:pt>
                <c:pt idx="6674">
                  <c:v>18134</c:v>
                </c:pt>
                <c:pt idx="6675">
                  <c:v>18135</c:v>
                </c:pt>
                <c:pt idx="6676">
                  <c:v>18136</c:v>
                </c:pt>
                <c:pt idx="6677">
                  <c:v>18137</c:v>
                </c:pt>
                <c:pt idx="6678">
                  <c:v>18138</c:v>
                </c:pt>
                <c:pt idx="6679">
                  <c:v>18139</c:v>
                </c:pt>
                <c:pt idx="6680">
                  <c:v>18140</c:v>
                </c:pt>
                <c:pt idx="6681">
                  <c:v>18141</c:v>
                </c:pt>
                <c:pt idx="6682">
                  <c:v>18142</c:v>
                </c:pt>
                <c:pt idx="6683">
                  <c:v>18143</c:v>
                </c:pt>
                <c:pt idx="6684">
                  <c:v>18144</c:v>
                </c:pt>
                <c:pt idx="6685">
                  <c:v>18145</c:v>
                </c:pt>
                <c:pt idx="6686">
                  <c:v>18146</c:v>
                </c:pt>
                <c:pt idx="6687">
                  <c:v>18147</c:v>
                </c:pt>
                <c:pt idx="6688">
                  <c:v>18148</c:v>
                </c:pt>
                <c:pt idx="6689">
                  <c:v>18149</c:v>
                </c:pt>
                <c:pt idx="6690">
                  <c:v>18150</c:v>
                </c:pt>
                <c:pt idx="6691">
                  <c:v>18151</c:v>
                </c:pt>
                <c:pt idx="6692">
                  <c:v>18152</c:v>
                </c:pt>
                <c:pt idx="6693">
                  <c:v>18153</c:v>
                </c:pt>
                <c:pt idx="6694">
                  <c:v>18154</c:v>
                </c:pt>
                <c:pt idx="6695">
                  <c:v>18155</c:v>
                </c:pt>
                <c:pt idx="6696">
                  <c:v>18156</c:v>
                </c:pt>
                <c:pt idx="6697">
                  <c:v>18157</c:v>
                </c:pt>
                <c:pt idx="6698">
                  <c:v>18158</c:v>
                </c:pt>
                <c:pt idx="6699">
                  <c:v>18159</c:v>
                </c:pt>
                <c:pt idx="6700">
                  <c:v>18160</c:v>
                </c:pt>
                <c:pt idx="6701">
                  <c:v>18161</c:v>
                </c:pt>
                <c:pt idx="6702">
                  <c:v>18162</c:v>
                </c:pt>
                <c:pt idx="6703">
                  <c:v>18163</c:v>
                </c:pt>
                <c:pt idx="6704">
                  <c:v>18164</c:v>
                </c:pt>
                <c:pt idx="6705">
                  <c:v>18165</c:v>
                </c:pt>
                <c:pt idx="6706">
                  <c:v>18166</c:v>
                </c:pt>
                <c:pt idx="6707">
                  <c:v>18167</c:v>
                </c:pt>
                <c:pt idx="6708">
                  <c:v>18168</c:v>
                </c:pt>
                <c:pt idx="6709">
                  <c:v>18169</c:v>
                </c:pt>
                <c:pt idx="6710">
                  <c:v>18170</c:v>
                </c:pt>
                <c:pt idx="6711">
                  <c:v>18171</c:v>
                </c:pt>
                <c:pt idx="6712">
                  <c:v>18172</c:v>
                </c:pt>
                <c:pt idx="6713">
                  <c:v>18173</c:v>
                </c:pt>
                <c:pt idx="6714">
                  <c:v>18174</c:v>
                </c:pt>
                <c:pt idx="6715">
                  <c:v>18175</c:v>
                </c:pt>
                <c:pt idx="6716">
                  <c:v>18176</c:v>
                </c:pt>
                <c:pt idx="6717">
                  <c:v>18177</c:v>
                </c:pt>
                <c:pt idx="6718">
                  <c:v>18178</c:v>
                </c:pt>
                <c:pt idx="6719">
                  <c:v>18179</c:v>
                </c:pt>
                <c:pt idx="6720">
                  <c:v>18180</c:v>
                </c:pt>
                <c:pt idx="6721">
                  <c:v>18181</c:v>
                </c:pt>
                <c:pt idx="6722">
                  <c:v>18182</c:v>
                </c:pt>
                <c:pt idx="6723">
                  <c:v>18183</c:v>
                </c:pt>
                <c:pt idx="6724">
                  <c:v>18184</c:v>
                </c:pt>
                <c:pt idx="6725">
                  <c:v>18185</c:v>
                </c:pt>
                <c:pt idx="6726">
                  <c:v>18186</c:v>
                </c:pt>
                <c:pt idx="6727">
                  <c:v>18187</c:v>
                </c:pt>
                <c:pt idx="6728">
                  <c:v>18188</c:v>
                </c:pt>
                <c:pt idx="6729">
                  <c:v>18189</c:v>
                </c:pt>
                <c:pt idx="6730">
                  <c:v>18190</c:v>
                </c:pt>
                <c:pt idx="6731">
                  <c:v>18191</c:v>
                </c:pt>
                <c:pt idx="6732">
                  <c:v>18192</c:v>
                </c:pt>
                <c:pt idx="6733">
                  <c:v>18193</c:v>
                </c:pt>
                <c:pt idx="6734">
                  <c:v>18194</c:v>
                </c:pt>
                <c:pt idx="6735">
                  <c:v>18195</c:v>
                </c:pt>
                <c:pt idx="6736">
                  <c:v>18196</c:v>
                </c:pt>
                <c:pt idx="6737">
                  <c:v>18197</c:v>
                </c:pt>
                <c:pt idx="6738">
                  <c:v>18198</c:v>
                </c:pt>
                <c:pt idx="6739">
                  <c:v>18199</c:v>
                </c:pt>
                <c:pt idx="6740">
                  <c:v>18200</c:v>
                </c:pt>
                <c:pt idx="6741">
                  <c:v>18201</c:v>
                </c:pt>
                <c:pt idx="6742">
                  <c:v>18202</c:v>
                </c:pt>
                <c:pt idx="6743">
                  <c:v>18203</c:v>
                </c:pt>
                <c:pt idx="6744">
                  <c:v>18204</c:v>
                </c:pt>
                <c:pt idx="6745">
                  <c:v>18205</c:v>
                </c:pt>
                <c:pt idx="6746">
                  <c:v>18206</c:v>
                </c:pt>
                <c:pt idx="6747">
                  <c:v>18207</c:v>
                </c:pt>
                <c:pt idx="6748">
                  <c:v>18208</c:v>
                </c:pt>
                <c:pt idx="6749">
                  <c:v>18209</c:v>
                </c:pt>
                <c:pt idx="6750">
                  <c:v>18210</c:v>
                </c:pt>
                <c:pt idx="6751">
                  <c:v>18211</c:v>
                </c:pt>
                <c:pt idx="6752">
                  <c:v>18212</c:v>
                </c:pt>
                <c:pt idx="6753">
                  <c:v>18213</c:v>
                </c:pt>
                <c:pt idx="6754">
                  <c:v>18214</c:v>
                </c:pt>
                <c:pt idx="6755">
                  <c:v>18215</c:v>
                </c:pt>
                <c:pt idx="6756">
                  <c:v>18216</c:v>
                </c:pt>
                <c:pt idx="6757">
                  <c:v>18217</c:v>
                </c:pt>
                <c:pt idx="6758">
                  <c:v>18218</c:v>
                </c:pt>
                <c:pt idx="6759">
                  <c:v>18219</c:v>
                </c:pt>
                <c:pt idx="6760">
                  <c:v>18220</c:v>
                </c:pt>
                <c:pt idx="6761">
                  <c:v>18221</c:v>
                </c:pt>
                <c:pt idx="6762">
                  <c:v>18222</c:v>
                </c:pt>
                <c:pt idx="6763">
                  <c:v>18223</c:v>
                </c:pt>
                <c:pt idx="6764">
                  <c:v>18224</c:v>
                </c:pt>
                <c:pt idx="6765">
                  <c:v>18225</c:v>
                </c:pt>
                <c:pt idx="6766">
                  <c:v>18226</c:v>
                </c:pt>
                <c:pt idx="6767">
                  <c:v>18227</c:v>
                </c:pt>
                <c:pt idx="6768">
                  <c:v>18228</c:v>
                </c:pt>
                <c:pt idx="6769">
                  <c:v>18229</c:v>
                </c:pt>
                <c:pt idx="6770">
                  <c:v>18230</c:v>
                </c:pt>
                <c:pt idx="6771">
                  <c:v>18231</c:v>
                </c:pt>
                <c:pt idx="6772">
                  <c:v>18232</c:v>
                </c:pt>
                <c:pt idx="6773">
                  <c:v>18233</c:v>
                </c:pt>
                <c:pt idx="6774">
                  <c:v>18234</c:v>
                </c:pt>
                <c:pt idx="6775">
                  <c:v>18235</c:v>
                </c:pt>
                <c:pt idx="6776">
                  <c:v>18236</c:v>
                </c:pt>
                <c:pt idx="6777">
                  <c:v>18237</c:v>
                </c:pt>
                <c:pt idx="6778">
                  <c:v>18238</c:v>
                </c:pt>
                <c:pt idx="6779">
                  <c:v>18239</c:v>
                </c:pt>
                <c:pt idx="6780">
                  <c:v>18240</c:v>
                </c:pt>
                <c:pt idx="6781">
                  <c:v>18241</c:v>
                </c:pt>
                <c:pt idx="6782">
                  <c:v>18242</c:v>
                </c:pt>
                <c:pt idx="6783">
                  <c:v>18243</c:v>
                </c:pt>
                <c:pt idx="6784">
                  <c:v>18244</c:v>
                </c:pt>
                <c:pt idx="6785">
                  <c:v>18245</c:v>
                </c:pt>
                <c:pt idx="6786">
                  <c:v>18246</c:v>
                </c:pt>
                <c:pt idx="6787">
                  <c:v>18247</c:v>
                </c:pt>
                <c:pt idx="6788">
                  <c:v>18248</c:v>
                </c:pt>
                <c:pt idx="6789">
                  <c:v>18249</c:v>
                </c:pt>
                <c:pt idx="6790">
                  <c:v>18250</c:v>
                </c:pt>
                <c:pt idx="6791">
                  <c:v>18251</c:v>
                </c:pt>
                <c:pt idx="6792">
                  <c:v>18252</c:v>
                </c:pt>
                <c:pt idx="6793">
                  <c:v>18253</c:v>
                </c:pt>
                <c:pt idx="6794">
                  <c:v>18254</c:v>
                </c:pt>
                <c:pt idx="6795">
                  <c:v>18255</c:v>
                </c:pt>
                <c:pt idx="6796">
                  <c:v>18256</c:v>
                </c:pt>
                <c:pt idx="6797">
                  <c:v>18257</c:v>
                </c:pt>
                <c:pt idx="6798">
                  <c:v>18258</c:v>
                </c:pt>
                <c:pt idx="6799">
                  <c:v>18259</c:v>
                </c:pt>
                <c:pt idx="6800">
                  <c:v>18260</c:v>
                </c:pt>
                <c:pt idx="6801">
                  <c:v>18261</c:v>
                </c:pt>
                <c:pt idx="6802">
                  <c:v>18262</c:v>
                </c:pt>
                <c:pt idx="6803">
                  <c:v>18263</c:v>
                </c:pt>
                <c:pt idx="6804">
                  <c:v>18264</c:v>
                </c:pt>
                <c:pt idx="6805">
                  <c:v>18265</c:v>
                </c:pt>
                <c:pt idx="6806">
                  <c:v>18266</c:v>
                </c:pt>
                <c:pt idx="6807">
                  <c:v>18267</c:v>
                </c:pt>
                <c:pt idx="6808">
                  <c:v>18268</c:v>
                </c:pt>
                <c:pt idx="6809">
                  <c:v>18269</c:v>
                </c:pt>
                <c:pt idx="6810">
                  <c:v>18270</c:v>
                </c:pt>
                <c:pt idx="6811">
                  <c:v>18271</c:v>
                </c:pt>
                <c:pt idx="6812">
                  <c:v>18272</c:v>
                </c:pt>
                <c:pt idx="6813">
                  <c:v>18273</c:v>
                </c:pt>
                <c:pt idx="6814">
                  <c:v>18274</c:v>
                </c:pt>
                <c:pt idx="6815">
                  <c:v>18275</c:v>
                </c:pt>
                <c:pt idx="6816">
                  <c:v>18276</c:v>
                </c:pt>
                <c:pt idx="6817">
                  <c:v>18277</c:v>
                </c:pt>
                <c:pt idx="6818">
                  <c:v>18278</c:v>
                </c:pt>
                <c:pt idx="6819">
                  <c:v>18279</c:v>
                </c:pt>
                <c:pt idx="6820">
                  <c:v>18280</c:v>
                </c:pt>
                <c:pt idx="6821">
                  <c:v>18281</c:v>
                </c:pt>
                <c:pt idx="6822">
                  <c:v>18282</c:v>
                </c:pt>
                <c:pt idx="6823">
                  <c:v>18283</c:v>
                </c:pt>
                <c:pt idx="6824">
                  <c:v>18284</c:v>
                </c:pt>
                <c:pt idx="6825">
                  <c:v>18285</c:v>
                </c:pt>
                <c:pt idx="6826">
                  <c:v>18286</c:v>
                </c:pt>
                <c:pt idx="6827">
                  <c:v>18287</c:v>
                </c:pt>
                <c:pt idx="6828">
                  <c:v>18288</c:v>
                </c:pt>
                <c:pt idx="6829">
                  <c:v>18289</c:v>
                </c:pt>
                <c:pt idx="6830">
                  <c:v>18290</c:v>
                </c:pt>
                <c:pt idx="6831">
                  <c:v>18291</c:v>
                </c:pt>
                <c:pt idx="6832">
                  <c:v>18292</c:v>
                </c:pt>
                <c:pt idx="6833">
                  <c:v>18293</c:v>
                </c:pt>
                <c:pt idx="6834">
                  <c:v>18294</c:v>
                </c:pt>
                <c:pt idx="6835">
                  <c:v>18295</c:v>
                </c:pt>
                <c:pt idx="6836">
                  <c:v>18296</c:v>
                </c:pt>
                <c:pt idx="6837">
                  <c:v>18297</c:v>
                </c:pt>
                <c:pt idx="6838">
                  <c:v>18298</c:v>
                </c:pt>
                <c:pt idx="6839">
                  <c:v>18299</c:v>
                </c:pt>
                <c:pt idx="6840">
                  <c:v>18300</c:v>
                </c:pt>
                <c:pt idx="6841">
                  <c:v>18301</c:v>
                </c:pt>
                <c:pt idx="6842">
                  <c:v>18302</c:v>
                </c:pt>
                <c:pt idx="6843">
                  <c:v>18303</c:v>
                </c:pt>
                <c:pt idx="6844">
                  <c:v>18304</c:v>
                </c:pt>
                <c:pt idx="6845">
                  <c:v>18305</c:v>
                </c:pt>
                <c:pt idx="6846">
                  <c:v>18306</c:v>
                </c:pt>
                <c:pt idx="6847">
                  <c:v>18307</c:v>
                </c:pt>
                <c:pt idx="6848">
                  <c:v>18308</c:v>
                </c:pt>
                <c:pt idx="6849">
                  <c:v>18309</c:v>
                </c:pt>
                <c:pt idx="6850">
                  <c:v>18310</c:v>
                </c:pt>
                <c:pt idx="6851">
                  <c:v>18311</c:v>
                </c:pt>
                <c:pt idx="6852">
                  <c:v>18312</c:v>
                </c:pt>
                <c:pt idx="6853">
                  <c:v>18313</c:v>
                </c:pt>
                <c:pt idx="6854">
                  <c:v>18314</c:v>
                </c:pt>
                <c:pt idx="6855">
                  <c:v>18315</c:v>
                </c:pt>
                <c:pt idx="6856">
                  <c:v>18316</c:v>
                </c:pt>
                <c:pt idx="6857">
                  <c:v>18317</c:v>
                </c:pt>
                <c:pt idx="6858">
                  <c:v>18318</c:v>
                </c:pt>
                <c:pt idx="6859">
                  <c:v>18319</c:v>
                </c:pt>
                <c:pt idx="6860">
                  <c:v>18320</c:v>
                </c:pt>
                <c:pt idx="6861">
                  <c:v>18321</c:v>
                </c:pt>
                <c:pt idx="6862">
                  <c:v>18322</c:v>
                </c:pt>
                <c:pt idx="6863">
                  <c:v>18323</c:v>
                </c:pt>
                <c:pt idx="6864">
                  <c:v>18324</c:v>
                </c:pt>
                <c:pt idx="6865">
                  <c:v>18325</c:v>
                </c:pt>
                <c:pt idx="6866">
                  <c:v>18326</c:v>
                </c:pt>
                <c:pt idx="6867">
                  <c:v>18327</c:v>
                </c:pt>
                <c:pt idx="6868">
                  <c:v>18328</c:v>
                </c:pt>
                <c:pt idx="6869">
                  <c:v>18329</c:v>
                </c:pt>
                <c:pt idx="6870">
                  <c:v>18330</c:v>
                </c:pt>
                <c:pt idx="6871">
                  <c:v>18331</c:v>
                </c:pt>
                <c:pt idx="6872">
                  <c:v>18332</c:v>
                </c:pt>
                <c:pt idx="6873">
                  <c:v>18333</c:v>
                </c:pt>
                <c:pt idx="6874">
                  <c:v>18334</c:v>
                </c:pt>
                <c:pt idx="6875">
                  <c:v>18335</c:v>
                </c:pt>
                <c:pt idx="6876">
                  <c:v>18336</c:v>
                </c:pt>
                <c:pt idx="6877">
                  <c:v>18337</c:v>
                </c:pt>
                <c:pt idx="6878">
                  <c:v>18338</c:v>
                </c:pt>
                <c:pt idx="6879">
                  <c:v>18339</c:v>
                </c:pt>
                <c:pt idx="6880">
                  <c:v>18340</c:v>
                </c:pt>
                <c:pt idx="6881">
                  <c:v>18341</c:v>
                </c:pt>
                <c:pt idx="6882">
                  <c:v>18342</c:v>
                </c:pt>
                <c:pt idx="6883">
                  <c:v>18343</c:v>
                </c:pt>
                <c:pt idx="6884">
                  <c:v>18344</c:v>
                </c:pt>
                <c:pt idx="6885">
                  <c:v>18345</c:v>
                </c:pt>
                <c:pt idx="6886">
                  <c:v>18346</c:v>
                </c:pt>
                <c:pt idx="6887">
                  <c:v>18347</c:v>
                </c:pt>
                <c:pt idx="6888">
                  <c:v>18348</c:v>
                </c:pt>
                <c:pt idx="6889">
                  <c:v>18349</c:v>
                </c:pt>
                <c:pt idx="6890">
                  <c:v>18350</c:v>
                </c:pt>
                <c:pt idx="6891">
                  <c:v>18351</c:v>
                </c:pt>
                <c:pt idx="6892">
                  <c:v>18352</c:v>
                </c:pt>
                <c:pt idx="6893">
                  <c:v>18353</c:v>
                </c:pt>
                <c:pt idx="6894">
                  <c:v>18354</c:v>
                </c:pt>
                <c:pt idx="6895">
                  <c:v>18355</c:v>
                </c:pt>
                <c:pt idx="6896">
                  <c:v>18356</c:v>
                </c:pt>
                <c:pt idx="6897">
                  <c:v>18357</c:v>
                </c:pt>
                <c:pt idx="6898">
                  <c:v>18358</c:v>
                </c:pt>
                <c:pt idx="6899">
                  <c:v>18359</c:v>
                </c:pt>
                <c:pt idx="6900">
                  <c:v>18360</c:v>
                </c:pt>
                <c:pt idx="6901">
                  <c:v>18361</c:v>
                </c:pt>
                <c:pt idx="6902">
                  <c:v>18362</c:v>
                </c:pt>
                <c:pt idx="6903">
                  <c:v>18363</c:v>
                </c:pt>
                <c:pt idx="6904">
                  <c:v>18364</c:v>
                </c:pt>
                <c:pt idx="6905">
                  <c:v>18365</c:v>
                </c:pt>
                <c:pt idx="6906">
                  <c:v>18366</c:v>
                </c:pt>
                <c:pt idx="6907">
                  <c:v>18367</c:v>
                </c:pt>
                <c:pt idx="6908">
                  <c:v>18368</c:v>
                </c:pt>
                <c:pt idx="6909">
                  <c:v>18369</c:v>
                </c:pt>
                <c:pt idx="6910">
                  <c:v>18370</c:v>
                </c:pt>
                <c:pt idx="6911">
                  <c:v>18371</c:v>
                </c:pt>
                <c:pt idx="6912">
                  <c:v>18372</c:v>
                </c:pt>
                <c:pt idx="6913">
                  <c:v>18373</c:v>
                </c:pt>
                <c:pt idx="6914">
                  <c:v>18374</c:v>
                </c:pt>
                <c:pt idx="6915">
                  <c:v>18375</c:v>
                </c:pt>
                <c:pt idx="6916">
                  <c:v>18376</c:v>
                </c:pt>
                <c:pt idx="6917">
                  <c:v>18377</c:v>
                </c:pt>
                <c:pt idx="6918">
                  <c:v>18378</c:v>
                </c:pt>
                <c:pt idx="6919">
                  <c:v>18379</c:v>
                </c:pt>
                <c:pt idx="6920">
                  <c:v>18380</c:v>
                </c:pt>
                <c:pt idx="6921">
                  <c:v>18381</c:v>
                </c:pt>
                <c:pt idx="6922">
                  <c:v>18382</c:v>
                </c:pt>
                <c:pt idx="6923">
                  <c:v>18383</c:v>
                </c:pt>
                <c:pt idx="6924">
                  <c:v>18384</c:v>
                </c:pt>
                <c:pt idx="6925">
                  <c:v>18385</c:v>
                </c:pt>
                <c:pt idx="6926">
                  <c:v>18386</c:v>
                </c:pt>
                <c:pt idx="6927">
                  <c:v>18387</c:v>
                </c:pt>
                <c:pt idx="6928">
                  <c:v>18388</c:v>
                </c:pt>
                <c:pt idx="6929">
                  <c:v>18389</c:v>
                </c:pt>
                <c:pt idx="6930">
                  <c:v>18390</c:v>
                </c:pt>
                <c:pt idx="6931">
                  <c:v>18391</c:v>
                </c:pt>
                <c:pt idx="6932">
                  <c:v>18392</c:v>
                </c:pt>
                <c:pt idx="6933">
                  <c:v>18393</c:v>
                </c:pt>
                <c:pt idx="6934">
                  <c:v>18394</c:v>
                </c:pt>
                <c:pt idx="6935">
                  <c:v>18395</c:v>
                </c:pt>
                <c:pt idx="6936">
                  <c:v>18396</c:v>
                </c:pt>
                <c:pt idx="6937">
                  <c:v>18397</c:v>
                </c:pt>
                <c:pt idx="6938">
                  <c:v>18398</c:v>
                </c:pt>
                <c:pt idx="6939">
                  <c:v>18399</c:v>
                </c:pt>
                <c:pt idx="6940">
                  <c:v>18400</c:v>
                </c:pt>
                <c:pt idx="6941">
                  <c:v>18401</c:v>
                </c:pt>
                <c:pt idx="6942">
                  <c:v>18402</c:v>
                </c:pt>
                <c:pt idx="6943">
                  <c:v>18403</c:v>
                </c:pt>
                <c:pt idx="6944">
                  <c:v>18404</c:v>
                </c:pt>
                <c:pt idx="6945">
                  <c:v>18405</c:v>
                </c:pt>
                <c:pt idx="6946">
                  <c:v>18406</c:v>
                </c:pt>
                <c:pt idx="6947">
                  <c:v>18407</c:v>
                </c:pt>
                <c:pt idx="6948">
                  <c:v>18408</c:v>
                </c:pt>
                <c:pt idx="6949">
                  <c:v>18409</c:v>
                </c:pt>
                <c:pt idx="6950">
                  <c:v>18410</c:v>
                </c:pt>
                <c:pt idx="6951">
                  <c:v>18411</c:v>
                </c:pt>
                <c:pt idx="6952">
                  <c:v>18412</c:v>
                </c:pt>
                <c:pt idx="6953">
                  <c:v>18413</c:v>
                </c:pt>
                <c:pt idx="6954">
                  <c:v>18414</c:v>
                </c:pt>
                <c:pt idx="6955">
                  <c:v>18415</c:v>
                </c:pt>
                <c:pt idx="6956">
                  <c:v>18416</c:v>
                </c:pt>
                <c:pt idx="6957">
                  <c:v>18417</c:v>
                </c:pt>
                <c:pt idx="6958">
                  <c:v>18418</c:v>
                </c:pt>
                <c:pt idx="6959">
                  <c:v>18419</c:v>
                </c:pt>
                <c:pt idx="6960">
                  <c:v>18420</c:v>
                </c:pt>
                <c:pt idx="6961">
                  <c:v>18421</c:v>
                </c:pt>
                <c:pt idx="6962">
                  <c:v>18422</c:v>
                </c:pt>
                <c:pt idx="6963">
                  <c:v>18423</c:v>
                </c:pt>
                <c:pt idx="6964">
                  <c:v>18424</c:v>
                </c:pt>
                <c:pt idx="6965">
                  <c:v>18425</c:v>
                </c:pt>
                <c:pt idx="6966">
                  <c:v>18426</c:v>
                </c:pt>
                <c:pt idx="6967">
                  <c:v>18427</c:v>
                </c:pt>
                <c:pt idx="6968">
                  <c:v>18428</c:v>
                </c:pt>
                <c:pt idx="6969">
                  <c:v>18429</c:v>
                </c:pt>
                <c:pt idx="6970">
                  <c:v>18430</c:v>
                </c:pt>
                <c:pt idx="6971">
                  <c:v>18431</c:v>
                </c:pt>
                <c:pt idx="6972">
                  <c:v>18432</c:v>
                </c:pt>
                <c:pt idx="6973">
                  <c:v>18433</c:v>
                </c:pt>
                <c:pt idx="6974">
                  <c:v>18434</c:v>
                </c:pt>
                <c:pt idx="6975">
                  <c:v>18435</c:v>
                </c:pt>
                <c:pt idx="6976">
                  <c:v>18436</c:v>
                </c:pt>
                <c:pt idx="6977">
                  <c:v>18437</c:v>
                </c:pt>
                <c:pt idx="6978">
                  <c:v>18438</c:v>
                </c:pt>
                <c:pt idx="6979">
                  <c:v>18439</c:v>
                </c:pt>
                <c:pt idx="6980">
                  <c:v>18440</c:v>
                </c:pt>
                <c:pt idx="6981">
                  <c:v>18441</c:v>
                </c:pt>
                <c:pt idx="6982">
                  <c:v>18442</c:v>
                </c:pt>
                <c:pt idx="6983">
                  <c:v>18443</c:v>
                </c:pt>
                <c:pt idx="6984">
                  <c:v>18444</c:v>
                </c:pt>
                <c:pt idx="6985">
                  <c:v>18445</c:v>
                </c:pt>
                <c:pt idx="6986">
                  <c:v>18446</c:v>
                </c:pt>
                <c:pt idx="6987">
                  <c:v>18447</c:v>
                </c:pt>
                <c:pt idx="6988">
                  <c:v>18448</c:v>
                </c:pt>
                <c:pt idx="6989">
                  <c:v>18449</c:v>
                </c:pt>
                <c:pt idx="6990">
                  <c:v>18450</c:v>
                </c:pt>
                <c:pt idx="6991">
                  <c:v>18451</c:v>
                </c:pt>
                <c:pt idx="6992">
                  <c:v>18452</c:v>
                </c:pt>
                <c:pt idx="6993">
                  <c:v>18453</c:v>
                </c:pt>
                <c:pt idx="6994">
                  <c:v>18454</c:v>
                </c:pt>
                <c:pt idx="6995">
                  <c:v>18455</c:v>
                </c:pt>
                <c:pt idx="6996">
                  <c:v>18456</c:v>
                </c:pt>
                <c:pt idx="6997">
                  <c:v>18457</c:v>
                </c:pt>
                <c:pt idx="6998">
                  <c:v>18458</c:v>
                </c:pt>
                <c:pt idx="6999">
                  <c:v>18459</c:v>
                </c:pt>
                <c:pt idx="7000">
                  <c:v>18460</c:v>
                </c:pt>
                <c:pt idx="7001">
                  <c:v>18461</c:v>
                </c:pt>
                <c:pt idx="7002">
                  <c:v>18462</c:v>
                </c:pt>
                <c:pt idx="7003">
                  <c:v>18463</c:v>
                </c:pt>
                <c:pt idx="7004">
                  <c:v>18464</c:v>
                </c:pt>
                <c:pt idx="7005">
                  <c:v>18465</c:v>
                </c:pt>
                <c:pt idx="7006">
                  <c:v>18466</c:v>
                </c:pt>
                <c:pt idx="7007">
                  <c:v>18467</c:v>
                </c:pt>
                <c:pt idx="7008">
                  <c:v>18468</c:v>
                </c:pt>
                <c:pt idx="7009">
                  <c:v>18469</c:v>
                </c:pt>
                <c:pt idx="7010">
                  <c:v>18470</c:v>
                </c:pt>
                <c:pt idx="7011">
                  <c:v>18471</c:v>
                </c:pt>
                <c:pt idx="7012">
                  <c:v>18472</c:v>
                </c:pt>
                <c:pt idx="7013">
                  <c:v>18473</c:v>
                </c:pt>
                <c:pt idx="7014">
                  <c:v>18474</c:v>
                </c:pt>
                <c:pt idx="7015">
                  <c:v>18475</c:v>
                </c:pt>
                <c:pt idx="7016">
                  <c:v>18476</c:v>
                </c:pt>
                <c:pt idx="7017">
                  <c:v>18477</c:v>
                </c:pt>
                <c:pt idx="7018">
                  <c:v>18478</c:v>
                </c:pt>
                <c:pt idx="7019">
                  <c:v>18479</c:v>
                </c:pt>
                <c:pt idx="7020">
                  <c:v>18480</c:v>
                </c:pt>
                <c:pt idx="7021">
                  <c:v>18481</c:v>
                </c:pt>
                <c:pt idx="7022">
                  <c:v>18482</c:v>
                </c:pt>
                <c:pt idx="7023">
                  <c:v>18483</c:v>
                </c:pt>
                <c:pt idx="7024">
                  <c:v>18484</c:v>
                </c:pt>
                <c:pt idx="7025">
                  <c:v>18485</c:v>
                </c:pt>
                <c:pt idx="7026">
                  <c:v>18486</c:v>
                </c:pt>
                <c:pt idx="7027">
                  <c:v>18487</c:v>
                </c:pt>
                <c:pt idx="7028">
                  <c:v>18488</c:v>
                </c:pt>
                <c:pt idx="7029">
                  <c:v>18489</c:v>
                </c:pt>
                <c:pt idx="7030">
                  <c:v>18490</c:v>
                </c:pt>
                <c:pt idx="7031">
                  <c:v>18491</c:v>
                </c:pt>
                <c:pt idx="7032">
                  <c:v>18492</c:v>
                </c:pt>
                <c:pt idx="7033">
                  <c:v>18493</c:v>
                </c:pt>
                <c:pt idx="7034">
                  <c:v>18494</c:v>
                </c:pt>
                <c:pt idx="7035">
                  <c:v>18495</c:v>
                </c:pt>
                <c:pt idx="7036">
                  <c:v>18496</c:v>
                </c:pt>
                <c:pt idx="7037">
                  <c:v>18497</c:v>
                </c:pt>
                <c:pt idx="7038">
                  <c:v>18498</c:v>
                </c:pt>
                <c:pt idx="7039">
                  <c:v>18499</c:v>
                </c:pt>
                <c:pt idx="7040">
                  <c:v>18500</c:v>
                </c:pt>
                <c:pt idx="7041">
                  <c:v>18501</c:v>
                </c:pt>
                <c:pt idx="7042">
                  <c:v>18502</c:v>
                </c:pt>
                <c:pt idx="7043">
                  <c:v>18503</c:v>
                </c:pt>
                <c:pt idx="7044">
                  <c:v>18504</c:v>
                </c:pt>
                <c:pt idx="7045">
                  <c:v>18505</c:v>
                </c:pt>
                <c:pt idx="7046">
                  <c:v>18506</c:v>
                </c:pt>
                <c:pt idx="7047">
                  <c:v>18507</c:v>
                </c:pt>
                <c:pt idx="7048">
                  <c:v>18508</c:v>
                </c:pt>
                <c:pt idx="7049">
                  <c:v>18509</c:v>
                </c:pt>
                <c:pt idx="7050">
                  <c:v>18510</c:v>
                </c:pt>
                <c:pt idx="7051">
                  <c:v>18511</c:v>
                </c:pt>
                <c:pt idx="7052">
                  <c:v>18512</c:v>
                </c:pt>
                <c:pt idx="7053">
                  <c:v>18513</c:v>
                </c:pt>
                <c:pt idx="7054">
                  <c:v>18514</c:v>
                </c:pt>
                <c:pt idx="7055">
                  <c:v>18515</c:v>
                </c:pt>
                <c:pt idx="7056">
                  <c:v>18516</c:v>
                </c:pt>
                <c:pt idx="7057">
                  <c:v>18517</c:v>
                </c:pt>
                <c:pt idx="7058">
                  <c:v>18518</c:v>
                </c:pt>
                <c:pt idx="7059">
                  <c:v>18519</c:v>
                </c:pt>
                <c:pt idx="7060">
                  <c:v>18520</c:v>
                </c:pt>
                <c:pt idx="7061">
                  <c:v>18521</c:v>
                </c:pt>
                <c:pt idx="7062">
                  <c:v>18522</c:v>
                </c:pt>
                <c:pt idx="7063">
                  <c:v>18523</c:v>
                </c:pt>
                <c:pt idx="7064">
                  <c:v>18524</c:v>
                </c:pt>
                <c:pt idx="7065">
                  <c:v>18525</c:v>
                </c:pt>
                <c:pt idx="7066">
                  <c:v>18526</c:v>
                </c:pt>
                <c:pt idx="7067">
                  <c:v>18527</c:v>
                </c:pt>
                <c:pt idx="7068">
                  <c:v>18528</c:v>
                </c:pt>
                <c:pt idx="7069">
                  <c:v>18529</c:v>
                </c:pt>
                <c:pt idx="7070">
                  <c:v>18530</c:v>
                </c:pt>
                <c:pt idx="7071">
                  <c:v>18531</c:v>
                </c:pt>
                <c:pt idx="7072">
                  <c:v>18532</c:v>
                </c:pt>
                <c:pt idx="7073">
                  <c:v>18533</c:v>
                </c:pt>
                <c:pt idx="7074">
                  <c:v>18534</c:v>
                </c:pt>
                <c:pt idx="7075">
                  <c:v>18535</c:v>
                </c:pt>
                <c:pt idx="7076">
                  <c:v>18536</c:v>
                </c:pt>
                <c:pt idx="7077">
                  <c:v>18537</c:v>
                </c:pt>
                <c:pt idx="7078">
                  <c:v>18538</c:v>
                </c:pt>
                <c:pt idx="7079">
                  <c:v>18539</c:v>
                </c:pt>
                <c:pt idx="7080">
                  <c:v>18540</c:v>
                </c:pt>
                <c:pt idx="7081">
                  <c:v>18541</c:v>
                </c:pt>
                <c:pt idx="7082">
                  <c:v>18542</c:v>
                </c:pt>
                <c:pt idx="7083">
                  <c:v>18543</c:v>
                </c:pt>
                <c:pt idx="7084">
                  <c:v>18544</c:v>
                </c:pt>
                <c:pt idx="7085">
                  <c:v>18545</c:v>
                </c:pt>
                <c:pt idx="7086">
                  <c:v>18546</c:v>
                </c:pt>
                <c:pt idx="7087">
                  <c:v>18547</c:v>
                </c:pt>
                <c:pt idx="7088">
                  <c:v>18548</c:v>
                </c:pt>
                <c:pt idx="7089">
                  <c:v>18549</c:v>
                </c:pt>
                <c:pt idx="7090">
                  <c:v>18550</c:v>
                </c:pt>
                <c:pt idx="7091">
                  <c:v>18551</c:v>
                </c:pt>
                <c:pt idx="7092">
                  <c:v>18552</c:v>
                </c:pt>
                <c:pt idx="7093">
                  <c:v>18553</c:v>
                </c:pt>
                <c:pt idx="7094">
                  <c:v>18554</c:v>
                </c:pt>
                <c:pt idx="7095">
                  <c:v>18555</c:v>
                </c:pt>
                <c:pt idx="7096">
                  <c:v>18556</c:v>
                </c:pt>
                <c:pt idx="7097">
                  <c:v>18557</c:v>
                </c:pt>
                <c:pt idx="7098">
                  <c:v>18558</c:v>
                </c:pt>
                <c:pt idx="7099">
                  <c:v>18559</c:v>
                </c:pt>
                <c:pt idx="7100">
                  <c:v>18560</c:v>
                </c:pt>
                <c:pt idx="7101">
                  <c:v>18561</c:v>
                </c:pt>
                <c:pt idx="7102">
                  <c:v>18562</c:v>
                </c:pt>
                <c:pt idx="7103">
                  <c:v>18563</c:v>
                </c:pt>
                <c:pt idx="7104">
                  <c:v>18564</c:v>
                </c:pt>
                <c:pt idx="7105">
                  <c:v>18565</c:v>
                </c:pt>
                <c:pt idx="7106">
                  <c:v>18566</c:v>
                </c:pt>
                <c:pt idx="7107">
                  <c:v>18567</c:v>
                </c:pt>
                <c:pt idx="7108">
                  <c:v>18568</c:v>
                </c:pt>
                <c:pt idx="7109">
                  <c:v>18569</c:v>
                </c:pt>
                <c:pt idx="7110">
                  <c:v>18570</c:v>
                </c:pt>
                <c:pt idx="7111">
                  <c:v>18571</c:v>
                </c:pt>
                <c:pt idx="7112">
                  <c:v>18572</c:v>
                </c:pt>
                <c:pt idx="7113">
                  <c:v>18573</c:v>
                </c:pt>
                <c:pt idx="7114">
                  <c:v>18574</c:v>
                </c:pt>
                <c:pt idx="7115">
                  <c:v>18575</c:v>
                </c:pt>
                <c:pt idx="7116">
                  <c:v>18576</c:v>
                </c:pt>
                <c:pt idx="7117">
                  <c:v>18577</c:v>
                </c:pt>
                <c:pt idx="7118">
                  <c:v>18578</c:v>
                </c:pt>
                <c:pt idx="7119">
                  <c:v>18579</c:v>
                </c:pt>
                <c:pt idx="7120">
                  <c:v>18580</c:v>
                </c:pt>
                <c:pt idx="7121">
                  <c:v>18581</c:v>
                </c:pt>
                <c:pt idx="7122">
                  <c:v>18582</c:v>
                </c:pt>
                <c:pt idx="7123">
                  <c:v>18583</c:v>
                </c:pt>
                <c:pt idx="7124">
                  <c:v>18584</c:v>
                </c:pt>
                <c:pt idx="7125">
                  <c:v>18585</c:v>
                </c:pt>
                <c:pt idx="7126">
                  <c:v>18586</c:v>
                </c:pt>
                <c:pt idx="7127">
                  <c:v>18587</c:v>
                </c:pt>
                <c:pt idx="7128">
                  <c:v>18588</c:v>
                </c:pt>
                <c:pt idx="7129">
                  <c:v>18589</c:v>
                </c:pt>
                <c:pt idx="7130">
                  <c:v>18590</c:v>
                </c:pt>
                <c:pt idx="7131">
                  <c:v>18591</c:v>
                </c:pt>
                <c:pt idx="7132">
                  <c:v>18592</c:v>
                </c:pt>
                <c:pt idx="7133">
                  <c:v>18593</c:v>
                </c:pt>
                <c:pt idx="7134">
                  <c:v>18594</c:v>
                </c:pt>
                <c:pt idx="7135">
                  <c:v>18595</c:v>
                </c:pt>
                <c:pt idx="7136">
                  <c:v>18596</c:v>
                </c:pt>
                <c:pt idx="7137">
                  <c:v>18597</c:v>
                </c:pt>
                <c:pt idx="7138">
                  <c:v>18598</c:v>
                </c:pt>
                <c:pt idx="7139">
                  <c:v>18599</c:v>
                </c:pt>
                <c:pt idx="7140">
                  <c:v>18600</c:v>
                </c:pt>
                <c:pt idx="7141">
                  <c:v>18601</c:v>
                </c:pt>
                <c:pt idx="7142">
                  <c:v>18602</c:v>
                </c:pt>
                <c:pt idx="7143">
                  <c:v>18603</c:v>
                </c:pt>
                <c:pt idx="7144">
                  <c:v>18604</c:v>
                </c:pt>
                <c:pt idx="7145">
                  <c:v>18605</c:v>
                </c:pt>
                <c:pt idx="7146">
                  <c:v>18606</c:v>
                </c:pt>
                <c:pt idx="7147">
                  <c:v>18607</c:v>
                </c:pt>
                <c:pt idx="7148">
                  <c:v>18608</c:v>
                </c:pt>
                <c:pt idx="7149">
                  <c:v>18609</c:v>
                </c:pt>
                <c:pt idx="7150">
                  <c:v>18610</c:v>
                </c:pt>
                <c:pt idx="7151">
                  <c:v>18611</c:v>
                </c:pt>
                <c:pt idx="7152">
                  <c:v>18612</c:v>
                </c:pt>
                <c:pt idx="7153">
                  <c:v>18613</c:v>
                </c:pt>
                <c:pt idx="7154">
                  <c:v>18614</c:v>
                </c:pt>
                <c:pt idx="7155">
                  <c:v>18615</c:v>
                </c:pt>
                <c:pt idx="7156">
                  <c:v>18616</c:v>
                </c:pt>
                <c:pt idx="7157">
                  <c:v>18617</c:v>
                </c:pt>
                <c:pt idx="7158">
                  <c:v>18618</c:v>
                </c:pt>
                <c:pt idx="7159">
                  <c:v>18619</c:v>
                </c:pt>
                <c:pt idx="7160">
                  <c:v>18620</c:v>
                </c:pt>
                <c:pt idx="7161">
                  <c:v>18621</c:v>
                </c:pt>
                <c:pt idx="7162">
                  <c:v>18622</c:v>
                </c:pt>
                <c:pt idx="7163">
                  <c:v>18623</c:v>
                </c:pt>
                <c:pt idx="7164">
                  <c:v>18624</c:v>
                </c:pt>
                <c:pt idx="7165">
                  <c:v>18625</c:v>
                </c:pt>
                <c:pt idx="7166">
                  <c:v>18626</c:v>
                </c:pt>
                <c:pt idx="7167">
                  <c:v>18627</c:v>
                </c:pt>
                <c:pt idx="7168">
                  <c:v>18628</c:v>
                </c:pt>
                <c:pt idx="7169">
                  <c:v>18629</c:v>
                </c:pt>
                <c:pt idx="7170">
                  <c:v>18630</c:v>
                </c:pt>
                <c:pt idx="7171">
                  <c:v>18631</c:v>
                </c:pt>
                <c:pt idx="7172">
                  <c:v>18632</c:v>
                </c:pt>
                <c:pt idx="7173">
                  <c:v>18633</c:v>
                </c:pt>
                <c:pt idx="7174">
                  <c:v>18634</c:v>
                </c:pt>
                <c:pt idx="7175">
                  <c:v>18635</c:v>
                </c:pt>
                <c:pt idx="7176">
                  <c:v>18636</c:v>
                </c:pt>
                <c:pt idx="7177">
                  <c:v>18637</c:v>
                </c:pt>
                <c:pt idx="7178">
                  <c:v>18638</c:v>
                </c:pt>
                <c:pt idx="7179">
                  <c:v>18639</c:v>
                </c:pt>
                <c:pt idx="7180">
                  <c:v>18640</c:v>
                </c:pt>
                <c:pt idx="7181">
                  <c:v>18641</c:v>
                </c:pt>
                <c:pt idx="7182">
                  <c:v>18642</c:v>
                </c:pt>
                <c:pt idx="7183">
                  <c:v>18643</c:v>
                </c:pt>
                <c:pt idx="7184">
                  <c:v>18644</c:v>
                </c:pt>
                <c:pt idx="7185">
                  <c:v>18645</c:v>
                </c:pt>
                <c:pt idx="7186">
                  <c:v>18646</c:v>
                </c:pt>
                <c:pt idx="7187">
                  <c:v>18647</c:v>
                </c:pt>
                <c:pt idx="7188">
                  <c:v>18648</c:v>
                </c:pt>
                <c:pt idx="7189">
                  <c:v>18649</c:v>
                </c:pt>
                <c:pt idx="7190">
                  <c:v>18650</c:v>
                </c:pt>
                <c:pt idx="7191">
                  <c:v>18651</c:v>
                </c:pt>
                <c:pt idx="7192">
                  <c:v>18652</c:v>
                </c:pt>
                <c:pt idx="7193">
                  <c:v>18653</c:v>
                </c:pt>
                <c:pt idx="7194">
                  <c:v>18654</c:v>
                </c:pt>
                <c:pt idx="7195">
                  <c:v>18655</c:v>
                </c:pt>
                <c:pt idx="7196">
                  <c:v>18656</c:v>
                </c:pt>
                <c:pt idx="7197">
                  <c:v>18657</c:v>
                </c:pt>
                <c:pt idx="7198">
                  <c:v>18658</c:v>
                </c:pt>
                <c:pt idx="7199">
                  <c:v>18659</c:v>
                </c:pt>
                <c:pt idx="7200">
                  <c:v>18660</c:v>
                </c:pt>
                <c:pt idx="7201">
                  <c:v>18661</c:v>
                </c:pt>
                <c:pt idx="7202">
                  <c:v>18662</c:v>
                </c:pt>
                <c:pt idx="7203">
                  <c:v>18663</c:v>
                </c:pt>
                <c:pt idx="7204">
                  <c:v>18664</c:v>
                </c:pt>
                <c:pt idx="7205">
                  <c:v>18665</c:v>
                </c:pt>
                <c:pt idx="7206">
                  <c:v>18666</c:v>
                </c:pt>
                <c:pt idx="7207">
                  <c:v>18667</c:v>
                </c:pt>
                <c:pt idx="7208">
                  <c:v>18668</c:v>
                </c:pt>
                <c:pt idx="7209">
                  <c:v>18669</c:v>
                </c:pt>
                <c:pt idx="7210">
                  <c:v>18670</c:v>
                </c:pt>
                <c:pt idx="7211">
                  <c:v>18671</c:v>
                </c:pt>
                <c:pt idx="7212">
                  <c:v>18672</c:v>
                </c:pt>
                <c:pt idx="7213">
                  <c:v>18673</c:v>
                </c:pt>
                <c:pt idx="7214">
                  <c:v>18674</c:v>
                </c:pt>
                <c:pt idx="7215">
                  <c:v>18675</c:v>
                </c:pt>
                <c:pt idx="7216">
                  <c:v>18676</c:v>
                </c:pt>
                <c:pt idx="7217">
                  <c:v>18677</c:v>
                </c:pt>
                <c:pt idx="7218">
                  <c:v>18678</c:v>
                </c:pt>
                <c:pt idx="7219">
                  <c:v>18679</c:v>
                </c:pt>
                <c:pt idx="7220">
                  <c:v>18680</c:v>
                </c:pt>
                <c:pt idx="7221">
                  <c:v>18681</c:v>
                </c:pt>
                <c:pt idx="7222">
                  <c:v>18682</c:v>
                </c:pt>
                <c:pt idx="7223">
                  <c:v>18683</c:v>
                </c:pt>
                <c:pt idx="7224">
                  <c:v>18684</c:v>
                </c:pt>
                <c:pt idx="7225">
                  <c:v>18685</c:v>
                </c:pt>
                <c:pt idx="7226">
                  <c:v>18686</c:v>
                </c:pt>
                <c:pt idx="7227">
                  <c:v>18687</c:v>
                </c:pt>
                <c:pt idx="7228">
                  <c:v>18688</c:v>
                </c:pt>
                <c:pt idx="7229">
                  <c:v>18689</c:v>
                </c:pt>
                <c:pt idx="7230">
                  <c:v>18690</c:v>
                </c:pt>
                <c:pt idx="7231">
                  <c:v>18691</c:v>
                </c:pt>
                <c:pt idx="7232">
                  <c:v>18692</c:v>
                </c:pt>
                <c:pt idx="7233">
                  <c:v>18693</c:v>
                </c:pt>
                <c:pt idx="7234">
                  <c:v>18694</c:v>
                </c:pt>
                <c:pt idx="7235">
                  <c:v>18695</c:v>
                </c:pt>
                <c:pt idx="7236">
                  <c:v>18696</c:v>
                </c:pt>
                <c:pt idx="7237">
                  <c:v>18697</c:v>
                </c:pt>
                <c:pt idx="7238">
                  <c:v>18698</c:v>
                </c:pt>
                <c:pt idx="7239">
                  <c:v>18699</c:v>
                </c:pt>
                <c:pt idx="7240">
                  <c:v>18700</c:v>
                </c:pt>
                <c:pt idx="7241">
                  <c:v>18701</c:v>
                </c:pt>
                <c:pt idx="7242">
                  <c:v>18702</c:v>
                </c:pt>
                <c:pt idx="7243">
                  <c:v>18703</c:v>
                </c:pt>
                <c:pt idx="7244">
                  <c:v>18704</c:v>
                </c:pt>
                <c:pt idx="7245">
                  <c:v>18705</c:v>
                </c:pt>
                <c:pt idx="7246">
                  <c:v>18706</c:v>
                </c:pt>
                <c:pt idx="7247">
                  <c:v>18707</c:v>
                </c:pt>
                <c:pt idx="7248">
                  <c:v>18708</c:v>
                </c:pt>
                <c:pt idx="7249">
                  <c:v>18709</c:v>
                </c:pt>
                <c:pt idx="7250">
                  <c:v>18710</c:v>
                </c:pt>
                <c:pt idx="7251">
                  <c:v>18711</c:v>
                </c:pt>
                <c:pt idx="7252">
                  <c:v>18712</c:v>
                </c:pt>
                <c:pt idx="7253">
                  <c:v>18713</c:v>
                </c:pt>
                <c:pt idx="7254">
                  <c:v>18714</c:v>
                </c:pt>
                <c:pt idx="7255">
                  <c:v>18715</c:v>
                </c:pt>
                <c:pt idx="7256">
                  <c:v>18716</c:v>
                </c:pt>
                <c:pt idx="7257">
                  <c:v>18717</c:v>
                </c:pt>
                <c:pt idx="7258">
                  <c:v>18718</c:v>
                </c:pt>
                <c:pt idx="7259">
                  <c:v>18719</c:v>
                </c:pt>
                <c:pt idx="7260">
                  <c:v>18720</c:v>
                </c:pt>
                <c:pt idx="7261">
                  <c:v>18721</c:v>
                </c:pt>
                <c:pt idx="7262">
                  <c:v>18722</c:v>
                </c:pt>
                <c:pt idx="7263">
                  <c:v>18723</c:v>
                </c:pt>
                <c:pt idx="7264">
                  <c:v>18724</c:v>
                </c:pt>
                <c:pt idx="7265">
                  <c:v>18725</c:v>
                </c:pt>
                <c:pt idx="7266">
                  <c:v>18726</c:v>
                </c:pt>
                <c:pt idx="7267">
                  <c:v>18727</c:v>
                </c:pt>
                <c:pt idx="7268">
                  <c:v>18728</c:v>
                </c:pt>
                <c:pt idx="7269">
                  <c:v>18729</c:v>
                </c:pt>
                <c:pt idx="7270">
                  <c:v>18730</c:v>
                </c:pt>
                <c:pt idx="7271">
                  <c:v>18731</c:v>
                </c:pt>
                <c:pt idx="7272">
                  <c:v>18732</c:v>
                </c:pt>
                <c:pt idx="7273">
                  <c:v>18733</c:v>
                </c:pt>
                <c:pt idx="7274">
                  <c:v>18734</c:v>
                </c:pt>
                <c:pt idx="7275">
                  <c:v>18735</c:v>
                </c:pt>
                <c:pt idx="7276">
                  <c:v>18736</c:v>
                </c:pt>
                <c:pt idx="7277">
                  <c:v>18737</c:v>
                </c:pt>
                <c:pt idx="7278">
                  <c:v>18738</c:v>
                </c:pt>
                <c:pt idx="7279">
                  <c:v>18739</c:v>
                </c:pt>
                <c:pt idx="7280">
                  <c:v>18740</c:v>
                </c:pt>
                <c:pt idx="7281">
                  <c:v>18741</c:v>
                </c:pt>
                <c:pt idx="7282">
                  <c:v>18742</c:v>
                </c:pt>
                <c:pt idx="7283">
                  <c:v>18743</c:v>
                </c:pt>
                <c:pt idx="7284">
                  <c:v>18744</c:v>
                </c:pt>
                <c:pt idx="7285">
                  <c:v>18745</c:v>
                </c:pt>
                <c:pt idx="7286">
                  <c:v>18746</c:v>
                </c:pt>
                <c:pt idx="7287">
                  <c:v>18747</c:v>
                </c:pt>
                <c:pt idx="7288">
                  <c:v>18748</c:v>
                </c:pt>
                <c:pt idx="7289">
                  <c:v>18749</c:v>
                </c:pt>
                <c:pt idx="7290">
                  <c:v>18750</c:v>
                </c:pt>
                <c:pt idx="7291">
                  <c:v>18751</c:v>
                </c:pt>
                <c:pt idx="7292">
                  <c:v>18752</c:v>
                </c:pt>
                <c:pt idx="7293">
                  <c:v>18753</c:v>
                </c:pt>
                <c:pt idx="7294">
                  <c:v>18754</c:v>
                </c:pt>
                <c:pt idx="7295">
                  <c:v>18755</c:v>
                </c:pt>
                <c:pt idx="7296">
                  <c:v>18756</c:v>
                </c:pt>
                <c:pt idx="7297">
                  <c:v>18757</c:v>
                </c:pt>
                <c:pt idx="7298">
                  <c:v>18758</c:v>
                </c:pt>
                <c:pt idx="7299">
                  <c:v>18759</c:v>
                </c:pt>
                <c:pt idx="7300">
                  <c:v>18760</c:v>
                </c:pt>
                <c:pt idx="7301">
                  <c:v>18761</c:v>
                </c:pt>
                <c:pt idx="7302">
                  <c:v>18762</c:v>
                </c:pt>
                <c:pt idx="7303">
                  <c:v>18763</c:v>
                </c:pt>
                <c:pt idx="7304">
                  <c:v>18764</c:v>
                </c:pt>
                <c:pt idx="7305">
                  <c:v>18765</c:v>
                </c:pt>
                <c:pt idx="7306">
                  <c:v>18766</c:v>
                </c:pt>
                <c:pt idx="7307">
                  <c:v>18767</c:v>
                </c:pt>
                <c:pt idx="7308">
                  <c:v>18768</c:v>
                </c:pt>
                <c:pt idx="7309">
                  <c:v>18769</c:v>
                </c:pt>
                <c:pt idx="7310">
                  <c:v>18770</c:v>
                </c:pt>
                <c:pt idx="7311">
                  <c:v>18771</c:v>
                </c:pt>
                <c:pt idx="7312">
                  <c:v>18772</c:v>
                </c:pt>
                <c:pt idx="7313">
                  <c:v>18773</c:v>
                </c:pt>
                <c:pt idx="7314">
                  <c:v>18774</c:v>
                </c:pt>
                <c:pt idx="7315">
                  <c:v>18775</c:v>
                </c:pt>
                <c:pt idx="7316">
                  <c:v>18776</c:v>
                </c:pt>
                <c:pt idx="7317">
                  <c:v>18777</c:v>
                </c:pt>
                <c:pt idx="7318">
                  <c:v>18778</c:v>
                </c:pt>
                <c:pt idx="7319">
                  <c:v>18779</c:v>
                </c:pt>
                <c:pt idx="7320">
                  <c:v>18780</c:v>
                </c:pt>
                <c:pt idx="7321">
                  <c:v>18781</c:v>
                </c:pt>
                <c:pt idx="7322">
                  <c:v>18782</c:v>
                </c:pt>
                <c:pt idx="7323">
                  <c:v>18783</c:v>
                </c:pt>
                <c:pt idx="7324">
                  <c:v>18784</c:v>
                </c:pt>
                <c:pt idx="7325">
                  <c:v>18785</c:v>
                </c:pt>
                <c:pt idx="7326">
                  <c:v>18786</c:v>
                </c:pt>
                <c:pt idx="7327">
                  <c:v>18787</c:v>
                </c:pt>
                <c:pt idx="7328">
                  <c:v>18788</c:v>
                </c:pt>
                <c:pt idx="7329">
                  <c:v>18789</c:v>
                </c:pt>
                <c:pt idx="7330">
                  <c:v>18790</c:v>
                </c:pt>
                <c:pt idx="7331">
                  <c:v>18791</c:v>
                </c:pt>
                <c:pt idx="7332">
                  <c:v>18792</c:v>
                </c:pt>
                <c:pt idx="7333">
                  <c:v>18793</c:v>
                </c:pt>
                <c:pt idx="7334">
                  <c:v>18794</c:v>
                </c:pt>
                <c:pt idx="7335">
                  <c:v>18795</c:v>
                </c:pt>
                <c:pt idx="7336">
                  <c:v>18796</c:v>
                </c:pt>
                <c:pt idx="7337">
                  <c:v>18797</c:v>
                </c:pt>
                <c:pt idx="7338">
                  <c:v>18798</c:v>
                </c:pt>
                <c:pt idx="7339">
                  <c:v>18799</c:v>
                </c:pt>
                <c:pt idx="7340">
                  <c:v>18800</c:v>
                </c:pt>
                <c:pt idx="7341">
                  <c:v>18801</c:v>
                </c:pt>
                <c:pt idx="7342">
                  <c:v>18802</c:v>
                </c:pt>
                <c:pt idx="7343">
                  <c:v>18803</c:v>
                </c:pt>
                <c:pt idx="7344">
                  <c:v>18804</c:v>
                </c:pt>
                <c:pt idx="7345">
                  <c:v>18805</c:v>
                </c:pt>
                <c:pt idx="7346">
                  <c:v>18806</c:v>
                </c:pt>
                <c:pt idx="7347">
                  <c:v>18807</c:v>
                </c:pt>
                <c:pt idx="7348">
                  <c:v>18808</c:v>
                </c:pt>
                <c:pt idx="7349">
                  <c:v>18809</c:v>
                </c:pt>
                <c:pt idx="7350">
                  <c:v>18810</c:v>
                </c:pt>
                <c:pt idx="7351">
                  <c:v>18811</c:v>
                </c:pt>
                <c:pt idx="7352">
                  <c:v>18812</c:v>
                </c:pt>
                <c:pt idx="7353">
                  <c:v>18813</c:v>
                </c:pt>
                <c:pt idx="7354">
                  <c:v>18814</c:v>
                </c:pt>
                <c:pt idx="7355">
                  <c:v>18815</c:v>
                </c:pt>
                <c:pt idx="7356">
                  <c:v>18816</c:v>
                </c:pt>
                <c:pt idx="7357">
                  <c:v>18817</c:v>
                </c:pt>
                <c:pt idx="7358">
                  <c:v>18818</c:v>
                </c:pt>
                <c:pt idx="7359">
                  <c:v>18819</c:v>
                </c:pt>
                <c:pt idx="7360">
                  <c:v>18820</c:v>
                </c:pt>
                <c:pt idx="7361">
                  <c:v>18821</c:v>
                </c:pt>
                <c:pt idx="7362">
                  <c:v>18822</c:v>
                </c:pt>
                <c:pt idx="7363">
                  <c:v>18823</c:v>
                </c:pt>
                <c:pt idx="7364">
                  <c:v>18824</c:v>
                </c:pt>
                <c:pt idx="7365">
                  <c:v>18825</c:v>
                </c:pt>
                <c:pt idx="7366">
                  <c:v>18826</c:v>
                </c:pt>
                <c:pt idx="7367">
                  <c:v>18827</c:v>
                </c:pt>
                <c:pt idx="7368">
                  <c:v>18828</c:v>
                </c:pt>
                <c:pt idx="7369">
                  <c:v>18829</c:v>
                </c:pt>
                <c:pt idx="7370">
                  <c:v>18830</c:v>
                </c:pt>
                <c:pt idx="7371">
                  <c:v>18831</c:v>
                </c:pt>
                <c:pt idx="7372">
                  <c:v>18832</c:v>
                </c:pt>
                <c:pt idx="7373">
                  <c:v>18833</c:v>
                </c:pt>
                <c:pt idx="7374">
                  <c:v>18834</c:v>
                </c:pt>
                <c:pt idx="7375">
                  <c:v>18835</c:v>
                </c:pt>
                <c:pt idx="7376">
                  <c:v>18836</c:v>
                </c:pt>
                <c:pt idx="7377">
                  <c:v>18837</c:v>
                </c:pt>
                <c:pt idx="7378">
                  <c:v>18838</c:v>
                </c:pt>
                <c:pt idx="7379">
                  <c:v>18839</c:v>
                </c:pt>
                <c:pt idx="7380">
                  <c:v>18840</c:v>
                </c:pt>
                <c:pt idx="7381">
                  <c:v>18841</c:v>
                </c:pt>
                <c:pt idx="7382">
                  <c:v>18842</c:v>
                </c:pt>
                <c:pt idx="7383">
                  <c:v>18843</c:v>
                </c:pt>
                <c:pt idx="7384">
                  <c:v>18844</c:v>
                </c:pt>
                <c:pt idx="7385">
                  <c:v>18845</c:v>
                </c:pt>
                <c:pt idx="7386">
                  <c:v>18846</c:v>
                </c:pt>
                <c:pt idx="7387">
                  <c:v>18847</c:v>
                </c:pt>
                <c:pt idx="7388">
                  <c:v>18848</c:v>
                </c:pt>
                <c:pt idx="7389">
                  <c:v>18849</c:v>
                </c:pt>
                <c:pt idx="7390">
                  <c:v>18850</c:v>
                </c:pt>
                <c:pt idx="7391">
                  <c:v>18851</c:v>
                </c:pt>
                <c:pt idx="7392">
                  <c:v>18852</c:v>
                </c:pt>
                <c:pt idx="7393">
                  <c:v>18853</c:v>
                </c:pt>
                <c:pt idx="7394">
                  <c:v>18854</c:v>
                </c:pt>
                <c:pt idx="7395">
                  <c:v>18855</c:v>
                </c:pt>
                <c:pt idx="7396">
                  <c:v>18856</c:v>
                </c:pt>
                <c:pt idx="7397">
                  <c:v>18857</c:v>
                </c:pt>
                <c:pt idx="7398">
                  <c:v>18858</c:v>
                </c:pt>
                <c:pt idx="7399">
                  <c:v>18859</c:v>
                </c:pt>
                <c:pt idx="7400">
                  <c:v>18860</c:v>
                </c:pt>
                <c:pt idx="7401">
                  <c:v>18861</c:v>
                </c:pt>
                <c:pt idx="7402">
                  <c:v>18862</c:v>
                </c:pt>
                <c:pt idx="7403">
                  <c:v>18863</c:v>
                </c:pt>
                <c:pt idx="7404">
                  <c:v>18864</c:v>
                </c:pt>
                <c:pt idx="7405">
                  <c:v>18865</c:v>
                </c:pt>
                <c:pt idx="7406">
                  <c:v>18866</c:v>
                </c:pt>
                <c:pt idx="7407">
                  <c:v>18867</c:v>
                </c:pt>
                <c:pt idx="7408">
                  <c:v>18868</c:v>
                </c:pt>
                <c:pt idx="7409">
                  <c:v>18869</c:v>
                </c:pt>
                <c:pt idx="7410">
                  <c:v>18870</c:v>
                </c:pt>
                <c:pt idx="7411">
                  <c:v>18871</c:v>
                </c:pt>
                <c:pt idx="7412">
                  <c:v>18872</c:v>
                </c:pt>
                <c:pt idx="7413">
                  <c:v>18873</c:v>
                </c:pt>
                <c:pt idx="7414">
                  <c:v>18874</c:v>
                </c:pt>
                <c:pt idx="7415">
                  <c:v>18875</c:v>
                </c:pt>
                <c:pt idx="7416">
                  <c:v>18876</c:v>
                </c:pt>
                <c:pt idx="7417">
                  <c:v>18877</c:v>
                </c:pt>
                <c:pt idx="7418">
                  <c:v>18878</c:v>
                </c:pt>
                <c:pt idx="7419">
                  <c:v>18879</c:v>
                </c:pt>
                <c:pt idx="7420">
                  <c:v>18880</c:v>
                </c:pt>
                <c:pt idx="7421">
                  <c:v>18881</c:v>
                </c:pt>
                <c:pt idx="7422">
                  <c:v>18882</c:v>
                </c:pt>
                <c:pt idx="7423">
                  <c:v>18883</c:v>
                </c:pt>
                <c:pt idx="7424">
                  <c:v>18884</c:v>
                </c:pt>
                <c:pt idx="7425">
                  <c:v>18885</c:v>
                </c:pt>
                <c:pt idx="7426">
                  <c:v>18886</c:v>
                </c:pt>
                <c:pt idx="7427">
                  <c:v>18887</c:v>
                </c:pt>
                <c:pt idx="7428">
                  <c:v>18888</c:v>
                </c:pt>
                <c:pt idx="7429">
                  <c:v>18889</c:v>
                </c:pt>
                <c:pt idx="7430">
                  <c:v>18890</c:v>
                </c:pt>
                <c:pt idx="7431">
                  <c:v>18891</c:v>
                </c:pt>
                <c:pt idx="7432">
                  <c:v>18892</c:v>
                </c:pt>
                <c:pt idx="7433">
                  <c:v>18893</c:v>
                </c:pt>
                <c:pt idx="7434">
                  <c:v>18894</c:v>
                </c:pt>
                <c:pt idx="7435">
                  <c:v>18895</c:v>
                </c:pt>
                <c:pt idx="7436">
                  <c:v>18896</c:v>
                </c:pt>
                <c:pt idx="7437">
                  <c:v>18897</c:v>
                </c:pt>
                <c:pt idx="7438">
                  <c:v>18898</c:v>
                </c:pt>
                <c:pt idx="7439">
                  <c:v>18899</c:v>
                </c:pt>
                <c:pt idx="7440">
                  <c:v>18900</c:v>
                </c:pt>
                <c:pt idx="7441">
                  <c:v>18901</c:v>
                </c:pt>
                <c:pt idx="7442">
                  <c:v>18902</c:v>
                </c:pt>
                <c:pt idx="7443">
                  <c:v>18903</c:v>
                </c:pt>
                <c:pt idx="7444">
                  <c:v>18904</c:v>
                </c:pt>
                <c:pt idx="7445">
                  <c:v>18905</c:v>
                </c:pt>
                <c:pt idx="7446">
                  <c:v>18906</c:v>
                </c:pt>
                <c:pt idx="7447">
                  <c:v>18907</c:v>
                </c:pt>
                <c:pt idx="7448">
                  <c:v>18908</c:v>
                </c:pt>
                <c:pt idx="7449">
                  <c:v>18909</c:v>
                </c:pt>
                <c:pt idx="7450">
                  <c:v>18910</c:v>
                </c:pt>
                <c:pt idx="7451">
                  <c:v>18911</c:v>
                </c:pt>
                <c:pt idx="7452">
                  <c:v>18912</c:v>
                </c:pt>
                <c:pt idx="7453">
                  <c:v>18913</c:v>
                </c:pt>
                <c:pt idx="7454">
                  <c:v>18914</c:v>
                </c:pt>
                <c:pt idx="7455">
                  <c:v>18915</c:v>
                </c:pt>
                <c:pt idx="7456">
                  <c:v>18916</c:v>
                </c:pt>
                <c:pt idx="7457">
                  <c:v>18917</c:v>
                </c:pt>
                <c:pt idx="7458">
                  <c:v>18918</c:v>
                </c:pt>
                <c:pt idx="7459">
                  <c:v>18919</c:v>
                </c:pt>
                <c:pt idx="7460">
                  <c:v>18920</c:v>
                </c:pt>
                <c:pt idx="7461">
                  <c:v>18921</c:v>
                </c:pt>
                <c:pt idx="7462">
                  <c:v>18922</c:v>
                </c:pt>
                <c:pt idx="7463">
                  <c:v>18923</c:v>
                </c:pt>
                <c:pt idx="7464">
                  <c:v>18924</c:v>
                </c:pt>
                <c:pt idx="7465">
                  <c:v>18925</c:v>
                </c:pt>
                <c:pt idx="7466">
                  <c:v>18926</c:v>
                </c:pt>
                <c:pt idx="7467">
                  <c:v>18927</c:v>
                </c:pt>
                <c:pt idx="7468">
                  <c:v>18928</c:v>
                </c:pt>
                <c:pt idx="7469">
                  <c:v>18929</c:v>
                </c:pt>
                <c:pt idx="7470">
                  <c:v>18930</c:v>
                </c:pt>
                <c:pt idx="7471">
                  <c:v>18931</c:v>
                </c:pt>
                <c:pt idx="7472">
                  <c:v>18932</c:v>
                </c:pt>
                <c:pt idx="7473">
                  <c:v>18933</c:v>
                </c:pt>
                <c:pt idx="7474">
                  <c:v>18934</c:v>
                </c:pt>
                <c:pt idx="7475">
                  <c:v>18935</c:v>
                </c:pt>
                <c:pt idx="7476">
                  <c:v>18936</c:v>
                </c:pt>
                <c:pt idx="7477">
                  <c:v>18937</c:v>
                </c:pt>
                <c:pt idx="7478">
                  <c:v>18938</c:v>
                </c:pt>
                <c:pt idx="7479">
                  <c:v>18939</c:v>
                </c:pt>
                <c:pt idx="7480">
                  <c:v>18940</c:v>
                </c:pt>
                <c:pt idx="7481">
                  <c:v>18941</c:v>
                </c:pt>
                <c:pt idx="7482">
                  <c:v>18942</c:v>
                </c:pt>
                <c:pt idx="7483">
                  <c:v>18943</c:v>
                </c:pt>
                <c:pt idx="7484">
                  <c:v>18944</c:v>
                </c:pt>
                <c:pt idx="7485">
                  <c:v>18945</c:v>
                </c:pt>
                <c:pt idx="7486">
                  <c:v>18946</c:v>
                </c:pt>
                <c:pt idx="7487">
                  <c:v>18947</c:v>
                </c:pt>
                <c:pt idx="7488">
                  <c:v>18948</c:v>
                </c:pt>
                <c:pt idx="7489">
                  <c:v>18949</c:v>
                </c:pt>
                <c:pt idx="7490">
                  <c:v>18950</c:v>
                </c:pt>
                <c:pt idx="7491">
                  <c:v>18951</c:v>
                </c:pt>
                <c:pt idx="7492">
                  <c:v>18952</c:v>
                </c:pt>
                <c:pt idx="7493">
                  <c:v>18953</c:v>
                </c:pt>
                <c:pt idx="7494">
                  <c:v>18954</c:v>
                </c:pt>
                <c:pt idx="7495">
                  <c:v>18955</c:v>
                </c:pt>
                <c:pt idx="7496">
                  <c:v>18956</c:v>
                </c:pt>
                <c:pt idx="7497">
                  <c:v>18957</c:v>
                </c:pt>
                <c:pt idx="7498">
                  <c:v>18958</c:v>
                </c:pt>
                <c:pt idx="7499">
                  <c:v>18959</c:v>
                </c:pt>
                <c:pt idx="7500">
                  <c:v>18960</c:v>
                </c:pt>
                <c:pt idx="7501">
                  <c:v>18961</c:v>
                </c:pt>
                <c:pt idx="7502">
                  <c:v>18962</c:v>
                </c:pt>
                <c:pt idx="7503">
                  <c:v>18963</c:v>
                </c:pt>
                <c:pt idx="7504">
                  <c:v>18964</c:v>
                </c:pt>
                <c:pt idx="7505">
                  <c:v>18965</c:v>
                </c:pt>
                <c:pt idx="7506">
                  <c:v>18966</c:v>
                </c:pt>
                <c:pt idx="7507">
                  <c:v>18967</c:v>
                </c:pt>
                <c:pt idx="7508">
                  <c:v>18968</c:v>
                </c:pt>
                <c:pt idx="7509">
                  <c:v>18969</c:v>
                </c:pt>
                <c:pt idx="7510">
                  <c:v>18970</c:v>
                </c:pt>
                <c:pt idx="7511">
                  <c:v>18971</c:v>
                </c:pt>
                <c:pt idx="7512">
                  <c:v>18972</c:v>
                </c:pt>
                <c:pt idx="7513">
                  <c:v>18973</c:v>
                </c:pt>
                <c:pt idx="7514">
                  <c:v>18974</c:v>
                </c:pt>
                <c:pt idx="7515">
                  <c:v>18975</c:v>
                </c:pt>
                <c:pt idx="7516">
                  <c:v>18976</c:v>
                </c:pt>
                <c:pt idx="7517">
                  <c:v>18977</c:v>
                </c:pt>
                <c:pt idx="7518">
                  <c:v>18978</c:v>
                </c:pt>
                <c:pt idx="7519">
                  <c:v>18979</c:v>
                </c:pt>
                <c:pt idx="7520">
                  <c:v>18980</c:v>
                </c:pt>
                <c:pt idx="7521">
                  <c:v>18981</c:v>
                </c:pt>
                <c:pt idx="7522">
                  <c:v>18982</c:v>
                </c:pt>
                <c:pt idx="7523">
                  <c:v>18983</c:v>
                </c:pt>
                <c:pt idx="7524">
                  <c:v>18984</c:v>
                </c:pt>
                <c:pt idx="7525">
                  <c:v>18985</c:v>
                </c:pt>
                <c:pt idx="7526">
                  <c:v>18986</c:v>
                </c:pt>
                <c:pt idx="7527">
                  <c:v>18987</c:v>
                </c:pt>
                <c:pt idx="7528">
                  <c:v>18988</c:v>
                </c:pt>
                <c:pt idx="7529">
                  <c:v>18989</c:v>
                </c:pt>
                <c:pt idx="7530">
                  <c:v>18990</c:v>
                </c:pt>
                <c:pt idx="7531">
                  <c:v>18991</c:v>
                </c:pt>
                <c:pt idx="7532">
                  <c:v>18992</c:v>
                </c:pt>
                <c:pt idx="7533">
                  <c:v>18993</c:v>
                </c:pt>
                <c:pt idx="7534">
                  <c:v>18994</c:v>
                </c:pt>
                <c:pt idx="7535">
                  <c:v>18995</c:v>
                </c:pt>
                <c:pt idx="7536">
                  <c:v>18996</c:v>
                </c:pt>
                <c:pt idx="7537">
                  <c:v>18997</c:v>
                </c:pt>
                <c:pt idx="7538">
                  <c:v>18998</c:v>
                </c:pt>
                <c:pt idx="7539">
                  <c:v>18999</c:v>
                </c:pt>
                <c:pt idx="7540">
                  <c:v>19000</c:v>
                </c:pt>
                <c:pt idx="7541">
                  <c:v>19001</c:v>
                </c:pt>
                <c:pt idx="7542">
                  <c:v>19002</c:v>
                </c:pt>
                <c:pt idx="7543">
                  <c:v>19003</c:v>
                </c:pt>
                <c:pt idx="7544">
                  <c:v>19004</c:v>
                </c:pt>
                <c:pt idx="7545">
                  <c:v>19005</c:v>
                </c:pt>
                <c:pt idx="7546">
                  <c:v>19006</c:v>
                </c:pt>
                <c:pt idx="7547">
                  <c:v>19007</c:v>
                </c:pt>
                <c:pt idx="7548">
                  <c:v>19008</c:v>
                </c:pt>
                <c:pt idx="7549">
                  <c:v>19009</c:v>
                </c:pt>
                <c:pt idx="7550">
                  <c:v>19010</c:v>
                </c:pt>
                <c:pt idx="7551">
                  <c:v>19011</c:v>
                </c:pt>
                <c:pt idx="7552">
                  <c:v>19012</c:v>
                </c:pt>
                <c:pt idx="7553">
                  <c:v>19013</c:v>
                </c:pt>
                <c:pt idx="7554">
                  <c:v>19014</c:v>
                </c:pt>
                <c:pt idx="7555">
                  <c:v>19015</c:v>
                </c:pt>
                <c:pt idx="7556">
                  <c:v>19016</c:v>
                </c:pt>
                <c:pt idx="7557">
                  <c:v>19017</c:v>
                </c:pt>
                <c:pt idx="7558">
                  <c:v>19018</c:v>
                </c:pt>
                <c:pt idx="7559">
                  <c:v>19019</c:v>
                </c:pt>
                <c:pt idx="7560">
                  <c:v>19020</c:v>
                </c:pt>
                <c:pt idx="7561">
                  <c:v>19021</c:v>
                </c:pt>
                <c:pt idx="7562">
                  <c:v>19022</c:v>
                </c:pt>
                <c:pt idx="7563">
                  <c:v>19023</c:v>
                </c:pt>
                <c:pt idx="7564">
                  <c:v>19024</c:v>
                </c:pt>
                <c:pt idx="7565">
                  <c:v>19025</c:v>
                </c:pt>
                <c:pt idx="7566">
                  <c:v>19026</c:v>
                </c:pt>
                <c:pt idx="7567">
                  <c:v>19027</c:v>
                </c:pt>
                <c:pt idx="7568">
                  <c:v>19028</c:v>
                </c:pt>
                <c:pt idx="7569">
                  <c:v>19029</c:v>
                </c:pt>
                <c:pt idx="7570">
                  <c:v>19030</c:v>
                </c:pt>
                <c:pt idx="7571">
                  <c:v>19031</c:v>
                </c:pt>
                <c:pt idx="7572">
                  <c:v>19032</c:v>
                </c:pt>
                <c:pt idx="7573">
                  <c:v>19033</c:v>
                </c:pt>
                <c:pt idx="7574">
                  <c:v>19034</c:v>
                </c:pt>
                <c:pt idx="7575">
                  <c:v>19035</c:v>
                </c:pt>
                <c:pt idx="7576">
                  <c:v>19036</c:v>
                </c:pt>
                <c:pt idx="7577">
                  <c:v>19037</c:v>
                </c:pt>
                <c:pt idx="7578">
                  <c:v>19038</c:v>
                </c:pt>
                <c:pt idx="7579">
                  <c:v>19039</c:v>
                </c:pt>
                <c:pt idx="7580">
                  <c:v>19040</c:v>
                </c:pt>
                <c:pt idx="7581">
                  <c:v>19041</c:v>
                </c:pt>
                <c:pt idx="7582">
                  <c:v>19042</c:v>
                </c:pt>
                <c:pt idx="7583">
                  <c:v>19043</c:v>
                </c:pt>
                <c:pt idx="7584">
                  <c:v>19044</c:v>
                </c:pt>
                <c:pt idx="7585">
                  <c:v>19045</c:v>
                </c:pt>
                <c:pt idx="7586">
                  <c:v>19046</c:v>
                </c:pt>
                <c:pt idx="7587">
                  <c:v>19047</c:v>
                </c:pt>
                <c:pt idx="7588">
                  <c:v>19048</c:v>
                </c:pt>
                <c:pt idx="7589">
                  <c:v>19049</c:v>
                </c:pt>
                <c:pt idx="7590">
                  <c:v>19050</c:v>
                </c:pt>
                <c:pt idx="7591">
                  <c:v>19051</c:v>
                </c:pt>
                <c:pt idx="7592">
                  <c:v>19052</c:v>
                </c:pt>
                <c:pt idx="7593">
                  <c:v>19053</c:v>
                </c:pt>
                <c:pt idx="7594">
                  <c:v>19054</c:v>
                </c:pt>
                <c:pt idx="7595">
                  <c:v>19055</c:v>
                </c:pt>
                <c:pt idx="7596">
                  <c:v>19056</c:v>
                </c:pt>
                <c:pt idx="7597">
                  <c:v>19057</c:v>
                </c:pt>
                <c:pt idx="7598">
                  <c:v>19058</c:v>
                </c:pt>
                <c:pt idx="7599">
                  <c:v>19059</c:v>
                </c:pt>
                <c:pt idx="7600">
                  <c:v>19060</c:v>
                </c:pt>
                <c:pt idx="7601">
                  <c:v>19061</c:v>
                </c:pt>
                <c:pt idx="7602">
                  <c:v>19062</c:v>
                </c:pt>
                <c:pt idx="7603">
                  <c:v>19063</c:v>
                </c:pt>
                <c:pt idx="7604">
                  <c:v>19064</c:v>
                </c:pt>
                <c:pt idx="7605">
                  <c:v>19065</c:v>
                </c:pt>
                <c:pt idx="7606">
                  <c:v>19066</c:v>
                </c:pt>
                <c:pt idx="7607">
                  <c:v>19067</c:v>
                </c:pt>
                <c:pt idx="7608">
                  <c:v>19068</c:v>
                </c:pt>
                <c:pt idx="7609">
                  <c:v>19069</c:v>
                </c:pt>
                <c:pt idx="7610">
                  <c:v>19070</c:v>
                </c:pt>
                <c:pt idx="7611">
                  <c:v>19071</c:v>
                </c:pt>
                <c:pt idx="7612">
                  <c:v>19072</c:v>
                </c:pt>
                <c:pt idx="7613">
                  <c:v>19073</c:v>
                </c:pt>
                <c:pt idx="7614">
                  <c:v>19074</c:v>
                </c:pt>
                <c:pt idx="7615">
                  <c:v>19075</c:v>
                </c:pt>
                <c:pt idx="7616">
                  <c:v>19076</c:v>
                </c:pt>
                <c:pt idx="7617">
                  <c:v>19077</c:v>
                </c:pt>
                <c:pt idx="7618">
                  <c:v>19078</c:v>
                </c:pt>
                <c:pt idx="7619">
                  <c:v>19079</c:v>
                </c:pt>
                <c:pt idx="7620">
                  <c:v>19080</c:v>
                </c:pt>
                <c:pt idx="7621">
                  <c:v>19081</c:v>
                </c:pt>
                <c:pt idx="7622">
                  <c:v>19082</c:v>
                </c:pt>
                <c:pt idx="7623">
                  <c:v>19083</c:v>
                </c:pt>
                <c:pt idx="7624">
                  <c:v>19084</c:v>
                </c:pt>
                <c:pt idx="7625">
                  <c:v>19085</c:v>
                </c:pt>
                <c:pt idx="7626">
                  <c:v>19086</c:v>
                </c:pt>
                <c:pt idx="7627">
                  <c:v>19087</c:v>
                </c:pt>
                <c:pt idx="7628">
                  <c:v>19088</c:v>
                </c:pt>
                <c:pt idx="7629">
                  <c:v>19089</c:v>
                </c:pt>
                <c:pt idx="7630">
                  <c:v>19090</c:v>
                </c:pt>
                <c:pt idx="7631">
                  <c:v>19091</c:v>
                </c:pt>
                <c:pt idx="7632">
                  <c:v>19092</c:v>
                </c:pt>
                <c:pt idx="7633">
                  <c:v>19093</c:v>
                </c:pt>
                <c:pt idx="7634">
                  <c:v>19094</c:v>
                </c:pt>
                <c:pt idx="7635">
                  <c:v>19095</c:v>
                </c:pt>
                <c:pt idx="7636">
                  <c:v>19096</c:v>
                </c:pt>
                <c:pt idx="7637">
                  <c:v>19097</c:v>
                </c:pt>
                <c:pt idx="7638">
                  <c:v>19098</c:v>
                </c:pt>
                <c:pt idx="7639">
                  <c:v>19099</c:v>
                </c:pt>
                <c:pt idx="7640">
                  <c:v>19100</c:v>
                </c:pt>
                <c:pt idx="7641">
                  <c:v>19101</c:v>
                </c:pt>
                <c:pt idx="7642">
                  <c:v>19102</c:v>
                </c:pt>
                <c:pt idx="7643">
                  <c:v>19103</c:v>
                </c:pt>
                <c:pt idx="7644">
                  <c:v>19104</c:v>
                </c:pt>
                <c:pt idx="7645">
                  <c:v>19105</c:v>
                </c:pt>
                <c:pt idx="7646">
                  <c:v>19106</c:v>
                </c:pt>
                <c:pt idx="7647">
                  <c:v>19107</c:v>
                </c:pt>
                <c:pt idx="7648">
                  <c:v>19108</c:v>
                </c:pt>
                <c:pt idx="7649">
                  <c:v>19109</c:v>
                </c:pt>
                <c:pt idx="7650">
                  <c:v>19110</c:v>
                </c:pt>
                <c:pt idx="7651">
                  <c:v>19111</c:v>
                </c:pt>
                <c:pt idx="7652">
                  <c:v>19112</c:v>
                </c:pt>
                <c:pt idx="7653">
                  <c:v>19113</c:v>
                </c:pt>
                <c:pt idx="7654">
                  <c:v>19114</c:v>
                </c:pt>
                <c:pt idx="7655">
                  <c:v>19115</c:v>
                </c:pt>
                <c:pt idx="7656">
                  <c:v>19116</c:v>
                </c:pt>
                <c:pt idx="7657">
                  <c:v>19117</c:v>
                </c:pt>
                <c:pt idx="7658">
                  <c:v>19118</c:v>
                </c:pt>
                <c:pt idx="7659">
                  <c:v>19119</c:v>
                </c:pt>
                <c:pt idx="7660">
                  <c:v>19120</c:v>
                </c:pt>
                <c:pt idx="7661">
                  <c:v>19121</c:v>
                </c:pt>
                <c:pt idx="7662">
                  <c:v>19122</c:v>
                </c:pt>
                <c:pt idx="7663">
                  <c:v>19123</c:v>
                </c:pt>
                <c:pt idx="7664">
                  <c:v>19124</c:v>
                </c:pt>
                <c:pt idx="7665">
                  <c:v>19125</c:v>
                </c:pt>
                <c:pt idx="7666">
                  <c:v>19126</c:v>
                </c:pt>
                <c:pt idx="7667">
                  <c:v>19127</c:v>
                </c:pt>
                <c:pt idx="7668">
                  <c:v>19128</c:v>
                </c:pt>
                <c:pt idx="7669">
                  <c:v>19129</c:v>
                </c:pt>
                <c:pt idx="7670">
                  <c:v>19130</c:v>
                </c:pt>
                <c:pt idx="7671">
                  <c:v>19131</c:v>
                </c:pt>
                <c:pt idx="7672">
                  <c:v>19132</c:v>
                </c:pt>
                <c:pt idx="7673">
                  <c:v>19133</c:v>
                </c:pt>
                <c:pt idx="7674">
                  <c:v>19134</c:v>
                </c:pt>
                <c:pt idx="7675">
                  <c:v>19135</c:v>
                </c:pt>
                <c:pt idx="7676">
                  <c:v>19136</c:v>
                </c:pt>
                <c:pt idx="7677">
                  <c:v>19137</c:v>
                </c:pt>
                <c:pt idx="7678">
                  <c:v>19138</c:v>
                </c:pt>
                <c:pt idx="7679">
                  <c:v>19139</c:v>
                </c:pt>
                <c:pt idx="7680">
                  <c:v>19140</c:v>
                </c:pt>
                <c:pt idx="7681">
                  <c:v>19141</c:v>
                </c:pt>
                <c:pt idx="7682">
                  <c:v>19142</c:v>
                </c:pt>
                <c:pt idx="7683">
                  <c:v>19143</c:v>
                </c:pt>
                <c:pt idx="7684">
                  <c:v>19144</c:v>
                </c:pt>
                <c:pt idx="7685">
                  <c:v>19145</c:v>
                </c:pt>
                <c:pt idx="7686">
                  <c:v>19146</c:v>
                </c:pt>
                <c:pt idx="7687">
                  <c:v>19147</c:v>
                </c:pt>
                <c:pt idx="7688">
                  <c:v>19148</c:v>
                </c:pt>
                <c:pt idx="7689">
                  <c:v>19149</c:v>
                </c:pt>
                <c:pt idx="7690">
                  <c:v>19150</c:v>
                </c:pt>
                <c:pt idx="7691">
                  <c:v>19151</c:v>
                </c:pt>
                <c:pt idx="7692">
                  <c:v>19152</c:v>
                </c:pt>
                <c:pt idx="7693">
                  <c:v>19153</c:v>
                </c:pt>
                <c:pt idx="7694">
                  <c:v>19154</c:v>
                </c:pt>
                <c:pt idx="7695">
                  <c:v>19155</c:v>
                </c:pt>
                <c:pt idx="7696">
                  <c:v>19156</c:v>
                </c:pt>
                <c:pt idx="7697">
                  <c:v>19157</c:v>
                </c:pt>
                <c:pt idx="7698">
                  <c:v>19158</c:v>
                </c:pt>
                <c:pt idx="7699">
                  <c:v>19159</c:v>
                </c:pt>
                <c:pt idx="7700">
                  <c:v>19160</c:v>
                </c:pt>
                <c:pt idx="7701">
                  <c:v>19161</c:v>
                </c:pt>
                <c:pt idx="7702">
                  <c:v>19162</c:v>
                </c:pt>
                <c:pt idx="7703">
                  <c:v>19163</c:v>
                </c:pt>
                <c:pt idx="7704">
                  <c:v>19164</c:v>
                </c:pt>
                <c:pt idx="7705">
                  <c:v>19165</c:v>
                </c:pt>
                <c:pt idx="7706">
                  <c:v>19166</c:v>
                </c:pt>
                <c:pt idx="7707">
                  <c:v>19167</c:v>
                </c:pt>
                <c:pt idx="7708">
                  <c:v>19168</c:v>
                </c:pt>
                <c:pt idx="7709">
                  <c:v>19169</c:v>
                </c:pt>
                <c:pt idx="7710">
                  <c:v>19170</c:v>
                </c:pt>
                <c:pt idx="7711">
                  <c:v>19171</c:v>
                </c:pt>
                <c:pt idx="7712">
                  <c:v>19172</c:v>
                </c:pt>
                <c:pt idx="7713">
                  <c:v>19173</c:v>
                </c:pt>
                <c:pt idx="7714">
                  <c:v>19174</c:v>
                </c:pt>
                <c:pt idx="7715">
                  <c:v>19175</c:v>
                </c:pt>
                <c:pt idx="7716">
                  <c:v>19176</c:v>
                </c:pt>
                <c:pt idx="7717">
                  <c:v>19177</c:v>
                </c:pt>
                <c:pt idx="7718">
                  <c:v>19178</c:v>
                </c:pt>
                <c:pt idx="7719">
                  <c:v>19179</c:v>
                </c:pt>
                <c:pt idx="7720">
                  <c:v>19180</c:v>
                </c:pt>
                <c:pt idx="7721">
                  <c:v>19181</c:v>
                </c:pt>
                <c:pt idx="7722">
                  <c:v>19182</c:v>
                </c:pt>
                <c:pt idx="7723">
                  <c:v>19183</c:v>
                </c:pt>
                <c:pt idx="7724">
                  <c:v>19184</c:v>
                </c:pt>
                <c:pt idx="7725">
                  <c:v>19185</c:v>
                </c:pt>
                <c:pt idx="7726">
                  <c:v>19186</c:v>
                </c:pt>
                <c:pt idx="7727">
                  <c:v>19187</c:v>
                </c:pt>
                <c:pt idx="7728">
                  <c:v>19188</c:v>
                </c:pt>
                <c:pt idx="7729">
                  <c:v>19189</c:v>
                </c:pt>
                <c:pt idx="7730">
                  <c:v>19190</c:v>
                </c:pt>
                <c:pt idx="7731">
                  <c:v>19191</c:v>
                </c:pt>
                <c:pt idx="7732">
                  <c:v>19192</c:v>
                </c:pt>
                <c:pt idx="7733">
                  <c:v>19193</c:v>
                </c:pt>
                <c:pt idx="7734">
                  <c:v>19194</c:v>
                </c:pt>
                <c:pt idx="7735">
                  <c:v>19195</c:v>
                </c:pt>
                <c:pt idx="7736">
                  <c:v>19196</c:v>
                </c:pt>
                <c:pt idx="7737">
                  <c:v>19197</c:v>
                </c:pt>
                <c:pt idx="7738">
                  <c:v>19198</c:v>
                </c:pt>
                <c:pt idx="7739">
                  <c:v>19199</c:v>
                </c:pt>
                <c:pt idx="7740">
                  <c:v>19200</c:v>
                </c:pt>
                <c:pt idx="7741">
                  <c:v>19201</c:v>
                </c:pt>
                <c:pt idx="7742">
                  <c:v>19202</c:v>
                </c:pt>
                <c:pt idx="7743">
                  <c:v>19203</c:v>
                </c:pt>
                <c:pt idx="7744">
                  <c:v>19204</c:v>
                </c:pt>
                <c:pt idx="7745">
                  <c:v>19205</c:v>
                </c:pt>
                <c:pt idx="7746">
                  <c:v>19206</c:v>
                </c:pt>
                <c:pt idx="7747">
                  <c:v>19207</c:v>
                </c:pt>
                <c:pt idx="7748">
                  <c:v>19208</c:v>
                </c:pt>
                <c:pt idx="7749">
                  <c:v>19209</c:v>
                </c:pt>
                <c:pt idx="7750">
                  <c:v>19210</c:v>
                </c:pt>
                <c:pt idx="7751">
                  <c:v>19211</c:v>
                </c:pt>
                <c:pt idx="7752">
                  <c:v>19212</c:v>
                </c:pt>
                <c:pt idx="7753">
                  <c:v>19213</c:v>
                </c:pt>
                <c:pt idx="7754">
                  <c:v>19214</c:v>
                </c:pt>
                <c:pt idx="7755">
                  <c:v>19215</c:v>
                </c:pt>
                <c:pt idx="7756">
                  <c:v>19216</c:v>
                </c:pt>
                <c:pt idx="7757">
                  <c:v>19217</c:v>
                </c:pt>
                <c:pt idx="7758">
                  <c:v>19218</c:v>
                </c:pt>
                <c:pt idx="7759">
                  <c:v>19219</c:v>
                </c:pt>
                <c:pt idx="7760">
                  <c:v>19220</c:v>
                </c:pt>
                <c:pt idx="7761">
                  <c:v>19221</c:v>
                </c:pt>
                <c:pt idx="7762">
                  <c:v>19222</c:v>
                </c:pt>
                <c:pt idx="7763">
                  <c:v>19223</c:v>
                </c:pt>
                <c:pt idx="7764">
                  <c:v>19224</c:v>
                </c:pt>
                <c:pt idx="7765">
                  <c:v>19225</c:v>
                </c:pt>
                <c:pt idx="7766">
                  <c:v>19226</c:v>
                </c:pt>
                <c:pt idx="7767">
                  <c:v>19227</c:v>
                </c:pt>
                <c:pt idx="7768">
                  <c:v>19228</c:v>
                </c:pt>
                <c:pt idx="7769">
                  <c:v>19229</c:v>
                </c:pt>
                <c:pt idx="7770">
                  <c:v>19230</c:v>
                </c:pt>
                <c:pt idx="7771">
                  <c:v>19231</c:v>
                </c:pt>
                <c:pt idx="7772">
                  <c:v>19232</c:v>
                </c:pt>
                <c:pt idx="7773">
                  <c:v>19233</c:v>
                </c:pt>
                <c:pt idx="7774">
                  <c:v>19234</c:v>
                </c:pt>
                <c:pt idx="7775">
                  <c:v>19235</c:v>
                </c:pt>
                <c:pt idx="7776">
                  <c:v>19236</c:v>
                </c:pt>
                <c:pt idx="7777">
                  <c:v>19237</c:v>
                </c:pt>
                <c:pt idx="7778">
                  <c:v>19238</c:v>
                </c:pt>
                <c:pt idx="7779">
                  <c:v>19239</c:v>
                </c:pt>
                <c:pt idx="7780">
                  <c:v>19240</c:v>
                </c:pt>
                <c:pt idx="7781">
                  <c:v>19241</c:v>
                </c:pt>
                <c:pt idx="7782">
                  <c:v>19242</c:v>
                </c:pt>
                <c:pt idx="7783">
                  <c:v>19243</c:v>
                </c:pt>
                <c:pt idx="7784">
                  <c:v>19244</c:v>
                </c:pt>
                <c:pt idx="7785">
                  <c:v>19245</c:v>
                </c:pt>
                <c:pt idx="7786">
                  <c:v>19246</c:v>
                </c:pt>
                <c:pt idx="7787">
                  <c:v>19247</c:v>
                </c:pt>
                <c:pt idx="7788">
                  <c:v>19248</c:v>
                </c:pt>
                <c:pt idx="7789">
                  <c:v>19249</c:v>
                </c:pt>
                <c:pt idx="7790">
                  <c:v>19250</c:v>
                </c:pt>
                <c:pt idx="7791">
                  <c:v>19251</c:v>
                </c:pt>
                <c:pt idx="7792">
                  <c:v>19252</c:v>
                </c:pt>
                <c:pt idx="7793">
                  <c:v>19253</c:v>
                </c:pt>
                <c:pt idx="7794">
                  <c:v>19254</c:v>
                </c:pt>
                <c:pt idx="7795">
                  <c:v>19255</c:v>
                </c:pt>
                <c:pt idx="7796">
                  <c:v>19256</c:v>
                </c:pt>
                <c:pt idx="7797">
                  <c:v>19257</c:v>
                </c:pt>
                <c:pt idx="7798">
                  <c:v>19258</c:v>
                </c:pt>
                <c:pt idx="7799">
                  <c:v>19259</c:v>
                </c:pt>
                <c:pt idx="7800">
                  <c:v>19260</c:v>
                </c:pt>
                <c:pt idx="7801">
                  <c:v>19261</c:v>
                </c:pt>
                <c:pt idx="7802">
                  <c:v>19262</c:v>
                </c:pt>
                <c:pt idx="7803">
                  <c:v>19263</c:v>
                </c:pt>
                <c:pt idx="7804">
                  <c:v>19264</c:v>
                </c:pt>
                <c:pt idx="7805">
                  <c:v>19265</c:v>
                </c:pt>
                <c:pt idx="7806">
                  <c:v>19266</c:v>
                </c:pt>
                <c:pt idx="7807">
                  <c:v>19267</c:v>
                </c:pt>
                <c:pt idx="7808">
                  <c:v>19268</c:v>
                </c:pt>
                <c:pt idx="7809">
                  <c:v>19269</c:v>
                </c:pt>
                <c:pt idx="7810">
                  <c:v>19270</c:v>
                </c:pt>
                <c:pt idx="7811">
                  <c:v>19271</c:v>
                </c:pt>
                <c:pt idx="7812">
                  <c:v>19272</c:v>
                </c:pt>
                <c:pt idx="7813">
                  <c:v>19273</c:v>
                </c:pt>
                <c:pt idx="7814">
                  <c:v>19274</c:v>
                </c:pt>
                <c:pt idx="7815">
                  <c:v>19275</c:v>
                </c:pt>
                <c:pt idx="7816">
                  <c:v>19276</c:v>
                </c:pt>
                <c:pt idx="7817">
                  <c:v>19277</c:v>
                </c:pt>
                <c:pt idx="7818">
                  <c:v>19278</c:v>
                </c:pt>
                <c:pt idx="7819">
                  <c:v>19279</c:v>
                </c:pt>
                <c:pt idx="7820">
                  <c:v>19280</c:v>
                </c:pt>
                <c:pt idx="7821">
                  <c:v>19281</c:v>
                </c:pt>
                <c:pt idx="7822">
                  <c:v>19282</c:v>
                </c:pt>
                <c:pt idx="7823">
                  <c:v>19283</c:v>
                </c:pt>
                <c:pt idx="7824">
                  <c:v>19284</c:v>
                </c:pt>
                <c:pt idx="7825">
                  <c:v>19285</c:v>
                </c:pt>
                <c:pt idx="7826">
                  <c:v>19286</c:v>
                </c:pt>
                <c:pt idx="7827">
                  <c:v>19287</c:v>
                </c:pt>
                <c:pt idx="7828">
                  <c:v>19288</c:v>
                </c:pt>
                <c:pt idx="7829">
                  <c:v>19289</c:v>
                </c:pt>
                <c:pt idx="7830">
                  <c:v>19290</c:v>
                </c:pt>
                <c:pt idx="7831">
                  <c:v>19291</c:v>
                </c:pt>
                <c:pt idx="7832">
                  <c:v>19292</c:v>
                </c:pt>
                <c:pt idx="7833">
                  <c:v>19293</c:v>
                </c:pt>
                <c:pt idx="7834">
                  <c:v>19294</c:v>
                </c:pt>
                <c:pt idx="7835">
                  <c:v>19295</c:v>
                </c:pt>
                <c:pt idx="7836">
                  <c:v>19296</c:v>
                </c:pt>
                <c:pt idx="7837">
                  <c:v>19297</c:v>
                </c:pt>
                <c:pt idx="7838">
                  <c:v>19298</c:v>
                </c:pt>
                <c:pt idx="7839">
                  <c:v>19299</c:v>
                </c:pt>
                <c:pt idx="7840">
                  <c:v>19300</c:v>
                </c:pt>
                <c:pt idx="7841">
                  <c:v>19301</c:v>
                </c:pt>
                <c:pt idx="7842">
                  <c:v>19302</c:v>
                </c:pt>
                <c:pt idx="7843">
                  <c:v>19303</c:v>
                </c:pt>
                <c:pt idx="7844">
                  <c:v>19304</c:v>
                </c:pt>
                <c:pt idx="7845">
                  <c:v>19305</c:v>
                </c:pt>
                <c:pt idx="7846">
                  <c:v>19306</c:v>
                </c:pt>
                <c:pt idx="7847">
                  <c:v>19307</c:v>
                </c:pt>
                <c:pt idx="7848">
                  <c:v>19308</c:v>
                </c:pt>
                <c:pt idx="7849">
                  <c:v>19309</c:v>
                </c:pt>
                <c:pt idx="7850">
                  <c:v>19310</c:v>
                </c:pt>
                <c:pt idx="7851">
                  <c:v>19311</c:v>
                </c:pt>
                <c:pt idx="7852">
                  <c:v>19312</c:v>
                </c:pt>
                <c:pt idx="7853">
                  <c:v>19313</c:v>
                </c:pt>
                <c:pt idx="7854">
                  <c:v>19314</c:v>
                </c:pt>
                <c:pt idx="7855">
                  <c:v>19315</c:v>
                </c:pt>
                <c:pt idx="7856">
                  <c:v>19316</c:v>
                </c:pt>
                <c:pt idx="7857">
                  <c:v>19317</c:v>
                </c:pt>
                <c:pt idx="7858">
                  <c:v>19318</c:v>
                </c:pt>
                <c:pt idx="7859">
                  <c:v>19319</c:v>
                </c:pt>
                <c:pt idx="7860">
                  <c:v>19320</c:v>
                </c:pt>
                <c:pt idx="7861">
                  <c:v>19321</c:v>
                </c:pt>
                <c:pt idx="7862">
                  <c:v>19322</c:v>
                </c:pt>
                <c:pt idx="7863">
                  <c:v>19323</c:v>
                </c:pt>
                <c:pt idx="7864">
                  <c:v>19324</c:v>
                </c:pt>
                <c:pt idx="7865">
                  <c:v>19325</c:v>
                </c:pt>
                <c:pt idx="7866">
                  <c:v>19326</c:v>
                </c:pt>
                <c:pt idx="7867">
                  <c:v>19327</c:v>
                </c:pt>
                <c:pt idx="7868">
                  <c:v>19328</c:v>
                </c:pt>
                <c:pt idx="7869">
                  <c:v>19329</c:v>
                </c:pt>
                <c:pt idx="7870">
                  <c:v>19330</c:v>
                </c:pt>
                <c:pt idx="7871">
                  <c:v>19331</c:v>
                </c:pt>
                <c:pt idx="7872">
                  <c:v>19332</c:v>
                </c:pt>
                <c:pt idx="7873">
                  <c:v>19333</c:v>
                </c:pt>
                <c:pt idx="7874">
                  <c:v>19334</c:v>
                </c:pt>
                <c:pt idx="7875">
                  <c:v>19335</c:v>
                </c:pt>
                <c:pt idx="7876">
                  <c:v>19336</c:v>
                </c:pt>
                <c:pt idx="7877">
                  <c:v>19337</c:v>
                </c:pt>
                <c:pt idx="7878">
                  <c:v>19338</c:v>
                </c:pt>
                <c:pt idx="7879">
                  <c:v>19339</c:v>
                </c:pt>
                <c:pt idx="7880">
                  <c:v>19340</c:v>
                </c:pt>
                <c:pt idx="7881">
                  <c:v>19341</c:v>
                </c:pt>
                <c:pt idx="7882">
                  <c:v>19342</c:v>
                </c:pt>
                <c:pt idx="7883">
                  <c:v>19343</c:v>
                </c:pt>
                <c:pt idx="7884">
                  <c:v>19344</c:v>
                </c:pt>
                <c:pt idx="7885">
                  <c:v>19345</c:v>
                </c:pt>
                <c:pt idx="7886">
                  <c:v>19346</c:v>
                </c:pt>
                <c:pt idx="7887">
                  <c:v>19347</c:v>
                </c:pt>
                <c:pt idx="7888">
                  <c:v>19348</c:v>
                </c:pt>
                <c:pt idx="7889">
                  <c:v>19349</c:v>
                </c:pt>
                <c:pt idx="7890">
                  <c:v>19350</c:v>
                </c:pt>
                <c:pt idx="7891">
                  <c:v>19351</c:v>
                </c:pt>
                <c:pt idx="7892">
                  <c:v>19352</c:v>
                </c:pt>
                <c:pt idx="7893">
                  <c:v>19353</c:v>
                </c:pt>
                <c:pt idx="7894">
                  <c:v>19354</c:v>
                </c:pt>
                <c:pt idx="7895">
                  <c:v>19355</c:v>
                </c:pt>
                <c:pt idx="7896">
                  <c:v>19356</c:v>
                </c:pt>
                <c:pt idx="7897">
                  <c:v>19357</c:v>
                </c:pt>
                <c:pt idx="7898">
                  <c:v>19358</c:v>
                </c:pt>
                <c:pt idx="7899">
                  <c:v>19359</c:v>
                </c:pt>
                <c:pt idx="7900">
                  <c:v>19360</c:v>
                </c:pt>
                <c:pt idx="7901">
                  <c:v>19361</c:v>
                </c:pt>
                <c:pt idx="7902">
                  <c:v>19362</c:v>
                </c:pt>
                <c:pt idx="7903">
                  <c:v>19363</c:v>
                </c:pt>
                <c:pt idx="7904">
                  <c:v>19364</c:v>
                </c:pt>
                <c:pt idx="7905">
                  <c:v>19365</c:v>
                </c:pt>
                <c:pt idx="7906">
                  <c:v>19366</c:v>
                </c:pt>
                <c:pt idx="7907">
                  <c:v>19367</c:v>
                </c:pt>
                <c:pt idx="7908">
                  <c:v>19368</c:v>
                </c:pt>
                <c:pt idx="7909">
                  <c:v>19369</c:v>
                </c:pt>
                <c:pt idx="7910">
                  <c:v>19370</c:v>
                </c:pt>
                <c:pt idx="7911">
                  <c:v>19371</c:v>
                </c:pt>
                <c:pt idx="7912">
                  <c:v>19372</c:v>
                </c:pt>
                <c:pt idx="7913">
                  <c:v>19373</c:v>
                </c:pt>
                <c:pt idx="7914">
                  <c:v>19374</c:v>
                </c:pt>
                <c:pt idx="7915">
                  <c:v>19375</c:v>
                </c:pt>
                <c:pt idx="7916">
                  <c:v>19376</c:v>
                </c:pt>
                <c:pt idx="7917">
                  <c:v>19377</c:v>
                </c:pt>
                <c:pt idx="7918">
                  <c:v>19378</c:v>
                </c:pt>
                <c:pt idx="7919">
                  <c:v>19379</c:v>
                </c:pt>
                <c:pt idx="7920">
                  <c:v>19380</c:v>
                </c:pt>
                <c:pt idx="7921">
                  <c:v>19381</c:v>
                </c:pt>
                <c:pt idx="7922">
                  <c:v>19382</c:v>
                </c:pt>
                <c:pt idx="7923">
                  <c:v>19383</c:v>
                </c:pt>
                <c:pt idx="7924">
                  <c:v>19384</c:v>
                </c:pt>
                <c:pt idx="7925">
                  <c:v>19385</c:v>
                </c:pt>
                <c:pt idx="7926">
                  <c:v>19386</c:v>
                </c:pt>
                <c:pt idx="7927">
                  <c:v>19387</c:v>
                </c:pt>
                <c:pt idx="7928">
                  <c:v>19388</c:v>
                </c:pt>
                <c:pt idx="7929">
                  <c:v>19389</c:v>
                </c:pt>
                <c:pt idx="7930">
                  <c:v>19390</c:v>
                </c:pt>
                <c:pt idx="7931">
                  <c:v>19391</c:v>
                </c:pt>
                <c:pt idx="7932">
                  <c:v>19392</c:v>
                </c:pt>
                <c:pt idx="7933">
                  <c:v>19393</c:v>
                </c:pt>
                <c:pt idx="7934">
                  <c:v>19394</c:v>
                </c:pt>
                <c:pt idx="7935">
                  <c:v>19395</c:v>
                </c:pt>
                <c:pt idx="7936">
                  <c:v>19396</c:v>
                </c:pt>
                <c:pt idx="7937">
                  <c:v>19397</c:v>
                </c:pt>
                <c:pt idx="7938">
                  <c:v>19398</c:v>
                </c:pt>
                <c:pt idx="7939">
                  <c:v>19399</c:v>
                </c:pt>
                <c:pt idx="7940">
                  <c:v>19400</c:v>
                </c:pt>
                <c:pt idx="7941">
                  <c:v>19401</c:v>
                </c:pt>
                <c:pt idx="7942">
                  <c:v>19402</c:v>
                </c:pt>
                <c:pt idx="7943">
                  <c:v>19403</c:v>
                </c:pt>
                <c:pt idx="7944">
                  <c:v>19404</c:v>
                </c:pt>
                <c:pt idx="7945">
                  <c:v>19405</c:v>
                </c:pt>
                <c:pt idx="7946">
                  <c:v>19406</c:v>
                </c:pt>
                <c:pt idx="7947">
                  <c:v>19407</c:v>
                </c:pt>
                <c:pt idx="7948">
                  <c:v>19408</c:v>
                </c:pt>
                <c:pt idx="7949">
                  <c:v>19409</c:v>
                </c:pt>
                <c:pt idx="7950">
                  <c:v>19410</c:v>
                </c:pt>
                <c:pt idx="7951">
                  <c:v>19411</c:v>
                </c:pt>
                <c:pt idx="7952">
                  <c:v>19412</c:v>
                </c:pt>
                <c:pt idx="7953">
                  <c:v>19413</c:v>
                </c:pt>
                <c:pt idx="7954">
                  <c:v>19414</c:v>
                </c:pt>
                <c:pt idx="7955">
                  <c:v>19415</c:v>
                </c:pt>
                <c:pt idx="7956">
                  <c:v>19416</c:v>
                </c:pt>
                <c:pt idx="7957">
                  <c:v>19417</c:v>
                </c:pt>
                <c:pt idx="7958">
                  <c:v>19418</c:v>
                </c:pt>
                <c:pt idx="7959">
                  <c:v>19419</c:v>
                </c:pt>
                <c:pt idx="7960">
                  <c:v>19420</c:v>
                </c:pt>
                <c:pt idx="7961">
                  <c:v>19421</c:v>
                </c:pt>
                <c:pt idx="7962">
                  <c:v>19422</c:v>
                </c:pt>
                <c:pt idx="7963">
                  <c:v>19423</c:v>
                </c:pt>
                <c:pt idx="7964">
                  <c:v>19424</c:v>
                </c:pt>
                <c:pt idx="7965">
                  <c:v>19425</c:v>
                </c:pt>
                <c:pt idx="7966">
                  <c:v>19426</c:v>
                </c:pt>
                <c:pt idx="7967">
                  <c:v>19427</c:v>
                </c:pt>
                <c:pt idx="7968">
                  <c:v>19428</c:v>
                </c:pt>
                <c:pt idx="7969">
                  <c:v>19429</c:v>
                </c:pt>
                <c:pt idx="7970">
                  <c:v>19430</c:v>
                </c:pt>
                <c:pt idx="7971">
                  <c:v>19431</c:v>
                </c:pt>
                <c:pt idx="7972">
                  <c:v>19432</c:v>
                </c:pt>
                <c:pt idx="7973">
                  <c:v>19433</c:v>
                </c:pt>
                <c:pt idx="7974">
                  <c:v>19434</c:v>
                </c:pt>
                <c:pt idx="7975">
                  <c:v>19435</c:v>
                </c:pt>
                <c:pt idx="7976">
                  <c:v>19436</c:v>
                </c:pt>
                <c:pt idx="7977">
                  <c:v>19437</c:v>
                </c:pt>
                <c:pt idx="7978">
                  <c:v>19438</c:v>
                </c:pt>
                <c:pt idx="7979">
                  <c:v>19439</c:v>
                </c:pt>
                <c:pt idx="7980">
                  <c:v>19440</c:v>
                </c:pt>
                <c:pt idx="7981">
                  <c:v>19441</c:v>
                </c:pt>
                <c:pt idx="7982">
                  <c:v>19442</c:v>
                </c:pt>
                <c:pt idx="7983">
                  <c:v>19443</c:v>
                </c:pt>
                <c:pt idx="7984">
                  <c:v>19444</c:v>
                </c:pt>
                <c:pt idx="7985">
                  <c:v>19445</c:v>
                </c:pt>
                <c:pt idx="7986">
                  <c:v>19446</c:v>
                </c:pt>
                <c:pt idx="7987">
                  <c:v>19447</c:v>
                </c:pt>
                <c:pt idx="7988">
                  <c:v>19448</c:v>
                </c:pt>
                <c:pt idx="7989">
                  <c:v>19449</c:v>
                </c:pt>
                <c:pt idx="7990">
                  <c:v>19450</c:v>
                </c:pt>
                <c:pt idx="7991">
                  <c:v>19451</c:v>
                </c:pt>
                <c:pt idx="7992">
                  <c:v>19452</c:v>
                </c:pt>
                <c:pt idx="7993">
                  <c:v>19453</c:v>
                </c:pt>
                <c:pt idx="7994">
                  <c:v>19454</c:v>
                </c:pt>
                <c:pt idx="7995">
                  <c:v>19455</c:v>
                </c:pt>
                <c:pt idx="7996">
                  <c:v>19456</c:v>
                </c:pt>
                <c:pt idx="7997">
                  <c:v>19457</c:v>
                </c:pt>
                <c:pt idx="7998">
                  <c:v>19458</c:v>
                </c:pt>
                <c:pt idx="7999">
                  <c:v>19459</c:v>
                </c:pt>
                <c:pt idx="8000">
                  <c:v>19460</c:v>
                </c:pt>
                <c:pt idx="8001">
                  <c:v>19461</c:v>
                </c:pt>
                <c:pt idx="8002">
                  <c:v>19462</c:v>
                </c:pt>
                <c:pt idx="8003">
                  <c:v>19463</c:v>
                </c:pt>
                <c:pt idx="8004">
                  <c:v>19464</c:v>
                </c:pt>
                <c:pt idx="8005">
                  <c:v>19465</c:v>
                </c:pt>
                <c:pt idx="8006">
                  <c:v>19466</c:v>
                </c:pt>
                <c:pt idx="8007">
                  <c:v>19467</c:v>
                </c:pt>
                <c:pt idx="8008">
                  <c:v>19468</c:v>
                </c:pt>
                <c:pt idx="8009">
                  <c:v>19469</c:v>
                </c:pt>
                <c:pt idx="8010">
                  <c:v>19470</c:v>
                </c:pt>
                <c:pt idx="8011">
                  <c:v>19471</c:v>
                </c:pt>
                <c:pt idx="8012">
                  <c:v>19472</c:v>
                </c:pt>
                <c:pt idx="8013">
                  <c:v>19473</c:v>
                </c:pt>
                <c:pt idx="8014">
                  <c:v>19474</c:v>
                </c:pt>
                <c:pt idx="8015">
                  <c:v>19475</c:v>
                </c:pt>
                <c:pt idx="8016">
                  <c:v>19476</c:v>
                </c:pt>
                <c:pt idx="8017">
                  <c:v>19477</c:v>
                </c:pt>
                <c:pt idx="8018">
                  <c:v>19478</c:v>
                </c:pt>
                <c:pt idx="8019">
                  <c:v>19479</c:v>
                </c:pt>
                <c:pt idx="8020">
                  <c:v>19480</c:v>
                </c:pt>
                <c:pt idx="8021">
                  <c:v>19481</c:v>
                </c:pt>
                <c:pt idx="8022">
                  <c:v>19482</c:v>
                </c:pt>
                <c:pt idx="8023">
                  <c:v>19483</c:v>
                </c:pt>
                <c:pt idx="8024">
                  <c:v>19484</c:v>
                </c:pt>
                <c:pt idx="8025">
                  <c:v>19485</c:v>
                </c:pt>
                <c:pt idx="8026">
                  <c:v>19486</c:v>
                </c:pt>
                <c:pt idx="8027">
                  <c:v>19487</c:v>
                </c:pt>
                <c:pt idx="8028">
                  <c:v>19488</c:v>
                </c:pt>
                <c:pt idx="8029">
                  <c:v>19489</c:v>
                </c:pt>
                <c:pt idx="8030">
                  <c:v>19490</c:v>
                </c:pt>
                <c:pt idx="8031">
                  <c:v>19491</c:v>
                </c:pt>
                <c:pt idx="8032">
                  <c:v>19492</c:v>
                </c:pt>
                <c:pt idx="8033">
                  <c:v>19493</c:v>
                </c:pt>
                <c:pt idx="8034">
                  <c:v>19494</c:v>
                </c:pt>
                <c:pt idx="8035">
                  <c:v>19495</c:v>
                </c:pt>
                <c:pt idx="8036">
                  <c:v>19496</c:v>
                </c:pt>
                <c:pt idx="8037">
                  <c:v>19497</c:v>
                </c:pt>
                <c:pt idx="8038">
                  <c:v>19498</c:v>
                </c:pt>
                <c:pt idx="8039">
                  <c:v>19499</c:v>
                </c:pt>
                <c:pt idx="8040">
                  <c:v>19500</c:v>
                </c:pt>
                <c:pt idx="8041">
                  <c:v>19501</c:v>
                </c:pt>
                <c:pt idx="8042">
                  <c:v>19502</c:v>
                </c:pt>
                <c:pt idx="8043">
                  <c:v>19503</c:v>
                </c:pt>
                <c:pt idx="8044">
                  <c:v>19504</c:v>
                </c:pt>
                <c:pt idx="8045">
                  <c:v>19505</c:v>
                </c:pt>
                <c:pt idx="8046">
                  <c:v>19506</c:v>
                </c:pt>
                <c:pt idx="8047">
                  <c:v>19507</c:v>
                </c:pt>
                <c:pt idx="8048">
                  <c:v>19508</c:v>
                </c:pt>
                <c:pt idx="8049">
                  <c:v>19509</c:v>
                </c:pt>
                <c:pt idx="8050">
                  <c:v>19510</c:v>
                </c:pt>
                <c:pt idx="8051">
                  <c:v>19511</c:v>
                </c:pt>
                <c:pt idx="8052">
                  <c:v>19512</c:v>
                </c:pt>
                <c:pt idx="8053">
                  <c:v>19513</c:v>
                </c:pt>
                <c:pt idx="8054">
                  <c:v>19514</c:v>
                </c:pt>
                <c:pt idx="8055">
                  <c:v>19515</c:v>
                </c:pt>
                <c:pt idx="8056">
                  <c:v>19516</c:v>
                </c:pt>
                <c:pt idx="8057">
                  <c:v>19517</c:v>
                </c:pt>
                <c:pt idx="8058">
                  <c:v>19518</c:v>
                </c:pt>
                <c:pt idx="8059">
                  <c:v>19519</c:v>
                </c:pt>
                <c:pt idx="8060">
                  <c:v>19520</c:v>
                </c:pt>
                <c:pt idx="8061">
                  <c:v>19521</c:v>
                </c:pt>
                <c:pt idx="8062">
                  <c:v>19522</c:v>
                </c:pt>
                <c:pt idx="8063">
                  <c:v>19523</c:v>
                </c:pt>
                <c:pt idx="8064">
                  <c:v>19524</c:v>
                </c:pt>
                <c:pt idx="8065">
                  <c:v>19525</c:v>
                </c:pt>
                <c:pt idx="8066">
                  <c:v>19526</c:v>
                </c:pt>
                <c:pt idx="8067">
                  <c:v>19527</c:v>
                </c:pt>
                <c:pt idx="8068">
                  <c:v>19528</c:v>
                </c:pt>
                <c:pt idx="8069">
                  <c:v>19529</c:v>
                </c:pt>
                <c:pt idx="8070">
                  <c:v>19530</c:v>
                </c:pt>
                <c:pt idx="8071">
                  <c:v>19531</c:v>
                </c:pt>
                <c:pt idx="8072">
                  <c:v>19532</c:v>
                </c:pt>
                <c:pt idx="8073">
                  <c:v>19533</c:v>
                </c:pt>
                <c:pt idx="8074">
                  <c:v>19534</c:v>
                </c:pt>
                <c:pt idx="8075">
                  <c:v>19535</c:v>
                </c:pt>
                <c:pt idx="8076">
                  <c:v>19536</c:v>
                </c:pt>
                <c:pt idx="8077">
                  <c:v>19537</c:v>
                </c:pt>
                <c:pt idx="8078">
                  <c:v>19538</c:v>
                </c:pt>
                <c:pt idx="8079">
                  <c:v>19539</c:v>
                </c:pt>
                <c:pt idx="8080">
                  <c:v>19540</c:v>
                </c:pt>
                <c:pt idx="8081">
                  <c:v>19541</c:v>
                </c:pt>
                <c:pt idx="8082">
                  <c:v>19542</c:v>
                </c:pt>
                <c:pt idx="8083">
                  <c:v>19543</c:v>
                </c:pt>
                <c:pt idx="8084">
                  <c:v>19544</c:v>
                </c:pt>
                <c:pt idx="8085">
                  <c:v>19545</c:v>
                </c:pt>
                <c:pt idx="8086">
                  <c:v>19546</c:v>
                </c:pt>
                <c:pt idx="8087">
                  <c:v>19547</c:v>
                </c:pt>
                <c:pt idx="8088">
                  <c:v>19548</c:v>
                </c:pt>
                <c:pt idx="8089">
                  <c:v>19549</c:v>
                </c:pt>
                <c:pt idx="8090">
                  <c:v>19550</c:v>
                </c:pt>
                <c:pt idx="8091">
                  <c:v>19551</c:v>
                </c:pt>
                <c:pt idx="8092">
                  <c:v>19552</c:v>
                </c:pt>
                <c:pt idx="8093">
                  <c:v>19553</c:v>
                </c:pt>
                <c:pt idx="8094">
                  <c:v>19554</c:v>
                </c:pt>
                <c:pt idx="8095">
                  <c:v>19555</c:v>
                </c:pt>
                <c:pt idx="8096">
                  <c:v>19556</c:v>
                </c:pt>
                <c:pt idx="8097">
                  <c:v>19557</c:v>
                </c:pt>
                <c:pt idx="8098">
                  <c:v>19558</c:v>
                </c:pt>
                <c:pt idx="8099">
                  <c:v>19559</c:v>
                </c:pt>
                <c:pt idx="8100">
                  <c:v>19560</c:v>
                </c:pt>
                <c:pt idx="8101">
                  <c:v>19561</c:v>
                </c:pt>
                <c:pt idx="8102">
                  <c:v>19562</c:v>
                </c:pt>
                <c:pt idx="8103">
                  <c:v>19563</c:v>
                </c:pt>
                <c:pt idx="8104">
                  <c:v>19564</c:v>
                </c:pt>
                <c:pt idx="8105">
                  <c:v>19565</c:v>
                </c:pt>
                <c:pt idx="8106">
                  <c:v>19566</c:v>
                </c:pt>
                <c:pt idx="8107">
                  <c:v>19567</c:v>
                </c:pt>
                <c:pt idx="8108">
                  <c:v>19568</c:v>
                </c:pt>
                <c:pt idx="8109">
                  <c:v>19569</c:v>
                </c:pt>
                <c:pt idx="8110">
                  <c:v>19570</c:v>
                </c:pt>
                <c:pt idx="8111">
                  <c:v>19571</c:v>
                </c:pt>
                <c:pt idx="8112">
                  <c:v>19572</c:v>
                </c:pt>
                <c:pt idx="8113">
                  <c:v>19573</c:v>
                </c:pt>
                <c:pt idx="8114">
                  <c:v>19574</c:v>
                </c:pt>
                <c:pt idx="8115">
                  <c:v>19575</c:v>
                </c:pt>
                <c:pt idx="8116">
                  <c:v>19576</c:v>
                </c:pt>
                <c:pt idx="8117">
                  <c:v>19577</c:v>
                </c:pt>
                <c:pt idx="8118">
                  <c:v>19578</c:v>
                </c:pt>
                <c:pt idx="8119">
                  <c:v>19579</c:v>
                </c:pt>
                <c:pt idx="8120">
                  <c:v>19580</c:v>
                </c:pt>
                <c:pt idx="8121">
                  <c:v>19581</c:v>
                </c:pt>
                <c:pt idx="8122">
                  <c:v>19582</c:v>
                </c:pt>
                <c:pt idx="8123">
                  <c:v>19583</c:v>
                </c:pt>
                <c:pt idx="8124">
                  <c:v>19584</c:v>
                </c:pt>
                <c:pt idx="8125">
                  <c:v>19585</c:v>
                </c:pt>
                <c:pt idx="8126">
                  <c:v>19586</c:v>
                </c:pt>
                <c:pt idx="8127">
                  <c:v>19587</c:v>
                </c:pt>
                <c:pt idx="8128">
                  <c:v>19588</c:v>
                </c:pt>
                <c:pt idx="8129">
                  <c:v>19589</c:v>
                </c:pt>
                <c:pt idx="8130">
                  <c:v>19590</c:v>
                </c:pt>
                <c:pt idx="8131">
                  <c:v>19591</c:v>
                </c:pt>
                <c:pt idx="8132">
                  <c:v>19592</c:v>
                </c:pt>
                <c:pt idx="8133">
                  <c:v>19593</c:v>
                </c:pt>
                <c:pt idx="8134">
                  <c:v>19594</c:v>
                </c:pt>
                <c:pt idx="8135">
                  <c:v>19595</c:v>
                </c:pt>
                <c:pt idx="8136">
                  <c:v>19596</c:v>
                </c:pt>
                <c:pt idx="8137">
                  <c:v>19597</c:v>
                </c:pt>
                <c:pt idx="8138">
                  <c:v>19598</c:v>
                </c:pt>
                <c:pt idx="8139">
                  <c:v>19599</c:v>
                </c:pt>
                <c:pt idx="8140">
                  <c:v>19600</c:v>
                </c:pt>
                <c:pt idx="8141">
                  <c:v>19601</c:v>
                </c:pt>
                <c:pt idx="8142">
                  <c:v>19602</c:v>
                </c:pt>
                <c:pt idx="8143">
                  <c:v>19603</c:v>
                </c:pt>
                <c:pt idx="8144">
                  <c:v>19604</c:v>
                </c:pt>
                <c:pt idx="8145">
                  <c:v>19605</c:v>
                </c:pt>
                <c:pt idx="8146">
                  <c:v>19606</c:v>
                </c:pt>
                <c:pt idx="8147">
                  <c:v>19607</c:v>
                </c:pt>
                <c:pt idx="8148">
                  <c:v>19608</c:v>
                </c:pt>
                <c:pt idx="8149">
                  <c:v>19609</c:v>
                </c:pt>
                <c:pt idx="8150">
                  <c:v>19610</c:v>
                </c:pt>
                <c:pt idx="8151">
                  <c:v>19611</c:v>
                </c:pt>
                <c:pt idx="8152">
                  <c:v>19612</c:v>
                </c:pt>
                <c:pt idx="8153">
                  <c:v>19613</c:v>
                </c:pt>
                <c:pt idx="8154">
                  <c:v>19614</c:v>
                </c:pt>
                <c:pt idx="8155">
                  <c:v>19615</c:v>
                </c:pt>
                <c:pt idx="8156">
                  <c:v>19616</c:v>
                </c:pt>
                <c:pt idx="8157">
                  <c:v>19617</c:v>
                </c:pt>
                <c:pt idx="8158">
                  <c:v>19618</c:v>
                </c:pt>
                <c:pt idx="8159">
                  <c:v>19619</c:v>
                </c:pt>
                <c:pt idx="8160">
                  <c:v>19620</c:v>
                </c:pt>
                <c:pt idx="8161">
                  <c:v>19621</c:v>
                </c:pt>
                <c:pt idx="8162">
                  <c:v>19622</c:v>
                </c:pt>
                <c:pt idx="8163">
                  <c:v>19623</c:v>
                </c:pt>
                <c:pt idx="8164">
                  <c:v>19624</c:v>
                </c:pt>
                <c:pt idx="8165">
                  <c:v>19625</c:v>
                </c:pt>
                <c:pt idx="8166">
                  <c:v>19626</c:v>
                </c:pt>
                <c:pt idx="8167">
                  <c:v>19627</c:v>
                </c:pt>
                <c:pt idx="8168">
                  <c:v>19628</c:v>
                </c:pt>
                <c:pt idx="8169">
                  <c:v>19629</c:v>
                </c:pt>
                <c:pt idx="8170">
                  <c:v>19630</c:v>
                </c:pt>
                <c:pt idx="8171">
                  <c:v>19631</c:v>
                </c:pt>
                <c:pt idx="8172">
                  <c:v>19632</c:v>
                </c:pt>
                <c:pt idx="8173">
                  <c:v>19633</c:v>
                </c:pt>
                <c:pt idx="8174">
                  <c:v>19634</c:v>
                </c:pt>
                <c:pt idx="8175">
                  <c:v>19635</c:v>
                </c:pt>
                <c:pt idx="8176">
                  <c:v>19636</c:v>
                </c:pt>
                <c:pt idx="8177">
                  <c:v>19637</c:v>
                </c:pt>
                <c:pt idx="8178">
                  <c:v>19638</c:v>
                </c:pt>
                <c:pt idx="8179">
                  <c:v>19639</c:v>
                </c:pt>
                <c:pt idx="8180">
                  <c:v>19640</c:v>
                </c:pt>
                <c:pt idx="8181">
                  <c:v>19641</c:v>
                </c:pt>
                <c:pt idx="8182">
                  <c:v>19642</c:v>
                </c:pt>
                <c:pt idx="8183">
                  <c:v>19643</c:v>
                </c:pt>
                <c:pt idx="8184">
                  <c:v>19644</c:v>
                </c:pt>
                <c:pt idx="8185">
                  <c:v>19645</c:v>
                </c:pt>
                <c:pt idx="8186">
                  <c:v>19646</c:v>
                </c:pt>
                <c:pt idx="8187">
                  <c:v>19647</c:v>
                </c:pt>
                <c:pt idx="8188">
                  <c:v>19648</c:v>
                </c:pt>
                <c:pt idx="8189">
                  <c:v>19649</c:v>
                </c:pt>
                <c:pt idx="8190">
                  <c:v>19650</c:v>
                </c:pt>
                <c:pt idx="8191">
                  <c:v>19651</c:v>
                </c:pt>
                <c:pt idx="8192">
                  <c:v>19652</c:v>
                </c:pt>
                <c:pt idx="8193">
                  <c:v>19653</c:v>
                </c:pt>
                <c:pt idx="8194">
                  <c:v>19654</c:v>
                </c:pt>
                <c:pt idx="8195">
                  <c:v>19655</c:v>
                </c:pt>
                <c:pt idx="8196">
                  <c:v>19656</c:v>
                </c:pt>
                <c:pt idx="8197">
                  <c:v>19657</c:v>
                </c:pt>
                <c:pt idx="8198">
                  <c:v>19658</c:v>
                </c:pt>
                <c:pt idx="8199">
                  <c:v>19659</c:v>
                </c:pt>
                <c:pt idx="8200">
                  <c:v>19660</c:v>
                </c:pt>
                <c:pt idx="8201">
                  <c:v>19661</c:v>
                </c:pt>
                <c:pt idx="8202">
                  <c:v>19662</c:v>
                </c:pt>
                <c:pt idx="8203">
                  <c:v>19663</c:v>
                </c:pt>
                <c:pt idx="8204">
                  <c:v>19664</c:v>
                </c:pt>
                <c:pt idx="8205">
                  <c:v>19665</c:v>
                </c:pt>
                <c:pt idx="8206">
                  <c:v>19666</c:v>
                </c:pt>
                <c:pt idx="8207">
                  <c:v>19667</c:v>
                </c:pt>
                <c:pt idx="8208">
                  <c:v>19668</c:v>
                </c:pt>
                <c:pt idx="8209">
                  <c:v>19669</c:v>
                </c:pt>
                <c:pt idx="8210">
                  <c:v>19670</c:v>
                </c:pt>
                <c:pt idx="8211">
                  <c:v>19671</c:v>
                </c:pt>
                <c:pt idx="8212">
                  <c:v>19672</c:v>
                </c:pt>
                <c:pt idx="8213">
                  <c:v>19673</c:v>
                </c:pt>
                <c:pt idx="8214">
                  <c:v>19674</c:v>
                </c:pt>
                <c:pt idx="8215">
                  <c:v>19675</c:v>
                </c:pt>
                <c:pt idx="8216">
                  <c:v>19676</c:v>
                </c:pt>
                <c:pt idx="8217">
                  <c:v>19677</c:v>
                </c:pt>
                <c:pt idx="8218">
                  <c:v>19678</c:v>
                </c:pt>
                <c:pt idx="8219">
                  <c:v>19679</c:v>
                </c:pt>
                <c:pt idx="8220">
                  <c:v>19680</c:v>
                </c:pt>
                <c:pt idx="8221">
                  <c:v>19681</c:v>
                </c:pt>
                <c:pt idx="8222">
                  <c:v>19682</c:v>
                </c:pt>
                <c:pt idx="8223">
                  <c:v>19683</c:v>
                </c:pt>
                <c:pt idx="8224">
                  <c:v>19684</c:v>
                </c:pt>
                <c:pt idx="8225">
                  <c:v>19685</c:v>
                </c:pt>
                <c:pt idx="8226">
                  <c:v>19686</c:v>
                </c:pt>
                <c:pt idx="8227">
                  <c:v>19687</c:v>
                </c:pt>
                <c:pt idx="8228">
                  <c:v>19688</c:v>
                </c:pt>
                <c:pt idx="8229">
                  <c:v>19689</c:v>
                </c:pt>
                <c:pt idx="8230">
                  <c:v>19690</c:v>
                </c:pt>
                <c:pt idx="8231">
                  <c:v>19691</c:v>
                </c:pt>
                <c:pt idx="8232">
                  <c:v>19692</c:v>
                </c:pt>
                <c:pt idx="8233">
                  <c:v>19693</c:v>
                </c:pt>
                <c:pt idx="8234">
                  <c:v>19694</c:v>
                </c:pt>
                <c:pt idx="8235">
                  <c:v>19695</c:v>
                </c:pt>
                <c:pt idx="8236">
                  <c:v>19696</c:v>
                </c:pt>
                <c:pt idx="8237">
                  <c:v>19697</c:v>
                </c:pt>
                <c:pt idx="8238">
                  <c:v>19698</c:v>
                </c:pt>
                <c:pt idx="8239">
                  <c:v>19699</c:v>
                </c:pt>
                <c:pt idx="8240">
                  <c:v>19700</c:v>
                </c:pt>
                <c:pt idx="8241">
                  <c:v>19701</c:v>
                </c:pt>
                <c:pt idx="8242">
                  <c:v>19702</c:v>
                </c:pt>
                <c:pt idx="8243">
                  <c:v>19703</c:v>
                </c:pt>
                <c:pt idx="8244">
                  <c:v>19704</c:v>
                </c:pt>
                <c:pt idx="8245">
                  <c:v>19705</c:v>
                </c:pt>
                <c:pt idx="8246">
                  <c:v>19706</c:v>
                </c:pt>
                <c:pt idx="8247">
                  <c:v>19707</c:v>
                </c:pt>
                <c:pt idx="8248">
                  <c:v>19708</c:v>
                </c:pt>
                <c:pt idx="8249">
                  <c:v>19709</c:v>
                </c:pt>
                <c:pt idx="8250">
                  <c:v>19710</c:v>
                </c:pt>
                <c:pt idx="8251">
                  <c:v>19711</c:v>
                </c:pt>
                <c:pt idx="8252">
                  <c:v>19712</c:v>
                </c:pt>
                <c:pt idx="8253">
                  <c:v>19713</c:v>
                </c:pt>
                <c:pt idx="8254">
                  <c:v>19714</c:v>
                </c:pt>
                <c:pt idx="8255">
                  <c:v>19715</c:v>
                </c:pt>
                <c:pt idx="8256">
                  <c:v>19716</c:v>
                </c:pt>
                <c:pt idx="8257">
                  <c:v>19717</c:v>
                </c:pt>
                <c:pt idx="8258">
                  <c:v>19718</c:v>
                </c:pt>
                <c:pt idx="8259">
                  <c:v>19719</c:v>
                </c:pt>
                <c:pt idx="8260">
                  <c:v>19720</c:v>
                </c:pt>
                <c:pt idx="8261">
                  <c:v>19721</c:v>
                </c:pt>
                <c:pt idx="8262">
                  <c:v>19722</c:v>
                </c:pt>
                <c:pt idx="8263">
                  <c:v>19723</c:v>
                </c:pt>
                <c:pt idx="8264">
                  <c:v>19724</c:v>
                </c:pt>
                <c:pt idx="8265">
                  <c:v>19725</c:v>
                </c:pt>
                <c:pt idx="8266">
                  <c:v>19726</c:v>
                </c:pt>
                <c:pt idx="8267">
                  <c:v>19727</c:v>
                </c:pt>
                <c:pt idx="8268">
                  <c:v>19728</c:v>
                </c:pt>
                <c:pt idx="8269">
                  <c:v>19729</c:v>
                </c:pt>
                <c:pt idx="8270">
                  <c:v>19730</c:v>
                </c:pt>
                <c:pt idx="8271">
                  <c:v>19731</c:v>
                </c:pt>
                <c:pt idx="8272">
                  <c:v>19732</c:v>
                </c:pt>
                <c:pt idx="8273">
                  <c:v>19733</c:v>
                </c:pt>
                <c:pt idx="8274">
                  <c:v>19734</c:v>
                </c:pt>
                <c:pt idx="8275">
                  <c:v>19735</c:v>
                </c:pt>
                <c:pt idx="8276">
                  <c:v>19736</c:v>
                </c:pt>
                <c:pt idx="8277">
                  <c:v>19737</c:v>
                </c:pt>
                <c:pt idx="8278">
                  <c:v>19738</c:v>
                </c:pt>
                <c:pt idx="8279">
                  <c:v>19739</c:v>
                </c:pt>
                <c:pt idx="8280">
                  <c:v>19740</c:v>
                </c:pt>
                <c:pt idx="8281">
                  <c:v>19741</c:v>
                </c:pt>
                <c:pt idx="8282">
                  <c:v>19742</c:v>
                </c:pt>
                <c:pt idx="8283">
                  <c:v>19743</c:v>
                </c:pt>
                <c:pt idx="8284">
                  <c:v>19744</c:v>
                </c:pt>
                <c:pt idx="8285">
                  <c:v>19745</c:v>
                </c:pt>
                <c:pt idx="8286">
                  <c:v>19746</c:v>
                </c:pt>
                <c:pt idx="8287">
                  <c:v>19747</c:v>
                </c:pt>
                <c:pt idx="8288">
                  <c:v>19748</c:v>
                </c:pt>
                <c:pt idx="8289">
                  <c:v>19749</c:v>
                </c:pt>
                <c:pt idx="8290">
                  <c:v>19750</c:v>
                </c:pt>
                <c:pt idx="8291">
                  <c:v>19751</c:v>
                </c:pt>
                <c:pt idx="8292">
                  <c:v>19752</c:v>
                </c:pt>
                <c:pt idx="8293">
                  <c:v>19753</c:v>
                </c:pt>
                <c:pt idx="8294">
                  <c:v>19754</c:v>
                </c:pt>
                <c:pt idx="8295">
                  <c:v>19755</c:v>
                </c:pt>
                <c:pt idx="8296">
                  <c:v>19756</c:v>
                </c:pt>
                <c:pt idx="8297">
                  <c:v>19757</c:v>
                </c:pt>
                <c:pt idx="8298">
                  <c:v>19758</c:v>
                </c:pt>
                <c:pt idx="8299">
                  <c:v>19759</c:v>
                </c:pt>
                <c:pt idx="8300">
                  <c:v>19760</c:v>
                </c:pt>
                <c:pt idx="8301">
                  <c:v>19761</c:v>
                </c:pt>
                <c:pt idx="8302">
                  <c:v>19762</c:v>
                </c:pt>
                <c:pt idx="8303">
                  <c:v>19763</c:v>
                </c:pt>
                <c:pt idx="8304">
                  <c:v>19764</c:v>
                </c:pt>
                <c:pt idx="8305">
                  <c:v>19765</c:v>
                </c:pt>
                <c:pt idx="8306">
                  <c:v>19766</c:v>
                </c:pt>
                <c:pt idx="8307">
                  <c:v>19767</c:v>
                </c:pt>
                <c:pt idx="8308">
                  <c:v>19768</c:v>
                </c:pt>
                <c:pt idx="8309">
                  <c:v>19769</c:v>
                </c:pt>
                <c:pt idx="8310">
                  <c:v>19770</c:v>
                </c:pt>
                <c:pt idx="8311">
                  <c:v>19771</c:v>
                </c:pt>
                <c:pt idx="8312">
                  <c:v>19772</c:v>
                </c:pt>
                <c:pt idx="8313">
                  <c:v>19773</c:v>
                </c:pt>
                <c:pt idx="8314">
                  <c:v>19774</c:v>
                </c:pt>
                <c:pt idx="8315">
                  <c:v>19775</c:v>
                </c:pt>
                <c:pt idx="8316">
                  <c:v>19776</c:v>
                </c:pt>
                <c:pt idx="8317">
                  <c:v>19777</c:v>
                </c:pt>
                <c:pt idx="8318">
                  <c:v>19778</c:v>
                </c:pt>
                <c:pt idx="8319">
                  <c:v>19779</c:v>
                </c:pt>
                <c:pt idx="8320">
                  <c:v>19780</c:v>
                </c:pt>
                <c:pt idx="8321">
                  <c:v>19781</c:v>
                </c:pt>
                <c:pt idx="8322">
                  <c:v>19782</c:v>
                </c:pt>
                <c:pt idx="8323">
                  <c:v>19783</c:v>
                </c:pt>
                <c:pt idx="8324">
                  <c:v>19784</c:v>
                </c:pt>
                <c:pt idx="8325">
                  <c:v>19785</c:v>
                </c:pt>
                <c:pt idx="8326">
                  <c:v>19786</c:v>
                </c:pt>
                <c:pt idx="8327">
                  <c:v>19787</c:v>
                </c:pt>
                <c:pt idx="8328">
                  <c:v>19788</c:v>
                </c:pt>
                <c:pt idx="8329">
                  <c:v>19789</c:v>
                </c:pt>
                <c:pt idx="8330">
                  <c:v>19790</c:v>
                </c:pt>
                <c:pt idx="8331">
                  <c:v>19791</c:v>
                </c:pt>
                <c:pt idx="8332">
                  <c:v>19792</c:v>
                </c:pt>
                <c:pt idx="8333">
                  <c:v>19793</c:v>
                </c:pt>
                <c:pt idx="8334">
                  <c:v>19794</c:v>
                </c:pt>
                <c:pt idx="8335">
                  <c:v>19795</c:v>
                </c:pt>
                <c:pt idx="8336">
                  <c:v>19796</c:v>
                </c:pt>
                <c:pt idx="8337">
                  <c:v>19797</c:v>
                </c:pt>
                <c:pt idx="8338">
                  <c:v>19798</c:v>
                </c:pt>
                <c:pt idx="8339">
                  <c:v>19799</c:v>
                </c:pt>
                <c:pt idx="8340">
                  <c:v>19800</c:v>
                </c:pt>
                <c:pt idx="8341">
                  <c:v>19801</c:v>
                </c:pt>
                <c:pt idx="8342">
                  <c:v>19802</c:v>
                </c:pt>
                <c:pt idx="8343">
                  <c:v>19803</c:v>
                </c:pt>
                <c:pt idx="8344">
                  <c:v>19804</c:v>
                </c:pt>
                <c:pt idx="8345">
                  <c:v>19805</c:v>
                </c:pt>
                <c:pt idx="8346">
                  <c:v>19806</c:v>
                </c:pt>
                <c:pt idx="8347">
                  <c:v>19807</c:v>
                </c:pt>
                <c:pt idx="8348">
                  <c:v>19808</c:v>
                </c:pt>
                <c:pt idx="8349">
                  <c:v>19809</c:v>
                </c:pt>
                <c:pt idx="8350">
                  <c:v>19810</c:v>
                </c:pt>
                <c:pt idx="8351">
                  <c:v>19811</c:v>
                </c:pt>
                <c:pt idx="8352">
                  <c:v>19812</c:v>
                </c:pt>
                <c:pt idx="8353">
                  <c:v>19813</c:v>
                </c:pt>
                <c:pt idx="8354">
                  <c:v>19814</c:v>
                </c:pt>
                <c:pt idx="8355">
                  <c:v>19815</c:v>
                </c:pt>
                <c:pt idx="8356">
                  <c:v>19816</c:v>
                </c:pt>
                <c:pt idx="8357">
                  <c:v>19817</c:v>
                </c:pt>
                <c:pt idx="8358">
                  <c:v>19818</c:v>
                </c:pt>
                <c:pt idx="8359">
                  <c:v>19819</c:v>
                </c:pt>
                <c:pt idx="8360">
                  <c:v>19820</c:v>
                </c:pt>
                <c:pt idx="8361">
                  <c:v>19821</c:v>
                </c:pt>
                <c:pt idx="8362">
                  <c:v>19822</c:v>
                </c:pt>
                <c:pt idx="8363">
                  <c:v>19823</c:v>
                </c:pt>
                <c:pt idx="8364">
                  <c:v>19824</c:v>
                </c:pt>
                <c:pt idx="8365">
                  <c:v>19825</c:v>
                </c:pt>
                <c:pt idx="8366">
                  <c:v>19826</c:v>
                </c:pt>
                <c:pt idx="8367">
                  <c:v>19827</c:v>
                </c:pt>
                <c:pt idx="8368">
                  <c:v>19828</c:v>
                </c:pt>
                <c:pt idx="8369">
                  <c:v>19829</c:v>
                </c:pt>
                <c:pt idx="8370">
                  <c:v>19830</c:v>
                </c:pt>
                <c:pt idx="8371">
                  <c:v>19831</c:v>
                </c:pt>
                <c:pt idx="8372">
                  <c:v>19832</c:v>
                </c:pt>
                <c:pt idx="8373">
                  <c:v>19833</c:v>
                </c:pt>
                <c:pt idx="8374">
                  <c:v>19834</c:v>
                </c:pt>
                <c:pt idx="8375">
                  <c:v>19835</c:v>
                </c:pt>
                <c:pt idx="8376">
                  <c:v>19836</c:v>
                </c:pt>
                <c:pt idx="8377">
                  <c:v>19837</c:v>
                </c:pt>
                <c:pt idx="8378">
                  <c:v>19838</c:v>
                </c:pt>
                <c:pt idx="8379">
                  <c:v>19839</c:v>
                </c:pt>
                <c:pt idx="8380">
                  <c:v>19840</c:v>
                </c:pt>
                <c:pt idx="8381">
                  <c:v>19841</c:v>
                </c:pt>
                <c:pt idx="8382">
                  <c:v>19842</c:v>
                </c:pt>
                <c:pt idx="8383">
                  <c:v>19843</c:v>
                </c:pt>
                <c:pt idx="8384">
                  <c:v>19844</c:v>
                </c:pt>
                <c:pt idx="8385">
                  <c:v>19845</c:v>
                </c:pt>
                <c:pt idx="8386">
                  <c:v>19846</c:v>
                </c:pt>
                <c:pt idx="8387">
                  <c:v>19847</c:v>
                </c:pt>
                <c:pt idx="8388">
                  <c:v>19848</c:v>
                </c:pt>
                <c:pt idx="8389">
                  <c:v>19849</c:v>
                </c:pt>
                <c:pt idx="8390">
                  <c:v>19850</c:v>
                </c:pt>
                <c:pt idx="8391">
                  <c:v>19851</c:v>
                </c:pt>
                <c:pt idx="8392">
                  <c:v>19852</c:v>
                </c:pt>
                <c:pt idx="8393">
                  <c:v>19853</c:v>
                </c:pt>
                <c:pt idx="8394">
                  <c:v>19854</c:v>
                </c:pt>
                <c:pt idx="8395">
                  <c:v>19855</c:v>
                </c:pt>
                <c:pt idx="8396">
                  <c:v>19856</c:v>
                </c:pt>
                <c:pt idx="8397">
                  <c:v>19857</c:v>
                </c:pt>
                <c:pt idx="8398">
                  <c:v>19858</c:v>
                </c:pt>
                <c:pt idx="8399">
                  <c:v>19859</c:v>
                </c:pt>
                <c:pt idx="8400">
                  <c:v>19860</c:v>
                </c:pt>
                <c:pt idx="8401">
                  <c:v>19861</c:v>
                </c:pt>
                <c:pt idx="8402">
                  <c:v>19862</c:v>
                </c:pt>
                <c:pt idx="8403">
                  <c:v>19863</c:v>
                </c:pt>
                <c:pt idx="8404">
                  <c:v>19864</c:v>
                </c:pt>
                <c:pt idx="8405">
                  <c:v>19865</c:v>
                </c:pt>
                <c:pt idx="8406">
                  <c:v>19866</c:v>
                </c:pt>
                <c:pt idx="8407">
                  <c:v>19867</c:v>
                </c:pt>
                <c:pt idx="8408">
                  <c:v>19868</c:v>
                </c:pt>
                <c:pt idx="8409">
                  <c:v>19869</c:v>
                </c:pt>
                <c:pt idx="8410">
                  <c:v>19870</c:v>
                </c:pt>
                <c:pt idx="8411">
                  <c:v>19871</c:v>
                </c:pt>
                <c:pt idx="8412">
                  <c:v>19872</c:v>
                </c:pt>
                <c:pt idx="8413">
                  <c:v>19873</c:v>
                </c:pt>
                <c:pt idx="8414">
                  <c:v>19874</c:v>
                </c:pt>
                <c:pt idx="8415">
                  <c:v>19875</c:v>
                </c:pt>
                <c:pt idx="8416">
                  <c:v>19876</c:v>
                </c:pt>
                <c:pt idx="8417">
                  <c:v>19877</c:v>
                </c:pt>
                <c:pt idx="8418">
                  <c:v>19878</c:v>
                </c:pt>
                <c:pt idx="8419">
                  <c:v>19879</c:v>
                </c:pt>
                <c:pt idx="8420">
                  <c:v>19880</c:v>
                </c:pt>
                <c:pt idx="8421">
                  <c:v>19881</c:v>
                </c:pt>
                <c:pt idx="8422">
                  <c:v>19882</c:v>
                </c:pt>
                <c:pt idx="8423">
                  <c:v>19883</c:v>
                </c:pt>
                <c:pt idx="8424">
                  <c:v>19884</c:v>
                </c:pt>
                <c:pt idx="8425">
                  <c:v>19885</c:v>
                </c:pt>
                <c:pt idx="8426">
                  <c:v>19886</c:v>
                </c:pt>
                <c:pt idx="8427">
                  <c:v>19887</c:v>
                </c:pt>
                <c:pt idx="8428">
                  <c:v>19888</c:v>
                </c:pt>
                <c:pt idx="8429">
                  <c:v>19889</c:v>
                </c:pt>
                <c:pt idx="8430">
                  <c:v>19890</c:v>
                </c:pt>
                <c:pt idx="8431">
                  <c:v>19891</c:v>
                </c:pt>
                <c:pt idx="8432">
                  <c:v>19892</c:v>
                </c:pt>
                <c:pt idx="8433">
                  <c:v>19893</c:v>
                </c:pt>
                <c:pt idx="8434">
                  <c:v>19894</c:v>
                </c:pt>
                <c:pt idx="8435">
                  <c:v>19895</c:v>
                </c:pt>
                <c:pt idx="8436">
                  <c:v>19896</c:v>
                </c:pt>
                <c:pt idx="8437">
                  <c:v>19897</c:v>
                </c:pt>
                <c:pt idx="8438">
                  <c:v>19898</c:v>
                </c:pt>
                <c:pt idx="8439">
                  <c:v>19899</c:v>
                </c:pt>
                <c:pt idx="8440">
                  <c:v>19900</c:v>
                </c:pt>
                <c:pt idx="8441">
                  <c:v>19901</c:v>
                </c:pt>
                <c:pt idx="8442">
                  <c:v>19902</c:v>
                </c:pt>
                <c:pt idx="8443">
                  <c:v>19903</c:v>
                </c:pt>
                <c:pt idx="8444">
                  <c:v>19904</c:v>
                </c:pt>
                <c:pt idx="8445">
                  <c:v>19905</c:v>
                </c:pt>
                <c:pt idx="8446">
                  <c:v>19906</c:v>
                </c:pt>
                <c:pt idx="8447">
                  <c:v>19907</c:v>
                </c:pt>
                <c:pt idx="8448">
                  <c:v>19908</c:v>
                </c:pt>
                <c:pt idx="8449">
                  <c:v>19909</c:v>
                </c:pt>
                <c:pt idx="8450">
                  <c:v>19910</c:v>
                </c:pt>
                <c:pt idx="8451">
                  <c:v>19911</c:v>
                </c:pt>
                <c:pt idx="8452">
                  <c:v>19912</c:v>
                </c:pt>
                <c:pt idx="8453">
                  <c:v>19913</c:v>
                </c:pt>
                <c:pt idx="8454">
                  <c:v>19914</c:v>
                </c:pt>
                <c:pt idx="8455">
                  <c:v>19915</c:v>
                </c:pt>
                <c:pt idx="8456">
                  <c:v>19916</c:v>
                </c:pt>
                <c:pt idx="8457">
                  <c:v>19917</c:v>
                </c:pt>
                <c:pt idx="8458">
                  <c:v>19918</c:v>
                </c:pt>
                <c:pt idx="8459">
                  <c:v>19919</c:v>
                </c:pt>
                <c:pt idx="8460">
                  <c:v>19920</c:v>
                </c:pt>
                <c:pt idx="8461">
                  <c:v>19921</c:v>
                </c:pt>
                <c:pt idx="8462">
                  <c:v>19922</c:v>
                </c:pt>
                <c:pt idx="8463">
                  <c:v>19923</c:v>
                </c:pt>
                <c:pt idx="8464">
                  <c:v>19924</c:v>
                </c:pt>
                <c:pt idx="8465">
                  <c:v>19925</c:v>
                </c:pt>
                <c:pt idx="8466">
                  <c:v>19926</c:v>
                </c:pt>
                <c:pt idx="8467">
                  <c:v>19927</c:v>
                </c:pt>
                <c:pt idx="8468">
                  <c:v>19928</c:v>
                </c:pt>
                <c:pt idx="8469">
                  <c:v>19929</c:v>
                </c:pt>
                <c:pt idx="8470">
                  <c:v>19930</c:v>
                </c:pt>
                <c:pt idx="8471">
                  <c:v>19931</c:v>
                </c:pt>
                <c:pt idx="8472">
                  <c:v>19932</c:v>
                </c:pt>
                <c:pt idx="8473">
                  <c:v>19933</c:v>
                </c:pt>
                <c:pt idx="8474">
                  <c:v>19934</c:v>
                </c:pt>
                <c:pt idx="8475">
                  <c:v>19935</c:v>
                </c:pt>
                <c:pt idx="8476">
                  <c:v>19936</c:v>
                </c:pt>
                <c:pt idx="8477">
                  <c:v>19937</c:v>
                </c:pt>
                <c:pt idx="8478">
                  <c:v>19938</c:v>
                </c:pt>
                <c:pt idx="8479">
                  <c:v>19939</c:v>
                </c:pt>
                <c:pt idx="8480">
                  <c:v>19940</c:v>
                </c:pt>
                <c:pt idx="8481">
                  <c:v>19941</c:v>
                </c:pt>
                <c:pt idx="8482">
                  <c:v>19942</c:v>
                </c:pt>
                <c:pt idx="8483">
                  <c:v>19943</c:v>
                </c:pt>
                <c:pt idx="8484">
                  <c:v>19944</c:v>
                </c:pt>
                <c:pt idx="8485">
                  <c:v>19945</c:v>
                </c:pt>
                <c:pt idx="8486">
                  <c:v>19946</c:v>
                </c:pt>
                <c:pt idx="8487">
                  <c:v>19947</c:v>
                </c:pt>
                <c:pt idx="8488">
                  <c:v>19948</c:v>
                </c:pt>
                <c:pt idx="8489">
                  <c:v>19949</c:v>
                </c:pt>
                <c:pt idx="8490">
                  <c:v>19950</c:v>
                </c:pt>
                <c:pt idx="8491">
                  <c:v>19951</c:v>
                </c:pt>
                <c:pt idx="8492">
                  <c:v>19952</c:v>
                </c:pt>
                <c:pt idx="8493">
                  <c:v>19953</c:v>
                </c:pt>
                <c:pt idx="8494">
                  <c:v>19954</c:v>
                </c:pt>
                <c:pt idx="8495">
                  <c:v>19955</c:v>
                </c:pt>
                <c:pt idx="8496">
                  <c:v>19956</c:v>
                </c:pt>
                <c:pt idx="8497">
                  <c:v>19957</c:v>
                </c:pt>
                <c:pt idx="8498">
                  <c:v>19958</c:v>
                </c:pt>
                <c:pt idx="8499">
                  <c:v>19959</c:v>
                </c:pt>
                <c:pt idx="8500">
                  <c:v>19960</c:v>
                </c:pt>
                <c:pt idx="8501">
                  <c:v>19961</c:v>
                </c:pt>
                <c:pt idx="8502">
                  <c:v>19962</c:v>
                </c:pt>
                <c:pt idx="8503">
                  <c:v>19963</c:v>
                </c:pt>
                <c:pt idx="8504">
                  <c:v>19964</c:v>
                </c:pt>
                <c:pt idx="8505">
                  <c:v>19965</c:v>
                </c:pt>
                <c:pt idx="8506">
                  <c:v>19966</c:v>
                </c:pt>
                <c:pt idx="8507">
                  <c:v>19967</c:v>
                </c:pt>
                <c:pt idx="8508">
                  <c:v>19968</c:v>
                </c:pt>
                <c:pt idx="8509">
                  <c:v>19969</c:v>
                </c:pt>
                <c:pt idx="8510">
                  <c:v>19970</c:v>
                </c:pt>
                <c:pt idx="8511">
                  <c:v>19971</c:v>
                </c:pt>
                <c:pt idx="8512">
                  <c:v>19972</c:v>
                </c:pt>
                <c:pt idx="8513">
                  <c:v>19973</c:v>
                </c:pt>
                <c:pt idx="8514">
                  <c:v>19974</c:v>
                </c:pt>
                <c:pt idx="8515">
                  <c:v>19975</c:v>
                </c:pt>
                <c:pt idx="8516">
                  <c:v>19976</c:v>
                </c:pt>
                <c:pt idx="8517">
                  <c:v>19977</c:v>
                </c:pt>
                <c:pt idx="8518">
                  <c:v>19978</c:v>
                </c:pt>
                <c:pt idx="8519">
                  <c:v>19979</c:v>
                </c:pt>
                <c:pt idx="8520">
                  <c:v>19980</c:v>
                </c:pt>
                <c:pt idx="8521">
                  <c:v>19981</c:v>
                </c:pt>
                <c:pt idx="8522">
                  <c:v>19982</c:v>
                </c:pt>
                <c:pt idx="8523">
                  <c:v>19983</c:v>
                </c:pt>
                <c:pt idx="8524">
                  <c:v>19984</c:v>
                </c:pt>
                <c:pt idx="8525">
                  <c:v>19985</c:v>
                </c:pt>
                <c:pt idx="8526">
                  <c:v>19986</c:v>
                </c:pt>
                <c:pt idx="8527">
                  <c:v>19987</c:v>
                </c:pt>
                <c:pt idx="8528">
                  <c:v>19988</c:v>
                </c:pt>
                <c:pt idx="8529">
                  <c:v>19989</c:v>
                </c:pt>
                <c:pt idx="8530">
                  <c:v>19990</c:v>
                </c:pt>
                <c:pt idx="8531">
                  <c:v>19991</c:v>
                </c:pt>
                <c:pt idx="8532">
                  <c:v>19992</c:v>
                </c:pt>
                <c:pt idx="8533">
                  <c:v>19993</c:v>
                </c:pt>
                <c:pt idx="8534">
                  <c:v>19994</c:v>
                </c:pt>
                <c:pt idx="8535">
                  <c:v>19995</c:v>
                </c:pt>
                <c:pt idx="8536">
                  <c:v>19996</c:v>
                </c:pt>
                <c:pt idx="8537">
                  <c:v>19997</c:v>
                </c:pt>
                <c:pt idx="8538">
                  <c:v>19998</c:v>
                </c:pt>
                <c:pt idx="8539">
                  <c:v>19999</c:v>
                </c:pt>
                <c:pt idx="8540">
                  <c:v>20000</c:v>
                </c:pt>
                <c:pt idx="8541">
                  <c:v>20001</c:v>
                </c:pt>
                <c:pt idx="8542">
                  <c:v>20002</c:v>
                </c:pt>
                <c:pt idx="8543">
                  <c:v>20003</c:v>
                </c:pt>
                <c:pt idx="8544">
                  <c:v>20004</c:v>
                </c:pt>
                <c:pt idx="8545">
                  <c:v>20005</c:v>
                </c:pt>
                <c:pt idx="8546">
                  <c:v>20006</c:v>
                </c:pt>
                <c:pt idx="8547">
                  <c:v>20007</c:v>
                </c:pt>
                <c:pt idx="8548">
                  <c:v>20008</c:v>
                </c:pt>
                <c:pt idx="8549">
                  <c:v>20009</c:v>
                </c:pt>
                <c:pt idx="8550">
                  <c:v>20010</c:v>
                </c:pt>
                <c:pt idx="8551">
                  <c:v>20011</c:v>
                </c:pt>
                <c:pt idx="8552">
                  <c:v>20012</c:v>
                </c:pt>
                <c:pt idx="8553">
                  <c:v>20013</c:v>
                </c:pt>
                <c:pt idx="8554">
                  <c:v>20014</c:v>
                </c:pt>
                <c:pt idx="8555">
                  <c:v>20015</c:v>
                </c:pt>
                <c:pt idx="8556">
                  <c:v>20016</c:v>
                </c:pt>
                <c:pt idx="8557">
                  <c:v>20017</c:v>
                </c:pt>
                <c:pt idx="8558">
                  <c:v>20018</c:v>
                </c:pt>
                <c:pt idx="8559">
                  <c:v>20019</c:v>
                </c:pt>
                <c:pt idx="8560">
                  <c:v>20020</c:v>
                </c:pt>
                <c:pt idx="8561">
                  <c:v>20021</c:v>
                </c:pt>
                <c:pt idx="8562">
                  <c:v>20022</c:v>
                </c:pt>
                <c:pt idx="8563">
                  <c:v>20023</c:v>
                </c:pt>
                <c:pt idx="8564">
                  <c:v>20024</c:v>
                </c:pt>
                <c:pt idx="8565">
                  <c:v>20025</c:v>
                </c:pt>
                <c:pt idx="8566">
                  <c:v>20026</c:v>
                </c:pt>
                <c:pt idx="8567">
                  <c:v>20027</c:v>
                </c:pt>
                <c:pt idx="8568">
                  <c:v>20028</c:v>
                </c:pt>
                <c:pt idx="8569">
                  <c:v>20029</c:v>
                </c:pt>
                <c:pt idx="8570">
                  <c:v>20030</c:v>
                </c:pt>
                <c:pt idx="8571">
                  <c:v>20031</c:v>
                </c:pt>
                <c:pt idx="8572">
                  <c:v>20032</c:v>
                </c:pt>
                <c:pt idx="8573">
                  <c:v>20033</c:v>
                </c:pt>
                <c:pt idx="8574">
                  <c:v>20034</c:v>
                </c:pt>
                <c:pt idx="8575">
                  <c:v>20035</c:v>
                </c:pt>
                <c:pt idx="8576">
                  <c:v>20036</c:v>
                </c:pt>
                <c:pt idx="8577">
                  <c:v>20037</c:v>
                </c:pt>
                <c:pt idx="8578">
                  <c:v>20038</c:v>
                </c:pt>
                <c:pt idx="8579">
                  <c:v>20039</c:v>
                </c:pt>
                <c:pt idx="8580">
                  <c:v>20040</c:v>
                </c:pt>
                <c:pt idx="8581">
                  <c:v>20041</c:v>
                </c:pt>
                <c:pt idx="8582">
                  <c:v>20042</c:v>
                </c:pt>
                <c:pt idx="8583">
                  <c:v>20043</c:v>
                </c:pt>
                <c:pt idx="8584">
                  <c:v>20044</c:v>
                </c:pt>
                <c:pt idx="8585">
                  <c:v>20045</c:v>
                </c:pt>
                <c:pt idx="8586">
                  <c:v>20046</c:v>
                </c:pt>
                <c:pt idx="8587">
                  <c:v>20047</c:v>
                </c:pt>
                <c:pt idx="8588">
                  <c:v>20048</c:v>
                </c:pt>
                <c:pt idx="8589">
                  <c:v>20049</c:v>
                </c:pt>
                <c:pt idx="8590">
                  <c:v>20050</c:v>
                </c:pt>
                <c:pt idx="8591">
                  <c:v>20051</c:v>
                </c:pt>
                <c:pt idx="8592">
                  <c:v>20052</c:v>
                </c:pt>
                <c:pt idx="8593">
                  <c:v>20053</c:v>
                </c:pt>
                <c:pt idx="8594">
                  <c:v>20054</c:v>
                </c:pt>
                <c:pt idx="8595">
                  <c:v>20055</c:v>
                </c:pt>
                <c:pt idx="8596">
                  <c:v>20056</c:v>
                </c:pt>
                <c:pt idx="8597">
                  <c:v>20057</c:v>
                </c:pt>
                <c:pt idx="8598">
                  <c:v>20058</c:v>
                </c:pt>
                <c:pt idx="8599">
                  <c:v>20059</c:v>
                </c:pt>
                <c:pt idx="8600">
                  <c:v>20060</c:v>
                </c:pt>
                <c:pt idx="8601">
                  <c:v>20061</c:v>
                </c:pt>
                <c:pt idx="8602">
                  <c:v>20062</c:v>
                </c:pt>
                <c:pt idx="8603">
                  <c:v>20063</c:v>
                </c:pt>
                <c:pt idx="8604">
                  <c:v>20064</c:v>
                </c:pt>
                <c:pt idx="8605">
                  <c:v>20065</c:v>
                </c:pt>
                <c:pt idx="8606">
                  <c:v>20066</c:v>
                </c:pt>
                <c:pt idx="8607">
                  <c:v>20067</c:v>
                </c:pt>
                <c:pt idx="8608">
                  <c:v>20068</c:v>
                </c:pt>
                <c:pt idx="8609">
                  <c:v>20069</c:v>
                </c:pt>
                <c:pt idx="8610">
                  <c:v>20070</c:v>
                </c:pt>
                <c:pt idx="8611">
                  <c:v>20071</c:v>
                </c:pt>
                <c:pt idx="8612">
                  <c:v>20072</c:v>
                </c:pt>
                <c:pt idx="8613">
                  <c:v>20073</c:v>
                </c:pt>
                <c:pt idx="8614">
                  <c:v>20074</c:v>
                </c:pt>
                <c:pt idx="8615">
                  <c:v>20075</c:v>
                </c:pt>
                <c:pt idx="8616">
                  <c:v>20076</c:v>
                </c:pt>
                <c:pt idx="8617">
                  <c:v>20077</c:v>
                </c:pt>
                <c:pt idx="8618">
                  <c:v>20078</c:v>
                </c:pt>
                <c:pt idx="8619">
                  <c:v>20079</c:v>
                </c:pt>
                <c:pt idx="8620">
                  <c:v>20080</c:v>
                </c:pt>
                <c:pt idx="8621">
                  <c:v>20081</c:v>
                </c:pt>
                <c:pt idx="8622">
                  <c:v>20082</c:v>
                </c:pt>
                <c:pt idx="8623">
                  <c:v>20083</c:v>
                </c:pt>
                <c:pt idx="8624">
                  <c:v>20084</c:v>
                </c:pt>
                <c:pt idx="8625">
                  <c:v>20085</c:v>
                </c:pt>
                <c:pt idx="8626">
                  <c:v>20086</c:v>
                </c:pt>
                <c:pt idx="8627">
                  <c:v>20087</c:v>
                </c:pt>
                <c:pt idx="8628">
                  <c:v>20088</c:v>
                </c:pt>
                <c:pt idx="8629">
                  <c:v>20089</c:v>
                </c:pt>
                <c:pt idx="8630">
                  <c:v>20090</c:v>
                </c:pt>
                <c:pt idx="8631">
                  <c:v>20091</c:v>
                </c:pt>
                <c:pt idx="8632">
                  <c:v>20092</c:v>
                </c:pt>
                <c:pt idx="8633">
                  <c:v>20093</c:v>
                </c:pt>
                <c:pt idx="8634">
                  <c:v>20094</c:v>
                </c:pt>
                <c:pt idx="8635">
                  <c:v>20095</c:v>
                </c:pt>
                <c:pt idx="8636">
                  <c:v>20096</c:v>
                </c:pt>
                <c:pt idx="8637">
                  <c:v>20097</c:v>
                </c:pt>
                <c:pt idx="8638">
                  <c:v>20098</c:v>
                </c:pt>
                <c:pt idx="8639">
                  <c:v>20099</c:v>
                </c:pt>
                <c:pt idx="8640">
                  <c:v>20100</c:v>
                </c:pt>
                <c:pt idx="8641">
                  <c:v>20101</c:v>
                </c:pt>
                <c:pt idx="8642">
                  <c:v>20102</c:v>
                </c:pt>
                <c:pt idx="8643">
                  <c:v>20103</c:v>
                </c:pt>
                <c:pt idx="8644">
                  <c:v>20104</c:v>
                </c:pt>
                <c:pt idx="8645">
                  <c:v>20105</c:v>
                </c:pt>
                <c:pt idx="8646">
                  <c:v>20106</c:v>
                </c:pt>
                <c:pt idx="8647">
                  <c:v>20107</c:v>
                </c:pt>
                <c:pt idx="8648">
                  <c:v>20108</c:v>
                </c:pt>
                <c:pt idx="8649">
                  <c:v>20109</c:v>
                </c:pt>
                <c:pt idx="8650">
                  <c:v>20110</c:v>
                </c:pt>
                <c:pt idx="8651">
                  <c:v>20111</c:v>
                </c:pt>
                <c:pt idx="8652">
                  <c:v>20112</c:v>
                </c:pt>
                <c:pt idx="8653">
                  <c:v>20113</c:v>
                </c:pt>
                <c:pt idx="8654">
                  <c:v>20114</c:v>
                </c:pt>
                <c:pt idx="8655">
                  <c:v>20115</c:v>
                </c:pt>
                <c:pt idx="8656">
                  <c:v>20116</c:v>
                </c:pt>
                <c:pt idx="8657">
                  <c:v>20117</c:v>
                </c:pt>
                <c:pt idx="8658">
                  <c:v>20118</c:v>
                </c:pt>
                <c:pt idx="8659">
                  <c:v>20119</c:v>
                </c:pt>
                <c:pt idx="8660">
                  <c:v>20120</c:v>
                </c:pt>
                <c:pt idx="8661">
                  <c:v>20121</c:v>
                </c:pt>
                <c:pt idx="8662">
                  <c:v>20122</c:v>
                </c:pt>
                <c:pt idx="8663">
                  <c:v>20123</c:v>
                </c:pt>
                <c:pt idx="8664">
                  <c:v>20124</c:v>
                </c:pt>
                <c:pt idx="8665">
                  <c:v>20125</c:v>
                </c:pt>
                <c:pt idx="8666">
                  <c:v>20126</c:v>
                </c:pt>
                <c:pt idx="8667">
                  <c:v>20127</c:v>
                </c:pt>
                <c:pt idx="8668">
                  <c:v>20128</c:v>
                </c:pt>
                <c:pt idx="8669">
                  <c:v>20129</c:v>
                </c:pt>
                <c:pt idx="8670">
                  <c:v>20130</c:v>
                </c:pt>
                <c:pt idx="8671">
                  <c:v>20131</c:v>
                </c:pt>
                <c:pt idx="8672">
                  <c:v>20132</c:v>
                </c:pt>
                <c:pt idx="8673">
                  <c:v>20133</c:v>
                </c:pt>
                <c:pt idx="8674">
                  <c:v>20134</c:v>
                </c:pt>
                <c:pt idx="8675">
                  <c:v>20135</c:v>
                </c:pt>
                <c:pt idx="8676">
                  <c:v>20136</c:v>
                </c:pt>
                <c:pt idx="8677">
                  <c:v>20137</c:v>
                </c:pt>
                <c:pt idx="8678">
                  <c:v>20138</c:v>
                </c:pt>
                <c:pt idx="8679">
                  <c:v>20139</c:v>
                </c:pt>
                <c:pt idx="8680">
                  <c:v>20140</c:v>
                </c:pt>
                <c:pt idx="8681">
                  <c:v>20141</c:v>
                </c:pt>
                <c:pt idx="8682">
                  <c:v>20142</c:v>
                </c:pt>
                <c:pt idx="8683">
                  <c:v>20143</c:v>
                </c:pt>
                <c:pt idx="8684">
                  <c:v>20144</c:v>
                </c:pt>
                <c:pt idx="8685">
                  <c:v>20145</c:v>
                </c:pt>
                <c:pt idx="8686">
                  <c:v>20146</c:v>
                </c:pt>
                <c:pt idx="8687">
                  <c:v>20147</c:v>
                </c:pt>
                <c:pt idx="8688">
                  <c:v>20148</c:v>
                </c:pt>
                <c:pt idx="8689">
                  <c:v>20149</c:v>
                </c:pt>
                <c:pt idx="8690">
                  <c:v>20150</c:v>
                </c:pt>
                <c:pt idx="8691">
                  <c:v>20151</c:v>
                </c:pt>
                <c:pt idx="8692">
                  <c:v>20152</c:v>
                </c:pt>
                <c:pt idx="8693">
                  <c:v>20153</c:v>
                </c:pt>
                <c:pt idx="8694">
                  <c:v>20154</c:v>
                </c:pt>
                <c:pt idx="8695">
                  <c:v>20155</c:v>
                </c:pt>
                <c:pt idx="8696">
                  <c:v>20156</c:v>
                </c:pt>
                <c:pt idx="8697">
                  <c:v>20157</c:v>
                </c:pt>
                <c:pt idx="8698">
                  <c:v>20158</c:v>
                </c:pt>
                <c:pt idx="8699">
                  <c:v>20159</c:v>
                </c:pt>
                <c:pt idx="8700">
                  <c:v>20160</c:v>
                </c:pt>
                <c:pt idx="8701">
                  <c:v>20161</c:v>
                </c:pt>
                <c:pt idx="8702">
                  <c:v>20162</c:v>
                </c:pt>
                <c:pt idx="8703">
                  <c:v>20163</c:v>
                </c:pt>
                <c:pt idx="8704">
                  <c:v>20164</c:v>
                </c:pt>
                <c:pt idx="8705">
                  <c:v>20165</c:v>
                </c:pt>
                <c:pt idx="8706">
                  <c:v>20166</c:v>
                </c:pt>
                <c:pt idx="8707">
                  <c:v>20167</c:v>
                </c:pt>
                <c:pt idx="8708">
                  <c:v>20168</c:v>
                </c:pt>
                <c:pt idx="8709">
                  <c:v>20169</c:v>
                </c:pt>
                <c:pt idx="8710">
                  <c:v>20170</c:v>
                </c:pt>
                <c:pt idx="8711">
                  <c:v>20171</c:v>
                </c:pt>
                <c:pt idx="8712">
                  <c:v>20172</c:v>
                </c:pt>
                <c:pt idx="8713">
                  <c:v>20173</c:v>
                </c:pt>
                <c:pt idx="8714">
                  <c:v>20174</c:v>
                </c:pt>
                <c:pt idx="8715">
                  <c:v>20175</c:v>
                </c:pt>
                <c:pt idx="8716">
                  <c:v>20176</c:v>
                </c:pt>
                <c:pt idx="8717">
                  <c:v>20177</c:v>
                </c:pt>
                <c:pt idx="8718">
                  <c:v>20178</c:v>
                </c:pt>
                <c:pt idx="8719">
                  <c:v>20179</c:v>
                </c:pt>
                <c:pt idx="8720">
                  <c:v>20180</c:v>
                </c:pt>
                <c:pt idx="8721">
                  <c:v>20181</c:v>
                </c:pt>
                <c:pt idx="8722">
                  <c:v>20182</c:v>
                </c:pt>
                <c:pt idx="8723">
                  <c:v>20183</c:v>
                </c:pt>
                <c:pt idx="8724">
                  <c:v>20184</c:v>
                </c:pt>
                <c:pt idx="8725">
                  <c:v>20185</c:v>
                </c:pt>
                <c:pt idx="8726">
                  <c:v>20186</c:v>
                </c:pt>
                <c:pt idx="8727">
                  <c:v>20187</c:v>
                </c:pt>
                <c:pt idx="8728">
                  <c:v>20188</c:v>
                </c:pt>
                <c:pt idx="8729">
                  <c:v>20189</c:v>
                </c:pt>
                <c:pt idx="8730">
                  <c:v>20190</c:v>
                </c:pt>
                <c:pt idx="8731">
                  <c:v>20191</c:v>
                </c:pt>
                <c:pt idx="8732">
                  <c:v>20192</c:v>
                </c:pt>
                <c:pt idx="8733">
                  <c:v>20193</c:v>
                </c:pt>
                <c:pt idx="8734">
                  <c:v>20194</c:v>
                </c:pt>
                <c:pt idx="8735">
                  <c:v>20195</c:v>
                </c:pt>
                <c:pt idx="8736">
                  <c:v>20196</c:v>
                </c:pt>
                <c:pt idx="8737">
                  <c:v>20197</c:v>
                </c:pt>
                <c:pt idx="8738">
                  <c:v>20198</c:v>
                </c:pt>
                <c:pt idx="8739">
                  <c:v>20199</c:v>
                </c:pt>
                <c:pt idx="8740">
                  <c:v>20200</c:v>
                </c:pt>
                <c:pt idx="8741">
                  <c:v>20201</c:v>
                </c:pt>
                <c:pt idx="8742">
                  <c:v>20202</c:v>
                </c:pt>
                <c:pt idx="8743">
                  <c:v>20203</c:v>
                </c:pt>
                <c:pt idx="8744">
                  <c:v>20204</c:v>
                </c:pt>
                <c:pt idx="8745">
                  <c:v>20205</c:v>
                </c:pt>
                <c:pt idx="8746">
                  <c:v>20206</c:v>
                </c:pt>
                <c:pt idx="8747">
                  <c:v>20207</c:v>
                </c:pt>
                <c:pt idx="8748">
                  <c:v>20208</c:v>
                </c:pt>
                <c:pt idx="8749">
                  <c:v>20209</c:v>
                </c:pt>
                <c:pt idx="8750">
                  <c:v>20210</c:v>
                </c:pt>
                <c:pt idx="8751">
                  <c:v>20211</c:v>
                </c:pt>
                <c:pt idx="8752">
                  <c:v>20212</c:v>
                </c:pt>
                <c:pt idx="8753">
                  <c:v>20213</c:v>
                </c:pt>
                <c:pt idx="8754">
                  <c:v>20214</c:v>
                </c:pt>
                <c:pt idx="8755">
                  <c:v>20215</c:v>
                </c:pt>
                <c:pt idx="8756">
                  <c:v>20216</c:v>
                </c:pt>
                <c:pt idx="8757">
                  <c:v>20217</c:v>
                </c:pt>
                <c:pt idx="8758">
                  <c:v>20218</c:v>
                </c:pt>
                <c:pt idx="8759">
                  <c:v>20219</c:v>
                </c:pt>
                <c:pt idx="8760">
                  <c:v>20220</c:v>
                </c:pt>
                <c:pt idx="8761">
                  <c:v>20221</c:v>
                </c:pt>
                <c:pt idx="8762">
                  <c:v>20222</c:v>
                </c:pt>
                <c:pt idx="8763">
                  <c:v>20223</c:v>
                </c:pt>
                <c:pt idx="8764">
                  <c:v>20224</c:v>
                </c:pt>
                <c:pt idx="8765">
                  <c:v>20225</c:v>
                </c:pt>
                <c:pt idx="8766">
                  <c:v>20226</c:v>
                </c:pt>
                <c:pt idx="8767">
                  <c:v>20227</c:v>
                </c:pt>
                <c:pt idx="8768">
                  <c:v>20228</c:v>
                </c:pt>
                <c:pt idx="8769">
                  <c:v>20229</c:v>
                </c:pt>
                <c:pt idx="8770">
                  <c:v>20230</c:v>
                </c:pt>
                <c:pt idx="8771">
                  <c:v>20231</c:v>
                </c:pt>
                <c:pt idx="8772">
                  <c:v>20232</c:v>
                </c:pt>
                <c:pt idx="8773">
                  <c:v>20233</c:v>
                </c:pt>
                <c:pt idx="8774">
                  <c:v>20234</c:v>
                </c:pt>
                <c:pt idx="8775">
                  <c:v>20235</c:v>
                </c:pt>
                <c:pt idx="8776">
                  <c:v>20236</c:v>
                </c:pt>
                <c:pt idx="8777">
                  <c:v>20237</c:v>
                </c:pt>
                <c:pt idx="8778">
                  <c:v>20238</c:v>
                </c:pt>
                <c:pt idx="8779">
                  <c:v>20239</c:v>
                </c:pt>
                <c:pt idx="8780">
                  <c:v>20240</c:v>
                </c:pt>
                <c:pt idx="8781">
                  <c:v>20241</c:v>
                </c:pt>
                <c:pt idx="8782">
                  <c:v>20242</c:v>
                </c:pt>
                <c:pt idx="8783">
                  <c:v>20243</c:v>
                </c:pt>
                <c:pt idx="8784">
                  <c:v>20244</c:v>
                </c:pt>
                <c:pt idx="8785">
                  <c:v>20245</c:v>
                </c:pt>
                <c:pt idx="8786">
                  <c:v>20246</c:v>
                </c:pt>
                <c:pt idx="8787">
                  <c:v>20247</c:v>
                </c:pt>
                <c:pt idx="8788">
                  <c:v>20248</c:v>
                </c:pt>
                <c:pt idx="8789">
                  <c:v>20249</c:v>
                </c:pt>
                <c:pt idx="8790">
                  <c:v>20250</c:v>
                </c:pt>
                <c:pt idx="8791">
                  <c:v>20251</c:v>
                </c:pt>
                <c:pt idx="8792">
                  <c:v>20252</c:v>
                </c:pt>
                <c:pt idx="8793">
                  <c:v>20253</c:v>
                </c:pt>
                <c:pt idx="8794">
                  <c:v>20254</c:v>
                </c:pt>
                <c:pt idx="8795">
                  <c:v>20255</c:v>
                </c:pt>
                <c:pt idx="8796">
                  <c:v>20256</c:v>
                </c:pt>
                <c:pt idx="8797">
                  <c:v>20257</c:v>
                </c:pt>
                <c:pt idx="8798">
                  <c:v>20258</c:v>
                </c:pt>
                <c:pt idx="8799">
                  <c:v>20259</c:v>
                </c:pt>
                <c:pt idx="8800">
                  <c:v>20260</c:v>
                </c:pt>
                <c:pt idx="8801">
                  <c:v>20261</c:v>
                </c:pt>
                <c:pt idx="8802">
                  <c:v>20262</c:v>
                </c:pt>
                <c:pt idx="8803">
                  <c:v>20263</c:v>
                </c:pt>
                <c:pt idx="8804">
                  <c:v>20264</c:v>
                </c:pt>
                <c:pt idx="8805">
                  <c:v>20265</c:v>
                </c:pt>
                <c:pt idx="8806">
                  <c:v>20266</c:v>
                </c:pt>
                <c:pt idx="8807">
                  <c:v>20267</c:v>
                </c:pt>
                <c:pt idx="8808">
                  <c:v>20268</c:v>
                </c:pt>
                <c:pt idx="8809">
                  <c:v>20269</c:v>
                </c:pt>
                <c:pt idx="8810">
                  <c:v>20270</c:v>
                </c:pt>
                <c:pt idx="8811">
                  <c:v>20271</c:v>
                </c:pt>
                <c:pt idx="8812">
                  <c:v>20272</c:v>
                </c:pt>
                <c:pt idx="8813">
                  <c:v>20273</c:v>
                </c:pt>
                <c:pt idx="8814">
                  <c:v>20274</c:v>
                </c:pt>
                <c:pt idx="8815">
                  <c:v>20275</c:v>
                </c:pt>
                <c:pt idx="8816">
                  <c:v>20276</c:v>
                </c:pt>
                <c:pt idx="8817">
                  <c:v>20277</c:v>
                </c:pt>
                <c:pt idx="8818">
                  <c:v>20278</c:v>
                </c:pt>
                <c:pt idx="8819">
                  <c:v>20279</c:v>
                </c:pt>
                <c:pt idx="8820">
                  <c:v>20280</c:v>
                </c:pt>
                <c:pt idx="8821">
                  <c:v>20281</c:v>
                </c:pt>
                <c:pt idx="8822">
                  <c:v>20282</c:v>
                </c:pt>
                <c:pt idx="8823">
                  <c:v>20283</c:v>
                </c:pt>
                <c:pt idx="8824">
                  <c:v>20284</c:v>
                </c:pt>
                <c:pt idx="8825">
                  <c:v>20285</c:v>
                </c:pt>
                <c:pt idx="8826">
                  <c:v>20286</c:v>
                </c:pt>
                <c:pt idx="8827">
                  <c:v>20287</c:v>
                </c:pt>
                <c:pt idx="8828">
                  <c:v>20288</c:v>
                </c:pt>
                <c:pt idx="8829">
                  <c:v>20289</c:v>
                </c:pt>
                <c:pt idx="8830">
                  <c:v>20290</c:v>
                </c:pt>
                <c:pt idx="8831">
                  <c:v>20291</c:v>
                </c:pt>
                <c:pt idx="8832">
                  <c:v>20292</c:v>
                </c:pt>
                <c:pt idx="8833">
                  <c:v>20293</c:v>
                </c:pt>
                <c:pt idx="8834">
                  <c:v>20294</c:v>
                </c:pt>
                <c:pt idx="8835">
                  <c:v>20295</c:v>
                </c:pt>
                <c:pt idx="8836">
                  <c:v>20296</c:v>
                </c:pt>
                <c:pt idx="8837">
                  <c:v>20297</c:v>
                </c:pt>
                <c:pt idx="8838">
                  <c:v>20298</c:v>
                </c:pt>
                <c:pt idx="8839">
                  <c:v>20299</c:v>
                </c:pt>
                <c:pt idx="8840">
                  <c:v>20300</c:v>
                </c:pt>
                <c:pt idx="8841">
                  <c:v>20301</c:v>
                </c:pt>
                <c:pt idx="8842">
                  <c:v>20302</c:v>
                </c:pt>
                <c:pt idx="8843">
                  <c:v>20303</c:v>
                </c:pt>
                <c:pt idx="8844">
                  <c:v>20304</c:v>
                </c:pt>
                <c:pt idx="8845">
                  <c:v>20305</c:v>
                </c:pt>
                <c:pt idx="8846">
                  <c:v>20306</c:v>
                </c:pt>
                <c:pt idx="8847">
                  <c:v>20307</c:v>
                </c:pt>
                <c:pt idx="8848">
                  <c:v>20308</c:v>
                </c:pt>
                <c:pt idx="8849">
                  <c:v>20309</c:v>
                </c:pt>
                <c:pt idx="8850">
                  <c:v>20310</c:v>
                </c:pt>
                <c:pt idx="8851">
                  <c:v>20311</c:v>
                </c:pt>
                <c:pt idx="8852">
                  <c:v>20312</c:v>
                </c:pt>
                <c:pt idx="8853">
                  <c:v>20313</c:v>
                </c:pt>
                <c:pt idx="8854">
                  <c:v>20314</c:v>
                </c:pt>
                <c:pt idx="8855">
                  <c:v>20315</c:v>
                </c:pt>
                <c:pt idx="8856">
                  <c:v>20316</c:v>
                </c:pt>
                <c:pt idx="8857">
                  <c:v>20317</c:v>
                </c:pt>
                <c:pt idx="8858">
                  <c:v>20318</c:v>
                </c:pt>
                <c:pt idx="8859">
                  <c:v>20319</c:v>
                </c:pt>
                <c:pt idx="8860">
                  <c:v>20320</c:v>
                </c:pt>
                <c:pt idx="8861">
                  <c:v>20321</c:v>
                </c:pt>
                <c:pt idx="8862">
                  <c:v>20322</c:v>
                </c:pt>
                <c:pt idx="8863">
                  <c:v>20323</c:v>
                </c:pt>
                <c:pt idx="8864">
                  <c:v>20324</c:v>
                </c:pt>
                <c:pt idx="8865">
                  <c:v>20325</c:v>
                </c:pt>
                <c:pt idx="8866">
                  <c:v>20326</c:v>
                </c:pt>
                <c:pt idx="8867">
                  <c:v>20327</c:v>
                </c:pt>
                <c:pt idx="8868">
                  <c:v>20328</c:v>
                </c:pt>
                <c:pt idx="8869">
                  <c:v>20329</c:v>
                </c:pt>
                <c:pt idx="8870">
                  <c:v>20330</c:v>
                </c:pt>
                <c:pt idx="8871">
                  <c:v>20331</c:v>
                </c:pt>
                <c:pt idx="8872">
                  <c:v>20332</c:v>
                </c:pt>
                <c:pt idx="8873">
                  <c:v>20333</c:v>
                </c:pt>
                <c:pt idx="8874">
                  <c:v>20334</c:v>
                </c:pt>
                <c:pt idx="8875">
                  <c:v>20335</c:v>
                </c:pt>
                <c:pt idx="8876">
                  <c:v>20336</c:v>
                </c:pt>
                <c:pt idx="8877">
                  <c:v>20337</c:v>
                </c:pt>
                <c:pt idx="8878">
                  <c:v>20338</c:v>
                </c:pt>
                <c:pt idx="8879">
                  <c:v>20339</c:v>
                </c:pt>
                <c:pt idx="8880">
                  <c:v>20340</c:v>
                </c:pt>
                <c:pt idx="8881">
                  <c:v>20341</c:v>
                </c:pt>
                <c:pt idx="8882">
                  <c:v>20342</c:v>
                </c:pt>
                <c:pt idx="8883">
                  <c:v>20343</c:v>
                </c:pt>
                <c:pt idx="8884">
                  <c:v>20344</c:v>
                </c:pt>
                <c:pt idx="8885">
                  <c:v>20345</c:v>
                </c:pt>
                <c:pt idx="8886">
                  <c:v>20346</c:v>
                </c:pt>
                <c:pt idx="8887">
                  <c:v>20347</c:v>
                </c:pt>
                <c:pt idx="8888">
                  <c:v>20348</c:v>
                </c:pt>
                <c:pt idx="8889">
                  <c:v>20349</c:v>
                </c:pt>
                <c:pt idx="8890">
                  <c:v>20350</c:v>
                </c:pt>
                <c:pt idx="8891">
                  <c:v>20351</c:v>
                </c:pt>
                <c:pt idx="8892">
                  <c:v>20352</c:v>
                </c:pt>
                <c:pt idx="8893">
                  <c:v>20353</c:v>
                </c:pt>
                <c:pt idx="8894">
                  <c:v>20354</c:v>
                </c:pt>
                <c:pt idx="8895">
                  <c:v>20355</c:v>
                </c:pt>
                <c:pt idx="8896">
                  <c:v>20356</c:v>
                </c:pt>
                <c:pt idx="8897">
                  <c:v>20357</c:v>
                </c:pt>
                <c:pt idx="8898">
                  <c:v>20358</c:v>
                </c:pt>
                <c:pt idx="8899">
                  <c:v>20359</c:v>
                </c:pt>
                <c:pt idx="8900">
                  <c:v>20360</c:v>
                </c:pt>
                <c:pt idx="8901">
                  <c:v>20361</c:v>
                </c:pt>
                <c:pt idx="8902">
                  <c:v>20362</c:v>
                </c:pt>
                <c:pt idx="8903">
                  <c:v>20363</c:v>
                </c:pt>
                <c:pt idx="8904">
                  <c:v>20364</c:v>
                </c:pt>
                <c:pt idx="8905">
                  <c:v>20365</c:v>
                </c:pt>
                <c:pt idx="8906">
                  <c:v>20366</c:v>
                </c:pt>
                <c:pt idx="8907">
                  <c:v>20367</c:v>
                </c:pt>
                <c:pt idx="8908">
                  <c:v>20368</c:v>
                </c:pt>
                <c:pt idx="8909">
                  <c:v>20369</c:v>
                </c:pt>
                <c:pt idx="8910">
                  <c:v>20370</c:v>
                </c:pt>
                <c:pt idx="8911">
                  <c:v>20371</c:v>
                </c:pt>
                <c:pt idx="8912">
                  <c:v>20372</c:v>
                </c:pt>
                <c:pt idx="8913">
                  <c:v>20373</c:v>
                </c:pt>
                <c:pt idx="8914">
                  <c:v>20374</c:v>
                </c:pt>
                <c:pt idx="8915">
                  <c:v>20375</c:v>
                </c:pt>
                <c:pt idx="8916">
                  <c:v>20376</c:v>
                </c:pt>
                <c:pt idx="8917">
                  <c:v>20377</c:v>
                </c:pt>
                <c:pt idx="8918">
                  <c:v>20378</c:v>
                </c:pt>
                <c:pt idx="8919">
                  <c:v>20379</c:v>
                </c:pt>
                <c:pt idx="8920">
                  <c:v>20380</c:v>
                </c:pt>
                <c:pt idx="8921">
                  <c:v>20381</c:v>
                </c:pt>
                <c:pt idx="8922">
                  <c:v>20382</c:v>
                </c:pt>
                <c:pt idx="8923">
                  <c:v>20383</c:v>
                </c:pt>
                <c:pt idx="8924">
                  <c:v>20384</c:v>
                </c:pt>
                <c:pt idx="8925">
                  <c:v>20385</c:v>
                </c:pt>
                <c:pt idx="8926">
                  <c:v>20386</c:v>
                </c:pt>
                <c:pt idx="8927">
                  <c:v>20387</c:v>
                </c:pt>
                <c:pt idx="8928">
                  <c:v>20388</c:v>
                </c:pt>
                <c:pt idx="8929">
                  <c:v>20389</c:v>
                </c:pt>
                <c:pt idx="8930">
                  <c:v>20390</c:v>
                </c:pt>
                <c:pt idx="8931">
                  <c:v>20391</c:v>
                </c:pt>
                <c:pt idx="8932">
                  <c:v>20392</c:v>
                </c:pt>
                <c:pt idx="8933">
                  <c:v>20393</c:v>
                </c:pt>
                <c:pt idx="8934">
                  <c:v>20394</c:v>
                </c:pt>
                <c:pt idx="8935">
                  <c:v>20395</c:v>
                </c:pt>
                <c:pt idx="8936">
                  <c:v>20396</c:v>
                </c:pt>
                <c:pt idx="8937">
                  <c:v>20397</c:v>
                </c:pt>
                <c:pt idx="8938">
                  <c:v>20398</c:v>
                </c:pt>
                <c:pt idx="8939">
                  <c:v>20399</c:v>
                </c:pt>
                <c:pt idx="8940">
                  <c:v>20400</c:v>
                </c:pt>
                <c:pt idx="8941">
                  <c:v>20401</c:v>
                </c:pt>
                <c:pt idx="8942">
                  <c:v>20402</c:v>
                </c:pt>
                <c:pt idx="8943">
                  <c:v>20403</c:v>
                </c:pt>
                <c:pt idx="8944">
                  <c:v>20404</c:v>
                </c:pt>
                <c:pt idx="8945">
                  <c:v>20405</c:v>
                </c:pt>
                <c:pt idx="8946">
                  <c:v>20406</c:v>
                </c:pt>
                <c:pt idx="8947">
                  <c:v>20407</c:v>
                </c:pt>
                <c:pt idx="8948">
                  <c:v>20408</c:v>
                </c:pt>
                <c:pt idx="8949">
                  <c:v>20409</c:v>
                </c:pt>
                <c:pt idx="8950">
                  <c:v>20410</c:v>
                </c:pt>
                <c:pt idx="8951">
                  <c:v>20411</c:v>
                </c:pt>
                <c:pt idx="8952">
                  <c:v>20412</c:v>
                </c:pt>
                <c:pt idx="8953">
                  <c:v>20413</c:v>
                </c:pt>
                <c:pt idx="8954">
                  <c:v>20414</c:v>
                </c:pt>
                <c:pt idx="8955">
                  <c:v>20415</c:v>
                </c:pt>
                <c:pt idx="8956">
                  <c:v>20416</c:v>
                </c:pt>
                <c:pt idx="8957">
                  <c:v>20417</c:v>
                </c:pt>
                <c:pt idx="8958">
                  <c:v>20418</c:v>
                </c:pt>
                <c:pt idx="8959">
                  <c:v>20419</c:v>
                </c:pt>
                <c:pt idx="8960">
                  <c:v>20420</c:v>
                </c:pt>
                <c:pt idx="8961">
                  <c:v>20421</c:v>
                </c:pt>
                <c:pt idx="8962">
                  <c:v>20422</c:v>
                </c:pt>
                <c:pt idx="8963">
                  <c:v>20423</c:v>
                </c:pt>
                <c:pt idx="8964">
                  <c:v>20424</c:v>
                </c:pt>
                <c:pt idx="8965">
                  <c:v>20425</c:v>
                </c:pt>
                <c:pt idx="8966">
                  <c:v>20426</c:v>
                </c:pt>
                <c:pt idx="8967">
                  <c:v>20427</c:v>
                </c:pt>
                <c:pt idx="8968">
                  <c:v>20428</c:v>
                </c:pt>
                <c:pt idx="8969">
                  <c:v>20429</c:v>
                </c:pt>
                <c:pt idx="8970">
                  <c:v>20430</c:v>
                </c:pt>
                <c:pt idx="8971">
                  <c:v>20431</c:v>
                </c:pt>
                <c:pt idx="8972">
                  <c:v>20432</c:v>
                </c:pt>
                <c:pt idx="8973">
                  <c:v>20433</c:v>
                </c:pt>
                <c:pt idx="8974">
                  <c:v>20434</c:v>
                </c:pt>
                <c:pt idx="8975">
                  <c:v>20435</c:v>
                </c:pt>
                <c:pt idx="8976">
                  <c:v>20436</c:v>
                </c:pt>
                <c:pt idx="8977">
                  <c:v>20437</c:v>
                </c:pt>
                <c:pt idx="8978">
                  <c:v>20438</c:v>
                </c:pt>
                <c:pt idx="8979">
                  <c:v>20439</c:v>
                </c:pt>
                <c:pt idx="8980">
                  <c:v>20440</c:v>
                </c:pt>
                <c:pt idx="8981">
                  <c:v>20441</c:v>
                </c:pt>
                <c:pt idx="8982">
                  <c:v>20442</c:v>
                </c:pt>
                <c:pt idx="8983">
                  <c:v>20443</c:v>
                </c:pt>
                <c:pt idx="8984">
                  <c:v>20444</c:v>
                </c:pt>
                <c:pt idx="8985">
                  <c:v>20445</c:v>
                </c:pt>
                <c:pt idx="8986">
                  <c:v>20446</c:v>
                </c:pt>
                <c:pt idx="8987">
                  <c:v>20447</c:v>
                </c:pt>
                <c:pt idx="8988">
                  <c:v>20448</c:v>
                </c:pt>
                <c:pt idx="8989">
                  <c:v>20449</c:v>
                </c:pt>
                <c:pt idx="8990">
                  <c:v>20450</c:v>
                </c:pt>
                <c:pt idx="8991">
                  <c:v>20451</c:v>
                </c:pt>
                <c:pt idx="8992">
                  <c:v>20452</c:v>
                </c:pt>
                <c:pt idx="8993">
                  <c:v>20453</c:v>
                </c:pt>
                <c:pt idx="8994">
                  <c:v>20454</c:v>
                </c:pt>
                <c:pt idx="8995">
                  <c:v>20455</c:v>
                </c:pt>
                <c:pt idx="8996">
                  <c:v>20456</c:v>
                </c:pt>
                <c:pt idx="8997">
                  <c:v>20457</c:v>
                </c:pt>
                <c:pt idx="8998">
                  <c:v>20458</c:v>
                </c:pt>
                <c:pt idx="8999">
                  <c:v>20459</c:v>
                </c:pt>
                <c:pt idx="9000">
                  <c:v>20460</c:v>
                </c:pt>
                <c:pt idx="9001">
                  <c:v>20461</c:v>
                </c:pt>
                <c:pt idx="9002">
                  <c:v>20462</c:v>
                </c:pt>
                <c:pt idx="9003">
                  <c:v>20463</c:v>
                </c:pt>
                <c:pt idx="9004">
                  <c:v>20464</c:v>
                </c:pt>
                <c:pt idx="9005">
                  <c:v>20465</c:v>
                </c:pt>
                <c:pt idx="9006">
                  <c:v>20466</c:v>
                </c:pt>
                <c:pt idx="9007">
                  <c:v>20467</c:v>
                </c:pt>
                <c:pt idx="9008">
                  <c:v>20468</c:v>
                </c:pt>
                <c:pt idx="9009">
                  <c:v>20469</c:v>
                </c:pt>
                <c:pt idx="9010">
                  <c:v>20470</c:v>
                </c:pt>
                <c:pt idx="9011">
                  <c:v>20471</c:v>
                </c:pt>
                <c:pt idx="9012">
                  <c:v>20472</c:v>
                </c:pt>
                <c:pt idx="9013">
                  <c:v>20473</c:v>
                </c:pt>
                <c:pt idx="9014">
                  <c:v>20474</c:v>
                </c:pt>
                <c:pt idx="9015">
                  <c:v>20475</c:v>
                </c:pt>
                <c:pt idx="9016">
                  <c:v>20476</c:v>
                </c:pt>
                <c:pt idx="9017">
                  <c:v>20477</c:v>
                </c:pt>
                <c:pt idx="9018">
                  <c:v>20478</c:v>
                </c:pt>
                <c:pt idx="9019">
                  <c:v>20479</c:v>
                </c:pt>
                <c:pt idx="9020">
                  <c:v>20480</c:v>
                </c:pt>
                <c:pt idx="9021">
                  <c:v>20481</c:v>
                </c:pt>
                <c:pt idx="9022">
                  <c:v>20482</c:v>
                </c:pt>
                <c:pt idx="9023">
                  <c:v>20483</c:v>
                </c:pt>
                <c:pt idx="9024">
                  <c:v>20484</c:v>
                </c:pt>
                <c:pt idx="9025">
                  <c:v>20485</c:v>
                </c:pt>
                <c:pt idx="9026">
                  <c:v>20486</c:v>
                </c:pt>
                <c:pt idx="9027">
                  <c:v>20487</c:v>
                </c:pt>
                <c:pt idx="9028">
                  <c:v>20488</c:v>
                </c:pt>
                <c:pt idx="9029">
                  <c:v>20489</c:v>
                </c:pt>
                <c:pt idx="9030">
                  <c:v>20490</c:v>
                </c:pt>
                <c:pt idx="9031">
                  <c:v>20491</c:v>
                </c:pt>
                <c:pt idx="9032">
                  <c:v>20492</c:v>
                </c:pt>
                <c:pt idx="9033">
                  <c:v>20493</c:v>
                </c:pt>
                <c:pt idx="9034">
                  <c:v>20494</c:v>
                </c:pt>
                <c:pt idx="9035">
                  <c:v>20495</c:v>
                </c:pt>
                <c:pt idx="9036">
                  <c:v>20496</c:v>
                </c:pt>
                <c:pt idx="9037">
                  <c:v>20497</c:v>
                </c:pt>
                <c:pt idx="9038">
                  <c:v>20498</c:v>
                </c:pt>
                <c:pt idx="9039">
                  <c:v>20499</c:v>
                </c:pt>
                <c:pt idx="9040">
                  <c:v>20500</c:v>
                </c:pt>
                <c:pt idx="9041">
                  <c:v>20501</c:v>
                </c:pt>
                <c:pt idx="9042">
                  <c:v>20502</c:v>
                </c:pt>
                <c:pt idx="9043">
                  <c:v>20503</c:v>
                </c:pt>
                <c:pt idx="9044">
                  <c:v>20504</c:v>
                </c:pt>
                <c:pt idx="9045">
                  <c:v>20505</c:v>
                </c:pt>
                <c:pt idx="9046">
                  <c:v>20506</c:v>
                </c:pt>
                <c:pt idx="9047">
                  <c:v>20507</c:v>
                </c:pt>
                <c:pt idx="9048">
                  <c:v>20508</c:v>
                </c:pt>
                <c:pt idx="9049">
                  <c:v>20509</c:v>
                </c:pt>
                <c:pt idx="9050">
                  <c:v>20510</c:v>
                </c:pt>
                <c:pt idx="9051">
                  <c:v>20511</c:v>
                </c:pt>
                <c:pt idx="9052">
                  <c:v>20512</c:v>
                </c:pt>
                <c:pt idx="9053">
                  <c:v>20513</c:v>
                </c:pt>
                <c:pt idx="9054">
                  <c:v>20514</c:v>
                </c:pt>
                <c:pt idx="9055">
                  <c:v>20515</c:v>
                </c:pt>
                <c:pt idx="9056">
                  <c:v>20516</c:v>
                </c:pt>
                <c:pt idx="9057">
                  <c:v>20517</c:v>
                </c:pt>
                <c:pt idx="9058">
                  <c:v>20518</c:v>
                </c:pt>
                <c:pt idx="9059">
                  <c:v>20519</c:v>
                </c:pt>
                <c:pt idx="9060">
                  <c:v>20520</c:v>
                </c:pt>
                <c:pt idx="9061">
                  <c:v>20521</c:v>
                </c:pt>
                <c:pt idx="9062">
                  <c:v>20522</c:v>
                </c:pt>
                <c:pt idx="9063">
                  <c:v>20523</c:v>
                </c:pt>
                <c:pt idx="9064">
                  <c:v>20524</c:v>
                </c:pt>
                <c:pt idx="9065">
                  <c:v>20525</c:v>
                </c:pt>
                <c:pt idx="9066">
                  <c:v>20526</c:v>
                </c:pt>
                <c:pt idx="9067">
                  <c:v>20527</c:v>
                </c:pt>
                <c:pt idx="9068">
                  <c:v>20528</c:v>
                </c:pt>
                <c:pt idx="9069">
                  <c:v>20529</c:v>
                </c:pt>
                <c:pt idx="9070">
                  <c:v>20530</c:v>
                </c:pt>
                <c:pt idx="9071">
                  <c:v>20531</c:v>
                </c:pt>
                <c:pt idx="9072">
                  <c:v>20532</c:v>
                </c:pt>
                <c:pt idx="9073">
                  <c:v>20533</c:v>
                </c:pt>
                <c:pt idx="9074">
                  <c:v>20534</c:v>
                </c:pt>
                <c:pt idx="9075">
                  <c:v>20535</c:v>
                </c:pt>
                <c:pt idx="9076">
                  <c:v>20536</c:v>
                </c:pt>
                <c:pt idx="9077">
                  <c:v>20537</c:v>
                </c:pt>
                <c:pt idx="9078">
                  <c:v>20538</c:v>
                </c:pt>
                <c:pt idx="9079">
                  <c:v>20539</c:v>
                </c:pt>
                <c:pt idx="9080">
                  <c:v>20540</c:v>
                </c:pt>
                <c:pt idx="9081">
                  <c:v>20541</c:v>
                </c:pt>
                <c:pt idx="9082">
                  <c:v>20542</c:v>
                </c:pt>
                <c:pt idx="9083">
                  <c:v>20543</c:v>
                </c:pt>
                <c:pt idx="9084">
                  <c:v>20544</c:v>
                </c:pt>
                <c:pt idx="9085">
                  <c:v>20545</c:v>
                </c:pt>
                <c:pt idx="9086">
                  <c:v>20546</c:v>
                </c:pt>
                <c:pt idx="9087">
                  <c:v>20547</c:v>
                </c:pt>
                <c:pt idx="9088">
                  <c:v>20548</c:v>
                </c:pt>
                <c:pt idx="9089">
                  <c:v>20549</c:v>
                </c:pt>
                <c:pt idx="9090">
                  <c:v>20550</c:v>
                </c:pt>
                <c:pt idx="9091">
                  <c:v>20551</c:v>
                </c:pt>
                <c:pt idx="9092">
                  <c:v>20552</c:v>
                </c:pt>
                <c:pt idx="9093">
                  <c:v>20553</c:v>
                </c:pt>
                <c:pt idx="9094">
                  <c:v>20554</c:v>
                </c:pt>
                <c:pt idx="9095">
                  <c:v>20555</c:v>
                </c:pt>
                <c:pt idx="9096">
                  <c:v>20556</c:v>
                </c:pt>
                <c:pt idx="9097">
                  <c:v>20557</c:v>
                </c:pt>
                <c:pt idx="9098">
                  <c:v>20558</c:v>
                </c:pt>
                <c:pt idx="9099">
                  <c:v>20559</c:v>
                </c:pt>
                <c:pt idx="9100">
                  <c:v>20560</c:v>
                </c:pt>
                <c:pt idx="9101">
                  <c:v>20561</c:v>
                </c:pt>
                <c:pt idx="9102">
                  <c:v>20562</c:v>
                </c:pt>
                <c:pt idx="9103">
                  <c:v>20563</c:v>
                </c:pt>
                <c:pt idx="9104">
                  <c:v>20564</c:v>
                </c:pt>
                <c:pt idx="9105">
                  <c:v>20565</c:v>
                </c:pt>
                <c:pt idx="9106">
                  <c:v>20566</c:v>
                </c:pt>
                <c:pt idx="9107">
                  <c:v>20567</c:v>
                </c:pt>
                <c:pt idx="9108">
                  <c:v>20568</c:v>
                </c:pt>
                <c:pt idx="9109">
                  <c:v>20569</c:v>
                </c:pt>
                <c:pt idx="9110">
                  <c:v>20570</c:v>
                </c:pt>
                <c:pt idx="9111">
                  <c:v>20571</c:v>
                </c:pt>
                <c:pt idx="9112">
                  <c:v>20572</c:v>
                </c:pt>
                <c:pt idx="9113">
                  <c:v>20573</c:v>
                </c:pt>
                <c:pt idx="9114">
                  <c:v>20574</c:v>
                </c:pt>
                <c:pt idx="9115">
                  <c:v>20575</c:v>
                </c:pt>
                <c:pt idx="9116">
                  <c:v>20576</c:v>
                </c:pt>
                <c:pt idx="9117">
                  <c:v>20577</c:v>
                </c:pt>
                <c:pt idx="9118">
                  <c:v>20578</c:v>
                </c:pt>
                <c:pt idx="9119">
                  <c:v>20579</c:v>
                </c:pt>
                <c:pt idx="9120">
                  <c:v>20580</c:v>
                </c:pt>
                <c:pt idx="9121">
                  <c:v>20581</c:v>
                </c:pt>
                <c:pt idx="9122">
                  <c:v>20582</c:v>
                </c:pt>
                <c:pt idx="9123">
                  <c:v>20583</c:v>
                </c:pt>
                <c:pt idx="9124">
                  <c:v>20584</c:v>
                </c:pt>
                <c:pt idx="9125">
                  <c:v>20585</c:v>
                </c:pt>
                <c:pt idx="9126">
                  <c:v>20586</c:v>
                </c:pt>
                <c:pt idx="9127">
                  <c:v>20587</c:v>
                </c:pt>
                <c:pt idx="9128">
                  <c:v>20588</c:v>
                </c:pt>
                <c:pt idx="9129">
                  <c:v>20589</c:v>
                </c:pt>
                <c:pt idx="9130">
                  <c:v>20590</c:v>
                </c:pt>
                <c:pt idx="9131">
                  <c:v>20591</c:v>
                </c:pt>
                <c:pt idx="9132">
                  <c:v>20592</c:v>
                </c:pt>
                <c:pt idx="9133">
                  <c:v>20593</c:v>
                </c:pt>
                <c:pt idx="9134">
                  <c:v>20594</c:v>
                </c:pt>
                <c:pt idx="9135">
                  <c:v>20595</c:v>
                </c:pt>
                <c:pt idx="9136">
                  <c:v>20596</c:v>
                </c:pt>
                <c:pt idx="9137">
                  <c:v>20597</c:v>
                </c:pt>
                <c:pt idx="9138">
                  <c:v>20598</c:v>
                </c:pt>
                <c:pt idx="9139">
                  <c:v>20599</c:v>
                </c:pt>
                <c:pt idx="9140">
                  <c:v>20600</c:v>
                </c:pt>
                <c:pt idx="9141">
                  <c:v>20601</c:v>
                </c:pt>
                <c:pt idx="9142">
                  <c:v>20602</c:v>
                </c:pt>
                <c:pt idx="9143">
                  <c:v>20603</c:v>
                </c:pt>
                <c:pt idx="9144">
                  <c:v>20604</c:v>
                </c:pt>
                <c:pt idx="9145">
                  <c:v>20605</c:v>
                </c:pt>
                <c:pt idx="9146">
                  <c:v>20606</c:v>
                </c:pt>
                <c:pt idx="9147">
                  <c:v>20607</c:v>
                </c:pt>
                <c:pt idx="9148">
                  <c:v>20608</c:v>
                </c:pt>
                <c:pt idx="9149">
                  <c:v>20609</c:v>
                </c:pt>
                <c:pt idx="9150">
                  <c:v>20610</c:v>
                </c:pt>
                <c:pt idx="9151">
                  <c:v>20611</c:v>
                </c:pt>
                <c:pt idx="9152">
                  <c:v>20612</c:v>
                </c:pt>
                <c:pt idx="9153">
                  <c:v>20613</c:v>
                </c:pt>
                <c:pt idx="9154">
                  <c:v>20614</c:v>
                </c:pt>
                <c:pt idx="9155">
                  <c:v>20615</c:v>
                </c:pt>
                <c:pt idx="9156">
                  <c:v>20616</c:v>
                </c:pt>
                <c:pt idx="9157">
                  <c:v>20617</c:v>
                </c:pt>
                <c:pt idx="9158">
                  <c:v>20618</c:v>
                </c:pt>
                <c:pt idx="9159">
                  <c:v>20619</c:v>
                </c:pt>
                <c:pt idx="9160">
                  <c:v>20620</c:v>
                </c:pt>
                <c:pt idx="9161">
                  <c:v>20621</c:v>
                </c:pt>
                <c:pt idx="9162">
                  <c:v>20622</c:v>
                </c:pt>
                <c:pt idx="9163">
                  <c:v>20623</c:v>
                </c:pt>
                <c:pt idx="9164">
                  <c:v>20624</c:v>
                </c:pt>
                <c:pt idx="9165">
                  <c:v>20625</c:v>
                </c:pt>
                <c:pt idx="9166">
                  <c:v>20626</c:v>
                </c:pt>
                <c:pt idx="9167">
                  <c:v>20627</c:v>
                </c:pt>
                <c:pt idx="9168">
                  <c:v>20628</c:v>
                </c:pt>
                <c:pt idx="9169">
                  <c:v>20629</c:v>
                </c:pt>
                <c:pt idx="9170">
                  <c:v>20630</c:v>
                </c:pt>
                <c:pt idx="9171">
                  <c:v>20631</c:v>
                </c:pt>
                <c:pt idx="9172">
                  <c:v>20632</c:v>
                </c:pt>
                <c:pt idx="9173">
                  <c:v>20633</c:v>
                </c:pt>
                <c:pt idx="9174">
                  <c:v>20634</c:v>
                </c:pt>
                <c:pt idx="9175">
                  <c:v>20635</c:v>
                </c:pt>
                <c:pt idx="9176">
                  <c:v>20636</c:v>
                </c:pt>
                <c:pt idx="9177">
                  <c:v>20637</c:v>
                </c:pt>
                <c:pt idx="9178">
                  <c:v>20638</c:v>
                </c:pt>
                <c:pt idx="9179">
                  <c:v>20639</c:v>
                </c:pt>
                <c:pt idx="9180">
                  <c:v>20640</c:v>
                </c:pt>
                <c:pt idx="9181">
                  <c:v>20641</c:v>
                </c:pt>
                <c:pt idx="9182">
                  <c:v>20642</c:v>
                </c:pt>
                <c:pt idx="9183">
                  <c:v>20643</c:v>
                </c:pt>
                <c:pt idx="9184">
                  <c:v>20644</c:v>
                </c:pt>
                <c:pt idx="9185">
                  <c:v>20645</c:v>
                </c:pt>
                <c:pt idx="9186">
                  <c:v>20646</c:v>
                </c:pt>
                <c:pt idx="9187">
                  <c:v>20647</c:v>
                </c:pt>
                <c:pt idx="9188">
                  <c:v>20648</c:v>
                </c:pt>
                <c:pt idx="9189">
                  <c:v>20649</c:v>
                </c:pt>
                <c:pt idx="9190">
                  <c:v>20650</c:v>
                </c:pt>
                <c:pt idx="9191">
                  <c:v>20651</c:v>
                </c:pt>
                <c:pt idx="9192">
                  <c:v>20652</c:v>
                </c:pt>
                <c:pt idx="9193">
                  <c:v>20653</c:v>
                </c:pt>
                <c:pt idx="9194">
                  <c:v>20654</c:v>
                </c:pt>
                <c:pt idx="9195">
                  <c:v>20655</c:v>
                </c:pt>
                <c:pt idx="9196">
                  <c:v>20656</c:v>
                </c:pt>
                <c:pt idx="9197">
                  <c:v>20657</c:v>
                </c:pt>
                <c:pt idx="9198">
                  <c:v>20658</c:v>
                </c:pt>
                <c:pt idx="9199">
                  <c:v>20659</c:v>
                </c:pt>
                <c:pt idx="9200">
                  <c:v>20660</c:v>
                </c:pt>
                <c:pt idx="9201">
                  <c:v>20661</c:v>
                </c:pt>
                <c:pt idx="9202">
                  <c:v>20662</c:v>
                </c:pt>
                <c:pt idx="9203">
                  <c:v>20663</c:v>
                </c:pt>
                <c:pt idx="9204">
                  <c:v>20664</c:v>
                </c:pt>
                <c:pt idx="9205">
                  <c:v>20665</c:v>
                </c:pt>
                <c:pt idx="9206">
                  <c:v>20666</c:v>
                </c:pt>
                <c:pt idx="9207">
                  <c:v>20667</c:v>
                </c:pt>
                <c:pt idx="9208">
                  <c:v>20668</c:v>
                </c:pt>
                <c:pt idx="9209">
                  <c:v>20669</c:v>
                </c:pt>
                <c:pt idx="9210">
                  <c:v>20670</c:v>
                </c:pt>
                <c:pt idx="9211">
                  <c:v>20671</c:v>
                </c:pt>
                <c:pt idx="9212">
                  <c:v>20672</c:v>
                </c:pt>
                <c:pt idx="9213">
                  <c:v>20673</c:v>
                </c:pt>
                <c:pt idx="9214">
                  <c:v>20674</c:v>
                </c:pt>
                <c:pt idx="9215">
                  <c:v>20675</c:v>
                </c:pt>
                <c:pt idx="9216">
                  <c:v>20676</c:v>
                </c:pt>
                <c:pt idx="9217">
                  <c:v>20677</c:v>
                </c:pt>
                <c:pt idx="9218">
                  <c:v>20678</c:v>
                </c:pt>
                <c:pt idx="9219">
                  <c:v>20679</c:v>
                </c:pt>
                <c:pt idx="9220">
                  <c:v>20680</c:v>
                </c:pt>
                <c:pt idx="9221">
                  <c:v>20681</c:v>
                </c:pt>
                <c:pt idx="9222">
                  <c:v>20682</c:v>
                </c:pt>
                <c:pt idx="9223">
                  <c:v>20683</c:v>
                </c:pt>
                <c:pt idx="9224">
                  <c:v>20684</c:v>
                </c:pt>
                <c:pt idx="9225">
                  <c:v>20685</c:v>
                </c:pt>
                <c:pt idx="9226">
                  <c:v>20686</c:v>
                </c:pt>
                <c:pt idx="9227">
                  <c:v>20687</c:v>
                </c:pt>
                <c:pt idx="9228">
                  <c:v>20688</c:v>
                </c:pt>
                <c:pt idx="9229">
                  <c:v>20689</c:v>
                </c:pt>
                <c:pt idx="9230">
                  <c:v>20690</c:v>
                </c:pt>
                <c:pt idx="9231">
                  <c:v>20691</c:v>
                </c:pt>
                <c:pt idx="9232">
                  <c:v>20692</c:v>
                </c:pt>
                <c:pt idx="9233">
                  <c:v>20693</c:v>
                </c:pt>
                <c:pt idx="9234">
                  <c:v>20694</c:v>
                </c:pt>
                <c:pt idx="9235">
                  <c:v>20695</c:v>
                </c:pt>
                <c:pt idx="9236">
                  <c:v>20696</c:v>
                </c:pt>
                <c:pt idx="9237">
                  <c:v>20697</c:v>
                </c:pt>
                <c:pt idx="9238">
                  <c:v>20698</c:v>
                </c:pt>
                <c:pt idx="9239">
                  <c:v>20699</c:v>
                </c:pt>
                <c:pt idx="9240">
                  <c:v>20700</c:v>
                </c:pt>
                <c:pt idx="9241">
                  <c:v>20701</c:v>
                </c:pt>
                <c:pt idx="9242">
                  <c:v>20702</c:v>
                </c:pt>
                <c:pt idx="9243">
                  <c:v>20703</c:v>
                </c:pt>
                <c:pt idx="9244">
                  <c:v>20704</c:v>
                </c:pt>
                <c:pt idx="9245">
                  <c:v>20705</c:v>
                </c:pt>
                <c:pt idx="9246">
                  <c:v>20706</c:v>
                </c:pt>
                <c:pt idx="9247">
                  <c:v>20707</c:v>
                </c:pt>
                <c:pt idx="9248">
                  <c:v>20708</c:v>
                </c:pt>
                <c:pt idx="9249">
                  <c:v>20709</c:v>
                </c:pt>
                <c:pt idx="9250">
                  <c:v>20710</c:v>
                </c:pt>
                <c:pt idx="9251">
                  <c:v>20711</c:v>
                </c:pt>
                <c:pt idx="9252">
                  <c:v>20712</c:v>
                </c:pt>
                <c:pt idx="9253">
                  <c:v>20713</c:v>
                </c:pt>
                <c:pt idx="9254">
                  <c:v>20714</c:v>
                </c:pt>
                <c:pt idx="9255">
                  <c:v>20715</c:v>
                </c:pt>
                <c:pt idx="9256">
                  <c:v>20716</c:v>
                </c:pt>
                <c:pt idx="9257">
                  <c:v>20717</c:v>
                </c:pt>
                <c:pt idx="9258">
                  <c:v>20718</c:v>
                </c:pt>
                <c:pt idx="9259">
                  <c:v>20719</c:v>
                </c:pt>
                <c:pt idx="9260">
                  <c:v>20720</c:v>
                </c:pt>
                <c:pt idx="9261">
                  <c:v>20721</c:v>
                </c:pt>
                <c:pt idx="9262">
                  <c:v>20722</c:v>
                </c:pt>
                <c:pt idx="9263">
                  <c:v>20723</c:v>
                </c:pt>
                <c:pt idx="9264">
                  <c:v>20724</c:v>
                </c:pt>
                <c:pt idx="9265">
                  <c:v>20725</c:v>
                </c:pt>
                <c:pt idx="9266">
                  <c:v>20726</c:v>
                </c:pt>
                <c:pt idx="9267">
                  <c:v>20727</c:v>
                </c:pt>
                <c:pt idx="9268">
                  <c:v>20728</c:v>
                </c:pt>
                <c:pt idx="9269">
                  <c:v>20729</c:v>
                </c:pt>
                <c:pt idx="9270">
                  <c:v>20730</c:v>
                </c:pt>
                <c:pt idx="9271">
                  <c:v>20731</c:v>
                </c:pt>
                <c:pt idx="9272">
                  <c:v>20732</c:v>
                </c:pt>
                <c:pt idx="9273">
                  <c:v>20733</c:v>
                </c:pt>
                <c:pt idx="9274">
                  <c:v>20734</c:v>
                </c:pt>
                <c:pt idx="9275">
                  <c:v>20735</c:v>
                </c:pt>
                <c:pt idx="9276">
                  <c:v>20736</c:v>
                </c:pt>
                <c:pt idx="9277">
                  <c:v>20737</c:v>
                </c:pt>
                <c:pt idx="9278">
                  <c:v>20738</c:v>
                </c:pt>
                <c:pt idx="9279">
                  <c:v>20739</c:v>
                </c:pt>
                <c:pt idx="9280">
                  <c:v>20740</c:v>
                </c:pt>
                <c:pt idx="9281">
                  <c:v>20741</c:v>
                </c:pt>
                <c:pt idx="9282">
                  <c:v>20742</c:v>
                </c:pt>
                <c:pt idx="9283">
                  <c:v>20743</c:v>
                </c:pt>
                <c:pt idx="9284">
                  <c:v>20744</c:v>
                </c:pt>
                <c:pt idx="9285">
                  <c:v>20745</c:v>
                </c:pt>
                <c:pt idx="9286">
                  <c:v>20746</c:v>
                </c:pt>
                <c:pt idx="9287">
                  <c:v>20747</c:v>
                </c:pt>
                <c:pt idx="9288">
                  <c:v>20748</c:v>
                </c:pt>
                <c:pt idx="9289">
                  <c:v>20749</c:v>
                </c:pt>
                <c:pt idx="9290">
                  <c:v>20750</c:v>
                </c:pt>
                <c:pt idx="9291">
                  <c:v>20751</c:v>
                </c:pt>
                <c:pt idx="9292">
                  <c:v>20752</c:v>
                </c:pt>
                <c:pt idx="9293">
                  <c:v>20753</c:v>
                </c:pt>
                <c:pt idx="9294">
                  <c:v>20754</c:v>
                </c:pt>
                <c:pt idx="9295">
                  <c:v>20755</c:v>
                </c:pt>
                <c:pt idx="9296">
                  <c:v>20756</c:v>
                </c:pt>
                <c:pt idx="9297">
                  <c:v>20757</c:v>
                </c:pt>
                <c:pt idx="9298">
                  <c:v>20758</c:v>
                </c:pt>
                <c:pt idx="9299">
                  <c:v>20759</c:v>
                </c:pt>
                <c:pt idx="9300">
                  <c:v>20760</c:v>
                </c:pt>
                <c:pt idx="9301">
                  <c:v>20761</c:v>
                </c:pt>
                <c:pt idx="9302">
                  <c:v>20762</c:v>
                </c:pt>
                <c:pt idx="9303">
                  <c:v>20763</c:v>
                </c:pt>
                <c:pt idx="9304">
                  <c:v>20764</c:v>
                </c:pt>
                <c:pt idx="9305">
                  <c:v>20765</c:v>
                </c:pt>
                <c:pt idx="9306">
                  <c:v>20766</c:v>
                </c:pt>
                <c:pt idx="9307">
                  <c:v>20767</c:v>
                </c:pt>
                <c:pt idx="9308">
                  <c:v>20768</c:v>
                </c:pt>
                <c:pt idx="9309">
                  <c:v>20769</c:v>
                </c:pt>
                <c:pt idx="9310">
                  <c:v>20770</c:v>
                </c:pt>
                <c:pt idx="9311">
                  <c:v>20771</c:v>
                </c:pt>
                <c:pt idx="9312">
                  <c:v>20772</c:v>
                </c:pt>
                <c:pt idx="9313">
                  <c:v>20773</c:v>
                </c:pt>
                <c:pt idx="9314">
                  <c:v>20774</c:v>
                </c:pt>
                <c:pt idx="9315">
                  <c:v>20775</c:v>
                </c:pt>
                <c:pt idx="9316">
                  <c:v>20776</c:v>
                </c:pt>
                <c:pt idx="9317">
                  <c:v>20777</c:v>
                </c:pt>
                <c:pt idx="9318">
                  <c:v>20778</c:v>
                </c:pt>
                <c:pt idx="9319">
                  <c:v>20779</c:v>
                </c:pt>
                <c:pt idx="9320">
                  <c:v>20780</c:v>
                </c:pt>
                <c:pt idx="9321">
                  <c:v>20781</c:v>
                </c:pt>
                <c:pt idx="9322">
                  <c:v>20782</c:v>
                </c:pt>
                <c:pt idx="9323">
                  <c:v>20783</c:v>
                </c:pt>
                <c:pt idx="9324">
                  <c:v>20784</c:v>
                </c:pt>
                <c:pt idx="9325">
                  <c:v>20785</c:v>
                </c:pt>
                <c:pt idx="9326">
                  <c:v>20786</c:v>
                </c:pt>
                <c:pt idx="9327">
                  <c:v>20787</c:v>
                </c:pt>
                <c:pt idx="9328">
                  <c:v>20788</c:v>
                </c:pt>
                <c:pt idx="9329">
                  <c:v>20789</c:v>
                </c:pt>
                <c:pt idx="9330">
                  <c:v>20790</c:v>
                </c:pt>
                <c:pt idx="9331">
                  <c:v>20791</c:v>
                </c:pt>
                <c:pt idx="9332">
                  <c:v>20792</c:v>
                </c:pt>
                <c:pt idx="9333">
                  <c:v>20793</c:v>
                </c:pt>
                <c:pt idx="9334">
                  <c:v>20794</c:v>
                </c:pt>
                <c:pt idx="9335">
                  <c:v>20795</c:v>
                </c:pt>
                <c:pt idx="9336">
                  <c:v>20796</c:v>
                </c:pt>
                <c:pt idx="9337">
                  <c:v>20797</c:v>
                </c:pt>
                <c:pt idx="9338">
                  <c:v>20798</c:v>
                </c:pt>
                <c:pt idx="9339">
                  <c:v>20799</c:v>
                </c:pt>
                <c:pt idx="9340">
                  <c:v>20800</c:v>
                </c:pt>
                <c:pt idx="9341">
                  <c:v>20801</c:v>
                </c:pt>
                <c:pt idx="9342">
                  <c:v>20802</c:v>
                </c:pt>
                <c:pt idx="9343">
                  <c:v>20803</c:v>
                </c:pt>
                <c:pt idx="9344">
                  <c:v>20804</c:v>
                </c:pt>
                <c:pt idx="9345">
                  <c:v>20805</c:v>
                </c:pt>
                <c:pt idx="9346">
                  <c:v>20806</c:v>
                </c:pt>
                <c:pt idx="9347">
                  <c:v>20807</c:v>
                </c:pt>
                <c:pt idx="9348">
                  <c:v>20808</c:v>
                </c:pt>
                <c:pt idx="9349">
                  <c:v>20809</c:v>
                </c:pt>
                <c:pt idx="9350">
                  <c:v>20810</c:v>
                </c:pt>
                <c:pt idx="9351">
                  <c:v>20811</c:v>
                </c:pt>
                <c:pt idx="9352">
                  <c:v>20812</c:v>
                </c:pt>
                <c:pt idx="9353">
                  <c:v>20813</c:v>
                </c:pt>
                <c:pt idx="9354">
                  <c:v>20814</c:v>
                </c:pt>
                <c:pt idx="9355">
                  <c:v>20815</c:v>
                </c:pt>
                <c:pt idx="9356">
                  <c:v>20816</c:v>
                </c:pt>
                <c:pt idx="9357">
                  <c:v>20817</c:v>
                </c:pt>
                <c:pt idx="9358">
                  <c:v>20818</c:v>
                </c:pt>
                <c:pt idx="9359">
                  <c:v>20819</c:v>
                </c:pt>
                <c:pt idx="9360">
                  <c:v>20820</c:v>
                </c:pt>
                <c:pt idx="9361">
                  <c:v>20821</c:v>
                </c:pt>
                <c:pt idx="9362">
                  <c:v>20822</c:v>
                </c:pt>
                <c:pt idx="9363">
                  <c:v>20823</c:v>
                </c:pt>
                <c:pt idx="9364">
                  <c:v>20824</c:v>
                </c:pt>
                <c:pt idx="9365">
                  <c:v>20825</c:v>
                </c:pt>
                <c:pt idx="9366">
                  <c:v>20826</c:v>
                </c:pt>
                <c:pt idx="9367">
                  <c:v>20827</c:v>
                </c:pt>
                <c:pt idx="9368">
                  <c:v>20828</c:v>
                </c:pt>
                <c:pt idx="9369">
                  <c:v>20829</c:v>
                </c:pt>
                <c:pt idx="9370">
                  <c:v>20830</c:v>
                </c:pt>
                <c:pt idx="9371">
                  <c:v>20831</c:v>
                </c:pt>
                <c:pt idx="9372">
                  <c:v>20832</c:v>
                </c:pt>
                <c:pt idx="9373">
                  <c:v>20833</c:v>
                </c:pt>
                <c:pt idx="9374">
                  <c:v>20834</c:v>
                </c:pt>
                <c:pt idx="9375">
                  <c:v>20835</c:v>
                </c:pt>
                <c:pt idx="9376">
                  <c:v>20836</c:v>
                </c:pt>
                <c:pt idx="9377">
                  <c:v>20837</c:v>
                </c:pt>
                <c:pt idx="9378">
                  <c:v>20838</c:v>
                </c:pt>
                <c:pt idx="9379">
                  <c:v>20839</c:v>
                </c:pt>
                <c:pt idx="9380">
                  <c:v>20840</c:v>
                </c:pt>
                <c:pt idx="9381">
                  <c:v>20841</c:v>
                </c:pt>
                <c:pt idx="9382">
                  <c:v>20842</c:v>
                </c:pt>
                <c:pt idx="9383">
                  <c:v>20843</c:v>
                </c:pt>
                <c:pt idx="9384">
                  <c:v>20844</c:v>
                </c:pt>
                <c:pt idx="9385">
                  <c:v>20845</c:v>
                </c:pt>
                <c:pt idx="9386">
                  <c:v>20846</c:v>
                </c:pt>
                <c:pt idx="9387">
                  <c:v>20847</c:v>
                </c:pt>
                <c:pt idx="9388">
                  <c:v>20848</c:v>
                </c:pt>
                <c:pt idx="9389">
                  <c:v>20849</c:v>
                </c:pt>
                <c:pt idx="9390">
                  <c:v>20850</c:v>
                </c:pt>
                <c:pt idx="9391">
                  <c:v>20851</c:v>
                </c:pt>
                <c:pt idx="9392">
                  <c:v>20852</c:v>
                </c:pt>
                <c:pt idx="9393">
                  <c:v>20853</c:v>
                </c:pt>
                <c:pt idx="9394">
                  <c:v>20854</c:v>
                </c:pt>
                <c:pt idx="9395">
                  <c:v>20855</c:v>
                </c:pt>
                <c:pt idx="9396">
                  <c:v>20856</c:v>
                </c:pt>
                <c:pt idx="9397">
                  <c:v>20857</c:v>
                </c:pt>
                <c:pt idx="9398">
                  <c:v>20858</c:v>
                </c:pt>
                <c:pt idx="9399">
                  <c:v>20859</c:v>
                </c:pt>
                <c:pt idx="9400">
                  <c:v>20860</c:v>
                </c:pt>
                <c:pt idx="9401">
                  <c:v>20861</c:v>
                </c:pt>
                <c:pt idx="9402">
                  <c:v>20862</c:v>
                </c:pt>
                <c:pt idx="9403">
                  <c:v>20863</c:v>
                </c:pt>
                <c:pt idx="9404">
                  <c:v>20864</c:v>
                </c:pt>
                <c:pt idx="9405">
                  <c:v>20865</c:v>
                </c:pt>
                <c:pt idx="9406">
                  <c:v>20866</c:v>
                </c:pt>
                <c:pt idx="9407">
                  <c:v>20867</c:v>
                </c:pt>
                <c:pt idx="9408">
                  <c:v>20868</c:v>
                </c:pt>
                <c:pt idx="9409">
                  <c:v>20869</c:v>
                </c:pt>
                <c:pt idx="9410">
                  <c:v>20870</c:v>
                </c:pt>
                <c:pt idx="9411">
                  <c:v>20871</c:v>
                </c:pt>
                <c:pt idx="9412">
                  <c:v>20872</c:v>
                </c:pt>
                <c:pt idx="9413">
                  <c:v>20873</c:v>
                </c:pt>
                <c:pt idx="9414">
                  <c:v>20874</c:v>
                </c:pt>
                <c:pt idx="9415">
                  <c:v>20875</c:v>
                </c:pt>
                <c:pt idx="9416">
                  <c:v>20876</c:v>
                </c:pt>
                <c:pt idx="9417">
                  <c:v>20877</c:v>
                </c:pt>
                <c:pt idx="9418">
                  <c:v>20878</c:v>
                </c:pt>
                <c:pt idx="9419">
                  <c:v>20879</c:v>
                </c:pt>
                <c:pt idx="9420">
                  <c:v>20880</c:v>
                </c:pt>
                <c:pt idx="9421">
                  <c:v>20881</c:v>
                </c:pt>
                <c:pt idx="9422">
                  <c:v>20882</c:v>
                </c:pt>
                <c:pt idx="9423">
                  <c:v>20883</c:v>
                </c:pt>
                <c:pt idx="9424">
                  <c:v>20884</c:v>
                </c:pt>
                <c:pt idx="9425">
                  <c:v>20885</c:v>
                </c:pt>
                <c:pt idx="9426">
                  <c:v>20886</c:v>
                </c:pt>
                <c:pt idx="9427">
                  <c:v>20887</c:v>
                </c:pt>
                <c:pt idx="9428">
                  <c:v>20888</c:v>
                </c:pt>
                <c:pt idx="9429">
                  <c:v>20889</c:v>
                </c:pt>
                <c:pt idx="9430">
                  <c:v>20890</c:v>
                </c:pt>
                <c:pt idx="9431">
                  <c:v>20891</c:v>
                </c:pt>
                <c:pt idx="9432">
                  <c:v>20892</c:v>
                </c:pt>
                <c:pt idx="9433">
                  <c:v>20893</c:v>
                </c:pt>
                <c:pt idx="9434">
                  <c:v>20894</c:v>
                </c:pt>
                <c:pt idx="9435">
                  <c:v>20895</c:v>
                </c:pt>
                <c:pt idx="9436">
                  <c:v>20896</c:v>
                </c:pt>
                <c:pt idx="9437">
                  <c:v>20897</c:v>
                </c:pt>
                <c:pt idx="9438">
                  <c:v>20898</c:v>
                </c:pt>
                <c:pt idx="9439">
                  <c:v>20899</c:v>
                </c:pt>
                <c:pt idx="9440">
                  <c:v>20900</c:v>
                </c:pt>
                <c:pt idx="9441">
                  <c:v>20901</c:v>
                </c:pt>
                <c:pt idx="9442">
                  <c:v>20902</c:v>
                </c:pt>
                <c:pt idx="9443">
                  <c:v>20903</c:v>
                </c:pt>
                <c:pt idx="9444">
                  <c:v>20904</c:v>
                </c:pt>
                <c:pt idx="9445">
                  <c:v>20905</c:v>
                </c:pt>
                <c:pt idx="9446">
                  <c:v>20906</c:v>
                </c:pt>
                <c:pt idx="9447">
                  <c:v>20907</c:v>
                </c:pt>
                <c:pt idx="9448">
                  <c:v>20908</c:v>
                </c:pt>
                <c:pt idx="9449">
                  <c:v>20909</c:v>
                </c:pt>
                <c:pt idx="9450">
                  <c:v>20910</c:v>
                </c:pt>
                <c:pt idx="9451">
                  <c:v>20911</c:v>
                </c:pt>
                <c:pt idx="9452">
                  <c:v>20912</c:v>
                </c:pt>
                <c:pt idx="9453">
                  <c:v>20913</c:v>
                </c:pt>
                <c:pt idx="9454">
                  <c:v>20914</c:v>
                </c:pt>
                <c:pt idx="9455">
                  <c:v>20915</c:v>
                </c:pt>
                <c:pt idx="9456">
                  <c:v>20916</c:v>
                </c:pt>
                <c:pt idx="9457">
                  <c:v>20917</c:v>
                </c:pt>
                <c:pt idx="9458">
                  <c:v>20918</c:v>
                </c:pt>
                <c:pt idx="9459">
                  <c:v>20919</c:v>
                </c:pt>
                <c:pt idx="9460">
                  <c:v>20920</c:v>
                </c:pt>
                <c:pt idx="9461">
                  <c:v>20921</c:v>
                </c:pt>
                <c:pt idx="9462">
                  <c:v>20922</c:v>
                </c:pt>
                <c:pt idx="9463">
                  <c:v>20923</c:v>
                </c:pt>
                <c:pt idx="9464">
                  <c:v>20924</c:v>
                </c:pt>
                <c:pt idx="9465">
                  <c:v>20925</c:v>
                </c:pt>
                <c:pt idx="9466">
                  <c:v>20926</c:v>
                </c:pt>
                <c:pt idx="9467">
                  <c:v>20927</c:v>
                </c:pt>
                <c:pt idx="9468">
                  <c:v>20928</c:v>
                </c:pt>
                <c:pt idx="9469">
                  <c:v>20929</c:v>
                </c:pt>
                <c:pt idx="9470">
                  <c:v>20930</c:v>
                </c:pt>
                <c:pt idx="9471">
                  <c:v>20931</c:v>
                </c:pt>
                <c:pt idx="9472">
                  <c:v>20932</c:v>
                </c:pt>
                <c:pt idx="9473">
                  <c:v>20933</c:v>
                </c:pt>
                <c:pt idx="9474">
                  <c:v>20934</c:v>
                </c:pt>
                <c:pt idx="9475">
                  <c:v>20935</c:v>
                </c:pt>
                <c:pt idx="9476">
                  <c:v>20936</c:v>
                </c:pt>
                <c:pt idx="9477">
                  <c:v>20937</c:v>
                </c:pt>
                <c:pt idx="9478">
                  <c:v>20938</c:v>
                </c:pt>
                <c:pt idx="9479">
                  <c:v>20939</c:v>
                </c:pt>
                <c:pt idx="9480">
                  <c:v>20940</c:v>
                </c:pt>
                <c:pt idx="9481">
                  <c:v>20941</c:v>
                </c:pt>
                <c:pt idx="9482">
                  <c:v>20942</c:v>
                </c:pt>
                <c:pt idx="9483">
                  <c:v>20943</c:v>
                </c:pt>
                <c:pt idx="9484">
                  <c:v>20944</c:v>
                </c:pt>
                <c:pt idx="9485">
                  <c:v>20945</c:v>
                </c:pt>
                <c:pt idx="9486">
                  <c:v>20946</c:v>
                </c:pt>
                <c:pt idx="9487">
                  <c:v>20947</c:v>
                </c:pt>
                <c:pt idx="9488">
                  <c:v>20948</c:v>
                </c:pt>
                <c:pt idx="9489">
                  <c:v>20949</c:v>
                </c:pt>
                <c:pt idx="9490">
                  <c:v>20950</c:v>
                </c:pt>
                <c:pt idx="9491">
                  <c:v>20951</c:v>
                </c:pt>
                <c:pt idx="9492">
                  <c:v>20952</c:v>
                </c:pt>
                <c:pt idx="9493">
                  <c:v>20953</c:v>
                </c:pt>
                <c:pt idx="9494">
                  <c:v>20954</c:v>
                </c:pt>
                <c:pt idx="9495">
                  <c:v>20955</c:v>
                </c:pt>
                <c:pt idx="9496">
                  <c:v>20956</c:v>
                </c:pt>
                <c:pt idx="9497">
                  <c:v>20957</c:v>
                </c:pt>
                <c:pt idx="9498">
                  <c:v>20958</c:v>
                </c:pt>
                <c:pt idx="9499">
                  <c:v>20959</c:v>
                </c:pt>
                <c:pt idx="9500">
                  <c:v>20960</c:v>
                </c:pt>
                <c:pt idx="9501">
                  <c:v>20961</c:v>
                </c:pt>
                <c:pt idx="9502">
                  <c:v>20962</c:v>
                </c:pt>
                <c:pt idx="9503">
                  <c:v>20963</c:v>
                </c:pt>
                <c:pt idx="9504">
                  <c:v>20964</c:v>
                </c:pt>
                <c:pt idx="9505">
                  <c:v>20965</c:v>
                </c:pt>
                <c:pt idx="9506">
                  <c:v>20966</c:v>
                </c:pt>
                <c:pt idx="9507">
                  <c:v>20967</c:v>
                </c:pt>
                <c:pt idx="9508">
                  <c:v>20968</c:v>
                </c:pt>
                <c:pt idx="9509">
                  <c:v>20969</c:v>
                </c:pt>
                <c:pt idx="9510">
                  <c:v>20970</c:v>
                </c:pt>
                <c:pt idx="9511">
                  <c:v>20971</c:v>
                </c:pt>
                <c:pt idx="9512">
                  <c:v>20972</c:v>
                </c:pt>
                <c:pt idx="9513">
                  <c:v>20973</c:v>
                </c:pt>
                <c:pt idx="9514">
                  <c:v>20974</c:v>
                </c:pt>
                <c:pt idx="9515">
                  <c:v>20975</c:v>
                </c:pt>
                <c:pt idx="9516">
                  <c:v>20976</c:v>
                </c:pt>
                <c:pt idx="9517">
                  <c:v>20977</c:v>
                </c:pt>
                <c:pt idx="9518">
                  <c:v>20978</c:v>
                </c:pt>
                <c:pt idx="9519">
                  <c:v>20979</c:v>
                </c:pt>
                <c:pt idx="9520">
                  <c:v>20980</c:v>
                </c:pt>
                <c:pt idx="9521">
                  <c:v>20981</c:v>
                </c:pt>
                <c:pt idx="9522">
                  <c:v>20982</c:v>
                </c:pt>
                <c:pt idx="9523">
                  <c:v>20983</c:v>
                </c:pt>
                <c:pt idx="9524">
                  <c:v>20984</c:v>
                </c:pt>
                <c:pt idx="9525">
                  <c:v>20985</c:v>
                </c:pt>
                <c:pt idx="9526">
                  <c:v>20986</c:v>
                </c:pt>
                <c:pt idx="9527">
                  <c:v>20987</c:v>
                </c:pt>
                <c:pt idx="9528">
                  <c:v>20988</c:v>
                </c:pt>
                <c:pt idx="9529">
                  <c:v>20989</c:v>
                </c:pt>
                <c:pt idx="9530">
                  <c:v>20990</c:v>
                </c:pt>
                <c:pt idx="9531">
                  <c:v>20991</c:v>
                </c:pt>
                <c:pt idx="9532">
                  <c:v>20992</c:v>
                </c:pt>
                <c:pt idx="9533">
                  <c:v>20993</c:v>
                </c:pt>
                <c:pt idx="9534">
                  <c:v>20994</c:v>
                </c:pt>
                <c:pt idx="9535">
                  <c:v>20995</c:v>
                </c:pt>
                <c:pt idx="9536">
                  <c:v>20996</c:v>
                </c:pt>
                <c:pt idx="9537">
                  <c:v>20997</c:v>
                </c:pt>
                <c:pt idx="9538">
                  <c:v>20998</c:v>
                </c:pt>
                <c:pt idx="9539">
                  <c:v>20999</c:v>
                </c:pt>
                <c:pt idx="9540">
                  <c:v>21000</c:v>
                </c:pt>
                <c:pt idx="9541">
                  <c:v>21001</c:v>
                </c:pt>
                <c:pt idx="9542">
                  <c:v>21002</c:v>
                </c:pt>
                <c:pt idx="9543">
                  <c:v>21003</c:v>
                </c:pt>
                <c:pt idx="9544">
                  <c:v>21004</c:v>
                </c:pt>
                <c:pt idx="9545">
                  <c:v>21005</c:v>
                </c:pt>
                <c:pt idx="9546">
                  <c:v>21006</c:v>
                </c:pt>
                <c:pt idx="9547">
                  <c:v>21007</c:v>
                </c:pt>
                <c:pt idx="9548">
                  <c:v>21008</c:v>
                </c:pt>
                <c:pt idx="9549">
                  <c:v>21009</c:v>
                </c:pt>
                <c:pt idx="9550">
                  <c:v>21010</c:v>
                </c:pt>
                <c:pt idx="9551">
                  <c:v>21011</c:v>
                </c:pt>
                <c:pt idx="9552">
                  <c:v>21012</c:v>
                </c:pt>
                <c:pt idx="9553">
                  <c:v>21013</c:v>
                </c:pt>
                <c:pt idx="9554">
                  <c:v>21014</c:v>
                </c:pt>
                <c:pt idx="9555">
                  <c:v>21015</c:v>
                </c:pt>
                <c:pt idx="9556">
                  <c:v>21016</c:v>
                </c:pt>
                <c:pt idx="9557">
                  <c:v>21017</c:v>
                </c:pt>
                <c:pt idx="9558">
                  <c:v>21018</c:v>
                </c:pt>
                <c:pt idx="9559">
                  <c:v>21019</c:v>
                </c:pt>
                <c:pt idx="9560">
                  <c:v>21020</c:v>
                </c:pt>
                <c:pt idx="9561">
                  <c:v>21021</c:v>
                </c:pt>
                <c:pt idx="9562">
                  <c:v>21022</c:v>
                </c:pt>
                <c:pt idx="9563">
                  <c:v>21023</c:v>
                </c:pt>
                <c:pt idx="9564">
                  <c:v>21024</c:v>
                </c:pt>
                <c:pt idx="9565">
                  <c:v>21025</c:v>
                </c:pt>
                <c:pt idx="9566">
                  <c:v>21026</c:v>
                </c:pt>
                <c:pt idx="9567">
                  <c:v>21027</c:v>
                </c:pt>
                <c:pt idx="9568">
                  <c:v>21028</c:v>
                </c:pt>
                <c:pt idx="9569">
                  <c:v>21029</c:v>
                </c:pt>
                <c:pt idx="9570">
                  <c:v>21030</c:v>
                </c:pt>
                <c:pt idx="9571">
                  <c:v>21031</c:v>
                </c:pt>
                <c:pt idx="9572">
                  <c:v>21032</c:v>
                </c:pt>
                <c:pt idx="9573">
                  <c:v>21033</c:v>
                </c:pt>
                <c:pt idx="9574">
                  <c:v>21034</c:v>
                </c:pt>
                <c:pt idx="9575">
                  <c:v>21035</c:v>
                </c:pt>
                <c:pt idx="9576">
                  <c:v>21036</c:v>
                </c:pt>
                <c:pt idx="9577">
                  <c:v>21037</c:v>
                </c:pt>
                <c:pt idx="9578">
                  <c:v>21038</c:v>
                </c:pt>
                <c:pt idx="9579">
                  <c:v>21039</c:v>
                </c:pt>
                <c:pt idx="9580">
                  <c:v>21040</c:v>
                </c:pt>
                <c:pt idx="9581">
                  <c:v>21041</c:v>
                </c:pt>
                <c:pt idx="9582">
                  <c:v>21042</c:v>
                </c:pt>
                <c:pt idx="9583">
                  <c:v>21043</c:v>
                </c:pt>
                <c:pt idx="9584">
                  <c:v>21044</c:v>
                </c:pt>
                <c:pt idx="9585">
                  <c:v>21045</c:v>
                </c:pt>
                <c:pt idx="9586">
                  <c:v>21046</c:v>
                </c:pt>
                <c:pt idx="9587">
                  <c:v>21047</c:v>
                </c:pt>
                <c:pt idx="9588">
                  <c:v>21048</c:v>
                </c:pt>
                <c:pt idx="9589">
                  <c:v>21049</c:v>
                </c:pt>
                <c:pt idx="9590">
                  <c:v>21050</c:v>
                </c:pt>
                <c:pt idx="9591">
                  <c:v>21051</c:v>
                </c:pt>
                <c:pt idx="9592">
                  <c:v>21052</c:v>
                </c:pt>
                <c:pt idx="9593">
                  <c:v>21053</c:v>
                </c:pt>
                <c:pt idx="9594">
                  <c:v>21054</c:v>
                </c:pt>
                <c:pt idx="9595">
                  <c:v>21055</c:v>
                </c:pt>
                <c:pt idx="9596">
                  <c:v>21056</c:v>
                </c:pt>
                <c:pt idx="9597">
                  <c:v>21057</c:v>
                </c:pt>
                <c:pt idx="9598">
                  <c:v>21058</c:v>
                </c:pt>
                <c:pt idx="9599">
                  <c:v>21059</c:v>
                </c:pt>
                <c:pt idx="9600">
                  <c:v>21060</c:v>
                </c:pt>
                <c:pt idx="9601">
                  <c:v>21061</c:v>
                </c:pt>
                <c:pt idx="9602">
                  <c:v>21062</c:v>
                </c:pt>
                <c:pt idx="9603">
                  <c:v>21063</c:v>
                </c:pt>
                <c:pt idx="9604">
                  <c:v>21064</c:v>
                </c:pt>
                <c:pt idx="9605">
                  <c:v>21065</c:v>
                </c:pt>
                <c:pt idx="9606">
                  <c:v>21066</c:v>
                </c:pt>
                <c:pt idx="9607">
                  <c:v>21067</c:v>
                </c:pt>
                <c:pt idx="9608">
                  <c:v>21068</c:v>
                </c:pt>
                <c:pt idx="9609">
                  <c:v>21069</c:v>
                </c:pt>
                <c:pt idx="9610">
                  <c:v>21070</c:v>
                </c:pt>
                <c:pt idx="9611">
                  <c:v>21071</c:v>
                </c:pt>
                <c:pt idx="9612">
                  <c:v>21072</c:v>
                </c:pt>
                <c:pt idx="9613">
                  <c:v>21073</c:v>
                </c:pt>
                <c:pt idx="9614">
                  <c:v>21074</c:v>
                </c:pt>
                <c:pt idx="9615">
                  <c:v>21075</c:v>
                </c:pt>
                <c:pt idx="9616">
                  <c:v>21076</c:v>
                </c:pt>
                <c:pt idx="9617">
                  <c:v>21077</c:v>
                </c:pt>
                <c:pt idx="9618">
                  <c:v>21078</c:v>
                </c:pt>
                <c:pt idx="9619">
                  <c:v>21079</c:v>
                </c:pt>
                <c:pt idx="9620">
                  <c:v>21080</c:v>
                </c:pt>
                <c:pt idx="9621">
                  <c:v>21081</c:v>
                </c:pt>
                <c:pt idx="9622">
                  <c:v>21082</c:v>
                </c:pt>
                <c:pt idx="9623">
                  <c:v>21083</c:v>
                </c:pt>
                <c:pt idx="9624">
                  <c:v>21084</c:v>
                </c:pt>
                <c:pt idx="9625">
                  <c:v>21085</c:v>
                </c:pt>
                <c:pt idx="9626">
                  <c:v>21086</c:v>
                </c:pt>
                <c:pt idx="9627">
                  <c:v>21087</c:v>
                </c:pt>
                <c:pt idx="9628">
                  <c:v>21088</c:v>
                </c:pt>
                <c:pt idx="9629">
                  <c:v>21089</c:v>
                </c:pt>
                <c:pt idx="9630">
                  <c:v>21090</c:v>
                </c:pt>
                <c:pt idx="9631">
                  <c:v>21091</c:v>
                </c:pt>
                <c:pt idx="9632">
                  <c:v>21092</c:v>
                </c:pt>
                <c:pt idx="9633">
                  <c:v>21093</c:v>
                </c:pt>
                <c:pt idx="9634">
                  <c:v>21094</c:v>
                </c:pt>
                <c:pt idx="9635">
                  <c:v>21095</c:v>
                </c:pt>
                <c:pt idx="9636">
                  <c:v>21096</c:v>
                </c:pt>
                <c:pt idx="9637">
                  <c:v>21097</c:v>
                </c:pt>
                <c:pt idx="9638">
                  <c:v>21098</c:v>
                </c:pt>
                <c:pt idx="9639">
                  <c:v>21099</c:v>
                </c:pt>
                <c:pt idx="9640">
                  <c:v>21100</c:v>
                </c:pt>
                <c:pt idx="9641">
                  <c:v>21101</c:v>
                </c:pt>
                <c:pt idx="9642">
                  <c:v>21102</c:v>
                </c:pt>
                <c:pt idx="9643">
                  <c:v>21103</c:v>
                </c:pt>
                <c:pt idx="9644">
                  <c:v>21104</c:v>
                </c:pt>
                <c:pt idx="9645">
                  <c:v>21105</c:v>
                </c:pt>
                <c:pt idx="9646">
                  <c:v>21106</c:v>
                </c:pt>
                <c:pt idx="9647">
                  <c:v>21107</c:v>
                </c:pt>
                <c:pt idx="9648">
                  <c:v>21108</c:v>
                </c:pt>
                <c:pt idx="9649">
                  <c:v>21109</c:v>
                </c:pt>
                <c:pt idx="9650">
                  <c:v>21110</c:v>
                </c:pt>
                <c:pt idx="9651">
                  <c:v>21111</c:v>
                </c:pt>
                <c:pt idx="9652">
                  <c:v>21112</c:v>
                </c:pt>
                <c:pt idx="9653">
                  <c:v>21113</c:v>
                </c:pt>
                <c:pt idx="9654">
                  <c:v>21114</c:v>
                </c:pt>
                <c:pt idx="9655">
                  <c:v>21115</c:v>
                </c:pt>
                <c:pt idx="9656">
                  <c:v>21116</c:v>
                </c:pt>
                <c:pt idx="9657">
                  <c:v>21117</c:v>
                </c:pt>
                <c:pt idx="9658">
                  <c:v>21118</c:v>
                </c:pt>
                <c:pt idx="9659">
                  <c:v>21119</c:v>
                </c:pt>
                <c:pt idx="9660">
                  <c:v>21120</c:v>
                </c:pt>
                <c:pt idx="9661">
                  <c:v>21121</c:v>
                </c:pt>
                <c:pt idx="9662">
                  <c:v>21122</c:v>
                </c:pt>
                <c:pt idx="9663">
                  <c:v>21123</c:v>
                </c:pt>
                <c:pt idx="9664">
                  <c:v>21124</c:v>
                </c:pt>
                <c:pt idx="9665">
                  <c:v>21125</c:v>
                </c:pt>
                <c:pt idx="9666">
                  <c:v>21126</c:v>
                </c:pt>
                <c:pt idx="9667">
                  <c:v>21127</c:v>
                </c:pt>
                <c:pt idx="9668">
                  <c:v>21128</c:v>
                </c:pt>
                <c:pt idx="9669">
                  <c:v>21129</c:v>
                </c:pt>
                <c:pt idx="9670">
                  <c:v>21130</c:v>
                </c:pt>
                <c:pt idx="9671">
                  <c:v>21131</c:v>
                </c:pt>
                <c:pt idx="9672">
                  <c:v>21132</c:v>
                </c:pt>
                <c:pt idx="9673">
                  <c:v>21133</c:v>
                </c:pt>
                <c:pt idx="9674">
                  <c:v>21134</c:v>
                </c:pt>
                <c:pt idx="9675">
                  <c:v>21135</c:v>
                </c:pt>
                <c:pt idx="9676">
                  <c:v>21136</c:v>
                </c:pt>
                <c:pt idx="9677">
                  <c:v>21137</c:v>
                </c:pt>
                <c:pt idx="9678">
                  <c:v>21138</c:v>
                </c:pt>
                <c:pt idx="9679">
                  <c:v>21139</c:v>
                </c:pt>
                <c:pt idx="9680">
                  <c:v>21140</c:v>
                </c:pt>
                <c:pt idx="9681">
                  <c:v>21141</c:v>
                </c:pt>
                <c:pt idx="9682">
                  <c:v>21142</c:v>
                </c:pt>
                <c:pt idx="9683">
                  <c:v>21143</c:v>
                </c:pt>
                <c:pt idx="9684">
                  <c:v>21144</c:v>
                </c:pt>
                <c:pt idx="9685">
                  <c:v>21145</c:v>
                </c:pt>
                <c:pt idx="9686">
                  <c:v>21146</c:v>
                </c:pt>
                <c:pt idx="9687">
                  <c:v>21147</c:v>
                </c:pt>
                <c:pt idx="9688">
                  <c:v>21148</c:v>
                </c:pt>
                <c:pt idx="9689">
                  <c:v>21149</c:v>
                </c:pt>
                <c:pt idx="9690">
                  <c:v>21150</c:v>
                </c:pt>
                <c:pt idx="9691">
                  <c:v>21151</c:v>
                </c:pt>
                <c:pt idx="9692">
                  <c:v>21152</c:v>
                </c:pt>
                <c:pt idx="9693">
                  <c:v>21153</c:v>
                </c:pt>
                <c:pt idx="9694">
                  <c:v>21154</c:v>
                </c:pt>
                <c:pt idx="9695">
                  <c:v>21155</c:v>
                </c:pt>
                <c:pt idx="9696">
                  <c:v>21156</c:v>
                </c:pt>
                <c:pt idx="9697">
                  <c:v>21157</c:v>
                </c:pt>
                <c:pt idx="9698">
                  <c:v>21158</c:v>
                </c:pt>
                <c:pt idx="9699">
                  <c:v>21159</c:v>
                </c:pt>
                <c:pt idx="9700">
                  <c:v>21160</c:v>
                </c:pt>
                <c:pt idx="9701">
                  <c:v>21161</c:v>
                </c:pt>
                <c:pt idx="9702">
                  <c:v>21162</c:v>
                </c:pt>
                <c:pt idx="9703">
                  <c:v>21163</c:v>
                </c:pt>
                <c:pt idx="9704">
                  <c:v>21164</c:v>
                </c:pt>
                <c:pt idx="9705">
                  <c:v>21165</c:v>
                </c:pt>
                <c:pt idx="9706">
                  <c:v>21166</c:v>
                </c:pt>
                <c:pt idx="9707">
                  <c:v>21167</c:v>
                </c:pt>
                <c:pt idx="9708">
                  <c:v>21168</c:v>
                </c:pt>
                <c:pt idx="9709">
                  <c:v>21169</c:v>
                </c:pt>
                <c:pt idx="9710">
                  <c:v>21170</c:v>
                </c:pt>
                <c:pt idx="9711">
                  <c:v>21171</c:v>
                </c:pt>
                <c:pt idx="9712">
                  <c:v>21172</c:v>
                </c:pt>
                <c:pt idx="9713">
                  <c:v>21173</c:v>
                </c:pt>
                <c:pt idx="9714">
                  <c:v>21174</c:v>
                </c:pt>
                <c:pt idx="9715">
                  <c:v>21175</c:v>
                </c:pt>
                <c:pt idx="9716">
                  <c:v>21176</c:v>
                </c:pt>
                <c:pt idx="9717">
                  <c:v>21177</c:v>
                </c:pt>
                <c:pt idx="9718">
                  <c:v>21178</c:v>
                </c:pt>
                <c:pt idx="9719">
                  <c:v>21179</c:v>
                </c:pt>
                <c:pt idx="9720">
                  <c:v>21180</c:v>
                </c:pt>
                <c:pt idx="9721">
                  <c:v>21181</c:v>
                </c:pt>
                <c:pt idx="9722">
                  <c:v>21182</c:v>
                </c:pt>
                <c:pt idx="9723">
                  <c:v>21183</c:v>
                </c:pt>
                <c:pt idx="9724">
                  <c:v>21184</c:v>
                </c:pt>
                <c:pt idx="9725">
                  <c:v>21185</c:v>
                </c:pt>
                <c:pt idx="9726">
                  <c:v>21186</c:v>
                </c:pt>
                <c:pt idx="9727">
                  <c:v>21187</c:v>
                </c:pt>
                <c:pt idx="9728">
                  <c:v>21188</c:v>
                </c:pt>
                <c:pt idx="9729">
                  <c:v>21189</c:v>
                </c:pt>
                <c:pt idx="9730">
                  <c:v>21190</c:v>
                </c:pt>
                <c:pt idx="9731">
                  <c:v>21191</c:v>
                </c:pt>
                <c:pt idx="9732">
                  <c:v>21192</c:v>
                </c:pt>
                <c:pt idx="9733">
                  <c:v>21193</c:v>
                </c:pt>
                <c:pt idx="9734">
                  <c:v>21194</c:v>
                </c:pt>
                <c:pt idx="9735">
                  <c:v>21195</c:v>
                </c:pt>
                <c:pt idx="9736">
                  <c:v>21196</c:v>
                </c:pt>
                <c:pt idx="9737">
                  <c:v>21197</c:v>
                </c:pt>
                <c:pt idx="9738">
                  <c:v>21198</c:v>
                </c:pt>
                <c:pt idx="9739">
                  <c:v>21199</c:v>
                </c:pt>
                <c:pt idx="9740">
                  <c:v>21200</c:v>
                </c:pt>
                <c:pt idx="9741">
                  <c:v>21201</c:v>
                </c:pt>
                <c:pt idx="9742">
                  <c:v>21202</c:v>
                </c:pt>
                <c:pt idx="9743">
                  <c:v>21203</c:v>
                </c:pt>
                <c:pt idx="9744">
                  <c:v>21204</c:v>
                </c:pt>
                <c:pt idx="9745">
                  <c:v>21205</c:v>
                </c:pt>
                <c:pt idx="9746">
                  <c:v>21206</c:v>
                </c:pt>
                <c:pt idx="9747">
                  <c:v>21207</c:v>
                </c:pt>
                <c:pt idx="9748">
                  <c:v>21208</c:v>
                </c:pt>
                <c:pt idx="9749">
                  <c:v>21209</c:v>
                </c:pt>
                <c:pt idx="9750">
                  <c:v>21210</c:v>
                </c:pt>
                <c:pt idx="9751">
                  <c:v>21211</c:v>
                </c:pt>
                <c:pt idx="9752">
                  <c:v>21212</c:v>
                </c:pt>
                <c:pt idx="9753">
                  <c:v>21213</c:v>
                </c:pt>
                <c:pt idx="9754">
                  <c:v>21214</c:v>
                </c:pt>
                <c:pt idx="9755">
                  <c:v>21215</c:v>
                </c:pt>
                <c:pt idx="9756">
                  <c:v>21216</c:v>
                </c:pt>
                <c:pt idx="9757">
                  <c:v>21217</c:v>
                </c:pt>
                <c:pt idx="9758">
                  <c:v>21218</c:v>
                </c:pt>
                <c:pt idx="9759">
                  <c:v>21219</c:v>
                </c:pt>
                <c:pt idx="9760">
                  <c:v>21220</c:v>
                </c:pt>
                <c:pt idx="9761">
                  <c:v>21221</c:v>
                </c:pt>
                <c:pt idx="9762">
                  <c:v>21222</c:v>
                </c:pt>
                <c:pt idx="9763">
                  <c:v>21223</c:v>
                </c:pt>
                <c:pt idx="9764">
                  <c:v>21224</c:v>
                </c:pt>
                <c:pt idx="9765">
                  <c:v>21225</c:v>
                </c:pt>
                <c:pt idx="9766">
                  <c:v>21226</c:v>
                </c:pt>
                <c:pt idx="9767">
                  <c:v>21227</c:v>
                </c:pt>
                <c:pt idx="9768">
                  <c:v>21228</c:v>
                </c:pt>
                <c:pt idx="9769">
                  <c:v>21229</c:v>
                </c:pt>
                <c:pt idx="9770">
                  <c:v>21230</c:v>
                </c:pt>
                <c:pt idx="9771">
                  <c:v>21231</c:v>
                </c:pt>
                <c:pt idx="9772">
                  <c:v>21232</c:v>
                </c:pt>
                <c:pt idx="9773">
                  <c:v>21233</c:v>
                </c:pt>
                <c:pt idx="9774">
                  <c:v>21234</c:v>
                </c:pt>
                <c:pt idx="9775">
                  <c:v>21235</c:v>
                </c:pt>
                <c:pt idx="9776">
                  <c:v>21236</c:v>
                </c:pt>
                <c:pt idx="9777">
                  <c:v>21237</c:v>
                </c:pt>
                <c:pt idx="9778">
                  <c:v>21238</c:v>
                </c:pt>
                <c:pt idx="9779">
                  <c:v>21239</c:v>
                </c:pt>
                <c:pt idx="9780">
                  <c:v>21240</c:v>
                </c:pt>
                <c:pt idx="9781">
                  <c:v>21241</c:v>
                </c:pt>
                <c:pt idx="9782">
                  <c:v>21242</c:v>
                </c:pt>
                <c:pt idx="9783">
                  <c:v>21243</c:v>
                </c:pt>
                <c:pt idx="9784">
                  <c:v>21244</c:v>
                </c:pt>
                <c:pt idx="9785">
                  <c:v>21245</c:v>
                </c:pt>
                <c:pt idx="9786">
                  <c:v>21246</c:v>
                </c:pt>
                <c:pt idx="9787">
                  <c:v>21247</c:v>
                </c:pt>
                <c:pt idx="9788">
                  <c:v>21248</c:v>
                </c:pt>
                <c:pt idx="9789">
                  <c:v>21249</c:v>
                </c:pt>
                <c:pt idx="9790">
                  <c:v>21250</c:v>
                </c:pt>
                <c:pt idx="9791">
                  <c:v>21251</c:v>
                </c:pt>
                <c:pt idx="9792">
                  <c:v>21252</c:v>
                </c:pt>
                <c:pt idx="9793">
                  <c:v>21253</c:v>
                </c:pt>
                <c:pt idx="9794">
                  <c:v>21254</c:v>
                </c:pt>
                <c:pt idx="9795">
                  <c:v>21255</c:v>
                </c:pt>
                <c:pt idx="9796">
                  <c:v>21256</c:v>
                </c:pt>
                <c:pt idx="9797">
                  <c:v>21257</c:v>
                </c:pt>
                <c:pt idx="9798">
                  <c:v>21258</c:v>
                </c:pt>
                <c:pt idx="9799">
                  <c:v>21259</c:v>
                </c:pt>
                <c:pt idx="9800">
                  <c:v>21260</c:v>
                </c:pt>
                <c:pt idx="9801">
                  <c:v>21261</c:v>
                </c:pt>
                <c:pt idx="9802">
                  <c:v>21262</c:v>
                </c:pt>
                <c:pt idx="9803">
                  <c:v>21263</c:v>
                </c:pt>
                <c:pt idx="9804">
                  <c:v>21264</c:v>
                </c:pt>
                <c:pt idx="9805">
                  <c:v>21265</c:v>
                </c:pt>
                <c:pt idx="9806">
                  <c:v>21266</c:v>
                </c:pt>
                <c:pt idx="9807">
                  <c:v>21267</c:v>
                </c:pt>
                <c:pt idx="9808">
                  <c:v>21268</c:v>
                </c:pt>
                <c:pt idx="9809">
                  <c:v>21269</c:v>
                </c:pt>
                <c:pt idx="9810">
                  <c:v>21270</c:v>
                </c:pt>
                <c:pt idx="9811">
                  <c:v>21271</c:v>
                </c:pt>
                <c:pt idx="9812">
                  <c:v>21272</c:v>
                </c:pt>
                <c:pt idx="9813">
                  <c:v>21273</c:v>
                </c:pt>
                <c:pt idx="9814">
                  <c:v>21274</c:v>
                </c:pt>
                <c:pt idx="9815">
                  <c:v>21275</c:v>
                </c:pt>
                <c:pt idx="9816">
                  <c:v>21276</c:v>
                </c:pt>
                <c:pt idx="9817">
                  <c:v>21277</c:v>
                </c:pt>
                <c:pt idx="9818">
                  <c:v>21278</c:v>
                </c:pt>
                <c:pt idx="9819">
                  <c:v>21279</c:v>
                </c:pt>
                <c:pt idx="9820">
                  <c:v>21280</c:v>
                </c:pt>
                <c:pt idx="9821">
                  <c:v>21281</c:v>
                </c:pt>
                <c:pt idx="9822">
                  <c:v>21282</c:v>
                </c:pt>
                <c:pt idx="9823">
                  <c:v>21283</c:v>
                </c:pt>
                <c:pt idx="9824">
                  <c:v>21284</c:v>
                </c:pt>
                <c:pt idx="9825">
                  <c:v>21285</c:v>
                </c:pt>
                <c:pt idx="9826">
                  <c:v>21286</c:v>
                </c:pt>
                <c:pt idx="9827">
                  <c:v>21287</c:v>
                </c:pt>
                <c:pt idx="9828">
                  <c:v>21288</c:v>
                </c:pt>
                <c:pt idx="9829">
                  <c:v>21289</c:v>
                </c:pt>
                <c:pt idx="9830">
                  <c:v>21290</c:v>
                </c:pt>
                <c:pt idx="9831">
                  <c:v>21291</c:v>
                </c:pt>
                <c:pt idx="9832">
                  <c:v>21292</c:v>
                </c:pt>
                <c:pt idx="9833">
                  <c:v>21293</c:v>
                </c:pt>
                <c:pt idx="9834">
                  <c:v>21294</c:v>
                </c:pt>
                <c:pt idx="9835">
                  <c:v>21295</c:v>
                </c:pt>
                <c:pt idx="9836">
                  <c:v>21296</c:v>
                </c:pt>
                <c:pt idx="9837">
                  <c:v>21297</c:v>
                </c:pt>
                <c:pt idx="9838">
                  <c:v>21298</c:v>
                </c:pt>
                <c:pt idx="9839">
                  <c:v>21299</c:v>
                </c:pt>
                <c:pt idx="9840">
                  <c:v>21300</c:v>
                </c:pt>
                <c:pt idx="9841">
                  <c:v>21301</c:v>
                </c:pt>
                <c:pt idx="9842">
                  <c:v>21302</c:v>
                </c:pt>
                <c:pt idx="9843">
                  <c:v>21303</c:v>
                </c:pt>
                <c:pt idx="9844">
                  <c:v>21304</c:v>
                </c:pt>
                <c:pt idx="9845">
                  <c:v>21305</c:v>
                </c:pt>
                <c:pt idx="9846">
                  <c:v>21306</c:v>
                </c:pt>
                <c:pt idx="9847">
                  <c:v>21307</c:v>
                </c:pt>
                <c:pt idx="9848">
                  <c:v>21308</c:v>
                </c:pt>
                <c:pt idx="9849">
                  <c:v>21309</c:v>
                </c:pt>
                <c:pt idx="9850">
                  <c:v>21310</c:v>
                </c:pt>
                <c:pt idx="9851">
                  <c:v>21311</c:v>
                </c:pt>
                <c:pt idx="9852">
                  <c:v>21312</c:v>
                </c:pt>
                <c:pt idx="9853">
                  <c:v>21313</c:v>
                </c:pt>
                <c:pt idx="9854">
                  <c:v>21314</c:v>
                </c:pt>
                <c:pt idx="9855">
                  <c:v>21315</c:v>
                </c:pt>
                <c:pt idx="9856">
                  <c:v>21316</c:v>
                </c:pt>
                <c:pt idx="9857">
                  <c:v>21317</c:v>
                </c:pt>
                <c:pt idx="9858">
                  <c:v>21318</c:v>
                </c:pt>
                <c:pt idx="9859">
                  <c:v>21319</c:v>
                </c:pt>
                <c:pt idx="9860">
                  <c:v>21320</c:v>
                </c:pt>
                <c:pt idx="9861">
                  <c:v>21321</c:v>
                </c:pt>
                <c:pt idx="9862">
                  <c:v>21322</c:v>
                </c:pt>
                <c:pt idx="9863">
                  <c:v>21323</c:v>
                </c:pt>
                <c:pt idx="9864">
                  <c:v>21324</c:v>
                </c:pt>
                <c:pt idx="9865">
                  <c:v>21325</c:v>
                </c:pt>
                <c:pt idx="9866">
                  <c:v>21326</c:v>
                </c:pt>
                <c:pt idx="9867">
                  <c:v>21327</c:v>
                </c:pt>
                <c:pt idx="9868">
                  <c:v>21328</c:v>
                </c:pt>
                <c:pt idx="9869">
                  <c:v>21329</c:v>
                </c:pt>
                <c:pt idx="9870">
                  <c:v>21330</c:v>
                </c:pt>
                <c:pt idx="9871">
                  <c:v>21331</c:v>
                </c:pt>
                <c:pt idx="9872">
                  <c:v>21332</c:v>
                </c:pt>
                <c:pt idx="9873">
                  <c:v>21333</c:v>
                </c:pt>
                <c:pt idx="9874">
                  <c:v>21334</c:v>
                </c:pt>
                <c:pt idx="9875">
                  <c:v>21335</c:v>
                </c:pt>
                <c:pt idx="9876">
                  <c:v>21336</c:v>
                </c:pt>
                <c:pt idx="9877">
                  <c:v>21337</c:v>
                </c:pt>
                <c:pt idx="9878">
                  <c:v>21338</c:v>
                </c:pt>
                <c:pt idx="9879">
                  <c:v>21339</c:v>
                </c:pt>
                <c:pt idx="9880">
                  <c:v>21340</c:v>
                </c:pt>
                <c:pt idx="9881">
                  <c:v>21341</c:v>
                </c:pt>
                <c:pt idx="9882">
                  <c:v>21342</c:v>
                </c:pt>
                <c:pt idx="9883">
                  <c:v>21343</c:v>
                </c:pt>
                <c:pt idx="9884">
                  <c:v>21344</c:v>
                </c:pt>
                <c:pt idx="9885">
                  <c:v>21345</c:v>
                </c:pt>
                <c:pt idx="9886">
                  <c:v>21346</c:v>
                </c:pt>
                <c:pt idx="9887">
                  <c:v>21347</c:v>
                </c:pt>
                <c:pt idx="9888">
                  <c:v>21348</c:v>
                </c:pt>
                <c:pt idx="9889">
                  <c:v>21349</c:v>
                </c:pt>
                <c:pt idx="9890">
                  <c:v>21350</c:v>
                </c:pt>
                <c:pt idx="9891">
                  <c:v>21351</c:v>
                </c:pt>
                <c:pt idx="9892">
                  <c:v>21352</c:v>
                </c:pt>
                <c:pt idx="9893">
                  <c:v>21353</c:v>
                </c:pt>
                <c:pt idx="9894">
                  <c:v>21354</c:v>
                </c:pt>
                <c:pt idx="9895">
                  <c:v>21355</c:v>
                </c:pt>
                <c:pt idx="9896">
                  <c:v>21356</c:v>
                </c:pt>
                <c:pt idx="9897">
                  <c:v>21357</c:v>
                </c:pt>
                <c:pt idx="9898">
                  <c:v>21358</c:v>
                </c:pt>
                <c:pt idx="9899">
                  <c:v>21359</c:v>
                </c:pt>
                <c:pt idx="9900">
                  <c:v>21360</c:v>
                </c:pt>
                <c:pt idx="9901">
                  <c:v>21361</c:v>
                </c:pt>
                <c:pt idx="9902">
                  <c:v>21362</c:v>
                </c:pt>
                <c:pt idx="9903">
                  <c:v>21363</c:v>
                </c:pt>
                <c:pt idx="9904">
                  <c:v>21364</c:v>
                </c:pt>
                <c:pt idx="9905">
                  <c:v>21365</c:v>
                </c:pt>
                <c:pt idx="9906">
                  <c:v>21366</c:v>
                </c:pt>
                <c:pt idx="9907">
                  <c:v>21367</c:v>
                </c:pt>
                <c:pt idx="9908">
                  <c:v>21368</c:v>
                </c:pt>
                <c:pt idx="9909">
                  <c:v>21369</c:v>
                </c:pt>
                <c:pt idx="9910">
                  <c:v>21370</c:v>
                </c:pt>
                <c:pt idx="9911">
                  <c:v>21371</c:v>
                </c:pt>
                <c:pt idx="9912">
                  <c:v>21372</c:v>
                </c:pt>
                <c:pt idx="9913">
                  <c:v>21373</c:v>
                </c:pt>
                <c:pt idx="9914">
                  <c:v>21374</c:v>
                </c:pt>
                <c:pt idx="9915">
                  <c:v>21375</c:v>
                </c:pt>
                <c:pt idx="9916">
                  <c:v>21376</c:v>
                </c:pt>
                <c:pt idx="9917">
                  <c:v>21377</c:v>
                </c:pt>
                <c:pt idx="9918">
                  <c:v>21378</c:v>
                </c:pt>
                <c:pt idx="9919">
                  <c:v>21379</c:v>
                </c:pt>
                <c:pt idx="9920">
                  <c:v>21380</c:v>
                </c:pt>
                <c:pt idx="9921">
                  <c:v>21381</c:v>
                </c:pt>
                <c:pt idx="9922">
                  <c:v>21382</c:v>
                </c:pt>
                <c:pt idx="9923">
                  <c:v>21383</c:v>
                </c:pt>
                <c:pt idx="9924">
                  <c:v>21384</c:v>
                </c:pt>
                <c:pt idx="9925">
                  <c:v>21385</c:v>
                </c:pt>
                <c:pt idx="9926">
                  <c:v>21386</c:v>
                </c:pt>
                <c:pt idx="9927">
                  <c:v>21387</c:v>
                </c:pt>
                <c:pt idx="9928">
                  <c:v>21388</c:v>
                </c:pt>
                <c:pt idx="9929">
                  <c:v>21389</c:v>
                </c:pt>
                <c:pt idx="9930">
                  <c:v>21390</c:v>
                </c:pt>
                <c:pt idx="9931">
                  <c:v>21391</c:v>
                </c:pt>
                <c:pt idx="9932">
                  <c:v>21392</c:v>
                </c:pt>
                <c:pt idx="9933">
                  <c:v>21393</c:v>
                </c:pt>
                <c:pt idx="9934">
                  <c:v>21394</c:v>
                </c:pt>
                <c:pt idx="9935">
                  <c:v>21395</c:v>
                </c:pt>
                <c:pt idx="9936">
                  <c:v>21396</c:v>
                </c:pt>
                <c:pt idx="9937">
                  <c:v>21397</c:v>
                </c:pt>
                <c:pt idx="9938">
                  <c:v>21398</c:v>
                </c:pt>
                <c:pt idx="9939">
                  <c:v>21399</c:v>
                </c:pt>
                <c:pt idx="9940">
                  <c:v>21400</c:v>
                </c:pt>
                <c:pt idx="9941">
                  <c:v>21401</c:v>
                </c:pt>
                <c:pt idx="9942">
                  <c:v>21402</c:v>
                </c:pt>
                <c:pt idx="9943">
                  <c:v>21403</c:v>
                </c:pt>
                <c:pt idx="9944">
                  <c:v>21404</c:v>
                </c:pt>
                <c:pt idx="9945">
                  <c:v>21405</c:v>
                </c:pt>
                <c:pt idx="9946">
                  <c:v>21406</c:v>
                </c:pt>
                <c:pt idx="9947">
                  <c:v>21407</c:v>
                </c:pt>
                <c:pt idx="9948">
                  <c:v>21408</c:v>
                </c:pt>
                <c:pt idx="9949">
                  <c:v>21409</c:v>
                </c:pt>
                <c:pt idx="9950">
                  <c:v>21410</c:v>
                </c:pt>
                <c:pt idx="9951">
                  <c:v>21411</c:v>
                </c:pt>
                <c:pt idx="9952">
                  <c:v>21412</c:v>
                </c:pt>
                <c:pt idx="9953">
                  <c:v>21413</c:v>
                </c:pt>
                <c:pt idx="9954">
                  <c:v>21414</c:v>
                </c:pt>
                <c:pt idx="9955">
                  <c:v>21415</c:v>
                </c:pt>
                <c:pt idx="9956">
                  <c:v>21416</c:v>
                </c:pt>
                <c:pt idx="9957">
                  <c:v>21417</c:v>
                </c:pt>
                <c:pt idx="9958">
                  <c:v>21418</c:v>
                </c:pt>
                <c:pt idx="9959">
                  <c:v>21419</c:v>
                </c:pt>
                <c:pt idx="9960">
                  <c:v>21420</c:v>
                </c:pt>
                <c:pt idx="9961">
                  <c:v>21421</c:v>
                </c:pt>
                <c:pt idx="9962">
                  <c:v>21422</c:v>
                </c:pt>
                <c:pt idx="9963">
                  <c:v>21423</c:v>
                </c:pt>
                <c:pt idx="9964">
                  <c:v>21424</c:v>
                </c:pt>
                <c:pt idx="9965">
                  <c:v>21425</c:v>
                </c:pt>
                <c:pt idx="9966">
                  <c:v>21426</c:v>
                </c:pt>
                <c:pt idx="9967">
                  <c:v>21427</c:v>
                </c:pt>
                <c:pt idx="9968">
                  <c:v>21428</c:v>
                </c:pt>
                <c:pt idx="9969">
                  <c:v>21429</c:v>
                </c:pt>
                <c:pt idx="9970">
                  <c:v>21430</c:v>
                </c:pt>
                <c:pt idx="9971">
                  <c:v>21431</c:v>
                </c:pt>
                <c:pt idx="9972">
                  <c:v>21432</c:v>
                </c:pt>
                <c:pt idx="9973">
                  <c:v>21433</c:v>
                </c:pt>
                <c:pt idx="9974">
                  <c:v>21434</c:v>
                </c:pt>
                <c:pt idx="9975">
                  <c:v>21435</c:v>
                </c:pt>
                <c:pt idx="9976">
                  <c:v>21436</c:v>
                </c:pt>
                <c:pt idx="9977">
                  <c:v>21437</c:v>
                </c:pt>
                <c:pt idx="9978">
                  <c:v>21438</c:v>
                </c:pt>
                <c:pt idx="9979">
                  <c:v>21439</c:v>
                </c:pt>
                <c:pt idx="9980">
                  <c:v>21440</c:v>
                </c:pt>
                <c:pt idx="9981">
                  <c:v>21441</c:v>
                </c:pt>
                <c:pt idx="9982">
                  <c:v>21442</c:v>
                </c:pt>
                <c:pt idx="9983">
                  <c:v>21443</c:v>
                </c:pt>
                <c:pt idx="9984">
                  <c:v>21444</c:v>
                </c:pt>
                <c:pt idx="9985">
                  <c:v>21445</c:v>
                </c:pt>
                <c:pt idx="9986">
                  <c:v>21446</c:v>
                </c:pt>
                <c:pt idx="9987">
                  <c:v>21447</c:v>
                </c:pt>
                <c:pt idx="9988">
                  <c:v>21448</c:v>
                </c:pt>
                <c:pt idx="9989">
                  <c:v>21449</c:v>
                </c:pt>
                <c:pt idx="9990">
                  <c:v>21450</c:v>
                </c:pt>
                <c:pt idx="9991">
                  <c:v>21451</c:v>
                </c:pt>
                <c:pt idx="9992">
                  <c:v>21452</c:v>
                </c:pt>
                <c:pt idx="9993">
                  <c:v>21453</c:v>
                </c:pt>
                <c:pt idx="9994">
                  <c:v>21454</c:v>
                </c:pt>
                <c:pt idx="9995">
                  <c:v>21455</c:v>
                </c:pt>
                <c:pt idx="9996">
                  <c:v>21456</c:v>
                </c:pt>
                <c:pt idx="9997">
                  <c:v>21457</c:v>
                </c:pt>
                <c:pt idx="9998">
                  <c:v>21458</c:v>
                </c:pt>
                <c:pt idx="9999">
                  <c:v>21459</c:v>
                </c:pt>
                <c:pt idx="10000">
                  <c:v>21460</c:v>
                </c:pt>
                <c:pt idx="10001">
                  <c:v>21461</c:v>
                </c:pt>
                <c:pt idx="10002">
                  <c:v>21462</c:v>
                </c:pt>
                <c:pt idx="10003">
                  <c:v>21463</c:v>
                </c:pt>
                <c:pt idx="10004">
                  <c:v>21464</c:v>
                </c:pt>
                <c:pt idx="10005">
                  <c:v>21465</c:v>
                </c:pt>
                <c:pt idx="10006">
                  <c:v>21466</c:v>
                </c:pt>
                <c:pt idx="10007">
                  <c:v>21467</c:v>
                </c:pt>
                <c:pt idx="10008">
                  <c:v>21468</c:v>
                </c:pt>
                <c:pt idx="10009">
                  <c:v>21469</c:v>
                </c:pt>
                <c:pt idx="10010">
                  <c:v>21470</c:v>
                </c:pt>
                <c:pt idx="10011">
                  <c:v>21471</c:v>
                </c:pt>
                <c:pt idx="10012">
                  <c:v>21472</c:v>
                </c:pt>
                <c:pt idx="10013">
                  <c:v>21473</c:v>
                </c:pt>
                <c:pt idx="10014">
                  <c:v>21474</c:v>
                </c:pt>
                <c:pt idx="10015">
                  <c:v>21475</c:v>
                </c:pt>
                <c:pt idx="10016">
                  <c:v>21476</c:v>
                </c:pt>
                <c:pt idx="10017">
                  <c:v>21477</c:v>
                </c:pt>
                <c:pt idx="10018">
                  <c:v>21478</c:v>
                </c:pt>
                <c:pt idx="10019">
                  <c:v>21479</c:v>
                </c:pt>
                <c:pt idx="10020">
                  <c:v>21480</c:v>
                </c:pt>
                <c:pt idx="10021">
                  <c:v>21481</c:v>
                </c:pt>
                <c:pt idx="10022">
                  <c:v>21482</c:v>
                </c:pt>
                <c:pt idx="10023">
                  <c:v>21483</c:v>
                </c:pt>
                <c:pt idx="10024">
                  <c:v>21484</c:v>
                </c:pt>
                <c:pt idx="10025">
                  <c:v>21485</c:v>
                </c:pt>
                <c:pt idx="10026">
                  <c:v>21486</c:v>
                </c:pt>
                <c:pt idx="10027">
                  <c:v>21487</c:v>
                </c:pt>
                <c:pt idx="10028">
                  <c:v>21488</c:v>
                </c:pt>
                <c:pt idx="10029">
                  <c:v>21489</c:v>
                </c:pt>
                <c:pt idx="10030">
                  <c:v>21490</c:v>
                </c:pt>
                <c:pt idx="10031">
                  <c:v>21491</c:v>
                </c:pt>
                <c:pt idx="10032">
                  <c:v>21492</c:v>
                </c:pt>
                <c:pt idx="10033">
                  <c:v>21493</c:v>
                </c:pt>
                <c:pt idx="10034">
                  <c:v>21494</c:v>
                </c:pt>
                <c:pt idx="10035">
                  <c:v>21495</c:v>
                </c:pt>
                <c:pt idx="10036">
                  <c:v>21496</c:v>
                </c:pt>
                <c:pt idx="10037">
                  <c:v>21497</c:v>
                </c:pt>
                <c:pt idx="10038">
                  <c:v>21498</c:v>
                </c:pt>
                <c:pt idx="10039">
                  <c:v>21499</c:v>
                </c:pt>
                <c:pt idx="10040">
                  <c:v>21500</c:v>
                </c:pt>
                <c:pt idx="10041">
                  <c:v>21501</c:v>
                </c:pt>
                <c:pt idx="10042">
                  <c:v>21502</c:v>
                </c:pt>
                <c:pt idx="10043">
                  <c:v>21503</c:v>
                </c:pt>
                <c:pt idx="10044">
                  <c:v>21504</c:v>
                </c:pt>
                <c:pt idx="10045">
                  <c:v>21505</c:v>
                </c:pt>
                <c:pt idx="10046">
                  <c:v>21506</c:v>
                </c:pt>
                <c:pt idx="10047">
                  <c:v>21507</c:v>
                </c:pt>
                <c:pt idx="10048">
                  <c:v>21508</c:v>
                </c:pt>
                <c:pt idx="10049">
                  <c:v>21509</c:v>
                </c:pt>
                <c:pt idx="10050">
                  <c:v>21510</c:v>
                </c:pt>
                <c:pt idx="10051">
                  <c:v>21511</c:v>
                </c:pt>
                <c:pt idx="10052">
                  <c:v>21512</c:v>
                </c:pt>
                <c:pt idx="10053">
                  <c:v>21513</c:v>
                </c:pt>
                <c:pt idx="10054">
                  <c:v>21514</c:v>
                </c:pt>
                <c:pt idx="10055">
                  <c:v>21515</c:v>
                </c:pt>
                <c:pt idx="10056">
                  <c:v>21516</c:v>
                </c:pt>
                <c:pt idx="10057">
                  <c:v>21517</c:v>
                </c:pt>
                <c:pt idx="10058">
                  <c:v>21518</c:v>
                </c:pt>
                <c:pt idx="10059">
                  <c:v>21519</c:v>
                </c:pt>
                <c:pt idx="10060">
                  <c:v>21520</c:v>
                </c:pt>
                <c:pt idx="10061">
                  <c:v>21521</c:v>
                </c:pt>
                <c:pt idx="10062">
                  <c:v>21522</c:v>
                </c:pt>
                <c:pt idx="10063">
                  <c:v>21523</c:v>
                </c:pt>
                <c:pt idx="10064">
                  <c:v>21524</c:v>
                </c:pt>
                <c:pt idx="10065">
                  <c:v>21525</c:v>
                </c:pt>
                <c:pt idx="10066">
                  <c:v>21526</c:v>
                </c:pt>
                <c:pt idx="10067">
                  <c:v>21527</c:v>
                </c:pt>
                <c:pt idx="10068">
                  <c:v>21528</c:v>
                </c:pt>
                <c:pt idx="10069">
                  <c:v>21529</c:v>
                </c:pt>
                <c:pt idx="10070">
                  <c:v>21530</c:v>
                </c:pt>
                <c:pt idx="10071">
                  <c:v>21531</c:v>
                </c:pt>
                <c:pt idx="10072">
                  <c:v>21532</c:v>
                </c:pt>
                <c:pt idx="10073">
                  <c:v>21533</c:v>
                </c:pt>
                <c:pt idx="10074">
                  <c:v>21534</c:v>
                </c:pt>
                <c:pt idx="10075">
                  <c:v>21535</c:v>
                </c:pt>
                <c:pt idx="10076">
                  <c:v>21536</c:v>
                </c:pt>
                <c:pt idx="10077">
                  <c:v>21537</c:v>
                </c:pt>
                <c:pt idx="10078">
                  <c:v>21538</c:v>
                </c:pt>
                <c:pt idx="10079">
                  <c:v>21539</c:v>
                </c:pt>
                <c:pt idx="10080">
                  <c:v>21540</c:v>
                </c:pt>
                <c:pt idx="10081">
                  <c:v>21541</c:v>
                </c:pt>
                <c:pt idx="10082">
                  <c:v>21542</c:v>
                </c:pt>
                <c:pt idx="10083">
                  <c:v>21543</c:v>
                </c:pt>
                <c:pt idx="10084">
                  <c:v>21544</c:v>
                </c:pt>
                <c:pt idx="10085">
                  <c:v>21545</c:v>
                </c:pt>
                <c:pt idx="10086">
                  <c:v>21546</c:v>
                </c:pt>
                <c:pt idx="10087">
                  <c:v>21547</c:v>
                </c:pt>
                <c:pt idx="10088">
                  <c:v>21548</c:v>
                </c:pt>
                <c:pt idx="10089">
                  <c:v>21549</c:v>
                </c:pt>
                <c:pt idx="10090">
                  <c:v>21550</c:v>
                </c:pt>
                <c:pt idx="10091">
                  <c:v>21551</c:v>
                </c:pt>
                <c:pt idx="10092">
                  <c:v>21552</c:v>
                </c:pt>
                <c:pt idx="10093">
                  <c:v>21553</c:v>
                </c:pt>
                <c:pt idx="10094">
                  <c:v>21554</c:v>
                </c:pt>
                <c:pt idx="10095">
                  <c:v>21555</c:v>
                </c:pt>
                <c:pt idx="10096">
                  <c:v>21556</c:v>
                </c:pt>
                <c:pt idx="10097">
                  <c:v>21557</c:v>
                </c:pt>
                <c:pt idx="10098">
                  <c:v>21558</c:v>
                </c:pt>
                <c:pt idx="10099">
                  <c:v>21559</c:v>
                </c:pt>
                <c:pt idx="10100">
                  <c:v>21560</c:v>
                </c:pt>
                <c:pt idx="10101">
                  <c:v>21561</c:v>
                </c:pt>
                <c:pt idx="10102">
                  <c:v>21562</c:v>
                </c:pt>
                <c:pt idx="10103">
                  <c:v>21563</c:v>
                </c:pt>
                <c:pt idx="10104">
                  <c:v>21564</c:v>
                </c:pt>
                <c:pt idx="10105">
                  <c:v>21565</c:v>
                </c:pt>
                <c:pt idx="10106">
                  <c:v>21566</c:v>
                </c:pt>
                <c:pt idx="10107">
                  <c:v>21567</c:v>
                </c:pt>
                <c:pt idx="10108">
                  <c:v>21568</c:v>
                </c:pt>
                <c:pt idx="10109">
                  <c:v>21569</c:v>
                </c:pt>
                <c:pt idx="10110">
                  <c:v>21570</c:v>
                </c:pt>
                <c:pt idx="10111">
                  <c:v>21571</c:v>
                </c:pt>
                <c:pt idx="10112">
                  <c:v>21572</c:v>
                </c:pt>
                <c:pt idx="10113">
                  <c:v>21573</c:v>
                </c:pt>
                <c:pt idx="10114">
                  <c:v>21574</c:v>
                </c:pt>
                <c:pt idx="10115">
                  <c:v>21575</c:v>
                </c:pt>
                <c:pt idx="10116">
                  <c:v>21576</c:v>
                </c:pt>
                <c:pt idx="10117">
                  <c:v>21577</c:v>
                </c:pt>
                <c:pt idx="10118">
                  <c:v>21578</c:v>
                </c:pt>
                <c:pt idx="10119">
                  <c:v>21579</c:v>
                </c:pt>
                <c:pt idx="10120">
                  <c:v>21580</c:v>
                </c:pt>
                <c:pt idx="10121">
                  <c:v>21581</c:v>
                </c:pt>
                <c:pt idx="10122">
                  <c:v>21582</c:v>
                </c:pt>
                <c:pt idx="10123">
                  <c:v>21583</c:v>
                </c:pt>
                <c:pt idx="10124">
                  <c:v>21584</c:v>
                </c:pt>
                <c:pt idx="10125">
                  <c:v>21585</c:v>
                </c:pt>
                <c:pt idx="10126">
                  <c:v>21586</c:v>
                </c:pt>
                <c:pt idx="10127">
                  <c:v>21587</c:v>
                </c:pt>
                <c:pt idx="10128">
                  <c:v>21588</c:v>
                </c:pt>
                <c:pt idx="10129">
                  <c:v>21589</c:v>
                </c:pt>
                <c:pt idx="10130">
                  <c:v>21590</c:v>
                </c:pt>
                <c:pt idx="10131">
                  <c:v>21591</c:v>
                </c:pt>
                <c:pt idx="10132">
                  <c:v>21592</c:v>
                </c:pt>
                <c:pt idx="10133">
                  <c:v>21593</c:v>
                </c:pt>
                <c:pt idx="10134">
                  <c:v>21594</c:v>
                </c:pt>
                <c:pt idx="10135">
                  <c:v>21595</c:v>
                </c:pt>
                <c:pt idx="10136">
                  <c:v>21596</c:v>
                </c:pt>
                <c:pt idx="10137">
                  <c:v>21597</c:v>
                </c:pt>
                <c:pt idx="10138">
                  <c:v>21598</c:v>
                </c:pt>
                <c:pt idx="10139">
                  <c:v>21599</c:v>
                </c:pt>
                <c:pt idx="10140">
                  <c:v>21600</c:v>
                </c:pt>
                <c:pt idx="10141">
                  <c:v>21601</c:v>
                </c:pt>
                <c:pt idx="10142">
                  <c:v>21602</c:v>
                </c:pt>
                <c:pt idx="10143">
                  <c:v>21603</c:v>
                </c:pt>
                <c:pt idx="10144">
                  <c:v>21604</c:v>
                </c:pt>
                <c:pt idx="10145">
                  <c:v>21605</c:v>
                </c:pt>
                <c:pt idx="10146">
                  <c:v>21606</c:v>
                </c:pt>
                <c:pt idx="10147">
                  <c:v>21607</c:v>
                </c:pt>
                <c:pt idx="10148">
                  <c:v>21608</c:v>
                </c:pt>
                <c:pt idx="10149">
                  <c:v>21609</c:v>
                </c:pt>
                <c:pt idx="10150">
                  <c:v>21610</c:v>
                </c:pt>
                <c:pt idx="10151">
                  <c:v>21611</c:v>
                </c:pt>
                <c:pt idx="10152">
                  <c:v>21612</c:v>
                </c:pt>
                <c:pt idx="10153">
                  <c:v>21613</c:v>
                </c:pt>
                <c:pt idx="10154">
                  <c:v>21614</c:v>
                </c:pt>
                <c:pt idx="10155">
                  <c:v>21615</c:v>
                </c:pt>
                <c:pt idx="10156">
                  <c:v>21616</c:v>
                </c:pt>
                <c:pt idx="10157">
                  <c:v>21617</c:v>
                </c:pt>
                <c:pt idx="10158">
                  <c:v>21618</c:v>
                </c:pt>
                <c:pt idx="10159">
                  <c:v>21619</c:v>
                </c:pt>
                <c:pt idx="10160">
                  <c:v>21620</c:v>
                </c:pt>
                <c:pt idx="10161">
                  <c:v>21621</c:v>
                </c:pt>
                <c:pt idx="10162">
                  <c:v>21622</c:v>
                </c:pt>
                <c:pt idx="10163">
                  <c:v>21623</c:v>
                </c:pt>
                <c:pt idx="10164">
                  <c:v>21624</c:v>
                </c:pt>
                <c:pt idx="10165">
                  <c:v>21625</c:v>
                </c:pt>
                <c:pt idx="10166">
                  <c:v>21626</c:v>
                </c:pt>
                <c:pt idx="10167">
                  <c:v>21627</c:v>
                </c:pt>
                <c:pt idx="10168">
                  <c:v>21628</c:v>
                </c:pt>
                <c:pt idx="10169">
                  <c:v>21629</c:v>
                </c:pt>
                <c:pt idx="10170">
                  <c:v>21630</c:v>
                </c:pt>
                <c:pt idx="10171">
                  <c:v>21631</c:v>
                </c:pt>
                <c:pt idx="10172">
                  <c:v>21632</c:v>
                </c:pt>
                <c:pt idx="10173">
                  <c:v>21633</c:v>
                </c:pt>
                <c:pt idx="10174">
                  <c:v>21634</c:v>
                </c:pt>
                <c:pt idx="10175">
                  <c:v>21635</c:v>
                </c:pt>
                <c:pt idx="10176">
                  <c:v>21636</c:v>
                </c:pt>
                <c:pt idx="10177">
                  <c:v>21637</c:v>
                </c:pt>
                <c:pt idx="10178">
                  <c:v>21638</c:v>
                </c:pt>
                <c:pt idx="10179">
                  <c:v>21639</c:v>
                </c:pt>
                <c:pt idx="10180">
                  <c:v>21640</c:v>
                </c:pt>
                <c:pt idx="10181">
                  <c:v>21641</c:v>
                </c:pt>
                <c:pt idx="10182">
                  <c:v>21642</c:v>
                </c:pt>
                <c:pt idx="10183">
                  <c:v>21643</c:v>
                </c:pt>
                <c:pt idx="10184">
                  <c:v>21644</c:v>
                </c:pt>
                <c:pt idx="10185">
                  <c:v>21645</c:v>
                </c:pt>
                <c:pt idx="10186">
                  <c:v>21646</c:v>
                </c:pt>
                <c:pt idx="10187">
                  <c:v>21647</c:v>
                </c:pt>
                <c:pt idx="10188">
                  <c:v>21648</c:v>
                </c:pt>
                <c:pt idx="10189">
                  <c:v>21649</c:v>
                </c:pt>
                <c:pt idx="10190">
                  <c:v>21650</c:v>
                </c:pt>
                <c:pt idx="10191">
                  <c:v>21651</c:v>
                </c:pt>
                <c:pt idx="10192">
                  <c:v>21652</c:v>
                </c:pt>
                <c:pt idx="10193">
                  <c:v>21653</c:v>
                </c:pt>
                <c:pt idx="10194">
                  <c:v>21654</c:v>
                </c:pt>
                <c:pt idx="10195">
                  <c:v>21655</c:v>
                </c:pt>
                <c:pt idx="10196">
                  <c:v>21656</c:v>
                </c:pt>
                <c:pt idx="10197">
                  <c:v>21657</c:v>
                </c:pt>
                <c:pt idx="10198">
                  <c:v>21658</c:v>
                </c:pt>
                <c:pt idx="10199">
                  <c:v>21659</c:v>
                </c:pt>
                <c:pt idx="10200">
                  <c:v>21660</c:v>
                </c:pt>
                <c:pt idx="10201">
                  <c:v>21661</c:v>
                </c:pt>
                <c:pt idx="10202">
                  <c:v>21662</c:v>
                </c:pt>
                <c:pt idx="10203">
                  <c:v>21663</c:v>
                </c:pt>
                <c:pt idx="10204">
                  <c:v>21664</c:v>
                </c:pt>
                <c:pt idx="10205">
                  <c:v>21665</c:v>
                </c:pt>
                <c:pt idx="10206">
                  <c:v>21666</c:v>
                </c:pt>
                <c:pt idx="10207">
                  <c:v>21667</c:v>
                </c:pt>
                <c:pt idx="10208">
                  <c:v>21668</c:v>
                </c:pt>
                <c:pt idx="10209">
                  <c:v>21669</c:v>
                </c:pt>
                <c:pt idx="10210">
                  <c:v>21670</c:v>
                </c:pt>
                <c:pt idx="10211">
                  <c:v>21671</c:v>
                </c:pt>
                <c:pt idx="10212">
                  <c:v>21672</c:v>
                </c:pt>
                <c:pt idx="10213">
                  <c:v>21673</c:v>
                </c:pt>
                <c:pt idx="10214">
                  <c:v>21674</c:v>
                </c:pt>
                <c:pt idx="10215">
                  <c:v>21675</c:v>
                </c:pt>
                <c:pt idx="10216">
                  <c:v>21676</c:v>
                </c:pt>
                <c:pt idx="10217">
                  <c:v>21677</c:v>
                </c:pt>
                <c:pt idx="10218">
                  <c:v>21678</c:v>
                </c:pt>
                <c:pt idx="10219">
                  <c:v>21679</c:v>
                </c:pt>
                <c:pt idx="10220">
                  <c:v>21680</c:v>
                </c:pt>
                <c:pt idx="10221">
                  <c:v>21681</c:v>
                </c:pt>
                <c:pt idx="10222">
                  <c:v>21682</c:v>
                </c:pt>
                <c:pt idx="10223">
                  <c:v>21683</c:v>
                </c:pt>
                <c:pt idx="10224">
                  <c:v>21684</c:v>
                </c:pt>
                <c:pt idx="10225">
                  <c:v>21685</c:v>
                </c:pt>
                <c:pt idx="10226">
                  <c:v>21686</c:v>
                </c:pt>
                <c:pt idx="10227">
                  <c:v>21687</c:v>
                </c:pt>
                <c:pt idx="10228">
                  <c:v>21688</c:v>
                </c:pt>
                <c:pt idx="10229">
                  <c:v>21689</c:v>
                </c:pt>
                <c:pt idx="10230">
                  <c:v>21690</c:v>
                </c:pt>
                <c:pt idx="10231">
                  <c:v>21691</c:v>
                </c:pt>
                <c:pt idx="10232">
                  <c:v>21692</c:v>
                </c:pt>
                <c:pt idx="10233">
                  <c:v>21693</c:v>
                </c:pt>
                <c:pt idx="10234">
                  <c:v>21694</c:v>
                </c:pt>
                <c:pt idx="10235">
                  <c:v>21695</c:v>
                </c:pt>
                <c:pt idx="10236">
                  <c:v>21696</c:v>
                </c:pt>
                <c:pt idx="10237">
                  <c:v>21697</c:v>
                </c:pt>
                <c:pt idx="10238">
                  <c:v>21698</c:v>
                </c:pt>
                <c:pt idx="10239">
                  <c:v>21699</c:v>
                </c:pt>
                <c:pt idx="10240">
                  <c:v>21700</c:v>
                </c:pt>
                <c:pt idx="10241">
                  <c:v>21701</c:v>
                </c:pt>
                <c:pt idx="10242">
                  <c:v>21702</c:v>
                </c:pt>
                <c:pt idx="10243">
                  <c:v>21703</c:v>
                </c:pt>
                <c:pt idx="10244">
                  <c:v>21704</c:v>
                </c:pt>
                <c:pt idx="10245">
                  <c:v>21705</c:v>
                </c:pt>
                <c:pt idx="10246">
                  <c:v>21706</c:v>
                </c:pt>
                <c:pt idx="10247">
                  <c:v>21707</c:v>
                </c:pt>
                <c:pt idx="10248">
                  <c:v>21708</c:v>
                </c:pt>
                <c:pt idx="10249">
                  <c:v>21709</c:v>
                </c:pt>
                <c:pt idx="10250">
                  <c:v>21710</c:v>
                </c:pt>
                <c:pt idx="10251">
                  <c:v>21711</c:v>
                </c:pt>
                <c:pt idx="10252">
                  <c:v>21712</c:v>
                </c:pt>
                <c:pt idx="10253">
                  <c:v>21713</c:v>
                </c:pt>
                <c:pt idx="10254">
                  <c:v>21714</c:v>
                </c:pt>
                <c:pt idx="10255">
                  <c:v>21715</c:v>
                </c:pt>
                <c:pt idx="10256">
                  <c:v>21716</c:v>
                </c:pt>
                <c:pt idx="10257">
                  <c:v>21717</c:v>
                </c:pt>
                <c:pt idx="10258">
                  <c:v>21718</c:v>
                </c:pt>
                <c:pt idx="10259">
                  <c:v>21719</c:v>
                </c:pt>
                <c:pt idx="10260">
                  <c:v>21720</c:v>
                </c:pt>
                <c:pt idx="10261">
                  <c:v>21721</c:v>
                </c:pt>
                <c:pt idx="10262">
                  <c:v>21722</c:v>
                </c:pt>
                <c:pt idx="10263">
                  <c:v>21723</c:v>
                </c:pt>
                <c:pt idx="10264">
                  <c:v>21724</c:v>
                </c:pt>
              </c:numCache>
            </c:numRef>
          </c:yVal>
          <c:smooth val="0"/>
          <c:extLst>
            <c:ext xmlns:c16="http://schemas.microsoft.com/office/drawing/2014/chart" uri="{C3380CC4-5D6E-409C-BE32-E72D297353CC}">
              <c16:uniqueId val="{0000000A-E6FC-4D43-A08A-642149713B6E}"/>
            </c:ext>
          </c:extLst>
        </c:ser>
        <c:ser>
          <c:idx val="12"/>
          <c:order val="11"/>
          <c:tx>
            <c:strRef>
              <c:f>'Days vs. Depth'!$BD$1:$BG$1</c:f>
              <c:strCache>
                <c:ptCount val="1"/>
                <c:pt idx="0">
                  <c:v>Well 10</c:v>
                </c:pt>
              </c:strCache>
            </c:strRef>
          </c:tx>
          <c:spPr>
            <a:ln w="19050" cap="rnd">
              <a:solidFill>
                <a:schemeClr val="accent2"/>
              </a:solidFill>
              <a:round/>
            </a:ln>
            <a:effectLst/>
          </c:spPr>
          <c:marker>
            <c:symbol val="none"/>
          </c:marker>
          <c:xVal>
            <c:numRef>
              <c:f>'Days vs. Depth'!$BG$8:$BG$10043</c:f>
              <c:numCache>
                <c:formatCode>General</c:formatCode>
                <c:ptCount val="10036"/>
                <c:pt idx="0">
                  <c:v>0</c:v>
                </c:pt>
                <c:pt idx="1">
                  <c:v>1.6203703853534535E-4</c:v>
                </c:pt>
                <c:pt idx="2">
                  <c:v>3.2407407707069069E-4</c:v>
                </c:pt>
                <c:pt idx="3">
                  <c:v>5.092592618893832E-4</c:v>
                </c:pt>
                <c:pt idx="4">
                  <c:v>6.7129630042472854E-4</c:v>
                </c:pt>
                <c:pt idx="5">
                  <c:v>1.6666666706441902E-3</c:v>
                </c:pt>
                <c:pt idx="6">
                  <c:v>2.6620370408636518E-3</c:v>
                </c:pt>
                <c:pt idx="7">
                  <c:v>3.6342592647997662E-3</c:v>
                </c:pt>
                <c:pt idx="8">
                  <c:v>4.5023148195468821E-3</c:v>
                </c:pt>
                <c:pt idx="9">
                  <c:v>4.1643518525233958E-2</c:v>
                </c:pt>
                <c:pt idx="10">
                  <c:v>4.1863425925839692E-2</c:v>
                </c:pt>
                <c:pt idx="11">
                  <c:v>4.2407407410792075E-2</c:v>
                </c:pt>
                <c:pt idx="12">
                  <c:v>4.281250000349246E-2</c:v>
                </c:pt>
                <c:pt idx="13">
                  <c:v>4.3356481488444842E-2</c:v>
                </c:pt>
                <c:pt idx="14">
                  <c:v>4.3854166673554573E-2</c:v>
                </c:pt>
                <c:pt idx="15">
                  <c:v>4.4166666666569654E-2</c:v>
                </c:pt>
                <c:pt idx="16">
                  <c:v>4.4710648151522037E-2</c:v>
                </c:pt>
                <c:pt idx="17">
                  <c:v>4.5300925929041114E-2</c:v>
                </c:pt>
                <c:pt idx="18">
                  <c:v>4.5625000006111804E-2</c:v>
                </c:pt>
                <c:pt idx="19">
                  <c:v>4.6145833337504882E-2</c:v>
                </c:pt>
                <c:pt idx="20">
                  <c:v>4.6481481484079268E-2</c:v>
                </c:pt>
                <c:pt idx="21">
                  <c:v>4.706018519209465E-2</c:v>
                </c:pt>
                <c:pt idx="22">
                  <c:v>4.7418981484952383E-2</c:v>
                </c:pt>
                <c:pt idx="23">
                  <c:v>4.7962962969904765E-2</c:v>
                </c:pt>
                <c:pt idx="24">
                  <c:v>4.8402777778392192E-2</c:v>
                </c:pt>
                <c:pt idx="25">
                  <c:v>4.8888888893998228E-2</c:v>
                </c:pt>
                <c:pt idx="26">
                  <c:v>4.928240740991896E-2</c:v>
                </c:pt>
                <c:pt idx="27">
                  <c:v>4.9814814818091691E-2</c:v>
                </c:pt>
                <c:pt idx="28">
                  <c:v>5.0231481487571727E-2</c:v>
                </c:pt>
                <c:pt idx="29">
                  <c:v>5.0671296296059154E-2</c:v>
                </c:pt>
                <c:pt idx="30">
                  <c:v>5.1134259265381843E-2</c:v>
                </c:pt>
                <c:pt idx="31">
                  <c:v>5.1550925927585922E-2</c:v>
                </c:pt>
                <c:pt idx="32">
                  <c:v>5.2129629635601304E-2</c:v>
                </c:pt>
                <c:pt idx="33">
                  <c:v>5.2476851851679385E-2</c:v>
                </c:pt>
                <c:pt idx="34">
                  <c:v>5.3009259259852115E-2</c:v>
                </c:pt>
                <c:pt idx="35">
                  <c:v>5.3495370375458151E-2</c:v>
                </c:pt>
                <c:pt idx="36">
                  <c:v>5.3865740745095536E-2</c:v>
                </c:pt>
                <c:pt idx="37">
                  <c:v>5.4409722222771961E-2</c:v>
                </c:pt>
                <c:pt idx="38">
                  <c:v>5.4803240745968651E-2</c:v>
                </c:pt>
                <c:pt idx="39">
                  <c:v>5.5347222223645076E-2</c:v>
                </c:pt>
                <c:pt idx="40">
                  <c:v>5.5775462969904765E-2</c:v>
                </c:pt>
                <c:pt idx="41">
                  <c:v>5.6226851855171844E-2</c:v>
                </c:pt>
                <c:pt idx="42">
                  <c:v>5.6736111117061228E-2</c:v>
                </c:pt>
                <c:pt idx="43">
                  <c:v>6.0324074074742384E-2</c:v>
                </c:pt>
                <c:pt idx="44">
                  <c:v>6.0590277782466728E-2</c:v>
                </c:pt>
                <c:pt idx="45">
                  <c:v>6.0879629636474419E-2</c:v>
                </c:pt>
                <c:pt idx="46">
                  <c:v>6.1157407413702458E-2</c:v>
                </c:pt>
                <c:pt idx="47">
                  <c:v>6.1446759260434192E-2</c:v>
                </c:pt>
                <c:pt idx="48">
                  <c:v>6.175925926072523E-2</c:v>
                </c:pt>
                <c:pt idx="49">
                  <c:v>6.2083333337795921E-2</c:v>
                </c:pt>
                <c:pt idx="50">
                  <c:v>6.2465277784212958E-2</c:v>
                </c:pt>
                <c:pt idx="51">
                  <c:v>6.2743055561440997E-2</c:v>
                </c:pt>
                <c:pt idx="52">
                  <c:v>6.3009259261889383E-2</c:v>
                </c:pt>
                <c:pt idx="53">
                  <c:v>6.3229166669771075E-2</c:v>
                </c:pt>
                <c:pt idx="54">
                  <c:v>6.3449074077652767E-2</c:v>
                </c:pt>
                <c:pt idx="55">
                  <c:v>6.3657407408754807E-2</c:v>
                </c:pt>
                <c:pt idx="56">
                  <c:v>6.3877314816636499E-2</c:v>
                </c:pt>
                <c:pt idx="57">
                  <c:v>6.4108796301297843E-2</c:v>
                </c:pt>
                <c:pt idx="58">
                  <c:v>6.4328703709179536E-2</c:v>
                </c:pt>
                <c:pt idx="59">
                  <c:v>6.4583333340124227E-2</c:v>
                </c:pt>
                <c:pt idx="60">
                  <c:v>6.4803240740729962E-2</c:v>
                </c:pt>
                <c:pt idx="61">
                  <c:v>6.5046296302170958E-2</c:v>
                </c:pt>
                <c:pt idx="62">
                  <c:v>6.5289351856335998E-2</c:v>
                </c:pt>
                <c:pt idx="63">
                  <c:v>6.5520833333721384E-2</c:v>
                </c:pt>
                <c:pt idx="64">
                  <c:v>6.5752314818382729E-2</c:v>
                </c:pt>
                <c:pt idx="65">
                  <c:v>6.5983796303044073E-2</c:v>
                </c:pt>
                <c:pt idx="66">
                  <c:v>6.625000000349246E-2</c:v>
                </c:pt>
                <c:pt idx="67">
                  <c:v>6.6550925927003846E-2</c:v>
                </c:pt>
                <c:pt idx="68">
                  <c:v>6.6770833334885538E-2</c:v>
                </c:pt>
                <c:pt idx="69">
                  <c:v>6.7002314819546882E-2</c:v>
                </c:pt>
                <c:pt idx="70">
                  <c:v>6.7210648150648922E-2</c:v>
                </c:pt>
                <c:pt idx="71">
                  <c:v>6.7476851858373266E-2</c:v>
                </c:pt>
                <c:pt idx="72">
                  <c:v>6.7870370374293998E-2</c:v>
                </c:pt>
                <c:pt idx="73">
                  <c:v>6.829861111327773E-2</c:v>
                </c:pt>
                <c:pt idx="74">
                  <c:v>7.4479166672972497E-2</c:v>
                </c:pt>
                <c:pt idx="75">
                  <c:v>7.4675925927294884E-2</c:v>
                </c:pt>
                <c:pt idx="76">
                  <c:v>7.4895833335176576E-2</c:v>
                </c:pt>
                <c:pt idx="77">
                  <c:v>7.5104166673554573E-2</c:v>
                </c:pt>
                <c:pt idx="78">
                  <c:v>7.5312500004656613E-2</c:v>
                </c:pt>
                <c:pt idx="79">
                  <c:v>7.5543981482042E-2</c:v>
                </c:pt>
                <c:pt idx="80">
                  <c:v>7.5960648151522037E-2</c:v>
                </c:pt>
                <c:pt idx="81">
                  <c:v>7.6331018521159422E-2</c:v>
                </c:pt>
                <c:pt idx="82">
                  <c:v>7.6666666667733807E-2</c:v>
                </c:pt>
                <c:pt idx="83">
                  <c:v>7.6932870375458151E-2</c:v>
                </c:pt>
                <c:pt idx="84">
                  <c:v>7.7326388891378883E-2</c:v>
                </c:pt>
                <c:pt idx="85">
                  <c:v>7.7662037037953269E-2</c:v>
                </c:pt>
                <c:pt idx="86">
                  <c:v>7.791666666889796E-2</c:v>
                </c:pt>
                <c:pt idx="87">
                  <c:v>7.8159722223063E-2</c:v>
                </c:pt>
                <c:pt idx="88">
                  <c:v>7.8541666669480037E-2</c:v>
                </c:pt>
                <c:pt idx="89">
                  <c:v>7.8877314816054422E-2</c:v>
                </c:pt>
                <c:pt idx="90">
                  <c:v>7.922453703940846E-2</c:v>
                </c:pt>
                <c:pt idx="91">
                  <c:v>7.9513888893416151E-2</c:v>
                </c:pt>
                <c:pt idx="92">
                  <c:v>7.9837962963210884E-2</c:v>
                </c:pt>
                <c:pt idx="93">
                  <c:v>8.0185185186564922E-2</c:v>
                </c:pt>
                <c:pt idx="94">
                  <c:v>8.0486111117352266E-2</c:v>
                </c:pt>
                <c:pt idx="95">
                  <c:v>8.0856481486989651E-2</c:v>
                </c:pt>
                <c:pt idx="96">
                  <c:v>8.1203703710343689E-2</c:v>
                </c:pt>
                <c:pt idx="97">
                  <c:v>8.1504629633855075E-2</c:v>
                </c:pt>
                <c:pt idx="98">
                  <c:v>8.1817129634146113E-2</c:v>
                </c:pt>
                <c:pt idx="99">
                  <c:v>8.2129629634437151E-2</c:v>
                </c:pt>
                <c:pt idx="100">
                  <c:v>8.2476851857791189E-2</c:v>
                </c:pt>
                <c:pt idx="101">
                  <c:v>8.2777777781302575E-2</c:v>
                </c:pt>
                <c:pt idx="102">
                  <c:v>8.3125000004656613E-2</c:v>
                </c:pt>
                <c:pt idx="103">
                  <c:v>8.3472222228010651E-2</c:v>
                </c:pt>
                <c:pt idx="104">
                  <c:v>8.3726851851679385E-2</c:v>
                </c:pt>
                <c:pt idx="105">
                  <c:v>8.4004629636183381E-2</c:v>
                </c:pt>
                <c:pt idx="106">
                  <c:v>8.4305555559694767E-2</c:v>
                </c:pt>
                <c:pt idx="107">
                  <c:v>8.4594907413702458E-2</c:v>
                </c:pt>
                <c:pt idx="108">
                  <c:v>8.4907407413993496E-2</c:v>
                </c:pt>
                <c:pt idx="109">
                  <c:v>8.5219907414284535E-2</c:v>
                </c:pt>
                <c:pt idx="110">
                  <c:v>8.559027778392192E-2</c:v>
                </c:pt>
                <c:pt idx="111">
                  <c:v>8.5891203707433306E-2</c:v>
                </c:pt>
                <c:pt idx="112">
                  <c:v>8.6250000000291038E-2</c:v>
                </c:pt>
                <c:pt idx="113">
                  <c:v>8.6562500000582077E-2</c:v>
                </c:pt>
                <c:pt idx="114">
                  <c:v>8.6875000000873115E-2</c:v>
                </c:pt>
                <c:pt idx="115">
                  <c:v>8.7187500001164153E-2</c:v>
                </c:pt>
                <c:pt idx="116">
                  <c:v>8.7500000001455192E-2</c:v>
                </c:pt>
                <c:pt idx="117">
                  <c:v>8.7824074078525882E-2</c:v>
                </c:pt>
                <c:pt idx="118">
                  <c:v>8.817129630187992E-2</c:v>
                </c:pt>
                <c:pt idx="119">
                  <c:v>8.8518518525233958E-2</c:v>
                </c:pt>
                <c:pt idx="120">
                  <c:v>8.8877314818091691E-2</c:v>
                </c:pt>
                <c:pt idx="121">
                  <c:v>8.9178240741603076E-2</c:v>
                </c:pt>
                <c:pt idx="122">
                  <c:v>8.9525462964957114E-2</c:v>
                </c:pt>
                <c:pt idx="123">
                  <c:v>8.9884259265090805E-2</c:v>
                </c:pt>
                <c:pt idx="124">
                  <c:v>9.021990741166519E-2</c:v>
                </c:pt>
                <c:pt idx="125">
                  <c:v>9.0543981481459923E-2</c:v>
                </c:pt>
                <c:pt idx="126">
                  <c:v>9.0949074074160308E-2</c:v>
                </c:pt>
                <c:pt idx="127">
                  <c:v>9.1307870374293998E-2</c:v>
                </c:pt>
                <c:pt idx="128">
                  <c:v>9.1585648151522037E-2</c:v>
                </c:pt>
                <c:pt idx="129">
                  <c:v>9.1967592597939074E-2</c:v>
                </c:pt>
                <c:pt idx="130">
                  <c:v>9.230324074451346E-2</c:v>
                </c:pt>
                <c:pt idx="131">
                  <c:v>9.2615740744804498E-2</c:v>
                </c:pt>
                <c:pt idx="132">
                  <c:v>9.2962962968158536E-2</c:v>
                </c:pt>
                <c:pt idx="133">
                  <c:v>9.3321759261016268E-2</c:v>
                </c:pt>
                <c:pt idx="134">
                  <c:v>9.6574074079398997E-2</c:v>
                </c:pt>
                <c:pt idx="135">
                  <c:v>9.6851851856627036E-2</c:v>
                </c:pt>
                <c:pt idx="136">
                  <c:v>9.7141203710634727E-2</c:v>
                </c:pt>
                <c:pt idx="137">
                  <c:v>9.7407407411083113E-2</c:v>
                </c:pt>
                <c:pt idx="138">
                  <c:v>9.7696759265090805E-2</c:v>
                </c:pt>
                <c:pt idx="139">
                  <c:v>9.7962962965539191E-2</c:v>
                </c:pt>
                <c:pt idx="140">
                  <c:v>9.8252314819546882E-2</c:v>
                </c:pt>
                <c:pt idx="141">
                  <c:v>9.8530092596774921E-2</c:v>
                </c:pt>
                <c:pt idx="142">
                  <c:v>9.880787037400296E-2</c:v>
                </c:pt>
                <c:pt idx="143">
                  <c:v>9.9062500004947651E-2</c:v>
                </c:pt>
                <c:pt idx="144">
                  <c:v>9.9282407412829343E-2</c:v>
                </c:pt>
                <c:pt idx="145">
                  <c:v>9.9502314820711035E-2</c:v>
                </c:pt>
                <c:pt idx="146">
                  <c:v>9.9699074075033423E-2</c:v>
                </c:pt>
                <c:pt idx="147">
                  <c:v>9.9895833336631767E-2</c:v>
                </c:pt>
                <c:pt idx="148">
                  <c:v>0.10005787037516711</c:v>
                </c:pt>
                <c:pt idx="149">
                  <c:v>0.10020833333692281</c:v>
                </c:pt>
                <c:pt idx="150">
                  <c:v>0.1003935185217415</c:v>
                </c:pt>
                <c:pt idx="151">
                  <c:v>0.10056712962978054</c:v>
                </c:pt>
                <c:pt idx="152">
                  <c:v>0.10084490741428453</c:v>
                </c:pt>
                <c:pt idx="153">
                  <c:v>0.10105324074538657</c:v>
                </c:pt>
                <c:pt idx="154">
                  <c:v>0.10121527778392192</c:v>
                </c:pt>
                <c:pt idx="155">
                  <c:v>0.10137731481518131</c:v>
                </c:pt>
                <c:pt idx="156">
                  <c:v>0.10155092593049631</c:v>
                </c:pt>
                <c:pt idx="157">
                  <c:v>0.10171296296903165</c:v>
                </c:pt>
                <c:pt idx="158">
                  <c:v>0.10189814815385034</c:v>
                </c:pt>
                <c:pt idx="159">
                  <c:v>0.10219907407736173</c:v>
                </c:pt>
                <c:pt idx="160">
                  <c:v>0.10237268518540077</c:v>
                </c:pt>
                <c:pt idx="161">
                  <c:v>0.10253472222393611</c:v>
                </c:pt>
                <c:pt idx="162">
                  <c:v>0.10269675926247146</c:v>
                </c:pt>
                <c:pt idx="163">
                  <c:v>0.1028703703705105</c:v>
                </c:pt>
                <c:pt idx="164">
                  <c:v>0.10318287037080154</c:v>
                </c:pt>
                <c:pt idx="165">
                  <c:v>0.10348379630158888</c:v>
                </c:pt>
                <c:pt idx="166">
                  <c:v>0.10372685185575392</c:v>
                </c:pt>
                <c:pt idx="167">
                  <c:v>0.10398148148669861</c:v>
                </c:pt>
                <c:pt idx="168">
                  <c:v>0.10428240741021</c:v>
                </c:pt>
                <c:pt idx="169">
                  <c:v>0.10457175926421769</c:v>
                </c:pt>
                <c:pt idx="170">
                  <c:v>0.10483796296466608</c:v>
                </c:pt>
                <c:pt idx="171">
                  <c:v>0.10511574074189411</c:v>
                </c:pt>
                <c:pt idx="172">
                  <c:v>0.10534722222655546</c:v>
                </c:pt>
                <c:pt idx="173">
                  <c:v>0.10563657408056315</c:v>
                </c:pt>
                <c:pt idx="174">
                  <c:v>0.10585648148844484</c:v>
                </c:pt>
                <c:pt idx="175">
                  <c:v>0.10608796296583023</c:v>
                </c:pt>
                <c:pt idx="176">
                  <c:v>0.10643518518918427</c:v>
                </c:pt>
                <c:pt idx="177">
                  <c:v>0.10664351852028631</c:v>
                </c:pt>
                <c:pt idx="178">
                  <c:v>0.10684027778188465</c:v>
                </c:pt>
                <c:pt idx="179">
                  <c:v>0.10726851852086838</c:v>
                </c:pt>
                <c:pt idx="180">
                  <c:v>0.10745370370568708</c:v>
                </c:pt>
                <c:pt idx="181">
                  <c:v>0.10763888889050577</c:v>
                </c:pt>
                <c:pt idx="182">
                  <c:v>0.10795138889079681</c:v>
                </c:pt>
                <c:pt idx="183">
                  <c:v>0.1082060185217415</c:v>
                </c:pt>
                <c:pt idx="184">
                  <c:v>0.10848379629896954</c:v>
                </c:pt>
                <c:pt idx="185">
                  <c:v>0.10876157407619758</c:v>
                </c:pt>
                <c:pt idx="186">
                  <c:v>0.10895833333779592</c:v>
                </c:pt>
                <c:pt idx="187">
                  <c:v>0.10929398148437031</c:v>
                </c:pt>
                <c:pt idx="188">
                  <c:v>0.10950231481547235</c:v>
                </c:pt>
                <c:pt idx="189">
                  <c:v>0.10976851852319669</c:v>
                </c:pt>
                <c:pt idx="190">
                  <c:v>0.11000000000058208</c:v>
                </c:pt>
                <c:pt idx="191">
                  <c:v>0.11030092593136942</c:v>
                </c:pt>
                <c:pt idx="192">
                  <c:v>0.1106828703705105</c:v>
                </c:pt>
                <c:pt idx="193">
                  <c:v>0.1108912037088885</c:v>
                </c:pt>
                <c:pt idx="194">
                  <c:v>0.11112268518627388</c:v>
                </c:pt>
                <c:pt idx="195">
                  <c:v>0.11144675926334457</c:v>
                </c:pt>
                <c:pt idx="196">
                  <c:v>0.11167824074072996</c:v>
                </c:pt>
                <c:pt idx="197">
                  <c:v>0.11187500000232831</c:v>
                </c:pt>
                <c:pt idx="198">
                  <c:v>0.112199074079399</c:v>
                </c:pt>
                <c:pt idx="199">
                  <c:v>0.11243055555678438</c:v>
                </c:pt>
                <c:pt idx="200">
                  <c:v>0.11271990741079208</c:v>
                </c:pt>
                <c:pt idx="201">
                  <c:v>0.11296296296495711</c:v>
                </c:pt>
                <c:pt idx="202">
                  <c:v>0.11325231481896481</c:v>
                </c:pt>
                <c:pt idx="203">
                  <c:v>0.11355324074247619</c:v>
                </c:pt>
                <c:pt idx="204">
                  <c:v>0.11383101851970423</c:v>
                </c:pt>
                <c:pt idx="205">
                  <c:v>0.11408564815064892</c:v>
                </c:pt>
                <c:pt idx="206">
                  <c:v>0.11436342592787696</c:v>
                </c:pt>
                <c:pt idx="207">
                  <c:v>0.1146296296356013</c:v>
                </c:pt>
                <c:pt idx="208">
                  <c:v>0.11490740741282934</c:v>
                </c:pt>
                <c:pt idx="209">
                  <c:v>0.11519675925956108</c:v>
                </c:pt>
                <c:pt idx="210">
                  <c:v>0.11552083333663177</c:v>
                </c:pt>
                <c:pt idx="211">
                  <c:v>0.11578703703708015</c:v>
                </c:pt>
                <c:pt idx="212">
                  <c:v>0.1160185185217415</c:v>
                </c:pt>
                <c:pt idx="213">
                  <c:v>0.11625000000640284</c:v>
                </c:pt>
                <c:pt idx="214">
                  <c:v>0.11652777778363088</c:v>
                </c:pt>
                <c:pt idx="215">
                  <c:v>0.11679398148407927</c:v>
                </c:pt>
                <c:pt idx="216">
                  <c:v>0.11707175926130731</c:v>
                </c:pt>
                <c:pt idx="217">
                  <c:v>0.11737268519209465</c:v>
                </c:pt>
                <c:pt idx="218">
                  <c:v>0.11761574074625969</c:v>
                </c:pt>
                <c:pt idx="219">
                  <c:v>0.11790509259299142</c:v>
                </c:pt>
                <c:pt idx="220">
                  <c:v>0.11821759259328246</c:v>
                </c:pt>
                <c:pt idx="221">
                  <c:v>0.11847222222422715</c:v>
                </c:pt>
                <c:pt idx="222">
                  <c:v>0.1187384259319515</c:v>
                </c:pt>
                <c:pt idx="223">
                  <c:v>0.11901620370917954</c:v>
                </c:pt>
                <c:pt idx="224">
                  <c:v>0.11932870370947057</c:v>
                </c:pt>
                <c:pt idx="225">
                  <c:v>0.11964120370976161</c:v>
                </c:pt>
                <c:pt idx="226">
                  <c:v>0.12231481482012896</c:v>
                </c:pt>
                <c:pt idx="227">
                  <c:v>0.122523148151231</c:v>
                </c:pt>
                <c:pt idx="228">
                  <c:v>0.12273148148233304</c:v>
                </c:pt>
                <c:pt idx="229">
                  <c:v>0.12293981482071104</c:v>
                </c:pt>
                <c:pt idx="230">
                  <c:v>0.12314814815181307</c:v>
                </c:pt>
                <c:pt idx="231">
                  <c:v>0.12335648148291511</c:v>
                </c:pt>
                <c:pt idx="232">
                  <c:v>0.12357638889079681</c:v>
                </c:pt>
                <c:pt idx="233">
                  <c:v>0.12377314815239515</c:v>
                </c:pt>
                <c:pt idx="234">
                  <c:v>0.12398148148349719</c:v>
                </c:pt>
                <c:pt idx="235">
                  <c:v>0.12418981481459923</c:v>
                </c:pt>
                <c:pt idx="236">
                  <c:v>0.12439814815297723</c:v>
                </c:pt>
                <c:pt idx="237">
                  <c:v>0.12460648148407927</c:v>
                </c:pt>
                <c:pt idx="238">
                  <c:v>0.12481481481518131</c:v>
                </c:pt>
                <c:pt idx="239">
                  <c:v>0.12501157407677965</c:v>
                </c:pt>
                <c:pt idx="240">
                  <c:v>0.12519675926159834</c:v>
                </c:pt>
                <c:pt idx="241">
                  <c:v>0.12538194444641704</c:v>
                </c:pt>
                <c:pt idx="242">
                  <c:v>0.12554398148495238</c:v>
                </c:pt>
                <c:pt idx="243">
                  <c:v>0.12570601852348773</c:v>
                </c:pt>
                <c:pt idx="244">
                  <c:v>0.12585648148524342</c:v>
                </c:pt>
                <c:pt idx="245">
                  <c:v>0.12604166667006211</c:v>
                </c:pt>
                <c:pt idx="246">
                  <c:v>0.12618055556231411</c:v>
                </c:pt>
                <c:pt idx="247">
                  <c:v>0.1263425925935735</c:v>
                </c:pt>
                <c:pt idx="248">
                  <c:v>0.1265856481550145</c:v>
                </c:pt>
                <c:pt idx="249">
                  <c:v>0.12674768518627388</c:v>
                </c:pt>
                <c:pt idx="250">
                  <c:v>0.12690972222480923</c:v>
                </c:pt>
                <c:pt idx="251">
                  <c:v>0.12706018518656492</c:v>
                </c:pt>
                <c:pt idx="252">
                  <c:v>0.12718750000203727</c:v>
                </c:pt>
                <c:pt idx="253">
                  <c:v>0.12745370370976161</c:v>
                </c:pt>
                <c:pt idx="254">
                  <c:v>0.127615740741021</c:v>
                </c:pt>
                <c:pt idx="255">
                  <c:v>0.12774305555649335</c:v>
                </c:pt>
                <c:pt idx="256">
                  <c:v>0.127893518525525</c:v>
                </c:pt>
                <c:pt idx="257">
                  <c:v>0.12805555555678438</c:v>
                </c:pt>
                <c:pt idx="258">
                  <c:v>0.12829861111094942</c:v>
                </c:pt>
                <c:pt idx="259">
                  <c:v>0.12844907407998107</c:v>
                </c:pt>
                <c:pt idx="260">
                  <c:v>0.12859953704173677</c:v>
                </c:pt>
                <c:pt idx="261">
                  <c:v>0.12886574074218515</c:v>
                </c:pt>
                <c:pt idx="262">
                  <c:v>0.12901620370394085</c:v>
                </c:pt>
                <c:pt idx="263">
                  <c:v>0.12917824074247619</c:v>
                </c:pt>
                <c:pt idx="264">
                  <c:v>0.12932870370423188</c:v>
                </c:pt>
                <c:pt idx="265">
                  <c:v>0.12950231481954688</c:v>
                </c:pt>
                <c:pt idx="266">
                  <c:v>0.12978009259677492</c:v>
                </c:pt>
                <c:pt idx="267">
                  <c:v>0.12993055555853061</c:v>
                </c:pt>
                <c:pt idx="268">
                  <c:v>0.13008101852028631</c:v>
                </c:pt>
                <c:pt idx="269">
                  <c:v>0.13024305555882165</c:v>
                </c:pt>
                <c:pt idx="270">
                  <c:v>0.13045138888992369</c:v>
                </c:pt>
                <c:pt idx="271">
                  <c:v>0.13060185185167938</c:v>
                </c:pt>
                <c:pt idx="272">
                  <c:v>0.13075231482071104</c:v>
                </c:pt>
                <c:pt idx="273">
                  <c:v>0.13100694444437977</c:v>
                </c:pt>
                <c:pt idx="274">
                  <c:v>0.13115740741341142</c:v>
                </c:pt>
                <c:pt idx="275">
                  <c:v>0.13131944444467081</c:v>
                </c:pt>
                <c:pt idx="276">
                  <c:v>0.13146990741370246</c:v>
                </c:pt>
                <c:pt idx="277">
                  <c:v>0.13162037037545815</c:v>
                </c:pt>
                <c:pt idx="278">
                  <c:v>0.13184027778333984</c:v>
                </c:pt>
                <c:pt idx="279">
                  <c:v>0.13201388889137888</c:v>
                </c:pt>
                <c:pt idx="280">
                  <c:v>0.13215277778363088</c:v>
                </c:pt>
                <c:pt idx="281">
                  <c:v>0.13231481481489027</c:v>
                </c:pt>
                <c:pt idx="282">
                  <c:v>0.13255787037633127</c:v>
                </c:pt>
                <c:pt idx="283">
                  <c:v>0.13270833333808696</c:v>
                </c:pt>
                <c:pt idx="284">
                  <c:v>0.1328703703766223</c:v>
                </c:pt>
                <c:pt idx="285">
                  <c:v>0.13303240740788169</c:v>
                </c:pt>
                <c:pt idx="286">
                  <c:v>0.13318287037691334</c:v>
                </c:pt>
                <c:pt idx="287">
                  <c:v>0.13335648148495238</c:v>
                </c:pt>
                <c:pt idx="288">
                  <c:v>0.13353009259299142</c:v>
                </c:pt>
                <c:pt idx="289">
                  <c:v>0.13368055556202307</c:v>
                </c:pt>
                <c:pt idx="290">
                  <c:v>0.13385416667006211</c:v>
                </c:pt>
                <c:pt idx="291">
                  <c:v>0.13401620370859746</c:v>
                </c:pt>
                <c:pt idx="292">
                  <c:v>0.1341782407471328</c:v>
                </c:pt>
                <c:pt idx="293">
                  <c:v>0.13434027777839219</c:v>
                </c:pt>
                <c:pt idx="294">
                  <c:v>0.13451388889370719</c:v>
                </c:pt>
                <c:pt idx="295">
                  <c:v>0.13467592593224254</c:v>
                </c:pt>
                <c:pt idx="296">
                  <c:v>0.13484953704028158</c:v>
                </c:pt>
                <c:pt idx="297">
                  <c:v>0.13500000000203727</c:v>
                </c:pt>
                <c:pt idx="298">
                  <c:v>0.13517361111735227</c:v>
                </c:pt>
                <c:pt idx="299">
                  <c:v>0.13533564814861165</c:v>
                </c:pt>
                <c:pt idx="300">
                  <c:v>0.1354861111176433</c:v>
                </c:pt>
                <c:pt idx="301">
                  <c:v>0.135671296302462</c:v>
                </c:pt>
                <c:pt idx="302">
                  <c:v>0.13583333333372138</c:v>
                </c:pt>
                <c:pt idx="303">
                  <c:v>0.13601851851854008</c:v>
                </c:pt>
                <c:pt idx="304">
                  <c:v>0.13618055555707542</c:v>
                </c:pt>
                <c:pt idx="305">
                  <c:v>0.13636574074189411</c:v>
                </c:pt>
                <c:pt idx="306">
                  <c:v>0.13653935185720911</c:v>
                </c:pt>
                <c:pt idx="307">
                  <c:v>0.13670138889574446</c:v>
                </c:pt>
                <c:pt idx="308">
                  <c:v>0.1368750000037835</c:v>
                </c:pt>
                <c:pt idx="309">
                  <c:v>0.13707175926538184</c:v>
                </c:pt>
                <c:pt idx="310">
                  <c:v>0.13724537037342088</c:v>
                </c:pt>
                <c:pt idx="311">
                  <c:v>0.13744212963501923</c:v>
                </c:pt>
                <c:pt idx="312">
                  <c:v>0.13761574074305827</c:v>
                </c:pt>
                <c:pt idx="313">
                  <c:v>0.13780092592787696</c:v>
                </c:pt>
                <c:pt idx="314">
                  <c:v>0.13797453704319196</c:v>
                </c:pt>
                <c:pt idx="315">
                  <c:v>0.138148148151231</c:v>
                </c:pt>
                <c:pt idx="316">
                  <c:v>0.13831018518976634</c:v>
                </c:pt>
                <c:pt idx="317">
                  <c:v>0.13850694445136469</c:v>
                </c:pt>
                <c:pt idx="318">
                  <c:v>0.14108796296932269</c:v>
                </c:pt>
                <c:pt idx="319">
                  <c:v>0.14128472222364508</c:v>
                </c:pt>
                <c:pt idx="320">
                  <c:v>0.14149305556202307</c:v>
                </c:pt>
                <c:pt idx="321">
                  <c:v>0.14170138889312511</c:v>
                </c:pt>
                <c:pt idx="322">
                  <c:v>0.14190972222422715</c:v>
                </c:pt>
                <c:pt idx="323">
                  <c:v>0.14211805555532919</c:v>
                </c:pt>
                <c:pt idx="324">
                  <c:v>0.14232638889370719</c:v>
                </c:pt>
                <c:pt idx="325">
                  <c:v>0.14253472222480923</c:v>
                </c:pt>
                <c:pt idx="326">
                  <c:v>0.14274305555591127</c:v>
                </c:pt>
                <c:pt idx="327">
                  <c:v>0.14295138889428927</c:v>
                </c:pt>
                <c:pt idx="328">
                  <c:v>0.15203703704173677</c:v>
                </c:pt>
                <c:pt idx="329">
                  <c:v>0.15320601851999527</c:v>
                </c:pt>
                <c:pt idx="330">
                  <c:v>0.15429398148262408</c:v>
                </c:pt>
                <c:pt idx="331">
                  <c:v>0.15528935185284354</c:v>
                </c:pt>
                <c:pt idx="332">
                  <c:v>0.156354166669189</c:v>
                </c:pt>
                <c:pt idx="333">
                  <c:v>0.15737268518569181</c:v>
                </c:pt>
                <c:pt idx="334">
                  <c:v>0.15807870370917954</c:v>
                </c:pt>
                <c:pt idx="335">
                  <c:v>0.15878472222539131</c:v>
                </c:pt>
                <c:pt idx="336">
                  <c:v>0.15949074074160308</c:v>
                </c:pt>
                <c:pt idx="337">
                  <c:v>0.16037037037312984</c:v>
                </c:pt>
                <c:pt idx="338">
                  <c:v>0.16068287037342088</c:v>
                </c:pt>
                <c:pt idx="339">
                  <c:v>0.16084490741195623</c:v>
                </c:pt>
                <c:pt idx="340">
                  <c:v>0.16101851851999527</c:v>
                </c:pt>
                <c:pt idx="341">
                  <c:v>0.16118055555853061</c:v>
                </c:pt>
                <c:pt idx="342">
                  <c:v>0.16133101852028631</c:v>
                </c:pt>
                <c:pt idx="343">
                  <c:v>0.16149305555882165</c:v>
                </c:pt>
                <c:pt idx="344">
                  <c:v>0.16166666666686069</c:v>
                </c:pt>
                <c:pt idx="345">
                  <c:v>0.16181712963589234</c:v>
                </c:pt>
                <c:pt idx="346">
                  <c:v>0.16197916666715173</c:v>
                </c:pt>
                <c:pt idx="347">
                  <c:v>0.16216435185197042</c:v>
                </c:pt>
                <c:pt idx="348">
                  <c:v>0.16231481482100207</c:v>
                </c:pt>
                <c:pt idx="349">
                  <c:v>0.16247685185226146</c:v>
                </c:pt>
                <c:pt idx="350">
                  <c:v>0.16265046296757646</c:v>
                </c:pt>
                <c:pt idx="351">
                  <c:v>0.1628125000061118</c:v>
                </c:pt>
                <c:pt idx="352">
                  <c:v>0.1629629629678675</c:v>
                </c:pt>
                <c:pt idx="353">
                  <c:v>0.16313657407590654</c:v>
                </c:pt>
                <c:pt idx="354">
                  <c:v>0.16328703703766223</c:v>
                </c:pt>
                <c:pt idx="355">
                  <c:v>0.16344907407619758</c:v>
                </c:pt>
                <c:pt idx="356">
                  <c:v>0.16361111111473292</c:v>
                </c:pt>
                <c:pt idx="357">
                  <c:v>0.16377314815326827</c:v>
                </c:pt>
                <c:pt idx="358">
                  <c:v>0.16391203703824431</c:v>
                </c:pt>
                <c:pt idx="359">
                  <c:v>0.1640625</c:v>
                </c:pt>
                <c:pt idx="360">
                  <c:v>0.16422453703853535</c:v>
                </c:pt>
                <c:pt idx="361">
                  <c:v>0.16437500000029104</c:v>
                </c:pt>
                <c:pt idx="362">
                  <c:v>0.16452546296932269</c:v>
                </c:pt>
                <c:pt idx="363">
                  <c:v>0.16468750000058208</c:v>
                </c:pt>
                <c:pt idx="364">
                  <c:v>0.16483796296961373</c:v>
                </c:pt>
                <c:pt idx="365">
                  <c:v>0.16498842593136942</c:v>
                </c:pt>
                <c:pt idx="366">
                  <c:v>0.16515046296990477</c:v>
                </c:pt>
                <c:pt idx="367">
                  <c:v>0.16528935185488081</c:v>
                </c:pt>
                <c:pt idx="368">
                  <c:v>0.16546296296291985</c:v>
                </c:pt>
                <c:pt idx="369">
                  <c:v>0.16559027777839219</c:v>
                </c:pt>
                <c:pt idx="370">
                  <c:v>0.16575231481692754</c:v>
                </c:pt>
                <c:pt idx="371">
                  <c:v>0.16590277777868323</c:v>
                </c:pt>
                <c:pt idx="372">
                  <c:v>0.16606481481721858</c:v>
                </c:pt>
                <c:pt idx="373">
                  <c:v>0.16620370370947057</c:v>
                </c:pt>
                <c:pt idx="374">
                  <c:v>0.16636574074072996</c:v>
                </c:pt>
                <c:pt idx="375">
                  <c:v>0.16652777777926531</c:v>
                </c:pt>
                <c:pt idx="376">
                  <c:v>0.166678240741021</c:v>
                </c:pt>
                <c:pt idx="377">
                  <c:v>0.16682870371005265</c:v>
                </c:pt>
                <c:pt idx="378">
                  <c:v>0.16696759259502869</c:v>
                </c:pt>
                <c:pt idx="379">
                  <c:v>0.16712962963356404</c:v>
                </c:pt>
                <c:pt idx="380">
                  <c:v>0.16728009259531973</c:v>
                </c:pt>
                <c:pt idx="381">
                  <c:v>0.16743055555707542</c:v>
                </c:pt>
                <c:pt idx="382">
                  <c:v>0.16759259259561077</c:v>
                </c:pt>
                <c:pt idx="383">
                  <c:v>0.16776620370364981</c:v>
                </c:pt>
                <c:pt idx="384">
                  <c:v>0.16791666667268146</c:v>
                </c:pt>
                <c:pt idx="385">
                  <c:v>0.1680902777807205</c:v>
                </c:pt>
                <c:pt idx="386">
                  <c:v>0.16825231481925584</c:v>
                </c:pt>
                <c:pt idx="387">
                  <c:v>0.16840277778101154</c:v>
                </c:pt>
                <c:pt idx="388">
                  <c:v>0.16854166667326353</c:v>
                </c:pt>
                <c:pt idx="389">
                  <c:v>0.16870370370452292</c:v>
                </c:pt>
                <c:pt idx="390">
                  <c:v>0.16886574074305827</c:v>
                </c:pt>
                <c:pt idx="391">
                  <c:v>0.16906250000465661</c:v>
                </c:pt>
                <c:pt idx="392">
                  <c:v>0.16920138888963265</c:v>
                </c:pt>
                <c:pt idx="393">
                  <c:v>0.16937500000494765</c:v>
                </c:pt>
                <c:pt idx="394">
                  <c:v>0.169537037043483</c:v>
                </c:pt>
                <c:pt idx="395">
                  <c:v>0.16968750000523869</c:v>
                </c:pt>
                <c:pt idx="396">
                  <c:v>0.16983796296699438</c:v>
                </c:pt>
                <c:pt idx="397">
                  <c:v>0.16998842592875008</c:v>
                </c:pt>
                <c:pt idx="398">
                  <c:v>0.17016203703678912</c:v>
                </c:pt>
                <c:pt idx="399">
                  <c:v>0.17031250000582077</c:v>
                </c:pt>
                <c:pt idx="400">
                  <c:v>0.17046296296757646</c:v>
                </c:pt>
                <c:pt idx="401">
                  <c:v>0.1706250000061118</c:v>
                </c:pt>
                <c:pt idx="402">
                  <c:v>0.1707754629678675</c:v>
                </c:pt>
                <c:pt idx="403">
                  <c:v>0.17092592592962319</c:v>
                </c:pt>
                <c:pt idx="404">
                  <c:v>0.17107638889137888</c:v>
                </c:pt>
                <c:pt idx="405">
                  <c:v>0.17125000000669388</c:v>
                </c:pt>
                <c:pt idx="406">
                  <c:v>0.17140046296844957</c:v>
                </c:pt>
                <c:pt idx="407">
                  <c:v>0.17155092593020527</c:v>
                </c:pt>
                <c:pt idx="408">
                  <c:v>0.17171296296874061</c:v>
                </c:pt>
                <c:pt idx="409">
                  <c:v>0.17171296296874061</c:v>
                </c:pt>
                <c:pt idx="410">
                  <c:v>0.17171296296874061</c:v>
                </c:pt>
                <c:pt idx="411">
                  <c:v>0.17171296296874061</c:v>
                </c:pt>
                <c:pt idx="412">
                  <c:v>0.17171296296874061</c:v>
                </c:pt>
                <c:pt idx="413">
                  <c:v>0.17739583333604969</c:v>
                </c:pt>
                <c:pt idx="414">
                  <c:v>0.17760416666715173</c:v>
                </c:pt>
                <c:pt idx="415">
                  <c:v>0.17780092592875008</c:v>
                </c:pt>
                <c:pt idx="416">
                  <c:v>0.17802083333663177</c:v>
                </c:pt>
                <c:pt idx="417">
                  <c:v>0.17822916666773381</c:v>
                </c:pt>
                <c:pt idx="418">
                  <c:v>0.1784375000061118</c:v>
                </c:pt>
                <c:pt idx="419">
                  <c:v>0.17864583333721384</c:v>
                </c:pt>
                <c:pt idx="420">
                  <c:v>0.17884259259881219</c:v>
                </c:pt>
                <c:pt idx="421">
                  <c:v>0.17906250000669388</c:v>
                </c:pt>
                <c:pt idx="422">
                  <c:v>0.17927083333779592</c:v>
                </c:pt>
                <c:pt idx="423">
                  <c:v>0.17945601852261461</c:v>
                </c:pt>
                <c:pt idx="424">
                  <c:v>0.17961805556114996</c:v>
                </c:pt>
                <c:pt idx="425">
                  <c:v>0.17978009259240935</c:v>
                </c:pt>
                <c:pt idx="426">
                  <c:v>0.179930555561441</c:v>
                </c:pt>
                <c:pt idx="427">
                  <c:v>0.18009259259270038</c:v>
                </c:pt>
                <c:pt idx="428">
                  <c:v>0.18025462963123573</c:v>
                </c:pt>
                <c:pt idx="429">
                  <c:v>0.18040509259299142</c:v>
                </c:pt>
                <c:pt idx="430">
                  <c:v>0.18057870370830642</c:v>
                </c:pt>
                <c:pt idx="431">
                  <c:v>0.18072916667006211</c:v>
                </c:pt>
                <c:pt idx="432">
                  <c:v>0.18086805556231411</c:v>
                </c:pt>
                <c:pt idx="433">
                  <c:v>0.1810300925935735</c:v>
                </c:pt>
                <c:pt idx="434">
                  <c:v>0.1812037037088885</c:v>
                </c:pt>
                <c:pt idx="435">
                  <c:v>0.18137731481692754</c:v>
                </c:pt>
                <c:pt idx="436">
                  <c:v>0.18152777777868323</c:v>
                </c:pt>
                <c:pt idx="437">
                  <c:v>0.18167824074771488</c:v>
                </c:pt>
                <c:pt idx="438">
                  <c:v>0.18184027777897427</c:v>
                </c:pt>
                <c:pt idx="439">
                  <c:v>0.18200231481750961</c:v>
                </c:pt>
                <c:pt idx="440">
                  <c:v>0.18215277777926531</c:v>
                </c:pt>
                <c:pt idx="441">
                  <c:v>0.182303240741021</c:v>
                </c:pt>
                <c:pt idx="442">
                  <c:v>0.18245370371005265</c:v>
                </c:pt>
                <c:pt idx="443">
                  <c:v>0.18261574074131204</c:v>
                </c:pt>
                <c:pt idx="444">
                  <c:v>0.18276620371034369</c:v>
                </c:pt>
                <c:pt idx="445">
                  <c:v>0.18292824074160308</c:v>
                </c:pt>
                <c:pt idx="446">
                  <c:v>0.18309027778013842</c:v>
                </c:pt>
                <c:pt idx="447">
                  <c:v>0.18326388889545342</c:v>
                </c:pt>
                <c:pt idx="448">
                  <c:v>0.18341435185720911</c:v>
                </c:pt>
                <c:pt idx="449">
                  <c:v>0.18359953704202781</c:v>
                </c:pt>
                <c:pt idx="450">
                  <c:v>0.18373842592700385</c:v>
                </c:pt>
                <c:pt idx="451">
                  <c:v>0.18388888888875954</c:v>
                </c:pt>
                <c:pt idx="452">
                  <c:v>0.18415509259648388</c:v>
                </c:pt>
                <c:pt idx="453">
                  <c:v>0.18430555555823958</c:v>
                </c:pt>
                <c:pt idx="454">
                  <c:v>0.18446759259677492</c:v>
                </c:pt>
                <c:pt idx="455">
                  <c:v>0.18460648148175096</c:v>
                </c:pt>
                <c:pt idx="456">
                  <c:v>0.18475694445078261</c:v>
                </c:pt>
                <c:pt idx="457">
                  <c:v>0.18493055555882165</c:v>
                </c:pt>
                <c:pt idx="458">
                  <c:v>0.185092592597357</c:v>
                </c:pt>
                <c:pt idx="459">
                  <c:v>0.18524305555911269</c:v>
                </c:pt>
                <c:pt idx="460">
                  <c:v>0.18540509259764804</c:v>
                </c:pt>
                <c:pt idx="461">
                  <c:v>0.18560185185197042</c:v>
                </c:pt>
                <c:pt idx="462">
                  <c:v>0.18575231482100207</c:v>
                </c:pt>
                <c:pt idx="463">
                  <c:v>0.18589120370597811</c:v>
                </c:pt>
                <c:pt idx="464">
                  <c:v>0.18606481482129311</c:v>
                </c:pt>
                <c:pt idx="465">
                  <c:v>0.1862268518525525</c:v>
                </c:pt>
                <c:pt idx="466">
                  <c:v>0.18637731482158415</c:v>
                </c:pt>
                <c:pt idx="467">
                  <c:v>0.18652777778333984</c:v>
                </c:pt>
                <c:pt idx="468">
                  <c:v>0.18670138889137888</c:v>
                </c:pt>
                <c:pt idx="469">
                  <c:v>0.18685185185313458</c:v>
                </c:pt>
                <c:pt idx="470">
                  <c:v>0.18701388889166992</c:v>
                </c:pt>
                <c:pt idx="471">
                  <c:v>0.18719907407648861</c:v>
                </c:pt>
                <c:pt idx="472">
                  <c:v>0.18736111111502396</c:v>
                </c:pt>
                <c:pt idx="473">
                  <c:v>0.187534722223063</c:v>
                </c:pt>
                <c:pt idx="474">
                  <c:v>0.187708333338378</c:v>
                </c:pt>
                <c:pt idx="475">
                  <c:v>0.18788194444641704</c:v>
                </c:pt>
                <c:pt idx="476">
                  <c:v>0.18803240740817273</c:v>
                </c:pt>
                <c:pt idx="477">
                  <c:v>0.18820601852348773</c:v>
                </c:pt>
                <c:pt idx="478">
                  <c:v>0.18837962963152677</c:v>
                </c:pt>
                <c:pt idx="479">
                  <c:v>0.18855324074684177</c:v>
                </c:pt>
                <c:pt idx="480">
                  <c:v>0.18873842593166046</c:v>
                </c:pt>
                <c:pt idx="481">
                  <c:v>0.18892361111647915</c:v>
                </c:pt>
                <c:pt idx="482">
                  <c:v>0.1890856481550145</c:v>
                </c:pt>
                <c:pt idx="483">
                  <c:v>0.18925925926305354</c:v>
                </c:pt>
                <c:pt idx="484">
                  <c:v>0.18940972222480923</c:v>
                </c:pt>
                <c:pt idx="485">
                  <c:v>0.18958333334012423</c:v>
                </c:pt>
                <c:pt idx="486">
                  <c:v>0.18975694444816327</c:v>
                </c:pt>
                <c:pt idx="487">
                  <c:v>0.18991898148669861</c:v>
                </c:pt>
                <c:pt idx="488">
                  <c:v>0.19010416667151731</c:v>
                </c:pt>
                <c:pt idx="489">
                  <c:v>0.19026620371005265</c:v>
                </c:pt>
                <c:pt idx="490">
                  <c:v>0.19043981481809169</c:v>
                </c:pt>
                <c:pt idx="491">
                  <c:v>0.19061342592613073</c:v>
                </c:pt>
                <c:pt idx="492">
                  <c:v>0.19078703704144573</c:v>
                </c:pt>
                <c:pt idx="493">
                  <c:v>0.19096064814948477</c:v>
                </c:pt>
                <c:pt idx="494">
                  <c:v>0.19113425926479977</c:v>
                </c:pt>
                <c:pt idx="495">
                  <c:v>0.19130787037283881</c:v>
                </c:pt>
                <c:pt idx="496">
                  <c:v>0.1914930555576575</c:v>
                </c:pt>
                <c:pt idx="497">
                  <c:v>0.19165509259619284</c:v>
                </c:pt>
                <c:pt idx="498">
                  <c:v>0.19182870370423188</c:v>
                </c:pt>
                <c:pt idx="499">
                  <c:v>0.19200231481954688</c:v>
                </c:pt>
                <c:pt idx="500">
                  <c:v>0.19217592592758592</c:v>
                </c:pt>
                <c:pt idx="501">
                  <c:v>0.19237268518918427</c:v>
                </c:pt>
                <c:pt idx="502">
                  <c:v>0.19255787037400296</c:v>
                </c:pt>
                <c:pt idx="503">
                  <c:v>0.19457175926072523</c:v>
                </c:pt>
                <c:pt idx="504">
                  <c:v>0.19478009259910323</c:v>
                </c:pt>
                <c:pt idx="505">
                  <c:v>0.19498842593020527</c:v>
                </c:pt>
                <c:pt idx="506">
                  <c:v>0.19518518519180361</c:v>
                </c:pt>
                <c:pt idx="507">
                  <c:v>0.19539351852290565</c:v>
                </c:pt>
                <c:pt idx="508">
                  <c:v>0.19561342593078734</c:v>
                </c:pt>
                <c:pt idx="509">
                  <c:v>0.19582175926188938</c:v>
                </c:pt>
                <c:pt idx="510">
                  <c:v>0.19601851852348773</c:v>
                </c:pt>
                <c:pt idx="511">
                  <c:v>0.19622685185458977</c:v>
                </c:pt>
                <c:pt idx="512">
                  <c:v>0.19643518518569181</c:v>
                </c:pt>
                <c:pt idx="513">
                  <c:v>0.1966550925935735</c:v>
                </c:pt>
                <c:pt idx="514">
                  <c:v>0.1968634259319515</c:v>
                </c:pt>
                <c:pt idx="515">
                  <c:v>0.19704861111677019</c:v>
                </c:pt>
                <c:pt idx="516">
                  <c:v>0.19719907407852588</c:v>
                </c:pt>
                <c:pt idx="517">
                  <c:v>0.19734953704028158</c:v>
                </c:pt>
                <c:pt idx="518">
                  <c:v>0.19751157407881692</c:v>
                </c:pt>
                <c:pt idx="519">
                  <c:v>0.19766203704057261</c:v>
                </c:pt>
                <c:pt idx="520">
                  <c:v>0.19781250000232831</c:v>
                </c:pt>
                <c:pt idx="521">
                  <c:v>0.197962962964084</c:v>
                </c:pt>
                <c:pt idx="522">
                  <c:v>0.198171296302462</c:v>
                </c:pt>
                <c:pt idx="523">
                  <c:v>0.19832175926421769</c:v>
                </c:pt>
                <c:pt idx="524">
                  <c:v>0.19847222222597338</c:v>
                </c:pt>
                <c:pt idx="525">
                  <c:v>0.19863425926450873</c:v>
                </c:pt>
                <c:pt idx="526">
                  <c:v>0.19880787037254777</c:v>
                </c:pt>
                <c:pt idx="527">
                  <c:v>0.19894675926479977</c:v>
                </c:pt>
                <c:pt idx="528">
                  <c:v>0.19910879629605915</c:v>
                </c:pt>
                <c:pt idx="529">
                  <c:v>0.1992592592650908</c:v>
                </c:pt>
                <c:pt idx="530">
                  <c:v>0.1994097222268465</c:v>
                </c:pt>
                <c:pt idx="531">
                  <c:v>0.19957175926538184</c:v>
                </c:pt>
                <c:pt idx="532">
                  <c:v>0.19971064815035788</c:v>
                </c:pt>
                <c:pt idx="533">
                  <c:v>0.19986111111211358</c:v>
                </c:pt>
                <c:pt idx="534">
                  <c:v>0.20002314815064892</c:v>
                </c:pt>
                <c:pt idx="535">
                  <c:v>0.20018518518918427</c:v>
                </c:pt>
                <c:pt idx="536">
                  <c:v>0.20033564815093996</c:v>
                </c:pt>
                <c:pt idx="537">
                  <c:v>0.20048611111269565</c:v>
                </c:pt>
                <c:pt idx="538">
                  <c:v>0.20063657407445135</c:v>
                </c:pt>
                <c:pt idx="539">
                  <c:v>0.200787037043483</c:v>
                </c:pt>
                <c:pt idx="540">
                  <c:v>0.20096064815152204</c:v>
                </c:pt>
                <c:pt idx="541">
                  <c:v>0.20111111111327773</c:v>
                </c:pt>
                <c:pt idx="542">
                  <c:v>0.20126157407503342</c:v>
                </c:pt>
                <c:pt idx="543">
                  <c:v>0.20142361111356877</c:v>
                </c:pt>
                <c:pt idx="544">
                  <c:v>0.20157407407532446</c:v>
                </c:pt>
                <c:pt idx="545">
                  <c:v>0.20172453703708015</c:v>
                </c:pt>
                <c:pt idx="546">
                  <c:v>0.2018865740756155</c:v>
                </c:pt>
                <c:pt idx="547">
                  <c:v>0.20203703703737119</c:v>
                </c:pt>
                <c:pt idx="548">
                  <c:v>0.20218750000640284</c:v>
                </c:pt>
                <c:pt idx="549">
                  <c:v>0.20233796296815854</c:v>
                </c:pt>
                <c:pt idx="550">
                  <c:v>0.20251157407619758</c:v>
                </c:pt>
                <c:pt idx="551">
                  <c:v>0.20265046296844957</c:v>
                </c:pt>
                <c:pt idx="552">
                  <c:v>0.20281250000698492</c:v>
                </c:pt>
                <c:pt idx="553">
                  <c:v>0.20296296296874061</c:v>
                </c:pt>
                <c:pt idx="554">
                  <c:v>0.20311342593049631</c:v>
                </c:pt>
                <c:pt idx="555">
                  <c:v>0.20327546296903165</c:v>
                </c:pt>
                <c:pt idx="556">
                  <c:v>0.20342592593078734</c:v>
                </c:pt>
                <c:pt idx="557">
                  <c:v>0.20359953703882638</c:v>
                </c:pt>
                <c:pt idx="558">
                  <c:v>0.20377314815414138</c:v>
                </c:pt>
                <c:pt idx="559">
                  <c:v>0.20392361111589707</c:v>
                </c:pt>
                <c:pt idx="560">
                  <c:v>0.20406250000087311</c:v>
                </c:pt>
                <c:pt idx="561">
                  <c:v>0.20423611111618811</c:v>
                </c:pt>
                <c:pt idx="562">
                  <c:v>0.2044328703705105</c:v>
                </c:pt>
                <c:pt idx="563">
                  <c:v>0.20458333333954215</c:v>
                </c:pt>
                <c:pt idx="564">
                  <c:v>0.20475694444758119</c:v>
                </c:pt>
                <c:pt idx="565">
                  <c:v>0.20490740740933688</c:v>
                </c:pt>
                <c:pt idx="566">
                  <c:v>0.20505787037109258</c:v>
                </c:pt>
                <c:pt idx="567">
                  <c:v>0.20521990740962792</c:v>
                </c:pt>
                <c:pt idx="568">
                  <c:v>0.20539351852494292</c:v>
                </c:pt>
                <c:pt idx="569">
                  <c:v>0.20556712963298196</c:v>
                </c:pt>
                <c:pt idx="570">
                  <c:v>0.205740740741021</c:v>
                </c:pt>
                <c:pt idx="571">
                  <c:v>0.20589120371005265</c:v>
                </c:pt>
                <c:pt idx="572">
                  <c:v>0.20605324074131204</c:v>
                </c:pt>
                <c:pt idx="573">
                  <c:v>0.20620370371034369</c:v>
                </c:pt>
                <c:pt idx="574">
                  <c:v>0.20636574074160308</c:v>
                </c:pt>
                <c:pt idx="575">
                  <c:v>0.20652777778013842</c:v>
                </c:pt>
                <c:pt idx="576">
                  <c:v>0.20670138889545342</c:v>
                </c:pt>
                <c:pt idx="577">
                  <c:v>0.20689814814977581</c:v>
                </c:pt>
                <c:pt idx="578">
                  <c:v>0.2071064814881538</c:v>
                </c:pt>
                <c:pt idx="579">
                  <c:v>0.2072916666729725</c:v>
                </c:pt>
                <c:pt idx="580">
                  <c:v>0.20745370370423188</c:v>
                </c:pt>
                <c:pt idx="581">
                  <c:v>0.20760416667326353</c:v>
                </c:pt>
                <c:pt idx="582">
                  <c:v>0.20776620370452292</c:v>
                </c:pt>
                <c:pt idx="583">
                  <c:v>0.20791666667355457</c:v>
                </c:pt>
                <c:pt idx="584">
                  <c:v>0.20807870370481396</c:v>
                </c:pt>
                <c:pt idx="585">
                  <c:v>0.20822916666656965</c:v>
                </c:pt>
                <c:pt idx="586">
                  <c:v>0.208425925928168</c:v>
                </c:pt>
                <c:pt idx="587">
                  <c:v>0.20857638888992369</c:v>
                </c:pt>
                <c:pt idx="588">
                  <c:v>0.20871527778217569</c:v>
                </c:pt>
                <c:pt idx="589">
                  <c:v>0.20891203704377403</c:v>
                </c:pt>
                <c:pt idx="590">
                  <c:v>0.20907407407503342</c:v>
                </c:pt>
                <c:pt idx="591">
                  <c:v>0.20924768519034842</c:v>
                </c:pt>
                <c:pt idx="592">
                  <c:v>0.20939814815210411</c:v>
                </c:pt>
                <c:pt idx="593">
                  <c:v>0.21172453703911742</c:v>
                </c:pt>
                <c:pt idx="594">
                  <c:v>0.21195601852377877</c:v>
                </c:pt>
                <c:pt idx="595">
                  <c:v>0.21219907407794381</c:v>
                </c:pt>
                <c:pt idx="596">
                  <c:v>0.21244212963210884</c:v>
                </c:pt>
                <c:pt idx="597">
                  <c:v>0.21267361111677019</c:v>
                </c:pt>
                <c:pt idx="598">
                  <c:v>0.21290509259415558</c:v>
                </c:pt>
                <c:pt idx="599">
                  <c:v>0.21314814814832062</c:v>
                </c:pt>
                <c:pt idx="600">
                  <c:v>0.21337962963298196</c:v>
                </c:pt>
                <c:pt idx="601">
                  <c:v>0.213622685187147</c:v>
                </c:pt>
                <c:pt idx="602">
                  <c:v>0.21386574074131204</c:v>
                </c:pt>
                <c:pt idx="603">
                  <c:v>0.21409722222597338</c:v>
                </c:pt>
                <c:pt idx="604">
                  <c:v>0.21434027778013842</c:v>
                </c:pt>
                <c:pt idx="605">
                  <c:v>0.21451388889545342</c:v>
                </c:pt>
                <c:pt idx="606">
                  <c:v>0.21466435185720911</c:v>
                </c:pt>
                <c:pt idx="607">
                  <c:v>0.21482638889574446</c:v>
                </c:pt>
                <c:pt idx="608">
                  <c:v>0.21497685185750015</c:v>
                </c:pt>
                <c:pt idx="609">
                  <c:v>0.21512731481925584</c:v>
                </c:pt>
                <c:pt idx="610">
                  <c:v>0.21530092592729488</c:v>
                </c:pt>
                <c:pt idx="611">
                  <c:v>0.21542824074276723</c:v>
                </c:pt>
                <c:pt idx="612">
                  <c:v>0.21560185185808223</c:v>
                </c:pt>
                <c:pt idx="613">
                  <c:v>0.21576388888934162</c:v>
                </c:pt>
                <c:pt idx="614">
                  <c:v>0.21591435185837327</c:v>
                </c:pt>
                <c:pt idx="615">
                  <c:v>0.21608796296641231</c:v>
                </c:pt>
                <c:pt idx="616">
                  <c:v>0.2162268518586643</c:v>
                </c:pt>
                <c:pt idx="617">
                  <c:v>0.21637731482042</c:v>
                </c:pt>
                <c:pt idx="618">
                  <c:v>0.21655092592845904</c:v>
                </c:pt>
                <c:pt idx="619">
                  <c:v>0.21670138889021473</c:v>
                </c:pt>
                <c:pt idx="620">
                  <c:v>0.21685185185197042</c:v>
                </c:pt>
                <c:pt idx="621">
                  <c:v>0.21700231482100207</c:v>
                </c:pt>
                <c:pt idx="622">
                  <c:v>0.21715277778275777</c:v>
                </c:pt>
                <c:pt idx="623">
                  <c:v>0.21731481482129311</c:v>
                </c:pt>
                <c:pt idx="624">
                  <c:v>0.2174652777830488</c:v>
                </c:pt>
                <c:pt idx="625">
                  <c:v>0.2176157407448045</c:v>
                </c:pt>
                <c:pt idx="626">
                  <c:v>0.21778935185284354</c:v>
                </c:pt>
                <c:pt idx="627">
                  <c:v>0.21795138889137888</c:v>
                </c:pt>
                <c:pt idx="628">
                  <c:v>0.21811342592991423</c:v>
                </c:pt>
                <c:pt idx="629">
                  <c:v>0.21825231481489027</c:v>
                </c:pt>
                <c:pt idx="630">
                  <c:v>0.21844907407648861</c:v>
                </c:pt>
                <c:pt idx="631">
                  <c:v>0.21861111111502396</c:v>
                </c:pt>
                <c:pt idx="632">
                  <c:v>0.21876157407677965</c:v>
                </c:pt>
                <c:pt idx="633">
                  <c:v>0.218923611115315</c:v>
                </c:pt>
                <c:pt idx="634">
                  <c:v>0.21909722222335404</c:v>
                </c:pt>
                <c:pt idx="635">
                  <c:v>0.21924768518510973</c:v>
                </c:pt>
                <c:pt idx="636">
                  <c:v>0.21940972222364508</c:v>
                </c:pt>
                <c:pt idx="637">
                  <c:v>0.21956018518540077</c:v>
                </c:pt>
                <c:pt idx="638">
                  <c:v>0.21972222222393611</c:v>
                </c:pt>
                <c:pt idx="639">
                  <c:v>0.21987268518569181</c:v>
                </c:pt>
                <c:pt idx="640">
                  <c:v>0.22001157407794381</c:v>
                </c:pt>
                <c:pt idx="641">
                  <c:v>0.2201620370396995</c:v>
                </c:pt>
                <c:pt idx="642">
                  <c:v>0.2203356481550145</c:v>
                </c:pt>
                <c:pt idx="643">
                  <c:v>0.22047453703999054</c:v>
                </c:pt>
                <c:pt idx="644">
                  <c:v>0.22063657407852588</c:v>
                </c:pt>
                <c:pt idx="645">
                  <c:v>0.22077546296350192</c:v>
                </c:pt>
                <c:pt idx="646">
                  <c:v>0.22096064814832062</c:v>
                </c:pt>
                <c:pt idx="647">
                  <c:v>0.22111111111735227</c:v>
                </c:pt>
                <c:pt idx="648">
                  <c:v>0.22126157407910796</c:v>
                </c:pt>
                <c:pt idx="649">
                  <c:v>0.2214236111176433</c:v>
                </c:pt>
                <c:pt idx="650">
                  <c:v>0.22158564814890269</c:v>
                </c:pt>
                <c:pt idx="651">
                  <c:v>0.22173611111793434</c:v>
                </c:pt>
                <c:pt idx="652">
                  <c:v>0.22188657407969004</c:v>
                </c:pt>
                <c:pt idx="653">
                  <c:v>0.22203703704144573</c:v>
                </c:pt>
                <c:pt idx="654">
                  <c:v>0.22218750000320142</c:v>
                </c:pt>
                <c:pt idx="655">
                  <c:v>0.22236111111124046</c:v>
                </c:pt>
                <c:pt idx="656">
                  <c:v>0.22251157408027211</c:v>
                </c:pt>
                <c:pt idx="657">
                  <c:v>0.22265046296524815</c:v>
                </c:pt>
                <c:pt idx="658">
                  <c:v>0.22280092592700385</c:v>
                </c:pt>
                <c:pt idx="659">
                  <c:v>0.22295138888875954</c:v>
                </c:pt>
                <c:pt idx="660">
                  <c:v>0.22312500000407454</c:v>
                </c:pt>
                <c:pt idx="661">
                  <c:v>0.22331018518889323</c:v>
                </c:pt>
                <c:pt idx="662">
                  <c:v>0.22347222222742857</c:v>
                </c:pt>
                <c:pt idx="663">
                  <c:v>0.22362268518918427</c:v>
                </c:pt>
                <c:pt idx="664">
                  <c:v>0.22378472222771961</c:v>
                </c:pt>
                <c:pt idx="665">
                  <c:v>0.22393518518947531</c:v>
                </c:pt>
                <c:pt idx="666">
                  <c:v>0.22409722222801065</c:v>
                </c:pt>
                <c:pt idx="667">
                  <c:v>0.22425925925927004</c:v>
                </c:pt>
                <c:pt idx="668">
                  <c:v>0.22444444445136469</c:v>
                </c:pt>
                <c:pt idx="669">
                  <c:v>0.22462962963618338</c:v>
                </c:pt>
                <c:pt idx="670">
                  <c:v>0.22480324074422242</c:v>
                </c:pt>
                <c:pt idx="671">
                  <c:v>0.22500000000582077</c:v>
                </c:pt>
                <c:pt idx="672">
                  <c:v>0.22516203703708015</c:v>
                </c:pt>
                <c:pt idx="673">
                  <c:v>0.2253240740756155</c:v>
                </c:pt>
                <c:pt idx="674">
                  <c:v>0.2254976851909305</c:v>
                </c:pt>
                <c:pt idx="675">
                  <c:v>0.22565972222218988</c:v>
                </c:pt>
                <c:pt idx="676">
                  <c:v>0.22583333333750488</c:v>
                </c:pt>
                <c:pt idx="677">
                  <c:v>0.22603009259910323</c:v>
                </c:pt>
                <c:pt idx="678">
                  <c:v>0.22622685185342561</c:v>
                </c:pt>
                <c:pt idx="679">
                  <c:v>0.22640046296874061</c:v>
                </c:pt>
                <c:pt idx="680">
                  <c:v>0.22653935185371665</c:v>
                </c:pt>
                <c:pt idx="681">
                  <c:v>0.22671296296903165</c:v>
                </c:pt>
                <c:pt idx="682">
                  <c:v>0.22688657407707069</c:v>
                </c:pt>
                <c:pt idx="683">
                  <c:v>0.22703703703882638</c:v>
                </c:pt>
                <c:pt idx="684">
                  <c:v>0.22719907407736173</c:v>
                </c:pt>
                <c:pt idx="685">
                  <c:v>0.23015046296495711</c:v>
                </c:pt>
                <c:pt idx="686">
                  <c:v>0.23037037037283881</c:v>
                </c:pt>
                <c:pt idx="687">
                  <c:v>0.23061342592700385</c:v>
                </c:pt>
                <c:pt idx="688">
                  <c:v>0.23085648148844484</c:v>
                </c:pt>
                <c:pt idx="689">
                  <c:v>0.23108796296583023</c:v>
                </c:pt>
                <c:pt idx="690">
                  <c:v>0.23133101851999527</c:v>
                </c:pt>
                <c:pt idx="691">
                  <c:v>0.23157407407416031</c:v>
                </c:pt>
                <c:pt idx="692">
                  <c:v>0.2318171296356013</c:v>
                </c:pt>
                <c:pt idx="693">
                  <c:v>0.23725694444874534</c:v>
                </c:pt>
                <c:pt idx="694">
                  <c:v>0.23842592592700385</c:v>
                </c:pt>
                <c:pt idx="695">
                  <c:v>0.23930555555853061</c:v>
                </c:pt>
                <c:pt idx="696">
                  <c:v>0.24065972222888377</c:v>
                </c:pt>
                <c:pt idx="697">
                  <c:v>0.24148148148378823</c:v>
                </c:pt>
                <c:pt idx="698">
                  <c:v>0.242326388892252</c:v>
                </c:pt>
                <c:pt idx="699">
                  <c:v>0.24291666666977108</c:v>
                </c:pt>
                <c:pt idx="700">
                  <c:v>0.24348379630100681</c:v>
                </c:pt>
                <c:pt idx="701">
                  <c:v>0.24407407407852588</c:v>
                </c:pt>
                <c:pt idx="702">
                  <c:v>0.244942129633273</c:v>
                </c:pt>
                <c:pt idx="703">
                  <c:v>0.24550925926450873</c:v>
                </c:pt>
                <c:pt idx="704">
                  <c:v>0.2461111111115315</c:v>
                </c:pt>
                <c:pt idx="705">
                  <c:v>0.24681712963501923</c:v>
                </c:pt>
                <c:pt idx="706">
                  <c:v>0.24763888888992369</c:v>
                </c:pt>
                <c:pt idx="707">
                  <c:v>0.24917824074509554</c:v>
                </c:pt>
                <c:pt idx="708">
                  <c:v>0.24934027778363088</c:v>
                </c:pt>
                <c:pt idx="709">
                  <c:v>0.24951388889166992</c:v>
                </c:pt>
                <c:pt idx="710">
                  <c:v>0.24968750000698492</c:v>
                </c:pt>
                <c:pt idx="711">
                  <c:v>0.24984953703824431</c:v>
                </c:pt>
                <c:pt idx="712">
                  <c:v>0.2500231481535593</c:v>
                </c:pt>
                <c:pt idx="713">
                  <c:v>0.25018518519209465</c:v>
                </c:pt>
                <c:pt idx="714">
                  <c:v>0.25033564815385034</c:v>
                </c:pt>
                <c:pt idx="715">
                  <c:v>0.25046296296932269</c:v>
                </c:pt>
                <c:pt idx="716">
                  <c:v>0.25061342593107838</c:v>
                </c:pt>
                <c:pt idx="717">
                  <c:v>0.25074074074655073</c:v>
                </c:pt>
                <c:pt idx="718">
                  <c:v>0.25089120370830642</c:v>
                </c:pt>
                <c:pt idx="719">
                  <c:v>0.25101851852377877</c:v>
                </c:pt>
                <c:pt idx="720">
                  <c:v>0.25116898148553446</c:v>
                </c:pt>
                <c:pt idx="721">
                  <c:v>0.2513078703705105</c:v>
                </c:pt>
                <c:pt idx="722">
                  <c:v>0.25145833333954215</c:v>
                </c:pt>
                <c:pt idx="723">
                  <c:v>0.25159722222451819</c:v>
                </c:pt>
                <c:pt idx="724">
                  <c:v>0.25173611111677019</c:v>
                </c:pt>
                <c:pt idx="725">
                  <c:v>0.25189814814802958</c:v>
                </c:pt>
                <c:pt idx="726">
                  <c:v>0.25202546296350192</c:v>
                </c:pt>
                <c:pt idx="727">
                  <c:v>0.25216435185575392</c:v>
                </c:pt>
                <c:pt idx="728">
                  <c:v>0.25230324074072996</c:v>
                </c:pt>
                <c:pt idx="729">
                  <c:v>0.25246527777926531</c:v>
                </c:pt>
                <c:pt idx="730">
                  <c:v>0.25259259259473765</c:v>
                </c:pt>
                <c:pt idx="731">
                  <c:v>0.25273148148698965</c:v>
                </c:pt>
                <c:pt idx="732">
                  <c:v>0.25287037037196569</c:v>
                </c:pt>
                <c:pt idx="733">
                  <c:v>0.25300925926421769</c:v>
                </c:pt>
                <c:pt idx="734">
                  <c:v>0.25317129630275303</c:v>
                </c:pt>
                <c:pt idx="735">
                  <c:v>0.25331018518772908</c:v>
                </c:pt>
                <c:pt idx="736">
                  <c:v>0.25343750000320142</c:v>
                </c:pt>
                <c:pt idx="737">
                  <c:v>0.25357638889545342</c:v>
                </c:pt>
                <c:pt idx="738">
                  <c:v>0.25371527778042946</c:v>
                </c:pt>
                <c:pt idx="739">
                  <c:v>0.25385416667268146</c:v>
                </c:pt>
                <c:pt idx="740">
                  <c:v>0.25400462963443715</c:v>
                </c:pt>
                <c:pt idx="741">
                  <c:v>0.25415509259619284</c:v>
                </c:pt>
                <c:pt idx="742">
                  <c:v>0.25435185185779119</c:v>
                </c:pt>
                <c:pt idx="743">
                  <c:v>0.25447916667326353</c:v>
                </c:pt>
                <c:pt idx="744">
                  <c:v>0.25461805555823958</c:v>
                </c:pt>
                <c:pt idx="745">
                  <c:v>0.25476851851999527</c:v>
                </c:pt>
                <c:pt idx="746">
                  <c:v>0.25489583333546761</c:v>
                </c:pt>
                <c:pt idx="747">
                  <c:v>0.25505787037400296</c:v>
                </c:pt>
                <c:pt idx="748">
                  <c:v>0.25520833333575865</c:v>
                </c:pt>
                <c:pt idx="749">
                  <c:v>0.25534722222801065</c:v>
                </c:pt>
                <c:pt idx="750">
                  <c:v>0.255474537043483</c:v>
                </c:pt>
                <c:pt idx="751">
                  <c:v>0.25565972222830169</c:v>
                </c:pt>
                <c:pt idx="752">
                  <c:v>0.25581018519005738</c:v>
                </c:pt>
                <c:pt idx="753">
                  <c:v>0.25594907407503342</c:v>
                </c:pt>
                <c:pt idx="754">
                  <c:v>0.25609953703678912</c:v>
                </c:pt>
                <c:pt idx="755">
                  <c:v>0.25623842592904111</c:v>
                </c:pt>
                <c:pt idx="756">
                  <c:v>0.25644675926014315</c:v>
                </c:pt>
                <c:pt idx="757">
                  <c:v>0.2565972222291748</c:v>
                </c:pt>
                <c:pt idx="758">
                  <c:v>0.2567476851909305</c:v>
                </c:pt>
                <c:pt idx="759">
                  <c:v>0.25687500000640284</c:v>
                </c:pt>
                <c:pt idx="760">
                  <c:v>0.25702546296815854</c:v>
                </c:pt>
                <c:pt idx="761">
                  <c:v>0.25716435185313458</c:v>
                </c:pt>
                <c:pt idx="762">
                  <c:v>0.25729166666860692</c:v>
                </c:pt>
                <c:pt idx="763">
                  <c:v>0.25744212963036261</c:v>
                </c:pt>
                <c:pt idx="764">
                  <c:v>0.25760416666889796</c:v>
                </c:pt>
                <c:pt idx="765">
                  <c:v>0.25778935185371665</c:v>
                </c:pt>
                <c:pt idx="766">
                  <c:v>0.25793981481547235</c:v>
                </c:pt>
                <c:pt idx="767">
                  <c:v>0.25807870370772434</c:v>
                </c:pt>
                <c:pt idx="768">
                  <c:v>0.25822916666948004</c:v>
                </c:pt>
                <c:pt idx="769">
                  <c:v>0.25837962963123573</c:v>
                </c:pt>
                <c:pt idx="770">
                  <c:v>0.25853009259299142</c:v>
                </c:pt>
                <c:pt idx="771">
                  <c:v>0.25866898148524342</c:v>
                </c:pt>
                <c:pt idx="772">
                  <c:v>0.25883101852377877</c:v>
                </c:pt>
                <c:pt idx="773">
                  <c:v>0.25898148148553446</c:v>
                </c:pt>
                <c:pt idx="774">
                  <c:v>0.25910879630100681</c:v>
                </c:pt>
                <c:pt idx="775">
                  <c:v>0.25930555555532919</c:v>
                </c:pt>
                <c:pt idx="776">
                  <c:v>0.26214120370423188</c:v>
                </c:pt>
                <c:pt idx="777">
                  <c:v>0.26238425926567288</c:v>
                </c:pt>
                <c:pt idx="778">
                  <c:v>0.26260416667355457</c:v>
                </c:pt>
                <c:pt idx="779">
                  <c:v>0.26285879629722331</c:v>
                </c:pt>
                <c:pt idx="780">
                  <c:v>0.26309027778188465</c:v>
                </c:pt>
                <c:pt idx="781">
                  <c:v>0.26332175925927004</c:v>
                </c:pt>
                <c:pt idx="782">
                  <c:v>0.26355324074393138</c:v>
                </c:pt>
                <c:pt idx="783">
                  <c:v>0.26380787037487607</c:v>
                </c:pt>
                <c:pt idx="784">
                  <c:v>0.26403935185226146</c:v>
                </c:pt>
                <c:pt idx="785">
                  <c:v>0.26424768519063946</c:v>
                </c:pt>
                <c:pt idx="786">
                  <c:v>0.26439814815239515</c:v>
                </c:pt>
                <c:pt idx="787">
                  <c:v>0.26454861111415084</c:v>
                </c:pt>
                <c:pt idx="788">
                  <c:v>0.26469907407590654</c:v>
                </c:pt>
                <c:pt idx="789">
                  <c:v>0.26483796296815854</c:v>
                </c:pt>
                <c:pt idx="790">
                  <c:v>0.26498842592991423</c:v>
                </c:pt>
                <c:pt idx="791">
                  <c:v>0.26512731481489027</c:v>
                </c:pt>
                <c:pt idx="792">
                  <c:v>0.26527777778392192</c:v>
                </c:pt>
                <c:pt idx="793">
                  <c:v>0.26543981481518131</c:v>
                </c:pt>
                <c:pt idx="794">
                  <c:v>0.26559027778421296</c:v>
                </c:pt>
                <c:pt idx="795">
                  <c:v>0.26574074074596865</c:v>
                </c:pt>
                <c:pt idx="796">
                  <c:v>0.26589120370772434</c:v>
                </c:pt>
                <c:pt idx="797">
                  <c:v>0.26604166666948004</c:v>
                </c:pt>
                <c:pt idx="798">
                  <c:v>0.26620370370801538</c:v>
                </c:pt>
                <c:pt idx="799">
                  <c:v>0.26635416666977108</c:v>
                </c:pt>
                <c:pt idx="800">
                  <c:v>0.26648148148524342</c:v>
                </c:pt>
                <c:pt idx="801">
                  <c:v>0.26663194444699911</c:v>
                </c:pt>
                <c:pt idx="802">
                  <c:v>0.26679398148553446</c:v>
                </c:pt>
                <c:pt idx="803">
                  <c:v>0.26692129630100681</c:v>
                </c:pt>
                <c:pt idx="804">
                  <c:v>0.26706018518598285</c:v>
                </c:pt>
                <c:pt idx="805">
                  <c:v>0.26722222222451819</c:v>
                </c:pt>
                <c:pt idx="806">
                  <c:v>0.26739583333983319</c:v>
                </c:pt>
                <c:pt idx="807">
                  <c:v>0.26754629630158888</c:v>
                </c:pt>
                <c:pt idx="808">
                  <c:v>0.26768518518656492</c:v>
                </c:pt>
                <c:pt idx="809">
                  <c:v>0.26782407407881692</c:v>
                </c:pt>
                <c:pt idx="810">
                  <c:v>0.26797453704057261</c:v>
                </c:pt>
                <c:pt idx="811">
                  <c:v>0.26812500000232831</c:v>
                </c:pt>
                <c:pt idx="812">
                  <c:v>0.26835648148698965</c:v>
                </c:pt>
                <c:pt idx="813">
                  <c:v>0.26850694444874534</c:v>
                </c:pt>
                <c:pt idx="814">
                  <c:v>0.26865740741050104</c:v>
                </c:pt>
                <c:pt idx="815">
                  <c:v>0.26879629630275303</c:v>
                </c:pt>
                <c:pt idx="816">
                  <c:v>0.26893518518772908</c:v>
                </c:pt>
                <c:pt idx="817">
                  <c:v>0.26908564814948477</c:v>
                </c:pt>
                <c:pt idx="818">
                  <c:v>0.26922453704173677</c:v>
                </c:pt>
                <c:pt idx="819">
                  <c:v>0.26947916667268146</c:v>
                </c:pt>
                <c:pt idx="820">
                  <c:v>0.26964120370394085</c:v>
                </c:pt>
                <c:pt idx="821">
                  <c:v>0.2697916666729725</c:v>
                </c:pt>
                <c:pt idx="822">
                  <c:v>0.26996527778101154</c:v>
                </c:pt>
                <c:pt idx="823">
                  <c:v>0.27012731481954688</c:v>
                </c:pt>
                <c:pt idx="824">
                  <c:v>0.27026620370452292</c:v>
                </c:pt>
                <c:pt idx="825">
                  <c:v>0.27043981481983792</c:v>
                </c:pt>
                <c:pt idx="826">
                  <c:v>0.27062500000465661</c:v>
                </c:pt>
                <c:pt idx="827">
                  <c:v>0.27078703704319196</c:v>
                </c:pt>
                <c:pt idx="828">
                  <c:v>0.270925925928168</c:v>
                </c:pt>
                <c:pt idx="829">
                  <c:v>0.27106481482042</c:v>
                </c:pt>
                <c:pt idx="830">
                  <c:v>0.27121527778217569</c:v>
                </c:pt>
                <c:pt idx="831">
                  <c:v>0.27136574074393138</c:v>
                </c:pt>
                <c:pt idx="832">
                  <c:v>0.27155092592875008</c:v>
                </c:pt>
                <c:pt idx="833">
                  <c:v>0.27171296296728542</c:v>
                </c:pt>
                <c:pt idx="834">
                  <c:v>0.27185185185226146</c:v>
                </c:pt>
                <c:pt idx="835">
                  <c:v>0.27200231482129311</c:v>
                </c:pt>
                <c:pt idx="836">
                  <c:v>0.2721990740756155</c:v>
                </c:pt>
                <c:pt idx="837">
                  <c:v>0.2723379629678675</c:v>
                </c:pt>
                <c:pt idx="838">
                  <c:v>0.27248842592962319</c:v>
                </c:pt>
                <c:pt idx="839">
                  <c:v>0.27265046296815854</c:v>
                </c:pt>
                <c:pt idx="840">
                  <c:v>0.27278935185313458</c:v>
                </c:pt>
                <c:pt idx="841">
                  <c:v>0.27293981481489027</c:v>
                </c:pt>
                <c:pt idx="842">
                  <c:v>0.27310185185342561</c:v>
                </c:pt>
                <c:pt idx="843">
                  <c:v>0.27327546296874061</c:v>
                </c:pt>
                <c:pt idx="844">
                  <c:v>0.27344907407677965</c:v>
                </c:pt>
                <c:pt idx="845">
                  <c:v>0.27359953703853535</c:v>
                </c:pt>
                <c:pt idx="846">
                  <c:v>0.27377314815385034</c:v>
                </c:pt>
                <c:pt idx="847">
                  <c:v>0.27392361111560604</c:v>
                </c:pt>
                <c:pt idx="848">
                  <c:v>0.27407407407736173</c:v>
                </c:pt>
                <c:pt idx="849">
                  <c:v>0.27424768518540077</c:v>
                </c:pt>
                <c:pt idx="850">
                  <c:v>0.27439814815443242</c:v>
                </c:pt>
                <c:pt idx="851">
                  <c:v>0.27457175926247146</c:v>
                </c:pt>
                <c:pt idx="852">
                  <c:v>0.27479166667035315</c:v>
                </c:pt>
                <c:pt idx="853">
                  <c:v>0.27497685185517184</c:v>
                </c:pt>
                <c:pt idx="854">
                  <c:v>0.27515046296321088</c:v>
                </c:pt>
                <c:pt idx="855">
                  <c:v>0.27533564814802958</c:v>
                </c:pt>
                <c:pt idx="856">
                  <c:v>0.27549768518656492</c:v>
                </c:pt>
                <c:pt idx="857">
                  <c:v>0.27564814814832062</c:v>
                </c:pt>
                <c:pt idx="858">
                  <c:v>0.27577546296379296</c:v>
                </c:pt>
                <c:pt idx="859">
                  <c:v>0.27597222222539131</c:v>
                </c:pt>
                <c:pt idx="860">
                  <c:v>0.27614583333343035</c:v>
                </c:pt>
                <c:pt idx="861">
                  <c:v>0.27630787037196569</c:v>
                </c:pt>
                <c:pt idx="862">
                  <c:v>0.27645833333372138</c:v>
                </c:pt>
                <c:pt idx="863">
                  <c:v>0.27665509259531973</c:v>
                </c:pt>
                <c:pt idx="864">
                  <c:v>0.27680555555707542</c:v>
                </c:pt>
                <c:pt idx="865">
                  <c:v>0.27695601851883112</c:v>
                </c:pt>
                <c:pt idx="866">
                  <c:v>0.27712962963414611</c:v>
                </c:pt>
                <c:pt idx="867">
                  <c:v>0.27964120370597811</c:v>
                </c:pt>
                <c:pt idx="868">
                  <c:v>0.27991898148320615</c:v>
                </c:pt>
                <c:pt idx="869">
                  <c:v>0.2801504629678675</c:v>
                </c:pt>
                <c:pt idx="870">
                  <c:v>0.28039351852203254</c:v>
                </c:pt>
                <c:pt idx="871">
                  <c:v>0.28062500000669388</c:v>
                </c:pt>
                <c:pt idx="872">
                  <c:v>0.28085648148407927</c:v>
                </c:pt>
                <c:pt idx="873">
                  <c:v>0.28109953703824431</c:v>
                </c:pt>
                <c:pt idx="874">
                  <c:v>0.28133101852290565</c:v>
                </c:pt>
                <c:pt idx="875">
                  <c:v>0.28156250000029104</c:v>
                </c:pt>
                <c:pt idx="876">
                  <c:v>0.28180555556173204</c:v>
                </c:pt>
                <c:pt idx="877">
                  <c:v>0.28204861111589707</c:v>
                </c:pt>
                <c:pt idx="878">
                  <c:v>0.28221064815443242</c:v>
                </c:pt>
                <c:pt idx="879">
                  <c:v>0.28236111111618811</c:v>
                </c:pt>
                <c:pt idx="880">
                  <c:v>0.28250000000116415</c:v>
                </c:pt>
                <c:pt idx="881">
                  <c:v>0.28265046296291985</c:v>
                </c:pt>
                <c:pt idx="882">
                  <c:v>0.2828356481550145</c:v>
                </c:pt>
                <c:pt idx="883">
                  <c:v>0.28296296296321088</c:v>
                </c:pt>
                <c:pt idx="884">
                  <c:v>0.28310185185546288</c:v>
                </c:pt>
                <c:pt idx="885">
                  <c:v>0.28336805555591127</c:v>
                </c:pt>
                <c:pt idx="886">
                  <c:v>0.28350694444816327</c:v>
                </c:pt>
                <c:pt idx="887">
                  <c:v>0.28365740740991896</c:v>
                </c:pt>
                <c:pt idx="888">
                  <c:v>0.28380787037167465</c:v>
                </c:pt>
                <c:pt idx="889">
                  <c:v>0.284004629633273</c:v>
                </c:pt>
                <c:pt idx="890">
                  <c:v>0.28415509259502869</c:v>
                </c:pt>
                <c:pt idx="891">
                  <c:v>0.28429398148728069</c:v>
                </c:pt>
                <c:pt idx="892">
                  <c:v>0.28443287037225673</c:v>
                </c:pt>
                <c:pt idx="893">
                  <c:v>0.28468750000320142</c:v>
                </c:pt>
                <c:pt idx="894">
                  <c:v>0.28482638889545342</c:v>
                </c:pt>
                <c:pt idx="895">
                  <c:v>0.28497685185720911</c:v>
                </c:pt>
                <c:pt idx="896">
                  <c:v>0.28510416667268146</c:v>
                </c:pt>
                <c:pt idx="897">
                  <c:v>0.2852777777807205</c:v>
                </c:pt>
                <c:pt idx="898">
                  <c:v>0.28543981481925584</c:v>
                </c:pt>
                <c:pt idx="899">
                  <c:v>0.28561342592729488</c:v>
                </c:pt>
                <c:pt idx="900">
                  <c:v>0.28576388888905058</c:v>
                </c:pt>
                <c:pt idx="901">
                  <c:v>0.28598379629693227</c:v>
                </c:pt>
                <c:pt idx="902">
                  <c:v>0.28618055555853061</c:v>
                </c:pt>
                <c:pt idx="903">
                  <c:v>0.28634259259706596</c:v>
                </c:pt>
                <c:pt idx="904">
                  <c:v>0.286481481482042</c:v>
                </c:pt>
                <c:pt idx="905">
                  <c:v>0.286620370374294</c:v>
                </c:pt>
                <c:pt idx="906">
                  <c:v>0.28677083333604969</c:v>
                </c:pt>
                <c:pt idx="907">
                  <c:v>0.28693287037458504</c:v>
                </c:pt>
                <c:pt idx="908">
                  <c:v>0.28708333333634073</c:v>
                </c:pt>
                <c:pt idx="909">
                  <c:v>0.28721064815181307</c:v>
                </c:pt>
                <c:pt idx="910">
                  <c:v>0.28736111111356877</c:v>
                </c:pt>
                <c:pt idx="911">
                  <c:v>0.28752314815210411</c:v>
                </c:pt>
                <c:pt idx="912">
                  <c:v>0.28766203703708015</c:v>
                </c:pt>
                <c:pt idx="913">
                  <c:v>0.2878240740756155</c:v>
                </c:pt>
                <c:pt idx="914">
                  <c:v>0.2879629629678675</c:v>
                </c:pt>
                <c:pt idx="915">
                  <c:v>0.28811342592962319</c:v>
                </c:pt>
                <c:pt idx="916">
                  <c:v>0.28832175926072523</c:v>
                </c:pt>
                <c:pt idx="917">
                  <c:v>0.28847222222248092</c:v>
                </c:pt>
                <c:pt idx="918">
                  <c:v>0.28861111111473292</c:v>
                </c:pt>
                <c:pt idx="919">
                  <c:v>0.28876157407648861</c:v>
                </c:pt>
                <c:pt idx="920">
                  <c:v>0.28893518519180361</c:v>
                </c:pt>
                <c:pt idx="921">
                  <c:v>0.289097222223063</c:v>
                </c:pt>
                <c:pt idx="922">
                  <c:v>0.28924768519209465</c:v>
                </c:pt>
                <c:pt idx="923">
                  <c:v>0.28945601852319669</c:v>
                </c:pt>
                <c:pt idx="924">
                  <c:v>0.28964120370801538</c:v>
                </c:pt>
                <c:pt idx="925">
                  <c:v>0.28979166666977108</c:v>
                </c:pt>
                <c:pt idx="926">
                  <c:v>0.28997685185458977</c:v>
                </c:pt>
                <c:pt idx="927">
                  <c:v>0.29013888889312511</c:v>
                </c:pt>
                <c:pt idx="928">
                  <c:v>0.29030092593166046</c:v>
                </c:pt>
                <c:pt idx="929">
                  <c:v>0.29046296296291985</c:v>
                </c:pt>
                <c:pt idx="930">
                  <c:v>0.29068287037080154</c:v>
                </c:pt>
                <c:pt idx="931">
                  <c:v>0.29086805555562023</c:v>
                </c:pt>
                <c:pt idx="932">
                  <c:v>0.29104166667093523</c:v>
                </c:pt>
                <c:pt idx="933">
                  <c:v>0.29122685185575392</c:v>
                </c:pt>
                <c:pt idx="934">
                  <c:v>0.29141203704057261</c:v>
                </c:pt>
                <c:pt idx="935">
                  <c:v>0.29156250000232831</c:v>
                </c:pt>
                <c:pt idx="936">
                  <c:v>0.291712962964084</c:v>
                </c:pt>
                <c:pt idx="937">
                  <c:v>0.29190972222568234</c:v>
                </c:pt>
                <c:pt idx="938">
                  <c:v>0.29206018518743804</c:v>
                </c:pt>
                <c:pt idx="939">
                  <c:v>0.29219907407969004</c:v>
                </c:pt>
                <c:pt idx="940">
                  <c:v>0.29237268518772908</c:v>
                </c:pt>
                <c:pt idx="941">
                  <c:v>0.29256944444932742</c:v>
                </c:pt>
                <c:pt idx="942">
                  <c:v>0.29271990741108311</c:v>
                </c:pt>
                <c:pt idx="943">
                  <c:v>0.29288194444961846</c:v>
                </c:pt>
                <c:pt idx="944">
                  <c:v>0.2930439814881538</c:v>
                </c:pt>
                <c:pt idx="945">
                  <c:v>0.29324074074247619</c:v>
                </c:pt>
                <c:pt idx="946">
                  <c:v>0.29341435185779119</c:v>
                </c:pt>
                <c:pt idx="947">
                  <c:v>0.29359953704260988</c:v>
                </c:pt>
                <c:pt idx="948">
                  <c:v>0.29376157407386927</c:v>
                </c:pt>
                <c:pt idx="949">
                  <c:v>0.29391203704290092</c:v>
                </c:pt>
                <c:pt idx="950">
                  <c:v>0.29410879629722331</c:v>
                </c:pt>
                <c:pt idx="951">
                  <c:v>0.29424768518947531</c:v>
                </c:pt>
                <c:pt idx="952">
                  <c:v>0.29444444445107365</c:v>
                </c:pt>
                <c:pt idx="953">
                  <c:v>0.29458333333604969</c:v>
                </c:pt>
                <c:pt idx="954">
                  <c:v>0.29476851852086838</c:v>
                </c:pt>
                <c:pt idx="955">
                  <c:v>0.29494212963618338</c:v>
                </c:pt>
                <c:pt idx="956">
                  <c:v>0.29512731482100207</c:v>
                </c:pt>
                <c:pt idx="957">
                  <c:v>0.29527777778275777</c:v>
                </c:pt>
                <c:pt idx="958">
                  <c:v>0.29545138889079681</c:v>
                </c:pt>
                <c:pt idx="959">
                  <c:v>0.29810185185488081</c:v>
                </c:pt>
                <c:pt idx="960">
                  <c:v>0.2983564814858255</c:v>
                </c:pt>
                <c:pt idx="961">
                  <c:v>0.29857638889370719</c:v>
                </c:pt>
                <c:pt idx="962">
                  <c:v>0.29881944444787223</c:v>
                </c:pt>
                <c:pt idx="963">
                  <c:v>0.29905092593253357</c:v>
                </c:pt>
                <c:pt idx="964">
                  <c:v>0.29930555555620231</c:v>
                </c:pt>
                <c:pt idx="965">
                  <c:v>0.29953703704086365</c:v>
                </c:pt>
                <c:pt idx="966">
                  <c:v>0.29978009259502869</c:v>
                </c:pt>
                <c:pt idx="967">
                  <c:v>0.30000000000291038</c:v>
                </c:pt>
                <c:pt idx="968">
                  <c:v>0.30024305555707542</c:v>
                </c:pt>
                <c:pt idx="969">
                  <c:v>0.30049768518802011</c:v>
                </c:pt>
                <c:pt idx="970">
                  <c:v>0.30064814814977581</c:v>
                </c:pt>
                <c:pt idx="971">
                  <c:v>0.3007986111115315</c:v>
                </c:pt>
                <c:pt idx="972">
                  <c:v>0.30094907408056315</c:v>
                </c:pt>
                <c:pt idx="973">
                  <c:v>0.30108796296553919</c:v>
                </c:pt>
                <c:pt idx="974">
                  <c:v>0.30137731481954688</c:v>
                </c:pt>
                <c:pt idx="975">
                  <c:v>0.30152777778130258</c:v>
                </c:pt>
                <c:pt idx="976">
                  <c:v>0.30165509259677492</c:v>
                </c:pt>
                <c:pt idx="977">
                  <c:v>0.30193287037400296</c:v>
                </c:pt>
                <c:pt idx="978">
                  <c:v>0.30208333333575865</c:v>
                </c:pt>
                <c:pt idx="979">
                  <c:v>0.302245370374294</c:v>
                </c:pt>
                <c:pt idx="980">
                  <c:v>0.30238425925927004</c:v>
                </c:pt>
                <c:pt idx="981">
                  <c:v>0.30253472222830169</c:v>
                </c:pt>
                <c:pt idx="982">
                  <c:v>0.30349537037545815</c:v>
                </c:pt>
                <c:pt idx="983">
                  <c:v>0.30366898148349719</c:v>
                </c:pt>
                <c:pt idx="984">
                  <c:v>0.30381944444525288</c:v>
                </c:pt>
                <c:pt idx="985">
                  <c:v>0.30398148148378823</c:v>
                </c:pt>
                <c:pt idx="986">
                  <c:v>0.30412037037604023</c:v>
                </c:pt>
                <c:pt idx="987">
                  <c:v>0.30427083333779592</c:v>
                </c:pt>
                <c:pt idx="988">
                  <c:v>0.30443287037633127</c:v>
                </c:pt>
                <c:pt idx="989">
                  <c:v>0.30457175926130731</c:v>
                </c:pt>
                <c:pt idx="990">
                  <c:v>0.304722222223063</c:v>
                </c:pt>
                <c:pt idx="991">
                  <c:v>0.30488425926159834</c:v>
                </c:pt>
                <c:pt idx="992">
                  <c:v>0.30503472222335404</c:v>
                </c:pt>
                <c:pt idx="993">
                  <c:v>0.30518518518510973</c:v>
                </c:pt>
                <c:pt idx="994">
                  <c:v>0.30534722222364508</c:v>
                </c:pt>
                <c:pt idx="995">
                  <c:v>0.30553240740846377</c:v>
                </c:pt>
                <c:pt idx="996">
                  <c:v>0.30570601852377877</c:v>
                </c:pt>
                <c:pt idx="997">
                  <c:v>0.30590277777810115</c:v>
                </c:pt>
                <c:pt idx="998">
                  <c:v>0.3060648148166365</c:v>
                </c:pt>
                <c:pt idx="999">
                  <c:v>0.30621527777839219</c:v>
                </c:pt>
                <c:pt idx="1000">
                  <c:v>0.30637731481692754</c:v>
                </c:pt>
                <c:pt idx="1001">
                  <c:v>0.30651620370917954</c:v>
                </c:pt>
                <c:pt idx="1002">
                  <c:v>0.30666666667093523</c:v>
                </c:pt>
                <c:pt idx="1003">
                  <c:v>0.30682870370947057</c:v>
                </c:pt>
                <c:pt idx="1004">
                  <c:v>0.30699074074072996</c:v>
                </c:pt>
                <c:pt idx="1005">
                  <c:v>0.30714120370976161</c:v>
                </c:pt>
                <c:pt idx="1006">
                  <c:v>0.30729166667151731</c:v>
                </c:pt>
                <c:pt idx="1007">
                  <c:v>0.307442129633273</c:v>
                </c:pt>
                <c:pt idx="1008">
                  <c:v>0.30768518518743804</c:v>
                </c:pt>
                <c:pt idx="1009">
                  <c:v>0.30781250000291038</c:v>
                </c:pt>
                <c:pt idx="1010">
                  <c:v>0.30796296296466608</c:v>
                </c:pt>
                <c:pt idx="1011">
                  <c:v>0.30811342592642177</c:v>
                </c:pt>
                <c:pt idx="1012">
                  <c:v>0.30826388889545342</c:v>
                </c:pt>
                <c:pt idx="1013">
                  <c:v>0.30842592592671281</c:v>
                </c:pt>
                <c:pt idx="1014">
                  <c:v>0.30855324074218515</c:v>
                </c:pt>
                <c:pt idx="1015">
                  <c:v>0.3087152777807205</c:v>
                </c:pt>
                <c:pt idx="1016">
                  <c:v>0.30886574074247619</c:v>
                </c:pt>
                <c:pt idx="1017">
                  <c:v>0.30901620370423188</c:v>
                </c:pt>
                <c:pt idx="1018">
                  <c:v>0.30916666667326353</c:v>
                </c:pt>
                <c:pt idx="1019">
                  <c:v>0.30930555555823958</c:v>
                </c:pt>
                <c:pt idx="1020">
                  <c:v>0.30953703704290092</c:v>
                </c:pt>
                <c:pt idx="1021">
                  <c:v>0.30968750000465661</c:v>
                </c:pt>
                <c:pt idx="1022">
                  <c:v>0.30982638888963265</c:v>
                </c:pt>
                <c:pt idx="1023">
                  <c:v>0.3099768518586643</c:v>
                </c:pt>
                <c:pt idx="1024">
                  <c:v>0.31012731482042</c:v>
                </c:pt>
                <c:pt idx="1025">
                  <c:v>0.31028935185167938</c:v>
                </c:pt>
                <c:pt idx="1026">
                  <c:v>0.31045138889021473</c:v>
                </c:pt>
                <c:pt idx="1027">
                  <c:v>0.31060185185197042</c:v>
                </c:pt>
                <c:pt idx="1028">
                  <c:v>0.31075231482100207</c:v>
                </c:pt>
                <c:pt idx="1029">
                  <c:v>0.31089120370597811</c:v>
                </c:pt>
                <c:pt idx="1030">
                  <c:v>0.31103009259823011</c:v>
                </c:pt>
                <c:pt idx="1031">
                  <c:v>0.3111921296294895</c:v>
                </c:pt>
                <c:pt idx="1032">
                  <c:v>0.31135416666802485</c:v>
                </c:pt>
                <c:pt idx="1033">
                  <c:v>0.31151620370656019</c:v>
                </c:pt>
                <c:pt idx="1034">
                  <c:v>0.31167824074509554</c:v>
                </c:pt>
                <c:pt idx="1035">
                  <c:v>0.31184027778363088</c:v>
                </c:pt>
                <c:pt idx="1036">
                  <c:v>0.31199074074538657</c:v>
                </c:pt>
                <c:pt idx="1037">
                  <c:v>0.31214120370714227</c:v>
                </c:pt>
                <c:pt idx="1038">
                  <c:v>0.31229166666889796</c:v>
                </c:pt>
                <c:pt idx="1039">
                  <c:v>0.31245370370743331</c:v>
                </c:pt>
                <c:pt idx="1040">
                  <c:v>0.312604166669189</c:v>
                </c:pt>
                <c:pt idx="1041">
                  <c:v>0.31275462963094469</c:v>
                </c:pt>
                <c:pt idx="1042">
                  <c:v>0.31292824074625969</c:v>
                </c:pt>
                <c:pt idx="1043">
                  <c:v>0.31309027777751908</c:v>
                </c:pt>
                <c:pt idx="1044">
                  <c:v>0.31324074074655073</c:v>
                </c:pt>
                <c:pt idx="1045">
                  <c:v>0.31337962963152677</c:v>
                </c:pt>
                <c:pt idx="1046">
                  <c:v>0.31353009259328246</c:v>
                </c:pt>
                <c:pt idx="1047">
                  <c:v>0.31369212963181781</c:v>
                </c:pt>
                <c:pt idx="1048">
                  <c:v>0.3138425925935735</c:v>
                </c:pt>
                <c:pt idx="1049">
                  <c:v>0.31399305555532919</c:v>
                </c:pt>
                <c:pt idx="1050">
                  <c:v>0.3166666666729725</c:v>
                </c:pt>
                <c:pt idx="1051">
                  <c:v>0.31690972222713754</c:v>
                </c:pt>
                <c:pt idx="1052">
                  <c:v>0.31715277778130258</c:v>
                </c:pt>
                <c:pt idx="1053">
                  <c:v>0.31737268518918427</c:v>
                </c:pt>
                <c:pt idx="1054">
                  <c:v>0.31761574074334931</c:v>
                </c:pt>
                <c:pt idx="1055">
                  <c:v>0.31785879629751435</c:v>
                </c:pt>
                <c:pt idx="1056">
                  <c:v>0.31809027778217569</c:v>
                </c:pt>
                <c:pt idx="1057">
                  <c:v>0.31833333333634073</c:v>
                </c:pt>
                <c:pt idx="1058">
                  <c:v>0.31857638889050577</c:v>
                </c:pt>
                <c:pt idx="1059">
                  <c:v>0.31879629629838746</c:v>
                </c:pt>
                <c:pt idx="1060">
                  <c:v>0.31894675926014315</c:v>
                </c:pt>
                <c:pt idx="1061">
                  <c:v>0.3191087962986785</c:v>
                </c:pt>
                <c:pt idx="1062">
                  <c:v>0.31925925926043419</c:v>
                </c:pt>
                <c:pt idx="1063">
                  <c:v>0.31939814815268619</c:v>
                </c:pt>
                <c:pt idx="1064">
                  <c:v>0.31954861111444188</c:v>
                </c:pt>
                <c:pt idx="1065">
                  <c:v>0.31968750000669388</c:v>
                </c:pt>
                <c:pt idx="1066">
                  <c:v>0.31983796296844957</c:v>
                </c:pt>
                <c:pt idx="1067">
                  <c:v>0.31998842593020527</c:v>
                </c:pt>
                <c:pt idx="1068">
                  <c:v>0.32012731481518131</c:v>
                </c:pt>
                <c:pt idx="1069">
                  <c:v>0.32030092593049631</c:v>
                </c:pt>
                <c:pt idx="1070">
                  <c:v>0.320451388892252</c:v>
                </c:pt>
                <c:pt idx="1071">
                  <c:v>0.320590277784504</c:v>
                </c:pt>
                <c:pt idx="1072">
                  <c:v>0.32074074074625969</c:v>
                </c:pt>
                <c:pt idx="1073">
                  <c:v>0.32087962963123573</c:v>
                </c:pt>
                <c:pt idx="1074">
                  <c:v>0.32104166666977108</c:v>
                </c:pt>
                <c:pt idx="1075">
                  <c:v>0.32118055556202307</c:v>
                </c:pt>
                <c:pt idx="1076">
                  <c:v>0.32133101852377877</c:v>
                </c:pt>
                <c:pt idx="1077">
                  <c:v>0.32149305556231411</c:v>
                </c:pt>
                <c:pt idx="1078">
                  <c:v>0.3216203703705105</c:v>
                </c:pt>
                <c:pt idx="1079">
                  <c:v>0.32177083333954215</c:v>
                </c:pt>
                <c:pt idx="1080">
                  <c:v>0.32192129630129784</c:v>
                </c:pt>
                <c:pt idx="1081">
                  <c:v>0.32206018518627388</c:v>
                </c:pt>
                <c:pt idx="1082">
                  <c:v>0.32222222222480923</c:v>
                </c:pt>
                <c:pt idx="1083">
                  <c:v>0.32234953704028158</c:v>
                </c:pt>
                <c:pt idx="1084">
                  <c:v>0.32251157407881692</c:v>
                </c:pt>
                <c:pt idx="1085">
                  <c:v>0.32265046296379296</c:v>
                </c:pt>
                <c:pt idx="1086">
                  <c:v>0.32280092593282461</c:v>
                </c:pt>
                <c:pt idx="1087">
                  <c:v>0.3229513888945803</c:v>
                </c:pt>
                <c:pt idx="1088">
                  <c:v>0.323101851856336</c:v>
                </c:pt>
                <c:pt idx="1089">
                  <c:v>0.32324074074131204</c:v>
                </c:pt>
                <c:pt idx="1090">
                  <c:v>0.32337962963356404</c:v>
                </c:pt>
                <c:pt idx="1091">
                  <c:v>0.32354166667209938</c:v>
                </c:pt>
                <c:pt idx="1092">
                  <c:v>0.32368055555707542</c:v>
                </c:pt>
                <c:pt idx="1093">
                  <c:v>0.32383101851883112</c:v>
                </c:pt>
                <c:pt idx="1094">
                  <c:v>0.32398148148786277</c:v>
                </c:pt>
                <c:pt idx="1095">
                  <c:v>0.32410879629605915</c:v>
                </c:pt>
                <c:pt idx="1096">
                  <c:v>0.3242708333345945</c:v>
                </c:pt>
                <c:pt idx="1097">
                  <c:v>0.32446759259619284</c:v>
                </c:pt>
                <c:pt idx="1098">
                  <c:v>0.32461805555794854</c:v>
                </c:pt>
                <c:pt idx="1099">
                  <c:v>0.32476851851970423</c:v>
                </c:pt>
                <c:pt idx="1100">
                  <c:v>0.32491898148145992</c:v>
                </c:pt>
                <c:pt idx="1101">
                  <c:v>0.32508101851999527</c:v>
                </c:pt>
                <c:pt idx="1102">
                  <c:v>0.32520833333546761</c:v>
                </c:pt>
                <c:pt idx="1103">
                  <c:v>0.32535879629722331</c:v>
                </c:pt>
                <c:pt idx="1104">
                  <c:v>0.32552083333575865</c:v>
                </c:pt>
                <c:pt idx="1105">
                  <c:v>0.325648148151231</c:v>
                </c:pt>
                <c:pt idx="1106">
                  <c:v>0.32581018518976634</c:v>
                </c:pt>
                <c:pt idx="1107">
                  <c:v>0.32598379629780538</c:v>
                </c:pt>
                <c:pt idx="1108">
                  <c:v>0.32615740741312038</c:v>
                </c:pt>
                <c:pt idx="1109">
                  <c:v>0.32630787037487607</c:v>
                </c:pt>
                <c:pt idx="1110">
                  <c:v>0.32645833333663177</c:v>
                </c:pt>
                <c:pt idx="1111">
                  <c:v>0.32659722222888377</c:v>
                </c:pt>
                <c:pt idx="1112">
                  <c:v>0.32674768519063946</c:v>
                </c:pt>
                <c:pt idx="1113">
                  <c:v>0.32689814815239515</c:v>
                </c:pt>
                <c:pt idx="1114">
                  <c:v>0.32703703703737119</c:v>
                </c:pt>
                <c:pt idx="1115">
                  <c:v>0.32718750000640284</c:v>
                </c:pt>
                <c:pt idx="1116">
                  <c:v>0.32734953703766223</c:v>
                </c:pt>
                <c:pt idx="1117">
                  <c:v>0.32748842592991423</c:v>
                </c:pt>
                <c:pt idx="1118">
                  <c:v>0.32763888889166992</c:v>
                </c:pt>
                <c:pt idx="1119">
                  <c:v>0.32778935185342561</c:v>
                </c:pt>
                <c:pt idx="1120">
                  <c:v>0.32793981481518131</c:v>
                </c:pt>
                <c:pt idx="1121">
                  <c:v>0.32817129629984265</c:v>
                </c:pt>
                <c:pt idx="1122">
                  <c:v>0.328333333338378</c:v>
                </c:pt>
                <c:pt idx="1123">
                  <c:v>0.32848379630013369</c:v>
                </c:pt>
                <c:pt idx="1124">
                  <c:v>0.32861111111560604</c:v>
                </c:pt>
                <c:pt idx="1125">
                  <c:v>0.32876157407736173</c:v>
                </c:pt>
                <c:pt idx="1126">
                  <c:v>0.32892361111589707</c:v>
                </c:pt>
                <c:pt idx="1127">
                  <c:v>0.32905092593136942</c:v>
                </c:pt>
                <c:pt idx="1128">
                  <c:v>0.32920138889312511</c:v>
                </c:pt>
                <c:pt idx="1129">
                  <c:v>0.32936342593166046</c:v>
                </c:pt>
                <c:pt idx="1130">
                  <c:v>0.3294907407471328</c:v>
                </c:pt>
                <c:pt idx="1131">
                  <c:v>0.3296412037088885</c:v>
                </c:pt>
                <c:pt idx="1132">
                  <c:v>0.32980324074742384</c:v>
                </c:pt>
                <c:pt idx="1133">
                  <c:v>0.32995370370917954</c:v>
                </c:pt>
                <c:pt idx="1134">
                  <c:v>0.33010416667093523</c:v>
                </c:pt>
                <c:pt idx="1135">
                  <c:v>0.33025462963269092</c:v>
                </c:pt>
                <c:pt idx="1136">
                  <c:v>0.33041666667122627</c:v>
                </c:pt>
                <c:pt idx="1137">
                  <c:v>0.33056712963298196</c:v>
                </c:pt>
                <c:pt idx="1138">
                  <c:v>0.33070601852523396</c:v>
                </c:pt>
                <c:pt idx="1139">
                  <c:v>0.33084490741021</c:v>
                </c:pt>
                <c:pt idx="1140">
                  <c:v>0.33099537037196569</c:v>
                </c:pt>
                <c:pt idx="1141">
                  <c:v>0.33114583333372138</c:v>
                </c:pt>
                <c:pt idx="1142">
                  <c:v>0.33377314815152204</c:v>
                </c:pt>
                <c:pt idx="1143">
                  <c:v>0.33401620370568708</c:v>
                </c:pt>
                <c:pt idx="1144">
                  <c:v>0.33424768519034842</c:v>
                </c:pt>
                <c:pt idx="1145">
                  <c:v>0.33449074074451346</c:v>
                </c:pt>
                <c:pt idx="1146">
                  <c:v>0.3347222222291748</c:v>
                </c:pt>
                <c:pt idx="1147">
                  <c:v>0.33495370370656019</c:v>
                </c:pt>
                <c:pt idx="1148">
                  <c:v>0.33520833333750488</c:v>
                </c:pt>
                <c:pt idx="1149">
                  <c:v>0.33542824074538657</c:v>
                </c:pt>
                <c:pt idx="1150">
                  <c:v>0.33567129629955161</c:v>
                </c:pt>
                <c:pt idx="1151">
                  <c:v>0.33591435185371665</c:v>
                </c:pt>
                <c:pt idx="1152">
                  <c:v>0.33615740740788169</c:v>
                </c:pt>
                <c:pt idx="1153">
                  <c:v>0.341412037043483</c:v>
                </c:pt>
                <c:pt idx="1154">
                  <c:v>0.34275462962978054</c:v>
                </c:pt>
                <c:pt idx="1155">
                  <c:v>0.343958333338378</c:v>
                </c:pt>
                <c:pt idx="1156">
                  <c:v>0.34489583333925111</c:v>
                </c:pt>
                <c:pt idx="1157">
                  <c:v>0.34575231481721858</c:v>
                </c:pt>
                <c:pt idx="1158">
                  <c:v>0.346504629633273</c:v>
                </c:pt>
                <c:pt idx="1159">
                  <c:v>0.34718750000320142</c:v>
                </c:pt>
                <c:pt idx="1160">
                  <c:v>0.34824074074276723</c:v>
                </c:pt>
                <c:pt idx="1161">
                  <c:v>0.34888888888963265</c:v>
                </c:pt>
                <c:pt idx="1162">
                  <c:v>0.34952546296699438</c:v>
                </c:pt>
                <c:pt idx="1163">
                  <c:v>0.35016203703708015</c:v>
                </c:pt>
                <c:pt idx="1164">
                  <c:v>0.35081018519122154</c:v>
                </c:pt>
                <c:pt idx="1165">
                  <c:v>0.35146990740759065</c:v>
                </c:pt>
                <c:pt idx="1166">
                  <c:v>0.35215277777751908</c:v>
                </c:pt>
                <c:pt idx="1167">
                  <c:v>0.35412037037167465</c:v>
                </c:pt>
                <c:pt idx="1168">
                  <c:v>0.35427083333343035</c:v>
                </c:pt>
                <c:pt idx="1169">
                  <c:v>0.35443287037196569</c:v>
                </c:pt>
                <c:pt idx="1170">
                  <c:v>0.35458333333372138</c:v>
                </c:pt>
                <c:pt idx="1171">
                  <c:v>0.35473379630275303</c:v>
                </c:pt>
                <c:pt idx="1172">
                  <c:v>0.35487268518772908</c:v>
                </c:pt>
                <c:pt idx="1173">
                  <c:v>0.35501157407998107</c:v>
                </c:pt>
                <c:pt idx="1174">
                  <c:v>0.35517361111124046</c:v>
                </c:pt>
                <c:pt idx="1175">
                  <c:v>0.35532407408027211</c:v>
                </c:pt>
                <c:pt idx="1176">
                  <c:v>0.35546296296524815</c:v>
                </c:pt>
                <c:pt idx="1177">
                  <c:v>0.3556250000037835</c:v>
                </c:pt>
                <c:pt idx="1178">
                  <c:v>0.35575231481925584</c:v>
                </c:pt>
                <c:pt idx="1179">
                  <c:v>0.35589120370423188</c:v>
                </c:pt>
                <c:pt idx="1180">
                  <c:v>0.35604166667326353</c:v>
                </c:pt>
                <c:pt idx="1181">
                  <c:v>0.35616898148145992</c:v>
                </c:pt>
                <c:pt idx="1182">
                  <c:v>0.35633101851999527</c:v>
                </c:pt>
                <c:pt idx="1183">
                  <c:v>0.35645833333546761</c:v>
                </c:pt>
                <c:pt idx="1184">
                  <c:v>0.35659722222771961</c:v>
                </c:pt>
                <c:pt idx="1185">
                  <c:v>0.35673611111269565</c:v>
                </c:pt>
                <c:pt idx="1186">
                  <c:v>0.35687500000494765</c:v>
                </c:pt>
                <c:pt idx="1187">
                  <c:v>0.35700231482042</c:v>
                </c:pt>
                <c:pt idx="1188">
                  <c:v>0.35715277778217569</c:v>
                </c:pt>
                <c:pt idx="1189">
                  <c:v>0.35728009259764804</c:v>
                </c:pt>
                <c:pt idx="1190">
                  <c:v>0.35741898148262408</c:v>
                </c:pt>
                <c:pt idx="1191">
                  <c:v>0.35755787037487607</c:v>
                </c:pt>
                <c:pt idx="1192">
                  <c:v>0.35768518519034842</c:v>
                </c:pt>
                <c:pt idx="1193">
                  <c:v>0.35782407407532446</c:v>
                </c:pt>
                <c:pt idx="1194">
                  <c:v>0.35797453703708015</c:v>
                </c:pt>
                <c:pt idx="1195">
                  <c:v>0.35811342592933215</c:v>
                </c:pt>
                <c:pt idx="1196">
                  <c:v>0.35825231482158415</c:v>
                </c:pt>
                <c:pt idx="1197">
                  <c:v>0.35837962962978054</c:v>
                </c:pt>
                <c:pt idx="1198">
                  <c:v>0.35851851852203254</c:v>
                </c:pt>
                <c:pt idx="1199">
                  <c:v>0.35864583333750488</c:v>
                </c:pt>
                <c:pt idx="1200">
                  <c:v>0.35880787037604023</c:v>
                </c:pt>
                <c:pt idx="1201">
                  <c:v>0.35894675926101627</c:v>
                </c:pt>
                <c:pt idx="1202">
                  <c:v>0.35909722222277196</c:v>
                </c:pt>
                <c:pt idx="1203">
                  <c:v>0.35922453703824431</c:v>
                </c:pt>
                <c:pt idx="1204">
                  <c:v>0.35936342593049631</c:v>
                </c:pt>
                <c:pt idx="1205">
                  <c:v>0.359513888892252</c:v>
                </c:pt>
                <c:pt idx="1206">
                  <c:v>0.359652777784504</c:v>
                </c:pt>
                <c:pt idx="1207">
                  <c:v>0.35978009259270038</c:v>
                </c:pt>
                <c:pt idx="1208">
                  <c:v>0.35995370370801538</c:v>
                </c:pt>
                <c:pt idx="1209">
                  <c:v>0.36010416666977108</c:v>
                </c:pt>
                <c:pt idx="1210">
                  <c:v>0.36024305556202307</c:v>
                </c:pt>
                <c:pt idx="1211">
                  <c:v>0.36040509259328246</c:v>
                </c:pt>
                <c:pt idx="1212">
                  <c:v>0.36053240740875481</c:v>
                </c:pt>
                <c:pt idx="1213">
                  <c:v>0.36067129630100681</c:v>
                </c:pt>
                <c:pt idx="1214">
                  <c:v>0.36081018518598285</c:v>
                </c:pt>
                <c:pt idx="1215">
                  <c:v>0.36094907407823484</c:v>
                </c:pt>
                <c:pt idx="1216">
                  <c:v>0.36109953703999054</c:v>
                </c:pt>
                <c:pt idx="1217">
                  <c:v>0.36126157407852588</c:v>
                </c:pt>
                <c:pt idx="1218">
                  <c:v>0.36140046296350192</c:v>
                </c:pt>
                <c:pt idx="1219">
                  <c:v>0.36153935185575392</c:v>
                </c:pt>
                <c:pt idx="1220">
                  <c:v>0.36166666667122627</c:v>
                </c:pt>
                <c:pt idx="1221">
                  <c:v>0.36181712963298196</c:v>
                </c:pt>
                <c:pt idx="1222">
                  <c:v>0.36194444444845431</c:v>
                </c:pt>
                <c:pt idx="1223">
                  <c:v>0.36207175926392665</c:v>
                </c:pt>
                <c:pt idx="1224">
                  <c:v>0.362233796302462</c:v>
                </c:pt>
                <c:pt idx="1225">
                  <c:v>0.36239583333372138</c:v>
                </c:pt>
                <c:pt idx="1226">
                  <c:v>0.36251157407969004</c:v>
                </c:pt>
                <c:pt idx="1227">
                  <c:v>0.36266203704144573</c:v>
                </c:pt>
                <c:pt idx="1228">
                  <c:v>0.36281250000320142</c:v>
                </c:pt>
                <c:pt idx="1229">
                  <c:v>0.36296296296495711</c:v>
                </c:pt>
                <c:pt idx="1230">
                  <c:v>0.36309027778042946</c:v>
                </c:pt>
                <c:pt idx="1231">
                  <c:v>0.36322916667268146</c:v>
                </c:pt>
                <c:pt idx="1232">
                  <c:v>0.36583333333692281</c:v>
                </c:pt>
                <c:pt idx="1233">
                  <c:v>0.36607638889108784</c:v>
                </c:pt>
                <c:pt idx="1234">
                  <c:v>0.36630787037574919</c:v>
                </c:pt>
                <c:pt idx="1235">
                  <c:v>0.36655092592991423</c:v>
                </c:pt>
                <c:pt idx="1236">
                  <c:v>0.36678240740729962</c:v>
                </c:pt>
                <c:pt idx="1237">
                  <c:v>0.36702546296874061</c:v>
                </c:pt>
                <c:pt idx="1238">
                  <c:v>0.367256944446126</c:v>
                </c:pt>
                <c:pt idx="1239">
                  <c:v>0.36750000000029104</c:v>
                </c:pt>
                <c:pt idx="1240">
                  <c:v>0.36774305556173204</c:v>
                </c:pt>
                <c:pt idx="1241">
                  <c:v>0.36797453703911742</c:v>
                </c:pt>
                <c:pt idx="1242">
                  <c:v>0.36812500000087311</c:v>
                </c:pt>
                <c:pt idx="1243">
                  <c:v>0.36826388889312511</c:v>
                </c:pt>
                <c:pt idx="1244">
                  <c:v>0.36841435185488081</c:v>
                </c:pt>
                <c:pt idx="1245">
                  <c:v>0.36854166667035315</c:v>
                </c:pt>
                <c:pt idx="1246">
                  <c:v>0.3686689814858255</c:v>
                </c:pt>
                <c:pt idx="1247">
                  <c:v>0.36880787037080154</c:v>
                </c:pt>
                <c:pt idx="1248">
                  <c:v>0.36893518518627388</c:v>
                </c:pt>
                <c:pt idx="1249">
                  <c:v>0.36909722222480923</c:v>
                </c:pt>
                <c:pt idx="1250">
                  <c:v>0.36935185185575392</c:v>
                </c:pt>
                <c:pt idx="1251">
                  <c:v>0.36950231481750961</c:v>
                </c:pt>
                <c:pt idx="1252">
                  <c:v>0.36964120370976161</c:v>
                </c:pt>
                <c:pt idx="1253">
                  <c:v>0.36978009259473765</c:v>
                </c:pt>
                <c:pt idx="1254">
                  <c:v>0.36991898148698965</c:v>
                </c:pt>
                <c:pt idx="1255">
                  <c:v>0.370046296302462</c:v>
                </c:pt>
                <c:pt idx="1256">
                  <c:v>0.37018518518743804</c:v>
                </c:pt>
                <c:pt idx="1257">
                  <c:v>0.37031250000291038</c:v>
                </c:pt>
                <c:pt idx="1258">
                  <c:v>0.37054398148757173</c:v>
                </c:pt>
                <c:pt idx="1259">
                  <c:v>0.37071759259561077</c:v>
                </c:pt>
                <c:pt idx="1260">
                  <c:v>0.37089120370364981</c:v>
                </c:pt>
                <c:pt idx="1261">
                  <c:v>0.37105324074218515</c:v>
                </c:pt>
                <c:pt idx="1262">
                  <c:v>0.37122685185750015</c:v>
                </c:pt>
                <c:pt idx="1263">
                  <c:v>0.37137731481925584</c:v>
                </c:pt>
                <c:pt idx="1264">
                  <c:v>0.37155092592729488</c:v>
                </c:pt>
                <c:pt idx="1265">
                  <c:v>0.37172453704260988</c:v>
                </c:pt>
                <c:pt idx="1266">
                  <c:v>0.37187500000436557</c:v>
                </c:pt>
                <c:pt idx="1267">
                  <c:v>0.37204861111240461</c:v>
                </c:pt>
                <c:pt idx="1268">
                  <c:v>0.37223379629722331</c:v>
                </c:pt>
                <c:pt idx="1269">
                  <c:v>0.37237268518947531</c:v>
                </c:pt>
                <c:pt idx="1270">
                  <c:v>0.37254629629751435</c:v>
                </c:pt>
                <c:pt idx="1271">
                  <c:v>0.37273148148233304</c:v>
                </c:pt>
                <c:pt idx="1272">
                  <c:v>0.37287037037458504</c:v>
                </c:pt>
                <c:pt idx="1273">
                  <c:v>0.37305555555940373</c:v>
                </c:pt>
                <c:pt idx="1274">
                  <c:v>0.37321759259793907</c:v>
                </c:pt>
                <c:pt idx="1275">
                  <c:v>0.37339120370597811</c:v>
                </c:pt>
                <c:pt idx="1276">
                  <c:v>0.37355324074451346</c:v>
                </c:pt>
                <c:pt idx="1277">
                  <c:v>0.3737152777830488</c:v>
                </c:pt>
                <c:pt idx="1278">
                  <c:v>0.37388888889108784</c:v>
                </c:pt>
                <c:pt idx="1279">
                  <c:v>0.37405092592962319</c:v>
                </c:pt>
                <c:pt idx="1280">
                  <c:v>0.37421296296815854</c:v>
                </c:pt>
                <c:pt idx="1281">
                  <c:v>0.37438657407619758</c:v>
                </c:pt>
                <c:pt idx="1282">
                  <c:v>0.37454861111473292</c:v>
                </c:pt>
                <c:pt idx="1283">
                  <c:v>0.37472222222277196</c:v>
                </c:pt>
                <c:pt idx="1284">
                  <c:v>0.37488425926130731</c:v>
                </c:pt>
                <c:pt idx="1285">
                  <c:v>0.3750578703766223</c:v>
                </c:pt>
                <c:pt idx="1286">
                  <c:v>0.37523148148466134</c:v>
                </c:pt>
                <c:pt idx="1287">
                  <c:v>0.37538194444641704</c:v>
                </c:pt>
                <c:pt idx="1288">
                  <c:v>0.37555555556173204</c:v>
                </c:pt>
                <c:pt idx="1289">
                  <c:v>0.37571759259299142</c:v>
                </c:pt>
                <c:pt idx="1290">
                  <c:v>0.37587962963152677</c:v>
                </c:pt>
                <c:pt idx="1291">
                  <c:v>0.37605324074684177</c:v>
                </c:pt>
                <c:pt idx="1292">
                  <c:v>0.37622685185488081</c:v>
                </c:pt>
                <c:pt idx="1293">
                  <c:v>0.37640046296291985</c:v>
                </c:pt>
                <c:pt idx="1294">
                  <c:v>0.37656250000145519</c:v>
                </c:pt>
                <c:pt idx="1295">
                  <c:v>0.37672453703999054</c:v>
                </c:pt>
                <c:pt idx="1296">
                  <c:v>0.37688657407852588</c:v>
                </c:pt>
                <c:pt idx="1297">
                  <c:v>0.37706018518656492</c:v>
                </c:pt>
                <c:pt idx="1298">
                  <c:v>0.37722222222510027</c:v>
                </c:pt>
                <c:pt idx="1299">
                  <c:v>0.37739583333313931</c:v>
                </c:pt>
                <c:pt idx="1300">
                  <c:v>0.37754629630217096</c:v>
                </c:pt>
                <c:pt idx="1301">
                  <c:v>0.37771990741021</c:v>
                </c:pt>
                <c:pt idx="1302">
                  <c:v>0.37790509259502869</c:v>
                </c:pt>
                <c:pt idx="1303">
                  <c:v>0.37805555555678438</c:v>
                </c:pt>
                <c:pt idx="1304">
                  <c:v>0.37821759259531973</c:v>
                </c:pt>
                <c:pt idx="1305">
                  <c:v>0.37839120371063473</c:v>
                </c:pt>
                <c:pt idx="1306">
                  <c:v>0.37855324074189411</c:v>
                </c:pt>
                <c:pt idx="1307">
                  <c:v>0.37871527778042946</c:v>
                </c:pt>
                <c:pt idx="1308">
                  <c:v>0.37888888889574446</c:v>
                </c:pt>
                <c:pt idx="1309">
                  <c:v>0.3790625000037835</c:v>
                </c:pt>
                <c:pt idx="1310">
                  <c:v>0.37922453704231884</c:v>
                </c:pt>
                <c:pt idx="1311">
                  <c:v>0.37937500000407454</c:v>
                </c:pt>
                <c:pt idx="1312">
                  <c:v>0.37954861111211358</c:v>
                </c:pt>
                <c:pt idx="1313">
                  <c:v>0.37971064815064892</c:v>
                </c:pt>
                <c:pt idx="1314">
                  <c:v>0.37988425926596392</c:v>
                </c:pt>
                <c:pt idx="1315">
                  <c:v>0.38004629629722331</c:v>
                </c:pt>
                <c:pt idx="1316">
                  <c:v>0.3802199074125383</c:v>
                </c:pt>
                <c:pt idx="1317">
                  <c:v>0.38039351852057735</c:v>
                </c:pt>
                <c:pt idx="1318">
                  <c:v>0.38054398148233304</c:v>
                </c:pt>
                <c:pt idx="1319">
                  <c:v>0.38071759259764804</c:v>
                </c:pt>
                <c:pt idx="1320">
                  <c:v>0.38089120370568708</c:v>
                </c:pt>
                <c:pt idx="1321">
                  <c:v>0.38105324074422242</c:v>
                </c:pt>
                <c:pt idx="1322">
                  <c:v>0.38121527778275777</c:v>
                </c:pt>
                <c:pt idx="1323">
                  <c:v>0.38517361111735227</c:v>
                </c:pt>
                <c:pt idx="1324">
                  <c:v>0.38550925926392665</c:v>
                </c:pt>
                <c:pt idx="1325">
                  <c:v>0.38584490741050104</c:v>
                </c:pt>
                <c:pt idx="1326">
                  <c:v>0.38618055555707542</c:v>
                </c:pt>
                <c:pt idx="1327">
                  <c:v>0.38652777778042946</c:v>
                </c:pt>
                <c:pt idx="1328">
                  <c:v>0.38686342592700385</c:v>
                </c:pt>
                <c:pt idx="1329">
                  <c:v>0.39252314814802958</c:v>
                </c:pt>
                <c:pt idx="1330">
                  <c:v>0.39336805555649335</c:v>
                </c:pt>
                <c:pt idx="1331">
                  <c:v>0.39414351851883112</c:v>
                </c:pt>
                <c:pt idx="1332">
                  <c:v>0.39482638888875954</c:v>
                </c:pt>
                <c:pt idx="1333">
                  <c:v>0.39545138888934162</c:v>
                </c:pt>
                <c:pt idx="1334">
                  <c:v>0.39613425925927004</c:v>
                </c:pt>
                <c:pt idx="1335">
                  <c:v>0.39674768519034842</c:v>
                </c:pt>
                <c:pt idx="1336">
                  <c:v>0.39738425926043419</c:v>
                </c:pt>
                <c:pt idx="1337">
                  <c:v>0.39811342593020527</c:v>
                </c:pt>
                <c:pt idx="1338">
                  <c:v>0.39875000000029104</c:v>
                </c:pt>
                <c:pt idx="1339">
                  <c:v>0.39934027777781012</c:v>
                </c:pt>
                <c:pt idx="1340">
                  <c:v>0.3999189814858255</c:v>
                </c:pt>
                <c:pt idx="1341">
                  <c:v>0.40054398148640757</c:v>
                </c:pt>
                <c:pt idx="1342">
                  <c:v>0.40216435185720911</c:v>
                </c:pt>
                <c:pt idx="1343">
                  <c:v>0.40231481481896481</c:v>
                </c:pt>
                <c:pt idx="1344">
                  <c:v>0.40247685185750015</c:v>
                </c:pt>
                <c:pt idx="1345">
                  <c:v>0.40261574074247619</c:v>
                </c:pt>
                <c:pt idx="1346">
                  <c:v>0.40280092592729488</c:v>
                </c:pt>
                <c:pt idx="1347">
                  <c:v>0.40296296296583023</c:v>
                </c:pt>
                <c:pt idx="1348">
                  <c:v>0.40313657407386927</c:v>
                </c:pt>
                <c:pt idx="1349">
                  <c:v>0.40331018518918427</c:v>
                </c:pt>
                <c:pt idx="1350">
                  <c:v>0.40348379629722331</c:v>
                </c:pt>
                <c:pt idx="1351">
                  <c:v>0.4036921296356013</c:v>
                </c:pt>
                <c:pt idx="1352">
                  <c:v>0.40387731482042</c:v>
                </c:pt>
                <c:pt idx="1353">
                  <c:v>0.40406250000523869</c:v>
                </c:pt>
                <c:pt idx="1354">
                  <c:v>0.40427083333634073</c:v>
                </c:pt>
                <c:pt idx="1355">
                  <c:v>0.40442129629809642</c:v>
                </c:pt>
                <c:pt idx="1356">
                  <c:v>0.40456018519034842</c:v>
                </c:pt>
                <c:pt idx="1357">
                  <c:v>0.40472222222888377</c:v>
                </c:pt>
                <c:pt idx="1358">
                  <c:v>0.40489583333692281</c:v>
                </c:pt>
                <c:pt idx="1359">
                  <c:v>0.40506944444496185</c:v>
                </c:pt>
                <c:pt idx="1360">
                  <c:v>0.40525462962978054</c:v>
                </c:pt>
                <c:pt idx="1361">
                  <c:v>0.40541666666831588</c:v>
                </c:pt>
                <c:pt idx="1362">
                  <c:v>0.40555555556056788</c:v>
                </c:pt>
                <c:pt idx="1363">
                  <c:v>0.40570601852232357</c:v>
                </c:pt>
                <c:pt idx="1364">
                  <c:v>0.40583333333779592</c:v>
                </c:pt>
                <c:pt idx="1365">
                  <c:v>0.40599537037633127</c:v>
                </c:pt>
                <c:pt idx="1366">
                  <c:v>0.40614583333808696</c:v>
                </c:pt>
                <c:pt idx="1367">
                  <c:v>0.4063078703766223</c:v>
                </c:pt>
                <c:pt idx="1368">
                  <c:v>0.406458333338378</c:v>
                </c:pt>
                <c:pt idx="1369">
                  <c:v>0.40660879630013369</c:v>
                </c:pt>
                <c:pt idx="1370">
                  <c:v>0.40677083333866904</c:v>
                </c:pt>
                <c:pt idx="1371">
                  <c:v>0.40692129630042473</c:v>
                </c:pt>
                <c:pt idx="1372">
                  <c:v>0.40707175926218042</c:v>
                </c:pt>
                <c:pt idx="1373">
                  <c:v>0.40721064815443242</c:v>
                </c:pt>
                <c:pt idx="1374">
                  <c:v>0.40736111111618811</c:v>
                </c:pt>
                <c:pt idx="1375">
                  <c:v>0.40752314815472346</c:v>
                </c:pt>
                <c:pt idx="1376">
                  <c:v>0.40767361111647915</c:v>
                </c:pt>
                <c:pt idx="1377">
                  <c:v>0.40781250000145519</c:v>
                </c:pt>
                <c:pt idx="1378">
                  <c:v>0.40796296296321088</c:v>
                </c:pt>
                <c:pt idx="1379">
                  <c:v>0.40811342593224254</c:v>
                </c:pt>
                <c:pt idx="1380">
                  <c:v>0.40825231481721858</c:v>
                </c:pt>
                <c:pt idx="1381">
                  <c:v>0.40841435185575392</c:v>
                </c:pt>
                <c:pt idx="1382">
                  <c:v>0.40855324074072996</c:v>
                </c:pt>
                <c:pt idx="1383">
                  <c:v>0.40869212963298196</c:v>
                </c:pt>
                <c:pt idx="1384">
                  <c:v>0.40883101852523396</c:v>
                </c:pt>
                <c:pt idx="1385">
                  <c:v>0.40898148148698965</c:v>
                </c:pt>
                <c:pt idx="1386">
                  <c:v>0.40912037037196569</c:v>
                </c:pt>
                <c:pt idx="1387">
                  <c:v>0.40924768518743804</c:v>
                </c:pt>
                <c:pt idx="1388">
                  <c:v>0.40940972222597338</c:v>
                </c:pt>
                <c:pt idx="1389">
                  <c:v>0.40957175926450873</c:v>
                </c:pt>
                <c:pt idx="1390">
                  <c:v>0.40969907407998107</c:v>
                </c:pt>
                <c:pt idx="1391">
                  <c:v>0.40986111111124046</c:v>
                </c:pt>
                <c:pt idx="1392">
                  <c:v>0.41000000000349246</c:v>
                </c:pt>
                <c:pt idx="1393">
                  <c:v>0.41015046296524815</c:v>
                </c:pt>
                <c:pt idx="1394">
                  <c:v>0.41028935185750015</c:v>
                </c:pt>
                <c:pt idx="1395">
                  <c:v>0.41045138888875954</c:v>
                </c:pt>
                <c:pt idx="1396">
                  <c:v>0.41060185185779119</c:v>
                </c:pt>
                <c:pt idx="1397">
                  <c:v>0.41077546296583023</c:v>
                </c:pt>
                <c:pt idx="1398">
                  <c:v>0.41092592592758592</c:v>
                </c:pt>
                <c:pt idx="1399">
                  <c:v>0.41108796296612127</c:v>
                </c:pt>
                <c:pt idx="1400">
                  <c:v>0.41123842592787696</c:v>
                </c:pt>
                <c:pt idx="1401">
                  <c:v>0.41138888888963265</c:v>
                </c:pt>
                <c:pt idx="1402">
                  <c:v>0.411516203705105</c:v>
                </c:pt>
                <c:pt idx="1403">
                  <c:v>0.41167824074364034</c:v>
                </c:pt>
                <c:pt idx="1404">
                  <c:v>0.41180555555911269</c:v>
                </c:pt>
                <c:pt idx="1405">
                  <c:v>0.41194444445136469</c:v>
                </c:pt>
                <c:pt idx="1406">
                  <c:v>0.41210648148262408</c:v>
                </c:pt>
                <c:pt idx="1407">
                  <c:v>0.41224537037487607</c:v>
                </c:pt>
                <c:pt idx="1408">
                  <c:v>0.41237268519034842</c:v>
                </c:pt>
                <c:pt idx="1409">
                  <c:v>0.41251157407532446</c:v>
                </c:pt>
                <c:pt idx="1410">
                  <c:v>0.41263888889079681</c:v>
                </c:pt>
                <c:pt idx="1411">
                  <c:v>0.4127777777830488</c:v>
                </c:pt>
                <c:pt idx="1412">
                  <c:v>0.4129282407448045</c:v>
                </c:pt>
                <c:pt idx="1413">
                  <c:v>0.41311342592962319</c:v>
                </c:pt>
                <c:pt idx="1414">
                  <c:v>0.41587962963239988</c:v>
                </c:pt>
                <c:pt idx="1415">
                  <c:v>0.41612268518656492</c:v>
                </c:pt>
                <c:pt idx="1416">
                  <c:v>0.41635416667122627</c:v>
                </c:pt>
                <c:pt idx="1417">
                  <c:v>0.41658564814861165</c:v>
                </c:pt>
                <c:pt idx="1418">
                  <c:v>0.416817129633273</c:v>
                </c:pt>
                <c:pt idx="1419">
                  <c:v>0.41706018518743804</c:v>
                </c:pt>
                <c:pt idx="1420">
                  <c:v>0.41730324074160308</c:v>
                </c:pt>
                <c:pt idx="1421">
                  <c:v>0.41753472222626442</c:v>
                </c:pt>
                <c:pt idx="1422">
                  <c:v>0.41777777778042946</c:v>
                </c:pt>
                <c:pt idx="1423">
                  <c:v>0.4180092592650908</c:v>
                </c:pt>
                <c:pt idx="1424">
                  <c:v>0.41825231481925584</c:v>
                </c:pt>
                <c:pt idx="1425">
                  <c:v>0.4232407407471328</c:v>
                </c:pt>
                <c:pt idx="1426">
                  <c:v>0.42402777777897427</c:v>
                </c:pt>
                <c:pt idx="1427">
                  <c:v>0.424699074079399</c:v>
                </c:pt>
                <c:pt idx="1428">
                  <c:v>0.42535879630304407</c:v>
                </c:pt>
                <c:pt idx="1429">
                  <c:v>0.4259722222268465</c:v>
                </c:pt>
                <c:pt idx="1430">
                  <c:v>0.42659722222742857</c:v>
                </c:pt>
                <c:pt idx="1431">
                  <c:v>0.427175925928168</c:v>
                </c:pt>
                <c:pt idx="1432">
                  <c:v>0.42771990741312038</c:v>
                </c:pt>
                <c:pt idx="1433">
                  <c:v>0.42826388889079681</c:v>
                </c:pt>
                <c:pt idx="1434">
                  <c:v>0.42877314815268619</c:v>
                </c:pt>
                <c:pt idx="1435">
                  <c:v>0.42930555556085892</c:v>
                </c:pt>
                <c:pt idx="1436">
                  <c:v>0.42995370370772434</c:v>
                </c:pt>
                <c:pt idx="1437">
                  <c:v>0.43048611111589707</c:v>
                </c:pt>
                <c:pt idx="1438">
                  <c:v>0.4311342592627625</c:v>
                </c:pt>
                <c:pt idx="1439">
                  <c:v>0.43177083334012423</c:v>
                </c:pt>
                <c:pt idx="1440">
                  <c:v>0.432372685187147</c:v>
                </c:pt>
                <c:pt idx="1441">
                  <c:v>0.43297453704144573</c:v>
                </c:pt>
                <c:pt idx="1442">
                  <c:v>0.43362268518831115</c:v>
                </c:pt>
                <c:pt idx="1443">
                  <c:v>0.43415509259648388</c:v>
                </c:pt>
                <c:pt idx="1444">
                  <c:v>0.43478009259706596</c:v>
                </c:pt>
                <c:pt idx="1445">
                  <c:v>0.43541666666715173</c:v>
                </c:pt>
                <c:pt idx="1446">
                  <c:v>0.43599537037516711</c:v>
                </c:pt>
                <c:pt idx="1447">
                  <c:v>0.43768518519209465</c:v>
                </c:pt>
                <c:pt idx="1448">
                  <c:v>0.43783564815385034</c:v>
                </c:pt>
                <c:pt idx="1449">
                  <c:v>0.43796296296932269</c:v>
                </c:pt>
                <c:pt idx="1450">
                  <c:v>0.43810185185429873</c:v>
                </c:pt>
                <c:pt idx="1451">
                  <c:v>0.43825231481605442</c:v>
                </c:pt>
                <c:pt idx="1452">
                  <c:v>0.43839120370830642</c:v>
                </c:pt>
                <c:pt idx="1453">
                  <c:v>0.43851851852377877</c:v>
                </c:pt>
                <c:pt idx="1454">
                  <c:v>0.43865740740875481</c:v>
                </c:pt>
                <c:pt idx="1455">
                  <c:v>0.43879629630100681</c:v>
                </c:pt>
                <c:pt idx="1456">
                  <c:v>0.43893518518598285</c:v>
                </c:pt>
                <c:pt idx="1457">
                  <c:v>0.4390856481550145</c:v>
                </c:pt>
                <c:pt idx="1458">
                  <c:v>0.43924768518627388</c:v>
                </c:pt>
                <c:pt idx="1459">
                  <c:v>0.43939814814802958</c:v>
                </c:pt>
                <c:pt idx="1460">
                  <c:v>0.43956018518656492</c:v>
                </c:pt>
                <c:pt idx="1461">
                  <c:v>0.43969907407881692</c:v>
                </c:pt>
                <c:pt idx="1462">
                  <c:v>0.43983796296379296</c:v>
                </c:pt>
                <c:pt idx="1463">
                  <c:v>0.43996527777926531</c:v>
                </c:pt>
                <c:pt idx="1464">
                  <c:v>0.44010416667151731</c:v>
                </c:pt>
                <c:pt idx="1465">
                  <c:v>0.44024305555649335</c:v>
                </c:pt>
                <c:pt idx="1466">
                  <c:v>0.44037037037196569</c:v>
                </c:pt>
                <c:pt idx="1467">
                  <c:v>0.44052083333372138</c:v>
                </c:pt>
                <c:pt idx="1468">
                  <c:v>0.44068287037225673</c:v>
                </c:pt>
                <c:pt idx="1469">
                  <c:v>0.44082175926450873</c:v>
                </c:pt>
                <c:pt idx="1470">
                  <c:v>0.44094907407998107</c:v>
                </c:pt>
                <c:pt idx="1471">
                  <c:v>0.44108796296495711</c:v>
                </c:pt>
                <c:pt idx="1472">
                  <c:v>0.44122685185720911</c:v>
                </c:pt>
                <c:pt idx="1473">
                  <c:v>0.44143518518831115</c:v>
                </c:pt>
                <c:pt idx="1474">
                  <c:v>0.4415625000037835</c:v>
                </c:pt>
                <c:pt idx="1475">
                  <c:v>0.44172453704231884</c:v>
                </c:pt>
                <c:pt idx="1476">
                  <c:v>0.44185185185779119</c:v>
                </c:pt>
                <c:pt idx="1477">
                  <c:v>0.44199074074276723</c:v>
                </c:pt>
                <c:pt idx="1478">
                  <c:v>0.44215277778130258</c:v>
                </c:pt>
                <c:pt idx="1479">
                  <c:v>0.44229166667355457</c:v>
                </c:pt>
                <c:pt idx="1480">
                  <c:v>0.44244212963531027</c:v>
                </c:pt>
                <c:pt idx="1481">
                  <c:v>0.44259259259706596</c:v>
                </c:pt>
                <c:pt idx="1482">
                  <c:v>0.442731481482042</c:v>
                </c:pt>
                <c:pt idx="1483">
                  <c:v>0.44285879629751435</c:v>
                </c:pt>
                <c:pt idx="1484">
                  <c:v>0.44300925925927004</c:v>
                </c:pt>
                <c:pt idx="1485">
                  <c:v>0.44314814815152204</c:v>
                </c:pt>
                <c:pt idx="1486">
                  <c:v>0.44329861111327773</c:v>
                </c:pt>
                <c:pt idx="1487">
                  <c:v>0.44346064815181307</c:v>
                </c:pt>
                <c:pt idx="1488">
                  <c:v>0.44361111111356877</c:v>
                </c:pt>
                <c:pt idx="1489">
                  <c:v>0.44376157407532446</c:v>
                </c:pt>
                <c:pt idx="1490">
                  <c:v>0.44391203703708015</c:v>
                </c:pt>
                <c:pt idx="1491">
                  <c:v>0.44405092592933215</c:v>
                </c:pt>
                <c:pt idx="1492">
                  <c:v>0.4442129629678675</c:v>
                </c:pt>
                <c:pt idx="1493">
                  <c:v>0.44438657407590654</c:v>
                </c:pt>
                <c:pt idx="1494">
                  <c:v>0.44453703703766223</c:v>
                </c:pt>
                <c:pt idx="1495">
                  <c:v>0.44469907407619758</c:v>
                </c:pt>
                <c:pt idx="1496">
                  <c:v>0.44487268519151257</c:v>
                </c:pt>
                <c:pt idx="1497">
                  <c:v>0.44504629629955161</c:v>
                </c:pt>
                <c:pt idx="1498">
                  <c:v>0.44518518519180361</c:v>
                </c:pt>
                <c:pt idx="1499">
                  <c:v>0.4453125</c:v>
                </c:pt>
                <c:pt idx="1500">
                  <c:v>0.44547453703853535</c:v>
                </c:pt>
                <c:pt idx="1501">
                  <c:v>0.44561342593078734</c:v>
                </c:pt>
                <c:pt idx="1502">
                  <c:v>0.44578703703882638</c:v>
                </c:pt>
                <c:pt idx="1503">
                  <c:v>0.44598379630042473</c:v>
                </c:pt>
                <c:pt idx="1504">
                  <c:v>0.44613425926218042</c:v>
                </c:pt>
                <c:pt idx="1505">
                  <c:v>0.45027777778159361</c:v>
                </c:pt>
                <c:pt idx="1506">
                  <c:v>0.45052083333575865</c:v>
                </c:pt>
                <c:pt idx="1507">
                  <c:v>0.45075231482042</c:v>
                </c:pt>
                <c:pt idx="1508">
                  <c:v>0.45098379629780538</c:v>
                </c:pt>
                <c:pt idx="1509">
                  <c:v>0.45123842592875008</c:v>
                </c:pt>
                <c:pt idx="1510">
                  <c:v>0.45145833333663177</c:v>
                </c:pt>
                <c:pt idx="1511">
                  <c:v>0.45170138889079681</c:v>
                </c:pt>
                <c:pt idx="1512">
                  <c:v>0.45194444444496185</c:v>
                </c:pt>
                <c:pt idx="1513">
                  <c:v>0.45217592592962319</c:v>
                </c:pt>
                <c:pt idx="1514">
                  <c:v>0.45240740741428453</c:v>
                </c:pt>
                <c:pt idx="1515">
                  <c:v>0.45266203703795327</c:v>
                </c:pt>
                <c:pt idx="1516">
                  <c:v>0.45290509259939427</c:v>
                </c:pt>
                <c:pt idx="1517">
                  <c:v>0.45313657407677965</c:v>
                </c:pt>
                <c:pt idx="1518">
                  <c:v>0.453298611115315</c:v>
                </c:pt>
                <c:pt idx="1519">
                  <c:v>0.45346064815385034</c:v>
                </c:pt>
                <c:pt idx="1520">
                  <c:v>0.45361111111560604</c:v>
                </c:pt>
                <c:pt idx="1521">
                  <c:v>0.45376157407736173</c:v>
                </c:pt>
                <c:pt idx="1522">
                  <c:v>0.45391203703911742</c:v>
                </c:pt>
                <c:pt idx="1523">
                  <c:v>0.45405092593136942</c:v>
                </c:pt>
                <c:pt idx="1524">
                  <c:v>0.45418981481634546</c:v>
                </c:pt>
                <c:pt idx="1525">
                  <c:v>0.45434027777810115</c:v>
                </c:pt>
                <c:pt idx="1526">
                  <c:v>0.4544907407471328</c:v>
                </c:pt>
                <c:pt idx="1527">
                  <c:v>0.45461805555532919</c:v>
                </c:pt>
                <c:pt idx="1528">
                  <c:v>0.45476851852436084</c:v>
                </c:pt>
                <c:pt idx="1529">
                  <c:v>0.45500000000174623</c:v>
                </c:pt>
                <c:pt idx="1530">
                  <c:v>0.45515046296350192</c:v>
                </c:pt>
                <c:pt idx="1531">
                  <c:v>0.45531250000203727</c:v>
                </c:pt>
                <c:pt idx="1532">
                  <c:v>0.45545138889428927</c:v>
                </c:pt>
                <c:pt idx="1533">
                  <c:v>0.45560185185604496</c:v>
                </c:pt>
                <c:pt idx="1534">
                  <c:v>0.455740740741021</c:v>
                </c:pt>
                <c:pt idx="1535">
                  <c:v>0.45589120371005265</c:v>
                </c:pt>
                <c:pt idx="1536">
                  <c:v>0.45604166667180834</c:v>
                </c:pt>
                <c:pt idx="1537">
                  <c:v>0.45619212963356404</c:v>
                </c:pt>
                <c:pt idx="1538">
                  <c:v>0.45634259259531973</c:v>
                </c:pt>
                <c:pt idx="1539">
                  <c:v>0.45650462963385507</c:v>
                </c:pt>
                <c:pt idx="1540">
                  <c:v>0.45664351851883112</c:v>
                </c:pt>
                <c:pt idx="1541">
                  <c:v>0.45679398148786277</c:v>
                </c:pt>
                <c:pt idx="1542">
                  <c:v>0.45699074074218515</c:v>
                </c:pt>
                <c:pt idx="1543">
                  <c:v>0.45712962963443715</c:v>
                </c:pt>
                <c:pt idx="1544">
                  <c:v>0.45728009259619284</c:v>
                </c:pt>
                <c:pt idx="1545">
                  <c:v>0.45741898148844484</c:v>
                </c:pt>
                <c:pt idx="1546">
                  <c:v>0.45756944445020054</c:v>
                </c:pt>
                <c:pt idx="1547">
                  <c:v>0.45771990741195623</c:v>
                </c:pt>
                <c:pt idx="1548">
                  <c:v>0.45797453704290092</c:v>
                </c:pt>
                <c:pt idx="1549">
                  <c:v>0.45812500000465661</c:v>
                </c:pt>
                <c:pt idx="1550">
                  <c:v>0.45828703704319196</c:v>
                </c:pt>
                <c:pt idx="1551">
                  <c:v>0.4584143518586643</c:v>
                </c:pt>
                <c:pt idx="1552">
                  <c:v>0.45856481482042</c:v>
                </c:pt>
                <c:pt idx="1553">
                  <c:v>0.45871527778217569</c:v>
                </c:pt>
                <c:pt idx="1554">
                  <c:v>0.45886574074393138</c:v>
                </c:pt>
                <c:pt idx="1555">
                  <c:v>0.45903935185197042</c:v>
                </c:pt>
                <c:pt idx="1556">
                  <c:v>0.45918981482100207</c:v>
                </c:pt>
                <c:pt idx="1557">
                  <c:v>0.45936342592904111</c:v>
                </c:pt>
                <c:pt idx="1558">
                  <c:v>0.45951388889079681</c:v>
                </c:pt>
                <c:pt idx="1559">
                  <c:v>0.4596875000061118</c:v>
                </c:pt>
                <c:pt idx="1560">
                  <c:v>0.45982638889108784</c:v>
                </c:pt>
                <c:pt idx="1561">
                  <c:v>0.45998842592962319</c:v>
                </c:pt>
                <c:pt idx="1562">
                  <c:v>0.46013888889137888</c:v>
                </c:pt>
                <c:pt idx="1563">
                  <c:v>0.46031250000669388</c:v>
                </c:pt>
                <c:pt idx="1564">
                  <c:v>0.46047453703795327</c:v>
                </c:pt>
                <c:pt idx="1565">
                  <c:v>0.46063657407648861</c:v>
                </c:pt>
                <c:pt idx="1566">
                  <c:v>0.46081018519180361</c:v>
                </c:pt>
                <c:pt idx="1567">
                  <c:v>0.460972222223063</c:v>
                </c:pt>
                <c:pt idx="1568">
                  <c:v>0.461145833338378</c:v>
                </c:pt>
                <c:pt idx="1569">
                  <c:v>0.46129629630013369</c:v>
                </c:pt>
                <c:pt idx="1570">
                  <c:v>0.46145833333866904</c:v>
                </c:pt>
                <c:pt idx="1571">
                  <c:v>0.46160879630042473</c:v>
                </c:pt>
                <c:pt idx="1572">
                  <c:v>0.46181712963152677</c:v>
                </c:pt>
                <c:pt idx="1573">
                  <c:v>0.46197916667006211</c:v>
                </c:pt>
                <c:pt idx="1574">
                  <c:v>0.46215277777810115</c:v>
                </c:pt>
                <c:pt idx="1575">
                  <c:v>0.4623148148166365</c:v>
                </c:pt>
                <c:pt idx="1576">
                  <c:v>0.46246527777839219</c:v>
                </c:pt>
                <c:pt idx="1577">
                  <c:v>0.46263888889370719</c:v>
                </c:pt>
                <c:pt idx="1578">
                  <c:v>0.46278935185546288</c:v>
                </c:pt>
                <c:pt idx="1579">
                  <c:v>0.46296296296350192</c:v>
                </c:pt>
                <c:pt idx="1580">
                  <c:v>0.46317129630187992</c:v>
                </c:pt>
                <c:pt idx="1581">
                  <c:v>0.46334490740991896</c:v>
                </c:pt>
                <c:pt idx="1582">
                  <c:v>0.46353009259473765</c:v>
                </c:pt>
                <c:pt idx="1583">
                  <c:v>0.46371527777955635</c:v>
                </c:pt>
                <c:pt idx="1584">
                  <c:v>0.46387731481809169</c:v>
                </c:pt>
                <c:pt idx="1585">
                  <c:v>0.46405092592613073</c:v>
                </c:pt>
                <c:pt idx="1586">
                  <c:v>0.46418981481838273</c:v>
                </c:pt>
                <c:pt idx="1587">
                  <c:v>0.46436342592642177</c:v>
                </c:pt>
                <c:pt idx="1588">
                  <c:v>0.46452546296495711</c:v>
                </c:pt>
                <c:pt idx="1589">
                  <c:v>0.46469907408027211</c:v>
                </c:pt>
                <c:pt idx="1590">
                  <c:v>0.4648611111115315</c:v>
                </c:pt>
                <c:pt idx="1591">
                  <c:v>0.4650347222268465</c:v>
                </c:pt>
                <c:pt idx="1592">
                  <c:v>0.46520833333488554</c:v>
                </c:pt>
                <c:pt idx="1593">
                  <c:v>0.46538194445020054</c:v>
                </c:pt>
                <c:pt idx="1594">
                  <c:v>0.46553240741195623</c:v>
                </c:pt>
                <c:pt idx="1595">
                  <c:v>0.46569444445049157</c:v>
                </c:pt>
                <c:pt idx="1596">
                  <c:v>0.46898148148466134</c:v>
                </c:pt>
                <c:pt idx="1597">
                  <c:v>0.46921296296932269</c:v>
                </c:pt>
                <c:pt idx="1598">
                  <c:v>0.46944444444670808</c:v>
                </c:pt>
                <c:pt idx="1599">
                  <c:v>0.46968750000087311</c:v>
                </c:pt>
                <c:pt idx="1600">
                  <c:v>0.46993055556231411</c:v>
                </c:pt>
                <c:pt idx="1601">
                  <c:v>0.4701620370396995</c:v>
                </c:pt>
                <c:pt idx="1602">
                  <c:v>0.47040509259386454</c:v>
                </c:pt>
                <c:pt idx="1603">
                  <c:v>0.47063657407852588</c:v>
                </c:pt>
                <c:pt idx="1604">
                  <c:v>0.47087962963269092</c:v>
                </c:pt>
                <c:pt idx="1605">
                  <c:v>0.47112268518685596</c:v>
                </c:pt>
                <c:pt idx="1606">
                  <c:v>0.47134259259473765</c:v>
                </c:pt>
                <c:pt idx="1607">
                  <c:v>0.47159722222568234</c:v>
                </c:pt>
                <c:pt idx="1608">
                  <c:v>0.47178240741050104</c:v>
                </c:pt>
                <c:pt idx="1609">
                  <c:v>0.47193287037225673</c:v>
                </c:pt>
                <c:pt idx="1610">
                  <c:v>0.47207175926450873</c:v>
                </c:pt>
                <c:pt idx="1611">
                  <c:v>0.47222222222626442</c:v>
                </c:pt>
                <c:pt idx="1612">
                  <c:v>0.47240740741108311</c:v>
                </c:pt>
                <c:pt idx="1613">
                  <c:v>0.47265046296524815</c:v>
                </c:pt>
                <c:pt idx="1614">
                  <c:v>0.47280092592700385</c:v>
                </c:pt>
                <c:pt idx="1615">
                  <c:v>0.47296296296553919</c:v>
                </c:pt>
                <c:pt idx="1616">
                  <c:v>0.47333333333517658</c:v>
                </c:pt>
                <c:pt idx="1617">
                  <c:v>0.47350694445049157</c:v>
                </c:pt>
                <c:pt idx="1618">
                  <c:v>0.47366898148175096</c:v>
                </c:pt>
                <c:pt idx="1619">
                  <c:v>0.47384259259706596</c:v>
                </c:pt>
                <c:pt idx="1620">
                  <c:v>0.4740046296356013</c:v>
                </c:pt>
                <c:pt idx="1621">
                  <c:v>0.474155092597357</c:v>
                </c:pt>
                <c:pt idx="1622">
                  <c:v>0.47431712963589234</c:v>
                </c:pt>
                <c:pt idx="1623">
                  <c:v>0.47446759259764804</c:v>
                </c:pt>
                <c:pt idx="1624">
                  <c:v>0.47462962963618338</c:v>
                </c:pt>
                <c:pt idx="1625">
                  <c:v>0.47475694444437977</c:v>
                </c:pt>
                <c:pt idx="1626">
                  <c:v>0.47493055555969477</c:v>
                </c:pt>
                <c:pt idx="1627">
                  <c:v>0.47521990741370246</c:v>
                </c:pt>
                <c:pt idx="1628">
                  <c:v>0.47538194444496185</c:v>
                </c:pt>
                <c:pt idx="1629">
                  <c:v>0.47554398148349719</c:v>
                </c:pt>
                <c:pt idx="1630">
                  <c:v>0.47567129629896954</c:v>
                </c:pt>
                <c:pt idx="1631">
                  <c:v>0.47583333333750488</c:v>
                </c:pt>
                <c:pt idx="1632">
                  <c:v>0.47598379629926058</c:v>
                </c:pt>
                <c:pt idx="1633">
                  <c:v>0.47613425926101627</c:v>
                </c:pt>
                <c:pt idx="1634">
                  <c:v>0.47631944444583496</c:v>
                </c:pt>
                <c:pt idx="1635">
                  <c:v>0.47655092593049631</c:v>
                </c:pt>
                <c:pt idx="1636">
                  <c:v>0.476701388892252</c:v>
                </c:pt>
                <c:pt idx="1637">
                  <c:v>0.47685185185400769</c:v>
                </c:pt>
                <c:pt idx="1638">
                  <c:v>0.47704861111560604</c:v>
                </c:pt>
                <c:pt idx="1639">
                  <c:v>0.47722222222364508</c:v>
                </c:pt>
                <c:pt idx="1640">
                  <c:v>0.47738425926218042</c:v>
                </c:pt>
                <c:pt idx="1641">
                  <c:v>0.47755787037021946</c:v>
                </c:pt>
                <c:pt idx="1642">
                  <c:v>0.47770833333925111</c:v>
                </c:pt>
                <c:pt idx="1643">
                  <c:v>0.4778703703705105</c:v>
                </c:pt>
                <c:pt idx="1644">
                  <c:v>0.47802083333954215</c:v>
                </c:pt>
                <c:pt idx="1645">
                  <c:v>0.47819444444758119</c:v>
                </c:pt>
                <c:pt idx="1646">
                  <c:v>0.47844907407852588</c:v>
                </c:pt>
                <c:pt idx="1647">
                  <c:v>0.47859953704028158</c:v>
                </c:pt>
                <c:pt idx="1648">
                  <c:v>0.47876157407881692</c:v>
                </c:pt>
                <c:pt idx="1649">
                  <c:v>0.47893518518685596</c:v>
                </c:pt>
                <c:pt idx="1650">
                  <c:v>0.47909722222539131</c:v>
                </c:pt>
                <c:pt idx="1651">
                  <c:v>0.479247685187147</c:v>
                </c:pt>
                <c:pt idx="1652">
                  <c:v>0.47939814814890269</c:v>
                </c:pt>
                <c:pt idx="1653">
                  <c:v>0.47954861111793434</c:v>
                </c:pt>
                <c:pt idx="1654">
                  <c:v>0.47983796296466608</c:v>
                </c:pt>
                <c:pt idx="1655">
                  <c:v>0.48001157407998107</c:v>
                </c:pt>
                <c:pt idx="1656">
                  <c:v>0.48019675926479977</c:v>
                </c:pt>
                <c:pt idx="1657">
                  <c:v>0.48037037037283881</c:v>
                </c:pt>
                <c:pt idx="1658">
                  <c:v>0.4805439814881538</c:v>
                </c:pt>
                <c:pt idx="1659">
                  <c:v>0.48070601851941319</c:v>
                </c:pt>
                <c:pt idx="1660">
                  <c:v>0.48087962963472819</c:v>
                </c:pt>
                <c:pt idx="1661">
                  <c:v>0.48105324074276723</c:v>
                </c:pt>
                <c:pt idx="1662">
                  <c:v>0.48122685185808223</c:v>
                </c:pt>
                <c:pt idx="1663">
                  <c:v>0.48140046296612127</c:v>
                </c:pt>
                <c:pt idx="1664">
                  <c:v>0.48157407407416031</c:v>
                </c:pt>
                <c:pt idx="1665">
                  <c:v>0.48173611111269565</c:v>
                </c:pt>
                <c:pt idx="1666">
                  <c:v>0.48190972222801065</c:v>
                </c:pt>
                <c:pt idx="1667">
                  <c:v>0.48206018518976634</c:v>
                </c:pt>
                <c:pt idx="1668">
                  <c:v>0.48223379629780538</c:v>
                </c:pt>
                <c:pt idx="1669">
                  <c:v>0.48241898148262408</c:v>
                </c:pt>
                <c:pt idx="1670">
                  <c:v>0.48259259259793907</c:v>
                </c:pt>
                <c:pt idx="1671">
                  <c:v>0.48275462963647442</c:v>
                </c:pt>
                <c:pt idx="1672">
                  <c:v>0.48292824074451346</c:v>
                </c:pt>
                <c:pt idx="1673">
                  <c:v>0.4831018518525525</c:v>
                </c:pt>
                <c:pt idx="1674">
                  <c:v>0.48325231482158415</c:v>
                </c:pt>
                <c:pt idx="1675">
                  <c:v>0.48341435185284354</c:v>
                </c:pt>
                <c:pt idx="1676">
                  <c:v>0.48356481481459923</c:v>
                </c:pt>
                <c:pt idx="1677">
                  <c:v>0.48371527778363088</c:v>
                </c:pt>
                <c:pt idx="1678">
                  <c:v>0.48390046296844957</c:v>
                </c:pt>
                <c:pt idx="1679">
                  <c:v>0.48407407407648861</c:v>
                </c:pt>
                <c:pt idx="1680">
                  <c:v>0.48422453703824431</c:v>
                </c:pt>
                <c:pt idx="1681">
                  <c:v>0.48438657407677965</c:v>
                </c:pt>
                <c:pt idx="1682">
                  <c:v>0.48460648148466134</c:v>
                </c:pt>
                <c:pt idx="1683">
                  <c:v>0.48478009259270038</c:v>
                </c:pt>
                <c:pt idx="1684">
                  <c:v>0.48493055556173204</c:v>
                </c:pt>
                <c:pt idx="1685">
                  <c:v>0.48509259259299142</c:v>
                </c:pt>
                <c:pt idx="1686">
                  <c:v>0.48524305556202307</c:v>
                </c:pt>
                <c:pt idx="1687">
                  <c:v>0.48803240741108311</c:v>
                </c:pt>
                <c:pt idx="1688">
                  <c:v>0.48827546296524815</c:v>
                </c:pt>
                <c:pt idx="1689">
                  <c:v>0.4885069444499095</c:v>
                </c:pt>
                <c:pt idx="1690">
                  <c:v>0.48875000000407454</c:v>
                </c:pt>
                <c:pt idx="1691">
                  <c:v>0.48899305555823958</c:v>
                </c:pt>
                <c:pt idx="1692">
                  <c:v>0.48923611111240461</c:v>
                </c:pt>
                <c:pt idx="1693">
                  <c:v>0.48946759259706596</c:v>
                </c:pt>
                <c:pt idx="1694">
                  <c:v>0.489710648151231</c:v>
                </c:pt>
                <c:pt idx="1695">
                  <c:v>0.48994212963589234</c:v>
                </c:pt>
                <c:pt idx="1696">
                  <c:v>0.49664351851970423</c:v>
                </c:pt>
                <c:pt idx="1697">
                  <c:v>0.49751157407445135</c:v>
                </c:pt>
                <c:pt idx="1698">
                  <c:v>0.49825231482100207</c:v>
                </c:pt>
                <c:pt idx="1699">
                  <c:v>0.4989004629678675</c:v>
                </c:pt>
                <c:pt idx="1700">
                  <c:v>0.49957175926101627</c:v>
                </c:pt>
                <c:pt idx="1701">
                  <c:v>0.50018518519209465</c:v>
                </c:pt>
                <c:pt idx="1702">
                  <c:v>0.50077546296961373</c:v>
                </c:pt>
                <c:pt idx="1703">
                  <c:v>0.5013773148166365</c:v>
                </c:pt>
                <c:pt idx="1704">
                  <c:v>0.50199074074771488</c:v>
                </c:pt>
                <c:pt idx="1705">
                  <c:v>0.502615740741021</c:v>
                </c:pt>
                <c:pt idx="1706">
                  <c:v>0.50327546296466608</c:v>
                </c:pt>
                <c:pt idx="1707">
                  <c:v>0.5039236111115315</c:v>
                </c:pt>
                <c:pt idx="1708">
                  <c:v>0.50460648148145992</c:v>
                </c:pt>
                <c:pt idx="1709">
                  <c:v>0.50519675926625496</c:v>
                </c:pt>
                <c:pt idx="1710">
                  <c:v>0.50579861111327773</c:v>
                </c:pt>
                <c:pt idx="1711">
                  <c:v>0.50643518519063946</c:v>
                </c:pt>
                <c:pt idx="1712">
                  <c:v>0.50707175926072523</c:v>
                </c:pt>
                <c:pt idx="1713">
                  <c:v>0.50767361111502396</c:v>
                </c:pt>
                <c:pt idx="1714">
                  <c:v>0.50827546296932269</c:v>
                </c:pt>
                <c:pt idx="1715">
                  <c:v>0.50887731481634546</c:v>
                </c:pt>
                <c:pt idx="1716">
                  <c:v>0.50946759259386454</c:v>
                </c:pt>
                <c:pt idx="1717">
                  <c:v>0.51005787037138361</c:v>
                </c:pt>
                <c:pt idx="1718">
                  <c:v>0.51065972222568234</c:v>
                </c:pt>
                <c:pt idx="1719">
                  <c:v>0.51123842592642177</c:v>
                </c:pt>
                <c:pt idx="1720">
                  <c:v>0.51185185185750015</c:v>
                </c:pt>
                <c:pt idx="1721">
                  <c:v>0.51244212963501923</c:v>
                </c:pt>
                <c:pt idx="1722">
                  <c:v>0.5130324074125383</c:v>
                </c:pt>
                <c:pt idx="1723">
                  <c:v>0.51506944444554392</c:v>
                </c:pt>
                <c:pt idx="1724">
                  <c:v>0.51525462963036261</c:v>
                </c:pt>
                <c:pt idx="1725">
                  <c:v>0.51540509259939427</c:v>
                </c:pt>
                <c:pt idx="1726">
                  <c:v>0.51555555556114996</c:v>
                </c:pt>
                <c:pt idx="1727">
                  <c:v>0.51571759259240935</c:v>
                </c:pt>
                <c:pt idx="1728">
                  <c:v>0.515868055561441</c:v>
                </c:pt>
                <c:pt idx="1729">
                  <c:v>0.51600694444641704</c:v>
                </c:pt>
                <c:pt idx="1730">
                  <c:v>0.51615740740817273</c:v>
                </c:pt>
                <c:pt idx="1731">
                  <c:v>0.51630787037720438</c:v>
                </c:pt>
                <c:pt idx="1732">
                  <c:v>0.51644675926218042</c:v>
                </c:pt>
                <c:pt idx="1733">
                  <c:v>0.51657407407765277</c:v>
                </c:pt>
                <c:pt idx="1734">
                  <c:v>0.51673611111618811</c:v>
                </c:pt>
                <c:pt idx="1735">
                  <c:v>0.51686342593166046</c:v>
                </c:pt>
                <c:pt idx="1736">
                  <c:v>0.51701388889341615</c:v>
                </c:pt>
                <c:pt idx="1737">
                  <c:v>0.51716435185517184</c:v>
                </c:pt>
                <c:pt idx="1738">
                  <c:v>0.51730324074742384</c:v>
                </c:pt>
                <c:pt idx="1739">
                  <c:v>0.51746527777868323</c:v>
                </c:pt>
                <c:pt idx="1740">
                  <c:v>0.51762731481721858</c:v>
                </c:pt>
                <c:pt idx="1741">
                  <c:v>0.51777777777897427</c:v>
                </c:pt>
                <c:pt idx="1742">
                  <c:v>0.51790509259444661</c:v>
                </c:pt>
                <c:pt idx="1743">
                  <c:v>0.51804398148669861</c:v>
                </c:pt>
                <c:pt idx="1744">
                  <c:v>0.51817129630217096</c:v>
                </c:pt>
                <c:pt idx="1745">
                  <c:v>0.51832175926392665</c:v>
                </c:pt>
                <c:pt idx="1746">
                  <c:v>0.51849537037196569</c:v>
                </c:pt>
                <c:pt idx="1747">
                  <c:v>0.51862268518743804</c:v>
                </c:pt>
                <c:pt idx="1748">
                  <c:v>0.51879629630275303</c:v>
                </c:pt>
                <c:pt idx="1749">
                  <c:v>0.51894675926450873</c:v>
                </c:pt>
                <c:pt idx="1750">
                  <c:v>0.51909722222626442</c:v>
                </c:pt>
                <c:pt idx="1751">
                  <c:v>0.51924768518802011</c:v>
                </c:pt>
                <c:pt idx="1752">
                  <c:v>0.51937500000349246</c:v>
                </c:pt>
                <c:pt idx="1753">
                  <c:v>0.51953703704202781</c:v>
                </c:pt>
                <c:pt idx="1754">
                  <c:v>0.5196875000037835</c:v>
                </c:pt>
                <c:pt idx="1755">
                  <c:v>0.51984953704231884</c:v>
                </c:pt>
                <c:pt idx="1756">
                  <c:v>0.52002314815035788</c:v>
                </c:pt>
                <c:pt idx="1757">
                  <c:v>0.52017361111211358</c:v>
                </c:pt>
                <c:pt idx="1758">
                  <c:v>0.52031250000436557</c:v>
                </c:pt>
                <c:pt idx="1759">
                  <c:v>0.52048611111240461</c:v>
                </c:pt>
                <c:pt idx="1760">
                  <c:v>0.52064814815093996</c:v>
                </c:pt>
                <c:pt idx="1761">
                  <c:v>0.52081018518947531</c:v>
                </c:pt>
                <c:pt idx="1762">
                  <c:v>0.52098379629751435</c:v>
                </c:pt>
                <c:pt idx="1763">
                  <c:v>0.52113425925927004</c:v>
                </c:pt>
                <c:pt idx="1764">
                  <c:v>0.52128472222830169</c:v>
                </c:pt>
                <c:pt idx="1765">
                  <c:v>0.52145833333634073</c:v>
                </c:pt>
                <c:pt idx="1766">
                  <c:v>0.52162037037487607</c:v>
                </c:pt>
                <c:pt idx="1767">
                  <c:v>0.52178240741341142</c:v>
                </c:pt>
                <c:pt idx="1768">
                  <c:v>0.52194444444467081</c:v>
                </c:pt>
                <c:pt idx="1769">
                  <c:v>0.52208333333692281</c:v>
                </c:pt>
                <c:pt idx="1770">
                  <c:v>0.52224537037545815</c:v>
                </c:pt>
                <c:pt idx="1771">
                  <c:v>0.5224074074139935</c:v>
                </c:pt>
                <c:pt idx="1772">
                  <c:v>0.52256944444525288</c:v>
                </c:pt>
                <c:pt idx="1773">
                  <c:v>0.52270833333750488</c:v>
                </c:pt>
                <c:pt idx="1774">
                  <c:v>0.52288194444554392</c:v>
                </c:pt>
                <c:pt idx="1775">
                  <c:v>0.52304398148407927</c:v>
                </c:pt>
                <c:pt idx="1776">
                  <c:v>0.52321759259939427</c:v>
                </c:pt>
                <c:pt idx="1777">
                  <c:v>0.52339120370743331</c:v>
                </c:pt>
                <c:pt idx="1778">
                  <c:v>0.52353009259240935</c:v>
                </c:pt>
                <c:pt idx="1779">
                  <c:v>0.52682870371063473</c:v>
                </c:pt>
                <c:pt idx="1780">
                  <c:v>0.52707175926479977</c:v>
                </c:pt>
                <c:pt idx="1781">
                  <c:v>0.52731481481896481</c:v>
                </c:pt>
                <c:pt idx="1782">
                  <c:v>0.52755787037312984</c:v>
                </c:pt>
                <c:pt idx="1783">
                  <c:v>0.52780092592729488</c:v>
                </c:pt>
                <c:pt idx="1784">
                  <c:v>0.52803240741195623</c:v>
                </c:pt>
                <c:pt idx="1785">
                  <c:v>0.52826388888934162</c:v>
                </c:pt>
                <c:pt idx="1786">
                  <c:v>0.52849537037400296</c:v>
                </c:pt>
                <c:pt idx="1787">
                  <c:v>0.53509259259590181</c:v>
                </c:pt>
                <c:pt idx="1788">
                  <c:v>0.53575231481954688</c:v>
                </c:pt>
                <c:pt idx="1789">
                  <c:v>0.53640046296641231</c:v>
                </c:pt>
                <c:pt idx="1790">
                  <c:v>0.53710648148262408</c:v>
                </c:pt>
                <c:pt idx="1791">
                  <c:v>0.5377546296294895</c:v>
                </c:pt>
                <c:pt idx="1792">
                  <c:v>0.53842592592991423</c:v>
                </c:pt>
                <c:pt idx="1793">
                  <c:v>0.53924768519209465</c:v>
                </c:pt>
                <c:pt idx="1794">
                  <c:v>0.53989583333896007</c:v>
                </c:pt>
                <c:pt idx="1795">
                  <c:v>0.54068287037080154</c:v>
                </c:pt>
                <c:pt idx="1796">
                  <c:v>0.54135416667122627</c:v>
                </c:pt>
                <c:pt idx="1797">
                  <c:v>0.54199074074131204</c:v>
                </c:pt>
                <c:pt idx="1798">
                  <c:v>0.54258101851883112</c:v>
                </c:pt>
                <c:pt idx="1799">
                  <c:v>0.54313657408056315</c:v>
                </c:pt>
                <c:pt idx="1800">
                  <c:v>0.55386574074509554</c:v>
                </c:pt>
                <c:pt idx="1801">
                  <c:v>0.55442129629955161</c:v>
                </c:pt>
                <c:pt idx="1802">
                  <c:v>0.55497685185400769</c:v>
                </c:pt>
                <c:pt idx="1803">
                  <c:v>0.55556712963152677</c:v>
                </c:pt>
                <c:pt idx="1804">
                  <c:v>0.55618055555532919</c:v>
                </c:pt>
                <c:pt idx="1805">
                  <c:v>0.55703703704057261</c:v>
                </c:pt>
                <c:pt idx="1806">
                  <c:v>0.55782407407969004</c:v>
                </c:pt>
                <c:pt idx="1807">
                  <c:v>0.55841435185720911</c:v>
                </c:pt>
                <c:pt idx="1808">
                  <c:v>0.55900462963472819</c:v>
                </c:pt>
                <c:pt idx="1809">
                  <c:v>0.55960648148175096</c:v>
                </c:pt>
                <c:pt idx="1810">
                  <c:v>0.56017361111298669</c:v>
                </c:pt>
                <c:pt idx="1811">
                  <c:v>0.56290509259270038</c:v>
                </c:pt>
                <c:pt idx="1812">
                  <c:v>0.56309027777751908</c:v>
                </c:pt>
                <c:pt idx="1813">
                  <c:v>0.56326388889283407</c:v>
                </c:pt>
                <c:pt idx="1814">
                  <c:v>0.56346064815443242</c:v>
                </c:pt>
                <c:pt idx="1815">
                  <c:v>0.56361111111618811</c:v>
                </c:pt>
                <c:pt idx="1816">
                  <c:v>0.56373842593166046</c:v>
                </c:pt>
                <c:pt idx="1817">
                  <c:v>0.5638773148166365</c:v>
                </c:pt>
                <c:pt idx="1818">
                  <c:v>0.56402777777839219</c:v>
                </c:pt>
                <c:pt idx="1819">
                  <c:v>0.56416666667064419</c:v>
                </c:pt>
                <c:pt idx="1820">
                  <c:v>0.56440972222480923</c:v>
                </c:pt>
                <c:pt idx="1821">
                  <c:v>0.56454861111706123</c:v>
                </c:pt>
                <c:pt idx="1822">
                  <c:v>0.56469907407881692</c:v>
                </c:pt>
                <c:pt idx="1823">
                  <c:v>0.56486111111735227</c:v>
                </c:pt>
                <c:pt idx="1824">
                  <c:v>0.56500000000232831</c:v>
                </c:pt>
                <c:pt idx="1825">
                  <c:v>0.56512731481780065</c:v>
                </c:pt>
                <c:pt idx="1826">
                  <c:v>0.56526620371005265</c:v>
                </c:pt>
                <c:pt idx="1827">
                  <c:v>0.56541666667180834</c:v>
                </c:pt>
                <c:pt idx="1828">
                  <c:v>0.56555555555678438</c:v>
                </c:pt>
                <c:pt idx="1829">
                  <c:v>0.56578703704144573</c:v>
                </c:pt>
                <c:pt idx="1830">
                  <c:v>0.56593750000320142</c:v>
                </c:pt>
                <c:pt idx="1831">
                  <c:v>0.56607638889545342</c:v>
                </c:pt>
                <c:pt idx="1832">
                  <c:v>0.56621527778042946</c:v>
                </c:pt>
                <c:pt idx="1833">
                  <c:v>0.56635416667268146</c:v>
                </c:pt>
                <c:pt idx="1834">
                  <c:v>0.56651620370394085</c:v>
                </c:pt>
                <c:pt idx="1835">
                  <c:v>0.56664351851941319</c:v>
                </c:pt>
                <c:pt idx="1836">
                  <c:v>0.56678240741166519</c:v>
                </c:pt>
                <c:pt idx="1837">
                  <c:v>0.56692129629664123</c:v>
                </c:pt>
                <c:pt idx="1838">
                  <c:v>0.56714120370452292</c:v>
                </c:pt>
                <c:pt idx="1839">
                  <c:v>0.56728009259677492</c:v>
                </c:pt>
                <c:pt idx="1840">
                  <c:v>0.56740740741224727</c:v>
                </c:pt>
                <c:pt idx="1841">
                  <c:v>0.56754629629722331</c:v>
                </c:pt>
                <c:pt idx="1842">
                  <c:v>0.5677546296356013</c:v>
                </c:pt>
                <c:pt idx="1843">
                  <c:v>0.56789351852057735</c:v>
                </c:pt>
                <c:pt idx="1844">
                  <c:v>0.56802083333604969</c:v>
                </c:pt>
                <c:pt idx="1845">
                  <c:v>0.56818287037458504</c:v>
                </c:pt>
                <c:pt idx="1846">
                  <c:v>0.56831018519005738</c:v>
                </c:pt>
                <c:pt idx="1847">
                  <c:v>0.56847222222859273</c:v>
                </c:pt>
                <c:pt idx="1848">
                  <c:v>0.56868055555969477</c:v>
                </c:pt>
                <c:pt idx="1849">
                  <c:v>0.56881944444467081</c:v>
                </c:pt>
                <c:pt idx="1850">
                  <c:v>0.56895833333692281</c:v>
                </c:pt>
                <c:pt idx="1851">
                  <c:v>0.5690972222291748</c:v>
                </c:pt>
                <c:pt idx="1852">
                  <c:v>0.56923611111415084</c:v>
                </c:pt>
                <c:pt idx="1853">
                  <c:v>0.56939814815268619</c:v>
                </c:pt>
                <c:pt idx="1854">
                  <c:v>0.56954861111444188</c:v>
                </c:pt>
                <c:pt idx="1855">
                  <c:v>0.56971064815297723</c:v>
                </c:pt>
                <c:pt idx="1856">
                  <c:v>0.56987268519151257</c:v>
                </c:pt>
                <c:pt idx="1857">
                  <c:v>0.57017361111502396</c:v>
                </c:pt>
                <c:pt idx="1858">
                  <c:v>0.57030092593049631</c:v>
                </c:pt>
                <c:pt idx="1859">
                  <c:v>0.570451388892252</c:v>
                </c:pt>
                <c:pt idx="1860">
                  <c:v>0.570590277784504</c:v>
                </c:pt>
                <c:pt idx="1861">
                  <c:v>0.57072916666948004</c:v>
                </c:pt>
                <c:pt idx="1862">
                  <c:v>0.57089120370801538</c:v>
                </c:pt>
                <c:pt idx="1863">
                  <c:v>0.57105324074655073</c:v>
                </c:pt>
                <c:pt idx="1864">
                  <c:v>0.57119212963152677</c:v>
                </c:pt>
                <c:pt idx="1865">
                  <c:v>0.57134259259328246</c:v>
                </c:pt>
                <c:pt idx="1866">
                  <c:v>0.57156250000116415</c:v>
                </c:pt>
                <c:pt idx="1867">
                  <c:v>0.57171296296291985</c:v>
                </c:pt>
                <c:pt idx="1868">
                  <c:v>0.57185185185517184</c:v>
                </c:pt>
                <c:pt idx="1869">
                  <c:v>0.57197916667064419</c:v>
                </c:pt>
                <c:pt idx="1870">
                  <c:v>0.5755324074125383</c:v>
                </c:pt>
                <c:pt idx="1871">
                  <c:v>0.57577546296670334</c:v>
                </c:pt>
                <c:pt idx="1872">
                  <c:v>0.57600694445136469</c:v>
                </c:pt>
                <c:pt idx="1873">
                  <c:v>0.57625000000552973</c:v>
                </c:pt>
                <c:pt idx="1874">
                  <c:v>0.57648148148291511</c:v>
                </c:pt>
                <c:pt idx="1875">
                  <c:v>0.57672453703708015</c:v>
                </c:pt>
                <c:pt idx="1876">
                  <c:v>0.57696759259852115</c:v>
                </c:pt>
                <c:pt idx="1877">
                  <c:v>0.57719907407590654</c:v>
                </c:pt>
                <c:pt idx="1878">
                  <c:v>0.57738425926072523</c:v>
                </c:pt>
                <c:pt idx="1879">
                  <c:v>0.57755787037604023</c:v>
                </c:pt>
                <c:pt idx="1880">
                  <c:v>0.57770833333779592</c:v>
                </c:pt>
                <c:pt idx="1881">
                  <c:v>0.57783564815326827</c:v>
                </c:pt>
                <c:pt idx="1882">
                  <c:v>0.57798611111502396</c:v>
                </c:pt>
                <c:pt idx="1883">
                  <c:v>0.578298611115315</c:v>
                </c:pt>
                <c:pt idx="1884">
                  <c:v>0.57846064815385034</c:v>
                </c:pt>
                <c:pt idx="1885">
                  <c:v>0.57861111111560604</c:v>
                </c:pt>
                <c:pt idx="1886">
                  <c:v>0.57873842593107838</c:v>
                </c:pt>
                <c:pt idx="1887">
                  <c:v>0.57890046296961373</c:v>
                </c:pt>
                <c:pt idx="1888">
                  <c:v>0.57924768518569181</c:v>
                </c:pt>
                <c:pt idx="1889">
                  <c:v>0.57938657407794381</c:v>
                </c:pt>
                <c:pt idx="1890">
                  <c:v>0.57954861111647915</c:v>
                </c:pt>
                <c:pt idx="1891">
                  <c:v>0.57968750000145519</c:v>
                </c:pt>
                <c:pt idx="1892">
                  <c:v>0.57983796296321088</c:v>
                </c:pt>
                <c:pt idx="1893">
                  <c:v>0.58002314814802958</c:v>
                </c:pt>
                <c:pt idx="1894">
                  <c:v>0.58018518518656492</c:v>
                </c:pt>
                <c:pt idx="1895">
                  <c:v>0.58040509259444661</c:v>
                </c:pt>
                <c:pt idx="1896">
                  <c:v>0.58056712963298196</c:v>
                </c:pt>
                <c:pt idx="1897">
                  <c:v>0.58071759259473765</c:v>
                </c:pt>
                <c:pt idx="1898">
                  <c:v>0.580914351856336</c:v>
                </c:pt>
                <c:pt idx="1899">
                  <c:v>0.58107638889487134</c:v>
                </c:pt>
                <c:pt idx="1900">
                  <c:v>0.58123842592613073</c:v>
                </c:pt>
                <c:pt idx="1901">
                  <c:v>0.58143518518772908</c:v>
                </c:pt>
                <c:pt idx="1902">
                  <c:v>0.58160879630304407</c:v>
                </c:pt>
                <c:pt idx="1903">
                  <c:v>0.58177083333430346</c:v>
                </c:pt>
                <c:pt idx="1904">
                  <c:v>0.58196759259590181</c:v>
                </c:pt>
                <c:pt idx="1905">
                  <c:v>0.58214120370394085</c:v>
                </c:pt>
                <c:pt idx="1906">
                  <c:v>0.58231481481925584</c:v>
                </c:pt>
                <c:pt idx="1907">
                  <c:v>0.58253472222713754</c:v>
                </c:pt>
                <c:pt idx="1908">
                  <c:v>0.58271990741195623</c:v>
                </c:pt>
                <c:pt idx="1909">
                  <c:v>0.58293981481983792</c:v>
                </c:pt>
                <c:pt idx="1910">
                  <c:v>0.58309027778159361</c:v>
                </c:pt>
                <c:pt idx="1911">
                  <c:v>0.58328703704319196</c:v>
                </c:pt>
                <c:pt idx="1912">
                  <c:v>0.583460648151231</c:v>
                </c:pt>
                <c:pt idx="1913">
                  <c:v>0.58364583333604969</c:v>
                </c:pt>
                <c:pt idx="1914">
                  <c:v>0.58381944445136469</c:v>
                </c:pt>
                <c:pt idx="1915">
                  <c:v>0.58401620370568708</c:v>
                </c:pt>
                <c:pt idx="1916">
                  <c:v>0.58422453703678912</c:v>
                </c:pt>
                <c:pt idx="1917">
                  <c:v>0.58444444444467081</c:v>
                </c:pt>
                <c:pt idx="1918">
                  <c:v>0.5846296296294895</c:v>
                </c:pt>
                <c:pt idx="1919">
                  <c:v>0.58482638889108784</c:v>
                </c:pt>
                <c:pt idx="1920">
                  <c:v>0.58500000000640284</c:v>
                </c:pt>
                <c:pt idx="1921">
                  <c:v>0.58519675926072523</c:v>
                </c:pt>
                <c:pt idx="1922">
                  <c:v>0.58538194444554392</c:v>
                </c:pt>
                <c:pt idx="1923">
                  <c:v>0.58559027778392192</c:v>
                </c:pt>
                <c:pt idx="1924">
                  <c:v>0.58577546296874061</c:v>
                </c:pt>
                <c:pt idx="1925">
                  <c:v>0.585972222223063</c:v>
                </c:pt>
                <c:pt idx="1926">
                  <c:v>0.58615740740788169</c:v>
                </c:pt>
                <c:pt idx="1927">
                  <c:v>0.58636574074625969</c:v>
                </c:pt>
                <c:pt idx="1928">
                  <c:v>0.58656250000058208</c:v>
                </c:pt>
                <c:pt idx="1929">
                  <c:v>0.58677083333896007</c:v>
                </c:pt>
                <c:pt idx="1930">
                  <c:v>0.58702546296990477</c:v>
                </c:pt>
                <c:pt idx="1931">
                  <c:v>0.58725694444729015</c:v>
                </c:pt>
                <c:pt idx="1932">
                  <c:v>0.5874884259319515</c:v>
                </c:pt>
                <c:pt idx="1933">
                  <c:v>0.58768518518627388</c:v>
                </c:pt>
                <c:pt idx="1934">
                  <c:v>0.58789351852465188</c:v>
                </c:pt>
                <c:pt idx="1935">
                  <c:v>0.58810185185575392</c:v>
                </c:pt>
                <c:pt idx="1936">
                  <c:v>0.58833333333313931</c:v>
                </c:pt>
                <c:pt idx="1937">
                  <c:v>0.588587962964084</c:v>
                </c:pt>
                <c:pt idx="1938">
                  <c:v>0.588796296302462</c:v>
                </c:pt>
                <c:pt idx="1939">
                  <c:v>0.58902777777984738</c:v>
                </c:pt>
                <c:pt idx="1940">
                  <c:v>0.58924768518772908</c:v>
                </c:pt>
                <c:pt idx="1941">
                  <c:v>0.58942129630304407</c:v>
                </c:pt>
                <c:pt idx="1942">
                  <c:v>0.58965277778042946</c:v>
                </c:pt>
                <c:pt idx="1943">
                  <c:v>0.5898611111115315</c:v>
                </c:pt>
                <c:pt idx="1944">
                  <c:v>0.5901041666729725</c:v>
                </c:pt>
                <c:pt idx="1945">
                  <c:v>0.59034722222713754</c:v>
                </c:pt>
                <c:pt idx="1946">
                  <c:v>0.59054398148145992</c:v>
                </c:pt>
                <c:pt idx="1947">
                  <c:v>0.59076388888934162</c:v>
                </c:pt>
                <c:pt idx="1948">
                  <c:v>0.59094907407416031</c:v>
                </c:pt>
                <c:pt idx="1949">
                  <c:v>0.591168981482042</c:v>
                </c:pt>
                <c:pt idx="1950">
                  <c:v>0.59135416666686069</c:v>
                </c:pt>
                <c:pt idx="1951">
                  <c:v>0.59155092592845904</c:v>
                </c:pt>
                <c:pt idx="1952">
                  <c:v>0.59174768519005738</c:v>
                </c:pt>
                <c:pt idx="1953">
                  <c:v>0.59195601852115942</c:v>
                </c:pt>
                <c:pt idx="1954">
                  <c:v>0.59211805555969477</c:v>
                </c:pt>
                <c:pt idx="1955">
                  <c:v>0.59229166666773381</c:v>
                </c:pt>
                <c:pt idx="1956">
                  <c:v>0.5924768518525525</c:v>
                </c:pt>
                <c:pt idx="1957">
                  <c:v>0.5926504629678675</c:v>
                </c:pt>
                <c:pt idx="1958">
                  <c:v>0.59284722222218988</c:v>
                </c:pt>
                <c:pt idx="1959">
                  <c:v>0.59302083333750488</c:v>
                </c:pt>
                <c:pt idx="1960">
                  <c:v>0.59318287037604023</c:v>
                </c:pt>
                <c:pt idx="1961">
                  <c:v>0.59634259259473765</c:v>
                </c:pt>
                <c:pt idx="1962">
                  <c:v>0.59659722222568234</c:v>
                </c:pt>
                <c:pt idx="1963">
                  <c:v>0.59682870371034369</c:v>
                </c:pt>
                <c:pt idx="1964">
                  <c:v>0.59706018518772908</c:v>
                </c:pt>
                <c:pt idx="1965">
                  <c:v>0.59730324074189411</c:v>
                </c:pt>
                <c:pt idx="1966">
                  <c:v>0.59754629629605915</c:v>
                </c:pt>
                <c:pt idx="1967">
                  <c:v>0.5977777777807205</c:v>
                </c:pt>
                <c:pt idx="1968">
                  <c:v>0.59800925926538184</c:v>
                </c:pt>
                <c:pt idx="1969">
                  <c:v>0.59825231481954688</c:v>
                </c:pt>
                <c:pt idx="1970">
                  <c:v>0.59848379629693227</c:v>
                </c:pt>
                <c:pt idx="1971">
                  <c:v>0.59864583333546761</c:v>
                </c:pt>
                <c:pt idx="1972">
                  <c:v>0.59879629629722331</c:v>
                </c:pt>
                <c:pt idx="1973">
                  <c:v>0.59894675926625496</c:v>
                </c:pt>
                <c:pt idx="1974">
                  <c:v>0.59924768518976634</c:v>
                </c:pt>
                <c:pt idx="1975">
                  <c:v>0.59943287037458504</c:v>
                </c:pt>
                <c:pt idx="1976">
                  <c:v>0.59957175925956108</c:v>
                </c:pt>
                <c:pt idx="1977">
                  <c:v>0.59973379629809642</c:v>
                </c:pt>
                <c:pt idx="1978">
                  <c:v>0.59990740741341142</c:v>
                </c:pt>
                <c:pt idx="1979">
                  <c:v>0.60006944444467081</c:v>
                </c:pt>
                <c:pt idx="1980">
                  <c:v>0.60024305555998581</c:v>
                </c:pt>
                <c:pt idx="1981">
                  <c:v>0.60041666666802485</c:v>
                </c:pt>
                <c:pt idx="1982">
                  <c:v>0.60056712962978054</c:v>
                </c:pt>
                <c:pt idx="1983">
                  <c:v>0.60074074074509554</c:v>
                </c:pt>
                <c:pt idx="1984">
                  <c:v>0.60091435185313458</c:v>
                </c:pt>
                <c:pt idx="1985">
                  <c:v>0.60107638889166992</c:v>
                </c:pt>
                <c:pt idx="1986">
                  <c:v>0.60122685185342561</c:v>
                </c:pt>
                <c:pt idx="1987">
                  <c:v>0.60146990740759065</c:v>
                </c:pt>
                <c:pt idx="1988">
                  <c:v>0.601701388892252</c:v>
                </c:pt>
                <c:pt idx="1989">
                  <c:v>0.601840277784504</c:v>
                </c:pt>
                <c:pt idx="1990">
                  <c:v>0.60199074074625969</c:v>
                </c:pt>
                <c:pt idx="1991">
                  <c:v>0.60214120370801538</c:v>
                </c:pt>
                <c:pt idx="1992">
                  <c:v>0.60234953703911742</c:v>
                </c:pt>
                <c:pt idx="1993">
                  <c:v>0.60251157407765277</c:v>
                </c:pt>
                <c:pt idx="1994">
                  <c:v>0.60267361111618811</c:v>
                </c:pt>
                <c:pt idx="1995">
                  <c:v>0.60283564815472346</c:v>
                </c:pt>
                <c:pt idx="1996">
                  <c:v>0.60298611111647915</c:v>
                </c:pt>
                <c:pt idx="1997">
                  <c:v>0.6031481481550145</c:v>
                </c:pt>
                <c:pt idx="1998">
                  <c:v>0.60344907407852588</c:v>
                </c:pt>
                <c:pt idx="1999">
                  <c:v>0.60359953704028158</c:v>
                </c:pt>
                <c:pt idx="2000">
                  <c:v>0.60373842593253357</c:v>
                </c:pt>
                <c:pt idx="2001">
                  <c:v>0.60390046296379296</c:v>
                </c:pt>
                <c:pt idx="2002">
                  <c:v>0.60406250000232831</c:v>
                </c:pt>
                <c:pt idx="2003">
                  <c:v>0.60434027777955635</c:v>
                </c:pt>
                <c:pt idx="2004">
                  <c:v>0.60449074074131204</c:v>
                </c:pt>
                <c:pt idx="2005">
                  <c:v>0.60464120371034369</c:v>
                </c:pt>
                <c:pt idx="2006">
                  <c:v>0.60480324074160308</c:v>
                </c:pt>
                <c:pt idx="2007">
                  <c:v>0.60495370371063473</c:v>
                </c:pt>
                <c:pt idx="2008">
                  <c:v>0.60511574074189411</c:v>
                </c:pt>
                <c:pt idx="2009">
                  <c:v>0.60527777778042946</c:v>
                </c:pt>
                <c:pt idx="2010">
                  <c:v>0.60545138889574446</c:v>
                </c:pt>
                <c:pt idx="2011">
                  <c:v>0.6056944444499095</c:v>
                </c:pt>
                <c:pt idx="2012">
                  <c:v>0.60585648148844484</c:v>
                </c:pt>
                <c:pt idx="2013">
                  <c:v>0.60600694445020054</c:v>
                </c:pt>
                <c:pt idx="2014">
                  <c:v>0.60615740741195623</c:v>
                </c:pt>
                <c:pt idx="2015">
                  <c:v>0.60629629629693227</c:v>
                </c:pt>
                <c:pt idx="2016">
                  <c:v>0.60651620370481396</c:v>
                </c:pt>
                <c:pt idx="2017">
                  <c:v>0.60666666666656965</c:v>
                </c:pt>
                <c:pt idx="2018">
                  <c:v>0.6068171296356013</c:v>
                </c:pt>
                <c:pt idx="2019">
                  <c:v>0.60697916666686069</c:v>
                </c:pt>
                <c:pt idx="2020">
                  <c:v>0.60716435185167938</c:v>
                </c:pt>
                <c:pt idx="2021">
                  <c:v>0.60732638889021473</c:v>
                </c:pt>
                <c:pt idx="2022">
                  <c:v>0.60747685185197042</c:v>
                </c:pt>
                <c:pt idx="2023">
                  <c:v>0.60763888889050577</c:v>
                </c:pt>
                <c:pt idx="2024">
                  <c:v>0.60780092592904111</c:v>
                </c:pt>
                <c:pt idx="2025">
                  <c:v>0.60798611111385981</c:v>
                </c:pt>
                <c:pt idx="2026">
                  <c:v>0.6081365740756155</c:v>
                </c:pt>
                <c:pt idx="2027">
                  <c:v>0.60829861111415084</c:v>
                </c:pt>
                <c:pt idx="2028">
                  <c:v>0.60847222222218988</c:v>
                </c:pt>
                <c:pt idx="2029">
                  <c:v>0.60868055556056788</c:v>
                </c:pt>
                <c:pt idx="2030">
                  <c:v>0.60884259259910323</c:v>
                </c:pt>
                <c:pt idx="2031">
                  <c:v>0.60901620370714227</c:v>
                </c:pt>
                <c:pt idx="2032">
                  <c:v>0.60917824074567761</c:v>
                </c:pt>
                <c:pt idx="2033">
                  <c:v>0.60935185185371665</c:v>
                </c:pt>
                <c:pt idx="2034">
                  <c:v>0.60952546296903165</c:v>
                </c:pt>
                <c:pt idx="2035">
                  <c:v>0.60969907407707069</c:v>
                </c:pt>
                <c:pt idx="2036">
                  <c:v>0.60988425926188938</c:v>
                </c:pt>
                <c:pt idx="2037">
                  <c:v>0.61006944444670808</c:v>
                </c:pt>
                <c:pt idx="2038">
                  <c:v>0.61024305556202307</c:v>
                </c:pt>
                <c:pt idx="2039">
                  <c:v>0.61040509259328246</c:v>
                </c:pt>
                <c:pt idx="2040">
                  <c:v>0.61054398148553446</c:v>
                </c:pt>
                <c:pt idx="2041">
                  <c:v>0.6107175925935735</c:v>
                </c:pt>
                <c:pt idx="2042">
                  <c:v>0.61086805555532919</c:v>
                </c:pt>
                <c:pt idx="2043">
                  <c:v>0.61103009259386454</c:v>
                </c:pt>
                <c:pt idx="2044">
                  <c:v>0.61123842593224254</c:v>
                </c:pt>
                <c:pt idx="2045">
                  <c:v>0.61141203704028158</c:v>
                </c:pt>
                <c:pt idx="2046">
                  <c:v>0.61155092593253357</c:v>
                </c:pt>
                <c:pt idx="2047">
                  <c:v>0.61171296296379296</c:v>
                </c:pt>
                <c:pt idx="2048">
                  <c:v>0.61189814814861165</c:v>
                </c:pt>
                <c:pt idx="2049">
                  <c:v>0.612129629633273</c:v>
                </c:pt>
                <c:pt idx="2050">
                  <c:v>0.61230324074131204</c:v>
                </c:pt>
                <c:pt idx="2051">
                  <c:v>0.61246527777984738</c:v>
                </c:pt>
                <c:pt idx="2052">
                  <c:v>0.64880787037691334</c:v>
                </c:pt>
                <c:pt idx="2053">
                  <c:v>0.64903935185429873</c:v>
                </c:pt>
                <c:pt idx="2054">
                  <c:v>0.64928240740846377</c:v>
                </c:pt>
                <c:pt idx="2055">
                  <c:v>0.64951388889312511</c:v>
                </c:pt>
                <c:pt idx="2056">
                  <c:v>0.64975694444729015</c:v>
                </c:pt>
                <c:pt idx="2057">
                  <c:v>0.6499884259319515</c:v>
                </c:pt>
                <c:pt idx="2058">
                  <c:v>0.65023148148611654</c:v>
                </c:pt>
                <c:pt idx="2059">
                  <c:v>0.65047453704028158</c:v>
                </c:pt>
                <c:pt idx="2060">
                  <c:v>0.65071759259444661</c:v>
                </c:pt>
                <c:pt idx="2061">
                  <c:v>0.65093750000232831</c:v>
                </c:pt>
                <c:pt idx="2062">
                  <c:v>0.651192129633273</c:v>
                </c:pt>
                <c:pt idx="2063">
                  <c:v>0.65142361111793434</c:v>
                </c:pt>
                <c:pt idx="2064">
                  <c:v>0.65162037037225673</c:v>
                </c:pt>
                <c:pt idx="2065">
                  <c:v>0.65177083333401242</c:v>
                </c:pt>
                <c:pt idx="2066">
                  <c:v>0.65192129630304407</c:v>
                </c:pt>
                <c:pt idx="2067">
                  <c:v>0.65209490741108311</c:v>
                </c:pt>
                <c:pt idx="2068">
                  <c:v>0.65223379629605915</c:v>
                </c:pt>
                <c:pt idx="2069">
                  <c:v>0.6523842592650908</c:v>
                </c:pt>
                <c:pt idx="2070">
                  <c:v>0.65255787037312984</c:v>
                </c:pt>
                <c:pt idx="2071">
                  <c:v>0.65270833333488554</c:v>
                </c:pt>
                <c:pt idx="2072">
                  <c:v>0.65285879629664123</c:v>
                </c:pt>
                <c:pt idx="2073">
                  <c:v>0.65305555555823958</c:v>
                </c:pt>
                <c:pt idx="2074">
                  <c:v>0.65320601851999527</c:v>
                </c:pt>
                <c:pt idx="2075">
                  <c:v>0.65336805555853061</c:v>
                </c:pt>
                <c:pt idx="2076">
                  <c:v>0.65351851852028631</c:v>
                </c:pt>
                <c:pt idx="2077">
                  <c:v>0.6537268518586643</c:v>
                </c:pt>
                <c:pt idx="2078">
                  <c:v>0.65387731482042</c:v>
                </c:pt>
                <c:pt idx="2079">
                  <c:v>0.65403935185167938</c:v>
                </c:pt>
                <c:pt idx="2080">
                  <c:v>0.65417824074393138</c:v>
                </c:pt>
                <c:pt idx="2081">
                  <c:v>0.65431712963618338</c:v>
                </c:pt>
                <c:pt idx="2082">
                  <c:v>0.65447916666744277</c:v>
                </c:pt>
                <c:pt idx="2083">
                  <c:v>0.65462962963647442</c:v>
                </c:pt>
                <c:pt idx="2084">
                  <c:v>0.65478009259823011</c:v>
                </c:pt>
                <c:pt idx="2085">
                  <c:v>0.65493055555998581</c:v>
                </c:pt>
                <c:pt idx="2086">
                  <c:v>0.6550810185217415</c:v>
                </c:pt>
                <c:pt idx="2087">
                  <c:v>0.65523148148349719</c:v>
                </c:pt>
                <c:pt idx="2088">
                  <c:v>0.65538194444525288</c:v>
                </c:pt>
                <c:pt idx="2089">
                  <c:v>0.65564814815297723</c:v>
                </c:pt>
                <c:pt idx="2090">
                  <c:v>0.65578703703795327</c:v>
                </c:pt>
                <c:pt idx="2091">
                  <c:v>0.65594907407648861</c:v>
                </c:pt>
                <c:pt idx="2092">
                  <c:v>0.65607638889196096</c:v>
                </c:pt>
                <c:pt idx="2093">
                  <c:v>0.65623842593049631</c:v>
                </c:pt>
                <c:pt idx="2094">
                  <c:v>0.65637731481547235</c:v>
                </c:pt>
                <c:pt idx="2095">
                  <c:v>0.65655092593078734</c:v>
                </c:pt>
                <c:pt idx="2096">
                  <c:v>0.65670138889254304</c:v>
                </c:pt>
                <c:pt idx="2097">
                  <c:v>0.65686342593107838</c:v>
                </c:pt>
                <c:pt idx="2098">
                  <c:v>0.65704861111589707</c:v>
                </c:pt>
                <c:pt idx="2099">
                  <c:v>0.65721064815443242</c:v>
                </c:pt>
                <c:pt idx="2100">
                  <c:v>0.65733796296990477</c:v>
                </c:pt>
                <c:pt idx="2101">
                  <c:v>0.65750000000116415</c:v>
                </c:pt>
                <c:pt idx="2102">
                  <c:v>0.6576273148166365</c:v>
                </c:pt>
                <c:pt idx="2103">
                  <c:v>0.65778935185517184</c:v>
                </c:pt>
                <c:pt idx="2104">
                  <c:v>0.65792824074742384</c:v>
                </c:pt>
                <c:pt idx="2105">
                  <c:v>0.65812500000174623</c:v>
                </c:pt>
                <c:pt idx="2106">
                  <c:v>0.65827546296350192</c:v>
                </c:pt>
                <c:pt idx="2107">
                  <c:v>0.65841435185575392</c:v>
                </c:pt>
                <c:pt idx="2108">
                  <c:v>0.65856481481750961</c:v>
                </c:pt>
                <c:pt idx="2109">
                  <c:v>0.65877314814861165</c:v>
                </c:pt>
                <c:pt idx="2110">
                  <c:v>0.65891203704086365</c:v>
                </c:pt>
                <c:pt idx="2111">
                  <c:v>0.659039351856336</c:v>
                </c:pt>
                <c:pt idx="2112">
                  <c:v>0.65918981481809169</c:v>
                </c:pt>
                <c:pt idx="2113">
                  <c:v>0.65934027777984738</c:v>
                </c:pt>
                <c:pt idx="2114">
                  <c:v>0.65950231481838273</c:v>
                </c:pt>
                <c:pt idx="2115">
                  <c:v>0.65966435185691807</c:v>
                </c:pt>
                <c:pt idx="2116">
                  <c:v>0.65982638889545342</c:v>
                </c:pt>
                <c:pt idx="2117">
                  <c:v>0.65997685185720911</c:v>
                </c:pt>
                <c:pt idx="2118">
                  <c:v>0.66013888889574446</c:v>
                </c:pt>
                <c:pt idx="2119">
                  <c:v>0.66030092592700385</c:v>
                </c:pt>
                <c:pt idx="2120">
                  <c:v>0.66046296296553919</c:v>
                </c:pt>
                <c:pt idx="2121">
                  <c:v>0.66060185185779119</c:v>
                </c:pt>
                <c:pt idx="2122">
                  <c:v>0.66076388888905058</c:v>
                </c:pt>
                <c:pt idx="2123">
                  <c:v>0.66093750000436557</c:v>
                </c:pt>
                <c:pt idx="2124">
                  <c:v>0.66108796296612127</c:v>
                </c:pt>
                <c:pt idx="2125">
                  <c:v>0.66125000000465661</c:v>
                </c:pt>
                <c:pt idx="2126">
                  <c:v>0.66143518518947531</c:v>
                </c:pt>
                <c:pt idx="2127">
                  <c:v>0.66159722222801065</c:v>
                </c:pt>
                <c:pt idx="2128">
                  <c:v>0.66175925925927004</c:v>
                </c:pt>
                <c:pt idx="2129">
                  <c:v>0.66192129629780538</c:v>
                </c:pt>
                <c:pt idx="2130">
                  <c:v>0.66206018519005738</c:v>
                </c:pt>
                <c:pt idx="2131">
                  <c:v>0.66223379629809642</c:v>
                </c:pt>
                <c:pt idx="2132">
                  <c:v>0.66240740741341142</c:v>
                </c:pt>
                <c:pt idx="2133">
                  <c:v>0.66258101852145046</c:v>
                </c:pt>
                <c:pt idx="2134">
                  <c:v>0.66273148148320615</c:v>
                </c:pt>
                <c:pt idx="2135">
                  <c:v>0.66288194444496185</c:v>
                </c:pt>
                <c:pt idx="2136">
                  <c:v>0.6630324074139935</c:v>
                </c:pt>
                <c:pt idx="2137">
                  <c:v>0.66333333333750488</c:v>
                </c:pt>
                <c:pt idx="2138">
                  <c:v>0.66348379629926058</c:v>
                </c:pt>
                <c:pt idx="2139">
                  <c:v>0.66363425926101627</c:v>
                </c:pt>
                <c:pt idx="2140">
                  <c:v>0.66376157407648861</c:v>
                </c:pt>
                <c:pt idx="2141">
                  <c:v>0.66392361111502396</c:v>
                </c:pt>
                <c:pt idx="2142">
                  <c:v>0.664131944446126</c:v>
                </c:pt>
                <c:pt idx="2143">
                  <c:v>0.66723379630275303</c:v>
                </c:pt>
                <c:pt idx="2144">
                  <c:v>0.66745370371063473</c:v>
                </c:pt>
                <c:pt idx="2145">
                  <c:v>0.66770833333430346</c:v>
                </c:pt>
                <c:pt idx="2146">
                  <c:v>0.66793981481896481</c:v>
                </c:pt>
                <c:pt idx="2147">
                  <c:v>0.66817129629635019</c:v>
                </c:pt>
                <c:pt idx="2148">
                  <c:v>0.66841435185779119</c:v>
                </c:pt>
                <c:pt idx="2149">
                  <c:v>0.66865740741195623</c:v>
                </c:pt>
                <c:pt idx="2150">
                  <c:v>0.66888888888934162</c:v>
                </c:pt>
                <c:pt idx="2151">
                  <c:v>0.67292824074684177</c:v>
                </c:pt>
                <c:pt idx="2152">
                  <c:v>0.67368055555562023</c:v>
                </c:pt>
                <c:pt idx="2153">
                  <c:v>0.67444444444845431</c:v>
                </c:pt>
                <c:pt idx="2154">
                  <c:v>0.67524305555707542</c:v>
                </c:pt>
                <c:pt idx="2155">
                  <c:v>0.67658564815064892</c:v>
                </c:pt>
                <c:pt idx="2156">
                  <c:v>0.67733796296670334</c:v>
                </c:pt>
                <c:pt idx="2157">
                  <c:v>0.67797453703678912</c:v>
                </c:pt>
                <c:pt idx="2158">
                  <c:v>0.67878472222218988</c:v>
                </c:pt>
                <c:pt idx="2159">
                  <c:v>0.67944444444583496</c:v>
                </c:pt>
                <c:pt idx="2160">
                  <c:v>0.68009259259270038</c:v>
                </c:pt>
                <c:pt idx="2161">
                  <c:v>0.68071759259328246</c:v>
                </c:pt>
                <c:pt idx="2162">
                  <c:v>0.68131944444758119</c:v>
                </c:pt>
                <c:pt idx="2163">
                  <c:v>0.68328703704173677</c:v>
                </c:pt>
                <c:pt idx="2164">
                  <c:v>0.68343750000349246</c:v>
                </c:pt>
                <c:pt idx="2165">
                  <c:v>0.68358796296524815</c:v>
                </c:pt>
                <c:pt idx="2166">
                  <c:v>0.6849074074125383</c:v>
                </c:pt>
                <c:pt idx="2167">
                  <c:v>0.68504629629751435</c:v>
                </c:pt>
                <c:pt idx="2168">
                  <c:v>0.68519675925927004</c:v>
                </c:pt>
                <c:pt idx="2169">
                  <c:v>0.68534722222830169</c:v>
                </c:pt>
                <c:pt idx="2170">
                  <c:v>0.68549768519005738</c:v>
                </c:pt>
                <c:pt idx="2171">
                  <c:v>0.68564814815181307</c:v>
                </c:pt>
                <c:pt idx="2172">
                  <c:v>0.68581018519034842</c:v>
                </c:pt>
                <c:pt idx="2173">
                  <c:v>0.68594907407532446</c:v>
                </c:pt>
                <c:pt idx="2174">
                  <c:v>0.68609953703708015</c:v>
                </c:pt>
                <c:pt idx="2175">
                  <c:v>0.68623842592933215</c:v>
                </c:pt>
                <c:pt idx="2176">
                  <c:v>0.68638888889108784</c:v>
                </c:pt>
                <c:pt idx="2177">
                  <c:v>0.68651620370656019</c:v>
                </c:pt>
                <c:pt idx="2178">
                  <c:v>0.68664351852203254</c:v>
                </c:pt>
                <c:pt idx="2179">
                  <c:v>0.68678240741428453</c:v>
                </c:pt>
                <c:pt idx="2180">
                  <c:v>0.68692129629926058</c:v>
                </c:pt>
                <c:pt idx="2181">
                  <c:v>0.68709490740729962</c:v>
                </c:pt>
                <c:pt idx="2182">
                  <c:v>0.68723379629955161</c:v>
                </c:pt>
                <c:pt idx="2183">
                  <c:v>0.68736111111502396</c:v>
                </c:pt>
                <c:pt idx="2184">
                  <c:v>0.6875</c:v>
                </c:pt>
                <c:pt idx="2185">
                  <c:v>0.687638888892252</c:v>
                </c:pt>
                <c:pt idx="2186">
                  <c:v>0.687777777784504</c:v>
                </c:pt>
                <c:pt idx="2187">
                  <c:v>0.68791666666948004</c:v>
                </c:pt>
                <c:pt idx="2188">
                  <c:v>0.68803240740817273</c:v>
                </c:pt>
                <c:pt idx="2189">
                  <c:v>0.68815972222364508</c:v>
                </c:pt>
                <c:pt idx="2190">
                  <c:v>0.68829861111589707</c:v>
                </c:pt>
                <c:pt idx="2191">
                  <c:v>0.68847222222393611</c:v>
                </c:pt>
                <c:pt idx="2192">
                  <c:v>0.68864583333925111</c:v>
                </c:pt>
                <c:pt idx="2193">
                  <c:v>0.68879629630100681</c:v>
                </c:pt>
                <c:pt idx="2194">
                  <c:v>0.6889467592627625</c:v>
                </c:pt>
                <c:pt idx="2195">
                  <c:v>0.6890856481550145</c:v>
                </c:pt>
                <c:pt idx="2196">
                  <c:v>0.68923611111677019</c:v>
                </c:pt>
                <c:pt idx="2197">
                  <c:v>0.68936342593224254</c:v>
                </c:pt>
                <c:pt idx="2198">
                  <c:v>0.68950231481721858</c:v>
                </c:pt>
                <c:pt idx="2199">
                  <c:v>0.68965277777897427</c:v>
                </c:pt>
                <c:pt idx="2200">
                  <c:v>0.68979166667122627</c:v>
                </c:pt>
                <c:pt idx="2201">
                  <c:v>0.68993055555620231</c:v>
                </c:pt>
                <c:pt idx="2202">
                  <c:v>0.69008101852523396</c:v>
                </c:pt>
                <c:pt idx="2203">
                  <c:v>0.69024305555649335</c:v>
                </c:pt>
                <c:pt idx="2204">
                  <c:v>0.69038194444874534</c:v>
                </c:pt>
                <c:pt idx="2205">
                  <c:v>0.69050925926421769</c:v>
                </c:pt>
                <c:pt idx="2206">
                  <c:v>0.69065972222597338</c:v>
                </c:pt>
                <c:pt idx="2207">
                  <c:v>0.69079861111094942</c:v>
                </c:pt>
                <c:pt idx="2208">
                  <c:v>0.69094907407998107</c:v>
                </c:pt>
                <c:pt idx="2209">
                  <c:v>0.69109953704173677</c:v>
                </c:pt>
                <c:pt idx="2210">
                  <c:v>0.69127314814977581</c:v>
                </c:pt>
                <c:pt idx="2211">
                  <c:v>0.69140046296524815</c:v>
                </c:pt>
                <c:pt idx="2212">
                  <c:v>0.69155092592700385</c:v>
                </c:pt>
                <c:pt idx="2213">
                  <c:v>0.69168981481925584</c:v>
                </c:pt>
                <c:pt idx="2214">
                  <c:v>0.69184027778101154</c:v>
                </c:pt>
                <c:pt idx="2215">
                  <c:v>0.69199074074276723</c:v>
                </c:pt>
                <c:pt idx="2216">
                  <c:v>0.69214120370452292</c:v>
                </c:pt>
                <c:pt idx="2217">
                  <c:v>0.69226851851999527</c:v>
                </c:pt>
                <c:pt idx="2218">
                  <c:v>0.69243055555853061</c:v>
                </c:pt>
                <c:pt idx="2219">
                  <c:v>0.69258101852028631</c:v>
                </c:pt>
                <c:pt idx="2220">
                  <c:v>0.692731481482042</c:v>
                </c:pt>
                <c:pt idx="2221">
                  <c:v>0.69288194445107365</c:v>
                </c:pt>
                <c:pt idx="2222">
                  <c:v>0.69302083333604969</c:v>
                </c:pt>
                <c:pt idx="2223">
                  <c:v>0.69315972222830169</c:v>
                </c:pt>
                <c:pt idx="2224">
                  <c:v>0.69331018519005738</c:v>
                </c:pt>
                <c:pt idx="2225">
                  <c:v>0.69344907407503342</c:v>
                </c:pt>
                <c:pt idx="2226">
                  <c:v>0.69361111111356877</c:v>
                </c:pt>
                <c:pt idx="2227">
                  <c:v>0.69375000000582077</c:v>
                </c:pt>
                <c:pt idx="2228">
                  <c:v>0.69390046296757646</c:v>
                </c:pt>
                <c:pt idx="2229">
                  <c:v>0.6940393518525525</c:v>
                </c:pt>
                <c:pt idx="2230">
                  <c:v>0.69416666666802485</c:v>
                </c:pt>
                <c:pt idx="2231">
                  <c:v>0.69431712962978054</c:v>
                </c:pt>
                <c:pt idx="2232">
                  <c:v>0.69446759259881219</c:v>
                </c:pt>
                <c:pt idx="2233">
                  <c:v>0.69460648148378823</c:v>
                </c:pt>
                <c:pt idx="2234">
                  <c:v>0.69804398148698965</c:v>
                </c:pt>
                <c:pt idx="2235">
                  <c:v>0.69828703704115469</c:v>
                </c:pt>
                <c:pt idx="2236">
                  <c:v>0.69851851851854008</c:v>
                </c:pt>
                <c:pt idx="2237">
                  <c:v>0.69875000000320142</c:v>
                </c:pt>
                <c:pt idx="2238">
                  <c:v>0.69899305555736646</c:v>
                </c:pt>
                <c:pt idx="2239">
                  <c:v>0.69922453704202781</c:v>
                </c:pt>
                <c:pt idx="2240">
                  <c:v>0.69945601851941319</c:v>
                </c:pt>
                <c:pt idx="2241">
                  <c:v>0.69969907408085419</c:v>
                </c:pt>
                <c:pt idx="2242">
                  <c:v>0.69994212963501923</c:v>
                </c:pt>
                <c:pt idx="2243">
                  <c:v>0.70015046296612127</c:v>
                </c:pt>
                <c:pt idx="2244">
                  <c:v>0.70030092592787696</c:v>
                </c:pt>
                <c:pt idx="2245">
                  <c:v>0.70045138888963265</c:v>
                </c:pt>
                <c:pt idx="2246">
                  <c:v>0.70059027778188465</c:v>
                </c:pt>
                <c:pt idx="2247">
                  <c:v>0.70075231482042</c:v>
                </c:pt>
                <c:pt idx="2248">
                  <c:v>0.70087962963589234</c:v>
                </c:pt>
                <c:pt idx="2249">
                  <c:v>0.70103009259764804</c:v>
                </c:pt>
                <c:pt idx="2250">
                  <c:v>0.70116898148262408</c:v>
                </c:pt>
                <c:pt idx="2251">
                  <c:v>0.70131944444437977</c:v>
                </c:pt>
                <c:pt idx="2252">
                  <c:v>0.70148148148291511</c:v>
                </c:pt>
                <c:pt idx="2253">
                  <c:v>0.70162037037516711</c:v>
                </c:pt>
                <c:pt idx="2254">
                  <c:v>0.70177083333692281</c:v>
                </c:pt>
                <c:pt idx="2255">
                  <c:v>0.7019097222291748</c:v>
                </c:pt>
                <c:pt idx="2256">
                  <c:v>0.70207175926043419</c:v>
                </c:pt>
                <c:pt idx="2257">
                  <c:v>0.70221064815268619</c:v>
                </c:pt>
                <c:pt idx="2258">
                  <c:v>0.70234953703766223</c:v>
                </c:pt>
                <c:pt idx="2259">
                  <c:v>0.70250000000669388</c:v>
                </c:pt>
                <c:pt idx="2260">
                  <c:v>0.70265046296844957</c:v>
                </c:pt>
                <c:pt idx="2261">
                  <c:v>0.70278935185342561</c:v>
                </c:pt>
                <c:pt idx="2262">
                  <c:v>0.70293981481518131</c:v>
                </c:pt>
                <c:pt idx="2263">
                  <c:v>0.70309027778421296</c:v>
                </c:pt>
                <c:pt idx="2264">
                  <c:v>0.70324074074596865</c:v>
                </c:pt>
                <c:pt idx="2265">
                  <c:v>0.70337962963094469</c:v>
                </c:pt>
                <c:pt idx="2266">
                  <c:v>0.70353009259270038</c:v>
                </c:pt>
                <c:pt idx="2267">
                  <c:v>0.70368055556173204</c:v>
                </c:pt>
                <c:pt idx="2268">
                  <c:v>0.70381944444670808</c:v>
                </c:pt>
                <c:pt idx="2269">
                  <c:v>0.70394675926218042</c:v>
                </c:pt>
                <c:pt idx="2270">
                  <c:v>0.70409722222393611</c:v>
                </c:pt>
                <c:pt idx="2271">
                  <c:v>0.70424768518569181</c:v>
                </c:pt>
                <c:pt idx="2272">
                  <c:v>0.70439814815472346</c:v>
                </c:pt>
                <c:pt idx="2273">
                  <c:v>0.7045370370396995</c:v>
                </c:pt>
                <c:pt idx="2274">
                  <c:v>0.7046759259319515</c:v>
                </c:pt>
                <c:pt idx="2275">
                  <c:v>0.70481481481692754</c:v>
                </c:pt>
                <c:pt idx="2276">
                  <c:v>0.70500000000174623</c:v>
                </c:pt>
                <c:pt idx="2277">
                  <c:v>0.70513888889399823</c:v>
                </c:pt>
                <c:pt idx="2278">
                  <c:v>0.70527777777897427</c:v>
                </c:pt>
                <c:pt idx="2279">
                  <c:v>0.70543981481750961</c:v>
                </c:pt>
                <c:pt idx="2280">
                  <c:v>0.70556712963298196</c:v>
                </c:pt>
                <c:pt idx="2281">
                  <c:v>0.70570601852523396</c:v>
                </c:pt>
                <c:pt idx="2282">
                  <c:v>0.705914351856336</c:v>
                </c:pt>
                <c:pt idx="2283">
                  <c:v>0.70607638889487134</c:v>
                </c:pt>
                <c:pt idx="2284">
                  <c:v>0.70620370371034369</c:v>
                </c:pt>
                <c:pt idx="2285">
                  <c:v>0.70634259259531973</c:v>
                </c:pt>
                <c:pt idx="2286">
                  <c:v>0.70649305555707542</c:v>
                </c:pt>
                <c:pt idx="2287">
                  <c:v>0.70662037037254777</c:v>
                </c:pt>
                <c:pt idx="2288">
                  <c:v>0.70693287037283881</c:v>
                </c:pt>
                <c:pt idx="2289">
                  <c:v>0.7070833333345945</c:v>
                </c:pt>
                <c:pt idx="2290">
                  <c:v>0.7072222222268465</c:v>
                </c:pt>
                <c:pt idx="2291">
                  <c:v>0.70736111111182254</c:v>
                </c:pt>
                <c:pt idx="2292">
                  <c:v>0.70748842592729488</c:v>
                </c:pt>
                <c:pt idx="2293">
                  <c:v>0.70765046296583023</c:v>
                </c:pt>
                <c:pt idx="2294">
                  <c:v>0.70778935185808223</c:v>
                </c:pt>
                <c:pt idx="2295">
                  <c:v>0.70795138888934162</c:v>
                </c:pt>
                <c:pt idx="2296">
                  <c:v>0.70809027778159361</c:v>
                </c:pt>
                <c:pt idx="2297">
                  <c:v>0.70822916666656965</c:v>
                </c:pt>
                <c:pt idx="2298">
                  <c:v>0.70836805555882165</c:v>
                </c:pt>
                <c:pt idx="2299">
                  <c:v>0.70855324074364034</c:v>
                </c:pt>
                <c:pt idx="2300">
                  <c:v>0.70871527778217569</c:v>
                </c:pt>
                <c:pt idx="2301">
                  <c:v>0.70892361111327773</c:v>
                </c:pt>
                <c:pt idx="2302">
                  <c:v>0.70910879629809642</c:v>
                </c:pt>
                <c:pt idx="2303">
                  <c:v>0.70927083333663177</c:v>
                </c:pt>
                <c:pt idx="2304">
                  <c:v>0.70944444444467081</c:v>
                </c:pt>
                <c:pt idx="2305">
                  <c:v>0.70959490741370246</c:v>
                </c:pt>
                <c:pt idx="2306">
                  <c:v>0.70974537037545815</c:v>
                </c:pt>
                <c:pt idx="2307">
                  <c:v>0.7099074074139935</c:v>
                </c:pt>
                <c:pt idx="2308">
                  <c:v>0.71008101852203254</c:v>
                </c:pt>
                <c:pt idx="2309">
                  <c:v>0.71025462963007158</c:v>
                </c:pt>
                <c:pt idx="2310">
                  <c:v>0.71042824074538657</c:v>
                </c:pt>
                <c:pt idx="2311">
                  <c:v>0.71060185185342561</c:v>
                </c:pt>
                <c:pt idx="2312">
                  <c:v>0.71077546296874061</c:v>
                </c:pt>
                <c:pt idx="2313">
                  <c:v>0.71094907407677965</c:v>
                </c:pt>
                <c:pt idx="2314">
                  <c:v>0.71109953703853535</c:v>
                </c:pt>
                <c:pt idx="2315">
                  <c:v>0.71122685185400769</c:v>
                </c:pt>
                <c:pt idx="2316">
                  <c:v>0.71136574074625969</c:v>
                </c:pt>
                <c:pt idx="2317">
                  <c:v>0.71150462963123573</c:v>
                </c:pt>
                <c:pt idx="2318">
                  <c:v>0.71175925926218042</c:v>
                </c:pt>
                <c:pt idx="2319">
                  <c:v>0.71189814815443242</c:v>
                </c:pt>
                <c:pt idx="2320">
                  <c:v>0.71206018518569181</c:v>
                </c:pt>
                <c:pt idx="2321">
                  <c:v>0.71218750000116415</c:v>
                </c:pt>
                <c:pt idx="2322">
                  <c:v>0.7123148148166365</c:v>
                </c:pt>
                <c:pt idx="2323">
                  <c:v>0.7124884259319515</c:v>
                </c:pt>
                <c:pt idx="2324">
                  <c:v>0.71268518518627388</c:v>
                </c:pt>
                <c:pt idx="2325">
                  <c:v>0.71646990741282934</c:v>
                </c:pt>
                <c:pt idx="2326">
                  <c:v>0.71667824074393138</c:v>
                </c:pt>
                <c:pt idx="2327">
                  <c:v>0.71686342592875008</c:v>
                </c:pt>
                <c:pt idx="2328">
                  <c:v>0.71706018519034842</c:v>
                </c:pt>
                <c:pt idx="2329">
                  <c:v>0.71725694444467081</c:v>
                </c:pt>
                <c:pt idx="2330">
                  <c:v>0.7174421296294895</c:v>
                </c:pt>
                <c:pt idx="2331">
                  <c:v>0.71763888889108784</c:v>
                </c:pt>
                <c:pt idx="2332">
                  <c:v>0.71783564815268619</c:v>
                </c:pt>
                <c:pt idx="2333">
                  <c:v>0.71802083333750488</c:v>
                </c:pt>
                <c:pt idx="2334">
                  <c:v>0.71821759259910323</c:v>
                </c:pt>
                <c:pt idx="2335">
                  <c:v>0.71840277778392192</c:v>
                </c:pt>
                <c:pt idx="2336">
                  <c:v>0.71861111111502396</c:v>
                </c:pt>
                <c:pt idx="2337">
                  <c:v>0.7188078703766223</c:v>
                </c:pt>
                <c:pt idx="2338">
                  <c:v>0.718993055561441</c:v>
                </c:pt>
                <c:pt idx="2339">
                  <c:v>0.71917824074625969</c:v>
                </c:pt>
                <c:pt idx="2340">
                  <c:v>0.72469907407503342</c:v>
                </c:pt>
                <c:pt idx="2341">
                  <c:v>0.72567129629896954</c:v>
                </c:pt>
                <c:pt idx="2342">
                  <c:v>0.72667824074596865</c:v>
                </c:pt>
                <c:pt idx="2343">
                  <c:v>0.72782407407794381</c:v>
                </c:pt>
                <c:pt idx="2344">
                  <c:v>0.72928240741021</c:v>
                </c:pt>
                <c:pt idx="2345">
                  <c:v>0.73024305555736646</c:v>
                </c:pt>
                <c:pt idx="2346">
                  <c:v>0.73109953704260988</c:v>
                </c:pt>
                <c:pt idx="2347">
                  <c:v>0.73190972222801065</c:v>
                </c:pt>
                <c:pt idx="2348">
                  <c:v>0.73252314815181307</c:v>
                </c:pt>
                <c:pt idx="2349">
                  <c:v>0.73299768519063946</c:v>
                </c:pt>
                <c:pt idx="2350">
                  <c:v>0.73344907407590654</c:v>
                </c:pt>
                <c:pt idx="2351">
                  <c:v>0.73405092593020527</c:v>
                </c:pt>
                <c:pt idx="2352">
                  <c:v>0.73468750000029104</c:v>
                </c:pt>
                <c:pt idx="2353">
                  <c:v>0.73526620370830642</c:v>
                </c:pt>
                <c:pt idx="2354">
                  <c:v>0.73607638889370719</c:v>
                </c:pt>
                <c:pt idx="2355">
                  <c:v>0.73687500000232831</c:v>
                </c:pt>
                <c:pt idx="2356">
                  <c:v>0.73754629630275303</c:v>
                </c:pt>
                <c:pt idx="2357">
                  <c:v>0.73883101851970423</c:v>
                </c:pt>
                <c:pt idx="2358">
                  <c:v>0.73898148148145992</c:v>
                </c:pt>
                <c:pt idx="2359">
                  <c:v>0.73913194445049157</c:v>
                </c:pt>
                <c:pt idx="2360">
                  <c:v>0.73928240741224727</c:v>
                </c:pt>
                <c:pt idx="2361">
                  <c:v>0.73944444445078261</c:v>
                </c:pt>
                <c:pt idx="2362">
                  <c:v>0.7395949074125383</c:v>
                </c:pt>
                <c:pt idx="2363">
                  <c:v>0.73973379629751435</c:v>
                </c:pt>
                <c:pt idx="2364">
                  <c:v>0.73988425925927004</c:v>
                </c:pt>
                <c:pt idx="2365">
                  <c:v>0.74001157407474238</c:v>
                </c:pt>
                <c:pt idx="2366">
                  <c:v>0.74016203704377403</c:v>
                </c:pt>
                <c:pt idx="2367">
                  <c:v>0.74028935185197042</c:v>
                </c:pt>
                <c:pt idx="2368">
                  <c:v>0.74043981482100207</c:v>
                </c:pt>
                <c:pt idx="2369">
                  <c:v>0.74056712963647442</c:v>
                </c:pt>
                <c:pt idx="2370">
                  <c:v>0.74072916666773381</c:v>
                </c:pt>
                <c:pt idx="2371">
                  <c:v>0.74085648148320615</c:v>
                </c:pt>
                <c:pt idx="2372">
                  <c:v>0.74099537037545815</c:v>
                </c:pt>
                <c:pt idx="2373">
                  <c:v>0.7411226851909305</c:v>
                </c:pt>
                <c:pt idx="2374">
                  <c:v>0.74128472222218988</c:v>
                </c:pt>
                <c:pt idx="2375">
                  <c:v>0.74141203703766223</c:v>
                </c:pt>
                <c:pt idx="2376">
                  <c:v>0.74155092592991423</c:v>
                </c:pt>
                <c:pt idx="2377">
                  <c:v>0.74168981481489027</c:v>
                </c:pt>
                <c:pt idx="2378">
                  <c:v>0.74181712963036261</c:v>
                </c:pt>
                <c:pt idx="2379">
                  <c:v>0.74194444444583496</c:v>
                </c:pt>
                <c:pt idx="2380">
                  <c:v>0.74208333333808696</c:v>
                </c:pt>
                <c:pt idx="2381">
                  <c:v>0.74219907407677965</c:v>
                </c:pt>
                <c:pt idx="2382">
                  <c:v>0.742326388892252</c:v>
                </c:pt>
                <c:pt idx="2383">
                  <c:v>0.742465277784504</c:v>
                </c:pt>
                <c:pt idx="2384">
                  <c:v>0.74260416666948004</c:v>
                </c:pt>
                <c:pt idx="2385">
                  <c:v>0.74271990740817273</c:v>
                </c:pt>
                <c:pt idx="2386">
                  <c:v>0.74285879630042473</c:v>
                </c:pt>
                <c:pt idx="2387">
                  <c:v>0.74298611111589707</c:v>
                </c:pt>
                <c:pt idx="2388">
                  <c:v>0.74312500000087311</c:v>
                </c:pt>
                <c:pt idx="2389">
                  <c:v>0.74324074074684177</c:v>
                </c:pt>
                <c:pt idx="2390">
                  <c:v>0.74336805556231411</c:v>
                </c:pt>
                <c:pt idx="2391">
                  <c:v>0.7435648148166365</c:v>
                </c:pt>
                <c:pt idx="2392">
                  <c:v>0.7437037037088885</c:v>
                </c:pt>
                <c:pt idx="2393">
                  <c:v>0.74380787037080154</c:v>
                </c:pt>
                <c:pt idx="2394">
                  <c:v>0.74394675926305354</c:v>
                </c:pt>
                <c:pt idx="2395">
                  <c:v>0.74407407407852588</c:v>
                </c:pt>
                <c:pt idx="2396">
                  <c:v>0.74421296296350192</c:v>
                </c:pt>
                <c:pt idx="2397">
                  <c:v>0.74432870370947057</c:v>
                </c:pt>
                <c:pt idx="2398">
                  <c:v>0.74445601852494292</c:v>
                </c:pt>
                <c:pt idx="2399">
                  <c:v>0.74458333333313931</c:v>
                </c:pt>
                <c:pt idx="2400">
                  <c:v>0.74472222222539131</c:v>
                </c:pt>
                <c:pt idx="2401">
                  <c:v>0.74484953704086365</c:v>
                </c:pt>
                <c:pt idx="2402">
                  <c:v>0.74500000000261934</c:v>
                </c:pt>
                <c:pt idx="2403">
                  <c:v>0.74512731481809169</c:v>
                </c:pt>
                <c:pt idx="2404">
                  <c:v>0.74526620371034369</c:v>
                </c:pt>
                <c:pt idx="2405">
                  <c:v>0.74538194444903638</c:v>
                </c:pt>
                <c:pt idx="2406">
                  <c:v>0.74550925926450873</c:v>
                </c:pt>
                <c:pt idx="2407">
                  <c:v>0.74567129630304407</c:v>
                </c:pt>
                <c:pt idx="2408">
                  <c:v>0.74581018518802011</c:v>
                </c:pt>
                <c:pt idx="2409">
                  <c:v>0.74593750000349246</c:v>
                </c:pt>
                <c:pt idx="2410">
                  <c:v>0.74607638889574446</c:v>
                </c:pt>
                <c:pt idx="2411">
                  <c:v>0.7462152777807205</c:v>
                </c:pt>
                <c:pt idx="2412">
                  <c:v>0.74634259259619284</c:v>
                </c:pt>
                <c:pt idx="2413">
                  <c:v>0.74648148148844484</c:v>
                </c:pt>
                <c:pt idx="2414">
                  <c:v>0.74659722222713754</c:v>
                </c:pt>
                <c:pt idx="2415">
                  <c:v>0.74674768518889323</c:v>
                </c:pt>
                <c:pt idx="2416">
                  <c:v>0.74687500000436557</c:v>
                </c:pt>
                <c:pt idx="2417">
                  <c:v>0.74960648148407927</c:v>
                </c:pt>
                <c:pt idx="2418">
                  <c:v>0.74980324074567761</c:v>
                </c:pt>
                <c:pt idx="2419">
                  <c:v>0.74998842593049631</c:v>
                </c:pt>
                <c:pt idx="2420">
                  <c:v>0.75016203703853535</c:v>
                </c:pt>
                <c:pt idx="2421">
                  <c:v>0.75035879630013369</c:v>
                </c:pt>
                <c:pt idx="2422">
                  <c:v>0.75054398148495238</c:v>
                </c:pt>
                <c:pt idx="2423">
                  <c:v>0.75072916666977108</c:v>
                </c:pt>
                <c:pt idx="2424">
                  <c:v>0.75091435185458977</c:v>
                </c:pt>
                <c:pt idx="2425">
                  <c:v>0.75109953703940846</c:v>
                </c:pt>
                <c:pt idx="2426">
                  <c:v>0.75127314815472346</c:v>
                </c:pt>
                <c:pt idx="2427">
                  <c:v>0.75145833333954215</c:v>
                </c:pt>
                <c:pt idx="2428">
                  <c:v>0.75165509259386454</c:v>
                </c:pt>
                <c:pt idx="2429">
                  <c:v>0.75181712963239988</c:v>
                </c:pt>
                <c:pt idx="2430">
                  <c:v>0.75195601852465188</c:v>
                </c:pt>
                <c:pt idx="2431">
                  <c:v>0.75210648148640757</c:v>
                </c:pt>
                <c:pt idx="2432">
                  <c:v>0.75225694444816327</c:v>
                </c:pt>
                <c:pt idx="2433">
                  <c:v>0.75239583333313931</c:v>
                </c:pt>
                <c:pt idx="2434">
                  <c:v>0.75255787037167465</c:v>
                </c:pt>
                <c:pt idx="2435">
                  <c:v>0.75269675926392665</c:v>
                </c:pt>
                <c:pt idx="2436">
                  <c:v>0.75284722222568234</c:v>
                </c:pt>
                <c:pt idx="2437">
                  <c:v>0.75299768518743804</c:v>
                </c:pt>
                <c:pt idx="2438">
                  <c:v>0.75313657407969004</c:v>
                </c:pt>
                <c:pt idx="2439">
                  <c:v>0.75328703704144573</c:v>
                </c:pt>
                <c:pt idx="2440">
                  <c:v>0.75342592592642177</c:v>
                </c:pt>
                <c:pt idx="2441">
                  <c:v>0.75356481481867377</c:v>
                </c:pt>
                <c:pt idx="2442">
                  <c:v>0.75371527778042946</c:v>
                </c:pt>
                <c:pt idx="2443">
                  <c:v>0.75386574074218515</c:v>
                </c:pt>
                <c:pt idx="2444">
                  <c:v>0.75401620370394085</c:v>
                </c:pt>
                <c:pt idx="2445">
                  <c:v>0.7541666666729725</c:v>
                </c:pt>
                <c:pt idx="2446">
                  <c:v>0.75430555555794854</c:v>
                </c:pt>
                <c:pt idx="2447">
                  <c:v>0.75444444445020054</c:v>
                </c:pt>
                <c:pt idx="2448">
                  <c:v>0.75457175926567288</c:v>
                </c:pt>
                <c:pt idx="2449">
                  <c:v>0.75469907407386927</c:v>
                </c:pt>
                <c:pt idx="2450">
                  <c:v>0.75482638888934162</c:v>
                </c:pt>
                <c:pt idx="2451">
                  <c:v>0.75504629629722331</c:v>
                </c:pt>
                <c:pt idx="2452">
                  <c:v>0.75517361111269565</c:v>
                </c:pt>
                <c:pt idx="2453">
                  <c:v>0.755300925928168</c:v>
                </c:pt>
                <c:pt idx="2454">
                  <c:v>0.75542824074364034</c:v>
                </c:pt>
                <c:pt idx="2455">
                  <c:v>0.75555555555911269</c:v>
                </c:pt>
                <c:pt idx="2456">
                  <c:v>0.75569444445136469</c:v>
                </c:pt>
                <c:pt idx="2457">
                  <c:v>0.75592592592875008</c:v>
                </c:pt>
                <c:pt idx="2458">
                  <c:v>0.75605324074422242</c:v>
                </c:pt>
                <c:pt idx="2459">
                  <c:v>0.75619212963647442</c:v>
                </c:pt>
                <c:pt idx="2460">
                  <c:v>0.75633101852145046</c:v>
                </c:pt>
                <c:pt idx="2461">
                  <c:v>0.75644675926014315</c:v>
                </c:pt>
                <c:pt idx="2462">
                  <c:v>0.7565740740756155</c:v>
                </c:pt>
                <c:pt idx="2463">
                  <c:v>0.7567129629678675</c:v>
                </c:pt>
                <c:pt idx="2464">
                  <c:v>0.75689814815268619</c:v>
                </c:pt>
                <c:pt idx="2465">
                  <c:v>0.75709490741428453</c:v>
                </c:pt>
                <c:pt idx="2466">
                  <c:v>0.75722222222248092</c:v>
                </c:pt>
                <c:pt idx="2467">
                  <c:v>0.75734953703795327</c:v>
                </c:pt>
                <c:pt idx="2468">
                  <c:v>0.75748842593020527</c:v>
                </c:pt>
                <c:pt idx="2469">
                  <c:v>0.75761574074567761</c:v>
                </c:pt>
                <c:pt idx="2470">
                  <c:v>0.75774305556114996</c:v>
                </c:pt>
                <c:pt idx="2471">
                  <c:v>0.757881944446126</c:v>
                </c:pt>
                <c:pt idx="2472">
                  <c:v>0.758090277784504</c:v>
                </c:pt>
                <c:pt idx="2473">
                  <c:v>0.75820601852319669</c:v>
                </c:pt>
                <c:pt idx="2474">
                  <c:v>0.75834490740817273</c:v>
                </c:pt>
                <c:pt idx="2475">
                  <c:v>0.75848379630042473</c:v>
                </c:pt>
                <c:pt idx="2476">
                  <c:v>0.75862268518540077</c:v>
                </c:pt>
                <c:pt idx="2477">
                  <c:v>0.75876157407765277</c:v>
                </c:pt>
                <c:pt idx="2478">
                  <c:v>0.75888888889312511</c:v>
                </c:pt>
                <c:pt idx="2479">
                  <c:v>0.75903935185488081</c:v>
                </c:pt>
                <c:pt idx="2480">
                  <c:v>0.75916666667035315</c:v>
                </c:pt>
                <c:pt idx="2481">
                  <c:v>0.75931712963210884</c:v>
                </c:pt>
                <c:pt idx="2482">
                  <c:v>0.75946759259386454</c:v>
                </c:pt>
                <c:pt idx="2483">
                  <c:v>0.75961805555562023</c:v>
                </c:pt>
                <c:pt idx="2484">
                  <c:v>0.75975694444787223</c:v>
                </c:pt>
                <c:pt idx="2485">
                  <c:v>0.75990740740962792</c:v>
                </c:pt>
                <c:pt idx="2486">
                  <c:v>0.76005787037138361</c:v>
                </c:pt>
                <c:pt idx="2487">
                  <c:v>0.76018518518685596</c:v>
                </c:pt>
                <c:pt idx="2488">
                  <c:v>0.76032407407910796</c:v>
                </c:pt>
                <c:pt idx="2489">
                  <c:v>0.760497685187147</c:v>
                </c:pt>
                <c:pt idx="2490">
                  <c:v>0.760636574079399</c:v>
                </c:pt>
                <c:pt idx="2491">
                  <c:v>0.76081018518743804</c:v>
                </c:pt>
                <c:pt idx="2492">
                  <c:v>0.76096064814919373</c:v>
                </c:pt>
                <c:pt idx="2493">
                  <c:v>0.76112268518772908</c:v>
                </c:pt>
                <c:pt idx="2494">
                  <c:v>0.76127314814948477</c:v>
                </c:pt>
                <c:pt idx="2495">
                  <c:v>0.76140046296495711</c:v>
                </c:pt>
                <c:pt idx="2496">
                  <c:v>0.76155092592671281</c:v>
                </c:pt>
                <c:pt idx="2497">
                  <c:v>0.7617361111115315</c:v>
                </c:pt>
                <c:pt idx="2498">
                  <c:v>0.76188657408056315</c:v>
                </c:pt>
                <c:pt idx="2499">
                  <c:v>0.76201388888875954</c:v>
                </c:pt>
                <c:pt idx="2500">
                  <c:v>0.76216435185779119</c:v>
                </c:pt>
                <c:pt idx="2501">
                  <c:v>0.76229166667326353</c:v>
                </c:pt>
                <c:pt idx="2502">
                  <c:v>0.76241898148145992</c:v>
                </c:pt>
                <c:pt idx="2503">
                  <c:v>0.76255787037371192</c:v>
                </c:pt>
                <c:pt idx="2504">
                  <c:v>0.76269675926596392</c:v>
                </c:pt>
                <c:pt idx="2505">
                  <c:v>0.76282407407416031</c:v>
                </c:pt>
                <c:pt idx="2506">
                  <c:v>0.76296296296641231</c:v>
                </c:pt>
                <c:pt idx="2507">
                  <c:v>0.763113425928168</c:v>
                </c:pt>
                <c:pt idx="2508">
                  <c:v>0.76545138889196096</c:v>
                </c:pt>
                <c:pt idx="2509">
                  <c:v>0.765659722223063</c:v>
                </c:pt>
                <c:pt idx="2510">
                  <c:v>0.765659722223063</c:v>
                </c:pt>
                <c:pt idx="2511">
                  <c:v>0.765659722223063</c:v>
                </c:pt>
                <c:pt idx="2512">
                  <c:v>0.765659722223063</c:v>
                </c:pt>
                <c:pt idx="2513">
                  <c:v>0.765833333338378</c:v>
                </c:pt>
                <c:pt idx="2514">
                  <c:v>0.76601851852319669</c:v>
                </c:pt>
                <c:pt idx="2515">
                  <c:v>0.76620370370801538</c:v>
                </c:pt>
                <c:pt idx="2516">
                  <c:v>0.76640046296961373</c:v>
                </c:pt>
                <c:pt idx="2517">
                  <c:v>0.76658564815443242</c:v>
                </c:pt>
                <c:pt idx="2518">
                  <c:v>0.76677083333925111</c:v>
                </c:pt>
                <c:pt idx="2519">
                  <c:v>0.76694444444729015</c:v>
                </c:pt>
                <c:pt idx="2520">
                  <c:v>0.7671412037088885</c:v>
                </c:pt>
                <c:pt idx="2521">
                  <c:v>0.76732638889370719</c:v>
                </c:pt>
                <c:pt idx="2522">
                  <c:v>0.76751157407852588</c:v>
                </c:pt>
                <c:pt idx="2523">
                  <c:v>0.76769675926334457</c:v>
                </c:pt>
                <c:pt idx="2524">
                  <c:v>0.76787037037138361</c:v>
                </c:pt>
                <c:pt idx="2525">
                  <c:v>0.76806712963298196</c:v>
                </c:pt>
                <c:pt idx="2526">
                  <c:v>0.76820601852523396</c:v>
                </c:pt>
                <c:pt idx="2527">
                  <c:v>0.76847222222568234</c:v>
                </c:pt>
                <c:pt idx="2528">
                  <c:v>0.76861111111793434</c:v>
                </c:pt>
                <c:pt idx="2529">
                  <c:v>0.76877314814919373</c:v>
                </c:pt>
                <c:pt idx="2530">
                  <c:v>0.76890046296466608</c:v>
                </c:pt>
                <c:pt idx="2531">
                  <c:v>0.76905092592642177</c:v>
                </c:pt>
                <c:pt idx="2532">
                  <c:v>0.76918981481867377</c:v>
                </c:pt>
                <c:pt idx="2533">
                  <c:v>0.76932870370364981</c:v>
                </c:pt>
                <c:pt idx="2534">
                  <c:v>0.76947916667268146</c:v>
                </c:pt>
                <c:pt idx="2535">
                  <c:v>0.76964120370394085</c:v>
                </c:pt>
                <c:pt idx="2536">
                  <c:v>0.76980324074247619</c:v>
                </c:pt>
                <c:pt idx="2537">
                  <c:v>0.76995370370423188</c:v>
                </c:pt>
                <c:pt idx="2538">
                  <c:v>0.77010416667326353</c:v>
                </c:pt>
                <c:pt idx="2539">
                  <c:v>0.77025462963501923</c:v>
                </c:pt>
                <c:pt idx="2540">
                  <c:v>0.77038194445049157</c:v>
                </c:pt>
                <c:pt idx="2541">
                  <c:v>0.77053240741224727</c:v>
                </c:pt>
                <c:pt idx="2542">
                  <c:v>0.77068287037400296</c:v>
                </c:pt>
                <c:pt idx="2543">
                  <c:v>0.77083333333575865</c:v>
                </c:pt>
                <c:pt idx="2544">
                  <c:v>0.77113425925927004</c:v>
                </c:pt>
                <c:pt idx="2545">
                  <c:v>0.77126157407474238</c:v>
                </c:pt>
                <c:pt idx="2546">
                  <c:v>0.77141203704377403</c:v>
                </c:pt>
                <c:pt idx="2547">
                  <c:v>0.77156250000552973</c:v>
                </c:pt>
                <c:pt idx="2548">
                  <c:v>0.77170138889050577</c:v>
                </c:pt>
                <c:pt idx="2549">
                  <c:v>0.77181712963647442</c:v>
                </c:pt>
                <c:pt idx="2550">
                  <c:v>0.77196759259823011</c:v>
                </c:pt>
                <c:pt idx="2551">
                  <c:v>0.77211805555998581</c:v>
                </c:pt>
                <c:pt idx="2552">
                  <c:v>0.7723379629678675</c:v>
                </c:pt>
                <c:pt idx="2553">
                  <c:v>0.77247685185284354</c:v>
                </c:pt>
                <c:pt idx="2554">
                  <c:v>0.77263888889137888</c:v>
                </c:pt>
                <c:pt idx="2555">
                  <c:v>0.77276620370685123</c:v>
                </c:pt>
                <c:pt idx="2556">
                  <c:v>0.77289351852232357</c:v>
                </c:pt>
                <c:pt idx="2557">
                  <c:v>0.77303240740729962</c:v>
                </c:pt>
                <c:pt idx="2558">
                  <c:v>0.77322916666889796</c:v>
                </c:pt>
                <c:pt idx="2559">
                  <c:v>0.77335648148437031</c:v>
                </c:pt>
                <c:pt idx="2560">
                  <c:v>0.77348379629984265</c:v>
                </c:pt>
                <c:pt idx="2561">
                  <c:v>0.773611111115315</c:v>
                </c:pt>
                <c:pt idx="2562">
                  <c:v>0.77377314815385034</c:v>
                </c:pt>
                <c:pt idx="2563">
                  <c:v>0.77392361111560604</c:v>
                </c:pt>
                <c:pt idx="2564">
                  <c:v>0.77406250000058208</c:v>
                </c:pt>
                <c:pt idx="2565">
                  <c:v>0.77425925926218042</c:v>
                </c:pt>
                <c:pt idx="2566">
                  <c:v>0.77439814815443242</c:v>
                </c:pt>
                <c:pt idx="2567">
                  <c:v>0.77452546296990477</c:v>
                </c:pt>
                <c:pt idx="2568">
                  <c:v>0.77466435185488081</c:v>
                </c:pt>
                <c:pt idx="2569">
                  <c:v>0.7747800925935735</c:v>
                </c:pt>
                <c:pt idx="2570">
                  <c:v>0.7749189814858255</c:v>
                </c:pt>
                <c:pt idx="2571">
                  <c:v>0.77509259259386454</c:v>
                </c:pt>
                <c:pt idx="2572">
                  <c:v>0.77531250000174623</c:v>
                </c:pt>
                <c:pt idx="2573">
                  <c:v>0.77546296296350192</c:v>
                </c:pt>
                <c:pt idx="2574">
                  <c:v>0.77557870370947057</c:v>
                </c:pt>
                <c:pt idx="2575">
                  <c:v>0.77572916667122627</c:v>
                </c:pt>
                <c:pt idx="2576">
                  <c:v>0.77586805555620231</c:v>
                </c:pt>
                <c:pt idx="2577">
                  <c:v>0.77601851852523396</c:v>
                </c:pt>
                <c:pt idx="2578">
                  <c:v>0.77623842592583969</c:v>
                </c:pt>
                <c:pt idx="2579">
                  <c:v>0.77640046296437504</c:v>
                </c:pt>
                <c:pt idx="2580">
                  <c:v>0.77657407407969004</c:v>
                </c:pt>
                <c:pt idx="2581">
                  <c:v>0.77674768518772908</c:v>
                </c:pt>
                <c:pt idx="2582">
                  <c:v>0.77689814814948477</c:v>
                </c:pt>
                <c:pt idx="2583">
                  <c:v>0.77706018518802011</c:v>
                </c:pt>
                <c:pt idx="2584">
                  <c:v>0.77721064814977581</c:v>
                </c:pt>
                <c:pt idx="2585">
                  <c:v>0.77737268518831115</c:v>
                </c:pt>
                <c:pt idx="2586">
                  <c:v>0.7775694444499095</c:v>
                </c:pt>
                <c:pt idx="2587">
                  <c:v>0.77774305555794854</c:v>
                </c:pt>
                <c:pt idx="2588">
                  <c:v>0.77788194445020054</c:v>
                </c:pt>
                <c:pt idx="2589">
                  <c:v>0.77802083333517658</c:v>
                </c:pt>
                <c:pt idx="2590">
                  <c:v>0.77815972222742857</c:v>
                </c:pt>
                <c:pt idx="2591">
                  <c:v>0.77828703704290092</c:v>
                </c:pt>
                <c:pt idx="2592">
                  <c:v>0.77844907407416031</c:v>
                </c:pt>
                <c:pt idx="2593">
                  <c:v>0.77857638888963265</c:v>
                </c:pt>
                <c:pt idx="2594">
                  <c:v>0.77875000000494765</c:v>
                </c:pt>
                <c:pt idx="2595">
                  <c:v>0.77890046296670334</c:v>
                </c:pt>
                <c:pt idx="2596">
                  <c:v>0.77903935185167938</c:v>
                </c:pt>
                <c:pt idx="2597">
                  <c:v>0.77917824074393138</c:v>
                </c:pt>
                <c:pt idx="2598">
                  <c:v>0.77934027778246673</c:v>
                </c:pt>
                <c:pt idx="2599">
                  <c:v>0.77949074074422242</c:v>
                </c:pt>
                <c:pt idx="2600">
                  <c:v>0.77962962963647442</c:v>
                </c:pt>
                <c:pt idx="2601">
                  <c:v>0.77975694444467081</c:v>
                </c:pt>
                <c:pt idx="2602">
                  <c:v>0.78207175926218042</c:v>
                </c:pt>
                <c:pt idx="2603">
                  <c:v>0.78226851852377877</c:v>
                </c:pt>
                <c:pt idx="2604">
                  <c:v>0.78245370370859746</c:v>
                </c:pt>
                <c:pt idx="2605">
                  <c:v>0.7826273148166365</c:v>
                </c:pt>
                <c:pt idx="2606">
                  <c:v>0.78281250000145519</c:v>
                </c:pt>
                <c:pt idx="2607">
                  <c:v>0.78300925926305354</c:v>
                </c:pt>
                <c:pt idx="2608">
                  <c:v>0.78318287037109258</c:v>
                </c:pt>
                <c:pt idx="2609">
                  <c:v>0.78336805555591127</c:v>
                </c:pt>
                <c:pt idx="2610">
                  <c:v>0.78356481481750961</c:v>
                </c:pt>
                <c:pt idx="2611">
                  <c:v>0.78373842593282461</c:v>
                </c:pt>
                <c:pt idx="2612">
                  <c:v>0.783935185187147</c:v>
                </c:pt>
                <c:pt idx="2613">
                  <c:v>0.78412037037196569</c:v>
                </c:pt>
                <c:pt idx="2614">
                  <c:v>0.78429398148728069</c:v>
                </c:pt>
                <c:pt idx="2615">
                  <c:v>0.78447916667209938</c:v>
                </c:pt>
                <c:pt idx="2616">
                  <c:v>0.78467592592642177</c:v>
                </c:pt>
                <c:pt idx="2617">
                  <c:v>0.79023148148553446</c:v>
                </c:pt>
                <c:pt idx="2618">
                  <c:v>0.79116898148640757</c:v>
                </c:pt>
                <c:pt idx="2619">
                  <c:v>0.79208333333372138</c:v>
                </c:pt>
                <c:pt idx="2620">
                  <c:v>0.79314814815006685</c:v>
                </c:pt>
                <c:pt idx="2621">
                  <c:v>0.79399305555853061</c:v>
                </c:pt>
                <c:pt idx="2622">
                  <c:v>0.79476851852086838</c:v>
                </c:pt>
                <c:pt idx="2623">
                  <c:v>0.79553240741370246</c:v>
                </c:pt>
                <c:pt idx="2624">
                  <c:v>0.79629629629926058</c:v>
                </c:pt>
                <c:pt idx="2625">
                  <c:v>0.79712962963094469</c:v>
                </c:pt>
                <c:pt idx="2626">
                  <c:v>0.79790509259328246</c:v>
                </c:pt>
                <c:pt idx="2627">
                  <c:v>0.79861111111677019</c:v>
                </c:pt>
                <c:pt idx="2628">
                  <c:v>0.79925925926363561</c:v>
                </c:pt>
                <c:pt idx="2629">
                  <c:v>0.79989583333372138</c:v>
                </c:pt>
                <c:pt idx="2630">
                  <c:v>0.80067129629605915</c:v>
                </c:pt>
                <c:pt idx="2631">
                  <c:v>0.80282407407503342</c:v>
                </c:pt>
                <c:pt idx="2632">
                  <c:v>0.80296296296728542</c:v>
                </c:pt>
                <c:pt idx="2633">
                  <c:v>0.80310185185226146</c:v>
                </c:pt>
                <c:pt idx="2634">
                  <c:v>0.80325231482129311</c:v>
                </c:pt>
                <c:pt idx="2635">
                  <c:v>0.8034143518525525</c:v>
                </c:pt>
                <c:pt idx="2636">
                  <c:v>0.8035532407448045</c:v>
                </c:pt>
                <c:pt idx="2637">
                  <c:v>0.80368055556027684</c:v>
                </c:pt>
                <c:pt idx="2638">
                  <c:v>0.80381944444525288</c:v>
                </c:pt>
                <c:pt idx="2639">
                  <c:v>0.80395833333750488</c:v>
                </c:pt>
                <c:pt idx="2640">
                  <c:v>0.80408564815297723</c:v>
                </c:pt>
                <c:pt idx="2641">
                  <c:v>0.80421296296844957</c:v>
                </c:pt>
                <c:pt idx="2642">
                  <c:v>0.80435185185342561</c:v>
                </c:pt>
                <c:pt idx="2643">
                  <c:v>0.80449074074567761</c:v>
                </c:pt>
                <c:pt idx="2644">
                  <c:v>0.80460648148437031</c:v>
                </c:pt>
                <c:pt idx="2645">
                  <c:v>0.804756944446126</c:v>
                </c:pt>
                <c:pt idx="2646">
                  <c:v>0.80487268519209465</c:v>
                </c:pt>
                <c:pt idx="2647">
                  <c:v>0.80501157407707069</c:v>
                </c:pt>
                <c:pt idx="2648">
                  <c:v>0.80513888889254304</c:v>
                </c:pt>
                <c:pt idx="2649">
                  <c:v>0.80527777777751908</c:v>
                </c:pt>
                <c:pt idx="2650">
                  <c:v>0.80541666666977108</c:v>
                </c:pt>
                <c:pt idx="2651">
                  <c:v>0.80555555556202307</c:v>
                </c:pt>
                <c:pt idx="2652">
                  <c:v>0.80568287037021946</c:v>
                </c:pt>
                <c:pt idx="2653">
                  <c:v>0.80581018518569181</c:v>
                </c:pt>
                <c:pt idx="2654">
                  <c:v>0.80597222222422715</c:v>
                </c:pt>
                <c:pt idx="2655">
                  <c:v>0.80608796296291985</c:v>
                </c:pt>
                <c:pt idx="2656">
                  <c:v>0.80622685185517184</c:v>
                </c:pt>
                <c:pt idx="2657">
                  <c:v>0.80636574074742384</c:v>
                </c:pt>
                <c:pt idx="2658">
                  <c:v>0.80649305555562023</c:v>
                </c:pt>
                <c:pt idx="2659">
                  <c:v>0.80662037037109258</c:v>
                </c:pt>
                <c:pt idx="2660">
                  <c:v>0.80674768518656492</c:v>
                </c:pt>
                <c:pt idx="2661">
                  <c:v>0.80686342593253357</c:v>
                </c:pt>
                <c:pt idx="2662">
                  <c:v>0.80700231481750961</c:v>
                </c:pt>
                <c:pt idx="2663">
                  <c:v>0.80714120370976161</c:v>
                </c:pt>
                <c:pt idx="2664">
                  <c:v>0.80726851852523396</c:v>
                </c:pt>
                <c:pt idx="2665">
                  <c:v>0.80739583333343035</c:v>
                </c:pt>
                <c:pt idx="2666">
                  <c:v>0.807511574079399</c:v>
                </c:pt>
                <c:pt idx="2667">
                  <c:v>0.80765046296437504</c:v>
                </c:pt>
                <c:pt idx="2668">
                  <c:v>0.80777777777984738</c:v>
                </c:pt>
                <c:pt idx="2669">
                  <c:v>0.80792824074160308</c:v>
                </c:pt>
                <c:pt idx="2670">
                  <c:v>0.80806712963385507</c:v>
                </c:pt>
                <c:pt idx="2671">
                  <c:v>0.80818287037254777</c:v>
                </c:pt>
                <c:pt idx="2672">
                  <c:v>0.80831018518802011</c:v>
                </c:pt>
                <c:pt idx="2673">
                  <c:v>0.80844907408027211</c:v>
                </c:pt>
                <c:pt idx="2674">
                  <c:v>0.80856481481896481</c:v>
                </c:pt>
                <c:pt idx="2675">
                  <c:v>0.80870370370394085</c:v>
                </c:pt>
                <c:pt idx="2676">
                  <c:v>0.80883101851941319</c:v>
                </c:pt>
                <c:pt idx="2677">
                  <c:v>0.80896990741166519</c:v>
                </c:pt>
                <c:pt idx="2678">
                  <c:v>0.80910879629664123</c:v>
                </c:pt>
                <c:pt idx="2679">
                  <c:v>0.80923611111211358</c:v>
                </c:pt>
                <c:pt idx="2680">
                  <c:v>0.80937500000436557</c:v>
                </c:pt>
                <c:pt idx="2681">
                  <c:v>0.80950231481983792</c:v>
                </c:pt>
                <c:pt idx="2682">
                  <c:v>0.80964120370481396</c:v>
                </c:pt>
                <c:pt idx="2683">
                  <c:v>0.80976851852028631</c:v>
                </c:pt>
                <c:pt idx="2684">
                  <c:v>0.809918981482042</c:v>
                </c:pt>
                <c:pt idx="2685">
                  <c:v>0.810023148151231</c:v>
                </c:pt>
                <c:pt idx="2686">
                  <c:v>0.810162037043483</c:v>
                </c:pt>
                <c:pt idx="2687">
                  <c:v>0.81030092592845904</c:v>
                </c:pt>
                <c:pt idx="2688">
                  <c:v>0.81046296296699438</c:v>
                </c:pt>
                <c:pt idx="2689">
                  <c:v>0.81059027778246673</c:v>
                </c:pt>
                <c:pt idx="2690">
                  <c:v>0.81072916666744277</c:v>
                </c:pt>
                <c:pt idx="2691">
                  <c:v>0.81086805555969477</c:v>
                </c:pt>
                <c:pt idx="2692">
                  <c:v>0.81098379629838746</c:v>
                </c:pt>
                <c:pt idx="2693">
                  <c:v>0.81333333333896007</c:v>
                </c:pt>
                <c:pt idx="2694">
                  <c:v>0.81351851852377877</c:v>
                </c:pt>
                <c:pt idx="2695">
                  <c:v>0.81370370370859746</c:v>
                </c:pt>
                <c:pt idx="2696">
                  <c:v>0.81388888889341615</c:v>
                </c:pt>
                <c:pt idx="2697">
                  <c:v>0.81407407407823484</c:v>
                </c:pt>
                <c:pt idx="2698">
                  <c:v>0.81425925926305354</c:v>
                </c:pt>
                <c:pt idx="2699">
                  <c:v>0.81445601852465188</c:v>
                </c:pt>
                <c:pt idx="2700">
                  <c:v>0.81462962963269092</c:v>
                </c:pt>
                <c:pt idx="2701">
                  <c:v>0.81481481481750961</c:v>
                </c:pt>
                <c:pt idx="2702">
                  <c:v>0.81500000000232831</c:v>
                </c:pt>
                <c:pt idx="2703">
                  <c:v>0.815185185187147</c:v>
                </c:pt>
                <c:pt idx="2704">
                  <c:v>0.81538194444874534</c:v>
                </c:pt>
                <c:pt idx="2705">
                  <c:v>0.81555555555678438</c:v>
                </c:pt>
                <c:pt idx="2706">
                  <c:v>0.81570601851854008</c:v>
                </c:pt>
                <c:pt idx="2707">
                  <c:v>0.81584490741079208</c:v>
                </c:pt>
                <c:pt idx="2708">
                  <c:v>0.81597222222626442</c:v>
                </c:pt>
                <c:pt idx="2709">
                  <c:v>0.81612268518802011</c:v>
                </c:pt>
                <c:pt idx="2710">
                  <c:v>0.81627314814977581</c:v>
                </c:pt>
                <c:pt idx="2711">
                  <c:v>0.81640046296524815</c:v>
                </c:pt>
                <c:pt idx="2712">
                  <c:v>0.81655092592700385</c:v>
                </c:pt>
                <c:pt idx="2713">
                  <c:v>0.81667824074247619</c:v>
                </c:pt>
                <c:pt idx="2714">
                  <c:v>0.81682870370423188</c:v>
                </c:pt>
                <c:pt idx="2715">
                  <c:v>0.81696759259648388</c:v>
                </c:pt>
                <c:pt idx="2716">
                  <c:v>0.81710648148145992</c:v>
                </c:pt>
                <c:pt idx="2717">
                  <c:v>0.81723379629693227</c:v>
                </c:pt>
                <c:pt idx="2718">
                  <c:v>0.81734953704290092</c:v>
                </c:pt>
                <c:pt idx="2719">
                  <c:v>0.81747685185837327</c:v>
                </c:pt>
                <c:pt idx="2720">
                  <c:v>0.81760416666656965</c:v>
                </c:pt>
                <c:pt idx="2721">
                  <c:v>0.8177199074125383</c:v>
                </c:pt>
                <c:pt idx="2722">
                  <c:v>0.81785879629751435</c:v>
                </c:pt>
                <c:pt idx="2723">
                  <c:v>0.817974537043483</c:v>
                </c:pt>
                <c:pt idx="2724">
                  <c:v>0.81810185185167938</c:v>
                </c:pt>
                <c:pt idx="2725">
                  <c:v>0.81821759259764804</c:v>
                </c:pt>
                <c:pt idx="2726">
                  <c:v>0.81835648148262408</c:v>
                </c:pt>
                <c:pt idx="2727">
                  <c:v>0.81847222222859273</c:v>
                </c:pt>
                <c:pt idx="2728">
                  <c:v>0.81859953703678912</c:v>
                </c:pt>
                <c:pt idx="2729">
                  <c:v>0.81871527778275777</c:v>
                </c:pt>
                <c:pt idx="2730">
                  <c:v>0.81885416666773381</c:v>
                </c:pt>
                <c:pt idx="2731">
                  <c:v>0.81896990741370246</c:v>
                </c:pt>
                <c:pt idx="2732">
                  <c:v>0.8191087962986785</c:v>
                </c:pt>
                <c:pt idx="2733">
                  <c:v>0.81922453703737119</c:v>
                </c:pt>
                <c:pt idx="2734">
                  <c:v>0.81934027778333984</c:v>
                </c:pt>
                <c:pt idx="2735">
                  <c:v>0.81946759259881219</c:v>
                </c:pt>
                <c:pt idx="2736">
                  <c:v>0.81960648148378823</c:v>
                </c:pt>
                <c:pt idx="2737">
                  <c:v>0.81972222222248092</c:v>
                </c:pt>
                <c:pt idx="2738">
                  <c:v>0.81984953703795327</c:v>
                </c:pt>
                <c:pt idx="2739">
                  <c:v>0.81997685185342561</c:v>
                </c:pt>
                <c:pt idx="2740">
                  <c:v>0.82009259259939427</c:v>
                </c:pt>
                <c:pt idx="2741">
                  <c:v>0.82020833333808696</c:v>
                </c:pt>
                <c:pt idx="2742">
                  <c:v>0.8203356481535593</c:v>
                </c:pt>
                <c:pt idx="2743">
                  <c:v>0.82046296296903165</c:v>
                </c:pt>
                <c:pt idx="2744">
                  <c:v>0.820590277784504</c:v>
                </c:pt>
                <c:pt idx="2745">
                  <c:v>0.82070601852319669</c:v>
                </c:pt>
                <c:pt idx="2746">
                  <c:v>0.82084490740817273</c:v>
                </c:pt>
                <c:pt idx="2747">
                  <c:v>0.82097222222364508</c:v>
                </c:pt>
                <c:pt idx="2748">
                  <c:v>0.82111111111589707</c:v>
                </c:pt>
                <c:pt idx="2749">
                  <c:v>0.82121527777781012</c:v>
                </c:pt>
                <c:pt idx="2750">
                  <c:v>0.82134259259328246</c:v>
                </c:pt>
                <c:pt idx="2751">
                  <c:v>0.82148148148553446</c:v>
                </c:pt>
                <c:pt idx="2752">
                  <c:v>0.82159722222422715</c:v>
                </c:pt>
                <c:pt idx="2753">
                  <c:v>0.82173611111647915</c:v>
                </c:pt>
                <c:pt idx="2754">
                  <c:v>0.8218634259319515</c:v>
                </c:pt>
                <c:pt idx="2755">
                  <c:v>0.82197916667064419</c:v>
                </c:pt>
                <c:pt idx="2756">
                  <c:v>0.82210648148611654</c:v>
                </c:pt>
                <c:pt idx="2757">
                  <c:v>0.82222222222480923</c:v>
                </c:pt>
                <c:pt idx="2758">
                  <c:v>0.82236111111706123</c:v>
                </c:pt>
                <c:pt idx="2759">
                  <c:v>0.82248842593253357</c:v>
                </c:pt>
                <c:pt idx="2760">
                  <c:v>0.82266203704057261</c:v>
                </c:pt>
                <c:pt idx="2761">
                  <c:v>0.82278935185604496</c:v>
                </c:pt>
                <c:pt idx="2762">
                  <c:v>0.8229513888945803</c:v>
                </c:pt>
                <c:pt idx="2763">
                  <c:v>0.82307870371005265</c:v>
                </c:pt>
                <c:pt idx="2764">
                  <c:v>0.82322916667180834</c:v>
                </c:pt>
                <c:pt idx="2765">
                  <c:v>0.82337962963356404</c:v>
                </c:pt>
                <c:pt idx="2766">
                  <c:v>0.82351851851854008</c:v>
                </c:pt>
                <c:pt idx="2767">
                  <c:v>0.82365740741079208</c:v>
                </c:pt>
                <c:pt idx="2768">
                  <c:v>0.82378472222626442</c:v>
                </c:pt>
                <c:pt idx="2769">
                  <c:v>0.82398148148786277</c:v>
                </c:pt>
                <c:pt idx="2770">
                  <c:v>0.82410879629605915</c:v>
                </c:pt>
                <c:pt idx="2771">
                  <c:v>0.8242592592650908</c:v>
                </c:pt>
                <c:pt idx="2772">
                  <c:v>0.82438657408056315</c:v>
                </c:pt>
                <c:pt idx="2773">
                  <c:v>0.82450231481925584</c:v>
                </c:pt>
                <c:pt idx="2774">
                  <c:v>0.82464120370423188</c:v>
                </c:pt>
                <c:pt idx="2775">
                  <c:v>0.82475694445020054</c:v>
                </c:pt>
                <c:pt idx="2776">
                  <c:v>0.82488425926567288</c:v>
                </c:pt>
                <c:pt idx="2777">
                  <c:v>0.82501157407386927</c:v>
                </c:pt>
                <c:pt idx="2778">
                  <c:v>0.82512731481983792</c:v>
                </c:pt>
                <c:pt idx="2779">
                  <c:v>0.82524305555853061</c:v>
                </c:pt>
                <c:pt idx="2780">
                  <c:v>0.82538194445078261</c:v>
                </c:pt>
                <c:pt idx="2781">
                  <c:v>0.825578703705105</c:v>
                </c:pt>
                <c:pt idx="2782">
                  <c:v>0.825717592597357</c:v>
                </c:pt>
                <c:pt idx="2783">
                  <c:v>0.82584490741282934</c:v>
                </c:pt>
                <c:pt idx="2784">
                  <c:v>0.828125</c:v>
                </c:pt>
                <c:pt idx="2785">
                  <c:v>0.828229166669189</c:v>
                </c:pt>
                <c:pt idx="2786">
                  <c:v>0.82835648148466134</c:v>
                </c:pt>
                <c:pt idx="2787">
                  <c:v>0.82854166666948004</c:v>
                </c:pt>
                <c:pt idx="2788">
                  <c:v>0.82872685185429873</c:v>
                </c:pt>
                <c:pt idx="2789">
                  <c:v>0.82890046296961373</c:v>
                </c:pt>
                <c:pt idx="2790">
                  <c:v>0.82909722222393611</c:v>
                </c:pt>
                <c:pt idx="2791">
                  <c:v>0.82928240740875481</c:v>
                </c:pt>
                <c:pt idx="2792">
                  <c:v>0.8294560185240698</c:v>
                </c:pt>
                <c:pt idx="2793">
                  <c:v>0.8296412037088885</c:v>
                </c:pt>
                <c:pt idx="2794">
                  <c:v>0.82983796296321088</c:v>
                </c:pt>
                <c:pt idx="2795">
                  <c:v>0.83001157407852588</c:v>
                </c:pt>
                <c:pt idx="2796">
                  <c:v>0.83019675926334457</c:v>
                </c:pt>
                <c:pt idx="2797">
                  <c:v>0.83039351852494292</c:v>
                </c:pt>
                <c:pt idx="2798">
                  <c:v>0.83053240740991896</c:v>
                </c:pt>
                <c:pt idx="2799">
                  <c:v>0.83067129630217096</c:v>
                </c:pt>
                <c:pt idx="2800">
                  <c:v>0.83082175926392665</c:v>
                </c:pt>
                <c:pt idx="2801">
                  <c:v>0.830949074079399</c:v>
                </c:pt>
                <c:pt idx="2802">
                  <c:v>0.83109953704115469</c:v>
                </c:pt>
                <c:pt idx="2803">
                  <c:v>0.83125000000291038</c:v>
                </c:pt>
                <c:pt idx="2804">
                  <c:v>0.83138888889516238</c:v>
                </c:pt>
                <c:pt idx="2805">
                  <c:v>0.83152777778013842</c:v>
                </c:pt>
                <c:pt idx="2806">
                  <c:v>0.83166666667239042</c:v>
                </c:pt>
                <c:pt idx="2807">
                  <c:v>0.83180555555736646</c:v>
                </c:pt>
                <c:pt idx="2808">
                  <c:v>0.83195601851912215</c:v>
                </c:pt>
                <c:pt idx="2809">
                  <c:v>0.83209490741137415</c:v>
                </c:pt>
                <c:pt idx="2810">
                  <c:v>0.83224537037312984</c:v>
                </c:pt>
                <c:pt idx="2811">
                  <c:v>0.83237268518860219</c:v>
                </c:pt>
                <c:pt idx="2812">
                  <c:v>0.83252314815035788</c:v>
                </c:pt>
                <c:pt idx="2813">
                  <c:v>0.83263888888905058</c:v>
                </c:pt>
                <c:pt idx="2814">
                  <c:v>0.83276620370452292</c:v>
                </c:pt>
                <c:pt idx="2815">
                  <c:v>0.83288194445049157</c:v>
                </c:pt>
                <c:pt idx="2816">
                  <c:v>0.83302083333546761</c:v>
                </c:pt>
                <c:pt idx="2817">
                  <c:v>0.83315972222771961</c:v>
                </c:pt>
                <c:pt idx="2818">
                  <c:v>0.83327546296641231</c:v>
                </c:pt>
                <c:pt idx="2819">
                  <c:v>0.8334143518586643</c:v>
                </c:pt>
                <c:pt idx="2820">
                  <c:v>0.83371527778217569</c:v>
                </c:pt>
                <c:pt idx="2821">
                  <c:v>0.83384259259764804</c:v>
                </c:pt>
                <c:pt idx="2822">
                  <c:v>0.83398148148262408</c:v>
                </c:pt>
                <c:pt idx="2823">
                  <c:v>0.83409722222859273</c:v>
                </c:pt>
                <c:pt idx="2824">
                  <c:v>0.83421296296728542</c:v>
                </c:pt>
                <c:pt idx="2825">
                  <c:v>0.83432870370597811</c:v>
                </c:pt>
                <c:pt idx="2826">
                  <c:v>0.83446759259823011</c:v>
                </c:pt>
                <c:pt idx="2827">
                  <c:v>0.83459490741370246</c:v>
                </c:pt>
                <c:pt idx="2828">
                  <c:v>0.83471064815239515</c:v>
                </c:pt>
                <c:pt idx="2829">
                  <c:v>0.83484953703737119</c:v>
                </c:pt>
                <c:pt idx="2830">
                  <c:v>0.83497685185284354</c:v>
                </c:pt>
                <c:pt idx="2831">
                  <c:v>0.83510416666831588</c:v>
                </c:pt>
                <c:pt idx="2832">
                  <c:v>0.83521990741428453</c:v>
                </c:pt>
                <c:pt idx="2833">
                  <c:v>0.83545138889166992</c:v>
                </c:pt>
                <c:pt idx="2834">
                  <c:v>0.83560185185342561</c:v>
                </c:pt>
                <c:pt idx="2835">
                  <c:v>0.83572916666889796</c:v>
                </c:pt>
                <c:pt idx="2836">
                  <c:v>0.83584490740759065</c:v>
                </c:pt>
                <c:pt idx="2837">
                  <c:v>0.83598379629984265</c:v>
                </c:pt>
                <c:pt idx="2838">
                  <c:v>0.83609953703853535</c:v>
                </c:pt>
                <c:pt idx="2839">
                  <c:v>0.83622685185400769</c:v>
                </c:pt>
                <c:pt idx="2840">
                  <c:v>0.83634259259270038</c:v>
                </c:pt>
                <c:pt idx="2841">
                  <c:v>0.83648148148495238</c:v>
                </c:pt>
                <c:pt idx="2842">
                  <c:v>0.83660879630042473</c:v>
                </c:pt>
                <c:pt idx="2843">
                  <c:v>0.83675925926218042</c:v>
                </c:pt>
                <c:pt idx="2844">
                  <c:v>0.83687500000087311</c:v>
                </c:pt>
                <c:pt idx="2845">
                  <c:v>0.83700231481634546</c:v>
                </c:pt>
                <c:pt idx="2846">
                  <c:v>0.83714120370859746</c:v>
                </c:pt>
                <c:pt idx="2847">
                  <c:v>0.83725694444729015</c:v>
                </c:pt>
                <c:pt idx="2848">
                  <c:v>0.83737268518598285</c:v>
                </c:pt>
                <c:pt idx="2849">
                  <c:v>0.83751157407823484</c:v>
                </c:pt>
                <c:pt idx="2850">
                  <c:v>0.83766203703999054</c:v>
                </c:pt>
                <c:pt idx="2851">
                  <c:v>0.83787037037109258</c:v>
                </c:pt>
                <c:pt idx="2852">
                  <c:v>0.83799768518656492</c:v>
                </c:pt>
                <c:pt idx="2853">
                  <c:v>0.83813657407881692</c:v>
                </c:pt>
                <c:pt idx="2854">
                  <c:v>0.83827546296379296</c:v>
                </c:pt>
                <c:pt idx="2855">
                  <c:v>0.83842592593282461</c:v>
                </c:pt>
                <c:pt idx="2856">
                  <c:v>0.83856481481780065</c:v>
                </c:pt>
                <c:pt idx="2857">
                  <c:v>0.838692129633273</c:v>
                </c:pt>
                <c:pt idx="2858">
                  <c:v>0.83884259259502869</c:v>
                </c:pt>
                <c:pt idx="2859">
                  <c:v>0.83896990741050104</c:v>
                </c:pt>
                <c:pt idx="2860">
                  <c:v>0.83913194444903638</c:v>
                </c:pt>
                <c:pt idx="2861">
                  <c:v>0.83929398148757173</c:v>
                </c:pt>
                <c:pt idx="2862">
                  <c:v>0.83945601851883112</c:v>
                </c:pt>
                <c:pt idx="2863">
                  <c:v>0.83961805555736646</c:v>
                </c:pt>
                <c:pt idx="2864">
                  <c:v>0.83979166667268146</c:v>
                </c:pt>
                <c:pt idx="2865">
                  <c:v>0.83994212963443715</c:v>
                </c:pt>
                <c:pt idx="2866">
                  <c:v>0.84008101851941319</c:v>
                </c:pt>
                <c:pt idx="2867">
                  <c:v>0.84020833333488554</c:v>
                </c:pt>
                <c:pt idx="2868">
                  <c:v>0.84038194445020054</c:v>
                </c:pt>
                <c:pt idx="2869">
                  <c:v>0.84053240741195623</c:v>
                </c:pt>
                <c:pt idx="2870">
                  <c:v>0.84067129629693227</c:v>
                </c:pt>
                <c:pt idx="2871">
                  <c:v>0.84082175926596392</c:v>
                </c:pt>
                <c:pt idx="2872">
                  <c:v>0.84097222222771961</c:v>
                </c:pt>
                <c:pt idx="2873">
                  <c:v>0.84112268518947531</c:v>
                </c:pt>
                <c:pt idx="2874">
                  <c:v>0.841273148151231</c:v>
                </c:pt>
                <c:pt idx="2875">
                  <c:v>0.84140046296670334</c:v>
                </c:pt>
                <c:pt idx="2876">
                  <c:v>0.84152777778217569</c:v>
                </c:pt>
                <c:pt idx="2877">
                  <c:v>0.84166666666715173</c:v>
                </c:pt>
                <c:pt idx="2878">
                  <c:v>0.84184027778246673</c:v>
                </c:pt>
                <c:pt idx="2879">
                  <c:v>0.84476851852377877</c:v>
                </c:pt>
                <c:pt idx="2880">
                  <c:v>0.84494212963181781</c:v>
                </c:pt>
                <c:pt idx="2881">
                  <c:v>0.8451273148166365</c:v>
                </c:pt>
                <c:pt idx="2882">
                  <c:v>0.84531250000145519</c:v>
                </c:pt>
                <c:pt idx="2883">
                  <c:v>0.84550925926305354</c:v>
                </c:pt>
                <c:pt idx="2884">
                  <c:v>0.84569444444787223</c:v>
                </c:pt>
                <c:pt idx="2885">
                  <c:v>0.84586805555591127</c:v>
                </c:pt>
                <c:pt idx="2886">
                  <c:v>0.84605324074072996</c:v>
                </c:pt>
                <c:pt idx="2887">
                  <c:v>0.84623842593282461</c:v>
                </c:pt>
                <c:pt idx="2888">
                  <c:v>0.8464236111176433</c:v>
                </c:pt>
                <c:pt idx="2889">
                  <c:v>0.84662037037196569</c:v>
                </c:pt>
                <c:pt idx="2890">
                  <c:v>0.84679398148728069</c:v>
                </c:pt>
                <c:pt idx="2891">
                  <c:v>0.84697916667209938</c:v>
                </c:pt>
                <c:pt idx="2892">
                  <c:v>0.84711805555707542</c:v>
                </c:pt>
                <c:pt idx="2893">
                  <c:v>0.84725694444932742</c:v>
                </c:pt>
                <c:pt idx="2894">
                  <c:v>0.84739583333430346</c:v>
                </c:pt>
                <c:pt idx="2895">
                  <c:v>0.84754629629605915</c:v>
                </c:pt>
                <c:pt idx="2896">
                  <c:v>0.8476736111115315</c:v>
                </c:pt>
                <c:pt idx="2897">
                  <c:v>0.8478125000037835</c:v>
                </c:pt>
                <c:pt idx="2898">
                  <c:v>0.84793981481925584</c:v>
                </c:pt>
                <c:pt idx="2899">
                  <c:v>0.84805555555794854</c:v>
                </c:pt>
                <c:pt idx="2900">
                  <c:v>0.84818287037342088</c:v>
                </c:pt>
                <c:pt idx="2901">
                  <c:v>0.84829861111211358</c:v>
                </c:pt>
                <c:pt idx="2902">
                  <c:v>0.84843750000436557</c:v>
                </c:pt>
                <c:pt idx="2903">
                  <c:v>0.84855324074305827</c:v>
                </c:pt>
                <c:pt idx="2904">
                  <c:v>0.84870370370481396</c:v>
                </c:pt>
                <c:pt idx="2905">
                  <c:v>0.84890046296641231</c:v>
                </c:pt>
                <c:pt idx="2906">
                  <c:v>0.84902777778188465</c:v>
                </c:pt>
                <c:pt idx="2907">
                  <c:v>0.84916666666686069</c:v>
                </c:pt>
                <c:pt idx="2908">
                  <c:v>0.84929398148233304</c:v>
                </c:pt>
                <c:pt idx="2909">
                  <c:v>0.84944444445136469</c:v>
                </c:pt>
                <c:pt idx="2910">
                  <c:v>0.84972222222859273</c:v>
                </c:pt>
                <c:pt idx="2911">
                  <c:v>0.85008101852145046</c:v>
                </c:pt>
                <c:pt idx="2912">
                  <c:v>0.85045138889108784</c:v>
                </c:pt>
                <c:pt idx="2913">
                  <c:v>0.85077546296815854</c:v>
                </c:pt>
                <c:pt idx="2914">
                  <c:v>0.85106481481489027</c:v>
                </c:pt>
                <c:pt idx="2915">
                  <c:v>0.85131944444583496</c:v>
                </c:pt>
                <c:pt idx="2916">
                  <c:v>0.851631944446126</c:v>
                </c:pt>
                <c:pt idx="2917">
                  <c:v>0.85194444444641704</c:v>
                </c:pt>
                <c:pt idx="2918">
                  <c:v>0.85217592593107838</c:v>
                </c:pt>
                <c:pt idx="2919">
                  <c:v>0.85244212963152677</c:v>
                </c:pt>
                <c:pt idx="2920">
                  <c:v>0.85282407407794381</c:v>
                </c:pt>
                <c:pt idx="2921">
                  <c:v>0.85310185185517184</c:v>
                </c:pt>
                <c:pt idx="2922">
                  <c:v>0.85333333333983319</c:v>
                </c:pt>
                <c:pt idx="2923">
                  <c:v>0.85362268518656492</c:v>
                </c:pt>
                <c:pt idx="2924">
                  <c:v>0.85392361111735227</c:v>
                </c:pt>
                <c:pt idx="2925">
                  <c:v>0.85416666667151731</c:v>
                </c:pt>
                <c:pt idx="2926">
                  <c:v>0.85444444444874534</c:v>
                </c:pt>
                <c:pt idx="2927">
                  <c:v>0.85471064814919373</c:v>
                </c:pt>
                <c:pt idx="2928">
                  <c:v>0.85496527778013842</c:v>
                </c:pt>
                <c:pt idx="2929">
                  <c:v>0.85527777778042946</c:v>
                </c:pt>
                <c:pt idx="2930">
                  <c:v>0.8555902777807205</c:v>
                </c:pt>
                <c:pt idx="2931">
                  <c:v>0.85587962963472819</c:v>
                </c:pt>
                <c:pt idx="2932">
                  <c:v>0.85611111111211358</c:v>
                </c:pt>
                <c:pt idx="2933">
                  <c:v>0.85637731481983792</c:v>
                </c:pt>
                <c:pt idx="2934">
                  <c:v>0.85664351852028631</c:v>
                </c:pt>
                <c:pt idx="2935">
                  <c:v>0.856898148151231</c:v>
                </c:pt>
                <c:pt idx="2936">
                  <c:v>0.85712962963589234</c:v>
                </c:pt>
                <c:pt idx="2937">
                  <c:v>0.85738425925956108</c:v>
                </c:pt>
                <c:pt idx="2938">
                  <c:v>0.85765046296728542</c:v>
                </c:pt>
                <c:pt idx="2939">
                  <c:v>0.85792824074451346</c:v>
                </c:pt>
                <c:pt idx="2940">
                  <c:v>0.8581597222291748</c:v>
                </c:pt>
                <c:pt idx="2941">
                  <c:v>0.85850694444525288</c:v>
                </c:pt>
                <c:pt idx="2942">
                  <c:v>0.85876157407619758</c:v>
                </c:pt>
                <c:pt idx="2943">
                  <c:v>0.85899305556085892</c:v>
                </c:pt>
                <c:pt idx="2944">
                  <c:v>0.85927083333808696</c:v>
                </c:pt>
                <c:pt idx="2945">
                  <c:v>0.85957175926159834</c:v>
                </c:pt>
                <c:pt idx="2946">
                  <c:v>0.85987268518510973</c:v>
                </c:pt>
                <c:pt idx="2947">
                  <c:v>0.86016203703911742</c:v>
                </c:pt>
                <c:pt idx="2948">
                  <c:v>0.86050925926247146</c:v>
                </c:pt>
                <c:pt idx="2949">
                  <c:v>0.8608217592627625</c:v>
                </c:pt>
                <c:pt idx="2950">
                  <c:v>0.86105324074742384</c:v>
                </c:pt>
                <c:pt idx="2951">
                  <c:v>0.86143518518656492</c:v>
                </c:pt>
                <c:pt idx="2952">
                  <c:v>0.86170138889428927</c:v>
                </c:pt>
                <c:pt idx="2953">
                  <c:v>0.86203703704086365</c:v>
                </c:pt>
                <c:pt idx="2954">
                  <c:v>0.86239583333372138</c:v>
                </c:pt>
                <c:pt idx="2955">
                  <c:v>0.86277777778013842</c:v>
                </c:pt>
                <c:pt idx="2956">
                  <c:v>0.86309027778042946</c:v>
                </c:pt>
                <c:pt idx="2957">
                  <c:v>0.86334490741137415</c:v>
                </c:pt>
                <c:pt idx="2958">
                  <c:v>0.86369212963472819</c:v>
                </c:pt>
                <c:pt idx="2959">
                  <c:v>0.86399305555823958</c:v>
                </c:pt>
                <c:pt idx="2960">
                  <c:v>0.86428240741224727</c:v>
                </c:pt>
                <c:pt idx="2961">
                  <c:v>0.86454861111269565</c:v>
                </c:pt>
                <c:pt idx="2962">
                  <c:v>0.86480324074364034</c:v>
                </c:pt>
                <c:pt idx="2963">
                  <c:v>0.86509259259764804</c:v>
                </c:pt>
                <c:pt idx="2964">
                  <c:v>0.86535879629809642</c:v>
                </c:pt>
                <c:pt idx="2965">
                  <c:v>0.86564814815210411</c:v>
                </c:pt>
                <c:pt idx="2966">
                  <c:v>0.86592592592933215</c:v>
                </c:pt>
                <c:pt idx="2967">
                  <c:v>0.86625000000640284</c:v>
                </c:pt>
                <c:pt idx="2968">
                  <c:v>0.86655092592991423</c:v>
                </c:pt>
                <c:pt idx="2969">
                  <c:v>0.86685185185342561</c:v>
                </c:pt>
                <c:pt idx="2970">
                  <c:v>0.86711805556114996</c:v>
                </c:pt>
                <c:pt idx="2971">
                  <c:v>0.86737268519209465</c:v>
                </c:pt>
                <c:pt idx="2972">
                  <c:v>0.86766203703882638</c:v>
                </c:pt>
                <c:pt idx="2973">
                  <c:v>0.87070601851883112</c:v>
                </c:pt>
                <c:pt idx="2974">
                  <c:v>0.87091435185720911</c:v>
                </c:pt>
                <c:pt idx="2975">
                  <c:v>0.87112268518831115</c:v>
                </c:pt>
                <c:pt idx="2976">
                  <c:v>0.87134259259619284</c:v>
                </c:pt>
                <c:pt idx="2977">
                  <c:v>0.87153935185779119</c:v>
                </c:pt>
                <c:pt idx="2978">
                  <c:v>0.87174768518889323</c:v>
                </c:pt>
                <c:pt idx="2979">
                  <c:v>0.87195601851999527</c:v>
                </c:pt>
                <c:pt idx="2980">
                  <c:v>0.87216435185837327</c:v>
                </c:pt>
                <c:pt idx="2981">
                  <c:v>0.87236111111269565</c:v>
                </c:pt>
                <c:pt idx="2982">
                  <c:v>0.872557870374294</c:v>
                </c:pt>
                <c:pt idx="2983">
                  <c:v>0.87274305555911269</c:v>
                </c:pt>
                <c:pt idx="2984">
                  <c:v>0.87295138889021473</c:v>
                </c:pt>
                <c:pt idx="2985">
                  <c:v>0.87314814815181307</c:v>
                </c:pt>
                <c:pt idx="2986">
                  <c:v>0.87332175925985212</c:v>
                </c:pt>
                <c:pt idx="2987">
                  <c:v>0.87348379629838746</c:v>
                </c:pt>
                <c:pt idx="2988">
                  <c:v>0.87364583333692281</c:v>
                </c:pt>
                <c:pt idx="2989">
                  <c:v>0.87380787037545815</c:v>
                </c:pt>
                <c:pt idx="2990">
                  <c:v>0.87402777778333984</c:v>
                </c:pt>
                <c:pt idx="2991">
                  <c:v>0.87417824074509554</c:v>
                </c:pt>
                <c:pt idx="2992">
                  <c:v>0.87432870370685123</c:v>
                </c:pt>
                <c:pt idx="2993">
                  <c:v>0.87447916666860692</c:v>
                </c:pt>
                <c:pt idx="2994">
                  <c:v>0.87460648148407927</c:v>
                </c:pt>
                <c:pt idx="2995">
                  <c:v>0.87475694444583496</c:v>
                </c:pt>
                <c:pt idx="2996">
                  <c:v>0.87489583333808696</c:v>
                </c:pt>
                <c:pt idx="2997">
                  <c:v>0.8750231481535593</c:v>
                </c:pt>
                <c:pt idx="2998">
                  <c:v>0.87515046296903165</c:v>
                </c:pt>
                <c:pt idx="2999">
                  <c:v>0.875277777784504</c:v>
                </c:pt>
                <c:pt idx="3000">
                  <c:v>0.87541666666948004</c:v>
                </c:pt>
                <c:pt idx="3001">
                  <c:v>0.87553240740817273</c:v>
                </c:pt>
                <c:pt idx="3002">
                  <c:v>0.87565972222364508</c:v>
                </c:pt>
                <c:pt idx="3003">
                  <c:v>0.87581018518540077</c:v>
                </c:pt>
                <c:pt idx="3004">
                  <c:v>0.87594907407765277</c:v>
                </c:pt>
                <c:pt idx="3005">
                  <c:v>0.87607638889312511</c:v>
                </c:pt>
                <c:pt idx="3006">
                  <c:v>0.87621527777810115</c:v>
                </c:pt>
                <c:pt idx="3007">
                  <c:v>0.8763425925935735</c:v>
                </c:pt>
                <c:pt idx="3008">
                  <c:v>0.8764814814858255</c:v>
                </c:pt>
                <c:pt idx="3009">
                  <c:v>0.87660879630129784</c:v>
                </c:pt>
                <c:pt idx="3010">
                  <c:v>0.87675925926305354</c:v>
                </c:pt>
                <c:pt idx="3011">
                  <c:v>0.87688657407852588</c:v>
                </c:pt>
                <c:pt idx="3012">
                  <c:v>0.87702546296350192</c:v>
                </c:pt>
                <c:pt idx="3013">
                  <c:v>0.87715277777897427</c:v>
                </c:pt>
                <c:pt idx="3014">
                  <c:v>0.87728009259444661</c:v>
                </c:pt>
                <c:pt idx="3015">
                  <c:v>0.87743055555620231</c:v>
                </c:pt>
                <c:pt idx="3016">
                  <c:v>0.87756944444845431</c:v>
                </c:pt>
                <c:pt idx="3017">
                  <c:v>0.87769675926392665</c:v>
                </c:pt>
                <c:pt idx="3018">
                  <c:v>0.87781250000261934</c:v>
                </c:pt>
                <c:pt idx="3019">
                  <c:v>0.87795138889487134</c:v>
                </c:pt>
                <c:pt idx="3020">
                  <c:v>0.87807870371034369</c:v>
                </c:pt>
                <c:pt idx="3021">
                  <c:v>0.87820601851854008</c:v>
                </c:pt>
                <c:pt idx="3022">
                  <c:v>0.87834490741079208</c:v>
                </c:pt>
                <c:pt idx="3023">
                  <c:v>0.87847222222626442</c:v>
                </c:pt>
                <c:pt idx="3024">
                  <c:v>0.87859953704173677</c:v>
                </c:pt>
                <c:pt idx="3025">
                  <c:v>0.87872685185720911</c:v>
                </c:pt>
                <c:pt idx="3026">
                  <c:v>0.87885416667268146</c:v>
                </c:pt>
                <c:pt idx="3027">
                  <c:v>0.8789814814881538</c:v>
                </c:pt>
                <c:pt idx="3028">
                  <c:v>0.87912037037312984</c:v>
                </c:pt>
                <c:pt idx="3029">
                  <c:v>0.87924768518860219</c:v>
                </c:pt>
                <c:pt idx="3030">
                  <c:v>0.87938657408085419</c:v>
                </c:pt>
                <c:pt idx="3031">
                  <c:v>0.87951388888905058</c:v>
                </c:pt>
                <c:pt idx="3032">
                  <c:v>0.87964120370452292</c:v>
                </c:pt>
                <c:pt idx="3033">
                  <c:v>0.87978009259677492</c:v>
                </c:pt>
                <c:pt idx="3034">
                  <c:v>0.87990740741224727</c:v>
                </c:pt>
                <c:pt idx="3035">
                  <c:v>0.88003472222771961</c:v>
                </c:pt>
                <c:pt idx="3036">
                  <c:v>0.88016203704319196</c:v>
                </c:pt>
                <c:pt idx="3037">
                  <c:v>0.880300925928168</c:v>
                </c:pt>
                <c:pt idx="3038">
                  <c:v>0.88042824074364034</c:v>
                </c:pt>
                <c:pt idx="3039">
                  <c:v>0.88056712963589234</c:v>
                </c:pt>
                <c:pt idx="3040">
                  <c:v>0.88069444445136469</c:v>
                </c:pt>
                <c:pt idx="3041">
                  <c:v>0.88081018519005738</c:v>
                </c:pt>
                <c:pt idx="3042">
                  <c:v>0.88093750000552973</c:v>
                </c:pt>
                <c:pt idx="3043">
                  <c:v>0.88106481482100207</c:v>
                </c:pt>
                <c:pt idx="3044">
                  <c:v>0.88120370370597811</c:v>
                </c:pt>
                <c:pt idx="3045">
                  <c:v>0.88133101852145046</c:v>
                </c:pt>
                <c:pt idx="3046">
                  <c:v>0.88144675926014315</c:v>
                </c:pt>
                <c:pt idx="3047">
                  <c:v>0.88158564815239515</c:v>
                </c:pt>
                <c:pt idx="3048">
                  <c:v>0.8817476851909305</c:v>
                </c:pt>
                <c:pt idx="3049">
                  <c:v>0.88187500000640284</c:v>
                </c:pt>
                <c:pt idx="3050">
                  <c:v>0.88199074074509554</c:v>
                </c:pt>
                <c:pt idx="3051">
                  <c:v>0.88214120370685123</c:v>
                </c:pt>
                <c:pt idx="3052">
                  <c:v>0.88226851852232357</c:v>
                </c:pt>
                <c:pt idx="3053">
                  <c:v>0.88239583333779592</c:v>
                </c:pt>
                <c:pt idx="3054">
                  <c:v>0.88252314815326827</c:v>
                </c:pt>
                <c:pt idx="3055">
                  <c:v>0.88266203703824431</c:v>
                </c:pt>
                <c:pt idx="3056">
                  <c:v>0.88278935185371665</c:v>
                </c:pt>
                <c:pt idx="3057">
                  <c:v>0.882916666669189</c:v>
                </c:pt>
                <c:pt idx="3058">
                  <c:v>0.88304398148466134</c:v>
                </c:pt>
                <c:pt idx="3059">
                  <c:v>0.88318287037691334</c:v>
                </c:pt>
                <c:pt idx="3060">
                  <c:v>0.88329861111560604</c:v>
                </c:pt>
                <c:pt idx="3061">
                  <c:v>0.88343750000058208</c:v>
                </c:pt>
                <c:pt idx="3062">
                  <c:v>0.88356481481605442</c:v>
                </c:pt>
                <c:pt idx="3063">
                  <c:v>0.88370370370830642</c:v>
                </c:pt>
                <c:pt idx="3064">
                  <c:v>0.88383101852377877</c:v>
                </c:pt>
                <c:pt idx="3065">
                  <c:v>0.88395833333925111</c:v>
                </c:pt>
                <c:pt idx="3066">
                  <c:v>0.88591435185662704</c:v>
                </c:pt>
                <c:pt idx="3067">
                  <c:v>0.88609953704144573</c:v>
                </c:pt>
                <c:pt idx="3068">
                  <c:v>0.88613425926450873</c:v>
                </c:pt>
                <c:pt idx="3069">
                  <c:v>0.88614583333401242</c:v>
                </c:pt>
                <c:pt idx="3070">
                  <c:v>0.88634259259561077</c:v>
                </c:pt>
                <c:pt idx="3071">
                  <c:v>0.88652777778042946</c:v>
                </c:pt>
                <c:pt idx="3072">
                  <c:v>0.88670138889574446</c:v>
                </c:pt>
                <c:pt idx="3073">
                  <c:v>0.88688657408056315</c:v>
                </c:pt>
                <c:pt idx="3074">
                  <c:v>0.88708333333488554</c:v>
                </c:pt>
                <c:pt idx="3075">
                  <c:v>0.88726851851970423</c:v>
                </c:pt>
                <c:pt idx="3076">
                  <c:v>0.88745370370452292</c:v>
                </c:pt>
                <c:pt idx="3077">
                  <c:v>0.88762731481983792</c:v>
                </c:pt>
                <c:pt idx="3078">
                  <c:v>0.88781250000465661</c:v>
                </c:pt>
                <c:pt idx="3079">
                  <c:v>0.88799768518947531</c:v>
                </c:pt>
                <c:pt idx="3080">
                  <c:v>0.888182870374294</c:v>
                </c:pt>
                <c:pt idx="3081">
                  <c:v>0.88836805555911269</c:v>
                </c:pt>
                <c:pt idx="3082">
                  <c:v>0.88854166666715173</c:v>
                </c:pt>
                <c:pt idx="3083">
                  <c:v>0.88868055555940373</c:v>
                </c:pt>
                <c:pt idx="3084">
                  <c:v>0.88881944444437977</c:v>
                </c:pt>
                <c:pt idx="3085">
                  <c:v>0.88896990741341142</c:v>
                </c:pt>
                <c:pt idx="3086">
                  <c:v>0.88909722222888377</c:v>
                </c:pt>
                <c:pt idx="3087">
                  <c:v>0.88923611111385981</c:v>
                </c:pt>
                <c:pt idx="3088">
                  <c:v>0.8893750000061118</c:v>
                </c:pt>
                <c:pt idx="3089">
                  <c:v>0.8895254629678675</c:v>
                </c:pt>
                <c:pt idx="3090">
                  <c:v>0.88965277778333984</c:v>
                </c:pt>
                <c:pt idx="3091">
                  <c:v>0.88979166666831588</c:v>
                </c:pt>
                <c:pt idx="3092">
                  <c:v>0.88993055556056788</c:v>
                </c:pt>
                <c:pt idx="3093">
                  <c:v>0.89006944444554392</c:v>
                </c:pt>
                <c:pt idx="3094">
                  <c:v>0.89019675926101627</c:v>
                </c:pt>
                <c:pt idx="3095">
                  <c:v>0.89032407407648861</c:v>
                </c:pt>
                <c:pt idx="3096">
                  <c:v>0.89045138889196096</c:v>
                </c:pt>
                <c:pt idx="3097">
                  <c:v>0.89056712963065365</c:v>
                </c:pt>
                <c:pt idx="3098">
                  <c:v>0.89085648148466134</c:v>
                </c:pt>
                <c:pt idx="3099">
                  <c:v>0.89099537037691334</c:v>
                </c:pt>
                <c:pt idx="3100">
                  <c:v>0.89112268518510973</c:v>
                </c:pt>
                <c:pt idx="3101">
                  <c:v>0.89123842593107838</c:v>
                </c:pt>
                <c:pt idx="3102">
                  <c:v>0.89136574074655073</c:v>
                </c:pt>
                <c:pt idx="3103">
                  <c:v>0.89149305556202307</c:v>
                </c:pt>
                <c:pt idx="3104">
                  <c:v>0.89162037037021946</c:v>
                </c:pt>
                <c:pt idx="3105">
                  <c:v>0.89173611111618811</c:v>
                </c:pt>
                <c:pt idx="3106">
                  <c:v>0.89187500000116415</c:v>
                </c:pt>
                <c:pt idx="3107">
                  <c:v>0.8921412037088885</c:v>
                </c:pt>
                <c:pt idx="3108">
                  <c:v>0.89226851852436084</c:v>
                </c:pt>
                <c:pt idx="3109">
                  <c:v>0.89239583333983319</c:v>
                </c:pt>
                <c:pt idx="3110">
                  <c:v>0.89250000000174623</c:v>
                </c:pt>
                <c:pt idx="3111">
                  <c:v>0.89261574074771488</c:v>
                </c:pt>
                <c:pt idx="3112">
                  <c:v>0.89275462963269092</c:v>
                </c:pt>
                <c:pt idx="3113">
                  <c:v>0.89300925926363561</c:v>
                </c:pt>
                <c:pt idx="3114">
                  <c:v>0.89318287037167465</c:v>
                </c:pt>
                <c:pt idx="3115">
                  <c:v>0.8932986111176433</c:v>
                </c:pt>
                <c:pt idx="3116">
                  <c:v>0.89343750000261934</c:v>
                </c:pt>
                <c:pt idx="3117">
                  <c:v>0.89355324074131204</c:v>
                </c:pt>
                <c:pt idx="3118">
                  <c:v>0.89366898148728069</c:v>
                </c:pt>
                <c:pt idx="3119">
                  <c:v>0.89379629630275303</c:v>
                </c:pt>
                <c:pt idx="3120">
                  <c:v>0.89395833333401242</c:v>
                </c:pt>
                <c:pt idx="3121">
                  <c:v>0.89422453704173677</c:v>
                </c:pt>
                <c:pt idx="3122">
                  <c:v>0.89434027778042946</c:v>
                </c:pt>
                <c:pt idx="3123">
                  <c:v>0.89446759259590181</c:v>
                </c:pt>
                <c:pt idx="3124">
                  <c:v>0.8946064814881538</c:v>
                </c:pt>
                <c:pt idx="3125">
                  <c:v>0.8947222222268465</c:v>
                </c:pt>
                <c:pt idx="3126">
                  <c:v>0.89486111111182254</c:v>
                </c:pt>
                <c:pt idx="3127">
                  <c:v>0.89504629629664123</c:v>
                </c:pt>
                <c:pt idx="3128">
                  <c:v>0.89517361111211358</c:v>
                </c:pt>
                <c:pt idx="3129">
                  <c:v>0.89530092592758592</c:v>
                </c:pt>
                <c:pt idx="3130">
                  <c:v>0.89541666667355457</c:v>
                </c:pt>
                <c:pt idx="3131">
                  <c:v>0.89555555555853061</c:v>
                </c:pt>
                <c:pt idx="3132">
                  <c:v>0.89572916666656965</c:v>
                </c:pt>
                <c:pt idx="3133">
                  <c:v>0.89586805555882165</c:v>
                </c:pt>
                <c:pt idx="3134">
                  <c:v>0.895995370374294</c:v>
                </c:pt>
                <c:pt idx="3135">
                  <c:v>0.89611111111298669</c:v>
                </c:pt>
                <c:pt idx="3136">
                  <c:v>0.89623842592845904</c:v>
                </c:pt>
                <c:pt idx="3137">
                  <c:v>0.89636574074393138</c:v>
                </c:pt>
                <c:pt idx="3138">
                  <c:v>0.89667824074422242</c:v>
                </c:pt>
                <c:pt idx="3139">
                  <c:v>0.89680555555969477</c:v>
                </c:pt>
                <c:pt idx="3140">
                  <c:v>0.89693287037516711</c:v>
                </c:pt>
                <c:pt idx="3141">
                  <c:v>0.89706018519063946</c:v>
                </c:pt>
                <c:pt idx="3142">
                  <c:v>0.8971990740756155</c:v>
                </c:pt>
                <c:pt idx="3143">
                  <c:v>0.89732638889108784</c:v>
                </c:pt>
                <c:pt idx="3144">
                  <c:v>0.89746527778333984</c:v>
                </c:pt>
                <c:pt idx="3145">
                  <c:v>0.89761574074509554</c:v>
                </c:pt>
                <c:pt idx="3146">
                  <c:v>0.89775462963007158</c:v>
                </c:pt>
                <c:pt idx="3147">
                  <c:v>0.89790509259910323</c:v>
                </c:pt>
                <c:pt idx="3148">
                  <c:v>0.89805555556085892</c:v>
                </c:pt>
                <c:pt idx="3149">
                  <c:v>0.89820601852261461</c:v>
                </c:pt>
                <c:pt idx="3150">
                  <c:v>0.89837962963065365</c:v>
                </c:pt>
                <c:pt idx="3151">
                  <c:v>0.89851851852290565</c:v>
                </c:pt>
                <c:pt idx="3152">
                  <c:v>0.898645833338378</c:v>
                </c:pt>
                <c:pt idx="3153">
                  <c:v>0.89879629630013369</c:v>
                </c:pt>
                <c:pt idx="3154">
                  <c:v>0.89893518518510973</c:v>
                </c:pt>
                <c:pt idx="3155">
                  <c:v>0.89906250000058208</c:v>
                </c:pt>
                <c:pt idx="3156">
                  <c:v>0.89922453703911742</c:v>
                </c:pt>
                <c:pt idx="3157">
                  <c:v>0.89937500000087311</c:v>
                </c:pt>
                <c:pt idx="3158">
                  <c:v>0.89952546296990477</c:v>
                </c:pt>
                <c:pt idx="3159">
                  <c:v>0.89968750000116415</c:v>
                </c:pt>
                <c:pt idx="3160">
                  <c:v>0.89982638889341615</c:v>
                </c:pt>
                <c:pt idx="3161">
                  <c:v>0.89997685185517184</c:v>
                </c:pt>
                <c:pt idx="3162">
                  <c:v>0.90210648148786277</c:v>
                </c:pt>
                <c:pt idx="3163">
                  <c:v>0.90218750000349246</c:v>
                </c:pt>
                <c:pt idx="3164">
                  <c:v>0.90237268518831115</c:v>
                </c:pt>
                <c:pt idx="3165">
                  <c:v>0.90255787037312984</c:v>
                </c:pt>
                <c:pt idx="3166">
                  <c:v>0.90274305555794854</c:v>
                </c:pt>
                <c:pt idx="3167">
                  <c:v>0.90292824074276723</c:v>
                </c:pt>
                <c:pt idx="3168">
                  <c:v>0.90311342592758592</c:v>
                </c:pt>
                <c:pt idx="3169">
                  <c:v>0.90329861111240461</c:v>
                </c:pt>
                <c:pt idx="3170">
                  <c:v>0.90348379629722331</c:v>
                </c:pt>
                <c:pt idx="3171">
                  <c:v>0.903668981482042</c:v>
                </c:pt>
                <c:pt idx="3172">
                  <c:v>0.903842592597357</c:v>
                </c:pt>
                <c:pt idx="3173">
                  <c:v>0.90402777778217569</c:v>
                </c:pt>
                <c:pt idx="3174">
                  <c:v>0.90421296296699438</c:v>
                </c:pt>
                <c:pt idx="3175">
                  <c:v>0.90439814815181307</c:v>
                </c:pt>
                <c:pt idx="3176">
                  <c:v>0.90459490741341142</c:v>
                </c:pt>
                <c:pt idx="3177">
                  <c:v>0.90476851852145046</c:v>
                </c:pt>
                <c:pt idx="3178">
                  <c:v>0.90493055555998581</c:v>
                </c:pt>
                <c:pt idx="3179">
                  <c:v>0.90506944444496185</c:v>
                </c:pt>
                <c:pt idx="3180">
                  <c:v>0.9052199074139935</c:v>
                </c:pt>
                <c:pt idx="3181">
                  <c:v>0.90537037037574919</c:v>
                </c:pt>
                <c:pt idx="3182">
                  <c:v>0.90550925926072523</c:v>
                </c:pt>
                <c:pt idx="3183">
                  <c:v>0.90565972222248092</c:v>
                </c:pt>
                <c:pt idx="3184">
                  <c:v>0.90581018519151257</c:v>
                </c:pt>
                <c:pt idx="3185">
                  <c:v>0.90593750000698492</c:v>
                </c:pt>
                <c:pt idx="3186">
                  <c:v>0.90608796296874061</c:v>
                </c:pt>
                <c:pt idx="3187">
                  <c:v>0.90622685185371665</c:v>
                </c:pt>
                <c:pt idx="3188">
                  <c:v>0.906354166669189</c:v>
                </c:pt>
                <c:pt idx="3189">
                  <c:v>0.90651620370772434</c:v>
                </c:pt>
                <c:pt idx="3190">
                  <c:v>0.90665509259270038</c:v>
                </c:pt>
                <c:pt idx="3191">
                  <c:v>0.90679398148495238</c:v>
                </c:pt>
                <c:pt idx="3192">
                  <c:v>0.90693287037720438</c:v>
                </c:pt>
                <c:pt idx="3193">
                  <c:v>0.90707175926218042</c:v>
                </c:pt>
                <c:pt idx="3194">
                  <c:v>0.90722222222393611</c:v>
                </c:pt>
                <c:pt idx="3195">
                  <c:v>0.90737268518569181</c:v>
                </c:pt>
                <c:pt idx="3196">
                  <c:v>0.90751157407794381</c:v>
                </c:pt>
                <c:pt idx="3197">
                  <c:v>0.90765046296291985</c:v>
                </c:pt>
                <c:pt idx="3198">
                  <c:v>0.90777777777839219</c:v>
                </c:pt>
                <c:pt idx="3199">
                  <c:v>0.90791666667064419</c:v>
                </c:pt>
                <c:pt idx="3200">
                  <c:v>0.90806712963239988</c:v>
                </c:pt>
                <c:pt idx="3201">
                  <c:v>0.90818287037109258</c:v>
                </c:pt>
                <c:pt idx="3202">
                  <c:v>0.90832175926334457</c:v>
                </c:pt>
                <c:pt idx="3203">
                  <c:v>0.90846064814832062</c:v>
                </c:pt>
                <c:pt idx="3204">
                  <c:v>0.90859953704057261</c:v>
                </c:pt>
                <c:pt idx="3205">
                  <c:v>0.90873842593282461</c:v>
                </c:pt>
                <c:pt idx="3206">
                  <c:v>0.9088888888945803</c:v>
                </c:pt>
                <c:pt idx="3207">
                  <c:v>0.90901620371005265</c:v>
                </c:pt>
                <c:pt idx="3208">
                  <c:v>0.90916666667180834</c:v>
                </c:pt>
                <c:pt idx="3209">
                  <c:v>0.90929398148728069</c:v>
                </c:pt>
                <c:pt idx="3210">
                  <c:v>0.90943287037225673</c:v>
                </c:pt>
                <c:pt idx="3211">
                  <c:v>0.90959490741079208</c:v>
                </c:pt>
                <c:pt idx="3212">
                  <c:v>0.90973379630304407</c:v>
                </c:pt>
                <c:pt idx="3213">
                  <c:v>0.90988425926479977</c:v>
                </c:pt>
                <c:pt idx="3214">
                  <c:v>0.91001157408027211</c:v>
                </c:pt>
                <c:pt idx="3215">
                  <c:v>0.91015046296524815</c:v>
                </c:pt>
                <c:pt idx="3216">
                  <c:v>0.91030092592700385</c:v>
                </c:pt>
                <c:pt idx="3217">
                  <c:v>0.91043981481925584</c:v>
                </c:pt>
                <c:pt idx="3218">
                  <c:v>0.91065972222713754</c:v>
                </c:pt>
                <c:pt idx="3219">
                  <c:v>0.91078703704260988</c:v>
                </c:pt>
                <c:pt idx="3220">
                  <c:v>0.91093750000436557</c:v>
                </c:pt>
                <c:pt idx="3221">
                  <c:v>0.91107638888934162</c:v>
                </c:pt>
                <c:pt idx="3222">
                  <c:v>0.91119212963531027</c:v>
                </c:pt>
                <c:pt idx="3223">
                  <c:v>0.91133101852028631</c:v>
                </c:pt>
                <c:pt idx="3224">
                  <c:v>0.9114699074125383</c:v>
                </c:pt>
                <c:pt idx="3225">
                  <c:v>0.911655092597357</c:v>
                </c:pt>
                <c:pt idx="3226">
                  <c:v>0.91178240741282934</c:v>
                </c:pt>
                <c:pt idx="3227">
                  <c:v>0.91192129629780538</c:v>
                </c:pt>
                <c:pt idx="3228">
                  <c:v>0.91206018519005738</c:v>
                </c:pt>
                <c:pt idx="3229">
                  <c:v>0.91218750000552973</c:v>
                </c:pt>
                <c:pt idx="3230">
                  <c:v>0.91231481482100207</c:v>
                </c:pt>
                <c:pt idx="3231">
                  <c:v>0.91254629629838746</c:v>
                </c:pt>
                <c:pt idx="3232">
                  <c:v>0.91268518519063946</c:v>
                </c:pt>
                <c:pt idx="3233">
                  <c:v>0.9128125000061118</c:v>
                </c:pt>
                <c:pt idx="3234">
                  <c:v>0.91295138889108784</c:v>
                </c:pt>
                <c:pt idx="3235">
                  <c:v>0.91307870370656019</c:v>
                </c:pt>
                <c:pt idx="3236">
                  <c:v>0.91320601852203254</c:v>
                </c:pt>
                <c:pt idx="3237">
                  <c:v>0.91334490741428453</c:v>
                </c:pt>
                <c:pt idx="3238">
                  <c:v>0.91349537037604023</c:v>
                </c:pt>
                <c:pt idx="3239">
                  <c:v>0.91377314815326827</c:v>
                </c:pt>
                <c:pt idx="3240">
                  <c:v>0.91390046296874061</c:v>
                </c:pt>
                <c:pt idx="3241">
                  <c:v>0.91402777778421296</c:v>
                </c:pt>
                <c:pt idx="3242">
                  <c:v>0.91415509259240935</c:v>
                </c:pt>
                <c:pt idx="3243">
                  <c:v>0.914305555561441</c:v>
                </c:pt>
                <c:pt idx="3244">
                  <c:v>0.91443287037691334</c:v>
                </c:pt>
                <c:pt idx="3245">
                  <c:v>0.91457175926188938</c:v>
                </c:pt>
                <c:pt idx="3246">
                  <c:v>0.91474537037720438</c:v>
                </c:pt>
                <c:pt idx="3247">
                  <c:v>0.91491898148524342</c:v>
                </c:pt>
                <c:pt idx="3248">
                  <c:v>0.91506944444699911</c:v>
                </c:pt>
                <c:pt idx="3249">
                  <c:v>0.91520833333925111</c:v>
                </c:pt>
                <c:pt idx="3250">
                  <c:v>0.91533564815472346</c:v>
                </c:pt>
                <c:pt idx="3251">
                  <c:v>0.9154745370396995</c:v>
                </c:pt>
                <c:pt idx="3252">
                  <c:v>0.9156134259319515</c:v>
                </c:pt>
                <c:pt idx="3253">
                  <c:v>0.91576388889370719</c:v>
                </c:pt>
                <c:pt idx="3254">
                  <c:v>0.91590277777868323</c:v>
                </c:pt>
                <c:pt idx="3255">
                  <c:v>0.91605324074771488</c:v>
                </c:pt>
                <c:pt idx="3256">
                  <c:v>0.91619212963269092</c:v>
                </c:pt>
                <c:pt idx="3257">
                  <c:v>0.91840277778101154</c:v>
                </c:pt>
                <c:pt idx="3258">
                  <c:v>0.91858796296583023</c:v>
                </c:pt>
                <c:pt idx="3259">
                  <c:v>0.91878472222742857</c:v>
                </c:pt>
                <c:pt idx="3260">
                  <c:v>0.91896990741224727</c:v>
                </c:pt>
                <c:pt idx="3261">
                  <c:v>0.91915509259706596</c:v>
                </c:pt>
                <c:pt idx="3262">
                  <c:v>0.919328703705105</c:v>
                </c:pt>
                <c:pt idx="3263">
                  <c:v>0.91952546296670334</c:v>
                </c:pt>
                <c:pt idx="3264">
                  <c:v>0.91969907407474238</c:v>
                </c:pt>
                <c:pt idx="3265">
                  <c:v>0.91988425925956108</c:v>
                </c:pt>
                <c:pt idx="3266">
                  <c:v>0.92006944444437977</c:v>
                </c:pt>
                <c:pt idx="3267">
                  <c:v>0.92025462963647442</c:v>
                </c:pt>
                <c:pt idx="3268">
                  <c:v>0.92043981482129311</c:v>
                </c:pt>
                <c:pt idx="3269">
                  <c:v>0.9206250000061118</c:v>
                </c:pt>
                <c:pt idx="3270">
                  <c:v>0.9208101851909305</c:v>
                </c:pt>
                <c:pt idx="3271">
                  <c:v>0.92101851852203254</c:v>
                </c:pt>
                <c:pt idx="3272">
                  <c:v>0.92120370370685123</c:v>
                </c:pt>
                <c:pt idx="3273">
                  <c:v>0.92134259259910323</c:v>
                </c:pt>
                <c:pt idx="3274">
                  <c:v>0.92148148148407927</c:v>
                </c:pt>
                <c:pt idx="3275">
                  <c:v>0.92162037037633127</c:v>
                </c:pt>
                <c:pt idx="3276">
                  <c:v>0.92177083333808696</c:v>
                </c:pt>
                <c:pt idx="3277">
                  <c:v>0.921909722223063</c:v>
                </c:pt>
                <c:pt idx="3278">
                  <c:v>0.92206018519209465</c:v>
                </c:pt>
                <c:pt idx="3279">
                  <c:v>0.92219907407707069</c:v>
                </c:pt>
                <c:pt idx="3280">
                  <c:v>0.92232638889254304</c:v>
                </c:pt>
                <c:pt idx="3281">
                  <c:v>0.92247685185429873</c:v>
                </c:pt>
                <c:pt idx="3282">
                  <c:v>0.92262731481605442</c:v>
                </c:pt>
                <c:pt idx="3283">
                  <c:v>0.92275462963152677</c:v>
                </c:pt>
                <c:pt idx="3284">
                  <c:v>0.92289351852377877</c:v>
                </c:pt>
                <c:pt idx="3285">
                  <c:v>0.92304398148553446</c:v>
                </c:pt>
                <c:pt idx="3286">
                  <c:v>0.92317129630100681</c:v>
                </c:pt>
                <c:pt idx="3287">
                  <c:v>0.9233217592627625</c:v>
                </c:pt>
                <c:pt idx="3288">
                  <c:v>0.9234606481550145</c:v>
                </c:pt>
                <c:pt idx="3289">
                  <c:v>0.92361111111677019</c:v>
                </c:pt>
                <c:pt idx="3290">
                  <c:v>0.92376157407852588</c:v>
                </c:pt>
                <c:pt idx="3291">
                  <c:v>0.92391203704028158</c:v>
                </c:pt>
                <c:pt idx="3292">
                  <c:v>0.92405092593253357</c:v>
                </c:pt>
                <c:pt idx="3293">
                  <c:v>0.92420138889428927</c:v>
                </c:pt>
                <c:pt idx="3294">
                  <c:v>0.92434027777926531</c:v>
                </c:pt>
                <c:pt idx="3295">
                  <c:v>0.92447916667151731</c:v>
                </c:pt>
                <c:pt idx="3296">
                  <c:v>0.92461805555649335</c:v>
                </c:pt>
                <c:pt idx="3297">
                  <c:v>0.92475694444874534</c:v>
                </c:pt>
                <c:pt idx="3298">
                  <c:v>0.92489583333372138</c:v>
                </c:pt>
                <c:pt idx="3299">
                  <c:v>0.92504629630275303</c:v>
                </c:pt>
                <c:pt idx="3300">
                  <c:v>0.92517361111094942</c:v>
                </c:pt>
                <c:pt idx="3301">
                  <c:v>0.92532407407998107</c:v>
                </c:pt>
                <c:pt idx="3302">
                  <c:v>0.92547453704173677</c:v>
                </c:pt>
                <c:pt idx="3303">
                  <c:v>0.92562500000349246</c:v>
                </c:pt>
                <c:pt idx="3304">
                  <c:v>0.92577546296524815</c:v>
                </c:pt>
                <c:pt idx="3305">
                  <c:v>0.92591435185750015</c:v>
                </c:pt>
                <c:pt idx="3306">
                  <c:v>0.92605324074247619</c:v>
                </c:pt>
                <c:pt idx="3307">
                  <c:v>0.92619212963472819</c:v>
                </c:pt>
                <c:pt idx="3308">
                  <c:v>0.92631944445020054</c:v>
                </c:pt>
                <c:pt idx="3309">
                  <c:v>0.92646990741195623</c:v>
                </c:pt>
                <c:pt idx="3310">
                  <c:v>0.92660879629693227</c:v>
                </c:pt>
                <c:pt idx="3311">
                  <c:v>0.92682870370481396</c:v>
                </c:pt>
                <c:pt idx="3312">
                  <c:v>0.92696759259706596</c:v>
                </c:pt>
                <c:pt idx="3313">
                  <c:v>0.9270949074125383</c:v>
                </c:pt>
                <c:pt idx="3314">
                  <c:v>0.927245370374294</c:v>
                </c:pt>
                <c:pt idx="3315">
                  <c:v>0.92737268518976634</c:v>
                </c:pt>
                <c:pt idx="3316">
                  <c:v>0.92751157407474238</c:v>
                </c:pt>
                <c:pt idx="3317">
                  <c:v>0.92765046296699438</c:v>
                </c:pt>
                <c:pt idx="3318">
                  <c:v>0.92778935185197042</c:v>
                </c:pt>
                <c:pt idx="3319">
                  <c:v>0.92792824074422242</c:v>
                </c:pt>
                <c:pt idx="3320">
                  <c:v>0.92805555555969477</c:v>
                </c:pt>
                <c:pt idx="3321">
                  <c:v>0.92820601852145046</c:v>
                </c:pt>
                <c:pt idx="3322">
                  <c:v>0.92834490741370246</c:v>
                </c:pt>
                <c:pt idx="3323">
                  <c:v>0.9284837962986785</c:v>
                </c:pt>
                <c:pt idx="3324">
                  <c:v>0.92861111111415084</c:v>
                </c:pt>
                <c:pt idx="3325">
                  <c:v>0.92879629629896954</c:v>
                </c:pt>
                <c:pt idx="3326">
                  <c:v>0.92900462963007158</c:v>
                </c:pt>
                <c:pt idx="3327">
                  <c:v>0.92913194444554392</c:v>
                </c:pt>
                <c:pt idx="3328">
                  <c:v>0.92925925926101627</c:v>
                </c:pt>
                <c:pt idx="3329">
                  <c:v>0.92940972222277196</c:v>
                </c:pt>
                <c:pt idx="3330">
                  <c:v>0.92953703703824431</c:v>
                </c:pt>
                <c:pt idx="3331">
                  <c:v>0.9296875</c:v>
                </c:pt>
                <c:pt idx="3332">
                  <c:v>0.92981481481547235</c:v>
                </c:pt>
                <c:pt idx="3333">
                  <c:v>0.92995370370772434</c:v>
                </c:pt>
                <c:pt idx="3334">
                  <c:v>0.93010416666948004</c:v>
                </c:pt>
                <c:pt idx="3335">
                  <c:v>0.93039351852348773</c:v>
                </c:pt>
                <c:pt idx="3336">
                  <c:v>0.93053240740846377</c:v>
                </c:pt>
                <c:pt idx="3337">
                  <c:v>0.93067129630071577</c:v>
                </c:pt>
                <c:pt idx="3338">
                  <c:v>0.93081018518569181</c:v>
                </c:pt>
                <c:pt idx="3339">
                  <c:v>0.93093750000116415</c:v>
                </c:pt>
                <c:pt idx="3340">
                  <c:v>0.93107638889341615</c:v>
                </c:pt>
                <c:pt idx="3341">
                  <c:v>0.93121527777839219</c:v>
                </c:pt>
                <c:pt idx="3342">
                  <c:v>0.93136574074742384</c:v>
                </c:pt>
                <c:pt idx="3343">
                  <c:v>0.93149305555562023</c:v>
                </c:pt>
                <c:pt idx="3344">
                  <c:v>0.93163194444787223</c:v>
                </c:pt>
                <c:pt idx="3345">
                  <c:v>0.93177083334012423</c:v>
                </c:pt>
                <c:pt idx="3346">
                  <c:v>0.93190972222510027</c:v>
                </c:pt>
                <c:pt idx="3347">
                  <c:v>0.93207175926363561</c:v>
                </c:pt>
                <c:pt idx="3348">
                  <c:v>0.93219907407910796</c:v>
                </c:pt>
                <c:pt idx="3349">
                  <c:v>0.9323611111176433</c:v>
                </c:pt>
                <c:pt idx="3350">
                  <c:v>0.932511574079399</c:v>
                </c:pt>
                <c:pt idx="3351">
                  <c:v>0.93263888889487134</c:v>
                </c:pt>
                <c:pt idx="3352">
                  <c:v>0.93476851852028631</c:v>
                </c:pt>
                <c:pt idx="3353">
                  <c:v>0.934953703705105</c:v>
                </c:pt>
                <c:pt idx="3354">
                  <c:v>0.93512731482042</c:v>
                </c:pt>
                <c:pt idx="3355">
                  <c:v>0.93531250000523869</c:v>
                </c:pt>
                <c:pt idx="3356">
                  <c:v>0.93549768519005738</c:v>
                </c:pt>
                <c:pt idx="3357">
                  <c:v>0.93568287037487607</c:v>
                </c:pt>
                <c:pt idx="3358">
                  <c:v>0.93586805555969477</c:v>
                </c:pt>
                <c:pt idx="3359">
                  <c:v>0.93605324074451346</c:v>
                </c:pt>
                <c:pt idx="3360">
                  <c:v>0.9362500000061118</c:v>
                </c:pt>
                <c:pt idx="3361">
                  <c:v>0.93642361111415084</c:v>
                </c:pt>
                <c:pt idx="3362">
                  <c:v>0.93662037037574919</c:v>
                </c:pt>
                <c:pt idx="3363">
                  <c:v>0.93680555556056788</c:v>
                </c:pt>
                <c:pt idx="3364">
                  <c:v>0.93697916666860692</c:v>
                </c:pt>
                <c:pt idx="3365">
                  <c:v>0.93717592593020527</c:v>
                </c:pt>
                <c:pt idx="3366">
                  <c:v>0.93734953703824431</c:v>
                </c:pt>
                <c:pt idx="3367">
                  <c:v>0.937534722223063</c:v>
                </c:pt>
                <c:pt idx="3368">
                  <c:v>0.93773148148466134</c:v>
                </c:pt>
                <c:pt idx="3369">
                  <c:v>0.93791666666948004</c:v>
                </c:pt>
                <c:pt idx="3370">
                  <c:v>0.93809027777751908</c:v>
                </c:pt>
                <c:pt idx="3371">
                  <c:v>0.93826388889283407</c:v>
                </c:pt>
                <c:pt idx="3372">
                  <c:v>0.93840277777781012</c:v>
                </c:pt>
                <c:pt idx="3373">
                  <c:v>0.93857638889312511</c:v>
                </c:pt>
                <c:pt idx="3374">
                  <c:v>0.93876157407794381</c:v>
                </c:pt>
                <c:pt idx="3375">
                  <c:v>0.93903935185517184</c:v>
                </c:pt>
                <c:pt idx="3376">
                  <c:v>0.93917824074742384</c:v>
                </c:pt>
                <c:pt idx="3377">
                  <c:v>0.93935185185546288</c:v>
                </c:pt>
                <c:pt idx="3378">
                  <c:v>0.93949074074771488</c:v>
                </c:pt>
                <c:pt idx="3379">
                  <c:v>0.93962962963269092</c:v>
                </c:pt>
                <c:pt idx="3380">
                  <c:v>0.93979166667122627</c:v>
                </c:pt>
                <c:pt idx="3381">
                  <c:v>0.93993055555620231</c:v>
                </c:pt>
                <c:pt idx="3382">
                  <c:v>0.94009259259473765</c:v>
                </c:pt>
                <c:pt idx="3383">
                  <c:v>0.94023148148698965</c:v>
                </c:pt>
                <c:pt idx="3384">
                  <c:v>0.94038194444874534</c:v>
                </c:pt>
                <c:pt idx="3385">
                  <c:v>0.94053240741050104</c:v>
                </c:pt>
                <c:pt idx="3386">
                  <c:v>0.94068287037225673</c:v>
                </c:pt>
                <c:pt idx="3387">
                  <c:v>0.94083333333401242</c:v>
                </c:pt>
                <c:pt idx="3388">
                  <c:v>0.94098379630304407</c:v>
                </c:pt>
                <c:pt idx="3389">
                  <c:v>0.94113425926479977</c:v>
                </c:pt>
                <c:pt idx="3390">
                  <c:v>0.94128472222655546</c:v>
                </c:pt>
                <c:pt idx="3391">
                  <c:v>0.94143518518831115</c:v>
                </c:pt>
                <c:pt idx="3392">
                  <c:v>0.94158564815006685</c:v>
                </c:pt>
                <c:pt idx="3393">
                  <c:v>0.94173611111182254</c:v>
                </c:pt>
                <c:pt idx="3394">
                  <c:v>0.94188657408085419</c:v>
                </c:pt>
                <c:pt idx="3395">
                  <c:v>0.94201388888905058</c:v>
                </c:pt>
                <c:pt idx="3396">
                  <c:v>0.94216435185808223</c:v>
                </c:pt>
                <c:pt idx="3397">
                  <c:v>0.94231481481983792</c:v>
                </c:pt>
                <c:pt idx="3398">
                  <c:v>0.94255787037400296</c:v>
                </c:pt>
                <c:pt idx="3399">
                  <c:v>0.94270833333575865</c:v>
                </c:pt>
                <c:pt idx="3400">
                  <c:v>0.942870370374294</c:v>
                </c:pt>
                <c:pt idx="3401">
                  <c:v>0.94299768518976634</c:v>
                </c:pt>
                <c:pt idx="3402">
                  <c:v>0.94314814815152204</c:v>
                </c:pt>
                <c:pt idx="3403">
                  <c:v>0.94329861111327773</c:v>
                </c:pt>
                <c:pt idx="3404">
                  <c:v>0.94342592592875008</c:v>
                </c:pt>
                <c:pt idx="3405">
                  <c:v>0.94358796296728542</c:v>
                </c:pt>
                <c:pt idx="3406">
                  <c:v>0.94372685185226146</c:v>
                </c:pt>
                <c:pt idx="3407">
                  <c:v>0.94387731482129311</c:v>
                </c:pt>
                <c:pt idx="3408">
                  <c:v>0.94401620370626915</c:v>
                </c:pt>
                <c:pt idx="3409">
                  <c:v>0.9441435185217415</c:v>
                </c:pt>
                <c:pt idx="3410">
                  <c:v>0.94429398148349719</c:v>
                </c:pt>
                <c:pt idx="3411">
                  <c:v>0.94443287037574919</c:v>
                </c:pt>
                <c:pt idx="3412">
                  <c:v>0.94457175926072523</c:v>
                </c:pt>
                <c:pt idx="3413">
                  <c:v>0.94471064815297723</c:v>
                </c:pt>
                <c:pt idx="3414">
                  <c:v>0.94486111111473292</c:v>
                </c:pt>
                <c:pt idx="3415">
                  <c:v>0.94498842593020527</c:v>
                </c:pt>
                <c:pt idx="3416">
                  <c:v>0.94513888889196096</c:v>
                </c:pt>
                <c:pt idx="3417">
                  <c:v>0.94526620370743331</c:v>
                </c:pt>
                <c:pt idx="3418">
                  <c:v>0.945416666669189</c:v>
                </c:pt>
                <c:pt idx="3419">
                  <c:v>0.94554398148466134</c:v>
                </c:pt>
                <c:pt idx="3420">
                  <c:v>0.94575231481576338</c:v>
                </c:pt>
                <c:pt idx="3421">
                  <c:v>0.94590277777751908</c:v>
                </c:pt>
                <c:pt idx="3422">
                  <c:v>0.94603009259299142</c:v>
                </c:pt>
                <c:pt idx="3423">
                  <c:v>0.94618055556202307</c:v>
                </c:pt>
                <c:pt idx="3424">
                  <c:v>0.94630787037021946</c:v>
                </c:pt>
                <c:pt idx="3425">
                  <c:v>0.94644675926247146</c:v>
                </c:pt>
                <c:pt idx="3426">
                  <c:v>0.94659722222422715</c:v>
                </c:pt>
                <c:pt idx="3427">
                  <c:v>0.94673611111647915</c:v>
                </c:pt>
                <c:pt idx="3428">
                  <c:v>0.94687500000145519</c:v>
                </c:pt>
                <c:pt idx="3429">
                  <c:v>0.94700231481692754</c:v>
                </c:pt>
                <c:pt idx="3430">
                  <c:v>0.94714120370917954</c:v>
                </c:pt>
                <c:pt idx="3431">
                  <c:v>0.94729166667093523</c:v>
                </c:pt>
                <c:pt idx="3432">
                  <c:v>0.94744212963269092</c:v>
                </c:pt>
                <c:pt idx="3433">
                  <c:v>0.94756944444816327</c:v>
                </c:pt>
                <c:pt idx="3434">
                  <c:v>0.94769675926363561</c:v>
                </c:pt>
                <c:pt idx="3435">
                  <c:v>0.94784722222539131</c:v>
                </c:pt>
                <c:pt idx="3436">
                  <c:v>0.947997685187147</c:v>
                </c:pt>
                <c:pt idx="3437">
                  <c:v>0.94814814814890269</c:v>
                </c:pt>
                <c:pt idx="3438">
                  <c:v>0.94827546296437504</c:v>
                </c:pt>
                <c:pt idx="3439">
                  <c:v>0.94841435185662704</c:v>
                </c:pt>
                <c:pt idx="3440">
                  <c:v>0.94854166667209938</c:v>
                </c:pt>
                <c:pt idx="3441">
                  <c:v>0.94869212963385507</c:v>
                </c:pt>
                <c:pt idx="3442">
                  <c:v>0.94896990741108311</c:v>
                </c:pt>
                <c:pt idx="3443">
                  <c:v>0.94910879629605915</c:v>
                </c:pt>
                <c:pt idx="3444">
                  <c:v>0.9492592592650908</c:v>
                </c:pt>
                <c:pt idx="3445">
                  <c:v>0.95266203703795327</c:v>
                </c:pt>
                <c:pt idx="3446">
                  <c:v>0.95284722222277196</c:v>
                </c:pt>
                <c:pt idx="3447">
                  <c:v>0.95303240740759065</c:v>
                </c:pt>
                <c:pt idx="3448">
                  <c:v>0.95321759259240935</c:v>
                </c:pt>
                <c:pt idx="3449">
                  <c:v>0.953402777784504</c:v>
                </c:pt>
                <c:pt idx="3450">
                  <c:v>0.95358796296932269</c:v>
                </c:pt>
                <c:pt idx="3451">
                  <c:v>0.95377314815414138</c:v>
                </c:pt>
                <c:pt idx="3452">
                  <c:v>0.95395833333896007</c:v>
                </c:pt>
                <c:pt idx="3453">
                  <c:v>0.95414351852377877</c:v>
                </c:pt>
                <c:pt idx="3454">
                  <c:v>0.95432870370859746</c:v>
                </c:pt>
                <c:pt idx="3455">
                  <c:v>0.95451388889341615</c:v>
                </c:pt>
                <c:pt idx="3456">
                  <c:v>0.95468750000145519</c:v>
                </c:pt>
                <c:pt idx="3457">
                  <c:v>0.95487268518627388</c:v>
                </c:pt>
                <c:pt idx="3458">
                  <c:v>0.95506944444787223</c:v>
                </c:pt>
                <c:pt idx="3459">
                  <c:v>0.95524305555591127</c:v>
                </c:pt>
                <c:pt idx="3460">
                  <c:v>0.95542824074072996</c:v>
                </c:pt>
                <c:pt idx="3461">
                  <c:v>0.95562500000232831</c:v>
                </c:pt>
                <c:pt idx="3462">
                  <c:v>0.95578703704086365</c:v>
                </c:pt>
                <c:pt idx="3463">
                  <c:v>0.95592592592583969</c:v>
                </c:pt>
                <c:pt idx="3464">
                  <c:v>0.95607638889487134</c:v>
                </c:pt>
                <c:pt idx="3465">
                  <c:v>0.95622685185662704</c:v>
                </c:pt>
                <c:pt idx="3466">
                  <c:v>0.95636574074160308</c:v>
                </c:pt>
                <c:pt idx="3467">
                  <c:v>0.95649305555707542</c:v>
                </c:pt>
                <c:pt idx="3468">
                  <c:v>0.95664351851883112</c:v>
                </c:pt>
                <c:pt idx="3469">
                  <c:v>0.95679398148786277</c:v>
                </c:pt>
                <c:pt idx="3470">
                  <c:v>0.95693287037283881</c:v>
                </c:pt>
                <c:pt idx="3471">
                  <c:v>0.9570833333345945</c:v>
                </c:pt>
                <c:pt idx="3472">
                  <c:v>0.9572222222268465</c:v>
                </c:pt>
                <c:pt idx="3473">
                  <c:v>0.95736111111182254</c:v>
                </c:pt>
                <c:pt idx="3474">
                  <c:v>0.95750000000407454</c:v>
                </c:pt>
                <c:pt idx="3475">
                  <c:v>0.95765046296583023</c:v>
                </c:pt>
                <c:pt idx="3476">
                  <c:v>0.95778935185808223</c:v>
                </c:pt>
                <c:pt idx="3477">
                  <c:v>0.95791666667355457</c:v>
                </c:pt>
                <c:pt idx="3478">
                  <c:v>0.95805555555853061</c:v>
                </c:pt>
                <c:pt idx="3479">
                  <c:v>0.95820601852028631</c:v>
                </c:pt>
                <c:pt idx="3480">
                  <c:v>0.95833333333575865</c:v>
                </c:pt>
                <c:pt idx="3481">
                  <c:v>0.95848379629751435</c:v>
                </c:pt>
                <c:pt idx="3482">
                  <c:v>0.95861111111298669</c:v>
                </c:pt>
                <c:pt idx="3483">
                  <c:v>0.95875000000523869</c:v>
                </c:pt>
                <c:pt idx="3484">
                  <c:v>0.95888888889021473</c:v>
                </c:pt>
                <c:pt idx="3485">
                  <c:v>0.95903935185197042</c:v>
                </c:pt>
                <c:pt idx="3486">
                  <c:v>0.95916666666744277</c:v>
                </c:pt>
                <c:pt idx="3487">
                  <c:v>0.95931712963647442</c:v>
                </c:pt>
                <c:pt idx="3488">
                  <c:v>0.95945601852145046</c:v>
                </c:pt>
                <c:pt idx="3489">
                  <c:v>0.95959490741370246</c:v>
                </c:pt>
                <c:pt idx="3490">
                  <c:v>0.9597337962986785</c:v>
                </c:pt>
                <c:pt idx="3491">
                  <c:v>0.95986111111415084</c:v>
                </c:pt>
                <c:pt idx="3492">
                  <c:v>0.96001157407590654</c:v>
                </c:pt>
                <c:pt idx="3493">
                  <c:v>0.96013888889137888</c:v>
                </c:pt>
                <c:pt idx="3494">
                  <c:v>0.96028935185313458</c:v>
                </c:pt>
                <c:pt idx="3495">
                  <c:v>0.96042824074538657</c:v>
                </c:pt>
                <c:pt idx="3496">
                  <c:v>0.96056712963036261</c:v>
                </c:pt>
                <c:pt idx="3497">
                  <c:v>0.96070601852261461</c:v>
                </c:pt>
                <c:pt idx="3498">
                  <c:v>0.96083333333808696</c:v>
                </c:pt>
                <c:pt idx="3499">
                  <c:v>0.9609606481535593</c:v>
                </c:pt>
                <c:pt idx="3500">
                  <c:v>0.96109953703853535</c:v>
                </c:pt>
                <c:pt idx="3501">
                  <c:v>0.96123842593078734</c:v>
                </c:pt>
                <c:pt idx="3502">
                  <c:v>0.96136574074625969</c:v>
                </c:pt>
                <c:pt idx="3503">
                  <c:v>0.96151620370801538</c:v>
                </c:pt>
                <c:pt idx="3504">
                  <c:v>0.96164351852348773</c:v>
                </c:pt>
                <c:pt idx="3505">
                  <c:v>0.96178240740846377</c:v>
                </c:pt>
                <c:pt idx="3506">
                  <c:v>0.96192129630071577</c:v>
                </c:pt>
                <c:pt idx="3507">
                  <c:v>0.96204861111618811</c:v>
                </c:pt>
                <c:pt idx="3508">
                  <c:v>0.96218750000116415</c:v>
                </c:pt>
                <c:pt idx="3509">
                  <c:v>0.96232638889341615</c:v>
                </c:pt>
                <c:pt idx="3510">
                  <c:v>0.9624537037088885</c:v>
                </c:pt>
                <c:pt idx="3511">
                  <c:v>0.96259259259386454</c:v>
                </c:pt>
                <c:pt idx="3512">
                  <c:v>0.96271990740933688</c:v>
                </c:pt>
                <c:pt idx="3513">
                  <c:v>0.96287037037109258</c:v>
                </c:pt>
                <c:pt idx="3514">
                  <c:v>0.96300925926334457</c:v>
                </c:pt>
                <c:pt idx="3515">
                  <c:v>0.96315972222510027</c:v>
                </c:pt>
                <c:pt idx="3516">
                  <c:v>0.96331018518685596</c:v>
                </c:pt>
                <c:pt idx="3517">
                  <c:v>0.96342592593282461</c:v>
                </c:pt>
                <c:pt idx="3518">
                  <c:v>0.9635763888945803</c:v>
                </c:pt>
                <c:pt idx="3519">
                  <c:v>0.96370370371005265</c:v>
                </c:pt>
                <c:pt idx="3520">
                  <c:v>0.96384259259502869</c:v>
                </c:pt>
                <c:pt idx="3521">
                  <c:v>0.96398148148728069</c:v>
                </c:pt>
                <c:pt idx="3522">
                  <c:v>0.96409722222597338</c:v>
                </c:pt>
                <c:pt idx="3523">
                  <c:v>0.96423611111094942</c:v>
                </c:pt>
                <c:pt idx="3524">
                  <c:v>0.96437500000320142</c:v>
                </c:pt>
                <c:pt idx="3525">
                  <c:v>0.96465277778042946</c:v>
                </c:pt>
                <c:pt idx="3526">
                  <c:v>0.96484953704202781</c:v>
                </c:pt>
                <c:pt idx="3527">
                  <c:v>0.96497685185750015</c:v>
                </c:pt>
                <c:pt idx="3528">
                  <c:v>0.96511574074247619</c:v>
                </c:pt>
                <c:pt idx="3529">
                  <c:v>0.96525462963472819</c:v>
                </c:pt>
                <c:pt idx="3530">
                  <c:v>0.96539351851970423</c:v>
                </c:pt>
                <c:pt idx="3531">
                  <c:v>0.96552083333517658</c:v>
                </c:pt>
                <c:pt idx="3532">
                  <c:v>0.96565972222742857</c:v>
                </c:pt>
                <c:pt idx="3533">
                  <c:v>0.96579861111240461</c:v>
                </c:pt>
                <c:pt idx="3534">
                  <c:v>0.96592592592787696</c:v>
                </c:pt>
                <c:pt idx="3535">
                  <c:v>0.96605324074334931</c:v>
                </c:pt>
                <c:pt idx="3536">
                  <c:v>0.9661921296356013</c:v>
                </c:pt>
                <c:pt idx="3537">
                  <c:v>0.96633101852057735</c:v>
                </c:pt>
                <c:pt idx="3538">
                  <c:v>0.96645833333604969</c:v>
                </c:pt>
                <c:pt idx="3539">
                  <c:v>0.96894675926159834</c:v>
                </c:pt>
                <c:pt idx="3540">
                  <c:v>0.96916666666948004</c:v>
                </c:pt>
                <c:pt idx="3541">
                  <c:v>0.96935185185429873</c:v>
                </c:pt>
                <c:pt idx="3542">
                  <c:v>0.96953703703911742</c:v>
                </c:pt>
                <c:pt idx="3543">
                  <c:v>0.96972222222393611</c:v>
                </c:pt>
                <c:pt idx="3544">
                  <c:v>0.96990740740875481</c:v>
                </c:pt>
                <c:pt idx="3545">
                  <c:v>0.9700925925935735</c:v>
                </c:pt>
                <c:pt idx="3546">
                  <c:v>0.9702662037088885</c:v>
                </c:pt>
                <c:pt idx="3547">
                  <c:v>0.97046296296321088</c:v>
                </c:pt>
                <c:pt idx="3548">
                  <c:v>0.97064814814802958</c:v>
                </c:pt>
                <c:pt idx="3549">
                  <c:v>0.97083333334012423</c:v>
                </c:pt>
                <c:pt idx="3550">
                  <c:v>0.97101851852494292</c:v>
                </c:pt>
                <c:pt idx="3551">
                  <c:v>0.97120370370976161</c:v>
                </c:pt>
                <c:pt idx="3552">
                  <c:v>0.9713888888945803</c:v>
                </c:pt>
                <c:pt idx="3553">
                  <c:v>0.971574074079399</c:v>
                </c:pt>
                <c:pt idx="3554">
                  <c:v>0.97175925926421769</c:v>
                </c:pt>
                <c:pt idx="3555">
                  <c:v>0.98467592593078734</c:v>
                </c:pt>
                <c:pt idx="3556">
                  <c:v>0.98572916667035315</c:v>
                </c:pt>
                <c:pt idx="3557">
                  <c:v>0.98677083333313931</c:v>
                </c:pt>
                <c:pt idx="3558">
                  <c:v>0.98783564814948477</c:v>
                </c:pt>
                <c:pt idx="3559">
                  <c:v>0.98890046296583023</c:v>
                </c:pt>
                <c:pt idx="3560">
                  <c:v>0.98991898148233304</c:v>
                </c:pt>
                <c:pt idx="3561">
                  <c:v>0.99096064815239515</c:v>
                </c:pt>
                <c:pt idx="3562">
                  <c:v>0.99187500000698492</c:v>
                </c:pt>
                <c:pt idx="3563">
                  <c:v>0.99270833333866904</c:v>
                </c:pt>
                <c:pt idx="3564">
                  <c:v>0.9935532407471328</c:v>
                </c:pt>
                <c:pt idx="3565">
                  <c:v>0.99446759259444661</c:v>
                </c:pt>
                <c:pt idx="3566">
                  <c:v>0.99530092592613073</c:v>
                </c:pt>
                <c:pt idx="3567">
                  <c:v>0.99651620370423188</c:v>
                </c:pt>
                <c:pt idx="3568">
                  <c:v>0.9974768518586643</c:v>
                </c:pt>
                <c:pt idx="3569">
                  <c:v>0.99853009259823011</c:v>
                </c:pt>
                <c:pt idx="3570">
                  <c:v>0.99956018519151257</c:v>
                </c:pt>
                <c:pt idx="3571">
                  <c:v>1.0007060185234877</c:v>
                </c:pt>
                <c:pt idx="3572">
                  <c:v>1.0019328703710926</c:v>
                </c:pt>
                <c:pt idx="3573">
                  <c:v>1.0029050925950287</c:v>
                </c:pt>
                <c:pt idx="3574">
                  <c:v>1.0040509259270038</c:v>
                </c:pt>
                <c:pt idx="3575">
                  <c:v>1.0058101851900574</c:v>
                </c:pt>
                <c:pt idx="3576">
                  <c:v>1.0059606481518131</c:v>
                </c:pt>
                <c:pt idx="3577">
                  <c:v>1.0061226851903484</c:v>
                </c:pt>
                <c:pt idx="3578">
                  <c:v>1.0062615740753245</c:v>
                </c:pt>
                <c:pt idx="3579">
                  <c:v>1.0064004629675765</c:v>
                </c:pt>
                <c:pt idx="3580">
                  <c:v>1.0065509259293322</c:v>
                </c:pt>
                <c:pt idx="3581">
                  <c:v>1.0066898148215842</c:v>
                </c:pt>
                <c:pt idx="3582">
                  <c:v>1.0068402777833398</c:v>
                </c:pt>
                <c:pt idx="3583">
                  <c:v>1.0069675925988122</c:v>
                </c:pt>
                <c:pt idx="3584">
                  <c:v>1.0071180555605679</c:v>
                </c:pt>
                <c:pt idx="3585">
                  <c:v>1.0072569444455439</c:v>
                </c:pt>
                <c:pt idx="3586">
                  <c:v>1.0073958333377959</c:v>
                </c:pt>
                <c:pt idx="3587">
                  <c:v>1.0075231481532683</c:v>
                </c:pt>
                <c:pt idx="3588">
                  <c:v>1.007673611115024</c:v>
                </c:pt>
                <c:pt idx="3589">
                  <c:v>1.0078125</c:v>
                </c:pt>
                <c:pt idx="3590">
                  <c:v>1.0079398148154723</c:v>
                </c:pt>
                <c:pt idx="3591">
                  <c:v>1.0080787037077243</c:v>
                </c:pt>
                <c:pt idx="3592">
                  <c:v>1.00822916666948</c:v>
                </c:pt>
                <c:pt idx="3593">
                  <c:v>1.008368055561732</c:v>
                </c:pt>
                <c:pt idx="3594">
                  <c:v>1.0084953703772044</c:v>
                </c:pt>
                <c:pt idx="3595">
                  <c:v>1.0086226851854008</c:v>
                </c:pt>
                <c:pt idx="3596">
                  <c:v>1.0087500000008731</c:v>
                </c:pt>
                <c:pt idx="3597">
                  <c:v>1.0089004629699048</c:v>
                </c:pt>
                <c:pt idx="3598">
                  <c:v>1.0090393518548808</c:v>
                </c:pt>
                <c:pt idx="3599">
                  <c:v>1.0095370370399905</c:v>
                </c:pt>
                <c:pt idx="3600">
                  <c:v>1.0097800925941556</c:v>
                </c:pt>
                <c:pt idx="3601">
                  <c:v>1.0100347222251003</c:v>
                </c:pt>
                <c:pt idx="3602">
                  <c:v>1.010254629632982</c:v>
                </c:pt>
                <c:pt idx="3603">
                  <c:v>1.0104745370408637</c:v>
                </c:pt>
                <c:pt idx="3604">
                  <c:v>1.0106481481489027</c:v>
                </c:pt>
                <c:pt idx="3605">
                  <c:v>1.010810185187438</c:v>
                </c:pt>
                <c:pt idx="3606">
                  <c:v>1.0109722222259734</c:v>
                </c:pt>
                <c:pt idx="3607">
                  <c:v>1.0111458333340124</c:v>
                </c:pt>
                <c:pt idx="3608">
                  <c:v>1.0113078703725478</c:v>
                </c:pt>
                <c:pt idx="3609">
                  <c:v>1.0114814814878628</c:v>
                </c:pt>
                <c:pt idx="3610">
                  <c:v>1.0116435185191222</c:v>
                </c:pt>
                <c:pt idx="3611">
                  <c:v>1.0118055555576575</c:v>
                </c:pt>
                <c:pt idx="3612">
                  <c:v>1.0119907407424762</c:v>
                </c:pt>
                <c:pt idx="3613">
                  <c:v>1.0121296296347282</c:v>
                </c:pt>
                <c:pt idx="3614">
                  <c:v>1.0122916666732635</c:v>
                </c:pt>
                <c:pt idx="3615">
                  <c:v>1.0124305555582396</c:v>
                </c:pt>
                <c:pt idx="3616">
                  <c:v>1.0125810185199953</c:v>
                </c:pt>
                <c:pt idx="3617">
                  <c:v>1.012731481481751</c:v>
                </c:pt>
                <c:pt idx="3618">
                  <c:v>1.0128935185202863</c:v>
                </c:pt>
                <c:pt idx="3619">
                  <c:v>1.013043981482042</c:v>
                </c:pt>
                <c:pt idx="3620">
                  <c:v>1.0131944444510737</c:v>
                </c:pt>
                <c:pt idx="3621">
                  <c:v>1.0133449074128293</c:v>
                </c:pt>
                <c:pt idx="3622">
                  <c:v>1.0134837962978054</c:v>
                </c:pt>
                <c:pt idx="3623">
                  <c:v>1.0136226851900574</c:v>
                </c:pt>
                <c:pt idx="3624">
                  <c:v>1.0137731481518131</c:v>
                </c:pt>
                <c:pt idx="3625">
                  <c:v>1.0139004629672854</c:v>
                </c:pt>
                <c:pt idx="3626">
                  <c:v>1.0140393518522615</c:v>
                </c:pt>
                <c:pt idx="3627">
                  <c:v>1.0141898148212931</c:v>
                </c:pt>
                <c:pt idx="3628">
                  <c:v>1.0143171296294895</c:v>
                </c:pt>
                <c:pt idx="3629">
                  <c:v>1.0144675925985212</c:v>
                </c:pt>
                <c:pt idx="3630">
                  <c:v>1.0145949074139935</c:v>
                </c:pt>
                <c:pt idx="3631">
                  <c:v>1.0147337962989695</c:v>
                </c:pt>
                <c:pt idx="3632">
                  <c:v>1.0148842592607252</c:v>
                </c:pt>
                <c:pt idx="3633">
                  <c:v>1.0150115740761976</c:v>
                </c:pt>
                <c:pt idx="3634">
                  <c:v>1.0241087963004247</c:v>
                </c:pt>
                <c:pt idx="3635">
                  <c:v>1.0242824074084638</c:v>
                </c:pt>
                <c:pt idx="3636">
                  <c:v>1.0244675925932825</c:v>
                </c:pt>
                <c:pt idx="3637">
                  <c:v>1.0246527777781012</c:v>
                </c:pt>
                <c:pt idx="3638">
                  <c:v>1.0248495370396995</c:v>
                </c:pt>
                <c:pt idx="3639">
                  <c:v>1.0252662037091795</c:v>
                </c:pt>
                <c:pt idx="3640">
                  <c:v>1.026018518525234</c:v>
                </c:pt>
                <c:pt idx="3641">
                  <c:v>1.02657407407969</c:v>
                </c:pt>
                <c:pt idx="3642">
                  <c:v>1.0268981481494848</c:v>
                </c:pt>
                <c:pt idx="3643">
                  <c:v>1.0272800925959018</c:v>
                </c:pt>
                <c:pt idx="3644">
                  <c:v>1.0276851851886022</c:v>
                </c:pt>
                <c:pt idx="3645">
                  <c:v>1.0281365740738693</c:v>
                </c:pt>
                <c:pt idx="3646">
                  <c:v>1.028599537043192</c:v>
                </c:pt>
                <c:pt idx="3647">
                  <c:v>1.0290625000052387</c:v>
                </c:pt>
                <c:pt idx="3648">
                  <c:v>1.0295254629672854</c:v>
                </c:pt>
                <c:pt idx="3649">
                  <c:v>1.0298958333369228</c:v>
                </c:pt>
                <c:pt idx="3650">
                  <c:v>1.0304976851912215</c:v>
                </c:pt>
                <c:pt idx="3651">
                  <c:v>1.0308796296303626</c:v>
                </c:pt>
                <c:pt idx="3652">
                  <c:v>1.0314351851920947</c:v>
                </c:pt>
                <c:pt idx="3653">
                  <c:v>1.0318750000005821</c:v>
                </c:pt>
                <c:pt idx="3654">
                  <c:v>1.0322453703702195</c:v>
                </c:pt>
                <c:pt idx="3655">
                  <c:v>1.0327662037088885</c:v>
                </c:pt>
                <c:pt idx="3656">
                  <c:v>1.0333101851865649</c:v>
                </c:pt>
                <c:pt idx="3657">
                  <c:v>1.033692129632982</c:v>
                </c:pt>
                <c:pt idx="3658">
                  <c:v>1.034212962964375</c:v>
                </c:pt>
                <c:pt idx="3659">
                  <c:v>1.0346759259264218</c:v>
                </c:pt>
                <c:pt idx="3660">
                  <c:v>1.0350578703728388</c:v>
                </c:pt>
                <c:pt idx="3661">
                  <c:v>1.0355787037042319</c:v>
                </c:pt>
                <c:pt idx="3662">
                  <c:v>1.0360995370429009</c:v>
                </c:pt>
                <c:pt idx="3663">
                  <c:v>1.0365046296356013</c:v>
                </c:pt>
                <c:pt idx="3664">
                  <c:v>1.036967592597648</c:v>
                </c:pt>
                <c:pt idx="3665">
                  <c:v>1.0373958333366318</c:v>
                </c:pt>
                <c:pt idx="3666">
                  <c:v>1.0377546296294895</c:v>
                </c:pt>
                <c:pt idx="3667">
                  <c:v>1.0382523148145992</c:v>
                </c:pt>
                <c:pt idx="3668">
                  <c:v>1.0388425925993943</c:v>
                </c:pt>
                <c:pt idx="3669">
                  <c:v>1.0392592592615983</c:v>
                </c:pt>
                <c:pt idx="3670">
                  <c:v>1.039583333338669</c:v>
                </c:pt>
                <c:pt idx="3671">
                  <c:v>1.0400347222239361</c:v>
                </c:pt>
                <c:pt idx="3672">
                  <c:v>1.0405671296321088</c:v>
                </c:pt>
                <c:pt idx="3673">
                  <c:v>1.0410069444478722</c:v>
                </c:pt>
                <c:pt idx="3674">
                  <c:v>1.0414583333331393</c:v>
                </c:pt>
                <c:pt idx="3675">
                  <c:v>1.0417708333334303</c:v>
                </c:pt>
                <c:pt idx="3676">
                  <c:v>1.042233796302753</c:v>
                </c:pt>
                <c:pt idx="3677">
                  <c:v>1.0433449074116652</c:v>
                </c:pt>
                <c:pt idx="3678">
                  <c:v>1.0435532407427672</c:v>
                </c:pt>
                <c:pt idx="3679">
                  <c:v>1.0437615740738693</c:v>
                </c:pt>
                <c:pt idx="3680">
                  <c:v>1.043981481481751</c:v>
                </c:pt>
                <c:pt idx="3681">
                  <c:v>1.0442013888896327</c:v>
                </c:pt>
                <c:pt idx="3682">
                  <c:v>1.0444444444510737</c:v>
                </c:pt>
                <c:pt idx="3683">
                  <c:v>1.044745370374585</c:v>
                </c:pt>
                <c:pt idx="3684">
                  <c:v>1.0450231481518131</c:v>
                </c:pt>
                <c:pt idx="3685">
                  <c:v>1.0452893518522615</c:v>
                </c:pt>
                <c:pt idx="3686">
                  <c:v>1.0455324074137025</c:v>
                </c:pt>
                <c:pt idx="3687">
                  <c:v>1.0458101851909305</c:v>
                </c:pt>
                <c:pt idx="3688">
                  <c:v>1.0460532407450955</c:v>
                </c:pt>
                <c:pt idx="3689">
                  <c:v>1.0463657407453866</c:v>
                </c:pt>
                <c:pt idx="3690">
                  <c:v>1.0466550925993943</c:v>
                </c:pt>
                <c:pt idx="3691">
                  <c:v>1.0469212962998427</c:v>
                </c:pt>
                <c:pt idx="3692">
                  <c:v>1.047187500000291</c:v>
                </c:pt>
                <c:pt idx="3693">
                  <c:v>1.0474652777775191</c:v>
                </c:pt>
                <c:pt idx="3694">
                  <c:v>1.0477430555620231</c:v>
                </c:pt>
                <c:pt idx="3695">
                  <c:v>1.0480439814855345</c:v>
                </c:pt>
                <c:pt idx="3696">
                  <c:v>1.0483101851859828</c:v>
                </c:pt>
                <c:pt idx="3697">
                  <c:v>1.0485879629632109</c:v>
                </c:pt>
                <c:pt idx="3698">
                  <c:v>1.0488657407477149</c:v>
                </c:pt>
                <c:pt idx="3699">
                  <c:v>1.0491203703713836</c:v>
                </c:pt>
                <c:pt idx="3700">
                  <c:v>1.049386574079108</c:v>
                </c:pt>
                <c:pt idx="3701">
                  <c:v>1.0496527777795563</c:v>
                </c:pt>
                <c:pt idx="3702">
                  <c:v>1.0499189814872807</c:v>
                </c:pt>
                <c:pt idx="3703">
                  <c:v>1.0502083333340124</c:v>
                </c:pt>
                <c:pt idx="3704">
                  <c:v>1.0505324074110831</c:v>
                </c:pt>
                <c:pt idx="3705">
                  <c:v>1.0508217592650908</c:v>
                </c:pt>
                <c:pt idx="3706">
                  <c:v>1.0510416666729725</c:v>
                </c:pt>
                <c:pt idx="3707">
                  <c:v>1.0512615740808542</c:v>
                </c:pt>
                <c:pt idx="3708">
                  <c:v>1.0515509259275859</c:v>
                </c:pt>
                <c:pt idx="3709">
                  <c:v>1.051793981481751</c:v>
                </c:pt>
                <c:pt idx="3710">
                  <c:v>1.0520601851894753</c:v>
                </c:pt>
                <c:pt idx="3711">
                  <c:v>1.0523379629667033</c:v>
                </c:pt>
                <c:pt idx="3712">
                  <c:v>1.0526041666671517</c:v>
                </c:pt>
                <c:pt idx="3713">
                  <c:v>1.0528819444443798</c:v>
                </c:pt>
                <c:pt idx="3714">
                  <c:v>1.0531481481521041</c:v>
                </c:pt>
                <c:pt idx="3715">
                  <c:v>1.0533912037062692</c:v>
                </c:pt>
                <c:pt idx="3716">
                  <c:v>1.0536689814834972</c:v>
                </c:pt>
                <c:pt idx="3717">
                  <c:v>1.0539351851912215</c:v>
                </c:pt>
                <c:pt idx="3718">
                  <c:v>1.0541782407453866</c:v>
                </c:pt>
                <c:pt idx="3719">
                  <c:v>1.054409722222772</c:v>
                </c:pt>
                <c:pt idx="3720">
                  <c:v>1.0546990740767797</c:v>
                </c:pt>
                <c:pt idx="3721">
                  <c:v>1.0549537037077243</c:v>
                </c:pt>
                <c:pt idx="3722">
                  <c:v>1.0551967592618894</c:v>
                </c:pt>
                <c:pt idx="3723">
                  <c:v>1.0554398148160544</c:v>
                </c:pt>
                <c:pt idx="3724">
                  <c:v>1.0557060185237788</c:v>
                </c:pt>
                <c:pt idx="3725">
                  <c:v>1.0559375000011642</c:v>
                </c:pt>
                <c:pt idx="3726">
                  <c:v>1.0561921296321088</c:v>
                </c:pt>
                <c:pt idx="3727">
                  <c:v>1.0564467592630535</c:v>
                </c:pt>
                <c:pt idx="3728">
                  <c:v>1.0567361111170612</c:v>
                </c:pt>
                <c:pt idx="3729">
                  <c:v>1.0595138888893416</c:v>
                </c:pt>
                <c:pt idx="3730">
                  <c:v>1.0597222222277196</c:v>
                </c:pt>
                <c:pt idx="3731">
                  <c:v>1.0599305555588217</c:v>
                </c:pt>
                <c:pt idx="3732">
                  <c:v>1.06012731482042</c:v>
                </c:pt>
                <c:pt idx="3733">
                  <c:v>1.0603472222283017</c:v>
                </c:pt>
                <c:pt idx="3734">
                  <c:v>1.0605555555594037</c:v>
                </c:pt>
                <c:pt idx="3735">
                  <c:v>1.0607870370367891</c:v>
                </c:pt>
                <c:pt idx="3736">
                  <c:v>1.0611689814832062</c:v>
                </c:pt>
                <c:pt idx="3737">
                  <c:v>1.0614120370373712</c:v>
                </c:pt>
                <c:pt idx="3738">
                  <c:v>1.0617129629681585</c:v>
                </c:pt>
                <c:pt idx="3739">
                  <c:v>1.0619212962992606</c:v>
                </c:pt>
                <c:pt idx="3740">
                  <c:v>1.0622106481532683</c:v>
                </c:pt>
                <c:pt idx="3741">
                  <c:v>1.0624537037074333</c:v>
                </c:pt>
                <c:pt idx="3742">
                  <c:v>1.062708333338378</c:v>
                </c:pt>
                <c:pt idx="3743">
                  <c:v>1.0629745370388264</c:v>
                </c:pt>
                <c:pt idx="3744">
                  <c:v>1.0632060185234877</c:v>
                </c:pt>
                <c:pt idx="3745">
                  <c:v>1.0634490740776528</c:v>
                </c:pt>
                <c:pt idx="3746">
                  <c:v>1.0636805555623141</c:v>
                </c:pt>
                <c:pt idx="3747">
                  <c:v>1.0639351851859828</c:v>
                </c:pt>
                <c:pt idx="3748">
                  <c:v>1.0641550925938645</c:v>
                </c:pt>
                <c:pt idx="3749">
                  <c:v>1.0643750000017462</c:v>
                </c:pt>
                <c:pt idx="3750">
                  <c:v>1.0646064814864076</c:v>
                </c:pt>
                <c:pt idx="3751">
                  <c:v>1.0648611111173523</c:v>
                </c:pt>
                <c:pt idx="3752">
                  <c:v>1.0651388888945803</c:v>
                </c:pt>
                <c:pt idx="3753">
                  <c:v>1.0653819444487453</c:v>
                </c:pt>
                <c:pt idx="3754">
                  <c:v>1.065601851856627</c:v>
                </c:pt>
                <c:pt idx="3755">
                  <c:v>1.0658217592645087</c:v>
                </c:pt>
                <c:pt idx="3756">
                  <c:v>1.0660763888954534</c:v>
                </c:pt>
                <c:pt idx="3757">
                  <c:v>1.0663657407421852</c:v>
                </c:pt>
                <c:pt idx="3758">
                  <c:v>1.0665972222268465</c:v>
                </c:pt>
                <c:pt idx="3759">
                  <c:v>1.0668518518577912</c:v>
                </c:pt>
                <c:pt idx="3760">
                  <c:v>1.0670949074119562</c:v>
                </c:pt>
                <c:pt idx="3761">
                  <c:v>1.0673148148198379</c:v>
                </c:pt>
                <c:pt idx="3762">
                  <c:v>1.0675694444507826</c:v>
                </c:pt>
                <c:pt idx="3763">
                  <c:v>1.0678472222280107</c:v>
                </c:pt>
                <c:pt idx="3764">
                  <c:v>1.0681018518516794</c:v>
                </c:pt>
                <c:pt idx="3765">
                  <c:v>1.0683101851900574</c:v>
                </c:pt>
                <c:pt idx="3766">
                  <c:v>1.0685300925979391</c:v>
                </c:pt>
                <c:pt idx="3767">
                  <c:v>1.0688310185214505</c:v>
                </c:pt>
                <c:pt idx="3768">
                  <c:v>1.0690740740756155</c:v>
                </c:pt>
                <c:pt idx="3769">
                  <c:v>1.0693055555602768</c:v>
                </c:pt>
                <c:pt idx="3770">
                  <c:v>1.0695833333375049</c:v>
                </c:pt>
                <c:pt idx="3771">
                  <c:v>1.0698263888916699</c:v>
                </c:pt>
                <c:pt idx="3772">
                  <c:v>1.070034722222772</c:v>
                </c:pt>
                <c:pt idx="3773">
                  <c:v>1.0702314814843703</c:v>
                </c:pt>
                <c:pt idx="3774">
                  <c:v>1.0704629629690317</c:v>
                </c:pt>
                <c:pt idx="3775">
                  <c:v>1.0707060185231967</c:v>
                </c:pt>
                <c:pt idx="3776">
                  <c:v>1.0709143518542987</c:v>
                </c:pt>
                <c:pt idx="3777">
                  <c:v>1.0711458333389601</c:v>
                </c:pt>
                <c:pt idx="3778">
                  <c:v>1.0714004629699048</c:v>
                </c:pt>
                <c:pt idx="3779">
                  <c:v>1.0716319444472902</c:v>
                </c:pt>
                <c:pt idx="3780">
                  <c:v>1.0718634259319515</c:v>
                </c:pt>
                <c:pt idx="3781">
                  <c:v>1.0720833333398332</c:v>
                </c:pt>
                <c:pt idx="3782">
                  <c:v>1.0722685185246519</c:v>
                </c:pt>
                <c:pt idx="3783">
                  <c:v>1.0725000000020373</c:v>
                </c:pt>
                <c:pt idx="3784">
                  <c:v>1.0727314814866986</c:v>
                </c:pt>
                <c:pt idx="3785">
                  <c:v>1.0729398148178007</c:v>
                </c:pt>
                <c:pt idx="3786">
                  <c:v>1.0731481481489027</c:v>
                </c:pt>
                <c:pt idx="3787">
                  <c:v>1.0733680555567844</c:v>
                </c:pt>
                <c:pt idx="3788">
                  <c:v>1.0735648148183827</c:v>
                </c:pt>
                <c:pt idx="3789">
                  <c:v>1.0737615740799811</c:v>
                </c:pt>
                <c:pt idx="3790">
                  <c:v>1.0739930555573665</c:v>
                </c:pt>
                <c:pt idx="3791">
                  <c:v>1.0742013888957445</c:v>
                </c:pt>
                <c:pt idx="3792">
                  <c:v>1.0744328703731298</c:v>
                </c:pt>
                <c:pt idx="3793">
                  <c:v>1.0746412037042319</c:v>
                </c:pt>
                <c:pt idx="3794">
                  <c:v>1.0748263888890506</c:v>
                </c:pt>
                <c:pt idx="3795">
                  <c:v>1.0750347222274286</c:v>
                </c:pt>
                <c:pt idx="3796">
                  <c:v>1.075231481481751</c:v>
                </c:pt>
                <c:pt idx="3797">
                  <c:v>1.0754166666665697</c:v>
                </c:pt>
                <c:pt idx="3798">
                  <c:v>1.075613425928168</c:v>
                </c:pt>
                <c:pt idx="3799">
                  <c:v>1.075787037043483</c:v>
                </c:pt>
                <c:pt idx="3800">
                  <c:v>1.075960648151522</c:v>
                </c:pt>
                <c:pt idx="3801">
                  <c:v>1.0761342592595611</c:v>
                </c:pt>
                <c:pt idx="3802">
                  <c:v>1.0762962962980964</c:v>
                </c:pt>
                <c:pt idx="3803">
                  <c:v>1.0764814814829151</c:v>
                </c:pt>
                <c:pt idx="3804">
                  <c:v>1.0766203703751671</c:v>
                </c:pt>
                <c:pt idx="3805">
                  <c:v>1.0767708333369228</c:v>
                </c:pt>
                <c:pt idx="3806">
                  <c:v>1.0768981481523952</c:v>
                </c:pt>
                <c:pt idx="3807">
                  <c:v>1.0770486111141508</c:v>
                </c:pt>
                <c:pt idx="3808">
                  <c:v>1.0771990740759065</c:v>
                </c:pt>
                <c:pt idx="3809">
                  <c:v>1.0773379629681585</c:v>
                </c:pt>
                <c:pt idx="3810">
                  <c:v>1.0774884259299142</c:v>
                </c:pt>
                <c:pt idx="3811">
                  <c:v>1.0776273148148903</c:v>
                </c:pt>
                <c:pt idx="3812">
                  <c:v>1.0777777777839219</c:v>
                </c:pt>
                <c:pt idx="3813">
                  <c:v>1.0779282407456776</c:v>
                </c:pt>
                <c:pt idx="3814">
                  <c:v>1.0781018518537167</c:v>
                </c:pt>
                <c:pt idx="3815">
                  <c:v>1.078263888892252</c:v>
                </c:pt>
                <c:pt idx="3816">
                  <c:v>1.0784143518540077</c:v>
                </c:pt>
                <c:pt idx="3817">
                  <c:v>1.078576388892543</c:v>
                </c:pt>
                <c:pt idx="3818">
                  <c:v>1.0787152777775191</c:v>
                </c:pt>
                <c:pt idx="3819">
                  <c:v>1.0788541666697711</c:v>
                </c:pt>
                <c:pt idx="3820">
                  <c:v>1.0790046296315268</c:v>
                </c:pt>
                <c:pt idx="3821">
                  <c:v>1.0791435185237788</c:v>
                </c:pt>
                <c:pt idx="3822">
                  <c:v>1.0792939814855345</c:v>
                </c:pt>
                <c:pt idx="3823">
                  <c:v>1.0816203703725478</c:v>
                </c:pt>
                <c:pt idx="3824">
                  <c:v>1.0818981481497758</c:v>
                </c:pt>
                <c:pt idx="3825">
                  <c:v>1.0821296296344372</c:v>
                </c:pt>
                <c:pt idx="3826">
                  <c:v>1.0823032407424762</c:v>
                </c:pt>
                <c:pt idx="3827">
                  <c:v>1.0824421296347282</c:v>
                </c:pt>
                <c:pt idx="3828">
                  <c:v>1.0825810185197042</c:v>
                </c:pt>
                <c:pt idx="3829">
                  <c:v>1.0827199074119562</c:v>
                </c:pt>
                <c:pt idx="3830">
                  <c:v>1.0828703703737119</c:v>
                </c:pt>
                <c:pt idx="3831">
                  <c:v>1.0830092592659639</c:v>
                </c:pt>
                <c:pt idx="3832">
                  <c:v>1.0831597222277196</c:v>
                </c:pt>
                <c:pt idx="3833">
                  <c:v>1.0833101851894753</c:v>
                </c:pt>
                <c:pt idx="3834">
                  <c:v>1.0834490740744513</c:v>
                </c:pt>
                <c:pt idx="3835">
                  <c:v>1.0835879629667033</c:v>
                </c:pt>
                <c:pt idx="3836">
                  <c:v>1.0837268518516794</c:v>
                </c:pt>
                <c:pt idx="3837">
                  <c:v>1.0896180555573665</c:v>
                </c:pt>
                <c:pt idx="3838">
                  <c:v>1.0897916666726815</c:v>
                </c:pt>
                <c:pt idx="3839">
                  <c:v>1.0899537037039408</c:v>
                </c:pt>
                <c:pt idx="3840">
                  <c:v>1.0901157407424762</c:v>
                </c:pt>
                <c:pt idx="3841">
                  <c:v>1.0902662037042319</c:v>
                </c:pt>
                <c:pt idx="3842">
                  <c:v>1.0904166666732635</c:v>
                </c:pt>
                <c:pt idx="3843">
                  <c:v>1.0905671296350192</c:v>
                </c:pt>
                <c:pt idx="3844">
                  <c:v>1.0907175925967749</c:v>
                </c:pt>
                <c:pt idx="3845">
                  <c:v>1.0908449074122473</c:v>
                </c:pt>
                <c:pt idx="3846">
                  <c:v>1.090995370374003</c:v>
                </c:pt>
                <c:pt idx="3847">
                  <c:v>1.091134259266255</c:v>
                </c:pt>
                <c:pt idx="3848">
                  <c:v>1.091273148151231</c:v>
                </c:pt>
                <c:pt idx="3849">
                  <c:v>1.0914351851897663</c:v>
                </c:pt>
                <c:pt idx="3850">
                  <c:v>1.091620370374585</c:v>
                </c:pt>
                <c:pt idx="3851">
                  <c:v>1.0917939814826241</c:v>
                </c:pt>
                <c:pt idx="3852">
                  <c:v>1.0919791666674428</c:v>
                </c:pt>
                <c:pt idx="3853">
                  <c:v>1.0921875000058208</c:v>
                </c:pt>
                <c:pt idx="3854">
                  <c:v>1.0924189814832062</c:v>
                </c:pt>
                <c:pt idx="3855">
                  <c:v>1.0925925925985212</c:v>
                </c:pt>
                <c:pt idx="3856">
                  <c:v>1.0927893518528435</c:v>
                </c:pt>
                <c:pt idx="3857">
                  <c:v>1.0929745370376622</c:v>
                </c:pt>
                <c:pt idx="3858">
                  <c:v>1.0931481481529772</c:v>
                </c:pt>
                <c:pt idx="3859">
                  <c:v>1.0933449074072996</c:v>
                </c:pt>
                <c:pt idx="3860">
                  <c:v>1.0935300925993943</c:v>
                </c:pt>
                <c:pt idx="3861">
                  <c:v>1.09375</c:v>
                </c:pt>
                <c:pt idx="3862">
                  <c:v>1.093923611115315</c:v>
                </c:pt>
                <c:pt idx="3863">
                  <c:v>1.0941087963001337</c:v>
                </c:pt>
                <c:pt idx="3864">
                  <c:v>1.0942592592618894</c:v>
                </c:pt>
                <c:pt idx="3865">
                  <c:v>1.0944328703772044</c:v>
                </c:pt>
                <c:pt idx="3866">
                  <c:v>1.0945949074084638</c:v>
                </c:pt>
                <c:pt idx="3867">
                  <c:v>1.0947685185237788</c:v>
                </c:pt>
                <c:pt idx="3868">
                  <c:v>1.0949884259316605</c:v>
                </c:pt>
                <c:pt idx="3869">
                  <c:v>1.0951736111164792</c:v>
                </c:pt>
                <c:pt idx="3870">
                  <c:v>1.0953472222245182</c:v>
                </c:pt>
                <c:pt idx="3871">
                  <c:v>1.0955439814861165</c:v>
                </c:pt>
                <c:pt idx="3872">
                  <c:v>1.0957060185246519</c:v>
                </c:pt>
                <c:pt idx="3873">
                  <c:v>1.0958796296326909</c:v>
                </c:pt>
                <c:pt idx="3874">
                  <c:v>1.0960648148175096</c:v>
                </c:pt>
                <c:pt idx="3875">
                  <c:v>1.0963773148178007</c:v>
                </c:pt>
                <c:pt idx="3876">
                  <c:v>1.0966666666718083</c:v>
                </c:pt>
                <c:pt idx="3877">
                  <c:v>1.0969791666720994</c:v>
                </c:pt>
                <c:pt idx="3878">
                  <c:v>1.0972569444493274</c:v>
                </c:pt>
                <c:pt idx="3879">
                  <c:v>1.0975231481497758</c:v>
                </c:pt>
                <c:pt idx="3880">
                  <c:v>1.0978703703731298</c:v>
                </c:pt>
                <c:pt idx="3881">
                  <c:v>1.0981481481503579</c:v>
                </c:pt>
                <c:pt idx="3882">
                  <c:v>1.0983796296350192</c:v>
                </c:pt>
                <c:pt idx="3883">
                  <c:v>1.0986458333354676</c:v>
                </c:pt>
                <c:pt idx="3884">
                  <c:v>1.098912037043192</c:v>
                </c:pt>
                <c:pt idx="3885">
                  <c:v>1.0992129629667033</c:v>
                </c:pt>
                <c:pt idx="3886">
                  <c:v>1.0995254629669944</c:v>
                </c:pt>
                <c:pt idx="3887">
                  <c:v>1.0997916666674428</c:v>
                </c:pt>
                <c:pt idx="3888">
                  <c:v>1.1000694444446708</c:v>
                </c:pt>
                <c:pt idx="3889">
                  <c:v>1.1003472222291748</c:v>
                </c:pt>
                <c:pt idx="3890">
                  <c:v>1.1006481481526862</c:v>
                </c:pt>
                <c:pt idx="3891">
                  <c:v>1.1009375000066939</c:v>
                </c:pt>
                <c:pt idx="3892">
                  <c:v>1.101284722222772</c:v>
                </c:pt>
                <c:pt idx="3893">
                  <c:v>1.1016087962998427</c:v>
                </c:pt>
                <c:pt idx="3894">
                  <c:v>1.101875000000291</c:v>
                </c:pt>
                <c:pt idx="3895">
                  <c:v>1.1021875000005821</c:v>
                </c:pt>
                <c:pt idx="3896">
                  <c:v>1.1025000000008731</c:v>
                </c:pt>
                <c:pt idx="3897">
                  <c:v>1.1027893518548808</c:v>
                </c:pt>
                <c:pt idx="3898">
                  <c:v>1.1030787037088885</c:v>
                </c:pt>
                <c:pt idx="3899">
                  <c:v>1.1034143518554629</c:v>
                </c:pt>
                <c:pt idx="3900">
                  <c:v>1.1037615740788169</c:v>
                </c:pt>
                <c:pt idx="3901">
                  <c:v>1.1040509259328246</c:v>
                </c:pt>
                <c:pt idx="3902">
                  <c:v>1.104317129633273</c:v>
                </c:pt>
                <c:pt idx="3903">
                  <c:v>1.1046527777798474</c:v>
                </c:pt>
                <c:pt idx="3904">
                  <c:v>1.1049652777801384</c:v>
                </c:pt>
                <c:pt idx="3905">
                  <c:v>1.1052893518572091</c:v>
                </c:pt>
                <c:pt idx="3906">
                  <c:v>1.1055439814881538</c:v>
                </c:pt>
                <c:pt idx="3907">
                  <c:v>1.1057638888887595</c:v>
                </c:pt>
                <c:pt idx="3908">
                  <c:v>1.1060763888890506</c:v>
                </c:pt>
                <c:pt idx="3909">
                  <c:v>1.1063657407430583</c:v>
                </c:pt>
                <c:pt idx="3910">
                  <c:v>1.1066435185202863</c:v>
                </c:pt>
                <c:pt idx="3911">
                  <c:v>1.1069097222280107</c:v>
                </c:pt>
                <c:pt idx="3912">
                  <c:v>1.107210648151522</c:v>
                </c:pt>
                <c:pt idx="3913">
                  <c:v>1.1075347222285927</c:v>
                </c:pt>
                <c:pt idx="3914">
                  <c:v>1.1078587962983875</c:v>
                </c:pt>
                <c:pt idx="3915">
                  <c:v>1.1081481481523952</c:v>
                </c:pt>
                <c:pt idx="3916">
                  <c:v>1.1083796296297805</c:v>
                </c:pt>
                <c:pt idx="3917">
                  <c:v>1.1087384259299142</c:v>
                </c:pt>
                <c:pt idx="3918">
                  <c:v>1.1110416666706442</c:v>
                </c:pt>
                <c:pt idx="3919">
                  <c:v>1.1112268518554629</c:v>
                </c:pt>
                <c:pt idx="3920">
                  <c:v>1.1114236111170612</c:v>
                </c:pt>
                <c:pt idx="3921">
                  <c:v>1.1116203703713836</c:v>
                </c:pt>
                <c:pt idx="3922">
                  <c:v>1.1118055555562023</c:v>
                </c:pt>
                <c:pt idx="3923">
                  <c:v>1.111990740741021</c:v>
                </c:pt>
                <c:pt idx="3924">
                  <c:v>1.1121759259258397</c:v>
                </c:pt>
                <c:pt idx="3925">
                  <c:v>1.1123611111179343</c:v>
                </c:pt>
                <c:pt idx="3926">
                  <c:v>1.112546296302753</c:v>
                </c:pt>
                <c:pt idx="3927">
                  <c:v>1.1127546296338551</c:v>
                </c:pt>
                <c:pt idx="3928">
                  <c:v>1.1129282407418941</c:v>
                </c:pt>
                <c:pt idx="3929">
                  <c:v>1.1131134259267128</c:v>
                </c:pt>
                <c:pt idx="3930">
                  <c:v>1.1133217592650908</c:v>
                </c:pt>
                <c:pt idx="3931">
                  <c:v>1.1135069444499095</c:v>
                </c:pt>
                <c:pt idx="3932">
                  <c:v>1.1136689814884448</c:v>
                </c:pt>
                <c:pt idx="3933">
                  <c:v>1.1138541666732635</c:v>
                </c:pt>
                <c:pt idx="3934">
                  <c:v>1.1140162037045229</c:v>
                </c:pt>
                <c:pt idx="3935">
                  <c:v>1.1141898148198379</c:v>
                </c:pt>
                <c:pt idx="3936">
                  <c:v>1.114328703704814</c:v>
                </c:pt>
                <c:pt idx="3937">
                  <c:v>1.1144791666665697</c:v>
                </c:pt>
                <c:pt idx="3938">
                  <c:v>1.114606481482042</c:v>
                </c:pt>
                <c:pt idx="3939">
                  <c:v>1.114745370374294</c:v>
                </c:pt>
                <c:pt idx="3940">
                  <c:v>1.11488425925927</c:v>
                </c:pt>
                <c:pt idx="3941">
                  <c:v>1.115023148151522</c:v>
                </c:pt>
                <c:pt idx="3942">
                  <c:v>1.115162037043774</c:v>
                </c:pt>
                <c:pt idx="3943">
                  <c:v>1.1153240740750334</c:v>
                </c:pt>
                <c:pt idx="3944">
                  <c:v>1.1155324074134114</c:v>
                </c:pt>
                <c:pt idx="3945">
                  <c:v>1.1157291666677338</c:v>
                </c:pt>
                <c:pt idx="3946">
                  <c:v>1.1159375000061118</c:v>
                </c:pt>
                <c:pt idx="3947">
                  <c:v>1.1161574074139935</c:v>
                </c:pt>
                <c:pt idx="3948">
                  <c:v>1.1163657407450955</c:v>
                </c:pt>
                <c:pt idx="3949">
                  <c:v>1.1165509259299142</c:v>
                </c:pt>
                <c:pt idx="3950">
                  <c:v>1.1167708333377959</c:v>
                </c:pt>
                <c:pt idx="3951">
                  <c:v>1.1169907407456776</c:v>
                </c:pt>
                <c:pt idx="3952">
                  <c:v>1.1171759259304963</c:v>
                </c:pt>
                <c:pt idx="3953">
                  <c:v>1.117395833338378</c:v>
                </c:pt>
                <c:pt idx="3954">
                  <c:v>1.1175810185231967</c:v>
                </c:pt>
                <c:pt idx="3955">
                  <c:v>1.1178356481541414</c:v>
                </c:pt>
                <c:pt idx="3956">
                  <c:v>1.1179861111158971</c:v>
                </c:pt>
                <c:pt idx="3957">
                  <c:v>1.1181828703702195</c:v>
                </c:pt>
                <c:pt idx="3958">
                  <c:v>1.1183912037085975</c:v>
                </c:pt>
                <c:pt idx="3959">
                  <c:v>1.1185879629629198</c:v>
                </c:pt>
                <c:pt idx="3960">
                  <c:v>1.1187384259319515</c:v>
                </c:pt>
                <c:pt idx="3961">
                  <c:v>1.1189467592630535</c:v>
                </c:pt>
                <c:pt idx="3962">
                  <c:v>1.1191550925941556</c:v>
                </c:pt>
                <c:pt idx="3963">
                  <c:v>1.1193865740788169</c:v>
                </c:pt>
                <c:pt idx="3964">
                  <c:v>1.1195717592636356</c:v>
                </c:pt>
                <c:pt idx="3965">
                  <c:v>1.1197453703716747</c:v>
                </c:pt>
                <c:pt idx="3966">
                  <c:v>1.119942129633273</c:v>
                </c:pt>
                <c:pt idx="3967">
                  <c:v>1.1201388888948713</c:v>
                </c:pt>
                <c:pt idx="3968">
                  <c:v>1.1203472222259734</c:v>
                </c:pt>
                <c:pt idx="3969">
                  <c:v>1.1205671296338551</c:v>
                </c:pt>
                <c:pt idx="3970">
                  <c:v>1.1207523148186738</c:v>
                </c:pt>
                <c:pt idx="3971">
                  <c:v>1.1209490740802721</c:v>
                </c:pt>
                <c:pt idx="3972">
                  <c:v>1.1211574074113742</c:v>
                </c:pt>
                <c:pt idx="3973">
                  <c:v>1.1213194444499095</c:v>
                </c:pt>
                <c:pt idx="3974">
                  <c:v>1.1215162037042319</c:v>
                </c:pt>
                <c:pt idx="3975">
                  <c:v>1.1217129629658302</c:v>
                </c:pt>
                <c:pt idx="3976">
                  <c:v>1.1218981481506489</c:v>
                </c:pt>
                <c:pt idx="3977">
                  <c:v>1.1220833333354676</c:v>
                </c:pt>
                <c:pt idx="3978">
                  <c:v>1.122280092597066</c:v>
                </c:pt>
                <c:pt idx="3979">
                  <c:v>1.1224768518586643</c:v>
                </c:pt>
                <c:pt idx="3980">
                  <c:v>1.1226504629667033</c:v>
                </c:pt>
                <c:pt idx="3981">
                  <c:v>1.1228472222283017</c:v>
                </c:pt>
                <c:pt idx="3982">
                  <c:v>1.1230439814826241</c:v>
                </c:pt>
                <c:pt idx="3983">
                  <c:v>1.1232407407442224</c:v>
                </c:pt>
                <c:pt idx="3984">
                  <c:v>1.1234375000058208</c:v>
                </c:pt>
                <c:pt idx="3985">
                  <c:v>1.1236458333369228</c:v>
                </c:pt>
                <c:pt idx="3986">
                  <c:v>1.1238888888910878</c:v>
                </c:pt>
                <c:pt idx="3987">
                  <c:v>1.1240740740759065</c:v>
                </c:pt>
                <c:pt idx="3988">
                  <c:v>1.1242708333375049</c:v>
                </c:pt>
                <c:pt idx="3989">
                  <c:v>1.1244444444455439</c:v>
                </c:pt>
                <c:pt idx="3990">
                  <c:v>1.1246759259302053</c:v>
                </c:pt>
                <c:pt idx="3991">
                  <c:v>1.124895833338087</c:v>
                </c:pt>
                <c:pt idx="3992">
                  <c:v>1.1251157407459687</c:v>
                </c:pt>
                <c:pt idx="3993">
                  <c:v>1.125312500000291</c:v>
                </c:pt>
                <c:pt idx="3994">
                  <c:v>1.1255324074081727</c:v>
                </c:pt>
                <c:pt idx="3995">
                  <c:v>1.1257291666697711</c:v>
                </c:pt>
                <c:pt idx="3996">
                  <c:v>1.1259490740776528</c:v>
                </c:pt>
                <c:pt idx="3997">
                  <c:v>1.1261574074087548</c:v>
                </c:pt>
                <c:pt idx="3998">
                  <c:v>1.1263657407471328</c:v>
                </c:pt>
                <c:pt idx="3999">
                  <c:v>1.1265625000014552</c:v>
                </c:pt>
                <c:pt idx="4000">
                  <c:v>1.1267708333398332</c:v>
                </c:pt>
                <c:pt idx="4001">
                  <c:v>1.1269675925941556</c:v>
                </c:pt>
                <c:pt idx="4002">
                  <c:v>1.1271875000020373</c:v>
                </c:pt>
                <c:pt idx="4003">
                  <c:v>1.1273842592636356</c:v>
                </c:pt>
                <c:pt idx="4004">
                  <c:v>1.127615740741021</c:v>
                </c:pt>
                <c:pt idx="4005">
                  <c:v>1.1278009259258397</c:v>
                </c:pt>
                <c:pt idx="4006">
                  <c:v>1.1280092592642177</c:v>
                </c:pt>
                <c:pt idx="4007">
                  <c:v>1.1282060185185401</c:v>
                </c:pt>
                <c:pt idx="4008">
                  <c:v>1.1283680555570754</c:v>
                </c:pt>
                <c:pt idx="4009">
                  <c:v>1.1285995370417368</c:v>
                </c:pt>
                <c:pt idx="4010">
                  <c:v>1.1288078703728388</c:v>
                </c:pt>
                <c:pt idx="4011">
                  <c:v>1.1314583333369228</c:v>
                </c:pt>
                <c:pt idx="4012">
                  <c:v>1.1314583333369228</c:v>
                </c:pt>
                <c:pt idx="4013">
                  <c:v>1.1314583333369228</c:v>
                </c:pt>
                <c:pt idx="4014">
                  <c:v>1.1316087962986785</c:v>
                </c:pt>
                <c:pt idx="4015">
                  <c:v>1.1317708333372138</c:v>
                </c:pt>
                <c:pt idx="4016">
                  <c:v>1.1319791666683159</c:v>
                </c:pt>
                <c:pt idx="4017">
                  <c:v>1.1321527777836309</c:v>
                </c:pt>
                <c:pt idx="4018">
                  <c:v>1.1323495370379533</c:v>
                </c:pt>
                <c:pt idx="4019">
                  <c:v>1.1325231481532683</c:v>
                </c:pt>
                <c:pt idx="4020">
                  <c:v>1.1327199074075907</c:v>
                </c:pt>
                <c:pt idx="4021">
                  <c:v>1.1328935185229057</c:v>
                </c:pt>
                <c:pt idx="4022">
                  <c:v>1.133090277784504</c:v>
                </c:pt>
                <c:pt idx="4023">
                  <c:v>1.1333796296312357</c:v>
                </c:pt>
                <c:pt idx="4024">
                  <c:v>1.1336226851854008</c:v>
                </c:pt>
                <c:pt idx="4025">
                  <c:v>1.1338657407468418</c:v>
                </c:pt>
                <c:pt idx="4026">
                  <c:v>1.1340509259316605</c:v>
                </c:pt>
                <c:pt idx="4027">
                  <c:v>1.1342361111164792</c:v>
                </c:pt>
                <c:pt idx="4028">
                  <c:v>1.1344212963012978</c:v>
                </c:pt>
                <c:pt idx="4029">
                  <c:v>1.1346064814861165</c:v>
                </c:pt>
                <c:pt idx="4030">
                  <c:v>1.1348032407477149</c:v>
                </c:pt>
                <c:pt idx="4031">
                  <c:v>1.1350231481483206</c:v>
                </c:pt>
                <c:pt idx="4032">
                  <c:v>1.1351967592636356</c:v>
                </c:pt>
                <c:pt idx="4033">
                  <c:v>1.135393518525234</c:v>
                </c:pt>
                <c:pt idx="4034">
                  <c:v>1.135601851856336</c:v>
                </c:pt>
                <c:pt idx="4035">
                  <c:v>1.1357986111179343</c:v>
                </c:pt>
                <c:pt idx="4036">
                  <c:v>1.1359953703722567</c:v>
                </c:pt>
                <c:pt idx="4037">
                  <c:v>1.1362152777801384</c:v>
                </c:pt>
                <c:pt idx="4038">
                  <c:v>1.1364236111112405</c:v>
                </c:pt>
                <c:pt idx="4039">
                  <c:v>1.1366203703728388</c:v>
                </c:pt>
                <c:pt idx="4040">
                  <c:v>1.1368402777807205</c:v>
                </c:pt>
                <c:pt idx="4041">
                  <c:v>1.1370486111118225</c:v>
                </c:pt>
                <c:pt idx="4042">
                  <c:v>1.1372453703734209</c:v>
                </c:pt>
                <c:pt idx="4043">
                  <c:v>1.1374537037045229</c:v>
                </c:pt>
                <c:pt idx="4044">
                  <c:v>1.1376851851891843</c:v>
                </c:pt>
                <c:pt idx="4045">
                  <c:v>1.1378587962972233</c:v>
                </c:pt>
                <c:pt idx="4046">
                  <c:v>1.138043981482042</c:v>
                </c:pt>
                <c:pt idx="4047">
                  <c:v>1.1382291666668607</c:v>
                </c:pt>
                <c:pt idx="4048">
                  <c:v>1.138425925928459</c:v>
                </c:pt>
                <c:pt idx="4049">
                  <c:v>1.1386226851900574</c:v>
                </c:pt>
                <c:pt idx="4050">
                  <c:v>1.1388310185211594</c:v>
                </c:pt>
                <c:pt idx="4051">
                  <c:v>1.1391203703751671</c:v>
                </c:pt>
                <c:pt idx="4052">
                  <c:v>1.1392939814832062</c:v>
                </c:pt>
                <c:pt idx="4053">
                  <c:v>1.1394791666680248</c:v>
                </c:pt>
                <c:pt idx="4054">
                  <c:v>1.1396527777833398</c:v>
                </c:pt>
                <c:pt idx="4055">
                  <c:v>1.1399074074142845</c:v>
                </c:pt>
                <c:pt idx="4056">
                  <c:v>1.1400694444455439</c:v>
                </c:pt>
                <c:pt idx="4057">
                  <c:v>1.1402546296303626</c:v>
                </c:pt>
                <c:pt idx="4058">
                  <c:v>1.140486111115024</c:v>
                </c:pt>
                <c:pt idx="4059">
                  <c:v>1.140659722223063</c:v>
                </c:pt>
                <c:pt idx="4060">
                  <c:v>1.140868055561441</c:v>
                </c:pt>
                <c:pt idx="4061">
                  <c:v>1.14104166666948</c:v>
                </c:pt>
                <c:pt idx="4062">
                  <c:v>1.1412500000005821</c:v>
                </c:pt>
                <c:pt idx="4063">
                  <c:v>1.1414467592621804</c:v>
                </c:pt>
                <c:pt idx="4064">
                  <c:v>1.1416666666700621</c:v>
                </c:pt>
                <c:pt idx="4065">
                  <c:v>1.1418865740779438</c:v>
                </c:pt>
                <c:pt idx="4066">
                  <c:v>1.1421527777783922</c:v>
                </c:pt>
                <c:pt idx="4067">
                  <c:v>1.1423958333398332</c:v>
                </c:pt>
                <c:pt idx="4068">
                  <c:v>1.1426851851865649</c:v>
                </c:pt>
                <c:pt idx="4069">
                  <c:v>1.1430092592636356</c:v>
                </c:pt>
                <c:pt idx="4070">
                  <c:v>1.143310185187147</c:v>
                </c:pt>
                <c:pt idx="4071">
                  <c:v>1.1435416666718083</c:v>
                </c:pt>
                <c:pt idx="4072">
                  <c:v>1.1437384259261307</c:v>
                </c:pt>
                <c:pt idx="4073">
                  <c:v>1.1440046296338551</c:v>
                </c:pt>
                <c:pt idx="4074">
                  <c:v>1.1443055555573665</c:v>
                </c:pt>
                <c:pt idx="4075">
                  <c:v>1.1445833333345945</c:v>
                </c:pt>
                <c:pt idx="4076">
                  <c:v>1.1448495370423188</c:v>
                </c:pt>
                <c:pt idx="4077">
                  <c:v>1.1451041666732635</c:v>
                </c:pt>
                <c:pt idx="4078">
                  <c:v>1.1453935185199953</c:v>
                </c:pt>
                <c:pt idx="4079">
                  <c:v>1.1456712962972233</c:v>
                </c:pt>
                <c:pt idx="4080">
                  <c:v>1.1459490740744513</c:v>
                </c:pt>
                <c:pt idx="4081">
                  <c:v>1.1462615740747424</c:v>
                </c:pt>
                <c:pt idx="4082">
                  <c:v>1.1465046296361834</c:v>
                </c:pt>
                <c:pt idx="4083">
                  <c:v>1.1468865740753245</c:v>
                </c:pt>
                <c:pt idx="4084">
                  <c:v>1.148333333338087</c:v>
                </c:pt>
                <c:pt idx="4085">
                  <c:v>1.148541666669189</c:v>
                </c:pt>
                <c:pt idx="4086">
                  <c:v>1.148750000000291</c:v>
                </c:pt>
                <c:pt idx="4087">
                  <c:v>1.148958333338669</c:v>
                </c:pt>
                <c:pt idx="4088">
                  <c:v>1.1491550925929914</c:v>
                </c:pt>
                <c:pt idx="4089">
                  <c:v>1.1493750000008731</c:v>
                </c:pt>
                <c:pt idx="4090">
                  <c:v>1.1495833333392511</c:v>
                </c:pt>
                <c:pt idx="4091">
                  <c:v>1.1497800925935735</c:v>
                </c:pt>
                <c:pt idx="4092">
                  <c:v>1.1499884259319515</c:v>
                </c:pt>
                <c:pt idx="4093">
                  <c:v>1.1502083333398332</c:v>
                </c:pt>
                <c:pt idx="4094">
                  <c:v>1.1504166666709352</c:v>
                </c:pt>
                <c:pt idx="4095">
                  <c:v>1.1506250000020373</c:v>
                </c:pt>
                <c:pt idx="4096">
                  <c:v>1.1508333333331393</c:v>
                </c:pt>
                <c:pt idx="4097">
                  <c:v>1.151053240741021</c:v>
                </c:pt>
                <c:pt idx="4098">
                  <c:v>1.1512731481489027</c:v>
                </c:pt>
                <c:pt idx="4099">
                  <c:v>1.1514814814872807</c:v>
                </c:pt>
                <c:pt idx="4100">
                  <c:v>1.1516898148183827</c:v>
                </c:pt>
                <c:pt idx="4101">
                  <c:v>1.1519097222262644</c:v>
                </c:pt>
                <c:pt idx="4102">
                  <c:v>1.1521180555573665</c:v>
                </c:pt>
                <c:pt idx="4103">
                  <c:v>1.1523148148189648</c:v>
                </c:pt>
                <c:pt idx="4104">
                  <c:v>1.1525231481500668</c:v>
                </c:pt>
                <c:pt idx="4105">
                  <c:v>1.1527314814884448</c:v>
                </c:pt>
                <c:pt idx="4106">
                  <c:v>1.1529398148195469</c:v>
                </c:pt>
                <c:pt idx="4107">
                  <c:v>1.1531365740738693</c:v>
                </c:pt>
                <c:pt idx="4108">
                  <c:v>1.1578819444475812</c:v>
                </c:pt>
                <c:pt idx="4109">
                  <c:v>1.1580787037091795</c:v>
                </c:pt>
                <c:pt idx="4110">
                  <c:v>1.1582870370402816</c:v>
                </c:pt>
                <c:pt idx="4111">
                  <c:v>1.1584837963018799</c:v>
                </c:pt>
                <c:pt idx="4112">
                  <c:v>1.158692129632982</c:v>
                </c:pt>
                <c:pt idx="4113">
                  <c:v>1.1588888888945803</c:v>
                </c:pt>
                <c:pt idx="4114">
                  <c:v>1.159108796302462</c:v>
                </c:pt>
                <c:pt idx="4115">
                  <c:v>1.1592939814872807</c:v>
                </c:pt>
                <c:pt idx="4116">
                  <c:v>1.1595023148183827</c:v>
                </c:pt>
                <c:pt idx="4117">
                  <c:v>1.1596990740799811</c:v>
                </c:pt>
                <c:pt idx="4118">
                  <c:v>1.1599074074110831</c:v>
                </c:pt>
                <c:pt idx="4119">
                  <c:v>1.1601157407421852</c:v>
                </c:pt>
                <c:pt idx="4120">
                  <c:v>1.1603240740805632</c:v>
                </c:pt>
                <c:pt idx="4121">
                  <c:v>1.1605092592653818</c:v>
                </c:pt>
                <c:pt idx="4122">
                  <c:v>1.1606944444502005</c:v>
                </c:pt>
                <c:pt idx="4123">
                  <c:v>1.1608449074119562</c:v>
                </c:pt>
                <c:pt idx="4124">
                  <c:v>1.1610300925967749</c:v>
                </c:pt>
                <c:pt idx="4125">
                  <c:v>1.1611921296353103</c:v>
                </c:pt>
                <c:pt idx="4126">
                  <c:v>1.1613541666665697</c:v>
                </c:pt>
                <c:pt idx="4127">
                  <c:v>1.1615046296356013</c:v>
                </c:pt>
                <c:pt idx="4128">
                  <c:v>1.1616319444510737</c:v>
                </c:pt>
                <c:pt idx="4129">
                  <c:v>1.1617824074128293</c:v>
                </c:pt>
                <c:pt idx="4130">
                  <c:v>1.1619097222283017</c:v>
                </c:pt>
                <c:pt idx="4131">
                  <c:v>1.1620486111132777</c:v>
                </c:pt>
                <c:pt idx="4132">
                  <c:v>1.1621875000055297</c:v>
                </c:pt>
                <c:pt idx="4133">
                  <c:v>1.1623379629672854</c:v>
                </c:pt>
                <c:pt idx="4134">
                  <c:v>1.1624652777827578</c:v>
                </c:pt>
                <c:pt idx="4135">
                  <c:v>1.1626157407445135</c:v>
                </c:pt>
                <c:pt idx="4136">
                  <c:v>1.1627430555599858</c:v>
                </c:pt>
                <c:pt idx="4137">
                  <c:v>1.1628819444449618</c:v>
                </c:pt>
                <c:pt idx="4138">
                  <c:v>1.1630671296297805</c:v>
                </c:pt>
                <c:pt idx="4139">
                  <c:v>1.1632754629681585</c:v>
                </c:pt>
                <c:pt idx="4140">
                  <c:v>1.1634375000066939</c:v>
                </c:pt>
                <c:pt idx="4141">
                  <c:v>1.1636226851915126</c:v>
                </c:pt>
                <c:pt idx="4142">
                  <c:v>1.1638310185226146</c:v>
                </c:pt>
                <c:pt idx="4143">
                  <c:v>1.164027777784213</c:v>
                </c:pt>
                <c:pt idx="4144">
                  <c:v>1.1642129629690317</c:v>
                </c:pt>
                <c:pt idx="4145">
                  <c:v>1.164375000000291</c:v>
                </c:pt>
                <c:pt idx="4146">
                  <c:v>1.164583333338669</c:v>
                </c:pt>
                <c:pt idx="4147">
                  <c:v>1.1647569444467081</c:v>
                </c:pt>
                <c:pt idx="4148">
                  <c:v>1.1649074074084638</c:v>
                </c:pt>
                <c:pt idx="4149">
                  <c:v>1.1650694444469991</c:v>
                </c:pt>
                <c:pt idx="4150">
                  <c:v>1.1652430555623141</c:v>
                </c:pt>
                <c:pt idx="4151">
                  <c:v>1.1654166666703532</c:v>
                </c:pt>
                <c:pt idx="4152">
                  <c:v>1.1655787037088885</c:v>
                </c:pt>
                <c:pt idx="4153">
                  <c:v>1.1657523148169275</c:v>
                </c:pt>
                <c:pt idx="4154">
                  <c:v>1.1659375000017462</c:v>
                </c:pt>
                <c:pt idx="4155">
                  <c:v>1.1661111111170612</c:v>
                </c:pt>
                <c:pt idx="4156">
                  <c:v>1.1662962963018799</c:v>
                </c:pt>
                <c:pt idx="4157">
                  <c:v>1.166469907409919</c:v>
                </c:pt>
                <c:pt idx="4158">
                  <c:v>1.166678240741021</c:v>
                </c:pt>
                <c:pt idx="4159">
                  <c:v>1.166851851856336</c:v>
                </c:pt>
                <c:pt idx="4160">
                  <c:v>1.1670486111179343</c:v>
                </c:pt>
                <c:pt idx="4161">
                  <c:v>1.1672222222259734</c:v>
                </c:pt>
                <c:pt idx="4162">
                  <c:v>1.1674074074107921</c:v>
                </c:pt>
                <c:pt idx="4163">
                  <c:v>1.1675810185188311</c:v>
                </c:pt>
                <c:pt idx="4164">
                  <c:v>1.1677662037036498</c:v>
                </c:pt>
                <c:pt idx="4165">
                  <c:v>1.1679513888957445</c:v>
                </c:pt>
                <c:pt idx="4166">
                  <c:v>1.1681365740805632</c:v>
                </c:pt>
                <c:pt idx="4167">
                  <c:v>1.1683101851886022</c:v>
                </c:pt>
                <c:pt idx="4168">
                  <c:v>1.1684722222271375</c:v>
                </c:pt>
                <c:pt idx="4169">
                  <c:v>1.1686689814814599</c:v>
                </c:pt>
                <c:pt idx="4170">
                  <c:v>1.1688425925967749</c:v>
                </c:pt>
                <c:pt idx="4171">
                  <c:v>1.169016203704814</c:v>
                </c:pt>
                <c:pt idx="4172">
                  <c:v>1.1692013888896327</c:v>
                </c:pt>
                <c:pt idx="4173">
                  <c:v>1.169398148151231</c:v>
                </c:pt>
                <c:pt idx="4174">
                  <c:v>1.1695833333360497</c:v>
                </c:pt>
                <c:pt idx="4175">
                  <c:v>1.1697685185208684</c:v>
                </c:pt>
                <c:pt idx="4176">
                  <c:v>1.1699652777824667</c:v>
                </c:pt>
                <c:pt idx="4177">
                  <c:v>1.1701851851903484</c:v>
                </c:pt>
                <c:pt idx="4178">
                  <c:v>1.1704166666677338</c:v>
                </c:pt>
                <c:pt idx="4179">
                  <c:v>1.1706250000061118</c:v>
                </c:pt>
                <c:pt idx="4180">
                  <c:v>1.1708449074139935</c:v>
                </c:pt>
                <c:pt idx="4181">
                  <c:v>1.1710185185220325</c:v>
                </c:pt>
                <c:pt idx="4182">
                  <c:v>1.1711921296300716</c:v>
                </c:pt>
                <c:pt idx="4183">
                  <c:v>1.1713657407453866</c:v>
                </c:pt>
                <c:pt idx="4184">
                  <c:v>1.1715393518534256</c:v>
                </c:pt>
                <c:pt idx="4185">
                  <c:v>1.171770833338087</c:v>
                </c:pt>
                <c:pt idx="4186">
                  <c:v>1.1719675925924093</c:v>
                </c:pt>
                <c:pt idx="4187">
                  <c:v>1.1721759259307873</c:v>
                </c:pt>
                <c:pt idx="4188">
                  <c:v>1.172361111115606</c:v>
                </c:pt>
                <c:pt idx="4189">
                  <c:v>1.1725578703772044</c:v>
                </c:pt>
                <c:pt idx="4190">
                  <c:v>1.1727662037083064</c:v>
                </c:pt>
                <c:pt idx="4191">
                  <c:v>1.1729745370394085</c:v>
                </c:pt>
                <c:pt idx="4192">
                  <c:v>1.1731597222242272</c:v>
                </c:pt>
                <c:pt idx="4193">
                  <c:v>1.1733564814858255</c:v>
                </c:pt>
                <c:pt idx="4194">
                  <c:v>1.1735532407474238</c:v>
                </c:pt>
                <c:pt idx="4195">
                  <c:v>1.1737500000017462</c:v>
                </c:pt>
                <c:pt idx="4196">
                  <c:v>1.1739236111170612</c:v>
                </c:pt>
                <c:pt idx="4197">
                  <c:v>1.1741203703713836</c:v>
                </c:pt>
                <c:pt idx="4198">
                  <c:v>1.1743055555562023</c:v>
                </c:pt>
                <c:pt idx="4199">
                  <c:v>1.1745023148178007</c:v>
                </c:pt>
                <c:pt idx="4200">
                  <c:v>1.1747106481489027</c:v>
                </c:pt>
                <c:pt idx="4201">
                  <c:v>1.174872685187438</c:v>
                </c:pt>
                <c:pt idx="4202">
                  <c:v>1.1773032407436403</c:v>
                </c:pt>
                <c:pt idx="4203">
                  <c:v>1.1775115740747424</c:v>
                </c:pt>
                <c:pt idx="4204">
                  <c:v>1.1777083333363407</c:v>
                </c:pt>
                <c:pt idx="4205">
                  <c:v>1.1778935185211594</c:v>
                </c:pt>
                <c:pt idx="4206">
                  <c:v>1.1780671296364744</c:v>
                </c:pt>
                <c:pt idx="4207">
                  <c:v>1.1782638888907968</c:v>
                </c:pt>
                <c:pt idx="4208">
                  <c:v>1.1784490740756155</c:v>
                </c:pt>
                <c:pt idx="4209">
                  <c:v>1.1786226851909305</c:v>
                </c:pt>
                <c:pt idx="4210">
                  <c:v>1.1788194444452529</c:v>
                </c:pt>
                <c:pt idx="4211">
                  <c:v>1.1789930555605679</c:v>
                </c:pt>
                <c:pt idx="4212">
                  <c:v>1.1791782407453866</c:v>
                </c:pt>
                <c:pt idx="4213">
                  <c:v>1.1793634259302053</c:v>
                </c:pt>
                <c:pt idx="4214">
                  <c:v>1.1795601851918036</c:v>
                </c:pt>
                <c:pt idx="4215">
                  <c:v>1.1797337962998427</c:v>
                </c:pt>
                <c:pt idx="4216">
                  <c:v>1.179930555561441</c:v>
                </c:pt>
                <c:pt idx="4217">
                  <c:v>1.1918055555579485</c:v>
                </c:pt>
                <c:pt idx="4218">
                  <c:v>1.1926504629664123</c:v>
                </c:pt>
                <c:pt idx="4219">
                  <c:v>1.1933796296361834</c:v>
                </c:pt>
                <c:pt idx="4220">
                  <c:v>1.1943171296297805</c:v>
                </c:pt>
                <c:pt idx="4221">
                  <c:v>1.195520833338378</c:v>
                </c:pt>
                <c:pt idx="4222">
                  <c:v>1.1965509259316605</c:v>
                </c:pt>
                <c:pt idx="4223">
                  <c:v>1.1975694444481633</c:v>
                </c:pt>
                <c:pt idx="4224">
                  <c:v>1.1985995370414457</c:v>
                </c:pt>
                <c:pt idx="4225">
                  <c:v>1.1996296296347282</c:v>
                </c:pt>
                <c:pt idx="4226">
                  <c:v>1.2006597222280107</c:v>
                </c:pt>
                <c:pt idx="4227">
                  <c:v>1.2015740740753245</c:v>
                </c:pt>
                <c:pt idx="4228">
                  <c:v>1.2022685185220325</c:v>
                </c:pt>
                <c:pt idx="4229">
                  <c:v>1.2029629629687406</c:v>
                </c:pt>
                <c:pt idx="4230">
                  <c:v>1.2038657407465507</c:v>
                </c:pt>
                <c:pt idx="4231">
                  <c:v>1.2040393518545898</c:v>
                </c:pt>
                <c:pt idx="4232">
                  <c:v>1.2042013888931251</c:v>
                </c:pt>
                <c:pt idx="4233">
                  <c:v>1.2043750000011642</c:v>
                </c:pt>
                <c:pt idx="4234">
                  <c:v>1.2045370370396995</c:v>
                </c:pt>
                <c:pt idx="4235">
                  <c:v>1.2046990740782348</c:v>
                </c:pt>
                <c:pt idx="4236">
                  <c:v>1.2048611111167702</c:v>
                </c:pt>
                <c:pt idx="4237">
                  <c:v>1.2050347222248092</c:v>
                </c:pt>
                <c:pt idx="4238">
                  <c:v>1.2052083333401242</c:v>
                </c:pt>
                <c:pt idx="4239">
                  <c:v>1.2053587963018799</c:v>
                </c:pt>
                <c:pt idx="4240">
                  <c:v>1.205497685186856</c:v>
                </c:pt>
                <c:pt idx="4241">
                  <c:v>1.205636574079108</c:v>
                </c:pt>
                <c:pt idx="4242">
                  <c:v>1.205775462964084</c:v>
                </c:pt>
                <c:pt idx="4243">
                  <c:v>1.205914351856336</c:v>
                </c:pt>
                <c:pt idx="4244">
                  <c:v>1.2060416666718083</c:v>
                </c:pt>
                <c:pt idx="4245">
                  <c:v>1.2061689814872807</c:v>
                </c:pt>
                <c:pt idx="4246">
                  <c:v>1.2063078703722567</c:v>
                </c:pt>
                <c:pt idx="4247">
                  <c:v>1.2064351851877291</c:v>
                </c:pt>
                <c:pt idx="4248">
                  <c:v>1.2065625000032014</c:v>
                </c:pt>
                <c:pt idx="4249">
                  <c:v>1.2067129629649571</c:v>
                </c:pt>
                <c:pt idx="4250">
                  <c:v>1.2068750000034925</c:v>
                </c:pt>
                <c:pt idx="4251">
                  <c:v>1.2070486111115315</c:v>
                </c:pt>
                <c:pt idx="4252">
                  <c:v>1.2072337962963502</c:v>
                </c:pt>
                <c:pt idx="4253">
                  <c:v>1.2074189814884448</c:v>
                </c:pt>
                <c:pt idx="4254">
                  <c:v>1.2076157407427672</c:v>
                </c:pt>
                <c:pt idx="4255">
                  <c:v>1.2077777777813026</c:v>
                </c:pt>
                <c:pt idx="4256">
                  <c:v>1.2079629629661213</c:v>
                </c:pt>
                <c:pt idx="4257">
                  <c:v>1.2081250000046566</c:v>
                </c:pt>
                <c:pt idx="4258">
                  <c:v>1.2082986111126957</c:v>
                </c:pt>
                <c:pt idx="4259">
                  <c:v>1.2084490740744513</c:v>
                </c:pt>
                <c:pt idx="4260">
                  <c:v>1.20863425925927</c:v>
                </c:pt>
                <c:pt idx="4261">
                  <c:v>1.2087847222283017</c:v>
                </c:pt>
                <c:pt idx="4262">
                  <c:v>1.2089583333363407</c:v>
                </c:pt>
                <c:pt idx="4263">
                  <c:v>1.2091666666674428</c:v>
                </c:pt>
                <c:pt idx="4264">
                  <c:v>1.2093402777827578</c:v>
                </c:pt>
                <c:pt idx="4265">
                  <c:v>1.2095138888907968</c:v>
                </c:pt>
                <c:pt idx="4266">
                  <c:v>1.2096875000061118</c:v>
                </c:pt>
                <c:pt idx="4267">
                  <c:v>1.2098379629678675</c:v>
                </c:pt>
                <c:pt idx="4268">
                  <c:v>1.2100115740759065</c:v>
                </c:pt>
                <c:pt idx="4269">
                  <c:v>1.2101967592607252</c:v>
                </c:pt>
                <c:pt idx="4270">
                  <c:v>1.2103703703760402</c:v>
                </c:pt>
                <c:pt idx="4271">
                  <c:v>1.2105439814840793</c:v>
                </c:pt>
                <c:pt idx="4272">
                  <c:v>1.2107754629687406</c:v>
                </c:pt>
                <c:pt idx="4273">
                  <c:v>1.2109490740767797</c:v>
                </c:pt>
                <c:pt idx="4274">
                  <c:v>1.2110995370385353</c:v>
                </c:pt>
                <c:pt idx="4275">
                  <c:v>1.211284722223354</c:v>
                </c:pt>
                <c:pt idx="4276">
                  <c:v>1.211493055561732</c:v>
                </c:pt>
                <c:pt idx="4277">
                  <c:v>1.2116898148160544</c:v>
                </c:pt>
                <c:pt idx="4278">
                  <c:v>1.2118865740776528</c:v>
                </c:pt>
                <c:pt idx="4279">
                  <c:v>1.2121180555623141</c:v>
                </c:pt>
                <c:pt idx="4280">
                  <c:v>1.2123032407471328</c:v>
                </c:pt>
                <c:pt idx="4281">
                  <c:v>1.2124884259319515</c:v>
                </c:pt>
                <c:pt idx="4282">
                  <c:v>1.2126967592630535</c:v>
                </c:pt>
                <c:pt idx="4283">
                  <c:v>1.2129282407477149</c:v>
                </c:pt>
                <c:pt idx="4284">
                  <c:v>1.2131481481483206</c:v>
                </c:pt>
                <c:pt idx="4285">
                  <c:v>1.213344907409919</c:v>
                </c:pt>
                <c:pt idx="4286">
                  <c:v>1.2135300925947377</c:v>
                </c:pt>
                <c:pt idx="4287">
                  <c:v>1.213726851856336</c:v>
                </c:pt>
                <c:pt idx="4288">
                  <c:v>1.2139236111179343</c:v>
                </c:pt>
                <c:pt idx="4289">
                  <c:v>1.2141203703722567</c:v>
                </c:pt>
                <c:pt idx="4290">
                  <c:v>1.2143171296338551</c:v>
                </c:pt>
                <c:pt idx="4291">
                  <c:v>1.2145023148186738</c:v>
                </c:pt>
                <c:pt idx="4292">
                  <c:v>1.2147106481497758</c:v>
                </c:pt>
                <c:pt idx="4293">
                  <c:v>1.2149074074113742</c:v>
                </c:pt>
                <c:pt idx="4294">
                  <c:v>1.2150810185194132</c:v>
                </c:pt>
                <c:pt idx="4295">
                  <c:v>1.2152662037042319</c:v>
                </c:pt>
                <c:pt idx="4296">
                  <c:v>1.2154745370426099</c:v>
                </c:pt>
                <c:pt idx="4297">
                  <c:v>1.2187731481535593</c:v>
                </c:pt>
                <c:pt idx="4298">
                  <c:v>1.2190046296309447</c:v>
                </c:pt>
                <c:pt idx="4299">
                  <c:v>1.2192476851851097</c:v>
                </c:pt>
                <c:pt idx="4300">
                  <c:v>1.2194791666697711</c:v>
                </c:pt>
                <c:pt idx="4301">
                  <c:v>1.2197106481544324</c:v>
                </c:pt>
                <c:pt idx="4302">
                  <c:v>1.2199537037085975</c:v>
                </c:pt>
                <c:pt idx="4303">
                  <c:v>1.2201851851859828</c:v>
                </c:pt>
                <c:pt idx="4304">
                  <c:v>1.2204282407474238</c:v>
                </c:pt>
                <c:pt idx="4305">
                  <c:v>1.2206597222248092</c:v>
                </c:pt>
                <c:pt idx="4306">
                  <c:v>1.2208912037094706</c:v>
                </c:pt>
                <c:pt idx="4307">
                  <c:v>1.2210763888942893</c:v>
                </c:pt>
                <c:pt idx="4308">
                  <c:v>1.221261574079108</c:v>
                </c:pt>
                <c:pt idx="4309">
                  <c:v>1.2214236111176433</c:v>
                </c:pt>
                <c:pt idx="4310">
                  <c:v>1.221574074079399</c:v>
                </c:pt>
                <c:pt idx="4311">
                  <c:v>1.221712962964375</c:v>
                </c:pt>
                <c:pt idx="4312">
                  <c:v>1.2218634259261307</c:v>
                </c:pt>
                <c:pt idx="4313">
                  <c:v>1.2220023148183827</c:v>
                </c:pt>
                <c:pt idx="4314">
                  <c:v>1.2221296296338551</c:v>
                </c:pt>
                <c:pt idx="4315">
                  <c:v>1.2222569444493274</c:v>
                </c:pt>
                <c:pt idx="4316">
                  <c:v>1.2223958333343035</c:v>
                </c:pt>
                <c:pt idx="4317">
                  <c:v>1.2225231481497758</c:v>
                </c:pt>
                <c:pt idx="4318">
                  <c:v>1.2226388888957445</c:v>
                </c:pt>
                <c:pt idx="4319">
                  <c:v>1.2227662037039408</c:v>
                </c:pt>
                <c:pt idx="4320">
                  <c:v>1.2229050925961928</c:v>
                </c:pt>
                <c:pt idx="4321">
                  <c:v>1.2230324074116652</c:v>
                </c:pt>
                <c:pt idx="4322">
                  <c:v>1.2231597222271375</c:v>
                </c:pt>
                <c:pt idx="4323">
                  <c:v>1.2232870370426099</c:v>
                </c:pt>
                <c:pt idx="4324">
                  <c:v>1.2234143518580822</c:v>
                </c:pt>
                <c:pt idx="4325">
                  <c:v>1.2236226851891843</c:v>
                </c:pt>
                <c:pt idx="4326">
                  <c:v>1.2237962962972233</c:v>
                </c:pt>
                <c:pt idx="4327">
                  <c:v>1.2239583333357587</c:v>
                </c:pt>
                <c:pt idx="4328">
                  <c:v>1.2241087962975143</c:v>
                </c:pt>
                <c:pt idx="4329">
                  <c:v>1.2243402777821757</c:v>
                </c:pt>
                <c:pt idx="4330">
                  <c:v>1.2245601851900574</c:v>
                </c:pt>
                <c:pt idx="4331">
                  <c:v>1.2247337962980964</c:v>
                </c:pt>
                <c:pt idx="4332">
                  <c:v>1.2249074074134114</c:v>
                </c:pt>
                <c:pt idx="4333">
                  <c:v>1.2250694444446708</c:v>
                </c:pt>
                <c:pt idx="4334">
                  <c:v>1.2253009259293322</c:v>
                </c:pt>
                <c:pt idx="4335">
                  <c:v>1.2254745370373712</c:v>
                </c:pt>
                <c:pt idx="4336">
                  <c:v>1.2256481481526862</c:v>
                </c:pt>
                <c:pt idx="4337">
                  <c:v>1.2258564814837882</c:v>
                </c:pt>
                <c:pt idx="4338">
                  <c:v>1.2260532407453866</c:v>
                </c:pt>
                <c:pt idx="4339">
                  <c:v>1.2262268518534256</c:v>
                </c:pt>
                <c:pt idx="4340">
                  <c:v>1.2264120370382443</c:v>
                </c:pt>
                <c:pt idx="4341">
                  <c:v>1.2265740740767797</c:v>
                </c:pt>
                <c:pt idx="4342">
                  <c:v>1.226770833338378</c:v>
                </c:pt>
                <c:pt idx="4343">
                  <c:v>1.22697916666948</c:v>
                </c:pt>
                <c:pt idx="4344">
                  <c:v>1.2271875000005821</c:v>
                </c:pt>
                <c:pt idx="4345">
                  <c:v>1.2273842592621804</c:v>
                </c:pt>
                <c:pt idx="4346">
                  <c:v>1.2275925925932825</c:v>
                </c:pt>
                <c:pt idx="4347">
                  <c:v>1.2277893518548808</c:v>
                </c:pt>
                <c:pt idx="4348">
                  <c:v>1.2279629629629198</c:v>
                </c:pt>
                <c:pt idx="4349">
                  <c:v>1.2281365740782348</c:v>
                </c:pt>
                <c:pt idx="4350">
                  <c:v>1.2283449074093369</c:v>
                </c:pt>
                <c:pt idx="4351">
                  <c:v>1.2285648148172186</c:v>
                </c:pt>
                <c:pt idx="4352">
                  <c:v>1.2287500000020373</c:v>
                </c:pt>
                <c:pt idx="4353">
                  <c:v>1.2289467592636356</c:v>
                </c:pt>
                <c:pt idx="4354">
                  <c:v>1.2291319444484543</c:v>
                </c:pt>
                <c:pt idx="4355">
                  <c:v>1.229317129633273</c:v>
                </c:pt>
                <c:pt idx="4356">
                  <c:v>1.2295023148180917</c:v>
                </c:pt>
                <c:pt idx="4357">
                  <c:v>1.2296875000029104</c:v>
                </c:pt>
                <c:pt idx="4358">
                  <c:v>1.2298726851877291</c:v>
                </c:pt>
                <c:pt idx="4359">
                  <c:v>1.2300925925956108</c:v>
                </c:pt>
                <c:pt idx="4360">
                  <c:v>1.2302893518572091</c:v>
                </c:pt>
                <c:pt idx="4361">
                  <c:v>1.2304745370420278</c:v>
                </c:pt>
                <c:pt idx="4362">
                  <c:v>1.2306365740805632</c:v>
                </c:pt>
                <c:pt idx="4363">
                  <c:v>1.2308333333348855</c:v>
                </c:pt>
                <c:pt idx="4364">
                  <c:v>1.2310300925964839</c:v>
                </c:pt>
                <c:pt idx="4365">
                  <c:v>1.2312847222274286</c:v>
                </c:pt>
                <c:pt idx="4366">
                  <c:v>1.231516203704814</c:v>
                </c:pt>
                <c:pt idx="4367">
                  <c:v>1.2317361111126957</c:v>
                </c:pt>
                <c:pt idx="4368">
                  <c:v>1.2319097222280107</c:v>
                </c:pt>
                <c:pt idx="4369">
                  <c:v>1.232141203705396</c:v>
                </c:pt>
                <c:pt idx="4370">
                  <c:v>1.2323611111132777</c:v>
                </c:pt>
                <c:pt idx="4371">
                  <c:v>1.2325925925979391</c:v>
                </c:pt>
                <c:pt idx="4372">
                  <c:v>1.2328009259290411</c:v>
                </c:pt>
                <c:pt idx="4373">
                  <c:v>1.2330555555599858</c:v>
                </c:pt>
                <c:pt idx="4374">
                  <c:v>1.2332870370373712</c:v>
                </c:pt>
                <c:pt idx="4375">
                  <c:v>1.2335069444452529</c:v>
                </c:pt>
                <c:pt idx="4376">
                  <c:v>1.2337384259299142</c:v>
                </c:pt>
                <c:pt idx="4377">
                  <c:v>1.2339583333377959</c:v>
                </c:pt>
                <c:pt idx="4378">
                  <c:v>1.2341898148151813</c:v>
                </c:pt>
                <c:pt idx="4379">
                  <c:v>1.2344212962998427</c:v>
                </c:pt>
                <c:pt idx="4380">
                  <c:v>1.2346296296309447</c:v>
                </c:pt>
                <c:pt idx="4381">
                  <c:v>1.234861111115606</c:v>
                </c:pt>
                <c:pt idx="4382">
                  <c:v>1.2350462963004247</c:v>
                </c:pt>
                <c:pt idx="4383">
                  <c:v>1.2352662037083064</c:v>
                </c:pt>
                <c:pt idx="4384">
                  <c:v>1.2354861111161881</c:v>
                </c:pt>
                <c:pt idx="4385">
                  <c:v>1.2357175925935735</c:v>
                </c:pt>
                <c:pt idx="4386">
                  <c:v>1.2359375000014552</c:v>
                </c:pt>
                <c:pt idx="4387">
                  <c:v>1.2361458333398332</c:v>
                </c:pt>
                <c:pt idx="4388">
                  <c:v>1.2363078703710926</c:v>
                </c:pt>
                <c:pt idx="4389">
                  <c:v>1.2365277777789743</c:v>
                </c:pt>
                <c:pt idx="4390">
                  <c:v>1.2398032407436403</c:v>
                </c:pt>
                <c:pt idx="4391">
                  <c:v>1.2400462962978054</c:v>
                </c:pt>
                <c:pt idx="4392">
                  <c:v>1.2402777777824667</c:v>
                </c:pt>
                <c:pt idx="4393">
                  <c:v>1.2405208333366318</c:v>
                </c:pt>
                <c:pt idx="4394">
                  <c:v>1.2407523148212931</c:v>
                </c:pt>
                <c:pt idx="4395">
                  <c:v>1.2409837962986785</c:v>
                </c:pt>
                <c:pt idx="4396">
                  <c:v>1.2412268518528435</c:v>
                </c:pt>
                <c:pt idx="4397">
                  <c:v>1.2414699074142845</c:v>
                </c:pt>
                <c:pt idx="4398">
                  <c:v>1.2416898148148903</c:v>
                </c:pt>
                <c:pt idx="4399">
                  <c:v>1.241944444445835</c:v>
                </c:pt>
                <c:pt idx="4400">
                  <c:v>1.2421759259304963</c:v>
                </c:pt>
                <c:pt idx="4401">
                  <c:v>1.2424189814846613</c:v>
                </c:pt>
                <c:pt idx="4402">
                  <c:v>1.2426273148157634</c:v>
                </c:pt>
                <c:pt idx="4403">
                  <c:v>1.2427893518542987</c:v>
                </c:pt>
                <c:pt idx="4404">
                  <c:v>1.2429398148160544</c:v>
                </c:pt>
                <c:pt idx="4405">
                  <c:v>1.2430902777778101</c:v>
                </c:pt>
                <c:pt idx="4406">
                  <c:v>1.2432291666700621</c:v>
                </c:pt>
                <c:pt idx="4407">
                  <c:v>1.2433912037085975</c:v>
                </c:pt>
                <c:pt idx="4408">
                  <c:v>1.2435069444472902</c:v>
                </c:pt>
                <c:pt idx="4409">
                  <c:v>1.2436458333395422</c:v>
                </c:pt>
                <c:pt idx="4410">
                  <c:v>1.2437962963012978</c:v>
                </c:pt>
                <c:pt idx="4411">
                  <c:v>1.2439467592630535</c:v>
                </c:pt>
                <c:pt idx="4412">
                  <c:v>1.2440740740785259</c:v>
                </c:pt>
                <c:pt idx="4413">
                  <c:v>1.2442245370402816</c:v>
                </c:pt>
                <c:pt idx="4414">
                  <c:v>1.2443518518557539</c:v>
                </c:pt>
                <c:pt idx="4415">
                  <c:v>1.2445023148175096</c:v>
                </c:pt>
                <c:pt idx="4416">
                  <c:v>1.2446412037097616</c:v>
                </c:pt>
                <c:pt idx="4417">
                  <c:v>1.244803240741021</c:v>
                </c:pt>
                <c:pt idx="4418">
                  <c:v>1.244942129633273</c:v>
                </c:pt>
                <c:pt idx="4419">
                  <c:v>1.2451041666718083</c:v>
                </c:pt>
                <c:pt idx="4420">
                  <c:v>1.2452430555567844</c:v>
                </c:pt>
                <c:pt idx="4421">
                  <c:v>1.2454398148183827</c:v>
                </c:pt>
                <c:pt idx="4422">
                  <c:v>1.2456018518569181</c:v>
                </c:pt>
                <c:pt idx="4423">
                  <c:v>1.2458564814878628</c:v>
                </c:pt>
                <c:pt idx="4424">
                  <c:v>1.2461111111115315</c:v>
                </c:pt>
                <c:pt idx="4425">
                  <c:v>1.2463194444499095</c:v>
                </c:pt>
                <c:pt idx="4426">
                  <c:v>1.2465046296347282</c:v>
                </c:pt>
                <c:pt idx="4427">
                  <c:v>1.2466666666732635</c:v>
                </c:pt>
                <c:pt idx="4428">
                  <c:v>1.2468981481506489</c:v>
                </c:pt>
                <c:pt idx="4429">
                  <c:v>1.247106481481751</c:v>
                </c:pt>
                <c:pt idx="4430">
                  <c:v>1.247314814820129</c:v>
                </c:pt>
                <c:pt idx="4431">
                  <c:v>1.2474768518586643</c:v>
                </c:pt>
                <c:pt idx="4432">
                  <c:v>1.247662037043483</c:v>
                </c:pt>
                <c:pt idx="4433">
                  <c:v>1.2478240740747424</c:v>
                </c:pt>
                <c:pt idx="4434">
                  <c:v>1.2480439814826241</c:v>
                </c:pt>
                <c:pt idx="4435">
                  <c:v>1.2482638888905058</c:v>
                </c:pt>
                <c:pt idx="4436">
                  <c:v>1.2484375000058208</c:v>
                </c:pt>
                <c:pt idx="4437">
                  <c:v>1.2486111111138598</c:v>
                </c:pt>
                <c:pt idx="4438">
                  <c:v>1.2488425925985212</c:v>
                </c:pt>
                <c:pt idx="4439">
                  <c:v>1.2490740740759065</c:v>
                </c:pt>
                <c:pt idx="4440">
                  <c:v>1.2492824074142845</c:v>
                </c:pt>
                <c:pt idx="4441">
                  <c:v>1.2494907407453866</c:v>
                </c:pt>
                <c:pt idx="4442">
                  <c:v>1.2496990740764886</c:v>
                </c:pt>
                <c:pt idx="4443">
                  <c:v>1.24993055556115</c:v>
                </c:pt>
                <c:pt idx="4444">
                  <c:v>1.2501967592615983</c:v>
                </c:pt>
                <c:pt idx="4445">
                  <c:v>1.2504398148157634</c:v>
                </c:pt>
                <c:pt idx="4446">
                  <c:v>1.2506481481541414</c:v>
                </c:pt>
                <c:pt idx="4447">
                  <c:v>1.2508333333389601</c:v>
                </c:pt>
                <c:pt idx="4448">
                  <c:v>1.2510648148163455</c:v>
                </c:pt>
                <c:pt idx="4449">
                  <c:v>1.2512500000011642</c:v>
                </c:pt>
                <c:pt idx="4450">
                  <c:v>1.2514699074090458</c:v>
                </c:pt>
                <c:pt idx="4451">
                  <c:v>1.2516782407474238</c:v>
                </c:pt>
                <c:pt idx="4452">
                  <c:v>1.2518865740785259</c:v>
                </c:pt>
                <c:pt idx="4453">
                  <c:v>1.2521064814864076</c:v>
                </c:pt>
                <c:pt idx="4454">
                  <c:v>1.2523148148175096</c:v>
                </c:pt>
                <c:pt idx="4455">
                  <c:v>1.2525231481486117</c:v>
                </c:pt>
                <c:pt idx="4456">
                  <c:v>1.2527314814869897</c:v>
                </c:pt>
                <c:pt idx="4457">
                  <c:v>1.252962962964375</c:v>
                </c:pt>
                <c:pt idx="4458">
                  <c:v>1.2531597222259734</c:v>
                </c:pt>
                <c:pt idx="4459">
                  <c:v>1.2533796296338551</c:v>
                </c:pt>
                <c:pt idx="4460">
                  <c:v>1.2535995370417368</c:v>
                </c:pt>
                <c:pt idx="4461">
                  <c:v>1.2538194444496185</c:v>
                </c:pt>
                <c:pt idx="4462">
                  <c:v>1.2540046296344372</c:v>
                </c:pt>
                <c:pt idx="4463">
                  <c:v>1.2541782407424762</c:v>
                </c:pt>
                <c:pt idx="4464">
                  <c:v>1.2543634259272949</c:v>
                </c:pt>
                <c:pt idx="4465">
                  <c:v>1.2545370370426099</c:v>
                </c:pt>
                <c:pt idx="4466">
                  <c:v>1.2547106481506489</c:v>
                </c:pt>
                <c:pt idx="4467">
                  <c:v>1.2548842592659639</c:v>
                </c:pt>
                <c:pt idx="4468">
                  <c:v>1.2550462962972233</c:v>
                </c:pt>
                <c:pt idx="4469">
                  <c:v>1.2552199074125383</c:v>
                </c:pt>
                <c:pt idx="4470">
                  <c:v>1.2553935185205773</c:v>
                </c:pt>
                <c:pt idx="4471">
                  <c:v>1.2556018518516794</c:v>
                </c:pt>
                <c:pt idx="4472">
                  <c:v>1.2557754629669944</c:v>
                </c:pt>
                <c:pt idx="4473">
                  <c:v>1.2559722222285927</c:v>
                </c:pt>
                <c:pt idx="4474">
                  <c:v>1.2561226851903484</c:v>
                </c:pt>
                <c:pt idx="4475">
                  <c:v>1.2562731481521041</c:v>
                </c:pt>
                <c:pt idx="4476">
                  <c:v>1.2564236111138598</c:v>
                </c:pt>
                <c:pt idx="4477">
                  <c:v>1.2565856481523952</c:v>
                </c:pt>
                <c:pt idx="4478">
                  <c:v>1.2567592592604342</c:v>
                </c:pt>
                <c:pt idx="4479">
                  <c:v>1.2568981481526862</c:v>
                </c:pt>
                <c:pt idx="4480">
                  <c:v>1.2570486111144419</c:v>
                </c:pt>
                <c:pt idx="4481">
                  <c:v>1.2571990740761976</c:v>
                </c:pt>
                <c:pt idx="4482">
                  <c:v>1.2573495370379533</c:v>
                </c:pt>
                <c:pt idx="4483">
                  <c:v>1.2575115740764886</c:v>
                </c:pt>
                <c:pt idx="4484">
                  <c:v>1.2576620370382443</c:v>
                </c:pt>
                <c:pt idx="4485">
                  <c:v>1.2609259259261307</c:v>
                </c:pt>
                <c:pt idx="4486">
                  <c:v>1.2611574074107921</c:v>
                </c:pt>
                <c:pt idx="4487">
                  <c:v>1.2614004629649571</c:v>
                </c:pt>
                <c:pt idx="4488">
                  <c:v>1.2616319444496185</c:v>
                </c:pt>
                <c:pt idx="4489">
                  <c:v>1.2618750000037835</c:v>
                </c:pt>
                <c:pt idx="4490">
                  <c:v>1.2621064814884448</c:v>
                </c:pt>
                <c:pt idx="4491">
                  <c:v>1.2623379629658302</c:v>
                </c:pt>
                <c:pt idx="4492">
                  <c:v>1.2625925925967749</c:v>
                </c:pt>
                <c:pt idx="4493">
                  <c:v>1.2628240740741603</c:v>
                </c:pt>
                <c:pt idx="4494">
                  <c:v>1.2630555555588217</c:v>
                </c:pt>
                <c:pt idx="4495">
                  <c:v>1.27106481482042</c:v>
                </c:pt>
                <c:pt idx="4496">
                  <c:v>1.2719791666677338</c:v>
                </c:pt>
                <c:pt idx="4497">
                  <c:v>1.2728356481529772</c:v>
                </c:pt>
                <c:pt idx="4498">
                  <c:v>1.273784722223354</c:v>
                </c:pt>
                <c:pt idx="4499">
                  <c:v>1.2753240740785259</c:v>
                </c:pt>
                <c:pt idx="4500">
                  <c:v>1.2762037037100527</c:v>
                </c:pt>
                <c:pt idx="4501">
                  <c:v>1.2770370370417368</c:v>
                </c:pt>
                <c:pt idx="4502">
                  <c:v>1.2779166666732635</c:v>
                </c:pt>
                <c:pt idx="4503">
                  <c:v>1.278634259266255</c:v>
                </c:pt>
                <c:pt idx="4504">
                  <c:v>1.2792824074131204</c:v>
                </c:pt>
                <c:pt idx="4505">
                  <c:v>1.2799305555599858</c:v>
                </c:pt>
                <c:pt idx="4506">
                  <c:v>1.2805555555605679</c:v>
                </c:pt>
                <c:pt idx="4507">
                  <c:v>1.2812037037074333</c:v>
                </c:pt>
                <c:pt idx="4508">
                  <c:v>1.2818750000005821</c:v>
                </c:pt>
                <c:pt idx="4509">
                  <c:v>1.2825462963010068</c:v>
                </c:pt>
                <c:pt idx="4510">
                  <c:v>1.2839120370408637</c:v>
                </c:pt>
                <c:pt idx="4511">
                  <c:v>1.2840625000026193</c:v>
                </c:pt>
                <c:pt idx="4512">
                  <c:v>1.2842013888948713</c:v>
                </c:pt>
                <c:pt idx="4513">
                  <c:v>1.284351851856627</c:v>
                </c:pt>
                <c:pt idx="4514">
                  <c:v>1.2845023148183827</c:v>
                </c:pt>
                <c:pt idx="4515">
                  <c:v>1.2846412037106347</c:v>
                </c:pt>
                <c:pt idx="4516">
                  <c:v>1.2847800925956108</c:v>
                </c:pt>
                <c:pt idx="4517">
                  <c:v>1.2849305555573665</c:v>
                </c:pt>
                <c:pt idx="4518">
                  <c:v>1.2850694444496185</c:v>
                </c:pt>
                <c:pt idx="4519">
                  <c:v>1.2851967592650908</c:v>
                </c:pt>
                <c:pt idx="4520">
                  <c:v>1.2853472222268465</c:v>
                </c:pt>
                <c:pt idx="4521">
                  <c:v>1.2854861111118225</c:v>
                </c:pt>
                <c:pt idx="4522">
                  <c:v>1.2856250000040745</c:v>
                </c:pt>
                <c:pt idx="4523">
                  <c:v>1.2857754629658302</c:v>
                </c:pt>
                <c:pt idx="4524">
                  <c:v>1.2859259259275859</c:v>
                </c:pt>
                <c:pt idx="4525">
                  <c:v>1.2860763888893416</c:v>
                </c:pt>
                <c:pt idx="4526">
                  <c:v>1.286203703704814</c:v>
                </c:pt>
                <c:pt idx="4527">
                  <c:v>1.286342592597066</c:v>
                </c:pt>
                <c:pt idx="4528">
                  <c:v>1.2864930555588217</c:v>
                </c:pt>
                <c:pt idx="4529">
                  <c:v>1.2866435185205773</c:v>
                </c:pt>
                <c:pt idx="4530">
                  <c:v>1.2867824074128293</c:v>
                </c:pt>
                <c:pt idx="4531">
                  <c:v>1.2869097222283017</c:v>
                </c:pt>
                <c:pt idx="4532">
                  <c:v>1.2870717592595611</c:v>
                </c:pt>
                <c:pt idx="4533">
                  <c:v>1.2872337962980964</c:v>
                </c:pt>
                <c:pt idx="4534">
                  <c:v>1.2873726851903484</c:v>
                </c:pt>
                <c:pt idx="4535">
                  <c:v>1.2875231481521041</c:v>
                </c:pt>
                <c:pt idx="4536">
                  <c:v>1.2876967592601432</c:v>
                </c:pt>
                <c:pt idx="4537">
                  <c:v>1.2878587962986785</c:v>
                </c:pt>
                <c:pt idx="4538">
                  <c:v>1.2880787037065602</c:v>
                </c:pt>
                <c:pt idx="4539">
                  <c:v>1.2882638888913789</c:v>
                </c:pt>
                <c:pt idx="4540">
                  <c:v>1.2884953703760402</c:v>
                </c:pt>
                <c:pt idx="4541">
                  <c:v>1.2886921296303626</c:v>
                </c:pt>
                <c:pt idx="4542">
                  <c:v>1.2889004629687406</c:v>
                </c:pt>
                <c:pt idx="4543">
                  <c:v>1.2890740740767797</c:v>
                </c:pt>
                <c:pt idx="4544">
                  <c:v>1.289236111115315</c:v>
                </c:pt>
                <c:pt idx="4545">
                  <c:v>1.2894560185231967</c:v>
                </c:pt>
                <c:pt idx="4546">
                  <c:v>1.2896527777775191</c:v>
                </c:pt>
                <c:pt idx="4547">
                  <c:v>1.2898495370391174</c:v>
                </c:pt>
                <c:pt idx="4548">
                  <c:v>1.2900810185237788</c:v>
                </c:pt>
                <c:pt idx="4549">
                  <c:v>1.2902662037085975</c:v>
                </c:pt>
                <c:pt idx="4550">
                  <c:v>1.2904629629629198</c:v>
                </c:pt>
                <c:pt idx="4551">
                  <c:v>1.2906597222245182</c:v>
                </c:pt>
                <c:pt idx="4552">
                  <c:v>1.2908796296323999</c:v>
                </c:pt>
                <c:pt idx="4553">
                  <c:v>1.2910995370402816</c:v>
                </c:pt>
                <c:pt idx="4554">
                  <c:v>1.2914467592636356</c:v>
                </c:pt>
                <c:pt idx="4555">
                  <c:v>1.2916319444484543</c:v>
                </c:pt>
                <c:pt idx="4556">
                  <c:v>1.2918055555564933</c:v>
                </c:pt>
                <c:pt idx="4557">
                  <c:v>1.2919675925950287</c:v>
                </c:pt>
                <c:pt idx="4558">
                  <c:v>1.29219907407969</c:v>
                </c:pt>
                <c:pt idx="4559">
                  <c:v>1.2924305555570754</c:v>
                </c:pt>
                <c:pt idx="4560">
                  <c:v>1.2926273148186738</c:v>
                </c:pt>
                <c:pt idx="4561">
                  <c:v>1.2928587962960592</c:v>
                </c:pt>
                <c:pt idx="4562">
                  <c:v>1.2930787037039408</c:v>
                </c:pt>
                <c:pt idx="4563">
                  <c:v>1.2932754629655392</c:v>
                </c:pt>
                <c:pt idx="4564">
                  <c:v>1.2935069444502005</c:v>
                </c:pt>
                <c:pt idx="4565">
                  <c:v>1.2937268518580822</c:v>
                </c:pt>
                <c:pt idx="4566">
                  <c:v>1.2939930555585306</c:v>
                </c:pt>
                <c:pt idx="4567">
                  <c:v>1.2942361111126957</c:v>
                </c:pt>
                <c:pt idx="4568">
                  <c:v>1.2944791666668607</c:v>
                </c:pt>
                <c:pt idx="4569">
                  <c:v>1.294675925928459</c:v>
                </c:pt>
                <c:pt idx="4570">
                  <c:v>1.2948611111132777</c:v>
                </c:pt>
                <c:pt idx="4571">
                  <c:v>1.2950810185211594</c:v>
                </c:pt>
                <c:pt idx="4572">
                  <c:v>1.2953125000058208</c:v>
                </c:pt>
                <c:pt idx="4573">
                  <c:v>1.2954976851906395</c:v>
                </c:pt>
                <c:pt idx="4574">
                  <c:v>1.2956944444449618</c:v>
                </c:pt>
                <c:pt idx="4575">
                  <c:v>1.2958796296297805</c:v>
                </c:pt>
                <c:pt idx="4576">
                  <c:v>1.2960763888913789</c:v>
                </c:pt>
                <c:pt idx="4577">
                  <c:v>1.2962615740761976</c:v>
                </c:pt>
                <c:pt idx="4578">
                  <c:v>1.2964351851915126</c:v>
                </c:pt>
                <c:pt idx="4579">
                  <c:v>1.2992013888942893</c:v>
                </c:pt>
                <c:pt idx="4580">
                  <c:v>1.2994328703716747</c:v>
                </c:pt>
                <c:pt idx="4581">
                  <c:v>1.2996759259258397</c:v>
                </c:pt>
                <c:pt idx="4582">
                  <c:v>1.2999189814872807</c:v>
                </c:pt>
                <c:pt idx="4583">
                  <c:v>1.3001620370414457</c:v>
                </c:pt>
                <c:pt idx="4584">
                  <c:v>1.3003935185188311</c:v>
                </c:pt>
                <c:pt idx="4585">
                  <c:v>1.3006250000034925</c:v>
                </c:pt>
                <c:pt idx="4586">
                  <c:v>1.3008564814881538</c:v>
                </c:pt>
                <c:pt idx="4587">
                  <c:v>1.3010995370423188</c:v>
                </c:pt>
                <c:pt idx="4588">
                  <c:v>1.3013425925964839</c:v>
                </c:pt>
                <c:pt idx="4589">
                  <c:v>1.3015740740738693</c:v>
                </c:pt>
                <c:pt idx="4590">
                  <c:v>1.3018171296353103</c:v>
                </c:pt>
                <c:pt idx="4591">
                  <c:v>1.3081597222262644</c:v>
                </c:pt>
                <c:pt idx="4592">
                  <c:v>1.3089930555579485</c:v>
                </c:pt>
                <c:pt idx="4593">
                  <c:v>1.309884259266255</c:v>
                </c:pt>
                <c:pt idx="4594">
                  <c:v>1.3107870370367891</c:v>
                </c:pt>
                <c:pt idx="4595">
                  <c:v>1.3118865740761976</c:v>
                </c:pt>
                <c:pt idx="4596">
                  <c:v>1.312743055561441</c:v>
                </c:pt>
                <c:pt idx="4597">
                  <c:v>1.3135995370394085</c:v>
                </c:pt>
                <c:pt idx="4598">
                  <c:v>1.3144560185246519</c:v>
                </c:pt>
                <c:pt idx="4599">
                  <c:v>1.3151736111176433</c:v>
                </c:pt>
                <c:pt idx="4600">
                  <c:v>1.3158912037106347</c:v>
                </c:pt>
                <c:pt idx="4601">
                  <c:v>1.3167013888887595</c:v>
                </c:pt>
                <c:pt idx="4602">
                  <c:v>1.3173032407430583</c:v>
                </c:pt>
                <c:pt idx="4603">
                  <c:v>1.3178935185205773</c:v>
                </c:pt>
                <c:pt idx="4604">
                  <c:v>1.3184837962980964</c:v>
                </c:pt>
                <c:pt idx="4605">
                  <c:v>1.3190972222291748</c:v>
                </c:pt>
                <c:pt idx="4606">
                  <c:v>1.3196759259299142</c:v>
                </c:pt>
                <c:pt idx="4607">
                  <c:v>1.320208333338087</c:v>
                </c:pt>
                <c:pt idx="4608">
                  <c:v>1.32072916666948</c:v>
                </c:pt>
                <c:pt idx="4609">
                  <c:v>1.3212731481544324</c:v>
                </c:pt>
                <c:pt idx="4610">
                  <c:v>1.3218171296321088</c:v>
                </c:pt>
                <c:pt idx="4611">
                  <c:v>1.3223495370402816</c:v>
                </c:pt>
                <c:pt idx="4612">
                  <c:v>1.322928240741021</c:v>
                </c:pt>
                <c:pt idx="4613">
                  <c:v>1.3235300925953197</c:v>
                </c:pt>
                <c:pt idx="4614">
                  <c:v>1.3241898148189648</c:v>
                </c:pt>
                <c:pt idx="4615">
                  <c:v>1.3249537037045229</c:v>
                </c:pt>
                <c:pt idx="4616">
                  <c:v>1.3257291666668607</c:v>
                </c:pt>
                <c:pt idx="4617">
                  <c:v>1.3264930555596948</c:v>
                </c:pt>
                <c:pt idx="4618">
                  <c:v>1.3272569444452529</c:v>
                </c:pt>
                <c:pt idx="4619">
                  <c:v>1.3293981481547235</c:v>
                </c:pt>
                <c:pt idx="4620">
                  <c:v>1.3295486111164792</c:v>
                </c:pt>
                <c:pt idx="4621">
                  <c:v>1.3296875000014552</c:v>
                </c:pt>
                <c:pt idx="4622">
                  <c:v>1.3298263888937072</c:v>
                </c:pt>
                <c:pt idx="4623">
                  <c:v>1.3299652777786832</c:v>
                </c:pt>
                <c:pt idx="4624">
                  <c:v>1.3301041666709352</c:v>
                </c:pt>
                <c:pt idx="4625">
                  <c:v>1.3302546296326909</c:v>
                </c:pt>
                <c:pt idx="4626">
                  <c:v>1.3304050925944466</c:v>
                </c:pt>
                <c:pt idx="4627">
                  <c:v>1.3306597222253913</c:v>
                </c:pt>
                <c:pt idx="4628">
                  <c:v>1.3310300925950287</c:v>
                </c:pt>
                <c:pt idx="4629">
                  <c:v>1.3313888888951624</c:v>
                </c:pt>
                <c:pt idx="4630">
                  <c:v>1.3317245370417368</c:v>
                </c:pt>
                <c:pt idx="4631">
                  <c:v>1.3321180555576575</c:v>
                </c:pt>
                <c:pt idx="4632">
                  <c:v>1.3325115740808542</c:v>
                </c:pt>
                <c:pt idx="4633">
                  <c:v>1.3328356481506489</c:v>
                </c:pt>
                <c:pt idx="4634">
                  <c:v>1.3330902777815936</c:v>
                </c:pt>
                <c:pt idx="4635">
                  <c:v>1.3334837962975143</c:v>
                </c:pt>
                <c:pt idx="4636">
                  <c:v>1.3338657407439314</c:v>
                </c:pt>
                <c:pt idx="4637">
                  <c:v>1.3341898148210021</c:v>
                </c:pt>
                <c:pt idx="4638">
                  <c:v>1.3344791666677338</c:v>
                </c:pt>
                <c:pt idx="4639">
                  <c:v>1.3349074074139935</c:v>
                </c:pt>
                <c:pt idx="4640">
                  <c:v>1.3352777777836309</c:v>
                </c:pt>
                <c:pt idx="4641">
                  <c:v>1.3367245370391174</c:v>
                </c:pt>
                <c:pt idx="4642">
                  <c:v>1.3368865740776528</c:v>
                </c:pt>
                <c:pt idx="4643">
                  <c:v>1.3370833333392511</c:v>
                </c:pt>
                <c:pt idx="4644">
                  <c:v>1.3375115740782348</c:v>
                </c:pt>
                <c:pt idx="4645">
                  <c:v>1.3378356481480296</c:v>
                </c:pt>
                <c:pt idx="4646">
                  <c:v>1.33824074074073</c:v>
                </c:pt>
                <c:pt idx="4647">
                  <c:v>1.3386342592639267</c:v>
                </c:pt>
                <c:pt idx="4648">
                  <c:v>1.339039351856627</c:v>
                </c:pt>
                <c:pt idx="4649">
                  <c:v>1.3394560185188311</c:v>
                </c:pt>
                <c:pt idx="4650">
                  <c:v>1.3399768518575002</c:v>
                </c:pt>
                <c:pt idx="4651">
                  <c:v>1.3403125000040745</c:v>
                </c:pt>
                <c:pt idx="4652">
                  <c:v>1.3405671296350192</c:v>
                </c:pt>
                <c:pt idx="4653">
                  <c:v>1.3410879629664123</c:v>
                </c:pt>
                <c:pt idx="4654">
                  <c:v>1.3415046296358923</c:v>
                </c:pt>
                <c:pt idx="4655">
                  <c:v>1.3418750000055297</c:v>
                </c:pt>
                <c:pt idx="4656">
                  <c:v>1.3423263888907968</c:v>
                </c:pt>
                <c:pt idx="4657">
                  <c:v>1.3427777777833398</c:v>
                </c:pt>
                <c:pt idx="4658">
                  <c:v>1.3431018518531346</c:v>
                </c:pt>
                <c:pt idx="4659">
                  <c:v>1.3435300925993943</c:v>
                </c:pt>
                <c:pt idx="4660">
                  <c:v>1.3439699074078817</c:v>
                </c:pt>
                <c:pt idx="4661">
                  <c:v>1.3443981481541414</c:v>
                </c:pt>
                <c:pt idx="4662">
                  <c:v>1.3447453703702195</c:v>
                </c:pt>
                <c:pt idx="4663">
                  <c:v>1.3452430555553292</c:v>
                </c:pt>
                <c:pt idx="4664">
                  <c:v>1.3456481481480296</c:v>
                </c:pt>
                <c:pt idx="4665">
                  <c:v>1.3459490740788169</c:v>
                </c:pt>
                <c:pt idx="4666">
                  <c:v>1.3463425925947377</c:v>
                </c:pt>
                <c:pt idx="4667">
                  <c:v>1.3467245370411547</c:v>
                </c:pt>
                <c:pt idx="4668">
                  <c:v>1.3470370370414457</c:v>
                </c:pt>
                <c:pt idx="4669">
                  <c:v>1.3474652777804295</c:v>
                </c:pt>
                <c:pt idx="4670">
                  <c:v>1.3478819444499095</c:v>
                </c:pt>
                <c:pt idx="4671">
                  <c:v>1.3483217592656729</c:v>
                </c:pt>
                <c:pt idx="4672">
                  <c:v>1.3486111111124046</c:v>
                </c:pt>
                <c:pt idx="4673">
                  <c:v>1.3524537037083064</c:v>
                </c:pt>
                <c:pt idx="4674">
                  <c:v>1.3526967592624715</c:v>
                </c:pt>
                <c:pt idx="4675">
                  <c:v>1.3529282407471328</c:v>
                </c:pt>
                <c:pt idx="4676">
                  <c:v>1.3531597222245182</c:v>
                </c:pt>
                <c:pt idx="4677">
                  <c:v>1.3534143518554629</c:v>
                </c:pt>
                <c:pt idx="4678">
                  <c:v>1.3536458333401242</c:v>
                </c:pt>
                <c:pt idx="4679">
                  <c:v>1.3538888888942893</c:v>
                </c:pt>
                <c:pt idx="4680">
                  <c:v>1.354108796302171</c:v>
                </c:pt>
                <c:pt idx="4681">
                  <c:v>1.3543634259258397</c:v>
                </c:pt>
                <c:pt idx="4682">
                  <c:v>1.354594907410501</c:v>
                </c:pt>
                <c:pt idx="4683">
                  <c:v>1.3548379629646661</c:v>
                </c:pt>
                <c:pt idx="4684">
                  <c:v>1.3550462963030441</c:v>
                </c:pt>
                <c:pt idx="4685">
                  <c:v>1.3552546296341461</c:v>
                </c:pt>
                <c:pt idx="4686">
                  <c:v>1.3554513888957445</c:v>
                </c:pt>
                <c:pt idx="4687">
                  <c:v>1.3556481481500668</c:v>
                </c:pt>
                <c:pt idx="4688">
                  <c:v>1.3558333333348855</c:v>
                </c:pt>
                <c:pt idx="4689">
                  <c:v>1.3560069444502005</c:v>
                </c:pt>
                <c:pt idx="4690">
                  <c:v>1.3561805555582396</c:v>
                </c:pt>
                <c:pt idx="4691">
                  <c:v>1.3563541666735546</c:v>
                </c:pt>
                <c:pt idx="4692">
                  <c:v>1.3567476851894753</c:v>
                </c:pt>
                <c:pt idx="4693">
                  <c:v>1.356967592597357</c:v>
                </c:pt>
                <c:pt idx="4694">
                  <c:v>1.3573611111132777</c:v>
                </c:pt>
                <c:pt idx="4695">
                  <c:v>1.3577199074134114</c:v>
                </c:pt>
                <c:pt idx="4696">
                  <c:v>1.3580324074137025</c:v>
                </c:pt>
                <c:pt idx="4697">
                  <c:v>1.3582638888910878</c:v>
                </c:pt>
                <c:pt idx="4698">
                  <c:v>1.3585995370376622</c:v>
                </c:pt>
                <c:pt idx="4699">
                  <c:v>1.3589236111147329</c:v>
                </c:pt>
                <c:pt idx="4700">
                  <c:v>1.3592476851918036</c:v>
                </c:pt>
                <c:pt idx="4701">
                  <c:v>1.3597453703769133</c:v>
                </c:pt>
                <c:pt idx="4702">
                  <c:v>1.3600000000005821</c:v>
                </c:pt>
                <c:pt idx="4703">
                  <c:v>1.3604398148163455</c:v>
                </c:pt>
                <c:pt idx="4704">
                  <c:v>1.3608680555553292</c:v>
                </c:pt>
                <c:pt idx="4705">
                  <c:v>1.3612152777786832</c:v>
                </c:pt>
                <c:pt idx="4706">
                  <c:v>1.3616550925944466</c:v>
                </c:pt>
                <c:pt idx="4707">
                  <c:v>1.3619675925947377</c:v>
                </c:pt>
                <c:pt idx="4708">
                  <c:v>1.3622453703719657</c:v>
                </c:pt>
                <c:pt idx="4709">
                  <c:v>1.3626041666720994</c:v>
                </c:pt>
                <c:pt idx="4710">
                  <c:v>1.3629398148186738</c:v>
                </c:pt>
                <c:pt idx="4711">
                  <c:v>1.3633217592650908</c:v>
                </c:pt>
                <c:pt idx="4712">
                  <c:v>1.3637731481503579</c:v>
                </c:pt>
                <c:pt idx="4713">
                  <c:v>1.3641319444504916</c:v>
                </c:pt>
                <c:pt idx="4714">
                  <c:v>1.3643865740741603</c:v>
                </c:pt>
                <c:pt idx="4715">
                  <c:v>1.364710648151231</c:v>
                </c:pt>
                <c:pt idx="4716">
                  <c:v>1.365127314820711</c:v>
                </c:pt>
                <c:pt idx="4717">
                  <c:v>1.3654745370367891</c:v>
                </c:pt>
                <c:pt idx="4718">
                  <c:v>1.3658101851906395</c:v>
                </c:pt>
                <c:pt idx="4719">
                  <c:v>1.3661226851909305</c:v>
                </c:pt>
                <c:pt idx="4720">
                  <c:v>1.3665856481529772</c:v>
                </c:pt>
                <c:pt idx="4721">
                  <c:v>1.366944444445835</c:v>
                </c:pt>
                <c:pt idx="4722">
                  <c:v>1.3672337962998427</c:v>
                </c:pt>
                <c:pt idx="4723">
                  <c:v>1.3676157407462597</c:v>
                </c:pt>
                <c:pt idx="4724">
                  <c:v>1.3679745370391174</c:v>
                </c:pt>
                <c:pt idx="4725">
                  <c:v>1.3683564814855345</c:v>
                </c:pt>
                <c:pt idx="4726">
                  <c:v>1.3686574074090458</c:v>
                </c:pt>
                <c:pt idx="4727">
                  <c:v>1.3690393518554629</c:v>
                </c:pt>
                <c:pt idx="4728">
                  <c:v>1.3693981481483206</c:v>
                </c:pt>
                <c:pt idx="4729">
                  <c:v>1.369733796302171</c:v>
                </c:pt>
                <c:pt idx="4730">
                  <c:v>1.3699884259258397</c:v>
                </c:pt>
                <c:pt idx="4731">
                  <c:v>1.3703009259261307</c:v>
                </c:pt>
                <c:pt idx="4732">
                  <c:v>1.3706481481494848</c:v>
                </c:pt>
                <c:pt idx="4733">
                  <c:v>1.3710069444496185</c:v>
                </c:pt>
                <c:pt idx="4734">
                  <c:v>1.3712731481500668</c:v>
                </c:pt>
                <c:pt idx="4735">
                  <c:v>1.3715393518577912</c:v>
                </c:pt>
                <c:pt idx="4736">
                  <c:v>1.3719444444504916</c:v>
                </c:pt>
                <c:pt idx="4737">
                  <c:v>1.3723032407433493</c:v>
                </c:pt>
                <c:pt idx="4738">
                  <c:v>1.3726041666668607</c:v>
                </c:pt>
                <c:pt idx="4739">
                  <c:v>1.3728587962978054</c:v>
                </c:pt>
                <c:pt idx="4740">
                  <c:v>1.3732291666674428</c:v>
                </c:pt>
                <c:pt idx="4741">
                  <c:v>1.3735532407445135</c:v>
                </c:pt>
                <c:pt idx="4742">
                  <c:v>1.3739004629678675</c:v>
                </c:pt>
                <c:pt idx="4743">
                  <c:v>1.3742824074142845</c:v>
                </c:pt>
                <c:pt idx="4744">
                  <c:v>1.3746990740764886</c:v>
                </c:pt>
                <c:pt idx="4745">
                  <c:v>1.3750578703766223</c:v>
                </c:pt>
                <c:pt idx="4746">
                  <c:v>1.3753240740770707</c:v>
                </c:pt>
                <c:pt idx="4747">
                  <c:v>1.3756481481541414</c:v>
                </c:pt>
                <c:pt idx="4748">
                  <c:v>1.3760416666700621</c:v>
                </c:pt>
                <c:pt idx="4749">
                  <c:v>1.3764699074090458</c:v>
                </c:pt>
                <c:pt idx="4750">
                  <c:v>1.3768287037091795</c:v>
                </c:pt>
                <c:pt idx="4751">
                  <c:v>1.3771180555559113</c:v>
                </c:pt>
                <c:pt idx="4752">
                  <c:v>1.3775347222253913</c:v>
                </c:pt>
                <c:pt idx="4753">
                  <c:v>1.377893518525525</c:v>
                </c:pt>
                <c:pt idx="4754">
                  <c:v>1.3782060185185401</c:v>
                </c:pt>
                <c:pt idx="4755">
                  <c:v>1.3785069444493274</c:v>
                </c:pt>
                <c:pt idx="4756">
                  <c:v>1.3788773148189648</c:v>
                </c:pt>
                <c:pt idx="4757">
                  <c:v>1.3792592592653818</c:v>
                </c:pt>
                <c:pt idx="4758">
                  <c:v>1.3795601851888932</c:v>
                </c:pt>
                <c:pt idx="4759">
                  <c:v>1.3798263888893416</c:v>
                </c:pt>
                <c:pt idx="4760">
                  <c:v>1.380162037043192</c:v>
                </c:pt>
                <c:pt idx="4761">
                  <c:v>1.3804513888899237</c:v>
                </c:pt>
                <c:pt idx="4762">
                  <c:v>1.3807407407439314</c:v>
                </c:pt>
                <c:pt idx="4763">
                  <c:v>1.3810532407442224</c:v>
                </c:pt>
                <c:pt idx="4764">
                  <c:v>1.3813541666677338</c:v>
                </c:pt>
                <c:pt idx="4765">
                  <c:v>1.3817361111141508</c:v>
                </c:pt>
                <c:pt idx="4766">
                  <c:v>1.3820486111144419</c:v>
                </c:pt>
                <c:pt idx="4767">
                  <c:v>1.3823379629684496</c:v>
                </c:pt>
                <c:pt idx="4768">
                  <c:v>2.0148842592607252</c:v>
                </c:pt>
                <c:pt idx="4769">
                  <c:v>2.0172569444475812</c:v>
                </c:pt>
                <c:pt idx="4770">
                  <c:v>2.0175347222248092</c:v>
                </c:pt>
                <c:pt idx="4771">
                  <c:v>2.0178125000020373</c:v>
                </c:pt>
                <c:pt idx="4772">
                  <c:v>2.018101851856045</c:v>
                </c:pt>
                <c:pt idx="4773">
                  <c:v>2.0184027777795563</c:v>
                </c:pt>
                <c:pt idx="4774">
                  <c:v>2.0187731481491937</c:v>
                </c:pt>
                <c:pt idx="4775">
                  <c:v>2.0194328703728388</c:v>
                </c:pt>
                <c:pt idx="4776">
                  <c:v>2.0197222222268465</c:v>
                </c:pt>
                <c:pt idx="4777">
                  <c:v>2.0200000000040745</c:v>
                </c:pt>
                <c:pt idx="4778">
                  <c:v>2.0202777777813026</c:v>
                </c:pt>
                <c:pt idx="4779">
                  <c:v>2.0205324074122473</c:v>
                </c:pt>
                <c:pt idx="4780">
                  <c:v>2.0207754629664123</c:v>
                </c:pt>
                <c:pt idx="4781">
                  <c:v>2.020995370374294</c:v>
                </c:pt>
                <c:pt idx="4782">
                  <c:v>2.0214814814826241</c:v>
                </c:pt>
                <c:pt idx="4783">
                  <c:v>2.0217361111135688</c:v>
                </c:pt>
                <c:pt idx="4784">
                  <c:v>2.0219675925982301</c:v>
                </c:pt>
                <c:pt idx="4785">
                  <c:v>2.0221990740756155</c:v>
                </c:pt>
                <c:pt idx="4786">
                  <c:v>2.0224421296297805</c:v>
                </c:pt>
                <c:pt idx="4787">
                  <c:v>2.0226736111144419</c:v>
                </c:pt>
                <c:pt idx="4788">
                  <c:v>2.0231365740764886</c:v>
                </c:pt>
                <c:pt idx="4789">
                  <c:v>2.0233796296306537</c:v>
                </c:pt>
                <c:pt idx="4790">
                  <c:v>2.023645833338378</c:v>
                </c:pt>
                <c:pt idx="4791">
                  <c:v>2.0238773148157634</c:v>
                </c:pt>
                <c:pt idx="4792">
                  <c:v>2.0242013888928341</c:v>
                </c:pt>
                <c:pt idx="4793">
                  <c:v>2.0244791666700621</c:v>
                </c:pt>
                <c:pt idx="4794">
                  <c:v>2.0247453703705105</c:v>
                </c:pt>
                <c:pt idx="4795">
                  <c:v>2.0252430555556202</c:v>
                </c:pt>
                <c:pt idx="4796">
                  <c:v>2.0254861111170612</c:v>
                </c:pt>
                <c:pt idx="4797">
                  <c:v>2.02574074074073</c:v>
                </c:pt>
                <c:pt idx="4798">
                  <c:v>2.026192129633273</c:v>
                </c:pt>
                <c:pt idx="4799">
                  <c:v>2.0264467592642177</c:v>
                </c:pt>
                <c:pt idx="4800">
                  <c:v>2.0266898148183827</c:v>
                </c:pt>
                <c:pt idx="4801">
                  <c:v>2.0269560185188311</c:v>
                </c:pt>
                <c:pt idx="4802">
                  <c:v>2.0274421296344372</c:v>
                </c:pt>
                <c:pt idx="4803">
                  <c:v>2.0276967592653818</c:v>
                </c:pt>
                <c:pt idx="4804">
                  <c:v>2.0279629629658302</c:v>
                </c:pt>
                <c:pt idx="4805">
                  <c:v>2.0282523148198379</c:v>
                </c:pt>
                <c:pt idx="4806">
                  <c:v>2.0286111111126957</c:v>
                </c:pt>
                <c:pt idx="4807">
                  <c:v>2.0288888888899237</c:v>
                </c:pt>
                <c:pt idx="4808">
                  <c:v>2.029155092597648</c:v>
                </c:pt>
                <c:pt idx="4809">
                  <c:v>2.0297106481521041</c:v>
                </c:pt>
                <c:pt idx="4810">
                  <c:v>2.0299768518525525</c:v>
                </c:pt>
                <c:pt idx="4811">
                  <c:v>2.0302546296297805</c:v>
                </c:pt>
                <c:pt idx="4812">
                  <c:v>2.0307523148148903</c:v>
                </c:pt>
                <c:pt idx="4813">
                  <c:v>2.0310185185226146</c:v>
                </c:pt>
                <c:pt idx="4814">
                  <c:v>2.0312962962998427</c:v>
                </c:pt>
                <c:pt idx="4815">
                  <c:v>2.031736111115606</c:v>
                </c:pt>
                <c:pt idx="4816">
                  <c:v>2.0320370370391174</c:v>
                </c:pt>
                <c:pt idx="4817">
                  <c:v>2.0323263888931251</c:v>
                </c:pt>
                <c:pt idx="4818">
                  <c:v>2.0326736111164792</c:v>
                </c:pt>
                <c:pt idx="4819">
                  <c:v>2.0330555555556202</c:v>
                </c:pt>
                <c:pt idx="4820">
                  <c:v>2.0333680555559113</c:v>
                </c:pt>
                <c:pt idx="4821">
                  <c:v>2.0339583333334303</c:v>
                </c:pt>
                <c:pt idx="4822">
                  <c:v>2.034247685187438</c:v>
                </c:pt>
                <c:pt idx="4823">
                  <c:v>2.0348495370417368</c:v>
                </c:pt>
                <c:pt idx="4824">
                  <c:v>2.0351620370420278</c:v>
                </c:pt>
                <c:pt idx="4825">
                  <c:v>2.0354861111118225</c:v>
                </c:pt>
                <c:pt idx="4826">
                  <c:v>2.0361458333354676</c:v>
                </c:pt>
                <c:pt idx="4827">
                  <c:v>2.0364699074125383</c:v>
                </c:pt>
                <c:pt idx="4828">
                  <c:v>2.0370833333363407</c:v>
                </c:pt>
                <c:pt idx="4829">
                  <c:v>2.0373842592598521</c:v>
                </c:pt>
                <c:pt idx="4830">
                  <c:v>2.0377083333369228</c:v>
                </c:pt>
                <c:pt idx="4831">
                  <c:v>2.0383217592607252</c:v>
                </c:pt>
                <c:pt idx="4832">
                  <c:v>2.0386342592610163</c:v>
                </c:pt>
                <c:pt idx="4833">
                  <c:v>2.0389814814843703</c:v>
                </c:pt>
                <c:pt idx="4834">
                  <c:v>2.039513888892543</c:v>
                </c:pt>
                <c:pt idx="4835">
                  <c:v>2.0402314814855345</c:v>
                </c:pt>
                <c:pt idx="4836">
                  <c:v>2.0405324074090458</c:v>
                </c:pt>
                <c:pt idx="4837">
                  <c:v>2.0408680555556202</c:v>
                </c:pt>
                <c:pt idx="4838">
                  <c:v>2.0414930555562023</c:v>
                </c:pt>
                <c:pt idx="4839">
                  <c:v>2.0418055555564933</c:v>
                </c:pt>
                <c:pt idx="4840">
                  <c:v>2.0423611111109494</c:v>
                </c:pt>
                <c:pt idx="4841">
                  <c:v>2.0426967592647998</c:v>
                </c:pt>
                <c:pt idx="4842">
                  <c:v>2.0429861111115315</c:v>
                </c:pt>
                <c:pt idx="4843">
                  <c:v>2.0433333333348855</c:v>
                </c:pt>
                <c:pt idx="4844">
                  <c:v>2.0437384259275859</c:v>
                </c:pt>
                <c:pt idx="4845">
                  <c:v>2.0440625000046566</c:v>
                </c:pt>
                <c:pt idx="4846">
                  <c:v>2.044606481482333</c:v>
                </c:pt>
                <c:pt idx="4847">
                  <c:v>2.0450462962980964</c:v>
                </c:pt>
                <c:pt idx="4848">
                  <c:v>2.0454513888907968</c:v>
                </c:pt>
                <c:pt idx="4849">
                  <c:v>2.0458101851909305</c:v>
                </c:pt>
                <c:pt idx="4850">
                  <c:v>2.0462384259299142</c:v>
                </c:pt>
                <c:pt idx="4851">
                  <c:v>2.0466782407456776</c:v>
                </c:pt>
                <c:pt idx="4852">
                  <c:v>2.047083333338378</c:v>
                </c:pt>
                <c:pt idx="4853">
                  <c:v>2.047430555561732</c:v>
                </c:pt>
                <c:pt idx="4854">
                  <c:v>2.0478356481544324</c:v>
                </c:pt>
                <c:pt idx="4855">
                  <c:v>2.0481944444472902</c:v>
                </c:pt>
                <c:pt idx="4856">
                  <c:v>2.0485300925938645</c:v>
                </c:pt>
                <c:pt idx="4857">
                  <c:v>2.0490625000020373</c:v>
                </c:pt>
                <c:pt idx="4858">
                  <c:v>2.0494097222253913</c:v>
                </c:pt>
                <c:pt idx="4859">
                  <c:v>2.0497569444487453</c:v>
                </c:pt>
                <c:pt idx="4860">
                  <c:v>2.0501736111109494</c:v>
                </c:pt>
                <c:pt idx="4861">
                  <c:v>2.0506018518572091</c:v>
                </c:pt>
                <c:pt idx="4862">
                  <c:v>2.0509722222268465</c:v>
                </c:pt>
                <c:pt idx="4863">
                  <c:v>2.0542245370379533</c:v>
                </c:pt>
                <c:pt idx="4864">
                  <c:v>2.0543981481532683</c:v>
                </c:pt>
                <c:pt idx="4865">
                  <c:v>2.0545717592613073</c:v>
                </c:pt>
                <c:pt idx="4866">
                  <c:v>2.055173611115606</c:v>
                </c:pt>
                <c:pt idx="4867">
                  <c:v>2.0555439814852434</c:v>
                </c:pt>
                <c:pt idx="4868">
                  <c:v>2.0559143518548808</c:v>
                </c:pt>
                <c:pt idx="4869">
                  <c:v>2.0562731481550145</c:v>
                </c:pt>
                <c:pt idx="4870">
                  <c:v>2.0566319444478722</c:v>
                </c:pt>
                <c:pt idx="4871">
                  <c:v>2.0569675925944466</c:v>
                </c:pt>
                <c:pt idx="4872">
                  <c:v>2.0572569444484543</c:v>
                </c:pt>
                <c:pt idx="4873">
                  <c:v>2.0575347222256823</c:v>
                </c:pt>
                <c:pt idx="4874">
                  <c:v>2.0578125000029104</c:v>
                </c:pt>
                <c:pt idx="4875">
                  <c:v>2.0580671296338551</c:v>
                </c:pt>
                <c:pt idx="4876">
                  <c:v>2.0583101851880201</c:v>
                </c:pt>
                <c:pt idx="4877">
                  <c:v>2.0585416666726815</c:v>
                </c:pt>
                <c:pt idx="4878">
                  <c:v>2.0587847222268465</c:v>
                </c:pt>
                <c:pt idx="4879">
                  <c:v>2.0590162037042319</c:v>
                </c:pt>
                <c:pt idx="4880">
                  <c:v>2.0592361111121136</c:v>
                </c:pt>
                <c:pt idx="4881">
                  <c:v>2.0594560185199953</c:v>
                </c:pt>
                <c:pt idx="4882">
                  <c:v>2.0596643518583733</c:v>
                </c:pt>
                <c:pt idx="4883">
                  <c:v>2.059884259266255</c:v>
                </c:pt>
                <c:pt idx="4884">
                  <c:v>2.0601041666668607</c:v>
                </c:pt>
                <c:pt idx="4885">
                  <c:v>2.0603240740747424</c:v>
                </c:pt>
                <c:pt idx="4886">
                  <c:v>2.0605439814826241</c:v>
                </c:pt>
                <c:pt idx="4887">
                  <c:v>2.0607754629672854</c:v>
                </c:pt>
                <c:pt idx="4888">
                  <c:v>2.0609722222288838</c:v>
                </c:pt>
                <c:pt idx="4889">
                  <c:v>2.0611921296294895</c:v>
                </c:pt>
                <c:pt idx="4890">
                  <c:v>2.0614120370373712</c:v>
                </c:pt>
                <c:pt idx="4891">
                  <c:v>2.0616550925988122</c:v>
                </c:pt>
                <c:pt idx="4892">
                  <c:v>2.0619444444455439</c:v>
                </c:pt>
                <c:pt idx="4893">
                  <c:v>2.0621875000069849</c:v>
                </c:pt>
                <c:pt idx="4894">
                  <c:v>2.0623726851918036</c:v>
                </c:pt>
                <c:pt idx="4895">
                  <c:v>2.0625925925924093</c:v>
                </c:pt>
                <c:pt idx="4896">
                  <c:v>2.0628356481538503</c:v>
                </c:pt>
                <c:pt idx="4897">
                  <c:v>2.0630902777775191</c:v>
                </c:pt>
                <c:pt idx="4898">
                  <c:v>2.0632986111158971</c:v>
                </c:pt>
                <c:pt idx="4899">
                  <c:v>2.0635069444469991</c:v>
                </c:pt>
                <c:pt idx="4900">
                  <c:v>2.0637615740779438</c:v>
                </c:pt>
                <c:pt idx="4901">
                  <c:v>2.0639930555553292</c:v>
                </c:pt>
                <c:pt idx="4902">
                  <c:v>2.0642013888937072</c:v>
                </c:pt>
                <c:pt idx="4903">
                  <c:v>2.0644097222248092</c:v>
                </c:pt>
                <c:pt idx="4904">
                  <c:v>2.0646180555559113</c:v>
                </c:pt>
                <c:pt idx="4905">
                  <c:v>2.0648495370405726</c:v>
                </c:pt>
                <c:pt idx="4906">
                  <c:v>2.0650578703716747</c:v>
                </c:pt>
                <c:pt idx="4907">
                  <c:v>2.0652662037100527</c:v>
                </c:pt>
                <c:pt idx="4908">
                  <c:v>2.0654861111179343</c:v>
                </c:pt>
                <c:pt idx="4909">
                  <c:v>2.0657060185185401</c:v>
                </c:pt>
                <c:pt idx="4910">
                  <c:v>2.0659259259264218</c:v>
                </c:pt>
                <c:pt idx="4911">
                  <c:v>2.0661342592647998</c:v>
                </c:pt>
                <c:pt idx="4912">
                  <c:v>2.0663425925959018</c:v>
                </c:pt>
                <c:pt idx="4913">
                  <c:v>2.0665625000037835</c:v>
                </c:pt>
                <c:pt idx="4914">
                  <c:v>2.0667708333348855</c:v>
                </c:pt>
                <c:pt idx="4915">
                  <c:v>2.0669791666732635</c:v>
                </c:pt>
                <c:pt idx="4916">
                  <c:v>2.0671875000043656</c:v>
                </c:pt>
                <c:pt idx="4917">
                  <c:v>2.0674074074122473</c:v>
                </c:pt>
                <c:pt idx="4918">
                  <c:v>2.0676157407433493</c:v>
                </c:pt>
                <c:pt idx="4919">
                  <c:v>2.067835648151231</c:v>
                </c:pt>
                <c:pt idx="4920">
                  <c:v>2.0680555555591127</c:v>
                </c:pt>
                <c:pt idx="4921">
                  <c:v>2.0682638888902147</c:v>
                </c:pt>
                <c:pt idx="4922">
                  <c:v>2.0684722222285927</c:v>
                </c:pt>
                <c:pt idx="4923">
                  <c:v>2.0686921296364744</c:v>
                </c:pt>
                <c:pt idx="4924">
                  <c:v>2.0689120370370802</c:v>
                </c:pt>
                <c:pt idx="4925">
                  <c:v>2.0691203703754582</c:v>
                </c:pt>
                <c:pt idx="4926">
                  <c:v>2.0693402777833398</c:v>
                </c:pt>
                <c:pt idx="4927">
                  <c:v>2.0695601851912215</c:v>
                </c:pt>
                <c:pt idx="4928">
                  <c:v>2.0697685185223236</c:v>
                </c:pt>
                <c:pt idx="4929">
                  <c:v>2.0699768518534256</c:v>
                </c:pt>
                <c:pt idx="4930">
                  <c:v>2.0701967592613073</c:v>
                </c:pt>
                <c:pt idx="4931">
                  <c:v>2.070416666669189</c:v>
                </c:pt>
                <c:pt idx="4932">
                  <c:v>2.070659722223354</c:v>
                </c:pt>
                <c:pt idx="4933">
                  <c:v>2.0709027777775191</c:v>
                </c:pt>
                <c:pt idx="4934">
                  <c:v>2.0711226851854008</c:v>
                </c:pt>
                <c:pt idx="4935">
                  <c:v>2.0713194444469991</c:v>
                </c:pt>
                <c:pt idx="4936">
                  <c:v>2.0715509259316605</c:v>
                </c:pt>
                <c:pt idx="4937">
                  <c:v>2.0717592592627625</c:v>
                </c:pt>
                <c:pt idx="4938">
                  <c:v>2.0719907407474238</c:v>
                </c:pt>
                <c:pt idx="4939">
                  <c:v>2.0722106481480296</c:v>
                </c:pt>
                <c:pt idx="4940">
                  <c:v>2.0724421296326909</c:v>
                </c:pt>
                <c:pt idx="4941">
                  <c:v>2.0726967592636356</c:v>
                </c:pt>
                <c:pt idx="4942">
                  <c:v>2.0729166666715173</c:v>
                </c:pt>
                <c:pt idx="4943">
                  <c:v>2.0731481481489027</c:v>
                </c:pt>
                <c:pt idx="4944">
                  <c:v>2.073379629633564</c:v>
                </c:pt>
                <c:pt idx="4945">
                  <c:v>2.0735995370414457</c:v>
                </c:pt>
                <c:pt idx="4946">
                  <c:v>2.0738194444493274</c:v>
                </c:pt>
                <c:pt idx="4947">
                  <c:v>2.0740393518572091</c:v>
                </c:pt>
                <c:pt idx="4948">
                  <c:v>2.0742708333345945</c:v>
                </c:pt>
                <c:pt idx="4949">
                  <c:v>2.0744907407424762</c:v>
                </c:pt>
                <c:pt idx="4950">
                  <c:v>2.0747106481503579</c:v>
                </c:pt>
                <c:pt idx="4951">
                  <c:v>2.0749189814814599</c:v>
                </c:pt>
                <c:pt idx="4952">
                  <c:v>2.0751504629661213</c:v>
                </c:pt>
                <c:pt idx="4953">
                  <c:v>2.0753587962972233</c:v>
                </c:pt>
                <c:pt idx="4954">
                  <c:v>2.0755902777818847</c:v>
                </c:pt>
                <c:pt idx="4955">
                  <c:v>2.07582175925927</c:v>
                </c:pt>
                <c:pt idx="4956">
                  <c:v>2.0760416666671517</c:v>
                </c:pt>
                <c:pt idx="4957">
                  <c:v>2.078125</c:v>
                </c:pt>
                <c:pt idx="4958">
                  <c:v>2.078125</c:v>
                </c:pt>
                <c:pt idx="4959">
                  <c:v>2.078125</c:v>
                </c:pt>
                <c:pt idx="4960">
                  <c:v>2.078298611115315</c:v>
                </c:pt>
                <c:pt idx="4961">
                  <c:v>2.0784953703769133</c:v>
                </c:pt>
                <c:pt idx="4962">
                  <c:v>2.0787037037080154</c:v>
                </c:pt>
                <c:pt idx="4963">
                  <c:v>2.0789699074084638</c:v>
                </c:pt>
                <c:pt idx="4964">
                  <c:v>2.0792129629699048</c:v>
                </c:pt>
                <c:pt idx="4965">
                  <c:v>2.0795601851859828</c:v>
                </c:pt>
                <c:pt idx="4966">
                  <c:v>2.0798032407474238</c:v>
                </c:pt>
                <c:pt idx="4967">
                  <c:v>2.0800347222248092</c:v>
                </c:pt>
                <c:pt idx="4968">
                  <c:v>2.0803009259325336</c:v>
                </c:pt>
                <c:pt idx="4969">
                  <c:v>2.0805208333331393</c:v>
                </c:pt>
                <c:pt idx="4970">
                  <c:v>2.0807175925947377</c:v>
                </c:pt>
                <c:pt idx="4971">
                  <c:v>2.0809027777795563</c:v>
                </c:pt>
                <c:pt idx="4972">
                  <c:v>2.081087962964375</c:v>
                </c:pt>
                <c:pt idx="4973">
                  <c:v>2.08126157407969</c:v>
                </c:pt>
                <c:pt idx="4974">
                  <c:v>2.0814236111109494</c:v>
                </c:pt>
                <c:pt idx="4975">
                  <c:v>2.0815856481494848</c:v>
                </c:pt>
                <c:pt idx="4976">
                  <c:v>2.0817592592647998</c:v>
                </c:pt>
                <c:pt idx="4977">
                  <c:v>2.0819328703728388</c:v>
                </c:pt>
                <c:pt idx="4978">
                  <c:v>2.0821180555576575</c:v>
                </c:pt>
                <c:pt idx="4979">
                  <c:v>2.0823148148192558</c:v>
                </c:pt>
                <c:pt idx="4980">
                  <c:v>2.0824884259272949</c:v>
                </c:pt>
                <c:pt idx="4981">
                  <c:v>2.0826620370426099</c:v>
                </c:pt>
                <c:pt idx="4982">
                  <c:v>2.0828587962969323</c:v>
                </c:pt>
                <c:pt idx="4983">
                  <c:v>2.0830555555585306</c:v>
                </c:pt>
                <c:pt idx="4984">
                  <c:v>2.083252314820129</c:v>
                </c:pt>
                <c:pt idx="4985">
                  <c:v>2.083425925928168</c:v>
                </c:pt>
                <c:pt idx="4986">
                  <c:v>2.083599537043483</c:v>
                </c:pt>
                <c:pt idx="4987">
                  <c:v>2.0837847222283017</c:v>
                </c:pt>
                <c:pt idx="4988">
                  <c:v>2.0839699074131204</c:v>
                </c:pt>
                <c:pt idx="4989">
                  <c:v>2.0841782407442224</c:v>
                </c:pt>
                <c:pt idx="4990">
                  <c:v>2.0843518518522615</c:v>
                </c:pt>
                <c:pt idx="4991">
                  <c:v>2.0845370370370802</c:v>
                </c:pt>
                <c:pt idx="4992">
                  <c:v>2.0847337962986785</c:v>
                </c:pt>
                <c:pt idx="4993">
                  <c:v>2.0849305555602768</c:v>
                </c:pt>
                <c:pt idx="4994">
                  <c:v>2.0851041666683159</c:v>
                </c:pt>
                <c:pt idx="4995">
                  <c:v>2.0855208333377959</c:v>
                </c:pt>
                <c:pt idx="4996">
                  <c:v>2.0856828703763313</c:v>
                </c:pt>
                <c:pt idx="4997">
                  <c:v>2.0858564814843703</c:v>
                </c:pt>
                <c:pt idx="4998">
                  <c:v>2.0860185185229057</c:v>
                </c:pt>
                <c:pt idx="4999">
                  <c:v>2.086180555561441</c:v>
                </c:pt>
                <c:pt idx="5000">
                  <c:v>2.0864120370388264</c:v>
                </c:pt>
                <c:pt idx="5001">
                  <c:v>2.0867476851854008</c:v>
                </c:pt>
                <c:pt idx="5002">
                  <c:v>2.0869328703702195</c:v>
                </c:pt>
                <c:pt idx="5003">
                  <c:v>2.0871180555623141</c:v>
                </c:pt>
                <c:pt idx="5004">
                  <c:v>2.0872916666703532</c:v>
                </c:pt>
                <c:pt idx="5005">
                  <c:v>2.0874768518551718</c:v>
                </c:pt>
                <c:pt idx="5006">
                  <c:v>2.0876620370399905</c:v>
                </c:pt>
                <c:pt idx="5007">
                  <c:v>2.0878935185246519</c:v>
                </c:pt>
                <c:pt idx="5008">
                  <c:v>2.0880787037094706</c:v>
                </c:pt>
                <c:pt idx="5009">
                  <c:v>2.0882523148175096</c:v>
                </c:pt>
                <c:pt idx="5010">
                  <c:v>2.0884375000023283</c:v>
                </c:pt>
                <c:pt idx="5011">
                  <c:v>2.088622685187147</c:v>
                </c:pt>
                <c:pt idx="5012">
                  <c:v>2.0888078703719657</c:v>
                </c:pt>
                <c:pt idx="5013">
                  <c:v>2.0889930555567844</c:v>
                </c:pt>
                <c:pt idx="5014">
                  <c:v>2.0891898148183827</c:v>
                </c:pt>
                <c:pt idx="5015">
                  <c:v>2.0893981481494848</c:v>
                </c:pt>
                <c:pt idx="5016">
                  <c:v>2.0895949074110831</c:v>
                </c:pt>
                <c:pt idx="5017">
                  <c:v>2.0897685185191222</c:v>
                </c:pt>
                <c:pt idx="5018">
                  <c:v>2.0899537037039408</c:v>
                </c:pt>
                <c:pt idx="5019">
                  <c:v>2.0901388888887595</c:v>
                </c:pt>
                <c:pt idx="5020">
                  <c:v>2.0903356481503579</c:v>
                </c:pt>
                <c:pt idx="5021">
                  <c:v>2.0905439814814599</c:v>
                </c:pt>
                <c:pt idx="5022">
                  <c:v>2.0907291666735546</c:v>
                </c:pt>
                <c:pt idx="5023">
                  <c:v>2.0909143518583733</c:v>
                </c:pt>
                <c:pt idx="5024">
                  <c:v>2.091099537043192</c:v>
                </c:pt>
                <c:pt idx="5025">
                  <c:v>2.0912962962975143</c:v>
                </c:pt>
                <c:pt idx="5026">
                  <c:v>2.0915972222283017</c:v>
                </c:pt>
                <c:pt idx="5027">
                  <c:v>2.0917708333363407</c:v>
                </c:pt>
                <c:pt idx="5028">
                  <c:v>2.0919560185211594</c:v>
                </c:pt>
                <c:pt idx="5029">
                  <c:v>2.0921527777827578</c:v>
                </c:pt>
                <c:pt idx="5030">
                  <c:v>2.0923495370370802</c:v>
                </c:pt>
                <c:pt idx="5031">
                  <c:v>2.0925347222291748</c:v>
                </c:pt>
                <c:pt idx="5032">
                  <c:v>2.0927199074139935</c:v>
                </c:pt>
                <c:pt idx="5033">
                  <c:v>2.0929282407450955</c:v>
                </c:pt>
                <c:pt idx="5034">
                  <c:v>2.0931250000066939</c:v>
                </c:pt>
                <c:pt idx="5035">
                  <c:v>2.0933101851915126</c:v>
                </c:pt>
                <c:pt idx="5036">
                  <c:v>2.093506944445835</c:v>
                </c:pt>
                <c:pt idx="5037">
                  <c:v>2.0937268518537167</c:v>
                </c:pt>
                <c:pt idx="5038">
                  <c:v>2.0939351851920947</c:v>
                </c:pt>
                <c:pt idx="5039">
                  <c:v>2.094131944446417</c:v>
                </c:pt>
                <c:pt idx="5040">
                  <c:v>2.0943287037080154</c:v>
                </c:pt>
                <c:pt idx="5041">
                  <c:v>2.0945254629696137</c:v>
                </c:pt>
                <c:pt idx="5042">
                  <c:v>2.0947222222239361</c:v>
                </c:pt>
                <c:pt idx="5043">
                  <c:v>2.0949305555623141</c:v>
                </c:pt>
                <c:pt idx="5044">
                  <c:v>2.0951157407471328</c:v>
                </c:pt>
                <c:pt idx="5045">
                  <c:v>2.0953009259319515</c:v>
                </c:pt>
                <c:pt idx="5046">
                  <c:v>2.0954976851862739</c:v>
                </c:pt>
                <c:pt idx="5047">
                  <c:v>2.0956828703710926</c:v>
                </c:pt>
                <c:pt idx="5048">
                  <c:v>2.0958796296326909</c:v>
                </c:pt>
                <c:pt idx="5049">
                  <c:v>2.0960763888942893</c:v>
                </c:pt>
                <c:pt idx="5050">
                  <c:v>2.0962500000023283</c:v>
                </c:pt>
                <c:pt idx="5051">
                  <c:v>2.0966319444487453</c:v>
                </c:pt>
                <c:pt idx="5052">
                  <c:v>2.0968055555567844</c:v>
                </c:pt>
                <c:pt idx="5053">
                  <c:v>2.0996180555594037</c:v>
                </c:pt>
                <c:pt idx="5054">
                  <c:v>2.0998148148210021</c:v>
                </c:pt>
                <c:pt idx="5055">
                  <c:v>2.1000231481521041</c:v>
                </c:pt>
                <c:pt idx="5056">
                  <c:v>2.1002314814832062</c:v>
                </c:pt>
                <c:pt idx="5057">
                  <c:v>2.1004513888910878</c:v>
                </c:pt>
                <c:pt idx="5058">
                  <c:v>2.1006481481526862</c:v>
                </c:pt>
                <c:pt idx="5059">
                  <c:v>2.1008912037068512</c:v>
                </c:pt>
                <c:pt idx="5060">
                  <c:v>2.1011458333377959</c:v>
                </c:pt>
                <c:pt idx="5061">
                  <c:v>2.1013425925993943</c:v>
                </c:pt>
                <c:pt idx="5062">
                  <c:v>2.1015740740767797</c:v>
                </c:pt>
                <c:pt idx="5063">
                  <c:v>2.101770833338378</c:v>
                </c:pt>
                <c:pt idx="5064">
                  <c:v>2.1020023148157634</c:v>
                </c:pt>
                <c:pt idx="5065">
                  <c:v>2.1022222222236451</c:v>
                </c:pt>
                <c:pt idx="5066">
                  <c:v>2.1024421296315268</c:v>
                </c:pt>
                <c:pt idx="5067">
                  <c:v>2.1095601851920947</c:v>
                </c:pt>
                <c:pt idx="5068">
                  <c:v>2.1107060185240698</c:v>
                </c:pt>
                <c:pt idx="5069">
                  <c:v>2.1113657407477149</c:v>
                </c:pt>
                <c:pt idx="5070">
                  <c:v>2.1125000000029104</c:v>
                </c:pt>
                <c:pt idx="5071">
                  <c:v>2.1139814814814599</c:v>
                </c:pt>
                <c:pt idx="5072">
                  <c:v>2.115162037043774</c:v>
                </c:pt>
                <c:pt idx="5073">
                  <c:v>2.1158912037062692</c:v>
                </c:pt>
                <c:pt idx="5074">
                  <c:v>2.1173032407459687</c:v>
                </c:pt>
                <c:pt idx="5075">
                  <c:v>2.1182175925932825</c:v>
                </c:pt>
                <c:pt idx="5076">
                  <c:v>2.1202662037103437</c:v>
                </c:pt>
                <c:pt idx="5077">
                  <c:v>2.1211921296344372</c:v>
                </c:pt>
                <c:pt idx="5078">
                  <c:v>2.1224768518586643</c:v>
                </c:pt>
                <c:pt idx="5079">
                  <c:v>2.1237731481523952</c:v>
                </c:pt>
                <c:pt idx="5080">
                  <c:v>2.1249189814843703</c:v>
                </c:pt>
                <c:pt idx="5081">
                  <c:v>2.1265162037088885</c:v>
                </c:pt>
                <c:pt idx="5082">
                  <c:v>2.1266898148169275</c:v>
                </c:pt>
                <c:pt idx="5083">
                  <c:v>2.1268402777786832</c:v>
                </c:pt>
                <c:pt idx="5084">
                  <c:v>2.1270023148172186</c:v>
                </c:pt>
                <c:pt idx="5085">
                  <c:v>2.1271875000020373</c:v>
                </c:pt>
                <c:pt idx="5086">
                  <c:v>2.1273495370405726</c:v>
                </c:pt>
                <c:pt idx="5087">
                  <c:v>2.127511574079108</c:v>
                </c:pt>
                <c:pt idx="5088">
                  <c:v>2.127685185187147</c:v>
                </c:pt>
                <c:pt idx="5089">
                  <c:v>2.1278472222256823</c:v>
                </c:pt>
                <c:pt idx="5090">
                  <c:v>2.1280092592642177</c:v>
                </c:pt>
                <c:pt idx="5091">
                  <c:v>2.1281828703722567</c:v>
                </c:pt>
                <c:pt idx="5092">
                  <c:v>2.1283217592645087</c:v>
                </c:pt>
                <c:pt idx="5093">
                  <c:v>2.1284722222262644</c:v>
                </c:pt>
                <c:pt idx="5094">
                  <c:v>2.1286226851880201</c:v>
                </c:pt>
                <c:pt idx="5095">
                  <c:v>2.1289351851883112</c:v>
                </c:pt>
                <c:pt idx="5096">
                  <c:v>2.1291203703731298</c:v>
                </c:pt>
                <c:pt idx="5097">
                  <c:v>2.1292708333348855</c:v>
                </c:pt>
                <c:pt idx="5098">
                  <c:v>2.1294212962966412</c:v>
                </c:pt>
                <c:pt idx="5099">
                  <c:v>2.1295833333351766</c:v>
                </c:pt>
                <c:pt idx="5100">
                  <c:v>2.1297337962969323</c:v>
                </c:pt>
                <c:pt idx="5101">
                  <c:v>2.1298958333354676</c:v>
                </c:pt>
                <c:pt idx="5102">
                  <c:v>2.1300462962972233</c:v>
                </c:pt>
                <c:pt idx="5103">
                  <c:v>2.1302199074125383</c:v>
                </c:pt>
                <c:pt idx="5104">
                  <c:v>2.130474537043483</c:v>
                </c:pt>
                <c:pt idx="5105">
                  <c:v>2.130648148151522</c:v>
                </c:pt>
                <c:pt idx="5106">
                  <c:v>2.1308101851900574</c:v>
                </c:pt>
                <c:pt idx="5107">
                  <c:v>2.1309837962980964</c:v>
                </c:pt>
                <c:pt idx="5108">
                  <c:v>2.1311342592598521</c:v>
                </c:pt>
                <c:pt idx="5109">
                  <c:v>2.1313078703751671</c:v>
                </c:pt>
                <c:pt idx="5110">
                  <c:v>2.1314583333369228</c:v>
                </c:pt>
                <c:pt idx="5111">
                  <c:v>2.1316319444449618</c:v>
                </c:pt>
                <c:pt idx="5112">
                  <c:v>2.1317939814834972</c:v>
                </c:pt>
                <c:pt idx="5113">
                  <c:v>2.1319444444452529</c:v>
                </c:pt>
                <c:pt idx="5114">
                  <c:v>2.1321180555605679</c:v>
                </c:pt>
                <c:pt idx="5115">
                  <c:v>2.1322569444455439</c:v>
                </c:pt>
                <c:pt idx="5116">
                  <c:v>2.1324074074072996</c:v>
                </c:pt>
                <c:pt idx="5117">
                  <c:v>2.1325810185226146</c:v>
                </c:pt>
                <c:pt idx="5118">
                  <c:v>2.13274305556115</c:v>
                </c:pt>
                <c:pt idx="5119">
                  <c:v>2.132881944446126</c:v>
                </c:pt>
                <c:pt idx="5120">
                  <c:v>2.1330439814846613</c:v>
                </c:pt>
                <c:pt idx="5121">
                  <c:v>2.133194444446417</c:v>
                </c:pt>
                <c:pt idx="5122">
                  <c:v>2.1333564814849524</c:v>
                </c:pt>
                <c:pt idx="5123">
                  <c:v>2.1335300925929914</c:v>
                </c:pt>
                <c:pt idx="5124">
                  <c:v>2.1336805555620231</c:v>
                </c:pt>
                <c:pt idx="5125">
                  <c:v>2.1338425925932825</c:v>
                </c:pt>
                <c:pt idx="5126">
                  <c:v>2.1339814814855345</c:v>
                </c:pt>
                <c:pt idx="5127">
                  <c:v>2.1341550925935735</c:v>
                </c:pt>
                <c:pt idx="5128">
                  <c:v>2.1342939814858255</c:v>
                </c:pt>
                <c:pt idx="5129">
                  <c:v>2.1344560185243608</c:v>
                </c:pt>
                <c:pt idx="5130">
                  <c:v>2.1346180555556202</c:v>
                </c:pt>
                <c:pt idx="5131">
                  <c:v>2.1347685185246519</c:v>
                </c:pt>
                <c:pt idx="5132">
                  <c:v>2.1349305555559113</c:v>
                </c:pt>
                <c:pt idx="5133">
                  <c:v>2.1350810185249429</c:v>
                </c:pt>
                <c:pt idx="5134">
                  <c:v>2.135428240741021</c:v>
                </c:pt>
                <c:pt idx="5135">
                  <c:v>2.1355787037100527</c:v>
                </c:pt>
                <c:pt idx="5136">
                  <c:v>2.1357523148180917</c:v>
                </c:pt>
                <c:pt idx="5137">
                  <c:v>2.1359027777798474</c:v>
                </c:pt>
                <c:pt idx="5138">
                  <c:v>2.1360648148183827</c:v>
                </c:pt>
                <c:pt idx="5139">
                  <c:v>2.1362152777801384</c:v>
                </c:pt>
                <c:pt idx="5140">
                  <c:v>2.1363773148186738</c:v>
                </c:pt>
                <c:pt idx="5141">
                  <c:v>2.1365393518572091</c:v>
                </c:pt>
                <c:pt idx="5142">
                  <c:v>2.1366898148189648</c:v>
                </c:pt>
                <c:pt idx="5143">
                  <c:v>2.1368518518575002</c:v>
                </c:pt>
                <c:pt idx="5144">
                  <c:v>2.1370023148192558</c:v>
                </c:pt>
                <c:pt idx="5145">
                  <c:v>2.1371759259272949</c:v>
                </c:pt>
                <c:pt idx="5146">
                  <c:v>2.1373263888890506</c:v>
                </c:pt>
                <c:pt idx="5147">
                  <c:v>2.1394560185217415</c:v>
                </c:pt>
                <c:pt idx="5148">
                  <c:v>2.1396527777833398</c:v>
                </c:pt>
                <c:pt idx="5149">
                  <c:v>2.1398379629681585</c:v>
                </c:pt>
                <c:pt idx="5150">
                  <c:v>2.1400231481529772</c:v>
                </c:pt>
                <c:pt idx="5151">
                  <c:v>2.1401967592610163</c:v>
                </c:pt>
                <c:pt idx="5152">
                  <c:v>2.140381944445835</c:v>
                </c:pt>
                <c:pt idx="5153">
                  <c:v>2.1405787037074333</c:v>
                </c:pt>
                <c:pt idx="5154">
                  <c:v>2.140763888892252</c:v>
                </c:pt>
                <c:pt idx="5155">
                  <c:v>2.1409490740770707</c:v>
                </c:pt>
                <c:pt idx="5156">
                  <c:v>2.1411226851851097</c:v>
                </c:pt>
                <c:pt idx="5157">
                  <c:v>2.1413078703772044</c:v>
                </c:pt>
                <c:pt idx="5158">
                  <c:v>2.1414930555620231</c:v>
                </c:pt>
                <c:pt idx="5159">
                  <c:v>2.1416782407468418</c:v>
                </c:pt>
                <c:pt idx="5160">
                  <c:v>2.1418634259316605</c:v>
                </c:pt>
                <c:pt idx="5161">
                  <c:v>2.1490972222236451</c:v>
                </c:pt>
                <c:pt idx="5162">
                  <c:v>2.1497222222242272</c:v>
                </c:pt>
                <c:pt idx="5163">
                  <c:v>2.150983796302171</c:v>
                </c:pt>
                <c:pt idx="5164">
                  <c:v>2.1516782407416031</c:v>
                </c:pt>
                <c:pt idx="5165">
                  <c:v>2.1523263888957445</c:v>
                </c:pt>
                <c:pt idx="5166">
                  <c:v>2.1544097222285927</c:v>
                </c:pt>
                <c:pt idx="5167">
                  <c:v>2.1553587962989695</c:v>
                </c:pt>
                <c:pt idx="5168">
                  <c:v>2.1562037037074333</c:v>
                </c:pt>
                <c:pt idx="5169">
                  <c:v>2.1574305555623141</c:v>
                </c:pt>
                <c:pt idx="5170">
                  <c:v>2.1582638888939982</c:v>
                </c:pt>
                <c:pt idx="5171">
                  <c:v>2.1595138888951624</c:v>
                </c:pt>
                <c:pt idx="5172">
                  <c:v>2.1603587962963502</c:v>
                </c:pt>
                <c:pt idx="5173">
                  <c:v>2.1613541666665697</c:v>
                </c:pt>
                <c:pt idx="5174">
                  <c:v>2.1622916666674428</c:v>
                </c:pt>
                <c:pt idx="5175">
                  <c:v>2.1631250000064028</c:v>
                </c:pt>
                <c:pt idx="5176">
                  <c:v>2.1632870370376622</c:v>
                </c:pt>
                <c:pt idx="5177">
                  <c:v>2.1634606481529772</c:v>
                </c:pt>
                <c:pt idx="5178">
                  <c:v>2.1636226851915126</c:v>
                </c:pt>
                <c:pt idx="5179">
                  <c:v>2.163784722222772</c:v>
                </c:pt>
                <c:pt idx="5180">
                  <c:v>2.1639467592613073</c:v>
                </c:pt>
                <c:pt idx="5181">
                  <c:v>2.1641203703766223</c:v>
                </c:pt>
                <c:pt idx="5182">
                  <c:v>2.1642824074078817</c:v>
                </c:pt>
                <c:pt idx="5183">
                  <c:v>2.1644328703769133</c:v>
                </c:pt>
                <c:pt idx="5184">
                  <c:v>2.1646064814849524</c:v>
                </c:pt>
                <c:pt idx="5185">
                  <c:v>2.1647569444467081</c:v>
                </c:pt>
                <c:pt idx="5186">
                  <c:v>2.1649421296315268</c:v>
                </c:pt>
                <c:pt idx="5187">
                  <c:v>2.1650925925932825</c:v>
                </c:pt>
                <c:pt idx="5188">
                  <c:v>2.1652662037085975</c:v>
                </c:pt>
                <c:pt idx="5189">
                  <c:v>2.1654166666703532</c:v>
                </c:pt>
                <c:pt idx="5190">
                  <c:v>2.1655671296321088</c:v>
                </c:pt>
                <c:pt idx="5191">
                  <c:v>2.1658449074093369</c:v>
                </c:pt>
                <c:pt idx="5192">
                  <c:v>2.1660300925941556</c:v>
                </c:pt>
                <c:pt idx="5193">
                  <c:v>2.1661805555559113</c:v>
                </c:pt>
                <c:pt idx="5194">
                  <c:v>2.1663425925944466</c:v>
                </c:pt>
                <c:pt idx="5195">
                  <c:v>2.166504629632982</c:v>
                </c:pt>
                <c:pt idx="5196">
                  <c:v>2.1666666666715173</c:v>
                </c:pt>
                <c:pt idx="5197">
                  <c:v>2.166817129633273</c:v>
                </c:pt>
                <c:pt idx="5198">
                  <c:v>2.1669675925950287</c:v>
                </c:pt>
                <c:pt idx="5199">
                  <c:v>2.1671180555567844</c:v>
                </c:pt>
                <c:pt idx="5200">
                  <c:v>2.1672800925953197</c:v>
                </c:pt>
                <c:pt idx="5201">
                  <c:v>2.1674421296338551</c:v>
                </c:pt>
                <c:pt idx="5202">
                  <c:v>2.1676041666723904</c:v>
                </c:pt>
                <c:pt idx="5203">
                  <c:v>2.1677546296341461</c:v>
                </c:pt>
                <c:pt idx="5204">
                  <c:v>2.1679282407421852</c:v>
                </c:pt>
                <c:pt idx="5205">
                  <c:v>2.1681018518575002</c:v>
                </c:pt>
                <c:pt idx="5206">
                  <c:v>2.1682638888887595</c:v>
                </c:pt>
                <c:pt idx="5207">
                  <c:v>2.1684259259272949</c:v>
                </c:pt>
                <c:pt idx="5208">
                  <c:v>2.1685763888890506</c:v>
                </c:pt>
                <c:pt idx="5209">
                  <c:v>2.1687268518580822</c:v>
                </c:pt>
                <c:pt idx="5210">
                  <c:v>2.1689004629661213</c:v>
                </c:pt>
                <c:pt idx="5211">
                  <c:v>2.1690740740741603</c:v>
                </c:pt>
                <c:pt idx="5212">
                  <c:v>2.1692361111126957</c:v>
                </c:pt>
                <c:pt idx="5213">
                  <c:v>2.169398148151231</c:v>
                </c:pt>
                <c:pt idx="5214">
                  <c:v>2.16957175925927</c:v>
                </c:pt>
                <c:pt idx="5215">
                  <c:v>2.1697337962978054</c:v>
                </c:pt>
                <c:pt idx="5216">
                  <c:v>2.1699074074131204</c:v>
                </c:pt>
                <c:pt idx="5217">
                  <c:v>2.1700694444443798</c:v>
                </c:pt>
                <c:pt idx="5218">
                  <c:v>2.1702430555596948</c:v>
                </c:pt>
                <c:pt idx="5219">
                  <c:v>2.1704050925982301</c:v>
                </c:pt>
                <c:pt idx="5220">
                  <c:v>2.1705555555599858</c:v>
                </c:pt>
                <c:pt idx="5221">
                  <c:v>2.1707291666680248</c:v>
                </c:pt>
                <c:pt idx="5222">
                  <c:v>2.1708796296297805</c:v>
                </c:pt>
                <c:pt idx="5223">
                  <c:v>2.1710300925988122</c:v>
                </c:pt>
                <c:pt idx="5224">
                  <c:v>2.1711921296300716</c:v>
                </c:pt>
                <c:pt idx="5225">
                  <c:v>2.1713541666686069</c:v>
                </c:pt>
                <c:pt idx="5226">
                  <c:v>2.1715277777839219</c:v>
                </c:pt>
                <c:pt idx="5227">
                  <c:v>2.1717129629687406</c:v>
                </c:pt>
                <c:pt idx="5228">
                  <c:v>2.1718981481535593</c:v>
                </c:pt>
                <c:pt idx="5229">
                  <c:v>2.1720601851920947</c:v>
                </c:pt>
                <c:pt idx="5230">
                  <c:v>2.1722337963001337</c:v>
                </c:pt>
                <c:pt idx="5231">
                  <c:v>2.1723842592618894</c:v>
                </c:pt>
                <c:pt idx="5232">
                  <c:v>2.1725462963004247</c:v>
                </c:pt>
                <c:pt idx="5233">
                  <c:v>2.1726967592621804</c:v>
                </c:pt>
                <c:pt idx="5234">
                  <c:v>2.1728472222239361</c:v>
                </c:pt>
                <c:pt idx="5235">
                  <c:v>2.1730092592624715</c:v>
                </c:pt>
                <c:pt idx="5236">
                  <c:v>2.1731828703705105</c:v>
                </c:pt>
                <c:pt idx="5237">
                  <c:v>2.1733333333395422</c:v>
                </c:pt>
                <c:pt idx="5238">
                  <c:v>2.1734837963012978</c:v>
                </c:pt>
                <c:pt idx="5239">
                  <c:v>2.1736574074093369</c:v>
                </c:pt>
                <c:pt idx="5240">
                  <c:v>2.1738078703710926</c:v>
                </c:pt>
                <c:pt idx="5241">
                  <c:v>2.1786226851909305</c:v>
                </c:pt>
                <c:pt idx="5242">
                  <c:v>2.1786574074139935</c:v>
                </c:pt>
                <c:pt idx="5243">
                  <c:v>2.1787384259296232</c:v>
                </c:pt>
                <c:pt idx="5244">
                  <c:v>2.1789236111144419</c:v>
                </c:pt>
                <c:pt idx="5245">
                  <c:v>2.1791087962992606</c:v>
                </c:pt>
                <c:pt idx="5246">
                  <c:v>2.1792824074072996</c:v>
                </c:pt>
                <c:pt idx="5247">
                  <c:v>2.1794675925993943</c:v>
                </c:pt>
                <c:pt idx="5248">
                  <c:v>2.1796643518537167</c:v>
                </c:pt>
                <c:pt idx="5249">
                  <c:v>2.1798379629690317</c:v>
                </c:pt>
                <c:pt idx="5250">
                  <c:v>2.1800231481538503</c:v>
                </c:pt>
                <c:pt idx="5251">
                  <c:v>2.180208333338669</c:v>
                </c:pt>
                <c:pt idx="5252">
                  <c:v>2.1804050925929914</c:v>
                </c:pt>
                <c:pt idx="5253">
                  <c:v>2.1805902777778101</c:v>
                </c:pt>
                <c:pt idx="5254">
                  <c:v>2.1807754629699048</c:v>
                </c:pt>
                <c:pt idx="5255">
                  <c:v>2.1809722222242272</c:v>
                </c:pt>
                <c:pt idx="5256">
                  <c:v>2.1811689814858255</c:v>
                </c:pt>
                <c:pt idx="5257">
                  <c:v>2.1813657407474238</c:v>
                </c:pt>
                <c:pt idx="5258">
                  <c:v>2.1815509259322425</c:v>
                </c:pt>
                <c:pt idx="5259">
                  <c:v>2.1818287037094706</c:v>
                </c:pt>
                <c:pt idx="5260">
                  <c:v>2.182025462963793</c:v>
                </c:pt>
                <c:pt idx="5261">
                  <c:v>2.182199074079108</c:v>
                </c:pt>
                <c:pt idx="5262">
                  <c:v>2.1823611111176433</c:v>
                </c:pt>
                <c:pt idx="5263">
                  <c:v>2.1825347222256823</c:v>
                </c:pt>
                <c:pt idx="5264">
                  <c:v>2.1827083333337214</c:v>
                </c:pt>
                <c:pt idx="5265">
                  <c:v>2.1828703703722567</c:v>
                </c:pt>
                <c:pt idx="5266">
                  <c:v>2.1830324074107921</c:v>
                </c:pt>
                <c:pt idx="5267">
                  <c:v>2.1831944444493274</c:v>
                </c:pt>
                <c:pt idx="5268">
                  <c:v>2.1833680555573665</c:v>
                </c:pt>
                <c:pt idx="5269">
                  <c:v>2.1835300925959018</c:v>
                </c:pt>
                <c:pt idx="5270">
                  <c:v>2.1836921296344372</c:v>
                </c:pt>
                <c:pt idx="5271">
                  <c:v>2.1838425925961928</c:v>
                </c:pt>
                <c:pt idx="5272">
                  <c:v>2.1840046296347282</c:v>
                </c:pt>
                <c:pt idx="5273">
                  <c:v>2.1841782407427672</c:v>
                </c:pt>
                <c:pt idx="5274">
                  <c:v>2.1843402777813026</c:v>
                </c:pt>
                <c:pt idx="5275">
                  <c:v>2.1844907407430583</c:v>
                </c:pt>
                <c:pt idx="5276">
                  <c:v>2.184641203704814</c:v>
                </c:pt>
                <c:pt idx="5277">
                  <c:v>2.1848032407433493</c:v>
                </c:pt>
                <c:pt idx="5278">
                  <c:v>2.1849652777818847</c:v>
                </c:pt>
                <c:pt idx="5279">
                  <c:v>2.1851388888899237</c:v>
                </c:pt>
                <c:pt idx="5280">
                  <c:v>2.1853125000052387</c:v>
                </c:pt>
                <c:pt idx="5281">
                  <c:v>2.1854513888902147</c:v>
                </c:pt>
                <c:pt idx="5282">
                  <c:v>2.1856134259287501</c:v>
                </c:pt>
                <c:pt idx="5283">
                  <c:v>2.1857638888905058</c:v>
                </c:pt>
                <c:pt idx="5284">
                  <c:v>2.1859259259290411</c:v>
                </c:pt>
                <c:pt idx="5285">
                  <c:v>2.1860995370370802</c:v>
                </c:pt>
                <c:pt idx="5286">
                  <c:v>2.1862962962986785</c:v>
                </c:pt>
                <c:pt idx="5287">
                  <c:v>2.1864467592604342</c:v>
                </c:pt>
                <c:pt idx="5288">
                  <c:v>2.1866203703757492</c:v>
                </c:pt>
                <c:pt idx="5289">
                  <c:v>2.1867939814837882</c:v>
                </c:pt>
                <c:pt idx="5290">
                  <c:v>2.1869560185223236</c:v>
                </c:pt>
                <c:pt idx="5291">
                  <c:v>2.1871064814840793</c:v>
                </c:pt>
                <c:pt idx="5292">
                  <c:v>2.1872685185226146</c:v>
                </c:pt>
                <c:pt idx="5293">
                  <c:v>2.1874537037074333</c:v>
                </c:pt>
                <c:pt idx="5294">
                  <c:v>2.187638888892252</c:v>
                </c:pt>
                <c:pt idx="5295">
                  <c:v>2.1878240740770707</c:v>
                </c:pt>
                <c:pt idx="5296">
                  <c:v>2.1879976851851097</c:v>
                </c:pt>
                <c:pt idx="5297">
                  <c:v>2.1881712963004247</c:v>
                </c:pt>
                <c:pt idx="5298">
                  <c:v>2.1883333333389601</c:v>
                </c:pt>
                <c:pt idx="5299">
                  <c:v>2.1884953703702195</c:v>
                </c:pt>
                <c:pt idx="5300">
                  <c:v>2.1886574074087548</c:v>
                </c:pt>
                <c:pt idx="5301">
                  <c:v>2.1888078703705105</c:v>
                </c:pt>
                <c:pt idx="5302">
                  <c:v>2.1889814814858255</c:v>
                </c:pt>
                <c:pt idx="5303">
                  <c:v>2.1891435185243608</c:v>
                </c:pt>
                <c:pt idx="5304">
                  <c:v>2.1893055555556202</c:v>
                </c:pt>
                <c:pt idx="5305">
                  <c:v>2.1894791666709352</c:v>
                </c:pt>
                <c:pt idx="5306">
                  <c:v>2.1896759259325336</c:v>
                </c:pt>
                <c:pt idx="5307">
                  <c:v>2.1898495370405726</c:v>
                </c:pt>
                <c:pt idx="5308">
                  <c:v>2.190011574079108</c:v>
                </c:pt>
                <c:pt idx="5309">
                  <c:v>2.1901736111176433</c:v>
                </c:pt>
                <c:pt idx="5310">
                  <c:v>2.190324074079399</c:v>
                </c:pt>
                <c:pt idx="5311">
                  <c:v>2.1905555555567844</c:v>
                </c:pt>
                <c:pt idx="5312">
                  <c:v>2.1907291666720994</c:v>
                </c:pt>
                <c:pt idx="5313">
                  <c:v>2.1908912037106347</c:v>
                </c:pt>
                <c:pt idx="5314">
                  <c:v>2.1910532407418941</c:v>
                </c:pt>
                <c:pt idx="5315">
                  <c:v>2.1912152777804295</c:v>
                </c:pt>
                <c:pt idx="5316">
                  <c:v>2.1914236111115315</c:v>
                </c:pt>
                <c:pt idx="5317">
                  <c:v>2.1915972222268465</c:v>
                </c:pt>
                <c:pt idx="5318">
                  <c:v>2.1918055555579485</c:v>
                </c:pt>
                <c:pt idx="5319">
                  <c:v>2.1919907407427672</c:v>
                </c:pt>
                <c:pt idx="5320">
                  <c:v>2.1921643518580822</c:v>
                </c:pt>
                <c:pt idx="5321">
                  <c:v>2.1923379629661213</c:v>
                </c:pt>
                <c:pt idx="5322">
                  <c:v>2.19252314815094</c:v>
                </c:pt>
                <c:pt idx="5323">
                  <c:v>2.1927199074125383</c:v>
                </c:pt>
                <c:pt idx="5324">
                  <c:v>2.192905092597357</c:v>
                </c:pt>
                <c:pt idx="5325">
                  <c:v>2.193113425928459</c:v>
                </c:pt>
                <c:pt idx="5326">
                  <c:v>2.1933101851900574</c:v>
                </c:pt>
                <c:pt idx="5327">
                  <c:v>2.1934722222285927</c:v>
                </c:pt>
                <c:pt idx="5328">
                  <c:v>2.1936574074134114</c:v>
                </c:pt>
                <c:pt idx="5329">
                  <c:v>2.1938194444446708</c:v>
                </c:pt>
                <c:pt idx="5330">
                  <c:v>2.1939930555599858</c:v>
                </c:pt>
                <c:pt idx="5331">
                  <c:v>2.1941782407448045</c:v>
                </c:pt>
                <c:pt idx="5332">
                  <c:v>2.1943750000064028</c:v>
                </c:pt>
                <c:pt idx="5333">
                  <c:v>2.1945601851912215</c:v>
                </c:pt>
                <c:pt idx="5334">
                  <c:v>2.1947337962992606</c:v>
                </c:pt>
                <c:pt idx="5335">
                  <c:v>2.1949421296303626</c:v>
                </c:pt>
                <c:pt idx="5336">
                  <c:v>2.1971527777786832</c:v>
                </c:pt>
                <c:pt idx="5337">
                  <c:v>2.1973495370402816</c:v>
                </c:pt>
                <c:pt idx="5338">
                  <c:v>2.1975347222251003</c:v>
                </c:pt>
                <c:pt idx="5339">
                  <c:v>2.1977083333331393</c:v>
                </c:pt>
                <c:pt idx="5340">
                  <c:v>2.197893518525234</c:v>
                </c:pt>
                <c:pt idx="5341">
                  <c:v>2.1980902777795563</c:v>
                </c:pt>
                <c:pt idx="5342">
                  <c:v>2.1983217592642177</c:v>
                </c:pt>
                <c:pt idx="5343">
                  <c:v>2.1985185185185401</c:v>
                </c:pt>
                <c:pt idx="5344">
                  <c:v>2.1986921296338551</c:v>
                </c:pt>
                <c:pt idx="5345">
                  <c:v>2.1989004629649571</c:v>
                </c:pt>
                <c:pt idx="5346">
                  <c:v>2.1990856481497758</c:v>
                </c:pt>
                <c:pt idx="5347">
                  <c:v>2.1992939814881538</c:v>
                </c:pt>
                <c:pt idx="5348">
                  <c:v>2.1995023148192558</c:v>
                </c:pt>
                <c:pt idx="5349">
                  <c:v>2.1996875000040745</c:v>
                </c:pt>
                <c:pt idx="5350">
                  <c:v>2.1998842592656729</c:v>
                </c:pt>
                <c:pt idx="5351">
                  <c:v>2.2003587962972233</c:v>
                </c:pt>
                <c:pt idx="5352">
                  <c:v>2.200509259266255</c:v>
                </c:pt>
                <c:pt idx="5353">
                  <c:v>2.2006944444510737</c:v>
                </c:pt>
                <c:pt idx="5354">
                  <c:v>2.200856481482333</c:v>
                </c:pt>
                <c:pt idx="5355">
                  <c:v>2.2010069444513647</c:v>
                </c:pt>
                <c:pt idx="5356">
                  <c:v>2.2011689814826241</c:v>
                </c:pt>
                <c:pt idx="5357">
                  <c:v>2.2013310185211594</c:v>
                </c:pt>
                <c:pt idx="5358">
                  <c:v>2.2014930555596948</c:v>
                </c:pt>
                <c:pt idx="5359">
                  <c:v>2.2016666666677338</c:v>
                </c:pt>
                <c:pt idx="5360">
                  <c:v>2.2018402777830488</c:v>
                </c:pt>
                <c:pt idx="5361">
                  <c:v>2.2019907407448045</c:v>
                </c:pt>
                <c:pt idx="5362">
                  <c:v>2.2021412037065602</c:v>
                </c:pt>
                <c:pt idx="5363">
                  <c:v>2.2023263888913789</c:v>
                </c:pt>
                <c:pt idx="5364">
                  <c:v>2.2025000000066939</c:v>
                </c:pt>
                <c:pt idx="5365">
                  <c:v>2.2027546296303626</c:v>
                </c:pt>
                <c:pt idx="5366">
                  <c:v>2.2029050925993943</c:v>
                </c:pt>
                <c:pt idx="5367">
                  <c:v>2.2030671296306537</c:v>
                </c:pt>
                <c:pt idx="5368">
                  <c:v>2.2032175925924093</c:v>
                </c:pt>
                <c:pt idx="5369">
                  <c:v>2.2033796296309447</c:v>
                </c:pt>
                <c:pt idx="5370">
                  <c:v>2.20354166666948</c:v>
                </c:pt>
                <c:pt idx="5371">
                  <c:v>2.2036921296312357</c:v>
                </c:pt>
                <c:pt idx="5372">
                  <c:v>2.2038773148160544</c:v>
                </c:pt>
                <c:pt idx="5373">
                  <c:v>2.2040277777778101</c:v>
                </c:pt>
                <c:pt idx="5374">
                  <c:v>2.2042013888931251</c:v>
                </c:pt>
                <c:pt idx="5375">
                  <c:v>2.2043518518548808</c:v>
                </c:pt>
                <c:pt idx="5376">
                  <c:v>2.2045138888934162</c:v>
                </c:pt>
                <c:pt idx="5377">
                  <c:v>2.2048263888937072</c:v>
                </c:pt>
                <c:pt idx="5378">
                  <c:v>2.2050000000017462</c:v>
                </c:pt>
                <c:pt idx="5379">
                  <c:v>2.2051504629635019</c:v>
                </c:pt>
                <c:pt idx="5380">
                  <c:v>2.2053125000020373</c:v>
                </c:pt>
                <c:pt idx="5381">
                  <c:v>2.205462962963793</c:v>
                </c:pt>
                <c:pt idx="5382">
                  <c:v>2.2056250000023283</c:v>
                </c:pt>
                <c:pt idx="5383">
                  <c:v>2.205775462964084</c:v>
                </c:pt>
                <c:pt idx="5384">
                  <c:v>2.2059375000026193</c:v>
                </c:pt>
                <c:pt idx="5385">
                  <c:v>2.206087962964375</c:v>
                </c:pt>
                <c:pt idx="5386">
                  <c:v>2.20626157407969</c:v>
                </c:pt>
                <c:pt idx="5387">
                  <c:v>2.2064583333340124</c:v>
                </c:pt>
                <c:pt idx="5388">
                  <c:v>2.2066898148186738</c:v>
                </c:pt>
                <c:pt idx="5389">
                  <c:v>2.2068634259267128</c:v>
                </c:pt>
                <c:pt idx="5390">
                  <c:v>2.2070254629652482</c:v>
                </c:pt>
                <c:pt idx="5391">
                  <c:v>2.2071875000037835</c:v>
                </c:pt>
                <c:pt idx="5392">
                  <c:v>2.2073379629655392</c:v>
                </c:pt>
                <c:pt idx="5393">
                  <c:v>2.2074884259272949</c:v>
                </c:pt>
                <c:pt idx="5394">
                  <c:v>2.2076504629658302</c:v>
                </c:pt>
                <c:pt idx="5395">
                  <c:v>2.2079745370429009</c:v>
                </c:pt>
                <c:pt idx="5396">
                  <c:v>2.2081944444507826</c:v>
                </c:pt>
                <c:pt idx="5397">
                  <c:v>2.208356481482042</c:v>
                </c:pt>
                <c:pt idx="5398">
                  <c:v>2.2085185185205773</c:v>
                </c:pt>
                <c:pt idx="5399">
                  <c:v>2.208668981482333</c:v>
                </c:pt>
                <c:pt idx="5400">
                  <c:v>2.2088310185208684</c:v>
                </c:pt>
                <c:pt idx="5401">
                  <c:v>2.2089814814826241</c:v>
                </c:pt>
                <c:pt idx="5402">
                  <c:v>2.2091550925979391</c:v>
                </c:pt>
                <c:pt idx="5403">
                  <c:v>2.2093055555596948</c:v>
                </c:pt>
                <c:pt idx="5404">
                  <c:v>2.2094675925982301</c:v>
                </c:pt>
                <c:pt idx="5405">
                  <c:v>2.2096412037062692</c:v>
                </c:pt>
                <c:pt idx="5406">
                  <c:v>2.2098379629678675</c:v>
                </c:pt>
                <c:pt idx="5407">
                  <c:v>2.2099884259296232</c:v>
                </c:pt>
                <c:pt idx="5408">
                  <c:v>2.2101504629681585</c:v>
                </c:pt>
                <c:pt idx="5409">
                  <c:v>2.2103240740761976</c:v>
                </c:pt>
                <c:pt idx="5410">
                  <c:v>2.2104976851915126</c:v>
                </c:pt>
                <c:pt idx="5411">
                  <c:v>2.2106481481532683</c:v>
                </c:pt>
                <c:pt idx="5412">
                  <c:v>2.210833333338087</c:v>
                </c:pt>
                <c:pt idx="5413">
                  <c:v>2.2110300925924093</c:v>
                </c:pt>
                <c:pt idx="5414">
                  <c:v>2.211250000000291</c:v>
                </c:pt>
                <c:pt idx="5415">
                  <c:v>2.2114120370388264</c:v>
                </c:pt>
                <c:pt idx="5416">
                  <c:v>2.2115972222236451</c:v>
                </c:pt>
                <c:pt idx="5417">
                  <c:v>2.2117476851854008</c:v>
                </c:pt>
                <c:pt idx="5418">
                  <c:v>2.2119212963007158</c:v>
                </c:pt>
                <c:pt idx="5419">
                  <c:v>2.2120717592624715</c:v>
                </c:pt>
                <c:pt idx="5420">
                  <c:v>2.2122569444472902</c:v>
                </c:pt>
                <c:pt idx="5421">
                  <c:v>2.2124421296321088</c:v>
                </c:pt>
                <c:pt idx="5422">
                  <c:v>2.2126273148169275</c:v>
                </c:pt>
                <c:pt idx="5423">
                  <c:v>2.2127893518554629</c:v>
                </c:pt>
                <c:pt idx="5424">
                  <c:v>2.2129513888939982</c:v>
                </c:pt>
                <c:pt idx="5425">
                  <c:v>2.2131134259325336</c:v>
                </c:pt>
                <c:pt idx="5426">
                  <c:v>2.2132638888942893</c:v>
                </c:pt>
                <c:pt idx="5427">
                  <c:v>2.2134375000023283</c:v>
                </c:pt>
                <c:pt idx="5428">
                  <c:v>2.213587962964084</c:v>
                </c:pt>
                <c:pt idx="5429">
                  <c:v>2.2169791666674428</c:v>
                </c:pt>
                <c:pt idx="5430">
                  <c:v>2.2171990740753245</c:v>
                </c:pt>
                <c:pt idx="5431">
                  <c:v>2.2174421296294895</c:v>
                </c:pt>
                <c:pt idx="5432">
                  <c:v>2.2176851851909305</c:v>
                </c:pt>
                <c:pt idx="5433">
                  <c:v>2.2179282407450955</c:v>
                </c:pt>
                <c:pt idx="5434">
                  <c:v>2.2181481481529772</c:v>
                </c:pt>
                <c:pt idx="5435">
                  <c:v>2.2184027777839219</c:v>
                </c:pt>
                <c:pt idx="5436">
                  <c:v>2.2186342592613073</c:v>
                </c:pt>
                <c:pt idx="5437">
                  <c:v>2.2188773148154723</c:v>
                </c:pt>
                <c:pt idx="5438">
                  <c:v>2.2191087963001337</c:v>
                </c:pt>
                <c:pt idx="5439">
                  <c:v>2.226354166668898</c:v>
                </c:pt>
                <c:pt idx="5440">
                  <c:v>2.2271412037080154</c:v>
                </c:pt>
                <c:pt idx="5441">
                  <c:v>2.2278125000011642</c:v>
                </c:pt>
                <c:pt idx="5442">
                  <c:v>2.2284143518554629</c:v>
                </c:pt>
                <c:pt idx="5443">
                  <c:v>2.22928240741021</c:v>
                </c:pt>
                <c:pt idx="5444">
                  <c:v>2.2307175925961928</c:v>
                </c:pt>
                <c:pt idx="5445">
                  <c:v>2.2314583333354676</c:v>
                </c:pt>
                <c:pt idx="5446">
                  <c:v>2.2321875000052387</c:v>
                </c:pt>
                <c:pt idx="5447">
                  <c:v>2.2330092592601432</c:v>
                </c:pt>
                <c:pt idx="5448">
                  <c:v>2.2340393518534256</c:v>
                </c:pt>
                <c:pt idx="5449">
                  <c:v>2.2348842592618894</c:v>
                </c:pt>
                <c:pt idx="5450">
                  <c:v>2.2357523148166365</c:v>
                </c:pt>
                <c:pt idx="5451">
                  <c:v>2.2365740740788169</c:v>
                </c:pt>
                <c:pt idx="5452">
                  <c:v>2.237303240741312</c:v>
                </c:pt>
                <c:pt idx="5453">
                  <c:v>2.2379166666723904</c:v>
                </c:pt>
                <c:pt idx="5454">
                  <c:v>2.2385648148192558</c:v>
                </c:pt>
                <c:pt idx="5455">
                  <c:v>2.2391666666735546</c:v>
                </c:pt>
                <c:pt idx="5456">
                  <c:v>2.23988425925927</c:v>
                </c:pt>
                <c:pt idx="5457">
                  <c:v>2.2404861111135688</c:v>
                </c:pt>
                <c:pt idx="5458">
                  <c:v>2.2410763888910878</c:v>
                </c:pt>
                <c:pt idx="5459">
                  <c:v>2.2417361111147329</c:v>
                </c:pt>
                <c:pt idx="5460">
                  <c:v>2.2423726851920947</c:v>
                </c:pt>
                <c:pt idx="5461">
                  <c:v>2.2429745370391174</c:v>
                </c:pt>
                <c:pt idx="5462">
                  <c:v>2.2436111111164792</c:v>
                </c:pt>
                <c:pt idx="5463">
                  <c:v>2.2442129629635019</c:v>
                </c:pt>
                <c:pt idx="5464">
                  <c:v>2.2459606481497758</c:v>
                </c:pt>
                <c:pt idx="5465">
                  <c:v>2.2461574074113742</c:v>
                </c:pt>
                <c:pt idx="5466">
                  <c:v>2.2463425925961928</c:v>
                </c:pt>
                <c:pt idx="5467">
                  <c:v>2.2465162037042319</c:v>
                </c:pt>
                <c:pt idx="5468">
                  <c:v>2.2466550925964839</c:v>
                </c:pt>
                <c:pt idx="5469">
                  <c:v>2.2468171296350192</c:v>
                </c:pt>
                <c:pt idx="5470">
                  <c:v>2.2469444444504916</c:v>
                </c:pt>
                <c:pt idx="5471">
                  <c:v>2.2470833333354676</c:v>
                </c:pt>
                <c:pt idx="5472">
                  <c:v>2.2472222222277196</c:v>
                </c:pt>
                <c:pt idx="5473">
                  <c:v>2.2473611111126957</c:v>
                </c:pt>
                <c:pt idx="5474">
                  <c:v>2.2475000000049477</c:v>
                </c:pt>
                <c:pt idx="5475">
                  <c:v>2.24762731482042</c:v>
                </c:pt>
                <c:pt idx="5476">
                  <c:v>2.2477777777821757</c:v>
                </c:pt>
                <c:pt idx="5477">
                  <c:v>2.247905092597648</c:v>
                </c:pt>
                <c:pt idx="5478">
                  <c:v>2.2480439814826241</c:v>
                </c:pt>
                <c:pt idx="5479">
                  <c:v>2.2481712962980964</c:v>
                </c:pt>
                <c:pt idx="5480">
                  <c:v>2.2483101851903484</c:v>
                </c:pt>
                <c:pt idx="5481">
                  <c:v>2.2484490740753245</c:v>
                </c:pt>
                <c:pt idx="5482">
                  <c:v>2.2485995370370802</c:v>
                </c:pt>
                <c:pt idx="5483">
                  <c:v>2.2487384259293322</c:v>
                </c:pt>
                <c:pt idx="5484">
                  <c:v>2.2488541666680248</c:v>
                </c:pt>
                <c:pt idx="5485">
                  <c:v>2.2490162037065602</c:v>
                </c:pt>
                <c:pt idx="5486">
                  <c:v>2.2491319444452529</c:v>
                </c:pt>
                <c:pt idx="5487">
                  <c:v>2.2492708333375049</c:v>
                </c:pt>
                <c:pt idx="5488">
                  <c:v>2.2493981481529772</c:v>
                </c:pt>
                <c:pt idx="5489">
                  <c:v>2.2495370370379533</c:v>
                </c:pt>
                <c:pt idx="5490">
                  <c:v>2.2496875000069849</c:v>
                </c:pt>
                <c:pt idx="5491">
                  <c:v>2.249826388891961</c:v>
                </c:pt>
                <c:pt idx="5492">
                  <c:v>2.249965277784213</c:v>
                </c:pt>
                <c:pt idx="5493">
                  <c:v>2.250104166669189</c:v>
                </c:pt>
                <c:pt idx="5494">
                  <c:v>2.2502314814846613</c:v>
                </c:pt>
                <c:pt idx="5495">
                  <c:v>2.2503587963001337</c:v>
                </c:pt>
                <c:pt idx="5496">
                  <c:v>2.2504976851851097</c:v>
                </c:pt>
                <c:pt idx="5497">
                  <c:v>2.2506481481541414</c:v>
                </c:pt>
                <c:pt idx="5498">
                  <c:v>2.2508101851854008</c:v>
                </c:pt>
                <c:pt idx="5499">
                  <c:v>2.2509837963007158</c:v>
                </c:pt>
                <c:pt idx="5500">
                  <c:v>2.2511226851856918</c:v>
                </c:pt>
                <c:pt idx="5501">
                  <c:v>2.2512615740779438</c:v>
                </c:pt>
                <c:pt idx="5502">
                  <c:v>2.2514004629629198</c:v>
                </c:pt>
                <c:pt idx="5503">
                  <c:v>2.2515393518551718</c:v>
                </c:pt>
                <c:pt idx="5504">
                  <c:v>2.2516782407474238</c:v>
                </c:pt>
                <c:pt idx="5505">
                  <c:v>2.2518287037091795</c:v>
                </c:pt>
                <c:pt idx="5506">
                  <c:v>2.2519791666709352</c:v>
                </c:pt>
                <c:pt idx="5507">
                  <c:v>2.2521412037094706</c:v>
                </c:pt>
                <c:pt idx="5508">
                  <c:v>2.25230324074073</c:v>
                </c:pt>
                <c:pt idx="5509">
                  <c:v>2.2524652777792653</c:v>
                </c:pt>
                <c:pt idx="5510">
                  <c:v>2.2526273148178007</c:v>
                </c:pt>
                <c:pt idx="5511">
                  <c:v>2.2527777777795563</c:v>
                </c:pt>
                <c:pt idx="5512">
                  <c:v>2.2529398148180917</c:v>
                </c:pt>
                <c:pt idx="5513">
                  <c:v>2.253067129633564</c:v>
                </c:pt>
                <c:pt idx="5514">
                  <c:v>2.2532291666720994</c:v>
                </c:pt>
                <c:pt idx="5515">
                  <c:v>2.2533796296338551</c:v>
                </c:pt>
                <c:pt idx="5516">
                  <c:v>2.2535300925956108</c:v>
                </c:pt>
                <c:pt idx="5517">
                  <c:v>2.2536689814878628</c:v>
                </c:pt>
                <c:pt idx="5518">
                  <c:v>2.2538078703728388</c:v>
                </c:pt>
                <c:pt idx="5519">
                  <c:v>2.2539467592650908</c:v>
                </c:pt>
                <c:pt idx="5520">
                  <c:v>2.2540972222268465</c:v>
                </c:pt>
                <c:pt idx="5521">
                  <c:v>2.2542245370423188</c:v>
                </c:pt>
                <c:pt idx="5522">
                  <c:v>2.2543634259272949</c:v>
                </c:pt>
                <c:pt idx="5523">
                  <c:v>2.2573032407453866</c:v>
                </c:pt>
                <c:pt idx="5524">
                  <c:v>2.257534722222772</c:v>
                </c:pt>
                <c:pt idx="5525">
                  <c:v>2.2577662037074333</c:v>
                </c:pt>
                <c:pt idx="5526">
                  <c:v>2.2579976851920947</c:v>
                </c:pt>
                <c:pt idx="5527">
                  <c:v>2.2582407407462597</c:v>
                </c:pt>
                <c:pt idx="5528">
                  <c:v>2.2584722222236451</c:v>
                </c:pt>
                <c:pt idx="5529">
                  <c:v>2.2587152777778101</c:v>
                </c:pt>
                <c:pt idx="5530">
                  <c:v>2.2589467592624715</c:v>
                </c:pt>
                <c:pt idx="5531">
                  <c:v>2.2592013888934162</c:v>
                </c:pt>
                <c:pt idx="5532">
                  <c:v>2.2594328703708015</c:v>
                </c:pt>
                <c:pt idx="5533">
                  <c:v>2.2596759259322425</c:v>
                </c:pt>
                <c:pt idx="5534">
                  <c:v>2.2687731481491937</c:v>
                </c:pt>
                <c:pt idx="5535">
                  <c:v>2.2696064814881538</c:v>
                </c:pt>
                <c:pt idx="5536">
                  <c:v>2.2704166666735546</c:v>
                </c:pt>
                <c:pt idx="5537">
                  <c:v>2.2711458333360497</c:v>
                </c:pt>
                <c:pt idx="5538">
                  <c:v>2.2721759259293322</c:v>
                </c:pt>
                <c:pt idx="5539">
                  <c:v>2.2730439814840793</c:v>
                </c:pt>
                <c:pt idx="5540">
                  <c:v>2.2739120370388264</c:v>
                </c:pt>
                <c:pt idx="5541">
                  <c:v>2.2750810185243608</c:v>
                </c:pt>
                <c:pt idx="5542">
                  <c:v>2.2759259259328246</c:v>
                </c:pt>
                <c:pt idx="5543">
                  <c:v>2.2767592592645087</c:v>
                </c:pt>
                <c:pt idx="5544">
                  <c:v>2.2776157407424762</c:v>
                </c:pt>
                <c:pt idx="5545">
                  <c:v>2.2784837962972233</c:v>
                </c:pt>
                <c:pt idx="5546">
                  <c:v>2.2793287037056871</c:v>
                </c:pt>
                <c:pt idx="5547">
                  <c:v>2.2803935185220325</c:v>
                </c:pt>
                <c:pt idx="5548">
                  <c:v>2.2812962962998427</c:v>
                </c:pt>
                <c:pt idx="5549">
                  <c:v>2.2821527777778101</c:v>
                </c:pt>
                <c:pt idx="5550">
                  <c:v>2.2829861111167702</c:v>
                </c:pt>
                <c:pt idx="5551">
                  <c:v>2.283796296302171</c:v>
                </c:pt>
                <c:pt idx="5552">
                  <c:v>2.2843981481491937</c:v>
                </c:pt>
                <c:pt idx="5553">
                  <c:v>2.2850347222265555</c:v>
                </c:pt>
                <c:pt idx="5554">
                  <c:v>2.2859259259275859</c:v>
                </c:pt>
                <c:pt idx="5555">
                  <c:v>2.2876967592601432</c:v>
                </c:pt>
                <c:pt idx="5556">
                  <c:v>2.2878472222291748</c:v>
                </c:pt>
                <c:pt idx="5557">
                  <c:v>2.2879976851909305</c:v>
                </c:pt>
                <c:pt idx="5558">
                  <c:v>2.2881481481526862</c:v>
                </c:pt>
                <c:pt idx="5559">
                  <c:v>2.2882870370376622</c:v>
                </c:pt>
                <c:pt idx="5560">
                  <c:v>2.2884375000066939</c:v>
                </c:pt>
                <c:pt idx="5561">
                  <c:v>2.2885763888916699</c:v>
                </c:pt>
                <c:pt idx="5562">
                  <c:v>2.2887268518534256</c:v>
                </c:pt>
                <c:pt idx="5563">
                  <c:v>2.2888425925993943</c:v>
                </c:pt>
                <c:pt idx="5564">
                  <c:v>2.2889699074075907</c:v>
                </c:pt>
                <c:pt idx="5565">
                  <c:v>2.2891087962998427</c:v>
                </c:pt>
                <c:pt idx="5566">
                  <c:v>2.289236111115315</c:v>
                </c:pt>
                <c:pt idx="5567">
                  <c:v>2.289375000000291</c:v>
                </c:pt>
                <c:pt idx="5568">
                  <c:v>2.289513888892543</c:v>
                </c:pt>
                <c:pt idx="5569">
                  <c:v>2.2896527777775191</c:v>
                </c:pt>
                <c:pt idx="5570">
                  <c:v>2.2898032407465507</c:v>
                </c:pt>
                <c:pt idx="5571">
                  <c:v>2.2899537037083064</c:v>
                </c:pt>
                <c:pt idx="5572">
                  <c:v>2.2900925925932825</c:v>
                </c:pt>
                <c:pt idx="5573">
                  <c:v>2.2902199074087548</c:v>
                </c:pt>
                <c:pt idx="5574">
                  <c:v>2.2903587963010068</c:v>
                </c:pt>
                <c:pt idx="5575">
                  <c:v>2.2904976851859828</c:v>
                </c:pt>
                <c:pt idx="5576">
                  <c:v>2.2906365740782348</c:v>
                </c:pt>
                <c:pt idx="5577">
                  <c:v>2.2907638888937072</c:v>
                </c:pt>
                <c:pt idx="5578">
                  <c:v>2.2910995370402816</c:v>
                </c:pt>
                <c:pt idx="5579">
                  <c:v>2.2912500000020373</c:v>
                </c:pt>
                <c:pt idx="5580">
                  <c:v>2.291400462963793</c:v>
                </c:pt>
                <c:pt idx="5581">
                  <c:v>2.2915277777792653</c:v>
                </c:pt>
                <c:pt idx="5582">
                  <c:v>2.2916898148178007</c:v>
                </c:pt>
                <c:pt idx="5583">
                  <c:v>2.2918287037100527</c:v>
                </c:pt>
                <c:pt idx="5584">
                  <c:v>2.2919791666718083</c:v>
                </c:pt>
                <c:pt idx="5585">
                  <c:v>2.2921412037103437</c:v>
                </c:pt>
                <c:pt idx="5586">
                  <c:v>2.2922685185185401</c:v>
                </c:pt>
                <c:pt idx="5587">
                  <c:v>2.2924189814875717</c:v>
                </c:pt>
                <c:pt idx="5588">
                  <c:v>2.2925578703725478</c:v>
                </c:pt>
                <c:pt idx="5589">
                  <c:v>2.2927199074110831</c:v>
                </c:pt>
                <c:pt idx="5590">
                  <c:v>2.2928472222265555</c:v>
                </c:pt>
                <c:pt idx="5591">
                  <c:v>2.2930092592650908</c:v>
                </c:pt>
                <c:pt idx="5592">
                  <c:v>2.2931365740805632</c:v>
                </c:pt>
                <c:pt idx="5593">
                  <c:v>2.2933449074116652</c:v>
                </c:pt>
                <c:pt idx="5594">
                  <c:v>2.2934837962966412</c:v>
                </c:pt>
                <c:pt idx="5595">
                  <c:v>2.2936342592656729</c:v>
                </c:pt>
                <c:pt idx="5596">
                  <c:v>2.2937847222274286</c:v>
                </c:pt>
                <c:pt idx="5597">
                  <c:v>2.2939351851891843</c:v>
                </c:pt>
                <c:pt idx="5598">
                  <c:v>2.2941087962972233</c:v>
                </c:pt>
                <c:pt idx="5599">
                  <c:v>2.294259259266255</c:v>
                </c:pt>
                <c:pt idx="5600">
                  <c:v>2.2944212962975143</c:v>
                </c:pt>
                <c:pt idx="5601">
                  <c:v>2.29457175925927</c:v>
                </c:pt>
                <c:pt idx="5602">
                  <c:v>2.2947337962978054</c:v>
                </c:pt>
                <c:pt idx="5603">
                  <c:v>2.2948842592595611</c:v>
                </c:pt>
                <c:pt idx="5604">
                  <c:v>2.2950578703748761</c:v>
                </c:pt>
                <c:pt idx="5605">
                  <c:v>2.2952314814829151</c:v>
                </c:pt>
                <c:pt idx="5606">
                  <c:v>2.2954050925982301</c:v>
                </c:pt>
                <c:pt idx="5607">
                  <c:v>2.2955555555599858</c:v>
                </c:pt>
                <c:pt idx="5608">
                  <c:v>2.2957407407448045</c:v>
                </c:pt>
                <c:pt idx="5609">
                  <c:v>2.2959027777833398</c:v>
                </c:pt>
                <c:pt idx="5610">
                  <c:v>2.2960300925988122</c:v>
                </c:pt>
                <c:pt idx="5611">
                  <c:v>2.2961921296300716</c:v>
                </c:pt>
                <c:pt idx="5612">
                  <c:v>2.2963425925991032</c:v>
                </c:pt>
                <c:pt idx="5613">
                  <c:v>2.2964930555608589</c:v>
                </c:pt>
                <c:pt idx="5614">
                  <c:v>2.296666666668898</c:v>
                </c:pt>
                <c:pt idx="5615">
                  <c:v>2.2968287037074333</c:v>
                </c:pt>
                <c:pt idx="5616">
                  <c:v>2.296979166669189</c:v>
                </c:pt>
                <c:pt idx="5617">
                  <c:v>2.2971296296309447</c:v>
                </c:pt>
                <c:pt idx="5618">
                  <c:v>2.299490740741021</c:v>
                </c:pt>
                <c:pt idx="5619">
                  <c:v>2.299733796302462</c:v>
                </c:pt>
                <c:pt idx="5620">
                  <c:v>2.2999652777798474</c:v>
                </c:pt>
                <c:pt idx="5621">
                  <c:v>2.3002083333340124</c:v>
                </c:pt>
                <c:pt idx="5622">
                  <c:v>2.3004513888954534</c:v>
                </c:pt>
                <c:pt idx="5623">
                  <c:v>2.3006828703728388</c:v>
                </c:pt>
                <c:pt idx="5624">
                  <c:v>2.3009143518575002</c:v>
                </c:pt>
                <c:pt idx="5625">
                  <c:v>2.3011574074116652</c:v>
                </c:pt>
                <c:pt idx="5626">
                  <c:v>2.3013888888890506</c:v>
                </c:pt>
                <c:pt idx="5627">
                  <c:v>2.3016319444504916</c:v>
                </c:pt>
                <c:pt idx="5628">
                  <c:v>2.301863425927877</c:v>
                </c:pt>
                <c:pt idx="5629">
                  <c:v>2.3020486111126957</c:v>
                </c:pt>
                <c:pt idx="5630">
                  <c:v>2.3021875000049477</c:v>
                </c:pt>
                <c:pt idx="5631">
                  <c:v>2.3023379629667033</c:v>
                </c:pt>
                <c:pt idx="5632">
                  <c:v>2.3025000000052387</c:v>
                </c:pt>
                <c:pt idx="5633">
                  <c:v>2.302627314820711</c:v>
                </c:pt>
                <c:pt idx="5634">
                  <c:v>2.3027893518519704</c:v>
                </c:pt>
                <c:pt idx="5635">
                  <c:v>2.3029166666674428</c:v>
                </c:pt>
                <c:pt idx="5636">
                  <c:v>2.3030787037059781</c:v>
                </c:pt>
                <c:pt idx="5637">
                  <c:v>2.3032291666677338</c:v>
                </c:pt>
                <c:pt idx="5638">
                  <c:v>2.3033564814832062</c:v>
                </c:pt>
                <c:pt idx="5639">
                  <c:v>2.3035069444449618</c:v>
                </c:pt>
                <c:pt idx="5640">
                  <c:v>2.3036574074139935</c:v>
                </c:pt>
                <c:pt idx="5641">
                  <c:v>2.3037962962989695</c:v>
                </c:pt>
                <c:pt idx="5642">
                  <c:v>2.3039467592607252</c:v>
                </c:pt>
                <c:pt idx="5643">
                  <c:v>2.3040972222224809</c:v>
                </c:pt>
                <c:pt idx="5644">
                  <c:v>2.3042361111147329</c:v>
                </c:pt>
                <c:pt idx="5645">
                  <c:v>2.3043865740764886</c:v>
                </c:pt>
                <c:pt idx="5646">
                  <c:v>2.3045370370382443</c:v>
                </c:pt>
                <c:pt idx="5647">
                  <c:v>2.3046875</c:v>
                </c:pt>
                <c:pt idx="5648">
                  <c:v>2.3048379629690317</c:v>
                </c:pt>
                <c:pt idx="5649">
                  <c:v>2.305000000000291</c:v>
                </c:pt>
                <c:pt idx="5650">
                  <c:v>2.3051504629693227</c:v>
                </c:pt>
                <c:pt idx="5651">
                  <c:v>2.3053009259310784</c:v>
                </c:pt>
                <c:pt idx="5652">
                  <c:v>2.3054398148160544</c:v>
                </c:pt>
                <c:pt idx="5653">
                  <c:v>2.3056018518545898</c:v>
                </c:pt>
                <c:pt idx="5654">
                  <c:v>2.3057523148163455</c:v>
                </c:pt>
                <c:pt idx="5655">
                  <c:v>2.3059143518548808</c:v>
                </c:pt>
                <c:pt idx="5656">
                  <c:v>2.3060763888934162</c:v>
                </c:pt>
                <c:pt idx="5657">
                  <c:v>2.3062615740782348</c:v>
                </c:pt>
                <c:pt idx="5658">
                  <c:v>2.3064120370399905</c:v>
                </c:pt>
                <c:pt idx="5659">
                  <c:v>2.3065393518554629</c:v>
                </c:pt>
                <c:pt idx="5660">
                  <c:v>2.3067013888939982</c:v>
                </c:pt>
                <c:pt idx="5661">
                  <c:v>2.3068402777789743</c:v>
                </c:pt>
                <c:pt idx="5662">
                  <c:v>2.30699074074073</c:v>
                </c:pt>
                <c:pt idx="5663">
                  <c:v>2.3071412037097616</c:v>
                </c:pt>
                <c:pt idx="5664">
                  <c:v>2.307303240741021</c:v>
                </c:pt>
                <c:pt idx="5665">
                  <c:v>2.3074537037100527</c:v>
                </c:pt>
                <c:pt idx="5666">
                  <c:v>2.3076041666718083</c:v>
                </c:pt>
                <c:pt idx="5667">
                  <c:v>2.3077430555567844</c:v>
                </c:pt>
                <c:pt idx="5668">
                  <c:v>2.3079166666720994</c:v>
                </c:pt>
                <c:pt idx="5669">
                  <c:v>2.3080671296338551</c:v>
                </c:pt>
                <c:pt idx="5670">
                  <c:v>2.3082291666723904</c:v>
                </c:pt>
                <c:pt idx="5671">
                  <c:v>2.3083796296341461</c:v>
                </c:pt>
                <c:pt idx="5672">
                  <c:v>2.3085185185191222</c:v>
                </c:pt>
                <c:pt idx="5673">
                  <c:v>2.3086689814881538</c:v>
                </c:pt>
                <c:pt idx="5674">
                  <c:v>2.3088310185194132</c:v>
                </c:pt>
                <c:pt idx="5675">
                  <c:v>2.3089930555579485</c:v>
                </c:pt>
                <c:pt idx="5676">
                  <c:v>2.3091550925964839</c:v>
                </c:pt>
                <c:pt idx="5677">
                  <c:v>2.3092939814814599</c:v>
                </c:pt>
                <c:pt idx="5678">
                  <c:v>2.3094560185199953</c:v>
                </c:pt>
                <c:pt idx="5679">
                  <c:v>2.3096296296353103</c:v>
                </c:pt>
                <c:pt idx="5680">
                  <c:v>2.309780092597066</c:v>
                </c:pt>
                <c:pt idx="5681">
                  <c:v>2.3099305555588217</c:v>
                </c:pt>
                <c:pt idx="5682">
                  <c:v>2.310092592597357</c:v>
                </c:pt>
                <c:pt idx="5683">
                  <c:v>2.3102546296358923</c:v>
                </c:pt>
                <c:pt idx="5684">
                  <c:v>2.3104282407439314</c:v>
                </c:pt>
                <c:pt idx="5685">
                  <c:v>2.3105787037056871</c:v>
                </c:pt>
                <c:pt idx="5686">
                  <c:v>2.3107291666674428</c:v>
                </c:pt>
                <c:pt idx="5687">
                  <c:v>2.3108912037059781</c:v>
                </c:pt>
                <c:pt idx="5688">
                  <c:v>2.3110995370370802</c:v>
                </c:pt>
                <c:pt idx="5689">
                  <c:v>2.3112731481523952</c:v>
                </c:pt>
                <c:pt idx="5690">
                  <c:v>2.3114467592604342</c:v>
                </c:pt>
                <c:pt idx="5691">
                  <c:v>2.3115856481526862</c:v>
                </c:pt>
                <c:pt idx="5692">
                  <c:v>2.3117361111144419</c:v>
                </c:pt>
                <c:pt idx="5693">
                  <c:v>2.3119097222224809</c:v>
                </c:pt>
                <c:pt idx="5694">
                  <c:v>2.3120833333377959</c:v>
                </c:pt>
                <c:pt idx="5695">
                  <c:v>2.3122453703763313</c:v>
                </c:pt>
                <c:pt idx="5696">
                  <c:v>2.31243055556115</c:v>
                </c:pt>
                <c:pt idx="5697">
                  <c:v>2.3125810185229057</c:v>
                </c:pt>
                <c:pt idx="5698">
                  <c:v>2.3127546296309447</c:v>
                </c:pt>
                <c:pt idx="5699">
                  <c:v>2.3129282407462597</c:v>
                </c:pt>
                <c:pt idx="5700">
                  <c:v>2.3131018518542987</c:v>
                </c:pt>
                <c:pt idx="5701">
                  <c:v>2.3132638888928341</c:v>
                </c:pt>
                <c:pt idx="5702">
                  <c:v>2.3134490740776528</c:v>
                </c:pt>
                <c:pt idx="5703">
                  <c:v>2.3136111111161881</c:v>
                </c:pt>
                <c:pt idx="5704">
                  <c:v>2.3137847222242272</c:v>
                </c:pt>
                <c:pt idx="5705">
                  <c:v>2.3139583333395422</c:v>
                </c:pt>
                <c:pt idx="5706">
                  <c:v>2.3141203703708015</c:v>
                </c:pt>
                <c:pt idx="5707">
                  <c:v>2.3142824074093369</c:v>
                </c:pt>
                <c:pt idx="5708">
                  <c:v>2.3144212963015889</c:v>
                </c:pt>
                <c:pt idx="5709">
                  <c:v>2.3146064814864076</c:v>
                </c:pt>
                <c:pt idx="5710">
                  <c:v>2.3147685185249429</c:v>
                </c:pt>
                <c:pt idx="5711">
                  <c:v>2.3149305555562023</c:v>
                </c:pt>
                <c:pt idx="5712">
                  <c:v>2.3150925925947377</c:v>
                </c:pt>
                <c:pt idx="5713">
                  <c:v>2.3178240740744513</c:v>
                </c:pt>
                <c:pt idx="5714">
                  <c:v>2.3180555555591127</c:v>
                </c:pt>
                <c:pt idx="5715">
                  <c:v>2.318287037043774</c:v>
                </c:pt>
                <c:pt idx="5716">
                  <c:v>2.3185416666674428</c:v>
                </c:pt>
                <c:pt idx="5717">
                  <c:v>2.3187615740753245</c:v>
                </c:pt>
                <c:pt idx="5718">
                  <c:v>2.3190046296294895</c:v>
                </c:pt>
                <c:pt idx="5719">
                  <c:v>2.3192476851909305</c:v>
                </c:pt>
                <c:pt idx="5720">
                  <c:v>2.3194907407450955</c:v>
                </c:pt>
                <c:pt idx="5721">
                  <c:v>2.3197222222224809</c:v>
                </c:pt>
                <c:pt idx="5722">
                  <c:v>2.3199652777839219</c:v>
                </c:pt>
                <c:pt idx="5723">
                  <c:v>2.3201504629687406</c:v>
                </c:pt>
                <c:pt idx="5724">
                  <c:v>2.3202893518537167</c:v>
                </c:pt>
                <c:pt idx="5725">
                  <c:v>2.3204398148154723</c:v>
                </c:pt>
                <c:pt idx="5726">
                  <c:v>2.3205787037077243</c:v>
                </c:pt>
                <c:pt idx="5727">
                  <c:v>2.3207060185231967</c:v>
                </c:pt>
                <c:pt idx="5728">
                  <c:v>2.3208449074081727</c:v>
                </c:pt>
                <c:pt idx="5729">
                  <c:v>2.3209837963004247</c:v>
                </c:pt>
                <c:pt idx="5730">
                  <c:v>2.3211342592621804</c:v>
                </c:pt>
                <c:pt idx="5731">
                  <c:v>2.3213773148163455</c:v>
                </c:pt>
                <c:pt idx="5732">
                  <c:v>2.3215625000011642</c:v>
                </c:pt>
                <c:pt idx="5733">
                  <c:v>2.3217245370396995</c:v>
                </c:pt>
                <c:pt idx="5734">
                  <c:v>2.3218750000014552</c:v>
                </c:pt>
                <c:pt idx="5735">
                  <c:v>2.3220023148169275</c:v>
                </c:pt>
                <c:pt idx="5736">
                  <c:v>2.3221527777786832</c:v>
                </c:pt>
                <c:pt idx="5737">
                  <c:v>2.3223148148172186</c:v>
                </c:pt>
                <c:pt idx="5738">
                  <c:v>2.3224537037094706</c:v>
                </c:pt>
                <c:pt idx="5739">
                  <c:v>2.3225925925944466</c:v>
                </c:pt>
                <c:pt idx="5740">
                  <c:v>2.3227430555562023</c:v>
                </c:pt>
                <c:pt idx="5741">
                  <c:v>2.3228819444484543</c:v>
                </c:pt>
                <c:pt idx="5742">
                  <c:v>2.3230555555564933</c:v>
                </c:pt>
                <c:pt idx="5743">
                  <c:v>2.323240740741312</c:v>
                </c:pt>
                <c:pt idx="5744">
                  <c:v>2.3233912037103437</c:v>
                </c:pt>
                <c:pt idx="5745">
                  <c:v>2.3235416666720994</c:v>
                </c:pt>
                <c:pt idx="5746">
                  <c:v>2.3236805555570754</c:v>
                </c:pt>
                <c:pt idx="5747">
                  <c:v>2.3238310185188311</c:v>
                </c:pt>
                <c:pt idx="5748">
                  <c:v>2.3239814814878628</c:v>
                </c:pt>
                <c:pt idx="5749">
                  <c:v>2.3241319444496185</c:v>
                </c:pt>
                <c:pt idx="5750">
                  <c:v>2.3242708333345945</c:v>
                </c:pt>
                <c:pt idx="5751">
                  <c:v>2.3244212962963502</c:v>
                </c:pt>
                <c:pt idx="5752">
                  <c:v>2.3245833333348855</c:v>
                </c:pt>
                <c:pt idx="5753">
                  <c:v>2.3247222222271375</c:v>
                </c:pt>
                <c:pt idx="5754">
                  <c:v>2.3248726851888932</c:v>
                </c:pt>
                <c:pt idx="5755">
                  <c:v>2.3250231481506489</c:v>
                </c:pt>
                <c:pt idx="5756">
                  <c:v>2.3251851851891843</c:v>
                </c:pt>
                <c:pt idx="5757">
                  <c:v>2.32533564815094</c:v>
                </c:pt>
                <c:pt idx="5758">
                  <c:v>2.3254861111126957</c:v>
                </c:pt>
                <c:pt idx="5759">
                  <c:v>2.3256250000049477</c:v>
                </c:pt>
                <c:pt idx="5760">
                  <c:v>2.3257754629667033</c:v>
                </c:pt>
                <c:pt idx="5761">
                  <c:v>2.325925925928459</c:v>
                </c:pt>
                <c:pt idx="5762">
                  <c:v>2.3260763888902147</c:v>
                </c:pt>
                <c:pt idx="5763">
                  <c:v>2.3262500000055297</c:v>
                </c:pt>
                <c:pt idx="5764">
                  <c:v>2.3264004629672854</c:v>
                </c:pt>
                <c:pt idx="5765">
                  <c:v>2.3265740740753245</c:v>
                </c:pt>
                <c:pt idx="5766">
                  <c:v>2.3267245370370802</c:v>
                </c:pt>
                <c:pt idx="5767">
                  <c:v>2.3268634259293322</c:v>
                </c:pt>
                <c:pt idx="5768">
                  <c:v>2.3270138888910878</c:v>
                </c:pt>
                <c:pt idx="5769">
                  <c:v>2.3271527777833398</c:v>
                </c:pt>
                <c:pt idx="5770">
                  <c:v>2.3273148148145992</c:v>
                </c:pt>
                <c:pt idx="5771">
                  <c:v>2.3274652777836309</c:v>
                </c:pt>
                <c:pt idx="5772">
                  <c:v>2.3276157407453866</c:v>
                </c:pt>
                <c:pt idx="5773">
                  <c:v>2.3277546296303626</c:v>
                </c:pt>
                <c:pt idx="5774">
                  <c:v>2.327916666668898</c:v>
                </c:pt>
                <c:pt idx="5775">
                  <c:v>2.3280439814843703</c:v>
                </c:pt>
                <c:pt idx="5776">
                  <c:v>2.328194444446126</c:v>
                </c:pt>
                <c:pt idx="5777">
                  <c:v>2.3283449074078817</c:v>
                </c:pt>
                <c:pt idx="5778">
                  <c:v>2.3284953703769133</c:v>
                </c:pt>
                <c:pt idx="5779">
                  <c:v>2.3286342592618894</c:v>
                </c:pt>
                <c:pt idx="5780">
                  <c:v>2.3287962963004247</c:v>
                </c:pt>
                <c:pt idx="5781">
                  <c:v>2.3289351851854008</c:v>
                </c:pt>
                <c:pt idx="5782">
                  <c:v>2.3291435185237788</c:v>
                </c:pt>
                <c:pt idx="5783">
                  <c:v>2.3293055555623141</c:v>
                </c:pt>
                <c:pt idx="5784">
                  <c:v>2.3294675925935735</c:v>
                </c:pt>
                <c:pt idx="5785">
                  <c:v>2.3296064814858255</c:v>
                </c:pt>
                <c:pt idx="5786">
                  <c:v>2.3297569444475812</c:v>
                </c:pt>
                <c:pt idx="5787">
                  <c:v>2.3298958333398332</c:v>
                </c:pt>
                <c:pt idx="5788">
                  <c:v>2.3300578703710926</c:v>
                </c:pt>
                <c:pt idx="5789">
                  <c:v>2.3302314814864076</c:v>
                </c:pt>
                <c:pt idx="5790">
                  <c:v>2.3304050925944466</c:v>
                </c:pt>
                <c:pt idx="5791">
                  <c:v>2.330567129632982</c:v>
                </c:pt>
                <c:pt idx="5792">
                  <c:v>2.330740740741021</c:v>
                </c:pt>
                <c:pt idx="5793">
                  <c:v>2.3308912037100527</c:v>
                </c:pt>
                <c:pt idx="5794">
                  <c:v>2.331053240741312</c:v>
                </c:pt>
                <c:pt idx="5795">
                  <c:v>2.3312152777798474</c:v>
                </c:pt>
                <c:pt idx="5796">
                  <c:v>2.3313657407416031</c:v>
                </c:pt>
                <c:pt idx="5797">
                  <c:v>2.3315625000032014</c:v>
                </c:pt>
                <c:pt idx="5798">
                  <c:v>2.3317245370417368</c:v>
                </c:pt>
                <c:pt idx="5799">
                  <c:v>2.3318865740802721</c:v>
                </c:pt>
                <c:pt idx="5800">
                  <c:v>2.3320601851883112</c:v>
                </c:pt>
                <c:pt idx="5801">
                  <c:v>2.3322222222268465</c:v>
                </c:pt>
                <c:pt idx="5802">
                  <c:v>2.3323611111118225</c:v>
                </c:pt>
                <c:pt idx="5803">
                  <c:v>2.3325231481503579</c:v>
                </c:pt>
                <c:pt idx="5804">
                  <c:v>2.3326620370426099</c:v>
                </c:pt>
                <c:pt idx="5805">
                  <c:v>2.3328240740738693</c:v>
                </c:pt>
                <c:pt idx="5806">
                  <c:v>2.3329745370429009</c:v>
                </c:pt>
                <c:pt idx="5807">
                  <c:v>2.3358217592613073</c:v>
                </c:pt>
                <c:pt idx="5808">
                  <c:v>2.3360648148154723</c:v>
                </c:pt>
                <c:pt idx="5809">
                  <c:v>2.3362962963001337</c:v>
                </c:pt>
                <c:pt idx="5810">
                  <c:v>2.3365393518542987</c:v>
                </c:pt>
                <c:pt idx="5811">
                  <c:v>2.3367708333389601</c:v>
                </c:pt>
                <c:pt idx="5812">
                  <c:v>2.3370023148163455</c:v>
                </c:pt>
                <c:pt idx="5813">
                  <c:v>2.3372569444472902</c:v>
                </c:pt>
                <c:pt idx="5814">
                  <c:v>2.3374768518551718</c:v>
                </c:pt>
                <c:pt idx="5815">
                  <c:v>2.3377199074093369</c:v>
                </c:pt>
                <c:pt idx="5816">
                  <c:v>2.3379629629635019</c:v>
                </c:pt>
                <c:pt idx="5817">
                  <c:v>2.3381018518557539</c:v>
                </c:pt>
                <c:pt idx="5818">
                  <c:v>2.3382523148175096</c:v>
                </c:pt>
                <c:pt idx="5819">
                  <c:v>2.3384027777792653</c:v>
                </c:pt>
                <c:pt idx="5820">
                  <c:v>2.3385300925947377</c:v>
                </c:pt>
                <c:pt idx="5821">
                  <c:v>2.3386689814869897</c:v>
                </c:pt>
                <c:pt idx="5822">
                  <c:v>2.3388194444487453</c:v>
                </c:pt>
                <c:pt idx="5823">
                  <c:v>2.3389583333337214</c:v>
                </c:pt>
                <c:pt idx="5824">
                  <c:v>2.3390972222259734</c:v>
                </c:pt>
                <c:pt idx="5825">
                  <c:v>2.3392476851877291</c:v>
                </c:pt>
                <c:pt idx="5826">
                  <c:v>2.3393865740799811</c:v>
                </c:pt>
                <c:pt idx="5827">
                  <c:v>2.3395370370417368</c:v>
                </c:pt>
                <c:pt idx="5828">
                  <c:v>2.3396875000034925</c:v>
                </c:pt>
                <c:pt idx="5829">
                  <c:v>2.3398842592650908</c:v>
                </c:pt>
                <c:pt idx="5830">
                  <c:v>2.3400231481500668</c:v>
                </c:pt>
                <c:pt idx="5831">
                  <c:v>2.3401736111118225</c:v>
                </c:pt>
                <c:pt idx="5832">
                  <c:v>2.3403356481503579</c:v>
                </c:pt>
                <c:pt idx="5833">
                  <c:v>2.3404861111121136</c:v>
                </c:pt>
                <c:pt idx="5834">
                  <c:v>2.3406481481506489</c:v>
                </c:pt>
                <c:pt idx="5835">
                  <c:v>2.3407754629661213</c:v>
                </c:pt>
                <c:pt idx="5836">
                  <c:v>2.3409375000046566</c:v>
                </c:pt>
                <c:pt idx="5837">
                  <c:v>2.341099537043192</c:v>
                </c:pt>
                <c:pt idx="5838">
                  <c:v>2.341238425928168</c:v>
                </c:pt>
                <c:pt idx="5839">
                  <c:v>2.3414004629667033</c:v>
                </c:pt>
                <c:pt idx="5840">
                  <c:v>2.3415393518516794</c:v>
                </c:pt>
                <c:pt idx="5841">
                  <c:v>2.341689814820711</c:v>
                </c:pt>
                <c:pt idx="5842">
                  <c:v>2.3418518518519704</c:v>
                </c:pt>
                <c:pt idx="5843">
                  <c:v>2.3420023148210021</c:v>
                </c:pt>
                <c:pt idx="5844">
                  <c:v>2.3421527777827578</c:v>
                </c:pt>
                <c:pt idx="5845">
                  <c:v>2.3423148148212931</c:v>
                </c:pt>
                <c:pt idx="5846">
                  <c:v>2.3424652777830488</c:v>
                </c:pt>
                <c:pt idx="5847">
                  <c:v>2.3426273148215842</c:v>
                </c:pt>
                <c:pt idx="5848">
                  <c:v>2.3427777777833398</c:v>
                </c:pt>
                <c:pt idx="5849">
                  <c:v>2.3429282407450955</c:v>
                </c:pt>
                <c:pt idx="5850">
                  <c:v>2.3430671296300716</c:v>
                </c:pt>
                <c:pt idx="5851">
                  <c:v>2.3432175925991032</c:v>
                </c:pt>
                <c:pt idx="5852">
                  <c:v>2.3433680555608589</c:v>
                </c:pt>
                <c:pt idx="5853">
                  <c:v>2.3435185185226146</c:v>
                </c:pt>
                <c:pt idx="5854">
                  <c:v>2.3436689814843703</c:v>
                </c:pt>
                <c:pt idx="5855">
                  <c:v>2.3438310185229057</c:v>
                </c:pt>
                <c:pt idx="5856">
                  <c:v>2.3439814814846613</c:v>
                </c:pt>
                <c:pt idx="5857">
                  <c:v>2.3441203703769133</c:v>
                </c:pt>
                <c:pt idx="5858">
                  <c:v>2.3442824074081727</c:v>
                </c:pt>
                <c:pt idx="5859">
                  <c:v>2.3444328703772044</c:v>
                </c:pt>
                <c:pt idx="5860">
                  <c:v>2.3445833333389601</c:v>
                </c:pt>
                <c:pt idx="5861">
                  <c:v>2.3447337963007158</c:v>
                </c:pt>
                <c:pt idx="5862">
                  <c:v>2.3448958333392511</c:v>
                </c:pt>
                <c:pt idx="5863">
                  <c:v>2.3450347222242272</c:v>
                </c:pt>
                <c:pt idx="5864">
                  <c:v>2.3451851851859828</c:v>
                </c:pt>
                <c:pt idx="5865">
                  <c:v>2.3453472222245182</c:v>
                </c:pt>
                <c:pt idx="5866">
                  <c:v>2.3454976851862739</c:v>
                </c:pt>
                <c:pt idx="5867">
                  <c:v>2.3456481481480296</c:v>
                </c:pt>
                <c:pt idx="5868">
                  <c:v>2.3457986111170612</c:v>
                </c:pt>
                <c:pt idx="5869">
                  <c:v>2.3459375000020373</c:v>
                </c:pt>
                <c:pt idx="5870">
                  <c:v>2.3460995370405726</c:v>
                </c:pt>
                <c:pt idx="5871">
                  <c:v>2.346261574079108</c:v>
                </c:pt>
                <c:pt idx="5872">
                  <c:v>2.3464120370408637</c:v>
                </c:pt>
                <c:pt idx="5873">
                  <c:v>2.3465509259258397</c:v>
                </c:pt>
                <c:pt idx="5874">
                  <c:v>2.346712962964375</c:v>
                </c:pt>
                <c:pt idx="5875">
                  <c:v>2.346851851856627</c:v>
                </c:pt>
                <c:pt idx="5876">
                  <c:v>2.3470138888951624</c:v>
                </c:pt>
                <c:pt idx="5877">
                  <c:v>2.3471875000032014</c:v>
                </c:pt>
                <c:pt idx="5878">
                  <c:v>2.3473495370417368</c:v>
                </c:pt>
                <c:pt idx="5879">
                  <c:v>2.3475000000034925</c:v>
                </c:pt>
                <c:pt idx="5880">
                  <c:v>2.3476620370420278</c:v>
                </c:pt>
                <c:pt idx="5881">
                  <c:v>2.3478356481500668</c:v>
                </c:pt>
                <c:pt idx="5882">
                  <c:v>2.3480092592653818</c:v>
                </c:pt>
                <c:pt idx="5883">
                  <c:v>2.3481712962966412</c:v>
                </c:pt>
                <c:pt idx="5884">
                  <c:v>2.3483217592656729</c:v>
                </c:pt>
                <c:pt idx="5885">
                  <c:v>2.3484722222274286</c:v>
                </c:pt>
                <c:pt idx="5886">
                  <c:v>2.3486342592659639</c:v>
                </c:pt>
                <c:pt idx="5887">
                  <c:v>2.3487962962972233</c:v>
                </c:pt>
                <c:pt idx="5888">
                  <c:v>2.348946759266255</c:v>
                </c:pt>
                <c:pt idx="5889">
                  <c:v>2.349120370374294</c:v>
                </c:pt>
                <c:pt idx="5890">
                  <c:v>2.3492708333360497</c:v>
                </c:pt>
                <c:pt idx="5891">
                  <c:v>2.349432870374585</c:v>
                </c:pt>
                <c:pt idx="5892">
                  <c:v>2.3495833333363407</c:v>
                </c:pt>
                <c:pt idx="5893">
                  <c:v>2.3497337962980964</c:v>
                </c:pt>
                <c:pt idx="5894">
                  <c:v>2.3498958333366318</c:v>
                </c:pt>
                <c:pt idx="5895">
                  <c:v>2.3500347222288838</c:v>
                </c:pt>
                <c:pt idx="5896">
                  <c:v>2.3501967592601432</c:v>
                </c:pt>
                <c:pt idx="5897">
                  <c:v>2.3503703703754582</c:v>
                </c:pt>
                <c:pt idx="5898">
                  <c:v>2.3505208333372138</c:v>
                </c:pt>
                <c:pt idx="5899">
                  <c:v>2.3506828703757492</c:v>
                </c:pt>
                <c:pt idx="5900">
                  <c:v>2.3508217592607252</c:v>
                </c:pt>
                <c:pt idx="5901">
                  <c:v>2.3547222222259734</c:v>
                </c:pt>
                <c:pt idx="5902">
                  <c:v>2.3550115740799811</c:v>
                </c:pt>
                <c:pt idx="5903">
                  <c:v>2.3552777777804295</c:v>
                </c:pt>
                <c:pt idx="5904">
                  <c:v>2.3555555555576575</c:v>
                </c:pt>
                <c:pt idx="5905">
                  <c:v>2.3558449074116652</c:v>
                </c:pt>
                <c:pt idx="5906">
                  <c:v>2.3561342592656729</c:v>
                </c:pt>
                <c:pt idx="5907">
                  <c:v>2.3564004629661213</c:v>
                </c:pt>
                <c:pt idx="5908">
                  <c:v>2.356689814820129</c:v>
                </c:pt>
                <c:pt idx="5909">
                  <c:v>2.3569212962975143</c:v>
                </c:pt>
                <c:pt idx="5910">
                  <c:v>2.357106481482333</c:v>
                </c:pt>
                <c:pt idx="5911">
                  <c:v>2.357245370374585</c:v>
                </c:pt>
                <c:pt idx="5912">
                  <c:v>2.3574074074131204</c:v>
                </c:pt>
                <c:pt idx="5913">
                  <c:v>2.3575578703748761</c:v>
                </c:pt>
                <c:pt idx="5914">
                  <c:v>2.3577083333366318</c:v>
                </c:pt>
                <c:pt idx="5915">
                  <c:v>2.3578472222288838</c:v>
                </c:pt>
                <c:pt idx="5916">
                  <c:v>2.3580092592601432</c:v>
                </c:pt>
                <c:pt idx="5917">
                  <c:v>2.3581365740756155</c:v>
                </c:pt>
                <c:pt idx="5918">
                  <c:v>2.3582870370373712</c:v>
                </c:pt>
                <c:pt idx="5919">
                  <c:v>2.3584143518528435</c:v>
                </c:pt>
                <c:pt idx="5920">
                  <c:v>2.3585532407450955</c:v>
                </c:pt>
                <c:pt idx="5921">
                  <c:v>2.3586921296300716</c:v>
                </c:pt>
                <c:pt idx="5922">
                  <c:v>2.3588194444455439</c:v>
                </c:pt>
                <c:pt idx="5923">
                  <c:v>2.3589814814840793</c:v>
                </c:pt>
                <c:pt idx="5924">
                  <c:v>2.3593287037074333</c:v>
                </c:pt>
                <c:pt idx="5925">
                  <c:v>2.3594675925924093</c:v>
                </c:pt>
                <c:pt idx="5926">
                  <c:v>2.3596296296309447</c:v>
                </c:pt>
                <c:pt idx="5927">
                  <c:v>2.359756944446417</c:v>
                </c:pt>
                <c:pt idx="5928">
                  <c:v>2.359895833338669</c:v>
                </c:pt>
                <c:pt idx="5929">
                  <c:v>2.3600231481541414</c:v>
                </c:pt>
                <c:pt idx="5930">
                  <c:v>2.3601620370391174</c:v>
                </c:pt>
                <c:pt idx="5931">
                  <c:v>2.3603009259313694</c:v>
                </c:pt>
                <c:pt idx="5932">
                  <c:v>2.3604861111161881</c:v>
                </c:pt>
                <c:pt idx="5933">
                  <c:v>2.3607407407471328</c:v>
                </c:pt>
                <c:pt idx="5934">
                  <c:v>2.3608912037088885</c:v>
                </c:pt>
                <c:pt idx="5935">
                  <c:v>2.3610532407474238</c:v>
                </c:pt>
                <c:pt idx="5936">
                  <c:v>2.3611921296323999</c:v>
                </c:pt>
                <c:pt idx="5937">
                  <c:v>2.3613194444478722</c:v>
                </c:pt>
                <c:pt idx="5938">
                  <c:v>2.3614699074096279</c:v>
                </c:pt>
                <c:pt idx="5939">
                  <c:v>2.3616087963018799</c:v>
                </c:pt>
                <c:pt idx="5940">
                  <c:v>2.361747685186856</c:v>
                </c:pt>
                <c:pt idx="5941">
                  <c:v>2.3618981481486117</c:v>
                </c:pt>
                <c:pt idx="5942">
                  <c:v>2.3620370370408637</c:v>
                </c:pt>
                <c:pt idx="5943">
                  <c:v>2.3621875000026193</c:v>
                </c:pt>
                <c:pt idx="5944">
                  <c:v>2.3623148148180917</c:v>
                </c:pt>
                <c:pt idx="5945">
                  <c:v>2.3624652777798474</c:v>
                </c:pt>
                <c:pt idx="5946">
                  <c:v>2.3626504629646661</c:v>
                </c:pt>
                <c:pt idx="5947">
                  <c:v>2.3628125000032014</c:v>
                </c:pt>
                <c:pt idx="5948">
                  <c:v>2.3629398148186738</c:v>
                </c:pt>
                <c:pt idx="5949">
                  <c:v>2.3631018518572091</c:v>
                </c:pt>
                <c:pt idx="5950">
                  <c:v>2.3632523148189648</c:v>
                </c:pt>
                <c:pt idx="5951">
                  <c:v>2.3634143518575002</c:v>
                </c:pt>
                <c:pt idx="5952">
                  <c:v>2.3635532407424762</c:v>
                </c:pt>
                <c:pt idx="5953">
                  <c:v>2.3637037037042319</c:v>
                </c:pt>
                <c:pt idx="5954">
                  <c:v>2.3638541666732635</c:v>
                </c:pt>
                <c:pt idx="5955">
                  <c:v>2.3640046296350192</c:v>
                </c:pt>
                <c:pt idx="5956">
                  <c:v>2.3641666666735546</c:v>
                </c:pt>
                <c:pt idx="5957">
                  <c:v>2.3643518518583733</c:v>
                </c:pt>
                <c:pt idx="5958">
                  <c:v>2.3644907407433493</c:v>
                </c:pt>
                <c:pt idx="5959">
                  <c:v>2.364641203705105</c:v>
                </c:pt>
                <c:pt idx="5960">
                  <c:v>2.3647916666668607</c:v>
                </c:pt>
                <c:pt idx="5961">
                  <c:v>2.3649305555591127</c:v>
                </c:pt>
                <c:pt idx="5962">
                  <c:v>2.3650810185208684</c:v>
                </c:pt>
                <c:pt idx="5963">
                  <c:v>2.3652199074131204</c:v>
                </c:pt>
                <c:pt idx="5964">
                  <c:v>2.3653819444443798</c:v>
                </c:pt>
                <c:pt idx="5965">
                  <c:v>2.3655324074134114</c:v>
                </c:pt>
                <c:pt idx="5966">
                  <c:v>2.3656828703751671</c:v>
                </c:pt>
                <c:pt idx="5967">
                  <c:v>2.3658333333369228</c:v>
                </c:pt>
                <c:pt idx="5968">
                  <c:v>2.3659722222291748</c:v>
                </c:pt>
                <c:pt idx="5969">
                  <c:v>2.3661111111141508</c:v>
                </c:pt>
                <c:pt idx="5970">
                  <c:v>2.3663078703757492</c:v>
                </c:pt>
                <c:pt idx="5971">
                  <c:v>2.3664583333375049</c:v>
                </c:pt>
                <c:pt idx="5972">
                  <c:v>2.3666550925991032</c:v>
                </c:pt>
                <c:pt idx="5973">
                  <c:v>2.3667939814840793</c:v>
                </c:pt>
                <c:pt idx="5974">
                  <c:v>2.366944444445835</c:v>
                </c:pt>
                <c:pt idx="5975">
                  <c:v>2.36711805556115</c:v>
                </c:pt>
                <c:pt idx="5976">
                  <c:v>2.3672685185229057</c:v>
                </c:pt>
                <c:pt idx="5977">
                  <c:v>2.367430555561441</c:v>
                </c:pt>
                <c:pt idx="5978">
                  <c:v>2.3675925925927004</c:v>
                </c:pt>
                <c:pt idx="5979">
                  <c:v>2.3677777777775191</c:v>
                </c:pt>
                <c:pt idx="5980">
                  <c:v>2.3679629629696137</c:v>
                </c:pt>
                <c:pt idx="5981">
                  <c:v>2.3681365740776528</c:v>
                </c:pt>
                <c:pt idx="5982">
                  <c:v>2.3683217592624715</c:v>
                </c:pt>
                <c:pt idx="5983">
                  <c:v>2.3684722222242272</c:v>
                </c:pt>
                <c:pt idx="5984">
                  <c:v>2.3686458333395422</c:v>
                </c:pt>
                <c:pt idx="5985">
                  <c:v>2.3687962963012978</c:v>
                </c:pt>
                <c:pt idx="5986">
                  <c:v>2.3689467592630535</c:v>
                </c:pt>
                <c:pt idx="5987">
                  <c:v>2.3690972222248092</c:v>
                </c:pt>
                <c:pt idx="5988">
                  <c:v>2.3692592592633446</c:v>
                </c:pt>
                <c:pt idx="5989">
                  <c:v>2.3694212963018799</c:v>
                </c:pt>
                <c:pt idx="5990">
                  <c:v>2.369560185186856</c:v>
                </c:pt>
                <c:pt idx="5991">
                  <c:v>2.3697222222253913</c:v>
                </c:pt>
                <c:pt idx="5992">
                  <c:v>2.3698611111176433</c:v>
                </c:pt>
                <c:pt idx="5993">
                  <c:v>2.370011574079399</c:v>
                </c:pt>
                <c:pt idx="5994">
                  <c:v>2.370150462964375</c:v>
                </c:pt>
                <c:pt idx="5995">
                  <c:v>2.372731481482333</c:v>
                </c:pt>
                <c:pt idx="5996">
                  <c:v>2.372974537043774</c:v>
                </c:pt>
                <c:pt idx="5997">
                  <c:v>2.3732060185211594</c:v>
                </c:pt>
                <c:pt idx="5998">
                  <c:v>2.3734490740753245</c:v>
                </c:pt>
                <c:pt idx="5999">
                  <c:v>2.3736805555599858</c:v>
                </c:pt>
                <c:pt idx="6000">
                  <c:v>2.3739236111141508</c:v>
                </c:pt>
                <c:pt idx="6001">
                  <c:v>2.3741550925988122</c:v>
                </c:pt>
                <c:pt idx="6002">
                  <c:v>2.3743981481529772</c:v>
                </c:pt>
                <c:pt idx="6003">
                  <c:v>2.3746296296303626</c:v>
                </c:pt>
                <c:pt idx="6004">
                  <c:v>2.3843634259319515</c:v>
                </c:pt>
                <c:pt idx="6005">
                  <c:v>2.3852083333331393</c:v>
                </c:pt>
                <c:pt idx="6006">
                  <c:v>2.3860532407416031</c:v>
                </c:pt>
                <c:pt idx="6007">
                  <c:v>2.3868865740805632</c:v>
                </c:pt>
                <c:pt idx="6008">
                  <c:v>2.3878935185202863</c:v>
                </c:pt>
                <c:pt idx="6009">
                  <c:v>2.3887384259287501</c:v>
                </c:pt>
                <c:pt idx="6010">
                  <c:v>2.3900810185223236</c:v>
                </c:pt>
                <c:pt idx="6011">
                  <c:v>2.3916782407468418</c:v>
                </c:pt>
                <c:pt idx="6012">
                  <c:v>2.3925000000017462</c:v>
                </c:pt>
                <c:pt idx="6013">
                  <c:v>2.3931597222253913</c:v>
                </c:pt>
                <c:pt idx="6014">
                  <c:v>2.3937731481491937</c:v>
                </c:pt>
                <c:pt idx="6015">
                  <c:v>2.3944560185191222</c:v>
                </c:pt>
                <c:pt idx="6016">
                  <c:v>2.3951736111121136</c:v>
                </c:pt>
                <c:pt idx="6017">
                  <c:v>2.395891203705105</c:v>
                </c:pt>
                <c:pt idx="6018">
                  <c:v>2.3966203703748761</c:v>
                </c:pt>
                <c:pt idx="6019">
                  <c:v>2.3973263888910878</c:v>
                </c:pt>
                <c:pt idx="6020">
                  <c:v>2.3979513888916699</c:v>
                </c:pt>
                <c:pt idx="6021">
                  <c:v>2.398541666669189</c:v>
                </c:pt>
                <c:pt idx="6022">
                  <c:v>2.3991550925929914</c:v>
                </c:pt>
                <c:pt idx="6023">
                  <c:v>2.3997453703705105</c:v>
                </c:pt>
                <c:pt idx="6024">
                  <c:v>2.4003356481480296</c:v>
                </c:pt>
                <c:pt idx="6025">
                  <c:v>2.4009375000023283</c:v>
                </c:pt>
                <c:pt idx="6026">
                  <c:v>2.4015277777798474</c:v>
                </c:pt>
                <c:pt idx="6027">
                  <c:v>2.4021180555573665</c:v>
                </c:pt>
                <c:pt idx="6028">
                  <c:v>2.4027083333348855</c:v>
                </c:pt>
                <c:pt idx="6029">
                  <c:v>2.4032986111124046</c:v>
                </c:pt>
                <c:pt idx="6030">
                  <c:v>2.4039004629667033</c:v>
                </c:pt>
                <c:pt idx="6031">
                  <c:v>2.4045023148210021</c:v>
                </c:pt>
                <c:pt idx="6032">
                  <c:v>2.4053587962989695</c:v>
                </c:pt>
                <c:pt idx="6033">
                  <c:v>2.4065393518540077</c:v>
                </c:pt>
                <c:pt idx="6034">
                  <c:v>2.4066898148157634</c:v>
                </c:pt>
                <c:pt idx="6035">
                  <c:v>2.4068287037080154</c:v>
                </c:pt>
                <c:pt idx="6036">
                  <c:v>2.4069791666697711</c:v>
                </c:pt>
                <c:pt idx="6037">
                  <c:v>2.4071296296315268</c:v>
                </c:pt>
                <c:pt idx="6038">
                  <c:v>2.4072685185237788</c:v>
                </c:pt>
                <c:pt idx="6039">
                  <c:v>2.4074189814855345</c:v>
                </c:pt>
                <c:pt idx="6040">
                  <c:v>2.4075462963010068</c:v>
                </c:pt>
                <c:pt idx="6041">
                  <c:v>2.4076967592627625</c:v>
                </c:pt>
                <c:pt idx="6042">
                  <c:v>2.4078472222245182</c:v>
                </c:pt>
                <c:pt idx="6043">
                  <c:v>2.4079861111167702</c:v>
                </c:pt>
                <c:pt idx="6044">
                  <c:v>2.4081134259322425</c:v>
                </c:pt>
                <c:pt idx="6045">
                  <c:v>2.4082638888939982</c:v>
                </c:pt>
                <c:pt idx="6046">
                  <c:v>2.4084027777789743</c:v>
                </c:pt>
                <c:pt idx="6047">
                  <c:v>2.4085300925944466</c:v>
                </c:pt>
                <c:pt idx="6048">
                  <c:v>2.408692129632982</c:v>
                </c:pt>
                <c:pt idx="6049">
                  <c:v>2.4088194444484543</c:v>
                </c:pt>
                <c:pt idx="6050">
                  <c:v>2.4089814814869897</c:v>
                </c:pt>
                <c:pt idx="6051">
                  <c:v>2.409108796302462</c:v>
                </c:pt>
                <c:pt idx="6052">
                  <c:v>2.4092592592642177</c:v>
                </c:pt>
                <c:pt idx="6053">
                  <c:v>2.4093981481491937</c:v>
                </c:pt>
                <c:pt idx="6054">
                  <c:v>2.4095370370414457</c:v>
                </c:pt>
                <c:pt idx="6055">
                  <c:v>2.4096990740799811</c:v>
                </c:pt>
                <c:pt idx="6056">
                  <c:v>2.4098263888954534</c:v>
                </c:pt>
                <c:pt idx="6057">
                  <c:v>2.4099768518572091</c:v>
                </c:pt>
                <c:pt idx="6058">
                  <c:v>2.4101041666726815</c:v>
                </c:pt>
                <c:pt idx="6059">
                  <c:v>2.4102777777807205</c:v>
                </c:pt>
                <c:pt idx="6060">
                  <c:v>2.4104050925961928</c:v>
                </c:pt>
                <c:pt idx="6061">
                  <c:v>2.4105439814884448</c:v>
                </c:pt>
                <c:pt idx="6062">
                  <c:v>2.4106944444502005</c:v>
                </c:pt>
                <c:pt idx="6063">
                  <c:v>2.4108333333351766</c:v>
                </c:pt>
                <c:pt idx="6064">
                  <c:v>2.4109953703737119</c:v>
                </c:pt>
                <c:pt idx="6065">
                  <c:v>2.4111458333354676</c:v>
                </c:pt>
                <c:pt idx="6066">
                  <c:v>2.411307870374003</c:v>
                </c:pt>
                <c:pt idx="6067">
                  <c:v>2.4114351851894753</c:v>
                </c:pt>
                <c:pt idx="6068">
                  <c:v>2.411585648151231</c:v>
                </c:pt>
                <c:pt idx="6069">
                  <c:v>2.4117361111129867</c:v>
                </c:pt>
                <c:pt idx="6070">
                  <c:v>2.4118865740747424</c:v>
                </c:pt>
                <c:pt idx="6071">
                  <c:v>2.4120486111132777</c:v>
                </c:pt>
                <c:pt idx="6072">
                  <c:v>2.4122222222285927</c:v>
                </c:pt>
                <c:pt idx="6073">
                  <c:v>2.4123726851903484</c:v>
                </c:pt>
                <c:pt idx="6074">
                  <c:v>2.4125462962983875</c:v>
                </c:pt>
                <c:pt idx="6075">
                  <c:v>2.4127083333369228</c:v>
                </c:pt>
                <c:pt idx="6076">
                  <c:v>2.4128587962986785</c:v>
                </c:pt>
                <c:pt idx="6077">
                  <c:v>2.4130324074139935</c:v>
                </c:pt>
                <c:pt idx="6078">
                  <c:v>2.4131828703757492</c:v>
                </c:pt>
                <c:pt idx="6079">
                  <c:v>2.4133217592607252</c:v>
                </c:pt>
                <c:pt idx="6080">
                  <c:v>2.4134722222224809</c:v>
                </c:pt>
                <c:pt idx="6081">
                  <c:v>2.4136342592610163</c:v>
                </c:pt>
                <c:pt idx="6082">
                  <c:v>2.4138078703763313</c:v>
                </c:pt>
                <c:pt idx="6083">
                  <c:v>2.4139467592613073</c:v>
                </c:pt>
                <c:pt idx="6084">
                  <c:v>2.4140856481535593</c:v>
                </c:pt>
                <c:pt idx="6085">
                  <c:v>2.4142476851920947</c:v>
                </c:pt>
                <c:pt idx="6086">
                  <c:v>2.4143981481538503</c:v>
                </c:pt>
                <c:pt idx="6087">
                  <c:v>2.414548611115606</c:v>
                </c:pt>
                <c:pt idx="6088">
                  <c:v>2.4146990740773617</c:v>
                </c:pt>
                <c:pt idx="6089">
                  <c:v>2.4148379629696137</c:v>
                </c:pt>
                <c:pt idx="6090">
                  <c:v>2.4180439814881538</c:v>
                </c:pt>
                <c:pt idx="6091">
                  <c:v>2.4182870370423188</c:v>
                </c:pt>
                <c:pt idx="6092">
                  <c:v>2.4185300925964839</c:v>
                </c:pt>
                <c:pt idx="6093">
                  <c:v>2.4187500000043656</c:v>
                </c:pt>
                <c:pt idx="6094">
                  <c:v>2.4190046296353103</c:v>
                </c:pt>
                <c:pt idx="6095">
                  <c:v>2.4192361111126957</c:v>
                </c:pt>
                <c:pt idx="6096">
                  <c:v>2.419467592597357</c:v>
                </c:pt>
                <c:pt idx="6097">
                  <c:v>2.419710648151522</c:v>
                </c:pt>
                <c:pt idx="6098">
                  <c:v>2.4199537037056871</c:v>
                </c:pt>
                <c:pt idx="6099">
                  <c:v>2.4201736111135688</c:v>
                </c:pt>
                <c:pt idx="6100">
                  <c:v>2.4281365740753245</c:v>
                </c:pt>
                <c:pt idx="6101">
                  <c:v>2.4307870370394085</c:v>
                </c:pt>
                <c:pt idx="6102">
                  <c:v>2.4320717592636356</c:v>
                </c:pt>
                <c:pt idx="6103">
                  <c:v>2.4329166666720994</c:v>
                </c:pt>
                <c:pt idx="6104">
                  <c:v>2.4336805555576575</c:v>
                </c:pt>
                <c:pt idx="6105">
                  <c:v>2.4343518518580822</c:v>
                </c:pt>
                <c:pt idx="6106">
                  <c:v>2.4349305555588217</c:v>
                </c:pt>
                <c:pt idx="6107">
                  <c:v>2.4357060185211594</c:v>
                </c:pt>
                <c:pt idx="6108">
                  <c:v>2.4363541666680248</c:v>
                </c:pt>
                <c:pt idx="6109">
                  <c:v>2.4369675925991032</c:v>
                </c:pt>
                <c:pt idx="6110">
                  <c:v>2.437673611115315</c:v>
                </c:pt>
                <c:pt idx="6111">
                  <c:v>2.4384143518545898</c:v>
                </c:pt>
                <c:pt idx="6112">
                  <c:v>2.4390162037088885</c:v>
                </c:pt>
                <c:pt idx="6113">
                  <c:v>2.4396064814864076</c:v>
                </c:pt>
                <c:pt idx="6114">
                  <c:v>2.4402083333334303</c:v>
                </c:pt>
                <c:pt idx="6115">
                  <c:v>2.4407986111109494</c:v>
                </c:pt>
                <c:pt idx="6116">
                  <c:v>2.4414236111115315</c:v>
                </c:pt>
                <c:pt idx="6117">
                  <c:v>2.4420254629658302</c:v>
                </c:pt>
                <c:pt idx="6118">
                  <c:v>2.442627314820129</c:v>
                </c:pt>
                <c:pt idx="6119">
                  <c:v>2.4432291666671517</c:v>
                </c:pt>
                <c:pt idx="6120">
                  <c:v>2.4438657407445135</c:v>
                </c:pt>
                <c:pt idx="6121">
                  <c:v>2.4445486111144419</c:v>
                </c:pt>
                <c:pt idx="6122">
                  <c:v>2.445138888891961</c:v>
                </c:pt>
                <c:pt idx="6123">
                  <c:v>2.4457407407462597</c:v>
                </c:pt>
                <c:pt idx="6124">
                  <c:v>2.4463657407468418</c:v>
                </c:pt>
                <c:pt idx="6125">
                  <c:v>2.4469560185243608</c:v>
                </c:pt>
                <c:pt idx="6126">
                  <c:v>2.4487268518569181</c:v>
                </c:pt>
                <c:pt idx="6127">
                  <c:v>2.4488773148186738</c:v>
                </c:pt>
                <c:pt idx="6128">
                  <c:v>2.4490046296341461</c:v>
                </c:pt>
                <c:pt idx="6129">
                  <c:v>2.4491666666726815</c:v>
                </c:pt>
                <c:pt idx="6130">
                  <c:v>2.4493171296344372</c:v>
                </c:pt>
                <c:pt idx="6131">
                  <c:v>2.4494444444499095</c:v>
                </c:pt>
                <c:pt idx="6132">
                  <c:v>2.4495949074116652</c:v>
                </c:pt>
                <c:pt idx="6133">
                  <c:v>2.4497222222271375</c:v>
                </c:pt>
                <c:pt idx="6134">
                  <c:v>2.4498611111121136</c:v>
                </c:pt>
                <c:pt idx="6135">
                  <c:v>2.4500000000043656</c:v>
                </c:pt>
                <c:pt idx="6136">
                  <c:v>2.4501388888893416</c:v>
                </c:pt>
                <c:pt idx="6137">
                  <c:v>2.4502777777815936</c:v>
                </c:pt>
                <c:pt idx="6138">
                  <c:v>2.4504166666665697</c:v>
                </c:pt>
                <c:pt idx="6139">
                  <c:v>2.4505555555588217</c:v>
                </c:pt>
                <c:pt idx="6140">
                  <c:v>2.4506944444510737</c:v>
                </c:pt>
                <c:pt idx="6141">
                  <c:v>2.4508449074128293</c:v>
                </c:pt>
                <c:pt idx="6142">
                  <c:v>2.4509722222283017</c:v>
                </c:pt>
                <c:pt idx="6143">
                  <c:v>2.451099537043774</c:v>
                </c:pt>
                <c:pt idx="6144">
                  <c:v>2.4512500000055297</c:v>
                </c:pt>
                <c:pt idx="6145">
                  <c:v>2.4513888888905058</c:v>
                </c:pt>
                <c:pt idx="6146">
                  <c:v>2.4515277777827578</c:v>
                </c:pt>
                <c:pt idx="6147">
                  <c:v>2.4516782407445135</c:v>
                </c:pt>
                <c:pt idx="6148">
                  <c:v>2.4518171296294895</c:v>
                </c:pt>
                <c:pt idx="6149">
                  <c:v>2.4519444444449618</c:v>
                </c:pt>
                <c:pt idx="6150">
                  <c:v>2.4520833333372138</c:v>
                </c:pt>
                <c:pt idx="6151">
                  <c:v>2.4522222222221899</c:v>
                </c:pt>
                <c:pt idx="6152">
                  <c:v>2.4523495370376622</c:v>
                </c:pt>
                <c:pt idx="6153">
                  <c:v>2.4525000000066939</c:v>
                </c:pt>
                <c:pt idx="6154">
                  <c:v>2.4526388888916699</c:v>
                </c:pt>
                <c:pt idx="6155">
                  <c:v>2.4527777777839219</c:v>
                </c:pt>
                <c:pt idx="6156">
                  <c:v>2.4529050925993943</c:v>
                </c:pt>
                <c:pt idx="6157">
                  <c:v>2.45305555556115</c:v>
                </c:pt>
                <c:pt idx="6158">
                  <c:v>2.453194444446126</c:v>
                </c:pt>
                <c:pt idx="6159">
                  <c:v>2.4533217592615983</c:v>
                </c:pt>
                <c:pt idx="6160">
                  <c:v>2.453472222223354</c:v>
                </c:pt>
                <c:pt idx="6161">
                  <c:v>2.4536342592618894</c:v>
                </c:pt>
                <c:pt idx="6162">
                  <c:v>2.4537731481541414</c:v>
                </c:pt>
                <c:pt idx="6163">
                  <c:v>2.4539004629696137</c:v>
                </c:pt>
                <c:pt idx="6164">
                  <c:v>2.4540393518545898</c:v>
                </c:pt>
                <c:pt idx="6165">
                  <c:v>2.4541666666700621</c:v>
                </c:pt>
                <c:pt idx="6166">
                  <c:v>2.4543055555623141</c:v>
                </c:pt>
                <c:pt idx="6167">
                  <c:v>2.4544560185240698</c:v>
                </c:pt>
                <c:pt idx="6168">
                  <c:v>2.4545949074090458</c:v>
                </c:pt>
                <c:pt idx="6169">
                  <c:v>2.4547337963012978</c:v>
                </c:pt>
                <c:pt idx="6170">
                  <c:v>2.4548842592630535</c:v>
                </c:pt>
                <c:pt idx="6171">
                  <c:v>2.4550578703710926</c:v>
                </c:pt>
                <c:pt idx="6172">
                  <c:v>2.4551851851865649</c:v>
                </c:pt>
                <c:pt idx="6173">
                  <c:v>2.4553356481483206</c:v>
                </c:pt>
                <c:pt idx="6174">
                  <c:v>2.4554861111173523</c:v>
                </c:pt>
                <c:pt idx="6175">
                  <c:v>2.4556134259328246</c:v>
                </c:pt>
                <c:pt idx="6176">
                  <c:v>2.4557523148178007</c:v>
                </c:pt>
                <c:pt idx="6177">
                  <c:v>2.4558912037100527</c:v>
                </c:pt>
                <c:pt idx="6178">
                  <c:v>2.4560300925950287</c:v>
                </c:pt>
                <c:pt idx="6179">
                  <c:v>2.4561805555567844</c:v>
                </c:pt>
                <c:pt idx="6180">
                  <c:v>2.4563194444490364</c:v>
                </c:pt>
                <c:pt idx="6181">
                  <c:v>2.4564699074107921</c:v>
                </c:pt>
                <c:pt idx="6182">
                  <c:v>2.4566087963030441</c:v>
                </c:pt>
                <c:pt idx="6183">
                  <c:v>2.4567476851880201</c:v>
                </c:pt>
                <c:pt idx="6184">
                  <c:v>2.4601620370376622</c:v>
                </c:pt>
                <c:pt idx="6185">
                  <c:v>2.4603935185223236</c:v>
                </c:pt>
                <c:pt idx="6186">
                  <c:v>2.4606365740764886</c:v>
                </c:pt>
                <c:pt idx="6187">
                  <c:v>2.46086805556115</c:v>
                </c:pt>
                <c:pt idx="6188">
                  <c:v>2.4611226851920947</c:v>
                </c:pt>
                <c:pt idx="6189">
                  <c:v>2.46135416666948</c:v>
                </c:pt>
                <c:pt idx="6190">
                  <c:v>2.4615740740773617</c:v>
                </c:pt>
                <c:pt idx="6191">
                  <c:v>2.4618287037083064</c:v>
                </c:pt>
                <c:pt idx="6192">
                  <c:v>2.4620717592624715</c:v>
                </c:pt>
                <c:pt idx="6193">
                  <c:v>2.4623032407471328</c:v>
                </c:pt>
                <c:pt idx="6194">
                  <c:v>2.4624537037088885</c:v>
                </c:pt>
                <c:pt idx="6195">
                  <c:v>2.4625810185243608</c:v>
                </c:pt>
                <c:pt idx="6196">
                  <c:v>2.4627430555556202</c:v>
                </c:pt>
                <c:pt idx="6197">
                  <c:v>2.4628819444478722</c:v>
                </c:pt>
                <c:pt idx="6198">
                  <c:v>2.4630208333401242</c:v>
                </c:pt>
                <c:pt idx="6199">
                  <c:v>2.4631828703713836</c:v>
                </c:pt>
                <c:pt idx="6200">
                  <c:v>2.4633333333331393</c:v>
                </c:pt>
                <c:pt idx="6201">
                  <c:v>2.4634606481486117</c:v>
                </c:pt>
                <c:pt idx="6202">
                  <c:v>2.4636111111176433</c:v>
                </c:pt>
                <c:pt idx="6203">
                  <c:v>2.4637500000026193</c:v>
                </c:pt>
                <c:pt idx="6204">
                  <c:v>2.463900462964375</c:v>
                </c:pt>
                <c:pt idx="6205">
                  <c:v>2.4640277777798474</c:v>
                </c:pt>
                <c:pt idx="6206">
                  <c:v>2.4641782407416031</c:v>
                </c:pt>
                <c:pt idx="6207">
                  <c:v>2.4643055555570754</c:v>
                </c:pt>
                <c:pt idx="6208">
                  <c:v>2.4644444444493274</c:v>
                </c:pt>
                <c:pt idx="6209">
                  <c:v>2.4645717592647998</c:v>
                </c:pt>
                <c:pt idx="6210">
                  <c:v>2.4647106481497758</c:v>
                </c:pt>
                <c:pt idx="6211">
                  <c:v>2.4648379629652482</c:v>
                </c:pt>
                <c:pt idx="6212">
                  <c:v>2.4649652777807205</c:v>
                </c:pt>
                <c:pt idx="6213">
                  <c:v>2.4651041666729725</c:v>
                </c:pt>
                <c:pt idx="6214">
                  <c:v>2.4652430555579485</c:v>
                </c:pt>
                <c:pt idx="6215">
                  <c:v>2.4653819444502005</c:v>
                </c:pt>
                <c:pt idx="6216">
                  <c:v>2.4655324074119562</c:v>
                </c:pt>
                <c:pt idx="6217">
                  <c:v>2.4656828703737119</c:v>
                </c:pt>
                <c:pt idx="6218">
                  <c:v>2.4658101851891843</c:v>
                </c:pt>
                <c:pt idx="6219">
                  <c:v>2.4659490740741603</c:v>
                </c:pt>
                <c:pt idx="6220">
                  <c:v>2.4660879629664123</c:v>
                </c:pt>
                <c:pt idx="6221">
                  <c:v>2.4662152777818847</c:v>
                </c:pt>
                <c:pt idx="6222">
                  <c:v>2.4663657407436403</c:v>
                </c:pt>
                <c:pt idx="6223">
                  <c:v>2.4665393518516794</c:v>
                </c:pt>
                <c:pt idx="6224">
                  <c:v>2.4666782407439314</c:v>
                </c:pt>
                <c:pt idx="6225">
                  <c:v>2.4668055555594037</c:v>
                </c:pt>
                <c:pt idx="6226">
                  <c:v>2.4669444444443798</c:v>
                </c:pt>
                <c:pt idx="6227">
                  <c:v>2.4670601851903484</c:v>
                </c:pt>
                <c:pt idx="6228">
                  <c:v>2.4671990740753245</c:v>
                </c:pt>
                <c:pt idx="6229">
                  <c:v>2.4673495370370802</c:v>
                </c:pt>
                <c:pt idx="6230">
                  <c:v>2.4674768518525525</c:v>
                </c:pt>
                <c:pt idx="6231">
                  <c:v>2.4676157407448045</c:v>
                </c:pt>
                <c:pt idx="6232">
                  <c:v>2.4677430555602768</c:v>
                </c:pt>
                <c:pt idx="6233">
                  <c:v>2.4678819444452529</c:v>
                </c:pt>
                <c:pt idx="6234">
                  <c:v>2.4680324074142845</c:v>
                </c:pt>
                <c:pt idx="6235">
                  <c:v>2.4681828703760402</c:v>
                </c:pt>
                <c:pt idx="6236">
                  <c:v>2.4683217592610163</c:v>
                </c:pt>
                <c:pt idx="6237">
                  <c:v>2.468472222222772</c:v>
                </c:pt>
                <c:pt idx="6238">
                  <c:v>2.468611111115024</c:v>
                </c:pt>
                <c:pt idx="6239">
                  <c:v>2.46875</c:v>
                </c:pt>
                <c:pt idx="6240">
                  <c:v>2.4689004629690317</c:v>
                </c:pt>
                <c:pt idx="6241">
                  <c:v>2.469027777784504</c:v>
                </c:pt>
                <c:pt idx="6242">
                  <c:v>2.4691782407462597</c:v>
                </c:pt>
                <c:pt idx="6243">
                  <c:v>2.469305555561732</c:v>
                </c:pt>
                <c:pt idx="6244">
                  <c:v>2.4694675925929914</c:v>
                </c:pt>
                <c:pt idx="6245">
                  <c:v>2.4696412037083064</c:v>
                </c:pt>
                <c:pt idx="6246">
                  <c:v>2.4697685185237788</c:v>
                </c:pt>
                <c:pt idx="6247">
                  <c:v>2.4699305555623141</c:v>
                </c:pt>
                <c:pt idx="6248">
                  <c:v>2.4700810185240698</c:v>
                </c:pt>
                <c:pt idx="6249">
                  <c:v>2.4702199074090458</c:v>
                </c:pt>
                <c:pt idx="6250">
                  <c:v>2.4703472222245182</c:v>
                </c:pt>
                <c:pt idx="6251">
                  <c:v>2.4704976851862739</c:v>
                </c:pt>
                <c:pt idx="6252">
                  <c:v>2.4706365740785259</c:v>
                </c:pt>
                <c:pt idx="6253">
                  <c:v>2.4708217592633446</c:v>
                </c:pt>
                <c:pt idx="6254">
                  <c:v>2.4709953703713836</c:v>
                </c:pt>
                <c:pt idx="6255">
                  <c:v>2.471157407409919</c:v>
                </c:pt>
                <c:pt idx="6256">
                  <c:v>2.4712847222253913</c:v>
                </c:pt>
                <c:pt idx="6257">
                  <c:v>2.471435185187147</c:v>
                </c:pt>
                <c:pt idx="6258">
                  <c:v>2.4715856481489027</c:v>
                </c:pt>
                <c:pt idx="6259">
                  <c:v>2.4717361111179343</c:v>
                </c:pt>
                <c:pt idx="6260">
                  <c:v>2.47188657407969</c:v>
                </c:pt>
                <c:pt idx="6261">
                  <c:v>2.4720601851877291</c:v>
                </c:pt>
                <c:pt idx="6262">
                  <c:v>2.4722337963030441</c:v>
                </c:pt>
                <c:pt idx="6263">
                  <c:v>2.4724074074110831</c:v>
                </c:pt>
                <c:pt idx="6264">
                  <c:v>2.4725694444496185</c:v>
                </c:pt>
                <c:pt idx="6265">
                  <c:v>2.4727314814881538</c:v>
                </c:pt>
                <c:pt idx="6266">
                  <c:v>2.4728819444499095</c:v>
                </c:pt>
                <c:pt idx="6267">
                  <c:v>2.4730324074116652</c:v>
                </c:pt>
                <c:pt idx="6268">
                  <c:v>2.4732060185197042</c:v>
                </c:pt>
                <c:pt idx="6269">
                  <c:v>2.4733564814814599</c:v>
                </c:pt>
                <c:pt idx="6270">
                  <c:v>2.4735069444504916</c:v>
                </c:pt>
                <c:pt idx="6271">
                  <c:v>2.473668981481751</c:v>
                </c:pt>
                <c:pt idx="6272">
                  <c:v>2.4738194444507826</c:v>
                </c:pt>
                <c:pt idx="6273">
                  <c:v>2.4739699074125383</c:v>
                </c:pt>
                <c:pt idx="6274">
                  <c:v>2.4741435185205773</c:v>
                </c:pt>
                <c:pt idx="6275">
                  <c:v>2.474293981482333</c:v>
                </c:pt>
                <c:pt idx="6276">
                  <c:v>2.474432870374585</c:v>
                </c:pt>
                <c:pt idx="6277">
                  <c:v>2.4745949074131204</c:v>
                </c:pt>
                <c:pt idx="6278">
                  <c:v>2.4747916666674428</c:v>
                </c:pt>
                <c:pt idx="6279">
                  <c:v>2.4780902777783922</c:v>
                </c:pt>
                <c:pt idx="6280">
                  <c:v>2.4783217592630535</c:v>
                </c:pt>
                <c:pt idx="6281">
                  <c:v>2.4785532407477149</c:v>
                </c:pt>
                <c:pt idx="6282">
                  <c:v>2.4787962963018799</c:v>
                </c:pt>
                <c:pt idx="6283">
                  <c:v>2.479039351856045</c:v>
                </c:pt>
                <c:pt idx="6284">
                  <c:v>2.4792708333334303</c:v>
                </c:pt>
                <c:pt idx="6285">
                  <c:v>2.4795023148180917</c:v>
                </c:pt>
                <c:pt idx="6286">
                  <c:v>2.4797453703722567</c:v>
                </c:pt>
                <c:pt idx="6287">
                  <c:v>2.4799884259264218</c:v>
                </c:pt>
                <c:pt idx="6288">
                  <c:v>2.4802199074110831</c:v>
                </c:pt>
                <c:pt idx="6289">
                  <c:v>2.4804513888957445</c:v>
                </c:pt>
                <c:pt idx="6290">
                  <c:v>2.4807060185194132</c:v>
                </c:pt>
                <c:pt idx="6291">
                  <c:v>2.4809143518577912</c:v>
                </c:pt>
                <c:pt idx="6292">
                  <c:v>2.4810532407427672</c:v>
                </c:pt>
                <c:pt idx="6293">
                  <c:v>2.4811921296350192</c:v>
                </c:pt>
                <c:pt idx="6294">
                  <c:v>2.4813541666735546</c:v>
                </c:pt>
                <c:pt idx="6295">
                  <c:v>2.4814930555585306</c:v>
                </c:pt>
                <c:pt idx="6296">
                  <c:v>2.4816435185202863</c:v>
                </c:pt>
                <c:pt idx="6297">
                  <c:v>2.4817824074125383</c:v>
                </c:pt>
                <c:pt idx="6298">
                  <c:v>2.481932870374294</c:v>
                </c:pt>
                <c:pt idx="6299">
                  <c:v>2.48207175925927</c:v>
                </c:pt>
                <c:pt idx="6300">
                  <c:v>2.4822222222283017</c:v>
                </c:pt>
                <c:pt idx="6301">
                  <c:v>2.4823726851900574</c:v>
                </c:pt>
                <c:pt idx="6302">
                  <c:v>2.4825231481518131</c:v>
                </c:pt>
                <c:pt idx="6303">
                  <c:v>2.4826736111135688</c:v>
                </c:pt>
                <c:pt idx="6304">
                  <c:v>2.4828240740753245</c:v>
                </c:pt>
                <c:pt idx="6305">
                  <c:v>2.4829629629675765</c:v>
                </c:pt>
                <c:pt idx="6306">
                  <c:v>2.4831134259293322</c:v>
                </c:pt>
                <c:pt idx="6307">
                  <c:v>2.4832523148215842</c:v>
                </c:pt>
                <c:pt idx="6308">
                  <c:v>2.4834143518528435</c:v>
                </c:pt>
                <c:pt idx="6309">
                  <c:v>2.4835763888913789</c:v>
                </c:pt>
                <c:pt idx="6310">
                  <c:v>2.4837152777836309</c:v>
                </c:pt>
                <c:pt idx="6311">
                  <c:v>2.4838425925991032</c:v>
                </c:pt>
                <c:pt idx="6312">
                  <c:v>2.4840046296303626</c:v>
                </c:pt>
                <c:pt idx="6313">
                  <c:v>2.4841782407456776</c:v>
                </c:pt>
                <c:pt idx="6314">
                  <c:v>2.484340277784213</c:v>
                </c:pt>
                <c:pt idx="6315">
                  <c:v>2.4845023148154723</c:v>
                </c:pt>
                <c:pt idx="6316">
                  <c:v>2.484687500000291</c:v>
                </c:pt>
                <c:pt idx="6317">
                  <c:v>2.4848495370388264</c:v>
                </c:pt>
                <c:pt idx="6318">
                  <c:v>2.4849884259310784</c:v>
                </c:pt>
                <c:pt idx="6319">
                  <c:v>2.4851273148160544</c:v>
                </c:pt>
                <c:pt idx="6320">
                  <c:v>2.4852662037083064</c:v>
                </c:pt>
                <c:pt idx="6321">
                  <c:v>2.4854050925932825</c:v>
                </c:pt>
                <c:pt idx="6322">
                  <c:v>2.4855555555623141</c:v>
                </c:pt>
                <c:pt idx="6323">
                  <c:v>2.4857175925935735</c:v>
                </c:pt>
                <c:pt idx="6324">
                  <c:v>2.4858680555553292</c:v>
                </c:pt>
                <c:pt idx="6325">
                  <c:v>2.4860069444475812</c:v>
                </c:pt>
                <c:pt idx="6326">
                  <c:v>2.4861574074093369</c:v>
                </c:pt>
                <c:pt idx="6327">
                  <c:v>2.4862962963015889</c:v>
                </c:pt>
                <c:pt idx="6328">
                  <c:v>2.4864467592633446</c:v>
                </c:pt>
                <c:pt idx="6329">
                  <c:v>2.4865856481483206</c:v>
                </c:pt>
                <c:pt idx="6330">
                  <c:v>2.4867245370405726</c:v>
                </c:pt>
                <c:pt idx="6331">
                  <c:v>2.4868750000023283</c:v>
                </c:pt>
                <c:pt idx="6332">
                  <c:v>2.487025462964084</c:v>
                </c:pt>
                <c:pt idx="6333">
                  <c:v>2.487164351856336</c:v>
                </c:pt>
                <c:pt idx="6334">
                  <c:v>2.4873148148180917</c:v>
                </c:pt>
                <c:pt idx="6335">
                  <c:v>2.4874652777798474</c:v>
                </c:pt>
                <c:pt idx="6336">
                  <c:v>2.4876041666720994</c:v>
                </c:pt>
                <c:pt idx="6337">
                  <c:v>2.4877546296338551</c:v>
                </c:pt>
                <c:pt idx="6338">
                  <c:v>2.4878935185188311</c:v>
                </c:pt>
                <c:pt idx="6339">
                  <c:v>2.4880439814878628</c:v>
                </c:pt>
                <c:pt idx="6340">
                  <c:v>2.4881828703728388</c:v>
                </c:pt>
                <c:pt idx="6341">
                  <c:v>2.4883333333345945</c:v>
                </c:pt>
                <c:pt idx="6342">
                  <c:v>2.4884953703731298</c:v>
                </c:pt>
                <c:pt idx="6343">
                  <c:v>2.4886226851886022</c:v>
                </c:pt>
                <c:pt idx="6344">
                  <c:v>2.4887731481503579</c:v>
                </c:pt>
                <c:pt idx="6345">
                  <c:v>2.4889467592656729</c:v>
                </c:pt>
                <c:pt idx="6346">
                  <c:v>2.4890856481506489</c:v>
                </c:pt>
                <c:pt idx="6347">
                  <c:v>2.4892129629661213</c:v>
                </c:pt>
                <c:pt idx="6348">
                  <c:v>2.4893750000046566</c:v>
                </c:pt>
                <c:pt idx="6349">
                  <c:v>2.4895138888896327</c:v>
                </c:pt>
                <c:pt idx="6350">
                  <c:v>2.4896527777818847</c:v>
                </c:pt>
                <c:pt idx="6351">
                  <c:v>2.4897916666668607</c:v>
                </c:pt>
                <c:pt idx="6352">
                  <c:v>2.4899305555591127</c:v>
                </c:pt>
                <c:pt idx="6353">
                  <c:v>2.4900694444513647</c:v>
                </c:pt>
                <c:pt idx="6354">
                  <c:v>2.4902199074131204</c:v>
                </c:pt>
                <c:pt idx="6355">
                  <c:v>2.4903703703748761</c:v>
                </c:pt>
                <c:pt idx="6356">
                  <c:v>2.4905208333366318</c:v>
                </c:pt>
                <c:pt idx="6357">
                  <c:v>2.4906597222288838</c:v>
                </c:pt>
                <c:pt idx="6358">
                  <c:v>2.4908101851906395</c:v>
                </c:pt>
                <c:pt idx="6359">
                  <c:v>2.4909606481523952</c:v>
                </c:pt>
                <c:pt idx="6360">
                  <c:v>2.4910995370373712</c:v>
                </c:pt>
                <c:pt idx="6361">
                  <c:v>2.4912500000064028</c:v>
                </c:pt>
                <c:pt idx="6362">
                  <c:v>2.4914236111144419</c:v>
                </c:pt>
                <c:pt idx="6363">
                  <c:v>2.4915625000066939</c:v>
                </c:pt>
                <c:pt idx="6364">
                  <c:v>2.4917013888916699</c:v>
                </c:pt>
                <c:pt idx="6365">
                  <c:v>2.4918518518534256</c:v>
                </c:pt>
                <c:pt idx="6366">
                  <c:v>2.4919907407456776</c:v>
                </c:pt>
                <c:pt idx="6367">
                  <c:v>2.49211805556115</c:v>
                </c:pt>
                <c:pt idx="6368">
                  <c:v>2.492256944446126</c:v>
                </c:pt>
                <c:pt idx="6369">
                  <c:v>2.4924074074078817</c:v>
                </c:pt>
                <c:pt idx="6370">
                  <c:v>2.4925578703769133</c:v>
                </c:pt>
                <c:pt idx="6371">
                  <c:v>2.4927199074081727</c:v>
                </c:pt>
                <c:pt idx="6372">
                  <c:v>2.4928703703772044</c:v>
                </c:pt>
                <c:pt idx="6373">
                  <c:v>2.495254629633564</c:v>
                </c:pt>
                <c:pt idx="6374">
                  <c:v>2.4954976851877291</c:v>
                </c:pt>
                <c:pt idx="6375">
                  <c:v>2.4957175925956108</c:v>
                </c:pt>
                <c:pt idx="6376">
                  <c:v>2.4959722222265555</c:v>
                </c:pt>
                <c:pt idx="6377">
                  <c:v>2.4961921296344372</c:v>
                </c:pt>
                <c:pt idx="6378">
                  <c:v>2.4964467592653818</c:v>
                </c:pt>
                <c:pt idx="6379">
                  <c:v>2.4966782407427672</c:v>
                </c:pt>
                <c:pt idx="6380">
                  <c:v>2.4969097222274286</c:v>
                </c:pt>
                <c:pt idx="6381">
                  <c:v>2.4971527777815936</c:v>
                </c:pt>
                <c:pt idx="6382">
                  <c:v>2.497384259266255</c:v>
                </c:pt>
                <c:pt idx="6383">
                  <c:v>2.49762731482042</c:v>
                </c:pt>
                <c:pt idx="6384">
                  <c:v>2.5073495370379533</c:v>
                </c:pt>
                <c:pt idx="6385">
                  <c:v>2.508055555561441</c:v>
                </c:pt>
                <c:pt idx="6386">
                  <c:v>2.5087152777778101</c:v>
                </c:pt>
                <c:pt idx="6387">
                  <c:v>2.5094907407474238</c:v>
                </c:pt>
                <c:pt idx="6388">
                  <c:v>2.5107523148180917</c:v>
                </c:pt>
                <c:pt idx="6389">
                  <c:v>2.5120833333348855</c:v>
                </c:pt>
                <c:pt idx="6390">
                  <c:v>2.5134837962978054</c:v>
                </c:pt>
                <c:pt idx="6391">
                  <c:v>2.5142939814832062</c:v>
                </c:pt>
                <c:pt idx="6392">
                  <c:v>2.5148958333375049</c:v>
                </c:pt>
                <c:pt idx="6393">
                  <c:v>2.5154745370382443</c:v>
                </c:pt>
                <c:pt idx="6394">
                  <c:v>2.516006944446417</c:v>
                </c:pt>
                <c:pt idx="6395">
                  <c:v>2.5165162037083064</c:v>
                </c:pt>
                <c:pt idx="6396">
                  <c:v>2.5170023148166365</c:v>
                </c:pt>
                <c:pt idx="6397">
                  <c:v>2.5175347222248092</c:v>
                </c:pt>
                <c:pt idx="6398">
                  <c:v>2.5181828703716747</c:v>
                </c:pt>
                <c:pt idx="6399">
                  <c:v>2.5188078703722567</c:v>
                </c:pt>
                <c:pt idx="6400">
                  <c:v>2.5194675925959018</c:v>
                </c:pt>
                <c:pt idx="6401">
                  <c:v>2.5201157407427672</c:v>
                </c:pt>
                <c:pt idx="6402">
                  <c:v>2.520960648151231</c:v>
                </c:pt>
                <c:pt idx="6403">
                  <c:v>2.5218865740753245</c:v>
                </c:pt>
                <c:pt idx="6404">
                  <c:v>2.5229861111147329</c:v>
                </c:pt>
                <c:pt idx="6405">
                  <c:v>2.5239120370388264</c:v>
                </c:pt>
                <c:pt idx="6406">
                  <c:v>2.5248379629629198</c:v>
                </c:pt>
                <c:pt idx="6407">
                  <c:v>2.5254976851865649</c:v>
                </c:pt>
                <c:pt idx="6408">
                  <c:v>2.526053240741021</c:v>
                </c:pt>
                <c:pt idx="6409">
                  <c:v>2.5265972222259734</c:v>
                </c:pt>
                <c:pt idx="6410">
                  <c:v>2.5271296296341461</c:v>
                </c:pt>
                <c:pt idx="6411">
                  <c:v>2.5276273148192558</c:v>
                </c:pt>
                <c:pt idx="6412">
                  <c:v>2.5281134259275859</c:v>
                </c:pt>
                <c:pt idx="6413">
                  <c:v>2.5286111111126957</c:v>
                </c:pt>
                <c:pt idx="6414">
                  <c:v>2.529120370374585</c:v>
                </c:pt>
                <c:pt idx="6415">
                  <c:v>2.5296064814829151</c:v>
                </c:pt>
                <c:pt idx="6416">
                  <c:v>2.5309490740764886</c:v>
                </c:pt>
                <c:pt idx="6417">
                  <c:v>2.5310995370382443</c:v>
                </c:pt>
                <c:pt idx="6418">
                  <c:v>2.53125</c:v>
                </c:pt>
                <c:pt idx="6419">
                  <c:v>2.531388888892252</c:v>
                </c:pt>
                <c:pt idx="6420">
                  <c:v>2.5315393518540077</c:v>
                </c:pt>
                <c:pt idx="6421">
                  <c:v>2.5316898148157634</c:v>
                </c:pt>
                <c:pt idx="6422">
                  <c:v>2.5318171296312357</c:v>
                </c:pt>
                <c:pt idx="6423">
                  <c:v>2.5319675925929914</c:v>
                </c:pt>
                <c:pt idx="6424">
                  <c:v>2.5321180555620231</c:v>
                </c:pt>
                <c:pt idx="6425">
                  <c:v>2.5322453703702195</c:v>
                </c:pt>
                <c:pt idx="6426">
                  <c:v>2.5323958333392511</c:v>
                </c:pt>
                <c:pt idx="6427">
                  <c:v>2.5325347222242272</c:v>
                </c:pt>
                <c:pt idx="6428">
                  <c:v>2.5326851851859828</c:v>
                </c:pt>
                <c:pt idx="6429">
                  <c:v>2.5328125000014552</c:v>
                </c:pt>
                <c:pt idx="6430">
                  <c:v>2.5329629629632109</c:v>
                </c:pt>
                <c:pt idx="6431">
                  <c:v>2.5330902777786832</c:v>
                </c:pt>
                <c:pt idx="6432">
                  <c:v>2.5332407407477149</c:v>
                </c:pt>
                <c:pt idx="6433">
                  <c:v>2.5333680555559113</c:v>
                </c:pt>
                <c:pt idx="6434">
                  <c:v>2.5334953703713836</c:v>
                </c:pt>
                <c:pt idx="6435">
                  <c:v>2.5336342592636356</c:v>
                </c:pt>
                <c:pt idx="6436">
                  <c:v>2.5337731481486117</c:v>
                </c:pt>
                <c:pt idx="6437">
                  <c:v>2.533900462964084</c:v>
                </c:pt>
                <c:pt idx="6438">
                  <c:v>2.534039351856336</c:v>
                </c:pt>
                <c:pt idx="6439">
                  <c:v>2.5341666666718083</c:v>
                </c:pt>
                <c:pt idx="6440">
                  <c:v>2.5343055555567844</c:v>
                </c:pt>
                <c:pt idx="6441">
                  <c:v>2.5344328703722567</c:v>
                </c:pt>
                <c:pt idx="6442">
                  <c:v>2.5346180555570754</c:v>
                </c:pt>
                <c:pt idx="6443">
                  <c:v>2.5347800925956108</c:v>
                </c:pt>
                <c:pt idx="6444">
                  <c:v>2.5349189814878628</c:v>
                </c:pt>
                <c:pt idx="6445">
                  <c:v>2.5350347222265555</c:v>
                </c:pt>
                <c:pt idx="6446">
                  <c:v>2.5351620370420278</c:v>
                </c:pt>
                <c:pt idx="6447">
                  <c:v>2.5353009259270038</c:v>
                </c:pt>
                <c:pt idx="6448">
                  <c:v>2.5354513888887595</c:v>
                </c:pt>
                <c:pt idx="6449">
                  <c:v>2.5355902777810115</c:v>
                </c:pt>
                <c:pt idx="6450">
                  <c:v>2.5357407407427672</c:v>
                </c:pt>
                <c:pt idx="6451">
                  <c:v>2.5358912037045229</c:v>
                </c:pt>
                <c:pt idx="6452">
                  <c:v>2.5360416666735546</c:v>
                </c:pt>
                <c:pt idx="6453">
                  <c:v>2.5361921296353103</c:v>
                </c:pt>
                <c:pt idx="6454">
                  <c:v>2.5363541666665697</c:v>
                </c:pt>
                <c:pt idx="6455">
                  <c:v>2.5364930555588217</c:v>
                </c:pt>
                <c:pt idx="6456">
                  <c:v>2.5366435185205773</c:v>
                </c:pt>
                <c:pt idx="6457">
                  <c:v>2.536793981482333</c:v>
                </c:pt>
                <c:pt idx="6458">
                  <c:v>2.5369560185208684</c:v>
                </c:pt>
                <c:pt idx="6459">
                  <c:v>2.5371064814826241</c:v>
                </c:pt>
                <c:pt idx="6460">
                  <c:v>2.5372569444443798</c:v>
                </c:pt>
                <c:pt idx="6461">
                  <c:v>2.5373842592598521</c:v>
                </c:pt>
                <c:pt idx="6462">
                  <c:v>2.5375231481521041</c:v>
                </c:pt>
                <c:pt idx="6463">
                  <c:v>2.5376736111138598</c:v>
                </c:pt>
                <c:pt idx="6464">
                  <c:v>2.5378240740756155</c:v>
                </c:pt>
                <c:pt idx="6465">
                  <c:v>2.5379629629678675</c:v>
                </c:pt>
                <c:pt idx="6466">
                  <c:v>2.5381018518528435</c:v>
                </c:pt>
                <c:pt idx="6467">
                  <c:v>2.5408564814861165</c:v>
                </c:pt>
                <c:pt idx="6468">
                  <c:v>2.5410995370402816</c:v>
                </c:pt>
                <c:pt idx="6469">
                  <c:v>2.5413425925944466</c:v>
                </c:pt>
                <c:pt idx="6470">
                  <c:v>2.5415625000023283</c:v>
                </c:pt>
                <c:pt idx="6471">
                  <c:v>2.541817129633273</c:v>
                </c:pt>
                <c:pt idx="6472">
                  <c:v>2.5420370370411547</c:v>
                </c:pt>
                <c:pt idx="6473">
                  <c:v>2.5422800925953197</c:v>
                </c:pt>
                <c:pt idx="6474">
                  <c:v>2.5425231481494848</c:v>
                </c:pt>
                <c:pt idx="6475">
                  <c:v>2.5427546296341461</c:v>
                </c:pt>
                <c:pt idx="6476">
                  <c:v>2.5430092592650908</c:v>
                </c:pt>
                <c:pt idx="6477">
                  <c:v>2.5432407407424762</c:v>
                </c:pt>
                <c:pt idx="6478">
                  <c:v>2.5434722222271375</c:v>
                </c:pt>
                <c:pt idx="6479">
                  <c:v>2.5437037037045229</c:v>
                </c:pt>
                <c:pt idx="6480">
                  <c:v>2.5438425925967749</c:v>
                </c:pt>
                <c:pt idx="6481">
                  <c:v>2.5439930555585306</c:v>
                </c:pt>
                <c:pt idx="6482">
                  <c:v>2.5441435185202863</c:v>
                </c:pt>
                <c:pt idx="6483">
                  <c:v>2.5442824074125383</c:v>
                </c:pt>
                <c:pt idx="6484">
                  <c:v>2.544432870374294</c:v>
                </c:pt>
                <c:pt idx="6485">
                  <c:v>2.5445833333360497</c:v>
                </c:pt>
                <c:pt idx="6486">
                  <c:v>2.544710648151522</c:v>
                </c:pt>
                <c:pt idx="6487">
                  <c:v>2.5448611111132777</c:v>
                </c:pt>
                <c:pt idx="6488">
                  <c:v>2.5449884259287501</c:v>
                </c:pt>
                <c:pt idx="6489">
                  <c:v>2.5451157407442224</c:v>
                </c:pt>
                <c:pt idx="6490">
                  <c:v>2.5452546296364744</c:v>
                </c:pt>
                <c:pt idx="6491">
                  <c:v>2.5453819444446708</c:v>
                </c:pt>
                <c:pt idx="6492">
                  <c:v>2.5455208333369228</c:v>
                </c:pt>
                <c:pt idx="6493">
                  <c:v>2.5456481481523952</c:v>
                </c:pt>
                <c:pt idx="6494">
                  <c:v>2.5457870370373712</c:v>
                </c:pt>
                <c:pt idx="6495">
                  <c:v>2.5459143518528435</c:v>
                </c:pt>
                <c:pt idx="6496">
                  <c:v>2.5460532407450955</c:v>
                </c:pt>
                <c:pt idx="6497">
                  <c:v>2.5464004629684496</c:v>
                </c:pt>
                <c:pt idx="6498">
                  <c:v>2.5465393518534256</c:v>
                </c:pt>
                <c:pt idx="6499">
                  <c:v>2.546701388891961</c:v>
                </c:pt>
                <c:pt idx="6500">
                  <c:v>2.546840277784213</c:v>
                </c:pt>
                <c:pt idx="6501">
                  <c:v>2.5470023148154723</c:v>
                </c:pt>
                <c:pt idx="6502">
                  <c:v>2.5471412037077243</c:v>
                </c:pt>
                <c:pt idx="6503">
                  <c:v>2.54729166666948</c:v>
                </c:pt>
                <c:pt idx="6504">
                  <c:v>2.547430555561732</c:v>
                </c:pt>
                <c:pt idx="6505">
                  <c:v>2.5475810185234877</c:v>
                </c:pt>
                <c:pt idx="6506">
                  <c:v>2.5477199074084638</c:v>
                </c:pt>
                <c:pt idx="6507">
                  <c:v>2.5478819444469991</c:v>
                </c:pt>
                <c:pt idx="6508">
                  <c:v>2.5480092592624715</c:v>
                </c:pt>
                <c:pt idx="6509">
                  <c:v>2.5481597222242272</c:v>
                </c:pt>
                <c:pt idx="6510">
                  <c:v>2.5482986111164792</c:v>
                </c:pt>
                <c:pt idx="6511">
                  <c:v>2.5484606481550145</c:v>
                </c:pt>
                <c:pt idx="6512">
                  <c:v>2.5486111111167702</c:v>
                </c:pt>
                <c:pt idx="6513">
                  <c:v>2.5487384259322425</c:v>
                </c:pt>
                <c:pt idx="6514">
                  <c:v>2.5488888888939982</c:v>
                </c:pt>
                <c:pt idx="6515">
                  <c:v>2.5490162037094706</c:v>
                </c:pt>
                <c:pt idx="6516">
                  <c:v>2.54917824074073</c:v>
                </c:pt>
                <c:pt idx="6517">
                  <c:v>2.549317129632982</c:v>
                </c:pt>
                <c:pt idx="6518">
                  <c:v>2.5494444444484543</c:v>
                </c:pt>
                <c:pt idx="6519">
                  <c:v>2.5495833333334303</c:v>
                </c:pt>
                <c:pt idx="6520">
                  <c:v>2.549733796302462</c:v>
                </c:pt>
                <c:pt idx="6521">
                  <c:v>2.5498611111179343</c:v>
                </c:pt>
                <c:pt idx="6522">
                  <c:v>2.5500231481491937</c:v>
                </c:pt>
                <c:pt idx="6523">
                  <c:v>2.5501504629646661</c:v>
                </c:pt>
                <c:pt idx="6524">
                  <c:v>2.5503125000032014</c:v>
                </c:pt>
                <c:pt idx="6525">
                  <c:v>2.5504513888954534</c:v>
                </c:pt>
                <c:pt idx="6526">
                  <c:v>2.5506018518572091</c:v>
                </c:pt>
                <c:pt idx="6527">
                  <c:v>2.5507291666726815</c:v>
                </c:pt>
                <c:pt idx="6528">
                  <c:v>2.5508796296344372</c:v>
                </c:pt>
                <c:pt idx="6529">
                  <c:v>2.5510300925961928</c:v>
                </c:pt>
                <c:pt idx="6530">
                  <c:v>2.5511574074116652</c:v>
                </c:pt>
                <c:pt idx="6531">
                  <c:v>2.5513078703734209</c:v>
                </c:pt>
                <c:pt idx="6532">
                  <c:v>2.5514814814814599</c:v>
                </c:pt>
                <c:pt idx="6533">
                  <c:v>2.5516319444504916</c:v>
                </c:pt>
                <c:pt idx="6534">
                  <c:v>2.5517824074122473</c:v>
                </c:pt>
                <c:pt idx="6535">
                  <c:v>2.551932870374003</c:v>
                </c:pt>
                <c:pt idx="6536">
                  <c:v>2.5520833333357587</c:v>
                </c:pt>
                <c:pt idx="6537">
                  <c:v>2.552245370374294</c:v>
                </c:pt>
                <c:pt idx="6538">
                  <c:v>2.5524074074128293</c:v>
                </c:pt>
                <c:pt idx="6539">
                  <c:v>2.552557870374585</c:v>
                </c:pt>
                <c:pt idx="6540">
                  <c:v>2.5527199074131204</c:v>
                </c:pt>
                <c:pt idx="6541">
                  <c:v>2.5529050925979391</c:v>
                </c:pt>
                <c:pt idx="6542">
                  <c:v>2.5530671296364744</c:v>
                </c:pt>
                <c:pt idx="6543">
                  <c:v>2.5532638888907968</c:v>
                </c:pt>
                <c:pt idx="6544">
                  <c:v>2.5534375000061118</c:v>
                </c:pt>
                <c:pt idx="6545">
                  <c:v>2.5535879629678675</c:v>
                </c:pt>
                <c:pt idx="6546">
                  <c:v>2.5537384259296232</c:v>
                </c:pt>
                <c:pt idx="6547">
                  <c:v>2.5539120370376622</c:v>
                </c:pt>
                <c:pt idx="6548">
                  <c:v>2.5540740740761976</c:v>
                </c:pt>
                <c:pt idx="6549">
                  <c:v>2.5542476851915126</c:v>
                </c:pt>
                <c:pt idx="6550">
                  <c:v>2.554444444445835</c:v>
                </c:pt>
                <c:pt idx="6551">
                  <c:v>2.5545949074075907</c:v>
                </c:pt>
                <c:pt idx="6552">
                  <c:v>2.5547685185229057</c:v>
                </c:pt>
                <c:pt idx="6553">
                  <c:v>2.5549421296309447</c:v>
                </c:pt>
                <c:pt idx="6554">
                  <c:v>2.5551157407462597</c:v>
                </c:pt>
                <c:pt idx="6555">
                  <c:v>2.5552777777775191</c:v>
                </c:pt>
                <c:pt idx="6556">
                  <c:v>2.5554166666697711</c:v>
                </c:pt>
                <c:pt idx="6557">
                  <c:v>2.5555902777778101</c:v>
                </c:pt>
                <c:pt idx="6558">
                  <c:v>2.5557523148163455</c:v>
                </c:pt>
                <c:pt idx="6559">
                  <c:v>2.5559259259316605</c:v>
                </c:pt>
                <c:pt idx="6560">
                  <c:v>2.5560763888934162</c:v>
                </c:pt>
                <c:pt idx="6561">
                  <c:v>2.5562615740782348</c:v>
                </c:pt>
                <c:pt idx="6562">
                  <c:v>2.5593750000043656</c:v>
                </c:pt>
                <c:pt idx="6563">
                  <c:v>2.559606481481751</c:v>
                </c:pt>
                <c:pt idx="6564">
                  <c:v>2.559849537043192</c:v>
                </c:pt>
                <c:pt idx="6565">
                  <c:v>2.5600810185205773</c:v>
                </c:pt>
                <c:pt idx="6566">
                  <c:v>2.5603125000052387</c:v>
                </c:pt>
                <c:pt idx="6567">
                  <c:v>2.5605555555594037</c:v>
                </c:pt>
                <c:pt idx="6568">
                  <c:v>2.5607870370367891</c:v>
                </c:pt>
                <c:pt idx="6569">
                  <c:v>2.5610300925982301</c:v>
                </c:pt>
                <c:pt idx="6570">
                  <c:v>2.5612615740756155</c:v>
                </c:pt>
                <c:pt idx="6571">
                  <c:v>2.5615046296297805</c:v>
                </c:pt>
                <c:pt idx="6572">
                  <c:v>2.5711805555620231</c:v>
                </c:pt>
                <c:pt idx="6573">
                  <c:v>2.5720023148169275</c:v>
                </c:pt>
                <c:pt idx="6574">
                  <c:v>2.5728356481486117</c:v>
                </c:pt>
                <c:pt idx="6575">
                  <c:v>2.5740393518572091</c:v>
                </c:pt>
                <c:pt idx="6576">
                  <c:v>2.5747685185197042</c:v>
                </c:pt>
                <c:pt idx="6577">
                  <c:v>2.5754513888896327</c:v>
                </c:pt>
                <c:pt idx="6578">
                  <c:v>2.5760532407439314</c:v>
                </c:pt>
                <c:pt idx="6579">
                  <c:v>2.5766435185214505</c:v>
                </c:pt>
                <c:pt idx="6580">
                  <c:v>2.5772800925988122</c:v>
                </c:pt>
                <c:pt idx="6581">
                  <c:v>2.577881944445835</c:v>
                </c:pt>
                <c:pt idx="6582">
                  <c:v>2.5787037037080154</c:v>
                </c:pt>
                <c:pt idx="6583">
                  <c:v>2.5792939814855345</c:v>
                </c:pt>
                <c:pt idx="6584">
                  <c:v>2.5798842592630535</c:v>
                </c:pt>
                <c:pt idx="6585">
                  <c:v>2.5804861111173523</c:v>
                </c:pt>
                <c:pt idx="6586">
                  <c:v>2.5810648148180917</c:v>
                </c:pt>
                <c:pt idx="6587">
                  <c:v>2.5816782407418941</c:v>
                </c:pt>
                <c:pt idx="6588">
                  <c:v>2.5824189814884448</c:v>
                </c:pt>
                <c:pt idx="6589">
                  <c:v>2.5830092592659639</c:v>
                </c:pt>
                <c:pt idx="6590">
                  <c:v>2.5836226851897663</c:v>
                </c:pt>
                <c:pt idx="6591">
                  <c:v>2.5842129629672854</c:v>
                </c:pt>
                <c:pt idx="6592">
                  <c:v>2.586250000000291</c:v>
                </c:pt>
                <c:pt idx="6593">
                  <c:v>2.5864004629693227</c:v>
                </c:pt>
                <c:pt idx="6594">
                  <c:v>2.5865393518542987</c:v>
                </c:pt>
                <c:pt idx="6595">
                  <c:v>2.5866898148160544</c:v>
                </c:pt>
                <c:pt idx="6596">
                  <c:v>2.5868287037083064</c:v>
                </c:pt>
                <c:pt idx="6597">
                  <c:v>2.5869791666700621</c:v>
                </c:pt>
                <c:pt idx="6598">
                  <c:v>2.5871180555623141</c:v>
                </c:pt>
                <c:pt idx="6599">
                  <c:v>2.5872569444472902</c:v>
                </c:pt>
                <c:pt idx="6600">
                  <c:v>2.5873842592627625</c:v>
                </c:pt>
                <c:pt idx="6601">
                  <c:v>2.5875347222245182</c:v>
                </c:pt>
                <c:pt idx="6602">
                  <c:v>2.5876851851862739</c:v>
                </c:pt>
                <c:pt idx="6603">
                  <c:v>2.5878240740785259</c:v>
                </c:pt>
                <c:pt idx="6604">
                  <c:v>2.5879629629635019</c:v>
                </c:pt>
                <c:pt idx="6605">
                  <c:v>2.5880902777789743</c:v>
                </c:pt>
                <c:pt idx="6606">
                  <c:v>2.5882638888942893</c:v>
                </c:pt>
                <c:pt idx="6607">
                  <c:v>2.5883912037097616</c:v>
                </c:pt>
                <c:pt idx="6608">
                  <c:v>2.5885300925947377</c:v>
                </c:pt>
                <c:pt idx="6609">
                  <c:v>2.5886689814869897</c:v>
                </c:pt>
                <c:pt idx="6610">
                  <c:v>2.5888194444487453</c:v>
                </c:pt>
                <c:pt idx="6611">
                  <c:v>2.5889583333337214</c:v>
                </c:pt>
                <c:pt idx="6612">
                  <c:v>2.589108796302753</c:v>
                </c:pt>
                <c:pt idx="6613">
                  <c:v>2.5892476851877291</c:v>
                </c:pt>
                <c:pt idx="6614">
                  <c:v>2.5893750000032014</c:v>
                </c:pt>
                <c:pt idx="6615">
                  <c:v>2.5895138888954534</c:v>
                </c:pt>
                <c:pt idx="6616">
                  <c:v>2.5896527777804295</c:v>
                </c:pt>
                <c:pt idx="6617">
                  <c:v>2.5897916666726815</c:v>
                </c:pt>
                <c:pt idx="6618">
                  <c:v>2.5899421296344372</c:v>
                </c:pt>
                <c:pt idx="6619">
                  <c:v>2.5900810185194132</c:v>
                </c:pt>
                <c:pt idx="6620">
                  <c:v>2.5902314814884448</c:v>
                </c:pt>
                <c:pt idx="6621">
                  <c:v>2.5903703703734209</c:v>
                </c:pt>
                <c:pt idx="6622">
                  <c:v>2.5905092592656729</c:v>
                </c:pt>
                <c:pt idx="6623">
                  <c:v>2.5906481481506489</c:v>
                </c:pt>
                <c:pt idx="6624">
                  <c:v>2.5907986111124046</c:v>
                </c:pt>
                <c:pt idx="6625">
                  <c:v>2.590925925927877</c:v>
                </c:pt>
                <c:pt idx="6626">
                  <c:v>2.591064814820129</c:v>
                </c:pt>
                <c:pt idx="6627">
                  <c:v>2.5912152777818847</c:v>
                </c:pt>
                <c:pt idx="6628">
                  <c:v>2.5913541666668607</c:v>
                </c:pt>
                <c:pt idx="6629">
                  <c:v>2.591481481482333</c:v>
                </c:pt>
                <c:pt idx="6630">
                  <c:v>2.591620370374585</c:v>
                </c:pt>
                <c:pt idx="6631">
                  <c:v>2.5917939814826241</c:v>
                </c:pt>
                <c:pt idx="6632">
                  <c:v>2.5919444444443798</c:v>
                </c:pt>
                <c:pt idx="6633">
                  <c:v>2.5920833333366318</c:v>
                </c:pt>
                <c:pt idx="6634">
                  <c:v>2.5922222222288838</c:v>
                </c:pt>
                <c:pt idx="6635">
                  <c:v>2.5923842592601432</c:v>
                </c:pt>
                <c:pt idx="6636">
                  <c:v>2.5925115740756155</c:v>
                </c:pt>
                <c:pt idx="6637">
                  <c:v>2.5926620370373712</c:v>
                </c:pt>
                <c:pt idx="6638">
                  <c:v>2.5928009259296232</c:v>
                </c:pt>
                <c:pt idx="6639">
                  <c:v>2.5929513888913789</c:v>
                </c:pt>
                <c:pt idx="6640">
                  <c:v>2.5930902777836309</c:v>
                </c:pt>
                <c:pt idx="6641">
                  <c:v>2.5932407407453866</c:v>
                </c:pt>
                <c:pt idx="6642">
                  <c:v>2.5934143518534256</c:v>
                </c:pt>
                <c:pt idx="6643">
                  <c:v>2.5935532407456776</c:v>
                </c:pt>
                <c:pt idx="6644">
                  <c:v>2.5937037037074333</c:v>
                </c:pt>
                <c:pt idx="6645">
                  <c:v>2.593854166669189</c:v>
                </c:pt>
                <c:pt idx="6646">
                  <c:v>2.5940162037077243</c:v>
                </c:pt>
                <c:pt idx="6647">
                  <c:v>2.5941550925927004</c:v>
                </c:pt>
                <c:pt idx="6648">
                  <c:v>2.5942939814849524</c:v>
                </c:pt>
                <c:pt idx="6649">
                  <c:v>2.5944328703772044</c:v>
                </c:pt>
                <c:pt idx="6650">
                  <c:v>2.5945717592621804</c:v>
                </c:pt>
                <c:pt idx="6651">
                  <c:v>2.5947222222239361</c:v>
                </c:pt>
                <c:pt idx="6652">
                  <c:v>2.5948611111161881</c:v>
                </c:pt>
                <c:pt idx="6653">
                  <c:v>2.5950000000011642</c:v>
                </c:pt>
                <c:pt idx="6654">
                  <c:v>2.5951504629629198</c:v>
                </c:pt>
                <c:pt idx="6655">
                  <c:v>2.5952893518551718</c:v>
                </c:pt>
                <c:pt idx="6656">
                  <c:v>2.6042245370408637</c:v>
                </c:pt>
                <c:pt idx="6657">
                  <c:v>2.604456018525525</c:v>
                </c:pt>
                <c:pt idx="6658">
                  <c:v>2.6046875000029104</c:v>
                </c:pt>
                <c:pt idx="6659">
                  <c:v>2.6049305555570754</c:v>
                </c:pt>
                <c:pt idx="6660">
                  <c:v>2.6051620370417368</c:v>
                </c:pt>
                <c:pt idx="6661">
                  <c:v>2.6054166666726815</c:v>
                </c:pt>
                <c:pt idx="6662">
                  <c:v>2.6056365740805632</c:v>
                </c:pt>
                <c:pt idx="6663">
                  <c:v>2.6058796296347282</c:v>
                </c:pt>
                <c:pt idx="6664">
                  <c:v>2.6061226851888932</c:v>
                </c:pt>
                <c:pt idx="6665">
                  <c:v>2.6063657407430583</c:v>
                </c:pt>
                <c:pt idx="6666">
                  <c:v>2.606516203704814</c:v>
                </c:pt>
                <c:pt idx="6667">
                  <c:v>2.6066435185202863</c:v>
                </c:pt>
                <c:pt idx="6668">
                  <c:v>2.6068055555588217</c:v>
                </c:pt>
                <c:pt idx="6669">
                  <c:v>2.6069560185205773</c:v>
                </c:pt>
                <c:pt idx="6670">
                  <c:v>2.6070949074128293</c:v>
                </c:pt>
                <c:pt idx="6671">
                  <c:v>2.607245370374585</c:v>
                </c:pt>
                <c:pt idx="6672">
                  <c:v>2.6073842592595611</c:v>
                </c:pt>
                <c:pt idx="6673">
                  <c:v>2.6075347222285927</c:v>
                </c:pt>
                <c:pt idx="6674">
                  <c:v>2.6076620370367891</c:v>
                </c:pt>
                <c:pt idx="6675">
                  <c:v>2.6078009259290411</c:v>
                </c:pt>
                <c:pt idx="6676">
                  <c:v>2.6079398148212931</c:v>
                </c:pt>
                <c:pt idx="6677">
                  <c:v>2.6080787037062692</c:v>
                </c:pt>
                <c:pt idx="6678">
                  <c:v>2.6082175925985212</c:v>
                </c:pt>
                <c:pt idx="6679">
                  <c:v>2.6083564814834972</c:v>
                </c:pt>
                <c:pt idx="6680">
                  <c:v>2.6084953703757492</c:v>
                </c:pt>
                <c:pt idx="6681">
                  <c:v>2.6086342592607252</c:v>
                </c:pt>
                <c:pt idx="6682">
                  <c:v>2.6087615740761976</c:v>
                </c:pt>
                <c:pt idx="6683">
                  <c:v>2.6089120370379533</c:v>
                </c:pt>
                <c:pt idx="6684">
                  <c:v>2.6090393518534256</c:v>
                </c:pt>
                <c:pt idx="6685">
                  <c:v>2.6091782407456776</c:v>
                </c:pt>
                <c:pt idx="6686">
                  <c:v>2.6093287037074333</c:v>
                </c:pt>
                <c:pt idx="6687">
                  <c:v>2.6094560185229057</c:v>
                </c:pt>
                <c:pt idx="6688">
                  <c:v>2.6095949074078817</c:v>
                </c:pt>
                <c:pt idx="6689">
                  <c:v>2.6097337963001337</c:v>
                </c:pt>
                <c:pt idx="6690">
                  <c:v>2.609861111115606</c:v>
                </c:pt>
                <c:pt idx="6691">
                  <c:v>2.6100000000005821</c:v>
                </c:pt>
                <c:pt idx="6692">
                  <c:v>2.6101504629696137</c:v>
                </c:pt>
                <c:pt idx="6693">
                  <c:v>2.6102893518545898</c:v>
                </c:pt>
                <c:pt idx="6694">
                  <c:v>2.6104513888931251</c:v>
                </c:pt>
                <c:pt idx="6695">
                  <c:v>2.6106018518548808</c:v>
                </c:pt>
                <c:pt idx="6696">
                  <c:v>2.6107407407471328</c:v>
                </c:pt>
                <c:pt idx="6697">
                  <c:v>2.6108680555553292</c:v>
                </c:pt>
                <c:pt idx="6698">
                  <c:v>2.6110069444475812</c:v>
                </c:pt>
                <c:pt idx="6699">
                  <c:v>2.6111458333398332</c:v>
                </c:pt>
                <c:pt idx="6700">
                  <c:v>2.6112731481480296</c:v>
                </c:pt>
                <c:pt idx="6701">
                  <c:v>2.6114236111170612</c:v>
                </c:pt>
                <c:pt idx="6702">
                  <c:v>2.6115625000020373</c:v>
                </c:pt>
                <c:pt idx="6703">
                  <c:v>2.6117013888942893</c:v>
                </c:pt>
                <c:pt idx="6704">
                  <c:v>2.6118287037097616</c:v>
                </c:pt>
                <c:pt idx="6705">
                  <c:v>2.6119675925947377</c:v>
                </c:pt>
                <c:pt idx="6706">
                  <c:v>2.6121180555564933</c:v>
                </c:pt>
                <c:pt idx="6707">
                  <c:v>2.6122569444487453</c:v>
                </c:pt>
                <c:pt idx="6708">
                  <c:v>2.6123958333337214</c:v>
                </c:pt>
                <c:pt idx="6709">
                  <c:v>2.6125231481491937</c:v>
                </c:pt>
                <c:pt idx="6710">
                  <c:v>2.6126620370414457</c:v>
                </c:pt>
                <c:pt idx="6711">
                  <c:v>2.6128009259264218</c:v>
                </c:pt>
                <c:pt idx="6712">
                  <c:v>2.6129513888954534</c:v>
                </c:pt>
                <c:pt idx="6713">
                  <c:v>2.6130787037036498</c:v>
                </c:pt>
                <c:pt idx="6714">
                  <c:v>2.6132175925959018</c:v>
                </c:pt>
                <c:pt idx="6715">
                  <c:v>2.6133564814881538</c:v>
                </c:pt>
                <c:pt idx="6716">
                  <c:v>2.6135069444499095</c:v>
                </c:pt>
                <c:pt idx="6717">
                  <c:v>2.6136342592653818</c:v>
                </c:pt>
                <c:pt idx="6718">
                  <c:v>2.6137847222271375</c:v>
                </c:pt>
                <c:pt idx="6719">
                  <c:v>2.6139120370426099</c:v>
                </c:pt>
                <c:pt idx="6720">
                  <c:v>2.6140509259275859</c:v>
                </c:pt>
                <c:pt idx="6721">
                  <c:v>2.6142013888893416</c:v>
                </c:pt>
                <c:pt idx="6722">
                  <c:v>2.6143402777815936</c:v>
                </c:pt>
                <c:pt idx="6723">
                  <c:v>2.6144791666665697</c:v>
                </c:pt>
                <c:pt idx="6724">
                  <c:v>2.6146296296356013</c:v>
                </c:pt>
                <c:pt idx="6725">
                  <c:v>2.614780092597357</c:v>
                </c:pt>
                <c:pt idx="6726">
                  <c:v>2.614953703705396</c:v>
                </c:pt>
                <c:pt idx="6727">
                  <c:v>2.6151041666671517</c:v>
                </c:pt>
                <c:pt idx="6728">
                  <c:v>2.6152314814826241</c:v>
                </c:pt>
                <c:pt idx="6729">
                  <c:v>2.6153703703748761</c:v>
                </c:pt>
                <c:pt idx="6730">
                  <c:v>2.6155324074134114</c:v>
                </c:pt>
                <c:pt idx="6731">
                  <c:v>2.6156944444446708</c:v>
                </c:pt>
                <c:pt idx="6732">
                  <c:v>2.6158449074137025</c:v>
                </c:pt>
                <c:pt idx="6733">
                  <c:v>2.6160069444449618</c:v>
                </c:pt>
                <c:pt idx="6734">
                  <c:v>2.6161574074139935</c:v>
                </c:pt>
                <c:pt idx="6735">
                  <c:v>2.6163078703757492</c:v>
                </c:pt>
                <c:pt idx="6736">
                  <c:v>2.6164699074142845</c:v>
                </c:pt>
                <c:pt idx="6737">
                  <c:v>2.6166087962992606</c:v>
                </c:pt>
                <c:pt idx="6738">
                  <c:v>2.6167592592610163</c:v>
                </c:pt>
                <c:pt idx="6739">
                  <c:v>2.6169328703763313</c:v>
                </c:pt>
                <c:pt idx="6740">
                  <c:v>2.617083333338087</c:v>
                </c:pt>
                <c:pt idx="6741">
                  <c:v>2.6172453703766223</c:v>
                </c:pt>
                <c:pt idx="6742">
                  <c:v>2.6174074074078817</c:v>
                </c:pt>
                <c:pt idx="6743">
                  <c:v>2.617569444446417</c:v>
                </c:pt>
                <c:pt idx="6744">
                  <c:v>2.617708333338669</c:v>
                </c:pt>
                <c:pt idx="6745">
                  <c:v>2.6178587963004247</c:v>
                </c:pt>
                <c:pt idx="6746">
                  <c:v>2.6180092592621804</c:v>
                </c:pt>
                <c:pt idx="6747">
                  <c:v>2.6181712963007158</c:v>
                </c:pt>
                <c:pt idx="6748">
                  <c:v>2.6183449074087548</c:v>
                </c:pt>
                <c:pt idx="6749">
                  <c:v>2.6185069444472902</c:v>
                </c:pt>
                <c:pt idx="6750">
                  <c:v>2.6220254629661213</c:v>
                </c:pt>
                <c:pt idx="6751">
                  <c:v>2.6222569444507826</c:v>
                </c:pt>
                <c:pt idx="6752">
                  <c:v>2.6225000000049477</c:v>
                </c:pt>
                <c:pt idx="6753">
                  <c:v>2.622731481482333</c:v>
                </c:pt>
                <c:pt idx="6754">
                  <c:v>2.622974537043774</c:v>
                </c:pt>
                <c:pt idx="6755">
                  <c:v>2.6232175925979391</c:v>
                </c:pt>
                <c:pt idx="6756">
                  <c:v>2.6234490740753245</c:v>
                </c:pt>
                <c:pt idx="6757">
                  <c:v>2.6236921296294895</c:v>
                </c:pt>
                <c:pt idx="6758">
                  <c:v>2.6239236111141508</c:v>
                </c:pt>
                <c:pt idx="6759">
                  <c:v>2.6241666666683159</c:v>
                </c:pt>
                <c:pt idx="6760">
                  <c:v>2.635636574079399</c:v>
                </c:pt>
                <c:pt idx="6761">
                  <c:v>2.6364930555573665</c:v>
                </c:pt>
                <c:pt idx="6762">
                  <c:v>2.6373263888890506</c:v>
                </c:pt>
                <c:pt idx="6763">
                  <c:v>2.638182870374294</c:v>
                </c:pt>
                <c:pt idx="6764">
                  <c:v>2.6389120370367891</c:v>
                </c:pt>
                <c:pt idx="6765">
                  <c:v>2.6395138888910878</c:v>
                </c:pt>
                <c:pt idx="6766">
                  <c:v>2.6401041666686069</c:v>
                </c:pt>
                <c:pt idx="6767">
                  <c:v>2.6407175925924093</c:v>
                </c:pt>
                <c:pt idx="6768">
                  <c:v>2.6418055555623141</c:v>
                </c:pt>
                <c:pt idx="6769">
                  <c:v>2.6424305555556202</c:v>
                </c:pt>
                <c:pt idx="6770">
                  <c:v>2.643032407409919</c:v>
                </c:pt>
                <c:pt idx="6771">
                  <c:v>2.6436342592642177</c:v>
                </c:pt>
                <c:pt idx="6772">
                  <c:v>2.6442476851880201</c:v>
                </c:pt>
                <c:pt idx="6773">
                  <c:v>2.645856481482042</c:v>
                </c:pt>
                <c:pt idx="6774">
                  <c:v>2.6464467592595611</c:v>
                </c:pt>
                <c:pt idx="6775">
                  <c:v>2.6470601851906395</c:v>
                </c:pt>
                <c:pt idx="6776">
                  <c:v>2.6476504629681585</c:v>
                </c:pt>
                <c:pt idx="6777">
                  <c:v>2.6482407407456776</c:v>
                </c:pt>
                <c:pt idx="6778">
                  <c:v>2.6488310185231967</c:v>
                </c:pt>
                <c:pt idx="6779">
                  <c:v>2.6494328703702195</c:v>
                </c:pt>
                <c:pt idx="6780">
                  <c:v>2.6500347222245182</c:v>
                </c:pt>
                <c:pt idx="6781">
                  <c:v>2.6506250000020373</c:v>
                </c:pt>
                <c:pt idx="6782">
                  <c:v>2.6524537037039408</c:v>
                </c:pt>
                <c:pt idx="6783">
                  <c:v>2.6526504629655392</c:v>
                </c:pt>
                <c:pt idx="6784">
                  <c:v>2.6528356481503579</c:v>
                </c:pt>
                <c:pt idx="6785">
                  <c:v>2.6530092592656729</c:v>
                </c:pt>
                <c:pt idx="6786">
                  <c:v>2.6531828703737119</c:v>
                </c:pt>
                <c:pt idx="6787">
                  <c:v>2.6533449074122473</c:v>
                </c:pt>
                <c:pt idx="6788">
                  <c:v>2.653495370374003</c:v>
                </c:pt>
                <c:pt idx="6789">
                  <c:v>2.6536574074125383</c:v>
                </c:pt>
                <c:pt idx="6790">
                  <c:v>2.6538310185205773</c:v>
                </c:pt>
                <c:pt idx="6791">
                  <c:v>2.653981481482333</c:v>
                </c:pt>
                <c:pt idx="6792">
                  <c:v>2.6541319444513647</c:v>
                </c:pt>
                <c:pt idx="6793">
                  <c:v>2.6542824074131204</c:v>
                </c:pt>
                <c:pt idx="6794">
                  <c:v>2.6544212962980964</c:v>
                </c:pt>
                <c:pt idx="6795">
                  <c:v>2.6545833333366318</c:v>
                </c:pt>
                <c:pt idx="6796">
                  <c:v>2.6547337962983875</c:v>
                </c:pt>
                <c:pt idx="6797">
                  <c:v>2.6548726851906395</c:v>
                </c:pt>
                <c:pt idx="6798">
                  <c:v>2.6550578703754582</c:v>
                </c:pt>
                <c:pt idx="6799">
                  <c:v>2.6552314814834972</c:v>
                </c:pt>
                <c:pt idx="6800">
                  <c:v>2.6554050925988122</c:v>
                </c:pt>
                <c:pt idx="6801">
                  <c:v>2.6555671296300716</c:v>
                </c:pt>
                <c:pt idx="6802">
                  <c:v>2.6557175925991032</c:v>
                </c:pt>
                <c:pt idx="6803">
                  <c:v>2.6558564814840793</c:v>
                </c:pt>
                <c:pt idx="6804">
                  <c:v>2.6559837962995516</c:v>
                </c:pt>
                <c:pt idx="6805">
                  <c:v>2.656145833338087</c:v>
                </c:pt>
                <c:pt idx="6806">
                  <c:v>2.6562962962998427</c:v>
                </c:pt>
                <c:pt idx="6807">
                  <c:v>2.6564467592615983</c:v>
                </c:pt>
                <c:pt idx="6808">
                  <c:v>2.656597222223354</c:v>
                </c:pt>
                <c:pt idx="6809">
                  <c:v>2.656770833338669</c:v>
                </c:pt>
                <c:pt idx="6810">
                  <c:v>2.6569212963004247</c:v>
                </c:pt>
                <c:pt idx="6811">
                  <c:v>2.6570601851854008</c:v>
                </c:pt>
                <c:pt idx="6812">
                  <c:v>2.6572106481544324</c:v>
                </c:pt>
                <c:pt idx="6813">
                  <c:v>2.6573726851856918</c:v>
                </c:pt>
                <c:pt idx="6814">
                  <c:v>2.6575000000011642</c:v>
                </c:pt>
                <c:pt idx="6815">
                  <c:v>2.6576504629629198</c:v>
                </c:pt>
                <c:pt idx="6816">
                  <c:v>2.6578125000014552</c:v>
                </c:pt>
                <c:pt idx="6817">
                  <c:v>2.6579398148169275</c:v>
                </c:pt>
                <c:pt idx="6818">
                  <c:v>2.6580902777786832</c:v>
                </c:pt>
                <c:pt idx="6819">
                  <c:v>2.6582638888939982</c:v>
                </c:pt>
                <c:pt idx="6820">
                  <c:v>2.6584606481483206</c:v>
                </c:pt>
                <c:pt idx="6821">
                  <c:v>2.658622685186856</c:v>
                </c:pt>
                <c:pt idx="6822">
                  <c:v>2.6587500000023283</c:v>
                </c:pt>
                <c:pt idx="6823">
                  <c:v>2.6588888888945803</c:v>
                </c:pt>
                <c:pt idx="6824">
                  <c:v>2.659039351856336</c:v>
                </c:pt>
                <c:pt idx="6825">
                  <c:v>2.659212962964375</c:v>
                </c:pt>
                <c:pt idx="6826">
                  <c:v>2.6593634259261307</c:v>
                </c:pt>
                <c:pt idx="6827">
                  <c:v>2.6595138888951624</c:v>
                </c:pt>
                <c:pt idx="6828">
                  <c:v>2.6596643518569181</c:v>
                </c:pt>
                <c:pt idx="6829">
                  <c:v>2.6598148148186738</c:v>
                </c:pt>
                <c:pt idx="6830">
                  <c:v>2.6599652777804295</c:v>
                </c:pt>
                <c:pt idx="6831">
                  <c:v>2.6601273148189648</c:v>
                </c:pt>
                <c:pt idx="6832">
                  <c:v>2.6602546296344372</c:v>
                </c:pt>
                <c:pt idx="6833">
                  <c:v>2.6604050925961928</c:v>
                </c:pt>
                <c:pt idx="6834">
                  <c:v>2.6605439814884448</c:v>
                </c:pt>
                <c:pt idx="6835">
                  <c:v>2.6606944444502005</c:v>
                </c:pt>
                <c:pt idx="6836">
                  <c:v>2.6608333333351766</c:v>
                </c:pt>
                <c:pt idx="6837">
                  <c:v>2.6609606481506489</c:v>
                </c:pt>
                <c:pt idx="6838">
                  <c:v>2.6610879629661213</c:v>
                </c:pt>
                <c:pt idx="6839">
                  <c:v>2.6612268518583733</c:v>
                </c:pt>
                <c:pt idx="6840">
                  <c:v>2.661377314820129</c:v>
                </c:pt>
                <c:pt idx="6841">
                  <c:v>2.6615046296356013</c:v>
                </c:pt>
                <c:pt idx="6842">
                  <c:v>2.6616319444510737</c:v>
                </c:pt>
                <c:pt idx="6843">
                  <c:v>2.6617824074128293</c:v>
                </c:pt>
                <c:pt idx="6844">
                  <c:v>2.6619212962978054</c:v>
                </c:pt>
                <c:pt idx="6845">
                  <c:v>2.6647685185234877</c:v>
                </c:pt>
                <c:pt idx="6846">
                  <c:v>2.6650000000008731</c:v>
                </c:pt>
                <c:pt idx="6847">
                  <c:v>2.6652430555623141</c:v>
                </c:pt>
                <c:pt idx="6848">
                  <c:v>2.6654745370396995</c:v>
                </c:pt>
                <c:pt idx="6849">
                  <c:v>2.6657175925938645</c:v>
                </c:pt>
                <c:pt idx="6850">
                  <c:v>2.6659490740785259</c:v>
                </c:pt>
                <c:pt idx="6851">
                  <c:v>2.6661921296326909</c:v>
                </c:pt>
                <c:pt idx="6852">
                  <c:v>2.6664236111173523</c:v>
                </c:pt>
                <c:pt idx="6853">
                  <c:v>2.6666550925947377</c:v>
                </c:pt>
                <c:pt idx="6854">
                  <c:v>2.6668981481489027</c:v>
                </c:pt>
                <c:pt idx="6855">
                  <c:v>2.6671180555567844</c:v>
                </c:pt>
                <c:pt idx="6856">
                  <c:v>2.6672569444490364</c:v>
                </c:pt>
                <c:pt idx="6857">
                  <c:v>2.6674074074107921</c:v>
                </c:pt>
                <c:pt idx="6858">
                  <c:v>2.6675347222262644</c:v>
                </c:pt>
                <c:pt idx="6859">
                  <c:v>2.6676851851880201</c:v>
                </c:pt>
                <c:pt idx="6860">
                  <c:v>2.6678125000034925</c:v>
                </c:pt>
                <c:pt idx="6861">
                  <c:v>2.6679513888957445</c:v>
                </c:pt>
                <c:pt idx="6862">
                  <c:v>2.6681018518575002</c:v>
                </c:pt>
                <c:pt idx="6863">
                  <c:v>2.6682407407424762</c:v>
                </c:pt>
                <c:pt idx="6864">
                  <c:v>2.6683796296347282</c:v>
                </c:pt>
                <c:pt idx="6865">
                  <c:v>2.6685300925964839</c:v>
                </c:pt>
                <c:pt idx="6866">
                  <c:v>2.6687037037045229</c:v>
                </c:pt>
                <c:pt idx="6867">
                  <c:v>2.6688657407430583</c:v>
                </c:pt>
                <c:pt idx="6868">
                  <c:v>2.669016203704814</c:v>
                </c:pt>
                <c:pt idx="6869">
                  <c:v>2.6691782407433493</c:v>
                </c:pt>
                <c:pt idx="6870">
                  <c:v>2.6693055555588217</c:v>
                </c:pt>
                <c:pt idx="6871">
                  <c:v>2.6694444444510737</c:v>
                </c:pt>
                <c:pt idx="6872">
                  <c:v>2.6695833333360497</c:v>
                </c:pt>
                <c:pt idx="6873">
                  <c:v>2.6697337962978054</c:v>
                </c:pt>
                <c:pt idx="6874">
                  <c:v>2.6699074074131204</c:v>
                </c:pt>
                <c:pt idx="6875">
                  <c:v>2.6700694444443798</c:v>
                </c:pt>
                <c:pt idx="6876">
                  <c:v>2.6702199074134114</c:v>
                </c:pt>
                <c:pt idx="6877">
                  <c:v>2.6703819444446708</c:v>
                </c:pt>
                <c:pt idx="6878">
                  <c:v>2.6705439814832062</c:v>
                </c:pt>
                <c:pt idx="6879">
                  <c:v>2.6706944444449618</c:v>
                </c:pt>
                <c:pt idx="6880">
                  <c:v>2.6708333333372138</c:v>
                </c:pt>
                <c:pt idx="6881">
                  <c:v>2.6709837962989695</c:v>
                </c:pt>
                <c:pt idx="6882">
                  <c:v>2.6711458333375049</c:v>
                </c:pt>
                <c:pt idx="6883">
                  <c:v>2.6713425925991032</c:v>
                </c:pt>
                <c:pt idx="6884">
                  <c:v>2.6714930555608589</c:v>
                </c:pt>
                <c:pt idx="6885">
                  <c:v>2.671631944445835</c:v>
                </c:pt>
                <c:pt idx="6886">
                  <c:v>2.6717824074075907</c:v>
                </c:pt>
                <c:pt idx="6887">
                  <c:v>2.671944444446126</c:v>
                </c:pt>
                <c:pt idx="6888">
                  <c:v>2.6720717592615983</c:v>
                </c:pt>
                <c:pt idx="6889">
                  <c:v>2.6722337963001337</c:v>
                </c:pt>
                <c:pt idx="6890">
                  <c:v>2.6723842592618894</c:v>
                </c:pt>
                <c:pt idx="6891">
                  <c:v>2.6725347222236451</c:v>
                </c:pt>
                <c:pt idx="6892">
                  <c:v>2.6727083333389601</c:v>
                </c:pt>
                <c:pt idx="6893">
                  <c:v>2.6728587963007158</c:v>
                </c:pt>
                <c:pt idx="6894">
                  <c:v>2.6730439814855345</c:v>
                </c:pt>
                <c:pt idx="6895">
                  <c:v>2.6731944444472902</c:v>
                </c:pt>
                <c:pt idx="6896">
                  <c:v>2.6733449074090458</c:v>
                </c:pt>
                <c:pt idx="6897">
                  <c:v>2.6734953703708015</c:v>
                </c:pt>
                <c:pt idx="6898">
                  <c:v>2.6736226851862739</c:v>
                </c:pt>
                <c:pt idx="6899">
                  <c:v>2.6737731481480296</c:v>
                </c:pt>
                <c:pt idx="6900">
                  <c:v>2.6739351851865649</c:v>
                </c:pt>
                <c:pt idx="6901">
                  <c:v>2.6740856481483206</c:v>
                </c:pt>
                <c:pt idx="6902">
                  <c:v>2.6742245370405726</c:v>
                </c:pt>
                <c:pt idx="6903">
                  <c:v>2.674386574079108</c:v>
                </c:pt>
                <c:pt idx="6904">
                  <c:v>2.6745486111176433</c:v>
                </c:pt>
                <c:pt idx="6905">
                  <c:v>2.6747106481489027</c:v>
                </c:pt>
                <c:pt idx="6906">
                  <c:v>2.674837962964375</c:v>
                </c:pt>
                <c:pt idx="6907">
                  <c:v>2.6750000000029104</c:v>
                </c:pt>
                <c:pt idx="6908">
                  <c:v>2.6751273148183827</c:v>
                </c:pt>
                <c:pt idx="6909">
                  <c:v>2.6752777777801384</c:v>
                </c:pt>
                <c:pt idx="6910">
                  <c:v>2.6754398148186738</c:v>
                </c:pt>
                <c:pt idx="6911">
                  <c:v>2.6755902777804295</c:v>
                </c:pt>
                <c:pt idx="6912">
                  <c:v>2.6757407407421852</c:v>
                </c:pt>
                <c:pt idx="6913">
                  <c:v>2.6758912037039408</c:v>
                </c:pt>
                <c:pt idx="6914">
                  <c:v>2.6760879629655392</c:v>
                </c:pt>
                <c:pt idx="6915">
                  <c:v>2.6762500000040745</c:v>
                </c:pt>
                <c:pt idx="6916">
                  <c:v>2.6764004629658302</c:v>
                </c:pt>
                <c:pt idx="6917">
                  <c:v>2.6765277777813026</c:v>
                </c:pt>
                <c:pt idx="6918">
                  <c:v>2.6766782407430583</c:v>
                </c:pt>
                <c:pt idx="6919">
                  <c:v>2.6768518518583733</c:v>
                </c:pt>
                <c:pt idx="6920">
                  <c:v>2.6770254629664123</c:v>
                </c:pt>
                <c:pt idx="6921">
                  <c:v>2.6771990740744513</c:v>
                </c:pt>
                <c:pt idx="6922">
                  <c:v>2.677349537043483</c:v>
                </c:pt>
                <c:pt idx="6923">
                  <c:v>2.677523148151522</c:v>
                </c:pt>
                <c:pt idx="6924">
                  <c:v>2.6776504629669944</c:v>
                </c:pt>
                <c:pt idx="6925">
                  <c:v>2.6778009259287501</c:v>
                </c:pt>
                <c:pt idx="6926">
                  <c:v>2.6779629629672854</c:v>
                </c:pt>
                <c:pt idx="6927">
                  <c:v>2.6781250000058208</c:v>
                </c:pt>
                <c:pt idx="6928">
                  <c:v>2.6782986111138598</c:v>
                </c:pt>
                <c:pt idx="6929">
                  <c:v>2.6784722222291748</c:v>
                </c:pt>
                <c:pt idx="6930">
                  <c:v>2.6786111111141508</c:v>
                </c:pt>
                <c:pt idx="6931">
                  <c:v>2.6787962962989695</c:v>
                </c:pt>
                <c:pt idx="6932">
                  <c:v>2.6789467592607252</c:v>
                </c:pt>
                <c:pt idx="6933">
                  <c:v>2.6790856481529772</c:v>
                </c:pt>
                <c:pt idx="6934">
                  <c:v>2.6792361111147329</c:v>
                </c:pt>
                <c:pt idx="6935">
                  <c:v>2.6793865740764886</c:v>
                </c:pt>
                <c:pt idx="6936">
                  <c:v>2.6795601851918036</c:v>
                </c:pt>
                <c:pt idx="6937">
                  <c:v>2.6797106481535593</c:v>
                </c:pt>
                <c:pt idx="6938">
                  <c:v>2.6798726851920947</c:v>
                </c:pt>
                <c:pt idx="6939">
                  <c:v>2.682442129633273</c:v>
                </c:pt>
                <c:pt idx="6940">
                  <c:v>2.682685185187438</c:v>
                </c:pt>
                <c:pt idx="6941">
                  <c:v>2.6829166666720994</c:v>
                </c:pt>
                <c:pt idx="6942">
                  <c:v>2.6831712963030441</c:v>
                </c:pt>
                <c:pt idx="6943">
                  <c:v>2.6833912037036498</c:v>
                </c:pt>
                <c:pt idx="6944">
                  <c:v>2.6836226851883112</c:v>
                </c:pt>
                <c:pt idx="6945">
                  <c:v>2.6838657407424762</c:v>
                </c:pt>
                <c:pt idx="6946">
                  <c:v>2.6841087962966412</c:v>
                </c:pt>
                <c:pt idx="6947">
                  <c:v>2.6843402777813026</c:v>
                </c:pt>
                <c:pt idx="6948">
                  <c:v>2.6845833333354676</c:v>
                </c:pt>
                <c:pt idx="6949">
                  <c:v>2.6848032407433493</c:v>
                </c:pt>
                <c:pt idx="6950">
                  <c:v>2.684953703705105</c:v>
                </c:pt>
                <c:pt idx="6951">
                  <c:v>2.685092592597357</c:v>
                </c:pt>
                <c:pt idx="6952">
                  <c:v>2.685231481482333</c:v>
                </c:pt>
                <c:pt idx="6953">
                  <c:v>2.685370370374585</c:v>
                </c:pt>
                <c:pt idx="6954">
                  <c:v>2.6855092592595611</c:v>
                </c:pt>
                <c:pt idx="6955">
                  <c:v>2.6856597222285927</c:v>
                </c:pt>
                <c:pt idx="6956">
                  <c:v>2.6858101851903484</c:v>
                </c:pt>
                <c:pt idx="6957">
                  <c:v>2.6859606481521041</c:v>
                </c:pt>
                <c:pt idx="6958">
                  <c:v>2.6860995370370802</c:v>
                </c:pt>
                <c:pt idx="6959">
                  <c:v>2.6862615740756155</c:v>
                </c:pt>
                <c:pt idx="6960">
                  <c:v>2.6864351851909305</c:v>
                </c:pt>
                <c:pt idx="6961">
                  <c:v>2.6866203703757492</c:v>
                </c:pt>
                <c:pt idx="6962">
                  <c:v>2.6867824074142845</c:v>
                </c:pt>
                <c:pt idx="6963">
                  <c:v>2.6869328703760402</c:v>
                </c:pt>
                <c:pt idx="6964">
                  <c:v>2.6870833333377959</c:v>
                </c:pt>
                <c:pt idx="6965">
                  <c:v>2.687222222222772</c:v>
                </c:pt>
                <c:pt idx="6966">
                  <c:v>2.6873726851918036</c:v>
                </c:pt>
                <c:pt idx="6967">
                  <c:v>2.6875231481535593</c:v>
                </c:pt>
                <c:pt idx="6968">
                  <c:v>2.6876967592615983</c:v>
                </c:pt>
                <c:pt idx="6969">
                  <c:v>2.6878587963001337</c:v>
                </c:pt>
                <c:pt idx="6970">
                  <c:v>2.6880324074081727</c:v>
                </c:pt>
                <c:pt idx="6971">
                  <c:v>2.6881944444467081</c:v>
                </c:pt>
                <c:pt idx="6972">
                  <c:v>2.6883333333389601</c:v>
                </c:pt>
                <c:pt idx="6973">
                  <c:v>2.6884953703702195</c:v>
                </c:pt>
                <c:pt idx="6974">
                  <c:v>2.6886226851856918</c:v>
                </c:pt>
                <c:pt idx="6975">
                  <c:v>2.6887847222242272</c:v>
                </c:pt>
                <c:pt idx="6976">
                  <c:v>2.6889351851859828</c:v>
                </c:pt>
                <c:pt idx="6977">
                  <c:v>2.6890740740782348</c:v>
                </c:pt>
                <c:pt idx="6978">
                  <c:v>2.6892708333398332</c:v>
                </c:pt>
                <c:pt idx="6979">
                  <c:v>2.6894212963015889</c:v>
                </c:pt>
                <c:pt idx="6980">
                  <c:v>2.6895833333401242</c:v>
                </c:pt>
                <c:pt idx="6981">
                  <c:v>2.6896990740788169</c:v>
                </c:pt>
                <c:pt idx="6982">
                  <c:v>2.6898611111173523</c:v>
                </c:pt>
                <c:pt idx="6983">
                  <c:v>2.6900000000023283</c:v>
                </c:pt>
                <c:pt idx="6984">
                  <c:v>2.6901388888945803</c:v>
                </c:pt>
                <c:pt idx="6985">
                  <c:v>2.690289351856336</c:v>
                </c:pt>
                <c:pt idx="6986">
                  <c:v>2.6904398148180917</c:v>
                </c:pt>
                <c:pt idx="6987">
                  <c:v>2.690601851856627</c:v>
                </c:pt>
                <c:pt idx="6988">
                  <c:v>2.6907523148183827</c:v>
                </c:pt>
                <c:pt idx="6989">
                  <c:v>2.6909143518569181</c:v>
                </c:pt>
                <c:pt idx="6990">
                  <c:v>2.6910763888954534</c:v>
                </c:pt>
                <c:pt idx="6991">
                  <c:v>2.6912152777804295</c:v>
                </c:pt>
                <c:pt idx="6992">
                  <c:v>2.6913657407421852</c:v>
                </c:pt>
                <c:pt idx="6993">
                  <c:v>2.6915046296344372</c:v>
                </c:pt>
                <c:pt idx="6994">
                  <c:v>2.6916666666729725</c:v>
                </c:pt>
                <c:pt idx="6995">
                  <c:v>2.6918171296347282</c:v>
                </c:pt>
                <c:pt idx="6996">
                  <c:v>2.6919907407427672</c:v>
                </c:pt>
                <c:pt idx="6997">
                  <c:v>2.6921412037045229</c:v>
                </c:pt>
                <c:pt idx="6998">
                  <c:v>2.6922916666735546</c:v>
                </c:pt>
                <c:pt idx="6999">
                  <c:v>2.6924652777815936</c:v>
                </c:pt>
                <c:pt idx="7000">
                  <c:v>2.6926157407433493</c:v>
                </c:pt>
                <c:pt idx="7001">
                  <c:v>2.6927777777818847</c:v>
                </c:pt>
                <c:pt idx="7002">
                  <c:v>2.6929282407436403</c:v>
                </c:pt>
                <c:pt idx="7003">
                  <c:v>2.693078703705396</c:v>
                </c:pt>
                <c:pt idx="7004">
                  <c:v>2.693252314820711</c:v>
                </c:pt>
                <c:pt idx="7005">
                  <c:v>2.6934143518519704</c:v>
                </c:pt>
                <c:pt idx="7006">
                  <c:v>2.6935879629672854</c:v>
                </c:pt>
                <c:pt idx="7007">
                  <c:v>2.6937384259290411</c:v>
                </c:pt>
                <c:pt idx="7008">
                  <c:v>2.6939004629675765</c:v>
                </c:pt>
                <c:pt idx="7009">
                  <c:v>2.6940740740756155</c:v>
                </c:pt>
                <c:pt idx="7010">
                  <c:v>2.6942592592604342</c:v>
                </c:pt>
                <c:pt idx="7011">
                  <c:v>2.6944097222221899</c:v>
                </c:pt>
                <c:pt idx="7012">
                  <c:v>2.6945833333375049</c:v>
                </c:pt>
                <c:pt idx="7013">
                  <c:v>2.6947685185223236</c:v>
                </c:pt>
                <c:pt idx="7014">
                  <c:v>2.6949652777839219</c:v>
                </c:pt>
                <c:pt idx="7015">
                  <c:v>2.6951620370382443</c:v>
                </c:pt>
                <c:pt idx="7016">
                  <c:v>2.6953240740767797</c:v>
                </c:pt>
                <c:pt idx="7017">
                  <c:v>2.695486111115315</c:v>
                </c:pt>
                <c:pt idx="7018">
                  <c:v>2.6956481481538503</c:v>
                </c:pt>
                <c:pt idx="7019">
                  <c:v>2.6958217592618894</c:v>
                </c:pt>
                <c:pt idx="7020">
                  <c:v>2.6960185185234877</c:v>
                </c:pt>
                <c:pt idx="7021">
                  <c:v>2.6962037037083064</c:v>
                </c:pt>
                <c:pt idx="7022">
                  <c:v>2.6963773148163455</c:v>
                </c:pt>
                <c:pt idx="7023">
                  <c:v>2.6965509259316605</c:v>
                </c:pt>
                <c:pt idx="7024">
                  <c:v>2.6967245370396995</c:v>
                </c:pt>
                <c:pt idx="7025">
                  <c:v>2.6968981481550145</c:v>
                </c:pt>
                <c:pt idx="7026">
                  <c:v>2.6970833333398332</c:v>
                </c:pt>
                <c:pt idx="7027">
                  <c:v>2.6972337963015889</c:v>
                </c:pt>
                <c:pt idx="7028">
                  <c:v>2.6974074074096279</c:v>
                </c:pt>
                <c:pt idx="7029">
                  <c:v>2.6976041666712263</c:v>
                </c:pt>
                <c:pt idx="7030">
                  <c:v>2.697789351856045</c:v>
                </c:pt>
                <c:pt idx="7031">
                  <c:v>2.697962962964084</c:v>
                </c:pt>
                <c:pt idx="7032">
                  <c:v>2.6981250000026193</c:v>
                </c:pt>
                <c:pt idx="7033">
                  <c:v>2.6982986111179343</c:v>
                </c:pt>
                <c:pt idx="7034">
                  <c:v>2.6984722222259734</c:v>
                </c:pt>
                <c:pt idx="7035">
                  <c:v>2.7009490740747424</c:v>
                </c:pt>
                <c:pt idx="7036">
                  <c:v>2.7011921296361834</c:v>
                </c:pt>
                <c:pt idx="7037">
                  <c:v>2.7014236111135688</c:v>
                </c:pt>
                <c:pt idx="7038">
                  <c:v>2.7016550925982301</c:v>
                </c:pt>
                <c:pt idx="7039">
                  <c:v>2.7018981481523952</c:v>
                </c:pt>
                <c:pt idx="7040">
                  <c:v>2.7021296296297805</c:v>
                </c:pt>
                <c:pt idx="7041">
                  <c:v>2.7023842592607252</c:v>
                </c:pt>
                <c:pt idx="7042">
                  <c:v>2.7026157407453866</c:v>
                </c:pt>
                <c:pt idx="7043">
                  <c:v>2.702847222222772</c:v>
                </c:pt>
                <c:pt idx="7044">
                  <c:v>2.7030787037074333</c:v>
                </c:pt>
                <c:pt idx="7045">
                  <c:v>2.7033217592615983</c:v>
                </c:pt>
                <c:pt idx="7046">
                  <c:v>2.7035648148157634</c:v>
                </c:pt>
                <c:pt idx="7047">
                  <c:v>2.7037847222236451</c:v>
                </c:pt>
                <c:pt idx="7048">
                  <c:v>2.7039351851854008</c:v>
                </c:pt>
                <c:pt idx="7049">
                  <c:v>2.7040856481544324</c:v>
                </c:pt>
                <c:pt idx="7050">
                  <c:v>2.7042129629699048</c:v>
                </c:pt>
                <c:pt idx="7051">
                  <c:v>2.7043634259316605</c:v>
                </c:pt>
                <c:pt idx="7052">
                  <c:v>2.7045138888934162</c:v>
                </c:pt>
                <c:pt idx="7053">
                  <c:v>2.7046643518551718</c:v>
                </c:pt>
                <c:pt idx="7054">
                  <c:v>2.7048148148169275</c:v>
                </c:pt>
                <c:pt idx="7055">
                  <c:v>2.7049421296323999</c:v>
                </c:pt>
                <c:pt idx="7056">
                  <c:v>2.7051157407477149</c:v>
                </c:pt>
                <c:pt idx="7057">
                  <c:v>2.7053009259325336</c:v>
                </c:pt>
                <c:pt idx="7058">
                  <c:v>2.7055555555562023</c:v>
                </c:pt>
                <c:pt idx="7059">
                  <c:v>2.7056944444484543</c:v>
                </c:pt>
                <c:pt idx="7060">
                  <c:v>2.70584490741021</c:v>
                </c:pt>
                <c:pt idx="7061">
                  <c:v>2.7059722222256823</c:v>
                </c:pt>
                <c:pt idx="7062">
                  <c:v>2.7061111111179343</c:v>
                </c:pt>
                <c:pt idx="7063">
                  <c:v>2.7062500000029104</c:v>
                </c:pt>
                <c:pt idx="7064">
                  <c:v>2.7063888888951624</c:v>
                </c:pt>
                <c:pt idx="7065">
                  <c:v>2.7065277777801384</c:v>
                </c:pt>
                <c:pt idx="7066">
                  <c:v>2.7066898148186738</c:v>
                </c:pt>
                <c:pt idx="7067">
                  <c:v>2.7068634259267128</c:v>
                </c:pt>
                <c:pt idx="7068">
                  <c:v>2.7070370370420278</c:v>
                </c:pt>
                <c:pt idx="7069">
                  <c:v>2.7071875000037835</c:v>
                </c:pt>
                <c:pt idx="7070">
                  <c:v>2.7073148148192558</c:v>
                </c:pt>
                <c:pt idx="7071">
                  <c:v>2.7074537037042319</c:v>
                </c:pt>
                <c:pt idx="7072">
                  <c:v>2.7076157407427672</c:v>
                </c:pt>
                <c:pt idx="7073">
                  <c:v>2.7077777777813026</c:v>
                </c:pt>
                <c:pt idx="7074">
                  <c:v>2.7079398148198379</c:v>
                </c:pt>
                <c:pt idx="7075">
                  <c:v>2.7080902777815936</c:v>
                </c:pt>
                <c:pt idx="7076">
                  <c:v>2.708287037043192</c:v>
                </c:pt>
                <c:pt idx="7077">
                  <c:v>2.7084490740744513</c:v>
                </c:pt>
                <c:pt idx="7078">
                  <c:v>2.708599537043483</c:v>
                </c:pt>
                <c:pt idx="7079">
                  <c:v>2.7087615740747424</c:v>
                </c:pt>
                <c:pt idx="7080">
                  <c:v>2.7089236111132777</c:v>
                </c:pt>
                <c:pt idx="7081">
                  <c:v>2.7090740740750334</c:v>
                </c:pt>
                <c:pt idx="7082">
                  <c:v>2.7092245370367891</c:v>
                </c:pt>
                <c:pt idx="7083">
                  <c:v>2.7093865740753245</c:v>
                </c:pt>
                <c:pt idx="7084">
                  <c:v>2.7095601851906395</c:v>
                </c:pt>
                <c:pt idx="7085">
                  <c:v>2.7097337962986785</c:v>
                </c:pt>
                <c:pt idx="7086">
                  <c:v>2.7098958333372138</c:v>
                </c:pt>
                <c:pt idx="7087">
                  <c:v>2.7100462962989695</c:v>
                </c:pt>
                <c:pt idx="7088">
                  <c:v>2.7101851851912215</c:v>
                </c:pt>
                <c:pt idx="7089">
                  <c:v>2.7103240740761976</c:v>
                </c:pt>
                <c:pt idx="7090">
                  <c:v>2.7104745370379533</c:v>
                </c:pt>
                <c:pt idx="7091">
                  <c:v>2.7106365740764886</c:v>
                </c:pt>
                <c:pt idx="7092">
                  <c:v>2.7107754629687406</c:v>
                </c:pt>
                <c:pt idx="7093">
                  <c:v>2.7109606481535593</c:v>
                </c:pt>
                <c:pt idx="7094">
                  <c:v>2.7110879629690317</c:v>
                </c:pt>
                <c:pt idx="7095">
                  <c:v>2.7112384259307873</c:v>
                </c:pt>
                <c:pt idx="7096">
                  <c:v>2.711388888892543</c:v>
                </c:pt>
                <c:pt idx="7097">
                  <c:v>2.7115393518542987</c:v>
                </c:pt>
                <c:pt idx="7098">
                  <c:v>2.7116898148160544</c:v>
                </c:pt>
                <c:pt idx="7099">
                  <c:v>2.7118287037083064</c:v>
                </c:pt>
                <c:pt idx="7100">
                  <c:v>2.7119560185237788</c:v>
                </c:pt>
                <c:pt idx="7101">
                  <c:v>2.7121180555623141</c:v>
                </c:pt>
                <c:pt idx="7102">
                  <c:v>2.7122569444472902</c:v>
                </c:pt>
                <c:pt idx="7103">
                  <c:v>2.7124421296321088</c:v>
                </c:pt>
                <c:pt idx="7104">
                  <c:v>2.7126157407474238</c:v>
                </c:pt>
                <c:pt idx="7105">
                  <c:v>2.7127546296323999</c:v>
                </c:pt>
                <c:pt idx="7106">
                  <c:v>2.7128935185246519</c:v>
                </c:pt>
                <c:pt idx="7107">
                  <c:v>2.7130324074096279</c:v>
                </c:pt>
                <c:pt idx="7108">
                  <c:v>2.7131828703713836</c:v>
                </c:pt>
                <c:pt idx="7109">
                  <c:v>2.7133564814866986</c:v>
                </c:pt>
                <c:pt idx="7110">
                  <c:v>2.7135069444484543</c:v>
                </c:pt>
                <c:pt idx="7111">
                  <c:v>2.7136805555564933</c:v>
                </c:pt>
                <c:pt idx="7112">
                  <c:v>2.713831018525525</c:v>
                </c:pt>
                <c:pt idx="7113">
                  <c:v>2.7139930555567844</c:v>
                </c:pt>
                <c:pt idx="7114">
                  <c:v>2.7141435185185401</c:v>
                </c:pt>
                <c:pt idx="7115">
                  <c:v>2.7142939814875717</c:v>
                </c:pt>
                <c:pt idx="7116">
                  <c:v>2.7144328703725478</c:v>
                </c:pt>
                <c:pt idx="7117">
                  <c:v>2.7146180555573665</c:v>
                </c:pt>
                <c:pt idx="7118">
                  <c:v>2.7147685185191222</c:v>
                </c:pt>
                <c:pt idx="7119">
                  <c:v>2.7149189814881538</c:v>
                </c:pt>
                <c:pt idx="7120">
                  <c:v>2.7150810185194132</c:v>
                </c:pt>
                <c:pt idx="7121">
                  <c:v>2.7152430555579485</c:v>
                </c:pt>
                <c:pt idx="7122">
                  <c:v>2.7153935185197042</c:v>
                </c:pt>
                <c:pt idx="7123">
                  <c:v>2.7155208333351766</c:v>
                </c:pt>
                <c:pt idx="7124">
                  <c:v>2.7156597222274286</c:v>
                </c:pt>
                <c:pt idx="7125">
                  <c:v>2.7158101851891843</c:v>
                </c:pt>
                <c:pt idx="7126">
                  <c:v>2.7159722222277196</c:v>
                </c:pt>
                <c:pt idx="7127">
                  <c:v>2.7161458333357587</c:v>
                </c:pt>
                <c:pt idx="7128">
                  <c:v>2.7162962962975143</c:v>
                </c:pt>
                <c:pt idx="7129">
                  <c:v>2.7201967592627625</c:v>
                </c:pt>
                <c:pt idx="7130">
                  <c:v>2.7201967592627625</c:v>
                </c:pt>
                <c:pt idx="7131">
                  <c:v>2.7201967592627625</c:v>
                </c:pt>
                <c:pt idx="7132">
                  <c:v>2.7203472222245182</c:v>
                </c:pt>
                <c:pt idx="7133">
                  <c:v>2.7205324074093369</c:v>
                </c:pt>
                <c:pt idx="7134">
                  <c:v>2.7207175925941556</c:v>
                </c:pt>
                <c:pt idx="7135">
                  <c:v>2.7209027777789743</c:v>
                </c:pt>
                <c:pt idx="7136">
                  <c:v>2.721087962963793</c:v>
                </c:pt>
                <c:pt idx="7137">
                  <c:v>2.7212731481486117</c:v>
                </c:pt>
                <c:pt idx="7138">
                  <c:v>2.7214583333334303</c:v>
                </c:pt>
                <c:pt idx="7139">
                  <c:v>2.721643518525525</c:v>
                </c:pt>
                <c:pt idx="7140">
                  <c:v>2.7218287037103437</c:v>
                </c:pt>
                <c:pt idx="7141">
                  <c:v>2.7220023148183827</c:v>
                </c:pt>
                <c:pt idx="7142">
                  <c:v>2.7221990740799811</c:v>
                </c:pt>
                <c:pt idx="7143">
                  <c:v>2.7223842592647998</c:v>
                </c:pt>
                <c:pt idx="7144">
                  <c:v>2.7225694444496185</c:v>
                </c:pt>
                <c:pt idx="7145">
                  <c:v>2.7265856481535593</c:v>
                </c:pt>
                <c:pt idx="7146">
                  <c:v>2.7276273148163455</c:v>
                </c:pt>
                <c:pt idx="7147">
                  <c:v>2.7284606481480296</c:v>
                </c:pt>
                <c:pt idx="7148">
                  <c:v>2.729317129633273</c:v>
                </c:pt>
                <c:pt idx="7149">
                  <c:v>2.7301620370417368</c:v>
                </c:pt>
                <c:pt idx="7150">
                  <c:v>2.7309953703734209</c:v>
                </c:pt>
                <c:pt idx="7151">
                  <c:v>2.7318402777818847</c:v>
                </c:pt>
                <c:pt idx="7152">
                  <c:v>2.7338888888916699</c:v>
                </c:pt>
                <c:pt idx="7153">
                  <c:v>2.7347337963001337</c:v>
                </c:pt>
                <c:pt idx="7154">
                  <c:v>2.7355208333392511</c:v>
                </c:pt>
                <c:pt idx="7155">
                  <c:v>2.7361458333398332</c:v>
                </c:pt>
                <c:pt idx="7156">
                  <c:v>2.7366666666712263</c:v>
                </c:pt>
                <c:pt idx="7157">
                  <c:v>2.7380439814878628</c:v>
                </c:pt>
                <c:pt idx="7158">
                  <c:v>2.7387615740808542</c:v>
                </c:pt>
                <c:pt idx="7159">
                  <c:v>2.7394907407433493</c:v>
                </c:pt>
                <c:pt idx="7160">
                  <c:v>2.7402893518519704</c:v>
                </c:pt>
                <c:pt idx="7161">
                  <c:v>2.7404282407442224</c:v>
                </c:pt>
                <c:pt idx="7162">
                  <c:v>2.7405787037059781</c:v>
                </c:pt>
                <c:pt idx="7163">
                  <c:v>2.7407291666677338</c:v>
                </c:pt>
                <c:pt idx="7164">
                  <c:v>2.7408680555599858</c:v>
                </c:pt>
                <c:pt idx="7165">
                  <c:v>2.7410300925985212</c:v>
                </c:pt>
                <c:pt idx="7166">
                  <c:v>2.7411689814834972</c:v>
                </c:pt>
                <c:pt idx="7167">
                  <c:v>2.7413194444452529</c:v>
                </c:pt>
                <c:pt idx="7168">
                  <c:v>2.7414814814837882</c:v>
                </c:pt>
                <c:pt idx="7169">
                  <c:v>2.7416319444455439</c:v>
                </c:pt>
                <c:pt idx="7170">
                  <c:v>2.7417708333377959</c:v>
                </c:pt>
                <c:pt idx="7171">
                  <c:v>2.7419212962995516</c:v>
                </c:pt>
                <c:pt idx="7172">
                  <c:v>2.7420717592613073</c:v>
                </c:pt>
                <c:pt idx="7173">
                  <c:v>2.742222222223063</c:v>
                </c:pt>
                <c:pt idx="7174">
                  <c:v>2.7423495370385353</c:v>
                </c:pt>
                <c:pt idx="7175">
                  <c:v>2.7424884259307873</c:v>
                </c:pt>
                <c:pt idx="7176">
                  <c:v>2.7426157407462597</c:v>
                </c:pt>
                <c:pt idx="7177">
                  <c:v>2.7427546296312357</c:v>
                </c:pt>
                <c:pt idx="7178">
                  <c:v>2.7429050925929914</c:v>
                </c:pt>
                <c:pt idx="7179">
                  <c:v>2.7430324074084638</c:v>
                </c:pt>
                <c:pt idx="7180">
                  <c:v>2.7431944444469991</c:v>
                </c:pt>
                <c:pt idx="7181">
                  <c:v>2.7433449074087548</c:v>
                </c:pt>
                <c:pt idx="7182">
                  <c:v>2.7434722222242272</c:v>
                </c:pt>
                <c:pt idx="7183">
                  <c:v>2.7436111111164792</c:v>
                </c:pt>
                <c:pt idx="7184">
                  <c:v>2.7437500000014552</c:v>
                </c:pt>
                <c:pt idx="7185">
                  <c:v>2.7438888888937072</c:v>
                </c:pt>
                <c:pt idx="7186">
                  <c:v>2.7440277777786832</c:v>
                </c:pt>
                <c:pt idx="7187">
                  <c:v>2.7441782407477149</c:v>
                </c:pt>
                <c:pt idx="7188">
                  <c:v>2.7444212963018799</c:v>
                </c:pt>
                <c:pt idx="7189">
                  <c:v>2.7445717592636356</c:v>
                </c:pt>
                <c:pt idx="7190">
                  <c:v>2.7447106481486117</c:v>
                </c:pt>
                <c:pt idx="7191">
                  <c:v>2.7448495370408637</c:v>
                </c:pt>
                <c:pt idx="7192">
                  <c:v>2.7449884259258397</c:v>
                </c:pt>
                <c:pt idx="7193">
                  <c:v>2.7451273148180917</c:v>
                </c:pt>
                <c:pt idx="7194">
                  <c:v>2.7452662037103437</c:v>
                </c:pt>
                <c:pt idx="7195">
                  <c:v>2.7453935185185401</c:v>
                </c:pt>
                <c:pt idx="7196">
                  <c:v>2.7455324074107921</c:v>
                </c:pt>
                <c:pt idx="7197">
                  <c:v>2.7456712963030441</c:v>
                </c:pt>
                <c:pt idx="7198">
                  <c:v>2.7457986111112405</c:v>
                </c:pt>
                <c:pt idx="7199">
                  <c:v>2.7459490740802721</c:v>
                </c:pt>
                <c:pt idx="7200">
                  <c:v>2.7460763888957445</c:v>
                </c:pt>
                <c:pt idx="7201">
                  <c:v>2.7462152777807205</c:v>
                </c:pt>
                <c:pt idx="7202">
                  <c:v>2.7465046296347282</c:v>
                </c:pt>
                <c:pt idx="7203">
                  <c:v>2.7466550925964839</c:v>
                </c:pt>
                <c:pt idx="7204">
                  <c:v>2.7467939814814599</c:v>
                </c:pt>
                <c:pt idx="7205">
                  <c:v>2.7469328703737119</c:v>
                </c:pt>
                <c:pt idx="7206">
                  <c:v>2.7470717592659639</c:v>
                </c:pt>
                <c:pt idx="7207">
                  <c:v>2.74721064815094</c:v>
                </c:pt>
                <c:pt idx="7208">
                  <c:v>2.747349537043192</c:v>
                </c:pt>
                <c:pt idx="7209">
                  <c:v>2.747488425928168</c:v>
                </c:pt>
                <c:pt idx="7210">
                  <c:v>2.7476157407436403</c:v>
                </c:pt>
                <c:pt idx="7211">
                  <c:v>2.7477546296358923</c:v>
                </c:pt>
                <c:pt idx="7212">
                  <c:v>2.7478935185208684</c:v>
                </c:pt>
                <c:pt idx="7213">
                  <c:v>2.7480324074131204</c:v>
                </c:pt>
                <c:pt idx="7214">
                  <c:v>2.7481597222285927</c:v>
                </c:pt>
                <c:pt idx="7215">
                  <c:v>2.7482986111135688</c:v>
                </c:pt>
                <c:pt idx="7216">
                  <c:v>2.7484375000058208</c:v>
                </c:pt>
                <c:pt idx="7217">
                  <c:v>2.7485995370370802</c:v>
                </c:pt>
                <c:pt idx="7218">
                  <c:v>2.7487384259293322</c:v>
                </c:pt>
                <c:pt idx="7219">
                  <c:v>2.7488773148215842</c:v>
                </c:pt>
                <c:pt idx="7220">
                  <c:v>2.7490046296297805</c:v>
                </c:pt>
                <c:pt idx="7221">
                  <c:v>2.7491550925988122</c:v>
                </c:pt>
                <c:pt idx="7222">
                  <c:v>2.7492824074142845</c:v>
                </c:pt>
                <c:pt idx="7223">
                  <c:v>2.7494212962992606</c:v>
                </c:pt>
                <c:pt idx="7224">
                  <c:v>2.7495601851915126</c:v>
                </c:pt>
                <c:pt idx="7225">
                  <c:v>2.7521875000020373</c:v>
                </c:pt>
                <c:pt idx="7226">
                  <c:v>2.752372685186856</c:v>
                </c:pt>
                <c:pt idx="7227">
                  <c:v>2.7525694444484543</c:v>
                </c:pt>
                <c:pt idx="7228">
                  <c:v>2.752754629633273</c:v>
                </c:pt>
                <c:pt idx="7229">
                  <c:v>2.752928240741312</c:v>
                </c:pt>
                <c:pt idx="7230">
                  <c:v>2.7531134259261307</c:v>
                </c:pt>
                <c:pt idx="7231">
                  <c:v>2.7533101851877291</c:v>
                </c:pt>
                <c:pt idx="7232">
                  <c:v>2.7534837963030441</c:v>
                </c:pt>
                <c:pt idx="7233">
                  <c:v>2.7536689814878628</c:v>
                </c:pt>
                <c:pt idx="7234">
                  <c:v>2.7538657407421852</c:v>
                </c:pt>
                <c:pt idx="7235">
                  <c:v>2.7540509259270038</c:v>
                </c:pt>
                <c:pt idx="7236">
                  <c:v>2.7542361111118225</c:v>
                </c:pt>
                <c:pt idx="7237">
                  <c:v>2.7544097222271375</c:v>
                </c:pt>
                <c:pt idx="7238">
                  <c:v>2.7545717592656729</c:v>
                </c:pt>
                <c:pt idx="7239">
                  <c:v>2.7547106481506489</c:v>
                </c:pt>
                <c:pt idx="7240">
                  <c:v>2.7548726851891843</c:v>
                </c:pt>
                <c:pt idx="7241">
                  <c:v>2.7550115740741603</c:v>
                </c:pt>
                <c:pt idx="7242">
                  <c:v>2.755162037043192</c:v>
                </c:pt>
                <c:pt idx="7243">
                  <c:v>2.7553125000049477</c:v>
                </c:pt>
                <c:pt idx="7244">
                  <c:v>2.7554629629667033</c:v>
                </c:pt>
                <c:pt idx="7245">
                  <c:v>2.7556018518516794</c:v>
                </c:pt>
                <c:pt idx="7246">
                  <c:v>2.755752314820711</c:v>
                </c:pt>
                <c:pt idx="7247">
                  <c:v>2.7559027777824667</c:v>
                </c:pt>
                <c:pt idx="7248">
                  <c:v>2.7560532407442224</c:v>
                </c:pt>
                <c:pt idx="7249">
                  <c:v>2.7562037037059781</c:v>
                </c:pt>
                <c:pt idx="7250">
                  <c:v>2.7563425925982301</c:v>
                </c:pt>
                <c:pt idx="7251">
                  <c:v>2.7564930555599858</c:v>
                </c:pt>
                <c:pt idx="7252">
                  <c:v>2.7566319444449618</c:v>
                </c:pt>
                <c:pt idx="7253">
                  <c:v>2.7567592592604342</c:v>
                </c:pt>
                <c:pt idx="7254">
                  <c:v>2.7568981481526862</c:v>
                </c:pt>
                <c:pt idx="7255">
                  <c:v>2.7570254629681585</c:v>
                </c:pt>
                <c:pt idx="7256">
                  <c:v>2.7571759259299142</c:v>
                </c:pt>
                <c:pt idx="7257">
                  <c:v>2.7573032407453866</c:v>
                </c:pt>
                <c:pt idx="7258">
                  <c:v>2.7574421296303626</c:v>
                </c:pt>
                <c:pt idx="7259">
                  <c:v>2.757569444445835</c:v>
                </c:pt>
                <c:pt idx="7260">
                  <c:v>2.757708333338087</c:v>
                </c:pt>
                <c:pt idx="7261">
                  <c:v>2.757847222223063</c:v>
                </c:pt>
                <c:pt idx="7262">
                  <c:v>2.757986111115315</c:v>
                </c:pt>
                <c:pt idx="7263">
                  <c:v>2.7581134259307873</c:v>
                </c:pt>
                <c:pt idx="7264">
                  <c:v>2.7582523148157634</c:v>
                </c:pt>
                <c:pt idx="7265">
                  <c:v>2.7584143518542987</c:v>
                </c:pt>
                <c:pt idx="7266">
                  <c:v>2.7585416666697711</c:v>
                </c:pt>
                <c:pt idx="7267">
                  <c:v>2.7586805555620231</c:v>
                </c:pt>
                <c:pt idx="7268">
                  <c:v>2.7588194444469991</c:v>
                </c:pt>
                <c:pt idx="7269">
                  <c:v>2.7589467592624715</c:v>
                </c:pt>
                <c:pt idx="7270">
                  <c:v>2.7590740740779438</c:v>
                </c:pt>
                <c:pt idx="7271">
                  <c:v>2.7592129629629198</c:v>
                </c:pt>
                <c:pt idx="7272">
                  <c:v>2.7593518518551718</c:v>
                </c:pt>
                <c:pt idx="7273">
                  <c:v>2.7594907407474238</c:v>
                </c:pt>
                <c:pt idx="7274">
                  <c:v>2.7596296296323999</c:v>
                </c:pt>
                <c:pt idx="7275">
                  <c:v>2.7597685185246519</c:v>
                </c:pt>
                <c:pt idx="7276">
                  <c:v>2.7598958333401242</c:v>
                </c:pt>
                <c:pt idx="7277">
                  <c:v>2.7600462963018799</c:v>
                </c:pt>
                <c:pt idx="7278">
                  <c:v>2.760185185186856</c:v>
                </c:pt>
                <c:pt idx="7279">
                  <c:v>2.7603125000023283</c:v>
                </c:pt>
                <c:pt idx="7280">
                  <c:v>2.7604513888945803</c:v>
                </c:pt>
                <c:pt idx="7281">
                  <c:v>2.7605787037100527</c:v>
                </c:pt>
                <c:pt idx="7282">
                  <c:v>2.7607175925950287</c:v>
                </c:pt>
                <c:pt idx="7283">
                  <c:v>2.7608564814872807</c:v>
                </c:pt>
                <c:pt idx="7284">
                  <c:v>2.7609953703722567</c:v>
                </c:pt>
                <c:pt idx="7285">
                  <c:v>2.7611226851877291</c:v>
                </c:pt>
                <c:pt idx="7286">
                  <c:v>2.7612847222262644</c:v>
                </c:pt>
                <c:pt idx="7287">
                  <c:v>2.7614120370417368</c:v>
                </c:pt>
                <c:pt idx="7288">
                  <c:v>2.7615509259267128</c:v>
                </c:pt>
                <c:pt idx="7289">
                  <c:v>2.7616898148189648</c:v>
                </c:pt>
                <c:pt idx="7290">
                  <c:v>2.7618865740805632</c:v>
                </c:pt>
                <c:pt idx="7291">
                  <c:v>2.7620370370423188</c:v>
                </c:pt>
                <c:pt idx="7292">
                  <c:v>2.7621643518577912</c:v>
                </c:pt>
                <c:pt idx="7293">
                  <c:v>2.7622916666732635</c:v>
                </c:pt>
                <c:pt idx="7294">
                  <c:v>2.7624537037045229</c:v>
                </c:pt>
                <c:pt idx="7295">
                  <c:v>2.7625810185199953</c:v>
                </c:pt>
                <c:pt idx="7296">
                  <c:v>2.7627083333354676</c:v>
                </c:pt>
                <c:pt idx="7297">
                  <c:v>2.7628472222277196</c:v>
                </c:pt>
                <c:pt idx="7298">
                  <c:v>2.7629976851894753</c:v>
                </c:pt>
                <c:pt idx="7299">
                  <c:v>2.7631365740744513</c:v>
                </c:pt>
                <c:pt idx="7300">
                  <c:v>2.7632754629667033</c:v>
                </c:pt>
                <c:pt idx="7301">
                  <c:v>2.7634027777821757</c:v>
                </c:pt>
                <c:pt idx="7302">
                  <c:v>2.763530092597648</c:v>
                </c:pt>
                <c:pt idx="7303">
                  <c:v>2.7636921296361834</c:v>
                </c:pt>
                <c:pt idx="7304">
                  <c:v>2.7638541666674428</c:v>
                </c:pt>
                <c:pt idx="7305">
                  <c:v>2.7640393518522615</c:v>
                </c:pt>
                <c:pt idx="7306">
                  <c:v>2.7642013888907968</c:v>
                </c:pt>
                <c:pt idx="7307">
                  <c:v>2.7643287037062692</c:v>
                </c:pt>
                <c:pt idx="7308">
                  <c:v>2.7644791666680248</c:v>
                </c:pt>
                <c:pt idx="7309">
                  <c:v>2.7646180555602768</c:v>
                </c:pt>
                <c:pt idx="7310">
                  <c:v>2.7647569444452529</c:v>
                </c:pt>
                <c:pt idx="7311">
                  <c:v>2.7648958333375049</c:v>
                </c:pt>
                <c:pt idx="7312">
                  <c:v>2.7650115740761976</c:v>
                </c:pt>
                <c:pt idx="7313">
                  <c:v>2.7651620370379533</c:v>
                </c:pt>
                <c:pt idx="7314">
                  <c:v>2.7653009259302053</c:v>
                </c:pt>
                <c:pt idx="7315">
                  <c:v>2.765451388891961</c:v>
                </c:pt>
                <c:pt idx="7316">
                  <c:v>2.7655671296306537</c:v>
                </c:pt>
                <c:pt idx="7317">
                  <c:v>2.7657060185229057</c:v>
                </c:pt>
                <c:pt idx="7318">
                  <c:v>2.7658449074078817</c:v>
                </c:pt>
                <c:pt idx="7319">
                  <c:v>2.7660995370388264</c:v>
                </c:pt>
                <c:pt idx="7320">
                  <c:v>2.7682638888945803</c:v>
                </c:pt>
                <c:pt idx="7321">
                  <c:v>2.768449074079399</c:v>
                </c:pt>
                <c:pt idx="7322">
                  <c:v>2.7686342592642177</c:v>
                </c:pt>
                <c:pt idx="7323">
                  <c:v>2.7688078703722567</c:v>
                </c:pt>
                <c:pt idx="7324">
                  <c:v>2.7690046296338551</c:v>
                </c:pt>
                <c:pt idx="7325">
                  <c:v>2.7691898148186738</c:v>
                </c:pt>
                <c:pt idx="7326">
                  <c:v>2.7693634259267128</c:v>
                </c:pt>
                <c:pt idx="7327">
                  <c:v>2.7695486111115315</c:v>
                </c:pt>
                <c:pt idx="7328">
                  <c:v>2.7697453703731298</c:v>
                </c:pt>
                <c:pt idx="7329">
                  <c:v>2.7699189814884448</c:v>
                </c:pt>
                <c:pt idx="7330">
                  <c:v>2.7701041666732635</c:v>
                </c:pt>
                <c:pt idx="7331">
                  <c:v>2.7702893518580822</c:v>
                </c:pt>
                <c:pt idx="7332">
                  <c:v>2.7704745370429009</c:v>
                </c:pt>
                <c:pt idx="7333">
                  <c:v>2.7706712962972233</c:v>
                </c:pt>
                <c:pt idx="7334">
                  <c:v>2.770856481482042</c:v>
                </c:pt>
                <c:pt idx="7335">
                  <c:v>2.771099537043483</c:v>
                </c:pt>
                <c:pt idx="7336">
                  <c:v>2.7713541666671517</c:v>
                </c:pt>
                <c:pt idx="7337">
                  <c:v>2.7715277777824667</c:v>
                </c:pt>
                <c:pt idx="7338">
                  <c:v>2.7717013888905058</c:v>
                </c:pt>
                <c:pt idx="7339">
                  <c:v>2.7718402777827578</c:v>
                </c:pt>
                <c:pt idx="7340">
                  <c:v>2.7719907407445135</c:v>
                </c:pt>
                <c:pt idx="7341">
                  <c:v>2.7721412037062692</c:v>
                </c:pt>
                <c:pt idx="7342">
                  <c:v>2.7722685185217415</c:v>
                </c:pt>
                <c:pt idx="7343">
                  <c:v>2.7724189814834972</c:v>
                </c:pt>
                <c:pt idx="7344">
                  <c:v>2.7725694444452529</c:v>
                </c:pt>
                <c:pt idx="7345">
                  <c:v>2.7727083333375049</c:v>
                </c:pt>
                <c:pt idx="7346">
                  <c:v>2.7728587962992606</c:v>
                </c:pt>
                <c:pt idx="7347">
                  <c:v>2.7729976851915126</c:v>
                </c:pt>
                <c:pt idx="7348">
                  <c:v>2.7731250000069849</c:v>
                </c:pt>
                <c:pt idx="7349">
                  <c:v>2.7732754629687406</c:v>
                </c:pt>
                <c:pt idx="7350">
                  <c:v>2.7734375</c:v>
                </c:pt>
                <c:pt idx="7351">
                  <c:v>2.773576388892252</c:v>
                </c:pt>
                <c:pt idx="7352">
                  <c:v>2.7737731481538503</c:v>
                </c:pt>
                <c:pt idx="7353">
                  <c:v>2.773993055561732</c:v>
                </c:pt>
                <c:pt idx="7354">
                  <c:v>2.7741435185234877</c:v>
                </c:pt>
                <c:pt idx="7355">
                  <c:v>2.7742708333389601</c:v>
                </c:pt>
                <c:pt idx="7356">
                  <c:v>2.7744212963007158</c:v>
                </c:pt>
                <c:pt idx="7357">
                  <c:v>2.7745717592624715</c:v>
                </c:pt>
                <c:pt idx="7358">
                  <c:v>2.7747222222242272</c:v>
                </c:pt>
                <c:pt idx="7359">
                  <c:v>2.7748495370396995</c:v>
                </c:pt>
                <c:pt idx="7360">
                  <c:v>2.7750000000014552</c:v>
                </c:pt>
                <c:pt idx="7361">
                  <c:v>2.7751504629632109</c:v>
                </c:pt>
                <c:pt idx="7362">
                  <c:v>2.7752777777786832</c:v>
                </c:pt>
                <c:pt idx="7363">
                  <c:v>2.7754282407477149</c:v>
                </c:pt>
                <c:pt idx="7364">
                  <c:v>2.7756018518557539</c:v>
                </c:pt>
                <c:pt idx="7365">
                  <c:v>2.7759259259328246</c:v>
                </c:pt>
                <c:pt idx="7366">
                  <c:v>2.7760648148178007</c:v>
                </c:pt>
                <c:pt idx="7367">
                  <c:v>2.7762152777795563</c:v>
                </c:pt>
                <c:pt idx="7368">
                  <c:v>2.776365740741312</c:v>
                </c:pt>
                <c:pt idx="7369">
                  <c:v>2.776504629633564</c:v>
                </c:pt>
                <c:pt idx="7370">
                  <c:v>2.7766435185185401</c:v>
                </c:pt>
                <c:pt idx="7371">
                  <c:v>2.7767939814875717</c:v>
                </c:pt>
                <c:pt idx="7372">
                  <c:v>2.7769444444493274</c:v>
                </c:pt>
                <c:pt idx="7373">
                  <c:v>2.7770717592647998</c:v>
                </c:pt>
                <c:pt idx="7374">
                  <c:v>2.7772106481497758</c:v>
                </c:pt>
                <c:pt idx="7375">
                  <c:v>2.7773611111115315</c:v>
                </c:pt>
                <c:pt idx="7376">
                  <c:v>2.7775115740805632</c:v>
                </c:pt>
                <c:pt idx="7377">
                  <c:v>2.7776504629655392</c:v>
                </c:pt>
                <c:pt idx="7378">
                  <c:v>2.7778125000040745</c:v>
                </c:pt>
                <c:pt idx="7379">
                  <c:v>2.7779861111121136</c:v>
                </c:pt>
                <c:pt idx="7380">
                  <c:v>2.7781944444504916</c:v>
                </c:pt>
                <c:pt idx="7381">
                  <c:v>2.7783449074122473</c:v>
                </c:pt>
                <c:pt idx="7382">
                  <c:v>2.7784837962972233</c:v>
                </c:pt>
                <c:pt idx="7383">
                  <c:v>2.7786111111126957</c:v>
                </c:pt>
                <c:pt idx="7384">
                  <c:v>2.778773148151231</c:v>
                </c:pt>
                <c:pt idx="7385">
                  <c:v>2.778912037043483</c:v>
                </c:pt>
                <c:pt idx="7386">
                  <c:v>2.7790625000052387</c:v>
                </c:pt>
                <c:pt idx="7387">
                  <c:v>2.7792013888902147</c:v>
                </c:pt>
                <c:pt idx="7388">
                  <c:v>2.7793402777824667</c:v>
                </c:pt>
                <c:pt idx="7389">
                  <c:v>2.7794907407442224</c:v>
                </c:pt>
                <c:pt idx="7390">
                  <c:v>2.7796296296364744</c:v>
                </c:pt>
                <c:pt idx="7391">
                  <c:v>2.7798148148212931</c:v>
                </c:pt>
                <c:pt idx="7392">
                  <c:v>2.7800231481523952</c:v>
                </c:pt>
                <c:pt idx="7393">
                  <c:v>2.7801736111141508</c:v>
                </c:pt>
                <c:pt idx="7394">
                  <c:v>2.7803356481526862</c:v>
                </c:pt>
                <c:pt idx="7395">
                  <c:v>2.7804629629681585</c:v>
                </c:pt>
                <c:pt idx="7396">
                  <c:v>2.7806134259299142</c:v>
                </c:pt>
                <c:pt idx="7397">
                  <c:v>2.7807638888916699</c:v>
                </c:pt>
                <c:pt idx="7398">
                  <c:v>2.7809143518534256</c:v>
                </c:pt>
                <c:pt idx="7399">
                  <c:v>2.7810532407456776</c:v>
                </c:pt>
                <c:pt idx="7400">
                  <c:v>2.7812268518537167</c:v>
                </c:pt>
                <c:pt idx="7401">
                  <c:v>2.7814004629690317</c:v>
                </c:pt>
                <c:pt idx="7402">
                  <c:v>2.781562500000291</c:v>
                </c:pt>
                <c:pt idx="7403">
                  <c:v>2.7817129629693227</c:v>
                </c:pt>
                <c:pt idx="7404">
                  <c:v>2.7818518518542987</c:v>
                </c:pt>
                <c:pt idx="7405">
                  <c:v>2.7819907407465507</c:v>
                </c:pt>
                <c:pt idx="7406">
                  <c:v>2.7821412037083064</c:v>
                </c:pt>
                <c:pt idx="7407">
                  <c:v>2.7822800925932825</c:v>
                </c:pt>
                <c:pt idx="7408">
                  <c:v>2.7824305555623141</c:v>
                </c:pt>
                <c:pt idx="7409">
                  <c:v>2.7825810185240698</c:v>
                </c:pt>
                <c:pt idx="7410">
                  <c:v>2.7827199074090458</c:v>
                </c:pt>
                <c:pt idx="7411">
                  <c:v>2.7828819444475812</c:v>
                </c:pt>
                <c:pt idx="7412">
                  <c:v>2.7830208333398332</c:v>
                </c:pt>
                <c:pt idx="7413">
                  <c:v>2.7831712963015889</c:v>
                </c:pt>
                <c:pt idx="7414">
                  <c:v>2.7855092592653818</c:v>
                </c:pt>
                <c:pt idx="7415">
                  <c:v>2.7856944444502005</c:v>
                </c:pt>
                <c:pt idx="7416">
                  <c:v>2.7858796296350192</c:v>
                </c:pt>
                <c:pt idx="7417">
                  <c:v>2.7860648148198379</c:v>
                </c:pt>
                <c:pt idx="7418">
                  <c:v>2.7862500000046566</c:v>
                </c:pt>
                <c:pt idx="7419">
                  <c:v>2.7864236111126957</c:v>
                </c:pt>
                <c:pt idx="7420">
                  <c:v>2.786620370374294</c:v>
                </c:pt>
                <c:pt idx="7421">
                  <c:v>2.786793981482333</c:v>
                </c:pt>
                <c:pt idx="7422">
                  <c:v>2.7869907407439314</c:v>
                </c:pt>
                <c:pt idx="7423">
                  <c:v>2.7871759259287501</c:v>
                </c:pt>
                <c:pt idx="7424">
                  <c:v>2.7873495370367891</c:v>
                </c:pt>
                <c:pt idx="7425">
                  <c:v>2.7875347222288838</c:v>
                </c:pt>
                <c:pt idx="7426">
                  <c:v>2.7877314814832062</c:v>
                </c:pt>
                <c:pt idx="7427">
                  <c:v>2.7879166666680248</c:v>
                </c:pt>
                <c:pt idx="7428">
                  <c:v>2.7881018518528435</c:v>
                </c:pt>
                <c:pt idx="7429">
                  <c:v>2.7995486111176433</c:v>
                </c:pt>
                <c:pt idx="7430">
                  <c:v>2.8003935185188311</c:v>
                </c:pt>
                <c:pt idx="7431">
                  <c:v>2.8011574074116652</c:v>
                </c:pt>
                <c:pt idx="7432">
                  <c:v>2.802002314820129</c:v>
                </c:pt>
                <c:pt idx="7433">
                  <c:v>2.8032754629675765</c:v>
                </c:pt>
                <c:pt idx="7434">
                  <c:v>2.8044328703763313</c:v>
                </c:pt>
                <c:pt idx="7435">
                  <c:v>2.8054976851854008</c:v>
                </c:pt>
                <c:pt idx="7436">
                  <c:v>2.8063194444475812</c:v>
                </c:pt>
                <c:pt idx="7437">
                  <c:v>2.80699074074073</c:v>
                </c:pt>
                <c:pt idx="7438">
                  <c:v>2.8075231481489027</c:v>
                </c:pt>
                <c:pt idx="7439">
                  <c:v>2.8079861111109494</c:v>
                </c:pt>
                <c:pt idx="7440">
                  <c:v>2.8086921296344372</c:v>
                </c:pt>
                <c:pt idx="7441">
                  <c:v>2.8093865740738693</c:v>
                </c:pt>
                <c:pt idx="7442">
                  <c:v>2.8100810185205773</c:v>
                </c:pt>
                <c:pt idx="7443">
                  <c:v>2.8107986111135688</c:v>
                </c:pt>
                <c:pt idx="7444">
                  <c:v>2.8115046296297805</c:v>
                </c:pt>
                <c:pt idx="7445">
                  <c:v>2.8128935185231967</c:v>
                </c:pt>
                <c:pt idx="7446">
                  <c:v>2.8130439814849524</c:v>
                </c:pt>
                <c:pt idx="7447">
                  <c:v>2.8131828703772044</c:v>
                </c:pt>
                <c:pt idx="7448">
                  <c:v>2.8133333333389601</c:v>
                </c:pt>
                <c:pt idx="7449">
                  <c:v>2.8134837963007158</c:v>
                </c:pt>
                <c:pt idx="7450">
                  <c:v>2.8136342592624715</c:v>
                </c:pt>
                <c:pt idx="7451">
                  <c:v>2.8137847222242272</c:v>
                </c:pt>
                <c:pt idx="7452">
                  <c:v>2.8139351851859828</c:v>
                </c:pt>
                <c:pt idx="7453">
                  <c:v>2.8140740740782348</c:v>
                </c:pt>
                <c:pt idx="7454">
                  <c:v>2.8142245370399905</c:v>
                </c:pt>
                <c:pt idx="7455">
                  <c:v>2.8143750000017462</c:v>
                </c:pt>
                <c:pt idx="7456">
                  <c:v>2.8145254629635019</c:v>
                </c:pt>
                <c:pt idx="7457">
                  <c:v>2.8146527777789743</c:v>
                </c:pt>
                <c:pt idx="7458">
                  <c:v>2.81480324074073</c:v>
                </c:pt>
                <c:pt idx="7459">
                  <c:v>2.814942129632982</c:v>
                </c:pt>
                <c:pt idx="7460">
                  <c:v>2.8150694444484543</c:v>
                </c:pt>
                <c:pt idx="7461">
                  <c:v>2.8152083333334303</c:v>
                </c:pt>
                <c:pt idx="7462">
                  <c:v>2.8153472222256823</c:v>
                </c:pt>
                <c:pt idx="7463">
                  <c:v>2.8154861111179343</c:v>
                </c:pt>
                <c:pt idx="7464">
                  <c:v>2.81563657407969</c:v>
                </c:pt>
                <c:pt idx="7465">
                  <c:v>2.8157754629646661</c:v>
                </c:pt>
                <c:pt idx="7466">
                  <c:v>2.8159143518569181</c:v>
                </c:pt>
                <c:pt idx="7467">
                  <c:v>2.8160532407418941</c:v>
                </c:pt>
                <c:pt idx="7468">
                  <c:v>2.8161805555573665</c:v>
                </c:pt>
                <c:pt idx="7469">
                  <c:v>2.8163194444496185</c:v>
                </c:pt>
                <c:pt idx="7470">
                  <c:v>2.8164583333345945</c:v>
                </c:pt>
                <c:pt idx="7471">
                  <c:v>2.8166087962963502</c:v>
                </c:pt>
                <c:pt idx="7472">
                  <c:v>2.8167361111118225</c:v>
                </c:pt>
                <c:pt idx="7473">
                  <c:v>2.8168750000040745</c:v>
                </c:pt>
                <c:pt idx="7474">
                  <c:v>2.8170254629658302</c:v>
                </c:pt>
                <c:pt idx="7475">
                  <c:v>2.8171643518580822</c:v>
                </c:pt>
                <c:pt idx="7476">
                  <c:v>2.8173032407430583</c:v>
                </c:pt>
                <c:pt idx="7477">
                  <c:v>2.8174305555585306</c:v>
                </c:pt>
                <c:pt idx="7478">
                  <c:v>2.8175810185202863</c:v>
                </c:pt>
                <c:pt idx="7479">
                  <c:v>2.8177430555588217</c:v>
                </c:pt>
                <c:pt idx="7480">
                  <c:v>2.8178935185205773</c:v>
                </c:pt>
                <c:pt idx="7481">
                  <c:v>2.8180324074128293</c:v>
                </c:pt>
                <c:pt idx="7482">
                  <c:v>2.8181597222283017</c:v>
                </c:pt>
                <c:pt idx="7483">
                  <c:v>2.8182986111132777</c:v>
                </c:pt>
                <c:pt idx="7484">
                  <c:v>2.8184490740750334</c:v>
                </c:pt>
                <c:pt idx="7485">
                  <c:v>2.8186111111135688</c:v>
                </c:pt>
                <c:pt idx="7486">
                  <c:v>2.8187384259290411</c:v>
                </c:pt>
                <c:pt idx="7487">
                  <c:v>2.8188888888907968</c:v>
                </c:pt>
                <c:pt idx="7488">
                  <c:v>2.8190277777830488</c:v>
                </c:pt>
                <c:pt idx="7489">
                  <c:v>2.8191550925985212</c:v>
                </c:pt>
                <c:pt idx="7490">
                  <c:v>2.8192939814834972</c:v>
                </c:pt>
                <c:pt idx="7491">
                  <c:v>2.8194328703757492</c:v>
                </c:pt>
                <c:pt idx="7492">
                  <c:v>2.8195833333375049</c:v>
                </c:pt>
                <c:pt idx="7493">
                  <c:v>2.8197222222224809</c:v>
                </c:pt>
                <c:pt idx="7494">
                  <c:v>2.8198611111147329</c:v>
                </c:pt>
                <c:pt idx="7495">
                  <c:v>2.8199884259302053</c:v>
                </c:pt>
                <c:pt idx="7496">
                  <c:v>2.820138888891961</c:v>
                </c:pt>
                <c:pt idx="7497">
                  <c:v>2.820277777784213</c:v>
                </c:pt>
                <c:pt idx="7498">
                  <c:v>2.820416666669189</c:v>
                </c:pt>
                <c:pt idx="7499">
                  <c:v>2.820555555561441</c:v>
                </c:pt>
                <c:pt idx="7500">
                  <c:v>2.820694444446417</c:v>
                </c:pt>
                <c:pt idx="7501">
                  <c:v>2.8208217592618894</c:v>
                </c:pt>
                <c:pt idx="7502">
                  <c:v>2.8209722222236451</c:v>
                </c:pt>
                <c:pt idx="7503">
                  <c:v>2.8211342592621804</c:v>
                </c:pt>
                <c:pt idx="7504">
                  <c:v>2.8212615740776528</c:v>
                </c:pt>
                <c:pt idx="7505">
                  <c:v>2.8214236111161881</c:v>
                </c:pt>
                <c:pt idx="7506">
                  <c:v>2.8215509259316605</c:v>
                </c:pt>
                <c:pt idx="7507">
                  <c:v>2.8216898148166365</c:v>
                </c:pt>
                <c:pt idx="7508">
                  <c:v>2.8239699074110831</c:v>
                </c:pt>
                <c:pt idx="7509">
                  <c:v>2.8241435185191222</c:v>
                </c:pt>
                <c:pt idx="7510">
                  <c:v>2.8243402777807205</c:v>
                </c:pt>
                <c:pt idx="7511">
                  <c:v>2.8245254629655392</c:v>
                </c:pt>
                <c:pt idx="7512">
                  <c:v>2.8247106481503579</c:v>
                </c:pt>
                <c:pt idx="7513">
                  <c:v>2.8248958333351766</c:v>
                </c:pt>
                <c:pt idx="7514">
                  <c:v>2.8250810185199953</c:v>
                </c:pt>
                <c:pt idx="7515">
                  <c:v>2.825266203704814</c:v>
                </c:pt>
                <c:pt idx="7516">
                  <c:v>2.8254513888896327</c:v>
                </c:pt>
                <c:pt idx="7517">
                  <c:v>2.8256250000049477</c:v>
                </c:pt>
                <c:pt idx="7518">
                  <c:v>2.8258101851897663</c:v>
                </c:pt>
                <c:pt idx="7519">
                  <c:v>2.8260069444513647</c:v>
                </c:pt>
                <c:pt idx="7520">
                  <c:v>2.8261805555594037</c:v>
                </c:pt>
                <c:pt idx="7521">
                  <c:v>2.8263657407442224</c:v>
                </c:pt>
                <c:pt idx="7522">
                  <c:v>2.8265625000058208</c:v>
                </c:pt>
                <c:pt idx="7523">
                  <c:v>2.8267476851906395</c:v>
                </c:pt>
                <c:pt idx="7524">
                  <c:v>2.8269212962986785</c:v>
                </c:pt>
                <c:pt idx="7525">
                  <c:v>2.8271180555602768</c:v>
                </c:pt>
                <c:pt idx="7526">
                  <c:v>2.8272800925988122</c:v>
                </c:pt>
                <c:pt idx="7527">
                  <c:v>2.8274421296300716</c:v>
                </c:pt>
                <c:pt idx="7528">
                  <c:v>2.8275925925991032</c:v>
                </c:pt>
                <c:pt idx="7529">
                  <c:v>2.8277314814840793</c:v>
                </c:pt>
                <c:pt idx="7530">
                  <c:v>2.827881944445835</c:v>
                </c:pt>
                <c:pt idx="7531">
                  <c:v>2.8280324074075907</c:v>
                </c:pt>
                <c:pt idx="7532">
                  <c:v>2.8281712962998427</c:v>
                </c:pt>
                <c:pt idx="7533">
                  <c:v>2.8283101851920947</c:v>
                </c:pt>
                <c:pt idx="7534">
                  <c:v>2.828437500000291</c:v>
                </c:pt>
                <c:pt idx="7535">
                  <c:v>2.8285995370388264</c:v>
                </c:pt>
                <c:pt idx="7536">
                  <c:v>2.8287384259310784</c:v>
                </c:pt>
                <c:pt idx="7537">
                  <c:v>2.8288773148160544</c:v>
                </c:pt>
                <c:pt idx="7538">
                  <c:v>2.8290162037083064</c:v>
                </c:pt>
                <c:pt idx="7539">
                  <c:v>2.8291435185237788</c:v>
                </c:pt>
                <c:pt idx="7540">
                  <c:v>2.8292824074087548</c:v>
                </c:pt>
                <c:pt idx="7541">
                  <c:v>2.8294212963010068</c:v>
                </c:pt>
                <c:pt idx="7542">
                  <c:v>2.8295486111164792</c:v>
                </c:pt>
                <c:pt idx="7543">
                  <c:v>2.8297106481550145</c:v>
                </c:pt>
                <c:pt idx="7544">
                  <c:v>2.8298263888937072</c:v>
                </c:pt>
                <c:pt idx="7545">
                  <c:v>2.8299884259322425</c:v>
                </c:pt>
                <c:pt idx="7546">
                  <c:v>2.8301157407477149</c:v>
                </c:pt>
                <c:pt idx="7547">
                  <c:v>2.8302546296326909</c:v>
                </c:pt>
                <c:pt idx="7548">
                  <c:v>2.8303819444481633</c:v>
                </c:pt>
                <c:pt idx="7549">
                  <c:v>2.830532407409919</c:v>
                </c:pt>
                <c:pt idx="7550">
                  <c:v>2.8306828703716747</c:v>
                </c:pt>
                <c:pt idx="7551">
                  <c:v>2.830810185187147</c:v>
                </c:pt>
                <c:pt idx="7552">
                  <c:v>2.830949074079399</c:v>
                </c:pt>
                <c:pt idx="7553">
                  <c:v>2.8310995370411547</c:v>
                </c:pt>
                <c:pt idx="7554">
                  <c:v>2.831226851856627</c:v>
                </c:pt>
                <c:pt idx="7555">
                  <c:v>2.8313773148183827</c:v>
                </c:pt>
                <c:pt idx="7556">
                  <c:v>2.8315162037106347</c:v>
                </c:pt>
                <c:pt idx="7557">
                  <c:v>2.8316898148186738</c:v>
                </c:pt>
                <c:pt idx="7558">
                  <c:v>2.8318171296341461</c:v>
                </c:pt>
                <c:pt idx="7559">
                  <c:v>2.8319675925959018</c:v>
                </c:pt>
                <c:pt idx="7560">
                  <c:v>2.8320949074113742</c:v>
                </c:pt>
                <c:pt idx="7561">
                  <c:v>2.8322453703731298</c:v>
                </c:pt>
                <c:pt idx="7562">
                  <c:v>2.8323842592653818</c:v>
                </c:pt>
                <c:pt idx="7563">
                  <c:v>2.8325115740808542</c:v>
                </c:pt>
                <c:pt idx="7564">
                  <c:v>2.8326620370426099</c:v>
                </c:pt>
                <c:pt idx="7565">
                  <c:v>2.8328009259275859</c:v>
                </c:pt>
                <c:pt idx="7566">
                  <c:v>2.8329513888893416</c:v>
                </c:pt>
                <c:pt idx="7567">
                  <c:v>2.8330902777815936</c:v>
                </c:pt>
                <c:pt idx="7568">
                  <c:v>2.833217592597066</c:v>
                </c:pt>
                <c:pt idx="7569">
                  <c:v>2.833356481482042</c:v>
                </c:pt>
                <c:pt idx="7570">
                  <c:v>2.833495370374294</c:v>
                </c:pt>
                <c:pt idx="7571">
                  <c:v>2.83363425925927</c:v>
                </c:pt>
                <c:pt idx="7572">
                  <c:v>2.8337962962978054</c:v>
                </c:pt>
                <c:pt idx="7573">
                  <c:v>2.8339236111132777</c:v>
                </c:pt>
                <c:pt idx="7574">
                  <c:v>2.8340625000055297</c:v>
                </c:pt>
                <c:pt idx="7575">
                  <c:v>2.8342013888905058</c:v>
                </c:pt>
                <c:pt idx="7576">
                  <c:v>2.8343402777827578</c:v>
                </c:pt>
                <c:pt idx="7577">
                  <c:v>2.8344907407445135</c:v>
                </c:pt>
                <c:pt idx="7578">
                  <c:v>2.8346296296294895</c:v>
                </c:pt>
                <c:pt idx="7579">
                  <c:v>2.8347685185217415</c:v>
                </c:pt>
                <c:pt idx="7580">
                  <c:v>2.8349189814834972</c:v>
                </c:pt>
                <c:pt idx="7581">
                  <c:v>2.8350578703757492</c:v>
                </c:pt>
                <c:pt idx="7582">
                  <c:v>2.8352083333375049</c:v>
                </c:pt>
                <c:pt idx="7583">
                  <c:v>2.8353587962992606</c:v>
                </c:pt>
                <c:pt idx="7584">
                  <c:v>2.8354976851915126</c:v>
                </c:pt>
                <c:pt idx="7585">
                  <c:v>2.8356481481532683</c:v>
                </c:pt>
                <c:pt idx="7586">
                  <c:v>2.8357870370382443</c:v>
                </c:pt>
                <c:pt idx="7587">
                  <c:v>2.8359143518537167</c:v>
                </c:pt>
                <c:pt idx="7588">
                  <c:v>2.8360648148154723</c:v>
                </c:pt>
                <c:pt idx="7589">
                  <c:v>2.8362037037077243</c:v>
                </c:pt>
                <c:pt idx="7590">
                  <c:v>2.8363425925927004</c:v>
                </c:pt>
                <c:pt idx="7591">
                  <c:v>2.836493055561732</c:v>
                </c:pt>
                <c:pt idx="7592">
                  <c:v>2.8366319444467081</c:v>
                </c:pt>
                <c:pt idx="7593">
                  <c:v>2.8367824074084638</c:v>
                </c:pt>
                <c:pt idx="7594">
                  <c:v>2.8369212963007158</c:v>
                </c:pt>
                <c:pt idx="7595">
                  <c:v>2.8370717592624715</c:v>
                </c:pt>
                <c:pt idx="7596">
                  <c:v>2.8372222222242272</c:v>
                </c:pt>
                <c:pt idx="7597">
                  <c:v>2.8373611111164792</c:v>
                </c:pt>
                <c:pt idx="7598">
                  <c:v>2.8375000000014552</c:v>
                </c:pt>
                <c:pt idx="7599">
                  <c:v>2.8376273148169275</c:v>
                </c:pt>
                <c:pt idx="7600">
                  <c:v>2.8377893518554629</c:v>
                </c:pt>
                <c:pt idx="7601">
                  <c:v>2.8379282407477149</c:v>
                </c:pt>
                <c:pt idx="7602">
                  <c:v>2.8406250000043656</c:v>
                </c:pt>
                <c:pt idx="7603">
                  <c:v>2.8408101851891843</c:v>
                </c:pt>
                <c:pt idx="7604">
                  <c:v>2.8410069444507826</c:v>
                </c:pt>
                <c:pt idx="7605">
                  <c:v>2.8411921296356013</c:v>
                </c:pt>
                <c:pt idx="7606">
                  <c:v>2.8413657407436403</c:v>
                </c:pt>
                <c:pt idx="7607">
                  <c:v>2.841550925928459</c:v>
                </c:pt>
                <c:pt idx="7608">
                  <c:v>2.8417361111132777</c:v>
                </c:pt>
                <c:pt idx="7609">
                  <c:v>2.8419212962980964</c:v>
                </c:pt>
                <c:pt idx="7610">
                  <c:v>2.8421064814829151</c:v>
                </c:pt>
                <c:pt idx="7611">
                  <c:v>2.8422916666677338</c:v>
                </c:pt>
                <c:pt idx="7612">
                  <c:v>2.8424768518525525</c:v>
                </c:pt>
                <c:pt idx="7613">
                  <c:v>2.8426736111141508</c:v>
                </c:pt>
                <c:pt idx="7614">
                  <c:v>2.8428703703757492</c:v>
                </c:pt>
                <c:pt idx="7615">
                  <c:v>2.8430671296300716</c:v>
                </c:pt>
                <c:pt idx="7616">
                  <c:v>2.8432407407453866</c:v>
                </c:pt>
                <c:pt idx="7617">
                  <c:v>2.8433912037071423</c:v>
                </c:pt>
                <c:pt idx="7618">
                  <c:v>2.843541666668898</c:v>
                </c:pt>
                <c:pt idx="7619">
                  <c:v>2.8436921296306537</c:v>
                </c:pt>
                <c:pt idx="7620">
                  <c:v>2.8438310185229057</c:v>
                </c:pt>
                <c:pt idx="7621">
                  <c:v>2.8439699074078817</c:v>
                </c:pt>
                <c:pt idx="7622">
                  <c:v>2.8441087963001337</c:v>
                </c:pt>
                <c:pt idx="7623">
                  <c:v>2.8442476851851097</c:v>
                </c:pt>
                <c:pt idx="7624">
                  <c:v>2.8443750000005821</c:v>
                </c:pt>
                <c:pt idx="7625">
                  <c:v>2.8445370370391174</c:v>
                </c:pt>
                <c:pt idx="7626">
                  <c:v>2.8446875000008731</c:v>
                </c:pt>
                <c:pt idx="7627">
                  <c:v>2.8448263888931251</c:v>
                </c:pt>
                <c:pt idx="7628">
                  <c:v>2.8449768518548808</c:v>
                </c:pt>
                <c:pt idx="7629">
                  <c:v>2.8451157407471328</c:v>
                </c:pt>
                <c:pt idx="7630">
                  <c:v>2.8452430555553292</c:v>
                </c:pt>
                <c:pt idx="7631">
                  <c:v>2.8453819444475812</c:v>
                </c:pt>
                <c:pt idx="7632">
                  <c:v>2.8455324074093369</c:v>
                </c:pt>
                <c:pt idx="7633">
                  <c:v>2.8456712963015889</c:v>
                </c:pt>
                <c:pt idx="7634">
                  <c:v>2.8459027777789743</c:v>
                </c:pt>
                <c:pt idx="7635">
                  <c:v>2.8460648148175096</c:v>
                </c:pt>
                <c:pt idx="7636">
                  <c:v>2.8462152777792653</c:v>
                </c:pt>
                <c:pt idx="7637">
                  <c:v>2.8463425925947377</c:v>
                </c:pt>
                <c:pt idx="7638">
                  <c:v>2.8464814814869897</c:v>
                </c:pt>
                <c:pt idx="7639">
                  <c:v>2.8466319444487453</c:v>
                </c:pt>
                <c:pt idx="7640">
                  <c:v>2.8467708333337214</c:v>
                </c:pt>
                <c:pt idx="7641">
                  <c:v>2.8468981481491937</c:v>
                </c:pt>
                <c:pt idx="7642">
                  <c:v>2.8470486111109494</c:v>
                </c:pt>
                <c:pt idx="7643">
                  <c:v>2.8471875000032014</c:v>
                </c:pt>
                <c:pt idx="7644">
                  <c:v>2.8473263888954534</c:v>
                </c:pt>
                <c:pt idx="7645">
                  <c:v>2.8474768518572091</c:v>
                </c:pt>
                <c:pt idx="7646">
                  <c:v>2.8476041666726815</c:v>
                </c:pt>
                <c:pt idx="7647">
                  <c:v>2.8479513888887595</c:v>
                </c:pt>
                <c:pt idx="7648">
                  <c:v>2.8481018518577912</c:v>
                </c:pt>
                <c:pt idx="7649">
                  <c:v>2.8482523148195469</c:v>
                </c:pt>
                <c:pt idx="7650">
                  <c:v>2.8484027777813026</c:v>
                </c:pt>
                <c:pt idx="7651">
                  <c:v>2.8485300925967749</c:v>
                </c:pt>
                <c:pt idx="7652">
                  <c:v>2.8486805555585306</c:v>
                </c:pt>
                <c:pt idx="7653">
                  <c:v>2.848807870374003</c:v>
                </c:pt>
                <c:pt idx="7654">
                  <c:v>2.848946759266255</c:v>
                </c:pt>
                <c:pt idx="7655">
                  <c:v>2.8490972222280107</c:v>
                </c:pt>
                <c:pt idx="7656">
                  <c:v>2.849224537043483</c:v>
                </c:pt>
                <c:pt idx="7657">
                  <c:v>2.8493750000052387</c:v>
                </c:pt>
                <c:pt idx="7658">
                  <c:v>2.8495138888902147</c:v>
                </c:pt>
                <c:pt idx="7659">
                  <c:v>2.8496527777824667</c:v>
                </c:pt>
                <c:pt idx="7660">
                  <c:v>2.8497800925979391</c:v>
                </c:pt>
                <c:pt idx="7661">
                  <c:v>2.8499305555596948</c:v>
                </c:pt>
                <c:pt idx="7662">
                  <c:v>2.8502893518525525</c:v>
                </c:pt>
                <c:pt idx="7663">
                  <c:v>2.8504398148215842</c:v>
                </c:pt>
                <c:pt idx="7664">
                  <c:v>2.8506018518528435</c:v>
                </c:pt>
                <c:pt idx="7665">
                  <c:v>2.8507291666683159</c:v>
                </c:pt>
                <c:pt idx="7666">
                  <c:v>2.8508796296300716</c:v>
                </c:pt>
                <c:pt idx="7667">
                  <c:v>2.8510069444455439</c:v>
                </c:pt>
                <c:pt idx="7668">
                  <c:v>2.8511458333377959</c:v>
                </c:pt>
                <c:pt idx="7669">
                  <c:v>2.8512962962995516</c:v>
                </c:pt>
                <c:pt idx="7670">
                  <c:v>2.8514351851918036</c:v>
                </c:pt>
                <c:pt idx="7671">
                  <c:v>2.8515740740767797</c:v>
                </c:pt>
                <c:pt idx="7672">
                  <c:v>2.8517245370385353</c:v>
                </c:pt>
                <c:pt idx="7673">
                  <c:v>2.851875000000291</c:v>
                </c:pt>
                <c:pt idx="7674">
                  <c:v>2.8520023148157634</c:v>
                </c:pt>
                <c:pt idx="7675">
                  <c:v>2.8521759259310784</c:v>
                </c:pt>
                <c:pt idx="7676">
                  <c:v>2.8524305555620231</c:v>
                </c:pt>
                <c:pt idx="7677">
                  <c:v>2.8525925925932825</c:v>
                </c:pt>
                <c:pt idx="7678">
                  <c:v>2.8527314814855345</c:v>
                </c:pt>
                <c:pt idx="7679">
                  <c:v>2.8528587963010068</c:v>
                </c:pt>
                <c:pt idx="7680">
                  <c:v>2.8529976851859828</c:v>
                </c:pt>
                <c:pt idx="7681">
                  <c:v>2.8531365740782348</c:v>
                </c:pt>
                <c:pt idx="7682">
                  <c:v>2.8532986111167702</c:v>
                </c:pt>
                <c:pt idx="7683">
                  <c:v>2.8534375000017462</c:v>
                </c:pt>
                <c:pt idx="7684">
                  <c:v>2.8535879629635019</c:v>
                </c:pt>
                <c:pt idx="7685">
                  <c:v>2.8537268518557539</c:v>
                </c:pt>
                <c:pt idx="7686">
                  <c:v>2.85386574074073</c:v>
                </c:pt>
                <c:pt idx="7687">
                  <c:v>2.8540162037097616</c:v>
                </c:pt>
                <c:pt idx="7688">
                  <c:v>2.8541550925947377</c:v>
                </c:pt>
                <c:pt idx="7689">
                  <c:v>2.8542939814869897</c:v>
                </c:pt>
                <c:pt idx="7690">
                  <c:v>2.8544444444487453</c:v>
                </c:pt>
                <c:pt idx="7691">
                  <c:v>2.8545833333337214</c:v>
                </c:pt>
                <c:pt idx="7692">
                  <c:v>2.8547453703722567</c:v>
                </c:pt>
                <c:pt idx="7693">
                  <c:v>2.8548726851877291</c:v>
                </c:pt>
                <c:pt idx="7694">
                  <c:v>2.8550115740799811</c:v>
                </c:pt>
                <c:pt idx="7695">
                  <c:v>2.8551620370417368</c:v>
                </c:pt>
                <c:pt idx="7696">
                  <c:v>2.8553009259267128</c:v>
                </c:pt>
                <c:pt idx="7697">
                  <c:v>2.8575115740750334</c:v>
                </c:pt>
                <c:pt idx="7698">
                  <c:v>2.8577546296364744</c:v>
                </c:pt>
                <c:pt idx="7699">
                  <c:v>2.8579513888907968</c:v>
                </c:pt>
                <c:pt idx="7700">
                  <c:v>2.8581250000061118</c:v>
                </c:pt>
                <c:pt idx="7701">
                  <c:v>2.8583101851909305</c:v>
                </c:pt>
                <c:pt idx="7702">
                  <c:v>2.8584953703757492</c:v>
                </c:pt>
                <c:pt idx="7703">
                  <c:v>2.8586921296300716</c:v>
                </c:pt>
                <c:pt idx="7704">
                  <c:v>2.8588657407453866</c:v>
                </c:pt>
                <c:pt idx="7705">
                  <c:v>2.8590625000069849</c:v>
                </c:pt>
                <c:pt idx="7706">
                  <c:v>2.8592476851918036</c:v>
                </c:pt>
                <c:pt idx="7707">
                  <c:v>2.8594212962998427</c:v>
                </c:pt>
                <c:pt idx="7708">
                  <c:v>2.8596064814846613</c:v>
                </c:pt>
                <c:pt idx="7709">
                  <c:v>2.8598032407462597</c:v>
                </c:pt>
                <c:pt idx="7710">
                  <c:v>2.8599768518542987</c:v>
                </c:pt>
                <c:pt idx="7711">
                  <c:v>2.8601620370391174</c:v>
                </c:pt>
                <c:pt idx="7712">
                  <c:v>2.8603472222239361</c:v>
                </c:pt>
                <c:pt idx="7713">
                  <c:v>2.8605324074087548</c:v>
                </c:pt>
                <c:pt idx="7714">
                  <c:v>2.8608680555553292</c:v>
                </c:pt>
                <c:pt idx="7715">
                  <c:v>2.8610532407474238</c:v>
                </c:pt>
                <c:pt idx="7716">
                  <c:v>2.8612384259322425</c:v>
                </c:pt>
                <c:pt idx="7717">
                  <c:v>2.8614120370402816</c:v>
                </c:pt>
                <c:pt idx="7718">
                  <c:v>2.8615509259325336</c:v>
                </c:pt>
                <c:pt idx="7719">
                  <c:v>2.8616898148175096</c:v>
                </c:pt>
                <c:pt idx="7720">
                  <c:v>2.8618402777792653</c:v>
                </c:pt>
                <c:pt idx="7721">
                  <c:v>2.861990740741021</c:v>
                </c:pt>
                <c:pt idx="7722">
                  <c:v>2.8621180555564933</c:v>
                </c:pt>
                <c:pt idx="7723">
                  <c:v>2.862268518525525</c:v>
                </c:pt>
                <c:pt idx="7724">
                  <c:v>2.862407407410501</c:v>
                </c:pt>
                <c:pt idx="7725">
                  <c:v>2.862546296302753</c:v>
                </c:pt>
                <c:pt idx="7726">
                  <c:v>2.8626967592645087</c:v>
                </c:pt>
                <c:pt idx="7727">
                  <c:v>2.8628356481494848</c:v>
                </c:pt>
                <c:pt idx="7728">
                  <c:v>2.8629745370417368</c:v>
                </c:pt>
                <c:pt idx="7729">
                  <c:v>2.8631134259267128</c:v>
                </c:pt>
                <c:pt idx="7730">
                  <c:v>2.8632523148189648</c:v>
                </c:pt>
                <c:pt idx="7731">
                  <c:v>2.8633912037039408</c:v>
                </c:pt>
                <c:pt idx="7732">
                  <c:v>2.8635300925961928</c:v>
                </c:pt>
                <c:pt idx="7733">
                  <c:v>2.8636805555579485</c:v>
                </c:pt>
                <c:pt idx="7734">
                  <c:v>2.8638194444502005</c:v>
                </c:pt>
                <c:pt idx="7735">
                  <c:v>2.8639467592656729</c:v>
                </c:pt>
                <c:pt idx="7736">
                  <c:v>2.8640972222274286</c:v>
                </c:pt>
                <c:pt idx="7737">
                  <c:v>2.8642476851891843</c:v>
                </c:pt>
                <c:pt idx="7738">
                  <c:v>2.864363425927877</c:v>
                </c:pt>
                <c:pt idx="7739">
                  <c:v>2.8645138888896327</c:v>
                </c:pt>
                <c:pt idx="7740">
                  <c:v>2.8646527777818847</c:v>
                </c:pt>
                <c:pt idx="7741">
                  <c:v>2.8648032407436403</c:v>
                </c:pt>
                <c:pt idx="7742">
                  <c:v>2.8653240740750334</c:v>
                </c:pt>
                <c:pt idx="7743">
                  <c:v>2.8654861111135688</c:v>
                </c:pt>
                <c:pt idx="7744">
                  <c:v>2.8656250000058208</c:v>
                </c:pt>
                <c:pt idx="7745">
                  <c:v>2.8657754629675765</c:v>
                </c:pt>
                <c:pt idx="7746">
                  <c:v>2.8659027777830488</c:v>
                </c:pt>
                <c:pt idx="7747">
                  <c:v>2.8660416666680248</c:v>
                </c:pt>
                <c:pt idx="7748">
                  <c:v>2.8661921296297805</c:v>
                </c:pt>
                <c:pt idx="7749">
                  <c:v>2.8663310185220325</c:v>
                </c:pt>
                <c:pt idx="7750">
                  <c:v>2.8664583333375049</c:v>
                </c:pt>
                <c:pt idx="7751">
                  <c:v>2.8665972222224809</c:v>
                </c:pt>
                <c:pt idx="7752">
                  <c:v>2.8667245370379533</c:v>
                </c:pt>
                <c:pt idx="7753">
                  <c:v>2.8668865740764886</c:v>
                </c:pt>
                <c:pt idx="7754">
                  <c:v>2.867013888891961</c:v>
                </c:pt>
                <c:pt idx="7755">
                  <c:v>2.8671643518537167</c:v>
                </c:pt>
                <c:pt idx="7756">
                  <c:v>2.867291666669189</c:v>
                </c:pt>
                <c:pt idx="7757">
                  <c:v>2.867465277784504</c:v>
                </c:pt>
                <c:pt idx="7758">
                  <c:v>2.867743055561732</c:v>
                </c:pt>
                <c:pt idx="7759">
                  <c:v>2.8678935185234877</c:v>
                </c:pt>
                <c:pt idx="7760">
                  <c:v>2.8680324074084638</c:v>
                </c:pt>
                <c:pt idx="7761">
                  <c:v>2.8681597222239361</c:v>
                </c:pt>
                <c:pt idx="7762">
                  <c:v>2.8682986111161881</c:v>
                </c:pt>
                <c:pt idx="7763">
                  <c:v>2.8684375000011642</c:v>
                </c:pt>
                <c:pt idx="7764">
                  <c:v>2.8685879629629198</c:v>
                </c:pt>
                <c:pt idx="7765">
                  <c:v>2.8687268518551718</c:v>
                </c:pt>
                <c:pt idx="7766">
                  <c:v>2.8688657407474238</c:v>
                </c:pt>
                <c:pt idx="7767">
                  <c:v>2.8690162037091795</c:v>
                </c:pt>
                <c:pt idx="7768">
                  <c:v>2.8691666666709352</c:v>
                </c:pt>
                <c:pt idx="7769">
                  <c:v>2.8693171296326909</c:v>
                </c:pt>
                <c:pt idx="7770">
                  <c:v>2.8694560185249429</c:v>
                </c:pt>
                <c:pt idx="7771">
                  <c:v>2.869594907409919</c:v>
                </c:pt>
                <c:pt idx="7772">
                  <c:v>2.869733796302171</c:v>
                </c:pt>
                <c:pt idx="7773">
                  <c:v>2.869872685187147</c:v>
                </c:pt>
                <c:pt idx="7774">
                  <c:v>2.8700000000026193</c:v>
                </c:pt>
                <c:pt idx="7775">
                  <c:v>2.870150462964375</c:v>
                </c:pt>
                <c:pt idx="7776">
                  <c:v>2.870289351856627</c:v>
                </c:pt>
                <c:pt idx="7777">
                  <c:v>2.8704398148183827</c:v>
                </c:pt>
                <c:pt idx="7778">
                  <c:v>2.8705787037106347</c:v>
                </c:pt>
                <c:pt idx="7779">
                  <c:v>2.8707175925956108</c:v>
                </c:pt>
                <c:pt idx="7780">
                  <c:v>2.8708564814878628</c:v>
                </c:pt>
                <c:pt idx="7781">
                  <c:v>2.8709953703728388</c:v>
                </c:pt>
                <c:pt idx="7782">
                  <c:v>2.8711342592650908</c:v>
                </c:pt>
                <c:pt idx="7783">
                  <c:v>2.8712615740805632</c:v>
                </c:pt>
                <c:pt idx="7784">
                  <c:v>2.8714236111118225</c:v>
                </c:pt>
                <c:pt idx="7785">
                  <c:v>2.8715625000040745</c:v>
                </c:pt>
                <c:pt idx="7786">
                  <c:v>2.8717013888890506</c:v>
                </c:pt>
                <c:pt idx="7787">
                  <c:v>2.8718402777813026</c:v>
                </c:pt>
                <c:pt idx="7788">
                  <c:v>2.8719907407430583</c:v>
                </c:pt>
                <c:pt idx="7789">
                  <c:v>2.8721296296353103</c:v>
                </c:pt>
                <c:pt idx="7790">
                  <c:v>2.8722569444507826</c:v>
                </c:pt>
                <c:pt idx="7791">
                  <c:v>2.8724074074125383</c:v>
                </c:pt>
                <c:pt idx="7792">
                  <c:v>2.8751504629690317</c:v>
                </c:pt>
                <c:pt idx="7793">
                  <c:v>2.8753356481538503</c:v>
                </c:pt>
                <c:pt idx="7794">
                  <c:v>2.8755324074081727</c:v>
                </c:pt>
                <c:pt idx="7795">
                  <c:v>2.8757291666697711</c:v>
                </c:pt>
                <c:pt idx="7796">
                  <c:v>2.8759027777778101</c:v>
                </c:pt>
                <c:pt idx="7797">
                  <c:v>2.8760879629699048</c:v>
                </c:pt>
                <c:pt idx="7798">
                  <c:v>2.8762731481547235</c:v>
                </c:pt>
                <c:pt idx="7799">
                  <c:v>2.8764583333395422</c:v>
                </c:pt>
                <c:pt idx="7800">
                  <c:v>2.8766435185243608</c:v>
                </c:pt>
                <c:pt idx="7801">
                  <c:v>2.8768287037091795</c:v>
                </c:pt>
                <c:pt idx="7802">
                  <c:v>2.8770254629635019</c:v>
                </c:pt>
                <c:pt idx="7803">
                  <c:v>2.8771990740788169</c:v>
                </c:pt>
                <c:pt idx="7804">
                  <c:v>2.8773611111173523</c:v>
                </c:pt>
                <c:pt idx="7805">
                  <c:v>2.877511574079108</c:v>
                </c:pt>
                <c:pt idx="7806">
                  <c:v>2.877650462964084</c:v>
                </c:pt>
                <c:pt idx="7807">
                  <c:v>2.877789351856336</c:v>
                </c:pt>
                <c:pt idx="7808">
                  <c:v>2.8779398148180917</c:v>
                </c:pt>
                <c:pt idx="7809">
                  <c:v>2.8780787037103437</c:v>
                </c:pt>
                <c:pt idx="7810">
                  <c:v>2.8782060185185401</c:v>
                </c:pt>
                <c:pt idx="7811">
                  <c:v>2.8783449074107921</c:v>
                </c:pt>
                <c:pt idx="7812">
                  <c:v>2.8784953703725478</c:v>
                </c:pt>
                <c:pt idx="7813">
                  <c:v>2.8786342592647998</c:v>
                </c:pt>
                <c:pt idx="7814">
                  <c:v>2.8787847222265555</c:v>
                </c:pt>
                <c:pt idx="7815">
                  <c:v>2.8789467592650908</c:v>
                </c:pt>
                <c:pt idx="7816">
                  <c:v>2.8790856481500668</c:v>
                </c:pt>
                <c:pt idx="7817">
                  <c:v>2.8792476851886022</c:v>
                </c:pt>
                <c:pt idx="7818">
                  <c:v>2.8793981481503579</c:v>
                </c:pt>
                <c:pt idx="7819">
                  <c:v>2.8795254629658302</c:v>
                </c:pt>
                <c:pt idx="7820">
                  <c:v>2.8796643518580822</c:v>
                </c:pt>
                <c:pt idx="7821">
                  <c:v>2.8798148148198379</c:v>
                </c:pt>
                <c:pt idx="7822">
                  <c:v>2.8799652777815936</c:v>
                </c:pt>
                <c:pt idx="7823">
                  <c:v>2.8801041666665697</c:v>
                </c:pt>
                <c:pt idx="7824">
                  <c:v>2.8802430555588217</c:v>
                </c:pt>
                <c:pt idx="7825">
                  <c:v>2.880405092597357</c:v>
                </c:pt>
                <c:pt idx="7826">
                  <c:v>2.8805324074128293</c:v>
                </c:pt>
                <c:pt idx="7827">
                  <c:v>2.8806944444513647</c:v>
                </c:pt>
                <c:pt idx="7828">
                  <c:v>2.8808333333363407</c:v>
                </c:pt>
                <c:pt idx="7829">
                  <c:v>2.8809837962980964</c:v>
                </c:pt>
                <c:pt idx="7830">
                  <c:v>2.8811458333366318</c:v>
                </c:pt>
                <c:pt idx="7831">
                  <c:v>2.8812731481521041</c:v>
                </c:pt>
                <c:pt idx="7832">
                  <c:v>2.8814351851906395</c:v>
                </c:pt>
                <c:pt idx="7833">
                  <c:v>2.8815625000061118</c:v>
                </c:pt>
                <c:pt idx="7834">
                  <c:v>2.8817129629678675</c:v>
                </c:pt>
                <c:pt idx="7835">
                  <c:v>2.8818634259296232</c:v>
                </c:pt>
                <c:pt idx="7836">
                  <c:v>2.8820138888913789</c:v>
                </c:pt>
                <c:pt idx="7837">
                  <c:v>2.8821643518531346</c:v>
                </c:pt>
                <c:pt idx="7838">
                  <c:v>2.8823148148148903</c:v>
                </c:pt>
                <c:pt idx="7839">
                  <c:v>2.8824537037071423</c:v>
                </c:pt>
                <c:pt idx="7840">
                  <c:v>2.882604166668898</c:v>
                </c:pt>
                <c:pt idx="7841">
                  <c:v>2.8827546296306537</c:v>
                </c:pt>
                <c:pt idx="7842">
                  <c:v>2.8829050925924093</c:v>
                </c:pt>
                <c:pt idx="7843">
                  <c:v>2.883055555561441</c:v>
                </c:pt>
                <c:pt idx="7844">
                  <c:v>2.8832175925927004</c:v>
                </c:pt>
                <c:pt idx="7845">
                  <c:v>2.8833564814849524</c:v>
                </c:pt>
                <c:pt idx="7846">
                  <c:v>2.8835185185234877</c:v>
                </c:pt>
                <c:pt idx="7847">
                  <c:v>2.8836574074084638</c:v>
                </c:pt>
                <c:pt idx="7848">
                  <c:v>2.8837962963007158</c:v>
                </c:pt>
                <c:pt idx="7849">
                  <c:v>2.8839583333392511</c:v>
                </c:pt>
                <c:pt idx="7850">
                  <c:v>2.8841319444472902</c:v>
                </c:pt>
                <c:pt idx="7851">
                  <c:v>2.8842824074090458</c:v>
                </c:pt>
                <c:pt idx="7852">
                  <c:v>2.8844328703708015</c:v>
                </c:pt>
                <c:pt idx="7853">
                  <c:v>2.8845833333398332</c:v>
                </c:pt>
                <c:pt idx="7854">
                  <c:v>2.8847222222248092</c:v>
                </c:pt>
                <c:pt idx="7855">
                  <c:v>2.8848726851865649</c:v>
                </c:pt>
                <c:pt idx="7856">
                  <c:v>2.8850231481483206</c:v>
                </c:pt>
                <c:pt idx="7857">
                  <c:v>2.8851736111173523</c:v>
                </c:pt>
                <c:pt idx="7858">
                  <c:v>2.8853356481486117</c:v>
                </c:pt>
                <c:pt idx="7859">
                  <c:v>2.8854861111176433</c:v>
                </c:pt>
                <c:pt idx="7860">
                  <c:v>2.8856250000026193</c:v>
                </c:pt>
                <c:pt idx="7861">
                  <c:v>2.885775462964375</c:v>
                </c:pt>
                <c:pt idx="7862">
                  <c:v>2.8859259259261307</c:v>
                </c:pt>
                <c:pt idx="7863">
                  <c:v>2.8860763888951624</c:v>
                </c:pt>
                <c:pt idx="7864">
                  <c:v>2.8862268518569181</c:v>
                </c:pt>
                <c:pt idx="7865">
                  <c:v>2.8863657407418941</c:v>
                </c:pt>
                <c:pt idx="7866">
                  <c:v>2.8864930555573665</c:v>
                </c:pt>
                <c:pt idx="7867">
                  <c:v>2.8866319444496185</c:v>
                </c:pt>
                <c:pt idx="7868">
                  <c:v>2.8867824074113742</c:v>
                </c:pt>
                <c:pt idx="7869">
                  <c:v>2.8869328703731298</c:v>
                </c:pt>
                <c:pt idx="7870">
                  <c:v>2.8870601851886022</c:v>
                </c:pt>
                <c:pt idx="7871">
                  <c:v>2.8872106481503579</c:v>
                </c:pt>
                <c:pt idx="7872">
                  <c:v>2.8873611111121136</c:v>
                </c:pt>
                <c:pt idx="7873">
                  <c:v>2.8875231481506489</c:v>
                </c:pt>
                <c:pt idx="7874">
                  <c:v>2.8876736111124046</c:v>
                </c:pt>
                <c:pt idx="7875">
                  <c:v>2.887800925927877</c:v>
                </c:pt>
                <c:pt idx="7876">
                  <c:v>2.8879629629664123</c:v>
                </c:pt>
                <c:pt idx="7877">
                  <c:v>2.8880902777818847</c:v>
                </c:pt>
                <c:pt idx="7878">
                  <c:v>2.8882638888899237</c:v>
                </c:pt>
                <c:pt idx="7879">
                  <c:v>2.8884143518516794</c:v>
                </c:pt>
                <c:pt idx="7880">
                  <c:v>2.888564814820711</c:v>
                </c:pt>
                <c:pt idx="7881">
                  <c:v>2.8887152777824667</c:v>
                </c:pt>
                <c:pt idx="7882">
                  <c:v>2.8888888888905058</c:v>
                </c:pt>
                <c:pt idx="7883">
                  <c:v>2.8890393518522615</c:v>
                </c:pt>
                <c:pt idx="7884">
                  <c:v>2.8891898148212931</c:v>
                </c:pt>
                <c:pt idx="7885">
                  <c:v>2.8913310185234877</c:v>
                </c:pt>
                <c:pt idx="7886">
                  <c:v>2.8915046296315268</c:v>
                </c:pt>
                <c:pt idx="7887">
                  <c:v>2.8917013888931251</c:v>
                </c:pt>
                <c:pt idx="7888">
                  <c:v>2.8918865740779438</c:v>
                </c:pt>
                <c:pt idx="7889">
                  <c:v>2.8920717592627625</c:v>
                </c:pt>
                <c:pt idx="7890">
                  <c:v>2.8922453703708015</c:v>
                </c:pt>
                <c:pt idx="7891">
                  <c:v>2.8924305555556202</c:v>
                </c:pt>
                <c:pt idx="7892">
                  <c:v>2.8926157407477149</c:v>
                </c:pt>
                <c:pt idx="7893">
                  <c:v>2.8928125000020373</c:v>
                </c:pt>
                <c:pt idx="7894">
                  <c:v>2.892997685186856</c:v>
                </c:pt>
                <c:pt idx="7895">
                  <c:v>2.893171296302171</c:v>
                </c:pt>
                <c:pt idx="7896">
                  <c:v>2.8933680555564933</c:v>
                </c:pt>
                <c:pt idx="7897">
                  <c:v>2.9012731481489027</c:v>
                </c:pt>
                <c:pt idx="7898">
                  <c:v>2.9021180555573665</c:v>
                </c:pt>
                <c:pt idx="7899">
                  <c:v>2.9029513888890506</c:v>
                </c:pt>
                <c:pt idx="7900">
                  <c:v>2.903807870374294</c:v>
                </c:pt>
                <c:pt idx="7901">
                  <c:v>2.9046064814829151</c:v>
                </c:pt>
                <c:pt idx="7902">
                  <c:v>2.9053009259296232</c:v>
                </c:pt>
                <c:pt idx="7903">
                  <c:v>2.9059953703763313</c:v>
                </c:pt>
                <c:pt idx="7904">
                  <c:v>2.906527777784504</c:v>
                </c:pt>
                <c:pt idx="7905">
                  <c:v>2.9069444444467081</c:v>
                </c:pt>
                <c:pt idx="7906">
                  <c:v>2.9075462963010068</c:v>
                </c:pt>
                <c:pt idx="7907">
                  <c:v>2.9082523148172186</c:v>
                </c:pt>
                <c:pt idx="7908">
                  <c:v>2.9089583333334303</c:v>
                </c:pt>
                <c:pt idx="7909">
                  <c:v>2.9096643518569181</c:v>
                </c:pt>
                <c:pt idx="7910">
                  <c:v>2.9103587962963502</c:v>
                </c:pt>
                <c:pt idx="7911">
                  <c:v>2.9110648148198379</c:v>
                </c:pt>
                <c:pt idx="7912">
                  <c:v>2.9117708333360497</c:v>
                </c:pt>
                <c:pt idx="7913">
                  <c:v>2.9124768518522615</c:v>
                </c:pt>
                <c:pt idx="7914">
                  <c:v>2.9131828703757492</c:v>
                </c:pt>
                <c:pt idx="7915">
                  <c:v>2.9138773148151813</c:v>
                </c:pt>
                <c:pt idx="7916">
                  <c:v>2.914583333338669</c:v>
                </c:pt>
                <c:pt idx="7917">
                  <c:v>2.9152777777781012</c:v>
                </c:pt>
                <c:pt idx="7918">
                  <c:v>2.9161226851865649</c:v>
                </c:pt>
                <c:pt idx="7919">
                  <c:v>2.916817129633273</c:v>
                </c:pt>
                <c:pt idx="7920">
                  <c:v>2.9174884259264218</c:v>
                </c:pt>
                <c:pt idx="7921">
                  <c:v>2.9180902777807205</c:v>
                </c:pt>
                <c:pt idx="7922">
                  <c:v>2.9186458333351766</c:v>
                </c:pt>
                <c:pt idx="7923">
                  <c:v>2.9191435185202863</c:v>
                </c:pt>
                <c:pt idx="7924">
                  <c:v>2.9194791666668607</c:v>
                </c:pt>
                <c:pt idx="7925">
                  <c:v>2.9199652777824667</c:v>
                </c:pt>
                <c:pt idx="7926">
                  <c:v>2.9204861111138598</c:v>
                </c:pt>
                <c:pt idx="7927">
                  <c:v>2.9208564814834972</c:v>
                </c:pt>
                <c:pt idx="7928">
                  <c:v>2.9212037037068512</c:v>
                </c:pt>
                <c:pt idx="7929">
                  <c:v>2.9225578703772044</c:v>
                </c:pt>
                <c:pt idx="7930">
                  <c:v>2.9227083333389601</c:v>
                </c:pt>
                <c:pt idx="7931">
                  <c:v>2.9228587963007158</c:v>
                </c:pt>
                <c:pt idx="7932">
                  <c:v>2.9230092592624715</c:v>
                </c:pt>
                <c:pt idx="7933">
                  <c:v>2.9231712963010068</c:v>
                </c:pt>
                <c:pt idx="7934">
                  <c:v>2.9232986111164792</c:v>
                </c:pt>
                <c:pt idx="7935">
                  <c:v>2.9234490740782348</c:v>
                </c:pt>
                <c:pt idx="7936">
                  <c:v>2.9235763888937072</c:v>
                </c:pt>
                <c:pt idx="7937">
                  <c:v>2.9237268518554629</c:v>
                </c:pt>
                <c:pt idx="7938">
                  <c:v>2.9238657407477149</c:v>
                </c:pt>
                <c:pt idx="7939">
                  <c:v>2.9240046296326909</c:v>
                </c:pt>
                <c:pt idx="7940">
                  <c:v>2.9241435185249429</c:v>
                </c:pt>
                <c:pt idx="7941">
                  <c:v>2.924282407409919</c:v>
                </c:pt>
                <c:pt idx="7942">
                  <c:v>2.9244097222253913</c:v>
                </c:pt>
                <c:pt idx="7943">
                  <c:v>2.924560185187147</c:v>
                </c:pt>
                <c:pt idx="7944">
                  <c:v>2.924699074079399</c:v>
                </c:pt>
                <c:pt idx="7945">
                  <c:v>2.924837962964375</c:v>
                </c:pt>
                <c:pt idx="7946">
                  <c:v>2.924976851856627</c:v>
                </c:pt>
                <c:pt idx="7947">
                  <c:v>2.9251157407416031</c:v>
                </c:pt>
                <c:pt idx="7948">
                  <c:v>2.9252546296338551</c:v>
                </c:pt>
                <c:pt idx="7949">
                  <c:v>2.9253587963030441</c:v>
                </c:pt>
                <c:pt idx="7950">
                  <c:v>2.9254976851880201</c:v>
                </c:pt>
                <c:pt idx="7951">
                  <c:v>2.9256365740802721</c:v>
                </c:pt>
                <c:pt idx="7952">
                  <c:v>2.9257754629652482</c:v>
                </c:pt>
                <c:pt idx="7953">
                  <c:v>2.9258912037039408</c:v>
                </c:pt>
                <c:pt idx="7954">
                  <c:v>2.9260069444499095</c:v>
                </c:pt>
                <c:pt idx="7955">
                  <c:v>2.9261342592653818</c:v>
                </c:pt>
                <c:pt idx="7956">
                  <c:v>2.9262847222271375</c:v>
                </c:pt>
                <c:pt idx="7957">
                  <c:v>2.9264004629658302</c:v>
                </c:pt>
                <c:pt idx="7958">
                  <c:v>2.9265277777813026</c:v>
                </c:pt>
                <c:pt idx="7959">
                  <c:v>2.9266435185199953</c:v>
                </c:pt>
                <c:pt idx="7960">
                  <c:v>2.9267824074122473</c:v>
                </c:pt>
                <c:pt idx="7961">
                  <c:v>2.92689814815094</c:v>
                </c:pt>
                <c:pt idx="7962">
                  <c:v>2.927037037043192</c:v>
                </c:pt>
                <c:pt idx="7963">
                  <c:v>2.9271527777818847</c:v>
                </c:pt>
                <c:pt idx="7964">
                  <c:v>2.9272916666668607</c:v>
                </c:pt>
                <c:pt idx="7965">
                  <c:v>2.9276041666671517</c:v>
                </c:pt>
                <c:pt idx="7966">
                  <c:v>2.9277430555594037</c:v>
                </c:pt>
                <c:pt idx="7967">
                  <c:v>2.9278819444443798</c:v>
                </c:pt>
                <c:pt idx="7968">
                  <c:v>2.9280208333366318</c:v>
                </c:pt>
                <c:pt idx="7969">
                  <c:v>2.9281481481521041</c:v>
                </c:pt>
                <c:pt idx="7970">
                  <c:v>2.9282870370370802</c:v>
                </c:pt>
                <c:pt idx="7971">
                  <c:v>2.9284143518525525</c:v>
                </c:pt>
                <c:pt idx="7972">
                  <c:v>2.9285300925985212</c:v>
                </c:pt>
                <c:pt idx="7973">
                  <c:v>2.9286689814834972</c:v>
                </c:pt>
                <c:pt idx="7974">
                  <c:v>2.9287962962989695</c:v>
                </c:pt>
                <c:pt idx="7975">
                  <c:v>2.9289236111144419</c:v>
                </c:pt>
                <c:pt idx="7976">
                  <c:v>2.9290740740761976</c:v>
                </c:pt>
                <c:pt idx="7977">
                  <c:v>2.9292592592610163</c:v>
                </c:pt>
                <c:pt idx="7978">
                  <c:v>2.929479166668898</c:v>
                </c:pt>
                <c:pt idx="7979">
                  <c:v>2.929756944446126</c:v>
                </c:pt>
                <c:pt idx="7980">
                  <c:v>2.932581018525525</c:v>
                </c:pt>
                <c:pt idx="7981">
                  <c:v>2.932754629633564</c:v>
                </c:pt>
                <c:pt idx="7982">
                  <c:v>2.9329398148183827</c:v>
                </c:pt>
                <c:pt idx="7983">
                  <c:v>2.9331250000032014</c:v>
                </c:pt>
                <c:pt idx="7984">
                  <c:v>2.9333101851880201</c:v>
                </c:pt>
                <c:pt idx="7985">
                  <c:v>2.9334953703728388</c:v>
                </c:pt>
                <c:pt idx="7986">
                  <c:v>2.9338657407424762</c:v>
                </c:pt>
                <c:pt idx="7987">
                  <c:v>2.9341435185197042</c:v>
                </c:pt>
                <c:pt idx="7988">
                  <c:v>2.9344212962969323</c:v>
                </c:pt>
                <c:pt idx="7989">
                  <c:v>2.9346875000046566</c:v>
                </c:pt>
                <c:pt idx="7990">
                  <c:v>2.9349652777818847</c:v>
                </c:pt>
                <c:pt idx="7991">
                  <c:v>2.9351504629667033</c:v>
                </c:pt>
                <c:pt idx="7992">
                  <c:v>2.9353587962978054</c:v>
                </c:pt>
                <c:pt idx="7993">
                  <c:v>2.9356250000055297</c:v>
                </c:pt>
                <c:pt idx="7994">
                  <c:v>2.9358796296364744</c:v>
                </c:pt>
                <c:pt idx="7995">
                  <c:v>2.9361226851906395</c:v>
                </c:pt>
                <c:pt idx="7996">
                  <c:v>2.9363657407448045</c:v>
                </c:pt>
                <c:pt idx="7997">
                  <c:v>2.9365972222221899</c:v>
                </c:pt>
                <c:pt idx="7998">
                  <c:v>2.9368055555605679</c:v>
                </c:pt>
                <c:pt idx="7999">
                  <c:v>2.9370023148148903</c:v>
                </c:pt>
                <c:pt idx="8000">
                  <c:v>2.9372337962995516</c:v>
                </c:pt>
                <c:pt idx="8001">
                  <c:v>2.9374884259304963</c:v>
                </c:pt>
                <c:pt idx="8002">
                  <c:v>2.9377199074078817</c:v>
                </c:pt>
                <c:pt idx="8003">
                  <c:v>2.9379398148157634</c:v>
                </c:pt>
                <c:pt idx="8004">
                  <c:v>2.9381597222236451</c:v>
                </c:pt>
                <c:pt idx="8005">
                  <c:v>2.9383680555620231</c:v>
                </c:pt>
                <c:pt idx="8006">
                  <c:v>2.9385879629699048</c:v>
                </c:pt>
                <c:pt idx="8007">
                  <c:v>2.9388078703705105</c:v>
                </c:pt>
                <c:pt idx="8008">
                  <c:v>2.9390625000014552</c:v>
                </c:pt>
                <c:pt idx="8009">
                  <c:v>2.9393171296323999</c:v>
                </c:pt>
                <c:pt idx="8010">
                  <c:v>2.9395717592633446</c:v>
                </c:pt>
                <c:pt idx="8011">
                  <c:v>2.9398263888942893</c:v>
                </c:pt>
                <c:pt idx="8012">
                  <c:v>2.940081018525234</c:v>
                </c:pt>
                <c:pt idx="8013">
                  <c:v>2.9403125000026193</c:v>
                </c:pt>
                <c:pt idx="8014">
                  <c:v>2.9405439814872807</c:v>
                </c:pt>
                <c:pt idx="8015">
                  <c:v>2.9407870370414457</c:v>
                </c:pt>
                <c:pt idx="8016">
                  <c:v>2.9409606481494848</c:v>
                </c:pt>
                <c:pt idx="8017">
                  <c:v>2.9411342592647998</c:v>
                </c:pt>
                <c:pt idx="8018">
                  <c:v>2.9413194444496185</c:v>
                </c:pt>
                <c:pt idx="8019">
                  <c:v>2.9415162037039408</c:v>
                </c:pt>
                <c:pt idx="8020">
                  <c:v>2.9417013888887595</c:v>
                </c:pt>
                <c:pt idx="8021">
                  <c:v>2.9418750000040745</c:v>
                </c:pt>
                <c:pt idx="8022">
                  <c:v>2.9420254629658302</c:v>
                </c:pt>
                <c:pt idx="8023">
                  <c:v>2.9421990740738693</c:v>
                </c:pt>
                <c:pt idx="8024">
                  <c:v>2.9423148148198379</c:v>
                </c:pt>
                <c:pt idx="8025">
                  <c:v>2.9424652777815936</c:v>
                </c:pt>
                <c:pt idx="8026">
                  <c:v>2.942592592597066</c:v>
                </c:pt>
                <c:pt idx="8027">
                  <c:v>2.9427546296356013</c:v>
                </c:pt>
                <c:pt idx="8028">
                  <c:v>2.9428935185205773</c:v>
                </c:pt>
                <c:pt idx="8029">
                  <c:v>2.9430208333360497</c:v>
                </c:pt>
                <c:pt idx="8030">
                  <c:v>2.9431712962978054</c:v>
                </c:pt>
                <c:pt idx="8031">
                  <c:v>2.9432986111132777</c:v>
                </c:pt>
                <c:pt idx="8032">
                  <c:v>2.9434375000055297</c:v>
                </c:pt>
                <c:pt idx="8033">
                  <c:v>2.9435879629672854</c:v>
                </c:pt>
                <c:pt idx="8034">
                  <c:v>2.9437152777827578</c:v>
                </c:pt>
                <c:pt idx="8035">
                  <c:v>2.9438541666677338</c:v>
                </c:pt>
                <c:pt idx="8036">
                  <c:v>2.9440046296294895</c:v>
                </c:pt>
                <c:pt idx="8037">
                  <c:v>2.9441319444449618</c:v>
                </c:pt>
                <c:pt idx="8038">
                  <c:v>2.9442708333372138</c:v>
                </c:pt>
                <c:pt idx="8039">
                  <c:v>2.9444097222221899</c:v>
                </c:pt>
                <c:pt idx="8040">
                  <c:v>2.9445486111144419</c:v>
                </c:pt>
                <c:pt idx="8041">
                  <c:v>2.9446990740761976</c:v>
                </c:pt>
                <c:pt idx="8042">
                  <c:v>2.9448263888916699</c:v>
                </c:pt>
                <c:pt idx="8043">
                  <c:v>2.9449768518534256</c:v>
                </c:pt>
                <c:pt idx="8044">
                  <c:v>2.945104166668898</c:v>
                </c:pt>
                <c:pt idx="8045">
                  <c:v>2.9452546296306537</c:v>
                </c:pt>
                <c:pt idx="8046">
                  <c:v>2.945381944446126</c:v>
                </c:pt>
                <c:pt idx="8047">
                  <c:v>2.945520833338378</c:v>
                </c:pt>
                <c:pt idx="8048">
                  <c:v>2.9456712963001337</c:v>
                </c:pt>
                <c:pt idx="8049">
                  <c:v>2.9458101851851097</c:v>
                </c:pt>
                <c:pt idx="8050">
                  <c:v>2.9459375000005821</c:v>
                </c:pt>
                <c:pt idx="8051">
                  <c:v>2.9460763888928341</c:v>
                </c:pt>
                <c:pt idx="8052">
                  <c:v>2.9462268518545898</c:v>
                </c:pt>
                <c:pt idx="8053">
                  <c:v>2.9463657407468418</c:v>
                </c:pt>
                <c:pt idx="8054">
                  <c:v>2.9464930555623141</c:v>
                </c:pt>
                <c:pt idx="8055">
                  <c:v>2.9466319444472902</c:v>
                </c:pt>
                <c:pt idx="8056">
                  <c:v>2.9467824074090458</c:v>
                </c:pt>
                <c:pt idx="8057">
                  <c:v>2.9469097222245182</c:v>
                </c:pt>
                <c:pt idx="8058">
                  <c:v>2.9470601851862739</c:v>
                </c:pt>
                <c:pt idx="8059">
                  <c:v>2.9471990740785259</c:v>
                </c:pt>
                <c:pt idx="8060">
                  <c:v>2.9473611111170612</c:v>
                </c:pt>
                <c:pt idx="8061">
                  <c:v>2.9475000000020373</c:v>
                </c:pt>
                <c:pt idx="8062">
                  <c:v>2.947650462963793</c:v>
                </c:pt>
                <c:pt idx="8063">
                  <c:v>2.9478125000023283</c:v>
                </c:pt>
                <c:pt idx="8064">
                  <c:v>2.9479398148178007</c:v>
                </c:pt>
                <c:pt idx="8065">
                  <c:v>2.9480787037100527</c:v>
                </c:pt>
                <c:pt idx="8066">
                  <c:v>2.9482175925950287</c:v>
                </c:pt>
                <c:pt idx="8067">
                  <c:v>2.9483564814872807</c:v>
                </c:pt>
                <c:pt idx="8068">
                  <c:v>2.948483796302753</c:v>
                </c:pt>
                <c:pt idx="8069">
                  <c:v>2.9486458333340124</c:v>
                </c:pt>
                <c:pt idx="8070">
                  <c:v>2.9487847222262644</c:v>
                </c:pt>
                <c:pt idx="8071">
                  <c:v>2.9489236111112405</c:v>
                </c:pt>
                <c:pt idx="8072">
                  <c:v>2.9490625000034925</c:v>
                </c:pt>
                <c:pt idx="8073">
                  <c:v>2.9492013888957445</c:v>
                </c:pt>
                <c:pt idx="8074">
                  <c:v>2.9514467592598521</c:v>
                </c:pt>
                <c:pt idx="8075">
                  <c:v>2.9514467592598521</c:v>
                </c:pt>
                <c:pt idx="8076">
                  <c:v>2.9514467592598521</c:v>
                </c:pt>
                <c:pt idx="8077">
                  <c:v>2.9514467592598521</c:v>
                </c:pt>
                <c:pt idx="8078">
                  <c:v>2.9516435185214505</c:v>
                </c:pt>
                <c:pt idx="8079">
                  <c:v>2.9518287037062692</c:v>
                </c:pt>
                <c:pt idx="8080">
                  <c:v>2.9520254629678675</c:v>
                </c:pt>
                <c:pt idx="8081">
                  <c:v>2.9521990740759065</c:v>
                </c:pt>
                <c:pt idx="8082">
                  <c:v>2.9523842592607252</c:v>
                </c:pt>
                <c:pt idx="8083">
                  <c:v>2.9525694444455439</c:v>
                </c:pt>
                <c:pt idx="8084">
                  <c:v>2.9527546296303626</c:v>
                </c:pt>
                <c:pt idx="8085">
                  <c:v>2.9529398148151813</c:v>
                </c:pt>
                <c:pt idx="8086">
                  <c:v>2.9531134259304963</c:v>
                </c:pt>
                <c:pt idx="8087">
                  <c:v>2.953298611115315</c:v>
                </c:pt>
                <c:pt idx="8088">
                  <c:v>2.9534953703769133</c:v>
                </c:pt>
                <c:pt idx="8089">
                  <c:v>2.9653472222271375</c:v>
                </c:pt>
                <c:pt idx="8090">
                  <c:v>2.9660532407433493</c:v>
                </c:pt>
                <c:pt idx="8091">
                  <c:v>2.9667476851900574</c:v>
                </c:pt>
                <c:pt idx="8092">
                  <c:v>2.9674421296294895</c:v>
                </c:pt>
                <c:pt idx="8093">
                  <c:v>2.9681481481529772</c:v>
                </c:pt>
                <c:pt idx="8094">
                  <c:v>2.968958333338378</c:v>
                </c:pt>
                <c:pt idx="8095">
                  <c:v>2.9697916666700621</c:v>
                </c:pt>
                <c:pt idx="8096">
                  <c:v>2.9706481481480296</c:v>
                </c:pt>
                <c:pt idx="8097">
                  <c:v>2.9714583333334303</c:v>
                </c:pt>
                <c:pt idx="8098">
                  <c:v>2.9720949074107921</c:v>
                </c:pt>
                <c:pt idx="8099">
                  <c:v>2.9726273148189648</c:v>
                </c:pt>
                <c:pt idx="8100">
                  <c:v>2.9731712962966412</c:v>
                </c:pt>
                <c:pt idx="8101">
                  <c:v>2.9736805555585306</c:v>
                </c:pt>
                <c:pt idx="8102">
                  <c:v>2.9789814814866986</c:v>
                </c:pt>
                <c:pt idx="8103">
                  <c:v>2.9796412037103437</c:v>
                </c:pt>
                <c:pt idx="8104">
                  <c:v>2.9802199074110831</c:v>
                </c:pt>
                <c:pt idx="8105">
                  <c:v>2.9806944444499095</c:v>
                </c:pt>
                <c:pt idx="8106">
                  <c:v>2.9811458333351766</c:v>
                </c:pt>
                <c:pt idx="8107">
                  <c:v>2.981828703705105</c:v>
                </c:pt>
                <c:pt idx="8108">
                  <c:v>2.9828240740753245</c:v>
                </c:pt>
                <c:pt idx="8109">
                  <c:v>2.9834259259296232</c:v>
                </c:pt>
                <c:pt idx="8110">
                  <c:v>2.9840162037071423</c:v>
                </c:pt>
                <c:pt idx="8111">
                  <c:v>2.984618055561441</c:v>
                </c:pt>
                <c:pt idx="8112">
                  <c:v>2.9852083333389601</c:v>
                </c:pt>
                <c:pt idx="8113">
                  <c:v>2.9856597222242272</c:v>
                </c:pt>
                <c:pt idx="8114">
                  <c:v>2.9861342592630535</c:v>
                </c:pt>
                <c:pt idx="8115">
                  <c:v>2.9865972222251003</c:v>
                </c:pt>
                <c:pt idx="8116">
                  <c:v>2.987060185187147</c:v>
                </c:pt>
                <c:pt idx="8117">
                  <c:v>2.98751157407969</c:v>
                </c:pt>
                <c:pt idx="8118">
                  <c:v>2.9891666666735546</c:v>
                </c:pt>
                <c:pt idx="8119">
                  <c:v>2.9893055555585306</c:v>
                </c:pt>
                <c:pt idx="8120">
                  <c:v>2.9894560185202863</c:v>
                </c:pt>
                <c:pt idx="8121">
                  <c:v>2.989606481482042</c:v>
                </c:pt>
                <c:pt idx="8122">
                  <c:v>2.9897569444510737</c:v>
                </c:pt>
                <c:pt idx="8123">
                  <c:v>2.9899074074128293</c:v>
                </c:pt>
                <c:pt idx="8124">
                  <c:v>2.990057870374585</c:v>
                </c:pt>
                <c:pt idx="8125">
                  <c:v>2.9901967592595611</c:v>
                </c:pt>
                <c:pt idx="8126">
                  <c:v>2.9903356481518131</c:v>
                </c:pt>
                <c:pt idx="8127">
                  <c:v>2.9904745370367891</c:v>
                </c:pt>
                <c:pt idx="8128">
                  <c:v>2.9906134259290411</c:v>
                </c:pt>
                <c:pt idx="8129">
                  <c:v>2.9907523148212931</c:v>
                </c:pt>
                <c:pt idx="8130">
                  <c:v>2.9908912037062692</c:v>
                </c:pt>
                <c:pt idx="8131">
                  <c:v>2.9910416666680248</c:v>
                </c:pt>
                <c:pt idx="8132">
                  <c:v>2.9911805555602768</c:v>
                </c:pt>
                <c:pt idx="8133">
                  <c:v>2.9913078703757492</c:v>
                </c:pt>
                <c:pt idx="8134">
                  <c:v>2.9914467592607252</c:v>
                </c:pt>
                <c:pt idx="8135">
                  <c:v>2.9915972222224809</c:v>
                </c:pt>
                <c:pt idx="8136">
                  <c:v>2.9917361111147329</c:v>
                </c:pt>
                <c:pt idx="8137">
                  <c:v>2.9918518518534256</c:v>
                </c:pt>
                <c:pt idx="8138">
                  <c:v>2.991979166668898</c:v>
                </c:pt>
                <c:pt idx="8139">
                  <c:v>2.99211805556115</c:v>
                </c:pt>
                <c:pt idx="8140">
                  <c:v>2.9922337962998427</c:v>
                </c:pt>
                <c:pt idx="8141">
                  <c:v>2.9923726851920947</c:v>
                </c:pt>
                <c:pt idx="8142">
                  <c:v>2.9925115740770707</c:v>
                </c:pt>
                <c:pt idx="8143">
                  <c:v>2.992638888892543</c:v>
                </c:pt>
                <c:pt idx="8144">
                  <c:v>2.9927662037080154</c:v>
                </c:pt>
                <c:pt idx="8145">
                  <c:v>2.9928935185234877</c:v>
                </c:pt>
                <c:pt idx="8146">
                  <c:v>2.9930324074084638</c:v>
                </c:pt>
                <c:pt idx="8147">
                  <c:v>2.9931712963007158</c:v>
                </c:pt>
                <c:pt idx="8148">
                  <c:v>2.9932870370394085</c:v>
                </c:pt>
                <c:pt idx="8149">
                  <c:v>2.9934259259316605</c:v>
                </c:pt>
                <c:pt idx="8150">
                  <c:v>2.9935416666703532</c:v>
                </c:pt>
                <c:pt idx="8151">
                  <c:v>2.9936921296321088</c:v>
                </c:pt>
                <c:pt idx="8152">
                  <c:v>2.9938078703708015</c:v>
                </c:pt>
                <c:pt idx="8153">
                  <c:v>2.9939467592630535</c:v>
                </c:pt>
                <c:pt idx="8154">
                  <c:v>2.9940856481480296</c:v>
                </c:pt>
                <c:pt idx="8155">
                  <c:v>2.9942013888939982</c:v>
                </c:pt>
                <c:pt idx="8156">
                  <c:v>2.9943402777789743</c:v>
                </c:pt>
                <c:pt idx="8157">
                  <c:v>2.9944560185249429</c:v>
                </c:pt>
                <c:pt idx="8158">
                  <c:v>2.994594907409919</c:v>
                </c:pt>
                <c:pt idx="8159">
                  <c:v>2.9947106481486117</c:v>
                </c:pt>
                <c:pt idx="8160">
                  <c:v>2.9948495370408637</c:v>
                </c:pt>
                <c:pt idx="8161">
                  <c:v>2.994976851856336</c:v>
                </c:pt>
                <c:pt idx="8162">
                  <c:v>2.9950925925950287</c:v>
                </c:pt>
                <c:pt idx="8163">
                  <c:v>2.995219907410501</c:v>
                </c:pt>
                <c:pt idx="8164">
                  <c:v>2.995358796302753</c:v>
                </c:pt>
                <c:pt idx="8165">
                  <c:v>2.9954861111109494</c:v>
                </c:pt>
                <c:pt idx="8166">
                  <c:v>2.9956134259264218</c:v>
                </c:pt>
                <c:pt idx="8167">
                  <c:v>2.9957291666723904</c:v>
                </c:pt>
                <c:pt idx="8168">
                  <c:v>2.9958796296341461</c:v>
                </c:pt>
                <c:pt idx="8169">
                  <c:v>2.9959953703728388</c:v>
                </c:pt>
                <c:pt idx="8170">
                  <c:v>2.9961342592650908</c:v>
                </c:pt>
                <c:pt idx="8171">
                  <c:v>2.999756944445835</c:v>
                </c:pt>
                <c:pt idx="8172">
                  <c:v>2.9999421296306537</c:v>
                </c:pt>
                <c:pt idx="8173">
                  <c:v>3.0001273148154723</c:v>
                </c:pt>
                <c:pt idx="8174">
                  <c:v>3.000312500000291</c:v>
                </c:pt>
                <c:pt idx="8175">
                  <c:v>3.0005092592618894</c:v>
                </c:pt>
                <c:pt idx="8176">
                  <c:v>3.0006828703772044</c:v>
                </c:pt>
                <c:pt idx="8177">
                  <c:v>3.0008680555620231</c:v>
                </c:pt>
                <c:pt idx="8178">
                  <c:v>3.0010532407468418</c:v>
                </c:pt>
                <c:pt idx="8179">
                  <c:v>3.0012500000011642</c:v>
                </c:pt>
                <c:pt idx="8180">
                  <c:v>3.0014120370396995</c:v>
                </c:pt>
                <c:pt idx="8181">
                  <c:v>3.0016087963012978</c:v>
                </c:pt>
                <c:pt idx="8182">
                  <c:v>3.0017939814861165</c:v>
                </c:pt>
                <c:pt idx="8183">
                  <c:v>3.0019675925941556</c:v>
                </c:pt>
                <c:pt idx="8184">
                  <c:v>3.0021527777789743</c:v>
                </c:pt>
                <c:pt idx="8185">
                  <c:v>3.0023495370405726</c:v>
                </c:pt>
                <c:pt idx="8186">
                  <c:v>3.0025347222253913</c:v>
                </c:pt>
                <c:pt idx="8187">
                  <c:v>3.0101967592636356</c:v>
                </c:pt>
                <c:pt idx="8188">
                  <c:v>3.0103356481486117</c:v>
                </c:pt>
                <c:pt idx="8189">
                  <c:v>3.010462962964084</c:v>
                </c:pt>
                <c:pt idx="8190">
                  <c:v>3.0106134259258397</c:v>
                </c:pt>
                <c:pt idx="8191">
                  <c:v>3.0107638888948713</c:v>
                </c:pt>
                <c:pt idx="8192">
                  <c:v>3.0109027777798474</c:v>
                </c:pt>
                <c:pt idx="8193">
                  <c:v>3.0110532407416031</c:v>
                </c:pt>
                <c:pt idx="8194">
                  <c:v>3.0111689814875717</c:v>
                </c:pt>
                <c:pt idx="8195">
                  <c:v>3.0112962963030441</c:v>
                </c:pt>
                <c:pt idx="8196">
                  <c:v>3.0114351851880201</c:v>
                </c:pt>
                <c:pt idx="8197">
                  <c:v>3.0115625000034925</c:v>
                </c:pt>
                <c:pt idx="8198">
                  <c:v>3.0116898148189648</c:v>
                </c:pt>
                <c:pt idx="8199">
                  <c:v>3.0118055555576575</c:v>
                </c:pt>
                <c:pt idx="8200">
                  <c:v>3.0119444444499095</c:v>
                </c:pt>
                <c:pt idx="8201">
                  <c:v>3.0120601851886022</c:v>
                </c:pt>
                <c:pt idx="8202">
                  <c:v>3.0121990740808542</c:v>
                </c:pt>
                <c:pt idx="8203">
                  <c:v>3.0123148148195469</c:v>
                </c:pt>
                <c:pt idx="8204">
                  <c:v>3.0124537037045229</c:v>
                </c:pt>
                <c:pt idx="8205">
                  <c:v>3.0125694444504916</c:v>
                </c:pt>
                <c:pt idx="8206">
                  <c:v>3.0126967592659639</c:v>
                </c:pt>
                <c:pt idx="8207">
                  <c:v>3.0128240740741603</c:v>
                </c:pt>
                <c:pt idx="8208">
                  <c:v>3.012974537043192</c:v>
                </c:pt>
                <c:pt idx="8209">
                  <c:v>3.013113425928168</c:v>
                </c:pt>
                <c:pt idx="8210">
                  <c:v>3.0132407407436403</c:v>
                </c:pt>
                <c:pt idx="8211">
                  <c:v>3.0133796296358923</c:v>
                </c:pt>
                <c:pt idx="8212">
                  <c:v>3.0134837962978054</c:v>
                </c:pt>
                <c:pt idx="8213">
                  <c:v>3.0136226851900574</c:v>
                </c:pt>
                <c:pt idx="8214">
                  <c:v>3.0137500000055297</c:v>
                </c:pt>
                <c:pt idx="8215">
                  <c:v>3.0138888888905058</c:v>
                </c:pt>
                <c:pt idx="8216">
                  <c:v>3.0140277777827578</c:v>
                </c:pt>
                <c:pt idx="8217">
                  <c:v>3.0141666666677338</c:v>
                </c:pt>
                <c:pt idx="8218">
                  <c:v>3.0142939814832062</c:v>
                </c:pt>
                <c:pt idx="8219">
                  <c:v>3.0144328703754582</c:v>
                </c:pt>
                <c:pt idx="8220">
                  <c:v>3.0145717592604342</c:v>
                </c:pt>
                <c:pt idx="8221">
                  <c:v>3.0147106481526862</c:v>
                </c:pt>
                <c:pt idx="8222">
                  <c:v>3.0148611111144419</c:v>
                </c:pt>
                <c:pt idx="8223">
                  <c:v>3.0150115740761976</c:v>
                </c:pt>
                <c:pt idx="8224">
                  <c:v>3.0151504629684496</c:v>
                </c:pt>
                <c:pt idx="8225">
                  <c:v>3.0152893518534256</c:v>
                </c:pt>
                <c:pt idx="8226">
                  <c:v>3.0154398148151813</c:v>
                </c:pt>
                <c:pt idx="8227">
                  <c:v>3.01555555556115</c:v>
                </c:pt>
                <c:pt idx="8228">
                  <c:v>3.015694444446126</c:v>
                </c:pt>
                <c:pt idx="8229">
                  <c:v>3.015833333338378</c:v>
                </c:pt>
                <c:pt idx="8230">
                  <c:v>3.015937500000291</c:v>
                </c:pt>
                <c:pt idx="8231">
                  <c:v>3.016076388892543</c:v>
                </c:pt>
                <c:pt idx="8232">
                  <c:v>3.0162037037080154</c:v>
                </c:pt>
                <c:pt idx="8233">
                  <c:v>3.0166087963007158</c:v>
                </c:pt>
                <c:pt idx="8234">
                  <c:v>3.0167476851856918</c:v>
                </c:pt>
                <c:pt idx="8235">
                  <c:v>3.0169097222242272</c:v>
                </c:pt>
                <c:pt idx="8236">
                  <c:v>3.0170370370396995</c:v>
                </c:pt>
                <c:pt idx="8237">
                  <c:v>3.0171875000014552</c:v>
                </c:pt>
                <c:pt idx="8238">
                  <c:v>3.0173263888937072</c:v>
                </c:pt>
                <c:pt idx="8239">
                  <c:v>3.0174537037091795</c:v>
                </c:pt>
                <c:pt idx="8240">
                  <c:v>3.0175925925941556</c:v>
                </c:pt>
                <c:pt idx="8241">
                  <c:v>3.0177430555559113</c:v>
                </c:pt>
                <c:pt idx="8242">
                  <c:v>3.0178819444481633</c:v>
                </c:pt>
                <c:pt idx="8243">
                  <c:v>3.0180208333331393</c:v>
                </c:pt>
                <c:pt idx="8244">
                  <c:v>3.0181481481486117</c:v>
                </c:pt>
                <c:pt idx="8245">
                  <c:v>3.018310185187147</c:v>
                </c:pt>
                <c:pt idx="8246">
                  <c:v>3.0184375000026193</c:v>
                </c:pt>
                <c:pt idx="8247">
                  <c:v>3.0185763888948713</c:v>
                </c:pt>
                <c:pt idx="8248">
                  <c:v>3.0187152777798474</c:v>
                </c:pt>
                <c:pt idx="8249">
                  <c:v>3.0188657407416031</c:v>
                </c:pt>
                <c:pt idx="8250">
                  <c:v>3.0190046296338551</c:v>
                </c:pt>
                <c:pt idx="8251">
                  <c:v>3.0191666666723904</c:v>
                </c:pt>
                <c:pt idx="8252">
                  <c:v>3.0193171296341461</c:v>
                </c:pt>
                <c:pt idx="8253">
                  <c:v>3.0194560185191222</c:v>
                </c:pt>
                <c:pt idx="8254">
                  <c:v>3.0195949074113742</c:v>
                </c:pt>
                <c:pt idx="8255">
                  <c:v>3.0197453703731298</c:v>
                </c:pt>
                <c:pt idx="8256">
                  <c:v>3.0198842592653818</c:v>
                </c:pt>
                <c:pt idx="8257">
                  <c:v>3.0200115740808542</c:v>
                </c:pt>
                <c:pt idx="8258">
                  <c:v>3.0201620370426099</c:v>
                </c:pt>
                <c:pt idx="8259">
                  <c:v>3.0202893518580822</c:v>
                </c:pt>
                <c:pt idx="8260">
                  <c:v>3.0204398148198379</c:v>
                </c:pt>
                <c:pt idx="8261">
                  <c:v>3.020578703704814</c:v>
                </c:pt>
                <c:pt idx="8262">
                  <c:v>3.020717592597066</c:v>
                </c:pt>
                <c:pt idx="8263">
                  <c:v>3.0208680555588217</c:v>
                </c:pt>
                <c:pt idx="8264">
                  <c:v>3.0210069444510737</c:v>
                </c:pt>
                <c:pt idx="8265">
                  <c:v>3.0235648148154723</c:v>
                </c:pt>
                <c:pt idx="8266">
                  <c:v>3.0237731481538503</c:v>
                </c:pt>
                <c:pt idx="8267">
                  <c:v>3.0239814814849524</c:v>
                </c:pt>
                <c:pt idx="8268">
                  <c:v>3.0241898148160544</c:v>
                </c:pt>
                <c:pt idx="8269">
                  <c:v>3.0243981481544324</c:v>
                </c:pt>
                <c:pt idx="8270">
                  <c:v>3.0246064814855345</c:v>
                </c:pt>
                <c:pt idx="8271">
                  <c:v>3.0248148148166365</c:v>
                </c:pt>
                <c:pt idx="8272">
                  <c:v>3.0250231481550145</c:v>
                </c:pt>
                <c:pt idx="8273">
                  <c:v>3.0252314814861165</c:v>
                </c:pt>
                <c:pt idx="8274">
                  <c:v>3.0254398148172186</c:v>
                </c:pt>
                <c:pt idx="8275">
                  <c:v>3.0256365740788169</c:v>
                </c:pt>
                <c:pt idx="8276">
                  <c:v>3.0258564814866986</c:v>
                </c:pt>
                <c:pt idx="8277">
                  <c:v>3.0260648148178007</c:v>
                </c:pt>
                <c:pt idx="8278">
                  <c:v>3.0308912037071423</c:v>
                </c:pt>
                <c:pt idx="8279">
                  <c:v>3.0322453703702195</c:v>
                </c:pt>
                <c:pt idx="8280">
                  <c:v>3.0333912037094706</c:v>
                </c:pt>
                <c:pt idx="8281">
                  <c:v>3.0344444444490364</c:v>
                </c:pt>
                <c:pt idx="8282">
                  <c:v>3.0354976851886022</c:v>
                </c:pt>
                <c:pt idx="8283">
                  <c:v>3.036342592597066</c:v>
                </c:pt>
                <c:pt idx="8284">
                  <c:v>3.0370486111132777</c:v>
                </c:pt>
                <c:pt idx="8285">
                  <c:v>3.0377777777830488</c:v>
                </c:pt>
                <c:pt idx="8286">
                  <c:v>3.0384259259299142</c:v>
                </c:pt>
                <c:pt idx="8287">
                  <c:v>3.0389351851918036</c:v>
                </c:pt>
                <c:pt idx="8288">
                  <c:v>3.0394675925927004</c:v>
                </c:pt>
                <c:pt idx="8289">
                  <c:v>3.0400115740776528</c:v>
                </c:pt>
                <c:pt idx="8290">
                  <c:v>3.0407175925938645</c:v>
                </c:pt>
                <c:pt idx="8291">
                  <c:v>3.0414236111173523</c:v>
                </c:pt>
                <c:pt idx="8292">
                  <c:v>3.0420833333337214</c:v>
                </c:pt>
                <c:pt idx="8293">
                  <c:v>3.0426851851880201</c:v>
                </c:pt>
                <c:pt idx="8294">
                  <c:v>3.0432754629655392</c:v>
                </c:pt>
                <c:pt idx="8295">
                  <c:v>3.0438657407430583</c:v>
                </c:pt>
                <c:pt idx="8296">
                  <c:v>3.0443865740744513</c:v>
                </c:pt>
                <c:pt idx="8297">
                  <c:v>3.0449189814826241</c:v>
                </c:pt>
                <c:pt idx="8298">
                  <c:v>3.0454398148212931</c:v>
                </c:pt>
                <c:pt idx="8299">
                  <c:v>3.0459722222221899</c:v>
                </c:pt>
                <c:pt idx="8300">
                  <c:v>3.0464930555608589</c:v>
                </c:pt>
                <c:pt idx="8301">
                  <c:v>3.0470370370385353</c:v>
                </c:pt>
                <c:pt idx="8302">
                  <c:v>3.0480092592624715</c:v>
                </c:pt>
                <c:pt idx="8303">
                  <c:v>3.0490856481483206</c:v>
                </c:pt>
                <c:pt idx="8304">
                  <c:v>3.0497916666718083</c:v>
                </c:pt>
                <c:pt idx="8305">
                  <c:v>3.0502777777801384</c:v>
                </c:pt>
                <c:pt idx="8306">
                  <c:v>3.0507407407421852</c:v>
                </c:pt>
                <c:pt idx="8307">
                  <c:v>3.0519212962972233</c:v>
                </c:pt>
                <c:pt idx="8308">
                  <c:v>3.052071759266255</c:v>
                </c:pt>
                <c:pt idx="8309">
                  <c:v>3.0522222222280107</c:v>
                </c:pt>
                <c:pt idx="8310">
                  <c:v>3.0523611111129867</c:v>
                </c:pt>
                <c:pt idx="8311">
                  <c:v>3.052523148151522</c:v>
                </c:pt>
                <c:pt idx="8312">
                  <c:v>3.0526736111132777</c:v>
                </c:pt>
                <c:pt idx="8313">
                  <c:v>3.0528125000055297</c:v>
                </c:pt>
                <c:pt idx="8314">
                  <c:v>3.0529629629672854</c:v>
                </c:pt>
                <c:pt idx="8315">
                  <c:v>3.0531134259290411</c:v>
                </c:pt>
                <c:pt idx="8316">
                  <c:v>3.0532638888907968</c:v>
                </c:pt>
                <c:pt idx="8317">
                  <c:v>3.0533912037062692</c:v>
                </c:pt>
                <c:pt idx="8318">
                  <c:v>3.0535185185217415</c:v>
                </c:pt>
                <c:pt idx="8319">
                  <c:v>3.0536574074139935</c:v>
                </c:pt>
                <c:pt idx="8320">
                  <c:v>3.0537731481526862</c:v>
                </c:pt>
                <c:pt idx="8321">
                  <c:v>3.0539120370376622</c:v>
                </c:pt>
                <c:pt idx="8322">
                  <c:v>3.0540393518531346</c:v>
                </c:pt>
                <c:pt idx="8323">
                  <c:v>3.0541782407453866</c:v>
                </c:pt>
                <c:pt idx="8324">
                  <c:v>3.0543055555608589</c:v>
                </c:pt>
                <c:pt idx="8325">
                  <c:v>3.0544328703763313</c:v>
                </c:pt>
                <c:pt idx="8326">
                  <c:v>3.0545717592613073</c:v>
                </c:pt>
                <c:pt idx="8327">
                  <c:v>3.0546990740767797</c:v>
                </c:pt>
                <c:pt idx="8328">
                  <c:v>3.0548148148154723</c:v>
                </c:pt>
                <c:pt idx="8329">
                  <c:v>3.0549537037077243</c:v>
                </c:pt>
                <c:pt idx="8330">
                  <c:v>3.0550925925927004</c:v>
                </c:pt>
                <c:pt idx="8331">
                  <c:v>3.0552199074081727</c:v>
                </c:pt>
                <c:pt idx="8332">
                  <c:v>3.0553587963004247</c:v>
                </c:pt>
                <c:pt idx="8333">
                  <c:v>3.0554629629696137</c:v>
                </c:pt>
                <c:pt idx="8334">
                  <c:v>3.0556250000008731</c:v>
                </c:pt>
                <c:pt idx="8335">
                  <c:v>3.0557407407468418</c:v>
                </c:pt>
                <c:pt idx="8336">
                  <c:v>3.0558912037085975</c:v>
                </c:pt>
                <c:pt idx="8337">
                  <c:v>3.0560185185240698</c:v>
                </c:pt>
                <c:pt idx="8338">
                  <c:v>3.0561458333395422</c:v>
                </c:pt>
                <c:pt idx="8339">
                  <c:v>3.0562731481550145</c:v>
                </c:pt>
                <c:pt idx="8340">
                  <c:v>3.0564120370399905</c:v>
                </c:pt>
                <c:pt idx="8341">
                  <c:v>3.0565277777786832</c:v>
                </c:pt>
                <c:pt idx="8342">
                  <c:v>3.0566666666709352</c:v>
                </c:pt>
                <c:pt idx="8343">
                  <c:v>3.0568055555559113</c:v>
                </c:pt>
                <c:pt idx="8344">
                  <c:v>3.0569444444481633</c:v>
                </c:pt>
                <c:pt idx="8345">
                  <c:v>3.0570833333331393</c:v>
                </c:pt>
                <c:pt idx="8346">
                  <c:v>3.0572106481486117</c:v>
                </c:pt>
                <c:pt idx="8347">
                  <c:v>3.0573611111176433</c:v>
                </c:pt>
                <c:pt idx="8348">
                  <c:v>3.0574884259258397</c:v>
                </c:pt>
                <c:pt idx="8349">
                  <c:v>3.057615740741312</c:v>
                </c:pt>
                <c:pt idx="8350">
                  <c:v>3.057754629633564</c:v>
                </c:pt>
                <c:pt idx="8351">
                  <c:v>3.0578819444490364</c:v>
                </c:pt>
                <c:pt idx="8352">
                  <c:v>3.0580208333340124</c:v>
                </c:pt>
                <c:pt idx="8353">
                  <c:v>3.0581481481494848</c:v>
                </c:pt>
                <c:pt idx="8354">
                  <c:v>3.0582754629649571</c:v>
                </c:pt>
                <c:pt idx="8355">
                  <c:v>3.0584143518572091</c:v>
                </c:pt>
                <c:pt idx="8356">
                  <c:v>3.0585648148189648</c:v>
                </c:pt>
                <c:pt idx="8357">
                  <c:v>3.0586805555576575</c:v>
                </c:pt>
                <c:pt idx="8358">
                  <c:v>3.0588194444499095</c:v>
                </c:pt>
                <c:pt idx="8359">
                  <c:v>3.0614930555602768</c:v>
                </c:pt>
                <c:pt idx="8360">
                  <c:v>3.0615509259296232</c:v>
                </c:pt>
                <c:pt idx="8361">
                  <c:v>3.0616203703757492</c:v>
                </c:pt>
                <c:pt idx="8362">
                  <c:v>3.0618287037068512</c:v>
                </c:pt>
                <c:pt idx="8363">
                  <c:v>3.0620370370379533</c:v>
                </c:pt>
                <c:pt idx="8364">
                  <c:v>3.062256944445835</c:v>
                </c:pt>
                <c:pt idx="8365">
                  <c:v>3.062465277784213</c:v>
                </c:pt>
                <c:pt idx="8366">
                  <c:v>3.0626620370385353</c:v>
                </c:pt>
                <c:pt idx="8367">
                  <c:v>3.0628703703769133</c:v>
                </c:pt>
                <c:pt idx="8368">
                  <c:v>3.0630902777775191</c:v>
                </c:pt>
                <c:pt idx="8369">
                  <c:v>3.0632870370391174</c:v>
                </c:pt>
                <c:pt idx="8370">
                  <c:v>3.0635069444469991</c:v>
                </c:pt>
                <c:pt idx="8371">
                  <c:v>3.0636805555623141</c:v>
                </c:pt>
                <c:pt idx="8372">
                  <c:v>3.0638425925935735</c:v>
                </c:pt>
                <c:pt idx="8373">
                  <c:v>3.0639930555553292</c:v>
                </c:pt>
                <c:pt idx="8374">
                  <c:v>3.0641319444475812</c:v>
                </c:pt>
                <c:pt idx="8375">
                  <c:v>3.0642939814861165</c:v>
                </c:pt>
                <c:pt idx="8376">
                  <c:v>3.0644328703710926</c:v>
                </c:pt>
                <c:pt idx="8377">
                  <c:v>3.0645717592633446</c:v>
                </c:pt>
                <c:pt idx="8378">
                  <c:v>3.0646990740788169</c:v>
                </c:pt>
                <c:pt idx="8379">
                  <c:v>3.064837962963793</c:v>
                </c:pt>
                <c:pt idx="8380">
                  <c:v>3.0649652777792653</c:v>
                </c:pt>
                <c:pt idx="8381">
                  <c:v>3.065115740741021</c:v>
                </c:pt>
                <c:pt idx="8382">
                  <c:v>3.0652314814869897</c:v>
                </c:pt>
                <c:pt idx="8383">
                  <c:v>3.065358796302462</c:v>
                </c:pt>
                <c:pt idx="8384">
                  <c:v>3.0654861111179343</c:v>
                </c:pt>
                <c:pt idx="8385">
                  <c:v>3.06563657407969</c:v>
                </c:pt>
                <c:pt idx="8386">
                  <c:v>3.0657523148183827</c:v>
                </c:pt>
                <c:pt idx="8387">
                  <c:v>3.0658796296338551</c:v>
                </c:pt>
                <c:pt idx="8388">
                  <c:v>3.0660069444493274</c:v>
                </c:pt>
                <c:pt idx="8389">
                  <c:v>3.0661458333343035</c:v>
                </c:pt>
                <c:pt idx="8390">
                  <c:v>3.0662847222265555</c:v>
                </c:pt>
                <c:pt idx="8391">
                  <c:v>3.0664120370420278</c:v>
                </c:pt>
                <c:pt idx="8392">
                  <c:v>3.0665393518575002</c:v>
                </c:pt>
                <c:pt idx="8393">
                  <c:v>3.0666898148192558</c:v>
                </c:pt>
                <c:pt idx="8394">
                  <c:v>3.0668171296347282</c:v>
                </c:pt>
                <c:pt idx="8395">
                  <c:v>3.0669444444502005</c:v>
                </c:pt>
                <c:pt idx="8396">
                  <c:v>3.0670717592656729</c:v>
                </c:pt>
                <c:pt idx="8397">
                  <c:v>3.0671990740738693</c:v>
                </c:pt>
                <c:pt idx="8398">
                  <c:v>3.0673263888893416</c:v>
                </c:pt>
                <c:pt idx="8399">
                  <c:v>3.067453703704814</c:v>
                </c:pt>
                <c:pt idx="8400">
                  <c:v>3.067592592597066</c:v>
                </c:pt>
                <c:pt idx="8401">
                  <c:v>3.0677199074125383</c:v>
                </c:pt>
                <c:pt idx="8402">
                  <c:v>3.0678472222280107</c:v>
                </c:pt>
                <c:pt idx="8403">
                  <c:v>3.067974537043483</c:v>
                </c:pt>
                <c:pt idx="8404">
                  <c:v>3.068113425928459</c:v>
                </c:pt>
                <c:pt idx="8405">
                  <c:v>3.0682291666671517</c:v>
                </c:pt>
                <c:pt idx="8406">
                  <c:v>3.0683680555594037</c:v>
                </c:pt>
                <c:pt idx="8407">
                  <c:v>3.0684953703748761</c:v>
                </c:pt>
                <c:pt idx="8408">
                  <c:v>3.0686226851903484</c:v>
                </c:pt>
                <c:pt idx="8409">
                  <c:v>3.0687615740753245</c:v>
                </c:pt>
                <c:pt idx="8410">
                  <c:v>3.0688888888907968</c:v>
                </c:pt>
                <c:pt idx="8411">
                  <c:v>3.0690162037062692</c:v>
                </c:pt>
                <c:pt idx="8412">
                  <c:v>3.0691550925985212</c:v>
                </c:pt>
                <c:pt idx="8413">
                  <c:v>3.0692824074139935</c:v>
                </c:pt>
                <c:pt idx="8414">
                  <c:v>3.0693981481526862</c:v>
                </c:pt>
                <c:pt idx="8415">
                  <c:v>3.0695370370376622</c:v>
                </c:pt>
                <c:pt idx="8416">
                  <c:v>3.0696643518531346</c:v>
                </c:pt>
                <c:pt idx="8417">
                  <c:v>3.0697800925991032</c:v>
                </c:pt>
                <c:pt idx="8418">
                  <c:v>3.0699189814840793</c:v>
                </c:pt>
                <c:pt idx="8419">
                  <c:v>3.070034722222772</c:v>
                </c:pt>
                <c:pt idx="8420">
                  <c:v>3.070173611115024</c:v>
                </c:pt>
                <c:pt idx="8421">
                  <c:v>3.0703009259304963</c:v>
                </c:pt>
                <c:pt idx="8422">
                  <c:v>3.0704282407459687</c:v>
                </c:pt>
                <c:pt idx="8423">
                  <c:v>3.070555555561441</c:v>
                </c:pt>
                <c:pt idx="8424">
                  <c:v>3.0706828703769133</c:v>
                </c:pt>
                <c:pt idx="8425">
                  <c:v>3.0708101851851097</c:v>
                </c:pt>
                <c:pt idx="8426">
                  <c:v>3.0709375000005821</c:v>
                </c:pt>
                <c:pt idx="8427">
                  <c:v>3.0710879629696137</c:v>
                </c:pt>
                <c:pt idx="8428">
                  <c:v>3.0712152777778101</c:v>
                </c:pt>
                <c:pt idx="8429">
                  <c:v>3.0714004629699048</c:v>
                </c:pt>
                <c:pt idx="8430">
                  <c:v>3.0715393518548808</c:v>
                </c:pt>
                <c:pt idx="8431">
                  <c:v>3.0716666666703532</c:v>
                </c:pt>
                <c:pt idx="8432">
                  <c:v>3.0718055555553292</c:v>
                </c:pt>
                <c:pt idx="8433">
                  <c:v>3.0719444444475812</c:v>
                </c:pt>
                <c:pt idx="8434">
                  <c:v>3.0721296296323999</c:v>
                </c:pt>
                <c:pt idx="8435">
                  <c:v>3.0722800925941556</c:v>
                </c:pt>
                <c:pt idx="8436">
                  <c:v>3.0724305555559113</c:v>
                </c:pt>
                <c:pt idx="8437">
                  <c:v>3.0725925925944466</c:v>
                </c:pt>
                <c:pt idx="8438">
                  <c:v>3.0727662037097616</c:v>
                </c:pt>
                <c:pt idx="8439">
                  <c:v>3.0729398148178007</c:v>
                </c:pt>
                <c:pt idx="8440">
                  <c:v>3.0730787037100527</c:v>
                </c:pt>
                <c:pt idx="8441">
                  <c:v>3.0732523148180917</c:v>
                </c:pt>
                <c:pt idx="8442">
                  <c:v>3.0733912037103437</c:v>
                </c:pt>
                <c:pt idx="8443">
                  <c:v>3.0735532407416031</c:v>
                </c:pt>
                <c:pt idx="8444">
                  <c:v>3.0737037037106347</c:v>
                </c:pt>
                <c:pt idx="8445">
                  <c:v>3.0738425925956108</c:v>
                </c:pt>
                <c:pt idx="8446">
                  <c:v>3.0740393518572091</c:v>
                </c:pt>
                <c:pt idx="8447">
                  <c:v>3.0741898148189648</c:v>
                </c:pt>
                <c:pt idx="8448">
                  <c:v>3.0743402777807205</c:v>
                </c:pt>
                <c:pt idx="8449">
                  <c:v>3.0745023148192558</c:v>
                </c:pt>
                <c:pt idx="8450">
                  <c:v>3.0746643518577912</c:v>
                </c:pt>
                <c:pt idx="8451">
                  <c:v>3.0747916666732635</c:v>
                </c:pt>
                <c:pt idx="8452">
                  <c:v>3.0749537037045229</c:v>
                </c:pt>
                <c:pt idx="8453">
                  <c:v>3.0751041666735546</c:v>
                </c:pt>
                <c:pt idx="8454">
                  <c:v>3.0780787037074333</c:v>
                </c:pt>
                <c:pt idx="8455">
                  <c:v>3.0782870370385353</c:v>
                </c:pt>
                <c:pt idx="8456">
                  <c:v>3.078506944446417</c:v>
                </c:pt>
                <c:pt idx="8457">
                  <c:v>3.0787152777775191</c:v>
                </c:pt>
                <c:pt idx="8458">
                  <c:v>3.0789236111158971</c:v>
                </c:pt>
                <c:pt idx="8459">
                  <c:v>3.0791203703702195</c:v>
                </c:pt>
                <c:pt idx="8460">
                  <c:v>3.0793402777781012</c:v>
                </c:pt>
                <c:pt idx="8461">
                  <c:v>3.0795486111164792</c:v>
                </c:pt>
                <c:pt idx="8462">
                  <c:v>3.0797453703708015</c:v>
                </c:pt>
                <c:pt idx="8463">
                  <c:v>3.0799652777786832</c:v>
                </c:pt>
                <c:pt idx="8464">
                  <c:v>3.0801736111170612</c:v>
                </c:pt>
                <c:pt idx="8465">
                  <c:v>3.0892013888951624</c:v>
                </c:pt>
                <c:pt idx="8466">
                  <c:v>3.0900231481500668</c:v>
                </c:pt>
                <c:pt idx="8467">
                  <c:v>3.0908680555585306</c:v>
                </c:pt>
                <c:pt idx="8468">
                  <c:v>3.0933101851915126</c:v>
                </c:pt>
                <c:pt idx="8469">
                  <c:v>3.09416666666948</c:v>
                </c:pt>
                <c:pt idx="8470">
                  <c:v>3.0949884259316605</c:v>
                </c:pt>
                <c:pt idx="8471">
                  <c:v>3.0957291666709352</c:v>
                </c:pt>
                <c:pt idx="8472">
                  <c:v>3.0964236111176433</c:v>
                </c:pt>
                <c:pt idx="8473">
                  <c:v>3.0971875000032014</c:v>
                </c:pt>
                <c:pt idx="8474">
                  <c:v>3.0980208333348855</c:v>
                </c:pt>
                <c:pt idx="8475">
                  <c:v>3.0988657407433493</c:v>
                </c:pt>
                <c:pt idx="8476">
                  <c:v>3.0996875000055297</c:v>
                </c:pt>
                <c:pt idx="8477">
                  <c:v>3.1005324074139935</c:v>
                </c:pt>
                <c:pt idx="8478">
                  <c:v>3.1013773148151813</c:v>
                </c:pt>
                <c:pt idx="8479">
                  <c:v>3.1021990740773617</c:v>
                </c:pt>
                <c:pt idx="8480">
                  <c:v>3.1032060185243608</c:v>
                </c:pt>
                <c:pt idx="8481">
                  <c:v>3.1042245370408637</c:v>
                </c:pt>
                <c:pt idx="8482">
                  <c:v>3.1050694444493274</c:v>
                </c:pt>
                <c:pt idx="8483">
                  <c:v>3.1059953703734209</c:v>
                </c:pt>
                <c:pt idx="8484">
                  <c:v>3.1068518518586643</c:v>
                </c:pt>
                <c:pt idx="8485">
                  <c:v>3.1086805555605679</c:v>
                </c:pt>
                <c:pt idx="8486">
                  <c:v>3.1088310185223236</c:v>
                </c:pt>
                <c:pt idx="8487">
                  <c:v>3.1089814814840793</c:v>
                </c:pt>
                <c:pt idx="8488">
                  <c:v>3.1091203703763313</c:v>
                </c:pt>
                <c:pt idx="8489">
                  <c:v>3.109270833338087</c:v>
                </c:pt>
                <c:pt idx="8490">
                  <c:v>3.1094328703766223</c:v>
                </c:pt>
                <c:pt idx="8491">
                  <c:v>3.109583333338378</c:v>
                </c:pt>
                <c:pt idx="8492">
                  <c:v>3.1097685185231967</c:v>
                </c:pt>
                <c:pt idx="8493">
                  <c:v>3.109930555561732</c:v>
                </c:pt>
                <c:pt idx="8494">
                  <c:v>3.1100810185234877</c:v>
                </c:pt>
                <c:pt idx="8495">
                  <c:v>3.1102314814852434</c:v>
                </c:pt>
                <c:pt idx="8496">
                  <c:v>3.1103703703702195</c:v>
                </c:pt>
                <c:pt idx="8497">
                  <c:v>3.1105324074087548</c:v>
                </c:pt>
                <c:pt idx="8498">
                  <c:v>3.1106828703705105</c:v>
                </c:pt>
                <c:pt idx="8499">
                  <c:v>3.1108564814858255</c:v>
                </c:pt>
                <c:pt idx="8500">
                  <c:v>3.1110185185243608</c:v>
                </c:pt>
                <c:pt idx="8501">
                  <c:v>3.1111689814861165</c:v>
                </c:pt>
                <c:pt idx="8502">
                  <c:v>3.1113425925941556</c:v>
                </c:pt>
                <c:pt idx="8503">
                  <c:v>3.1114930555559113</c:v>
                </c:pt>
                <c:pt idx="8504">
                  <c:v>3.1116550925944466</c:v>
                </c:pt>
                <c:pt idx="8505">
                  <c:v>3.1118055555562023</c:v>
                </c:pt>
                <c:pt idx="8506">
                  <c:v>3.1119791666715173</c:v>
                </c:pt>
                <c:pt idx="8507">
                  <c:v>3.112129629633273</c:v>
                </c:pt>
                <c:pt idx="8508">
                  <c:v>3.1122800925950287</c:v>
                </c:pt>
                <c:pt idx="8509">
                  <c:v>3.112407407410501</c:v>
                </c:pt>
                <c:pt idx="8510">
                  <c:v>3.1125694444490364</c:v>
                </c:pt>
                <c:pt idx="8511">
                  <c:v>3.1127199074107921</c:v>
                </c:pt>
                <c:pt idx="8512">
                  <c:v>3.1128703703725478</c:v>
                </c:pt>
                <c:pt idx="8513">
                  <c:v>3.1130092592647998</c:v>
                </c:pt>
                <c:pt idx="8514">
                  <c:v>3.1131828703728388</c:v>
                </c:pt>
                <c:pt idx="8515">
                  <c:v>3.1133217592650908</c:v>
                </c:pt>
                <c:pt idx="8516">
                  <c:v>3.1134837962963502</c:v>
                </c:pt>
                <c:pt idx="8517">
                  <c:v>3.1136458333348855</c:v>
                </c:pt>
                <c:pt idx="8518">
                  <c:v>3.1137962962966412</c:v>
                </c:pt>
                <c:pt idx="8519">
                  <c:v>3.1139351851888932</c:v>
                </c:pt>
                <c:pt idx="8520">
                  <c:v>3.1140856481506489</c:v>
                </c:pt>
                <c:pt idx="8521">
                  <c:v>3.1142361111124046</c:v>
                </c:pt>
                <c:pt idx="8522">
                  <c:v>3.1143865740741603</c:v>
                </c:pt>
                <c:pt idx="8523">
                  <c:v>3.114571759266255</c:v>
                </c:pt>
                <c:pt idx="8524">
                  <c:v>3.1147222222280107</c:v>
                </c:pt>
                <c:pt idx="8525">
                  <c:v>3.11488425925927</c:v>
                </c:pt>
                <c:pt idx="8526">
                  <c:v>3.1150347222283017</c:v>
                </c:pt>
                <c:pt idx="8527">
                  <c:v>3.1151967592595611</c:v>
                </c:pt>
                <c:pt idx="8528">
                  <c:v>3.1153356481518131</c:v>
                </c:pt>
                <c:pt idx="8529">
                  <c:v>3.1154861111135688</c:v>
                </c:pt>
                <c:pt idx="8530">
                  <c:v>3.1156481481521041</c:v>
                </c:pt>
                <c:pt idx="8531">
                  <c:v>3.1157870370370802</c:v>
                </c:pt>
                <c:pt idx="8532">
                  <c:v>3.1159606481523952</c:v>
                </c:pt>
                <c:pt idx="8533">
                  <c:v>3.1161226851909305</c:v>
                </c:pt>
                <c:pt idx="8534">
                  <c:v>3.1162962962989695</c:v>
                </c:pt>
                <c:pt idx="8535">
                  <c:v>3.1164583333375049</c:v>
                </c:pt>
                <c:pt idx="8536">
                  <c:v>3.1166203703760402</c:v>
                </c:pt>
                <c:pt idx="8537">
                  <c:v>3.1167592592610163</c:v>
                </c:pt>
                <c:pt idx="8538">
                  <c:v>3.1169212962995516</c:v>
                </c:pt>
                <c:pt idx="8539">
                  <c:v>3.117083333338087</c:v>
                </c:pt>
                <c:pt idx="8540">
                  <c:v>3.1172337962998427</c:v>
                </c:pt>
                <c:pt idx="8541">
                  <c:v>3.1174074074078817</c:v>
                </c:pt>
                <c:pt idx="8542">
                  <c:v>3.117569444446417</c:v>
                </c:pt>
                <c:pt idx="8543">
                  <c:v>3.117708333338669</c:v>
                </c:pt>
                <c:pt idx="8544">
                  <c:v>3.1178819444467081</c:v>
                </c:pt>
                <c:pt idx="8545">
                  <c:v>3.1180324074084638</c:v>
                </c:pt>
                <c:pt idx="8546">
                  <c:v>3.1181944444469991</c:v>
                </c:pt>
                <c:pt idx="8547">
                  <c:v>3.1183333333392511</c:v>
                </c:pt>
                <c:pt idx="8548">
                  <c:v>3.1206944444493274</c:v>
                </c:pt>
                <c:pt idx="8549">
                  <c:v>3.1210763888957445</c:v>
                </c:pt>
                <c:pt idx="8550">
                  <c:v>3.1212731481500668</c:v>
                </c:pt>
                <c:pt idx="8551">
                  <c:v>3.1214814814884448</c:v>
                </c:pt>
                <c:pt idx="8552">
                  <c:v>3.1217013888890506</c:v>
                </c:pt>
                <c:pt idx="8553">
                  <c:v>3.1218981481506489</c:v>
                </c:pt>
                <c:pt idx="8554">
                  <c:v>3.122106481481751</c:v>
                </c:pt>
                <c:pt idx="8555">
                  <c:v>3.1223263888896327</c:v>
                </c:pt>
                <c:pt idx="8556">
                  <c:v>3.1225347222280107</c:v>
                </c:pt>
                <c:pt idx="8557">
                  <c:v>3.122731481482333</c:v>
                </c:pt>
                <c:pt idx="8558">
                  <c:v>3.1348958333401242</c:v>
                </c:pt>
                <c:pt idx="8559">
                  <c:v>3.1357523148180917</c:v>
                </c:pt>
                <c:pt idx="8560">
                  <c:v>3.1364583333343035</c:v>
                </c:pt>
                <c:pt idx="8561">
                  <c:v>3.1371643518577912</c:v>
                </c:pt>
                <c:pt idx="8562">
                  <c:v>3.137905092597066</c:v>
                </c:pt>
                <c:pt idx="8563">
                  <c:v>3.138599537043774</c:v>
                </c:pt>
                <c:pt idx="8564">
                  <c:v>3.1392939814832062</c:v>
                </c:pt>
                <c:pt idx="8565">
                  <c:v>3.1400000000066939</c:v>
                </c:pt>
                <c:pt idx="8566">
                  <c:v>3.140694444446126</c:v>
                </c:pt>
                <c:pt idx="8567">
                  <c:v>3.1413888888928341</c:v>
                </c:pt>
                <c:pt idx="8568">
                  <c:v>3.1420949074090458</c:v>
                </c:pt>
                <c:pt idx="8569">
                  <c:v>3.1428009259325336</c:v>
                </c:pt>
                <c:pt idx="8570">
                  <c:v>3.1437152777798474</c:v>
                </c:pt>
                <c:pt idx="8571">
                  <c:v>3.1444444444496185</c:v>
                </c:pt>
                <c:pt idx="8572">
                  <c:v>3.1451620370426099</c:v>
                </c:pt>
                <c:pt idx="8573">
                  <c:v>3.1460069444510737</c:v>
                </c:pt>
                <c:pt idx="8574">
                  <c:v>3.1468171296364744</c:v>
                </c:pt>
                <c:pt idx="8575">
                  <c:v>3.1476504629681585</c:v>
                </c:pt>
                <c:pt idx="8576">
                  <c:v>3.1499305555553292</c:v>
                </c:pt>
                <c:pt idx="8577">
                  <c:v>3.1500694444475812</c:v>
                </c:pt>
                <c:pt idx="8578">
                  <c:v>3.1502199074093369</c:v>
                </c:pt>
                <c:pt idx="8579">
                  <c:v>3.1503703703710926</c:v>
                </c:pt>
                <c:pt idx="8580">
                  <c:v>3.1505092592633446</c:v>
                </c:pt>
                <c:pt idx="8581">
                  <c:v>3.1506712963018799</c:v>
                </c:pt>
                <c:pt idx="8582">
                  <c:v>3.1508217592636356</c:v>
                </c:pt>
                <c:pt idx="8583">
                  <c:v>3.1509375000023283</c:v>
                </c:pt>
                <c:pt idx="8584">
                  <c:v>3.1511111111176433</c:v>
                </c:pt>
                <c:pt idx="8585">
                  <c:v>3.1512384259258397</c:v>
                </c:pt>
                <c:pt idx="8586">
                  <c:v>3.151400462964375</c:v>
                </c:pt>
                <c:pt idx="8587">
                  <c:v>3.15157407407969</c:v>
                </c:pt>
                <c:pt idx="8588">
                  <c:v>3.1517245370414457</c:v>
                </c:pt>
                <c:pt idx="8589">
                  <c:v>3.1518634259264218</c:v>
                </c:pt>
                <c:pt idx="8590">
                  <c:v>3.1520023148186738</c:v>
                </c:pt>
                <c:pt idx="8591">
                  <c:v>3.1521412037036498</c:v>
                </c:pt>
                <c:pt idx="8592">
                  <c:v>3.1523032407421852</c:v>
                </c:pt>
                <c:pt idx="8593">
                  <c:v>3.1524421296344372</c:v>
                </c:pt>
                <c:pt idx="8594">
                  <c:v>3.1525925925961928</c:v>
                </c:pt>
                <c:pt idx="8595">
                  <c:v>3.1527430555579485</c:v>
                </c:pt>
                <c:pt idx="8596">
                  <c:v>3.1528935185197042</c:v>
                </c:pt>
                <c:pt idx="8597">
                  <c:v>3.1532523148198379</c:v>
                </c:pt>
                <c:pt idx="8598">
                  <c:v>3.1534027777815936</c:v>
                </c:pt>
                <c:pt idx="8599">
                  <c:v>3.1535532407433493</c:v>
                </c:pt>
                <c:pt idx="8600">
                  <c:v>3.1536921296356013</c:v>
                </c:pt>
                <c:pt idx="8601">
                  <c:v>3.1538310185205773</c:v>
                </c:pt>
                <c:pt idx="8602">
                  <c:v>3.153981481482333</c:v>
                </c:pt>
                <c:pt idx="8603">
                  <c:v>3.154120370374585</c:v>
                </c:pt>
                <c:pt idx="8604">
                  <c:v>3.1542592592595611</c:v>
                </c:pt>
                <c:pt idx="8605">
                  <c:v>3.1543981481518131</c:v>
                </c:pt>
                <c:pt idx="8606">
                  <c:v>3.1545254629672854</c:v>
                </c:pt>
                <c:pt idx="8607">
                  <c:v>3.1546875000058208</c:v>
                </c:pt>
                <c:pt idx="8608">
                  <c:v>3.1548379629675765</c:v>
                </c:pt>
                <c:pt idx="8609">
                  <c:v>3.1549884259293322</c:v>
                </c:pt>
                <c:pt idx="8610">
                  <c:v>3.1551388888910878</c:v>
                </c:pt>
                <c:pt idx="8611">
                  <c:v>3.1552777777833398</c:v>
                </c:pt>
                <c:pt idx="8612">
                  <c:v>3.1557060185223236</c:v>
                </c:pt>
                <c:pt idx="8613">
                  <c:v>3.1558680555608589</c:v>
                </c:pt>
                <c:pt idx="8614">
                  <c:v>3.1559953703763313</c:v>
                </c:pt>
                <c:pt idx="8615">
                  <c:v>3.156145833338087</c:v>
                </c:pt>
                <c:pt idx="8616">
                  <c:v>3.156284722223063</c:v>
                </c:pt>
                <c:pt idx="8617">
                  <c:v>3.156423611115315</c:v>
                </c:pt>
                <c:pt idx="8618">
                  <c:v>3.156562500000291</c:v>
                </c:pt>
                <c:pt idx="8619">
                  <c:v>3.156701388892543</c:v>
                </c:pt>
                <c:pt idx="8620">
                  <c:v>3.1568287037080154</c:v>
                </c:pt>
                <c:pt idx="8621">
                  <c:v>3.1569791666697711</c:v>
                </c:pt>
                <c:pt idx="8622">
                  <c:v>3.1571180555620231</c:v>
                </c:pt>
                <c:pt idx="8623">
                  <c:v>3.1572916666700621</c:v>
                </c:pt>
                <c:pt idx="8624">
                  <c:v>3.1574537037085975</c:v>
                </c:pt>
                <c:pt idx="8625">
                  <c:v>3.1576157407471328</c:v>
                </c:pt>
                <c:pt idx="8626">
                  <c:v>3.1577662037088885</c:v>
                </c:pt>
                <c:pt idx="8627">
                  <c:v>3.1579513888937072</c:v>
                </c:pt>
                <c:pt idx="8628">
                  <c:v>3.1581134259322425</c:v>
                </c:pt>
                <c:pt idx="8629">
                  <c:v>3.1582870370402816</c:v>
                </c:pt>
                <c:pt idx="8630">
                  <c:v>3.1584490740788169</c:v>
                </c:pt>
                <c:pt idx="8631">
                  <c:v>3.158622685186856</c:v>
                </c:pt>
                <c:pt idx="8632">
                  <c:v>3.158796296302171</c:v>
                </c:pt>
                <c:pt idx="8633">
                  <c:v>3.1589467592639267</c:v>
                </c:pt>
                <c:pt idx="8634">
                  <c:v>3.1590972222256823</c:v>
                </c:pt>
                <c:pt idx="8635">
                  <c:v>3.1592708333337214</c:v>
                </c:pt>
                <c:pt idx="8636">
                  <c:v>3.1594328703722567</c:v>
                </c:pt>
                <c:pt idx="8637">
                  <c:v>3.1595833333340124</c:v>
                </c:pt>
                <c:pt idx="8638">
                  <c:v>3.1597337963030441</c:v>
                </c:pt>
                <c:pt idx="8639">
                  <c:v>3.1599074074110831</c:v>
                </c:pt>
                <c:pt idx="8640">
                  <c:v>3.1600694444496185</c:v>
                </c:pt>
                <c:pt idx="8641">
                  <c:v>3.1601967592650908</c:v>
                </c:pt>
                <c:pt idx="8642">
                  <c:v>3.1603587962963502</c:v>
                </c:pt>
                <c:pt idx="8643">
                  <c:v>3.166747685187147</c:v>
                </c:pt>
                <c:pt idx="8644">
                  <c:v>3.166990740741312</c:v>
                </c:pt>
                <c:pt idx="8645">
                  <c:v>3.167233796302753</c:v>
                </c:pt>
                <c:pt idx="8646">
                  <c:v>3.1674768518569181</c:v>
                </c:pt>
                <c:pt idx="8647">
                  <c:v>3.1676967592647998</c:v>
                </c:pt>
                <c:pt idx="8648">
                  <c:v>3.1679398148189648</c:v>
                </c:pt>
                <c:pt idx="8649">
                  <c:v>3.1681712962963502</c:v>
                </c:pt>
                <c:pt idx="8650">
                  <c:v>3.1684143518577912</c:v>
                </c:pt>
                <c:pt idx="8651">
                  <c:v>3.1686574074119562</c:v>
                </c:pt>
                <c:pt idx="8652">
                  <c:v>3.1689004629661213</c:v>
                </c:pt>
                <c:pt idx="8653">
                  <c:v>3.16908564815094</c:v>
                </c:pt>
                <c:pt idx="8654">
                  <c:v>3.1692476851894753</c:v>
                </c:pt>
                <c:pt idx="8655">
                  <c:v>3.1693865740744513</c:v>
                </c:pt>
                <c:pt idx="8656">
                  <c:v>3.169537037043483</c:v>
                </c:pt>
                <c:pt idx="8657">
                  <c:v>3.169675925928459</c:v>
                </c:pt>
                <c:pt idx="8658">
                  <c:v>3.1698379629669944</c:v>
                </c:pt>
                <c:pt idx="8659">
                  <c:v>3.1699768518519704</c:v>
                </c:pt>
                <c:pt idx="8660">
                  <c:v>3.1701388888905058</c:v>
                </c:pt>
                <c:pt idx="8661">
                  <c:v>3.1702893518522615</c:v>
                </c:pt>
                <c:pt idx="8662">
                  <c:v>3.1704398148212931</c:v>
                </c:pt>
                <c:pt idx="8663">
                  <c:v>3.1705787037062692</c:v>
                </c:pt>
                <c:pt idx="8664">
                  <c:v>3.1707291666680248</c:v>
                </c:pt>
                <c:pt idx="8665">
                  <c:v>3.1708796296297805</c:v>
                </c:pt>
                <c:pt idx="8666">
                  <c:v>3.1710300925988122</c:v>
                </c:pt>
                <c:pt idx="8667">
                  <c:v>3.1711805555605679</c:v>
                </c:pt>
                <c:pt idx="8668">
                  <c:v>3.1713310185223236</c:v>
                </c:pt>
                <c:pt idx="8669">
                  <c:v>3.1714814814840793</c:v>
                </c:pt>
                <c:pt idx="8670">
                  <c:v>3.1716203703763313</c:v>
                </c:pt>
                <c:pt idx="8671">
                  <c:v>3.171770833338087</c:v>
                </c:pt>
                <c:pt idx="8672">
                  <c:v>3.1719212962998427</c:v>
                </c:pt>
                <c:pt idx="8673">
                  <c:v>3.1720717592615983</c:v>
                </c:pt>
                <c:pt idx="8674">
                  <c:v>3.172222222223354</c:v>
                </c:pt>
                <c:pt idx="8675">
                  <c:v>3.1723726851851097</c:v>
                </c:pt>
                <c:pt idx="8676">
                  <c:v>3.1725115740773617</c:v>
                </c:pt>
                <c:pt idx="8677">
                  <c:v>3.1726736111158971</c:v>
                </c:pt>
                <c:pt idx="8678">
                  <c:v>3.1728009259313694</c:v>
                </c:pt>
                <c:pt idx="8679">
                  <c:v>3.1729513888931251</c:v>
                </c:pt>
                <c:pt idx="8680">
                  <c:v>3.1731018518548808</c:v>
                </c:pt>
                <c:pt idx="8681">
                  <c:v>3.1732407407471328</c:v>
                </c:pt>
                <c:pt idx="8682">
                  <c:v>3.1733796296321088</c:v>
                </c:pt>
                <c:pt idx="8683">
                  <c:v>3.1735300925938645</c:v>
                </c:pt>
                <c:pt idx="8684">
                  <c:v>3.1736689814861165</c:v>
                </c:pt>
                <c:pt idx="8685">
                  <c:v>3.1738194444478722</c:v>
                </c:pt>
                <c:pt idx="8686">
                  <c:v>3.1739583333401242</c:v>
                </c:pt>
                <c:pt idx="8687">
                  <c:v>3.1741087963018799</c:v>
                </c:pt>
                <c:pt idx="8688">
                  <c:v>3.174247685186856</c:v>
                </c:pt>
                <c:pt idx="8689">
                  <c:v>3.1743981481486117</c:v>
                </c:pt>
                <c:pt idx="8690">
                  <c:v>3.1745370370408637</c:v>
                </c:pt>
                <c:pt idx="8691">
                  <c:v>3.1746875000026193</c:v>
                </c:pt>
                <c:pt idx="8692">
                  <c:v>3.1748148148180917</c:v>
                </c:pt>
                <c:pt idx="8693">
                  <c:v>3.1749537037103437</c:v>
                </c:pt>
                <c:pt idx="8694">
                  <c:v>3.1750925925953197</c:v>
                </c:pt>
                <c:pt idx="8695">
                  <c:v>3.1752430555570754</c:v>
                </c:pt>
                <c:pt idx="8696">
                  <c:v>3.1753703703725478</c:v>
                </c:pt>
                <c:pt idx="8697">
                  <c:v>3.1755208333343035</c:v>
                </c:pt>
                <c:pt idx="8698">
                  <c:v>3.1756597222265555</c:v>
                </c:pt>
                <c:pt idx="8699">
                  <c:v>3.1757986111115315</c:v>
                </c:pt>
                <c:pt idx="8700">
                  <c:v>3.1759490740805632</c:v>
                </c:pt>
                <c:pt idx="8701">
                  <c:v>3.1763773148195469</c:v>
                </c:pt>
                <c:pt idx="8702">
                  <c:v>3.1765162037045229</c:v>
                </c:pt>
                <c:pt idx="8703">
                  <c:v>3.1766666666735546</c:v>
                </c:pt>
                <c:pt idx="8704">
                  <c:v>3.1768171296353103</c:v>
                </c:pt>
                <c:pt idx="8705">
                  <c:v>3.1769791666665697</c:v>
                </c:pt>
                <c:pt idx="8706">
                  <c:v>3.177106481482042</c:v>
                </c:pt>
                <c:pt idx="8707">
                  <c:v>3.177245370374294</c:v>
                </c:pt>
                <c:pt idx="8708">
                  <c:v>3.17738425925927</c:v>
                </c:pt>
                <c:pt idx="8709">
                  <c:v>3.1775347222283017</c:v>
                </c:pt>
                <c:pt idx="8710">
                  <c:v>3.1776736111132777</c:v>
                </c:pt>
                <c:pt idx="8711">
                  <c:v>3.1778356481518131</c:v>
                </c:pt>
                <c:pt idx="8712">
                  <c:v>3.1779745370367891</c:v>
                </c:pt>
                <c:pt idx="8713">
                  <c:v>3.1781134259290411</c:v>
                </c:pt>
                <c:pt idx="8714">
                  <c:v>3.1782638888907968</c:v>
                </c:pt>
                <c:pt idx="8715">
                  <c:v>3.1784027777830488</c:v>
                </c:pt>
                <c:pt idx="8716">
                  <c:v>3.1785416666680248</c:v>
                </c:pt>
                <c:pt idx="8717">
                  <c:v>3.1786805555602768</c:v>
                </c:pt>
                <c:pt idx="8718">
                  <c:v>3.1788425925988122</c:v>
                </c:pt>
                <c:pt idx="8719">
                  <c:v>3.1789699074142845</c:v>
                </c:pt>
                <c:pt idx="8720">
                  <c:v>3.1791203703760402</c:v>
                </c:pt>
                <c:pt idx="8721">
                  <c:v>3.1792592592610163</c:v>
                </c:pt>
                <c:pt idx="8722">
                  <c:v>3.1793981481532683</c:v>
                </c:pt>
                <c:pt idx="8723">
                  <c:v>3.1795601851918036</c:v>
                </c:pt>
                <c:pt idx="8724">
                  <c:v>3.1796875</c:v>
                </c:pt>
                <c:pt idx="8725">
                  <c:v>3.1798495370385353</c:v>
                </c:pt>
                <c:pt idx="8726">
                  <c:v>3.1799768518540077</c:v>
                </c:pt>
                <c:pt idx="8727">
                  <c:v>3.1801157407462597</c:v>
                </c:pt>
                <c:pt idx="8728">
                  <c:v>3.1802777777775191</c:v>
                </c:pt>
                <c:pt idx="8729">
                  <c:v>3.1804050925929914</c:v>
                </c:pt>
                <c:pt idx="8730">
                  <c:v>3.1805671296315268</c:v>
                </c:pt>
                <c:pt idx="8731">
                  <c:v>3.1806944444469991</c:v>
                </c:pt>
                <c:pt idx="8732">
                  <c:v>3.1808449074087548</c:v>
                </c:pt>
                <c:pt idx="8733">
                  <c:v>3.1809837963010068</c:v>
                </c:pt>
                <c:pt idx="8734">
                  <c:v>3.1811458333395422</c:v>
                </c:pt>
                <c:pt idx="8735">
                  <c:v>3.1812847222245182</c:v>
                </c:pt>
                <c:pt idx="8736">
                  <c:v>3.1814467592630535</c:v>
                </c:pt>
                <c:pt idx="8737">
                  <c:v>3.1843287037045229</c:v>
                </c:pt>
                <c:pt idx="8738">
                  <c:v>3.1843287037045229</c:v>
                </c:pt>
                <c:pt idx="8739">
                  <c:v>3.1844328703737119</c:v>
                </c:pt>
                <c:pt idx="8740">
                  <c:v>3.1846643518583733</c:v>
                </c:pt>
                <c:pt idx="8741">
                  <c:v>3.1849074074125383</c:v>
                </c:pt>
                <c:pt idx="8742">
                  <c:v>3.1851388888899237</c:v>
                </c:pt>
                <c:pt idx="8743">
                  <c:v>3.1853935185208684</c:v>
                </c:pt>
                <c:pt idx="8744">
                  <c:v>3.1856250000055297</c:v>
                </c:pt>
                <c:pt idx="8745">
                  <c:v>3.1858680555596948</c:v>
                </c:pt>
                <c:pt idx="8746">
                  <c:v>3.1860995370370802</c:v>
                </c:pt>
                <c:pt idx="8747">
                  <c:v>3.1863425925985212</c:v>
                </c:pt>
                <c:pt idx="8748">
                  <c:v>3.1865625000064028</c:v>
                </c:pt>
                <c:pt idx="8749">
                  <c:v>3.1867824074142845</c:v>
                </c:pt>
                <c:pt idx="8750">
                  <c:v>3.1870023148148903</c:v>
                </c:pt>
                <c:pt idx="8751">
                  <c:v>3.187222222222772</c:v>
                </c:pt>
                <c:pt idx="8752">
                  <c:v>3.1874537037074333</c:v>
                </c:pt>
                <c:pt idx="8753">
                  <c:v>3.1876620370385353</c:v>
                </c:pt>
                <c:pt idx="8754">
                  <c:v>3.1878703703769133</c:v>
                </c:pt>
                <c:pt idx="8755">
                  <c:v>3.1880902777775191</c:v>
                </c:pt>
                <c:pt idx="8756">
                  <c:v>3.1883217592621804</c:v>
                </c:pt>
                <c:pt idx="8757">
                  <c:v>3.1885300925932825</c:v>
                </c:pt>
                <c:pt idx="8758">
                  <c:v>3.1887500000011642</c:v>
                </c:pt>
                <c:pt idx="8759">
                  <c:v>3.1889583333395422</c:v>
                </c:pt>
                <c:pt idx="8760">
                  <c:v>3.1891898148169275</c:v>
                </c:pt>
                <c:pt idx="8761">
                  <c:v>3.1894097222248092</c:v>
                </c:pt>
                <c:pt idx="8762">
                  <c:v>3.1896180555559113</c:v>
                </c:pt>
                <c:pt idx="8763">
                  <c:v>3.1898495370405726</c:v>
                </c:pt>
                <c:pt idx="8764">
                  <c:v>3.1900578703716747</c:v>
                </c:pt>
                <c:pt idx="8765">
                  <c:v>3.19021990741021</c:v>
                </c:pt>
                <c:pt idx="8766">
                  <c:v>3.190358796302462</c:v>
                </c:pt>
                <c:pt idx="8767">
                  <c:v>3.1905092592642177</c:v>
                </c:pt>
                <c:pt idx="8768">
                  <c:v>3.19063657407969</c:v>
                </c:pt>
                <c:pt idx="8769">
                  <c:v>3.1907870370414457</c:v>
                </c:pt>
                <c:pt idx="8770">
                  <c:v>3.1909375000032014</c:v>
                </c:pt>
                <c:pt idx="8771">
                  <c:v>3.1910763888954534</c:v>
                </c:pt>
                <c:pt idx="8772">
                  <c:v>3.1912268518572091</c:v>
                </c:pt>
                <c:pt idx="8773">
                  <c:v>3.1913541666726815</c:v>
                </c:pt>
                <c:pt idx="8774">
                  <c:v>3.1915046296344372</c:v>
                </c:pt>
                <c:pt idx="8775">
                  <c:v>3.1916550925961928</c:v>
                </c:pt>
                <c:pt idx="8776">
                  <c:v>3.1917939814884448</c:v>
                </c:pt>
                <c:pt idx="8777">
                  <c:v>3.1919328703734209</c:v>
                </c:pt>
                <c:pt idx="8778">
                  <c:v>3.1920833333351766</c:v>
                </c:pt>
                <c:pt idx="8779">
                  <c:v>3.1922453703737119</c:v>
                </c:pt>
                <c:pt idx="8780">
                  <c:v>3.1923958333354676</c:v>
                </c:pt>
                <c:pt idx="8781">
                  <c:v>3.1925347222277196</c:v>
                </c:pt>
                <c:pt idx="8782">
                  <c:v>3.1926851851894753</c:v>
                </c:pt>
                <c:pt idx="8783">
                  <c:v>3.192835648151231</c:v>
                </c:pt>
                <c:pt idx="8784">
                  <c:v>3.1929976851897663</c:v>
                </c:pt>
                <c:pt idx="8785">
                  <c:v>3.1931365740747424</c:v>
                </c:pt>
                <c:pt idx="8786">
                  <c:v>3.1933101851900574</c:v>
                </c:pt>
                <c:pt idx="8787">
                  <c:v>3.1934722222285927</c:v>
                </c:pt>
                <c:pt idx="8788">
                  <c:v>3.1936226851903484</c:v>
                </c:pt>
                <c:pt idx="8789">
                  <c:v>3.1937615740753245</c:v>
                </c:pt>
                <c:pt idx="8790">
                  <c:v>3.1939120370370802</c:v>
                </c:pt>
                <c:pt idx="8791">
                  <c:v>3.1940509259293322</c:v>
                </c:pt>
                <c:pt idx="8792">
                  <c:v>3.1941898148215842</c:v>
                </c:pt>
                <c:pt idx="8793">
                  <c:v>3.1943402777833398</c:v>
                </c:pt>
                <c:pt idx="8794">
                  <c:v>3.1944907407450955</c:v>
                </c:pt>
                <c:pt idx="8795">
                  <c:v>3.1946180555605679</c:v>
                </c:pt>
                <c:pt idx="8796">
                  <c:v>3.1947685185223236</c:v>
                </c:pt>
                <c:pt idx="8797">
                  <c:v>3.1949305555608589</c:v>
                </c:pt>
                <c:pt idx="8798">
                  <c:v>3.1950810185226146</c:v>
                </c:pt>
                <c:pt idx="8799">
                  <c:v>3.1952314814843703</c:v>
                </c:pt>
                <c:pt idx="8800">
                  <c:v>3.195381944446126</c:v>
                </c:pt>
                <c:pt idx="8801">
                  <c:v>3.1956018518540077</c:v>
                </c:pt>
                <c:pt idx="8802">
                  <c:v>3.1958101851851097</c:v>
                </c:pt>
                <c:pt idx="8803">
                  <c:v>3.1959722222236451</c:v>
                </c:pt>
                <c:pt idx="8804">
                  <c:v>3.1960995370391174</c:v>
                </c:pt>
                <c:pt idx="8805">
                  <c:v>3.1962615740776528</c:v>
                </c:pt>
                <c:pt idx="8806">
                  <c:v>3.1963888888931251</c:v>
                </c:pt>
                <c:pt idx="8807">
                  <c:v>3.1965277777781012</c:v>
                </c:pt>
                <c:pt idx="8808">
                  <c:v>3.1966782407471328</c:v>
                </c:pt>
                <c:pt idx="8809">
                  <c:v>3.1968402777783922</c:v>
                </c:pt>
                <c:pt idx="8810">
                  <c:v>3.1970370370399905</c:v>
                </c:pt>
                <c:pt idx="8811">
                  <c:v>3.1972569444478722</c:v>
                </c:pt>
                <c:pt idx="8812">
                  <c:v>3.1974189814864076</c:v>
                </c:pt>
                <c:pt idx="8813">
                  <c:v>3.1975694444481633</c:v>
                </c:pt>
                <c:pt idx="8814">
                  <c:v>3.1976967592636356</c:v>
                </c:pt>
                <c:pt idx="8815">
                  <c:v>3.1978472222253913</c:v>
                </c:pt>
                <c:pt idx="8816">
                  <c:v>3.197997685187147</c:v>
                </c:pt>
                <c:pt idx="8817">
                  <c:v>3.198171296302462</c:v>
                </c:pt>
                <c:pt idx="8818">
                  <c:v>3.1984606481491937</c:v>
                </c:pt>
                <c:pt idx="8819">
                  <c:v>3.1986342592645087</c:v>
                </c:pt>
                <c:pt idx="8820">
                  <c:v>3.1987847222262644</c:v>
                </c:pt>
                <c:pt idx="8821">
                  <c:v>3.1989467592647998</c:v>
                </c:pt>
                <c:pt idx="8822">
                  <c:v>3.1990740740802721</c:v>
                </c:pt>
                <c:pt idx="8823">
                  <c:v>3.1992245370420278</c:v>
                </c:pt>
                <c:pt idx="8824">
                  <c:v>3.1993634259270038</c:v>
                </c:pt>
                <c:pt idx="8825">
                  <c:v>3.1995486111118225</c:v>
                </c:pt>
                <c:pt idx="8826">
                  <c:v>3.1999537037045229</c:v>
                </c:pt>
                <c:pt idx="8827">
                  <c:v>3.2001157407430583</c:v>
                </c:pt>
                <c:pt idx="8828">
                  <c:v>3.200266203704814</c:v>
                </c:pt>
                <c:pt idx="8829">
                  <c:v>3.2004166666665697</c:v>
                </c:pt>
                <c:pt idx="8830">
                  <c:v>3.2005671296356013</c:v>
                </c:pt>
                <c:pt idx="8831">
                  <c:v>3.2007060185205773</c:v>
                </c:pt>
                <c:pt idx="8832">
                  <c:v>3.2036342592618894</c:v>
                </c:pt>
                <c:pt idx="8833">
                  <c:v>3.2038541666697711</c:v>
                </c:pt>
                <c:pt idx="8834">
                  <c:v>3.2040972222239361</c:v>
                </c:pt>
                <c:pt idx="8835">
                  <c:v>3.2043287037085975</c:v>
                </c:pt>
                <c:pt idx="8836">
                  <c:v>3.2045717592627625</c:v>
                </c:pt>
                <c:pt idx="8837">
                  <c:v>3.2048148148169275</c:v>
                </c:pt>
                <c:pt idx="8838">
                  <c:v>3.2050578703710926</c:v>
                </c:pt>
                <c:pt idx="8839">
                  <c:v>3.2052893518557539</c:v>
                </c:pt>
                <c:pt idx="8840">
                  <c:v>3.205532407409919</c:v>
                </c:pt>
                <c:pt idx="8841">
                  <c:v>3.205775462964084</c:v>
                </c:pt>
                <c:pt idx="8842">
                  <c:v>3.2059953703719657</c:v>
                </c:pt>
                <c:pt idx="8843">
                  <c:v>3.2061689814872807</c:v>
                </c:pt>
                <c:pt idx="8844">
                  <c:v>3.2063310185185401</c:v>
                </c:pt>
                <c:pt idx="8845">
                  <c:v>3.2065046296338551</c:v>
                </c:pt>
                <c:pt idx="8846">
                  <c:v>3.2066550925956108</c:v>
                </c:pt>
                <c:pt idx="8847">
                  <c:v>3.2068287037036498</c:v>
                </c:pt>
                <c:pt idx="8848">
                  <c:v>3.2070023148189648</c:v>
                </c:pt>
                <c:pt idx="8849">
                  <c:v>3.2071759259270038</c:v>
                </c:pt>
                <c:pt idx="8850">
                  <c:v>3.2073611111118225</c:v>
                </c:pt>
                <c:pt idx="8851">
                  <c:v>3.2075231481503579</c:v>
                </c:pt>
                <c:pt idx="8852">
                  <c:v>3.2076967592656729</c:v>
                </c:pt>
                <c:pt idx="8853">
                  <c:v>3.2078703703737119</c:v>
                </c:pt>
                <c:pt idx="8854">
                  <c:v>3.2080555555585306</c:v>
                </c:pt>
                <c:pt idx="8855">
                  <c:v>3.208217592597066</c:v>
                </c:pt>
                <c:pt idx="8856">
                  <c:v>3.2084027777818847</c:v>
                </c:pt>
                <c:pt idx="8857">
                  <c:v>3.2085879629667033</c:v>
                </c:pt>
                <c:pt idx="8858">
                  <c:v>3.2088657407439314</c:v>
                </c:pt>
                <c:pt idx="8859">
                  <c:v>3.2090625000055297</c:v>
                </c:pt>
                <c:pt idx="8860">
                  <c:v>3.2092824074134114</c:v>
                </c:pt>
                <c:pt idx="8861">
                  <c:v>3.2095138888907968</c:v>
                </c:pt>
                <c:pt idx="8862">
                  <c:v>3.2097106481523952</c:v>
                </c:pt>
                <c:pt idx="8863">
                  <c:v>3.2099189814834972</c:v>
                </c:pt>
                <c:pt idx="8864">
                  <c:v>3.2101388888913789</c:v>
                </c:pt>
                <c:pt idx="8865">
                  <c:v>3.2103356481529772</c:v>
                </c:pt>
                <c:pt idx="8866">
                  <c:v>3.2105324074072996</c:v>
                </c:pt>
                <c:pt idx="8867">
                  <c:v>3.210694444445835</c:v>
                </c:pt>
                <c:pt idx="8868">
                  <c:v>3.2108564814843703</c:v>
                </c:pt>
                <c:pt idx="8869">
                  <c:v>3.211041666669189</c:v>
                </c:pt>
                <c:pt idx="8870">
                  <c:v>3.211215277784504</c:v>
                </c:pt>
                <c:pt idx="8871">
                  <c:v>3.211388888892543</c:v>
                </c:pt>
                <c:pt idx="8872">
                  <c:v>3.2115625000005821</c:v>
                </c:pt>
                <c:pt idx="8873">
                  <c:v>3.2117245370391174</c:v>
                </c:pt>
                <c:pt idx="8874">
                  <c:v>3.2119212963007158</c:v>
                </c:pt>
                <c:pt idx="8875">
                  <c:v>3.2120833333392511</c:v>
                </c:pt>
                <c:pt idx="8876">
                  <c:v>3.2122569444472902</c:v>
                </c:pt>
                <c:pt idx="8877">
                  <c:v>3.2124189814858255</c:v>
                </c:pt>
                <c:pt idx="8878">
                  <c:v>3.2126041666706442</c:v>
                </c:pt>
                <c:pt idx="8879">
                  <c:v>3.2127662037091795</c:v>
                </c:pt>
                <c:pt idx="8880">
                  <c:v>3.2129398148172186</c:v>
                </c:pt>
                <c:pt idx="8881">
                  <c:v>3.2131134259325336</c:v>
                </c:pt>
                <c:pt idx="8882">
                  <c:v>3.213275462963793</c:v>
                </c:pt>
                <c:pt idx="8883">
                  <c:v>3.2134722222253913</c:v>
                </c:pt>
                <c:pt idx="8884">
                  <c:v>3.213622685187147</c:v>
                </c:pt>
                <c:pt idx="8885">
                  <c:v>3.2138078703719657</c:v>
                </c:pt>
                <c:pt idx="8886">
                  <c:v>3.2139814814872807</c:v>
                </c:pt>
                <c:pt idx="8887">
                  <c:v>3.2141550925953197</c:v>
                </c:pt>
                <c:pt idx="8888">
                  <c:v>3.2143171296338551</c:v>
                </c:pt>
                <c:pt idx="8889">
                  <c:v>3.2144907407418941</c:v>
                </c:pt>
                <c:pt idx="8890">
                  <c:v>3.2146759259267128</c:v>
                </c:pt>
                <c:pt idx="8891">
                  <c:v>3.2148379629652482</c:v>
                </c:pt>
                <c:pt idx="8892">
                  <c:v>3.2150000000037835</c:v>
                </c:pt>
                <c:pt idx="8893">
                  <c:v>3.2151851851886022</c:v>
                </c:pt>
                <c:pt idx="8894">
                  <c:v>3.2153703703734209</c:v>
                </c:pt>
                <c:pt idx="8895">
                  <c:v>3.2155208333351766</c:v>
                </c:pt>
                <c:pt idx="8896">
                  <c:v>3.2156944444504916</c:v>
                </c:pt>
                <c:pt idx="8897">
                  <c:v>3.2158680555585306</c:v>
                </c:pt>
                <c:pt idx="8898">
                  <c:v>3.2160185185202863</c:v>
                </c:pt>
                <c:pt idx="8899">
                  <c:v>3.2161921296356013</c:v>
                </c:pt>
                <c:pt idx="8900">
                  <c:v>3.2163657407436403</c:v>
                </c:pt>
                <c:pt idx="8901">
                  <c:v>3.2165277777821757</c:v>
                </c:pt>
                <c:pt idx="8902">
                  <c:v>3.216689814820711</c:v>
                </c:pt>
                <c:pt idx="8903">
                  <c:v>3.2168518518519704</c:v>
                </c:pt>
                <c:pt idx="8904">
                  <c:v>3.2170370370367891</c:v>
                </c:pt>
                <c:pt idx="8905">
                  <c:v>3.2171990740753245</c:v>
                </c:pt>
                <c:pt idx="8906">
                  <c:v>3.2173495370370802</c:v>
                </c:pt>
                <c:pt idx="8907">
                  <c:v>3.2175347222291748</c:v>
                </c:pt>
                <c:pt idx="8908">
                  <c:v>3.2176851851909305</c:v>
                </c:pt>
                <c:pt idx="8909">
                  <c:v>3.2178587962989695</c:v>
                </c:pt>
                <c:pt idx="8910">
                  <c:v>3.2180324074142845</c:v>
                </c:pt>
                <c:pt idx="8911">
                  <c:v>3.2181944444455439</c:v>
                </c:pt>
                <c:pt idx="8912">
                  <c:v>3.2183564814840793</c:v>
                </c:pt>
                <c:pt idx="8913">
                  <c:v>3.2185300925993943</c:v>
                </c:pt>
                <c:pt idx="8914">
                  <c:v>3.2186921296306537</c:v>
                </c:pt>
                <c:pt idx="8915">
                  <c:v>3.2188657407459687</c:v>
                </c:pt>
                <c:pt idx="8916">
                  <c:v>3.2190162037077243</c:v>
                </c:pt>
                <c:pt idx="8917">
                  <c:v>3.2191898148157634</c:v>
                </c:pt>
                <c:pt idx="8918">
                  <c:v>3.2193634259310784</c:v>
                </c:pt>
                <c:pt idx="8919">
                  <c:v>3.2195254629696137</c:v>
                </c:pt>
                <c:pt idx="8920">
                  <c:v>3.2196990740776528</c:v>
                </c:pt>
                <c:pt idx="8921">
                  <c:v>3.2198495370394085</c:v>
                </c:pt>
                <c:pt idx="8922">
                  <c:v>3.2199884259316605</c:v>
                </c:pt>
                <c:pt idx="8923">
                  <c:v>3.2201504629629198</c:v>
                </c:pt>
                <c:pt idx="8924">
                  <c:v>3.2203009259319515</c:v>
                </c:pt>
                <c:pt idx="8925">
                  <c:v>3.2204513888937072</c:v>
                </c:pt>
                <c:pt idx="8926">
                  <c:v>3.2233564814814599</c:v>
                </c:pt>
                <c:pt idx="8927">
                  <c:v>3.2235879629661213</c:v>
                </c:pt>
                <c:pt idx="8928">
                  <c:v>3.2238194444507826</c:v>
                </c:pt>
                <c:pt idx="8929">
                  <c:v>3.2240740740744513</c:v>
                </c:pt>
                <c:pt idx="8930">
                  <c:v>3.2243055555591127</c:v>
                </c:pt>
                <c:pt idx="8931">
                  <c:v>3.224537037043774</c:v>
                </c:pt>
                <c:pt idx="8932">
                  <c:v>3.2247800925979391</c:v>
                </c:pt>
                <c:pt idx="8933">
                  <c:v>3.2250115740753245</c:v>
                </c:pt>
                <c:pt idx="8934">
                  <c:v>3.2252546296294895</c:v>
                </c:pt>
                <c:pt idx="8935">
                  <c:v>3.2254861111141508</c:v>
                </c:pt>
                <c:pt idx="8936">
                  <c:v>3.2257175925988122</c:v>
                </c:pt>
                <c:pt idx="8937">
                  <c:v>3.2259606481529772</c:v>
                </c:pt>
                <c:pt idx="8938">
                  <c:v>3.2261458333377959</c:v>
                </c:pt>
                <c:pt idx="8939">
                  <c:v>3.2262962962995516</c:v>
                </c:pt>
                <c:pt idx="8940">
                  <c:v>3.2264351851918036</c:v>
                </c:pt>
                <c:pt idx="8941">
                  <c:v>3.2265856481535593</c:v>
                </c:pt>
                <c:pt idx="8942">
                  <c:v>3.226736111115315</c:v>
                </c:pt>
                <c:pt idx="8943">
                  <c:v>3.226875000000291</c:v>
                </c:pt>
                <c:pt idx="8944">
                  <c:v>3.227013888892543</c:v>
                </c:pt>
                <c:pt idx="8945">
                  <c:v>3.2271759259310784</c:v>
                </c:pt>
                <c:pt idx="8946">
                  <c:v>3.2273148148160544</c:v>
                </c:pt>
                <c:pt idx="8947">
                  <c:v>3.2274421296315268</c:v>
                </c:pt>
                <c:pt idx="8948">
                  <c:v>3.2275810185237788</c:v>
                </c:pt>
                <c:pt idx="8949">
                  <c:v>3.2277199074087548</c:v>
                </c:pt>
                <c:pt idx="8950">
                  <c:v>3.2278703703705105</c:v>
                </c:pt>
                <c:pt idx="8951">
                  <c:v>3.2280092592627625</c:v>
                </c:pt>
                <c:pt idx="8952">
                  <c:v>3.2281481481550145</c:v>
                </c:pt>
                <c:pt idx="8953">
                  <c:v>3.2282870370399905</c:v>
                </c:pt>
                <c:pt idx="8954">
                  <c:v>3.2285300925941556</c:v>
                </c:pt>
                <c:pt idx="8955">
                  <c:v>3.2288194444481633</c:v>
                </c:pt>
                <c:pt idx="8956">
                  <c:v>3.228969907409919</c:v>
                </c:pt>
                <c:pt idx="8957">
                  <c:v>3.2291203703716747</c:v>
                </c:pt>
                <c:pt idx="8958">
                  <c:v>3.2292592592639267</c:v>
                </c:pt>
                <c:pt idx="8959">
                  <c:v>3.2293981481489027</c:v>
                </c:pt>
                <c:pt idx="8960">
                  <c:v>3.2295370370411547</c:v>
                </c:pt>
                <c:pt idx="8961">
                  <c:v>3.229664351856627</c:v>
                </c:pt>
                <c:pt idx="8962">
                  <c:v>3.2298148148183827</c:v>
                </c:pt>
                <c:pt idx="8963">
                  <c:v>3.2299537037106347</c:v>
                </c:pt>
                <c:pt idx="8964">
                  <c:v>3.2300925925956108</c:v>
                </c:pt>
                <c:pt idx="8965">
                  <c:v>3.2302430555573665</c:v>
                </c:pt>
                <c:pt idx="8966">
                  <c:v>3.2304282407421852</c:v>
                </c:pt>
                <c:pt idx="8967">
                  <c:v>3.2309259259272949</c:v>
                </c:pt>
                <c:pt idx="8968">
                  <c:v>3.2310763888890506</c:v>
                </c:pt>
                <c:pt idx="8969">
                  <c:v>3.2312384259275859</c:v>
                </c:pt>
                <c:pt idx="8970">
                  <c:v>3.2313657407430583</c:v>
                </c:pt>
                <c:pt idx="8971">
                  <c:v>3.2315046296353103</c:v>
                </c:pt>
                <c:pt idx="8972">
                  <c:v>3.2316435185202863</c:v>
                </c:pt>
                <c:pt idx="8973">
                  <c:v>3.2317824074125383</c:v>
                </c:pt>
                <c:pt idx="8974">
                  <c:v>3.2319097222280107</c:v>
                </c:pt>
                <c:pt idx="8975">
                  <c:v>3.23207175925927</c:v>
                </c:pt>
                <c:pt idx="8976">
                  <c:v>3.232210648151522</c:v>
                </c:pt>
                <c:pt idx="8977">
                  <c:v>3.2323379629669944</c:v>
                </c:pt>
                <c:pt idx="8978">
                  <c:v>3.2324768518519704</c:v>
                </c:pt>
                <c:pt idx="8979">
                  <c:v>3.2326157407442224</c:v>
                </c:pt>
                <c:pt idx="8980">
                  <c:v>3.2327662037059781</c:v>
                </c:pt>
                <c:pt idx="8981">
                  <c:v>3.2329050925982301</c:v>
                </c:pt>
                <c:pt idx="8982">
                  <c:v>3.2331828703754582</c:v>
                </c:pt>
                <c:pt idx="8983">
                  <c:v>3.2333217592604342</c:v>
                </c:pt>
                <c:pt idx="8984">
                  <c:v>3.2334606481526862</c:v>
                </c:pt>
                <c:pt idx="8985">
                  <c:v>3.2336226851912215</c:v>
                </c:pt>
                <c:pt idx="8986">
                  <c:v>3.2337847222224809</c:v>
                </c:pt>
                <c:pt idx="8987">
                  <c:v>3.2339120370379533</c:v>
                </c:pt>
                <c:pt idx="8988">
                  <c:v>3.2340740740764886</c:v>
                </c:pt>
                <c:pt idx="8989">
                  <c:v>3.2342129629687406</c:v>
                </c:pt>
                <c:pt idx="8990">
                  <c:v>3.2343518518537167</c:v>
                </c:pt>
                <c:pt idx="8991">
                  <c:v>3.2345254629690317</c:v>
                </c:pt>
                <c:pt idx="8992">
                  <c:v>3.234687500000291</c:v>
                </c:pt>
                <c:pt idx="8993">
                  <c:v>3.2348379629693227</c:v>
                </c:pt>
                <c:pt idx="8994">
                  <c:v>3.2349884259310784</c:v>
                </c:pt>
                <c:pt idx="8995">
                  <c:v>3.2351504629696137</c:v>
                </c:pt>
                <c:pt idx="8996">
                  <c:v>3.2352893518545898</c:v>
                </c:pt>
                <c:pt idx="8997">
                  <c:v>3.2354629629699048</c:v>
                </c:pt>
                <c:pt idx="8998">
                  <c:v>3.2356018518548808</c:v>
                </c:pt>
                <c:pt idx="8999">
                  <c:v>3.2357523148166365</c:v>
                </c:pt>
                <c:pt idx="9000">
                  <c:v>3.2359143518551718</c:v>
                </c:pt>
                <c:pt idx="9001">
                  <c:v>3.2360532407474238</c:v>
                </c:pt>
                <c:pt idx="9002">
                  <c:v>3.2362152777786832</c:v>
                </c:pt>
                <c:pt idx="9003">
                  <c:v>3.2363657407477149</c:v>
                </c:pt>
                <c:pt idx="9004">
                  <c:v>3.2365162037094706</c:v>
                </c:pt>
                <c:pt idx="9005">
                  <c:v>3.2366666666712263</c:v>
                </c:pt>
                <c:pt idx="9006">
                  <c:v>3.2368055555562023</c:v>
                </c:pt>
                <c:pt idx="9007">
                  <c:v>3.2369675925947377</c:v>
                </c:pt>
                <c:pt idx="9008">
                  <c:v>3.2371064814869897</c:v>
                </c:pt>
                <c:pt idx="9009">
                  <c:v>3.2372569444487453</c:v>
                </c:pt>
                <c:pt idx="9010">
                  <c:v>3.237407407410501</c:v>
                </c:pt>
                <c:pt idx="9011">
                  <c:v>3.2375578703722567</c:v>
                </c:pt>
                <c:pt idx="9012">
                  <c:v>3.2376967592645087</c:v>
                </c:pt>
                <c:pt idx="9013">
                  <c:v>3.2378587963030441</c:v>
                </c:pt>
                <c:pt idx="9014">
                  <c:v>3.2379861111112405</c:v>
                </c:pt>
                <c:pt idx="9015">
                  <c:v>3.2381481481497758</c:v>
                </c:pt>
                <c:pt idx="9016">
                  <c:v>3.2382754629652482</c:v>
                </c:pt>
                <c:pt idx="9017">
                  <c:v>3.2384375000037835</c:v>
                </c:pt>
                <c:pt idx="9018">
                  <c:v>3.2385763888887595</c:v>
                </c:pt>
                <c:pt idx="9019">
                  <c:v>3.2387268518577912</c:v>
                </c:pt>
                <c:pt idx="9020">
                  <c:v>3.242430555561441</c:v>
                </c:pt>
                <c:pt idx="9021">
                  <c:v>3.2426620370388264</c:v>
                </c:pt>
                <c:pt idx="9022">
                  <c:v>3.2429050925929914</c:v>
                </c:pt>
                <c:pt idx="9023">
                  <c:v>3.2431481481544324</c:v>
                </c:pt>
                <c:pt idx="9024">
                  <c:v>3.2433796296318178</c:v>
                </c:pt>
                <c:pt idx="9025">
                  <c:v>3.2436111111164792</c:v>
                </c:pt>
                <c:pt idx="9026">
                  <c:v>3.2438425925938645</c:v>
                </c:pt>
                <c:pt idx="9027">
                  <c:v>3.2440740740785259</c:v>
                </c:pt>
                <c:pt idx="9028">
                  <c:v>3.2442361111170612</c:v>
                </c:pt>
                <c:pt idx="9029">
                  <c:v>3.2443750000020373</c:v>
                </c:pt>
                <c:pt idx="9030">
                  <c:v>3.244525462963793</c:v>
                </c:pt>
                <c:pt idx="9031">
                  <c:v>3.244664351856045</c:v>
                </c:pt>
                <c:pt idx="9032">
                  <c:v>3.2448263888945803</c:v>
                </c:pt>
                <c:pt idx="9033">
                  <c:v>3.2449537037100527</c:v>
                </c:pt>
                <c:pt idx="9034">
                  <c:v>3.2451041666718083</c:v>
                </c:pt>
                <c:pt idx="9035">
                  <c:v>3.2452662037103437</c:v>
                </c:pt>
                <c:pt idx="9036">
                  <c:v>3.2453935185185401</c:v>
                </c:pt>
                <c:pt idx="9037">
                  <c:v>3.2455555555570754</c:v>
                </c:pt>
                <c:pt idx="9038">
                  <c:v>3.2456828703725478</c:v>
                </c:pt>
                <c:pt idx="9039">
                  <c:v>3.2458333333343035</c:v>
                </c:pt>
                <c:pt idx="9040">
                  <c:v>3.2459722222265555</c:v>
                </c:pt>
                <c:pt idx="9041">
                  <c:v>3.2461111111115315</c:v>
                </c:pt>
                <c:pt idx="9042">
                  <c:v>3.2462615740805632</c:v>
                </c:pt>
                <c:pt idx="9043">
                  <c:v>3.2464120370423188</c:v>
                </c:pt>
                <c:pt idx="9044">
                  <c:v>3.2465509259272949</c:v>
                </c:pt>
                <c:pt idx="9045">
                  <c:v>3.2467129629658302</c:v>
                </c:pt>
                <c:pt idx="9046">
                  <c:v>3.2468865740738693</c:v>
                </c:pt>
                <c:pt idx="9047">
                  <c:v>3.2470370370429009</c:v>
                </c:pt>
                <c:pt idx="9048">
                  <c:v>3.2471990740741603</c:v>
                </c:pt>
                <c:pt idx="9049">
                  <c:v>3.247349537043192</c:v>
                </c:pt>
                <c:pt idx="9050">
                  <c:v>3.247523148151231</c:v>
                </c:pt>
                <c:pt idx="9051">
                  <c:v>3.247662037043483</c:v>
                </c:pt>
                <c:pt idx="9052">
                  <c:v>3.2478125000052387</c:v>
                </c:pt>
                <c:pt idx="9053">
                  <c:v>3.2479629629669944</c:v>
                </c:pt>
                <c:pt idx="9054">
                  <c:v>3.2481365740750334</c:v>
                </c:pt>
                <c:pt idx="9055">
                  <c:v>3.2482754629672854</c:v>
                </c:pt>
                <c:pt idx="9056">
                  <c:v>3.2484259259290411</c:v>
                </c:pt>
                <c:pt idx="9057">
                  <c:v>3.2485879629675765</c:v>
                </c:pt>
                <c:pt idx="9058">
                  <c:v>3.2487500000061118</c:v>
                </c:pt>
                <c:pt idx="9059">
                  <c:v>3.2489120370373712</c:v>
                </c:pt>
                <c:pt idx="9060">
                  <c:v>3.2490625000064028</c:v>
                </c:pt>
                <c:pt idx="9061">
                  <c:v>3.2492245370376622</c:v>
                </c:pt>
                <c:pt idx="9062">
                  <c:v>3.2493634259299142</c:v>
                </c:pt>
                <c:pt idx="9063">
                  <c:v>3.2495138888916699</c:v>
                </c:pt>
                <c:pt idx="9064">
                  <c:v>3.2496527777839219</c:v>
                </c:pt>
                <c:pt idx="9065">
                  <c:v>3.249791666668898</c:v>
                </c:pt>
                <c:pt idx="9066">
                  <c:v>3.24993055556115</c:v>
                </c:pt>
                <c:pt idx="9067">
                  <c:v>3.2500810185229057</c:v>
                </c:pt>
                <c:pt idx="9068">
                  <c:v>3.2502314814846613</c:v>
                </c:pt>
                <c:pt idx="9069">
                  <c:v>3.250381944446417</c:v>
                </c:pt>
                <c:pt idx="9070">
                  <c:v>3.2505439814849524</c:v>
                </c:pt>
                <c:pt idx="9071">
                  <c:v>3.2506712963004247</c:v>
                </c:pt>
                <c:pt idx="9072">
                  <c:v>3.2508217592621804</c:v>
                </c:pt>
                <c:pt idx="9073">
                  <c:v>3.2509606481544324</c:v>
                </c:pt>
                <c:pt idx="9074">
                  <c:v>3.2511111111161881</c:v>
                </c:pt>
                <c:pt idx="9075">
                  <c:v>3.2512500000011642</c:v>
                </c:pt>
                <c:pt idx="9076">
                  <c:v>3.2514004629629198</c:v>
                </c:pt>
                <c:pt idx="9077">
                  <c:v>3.2515393518551718</c:v>
                </c:pt>
                <c:pt idx="9078">
                  <c:v>3.2516782407474238</c:v>
                </c:pt>
                <c:pt idx="9079">
                  <c:v>3.2518171296323999</c:v>
                </c:pt>
                <c:pt idx="9080">
                  <c:v>3.2519444444478722</c:v>
                </c:pt>
                <c:pt idx="9081">
                  <c:v>3.2520949074096279</c:v>
                </c:pt>
                <c:pt idx="9082">
                  <c:v>3.2522453703713836</c:v>
                </c:pt>
                <c:pt idx="9083">
                  <c:v>3.252372685186856</c:v>
                </c:pt>
                <c:pt idx="9084">
                  <c:v>3.2525231481486117</c:v>
                </c:pt>
                <c:pt idx="9085">
                  <c:v>3.2526736111176433</c:v>
                </c:pt>
                <c:pt idx="9086">
                  <c:v>3.2528356481489027</c:v>
                </c:pt>
                <c:pt idx="9087">
                  <c:v>3.2529745370411547</c:v>
                </c:pt>
                <c:pt idx="9088">
                  <c:v>3.2531250000029104</c:v>
                </c:pt>
                <c:pt idx="9089">
                  <c:v>3.2532986111109494</c:v>
                </c:pt>
                <c:pt idx="9090">
                  <c:v>3.2534606481494848</c:v>
                </c:pt>
                <c:pt idx="9091">
                  <c:v>3.2536342592647998</c:v>
                </c:pt>
                <c:pt idx="9092">
                  <c:v>3.2537731481497758</c:v>
                </c:pt>
                <c:pt idx="9093">
                  <c:v>3.2539467592650908</c:v>
                </c:pt>
                <c:pt idx="9094">
                  <c:v>3.2541087962963502</c:v>
                </c:pt>
                <c:pt idx="9095">
                  <c:v>3.2542708333348855</c:v>
                </c:pt>
                <c:pt idx="9096">
                  <c:v>3.2544444444502005</c:v>
                </c:pt>
                <c:pt idx="9097">
                  <c:v>3.2545949074119562</c:v>
                </c:pt>
                <c:pt idx="9098">
                  <c:v>3.2547685185199953</c:v>
                </c:pt>
                <c:pt idx="9099">
                  <c:v>3.254953703704814</c:v>
                </c:pt>
                <c:pt idx="9100">
                  <c:v>3.255127314820129</c:v>
                </c:pt>
                <c:pt idx="9101">
                  <c:v>3.2553240740744513</c:v>
                </c:pt>
                <c:pt idx="9102">
                  <c:v>3.2554976851897663</c:v>
                </c:pt>
                <c:pt idx="9103">
                  <c:v>3.2556712962978054</c:v>
                </c:pt>
                <c:pt idx="9104">
                  <c:v>3.2558449074131204</c:v>
                </c:pt>
                <c:pt idx="9105">
                  <c:v>3.2559953703748761</c:v>
                </c:pt>
                <c:pt idx="9106">
                  <c:v>3.2561689814829151</c:v>
                </c:pt>
                <c:pt idx="9107">
                  <c:v>3.2563541666677338</c:v>
                </c:pt>
                <c:pt idx="9108">
                  <c:v>3.2565277777830488</c:v>
                </c:pt>
                <c:pt idx="9109">
                  <c:v>3.2567245370373712</c:v>
                </c:pt>
                <c:pt idx="9110">
                  <c:v>3.2568981481526862</c:v>
                </c:pt>
                <c:pt idx="9111">
                  <c:v>3.2570601851912215</c:v>
                </c:pt>
                <c:pt idx="9112">
                  <c:v>3.2572222222224809</c:v>
                </c:pt>
                <c:pt idx="9113">
                  <c:v>3.2573842592610163</c:v>
                </c:pt>
                <c:pt idx="9114">
                  <c:v>3.2601388888942893</c:v>
                </c:pt>
                <c:pt idx="9115">
                  <c:v>3.2603819444484543</c:v>
                </c:pt>
                <c:pt idx="9116">
                  <c:v>3.2606250000026193</c:v>
                </c:pt>
                <c:pt idx="9117">
                  <c:v>3.2608680555567844</c:v>
                </c:pt>
                <c:pt idx="9118">
                  <c:v>3.2610995370414457</c:v>
                </c:pt>
                <c:pt idx="9119">
                  <c:v>3.2613310185188311</c:v>
                </c:pt>
                <c:pt idx="9120">
                  <c:v>3.2615625000034925</c:v>
                </c:pt>
                <c:pt idx="9121">
                  <c:v>3.2618055555576575</c:v>
                </c:pt>
                <c:pt idx="9122">
                  <c:v>3.2620486111118225</c:v>
                </c:pt>
                <c:pt idx="9123">
                  <c:v>3.2622800925964839</c:v>
                </c:pt>
                <c:pt idx="9124">
                  <c:v>3.2625115740738693</c:v>
                </c:pt>
                <c:pt idx="9125">
                  <c:v>3.2627546296353103</c:v>
                </c:pt>
                <c:pt idx="9126">
                  <c:v>3.2629166666665697</c:v>
                </c:pt>
                <c:pt idx="9127">
                  <c:v>3.2630555555588217</c:v>
                </c:pt>
                <c:pt idx="9128">
                  <c:v>3.2632060185205773</c:v>
                </c:pt>
                <c:pt idx="9129">
                  <c:v>3.263356481482333</c:v>
                </c:pt>
                <c:pt idx="9130">
                  <c:v>3.2698958333348855</c:v>
                </c:pt>
                <c:pt idx="9131">
                  <c:v>3.2700462962966412</c:v>
                </c:pt>
                <c:pt idx="9132">
                  <c:v>3.2701851851888932</c:v>
                </c:pt>
                <c:pt idx="9133">
                  <c:v>3.2703472222274286</c:v>
                </c:pt>
                <c:pt idx="9134">
                  <c:v>3.2704861111124046</c:v>
                </c:pt>
                <c:pt idx="9135">
                  <c:v>3.27064814815094</c:v>
                </c:pt>
                <c:pt idx="9136">
                  <c:v>3.2708101851894753</c:v>
                </c:pt>
                <c:pt idx="9137">
                  <c:v>3.2709722222280107</c:v>
                </c:pt>
                <c:pt idx="9138">
                  <c:v>3.2711458333360497</c:v>
                </c:pt>
                <c:pt idx="9139">
                  <c:v>3.271307870374585</c:v>
                </c:pt>
                <c:pt idx="9140">
                  <c:v>3.2714583333363407</c:v>
                </c:pt>
                <c:pt idx="9141">
                  <c:v>3.2716203703748761</c:v>
                </c:pt>
                <c:pt idx="9142">
                  <c:v>3.2717824074134114</c:v>
                </c:pt>
                <c:pt idx="9143">
                  <c:v>3.2719560185214505</c:v>
                </c:pt>
                <c:pt idx="9144">
                  <c:v>3.2721180555599858</c:v>
                </c:pt>
                <c:pt idx="9145">
                  <c:v>3.2722685185217415</c:v>
                </c:pt>
                <c:pt idx="9146">
                  <c:v>3.2724189814834972</c:v>
                </c:pt>
                <c:pt idx="9147">
                  <c:v>3.2725694444452529</c:v>
                </c:pt>
                <c:pt idx="9148">
                  <c:v>3.2727777777836309</c:v>
                </c:pt>
                <c:pt idx="9149">
                  <c:v>3.2729166666686069</c:v>
                </c:pt>
                <c:pt idx="9150">
                  <c:v>3.2730902777839219</c:v>
                </c:pt>
                <c:pt idx="9151">
                  <c:v>3.2732407407456776</c:v>
                </c:pt>
                <c:pt idx="9152">
                  <c:v>3.2734490740767797</c:v>
                </c:pt>
                <c:pt idx="9153">
                  <c:v>3.2736226851920947</c:v>
                </c:pt>
                <c:pt idx="9154">
                  <c:v>3.2737615740770707</c:v>
                </c:pt>
                <c:pt idx="9155">
                  <c:v>3.273923611115606</c:v>
                </c:pt>
                <c:pt idx="9156">
                  <c:v>3.2741203703772044</c:v>
                </c:pt>
                <c:pt idx="9157">
                  <c:v>3.2742708333389601</c:v>
                </c:pt>
                <c:pt idx="9158">
                  <c:v>3.2744328703702195</c:v>
                </c:pt>
                <c:pt idx="9159">
                  <c:v>3.2746180555623141</c:v>
                </c:pt>
                <c:pt idx="9160">
                  <c:v>3.2747800925935735</c:v>
                </c:pt>
                <c:pt idx="9161">
                  <c:v>3.2749421296321088</c:v>
                </c:pt>
                <c:pt idx="9162">
                  <c:v>3.2751273148169275</c:v>
                </c:pt>
                <c:pt idx="9163">
                  <c:v>3.2753240740785259</c:v>
                </c:pt>
                <c:pt idx="9164">
                  <c:v>3.2755324074096279</c:v>
                </c:pt>
                <c:pt idx="9165">
                  <c:v>3.2757291666712263</c:v>
                </c:pt>
                <c:pt idx="9166">
                  <c:v>3.275949074079108</c:v>
                </c:pt>
                <c:pt idx="9167">
                  <c:v>3.2761689814869897</c:v>
                </c:pt>
                <c:pt idx="9168">
                  <c:v>3.276365740741312</c:v>
                </c:pt>
                <c:pt idx="9169">
                  <c:v>3.2765625000029104</c:v>
                </c:pt>
                <c:pt idx="9170">
                  <c:v>3.2767592592645087</c:v>
                </c:pt>
                <c:pt idx="9171">
                  <c:v>3.2769675925956108</c:v>
                </c:pt>
                <c:pt idx="9172">
                  <c:v>3.2771643518572091</c:v>
                </c:pt>
                <c:pt idx="9173">
                  <c:v>3.2773726851883112</c:v>
                </c:pt>
                <c:pt idx="9174">
                  <c:v>3.2775578703731298</c:v>
                </c:pt>
                <c:pt idx="9175">
                  <c:v>3.2777893518577912</c:v>
                </c:pt>
                <c:pt idx="9176">
                  <c:v>3.2779976851888932</c:v>
                </c:pt>
                <c:pt idx="9177">
                  <c:v>3.2782175925967749</c:v>
                </c:pt>
                <c:pt idx="9178">
                  <c:v>3.2784143518583733</c:v>
                </c:pt>
                <c:pt idx="9179">
                  <c:v>3.2786458333357587</c:v>
                </c:pt>
                <c:pt idx="9180">
                  <c:v>3.2788657407436403</c:v>
                </c:pt>
                <c:pt idx="9181">
                  <c:v>3.2790740740747424</c:v>
                </c:pt>
                <c:pt idx="9182">
                  <c:v>3.2793171296361834</c:v>
                </c:pt>
                <c:pt idx="9183">
                  <c:v>3.2795949074134114</c:v>
                </c:pt>
                <c:pt idx="9184">
                  <c:v>3.2798263888907968</c:v>
                </c:pt>
                <c:pt idx="9185">
                  <c:v>3.2801041666680248</c:v>
                </c:pt>
                <c:pt idx="9186">
                  <c:v>3.2802893518528435</c:v>
                </c:pt>
                <c:pt idx="9187">
                  <c:v>3.2805208333375049</c:v>
                </c:pt>
                <c:pt idx="9188">
                  <c:v>3.2807060185223236</c:v>
                </c:pt>
                <c:pt idx="9189">
                  <c:v>3.280972222222772</c:v>
                </c:pt>
                <c:pt idx="9190">
                  <c:v>3.281215277784213</c:v>
                </c:pt>
                <c:pt idx="9191">
                  <c:v>3.281458333338378</c:v>
                </c:pt>
                <c:pt idx="9192">
                  <c:v>3.2816435185231967</c:v>
                </c:pt>
                <c:pt idx="9193">
                  <c:v>3.281805555561732</c:v>
                </c:pt>
                <c:pt idx="9194">
                  <c:v>3.2820486111158971</c:v>
                </c:pt>
                <c:pt idx="9195">
                  <c:v>3.2822569444469991</c:v>
                </c:pt>
                <c:pt idx="9196">
                  <c:v>3.2824652777781012</c:v>
                </c:pt>
                <c:pt idx="9197">
                  <c:v>3.2827199074090458</c:v>
                </c:pt>
                <c:pt idx="9198">
                  <c:v>3.2829513888937072</c:v>
                </c:pt>
                <c:pt idx="9199">
                  <c:v>3.2831944444478722</c:v>
                </c:pt>
                <c:pt idx="9200">
                  <c:v>3.2834143518557539</c:v>
                </c:pt>
                <c:pt idx="9201">
                  <c:v>3.2835763888942893</c:v>
                </c:pt>
                <c:pt idx="9202">
                  <c:v>3.2837847222253913</c:v>
                </c:pt>
                <c:pt idx="9203">
                  <c:v>3.2840162037100527</c:v>
                </c:pt>
                <c:pt idx="9204">
                  <c:v>3.2842245370411547</c:v>
                </c:pt>
                <c:pt idx="9205">
                  <c:v>3.2844560185185401</c:v>
                </c:pt>
                <c:pt idx="9206">
                  <c:v>3.2846412037106347</c:v>
                </c:pt>
                <c:pt idx="9207">
                  <c:v>3.2848263888954534</c:v>
                </c:pt>
                <c:pt idx="9208">
                  <c:v>3.2879050925985212</c:v>
                </c:pt>
                <c:pt idx="9209">
                  <c:v>3.2881365740759065</c:v>
                </c:pt>
                <c:pt idx="9210">
                  <c:v>3.2883680555605679</c:v>
                </c:pt>
                <c:pt idx="9211">
                  <c:v>3.2886111111147329</c:v>
                </c:pt>
                <c:pt idx="9212">
                  <c:v>3.2888425925993943</c:v>
                </c:pt>
                <c:pt idx="9213">
                  <c:v>3.2890740740767797</c:v>
                </c:pt>
                <c:pt idx="9214">
                  <c:v>3.2893287037077243</c:v>
                </c:pt>
                <c:pt idx="9215">
                  <c:v>3.2895601851851097</c:v>
                </c:pt>
                <c:pt idx="9216">
                  <c:v>3.2897916666697711</c:v>
                </c:pt>
                <c:pt idx="9217">
                  <c:v>3.2900347222239361</c:v>
                </c:pt>
                <c:pt idx="9218">
                  <c:v>3.2902777777781012</c:v>
                </c:pt>
                <c:pt idx="9219">
                  <c:v>3.2905208333395422</c:v>
                </c:pt>
                <c:pt idx="9220">
                  <c:v>3.2906944444475812</c:v>
                </c:pt>
                <c:pt idx="9221">
                  <c:v>3.2908564814861165</c:v>
                </c:pt>
                <c:pt idx="9222">
                  <c:v>3.2910185185246519</c:v>
                </c:pt>
                <c:pt idx="9223">
                  <c:v>3.2911921296326909</c:v>
                </c:pt>
                <c:pt idx="9224">
                  <c:v>3.29136574074073</c:v>
                </c:pt>
                <c:pt idx="9225">
                  <c:v>3.2915625000023283</c:v>
                </c:pt>
                <c:pt idx="9226">
                  <c:v>3.291747685187147</c:v>
                </c:pt>
                <c:pt idx="9227">
                  <c:v>3.2919444444487453</c:v>
                </c:pt>
                <c:pt idx="9228">
                  <c:v>3.2921412037103437</c:v>
                </c:pt>
                <c:pt idx="9229">
                  <c:v>3.2923032407416031</c:v>
                </c:pt>
                <c:pt idx="9230">
                  <c:v>3.2924768518569181</c:v>
                </c:pt>
                <c:pt idx="9231">
                  <c:v>3.2926504629649571</c:v>
                </c:pt>
                <c:pt idx="9232">
                  <c:v>3.2928703703728388</c:v>
                </c:pt>
                <c:pt idx="9233">
                  <c:v>3.2930671296344372</c:v>
                </c:pt>
                <c:pt idx="9234">
                  <c:v>3.2932407407424762</c:v>
                </c:pt>
                <c:pt idx="9235">
                  <c:v>3.2934143518577912</c:v>
                </c:pt>
                <c:pt idx="9236">
                  <c:v>3.2936226851888932</c:v>
                </c:pt>
                <c:pt idx="9237">
                  <c:v>3.2937962962969323</c:v>
                </c:pt>
                <c:pt idx="9238">
                  <c:v>3.2940046296353103</c:v>
                </c:pt>
                <c:pt idx="9239">
                  <c:v>3.2942013888896327</c:v>
                </c:pt>
                <c:pt idx="9240">
                  <c:v>3.2943750000049477</c:v>
                </c:pt>
                <c:pt idx="9241">
                  <c:v>3.2945833333360497</c:v>
                </c:pt>
                <c:pt idx="9242">
                  <c:v>3.294780092597648</c:v>
                </c:pt>
                <c:pt idx="9243">
                  <c:v>3.2949421296361834</c:v>
                </c:pt>
                <c:pt idx="9244">
                  <c:v>3.2951157407442224</c:v>
                </c:pt>
                <c:pt idx="9245">
                  <c:v>3.2952777777827578</c:v>
                </c:pt>
                <c:pt idx="9246">
                  <c:v>3.2955208333369228</c:v>
                </c:pt>
                <c:pt idx="9247">
                  <c:v>3.2957060185217415</c:v>
                </c:pt>
                <c:pt idx="9248">
                  <c:v>3.2958564814834972</c:v>
                </c:pt>
                <c:pt idx="9249">
                  <c:v>3.2960300925988122</c:v>
                </c:pt>
                <c:pt idx="9250">
                  <c:v>3.2962037037068512</c:v>
                </c:pt>
                <c:pt idx="9251">
                  <c:v>3.2963425925991032</c:v>
                </c:pt>
                <c:pt idx="9252">
                  <c:v>3.2965046296303626</c:v>
                </c:pt>
                <c:pt idx="9253">
                  <c:v>3.2967129629687406</c:v>
                </c:pt>
                <c:pt idx="9254">
                  <c:v>3.296909722223063</c:v>
                </c:pt>
                <c:pt idx="9255">
                  <c:v>3.297118055561441</c:v>
                </c:pt>
                <c:pt idx="9256">
                  <c:v>3.2973032407462597</c:v>
                </c:pt>
                <c:pt idx="9257">
                  <c:v>3.2975000000005821</c:v>
                </c:pt>
                <c:pt idx="9258">
                  <c:v>3.2976736111158971</c:v>
                </c:pt>
                <c:pt idx="9259">
                  <c:v>3.2978472222239361</c:v>
                </c:pt>
                <c:pt idx="9260">
                  <c:v>3.2980208333392511</c:v>
                </c:pt>
                <c:pt idx="9261">
                  <c:v>3.2981944444472902</c:v>
                </c:pt>
                <c:pt idx="9262">
                  <c:v>3.2983912037088885</c:v>
                </c:pt>
                <c:pt idx="9263">
                  <c:v>3.2985648148169275</c:v>
                </c:pt>
                <c:pt idx="9264">
                  <c:v>3.2987384259322425</c:v>
                </c:pt>
                <c:pt idx="9265">
                  <c:v>3.2989236111170612</c:v>
                </c:pt>
                <c:pt idx="9266">
                  <c:v>3.2990856481483206</c:v>
                </c:pt>
                <c:pt idx="9267">
                  <c:v>3.2992592592636356</c:v>
                </c:pt>
                <c:pt idx="9268">
                  <c:v>3.2994328703716747</c:v>
                </c:pt>
                <c:pt idx="9269">
                  <c:v>3.2996527777795563</c:v>
                </c:pt>
                <c:pt idx="9270">
                  <c:v>3.2998495370411547</c:v>
                </c:pt>
                <c:pt idx="9271">
                  <c:v>3.3000231481491937</c:v>
                </c:pt>
                <c:pt idx="9272">
                  <c:v>3.3002083333340124</c:v>
                </c:pt>
                <c:pt idx="9273">
                  <c:v>3.3003935185188311</c:v>
                </c:pt>
                <c:pt idx="9274">
                  <c:v>3.3005671296341461</c:v>
                </c:pt>
                <c:pt idx="9275">
                  <c:v>3.3007523148189648</c:v>
                </c:pt>
                <c:pt idx="9276">
                  <c:v>3.3009722222268465</c:v>
                </c:pt>
                <c:pt idx="9277">
                  <c:v>3.3012384259272949</c:v>
                </c:pt>
                <c:pt idx="9278">
                  <c:v>3.3014236111121136</c:v>
                </c:pt>
                <c:pt idx="9279">
                  <c:v>3.3016319444504916</c:v>
                </c:pt>
                <c:pt idx="9280">
                  <c:v>3.3018055555585306</c:v>
                </c:pt>
                <c:pt idx="9281">
                  <c:v>3.3019791666665697</c:v>
                </c:pt>
                <c:pt idx="9282">
                  <c:v>3.302210648151231</c:v>
                </c:pt>
                <c:pt idx="9283">
                  <c:v>3.3024421296358923</c:v>
                </c:pt>
                <c:pt idx="9284">
                  <c:v>3.302662037043774</c:v>
                </c:pt>
                <c:pt idx="9285">
                  <c:v>3.3028703703748761</c:v>
                </c:pt>
                <c:pt idx="9286">
                  <c:v>3.3030902777827578</c:v>
                </c:pt>
                <c:pt idx="9287">
                  <c:v>3.3032870370370802</c:v>
                </c:pt>
                <c:pt idx="9288">
                  <c:v>3.3035069444449618</c:v>
                </c:pt>
                <c:pt idx="9289">
                  <c:v>3.3037152777833398</c:v>
                </c:pt>
                <c:pt idx="9290">
                  <c:v>3.3039467592607252</c:v>
                </c:pt>
                <c:pt idx="9291">
                  <c:v>3.3041782407453866</c:v>
                </c:pt>
                <c:pt idx="9292">
                  <c:v>3.3043865740764886</c:v>
                </c:pt>
                <c:pt idx="9293">
                  <c:v>3.3045717592613073</c:v>
                </c:pt>
                <c:pt idx="9294">
                  <c:v>3.3047685185229057</c:v>
                </c:pt>
                <c:pt idx="9295">
                  <c:v>3.304965277784504</c:v>
                </c:pt>
                <c:pt idx="9296">
                  <c:v>3.305173611115606</c:v>
                </c:pt>
                <c:pt idx="9297">
                  <c:v>3.3053819444467081</c:v>
                </c:pt>
                <c:pt idx="9298">
                  <c:v>3.3056018518545898</c:v>
                </c:pt>
                <c:pt idx="9299">
                  <c:v>3.3057870370394085</c:v>
                </c:pt>
                <c:pt idx="9300">
                  <c:v>3.3059953703705105</c:v>
                </c:pt>
                <c:pt idx="9301">
                  <c:v>3.3061805555553292</c:v>
                </c:pt>
                <c:pt idx="9302">
                  <c:v>3.3088078703731298</c:v>
                </c:pt>
                <c:pt idx="9303">
                  <c:v>3.3090277777810115</c:v>
                </c:pt>
                <c:pt idx="9304">
                  <c:v>3.3092592592656729</c:v>
                </c:pt>
                <c:pt idx="9305">
                  <c:v>3.3095138888893416</c:v>
                </c:pt>
                <c:pt idx="9306">
                  <c:v>3.309745370374003</c:v>
                </c:pt>
                <c:pt idx="9307">
                  <c:v>3.309988425928168</c:v>
                </c:pt>
                <c:pt idx="9308">
                  <c:v>3.3102199074128293</c:v>
                </c:pt>
                <c:pt idx="9309">
                  <c:v>3.3104629629669944</c:v>
                </c:pt>
                <c:pt idx="9310">
                  <c:v>3.3106944444443798</c:v>
                </c:pt>
                <c:pt idx="9311">
                  <c:v>3.3109375000058208</c:v>
                </c:pt>
                <c:pt idx="9312">
                  <c:v>3.3111805555599858</c:v>
                </c:pt>
                <c:pt idx="9313">
                  <c:v>3.3114004629678675</c:v>
                </c:pt>
                <c:pt idx="9314">
                  <c:v>3.3116550925988122</c:v>
                </c:pt>
                <c:pt idx="9315">
                  <c:v>3.3118865740761976</c:v>
                </c:pt>
                <c:pt idx="9316">
                  <c:v>3.3121180555608589</c:v>
                </c:pt>
                <c:pt idx="9317">
                  <c:v>3.3123379629687406</c:v>
                </c:pt>
                <c:pt idx="9318">
                  <c:v>3.3124768518537167</c:v>
                </c:pt>
                <c:pt idx="9319">
                  <c:v>3.312638888892252</c:v>
                </c:pt>
                <c:pt idx="9320">
                  <c:v>3.3127893518540077</c:v>
                </c:pt>
                <c:pt idx="9321">
                  <c:v>3.3129629629693227</c:v>
                </c:pt>
                <c:pt idx="9322">
                  <c:v>3.3131712963004247</c:v>
                </c:pt>
                <c:pt idx="9323">
                  <c:v>3.3133680555620231</c:v>
                </c:pt>
                <c:pt idx="9324">
                  <c:v>3.3135532407468418</c:v>
                </c:pt>
                <c:pt idx="9325">
                  <c:v>3.3137384259316605</c:v>
                </c:pt>
                <c:pt idx="9326">
                  <c:v>3.3139351851859828</c:v>
                </c:pt>
                <c:pt idx="9327">
                  <c:v>3.3141435185243608</c:v>
                </c:pt>
                <c:pt idx="9328">
                  <c:v>3.3143287037091795</c:v>
                </c:pt>
                <c:pt idx="9329">
                  <c:v>3.3145370370402816</c:v>
                </c:pt>
                <c:pt idx="9330">
                  <c:v>3.3147222222251003</c:v>
                </c:pt>
                <c:pt idx="9331">
                  <c:v>3.3149305555562023</c:v>
                </c:pt>
                <c:pt idx="9332">
                  <c:v>3.3151388888945803</c:v>
                </c:pt>
                <c:pt idx="9333">
                  <c:v>3.315324074079399</c:v>
                </c:pt>
                <c:pt idx="9334">
                  <c:v>3.3155208333337214</c:v>
                </c:pt>
                <c:pt idx="9335">
                  <c:v>3.3157291666720994</c:v>
                </c:pt>
                <c:pt idx="9336">
                  <c:v>3.3159490740799811</c:v>
                </c:pt>
                <c:pt idx="9337">
                  <c:v>3.3161458333343035</c:v>
                </c:pt>
                <c:pt idx="9338">
                  <c:v>3.3163310185191222</c:v>
                </c:pt>
                <c:pt idx="9339">
                  <c:v>3.3165162037039408</c:v>
                </c:pt>
                <c:pt idx="9340">
                  <c:v>3.3167476851886022</c:v>
                </c:pt>
                <c:pt idx="9341">
                  <c:v>3.3169675925964839</c:v>
                </c:pt>
                <c:pt idx="9342">
                  <c:v>3.3171296296350192</c:v>
                </c:pt>
                <c:pt idx="9343">
                  <c:v>3.3173263888893416</c:v>
                </c:pt>
                <c:pt idx="9344">
                  <c:v>3.3175115740741603</c:v>
                </c:pt>
                <c:pt idx="9345">
                  <c:v>3.317696759266255</c:v>
                </c:pt>
                <c:pt idx="9346">
                  <c:v>3.3178935185205773</c:v>
                </c:pt>
                <c:pt idx="9347">
                  <c:v>3.3181018518516794</c:v>
                </c:pt>
                <c:pt idx="9348">
                  <c:v>3.318287037043774</c:v>
                </c:pt>
                <c:pt idx="9349">
                  <c:v>3.3184722222285927</c:v>
                </c:pt>
                <c:pt idx="9350">
                  <c:v>3.3186805555596948</c:v>
                </c:pt>
                <c:pt idx="9351">
                  <c:v>3.3188541666677338</c:v>
                </c:pt>
                <c:pt idx="9352">
                  <c:v>3.3190509259293322</c:v>
                </c:pt>
                <c:pt idx="9353">
                  <c:v>3.3192476851909305</c:v>
                </c:pt>
                <c:pt idx="9354">
                  <c:v>3.3194444444452529</c:v>
                </c:pt>
                <c:pt idx="9355">
                  <c:v>3.3196296296300716</c:v>
                </c:pt>
                <c:pt idx="9356">
                  <c:v>3.3198148148148903</c:v>
                </c:pt>
                <c:pt idx="9357">
                  <c:v>3.3200115740764886</c:v>
                </c:pt>
                <c:pt idx="9358">
                  <c:v>3.3202199074075907</c:v>
                </c:pt>
                <c:pt idx="9359">
                  <c:v>3.3203935185229057</c:v>
                </c:pt>
                <c:pt idx="9360">
                  <c:v>3.320590277784504</c:v>
                </c:pt>
                <c:pt idx="9361">
                  <c:v>3.3207754629693227</c:v>
                </c:pt>
                <c:pt idx="9362">
                  <c:v>3.3209606481541414</c:v>
                </c:pt>
                <c:pt idx="9363">
                  <c:v>3.3211574074084638</c:v>
                </c:pt>
                <c:pt idx="9364">
                  <c:v>3.3213657407468418</c:v>
                </c:pt>
                <c:pt idx="9365">
                  <c:v>3.3215509259316605</c:v>
                </c:pt>
                <c:pt idx="9366">
                  <c:v>3.3217476851859828</c:v>
                </c:pt>
                <c:pt idx="9367">
                  <c:v>3.3219560185243608</c:v>
                </c:pt>
                <c:pt idx="9368">
                  <c:v>3.3221412037091795</c:v>
                </c:pt>
                <c:pt idx="9369">
                  <c:v>3.3223495370402816</c:v>
                </c:pt>
                <c:pt idx="9370">
                  <c:v>3.3225462963018799</c:v>
                </c:pt>
                <c:pt idx="9371">
                  <c:v>3.3228009259328246</c:v>
                </c:pt>
                <c:pt idx="9372">
                  <c:v>3.3229745370408637</c:v>
                </c:pt>
                <c:pt idx="9373">
                  <c:v>3.3232175925950287</c:v>
                </c:pt>
                <c:pt idx="9374">
                  <c:v>3.323379629633564</c:v>
                </c:pt>
                <c:pt idx="9375">
                  <c:v>3.3235879629646661</c:v>
                </c:pt>
                <c:pt idx="9376">
                  <c:v>3.3237962963030441</c:v>
                </c:pt>
                <c:pt idx="9377">
                  <c:v>3.3239930555573665</c:v>
                </c:pt>
                <c:pt idx="9378">
                  <c:v>3.3242013888957445</c:v>
                </c:pt>
                <c:pt idx="9379">
                  <c:v>3.3244097222268465</c:v>
                </c:pt>
                <c:pt idx="9380">
                  <c:v>3.3246180555579485</c:v>
                </c:pt>
                <c:pt idx="9381">
                  <c:v>3.3248148148195469</c:v>
                </c:pt>
                <c:pt idx="9382">
                  <c:v>3.3250347222274286</c:v>
                </c:pt>
                <c:pt idx="9383">
                  <c:v>3.3252430555585306</c:v>
                </c:pt>
                <c:pt idx="9384">
                  <c:v>3.3254513888896327</c:v>
                </c:pt>
                <c:pt idx="9385">
                  <c:v>3.3256712962975143</c:v>
                </c:pt>
                <c:pt idx="9386">
                  <c:v>3.325856481482333</c:v>
                </c:pt>
                <c:pt idx="9387">
                  <c:v>3.3260532407439314</c:v>
                </c:pt>
                <c:pt idx="9388">
                  <c:v>3.3262615740750334</c:v>
                </c:pt>
                <c:pt idx="9389">
                  <c:v>3.3264467592598521</c:v>
                </c:pt>
                <c:pt idx="9390">
                  <c:v>3.3266550925982301</c:v>
                </c:pt>
                <c:pt idx="9391">
                  <c:v>3.3268287037062692</c:v>
                </c:pt>
                <c:pt idx="9392">
                  <c:v>3.3270370370373712</c:v>
                </c:pt>
                <c:pt idx="9393">
                  <c:v>3.3272337962989695</c:v>
                </c:pt>
                <c:pt idx="9394">
                  <c:v>3.3274189814837882</c:v>
                </c:pt>
                <c:pt idx="9395">
                  <c:v>3.3276157407453866</c:v>
                </c:pt>
                <c:pt idx="9396">
                  <c:v>3.3308564814869897</c:v>
                </c:pt>
                <c:pt idx="9397">
                  <c:v>3.331087962964375</c:v>
                </c:pt>
                <c:pt idx="9398">
                  <c:v>3.3313310185185401</c:v>
                </c:pt>
                <c:pt idx="9399">
                  <c:v>3.3315625000032014</c:v>
                </c:pt>
                <c:pt idx="9400">
                  <c:v>3.3317939814878628</c:v>
                </c:pt>
                <c:pt idx="9401">
                  <c:v>3.3320370370420278</c:v>
                </c:pt>
                <c:pt idx="9402">
                  <c:v>3.3322800925961928</c:v>
                </c:pt>
                <c:pt idx="9403">
                  <c:v>3.3325115740808542</c:v>
                </c:pt>
                <c:pt idx="9404">
                  <c:v>3.3327430555582396</c:v>
                </c:pt>
                <c:pt idx="9405">
                  <c:v>3.3329861111124046</c:v>
                </c:pt>
                <c:pt idx="9406">
                  <c:v>3.333217592597066</c:v>
                </c:pt>
                <c:pt idx="9407">
                  <c:v>3.3334490740744513</c:v>
                </c:pt>
                <c:pt idx="9408">
                  <c:v>3.333703703705396</c:v>
                </c:pt>
                <c:pt idx="9409">
                  <c:v>3.3339467592595611</c:v>
                </c:pt>
                <c:pt idx="9410">
                  <c:v>3.3341782407442224</c:v>
                </c:pt>
                <c:pt idx="9411">
                  <c:v>3.3347800925985212</c:v>
                </c:pt>
                <c:pt idx="9412">
                  <c:v>3.3411921296356013</c:v>
                </c:pt>
                <c:pt idx="9413">
                  <c:v>3.341342592597357</c:v>
                </c:pt>
                <c:pt idx="9414">
                  <c:v>3.3415046296358923</c:v>
                </c:pt>
                <c:pt idx="9415">
                  <c:v>3.3416782407439314</c:v>
                </c:pt>
                <c:pt idx="9416">
                  <c:v>3.3418171296361834</c:v>
                </c:pt>
                <c:pt idx="9417">
                  <c:v>3.3419675925979391</c:v>
                </c:pt>
                <c:pt idx="9418">
                  <c:v>3.3421412037059781</c:v>
                </c:pt>
                <c:pt idx="9419">
                  <c:v>3.3422916666677338</c:v>
                </c:pt>
                <c:pt idx="9420">
                  <c:v>3.3424537037062692</c:v>
                </c:pt>
                <c:pt idx="9421">
                  <c:v>3.3426041666680248</c:v>
                </c:pt>
                <c:pt idx="9422">
                  <c:v>3.3427430555602768</c:v>
                </c:pt>
                <c:pt idx="9423">
                  <c:v>3.3429282407450955</c:v>
                </c:pt>
                <c:pt idx="9424">
                  <c:v>3.3431018518531346</c:v>
                </c:pt>
                <c:pt idx="9425">
                  <c:v>3.3432986111147329</c:v>
                </c:pt>
                <c:pt idx="9426">
                  <c:v>3.3434606481532683</c:v>
                </c:pt>
                <c:pt idx="9427">
                  <c:v>3.343645833338087</c:v>
                </c:pt>
                <c:pt idx="9428">
                  <c:v>3.3437962962998427</c:v>
                </c:pt>
                <c:pt idx="9429">
                  <c:v>3.3439699074078817</c:v>
                </c:pt>
                <c:pt idx="9430">
                  <c:v>3.3441550925927004</c:v>
                </c:pt>
                <c:pt idx="9431">
                  <c:v>3.3443171296312357</c:v>
                </c:pt>
                <c:pt idx="9432">
                  <c:v>3.3444791666697711</c:v>
                </c:pt>
                <c:pt idx="9433">
                  <c:v>3.3446296296315268</c:v>
                </c:pt>
                <c:pt idx="9434">
                  <c:v>3.3448263888931251</c:v>
                </c:pt>
                <c:pt idx="9435">
                  <c:v>3.3449768518548808</c:v>
                </c:pt>
                <c:pt idx="9436">
                  <c:v>3.3451388888934162</c:v>
                </c:pt>
                <c:pt idx="9437">
                  <c:v>3.3453009259319515</c:v>
                </c:pt>
                <c:pt idx="9438">
                  <c:v>3.3454513888937072</c:v>
                </c:pt>
                <c:pt idx="9439">
                  <c:v>3.3456134259322425</c:v>
                </c:pt>
                <c:pt idx="9440">
                  <c:v>3.3457754629635019</c:v>
                </c:pt>
                <c:pt idx="9441">
                  <c:v>3.346157407409919</c:v>
                </c:pt>
                <c:pt idx="9442">
                  <c:v>3.3463078703716747</c:v>
                </c:pt>
                <c:pt idx="9443">
                  <c:v>3.34646990741021</c:v>
                </c:pt>
                <c:pt idx="9444">
                  <c:v>3.3466203703719657</c:v>
                </c:pt>
                <c:pt idx="9445">
                  <c:v>3.346782407410501</c:v>
                </c:pt>
                <c:pt idx="9446">
                  <c:v>3.3469444444490364</c:v>
                </c:pt>
                <c:pt idx="9447">
                  <c:v>3.3470717592645087</c:v>
                </c:pt>
                <c:pt idx="9448">
                  <c:v>3.3472337963030441</c:v>
                </c:pt>
                <c:pt idx="9449">
                  <c:v>3.3473726851880201</c:v>
                </c:pt>
                <c:pt idx="9450">
                  <c:v>3.3475694444496185</c:v>
                </c:pt>
                <c:pt idx="9451">
                  <c:v>3.3477662037039408</c:v>
                </c:pt>
                <c:pt idx="9452">
                  <c:v>3.3479398148192558</c:v>
                </c:pt>
                <c:pt idx="9453">
                  <c:v>3.3481365740808542</c:v>
                </c:pt>
                <c:pt idx="9454">
                  <c:v>3.3483101851888932</c:v>
                </c:pt>
                <c:pt idx="9455">
                  <c:v>3.3484837962969323</c:v>
                </c:pt>
                <c:pt idx="9456">
                  <c:v>3.348668981481751</c:v>
                </c:pt>
                <c:pt idx="9457">
                  <c:v>3.3488657407433493</c:v>
                </c:pt>
                <c:pt idx="9458">
                  <c:v>3.349050925928168</c:v>
                </c:pt>
                <c:pt idx="9459">
                  <c:v>3.3492361111129867</c:v>
                </c:pt>
                <c:pt idx="9460">
                  <c:v>3.349432870374585</c:v>
                </c:pt>
                <c:pt idx="9461">
                  <c:v>3.3496180555594037</c:v>
                </c:pt>
                <c:pt idx="9462">
                  <c:v>3.3498032407442224</c:v>
                </c:pt>
                <c:pt idx="9463">
                  <c:v>3.3499768518522615</c:v>
                </c:pt>
                <c:pt idx="9464">
                  <c:v>3.3501967592601432</c:v>
                </c:pt>
                <c:pt idx="9465">
                  <c:v>3.3504513888910878</c:v>
                </c:pt>
                <c:pt idx="9466">
                  <c:v>3.3506481481526862</c:v>
                </c:pt>
                <c:pt idx="9467">
                  <c:v>3.3508449074142845</c:v>
                </c:pt>
                <c:pt idx="9468">
                  <c:v>3.3510185185223236</c:v>
                </c:pt>
                <c:pt idx="9469">
                  <c:v>3.3512152777839219</c:v>
                </c:pt>
                <c:pt idx="9470">
                  <c:v>3.351388888891961</c:v>
                </c:pt>
                <c:pt idx="9471">
                  <c:v>3.351597222223063</c:v>
                </c:pt>
                <c:pt idx="9472">
                  <c:v>3.3518171296309447</c:v>
                </c:pt>
                <c:pt idx="9473">
                  <c:v>3.3520370370388264</c:v>
                </c:pt>
                <c:pt idx="9474">
                  <c:v>3.3522453703772044</c:v>
                </c:pt>
                <c:pt idx="9475">
                  <c:v>3.3524421296315268</c:v>
                </c:pt>
                <c:pt idx="9476">
                  <c:v>3.3526273148163455</c:v>
                </c:pt>
                <c:pt idx="9477">
                  <c:v>3.3528240740779438</c:v>
                </c:pt>
                <c:pt idx="9478">
                  <c:v>3.3530208333395422</c:v>
                </c:pt>
                <c:pt idx="9479">
                  <c:v>3.3532291666706442</c:v>
                </c:pt>
                <c:pt idx="9480">
                  <c:v>3.3534259259322425</c:v>
                </c:pt>
                <c:pt idx="9481">
                  <c:v>3.3536342592633446</c:v>
                </c:pt>
                <c:pt idx="9482">
                  <c:v>3.3538310185249429</c:v>
                </c:pt>
                <c:pt idx="9483">
                  <c:v>3.354004629632982</c:v>
                </c:pt>
                <c:pt idx="9484">
                  <c:v>3.3541666666715173</c:v>
                </c:pt>
                <c:pt idx="9485">
                  <c:v>3.3543981481489027</c:v>
                </c:pt>
                <c:pt idx="9486">
                  <c:v>3.354594907410501</c:v>
                </c:pt>
                <c:pt idx="9487">
                  <c:v>3.3548032407416031</c:v>
                </c:pt>
                <c:pt idx="9488">
                  <c:v>3.3550115740799811</c:v>
                </c:pt>
                <c:pt idx="9489">
                  <c:v>3.3551851851880201</c:v>
                </c:pt>
                <c:pt idx="9490">
                  <c:v>3.3608101851859828</c:v>
                </c:pt>
                <c:pt idx="9491">
                  <c:v>3.3610069444475812</c:v>
                </c:pt>
                <c:pt idx="9492">
                  <c:v>3.3611805555556202</c:v>
                </c:pt>
                <c:pt idx="9493">
                  <c:v>3.3613425925941556</c:v>
                </c:pt>
                <c:pt idx="9494">
                  <c:v>3.3615162037094706</c:v>
                </c:pt>
                <c:pt idx="9495">
                  <c:v>3.36167824074073</c:v>
                </c:pt>
                <c:pt idx="9496">
                  <c:v>3.3618287037097616</c:v>
                </c:pt>
                <c:pt idx="9497">
                  <c:v>3.3619675925947377</c:v>
                </c:pt>
                <c:pt idx="9498">
                  <c:v>3.362129629633273</c:v>
                </c:pt>
                <c:pt idx="9499">
                  <c:v>3.362268518525525</c:v>
                </c:pt>
                <c:pt idx="9500">
                  <c:v>3.3624189814872807</c:v>
                </c:pt>
                <c:pt idx="9501">
                  <c:v>3.3626273148183827</c:v>
                </c:pt>
                <c:pt idx="9502">
                  <c:v>3.3627893518569181</c:v>
                </c:pt>
                <c:pt idx="9503">
                  <c:v>3.3629513888954534</c:v>
                </c:pt>
                <c:pt idx="9504">
                  <c:v>3.3631134259267128</c:v>
                </c:pt>
                <c:pt idx="9505">
                  <c:v>3.3633217592650908</c:v>
                </c:pt>
                <c:pt idx="9506">
                  <c:v>3.3635069444499095</c:v>
                </c:pt>
                <c:pt idx="9507">
                  <c:v>3.3636805555579485</c:v>
                </c:pt>
                <c:pt idx="9508">
                  <c:v>3.3638773148195469</c:v>
                </c:pt>
                <c:pt idx="9509">
                  <c:v>3.3640393518580822</c:v>
                </c:pt>
                <c:pt idx="9510">
                  <c:v>3.3642129629661213</c:v>
                </c:pt>
                <c:pt idx="9511">
                  <c:v>3.364363425927877</c:v>
                </c:pt>
                <c:pt idx="9512">
                  <c:v>3.364537037043192</c:v>
                </c:pt>
                <c:pt idx="9513">
                  <c:v>3.364710648151231</c:v>
                </c:pt>
                <c:pt idx="9514">
                  <c:v>3.36488425925927</c:v>
                </c:pt>
                <c:pt idx="9515">
                  <c:v>3.365057870374585</c:v>
                </c:pt>
                <c:pt idx="9516">
                  <c:v>3.3652314814826241</c:v>
                </c:pt>
                <c:pt idx="9517">
                  <c:v>3.3653935185211594</c:v>
                </c:pt>
                <c:pt idx="9518">
                  <c:v>3.3655787037059781</c:v>
                </c:pt>
                <c:pt idx="9519">
                  <c:v>3.3657754629675765</c:v>
                </c:pt>
                <c:pt idx="9520">
                  <c:v>3.3659837962986785</c:v>
                </c:pt>
                <c:pt idx="9521">
                  <c:v>3.3661921296297805</c:v>
                </c:pt>
                <c:pt idx="9522">
                  <c:v>3.3663888888913789</c:v>
                </c:pt>
                <c:pt idx="9523">
                  <c:v>3.3666087962992606</c:v>
                </c:pt>
                <c:pt idx="9524">
                  <c:v>3.3668055555608589</c:v>
                </c:pt>
                <c:pt idx="9525">
                  <c:v>3.3670370370382443</c:v>
                </c:pt>
                <c:pt idx="9526">
                  <c:v>3.3672453703766223</c:v>
                </c:pt>
                <c:pt idx="9527">
                  <c:v>3.3674421296309447</c:v>
                </c:pt>
                <c:pt idx="9528">
                  <c:v>3.3676504629693227</c:v>
                </c:pt>
                <c:pt idx="9529">
                  <c:v>3.3678472222236451</c:v>
                </c:pt>
                <c:pt idx="9530">
                  <c:v>3.3680787037083064</c:v>
                </c:pt>
                <c:pt idx="9531">
                  <c:v>3.3682870370394085</c:v>
                </c:pt>
                <c:pt idx="9532">
                  <c:v>3.3684722222242272</c:v>
                </c:pt>
                <c:pt idx="9533">
                  <c:v>3.3687037037088885</c:v>
                </c:pt>
                <c:pt idx="9534">
                  <c:v>3.3688888888937072</c:v>
                </c:pt>
                <c:pt idx="9535">
                  <c:v>3.3691087963015889</c:v>
                </c:pt>
                <c:pt idx="9536">
                  <c:v>3.3693287037094706</c:v>
                </c:pt>
                <c:pt idx="9537">
                  <c:v>3.369525462963793</c:v>
                </c:pt>
                <c:pt idx="9538">
                  <c:v>3.369733796302171</c:v>
                </c:pt>
                <c:pt idx="9539">
                  <c:v>3.369942129633273</c:v>
                </c:pt>
                <c:pt idx="9540">
                  <c:v>3.370150462964375</c:v>
                </c:pt>
                <c:pt idx="9541">
                  <c:v>3.3703703703722567</c:v>
                </c:pt>
                <c:pt idx="9542">
                  <c:v>3.3705671296338551</c:v>
                </c:pt>
                <c:pt idx="9543">
                  <c:v>3.3707754629649571</c:v>
                </c:pt>
                <c:pt idx="9544">
                  <c:v>3.3709837962960592</c:v>
                </c:pt>
                <c:pt idx="9545">
                  <c:v>3.3711921296344372</c:v>
                </c:pt>
                <c:pt idx="9546">
                  <c:v>3.3714004629655392</c:v>
                </c:pt>
                <c:pt idx="9547">
                  <c:v>3.3716203703734209</c:v>
                </c:pt>
                <c:pt idx="9548">
                  <c:v>3.3718055555582396</c:v>
                </c:pt>
                <c:pt idx="9549">
                  <c:v>3.3720254629661213</c:v>
                </c:pt>
                <c:pt idx="9550">
                  <c:v>3.3722337962972233</c:v>
                </c:pt>
                <c:pt idx="9551">
                  <c:v>3.3724421296356013</c:v>
                </c:pt>
                <c:pt idx="9552">
                  <c:v>3.372662037043483</c:v>
                </c:pt>
                <c:pt idx="9553">
                  <c:v>3.372870370374585</c:v>
                </c:pt>
                <c:pt idx="9554">
                  <c:v>3.3730787037056871</c:v>
                </c:pt>
                <c:pt idx="9555">
                  <c:v>3.3732870370367891</c:v>
                </c:pt>
                <c:pt idx="9556">
                  <c:v>3.3734953703751671</c:v>
                </c:pt>
                <c:pt idx="9557">
                  <c:v>3.3736921296294895</c:v>
                </c:pt>
                <c:pt idx="9558">
                  <c:v>3.3739120370373712</c:v>
                </c:pt>
                <c:pt idx="9559">
                  <c:v>3.3741203703757492</c:v>
                </c:pt>
                <c:pt idx="9560">
                  <c:v>3.3743287037068512</c:v>
                </c:pt>
                <c:pt idx="9561">
                  <c:v>3.3745254629684496</c:v>
                </c:pt>
                <c:pt idx="9562">
                  <c:v>3.3747337962995516</c:v>
                </c:pt>
                <c:pt idx="9563">
                  <c:v>3.3749537037074333</c:v>
                </c:pt>
                <c:pt idx="9564">
                  <c:v>3.3751504629690317</c:v>
                </c:pt>
                <c:pt idx="9565">
                  <c:v>3.3753587963001337</c:v>
                </c:pt>
                <c:pt idx="9566">
                  <c:v>3.3755671296312357</c:v>
                </c:pt>
                <c:pt idx="9567">
                  <c:v>3.3757638888928341</c:v>
                </c:pt>
                <c:pt idx="9568">
                  <c:v>3.3759837963007158</c:v>
                </c:pt>
                <c:pt idx="9569">
                  <c:v>3.3761921296318178</c:v>
                </c:pt>
                <c:pt idx="9570">
                  <c:v>3.3764004629629198</c:v>
                </c:pt>
                <c:pt idx="9571">
                  <c:v>3.3766203703708015</c:v>
                </c:pt>
                <c:pt idx="9572">
                  <c:v>3.3768055555556202</c:v>
                </c:pt>
                <c:pt idx="9573">
                  <c:v>3.3770138888939982</c:v>
                </c:pt>
                <c:pt idx="9574">
                  <c:v>3.3772337963018799</c:v>
                </c:pt>
                <c:pt idx="9575">
                  <c:v>3.3774189814866986</c:v>
                </c:pt>
                <c:pt idx="9576">
                  <c:v>3.3775694444484543</c:v>
                </c:pt>
                <c:pt idx="9577">
                  <c:v>3.3777314814869897</c:v>
                </c:pt>
                <c:pt idx="9578">
                  <c:v>3.3779166666718083</c:v>
                </c:pt>
                <c:pt idx="9579">
                  <c:v>3.3780902777798474</c:v>
                </c:pt>
                <c:pt idx="9580">
                  <c:v>3.3782638888951624</c:v>
                </c:pt>
                <c:pt idx="9581">
                  <c:v>3.3784490740799811</c:v>
                </c:pt>
                <c:pt idx="9582">
                  <c:v>3.3786458333343035</c:v>
                </c:pt>
                <c:pt idx="9583">
                  <c:v>3.3788194444496185</c:v>
                </c:pt>
                <c:pt idx="9584">
                  <c:v>3.3790162037039408</c:v>
                </c:pt>
                <c:pt idx="9585">
                  <c:v>3.3853472222253913</c:v>
                </c:pt>
                <c:pt idx="9586">
                  <c:v>3.385601851856336</c:v>
                </c:pt>
                <c:pt idx="9587">
                  <c:v>3.3858217592642177</c:v>
                </c:pt>
                <c:pt idx="9588">
                  <c:v>3.3859722222259734</c:v>
                </c:pt>
                <c:pt idx="9589">
                  <c:v>3.3861342592645087</c:v>
                </c:pt>
                <c:pt idx="9590">
                  <c:v>3.3862847222262644</c:v>
                </c:pt>
                <c:pt idx="9591">
                  <c:v>3.3864467592647998</c:v>
                </c:pt>
                <c:pt idx="9592">
                  <c:v>3.3865972222265555</c:v>
                </c:pt>
                <c:pt idx="9593">
                  <c:v>3.3867476851883112</c:v>
                </c:pt>
                <c:pt idx="9594">
                  <c:v>3.3869328703731298</c:v>
                </c:pt>
                <c:pt idx="9595">
                  <c:v>3.3870833333348855</c:v>
                </c:pt>
                <c:pt idx="9596">
                  <c:v>3.3872453703734209</c:v>
                </c:pt>
                <c:pt idx="9597">
                  <c:v>3.3873958333351766</c:v>
                </c:pt>
                <c:pt idx="9598">
                  <c:v>3.3875810185199953</c:v>
                </c:pt>
                <c:pt idx="9599">
                  <c:v>3.387766203704814</c:v>
                </c:pt>
                <c:pt idx="9600">
                  <c:v>3.3879629629664123</c:v>
                </c:pt>
                <c:pt idx="9601">
                  <c:v>3.3881365740744513</c:v>
                </c:pt>
                <c:pt idx="9602">
                  <c:v>3.38832175925927</c:v>
                </c:pt>
                <c:pt idx="9603">
                  <c:v>3.3885185185208684</c:v>
                </c:pt>
                <c:pt idx="9604">
                  <c:v>3.3886805555594037</c:v>
                </c:pt>
                <c:pt idx="9605">
                  <c:v>3.3889004629672854</c:v>
                </c:pt>
                <c:pt idx="9606">
                  <c:v>3.3890856481521041</c:v>
                </c:pt>
                <c:pt idx="9607">
                  <c:v>3.3892939814832062</c:v>
                </c:pt>
                <c:pt idx="9608">
                  <c:v>3.3894560185217415</c:v>
                </c:pt>
                <c:pt idx="9609">
                  <c:v>3.3896759259296232</c:v>
                </c:pt>
                <c:pt idx="9610">
                  <c:v>3.3898495370376622</c:v>
                </c:pt>
                <c:pt idx="9611">
                  <c:v>3.3900000000066939</c:v>
                </c:pt>
                <c:pt idx="9612">
                  <c:v>3.3901851851915126</c:v>
                </c:pt>
                <c:pt idx="9613">
                  <c:v>3.390381944445835</c:v>
                </c:pt>
                <c:pt idx="9614">
                  <c:v>3.3905787037074333</c:v>
                </c:pt>
                <c:pt idx="9615">
                  <c:v>3.390763888892252</c:v>
                </c:pt>
                <c:pt idx="9616">
                  <c:v>3.3909490740770707</c:v>
                </c:pt>
                <c:pt idx="9617">
                  <c:v>3.391111111115606</c:v>
                </c:pt>
                <c:pt idx="9618">
                  <c:v>3.3912731481541414</c:v>
                </c:pt>
                <c:pt idx="9619">
                  <c:v>3.3914236111158971</c:v>
                </c:pt>
                <c:pt idx="9620">
                  <c:v>3.3916203703702195</c:v>
                </c:pt>
                <c:pt idx="9621">
                  <c:v>3.3917939814855345</c:v>
                </c:pt>
                <c:pt idx="9622">
                  <c:v>3.3919791666703532</c:v>
                </c:pt>
                <c:pt idx="9623">
                  <c:v>3.3921759259319515</c:v>
                </c:pt>
                <c:pt idx="9624">
                  <c:v>3.3923495370399905</c:v>
                </c:pt>
                <c:pt idx="9625">
                  <c:v>3.3925000000017462</c:v>
                </c:pt>
                <c:pt idx="9626">
                  <c:v>3.3926620370402816</c:v>
                </c:pt>
                <c:pt idx="9627">
                  <c:v>3.3928125000020373</c:v>
                </c:pt>
                <c:pt idx="9628">
                  <c:v>3.3929745370405726</c:v>
                </c:pt>
                <c:pt idx="9629">
                  <c:v>3.3931828703716747</c:v>
                </c:pt>
                <c:pt idx="9630">
                  <c:v>3.3933680555564933</c:v>
                </c:pt>
                <c:pt idx="9631">
                  <c:v>3.3935416666718083</c:v>
                </c:pt>
                <c:pt idx="9632">
                  <c:v>3.3937384259261307</c:v>
                </c:pt>
                <c:pt idx="9633">
                  <c:v>3.3939004629646661</c:v>
                </c:pt>
                <c:pt idx="9634">
                  <c:v>3.3940625000032014</c:v>
                </c:pt>
                <c:pt idx="9635">
                  <c:v>3.3942245370417368</c:v>
                </c:pt>
                <c:pt idx="9636">
                  <c:v>3.3944328703728388</c:v>
                </c:pt>
                <c:pt idx="9637">
                  <c:v>3.3946296296344372</c:v>
                </c:pt>
                <c:pt idx="9638">
                  <c:v>3.3947916666729725</c:v>
                </c:pt>
                <c:pt idx="9639">
                  <c:v>3.3949884259272949</c:v>
                </c:pt>
                <c:pt idx="9640">
                  <c:v>3.3951504629658302</c:v>
                </c:pt>
                <c:pt idx="9641">
                  <c:v>3.3953125000043656</c:v>
                </c:pt>
                <c:pt idx="9642">
                  <c:v>3.3954629629661213</c:v>
                </c:pt>
                <c:pt idx="9643">
                  <c:v>3.3956250000046566</c:v>
                </c:pt>
                <c:pt idx="9644">
                  <c:v>3.395821759266255</c:v>
                </c:pt>
                <c:pt idx="9645">
                  <c:v>3.3960069444510737</c:v>
                </c:pt>
                <c:pt idx="9646">
                  <c:v>3.3961805555591127</c:v>
                </c:pt>
                <c:pt idx="9647">
                  <c:v>3.3963657407439314</c:v>
                </c:pt>
                <c:pt idx="9648">
                  <c:v>3.3965393518519704</c:v>
                </c:pt>
                <c:pt idx="9649">
                  <c:v>3.3967129629672854</c:v>
                </c:pt>
                <c:pt idx="9650">
                  <c:v>3.3968865740753245</c:v>
                </c:pt>
                <c:pt idx="9651">
                  <c:v>3.3970486111138598</c:v>
                </c:pt>
                <c:pt idx="9652">
                  <c:v>3.3972337962986785</c:v>
                </c:pt>
                <c:pt idx="9653">
                  <c:v>3.3974189814834972</c:v>
                </c:pt>
                <c:pt idx="9654">
                  <c:v>3.3976157407450955</c:v>
                </c:pt>
                <c:pt idx="9655">
                  <c:v>3.3978009259299142</c:v>
                </c:pt>
                <c:pt idx="9656">
                  <c:v>3.3979976851915126</c:v>
                </c:pt>
                <c:pt idx="9657">
                  <c:v>3.3981365740764886</c:v>
                </c:pt>
                <c:pt idx="9658">
                  <c:v>3.3983101851918036</c:v>
                </c:pt>
                <c:pt idx="9659">
                  <c:v>3.398472222223063</c:v>
                </c:pt>
                <c:pt idx="9660">
                  <c:v>3.3986921296309447</c:v>
                </c:pt>
                <c:pt idx="9661">
                  <c:v>3.3988773148157634</c:v>
                </c:pt>
                <c:pt idx="9662">
                  <c:v>3.3990856481541414</c:v>
                </c:pt>
                <c:pt idx="9663">
                  <c:v>3.3992824074084638</c:v>
                </c:pt>
                <c:pt idx="9664">
                  <c:v>3.3995023148163455</c:v>
                </c:pt>
                <c:pt idx="9665">
                  <c:v>3.3996990740779438</c:v>
                </c:pt>
                <c:pt idx="9666">
                  <c:v>3.3999189814858255</c:v>
                </c:pt>
                <c:pt idx="9667">
                  <c:v>3.4001273148169275</c:v>
                </c:pt>
                <c:pt idx="9668">
                  <c:v>3.4003240740785259</c:v>
                </c:pt>
                <c:pt idx="9669">
                  <c:v>3.4005208333401242</c:v>
                </c:pt>
                <c:pt idx="9670">
                  <c:v>3.4007291666712263</c:v>
                </c:pt>
                <c:pt idx="9671">
                  <c:v>3.4009027777792653</c:v>
                </c:pt>
                <c:pt idx="9672">
                  <c:v>3.401087962964084</c:v>
                </c:pt>
                <c:pt idx="9673">
                  <c:v>3.401296296302462</c:v>
                </c:pt>
                <c:pt idx="9674">
                  <c:v>3.4014930555567844</c:v>
                </c:pt>
                <c:pt idx="9675">
                  <c:v>3.4016898148183827</c:v>
                </c:pt>
                <c:pt idx="9676">
                  <c:v>3.4018750000032014</c:v>
                </c:pt>
                <c:pt idx="9677">
                  <c:v>3.4020717592647998</c:v>
                </c:pt>
                <c:pt idx="9678">
                  <c:v>3.4022453703728388</c:v>
                </c:pt>
                <c:pt idx="9679">
                  <c:v>3.4087152777792653</c:v>
                </c:pt>
                <c:pt idx="9680">
                  <c:v>3.4090856481489027</c:v>
                </c:pt>
                <c:pt idx="9681">
                  <c:v>3.4094675925953197</c:v>
                </c:pt>
                <c:pt idx="9682">
                  <c:v>3.4095601851877291</c:v>
                </c:pt>
                <c:pt idx="9683">
                  <c:v>3.4097685185188311</c:v>
                </c:pt>
                <c:pt idx="9684">
                  <c:v>3.4099421296341461</c:v>
                </c:pt>
                <c:pt idx="9685">
                  <c:v>3.4101041666726815</c:v>
                </c:pt>
                <c:pt idx="9686">
                  <c:v>3.4102662037039408</c:v>
                </c:pt>
                <c:pt idx="9687">
                  <c:v>3.4104282407424762</c:v>
                </c:pt>
                <c:pt idx="9688">
                  <c:v>3.4105902777810115</c:v>
                </c:pt>
                <c:pt idx="9689">
                  <c:v>3.4107407407427672</c:v>
                </c:pt>
                <c:pt idx="9690">
                  <c:v>3.4108796296350192</c:v>
                </c:pt>
                <c:pt idx="9691">
                  <c:v>3.4110416666735546</c:v>
                </c:pt>
                <c:pt idx="9692">
                  <c:v>3.411203703704814</c:v>
                </c:pt>
                <c:pt idx="9693">
                  <c:v>3.4114004629664123</c:v>
                </c:pt>
                <c:pt idx="9694">
                  <c:v>3.4115740740744513</c:v>
                </c:pt>
                <c:pt idx="9695">
                  <c:v>3.4117708333360497</c:v>
                </c:pt>
                <c:pt idx="9696">
                  <c:v>3.411932870374585</c:v>
                </c:pt>
                <c:pt idx="9697">
                  <c:v>3.4134259259299142</c:v>
                </c:pt>
                <c:pt idx="9698">
                  <c:v>3.4135763888916699</c:v>
                </c:pt>
                <c:pt idx="9699">
                  <c:v>3.4137384259302053</c:v>
                </c:pt>
                <c:pt idx="9700">
                  <c:v>3.413888888891961</c:v>
                </c:pt>
                <c:pt idx="9701">
                  <c:v>3.4140393518537167</c:v>
                </c:pt>
                <c:pt idx="9702">
                  <c:v>3.4141898148154723</c:v>
                </c:pt>
                <c:pt idx="9703">
                  <c:v>3.4143518518540077</c:v>
                </c:pt>
                <c:pt idx="9704">
                  <c:v>3.414513888892543</c:v>
                </c:pt>
                <c:pt idx="9705">
                  <c:v>3.4147106481541414</c:v>
                </c:pt>
                <c:pt idx="9706">
                  <c:v>3.4148842592621804</c:v>
                </c:pt>
                <c:pt idx="9707">
                  <c:v>3.4150694444469991</c:v>
                </c:pt>
                <c:pt idx="9708">
                  <c:v>3.4152662037085975</c:v>
                </c:pt>
                <c:pt idx="9709">
                  <c:v>3.4154861111164792</c:v>
                </c:pt>
                <c:pt idx="9710">
                  <c:v>3.4156828703708015</c:v>
                </c:pt>
                <c:pt idx="9711">
                  <c:v>3.4158680555556202</c:v>
                </c:pt>
                <c:pt idx="9712">
                  <c:v>3.4160416666709352</c:v>
                </c:pt>
                <c:pt idx="9713">
                  <c:v>3.4162152777789743</c:v>
                </c:pt>
                <c:pt idx="9714">
                  <c:v>3.4163888888942893</c:v>
                </c:pt>
                <c:pt idx="9715">
                  <c:v>3.416608796302171</c:v>
                </c:pt>
                <c:pt idx="9716">
                  <c:v>3.41678240741021</c:v>
                </c:pt>
                <c:pt idx="9717">
                  <c:v>3.4169791666718083</c:v>
                </c:pt>
                <c:pt idx="9718">
                  <c:v>3.417164351856627</c:v>
                </c:pt>
                <c:pt idx="9719">
                  <c:v>3.4173726851877291</c:v>
                </c:pt>
                <c:pt idx="9720">
                  <c:v>3.4175694444493274</c:v>
                </c:pt>
                <c:pt idx="9721">
                  <c:v>3.4177430555573665</c:v>
                </c:pt>
                <c:pt idx="9722">
                  <c:v>3.4178935185191222</c:v>
                </c:pt>
                <c:pt idx="9723">
                  <c:v>3.4181134259270038</c:v>
                </c:pt>
                <c:pt idx="9724">
                  <c:v>3.4182638888887595</c:v>
                </c:pt>
                <c:pt idx="9725">
                  <c:v>3.4184375000040745</c:v>
                </c:pt>
                <c:pt idx="9726">
                  <c:v>3.4186574074119562</c:v>
                </c:pt>
                <c:pt idx="9727">
                  <c:v>3.4188078703737119</c:v>
                </c:pt>
                <c:pt idx="9728">
                  <c:v>3.418981481481751</c:v>
                </c:pt>
                <c:pt idx="9729">
                  <c:v>3.419155092597066</c:v>
                </c:pt>
                <c:pt idx="9730">
                  <c:v>3.419328703705105</c:v>
                </c:pt>
                <c:pt idx="9731">
                  <c:v>3.4195138888899237</c:v>
                </c:pt>
                <c:pt idx="9732">
                  <c:v>3.4196875000052387</c:v>
                </c:pt>
                <c:pt idx="9733">
                  <c:v>3.4198263888902147</c:v>
                </c:pt>
                <c:pt idx="9734">
                  <c:v>3.4200347222285927</c:v>
                </c:pt>
                <c:pt idx="9735">
                  <c:v>3.4201967592598521</c:v>
                </c:pt>
                <c:pt idx="9736">
                  <c:v>3.4203587962983875</c:v>
                </c:pt>
                <c:pt idx="9737">
                  <c:v>3.4205324074137025</c:v>
                </c:pt>
                <c:pt idx="9738">
                  <c:v>3.4206828703754582</c:v>
                </c:pt>
                <c:pt idx="9739">
                  <c:v>3.4208912037065602</c:v>
                </c:pt>
                <c:pt idx="9740">
                  <c:v>3.4210879629681585</c:v>
                </c:pt>
                <c:pt idx="9741">
                  <c:v>3.4212962962992606</c:v>
                </c:pt>
                <c:pt idx="9742">
                  <c:v>3.4214814814840793</c:v>
                </c:pt>
                <c:pt idx="9743">
                  <c:v>3.4216550925993943</c:v>
                </c:pt>
                <c:pt idx="9744">
                  <c:v>3.42180555556115</c:v>
                </c:pt>
                <c:pt idx="9745">
                  <c:v>3.4219560185229057</c:v>
                </c:pt>
                <c:pt idx="9746">
                  <c:v>3.4221296296309447</c:v>
                </c:pt>
                <c:pt idx="9747">
                  <c:v>3.4223148148157634</c:v>
                </c:pt>
                <c:pt idx="9748">
                  <c:v>3.4224884259310784</c:v>
                </c:pt>
                <c:pt idx="9749">
                  <c:v>3.4226504629696137</c:v>
                </c:pt>
                <c:pt idx="9750">
                  <c:v>3.4228472222239361</c:v>
                </c:pt>
                <c:pt idx="9751">
                  <c:v>3.4230555555623141</c:v>
                </c:pt>
                <c:pt idx="9752">
                  <c:v>3.4232407407471328</c:v>
                </c:pt>
                <c:pt idx="9753">
                  <c:v>3.4234027777783922</c:v>
                </c:pt>
                <c:pt idx="9754">
                  <c:v>3.4235763888937072</c:v>
                </c:pt>
                <c:pt idx="9755">
                  <c:v>3.4237962963015889</c:v>
                </c:pt>
                <c:pt idx="9756">
                  <c:v>3.4239930555559113</c:v>
                </c:pt>
                <c:pt idx="9757">
                  <c:v>3.42417824074073</c:v>
                </c:pt>
                <c:pt idx="9758">
                  <c:v>3.4243750000023283</c:v>
                </c:pt>
                <c:pt idx="9759">
                  <c:v>3.4245486111176433</c:v>
                </c:pt>
                <c:pt idx="9760">
                  <c:v>3.4247222222256823</c:v>
                </c:pt>
                <c:pt idx="9761">
                  <c:v>3.4249189814872807</c:v>
                </c:pt>
                <c:pt idx="9762">
                  <c:v>3.4251388888951624</c:v>
                </c:pt>
                <c:pt idx="9763">
                  <c:v>3.4253356481494848</c:v>
                </c:pt>
                <c:pt idx="9764">
                  <c:v>3.4255208333343035</c:v>
                </c:pt>
                <c:pt idx="9765">
                  <c:v>3.4257291666726815</c:v>
                </c:pt>
                <c:pt idx="9766">
                  <c:v>3.4259143518575002</c:v>
                </c:pt>
                <c:pt idx="9767">
                  <c:v>3.4261111111118225</c:v>
                </c:pt>
                <c:pt idx="9768">
                  <c:v>3.4263425925964839</c:v>
                </c:pt>
                <c:pt idx="9769">
                  <c:v>3.4265509259275859</c:v>
                </c:pt>
                <c:pt idx="9770">
                  <c:v>3.4267476851891843</c:v>
                </c:pt>
                <c:pt idx="9771">
                  <c:v>3.4269444444507826</c:v>
                </c:pt>
                <c:pt idx="9772">
                  <c:v>3.4271527777818847</c:v>
                </c:pt>
                <c:pt idx="9773">
                  <c:v>3.427349537043483</c:v>
                </c:pt>
                <c:pt idx="9774">
                  <c:v>3.4275000000052387</c:v>
                </c:pt>
                <c:pt idx="9775">
                  <c:v>3.4276967592595611</c:v>
                </c:pt>
                <c:pt idx="9776">
                  <c:v>3.4340972222271375</c:v>
                </c:pt>
                <c:pt idx="9777">
                  <c:v>3.4342592592656729</c:v>
                </c:pt>
                <c:pt idx="9778">
                  <c:v>3.4344097222274286</c:v>
                </c:pt>
                <c:pt idx="9779">
                  <c:v>3.4345717592659639</c:v>
                </c:pt>
                <c:pt idx="9780">
                  <c:v>3.4347222222277196</c:v>
                </c:pt>
                <c:pt idx="9781">
                  <c:v>3.434884259266255</c:v>
                </c:pt>
                <c:pt idx="9782">
                  <c:v>3.4350462962975143</c:v>
                </c:pt>
                <c:pt idx="9783">
                  <c:v>3.4352083333360497</c:v>
                </c:pt>
                <c:pt idx="9784">
                  <c:v>3.4353587962978054</c:v>
                </c:pt>
                <c:pt idx="9785">
                  <c:v>3.4355208333363407</c:v>
                </c:pt>
                <c:pt idx="9786">
                  <c:v>3.4356828703748761</c:v>
                </c:pt>
                <c:pt idx="9787">
                  <c:v>3.4358449074134114</c:v>
                </c:pt>
                <c:pt idx="9788">
                  <c:v>3.4361458333369228</c:v>
                </c:pt>
                <c:pt idx="9789">
                  <c:v>3.4493865740805632</c:v>
                </c:pt>
                <c:pt idx="9790">
                  <c:v>3.4502199074122473</c:v>
                </c:pt>
                <c:pt idx="9791">
                  <c:v>3.4510532407439314</c:v>
                </c:pt>
                <c:pt idx="9792">
                  <c:v>3.4518981481523952</c:v>
                </c:pt>
                <c:pt idx="9793">
                  <c:v>3.4527430555608589</c:v>
                </c:pt>
                <c:pt idx="9794">
                  <c:v>3.4536226851851097</c:v>
                </c:pt>
                <c:pt idx="9795">
                  <c:v>3.4544560185240698</c:v>
                </c:pt>
                <c:pt idx="9796">
                  <c:v>3.4555092592636356</c:v>
                </c:pt>
                <c:pt idx="9797">
                  <c:v>3.4563310185185401</c:v>
                </c:pt>
                <c:pt idx="9798">
                  <c:v>3.4571643518575002</c:v>
                </c:pt>
                <c:pt idx="9799">
                  <c:v>3.4580092592659639</c:v>
                </c:pt>
                <c:pt idx="9800">
                  <c:v>3.4588657407439314</c:v>
                </c:pt>
                <c:pt idx="9801">
                  <c:v>3.4601504629681585</c:v>
                </c:pt>
                <c:pt idx="9802">
                  <c:v>3.4609837962998427</c:v>
                </c:pt>
                <c:pt idx="9803">
                  <c:v>3.4616435185234877</c:v>
                </c:pt>
                <c:pt idx="9804">
                  <c:v>3.4622337963010068</c:v>
                </c:pt>
                <c:pt idx="9805">
                  <c:v>3.4628356481480296</c:v>
                </c:pt>
                <c:pt idx="9806">
                  <c:v>3.4634259259328246</c:v>
                </c:pt>
                <c:pt idx="9807">
                  <c:v>3.4640162037103437</c:v>
                </c:pt>
                <c:pt idx="9808">
                  <c:v>3.4646180555573665</c:v>
                </c:pt>
                <c:pt idx="9809">
                  <c:v>3.4652083333348855</c:v>
                </c:pt>
                <c:pt idx="9810">
                  <c:v>3.4657986111124046</c:v>
                </c:pt>
                <c:pt idx="9811">
                  <c:v>3.4663888888899237</c:v>
                </c:pt>
                <c:pt idx="9812">
                  <c:v>3.4669907407442224</c:v>
                </c:pt>
                <c:pt idx="9813">
                  <c:v>3.4675810185217415</c:v>
                </c:pt>
                <c:pt idx="9814">
                  <c:v>3.4681828703760402</c:v>
                </c:pt>
                <c:pt idx="9815">
                  <c:v>3.4687615740767797</c:v>
                </c:pt>
                <c:pt idx="9816">
                  <c:v>3.4693634259310784</c:v>
                </c:pt>
                <c:pt idx="9817">
                  <c:v>3.4699652777781012</c:v>
                </c:pt>
                <c:pt idx="9818">
                  <c:v>3.4705555555556202</c:v>
                </c:pt>
                <c:pt idx="9819">
                  <c:v>3.471157407409919</c:v>
                </c:pt>
                <c:pt idx="9820">
                  <c:v>3.471747685187438</c:v>
                </c:pt>
                <c:pt idx="9821">
                  <c:v>3.4723263888954534</c:v>
                </c:pt>
                <c:pt idx="9822">
                  <c:v>3.4729398148192558</c:v>
                </c:pt>
                <c:pt idx="9823">
                  <c:v>3.4757060185220325</c:v>
                </c:pt>
                <c:pt idx="9824">
                  <c:v>3.4758449074142845</c:v>
                </c:pt>
                <c:pt idx="9825">
                  <c:v>3.4759953703760402</c:v>
                </c:pt>
                <c:pt idx="9826">
                  <c:v>3.4761458333377959</c:v>
                </c:pt>
                <c:pt idx="9827">
                  <c:v>3.4762962962995516</c:v>
                </c:pt>
                <c:pt idx="9828">
                  <c:v>3.4764467592613073</c:v>
                </c:pt>
                <c:pt idx="9829">
                  <c:v>3.4765740740767797</c:v>
                </c:pt>
                <c:pt idx="9830">
                  <c:v>3.4767129629690317</c:v>
                </c:pt>
                <c:pt idx="9831">
                  <c:v>3.4768518518540077</c:v>
                </c:pt>
                <c:pt idx="9832">
                  <c:v>3.47697916666948</c:v>
                </c:pt>
                <c:pt idx="9833">
                  <c:v>3.4771296296312357</c:v>
                </c:pt>
                <c:pt idx="9834">
                  <c:v>3.4772569444467081</c:v>
                </c:pt>
                <c:pt idx="9835">
                  <c:v>3.4774074074084638</c:v>
                </c:pt>
                <c:pt idx="9836">
                  <c:v>3.4775694444469991</c:v>
                </c:pt>
                <c:pt idx="9837">
                  <c:v>3.4777199074087548</c:v>
                </c:pt>
                <c:pt idx="9838">
                  <c:v>3.4778703703705105</c:v>
                </c:pt>
                <c:pt idx="9839">
                  <c:v>3.4780092592627625</c:v>
                </c:pt>
                <c:pt idx="9840">
                  <c:v>3.4781712963012978</c:v>
                </c:pt>
                <c:pt idx="9841">
                  <c:v>3.4783333333398332</c:v>
                </c:pt>
                <c:pt idx="9842">
                  <c:v>3.4784837963015889</c:v>
                </c:pt>
                <c:pt idx="9843">
                  <c:v>3.4786574074096279</c:v>
                </c:pt>
                <c:pt idx="9844">
                  <c:v>3.4788078703713836</c:v>
                </c:pt>
                <c:pt idx="9845">
                  <c:v>3.479004629632982</c:v>
                </c:pt>
                <c:pt idx="9846">
                  <c:v>3.479143518525234</c:v>
                </c:pt>
                <c:pt idx="9847">
                  <c:v>3.4792939814869897</c:v>
                </c:pt>
                <c:pt idx="9848">
                  <c:v>3.479421296302462</c:v>
                </c:pt>
                <c:pt idx="9849">
                  <c:v>3.4795833333337214</c:v>
                </c:pt>
                <c:pt idx="9850">
                  <c:v>3.4797106481491937</c:v>
                </c:pt>
                <c:pt idx="9851">
                  <c:v>3.4798611111109494</c:v>
                </c:pt>
                <c:pt idx="9852">
                  <c:v>3.4800115740799811</c:v>
                </c:pt>
                <c:pt idx="9853">
                  <c:v>3.4801620370417368</c:v>
                </c:pt>
                <c:pt idx="9854">
                  <c:v>3.4803125000034925</c:v>
                </c:pt>
                <c:pt idx="9855">
                  <c:v>3.4804745370420278</c:v>
                </c:pt>
                <c:pt idx="9856">
                  <c:v>3.4806134259270038</c:v>
                </c:pt>
                <c:pt idx="9857">
                  <c:v>3.4807523148192558</c:v>
                </c:pt>
                <c:pt idx="9858">
                  <c:v>3.4809027777810115</c:v>
                </c:pt>
                <c:pt idx="9859">
                  <c:v>3.4810416666732635</c:v>
                </c:pt>
                <c:pt idx="9860">
                  <c:v>3.4812037037045229</c:v>
                </c:pt>
                <c:pt idx="9861">
                  <c:v>3.4813657407430583</c:v>
                </c:pt>
                <c:pt idx="9862">
                  <c:v>3.4815046296353103</c:v>
                </c:pt>
                <c:pt idx="9863">
                  <c:v>3.4816666666665697</c:v>
                </c:pt>
                <c:pt idx="9864">
                  <c:v>3.4818055555588217</c:v>
                </c:pt>
                <c:pt idx="9865">
                  <c:v>3.4819444444510737</c:v>
                </c:pt>
                <c:pt idx="9866">
                  <c:v>3.4820949074128293</c:v>
                </c:pt>
                <c:pt idx="9867">
                  <c:v>3.482245370374585</c:v>
                </c:pt>
                <c:pt idx="9868">
                  <c:v>3.4823726851900574</c:v>
                </c:pt>
                <c:pt idx="9869">
                  <c:v>3.4825347222285927</c:v>
                </c:pt>
                <c:pt idx="9870">
                  <c:v>3.4887268518577912</c:v>
                </c:pt>
                <c:pt idx="9871">
                  <c:v>3.4888773148195469</c:v>
                </c:pt>
                <c:pt idx="9872">
                  <c:v>3.4890277777813026</c:v>
                </c:pt>
                <c:pt idx="9873">
                  <c:v>3.4891898148198379</c:v>
                </c:pt>
                <c:pt idx="9874">
                  <c:v>3.489328703704814</c:v>
                </c:pt>
                <c:pt idx="9875">
                  <c:v>3.4894560185202863</c:v>
                </c:pt>
                <c:pt idx="9876">
                  <c:v>3.489606481482042</c:v>
                </c:pt>
                <c:pt idx="9877">
                  <c:v>3.489745370374294</c:v>
                </c:pt>
                <c:pt idx="9878">
                  <c:v>3.4898958333360497</c:v>
                </c:pt>
                <c:pt idx="9879">
                  <c:v>3.490023148151522</c:v>
                </c:pt>
                <c:pt idx="9880">
                  <c:v>3.4901736111132777</c:v>
                </c:pt>
                <c:pt idx="9881">
                  <c:v>3.4903009259287501</c:v>
                </c:pt>
                <c:pt idx="9882">
                  <c:v>3.4904398148210021</c:v>
                </c:pt>
                <c:pt idx="9883">
                  <c:v>3.4905671296364744</c:v>
                </c:pt>
                <c:pt idx="9884">
                  <c:v>3.4907060185214505</c:v>
                </c:pt>
                <c:pt idx="9885">
                  <c:v>3.4908449074137025</c:v>
                </c:pt>
                <c:pt idx="9886">
                  <c:v>3.4910185185217415</c:v>
                </c:pt>
                <c:pt idx="9887">
                  <c:v>3.4911689814834972</c:v>
                </c:pt>
                <c:pt idx="9888">
                  <c:v>3.4913078703757492</c:v>
                </c:pt>
                <c:pt idx="9889">
                  <c:v>3.4914699074142845</c:v>
                </c:pt>
                <c:pt idx="9890">
                  <c:v>3.4916087962992606</c:v>
                </c:pt>
                <c:pt idx="9891">
                  <c:v>3.4917592592610163</c:v>
                </c:pt>
                <c:pt idx="9892">
                  <c:v>3.4918981481532683</c:v>
                </c:pt>
                <c:pt idx="9893">
                  <c:v>3.492013888891961</c:v>
                </c:pt>
                <c:pt idx="9894">
                  <c:v>3.4921759259304963</c:v>
                </c:pt>
                <c:pt idx="9895">
                  <c:v>3.4923032407459687</c:v>
                </c:pt>
                <c:pt idx="9896">
                  <c:v>3.4924537037077243</c:v>
                </c:pt>
                <c:pt idx="9897">
                  <c:v>3.4926157407462597</c:v>
                </c:pt>
                <c:pt idx="9898">
                  <c:v>3.4927546296312357</c:v>
                </c:pt>
                <c:pt idx="9899">
                  <c:v>3.4929050925929914</c:v>
                </c:pt>
                <c:pt idx="9900">
                  <c:v>3.4930555555620231</c:v>
                </c:pt>
                <c:pt idx="9901">
                  <c:v>3.4932060185237788</c:v>
                </c:pt>
                <c:pt idx="9902">
                  <c:v>3.4933333333392511</c:v>
                </c:pt>
                <c:pt idx="9903">
                  <c:v>3.4934837963010068</c:v>
                </c:pt>
                <c:pt idx="9904">
                  <c:v>3.4936574074090458</c:v>
                </c:pt>
                <c:pt idx="9905">
                  <c:v>3.4937962963012978</c:v>
                </c:pt>
                <c:pt idx="9906">
                  <c:v>3.4939467592630535</c:v>
                </c:pt>
                <c:pt idx="9907">
                  <c:v>3.4940856481480296</c:v>
                </c:pt>
                <c:pt idx="9908">
                  <c:v>3.4942592592633446</c:v>
                </c:pt>
                <c:pt idx="9909">
                  <c:v>3.4943981481483206</c:v>
                </c:pt>
                <c:pt idx="9910">
                  <c:v>3.4945370370405726</c:v>
                </c:pt>
                <c:pt idx="9911">
                  <c:v>3.494664351856045</c:v>
                </c:pt>
                <c:pt idx="9912">
                  <c:v>3.494803240741021</c:v>
                </c:pt>
                <c:pt idx="9913">
                  <c:v>3.4949537037100527</c:v>
                </c:pt>
                <c:pt idx="9914">
                  <c:v>3.4951041666718083</c:v>
                </c:pt>
                <c:pt idx="9915">
                  <c:v>3.495254629633564</c:v>
                </c:pt>
                <c:pt idx="9916">
                  <c:v>3.4953935185185401</c:v>
                </c:pt>
                <c:pt idx="9917">
                  <c:v>3.4955439814875717</c:v>
                </c:pt>
                <c:pt idx="9918">
                  <c:v>3.4956712963030441</c:v>
                </c:pt>
                <c:pt idx="9919">
                  <c:v>3.4958333333343035</c:v>
                </c:pt>
                <c:pt idx="9920">
                  <c:v>3.4959490740802721</c:v>
                </c:pt>
                <c:pt idx="9921">
                  <c:v>3.4960995370420278</c:v>
                </c:pt>
                <c:pt idx="9922">
                  <c:v>3.4962268518575002</c:v>
                </c:pt>
                <c:pt idx="9923">
                  <c:v>3.4963657407424762</c:v>
                </c:pt>
                <c:pt idx="9924">
                  <c:v>3.4965162037042319</c:v>
                </c:pt>
                <c:pt idx="9925">
                  <c:v>3.4966550925964839</c:v>
                </c:pt>
                <c:pt idx="9926">
                  <c:v>3.4968055555582396</c:v>
                </c:pt>
                <c:pt idx="9927">
                  <c:v>3.4969328703737119</c:v>
                </c:pt>
                <c:pt idx="9928">
                  <c:v>3.4970717592659639</c:v>
                </c:pt>
                <c:pt idx="9929">
                  <c:v>3.4972222222277196</c:v>
                </c:pt>
                <c:pt idx="9930">
                  <c:v>3.4973611111126957</c:v>
                </c:pt>
                <c:pt idx="9931">
                  <c:v>3.497488425928168</c:v>
                </c:pt>
                <c:pt idx="9932">
                  <c:v>3.4976157407436403</c:v>
                </c:pt>
                <c:pt idx="9933">
                  <c:v>3.4977546296358923</c:v>
                </c:pt>
                <c:pt idx="9934">
                  <c:v>3.4978935185208684</c:v>
                </c:pt>
                <c:pt idx="9935">
                  <c:v>3.4980208333363407</c:v>
                </c:pt>
                <c:pt idx="9936">
                  <c:v>3.4981712962980964</c:v>
                </c:pt>
                <c:pt idx="9937">
                  <c:v>3.4983217592598521</c:v>
                </c:pt>
                <c:pt idx="9938">
                  <c:v>3.4984606481521041</c:v>
                </c:pt>
                <c:pt idx="9939">
                  <c:v>3.4986574074137025</c:v>
                </c:pt>
                <c:pt idx="9940">
                  <c:v>3.4987962962986785</c:v>
                </c:pt>
                <c:pt idx="9941">
                  <c:v>3.4989351851909305</c:v>
                </c:pt>
                <c:pt idx="9942">
                  <c:v>3.4990740740759065</c:v>
                </c:pt>
                <c:pt idx="9943">
                  <c:v>3.4992476851912215</c:v>
                </c:pt>
                <c:pt idx="9944">
                  <c:v>3.4993981481529772</c:v>
                </c:pt>
                <c:pt idx="9945">
                  <c:v>3.4995717592610163</c:v>
                </c:pt>
                <c:pt idx="9946">
                  <c:v>3.4997337962995516</c:v>
                </c:pt>
                <c:pt idx="9947">
                  <c:v>3.49993055556115</c:v>
                </c:pt>
                <c:pt idx="9948">
                  <c:v>3.5000810185229057</c:v>
                </c:pt>
                <c:pt idx="9949">
                  <c:v>3.500243055561441</c:v>
                </c:pt>
                <c:pt idx="9950">
                  <c:v>3.5004282407462597</c:v>
                </c:pt>
                <c:pt idx="9951">
                  <c:v>3.5005902777775191</c:v>
                </c:pt>
                <c:pt idx="9952">
                  <c:v>3.5007523148160544</c:v>
                </c:pt>
                <c:pt idx="9953">
                  <c:v>3.5009027777778101</c:v>
                </c:pt>
                <c:pt idx="9954">
                  <c:v>3.5010532407468418</c:v>
                </c:pt>
                <c:pt idx="9955">
                  <c:v>3.5012037037085975</c:v>
                </c:pt>
                <c:pt idx="9956">
                  <c:v>3.5013425925935735</c:v>
                </c:pt>
                <c:pt idx="9957">
                  <c:v>3.5014930555553292</c:v>
                </c:pt>
                <c:pt idx="9958">
                  <c:v>3.5016435185243608</c:v>
                </c:pt>
                <c:pt idx="9959">
                  <c:v>3.5017824074093369</c:v>
                </c:pt>
                <c:pt idx="9960">
                  <c:v>3.5019560185246519</c:v>
                </c:pt>
                <c:pt idx="9961">
                  <c:v>3.5021180555559113</c:v>
                </c:pt>
                <c:pt idx="9962">
                  <c:v>3.5022453703713836</c:v>
                </c:pt>
                <c:pt idx="9963">
                  <c:v>3.502407407409919</c:v>
                </c:pt>
                <c:pt idx="9964">
                  <c:v>3.5084143518542987</c:v>
                </c:pt>
                <c:pt idx="9965">
                  <c:v>3.5085763888928341</c:v>
                </c:pt>
                <c:pt idx="9966">
                  <c:v>3.5088194444469991</c:v>
                </c:pt>
                <c:pt idx="9967">
                  <c:v>3.5104513888945803</c:v>
                </c:pt>
                <c:pt idx="9968">
                  <c:v>3.510601851856336</c:v>
                </c:pt>
                <c:pt idx="9969">
                  <c:v>3.5107638888948713</c:v>
                </c:pt>
                <c:pt idx="9970">
                  <c:v>3.5109027777798474</c:v>
                </c:pt>
                <c:pt idx="9971">
                  <c:v>3.5110416666720994</c:v>
                </c:pt>
                <c:pt idx="9972">
                  <c:v>3.5111805555570754</c:v>
                </c:pt>
                <c:pt idx="9973">
                  <c:v>3.5113194444493274</c:v>
                </c:pt>
                <c:pt idx="9974">
                  <c:v>3.5114467592647998</c:v>
                </c:pt>
                <c:pt idx="9975">
                  <c:v>3.5115972222265555</c:v>
                </c:pt>
                <c:pt idx="9976">
                  <c:v>3.5117361111115315</c:v>
                </c:pt>
                <c:pt idx="9977">
                  <c:v>3.5118634259270038</c:v>
                </c:pt>
                <c:pt idx="9978">
                  <c:v>3.5120138888887595</c:v>
                </c:pt>
                <c:pt idx="9979">
                  <c:v>3.5121412037042319</c:v>
                </c:pt>
                <c:pt idx="9980">
                  <c:v>3.5122685185197042</c:v>
                </c:pt>
                <c:pt idx="9981">
                  <c:v>3.5124074074119562</c:v>
                </c:pt>
                <c:pt idx="9982">
                  <c:v>3.5125462962969323</c:v>
                </c:pt>
                <c:pt idx="9983">
                  <c:v>3.5126851851891843</c:v>
                </c:pt>
                <c:pt idx="9984">
                  <c:v>3.51283564815094</c:v>
                </c:pt>
                <c:pt idx="9985">
                  <c:v>3.5129861111126957</c:v>
                </c:pt>
                <c:pt idx="9986">
                  <c:v>3.5131712962975143</c:v>
                </c:pt>
                <c:pt idx="9987">
                  <c:v>3.5135532407439314</c:v>
                </c:pt>
                <c:pt idx="9988">
                  <c:v>3.5137152777824667</c:v>
                </c:pt>
                <c:pt idx="9989">
                  <c:v>3.5138773148210021</c:v>
                </c:pt>
                <c:pt idx="9990">
                  <c:v>3.5140162037059781</c:v>
                </c:pt>
                <c:pt idx="9991">
                  <c:v>3.5141898148212931</c:v>
                </c:pt>
                <c:pt idx="9992">
                  <c:v>3.5143171296294895</c:v>
                </c:pt>
                <c:pt idx="9993">
                  <c:v>3.5144560185217415</c:v>
                </c:pt>
                <c:pt idx="9994">
                  <c:v>3.5146064814834972</c:v>
                </c:pt>
                <c:pt idx="9995">
                  <c:v>3.5147453703757492</c:v>
                </c:pt>
                <c:pt idx="9996">
                  <c:v>3.5149074074142845</c:v>
                </c:pt>
                <c:pt idx="9997">
                  <c:v>3.5150810185223236</c:v>
                </c:pt>
                <c:pt idx="9998">
                  <c:v>3.5152083333377959</c:v>
                </c:pt>
                <c:pt idx="9999">
                  <c:v>3.5153703703763313</c:v>
                </c:pt>
                <c:pt idx="10000">
                  <c:v>3.5155092592613073</c:v>
                </c:pt>
                <c:pt idx="10001">
                  <c:v>3.5156481481535593</c:v>
                </c:pt>
                <c:pt idx="10002">
                  <c:v>3.5158101851920947</c:v>
                </c:pt>
                <c:pt idx="10003">
                  <c:v>3.5159490740770707</c:v>
                </c:pt>
                <c:pt idx="10004">
                  <c:v>3.5160995370388264</c:v>
                </c:pt>
                <c:pt idx="10005">
                  <c:v>3.5165856481544324</c:v>
                </c:pt>
                <c:pt idx="10006">
                  <c:v>3.5167476851856918</c:v>
                </c:pt>
                <c:pt idx="10007">
                  <c:v>3.5168981481547235</c:v>
                </c:pt>
                <c:pt idx="10008">
                  <c:v>3.5170370370396995</c:v>
                </c:pt>
                <c:pt idx="10009">
                  <c:v>3.5171875000014552</c:v>
                </c:pt>
                <c:pt idx="10010">
                  <c:v>3.5173148148169275</c:v>
                </c:pt>
                <c:pt idx="10011">
                  <c:v>3.5174652777786832</c:v>
                </c:pt>
                <c:pt idx="10012">
                  <c:v>3.5176041666709352</c:v>
                </c:pt>
                <c:pt idx="10013">
                  <c:v>3.5177430555559113</c:v>
                </c:pt>
                <c:pt idx="10014">
                  <c:v>3.5178935185249429</c:v>
                </c:pt>
                <c:pt idx="10015">
                  <c:v>3.518032407409919</c:v>
                </c:pt>
                <c:pt idx="10016">
                  <c:v>3.518171296302171</c:v>
                </c:pt>
                <c:pt idx="10017">
                  <c:v>3.518310185187147</c:v>
                </c:pt>
                <c:pt idx="10018">
                  <c:v>3.5184722222256823</c:v>
                </c:pt>
                <c:pt idx="10019">
                  <c:v>3.518657407410501</c:v>
                </c:pt>
                <c:pt idx="10020">
                  <c:v>3.5191087963030441</c:v>
                </c:pt>
                <c:pt idx="10021">
                  <c:v>3.5192708333343035</c:v>
                </c:pt>
                <c:pt idx="10022">
                  <c:v>3.5194097222265555</c:v>
                </c:pt>
                <c:pt idx="10023">
                  <c:v>3.5195370370420278</c:v>
                </c:pt>
                <c:pt idx="10024">
                  <c:v>3.5196875000037835</c:v>
                </c:pt>
                <c:pt idx="10025">
                  <c:v>3.5198263888887595</c:v>
                </c:pt>
                <c:pt idx="10026">
                  <c:v>3.5200347222271375</c:v>
                </c:pt>
                <c:pt idx="10027">
                  <c:v>3.5201851851888932</c:v>
                </c:pt>
                <c:pt idx="10028">
                  <c:v>3.5203819444504916</c:v>
                </c:pt>
                <c:pt idx="10029">
                  <c:v>3.520543981481751</c:v>
                </c:pt>
                <c:pt idx="10030">
                  <c:v>3.520717592597066</c:v>
                </c:pt>
                <c:pt idx="10031">
                  <c:v>3.520856481482042</c:v>
                </c:pt>
                <c:pt idx="10032">
                  <c:v>3.5210069444510737</c:v>
                </c:pt>
                <c:pt idx="10033">
                  <c:v>3.5211574074128293</c:v>
                </c:pt>
                <c:pt idx="10034">
                  <c:v>3.5213310185208684</c:v>
                </c:pt>
                <c:pt idx="10035">
                  <c:v>3.5214930555594037</c:v>
                </c:pt>
              </c:numCache>
            </c:numRef>
          </c:xVal>
          <c:yVal>
            <c:numRef>
              <c:f>'Days vs. Depth'!$BD$8:$BD$10043</c:f>
              <c:numCache>
                <c:formatCode>General</c:formatCode>
                <c:ptCount val="10036"/>
                <c:pt idx="0">
                  <c:v>11444</c:v>
                </c:pt>
                <c:pt idx="1">
                  <c:v>11445</c:v>
                </c:pt>
                <c:pt idx="2">
                  <c:v>11446</c:v>
                </c:pt>
                <c:pt idx="3">
                  <c:v>11447</c:v>
                </c:pt>
                <c:pt idx="4">
                  <c:v>11448</c:v>
                </c:pt>
                <c:pt idx="5">
                  <c:v>11449</c:v>
                </c:pt>
                <c:pt idx="6">
                  <c:v>11450</c:v>
                </c:pt>
                <c:pt idx="7">
                  <c:v>11451</c:v>
                </c:pt>
                <c:pt idx="8">
                  <c:v>11452</c:v>
                </c:pt>
                <c:pt idx="9">
                  <c:v>11453</c:v>
                </c:pt>
                <c:pt idx="10">
                  <c:v>11454</c:v>
                </c:pt>
                <c:pt idx="11">
                  <c:v>11455</c:v>
                </c:pt>
                <c:pt idx="12">
                  <c:v>11456</c:v>
                </c:pt>
                <c:pt idx="13">
                  <c:v>11457</c:v>
                </c:pt>
                <c:pt idx="14">
                  <c:v>11458</c:v>
                </c:pt>
                <c:pt idx="15">
                  <c:v>11459</c:v>
                </c:pt>
                <c:pt idx="16">
                  <c:v>11460</c:v>
                </c:pt>
                <c:pt idx="17">
                  <c:v>11461</c:v>
                </c:pt>
                <c:pt idx="18">
                  <c:v>11462</c:v>
                </c:pt>
                <c:pt idx="19">
                  <c:v>11463</c:v>
                </c:pt>
                <c:pt idx="20">
                  <c:v>11464</c:v>
                </c:pt>
                <c:pt idx="21">
                  <c:v>11465</c:v>
                </c:pt>
                <c:pt idx="22">
                  <c:v>11466</c:v>
                </c:pt>
                <c:pt idx="23">
                  <c:v>11467</c:v>
                </c:pt>
                <c:pt idx="24">
                  <c:v>11468</c:v>
                </c:pt>
                <c:pt idx="25">
                  <c:v>11469</c:v>
                </c:pt>
                <c:pt idx="26">
                  <c:v>11470</c:v>
                </c:pt>
                <c:pt idx="27">
                  <c:v>11471</c:v>
                </c:pt>
                <c:pt idx="28">
                  <c:v>11472</c:v>
                </c:pt>
                <c:pt idx="29">
                  <c:v>11473</c:v>
                </c:pt>
                <c:pt idx="30">
                  <c:v>11474</c:v>
                </c:pt>
                <c:pt idx="31">
                  <c:v>11475</c:v>
                </c:pt>
                <c:pt idx="32">
                  <c:v>11476</c:v>
                </c:pt>
                <c:pt idx="33">
                  <c:v>11477</c:v>
                </c:pt>
                <c:pt idx="34">
                  <c:v>11478</c:v>
                </c:pt>
                <c:pt idx="35">
                  <c:v>11479</c:v>
                </c:pt>
                <c:pt idx="36">
                  <c:v>11480</c:v>
                </c:pt>
                <c:pt idx="37">
                  <c:v>11481</c:v>
                </c:pt>
                <c:pt idx="38">
                  <c:v>11482</c:v>
                </c:pt>
                <c:pt idx="39">
                  <c:v>11483</c:v>
                </c:pt>
                <c:pt idx="40">
                  <c:v>11484</c:v>
                </c:pt>
                <c:pt idx="41">
                  <c:v>11485</c:v>
                </c:pt>
                <c:pt idx="42">
                  <c:v>11486</c:v>
                </c:pt>
                <c:pt idx="43">
                  <c:v>11487</c:v>
                </c:pt>
                <c:pt idx="44">
                  <c:v>11488</c:v>
                </c:pt>
                <c:pt idx="45">
                  <c:v>11489</c:v>
                </c:pt>
                <c:pt idx="46">
                  <c:v>11490</c:v>
                </c:pt>
                <c:pt idx="47">
                  <c:v>11491</c:v>
                </c:pt>
                <c:pt idx="48">
                  <c:v>11492</c:v>
                </c:pt>
                <c:pt idx="49">
                  <c:v>11493</c:v>
                </c:pt>
                <c:pt idx="50">
                  <c:v>11494</c:v>
                </c:pt>
                <c:pt idx="51">
                  <c:v>11495</c:v>
                </c:pt>
                <c:pt idx="52">
                  <c:v>11496</c:v>
                </c:pt>
                <c:pt idx="53">
                  <c:v>11497</c:v>
                </c:pt>
                <c:pt idx="54">
                  <c:v>11498</c:v>
                </c:pt>
                <c:pt idx="55">
                  <c:v>11499</c:v>
                </c:pt>
                <c:pt idx="56">
                  <c:v>11500</c:v>
                </c:pt>
                <c:pt idx="57">
                  <c:v>11501</c:v>
                </c:pt>
                <c:pt idx="58">
                  <c:v>11502</c:v>
                </c:pt>
                <c:pt idx="59">
                  <c:v>11503</c:v>
                </c:pt>
                <c:pt idx="60">
                  <c:v>11504</c:v>
                </c:pt>
                <c:pt idx="61">
                  <c:v>11505</c:v>
                </c:pt>
                <c:pt idx="62">
                  <c:v>11506</c:v>
                </c:pt>
                <c:pt idx="63">
                  <c:v>11507</c:v>
                </c:pt>
                <c:pt idx="64">
                  <c:v>11508</c:v>
                </c:pt>
                <c:pt idx="65">
                  <c:v>11509</c:v>
                </c:pt>
                <c:pt idx="66">
                  <c:v>11510</c:v>
                </c:pt>
                <c:pt idx="67">
                  <c:v>11511</c:v>
                </c:pt>
                <c:pt idx="68">
                  <c:v>11512</c:v>
                </c:pt>
                <c:pt idx="69">
                  <c:v>11513</c:v>
                </c:pt>
                <c:pt idx="70">
                  <c:v>11514</c:v>
                </c:pt>
                <c:pt idx="71">
                  <c:v>11515</c:v>
                </c:pt>
                <c:pt idx="72">
                  <c:v>11516</c:v>
                </c:pt>
                <c:pt idx="73">
                  <c:v>11517</c:v>
                </c:pt>
                <c:pt idx="74">
                  <c:v>11518</c:v>
                </c:pt>
                <c:pt idx="75">
                  <c:v>11519</c:v>
                </c:pt>
                <c:pt idx="76">
                  <c:v>11520</c:v>
                </c:pt>
                <c:pt idx="77">
                  <c:v>11521</c:v>
                </c:pt>
                <c:pt idx="78">
                  <c:v>11522</c:v>
                </c:pt>
                <c:pt idx="79">
                  <c:v>11523</c:v>
                </c:pt>
                <c:pt idx="80">
                  <c:v>11524</c:v>
                </c:pt>
                <c:pt idx="81">
                  <c:v>11525</c:v>
                </c:pt>
                <c:pt idx="82">
                  <c:v>11526</c:v>
                </c:pt>
                <c:pt idx="83">
                  <c:v>11527</c:v>
                </c:pt>
                <c:pt idx="84">
                  <c:v>11528</c:v>
                </c:pt>
                <c:pt idx="85">
                  <c:v>11529</c:v>
                </c:pt>
                <c:pt idx="86">
                  <c:v>11530</c:v>
                </c:pt>
                <c:pt idx="87">
                  <c:v>11531</c:v>
                </c:pt>
                <c:pt idx="88">
                  <c:v>11532</c:v>
                </c:pt>
                <c:pt idx="89">
                  <c:v>11533</c:v>
                </c:pt>
                <c:pt idx="90">
                  <c:v>11534</c:v>
                </c:pt>
                <c:pt idx="91">
                  <c:v>11535</c:v>
                </c:pt>
                <c:pt idx="92">
                  <c:v>11536</c:v>
                </c:pt>
                <c:pt idx="93">
                  <c:v>11537</c:v>
                </c:pt>
                <c:pt idx="94">
                  <c:v>11538</c:v>
                </c:pt>
                <c:pt idx="95">
                  <c:v>11539</c:v>
                </c:pt>
                <c:pt idx="96">
                  <c:v>11540</c:v>
                </c:pt>
                <c:pt idx="97">
                  <c:v>11541</c:v>
                </c:pt>
                <c:pt idx="98">
                  <c:v>11542</c:v>
                </c:pt>
                <c:pt idx="99">
                  <c:v>11543</c:v>
                </c:pt>
                <c:pt idx="100">
                  <c:v>11544</c:v>
                </c:pt>
                <c:pt idx="101">
                  <c:v>11545</c:v>
                </c:pt>
                <c:pt idx="102">
                  <c:v>11546</c:v>
                </c:pt>
                <c:pt idx="103">
                  <c:v>11547</c:v>
                </c:pt>
                <c:pt idx="104">
                  <c:v>11548</c:v>
                </c:pt>
                <c:pt idx="105">
                  <c:v>11549</c:v>
                </c:pt>
                <c:pt idx="106">
                  <c:v>11550</c:v>
                </c:pt>
                <c:pt idx="107">
                  <c:v>11551</c:v>
                </c:pt>
                <c:pt idx="108">
                  <c:v>11552</c:v>
                </c:pt>
                <c:pt idx="109">
                  <c:v>11553</c:v>
                </c:pt>
                <c:pt idx="110">
                  <c:v>11554</c:v>
                </c:pt>
                <c:pt idx="111">
                  <c:v>11555</c:v>
                </c:pt>
                <c:pt idx="112">
                  <c:v>11556</c:v>
                </c:pt>
                <c:pt idx="113">
                  <c:v>11557</c:v>
                </c:pt>
                <c:pt idx="114">
                  <c:v>11558</c:v>
                </c:pt>
                <c:pt idx="115">
                  <c:v>11559</c:v>
                </c:pt>
                <c:pt idx="116">
                  <c:v>11560</c:v>
                </c:pt>
                <c:pt idx="117">
                  <c:v>11561</c:v>
                </c:pt>
                <c:pt idx="118">
                  <c:v>11562</c:v>
                </c:pt>
                <c:pt idx="119">
                  <c:v>11563</c:v>
                </c:pt>
                <c:pt idx="120">
                  <c:v>11564</c:v>
                </c:pt>
                <c:pt idx="121">
                  <c:v>11565</c:v>
                </c:pt>
                <c:pt idx="122">
                  <c:v>11566</c:v>
                </c:pt>
                <c:pt idx="123">
                  <c:v>11567</c:v>
                </c:pt>
                <c:pt idx="124">
                  <c:v>11568</c:v>
                </c:pt>
                <c:pt idx="125">
                  <c:v>11569</c:v>
                </c:pt>
                <c:pt idx="126">
                  <c:v>11570</c:v>
                </c:pt>
                <c:pt idx="127">
                  <c:v>11571</c:v>
                </c:pt>
                <c:pt idx="128">
                  <c:v>11572</c:v>
                </c:pt>
                <c:pt idx="129">
                  <c:v>11573</c:v>
                </c:pt>
                <c:pt idx="130">
                  <c:v>11574</c:v>
                </c:pt>
                <c:pt idx="131">
                  <c:v>11575</c:v>
                </c:pt>
                <c:pt idx="132">
                  <c:v>11576</c:v>
                </c:pt>
                <c:pt idx="133">
                  <c:v>11577</c:v>
                </c:pt>
                <c:pt idx="134">
                  <c:v>11578</c:v>
                </c:pt>
                <c:pt idx="135">
                  <c:v>11579</c:v>
                </c:pt>
                <c:pt idx="136">
                  <c:v>11580</c:v>
                </c:pt>
                <c:pt idx="137">
                  <c:v>11581</c:v>
                </c:pt>
                <c:pt idx="138">
                  <c:v>11582</c:v>
                </c:pt>
                <c:pt idx="139">
                  <c:v>11583</c:v>
                </c:pt>
                <c:pt idx="140">
                  <c:v>11584</c:v>
                </c:pt>
                <c:pt idx="141">
                  <c:v>11585</c:v>
                </c:pt>
                <c:pt idx="142">
                  <c:v>11586</c:v>
                </c:pt>
                <c:pt idx="143">
                  <c:v>11587</c:v>
                </c:pt>
                <c:pt idx="144">
                  <c:v>11588</c:v>
                </c:pt>
                <c:pt idx="145">
                  <c:v>11589</c:v>
                </c:pt>
                <c:pt idx="146">
                  <c:v>11590</c:v>
                </c:pt>
                <c:pt idx="147">
                  <c:v>11591</c:v>
                </c:pt>
                <c:pt idx="148">
                  <c:v>11592</c:v>
                </c:pt>
                <c:pt idx="149">
                  <c:v>11593</c:v>
                </c:pt>
                <c:pt idx="150">
                  <c:v>11594</c:v>
                </c:pt>
                <c:pt idx="151">
                  <c:v>11595</c:v>
                </c:pt>
                <c:pt idx="152">
                  <c:v>11596</c:v>
                </c:pt>
                <c:pt idx="153">
                  <c:v>11597</c:v>
                </c:pt>
                <c:pt idx="154">
                  <c:v>11598</c:v>
                </c:pt>
                <c:pt idx="155">
                  <c:v>11599</c:v>
                </c:pt>
                <c:pt idx="156">
                  <c:v>11600</c:v>
                </c:pt>
                <c:pt idx="157">
                  <c:v>11601</c:v>
                </c:pt>
                <c:pt idx="158">
                  <c:v>11602</c:v>
                </c:pt>
                <c:pt idx="159">
                  <c:v>11603</c:v>
                </c:pt>
                <c:pt idx="160">
                  <c:v>11604</c:v>
                </c:pt>
                <c:pt idx="161">
                  <c:v>11605</c:v>
                </c:pt>
                <c:pt idx="162">
                  <c:v>11606</c:v>
                </c:pt>
                <c:pt idx="163">
                  <c:v>11607</c:v>
                </c:pt>
                <c:pt idx="164">
                  <c:v>11608</c:v>
                </c:pt>
                <c:pt idx="165">
                  <c:v>11609</c:v>
                </c:pt>
                <c:pt idx="166">
                  <c:v>11610</c:v>
                </c:pt>
                <c:pt idx="167">
                  <c:v>11611</c:v>
                </c:pt>
                <c:pt idx="168">
                  <c:v>11612</c:v>
                </c:pt>
                <c:pt idx="169">
                  <c:v>11613</c:v>
                </c:pt>
                <c:pt idx="170">
                  <c:v>11614</c:v>
                </c:pt>
                <c:pt idx="171">
                  <c:v>11615</c:v>
                </c:pt>
                <c:pt idx="172">
                  <c:v>11616</c:v>
                </c:pt>
                <c:pt idx="173">
                  <c:v>11617</c:v>
                </c:pt>
                <c:pt idx="174">
                  <c:v>11618</c:v>
                </c:pt>
                <c:pt idx="175">
                  <c:v>11619</c:v>
                </c:pt>
                <c:pt idx="176">
                  <c:v>11620</c:v>
                </c:pt>
                <c:pt idx="177">
                  <c:v>11621</c:v>
                </c:pt>
                <c:pt idx="178">
                  <c:v>11622</c:v>
                </c:pt>
                <c:pt idx="179">
                  <c:v>11623</c:v>
                </c:pt>
                <c:pt idx="180">
                  <c:v>11624</c:v>
                </c:pt>
                <c:pt idx="181">
                  <c:v>11625</c:v>
                </c:pt>
                <c:pt idx="182">
                  <c:v>11626</c:v>
                </c:pt>
                <c:pt idx="183">
                  <c:v>11627</c:v>
                </c:pt>
                <c:pt idx="184">
                  <c:v>11628</c:v>
                </c:pt>
                <c:pt idx="185">
                  <c:v>11629</c:v>
                </c:pt>
                <c:pt idx="186">
                  <c:v>11630</c:v>
                </c:pt>
                <c:pt idx="187">
                  <c:v>11631</c:v>
                </c:pt>
                <c:pt idx="188">
                  <c:v>11632</c:v>
                </c:pt>
                <c:pt idx="189">
                  <c:v>11633</c:v>
                </c:pt>
                <c:pt idx="190">
                  <c:v>11634</c:v>
                </c:pt>
                <c:pt idx="191">
                  <c:v>11635</c:v>
                </c:pt>
                <c:pt idx="192">
                  <c:v>11636</c:v>
                </c:pt>
                <c:pt idx="193">
                  <c:v>11637</c:v>
                </c:pt>
                <c:pt idx="194">
                  <c:v>11638</c:v>
                </c:pt>
                <c:pt idx="195">
                  <c:v>11639</c:v>
                </c:pt>
                <c:pt idx="196">
                  <c:v>11640</c:v>
                </c:pt>
                <c:pt idx="197">
                  <c:v>11641</c:v>
                </c:pt>
                <c:pt idx="198">
                  <c:v>11642</c:v>
                </c:pt>
                <c:pt idx="199">
                  <c:v>11643</c:v>
                </c:pt>
                <c:pt idx="200">
                  <c:v>11644</c:v>
                </c:pt>
                <c:pt idx="201">
                  <c:v>11645</c:v>
                </c:pt>
                <c:pt idx="202">
                  <c:v>11646</c:v>
                </c:pt>
                <c:pt idx="203">
                  <c:v>11647</c:v>
                </c:pt>
                <c:pt idx="204">
                  <c:v>11648</c:v>
                </c:pt>
                <c:pt idx="205">
                  <c:v>11649</c:v>
                </c:pt>
                <c:pt idx="206">
                  <c:v>11650</c:v>
                </c:pt>
                <c:pt idx="207">
                  <c:v>11651</c:v>
                </c:pt>
                <c:pt idx="208">
                  <c:v>11652</c:v>
                </c:pt>
                <c:pt idx="209">
                  <c:v>11653</c:v>
                </c:pt>
                <c:pt idx="210">
                  <c:v>11654</c:v>
                </c:pt>
                <c:pt idx="211">
                  <c:v>11655</c:v>
                </c:pt>
                <c:pt idx="212">
                  <c:v>11656</c:v>
                </c:pt>
                <c:pt idx="213">
                  <c:v>11657</c:v>
                </c:pt>
                <c:pt idx="214">
                  <c:v>11658</c:v>
                </c:pt>
                <c:pt idx="215">
                  <c:v>11659</c:v>
                </c:pt>
                <c:pt idx="216">
                  <c:v>11660</c:v>
                </c:pt>
                <c:pt idx="217">
                  <c:v>11661</c:v>
                </c:pt>
                <c:pt idx="218">
                  <c:v>11662</c:v>
                </c:pt>
                <c:pt idx="219">
                  <c:v>11663</c:v>
                </c:pt>
                <c:pt idx="220">
                  <c:v>11664</c:v>
                </c:pt>
                <c:pt idx="221">
                  <c:v>11665</c:v>
                </c:pt>
                <c:pt idx="222">
                  <c:v>11666</c:v>
                </c:pt>
                <c:pt idx="223">
                  <c:v>11667</c:v>
                </c:pt>
                <c:pt idx="224">
                  <c:v>11668</c:v>
                </c:pt>
                <c:pt idx="225">
                  <c:v>11669</c:v>
                </c:pt>
                <c:pt idx="226">
                  <c:v>11670</c:v>
                </c:pt>
                <c:pt idx="227">
                  <c:v>11671</c:v>
                </c:pt>
                <c:pt idx="228">
                  <c:v>11672</c:v>
                </c:pt>
                <c:pt idx="229">
                  <c:v>11673</c:v>
                </c:pt>
                <c:pt idx="230">
                  <c:v>11674</c:v>
                </c:pt>
                <c:pt idx="231">
                  <c:v>11675</c:v>
                </c:pt>
                <c:pt idx="232">
                  <c:v>11676</c:v>
                </c:pt>
                <c:pt idx="233">
                  <c:v>11677</c:v>
                </c:pt>
                <c:pt idx="234">
                  <c:v>11678</c:v>
                </c:pt>
                <c:pt idx="235">
                  <c:v>11679</c:v>
                </c:pt>
                <c:pt idx="236">
                  <c:v>11680</c:v>
                </c:pt>
                <c:pt idx="237">
                  <c:v>11681</c:v>
                </c:pt>
                <c:pt idx="238">
                  <c:v>11682</c:v>
                </c:pt>
                <c:pt idx="239">
                  <c:v>11683</c:v>
                </c:pt>
                <c:pt idx="240">
                  <c:v>11684</c:v>
                </c:pt>
                <c:pt idx="241">
                  <c:v>11685</c:v>
                </c:pt>
                <c:pt idx="242">
                  <c:v>11686</c:v>
                </c:pt>
                <c:pt idx="243">
                  <c:v>11687</c:v>
                </c:pt>
                <c:pt idx="244">
                  <c:v>11688</c:v>
                </c:pt>
                <c:pt idx="245">
                  <c:v>11689</c:v>
                </c:pt>
                <c:pt idx="246">
                  <c:v>11690</c:v>
                </c:pt>
                <c:pt idx="247">
                  <c:v>11691</c:v>
                </c:pt>
                <c:pt idx="248">
                  <c:v>11692</c:v>
                </c:pt>
                <c:pt idx="249">
                  <c:v>11693</c:v>
                </c:pt>
                <c:pt idx="250">
                  <c:v>11694</c:v>
                </c:pt>
                <c:pt idx="251">
                  <c:v>11695</c:v>
                </c:pt>
                <c:pt idx="252">
                  <c:v>11696</c:v>
                </c:pt>
                <c:pt idx="253">
                  <c:v>11697</c:v>
                </c:pt>
                <c:pt idx="254">
                  <c:v>11698</c:v>
                </c:pt>
                <c:pt idx="255">
                  <c:v>11699</c:v>
                </c:pt>
                <c:pt idx="256">
                  <c:v>11700</c:v>
                </c:pt>
                <c:pt idx="257">
                  <c:v>11701</c:v>
                </c:pt>
                <c:pt idx="258">
                  <c:v>11702</c:v>
                </c:pt>
                <c:pt idx="259">
                  <c:v>11703</c:v>
                </c:pt>
                <c:pt idx="260">
                  <c:v>11704</c:v>
                </c:pt>
                <c:pt idx="261">
                  <c:v>11705</c:v>
                </c:pt>
                <c:pt idx="262">
                  <c:v>11706</c:v>
                </c:pt>
                <c:pt idx="263">
                  <c:v>11707</c:v>
                </c:pt>
                <c:pt idx="264">
                  <c:v>11708</c:v>
                </c:pt>
                <c:pt idx="265">
                  <c:v>11709</c:v>
                </c:pt>
                <c:pt idx="266">
                  <c:v>11710</c:v>
                </c:pt>
                <c:pt idx="267">
                  <c:v>11711</c:v>
                </c:pt>
                <c:pt idx="268">
                  <c:v>11712</c:v>
                </c:pt>
                <c:pt idx="269">
                  <c:v>11713</c:v>
                </c:pt>
                <c:pt idx="270">
                  <c:v>11714</c:v>
                </c:pt>
                <c:pt idx="271">
                  <c:v>11715</c:v>
                </c:pt>
                <c:pt idx="272">
                  <c:v>11716</c:v>
                </c:pt>
                <c:pt idx="273">
                  <c:v>11717</c:v>
                </c:pt>
                <c:pt idx="274">
                  <c:v>11718</c:v>
                </c:pt>
                <c:pt idx="275">
                  <c:v>11719</c:v>
                </c:pt>
                <c:pt idx="276">
                  <c:v>11720</c:v>
                </c:pt>
                <c:pt idx="277">
                  <c:v>11721</c:v>
                </c:pt>
                <c:pt idx="278">
                  <c:v>11722</c:v>
                </c:pt>
                <c:pt idx="279">
                  <c:v>11723</c:v>
                </c:pt>
                <c:pt idx="280">
                  <c:v>11724</c:v>
                </c:pt>
                <c:pt idx="281">
                  <c:v>11725</c:v>
                </c:pt>
                <c:pt idx="282">
                  <c:v>11726</c:v>
                </c:pt>
                <c:pt idx="283">
                  <c:v>11727</c:v>
                </c:pt>
                <c:pt idx="284">
                  <c:v>11728</c:v>
                </c:pt>
                <c:pt idx="285">
                  <c:v>11729</c:v>
                </c:pt>
                <c:pt idx="286">
                  <c:v>11730</c:v>
                </c:pt>
                <c:pt idx="287">
                  <c:v>11731</c:v>
                </c:pt>
                <c:pt idx="288">
                  <c:v>11732</c:v>
                </c:pt>
                <c:pt idx="289">
                  <c:v>11733</c:v>
                </c:pt>
                <c:pt idx="290">
                  <c:v>11734</c:v>
                </c:pt>
                <c:pt idx="291">
                  <c:v>11735</c:v>
                </c:pt>
                <c:pt idx="292">
                  <c:v>11736</c:v>
                </c:pt>
                <c:pt idx="293">
                  <c:v>11737</c:v>
                </c:pt>
                <c:pt idx="294">
                  <c:v>11738</c:v>
                </c:pt>
                <c:pt idx="295">
                  <c:v>11739</c:v>
                </c:pt>
                <c:pt idx="296">
                  <c:v>11740</c:v>
                </c:pt>
                <c:pt idx="297">
                  <c:v>11741</c:v>
                </c:pt>
                <c:pt idx="298">
                  <c:v>11742</c:v>
                </c:pt>
                <c:pt idx="299">
                  <c:v>11743</c:v>
                </c:pt>
                <c:pt idx="300">
                  <c:v>11744</c:v>
                </c:pt>
                <c:pt idx="301">
                  <c:v>11745</c:v>
                </c:pt>
                <c:pt idx="302">
                  <c:v>11746</c:v>
                </c:pt>
                <c:pt idx="303">
                  <c:v>11747</c:v>
                </c:pt>
                <c:pt idx="304">
                  <c:v>11748</c:v>
                </c:pt>
                <c:pt idx="305">
                  <c:v>11749</c:v>
                </c:pt>
                <c:pt idx="306">
                  <c:v>11750</c:v>
                </c:pt>
                <c:pt idx="307">
                  <c:v>11751</c:v>
                </c:pt>
                <c:pt idx="308">
                  <c:v>11752</c:v>
                </c:pt>
                <c:pt idx="309">
                  <c:v>11753</c:v>
                </c:pt>
                <c:pt idx="310">
                  <c:v>11754</c:v>
                </c:pt>
                <c:pt idx="311">
                  <c:v>11755</c:v>
                </c:pt>
                <c:pt idx="312">
                  <c:v>11756</c:v>
                </c:pt>
                <c:pt idx="313">
                  <c:v>11757</c:v>
                </c:pt>
                <c:pt idx="314">
                  <c:v>11758</c:v>
                </c:pt>
                <c:pt idx="315">
                  <c:v>11759</c:v>
                </c:pt>
                <c:pt idx="316">
                  <c:v>11760</c:v>
                </c:pt>
                <c:pt idx="317">
                  <c:v>11761</c:v>
                </c:pt>
                <c:pt idx="318">
                  <c:v>11762</c:v>
                </c:pt>
                <c:pt idx="319">
                  <c:v>11763</c:v>
                </c:pt>
                <c:pt idx="320">
                  <c:v>11764</c:v>
                </c:pt>
                <c:pt idx="321">
                  <c:v>11765</c:v>
                </c:pt>
                <c:pt idx="322">
                  <c:v>11766</c:v>
                </c:pt>
                <c:pt idx="323">
                  <c:v>11767</c:v>
                </c:pt>
                <c:pt idx="324">
                  <c:v>11768</c:v>
                </c:pt>
                <c:pt idx="325">
                  <c:v>11769</c:v>
                </c:pt>
                <c:pt idx="326">
                  <c:v>11770</c:v>
                </c:pt>
                <c:pt idx="327">
                  <c:v>11771</c:v>
                </c:pt>
                <c:pt idx="328">
                  <c:v>11772</c:v>
                </c:pt>
                <c:pt idx="329">
                  <c:v>11773</c:v>
                </c:pt>
                <c:pt idx="330">
                  <c:v>11774</c:v>
                </c:pt>
                <c:pt idx="331">
                  <c:v>11775</c:v>
                </c:pt>
                <c:pt idx="332">
                  <c:v>11776</c:v>
                </c:pt>
                <c:pt idx="333">
                  <c:v>11777</c:v>
                </c:pt>
                <c:pt idx="334">
                  <c:v>11778</c:v>
                </c:pt>
                <c:pt idx="335">
                  <c:v>11779</c:v>
                </c:pt>
                <c:pt idx="336">
                  <c:v>11780</c:v>
                </c:pt>
                <c:pt idx="337">
                  <c:v>11781</c:v>
                </c:pt>
                <c:pt idx="338">
                  <c:v>11782</c:v>
                </c:pt>
                <c:pt idx="339">
                  <c:v>11783</c:v>
                </c:pt>
                <c:pt idx="340">
                  <c:v>11784</c:v>
                </c:pt>
                <c:pt idx="341">
                  <c:v>11785</c:v>
                </c:pt>
                <c:pt idx="342">
                  <c:v>11786</c:v>
                </c:pt>
                <c:pt idx="343">
                  <c:v>11787</c:v>
                </c:pt>
                <c:pt idx="344">
                  <c:v>11788</c:v>
                </c:pt>
                <c:pt idx="345">
                  <c:v>11789</c:v>
                </c:pt>
                <c:pt idx="346">
                  <c:v>11790</c:v>
                </c:pt>
                <c:pt idx="347">
                  <c:v>11791</c:v>
                </c:pt>
                <c:pt idx="348">
                  <c:v>11792</c:v>
                </c:pt>
                <c:pt idx="349">
                  <c:v>11793</c:v>
                </c:pt>
                <c:pt idx="350">
                  <c:v>11794</c:v>
                </c:pt>
                <c:pt idx="351">
                  <c:v>11795</c:v>
                </c:pt>
                <c:pt idx="352">
                  <c:v>11796</c:v>
                </c:pt>
                <c:pt idx="353">
                  <c:v>11797</c:v>
                </c:pt>
                <c:pt idx="354">
                  <c:v>11798</c:v>
                </c:pt>
                <c:pt idx="355">
                  <c:v>11799</c:v>
                </c:pt>
                <c:pt idx="356">
                  <c:v>11800</c:v>
                </c:pt>
                <c:pt idx="357">
                  <c:v>11801</c:v>
                </c:pt>
                <c:pt idx="358">
                  <c:v>11802</c:v>
                </c:pt>
                <c:pt idx="359">
                  <c:v>11803</c:v>
                </c:pt>
                <c:pt idx="360">
                  <c:v>11804</c:v>
                </c:pt>
                <c:pt idx="361">
                  <c:v>11805</c:v>
                </c:pt>
                <c:pt idx="362">
                  <c:v>11806</c:v>
                </c:pt>
                <c:pt idx="363">
                  <c:v>11807</c:v>
                </c:pt>
                <c:pt idx="364">
                  <c:v>11808</c:v>
                </c:pt>
                <c:pt idx="365">
                  <c:v>11809</c:v>
                </c:pt>
                <c:pt idx="366">
                  <c:v>11810</c:v>
                </c:pt>
                <c:pt idx="367">
                  <c:v>11811</c:v>
                </c:pt>
                <c:pt idx="368">
                  <c:v>11812</c:v>
                </c:pt>
                <c:pt idx="369">
                  <c:v>11813</c:v>
                </c:pt>
                <c:pt idx="370">
                  <c:v>11814</c:v>
                </c:pt>
                <c:pt idx="371">
                  <c:v>11815</c:v>
                </c:pt>
                <c:pt idx="372">
                  <c:v>11816</c:v>
                </c:pt>
                <c:pt idx="373">
                  <c:v>11817</c:v>
                </c:pt>
                <c:pt idx="374">
                  <c:v>11818</c:v>
                </c:pt>
                <c:pt idx="375">
                  <c:v>11819</c:v>
                </c:pt>
                <c:pt idx="376">
                  <c:v>11820</c:v>
                </c:pt>
                <c:pt idx="377">
                  <c:v>11821</c:v>
                </c:pt>
                <c:pt idx="378">
                  <c:v>11822</c:v>
                </c:pt>
                <c:pt idx="379">
                  <c:v>11823</c:v>
                </c:pt>
                <c:pt idx="380">
                  <c:v>11824</c:v>
                </c:pt>
                <c:pt idx="381">
                  <c:v>11825</c:v>
                </c:pt>
                <c:pt idx="382">
                  <c:v>11826</c:v>
                </c:pt>
                <c:pt idx="383">
                  <c:v>11827</c:v>
                </c:pt>
                <c:pt idx="384">
                  <c:v>11828</c:v>
                </c:pt>
                <c:pt idx="385">
                  <c:v>11829</c:v>
                </c:pt>
                <c:pt idx="386">
                  <c:v>11830</c:v>
                </c:pt>
                <c:pt idx="387">
                  <c:v>11831</c:v>
                </c:pt>
                <c:pt idx="388">
                  <c:v>11832</c:v>
                </c:pt>
                <c:pt idx="389">
                  <c:v>11833</c:v>
                </c:pt>
                <c:pt idx="390">
                  <c:v>11834</c:v>
                </c:pt>
                <c:pt idx="391">
                  <c:v>11835</c:v>
                </c:pt>
                <c:pt idx="392">
                  <c:v>11836</c:v>
                </c:pt>
                <c:pt idx="393">
                  <c:v>11837</c:v>
                </c:pt>
                <c:pt idx="394">
                  <c:v>11838</c:v>
                </c:pt>
                <c:pt idx="395">
                  <c:v>11839</c:v>
                </c:pt>
                <c:pt idx="396">
                  <c:v>11840</c:v>
                </c:pt>
                <c:pt idx="397">
                  <c:v>11841</c:v>
                </c:pt>
                <c:pt idx="398">
                  <c:v>11842</c:v>
                </c:pt>
                <c:pt idx="399">
                  <c:v>11843</c:v>
                </c:pt>
                <c:pt idx="400">
                  <c:v>11844</c:v>
                </c:pt>
                <c:pt idx="401">
                  <c:v>11845</c:v>
                </c:pt>
                <c:pt idx="402">
                  <c:v>11846</c:v>
                </c:pt>
                <c:pt idx="403">
                  <c:v>11847</c:v>
                </c:pt>
                <c:pt idx="404">
                  <c:v>11848</c:v>
                </c:pt>
                <c:pt idx="405">
                  <c:v>11849</c:v>
                </c:pt>
                <c:pt idx="406">
                  <c:v>11850</c:v>
                </c:pt>
                <c:pt idx="407">
                  <c:v>11851</c:v>
                </c:pt>
                <c:pt idx="408">
                  <c:v>11852</c:v>
                </c:pt>
                <c:pt idx="409">
                  <c:v>11853</c:v>
                </c:pt>
                <c:pt idx="410">
                  <c:v>11854</c:v>
                </c:pt>
                <c:pt idx="411">
                  <c:v>11855</c:v>
                </c:pt>
                <c:pt idx="412">
                  <c:v>11856</c:v>
                </c:pt>
                <c:pt idx="413">
                  <c:v>11857</c:v>
                </c:pt>
                <c:pt idx="414">
                  <c:v>11858</c:v>
                </c:pt>
                <c:pt idx="415">
                  <c:v>11859</c:v>
                </c:pt>
                <c:pt idx="416">
                  <c:v>11860</c:v>
                </c:pt>
                <c:pt idx="417">
                  <c:v>11861</c:v>
                </c:pt>
                <c:pt idx="418">
                  <c:v>11862</c:v>
                </c:pt>
                <c:pt idx="419">
                  <c:v>11863</c:v>
                </c:pt>
                <c:pt idx="420">
                  <c:v>11864</c:v>
                </c:pt>
                <c:pt idx="421">
                  <c:v>11865</c:v>
                </c:pt>
                <c:pt idx="422">
                  <c:v>11866</c:v>
                </c:pt>
                <c:pt idx="423">
                  <c:v>11867</c:v>
                </c:pt>
                <c:pt idx="424">
                  <c:v>11868</c:v>
                </c:pt>
                <c:pt idx="425">
                  <c:v>11869</c:v>
                </c:pt>
                <c:pt idx="426">
                  <c:v>11870</c:v>
                </c:pt>
                <c:pt idx="427">
                  <c:v>11871</c:v>
                </c:pt>
                <c:pt idx="428">
                  <c:v>11872</c:v>
                </c:pt>
                <c:pt idx="429">
                  <c:v>11873</c:v>
                </c:pt>
                <c:pt idx="430">
                  <c:v>11874</c:v>
                </c:pt>
                <c:pt idx="431">
                  <c:v>11875</c:v>
                </c:pt>
                <c:pt idx="432">
                  <c:v>11876</c:v>
                </c:pt>
                <c:pt idx="433">
                  <c:v>11877</c:v>
                </c:pt>
                <c:pt idx="434">
                  <c:v>11878</c:v>
                </c:pt>
                <c:pt idx="435">
                  <c:v>11879</c:v>
                </c:pt>
                <c:pt idx="436">
                  <c:v>11880</c:v>
                </c:pt>
                <c:pt idx="437">
                  <c:v>11881</c:v>
                </c:pt>
                <c:pt idx="438">
                  <c:v>11882</c:v>
                </c:pt>
                <c:pt idx="439">
                  <c:v>11883</c:v>
                </c:pt>
                <c:pt idx="440">
                  <c:v>11884</c:v>
                </c:pt>
                <c:pt idx="441">
                  <c:v>11885</c:v>
                </c:pt>
                <c:pt idx="442">
                  <c:v>11886</c:v>
                </c:pt>
                <c:pt idx="443">
                  <c:v>11887</c:v>
                </c:pt>
                <c:pt idx="444">
                  <c:v>11888</c:v>
                </c:pt>
                <c:pt idx="445">
                  <c:v>11889</c:v>
                </c:pt>
                <c:pt idx="446">
                  <c:v>11890</c:v>
                </c:pt>
                <c:pt idx="447">
                  <c:v>11891</c:v>
                </c:pt>
                <c:pt idx="448">
                  <c:v>11892</c:v>
                </c:pt>
                <c:pt idx="449">
                  <c:v>11893</c:v>
                </c:pt>
                <c:pt idx="450">
                  <c:v>11894</c:v>
                </c:pt>
                <c:pt idx="451">
                  <c:v>11895</c:v>
                </c:pt>
                <c:pt idx="452">
                  <c:v>11896</c:v>
                </c:pt>
                <c:pt idx="453">
                  <c:v>11897</c:v>
                </c:pt>
                <c:pt idx="454">
                  <c:v>11898</c:v>
                </c:pt>
                <c:pt idx="455">
                  <c:v>11899</c:v>
                </c:pt>
                <c:pt idx="456">
                  <c:v>11900</c:v>
                </c:pt>
                <c:pt idx="457">
                  <c:v>11901</c:v>
                </c:pt>
                <c:pt idx="458">
                  <c:v>11902</c:v>
                </c:pt>
                <c:pt idx="459">
                  <c:v>11903</c:v>
                </c:pt>
                <c:pt idx="460">
                  <c:v>11904</c:v>
                </c:pt>
                <c:pt idx="461">
                  <c:v>11905</c:v>
                </c:pt>
                <c:pt idx="462">
                  <c:v>11906</c:v>
                </c:pt>
                <c:pt idx="463">
                  <c:v>11907</c:v>
                </c:pt>
                <c:pt idx="464">
                  <c:v>11908</c:v>
                </c:pt>
                <c:pt idx="465">
                  <c:v>11909</c:v>
                </c:pt>
                <c:pt idx="466">
                  <c:v>11910</c:v>
                </c:pt>
                <c:pt idx="467">
                  <c:v>11911</c:v>
                </c:pt>
                <c:pt idx="468">
                  <c:v>11912</c:v>
                </c:pt>
                <c:pt idx="469">
                  <c:v>11913</c:v>
                </c:pt>
                <c:pt idx="470">
                  <c:v>11914</c:v>
                </c:pt>
                <c:pt idx="471">
                  <c:v>11915</c:v>
                </c:pt>
                <c:pt idx="472">
                  <c:v>11916</c:v>
                </c:pt>
                <c:pt idx="473">
                  <c:v>11917</c:v>
                </c:pt>
                <c:pt idx="474">
                  <c:v>11918</c:v>
                </c:pt>
                <c:pt idx="475">
                  <c:v>11919</c:v>
                </c:pt>
                <c:pt idx="476">
                  <c:v>11920</c:v>
                </c:pt>
                <c:pt idx="477">
                  <c:v>11921</c:v>
                </c:pt>
                <c:pt idx="478">
                  <c:v>11922</c:v>
                </c:pt>
                <c:pt idx="479">
                  <c:v>11923</c:v>
                </c:pt>
                <c:pt idx="480">
                  <c:v>11924</c:v>
                </c:pt>
                <c:pt idx="481">
                  <c:v>11925</c:v>
                </c:pt>
                <c:pt idx="482">
                  <c:v>11926</c:v>
                </c:pt>
                <c:pt idx="483">
                  <c:v>11927</c:v>
                </c:pt>
                <c:pt idx="484">
                  <c:v>11928</c:v>
                </c:pt>
                <c:pt idx="485">
                  <c:v>11929</c:v>
                </c:pt>
                <c:pt idx="486">
                  <c:v>11930</c:v>
                </c:pt>
                <c:pt idx="487">
                  <c:v>11931</c:v>
                </c:pt>
                <c:pt idx="488">
                  <c:v>11932</c:v>
                </c:pt>
                <c:pt idx="489">
                  <c:v>11933</c:v>
                </c:pt>
                <c:pt idx="490">
                  <c:v>11934</c:v>
                </c:pt>
                <c:pt idx="491">
                  <c:v>11935</c:v>
                </c:pt>
                <c:pt idx="492">
                  <c:v>11936</c:v>
                </c:pt>
                <c:pt idx="493">
                  <c:v>11937</c:v>
                </c:pt>
                <c:pt idx="494">
                  <c:v>11938</c:v>
                </c:pt>
                <c:pt idx="495">
                  <c:v>11939</c:v>
                </c:pt>
                <c:pt idx="496">
                  <c:v>11940</c:v>
                </c:pt>
                <c:pt idx="497">
                  <c:v>11941</c:v>
                </c:pt>
                <c:pt idx="498">
                  <c:v>11942</c:v>
                </c:pt>
                <c:pt idx="499">
                  <c:v>11943</c:v>
                </c:pt>
                <c:pt idx="500">
                  <c:v>11944</c:v>
                </c:pt>
                <c:pt idx="501">
                  <c:v>11945</c:v>
                </c:pt>
                <c:pt idx="502">
                  <c:v>11946</c:v>
                </c:pt>
                <c:pt idx="503">
                  <c:v>11947</c:v>
                </c:pt>
                <c:pt idx="504">
                  <c:v>11948</c:v>
                </c:pt>
                <c:pt idx="505">
                  <c:v>11949</c:v>
                </c:pt>
                <c:pt idx="506">
                  <c:v>11950</c:v>
                </c:pt>
                <c:pt idx="507">
                  <c:v>11951</c:v>
                </c:pt>
                <c:pt idx="508">
                  <c:v>11952</c:v>
                </c:pt>
                <c:pt idx="509">
                  <c:v>11953</c:v>
                </c:pt>
                <c:pt idx="510">
                  <c:v>11954</c:v>
                </c:pt>
                <c:pt idx="511">
                  <c:v>11955</c:v>
                </c:pt>
                <c:pt idx="512">
                  <c:v>11956</c:v>
                </c:pt>
                <c:pt idx="513">
                  <c:v>11957</c:v>
                </c:pt>
                <c:pt idx="514">
                  <c:v>11958</c:v>
                </c:pt>
                <c:pt idx="515">
                  <c:v>11959</c:v>
                </c:pt>
                <c:pt idx="516">
                  <c:v>11960</c:v>
                </c:pt>
                <c:pt idx="517">
                  <c:v>11961</c:v>
                </c:pt>
                <c:pt idx="518">
                  <c:v>11962</c:v>
                </c:pt>
                <c:pt idx="519">
                  <c:v>11963</c:v>
                </c:pt>
                <c:pt idx="520">
                  <c:v>11964</c:v>
                </c:pt>
                <c:pt idx="521">
                  <c:v>11965</c:v>
                </c:pt>
                <c:pt idx="522">
                  <c:v>11966</c:v>
                </c:pt>
                <c:pt idx="523">
                  <c:v>11967</c:v>
                </c:pt>
                <c:pt idx="524">
                  <c:v>11968</c:v>
                </c:pt>
                <c:pt idx="525">
                  <c:v>11969</c:v>
                </c:pt>
                <c:pt idx="526">
                  <c:v>11970</c:v>
                </c:pt>
                <c:pt idx="527">
                  <c:v>11971</c:v>
                </c:pt>
                <c:pt idx="528">
                  <c:v>11972</c:v>
                </c:pt>
                <c:pt idx="529">
                  <c:v>11973</c:v>
                </c:pt>
                <c:pt idx="530">
                  <c:v>11974</c:v>
                </c:pt>
                <c:pt idx="531">
                  <c:v>11975</c:v>
                </c:pt>
                <c:pt idx="532">
                  <c:v>11976</c:v>
                </c:pt>
                <c:pt idx="533">
                  <c:v>11977</c:v>
                </c:pt>
                <c:pt idx="534">
                  <c:v>11978</c:v>
                </c:pt>
                <c:pt idx="535">
                  <c:v>11979</c:v>
                </c:pt>
                <c:pt idx="536">
                  <c:v>11980</c:v>
                </c:pt>
                <c:pt idx="537">
                  <c:v>11981</c:v>
                </c:pt>
                <c:pt idx="538">
                  <c:v>11982</c:v>
                </c:pt>
                <c:pt idx="539">
                  <c:v>11983</c:v>
                </c:pt>
                <c:pt idx="540">
                  <c:v>11984</c:v>
                </c:pt>
                <c:pt idx="541">
                  <c:v>11985</c:v>
                </c:pt>
                <c:pt idx="542">
                  <c:v>11986</c:v>
                </c:pt>
                <c:pt idx="543">
                  <c:v>11987</c:v>
                </c:pt>
                <c:pt idx="544">
                  <c:v>11988</c:v>
                </c:pt>
                <c:pt idx="545">
                  <c:v>11989</c:v>
                </c:pt>
                <c:pt idx="546">
                  <c:v>11990</c:v>
                </c:pt>
                <c:pt idx="547">
                  <c:v>11991</c:v>
                </c:pt>
                <c:pt idx="548">
                  <c:v>11992</c:v>
                </c:pt>
                <c:pt idx="549">
                  <c:v>11993</c:v>
                </c:pt>
                <c:pt idx="550">
                  <c:v>11994</c:v>
                </c:pt>
                <c:pt idx="551">
                  <c:v>11995</c:v>
                </c:pt>
                <c:pt idx="552">
                  <c:v>11996</c:v>
                </c:pt>
                <c:pt idx="553">
                  <c:v>11997</c:v>
                </c:pt>
                <c:pt idx="554">
                  <c:v>11998</c:v>
                </c:pt>
                <c:pt idx="555">
                  <c:v>11999</c:v>
                </c:pt>
                <c:pt idx="556">
                  <c:v>12000</c:v>
                </c:pt>
                <c:pt idx="557">
                  <c:v>12001</c:v>
                </c:pt>
                <c:pt idx="558">
                  <c:v>12002</c:v>
                </c:pt>
                <c:pt idx="559">
                  <c:v>12003</c:v>
                </c:pt>
                <c:pt idx="560">
                  <c:v>12004</c:v>
                </c:pt>
                <c:pt idx="561">
                  <c:v>12005</c:v>
                </c:pt>
                <c:pt idx="562">
                  <c:v>12006</c:v>
                </c:pt>
                <c:pt idx="563">
                  <c:v>12007</c:v>
                </c:pt>
                <c:pt idx="564">
                  <c:v>12008</c:v>
                </c:pt>
                <c:pt idx="565">
                  <c:v>12009</c:v>
                </c:pt>
                <c:pt idx="566">
                  <c:v>12010</c:v>
                </c:pt>
                <c:pt idx="567">
                  <c:v>12011</c:v>
                </c:pt>
                <c:pt idx="568">
                  <c:v>12012</c:v>
                </c:pt>
                <c:pt idx="569">
                  <c:v>12013</c:v>
                </c:pt>
                <c:pt idx="570">
                  <c:v>12014</c:v>
                </c:pt>
                <c:pt idx="571">
                  <c:v>12015</c:v>
                </c:pt>
                <c:pt idx="572">
                  <c:v>12016</c:v>
                </c:pt>
                <c:pt idx="573">
                  <c:v>12017</c:v>
                </c:pt>
                <c:pt idx="574">
                  <c:v>12018</c:v>
                </c:pt>
                <c:pt idx="575">
                  <c:v>12019</c:v>
                </c:pt>
                <c:pt idx="576">
                  <c:v>12020</c:v>
                </c:pt>
                <c:pt idx="577">
                  <c:v>12021</c:v>
                </c:pt>
                <c:pt idx="578">
                  <c:v>12022</c:v>
                </c:pt>
                <c:pt idx="579">
                  <c:v>12023</c:v>
                </c:pt>
                <c:pt idx="580">
                  <c:v>12024</c:v>
                </c:pt>
                <c:pt idx="581">
                  <c:v>12025</c:v>
                </c:pt>
                <c:pt idx="582">
                  <c:v>12026</c:v>
                </c:pt>
                <c:pt idx="583">
                  <c:v>12027</c:v>
                </c:pt>
                <c:pt idx="584">
                  <c:v>12028</c:v>
                </c:pt>
                <c:pt idx="585">
                  <c:v>12029</c:v>
                </c:pt>
                <c:pt idx="586">
                  <c:v>12030</c:v>
                </c:pt>
                <c:pt idx="587">
                  <c:v>12031</c:v>
                </c:pt>
                <c:pt idx="588">
                  <c:v>12032</c:v>
                </c:pt>
                <c:pt idx="589">
                  <c:v>12033</c:v>
                </c:pt>
                <c:pt idx="590">
                  <c:v>12034</c:v>
                </c:pt>
                <c:pt idx="591">
                  <c:v>12035</c:v>
                </c:pt>
                <c:pt idx="592">
                  <c:v>12036</c:v>
                </c:pt>
                <c:pt idx="593">
                  <c:v>12037</c:v>
                </c:pt>
                <c:pt idx="594">
                  <c:v>12038</c:v>
                </c:pt>
                <c:pt idx="595">
                  <c:v>12039</c:v>
                </c:pt>
                <c:pt idx="596">
                  <c:v>12040</c:v>
                </c:pt>
                <c:pt idx="597">
                  <c:v>12041</c:v>
                </c:pt>
                <c:pt idx="598">
                  <c:v>12042</c:v>
                </c:pt>
                <c:pt idx="599">
                  <c:v>12043</c:v>
                </c:pt>
                <c:pt idx="600">
                  <c:v>12044</c:v>
                </c:pt>
                <c:pt idx="601">
                  <c:v>12045</c:v>
                </c:pt>
                <c:pt idx="602">
                  <c:v>12046</c:v>
                </c:pt>
                <c:pt idx="603">
                  <c:v>12047</c:v>
                </c:pt>
                <c:pt idx="604">
                  <c:v>12048</c:v>
                </c:pt>
                <c:pt idx="605">
                  <c:v>12049</c:v>
                </c:pt>
                <c:pt idx="606">
                  <c:v>12050</c:v>
                </c:pt>
                <c:pt idx="607">
                  <c:v>12051</c:v>
                </c:pt>
                <c:pt idx="608">
                  <c:v>12052</c:v>
                </c:pt>
                <c:pt idx="609">
                  <c:v>12053</c:v>
                </c:pt>
                <c:pt idx="610">
                  <c:v>12054</c:v>
                </c:pt>
                <c:pt idx="611">
                  <c:v>12055</c:v>
                </c:pt>
                <c:pt idx="612">
                  <c:v>12056</c:v>
                </c:pt>
                <c:pt idx="613">
                  <c:v>12057</c:v>
                </c:pt>
                <c:pt idx="614">
                  <c:v>12058</c:v>
                </c:pt>
                <c:pt idx="615">
                  <c:v>12059</c:v>
                </c:pt>
                <c:pt idx="616">
                  <c:v>12060</c:v>
                </c:pt>
                <c:pt idx="617">
                  <c:v>12061</c:v>
                </c:pt>
                <c:pt idx="618">
                  <c:v>12062</c:v>
                </c:pt>
                <c:pt idx="619">
                  <c:v>12063</c:v>
                </c:pt>
                <c:pt idx="620">
                  <c:v>12064</c:v>
                </c:pt>
                <c:pt idx="621">
                  <c:v>12065</c:v>
                </c:pt>
                <c:pt idx="622">
                  <c:v>12066</c:v>
                </c:pt>
                <c:pt idx="623">
                  <c:v>12067</c:v>
                </c:pt>
                <c:pt idx="624">
                  <c:v>12068</c:v>
                </c:pt>
                <c:pt idx="625">
                  <c:v>12069</c:v>
                </c:pt>
                <c:pt idx="626">
                  <c:v>12070</c:v>
                </c:pt>
                <c:pt idx="627">
                  <c:v>12071</c:v>
                </c:pt>
                <c:pt idx="628">
                  <c:v>12072</c:v>
                </c:pt>
                <c:pt idx="629">
                  <c:v>12073</c:v>
                </c:pt>
                <c:pt idx="630">
                  <c:v>12074</c:v>
                </c:pt>
                <c:pt idx="631">
                  <c:v>12075</c:v>
                </c:pt>
                <c:pt idx="632">
                  <c:v>12076</c:v>
                </c:pt>
                <c:pt idx="633">
                  <c:v>12077</c:v>
                </c:pt>
                <c:pt idx="634">
                  <c:v>12078</c:v>
                </c:pt>
                <c:pt idx="635">
                  <c:v>12079</c:v>
                </c:pt>
                <c:pt idx="636">
                  <c:v>12080</c:v>
                </c:pt>
                <c:pt idx="637">
                  <c:v>12081</c:v>
                </c:pt>
                <c:pt idx="638">
                  <c:v>12082</c:v>
                </c:pt>
                <c:pt idx="639">
                  <c:v>12083</c:v>
                </c:pt>
                <c:pt idx="640">
                  <c:v>12084</c:v>
                </c:pt>
                <c:pt idx="641">
                  <c:v>12085</c:v>
                </c:pt>
                <c:pt idx="642">
                  <c:v>12086</c:v>
                </c:pt>
                <c:pt idx="643">
                  <c:v>12087</c:v>
                </c:pt>
                <c:pt idx="644">
                  <c:v>12088</c:v>
                </c:pt>
                <c:pt idx="645">
                  <c:v>12089</c:v>
                </c:pt>
                <c:pt idx="646">
                  <c:v>12090</c:v>
                </c:pt>
                <c:pt idx="647">
                  <c:v>12091</c:v>
                </c:pt>
                <c:pt idx="648">
                  <c:v>12092</c:v>
                </c:pt>
                <c:pt idx="649">
                  <c:v>12093</c:v>
                </c:pt>
                <c:pt idx="650">
                  <c:v>12094</c:v>
                </c:pt>
                <c:pt idx="651">
                  <c:v>12095</c:v>
                </c:pt>
                <c:pt idx="652">
                  <c:v>12096</c:v>
                </c:pt>
                <c:pt idx="653">
                  <c:v>12097</c:v>
                </c:pt>
                <c:pt idx="654">
                  <c:v>12098</c:v>
                </c:pt>
                <c:pt idx="655">
                  <c:v>12099</c:v>
                </c:pt>
                <c:pt idx="656">
                  <c:v>12100</c:v>
                </c:pt>
                <c:pt idx="657">
                  <c:v>12101</c:v>
                </c:pt>
                <c:pt idx="658">
                  <c:v>12102</c:v>
                </c:pt>
                <c:pt idx="659">
                  <c:v>12103</c:v>
                </c:pt>
                <c:pt idx="660">
                  <c:v>12104</c:v>
                </c:pt>
                <c:pt idx="661">
                  <c:v>12105</c:v>
                </c:pt>
                <c:pt idx="662">
                  <c:v>12106</c:v>
                </c:pt>
                <c:pt idx="663">
                  <c:v>12107</c:v>
                </c:pt>
                <c:pt idx="664">
                  <c:v>12108</c:v>
                </c:pt>
                <c:pt idx="665">
                  <c:v>12109</c:v>
                </c:pt>
                <c:pt idx="666">
                  <c:v>12110</c:v>
                </c:pt>
                <c:pt idx="667">
                  <c:v>12111</c:v>
                </c:pt>
                <c:pt idx="668">
                  <c:v>12112</c:v>
                </c:pt>
                <c:pt idx="669">
                  <c:v>12113</c:v>
                </c:pt>
                <c:pt idx="670">
                  <c:v>12114</c:v>
                </c:pt>
                <c:pt idx="671">
                  <c:v>12115</c:v>
                </c:pt>
                <c:pt idx="672">
                  <c:v>12116</c:v>
                </c:pt>
                <c:pt idx="673">
                  <c:v>12117</c:v>
                </c:pt>
                <c:pt idx="674">
                  <c:v>12118</c:v>
                </c:pt>
                <c:pt idx="675">
                  <c:v>12119</c:v>
                </c:pt>
                <c:pt idx="676">
                  <c:v>12120</c:v>
                </c:pt>
                <c:pt idx="677">
                  <c:v>12121</c:v>
                </c:pt>
                <c:pt idx="678">
                  <c:v>12122</c:v>
                </c:pt>
                <c:pt idx="679">
                  <c:v>12123</c:v>
                </c:pt>
                <c:pt idx="680">
                  <c:v>12124</c:v>
                </c:pt>
                <c:pt idx="681">
                  <c:v>12125</c:v>
                </c:pt>
                <c:pt idx="682">
                  <c:v>12126</c:v>
                </c:pt>
                <c:pt idx="683">
                  <c:v>12127</c:v>
                </c:pt>
                <c:pt idx="684">
                  <c:v>12128</c:v>
                </c:pt>
                <c:pt idx="685">
                  <c:v>12129</c:v>
                </c:pt>
                <c:pt idx="686">
                  <c:v>12130</c:v>
                </c:pt>
                <c:pt idx="687">
                  <c:v>12131</c:v>
                </c:pt>
                <c:pt idx="688">
                  <c:v>12132</c:v>
                </c:pt>
                <c:pt idx="689">
                  <c:v>12133</c:v>
                </c:pt>
                <c:pt idx="690">
                  <c:v>12134</c:v>
                </c:pt>
                <c:pt idx="691">
                  <c:v>12135</c:v>
                </c:pt>
                <c:pt idx="692">
                  <c:v>12136</c:v>
                </c:pt>
                <c:pt idx="693">
                  <c:v>12137</c:v>
                </c:pt>
                <c:pt idx="694">
                  <c:v>12138</c:v>
                </c:pt>
                <c:pt idx="695">
                  <c:v>12139</c:v>
                </c:pt>
                <c:pt idx="696">
                  <c:v>12140</c:v>
                </c:pt>
                <c:pt idx="697">
                  <c:v>12141</c:v>
                </c:pt>
                <c:pt idx="698">
                  <c:v>12142</c:v>
                </c:pt>
                <c:pt idx="699">
                  <c:v>12143</c:v>
                </c:pt>
                <c:pt idx="700">
                  <c:v>12144</c:v>
                </c:pt>
                <c:pt idx="701">
                  <c:v>12145</c:v>
                </c:pt>
                <c:pt idx="702">
                  <c:v>12146</c:v>
                </c:pt>
                <c:pt idx="703">
                  <c:v>12147</c:v>
                </c:pt>
                <c:pt idx="704">
                  <c:v>12148</c:v>
                </c:pt>
                <c:pt idx="705">
                  <c:v>12149</c:v>
                </c:pt>
                <c:pt idx="706">
                  <c:v>12150</c:v>
                </c:pt>
                <c:pt idx="707">
                  <c:v>12151</c:v>
                </c:pt>
                <c:pt idx="708">
                  <c:v>12152</c:v>
                </c:pt>
                <c:pt idx="709">
                  <c:v>12153</c:v>
                </c:pt>
                <c:pt idx="710">
                  <c:v>12154</c:v>
                </c:pt>
                <c:pt idx="711">
                  <c:v>12155</c:v>
                </c:pt>
                <c:pt idx="712">
                  <c:v>12156</c:v>
                </c:pt>
                <c:pt idx="713">
                  <c:v>12157</c:v>
                </c:pt>
                <c:pt idx="714">
                  <c:v>12158</c:v>
                </c:pt>
                <c:pt idx="715">
                  <c:v>12159</c:v>
                </c:pt>
                <c:pt idx="716">
                  <c:v>12160</c:v>
                </c:pt>
                <c:pt idx="717">
                  <c:v>12161</c:v>
                </c:pt>
                <c:pt idx="718">
                  <c:v>12162</c:v>
                </c:pt>
                <c:pt idx="719">
                  <c:v>12163</c:v>
                </c:pt>
                <c:pt idx="720">
                  <c:v>12164</c:v>
                </c:pt>
                <c:pt idx="721">
                  <c:v>12165</c:v>
                </c:pt>
                <c:pt idx="722">
                  <c:v>12166</c:v>
                </c:pt>
                <c:pt idx="723">
                  <c:v>12167</c:v>
                </c:pt>
                <c:pt idx="724">
                  <c:v>12168</c:v>
                </c:pt>
                <c:pt idx="725">
                  <c:v>12169</c:v>
                </c:pt>
                <c:pt idx="726">
                  <c:v>12170</c:v>
                </c:pt>
                <c:pt idx="727">
                  <c:v>12171</c:v>
                </c:pt>
                <c:pt idx="728">
                  <c:v>12172</c:v>
                </c:pt>
                <c:pt idx="729">
                  <c:v>12173</c:v>
                </c:pt>
                <c:pt idx="730">
                  <c:v>12174</c:v>
                </c:pt>
                <c:pt idx="731">
                  <c:v>12175</c:v>
                </c:pt>
                <c:pt idx="732">
                  <c:v>12176</c:v>
                </c:pt>
                <c:pt idx="733">
                  <c:v>12177</c:v>
                </c:pt>
                <c:pt idx="734">
                  <c:v>12178</c:v>
                </c:pt>
                <c:pt idx="735">
                  <c:v>12179</c:v>
                </c:pt>
                <c:pt idx="736">
                  <c:v>12180</c:v>
                </c:pt>
                <c:pt idx="737">
                  <c:v>12181</c:v>
                </c:pt>
                <c:pt idx="738">
                  <c:v>12182</c:v>
                </c:pt>
                <c:pt idx="739">
                  <c:v>12183</c:v>
                </c:pt>
                <c:pt idx="740">
                  <c:v>12184</c:v>
                </c:pt>
                <c:pt idx="741">
                  <c:v>12185</c:v>
                </c:pt>
                <c:pt idx="742">
                  <c:v>12186</c:v>
                </c:pt>
                <c:pt idx="743">
                  <c:v>12187</c:v>
                </c:pt>
                <c:pt idx="744">
                  <c:v>12188</c:v>
                </c:pt>
                <c:pt idx="745">
                  <c:v>12189</c:v>
                </c:pt>
                <c:pt idx="746">
                  <c:v>12190</c:v>
                </c:pt>
                <c:pt idx="747">
                  <c:v>12191</c:v>
                </c:pt>
                <c:pt idx="748">
                  <c:v>12192</c:v>
                </c:pt>
                <c:pt idx="749">
                  <c:v>12193</c:v>
                </c:pt>
                <c:pt idx="750">
                  <c:v>12194</c:v>
                </c:pt>
                <c:pt idx="751">
                  <c:v>12195</c:v>
                </c:pt>
                <c:pt idx="752">
                  <c:v>12196</c:v>
                </c:pt>
                <c:pt idx="753">
                  <c:v>12197</c:v>
                </c:pt>
                <c:pt idx="754">
                  <c:v>12198</c:v>
                </c:pt>
                <c:pt idx="755">
                  <c:v>12199</c:v>
                </c:pt>
                <c:pt idx="756">
                  <c:v>12200</c:v>
                </c:pt>
                <c:pt idx="757">
                  <c:v>12201</c:v>
                </c:pt>
                <c:pt idx="758">
                  <c:v>12202</c:v>
                </c:pt>
                <c:pt idx="759">
                  <c:v>12203</c:v>
                </c:pt>
                <c:pt idx="760">
                  <c:v>12204</c:v>
                </c:pt>
                <c:pt idx="761">
                  <c:v>12205</c:v>
                </c:pt>
                <c:pt idx="762">
                  <c:v>12206</c:v>
                </c:pt>
                <c:pt idx="763">
                  <c:v>12207</c:v>
                </c:pt>
                <c:pt idx="764">
                  <c:v>12208</c:v>
                </c:pt>
                <c:pt idx="765">
                  <c:v>12209</c:v>
                </c:pt>
                <c:pt idx="766">
                  <c:v>12210</c:v>
                </c:pt>
                <c:pt idx="767">
                  <c:v>12211</c:v>
                </c:pt>
                <c:pt idx="768">
                  <c:v>12212</c:v>
                </c:pt>
                <c:pt idx="769">
                  <c:v>12213</c:v>
                </c:pt>
                <c:pt idx="770">
                  <c:v>12214</c:v>
                </c:pt>
                <c:pt idx="771">
                  <c:v>12215</c:v>
                </c:pt>
                <c:pt idx="772">
                  <c:v>12216</c:v>
                </c:pt>
                <c:pt idx="773">
                  <c:v>12217</c:v>
                </c:pt>
                <c:pt idx="774">
                  <c:v>12218</c:v>
                </c:pt>
                <c:pt idx="775">
                  <c:v>12219</c:v>
                </c:pt>
                <c:pt idx="776">
                  <c:v>12220</c:v>
                </c:pt>
                <c:pt idx="777">
                  <c:v>12221</c:v>
                </c:pt>
                <c:pt idx="778">
                  <c:v>12222</c:v>
                </c:pt>
                <c:pt idx="779">
                  <c:v>12223</c:v>
                </c:pt>
                <c:pt idx="780">
                  <c:v>12224</c:v>
                </c:pt>
                <c:pt idx="781">
                  <c:v>12225</c:v>
                </c:pt>
                <c:pt idx="782">
                  <c:v>12226</c:v>
                </c:pt>
                <c:pt idx="783">
                  <c:v>12227</c:v>
                </c:pt>
                <c:pt idx="784">
                  <c:v>12228</c:v>
                </c:pt>
                <c:pt idx="785">
                  <c:v>12229</c:v>
                </c:pt>
                <c:pt idx="786">
                  <c:v>12230</c:v>
                </c:pt>
                <c:pt idx="787">
                  <c:v>12231</c:v>
                </c:pt>
                <c:pt idx="788">
                  <c:v>12232</c:v>
                </c:pt>
                <c:pt idx="789">
                  <c:v>12233</c:v>
                </c:pt>
                <c:pt idx="790">
                  <c:v>12234</c:v>
                </c:pt>
                <c:pt idx="791">
                  <c:v>12235</c:v>
                </c:pt>
                <c:pt idx="792">
                  <c:v>12236</c:v>
                </c:pt>
                <c:pt idx="793">
                  <c:v>12237</c:v>
                </c:pt>
                <c:pt idx="794">
                  <c:v>12238</c:v>
                </c:pt>
                <c:pt idx="795">
                  <c:v>12239</c:v>
                </c:pt>
                <c:pt idx="796">
                  <c:v>12240</c:v>
                </c:pt>
                <c:pt idx="797">
                  <c:v>12241</c:v>
                </c:pt>
                <c:pt idx="798">
                  <c:v>12242</c:v>
                </c:pt>
                <c:pt idx="799">
                  <c:v>12243</c:v>
                </c:pt>
                <c:pt idx="800">
                  <c:v>12244</c:v>
                </c:pt>
                <c:pt idx="801">
                  <c:v>12245</c:v>
                </c:pt>
                <c:pt idx="802">
                  <c:v>12246</c:v>
                </c:pt>
                <c:pt idx="803">
                  <c:v>12247</c:v>
                </c:pt>
                <c:pt idx="804">
                  <c:v>12248</c:v>
                </c:pt>
                <c:pt idx="805">
                  <c:v>12249</c:v>
                </c:pt>
                <c:pt idx="806">
                  <c:v>12250</c:v>
                </c:pt>
                <c:pt idx="807">
                  <c:v>12251</c:v>
                </c:pt>
                <c:pt idx="808">
                  <c:v>12252</c:v>
                </c:pt>
                <c:pt idx="809">
                  <c:v>12253</c:v>
                </c:pt>
                <c:pt idx="810">
                  <c:v>12254</c:v>
                </c:pt>
                <c:pt idx="811">
                  <c:v>12255</c:v>
                </c:pt>
                <c:pt idx="812">
                  <c:v>12256</c:v>
                </c:pt>
                <c:pt idx="813">
                  <c:v>12257</c:v>
                </c:pt>
                <c:pt idx="814">
                  <c:v>12258</c:v>
                </c:pt>
                <c:pt idx="815">
                  <c:v>12259</c:v>
                </c:pt>
                <c:pt idx="816">
                  <c:v>12260</c:v>
                </c:pt>
                <c:pt idx="817">
                  <c:v>12261</c:v>
                </c:pt>
                <c:pt idx="818">
                  <c:v>12262</c:v>
                </c:pt>
                <c:pt idx="819">
                  <c:v>12263</c:v>
                </c:pt>
                <c:pt idx="820">
                  <c:v>12264</c:v>
                </c:pt>
                <c:pt idx="821">
                  <c:v>12265</c:v>
                </c:pt>
                <c:pt idx="822">
                  <c:v>12266</c:v>
                </c:pt>
                <c:pt idx="823">
                  <c:v>12267</c:v>
                </c:pt>
                <c:pt idx="824">
                  <c:v>12268</c:v>
                </c:pt>
                <c:pt idx="825">
                  <c:v>12269</c:v>
                </c:pt>
                <c:pt idx="826">
                  <c:v>12270</c:v>
                </c:pt>
                <c:pt idx="827">
                  <c:v>12271</c:v>
                </c:pt>
                <c:pt idx="828">
                  <c:v>12272</c:v>
                </c:pt>
                <c:pt idx="829">
                  <c:v>12273</c:v>
                </c:pt>
                <c:pt idx="830">
                  <c:v>12274</c:v>
                </c:pt>
                <c:pt idx="831">
                  <c:v>12275</c:v>
                </c:pt>
                <c:pt idx="832">
                  <c:v>12276</c:v>
                </c:pt>
                <c:pt idx="833">
                  <c:v>12277</c:v>
                </c:pt>
                <c:pt idx="834">
                  <c:v>12278</c:v>
                </c:pt>
                <c:pt idx="835">
                  <c:v>12279</c:v>
                </c:pt>
                <c:pt idx="836">
                  <c:v>12280</c:v>
                </c:pt>
                <c:pt idx="837">
                  <c:v>12281</c:v>
                </c:pt>
                <c:pt idx="838">
                  <c:v>12282</c:v>
                </c:pt>
                <c:pt idx="839">
                  <c:v>12283</c:v>
                </c:pt>
                <c:pt idx="840">
                  <c:v>12284</c:v>
                </c:pt>
                <c:pt idx="841">
                  <c:v>12285</c:v>
                </c:pt>
                <c:pt idx="842">
                  <c:v>12286</c:v>
                </c:pt>
                <c:pt idx="843">
                  <c:v>12287</c:v>
                </c:pt>
                <c:pt idx="844">
                  <c:v>12288</c:v>
                </c:pt>
                <c:pt idx="845">
                  <c:v>12289</c:v>
                </c:pt>
                <c:pt idx="846">
                  <c:v>12290</c:v>
                </c:pt>
                <c:pt idx="847">
                  <c:v>12291</c:v>
                </c:pt>
                <c:pt idx="848">
                  <c:v>12292</c:v>
                </c:pt>
                <c:pt idx="849">
                  <c:v>12293</c:v>
                </c:pt>
                <c:pt idx="850">
                  <c:v>12294</c:v>
                </c:pt>
                <c:pt idx="851">
                  <c:v>12295</c:v>
                </c:pt>
                <c:pt idx="852">
                  <c:v>12296</c:v>
                </c:pt>
                <c:pt idx="853">
                  <c:v>12297</c:v>
                </c:pt>
                <c:pt idx="854">
                  <c:v>12298</c:v>
                </c:pt>
                <c:pt idx="855">
                  <c:v>12299</c:v>
                </c:pt>
                <c:pt idx="856">
                  <c:v>12300</c:v>
                </c:pt>
                <c:pt idx="857">
                  <c:v>12301</c:v>
                </c:pt>
                <c:pt idx="858">
                  <c:v>12302</c:v>
                </c:pt>
                <c:pt idx="859">
                  <c:v>12303</c:v>
                </c:pt>
                <c:pt idx="860">
                  <c:v>12304</c:v>
                </c:pt>
                <c:pt idx="861">
                  <c:v>12305</c:v>
                </c:pt>
                <c:pt idx="862">
                  <c:v>12306</c:v>
                </c:pt>
                <c:pt idx="863">
                  <c:v>12307</c:v>
                </c:pt>
                <c:pt idx="864">
                  <c:v>12308</c:v>
                </c:pt>
                <c:pt idx="865">
                  <c:v>12309</c:v>
                </c:pt>
                <c:pt idx="866">
                  <c:v>12310</c:v>
                </c:pt>
                <c:pt idx="867">
                  <c:v>12311</c:v>
                </c:pt>
                <c:pt idx="868">
                  <c:v>12312</c:v>
                </c:pt>
                <c:pt idx="869">
                  <c:v>12313</c:v>
                </c:pt>
                <c:pt idx="870">
                  <c:v>12314</c:v>
                </c:pt>
                <c:pt idx="871">
                  <c:v>12315</c:v>
                </c:pt>
                <c:pt idx="872">
                  <c:v>12316</c:v>
                </c:pt>
                <c:pt idx="873">
                  <c:v>12317</c:v>
                </c:pt>
                <c:pt idx="874">
                  <c:v>12318</c:v>
                </c:pt>
                <c:pt idx="875">
                  <c:v>12319</c:v>
                </c:pt>
                <c:pt idx="876">
                  <c:v>12320</c:v>
                </c:pt>
                <c:pt idx="877">
                  <c:v>12321</c:v>
                </c:pt>
                <c:pt idx="878">
                  <c:v>12322</c:v>
                </c:pt>
                <c:pt idx="879">
                  <c:v>12323</c:v>
                </c:pt>
                <c:pt idx="880">
                  <c:v>12324</c:v>
                </c:pt>
                <c:pt idx="881">
                  <c:v>12325</c:v>
                </c:pt>
                <c:pt idx="882">
                  <c:v>12326</c:v>
                </c:pt>
                <c:pt idx="883">
                  <c:v>12327</c:v>
                </c:pt>
                <c:pt idx="884">
                  <c:v>12328</c:v>
                </c:pt>
                <c:pt idx="885">
                  <c:v>12329</c:v>
                </c:pt>
                <c:pt idx="886">
                  <c:v>12330</c:v>
                </c:pt>
                <c:pt idx="887">
                  <c:v>12331</c:v>
                </c:pt>
                <c:pt idx="888">
                  <c:v>12332</c:v>
                </c:pt>
                <c:pt idx="889">
                  <c:v>12333</c:v>
                </c:pt>
                <c:pt idx="890">
                  <c:v>12334</c:v>
                </c:pt>
                <c:pt idx="891">
                  <c:v>12335</c:v>
                </c:pt>
                <c:pt idx="892">
                  <c:v>12336</c:v>
                </c:pt>
                <c:pt idx="893">
                  <c:v>12337</c:v>
                </c:pt>
                <c:pt idx="894">
                  <c:v>12338</c:v>
                </c:pt>
                <c:pt idx="895">
                  <c:v>12339</c:v>
                </c:pt>
                <c:pt idx="896">
                  <c:v>12340</c:v>
                </c:pt>
                <c:pt idx="897">
                  <c:v>12341</c:v>
                </c:pt>
                <c:pt idx="898">
                  <c:v>12342</c:v>
                </c:pt>
                <c:pt idx="899">
                  <c:v>12343</c:v>
                </c:pt>
                <c:pt idx="900">
                  <c:v>12344</c:v>
                </c:pt>
                <c:pt idx="901">
                  <c:v>12345</c:v>
                </c:pt>
                <c:pt idx="902">
                  <c:v>12346</c:v>
                </c:pt>
                <c:pt idx="903">
                  <c:v>12347</c:v>
                </c:pt>
                <c:pt idx="904">
                  <c:v>12348</c:v>
                </c:pt>
                <c:pt idx="905">
                  <c:v>12349</c:v>
                </c:pt>
                <c:pt idx="906">
                  <c:v>12350</c:v>
                </c:pt>
                <c:pt idx="907">
                  <c:v>12351</c:v>
                </c:pt>
                <c:pt idx="908">
                  <c:v>12352</c:v>
                </c:pt>
                <c:pt idx="909">
                  <c:v>12353</c:v>
                </c:pt>
                <c:pt idx="910">
                  <c:v>12354</c:v>
                </c:pt>
                <c:pt idx="911">
                  <c:v>12355</c:v>
                </c:pt>
                <c:pt idx="912">
                  <c:v>12356</c:v>
                </c:pt>
                <c:pt idx="913">
                  <c:v>12357</c:v>
                </c:pt>
                <c:pt idx="914">
                  <c:v>12358</c:v>
                </c:pt>
                <c:pt idx="915">
                  <c:v>12359</c:v>
                </c:pt>
                <c:pt idx="916">
                  <c:v>12360</c:v>
                </c:pt>
                <c:pt idx="917">
                  <c:v>12361</c:v>
                </c:pt>
                <c:pt idx="918">
                  <c:v>12362</c:v>
                </c:pt>
                <c:pt idx="919">
                  <c:v>12363</c:v>
                </c:pt>
                <c:pt idx="920">
                  <c:v>12364</c:v>
                </c:pt>
                <c:pt idx="921">
                  <c:v>12365</c:v>
                </c:pt>
                <c:pt idx="922">
                  <c:v>12366</c:v>
                </c:pt>
                <c:pt idx="923">
                  <c:v>12367</c:v>
                </c:pt>
                <c:pt idx="924">
                  <c:v>12368</c:v>
                </c:pt>
                <c:pt idx="925">
                  <c:v>12369</c:v>
                </c:pt>
                <c:pt idx="926">
                  <c:v>12370</c:v>
                </c:pt>
                <c:pt idx="927">
                  <c:v>12371</c:v>
                </c:pt>
                <c:pt idx="928">
                  <c:v>12372</c:v>
                </c:pt>
                <c:pt idx="929">
                  <c:v>12373</c:v>
                </c:pt>
                <c:pt idx="930">
                  <c:v>12374</c:v>
                </c:pt>
                <c:pt idx="931">
                  <c:v>12375</c:v>
                </c:pt>
                <c:pt idx="932">
                  <c:v>12376</c:v>
                </c:pt>
                <c:pt idx="933">
                  <c:v>12377</c:v>
                </c:pt>
                <c:pt idx="934">
                  <c:v>12378</c:v>
                </c:pt>
                <c:pt idx="935">
                  <c:v>12379</c:v>
                </c:pt>
                <c:pt idx="936">
                  <c:v>12380</c:v>
                </c:pt>
                <c:pt idx="937">
                  <c:v>12381</c:v>
                </c:pt>
                <c:pt idx="938">
                  <c:v>12382</c:v>
                </c:pt>
                <c:pt idx="939">
                  <c:v>12383</c:v>
                </c:pt>
                <c:pt idx="940">
                  <c:v>12384</c:v>
                </c:pt>
                <c:pt idx="941">
                  <c:v>12385</c:v>
                </c:pt>
                <c:pt idx="942">
                  <c:v>12386</c:v>
                </c:pt>
                <c:pt idx="943">
                  <c:v>12387</c:v>
                </c:pt>
                <c:pt idx="944">
                  <c:v>12388</c:v>
                </c:pt>
                <c:pt idx="945">
                  <c:v>12389</c:v>
                </c:pt>
                <c:pt idx="946">
                  <c:v>12390</c:v>
                </c:pt>
                <c:pt idx="947">
                  <c:v>12391</c:v>
                </c:pt>
                <c:pt idx="948">
                  <c:v>12392</c:v>
                </c:pt>
                <c:pt idx="949">
                  <c:v>12393</c:v>
                </c:pt>
                <c:pt idx="950">
                  <c:v>12394</c:v>
                </c:pt>
                <c:pt idx="951">
                  <c:v>12395</c:v>
                </c:pt>
                <c:pt idx="952">
                  <c:v>12396</c:v>
                </c:pt>
                <c:pt idx="953">
                  <c:v>12397</c:v>
                </c:pt>
                <c:pt idx="954">
                  <c:v>12398</c:v>
                </c:pt>
                <c:pt idx="955">
                  <c:v>12399</c:v>
                </c:pt>
                <c:pt idx="956">
                  <c:v>12400</c:v>
                </c:pt>
                <c:pt idx="957">
                  <c:v>12401</c:v>
                </c:pt>
                <c:pt idx="958">
                  <c:v>12402</c:v>
                </c:pt>
                <c:pt idx="959">
                  <c:v>12403</c:v>
                </c:pt>
                <c:pt idx="960">
                  <c:v>12404</c:v>
                </c:pt>
                <c:pt idx="961">
                  <c:v>12405</c:v>
                </c:pt>
                <c:pt idx="962">
                  <c:v>12406</c:v>
                </c:pt>
                <c:pt idx="963">
                  <c:v>12407</c:v>
                </c:pt>
                <c:pt idx="964">
                  <c:v>12408</c:v>
                </c:pt>
                <c:pt idx="965">
                  <c:v>12409</c:v>
                </c:pt>
                <c:pt idx="966">
                  <c:v>12410</c:v>
                </c:pt>
                <c:pt idx="967">
                  <c:v>12411</c:v>
                </c:pt>
                <c:pt idx="968">
                  <c:v>12412</c:v>
                </c:pt>
                <c:pt idx="969">
                  <c:v>12413</c:v>
                </c:pt>
                <c:pt idx="970">
                  <c:v>12414</c:v>
                </c:pt>
                <c:pt idx="971">
                  <c:v>12415</c:v>
                </c:pt>
                <c:pt idx="972">
                  <c:v>12416</c:v>
                </c:pt>
                <c:pt idx="973">
                  <c:v>12417</c:v>
                </c:pt>
                <c:pt idx="974">
                  <c:v>12418</c:v>
                </c:pt>
                <c:pt idx="975">
                  <c:v>12419</c:v>
                </c:pt>
                <c:pt idx="976">
                  <c:v>12420</c:v>
                </c:pt>
                <c:pt idx="977">
                  <c:v>12421</c:v>
                </c:pt>
                <c:pt idx="978">
                  <c:v>12422</c:v>
                </c:pt>
                <c:pt idx="979">
                  <c:v>12423</c:v>
                </c:pt>
                <c:pt idx="980">
                  <c:v>12424</c:v>
                </c:pt>
                <c:pt idx="981">
                  <c:v>12425</c:v>
                </c:pt>
                <c:pt idx="982">
                  <c:v>12426</c:v>
                </c:pt>
                <c:pt idx="983">
                  <c:v>12427</c:v>
                </c:pt>
                <c:pt idx="984">
                  <c:v>12428</c:v>
                </c:pt>
                <c:pt idx="985">
                  <c:v>12429</c:v>
                </c:pt>
                <c:pt idx="986">
                  <c:v>12430</c:v>
                </c:pt>
                <c:pt idx="987">
                  <c:v>12431</c:v>
                </c:pt>
                <c:pt idx="988">
                  <c:v>12432</c:v>
                </c:pt>
                <c:pt idx="989">
                  <c:v>12433</c:v>
                </c:pt>
                <c:pt idx="990">
                  <c:v>12434</c:v>
                </c:pt>
                <c:pt idx="991">
                  <c:v>12435</c:v>
                </c:pt>
                <c:pt idx="992">
                  <c:v>12436</c:v>
                </c:pt>
                <c:pt idx="993">
                  <c:v>12437</c:v>
                </c:pt>
                <c:pt idx="994">
                  <c:v>12438</c:v>
                </c:pt>
                <c:pt idx="995">
                  <c:v>12439</c:v>
                </c:pt>
                <c:pt idx="996">
                  <c:v>12440</c:v>
                </c:pt>
                <c:pt idx="997">
                  <c:v>12441</c:v>
                </c:pt>
                <c:pt idx="998">
                  <c:v>12442</c:v>
                </c:pt>
                <c:pt idx="999">
                  <c:v>12443</c:v>
                </c:pt>
                <c:pt idx="1000">
                  <c:v>12444</c:v>
                </c:pt>
                <c:pt idx="1001">
                  <c:v>12445</c:v>
                </c:pt>
                <c:pt idx="1002">
                  <c:v>12446</c:v>
                </c:pt>
                <c:pt idx="1003">
                  <c:v>12447</c:v>
                </c:pt>
                <c:pt idx="1004">
                  <c:v>12448</c:v>
                </c:pt>
                <c:pt idx="1005">
                  <c:v>12449</c:v>
                </c:pt>
                <c:pt idx="1006">
                  <c:v>12450</c:v>
                </c:pt>
                <c:pt idx="1007">
                  <c:v>12451</c:v>
                </c:pt>
                <c:pt idx="1008">
                  <c:v>12452</c:v>
                </c:pt>
                <c:pt idx="1009">
                  <c:v>12453</c:v>
                </c:pt>
                <c:pt idx="1010">
                  <c:v>12454</c:v>
                </c:pt>
                <c:pt idx="1011">
                  <c:v>12455</c:v>
                </c:pt>
                <c:pt idx="1012">
                  <c:v>12456</c:v>
                </c:pt>
                <c:pt idx="1013">
                  <c:v>12457</c:v>
                </c:pt>
                <c:pt idx="1014">
                  <c:v>12458</c:v>
                </c:pt>
                <c:pt idx="1015">
                  <c:v>12459</c:v>
                </c:pt>
                <c:pt idx="1016">
                  <c:v>12460</c:v>
                </c:pt>
                <c:pt idx="1017">
                  <c:v>12461</c:v>
                </c:pt>
                <c:pt idx="1018">
                  <c:v>12462</c:v>
                </c:pt>
                <c:pt idx="1019">
                  <c:v>12463</c:v>
                </c:pt>
                <c:pt idx="1020">
                  <c:v>12464</c:v>
                </c:pt>
                <c:pt idx="1021">
                  <c:v>12465</c:v>
                </c:pt>
                <c:pt idx="1022">
                  <c:v>12466</c:v>
                </c:pt>
                <c:pt idx="1023">
                  <c:v>12467</c:v>
                </c:pt>
                <c:pt idx="1024">
                  <c:v>12468</c:v>
                </c:pt>
                <c:pt idx="1025">
                  <c:v>12469</c:v>
                </c:pt>
                <c:pt idx="1026">
                  <c:v>12470</c:v>
                </c:pt>
                <c:pt idx="1027">
                  <c:v>12471</c:v>
                </c:pt>
                <c:pt idx="1028">
                  <c:v>12472</c:v>
                </c:pt>
                <c:pt idx="1029">
                  <c:v>12473</c:v>
                </c:pt>
                <c:pt idx="1030">
                  <c:v>12474</c:v>
                </c:pt>
                <c:pt idx="1031">
                  <c:v>12475</c:v>
                </c:pt>
                <c:pt idx="1032">
                  <c:v>12476</c:v>
                </c:pt>
                <c:pt idx="1033">
                  <c:v>12477</c:v>
                </c:pt>
                <c:pt idx="1034">
                  <c:v>12478</c:v>
                </c:pt>
                <c:pt idx="1035">
                  <c:v>12479</c:v>
                </c:pt>
                <c:pt idx="1036">
                  <c:v>12480</c:v>
                </c:pt>
                <c:pt idx="1037">
                  <c:v>12481</c:v>
                </c:pt>
                <c:pt idx="1038">
                  <c:v>12482</c:v>
                </c:pt>
                <c:pt idx="1039">
                  <c:v>12483</c:v>
                </c:pt>
                <c:pt idx="1040">
                  <c:v>12484</c:v>
                </c:pt>
                <c:pt idx="1041">
                  <c:v>12485</c:v>
                </c:pt>
                <c:pt idx="1042">
                  <c:v>12486</c:v>
                </c:pt>
                <c:pt idx="1043">
                  <c:v>12487</c:v>
                </c:pt>
                <c:pt idx="1044">
                  <c:v>12488</c:v>
                </c:pt>
                <c:pt idx="1045">
                  <c:v>12489</c:v>
                </c:pt>
                <c:pt idx="1046">
                  <c:v>12490</c:v>
                </c:pt>
                <c:pt idx="1047">
                  <c:v>12491</c:v>
                </c:pt>
                <c:pt idx="1048">
                  <c:v>12492</c:v>
                </c:pt>
                <c:pt idx="1049">
                  <c:v>12493</c:v>
                </c:pt>
                <c:pt idx="1050">
                  <c:v>12494</c:v>
                </c:pt>
                <c:pt idx="1051">
                  <c:v>12495</c:v>
                </c:pt>
                <c:pt idx="1052">
                  <c:v>12496</c:v>
                </c:pt>
                <c:pt idx="1053">
                  <c:v>12497</c:v>
                </c:pt>
                <c:pt idx="1054">
                  <c:v>12498</c:v>
                </c:pt>
                <c:pt idx="1055">
                  <c:v>12499</c:v>
                </c:pt>
                <c:pt idx="1056">
                  <c:v>12500</c:v>
                </c:pt>
                <c:pt idx="1057">
                  <c:v>12501</c:v>
                </c:pt>
                <c:pt idx="1058">
                  <c:v>12502</c:v>
                </c:pt>
                <c:pt idx="1059">
                  <c:v>12503</c:v>
                </c:pt>
                <c:pt idx="1060">
                  <c:v>12504</c:v>
                </c:pt>
                <c:pt idx="1061">
                  <c:v>12505</c:v>
                </c:pt>
                <c:pt idx="1062">
                  <c:v>12506</c:v>
                </c:pt>
                <c:pt idx="1063">
                  <c:v>12507</c:v>
                </c:pt>
                <c:pt idx="1064">
                  <c:v>12508</c:v>
                </c:pt>
                <c:pt idx="1065">
                  <c:v>12509</c:v>
                </c:pt>
                <c:pt idx="1066">
                  <c:v>12510</c:v>
                </c:pt>
                <c:pt idx="1067">
                  <c:v>12511</c:v>
                </c:pt>
                <c:pt idx="1068">
                  <c:v>12512</c:v>
                </c:pt>
                <c:pt idx="1069">
                  <c:v>12513</c:v>
                </c:pt>
                <c:pt idx="1070">
                  <c:v>12514</c:v>
                </c:pt>
                <c:pt idx="1071">
                  <c:v>12515</c:v>
                </c:pt>
                <c:pt idx="1072">
                  <c:v>12516</c:v>
                </c:pt>
                <c:pt idx="1073">
                  <c:v>12517</c:v>
                </c:pt>
                <c:pt idx="1074">
                  <c:v>12518</c:v>
                </c:pt>
                <c:pt idx="1075">
                  <c:v>12519</c:v>
                </c:pt>
                <c:pt idx="1076">
                  <c:v>12520</c:v>
                </c:pt>
                <c:pt idx="1077">
                  <c:v>12521</c:v>
                </c:pt>
                <c:pt idx="1078">
                  <c:v>12522</c:v>
                </c:pt>
                <c:pt idx="1079">
                  <c:v>12523</c:v>
                </c:pt>
                <c:pt idx="1080">
                  <c:v>12524</c:v>
                </c:pt>
                <c:pt idx="1081">
                  <c:v>12525</c:v>
                </c:pt>
                <c:pt idx="1082">
                  <c:v>12526</c:v>
                </c:pt>
                <c:pt idx="1083">
                  <c:v>12527</c:v>
                </c:pt>
                <c:pt idx="1084">
                  <c:v>12528</c:v>
                </c:pt>
                <c:pt idx="1085">
                  <c:v>12529</c:v>
                </c:pt>
                <c:pt idx="1086">
                  <c:v>12530</c:v>
                </c:pt>
                <c:pt idx="1087">
                  <c:v>12531</c:v>
                </c:pt>
                <c:pt idx="1088">
                  <c:v>12532</c:v>
                </c:pt>
                <c:pt idx="1089">
                  <c:v>12533</c:v>
                </c:pt>
                <c:pt idx="1090">
                  <c:v>12534</c:v>
                </c:pt>
                <c:pt idx="1091">
                  <c:v>12535</c:v>
                </c:pt>
                <c:pt idx="1092">
                  <c:v>12536</c:v>
                </c:pt>
                <c:pt idx="1093">
                  <c:v>12537</c:v>
                </c:pt>
                <c:pt idx="1094">
                  <c:v>12538</c:v>
                </c:pt>
                <c:pt idx="1095">
                  <c:v>12539</c:v>
                </c:pt>
                <c:pt idx="1096">
                  <c:v>12540</c:v>
                </c:pt>
                <c:pt idx="1097">
                  <c:v>12541</c:v>
                </c:pt>
                <c:pt idx="1098">
                  <c:v>12542</c:v>
                </c:pt>
                <c:pt idx="1099">
                  <c:v>12543</c:v>
                </c:pt>
                <c:pt idx="1100">
                  <c:v>12544</c:v>
                </c:pt>
                <c:pt idx="1101">
                  <c:v>12545</c:v>
                </c:pt>
                <c:pt idx="1102">
                  <c:v>12546</c:v>
                </c:pt>
                <c:pt idx="1103">
                  <c:v>12547</c:v>
                </c:pt>
                <c:pt idx="1104">
                  <c:v>12548</c:v>
                </c:pt>
                <c:pt idx="1105">
                  <c:v>12549</c:v>
                </c:pt>
                <c:pt idx="1106">
                  <c:v>12550</c:v>
                </c:pt>
                <c:pt idx="1107">
                  <c:v>12551</c:v>
                </c:pt>
                <c:pt idx="1108">
                  <c:v>12552</c:v>
                </c:pt>
                <c:pt idx="1109">
                  <c:v>12553</c:v>
                </c:pt>
                <c:pt idx="1110">
                  <c:v>12554</c:v>
                </c:pt>
                <c:pt idx="1111">
                  <c:v>12555</c:v>
                </c:pt>
                <c:pt idx="1112">
                  <c:v>12556</c:v>
                </c:pt>
                <c:pt idx="1113">
                  <c:v>12557</c:v>
                </c:pt>
                <c:pt idx="1114">
                  <c:v>12558</c:v>
                </c:pt>
                <c:pt idx="1115">
                  <c:v>12559</c:v>
                </c:pt>
                <c:pt idx="1116">
                  <c:v>12560</c:v>
                </c:pt>
                <c:pt idx="1117">
                  <c:v>12561</c:v>
                </c:pt>
                <c:pt idx="1118">
                  <c:v>12562</c:v>
                </c:pt>
                <c:pt idx="1119">
                  <c:v>12563</c:v>
                </c:pt>
                <c:pt idx="1120">
                  <c:v>12564</c:v>
                </c:pt>
                <c:pt idx="1121">
                  <c:v>12565</c:v>
                </c:pt>
                <c:pt idx="1122">
                  <c:v>12566</c:v>
                </c:pt>
                <c:pt idx="1123">
                  <c:v>12567</c:v>
                </c:pt>
                <c:pt idx="1124">
                  <c:v>12568</c:v>
                </c:pt>
                <c:pt idx="1125">
                  <c:v>12569</c:v>
                </c:pt>
                <c:pt idx="1126">
                  <c:v>12570</c:v>
                </c:pt>
                <c:pt idx="1127">
                  <c:v>12571</c:v>
                </c:pt>
                <c:pt idx="1128">
                  <c:v>12572</c:v>
                </c:pt>
                <c:pt idx="1129">
                  <c:v>12573</c:v>
                </c:pt>
                <c:pt idx="1130">
                  <c:v>12574</c:v>
                </c:pt>
                <c:pt idx="1131">
                  <c:v>12575</c:v>
                </c:pt>
                <c:pt idx="1132">
                  <c:v>12576</c:v>
                </c:pt>
                <c:pt idx="1133">
                  <c:v>12577</c:v>
                </c:pt>
                <c:pt idx="1134">
                  <c:v>12578</c:v>
                </c:pt>
                <c:pt idx="1135">
                  <c:v>12579</c:v>
                </c:pt>
                <c:pt idx="1136">
                  <c:v>12580</c:v>
                </c:pt>
                <c:pt idx="1137">
                  <c:v>12581</c:v>
                </c:pt>
                <c:pt idx="1138">
                  <c:v>12582</c:v>
                </c:pt>
                <c:pt idx="1139">
                  <c:v>12583</c:v>
                </c:pt>
                <c:pt idx="1140">
                  <c:v>12584</c:v>
                </c:pt>
                <c:pt idx="1141">
                  <c:v>12585</c:v>
                </c:pt>
                <c:pt idx="1142">
                  <c:v>12586</c:v>
                </c:pt>
                <c:pt idx="1143">
                  <c:v>12587</c:v>
                </c:pt>
                <c:pt idx="1144">
                  <c:v>12588</c:v>
                </c:pt>
                <c:pt idx="1145">
                  <c:v>12589</c:v>
                </c:pt>
                <c:pt idx="1146">
                  <c:v>12590</c:v>
                </c:pt>
                <c:pt idx="1147">
                  <c:v>12591</c:v>
                </c:pt>
                <c:pt idx="1148">
                  <c:v>12592</c:v>
                </c:pt>
                <c:pt idx="1149">
                  <c:v>12593</c:v>
                </c:pt>
                <c:pt idx="1150">
                  <c:v>12594</c:v>
                </c:pt>
                <c:pt idx="1151">
                  <c:v>12595</c:v>
                </c:pt>
                <c:pt idx="1152">
                  <c:v>12596</c:v>
                </c:pt>
                <c:pt idx="1153">
                  <c:v>12597</c:v>
                </c:pt>
                <c:pt idx="1154">
                  <c:v>12598</c:v>
                </c:pt>
                <c:pt idx="1155">
                  <c:v>12599</c:v>
                </c:pt>
                <c:pt idx="1156">
                  <c:v>12600</c:v>
                </c:pt>
                <c:pt idx="1157">
                  <c:v>12601</c:v>
                </c:pt>
                <c:pt idx="1158">
                  <c:v>12602</c:v>
                </c:pt>
                <c:pt idx="1159">
                  <c:v>12603</c:v>
                </c:pt>
                <c:pt idx="1160">
                  <c:v>12604</c:v>
                </c:pt>
                <c:pt idx="1161">
                  <c:v>12605</c:v>
                </c:pt>
                <c:pt idx="1162">
                  <c:v>12606</c:v>
                </c:pt>
                <c:pt idx="1163">
                  <c:v>12607</c:v>
                </c:pt>
                <c:pt idx="1164">
                  <c:v>12608</c:v>
                </c:pt>
                <c:pt idx="1165">
                  <c:v>12609</c:v>
                </c:pt>
                <c:pt idx="1166">
                  <c:v>12610</c:v>
                </c:pt>
                <c:pt idx="1167">
                  <c:v>12611</c:v>
                </c:pt>
                <c:pt idx="1168">
                  <c:v>12612</c:v>
                </c:pt>
                <c:pt idx="1169">
                  <c:v>12613</c:v>
                </c:pt>
                <c:pt idx="1170">
                  <c:v>12614</c:v>
                </c:pt>
                <c:pt idx="1171">
                  <c:v>12615</c:v>
                </c:pt>
                <c:pt idx="1172">
                  <c:v>12616</c:v>
                </c:pt>
                <c:pt idx="1173">
                  <c:v>12617</c:v>
                </c:pt>
                <c:pt idx="1174">
                  <c:v>12618</c:v>
                </c:pt>
                <c:pt idx="1175">
                  <c:v>12619</c:v>
                </c:pt>
                <c:pt idx="1176">
                  <c:v>12620</c:v>
                </c:pt>
                <c:pt idx="1177">
                  <c:v>12621</c:v>
                </c:pt>
                <c:pt idx="1178">
                  <c:v>12622</c:v>
                </c:pt>
                <c:pt idx="1179">
                  <c:v>12623</c:v>
                </c:pt>
                <c:pt idx="1180">
                  <c:v>12624</c:v>
                </c:pt>
                <c:pt idx="1181">
                  <c:v>12625</c:v>
                </c:pt>
                <c:pt idx="1182">
                  <c:v>12626</c:v>
                </c:pt>
                <c:pt idx="1183">
                  <c:v>12627</c:v>
                </c:pt>
                <c:pt idx="1184">
                  <c:v>12628</c:v>
                </c:pt>
                <c:pt idx="1185">
                  <c:v>12629</c:v>
                </c:pt>
                <c:pt idx="1186">
                  <c:v>12630</c:v>
                </c:pt>
                <c:pt idx="1187">
                  <c:v>12631</c:v>
                </c:pt>
                <c:pt idx="1188">
                  <c:v>12632</c:v>
                </c:pt>
                <c:pt idx="1189">
                  <c:v>12633</c:v>
                </c:pt>
                <c:pt idx="1190">
                  <c:v>12634</c:v>
                </c:pt>
                <c:pt idx="1191">
                  <c:v>12635</c:v>
                </c:pt>
                <c:pt idx="1192">
                  <c:v>12636</c:v>
                </c:pt>
                <c:pt idx="1193">
                  <c:v>12637</c:v>
                </c:pt>
                <c:pt idx="1194">
                  <c:v>12638</c:v>
                </c:pt>
                <c:pt idx="1195">
                  <c:v>12639</c:v>
                </c:pt>
                <c:pt idx="1196">
                  <c:v>12640</c:v>
                </c:pt>
                <c:pt idx="1197">
                  <c:v>12641</c:v>
                </c:pt>
                <c:pt idx="1198">
                  <c:v>12642</c:v>
                </c:pt>
                <c:pt idx="1199">
                  <c:v>12643</c:v>
                </c:pt>
                <c:pt idx="1200">
                  <c:v>12644</c:v>
                </c:pt>
                <c:pt idx="1201">
                  <c:v>12645</c:v>
                </c:pt>
                <c:pt idx="1202">
                  <c:v>12646</c:v>
                </c:pt>
                <c:pt idx="1203">
                  <c:v>12647</c:v>
                </c:pt>
                <c:pt idx="1204">
                  <c:v>12648</c:v>
                </c:pt>
                <c:pt idx="1205">
                  <c:v>12649</c:v>
                </c:pt>
                <c:pt idx="1206">
                  <c:v>12650</c:v>
                </c:pt>
                <c:pt idx="1207">
                  <c:v>12651</c:v>
                </c:pt>
                <c:pt idx="1208">
                  <c:v>12652</c:v>
                </c:pt>
                <c:pt idx="1209">
                  <c:v>12653</c:v>
                </c:pt>
                <c:pt idx="1210">
                  <c:v>12654</c:v>
                </c:pt>
                <c:pt idx="1211">
                  <c:v>12655</c:v>
                </c:pt>
                <c:pt idx="1212">
                  <c:v>12656</c:v>
                </c:pt>
                <c:pt idx="1213">
                  <c:v>12657</c:v>
                </c:pt>
                <c:pt idx="1214">
                  <c:v>12658</c:v>
                </c:pt>
                <c:pt idx="1215">
                  <c:v>12659</c:v>
                </c:pt>
                <c:pt idx="1216">
                  <c:v>12660</c:v>
                </c:pt>
                <c:pt idx="1217">
                  <c:v>12661</c:v>
                </c:pt>
                <c:pt idx="1218">
                  <c:v>12662</c:v>
                </c:pt>
                <c:pt idx="1219">
                  <c:v>12663</c:v>
                </c:pt>
                <c:pt idx="1220">
                  <c:v>12664</c:v>
                </c:pt>
                <c:pt idx="1221">
                  <c:v>12665</c:v>
                </c:pt>
                <c:pt idx="1222">
                  <c:v>12666</c:v>
                </c:pt>
                <c:pt idx="1223">
                  <c:v>12667</c:v>
                </c:pt>
                <c:pt idx="1224">
                  <c:v>12668</c:v>
                </c:pt>
                <c:pt idx="1225">
                  <c:v>12669</c:v>
                </c:pt>
                <c:pt idx="1226">
                  <c:v>12670</c:v>
                </c:pt>
                <c:pt idx="1227">
                  <c:v>12671</c:v>
                </c:pt>
                <c:pt idx="1228">
                  <c:v>12672</c:v>
                </c:pt>
                <c:pt idx="1229">
                  <c:v>12673</c:v>
                </c:pt>
                <c:pt idx="1230">
                  <c:v>12674</c:v>
                </c:pt>
                <c:pt idx="1231">
                  <c:v>12675</c:v>
                </c:pt>
                <c:pt idx="1232">
                  <c:v>12676</c:v>
                </c:pt>
                <c:pt idx="1233">
                  <c:v>12677</c:v>
                </c:pt>
                <c:pt idx="1234">
                  <c:v>12678</c:v>
                </c:pt>
                <c:pt idx="1235">
                  <c:v>12679</c:v>
                </c:pt>
                <c:pt idx="1236">
                  <c:v>12680</c:v>
                </c:pt>
                <c:pt idx="1237">
                  <c:v>12681</c:v>
                </c:pt>
                <c:pt idx="1238">
                  <c:v>12682</c:v>
                </c:pt>
                <c:pt idx="1239">
                  <c:v>12683</c:v>
                </c:pt>
                <c:pt idx="1240">
                  <c:v>12684</c:v>
                </c:pt>
                <c:pt idx="1241">
                  <c:v>12685</c:v>
                </c:pt>
                <c:pt idx="1242">
                  <c:v>12686</c:v>
                </c:pt>
                <c:pt idx="1243">
                  <c:v>12687</c:v>
                </c:pt>
                <c:pt idx="1244">
                  <c:v>12688</c:v>
                </c:pt>
                <c:pt idx="1245">
                  <c:v>12689</c:v>
                </c:pt>
                <c:pt idx="1246">
                  <c:v>12690</c:v>
                </c:pt>
                <c:pt idx="1247">
                  <c:v>12691</c:v>
                </c:pt>
                <c:pt idx="1248">
                  <c:v>12692</c:v>
                </c:pt>
                <c:pt idx="1249">
                  <c:v>12693</c:v>
                </c:pt>
                <c:pt idx="1250">
                  <c:v>12694</c:v>
                </c:pt>
                <c:pt idx="1251">
                  <c:v>12695</c:v>
                </c:pt>
                <c:pt idx="1252">
                  <c:v>12696</c:v>
                </c:pt>
                <c:pt idx="1253">
                  <c:v>12697</c:v>
                </c:pt>
                <c:pt idx="1254">
                  <c:v>12698</c:v>
                </c:pt>
                <c:pt idx="1255">
                  <c:v>12699</c:v>
                </c:pt>
                <c:pt idx="1256">
                  <c:v>12700</c:v>
                </c:pt>
                <c:pt idx="1257">
                  <c:v>12701</c:v>
                </c:pt>
                <c:pt idx="1258">
                  <c:v>12702</c:v>
                </c:pt>
                <c:pt idx="1259">
                  <c:v>12703</c:v>
                </c:pt>
                <c:pt idx="1260">
                  <c:v>12704</c:v>
                </c:pt>
                <c:pt idx="1261">
                  <c:v>12705</c:v>
                </c:pt>
                <c:pt idx="1262">
                  <c:v>12706</c:v>
                </c:pt>
                <c:pt idx="1263">
                  <c:v>12707</c:v>
                </c:pt>
                <c:pt idx="1264">
                  <c:v>12708</c:v>
                </c:pt>
                <c:pt idx="1265">
                  <c:v>12709</c:v>
                </c:pt>
                <c:pt idx="1266">
                  <c:v>12710</c:v>
                </c:pt>
                <c:pt idx="1267">
                  <c:v>12711</c:v>
                </c:pt>
                <c:pt idx="1268">
                  <c:v>12712</c:v>
                </c:pt>
                <c:pt idx="1269">
                  <c:v>12713</c:v>
                </c:pt>
                <c:pt idx="1270">
                  <c:v>12714</c:v>
                </c:pt>
                <c:pt idx="1271">
                  <c:v>12715</c:v>
                </c:pt>
                <c:pt idx="1272">
                  <c:v>12716</c:v>
                </c:pt>
                <c:pt idx="1273">
                  <c:v>12717</c:v>
                </c:pt>
                <c:pt idx="1274">
                  <c:v>12718</c:v>
                </c:pt>
                <c:pt idx="1275">
                  <c:v>12719</c:v>
                </c:pt>
                <c:pt idx="1276">
                  <c:v>12720</c:v>
                </c:pt>
                <c:pt idx="1277">
                  <c:v>12721</c:v>
                </c:pt>
                <c:pt idx="1278">
                  <c:v>12722</c:v>
                </c:pt>
                <c:pt idx="1279">
                  <c:v>12723</c:v>
                </c:pt>
                <c:pt idx="1280">
                  <c:v>12724</c:v>
                </c:pt>
                <c:pt idx="1281">
                  <c:v>12725</c:v>
                </c:pt>
                <c:pt idx="1282">
                  <c:v>12726</c:v>
                </c:pt>
                <c:pt idx="1283">
                  <c:v>12727</c:v>
                </c:pt>
                <c:pt idx="1284">
                  <c:v>12728</c:v>
                </c:pt>
                <c:pt idx="1285">
                  <c:v>12729</c:v>
                </c:pt>
                <c:pt idx="1286">
                  <c:v>12730</c:v>
                </c:pt>
                <c:pt idx="1287">
                  <c:v>12731</c:v>
                </c:pt>
                <c:pt idx="1288">
                  <c:v>12732</c:v>
                </c:pt>
                <c:pt idx="1289">
                  <c:v>12733</c:v>
                </c:pt>
                <c:pt idx="1290">
                  <c:v>12734</c:v>
                </c:pt>
                <c:pt idx="1291">
                  <c:v>12735</c:v>
                </c:pt>
                <c:pt idx="1292">
                  <c:v>12736</c:v>
                </c:pt>
                <c:pt idx="1293">
                  <c:v>12737</c:v>
                </c:pt>
                <c:pt idx="1294">
                  <c:v>12738</c:v>
                </c:pt>
                <c:pt idx="1295">
                  <c:v>12739</c:v>
                </c:pt>
                <c:pt idx="1296">
                  <c:v>12740</c:v>
                </c:pt>
                <c:pt idx="1297">
                  <c:v>12741</c:v>
                </c:pt>
                <c:pt idx="1298">
                  <c:v>12742</c:v>
                </c:pt>
                <c:pt idx="1299">
                  <c:v>12743</c:v>
                </c:pt>
                <c:pt idx="1300">
                  <c:v>12744</c:v>
                </c:pt>
                <c:pt idx="1301">
                  <c:v>12745</c:v>
                </c:pt>
                <c:pt idx="1302">
                  <c:v>12746</c:v>
                </c:pt>
                <c:pt idx="1303">
                  <c:v>12747</c:v>
                </c:pt>
                <c:pt idx="1304">
                  <c:v>12748</c:v>
                </c:pt>
                <c:pt idx="1305">
                  <c:v>12749</c:v>
                </c:pt>
                <c:pt idx="1306">
                  <c:v>12750</c:v>
                </c:pt>
                <c:pt idx="1307">
                  <c:v>12751</c:v>
                </c:pt>
                <c:pt idx="1308">
                  <c:v>12752</c:v>
                </c:pt>
                <c:pt idx="1309">
                  <c:v>12753</c:v>
                </c:pt>
                <c:pt idx="1310">
                  <c:v>12754</c:v>
                </c:pt>
                <c:pt idx="1311">
                  <c:v>12755</c:v>
                </c:pt>
                <c:pt idx="1312">
                  <c:v>12756</c:v>
                </c:pt>
                <c:pt idx="1313">
                  <c:v>12757</c:v>
                </c:pt>
                <c:pt idx="1314">
                  <c:v>12758</c:v>
                </c:pt>
                <c:pt idx="1315">
                  <c:v>12759</c:v>
                </c:pt>
                <c:pt idx="1316">
                  <c:v>12760</c:v>
                </c:pt>
                <c:pt idx="1317">
                  <c:v>12761</c:v>
                </c:pt>
                <c:pt idx="1318">
                  <c:v>12762</c:v>
                </c:pt>
                <c:pt idx="1319">
                  <c:v>12763</c:v>
                </c:pt>
                <c:pt idx="1320">
                  <c:v>12764</c:v>
                </c:pt>
                <c:pt idx="1321">
                  <c:v>12765</c:v>
                </c:pt>
                <c:pt idx="1322">
                  <c:v>12766</c:v>
                </c:pt>
                <c:pt idx="1323">
                  <c:v>12767</c:v>
                </c:pt>
                <c:pt idx="1324">
                  <c:v>12768</c:v>
                </c:pt>
                <c:pt idx="1325">
                  <c:v>12769</c:v>
                </c:pt>
                <c:pt idx="1326">
                  <c:v>12770</c:v>
                </c:pt>
                <c:pt idx="1327">
                  <c:v>12771</c:v>
                </c:pt>
                <c:pt idx="1328">
                  <c:v>12772</c:v>
                </c:pt>
                <c:pt idx="1329">
                  <c:v>12773</c:v>
                </c:pt>
                <c:pt idx="1330">
                  <c:v>12774</c:v>
                </c:pt>
                <c:pt idx="1331">
                  <c:v>12775</c:v>
                </c:pt>
                <c:pt idx="1332">
                  <c:v>12776</c:v>
                </c:pt>
                <c:pt idx="1333">
                  <c:v>12777</c:v>
                </c:pt>
                <c:pt idx="1334">
                  <c:v>12778</c:v>
                </c:pt>
                <c:pt idx="1335">
                  <c:v>12779</c:v>
                </c:pt>
                <c:pt idx="1336">
                  <c:v>12780</c:v>
                </c:pt>
                <c:pt idx="1337">
                  <c:v>12781</c:v>
                </c:pt>
                <c:pt idx="1338">
                  <c:v>12782</c:v>
                </c:pt>
                <c:pt idx="1339">
                  <c:v>12783</c:v>
                </c:pt>
                <c:pt idx="1340">
                  <c:v>12784</c:v>
                </c:pt>
                <c:pt idx="1341">
                  <c:v>12785</c:v>
                </c:pt>
                <c:pt idx="1342">
                  <c:v>12786</c:v>
                </c:pt>
                <c:pt idx="1343">
                  <c:v>12787</c:v>
                </c:pt>
                <c:pt idx="1344">
                  <c:v>12788</c:v>
                </c:pt>
                <c:pt idx="1345">
                  <c:v>12789</c:v>
                </c:pt>
                <c:pt idx="1346">
                  <c:v>12790</c:v>
                </c:pt>
                <c:pt idx="1347">
                  <c:v>12791</c:v>
                </c:pt>
                <c:pt idx="1348">
                  <c:v>12792</c:v>
                </c:pt>
                <c:pt idx="1349">
                  <c:v>12793</c:v>
                </c:pt>
                <c:pt idx="1350">
                  <c:v>12794</c:v>
                </c:pt>
                <c:pt idx="1351">
                  <c:v>12795</c:v>
                </c:pt>
                <c:pt idx="1352">
                  <c:v>12796</c:v>
                </c:pt>
                <c:pt idx="1353">
                  <c:v>12797</c:v>
                </c:pt>
                <c:pt idx="1354">
                  <c:v>12798</c:v>
                </c:pt>
                <c:pt idx="1355">
                  <c:v>12799</c:v>
                </c:pt>
                <c:pt idx="1356">
                  <c:v>12800</c:v>
                </c:pt>
                <c:pt idx="1357">
                  <c:v>12801</c:v>
                </c:pt>
                <c:pt idx="1358">
                  <c:v>12802</c:v>
                </c:pt>
                <c:pt idx="1359">
                  <c:v>12803</c:v>
                </c:pt>
                <c:pt idx="1360">
                  <c:v>12804</c:v>
                </c:pt>
                <c:pt idx="1361">
                  <c:v>12805</c:v>
                </c:pt>
                <c:pt idx="1362">
                  <c:v>12806</c:v>
                </c:pt>
                <c:pt idx="1363">
                  <c:v>12807</c:v>
                </c:pt>
                <c:pt idx="1364">
                  <c:v>12808</c:v>
                </c:pt>
                <c:pt idx="1365">
                  <c:v>12809</c:v>
                </c:pt>
                <c:pt idx="1366">
                  <c:v>12810</c:v>
                </c:pt>
                <c:pt idx="1367">
                  <c:v>12811</c:v>
                </c:pt>
                <c:pt idx="1368">
                  <c:v>12812</c:v>
                </c:pt>
                <c:pt idx="1369">
                  <c:v>12813</c:v>
                </c:pt>
                <c:pt idx="1370">
                  <c:v>12814</c:v>
                </c:pt>
                <c:pt idx="1371">
                  <c:v>12815</c:v>
                </c:pt>
                <c:pt idx="1372">
                  <c:v>12816</c:v>
                </c:pt>
                <c:pt idx="1373">
                  <c:v>12817</c:v>
                </c:pt>
                <c:pt idx="1374">
                  <c:v>12818</c:v>
                </c:pt>
                <c:pt idx="1375">
                  <c:v>12819</c:v>
                </c:pt>
                <c:pt idx="1376">
                  <c:v>12820</c:v>
                </c:pt>
                <c:pt idx="1377">
                  <c:v>12821</c:v>
                </c:pt>
                <c:pt idx="1378">
                  <c:v>12822</c:v>
                </c:pt>
                <c:pt idx="1379">
                  <c:v>12823</c:v>
                </c:pt>
                <c:pt idx="1380">
                  <c:v>12824</c:v>
                </c:pt>
                <c:pt idx="1381">
                  <c:v>12825</c:v>
                </c:pt>
                <c:pt idx="1382">
                  <c:v>12826</c:v>
                </c:pt>
                <c:pt idx="1383">
                  <c:v>12827</c:v>
                </c:pt>
                <c:pt idx="1384">
                  <c:v>12828</c:v>
                </c:pt>
                <c:pt idx="1385">
                  <c:v>12829</c:v>
                </c:pt>
                <c:pt idx="1386">
                  <c:v>12830</c:v>
                </c:pt>
                <c:pt idx="1387">
                  <c:v>12831</c:v>
                </c:pt>
                <c:pt idx="1388">
                  <c:v>12832</c:v>
                </c:pt>
                <c:pt idx="1389">
                  <c:v>12833</c:v>
                </c:pt>
                <c:pt idx="1390">
                  <c:v>12834</c:v>
                </c:pt>
                <c:pt idx="1391">
                  <c:v>12835</c:v>
                </c:pt>
                <c:pt idx="1392">
                  <c:v>12836</c:v>
                </c:pt>
                <c:pt idx="1393">
                  <c:v>12837</c:v>
                </c:pt>
                <c:pt idx="1394">
                  <c:v>12838</c:v>
                </c:pt>
                <c:pt idx="1395">
                  <c:v>12839</c:v>
                </c:pt>
                <c:pt idx="1396">
                  <c:v>12840</c:v>
                </c:pt>
                <c:pt idx="1397">
                  <c:v>12841</c:v>
                </c:pt>
                <c:pt idx="1398">
                  <c:v>12842</c:v>
                </c:pt>
                <c:pt idx="1399">
                  <c:v>12843</c:v>
                </c:pt>
                <c:pt idx="1400">
                  <c:v>12844</c:v>
                </c:pt>
                <c:pt idx="1401">
                  <c:v>12845</c:v>
                </c:pt>
                <c:pt idx="1402">
                  <c:v>12846</c:v>
                </c:pt>
                <c:pt idx="1403">
                  <c:v>12847</c:v>
                </c:pt>
                <c:pt idx="1404">
                  <c:v>12848</c:v>
                </c:pt>
                <c:pt idx="1405">
                  <c:v>12849</c:v>
                </c:pt>
                <c:pt idx="1406">
                  <c:v>12850</c:v>
                </c:pt>
                <c:pt idx="1407">
                  <c:v>12851</c:v>
                </c:pt>
                <c:pt idx="1408">
                  <c:v>12852</c:v>
                </c:pt>
                <c:pt idx="1409">
                  <c:v>12853</c:v>
                </c:pt>
                <c:pt idx="1410">
                  <c:v>12854</c:v>
                </c:pt>
                <c:pt idx="1411">
                  <c:v>12855</c:v>
                </c:pt>
                <c:pt idx="1412">
                  <c:v>12856</c:v>
                </c:pt>
                <c:pt idx="1413">
                  <c:v>12857</c:v>
                </c:pt>
                <c:pt idx="1414">
                  <c:v>12858</c:v>
                </c:pt>
                <c:pt idx="1415">
                  <c:v>12859</c:v>
                </c:pt>
                <c:pt idx="1416">
                  <c:v>12860</c:v>
                </c:pt>
                <c:pt idx="1417">
                  <c:v>12861</c:v>
                </c:pt>
                <c:pt idx="1418">
                  <c:v>12862</c:v>
                </c:pt>
                <c:pt idx="1419">
                  <c:v>12863</c:v>
                </c:pt>
                <c:pt idx="1420">
                  <c:v>12864</c:v>
                </c:pt>
                <c:pt idx="1421">
                  <c:v>12865</c:v>
                </c:pt>
                <c:pt idx="1422">
                  <c:v>12866</c:v>
                </c:pt>
                <c:pt idx="1423">
                  <c:v>12867</c:v>
                </c:pt>
                <c:pt idx="1424">
                  <c:v>12868</c:v>
                </c:pt>
                <c:pt idx="1425">
                  <c:v>12869</c:v>
                </c:pt>
                <c:pt idx="1426">
                  <c:v>12870</c:v>
                </c:pt>
                <c:pt idx="1427">
                  <c:v>12871</c:v>
                </c:pt>
                <c:pt idx="1428">
                  <c:v>12872</c:v>
                </c:pt>
                <c:pt idx="1429">
                  <c:v>12873</c:v>
                </c:pt>
                <c:pt idx="1430">
                  <c:v>12874</c:v>
                </c:pt>
                <c:pt idx="1431">
                  <c:v>12875</c:v>
                </c:pt>
                <c:pt idx="1432">
                  <c:v>12876</c:v>
                </c:pt>
                <c:pt idx="1433">
                  <c:v>12877</c:v>
                </c:pt>
                <c:pt idx="1434">
                  <c:v>12878</c:v>
                </c:pt>
                <c:pt idx="1435">
                  <c:v>12879</c:v>
                </c:pt>
                <c:pt idx="1436">
                  <c:v>12880</c:v>
                </c:pt>
                <c:pt idx="1437">
                  <c:v>12881</c:v>
                </c:pt>
                <c:pt idx="1438">
                  <c:v>12882</c:v>
                </c:pt>
                <c:pt idx="1439">
                  <c:v>12883</c:v>
                </c:pt>
                <c:pt idx="1440">
                  <c:v>12884</c:v>
                </c:pt>
                <c:pt idx="1441">
                  <c:v>12885</c:v>
                </c:pt>
                <c:pt idx="1442">
                  <c:v>12886</c:v>
                </c:pt>
                <c:pt idx="1443">
                  <c:v>12887</c:v>
                </c:pt>
                <c:pt idx="1444">
                  <c:v>12888</c:v>
                </c:pt>
                <c:pt idx="1445">
                  <c:v>12889</c:v>
                </c:pt>
                <c:pt idx="1446">
                  <c:v>12890</c:v>
                </c:pt>
                <c:pt idx="1447">
                  <c:v>12891</c:v>
                </c:pt>
                <c:pt idx="1448">
                  <c:v>12892</c:v>
                </c:pt>
                <c:pt idx="1449">
                  <c:v>12893</c:v>
                </c:pt>
                <c:pt idx="1450">
                  <c:v>12894</c:v>
                </c:pt>
                <c:pt idx="1451">
                  <c:v>12895</c:v>
                </c:pt>
                <c:pt idx="1452">
                  <c:v>12896</c:v>
                </c:pt>
                <c:pt idx="1453">
                  <c:v>12897</c:v>
                </c:pt>
                <c:pt idx="1454">
                  <c:v>12898</c:v>
                </c:pt>
                <c:pt idx="1455">
                  <c:v>12899</c:v>
                </c:pt>
                <c:pt idx="1456">
                  <c:v>12900</c:v>
                </c:pt>
                <c:pt idx="1457">
                  <c:v>12901</c:v>
                </c:pt>
                <c:pt idx="1458">
                  <c:v>12902</c:v>
                </c:pt>
                <c:pt idx="1459">
                  <c:v>12903</c:v>
                </c:pt>
                <c:pt idx="1460">
                  <c:v>12904</c:v>
                </c:pt>
                <c:pt idx="1461">
                  <c:v>12905</c:v>
                </c:pt>
                <c:pt idx="1462">
                  <c:v>12906</c:v>
                </c:pt>
                <c:pt idx="1463">
                  <c:v>12907</c:v>
                </c:pt>
                <c:pt idx="1464">
                  <c:v>12908</c:v>
                </c:pt>
                <c:pt idx="1465">
                  <c:v>12909</c:v>
                </c:pt>
                <c:pt idx="1466">
                  <c:v>12910</c:v>
                </c:pt>
                <c:pt idx="1467">
                  <c:v>12911</c:v>
                </c:pt>
                <c:pt idx="1468">
                  <c:v>12912</c:v>
                </c:pt>
                <c:pt idx="1469">
                  <c:v>12913</c:v>
                </c:pt>
                <c:pt idx="1470">
                  <c:v>12914</c:v>
                </c:pt>
                <c:pt idx="1471">
                  <c:v>12915</c:v>
                </c:pt>
                <c:pt idx="1472">
                  <c:v>12916</c:v>
                </c:pt>
                <c:pt idx="1473">
                  <c:v>12917</c:v>
                </c:pt>
                <c:pt idx="1474">
                  <c:v>12918</c:v>
                </c:pt>
                <c:pt idx="1475">
                  <c:v>12919</c:v>
                </c:pt>
                <c:pt idx="1476">
                  <c:v>12920</c:v>
                </c:pt>
                <c:pt idx="1477">
                  <c:v>12921</c:v>
                </c:pt>
                <c:pt idx="1478">
                  <c:v>12922</c:v>
                </c:pt>
                <c:pt idx="1479">
                  <c:v>12923</c:v>
                </c:pt>
                <c:pt idx="1480">
                  <c:v>12924</c:v>
                </c:pt>
                <c:pt idx="1481">
                  <c:v>12925</c:v>
                </c:pt>
                <c:pt idx="1482">
                  <c:v>12926</c:v>
                </c:pt>
                <c:pt idx="1483">
                  <c:v>12927</c:v>
                </c:pt>
                <c:pt idx="1484">
                  <c:v>12928</c:v>
                </c:pt>
                <c:pt idx="1485">
                  <c:v>12929</c:v>
                </c:pt>
                <c:pt idx="1486">
                  <c:v>12930</c:v>
                </c:pt>
                <c:pt idx="1487">
                  <c:v>12931</c:v>
                </c:pt>
                <c:pt idx="1488">
                  <c:v>12932</c:v>
                </c:pt>
                <c:pt idx="1489">
                  <c:v>12933</c:v>
                </c:pt>
                <c:pt idx="1490">
                  <c:v>12934</c:v>
                </c:pt>
                <c:pt idx="1491">
                  <c:v>12935</c:v>
                </c:pt>
                <c:pt idx="1492">
                  <c:v>12936</c:v>
                </c:pt>
                <c:pt idx="1493">
                  <c:v>12937</c:v>
                </c:pt>
                <c:pt idx="1494">
                  <c:v>12938</c:v>
                </c:pt>
                <c:pt idx="1495">
                  <c:v>12939</c:v>
                </c:pt>
                <c:pt idx="1496">
                  <c:v>12940</c:v>
                </c:pt>
                <c:pt idx="1497">
                  <c:v>12941</c:v>
                </c:pt>
                <c:pt idx="1498">
                  <c:v>12942</c:v>
                </c:pt>
                <c:pt idx="1499">
                  <c:v>12943</c:v>
                </c:pt>
                <c:pt idx="1500">
                  <c:v>12944</c:v>
                </c:pt>
                <c:pt idx="1501">
                  <c:v>12945</c:v>
                </c:pt>
                <c:pt idx="1502">
                  <c:v>12946</c:v>
                </c:pt>
                <c:pt idx="1503">
                  <c:v>12947</c:v>
                </c:pt>
                <c:pt idx="1504">
                  <c:v>12948</c:v>
                </c:pt>
                <c:pt idx="1505">
                  <c:v>12949</c:v>
                </c:pt>
                <c:pt idx="1506">
                  <c:v>12950</c:v>
                </c:pt>
                <c:pt idx="1507">
                  <c:v>12951</c:v>
                </c:pt>
                <c:pt idx="1508">
                  <c:v>12952</c:v>
                </c:pt>
                <c:pt idx="1509">
                  <c:v>12953</c:v>
                </c:pt>
                <c:pt idx="1510">
                  <c:v>12954</c:v>
                </c:pt>
                <c:pt idx="1511">
                  <c:v>12955</c:v>
                </c:pt>
                <c:pt idx="1512">
                  <c:v>12956</c:v>
                </c:pt>
                <c:pt idx="1513">
                  <c:v>12957</c:v>
                </c:pt>
                <c:pt idx="1514">
                  <c:v>12958</c:v>
                </c:pt>
                <c:pt idx="1515">
                  <c:v>12959</c:v>
                </c:pt>
                <c:pt idx="1516">
                  <c:v>12960</c:v>
                </c:pt>
                <c:pt idx="1517">
                  <c:v>12961</c:v>
                </c:pt>
                <c:pt idx="1518">
                  <c:v>12962</c:v>
                </c:pt>
                <c:pt idx="1519">
                  <c:v>12963</c:v>
                </c:pt>
                <c:pt idx="1520">
                  <c:v>12964</c:v>
                </c:pt>
                <c:pt idx="1521">
                  <c:v>12965</c:v>
                </c:pt>
                <c:pt idx="1522">
                  <c:v>12966</c:v>
                </c:pt>
                <c:pt idx="1523">
                  <c:v>12967</c:v>
                </c:pt>
                <c:pt idx="1524">
                  <c:v>12968</c:v>
                </c:pt>
                <c:pt idx="1525">
                  <c:v>12969</c:v>
                </c:pt>
                <c:pt idx="1526">
                  <c:v>12970</c:v>
                </c:pt>
                <c:pt idx="1527">
                  <c:v>12971</c:v>
                </c:pt>
                <c:pt idx="1528">
                  <c:v>12972</c:v>
                </c:pt>
                <c:pt idx="1529">
                  <c:v>12973</c:v>
                </c:pt>
                <c:pt idx="1530">
                  <c:v>12974</c:v>
                </c:pt>
                <c:pt idx="1531">
                  <c:v>12975</c:v>
                </c:pt>
                <c:pt idx="1532">
                  <c:v>12976</c:v>
                </c:pt>
                <c:pt idx="1533">
                  <c:v>12977</c:v>
                </c:pt>
                <c:pt idx="1534">
                  <c:v>12978</c:v>
                </c:pt>
                <c:pt idx="1535">
                  <c:v>12979</c:v>
                </c:pt>
                <c:pt idx="1536">
                  <c:v>12980</c:v>
                </c:pt>
                <c:pt idx="1537">
                  <c:v>12981</c:v>
                </c:pt>
                <c:pt idx="1538">
                  <c:v>12982</c:v>
                </c:pt>
                <c:pt idx="1539">
                  <c:v>12983</c:v>
                </c:pt>
                <c:pt idx="1540">
                  <c:v>12984</c:v>
                </c:pt>
                <c:pt idx="1541">
                  <c:v>12985</c:v>
                </c:pt>
                <c:pt idx="1542">
                  <c:v>12986</c:v>
                </c:pt>
                <c:pt idx="1543">
                  <c:v>12987</c:v>
                </c:pt>
                <c:pt idx="1544">
                  <c:v>12988</c:v>
                </c:pt>
                <c:pt idx="1545">
                  <c:v>12989</c:v>
                </c:pt>
                <c:pt idx="1546">
                  <c:v>12990</c:v>
                </c:pt>
                <c:pt idx="1547">
                  <c:v>12991</c:v>
                </c:pt>
                <c:pt idx="1548">
                  <c:v>12992</c:v>
                </c:pt>
                <c:pt idx="1549">
                  <c:v>12993</c:v>
                </c:pt>
                <c:pt idx="1550">
                  <c:v>12994</c:v>
                </c:pt>
                <c:pt idx="1551">
                  <c:v>12995</c:v>
                </c:pt>
                <c:pt idx="1552">
                  <c:v>12996</c:v>
                </c:pt>
                <c:pt idx="1553">
                  <c:v>12997</c:v>
                </c:pt>
                <c:pt idx="1554">
                  <c:v>12998</c:v>
                </c:pt>
                <c:pt idx="1555">
                  <c:v>12999</c:v>
                </c:pt>
                <c:pt idx="1556">
                  <c:v>13000</c:v>
                </c:pt>
                <c:pt idx="1557">
                  <c:v>13001</c:v>
                </c:pt>
                <c:pt idx="1558">
                  <c:v>13002</c:v>
                </c:pt>
                <c:pt idx="1559">
                  <c:v>13003</c:v>
                </c:pt>
                <c:pt idx="1560">
                  <c:v>13004</c:v>
                </c:pt>
                <c:pt idx="1561">
                  <c:v>13005</c:v>
                </c:pt>
                <c:pt idx="1562">
                  <c:v>13006</c:v>
                </c:pt>
                <c:pt idx="1563">
                  <c:v>13007</c:v>
                </c:pt>
                <c:pt idx="1564">
                  <c:v>13008</c:v>
                </c:pt>
                <c:pt idx="1565">
                  <c:v>13009</c:v>
                </c:pt>
                <c:pt idx="1566">
                  <c:v>13010</c:v>
                </c:pt>
                <c:pt idx="1567">
                  <c:v>13011</c:v>
                </c:pt>
                <c:pt idx="1568">
                  <c:v>13012</c:v>
                </c:pt>
                <c:pt idx="1569">
                  <c:v>13013</c:v>
                </c:pt>
                <c:pt idx="1570">
                  <c:v>13014</c:v>
                </c:pt>
                <c:pt idx="1571">
                  <c:v>13015</c:v>
                </c:pt>
                <c:pt idx="1572">
                  <c:v>13016</c:v>
                </c:pt>
                <c:pt idx="1573">
                  <c:v>13017</c:v>
                </c:pt>
                <c:pt idx="1574">
                  <c:v>13018</c:v>
                </c:pt>
                <c:pt idx="1575">
                  <c:v>13019</c:v>
                </c:pt>
                <c:pt idx="1576">
                  <c:v>13020</c:v>
                </c:pt>
                <c:pt idx="1577">
                  <c:v>13021</c:v>
                </c:pt>
                <c:pt idx="1578">
                  <c:v>13022</c:v>
                </c:pt>
                <c:pt idx="1579">
                  <c:v>13023</c:v>
                </c:pt>
                <c:pt idx="1580">
                  <c:v>13024</c:v>
                </c:pt>
                <c:pt idx="1581">
                  <c:v>13025</c:v>
                </c:pt>
                <c:pt idx="1582">
                  <c:v>13026</c:v>
                </c:pt>
                <c:pt idx="1583">
                  <c:v>13027</c:v>
                </c:pt>
                <c:pt idx="1584">
                  <c:v>13028</c:v>
                </c:pt>
                <c:pt idx="1585">
                  <c:v>13029</c:v>
                </c:pt>
                <c:pt idx="1586">
                  <c:v>13030</c:v>
                </c:pt>
                <c:pt idx="1587">
                  <c:v>13031</c:v>
                </c:pt>
                <c:pt idx="1588">
                  <c:v>13032</c:v>
                </c:pt>
                <c:pt idx="1589">
                  <c:v>13033</c:v>
                </c:pt>
                <c:pt idx="1590">
                  <c:v>13034</c:v>
                </c:pt>
                <c:pt idx="1591">
                  <c:v>13035</c:v>
                </c:pt>
                <c:pt idx="1592">
                  <c:v>13036</c:v>
                </c:pt>
                <c:pt idx="1593">
                  <c:v>13037</c:v>
                </c:pt>
                <c:pt idx="1594">
                  <c:v>13038</c:v>
                </c:pt>
                <c:pt idx="1595">
                  <c:v>13039</c:v>
                </c:pt>
                <c:pt idx="1596">
                  <c:v>13040</c:v>
                </c:pt>
                <c:pt idx="1597">
                  <c:v>13041</c:v>
                </c:pt>
                <c:pt idx="1598">
                  <c:v>13042</c:v>
                </c:pt>
                <c:pt idx="1599">
                  <c:v>13043</c:v>
                </c:pt>
                <c:pt idx="1600">
                  <c:v>13044</c:v>
                </c:pt>
                <c:pt idx="1601">
                  <c:v>13045</c:v>
                </c:pt>
                <c:pt idx="1602">
                  <c:v>13046</c:v>
                </c:pt>
                <c:pt idx="1603">
                  <c:v>13047</c:v>
                </c:pt>
                <c:pt idx="1604">
                  <c:v>13048</c:v>
                </c:pt>
                <c:pt idx="1605">
                  <c:v>13049</c:v>
                </c:pt>
                <c:pt idx="1606">
                  <c:v>13050</c:v>
                </c:pt>
                <c:pt idx="1607">
                  <c:v>13051</c:v>
                </c:pt>
                <c:pt idx="1608">
                  <c:v>13052</c:v>
                </c:pt>
                <c:pt idx="1609">
                  <c:v>13053</c:v>
                </c:pt>
                <c:pt idx="1610">
                  <c:v>13054</c:v>
                </c:pt>
                <c:pt idx="1611">
                  <c:v>13055</c:v>
                </c:pt>
                <c:pt idx="1612">
                  <c:v>13056</c:v>
                </c:pt>
                <c:pt idx="1613">
                  <c:v>13057</c:v>
                </c:pt>
                <c:pt idx="1614">
                  <c:v>13058</c:v>
                </c:pt>
                <c:pt idx="1615">
                  <c:v>13059</c:v>
                </c:pt>
                <c:pt idx="1616">
                  <c:v>13060</c:v>
                </c:pt>
                <c:pt idx="1617">
                  <c:v>13061</c:v>
                </c:pt>
                <c:pt idx="1618">
                  <c:v>13062</c:v>
                </c:pt>
                <c:pt idx="1619">
                  <c:v>13063</c:v>
                </c:pt>
                <c:pt idx="1620">
                  <c:v>13064</c:v>
                </c:pt>
                <c:pt idx="1621">
                  <c:v>13065</c:v>
                </c:pt>
                <c:pt idx="1622">
                  <c:v>13066</c:v>
                </c:pt>
                <c:pt idx="1623">
                  <c:v>13067</c:v>
                </c:pt>
                <c:pt idx="1624">
                  <c:v>13068</c:v>
                </c:pt>
                <c:pt idx="1625">
                  <c:v>13069</c:v>
                </c:pt>
                <c:pt idx="1626">
                  <c:v>13070</c:v>
                </c:pt>
                <c:pt idx="1627">
                  <c:v>13071</c:v>
                </c:pt>
                <c:pt idx="1628">
                  <c:v>13072</c:v>
                </c:pt>
                <c:pt idx="1629">
                  <c:v>13073</c:v>
                </c:pt>
                <c:pt idx="1630">
                  <c:v>13074</c:v>
                </c:pt>
                <c:pt idx="1631">
                  <c:v>13075</c:v>
                </c:pt>
                <c:pt idx="1632">
                  <c:v>13076</c:v>
                </c:pt>
                <c:pt idx="1633">
                  <c:v>13077</c:v>
                </c:pt>
                <c:pt idx="1634">
                  <c:v>13078</c:v>
                </c:pt>
                <c:pt idx="1635">
                  <c:v>13079</c:v>
                </c:pt>
                <c:pt idx="1636">
                  <c:v>13080</c:v>
                </c:pt>
                <c:pt idx="1637">
                  <c:v>13081</c:v>
                </c:pt>
                <c:pt idx="1638">
                  <c:v>13082</c:v>
                </c:pt>
                <c:pt idx="1639">
                  <c:v>13083</c:v>
                </c:pt>
                <c:pt idx="1640">
                  <c:v>13084</c:v>
                </c:pt>
                <c:pt idx="1641">
                  <c:v>13085</c:v>
                </c:pt>
                <c:pt idx="1642">
                  <c:v>13086</c:v>
                </c:pt>
                <c:pt idx="1643">
                  <c:v>13087</c:v>
                </c:pt>
                <c:pt idx="1644">
                  <c:v>13088</c:v>
                </c:pt>
                <c:pt idx="1645">
                  <c:v>13089</c:v>
                </c:pt>
                <c:pt idx="1646">
                  <c:v>13090</c:v>
                </c:pt>
                <c:pt idx="1647">
                  <c:v>13091</c:v>
                </c:pt>
                <c:pt idx="1648">
                  <c:v>13092</c:v>
                </c:pt>
                <c:pt idx="1649">
                  <c:v>13093</c:v>
                </c:pt>
                <c:pt idx="1650">
                  <c:v>13094</c:v>
                </c:pt>
                <c:pt idx="1651">
                  <c:v>13095</c:v>
                </c:pt>
                <c:pt idx="1652">
                  <c:v>13096</c:v>
                </c:pt>
                <c:pt idx="1653">
                  <c:v>13097</c:v>
                </c:pt>
                <c:pt idx="1654">
                  <c:v>13098</c:v>
                </c:pt>
                <c:pt idx="1655">
                  <c:v>13099</c:v>
                </c:pt>
                <c:pt idx="1656">
                  <c:v>13100</c:v>
                </c:pt>
                <c:pt idx="1657">
                  <c:v>13101</c:v>
                </c:pt>
                <c:pt idx="1658">
                  <c:v>13102</c:v>
                </c:pt>
                <c:pt idx="1659">
                  <c:v>13103</c:v>
                </c:pt>
                <c:pt idx="1660">
                  <c:v>13104</c:v>
                </c:pt>
                <c:pt idx="1661">
                  <c:v>13105</c:v>
                </c:pt>
                <c:pt idx="1662">
                  <c:v>13106</c:v>
                </c:pt>
                <c:pt idx="1663">
                  <c:v>13107</c:v>
                </c:pt>
                <c:pt idx="1664">
                  <c:v>13108</c:v>
                </c:pt>
                <c:pt idx="1665">
                  <c:v>13109</c:v>
                </c:pt>
                <c:pt idx="1666">
                  <c:v>13110</c:v>
                </c:pt>
                <c:pt idx="1667">
                  <c:v>13111</c:v>
                </c:pt>
                <c:pt idx="1668">
                  <c:v>13112</c:v>
                </c:pt>
                <c:pt idx="1669">
                  <c:v>13113</c:v>
                </c:pt>
                <c:pt idx="1670">
                  <c:v>13114</c:v>
                </c:pt>
                <c:pt idx="1671">
                  <c:v>13115</c:v>
                </c:pt>
                <c:pt idx="1672">
                  <c:v>13116</c:v>
                </c:pt>
                <c:pt idx="1673">
                  <c:v>13117</c:v>
                </c:pt>
                <c:pt idx="1674">
                  <c:v>13118</c:v>
                </c:pt>
                <c:pt idx="1675">
                  <c:v>13119</c:v>
                </c:pt>
                <c:pt idx="1676">
                  <c:v>13120</c:v>
                </c:pt>
                <c:pt idx="1677">
                  <c:v>13121</c:v>
                </c:pt>
                <c:pt idx="1678">
                  <c:v>13122</c:v>
                </c:pt>
                <c:pt idx="1679">
                  <c:v>13123</c:v>
                </c:pt>
                <c:pt idx="1680">
                  <c:v>13124</c:v>
                </c:pt>
                <c:pt idx="1681">
                  <c:v>13125</c:v>
                </c:pt>
                <c:pt idx="1682">
                  <c:v>13126</c:v>
                </c:pt>
                <c:pt idx="1683">
                  <c:v>13127</c:v>
                </c:pt>
                <c:pt idx="1684">
                  <c:v>13128</c:v>
                </c:pt>
                <c:pt idx="1685">
                  <c:v>13129</c:v>
                </c:pt>
                <c:pt idx="1686">
                  <c:v>13130</c:v>
                </c:pt>
                <c:pt idx="1687">
                  <c:v>13131</c:v>
                </c:pt>
                <c:pt idx="1688">
                  <c:v>13132</c:v>
                </c:pt>
                <c:pt idx="1689">
                  <c:v>13133</c:v>
                </c:pt>
                <c:pt idx="1690">
                  <c:v>13134</c:v>
                </c:pt>
                <c:pt idx="1691">
                  <c:v>13135</c:v>
                </c:pt>
                <c:pt idx="1692">
                  <c:v>13136</c:v>
                </c:pt>
                <c:pt idx="1693">
                  <c:v>13137</c:v>
                </c:pt>
                <c:pt idx="1694">
                  <c:v>13138</c:v>
                </c:pt>
                <c:pt idx="1695">
                  <c:v>13139</c:v>
                </c:pt>
                <c:pt idx="1696">
                  <c:v>13140</c:v>
                </c:pt>
                <c:pt idx="1697">
                  <c:v>13141</c:v>
                </c:pt>
                <c:pt idx="1698">
                  <c:v>13142</c:v>
                </c:pt>
                <c:pt idx="1699">
                  <c:v>13143</c:v>
                </c:pt>
                <c:pt idx="1700">
                  <c:v>13144</c:v>
                </c:pt>
                <c:pt idx="1701">
                  <c:v>13145</c:v>
                </c:pt>
                <c:pt idx="1702">
                  <c:v>13146</c:v>
                </c:pt>
                <c:pt idx="1703">
                  <c:v>13147</c:v>
                </c:pt>
                <c:pt idx="1704">
                  <c:v>13148</c:v>
                </c:pt>
                <c:pt idx="1705">
                  <c:v>13149</c:v>
                </c:pt>
                <c:pt idx="1706">
                  <c:v>13150</c:v>
                </c:pt>
                <c:pt idx="1707">
                  <c:v>13151</c:v>
                </c:pt>
                <c:pt idx="1708">
                  <c:v>13152</c:v>
                </c:pt>
                <c:pt idx="1709">
                  <c:v>13153</c:v>
                </c:pt>
                <c:pt idx="1710">
                  <c:v>13154</c:v>
                </c:pt>
                <c:pt idx="1711">
                  <c:v>13155</c:v>
                </c:pt>
                <c:pt idx="1712">
                  <c:v>13156</c:v>
                </c:pt>
                <c:pt idx="1713">
                  <c:v>13157</c:v>
                </c:pt>
                <c:pt idx="1714">
                  <c:v>13158</c:v>
                </c:pt>
                <c:pt idx="1715">
                  <c:v>13159</c:v>
                </c:pt>
                <c:pt idx="1716">
                  <c:v>13160</c:v>
                </c:pt>
                <c:pt idx="1717">
                  <c:v>13161</c:v>
                </c:pt>
                <c:pt idx="1718">
                  <c:v>13162</c:v>
                </c:pt>
                <c:pt idx="1719">
                  <c:v>13163</c:v>
                </c:pt>
                <c:pt idx="1720">
                  <c:v>13164</c:v>
                </c:pt>
                <c:pt idx="1721">
                  <c:v>13165</c:v>
                </c:pt>
                <c:pt idx="1722">
                  <c:v>13166</c:v>
                </c:pt>
                <c:pt idx="1723">
                  <c:v>13167</c:v>
                </c:pt>
                <c:pt idx="1724">
                  <c:v>13168</c:v>
                </c:pt>
                <c:pt idx="1725">
                  <c:v>13169</c:v>
                </c:pt>
                <c:pt idx="1726">
                  <c:v>13170</c:v>
                </c:pt>
                <c:pt idx="1727">
                  <c:v>13171</c:v>
                </c:pt>
                <c:pt idx="1728">
                  <c:v>13172</c:v>
                </c:pt>
                <c:pt idx="1729">
                  <c:v>13173</c:v>
                </c:pt>
                <c:pt idx="1730">
                  <c:v>13174</c:v>
                </c:pt>
                <c:pt idx="1731">
                  <c:v>13175</c:v>
                </c:pt>
                <c:pt idx="1732">
                  <c:v>13176</c:v>
                </c:pt>
                <c:pt idx="1733">
                  <c:v>13177</c:v>
                </c:pt>
                <c:pt idx="1734">
                  <c:v>13178</c:v>
                </c:pt>
                <c:pt idx="1735">
                  <c:v>13179</c:v>
                </c:pt>
                <c:pt idx="1736">
                  <c:v>13180</c:v>
                </c:pt>
                <c:pt idx="1737">
                  <c:v>13181</c:v>
                </c:pt>
                <c:pt idx="1738">
                  <c:v>13182</c:v>
                </c:pt>
                <c:pt idx="1739">
                  <c:v>13183</c:v>
                </c:pt>
                <c:pt idx="1740">
                  <c:v>13184</c:v>
                </c:pt>
                <c:pt idx="1741">
                  <c:v>13185</c:v>
                </c:pt>
                <c:pt idx="1742">
                  <c:v>13186</c:v>
                </c:pt>
                <c:pt idx="1743">
                  <c:v>13187</c:v>
                </c:pt>
                <c:pt idx="1744">
                  <c:v>13188</c:v>
                </c:pt>
                <c:pt idx="1745">
                  <c:v>13189</c:v>
                </c:pt>
                <c:pt idx="1746">
                  <c:v>13190</c:v>
                </c:pt>
                <c:pt idx="1747">
                  <c:v>13191</c:v>
                </c:pt>
                <c:pt idx="1748">
                  <c:v>13192</c:v>
                </c:pt>
                <c:pt idx="1749">
                  <c:v>13193</c:v>
                </c:pt>
                <c:pt idx="1750">
                  <c:v>13194</c:v>
                </c:pt>
                <c:pt idx="1751">
                  <c:v>13195</c:v>
                </c:pt>
                <c:pt idx="1752">
                  <c:v>13196</c:v>
                </c:pt>
                <c:pt idx="1753">
                  <c:v>13197</c:v>
                </c:pt>
                <c:pt idx="1754">
                  <c:v>13198</c:v>
                </c:pt>
                <c:pt idx="1755">
                  <c:v>13199</c:v>
                </c:pt>
                <c:pt idx="1756">
                  <c:v>13200</c:v>
                </c:pt>
                <c:pt idx="1757">
                  <c:v>13201</c:v>
                </c:pt>
                <c:pt idx="1758">
                  <c:v>13202</c:v>
                </c:pt>
                <c:pt idx="1759">
                  <c:v>13203</c:v>
                </c:pt>
                <c:pt idx="1760">
                  <c:v>13204</c:v>
                </c:pt>
                <c:pt idx="1761">
                  <c:v>13205</c:v>
                </c:pt>
                <c:pt idx="1762">
                  <c:v>13206</c:v>
                </c:pt>
                <c:pt idx="1763">
                  <c:v>13207</c:v>
                </c:pt>
                <c:pt idx="1764">
                  <c:v>13208</c:v>
                </c:pt>
                <c:pt idx="1765">
                  <c:v>13209</c:v>
                </c:pt>
                <c:pt idx="1766">
                  <c:v>13210</c:v>
                </c:pt>
                <c:pt idx="1767">
                  <c:v>13211</c:v>
                </c:pt>
                <c:pt idx="1768">
                  <c:v>13212</c:v>
                </c:pt>
                <c:pt idx="1769">
                  <c:v>13213</c:v>
                </c:pt>
                <c:pt idx="1770">
                  <c:v>13214</c:v>
                </c:pt>
                <c:pt idx="1771">
                  <c:v>13215</c:v>
                </c:pt>
                <c:pt idx="1772">
                  <c:v>13216</c:v>
                </c:pt>
                <c:pt idx="1773">
                  <c:v>13217</c:v>
                </c:pt>
                <c:pt idx="1774">
                  <c:v>13218</c:v>
                </c:pt>
                <c:pt idx="1775">
                  <c:v>13219</c:v>
                </c:pt>
                <c:pt idx="1776">
                  <c:v>13220</c:v>
                </c:pt>
                <c:pt idx="1777">
                  <c:v>13221</c:v>
                </c:pt>
                <c:pt idx="1778">
                  <c:v>13222</c:v>
                </c:pt>
                <c:pt idx="1779">
                  <c:v>13223</c:v>
                </c:pt>
                <c:pt idx="1780">
                  <c:v>13224</c:v>
                </c:pt>
                <c:pt idx="1781">
                  <c:v>13225</c:v>
                </c:pt>
                <c:pt idx="1782">
                  <c:v>13226</c:v>
                </c:pt>
                <c:pt idx="1783">
                  <c:v>13227</c:v>
                </c:pt>
                <c:pt idx="1784">
                  <c:v>13228</c:v>
                </c:pt>
                <c:pt idx="1785">
                  <c:v>13229</c:v>
                </c:pt>
                <c:pt idx="1786">
                  <c:v>13230</c:v>
                </c:pt>
                <c:pt idx="1787">
                  <c:v>13231</c:v>
                </c:pt>
                <c:pt idx="1788">
                  <c:v>13232</c:v>
                </c:pt>
                <c:pt idx="1789">
                  <c:v>13233</c:v>
                </c:pt>
                <c:pt idx="1790">
                  <c:v>13234</c:v>
                </c:pt>
                <c:pt idx="1791">
                  <c:v>13235</c:v>
                </c:pt>
                <c:pt idx="1792">
                  <c:v>13236</c:v>
                </c:pt>
                <c:pt idx="1793">
                  <c:v>13237</c:v>
                </c:pt>
                <c:pt idx="1794">
                  <c:v>13238</c:v>
                </c:pt>
                <c:pt idx="1795">
                  <c:v>13239</c:v>
                </c:pt>
                <c:pt idx="1796">
                  <c:v>13240</c:v>
                </c:pt>
                <c:pt idx="1797">
                  <c:v>13241</c:v>
                </c:pt>
                <c:pt idx="1798">
                  <c:v>13242</c:v>
                </c:pt>
                <c:pt idx="1799">
                  <c:v>13243</c:v>
                </c:pt>
                <c:pt idx="1800">
                  <c:v>13244</c:v>
                </c:pt>
                <c:pt idx="1801">
                  <c:v>13245</c:v>
                </c:pt>
                <c:pt idx="1802">
                  <c:v>13246</c:v>
                </c:pt>
                <c:pt idx="1803">
                  <c:v>13247</c:v>
                </c:pt>
                <c:pt idx="1804">
                  <c:v>13248</c:v>
                </c:pt>
                <c:pt idx="1805">
                  <c:v>13249</c:v>
                </c:pt>
                <c:pt idx="1806">
                  <c:v>13250</c:v>
                </c:pt>
                <c:pt idx="1807">
                  <c:v>13251</c:v>
                </c:pt>
                <c:pt idx="1808">
                  <c:v>13252</c:v>
                </c:pt>
                <c:pt idx="1809">
                  <c:v>13253</c:v>
                </c:pt>
                <c:pt idx="1810">
                  <c:v>13254</c:v>
                </c:pt>
                <c:pt idx="1811">
                  <c:v>13255</c:v>
                </c:pt>
                <c:pt idx="1812">
                  <c:v>13256</c:v>
                </c:pt>
                <c:pt idx="1813">
                  <c:v>13257</c:v>
                </c:pt>
                <c:pt idx="1814">
                  <c:v>13258</c:v>
                </c:pt>
                <c:pt idx="1815">
                  <c:v>13259</c:v>
                </c:pt>
                <c:pt idx="1816">
                  <c:v>13260</c:v>
                </c:pt>
                <c:pt idx="1817">
                  <c:v>13261</c:v>
                </c:pt>
                <c:pt idx="1818">
                  <c:v>13262</c:v>
                </c:pt>
                <c:pt idx="1819">
                  <c:v>13263</c:v>
                </c:pt>
                <c:pt idx="1820">
                  <c:v>13264</c:v>
                </c:pt>
                <c:pt idx="1821">
                  <c:v>13265</c:v>
                </c:pt>
                <c:pt idx="1822">
                  <c:v>13266</c:v>
                </c:pt>
                <c:pt idx="1823">
                  <c:v>13267</c:v>
                </c:pt>
                <c:pt idx="1824">
                  <c:v>13268</c:v>
                </c:pt>
                <c:pt idx="1825">
                  <c:v>13269</c:v>
                </c:pt>
                <c:pt idx="1826">
                  <c:v>13270</c:v>
                </c:pt>
                <c:pt idx="1827">
                  <c:v>13271</c:v>
                </c:pt>
                <c:pt idx="1828">
                  <c:v>13272</c:v>
                </c:pt>
                <c:pt idx="1829">
                  <c:v>13273</c:v>
                </c:pt>
                <c:pt idx="1830">
                  <c:v>13274</c:v>
                </c:pt>
                <c:pt idx="1831">
                  <c:v>13275</c:v>
                </c:pt>
                <c:pt idx="1832">
                  <c:v>13276</c:v>
                </c:pt>
                <c:pt idx="1833">
                  <c:v>13277</c:v>
                </c:pt>
                <c:pt idx="1834">
                  <c:v>13278</c:v>
                </c:pt>
                <c:pt idx="1835">
                  <c:v>13279</c:v>
                </c:pt>
                <c:pt idx="1836">
                  <c:v>13280</c:v>
                </c:pt>
                <c:pt idx="1837">
                  <c:v>13281</c:v>
                </c:pt>
                <c:pt idx="1838">
                  <c:v>13282</c:v>
                </c:pt>
                <c:pt idx="1839">
                  <c:v>13283</c:v>
                </c:pt>
                <c:pt idx="1840">
                  <c:v>13284</c:v>
                </c:pt>
                <c:pt idx="1841">
                  <c:v>13285</c:v>
                </c:pt>
                <c:pt idx="1842">
                  <c:v>13286</c:v>
                </c:pt>
                <c:pt idx="1843">
                  <c:v>13287</c:v>
                </c:pt>
                <c:pt idx="1844">
                  <c:v>13288</c:v>
                </c:pt>
                <c:pt idx="1845">
                  <c:v>13289</c:v>
                </c:pt>
                <c:pt idx="1846">
                  <c:v>13290</c:v>
                </c:pt>
                <c:pt idx="1847">
                  <c:v>13291</c:v>
                </c:pt>
                <c:pt idx="1848">
                  <c:v>13292</c:v>
                </c:pt>
                <c:pt idx="1849">
                  <c:v>13293</c:v>
                </c:pt>
                <c:pt idx="1850">
                  <c:v>13294</c:v>
                </c:pt>
                <c:pt idx="1851">
                  <c:v>13295</c:v>
                </c:pt>
                <c:pt idx="1852">
                  <c:v>13296</c:v>
                </c:pt>
                <c:pt idx="1853">
                  <c:v>13297</c:v>
                </c:pt>
                <c:pt idx="1854">
                  <c:v>13298</c:v>
                </c:pt>
                <c:pt idx="1855">
                  <c:v>13299</c:v>
                </c:pt>
                <c:pt idx="1856">
                  <c:v>13300</c:v>
                </c:pt>
                <c:pt idx="1857">
                  <c:v>13301</c:v>
                </c:pt>
                <c:pt idx="1858">
                  <c:v>13302</c:v>
                </c:pt>
                <c:pt idx="1859">
                  <c:v>13303</c:v>
                </c:pt>
                <c:pt idx="1860">
                  <c:v>13304</c:v>
                </c:pt>
                <c:pt idx="1861">
                  <c:v>13305</c:v>
                </c:pt>
                <c:pt idx="1862">
                  <c:v>13306</c:v>
                </c:pt>
                <c:pt idx="1863">
                  <c:v>13307</c:v>
                </c:pt>
                <c:pt idx="1864">
                  <c:v>13308</c:v>
                </c:pt>
                <c:pt idx="1865">
                  <c:v>13309</c:v>
                </c:pt>
                <c:pt idx="1866">
                  <c:v>13310</c:v>
                </c:pt>
                <c:pt idx="1867">
                  <c:v>13311</c:v>
                </c:pt>
                <c:pt idx="1868">
                  <c:v>13312</c:v>
                </c:pt>
                <c:pt idx="1869">
                  <c:v>13313</c:v>
                </c:pt>
                <c:pt idx="1870">
                  <c:v>13314</c:v>
                </c:pt>
                <c:pt idx="1871">
                  <c:v>13315</c:v>
                </c:pt>
                <c:pt idx="1872">
                  <c:v>13316</c:v>
                </c:pt>
                <c:pt idx="1873">
                  <c:v>13317</c:v>
                </c:pt>
                <c:pt idx="1874">
                  <c:v>13318</c:v>
                </c:pt>
                <c:pt idx="1875">
                  <c:v>13319</c:v>
                </c:pt>
                <c:pt idx="1876">
                  <c:v>13320</c:v>
                </c:pt>
                <c:pt idx="1877">
                  <c:v>13321</c:v>
                </c:pt>
                <c:pt idx="1878">
                  <c:v>13322</c:v>
                </c:pt>
                <c:pt idx="1879">
                  <c:v>13323</c:v>
                </c:pt>
                <c:pt idx="1880">
                  <c:v>13324</c:v>
                </c:pt>
                <c:pt idx="1881">
                  <c:v>13325</c:v>
                </c:pt>
                <c:pt idx="1882">
                  <c:v>13326</c:v>
                </c:pt>
                <c:pt idx="1883">
                  <c:v>13327</c:v>
                </c:pt>
                <c:pt idx="1884">
                  <c:v>13328</c:v>
                </c:pt>
                <c:pt idx="1885">
                  <c:v>13329</c:v>
                </c:pt>
                <c:pt idx="1886">
                  <c:v>13330</c:v>
                </c:pt>
                <c:pt idx="1887">
                  <c:v>13331</c:v>
                </c:pt>
                <c:pt idx="1888">
                  <c:v>13332</c:v>
                </c:pt>
                <c:pt idx="1889">
                  <c:v>13333</c:v>
                </c:pt>
                <c:pt idx="1890">
                  <c:v>13334</c:v>
                </c:pt>
                <c:pt idx="1891">
                  <c:v>13335</c:v>
                </c:pt>
                <c:pt idx="1892">
                  <c:v>13336</c:v>
                </c:pt>
                <c:pt idx="1893">
                  <c:v>13337</c:v>
                </c:pt>
                <c:pt idx="1894">
                  <c:v>13338</c:v>
                </c:pt>
                <c:pt idx="1895">
                  <c:v>13339</c:v>
                </c:pt>
                <c:pt idx="1896">
                  <c:v>13340</c:v>
                </c:pt>
                <c:pt idx="1897">
                  <c:v>13341</c:v>
                </c:pt>
                <c:pt idx="1898">
                  <c:v>13342</c:v>
                </c:pt>
                <c:pt idx="1899">
                  <c:v>13343</c:v>
                </c:pt>
                <c:pt idx="1900">
                  <c:v>13344</c:v>
                </c:pt>
                <c:pt idx="1901">
                  <c:v>13345</c:v>
                </c:pt>
                <c:pt idx="1902">
                  <c:v>13346</c:v>
                </c:pt>
                <c:pt idx="1903">
                  <c:v>13347</c:v>
                </c:pt>
                <c:pt idx="1904">
                  <c:v>13348</c:v>
                </c:pt>
                <c:pt idx="1905">
                  <c:v>13349</c:v>
                </c:pt>
                <c:pt idx="1906">
                  <c:v>13350</c:v>
                </c:pt>
                <c:pt idx="1907">
                  <c:v>13351</c:v>
                </c:pt>
                <c:pt idx="1908">
                  <c:v>13352</c:v>
                </c:pt>
                <c:pt idx="1909">
                  <c:v>13353</c:v>
                </c:pt>
                <c:pt idx="1910">
                  <c:v>13354</c:v>
                </c:pt>
                <c:pt idx="1911">
                  <c:v>13355</c:v>
                </c:pt>
                <c:pt idx="1912">
                  <c:v>13356</c:v>
                </c:pt>
                <c:pt idx="1913">
                  <c:v>13357</c:v>
                </c:pt>
                <c:pt idx="1914">
                  <c:v>13358</c:v>
                </c:pt>
                <c:pt idx="1915">
                  <c:v>13359</c:v>
                </c:pt>
                <c:pt idx="1916">
                  <c:v>13360</c:v>
                </c:pt>
                <c:pt idx="1917">
                  <c:v>13361</c:v>
                </c:pt>
                <c:pt idx="1918">
                  <c:v>13362</c:v>
                </c:pt>
                <c:pt idx="1919">
                  <c:v>13363</c:v>
                </c:pt>
                <c:pt idx="1920">
                  <c:v>13364</c:v>
                </c:pt>
                <c:pt idx="1921">
                  <c:v>13365</c:v>
                </c:pt>
                <c:pt idx="1922">
                  <c:v>13366</c:v>
                </c:pt>
                <c:pt idx="1923">
                  <c:v>13367</c:v>
                </c:pt>
                <c:pt idx="1924">
                  <c:v>13368</c:v>
                </c:pt>
                <c:pt idx="1925">
                  <c:v>13369</c:v>
                </c:pt>
                <c:pt idx="1926">
                  <c:v>13370</c:v>
                </c:pt>
                <c:pt idx="1927">
                  <c:v>13371</c:v>
                </c:pt>
                <c:pt idx="1928">
                  <c:v>13372</c:v>
                </c:pt>
                <c:pt idx="1929">
                  <c:v>13373</c:v>
                </c:pt>
                <c:pt idx="1930">
                  <c:v>13374</c:v>
                </c:pt>
                <c:pt idx="1931">
                  <c:v>13375</c:v>
                </c:pt>
                <c:pt idx="1932">
                  <c:v>13376</c:v>
                </c:pt>
                <c:pt idx="1933">
                  <c:v>13377</c:v>
                </c:pt>
                <c:pt idx="1934">
                  <c:v>13378</c:v>
                </c:pt>
                <c:pt idx="1935">
                  <c:v>13379</c:v>
                </c:pt>
                <c:pt idx="1936">
                  <c:v>13380</c:v>
                </c:pt>
                <c:pt idx="1937">
                  <c:v>13381</c:v>
                </c:pt>
                <c:pt idx="1938">
                  <c:v>13382</c:v>
                </c:pt>
                <c:pt idx="1939">
                  <c:v>13383</c:v>
                </c:pt>
                <c:pt idx="1940">
                  <c:v>13384</c:v>
                </c:pt>
                <c:pt idx="1941">
                  <c:v>13385</c:v>
                </c:pt>
                <c:pt idx="1942">
                  <c:v>13386</c:v>
                </c:pt>
                <c:pt idx="1943">
                  <c:v>13387</c:v>
                </c:pt>
                <c:pt idx="1944">
                  <c:v>13388</c:v>
                </c:pt>
                <c:pt idx="1945">
                  <c:v>13389</c:v>
                </c:pt>
                <c:pt idx="1946">
                  <c:v>13390</c:v>
                </c:pt>
                <c:pt idx="1947">
                  <c:v>13391</c:v>
                </c:pt>
                <c:pt idx="1948">
                  <c:v>13392</c:v>
                </c:pt>
                <c:pt idx="1949">
                  <c:v>13393</c:v>
                </c:pt>
                <c:pt idx="1950">
                  <c:v>13394</c:v>
                </c:pt>
                <c:pt idx="1951">
                  <c:v>13395</c:v>
                </c:pt>
                <c:pt idx="1952">
                  <c:v>13396</c:v>
                </c:pt>
                <c:pt idx="1953">
                  <c:v>13397</c:v>
                </c:pt>
                <c:pt idx="1954">
                  <c:v>13398</c:v>
                </c:pt>
                <c:pt idx="1955">
                  <c:v>13399</c:v>
                </c:pt>
                <c:pt idx="1956">
                  <c:v>13400</c:v>
                </c:pt>
                <c:pt idx="1957">
                  <c:v>13401</c:v>
                </c:pt>
                <c:pt idx="1958">
                  <c:v>13402</c:v>
                </c:pt>
                <c:pt idx="1959">
                  <c:v>13403</c:v>
                </c:pt>
                <c:pt idx="1960">
                  <c:v>13404</c:v>
                </c:pt>
                <c:pt idx="1961">
                  <c:v>13405</c:v>
                </c:pt>
                <c:pt idx="1962">
                  <c:v>13406</c:v>
                </c:pt>
                <c:pt idx="1963">
                  <c:v>13407</c:v>
                </c:pt>
                <c:pt idx="1964">
                  <c:v>13408</c:v>
                </c:pt>
                <c:pt idx="1965">
                  <c:v>13409</c:v>
                </c:pt>
                <c:pt idx="1966">
                  <c:v>13410</c:v>
                </c:pt>
                <c:pt idx="1967">
                  <c:v>13411</c:v>
                </c:pt>
                <c:pt idx="1968">
                  <c:v>13412</c:v>
                </c:pt>
                <c:pt idx="1969">
                  <c:v>13413</c:v>
                </c:pt>
                <c:pt idx="1970">
                  <c:v>13414</c:v>
                </c:pt>
                <c:pt idx="1971">
                  <c:v>13415</c:v>
                </c:pt>
                <c:pt idx="1972">
                  <c:v>13416</c:v>
                </c:pt>
                <c:pt idx="1973">
                  <c:v>13417</c:v>
                </c:pt>
                <c:pt idx="1974">
                  <c:v>13418</c:v>
                </c:pt>
                <c:pt idx="1975">
                  <c:v>13419</c:v>
                </c:pt>
                <c:pt idx="1976">
                  <c:v>13420</c:v>
                </c:pt>
                <c:pt idx="1977">
                  <c:v>13421</c:v>
                </c:pt>
                <c:pt idx="1978">
                  <c:v>13422</c:v>
                </c:pt>
                <c:pt idx="1979">
                  <c:v>13423</c:v>
                </c:pt>
                <c:pt idx="1980">
                  <c:v>13424</c:v>
                </c:pt>
                <c:pt idx="1981">
                  <c:v>13425</c:v>
                </c:pt>
                <c:pt idx="1982">
                  <c:v>13426</c:v>
                </c:pt>
                <c:pt idx="1983">
                  <c:v>13427</c:v>
                </c:pt>
                <c:pt idx="1984">
                  <c:v>13428</c:v>
                </c:pt>
                <c:pt idx="1985">
                  <c:v>13429</c:v>
                </c:pt>
                <c:pt idx="1986">
                  <c:v>13430</c:v>
                </c:pt>
                <c:pt idx="1987">
                  <c:v>13431</c:v>
                </c:pt>
                <c:pt idx="1988">
                  <c:v>13432</c:v>
                </c:pt>
                <c:pt idx="1989">
                  <c:v>13433</c:v>
                </c:pt>
                <c:pt idx="1990">
                  <c:v>13434</c:v>
                </c:pt>
                <c:pt idx="1991">
                  <c:v>13435</c:v>
                </c:pt>
                <c:pt idx="1992">
                  <c:v>13436</c:v>
                </c:pt>
                <c:pt idx="1993">
                  <c:v>13437</c:v>
                </c:pt>
                <c:pt idx="1994">
                  <c:v>13438</c:v>
                </c:pt>
                <c:pt idx="1995">
                  <c:v>13439</c:v>
                </c:pt>
                <c:pt idx="1996">
                  <c:v>13440</c:v>
                </c:pt>
                <c:pt idx="1997">
                  <c:v>13441</c:v>
                </c:pt>
                <c:pt idx="1998">
                  <c:v>13442</c:v>
                </c:pt>
                <c:pt idx="1999">
                  <c:v>13443</c:v>
                </c:pt>
                <c:pt idx="2000">
                  <c:v>13444</c:v>
                </c:pt>
                <c:pt idx="2001">
                  <c:v>13445</c:v>
                </c:pt>
                <c:pt idx="2002">
                  <c:v>13446</c:v>
                </c:pt>
                <c:pt idx="2003">
                  <c:v>13447</c:v>
                </c:pt>
                <c:pt idx="2004">
                  <c:v>13448</c:v>
                </c:pt>
                <c:pt idx="2005">
                  <c:v>13449</c:v>
                </c:pt>
                <c:pt idx="2006">
                  <c:v>13450</c:v>
                </c:pt>
                <c:pt idx="2007">
                  <c:v>13451</c:v>
                </c:pt>
                <c:pt idx="2008">
                  <c:v>13452</c:v>
                </c:pt>
                <c:pt idx="2009">
                  <c:v>13453</c:v>
                </c:pt>
                <c:pt idx="2010">
                  <c:v>13454</c:v>
                </c:pt>
                <c:pt idx="2011">
                  <c:v>13455</c:v>
                </c:pt>
                <c:pt idx="2012">
                  <c:v>13456</c:v>
                </c:pt>
                <c:pt idx="2013">
                  <c:v>13457</c:v>
                </c:pt>
                <c:pt idx="2014">
                  <c:v>13458</c:v>
                </c:pt>
                <c:pt idx="2015">
                  <c:v>13459</c:v>
                </c:pt>
                <c:pt idx="2016">
                  <c:v>13460</c:v>
                </c:pt>
                <c:pt idx="2017">
                  <c:v>13461</c:v>
                </c:pt>
                <c:pt idx="2018">
                  <c:v>13462</c:v>
                </c:pt>
                <c:pt idx="2019">
                  <c:v>13463</c:v>
                </c:pt>
                <c:pt idx="2020">
                  <c:v>13464</c:v>
                </c:pt>
                <c:pt idx="2021">
                  <c:v>13465</c:v>
                </c:pt>
                <c:pt idx="2022">
                  <c:v>13466</c:v>
                </c:pt>
                <c:pt idx="2023">
                  <c:v>13467</c:v>
                </c:pt>
                <c:pt idx="2024">
                  <c:v>13468</c:v>
                </c:pt>
                <c:pt idx="2025">
                  <c:v>13469</c:v>
                </c:pt>
                <c:pt idx="2026">
                  <c:v>13470</c:v>
                </c:pt>
                <c:pt idx="2027">
                  <c:v>13471</c:v>
                </c:pt>
                <c:pt idx="2028">
                  <c:v>13472</c:v>
                </c:pt>
                <c:pt idx="2029">
                  <c:v>13473</c:v>
                </c:pt>
                <c:pt idx="2030">
                  <c:v>13474</c:v>
                </c:pt>
                <c:pt idx="2031">
                  <c:v>13475</c:v>
                </c:pt>
                <c:pt idx="2032">
                  <c:v>13476</c:v>
                </c:pt>
                <c:pt idx="2033">
                  <c:v>13477</c:v>
                </c:pt>
                <c:pt idx="2034">
                  <c:v>13478</c:v>
                </c:pt>
                <c:pt idx="2035">
                  <c:v>13479</c:v>
                </c:pt>
                <c:pt idx="2036">
                  <c:v>13480</c:v>
                </c:pt>
                <c:pt idx="2037">
                  <c:v>13481</c:v>
                </c:pt>
                <c:pt idx="2038">
                  <c:v>13482</c:v>
                </c:pt>
                <c:pt idx="2039">
                  <c:v>13483</c:v>
                </c:pt>
                <c:pt idx="2040">
                  <c:v>13484</c:v>
                </c:pt>
                <c:pt idx="2041">
                  <c:v>13485</c:v>
                </c:pt>
                <c:pt idx="2042">
                  <c:v>13486</c:v>
                </c:pt>
                <c:pt idx="2043">
                  <c:v>13487</c:v>
                </c:pt>
                <c:pt idx="2044">
                  <c:v>13488</c:v>
                </c:pt>
                <c:pt idx="2045">
                  <c:v>13489</c:v>
                </c:pt>
                <c:pt idx="2046">
                  <c:v>13490</c:v>
                </c:pt>
                <c:pt idx="2047">
                  <c:v>13491</c:v>
                </c:pt>
                <c:pt idx="2048">
                  <c:v>13492</c:v>
                </c:pt>
                <c:pt idx="2049">
                  <c:v>13493</c:v>
                </c:pt>
                <c:pt idx="2050">
                  <c:v>13494</c:v>
                </c:pt>
                <c:pt idx="2051">
                  <c:v>13495</c:v>
                </c:pt>
                <c:pt idx="2052">
                  <c:v>13496</c:v>
                </c:pt>
                <c:pt idx="2053">
                  <c:v>13497</c:v>
                </c:pt>
                <c:pt idx="2054">
                  <c:v>13498</c:v>
                </c:pt>
                <c:pt idx="2055">
                  <c:v>13499</c:v>
                </c:pt>
                <c:pt idx="2056">
                  <c:v>13500</c:v>
                </c:pt>
                <c:pt idx="2057">
                  <c:v>13501</c:v>
                </c:pt>
                <c:pt idx="2058">
                  <c:v>13502</c:v>
                </c:pt>
                <c:pt idx="2059">
                  <c:v>13503</c:v>
                </c:pt>
                <c:pt idx="2060">
                  <c:v>13504</c:v>
                </c:pt>
                <c:pt idx="2061">
                  <c:v>13505</c:v>
                </c:pt>
                <c:pt idx="2062">
                  <c:v>13506</c:v>
                </c:pt>
                <c:pt idx="2063">
                  <c:v>13507</c:v>
                </c:pt>
                <c:pt idx="2064">
                  <c:v>13508</c:v>
                </c:pt>
                <c:pt idx="2065">
                  <c:v>13509</c:v>
                </c:pt>
                <c:pt idx="2066">
                  <c:v>13510</c:v>
                </c:pt>
                <c:pt idx="2067">
                  <c:v>13511</c:v>
                </c:pt>
                <c:pt idx="2068">
                  <c:v>13512</c:v>
                </c:pt>
                <c:pt idx="2069">
                  <c:v>13513</c:v>
                </c:pt>
                <c:pt idx="2070">
                  <c:v>13514</c:v>
                </c:pt>
                <c:pt idx="2071">
                  <c:v>13515</c:v>
                </c:pt>
                <c:pt idx="2072">
                  <c:v>13516</c:v>
                </c:pt>
                <c:pt idx="2073">
                  <c:v>13517</c:v>
                </c:pt>
                <c:pt idx="2074">
                  <c:v>13518</c:v>
                </c:pt>
                <c:pt idx="2075">
                  <c:v>13519</c:v>
                </c:pt>
                <c:pt idx="2076">
                  <c:v>13520</c:v>
                </c:pt>
                <c:pt idx="2077">
                  <c:v>13521</c:v>
                </c:pt>
                <c:pt idx="2078">
                  <c:v>13522</c:v>
                </c:pt>
                <c:pt idx="2079">
                  <c:v>13523</c:v>
                </c:pt>
                <c:pt idx="2080">
                  <c:v>13524</c:v>
                </c:pt>
                <c:pt idx="2081">
                  <c:v>13525</c:v>
                </c:pt>
                <c:pt idx="2082">
                  <c:v>13526</c:v>
                </c:pt>
                <c:pt idx="2083">
                  <c:v>13527</c:v>
                </c:pt>
                <c:pt idx="2084">
                  <c:v>13528</c:v>
                </c:pt>
                <c:pt idx="2085">
                  <c:v>13529</c:v>
                </c:pt>
                <c:pt idx="2086">
                  <c:v>13530</c:v>
                </c:pt>
                <c:pt idx="2087">
                  <c:v>13531</c:v>
                </c:pt>
                <c:pt idx="2088">
                  <c:v>13532</c:v>
                </c:pt>
                <c:pt idx="2089">
                  <c:v>13533</c:v>
                </c:pt>
                <c:pt idx="2090">
                  <c:v>13534</c:v>
                </c:pt>
                <c:pt idx="2091">
                  <c:v>13535</c:v>
                </c:pt>
                <c:pt idx="2092">
                  <c:v>13536</c:v>
                </c:pt>
                <c:pt idx="2093">
                  <c:v>13537</c:v>
                </c:pt>
                <c:pt idx="2094">
                  <c:v>13538</c:v>
                </c:pt>
                <c:pt idx="2095">
                  <c:v>13539</c:v>
                </c:pt>
                <c:pt idx="2096">
                  <c:v>13540</c:v>
                </c:pt>
                <c:pt idx="2097">
                  <c:v>13541</c:v>
                </c:pt>
                <c:pt idx="2098">
                  <c:v>13542</c:v>
                </c:pt>
                <c:pt idx="2099">
                  <c:v>13543</c:v>
                </c:pt>
                <c:pt idx="2100">
                  <c:v>13544</c:v>
                </c:pt>
                <c:pt idx="2101">
                  <c:v>13545</c:v>
                </c:pt>
                <c:pt idx="2102">
                  <c:v>13546</c:v>
                </c:pt>
                <c:pt idx="2103">
                  <c:v>13547</c:v>
                </c:pt>
                <c:pt idx="2104">
                  <c:v>13548</c:v>
                </c:pt>
                <c:pt idx="2105">
                  <c:v>13549</c:v>
                </c:pt>
                <c:pt idx="2106">
                  <c:v>13550</c:v>
                </c:pt>
                <c:pt idx="2107">
                  <c:v>13551</c:v>
                </c:pt>
                <c:pt idx="2108">
                  <c:v>13552</c:v>
                </c:pt>
                <c:pt idx="2109">
                  <c:v>13553</c:v>
                </c:pt>
                <c:pt idx="2110">
                  <c:v>13554</c:v>
                </c:pt>
                <c:pt idx="2111">
                  <c:v>13555</c:v>
                </c:pt>
                <c:pt idx="2112">
                  <c:v>13556</c:v>
                </c:pt>
                <c:pt idx="2113">
                  <c:v>13557</c:v>
                </c:pt>
                <c:pt idx="2114">
                  <c:v>13558</c:v>
                </c:pt>
                <c:pt idx="2115">
                  <c:v>13559</c:v>
                </c:pt>
                <c:pt idx="2116">
                  <c:v>13560</c:v>
                </c:pt>
                <c:pt idx="2117">
                  <c:v>13561</c:v>
                </c:pt>
                <c:pt idx="2118">
                  <c:v>13562</c:v>
                </c:pt>
                <c:pt idx="2119">
                  <c:v>13563</c:v>
                </c:pt>
                <c:pt idx="2120">
                  <c:v>13564</c:v>
                </c:pt>
                <c:pt idx="2121">
                  <c:v>13565</c:v>
                </c:pt>
                <c:pt idx="2122">
                  <c:v>13566</c:v>
                </c:pt>
                <c:pt idx="2123">
                  <c:v>13567</c:v>
                </c:pt>
                <c:pt idx="2124">
                  <c:v>13568</c:v>
                </c:pt>
                <c:pt idx="2125">
                  <c:v>13569</c:v>
                </c:pt>
                <c:pt idx="2126">
                  <c:v>13570</c:v>
                </c:pt>
                <c:pt idx="2127">
                  <c:v>13571</c:v>
                </c:pt>
                <c:pt idx="2128">
                  <c:v>13572</c:v>
                </c:pt>
                <c:pt idx="2129">
                  <c:v>13573</c:v>
                </c:pt>
                <c:pt idx="2130">
                  <c:v>13574</c:v>
                </c:pt>
                <c:pt idx="2131">
                  <c:v>13575</c:v>
                </c:pt>
                <c:pt idx="2132">
                  <c:v>13576</c:v>
                </c:pt>
                <c:pt idx="2133">
                  <c:v>13577</c:v>
                </c:pt>
                <c:pt idx="2134">
                  <c:v>13578</c:v>
                </c:pt>
                <c:pt idx="2135">
                  <c:v>13579</c:v>
                </c:pt>
                <c:pt idx="2136">
                  <c:v>13580</c:v>
                </c:pt>
                <c:pt idx="2137">
                  <c:v>13581</c:v>
                </c:pt>
                <c:pt idx="2138">
                  <c:v>13582</c:v>
                </c:pt>
                <c:pt idx="2139">
                  <c:v>13583</c:v>
                </c:pt>
                <c:pt idx="2140">
                  <c:v>13584</c:v>
                </c:pt>
                <c:pt idx="2141">
                  <c:v>13585</c:v>
                </c:pt>
                <c:pt idx="2142">
                  <c:v>13586</c:v>
                </c:pt>
                <c:pt idx="2143">
                  <c:v>13587</c:v>
                </c:pt>
                <c:pt idx="2144">
                  <c:v>13588</c:v>
                </c:pt>
                <c:pt idx="2145">
                  <c:v>13589</c:v>
                </c:pt>
                <c:pt idx="2146">
                  <c:v>13590</c:v>
                </c:pt>
                <c:pt idx="2147">
                  <c:v>13591</c:v>
                </c:pt>
                <c:pt idx="2148">
                  <c:v>13592</c:v>
                </c:pt>
                <c:pt idx="2149">
                  <c:v>13593</c:v>
                </c:pt>
                <c:pt idx="2150">
                  <c:v>13594</c:v>
                </c:pt>
                <c:pt idx="2151">
                  <c:v>13595</c:v>
                </c:pt>
                <c:pt idx="2152">
                  <c:v>13596</c:v>
                </c:pt>
                <c:pt idx="2153">
                  <c:v>13597</c:v>
                </c:pt>
                <c:pt idx="2154">
                  <c:v>13598</c:v>
                </c:pt>
                <c:pt idx="2155">
                  <c:v>13599</c:v>
                </c:pt>
                <c:pt idx="2156">
                  <c:v>13600</c:v>
                </c:pt>
                <c:pt idx="2157">
                  <c:v>13601</c:v>
                </c:pt>
                <c:pt idx="2158">
                  <c:v>13602</c:v>
                </c:pt>
                <c:pt idx="2159">
                  <c:v>13603</c:v>
                </c:pt>
                <c:pt idx="2160">
                  <c:v>13604</c:v>
                </c:pt>
                <c:pt idx="2161">
                  <c:v>13605</c:v>
                </c:pt>
                <c:pt idx="2162">
                  <c:v>13606</c:v>
                </c:pt>
                <c:pt idx="2163">
                  <c:v>13607</c:v>
                </c:pt>
                <c:pt idx="2164">
                  <c:v>13608</c:v>
                </c:pt>
                <c:pt idx="2165">
                  <c:v>13609</c:v>
                </c:pt>
                <c:pt idx="2166">
                  <c:v>13610</c:v>
                </c:pt>
                <c:pt idx="2167">
                  <c:v>13611</c:v>
                </c:pt>
                <c:pt idx="2168">
                  <c:v>13612</c:v>
                </c:pt>
                <c:pt idx="2169">
                  <c:v>13613</c:v>
                </c:pt>
                <c:pt idx="2170">
                  <c:v>13614</c:v>
                </c:pt>
                <c:pt idx="2171">
                  <c:v>13615</c:v>
                </c:pt>
                <c:pt idx="2172">
                  <c:v>13616</c:v>
                </c:pt>
                <c:pt idx="2173">
                  <c:v>13617</c:v>
                </c:pt>
                <c:pt idx="2174">
                  <c:v>13618</c:v>
                </c:pt>
                <c:pt idx="2175">
                  <c:v>13619</c:v>
                </c:pt>
                <c:pt idx="2176">
                  <c:v>13620</c:v>
                </c:pt>
                <c:pt idx="2177">
                  <c:v>13621</c:v>
                </c:pt>
                <c:pt idx="2178">
                  <c:v>13622</c:v>
                </c:pt>
                <c:pt idx="2179">
                  <c:v>13623</c:v>
                </c:pt>
                <c:pt idx="2180">
                  <c:v>13624</c:v>
                </c:pt>
                <c:pt idx="2181">
                  <c:v>13625</c:v>
                </c:pt>
                <c:pt idx="2182">
                  <c:v>13626</c:v>
                </c:pt>
                <c:pt idx="2183">
                  <c:v>13627</c:v>
                </c:pt>
                <c:pt idx="2184">
                  <c:v>13628</c:v>
                </c:pt>
                <c:pt idx="2185">
                  <c:v>13629</c:v>
                </c:pt>
                <c:pt idx="2186">
                  <c:v>13630</c:v>
                </c:pt>
                <c:pt idx="2187">
                  <c:v>13631</c:v>
                </c:pt>
                <c:pt idx="2188">
                  <c:v>13632</c:v>
                </c:pt>
                <c:pt idx="2189">
                  <c:v>13633</c:v>
                </c:pt>
                <c:pt idx="2190">
                  <c:v>13634</c:v>
                </c:pt>
                <c:pt idx="2191">
                  <c:v>13635</c:v>
                </c:pt>
                <c:pt idx="2192">
                  <c:v>13636</c:v>
                </c:pt>
                <c:pt idx="2193">
                  <c:v>13637</c:v>
                </c:pt>
                <c:pt idx="2194">
                  <c:v>13638</c:v>
                </c:pt>
                <c:pt idx="2195">
                  <c:v>13639</c:v>
                </c:pt>
                <c:pt idx="2196">
                  <c:v>13640</c:v>
                </c:pt>
                <c:pt idx="2197">
                  <c:v>13641</c:v>
                </c:pt>
                <c:pt idx="2198">
                  <c:v>13642</c:v>
                </c:pt>
                <c:pt idx="2199">
                  <c:v>13643</c:v>
                </c:pt>
                <c:pt idx="2200">
                  <c:v>13644</c:v>
                </c:pt>
                <c:pt idx="2201">
                  <c:v>13645</c:v>
                </c:pt>
                <c:pt idx="2202">
                  <c:v>13646</c:v>
                </c:pt>
                <c:pt idx="2203">
                  <c:v>13647</c:v>
                </c:pt>
                <c:pt idx="2204">
                  <c:v>13648</c:v>
                </c:pt>
                <c:pt idx="2205">
                  <c:v>13649</c:v>
                </c:pt>
                <c:pt idx="2206">
                  <c:v>13650</c:v>
                </c:pt>
                <c:pt idx="2207">
                  <c:v>13651</c:v>
                </c:pt>
                <c:pt idx="2208">
                  <c:v>13652</c:v>
                </c:pt>
                <c:pt idx="2209">
                  <c:v>13653</c:v>
                </c:pt>
                <c:pt idx="2210">
                  <c:v>13654</c:v>
                </c:pt>
                <c:pt idx="2211">
                  <c:v>13655</c:v>
                </c:pt>
                <c:pt idx="2212">
                  <c:v>13656</c:v>
                </c:pt>
                <c:pt idx="2213">
                  <c:v>13657</c:v>
                </c:pt>
                <c:pt idx="2214">
                  <c:v>13658</c:v>
                </c:pt>
                <c:pt idx="2215">
                  <c:v>13659</c:v>
                </c:pt>
                <c:pt idx="2216">
                  <c:v>13660</c:v>
                </c:pt>
                <c:pt idx="2217">
                  <c:v>13661</c:v>
                </c:pt>
                <c:pt idx="2218">
                  <c:v>13662</c:v>
                </c:pt>
                <c:pt idx="2219">
                  <c:v>13663</c:v>
                </c:pt>
                <c:pt idx="2220">
                  <c:v>13664</c:v>
                </c:pt>
                <c:pt idx="2221">
                  <c:v>13665</c:v>
                </c:pt>
                <c:pt idx="2222">
                  <c:v>13666</c:v>
                </c:pt>
                <c:pt idx="2223">
                  <c:v>13667</c:v>
                </c:pt>
                <c:pt idx="2224">
                  <c:v>13668</c:v>
                </c:pt>
                <c:pt idx="2225">
                  <c:v>13669</c:v>
                </c:pt>
                <c:pt idx="2226">
                  <c:v>13670</c:v>
                </c:pt>
                <c:pt idx="2227">
                  <c:v>13671</c:v>
                </c:pt>
                <c:pt idx="2228">
                  <c:v>13672</c:v>
                </c:pt>
                <c:pt idx="2229">
                  <c:v>13673</c:v>
                </c:pt>
                <c:pt idx="2230">
                  <c:v>13674</c:v>
                </c:pt>
                <c:pt idx="2231">
                  <c:v>13675</c:v>
                </c:pt>
                <c:pt idx="2232">
                  <c:v>13676</c:v>
                </c:pt>
                <c:pt idx="2233">
                  <c:v>13677</c:v>
                </c:pt>
                <c:pt idx="2234">
                  <c:v>13678</c:v>
                </c:pt>
                <c:pt idx="2235">
                  <c:v>13679</c:v>
                </c:pt>
                <c:pt idx="2236">
                  <c:v>13680</c:v>
                </c:pt>
                <c:pt idx="2237">
                  <c:v>13681</c:v>
                </c:pt>
                <c:pt idx="2238">
                  <c:v>13682</c:v>
                </c:pt>
                <c:pt idx="2239">
                  <c:v>13683</c:v>
                </c:pt>
                <c:pt idx="2240">
                  <c:v>13684</c:v>
                </c:pt>
                <c:pt idx="2241">
                  <c:v>13685</c:v>
                </c:pt>
                <c:pt idx="2242">
                  <c:v>13686</c:v>
                </c:pt>
                <c:pt idx="2243">
                  <c:v>13687</c:v>
                </c:pt>
                <c:pt idx="2244">
                  <c:v>13688</c:v>
                </c:pt>
                <c:pt idx="2245">
                  <c:v>13689</c:v>
                </c:pt>
                <c:pt idx="2246">
                  <c:v>13690</c:v>
                </c:pt>
                <c:pt idx="2247">
                  <c:v>13691</c:v>
                </c:pt>
                <c:pt idx="2248">
                  <c:v>13692</c:v>
                </c:pt>
                <c:pt idx="2249">
                  <c:v>13693</c:v>
                </c:pt>
                <c:pt idx="2250">
                  <c:v>13694</c:v>
                </c:pt>
                <c:pt idx="2251">
                  <c:v>13695</c:v>
                </c:pt>
                <c:pt idx="2252">
                  <c:v>13696</c:v>
                </c:pt>
                <c:pt idx="2253">
                  <c:v>13697</c:v>
                </c:pt>
                <c:pt idx="2254">
                  <c:v>13698</c:v>
                </c:pt>
                <c:pt idx="2255">
                  <c:v>13699</c:v>
                </c:pt>
                <c:pt idx="2256">
                  <c:v>13700</c:v>
                </c:pt>
                <c:pt idx="2257">
                  <c:v>13701</c:v>
                </c:pt>
                <c:pt idx="2258">
                  <c:v>13702</c:v>
                </c:pt>
                <c:pt idx="2259">
                  <c:v>13703</c:v>
                </c:pt>
                <c:pt idx="2260">
                  <c:v>13704</c:v>
                </c:pt>
                <c:pt idx="2261">
                  <c:v>13705</c:v>
                </c:pt>
                <c:pt idx="2262">
                  <c:v>13706</c:v>
                </c:pt>
                <c:pt idx="2263">
                  <c:v>13707</c:v>
                </c:pt>
                <c:pt idx="2264">
                  <c:v>13708</c:v>
                </c:pt>
                <c:pt idx="2265">
                  <c:v>13709</c:v>
                </c:pt>
                <c:pt idx="2266">
                  <c:v>13710</c:v>
                </c:pt>
                <c:pt idx="2267">
                  <c:v>13711</c:v>
                </c:pt>
                <c:pt idx="2268">
                  <c:v>13712</c:v>
                </c:pt>
                <c:pt idx="2269">
                  <c:v>13713</c:v>
                </c:pt>
                <c:pt idx="2270">
                  <c:v>13714</c:v>
                </c:pt>
                <c:pt idx="2271">
                  <c:v>13715</c:v>
                </c:pt>
                <c:pt idx="2272">
                  <c:v>13716</c:v>
                </c:pt>
                <c:pt idx="2273">
                  <c:v>13717</c:v>
                </c:pt>
                <c:pt idx="2274">
                  <c:v>13718</c:v>
                </c:pt>
                <c:pt idx="2275">
                  <c:v>13719</c:v>
                </c:pt>
                <c:pt idx="2276">
                  <c:v>13720</c:v>
                </c:pt>
                <c:pt idx="2277">
                  <c:v>13721</c:v>
                </c:pt>
                <c:pt idx="2278">
                  <c:v>13722</c:v>
                </c:pt>
                <c:pt idx="2279">
                  <c:v>13723</c:v>
                </c:pt>
                <c:pt idx="2280">
                  <c:v>13724</c:v>
                </c:pt>
                <c:pt idx="2281">
                  <c:v>13725</c:v>
                </c:pt>
                <c:pt idx="2282">
                  <c:v>13726</c:v>
                </c:pt>
                <c:pt idx="2283">
                  <c:v>13727</c:v>
                </c:pt>
                <c:pt idx="2284">
                  <c:v>13728</c:v>
                </c:pt>
                <c:pt idx="2285">
                  <c:v>13729</c:v>
                </c:pt>
                <c:pt idx="2286">
                  <c:v>13730</c:v>
                </c:pt>
                <c:pt idx="2287">
                  <c:v>13731</c:v>
                </c:pt>
                <c:pt idx="2288">
                  <c:v>13732</c:v>
                </c:pt>
                <c:pt idx="2289">
                  <c:v>13733</c:v>
                </c:pt>
                <c:pt idx="2290">
                  <c:v>13734</c:v>
                </c:pt>
                <c:pt idx="2291">
                  <c:v>13735</c:v>
                </c:pt>
                <c:pt idx="2292">
                  <c:v>13736</c:v>
                </c:pt>
                <c:pt idx="2293">
                  <c:v>13737</c:v>
                </c:pt>
                <c:pt idx="2294">
                  <c:v>13738</c:v>
                </c:pt>
                <c:pt idx="2295">
                  <c:v>13739</c:v>
                </c:pt>
                <c:pt idx="2296">
                  <c:v>13740</c:v>
                </c:pt>
                <c:pt idx="2297">
                  <c:v>13741</c:v>
                </c:pt>
                <c:pt idx="2298">
                  <c:v>13742</c:v>
                </c:pt>
                <c:pt idx="2299">
                  <c:v>13743</c:v>
                </c:pt>
                <c:pt idx="2300">
                  <c:v>13744</c:v>
                </c:pt>
                <c:pt idx="2301">
                  <c:v>13745</c:v>
                </c:pt>
                <c:pt idx="2302">
                  <c:v>13746</c:v>
                </c:pt>
                <c:pt idx="2303">
                  <c:v>13747</c:v>
                </c:pt>
                <c:pt idx="2304">
                  <c:v>13748</c:v>
                </c:pt>
                <c:pt idx="2305">
                  <c:v>13749</c:v>
                </c:pt>
                <c:pt idx="2306">
                  <c:v>13750</c:v>
                </c:pt>
                <c:pt idx="2307">
                  <c:v>13751</c:v>
                </c:pt>
                <c:pt idx="2308">
                  <c:v>13752</c:v>
                </c:pt>
                <c:pt idx="2309">
                  <c:v>13753</c:v>
                </c:pt>
                <c:pt idx="2310">
                  <c:v>13754</c:v>
                </c:pt>
                <c:pt idx="2311">
                  <c:v>13755</c:v>
                </c:pt>
                <c:pt idx="2312">
                  <c:v>13756</c:v>
                </c:pt>
                <c:pt idx="2313">
                  <c:v>13757</c:v>
                </c:pt>
                <c:pt idx="2314">
                  <c:v>13758</c:v>
                </c:pt>
                <c:pt idx="2315">
                  <c:v>13759</c:v>
                </c:pt>
                <c:pt idx="2316">
                  <c:v>13760</c:v>
                </c:pt>
                <c:pt idx="2317">
                  <c:v>13761</c:v>
                </c:pt>
                <c:pt idx="2318">
                  <c:v>13762</c:v>
                </c:pt>
                <c:pt idx="2319">
                  <c:v>13763</c:v>
                </c:pt>
                <c:pt idx="2320">
                  <c:v>13764</c:v>
                </c:pt>
                <c:pt idx="2321">
                  <c:v>13765</c:v>
                </c:pt>
                <c:pt idx="2322">
                  <c:v>13766</c:v>
                </c:pt>
                <c:pt idx="2323">
                  <c:v>13767</c:v>
                </c:pt>
                <c:pt idx="2324">
                  <c:v>13768</c:v>
                </c:pt>
                <c:pt idx="2325">
                  <c:v>13769</c:v>
                </c:pt>
                <c:pt idx="2326">
                  <c:v>13770</c:v>
                </c:pt>
                <c:pt idx="2327">
                  <c:v>13771</c:v>
                </c:pt>
                <c:pt idx="2328">
                  <c:v>13772</c:v>
                </c:pt>
                <c:pt idx="2329">
                  <c:v>13773</c:v>
                </c:pt>
                <c:pt idx="2330">
                  <c:v>13774</c:v>
                </c:pt>
                <c:pt idx="2331">
                  <c:v>13775</c:v>
                </c:pt>
                <c:pt idx="2332">
                  <c:v>13776</c:v>
                </c:pt>
                <c:pt idx="2333">
                  <c:v>13777</c:v>
                </c:pt>
                <c:pt idx="2334">
                  <c:v>13778</c:v>
                </c:pt>
                <c:pt idx="2335">
                  <c:v>13779</c:v>
                </c:pt>
                <c:pt idx="2336">
                  <c:v>13780</c:v>
                </c:pt>
                <c:pt idx="2337">
                  <c:v>13781</c:v>
                </c:pt>
                <c:pt idx="2338">
                  <c:v>13782</c:v>
                </c:pt>
                <c:pt idx="2339">
                  <c:v>13783</c:v>
                </c:pt>
                <c:pt idx="2340">
                  <c:v>13784</c:v>
                </c:pt>
                <c:pt idx="2341">
                  <c:v>13785</c:v>
                </c:pt>
                <c:pt idx="2342">
                  <c:v>13786</c:v>
                </c:pt>
                <c:pt idx="2343">
                  <c:v>13787</c:v>
                </c:pt>
                <c:pt idx="2344">
                  <c:v>13788</c:v>
                </c:pt>
                <c:pt idx="2345">
                  <c:v>13789</c:v>
                </c:pt>
                <c:pt idx="2346">
                  <c:v>13790</c:v>
                </c:pt>
                <c:pt idx="2347">
                  <c:v>13791</c:v>
                </c:pt>
                <c:pt idx="2348">
                  <c:v>13792</c:v>
                </c:pt>
                <c:pt idx="2349">
                  <c:v>13793</c:v>
                </c:pt>
                <c:pt idx="2350">
                  <c:v>13794</c:v>
                </c:pt>
                <c:pt idx="2351">
                  <c:v>13795</c:v>
                </c:pt>
                <c:pt idx="2352">
                  <c:v>13796</c:v>
                </c:pt>
                <c:pt idx="2353">
                  <c:v>13797</c:v>
                </c:pt>
                <c:pt idx="2354">
                  <c:v>13798</c:v>
                </c:pt>
                <c:pt idx="2355">
                  <c:v>13799</c:v>
                </c:pt>
                <c:pt idx="2356">
                  <c:v>13800</c:v>
                </c:pt>
                <c:pt idx="2357">
                  <c:v>13801</c:v>
                </c:pt>
                <c:pt idx="2358">
                  <c:v>13802</c:v>
                </c:pt>
                <c:pt idx="2359">
                  <c:v>13803</c:v>
                </c:pt>
                <c:pt idx="2360">
                  <c:v>13804</c:v>
                </c:pt>
                <c:pt idx="2361">
                  <c:v>13805</c:v>
                </c:pt>
                <c:pt idx="2362">
                  <c:v>13806</c:v>
                </c:pt>
                <c:pt idx="2363">
                  <c:v>13807</c:v>
                </c:pt>
                <c:pt idx="2364">
                  <c:v>13808</c:v>
                </c:pt>
                <c:pt idx="2365">
                  <c:v>13809</c:v>
                </c:pt>
                <c:pt idx="2366">
                  <c:v>13810</c:v>
                </c:pt>
                <c:pt idx="2367">
                  <c:v>13811</c:v>
                </c:pt>
                <c:pt idx="2368">
                  <c:v>13812</c:v>
                </c:pt>
                <c:pt idx="2369">
                  <c:v>13813</c:v>
                </c:pt>
                <c:pt idx="2370">
                  <c:v>13814</c:v>
                </c:pt>
                <c:pt idx="2371">
                  <c:v>13815</c:v>
                </c:pt>
                <c:pt idx="2372">
                  <c:v>13816</c:v>
                </c:pt>
                <c:pt idx="2373">
                  <c:v>13817</c:v>
                </c:pt>
                <c:pt idx="2374">
                  <c:v>13818</c:v>
                </c:pt>
                <c:pt idx="2375">
                  <c:v>13819</c:v>
                </c:pt>
                <c:pt idx="2376">
                  <c:v>13820</c:v>
                </c:pt>
                <c:pt idx="2377">
                  <c:v>13821</c:v>
                </c:pt>
                <c:pt idx="2378">
                  <c:v>13822</c:v>
                </c:pt>
                <c:pt idx="2379">
                  <c:v>13823</c:v>
                </c:pt>
                <c:pt idx="2380">
                  <c:v>13824</c:v>
                </c:pt>
                <c:pt idx="2381">
                  <c:v>13825</c:v>
                </c:pt>
                <c:pt idx="2382">
                  <c:v>13826</c:v>
                </c:pt>
                <c:pt idx="2383">
                  <c:v>13827</c:v>
                </c:pt>
                <c:pt idx="2384">
                  <c:v>13828</c:v>
                </c:pt>
                <c:pt idx="2385">
                  <c:v>13829</c:v>
                </c:pt>
                <c:pt idx="2386">
                  <c:v>13830</c:v>
                </c:pt>
                <c:pt idx="2387">
                  <c:v>13831</c:v>
                </c:pt>
                <c:pt idx="2388">
                  <c:v>13832</c:v>
                </c:pt>
                <c:pt idx="2389">
                  <c:v>13833</c:v>
                </c:pt>
                <c:pt idx="2390">
                  <c:v>13834</c:v>
                </c:pt>
                <c:pt idx="2391">
                  <c:v>13835</c:v>
                </c:pt>
                <c:pt idx="2392">
                  <c:v>13836</c:v>
                </c:pt>
                <c:pt idx="2393">
                  <c:v>13837</c:v>
                </c:pt>
                <c:pt idx="2394">
                  <c:v>13838</c:v>
                </c:pt>
                <c:pt idx="2395">
                  <c:v>13839</c:v>
                </c:pt>
                <c:pt idx="2396">
                  <c:v>13840</c:v>
                </c:pt>
                <c:pt idx="2397">
                  <c:v>13841</c:v>
                </c:pt>
                <c:pt idx="2398">
                  <c:v>13842</c:v>
                </c:pt>
                <c:pt idx="2399">
                  <c:v>13843</c:v>
                </c:pt>
                <c:pt idx="2400">
                  <c:v>13844</c:v>
                </c:pt>
                <c:pt idx="2401">
                  <c:v>13845</c:v>
                </c:pt>
                <c:pt idx="2402">
                  <c:v>13846</c:v>
                </c:pt>
                <c:pt idx="2403">
                  <c:v>13847</c:v>
                </c:pt>
                <c:pt idx="2404">
                  <c:v>13848</c:v>
                </c:pt>
                <c:pt idx="2405">
                  <c:v>13849</c:v>
                </c:pt>
                <c:pt idx="2406">
                  <c:v>13850</c:v>
                </c:pt>
                <c:pt idx="2407">
                  <c:v>13851</c:v>
                </c:pt>
                <c:pt idx="2408">
                  <c:v>13852</c:v>
                </c:pt>
                <c:pt idx="2409">
                  <c:v>13853</c:v>
                </c:pt>
                <c:pt idx="2410">
                  <c:v>13854</c:v>
                </c:pt>
                <c:pt idx="2411">
                  <c:v>13855</c:v>
                </c:pt>
                <c:pt idx="2412">
                  <c:v>13856</c:v>
                </c:pt>
                <c:pt idx="2413">
                  <c:v>13857</c:v>
                </c:pt>
                <c:pt idx="2414">
                  <c:v>13858</c:v>
                </c:pt>
                <c:pt idx="2415">
                  <c:v>13859</c:v>
                </c:pt>
                <c:pt idx="2416">
                  <c:v>13860</c:v>
                </c:pt>
                <c:pt idx="2417">
                  <c:v>13861</c:v>
                </c:pt>
                <c:pt idx="2418">
                  <c:v>13862</c:v>
                </c:pt>
                <c:pt idx="2419">
                  <c:v>13863</c:v>
                </c:pt>
                <c:pt idx="2420">
                  <c:v>13864</c:v>
                </c:pt>
                <c:pt idx="2421">
                  <c:v>13865</c:v>
                </c:pt>
                <c:pt idx="2422">
                  <c:v>13866</c:v>
                </c:pt>
                <c:pt idx="2423">
                  <c:v>13867</c:v>
                </c:pt>
                <c:pt idx="2424">
                  <c:v>13868</c:v>
                </c:pt>
                <c:pt idx="2425">
                  <c:v>13869</c:v>
                </c:pt>
                <c:pt idx="2426">
                  <c:v>13870</c:v>
                </c:pt>
                <c:pt idx="2427">
                  <c:v>13871</c:v>
                </c:pt>
                <c:pt idx="2428">
                  <c:v>13872</c:v>
                </c:pt>
                <c:pt idx="2429">
                  <c:v>13873</c:v>
                </c:pt>
                <c:pt idx="2430">
                  <c:v>13874</c:v>
                </c:pt>
                <c:pt idx="2431">
                  <c:v>13875</c:v>
                </c:pt>
                <c:pt idx="2432">
                  <c:v>13876</c:v>
                </c:pt>
                <c:pt idx="2433">
                  <c:v>13877</c:v>
                </c:pt>
                <c:pt idx="2434">
                  <c:v>13878</c:v>
                </c:pt>
                <c:pt idx="2435">
                  <c:v>13879</c:v>
                </c:pt>
                <c:pt idx="2436">
                  <c:v>13880</c:v>
                </c:pt>
                <c:pt idx="2437">
                  <c:v>13881</c:v>
                </c:pt>
                <c:pt idx="2438">
                  <c:v>13882</c:v>
                </c:pt>
                <c:pt idx="2439">
                  <c:v>13883</c:v>
                </c:pt>
                <c:pt idx="2440">
                  <c:v>13884</c:v>
                </c:pt>
                <c:pt idx="2441">
                  <c:v>13885</c:v>
                </c:pt>
                <c:pt idx="2442">
                  <c:v>13886</c:v>
                </c:pt>
                <c:pt idx="2443">
                  <c:v>13887</c:v>
                </c:pt>
                <c:pt idx="2444">
                  <c:v>13888</c:v>
                </c:pt>
                <c:pt idx="2445">
                  <c:v>13889</c:v>
                </c:pt>
                <c:pt idx="2446">
                  <c:v>13890</c:v>
                </c:pt>
                <c:pt idx="2447">
                  <c:v>13891</c:v>
                </c:pt>
                <c:pt idx="2448">
                  <c:v>13892</c:v>
                </c:pt>
                <c:pt idx="2449">
                  <c:v>13893</c:v>
                </c:pt>
                <c:pt idx="2450">
                  <c:v>13894</c:v>
                </c:pt>
                <c:pt idx="2451">
                  <c:v>13895</c:v>
                </c:pt>
                <c:pt idx="2452">
                  <c:v>13896</c:v>
                </c:pt>
                <c:pt idx="2453">
                  <c:v>13897</c:v>
                </c:pt>
                <c:pt idx="2454">
                  <c:v>13898</c:v>
                </c:pt>
                <c:pt idx="2455">
                  <c:v>13899</c:v>
                </c:pt>
                <c:pt idx="2456">
                  <c:v>13900</c:v>
                </c:pt>
                <c:pt idx="2457">
                  <c:v>13901</c:v>
                </c:pt>
                <c:pt idx="2458">
                  <c:v>13902</c:v>
                </c:pt>
                <c:pt idx="2459">
                  <c:v>13903</c:v>
                </c:pt>
                <c:pt idx="2460">
                  <c:v>13904</c:v>
                </c:pt>
                <c:pt idx="2461">
                  <c:v>13905</c:v>
                </c:pt>
                <c:pt idx="2462">
                  <c:v>13906</c:v>
                </c:pt>
                <c:pt idx="2463">
                  <c:v>13907</c:v>
                </c:pt>
                <c:pt idx="2464">
                  <c:v>13908</c:v>
                </c:pt>
                <c:pt idx="2465">
                  <c:v>13909</c:v>
                </c:pt>
                <c:pt idx="2466">
                  <c:v>13910</c:v>
                </c:pt>
                <c:pt idx="2467">
                  <c:v>13911</c:v>
                </c:pt>
                <c:pt idx="2468">
                  <c:v>13912</c:v>
                </c:pt>
                <c:pt idx="2469">
                  <c:v>13913</c:v>
                </c:pt>
                <c:pt idx="2470">
                  <c:v>13914</c:v>
                </c:pt>
                <c:pt idx="2471">
                  <c:v>13915</c:v>
                </c:pt>
                <c:pt idx="2472">
                  <c:v>13916</c:v>
                </c:pt>
                <c:pt idx="2473">
                  <c:v>13917</c:v>
                </c:pt>
                <c:pt idx="2474">
                  <c:v>13918</c:v>
                </c:pt>
                <c:pt idx="2475">
                  <c:v>13919</c:v>
                </c:pt>
                <c:pt idx="2476">
                  <c:v>13920</c:v>
                </c:pt>
                <c:pt idx="2477">
                  <c:v>13921</c:v>
                </c:pt>
                <c:pt idx="2478">
                  <c:v>13922</c:v>
                </c:pt>
                <c:pt idx="2479">
                  <c:v>13923</c:v>
                </c:pt>
                <c:pt idx="2480">
                  <c:v>13924</c:v>
                </c:pt>
                <c:pt idx="2481">
                  <c:v>13925</c:v>
                </c:pt>
                <c:pt idx="2482">
                  <c:v>13926</c:v>
                </c:pt>
                <c:pt idx="2483">
                  <c:v>13927</c:v>
                </c:pt>
                <c:pt idx="2484">
                  <c:v>13928</c:v>
                </c:pt>
                <c:pt idx="2485">
                  <c:v>13929</c:v>
                </c:pt>
                <c:pt idx="2486">
                  <c:v>13930</c:v>
                </c:pt>
                <c:pt idx="2487">
                  <c:v>13931</c:v>
                </c:pt>
                <c:pt idx="2488">
                  <c:v>13932</c:v>
                </c:pt>
                <c:pt idx="2489">
                  <c:v>13933</c:v>
                </c:pt>
                <c:pt idx="2490">
                  <c:v>13934</c:v>
                </c:pt>
                <c:pt idx="2491">
                  <c:v>13935</c:v>
                </c:pt>
                <c:pt idx="2492">
                  <c:v>13936</c:v>
                </c:pt>
                <c:pt idx="2493">
                  <c:v>13937</c:v>
                </c:pt>
                <c:pt idx="2494">
                  <c:v>13938</c:v>
                </c:pt>
                <c:pt idx="2495">
                  <c:v>13939</c:v>
                </c:pt>
                <c:pt idx="2496">
                  <c:v>13940</c:v>
                </c:pt>
                <c:pt idx="2497">
                  <c:v>13941</c:v>
                </c:pt>
                <c:pt idx="2498">
                  <c:v>13942</c:v>
                </c:pt>
                <c:pt idx="2499">
                  <c:v>13943</c:v>
                </c:pt>
                <c:pt idx="2500">
                  <c:v>13944</c:v>
                </c:pt>
                <c:pt idx="2501">
                  <c:v>13945</c:v>
                </c:pt>
                <c:pt idx="2502">
                  <c:v>13946</c:v>
                </c:pt>
                <c:pt idx="2503">
                  <c:v>13947</c:v>
                </c:pt>
                <c:pt idx="2504">
                  <c:v>13948</c:v>
                </c:pt>
                <c:pt idx="2505">
                  <c:v>13949</c:v>
                </c:pt>
                <c:pt idx="2506">
                  <c:v>13950</c:v>
                </c:pt>
                <c:pt idx="2507">
                  <c:v>13951</c:v>
                </c:pt>
                <c:pt idx="2508">
                  <c:v>13952</c:v>
                </c:pt>
                <c:pt idx="2509">
                  <c:v>13953</c:v>
                </c:pt>
                <c:pt idx="2510">
                  <c:v>13954</c:v>
                </c:pt>
                <c:pt idx="2511">
                  <c:v>13955</c:v>
                </c:pt>
                <c:pt idx="2512">
                  <c:v>13956</c:v>
                </c:pt>
                <c:pt idx="2513">
                  <c:v>13957</c:v>
                </c:pt>
                <c:pt idx="2514">
                  <c:v>13958</c:v>
                </c:pt>
                <c:pt idx="2515">
                  <c:v>13959</c:v>
                </c:pt>
                <c:pt idx="2516">
                  <c:v>13960</c:v>
                </c:pt>
                <c:pt idx="2517">
                  <c:v>13961</c:v>
                </c:pt>
                <c:pt idx="2518">
                  <c:v>13962</c:v>
                </c:pt>
                <c:pt idx="2519">
                  <c:v>13963</c:v>
                </c:pt>
                <c:pt idx="2520">
                  <c:v>13964</c:v>
                </c:pt>
                <c:pt idx="2521">
                  <c:v>13965</c:v>
                </c:pt>
                <c:pt idx="2522">
                  <c:v>13966</c:v>
                </c:pt>
                <c:pt idx="2523">
                  <c:v>13967</c:v>
                </c:pt>
                <c:pt idx="2524">
                  <c:v>13968</c:v>
                </c:pt>
                <c:pt idx="2525">
                  <c:v>13969</c:v>
                </c:pt>
                <c:pt idx="2526">
                  <c:v>13970</c:v>
                </c:pt>
                <c:pt idx="2527">
                  <c:v>13971</c:v>
                </c:pt>
                <c:pt idx="2528">
                  <c:v>13972</c:v>
                </c:pt>
                <c:pt idx="2529">
                  <c:v>13973</c:v>
                </c:pt>
                <c:pt idx="2530">
                  <c:v>13974</c:v>
                </c:pt>
                <c:pt idx="2531">
                  <c:v>13975</c:v>
                </c:pt>
                <c:pt idx="2532">
                  <c:v>13976</c:v>
                </c:pt>
                <c:pt idx="2533">
                  <c:v>13977</c:v>
                </c:pt>
                <c:pt idx="2534">
                  <c:v>13978</c:v>
                </c:pt>
                <c:pt idx="2535">
                  <c:v>13979</c:v>
                </c:pt>
                <c:pt idx="2536">
                  <c:v>13980</c:v>
                </c:pt>
                <c:pt idx="2537">
                  <c:v>13981</c:v>
                </c:pt>
                <c:pt idx="2538">
                  <c:v>13982</c:v>
                </c:pt>
                <c:pt idx="2539">
                  <c:v>13983</c:v>
                </c:pt>
                <c:pt idx="2540">
                  <c:v>13984</c:v>
                </c:pt>
                <c:pt idx="2541">
                  <c:v>13985</c:v>
                </c:pt>
                <c:pt idx="2542">
                  <c:v>13986</c:v>
                </c:pt>
                <c:pt idx="2543">
                  <c:v>13987</c:v>
                </c:pt>
                <c:pt idx="2544">
                  <c:v>13988</c:v>
                </c:pt>
                <c:pt idx="2545">
                  <c:v>13989</c:v>
                </c:pt>
                <c:pt idx="2546">
                  <c:v>13990</c:v>
                </c:pt>
                <c:pt idx="2547">
                  <c:v>13991</c:v>
                </c:pt>
                <c:pt idx="2548">
                  <c:v>13992</c:v>
                </c:pt>
                <c:pt idx="2549">
                  <c:v>13993</c:v>
                </c:pt>
                <c:pt idx="2550">
                  <c:v>13994</c:v>
                </c:pt>
                <c:pt idx="2551">
                  <c:v>13995</c:v>
                </c:pt>
                <c:pt idx="2552">
                  <c:v>13996</c:v>
                </c:pt>
                <c:pt idx="2553">
                  <c:v>13997</c:v>
                </c:pt>
                <c:pt idx="2554">
                  <c:v>13998</c:v>
                </c:pt>
                <c:pt idx="2555">
                  <c:v>13999</c:v>
                </c:pt>
                <c:pt idx="2556">
                  <c:v>14000</c:v>
                </c:pt>
                <c:pt idx="2557">
                  <c:v>14001</c:v>
                </c:pt>
                <c:pt idx="2558">
                  <c:v>14002</c:v>
                </c:pt>
                <c:pt idx="2559">
                  <c:v>14003</c:v>
                </c:pt>
                <c:pt idx="2560">
                  <c:v>14004</c:v>
                </c:pt>
                <c:pt idx="2561">
                  <c:v>14005</c:v>
                </c:pt>
                <c:pt idx="2562">
                  <c:v>14006</c:v>
                </c:pt>
                <c:pt idx="2563">
                  <c:v>14007</c:v>
                </c:pt>
                <c:pt idx="2564">
                  <c:v>14008</c:v>
                </c:pt>
                <c:pt idx="2565">
                  <c:v>14009</c:v>
                </c:pt>
                <c:pt idx="2566">
                  <c:v>14010</c:v>
                </c:pt>
                <c:pt idx="2567">
                  <c:v>14011</c:v>
                </c:pt>
                <c:pt idx="2568">
                  <c:v>14012</c:v>
                </c:pt>
                <c:pt idx="2569">
                  <c:v>14013</c:v>
                </c:pt>
                <c:pt idx="2570">
                  <c:v>14014</c:v>
                </c:pt>
                <c:pt idx="2571">
                  <c:v>14015</c:v>
                </c:pt>
                <c:pt idx="2572">
                  <c:v>14016</c:v>
                </c:pt>
                <c:pt idx="2573">
                  <c:v>14017</c:v>
                </c:pt>
                <c:pt idx="2574">
                  <c:v>14018</c:v>
                </c:pt>
                <c:pt idx="2575">
                  <c:v>14019</c:v>
                </c:pt>
                <c:pt idx="2576">
                  <c:v>14020</c:v>
                </c:pt>
                <c:pt idx="2577">
                  <c:v>14021</c:v>
                </c:pt>
                <c:pt idx="2578">
                  <c:v>14022</c:v>
                </c:pt>
                <c:pt idx="2579">
                  <c:v>14023</c:v>
                </c:pt>
                <c:pt idx="2580">
                  <c:v>14024</c:v>
                </c:pt>
                <c:pt idx="2581">
                  <c:v>14025</c:v>
                </c:pt>
                <c:pt idx="2582">
                  <c:v>14026</c:v>
                </c:pt>
                <c:pt idx="2583">
                  <c:v>14027</c:v>
                </c:pt>
                <c:pt idx="2584">
                  <c:v>14028</c:v>
                </c:pt>
                <c:pt idx="2585">
                  <c:v>14029</c:v>
                </c:pt>
                <c:pt idx="2586">
                  <c:v>14030</c:v>
                </c:pt>
                <c:pt idx="2587">
                  <c:v>14031</c:v>
                </c:pt>
                <c:pt idx="2588">
                  <c:v>14032</c:v>
                </c:pt>
                <c:pt idx="2589">
                  <c:v>14033</c:v>
                </c:pt>
                <c:pt idx="2590">
                  <c:v>14034</c:v>
                </c:pt>
                <c:pt idx="2591">
                  <c:v>14035</c:v>
                </c:pt>
                <c:pt idx="2592">
                  <c:v>14036</c:v>
                </c:pt>
                <c:pt idx="2593">
                  <c:v>14037</c:v>
                </c:pt>
                <c:pt idx="2594">
                  <c:v>14038</c:v>
                </c:pt>
                <c:pt idx="2595">
                  <c:v>14039</c:v>
                </c:pt>
                <c:pt idx="2596">
                  <c:v>14040</c:v>
                </c:pt>
                <c:pt idx="2597">
                  <c:v>14041</c:v>
                </c:pt>
                <c:pt idx="2598">
                  <c:v>14042</c:v>
                </c:pt>
                <c:pt idx="2599">
                  <c:v>14043</c:v>
                </c:pt>
                <c:pt idx="2600">
                  <c:v>14044</c:v>
                </c:pt>
                <c:pt idx="2601">
                  <c:v>14045</c:v>
                </c:pt>
                <c:pt idx="2602">
                  <c:v>14046</c:v>
                </c:pt>
                <c:pt idx="2603">
                  <c:v>14047</c:v>
                </c:pt>
                <c:pt idx="2604">
                  <c:v>14048</c:v>
                </c:pt>
                <c:pt idx="2605">
                  <c:v>14049</c:v>
                </c:pt>
                <c:pt idx="2606">
                  <c:v>14050</c:v>
                </c:pt>
                <c:pt idx="2607">
                  <c:v>14051</c:v>
                </c:pt>
                <c:pt idx="2608">
                  <c:v>14052</c:v>
                </c:pt>
                <c:pt idx="2609">
                  <c:v>14053</c:v>
                </c:pt>
                <c:pt idx="2610">
                  <c:v>14054</c:v>
                </c:pt>
                <c:pt idx="2611">
                  <c:v>14055</c:v>
                </c:pt>
                <c:pt idx="2612">
                  <c:v>14056</c:v>
                </c:pt>
                <c:pt idx="2613">
                  <c:v>14057</c:v>
                </c:pt>
                <c:pt idx="2614">
                  <c:v>14058</c:v>
                </c:pt>
                <c:pt idx="2615">
                  <c:v>14059</c:v>
                </c:pt>
                <c:pt idx="2616">
                  <c:v>14060</c:v>
                </c:pt>
                <c:pt idx="2617">
                  <c:v>14061</c:v>
                </c:pt>
                <c:pt idx="2618">
                  <c:v>14062</c:v>
                </c:pt>
                <c:pt idx="2619">
                  <c:v>14063</c:v>
                </c:pt>
                <c:pt idx="2620">
                  <c:v>14064</c:v>
                </c:pt>
                <c:pt idx="2621">
                  <c:v>14065</c:v>
                </c:pt>
                <c:pt idx="2622">
                  <c:v>14066</c:v>
                </c:pt>
                <c:pt idx="2623">
                  <c:v>14067</c:v>
                </c:pt>
                <c:pt idx="2624">
                  <c:v>14068</c:v>
                </c:pt>
                <c:pt idx="2625">
                  <c:v>14069</c:v>
                </c:pt>
                <c:pt idx="2626">
                  <c:v>14070</c:v>
                </c:pt>
                <c:pt idx="2627">
                  <c:v>14071</c:v>
                </c:pt>
                <c:pt idx="2628">
                  <c:v>14072</c:v>
                </c:pt>
                <c:pt idx="2629">
                  <c:v>14073</c:v>
                </c:pt>
                <c:pt idx="2630">
                  <c:v>14074</c:v>
                </c:pt>
                <c:pt idx="2631">
                  <c:v>14075</c:v>
                </c:pt>
                <c:pt idx="2632">
                  <c:v>14076</c:v>
                </c:pt>
                <c:pt idx="2633">
                  <c:v>14077</c:v>
                </c:pt>
                <c:pt idx="2634">
                  <c:v>14078</c:v>
                </c:pt>
                <c:pt idx="2635">
                  <c:v>14079</c:v>
                </c:pt>
                <c:pt idx="2636">
                  <c:v>14080</c:v>
                </c:pt>
                <c:pt idx="2637">
                  <c:v>14081</c:v>
                </c:pt>
                <c:pt idx="2638">
                  <c:v>14082</c:v>
                </c:pt>
                <c:pt idx="2639">
                  <c:v>14083</c:v>
                </c:pt>
                <c:pt idx="2640">
                  <c:v>14084</c:v>
                </c:pt>
                <c:pt idx="2641">
                  <c:v>14085</c:v>
                </c:pt>
                <c:pt idx="2642">
                  <c:v>14086</c:v>
                </c:pt>
                <c:pt idx="2643">
                  <c:v>14087</c:v>
                </c:pt>
                <c:pt idx="2644">
                  <c:v>14088</c:v>
                </c:pt>
                <c:pt idx="2645">
                  <c:v>14089</c:v>
                </c:pt>
                <c:pt idx="2646">
                  <c:v>14090</c:v>
                </c:pt>
                <c:pt idx="2647">
                  <c:v>14091</c:v>
                </c:pt>
                <c:pt idx="2648">
                  <c:v>14092</c:v>
                </c:pt>
                <c:pt idx="2649">
                  <c:v>14093</c:v>
                </c:pt>
                <c:pt idx="2650">
                  <c:v>14094</c:v>
                </c:pt>
                <c:pt idx="2651">
                  <c:v>14095</c:v>
                </c:pt>
                <c:pt idx="2652">
                  <c:v>14096</c:v>
                </c:pt>
                <c:pt idx="2653">
                  <c:v>14097</c:v>
                </c:pt>
                <c:pt idx="2654">
                  <c:v>14098</c:v>
                </c:pt>
                <c:pt idx="2655">
                  <c:v>14099</c:v>
                </c:pt>
                <c:pt idx="2656">
                  <c:v>14100</c:v>
                </c:pt>
                <c:pt idx="2657">
                  <c:v>14101</c:v>
                </c:pt>
                <c:pt idx="2658">
                  <c:v>14102</c:v>
                </c:pt>
                <c:pt idx="2659">
                  <c:v>14103</c:v>
                </c:pt>
                <c:pt idx="2660">
                  <c:v>14104</c:v>
                </c:pt>
                <c:pt idx="2661">
                  <c:v>14105</c:v>
                </c:pt>
                <c:pt idx="2662">
                  <c:v>14106</c:v>
                </c:pt>
                <c:pt idx="2663">
                  <c:v>14107</c:v>
                </c:pt>
                <c:pt idx="2664">
                  <c:v>14108</c:v>
                </c:pt>
                <c:pt idx="2665">
                  <c:v>14109</c:v>
                </c:pt>
                <c:pt idx="2666">
                  <c:v>14110</c:v>
                </c:pt>
                <c:pt idx="2667">
                  <c:v>14111</c:v>
                </c:pt>
                <c:pt idx="2668">
                  <c:v>14112</c:v>
                </c:pt>
                <c:pt idx="2669">
                  <c:v>14113</c:v>
                </c:pt>
                <c:pt idx="2670">
                  <c:v>14114</c:v>
                </c:pt>
                <c:pt idx="2671">
                  <c:v>14115</c:v>
                </c:pt>
                <c:pt idx="2672">
                  <c:v>14116</c:v>
                </c:pt>
                <c:pt idx="2673">
                  <c:v>14117</c:v>
                </c:pt>
                <c:pt idx="2674">
                  <c:v>14118</c:v>
                </c:pt>
                <c:pt idx="2675">
                  <c:v>14119</c:v>
                </c:pt>
                <c:pt idx="2676">
                  <c:v>14120</c:v>
                </c:pt>
                <c:pt idx="2677">
                  <c:v>14121</c:v>
                </c:pt>
                <c:pt idx="2678">
                  <c:v>14122</c:v>
                </c:pt>
                <c:pt idx="2679">
                  <c:v>14123</c:v>
                </c:pt>
                <c:pt idx="2680">
                  <c:v>14124</c:v>
                </c:pt>
                <c:pt idx="2681">
                  <c:v>14125</c:v>
                </c:pt>
                <c:pt idx="2682">
                  <c:v>14126</c:v>
                </c:pt>
                <c:pt idx="2683">
                  <c:v>14127</c:v>
                </c:pt>
                <c:pt idx="2684">
                  <c:v>14128</c:v>
                </c:pt>
                <c:pt idx="2685">
                  <c:v>14129</c:v>
                </c:pt>
                <c:pt idx="2686">
                  <c:v>14130</c:v>
                </c:pt>
                <c:pt idx="2687">
                  <c:v>14131</c:v>
                </c:pt>
                <c:pt idx="2688">
                  <c:v>14132</c:v>
                </c:pt>
                <c:pt idx="2689">
                  <c:v>14133</c:v>
                </c:pt>
                <c:pt idx="2690">
                  <c:v>14134</c:v>
                </c:pt>
                <c:pt idx="2691">
                  <c:v>14135</c:v>
                </c:pt>
                <c:pt idx="2692">
                  <c:v>14136</c:v>
                </c:pt>
                <c:pt idx="2693">
                  <c:v>14137</c:v>
                </c:pt>
                <c:pt idx="2694">
                  <c:v>14138</c:v>
                </c:pt>
                <c:pt idx="2695">
                  <c:v>14139</c:v>
                </c:pt>
                <c:pt idx="2696">
                  <c:v>14140</c:v>
                </c:pt>
                <c:pt idx="2697">
                  <c:v>14141</c:v>
                </c:pt>
                <c:pt idx="2698">
                  <c:v>14142</c:v>
                </c:pt>
                <c:pt idx="2699">
                  <c:v>14143</c:v>
                </c:pt>
                <c:pt idx="2700">
                  <c:v>14144</c:v>
                </c:pt>
                <c:pt idx="2701">
                  <c:v>14145</c:v>
                </c:pt>
                <c:pt idx="2702">
                  <c:v>14146</c:v>
                </c:pt>
                <c:pt idx="2703">
                  <c:v>14147</c:v>
                </c:pt>
                <c:pt idx="2704">
                  <c:v>14148</c:v>
                </c:pt>
                <c:pt idx="2705">
                  <c:v>14149</c:v>
                </c:pt>
                <c:pt idx="2706">
                  <c:v>14150</c:v>
                </c:pt>
                <c:pt idx="2707">
                  <c:v>14151</c:v>
                </c:pt>
                <c:pt idx="2708">
                  <c:v>14152</c:v>
                </c:pt>
                <c:pt idx="2709">
                  <c:v>14153</c:v>
                </c:pt>
                <c:pt idx="2710">
                  <c:v>14154</c:v>
                </c:pt>
                <c:pt idx="2711">
                  <c:v>14155</c:v>
                </c:pt>
                <c:pt idx="2712">
                  <c:v>14156</c:v>
                </c:pt>
                <c:pt idx="2713">
                  <c:v>14157</c:v>
                </c:pt>
                <c:pt idx="2714">
                  <c:v>14158</c:v>
                </c:pt>
                <c:pt idx="2715">
                  <c:v>14159</c:v>
                </c:pt>
                <c:pt idx="2716">
                  <c:v>14160</c:v>
                </c:pt>
                <c:pt idx="2717">
                  <c:v>14161</c:v>
                </c:pt>
                <c:pt idx="2718">
                  <c:v>14162</c:v>
                </c:pt>
                <c:pt idx="2719">
                  <c:v>14163</c:v>
                </c:pt>
                <c:pt idx="2720">
                  <c:v>14164</c:v>
                </c:pt>
                <c:pt idx="2721">
                  <c:v>14165</c:v>
                </c:pt>
                <c:pt idx="2722">
                  <c:v>14166</c:v>
                </c:pt>
                <c:pt idx="2723">
                  <c:v>14167</c:v>
                </c:pt>
                <c:pt idx="2724">
                  <c:v>14168</c:v>
                </c:pt>
                <c:pt idx="2725">
                  <c:v>14169</c:v>
                </c:pt>
                <c:pt idx="2726">
                  <c:v>14170</c:v>
                </c:pt>
                <c:pt idx="2727">
                  <c:v>14171</c:v>
                </c:pt>
                <c:pt idx="2728">
                  <c:v>14172</c:v>
                </c:pt>
                <c:pt idx="2729">
                  <c:v>14173</c:v>
                </c:pt>
                <c:pt idx="2730">
                  <c:v>14174</c:v>
                </c:pt>
                <c:pt idx="2731">
                  <c:v>14175</c:v>
                </c:pt>
                <c:pt idx="2732">
                  <c:v>14176</c:v>
                </c:pt>
                <c:pt idx="2733">
                  <c:v>14177</c:v>
                </c:pt>
                <c:pt idx="2734">
                  <c:v>14178</c:v>
                </c:pt>
                <c:pt idx="2735">
                  <c:v>14179</c:v>
                </c:pt>
                <c:pt idx="2736">
                  <c:v>14180</c:v>
                </c:pt>
                <c:pt idx="2737">
                  <c:v>14181</c:v>
                </c:pt>
                <c:pt idx="2738">
                  <c:v>14182</c:v>
                </c:pt>
                <c:pt idx="2739">
                  <c:v>14183</c:v>
                </c:pt>
                <c:pt idx="2740">
                  <c:v>14184</c:v>
                </c:pt>
                <c:pt idx="2741">
                  <c:v>14185</c:v>
                </c:pt>
                <c:pt idx="2742">
                  <c:v>14186</c:v>
                </c:pt>
                <c:pt idx="2743">
                  <c:v>14187</c:v>
                </c:pt>
                <c:pt idx="2744">
                  <c:v>14188</c:v>
                </c:pt>
                <c:pt idx="2745">
                  <c:v>14189</c:v>
                </c:pt>
                <c:pt idx="2746">
                  <c:v>14190</c:v>
                </c:pt>
                <c:pt idx="2747">
                  <c:v>14191</c:v>
                </c:pt>
                <c:pt idx="2748">
                  <c:v>14192</c:v>
                </c:pt>
                <c:pt idx="2749">
                  <c:v>14193</c:v>
                </c:pt>
                <c:pt idx="2750">
                  <c:v>14194</c:v>
                </c:pt>
                <c:pt idx="2751">
                  <c:v>14195</c:v>
                </c:pt>
                <c:pt idx="2752">
                  <c:v>14196</c:v>
                </c:pt>
                <c:pt idx="2753">
                  <c:v>14197</c:v>
                </c:pt>
                <c:pt idx="2754">
                  <c:v>14198</c:v>
                </c:pt>
                <c:pt idx="2755">
                  <c:v>14199</c:v>
                </c:pt>
                <c:pt idx="2756">
                  <c:v>14200</c:v>
                </c:pt>
                <c:pt idx="2757">
                  <c:v>14201</c:v>
                </c:pt>
                <c:pt idx="2758">
                  <c:v>14202</c:v>
                </c:pt>
                <c:pt idx="2759">
                  <c:v>14203</c:v>
                </c:pt>
                <c:pt idx="2760">
                  <c:v>14204</c:v>
                </c:pt>
                <c:pt idx="2761">
                  <c:v>14205</c:v>
                </c:pt>
                <c:pt idx="2762">
                  <c:v>14206</c:v>
                </c:pt>
                <c:pt idx="2763">
                  <c:v>14207</c:v>
                </c:pt>
                <c:pt idx="2764">
                  <c:v>14208</c:v>
                </c:pt>
                <c:pt idx="2765">
                  <c:v>14209</c:v>
                </c:pt>
                <c:pt idx="2766">
                  <c:v>14210</c:v>
                </c:pt>
                <c:pt idx="2767">
                  <c:v>14211</c:v>
                </c:pt>
                <c:pt idx="2768">
                  <c:v>14212</c:v>
                </c:pt>
                <c:pt idx="2769">
                  <c:v>14213</c:v>
                </c:pt>
                <c:pt idx="2770">
                  <c:v>14214</c:v>
                </c:pt>
                <c:pt idx="2771">
                  <c:v>14215</c:v>
                </c:pt>
                <c:pt idx="2772">
                  <c:v>14216</c:v>
                </c:pt>
                <c:pt idx="2773">
                  <c:v>14217</c:v>
                </c:pt>
                <c:pt idx="2774">
                  <c:v>14218</c:v>
                </c:pt>
                <c:pt idx="2775">
                  <c:v>14219</c:v>
                </c:pt>
                <c:pt idx="2776">
                  <c:v>14220</c:v>
                </c:pt>
                <c:pt idx="2777">
                  <c:v>14221</c:v>
                </c:pt>
                <c:pt idx="2778">
                  <c:v>14222</c:v>
                </c:pt>
                <c:pt idx="2779">
                  <c:v>14223</c:v>
                </c:pt>
                <c:pt idx="2780">
                  <c:v>14224</c:v>
                </c:pt>
                <c:pt idx="2781">
                  <c:v>14225</c:v>
                </c:pt>
                <c:pt idx="2782">
                  <c:v>14226</c:v>
                </c:pt>
                <c:pt idx="2783">
                  <c:v>14227</c:v>
                </c:pt>
                <c:pt idx="2784">
                  <c:v>14228</c:v>
                </c:pt>
                <c:pt idx="2785">
                  <c:v>14229</c:v>
                </c:pt>
                <c:pt idx="2786">
                  <c:v>14230</c:v>
                </c:pt>
                <c:pt idx="2787">
                  <c:v>14231</c:v>
                </c:pt>
                <c:pt idx="2788">
                  <c:v>14232</c:v>
                </c:pt>
                <c:pt idx="2789">
                  <c:v>14233</c:v>
                </c:pt>
                <c:pt idx="2790">
                  <c:v>14234</c:v>
                </c:pt>
                <c:pt idx="2791">
                  <c:v>14235</c:v>
                </c:pt>
                <c:pt idx="2792">
                  <c:v>14236</c:v>
                </c:pt>
                <c:pt idx="2793">
                  <c:v>14237</c:v>
                </c:pt>
                <c:pt idx="2794">
                  <c:v>14238</c:v>
                </c:pt>
                <c:pt idx="2795">
                  <c:v>14239</c:v>
                </c:pt>
                <c:pt idx="2796">
                  <c:v>14240</c:v>
                </c:pt>
                <c:pt idx="2797">
                  <c:v>14241</c:v>
                </c:pt>
                <c:pt idx="2798">
                  <c:v>14242</c:v>
                </c:pt>
                <c:pt idx="2799">
                  <c:v>14243</c:v>
                </c:pt>
                <c:pt idx="2800">
                  <c:v>14244</c:v>
                </c:pt>
                <c:pt idx="2801">
                  <c:v>14245</c:v>
                </c:pt>
                <c:pt idx="2802">
                  <c:v>14246</c:v>
                </c:pt>
                <c:pt idx="2803">
                  <c:v>14247</c:v>
                </c:pt>
                <c:pt idx="2804">
                  <c:v>14248</c:v>
                </c:pt>
                <c:pt idx="2805">
                  <c:v>14249</c:v>
                </c:pt>
                <c:pt idx="2806">
                  <c:v>14250</c:v>
                </c:pt>
                <c:pt idx="2807">
                  <c:v>14251</c:v>
                </c:pt>
                <c:pt idx="2808">
                  <c:v>14252</c:v>
                </c:pt>
                <c:pt idx="2809">
                  <c:v>14253</c:v>
                </c:pt>
                <c:pt idx="2810">
                  <c:v>14254</c:v>
                </c:pt>
                <c:pt idx="2811">
                  <c:v>14255</c:v>
                </c:pt>
                <c:pt idx="2812">
                  <c:v>14256</c:v>
                </c:pt>
                <c:pt idx="2813">
                  <c:v>14257</c:v>
                </c:pt>
                <c:pt idx="2814">
                  <c:v>14258</c:v>
                </c:pt>
                <c:pt idx="2815">
                  <c:v>14259</c:v>
                </c:pt>
                <c:pt idx="2816">
                  <c:v>14260</c:v>
                </c:pt>
                <c:pt idx="2817">
                  <c:v>14261</c:v>
                </c:pt>
                <c:pt idx="2818">
                  <c:v>14262</c:v>
                </c:pt>
                <c:pt idx="2819">
                  <c:v>14263</c:v>
                </c:pt>
                <c:pt idx="2820">
                  <c:v>14264</c:v>
                </c:pt>
                <c:pt idx="2821">
                  <c:v>14265</c:v>
                </c:pt>
                <c:pt idx="2822">
                  <c:v>14266</c:v>
                </c:pt>
                <c:pt idx="2823">
                  <c:v>14267</c:v>
                </c:pt>
                <c:pt idx="2824">
                  <c:v>14268</c:v>
                </c:pt>
                <c:pt idx="2825">
                  <c:v>14269</c:v>
                </c:pt>
                <c:pt idx="2826">
                  <c:v>14270</c:v>
                </c:pt>
                <c:pt idx="2827">
                  <c:v>14271</c:v>
                </c:pt>
                <c:pt idx="2828">
                  <c:v>14272</c:v>
                </c:pt>
                <c:pt idx="2829">
                  <c:v>14273</c:v>
                </c:pt>
                <c:pt idx="2830">
                  <c:v>14274</c:v>
                </c:pt>
                <c:pt idx="2831">
                  <c:v>14275</c:v>
                </c:pt>
                <c:pt idx="2832">
                  <c:v>14276</c:v>
                </c:pt>
                <c:pt idx="2833">
                  <c:v>14277</c:v>
                </c:pt>
                <c:pt idx="2834">
                  <c:v>14278</c:v>
                </c:pt>
                <c:pt idx="2835">
                  <c:v>14279</c:v>
                </c:pt>
                <c:pt idx="2836">
                  <c:v>14280</c:v>
                </c:pt>
                <c:pt idx="2837">
                  <c:v>14281</c:v>
                </c:pt>
                <c:pt idx="2838">
                  <c:v>14282</c:v>
                </c:pt>
                <c:pt idx="2839">
                  <c:v>14283</c:v>
                </c:pt>
                <c:pt idx="2840">
                  <c:v>14284</c:v>
                </c:pt>
                <c:pt idx="2841">
                  <c:v>14285</c:v>
                </c:pt>
                <c:pt idx="2842">
                  <c:v>14286</c:v>
                </c:pt>
                <c:pt idx="2843">
                  <c:v>14287</c:v>
                </c:pt>
                <c:pt idx="2844">
                  <c:v>14288</c:v>
                </c:pt>
                <c:pt idx="2845">
                  <c:v>14289</c:v>
                </c:pt>
                <c:pt idx="2846">
                  <c:v>14290</c:v>
                </c:pt>
                <c:pt idx="2847">
                  <c:v>14291</c:v>
                </c:pt>
                <c:pt idx="2848">
                  <c:v>14292</c:v>
                </c:pt>
                <c:pt idx="2849">
                  <c:v>14293</c:v>
                </c:pt>
                <c:pt idx="2850">
                  <c:v>14294</c:v>
                </c:pt>
                <c:pt idx="2851">
                  <c:v>14295</c:v>
                </c:pt>
                <c:pt idx="2852">
                  <c:v>14296</c:v>
                </c:pt>
                <c:pt idx="2853">
                  <c:v>14297</c:v>
                </c:pt>
                <c:pt idx="2854">
                  <c:v>14298</c:v>
                </c:pt>
                <c:pt idx="2855">
                  <c:v>14299</c:v>
                </c:pt>
                <c:pt idx="2856">
                  <c:v>14300</c:v>
                </c:pt>
                <c:pt idx="2857">
                  <c:v>14301</c:v>
                </c:pt>
                <c:pt idx="2858">
                  <c:v>14302</c:v>
                </c:pt>
                <c:pt idx="2859">
                  <c:v>14303</c:v>
                </c:pt>
                <c:pt idx="2860">
                  <c:v>14304</c:v>
                </c:pt>
                <c:pt idx="2861">
                  <c:v>14305</c:v>
                </c:pt>
                <c:pt idx="2862">
                  <c:v>14306</c:v>
                </c:pt>
                <c:pt idx="2863">
                  <c:v>14307</c:v>
                </c:pt>
                <c:pt idx="2864">
                  <c:v>14308</c:v>
                </c:pt>
                <c:pt idx="2865">
                  <c:v>14309</c:v>
                </c:pt>
                <c:pt idx="2866">
                  <c:v>14310</c:v>
                </c:pt>
                <c:pt idx="2867">
                  <c:v>14311</c:v>
                </c:pt>
                <c:pt idx="2868">
                  <c:v>14312</c:v>
                </c:pt>
                <c:pt idx="2869">
                  <c:v>14313</c:v>
                </c:pt>
                <c:pt idx="2870">
                  <c:v>14314</c:v>
                </c:pt>
                <c:pt idx="2871">
                  <c:v>14315</c:v>
                </c:pt>
                <c:pt idx="2872">
                  <c:v>14316</c:v>
                </c:pt>
                <c:pt idx="2873">
                  <c:v>14317</c:v>
                </c:pt>
                <c:pt idx="2874">
                  <c:v>14318</c:v>
                </c:pt>
                <c:pt idx="2875">
                  <c:v>14319</c:v>
                </c:pt>
                <c:pt idx="2876">
                  <c:v>14320</c:v>
                </c:pt>
                <c:pt idx="2877">
                  <c:v>14321</c:v>
                </c:pt>
                <c:pt idx="2878">
                  <c:v>14322</c:v>
                </c:pt>
                <c:pt idx="2879">
                  <c:v>14323</c:v>
                </c:pt>
                <c:pt idx="2880">
                  <c:v>14324</c:v>
                </c:pt>
                <c:pt idx="2881">
                  <c:v>14325</c:v>
                </c:pt>
                <c:pt idx="2882">
                  <c:v>14326</c:v>
                </c:pt>
                <c:pt idx="2883">
                  <c:v>14327</c:v>
                </c:pt>
                <c:pt idx="2884">
                  <c:v>14328</c:v>
                </c:pt>
                <c:pt idx="2885">
                  <c:v>14329</c:v>
                </c:pt>
                <c:pt idx="2886">
                  <c:v>14330</c:v>
                </c:pt>
                <c:pt idx="2887">
                  <c:v>14331</c:v>
                </c:pt>
                <c:pt idx="2888">
                  <c:v>14332</c:v>
                </c:pt>
                <c:pt idx="2889">
                  <c:v>14333</c:v>
                </c:pt>
                <c:pt idx="2890">
                  <c:v>14334</c:v>
                </c:pt>
                <c:pt idx="2891">
                  <c:v>14335</c:v>
                </c:pt>
                <c:pt idx="2892">
                  <c:v>14336</c:v>
                </c:pt>
                <c:pt idx="2893">
                  <c:v>14337</c:v>
                </c:pt>
                <c:pt idx="2894">
                  <c:v>14338</c:v>
                </c:pt>
                <c:pt idx="2895">
                  <c:v>14339</c:v>
                </c:pt>
                <c:pt idx="2896">
                  <c:v>14340</c:v>
                </c:pt>
                <c:pt idx="2897">
                  <c:v>14341</c:v>
                </c:pt>
                <c:pt idx="2898">
                  <c:v>14342</c:v>
                </c:pt>
                <c:pt idx="2899">
                  <c:v>14343</c:v>
                </c:pt>
                <c:pt idx="2900">
                  <c:v>14344</c:v>
                </c:pt>
                <c:pt idx="2901">
                  <c:v>14345</c:v>
                </c:pt>
                <c:pt idx="2902">
                  <c:v>14346</c:v>
                </c:pt>
                <c:pt idx="2903">
                  <c:v>14347</c:v>
                </c:pt>
                <c:pt idx="2904">
                  <c:v>14348</c:v>
                </c:pt>
                <c:pt idx="2905">
                  <c:v>14349</c:v>
                </c:pt>
                <c:pt idx="2906">
                  <c:v>14350</c:v>
                </c:pt>
                <c:pt idx="2907">
                  <c:v>14351</c:v>
                </c:pt>
                <c:pt idx="2908">
                  <c:v>14352</c:v>
                </c:pt>
                <c:pt idx="2909">
                  <c:v>14353</c:v>
                </c:pt>
                <c:pt idx="2910">
                  <c:v>14354</c:v>
                </c:pt>
                <c:pt idx="2911">
                  <c:v>14355</c:v>
                </c:pt>
                <c:pt idx="2912">
                  <c:v>14356</c:v>
                </c:pt>
                <c:pt idx="2913">
                  <c:v>14357</c:v>
                </c:pt>
                <c:pt idx="2914">
                  <c:v>14358</c:v>
                </c:pt>
                <c:pt idx="2915">
                  <c:v>14359</c:v>
                </c:pt>
                <c:pt idx="2916">
                  <c:v>14360</c:v>
                </c:pt>
                <c:pt idx="2917">
                  <c:v>14361</c:v>
                </c:pt>
                <c:pt idx="2918">
                  <c:v>14362</c:v>
                </c:pt>
                <c:pt idx="2919">
                  <c:v>14363</c:v>
                </c:pt>
                <c:pt idx="2920">
                  <c:v>14364</c:v>
                </c:pt>
                <c:pt idx="2921">
                  <c:v>14365</c:v>
                </c:pt>
                <c:pt idx="2922">
                  <c:v>14366</c:v>
                </c:pt>
                <c:pt idx="2923">
                  <c:v>14367</c:v>
                </c:pt>
                <c:pt idx="2924">
                  <c:v>14368</c:v>
                </c:pt>
                <c:pt idx="2925">
                  <c:v>14369</c:v>
                </c:pt>
                <c:pt idx="2926">
                  <c:v>14370</c:v>
                </c:pt>
                <c:pt idx="2927">
                  <c:v>14371</c:v>
                </c:pt>
                <c:pt idx="2928">
                  <c:v>14372</c:v>
                </c:pt>
                <c:pt idx="2929">
                  <c:v>14373</c:v>
                </c:pt>
                <c:pt idx="2930">
                  <c:v>14374</c:v>
                </c:pt>
                <c:pt idx="2931">
                  <c:v>14375</c:v>
                </c:pt>
                <c:pt idx="2932">
                  <c:v>14376</c:v>
                </c:pt>
                <c:pt idx="2933">
                  <c:v>14377</c:v>
                </c:pt>
                <c:pt idx="2934">
                  <c:v>14378</c:v>
                </c:pt>
                <c:pt idx="2935">
                  <c:v>14379</c:v>
                </c:pt>
                <c:pt idx="2936">
                  <c:v>14380</c:v>
                </c:pt>
                <c:pt idx="2937">
                  <c:v>14381</c:v>
                </c:pt>
                <c:pt idx="2938">
                  <c:v>14382</c:v>
                </c:pt>
                <c:pt idx="2939">
                  <c:v>14383</c:v>
                </c:pt>
                <c:pt idx="2940">
                  <c:v>14384</c:v>
                </c:pt>
                <c:pt idx="2941">
                  <c:v>14385</c:v>
                </c:pt>
                <c:pt idx="2942">
                  <c:v>14386</c:v>
                </c:pt>
                <c:pt idx="2943">
                  <c:v>14387</c:v>
                </c:pt>
                <c:pt idx="2944">
                  <c:v>14388</c:v>
                </c:pt>
                <c:pt idx="2945">
                  <c:v>14389</c:v>
                </c:pt>
                <c:pt idx="2946">
                  <c:v>14390</c:v>
                </c:pt>
                <c:pt idx="2947">
                  <c:v>14391</c:v>
                </c:pt>
                <c:pt idx="2948">
                  <c:v>14392</c:v>
                </c:pt>
                <c:pt idx="2949">
                  <c:v>14393</c:v>
                </c:pt>
                <c:pt idx="2950">
                  <c:v>14394</c:v>
                </c:pt>
                <c:pt idx="2951">
                  <c:v>14395</c:v>
                </c:pt>
                <c:pt idx="2952">
                  <c:v>14396</c:v>
                </c:pt>
                <c:pt idx="2953">
                  <c:v>14397</c:v>
                </c:pt>
                <c:pt idx="2954">
                  <c:v>14398</c:v>
                </c:pt>
                <c:pt idx="2955">
                  <c:v>14399</c:v>
                </c:pt>
                <c:pt idx="2956">
                  <c:v>14400</c:v>
                </c:pt>
                <c:pt idx="2957">
                  <c:v>14401</c:v>
                </c:pt>
                <c:pt idx="2958">
                  <c:v>14402</c:v>
                </c:pt>
                <c:pt idx="2959">
                  <c:v>14403</c:v>
                </c:pt>
                <c:pt idx="2960">
                  <c:v>14404</c:v>
                </c:pt>
                <c:pt idx="2961">
                  <c:v>14405</c:v>
                </c:pt>
                <c:pt idx="2962">
                  <c:v>14406</c:v>
                </c:pt>
                <c:pt idx="2963">
                  <c:v>14407</c:v>
                </c:pt>
                <c:pt idx="2964">
                  <c:v>14408</c:v>
                </c:pt>
                <c:pt idx="2965">
                  <c:v>14409</c:v>
                </c:pt>
                <c:pt idx="2966">
                  <c:v>14410</c:v>
                </c:pt>
                <c:pt idx="2967">
                  <c:v>14411</c:v>
                </c:pt>
                <c:pt idx="2968">
                  <c:v>14412</c:v>
                </c:pt>
                <c:pt idx="2969">
                  <c:v>14413</c:v>
                </c:pt>
                <c:pt idx="2970">
                  <c:v>14414</c:v>
                </c:pt>
                <c:pt idx="2971">
                  <c:v>14415</c:v>
                </c:pt>
                <c:pt idx="2972">
                  <c:v>14416</c:v>
                </c:pt>
                <c:pt idx="2973">
                  <c:v>14417</c:v>
                </c:pt>
                <c:pt idx="2974">
                  <c:v>14418</c:v>
                </c:pt>
                <c:pt idx="2975">
                  <c:v>14419</c:v>
                </c:pt>
                <c:pt idx="2976">
                  <c:v>14420</c:v>
                </c:pt>
                <c:pt idx="2977">
                  <c:v>14421</c:v>
                </c:pt>
                <c:pt idx="2978">
                  <c:v>14422</c:v>
                </c:pt>
                <c:pt idx="2979">
                  <c:v>14423</c:v>
                </c:pt>
                <c:pt idx="2980">
                  <c:v>14424</c:v>
                </c:pt>
                <c:pt idx="2981">
                  <c:v>14425</c:v>
                </c:pt>
                <c:pt idx="2982">
                  <c:v>14426</c:v>
                </c:pt>
                <c:pt idx="2983">
                  <c:v>14427</c:v>
                </c:pt>
                <c:pt idx="2984">
                  <c:v>14428</c:v>
                </c:pt>
                <c:pt idx="2985">
                  <c:v>14429</c:v>
                </c:pt>
                <c:pt idx="2986">
                  <c:v>14430</c:v>
                </c:pt>
                <c:pt idx="2987">
                  <c:v>14431</c:v>
                </c:pt>
                <c:pt idx="2988">
                  <c:v>14432</c:v>
                </c:pt>
                <c:pt idx="2989">
                  <c:v>14433</c:v>
                </c:pt>
                <c:pt idx="2990">
                  <c:v>14434</c:v>
                </c:pt>
                <c:pt idx="2991">
                  <c:v>14435</c:v>
                </c:pt>
                <c:pt idx="2992">
                  <c:v>14436</c:v>
                </c:pt>
                <c:pt idx="2993">
                  <c:v>14437</c:v>
                </c:pt>
                <c:pt idx="2994">
                  <c:v>14438</c:v>
                </c:pt>
                <c:pt idx="2995">
                  <c:v>14439</c:v>
                </c:pt>
                <c:pt idx="2996">
                  <c:v>14440</c:v>
                </c:pt>
                <c:pt idx="2997">
                  <c:v>14441</c:v>
                </c:pt>
                <c:pt idx="2998">
                  <c:v>14442</c:v>
                </c:pt>
                <c:pt idx="2999">
                  <c:v>14443</c:v>
                </c:pt>
                <c:pt idx="3000">
                  <c:v>14444</c:v>
                </c:pt>
                <c:pt idx="3001">
                  <c:v>14445</c:v>
                </c:pt>
                <c:pt idx="3002">
                  <c:v>14446</c:v>
                </c:pt>
                <c:pt idx="3003">
                  <c:v>14447</c:v>
                </c:pt>
                <c:pt idx="3004">
                  <c:v>14448</c:v>
                </c:pt>
                <c:pt idx="3005">
                  <c:v>14449</c:v>
                </c:pt>
                <c:pt idx="3006">
                  <c:v>14450</c:v>
                </c:pt>
                <c:pt idx="3007">
                  <c:v>14451</c:v>
                </c:pt>
                <c:pt idx="3008">
                  <c:v>14452</c:v>
                </c:pt>
                <c:pt idx="3009">
                  <c:v>14453</c:v>
                </c:pt>
                <c:pt idx="3010">
                  <c:v>14454</c:v>
                </c:pt>
                <c:pt idx="3011">
                  <c:v>14455</c:v>
                </c:pt>
                <c:pt idx="3012">
                  <c:v>14456</c:v>
                </c:pt>
                <c:pt idx="3013">
                  <c:v>14457</c:v>
                </c:pt>
                <c:pt idx="3014">
                  <c:v>14458</c:v>
                </c:pt>
                <c:pt idx="3015">
                  <c:v>14459</c:v>
                </c:pt>
                <c:pt idx="3016">
                  <c:v>14460</c:v>
                </c:pt>
                <c:pt idx="3017">
                  <c:v>14461</c:v>
                </c:pt>
                <c:pt idx="3018">
                  <c:v>14462</c:v>
                </c:pt>
                <c:pt idx="3019">
                  <c:v>14463</c:v>
                </c:pt>
                <c:pt idx="3020">
                  <c:v>14464</c:v>
                </c:pt>
                <c:pt idx="3021">
                  <c:v>14465</c:v>
                </c:pt>
                <c:pt idx="3022">
                  <c:v>14466</c:v>
                </c:pt>
                <c:pt idx="3023">
                  <c:v>14467</c:v>
                </c:pt>
                <c:pt idx="3024">
                  <c:v>14468</c:v>
                </c:pt>
                <c:pt idx="3025">
                  <c:v>14469</c:v>
                </c:pt>
                <c:pt idx="3026">
                  <c:v>14470</c:v>
                </c:pt>
                <c:pt idx="3027">
                  <c:v>14471</c:v>
                </c:pt>
                <c:pt idx="3028">
                  <c:v>14472</c:v>
                </c:pt>
                <c:pt idx="3029">
                  <c:v>14473</c:v>
                </c:pt>
                <c:pt idx="3030">
                  <c:v>14474</c:v>
                </c:pt>
                <c:pt idx="3031">
                  <c:v>14475</c:v>
                </c:pt>
                <c:pt idx="3032">
                  <c:v>14476</c:v>
                </c:pt>
                <c:pt idx="3033">
                  <c:v>14477</c:v>
                </c:pt>
                <c:pt idx="3034">
                  <c:v>14478</c:v>
                </c:pt>
                <c:pt idx="3035">
                  <c:v>14479</c:v>
                </c:pt>
                <c:pt idx="3036">
                  <c:v>14480</c:v>
                </c:pt>
                <c:pt idx="3037">
                  <c:v>14481</c:v>
                </c:pt>
                <c:pt idx="3038">
                  <c:v>14482</c:v>
                </c:pt>
                <c:pt idx="3039">
                  <c:v>14483</c:v>
                </c:pt>
                <c:pt idx="3040">
                  <c:v>14484</c:v>
                </c:pt>
                <c:pt idx="3041">
                  <c:v>14485</c:v>
                </c:pt>
                <c:pt idx="3042">
                  <c:v>14486</c:v>
                </c:pt>
                <c:pt idx="3043">
                  <c:v>14487</c:v>
                </c:pt>
                <c:pt idx="3044">
                  <c:v>14488</c:v>
                </c:pt>
                <c:pt idx="3045">
                  <c:v>14489</c:v>
                </c:pt>
                <c:pt idx="3046">
                  <c:v>14490</c:v>
                </c:pt>
                <c:pt idx="3047">
                  <c:v>14491</c:v>
                </c:pt>
                <c:pt idx="3048">
                  <c:v>14492</c:v>
                </c:pt>
                <c:pt idx="3049">
                  <c:v>14493</c:v>
                </c:pt>
                <c:pt idx="3050">
                  <c:v>14494</c:v>
                </c:pt>
                <c:pt idx="3051">
                  <c:v>14495</c:v>
                </c:pt>
                <c:pt idx="3052">
                  <c:v>14496</c:v>
                </c:pt>
                <c:pt idx="3053">
                  <c:v>14497</c:v>
                </c:pt>
                <c:pt idx="3054">
                  <c:v>14498</c:v>
                </c:pt>
                <c:pt idx="3055">
                  <c:v>14499</c:v>
                </c:pt>
                <c:pt idx="3056">
                  <c:v>14500</c:v>
                </c:pt>
                <c:pt idx="3057">
                  <c:v>14501</c:v>
                </c:pt>
                <c:pt idx="3058">
                  <c:v>14502</c:v>
                </c:pt>
                <c:pt idx="3059">
                  <c:v>14503</c:v>
                </c:pt>
                <c:pt idx="3060">
                  <c:v>14504</c:v>
                </c:pt>
                <c:pt idx="3061">
                  <c:v>14505</c:v>
                </c:pt>
                <c:pt idx="3062">
                  <c:v>14506</c:v>
                </c:pt>
                <c:pt idx="3063">
                  <c:v>14507</c:v>
                </c:pt>
                <c:pt idx="3064">
                  <c:v>14508</c:v>
                </c:pt>
                <c:pt idx="3065">
                  <c:v>14509</c:v>
                </c:pt>
                <c:pt idx="3066">
                  <c:v>14510</c:v>
                </c:pt>
                <c:pt idx="3067">
                  <c:v>14511</c:v>
                </c:pt>
                <c:pt idx="3068">
                  <c:v>14512</c:v>
                </c:pt>
                <c:pt idx="3069">
                  <c:v>14513</c:v>
                </c:pt>
                <c:pt idx="3070">
                  <c:v>14514</c:v>
                </c:pt>
                <c:pt idx="3071">
                  <c:v>14515</c:v>
                </c:pt>
                <c:pt idx="3072">
                  <c:v>14516</c:v>
                </c:pt>
                <c:pt idx="3073">
                  <c:v>14517</c:v>
                </c:pt>
                <c:pt idx="3074">
                  <c:v>14518</c:v>
                </c:pt>
                <c:pt idx="3075">
                  <c:v>14519</c:v>
                </c:pt>
                <c:pt idx="3076">
                  <c:v>14520</c:v>
                </c:pt>
                <c:pt idx="3077">
                  <c:v>14521</c:v>
                </c:pt>
                <c:pt idx="3078">
                  <c:v>14522</c:v>
                </c:pt>
                <c:pt idx="3079">
                  <c:v>14523</c:v>
                </c:pt>
                <c:pt idx="3080">
                  <c:v>14524</c:v>
                </c:pt>
                <c:pt idx="3081">
                  <c:v>14525</c:v>
                </c:pt>
                <c:pt idx="3082">
                  <c:v>14526</c:v>
                </c:pt>
                <c:pt idx="3083">
                  <c:v>14527</c:v>
                </c:pt>
                <c:pt idx="3084">
                  <c:v>14528</c:v>
                </c:pt>
                <c:pt idx="3085">
                  <c:v>14529</c:v>
                </c:pt>
                <c:pt idx="3086">
                  <c:v>14530</c:v>
                </c:pt>
                <c:pt idx="3087">
                  <c:v>14531</c:v>
                </c:pt>
                <c:pt idx="3088">
                  <c:v>14532</c:v>
                </c:pt>
                <c:pt idx="3089">
                  <c:v>14533</c:v>
                </c:pt>
                <c:pt idx="3090">
                  <c:v>14534</c:v>
                </c:pt>
                <c:pt idx="3091">
                  <c:v>14535</c:v>
                </c:pt>
                <c:pt idx="3092">
                  <c:v>14536</c:v>
                </c:pt>
                <c:pt idx="3093">
                  <c:v>14537</c:v>
                </c:pt>
                <c:pt idx="3094">
                  <c:v>14538</c:v>
                </c:pt>
                <c:pt idx="3095">
                  <c:v>14539</c:v>
                </c:pt>
                <c:pt idx="3096">
                  <c:v>14540</c:v>
                </c:pt>
                <c:pt idx="3097">
                  <c:v>14541</c:v>
                </c:pt>
                <c:pt idx="3098">
                  <c:v>14542</c:v>
                </c:pt>
                <c:pt idx="3099">
                  <c:v>14543</c:v>
                </c:pt>
                <c:pt idx="3100">
                  <c:v>14544</c:v>
                </c:pt>
                <c:pt idx="3101">
                  <c:v>14545</c:v>
                </c:pt>
                <c:pt idx="3102">
                  <c:v>14546</c:v>
                </c:pt>
                <c:pt idx="3103">
                  <c:v>14547</c:v>
                </c:pt>
                <c:pt idx="3104">
                  <c:v>14548</c:v>
                </c:pt>
                <c:pt idx="3105">
                  <c:v>14549</c:v>
                </c:pt>
                <c:pt idx="3106">
                  <c:v>14550</c:v>
                </c:pt>
                <c:pt idx="3107">
                  <c:v>14551</c:v>
                </c:pt>
                <c:pt idx="3108">
                  <c:v>14552</c:v>
                </c:pt>
                <c:pt idx="3109">
                  <c:v>14553</c:v>
                </c:pt>
                <c:pt idx="3110">
                  <c:v>14554</c:v>
                </c:pt>
                <c:pt idx="3111">
                  <c:v>14555</c:v>
                </c:pt>
                <c:pt idx="3112">
                  <c:v>14556</c:v>
                </c:pt>
                <c:pt idx="3113">
                  <c:v>14557</c:v>
                </c:pt>
                <c:pt idx="3114">
                  <c:v>14558</c:v>
                </c:pt>
                <c:pt idx="3115">
                  <c:v>14559</c:v>
                </c:pt>
                <c:pt idx="3116">
                  <c:v>14560</c:v>
                </c:pt>
                <c:pt idx="3117">
                  <c:v>14561</c:v>
                </c:pt>
                <c:pt idx="3118">
                  <c:v>14562</c:v>
                </c:pt>
                <c:pt idx="3119">
                  <c:v>14563</c:v>
                </c:pt>
                <c:pt idx="3120">
                  <c:v>14564</c:v>
                </c:pt>
                <c:pt idx="3121">
                  <c:v>14565</c:v>
                </c:pt>
                <c:pt idx="3122">
                  <c:v>14566</c:v>
                </c:pt>
                <c:pt idx="3123">
                  <c:v>14567</c:v>
                </c:pt>
                <c:pt idx="3124">
                  <c:v>14568</c:v>
                </c:pt>
                <c:pt idx="3125">
                  <c:v>14569</c:v>
                </c:pt>
                <c:pt idx="3126">
                  <c:v>14570</c:v>
                </c:pt>
                <c:pt idx="3127">
                  <c:v>14571</c:v>
                </c:pt>
                <c:pt idx="3128">
                  <c:v>14572</c:v>
                </c:pt>
                <c:pt idx="3129">
                  <c:v>14573</c:v>
                </c:pt>
                <c:pt idx="3130">
                  <c:v>14574</c:v>
                </c:pt>
                <c:pt idx="3131">
                  <c:v>14575</c:v>
                </c:pt>
                <c:pt idx="3132">
                  <c:v>14576</c:v>
                </c:pt>
                <c:pt idx="3133">
                  <c:v>14577</c:v>
                </c:pt>
                <c:pt idx="3134">
                  <c:v>14578</c:v>
                </c:pt>
                <c:pt idx="3135">
                  <c:v>14579</c:v>
                </c:pt>
                <c:pt idx="3136">
                  <c:v>14580</c:v>
                </c:pt>
                <c:pt idx="3137">
                  <c:v>14581</c:v>
                </c:pt>
                <c:pt idx="3138">
                  <c:v>14582</c:v>
                </c:pt>
                <c:pt idx="3139">
                  <c:v>14583</c:v>
                </c:pt>
                <c:pt idx="3140">
                  <c:v>14584</c:v>
                </c:pt>
                <c:pt idx="3141">
                  <c:v>14585</c:v>
                </c:pt>
                <c:pt idx="3142">
                  <c:v>14586</c:v>
                </c:pt>
                <c:pt idx="3143">
                  <c:v>14587</c:v>
                </c:pt>
                <c:pt idx="3144">
                  <c:v>14588</c:v>
                </c:pt>
                <c:pt idx="3145">
                  <c:v>14589</c:v>
                </c:pt>
                <c:pt idx="3146">
                  <c:v>14590</c:v>
                </c:pt>
                <c:pt idx="3147">
                  <c:v>14591</c:v>
                </c:pt>
                <c:pt idx="3148">
                  <c:v>14592</c:v>
                </c:pt>
                <c:pt idx="3149">
                  <c:v>14593</c:v>
                </c:pt>
                <c:pt idx="3150">
                  <c:v>14594</c:v>
                </c:pt>
                <c:pt idx="3151">
                  <c:v>14595</c:v>
                </c:pt>
                <c:pt idx="3152">
                  <c:v>14596</c:v>
                </c:pt>
                <c:pt idx="3153">
                  <c:v>14597</c:v>
                </c:pt>
                <c:pt idx="3154">
                  <c:v>14598</c:v>
                </c:pt>
                <c:pt idx="3155">
                  <c:v>14599</c:v>
                </c:pt>
                <c:pt idx="3156">
                  <c:v>14600</c:v>
                </c:pt>
                <c:pt idx="3157">
                  <c:v>14601</c:v>
                </c:pt>
                <c:pt idx="3158">
                  <c:v>14602</c:v>
                </c:pt>
                <c:pt idx="3159">
                  <c:v>14603</c:v>
                </c:pt>
                <c:pt idx="3160">
                  <c:v>14604</c:v>
                </c:pt>
                <c:pt idx="3161">
                  <c:v>14605</c:v>
                </c:pt>
                <c:pt idx="3162">
                  <c:v>14606</c:v>
                </c:pt>
                <c:pt idx="3163">
                  <c:v>14607</c:v>
                </c:pt>
                <c:pt idx="3164">
                  <c:v>14608</c:v>
                </c:pt>
                <c:pt idx="3165">
                  <c:v>14609</c:v>
                </c:pt>
                <c:pt idx="3166">
                  <c:v>14610</c:v>
                </c:pt>
                <c:pt idx="3167">
                  <c:v>14611</c:v>
                </c:pt>
                <c:pt idx="3168">
                  <c:v>14612</c:v>
                </c:pt>
                <c:pt idx="3169">
                  <c:v>14613</c:v>
                </c:pt>
                <c:pt idx="3170">
                  <c:v>14614</c:v>
                </c:pt>
                <c:pt idx="3171">
                  <c:v>14615</c:v>
                </c:pt>
                <c:pt idx="3172">
                  <c:v>14616</c:v>
                </c:pt>
                <c:pt idx="3173">
                  <c:v>14617</c:v>
                </c:pt>
                <c:pt idx="3174">
                  <c:v>14618</c:v>
                </c:pt>
                <c:pt idx="3175">
                  <c:v>14619</c:v>
                </c:pt>
                <c:pt idx="3176">
                  <c:v>14620</c:v>
                </c:pt>
                <c:pt idx="3177">
                  <c:v>14621</c:v>
                </c:pt>
                <c:pt idx="3178">
                  <c:v>14622</c:v>
                </c:pt>
                <c:pt idx="3179">
                  <c:v>14623</c:v>
                </c:pt>
                <c:pt idx="3180">
                  <c:v>14624</c:v>
                </c:pt>
                <c:pt idx="3181">
                  <c:v>14625</c:v>
                </c:pt>
                <c:pt idx="3182">
                  <c:v>14626</c:v>
                </c:pt>
                <c:pt idx="3183">
                  <c:v>14627</c:v>
                </c:pt>
                <c:pt idx="3184">
                  <c:v>14628</c:v>
                </c:pt>
                <c:pt idx="3185">
                  <c:v>14629</c:v>
                </c:pt>
                <c:pt idx="3186">
                  <c:v>14630</c:v>
                </c:pt>
                <c:pt idx="3187">
                  <c:v>14631</c:v>
                </c:pt>
                <c:pt idx="3188">
                  <c:v>14632</c:v>
                </c:pt>
                <c:pt idx="3189">
                  <c:v>14633</c:v>
                </c:pt>
                <c:pt idx="3190">
                  <c:v>14634</c:v>
                </c:pt>
                <c:pt idx="3191">
                  <c:v>14635</c:v>
                </c:pt>
                <c:pt idx="3192">
                  <c:v>14636</c:v>
                </c:pt>
                <c:pt idx="3193">
                  <c:v>14637</c:v>
                </c:pt>
                <c:pt idx="3194">
                  <c:v>14638</c:v>
                </c:pt>
                <c:pt idx="3195">
                  <c:v>14639</c:v>
                </c:pt>
                <c:pt idx="3196">
                  <c:v>14640</c:v>
                </c:pt>
                <c:pt idx="3197">
                  <c:v>14641</c:v>
                </c:pt>
                <c:pt idx="3198">
                  <c:v>14642</c:v>
                </c:pt>
                <c:pt idx="3199">
                  <c:v>14643</c:v>
                </c:pt>
                <c:pt idx="3200">
                  <c:v>14644</c:v>
                </c:pt>
                <c:pt idx="3201">
                  <c:v>14645</c:v>
                </c:pt>
                <c:pt idx="3202">
                  <c:v>14646</c:v>
                </c:pt>
                <c:pt idx="3203">
                  <c:v>14647</c:v>
                </c:pt>
                <c:pt idx="3204">
                  <c:v>14648</c:v>
                </c:pt>
                <c:pt idx="3205">
                  <c:v>14649</c:v>
                </c:pt>
                <c:pt idx="3206">
                  <c:v>14650</c:v>
                </c:pt>
                <c:pt idx="3207">
                  <c:v>14651</c:v>
                </c:pt>
                <c:pt idx="3208">
                  <c:v>14652</c:v>
                </c:pt>
                <c:pt idx="3209">
                  <c:v>14653</c:v>
                </c:pt>
                <c:pt idx="3210">
                  <c:v>14654</c:v>
                </c:pt>
                <c:pt idx="3211">
                  <c:v>14655</c:v>
                </c:pt>
                <c:pt idx="3212">
                  <c:v>14656</c:v>
                </c:pt>
                <c:pt idx="3213">
                  <c:v>14657</c:v>
                </c:pt>
                <c:pt idx="3214">
                  <c:v>14658</c:v>
                </c:pt>
                <c:pt idx="3215">
                  <c:v>14659</c:v>
                </c:pt>
                <c:pt idx="3216">
                  <c:v>14660</c:v>
                </c:pt>
                <c:pt idx="3217">
                  <c:v>14661</c:v>
                </c:pt>
                <c:pt idx="3218">
                  <c:v>14662</c:v>
                </c:pt>
                <c:pt idx="3219">
                  <c:v>14663</c:v>
                </c:pt>
                <c:pt idx="3220">
                  <c:v>14664</c:v>
                </c:pt>
                <c:pt idx="3221">
                  <c:v>14665</c:v>
                </c:pt>
                <c:pt idx="3222">
                  <c:v>14666</c:v>
                </c:pt>
                <c:pt idx="3223">
                  <c:v>14667</c:v>
                </c:pt>
                <c:pt idx="3224">
                  <c:v>14668</c:v>
                </c:pt>
                <c:pt idx="3225">
                  <c:v>14669</c:v>
                </c:pt>
                <c:pt idx="3226">
                  <c:v>14670</c:v>
                </c:pt>
                <c:pt idx="3227">
                  <c:v>14671</c:v>
                </c:pt>
                <c:pt idx="3228">
                  <c:v>14672</c:v>
                </c:pt>
                <c:pt idx="3229">
                  <c:v>14673</c:v>
                </c:pt>
                <c:pt idx="3230">
                  <c:v>14674</c:v>
                </c:pt>
                <c:pt idx="3231">
                  <c:v>14675</c:v>
                </c:pt>
                <c:pt idx="3232">
                  <c:v>14676</c:v>
                </c:pt>
                <c:pt idx="3233">
                  <c:v>14677</c:v>
                </c:pt>
                <c:pt idx="3234">
                  <c:v>14678</c:v>
                </c:pt>
                <c:pt idx="3235">
                  <c:v>14679</c:v>
                </c:pt>
                <c:pt idx="3236">
                  <c:v>14680</c:v>
                </c:pt>
                <c:pt idx="3237">
                  <c:v>14681</c:v>
                </c:pt>
                <c:pt idx="3238">
                  <c:v>14682</c:v>
                </c:pt>
                <c:pt idx="3239">
                  <c:v>14683</c:v>
                </c:pt>
                <c:pt idx="3240">
                  <c:v>14684</c:v>
                </c:pt>
                <c:pt idx="3241">
                  <c:v>14685</c:v>
                </c:pt>
                <c:pt idx="3242">
                  <c:v>14686</c:v>
                </c:pt>
                <c:pt idx="3243">
                  <c:v>14687</c:v>
                </c:pt>
                <c:pt idx="3244">
                  <c:v>14688</c:v>
                </c:pt>
                <c:pt idx="3245">
                  <c:v>14689</c:v>
                </c:pt>
                <c:pt idx="3246">
                  <c:v>14690</c:v>
                </c:pt>
                <c:pt idx="3247">
                  <c:v>14691</c:v>
                </c:pt>
                <c:pt idx="3248">
                  <c:v>14692</c:v>
                </c:pt>
                <c:pt idx="3249">
                  <c:v>14693</c:v>
                </c:pt>
                <c:pt idx="3250">
                  <c:v>14694</c:v>
                </c:pt>
                <c:pt idx="3251">
                  <c:v>14695</c:v>
                </c:pt>
                <c:pt idx="3252">
                  <c:v>14696</c:v>
                </c:pt>
                <c:pt idx="3253">
                  <c:v>14697</c:v>
                </c:pt>
                <c:pt idx="3254">
                  <c:v>14698</c:v>
                </c:pt>
                <c:pt idx="3255">
                  <c:v>14699</c:v>
                </c:pt>
                <c:pt idx="3256">
                  <c:v>14700</c:v>
                </c:pt>
                <c:pt idx="3257">
                  <c:v>14701</c:v>
                </c:pt>
                <c:pt idx="3258">
                  <c:v>14702</c:v>
                </c:pt>
                <c:pt idx="3259">
                  <c:v>14703</c:v>
                </c:pt>
                <c:pt idx="3260">
                  <c:v>14704</c:v>
                </c:pt>
                <c:pt idx="3261">
                  <c:v>14705</c:v>
                </c:pt>
                <c:pt idx="3262">
                  <c:v>14706</c:v>
                </c:pt>
                <c:pt idx="3263">
                  <c:v>14707</c:v>
                </c:pt>
                <c:pt idx="3264">
                  <c:v>14708</c:v>
                </c:pt>
                <c:pt idx="3265">
                  <c:v>14709</c:v>
                </c:pt>
                <c:pt idx="3266">
                  <c:v>14710</c:v>
                </c:pt>
                <c:pt idx="3267">
                  <c:v>14711</c:v>
                </c:pt>
                <c:pt idx="3268">
                  <c:v>14712</c:v>
                </c:pt>
                <c:pt idx="3269">
                  <c:v>14713</c:v>
                </c:pt>
                <c:pt idx="3270">
                  <c:v>14714</c:v>
                </c:pt>
                <c:pt idx="3271">
                  <c:v>14715</c:v>
                </c:pt>
                <c:pt idx="3272">
                  <c:v>14716</c:v>
                </c:pt>
                <c:pt idx="3273">
                  <c:v>14717</c:v>
                </c:pt>
                <c:pt idx="3274">
                  <c:v>14718</c:v>
                </c:pt>
                <c:pt idx="3275">
                  <c:v>14719</c:v>
                </c:pt>
                <c:pt idx="3276">
                  <c:v>14720</c:v>
                </c:pt>
                <c:pt idx="3277">
                  <c:v>14721</c:v>
                </c:pt>
                <c:pt idx="3278">
                  <c:v>14722</c:v>
                </c:pt>
                <c:pt idx="3279">
                  <c:v>14723</c:v>
                </c:pt>
                <c:pt idx="3280">
                  <c:v>14724</c:v>
                </c:pt>
                <c:pt idx="3281">
                  <c:v>14725</c:v>
                </c:pt>
                <c:pt idx="3282">
                  <c:v>14726</c:v>
                </c:pt>
                <c:pt idx="3283">
                  <c:v>14727</c:v>
                </c:pt>
                <c:pt idx="3284">
                  <c:v>14728</c:v>
                </c:pt>
                <c:pt idx="3285">
                  <c:v>14729</c:v>
                </c:pt>
                <c:pt idx="3286">
                  <c:v>14730</c:v>
                </c:pt>
                <c:pt idx="3287">
                  <c:v>14731</c:v>
                </c:pt>
                <c:pt idx="3288">
                  <c:v>14732</c:v>
                </c:pt>
                <c:pt idx="3289">
                  <c:v>14733</c:v>
                </c:pt>
                <c:pt idx="3290">
                  <c:v>14734</c:v>
                </c:pt>
                <c:pt idx="3291">
                  <c:v>14735</c:v>
                </c:pt>
                <c:pt idx="3292">
                  <c:v>14736</c:v>
                </c:pt>
                <c:pt idx="3293">
                  <c:v>14737</c:v>
                </c:pt>
                <c:pt idx="3294">
                  <c:v>14738</c:v>
                </c:pt>
                <c:pt idx="3295">
                  <c:v>14739</c:v>
                </c:pt>
                <c:pt idx="3296">
                  <c:v>14740</c:v>
                </c:pt>
                <c:pt idx="3297">
                  <c:v>14741</c:v>
                </c:pt>
                <c:pt idx="3298">
                  <c:v>14742</c:v>
                </c:pt>
                <c:pt idx="3299">
                  <c:v>14743</c:v>
                </c:pt>
                <c:pt idx="3300">
                  <c:v>14744</c:v>
                </c:pt>
                <c:pt idx="3301">
                  <c:v>14745</c:v>
                </c:pt>
                <c:pt idx="3302">
                  <c:v>14746</c:v>
                </c:pt>
                <c:pt idx="3303">
                  <c:v>14747</c:v>
                </c:pt>
                <c:pt idx="3304">
                  <c:v>14748</c:v>
                </c:pt>
                <c:pt idx="3305">
                  <c:v>14749</c:v>
                </c:pt>
                <c:pt idx="3306">
                  <c:v>14750</c:v>
                </c:pt>
                <c:pt idx="3307">
                  <c:v>14751</c:v>
                </c:pt>
                <c:pt idx="3308">
                  <c:v>14752</c:v>
                </c:pt>
                <c:pt idx="3309">
                  <c:v>14753</c:v>
                </c:pt>
                <c:pt idx="3310">
                  <c:v>14754</c:v>
                </c:pt>
                <c:pt idx="3311">
                  <c:v>14755</c:v>
                </c:pt>
                <c:pt idx="3312">
                  <c:v>14756</c:v>
                </c:pt>
                <c:pt idx="3313">
                  <c:v>14757</c:v>
                </c:pt>
                <c:pt idx="3314">
                  <c:v>14758</c:v>
                </c:pt>
                <c:pt idx="3315">
                  <c:v>14759</c:v>
                </c:pt>
                <c:pt idx="3316">
                  <c:v>14760</c:v>
                </c:pt>
                <c:pt idx="3317">
                  <c:v>14761</c:v>
                </c:pt>
                <c:pt idx="3318">
                  <c:v>14762</c:v>
                </c:pt>
                <c:pt idx="3319">
                  <c:v>14763</c:v>
                </c:pt>
                <c:pt idx="3320">
                  <c:v>14764</c:v>
                </c:pt>
                <c:pt idx="3321">
                  <c:v>14765</c:v>
                </c:pt>
                <c:pt idx="3322">
                  <c:v>14766</c:v>
                </c:pt>
                <c:pt idx="3323">
                  <c:v>14767</c:v>
                </c:pt>
                <c:pt idx="3324">
                  <c:v>14768</c:v>
                </c:pt>
                <c:pt idx="3325">
                  <c:v>14769</c:v>
                </c:pt>
                <c:pt idx="3326">
                  <c:v>14770</c:v>
                </c:pt>
                <c:pt idx="3327">
                  <c:v>14771</c:v>
                </c:pt>
                <c:pt idx="3328">
                  <c:v>14772</c:v>
                </c:pt>
                <c:pt idx="3329">
                  <c:v>14773</c:v>
                </c:pt>
                <c:pt idx="3330">
                  <c:v>14774</c:v>
                </c:pt>
                <c:pt idx="3331">
                  <c:v>14775</c:v>
                </c:pt>
                <c:pt idx="3332">
                  <c:v>14776</c:v>
                </c:pt>
                <c:pt idx="3333">
                  <c:v>14777</c:v>
                </c:pt>
                <c:pt idx="3334">
                  <c:v>14778</c:v>
                </c:pt>
                <c:pt idx="3335">
                  <c:v>14779</c:v>
                </c:pt>
                <c:pt idx="3336">
                  <c:v>14780</c:v>
                </c:pt>
                <c:pt idx="3337">
                  <c:v>14781</c:v>
                </c:pt>
                <c:pt idx="3338">
                  <c:v>14782</c:v>
                </c:pt>
                <c:pt idx="3339">
                  <c:v>14783</c:v>
                </c:pt>
                <c:pt idx="3340">
                  <c:v>14784</c:v>
                </c:pt>
                <c:pt idx="3341">
                  <c:v>14785</c:v>
                </c:pt>
                <c:pt idx="3342">
                  <c:v>14786</c:v>
                </c:pt>
                <c:pt idx="3343">
                  <c:v>14787</c:v>
                </c:pt>
                <c:pt idx="3344">
                  <c:v>14788</c:v>
                </c:pt>
                <c:pt idx="3345">
                  <c:v>14789</c:v>
                </c:pt>
                <c:pt idx="3346">
                  <c:v>14790</c:v>
                </c:pt>
                <c:pt idx="3347">
                  <c:v>14791</c:v>
                </c:pt>
                <c:pt idx="3348">
                  <c:v>14792</c:v>
                </c:pt>
                <c:pt idx="3349">
                  <c:v>14793</c:v>
                </c:pt>
                <c:pt idx="3350">
                  <c:v>14794</c:v>
                </c:pt>
                <c:pt idx="3351">
                  <c:v>14795</c:v>
                </c:pt>
                <c:pt idx="3352">
                  <c:v>14796</c:v>
                </c:pt>
                <c:pt idx="3353">
                  <c:v>14797</c:v>
                </c:pt>
                <c:pt idx="3354">
                  <c:v>14798</c:v>
                </c:pt>
                <c:pt idx="3355">
                  <c:v>14799</c:v>
                </c:pt>
                <c:pt idx="3356">
                  <c:v>14800</c:v>
                </c:pt>
                <c:pt idx="3357">
                  <c:v>14801</c:v>
                </c:pt>
                <c:pt idx="3358">
                  <c:v>14802</c:v>
                </c:pt>
                <c:pt idx="3359">
                  <c:v>14803</c:v>
                </c:pt>
                <c:pt idx="3360">
                  <c:v>14804</c:v>
                </c:pt>
                <c:pt idx="3361">
                  <c:v>14805</c:v>
                </c:pt>
                <c:pt idx="3362">
                  <c:v>14806</c:v>
                </c:pt>
                <c:pt idx="3363">
                  <c:v>14807</c:v>
                </c:pt>
                <c:pt idx="3364">
                  <c:v>14808</c:v>
                </c:pt>
                <c:pt idx="3365">
                  <c:v>14809</c:v>
                </c:pt>
                <c:pt idx="3366">
                  <c:v>14810</c:v>
                </c:pt>
                <c:pt idx="3367">
                  <c:v>14811</c:v>
                </c:pt>
                <c:pt idx="3368">
                  <c:v>14812</c:v>
                </c:pt>
                <c:pt idx="3369">
                  <c:v>14813</c:v>
                </c:pt>
                <c:pt idx="3370">
                  <c:v>14814</c:v>
                </c:pt>
                <c:pt idx="3371">
                  <c:v>14815</c:v>
                </c:pt>
                <c:pt idx="3372">
                  <c:v>14816</c:v>
                </c:pt>
                <c:pt idx="3373">
                  <c:v>14817</c:v>
                </c:pt>
                <c:pt idx="3374">
                  <c:v>14818</c:v>
                </c:pt>
                <c:pt idx="3375">
                  <c:v>14819</c:v>
                </c:pt>
                <c:pt idx="3376">
                  <c:v>14820</c:v>
                </c:pt>
                <c:pt idx="3377">
                  <c:v>14821</c:v>
                </c:pt>
                <c:pt idx="3378">
                  <c:v>14822</c:v>
                </c:pt>
                <c:pt idx="3379">
                  <c:v>14823</c:v>
                </c:pt>
                <c:pt idx="3380">
                  <c:v>14824</c:v>
                </c:pt>
                <c:pt idx="3381">
                  <c:v>14825</c:v>
                </c:pt>
                <c:pt idx="3382">
                  <c:v>14826</c:v>
                </c:pt>
                <c:pt idx="3383">
                  <c:v>14827</c:v>
                </c:pt>
                <c:pt idx="3384">
                  <c:v>14828</c:v>
                </c:pt>
                <c:pt idx="3385">
                  <c:v>14829</c:v>
                </c:pt>
                <c:pt idx="3386">
                  <c:v>14830</c:v>
                </c:pt>
                <c:pt idx="3387">
                  <c:v>14831</c:v>
                </c:pt>
                <c:pt idx="3388">
                  <c:v>14832</c:v>
                </c:pt>
                <c:pt idx="3389">
                  <c:v>14833</c:v>
                </c:pt>
                <c:pt idx="3390">
                  <c:v>14834</c:v>
                </c:pt>
                <c:pt idx="3391">
                  <c:v>14835</c:v>
                </c:pt>
                <c:pt idx="3392">
                  <c:v>14836</c:v>
                </c:pt>
                <c:pt idx="3393">
                  <c:v>14837</c:v>
                </c:pt>
                <c:pt idx="3394">
                  <c:v>14838</c:v>
                </c:pt>
                <c:pt idx="3395">
                  <c:v>14839</c:v>
                </c:pt>
                <c:pt idx="3396">
                  <c:v>14840</c:v>
                </c:pt>
                <c:pt idx="3397">
                  <c:v>14841</c:v>
                </c:pt>
                <c:pt idx="3398">
                  <c:v>14842</c:v>
                </c:pt>
                <c:pt idx="3399">
                  <c:v>14843</c:v>
                </c:pt>
                <c:pt idx="3400">
                  <c:v>14844</c:v>
                </c:pt>
                <c:pt idx="3401">
                  <c:v>14845</c:v>
                </c:pt>
                <c:pt idx="3402">
                  <c:v>14846</c:v>
                </c:pt>
                <c:pt idx="3403">
                  <c:v>14847</c:v>
                </c:pt>
                <c:pt idx="3404">
                  <c:v>14848</c:v>
                </c:pt>
                <c:pt idx="3405">
                  <c:v>14849</c:v>
                </c:pt>
                <c:pt idx="3406">
                  <c:v>14850</c:v>
                </c:pt>
                <c:pt idx="3407">
                  <c:v>14851</c:v>
                </c:pt>
                <c:pt idx="3408">
                  <c:v>14852</c:v>
                </c:pt>
                <c:pt idx="3409">
                  <c:v>14853</c:v>
                </c:pt>
                <c:pt idx="3410">
                  <c:v>14854</c:v>
                </c:pt>
                <c:pt idx="3411">
                  <c:v>14855</c:v>
                </c:pt>
                <c:pt idx="3412">
                  <c:v>14856</c:v>
                </c:pt>
                <c:pt idx="3413">
                  <c:v>14857</c:v>
                </c:pt>
                <c:pt idx="3414">
                  <c:v>14858</c:v>
                </c:pt>
                <c:pt idx="3415">
                  <c:v>14859</c:v>
                </c:pt>
                <c:pt idx="3416">
                  <c:v>14860</c:v>
                </c:pt>
                <c:pt idx="3417">
                  <c:v>14861</c:v>
                </c:pt>
                <c:pt idx="3418">
                  <c:v>14862</c:v>
                </c:pt>
                <c:pt idx="3419">
                  <c:v>14863</c:v>
                </c:pt>
                <c:pt idx="3420">
                  <c:v>14864</c:v>
                </c:pt>
                <c:pt idx="3421">
                  <c:v>14865</c:v>
                </c:pt>
                <c:pt idx="3422">
                  <c:v>14866</c:v>
                </c:pt>
                <c:pt idx="3423">
                  <c:v>14867</c:v>
                </c:pt>
                <c:pt idx="3424">
                  <c:v>14868</c:v>
                </c:pt>
                <c:pt idx="3425">
                  <c:v>14869</c:v>
                </c:pt>
                <c:pt idx="3426">
                  <c:v>14870</c:v>
                </c:pt>
                <c:pt idx="3427">
                  <c:v>14871</c:v>
                </c:pt>
                <c:pt idx="3428">
                  <c:v>14872</c:v>
                </c:pt>
                <c:pt idx="3429">
                  <c:v>14873</c:v>
                </c:pt>
                <c:pt idx="3430">
                  <c:v>14874</c:v>
                </c:pt>
                <c:pt idx="3431">
                  <c:v>14875</c:v>
                </c:pt>
                <c:pt idx="3432">
                  <c:v>14876</c:v>
                </c:pt>
                <c:pt idx="3433">
                  <c:v>14877</c:v>
                </c:pt>
                <c:pt idx="3434">
                  <c:v>14878</c:v>
                </c:pt>
                <c:pt idx="3435">
                  <c:v>14879</c:v>
                </c:pt>
                <c:pt idx="3436">
                  <c:v>14880</c:v>
                </c:pt>
                <c:pt idx="3437">
                  <c:v>14881</c:v>
                </c:pt>
                <c:pt idx="3438">
                  <c:v>14882</c:v>
                </c:pt>
                <c:pt idx="3439">
                  <c:v>14883</c:v>
                </c:pt>
                <c:pt idx="3440">
                  <c:v>14884</c:v>
                </c:pt>
                <c:pt idx="3441">
                  <c:v>14885</c:v>
                </c:pt>
                <c:pt idx="3442">
                  <c:v>14886</c:v>
                </c:pt>
                <c:pt idx="3443">
                  <c:v>14887</c:v>
                </c:pt>
                <c:pt idx="3444">
                  <c:v>14888</c:v>
                </c:pt>
                <c:pt idx="3445">
                  <c:v>14889</c:v>
                </c:pt>
                <c:pt idx="3446">
                  <c:v>14890</c:v>
                </c:pt>
                <c:pt idx="3447">
                  <c:v>14891</c:v>
                </c:pt>
                <c:pt idx="3448">
                  <c:v>14892</c:v>
                </c:pt>
                <c:pt idx="3449">
                  <c:v>14893</c:v>
                </c:pt>
                <c:pt idx="3450">
                  <c:v>14894</c:v>
                </c:pt>
                <c:pt idx="3451">
                  <c:v>14895</c:v>
                </c:pt>
                <c:pt idx="3452">
                  <c:v>14896</c:v>
                </c:pt>
                <c:pt idx="3453">
                  <c:v>14897</c:v>
                </c:pt>
                <c:pt idx="3454">
                  <c:v>14898</c:v>
                </c:pt>
                <c:pt idx="3455">
                  <c:v>14899</c:v>
                </c:pt>
                <c:pt idx="3456">
                  <c:v>14900</c:v>
                </c:pt>
                <c:pt idx="3457">
                  <c:v>14901</c:v>
                </c:pt>
                <c:pt idx="3458">
                  <c:v>14902</c:v>
                </c:pt>
                <c:pt idx="3459">
                  <c:v>14903</c:v>
                </c:pt>
                <c:pt idx="3460">
                  <c:v>14904</c:v>
                </c:pt>
                <c:pt idx="3461">
                  <c:v>14905</c:v>
                </c:pt>
                <c:pt idx="3462">
                  <c:v>14906</c:v>
                </c:pt>
                <c:pt idx="3463">
                  <c:v>14907</c:v>
                </c:pt>
                <c:pt idx="3464">
                  <c:v>14908</c:v>
                </c:pt>
                <c:pt idx="3465">
                  <c:v>14909</c:v>
                </c:pt>
                <c:pt idx="3466">
                  <c:v>14910</c:v>
                </c:pt>
                <c:pt idx="3467">
                  <c:v>14911</c:v>
                </c:pt>
                <c:pt idx="3468">
                  <c:v>14912</c:v>
                </c:pt>
                <c:pt idx="3469">
                  <c:v>14913</c:v>
                </c:pt>
                <c:pt idx="3470">
                  <c:v>14914</c:v>
                </c:pt>
                <c:pt idx="3471">
                  <c:v>14915</c:v>
                </c:pt>
                <c:pt idx="3472">
                  <c:v>14916</c:v>
                </c:pt>
                <c:pt idx="3473">
                  <c:v>14917</c:v>
                </c:pt>
                <c:pt idx="3474">
                  <c:v>14918</c:v>
                </c:pt>
                <c:pt idx="3475">
                  <c:v>14919</c:v>
                </c:pt>
                <c:pt idx="3476">
                  <c:v>14920</c:v>
                </c:pt>
                <c:pt idx="3477">
                  <c:v>14921</c:v>
                </c:pt>
                <c:pt idx="3478">
                  <c:v>14922</c:v>
                </c:pt>
                <c:pt idx="3479">
                  <c:v>14923</c:v>
                </c:pt>
                <c:pt idx="3480">
                  <c:v>14924</c:v>
                </c:pt>
                <c:pt idx="3481">
                  <c:v>14925</c:v>
                </c:pt>
                <c:pt idx="3482">
                  <c:v>14926</c:v>
                </c:pt>
                <c:pt idx="3483">
                  <c:v>14927</c:v>
                </c:pt>
                <c:pt idx="3484">
                  <c:v>14928</c:v>
                </c:pt>
                <c:pt idx="3485">
                  <c:v>14929</c:v>
                </c:pt>
                <c:pt idx="3486">
                  <c:v>14930</c:v>
                </c:pt>
                <c:pt idx="3487">
                  <c:v>14931</c:v>
                </c:pt>
                <c:pt idx="3488">
                  <c:v>14932</c:v>
                </c:pt>
                <c:pt idx="3489">
                  <c:v>14933</c:v>
                </c:pt>
                <c:pt idx="3490">
                  <c:v>14934</c:v>
                </c:pt>
                <c:pt idx="3491">
                  <c:v>14935</c:v>
                </c:pt>
                <c:pt idx="3492">
                  <c:v>14936</c:v>
                </c:pt>
                <c:pt idx="3493">
                  <c:v>14937</c:v>
                </c:pt>
                <c:pt idx="3494">
                  <c:v>14938</c:v>
                </c:pt>
                <c:pt idx="3495">
                  <c:v>14939</c:v>
                </c:pt>
                <c:pt idx="3496">
                  <c:v>14940</c:v>
                </c:pt>
                <c:pt idx="3497">
                  <c:v>14941</c:v>
                </c:pt>
                <c:pt idx="3498">
                  <c:v>14942</c:v>
                </c:pt>
                <c:pt idx="3499">
                  <c:v>14943</c:v>
                </c:pt>
                <c:pt idx="3500">
                  <c:v>14944</c:v>
                </c:pt>
                <c:pt idx="3501">
                  <c:v>14945</c:v>
                </c:pt>
                <c:pt idx="3502">
                  <c:v>14946</c:v>
                </c:pt>
                <c:pt idx="3503">
                  <c:v>14947</c:v>
                </c:pt>
                <c:pt idx="3504">
                  <c:v>14948</c:v>
                </c:pt>
                <c:pt idx="3505">
                  <c:v>14949</c:v>
                </c:pt>
                <c:pt idx="3506">
                  <c:v>14950</c:v>
                </c:pt>
                <c:pt idx="3507">
                  <c:v>14951</c:v>
                </c:pt>
                <c:pt idx="3508">
                  <c:v>14952</c:v>
                </c:pt>
                <c:pt idx="3509">
                  <c:v>14953</c:v>
                </c:pt>
                <c:pt idx="3510">
                  <c:v>14954</c:v>
                </c:pt>
                <c:pt idx="3511">
                  <c:v>14955</c:v>
                </c:pt>
                <c:pt idx="3512">
                  <c:v>14956</c:v>
                </c:pt>
                <c:pt idx="3513">
                  <c:v>14957</c:v>
                </c:pt>
                <c:pt idx="3514">
                  <c:v>14958</c:v>
                </c:pt>
                <c:pt idx="3515">
                  <c:v>14959</c:v>
                </c:pt>
                <c:pt idx="3516">
                  <c:v>14960</c:v>
                </c:pt>
                <c:pt idx="3517">
                  <c:v>14961</c:v>
                </c:pt>
                <c:pt idx="3518">
                  <c:v>14962</c:v>
                </c:pt>
                <c:pt idx="3519">
                  <c:v>14963</c:v>
                </c:pt>
                <c:pt idx="3520">
                  <c:v>14964</c:v>
                </c:pt>
                <c:pt idx="3521">
                  <c:v>14965</c:v>
                </c:pt>
                <c:pt idx="3522">
                  <c:v>14966</c:v>
                </c:pt>
                <c:pt idx="3523">
                  <c:v>14967</c:v>
                </c:pt>
                <c:pt idx="3524">
                  <c:v>14968</c:v>
                </c:pt>
                <c:pt idx="3525">
                  <c:v>14969</c:v>
                </c:pt>
                <c:pt idx="3526">
                  <c:v>14970</c:v>
                </c:pt>
                <c:pt idx="3527">
                  <c:v>14971</c:v>
                </c:pt>
                <c:pt idx="3528">
                  <c:v>14972</c:v>
                </c:pt>
                <c:pt idx="3529">
                  <c:v>14973</c:v>
                </c:pt>
                <c:pt idx="3530">
                  <c:v>14974</c:v>
                </c:pt>
                <c:pt idx="3531">
                  <c:v>14975</c:v>
                </c:pt>
                <c:pt idx="3532">
                  <c:v>14976</c:v>
                </c:pt>
                <c:pt idx="3533">
                  <c:v>14977</c:v>
                </c:pt>
                <c:pt idx="3534">
                  <c:v>14978</c:v>
                </c:pt>
                <c:pt idx="3535">
                  <c:v>14979</c:v>
                </c:pt>
                <c:pt idx="3536">
                  <c:v>14980</c:v>
                </c:pt>
                <c:pt idx="3537">
                  <c:v>14981</c:v>
                </c:pt>
                <c:pt idx="3538">
                  <c:v>14982</c:v>
                </c:pt>
                <c:pt idx="3539">
                  <c:v>14983</c:v>
                </c:pt>
                <c:pt idx="3540">
                  <c:v>14984</c:v>
                </c:pt>
                <c:pt idx="3541">
                  <c:v>14985</c:v>
                </c:pt>
                <c:pt idx="3542">
                  <c:v>14986</c:v>
                </c:pt>
                <c:pt idx="3543">
                  <c:v>14987</c:v>
                </c:pt>
                <c:pt idx="3544">
                  <c:v>14988</c:v>
                </c:pt>
                <c:pt idx="3545">
                  <c:v>14989</c:v>
                </c:pt>
                <c:pt idx="3546">
                  <c:v>14990</c:v>
                </c:pt>
                <c:pt idx="3547">
                  <c:v>14991</c:v>
                </c:pt>
                <c:pt idx="3548">
                  <c:v>14992</c:v>
                </c:pt>
                <c:pt idx="3549">
                  <c:v>14993</c:v>
                </c:pt>
                <c:pt idx="3550">
                  <c:v>14994</c:v>
                </c:pt>
                <c:pt idx="3551">
                  <c:v>14995</c:v>
                </c:pt>
                <c:pt idx="3552">
                  <c:v>14996</c:v>
                </c:pt>
                <c:pt idx="3553">
                  <c:v>14997</c:v>
                </c:pt>
                <c:pt idx="3554">
                  <c:v>14998</c:v>
                </c:pt>
                <c:pt idx="3555">
                  <c:v>14999</c:v>
                </c:pt>
                <c:pt idx="3556">
                  <c:v>15000</c:v>
                </c:pt>
                <c:pt idx="3557">
                  <c:v>15001</c:v>
                </c:pt>
                <c:pt idx="3558">
                  <c:v>15002</c:v>
                </c:pt>
                <c:pt idx="3559">
                  <c:v>15003</c:v>
                </c:pt>
                <c:pt idx="3560">
                  <c:v>15004</c:v>
                </c:pt>
                <c:pt idx="3561">
                  <c:v>15005</c:v>
                </c:pt>
                <c:pt idx="3562">
                  <c:v>15006</c:v>
                </c:pt>
                <c:pt idx="3563">
                  <c:v>15007</c:v>
                </c:pt>
                <c:pt idx="3564">
                  <c:v>15008</c:v>
                </c:pt>
                <c:pt idx="3565">
                  <c:v>15009</c:v>
                </c:pt>
                <c:pt idx="3566">
                  <c:v>15010</c:v>
                </c:pt>
                <c:pt idx="3567">
                  <c:v>15011</c:v>
                </c:pt>
                <c:pt idx="3568">
                  <c:v>15012</c:v>
                </c:pt>
                <c:pt idx="3569">
                  <c:v>15013</c:v>
                </c:pt>
                <c:pt idx="3570">
                  <c:v>15014</c:v>
                </c:pt>
                <c:pt idx="3571">
                  <c:v>15015</c:v>
                </c:pt>
                <c:pt idx="3572">
                  <c:v>15016</c:v>
                </c:pt>
                <c:pt idx="3573">
                  <c:v>15017</c:v>
                </c:pt>
                <c:pt idx="3574">
                  <c:v>15018</c:v>
                </c:pt>
                <c:pt idx="3575">
                  <c:v>15019</c:v>
                </c:pt>
                <c:pt idx="3576">
                  <c:v>15020</c:v>
                </c:pt>
                <c:pt idx="3577">
                  <c:v>15021</c:v>
                </c:pt>
                <c:pt idx="3578">
                  <c:v>15022</c:v>
                </c:pt>
                <c:pt idx="3579">
                  <c:v>15023</c:v>
                </c:pt>
                <c:pt idx="3580">
                  <c:v>15024</c:v>
                </c:pt>
                <c:pt idx="3581">
                  <c:v>15025</c:v>
                </c:pt>
                <c:pt idx="3582">
                  <c:v>15026</c:v>
                </c:pt>
                <c:pt idx="3583">
                  <c:v>15027</c:v>
                </c:pt>
                <c:pt idx="3584">
                  <c:v>15028</c:v>
                </c:pt>
                <c:pt idx="3585">
                  <c:v>15029</c:v>
                </c:pt>
                <c:pt idx="3586">
                  <c:v>15030</c:v>
                </c:pt>
                <c:pt idx="3587">
                  <c:v>15031</c:v>
                </c:pt>
                <c:pt idx="3588">
                  <c:v>15032</c:v>
                </c:pt>
                <c:pt idx="3589">
                  <c:v>15033</c:v>
                </c:pt>
                <c:pt idx="3590">
                  <c:v>15034</c:v>
                </c:pt>
                <c:pt idx="3591">
                  <c:v>15035</c:v>
                </c:pt>
                <c:pt idx="3592">
                  <c:v>15036</c:v>
                </c:pt>
                <c:pt idx="3593">
                  <c:v>15037</c:v>
                </c:pt>
                <c:pt idx="3594">
                  <c:v>15038</c:v>
                </c:pt>
                <c:pt idx="3595">
                  <c:v>15039</c:v>
                </c:pt>
                <c:pt idx="3596">
                  <c:v>15040</c:v>
                </c:pt>
                <c:pt idx="3597">
                  <c:v>15041</c:v>
                </c:pt>
                <c:pt idx="3598">
                  <c:v>15042</c:v>
                </c:pt>
                <c:pt idx="3599">
                  <c:v>15043</c:v>
                </c:pt>
                <c:pt idx="3600">
                  <c:v>15044</c:v>
                </c:pt>
                <c:pt idx="3601">
                  <c:v>15045</c:v>
                </c:pt>
                <c:pt idx="3602">
                  <c:v>15046</c:v>
                </c:pt>
                <c:pt idx="3603">
                  <c:v>15047</c:v>
                </c:pt>
                <c:pt idx="3604">
                  <c:v>15048</c:v>
                </c:pt>
                <c:pt idx="3605">
                  <c:v>15049</c:v>
                </c:pt>
                <c:pt idx="3606">
                  <c:v>15050</c:v>
                </c:pt>
                <c:pt idx="3607">
                  <c:v>15051</c:v>
                </c:pt>
                <c:pt idx="3608">
                  <c:v>15052</c:v>
                </c:pt>
                <c:pt idx="3609">
                  <c:v>15053</c:v>
                </c:pt>
                <c:pt idx="3610">
                  <c:v>15054</c:v>
                </c:pt>
                <c:pt idx="3611">
                  <c:v>15055</c:v>
                </c:pt>
                <c:pt idx="3612">
                  <c:v>15056</c:v>
                </c:pt>
                <c:pt idx="3613">
                  <c:v>15057</c:v>
                </c:pt>
                <c:pt idx="3614">
                  <c:v>15058</c:v>
                </c:pt>
                <c:pt idx="3615">
                  <c:v>15059</c:v>
                </c:pt>
                <c:pt idx="3616">
                  <c:v>15060</c:v>
                </c:pt>
                <c:pt idx="3617">
                  <c:v>15061</c:v>
                </c:pt>
                <c:pt idx="3618">
                  <c:v>15062</c:v>
                </c:pt>
                <c:pt idx="3619">
                  <c:v>15063</c:v>
                </c:pt>
                <c:pt idx="3620">
                  <c:v>15064</c:v>
                </c:pt>
                <c:pt idx="3621">
                  <c:v>15065</c:v>
                </c:pt>
                <c:pt idx="3622">
                  <c:v>15066</c:v>
                </c:pt>
                <c:pt idx="3623">
                  <c:v>15067</c:v>
                </c:pt>
                <c:pt idx="3624">
                  <c:v>15068</c:v>
                </c:pt>
                <c:pt idx="3625">
                  <c:v>15069</c:v>
                </c:pt>
                <c:pt idx="3626">
                  <c:v>15070</c:v>
                </c:pt>
                <c:pt idx="3627">
                  <c:v>15071</c:v>
                </c:pt>
                <c:pt idx="3628">
                  <c:v>15072</c:v>
                </c:pt>
                <c:pt idx="3629">
                  <c:v>15073</c:v>
                </c:pt>
                <c:pt idx="3630">
                  <c:v>15074</c:v>
                </c:pt>
                <c:pt idx="3631">
                  <c:v>15075</c:v>
                </c:pt>
                <c:pt idx="3632">
                  <c:v>15076</c:v>
                </c:pt>
                <c:pt idx="3633">
                  <c:v>15077</c:v>
                </c:pt>
                <c:pt idx="3634">
                  <c:v>15078</c:v>
                </c:pt>
                <c:pt idx="3635">
                  <c:v>15079</c:v>
                </c:pt>
                <c:pt idx="3636">
                  <c:v>15080</c:v>
                </c:pt>
                <c:pt idx="3637">
                  <c:v>15081</c:v>
                </c:pt>
                <c:pt idx="3638">
                  <c:v>15082</c:v>
                </c:pt>
                <c:pt idx="3639">
                  <c:v>15083</c:v>
                </c:pt>
                <c:pt idx="3640">
                  <c:v>15084</c:v>
                </c:pt>
                <c:pt idx="3641">
                  <c:v>15085</c:v>
                </c:pt>
                <c:pt idx="3642">
                  <c:v>15086</c:v>
                </c:pt>
                <c:pt idx="3643">
                  <c:v>15087</c:v>
                </c:pt>
                <c:pt idx="3644">
                  <c:v>15088</c:v>
                </c:pt>
                <c:pt idx="3645">
                  <c:v>15089</c:v>
                </c:pt>
                <c:pt idx="3646">
                  <c:v>15090</c:v>
                </c:pt>
                <c:pt idx="3647">
                  <c:v>15091</c:v>
                </c:pt>
                <c:pt idx="3648">
                  <c:v>15092</c:v>
                </c:pt>
                <c:pt idx="3649">
                  <c:v>15093</c:v>
                </c:pt>
                <c:pt idx="3650">
                  <c:v>15094</c:v>
                </c:pt>
                <c:pt idx="3651">
                  <c:v>15095</c:v>
                </c:pt>
                <c:pt idx="3652">
                  <c:v>15096</c:v>
                </c:pt>
                <c:pt idx="3653">
                  <c:v>15097</c:v>
                </c:pt>
                <c:pt idx="3654">
                  <c:v>15098</c:v>
                </c:pt>
                <c:pt idx="3655">
                  <c:v>15099</c:v>
                </c:pt>
                <c:pt idx="3656">
                  <c:v>15100</c:v>
                </c:pt>
                <c:pt idx="3657">
                  <c:v>15101</c:v>
                </c:pt>
                <c:pt idx="3658">
                  <c:v>15102</c:v>
                </c:pt>
                <c:pt idx="3659">
                  <c:v>15103</c:v>
                </c:pt>
                <c:pt idx="3660">
                  <c:v>15104</c:v>
                </c:pt>
                <c:pt idx="3661">
                  <c:v>15105</c:v>
                </c:pt>
                <c:pt idx="3662">
                  <c:v>15106</c:v>
                </c:pt>
                <c:pt idx="3663">
                  <c:v>15107</c:v>
                </c:pt>
                <c:pt idx="3664">
                  <c:v>15108</c:v>
                </c:pt>
                <c:pt idx="3665">
                  <c:v>15109</c:v>
                </c:pt>
                <c:pt idx="3666">
                  <c:v>15110</c:v>
                </c:pt>
                <c:pt idx="3667">
                  <c:v>15111</c:v>
                </c:pt>
                <c:pt idx="3668">
                  <c:v>15112</c:v>
                </c:pt>
                <c:pt idx="3669">
                  <c:v>15113</c:v>
                </c:pt>
                <c:pt idx="3670">
                  <c:v>15114</c:v>
                </c:pt>
                <c:pt idx="3671">
                  <c:v>15115</c:v>
                </c:pt>
                <c:pt idx="3672">
                  <c:v>15116</c:v>
                </c:pt>
                <c:pt idx="3673">
                  <c:v>15117</c:v>
                </c:pt>
                <c:pt idx="3674">
                  <c:v>15118</c:v>
                </c:pt>
                <c:pt idx="3675">
                  <c:v>15119</c:v>
                </c:pt>
                <c:pt idx="3676">
                  <c:v>15120</c:v>
                </c:pt>
                <c:pt idx="3677">
                  <c:v>15121</c:v>
                </c:pt>
                <c:pt idx="3678">
                  <c:v>15122</c:v>
                </c:pt>
                <c:pt idx="3679">
                  <c:v>15123</c:v>
                </c:pt>
                <c:pt idx="3680">
                  <c:v>15124</c:v>
                </c:pt>
                <c:pt idx="3681">
                  <c:v>15125</c:v>
                </c:pt>
                <c:pt idx="3682">
                  <c:v>15126</c:v>
                </c:pt>
                <c:pt idx="3683">
                  <c:v>15127</c:v>
                </c:pt>
                <c:pt idx="3684">
                  <c:v>15128</c:v>
                </c:pt>
                <c:pt idx="3685">
                  <c:v>15129</c:v>
                </c:pt>
                <c:pt idx="3686">
                  <c:v>15130</c:v>
                </c:pt>
                <c:pt idx="3687">
                  <c:v>15131</c:v>
                </c:pt>
                <c:pt idx="3688">
                  <c:v>15132</c:v>
                </c:pt>
                <c:pt idx="3689">
                  <c:v>15133</c:v>
                </c:pt>
                <c:pt idx="3690">
                  <c:v>15134</c:v>
                </c:pt>
                <c:pt idx="3691">
                  <c:v>15135</c:v>
                </c:pt>
                <c:pt idx="3692">
                  <c:v>15136</c:v>
                </c:pt>
                <c:pt idx="3693">
                  <c:v>15137</c:v>
                </c:pt>
                <c:pt idx="3694">
                  <c:v>15138</c:v>
                </c:pt>
                <c:pt idx="3695">
                  <c:v>15139</c:v>
                </c:pt>
                <c:pt idx="3696">
                  <c:v>15140</c:v>
                </c:pt>
                <c:pt idx="3697">
                  <c:v>15141</c:v>
                </c:pt>
                <c:pt idx="3698">
                  <c:v>15142</c:v>
                </c:pt>
                <c:pt idx="3699">
                  <c:v>15143</c:v>
                </c:pt>
                <c:pt idx="3700">
                  <c:v>15144</c:v>
                </c:pt>
                <c:pt idx="3701">
                  <c:v>15145</c:v>
                </c:pt>
                <c:pt idx="3702">
                  <c:v>15146</c:v>
                </c:pt>
                <c:pt idx="3703">
                  <c:v>15147</c:v>
                </c:pt>
                <c:pt idx="3704">
                  <c:v>15148</c:v>
                </c:pt>
                <c:pt idx="3705">
                  <c:v>15149</c:v>
                </c:pt>
                <c:pt idx="3706">
                  <c:v>15150</c:v>
                </c:pt>
                <c:pt idx="3707">
                  <c:v>15151</c:v>
                </c:pt>
                <c:pt idx="3708">
                  <c:v>15152</c:v>
                </c:pt>
                <c:pt idx="3709">
                  <c:v>15153</c:v>
                </c:pt>
                <c:pt idx="3710">
                  <c:v>15154</c:v>
                </c:pt>
                <c:pt idx="3711">
                  <c:v>15155</c:v>
                </c:pt>
                <c:pt idx="3712">
                  <c:v>15156</c:v>
                </c:pt>
                <c:pt idx="3713">
                  <c:v>15157</c:v>
                </c:pt>
                <c:pt idx="3714">
                  <c:v>15158</c:v>
                </c:pt>
                <c:pt idx="3715">
                  <c:v>15159</c:v>
                </c:pt>
                <c:pt idx="3716">
                  <c:v>15160</c:v>
                </c:pt>
                <c:pt idx="3717">
                  <c:v>15161</c:v>
                </c:pt>
                <c:pt idx="3718">
                  <c:v>15162</c:v>
                </c:pt>
                <c:pt idx="3719">
                  <c:v>15163</c:v>
                </c:pt>
                <c:pt idx="3720">
                  <c:v>15164</c:v>
                </c:pt>
                <c:pt idx="3721">
                  <c:v>15165</c:v>
                </c:pt>
                <c:pt idx="3722">
                  <c:v>15166</c:v>
                </c:pt>
                <c:pt idx="3723">
                  <c:v>15167</c:v>
                </c:pt>
                <c:pt idx="3724">
                  <c:v>15168</c:v>
                </c:pt>
                <c:pt idx="3725">
                  <c:v>15169</c:v>
                </c:pt>
                <c:pt idx="3726">
                  <c:v>15170</c:v>
                </c:pt>
                <c:pt idx="3727">
                  <c:v>15171</c:v>
                </c:pt>
                <c:pt idx="3728">
                  <c:v>15172</c:v>
                </c:pt>
                <c:pt idx="3729">
                  <c:v>15173</c:v>
                </c:pt>
                <c:pt idx="3730">
                  <c:v>15174</c:v>
                </c:pt>
                <c:pt idx="3731">
                  <c:v>15175</c:v>
                </c:pt>
                <c:pt idx="3732">
                  <c:v>15176</c:v>
                </c:pt>
                <c:pt idx="3733">
                  <c:v>15177</c:v>
                </c:pt>
                <c:pt idx="3734">
                  <c:v>15178</c:v>
                </c:pt>
                <c:pt idx="3735">
                  <c:v>15179</c:v>
                </c:pt>
                <c:pt idx="3736">
                  <c:v>15180</c:v>
                </c:pt>
                <c:pt idx="3737">
                  <c:v>15181</c:v>
                </c:pt>
                <c:pt idx="3738">
                  <c:v>15182</c:v>
                </c:pt>
                <c:pt idx="3739">
                  <c:v>15183</c:v>
                </c:pt>
                <c:pt idx="3740">
                  <c:v>15184</c:v>
                </c:pt>
                <c:pt idx="3741">
                  <c:v>15185</c:v>
                </c:pt>
                <c:pt idx="3742">
                  <c:v>15186</c:v>
                </c:pt>
                <c:pt idx="3743">
                  <c:v>15187</c:v>
                </c:pt>
                <c:pt idx="3744">
                  <c:v>15188</c:v>
                </c:pt>
                <c:pt idx="3745">
                  <c:v>15189</c:v>
                </c:pt>
                <c:pt idx="3746">
                  <c:v>15190</c:v>
                </c:pt>
                <c:pt idx="3747">
                  <c:v>15191</c:v>
                </c:pt>
                <c:pt idx="3748">
                  <c:v>15192</c:v>
                </c:pt>
                <c:pt idx="3749">
                  <c:v>15193</c:v>
                </c:pt>
                <c:pt idx="3750">
                  <c:v>15194</c:v>
                </c:pt>
                <c:pt idx="3751">
                  <c:v>15195</c:v>
                </c:pt>
                <c:pt idx="3752">
                  <c:v>15196</c:v>
                </c:pt>
                <c:pt idx="3753">
                  <c:v>15197</c:v>
                </c:pt>
                <c:pt idx="3754">
                  <c:v>15198</c:v>
                </c:pt>
                <c:pt idx="3755">
                  <c:v>15199</c:v>
                </c:pt>
                <c:pt idx="3756">
                  <c:v>15200</c:v>
                </c:pt>
                <c:pt idx="3757">
                  <c:v>15201</c:v>
                </c:pt>
                <c:pt idx="3758">
                  <c:v>15202</c:v>
                </c:pt>
                <c:pt idx="3759">
                  <c:v>15203</c:v>
                </c:pt>
                <c:pt idx="3760">
                  <c:v>15204</c:v>
                </c:pt>
                <c:pt idx="3761">
                  <c:v>15205</c:v>
                </c:pt>
                <c:pt idx="3762">
                  <c:v>15206</c:v>
                </c:pt>
                <c:pt idx="3763">
                  <c:v>15207</c:v>
                </c:pt>
                <c:pt idx="3764">
                  <c:v>15208</c:v>
                </c:pt>
                <c:pt idx="3765">
                  <c:v>15209</c:v>
                </c:pt>
                <c:pt idx="3766">
                  <c:v>15210</c:v>
                </c:pt>
                <c:pt idx="3767">
                  <c:v>15211</c:v>
                </c:pt>
                <c:pt idx="3768">
                  <c:v>15212</c:v>
                </c:pt>
                <c:pt idx="3769">
                  <c:v>15213</c:v>
                </c:pt>
                <c:pt idx="3770">
                  <c:v>15214</c:v>
                </c:pt>
                <c:pt idx="3771">
                  <c:v>15215</c:v>
                </c:pt>
                <c:pt idx="3772">
                  <c:v>15216</c:v>
                </c:pt>
                <c:pt idx="3773">
                  <c:v>15217</c:v>
                </c:pt>
                <c:pt idx="3774">
                  <c:v>15218</c:v>
                </c:pt>
                <c:pt idx="3775">
                  <c:v>15219</c:v>
                </c:pt>
                <c:pt idx="3776">
                  <c:v>15220</c:v>
                </c:pt>
                <c:pt idx="3777">
                  <c:v>15221</c:v>
                </c:pt>
                <c:pt idx="3778">
                  <c:v>15222</c:v>
                </c:pt>
                <c:pt idx="3779">
                  <c:v>15223</c:v>
                </c:pt>
                <c:pt idx="3780">
                  <c:v>15224</c:v>
                </c:pt>
                <c:pt idx="3781">
                  <c:v>15225</c:v>
                </c:pt>
                <c:pt idx="3782">
                  <c:v>15226</c:v>
                </c:pt>
                <c:pt idx="3783">
                  <c:v>15227</c:v>
                </c:pt>
                <c:pt idx="3784">
                  <c:v>15228</c:v>
                </c:pt>
                <c:pt idx="3785">
                  <c:v>15229</c:v>
                </c:pt>
                <c:pt idx="3786">
                  <c:v>15230</c:v>
                </c:pt>
                <c:pt idx="3787">
                  <c:v>15231</c:v>
                </c:pt>
                <c:pt idx="3788">
                  <c:v>15232</c:v>
                </c:pt>
                <c:pt idx="3789">
                  <c:v>15233</c:v>
                </c:pt>
                <c:pt idx="3790">
                  <c:v>15234</c:v>
                </c:pt>
                <c:pt idx="3791">
                  <c:v>15235</c:v>
                </c:pt>
                <c:pt idx="3792">
                  <c:v>15236</c:v>
                </c:pt>
                <c:pt idx="3793">
                  <c:v>15237</c:v>
                </c:pt>
                <c:pt idx="3794">
                  <c:v>15238</c:v>
                </c:pt>
                <c:pt idx="3795">
                  <c:v>15239</c:v>
                </c:pt>
                <c:pt idx="3796">
                  <c:v>15240</c:v>
                </c:pt>
                <c:pt idx="3797">
                  <c:v>15241</c:v>
                </c:pt>
                <c:pt idx="3798">
                  <c:v>15242</c:v>
                </c:pt>
                <c:pt idx="3799">
                  <c:v>15243</c:v>
                </c:pt>
                <c:pt idx="3800">
                  <c:v>15244</c:v>
                </c:pt>
                <c:pt idx="3801">
                  <c:v>15245</c:v>
                </c:pt>
                <c:pt idx="3802">
                  <c:v>15246</c:v>
                </c:pt>
                <c:pt idx="3803">
                  <c:v>15247</c:v>
                </c:pt>
                <c:pt idx="3804">
                  <c:v>15248</c:v>
                </c:pt>
                <c:pt idx="3805">
                  <c:v>15249</c:v>
                </c:pt>
                <c:pt idx="3806">
                  <c:v>15250</c:v>
                </c:pt>
                <c:pt idx="3807">
                  <c:v>15251</c:v>
                </c:pt>
                <c:pt idx="3808">
                  <c:v>15252</c:v>
                </c:pt>
                <c:pt idx="3809">
                  <c:v>15253</c:v>
                </c:pt>
                <c:pt idx="3810">
                  <c:v>15254</c:v>
                </c:pt>
                <c:pt idx="3811">
                  <c:v>15255</c:v>
                </c:pt>
                <c:pt idx="3812">
                  <c:v>15256</c:v>
                </c:pt>
                <c:pt idx="3813">
                  <c:v>15257</c:v>
                </c:pt>
                <c:pt idx="3814">
                  <c:v>15258</c:v>
                </c:pt>
                <c:pt idx="3815">
                  <c:v>15259</c:v>
                </c:pt>
                <c:pt idx="3816">
                  <c:v>15260</c:v>
                </c:pt>
                <c:pt idx="3817">
                  <c:v>15261</c:v>
                </c:pt>
                <c:pt idx="3818">
                  <c:v>15262</c:v>
                </c:pt>
                <c:pt idx="3819">
                  <c:v>15263</c:v>
                </c:pt>
                <c:pt idx="3820">
                  <c:v>15264</c:v>
                </c:pt>
                <c:pt idx="3821">
                  <c:v>15265</c:v>
                </c:pt>
                <c:pt idx="3822">
                  <c:v>15266</c:v>
                </c:pt>
                <c:pt idx="3823">
                  <c:v>15267</c:v>
                </c:pt>
                <c:pt idx="3824">
                  <c:v>15268</c:v>
                </c:pt>
                <c:pt idx="3825">
                  <c:v>15269</c:v>
                </c:pt>
                <c:pt idx="3826">
                  <c:v>15270</c:v>
                </c:pt>
                <c:pt idx="3827">
                  <c:v>15271</c:v>
                </c:pt>
                <c:pt idx="3828">
                  <c:v>15272</c:v>
                </c:pt>
                <c:pt idx="3829">
                  <c:v>15273</c:v>
                </c:pt>
                <c:pt idx="3830">
                  <c:v>15274</c:v>
                </c:pt>
                <c:pt idx="3831">
                  <c:v>15275</c:v>
                </c:pt>
                <c:pt idx="3832">
                  <c:v>15276</c:v>
                </c:pt>
                <c:pt idx="3833">
                  <c:v>15277</c:v>
                </c:pt>
                <c:pt idx="3834">
                  <c:v>15278</c:v>
                </c:pt>
                <c:pt idx="3835">
                  <c:v>15279</c:v>
                </c:pt>
                <c:pt idx="3836">
                  <c:v>15280</c:v>
                </c:pt>
                <c:pt idx="3837">
                  <c:v>15281</c:v>
                </c:pt>
                <c:pt idx="3838">
                  <c:v>15282</c:v>
                </c:pt>
                <c:pt idx="3839">
                  <c:v>15283</c:v>
                </c:pt>
                <c:pt idx="3840">
                  <c:v>15284</c:v>
                </c:pt>
                <c:pt idx="3841">
                  <c:v>15285</c:v>
                </c:pt>
                <c:pt idx="3842">
                  <c:v>15286</c:v>
                </c:pt>
                <c:pt idx="3843">
                  <c:v>15287</c:v>
                </c:pt>
                <c:pt idx="3844">
                  <c:v>15288</c:v>
                </c:pt>
                <c:pt idx="3845">
                  <c:v>15289</c:v>
                </c:pt>
                <c:pt idx="3846">
                  <c:v>15290</c:v>
                </c:pt>
                <c:pt idx="3847">
                  <c:v>15291</c:v>
                </c:pt>
                <c:pt idx="3848">
                  <c:v>15292</c:v>
                </c:pt>
                <c:pt idx="3849">
                  <c:v>15293</c:v>
                </c:pt>
                <c:pt idx="3850">
                  <c:v>15294</c:v>
                </c:pt>
                <c:pt idx="3851">
                  <c:v>15295</c:v>
                </c:pt>
                <c:pt idx="3852">
                  <c:v>15296</c:v>
                </c:pt>
                <c:pt idx="3853">
                  <c:v>15297</c:v>
                </c:pt>
                <c:pt idx="3854">
                  <c:v>15298</c:v>
                </c:pt>
                <c:pt idx="3855">
                  <c:v>15299</c:v>
                </c:pt>
                <c:pt idx="3856">
                  <c:v>15300</c:v>
                </c:pt>
                <c:pt idx="3857">
                  <c:v>15301</c:v>
                </c:pt>
                <c:pt idx="3858">
                  <c:v>15302</c:v>
                </c:pt>
                <c:pt idx="3859">
                  <c:v>15303</c:v>
                </c:pt>
                <c:pt idx="3860">
                  <c:v>15304</c:v>
                </c:pt>
                <c:pt idx="3861">
                  <c:v>15305</c:v>
                </c:pt>
                <c:pt idx="3862">
                  <c:v>15306</c:v>
                </c:pt>
                <c:pt idx="3863">
                  <c:v>15307</c:v>
                </c:pt>
                <c:pt idx="3864">
                  <c:v>15308</c:v>
                </c:pt>
                <c:pt idx="3865">
                  <c:v>15309</c:v>
                </c:pt>
                <c:pt idx="3866">
                  <c:v>15310</c:v>
                </c:pt>
                <c:pt idx="3867">
                  <c:v>15311</c:v>
                </c:pt>
                <c:pt idx="3868">
                  <c:v>15312</c:v>
                </c:pt>
                <c:pt idx="3869">
                  <c:v>15313</c:v>
                </c:pt>
                <c:pt idx="3870">
                  <c:v>15314</c:v>
                </c:pt>
                <c:pt idx="3871">
                  <c:v>15315</c:v>
                </c:pt>
                <c:pt idx="3872">
                  <c:v>15316</c:v>
                </c:pt>
                <c:pt idx="3873">
                  <c:v>15317</c:v>
                </c:pt>
                <c:pt idx="3874">
                  <c:v>15318</c:v>
                </c:pt>
                <c:pt idx="3875">
                  <c:v>15319</c:v>
                </c:pt>
                <c:pt idx="3876">
                  <c:v>15320</c:v>
                </c:pt>
                <c:pt idx="3877">
                  <c:v>15321</c:v>
                </c:pt>
                <c:pt idx="3878">
                  <c:v>15322</c:v>
                </c:pt>
                <c:pt idx="3879">
                  <c:v>15323</c:v>
                </c:pt>
                <c:pt idx="3880">
                  <c:v>15324</c:v>
                </c:pt>
                <c:pt idx="3881">
                  <c:v>15325</c:v>
                </c:pt>
                <c:pt idx="3882">
                  <c:v>15326</c:v>
                </c:pt>
                <c:pt idx="3883">
                  <c:v>15327</c:v>
                </c:pt>
                <c:pt idx="3884">
                  <c:v>15328</c:v>
                </c:pt>
                <c:pt idx="3885">
                  <c:v>15329</c:v>
                </c:pt>
                <c:pt idx="3886">
                  <c:v>15330</c:v>
                </c:pt>
                <c:pt idx="3887">
                  <c:v>15331</c:v>
                </c:pt>
                <c:pt idx="3888">
                  <c:v>15332</c:v>
                </c:pt>
                <c:pt idx="3889">
                  <c:v>15333</c:v>
                </c:pt>
                <c:pt idx="3890">
                  <c:v>15334</c:v>
                </c:pt>
                <c:pt idx="3891">
                  <c:v>15335</c:v>
                </c:pt>
                <c:pt idx="3892">
                  <c:v>15336</c:v>
                </c:pt>
                <c:pt idx="3893">
                  <c:v>15337</c:v>
                </c:pt>
                <c:pt idx="3894">
                  <c:v>15338</c:v>
                </c:pt>
                <c:pt idx="3895">
                  <c:v>15339</c:v>
                </c:pt>
                <c:pt idx="3896">
                  <c:v>15340</c:v>
                </c:pt>
                <c:pt idx="3897">
                  <c:v>15341</c:v>
                </c:pt>
                <c:pt idx="3898">
                  <c:v>15342</c:v>
                </c:pt>
                <c:pt idx="3899">
                  <c:v>15343</c:v>
                </c:pt>
                <c:pt idx="3900">
                  <c:v>15344</c:v>
                </c:pt>
                <c:pt idx="3901">
                  <c:v>15345</c:v>
                </c:pt>
                <c:pt idx="3902">
                  <c:v>15346</c:v>
                </c:pt>
                <c:pt idx="3903">
                  <c:v>15347</c:v>
                </c:pt>
                <c:pt idx="3904">
                  <c:v>15348</c:v>
                </c:pt>
                <c:pt idx="3905">
                  <c:v>15349</c:v>
                </c:pt>
                <c:pt idx="3906">
                  <c:v>15350</c:v>
                </c:pt>
                <c:pt idx="3907">
                  <c:v>15351</c:v>
                </c:pt>
                <c:pt idx="3908">
                  <c:v>15352</c:v>
                </c:pt>
                <c:pt idx="3909">
                  <c:v>15353</c:v>
                </c:pt>
                <c:pt idx="3910">
                  <c:v>15354</c:v>
                </c:pt>
                <c:pt idx="3911">
                  <c:v>15355</c:v>
                </c:pt>
                <c:pt idx="3912">
                  <c:v>15356</c:v>
                </c:pt>
                <c:pt idx="3913">
                  <c:v>15357</c:v>
                </c:pt>
                <c:pt idx="3914">
                  <c:v>15358</c:v>
                </c:pt>
                <c:pt idx="3915">
                  <c:v>15359</c:v>
                </c:pt>
                <c:pt idx="3916">
                  <c:v>15360</c:v>
                </c:pt>
                <c:pt idx="3917">
                  <c:v>15361</c:v>
                </c:pt>
                <c:pt idx="3918">
                  <c:v>15362</c:v>
                </c:pt>
                <c:pt idx="3919">
                  <c:v>15363</c:v>
                </c:pt>
                <c:pt idx="3920">
                  <c:v>15364</c:v>
                </c:pt>
                <c:pt idx="3921">
                  <c:v>15365</c:v>
                </c:pt>
                <c:pt idx="3922">
                  <c:v>15366</c:v>
                </c:pt>
                <c:pt idx="3923">
                  <c:v>15367</c:v>
                </c:pt>
                <c:pt idx="3924">
                  <c:v>15368</c:v>
                </c:pt>
                <c:pt idx="3925">
                  <c:v>15369</c:v>
                </c:pt>
                <c:pt idx="3926">
                  <c:v>15370</c:v>
                </c:pt>
                <c:pt idx="3927">
                  <c:v>15371</c:v>
                </c:pt>
                <c:pt idx="3928">
                  <c:v>15372</c:v>
                </c:pt>
                <c:pt idx="3929">
                  <c:v>15373</c:v>
                </c:pt>
                <c:pt idx="3930">
                  <c:v>15374</c:v>
                </c:pt>
                <c:pt idx="3931">
                  <c:v>15375</c:v>
                </c:pt>
                <c:pt idx="3932">
                  <c:v>15376</c:v>
                </c:pt>
                <c:pt idx="3933">
                  <c:v>15377</c:v>
                </c:pt>
                <c:pt idx="3934">
                  <c:v>15378</c:v>
                </c:pt>
                <c:pt idx="3935">
                  <c:v>15379</c:v>
                </c:pt>
                <c:pt idx="3936">
                  <c:v>15380</c:v>
                </c:pt>
                <c:pt idx="3937">
                  <c:v>15381</c:v>
                </c:pt>
                <c:pt idx="3938">
                  <c:v>15382</c:v>
                </c:pt>
                <c:pt idx="3939">
                  <c:v>15383</c:v>
                </c:pt>
                <c:pt idx="3940">
                  <c:v>15384</c:v>
                </c:pt>
                <c:pt idx="3941">
                  <c:v>15385</c:v>
                </c:pt>
                <c:pt idx="3942">
                  <c:v>15386</c:v>
                </c:pt>
                <c:pt idx="3943">
                  <c:v>15387</c:v>
                </c:pt>
                <c:pt idx="3944">
                  <c:v>15388</c:v>
                </c:pt>
                <c:pt idx="3945">
                  <c:v>15389</c:v>
                </c:pt>
                <c:pt idx="3946">
                  <c:v>15390</c:v>
                </c:pt>
                <c:pt idx="3947">
                  <c:v>15391</c:v>
                </c:pt>
                <c:pt idx="3948">
                  <c:v>15392</c:v>
                </c:pt>
                <c:pt idx="3949">
                  <c:v>15393</c:v>
                </c:pt>
                <c:pt idx="3950">
                  <c:v>15394</c:v>
                </c:pt>
                <c:pt idx="3951">
                  <c:v>15395</c:v>
                </c:pt>
                <c:pt idx="3952">
                  <c:v>15396</c:v>
                </c:pt>
                <c:pt idx="3953">
                  <c:v>15397</c:v>
                </c:pt>
                <c:pt idx="3954">
                  <c:v>15398</c:v>
                </c:pt>
                <c:pt idx="3955">
                  <c:v>15399</c:v>
                </c:pt>
                <c:pt idx="3956">
                  <c:v>15400</c:v>
                </c:pt>
                <c:pt idx="3957">
                  <c:v>15401</c:v>
                </c:pt>
                <c:pt idx="3958">
                  <c:v>15402</c:v>
                </c:pt>
                <c:pt idx="3959">
                  <c:v>15403</c:v>
                </c:pt>
                <c:pt idx="3960">
                  <c:v>15404</c:v>
                </c:pt>
                <c:pt idx="3961">
                  <c:v>15405</c:v>
                </c:pt>
                <c:pt idx="3962">
                  <c:v>15406</c:v>
                </c:pt>
                <c:pt idx="3963">
                  <c:v>15407</c:v>
                </c:pt>
                <c:pt idx="3964">
                  <c:v>15408</c:v>
                </c:pt>
                <c:pt idx="3965">
                  <c:v>15409</c:v>
                </c:pt>
                <c:pt idx="3966">
                  <c:v>15410</c:v>
                </c:pt>
                <c:pt idx="3967">
                  <c:v>15411</c:v>
                </c:pt>
                <c:pt idx="3968">
                  <c:v>15412</c:v>
                </c:pt>
                <c:pt idx="3969">
                  <c:v>15413</c:v>
                </c:pt>
                <c:pt idx="3970">
                  <c:v>15414</c:v>
                </c:pt>
                <c:pt idx="3971">
                  <c:v>15415</c:v>
                </c:pt>
                <c:pt idx="3972">
                  <c:v>15416</c:v>
                </c:pt>
                <c:pt idx="3973">
                  <c:v>15417</c:v>
                </c:pt>
                <c:pt idx="3974">
                  <c:v>15418</c:v>
                </c:pt>
                <c:pt idx="3975">
                  <c:v>15419</c:v>
                </c:pt>
                <c:pt idx="3976">
                  <c:v>15420</c:v>
                </c:pt>
                <c:pt idx="3977">
                  <c:v>15421</c:v>
                </c:pt>
                <c:pt idx="3978">
                  <c:v>15422</c:v>
                </c:pt>
                <c:pt idx="3979">
                  <c:v>15423</c:v>
                </c:pt>
                <c:pt idx="3980">
                  <c:v>15424</c:v>
                </c:pt>
                <c:pt idx="3981">
                  <c:v>15425</c:v>
                </c:pt>
                <c:pt idx="3982">
                  <c:v>15426</c:v>
                </c:pt>
                <c:pt idx="3983">
                  <c:v>15427</c:v>
                </c:pt>
                <c:pt idx="3984">
                  <c:v>15428</c:v>
                </c:pt>
                <c:pt idx="3985">
                  <c:v>15429</c:v>
                </c:pt>
                <c:pt idx="3986">
                  <c:v>15430</c:v>
                </c:pt>
                <c:pt idx="3987">
                  <c:v>15431</c:v>
                </c:pt>
                <c:pt idx="3988">
                  <c:v>15432</c:v>
                </c:pt>
                <c:pt idx="3989">
                  <c:v>15433</c:v>
                </c:pt>
                <c:pt idx="3990">
                  <c:v>15434</c:v>
                </c:pt>
                <c:pt idx="3991">
                  <c:v>15435</c:v>
                </c:pt>
                <c:pt idx="3992">
                  <c:v>15436</c:v>
                </c:pt>
                <c:pt idx="3993">
                  <c:v>15437</c:v>
                </c:pt>
                <c:pt idx="3994">
                  <c:v>15438</c:v>
                </c:pt>
                <c:pt idx="3995">
                  <c:v>15439</c:v>
                </c:pt>
                <c:pt idx="3996">
                  <c:v>15440</c:v>
                </c:pt>
                <c:pt idx="3997">
                  <c:v>15441</c:v>
                </c:pt>
                <c:pt idx="3998">
                  <c:v>15442</c:v>
                </c:pt>
                <c:pt idx="3999">
                  <c:v>15443</c:v>
                </c:pt>
                <c:pt idx="4000">
                  <c:v>15444</c:v>
                </c:pt>
                <c:pt idx="4001">
                  <c:v>15445</c:v>
                </c:pt>
                <c:pt idx="4002">
                  <c:v>15446</c:v>
                </c:pt>
                <c:pt idx="4003">
                  <c:v>15447</c:v>
                </c:pt>
                <c:pt idx="4004">
                  <c:v>15448</c:v>
                </c:pt>
                <c:pt idx="4005">
                  <c:v>15449</c:v>
                </c:pt>
                <c:pt idx="4006">
                  <c:v>15450</c:v>
                </c:pt>
                <c:pt idx="4007">
                  <c:v>15451</c:v>
                </c:pt>
                <c:pt idx="4008">
                  <c:v>15452</c:v>
                </c:pt>
                <c:pt idx="4009">
                  <c:v>15453</c:v>
                </c:pt>
                <c:pt idx="4010">
                  <c:v>15454</c:v>
                </c:pt>
                <c:pt idx="4011">
                  <c:v>15455</c:v>
                </c:pt>
                <c:pt idx="4012">
                  <c:v>15456</c:v>
                </c:pt>
                <c:pt idx="4013">
                  <c:v>15457</c:v>
                </c:pt>
                <c:pt idx="4014">
                  <c:v>15458</c:v>
                </c:pt>
                <c:pt idx="4015">
                  <c:v>15459</c:v>
                </c:pt>
                <c:pt idx="4016">
                  <c:v>15460</c:v>
                </c:pt>
                <c:pt idx="4017">
                  <c:v>15461</c:v>
                </c:pt>
                <c:pt idx="4018">
                  <c:v>15462</c:v>
                </c:pt>
                <c:pt idx="4019">
                  <c:v>15463</c:v>
                </c:pt>
                <c:pt idx="4020">
                  <c:v>15464</c:v>
                </c:pt>
                <c:pt idx="4021">
                  <c:v>15465</c:v>
                </c:pt>
                <c:pt idx="4022">
                  <c:v>15466</c:v>
                </c:pt>
                <c:pt idx="4023">
                  <c:v>15467</c:v>
                </c:pt>
                <c:pt idx="4024">
                  <c:v>15468</c:v>
                </c:pt>
                <c:pt idx="4025">
                  <c:v>15469</c:v>
                </c:pt>
                <c:pt idx="4026">
                  <c:v>15470</c:v>
                </c:pt>
                <c:pt idx="4027">
                  <c:v>15471</c:v>
                </c:pt>
                <c:pt idx="4028">
                  <c:v>15472</c:v>
                </c:pt>
                <c:pt idx="4029">
                  <c:v>15473</c:v>
                </c:pt>
                <c:pt idx="4030">
                  <c:v>15474</c:v>
                </c:pt>
                <c:pt idx="4031">
                  <c:v>15475</c:v>
                </c:pt>
                <c:pt idx="4032">
                  <c:v>15476</c:v>
                </c:pt>
                <c:pt idx="4033">
                  <c:v>15477</c:v>
                </c:pt>
                <c:pt idx="4034">
                  <c:v>15478</c:v>
                </c:pt>
                <c:pt idx="4035">
                  <c:v>15479</c:v>
                </c:pt>
                <c:pt idx="4036">
                  <c:v>15480</c:v>
                </c:pt>
                <c:pt idx="4037">
                  <c:v>15481</c:v>
                </c:pt>
                <c:pt idx="4038">
                  <c:v>15482</c:v>
                </c:pt>
                <c:pt idx="4039">
                  <c:v>15483</c:v>
                </c:pt>
                <c:pt idx="4040">
                  <c:v>15484</c:v>
                </c:pt>
                <c:pt idx="4041">
                  <c:v>15485</c:v>
                </c:pt>
                <c:pt idx="4042">
                  <c:v>15486</c:v>
                </c:pt>
                <c:pt idx="4043">
                  <c:v>15487</c:v>
                </c:pt>
                <c:pt idx="4044">
                  <c:v>15488</c:v>
                </c:pt>
                <c:pt idx="4045">
                  <c:v>15489</c:v>
                </c:pt>
                <c:pt idx="4046">
                  <c:v>15490</c:v>
                </c:pt>
                <c:pt idx="4047">
                  <c:v>15491</c:v>
                </c:pt>
                <c:pt idx="4048">
                  <c:v>15492</c:v>
                </c:pt>
                <c:pt idx="4049">
                  <c:v>15493</c:v>
                </c:pt>
                <c:pt idx="4050">
                  <c:v>15494</c:v>
                </c:pt>
                <c:pt idx="4051">
                  <c:v>15495</c:v>
                </c:pt>
                <c:pt idx="4052">
                  <c:v>15496</c:v>
                </c:pt>
                <c:pt idx="4053">
                  <c:v>15497</c:v>
                </c:pt>
                <c:pt idx="4054">
                  <c:v>15498</c:v>
                </c:pt>
                <c:pt idx="4055">
                  <c:v>15499</c:v>
                </c:pt>
                <c:pt idx="4056">
                  <c:v>15500</c:v>
                </c:pt>
                <c:pt idx="4057">
                  <c:v>15501</c:v>
                </c:pt>
                <c:pt idx="4058">
                  <c:v>15502</c:v>
                </c:pt>
                <c:pt idx="4059">
                  <c:v>15503</c:v>
                </c:pt>
                <c:pt idx="4060">
                  <c:v>15504</c:v>
                </c:pt>
                <c:pt idx="4061">
                  <c:v>15505</c:v>
                </c:pt>
                <c:pt idx="4062">
                  <c:v>15506</c:v>
                </c:pt>
                <c:pt idx="4063">
                  <c:v>15507</c:v>
                </c:pt>
                <c:pt idx="4064">
                  <c:v>15508</c:v>
                </c:pt>
                <c:pt idx="4065">
                  <c:v>15509</c:v>
                </c:pt>
                <c:pt idx="4066">
                  <c:v>15510</c:v>
                </c:pt>
                <c:pt idx="4067">
                  <c:v>15511</c:v>
                </c:pt>
                <c:pt idx="4068">
                  <c:v>15512</c:v>
                </c:pt>
                <c:pt idx="4069">
                  <c:v>15513</c:v>
                </c:pt>
                <c:pt idx="4070">
                  <c:v>15514</c:v>
                </c:pt>
                <c:pt idx="4071">
                  <c:v>15515</c:v>
                </c:pt>
                <c:pt idx="4072">
                  <c:v>15516</c:v>
                </c:pt>
                <c:pt idx="4073">
                  <c:v>15517</c:v>
                </c:pt>
                <c:pt idx="4074">
                  <c:v>15518</c:v>
                </c:pt>
                <c:pt idx="4075">
                  <c:v>15519</c:v>
                </c:pt>
                <c:pt idx="4076">
                  <c:v>15520</c:v>
                </c:pt>
                <c:pt idx="4077">
                  <c:v>15521</c:v>
                </c:pt>
                <c:pt idx="4078">
                  <c:v>15522</c:v>
                </c:pt>
                <c:pt idx="4079">
                  <c:v>15523</c:v>
                </c:pt>
                <c:pt idx="4080">
                  <c:v>15524</c:v>
                </c:pt>
                <c:pt idx="4081">
                  <c:v>15525</c:v>
                </c:pt>
                <c:pt idx="4082">
                  <c:v>15526</c:v>
                </c:pt>
                <c:pt idx="4083">
                  <c:v>15527</c:v>
                </c:pt>
                <c:pt idx="4084">
                  <c:v>15528</c:v>
                </c:pt>
                <c:pt idx="4085">
                  <c:v>15529</c:v>
                </c:pt>
                <c:pt idx="4086">
                  <c:v>15530</c:v>
                </c:pt>
                <c:pt idx="4087">
                  <c:v>15531</c:v>
                </c:pt>
                <c:pt idx="4088">
                  <c:v>15532</c:v>
                </c:pt>
                <c:pt idx="4089">
                  <c:v>15533</c:v>
                </c:pt>
                <c:pt idx="4090">
                  <c:v>15534</c:v>
                </c:pt>
                <c:pt idx="4091">
                  <c:v>15535</c:v>
                </c:pt>
                <c:pt idx="4092">
                  <c:v>15536</c:v>
                </c:pt>
                <c:pt idx="4093">
                  <c:v>15537</c:v>
                </c:pt>
                <c:pt idx="4094">
                  <c:v>15538</c:v>
                </c:pt>
                <c:pt idx="4095">
                  <c:v>15539</c:v>
                </c:pt>
                <c:pt idx="4096">
                  <c:v>15540</c:v>
                </c:pt>
                <c:pt idx="4097">
                  <c:v>15541</c:v>
                </c:pt>
                <c:pt idx="4098">
                  <c:v>15542</c:v>
                </c:pt>
                <c:pt idx="4099">
                  <c:v>15543</c:v>
                </c:pt>
                <c:pt idx="4100">
                  <c:v>15544</c:v>
                </c:pt>
                <c:pt idx="4101">
                  <c:v>15545</c:v>
                </c:pt>
                <c:pt idx="4102">
                  <c:v>15546</c:v>
                </c:pt>
                <c:pt idx="4103">
                  <c:v>15547</c:v>
                </c:pt>
                <c:pt idx="4104">
                  <c:v>15548</c:v>
                </c:pt>
                <c:pt idx="4105">
                  <c:v>15549</c:v>
                </c:pt>
                <c:pt idx="4106">
                  <c:v>15550</c:v>
                </c:pt>
                <c:pt idx="4107">
                  <c:v>15551</c:v>
                </c:pt>
                <c:pt idx="4108">
                  <c:v>15552</c:v>
                </c:pt>
                <c:pt idx="4109">
                  <c:v>15553</c:v>
                </c:pt>
                <c:pt idx="4110">
                  <c:v>15554</c:v>
                </c:pt>
                <c:pt idx="4111">
                  <c:v>15555</c:v>
                </c:pt>
                <c:pt idx="4112">
                  <c:v>15556</c:v>
                </c:pt>
                <c:pt idx="4113">
                  <c:v>15557</c:v>
                </c:pt>
                <c:pt idx="4114">
                  <c:v>15558</c:v>
                </c:pt>
                <c:pt idx="4115">
                  <c:v>15559</c:v>
                </c:pt>
                <c:pt idx="4116">
                  <c:v>15560</c:v>
                </c:pt>
                <c:pt idx="4117">
                  <c:v>15561</c:v>
                </c:pt>
                <c:pt idx="4118">
                  <c:v>15562</c:v>
                </c:pt>
                <c:pt idx="4119">
                  <c:v>15563</c:v>
                </c:pt>
                <c:pt idx="4120">
                  <c:v>15564</c:v>
                </c:pt>
                <c:pt idx="4121">
                  <c:v>15565</c:v>
                </c:pt>
                <c:pt idx="4122">
                  <c:v>15566</c:v>
                </c:pt>
                <c:pt idx="4123">
                  <c:v>15567</c:v>
                </c:pt>
                <c:pt idx="4124">
                  <c:v>15568</c:v>
                </c:pt>
                <c:pt idx="4125">
                  <c:v>15569</c:v>
                </c:pt>
                <c:pt idx="4126">
                  <c:v>15570</c:v>
                </c:pt>
                <c:pt idx="4127">
                  <c:v>15571</c:v>
                </c:pt>
                <c:pt idx="4128">
                  <c:v>15572</c:v>
                </c:pt>
                <c:pt idx="4129">
                  <c:v>15573</c:v>
                </c:pt>
                <c:pt idx="4130">
                  <c:v>15574</c:v>
                </c:pt>
                <c:pt idx="4131">
                  <c:v>15575</c:v>
                </c:pt>
                <c:pt idx="4132">
                  <c:v>15576</c:v>
                </c:pt>
                <c:pt idx="4133">
                  <c:v>15577</c:v>
                </c:pt>
                <c:pt idx="4134">
                  <c:v>15578</c:v>
                </c:pt>
                <c:pt idx="4135">
                  <c:v>15579</c:v>
                </c:pt>
                <c:pt idx="4136">
                  <c:v>15580</c:v>
                </c:pt>
                <c:pt idx="4137">
                  <c:v>15581</c:v>
                </c:pt>
                <c:pt idx="4138">
                  <c:v>15582</c:v>
                </c:pt>
                <c:pt idx="4139">
                  <c:v>15583</c:v>
                </c:pt>
                <c:pt idx="4140">
                  <c:v>15584</c:v>
                </c:pt>
                <c:pt idx="4141">
                  <c:v>15585</c:v>
                </c:pt>
                <c:pt idx="4142">
                  <c:v>15586</c:v>
                </c:pt>
                <c:pt idx="4143">
                  <c:v>15587</c:v>
                </c:pt>
                <c:pt idx="4144">
                  <c:v>15588</c:v>
                </c:pt>
                <c:pt idx="4145">
                  <c:v>15589</c:v>
                </c:pt>
                <c:pt idx="4146">
                  <c:v>15590</c:v>
                </c:pt>
                <c:pt idx="4147">
                  <c:v>15591</c:v>
                </c:pt>
                <c:pt idx="4148">
                  <c:v>15592</c:v>
                </c:pt>
                <c:pt idx="4149">
                  <c:v>15593</c:v>
                </c:pt>
                <c:pt idx="4150">
                  <c:v>15594</c:v>
                </c:pt>
                <c:pt idx="4151">
                  <c:v>15595</c:v>
                </c:pt>
                <c:pt idx="4152">
                  <c:v>15596</c:v>
                </c:pt>
                <c:pt idx="4153">
                  <c:v>15597</c:v>
                </c:pt>
                <c:pt idx="4154">
                  <c:v>15598</c:v>
                </c:pt>
                <c:pt idx="4155">
                  <c:v>15599</c:v>
                </c:pt>
                <c:pt idx="4156">
                  <c:v>15600</c:v>
                </c:pt>
                <c:pt idx="4157">
                  <c:v>15601</c:v>
                </c:pt>
                <c:pt idx="4158">
                  <c:v>15602</c:v>
                </c:pt>
                <c:pt idx="4159">
                  <c:v>15603</c:v>
                </c:pt>
                <c:pt idx="4160">
                  <c:v>15604</c:v>
                </c:pt>
                <c:pt idx="4161">
                  <c:v>15605</c:v>
                </c:pt>
                <c:pt idx="4162">
                  <c:v>15606</c:v>
                </c:pt>
                <c:pt idx="4163">
                  <c:v>15607</c:v>
                </c:pt>
                <c:pt idx="4164">
                  <c:v>15608</c:v>
                </c:pt>
                <c:pt idx="4165">
                  <c:v>15609</c:v>
                </c:pt>
                <c:pt idx="4166">
                  <c:v>15610</c:v>
                </c:pt>
                <c:pt idx="4167">
                  <c:v>15611</c:v>
                </c:pt>
                <c:pt idx="4168">
                  <c:v>15612</c:v>
                </c:pt>
                <c:pt idx="4169">
                  <c:v>15613</c:v>
                </c:pt>
                <c:pt idx="4170">
                  <c:v>15614</c:v>
                </c:pt>
                <c:pt idx="4171">
                  <c:v>15615</c:v>
                </c:pt>
                <c:pt idx="4172">
                  <c:v>15616</c:v>
                </c:pt>
                <c:pt idx="4173">
                  <c:v>15617</c:v>
                </c:pt>
                <c:pt idx="4174">
                  <c:v>15618</c:v>
                </c:pt>
                <c:pt idx="4175">
                  <c:v>15619</c:v>
                </c:pt>
                <c:pt idx="4176">
                  <c:v>15620</c:v>
                </c:pt>
                <c:pt idx="4177">
                  <c:v>15621</c:v>
                </c:pt>
                <c:pt idx="4178">
                  <c:v>15622</c:v>
                </c:pt>
                <c:pt idx="4179">
                  <c:v>15623</c:v>
                </c:pt>
                <c:pt idx="4180">
                  <c:v>15624</c:v>
                </c:pt>
                <c:pt idx="4181">
                  <c:v>15625</c:v>
                </c:pt>
                <c:pt idx="4182">
                  <c:v>15626</c:v>
                </c:pt>
                <c:pt idx="4183">
                  <c:v>15627</c:v>
                </c:pt>
                <c:pt idx="4184">
                  <c:v>15628</c:v>
                </c:pt>
                <c:pt idx="4185">
                  <c:v>15629</c:v>
                </c:pt>
                <c:pt idx="4186">
                  <c:v>15630</c:v>
                </c:pt>
                <c:pt idx="4187">
                  <c:v>15631</c:v>
                </c:pt>
                <c:pt idx="4188">
                  <c:v>15632</c:v>
                </c:pt>
                <c:pt idx="4189">
                  <c:v>15633</c:v>
                </c:pt>
                <c:pt idx="4190">
                  <c:v>15634</c:v>
                </c:pt>
                <c:pt idx="4191">
                  <c:v>15635</c:v>
                </c:pt>
                <c:pt idx="4192">
                  <c:v>15636</c:v>
                </c:pt>
                <c:pt idx="4193">
                  <c:v>15637</c:v>
                </c:pt>
                <c:pt idx="4194">
                  <c:v>15638</c:v>
                </c:pt>
                <c:pt idx="4195">
                  <c:v>15639</c:v>
                </c:pt>
                <c:pt idx="4196">
                  <c:v>15640</c:v>
                </c:pt>
                <c:pt idx="4197">
                  <c:v>15641</c:v>
                </c:pt>
                <c:pt idx="4198">
                  <c:v>15642</c:v>
                </c:pt>
                <c:pt idx="4199">
                  <c:v>15643</c:v>
                </c:pt>
                <c:pt idx="4200">
                  <c:v>15644</c:v>
                </c:pt>
                <c:pt idx="4201">
                  <c:v>15645</c:v>
                </c:pt>
                <c:pt idx="4202">
                  <c:v>15646</c:v>
                </c:pt>
                <c:pt idx="4203">
                  <c:v>15647</c:v>
                </c:pt>
                <c:pt idx="4204">
                  <c:v>15648</c:v>
                </c:pt>
                <c:pt idx="4205">
                  <c:v>15649</c:v>
                </c:pt>
                <c:pt idx="4206">
                  <c:v>15650</c:v>
                </c:pt>
                <c:pt idx="4207">
                  <c:v>15651</c:v>
                </c:pt>
                <c:pt idx="4208">
                  <c:v>15652</c:v>
                </c:pt>
                <c:pt idx="4209">
                  <c:v>15653</c:v>
                </c:pt>
                <c:pt idx="4210">
                  <c:v>15654</c:v>
                </c:pt>
                <c:pt idx="4211">
                  <c:v>15655</c:v>
                </c:pt>
                <c:pt idx="4212">
                  <c:v>15656</c:v>
                </c:pt>
                <c:pt idx="4213">
                  <c:v>15657</c:v>
                </c:pt>
                <c:pt idx="4214">
                  <c:v>15658</c:v>
                </c:pt>
                <c:pt idx="4215">
                  <c:v>15659</c:v>
                </c:pt>
                <c:pt idx="4216">
                  <c:v>15660</c:v>
                </c:pt>
                <c:pt idx="4217">
                  <c:v>15661</c:v>
                </c:pt>
                <c:pt idx="4218">
                  <c:v>15662</c:v>
                </c:pt>
                <c:pt idx="4219">
                  <c:v>15663</c:v>
                </c:pt>
                <c:pt idx="4220">
                  <c:v>15664</c:v>
                </c:pt>
                <c:pt idx="4221">
                  <c:v>15665</c:v>
                </c:pt>
                <c:pt idx="4222">
                  <c:v>15666</c:v>
                </c:pt>
                <c:pt idx="4223">
                  <c:v>15667</c:v>
                </c:pt>
                <c:pt idx="4224">
                  <c:v>15668</c:v>
                </c:pt>
                <c:pt idx="4225">
                  <c:v>15669</c:v>
                </c:pt>
                <c:pt idx="4226">
                  <c:v>15670</c:v>
                </c:pt>
                <c:pt idx="4227">
                  <c:v>15671</c:v>
                </c:pt>
                <c:pt idx="4228">
                  <c:v>15672</c:v>
                </c:pt>
                <c:pt idx="4229">
                  <c:v>15673</c:v>
                </c:pt>
                <c:pt idx="4230">
                  <c:v>15674</c:v>
                </c:pt>
                <c:pt idx="4231">
                  <c:v>15675</c:v>
                </c:pt>
                <c:pt idx="4232">
                  <c:v>15676</c:v>
                </c:pt>
                <c:pt idx="4233">
                  <c:v>15677</c:v>
                </c:pt>
                <c:pt idx="4234">
                  <c:v>15678</c:v>
                </c:pt>
                <c:pt idx="4235">
                  <c:v>15679</c:v>
                </c:pt>
                <c:pt idx="4236">
                  <c:v>15680</c:v>
                </c:pt>
                <c:pt idx="4237">
                  <c:v>15681</c:v>
                </c:pt>
                <c:pt idx="4238">
                  <c:v>15682</c:v>
                </c:pt>
                <c:pt idx="4239">
                  <c:v>15683</c:v>
                </c:pt>
                <c:pt idx="4240">
                  <c:v>15684</c:v>
                </c:pt>
                <c:pt idx="4241">
                  <c:v>15685</c:v>
                </c:pt>
                <c:pt idx="4242">
                  <c:v>15686</c:v>
                </c:pt>
                <c:pt idx="4243">
                  <c:v>15687</c:v>
                </c:pt>
                <c:pt idx="4244">
                  <c:v>15688</c:v>
                </c:pt>
                <c:pt idx="4245">
                  <c:v>15689</c:v>
                </c:pt>
                <c:pt idx="4246">
                  <c:v>15690</c:v>
                </c:pt>
                <c:pt idx="4247">
                  <c:v>15691</c:v>
                </c:pt>
                <c:pt idx="4248">
                  <c:v>15692</c:v>
                </c:pt>
                <c:pt idx="4249">
                  <c:v>15693</c:v>
                </c:pt>
                <c:pt idx="4250">
                  <c:v>15694</c:v>
                </c:pt>
                <c:pt idx="4251">
                  <c:v>15695</c:v>
                </c:pt>
                <c:pt idx="4252">
                  <c:v>15696</c:v>
                </c:pt>
                <c:pt idx="4253">
                  <c:v>15697</c:v>
                </c:pt>
                <c:pt idx="4254">
                  <c:v>15698</c:v>
                </c:pt>
                <c:pt idx="4255">
                  <c:v>15699</c:v>
                </c:pt>
                <c:pt idx="4256">
                  <c:v>15700</c:v>
                </c:pt>
                <c:pt idx="4257">
                  <c:v>15701</c:v>
                </c:pt>
                <c:pt idx="4258">
                  <c:v>15702</c:v>
                </c:pt>
                <c:pt idx="4259">
                  <c:v>15703</c:v>
                </c:pt>
                <c:pt idx="4260">
                  <c:v>15704</c:v>
                </c:pt>
                <c:pt idx="4261">
                  <c:v>15705</c:v>
                </c:pt>
                <c:pt idx="4262">
                  <c:v>15706</c:v>
                </c:pt>
                <c:pt idx="4263">
                  <c:v>15707</c:v>
                </c:pt>
                <c:pt idx="4264">
                  <c:v>15708</c:v>
                </c:pt>
                <c:pt idx="4265">
                  <c:v>15709</c:v>
                </c:pt>
                <c:pt idx="4266">
                  <c:v>15710</c:v>
                </c:pt>
                <c:pt idx="4267">
                  <c:v>15711</c:v>
                </c:pt>
                <c:pt idx="4268">
                  <c:v>15712</c:v>
                </c:pt>
                <c:pt idx="4269">
                  <c:v>15713</c:v>
                </c:pt>
                <c:pt idx="4270">
                  <c:v>15714</c:v>
                </c:pt>
                <c:pt idx="4271">
                  <c:v>15715</c:v>
                </c:pt>
                <c:pt idx="4272">
                  <c:v>15716</c:v>
                </c:pt>
                <c:pt idx="4273">
                  <c:v>15717</c:v>
                </c:pt>
                <c:pt idx="4274">
                  <c:v>15718</c:v>
                </c:pt>
                <c:pt idx="4275">
                  <c:v>15719</c:v>
                </c:pt>
                <c:pt idx="4276">
                  <c:v>15720</c:v>
                </c:pt>
                <c:pt idx="4277">
                  <c:v>15721</c:v>
                </c:pt>
                <c:pt idx="4278">
                  <c:v>15722</c:v>
                </c:pt>
                <c:pt idx="4279">
                  <c:v>15723</c:v>
                </c:pt>
                <c:pt idx="4280">
                  <c:v>15724</c:v>
                </c:pt>
                <c:pt idx="4281">
                  <c:v>15725</c:v>
                </c:pt>
                <c:pt idx="4282">
                  <c:v>15726</c:v>
                </c:pt>
                <c:pt idx="4283">
                  <c:v>15727</c:v>
                </c:pt>
                <c:pt idx="4284">
                  <c:v>15728</c:v>
                </c:pt>
                <c:pt idx="4285">
                  <c:v>15729</c:v>
                </c:pt>
                <c:pt idx="4286">
                  <c:v>15730</c:v>
                </c:pt>
                <c:pt idx="4287">
                  <c:v>15731</c:v>
                </c:pt>
                <c:pt idx="4288">
                  <c:v>15732</c:v>
                </c:pt>
                <c:pt idx="4289">
                  <c:v>15733</c:v>
                </c:pt>
                <c:pt idx="4290">
                  <c:v>15734</c:v>
                </c:pt>
                <c:pt idx="4291">
                  <c:v>15735</c:v>
                </c:pt>
                <c:pt idx="4292">
                  <c:v>15736</c:v>
                </c:pt>
                <c:pt idx="4293">
                  <c:v>15737</c:v>
                </c:pt>
                <c:pt idx="4294">
                  <c:v>15738</c:v>
                </c:pt>
                <c:pt idx="4295">
                  <c:v>15739</c:v>
                </c:pt>
                <c:pt idx="4296">
                  <c:v>15740</c:v>
                </c:pt>
                <c:pt idx="4297">
                  <c:v>15741</c:v>
                </c:pt>
                <c:pt idx="4298">
                  <c:v>15742</c:v>
                </c:pt>
                <c:pt idx="4299">
                  <c:v>15743</c:v>
                </c:pt>
                <c:pt idx="4300">
                  <c:v>15744</c:v>
                </c:pt>
                <c:pt idx="4301">
                  <c:v>15745</c:v>
                </c:pt>
                <c:pt idx="4302">
                  <c:v>15746</c:v>
                </c:pt>
                <c:pt idx="4303">
                  <c:v>15747</c:v>
                </c:pt>
                <c:pt idx="4304">
                  <c:v>15748</c:v>
                </c:pt>
                <c:pt idx="4305">
                  <c:v>15749</c:v>
                </c:pt>
                <c:pt idx="4306">
                  <c:v>15750</c:v>
                </c:pt>
                <c:pt idx="4307">
                  <c:v>15751</c:v>
                </c:pt>
                <c:pt idx="4308">
                  <c:v>15752</c:v>
                </c:pt>
                <c:pt idx="4309">
                  <c:v>15753</c:v>
                </c:pt>
                <c:pt idx="4310">
                  <c:v>15754</c:v>
                </c:pt>
                <c:pt idx="4311">
                  <c:v>15755</c:v>
                </c:pt>
                <c:pt idx="4312">
                  <c:v>15756</c:v>
                </c:pt>
                <c:pt idx="4313">
                  <c:v>15757</c:v>
                </c:pt>
                <c:pt idx="4314">
                  <c:v>15758</c:v>
                </c:pt>
                <c:pt idx="4315">
                  <c:v>15759</c:v>
                </c:pt>
                <c:pt idx="4316">
                  <c:v>15760</c:v>
                </c:pt>
                <c:pt idx="4317">
                  <c:v>15761</c:v>
                </c:pt>
                <c:pt idx="4318">
                  <c:v>15762</c:v>
                </c:pt>
                <c:pt idx="4319">
                  <c:v>15763</c:v>
                </c:pt>
                <c:pt idx="4320">
                  <c:v>15764</c:v>
                </c:pt>
                <c:pt idx="4321">
                  <c:v>15765</c:v>
                </c:pt>
                <c:pt idx="4322">
                  <c:v>15766</c:v>
                </c:pt>
                <c:pt idx="4323">
                  <c:v>15767</c:v>
                </c:pt>
                <c:pt idx="4324">
                  <c:v>15768</c:v>
                </c:pt>
                <c:pt idx="4325">
                  <c:v>15769</c:v>
                </c:pt>
                <c:pt idx="4326">
                  <c:v>15770</c:v>
                </c:pt>
                <c:pt idx="4327">
                  <c:v>15771</c:v>
                </c:pt>
                <c:pt idx="4328">
                  <c:v>15772</c:v>
                </c:pt>
                <c:pt idx="4329">
                  <c:v>15773</c:v>
                </c:pt>
                <c:pt idx="4330">
                  <c:v>15774</c:v>
                </c:pt>
                <c:pt idx="4331">
                  <c:v>15775</c:v>
                </c:pt>
                <c:pt idx="4332">
                  <c:v>15776</c:v>
                </c:pt>
                <c:pt idx="4333">
                  <c:v>15777</c:v>
                </c:pt>
                <c:pt idx="4334">
                  <c:v>15778</c:v>
                </c:pt>
                <c:pt idx="4335">
                  <c:v>15779</c:v>
                </c:pt>
                <c:pt idx="4336">
                  <c:v>15780</c:v>
                </c:pt>
                <c:pt idx="4337">
                  <c:v>15781</c:v>
                </c:pt>
                <c:pt idx="4338">
                  <c:v>15782</c:v>
                </c:pt>
                <c:pt idx="4339">
                  <c:v>15783</c:v>
                </c:pt>
                <c:pt idx="4340">
                  <c:v>15784</c:v>
                </c:pt>
                <c:pt idx="4341">
                  <c:v>15785</c:v>
                </c:pt>
                <c:pt idx="4342">
                  <c:v>15786</c:v>
                </c:pt>
                <c:pt idx="4343">
                  <c:v>15787</c:v>
                </c:pt>
                <c:pt idx="4344">
                  <c:v>15788</c:v>
                </c:pt>
                <c:pt idx="4345">
                  <c:v>15789</c:v>
                </c:pt>
                <c:pt idx="4346">
                  <c:v>15790</c:v>
                </c:pt>
                <c:pt idx="4347">
                  <c:v>15791</c:v>
                </c:pt>
                <c:pt idx="4348">
                  <c:v>15792</c:v>
                </c:pt>
                <c:pt idx="4349">
                  <c:v>15793</c:v>
                </c:pt>
                <c:pt idx="4350">
                  <c:v>15794</c:v>
                </c:pt>
                <c:pt idx="4351">
                  <c:v>15795</c:v>
                </c:pt>
                <c:pt idx="4352">
                  <c:v>15796</c:v>
                </c:pt>
                <c:pt idx="4353">
                  <c:v>15797</c:v>
                </c:pt>
                <c:pt idx="4354">
                  <c:v>15798</c:v>
                </c:pt>
                <c:pt idx="4355">
                  <c:v>15799</c:v>
                </c:pt>
                <c:pt idx="4356">
                  <c:v>15800</c:v>
                </c:pt>
                <c:pt idx="4357">
                  <c:v>15801</c:v>
                </c:pt>
                <c:pt idx="4358">
                  <c:v>15802</c:v>
                </c:pt>
                <c:pt idx="4359">
                  <c:v>15803</c:v>
                </c:pt>
                <c:pt idx="4360">
                  <c:v>15804</c:v>
                </c:pt>
                <c:pt idx="4361">
                  <c:v>15805</c:v>
                </c:pt>
                <c:pt idx="4362">
                  <c:v>15806</c:v>
                </c:pt>
                <c:pt idx="4363">
                  <c:v>15807</c:v>
                </c:pt>
                <c:pt idx="4364">
                  <c:v>15808</c:v>
                </c:pt>
                <c:pt idx="4365">
                  <c:v>15809</c:v>
                </c:pt>
                <c:pt idx="4366">
                  <c:v>15810</c:v>
                </c:pt>
                <c:pt idx="4367">
                  <c:v>15811</c:v>
                </c:pt>
                <c:pt idx="4368">
                  <c:v>15812</c:v>
                </c:pt>
                <c:pt idx="4369">
                  <c:v>15813</c:v>
                </c:pt>
                <c:pt idx="4370">
                  <c:v>15814</c:v>
                </c:pt>
                <c:pt idx="4371">
                  <c:v>15815</c:v>
                </c:pt>
                <c:pt idx="4372">
                  <c:v>15816</c:v>
                </c:pt>
                <c:pt idx="4373">
                  <c:v>15817</c:v>
                </c:pt>
                <c:pt idx="4374">
                  <c:v>15818</c:v>
                </c:pt>
                <c:pt idx="4375">
                  <c:v>15819</c:v>
                </c:pt>
                <c:pt idx="4376">
                  <c:v>15820</c:v>
                </c:pt>
                <c:pt idx="4377">
                  <c:v>15821</c:v>
                </c:pt>
                <c:pt idx="4378">
                  <c:v>15822</c:v>
                </c:pt>
                <c:pt idx="4379">
                  <c:v>15823</c:v>
                </c:pt>
                <c:pt idx="4380">
                  <c:v>15824</c:v>
                </c:pt>
                <c:pt idx="4381">
                  <c:v>15825</c:v>
                </c:pt>
                <c:pt idx="4382">
                  <c:v>15826</c:v>
                </c:pt>
                <c:pt idx="4383">
                  <c:v>15827</c:v>
                </c:pt>
                <c:pt idx="4384">
                  <c:v>15828</c:v>
                </c:pt>
                <c:pt idx="4385">
                  <c:v>15829</c:v>
                </c:pt>
                <c:pt idx="4386">
                  <c:v>15830</c:v>
                </c:pt>
                <c:pt idx="4387">
                  <c:v>15831</c:v>
                </c:pt>
                <c:pt idx="4388">
                  <c:v>15832</c:v>
                </c:pt>
                <c:pt idx="4389">
                  <c:v>15833</c:v>
                </c:pt>
                <c:pt idx="4390">
                  <c:v>15834</c:v>
                </c:pt>
                <c:pt idx="4391">
                  <c:v>15835</c:v>
                </c:pt>
                <c:pt idx="4392">
                  <c:v>15836</c:v>
                </c:pt>
                <c:pt idx="4393">
                  <c:v>15837</c:v>
                </c:pt>
                <c:pt idx="4394">
                  <c:v>15838</c:v>
                </c:pt>
                <c:pt idx="4395">
                  <c:v>15839</c:v>
                </c:pt>
                <c:pt idx="4396">
                  <c:v>15840</c:v>
                </c:pt>
                <c:pt idx="4397">
                  <c:v>15841</c:v>
                </c:pt>
                <c:pt idx="4398">
                  <c:v>15842</c:v>
                </c:pt>
                <c:pt idx="4399">
                  <c:v>15843</c:v>
                </c:pt>
                <c:pt idx="4400">
                  <c:v>15844</c:v>
                </c:pt>
                <c:pt idx="4401">
                  <c:v>15845</c:v>
                </c:pt>
                <c:pt idx="4402">
                  <c:v>15846</c:v>
                </c:pt>
                <c:pt idx="4403">
                  <c:v>15847</c:v>
                </c:pt>
                <c:pt idx="4404">
                  <c:v>15848</c:v>
                </c:pt>
                <c:pt idx="4405">
                  <c:v>15849</c:v>
                </c:pt>
                <c:pt idx="4406">
                  <c:v>15850</c:v>
                </c:pt>
                <c:pt idx="4407">
                  <c:v>15851</c:v>
                </c:pt>
                <c:pt idx="4408">
                  <c:v>15852</c:v>
                </c:pt>
                <c:pt idx="4409">
                  <c:v>15853</c:v>
                </c:pt>
                <c:pt idx="4410">
                  <c:v>15854</c:v>
                </c:pt>
                <c:pt idx="4411">
                  <c:v>15855</c:v>
                </c:pt>
                <c:pt idx="4412">
                  <c:v>15856</c:v>
                </c:pt>
                <c:pt idx="4413">
                  <c:v>15857</c:v>
                </c:pt>
                <c:pt idx="4414">
                  <c:v>15858</c:v>
                </c:pt>
                <c:pt idx="4415">
                  <c:v>15859</c:v>
                </c:pt>
                <c:pt idx="4416">
                  <c:v>15860</c:v>
                </c:pt>
                <c:pt idx="4417">
                  <c:v>15861</c:v>
                </c:pt>
                <c:pt idx="4418">
                  <c:v>15862</c:v>
                </c:pt>
                <c:pt idx="4419">
                  <c:v>15863</c:v>
                </c:pt>
                <c:pt idx="4420">
                  <c:v>15864</c:v>
                </c:pt>
                <c:pt idx="4421">
                  <c:v>15865</c:v>
                </c:pt>
                <c:pt idx="4422">
                  <c:v>15866</c:v>
                </c:pt>
                <c:pt idx="4423">
                  <c:v>15867</c:v>
                </c:pt>
                <c:pt idx="4424">
                  <c:v>15868</c:v>
                </c:pt>
                <c:pt idx="4425">
                  <c:v>15869</c:v>
                </c:pt>
                <c:pt idx="4426">
                  <c:v>15870</c:v>
                </c:pt>
                <c:pt idx="4427">
                  <c:v>15871</c:v>
                </c:pt>
                <c:pt idx="4428">
                  <c:v>15872</c:v>
                </c:pt>
                <c:pt idx="4429">
                  <c:v>15873</c:v>
                </c:pt>
                <c:pt idx="4430">
                  <c:v>15874</c:v>
                </c:pt>
                <c:pt idx="4431">
                  <c:v>15875</c:v>
                </c:pt>
                <c:pt idx="4432">
                  <c:v>15876</c:v>
                </c:pt>
                <c:pt idx="4433">
                  <c:v>15877</c:v>
                </c:pt>
                <c:pt idx="4434">
                  <c:v>15878</c:v>
                </c:pt>
                <c:pt idx="4435">
                  <c:v>15879</c:v>
                </c:pt>
                <c:pt idx="4436">
                  <c:v>15880</c:v>
                </c:pt>
                <c:pt idx="4437">
                  <c:v>15881</c:v>
                </c:pt>
                <c:pt idx="4438">
                  <c:v>15882</c:v>
                </c:pt>
                <c:pt idx="4439">
                  <c:v>15883</c:v>
                </c:pt>
                <c:pt idx="4440">
                  <c:v>15884</c:v>
                </c:pt>
                <c:pt idx="4441">
                  <c:v>15885</c:v>
                </c:pt>
                <c:pt idx="4442">
                  <c:v>15886</c:v>
                </c:pt>
                <c:pt idx="4443">
                  <c:v>15887</c:v>
                </c:pt>
                <c:pt idx="4444">
                  <c:v>15888</c:v>
                </c:pt>
                <c:pt idx="4445">
                  <c:v>15889</c:v>
                </c:pt>
                <c:pt idx="4446">
                  <c:v>15890</c:v>
                </c:pt>
                <c:pt idx="4447">
                  <c:v>15891</c:v>
                </c:pt>
                <c:pt idx="4448">
                  <c:v>15892</c:v>
                </c:pt>
                <c:pt idx="4449">
                  <c:v>15893</c:v>
                </c:pt>
                <c:pt idx="4450">
                  <c:v>15894</c:v>
                </c:pt>
                <c:pt idx="4451">
                  <c:v>15895</c:v>
                </c:pt>
                <c:pt idx="4452">
                  <c:v>15896</c:v>
                </c:pt>
                <c:pt idx="4453">
                  <c:v>15897</c:v>
                </c:pt>
                <c:pt idx="4454">
                  <c:v>15898</c:v>
                </c:pt>
                <c:pt idx="4455">
                  <c:v>15899</c:v>
                </c:pt>
                <c:pt idx="4456">
                  <c:v>15900</c:v>
                </c:pt>
                <c:pt idx="4457">
                  <c:v>15901</c:v>
                </c:pt>
                <c:pt idx="4458">
                  <c:v>15902</c:v>
                </c:pt>
                <c:pt idx="4459">
                  <c:v>15903</c:v>
                </c:pt>
                <c:pt idx="4460">
                  <c:v>15904</c:v>
                </c:pt>
                <c:pt idx="4461">
                  <c:v>15905</c:v>
                </c:pt>
                <c:pt idx="4462">
                  <c:v>15906</c:v>
                </c:pt>
                <c:pt idx="4463">
                  <c:v>15907</c:v>
                </c:pt>
                <c:pt idx="4464">
                  <c:v>15908</c:v>
                </c:pt>
                <c:pt idx="4465">
                  <c:v>15909</c:v>
                </c:pt>
                <c:pt idx="4466">
                  <c:v>15910</c:v>
                </c:pt>
                <c:pt idx="4467">
                  <c:v>15911</c:v>
                </c:pt>
                <c:pt idx="4468">
                  <c:v>15912</c:v>
                </c:pt>
                <c:pt idx="4469">
                  <c:v>15913</c:v>
                </c:pt>
                <c:pt idx="4470">
                  <c:v>15914</c:v>
                </c:pt>
                <c:pt idx="4471">
                  <c:v>15915</c:v>
                </c:pt>
                <c:pt idx="4472">
                  <c:v>15916</c:v>
                </c:pt>
                <c:pt idx="4473">
                  <c:v>15917</c:v>
                </c:pt>
                <c:pt idx="4474">
                  <c:v>15918</c:v>
                </c:pt>
                <c:pt idx="4475">
                  <c:v>15919</c:v>
                </c:pt>
                <c:pt idx="4476">
                  <c:v>15920</c:v>
                </c:pt>
                <c:pt idx="4477">
                  <c:v>15921</c:v>
                </c:pt>
                <c:pt idx="4478">
                  <c:v>15922</c:v>
                </c:pt>
                <c:pt idx="4479">
                  <c:v>15923</c:v>
                </c:pt>
                <c:pt idx="4480">
                  <c:v>15924</c:v>
                </c:pt>
                <c:pt idx="4481">
                  <c:v>15925</c:v>
                </c:pt>
                <c:pt idx="4482">
                  <c:v>15926</c:v>
                </c:pt>
                <c:pt idx="4483">
                  <c:v>15927</c:v>
                </c:pt>
                <c:pt idx="4484">
                  <c:v>15928</c:v>
                </c:pt>
                <c:pt idx="4485">
                  <c:v>15929</c:v>
                </c:pt>
                <c:pt idx="4486">
                  <c:v>15930</c:v>
                </c:pt>
                <c:pt idx="4487">
                  <c:v>15931</c:v>
                </c:pt>
                <c:pt idx="4488">
                  <c:v>15932</c:v>
                </c:pt>
                <c:pt idx="4489">
                  <c:v>15933</c:v>
                </c:pt>
                <c:pt idx="4490">
                  <c:v>15934</c:v>
                </c:pt>
                <c:pt idx="4491">
                  <c:v>15935</c:v>
                </c:pt>
                <c:pt idx="4492">
                  <c:v>15936</c:v>
                </c:pt>
                <c:pt idx="4493">
                  <c:v>15937</c:v>
                </c:pt>
                <c:pt idx="4494">
                  <c:v>15938</c:v>
                </c:pt>
                <c:pt idx="4495">
                  <c:v>15939</c:v>
                </c:pt>
                <c:pt idx="4496">
                  <c:v>15940</c:v>
                </c:pt>
                <c:pt idx="4497">
                  <c:v>15941</c:v>
                </c:pt>
                <c:pt idx="4498">
                  <c:v>15942</c:v>
                </c:pt>
                <c:pt idx="4499">
                  <c:v>15943</c:v>
                </c:pt>
                <c:pt idx="4500">
                  <c:v>15944</c:v>
                </c:pt>
                <c:pt idx="4501">
                  <c:v>15945</c:v>
                </c:pt>
                <c:pt idx="4502">
                  <c:v>15946</c:v>
                </c:pt>
                <c:pt idx="4503">
                  <c:v>15947</c:v>
                </c:pt>
                <c:pt idx="4504">
                  <c:v>15948</c:v>
                </c:pt>
                <c:pt idx="4505">
                  <c:v>15949</c:v>
                </c:pt>
                <c:pt idx="4506">
                  <c:v>15950</c:v>
                </c:pt>
                <c:pt idx="4507">
                  <c:v>15951</c:v>
                </c:pt>
                <c:pt idx="4508">
                  <c:v>15952</c:v>
                </c:pt>
                <c:pt idx="4509">
                  <c:v>15953</c:v>
                </c:pt>
                <c:pt idx="4510">
                  <c:v>15954</c:v>
                </c:pt>
                <c:pt idx="4511">
                  <c:v>15955</c:v>
                </c:pt>
                <c:pt idx="4512">
                  <c:v>15956</c:v>
                </c:pt>
                <c:pt idx="4513">
                  <c:v>15957</c:v>
                </c:pt>
                <c:pt idx="4514">
                  <c:v>15958</c:v>
                </c:pt>
                <c:pt idx="4515">
                  <c:v>15959</c:v>
                </c:pt>
                <c:pt idx="4516">
                  <c:v>15960</c:v>
                </c:pt>
                <c:pt idx="4517">
                  <c:v>15961</c:v>
                </c:pt>
                <c:pt idx="4518">
                  <c:v>15962</c:v>
                </c:pt>
                <c:pt idx="4519">
                  <c:v>15963</c:v>
                </c:pt>
                <c:pt idx="4520">
                  <c:v>15964</c:v>
                </c:pt>
                <c:pt idx="4521">
                  <c:v>15965</c:v>
                </c:pt>
                <c:pt idx="4522">
                  <c:v>15966</c:v>
                </c:pt>
                <c:pt idx="4523">
                  <c:v>15967</c:v>
                </c:pt>
                <c:pt idx="4524">
                  <c:v>15968</c:v>
                </c:pt>
                <c:pt idx="4525">
                  <c:v>15969</c:v>
                </c:pt>
                <c:pt idx="4526">
                  <c:v>15970</c:v>
                </c:pt>
                <c:pt idx="4527">
                  <c:v>15971</c:v>
                </c:pt>
                <c:pt idx="4528">
                  <c:v>15972</c:v>
                </c:pt>
                <c:pt idx="4529">
                  <c:v>15973</c:v>
                </c:pt>
                <c:pt idx="4530">
                  <c:v>15974</c:v>
                </c:pt>
                <c:pt idx="4531">
                  <c:v>15975</c:v>
                </c:pt>
                <c:pt idx="4532">
                  <c:v>15976</c:v>
                </c:pt>
                <c:pt idx="4533">
                  <c:v>15977</c:v>
                </c:pt>
                <c:pt idx="4534">
                  <c:v>15978</c:v>
                </c:pt>
                <c:pt idx="4535">
                  <c:v>15979</c:v>
                </c:pt>
                <c:pt idx="4536">
                  <c:v>15980</c:v>
                </c:pt>
                <c:pt idx="4537">
                  <c:v>15981</c:v>
                </c:pt>
                <c:pt idx="4538">
                  <c:v>15982</c:v>
                </c:pt>
                <c:pt idx="4539">
                  <c:v>15983</c:v>
                </c:pt>
                <c:pt idx="4540">
                  <c:v>15984</c:v>
                </c:pt>
                <c:pt idx="4541">
                  <c:v>15985</c:v>
                </c:pt>
                <c:pt idx="4542">
                  <c:v>15986</c:v>
                </c:pt>
                <c:pt idx="4543">
                  <c:v>15987</c:v>
                </c:pt>
                <c:pt idx="4544">
                  <c:v>15988</c:v>
                </c:pt>
                <c:pt idx="4545">
                  <c:v>15989</c:v>
                </c:pt>
                <c:pt idx="4546">
                  <c:v>15990</c:v>
                </c:pt>
                <c:pt idx="4547">
                  <c:v>15991</c:v>
                </c:pt>
                <c:pt idx="4548">
                  <c:v>15992</c:v>
                </c:pt>
                <c:pt idx="4549">
                  <c:v>15993</c:v>
                </c:pt>
                <c:pt idx="4550">
                  <c:v>15994</c:v>
                </c:pt>
                <c:pt idx="4551">
                  <c:v>15995</c:v>
                </c:pt>
                <c:pt idx="4552">
                  <c:v>15996</c:v>
                </c:pt>
                <c:pt idx="4553">
                  <c:v>15997</c:v>
                </c:pt>
                <c:pt idx="4554">
                  <c:v>15998</c:v>
                </c:pt>
                <c:pt idx="4555">
                  <c:v>15999</c:v>
                </c:pt>
                <c:pt idx="4556">
                  <c:v>16000</c:v>
                </c:pt>
                <c:pt idx="4557">
                  <c:v>16001</c:v>
                </c:pt>
                <c:pt idx="4558">
                  <c:v>16002</c:v>
                </c:pt>
                <c:pt idx="4559">
                  <c:v>16003</c:v>
                </c:pt>
                <c:pt idx="4560">
                  <c:v>16004</c:v>
                </c:pt>
                <c:pt idx="4561">
                  <c:v>16005</c:v>
                </c:pt>
                <c:pt idx="4562">
                  <c:v>16006</c:v>
                </c:pt>
                <c:pt idx="4563">
                  <c:v>16007</c:v>
                </c:pt>
                <c:pt idx="4564">
                  <c:v>16008</c:v>
                </c:pt>
                <c:pt idx="4565">
                  <c:v>16009</c:v>
                </c:pt>
                <c:pt idx="4566">
                  <c:v>16010</c:v>
                </c:pt>
                <c:pt idx="4567">
                  <c:v>16011</c:v>
                </c:pt>
                <c:pt idx="4568">
                  <c:v>16012</c:v>
                </c:pt>
                <c:pt idx="4569">
                  <c:v>16013</c:v>
                </c:pt>
                <c:pt idx="4570">
                  <c:v>16014</c:v>
                </c:pt>
                <c:pt idx="4571">
                  <c:v>16015</c:v>
                </c:pt>
                <c:pt idx="4572">
                  <c:v>16016</c:v>
                </c:pt>
                <c:pt idx="4573">
                  <c:v>16017</c:v>
                </c:pt>
                <c:pt idx="4574">
                  <c:v>16018</c:v>
                </c:pt>
                <c:pt idx="4575">
                  <c:v>16019</c:v>
                </c:pt>
                <c:pt idx="4576">
                  <c:v>16020</c:v>
                </c:pt>
                <c:pt idx="4577">
                  <c:v>16021</c:v>
                </c:pt>
                <c:pt idx="4578">
                  <c:v>16022</c:v>
                </c:pt>
                <c:pt idx="4579">
                  <c:v>16023</c:v>
                </c:pt>
                <c:pt idx="4580">
                  <c:v>16024</c:v>
                </c:pt>
                <c:pt idx="4581">
                  <c:v>16025</c:v>
                </c:pt>
                <c:pt idx="4582">
                  <c:v>16026</c:v>
                </c:pt>
                <c:pt idx="4583">
                  <c:v>16027</c:v>
                </c:pt>
                <c:pt idx="4584">
                  <c:v>16028</c:v>
                </c:pt>
                <c:pt idx="4585">
                  <c:v>16029</c:v>
                </c:pt>
                <c:pt idx="4586">
                  <c:v>16030</c:v>
                </c:pt>
                <c:pt idx="4587">
                  <c:v>16031</c:v>
                </c:pt>
                <c:pt idx="4588">
                  <c:v>16032</c:v>
                </c:pt>
                <c:pt idx="4589">
                  <c:v>16033</c:v>
                </c:pt>
                <c:pt idx="4590">
                  <c:v>16034</c:v>
                </c:pt>
                <c:pt idx="4591">
                  <c:v>16035</c:v>
                </c:pt>
                <c:pt idx="4592">
                  <c:v>16036</c:v>
                </c:pt>
                <c:pt idx="4593">
                  <c:v>16037</c:v>
                </c:pt>
                <c:pt idx="4594">
                  <c:v>16038</c:v>
                </c:pt>
                <c:pt idx="4595">
                  <c:v>16039</c:v>
                </c:pt>
                <c:pt idx="4596">
                  <c:v>16040</c:v>
                </c:pt>
                <c:pt idx="4597">
                  <c:v>16041</c:v>
                </c:pt>
                <c:pt idx="4598">
                  <c:v>16042</c:v>
                </c:pt>
                <c:pt idx="4599">
                  <c:v>16043</c:v>
                </c:pt>
                <c:pt idx="4600">
                  <c:v>16044</c:v>
                </c:pt>
                <c:pt idx="4601">
                  <c:v>16045</c:v>
                </c:pt>
                <c:pt idx="4602">
                  <c:v>16046</c:v>
                </c:pt>
                <c:pt idx="4603">
                  <c:v>16047</c:v>
                </c:pt>
                <c:pt idx="4604">
                  <c:v>16048</c:v>
                </c:pt>
                <c:pt idx="4605">
                  <c:v>16049</c:v>
                </c:pt>
                <c:pt idx="4606">
                  <c:v>16050</c:v>
                </c:pt>
                <c:pt idx="4607">
                  <c:v>16051</c:v>
                </c:pt>
                <c:pt idx="4608">
                  <c:v>16052</c:v>
                </c:pt>
                <c:pt idx="4609">
                  <c:v>16053</c:v>
                </c:pt>
                <c:pt idx="4610">
                  <c:v>16054</c:v>
                </c:pt>
                <c:pt idx="4611">
                  <c:v>16055</c:v>
                </c:pt>
                <c:pt idx="4612">
                  <c:v>16056</c:v>
                </c:pt>
                <c:pt idx="4613">
                  <c:v>16057</c:v>
                </c:pt>
                <c:pt idx="4614">
                  <c:v>16058</c:v>
                </c:pt>
                <c:pt idx="4615">
                  <c:v>16059</c:v>
                </c:pt>
                <c:pt idx="4616">
                  <c:v>16060</c:v>
                </c:pt>
                <c:pt idx="4617">
                  <c:v>16061</c:v>
                </c:pt>
                <c:pt idx="4618">
                  <c:v>16062</c:v>
                </c:pt>
                <c:pt idx="4619">
                  <c:v>16063</c:v>
                </c:pt>
                <c:pt idx="4620">
                  <c:v>16064</c:v>
                </c:pt>
                <c:pt idx="4621">
                  <c:v>16065</c:v>
                </c:pt>
                <c:pt idx="4622">
                  <c:v>16066</c:v>
                </c:pt>
                <c:pt idx="4623">
                  <c:v>16067</c:v>
                </c:pt>
                <c:pt idx="4624">
                  <c:v>16068</c:v>
                </c:pt>
                <c:pt idx="4625">
                  <c:v>16069</c:v>
                </c:pt>
                <c:pt idx="4626">
                  <c:v>16070</c:v>
                </c:pt>
                <c:pt idx="4627">
                  <c:v>16071</c:v>
                </c:pt>
                <c:pt idx="4628">
                  <c:v>16072</c:v>
                </c:pt>
                <c:pt idx="4629">
                  <c:v>16073</c:v>
                </c:pt>
                <c:pt idx="4630">
                  <c:v>16074</c:v>
                </c:pt>
                <c:pt idx="4631">
                  <c:v>16075</c:v>
                </c:pt>
                <c:pt idx="4632">
                  <c:v>16076</c:v>
                </c:pt>
                <c:pt idx="4633">
                  <c:v>16077</c:v>
                </c:pt>
                <c:pt idx="4634">
                  <c:v>16078</c:v>
                </c:pt>
                <c:pt idx="4635">
                  <c:v>16079</c:v>
                </c:pt>
                <c:pt idx="4636">
                  <c:v>16080</c:v>
                </c:pt>
                <c:pt idx="4637">
                  <c:v>16081</c:v>
                </c:pt>
                <c:pt idx="4638">
                  <c:v>16082</c:v>
                </c:pt>
                <c:pt idx="4639">
                  <c:v>16083</c:v>
                </c:pt>
                <c:pt idx="4640">
                  <c:v>16084</c:v>
                </c:pt>
                <c:pt idx="4641">
                  <c:v>16085</c:v>
                </c:pt>
                <c:pt idx="4642">
                  <c:v>16086</c:v>
                </c:pt>
                <c:pt idx="4643">
                  <c:v>16087</c:v>
                </c:pt>
                <c:pt idx="4644">
                  <c:v>16088</c:v>
                </c:pt>
                <c:pt idx="4645">
                  <c:v>16089</c:v>
                </c:pt>
                <c:pt idx="4646">
                  <c:v>16090</c:v>
                </c:pt>
                <c:pt idx="4647">
                  <c:v>16091</c:v>
                </c:pt>
                <c:pt idx="4648">
                  <c:v>16092</c:v>
                </c:pt>
                <c:pt idx="4649">
                  <c:v>16093</c:v>
                </c:pt>
                <c:pt idx="4650">
                  <c:v>16094</c:v>
                </c:pt>
                <c:pt idx="4651">
                  <c:v>16095</c:v>
                </c:pt>
                <c:pt idx="4652">
                  <c:v>16096</c:v>
                </c:pt>
                <c:pt idx="4653">
                  <c:v>16097</c:v>
                </c:pt>
                <c:pt idx="4654">
                  <c:v>16098</c:v>
                </c:pt>
                <c:pt idx="4655">
                  <c:v>16099</c:v>
                </c:pt>
                <c:pt idx="4656">
                  <c:v>16100</c:v>
                </c:pt>
                <c:pt idx="4657">
                  <c:v>16101</c:v>
                </c:pt>
                <c:pt idx="4658">
                  <c:v>16102</c:v>
                </c:pt>
                <c:pt idx="4659">
                  <c:v>16103</c:v>
                </c:pt>
                <c:pt idx="4660">
                  <c:v>16104</c:v>
                </c:pt>
                <c:pt idx="4661">
                  <c:v>16105</c:v>
                </c:pt>
                <c:pt idx="4662">
                  <c:v>16106</c:v>
                </c:pt>
                <c:pt idx="4663">
                  <c:v>16107</c:v>
                </c:pt>
                <c:pt idx="4664">
                  <c:v>16108</c:v>
                </c:pt>
                <c:pt idx="4665">
                  <c:v>16109</c:v>
                </c:pt>
                <c:pt idx="4666">
                  <c:v>16110</c:v>
                </c:pt>
                <c:pt idx="4667">
                  <c:v>16111</c:v>
                </c:pt>
                <c:pt idx="4668">
                  <c:v>16112</c:v>
                </c:pt>
                <c:pt idx="4669">
                  <c:v>16113</c:v>
                </c:pt>
                <c:pt idx="4670">
                  <c:v>16114</c:v>
                </c:pt>
                <c:pt idx="4671">
                  <c:v>16115</c:v>
                </c:pt>
                <c:pt idx="4672">
                  <c:v>16116</c:v>
                </c:pt>
                <c:pt idx="4673">
                  <c:v>16117</c:v>
                </c:pt>
                <c:pt idx="4674">
                  <c:v>16118</c:v>
                </c:pt>
                <c:pt idx="4675">
                  <c:v>16119</c:v>
                </c:pt>
                <c:pt idx="4676">
                  <c:v>16120</c:v>
                </c:pt>
                <c:pt idx="4677">
                  <c:v>16121</c:v>
                </c:pt>
                <c:pt idx="4678">
                  <c:v>16122</c:v>
                </c:pt>
                <c:pt idx="4679">
                  <c:v>16123</c:v>
                </c:pt>
                <c:pt idx="4680">
                  <c:v>16124</c:v>
                </c:pt>
                <c:pt idx="4681">
                  <c:v>16125</c:v>
                </c:pt>
                <c:pt idx="4682">
                  <c:v>16126</c:v>
                </c:pt>
                <c:pt idx="4683">
                  <c:v>16127</c:v>
                </c:pt>
                <c:pt idx="4684">
                  <c:v>16128</c:v>
                </c:pt>
                <c:pt idx="4685">
                  <c:v>16129</c:v>
                </c:pt>
                <c:pt idx="4686">
                  <c:v>16130</c:v>
                </c:pt>
                <c:pt idx="4687">
                  <c:v>16131</c:v>
                </c:pt>
                <c:pt idx="4688">
                  <c:v>16132</c:v>
                </c:pt>
                <c:pt idx="4689">
                  <c:v>16133</c:v>
                </c:pt>
                <c:pt idx="4690">
                  <c:v>16134</c:v>
                </c:pt>
                <c:pt idx="4691">
                  <c:v>16135</c:v>
                </c:pt>
                <c:pt idx="4692">
                  <c:v>16136</c:v>
                </c:pt>
                <c:pt idx="4693">
                  <c:v>16137</c:v>
                </c:pt>
                <c:pt idx="4694">
                  <c:v>16138</c:v>
                </c:pt>
                <c:pt idx="4695">
                  <c:v>16139</c:v>
                </c:pt>
                <c:pt idx="4696">
                  <c:v>16140</c:v>
                </c:pt>
                <c:pt idx="4697">
                  <c:v>16141</c:v>
                </c:pt>
                <c:pt idx="4698">
                  <c:v>16142</c:v>
                </c:pt>
                <c:pt idx="4699">
                  <c:v>16143</c:v>
                </c:pt>
                <c:pt idx="4700">
                  <c:v>16144</c:v>
                </c:pt>
                <c:pt idx="4701">
                  <c:v>16145</c:v>
                </c:pt>
                <c:pt idx="4702">
                  <c:v>16146</c:v>
                </c:pt>
                <c:pt idx="4703">
                  <c:v>16147</c:v>
                </c:pt>
                <c:pt idx="4704">
                  <c:v>16148</c:v>
                </c:pt>
                <c:pt idx="4705">
                  <c:v>16149</c:v>
                </c:pt>
                <c:pt idx="4706">
                  <c:v>16150</c:v>
                </c:pt>
                <c:pt idx="4707">
                  <c:v>16151</c:v>
                </c:pt>
                <c:pt idx="4708">
                  <c:v>16152</c:v>
                </c:pt>
                <c:pt idx="4709">
                  <c:v>16153</c:v>
                </c:pt>
                <c:pt idx="4710">
                  <c:v>16154</c:v>
                </c:pt>
                <c:pt idx="4711">
                  <c:v>16155</c:v>
                </c:pt>
                <c:pt idx="4712">
                  <c:v>16156</c:v>
                </c:pt>
                <c:pt idx="4713">
                  <c:v>16157</c:v>
                </c:pt>
                <c:pt idx="4714">
                  <c:v>16158</c:v>
                </c:pt>
                <c:pt idx="4715">
                  <c:v>16159</c:v>
                </c:pt>
                <c:pt idx="4716">
                  <c:v>16160</c:v>
                </c:pt>
                <c:pt idx="4717">
                  <c:v>16161</c:v>
                </c:pt>
                <c:pt idx="4718">
                  <c:v>16162</c:v>
                </c:pt>
                <c:pt idx="4719">
                  <c:v>16163</c:v>
                </c:pt>
                <c:pt idx="4720">
                  <c:v>16164</c:v>
                </c:pt>
                <c:pt idx="4721">
                  <c:v>16165</c:v>
                </c:pt>
                <c:pt idx="4722">
                  <c:v>16166</c:v>
                </c:pt>
                <c:pt idx="4723">
                  <c:v>16167</c:v>
                </c:pt>
                <c:pt idx="4724">
                  <c:v>16168</c:v>
                </c:pt>
                <c:pt idx="4725">
                  <c:v>16169</c:v>
                </c:pt>
                <c:pt idx="4726">
                  <c:v>16170</c:v>
                </c:pt>
                <c:pt idx="4727">
                  <c:v>16171</c:v>
                </c:pt>
                <c:pt idx="4728">
                  <c:v>16172</c:v>
                </c:pt>
                <c:pt idx="4729">
                  <c:v>16173</c:v>
                </c:pt>
                <c:pt idx="4730">
                  <c:v>16174</c:v>
                </c:pt>
                <c:pt idx="4731">
                  <c:v>16175</c:v>
                </c:pt>
                <c:pt idx="4732">
                  <c:v>16176</c:v>
                </c:pt>
                <c:pt idx="4733">
                  <c:v>16177</c:v>
                </c:pt>
                <c:pt idx="4734">
                  <c:v>16178</c:v>
                </c:pt>
                <c:pt idx="4735">
                  <c:v>16179</c:v>
                </c:pt>
                <c:pt idx="4736">
                  <c:v>16180</c:v>
                </c:pt>
                <c:pt idx="4737">
                  <c:v>16181</c:v>
                </c:pt>
                <c:pt idx="4738">
                  <c:v>16182</c:v>
                </c:pt>
                <c:pt idx="4739">
                  <c:v>16183</c:v>
                </c:pt>
                <c:pt idx="4740">
                  <c:v>16184</c:v>
                </c:pt>
                <c:pt idx="4741">
                  <c:v>16185</c:v>
                </c:pt>
                <c:pt idx="4742">
                  <c:v>16186</c:v>
                </c:pt>
                <c:pt idx="4743">
                  <c:v>16187</c:v>
                </c:pt>
                <c:pt idx="4744">
                  <c:v>16188</c:v>
                </c:pt>
                <c:pt idx="4745">
                  <c:v>16189</c:v>
                </c:pt>
                <c:pt idx="4746">
                  <c:v>16190</c:v>
                </c:pt>
                <c:pt idx="4747">
                  <c:v>16191</c:v>
                </c:pt>
                <c:pt idx="4748">
                  <c:v>16192</c:v>
                </c:pt>
                <c:pt idx="4749">
                  <c:v>16193</c:v>
                </c:pt>
                <c:pt idx="4750">
                  <c:v>16194</c:v>
                </c:pt>
                <c:pt idx="4751">
                  <c:v>16195</c:v>
                </c:pt>
                <c:pt idx="4752">
                  <c:v>16196</c:v>
                </c:pt>
                <c:pt idx="4753">
                  <c:v>16197</c:v>
                </c:pt>
                <c:pt idx="4754">
                  <c:v>16198</c:v>
                </c:pt>
                <c:pt idx="4755">
                  <c:v>16199</c:v>
                </c:pt>
                <c:pt idx="4756">
                  <c:v>16200</c:v>
                </c:pt>
                <c:pt idx="4757">
                  <c:v>16201</c:v>
                </c:pt>
                <c:pt idx="4758">
                  <c:v>16202</c:v>
                </c:pt>
                <c:pt idx="4759">
                  <c:v>16203</c:v>
                </c:pt>
                <c:pt idx="4760">
                  <c:v>16204</c:v>
                </c:pt>
                <c:pt idx="4761">
                  <c:v>16205</c:v>
                </c:pt>
                <c:pt idx="4762">
                  <c:v>16206</c:v>
                </c:pt>
                <c:pt idx="4763">
                  <c:v>16207</c:v>
                </c:pt>
                <c:pt idx="4764">
                  <c:v>16208</c:v>
                </c:pt>
                <c:pt idx="4765">
                  <c:v>16209</c:v>
                </c:pt>
                <c:pt idx="4766">
                  <c:v>16210</c:v>
                </c:pt>
                <c:pt idx="4767">
                  <c:v>16211</c:v>
                </c:pt>
                <c:pt idx="4768">
                  <c:v>16212</c:v>
                </c:pt>
                <c:pt idx="4769">
                  <c:v>16213</c:v>
                </c:pt>
                <c:pt idx="4770">
                  <c:v>16214</c:v>
                </c:pt>
                <c:pt idx="4771">
                  <c:v>16215</c:v>
                </c:pt>
                <c:pt idx="4772">
                  <c:v>16216</c:v>
                </c:pt>
                <c:pt idx="4773">
                  <c:v>16217</c:v>
                </c:pt>
                <c:pt idx="4774">
                  <c:v>16218</c:v>
                </c:pt>
                <c:pt idx="4775">
                  <c:v>16219</c:v>
                </c:pt>
                <c:pt idx="4776">
                  <c:v>16220</c:v>
                </c:pt>
                <c:pt idx="4777">
                  <c:v>16221</c:v>
                </c:pt>
                <c:pt idx="4778">
                  <c:v>16222</c:v>
                </c:pt>
                <c:pt idx="4779">
                  <c:v>16223</c:v>
                </c:pt>
                <c:pt idx="4780">
                  <c:v>16224</c:v>
                </c:pt>
                <c:pt idx="4781">
                  <c:v>16225</c:v>
                </c:pt>
                <c:pt idx="4782">
                  <c:v>16226</c:v>
                </c:pt>
                <c:pt idx="4783">
                  <c:v>16227</c:v>
                </c:pt>
                <c:pt idx="4784">
                  <c:v>16228</c:v>
                </c:pt>
                <c:pt idx="4785">
                  <c:v>16229</c:v>
                </c:pt>
                <c:pt idx="4786">
                  <c:v>16230</c:v>
                </c:pt>
                <c:pt idx="4787">
                  <c:v>16231</c:v>
                </c:pt>
                <c:pt idx="4788">
                  <c:v>16232</c:v>
                </c:pt>
                <c:pt idx="4789">
                  <c:v>16233</c:v>
                </c:pt>
                <c:pt idx="4790">
                  <c:v>16234</c:v>
                </c:pt>
                <c:pt idx="4791">
                  <c:v>16235</c:v>
                </c:pt>
                <c:pt idx="4792">
                  <c:v>16236</c:v>
                </c:pt>
                <c:pt idx="4793">
                  <c:v>16237</c:v>
                </c:pt>
                <c:pt idx="4794">
                  <c:v>16238</c:v>
                </c:pt>
                <c:pt idx="4795">
                  <c:v>16239</c:v>
                </c:pt>
                <c:pt idx="4796">
                  <c:v>16240</c:v>
                </c:pt>
                <c:pt idx="4797">
                  <c:v>16241</c:v>
                </c:pt>
                <c:pt idx="4798">
                  <c:v>16242</c:v>
                </c:pt>
                <c:pt idx="4799">
                  <c:v>16243</c:v>
                </c:pt>
                <c:pt idx="4800">
                  <c:v>16244</c:v>
                </c:pt>
                <c:pt idx="4801">
                  <c:v>16245</c:v>
                </c:pt>
                <c:pt idx="4802">
                  <c:v>16246</c:v>
                </c:pt>
                <c:pt idx="4803">
                  <c:v>16247</c:v>
                </c:pt>
                <c:pt idx="4804">
                  <c:v>16248</c:v>
                </c:pt>
                <c:pt idx="4805">
                  <c:v>16249</c:v>
                </c:pt>
                <c:pt idx="4806">
                  <c:v>16250</c:v>
                </c:pt>
                <c:pt idx="4807">
                  <c:v>16251</c:v>
                </c:pt>
                <c:pt idx="4808">
                  <c:v>16252</c:v>
                </c:pt>
                <c:pt idx="4809">
                  <c:v>16253</c:v>
                </c:pt>
                <c:pt idx="4810">
                  <c:v>16254</c:v>
                </c:pt>
                <c:pt idx="4811">
                  <c:v>16255</c:v>
                </c:pt>
                <c:pt idx="4812">
                  <c:v>16256</c:v>
                </c:pt>
                <c:pt idx="4813">
                  <c:v>16257</c:v>
                </c:pt>
                <c:pt idx="4814">
                  <c:v>16258</c:v>
                </c:pt>
                <c:pt idx="4815">
                  <c:v>16259</c:v>
                </c:pt>
                <c:pt idx="4816">
                  <c:v>16260</c:v>
                </c:pt>
                <c:pt idx="4817">
                  <c:v>16261</c:v>
                </c:pt>
                <c:pt idx="4818">
                  <c:v>16262</c:v>
                </c:pt>
                <c:pt idx="4819">
                  <c:v>16263</c:v>
                </c:pt>
                <c:pt idx="4820">
                  <c:v>16264</c:v>
                </c:pt>
                <c:pt idx="4821">
                  <c:v>16265</c:v>
                </c:pt>
                <c:pt idx="4822">
                  <c:v>16266</c:v>
                </c:pt>
                <c:pt idx="4823">
                  <c:v>16267</c:v>
                </c:pt>
                <c:pt idx="4824">
                  <c:v>16268</c:v>
                </c:pt>
                <c:pt idx="4825">
                  <c:v>16269</c:v>
                </c:pt>
                <c:pt idx="4826">
                  <c:v>16270</c:v>
                </c:pt>
                <c:pt idx="4827">
                  <c:v>16271</c:v>
                </c:pt>
                <c:pt idx="4828">
                  <c:v>16272</c:v>
                </c:pt>
                <c:pt idx="4829">
                  <c:v>16273</c:v>
                </c:pt>
                <c:pt idx="4830">
                  <c:v>16274</c:v>
                </c:pt>
                <c:pt idx="4831">
                  <c:v>16275</c:v>
                </c:pt>
                <c:pt idx="4832">
                  <c:v>16276</c:v>
                </c:pt>
                <c:pt idx="4833">
                  <c:v>16277</c:v>
                </c:pt>
                <c:pt idx="4834">
                  <c:v>16278</c:v>
                </c:pt>
                <c:pt idx="4835">
                  <c:v>16279</c:v>
                </c:pt>
                <c:pt idx="4836">
                  <c:v>16280</c:v>
                </c:pt>
                <c:pt idx="4837">
                  <c:v>16281</c:v>
                </c:pt>
                <c:pt idx="4838">
                  <c:v>16282</c:v>
                </c:pt>
                <c:pt idx="4839">
                  <c:v>16283</c:v>
                </c:pt>
                <c:pt idx="4840">
                  <c:v>16284</c:v>
                </c:pt>
                <c:pt idx="4841">
                  <c:v>16285</c:v>
                </c:pt>
                <c:pt idx="4842">
                  <c:v>16286</c:v>
                </c:pt>
                <c:pt idx="4843">
                  <c:v>16287</c:v>
                </c:pt>
                <c:pt idx="4844">
                  <c:v>16288</c:v>
                </c:pt>
                <c:pt idx="4845">
                  <c:v>16289</c:v>
                </c:pt>
                <c:pt idx="4846">
                  <c:v>16290</c:v>
                </c:pt>
                <c:pt idx="4847">
                  <c:v>16291</c:v>
                </c:pt>
                <c:pt idx="4848">
                  <c:v>16292</c:v>
                </c:pt>
                <c:pt idx="4849">
                  <c:v>16293</c:v>
                </c:pt>
                <c:pt idx="4850">
                  <c:v>16294</c:v>
                </c:pt>
                <c:pt idx="4851">
                  <c:v>16295</c:v>
                </c:pt>
                <c:pt idx="4852">
                  <c:v>16296</c:v>
                </c:pt>
                <c:pt idx="4853">
                  <c:v>16297</c:v>
                </c:pt>
                <c:pt idx="4854">
                  <c:v>16298</c:v>
                </c:pt>
                <c:pt idx="4855">
                  <c:v>16299</c:v>
                </c:pt>
                <c:pt idx="4856">
                  <c:v>16300</c:v>
                </c:pt>
                <c:pt idx="4857">
                  <c:v>16301</c:v>
                </c:pt>
                <c:pt idx="4858">
                  <c:v>16302</c:v>
                </c:pt>
                <c:pt idx="4859">
                  <c:v>16303</c:v>
                </c:pt>
                <c:pt idx="4860">
                  <c:v>16304</c:v>
                </c:pt>
                <c:pt idx="4861">
                  <c:v>16305</c:v>
                </c:pt>
                <c:pt idx="4862">
                  <c:v>16306</c:v>
                </c:pt>
                <c:pt idx="4863">
                  <c:v>16307</c:v>
                </c:pt>
                <c:pt idx="4864">
                  <c:v>16308</c:v>
                </c:pt>
                <c:pt idx="4865">
                  <c:v>16309</c:v>
                </c:pt>
                <c:pt idx="4866">
                  <c:v>16310</c:v>
                </c:pt>
                <c:pt idx="4867">
                  <c:v>16311</c:v>
                </c:pt>
                <c:pt idx="4868">
                  <c:v>16312</c:v>
                </c:pt>
                <c:pt idx="4869">
                  <c:v>16313</c:v>
                </c:pt>
                <c:pt idx="4870">
                  <c:v>16314</c:v>
                </c:pt>
                <c:pt idx="4871">
                  <c:v>16315</c:v>
                </c:pt>
                <c:pt idx="4872">
                  <c:v>16316</c:v>
                </c:pt>
                <c:pt idx="4873">
                  <c:v>16317</c:v>
                </c:pt>
                <c:pt idx="4874">
                  <c:v>16318</c:v>
                </c:pt>
                <c:pt idx="4875">
                  <c:v>16319</c:v>
                </c:pt>
                <c:pt idx="4876">
                  <c:v>16320</c:v>
                </c:pt>
                <c:pt idx="4877">
                  <c:v>16321</c:v>
                </c:pt>
                <c:pt idx="4878">
                  <c:v>16322</c:v>
                </c:pt>
                <c:pt idx="4879">
                  <c:v>16323</c:v>
                </c:pt>
                <c:pt idx="4880">
                  <c:v>16324</c:v>
                </c:pt>
                <c:pt idx="4881">
                  <c:v>16325</c:v>
                </c:pt>
                <c:pt idx="4882">
                  <c:v>16326</c:v>
                </c:pt>
                <c:pt idx="4883">
                  <c:v>16327</c:v>
                </c:pt>
                <c:pt idx="4884">
                  <c:v>16328</c:v>
                </c:pt>
                <c:pt idx="4885">
                  <c:v>16329</c:v>
                </c:pt>
                <c:pt idx="4886">
                  <c:v>16330</c:v>
                </c:pt>
                <c:pt idx="4887">
                  <c:v>16331</c:v>
                </c:pt>
                <c:pt idx="4888">
                  <c:v>16332</c:v>
                </c:pt>
                <c:pt idx="4889">
                  <c:v>16333</c:v>
                </c:pt>
                <c:pt idx="4890">
                  <c:v>16334</c:v>
                </c:pt>
                <c:pt idx="4891">
                  <c:v>16335</c:v>
                </c:pt>
                <c:pt idx="4892">
                  <c:v>16336</c:v>
                </c:pt>
                <c:pt idx="4893">
                  <c:v>16337</c:v>
                </c:pt>
                <c:pt idx="4894">
                  <c:v>16338</c:v>
                </c:pt>
                <c:pt idx="4895">
                  <c:v>16339</c:v>
                </c:pt>
                <c:pt idx="4896">
                  <c:v>16340</c:v>
                </c:pt>
                <c:pt idx="4897">
                  <c:v>16341</c:v>
                </c:pt>
                <c:pt idx="4898">
                  <c:v>16342</c:v>
                </c:pt>
                <c:pt idx="4899">
                  <c:v>16343</c:v>
                </c:pt>
                <c:pt idx="4900">
                  <c:v>16344</c:v>
                </c:pt>
                <c:pt idx="4901">
                  <c:v>16345</c:v>
                </c:pt>
                <c:pt idx="4902">
                  <c:v>16346</c:v>
                </c:pt>
                <c:pt idx="4903">
                  <c:v>16347</c:v>
                </c:pt>
                <c:pt idx="4904">
                  <c:v>16348</c:v>
                </c:pt>
                <c:pt idx="4905">
                  <c:v>16349</c:v>
                </c:pt>
                <c:pt idx="4906">
                  <c:v>16350</c:v>
                </c:pt>
                <c:pt idx="4907">
                  <c:v>16351</c:v>
                </c:pt>
                <c:pt idx="4908">
                  <c:v>16352</c:v>
                </c:pt>
                <c:pt idx="4909">
                  <c:v>16353</c:v>
                </c:pt>
                <c:pt idx="4910">
                  <c:v>16354</c:v>
                </c:pt>
                <c:pt idx="4911">
                  <c:v>16355</c:v>
                </c:pt>
                <c:pt idx="4912">
                  <c:v>16356</c:v>
                </c:pt>
                <c:pt idx="4913">
                  <c:v>16357</c:v>
                </c:pt>
                <c:pt idx="4914">
                  <c:v>16358</c:v>
                </c:pt>
                <c:pt idx="4915">
                  <c:v>16359</c:v>
                </c:pt>
                <c:pt idx="4916">
                  <c:v>16360</c:v>
                </c:pt>
                <c:pt idx="4917">
                  <c:v>16361</c:v>
                </c:pt>
                <c:pt idx="4918">
                  <c:v>16362</c:v>
                </c:pt>
                <c:pt idx="4919">
                  <c:v>16363</c:v>
                </c:pt>
                <c:pt idx="4920">
                  <c:v>16364</c:v>
                </c:pt>
                <c:pt idx="4921">
                  <c:v>16365</c:v>
                </c:pt>
                <c:pt idx="4922">
                  <c:v>16366</c:v>
                </c:pt>
                <c:pt idx="4923">
                  <c:v>16367</c:v>
                </c:pt>
                <c:pt idx="4924">
                  <c:v>16368</c:v>
                </c:pt>
                <c:pt idx="4925">
                  <c:v>16369</c:v>
                </c:pt>
                <c:pt idx="4926">
                  <c:v>16370</c:v>
                </c:pt>
                <c:pt idx="4927">
                  <c:v>16371</c:v>
                </c:pt>
                <c:pt idx="4928">
                  <c:v>16372</c:v>
                </c:pt>
                <c:pt idx="4929">
                  <c:v>16373</c:v>
                </c:pt>
                <c:pt idx="4930">
                  <c:v>16374</c:v>
                </c:pt>
                <c:pt idx="4931">
                  <c:v>16375</c:v>
                </c:pt>
                <c:pt idx="4932">
                  <c:v>16376</c:v>
                </c:pt>
                <c:pt idx="4933">
                  <c:v>16377</c:v>
                </c:pt>
                <c:pt idx="4934">
                  <c:v>16378</c:v>
                </c:pt>
                <c:pt idx="4935">
                  <c:v>16379</c:v>
                </c:pt>
                <c:pt idx="4936">
                  <c:v>16380</c:v>
                </c:pt>
                <c:pt idx="4937">
                  <c:v>16381</c:v>
                </c:pt>
                <c:pt idx="4938">
                  <c:v>16382</c:v>
                </c:pt>
                <c:pt idx="4939">
                  <c:v>16383</c:v>
                </c:pt>
                <c:pt idx="4940">
                  <c:v>16384</c:v>
                </c:pt>
                <c:pt idx="4941">
                  <c:v>16385</c:v>
                </c:pt>
                <c:pt idx="4942">
                  <c:v>16386</c:v>
                </c:pt>
                <c:pt idx="4943">
                  <c:v>16387</c:v>
                </c:pt>
                <c:pt idx="4944">
                  <c:v>16388</c:v>
                </c:pt>
                <c:pt idx="4945">
                  <c:v>16389</c:v>
                </c:pt>
                <c:pt idx="4946">
                  <c:v>16390</c:v>
                </c:pt>
                <c:pt idx="4947">
                  <c:v>16391</c:v>
                </c:pt>
                <c:pt idx="4948">
                  <c:v>16392</c:v>
                </c:pt>
                <c:pt idx="4949">
                  <c:v>16393</c:v>
                </c:pt>
                <c:pt idx="4950">
                  <c:v>16394</c:v>
                </c:pt>
                <c:pt idx="4951">
                  <c:v>16395</c:v>
                </c:pt>
                <c:pt idx="4952">
                  <c:v>16396</c:v>
                </c:pt>
                <c:pt idx="4953">
                  <c:v>16397</c:v>
                </c:pt>
                <c:pt idx="4954">
                  <c:v>16398</c:v>
                </c:pt>
                <c:pt idx="4955">
                  <c:v>16399</c:v>
                </c:pt>
                <c:pt idx="4956">
                  <c:v>16400</c:v>
                </c:pt>
                <c:pt idx="4957">
                  <c:v>16401</c:v>
                </c:pt>
                <c:pt idx="4958">
                  <c:v>16402</c:v>
                </c:pt>
                <c:pt idx="4959">
                  <c:v>16403</c:v>
                </c:pt>
                <c:pt idx="4960">
                  <c:v>16404</c:v>
                </c:pt>
                <c:pt idx="4961">
                  <c:v>16405</c:v>
                </c:pt>
                <c:pt idx="4962">
                  <c:v>16406</c:v>
                </c:pt>
                <c:pt idx="4963">
                  <c:v>16407</c:v>
                </c:pt>
                <c:pt idx="4964">
                  <c:v>16408</c:v>
                </c:pt>
                <c:pt idx="4965">
                  <c:v>16409</c:v>
                </c:pt>
                <c:pt idx="4966">
                  <c:v>16410</c:v>
                </c:pt>
                <c:pt idx="4967">
                  <c:v>16411</c:v>
                </c:pt>
                <c:pt idx="4968">
                  <c:v>16412</c:v>
                </c:pt>
                <c:pt idx="4969">
                  <c:v>16413</c:v>
                </c:pt>
                <c:pt idx="4970">
                  <c:v>16414</c:v>
                </c:pt>
                <c:pt idx="4971">
                  <c:v>16415</c:v>
                </c:pt>
                <c:pt idx="4972">
                  <c:v>16416</c:v>
                </c:pt>
                <c:pt idx="4973">
                  <c:v>16417</c:v>
                </c:pt>
                <c:pt idx="4974">
                  <c:v>16418</c:v>
                </c:pt>
                <c:pt idx="4975">
                  <c:v>16419</c:v>
                </c:pt>
                <c:pt idx="4976">
                  <c:v>16420</c:v>
                </c:pt>
                <c:pt idx="4977">
                  <c:v>16421</c:v>
                </c:pt>
                <c:pt idx="4978">
                  <c:v>16422</c:v>
                </c:pt>
                <c:pt idx="4979">
                  <c:v>16423</c:v>
                </c:pt>
                <c:pt idx="4980">
                  <c:v>16424</c:v>
                </c:pt>
                <c:pt idx="4981">
                  <c:v>16425</c:v>
                </c:pt>
                <c:pt idx="4982">
                  <c:v>16426</c:v>
                </c:pt>
                <c:pt idx="4983">
                  <c:v>16427</c:v>
                </c:pt>
                <c:pt idx="4984">
                  <c:v>16428</c:v>
                </c:pt>
                <c:pt idx="4985">
                  <c:v>16429</c:v>
                </c:pt>
                <c:pt idx="4986">
                  <c:v>16430</c:v>
                </c:pt>
                <c:pt idx="4987">
                  <c:v>16431</c:v>
                </c:pt>
                <c:pt idx="4988">
                  <c:v>16432</c:v>
                </c:pt>
                <c:pt idx="4989">
                  <c:v>16433</c:v>
                </c:pt>
                <c:pt idx="4990">
                  <c:v>16434</c:v>
                </c:pt>
                <c:pt idx="4991">
                  <c:v>16435</c:v>
                </c:pt>
                <c:pt idx="4992">
                  <c:v>16436</c:v>
                </c:pt>
                <c:pt idx="4993">
                  <c:v>16437</c:v>
                </c:pt>
                <c:pt idx="4994">
                  <c:v>16438</c:v>
                </c:pt>
                <c:pt idx="4995">
                  <c:v>16439</c:v>
                </c:pt>
                <c:pt idx="4996">
                  <c:v>16440</c:v>
                </c:pt>
                <c:pt idx="4997">
                  <c:v>16441</c:v>
                </c:pt>
                <c:pt idx="4998">
                  <c:v>16442</c:v>
                </c:pt>
                <c:pt idx="4999">
                  <c:v>16443</c:v>
                </c:pt>
                <c:pt idx="5000">
                  <c:v>16444</c:v>
                </c:pt>
                <c:pt idx="5001">
                  <c:v>16445</c:v>
                </c:pt>
                <c:pt idx="5002">
                  <c:v>16446</c:v>
                </c:pt>
                <c:pt idx="5003">
                  <c:v>16447</c:v>
                </c:pt>
                <c:pt idx="5004">
                  <c:v>16448</c:v>
                </c:pt>
                <c:pt idx="5005">
                  <c:v>16449</c:v>
                </c:pt>
                <c:pt idx="5006">
                  <c:v>16450</c:v>
                </c:pt>
                <c:pt idx="5007">
                  <c:v>16451</c:v>
                </c:pt>
                <c:pt idx="5008">
                  <c:v>16452</c:v>
                </c:pt>
                <c:pt idx="5009">
                  <c:v>16453</c:v>
                </c:pt>
                <c:pt idx="5010">
                  <c:v>16454</c:v>
                </c:pt>
                <c:pt idx="5011">
                  <c:v>16455</c:v>
                </c:pt>
                <c:pt idx="5012">
                  <c:v>16456</c:v>
                </c:pt>
                <c:pt idx="5013">
                  <c:v>16457</c:v>
                </c:pt>
                <c:pt idx="5014">
                  <c:v>16458</c:v>
                </c:pt>
                <c:pt idx="5015">
                  <c:v>16459</c:v>
                </c:pt>
                <c:pt idx="5016">
                  <c:v>16460</c:v>
                </c:pt>
                <c:pt idx="5017">
                  <c:v>16461</c:v>
                </c:pt>
                <c:pt idx="5018">
                  <c:v>16462</c:v>
                </c:pt>
                <c:pt idx="5019">
                  <c:v>16463</c:v>
                </c:pt>
                <c:pt idx="5020">
                  <c:v>16464</c:v>
                </c:pt>
                <c:pt idx="5021">
                  <c:v>16465</c:v>
                </c:pt>
                <c:pt idx="5022">
                  <c:v>16466</c:v>
                </c:pt>
                <c:pt idx="5023">
                  <c:v>16467</c:v>
                </c:pt>
                <c:pt idx="5024">
                  <c:v>16468</c:v>
                </c:pt>
                <c:pt idx="5025">
                  <c:v>16469</c:v>
                </c:pt>
                <c:pt idx="5026">
                  <c:v>16470</c:v>
                </c:pt>
                <c:pt idx="5027">
                  <c:v>16471</c:v>
                </c:pt>
                <c:pt idx="5028">
                  <c:v>16472</c:v>
                </c:pt>
                <c:pt idx="5029">
                  <c:v>16473</c:v>
                </c:pt>
                <c:pt idx="5030">
                  <c:v>16474</c:v>
                </c:pt>
                <c:pt idx="5031">
                  <c:v>16475</c:v>
                </c:pt>
                <c:pt idx="5032">
                  <c:v>16476</c:v>
                </c:pt>
                <c:pt idx="5033">
                  <c:v>16477</c:v>
                </c:pt>
                <c:pt idx="5034">
                  <c:v>16478</c:v>
                </c:pt>
                <c:pt idx="5035">
                  <c:v>16479</c:v>
                </c:pt>
                <c:pt idx="5036">
                  <c:v>16480</c:v>
                </c:pt>
                <c:pt idx="5037">
                  <c:v>16481</c:v>
                </c:pt>
                <c:pt idx="5038">
                  <c:v>16482</c:v>
                </c:pt>
                <c:pt idx="5039">
                  <c:v>16483</c:v>
                </c:pt>
                <c:pt idx="5040">
                  <c:v>16484</c:v>
                </c:pt>
                <c:pt idx="5041">
                  <c:v>16485</c:v>
                </c:pt>
                <c:pt idx="5042">
                  <c:v>16486</c:v>
                </c:pt>
                <c:pt idx="5043">
                  <c:v>16487</c:v>
                </c:pt>
                <c:pt idx="5044">
                  <c:v>16488</c:v>
                </c:pt>
                <c:pt idx="5045">
                  <c:v>16489</c:v>
                </c:pt>
                <c:pt idx="5046">
                  <c:v>16490</c:v>
                </c:pt>
                <c:pt idx="5047">
                  <c:v>16491</c:v>
                </c:pt>
                <c:pt idx="5048">
                  <c:v>16492</c:v>
                </c:pt>
                <c:pt idx="5049">
                  <c:v>16493</c:v>
                </c:pt>
                <c:pt idx="5050">
                  <c:v>16494</c:v>
                </c:pt>
                <c:pt idx="5051">
                  <c:v>16495</c:v>
                </c:pt>
                <c:pt idx="5052">
                  <c:v>16496</c:v>
                </c:pt>
                <c:pt idx="5053">
                  <c:v>16497</c:v>
                </c:pt>
                <c:pt idx="5054">
                  <c:v>16498</c:v>
                </c:pt>
                <c:pt idx="5055">
                  <c:v>16499</c:v>
                </c:pt>
                <c:pt idx="5056">
                  <c:v>16500</c:v>
                </c:pt>
                <c:pt idx="5057">
                  <c:v>16501</c:v>
                </c:pt>
                <c:pt idx="5058">
                  <c:v>16502</c:v>
                </c:pt>
                <c:pt idx="5059">
                  <c:v>16503</c:v>
                </c:pt>
                <c:pt idx="5060">
                  <c:v>16504</c:v>
                </c:pt>
                <c:pt idx="5061">
                  <c:v>16505</c:v>
                </c:pt>
                <c:pt idx="5062">
                  <c:v>16506</c:v>
                </c:pt>
                <c:pt idx="5063">
                  <c:v>16507</c:v>
                </c:pt>
                <c:pt idx="5064">
                  <c:v>16508</c:v>
                </c:pt>
                <c:pt idx="5065">
                  <c:v>16509</c:v>
                </c:pt>
                <c:pt idx="5066">
                  <c:v>16510</c:v>
                </c:pt>
                <c:pt idx="5067">
                  <c:v>16511</c:v>
                </c:pt>
                <c:pt idx="5068">
                  <c:v>16512</c:v>
                </c:pt>
                <c:pt idx="5069">
                  <c:v>16513</c:v>
                </c:pt>
                <c:pt idx="5070">
                  <c:v>16514</c:v>
                </c:pt>
                <c:pt idx="5071">
                  <c:v>16515</c:v>
                </c:pt>
                <c:pt idx="5072">
                  <c:v>16516</c:v>
                </c:pt>
                <c:pt idx="5073">
                  <c:v>16517</c:v>
                </c:pt>
                <c:pt idx="5074">
                  <c:v>16518</c:v>
                </c:pt>
                <c:pt idx="5075">
                  <c:v>16519</c:v>
                </c:pt>
                <c:pt idx="5076">
                  <c:v>16520</c:v>
                </c:pt>
                <c:pt idx="5077">
                  <c:v>16521</c:v>
                </c:pt>
                <c:pt idx="5078">
                  <c:v>16522</c:v>
                </c:pt>
                <c:pt idx="5079">
                  <c:v>16523</c:v>
                </c:pt>
                <c:pt idx="5080">
                  <c:v>16524</c:v>
                </c:pt>
                <c:pt idx="5081">
                  <c:v>16525</c:v>
                </c:pt>
                <c:pt idx="5082">
                  <c:v>16526</c:v>
                </c:pt>
                <c:pt idx="5083">
                  <c:v>16527</c:v>
                </c:pt>
                <c:pt idx="5084">
                  <c:v>16528</c:v>
                </c:pt>
                <c:pt idx="5085">
                  <c:v>16529</c:v>
                </c:pt>
                <c:pt idx="5086">
                  <c:v>16530</c:v>
                </c:pt>
                <c:pt idx="5087">
                  <c:v>16531</c:v>
                </c:pt>
                <c:pt idx="5088">
                  <c:v>16532</c:v>
                </c:pt>
                <c:pt idx="5089">
                  <c:v>16533</c:v>
                </c:pt>
                <c:pt idx="5090">
                  <c:v>16534</c:v>
                </c:pt>
                <c:pt idx="5091">
                  <c:v>16535</c:v>
                </c:pt>
                <c:pt idx="5092">
                  <c:v>16536</c:v>
                </c:pt>
                <c:pt idx="5093">
                  <c:v>16537</c:v>
                </c:pt>
                <c:pt idx="5094">
                  <c:v>16538</c:v>
                </c:pt>
                <c:pt idx="5095">
                  <c:v>16539</c:v>
                </c:pt>
                <c:pt idx="5096">
                  <c:v>16540</c:v>
                </c:pt>
                <c:pt idx="5097">
                  <c:v>16541</c:v>
                </c:pt>
                <c:pt idx="5098">
                  <c:v>16542</c:v>
                </c:pt>
                <c:pt idx="5099">
                  <c:v>16543</c:v>
                </c:pt>
                <c:pt idx="5100">
                  <c:v>16544</c:v>
                </c:pt>
                <c:pt idx="5101">
                  <c:v>16545</c:v>
                </c:pt>
                <c:pt idx="5102">
                  <c:v>16546</c:v>
                </c:pt>
                <c:pt idx="5103">
                  <c:v>16547</c:v>
                </c:pt>
                <c:pt idx="5104">
                  <c:v>16548</c:v>
                </c:pt>
                <c:pt idx="5105">
                  <c:v>16549</c:v>
                </c:pt>
                <c:pt idx="5106">
                  <c:v>16550</c:v>
                </c:pt>
                <c:pt idx="5107">
                  <c:v>16551</c:v>
                </c:pt>
                <c:pt idx="5108">
                  <c:v>16552</c:v>
                </c:pt>
                <c:pt idx="5109">
                  <c:v>16553</c:v>
                </c:pt>
                <c:pt idx="5110">
                  <c:v>16554</c:v>
                </c:pt>
                <c:pt idx="5111">
                  <c:v>16555</c:v>
                </c:pt>
                <c:pt idx="5112">
                  <c:v>16556</c:v>
                </c:pt>
                <c:pt idx="5113">
                  <c:v>16557</c:v>
                </c:pt>
                <c:pt idx="5114">
                  <c:v>16558</c:v>
                </c:pt>
                <c:pt idx="5115">
                  <c:v>16559</c:v>
                </c:pt>
                <c:pt idx="5116">
                  <c:v>16560</c:v>
                </c:pt>
                <c:pt idx="5117">
                  <c:v>16561</c:v>
                </c:pt>
                <c:pt idx="5118">
                  <c:v>16562</c:v>
                </c:pt>
                <c:pt idx="5119">
                  <c:v>16563</c:v>
                </c:pt>
                <c:pt idx="5120">
                  <c:v>16564</c:v>
                </c:pt>
                <c:pt idx="5121">
                  <c:v>16565</c:v>
                </c:pt>
                <c:pt idx="5122">
                  <c:v>16566</c:v>
                </c:pt>
                <c:pt idx="5123">
                  <c:v>16567</c:v>
                </c:pt>
                <c:pt idx="5124">
                  <c:v>16568</c:v>
                </c:pt>
                <c:pt idx="5125">
                  <c:v>16569</c:v>
                </c:pt>
                <c:pt idx="5126">
                  <c:v>16570</c:v>
                </c:pt>
                <c:pt idx="5127">
                  <c:v>16571</c:v>
                </c:pt>
                <c:pt idx="5128">
                  <c:v>16572</c:v>
                </c:pt>
                <c:pt idx="5129">
                  <c:v>16573</c:v>
                </c:pt>
                <c:pt idx="5130">
                  <c:v>16574</c:v>
                </c:pt>
                <c:pt idx="5131">
                  <c:v>16575</c:v>
                </c:pt>
                <c:pt idx="5132">
                  <c:v>16576</c:v>
                </c:pt>
                <c:pt idx="5133">
                  <c:v>16577</c:v>
                </c:pt>
                <c:pt idx="5134">
                  <c:v>16578</c:v>
                </c:pt>
                <c:pt idx="5135">
                  <c:v>16579</c:v>
                </c:pt>
                <c:pt idx="5136">
                  <c:v>16580</c:v>
                </c:pt>
                <c:pt idx="5137">
                  <c:v>16581</c:v>
                </c:pt>
                <c:pt idx="5138">
                  <c:v>16582</c:v>
                </c:pt>
                <c:pt idx="5139">
                  <c:v>16583</c:v>
                </c:pt>
                <c:pt idx="5140">
                  <c:v>16584</c:v>
                </c:pt>
                <c:pt idx="5141">
                  <c:v>16585</c:v>
                </c:pt>
                <c:pt idx="5142">
                  <c:v>16586</c:v>
                </c:pt>
                <c:pt idx="5143">
                  <c:v>16587</c:v>
                </c:pt>
                <c:pt idx="5144">
                  <c:v>16588</c:v>
                </c:pt>
                <c:pt idx="5145">
                  <c:v>16589</c:v>
                </c:pt>
                <c:pt idx="5146">
                  <c:v>16590</c:v>
                </c:pt>
                <c:pt idx="5147">
                  <c:v>16591</c:v>
                </c:pt>
                <c:pt idx="5148">
                  <c:v>16592</c:v>
                </c:pt>
                <c:pt idx="5149">
                  <c:v>16593</c:v>
                </c:pt>
                <c:pt idx="5150">
                  <c:v>16594</c:v>
                </c:pt>
                <c:pt idx="5151">
                  <c:v>16595</c:v>
                </c:pt>
                <c:pt idx="5152">
                  <c:v>16596</c:v>
                </c:pt>
                <c:pt idx="5153">
                  <c:v>16597</c:v>
                </c:pt>
                <c:pt idx="5154">
                  <c:v>16598</c:v>
                </c:pt>
                <c:pt idx="5155">
                  <c:v>16599</c:v>
                </c:pt>
                <c:pt idx="5156">
                  <c:v>16600</c:v>
                </c:pt>
                <c:pt idx="5157">
                  <c:v>16601</c:v>
                </c:pt>
                <c:pt idx="5158">
                  <c:v>16602</c:v>
                </c:pt>
                <c:pt idx="5159">
                  <c:v>16603</c:v>
                </c:pt>
                <c:pt idx="5160">
                  <c:v>16604</c:v>
                </c:pt>
                <c:pt idx="5161">
                  <c:v>16605</c:v>
                </c:pt>
                <c:pt idx="5162">
                  <c:v>16606</c:v>
                </c:pt>
                <c:pt idx="5163">
                  <c:v>16607</c:v>
                </c:pt>
                <c:pt idx="5164">
                  <c:v>16608</c:v>
                </c:pt>
                <c:pt idx="5165">
                  <c:v>16609</c:v>
                </c:pt>
                <c:pt idx="5166">
                  <c:v>16610</c:v>
                </c:pt>
                <c:pt idx="5167">
                  <c:v>16611</c:v>
                </c:pt>
                <c:pt idx="5168">
                  <c:v>16612</c:v>
                </c:pt>
                <c:pt idx="5169">
                  <c:v>16613</c:v>
                </c:pt>
                <c:pt idx="5170">
                  <c:v>16614</c:v>
                </c:pt>
                <c:pt idx="5171">
                  <c:v>16615</c:v>
                </c:pt>
                <c:pt idx="5172">
                  <c:v>16616</c:v>
                </c:pt>
                <c:pt idx="5173">
                  <c:v>16617</c:v>
                </c:pt>
                <c:pt idx="5174">
                  <c:v>16618</c:v>
                </c:pt>
                <c:pt idx="5175">
                  <c:v>16619</c:v>
                </c:pt>
                <c:pt idx="5176">
                  <c:v>16620</c:v>
                </c:pt>
                <c:pt idx="5177">
                  <c:v>16621</c:v>
                </c:pt>
                <c:pt idx="5178">
                  <c:v>16622</c:v>
                </c:pt>
                <c:pt idx="5179">
                  <c:v>16623</c:v>
                </c:pt>
                <c:pt idx="5180">
                  <c:v>16624</c:v>
                </c:pt>
                <c:pt idx="5181">
                  <c:v>16625</c:v>
                </c:pt>
                <c:pt idx="5182">
                  <c:v>16626</c:v>
                </c:pt>
                <c:pt idx="5183">
                  <c:v>16627</c:v>
                </c:pt>
                <c:pt idx="5184">
                  <c:v>16628</c:v>
                </c:pt>
                <c:pt idx="5185">
                  <c:v>16629</c:v>
                </c:pt>
                <c:pt idx="5186">
                  <c:v>16630</c:v>
                </c:pt>
                <c:pt idx="5187">
                  <c:v>16631</c:v>
                </c:pt>
                <c:pt idx="5188">
                  <c:v>16632</c:v>
                </c:pt>
                <c:pt idx="5189">
                  <c:v>16633</c:v>
                </c:pt>
                <c:pt idx="5190">
                  <c:v>16634</c:v>
                </c:pt>
                <c:pt idx="5191">
                  <c:v>16635</c:v>
                </c:pt>
                <c:pt idx="5192">
                  <c:v>16636</c:v>
                </c:pt>
                <c:pt idx="5193">
                  <c:v>16637</c:v>
                </c:pt>
                <c:pt idx="5194">
                  <c:v>16638</c:v>
                </c:pt>
                <c:pt idx="5195">
                  <c:v>16639</c:v>
                </c:pt>
                <c:pt idx="5196">
                  <c:v>16640</c:v>
                </c:pt>
                <c:pt idx="5197">
                  <c:v>16641</c:v>
                </c:pt>
                <c:pt idx="5198">
                  <c:v>16642</c:v>
                </c:pt>
                <c:pt idx="5199">
                  <c:v>16643</c:v>
                </c:pt>
                <c:pt idx="5200">
                  <c:v>16644</c:v>
                </c:pt>
                <c:pt idx="5201">
                  <c:v>16645</c:v>
                </c:pt>
                <c:pt idx="5202">
                  <c:v>16646</c:v>
                </c:pt>
                <c:pt idx="5203">
                  <c:v>16647</c:v>
                </c:pt>
                <c:pt idx="5204">
                  <c:v>16648</c:v>
                </c:pt>
                <c:pt idx="5205">
                  <c:v>16649</c:v>
                </c:pt>
                <c:pt idx="5206">
                  <c:v>16650</c:v>
                </c:pt>
                <c:pt idx="5207">
                  <c:v>16651</c:v>
                </c:pt>
                <c:pt idx="5208">
                  <c:v>16652</c:v>
                </c:pt>
                <c:pt idx="5209">
                  <c:v>16653</c:v>
                </c:pt>
                <c:pt idx="5210">
                  <c:v>16654</c:v>
                </c:pt>
                <c:pt idx="5211">
                  <c:v>16655</c:v>
                </c:pt>
                <c:pt idx="5212">
                  <c:v>16656</c:v>
                </c:pt>
                <c:pt idx="5213">
                  <c:v>16657</c:v>
                </c:pt>
                <c:pt idx="5214">
                  <c:v>16658</c:v>
                </c:pt>
                <c:pt idx="5215">
                  <c:v>16659</c:v>
                </c:pt>
                <c:pt idx="5216">
                  <c:v>16660</c:v>
                </c:pt>
                <c:pt idx="5217">
                  <c:v>16661</c:v>
                </c:pt>
                <c:pt idx="5218">
                  <c:v>16662</c:v>
                </c:pt>
                <c:pt idx="5219">
                  <c:v>16663</c:v>
                </c:pt>
                <c:pt idx="5220">
                  <c:v>16664</c:v>
                </c:pt>
                <c:pt idx="5221">
                  <c:v>16665</c:v>
                </c:pt>
                <c:pt idx="5222">
                  <c:v>16666</c:v>
                </c:pt>
                <c:pt idx="5223">
                  <c:v>16667</c:v>
                </c:pt>
                <c:pt idx="5224">
                  <c:v>16668</c:v>
                </c:pt>
                <c:pt idx="5225">
                  <c:v>16669</c:v>
                </c:pt>
                <c:pt idx="5226">
                  <c:v>16670</c:v>
                </c:pt>
                <c:pt idx="5227">
                  <c:v>16671</c:v>
                </c:pt>
                <c:pt idx="5228">
                  <c:v>16672</c:v>
                </c:pt>
                <c:pt idx="5229">
                  <c:v>16673</c:v>
                </c:pt>
                <c:pt idx="5230">
                  <c:v>16674</c:v>
                </c:pt>
                <c:pt idx="5231">
                  <c:v>16675</c:v>
                </c:pt>
                <c:pt idx="5232">
                  <c:v>16676</c:v>
                </c:pt>
                <c:pt idx="5233">
                  <c:v>16677</c:v>
                </c:pt>
                <c:pt idx="5234">
                  <c:v>16678</c:v>
                </c:pt>
                <c:pt idx="5235">
                  <c:v>16679</c:v>
                </c:pt>
                <c:pt idx="5236">
                  <c:v>16680</c:v>
                </c:pt>
                <c:pt idx="5237">
                  <c:v>16681</c:v>
                </c:pt>
                <c:pt idx="5238">
                  <c:v>16682</c:v>
                </c:pt>
                <c:pt idx="5239">
                  <c:v>16683</c:v>
                </c:pt>
                <c:pt idx="5240">
                  <c:v>16684</c:v>
                </c:pt>
                <c:pt idx="5241">
                  <c:v>16685</c:v>
                </c:pt>
                <c:pt idx="5242">
                  <c:v>16686</c:v>
                </c:pt>
                <c:pt idx="5243">
                  <c:v>16687</c:v>
                </c:pt>
                <c:pt idx="5244">
                  <c:v>16688</c:v>
                </c:pt>
                <c:pt idx="5245">
                  <c:v>16689</c:v>
                </c:pt>
                <c:pt idx="5246">
                  <c:v>16690</c:v>
                </c:pt>
                <c:pt idx="5247">
                  <c:v>16691</c:v>
                </c:pt>
                <c:pt idx="5248">
                  <c:v>16692</c:v>
                </c:pt>
                <c:pt idx="5249">
                  <c:v>16693</c:v>
                </c:pt>
                <c:pt idx="5250">
                  <c:v>16694</c:v>
                </c:pt>
                <c:pt idx="5251">
                  <c:v>16695</c:v>
                </c:pt>
                <c:pt idx="5252">
                  <c:v>16696</c:v>
                </c:pt>
                <c:pt idx="5253">
                  <c:v>16697</c:v>
                </c:pt>
                <c:pt idx="5254">
                  <c:v>16698</c:v>
                </c:pt>
                <c:pt idx="5255">
                  <c:v>16699</c:v>
                </c:pt>
                <c:pt idx="5256">
                  <c:v>16700</c:v>
                </c:pt>
                <c:pt idx="5257">
                  <c:v>16701</c:v>
                </c:pt>
                <c:pt idx="5258">
                  <c:v>16702</c:v>
                </c:pt>
                <c:pt idx="5259">
                  <c:v>16703</c:v>
                </c:pt>
                <c:pt idx="5260">
                  <c:v>16704</c:v>
                </c:pt>
                <c:pt idx="5261">
                  <c:v>16705</c:v>
                </c:pt>
                <c:pt idx="5262">
                  <c:v>16706</c:v>
                </c:pt>
                <c:pt idx="5263">
                  <c:v>16707</c:v>
                </c:pt>
                <c:pt idx="5264">
                  <c:v>16708</c:v>
                </c:pt>
                <c:pt idx="5265">
                  <c:v>16709</c:v>
                </c:pt>
                <c:pt idx="5266">
                  <c:v>16710</c:v>
                </c:pt>
                <c:pt idx="5267">
                  <c:v>16711</c:v>
                </c:pt>
                <c:pt idx="5268">
                  <c:v>16712</c:v>
                </c:pt>
                <c:pt idx="5269">
                  <c:v>16713</c:v>
                </c:pt>
                <c:pt idx="5270">
                  <c:v>16714</c:v>
                </c:pt>
                <c:pt idx="5271">
                  <c:v>16715</c:v>
                </c:pt>
                <c:pt idx="5272">
                  <c:v>16716</c:v>
                </c:pt>
                <c:pt idx="5273">
                  <c:v>16717</c:v>
                </c:pt>
                <c:pt idx="5274">
                  <c:v>16718</c:v>
                </c:pt>
                <c:pt idx="5275">
                  <c:v>16719</c:v>
                </c:pt>
                <c:pt idx="5276">
                  <c:v>16720</c:v>
                </c:pt>
                <c:pt idx="5277">
                  <c:v>16721</c:v>
                </c:pt>
                <c:pt idx="5278">
                  <c:v>16722</c:v>
                </c:pt>
                <c:pt idx="5279">
                  <c:v>16723</c:v>
                </c:pt>
                <c:pt idx="5280">
                  <c:v>16724</c:v>
                </c:pt>
                <c:pt idx="5281">
                  <c:v>16725</c:v>
                </c:pt>
                <c:pt idx="5282">
                  <c:v>16726</c:v>
                </c:pt>
                <c:pt idx="5283">
                  <c:v>16727</c:v>
                </c:pt>
                <c:pt idx="5284">
                  <c:v>16728</c:v>
                </c:pt>
                <c:pt idx="5285">
                  <c:v>16729</c:v>
                </c:pt>
                <c:pt idx="5286">
                  <c:v>16730</c:v>
                </c:pt>
                <c:pt idx="5287">
                  <c:v>16731</c:v>
                </c:pt>
                <c:pt idx="5288">
                  <c:v>16732</c:v>
                </c:pt>
                <c:pt idx="5289">
                  <c:v>16733</c:v>
                </c:pt>
                <c:pt idx="5290">
                  <c:v>16734</c:v>
                </c:pt>
                <c:pt idx="5291">
                  <c:v>16735</c:v>
                </c:pt>
                <c:pt idx="5292">
                  <c:v>16736</c:v>
                </c:pt>
                <c:pt idx="5293">
                  <c:v>16737</c:v>
                </c:pt>
                <c:pt idx="5294">
                  <c:v>16738</c:v>
                </c:pt>
                <c:pt idx="5295">
                  <c:v>16739</c:v>
                </c:pt>
                <c:pt idx="5296">
                  <c:v>16740</c:v>
                </c:pt>
                <c:pt idx="5297">
                  <c:v>16741</c:v>
                </c:pt>
                <c:pt idx="5298">
                  <c:v>16742</c:v>
                </c:pt>
                <c:pt idx="5299">
                  <c:v>16743</c:v>
                </c:pt>
                <c:pt idx="5300">
                  <c:v>16744</c:v>
                </c:pt>
                <c:pt idx="5301">
                  <c:v>16745</c:v>
                </c:pt>
                <c:pt idx="5302">
                  <c:v>16746</c:v>
                </c:pt>
                <c:pt idx="5303">
                  <c:v>16747</c:v>
                </c:pt>
                <c:pt idx="5304">
                  <c:v>16748</c:v>
                </c:pt>
                <c:pt idx="5305">
                  <c:v>16749</c:v>
                </c:pt>
                <c:pt idx="5306">
                  <c:v>16750</c:v>
                </c:pt>
                <c:pt idx="5307">
                  <c:v>16751</c:v>
                </c:pt>
                <c:pt idx="5308">
                  <c:v>16752</c:v>
                </c:pt>
                <c:pt idx="5309">
                  <c:v>16753</c:v>
                </c:pt>
                <c:pt idx="5310">
                  <c:v>16754</c:v>
                </c:pt>
                <c:pt idx="5311">
                  <c:v>16755</c:v>
                </c:pt>
                <c:pt idx="5312">
                  <c:v>16756</c:v>
                </c:pt>
                <c:pt idx="5313">
                  <c:v>16757</c:v>
                </c:pt>
                <c:pt idx="5314">
                  <c:v>16758</c:v>
                </c:pt>
                <c:pt idx="5315">
                  <c:v>16759</c:v>
                </c:pt>
                <c:pt idx="5316">
                  <c:v>16760</c:v>
                </c:pt>
                <c:pt idx="5317">
                  <c:v>16761</c:v>
                </c:pt>
                <c:pt idx="5318">
                  <c:v>16762</c:v>
                </c:pt>
                <c:pt idx="5319">
                  <c:v>16763</c:v>
                </c:pt>
                <c:pt idx="5320">
                  <c:v>16764</c:v>
                </c:pt>
                <c:pt idx="5321">
                  <c:v>16765</c:v>
                </c:pt>
                <c:pt idx="5322">
                  <c:v>16766</c:v>
                </c:pt>
                <c:pt idx="5323">
                  <c:v>16767</c:v>
                </c:pt>
                <c:pt idx="5324">
                  <c:v>16768</c:v>
                </c:pt>
                <c:pt idx="5325">
                  <c:v>16769</c:v>
                </c:pt>
                <c:pt idx="5326">
                  <c:v>16770</c:v>
                </c:pt>
                <c:pt idx="5327">
                  <c:v>16771</c:v>
                </c:pt>
                <c:pt idx="5328">
                  <c:v>16772</c:v>
                </c:pt>
                <c:pt idx="5329">
                  <c:v>16773</c:v>
                </c:pt>
                <c:pt idx="5330">
                  <c:v>16774</c:v>
                </c:pt>
                <c:pt idx="5331">
                  <c:v>16775</c:v>
                </c:pt>
                <c:pt idx="5332">
                  <c:v>16776</c:v>
                </c:pt>
                <c:pt idx="5333">
                  <c:v>16777</c:v>
                </c:pt>
                <c:pt idx="5334">
                  <c:v>16778</c:v>
                </c:pt>
                <c:pt idx="5335">
                  <c:v>16779</c:v>
                </c:pt>
                <c:pt idx="5336">
                  <c:v>16780</c:v>
                </c:pt>
                <c:pt idx="5337">
                  <c:v>16781</c:v>
                </c:pt>
                <c:pt idx="5338">
                  <c:v>16782</c:v>
                </c:pt>
                <c:pt idx="5339">
                  <c:v>16783</c:v>
                </c:pt>
                <c:pt idx="5340">
                  <c:v>16784</c:v>
                </c:pt>
                <c:pt idx="5341">
                  <c:v>16785</c:v>
                </c:pt>
                <c:pt idx="5342">
                  <c:v>16786</c:v>
                </c:pt>
                <c:pt idx="5343">
                  <c:v>16787</c:v>
                </c:pt>
                <c:pt idx="5344">
                  <c:v>16788</c:v>
                </c:pt>
                <c:pt idx="5345">
                  <c:v>16789</c:v>
                </c:pt>
                <c:pt idx="5346">
                  <c:v>16790</c:v>
                </c:pt>
                <c:pt idx="5347">
                  <c:v>16791</c:v>
                </c:pt>
                <c:pt idx="5348">
                  <c:v>16792</c:v>
                </c:pt>
                <c:pt idx="5349">
                  <c:v>16793</c:v>
                </c:pt>
                <c:pt idx="5350">
                  <c:v>16794</c:v>
                </c:pt>
                <c:pt idx="5351">
                  <c:v>16795</c:v>
                </c:pt>
                <c:pt idx="5352">
                  <c:v>16796</c:v>
                </c:pt>
                <c:pt idx="5353">
                  <c:v>16797</c:v>
                </c:pt>
                <c:pt idx="5354">
                  <c:v>16798</c:v>
                </c:pt>
                <c:pt idx="5355">
                  <c:v>16799</c:v>
                </c:pt>
                <c:pt idx="5356">
                  <c:v>16800</c:v>
                </c:pt>
                <c:pt idx="5357">
                  <c:v>16801</c:v>
                </c:pt>
                <c:pt idx="5358">
                  <c:v>16802</c:v>
                </c:pt>
                <c:pt idx="5359">
                  <c:v>16803</c:v>
                </c:pt>
                <c:pt idx="5360">
                  <c:v>16804</c:v>
                </c:pt>
                <c:pt idx="5361">
                  <c:v>16805</c:v>
                </c:pt>
                <c:pt idx="5362">
                  <c:v>16806</c:v>
                </c:pt>
                <c:pt idx="5363">
                  <c:v>16807</c:v>
                </c:pt>
                <c:pt idx="5364">
                  <c:v>16808</c:v>
                </c:pt>
                <c:pt idx="5365">
                  <c:v>16809</c:v>
                </c:pt>
                <c:pt idx="5366">
                  <c:v>16810</c:v>
                </c:pt>
                <c:pt idx="5367">
                  <c:v>16811</c:v>
                </c:pt>
                <c:pt idx="5368">
                  <c:v>16812</c:v>
                </c:pt>
                <c:pt idx="5369">
                  <c:v>16813</c:v>
                </c:pt>
                <c:pt idx="5370">
                  <c:v>16814</c:v>
                </c:pt>
                <c:pt idx="5371">
                  <c:v>16815</c:v>
                </c:pt>
                <c:pt idx="5372">
                  <c:v>16816</c:v>
                </c:pt>
                <c:pt idx="5373">
                  <c:v>16817</c:v>
                </c:pt>
                <c:pt idx="5374">
                  <c:v>16818</c:v>
                </c:pt>
                <c:pt idx="5375">
                  <c:v>16819</c:v>
                </c:pt>
                <c:pt idx="5376">
                  <c:v>16820</c:v>
                </c:pt>
                <c:pt idx="5377">
                  <c:v>16821</c:v>
                </c:pt>
                <c:pt idx="5378">
                  <c:v>16822</c:v>
                </c:pt>
                <c:pt idx="5379">
                  <c:v>16823</c:v>
                </c:pt>
                <c:pt idx="5380">
                  <c:v>16824</c:v>
                </c:pt>
                <c:pt idx="5381">
                  <c:v>16825</c:v>
                </c:pt>
                <c:pt idx="5382">
                  <c:v>16826</c:v>
                </c:pt>
                <c:pt idx="5383">
                  <c:v>16827</c:v>
                </c:pt>
                <c:pt idx="5384">
                  <c:v>16828</c:v>
                </c:pt>
                <c:pt idx="5385">
                  <c:v>16829</c:v>
                </c:pt>
                <c:pt idx="5386">
                  <c:v>16830</c:v>
                </c:pt>
                <c:pt idx="5387">
                  <c:v>16831</c:v>
                </c:pt>
                <c:pt idx="5388">
                  <c:v>16832</c:v>
                </c:pt>
                <c:pt idx="5389">
                  <c:v>16833</c:v>
                </c:pt>
                <c:pt idx="5390">
                  <c:v>16834</c:v>
                </c:pt>
                <c:pt idx="5391">
                  <c:v>16835</c:v>
                </c:pt>
                <c:pt idx="5392">
                  <c:v>16836</c:v>
                </c:pt>
                <c:pt idx="5393">
                  <c:v>16837</c:v>
                </c:pt>
                <c:pt idx="5394">
                  <c:v>16838</c:v>
                </c:pt>
                <c:pt idx="5395">
                  <c:v>16839</c:v>
                </c:pt>
                <c:pt idx="5396">
                  <c:v>16840</c:v>
                </c:pt>
                <c:pt idx="5397">
                  <c:v>16841</c:v>
                </c:pt>
                <c:pt idx="5398">
                  <c:v>16842</c:v>
                </c:pt>
                <c:pt idx="5399">
                  <c:v>16843</c:v>
                </c:pt>
                <c:pt idx="5400">
                  <c:v>16844</c:v>
                </c:pt>
                <c:pt idx="5401">
                  <c:v>16845</c:v>
                </c:pt>
                <c:pt idx="5402">
                  <c:v>16846</c:v>
                </c:pt>
                <c:pt idx="5403">
                  <c:v>16847</c:v>
                </c:pt>
                <c:pt idx="5404">
                  <c:v>16848</c:v>
                </c:pt>
                <c:pt idx="5405">
                  <c:v>16849</c:v>
                </c:pt>
                <c:pt idx="5406">
                  <c:v>16850</c:v>
                </c:pt>
                <c:pt idx="5407">
                  <c:v>16851</c:v>
                </c:pt>
                <c:pt idx="5408">
                  <c:v>16852</c:v>
                </c:pt>
                <c:pt idx="5409">
                  <c:v>16853</c:v>
                </c:pt>
                <c:pt idx="5410">
                  <c:v>16854</c:v>
                </c:pt>
                <c:pt idx="5411">
                  <c:v>16855</c:v>
                </c:pt>
                <c:pt idx="5412">
                  <c:v>16856</c:v>
                </c:pt>
                <c:pt idx="5413">
                  <c:v>16857</c:v>
                </c:pt>
                <c:pt idx="5414">
                  <c:v>16858</c:v>
                </c:pt>
                <c:pt idx="5415">
                  <c:v>16859</c:v>
                </c:pt>
                <c:pt idx="5416">
                  <c:v>16860</c:v>
                </c:pt>
                <c:pt idx="5417">
                  <c:v>16861</c:v>
                </c:pt>
                <c:pt idx="5418">
                  <c:v>16862</c:v>
                </c:pt>
                <c:pt idx="5419">
                  <c:v>16863</c:v>
                </c:pt>
                <c:pt idx="5420">
                  <c:v>16864</c:v>
                </c:pt>
                <c:pt idx="5421">
                  <c:v>16865</c:v>
                </c:pt>
                <c:pt idx="5422">
                  <c:v>16866</c:v>
                </c:pt>
                <c:pt idx="5423">
                  <c:v>16867</c:v>
                </c:pt>
                <c:pt idx="5424">
                  <c:v>16868</c:v>
                </c:pt>
                <c:pt idx="5425">
                  <c:v>16869</c:v>
                </c:pt>
                <c:pt idx="5426">
                  <c:v>16870</c:v>
                </c:pt>
                <c:pt idx="5427">
                  <c:v>16871</c:v>
                </c:pt>
                <c:pt idx="5428">
                  <c:v>16872</c:v>
                </c:pt>
                <c:pt idx="5429">
                  <c:v>16873</c:v>
                </c:pt>
                <c:pt idx="5430">
                  <c:v>16874</c:v>
                </c:pt>
                <c:pt idx="5431">
                  <c:v>16875</c:v>
                </c:pt>
                <c:pt idx="5432">
                  <c:v>16876</c:v>
                </c:pt>
                <c:pt idx="5433">
                  <c:v>16877</c:v>
                </c:pt>
                <c:pt idx="5434">
                  <c:v>16878</c:v>
                </c:pt>
                <c:pt idx="5435">
                  <c:v>16879</c:v>
                </c:pt>
                <c:pt idx="5436">
                  <c:v>16880</c:v>
                </c:pt>
                <c:pt idx="5437">
                  <c:v>16881</c:v>
                </c:pt>
                <c:pt idx="5438">
                  <c:v>16882</c:v>
                </c:pt>
                <c:pt idx="5439">
                  <c:v>16883</c:v>
                </c:pt>
                <c:pt idx="5440">
                  <c:v>16884</c:v>
                </c:pt>
                <c:pt idx="5441">
                  <c:v>16885</c:v>
                </c:pt>
                <c:pt idx="5442">
                  <c:v>16886</c:v>
                </c:pt>
                <c:pt idx="5443">
                  <c:v>16887</c:v>
                </c:pt>
                <c:pt idx="5444">
                  <c:v>16888</c:v>
                </c:pt>
                <c:pt idx="5445">
                  <c:v>16889</c:v>
                </c:pt>
                <c:pt idx="5446">
                  <c:v>16890</c:v>
                </c:pt>
                <c:pt idx="5447">
                  <c:v>16891</c:v>
                </c:pt>
                <c:pt idx="5448">
                  <c:v>16892</c:v>
                </c:pt>
                <c:pt idx="5449">
                  <c:v>16893</c:v>
                </c:pt>
                <c:pt idx="5450">
                  <c:v>16894</c:v>
                </c:pt>
                <c:pt idx="5451">
                  <c:v>16895</c:v>
                </c:pt>
                <c:pt idx="5452">
                  <c:v>16896</c:v>
                </c:pt>
                <c:pt idx="5453">
                  <c:v>16897</c:v>
                </c:pt>
                <c:pt idx="5454">
                  <c:v>16898</c:v>
                </c:pt>
                <c:pt idx="5455">
                  <c:v>16899</c:v>
                </c:pt>
                <c:pt idx="5456">
                  <c:v>16900</c:v>
                </c:pt>
                <c:pt idx="5457">
                  <c:v>16901</c:v>
                </c:pt>
                <c:pt idx="5458">
                  <c:v>16902</c:v>
                </c:pt>
                <c:pt idx="5459">
                  <c:v>16903</c:v>
                </c:pt>
                <c:pt idx="5460">
                  <c:v>16904</c:v>
                </c:pt>
                <c:pt idx="5461">
                  <c:v>16905</c:v>
                </c:pt>
                <c:pt idx="5462">
                  <c:v>16906</c:v>
                </c:pt>
                <c:pt idx="5463">
                  <c:v>16907</c:v>
                </c:pt>
                <c:pt idx="5464">
                  <c:v>16908</c:v>
                </c:pt>
                <c:pt idx="5465">
                  <c:v>16909</c:v>
                </c:pt>
                <c:pt idx="5466">
                  <c:v>16910</c:v>
                </c:pt>
                <c:pt idx="5467">
                  <c:v>16911</c:v>
                </c:pt>
                <c:pt idx="5468">
                  <c:v>16912</c:v>
                </c:pt>
                <c:pt idx="5469">
                  <c:v>16913</c:v>
                </c:pt>
                <c:pt idx="5470">
                  <c:v>16914</c:v>
                </c:pt>
                <c:pt idx="5471">
                  <c:v>16915</c:v>
                </c:pt>
                <c:pt idx="5472">
                  <c:v>16916</c:v>
                </c:pt>
                <c:pt idx="5473">
                  <c:v>16917</c:v>
                </c:pt>
                <c:pt idx="5474">
                  <c:v>16918</c:v>
                </c:pt>
                <c:pt idx="5475">
                  <c:v>16919</c:v>
                </c:pt>
                <c:pt idx="5476">
                  <c:v>16920</c:v>
                </c:pt>
                <c:pt idx="5477">
                  <c:v>16921</c:v>
                </c:pt>
                <c:pt idx="5478">
                  <c:v>16922</c:v>
                </c:pt>
                <c:pt idx="5479">
                  <c:v>16923</c:v>
                </c:pt>
                <c:pt idx="5480">
                  <c:v>16924</c:v>
                </c:pt>
                <c:pt idx="5481">
                  <c:v>16925</c:v>
                </c:pt>
                <c:pt idx="5482">
                  <c:v>16926</c:v>
                </c:pt>
                <c:pt idx="5483">
                  <c:v>16927</c:v>
                </c:pt>
                <c:pt idx="5484">
                  <c:v>16928</c:v>
                </c:pt>
                <c:pt idx="5485">
                  <c:v>16929</c:v>
                </c:pt>
                <c:pt idx="5486">
                  <c:v>16930</c:v>
                </c:pt>
                <c:pt idx="5487">
                  <c:v>16931</c:v>
                </c:pt>
                <c:pt idx="5488">
                  <c:v>16932</c:v>
                </c:pt>
                <c:pt idx="5489">
                  <c:v>16933</c:v>
                </c:pt>
                <c:pt idx="5490">
                  <c:v>16934</c:v>
                </c:pt>
                <c:pt idx="5491">
                  <c:v>16935</c:v>
                </c:pt>
                <c:pt idx="5492">
                  <c:v>16936</c:v>
                </c:pt>
                <c:pt idx="5493">
                  <c:v>16937</c:v>
                </c:pt>
                <c:pt idx="5494">
                  <c:v>16938</c:v>
                </c:pt>
                <c:pt idx="5495">
                  <c:v>16939</c:v>
                </c:pt>
                <c:pt idx="5496">
                  <c:v>16940</c:v>
                </c:pt>
                <c:pt idx="5497">
                  <c:v>16941</c:v>
                </c:pt>
                <c:pt idx="5498">
                  <c:v>16942</c:v>
                </c:pt>
                <c:pt idx="5499">
                  <c:v>16943</c:v>
                </c:pt>
                <c:pt idx="5500">
                  <c:v>16944</c:v>
                </c:pt>
                <c:pt idx="5501">
                  <c:v>16945</c:v>
                </c:pt>
                <c:pt idx="5502">
                  <c:v>16946</c:v>
                </c:pt>
                <c:pt idx="5503">
                  <c:v>16947</c:v>
                </c:pt>
                <c:pt idx="5504">
                  <c:v>16948</c:v>
                </c:pt>
                <c:pt idx="5505">
                  <c:v>16949</c:v>
                </c:pt>
                <c:pt idx="5506">
                  <c:v>16950</c:v>
                </c:pt>
                <c:pt idx="5507">
                  <c:v>16951</c:v>
                </c:pt>
                <c:pt idx="5508">
                  <c:v>16952</c:v>
                </c:pt>
                <c:pt idx="5509">
                  <c:v>16953</c:v>
                </c:pt>
                <c:pt idx="5510">
                  <c:v>16954</c:v>
                </c:pt>
                <c:pt idx="5511">
                  <c:v>16955</c:v>
                </c:pt>
                <c:pt idx="5512">
                  <c:v>16956</c:v>
                </c:pt>
                <c:pt idx="5513">
                  <c:v>16957</c:v>
                </c:pt>
                <c:pt idx="5514">
                  <c:v>16958</c:v>
                </c:pt>
                <c:pt idx="5515">
                  <c:v>16959</c:v>
                </c:pt>
                <c:pt idx="5516">
                  <c:v>16960</c:v>
                </c:pt>
                <c:pt idx="5517">
                  <c:v>16961</c:v>
                </c:pt>
                <c:pt idx="5518">
                  <c:v>16962</c:v>
                </c:pt>
                <c:pt idx="5519">
                  <c:v>16963</c:v>
                </c:pt>
                <c:pt idx="5520">
                  <c:v>16964</c:v>
                </c:pt>
                <c:pt idx="5521">
                  <c:v>16965</c:v>
                </c:pt>
                <c:pt idx="5522">
                  <c:v>16966</c:v>
                </c:pt>
                <c:pt idx="5523">
                  <c:v>16967</c:v>
                </c:pt>
                <c:pt idx="5524">
                  <c:v>16968</c:v>
                </c:pt>
                <c:pt idx="5525">
                  <c:v>16969</c:v>
                </c:pt>
                <c:pt idx="5526">
                  <c:v>16970</c:v>
                </c:pt>
                <c:pt idx="5527">
                  <c:v>16971</c:v>
                </c:pt>
                <c:pt idx="5528">
                  <c:v>16972</c:v>
                </c:pt>
                <c:pt idx="5529">
                  <c:v>16973</c:v>
                </c:pt>
                <c:pt idx="5530">
                  <c:v>16974</c:v>
                </c:pt>
                <c:pt idx="5531">
                  <c:v>16975</c:v>
                </c:pt>
                <c:pt idx="5532">
                  <c:v>16976</c:v>
                </c:pt>
                <c:pt idx="5533">
                  <c:v>16977</c:v>
                </c:pt>
                <c:pt idx="5534">
                  <c:v>16978</c:v>
                </c:pt>
                <c:pt idx="5535">
                  <c:v>16979</c:v>
                </c:pt>
                <c:pt idx="5536">
                  <c:v>16980</c:v>
                </c:pt>
                <c:pt idx="5537">
                  <c:v>16981</c:v>
                </c:pt>
                <c:pt idx="5538">
                  <c:v>16982</c:v>
                </c:pt>
                <c:pt idx="5539">
                  <c:v>16983</c:v>
                </c:pt>
                <c:pt idx="5540">
                  <c:v>16984</c:v>
                </c:pt>
                <c:pt idx="5541">
                  <c:v>16985</c:v>
                </c:pt>
                <c:pt idx="5542">
                  <c:v>16986</c:v>
                </c:pt>
                <c:pt idx="5543">
                  <c:v>16987</c:v>
                </c:pt>
                <c:pt idx="5544">
                  <c:v>16988</c:v>
                </c:pt>
                <c:pt idx="5545">
                  <c:v>16989</c:v>
                </c:pt>
                <c:pt idx="5546">
                  <c:v>16990</c:v>
                </c:pt>
                <c:pt idx="5547">
                  <c:v>16991</c:v>
                </c:pt>
                <c:pt idx="5548">
                  <c:v>16992</c:v>
                </c:pt>
                <c:pt idx="5549">
                  <c:v>16993</c:v>
                </c:pt>
                <c:pt idx="5550">
                  <c:v>16994</c:v>
                </c:pt>
                <c:pt idx="5551">
                  <c:v>16995</c:v>
                </c:pt>
                <c:pt idx="5552">
                  <c:v>16996</c:v>
                </c:pt>
                <c:pt idx="5553">
                  <c:v>16997</c:v>
                </c:pt>
                <c:pt idx="5554">
                  <c:v>16998</c:v>
                </c:pt>
                <c:pt idx="5555">
                  <c:v>16999</c:v>
                </c:pt>
                <c:pt idx="5556">
                  <c:v>17000</c:v>
                </c:pt>
                <c:pt idx="5557">
                  <c:v>17001</c:v>
                </c:pt>
                <c:pt idx="5558">
                  <c:v>17002</c:v>
                </c:pt>
                <c:pt idx="5559">
                  <c:v>17003</c:v>
                </c:pt>
                <c:pt idx="5560">
                  <c:v>17004</c:v>
                </c:pt>
                <c:pt idx="5561">
                  <c:v>17005</c:v>
                </c:pt>
                <c:pt idx="5562">
                  <c:v>17006</c:v>
                </c:pt>
                <c:pt idx="5563">
                  <c:v>17007</c:v>
                </c:pt>
                <c:pt idx="5564">
                  <c:v>17008</c:v>
                </c:pt>
                <c:pt idx="5565">
                  <c:v>17009</c:v>
                </c:pt>
                <c:pt idx="5566">
                  <c:v>17010</c:v>
                </c:pt>
                <c:pt idx="5567">
                  <c:v>17011</c:v>
                </c:pt>
                <c:pt idx="5568">
                  <c:v>17012</c:v>
                </c:pt>
                <c:pt idx="5569">
                  <c:v>17013</c:v>
                </c:pt>
                <c:pt idx="5570">
                  <c:v>17014</c:v>
                </c:pt>
                <c:pt idx="5571">
                  <c:v>17015</c:v>
                </c:pt>
                <c:pt idx="5572">
                  <c:v>17016</c:v>
                </c:pt>
                <c:pt idx="5573">
                  <c:v>17017</c:v>
                </c:pt>
                <c:pt idx="5574">
                  <c:v>17018</c:v>
                </c:pt>
                <c:pt idx="5575">
                  <c:v>17019</c:v>
                </c:pt>
                <c:pt idx="5576">
                  <c:v>17020</c:v>
                </c:pt>
                <c:pt idx="5577">
                  <c:v>17021</c:v>
                </c:pt>
                <c:pt idx="5578">
                  <c:v>17022</c:v>
                </c:pt>
                <c:pt idx="5579">
                  <c:v>17023</c:v>
                </c:pt>
                <c:pt idx="5580">
                  <c:v>17024</c:v>
                </c:pt>
                <c:pt idx="5581">
                  <c:v>17025</c:v>
                </c:pt>
                <c:pt idx="5582">
                  <c:v>17026</c:v>
                </c:pt>
                <c:pt idx="5583">
                  <c:v>17027</c:v>
                </c:pt>
                <c:pt idx="5584">
                  <c:v>17028</c:v>
                </c:pt>
                <c:pt idx="5585">
                  <c:v>17029</c:v>
                </c:pt>
                <c:pt idx="5586">
                  <c:v>17030</c:v>
                </c:pt>
                <c:pt idx="5587">
                  <c:v>17031</c:v>
                </c:pt>
                <c:pt idx="5588">
                  <c:v>17032</c:v>
                </c:pt>
                <c:pt idx="5589">
                  <c:v>17033</c:v>
                </c:pt>
                <c:pt idx="5590">
                  <c:v>17034</c:v>
                </c:pt>
                <c:pt idx="5591">
                  <c:v>17035</c:v>
                </c:pt>
                <c:pt idx="5592">
                  <c:v>17036</c:v>
                </c:pt>
                <c:pt idx="5593">
                  <c:v>17037</c:v>
                </c:pt>
                <c:pt idx="5594">
                  <c:v>17038</c:v>
                </c:pt>
                <c:pt idx="5595">
                  <c:v>17039</c:v>
                </c:pt>
                <c:pt idx="5596">
                  <c:v>17040</c:v>
                </c:pt>
                <c:pt idx="5597">
                  <c:v>17041</c:v>
                </c:pt>
                <c:pt idx="5598">
                  <c:v>17042</c:v>
                </c:pt>
                <c:pt idx="5599">
                  <c:v>17043</c:v>
                </c:pt>
                <c:pt idx="5600">
                  <c:v>17044</c:v>
                </c:pt>
                <c:pt idx="5601">
                  <c:v>17045</c:v>
                </c:pt>
                <c:pt idx="5602">
                  <c:v>17046</c:v>
                </c:pt>
                <c:pt idx="5603">
                  <c:v>17047</c:v>
                </c:pt>
                <c:pt idx="5604">
                  <c:v>17048</c:v>
                </c:pt>
                <c:pt idx="5605">
                  <c:v>17049</c:v>
                </c:pt>
                <c:pt idx="5606">
                  <c:v>17050</c:v>
                </c:pt>
                <c:pt idx="5607">
                  <c:v>17051</c:v>
                </c:pt>
                <c:pt idx="5608">
                  <c:v>17052</c:v>
                </c:pt>
                <c:pt idx="5609">
                  <c:v>17053</c:v>
                </c:pt>
                <c:pt idx="5610">
                  <c:v>17054</c:v>
                </c:pt>
                <c:pt idx="5611">
                  <c:v>17055</c:v>
                </c:pt>
                <c:pt idx="5612">
                  <c:v>17056</c:v>
                </c:pt>
                <c:pt idx="5613">
                  <c:v>17057</c:v>
                </c:pt>
                <c:pt idx="5614">
                  <c:v>17058</c:v>
                </c:pt>
                <c:pt idx="5615">
                  <c:v>17059</c:v>
                </c:pt>
                <c:pt idx="5616">
                  <c:v>17060</c:v>
                </c:pt>
                <c:pt idx="5617">
                  <c:v>17061</c:v>
                </c:pt>
                <c:pt idx="5618">
                  <c:v>17062</c:v>
                </c:pt>
                <c:pt idx="5619">
                  <c:v>17063</c:v>
                </c:pt>
                <c:pt idx="5620">
                  <c:v>17064</c:v>
                </c:pt>
                <c:pt idx="5621">
                  <c:v>17065</c:v>
                </c:pt>
                <c:pt idx="5622">
                  <c:v>17066</c:v>
                </c:pt>
                <c:pt idx="5623">
                  <c:v>17067</c:v>
                </c:pt>
                <c:pt idx="5624">
                  <c:v>17068</c:v>
                </c:pt>
                <c:pt idx="5625">
                  <c:v>17069</c:v>
                </c:pt>
                <c:pt idx="5626">
                  <c:v>17070</c:v>
                </c:pt>
                <c:pt idx="5627">
                  <c:v>17071</c:v>
                </c:pt>
                <c:pt idx="5628">
                  <c:v>17072</c:v>
                </c:pt>
                <c:pt idx="5629">
                  <c:v>17073</c:v>
                </c:pt>
                <c:pt idx="5630">
                  <c:v>17074</c:v>
                </c:pt>
                <c:pt idx="5631">
                  <c:v>17075</c:v>
                </c:pt>
                <c:pt idx="5632">
                  <c:v>17076</c:v>
                </c:pt>
                <c:pt idx="5633">
                  <c:v>17077</c:v>
                </c:pt>
                <c:pt idx="5634">
                  <c:v>17078</c:v>
                </c:pt>
                <c:pt idx="5635">
                  <c:v>17079</c:v>
                </c:pt>
                <c:pt idx="5636">
                  <c:v>17080</c:v>
                </c:pt>
                <c:pt idx="5637">
                  <c:v>17081</c:v>
                </c:pt>
                <c:pt idx="5638">
                  <c:v>17082</c:v>
                </c:pt>
                <c:pt idx="5639">
                  <c:v>17083</c:v>
                </c:pt>
                <c:pt idx="5640">
                  <c:v>17084</c:v>
                </c:pt>
                <c:pt idx="5641">
                  <c:v>17085</c:v>
                </c:pt>
                <c:pt idx="5642">
                  <c:v>17086</c:v>
                </c:pt>
                <c:pt idx="5643">
                  <c:v>17087</c:v>
                </c:pt>
                <c:pt idx="5644">
                  <c:v>17088</c:v>
                </c:pt>
                <c:pt idx="5645">
                  <c:v>17089</c:v>
                </c:pt>
                <c:pt idx="5646">
                  <c:v>17090</c:v>
                </c:pt>
                <c:pt idx="5647">
                  <c:v>17091</c:v>
                </c:pt>
                <c:pt idx="5648">
                  <c:v>17092</c:v>
                </c:pt>
                <c:pt idx="5649">
                  <c:v>17093</c:v>
                </c:pt>
                <c:pt idx="5650">
                  <c:v>17094</c:v>
                </c:pt>
                <c:pt idx="5651">
                  <c:v>17095</c:v>
                </c:pt>
                <c:pt idx="5652">
                  <c:v>17096</c:v>
                </c:pt>
                <c:pt idx="5653">
                  <c:v>17097</c:v>
                </c:pt>
                <c:pt idx="5654">
                  <c:v>17098</c:v>
                </c:pt>
                <c:pt idx="5655">
                  <c:v>17099</c:v>
                </c:pt>
                <c:pt idx="5656">
                  <c:v>17100</c:v>
                </c:pt>
                <c:pt idx="5657">
                  <c:v>17101</c:v>
                </c:pt>
                <c:pt idx="5658">
                  <c:v>17102</c:v>
                </c:pt>
                <c:pt idx="5659">
                  <c:v>17103</c:v>
                </c:pt>
                <c:pt idx="5660">
                  <c:v>17104</c:v>
                </c:pt>
                <c:pt idx="5661">
                  <c:v>17105</c:v>
                </c:pt>
                <c:pt idx="5662">
                  <c:v>17106</c:v>
                </c:pt>
                <c:pt idx="5663">
                  <c:v>17107</c:v>
                </c:pt>
                <c:pt idx="5664">
                  <c:v>17108</c:v>
                </c:pt>
                <c:pt idx="5665">
                  <c:v>17109</c:v>
                </c:pt>
                <c:pt idx="5666">
                  <c:v>17110</c:v>
                </c:pt>
                <c:pt idx="5667">
                  <c:v>17111</c:v>
                </c:pt>
                <c:pt idx="5668">
                  <c:v>17112</c:v>
                </c:pt>
                <c:pt idx="5669">
                  <c:v>17113</c:v>
                </c:pt>
                <c:pt idx="5670">
                  <c:v>17114</c:v>
                </c:pt>
                <c:pt idx="5671">
                  <c:v>17115</c:v>
                </c:pt>
                <c:pt idx="5672">
                  <c:v>17116</c:v>
                </c:pt>
                <c:pt idx="5673">
                  <c:v>17117</c:v>
                </c:pt>
                <c:pt idx="5674">
                  <c:v>17118</c:v>
                </c:pt>
                <c:pt idx="5675">
                  <c:v>17119</c:v>
                </c:pt>
                <c:pt idx="5676">
                  <c:v>17120</c:v>
                </c:pt>
                <c:pt idx="5677">
                  <c:v>17121</c:v>
                </c:pt>
                <c:pt idx="5678">
                  <c:v>17122</c:v>
                </c:pt>
                <c:pt idx="5679">
                  <c:v>17123</c:v>
                </c:pt>
                <c:pt idx="5680">
                  <c:v>17124</c:v>
                </c:pt>
                <c:pt idx="5681">
                  <c:v>17125</c:v>
                </c:pt>
                <c:pt idx="5682">
                  <c:v>17126</c:v>
                </c:pt>
                <c:pt idx="5683">
                  <c:v>17127</c:v>
                </c:pt>
                <c:pt idx="5684">
                  <c:v>17128</c:v>
                </c:pt>
                <c:pt idx="5685">
                  <c:v>17129</c:v>
                </c:pt>
                <c:pt idx="5686">
                  <c:v>17130</c:v>
                </c:pt>
                <c:pt idx="5687">
                  <c:v>17131</c:v>
                </c:pt>
                <c:pt idx="5688">
                  <c:v>17132</c:v>
                </c:pt>
                <c:pt idx="5689">
                  <c:v>17133</c:v>
                </c:pt>
                <c:pt idx="5690">
                  <c:v>17134</c:v>
                </c:pt>
                <c:pt idx="5691">
                  <c:v>17135</c:v>
                </c:pt>
                <c:pt idx="5692">
                  <c:v>17136</c:v>
                </c:pt>
                <c:pt idx="5693">
                  <c:v>17137</c:v>
                </c:pt>
                <c:pt idx="5694">
                  <c:v>17138</c:v>
                </c:pt>
                <c:pt idx="5695">
                  <c:v>17139</c:v>
                </c:pt>
                <c:pt idx="5696">
                  <c:v>17140</c:v>
                </c:pt>
                <c:pt idx="5697">
                  <c:v>17141</c:v>
                </c:pt>
                <c:pt idx="5698">
                  <c:v>17142</c:v>
                </c:pt>
                <c:pt idx="5699">
                  <c:v>17143</c:v>
                </c:pt>
                <c:pt idx="5700">
                  <c:v>17144</c:v>
                </c:pt>
                <c:pt idx="5701">
                  <c:v>17145</c:v>
                </c:pt>
                <c:pt idx="5702">
                  <c:v>17146</c:v>
                </c:pt>
                <c:pt idx="5703">
                  <c:v>17147</c:v>
                </c:pt>
                <c:pt idx="5704">
                  <c:v>17148</c:v>
                </c:pt>
                <c:pt idx="5705">
                  <c:v>17149</c:v>
                </c:pt>
                <c:pt idx="5706">
                  <c:v>17150</c:v>
                </c:pt>
                <c:pt idx="5707">
                  <c:v>17151</c:v>
                </c:pt>
                <c:pt idx="5708">
                  <c:v>17152</c:v>
                </c:pt>
                <c:pt idx="5709">
                  <c:v>17153</c:v>
                </c:pt>
                <c:pt idx="5710">
                  <c:v>17154</c:v>
                </c:pt>
                <c:pt idx="5711">
                  <c:v>17155</c:v>
                </c:pt>
                <c:pt idx="5712">
                  <c:v>17156</c:v>
                </c:pt>
                <c:pt idx="5713">
                  <c:v>17157</c:v>
                </c:pt>
                <c:pt idx="5714">
                  <c:v>17158</c:v>
                </c:pt>
                <c:pt idx="5715">
                  <c:v>17159</c:v>
                </c:pt>
                <c:pt idx="5716">
                  <c:v>17160</c:v>
                </c:pt>
                <c:pt idx="5717">
                  <c:v>17161</c:v>
                </c:pt>
                <c:pt idx="5718">
                  <c:v>17162</c:v>
                </c:pt>
                <c:pt idx="5719">
                  <c:v>17163</c:v>
                </c:pt>
                <c:pt idx="5720">
                  <c:v>17164</c:v>
                </c:pt>
                <c:pt idx="5721">
                  <c:v>17165</c:v>
                </c:pt>
                <c:pt idx="5722">
                  <c:v>17166</c:v>
                </c:pt>
                <c:pt idx="5723">
                  <c:v>17167</c:v>
                </c:pt>
                <c:pt idx="5724">
                  <c:v>17168</c:v>
                </c:pt>
                <c:pt idx="5725">
                  <c:v>17169</c:v>
                </c:pt>
                <c:pt idx="5726">
                  <c:v>17170</c:v>
                </c:pt>
                <c:pt idx="5727">
                  <c:v>17171</c:v>
                </c:pt>
                <c:pt idx="5728">
                  <c:v>17172</c:v>
                </c:pt>
                <c:pt idx="5729">
                  <c:v>17173</c:v>
                </c:pt>
                <c:pt idx="5730">
                  <c:v>17174</c:v>
                </c:pt>
                <c:pt idx="5731">
                  <c:v>17175</c:v>
                </c:pt>
                <c:pt idx="5732">
                  <c:v>17176</c:v>
                </c:pt>
                <c:pt idx="5733">
                  <c:v>17177</c:v>
                </c:pt>
                <c:pt idx="5734">
                  <c:v>17178</c:v>
                </c:pt>
                <c:pt idx="5735">
                  <c:v>17179</c:v>
                </c:pt>
                <c:pt idx="5736">
                  <c:v>17180</c:v>
                </c:pt>
                <c:pt idx="5737">
                  <c:v>17181</c:v>
                </c:pt>
                <c:pt idx="5738">
                  <c:v>17182</c:v>
                </c:pt>
                <c:pt idx="5739">
                  <c:v>17183</c:v>
                </c:pt>
                <c:pt idx="5740">
                  <c:v>17184</c:v>
                </c:pt>
                <c:pt idx="5741">
                  <c:v>17185</c:v>
                </c:pt>
                <c:pt idx="5742">
                  <c:v>17186</c:v>
                </c:pt>
                <c:pt idx="5743">
                  <c:v>17187</c:v>
                </c:pt>
                <c:pt idx="5744">
                  <c:v>17188</c:v>
                </c:pt>
                <c:pt idx="5745">
                  <c:v>17189</c:v>
                </c:pt>
                <c:pt idx="5746">
                  <c:v>17190</c:v>
                </c:pt>
                <c:pt idx="5747">
                  <c:v>17191</c:v>
                </c:pt>
                <c:pt idx="5748">
                  <c:v>17192</c:v>
                </c:pt>
                <c:pt idx="5749">
                  <c:v>17193</c:v>
                </c:pt>
                <c:pt idx="5750">
                  <c:v>17194</c:v>
                </c:pt>
                <c:pt idx="5751">
                  <c:v>17195</c:v>
                </c:pt>
                <c:pt idx="5752">
                  <c:v>17196</c:v>
                </c:pt>
                <c:pt idx="5753">
                  <c:v>17197</c:v>
                </c:pt>
                <c:pt idx="5754">
                  <c:v>17198</c:v>
                </c:pt>
                <c:pt idx="5755">
                  <c:v>17199</c:v>
                </c:pt>
                <c:pt idx="5756">
                  <c:v>17200</c:v>
                </c:pt>
                <c:pt idx="5757">
                  <c:v>17201</c:v>
                </c:pt>
                <c:pt idx="5758">
                  <c:v>17202</c:v>
                </c:pt>
                <c:pt idx="5759">
                  <c:v>17203</c:v>
                </c:pt>
                <c:pt idx="5760">
                  <c:v>17204</c:v>
                </c:pt>
                <c:pt idx="5761">
                  <c:v>17205</c:v>
                </c:pt>
                <c:pt idx="5762">
                  <c:v>17206</c:v>
                </c:pt>
                <c:pt idx="5763">
                  <c:v>17207</c:v>
                </c:pt>
                <c:pt idx="5764">
                  <c:v>17208</c:v>
                </c:pt>
                <c:pt idx="5765">
                  <c:v>17209</c:v>
                </c:pt>
                <c:pt idx="5766">
                  <c:v>17210</c:v>
                </c:pt>
                <c:pt idx="5767">
                  <c:v>17211</c:v>
                </c:pt>
                <c:pt idx="5768">
                  <c:v>17212</c:v>
                </c:pt>
                <c:pt idx="5769">
                  <c:v>17213</c:v>
                </c:pt>
                <c:pt idx="5770">
                  <c:v>17214</c:v>
                </c:pt>
                <c:pt idx="5771">
                  <c:v>17215</c:v>
                </c:pt>
                <c:pt idx="5772">
                  <c:v>17216</c:v>
                </c:pt>
                <c:pt idx="5773">
                  <c:v>17217</c:v>
                </c:pt>
                <c:pt idx="5774">
                  <c:v>17218</c:v>
                </c:pt>
                <c:pt idx="5775">
                  <c:v>17219</c:v>
                </c:pt>
                <c:pt idx="5776">
                  <c:v>17220</c:v>
                </c:pt>
                <c:pt idx="5777">
                  <c:v>17221</c:v>
                </c:pt>
                <c:pt idx="5778">
                  <c:v>17222</c:v>
                </c:pt>
                <c:pt idx="5779">
                  <c:v>17223</c:v>
                </c:pt>
                <c:pt idx="5780">
                  <c:v>17224</c:v>
                </c:pt>
                <c:pt idx="5781">
                  <c:v>17225</c:v>
                </c:pt>
                <c:pt idx="5782">
                  <c:v>17226</c:v>
                </c:pt>
                <c:pt idx="5783">
                  <c:v>17227</c:v>
                </c:pt>
                <c:pt idx="5784">
                  <c:v>17228</c:v>
                </c:pt>
                <c:pt idx="5785">
                  <c:v>17229</c:v>
                </c:pt>
                <c:pt idx="5786">
                  <c:v>17230</c:v>
                </c:pt>
                <c:pt idx="5787">
                  <c:v>17231</c:v>
                </c:pt>
                <c:pt idx="5788">
                  <c:v>17232</c:v>
                </c:pt>
                <c:pt idx="5789">
                  <c:v>17233</c:v>
                </c:pt>
                <c:pt idx="5790">
                  <c:v>17234</c:v>
                </c:pt>
                <c:pt idx="5791">
                  <c:v>17235</c:v>
                </c:pt>
                <c:pt idx="5792">
                  <c:v>17236</c:v>
                </c:pt>
                <c:pt idx="5793">
                  <c:v>17237</c:v>
                </c:pt>
                <c:pt idx="5794">
                  <c:v>17238</c:v>
                </c:pt>
                <c:pt idx="5795">
                  <c:v>17239</c:v>
                </c:pt>
                <c:pt idx="5796">
                  <c:v>17240</c:v>
                </c:pt>
                <c:pt idx="5797">
                  <c:v>17241</c:v>
                </c:pt>
                <c:pt idx="5798">
                  <c:v>17242</c:v>
                </c:pt>
                <c:pt idx="5799">
                  <c:v>17243</c:v>
                </c:pt>
                <c:pt idx="5800">
                  <c:v>17244</c:v>
                </c:pt>
                <c:pt idx="5801">
                  <c:v>17245</c:v>
                </c:pt>
                <c:pt idx="5802">
                  <c:v>17246</c:v>
                </c:pt>
                <c:pt idx="5803">
                  <c:v>17247</c:v>
                </c:pt>
                <c:pt idx="5804">
                  <c:v>17248</c:v>
                </c:pt>
                <c:pt idx="5805">
                  <c:v>17249</c:v>
                </c:pt>
                <c:pt idx="5806">
                  <c:v>17250</c:v>
                </c:pt>
                <c:pt idx="5807">
                  <c:v>17251</c:v>
                </c:pt>
                <c:pt idx="5808">
                  <c:v>17252</c:v>
                </c:pt>
                <c:pt idx="5809">
                  <c:v>17253</c:v>
                </c:pt>
                <c:pt idx="5810">
                  <c:v>17254</c:v>
                </c:pt>
                <c:pt idx="5811">
                  <c:v>17255</c:v>
                </c:pt>
                <c:pt idx="5812">
                  <c:v>17256</c:v>
                </c:pt>
                <c:pt idx="5813">
                  <c:v>17257</c:v>
                </c:pt>
                <c:pt idx="5814">
                  <c:v>17258</c:v>
                </c:pt>
                <c:pt idx="5815">
                  <c:v>17259</c:v>
                </c:pt>
                <c:pt idx="5816">
                  <c:v>17260</c:v>
                </c:pt>
                <c:pt idx="5817">
                  <c:v>17261</c:v>
                </c:pt>
                <c:pt idx="5818">
                  <c:v>17262</c:v>
                </c:pt>
                <c:pt idx="5819">
                  <c:v>17263</c:v>
                </c:pt>
                <c:pt idx="5820">
                  <c:v>17264</c:v>
                </c:pt>
                <c:pt idx="5821">
                  <c:v>17265</c:v>
                </c:pt>
                <c:pt idx="5822">
                  <c:v>17266</c:v>
                </c:pt>
                <c:pt idx="5823">
                  <c:v>17267</c:v>
                </c:pt>
                <c:pt idx="5824">
                  <c:v>17268</c:v>
                </c:pt>
                <c:pt idx="5825">
                  <c:v>17269</c:v>
                </c:pt>
                <c:pt idx="5826">
                  <c:v>17270</c:v>
                </c:pt>
                <c:pt idx="5827">
                  <c:v>17271</c:v>
                </c:pt>
                <c:pt idx="5828">
                  <c:v>17272</c:v>
                </c:pt>
                <c:pt idx="5829">
                  <c:v>17273</c:v>
                </c:pt>
                <c:pt idx="5830">
                  <c:v>17274</c:v>
                </c:pt>
                <c:pt idx="5831">
                  <c:v>17275</c:v>
                </c:pt>
                <c:pt idx="5832">
                  <c:v>17276</c:v>
                </c:pt>
                <c:pt idx="5833">
                  <c:v>17277</c:v>
                </c:pt>
                <c:pt idx="5834">
                  <c:v>17278</c:v>
                </c:pt>
                <c:pt idx="5835">
                  <c:v>17279</c:v>
                </c:pt>
                <c:pt idx="5836">
                  <c:v>17280</c:v>
                </c:pt>
                <c:pt idx="5837">
                  <c:v>17281</c:v>
                </c:pt>
                <c:pt idx="5838">
                  <c:v>17282</c:v>
                </c:pt>
                <c:pt idx="5839">
                  <c:v>17283</c:v>
                </c:pt>
                <c:pt idx="5840">
                  <c:v>17284</c:v>
                </c:pt>
                <c:pt idx="5841">
                  <c:v>17285</c:v>
                </c:pt>
                <c:pt idx="5842">
                  <c:v>17286</c:v>
                </c:pt>
                <c:pt idx="5843">
                  <c:v>17287</c:v>
                </c:pt>
                <c:pt idx="5844">
                  <c:v>17288</c:v>
                </c:pt>
                <c:pt idx="5845">
                  <c:v>17289</c:v>
                </c:pt>
                <c:pt idx="5846">
                  <c:v>17290</c:v>
                </c:pt>
                <c:pt idx="5847">
                  <c:v>17291</c:v>
                </c:pt>
                <c:pt idx="5848">
                  <c:v>17292</c:v>
                </c:pt>
                <c:pt idx="5849">
                  <c:v>17293</c:v>
                </c:pt>
                <c:pt idx="5850">
                  <c:v>17294</c:v>
                </c:pt>
                <c:pt idx="5851">
                  <c:v>17295</c:v>
                </c:pt>
                <c:pt idx="5852">
                  <c:v>17296</c:v>
                </c:pt>
                <c:pt idx="5853">
                  <c:v>17297</c:v>
                </c:pt>
                <c:pt idx="5854">
                  <c:v>17298</c:v>
                </c:pt>
                <c:pt idx="5855">
                  <c:v>17299</c:v>
                </c:pt>
                <c:pt idx="5856">
                  <c:v>17300</c:v>
                </c:pt>
                <c:pt idx="5857">
                  <c:v>17301</c:v>
                </c:pt>
                <c:pt idx="5858">
                  <c:v>17302</c:v>
                </c:pt>
                <c:pt idx="5859">
                  <c:v>17303</c:v>
                </c:pt>
                <c:pt idx="5860">
                  <c:v>17304</c:v>
                </c:pt>
                <c:pt idx="5861">
                  <c:v>17305</c:v>
                </c:pt>
                <c:pt idx="5862">
                  <c:v>17306</c:v>
                </c:pt>
                <c:pt idx="5863">
                  <c:v>17307</c:v>
                </c:pt>
                <c:pt idx="5864">
                  <c:v>17308</c:v>
                </c:pt>
                <c:pt idx="5865">
                  <c:v>17309</c:v>
                </c:pt>
                <c:pt idx="5866">
                  <c:v>17310</c:v>
                </c:pt>
                <c:pt idx="5867">
                  <c:v>17311</c:v>
                </c:pt>
                <c:pt idx="5868">
                  <c:v>17312</c:v>
                </c:pt>
                <c:pt idx="5869">
                  <c:v>17313</c:v>
                </c:pt>
                <c:pt idx="5870">
                  <c:v>17314</c:v>
                </c:pt>
                <c:pt idx="5871">
                  <c:v>17315</c:v>
                </c:pt>
                <c:pt idx="5872">
                  <c:v>17316</c:v>
                </c:pt>
                <c:pt idx="5873">
                  <c:v>17317</c:v>
                </c:pt>
                <c:pt idx="5874">
                  <c:v>17318</c:v>
                </c:pt>
                <c:pt idx="5875">
                  <c:v>17319</c:v>
                </c:pt>
                <c:pt idx="5876">
                  <c:v>17320</c:v>
                </c:pt>
                <c:pt idx="5877">
                  <c:v>17321</c:v>
                </c:pt>
                <c:pt idx="5878">
                  <c:v>17322</c:v>
                </c:pt>
                <c:pt idx="5879">
                  <c:v>17323</c:v>
                </c:pt>
                <c:pt idx="5880">
                  <c:v>17324</c:v>
                </c:pt>
                <c:pt idx="5881">
                  <c:v>17325</c:v>
                </c:pt>
                <c:pt idx="5882">
                  <c:v>17326</c:v>
                </c:pt>
                <c:pt idx="5883">
                  <c:v>17327</c:v>
                </c:pt>
                <c:pt idx="5884">
                  <c:v>17328</c:v>
                </c:pt>
                <c:pt idx="5885">
                  <c:v>17329</c:v>
                </c:pt>
                <c:pt idx="5886">
                  <c:v>17330</c:v>
                </c:pt>
                <c:pt idx="5887">
                  <c:v>17331</c:v>
                </c:pt>
                <c:pt idx="5888">
                  <c:v>17332</c:v>
                </c:pt>
                <c:pt idx="5889">
                  <c:v>17333</c:v>
                </c:pt>
                <c:pt idx="5890">
                  <c:v>17334</c:v>
                </c:pt>
                <c:pt idx="5891">
                  <c:v>17335</c:v>
                </c:pt>
                <c:pt idx="5892">
                  <c:v>17336</c:v>
                </c:pt>
                <c:pt idx="5893">
                  <c:v>17337</c:v>
                </c:pt>
                <c:pt idx="5894">
                  <c:v>17338</c:v>
                </c:pt>
                <c:pt idx="5895">
                  <c:v>17339</c:v>
                </c:pt>
                <c:pt idx="5896">
                  <c:v>17340</c:v>
                </c:pt>
                <c:pt idx="5897">
                  <c:v>17341</c:v>
                </c:pt>
                <c:pt idx="5898">
                  <c:v>17342</c:v>
                </c:pt>
                <c:pt idx="5899">
                  <c:v>17343</c:v>
                </c:pt>
                <c:pt idx="5900">
                  <c:v>17344</c:v>
                </c:pt>
                <c:pt idx="5901">
                  <c:v>17345</c:v>
                </c:pt>
                <c:pt idx="5902">
                  <c:v>17346</c:v>
                </c:pt>
                <c:pt idx="5903">
                  <c:v>17347</c:v>
                </c:pt>
                <c:pt idx="5904">
                  <c:v>17348</c:v>
                </c:pt>
                <c:pt idx="5905">
                  <c:v>17349</c:v>
                </c:pt>
                <c:pt idx="5906">
                  <c:v>17350</c:v>
                </c:pt>
                <c:pt idx="5907">
                  <c:v>17351</c:v>
                </c:pt>
                <c:pt idx="5908">
                  <c:v>17352</c:v>
                </c:pt>
                <c:pt idx="5909">
                  <c:v>17353</c:v>
                </c:pt>
                <c:pt idx="5910">
                  <c:v>17354</c:v>
                </c:pt>
                <c:pt idx="5911">
                  <c:v>17355</c:v>
                </c:pt>
                <c:pt idx="5912">
                  <c:v>17356</c:v>
                </c:pt>
                <c:pt idx="5913">
                  <c:v>17357</c:v>
                </c:pt>
                <c:pt idx="5914">
                  <c:v>17358</c:v>
                </c:pt>
                <c:pt idx="5915">
                  <c:v>17359</c:v>
                </c:pt>
                <c:pt idx="5916">
                  <c:v>17360</c:v>
                </c:pt>
                <c:pt idx="5917">
                  <c:v>17361</c:v>
                </c:pt>
                <c:pt idx="5918">
                  <c:v>17362</c:v>
                </c:pt>
                <c:pt idx="5919">
                  <c:v>17363</c:v>
                </c:pt>
                <c:pt idx="5920">
                  <c:v>17364</c:v>
                </c:pt>
                <c:pt idx="5921">
                  <c:v>17365</c:v>
                </c:pt>
                <c:pt idx="5922">
                  <c:v>17366</c:v>
                </c:pt>
                <c:pt idx="5923">
                  <c:v>17367</c:v>
                </c:pt>
                <c:pt idx="5924">
                  <c:v>17368</c:v>
                </c:pt>
                <c:pt idx="5925">
                  <c:v>17369</c:v>
                </c:pt>
                <c:pt idx="5926">
                  <c:v>17370</c:v>
                </c:pt>
                <c:pt idx="5927">
                  <c:v>17371</c:v>
                </c:pt>
                <c:pt idx="5928">
                  <c:v>17372</c:v>
                </c:pt>
                <c:pt idx="5929">
                  <c:v>17373</c:v>
                </c:pt>
                <c:pt idx="5930">
                  <c:v>17374</c:v>
                </c:pt>
                <c:pt idx="5931">
                  <c:v>17375</c:v>
                </c:pt>
                <c:pt idx="5932">
                  <c:v>17376</c:v>
                </c:pt>
                <c:pt idx="5933">
                  <c:v>17377</c:v>
                </c:pt>
                <c:pt idx="5934">
                  <c:v>17378</c:v>
                </c:pt>
                <c:pt idx="5935">
                  <c:v>17379</c:v>
                </c:pt>
                <c:pt idx="5936">
                  <c:v>17380</c:v>
                </c:pt>
                <c:pt idx="5937">
                  <c:v>17381</c:v>
                </c:pt>
                <c:pt idx="5938">
                  <c:v>17382</c:v>
                </c:pt>
                <c:pt idx="5939">
                  <c:v>17383</c:v>
                </c:pt>
                <c:pt idx="5940">
                  <c:v>17384</c:v>
                </c:pt>
                <c:pt idx="5941">
                  <c:v>17385</c:v>
                </c:pt>
                <c:pt idx="5942">
                  <c:v>17386</c:v>
                </c:pt>
                <c:pt idx="5943">
                  <c:v>17387</c:v>
                </c:pt>
                <c:pt idx="5944">
                  <c:v>17388</c:v>
                </c:pt>
                <c:pt idx="5945">
                  <c:v>17389</c:v>
                </c:pt>
                <c:pt idx="5946">
                  <c:v>17390</c:v>
                </c:pt>
                <c:pt idx="5947">
                  <c:v>17391</c:v>
                </c:pt>
                <c:pt idx="5948">
                  <c:v>17392</c:v>
                </c:pt>
                <c:pt idx="5949">
                  <c:v>17393</c:v>
                </c:pt>
                <c:pt idx="5950">
                  <c:v>17394</c:v>
                </c:pt>
                <c:pt idx="5951">
                  <c:v>17395</c:v>
                </c:pt>
                <c:pt idx="5952">
                  <c:v>17396</c:v>
                </c:pt>
                <c:pt idx="5953">
                  <c:v>17397</c:v>
                </c:pt>
                <c:pt idx="5954">
                  <c:v>17398</c:v>
                </c:pt>
                <c:pt idx="5955">
                  <c:v>17399</c:v>
                </c:pt>
                <c:pt idx="5956">
                  <c:v>17400</c:v>
                </c:pt>
                <c:pt idx="5957">
                  <c:v>17401</c:v>
                </c:pt>
                <c:pt idx="5958">
                  <c:v>17402</c:v>
                </c:pt>
                <c:pt idx="5959">
                  <c:v>17403</c:v>
                </c:pt>
                <c:pt idx="5960">
                  <c:v>17404</c:v>
                </c:pt>
                <c:pt idx="5961">
                  <c:v>17405</c:v>
                </c:pt>
                <c:pt idx="5962">
                  <c:v>17406</c:v>
                </c:pt>
                <c:pt idx="5963">
                  <c:v>17407</c:v>
                </c:pt>
                <c:pt idx="5964">
                  <c:v>17408</c:v>
                </c:pt>
                <c:pt idx="5965">
                  <c:v>17409</c:v>
                </c:pt>
                <c:pt idx="5966">
                  <c:v>17410</c:v>
                </c:pt>
                <c:pt idx="5967">
                  <c:v>17411</c:v>
                </c:pt>
                <c:pt idx="5968">
                  <c:v>17412</c:v>
                </c:pt>
                <c:pt idx="5969">
                  <c:v>17413</c:v>
                </c:pt>
                <c:pt idx="5970">
                  <c:v>17414</c:v>
                </c:pt>
                <c:pt idx="5971">
                  <c:v>17415</c:v>
                </c:pt>
                <c:pt idx="5972">
                  <c:v>17416</c:v>
                </c:pt>
                <c:pt idx="5973">
                  <c:v>17417</c:v>
                </c:pt>
                <c:pt idx="5974">
                  <c:v>17418</c:v>
                </c:pt>
                <c:pt idx="5975">
                  <c:v>17419</c:v>
                </c:pt>
                <c:pt idx="5976">
                  <c:v>17420</c:v>
                </c:pt>
                <c:pt idx="5977">
                  <c:v>17421</c:v>
                </c:pt>
                <c:pt idx="5978">
                  <c:v>17422</c:v>
                </c:pt>
                <c:pt idx="5979">
                  <c:v>17423</c:v>
                </c:pt>
                <c:pt idx="5980">
                  <c:v>17424</c:v>
                </c:pt>
                <c:pt idx="5981">
                  <c:v>17425</c:v>
                </c:pt>
                <c:pt idx="5982">
                  <c:v>17426</c:v>
                </c:pt>
                <c:pt idx="5983">
                  <c:v>17427</c:v>
                </c:pt>
                <c:pt idx="5984">
                  <c:v>17428</c:v>
                </c:pt>
                <c:pt idx="5985">
                  <c:v>17429</c:v>
                </c:pt>
                <c:pt idx="5986">
                  <c:v>17430</c:v>
                </c:pt>
                <c:pt idx="5987">
                  <c:v>17431</c:v>
                </c:pt>
                <c:pt idx="5988">
                  <c:v>17432</c:v>
                </c:pt>
                <c:pt idx="5989">
                  <c:v>17433</c:v>
                </c:pt>
                <c:pt idx="5990">
                  <c:v>17434</c:v>
                </c:pt>
                <c:pt idx="5991">
                  <c:v>17435</c:v>
                </c:pt>
                <c:pt idx="5992">
                  <c:v>17436</c:v>
                </c:pt>
                <c:pt idx="5993">
                  <c:v>17437</c:v>
                </c:pt>
                <c:pt idx="5994">
                  <c:v>17438</c:v>
                </c:pt>
                <c:pt idx="5995">
                  <c:v>17439</c:v>
                </c:pt>
                <c:pt idx="5996">
                  <c:v>17440</c:v>
                </c:pt>
                <c:pt idx="5997">
                  <c:v>17441</c:v>
                </c:pt>
                <c:pt idx="5998">
                  <c:v>17442</c:v>
                </c:pt>
                <c:pt idx="5999">
                  <c:v>17443</c:v>
                </c:pt>
                <c:pt idx="6000">
                  <c:v>17444</c:v>
                </c:pt>
                <c:pt idx="6001">
                  <c:v>17445</c:v>
                </c:pt>
                <c:pt idx="6002">
                  <c:v>17446</c:v>
                </c:pt>
                <c:pt idx="6003">
                  <c:v>17447</c:v>
                </c:pt>
                <c:pt idx="6004">
                  <c:v>17448</c:v>
                </c:pt>
                <c:pt idx="6005">
                  <c:v>17449</c:v>
                </c:pt>
                <c:pt idx="6006">
                  <c:v>17450</c:v>
                </c:pt>
                <c:pt idx="6007">
                  <c:v>17451</c:v>
                </c:pt>
                <c:pt idx="6008">
                  <c:v>17452</c:v>
                </c:pt>
                <c:pt idx="6009">
                  <c:v>17453</c:v>
                </c:pt>
                <c:pt idx="6010">
                  <c:v>17454</c:v>
                </c:pt>
                <c:pt idx="6011">
                  <c:v>17455</c:v>
                </c:pt>
                <c:pt idx="6012">
                  <c:v>17456</c:v>
                </c:pt>
                <c:pt idx="6013">
                  <c:v>17457</c:v>
                </c:pt>
                <c:pt idx="6014">
                  <c:v>17458</c:v>
                </c:pt>
                <c:pt idx="6015">
                  <c:v>17459</c:v>
                </c:pt>
                <c:pt idx="6016">
                  <c:v>17460</c:v>
                </c:pt>
                <c:pt idx="6017">
                  <c:v>17461</c:v>
                </c:pt>
                <c:pt idx="6018">
                  <c:v>17462</c:v>
                </c:pt>
                <c:pt idx="6019">
                  <c:v>17463</c:v>
                </c:pt>
                <c:pt idx="6020">
                  <c:v>17464</c:v>
                </c:pt>
                <c:pt idx="6021">
                  <c:v>17465</c:v>
                </c:pt>
                <c:pt idx="6022">
                  <c:v>17466</c:v>
                </c:pt>
                <c:pt idx="6023">
                  <c:v>17467</c:v>
                </c:pt>
                <c:pt idx="6024">
                  <c:v>17468</c:v>
                </c:pt>
                <c:pt idx="6025">
                  <c:v>17469</c:v>
                </c:pt>
                <c:pt idx="6026">
                  <c:v>17470</c:v>
                </c:pt>
                <c:pt idx="6027">
                  <c:v>17471</c:v>
                </c:pt>
                <c:pt idx="6028">
                  <c:v>17472</c:v>
                </c:pt>
                <c:pt idx="6029">
                  <c:v>17473</c:v>
                </c:pt>
                <c:pt idx="6030">
                  <c:v>17474</c:v>
                </c:pt>
                <c:pt idx="6031">
                  <c:v>17475</c:v>
                </c:pt>
                <c:pt idx="6032">
                  <c:v>17476</c:v>
                </c:pt>
                <c:pt idx="6033">
                  <c:v>17477</c:v>
                </c:pt>
                <c:pt idx="6034">
                  <c:v>17478</c:v>
                </c:pt>
                <c:pt idx="6035">
                  <c:v>17479</c:v>
                </c:pt>
                <c:pt idx="6036">
                  <c:v>17480</c:v>
                </c:pt>
                <c:pt idx="6037">
                  <c:v>17481</c:v>
                </c:pt>
                <c:pt idx="6038">
                  <c:v>17482</c:v>
                </c:pt>
                <c:pt idx="6039">
                  <c:v>17483</c:v>
                </c:pt>
                <c:pt idx="6040">
                  <c:v>17484</c:v>
                </c:pt>
                <c:pt idx="6041">
                  <c:v>17485</c:v>
                </c:pt>
                <c:pt idx="6042">
                  <c:v>17486</c:v>
                </c:pt>
                <c:pt idx="6043">
                  <c:v>17487</c:v>
                </c:pt>
                <c:pt idx="6044">
                  <c:v>17488</c:v>
                </c:pt>
                <c:pt idx="6045">
                  <c:v>17489</c:v>
                </c:pt>
                <c:pt idx="6046">
                  <c:v>17490</c:v>
                </c:pt>
                <c:pt idx="6047">
                  <c:v>17491</c:v>
                </c:pt>
                <c:pt idx="6048">
                  <c:v>17492</c:v>
                </c:pt>
                <c:pt idx="6049">
                  <c:v>17493</c:v>
                </c:pt>
                <c:pt idx="6050">
                  <c:v>17494</c:v>
                </c:pt>
                <c:pt idx="6051">
                  <c:v>17495</c:v>
                </c:pt>
                <c:pt idx="6052">
                  <c:v>17496</c:v>
                </c:pt>
                <c:pt idx="6053">
                  <c:v>17497</c:v>
                </c:pt>
                <c:pt idx="6054">
                  <c:v>17498</c:v>
                </c:pt>
                <c:pt idx="6055">
                  <c:v>17499</c:v>
                </c:pt>
                <c:pt idx="6056">
                  <c:v>17500</c:v>
                </c:pt>
                <c:pt idx="6057">
                  <c:v>17501</c:v>
                </c:pt>
                <c:pt idx="6058">
                  <c:v>17502</c:v>
                </c:pt>
                <c:pt idx="6059">
                  <c:v>17503</c:v>
                </c:pt>
                <c:pt idx="6060">
                  <c:v>17504</c:v>
                </c:pt>
                <c:pt idx="6061">
                  <c:v>17505</c:v>
                </c:pt>
                <c:pt idx="6062">
                  <c:v>17506</c:v>
                </c:pt>
                <c:pt idx="6063">
                  <c:v>17507</c:v>
                </c:pt>
                <c:pt idx="6064">
                  <c:v>17508</c:v>
                </c:pt>
                <c:pt idx="6065">
                  <c:v>17509</c:v>
                </c:pt>
                <c:pt idx="6066">
                  <c:v>17510</c:v>
                </c:pt>
                <c:pt idx="6067">
                  <c:v>17511</c:v>
                </c:pt>
                <c:pt idx="6068">
                  <c:v>17512</c:v>
                </c:pt>
                <c:pt idx="6069">
                  <c:v>17513</c:v>
                </c:pt>
                <c:pt idx="6070">
                  <c:v>17514</c:v>
                </c:pt>
                <c:pt idx="6071">
                  <c:v>17515</c:v>
                </c:pt>
                <c:pt idx="6072">
                  <c:v>17516</c:v>
                </c:pt>
                <c:pt idx="6073">
                  <c:v>17517</c:v>
                </c:pt>
                <c:pt idx="6074">
                  <c:v>17518</c:v>
                </c:pt>
                <c:pt idx="6075">
                  <c:v>17519</c:v>
                </c:pt>
                <c:pt idx="6076">
                  <c:v>17520</c:v>
                </c:pt>
                <c:pt idx="6077">
                  <c:v>17521</c:v>
                </c:pt>
                <c:pt idx="6078">
                  <c:v>17522</c:v>
                </c:pt>
                <c:pt idx="6079">
                  <c:v>17523</c:v>
                </c:pt>
                <c:pt idx="6080">
                  <c:v>17524</c:v>
                </c:pt>
                <c:pt idx="6081">
                  <c:v>17525</c:v>
                </c:pt>
                <c:pt idx="6082">
                  <c:v>17526</c:v>
                </c:pt>
                <c:pt idx="6083">
                  <c:v>17527</c:v>
                </c:pt>
                <c:pt idx="6084">
                  <c:v>17528</c:v>
                </c:pt>
                <c:pt idx="6085">
                  <c:v>17529</c:v>
                </c:pt>
                <c:pt idx="6086">
                  <c:v>17530</c:v>
                </c:pt>
                <c:pt idx="6087">
                  <c:v>17531</c:v>
                </c:pt>
                <c:pt idx="6088">
                  <c:v>17532</c:v>
                </c:pt>
                <c:pt idx="6089">
                  <c:v>17533</c:v>
                </c:pt>
                <c:pt idx="6090">
                  <c:v>17534</c:v>
                </c:pt>
                <c:pt idx="6091">
                  <c:v>17535</c:v>
                </c:pt>
                <c:pt idx="6092">
                  <c:v>17536</c:v>
                </c:pt>
                <c:pt idx="6093">
                  <c:v>17537</c:v>
                </c:pt>
                <c:pt idx="6094">
                  <c:v>17538</c:v>
                </c:pt>
                <c:pt idx="6095">
                  <c:v>17539</c:v>
                </c:pt>
                <c:pt idx="6096">
                  <c:v>17540</c:v>
                </c:pt>
                <c:pt idx="6097">
                  <c:v>17541</c:v>
                </c:pt>
                <c:pt idx="6098">
                  <c:v>17542</c:v>
                </c:pt>
                <c:pt idx="6099">
                  <c:v>17543</c:v>
                </c:pt>
                <c:pt idx="6100">
                  <c:v>17544</c:v>
                </c:pt>
                <c:pt idx="6101">
                  <c:v>17545</c:v>
                </c:pt>
                <c:pt idx="6102">
                  <c:v>17546</c:v>
                </c:pt>
                <c:pt idx="6103">
                  <c:v>17547</c:v>
                </c:pt>
                <c:pt idx="6104">
                  <c:v>17548</c:v>
                </c:pt>
                <c:pt idx="6105">
                  <c:v>17549</c:v>
                </c:pt>
                <c:pt idx="6106">
                  <c:v>17550</c:v>
                </c:pt>
                <c:pt idx="6107">
                  <c:v>17551</c:v>
                </c:pt>
                <c:pt idx="6108">
                  <c:v>17552</c:v>
                </c:pt>
                <c:pt idx="6109">
                  <c:v>17553</c:v>
                </c:pt>
                <c:pt idx="6110">
                  <c:v>17554</c:v>
                </c:pt>
                <c:pt idx="6111">
                  <c:v>17555</c:v>
                </c:pt>
                <c:pt idx="6112">
                  <c:v>17556</c:v>
                </c:pt>
                <c:pt idx="6113">
                  <c:v>17557</c:v>
                </c:pt>
                <c:pt idx="6114">
                  <c:v>17558</c:v>
                </c:pt>
                <c:pt idx="6115">
                  <c:v>17559</c:v>
                </c:pt>
                <c:pt idx="6116">
                  <c:v>17560</c:v>
                </c:pt>
                <c:pt idx="6117">
                  <c:v>17561</c:v>
                </c:pt>
                <c:pt idx="6118">
                  <c:v>17562</c:v>
                </c:pt>
                <c:pt idx="6119">
                  <c:v>17563</c:v>
                </c:pt>
                <c:pt idx="6120">
                  <c:v>17564</c:v>
                </c:pt>
                <c:pt idx="6121">
                  <c:v>17565</c:v>
                </c:pt>
                <c:pt idx="6122">
                  <c:v>17566</c:v>
                </c:pt>
                <c:pt idx="6123">
                  <c:v>17567</c:v>
                </c:pt>
                <c:pt idx="6124">
                  <c:v>17568</c:v>
                </c:pt>
                <c:pt idx="6125">
                  <c:v>17569</c:v>
                </c:pt>
                <c:pt idx="6126">
                  <c:v>17570</c:v>
                </c:pt>
                <c:pt idx="6127">
                  <c:v>17571</c:v>
                </c:pt>
                <c:pt idx="6128">
                  <c:v>17572</c:v>
                </c:pt>
                <c:pt idx="6129">
                  <c:v>17573</c:v>
                </c:pt>
                <c:pt idx="6130">
                  <c:v>17574</c:v>
                </c:pt>
                <c:pt idx="6131">
                  <c:v>17575</c:v>
                </c:pt>
                <c:pt idx="6132">
                  <c:v>17576</c:v>
                </c:pt>
                <c:pt idx="6133">
                  <c:v>17577</c:v>
                </c:pt>
                <c:pt idx="6134">
                  <c:v>17578</c:v>
                </c:pt>
                <c:pt idx="6135">
                  <c:v>17579</c:v>
                </c:pt>
                <c:pt idx="6136">
                  <c:v>17580</c:v>
                </c:pt>
                <c:pt idx="6137">
                  <c:v>17581</c:v>
                </c:pt>
                <c:pt idx="6138">
                  <c:v>17582</c:v>
                </c:pt>
                <c:pt idx="6139">
                  <c:v>17583</c:v>
                </c:pt>
                <c:pt idx="6140">
                  <c:v>17584</c:v>
                </c:pt>
                <c:pt idx="6141">
                  <c:v>17585</c:v>
                </c:pt>
                <c:pt idx="6142">
                  <c:v>17586</c:v>
                </c:pt>
                <c:pt idx="6143">
                  <c:v>17587</c:v>
                </c:pt>
                <c:pt idx="6144">
                  <c:v>17588</c:v>
                </c:pt>
                <c:pt idx="6145">
                  <c:v>17589</c:v>
                </c:pt>
                <c:pt idx="6146">
                  <c:v>17590</c:v>
                </c:pt>
                <c:pt idx="6147">
                  <c:v>17591</c:v>
                </c:pt>
                <c:pt idx="6148">
                  <c:v>17592</c:v>
                </c:pt>
                <c:pt idx="6149">
                  <c:v>17593</c:v>
                </c:pt>
                <c:pt idx="6150">
                  <c:v>17594</c:v>
                </c:pt>
                <c:pt idx="6151">
                  <c:v>17595</c:v>
                </c:pt>
                <c:pt idx="6152">
                  <c:v>17596</c:v>
                </c:pt>
                <c:pt idx="6153">
                  <c:v>17597</c:v>
                </c:pt>
                <c:pt idx="6154">
                  <c:v>17598</c:v>
                </c:pt>
                <c:pt idx="6155">
                  <c:v>17599</c:v>
                </c:pt>
                <c:pt idx="6156">
                  <c:v>17600</c:v>
                </c:pt>
                <c:pt idx="6157">
                  <c:v>17601</c:v>
                </c:pt>
                <c:pt idx="6158">
                  <c:v>17602</c:v>
                </c:pt>
                <c:pt idx="6159">
                  <c:v>17603</c:v>
                </c:pt>
                <c:pt idx="6160">
                  <c:v>17604</c:v>
                </c:pt>
                <c:pt idx="6161">
                  <c:v>17605</c:v>
                </c:pt>
                <c:pt idx="6162">
                  <c:v>17606</c:v>
                </c:pt>
                <c:pt idx="6163">
                  <c:v>17607</c:v>
                </c:pt>
                <c:pt idx="6164">
                  <c:v>17608</c:v>
                </c:pt>
                <c:pt idx="6165">
                  <c:v>17609</c:v>
                </c:pt>
                <c:pt idx="6166">
                  <c:v>17610</c:v>
                </c:pt>
                <c:pt idx="6167">
                  <c:v>17611</c:v>
                </c:pt>
                <c:pt idx="6168">
                  <c:v>17612</c:v>
                </c:pt>
                <c:pt idx="6169">
                  <c:v>17613</c:v>
                </c:pt>
                <c:pt idx="6170">
                  <c:v>17614</c:v>
                </c:pt>
                <c:pt idx="6171">
                  <c:v>17615</c:v>
                </c:pt>
                <c:pt idx="6172">
                  <c:v>17616</c:v>
                </c:pt>
                <c:pt idx="6173">
                  <c:v>17617</c:v>
                </c:pt>
                <c:pt idx="6174">
                  <c:v>17618</c:v>
                </c:pt>
                <c:pt idx="6175">
                  <c:v>17619</c:v>
                </c:pt>
                <c:pt idx="6176">
                  <c:v>17620</c:v>
                </c:pt>
                <c:pt idx="6177">
                  <c:v>17621</c:v>
                </c:pt>
                <c:pt idx="6178">
                  <c:v>17622</c:v>
                </c:pt>
                <c:pt idx="6179">
                  <c:v>17623</c:v>
                </c:pt>
                <c:pt idx="6180">
                  <c:v>17624</c:v>
                </c:pt>
                <c:pt idx="6181">
                  <c:v>17625</c:v>
                </c:pt>
                <c:pt idx="6182">
                  <c:v>17626</c:v>
                </c:pt>
                <c:pt idx="6183">
                  <c:v>17627</c:v>
                </c:pt>
                <c:pt idx="6184">
                  <c:v>17628</c:v>
                </c:pt>
                <c:pt idx="6185">
                  <c:v>17629</c:v>
                </c:pt>
                <c:pt idx="6186">
                  <c:v>17630</c:v>
                </c:pt>
                <c:pt idx="6187">
                  <c:v>17631</c:v>
                </c:pt>
                <c:pt idx="6188">
                  <c:v>17632</c:v>
                </c:pt>
                <c:pt idx="6189">
                  <c:v>17633</c:v>
                </c:pt>
                <c:pt idx="6190">
                  <c:v>17634</c:v>
                </c:pt>
                <c:pt idx="6191">
                  <c:v>17635</c:v>
                </c:pt>
                <c:pt idx="6192">
                  <c:v>17636</c:v>
                </c:pt>
                <c:pt idx="6193">
                  <c:v>17637</c:v>
                </c:pt>
                <c:pt idx="6194">
                  <c:v>17638</c:v>
                </c:pt>
                <c:pt idx="6195">
                  <c:v>17639</c:v>
                </c:pt>
                <c:pt idx="6196">
                  <c:v>17640</c:v>
                </c:pt>
                <c:pt idx="6197">
                  <c:v>17641</c:v>
                </c:pt>
                <c:pt idx="6198">
                  <c:v>17642</c:v>
                </c:pt>
                <c:pt idx="6199">
                  <c:v>17643</c:v>
                </c:pt>
                <c:pt idx="6200">
                  <c:v>17644</c:v>
                </c:pt>
                <c:pt idx="6201">
                  <c:v>17645</c:v>
                </c:pt>
                <c:pt idx="6202">
                  <c:v>17646</c:v>
                </c:pt>
                <c:pt idx="6203">
                  <c:v>17647</c:v>
                </c:pt>
                <c:pt idx="6204">
                  <c:v>17648</c:v>
                </c:pt>
                <c:pt idx="6205">
                  <c:v>17649</c:v>
                </c:pt>
                <c:pt idx="6206">
                  <c:v>17650</c:v>
                </c:pt>
                <c:pt idx="6207">
                  <c:v>17651</c:v>
                </c:pt>
                <c:pt idx="6208">
                  <c:v>17652</c:v>
                </c:pt>
                <c:pt idx="6209">
                  <c:v>17653</c:v>
                </c:pt>
                <c:pt idx="6210">
                  <c:v>17654</c:v>
                </c:pt>
                <c:pt idx="6211">
                  <c:v>17655</c:v>
                </c:pt>
                <c:pt idx="6212">
                  <c:v>17656</c:v>
                </c:pt>
                <c:pt idx="6213">
                  <c:v>17657</c:v>
                </c:pt>
                <c:pt idx="6214">
                  <c:v>17658</c:v>
                </c:pt>
                <c:pt idx="6215">
                  <c:v>17659</c:v>
                </c:pt>
                <c:pt idx="6216">
                  <c:v>17660</c:v>
                </c:pt>
                <c:pt idx="6217">
                  <c:v>17661</c:v>
                </c:pt>
                <c:pt idx="6218">
                  <c:v>17662</c:v>
                </c:pt>
                <c:pt idx="6219">
                  <c:v>17663</c:v>
                </c:pt>
                <c:pt idx="6220">
                  <c:v>17664</c:v>
                </c:pt>
                <c:pt idx="6221">
                  <c:v>17665</c:v>
                </c:pt>
                <c:pt idx="6222">
                  <c:v>17666</c:v>
                </c:pt>
                <c:pt idx="6223">
                  <c:v>17667</c:v>
                </c:pt>
                <c:pt idx="6224">
                  <c:v>17668</c:v>
                </c:pt>
                <c:pt idx="6225">
                  <c:v>17669</c:v>
                </c:pt>
                <c:pt idx="6226">
                  <c:v>17670</c:v>
                </c:pt>
                <c:pt idx="6227">
                  <c:v>17671</c:v>
                </c:pt>
                <c:pt idx="6228">
                  <c:v>17672</c:v>
                </c:pt>
                <c:pt idx="6229">
                  <c:v>17673</c:v>
                </c:pt>
                <c:pt idx="6230">
                  <c:v>17674</c:v>
                </c:pt>
                <c:pt idx="6231">
                  <c:v>17675</c:v>
                </c:pt>
                <c:pt idx="6232">
                  <c:v>17676</c:v>
                </c:pt>
                <c:pt idx="6233">
                  <c:v>17677</c:v>
                </c:pt>
                <c:pt idx="6234">
                  <c:v>17678</c:v>
                </c:pt>
                <c:pt idx="6235">
                  <c:v>17679</c:v>
                </c:pt>
                <c:pt idx="6236">
                  <c:v>17680</c:v>
                </c:pt>
                <c:pt idx="6237">
                  <c:v>17681</c:v>
                </c:pt>
                <c:pt idx="6238">
                  <c:v>17682</c:v>
                </c:pt>
                <c:pt idx="6239">
                  <c:v>17683</c:v>
                </c:pt>
                <c:pt idx="6240">
                  <c:v>17684</c:v>
                </c:pt>
                <c:pt idx="6241">
                  <c:v>17685</c:v>
                </c:pt>
                <c:pt idx="6242">
                  <c:v>17686</c:v>
                </c:pt>
                <c:pt idx="6243">
                  <c:v>17687</c:v>
                </c:pt>
                <c:pt idx="6244">
                  <c:v>17688</c:v>
                </c:pt>
                <c:pt idx="6245">
                  <c:v>17689</c:v>
                </c:pt>
                <c:pt idx="6246">
                  <c:v>17690</c:v>
                </c:pt>
                <c:pt idx="6247">
                  <c:v>17691</c:v>
                </c:pt>
                <c:pt idx="6248">
                  <c:v>17692</c:v>
                </c:pt>
                <c:pt idx="6249">
                  <c:v>17693</c:v>
                </c:pt>
                <c:pt idx="6250">
                  <c:v>17694</c:v>
                </c:pt>
                <c:pt idx="6251">
                  <c:v>17695</c:v>
                </c:pt>
                <c:pt idx="6252">
                  <c:v>17696</c:v>
                </c:pt>
                <c:pt idx="6253">
                  <c:v>17697</c:v>
                </c:pt>
                <c:pt idx="6254">
                  <c:v>17698</c:v>
                </c:pt>
                <c:pt idx="6255">
                  <c:v>17699</c:v>
                </c:pt>
                <c:pt idx="6256">
                  <c:v>17700</c:v>
                </c:pt>
                <c:pt idx="6257">
                  <c:v>17701</c:v>
                </c:pt>
                <c:pt idx="6258">
                  <c:v>17702</c:v>
                </c:pt>
                <c:pt idx="6259">
                  <c:v>17703</c:v>
                </c:pt>
                <c:pt idx="6260">
                  <c:v>17704</c:v>
                </c:pt>
                <c:pt idx="6261">
                  <c:v>17705</c:v>
                </c:pt>
                <c:pt idx="6262">
                  <c:v>17706</c:v>
                </c:pt>
                <c:pt idx="6263">
                  <c:v>17707</c:v>
                </c:pt>
                <c:pt idx="6264">
                  <c:v>17708</c:v>
                </c:pt>
                <c:pt idx="6265">
                  <c:v>17709</c:v>
                </c:pt>
                <c:pt idx="6266">
                  <c:v>17710</c:v>
                </c:pt>
                <c:pt idx="6267">
                  <c:v>17711</c:v>
                </c:pt>
                <c:pt idx="6268">
                  <c:v>17712</c:v>
                </c:pt>
                <c:pt idx="6269">
                  <c:v>17713</c:v>
                </c:pt>
                <c:pt idx="6270">
                  <c:v>17714</c:v>
                </c:pt>
                <c:pt idx="6271">
                  <c:v>17715</c:v>
                </c:pt>
                <c:pt idx="6272">
                  <c:v>17716</c:v>
                </c:pt>
                <c:pt idx="6273">
                  <c:v>17717</c:v>
                </c:pt>
                <c:pt idx="6274">
                  <c:v>17718</c:v>
                </c:pt>
                <c:pt idx="6275">
                  <c:v>17719</c:v>
                </c:pt>
                <c:pt idx="6276">
                  <c:v>17720</c:v>
                </c:pt>
                <c:pt idx="6277">
                  <c:v>17721</c:v>
                </c:pt>
                <c:pt idx="6278">
                  <c:v>17722</c:v>
                </c:pt>
                <c:pt idx="6279">
                  <c:v>17723</c:v>
                </c:pt>
                <c:pt idx="6280">
                  <c:v>17724</c:v>
                </c:pt>
                <c:pt idx="6281">
                  <c:v>17725</c:v>
                </c:pt>
                <c:pt idx="6282">
                  <c:v>17726</c:v>
                </c:pt>
                <c:pt idx="6283">
                  <c:v>17727</c:v>
                </c:pt>
                <c:pt idx="6284">
                  <c:v>17728</c:v>
                </c:pt>
                <c:pt idx="6285">
                  <c:v>17729</c:v>
                </c:pt>
                <c:pt idx="6286">
                  <c:v>17730</c:v>
                </c:pt>
                <c:pt idx="6287">
                  <c:v>17731</c:v>
                </c:pt>
                <c:pt idx="6288">
                  <c:v>17732</c:v>
                </c:pt>
                <c:pt idx="6289">
                  <c:v>17733</c:v>
                </c:pt>
                <c:pt idx="6290">
                  <c:v>17734</c:v>
                </c:pt>
                <c:pt idx="6291">
                  <c:v>17735</c:v>
                </c:pt>
                <c:pt idx="6292">
                  <c:v>17736</c:v>
                </c:pt>
                <c:pt idx="6293">
                  <c:v>17737</c:v>
                </c:pt>
                <c:pt idx="6294">
                  <c:v>17738</c:v>
                </c:pt>
                <c:pt idx="6295">
                  <c:v>17739</c:v>
                </c:pt>
                <c:pt idx="6296">
                  <c:v>17740</c:v>
                </c:pt>
                <c:pt idx="6297">
                  <c:v>17741</c:v>
                </c:pt>
                <c:pt idx="6298">
                  <c:v>17742</c:v>
                </c:pt>
                <c:pt idx="6299">
                  <c:v>17743</c:v>
                </c:pt>
                <c:pt idx="6300">
                  <c:v>17744</c:v>
                </c:pt>
                <c:pt idx="6301">
                  <c:v>17745</c:v>
                </c:pt>
                <c:pt idx="6302">
                  <c:v>17746</c:v>
                </c:pt>
                <c:pt idx="6303">
                  <c:v>17747</c:v>
                </c:pt>
                <c:pt idx="6304">
                  <c:v>17748</c:v>
                </c:pt>
                <c:pt idx="6305">
                  <c:v>17749</c:v>
                </c:pt>
                <c:pt idx="6306">
                  <c:v>17750</c:v>
                </c:pt>
                <c:pt idx="6307">
                  <c:v>17751</c:v>
                </c:pt>
                <c:pt idx="6308">
                  <c:v>17752</c:v>
                </c:pt>
                <c:pt idx="6309">
                  <c:v>17753</c:v>
                </c:pt>
                <c:pt idx="6310">
                  <c:v>17754</c:v>
                </c:pt>
                <c:pt idx="6311">
                  <c:v>17755</c:v>
                </c:pt>
                <c:pt idx="6312">
                  <c:v>17756</c:v>
                </c:pt>
                <c:pt idx="6313">
                  <c:v>17757</c:v>
                </c:pt>
                <c:pt idx="6314">
                  <c:v>17758</c:v>
                </c:pt>
                <c:pt idx="6315">
                  <c:v>17759</c:v>
                </c:pt>
                <c:pt idx="6316">
                  <c:v>17760</c:v>
                </c:pt>
                <c:pt idx="6317">
                  <c:v>17761</c:v>
                </c:pt>
                <c:pt idx="6318">
                  <c:v>17762</c:v>
                </c:pt>
                <c:pt idx="6319">
                  <c:v>17763</c:v>
                </c:pt>
                <c:pt idx="6320">
                  <c:v>17764</c:v>
                </c:pt>
                <c:pt idx="6321">
                  <c:v>17765</c:v>
                </c:pt>
                <c:pt idx="6322">
                  <c:v>17766</c:v>
                </c:pt>
                <c:pt idx="6323">
                  <c:v>17767</c:v>
                </c:pt>
                <c:pt idx="6324">
                  <c:v>17768</c:v>
                </c:pt>
                <c:pt idx="6325">
                  <c:v>17769</c:v>
                </c:pt>
                <c:pt idx="6326">
                  <c:v>17770</c:v>
                </c:pt>
                <c:pt idx="6327">
                  <c:v>17771</c:v>
                </c:pt>
                <c:pt idx="6328">
                  <c:v>17772</c:v>
                </c:pt>
                <c:pt idx="6329">
                  <c:v>17773</c:v>
                </c:pt>
                <c:pt idx="6330">
                  <c:v>17774</c:v>
                </c:pt>
                <c:pt idx="6331">
                  <c:v>17775</c:v>
                </c:pt>
                <c:pt idx="6332">
                  <c:v>17776</c:v>
                </c:pt>
                <c:pt idx="6333">
                  <c:v>17777</c:v>
                </c:pt>
                <c:pt idx="6334">
                  <c:v>17778</c:v>
                </c:pt>
                <c:pt idx="6335">
                  <c:v>17779</c:v>
                </c:pt>
                <c:pt idx="6336">
                  <c:v>17780</c:v>
                </c:pt>
                <c:pt idx="6337">
                  <c:v>17781</c:v>
                </c:pt>
                <c:pt idx="6338">
                  <c:v>17782</c:v>
                </c:pt>
                <c:pt idx="6339">
                  <c:v>17783</c:v>
                </c:pt>
                <c:pt idx="6340">
                  <c:v>17784</c:v>
                </c:pt>
                <c:pt idx="6341">
                  <c:v>17785</c:v>
                </c:pt>
                <c:pt idx="6342">
                  <c:v>17786</c:v>
                </c:pt>
                <c:pt idx="6343">
                  <c:v>17787</c:v>
                </c:pt>
                <c:pt idx="6344">
                  <c:v>17788</c:v>
                </c:pt>
                <c:pt idx="6345">
                  <c:v>17789</c:v>
                </c:pt>
                <c:pt idx="6346">
                  <c:v>17790</c:v>
                </c:pt>
                <c:pt idx="6347">
                  <c:v>17791</c:v>
                </c:pt>
                <c:pt idx="6348">
                  <c:v>17792</c:v>
                </c:pt>
                <c:pt idx="6349">
                  <c:v>17793</c:v>
                </c:pt>
                <c:pt idx="6350">
                  <c:v>17794</c:v>
                </c:pt>
                <c:pt idx="6351">
                  <c:v>17795</c:v>
                </c:pt>
                <c:pt idx="6352">
                  <c:v>17796</c:v>
                </c:pt>
                <c:pt idx="6353">
                  <c:v>17797</c:v>
                </c:pt>
                <c:pt idx="6354">
                  <c:v>17798</c:v>
                </c:pt>
                <c:pt idx="6355">
                  <c:v>17799</c:v>
                </c:pt>
                <c:pt idx="6356">
                  <c:v>17800</c:v>
                </c:pt>
                <c:pt idx="6357">
                  <c:v>17801</c:v>
                </c:pt>
                <c:pt idx="6358">
                  <c:v>17802</c:v>
                </c:pt>
                <c:pt idx="6359">
                  <c:v>17803</c:v>
                </c:pt>
                <c:pt idx="6360">
                  <c:v>17804</c:v>
                </c:pt>
                <c:pt idx="6361">
                  <c:v>17805</c:v>
                </c:pt>
                <c:pt idx="6362">
                  <c:v>17806</c:v>
                </c:pt>
                <c:pt idx="6363">
                  <c:v>17807</c:v>
                </c:pt>
                <c:pt idx="6364">
                  <c:v>17808</c:v>
                </c:pt>
                <c:pt idx="6365">
                  <c:v>17809</c:v>
                </c:pt>
                <c:pt idx="6366">
                  <c:v>17810</c:v>
                </c:pt>
                <c:pt idx="6367">
                  <c:v>17811</c:v>
                </c:pt>
                <c:pt idx="6368">
                  <c:v>17812</c:v>
                </c:pt>
                <c:pt idx="6369">
                  <c:v>17813</c:v>
                </c:pt>
                <c:pt idx="6370">
                  <c:v>17814</c:v>
                </c:pt>
                <c:pt idx="6371">
                  <c:v>17815</c:v>
                </c:pt>
                <c:pt idx="6372">
                  <c:v>17816</c:v>
                </c:pt>
                <c:pt idx="6373">
                  <c:v>17817</c:v>
                </c:pt>
                <c:pt idx="6374">
                  <c:v>17818</c:v>
                </c:pt>
                <c:pt idx="6375">
                  <c:v>17819</c:v>
                </c:pt>
                <c:pt idx="6376">
                  <c:v>17820</c:v>
                </c:pt>
                <c:pt idx="6377">
                  <c:v>17821</c:v>
                </c:pt>
                <c:pt idx="6378">
                  <c:v>17822</c:v>
                </c:pt>
                <c:pt idx="6379">
                  <c:v>17823</c:v>
                </c:pt>
                <c:pt idx="6380">
                  <c:v>17824</c:v>
                </c:pt>
                <c:pt idx="6381">
                  <c:v>17825</c:v>
                </c:pt>
                <c:pt idx="6382">
                  <c:v>17826</c:v>
                </c:pt>
                <c:pt idx="6383">
                  <c:v>17827</c:v>
                </c:pt>
                <c:pt idx="6384">
                  <c:v>17828</c:v>
                </c:pt>
                <c:pt idx="6385">
                  <c:v>17829</c:v>
                </c:pt>
                <c:pt idx="6386">
                  <c:v>17830</c:v>
                </c:pt>
                <c:pt idx="6387">
                  <c:v>17831</c:v>
                </c:pt>
                <c:pt idx="6388">
                  <c:v>17832</c:v>
                </c:pt>
                <c:pt idx="6389">
                  <c:v>17833</c:v>
                </c:pt>
                <c:pt idx="6390">
                  <c:v>17834</c:v>
                </c:pt>
                <c:pt idx="6391">
                  <c:v>17835</c:v>
                </c:pt>
                <c:pt idx="6392">
                  <c:v>17836</c:v>
                </c:pt>
                <c:pt idx="6393">
                  <c:v>17837</c:v>
                </c:pt>
                <c:pt idx="6394">
                  <c:v>17838</c:v>
                </c:pt>
                <c:pt idx="6395">
                  <c:v>17839</c:v>
                </c:pt>
                <c:pt idx="6396">
                  <c:v>17840</c:v>
                </c:pt>
                <c:pt idx="6397">
                  <c:v>17841</c:v>
                </c:pt>
                <c:pt idx="6398">
                  <c:v>17842</c:v>
                </c:pt>
                <c:pt idx="6399">
                  <c:v>17843</c:v>
                </c:pt>
                <c:pt idx="6400">
                  <c:v>17844</c:v>
                </c:pt>
                <c:pt idx="6401">
                  <c:v>17845</c:v>
                </c:pt>
                <c:pt idx="6402">
                  <c:v>17846</c:v>
                </c:pt>
                <c:pt idx="6403">
                  <c:v>17847</c:v>
                </c:pt>
                <c:pt idx="6404">
                  <c:v>17848</c:v>
                </c:pt>
                <c:pt idx="6405">
                  <c:v>17849</c:v>
                </c:pt>
                <c:pt idx="6406">
                  <c:v>17850</c:v>
                </c:pt>
                <c:pt idx="6407">
                  <c:v>17851</c:v>
                </c:pt>
                <c:pt idx="6408">
                  <c:v>17852</c:v>
                </c:pt>
                <c:pt idx="6409">
                  <c:v>17853</c:v>
                </c:pt>
                <c:pt idx="6410">
                  <c:v>17854</c:v>
                </c:pt>
                <c:pt idx="6411">
                  <c:v>17855</c:v>
                </c:pt>
                <c:pt idx="6412">
                  <c:v>17856</c:v>
                </c:pt>
                <c:pt idx="6413">
                  <c:v>17857</c:v>
                </c:pt>
                <c:pt idx="6414">
                  <c:v>17858</c:v>
                </c:pt>
                <c:pt idx="6415">
                  <c:v>17859</c:v>
                </c:pt>
                <c:pt idx="6416">
                  <c:v>17860</c:v>
                </c:pt>
                <c:pt idx="6417">
                  <c:v>17861</c:v>
                </c:pt>
                <c:pt idx="6418">
                  <c:v>17862</c:v>
                </c:pt>
                <c:pt idx="6419">
                  <c:v>17863</c:v>
                </c:pt>
                <c:pt idx="6420">
                  <c:v>17864</c:v>
                </c:pt>
                <c:pt idx="6421">
                  <c:v>17865</c:v>
                </c:pt>
                <c:pt idx="6422">
                  <c:v>17866</c:v>
                </c:pt>
                <c:pt idx="6423">
                  <c:v>17867</c:v>
                </c:pt>
                <c:pt idx="6424">
                  <c:v>17868</c:v>
                </c:pt>
                <c:pt idx="6425">
                  <c:v>17869</c:v>
                </c:pt>
                <c:pt idx="6426">
                  <c:v>17870</c:v>
                </c:pt>
                <c:pt idx="6427">
                  <c:v>17871</c:v>
                </c:pt>
                <c:pt idx="6428">
                  <c:v>17872</c:v>
                </c:pt>
                <c:pt idx="6429">
                  <c:v>17873</c:v>
                </c:pt>
                <c:pt idx="6430">
                  <c:v>17874</c:v>
                </c:pt>
                <c:pt idx="6431">
                  <c:v>17875</c:v>
                </c:pt>
                <c:pt idx="6432">
                  <c:v>17876</c:v>
                </c:pt>
                <c:pt idx="6433">
                  <c:v>17877</c:v>
                </c:pt>
                <c:pt idx="6434">
                  <c:v>17878</c:v>
                </c:pt>
                <c:pt idx="6435">
                  <c:v>17879</c:v>
                </c:pt>
                <c:pt idx="6436">
                  <c:v>17880</c:v>
                </c:pt>
                <c:pt idx="6437">
                  <c:v>17881</c:v>
                </c:pt>
                <c:pt idx="6438">
                  <c:v>17882</c:v>
                </c:pt>
                <c:pt idx="6439">
                  <c:v>17883</c:v>
                </c:pt>
                <c:pt idx="6440">
                  <c:v>17884</c:v>
                </c:pt>
                <c:pt idx="6441">
                  <c:v>17885</c:v>
                </c:pt>
                <c:pt idx="6442">
                  <c:v>17886</c:v>
                </c:pt>
                <c:pt idx="6443">
                  <c:v>17887</c:v>
                </c:pt>
                <c:pt idx="6444">
                  <c:v>17888</c:v>
                </c:pt>
                <c:pt idx="6445">
                  <c:v>17889</c:v>
                </c:pt>
                <c:pt idx="6446">
                  <c:v>17890</c:v>
                </c:pt>
                <c:pt idx="6447">
                  <c:v>17891</c:v>
                </c:pt>
                <c:pt idx="6448">
                  <c:v>17892</c:v>
                </c:pt>
                <c:pt idx="6449">
                  <c:v>17893</c:v>
                </c:pt>
                <c:pt idx="6450">
                  <c:v>17894</c:v>
                </c:pt>
                <c:pt idx="6451">
                  <c:v>17895</c:v>
                </c:pt>
                <c:pt idx="6452">
                  <c:v>17896</c:v>
                </c:pt>
                <c:pt idx="6453">
                  <c:v>17897</c:v>
                </c:pt>
                <c:pt idx="6454">
                  <c:v>17898</c:v>
                </c:pt>
                <c:pt idx="6455">
                  <c:v>17899</c:v>
                </c:pt>
                <c:pt idx="6456">
                  <c:v>17900</c:v>
                </c:pt>
                <c:pt idx="6457">
                  <c:v>17901</c:v>
                </c:pt>
                <c:pt idx="6458">
                  <c:v>17902</c:v>
                </c:pt>
                <c:pt idx="6459">
                  <c:v>17903</c:v>
                </c:pt>
                <c:pt idx="6460">
                  <c:v>17904</c:v>
                </c:pt>
                <c:pt idx="6461">
                  <c:v>17905</c:v>
                </c:pt>
                <c:pt idx="6462">
                  <c:v>17906</c:v>
                </c:pt>
                <c:pt idx="6463">
                  <c:v>17907</c:v>
                </c:pt>
                <c:pt idx="6464">
                  <c:v>17908</c:v>
                </c:pt>
                <c:pt idx="6465">
                  <c:v>17909</c:v>
                </c:pt>
                <c:pt idx="6466">
                  <c:v>17910</c:v>
                </c:pt>
                <c:pt idx="6467">
                  <c:v>17911</c:v>
                </c:pt>
                <c:pt idx="6468">
                  <c:v>17912</c:v>
                </c:pt>
                <c:pt idx="6469">
                  <c:v>17913</c:v>
                </c:pt>
                <c:pt idx="6470">
                  <c:v>17914</c:v>
                </c:pt>
                <c:pt idx="6471">
                  <c:v>17915</c:v>
                </c:pt>
                <c:pt idx="6472">
                  <c:v>17916</c:v>
                </c:pt>
                <c:pt idx="6473">
                  <c:v>17917</c:v>
                </c:pt>
                <c:pt idx="6474">
                  <c:v>17918</c:v>
                </c:pt>
                <c:pt idx="6475">
                  <c:v>17919</c:v>
                </c:pt>
                <c:pt idx="6476">
                  <c:v>17920</c:v>
                </c:pt>
                <c:pt idx="6477">
                  <c:v>17921</c:v>
                </c:pt>
                <c:pt idx="6478">
                  <c:v>17922</c:v>
                </c:pt>
                <c:pt idx="6479">
                  <c:v>17923</c:v>
                </c:pt>
                <c:pt idx="6480">
                  <c:v>17924</c:v>
                </c:pt>
                <c:pt idx="6481">
                  <c:v>17925</c:v>
                </c:pt>
                <c:pt idx="6482">
                  <c:v>17926</c:v>
                </c:pt>
                <c:pt idx="6483">
                  <c:v>17927</c:v>
                </c:pt>
                <c:pt idx="6484">
                  <c:v>17928</c:v>
                </c:pt>
                <c:pt idx="6485">
                  <c:v>17929</c:v>
                </c:pt>
                <c:pt idx="6486">
                  <c:v>17930</c:v>
                </c:pt>
                <c:pt idx="6487">
                  <c:v>17931</c:v>
                </c:pt>
                <c:pt idx="6488">
                  <c:v>17932</c:v>
                </c:pt>
                <c:pt idx="6489">
                  <c:v>17933</c:v>
                </c:pt>
                <c:pt idx="6490">
                  <c:v>17934</c:v>
                </c:pt>
                <c:pt idx="6491">
                  <c:v>17935</c:v>
                </c:pt>
                <c:pt idx="6492">
                  <c:v>17936</c:v>
                </c:pt>
                <c:pt idx="6493">
                  <c:v>17937</c:v>
                </c:pt>
                <c:pt idx="6494">
                  <c:v>17938</c:v>
                </c:pt>
                <c:pt idx="6495">
                  <c:v>17939</c:v>
                </c:pt>
                <c:pt idx="6496">
                  <c:v>17940</c:v>
                </c:pt>
                <c:pt idx="6497">
                  <c:v>17941</c:v>
                </c:pt>
                <c:pt idx="6498">
                  <c:v>17942</c:v>
                </c:pt>
                <c:pt idx="6499">
                  <c:v>17943</c:v>
                </c:pt>
                <c:pt idx="6500">
                  <c:v>17944</c:v>
                </c:pt>
                <c:pt idx="6501">
                  <c:v>17945</c:v>
                </c:pt>
                <c:pt idx="6502">
                  <c:v>17946</c:v>
                </c:pt>
                <c:pt idx="6503">
                  <c:v>17947</c:v>
                </c:pt>
                <c:pt idx="6504">
                  <c:v>17948</c:v>
                </c:pt>
                <c:pt idx="6505">
                  <c:v>17949</c:v>
                </c:pt>
                <c:pt idx="6506">
                  <c:v>17950</c:v>
                </c:pt>
                <c:pt idx="6507">
                  <c:v>17951</c:v>
                </c:pt>
                <c:pt idx="6508">
                  <c:v>17952</c:v>
                </c:pt>
                <c:pt idx="6509">
                  <c:v>17953</c:v>
                </c:pt>
                <c:pt idx="6510">
                  <c:v>17954</c:v>
                </c:pt>
                <c:pt idx="6511">
                  <c:v>17955</c:v>
                </c:pt>
                <c:pt idx="6512">
                  <c:v>17956</c:v>
                </c:pt>
                <c:pt idx="6513">
                  <c:v>17957</c:v>
                </c:pt>
                <c:pt idx="6514">
                  <c:v>17958</c:v>
                </c:pt>
                <c:pt idx="6515">
                  <c:v>17959</c:v>
                </c:pt>
                <c:pt idx="6516">
                  <c:v>17960</c:v>
                </c:pt>
                <c:pt idx="6517">
                  <c:v>17961</c:v>
                </c:pt>
                <c:pt idx="6518">
                  <c:v>17962</c:v>
                </c:pt>
                <c:pt idx="6519">
                  <c:v>17963</c:v>
                </c:pt>
                <c:pt idx="6520">
                  <c:v>17964</c:v>
                </c:pt>
                <c:pt idx="6521">
                  <c:v>17965</c:v>
                </c:pt>
                <c:pt idx="6522">
                  <c:v>17966</c:v>
                </c:pt>
                <c:pt idx="6523">
                  <c:v>17967</c:v>
                </c:pt>
                <c:pt idx="6524">
                  <c:v>17968</c:v>
                </c:pt>
                <c:pt idx="6525">
                  <c:v>17969</c:v>
                </c:pt>
                <c:pt idx="6526">
                  <c:v>17970</c:v>
                </c:pt>
                <c:pt idx="6527">
                  <c:v>17971</c:v>
                </c:pt>
                <c:pt idx="6528">
                  <c:v>17972</c:v>
                </c:pt>
                <c:pt idx="6529">
                  <c:v>17973</c:v>
                </c:pt>
                <c:pt idx="6530">
                  <c:v>17974</c:v>
                </c:pt>
                <c:pt idx="6531">
                  <c:v>17975</c:v>
                </c:pt>
                <c:pt idx="6532">
                  <c:v>17976</c:v>
                </c:pt>
                <c:pt idx="6533">
                  <c:v>17977</c:v>
                </c:pt>
                <c:pt idx="6534">
                  <c:v>17978</c:v>
                </c:pt>
                <c:pt idx="6535">
                  <c:v>17979</c:v>
                </c:pt>
                <c:pt idx="6536">
                  <c:v>17980</c:v>
                </c:pt>
                <c:pt idx="6537">
                  <c:v>17981</c:v>
                </c:pt>
                <c:pt idx="6538">
                  <c:v>17982</c:v>
                </c:pt>
                <c:pt idx="6539">
                  <c:v>17983</c:v>
                </c:pt>
                <c:pt idx="6540">
                  <c:v>17984</c:v>
                </c:pt>
                <c:pt idx="6541">
                  <c:v>17985</c:v>
                </c:pt>
                <c:pt idx="6542">
                  <c:v>17986</c:v>
                </c:pt>
                <c:pt idx="6543">
                  <c:v>17987</c:v>
                </c:pt>
                <c:pt idx="6544">
                  <c:v>17988</c:v>
                </c:pt>
                <c:pt idx="6545">
                  <c:v>17989</c:v>
                </c:pt>
                <c:pt idx="6546">
                  <c:v>17990</c:v>
                </c:pt>
                <c:pt idx="6547">
                  <c:v>17991</c:v>
                </c:pt>
                <c:pt idx="6548">
                  <c:v>17992</c:v>
                </c:pt>
                <c:pt idx="6549">
                  <c:v>17993</c:v>
                </c:pt>
                <c:pt idx="6550">
                  <c:v>17994</c:v>
                </c:pt>
                <c:pt idx="6551">
                  <c:v>17995</c:v>
                </c:pt>
                <c:pt idx="6552">
                  <c:v>17996</c:v>
                </c:pt>
                <c:pt idx="6553">
                  <c:v>17997</c:v>
                </c:pt>
                <c:pt idx="6554">
                  <c:v>17998</c:v>
                </c:pt>
                <c:pt idx="6555">
                  <c:v>17999</c:v>
                </c:pt>
                <c:pt idx="6556">
                  <c:v>18000</c:v>
                </c:pt>
                <c:pt idx="6557">
                  <c:v>18001</c:v>
                </c:pt>
                <c:pt idx="6558">
                  <c:v>18002</c:v>
                </c:pt>
                <c:pt idx="6559">
                  <c:v>18003</c:v>
                </c:pt>
                <c:pt idx="6560">
                  <c:v>18004</c:v>
                </c:pt>
                <c:pt idx="6561">
                  <c:v>18005</c:v>
                </c:pt>
                <c:pt idx="6562">
                  <c:v>18006</c:v>
                </c:pt>
                <c:pt idx="6563">
                  <c:v>18007</c:v>
                </c:pt>
                <c:pt idx="6564">
                  <c:v>18008</c:v>
                </c:pt>
                <c:pt idx="6565">
                  <c:v>18009</c:v>
                </c:pt>
                <c:pt idx="6566">
                  <c:v>18010</c:v>
                </c:pt>
                <c:pt idx="6567">
                  <c:v>18011</c:v>
                </c:pt>
                <c:pt idx="6568">
                  <c:v>18012</c:v>
                </c:pt>
                <c:pt idx="6569">
                  <c:v>18013</c:v>
                </c:pt>
                <c:pt idx="6570">
                  <c:v>18014</c:v>
                </c:pt>
                <c:pt idx="6571">
                  <c:v>18015</c:v>
                </c:pt>
                <c:pt idx="6572">
                  <c:v>18016</c:v>
                </c:pt>
                <c:pt idx="6573">
                  <c:v>18017</c:v>
                </c:pt>
                <c:pt idx="6574">
                  <c:v>18018</c:v>
                </c:pt>
                <c:pt idx="6575">
                  <c:v>18019</c:v>
                </c:pt>
                <c:pt idx="6576">
                  <c:v>18020</c:v>
                </c:pt>
                <c:pt idx="6577">
                  <c:v>18021</c:v>
                </c:pt>
                <c:pt idx="6578">
                  <c:v>18022</c:v>
                </c:pt>
                <c:pt idx="6579">
                  <c:v>18023</c:v>
                </c:pt>
                <c:pt idx="6580">
                  <c:v>18024</c:v>
                </c:pt>
                <c:pt idx="6581">
                  <c:v>18025</c:v>
                </c:pt>
                <c:pt idx="6582">
                  <c:v>18026</c:v>
                </c:pt>
                <c:pt idx="6583">
                  <c:v>18027</c:v>
                </c:pt>
                <c:pt idx="6584">
                  <c:v>18028</c:v>
                </c:pt>
                <c:pt idx="6585">
                  <c:v>18029</c:v>
                </c:pt>
                <c:pt idx="6586">
                  <c:v>18030</c:v>
                </c:pt>
                <c:pt idx="6587">
                  <c:v>18031</c:v>
                </c:pt>
                <c:pt idx="6588">
                  <c:v>18032</c:v>
                </c:pt>
                <c:pt idx="6589">
                  <c:v>18033</c:v>
                </c:pt>
                <c:pt idx="6590">
                  <c:v>18034</c:v>
                </c:pt>
                <c:pt idx="6591">
                  <c:v>18035</c:v>
                </c:pt>
                <c:pt idx="6592">
                  <c:v>18036</c:v>
                </c:pt>
                <c:pt idx="6593">
                  <c:v>18037</c:v>
                </c:pt>
                <c:pt idx="6594">
                  <c:v>18038</c:v>
                </c:pt>
                <c:pt idx="6595">
                  <c:v>18039</c:v>
                </c:pt>
                <c:pt idx="6596">
                  <c:v>18040</c:v>
                </c:pt>
                <c:pt idx="6597">
                  <c:v>18041</c:v>
                </c:pt>
                <c:pt idx="6598">
                  <c:v>18042</c:v>
                </c:pt>
                <c:pt idx="6599">
                  <c:v>18043</c:v>
                </c:pt>
                <c:pt idx="6600">
                  <c:v>18044</c:v>
                </c:pt>
                <c:pt idx="6601">
                  <c:v>18045</c:v>
                </c:pt>
                <c:pt idx="6602">
                  <c:v>18046</c:v>
                </c:pt>
                <c:pt idx="6603">
                  <c:v>18047</c:v>
                </c:pt>
                <c:pt idx="6604">
                  <c:v>18048</c:v>
                </c:pt>
                <c:pt idx="6605">
                  <c:v>18049</c:v>
                </c:pt>
                <c:pt idx="6606">
                  <c:v>18050</c:v>
                </c:pt>
                <c:pt idx="6607">
                  <c:v>18051</c:v>
                </c:pt>
                <c:pt idx="6608">
                  <c:v>18052</c:v>
                </c:pt>
                <c:pt idx="6609">
                  <c:v>18053</c:v>
                </c:pt>
                <c:pt idx="6610">
                  <c:v>18054</c:v>
                </c:pt>
                <c:pt idx="6611">
                  <c:v>18055</c:v>
                </c:pt>
                <c:pt idx="6612">
                  <c:v>18056</c:v>
                </c:pt>
                <c:pt idx="6613">
                  <c:v>18057</c:v>
                </c:pt>
                <c:pt idx="6614">
                  <c:v>18058</c:v>
                </c:pt>
                <c:pt idx="6615">
                  <c:v>18059</c:v>
                </c:pt>
                <c:pt idx="6616">
                  <c:v>18060</c:v>
                </c:pt>
                <c:pt idx="6617">
                  <c:v>18061</c:v>
                </c:pt>
                <c:pt idx="6618">
                  <c:v>18062</c:v>
                </c:pt>
                <c:pt idx="6619">
                  <c:v>18063</c:v>
                </c:pt>
                <c:pt idx="6620">
                  <c:v>18064</c:v>
                </c:pt>
                <c:pt idx="6621">
                  <c:v>18065</c:v>
                </c:pt>
                <c:pt idx="6622">
                  <c:v>18066</c:v>
                </c:pt>
                <c:pt idx="6623">
                  <c:v>18067</c:v>
                </c:pt>
                <c:pt idx="6624">
                  <c:v>18068</c:v>
                </c:pt>
                <c:pt idx="6625">
                  <c:v>18069</c:v>
                </c:pt>
                <c:pt idx="6626">
                  <c:v>18070</c:v>
                </c:pt>
                <c:pt idx="6627">
                  <c:v>18071</c:v>
                </c:pt>
                <c:pt idx="6628">
                  <c:v>18072</c:v>
                </c:pt>
                <c:pt idx="6629">
                  <c:v>18073</c:v>
                </c:pt>
                <c:pt idx="6630">
                  <c:v>18074</c:v>
                </c:pt>
                <c:pt idx="6631">
                  <c:v>18075</c:v>
                </c:pt>
                <c:pt idx="6632">
                  <c:v>18076</c:v>
                </c:pt>
                <c:pt idx="6633">
                  <c:v>18077</c:v>
                </c:pt>
                <c:pt idx="6634">
                  <c:v>18078</c:v>
                </c:pt>
                <c:pt idx="6635">
                  <c:v>18079</c:v>
                </c:pt>
                <c:pt idx="6636">
                  <c:v>18080</c:v>
                </c:pt>
                <c:pt idx="6637">
                  <c:v>18081</c:v>
                </c:pt>
                <c:pt idx="6638">
                  <c:v>18082</c:v>
                </c:pt>
                <c:pt idx="6639">
                  <c:v>18083</c:v>
                </c:pt>
                <c:pt idx="6640">
                  <c:v>18084</c:v>
                </c:pt>
                <c:pt idx="6641">
                  <c:v>18085</c:v>
                </c:pt>
                <c:pt idx="6642">
                  <c:v>18086</c:v>
                </c:pt>
                <c:pt idx="6643">
                  <c:v>18087</c:v>
                </c:pt>
                <c:pt idx="6644">
                  <c:v>18088</c:v>
                </c:pt>
                <c:pt idx="6645">
                  <c:v>18089</c:v>
                </c:pt>
                <c:pt idx="6646">
                  <c:v>18090</c:v>
                </c:pt>
                <c:pt idx="6647">
                  <c:v>18091</c:v>
                </c:pt>
                <c:pt idx="6648">
                  <c:v>18092</c:v>
                </c:pt>
                <c:pt idx="6649">
                  <c:v>18093</c:v>
                </c:pt>
                <c:pt idx="6650">
                  <c:v>18094</c:v>
                </c:pt>
                <c:pt idx="6651">
                  <c:v>18095</c:v>
                </c:pt>
                <c:pt idx="6652">
                  <c:v>18096</c:v>
                </c:pt>
                <c:pt idx="6653">
                  <c:v>18097</c:v>
                </c:pt>
                <c:pt idx="6654">
                  <c:v>18098</c:v>
                </c:pt>
                <c:pt idx="6655">
                  <c:v>18099</c:v>
                </c:pt>
                <c:pt idx="6656">
                  <c:v>18100</c:v>
                </c:pt>
                <c:pt idx="6657">
                  <c:v>18101</c:v>
                </c:pt>
                <c:pt idx="6658">
                  <c:v>18102</c:v>
                </c:pt>
                <c:pt idx="6659">
                  <c:v>18103</c:v>
                </c:pt>
                <c:pt idx="6660">
                  <c:v>18104</c:v>
                </c:pt>
                <c:pt idx="6661">
                  <c:v>18105</c:v>
                </c:pt>
                <c:pt idx="6662">
                  <c:v>18106</c:v>
                </c:pt>
                <c:pt idx="6663">
                  <c:v>18107</c:v>
                </c:pt>
                <c:pt idx="6664">
                  <c:v>18108</c:v>
                </c:pt>
                <c:pt idx="6665">
                  <c:v>18109</c:v>
                </c:pt>
                <c:pt idx="6666">
                  <c:v>18110</c:v>
                </c:pt>
                <c:pt idx="6667">
                  <c:v>18111</c:v>
                </c:pt>
                <c:pt idx="6668">
                  <c:v>18112</c:v>
                </c:pt>
                <c:pt idx="6669">
                  <c:v>18113</c:v>
                </c:pt>
                <c:pt idx="6670">
                  <c:v>18114</c:v>
                </c:pt>
                <c:pt idx="6671">
                  <c:v>18115</c:v>
                </c:pt>
                <c:pt idx="6672">
                  <c:v>18116</c:v>
                </c:pt>
                <c:pt idx="6673">
                  <c:v>18117</c:v>
                </c:pt>
                <c:pt idx="6674">
                  <c:v>18118</c:v>
                </c:pt>
                <c:pt idx="6675">
                  <c:v>18119</c:v>
                </c:pt>
                <c:pt idx="6676">
                  <c:v>18120</c:v>
                </c:pt>
                <c:pt idx="6677">
                  <c:v>18121</c:v>
                </c:pt>
                <c:pt idx="6678">
                  <c:v>18122</c:v>
                </c:pt>
                <c:pt idx="6679">
                  <c:v>18123</c:v>
                </c:pt>
                <c:pt idx="6680">
                  <c:v>18124</c:v>
                </c:pt>
                <c:pt idx="6681">
                  <c:v>18125</c:v>
                </c:pt>
                <c:pt idx="6682">
                  <c:v>18126</c:v>
                </c:pt>
                <c:pt idx="6683">
                  <c:v>18127</c:v>
                </c:pt>
                <c:pt idx="6684">
                  <c:v>18128</c:v>
                </c:pt>
                <c:pt idx="6685">
                  <c:v>18129</c:v>
                </c:pt>
                <c:pt idx="6686">
                  <c:v>18130</c:v>
                </c:pt>
                <c:pt idx="6687">
                  <c:v>18131</c:v>
                </c:pt>
                <c:pt idx="6688">
                  <c:v>18132</c:v>
                </c:pt>
                <c:pt idx="6689">
                  <c:v>18133</c:v>
                </c:pt>
                <c:pt idx="6690">
                  <c:v>18134</c:v>
                </c:pt>
                <c:pt idx="6691">
                  <c:v>18135</c:v>
                </c:pt>
                <c:pt idx="6692">
                  <c:v>18136</c:v>
                </c:pt>
                <c:pt idx="6693">
                  <c:v>18137</c:v>
                </c:pt>
                <c:pt idx="6694">
                  <c:v>18138</c:v>
                </c:pt>
                <c:pt idx="6695">
                  <c:v>18139</c:v>
                </c:pt>
                <c:pt idx="6696">
                  <c:v>18140</c:v>
                </c:pt>
                <c:pt idx="6697">
                  <c:v>18141</c:v>
                </c:pt>
                <c:pt idx="6698">
                  <c:v>18142</c:v>
                </c:pt>
                <c:pt idx="6699">
                  <c:v>18143</c:v>
                </c:pt>
                <c:pt idx="6700">
                  <c:v>18144</c:v>
                </c:pt>
                <c:pt idx="6701">
                  <c:v>18145</c:v>
                </c:pt>
                <c:pt idx="6702">
                  <c:v>18146</c:v>
                </c:pt>
                <c:pt idx="6703">
                  <c:v>18147</c:v>
                </c:pt>
                <c:pt idx="6704">
                  <c:v>18148</c:v>
                </c:pt>
                <c:pt idx="6705">
                  <c:v>18149</c:v>
                </c:pt>
                <c:pt idx="6706">
                  <c:v>18150</c:v>
                </c:pt>
                <c:pt idx="6707">
                  <c:v>18151</c:v>
                </c:pt>
                <c:pt idx="6708">
                  <c:v>18152</c:v>
                </c:pt>
                <c:pt idx="6709">
                  <c:v>18153</c:v>
                </c:pt>
                <c:pt idx="6710">
                  <c:v>18154</c:v>
                </c:pt>
                <c:pt idx="6711">
                  <c:v>18155</c:v>
                </c:pt>
                <c:pt idx="6712">
                  <c:v>18156</c:v>
                </c:pt>
                <c:pt idx="6713">
                  <c:v>18157</c:v>
                </c:pt>
                <c:pt idx="6714">
                  <c:v>18158</c:v>
                </c:pt>
                <c:pt idx="6715">
                  <c:v>18159</c:v>
                </c:pt>
                <c:pt idx="6716">
                  <c:v>18160</c:v>
                </c:pt>
                <c:pt idx="6717">
                  <c:v>18161</c:v>
                </c:pt>
                <c:pt idx="6718">
                  <c:v>18162</c:v>
                </c:pt>
                <c:pt idx="6719">
                  <c:v>18163</c:v>
                </c:pt>
                <c:pt idx="6720">
                  <c:v>18164</c:v>
                </c:pt>
                <c:pt idx="6721">
                  <c:v>18165</c:v>
                </c:pt>
                <c:pt idx="6722">
                  <c:v>18166</c:v>
                </c:pt>
                <c:pt idx="6723">
                  <c:v>18167</c:v>
                </c:pt>
                <c:pt idx="6724">
                  <c:v>18168</c:v>
                </c:pt>
                <c:pt idx="6725">
                  <c:v>18169</c:v>
                </c:pt>
                <c:pt idx="6726">
                  <c:v>18170</c:v>
                </c:pt>
                <c:pt idx="6727">
                  <c:v>18171</c:v>
                </c:pt>
                <c:pt idx="6728">
                  <c:v>18172</c:v>
                </c:pt>
                <c:pt idx="6729">
                  <c:v>18173</c:v>
                </c:pt>
                <c:pt idx="6730">
                  <c:v>18174</c:v>
                </c:pt>
                <c:pt idx="6731">
                  <c:v>18175</c:v>
                </c:pt>
                <c:pt idx="6732">
                  <c:v>18176</c:v>
                </c:pt>
                <c:pt idx="6733">
                  <c:v>18177</c:v>
                </c:pt>
                <c:pt idx="6734">
                  <c:v>18178</c:v>
                </c:pt>
                <c:pt idx="6735">
                  <c:v>18179</c:v>
                </c:pt>
                <c:pt idx="6736">
                  <c:v>18180</c:v>
                </c:pt>
                <c:pt idx="6737">
                  <c:v>18181</c:v>
                </c:pt>
                <c:pt idx="6738">
                  <c:v>18182</c:v>
                </c:pt>
                <c:pt idx="6739">
                  <c:v>18183</c:v>
                </c:pt>
                <c:pt idx="6740">
                  <c:v>18184</c:v>
                </c:pt>
                <c:pt idx="6741">
                  <c:v>18185</c:v>
                </c:pt>
                <c:pt idx="6742">
                  <c:v>18186</c:v>
                </c:pt>
                <c:pt idx="6743">
                  <c:v>18187</c:v>
                </c:pt>
                <c:pt idx="6744">
                  <c:v>18188</c:v>
                </c:pt>
                <c:pt idx="6745">
                  <c:v>18189</c:v>
                </c:pt>
                <c:pt idx="6746">
                  <c:v>18190</c:v>
                </c:pt>
                <c:pt idx="6747">
                  <c:v>18191</c:v>
                </c:pt>
                <c:pt idx="6748">
                  <c:v>18192</c:v>
                </c:pt>
                <c:pt idx="6749">
                  <c:v>18193</c:v>
                </c:pt>
                <c:pt idx="6750">
                  <c:v>18194</c:v>
                </c:pt>
                <c:pt idx="6751">
                  <c:v>18195</c:v>
                </c:pt>
                <c:pt idx="6752">
                  <c:v>18196</c:v>
                </c:pt>
                <c:pt idx="6753">
                  <c:v>18197</c:v>
                </c:pt>
                <c:pt idx="6754">
                  <c:v>18198</c:v>
                </c:pt>
                <c:pt idx="6755">
                  <c:v>18199</c:v>
                </c:pt>
                <c:pt idx="6756">
                  <c:v>18200</c:v>
                </c:pt>
                <c:pt idx="6757">
                  <c:v>18201</c:v>
                </c:pt>
                <c:pt idx="6758">
                  <c:v>18202</c:v>
                </c:pt>
                <c:pt idx="6759">
                  <c:v>18203</c:v>
                </c:pt>
                <c:pt idx="6760">
                  <c:v>18204</c:v>
                </c:pt>
                <c:pt idx="6761">
                  <c:v>18205</c:v>
                </c:pt>
                <c:pt idx="6762">
                  <c:v>18206</c:v>
                </c:pt>
                <c:pt idx="6763">
                  <c:v>18207</c:v>
                </c:pt>
                <c:pt idx="6764">
                  <c:v>18208</c:v>
                </c:pt>
                <c:pt idx="6765">
                  <c:v>18209</c:v>
                </c:pt>
                <c:pt idx="6766">
                  <c:v>18210</c:v>
                </c:pt>
                <c:pt idx="6767">
                  <c:v>18211</c:v>
                </c:pt>
                <c:pt idx="6768">
                  <c:v>18212</c:v>
                </c:pt>
                <c:pt idx="6769">
                  <c:v>18213</c:v>
                </c:pt>
                <c:pt idx="6770">
                  <c:v>18214</c:v>
                </c:pt>
                <c:pt idx="6771">
                  <c:v>18215</c:v>
                </c:pt>
                <c:pt idx="6772">
                  <c:v>18216</c:v>
                </c:pt>
                <c:pt idx="6773">
                  <c:v>18217</c:v>
                </c:pt>
                <c:pt idx="6774">
                  <c:v>18218</c:v>
                </c:pt>
                <c:pt idx="6775">
                  <c:v>18219</c:v>
                </c:pt>
                <c:pt idx="6776">
                  <c:v>18220</c:v>
                </c:pt>
                <c:pt idx="6777">
                  <c:v>18221</c:v>
                </c:pt>
                <c:pt idx="6778">
                  <c:v>18222</c:v>
                </c:pt>
                <c:pt idx="6779">
                  <c:v>18223</c:v>
                </c:pt>
                <c:pt idx="6780">
                  <c:v>18224</c:v>
                </c:pt>
                <c:pt idx="6781">
                  <c:v>18225</c:v>
                </c:pt>
                <c:pt idx="6782">
                  <c:v>18226</c:v>
                </c:pt>
                <c:pt idx="6783">
                  <c:v>18227</c:v>
                </c:pt>
                <c:pt idx="6784">
                  <c:v>18228</c:v>
                </c:pt>
                <c:pt idx="6785">
                  <c:v>18229</c:v>
                </c:pt>
                <c:pt idx="6786">
                  <c:v>18230</c:v>
                </c:pt>
                <c:pt idx="6787">
                  <c:v>18231</c:v>
                </c:pt>
                <c:pt idx="6788">
                  <c:v>18232</c:v>
                </c:pt>
                <c:pt idx="6789">
                  <c:v>18233</c:v>
                </c:pt>
                <c:pt idx="6790">
                  <c:v>18234</c:v>
                </c:pt>
                <c:pt idx="6791">
                  <c:v>18235</c:v>
                </c:pt>
                <c:pt idx="6792">
                  <c:v>18236</c:v>
                </c:pt>
                <c:pt idx="6793">
                  <c:v>18237</c:v>
                </c:pt>
                <c:pt idx="6794">
                  <c:v>18238</c:v>
                </c:pt>
                <c:pt idx="6795">
                  <c:v>18239</c:v>
                </c:pt>
                <c:pt idx="6796">
                  <c:v>18240</c:v>
                </c:pt>
                <c:pt idx="6797">
                  <c:v>18241</c:v>
                </c:pt>
                <c:pt idx="6798">
                  <c:v>18242</c:v>
                </c:pt>
                <c:pt idx="6799">
                  <c:v>18243</c:v>
                </c:pt>
                <c:pt idx="6800">
                  <c:v>18244</c:v>
                </c:pt>
                <c:pt idx="6801">
                  <c:v>18245</c:v>
                </c:pt>
                <c:pt idx="6802">
                  <c:v>18246</c:v>
                </c:pt>
                <c:pt idx="6803">
                  <c:v>18247</c:v>
                </c:pt>
                <c:pt idx="6804">
                  <c:v>18248</c:v>
                </c:pt>
                <c:pt idx="6805">
                  <c:v>18249</c:v>
                </c:pt>
                <c:pt idx="6806">
                  <c:v>18250</c:v>
                </c:pt>
                <c:pt idx="6807">
                  <c:v>18251</c:v>
                </c:pt>
                <c:pt idx="6808">
                  <c:v>18252</c:v>
                </c:pt>
                <c:pt idx="6809">
                  <c:v>18253</c:v>
                </c:pt>
                <c:pt idx="6810">
                  <c:v>18254</c:v>
                </c:pt>
                <c:pt idx="6811">
                  <c:v>18255</c:v>
                </c:pt>
                <c:pt idx="6812">
                  <c:v>18256</c:v>
                </c:pt>
                <c:pt idx="6813">
                  <c:v>18257</c:v>
                </c:pt>
                <c:pt idx="6814">
                  <c:v>18258</c:v>
                </c:pt>
                <c:pt idx="6815">
                  <c:v>18259</c:v>
                </c:pt>
                <c:pt idx="6816">
                  <c:v>18260</c:v>
                </c:pt>
                <c:pt idx="6817">
                  <c:v>18261</c:v>
                </c:pt>
                <c:pt idx="6818">
                  <c:v>18262</c:v>
                </c:pt>
                <c:pt idx="6819">
                  <c:v>18263</c:v>
                </c:pt>
                <c:pt idx="6820">
                  <c:v>18264</c:v>
                </c:pt>
                <c:pt idx="6821">
                  <c:v>18265</c:v>
                </c:pt>
                <c:pt idx="6822">
                  <c:v>18266</c:v>
                </c:pt>
                <c:pt idx="6823">
                  <c:v>18267</c:v>
                </c:pt>
                <c:pt idx="6824">
                  <c:v>18268</c:v>
                </c:pt>
                <c:pt idx="6825">
                  <c:v>18269</c:v>
                </c:pt>
                <c:pt idx="6826">
                  <c:v>18270</c:v>
                </c:pt>
                <c:pt idx="6827">
                  <c:v>18271</c:v>
                </c:pt>
                <c:pt idx="6828">
                  <c:v>18272</c:v>
                </c:pt>
                <c:pt idx="6829">
                  <c:v>18273</c:v>
                </c:pt>
                <c:pt idx="6830">
                  <c:v>18274</c:v>
                </c:pt>
                <c:pt idx="6831">
                  <c:v>18275</c:v>
                </c:pt>
                <c:pt idx="6832">
                  <c:v>18276</c:v>
                </c:pt>
                <c:pt idx="6833">
                  <c:v>18277</c:v>
                </c:pt>
                <c:pt idx="6834">
                  <c:v>18278</c:v>
                </c:pt>
                <c:pt idx="6835">
                  <c:v>18279</c:v>
                </c:pt>
                <c:pt idx="6836">
                  <c:v>18280</c:v>
                </c:pt>
                <c:pt idx="6837">
                  <c:v>18281</c:v>
                </c:pt>
                <c:pt idx="6838">
                  <c:v>18282</c:v>
                </c:pt>
                <c:pt idx="6839">
                  <c:v>18283</c:v>
                </c:pt>
                <c:pt idx="6840">
                  <c:v>18284</c:v>
                </c:pt>
                <c:pt idx="6841">
                  <c:v>18285</c:v>
                </c:pt>
                <c:pt idx="6842">
                  <c:v>18286</c:v>
                </c:pt>
                <c:pt idx="6843">
                  <c:v>18287</c:v>
                </c:pt>
                <c:pt idx="6844">
                  <c:v>18288</c:v>
                </c:pt>
                <c:pt idx="6845">
                  <c:v>18289</c:v>
                </c:pt>
                <c:pt idx="6846">
                  <c:v>18290</c:v>
                </c:pt>
                <c:pt idx="6847">
                  <c:v>18291</c:v>
                </c:pt>
                <c:pt idx="6848">
                  <c:v>18292</c:v>
                </c:pt>
                <c:pt idx="6849">
                  <c:v>18293</c:v>
                </c:pt>
                <c:pt idx="6850">
                  <c:v>18294</c:v>
                </c:pt>
                <c:pt idx="6851">
                  <c:v>18295</c:v>
                </c:pt>
                <c:pt idx="6852">
                  <c:v>18296</c:v>
                </c:pt>
                <c:pt idx="6853">
                  <c:v>18297</c:v>
                </c:pt>
                <c:pt idx="6854">
                  <c:v>18298</c:v>
                </c:pt>
                <c:pt idx="6855">
                  <c:v>18299</c:v>
                </c:pt>
                <c:pt idx="6856">
                  <c:v>18300</c:v>
                </c:pt>
                <c:pt idx="6857">
                  <c:v>18301</c:v>
                </c:pt>
                <c:pt idx="6858">
                  <c:v>18302</c:v>
                </c:pt>
                <c:pt idx="6859">
                  <c:v>18303</c:v>
                </c:pt>
                <c:pt idx="6860">
                  <c:v>18304</c:v>
                </c:pt>
                <c:pt idx="6861">
                  <c:v>18305</c:v>
                </c:pt>
                <c:pt idx="6862">
                  <c:v>18306</c:v>
                </c:pt>
                <c:pt idx="6863">
                  <c:v>18307</c:v>
                </c:pt>
                <c:pt idx="6864">
                  <c:v>18308</c:v>
                </c:pt>
                <c:pt idx="6865">
                  <c:v>18309</c:v>
                </c:pt>
                <c:pt idx="6866">
                  <c:v>18310</c:v>
                </c:pt>
                <c:pt idx="6867">
                  <c:v>18311</c:v>
                </c:pt>
                <c:pt idx="6868">
                  <c:v>18312</c:v>
                </c:pt>
                <c:pt idx="6869">
                  <c:v>18313</c:v>
                </c:pt>
                <c:pt idx="6870">
                  <c:v>18314</c:v>
                </c:pt>
                <c:pt idx="6871">
                  <c:v>18315</c:v>
                </c:pt>
                <c:pt idx="6872">
                  <c:v>18316</c:v>
                </c:pt>
                <c:pt idx="6873">
                  <c:v>18317</c:v>
                </c:pt>
                <c:pt idx="6874">
                  <c:v>18318</c:v>
                </c:pt>
                <c:pt idx="6875">
                  <c:v>18319</c:v>
                </c:pt>
                <c:pt idx="6876">
                  <c:v>18320</c:v>
                </c:pt>
                <c:pt idx="6877">
                  <c:v>18321</c:v>
                </c:pt>
                <c:pt idx="6878">
                  <c:v>18322</c:v>
                </c:pt>
                <c:pt idx="6879">
                  <c:v>18323</c:v>
                </c:pt>
                <c:pt idx="6880">
                  <c:v>18324</c:v>
                </c:pt>
                <c:pt idx="6881">
                  <c:v>18325</c:v>
                </c:pt>
                <c:pt idx="6882">
                  <c:v>18326</c:v>
                </c:pt>
                <c:pt idx="6883">
                  <c:v>18327</c:v>
                </c:pt>
                <c:pt idx="6884">
                  <c:v>18328</c:v>
                </c:pt>
                <c:pt idx="6885">
                  <c:v>18329</c:v>
                </c:pt>
                <c:pt idx="6886">
                  <c:v>18330</c:v>
                </c:pt>
                <c:pt idx="6887">
                  <c:v>18331</c:v>
                </c:pt>
                <c:pt idx="6888">
                  <c:v>18332</c:v>
                </c:pt>
                <c:pt idx="6889">
                  <c:v>18333</c:v>
                </c:pt>
                <c:pt idx="6890">
                  <c:v>18334</c:v>
                </c:pt>
                <c:pt idx="6891">
                  <c:v>18335</c:v>
                </c:pt>
                <c:pt idx="6892">
                  <c:v>18336</c:v>
                </c:pt>
                <c:pt idx="6893">
                  <c:v>18337</c:v>
                </c:pt>
                <c:pt idx="6894">
                  <c:v>18338</c:v>
                </c:pt>
                <c:pt idx="6895">
                  <c:v>18339</c:v>
                </c:pt>
                <c:pt idx="6896">
                  <c:v>18340</c:v>
                </c:pt>
                <c:pt idx="6897">
                  <c:v>18341</c:v>
                </c:pt>
                <c:pt idx="6898">
                  <c:v>18342</c:v>
                </c:pt>
                <c:pt idx="6899">
                  <c:v>18343</c:v>
                </c:pt>
                <c:pt idx="6900">
                  <c:v>18344</c:v>
                </c:pt>
                <c:pt idx="6901">
                  <c:v>18345</c:v>
                </c:pt>
                <c:pt idx="6902">
                  <c:v>18346</c:v>
                </c:pt>
                <c:pt idx="6903">
                  <c:v>18347</c:v>
                </c:pt>
                <c:pt idx="6904">
                  <c:v>18348</c:v>
                </c:pt>
                <c:pt idx="6905">
                  <c:v>18349</c:v>
                </c:pt>
                <c:pt idx="6906">
                  <c:v>18350</c:v>
                </c:pt>
                <c:pt idx="6907">
                  <c:v>18351</c:v>
                </c:pt>
                <c:pt idx="6908">
                  <c:v>18352</c:v>
                </c:pt>
                <c:pt idx="6909">
                  <c:v>18353</c:v>
                </c:pt>
                <c:pt idx="6910">
                  <c:v>18354</c:v>
                </c:pt>
                <c:pt idx="6911">
                  <c:v>18355</c:v>
                </c:pt>
                <c:pt idx="6912">
                  <c:v>18356</c:v>
                </c:pt>
                <c:pt idx="6913">
                  <c:v>18357</c:v>
                </c:pt>
                <c:pt idx="6914">
                  <c:v>18358</c:v>
                </c:pt>
                <c:pt idx="6915">
                  <c:v>18359</c:v>
                </c:pt>
                <c:pt idx="6916">
                  <c:v>18360</c:v>
                </c:pt>
                <c:pt idx="6917">
                  <c:v>18361</c:v>
                </c:pt>
                <c:pt idx="6918">
                  <c:v>18362</c:v>
                </c:pt>
                <c:pt idx="6919">
                  <c:v>18363</c:v>
                </c:pt>
                <c:pt idx="6920">
                  <c:v>18364</c:v>
                </c:pt>
                <c:pt idx="6921">
                  <c:v>18365</c:v>
                </c:pt>
                <c:pt idx="6922">
                  <c:v>18366</c:v>
                </c:pt>
                <c:pt idx="6923">
                  <c:v>18367</c:v>
                </c:pt>
                <c:pt idx="6924">
                  <c:v>18368</c:v>
                </c:pt>
                <c:pt idx="6925">
                  <c:v>18369</c:v>
                </c:pt>
                <c:pt idx="6926">
                  <c:v>18370</c:v>
                </c:pt>
                <c:pt idx="6927">
                  <c:v>18371</c:v>
                </c:pt>
                <c:pt idx="6928">
                  <c:v>18372</c:v>
                </c:pt>
                <c:pt idx="6929">
                  <c:v>18373</c:v>
                </c:pt>
                <c:pt idx="6930">
                  <c:v>18374</c:v>
                </c:pt>
                <c:pt idx="6931">
                  <c:v>18375</c:v>
                </c:pt>
                <c:pt idx="6932">
                  <c:v>18376</c:v>
                </c:pt>
                <c:pt idx="6933">
                  <c:v>18377</c:v>
                </c:pt>
                <c:pt idx="6934">
                  <c:v>18378</c:v>
                </c:pt>
                <c:pt idx="6935">
                  <c:v>18379</c:v>
                </c:pt>
                <c:pt idx="6936">
                  <c:v>18380</c:v>
                </c:pt>
                <c:pt idx="6937">
                  <c:v>18381</c:v>
                </c:pt>
                <c:pt idx="6938">
                  <c:v>18382</c:v>
                </c:pt>
                <c:pt idx="6939">
                  <c:v>18383</c:v>
                </c:pt>
                <c:pt idx="6940">
                  <c:v>18384</c:v>
                </c:pt>
                <c:pt idx="6941">
                  <c:v>18385</c:v>
                </c:pt>
                <c:pt idx="6942">
                  <c:v>18386</c:v>
                </c:pt>
                <c:pt idx="6943">
                  <c:v>18387</c:v>
                </c:pt>
                <c:pt idx="6944">
                  <c:v>18388</c:v>
                </c:pt>
                <c:pt idx="6945">
                  <c:v>18389</c:v>
                </c:pt>
                <c:pt idx="6946">
                  <c:v>18390</c:v>
                </c:pt>
                <c:pt idx="6947">
                  <c:v>18391</c:v>
                </c:pt>
                <c:pt idx="6948">
                  <c:v>18392</c:v>
                </c:pt>
                <c:pt idx="6949">
                  <c:v>18393</c:v>
                </c:pt>
                <c:pt idx="6950">
                  <c:v>18394</c:v>
                </c:pt>
                <c:pt idx="6951">
                  <c:v>18395</c:v>
                </c:pt>
                <c:pt idx="6952">
                  <c:v>18396</c:v>
                </c:pt>
                <c:pt idx="6953">
                  <c:v>18397</c:v>
                </c:pt>
                <c:pt idx="6954">
                  <c:v>18398</c:v>
                </c:pt>
                <c:pt idx="6955">
                  <c:v>18399</c:v>
                </c:pt>
                <c:pt idx="6956">
                  <c:v>18400</c:v>
                </c:pt>
                <c:pt idx="6957">
                  <c:v>18401</c:v>
                </c:pt>
                <c:pt idx="6958">
                  <c:v>18402</c:v>
                </c:pt>
                <c:pt idx="6959">
                  <c:v>18403</c:v>
                </c:pt>
                <c:pt idx="6960">
                  <c:v>18404</c:v>
                </c:pt>
                <c:pt idx="6961">
                  <c:v>18405</c:v>
                </c:pt>
                <c:pt idx="6962">
                  <c:v>18406</c:v>
                </c:pt>
                <c:pt idx="6963">
                  <c:v>18407</c:v>
                </c:pt>
                <c:pt idx="6964">
                  <c:v>18408</c:v>
                </c:pt>
                <c:pt idx="6965">
                  <c:v>18409</c:v>
                </c:pt>
                <c:pt idx="6966">
                  <c:v>18410</c:v>
                </c:pt>
                <c:pt idx="6967">
                  <c:v>18411</c:v>
                </c:pt>
                <c:pt idx="6968">
                  <c:v>18412</c:v>
                </c:pt>
                <c:pt idx="6969">
                  <c:v>18413</c:v>
                </c:pt>
                <c:pt idx="6970">
                  <c:v>18414</c:v>
                </c:pt>
                <c:pt idx="6971">
                  <c:v>18415</c:v>
                </c:pt>
                <c:pt idx="6972">
                  <c:v>18416</c:v>
                </c:pt>
                <c:pt idx="6973">
                  <c:v>18417</c:v>
                </c:pt>
                <c:pt idx="6974">
                  <c:v>18418</c:v>
                </c:pt>
                <c:pt idx="6975">
                  <c:v>18419</c:v>
                </c:pt>
                <c:pt idx="6976">
                  <c:v>18420</c:v>
                </c:pt>
                <c:pt idx="6977">
                  <c:v>18421</c:v>
                </c:pt>
                <c:pt idx="6978">
                  <c:v>18422</c:v>
                </c:pt>
                <c:pt idx="6979">
                  <c:v>18423</c:v>
                </c:pt>
                <c:pt idx="6980">
                  <c:v>18424</c:v>
                </c:pt>
                <c:pt idx="6981">
                  <c:v>18425</c:v>
                </c:pt>
                <c:pt idx="6982">
                  <c:v>18426</c:v>
                </c:pt>
                <c:pt idx="6983">
                  <c:v>18427</c:v>
                </c:pt>
                <c:pt idx="6984">
                  <c:v>18428</c:v>
                </c:pt>
                <c:pt idx="6985">
                  <c:v>18429</c:v>
                </c:pt>
                <c:pt idx="6986">
                  <c:v>18430</c:v>
                </c:pt>
                <c:pt idx="6987">
                  <c:v>18431</c:v>
                </c:pt>
                <c:pt idx="6988">
                  <c:v>18432</c:v>
                </c:pt>
                <c:pt idx="6989">
                  <c:v>18433</c:v>
                </c:pt>
                <c:pt idx="6990">
                  <c:v>18434</c:v>
                </c:pt>
                <c:pt idx="6991">
                  <c:v>18435</c:v>
                </c:pt>
                <c:pt idx="6992">
                  <c:v>18436</c:v>
                </c:pt>
                <c:pt idx="6993">
                  <c:v>18437</c:v>
                </c:pt>
                <c:pt idx="6994">
                  <c:v>18438</c:v>
                </c:pt>
                <c:pt idx="6995">
                  <c:v>18439</c:v>
                </c:pt>
                <c:pt idx="6996">
                  <c:v>18440</c:v>
                </c:pt>
                <c:pt idx="6997">
                  <c:v>18441</c:v>
                </c:pt>
                <c:pt idx="6998">
                  <c:v>18442</c:v>
                </c:pt>
                <c:pt idx="6999">
                  <c:v>18443</c:v>
                </c:pt>
                <c:pt idx="7000">
                  <c:v>18444</c:v>
                </c:pt>
                <c:pt idx="7001">
                  <c:v>18445</c:v>
                </c:pt>
                <c:pt idx="7002">
                  <c:v>18446</c:v>
                </c:pt>
                <c:pt idx="7003">
                  <c:v>18447</c:v>
                </c:pt>
                <c:pt idx="7004">
                  <c:v>18448</c:v>
                </c:pt>
                <c:pt idx="7005">
                  <c:v>18449</c:v>
                </c:pt>
                <c:pt idx="7006">
                  <c:v>18450</c:v>
                </c:pt>
                <c:pt idx="7007">
                  <c:v>18451</c:v>
                </c:pt>
                <c:pt idx="7008">
                  <c:v>18452</c:v>
                </c:pt>
                <c:pt idx="7009">
                  <c:v>18453</c:v>
                </c:pt>
                <c:pt idx="7010">
                  <c:v>18454</c:v>
                </c:pt>
                <c:pt idx="7011">
                  <c:v>18455</c:v>
                </c:pt>
                <c:pt idx="7012">
                  <c:v>18456</c:v>
                </c:pt>
                <c:pt idx="7013">
                  <c:v>18457</c:v>
                </c:pt>
                <c:pt idx="7014">
                  <c:v>18458</c:v>
                </c:pt>
                <c:pt idx="7015">
                  <c:v>18459</c:v>
                </c:pt>
                <c:pt idx="7016">
                  <c:v>18460</c:v>
                </c:pt>
                <c:pt idx="7017">
                  <c:v>18461</c:v>
                </c:pt>
                <c:pt idx="7018">
                  <c:v>18462</c:v>
                </c:pt>
                <c:pt idx="7019">
                  <c:v>18463</c:v>
                </c:pt>
                <c:pt idx="7020">
                  <c:v>18464</c:v>
                </c:pt>
                <c:pt idx="7021">
                  <c:v>18465</c:v>
                </c:pt>
                <c:pt idx="7022">
                  <c:v>18466</c:v>
                </c:pt>
                <c:pt idx="7023">
                  <c:v>18467</c:v>
                </c:pt>
                <c:pt idx="7024">
                  <c:v>18468</c:v>
                </c:pt>
                <c:pt idx="7025">
                  <c:v>18469</c:v>
                </c:pt>
                <c:pt idx="7026">
                  <c:v>18470</c:v>
                </c:pt>
                <c:pt idx="7027">
                  <c:v>18471</c:v>
                </c:pt>
                <c:pt idx="7028">
                  <c:v>18472</c:v>
                </c:pt>
                <c:pt idx="7029">
                  <c:v>18473</c:v>
                </c:pt>
                <c:pt idx="7030">
                  <c:v>18474</c:v>
                </c:pt>
                <c:pt idx="7031">
                  <c:v>18475</c:v>
                </c:pt>
                <c:pt idx="7032">
                  <c:v>18476</c:v>
                </c:pt>
                <c:pt idx="7033">
                  <c:v>18477</c:v>
                </c:pt>
                <c:pt idx="7034">
                  <c:v>18478</c:v>
                </c:pt>
                <c:pt idx="7035">
                  <c:v>18479</c:v>
                </c:pt>
                <c:pt idx="7036">
                  <c:v>18480</c:v>
                </c:pt>
                <c:pt idx="7037">
                  <c:v>18481</c:v>
                </c:pt>
                <c:pt idx="7038">
                  <c:v>18482</c:v>
                </c:pt>
                <c:pt idx="7039">
                  <c:v>18483</c:v>
                </c:pt>
                <c:pt idx="7040">
                  <c:v>18484</c:v>
                </c:pt>
                <c:pt idx="7041">
                  <c:v>18485</c:v>
                </c:pt>
                <c:pt idx="7042">
                  <c:v>18486</c:v>
                </c:pt>
                <c:pt idx="7043">
                  <c:v>18487</c:v>
                </c:pt>
                <c:pt idx="7044">
                  <c:v>18488</c:v>
                </c:pt>
                <c:pt idx="7045">
                  <c:v>18489</c:v>
                </c:pt>
                <c:pt idx="7046">
                  <c:v>18490</c:v>
                </c:pt>
                <c:pt idx="7047">
                  <c:v>18491</c:v>
                </c:pt>
                <c:pt idx="7048">
                  <c:v>18492</c:v>
                </c:pt>
                <c:pt idx="7049">
                  <c:v>18493</c:v>
                </c:pt>
                <c:pt idx="7050">
                  <c:v>18494</c:v>
                </c:pt>
                <c:pt idx="7051">
                  <c:v>18495</c:v>
                </c:pt>
                <c:pt idx="7052">
                  <c:v>18496</c:v>
                </c:pt>
                <c:pt idx="7053">
                  <c:v>18497</c:v>
                </c:pt>
                <c:pt idx="7054">
                  <c:v>18498</c:v>
                </c:pt>
                <c:pt idx="7055">
                  <c:v>18499</c:v>
                </c:pt>
                <c:pt idx="7056">
                  <c:v>18500</c:v>
                </c:pt>
                <c:pt idx="7057">
                  <c:v>18501</c:v>
                </c:pt>
                <c:pt idx="7058">
                  <c:v>18502</c:v>
                </c:pt>
                <c:pt idx="7059">
                  <c:v>18503</c:v>
                </c:pt>
                <c:pt idx="7060">
                  <c:v>18504</c:v>
                </c:pt>
                <c:pt idx="7061">
                  <c:v>18505</c:v>
                </c:pt>
                <c:pt idx="7062">
                  <c:v>18506</c:v>
                </c:pt>
                <c:pt idx="7063">
                  <c:v>18507</c:v>
                </c:pt>
                <c:pt idx="7064">
                  <c:v>18508</c:v>
                </c:pt>
                <c:pt idx="7065">
                  <c:v>18509</c:v>
                </c:pt>
                <c:pt idx="7066">
                  <c:v>18510</c:v>
                </c:pt>
                <c:pt idx="7067">
                  <c:v>18511</c:v>
                </c:pt>
                <c:pt idx="7068">
                  <c:v>18512</c:v>
                </c:pt>
                <c:pt idx="7069">
                  <c:v>18513</c:v>
                </c:pt>
                <c:pt idx="7070">
                  <c:v>18514</c:v>
                </c:pt>
                <c:pt idx="7071">
                  <c:v>18515</c:v>
                </c:pt>
                <c:pt idx="7072">
                  <c:v>18516</c:v>
                </c:pt>
                <c:pt idx="7073">
                  <c:v>18517</c:v>
                </c:pt>
                <c:pt idx="7074">
                  <c:v>18518</c:v>
                </c:pt>
                <c:pt idx="7075">
                  <c:v>18519</c:v>
                </c:pt>
                <c:pt idx="7076">
                  <c:v>18520</c:v>
                </c:pt>
                <c:pt idx="7077">
                  <c:v>18521</c:v>
                </c:pt>
                <c:pt idx="7078">
                  <c:v>18522</c:v>
                </c:pt>
                <c:pt idx="7079">
                  <c:v>18523</c:v>
                </c:pt>
                <c:pt idx="7080">
                  <c:v>18524</c:v>
                </c:pt>
                <c:pt idx="7081">
                  <c:v>18525</c:v>
                </c:pt>
                <c:pt idx="7082">
                  <c:v>18526</c:v>
                </c:pt>
                <c:pt idx="7083">
                  <c:v>18527</c:v>
                </c:pt>
                <c:pt idx="7084">
                  <c:v>18528</c:v>
                </c:pt>
                <c:pt idx="7085">
                  <c:v>18529</c:v>
                </c:pt>
                <c:pt idx="7086">
                  <c:v>18530</c:v>
                </c:pt>
                <c:pt idx="7087">
                  <c:v>18531</c:v>
                </c:pt>
                <c:pt idx="7088">
                  <c:v>18532</c:v>
                </c:pt>
                <c:pt idx="7089">
                  <c:v>18533</c:v>
                </c:pt>
                <c:pt idx="7090">
                  <c:v>18534</c:v>
                </c:pt>
                <c:pt idx="7091">
                  <c:v>18535</c:v>
                </c:pt>
                <c:pt idx="7092">
                  <c:v>18536</c:v>
                </c:pt>
                <c:pt idx="7093">
                  <c:v>18537</c:v>
                </c:pt>
                <c:pt idx="7094">
                  <c:v>18538</c:v>
                </c:pt>
                <c:pt idx="7095">
                  <c:v>18539</c:v>
                </c:pt>
                <c:pt idx="7096">
                  <c:v>18540</c:v>
                </c:pt>
                <c:pt idx="7097">
                  <c:v>18541</c:v>
                </c:pt>
                <c:pt idx="7098">
                  <c:v>18542</c:v>
                </c:pt>
                <c:pt idx="7099">
                  <c:v>18543</c:v>
                </c:pt>
                <c:pt idx="7100">
                  <c:v>18544</c:v>
                </c:pt>
                <c:pt idx="7101">
                  <c:v>18545</c:v>
                </c:pt>
                <c:pt idx="7102">
                  <c:v>18546</c:v>
                </c:pt>
                <c:pt idx="7103">
                  <c:v>18547</c:v>
                </c:pt>
                <c:pt idx="7104">
                  <c:v>18548</c:v>
                </c:pt>
                <c:pt idx="7105">
                  <c:v>18549</c:v>
                </c:pt>
                <c:pt idx="7106">
                  <c:v>18550</c:v>
                </c:pt>
                <c:pt idx="7107">
                  <c:v>18551</c:v>
                </c:pt>
                <c:pt idx="7108">
                  <c:v>18552</c:v>
                </c:pt>
                <c:pt idx="7109">
                  <c:v>18553</c:v>
                </c:pt>
                <c:pt idx="7110">
                  <c:v>18554</c:v>
                </c:pt>
                <c:pt idx="7111">
                  <c:v>18555</c:v>
                </c:pt>
                <c:pt idx="7112">
                  <c:v>18556</c:v>
                </c:pt>
                <c:pt idx="7113">
                  <c:v>18557</c:v>
                </c:pt>
                <c:pt idx="7114">
                  <c:v>18558</c:v>
                </c:pt>
                <c:pt idx="7115">
                  <c:v>18559</c:v>
                </c:pt>
                <c:pt idx="7116">
                  <c:v>18560</c:v>
                </c:pt>
                <c:pt idx="7117">
                  <c:v>18561</c:v>
                </c:pt>
                <c:pt idx="7118">
                  <c:v>18562</c:v>
                </c:pt>
                <c:pt idx="7119">
                  <c:v>18563</c:v>
                </c:pt>
                <c:pt idx="7120">
                  <c:v>18564</c:v>
                </c:pt>
                <c:pt idx="7121">
                  <c:v>18565</c:v>
                </c:pt>
                <c:pt idx="7122">
                  <c:v>18566</c:v>
                </c:pt>
                <c:pt idx="7123">
                  <c:v>18567</c:v>
                </c:pt>
                <c:pt idx="7124">
                  <c:v>18568</c:v>
                </c:pt>
                <c:pt idx="7125">
                  <c:v>18569</c:v>
                </c:pt>
                <c:pt idx="7126">
                  <c:v>18570</c:v>
                </c:pt>
                <c:pt idx="7127">
                  <c:v>18571</c:v>
                </c:pt>
                <c:pt idx="7128">
                  <c:v>18572</c:v>
                </c:pt>
                <c:pt idx="7129">
                  <c:v>18573</c:v>
                </c:pt>
                <c:pt idx="7130">
                  <c:v>18574</c:v>
                </c:pt>
                <c:pt idx="7131">
                  <c:v>18575</c:v>
                </c:pt>
                <c:pt idx="7132">
                  <c:v>18576</c:v>
                </c:pt>
                <c:pt idx="7133">
                  <c:v>18577</c:v>
                </c:pt>
                <c:pt idx="7134">
                  <c:v>18578</c:v>
                </c:pt>
                <c:pt idx="7135">
                  <c:v>18579</c:v>
                </c:pt>
                <c:pt idx="7136">
                  <c:v>18580</c:v>
                </c:pt>
                <c:pt idx="7137">
                  <c:v>18581</c:v>
                </c:pt>
                <c:pt idx="7138">
                  <c:v>18582</c:v>
                </c:pt>
                <c:pt idx="7139">
                  <c:v>18583</c:v>
                </c:pt>
                <c:pt idx="7140">
                  <c:v>18584</c:v>
                </c:pt>
                <c:pt idx="7141">
                  <c:v>18585</c:v>
                </c:pt>
                <c:pt idx="7142">
                  <c:v>18586</c:v>
                </c:pt>
                <c:pt idx="7143">
                  <c:v>18587</c:v>
                </c:pt>
                <c:pt idx="7144">
                  <c:v>18588</c:v>
                </c:pt>
                <c:pt idx="7145">
                  <c:v>18589</c:v>
                </c:pt>
                <c:pt idx="7146">
                  <c:v>18590</c:v>
                </c:pt>
                <c:pt idx="7147">
                  <c:v>18591</c:v>
                </c:pt>
                <c:pt idx="7148">
                  <c:v>18592</c:v>
                </c:pt>
                <c:pt idx="7149">
                  <c:v>18593</c:v>
                </c:pt>
                <c:pt idx="7150">
                  <c:v>18594</c:v>
                </c:pt>
                <c:pt idx="7151">
                  <c:v>18595</c:v>
                </c:pt>
                <c:pt idx="7152">
                  <c:v>18596</c:v>
                </c:pt>
                <c:pt idx="7153">
                  <c:v>18597</c:v>
                </c:pt>
                <c:pt idx="7154">
                  <c:v>18598</c:v>
                </c:pt>
                <c:pt idx="7155">
                  <c:v>18599</c:v>
                </c:pt>
                <c:pt idx="7156">
                  <c:v>18600</c:v>
                </c:pt>
                <c:pt idx="7157">
                  <c:v>18601</c:v>
                </c:pt>
                <c:pt idx="7158">
                  <c:v>18602</c:v>
                </c:pt>
                <c:pt idx="7159">
                  <c:v>18603</c:v>
                </c:pt>
                <c:pt idx="7160">
                  <c:v>18604</c:v>
                </c:pt>
                <c:pt idx="7161">
                  <c:v>18605</c:v>
                </c:pt>
                <c:pt idx="7162">
                  <c:v>18606</c:v>
                </c:pt>
                <c:pt idx="7163">
                  <c:v>18607</c:v>
                </c:pt>
                <c:pt idx="7164">
                  <c:v>18608</c:v>
                </c:pt>
                <c:pt idx="7165">
                  <c:v>18609</c:v>
                </c:pt>
                <c:pt idx="7166">
                  <c:v>18610</c:v>
                </c:pt>
                <c:pt idx="7167">
                  <c:v>18611</c:v>
                </c:pt>
                <c:pt idx="7168">
                  <c:v>18612</c:v>
                </c:pt>
                <c:pt idx="7169">
                  <c:v>18613</c:v>
                </c:pt>
                <c:pt idx="7170">
                  <c:v>18614</c:v>
                </c:pt>
                <c:pt idx="7171">
                  <c:v>18615</c:v>
                </c:pt>
                <c:pt idx="7172">
                  <c:v>18616</c:v>
                </c:pt>
                <c:pt idx="7173">
                  <c:v>18617</c:v>
                </c:pt>
                <c:pt idx="7174">
                  <c:v>18618</c:v>
                </c:pt>
                <c:pt idx="7175">
                  <c:v>18619</c:v>
                </c:pt>
                <c:pt idx="7176">
                  <c:v>18620</c:v>
                </c:pt>
                <c:pt idx="7177">
                  <c:v>18621</c:v>
                </c:pt>
                <c:pt idx="7178">
                  <c:v>18622</c:v>
                </c:pt>
                <c:pt idx="7179">
                  <c:v>18623</c:v>
                </c:pt>
                <c:pt idx="7180">
                  <c:v>18624</c:v>
                </c:pt>
                <c:pt idx="7181">
                  <c:v>18625</c:v>
                </c:pt>
                <c:pt idx="7182">
                  <c:v>18626</c:v>
                </c:pt>
                <c:pt idx="7183">
                  <c:v>18627</c:v>
                </c:pt>
                <c:pt idx="7184">
                  <c:v>18628</c:v>
                </c:pt>
                <c:pt idx="7185">
                  <c:v>18629</c:v>
                </c:pt>
                <c:pt idx="7186">
                  <c:v>18630</c:v>
                </c:pt>
                <c:pt idx="7187">
                  <c:v>18631</c:v>
                </c:pt>
                <c:pt idx="7188">
                  <c:v>18632</c:v>
                </c:pt>
                <c:pt idx="7189">
                  <c:v>18633</c:v>
                </c:pt>
                <c:pt idx="7190">
                  <c:v>18634</c:v>
                </c:pt>
                <c:pt idx="7191">
                  <c:v>18635</c:v>
                </c:pt>
                <c:pt idx="7192">
                  <c:v>18636</c:v>
                </c:pt>
                <c:pt idx="7193">
                  <c:v>18637</c:v>
                </c:pt>
                <c:pt idx="7194">
                  <c:v>18638</c:v>
                </c:pt>
                <c:pt idx="7195">
                  <c:v>18639</c:v>
                </c:pt>
                <c:pt idx="7196">
                  <c:v>18640</c:v>
                </c:pt>
                <c:pt idx="7197">
                  <c:v>18641</c:v>
                </c:pt>
                <c:pt idx="7198">
                  <c:v>18642</c:v>
                </c:pt>
                <c:pt idx="7199">
                  <c:v>18643</c:v>
                </c:pt>
                <c:pt idx="7200">
                  <c:v>18644</c:v>
                </c:pt>
                <c:pt idx="7201">
                  <c:v>18645</c:v>
                </c:pt>
                <c:pt idx="7202">
                  <c:v>18646</c:v>
                </c:pt>
                <c:pt idx="7203">
                  <c:v>18647</c:v>
                </c:pt>
                <c:pt idx="7204">
                  <c:v>18648</c:v>
                </c:pt>
                <c:pt idx="7205">
                  <c:v>18649</c:v>
                </c:pt>
                <c:pt idx="7206">
                  <c:v>18650</c:v>
                </c:pt>
                <c:pt idx="7207">
                  <c:v>18651</c:v>
                </c:pt>
                <c:pt idx="7208">
                  <c:v>18652</c:v>
                </c:pt>
                <c:pt idx="7209">
                  <c:v>18653</c:v>
                </c:pt>
                <c:pt idx="7210">
                  <c:v>18654</c:v>
                </c:pt>
                <c:pt idx="7211">
                  <c:v>18655</c:v>
                </c:pt>
                <c:pt idx="7212">
                  <c:v>18656</c:v>
                </c:pt>
                <c:pt idx="7213">
                  <c:v>18657</c:v>
                </c:pt>
                <c:pt idx="7214">
                  <c:v>18658</c:v>
                </c:pt>
                <c:pt idx="7215">
                  <c:v>18659</c:v>
                </c:pt>
                <c:pt idx="7216">
                  <c:v>18660</c:v>
                </c:pt>
                <c:pt idx="7217">
                  <c:v>18661</c:v>
                </c:pt>
                <c:pt idx="7218">
                  <c:v>18662</c:v>
                </c:pt>
                <c:pt idx="7219">
                  <c:v>18663</c:v>
                </c:pt>
                <c:pt idx="7220">
                  <c:v>18664</c:v>
                </c:pt>
                <c:pt idx="7221">
                  <c:v>18665</c:v>
                </c:pt>
                <c:pt idx="7222">
                  <c:v>18666</c:v>
                </c:pt>
                <c:pt idx="7223">
                  <c:v>18667</c:v>
                </c:pt>
                <c:pt idx="7224">
                  <c:v>18668</c:v>
                </c:pt>
                <c:pt idx="7225">
                  <c:v>18669</c:v>
                </c:pt>
                <c:pt idx="7226">
                  <c:v>18670</c:v>
                </c:pt>
                <c:pt idx="7227">
                  <c:v>18671</c:v>
                </c:pt>
                <c:pt idx="7228">
                  <c:v>18672</c:v>
                </c:pt>
                <c:pt idx="7229">
                  <c:v>18673</c:v>
                </c:pt>
                <c:pt idx="7230">
                  <c:v>18674</c:v>
                </c:pt>
                <c:pt idx="7231">
                  <c:v>18675</c:v>
                </c:pt>
                <c:pt idx="7232">
                  <c:v>18676</c:v>
                </c:pt>
                <c:pt idx="7233">
                  <c:v>18677</c:v>
                </c:pt>
                <c:pt idx="7234">
                  <c:v>18678</c:v>
                </c:pt>
                <c:pt idx="7235">
                  <c:v>18679</c:v>
                </c:pt>
                <c:pt idx="7236">
                  <c:v>18680</c:v>
                </c:pt>
                <c:pt idx="7237">
                  <c:v>18681</c:v>
                </c:pt>
                <c:pt idx="7238">
                  <c:v>18682</c:v>
                </c:pt>
                <c:pt idx="7239">
                  <c:v>18683</c:v>
                </c:pt>
                <c:pt idx="7240">
                  <c:v>18684</c:v>
                </c:pt>
                <c:pt idx="7241">
                  <c:v>18685</c:v>
                </c:pt>
                <c:pt idx="7242">
                  <c:v>18686</c:v>
                </c:pt>
                <c:pt idx="7243">
                  <c:v>18687</c:v>
                </c:pt>
                <c:pt idx="7244">
                  <c:v>18688</c:v>
                </c:pt>
                <c:pt idx="7245">
                  <c:v>18689</c:v>
                </c:pt>
                <c:pt idx="7246">
                  <c:v>18690</c:v>
                </c:pt>
                <c:pt idx="7247">
                  <c:v>18691</c:v>
                </c:pt>
                <c:pt idx="7248">
                  <c:v>18692</c:v>
                </c:pt>
                <c:pt idx="7249">
                  <c:v>18693</c:v>
                </c:pt>
                <c:pt idx="7250">
                  <c:v>18694</c:v>
                </c:pt>
                <c:pt idx="7251">
                  <c:v>18695</c:v>
                </c:pt>
                <c:pt idx="7252">
                  <c:v>18696</c:v>
                </c:pt>
                <c:pt idx="7253">
                  <c:v>18697</c:v>
                </c:pt>
                <c:pt idx="7254">
                  <c:v>18698</c:v>
                </c:pt>
                <c:pt idx="7255">
                  <c:v>18699</c:v>
                </c:pt>
                <c:pt idx="7256">
                  <c:v>18700</c:v>
                </c:pt>
                <c:pt idx="7257">
                  <c:v>18701</c:v>
                </c:pt>
                <c:pt idx="7258">
                  <c:v>18702</c:v>
                </c:pt>
                <c:pt idx="7259">
                  <c:v>18703</c:v>
                </c:pt>
                <c:pt idx="7260">
                  <c:v>18704</c:v>
                </c:pt>
                <c:pt idx="7261">
                  <c:v>18705</c:v>
                </c:pt>
                <c:pt idx="7262">
                  <c:v>18706</c:v>
                </c:pt>
                <c:pt idx="7263">
                  <c:v>18707</c:v>
                </c:pt>
                <c:pt idx="7264">
                  <c:v>18708</c:v>
                </c:pt>
                <c:pt idx="7265">
                  <c:v>18709</c:v>
                </c:pt>
                <c:pt idx="7266">
                  <c:v>18710</c:v>
                </c:pt>
                <c:pt idx="7267">
                  <c:v>18711</c:v>
                </c:pt>
                <c:pt idx="7268">
                  <c:v>18712</c:v>
                </c:pt>
                <c:pt idx="7269">
                  <c:v>18713</c:v>
                </c:pt>
                <c:pt idx="7270">
                  <c:v>18714</c:v>
                </c:pt>
                <c:pt idx="7271">
                  <c:v>18715</c:v>
                </c:pt>
                <c:pt idx="7272">
                  <c:v>18716</c:v>
                </c:pt>
                <c:pt idx="7273">
                  <c:v>18717</c:v>
                </c:pt>
                <c:pt idx="7274">
                  <c:v>18718</c:v>
                </c:pt>
                <c:pt idx="7275">
                  <c:v>18719</c:v>
                </c:pt>
                <c:pt idx="7276">
                  <c:v>18720</c:v>
                </c:pt>
                <c:pt idx="7277">
                  <c:v>18721</c:v>
                </c:pt>
                <c:pt idx="7278">
                  <c:v>18722</c:v>
                </c:pt>
                <c:pt idx="7279">
                  <c:v>18723</c:v>
                </c:pt>
                <c:pt idx="7280">
                  <c:v>18724</c:v>
                </c:pt>
                <c:pt idx="7281">
                  <c:v>18725</c:v>
                </c:pt>
                <c:pt idx="7282">
                  <c:v>18726</c:v>
                </c:pt>
                <c:pt idx="7283">
                  <c:v>18727</c:v>
                </c:pt>
                <c:pt idx="7284">
                  <c:v>18728</c:v>
                </c:pt>
                <c:pt idx="7285">
                  <c:v>18729</c:v>
                </c:pt>
                <c:pt idx="7286">
                  <c:v>18730</c:v>
                </c:pt>
                <c:pt idx="7287">
                  <c:v>18731</c:v>
                </c:pt>
                <c:pt idx="7288">
                  <c:v>18732</c:v>
                </c:pt>
                <c:pt idx="7289">
                  <c:v>18733</c:v>
                </c:pt>
                <c:pt idx="7290">
                  <c:v>18734</c:v>
                </c:pt>
                <c:pt idx="7291">
                  <c:v>18735</c:v>
                </c:pt>
                <c:pt idx="7292">
                  <c:v>18736</c:v>
                </c:pt>
                <c:pt idx="7293">
                  <c:v>18737</c:v>
                </c:pt>
                <c:pt idx="7294">
                  <c:v>18738</c:v>
                </c:pt>
                <c:pt idx="7295">
                  <c:v>18739</c:v>
                </c:pt>
                <c:pt idx="7296">
                  <c:v>18740</c:v>
                </c:pt>
                <c:pt idx="7297">
                  <c:v>18741</c:v>
                </c:pt>
                <c:pt idx="7298">
                  <c:v>18742</c:v>
                </c:pt>
                <c:pt idx="7299">
                  <c:v>18743</c:v>
                </c:pt>
                <c:pt idx="7300">
                  <c:v>18744</c:v>
                </c:pt>
                <c:pt idx="7301">
                  <c:v>18745</c:v>
                </c:pt>
                <c:pt idx="7302">
                  <c:v>18746</c:v>
                </c:pt>
                <c:pt idx="7303">
                  <c:v>18747</c:v>
                </c:pt>
                <c:pt idx="7304">
                  <c:v>18748</c:v>
                </c:pt>
                <c:pt idx="7305">
                  <c:v>18749</c:v>
                </c:pt>
                <c:pt idx="7306">
                  <c:v>18750</c:v>
                </c:pt>
                <c:pt idx="7307">
                  <c:v>18751</c:v>
                </c:pt>
                <c:pt idx="7308">
                  <c:v>18752</c:v>
                </c:pt>
                <c:pt idx="7309">
                  <c:v>18753</c:v>
                </c:pt>
                <c:pt idx="7310">
                  <c:v>18754</c:v>
                </c:pt>
                <c:pt idx="7311">
                  <c:v>18755</c:v>
                </c:pt>
                <c:pt idx="7312">
                  <c:v>18756</c:v>
                </c:pt>
                <c:pt idx="7313">
                  <c:v>18757</c:v>
                </c:pt>
                <c:pt idx="7314">
                  <c:v>18758</c:v>
                </c:pt>
                <c:pt idx="7315">
                  <c:v>18759</c:v>
                </c:pt>
                <c:pt idx="7316">
                  <c:v>18760</c:v>
                </c:pt>
                <c:pt idx="7317">
                  <c:v>18761</c:v>
                </c:pt>
                <c:pt idx="7318">
                  <c:v>18762</c:v>
                </c:pt>
                <c:pt idx="7319">
                  <c:v>18763</c:v>
                </c:pt>
                <c:pt idx="7320">
                  <c:v>18764</c:v>
                </c:pt>
                <c:pt idx="7321">
                  <c:v>18765</c:v>
                </c:pt>
                <c:pt idx="7322">
                  <c:v>18766</c:v>
                </c:pt>
                <c:pt idx="7323">
                  <c:v>18767</c:v>
                </c:pt>
                <c:pt idx="7324">
                  <c:v>18768</c:v>
                </c:pt>
                <c:pt idx="7325">
                  <c:v>18769</c:v>
                </c:pt>
                <c:pt idx="7326">
                  <c:v>18770</c:v>
                </c:pt>
                <c:pt idx="7327">
                  <c:v>18771</c:v>
                </c:pt>
                <c:pt idx="7328">
                  <c:v>18772</c:v>
                </c:pt>
                <c:pt idx="7329">
                  <c:v>18773</c:v>
                </c:pt>
                <c:pt idx="7330">
                  <c:v>18774</c:v>
                </c:pt>
                <c:pt idx="7331">
                  <c:v>18775</c:v>
                </c:pt>
                <c:pt idx="7332">
                  <c:v>18776</c:v>
                </c:pt>
                <c:pt idx="7333">
                  <c:v>18777</c:v>
                </c:pt>
                <c:pt idx="7334">
                  <c:v>18778</c:v>
                </c:pt>
                <c:pt idx="7335">
                  <c:v>18779</c:v>
                </c:pt>
                <c:pt idx="7336">
                  <c:v>18780</c:v>
                </c:pt>
                <c:pt idx="7337">
                  <c:v>18781</c:v>
                </c:pt>
                <c:pt idx="7338">
                  <c:v>18782</c:v>
                </c:pt>
                <c:pt idx="7339">
                  <c:v>18783</c:v>
                </c:pt>
                <c:pt idx="7340">
                  <c:v>18784</c:v>
                </c:pt>
                <c:pt idx="7341">
                  <c:v>18785</c:v>
                </c:pt>
                <c:pt idx="7342">
                  <c:v>18786</c:v>
                </c:pt>
                <c:pt idx="7343">
                  <c:v>18787</c:v>
                </c:pt>
                <c:pt idx="7344">
                  <c:v>18788</c:v>
                </c:pt>
                <c:pt idx="7345">
                  <c:v>18789</c:v>
                </c:pt>
                <c:pt idx="7346">
                  <c:v>18790</c:v>
                </c:pt>
                <c:pt idx="7347">
                  <c:v>18791</c:v>
                </c:pt>
                <c:pt idx="7348">
                  <c:v>18792</c:v>
                </c:pt>
                <c:pt idx="7349">
                  <c:v>18793</c:v>
                </c:pt>
                <c:pt idx="7350">
                  <c:v>18794</c:v>
                </c:pt>
                <c:pt idx="7351">
                  <c:v>18795</c:v>
                </c:pt>
                <c:pt idx="7352">
                  <c:v>18796</c:v>
                </c:pt>
                <c:pt idx="7353">
                  <c:v>18797</c:v>
                </c:pt>
                <c:pt idx="7354">
                  <c:v>18798</c:v>
                </c:pt>
                <c:pt idx="7355">
                  <c:v>18799</c:v>
                </c:pt>
                <c:pt idx="7356">
                  <c:v>18800</c:v>
                </c:pt>
                <c:pt idx="7357">
                  <c:v>18801</c:v>
                </c:pt>
                <c:pt idx="7358">
                  <c:v>18802</c:v>
                </c:pt>
                <c:pt idx="7359">
                  <c:v>18803</c:v>
                </c:pt>
                <c:pt idx="7360">
                  <c:v>18804</c:v>
                </c:pt>
                <c:pt idx="7361">
                  <c:v>18805</c:v>
                </c:pt>
                <c:pt idx="7362">
                  <c:v>18806</c:v>
                </c:pt>
                <c:pt idx="7363">
                  <c:v>18807</c:v>
                </c:pt>
                <c:pt idx="7364">
                  <c:v>18808</c:v>
                </c:pt>
                <c:pt idx="7365">
                  <c:v>18809</c:v>
                </c:pt>
                <c:pt idx="7366">
                  <c:v>18810</c:v>
                </c:pt>
                <c:pt idx="7367">
                  <c:v>18811</c:v>
                </c:pt>
                <c:pt idx="7368">
                  <c:v>18812</c:v>
                </c:pt>
                <c:pt idx="7369">
                  <c:v>18813</c:v>
                </c:pt>
                <c:pt idx="7370">
                  <c:v>18814</c:v>
                </c:pt>
                <c:pt idx="7371">
                  <c:v>18815</c:v>
                </c:pt>
                <c:pt idx="7372">
                  <c:v>18816</c:v>
                </c:pt>
                <c:pt idx="7373">
                  <c:v>18817</c:v>
                </c:pt>
                <c:pt idx="7374">
                  <c:v>18818</c:v>
                </c:pt>
                <c:pt idx="7375">
                  <c:v>18819</c:v>
                </c:pt>
                <c:pt idx="7376">
                  <c:v>18820</c:v>
                </c:pt>
                <c:pt idx="7377">
                  <c:v>18821</c:v>
                </c:pt>
                <c:pt idx="7378">
                  <c:v>18822</c:v>
                </c:pt>
                <c:pt idx="7379">
                  <c:v>18823</c:v>
                </c:pt>
                <c:pt idx="7380">
                  <c:v>18824</c:v>
                </c:pt>
                <c:pt idx="7381">
                  <c:v>18825</c:v>
                </c:pt>
                <c:pt idx="7382">
                  <c:v>18826</c:v>
                </c:pt>
                <c:pt idx="7383">
                  <c:v>18827</c:v>
                </c:pt>
                <c:pt idx="7384">
                  <c:v>18828</c:v>
                </c:pt>
                <c:pt idx="7385">
                  <c:v>18829</c:v>
                </c:pt>
                <c:pt idx="7386">
                  <c:v>18830</c:v>
                </c:pt>
                <c:pt idx="7387">
                  <c:v>18831</c:v>
                </c:pt>
                <c:pt idx="7388">
                  <c:v>18832</c:v>
                </c:pt>
                <c:pt idx="7389">
                  <c:v>18833</c:v>
                </c:pt>
                <c:pt idx="7390">
                  <c:v>18834</c:v>
                </c:pt>
                <c:pt idx="7391">
                  <c:v>18835</c:v>
                </c:pt>
                <c:pt idx="7392">
                  <c:v>18836</c:v>
                </c:pt>
                <c:pt idx="7393">
                  <c:v>18837</c:v>
                </c:pt>
                <c:pt idx="7394">
                  <c:v>18838</c:v>
                </c:pt>
                <c:pt idx="7395">
                  <c:v>18839</c:v>
                </c:pt>
                <c:pt idx="7396">
                  <c:v>18840</c:v>
                </c:pt>
                <c:pt idx="7397">
                  <c:v>18841</c:v>
                </c:pt>
                <c:pt idx="7398">
                  <c:v>18842</c:v>
                </c:pt>
                <c:pt idx="7399">
                  <c:v>18843</c:v>
                </c:pt>
                <c:pt idx="7400">
                  <c:v>18844</c:v>
                </c:pt>
                <c:pt idx="7401">
                  <c:v>18845</c:v>
                </c:pt>
                <c:pt idx="7402">
                  <c:v>18846</c:v>
                </c:pt>
                <c:pt idx="7403">
                  <c:v>18847</c:v>
                </c:pt>
                <c:pt idx="7404">
                  <c:v>18848</c:v>
                </c:pt>
                <c:pt idx="7405">
                  <c:v>18849</c:v>
                </c:pt>
                <c:pt idx="7406">
                  <c:v>18850</c:v>
                </c:pt>
                <c:pt idx="7407">
                  <c:v>18851</c:v>
                </c:pt>
                <c:pt idx="7408">
                  <c:v>18852</c:v>
                </c:pt>
                <c:pt idx="7409">
                  <c:v>18853</c:v>
                </c:pt>
                <c:pt idx="7410">
                  <c:v>18854</c:v>
                </c:pt>
                <c:pt idx="7411">
                  <c:v>18855</c:v>
                </c:pt>
                <c:pt idx="7412">
                  <c:v>18856</c:v>
                </c:pt>
                <c:pt idx="7413">
                  <c:v>18857</c:v>
                </c:pt>
                <c:pt idx="7414">
                  <c:v>18858</c:v>
                </c:pt>
                <c:pt idx="7415">
                  <c:v>18859</c:v>
                </c:pt>
                <c:pt idx="7416">
                  <c:v>18860</c:v>
                </c:pt>
                <c:pt idx="7417">
                  <c:v>18861</c:v>
                </c:pt>
                <c:pt idx="7418">
                  <c:v>18862</c:v>
                </c:pt>
                <c:pt idx="7419">
                  <c:v>18863</c:v>
                </c:pt>
                <c:pt idx="7420">
                  <c:v>18864</c:v>
                </c:pt>
                <c:pt idx="7421">
                  <c:v>18865</c:v>
                </c:pt>
                <c:pt idx="7422">
                  <c:v>18866</c:v>
                </c:pt>
                <c:pt idx="7423">
                  <c:v>18867</c:v>
                </c:pt>
                <c:pt idx="7424">
                  <c:v>18868</c:v>
                </c:pt>
                <c:pt idx="7425">
                  <c:v>18869</c:v>
                </c:pt>
                <c:pt idx="7426">
                  <c:v>18870</c:v>
                </c:pt>
                <c:pt idx="7427">
                  <c:v>18871</c:v>
                </c:pt>
                <c:pt idx="7428">
                  <c:v>18872</c:v>
                </c:pt>
                <c:pt idx="7429">
                  <c:v>18873</c:v>
                </c:pt>
                <c:pt idx="7430">
                  <c:v>18874</c:v>
                </c:pt>
                <c:pt idx="7431">
                  <c:v>18875</c:v>
                </c:pt>
                <c:pt idx="7432">
                  <c:v>18876</c:v>
                </c:pt>
                <c:pt idx="7433">
                  <c:v>18877</c:v>
                </c:pt>
                <c:pt idx="7434">
                  <c:v>18878</c:v>
                </c:pt>
                <c:pt idx="7435">
                  <c:v>18879</c:v>
                </c:pt>
                <c:pt idx="7436">
                  <c:v>18880</c:v>
                </c:pt>
                <c:pt idx="7437">
                  <c:v>18881</c:v>
                </c:pt>
                <c:pt idx="7438">
                  <c:v>18882</c:v>
                </c:pt>
                <c:pt idx="7439">
                  <c:v>18883</c:v>
                </c:pt>
                <c:pt idx="7440">
                  <c:v>18884</c:v>
                </c:pt>
                <c:pt idx="7441">
                  <c:v>18885</c:v>
                </c:pt>
                <c:pt idx="7442">
                  <c:v>18886</c:v>
                </c:pt>
                <c:pt idx="7443">
                  <c:v>18887</c:v>
                </c:pt>
                <c:pt idx="7444">
                  <c:v>18888</c:v>
                </c:pt>
                <c:pt idx="7445">
                  <c:v>18889</c:v>
                </c:pt>
                <c:pt idx="7446">
                  <c:v>18890</c:v>
                </c:pt>
                <c:pt idx="7447">
                  <c:v>18891</c:v>
                </c:pt>
                <c:pt idx="7448">
                  <c:v>18892</c:v>
                </c:pt>
                <c:pt idx="7449">
                  <c:v>18893</c:v>
                </c:pt>
                <c:pt idx="7450">
                  <c:v>18894</c:v>
                </c:pt>
                <c:pt idx="7451">
                  <c:v>18895</c:v>
                </c:pt>
                <c:pt idx="7452">
                  <c:v>18896</c:v>
                </c:pt>
                <c:pt idx="7453">
                  <c:v>18897</c:v>
                </c:pt>
                <c:pt idx="7454">
                  <c:v>18898</c:v>
                </c:pt>
                <c:pt idx="7455">
                  <c:v>18899</c:v>
                </c:pt>
                <c:pt idx="7456">
                  <c:v>18900</c:v>
                </c:pt>
                <c:pt idx="7457">
                  <c:v>18901</c:v>
                </c:pt>
                <c:pt idx="7458">
                  <c:v>18902</c:v>
                </c:pt>
                <c:pt idx="7459">
                  <c:v>18903</c:v>
                </c:pt>
                <c:pt idx="7460">
                  <c:v>18904</c:v>
                </c:pt>
                <c:pt idx="7461">
                  <c:v>18905</c:v>
                </c:pt>
                <c:pt idx="7462">
                  <c:v>18906</c:v>
                </c:pt>
                <c:pt idx="7463">
                  <c:v>18907</c:v>
                </c:pt>
                <c:pt idx="7464">
                  <c:v>18908</c:v>
                </c:pt>
                <c:pt idx="7465">
                  <c:v>18909</c:v>
                </c:pt>
                <c:pt idx="7466">
                  <c:v>18910</c:v>
                </c:pt>
                <c:pt idx="7467">
                  <c:v>18911</c:v>
                </c:pt>
                <c:pt idx="7468">
                  <c:v>18912</c:v>
                </c:pt>
                <c:pt idx="7469">
                  <c:v>18913</c:v>
                </c:pt>
                <c:pt idx="7470">
                  <c:v>18914</c:v>
                </c:pt>
                <c:pt idx="7471">
                  <c:v>18915</c:v>
                </c:pt>
                <c:pt idx="7472">
                  <c:v>18916</c:v>
                </c:pt>
                <c:pt idx="7473">
                  <c:v>18917</c:v>
                </c:pt>
                <c:pt idx="7474">
                  <c:v>18918</c:v>
                </c:pt>
                <c:pt idx="7475">
                  <c:v>18919</c:v>
                </c:pt>
                <c:pt idx="7476">
                  <c:v>18920</c:v>
                </c:pt>
                <c:pt idx="7477">
                  <c:v>18921</c:v>
                </c:pt>
                <c:pt idx="7478">
                  <c:v>18922</c:v>
                </c:pt>
                <c:pt idx="7479">
                  <c:v>18923</c:v>
                </c:pt>
                <c:pt idx="7480">
                  <c:v>18924</c:v>
                </c:pt>
                <c:pt idx="7481">
                  <c:v>18925</c:v>
                </c:pt>
                <c:pt idx="7482">
                  <c:v>18926</c:v>
                </c:pt>
                <c:pt idx="7483">
                  <c:v>18927</c:v>
                </c:pt>
                <c:pt idx="7484">
                  <c:v>18928</c:v>
                </c:pt>
                <c:pt idx="7485">
                  <c:v>18929</c:v>
                </c:pt>
                <c:pt idx="7486">
                  <c:v>18930</c:v>
                </c:pt>
                <c:pt idx="7487">
                  <c:v>18931</c:v>
                </c:pt>
                <c:pt idx="7488">
                  <c:v>18932</c:v>
                </c:pt>
                <c:pt idx="7489">
                  <c:v>18933</c:v>
                </c:pt>
                <c:pt idx="7490">
                  <c:v>18934</c:v>
                </c:pt>
                <c:pt idx="7491">
                  <c:v>18935</c:v>
                </c:pt>
                <c:pt idx="7492">
                  <c:v>18936</c:v>
                </c:pt>
                <c:pt idx="7493">
                  <c:v>18937</c:v>
                </c:pt>
                <c:pt idx="7494">
                  <c:v>18938</c:v>
                </c:pt>
                <c:pt idx="7495">
                  <c:v>18939</c:v>
                </c:pt>
                <c:pt idx="7496">
                  <c:v>18940</c:v>
                </c:pt>
                <c:pt idx="7497">
                  <c:v>18941</c:v>
                </c:pt>
                <c:pt idx="7498">
                  <c:v>18942</c:v>
                </c:pt>
                <c:pt idx="7499">
                  <c:v>18943</c:v>
                </c:pt>
                <c:pt idx="7500">
                  <c:v>18944</c:v>
                </c:pt>
                <c:pt idx="7501">
                  <c:v>18945</c:v>
                </c:pt>
                <c:pt idx="7502">
                  <c:v>18946</c:v>
                </c:pt>
                <c:pt idx="7503">
                  <c:v>18947</c:v>
                </c:pt>
                <c:pt idx="7504">
                  <c:v>18948</c:v>
                </c:pt>
                <c:pt idx="7505">
                  <c:v>18949</c:v>
                </c:pt>
                <c:pt idx="7506">
                  <c:v>18950</c:v>
                </c:pt>
                <c:pt idx="7507">
                  <c:v>18951</c:v>
                </c:pt>
                <c:pt idx="7508">
                  <c:v>18952</c:v>
                </c:pt>
                <c:pt idx="7509">
                  <c:v>18953</c:v>
                </c:pt>
                <c:pt idx="7510">
                  <c:v>18954</c:v>
                </c:pt>
                <c:pt idx="7511">
                  <c:v>18955</c:v>
                </c:pt>
                <c:pt idx="7512">
                  <c:v>18956</c:v>
                </c:pt>
                <c:pt idx="7513">
                  <c:v>18957</c:v>
                </c:pt>
                <c:pt idx="7514">
                  <c:v>18958</c:v>
                </c:pt>
                <c:pt idx="7515">
                  <c:v>18959</c:v>
                </c:pt>
                <c:pt idx="7516">
                  <c:v>18960</c:v>
                </c:pt>
                <c:pt idx="7517">
                  <c:v>18961</c:v>
                </c:pt>
                <c:pt idx="7518">
                  <c:v>18962</c:v>
                </c:pt>
                <c:pt idx="7519">
                  <c:v>18963</c:v>
                </c:pt>
                <c:pt idx="7520">
                  <c:v>18964</c:v>
                </c:pt>
                <c:pt idx="7521">
                  <c:v>18965</c:v>
                </c:pt>
                <c:pt idx="7522">
                  <c:v>18966</c:v>
                </c:pt>
                <c:pt idx="7523">
                  <c:v>18967</c:v>
                </c:pt>
                <c:pt idx="7524">
                  <c:v>18968</c:v>
                </c:pt>
                <c:pt idx="7525">
                  <c:v>18969</c:v>
                </c:pt>
                <c:pt idx="7526">
                  <c:v>18970</c:v>
                </c:pt>
                <c:pt idx="7527">
                  <c:v>18971</c:v>
                </c:pt>
                <c:pt idx="7528">
                  <c:v>18972</c:v>
                </c:pt>
                <c:pt idx="7529">
                  <c:v>18973</c:v>
                </c:pt>
                <c:pt idx="7530">
                  <c:v>18974</c:v>
                </c:pt>
                <c:pt idx="7531">
                  <c:v>18975</c:v>
                </c:pt>
                <c:pt idx="7532">
                  <c:v>18976</c:v>
                </c:pt>
                <c:pt idx="7533">
                  <c:v>18977</c:v>
                </c:pt>
                <c:pt idx="7534">
                  <c:v>18978</c:v>
                </c:pt>
                <c:pt idx="7535">
                  <c:v>18979</c:v>
                </c:pt>
                <c:pt idx="7536">
                  <c:v>18980</c:v>
                </c:pt>
                <c:pt idx="7537">
                  <c:v>18981</c:v>
                </c:pt>
                <c:pt idx="7538">
                  <c:v>18982</c:v>
                </c:pt>
                <c:pt idx="7539">
                  <c:v>18983</c:v>
                </c:pt>
                <c:pt idx="7540">
                  <c:v>18984</c:v>
                </c:pt>
                <c:pt idx="7541">
                  <c:v>18985</c:v>
                </c:pt>
                <c:pt idx="7542">
                  <c:v>18986</c:v>
                </c:pt>
                <c:pt idx="7543">
                  <c:v>18987</c:v>
                </c:pt>
                <c:pt idx="7544">
                  <c:v>18988</c:v>
                </c:pt>
                <c:pt idx="7545">
                  <c:v>18989</c:v>
                </c:pt>
                <c:pt idx="7546">
                  <c:v>18990</c:v>
                </c:pt>
                <c:pt idx="7547">
                  <c:v>18991</c:v>
                </c:pt>
                <c:pt idx="7548">
                  <c:v>18992</c:v>
                </c:pt>
                <c:pt idx="7549">
                  <c:v>18993</c:v>
                </c:pt>
                <c:pt idx="7550">
                  <c:v>18994</c:v>
                </c:pt>
                <c:pt idx="7551">
                  <c:v>18995</c:v>
                </c:pt>
                <c:pt idx="7552">
                  <c:v>18996</c:v>
                </c:pt>
                <c:pt idx="7553">
                  <c:v>18997</c:v>
                </c:pt>
                <c:pt idx="7554">
                  <c:v>18998</c:v>
                </c:pt>
                <c:pt idx="7555">
                  <c:v>18999</c:v>
                </c:pt>
                <c:pt idx="7556">
                  <c:v>19000</c:v>
                </c:pt>
                <c:pt idx="7557">
                  <c:v>19001</c:v>
                </c:pt>
                <c:pt idx="7558">
                  <c:v>19002</c:v>
                </c:pt>
                <c:pt idx="7559">
                  <c:v>19003</c:v>
                </c:pt>
                <c:pt idx="7560">
                  <c:v>19004</c:v>
                </c:pt>
                <c:pt idx="7561">
                  <c:v>19005</c:v>
                </c:pt>
                <c:pt idx="7562">
                  <c:v>19006</c:v>
                </c:pt>
                <c:pt idx="7563">
                  <c:v>19007</c:v>
                </c:pt>
                <c:pt idx="7564">
                  <c:v>19008</c:v>
                </c:pt>
                <c:pt idx="7565">
                  <c:v>19009</c:v>
                </c:pt>
                <c:pt idx="7566">
                  <c:v>19010</c:v>
                </c:pt>
                <c:pt idx="7567">
                  <c:v>19011</c:v>
                </c:pt>
                <c:pt idx="7568">
                  <c:v>19012</c:v>
                </c:pt>
                <c:pt idx="7569">
                  <c:v>19013</c:v>
                </c:pt>
                <c:pt idx="7570">
                  <c:v>19014</c:v>
                </c:pt>
                <c:pt idx="7571">
                  <c:v>19015</c:v>
                </c:pt>
                <c:pt idx="7572">
                  <c:v>19016</c:v>
                </c:pt>
                <c:pt idx="7573">
                  <c:v>19017</c:v>
                </c:pt>
                <c:pt idx="7574">
                  <c:v>19018</c:v>
                </c:pt>
                <c:pt idx="7575">
                  <c:v>19019</c:v>
                </c:pt>
                <c:pt idx="7576">
                  <c:v>19020</c:v>
                </c:pt>
                <c:pt idx="7577">
                  <c:v>19021</c:v>
                </c:pt>
                <c:pt idx="7578">
                  <c:v>19022</c:v>
                </c:pt>
                <c:pt idx="7579">
                  <c:v>19023</c:v>
                </c:pt>
                <c:pt idx="7580">
                  <c:v>19024</c:v>
                </c:pt>
                <c:pt idx="7581">
                  <c:v>19025</c:v>
                </c:pt>
                <c:pt idx="7582">
                  <c:v>19026</c:v>
                </c:pt>
                <c:pt idx="7583">
                  <c:v>19027</c:v>
                </c:pt>
                <c:pt idx="7584">
                  <c:v>19028</c:v>
                </c:pt>
                <c:pt idx="7585">
                  <c:v>19029</c:v>
                </c:pt>
                <c:pt idx="7586">
                  <c:v>19030</c:v>
                </c:pt>
                <c:pt idx="7587">
                  <c:v>19031</c:v>
                </c:pt>
                <c:pt idx="7588">
                  <c:v>19032</c:v>
                </c:pt>
                <c:pt idx="7589">
                  <c:v>19033</c:v>
                </c:pt>
                <c:pt idx="7590">
                  <c:v>19034</c:v>
                </c:pt>
                <c:pt idx="7591">
                  <c:v>19035</c:v>
                </c:pt>
                <c:pt idx="7592">
                  <c:v>19036</c:v>
                </c:pt>
                <c:pt idx="7593">
                  <c:v>19037</c:v>
                </c:pt>
                <c:pt idx="7594">
                  <c:v>19038</c:v>
                </c:pt>
                <c:pt idx="7595">
                  <c:v>19039</c:v>
                </c:pt>
                <c:pt idx="7596">
                  <c:v>19040</c:v>
                </c:pt>
                <c:pt idx="7597">
                  <c:v>19041</c:v>
                </c:pt>
                <c:pt idx="7598">
                  <c:v>19042</c:v>
                </c:pt>
                <c:pt idx="7599">
                  <c:v>19043</c:v>
                </c:pt>
                <c:pt idx="7600">
                  <c:v>19044</c:v>
                </c:pt>
                <c:pt idx="7601">
                  <c:v>19045</c:v>
                </c:pt>
                <c:pt idx="7602">
                  <c:v>19046</c:v>
                </c:pt>
                <c:pt idx="7603">
                  <c:v>19047</c:v>
                </c:pt>
                <c:pt idx="7604">
                  <c:v>19048</c:v>
                </c:pt>
                <c:pt idx="7605">
                  <c:v>19049</c:v>
                </c:pt>
                <c:pt idx="7606">
                  <c:v>19050</c:v>
                </c:pt>
                <c:pt idx="7607">
                  <c:v>19051</c:v>
                </c:pt>
                <c:pt idx="7608">
                  <c:v>19052</c:v>
                </c:pt>
                <c:pt idx="7609">
                  <c:v>19053</c:v>
                </c:pt>
                <c:pt idx="7610">
                  <c:v>19054</c:v>
                </c:pt>
                <c:pt idx="7611">
                  <c:v>19055</c:v>
                </c:pt>
                <c:pt idx="7612">
                  <c:v>19056</c:v>
                </c:pt>
                <c:pt idx="7613">
                  <c:v>19057</c:v>
                </c:pt>
                <c:pt idx="7614">
                  <c:v>19058</c:v>
                </c:pt>
                <c:pt idx="7615">
                  <c:v>19059</c:v>
                </c:pt>
                <c:pt idx="7616">
                  <c:v>19060</c:v>
                </c:pt>
                <c:pt idx="7617">
                  <c:v>19061</c:v>
                </c:pt>
                <c:pt idx="7618">
                  <c:v>19062</c:v>
                </c:pt>
                <c:pt idx="7619">
                  <c:v>19063</c:v>
                </c:pt>
                <c:pt idx="7620">
                  <c:v>19064</c:v>
                </c:pt>
                <c:pt idx="7621">
                  <c:v>19065</c:v>
                </c:pt>
                <c:pt idx="7622">
                  <c:v>19066</c:v>
                </c:pt>
                <c:pt idx="7623">
                  <c:v>19067</c:v>
                </c:pt>
                <c:pt idx="7624">
                  <c:v>19068</c:v>
                </c:pt>
                <c:pt idx="7625">
                  <c:v>19069</c:v>
                </c:pt>
                <c:pt idx="7626">
                  <c:v>19070</c:v>
                </c:pt>
                <c:pt idx="7627">
                  <c:v>19071</c:v>
                </c:pt>
                <c:pt idx="7628">
                  <c:v>19072</c:v>
                </c:pt>
                <c:pt idx="7629">
                  <c:v>19073</c:v>
                </c:pt>
                <c:pt idx="7630">
                  <c:v>19074</c:v>
                </c:pt>
                <c:pt idx="7631">
                  <c:v>19075</c:v>
                </c:pt>
                <c:pt idx="7632">
                  <c:v>19076</c:v>
                </c:pt>
                <c:pt idx="7633">
                  <c:v>19077</c:v>
                </c:pt>
                <c:pt idx="7634">
                  <c:v>19078</c:v>
                </c:pt>
                <c:pt idx="7635">
                  <c:v>19079</c:v>
                </c:pt>
                <c:pt idx="7636">
                  <c:v>19080</c:v>
                </c:pt>
                <c:pt idx="7637">
                  <c:v>19081</c:v>
                </c:pt>
                <c:pt idx="7638">
                  <c:v>19082</c:v>
                </c:pt>
                <c:pt idx="7639">
                  <c:v>19083</c:v>
                </c:pt>
                <c:pt idx="7640">
                  <c:v>19084</c:v>
                </c:pt>
                <c:pt idx="7641">
                  <c:v>19085</c:v>
                </c:pt>
                <c:pt idx="7642">
                  <c:v>19086</c:v>
                </c:pt>
                <c:pt idx="7643">
                  <c:v>19087</c:v>
                </c:pt>
                <c:pt idx="7644">
                  <c:v>19088</c:v>
                </c:pt>
                <c:pt idx="7645">
                  <c:v>19089</c:v>
                </c:pt>
                <c:pt idx="7646">
                  <c:v>19090</c:v>
                </c:pt>
                <c:pt idx="7647">
                  <c:v>19091</c:v>
                </c:pt>
                <c:pt idx="7648">
                  <c:v>19092</c:v>
                </c:pt>
                <c:pt idx="7649">
                  <c:v>19093</c:v>
                </c:pt>
                <c:pt idx="7650">
                  <c:v>19094</c:v>
                </c:pt>
                <c:pt idx="7651">
                  <c:v>19095</c:v>
                </c:pt>
                <c:pt idx="7652">
                  <c:v>19096</c:v>
                </c:pt>
                <c:pt idx="7653">
                  <c:v>19097</c:v>
                </c:pt>
                <c:pt idx="7654">
                  <c:v>19098</c:v>
                </c:pt>
                <c:pt idx="7655">
                  <c:v>19099</c:v>
                </c:pt>
                <c:pt idx="7656">
                  <c:v>19100</c:v>
                </c:pt>
                <c:pt idx="7657">
                  <c:v>19101</c:v>
                </c:pt>
                <c:pt idx="7658">
                  <c:v>19102</c:v>
                </c:pt>
                <c:pt idx="7659">
                  <c:v>19103</c:v>
                </c:pt>
                <c:pt idx="7660">
                  <c:v>19104</c:v>
                </c:pt>
                <c:pt idx="7661">
                  <c:v>19105</c:v>
                </c:pt>
                <c:pt idx="7662">
                  <c:v>19106</c:v>
                </c:pt>
                <c:pt idx="7663">
                  <c:v>19107</c:v>
                </c:pt>
                <c:pt idx="7664">
                  <c:v>19108</c:v>
                </c:pt>
                <c:pt idx="7665">
                  <c:v>19109</c:v>
                </c:pt>
                <c:pt idx="7666">
                  <c:v>19110</c:v>
                </c:pt>
                <c:pt idx="7667">
                  <c:v>19111</c:v>
                </c:pt>
                <c:pt idx="7668">
                  <c:v>19112</c:v>
                </c:pt>
                <c:pt idx="7669">
                  <c:v>19113</c:v>
                </c:pt>
                <c:pt idx="7670">
                  <c:v>19114</c:v>
                </c:pt>
                <c:pt idx="7671">
                  <c:v>19115</c:v>
                </c:pt>
                <c:pt idx="7672">
                  <c:v>19116</c:v>
                </c:pt>
                <c:pt idx="7673">
                  <c:v>19117</c:v>
                </c:pt>
                <c:pt idx="7674">
                  <c:v>19118</c:v>
                </c:pt>
                <c:pt idx="7675">
                  <c:v>19119</c:v>
                </c:pt>
                <c:pt idx="7676">
                  <c:v>19120</c:v>
                </c:pt>
                <c:pt idx="7677">
                  <c:v>19121</c:v>
                </c:pt>
                <c:pt idx="7678">
                  <c:v>19122</c:v>
                </c:pt>
                <c:pt idx="7679">
                  <c:v>19123</c:v>
                </c:pt>
                <c:pt idx="7680">
                  <c:v>19124</c:v>
                </c:pt>
                <c:pt idx="7681">
                  <c:v>19125</c:v>
                </c:pt>
                <c:pt idx="7682">
                  <c:v>19126</c:v>
                </c:pt>
                <c:pt idx="7683">
                  <c:v>19127</c:v>
                </c:pt>
                <c:pt idx="7684">
                  <c:v>19128</c:v>
                </c:pt>
                <c:pt idx="7685">
                  <c:v>19129</c:v>
                </c:pt>
                <c:pt idx="7686">
                  <c:v>19130</c:v>
                </c:pt>
                <c:pt idx="7687">
                  <c:v>19131</c:v>
                </c:pt>
                <c:pt idx="7688">
                  <c:v>19132</c:v>
                </c:pt>
                <c:pt idx="7689">
                  <c:v>19133</c:v>
                </c:pt>
                <c:pt idx="7690">
                  <c:v>19134</c:v>
                </c:pt>
                <c:pt idx="7691">
                  <c:v>19135</c:v>
                </c:pt>
                <c:pt idx="7692">
                  <c:v>19136</c:v>
                </c:pt>
                <c:pt idx="7693">
                  <c:v>19137</c:v>
                </c:pt>
                <c:pt idx="7694">
                  <c:v>19138</c:v>
                </c:pt>
                <c:pt idx="7695">
                  <c:v>19139</c:v>
                </c:pt>
                <c:pt idx="7696">
                  <c:v>19140</c:v>
                </c:pt>
                <c:pt idx="7697">
                  <c:v>19141</c:v>
                </c:pt>
                <c:pt idx="7698">
                  <c:v>19142</c:v>
                </c:pt>
                <c:pt idx="7699">
                  <c:v>19143</c:v>
                </c:pt>
                <c:pt idx="7700">
                  <c:v>19144</c:v>
                </c:pt>
                <c:pt idx="7701">
                  <c:v>19145</c:v>
                </c:pt>
                <c:pt idx="7702">
                  <c:v>19146</c:v>
                </c:pt>
                <c:pt idx="7703">
                  <c:v>19147</c:v>
                </c:pt>
                <c:pt idx="7704">
                  <c:v>19148</c:v>
                </c:pt>
                <c:pt idx="7705">
                  <c:v>19149</c:v>
                </c:pt>
                <c:pt idx="7706">
                  <c:v>19150</c:v>
                </c:pt>
                <c:pt idx="7707">
                  <c:v>19151</c:v>
                </c:pt>
                <c:pt idx="7708">
                  <c:v>19152</c:v>
                </c:pt>
                <c:pt idx="7709">
                  <c:v>19153</c:v>
                </c:pt>
                <c:pt idx="7710">
                  <c:v>19154</c:v>
                </c:pt>
                <c:pt idx="7711">
                  <c:v>19155</c:v>
                </c:pt>
                <c:pt idx="7712">
                  <c:v>19156</c:v>
                </c:pt>
                <c:pt idx="7713">
                  <c:v>19157</c:v>
                </c:pt>
                <c:pt idx="7714">
                  <c:v>19158</c:v>
                </c:pt>
                <c:pt idx="7715">
                  <c:v>19159</c:v>
                </c:pt>
                <c:pt idx="7716">
                  <c:v>19160</c:v>
                </c:pt>
                <c:pt idx="7717">
                  <c:v>19161</c:v>
                </c:pt>
                <c:pt idx="7718">
                  <c:v>19162</c:v>
                </c:pt>
                <c:pt idx="7719">
                  <c:v>19163</c:v>
                </c:pt>
                <c:pt idx="7720">
                  <c:v>19164</c:v>
                </c:pt>
                <c:pt idx="7721">
                  <c:v>19165</c:v>
                </c:pt>
                <c:pt idx="7722">
                  <c:v>19166</c:v>
                </c:pt>
                <c:pt idx="7723">
                  <c:v>19167</c:v>
                </c:pt>
                <c:pt idx="7724">
                  <c:v>19168</c:v>
                </c:pt>
                <c:pt idx="7725">
                  <c:v>19169</c:v>
                </c:pt>
                <c:pt idx="7726">
                  <c:v>19170</c:v>
                </c:pt>
                <c:pt idx="7727">
                  <c:v>19171</c:v>
                </c:pt>
                <c:pt idx="7728">
                  <c:v>19172</c:v>
                </c:pt>
                <c:pt idx="7729">
                  <c:v>19173</c:v>
                </c:pt>
                <c:pt idx="7730">
                  <c:v>19174</c:v>
                </c:pt>
                <c:pt idx="7731">
                  <c:v>19175</c:v>
                </c:pt>
                <c:pt idx="7732">
                  <c:v>19176</c:v>
                </c:pt>
                <c:pt idx="7733">
                  <c:v>19177</c:v>
                </c:pt>
                <c:pt idx="7734">
                  <c:v>19178</c:v>
                </c:pt>
                <c:pt idx="7735">
                  <c:v>19179</c:v>
                </c:pt>
                <c:pt idx="7736">
                  <c:v>19180</c:v>
                </c:pt>
                <c:pt idx="7737">
                  <c:v>19181</c:v>
                </c:pt>
                <c:pt idx="7738">
                  <c:v>19182</c:v>
                </c:pt>
                <c:pt idx="7739">
                  <c:v>19183</c:v>
                </c:pt>
                <c:pt idx="7740">
                  <c:v>19184</c:v>
                </c:pt>
                <c:pt idx="7741">
                  <c:v>19185</c:v>
                </c:pt>
                <c:pt idx="7742">
                  <c:v>19186</c:v>
                </c:pt>
                <c:pt idx="7743">
                  <c:v>19187</c:v>
                </c:pt>
                <c:pt idx="7744">
                  <c:v>19188</c:v>
                </c:pt>
                <c:pt idx="7745">
                  <c:v>19189</c:v>
                </c:pt>
                <c:pt idx="7746">
                  <c:v>19190</c:v>
                </c:pt>
                <c:pt idx="7747">
                  <c:v>19191</c:v>
                </c:pt>
                <c:pt idx="7748">
                  <c:v>19192</c:v>
                </c:pt>
                <c:pt idx="7749">
                  <c:v>19193</c:v>
                </c:pt>
                <c:pt idx="7750">
                  <c:v>19194</c:v>
                </c:pt>
                <c:pt idx="7751">
                  <c:v>19195</c:v>
                </c:pt>
                <c:pt idx="7752">
                  <c:v>19196</c:v>
                </c:pt>
                <c:pt idx="7753">
                  <c:v>19197</c:v>
                </c:pt>
                <c:pt idx="7754">
                  <c:v>19198</c:v>
                </c:pt>
                <c:pt idx="7755">
                  <c:v>19199</c:v>
                </c:pt>
                <c:pt idx="7756">
                  <c:v>19200</c:v>
                </c:pt>
                <c:pt idx="7757">
                  <c:v>19201</c:v>
                </c:pt>
                <c:pt idx="7758">
                  <c:v>19202</c:v>
                </c:pt>
                <c:pt idx="7759">
                  <c:v>19203</c:v>
                </c:pt>
                <c:pt idx="7760">
                  <c:v>19204</c:v>
                </c:pt>
                <c:pt idx="7761">
                  <c:v>19205</c:v>
                </c:pt>
                <c:pt idx="7762">
                  <c:v>19206</c:v>
                </c:pt>
                <c:pt idx="7763">
                  <c:v>19207</c:v>
                </c:pt>
                <c:pt idx="7764">
                  <c:v>19208</c:v>
                </c:pt>
                <c:pt idx="7765">
                  <c:v>19209</c:v>
                </c:pt>
                <c:pt idx="7766">
                  <c:v>19210</c:v>
                </c:pt>
                <c:pt idx="7767">
                  <c:v>19211</c:v>
                </c:pt>
                <c:pt idx="7768">
                  <c:v>19212</c:v>
                </c:pt>
                <c:pt idx="7769">
                  <c:v>19213</c:v>
                </c:pt>
                <c:pt idx="7770">
                  <c:v>19214</c:v>
                </c:pt>
                <c:pt idx="7771">
                  <c:v>19215</c:v>
                </c:pt>
                <c:pt idx="7772">
                  <c:v>19216</c:v>
                </c:pt>
                <c:pt idx="7773">
                  <c:v>19217</c:v>
                </c:pt>
                <c:pt idx="7774">
                  <c:v>19218</c:v>
                </c:pt>
                <c:pt idx="7775">
                  <c:v>19219</c:v>
                </c:pt>
                <c:pt idx="7776">
                  <c:v>19220</c:v>
                </c:pt>
                <c:pt idx="7777">
                  <c:v>19221</c:v>
                </c:pt>
                <c:pt idx="7778">
                  <c:v>19222</c:v>
                </c:pt>
                <c:pt idx="7779">
                  <c:v>19223</c:v>
                </c:pt>
                <c:pt idx="7780">
                  <c:v>19224</c:v>
                </c:pt>
                <c:pt idx="7781">
                  <c:v>19225</c:v>
                </c:pt>
                <c:pt idx="7782">
                  <c:v>19226</c:v>
                </c:pt>
                <c:pt idx="7783">
                  <c:v>19227</c:v>
                </c:pt>
                <c:pt idx="7784">
                  <c:v>19228</c:v>
                </c:pt>
                <c:pt idx="7785">
                  <c:v>19229</c:v>
                </c:pt>
                <c:pt idx="7786">
                  <c:v>19230</c:v>
                </c:pt>
                <c:pt idx="7787">
                  <c:v>19231</c:v>
                </c:pt>
                <c:pt idx="7788">
                  <c:v>19232</c:v>
                </c:pt>
                <c:pt idx="7789">
                  <c:v>19233</c:v>
                </c:pt>
                <c:pt idx="7790">
                  <c:v>19234</c:v>
                </c:pt>
                <c:pt idx="7791">
                  <c:v>19235</c:v>
                </c:pt>
                <c:pt idx="7792">
                  <c:v>19236</c:v>
                </c:pt>
                <c:pt idx="7793">
                  <c:v>19237</c:v>
                </c:pt>
                <c:pt idx="7794">
                  <c:v>19238</c:v>
                </c:pt>
                <c:pt idx="7795">
                  <c:v>19239</c:v>
                </c:pt>
                <c:pt idx="7796">
                  <c:v>19240</c:v>
                </c:pt>
                <c:pt idx="7797">
                  <c:v>19241</c:v>
                </c:pt>
                <c:pt idx="7798">
                  <c:v>19242</c:v>
                </c:pt>
                <c:pt idx="7799">
                  <c:v>19243</c:v>
                </c:pt>
                <c:pt idx="7800">
                  <c:v>19244</c:v>
                </c:pt>
                <c:pt idx="7801">
                  <c:v>19245</c:v>
                </c:pt>
                <c:pt idx="7802">
                  <c:v>19246</c:v>
                </c:pt>
                <c:pt idx="7803">
                  <c:v>19247</c:v>
                </c:pt>
                <c:pt idx="7804">
                  <c:v>19248</c:v>
                </c:pt>
                <c:pt idx="7805">
                  <c:v>19249</c:v>
                </c:pt>
                <c:pt idx="7806">
                  <c:v>19250</c:v>
                </c:pt>
                <c:pt idx="7807">
                  <c:v>19251</c:v>
                </c:pt>
                <c:pt idx="7808">
                  <c:v>19252</c:v>
                </c:pt>
                <c:pt idx="7809">
                  <c:v>19253</c:v>
                </c:pt>
                <c:pt idx="7810">
                  <c:v>19254</c:v>
                </c:pt>
                <c:pt idx="7811">
                  <c:v>19255</c:v>
                </c:pt>
                <c:pt idx="7812">
                  <c:v>19256</c:v>
                </c:pt>
                <c:pt idx="7813">
                  <c:v>19257</c:v>
                </c:pt>
                <c:pt idx="7814">
                  <c:v>19258</c:v>
                </c:pt>
                <c:pt idx="7815">
                  <c:v>19259</c:v>
                </c:pt>
                <c:pt idx="7816">
                  <c:v>19260</c:v>
                </c:pt>
                <c:pt idx="7817">
                  <c:v>19261</c:v>
                </c:pt>
                <c:pt idx="7818">
                  <c:v>19262</c:v>
                </c:pt>
                <c:pt idx="7819">
                  <c:v>19263</c:v>
                </c:pt>
                <c:pt idx="7820">
                  <c:v>19264</c:v>
                </c:pt>
                <c:pt idx="7821">
                  <c:v>19265</c:v>
                </c:pt>
                <c:pt idx="7822">
                  <c:v>19266</c:v>
                </c:pt>
                <c:pt idx="7823">
                  <c:v>19267</c:v>
                </c:pt>
                <c:pt idx="7824">
                  <c:v>19268</c:v>
                </c:pt>
                <c:pt idx="7825">
                  <c:v>19269</c:v>
                </c:pt>
                <c:pt idx="7826">
                  <c:v>19270</c:v>
                </c:pt>
                <c:pt idx="7827">
                  <c:v>19271</c:v>
                </c:pt>
                <c:pt idx="7828">
                  <c:v>19272</c:v>
                </c:pt>
                <c:pt idx="7829">
                  <c:v>19273</c:v>
                </c:pt>
                <c:pt idx="7830">
                  <c:v>19274</c:v>
                </c:pt>
                <c:pt idx="7831">
                  <c:v>19275</c:v>
                </c:pt>
                <c:pt idx="7832">
                  <c:v>19276</c:v>
                </c:pt>
                <c:pt idx="7833">
                  <c:v>19277</c:v>
                </c:pt>
                <c:pt idx="7834">
                  <c:v>19278</c:v>
                </c:pt>
                <c:pt idx="7835">
                  <c:v>19279</c:v>
                </c:pt>
                <c:pt idx="7836">
                  <c:v>19280</c:v>
                </c:pt>
                <c:pt idx="7837">
                  <c:v>19281</c:v>
                </c:pt>
                <c:pt idx="7838">
                  <c:v>19282</c:v>
                </c:pt>
                <c:pt idx="7839">
                  <c:v>19283</c:v>
                </c:pt>
                <c:pt idx="7840">
                  <c:v>19284</c:v>
                </c:pt>
                <c:pt idx="7841">
                  <c:v>19285</c:v>
                </c:pt>
                <c:pt idx="7842">
                  <c:v>19286</c:v>
                </c:pt>
                <c:pt idx="7843">
                  <c:v>19287</c:v>
                </c:pt>
                <c:pt idx="7844">
                  <c:v>19288</c:v>
                </c:pt>
                <c:pt idx="7845">
                  <c:v>19289</c:v>
                </c:pt>
                <c:pt idx="7846">
                  <c:v>19290</c:v>
                </c:pt>
                <c:pt idx="7847">
                  <c:v>19291</c:v>
                </c:pt>
                <c:pt idx="7848">
                  <c:v>19292</c:v>
                </c:pt>
                <c:pt idx="7849">
                  <c:v>19293</c:v>
                </c:pt>
                <c:pt idx="7850">
                  <c:v>19294</c:v>
                </c:pt>
                <c:pt idx="7851">
                  <c:v>19295</c:v>
                </c:pt>
                <c:pt idx="7852">
                  <c:v>19296</c:v>
                </c:pt>
                <c:pt idx="7853">
                  <c:v>19297</c:v>
                </c:pt>
                <c:pt idx="7854">
                  <c:v>19298</c:v>
                </c:pt>
                <c:pt idx="7855">
                  <c:v>19299</c:v>
                </c:pt>
                <c:pt idx="7856">
                  <c:v>19300</c:v>
                </c:pt>
                <c:pt idx="7857">
                  <c:v>19301</c:v>
                </c:pt>
                <c:pt idx="7858">
                  <c:v>19302</c:v>
                </c:pt>
                <c:pt idx="7859">
                  <c:v>19303</c:v>
                </c:pt>
                <c:pt idx="7860">
                  <c:v>19304</c:v>
                </c:pt>
                <c:pt idx="7861">
                  <c:v>19305</c:v>
                </c:pt>
                <c:pt idx="7862">
                  <c:v>19306</c:v>
                </c:pt>
                <c:pt idx="7863">
                  <c:v>19307</c:v>
                </c:pt>
                <c:pt idx="7864">
                  <c:v>19308</c:v>
                </c:pt>
                <c:pt idx="7865">
                  <c:v>19309</c:v>
                </c:pt>
                <c:pt idx="7866">
                  <c:v>19310</c:v>
                </c:pt>
                <c:pt idx="7867">
                  <c:v>19311</c:v>
                </c:pt>
                <c:pt idx="7868">
                  <c:v>19312</c:v>
                </c:pt>
                <c:pt idx="7869">
                  <c:v>19313</c:v>
                </c:pt>
                <c:pt idx="7870">
                  <c:v>19314</c:v>
                </c:pt>
                <c:pt idx="7871">
                  <c:v>19315</c:v>
                </c:pt>
                <c:pt idx="7872">
                  <c:v>19316</c:v>
                </c:pt>
                <c:pt idx="7873">
                  <c:v>19317</c:v>
                </c:pt>
                <c:pt idx="7874">
                  <c:v>19318</c:v>
                </c:pt>
                <c:pt idx="7875">
                  <c:v>19319</c:v>
                </c:pt>
                <c:pt idx="7876">
                  <c:v>19320</c:v>
                </c:pt>
                <c:pt idx="7877">
                  <c:v>19321</c:v>
                </c:pt>
                <c:pt idx="7878">
                  <c:v>19322</c:v>
                </c:pt>
                <c:pt idx="7879">
                  <c:v>19323</c:v>
                </c:pt>
                <c:pt idx="7880">
                  <c:v>19324</c:v>
                </c:pt>
                <c:pt idx="7881">
                  <c:v>19325</c:v>
                </c:pt>
                <c:pt idx="7882">
                  <c:v>19326</c:v>
                </c:pt>
                <c:pt idx="7883">
                  <c:v>19327</c:v>
                </c:pt>
                <c:pt idx="7884">
                  <c:v>19328</c:v>
                </c:pt>
                <c:pt idx="7885">
                  <c:v>19329</c:v>
                </c:pt>
                <c:pt idx="7886">
                  <c:v>19330</c:v>
                </c:pt>
                <c:pt idx="7887">
                  <c:v>19331</c:v>
                </c:pt>
                <c:pt idx="7888">
                  <c:v>19332</c:v>
                </c:pt>
                <c:pt idx="7889">
                  <c:v>19333</c:v>
                </c:pt>
                <c:pt idx="7890">
                  <c:v>19334</c:v>
                </c:pt>
                <c:pt idx="7891">
                  <c:v>19335</c:v>
                </c:pt>
                <c:pt idx="7892">
                  <c:v>19336</c:v>
                </c:pt>
                <c:pt idx="7893">
                  <c:v>19337</c:v>
                </c:pt>
                <c:pt idx="7894">
                  <c:v>19338</c:v>
                </c:pt>
                <c:pt idx="7895">
                  <c:v>19339</c:v>
                </c:pt>
                <c:pt idx="7896">
                  <c:v>19340</c:v>
                </c:pt>
                <c:pt idx="7897">
                  <c:v>19341</c:v>
                </c:pt>
                <c:pt idx="7898">
                  <c:v>19342</c:v>
                </c:pt>
                <c:pt idx="7899">
                  <c:v>19343</c:v>
                </c:pt>
                <c:pt idx="7900">
                  <c:v>19344</c:v>
                </c:pt>
                <c:pt idx="7901">
                  <c:v>19345</c:v>
                </c:pt>
                <c:pt idx="7902">
                  <c:v>19346</c:v>
                </c:pt>
                <c:pt idx="7903">
                  <c:v>19347</c:v>
                </c:pt>
                <c:pt idx="7904">
                  <c:v>19348</c:v>
                </c:pt>
                <c:pt idx="7905">
                  <c:v>19349</c:v>
                </c:pt>
                <c:pt idx="7906">
                  <c:v>19350</c:v>
                </c:pt>
                <c:pt idx="7907">
                  <c:v>19351</c:v>
                </c:pt>
                <c:pt idx="7908">
                  <c:v>19352</c:v>
                </c:pt>
                <c:pt idx="7909">
                  <c:v>19353</c:v>
                </c:pt>
                <c:pt idx="7910">
                  <c:v>19354</c:v>
                </c:pt>
                <c:pt idx="7911">
                  <c:v>19355</c:v>
                </c:pt>
                <c:pt idx="7912">
                  <c:v>19356</c:v>
                </c:pt>
                <c:pt idx="7913">
                  <c:v>19357</c:v>
                </c:pt>
                <c:pt idx="7914">
                  <c:v>19358</c:v>
                </c:pt>
                <c:pt idx="7915">
                  <c:v>19359</c:v>
                </c:pt>
                <c:pt idx="7916">
                  <c:v>19360</c:v>
                </c:pt>
                <c:pt idx="7917">
                  <c:v>19361</c:v>
                </c:pt>
                <c:pt idx="7918">
                  <c:v>19362</c:v>
                </c:pt>
                <c:pt idx="7919">
                  <c:v>19363</c:v>
                </c:pt>
                <c:pt idx="7920">
                  <c:v>19364</c:v>
                </c:pt>
                <c:pt idx="7921">
                  <c:v>19365</c:v>
                </c:pt>
                <c:pt idx="7922">
                  <c:v>19366</c:v>
                </c:pt>
                <c:pt idx="7923">
                  <c:v>19367</c:v>
                </c:pt>
                <c:pt idx="7924">
                  <c:v>19368</c:v>
                </c:pt>
                <c:pt idx="7925">
                  <c:v>19369</c:v>
                </c:pt>
                <c:pt idx="7926">
                  <c:v>19370</c:v>
                </c:pt>
                <c:pt idx="7927">
                  <c:v>19371</c:v>
                </c:pt>
                <c:pt idx="7928">
                  <c:v>19372</c:v>
                </c:pt>
                <c:pt idx="7929">
                  <c:v>19373</c:v>
                </c:pt>
                <c:pt idx="7930">
                  <c:v>19374</c:v>
                </c:pt>
                <c:pt idx="7931">
                  <c:v>19375</c:v>
                </c:pt>
                <c:pt idx="7932">
                  <c:v>19376</c:v>
                </c:pt>
                <c:pt idx="7933">
                  <c:v>19377</c:v>
                </c:pt>
                <c:pt idx="7934">
                  <c:v>19378</c:v>
                </c:pt>
                <c:pt idx="7935">
                  <c:v>19379</c:v>
                </c:pt>
                <c:pt idx="7936">
                  <c:v>19380</c:v>
                </c:pt>
                <c:pt idx="7937">
                  <c:v>19381</c:v>
                </c:pt>
                <c:pt idx="7938">
                  <c:v>19382</c:v>
                </c:pt>
                <c:pt idx="7939">
                  <c:v>19383</c:v>
                </c:pt>
                <c:pt idx="7940">
                  <c:v>19384</c:v>
                </c:pt>
                <c:pt idx="7941">
                  <c:v>19385</c:v>
                </c:pt>
                <c:pt idx="7942">
                  <c:v>19386</c:v>
                </c:pt>
                <c:pt idx="7943">
                  <c:v>19387</c:v>
                </c:pt>
                <c:pt idx="7944">
                  <c:v>19388</c:v>
                </c:pt>
                <c:pt idx="7945">
                  <c:v>19389</c:v>
                </c:pt>
                <c:pt idx="7946">
                  <c:v>19390</c:v>
                </c:pt>
                <c:pt idx="7947">
                  <c:v>19391</c:v>
                </c:pt>
                <c:pt idx="7948">
                  <c:v>19392</c:v>
                </c:pt>
                <c:pt idx="7949">
                  <c:v>19393</c:v>
                </c:pt>
                <c:pt idx="7950">
                  <c:v>19394</c:v>
                </c:pt>
                <c:pt idx="7951">
                  <c:v>19395</c:v>
                </c:pt>
                <c:pt idx="7952">
                  <c:v>19396</c:v>
                </c:pt>
                <c:pt idx="7953">
                  <c:v>19397</c:v>
                </c:pt>
                <c:pt idx="7954">
                  <c:v>19398</c:v>
                </c:pt>
                <c:pt idx="7955">
                  <c:v>19399</c:v>
                </c:pt>
                <c:pt idx="7956">
                  <c:v>19400</c:v>
                </c:pt>
                <c:pt idx="7957">
                  <c:v>19401</c:v>
                </c:pt>
                <c:pt idx="7958">
                  <c:v>19402</c:v>
                </c:pt>
                <c:pt idx="7959">
                  <c:v>19403</c:v>
                </c:pt>
                <c:pt idx="7960">
                  <c:v>19404</c:v>
                </c:pt>
                <c:pt idx="7961">
                  <c:v>19405</c:v>
                </c:pt>
                <c:pt idx="7962">
                  <c:v>19406</c:v>
                </c:pt>
                <c:pt idx="7963">
                  <c:v>19407</c:v>
                </c:pt>
                <c:pt idx="7964">
                  <c:v>19408</c:v>
                </c:pt>
                <c:pt idx="7965">
                  <c:v>19409</c:v>
                </c:pt>
                <c:pt idx="7966">
                  <c:v>19410</c:v>
                </c:pt>
                <c:pt idx="7967">
                  <c:v>19411</c:v>
                </c:pt>
                <c:pt idx="7968">
                  <c:v>19412</c:v>
                </c:pt>
                <c:pt idx="7969">
                  <c:v>19413</c:v>
                </c:pt>
                <c:pt idx="7970">
                  <c:v>19414</c:v>
                </c:pt>
                <c:pt idx="7971">
                  <c:v>19415</c:v>
                </c:pt>
                <c:pt idx="7972">
                  <c:v>19416</c:v>
                </c:pt>
                <c:pt idx="7973">
                  <c:v>19417</c:v>
                </c:pt>
                <c:pt idx="7974">
                  <c:v>19418</c:v>
                </c:pt>
                <c:pt idx="7975">
                  <c:v>19419</c:v>
                </c:pt>
                <c:pt idx="7976">
                  <c:v>19420</c:v>
                </c:pt>
                <c:pt idx="7977">
                  <c:v>19421</c:v>
                </c:pt>
                <c:pt idx="7978">
                  <c:v>19422</c:v>
                </c:pt>
                <c:pt idx="7979">
                  <c:v>19423</c:v>
                </c:pt>
                <c:pt idx="7980">
                  <c:v>19424</c:v>
                </c:pt>
                <c:pt idx="7981">
                  <c:v>19425</c:v>
                </c:pt>
                <c:pt idx="7982">
                  <c:v>19426</c:v>
                </c:pt>
                <c:pt idx="7983">
                  <c:v>19427</c:v>
                </c:pt>
                <c:pt idx="7984">
                  <c:v>19428</c:v>
                </c:pt>
                <c:pt idx="7985">
                  <c:v>19429</c:v>
                </c:pt>
                <c:pt idx="7986">
                  <c:v>19430</c:v>
                </c:pt>
                <c:pt idx="7987">
                  <c:v>19431</c:v>
                </c:pt>
                <c:pt idx="7988">
                  <c:v>19432</c:v>
                </c:pt>
                <c:pt idx="7989">
                  <c:v>19433</c:v>
                </c:pt>
                <c:pt idx="7990">
                  <c:v>19434</c:v>
                </c:pt>
                <c:pt idx="7991">
                  <c:v>19435</c:v>
                </c:pt>
                <c:pt idx="7992">
                  <c:v>19436</c:v>
                </c:pt>
                <c:pt idx="7993">
                  <c:v>19437</c:v>
                </c:pt>
                <c:pt idx="7994">
                  <c:v>19438</c:v>
                </c:pt>
                <c:pt idx="7995">
                  <c:v>19439</c:v>
                </c:pt>
                <c:pt idx="7996">
                  <c:v>19440</c:v>
                </c:pt>
                <c:pt idx="7997">
                  <c:v>19441</c:v>
                </c:pt>
                <c:pt idx="7998">
                  <c:v>19442</c:v>
                </c:pt>
                <c:pt idx="7999">
                  <c:v>19443</c:v>
                </c:pt>
                <c:pt idx="8000">
                  <c:v>19444</c:v>
                </c:pt>
                <c:pt idx="8001">
                  <c:v>19445</c:v>
                </c:pt>
                <c:pt idx="8002">
                  <c:v>19446</c:v>
                </c:pt>
                <c:pt idx="8003">
                  <c:v>19447</c:v>
                </c:pt>
                <c:pt idx="8004">
                  <c:v>19448</c:v>
                </c:pt>
                <c:pt idx="8005">
                  <c:v>19449</c:v>
                </c:pt>
                <c:pt idx="8006">
                  <c:v>19450</c:v>
                </c:pt>
                <c:pt idx="8007">
                  <c:v>19451</c:v>
                </c:pt>
                <c:pt idx="8008">
                  <c:v>19452</c:v>
                </c:pt>
                <c:pt idx="8009">
                  <c:v>19453</c:v>
                </c:pt>
                <c:pt idx="8010">
                  <c:v>19454</c:v>
                </c:pt>
                <c:pt idx="8011">
                  <c:v>19455</c:v>
                </c:pt>
                <c:pt idx="8012">
                  <c:v>19456</c:v>
                </c:pt>
                <c:pt idx="8013">
                  <c:v>19457</c:v>
                </c:pt>
                <c:pt idx="8014">
                  <c:v>19458</c:v>
                </c:pt>
                <c:pt idx="8015">
                  <c:v>19459</c:v>
                </c:pt>
                <c:pt idx="8016">
                  <c:v>19460</c:v>
                </c:pt>
                <c:pt idx="8017">
                  <c:v>19461</c:v>
                </c:pt>
                <c:pt idx="8018">
                  <c:v>19462</c:v>
                </c:pt>
                <c:pt idx="8019">
                  <c:v>19463</c:v>
                </c:pt>
                <c:pt idx="8020">
                  <c:v>19464</c:v>
                </c:pt>
                <c:pt idx="8021">
                  <c:v>19465</c:v>
                </c:pt>
                <c:pt idx="8022">
                  <c:v>19466</c:v>
                </c:pt>
                <c:pt idx="8023">
                  <c:v>19467</c:v>
                </c:pt>
                <c:pt idx="8024">
                  <c:v>19468</c:v>
                </c:pt>
                <c:pt idx="8025">
                  <c:v>19469</c:v>
                </c:pt>
                <c:pt idx="8026">
                  <c:v>19470</c:v>
                </c:pt>
                <c:pt idx="8027">
                  <c:v>19471</c:v>
                </c:pt>
                <c:pt idx="8028">
                  <c:v>19472</c:v>
                </c:pt>
                <c:pt idx="8029">
                  <c:v>19473</c:v>
                </c:pt>
                <c:pt idx="8030">
                  <c:v>19474</c:v>
                </c:pt>
                <c:pt idx="8031">
                  <c:v>19475</c:v>
                </c:pt>
                <c:pt idx="8032">
                  <c:v>19476</c:v>
                </c:pt>
                <c:pt idx="8033">
                  <c:v>19477</c:v>
                </c:pt>
                <c:pt idx="8034">
                  <c:v>19478</c:v>
                </c:pt>
                <c:pt idx="8035">
                  <c:v>19479</c:v>
                </c:pt>
                <c:pt idx="8036">
                  <c:v>19480</c:v>
                </c:pt>
                <c:pt idx="8037">
                  <c:v>19481</c:v>
                </c:pt>
                <c:pt idx="8038">
                  <c:v>19482</c:v>
                </c:pt>
                <c:pt idx="8039">
                  <c:v>19483</c:v>
                </c:pt>
                <c:pt idx="8040">
                  <c:v>19484</c:v>
                </c:pt>
                <c:pt idx="8041">
                  <c:v>19485</c:v>
                </c:pt>
                <c:pt idx="8042">
                  <c:v>19486</c:v>
                </c:pt>
                <c:pt idx="8043">
                  <c:v>19487</c:v>
                </c:pt>
                <c:pt idx="8044">
                  <c:v>19488</c:v>
                </c:pt>
                <c:pt idx="8045">
                  <c:v>19489</c:v>
                </c:pt>
                <c:pt idx="8046">
                  <c:v>19490</c:v>
                </c:pt>
                <c:pt idx="8047">
                  <c:v>19491</c:v>
                </c:pt>
                <c:pt idx="8048">
                  <c:v>19492</c:v>
                </c:pt>
                <c:pt idx="8049">
                  <c:v>19493</c:v>
                </c:pt>
                <c:pt idx="8050">
                  <c:v>19494</c:v>
                </c:pt>
                <c:pt idx="8051">
                  <c:v>19495</c:v>
                </c:pt>
                <c:pt idx="8052">
                  <c:v>19496</c:v>
                </c:pt>
                <c:pt idx="8053">
                  <c:v>19497</c:v>
                </c:pt>
                <c:pt idx="8054">
                  <c:v>19498</c:v>
                </c:pt>
                <c:pt idx="8055">
                  <c:v>19499</c:v>
                </c:pt>
                <c:pt idx="8056">
                  <c:v>19500</c:v>
                </c:pt>
                <c:pt idx="8057">
                  <c:v>19501</c:v>
                </c:pt>
                <c:pt idx="8058">
                  <c:v>19502</c:v>
                </c:pt>
                <c:pt idx="8059">
                  <c:v>19503</c:v>
                </c:pt>
                <c:pt idx="8060">
                  <c:v>19504</c:v>
                </c:pt>
                <c:pt idx="8061">
                  <c:v>19505</c:v>
                </c:pt>
                <c:pt idx="8062">
                  <c:v>19506</c:v>
                </c:pt>
                <c:pt idx="8063">
                  <c:v>19507</c:v>
                </c:pt>
                <c:pt idx="8064">
                  <c:v>19508</c:v>
                </c:pt>
                <c:pt idx="8065">
                  <c:v>19509</c:v>
                </c:pt>
                <c:pt idx="8066">
                  <c:v>19510</c:v>
                </c:pt>
                <c:pt idx="8067">
                  <c:v>19511</c:v>
                </c:pt>
                <c:pt idx="8068">
                  <c:v>19512</c:v>
                </c:pt>
                <c:pt idx="8069">
                  <c:v>19513</c:v>
                </c:pt>
                <c:pt idx="8070">
                  <c:v>19514</c:v>
                </c:pt>
                <c:pt idx="8071">
                  <c:v>19515</c:v>
                </c:pt>
                <c:pt idx="8072">
                  <c:v>19516</c:v>
                </c:pt>
                <c:pt idx="8073">
                  <c:v>19517</c:v>
                </c:pt>
                <c:pt idx="8074">
                  <c:v>19518</c:v>
                </c:pt>
                <c:pt idx="8075">
                  <c:v>19519</c:v>
                </c:pt>
                <c:pt idx="8076">
                  <c:v>19520</c:v>
                </c:pt>
                <c:pt idx="8077">
                  <c:v>19521</c:v>
                </c:pt>
                <c:pt idx="8078">
                  <c:v>19522</c:v>
                </c:pt>
                <c:pt idx="8079">
                  <c:v>19523</c:v>
                </c:pt>
                <c:pt idx="8080">
                  <c:v>19524</c:v>
                </c:pt>
                <c:pt idx="8081">
                  <c:v>19525</c:v>
                </c:pt>
                <c:pt idx="8082">
                  <c:v>19526</c:v>
                </c:pt>
                <c:pt idx="8083">
                  <c:v>19527</c:v>
                </c:pt>
                <c:pt idx="8084">
                  <c:v>19528</c:v>
                </c:pt>
                <c:pt idx="8085">
                  <c:v>19529</c:v>
                </c:pt>
                <c:pt idx="8086">
                  <c:v>19530</c:v>
                </c:pt>
                <c:pt idx="8087">
                  <c:v>19531</c:v>
                </c:pt>
                <c:pt idx="8088">
                  <c:v>19532</c:v>
                </c:pt>
                <c:pt idx="8089">
                  <c:v>19533</c:v>
                </c:pt>
                <c:pt idx="8090">
                  <c:v>19534</c:v>
                </c:pt>
                <c:pt idx="8091">
                  <c:v>19535</c:v>
                </c:pt>
                <c:pt idx="8092">
                  <c:v>19536</c:v>
                </c:pt>
                <c:pt idx="8093">
                  <c:v>19537</c:v>
                </c:pt>
                <c:pt idx="8094">
                  <c:v>19538</c:v>
                </c:pt>
                <c:pt idx="8095">
                  <c:v>19539</c:v>
                </c:pt>
                <c:pt idx="8096">
                  <c:v>19540</c:v>
                </c:pt>
                <c:pt idx="8097">
                  <c:v>19541</c:v>
                </c:pt>
                <c:pt idx="8098">
                  <c:v>19542</c:v>
                </c:pt>
                <c:pt idx="8099">
                  <c:v>19543</c:v>
                </c:pt>
                <c:pt idx="8100">
                  <c:v>19544</c:v>
                </c:pt>
                <c:pt idx="8101">
                  <c:v>19545</c:v>
                </c:pt>
                <c:pt idx="8102">
                  <c:v>19546</c:v>
                </c:pt>
                <c:pt idx="8103">
                  <c:v>19547</c:v>
                </c:pt>
                <c:pt idx="8104">
                  <c:v>19548</c:v>
                </c:pt>
                <c:pt idx="8105">
                  <c:v>19549</c:v>
                </c:pt>
                <c:pt idx="8106">
                  <c:v>19550</c:v>
                </c:pt>
                <c:pt idx="8107">
                  <c:v>19551</c:v>
                </c:pt>
                <c:pt idx="8108">
                  <c:v>19552</c:v>
                </c:pt>
                <c:pt idx="8109">
                  <c:v>19553</c:v>
                </c:pt>
                <c:pt idx="8110">
                  <c:v>19554</c:v>
                </c:pt>
                <c:pt idx="8111">
                  <c:v>19555</c:v>
                </c:pt>
                <c:pt idx="8112">
                  <c:v>19556</c:v>
                </c:pt>
                <c:pt idx="8113">
                  <c:v>19557</c:v>
                </c:pt>
                <c:pt idx="8114">
                  <c:v>19558</c:v>
                </c:pt>
                <c:pt idx="8115">
                  <c:v>19559</c:v>
                </c:pt>
                <c:pt idx="8116">
                  <c:v>19560</c:v>
                </c:pt>
                <c:pt idx="8117">
                  <c:v>19561</c:v>
                </c:pt>
                <c:pt idx="8118">
                  <c:v>19562</c:v>
                </c:pt>
                <c:pt idx="8119">
                  <c:v>19563</c:v>
                </c:pt>
                <c:pt idx="8120">
                  <c:v>19564</c:v>
                </c:pt>
                <c:pt idx="8121">
                  <c:v>19565</c:v>
                </c:pt>
                <c:pt idx="8122">
                  <c:v>19566</c:v>
                </c:pt>
                <c:pt idx="8123">
                  <c:v>19567</c:v>
                </c:pt>
                <c:pt idx="8124">
                  <c:v>19568</c:v>
                </c:pt>
                <c:pt idx="8125">
                  <c:v>19569</c:v>
                </c:pt>
                <c:pt idx="8126">
                  <c:v>19570</c:v>
                </c:pt>
                <c:pt idx="8127">
                  <c:v>19571</c:v>
                </c:pt>
                <c:pt idx="8128">
                  <c:v>19572</c:v>
                </c:pt>
                <c:pt idx="8129">
                  <c:v>19573</c:v>
                </c:pt>
                <c:pt idx="8130">
                  <c:v>19574</c:v>
                </c:pt>
                <c:pt idx="8131">
                  <c:v>19575</c:v>
                </c:pt>
                <c:pt idx="8132">
                  <c:v>19576</c:v>
                </c:pt>
                <c:pt idx="8133">
                  <c:v>19577</c:v>
                </c:pt>
                <c:pt idx="8134">
                  <c:v>19578</c:v>
                </c:pt>
                <c:pt idx="8135">
                  <c:v>19579</c:v>
                </c:pt>
                <c:pt idx="8136">
                  <c:v>19580</c:v>
                </c:pt>
                <c:pt idx="8137">
                  <c:v>19581</c:v>
                </c:pt>
                <c:pt idx="8138">
                  <c:v>19582</c:v>
                </c:pt>
                <c:pt idx="8139">
                  <c:v>19583</c:v>
                </c:pt>
                <c:pt idx="8140">
                  <c:v>19584</c:v>
                </c:pt>
                <c:pt idx="8141">
                  <c:v>19585</c:v>
                </c:pt>
                <c:pt idx="8142">
                  <c:v>19586</c:v>
                </c:pt>
                <c:pt idx="8143">
                  <c:v>19587</c:v>
                </c:pt>
                <c:pt idx="8144">
                  <c:v>19588</c:v>
                </c:pt>
                <c:pt idx="8145">
                  <c:v>19589</c:v>
                </c:pt>
                <c:pt idx="8146">
                  <c:v>19590</c:v>
                </c:pt>
                <c:pt idx="8147">
                  <c:v>19591</c:v>
                </c:pt>
                <c:pt idx="8148">
                  <c:v>19592</c:v>
                </c:pt>
                <c:pt idx="8149">
                  <c:v>19593</c:v>
                </c:pt>
                <c:pt idx="8150">
                  <c:v>19594</c:v>
                </c:pt>
                <c:pt idx="8151">
                  <c:v>19595</c:v>
                </c:pt>
                <c:pt idx="8152">
                  <c:v>19596</c:v>
                </c:pt>
                <c:pt idx="8153">
                  <c:v>19597</c:v>
                </c:pt>
                <c:pt idx="8154">
                  <c:v>19598</c:v>
                </c:pt>
                <c:pt idx="8155">
                  <c:v>19599</c:v>
                </c:pt>
                <c:pt idx="8156">
                  <c:v>19600</c:v>
                </c:pt>
                <c:pt idx="8157">
                  <c:v>19601</c:v>
                </c:pt>
                <c:pt idx="8158">
                  <c:v>19602</c:v>
                </c:pt>
                <c:pt idx="8159">
                  <c:v>19603</c:v>
                </c:pt>
                <c:pt idx="8160">
                  <c:v>19604</c:v>
                </c:pt>
                <c:pt idx="8161">
                  <c:v>19605</c:v>
                </c:pt>
                <c:pt idx="8162">
                  <c:v>19606</c:v>
                </c:pt>
                <c:pt idx="8163">
                  <c:v>19607</c:v>
                </c:pt>
                <c:pt idx="8164">
                  <c:v>19608</c:v>
                </c:pt>
                <c:pt idx="8165">
                  <c:v>19609</c:v>
                </c:pt>
                <c:pt idx="8166">
                  <c:v>19610</c:v>
                </c:pt>
                <c:pt idx="8167">
                  <c:v>19611</c:v>
                </c:pt>
                <c:pt idx="8168">
                  <c:v>19612</c:v>
                </c:pt>
                <c:pt idx="8169">
                  <c:v>19613</c:v>
                </c:pt>
                <c:pt idx="8170">
                  <c:v>19614</c:v>
                </c:pt>
                <c:pt idx="8171">
                  <c:v>19615</c:v>
                </c:pt>
                <c:pt idx="8172">
                  <c:v>19616</c:v>
                </c:pt>
                <c:pt idx="8173">
                  <c:v>19617</c:v>
                </c:pt>
                <c:pt idx="8174">
                  <c:v>19618</c:v>
                </c:pt>
                <c:pt idx="8175">
                  <c:v>19619</c:v>
                </c:pt>
                <c:pt idx="8176">
                  <c:v>19620</c:v>
                </c:pt>
                <c:pt idx="8177">
                  <c:v>19621</c:v>
                </c:pt>
                <c:pt idx="8178">
                  <c:v>19622</c:v>
                </c:pt>
                <c:pt idx="8179">
                  <c:v>19623</c:v>
                </c:pt>
                <c:pt idx="8180">
                  <c:v>19624</c:v>
                </c:pt>
                <c:pt idx="8181">
                  <c:v>19625</c:v>
                </c:pt>
                <c:pt idx="8182">
                  <c:v>19626</c:v>
                </c:pt>
                <c:pt idx="8183">
                  <c:v>19627</c:v>
                </c:pt>
                <c:pt idx="8184">
                  <c:v>19628</c:v>
                </c:pt>
                <c:pt idx="8185">
                  <c:v>19629</c:v>
                </c:pt>
                <c:pt idx="8186">
                  <c:v>19630</c:v>
                </c:pt>
                <c:pt idx="8187">
                  <c:v>19631</c:v>
                </c:pt>
                <c:pt idx="8188">
                  <c:v>19632</c:v>
                </c:pt>
                <c:pt idx="8189">
                  <c:v>19633</c:v>
                </c:pt>
                <c:pt idx="8190">
                  <c:v>19634</c:v>
                </c:pt>
                <c:pt idx="8191">
                  <c:v>19635</c:v>
                </c:pt>
                <c:pt idx="8192">
                  <c:v>19636</c:v>
                </c:pt>
                <c:pt idx="8193">
                  <c:v>19637</c:v>
                </c:pt>
                <c:pt idx="8194">
                  <c:v>19638</c:v>
                </c:pt>
                <c:pt idx="8195">
                  <c:v>19639</c:v>
                </c:pt>
                <c:pt idx="8196">
                  <c:v>19640</c:v>
                </c:pt>
                <c:pt idx="8197">
                  <c:v>19641</c:v>
                </c:pt>
                <c:pt idx="8198">
                  <c:v>19642</c:v>
                </c:pt>
                <c:pt idx="8199">
                  <c:v>19643</c:v>
                </c:pt>
                <c:pt idx="8200">
                  <c:v>19644</c:v>
                </c:pt>
                <c:pt idx="8201">
                  <c:v>19645</c:v>
                </c:pt>
                <c:pt idx="8202">
                  <c:v>19646</c:v>
                </c:pt>
                <c:pt idx="8203">
                  <c:v>19647</c:v>
                </c:pt>
                <c:pt idx="8204">
                  <c:v>19648</c:v>
                </c:pt>
                <c:pt idx="8205">
                  <c:v>19649</c:v>
                </c:pt>
                <c:pt idx="8206">
                  <c:v>19650</c:v>
                </c:pt>
                <c:pt idx="8207">
                  <c:v>19651</c:v>
                </c:pt>
                <c:pt idx="8208">
                  <c:v>19652</c:v>
                </c:pt>
                <c:pt idx="8209">
                  <c:v>19653</c:v>
                </c:pt>
                <c:pt idx="8210">
                  <c:v>19654</c:v>
                </c:pt>
                <c:pt idx="8211">
                  <c:v>19655</c:v>
                </c:pt>
                <c:pt idx="8212">
                  <c:v>19656</c:v>
                </c:pt>
                <c:pt idx="8213">
                  <c:v>19657</c:v>
                </c:pt>
                <c:pt idx="8214">
                  <c:v>19658</c:v>
                </c:pt>
                <c:pt idx="8215">
                  <c:v>19659</c:v>
                </c:pt>
                <c:pt idx="8216">
                  <c:v>19660</c:v>
                </c:pt>
                <c:pt idx="8217">
                  <c:v>19661</c:v>
                </c:pt>
                <c:pt idx="8218">
                  <c:v>19662</c:v>
                </c:pt>
                <c:pt idx="8219">
                  <c:v>19663</c:v>
                </c:pt>
                <c:pt idx="8220">
                  <c:v>19664</c:v>
                </c:pt>
                <c:pt idx="8221">
                  <c:v>19665</c:v>
                </c:pt>
                <c:pt idx="8222">
                  <c:v>19666</c:v>
                </c:pt>
                <c:pt idx="8223">
                  <c:v>19667</c:v>
                </c:pt>
                <c:pt idx="8224">
                  <c:v>19668</c:v>
                </c:pt>
                <c:pt idx="8225">
                  <c:v>19669</c:v>
                </c:pt>
                <c:pt idx="8226">
                  <c:v>19670</c:v>
                </c:pt>
                <c:pt idx="8227">
                  <c:v>19671</c:v>
                </c:pt>
                <c:pt idx="8228">
                  <c:v>19672</c:v>
                </c:pt>
                <c:pt idx="8229">
                  <c:v>19673</c:v>
                </c:pt>
                <c:pt idx="8230">
                  <c:v>19674</c:v>
                </c:pt>
                <c:pt idx="8231">
                  <c:v>19675</c:v>
                </c:pt>
                <c:pt idx="8232">
                  <c:v>19676</c:v>
                </c:pt>
                <c:pt idx="8233">
                  <c:v>19677</c:v>
                </c:pt>
                <c:pt idx="8234">
                  <c:v>19678</c:v>
                </c:pt>
                <c:pt idx="8235">
                  <c:v>19679</c:v>
                </c:pt>
                <c:pt idx="8236">
                  <c:v>19680</c:v>
                </c:pt>
                <c:pt idx="8237">
                  <c:v>19681</c:v>
                </c:pt>
                <c:pt idx="8238">
                  <c:v>19682</c:v>
                </c:pt>
                <c:pt idx="8239">
                  <c:v>19683</c:v>
                </c:pt>
                <c:pt idx="8240">
                  <c:v>19684</c:v>
                </c:pt>
                <c:pt idx="8241">
                  <c:v>19685</c:v>
                </c:pt>
                <c:pt idx="8242">
                  <c:v>19686</c:v>
                </c:pt>
                <c:pt idx="8243">
                  <c:v>19687</c:v>
                </c:pt>
                <c:pt idx="8244">
                  <c:v>19688</c:v>
                </c:pt>
                <c:pt idx="8245">
                  <c:v>19689</c:v>
                </c:pt>
                <c:pt idx="8246">
                  <c:v>19690</c:v>
                </c:pt>
                <c:pt idx="8247">
                  <c:v>19691</c:v>
                </c:pt>
                <c:pt idx="8248">
                  <c:v>19692</c:v>
                </c:pt>
                <c:pt idx="8249">
                  <c:v>19693</c:v>
                </c:pt>
                <c:pt idx="8250">
                  <c:v>19694</c:v>
                </c:pt>
                <c:pt idx="8251">
                  <c:v>19695</c:v>
                </c:pt>
                <c:pt idx="8252">
                  <c:v>19696</c:v>
                </c:pt>
                <c:pt idx="8253">
                  <c:v>19697</c:v>
                </c:pt>
                <c:pt idx="8254">
                  <c:v>19698</c:v>
                </c:pt>
                <c:pt idx="8255">
                  <c:v>19699</c:v>
                </c:pt>
                <c:pt idx="8256">
                  <c:v>19700</c:v>
                </c:pt>
                <c:pt idx="8257">
                  <c:v>19701</c:v>
                </c:pt>
                <c:pt idx="8258">
                  <c:v>19702</c:v>
                </c:pt>
                <c:pt idx="8259">
                  <c:v>19703</c:v>
                </c:pt>
                <c:pt idx="8260">
                  <c:v>19704</c:v>
                </c:pt>
                <c:pt idx="8261">
                  <c:v>19705</c:v>
                </c:pt>
                <c:pt idx="8262">
                  <c:v>19706</c:v>
                </c:pt>
                <c:pt idx="8263">
                  <c:v>19707</c:v>
                </c:pt>
                <c:pt idx="8264">
                  <c:v>19708</c:v>
                </c:pt>
                <c:pt idx="8265">
                  <c:v>19709</c:v>
                </c:pt>
                <c:pt idx="8266">
                  <c:v>19710</c:v>
                </c:pt>
                <c:pt idx="8267">
                  <c:v>19711</c:v>
                </c:pt>
                <c:pt idx="8268">
                  <c:v>19712</c:v>
                </c:pt>
                <c:pt idx="8269">
                  <c:v>19713</c:v>
                </c:pt>
                <c:pt idx="8270">
                  <c:v>19714</c:v>
                </c:pt>
                <c:pt idx="8271">
                  <c:v>19715</c:v>
                </c:pt>
                <c:pt idx="8272">
                  <c:v>19716</c:v>
                </c:pt>
                <c:pt idx="8273">
                  <c:v>19717</c:v>
                </c:pt>
                <c:pt idx="8274">
                  <c:v>19718</c:v>
                </c:pt>
                <c:pt idx="8275">
                  <c:v>19719</c:v>
                </c:pt>
                <c:pt idx="8276">
                  <c:v>19720</c:v>
                </c:pt>
                <c:pt idx="8277">
                  <c:v>19721</c:v>
                </c:pt>
                <c:pt idx="8278">
                  <c:v>19722</c:v>
                </c:pt>
                <c:pt idx="8279">
                  <c:v>19723</c:v>
                </c:pt>
                <c:pt idx="8280">
                  <c:v>19724</c:v>
                </c:pt>
                <c:pt idx="8281">
                  <c:v>19725</c:v>
                </c:pt>
                <c:pt idx="8282">
                  <c:v>19726</c:v>
                </c:pt>
                <c:pt idx="8283">
                  <c:v>19727</c:v>
                </c:pt>
                <c:pt idx="8284">
                  <c:v>19728</c:v>
                </c:pt>
                <c:pt idx="8285">
                  <c:v>19729</c:v>
                </c:pt>
                <c:pt idx="8286">
                  <c:v>19730</c:v>
                </c:pt>
                <c:pt idx="8287">
                  <c:v>19731</c:v>
                </c:pt>
                <c:pt idx="8288">
                  <c:v>19732</c:v>
                </c:pt>
                <c:pt idx="8289">
                  <c:v>19733</c:v>
                </c:pt>
                <c:pt idx="8290">
                  <c:v>19734</c:v>
                </c:pt>
                <c:pt idx="8291">
                  <c:v>19735</c:v>
                </c:pt>
                <c:pt idx="8292">
                  <c:v>19736</c:v>
                </c:pt>
                <c:pt idx="8293">
                  <c:v>19737</c:v>
                </c:pt>
                <c:pt idx="8294">
                  <c:v>19738</c:v>
                </c:pt>
                <c:pt idx="8295">
                  <c:v>19739</c:v>
                </c:pt>
                <c:pt idx="8296">
                  <c:v>19740</c:v>
                </c:pt>
                <c:pt idx="8297">
                  <c:v>19741</c:v>
                </c:pt>
                <c:pt idx="8298">
                  <c:v>19742</c:v>
                </c:pt>
                <c:pt idx="8299">
                  <c:v>19743</c:v>
                </c:pt>
                <c:pt idx="8300">
                  <c:v>19744</c:v>
                </c:pt>
                <c:pt idx="8301">
                  <c:v>19745</c:v>
                </c:pt>
                <c:pt idx="8302">
                  <c:v>19746</c:v>
                </c:pt>
                <c:pt idx="8303">
                  <c:v>19747</c:v>
                </c:pt>
                <c:pt idx="8304">
                  <c:v>19748</c:v>
                </c:pt>
                <c:pt idx="8305">
                  <c:v>19749</c:v>
                </c:pt>
                <c:pt idx="8306">
                  <c:v>19750</c:v>
                </c:pt>
                <c:pt idx="8307">
                  <c:v>19751</c:v>
                </c:pt>
                <c:pt idx="8308">
                  <c:v>19752</c:v>
                </c:pt>
                <c:pt idx="8309">
                  <c:v>19753</c:v>
                </c:pt>
                <c:pt idx="8310">
                  <c:v>19754</c:v>
                </c:pt>
                <c:pt idx="8311">
                  <c:v>19755</c:v>
                </c:pt>
                <c:pt idx="8312">
                  <c:v>19756</c:v>
                </c:pt>
                <c:pt idx="8313">
                  <c:v>19757</c:v>
                </c:pt>
                <c:pt idx="8314">
                  <c:v>19758</c:v>
                </c:pt>
                <c:pt idx="8315">
                  <c:v>19759</c:v>
                </c:pt>
                <c:pt idx="8316">
                  <c:v>19760</c:v>
                </c:pt>
                <c:pt idx="8317">
                  <c:v>19761</c:v>
                </c:pt>
                <c:pt idx="8318">
                  <c:v>19762</c:v>
                </c:pt>
                <c:pt idx="8319">
                  <c:v>19763</c:v>
                </c:pt>
                <c:pt idx="8320">
                  <c:v>19764</c:v>
                </c:pt>
                <c:pt idx="8321">
                  <c:v>19765</c:v>
                </c:pt>
                <c:pt idx="8322">
                  <c:v>19766</c:v>
                </c:pt>
                <c:pt idx="8323">
                  <c:v>19767</c:v>
                </c:pt>
                <c:pt idx="8324">
                  <c:v>19768</c:v>
                </c:pt>
                <c:pt idx="8325">
                  <c:v>19769</c:v>
                </c:pt>
                <c:pt idx="8326">
                  <c:v>19770</c:v>
                </c:pt>
                <c:pt idx="8327">
                  <c:v>19771</c:v>
                </c:pt>
                <c:pt idx="8328">
                  <c:v>19772</c:v>
                </c:pt>
                <c:pt idx="8329">
                  <c:v>19773</c:v>
                </c:pt>
                <c:pt idx="8330">
                  <c:v>19774</c:v>
                </c:pt>
                <c:pt idx="8331">
                  <c:v>19775</c:v>
                </c:pt>
                <c:pt idx="8332">
                  <c:v>19776</c:v>
                </c:pt>
                <c:pt idx="8333">
                  <c:v>19777</c:v>
                </c:pt>
                <c:pt idx="8334">
                  <c:v>19778</c:v>
                </c:pt>
                <c:pt idx="8335">
                  <c:v>19779</c:v>
                </c:pt>
                <c:pt idx="8336">
                  <c:v>19780</c:v>
                </c:pt>
                <c:pt idx="8337">
                  <c:v>19781</c:v>
                </c:pt>
                <c:pt idx="8338">
                  <c:v>19782</c:v>
                </c:pt>
                <c:pt idx="8339">
                  <c:v>19783</c:v>
                </c:pt>
                <c:pt idx="8340">
                  <c:v>19784</c:v>
                </c:pt>
                <c:pt idx="8341">
                  <c:v>19785</c:v>
                </c:pt>
                <c:pt idx="8342">
                  <c:v>19786</c:v>
                </c:pt>
                <c:pt idx="8343">
                  <c:v>19787</c:v>
                </c:pt>
                <c:pt idx="8344">
                  <c:v>19788</c:v>
                </c:pt>
                <c:pt idx="8345">
                  <c:v>19789</c:v>
                </c:pt>
                <c:pt idx="8346">
                  <c:v>19790</c:v>
                </c:pt>
                <c:pt idx="8347">
                  <c:v>19791</c:v>
                </c:pt>
                <c:pt idx="8348">
                  <c:v>19792</c:v>
                </c:pt>
                <c:pt idx="8349">
                  <c:v>19793</c:v>
                </c:pt>
                <c:pt idx="8350">
                  <c:v>19794</c:v>
                </c:pt>
                <c:pt idx="8351">
                  <c:v>19795</c:v>
                </c:pt>
                <c:pt idx="8352">
                  <c:v>19796</c:v>
                </c:pt>
                <c:pt idx="8353">
                  <c:v>19797</c:v>
                </c:pt>
                <c:pt idx="8354">
                  <c:v>19798</c:v>
                </c:pt>
                <c:pt idx="8355">
                  <c:v>19799</c:v>
                </c:pt>
                <c:pt idx="8356">
                  <c:v>19800</c:v>
                </c:pt>
                <c:pt idx="8357">
                  <c:v>19801</c:v>
                </c:pt>
                <c:pt idx="8358">
                  <c:v>19802</c:v>
                </c:pt>
                <c:pt idx="8359">
                  <c:v>19803</c:v>
                </c:pt>
                <c:pt idx="8360">
                  <c:v>19804</c:v>
                </c:pt>
                <c:pt idx="8361">
                  <c:v>19805</c:v>
                </c:pt>
                <c:pt idx="8362">
                  <c:v>19806</c:v>
                </c:pt>
                <c:pt idx="8363">
                  <c:v>19807</c:v>
                </c:pt>
                <c:pt idx="8364">
                  <c:v>19808</c:v>
                </c:pt>
                <c:pt idx="8365">
                  <c:v>19809</c:v>
                </c:pt>
                <c:pt idx="8366">
                  <c:v>19810</c:v>
                </c:pt>
                <c:pt idx="8367">
                  <c:v>19811</c:v>
                </c:pt>
                <c:pt idx="8368">
                  <c:v>19812</c:v>
                </c:pt>
                <c:pt idx="8369">
                  <c:v>19813</c:v>
                </c:pt>
                <c:pt idx="8370">
                  <c:v>19814</c:v>
                </c:pt>
                <c:pt idx="8371">
                  <c:v>19815</c:v>
                </c:pt>
                <c:pt idx="8372">
                  <c:v>19816</c:v>
                </c:pt>
                <c:pt idx="8373">
                  <c:v>19817</c:v>
                </c:pt>
                <c:pt idx="8374">
                  <c:v>19818</c:v>
                </c:pt>
                <c:pt idx="8375">
                  <c:v>19819</c:v>
                </c:pt>
                <c:pt idx="8376">
                  <c:v>19820</c:v>
                </c:pt>
                <c:pt idx="8377">
                  <c:v>19821</c:v>
                </c:pt>
                <c:pt idx="8378">
                  <c:v>19822</c:v>
                </c:pt>
                <c:pt idx="8379">
                  <c:v>19823</c:v>
                </c:pt>
                <c:pt idx="8380">
                  <c:v>19824</c:v>
                </c:pt>
                <c:pt idx="8381">
                  <c:v>19825</c:v>
                </c:pt>
                <c:pt idx="8382">
                  <c:v>19826</c:v>
                </c:pt>
                <c:pt idx="8383">
                  <c:v>19827</c:v>
                </c:pt>
                <c:pt idx="8384">
                  <c:v>19828</c:v>
                </c:pt>
                <c:pt idx="8385">
                  <c:v>19829</c:v>
                </c:pt>
                <c:pt idx="8386">
                  <c:v>19830</c:v>
                </c:pt>
                <c:pt idx="8387">
                  <c:v>19831</c:v>
                </c:pt>
                <c:pt idx="8388">
                  <c:v>19832</c:v>
                </c:pt>
                <c:pt idx="8389">
                  <c:v>19833</c:v>
                </c:pt>
                <c:pt idx="8390">
                  <c:v>19834</c:v>
                </c:pt>
                <c:pt idx="8391">
                  <c:v>19835</c:v>
                </c:pt>
                <c:pt idx="8392">
                  <c:v>19836</c:v>
                </c:pt>
                <c:pt idx="8393">
                  <c:v>19837</c:v>
                </c:pt>
                <c:pt idx="8394">
                  <c:v>19838</c:v>
                </c:pt>
                <c:pt idx="8395">
                  <c:v>19839</c:v>
                </c:pt>
                <c:pt idx="8396">
                  <c:v>19840</c:v>
                </c:pt>
                <c:pt idx="8397">
                  <c:v>19841</c:v>
                </c:pt>
                <c:pt idx="8398">
                  <c:v>19842</c:v>
                </c:pt>
                <c:pt idx="8399">
                  <c:v>19843</c:v>
                </c:pt>
                <c:pt idx="8400">
                  <c:v>19844</c:v>
                </c:pt>
                <c:pt idx="8401">
                  <c:v>19845</c:v>
                </c:pt>
                <c:pt idx="8402">
                  <c:v>19846</c:v>
                </c:pt>
                <c:pt idx="8403">
                  <c:v>19847</c:v>
                </c:pt>
                <c:pt idx="8404">
                  <c:v>19848</c:v>
                </c:pt>
                <c:pt idx="8405">
                  <c:v>19849</c:v>
                </c:pt>
                <c:pt idx="8406">
                  <c:v>19850</c:v>
                </c:pt>
                <c:pt idx="8407">
                  <c:v>19851</c:v>
                </c:pt>
                <c:pt idx="8408">
                  <c:v>19852</c:v>
                </c:pt>
                <c:pt idx="8409">
                  <c:v>19853</c:v>
                </c:pt>
                <c:pt idx="8410">
                  <c:v>19854</c:v>
                </c:pt>
                <c:pt idx="8411">
                  <c:v>19855</c:v>
                </c:pt>
                <c:pt idx="8412">
                  <c:v>19856</c:v>
                </c:pt>
                <c:pt idx="8413">
                  <c:v>19857</c:v>
                </c:pt>
                <c:pt idx="8414">
                  <c:v>19858</c:v>
                </c:pt>
                <c:pt idx="8415">
                  <c:v>19859</c:v>
                </c:pt>
                <c:pt idx="8416">
                  <c:v>19860</c:v>
                </c:pt>
                <c:pt idx="8417">
                  <c:v>19861</c:v>
                </c:pt>
                <c:pt idx="8418">
                  <c:v>19862</c:v>
                </c:pt>
                <c:pt idx="8419">
                  <c:v>19863</c:v>
                </c:pt>
                <c:pt idx="8420">
                  <c:v>19864</c:v>
                </c:pt>
                <c:pt idx="8421">
                  <c:v>19865</c:v>
                </c:pt>
                <c:pt idx="8422">
                  <c:v>19866</c:v>
                </c:pt>
                <c:pt idx="8423">
                  <c:v>19867</c:v>
                </c:pt>
                <c:pt idx="8424">
                  <c:v>19868</c:v>
                </c:pt>
                <c:pt idx="8425">
                  <c:v>19869</c:v>
                </c:pt>
                <c:pt idx="8426">
                  <c:v>19870</c:v>
                </c:pt>
                <c:pt idx="8427">
                  <c:v>19871</c:v>
                </c:pt>
                <c:pt idx="8428">
                  <c:v>19872</c:v>
                </c:pt>
                <c:pt idx="8429">
                  <c:v>19873</c:v>
                </c:pt>
                <c:pt idx="8430">
                  <c:v>19874</c:v>
                </c:pt>
                <c:pt idx="8431">
                  <c:v>19875</c:v>
                </c:pt>
                <c:pt idx="8432">
                  <c:v>19876</c:v>
                </c:pt>
                <c:pt idx="8433">
                  <c:v>19877</c:v>
                </c:pt>
                <c:pt idx="8434">
                  <c:v>19878</c:v>
                </c:pt>
                <c:pt idx="8435">
                  <c:v>19879</c:v>
                </c:pt>
                <c:pt idx="8436">
                  <c:v>19880</c:v>
                </c:pt>
                <c:pt idx="8437">
                  <c:v>19881</c:v>
                </c:pt>
                <c:pt idx="8438">
                  <c:v>19882</c:v>
                </c:pt>
                <c:pt idx="8439">
                  <c:v>19883</c:v>
                </c:pt>
                <c:pt idx="8440">
                  <c:v>19884</c:v>
                </c:pt>
                <c:pt idx="8441">
                  <c:v>19885</c:v>
                </c:pt>
                <c:pt idx="8442">
                  <c:v>19886</c:v>
                </c:pt>
                <c:pt idx="8443">
                  <c:v>19887</c:v>
                </c:pt>
                <c:pt idx="8444">
                  <c:v>19888</c:v>
                </c:pt>
                <c:pt idx="8445">
                  <c:v>19889</c:v>
                </c:pt>
                <c:pt idx="8446">
                  <c:v>19890</c:v>
                </c:pt>
                <c:pt idx="8447">
                  <c:v>19891</c:v>
                </c:pt>
                <c:pt idx="8448">
                  <c:v>19892</c:v>
                </c:pt>
                <c:pt idx="8449">
                  <c:v>19893</c:v>
                </c:pt>
                <c:pt idx="8450">
                  <c:v>19894</c:v>
                </c:pt>
                <c:pt idx="8451">
                  <c:v>19895</c:v>
                </c:pt>
                <c:pt idx="8452">
                  <c:v>19896</c:v>
                </c:pt>
                <c:pt idx="8453">
                  <c:v>19897</c:v>
                </c:pt>
                <c:pt idx="8454">
                  <c:v>19898</c:v>
                </c:pt>
                <c:pt idx="8455">
                  <c:v>19899</c:v>
                </c:pt>
                <c:pt idx="8456">
                  <c:v>19900</c:v>
                </c:pt>
                <c:pt idx="8457">
                  <c:v>19901</c:v>
                </c:pt>
                <c:pt idx="8458">
                  <c:v>19902</c:v>
                </c:pt>
                <c:pt idx="8459">
                  <c:v>19903</c:v>
                </c:pt>
                <c:pt idx="8460">
                  <c:v>19904</c:v>
                </c:pt>
                <c:pt idx="8461">
                  <c:v>19905</c:v>
                </c:pt>
                <c:pt idx="8462">
                  <c:v>19906</c:v>
                </c:pt>
                <c:pt idx="8463">
                  <c:v>19907</c:v>
                </c:pt>
                <c:pt idx="8464">
                  <c:v>19908</c:v>
                </c:pt>
                <c:pt idx="8465">
                  <c:v>19909</c:v>
                </c:pt>
                <c:pt idx="8466">
                  <c:v>19910</c:v>
                </c:pt>
                <c:pt idx="8467">
                  <c:v>19911</c:v>
                </c:pt>
                <c:pt idx="8468">
                  <c:v>19912</c:v>
                </c:pt>
                <c:pt idx="8469">
                  <c:v>19913</c:v>
                </c:pt>
                <c:pt idx="8470">
                  <c:v>19914</c:v>
                </c:pt>
                <c:pt idx="8471">
                  <c:v>19915</c:v>
                </c:pt>
                <c:pt idx="8472">
                  <c:v>19916</c:v>
                </c:pt>
                <c:pt idx="8473">
                  <c:v>19917</c:v>
                </c:pt>
                <c:pt idx="8474">
                  <c:v>19918</c:v>
                </c:pt>
                <c:pt idx="8475">
                  <c:v>19919</c:v>
                </c:pt>
                <c:pt idx="8476">
                  <c:v>19920</c:v>
                </c:pt>
                <c:pt idx="8477">
                  <c:v>19921</c:v>
                </c:pt>
                <c:pt idx="8478">
                  <c:v>19922</c:v>
                </c:pt>
                <c:pt idx="8479">
                  <c:v>19923</c:v>
                </c:pt>
                <c:pt idx="8480">
                  <c:v>19924</c:v>
                </c:pt>
                <c:pt idx="8481">
                  <c:v>19925</c:v>
                </c:pt>
                <c:pt idx="8482">
                  <c:v>19926</c:v>
                </c:pt>
                <c:pt idx="8483">
                  <c:v>19927</c:v>
                </c:pt>
                <c:pt idx="8484">
                  <c:v>19928</c:v>
                </c:pt>
                <c:pt idx="8485">
                  <c:v>19929</c:v>
                </c:pt>
                <c:pt idx="8486">
                  <c:v>19930</c:v>
                </c:pt>
                <c:pt idx="8487">
                  <c:v>19931</c:v>
                </c:pt>
                <c:pt idx="8488">
                  <c:v>19932</c:v>
                </c:pt>
                <c:pt idx="8489">
                  <c:v>19933</c:v>
                </c:pt>
                <c:pt idx="8490">
                  <c:v>19934</c:v>
                </c:pt>
                <c:pt idx="8491">
                  <c:v>19935</c:v>
                </c:pt>
                <c:pt idx="8492">
                  <c:v>19936</c:v>
                </c:pt>
                <c:pt idx="8493">
                  <c:v>19937</c:v>
                </c:pt>
                <c:pt idx="8494">
                  <c:v>19938</c:v>
                </c:pt>
                <c:pt idx="8495">
                  <c:v>19939</c:v>
                </c:pt>
                <c:pt idx="8496">
                  <c:v>19940</c:v>
                </c:pt>
                <c:pt idx="8497">
                  <c:v>19941</c:v>
                </c:pt>
                <c:pt idx="8498">
                  <c:v>19942</c:v>
                </c:pt>
                <c:pt idx="8499">
                  <c:v>19943</c:v>
                </c:pt>
                <c:pt idx="8500">
                  <c:v>19944</c:v>
                </c:pt>
                <c:pt idx="8501">
                  <c:v>19945</c:v>
                </c:pt>
                <c:pt idx="8502">
                  <c:v>19946</c:v>
                </c:pt>
                <c:pt idx="8503">
                  <c:v>19947</c:v>
                </c:pt>
                <c:pt idx="8504">
                  <c:v>19948</c:v>
                </c:pt>
                <c:pt idx="8505">
                  <c:v>19949</c:v>
                </c:pt>
                <c:pt idx="8506">
                  <c:v>19950</c:v>
                </c:pt>
                <c:pt idx="8507">
                  <c:v>19951</c:v>
                </c:pt>
                <c:pt idx="8508">
                  <c:v>19952</c:v>
                </c:pt>
                <c:pt idx="8509">
                  <c:v>19953</c:v>
                </c:pt>
                <c:pt idx="8510">
                  <c:v>19954</c:v>
                </c:pt>
                <c:pt idx="8511">
                  <c:v>19955</c:v>
                </c:pt>
                <c:pt idx="8512">
                  <c:v>19956</c:v>
                </c:pt>
                <c:pt idx="8513">
                  <c:v>19957</c:v>
                </c:pt>
                <c:pt idx="8514">
                  <c:v>19958</c:v>
                </c:pt>
                <c:pt idx="8515">
                  <c:v>19959</c:v>
                </c:pt>
                <c:pt idx="8516">
                  <c:v>19960</c:v>
                </c:pt>
                <c:pt idx="8517">
                  <c:v>19961</c:v>
                </c:pt>
                <c:pt idx="8518">
                  <c:v>19962</c:v>
                </c:pt>
                <c:pt idx="8519">
                  <c:v>19963</c:v>
                </c:pt>
                <c:pt idx="8520">
                  <c:v>19964</c:v>
                </c:pt>
                <c:pt idx="8521">
                  <c:v>19965</c:v>
                </c:pt>
                <c:pt idx="8522">
                  <c:v>19966</c:v>
                </c:pt>
                <c:pt idx="8523">
                  <c:v>19967</c:v>
                </c:pt>
                <c:pt idx="8524">
                  <c:v>19968</c:v>
                </c:pt>
                <c:pt idx="8525">
                  <c:v>19969</c:v>
                </c:pt>
                <c:pt idx="8526">
                  <c:v>19970</c:v>
                </c:pt>
                <c:pt idx="8527">
                  <c:v>19971</c:v>
                </c:pt>
                <c:pt idx="8528">
                  <c:v>19972</c:v>
                </c:pt>
                <c:pt idx="8529">
                  <c:v>19973</c:v>
                </c:pt>
                <c:pt idx="8530">
                  <c:v>19974</c:v>
                </c:pt>
                <c:pt idx="8531">
                  <c:v>19975</c:v>
                </c:pt>
                <c:pt idx="8532">
                  <c:v>19976</c:v>
                </c:pt>
                <c:pt idx="8533">
                  <c:v>19977</c:v>
                </c:pt>
                <c:pt idx="8534">
                  <c:v>19978</c:v>
                </c:pt>
                <c:pt idx="8535">
                  <c:v>19979</c:v>
                </c:pt>
                <c:pt idx="8536">
                  <c:v>19980</c:v>
                </c:pt>
                <c:pt idx="8537">
                  <c:v>19981</c:v>
                </c:pt>
                <c:pt idx="8538">
                  <c:v>19982</c:v>
                </c:pt>
                <c:pt idx="8539">
                  <c:v>19983</c:v>
                </c:pt>
                <c:pt idx="8540">
                  <c:v>19984</c:v>
                </c:pt>
                <c:pt idx="8541">
                  <c:v>19985</c:v>
                </c:pt>
                <c:pt idx="8542">
                  <c:v>19986</c:v>
                </c:pt>
                <c:pt idx="8543">
                  <c:v>19987</c:v>
                </c:pt>
                <c:pt idx="8544">
                  <c:v>19988</c:v>
                </c:pt>
                <c:pt idx="8545">
                  <c:v>19989</c:v>
                </c:pt>
                <c:pt idx="8546">
                  <c:v>19990</c:v>
                </c:pt>
                <c:pt idx="8547">
                  <c:v>19991</c:v>
                </c:pt>
                <c:pt idx="8548">
                  <c:v>19992</c:v>
                </c:pt>
                <c:pt idx="8549">
                  <c:v>19993</c:v>
                </c:pt>
                <c:pt idx="8550">
                  <c:v>19994</c:v>
                </c:pt>
                <c:pt idx="8551">
                  <c:v>19995</c:v>
                </c:pt>
                <c:pt idx="8552">
                  <c:v>19996</c:v>
                </c:pt>
                <c:pt idx="8553">
                  <c:v>19997</c:v>
                </c:pt>
                <c:pt idx="8554">
                  <c:v>19998</c:v>
                </c:pt>
                <c:pt idx="8555">
                  <c:v>19999</c:v>
                </c:pt>
                <c:pt idx="8556">
                  <c:v>20000</c:v>
                </c:pt>
                <c:pt idx="8557">
                  <c:v>20001</c:v>
                </c:pt>
                <c:pt idx="8558">
                  <c:v>20002</c:v>
                </c:pt>
                <c:pt idx="8559">
                  <c:v>20003</c:v>
                </c:pt>
                <c:pt idx="8560">
                  <c:v>20004</c:v>
                </c:pt>
                <c:pt idx="8561">
                  <c:v>20005</c:v>
                </c:pt>
                <c:pt idx="8562">
                  <c:v>20006</c:v>
                </c:pt>
                <c:pt idx="8563">
                  <c:v>20007</c:v>
                </c:pt>
                <c:pt idx="8564">
                  <c:v>20008</c:v>
                </c:pt>
                <c:pt idx="8565">
                  <c:v>20009</c:v>
                </c:pt>
                <c:pt idx="8566">
                  <c:v>20010</c:v>
                </c:pt>
                <c:pt idx="8567">
                  <c:v>20011</c:v>
                </c:pt>
                <c:pt idx="8568">
                  <c:v>20012</c:v>
                </c:pt>
                <c:pt idx="8569">
                  <c:v>20013</c:v>
                </c:pt>
                <c:pt idx="8570">
                  <c:v>20014</c:v>
                </c:pt>
                <c:pt idx="8571">
                  <c:v>20015</c:v>
                </c:pt>
                <c:pt idx="8572">
                  <c:v>20016</c:v>
                </c:pt>
                <c:pt idx="8573">
                  <c:v>20017</c:v>
                </c:pt>
                <c:pt idx="8574">
                  <c:v>20018</c:v>
                </c:pt>
                <c:pt idx="8575">
                  <c:v>20019</c:v>
                </c:pt>
                <c:pt idx="8576">
                  <c:v>20020</c:v>
                </c:pt>
                <c:pt idx="8577">
                  <c:v>20021</c:v>
                </c:pt>
                <c:pt idx="8578">
                  <c:v>20022</c:v>
                </c:pt>
                <c:pt idx="8579">
                  <c:v>20023</c:v>
                </c:pt>
                <c:pt idx="8580">
                  <c:v>20024</c:v>
                </c:pt>
                <c:pt idx="8581">
                  <c:v>20025</c:v>
                </c:pt>
                <c:pt idx="8582">
                  <c:v>20026</c:v>
                </c:pt>
                <c:pt idx="8583">
                  <c:v>20027</c:v>
                </c:pt>
                <c:pt idx="8584">
                  <c:v>20028</c:v>
                </c:pt>
                <c:pt idx="8585">
                  <c:v>20029</c:v>
                </c:pt>
                <c:pt idx="8586">
                  <c:v>20030</c:v>
                </c:pt>
                <c:pt idx="8587">
                  <c:v>20031</c:v>
                </c:pt>
                <c:pt idx="8588">
                  <c:v>20032</c:v>
                </c:pt>
                <c:pt idx="8589">
                  <c:v>20033</c:v>
                </c:pt>
                <c:pt idx="8590">
                  <c:v>20034</c:v>
                </c:pt>
                <c:pt idx="8591">
                  <c:v>20035</c:v>
                </c:pt>
                <c:pt idx="8592">
                  <c:v>20036</c:v>
                </c:pt>
                <c:pt idx="8593">
                  <c:v>20037</c:v>
                </c:pt>
                <c:pt idx="8594">
                  <c:v>20038</c:v>
                </c:pt>
                <c:pt idx="8595">
                  <c:v>20039</c:v>
                </c:pt>
                <c:pt idx="8596">
                  <c:v>20040</c:v>
                </c:pt>
                <c:pt idx="8597">
                  <c:v>20041</c:v>
                </c:pt>
                <c:pt idx="8598">
                  <c:v>20042</c:v>
                </c:pt>
                <c:pt idx="8599">
                  <c:v>20043</c:v>
                </c:pt>
                <c:pt idx="8600">
                  <c:v>20044</c:v>
                </c:pt>
                <c:pt idx="8601">
                  <c:v>20045</c:v>
                </c:pt>
                <c:pt idx="8602">
                  <c:v>20046</c:v>
                </c:pt>
                <c:pt idx="8603">
                  <c:v>20047</c:v>
                </c:pt>
                <c:pt idx="8604">
                  <c:v>20048</c:v>
                </c:pt>
                <c:pt idx="8605">
                  <c:v>20049</c:v>
                </c:pt>
                <c:pt idx="8606">
                  <c:v>20050</c:v>
                </c:pt>
                <c:pt idx="8607">
                  <c:v>20051</c:v>
                </c:pt>
                <c:pt idx="8608">
                  <c:v>20052</c:v>
                </c:pt>
                <c:pt idx="8609">
                  <c:v>20053</c:v>
                </c:pt>
                <c:pt idx="8610">
                  <c:v>20054</c:v>
                </c:pt>
                <c:pt idx="8611">
                  <c:v>20055</c:v>
                </c:pt>
                <c:pt idx="8612">
                  <c:v>20056</c:v>
                </c:pt>
                <c:pt idx="8613">
                  <c:v>20057</c:v>
                </c:pt>
                <c:pt idx="8614">
                  <c:v>20058</c:v>
                </c:pt>
                <c:pt idx="8615">
                  <c:v>20059</c:v>
                </c:pt>
                <c:pt idx="8616">
                  <c:v>20060</c:v>
                </c:pt>
                <c:pt idx="8617">
                  <c:v>20061</c:v>
                </c:pt>
                <c:pt idx="8618">
                  <c:v>20062</c:v>
                </c:pt>
                <c:pt idx="8619">
                  <c:v>20063</c:v>
                </c:pt>
                <c:pt idx="8620">
                  <c:v>20064</c:v>
                </c:pt>
                <c:pt idx="8621">
                  <c:v>20065</c:v>
                </c:pt>
                <c:pt idx="8622">
                  <c:v>20066</c:v>
                </c:pt>
                <c:pt idx="8623">
                  <c:v>20067</c:v>
                </c:pt>
                <c:pt idx="8624">
                  <c:v>20068</c:v>
                </c:pt>
                <c:pt idx="8625">
                  <c:v>20069</c:v>
                </c:pt>
                <c:pt idx="8626">
                  <c:v>20070</c:v>
                </c:pt>
                <c:pt idx="8627">
                  <c:v>20071</c:v>
                </c:pt>
                <c:pt idx="8628">
                  <c:v>20072</c:v>
                </c:pt>
                <c:pt idx="8629">
                  <c:v>20073</c:v>
                </c:pt>
                <c:pt idx="8630">
                  <c:v>20074</c:v>
                </c:pt>
                <c:pt idx="8631">
                  <c:v>20075</c:v>
                </c:pt>
                <c:pt idx="8632">
                  <c:v>20076</c:v>
                </c:pt>
                <c:pt idx="8633">
                  <c:v>20077</c:v>
                </c:pt>
                <c:pt idx="8634">
                  <c:v>20078</c:v>
                </c:pt>
                <c:pt idx="8635">
                  <c:v>20079</c:v>
                </c:pt>
                <c:pt idx="8636">
                  <c:v>20080</c:v>
                </c:pt>
                <c:pt idx="8637">
                  <c:v>20081</c:v>
                </c:pt>
                <c:pt idx="8638">
                  <c:v>20082</c:v>
                </c:pt>
                <c:pt idx="8639">
                  <c:v>20083</c:v>
                </c:pt>
                <c:pt idx="8640">
                  <c:v>20084</c:v>
                </c:pt>
                <c:pt idx="8641">
                  <c:v>20085</c:v>
                </c:pt>
                <c:pt idx="8642">
                  <c:v>20086</c:v>
                </c:pt>
                <c:pt idx="8643">
                  <c:v>20087</c:v>
                </c:pt>
                <c:pt idx="8644">
                  <c:v>20088</c:v>
                </c:pt>
                <c:pt idx="8645">
                  <c:v>20089</c:v>
                </c:pt>
                <c:pt idx="8646">
                  <c:v>20090</c:v>
                </c:pt>
                <c:pt idx="8647">
                  <c:v>20091</c:v>
                </c:pt>
                <c:pt idx="8648">
                  <c:v>20092</c:v>
                </c:pt>
                <c:pt idx="8649">
                  <c:v>20093</c:v>
                </c:pt>
                <c:pt idx="8650">
                  <c:v>20094</c:v>
                </c:pt>
                <c:pt idx="8651">
                  <c:v>20095</c:v>
                </c:pt>
                <c:pt idx="8652">
                  <c:v>20096</c:v>
                </c:pt>
                <c:pt idx="8653">
                  <c:v>20097</c:v>
                </c:pt>
                <c:pt idx="8654">
                  <c:v>20098</c:v>
                </c:pt>
                <c:pt idx="8655">
                  <c:v>20099</c:v>
                </c:pt>
                <c:pt idx="8656">
                  <c:v>20100</c:v>
                </c:pt>
                <c:pt idx="8657">
                  <c:v>20101</c:v>
                </c:pt>
                <c:pt idx="8658">
                  <c:v>20102</c:v>
                </c:pt>
                <c:pt idx="8659">
                  <c:v>20103</c:v>
                </c:pt>
                <c:pt idx="8660">
                  <c:v>20104</c:v>
                </c:pt>
                <c:pt idx="8661">
                  <c:v>20105</c:v>
                </c:pt>
                <c:pt idx="8662">
                  <c:v>20106</c:v>
                </c:pt>
                <c:pt idx="8663">
                  <c:v>20107</c:v>
                </c:pt>
                <c:pt idx="8664">
                  <c:v>20108</c:v>
                </c:pt>
                <c:pt idx="8665">
                  <c:v>20109</c:v>
                </c:pt>
                <c:pt idx="8666">
                  <c:v>20110</c:v>
                </c:pt>
                <c:pt idx="8667">
                  <c:v>20111</c:v>
                </c:pt>
                <c:pt idx="8668">
                  <c:v>20112</c:v>
                </c:pt>
                <c:pt idx="8669">
                  <c:v>20113</c:v>
                </c:pt>
                <c:pt idx="8670">
                  <c:v>20114</c:v>
                </c:pt>
                <c:pt idx="8671">
                  <c:v>20115</c:v>
                </c:pt>
                <c:pt idx="8672">
                  <c:v>20116</c:v>
                </c:pt>
                <c:pt idx="8673">
                  <c:v>20117</c:v>
                </c:pt>
                <c:pt idx="8674">
                  <c:v>20118</c:v>
                </c:pt>
                <c:pt idx="8675">
                  <c:v>20119</c:v>
                </c:pt>
                <c:pt idx="8676">
                  <c:v>20120</c:v>
                </c:pt>
                <c:pt idx="8677">
                  <c:v>20121</c:v>
                </c:pt>
                <c:pt idx="8678">
                  <c:v>20122</c:v>
                </c:pt>
                <c:pt idx="8679">
                  <c:v>20123</c:v>
                </c:pt>
                <c:pt idx="8680">
                  <c:v>20124</c:v>
                </c:pt>
                <c:pt idx="8681">
                  <c:v>20125</c:v>
                </c:pt>
                <c:pt idx="8682">
                  <c:v>20126</c:v>
                </c:pt>
                <c:pt idx="8683">
                  <c:v>20127</c:v>
                </c:pt>
                <c:pt idx="8684">
                  <c:v>20128</c:v>
                </c:pt>
                <c:pt idx="8685">
                  <c:v>20129</c:v>
                </c:pt>
                <c:pt idx="8686">
                  <c:v>20130</c:v>
                </c:pt>
                <c:pt idx="8687">
                  <c:v>20131</c:v>
                </c:pt>
                <c:pt idx="8688">
                  <c:v>20132</c:v>
                </c:pt>
                <c:pt idx="8689">
                  <c:v>20133</c:v>
                </c:pt>
                <c:pt idx="8690">
                  <c:v>20134</c:v>
                </c:pt>
                <c:pt idx="8691">
                  <c:v>20135</c:v>
                </c:pt>
                <c:pt idx="8692">
                  <c:v>20136</c:v>
                </c:pt>
                <c:pt idx="8693">
                  <c:v>20137</c:v>
                </c:pt>
                <c:pt idx="8694">
                  <c:v>20138</c:v>
                </c:pt>
                <c:pt idx="8695">
                  <c:v>20139</c:v>
                </c:pt>
                <c:pt idx="8696">
                  <c:v>20140</c:v>
                </c:pt>
                <c:pt idx="8697">
                  <c:v>20141</c:v>
                </c:pt>
                <c:pt idx="8698">
                  <c:v>20142</c:v>
                </c:pt>
                <c:pt idx="8699">
                  <c:v>20143</c:v>
                </c:pt>
                <c:pt idx="8700">
                  <c:v>20144</c:v>
                </c:pt>
                <c:pt idx="8701">
                  <c:v>20145</c:v>
                </c:pt>
                <c:pt idx="8702">
                  <c:v>20146</c:v>
                </c:pt>
                <c:pt idx="8703">
                  <c:v>20147</c:v>
                </c:pt>
                <c:pt idx="8704">
                  <c:v>20148</c:v>
                </c:pt>
                <c:pt idx="8705">
                  <c:v>20149</c:v>
                </c:pt>
                <c:pt idx="8706">
                  <c:v>20150</c:v>
                </c:pt>
                <c:pt idx="8707">
                  <c:v>20151</c:v>
                </c:pt>
                <c:pt idx="8708">
                  <c:v>20152</c:v>
                </c:pt>
                <c:pt idx="8709">
                  <c:v>20153</c:v>
                </c:pt>
                <c:pt idx="8710">
                  <c:v>20154</c:v>
                </c:pt>
                <c:pt idx="8711">
                  <c:v>20155</c:v>
                </c:pt>
                <c:pt idx="8712">
                  <c:v>20156</c:v>
                </c:pt>
                <c:pt idx="8713">
                  <c:v>20157</c:v>
                </c:pt>
                <c:pt idx="8714">
                  <c:v>20158</c:v>
                </c:pt>
                <c:pt idx="8715">
                  <c:v>20159</c:v>
                </c:pt>
                <c:pt idx="8716">
                  <c:v>20160</c:v>
                </c:pt>
                <c:pt idx="8717">
                  <c:v>20161</c:v>
                </c:pt>
                <c:pt idx="8718">
                  <c:v>20162</c:v>
                </c:pt>
                <c:pt idx="8719">
                  <c:v>20163</c:v>
                </c:pt>
                <c:pt idx="8720">
                  <c:v>20164</c:v>
                </c:pt>
                <c:pt idx="8721">
                  <c:v>20165</c:v>
                </c:pt>
                <c:pt idx="8722">
                  <c:v>20166</c:v>
                </c:pt>
                <c:pt idx="8723">
                  <c:v>20167</c:v>
                </c:pt>
                <c:pt idx="8724">
                  <c:v>20168</c:v>
                </c:pt>
                <c:pt idx="8725">
                  <c:v>20169</c:v>
                </c:pt>
                <c:pt idx="8726">
                  <c:v>20170</c:v>
                </c:pt>
                <c:pt idx="8727">
                  <c:v>20171</c:v>
                </c:pt>
                <c:pt idx="8728">
                  <c:v>20172</c:v>
                </c:pt>
                <c:pt idx="8729">
                  <c:v>20173</c:v>
                </c:pt>
                <c:pt idx="8730">
                  <c:v>20174</c:v>
                </c:pt>
                <c:pt idx="8731">
                  <c:v>20175</c:v>
                </c:pt>
                <c:pt idx="8732">
                  <c:v>20176</c:v>
                </c:pt>
                <c:pt idx="8733">
                  <c:v>20177</c:v>
                </c:pt>
                <c:pt idx="8734">
                  <c:v>20178</c:v>
                </c:pt>
                <c:pt idx="8735">
                  <c:v>20179</c:v>
                </c:pt>
                <c:pt idx="8736">
                  <c:v>20180</c:v>
                </c:pt>
                <c:pt idx="8737">
                  <c:v>20181</c:v>
                </c:pt>
                <c:pt idx="8738">
                  <c:v>20182</c:v>
                </c:pt>
                <c:pt idx="8739">
                  <c:v>20183</c:v>
                </c:pt>
                <c:pt idx="8740">
                  <c:v>20184</c:v>
                </c:pt>
                <c:pt idx="8741">
                  <c:v>20185</c:v>
                </c:pt>
                <c:pt idx="8742">
                  <c:v>20186</c:v>
                </c:pt>
                <c:pt idx="8743">
                  <c:v>20187</c:v>
                </c:pt>
                <c:pt idx="8744">
                  <c:v>20188</c:v>
                </c:pt>
                <c:pt idx="8745">
                  <c:v>20189</c:v>
                </c:pt>
                <c:pt idx="8746">
                  <c:v>20190</c:v>
                </c:pt>
                <c:pt idx="8747">
                  <c:v>20191</c:v>
                </c:pt>
                <c:pt idx="8748">
                  <c:v>20192</c:v>
                </c:pt>
                <c:pt idx="8749">
                  <c:v>20193</c:v>
                </c:pt>
                <c:pt idx="8750">
                  <c:v>20194</c:v>
                </c:pt>
                <c:pt idx="8751">
                  <c:v>20195</c:v>
                </c:pt>
                <c:pt idx="8752">
                  <c:v>20196</c:v>
                </c:pt>
                <c:pt idx="8753">
                  <c:v>20197</c:v>
                </c:pt>
                <c:pt idx="8754">
                  <c:v>20198</c:v>
                </c:pt>
                <c:pt idx="8755">
                  <c:v>20199</c:v>
                </c:pt>
                <c:pt idx="8756">
                  <c:v>20200</c:v>
                </c:pt>
                <c:pt idx="8757">
                  <c:v>20201</c:v>
                </c:pt>
                <c:pt idx="8758">
                  <c:v>20202</c:v>
                </c:pt>
                <c:pt idx="8759">
                  <c:v>20203</c:v>
                </c:pt>
                <c:pt idx="8760">
                  <c:v>20204</c:v>
                </c:pt>
                <c:pt idx="8761">
                  <c:v>20205</c:v>
                </c:pt>
                <c:pt idx="8762">
                  <c:v>20206</c:v>
                </c:pt>
                <c:pt idx="8763">
                  <c:v>20207</c:v>
                </c:pt>
                <c:pt idx="8764">
                  <c:v>20208</c:v>
                </c:pt>
                <c:pt idx="8765">
                  <c:v>20209</c:v>
                </c:pt>
                <c:pt idx="8766">
                  <c:v>20210</c:v>
                </c:pt>
                <c:pt idx="8767">
                  <c:v>20211</c:v>
                </c:pt>
                <c:pt idx="8768">
                  <c:v>20212</c:v>
                </c:pt>
                <c:pt idx="8769">
                  <c:v>20213</c:v>
                </c:pt>
                <c:pt idx="8770">
                  <c:v>20214</c:v>
                </c:pt>
                <c:pt idx="8771">
                  <c:v>20215</c:v>
                </c:pt>
                <c:pt idx="8772">
                  <c:v>20216</c:v>
                </c:pt>
                <c:pt idx="8773">
                  <c:v>20217</c:v>
                </c:pt>
                <c:pt idx="8774">
                  <c:v>20218</c:v>
                </c:pt>
                <c:pt idx="8775">
                  <c:v>20219</c:v>
                </c:pt>
                <c:pt idx="8776">
                  <c:v>20220</c:v>
                </c:pt>
                <c:pt idx="8777">
                  <c:v>20221</c:v>
                </c:pt>
                <c:pt idx="8778">
                  <c:v>20222</c:v>
                </c:pt>
                <c:pt idx="8779">
                  <c:v>20223</c:v>
                </c:pt>
                <c:pt idx="8780">
                  <c:v>20224</c:v>
                </c:pt>
                <c:pt idx="8781">
                  <c:v>20225</c:v>
                </c:pt>
                <c:pt idx="8782">
                  <c:v>20226</c:v>
                </c:pt>
                <c:pt idx="8783">
                  <c:v>20227</c:v>
                </c:pt>
                <c:pt idx="8784">
                  <c:v>20228</c:v>
                </c:pt>
                <c:pt idx="8785">
                  <c:v>20229</c:v>
                </c:pt>
                <c:pt idx="8786">
                  <c:v>20230</c:v>
                </c:pt>
                <c:pt idx="8787">
                  <c:v>20231</c:v>
                </c:pt>
                <c:pt idx="8788">
                  <c:v>20232</c:v>
                </c:pt>
                <c:pt idx="8789">
                  <c:v>20233</c:v>
                </c:pt>
                <c:pt idx="8790">
                  <c:v>20234</c:v>
                </c:pt>
                <c:pt idx="8791">
                  <c:v>20235</c:v>
                </c:pt>
                <c:pt idx="8792">
                  <c:v>20236</c:v>
                </c:pt>
                <c:pt idx="8793">
                  <c:v>20237</c:v>
                </c:pt>
                <c:pt idx="8794">
                  <c:v>20238</c:v>
                </c:pt>
                <c:pt idx="8795">
                  <c:v>20239</c:v>
                </c:pt>
                <c:pt idx="8796">
                  <c:v>20240</c:v>
                </c:pt>
                <c:pt idx="8797">
                  <c:v>20241</c:v>
                </c:pt>
                <c:pt idx="8798">
                  <c:v>20242</c:v>
                </c:pt>
                <c:pt idx="8799">
                  <c:v>20243</c:v>
                </c:pt>
                <c:pt idx="8800">
                  <c:v>20244</c:v>
                </c:pt>
                <c:pt idx="8801">
                  <c:v>20245</c:v>
                </c:pt>
                <c:pt idx="8802">
                  <c:v>20246</c:v>
                </c:pt>
                <c:pt idx="8803">
                  <c:v>20247</c:v>
                </c:pt>
                <c:pt idx="8804">
                  <c:v>20248</c:v>
                </c:pt>
                <c:pt idx="8805">
                  <c:v>20249</c:v>
                </c:pt>
                <c:pt idx="8806">
                  <c:v>20250</c:v>
                </c:pt>
                <c:pt idx="8807">
                  <c:v>20251</c:v>
                </c:pt>
                <c:pt idx="8808">
                  <c:v>20252</c:v>
                </c:pt>
                <c:pt idx="8809">
                  <c:v>20253</c:v>
                </c:pt>
                <c:pt idx="8810">
                  <c:v>20254</c:v>
                </c:pt>
                <c:pt idx="8811">
                  <c:v>20255</c:v>
                </c:pt>
                <c:pt idx="8812">
                  <c:v>20256</c:v>
                </c:pt>
                <c:pt idx="8813">
                  <c:v>20257</c:v>
                </c:pt>
                <c:pt idx="8814">
                  <c:v>20258</c:v>
                </c:pt>
                <c:pt idx="8815">
                  <c:v>20259</c:v>
                </c:pt>
                <c:pt idx="8816">
                  <c:v>20260</c:v>
                </c:pt>
                <c:pt idx="8817">
                  <c:v>20261</c:v>
                </c:pt>
                <c:pt idx="8818">
                  <c:v>20262</c:v>
                </c:pt>
                <c:pt idx="8819">
                  <c:v>20263</c:v>
                </c:pt>
                <c:pt idx="8820">
                  <c:v>20264</c:v>
                </c:pt>
                <c:pt idx="8821">
                  <c:v>20265</c:v>
                </c:pt>
                <c:pt idx="8822">
                  <c:v>20266</c:v>
                </c:pt>
                <c:pt idx="8823">
                  <c:v>20267</c:v>
                </c:pt>
                <c:pt idx="8824">
                  <c:v>20268</c:v>
                </c:pt>
                <c:pt idx="8825">
                  <c:v>20269</c:v>
                </c:pt>
                <c:pt idx="8826">
                  <c:v>20270</c:v>
                </c:pt>
                <c:pt idx="8827">
                  <c:v>20271</c:v>
                </c:pt>
                <c:pt idx="8828">
                  <c:v>20272</c:v>
                </c:pt>
                <c:pt idx="8829">
                  <c:v>20273</c:v>
                </c:pt>
                <c:pt idx="8830">
                  <c:v>20274</c:v>
                </c:pt>
                <c:pt idx="8831">
                  <c:v>20275</c:v>
                </c:pt>
                <c:pt idx="8832">
                  <c:v>20276</c:v>
                </c:pt>
                <c:pt idx="8833">
                  <c:v>20277</c:v>
                </c:pt>
                <c:pt idx="8834">
                  <c:v>20278</c:v>
                </c:pt>
                <c:pt idx="8835">
                  <c:v>20279</c:v>
                </c:pt>
                <c:pt idx="8836">
                  <c:v>20280</c:v>
                </c:pt>
                <c:pt idx="8837">
                  <c:v>20281</c:v>
                </c:pt>
                <c:pt idx="8838">
                  <c:v>20282</c:v>
                </c:pt>
                <c:pt idx="8839">
                  <c:v>20283</c:v>
                </c:pt>
                <c:pt idx="8840">
                  <c:v>20284</c:v>
                </c:pt>
                <c:pt idx="8841">
                  <c:v>20285</c:v>
                </c:pt>
                <c:pt idx="8842">
                  <c:v>20286</c:v>
                </c:pt>
                <c:pt idx="8843">
                  <c:v>20287</c:v>
                </c:pt>
                <c:pt idx="8844">
                  <c:v>20288</c:v>
                </c:pt>
                <c:pt idx="8845">
                  <c:v>20289</c:v>
                </c:pt>
                <c:pt idx="8846">
                  <c:v>20290</c:v>
                </c:pt>
                <c:pt idx="8847">
                  <c:v>20291</c:v>
                </c:pt>
                <c:pt idx="8848">
                  <c:v>20292</c:v>
                </c:pt>
                <c:pt idx="8849">
                  <c:v>20293</c:v>
                </c:pt>
                <c:pt idx="8850">
                  <c:v>20294</c:v>
                </c:pt>
                <c:pt idx="8851">
                  <c:v>20295</c:v>
                </c:pt>
                <c:pt idx="8852">
                  <c:v>20296</c:v>
                </c:pt>
                <c:pt idx="8853">
                  <c:v>20297</c:v>
                </c:pt>
                <c:pt idx="8854">
                  <c:v>20298</c:v>
                </c:pt>
                <c:pt idx="8855">
                  <c:v>20299</c:v>
                </c:pt>
                <c:pt idx="8856">
                  <c:v>20300</c:v>
                </c:pt>
                <c:pt idx="8857">
                  <c:v>20301</c:v>
                </c:pt>
                <c:pt idx="8858">
                  <c:v>20302</c:v>
                </c:pt>
                <c:pt idx="8859">
                  <c:v>20303</c:v>
                </c:pt>
                <c:pt idx="8860">
                  <c:v>20304</c:v>
                </c:pt>
                <c:pt idx="8861">
                  <c:v>20305</c:v>
                </c:pt>
                <c:pt idx="8862">
                  <c:v>20306</c:v>
                </c:pt>
                <c:pt idx="8863">
                  <c:v>20307</c:v>
                </c:pt>
                <c:pt idx="8864">
                  <c:v>20308</c:v>
                </c:pt>
                <c:pt idx="8865">
                  <c:v>20309</c:v>
                </c:pt>
                <c:pt idx="8866">
                  <c:v>20310</c:v>
                </c:pt>
                <c:pt idx="8867">
                  <c:v>20311</c:v>
                </c:pt>
                <c:pt idx="8868">
                  <c:v>20312</c:v>
                </c:pt>
                <c:pt idx="8869">
                  <c:v>20313</c:v>
                </c:pt>
                <c:pt idx="8870">
                  <c:v>20314</c:v>
                </c:pt>
                <c:pt idx="8871">
                  <c:v>20315</c:v>
                </c:pt>
                <c:pt idx="8872">
                  <c:v>20316</c:v>
                </c:pt>
                <c:pt idx="8873">
                  <c:v>20317</c:v>
                </c:pt>
                <c:pt idx="8874">
                  <c:v>20318</c:v>
                </c:pt>
                <c:pt idx="8875">
                  <c:v>20319</c:v>
                </c:pt>
                <c:pt idx="8876">
                  <c:v>20320</c:v>
                </c:pt>
                <c:pt idx="8877">
                  <c:v>20321</c:v>
                </c:pt>
                <c:pt idx="8878">
                  <c:v>20322</c:v>
                </c:pt>
                <c:pt idx="8879">
                  <c:v>20323</c:v>
                </c:pt>
                <c:pt idx="8880">
                  <c:v>20324</c:v>
                </c:pt>
                <c:pt idx="8881">
                  <c:v>20325</c:v>
                </c:pt>
                <c:pt idx="8882">
                  <c:v>20326</c:v>
                </c:pt>
                <c:pt idx="8883">
                  <c:v>20327</c:v>
                </c:pt>
                <c:pt idx="8884">
                  <c:v>20328</c:v>
                </c:pt>
                <c:pt idx="8885">
                  <c:v>20329</c:v>
                </c:pt>
                <c:pt idx="8886">
                  <c:v>20330</c:v>
                </c:pt>
                <c:pt idx="8887">
                  <c:v>20331</c:v>
                </c:pt>
                <c:pt idx="8888">
                  <c:v>20332</c:v>
                </c:pt>
                <c:pt idx="8889">
                  <c:v>20333</c:v>
                </c:pt>
                <c:pt idx="8890">
                  <c:v>20334</c:v>
                </c:pt>
                <c:pt idx="8891">
                  <c:v>20335</c:v>
                </c:pt>
                <c:pt idx="8892">
                  <c:v>20336</c:v>
                </c:pt>
                <c:pt idx="8893">
                  <c:v>20337</c:v>
                </c:pt>
                <c:pt idx="8894">
                  <c:v>20338</c:v>
                </c:pt>
                <c:pt idx="8895">
                  <c:v>20339</c:v>
                </c:pt>
                <c:pt idx="8896">
                  <c:v>20340</c:v>
                </c:pt>
                <c:pt idx="8897">
                  <c:v>20341</c:v>
                </c:pt>
                <c:pt idx="8898">
                  <c:v>20342</c:v>
                </c:pt>
                <c:pt idx="8899">
                  <c:v>20343</c:v>
                </c:pt>
                <c:pt idx="8900">
                  <c:v>20344</c:v>
                </c:pt>
                <c:pt idx="8901">
                  <c:v>20345</c:v>
                </c:pt>
                <c:pt idx="8902">
                  <c:v>20346</c:v>
                </c:pt>
                <c:pt idx="8903">
                  <c:v>20347</c:v>
                </c:pt>
                <c:pt idx="8904">
                  <c:v>20348</c:v>
                </c:pt>
                <c:pt idx="8905">
                  <c:v>20349</c:v>
                </c:pt>
                <c:pt idx="8906">
                  <c:v>20350</c:v>
                </c:pt>
                <c:pt idx="8907">
                  <c:v>20351</c:v>
                </c:pt>
                <c:pt idx="8908">
                  <c:v>20352</c:v>
                </c:pt>
                <c:pt idx="8909">
                  <c:v>20353</c:v>
                </c:pt>
                <c:pt idx="8910">
                  <c:v>20354</c:v>
                </c:pt>
                <c:pt idx="8911">
                  <c:v>20355</c:v>
                </c:pt>
                <c:pt idx="8912">
                  <c:v>20356</c:v>
                </c:pt>
                <c:pt idx="8913">
                  <c:v>20357</c:v>
                </c:pt>
                <c:pt idx="8914">
                  <c:v>20358</c:v>
                </c:pt>
                <c:pt idx="8915">
                  <c:v>20359</c:v>
                </c:pt>
                <c:pt idx="8916">
                  <c:v>20360</c:v>
                </c:pt>
                <c:pt idx="8917">
                  <c:v>20361</c:v>
                </c:pt>
                <c:pt idx="8918">
                  <c:v>20362</c:v>
                </c:pt>
                <c:pt idx="8919">
                  <c:v>20363</c:v>
                </c:pt>
                <c:pt idx="8920">
                  <c:v>20364</c:v>
                </c:pt>
                <c:pt idx="8921">
                  <c:v>20365</c:v>
                </c:pt>
                <c:pt idx="8922">
                  <c:v>20366</c:v>
                </c:pt>
                <c:pt idx="8923">
                  <c:v>20367</c:v>
                </c:pt>
                <c:pt idx="8924">
                  <c:v>20368</c:v>
                </c:pt>
                <c:pt idx="8925">
                  <c:v>20369</c:v>
                </c:pt>
                <c:pt idx="8926">
                  <c:v>20370</c:v>
                </c:pt>
                <c:pt idx="8927">
                  <c:v>20371</c:v>
                </c:pt>
                <c:pt idx="8928">
                  <c:v>20372</c:v>
                </c:pt>
                <c:pt idx="8929">
                  <c:v>20373</c:v>
                </c:pt>
                <c:pt idx="8930">
                  <c:v>20374</c:v>
                </c:pt>
                <c:pt idx="8931">
                  <c:v>20375</c:v>
                </c:pt>
                <c:pt idx="8932">
                  <c:v>20376</c:v>
                </c:pt>
                <c:pt idx="8933">
                  <c:v>20377</c:v>
                </c:pt>
                <c:pt idx="8934">
                  <c:v>20378</c:v>
                </c:pt>
                <c:pt idx="8935">
                  <c:v>20379</c:v>
                </c:pt>
                <c:pt idx="8936">
                  <c:v>20380</c:v>
                </c:pt>
                <c:pt idx="8937">
                  <c:v>20381</c:v>
                </c:pt>
                <c:pt idx="8938">
                  <c:v>20382</c:v>
                </c:pt>
                <c:pt idx="8939">
                  <c:v>20383</c:v>
                </c:pt>
                <c:pt idx="8940">
                  <c:v>20384</c:v>
                </c:pt>
                <c:pt idx="8941">
                  <c:v>20385</c:v>
                </c:pt>
                <c:pt idx="8942">
                  <c:v>20386</c:v>
                </c:pt>
                <c:pt idx="8943">
                  <c:v>20387</c:v>
                </c:pt>
                <c:pt idx="8944">
                  <c:v>20388</c:v>
                </c:pt>
                <c:pt idx="8945">
                  <c:v>20389</c:v>
                </c:pt>
                <c:pt idx="8946">
                  <c:v>20390</c:v>
                </c:pt>
                <c:pt idx="8947">
                  <c:v>20391</c:v>
                </c:pt>
                <c:pt idx="8948">
                  <c:v>20392</c:v>
                </c:pt>
                <c:pt idx="8949">
                  <c:v>20393</c:v>
                </c:pt>
                <c:pt idx="8950">
                  <c:v>20394</c:v>
                </c:pt>
                <c:pt idx="8951">
                  <c:v>20395</c:v>
                </c:pt>
                <c:pt idx="8952">
                  <c:v>20396</c:v>
                </c:pt>
                <c:pt idx="8953">
                  <c:v>20397</c:v>
                </c:pt>
                <c:pt idx="8954">
                  <c:v>20398</c:v>
                </c:pt>
                <c:pt idx="8955">
                  <c:v>20399</c:v>
                </c:pt>
                <c:pt idx="8956">
                  <c:v>20400</c:v>
                </c:pt>
                <c:pt idx="8957">
                  <c:v>20401</c:v>
                </c:pt>
                <c:pt idx="8958">
                  <c:v>20402</c:v>
                </c:pt>
                <c:pt idx="8959">
                  <c:v>20403</c:v>
                </c:pt>
                <c:pt idx="8960">
                  <c:v>20404</c:v>
                </c:pt>
                <c:pt idx="8961">
                  <c:v>20405</c:v>
                </c:pt>
                <c:pt idx="8962">
                  <c:v>20406</c:v>
                </c:pt>
                <c:pt idx="8963">
                  <c:v>20407</c:v>
                </c:pt>
                <c:pt idx="8964">
                  <c:v>20408</c:v>
                </c:pt>
                <c:pt idx="8965">
                  <c:v>20409</c:v>
                </c:pt>
                <c:pt idx="8966">
                  <c:v>20410</c:v>
                </c:pt>
                <c:pt idx="8967">
                  <c:v>20411</c:v>
                </c:pt>
                <c:pt idx="8968">
                  <c:v>20412</c:v>
                </c:pt>
                <c:pt idx="8969">
                  <c:v>20413</c:v>
                </c:pt>
                <c:pt idx="8970">
                  <c:v>20414</c:v>
                </c:pt>
                <c:pt idx="8971">
                  <c:v>20415</c:v>
                </c:pt>
                <c:pt idx="8972">
                  <c:v>20416</c:v>
                </c:pt>
                <c:pt idx="8973">
                  <c:v>20417</c:v>
                </c:pt>
                <c:pt idx="8974">
                  <c:v>20418</c:v>
                </c:pt>
                <c:pt idx="8975">
                  <c:v>20419</c:v>
                </c:pt>
                <c:pt idx="8976">
                  <c:v>20420</c:v>
                </c:pt>
                <c:pt idx="8977">
                  <c:v>20421</c:v>
                </c:pt>
                <c:pt idx="8978">
                  <c:v>20422</c:v>
                </c:pt>
                <c:pt idx="8979">
                  <c:v>20423</c:v>
                </c:pt>
                <c:pt idx="8980">
                  <c:v>20424</c:v>
                </c:pt>
                <c:pt idx="8981">
                  <c:v>20425</c:v>
                </c:pt>
                <c:pt idx="8982">
                  <c:v>20426</c:v>
                </c:pt>
                <c:pt idx="8983">
                  <c:v>20427</c:v>
                </c:pt>
                <c:pt idx="8984">
                  <c:v>20428</c:v>
                </c:pt>
                <c:pt idx="8985">
                  <c:v>20429</c:v>
                </c:pt>
                <c:pt idx="8986">
                  <c:v>20430</c:v>
                </c:pt>
                <c:pt idx="8987">
                  <c:v>20431</c:v>
                </c:pt>
                <c:pt idx="8988">
                  <c:v>20432</c:v>
                </c:pt>
                <c:pt idx="8989">
                  <c:v>20433</c:v>
                </c:pt>
                <c:pt idx="8990">
                  <c:v>20434</c:v>
                </c:pt>
                <c:pt idx="8991">
                  <c:v>20435</c:v>
                </c:pt>
                <c:pt idx="8992">
                  <c:v>20436</c:v>
                </c:pt>
                <c:pt idx="8993">
                  <c:v>20437</c:v>
                </c:pt>
                <c:pt idx="8994">
                  <c:v>20438</c:v>
                </c:pt>
                <c:pt idx="8995">
                  <c:v>20439</c:v>
                </c:pt>
                <c:pt idx="8996">
                  <c:v>20440</c:v>
                </c:pt>
                <c:pt idx="8997">
                  <c:v>20441</c:v>
                </c:pt>
                <c:pt idx="8998">
                  <c:v>20442</c:v>
                </c:pt>
                <c:pt idx="8999">
                  <c:v>20443</c:v>
                </c:pt>
                <c:pt idx="9000">
                  <c:v>20444</c:v>
                </c:pt>
                <c:pt idx="9001">
                  <c:v>20445</c:v>
                </c:pt>
                <c:pt idx="9002">
                  <c:v>20446</c:v>
                </c:pt>
                <c:pt idx="9003">
                  <c:v>20447</c:v>
                </c:pt>
                <c:pt idx="9004">
                  <c:v>20448</c:v>
                </c:pt>
                <c:pt idx="9005">
                  <c:v>20449</c:v>
                </c:pt>
                <c:pt idx="9006">
                  <c:v>20450</c:v>
                </c:pt>
                <c:pt idx="9007">
                  <c:v>20451</c:v>
                </c:pt>
                <c:pt idx="9008">
                  <c:v>20452</c:v>
                </c:pt>
                <c:pt idx="9009">
                  <c:v>20453</c:v>
                </c:pt>
                <c:pt idx="9010">
                  <c:v>20454</c:v>
                </c:pt>
                <c:pt idx="9011">
                  <c:v>20455</c:v>
                </c:pt>
                <c:pt idx="9012">
                  <c:v>20456</c:v>
                </c:pt>
                <c:pt idx="9013">
                  <c:v>20457</c:v>
                </c:pt>
                <c:pt idx="9014">
                  <c:v>20458</c:v>
                </c:pt>
                <c:pt idx="9015">
                  <c:v>20459</c:v>
                </c:pt>
                <c:pt idx="9016">
                  <c:v>20460</c:v>
                </c:pt>
                <c:pt idx="9017">
                  <c:v>20461</c:v>
                </c:pt>
                <c:pt idx="9018">
                  <c:v>20462</c:v>
                </c:pt>
                <c:pt idx="9019">
                  <c:v>20463</c:v>
                </c:pt>
                <c:pt idx="9020">
                  <c:v>20464</c:v>
                </c:pt>
                <c:pt idx="9021">
                  <c:v>20465</c:v>
                </c:pt>
                <c:pt idx="9022">
                  <c:v>20466</c:v>
                </c:pt>
                <c:pt idx="9023">
                  <c:v>20467</c:v>
                </c:pt>
                <c:pt idx="9024">
                  <c:v>20468</c:v>
                </c:pt>
                <c:pt idx="9025">
                  <c:v>20469</c:v>
                </c:pt>
                <c:pt idx="9026">
                  <c:v>20470</c:v>
                </c:pt>
                <c:pt idx="9027">
                  <c:v>20471</c:v>
                </c:pt>
                <c:pt idx="9028">
                  <c:v>20472</c:v>
                </c:pt>
                <c:pt idx="9029">
                  <c:v>20473</c:v>
                </c:pt>
                <c:pt idx="9030">
                  <c:v>20474</c:v>
                </c:pt>
                <c:pt idx="9031">
                  <c:v>20475</c:v>
                </c:pt>
                <c:pt idx="9032">
                  <c:v>20476</c:v>
                </c:pt>
                <c:pt idx="9033">
                  <c:v>20477</c:v>
                </c:pt>
                <c:pt idx="9034">
                  <c:v>20478</c:v>
                </c:pt>
                <c:pt idx="9035">
                  <c:v>20479</c:v>
                </c:pt>
                <c:pt idx="9036">
                  <c:v>20480</c:v>
                </c:pt>
                <c:pt idx="9037">
                  <c:v>20481</c:v>
                </c:pt>
                <c:pt idx="9038">
                  <c:v>20482</c:v>
                </c:pt>
                <c:pt idx="9039">
                  <c:v>20483</c:v>
                </c:pt>
                <c:pt idx="9040">
                  <c:v>20484</c:v>
                </c:pt>
                <c:pt idx="9041">
                  <c:v>20485</c:v>
                </c:pt>
                <c:pt idx="9042">
                  <c:v>20486</c:v>
                </c:pt>
                <c:pt idx="9043">
                  <c:v>20487</c:v>
                </c:pt>
                <c:pt idx="9044">
                  <c:v>20488</c:v>
                </c:pt>
                <c:pt idx="9045">
                  <c:v>20489</c:v>
                </c:pt>
                <c:pt idx="9046">
                  <c:v>20490</c:v>
                </c:pt>
                <c:pt idx="9047">
                  <c:v>20491</c:v>
                </c:pt>
                <c:pt idx="9048">
                  <c:v>20492</c:v>
                </c:pt>
                <c:pt idx="9049">
                  <c:v>20493</c:v>
                </c:pt>
                <c:pt idx="9050">
                  <c:v>20494</c:v>
                </c:pt>
                <c:pt idx="9051">
                  <c:v>20495</c:v>
                </c:pt>
                <c:pt idx="9052">
                  <c:v>20496</c:v>
                </c:pt>
                <c:pt idx="9053">
                  <c:v>20497</c:v>
                </c:pt>
                <c:pt idx="9054">
                  <c:v>20498</c:v>
                </c:pt>
                <c:pt idx="9055">
                  <c:v>20499</c:v>
                </c:pt>
                <c:pt idx="9056">
                  <c:v>20500</c:v>
                </c:pt>
                <c:pt idx="9057">
                  <c:v>20501</c:v>
                </c:pt>
                <c:pt idx="9058">
                  <c:v>20502</c:v>
                </c:pt>
                <c:pt idx="9059">
                  <c:v>20503</c:v>
                </c:pt>
                <c:pt idx="9060">
                  <c:v>20504</c:v>
                </c:pt>
                <c:pt idx="9061">
                  <c:v>20505</c:v>
                </c:pt>
                <c:pt idx="9062">
                  <c:v>20506</c:v>
                </c:pt>
                <c:pt idx="9063">
                  <c:v>20507</c:v>
                </c:pt>
                <c:pt idx="9064">
                  <c:v>20508</c:v>
                </c:pt>
                <c:pt idx="9065">
                  <c:v>20509</c:v>
                </c:pt>
                <c:pt idx="9066">
                  <c:v>20510</c:v>
                </c:pt>
                <c:pt idx="9067">
                  <c:v>20511</c:v>
                </c:pt>
                <c:pt idx="9068">
                  <c:v>20512</c:v>
                </c:pt>
                <c:pt idx="9069">
                  <c:v>20513</c:v>
                </c:pt>
                <c:pt idx="9070">
                  <c:v>20514</c:v>
                </c:pt>
                <c:pt idx="9071">
                  <c:v>20515</c:v>
                </c:pt>
                <c:pt idx="9072">
                  <c:v>20516</c:v>
                </c:pt>
                <c:pt idx="9073">
                  <c:v>20517</c:v>
                </c:pt>
                <c:pt idx="9074">
                  <c:v>20518</c:v>
                </c:pt>
                <c:pt idx="9075">
                  <c:v>20519</c:v>
                </c:pt>
                <c:pt idx="9076">
                  <c:v>20520</c:v>
                </c:pt>
                <c:pt idx="9077">
                  <c:v>20521</c:v>
                </c:pt>
                <c:pt idx="9078">
                  <c:v>20522</c:v>
                </c:pt>
                <c:pt idx="9079">
                  <c:v>20523</c:v>
                </c:pt>
                <c:pt idx="9080">
                  <c:v>20524</c:v>
                </c:pt>
                <c:pt idx="9081">
                  <c:v>20525</c:v>
                </c:pt>
                <c:pt idx="9082">
                  <c:v>20526</c:v>
                </c:pt>
                <c:pt idx="9083">
                  <c:v>20527</c:v>
                </c:pt>
                <c:pt idx="9084">
                  <c:v>20528</c:v>
                </c:pt>
                <c:pt idx="9085">
                  <c:v>20529</c:v>
                </c:pt>
                <c:pt idx="9086">
                  <c:v>20530</c:v>
                </c:pt>
                <c:pt idx="9087">
                  <c:v>20531</c:v>
                </c:pt>
                <c:pt idx="9088">
                  <c:v>20532</c:v>
                </c:pt>
                <c:pt idx="9089">
                  <c:v>20533</c:v>
                </c:pt>
                <c:pt idx="9090">
                  <c:v>20534</c:v>
                </c:pt>
                <c:pt idx="9091">
                  <c:v>20535</c:v>
                </c:pt>
                <c:pt idx="9092">
                  <c:v>20536</c:v>
                </c:pt>
                <c:pt idx="9093">
                  <c:v>20537</c:v>
                </c:pt>
                <c:pt idx="9094">
                  <c:v>20538</c:v>
                </c:pt>
                <c:pt idx="9095">
                  <c:v>20539</c:v>
                </c:pt>
                <c:pt idx="9096">
                  <c:v>20540</c:v>
                </c:pt>
                <c:pt idx="9097">
                  <c:v>20541</c:v>
                </c:pt>
                <c:pt idx="9098">
                  <c:v>20542</c:v>
                </c:pt>
                <c:pt idx="9099">
                  <c:v>20543</c:v>
                </c:pt>
                <c:pt idx="9100">
                  <c:v>20544</c:v>
                </c:pt>
                <c:pt idx="9101">
                  <c:v>20545</c:v>
                </c:pt>
                <c:pt idx="9102">
                  <c:v>20546</c:v>
                </c:pt>
                <c:pt idx="9103">
                  <c:v>20547</c:v>
                </c:pt>
                <c:pt idx="9104">
                  <c:v>20548</c:v>
                </c:pt>
                <c:pt idx="9105">
                  <c:v>20549</c:v>
                </c:pt>
                <c:pt idx="9106">
                  <c:v>20550</c:v>
                </c:pt>
                <c:pt idx="9107">
                  <c:v>20551</c:v>
                </c:pt>
                <c:pt idx="9108">
                  <c:v>20552</c:v>
                </c:pt>
                <c:pt idx="9109">
                  <c:v>20553</c:v>
                </c:pt>
                <c:pt idx="9110">
                  <c:v>20554</c:v>
                </c:pt>
                <c:pt idx="9111">
                  <c:v>20555</c:v>
                </c:pt>
                <c:pt idx="9112">
                  <c:v>20556</c:v>
                </c:pt>
                <c:pt idx="9113">
                  <c:v>20557</c:v>
                </c:pt>
                <c:pt idx="9114">
                  <c:v>20558</c:v>
                </c:pt>
                <c:pt idx="9115">
                  <c:v>20559</c:v>
                </c:pt>
                <c:pt idx="9116">
                  <c:v>20560</c:v>
                </c:pt>
                <c:pt idx="9117">
                  <c:v>20561</c:v>
                </c:pt>
                <c:pt idx="9118">
                  <c:v>20562</c:v>
                </c:pt>
                <c:pt idx="9119">
                  <c:v>20563</c:v>
                </c:pt>
                <c:pt idx="9120">
                  <c:v>20564</c:v>
                </c:pt>
                <c:pt idx="9121">
                  <c:v>20565</c:v>
                </c:pt>
                <c:pt idx="9122">
                  <c:v>20566</c:v>
                </c:pt>
                <c:pt idx="9123">
                  <c:v>20567</c:v>
                </c:pt>
                <c:pt idx="9124">
                  <c:v>20568</c:v>
                </c:pt>
                <c:pt idx="9125">
                  <c:v>20569</c:v>
                </c:pt>
                <c:pt idx="9126">
                  <c:v>20570</c:v>
                </c:pt>
                <c:pt idx="9127">
                  <c:v>20571</c:v>
                </c:pt>
                <c:pt idx="9128">
                  <c:v>20572</c:v>
                </c:pt>
                <c:pt idx="9129">
                  <c:v>20573</c:v>
                </c:pt>
                <c:pt idx="9130">
                  <c:v>20574</c:v>
                </c:pt>
                <c:pt idx="9131">
                  <c:v>20575</c:v>
                </c:pt>
                <c:pt idx="9132">
                  <c:v>20576</c:v>
                </c:pt>
                <c:pt idx="9133">
                  <c:v>20577</c:v>
                </c:pt>
                <c:pt idx="9134">
                  <c:v>20578</c:v>
                </c:pt>
                <c:pt idx="9135">
                  <c:v>20579</c:v>
                </c:pt>
                <c:pt idx="9136">
                  <c:v>20580</c:v>
                </c:pt>
                <c:pt idx="9137">
                  <c:v>20581</c:v>
                </c:pt>
                <c:pt idx="9138">
                  <c:v>20582</c:v>
                </c:pt>
                <c:pt idx="9139">
                  <c:v>20583</c:v>
                </c:pt>
                <c:pt idx="9140">
                  <c:v>20584</c:v>
                </c:pt>
                <c:pt idx="9141">
                  <c:v>20585</c:v>
                </c:pt>
                <c:pt idx="9142">
                  <c:v>20586</c:v>
                </c:pt>
                <c:pt idx="9143">
                  <c:v>20587</c:v>
                </c:pt>
                <c:pt idx="9144">
                  <c:v>20588</c:v>
                </c:pt>
                <c:pt idx="9145">
                  <c:v>20589</c:v>
                </c:pt>
                <c:pt idx="9146">
                  <c:v>20590</c:v>
                </c:pt>
                <c:pt idx="9147">
                  <c:v>20591</c:v>
                </c:pt>
                <c:pt idx="9148">
                  <c:v>20592</c:v>
                </c:pt>
                <c:pt idx="9149">
                  <c:v>20593</c:v>
                </c:pt>
                <c:pt idx="9150">
                  <c:v>20594</c:v>
                </c:pt>
                <c:pt idx="9151">
                  <c:v>20595</c:v>
                </c:pt>
                <c:pt idx="9152">
                  <c:v>20596</c:v>
                </c:pt>
                <c:pt idx="9153">
                  <c:v>20597</c:v>
                </c:pt>
                <c:pt idx="9154">
                  <c:v>20598</c:v>
                </c:pt>
                <c:pt idx="9155">
                  <c:v>20599</c:v>
                </c:pt>
                <c:pt idx="9156">
                  <c:v>20600</c:v>
                </c:pt>
                <c:pt idx="9157">
                  <c:v>20601</c:v>
                </c:pt>
                <c:pt idx="9158">
                  <c:v>20602</c:v>
                </c:pt>
                <c:pt idx="9159">
                  <c:v>20603</c:v>
                </c:pt>
                <c:pt idx="9160">
                  <c:v>20604</c:v>
                </c:pt>
                <c:pt idx="9161">
                  <c:v>20605</c:v>
                </c:pt>
                <c:pt idx="9162">
                  <c:v>20606</c:v>
                </c:pt>
                <c:pt idx="9163">
                  <c:v>20607</c:v>
                </c:pt>
                <c:pt idx="9164">
                  <c:v>20608</c:v>
                </c:pt>
                <c:pt idx="9165">
                  <c:v>20609</c:v>
                </c:pt>
                <c:pt idx="9166">
                  <c:v>20610</c:v>
                </c:pt>
                <c:pt idx="9167">
                  <c:v>20611</c:v>
                </c:pt>
                <c:pt idx="9168">
                  <c:v>20612</c:v>
                </c:pt>
                <c:pt idx="9169">
                  <c:v>20613</c:v>
                </c:pt>
                <c:pt idx="9170">
                  <c:v>20614</c:v>
                </c:pt>
                <c:pt idx="9171">
                  <c:v>20615</c:v>
                </c:pt>
                <c:pt idx="9172">
                  <c:v>20616</c:v>
                </c:pt>
                <c:pt idx="9173">
                  <c:v>20617</c:v>
                </c:pt>
                <c:pt idx="9174">
                  <c:v>20618</c:v>
                </c:pt>
                <c:pt idx="9175">
                  <c:v>20619</c:v>
                </c:pt>
                <c:pt idx="9176">
                  <c:v>20620</c:v>
                </c:pt>
                <c:pt idx="9177">
                  <c:v>20621</c:v>
                </c:pt>
                <c:pt idx="9178">
                  <c:v>20622</c:v>
                </c:pt>
                <c:pt idx="9179">
                  <c:v>20623</c:v>
                </c:pt>
                <c:pt idx="9180">
                  <c:v>20624</c:v>
                </c:pt>
                <c:pt idx="9181">
                  <c:v>20625</c:v>
                </c:pt>
                <c:pt idx="9182">
                  <c:v>20626</c:v>
                </c:pt>
                <c:pt idx="9183">
                  <c:v>20627</c:v>
                </c:pt>
                <c:pt idx="9184">
                  <c:v>20628</c:v>
                </c:pt>
                <c:pt idx="9185">
                  <c:v>20629</c:v>
                </c:pt>
                <c:pt idx="9186">
                  <c:v>20630</c:v>
                </c:pt>
                <c:pt idx="9187">
                  <c:v>20631</c:v>
                </c:pt>
                <c:pt idx="9188">
                  <c:v>20632</c:v>
                </c:pt>
                <c:pt idx="9189">
                  <c:v>20633</c:v>
                </c:pt>
                <c:pt idx="9190">
                  <c:v>20634</c:v>
                </c:pt>
                <c:pt idx="9191">
                  <c:v>20635</c:v>
                </c:pt>
                <c:pt idx="9192">
                  <c:v>20636</c:v>
                </c:pt>
                <c:pt idx="9193">
                  <c:v>20637</c:v>
                </c:pt>
                <c:pt idx="9194">
                  <c:v>20638</c:v>
                </c:pt>
                <c:pt idx="9195">
                  <c:v>20639</c:v>
                </c:pt>
                <c:pt idx="9196">
                  <c:v>20640</c:v>
                </c:pt>
                <c:pt idx="9197">
                  <c:v>20641</c:v>
                </c:pt>
                <c:pt idx="9198">
                  <c:v>20642</c:v>
                </c:pt>
                <c:pt idx="9199">
                  <c:v>20643</c:v>
                </c:pt>
                <c:pt idx="9200">
                  <c:v>20644</c:v>
                </c:pt>
                <c:pt idx="9201">
                  <c:v>20645</c:v>
                </c:pt>
                <c:pt idx="9202">
                  <c:v>20646</c:v>
                </c:pt>
                <c:pt idx="9203">
                  <c:v>20647</c:v>
                </c:pt>
                <c:pt idx="9204">
                  <c:v>20648</c:v>
                </c:pt>
                <c:pt idx="9205">
                  <c:v>20649</c:v>
                </c:pt>
                <c:pt idx="9206">
                  <c:v>20650</c:v>
                </c:pt>
                <c:pt idx="9207">
                  <c:v>20651</c:v>
                </c:pt>
                <c:pt idx="9208">
                  <c:v>20652</c:v>
                </c:pt>
                <c:pt idx="9209">
                  <c:v>20653</c:v>
                </c:pt>
                <c:pt idx="9210">
                  <c:v>20654</c:v>
                </c:pt>
                <c:pt idx="9211">
                  <c:v>20655</c:v>
                </c:pt>
                <c:pt idx="9212">
                  <c:v>20656</c:v>
                </c:pt>
                <c:pt idx="9213">
                  <c:v>20657</c:v>
                </c:pt>
                <c:pt idx="9214">
                  <c:v>20658</c:v>
                </c:pt>
                <c:pt idx="9215">
                  <c:v>20659</c:v>
                </c:pt>
                <c:pt idx="9216">
                  <c:v>20660</c:v>
                </c:pt>
                <c:pt idx="9217">
                  <c:v>20661</c:v>
                </c:pt>
                <c:pt idx="9218">
                  <c:v>20662</c:v>
                </c:pt>
                <c:pt idx="9219">
                  <c:v>20663</c:v>
                </c:pt>
                <c:pt idx="9220">
                  <c:v>20664</c:v>
                </c:pt>
                <c:pt idx="9221">
                  <c:v>20665</c:v>
                </c:pt>
                <c:pt idx="9222">
                  <c:v>20666</c:v>
                </c:pt>
                <c:pt idx="9223">
                  <c:v>20667</c:v>
                </c:pt>
                <c:pt idx="9224">
                  <c:v>20668</c:v>
                </c:pt>
                <c:pt idx="9225">
                  <c:v>20669</c:v>
                </c:pt>
                <c:pt idx="9226">
                  <c:v>20670</c:v>
                </c:pt>
                <c:pt idx="9227">
                  <c:v>20671</c:v>
                </c:pt>
                <c:pt idx="9228">
                  <c:v>20672</c:v>
                </c:pt>
                <c:pt idx="9229">
                  <c:v>20673</c:v>
                </c:pt>
                <c:pt idx="9230">
                  <c:v>20674</c:v>
                </c:pt>
                <c:pt idx="9231">
                  <c:v>20675</c:v>
                </c:pt>
                <c:pt idx="9232">
                  <c:v>20676</c:v>
                </c:pt>
                <c:pt idx="9233">
                  <c:v>20677</c:v>
                </c:pt>
                <c:pt idx="9234">
                  <c:v>20678</c:v>
                </c:pt>
                <c:pt idx="9235">
                  <c:v>20679</c:v>
                </c:pt>
                <c:pt idx="9236">
                  <c:v>20680</c:v>
                </c:pt>
                <c:pt idx="9237">
                  <c:v>20681</c:v>
                </c:pt>
                <c:pt idx="9238">
                  <c:v>20682</c:v>
                </c:pt>
                <c:pt idx="9239">
                  <c:v>20683</c:v>
                </c:pt>
                <c:pt idx="9240">
                  <c:v>20684</c:v>
                </c:pt>
                <c:pt idx="9241">
                  <c:v>20685</c:v>
                </c:pt>
                <c:pt idx="9242">
                  <c:v>20686</c:v>
                </c:pt>
                <c:pt idx="9243">
                  <c:v>20687</c:v>
                </c:pt>
                <c:pt idx="9244">
                  <c:v>20688</c:v>
                </c:pt>
                <c:pt idx="9245">
                  <c:v>20689</c:v>
                </c:pt>
                <c:pt idx="9246">
                  <c:v>20690</c:v>
                </c:pt>
                <c:pt idx="9247">
                  <c:v>20691</c:v>
                </c:pt>
                <c:pt idx="9248">
                  <c:v>20692</c:v>
                </c:pt>
                <c:pt idx="9249">
                  <c:v>20693</c:v>
                </c:pt>
                <c:pt idx="9250">
                  <c:v>20694</c:v>
                </c:pt>
                <c:pt idx="9251">
                  <c:v>20695</c:v>
                </c:pt>
                <c:pt idx="9252">
                  <c:v>20696</c:v>
                </c:pt>
                <c:pt idx="9253">
                  <c:v>20697</c:v>
                </c:pt>
                <c:pt idx="9254">
                  <c:v>20698</c:v>
                </c:pt>
                <c:pt idx="9255">
                  <c:v>20699</c:v>
                </c:pt>
                <c:pt idx="9256">
                  <c:v>20700</c:v>
                </c:pt>
                <c:pt idx="9257">
                  <c:v>20701</c:v>
                </c:pt>
                <c:pt idx="9258">
                  <c:v>20702</c:v>
                </c:pt>
                <c:pt idx="9259">
                  <c:v>20703</c:v>
                </c:pt>
                <c:pt idx="9260">
                  <c:v>20704</c:v>
                </c:pt>
                <c:pt idx="9261">
                  <c:v>20705</c:v>
                </c:pt>
                <c:pt idx="9262">
                  <c:v>20706</c:v>
                </c:pt>
                <c:pt idx="9263">
                  <c:v>20707</c:v>
                </c:pt>
                <c:pt idx="9264">
                  <c:v>20708</c:v>
                </c:pt>
                <c:pt idx="9265">
                  <c:v>20709</c:v>
                </c:pt>
                <c:pt idx="9266">
                  <c:v>20710</c:v>
                </c:pt>
                <c:pt idx="9267">
                  <c:v>20711</c:v>
                </c:pt>
                <c:pt idx="9268">
                  <c:v>20712</c:v>
                </c:pt>
                <c:pt idx="9269">
                  <c:v>20713</c:v>
                </c:pt>
                <c:pt idx="9270">
                  <c:v>20714</c:v>
                </c:pt>
                <c:pt idx="9271">
                  <c:v>20715</c:v>
                </c:pt>
                <c:pt idx="9272">
                  <c:v>20716</c:v>
                </c:pt>
                <c:pt idx="9273">
                  <c:v>20717</c:v>
                </c:pt>
                <c:pt idx="9274">
                  <c:v>20718</c:v>
                </c:pt>
                <c:pt idx="9275">
                  <c:v>20719</c:v>
                </c:pt>
                <c:pt idx="9276">
                  <c:v>20720</c:v>
                </c:pt>
                <c:pt idx="9277">
                  <c:v>20721</c:v>
                </c:pt>
                <c:pt idx="9278">
                  <c:v>20722</c:v>
                </c:pt>
                <c:pt idx="9279">
                  <c:v>20723</c:v>
                </c:pt>
                <c:pt idx="9280">
                  <c:v>20724</c:v>
                </c:pt>
                <c:pt idx="9281">
                  <c:v>20725</c:v>
                </c:pt>
                <c:pt idx="9282">
                  <c:v>20726</c:v>
                </c:pt>
                <c:pt idx="9283">
                  <c:v>20727</c:v>
                </c:pt>
                <c:pt idx="9284">
                  <c:v>20728</c:v>
                </c:pt>
                <c:pt idx="9285">
                  <c:v>20729</c:v>
                </c:pt>
                <c:pt idx="9286">
                  <c:v>20730</c:v>
                </c:pt>
                <c:pt idx="9287">
                  <c:v>20731</c:v>
                </c:pt>
                <c:pt idx="9288">
                  <c:v>20732</c:v>
                </c:pt>
                <c:pt idx="9289">
                  <c:v>20733</c:v>
                </c:pt>
                <c:pt idx="9290">
                  <c:v>20734</c:v>
                </c:pt>
                <c:pt idx="9291">
                  <c:v>20735</c:v>
                </c:pt>
                <c:pt idx="9292">
                  <c:v>20736</c:v>
                </c:pt>
                <c:pt idx="9293">
                  <c:v>20737</c:v>
                </c:pt>
                <c:pt idx="9294">
                  <c:v>20738</c:v>
                </c:pt>
                <c:pt idx="9295">
                  <c:v>20739</c:v>
                </c:pt>
                <c:pt idx="9296">
                  <c:v>20740</c:v>
                </c:pt>
                <c:pt idx="9297">
                  <c:v>20741</c:v>
                </c:pt>
                <c:pt idx="9298">
                  <c:v>20742</c:v>
                </c:pt>
                <c:pt idx="9299">
                  <c:v>20743</c:v>
                </c:pt>
                <c:pt idx="9300">
                  <c:v>20744</c:v>
                </c:pt>
                <c:pt idx="9301">
                  <c:v>20745</c:v>
                </c:pt>
                <c:pt idx="9302">
                  <c:v>20746</c:v>
                </c:pt>
                <c:pt idx="9303">
                  <c:v>20747</c:v>
                </c:pt>
                <c:pt idx="9304">
                  <c:v>20748</c:v>
                </c:pt>
                <c:pt idx="9305">
                  <c:v>20749</c:v>
                </c:pt>
                <c:pt idx="9306">
                  <c:v>20750</c:v>
                </c:pt>
                <c:pt idx="9307">
                  <c:v>20751</c:v>
                </c:pt>
                <c:pt idx="9308">
                  <c:v>20752</c:v>
                </c:pt>
                <c:pt idx="9309">
                  <c:v>20753</c:v>
                </c:pt>
                <c:pt idx="9310">
                  <c:v>20754</c:v>
                </c:pt>
                <c:pt idx="9311">
                  <c:v>20755</c:v>
                </c:pt>
                <c:pt idx="9312">
                  <c:v>20756</c:v>
                </c:pt>
                <c:pt idx="9313">
                  <c:v>20757</c:v>
                </c:pt>
                <c:pt idx="9314">
                  <c:v>20758</c:v>
                </c:pt>
                <c:pt idx="9315">
                  <c:v>20759</c:v>
                </c:pt>
                <c:pt idx="9316">
                  <c:v>20760</c:v>
                </c:pt>
                <c:pt idx="9317">
                  <c:v>20761</c:v>
                </c:pt>
                <c:pt idx="9318">
                  <c:v>20762</c:v>
                </c:pt>
                <c:pt idx="9319">
                  <c:v>20763</c:v>
                </c:pt>
                <c:pt idx="9320">
                  <c:v>20764</c:v>
                </c:pt>
                <c:pt idx="9321">
                  <c:v>20765</c:v>
                </c:pt>
                <c:pt idx="9322">
                  <c:v>20766</c:v>
                </c:pt>
                <c:pt idx="9323">
                  <c:v>20767</c:v>
                </c:pt>
                <c:pt idx="9324">
                  <c:v>20768</c:v>
                </c:pt>
                <c:pt idx="9325">
                  <c:v>20769</c:v>
                </c:pt>
                <c:pt idx="9326">
                  <c:v>20770</c:v>
                </c:pt>
                <c:pt idx="9327">
                  <c:v>20771</c:v>
                </c:pt>
                <c:pt idx="9328">
                  <c:v>20772</c:v>
                </c:pt>
                <c:pt idx="9329">
                  <c:v>20773</c:v>
                </c:pt>
                <c:pt idx="9330">
                  <c:v>20774</c:v>
                </c:pt>
                <c:pt idx="9331">
                  <c:v>20775</c:v>
                </c:pt>
                <c:pt idx="9332">
                  <c:v>20776</c:v>
                </c:pt>
                <c:pt idx="9333">
                  <c:v>20777</c:v>
                </c:pt>
                <c:pt idx="9334">
                  <c:v>20778</c:v>
                </c:pt>
                <c:pt idx="9335">
                  <c:v>20779</c:v>
                </c:pt>
                <c:pt idx="9336">
                  <c:v>20780</c:v>
                </c:pt>
                <c:pt idx="9337">
                  <c:v>20781</c:v>
                </c:pt>
                <c:pt idx="9338">
                  <c:v>20782</c:v>
                </c:pt>
                <c:pt idx="9339">
                  <c:v>20783</c:v>
                </c:pt>
                <c:pt idx="9340">
                  <c:v>20784</c:v>
                </c:pt>
                <c:pt idx="9341">
                  <c:v>20785</c:v>
                </c:pt>
                <c:pt idx="9342">
                  <c:v>20786</c:v>
                </c:pt>
                <c:pt idx="9343">
                  <c:v>20787</c:v>
                </c:pt>
                <c:pt idx="9344">
                  <c:v>20788</c:v>
                </c:pt>
                <c:pt idx="9345">
                  <c:v>20789</c:v>
                </c:pt>
                <c:pt idx="9346">
                  <c:v>20790</c:v>
                </c:pt>
                <c:pt idx="9347">
                  <c:v>20791</c:v>
                </c:pt>
                <c:pt idx="9348">
                  <c:v>20792</c:v>
                </c:pt>
                <c:pt idx="9349">
                  <c:v>20793</c:v>
                </c:pt>
                <c:pt idx="9350">
                  <c:v>20794</c:v>
                </c:pt>
                <c:pt idx="9351">
                  <c:v>20795</c:v>
                </c:pt>
                <c:pt idx="9352">
                  <c:v>20796</c:v>
                </c:pt>
                <c:pt idx="9353">
                  <c:v>20797</c:v>
                </c:pt>
                <c:pt idx="9354">
                  <c:v>20798</c:v>
                </c:pt>
                <c:pt idx="9355">
                  <c:v>20799</c:v>
                </c:pt>
                <c:pt idx="9356">
                  <c:v>20800</c:v>
                </c:pt>
                <c:pt idx="9357">
                  <c:v>20801</c:v>
                </c:pt>
                <c:pt idx="9358">
                  <c:v>20802</c:v>
                </c:pt>
                <c:pt idx="9359">
                  <c:v>20803</c:v>
                </c:pt>
                <c:pt idx="9360">
                  <c:v>20804</c:v>
                </c:pt>
                <c:pt idx="9361">
                  <c:v>20805</c:v>
                </c:pt>
                <c:pt idx="9362">
                  <c:v>20806</c:v>
                </c:pt>
                <c:pt idx="9363">
                  <c:v>20807</c:v>
                </c:pt>
                <c:pt idx="9364">
                  <c:v>20808</c:v>
                </c:pt>
                <c:pt idx="9365">
                  <c:v>20809</c:v>
                </c:pt>
                <c:pt idx="9366">
                  <c:v>20810</c:v>
                </c:pt>
                <c:pt idx="9367">
                  <c:v>20811</c:v>
                </c:pt>
                <c:pt idx="9368">
                  <c:v>20812</c:v>
                </c:pt>
                <c:pt idx="9369">
                  <c:v>20813</c:v>
                </c:pt>
                <c:pt idx="9370">
                  <c:v>20814</c:v>
                </c:pt>
                <c:pt idx="9371">
                  <c:v>20815</c:v>
                </c:pt>
                <c:pt idx="9372">
                  <c:v>20816</c:v>
                </c:pt>
                <c:pt idx="9373">
                  <c:v>20817</c:v>
                </c:pt>
                <c:pt idx="9374">
                  <c:v>20818</c:v>
                </c:pt>
                <c:pt idx="9375">
                  <c:v>20819</c:v>
                </c:pt>
                <c:pt idx="9376">
                  <c:v>20820</c:v>
                </c:pt>
                <c:pt idx="9377">
                  <c:v>20821</c:v>
                </c:pt>
                <c:pt idx="9378">
                  <c:v>20822</c:v>
                </c:pt>
                <c:pt idx="9379">
                  <c:v>20823</c:v>
                </c:pt>
                <c:pt idx="9380">
                  <c:v>20824</c:v>
                </c:pt>
                <c:pt idx="9381">
                  <c:v>20825</c:v>
                </c:pt>
                <c:pt idx="9382">
                  <c:v>20826</c:v>
                </c:pt>
                <c:pt idx="9383">
                  <c:v>20827</c:v>
                </c:pt>
                <c:pt idx="9384">
                  <c:v>20828</c:v>
                </c:pt>
                <c:pt idx="9385">
                  <c:v>20829</c:v>
                </c:pt>
                <c:pt idx="9386">
                  <c:v>20830</c:v>
                </c:pt>
                <c:pt idx="9387">
                  <c:v>20831</c:v>
                </c:pt>
                <c:pt idx="9388">
                  <c:v>20832</c:v>
                </c:pt>
                <c:pt idx="9389">
                  <c:v>20833</c:v>
                </c:pt>
                <c:pt idx="9390">
                  <c:v>20834</c:v>
                </c:pt>
                <c:pt idx="9391">
                  <c:v>20835</c:v>
                </c:pt>
                <c:pt idx="9392">
                  <c:v>20836</c:v>
                </c:pt>
                <c:pt idx="9393">
                  <c:v>20837</c:v>
                </c:pt>
                <c:pt idx="9394">
                  <c:v>20838</c:v>
                </c:pt>
                <c:pt idx="9395">
                  <c:v>20839</c:v>
                </c:pt>
                <c:pt idx="9396">
                  <c:v>20840</c:v>
                </c:pt>
                <c:pt idx="9397">
                  <c:v>20841</c:v>
                </c:pt>
                <c:pt idx="9398">
                  <c:v>20842</c:v>
                </c:pt>
                <c:pt idx="9399">
                  <c:v>20843</c:v>
                </c:pt>
                <c:pt idx="9400">
                  <c:v>20844</c:v>
                </c:pt>
                <c:pt idx="9401">
                  <c:v>20845</c:v>
                </c:pt>
                <c:pt idx="9402">
                  <c:v>20846</c:v>
                </c:pt>
                <c:pt idx="9403">
                  <c:v>20847</c:v>
                </c:pt>
                <c:pt idx="9404">
                  <c:v>20848</c:v>
                </c:pt>
                <c:pt idx="9405">
                  <c:v>20849</c:v>
                </c:pt>
                <c:pt idx="9406">
                  <c:v>20850</c:v>
                </c:pt>
                <c:pt idx="9407">
                  <c:v>20851</c:v>
                </c:pt>
                <c:pt idx="9408">
                  <c:v>20852</c:v>
                </c:pt>
                <c:pt idx="9409">
                  <c:v>20853</c:v>
                </c:pt>
                <c:pt idx="9410">
                  <c:v>20854</c:v>
                </c:pt>
                <c:pt idx="9411">
                  <c:v>20855</c:v>
                </c:pt>
                <c:pt idx="9412">
                  <c:v>20856</c:v>
                </c:pt>
                <c:pt idx="9413">
                  <c:v>20857</c:v>
                </c:pt>
                <c:pt idx="9414">
                  <c:v>20858</c:v>
                </c:pt>
                <c:pt idx="9415">
                  <c:v>20859</c:v>
                </c:pt>
                <c:pt idx="9416">
                  <c:v>20860</c:v>
                </c:pt>
                <c:pt idx="9417">
                  <c:v>20861</c:v>
                </c:pt>
                <c:pt idx="9418">
                  <c:v>20862</c:v>
                </c:pt>
                <c:pt idx="9419">
                  <c:v>20863</c:v>
                </c:pt>
                <c:pt idx="9420">
                  <c:v>20864</c:v>
                </c:pt>
                <c:pt idx="9421">
                  <c:v>20865</c:v>
                </c:pt>
                <c:pt idx="9422">
                  <c:v>20866</c:v>
                </c:pt>
                <c:pt idx="9423">
                  <c:v>20867</c:v>
                </c:pt>
                <c:pt idx="9424">
                  <c:v>20868</c:v>
                </c:pt>
                <c:pt idx="9425">
                  <c:v>20869</c:v>
                </c:pt>
                <c:pt idx="9426">
                  <c:v>20870</c:v>
                </c:pt>
                <c:pt idx="9427">
                  <c:v>20871</c:v>
                </c:pt>
                <c:pt idx="9428">
                  <c:v>20872</c:v>
                </c:pt>
                <c:pt idx="9429">
                  <c:v>20873</c:v>
                </c:pt>
                <c:pt idx="9430">
                  <c:v>20874</c:v>
                </c:pt>
                <c:pt idx="9431">
                  <c:v>20875</c:v>
                </c:pt>
                <c:pt idx="9432">
                  <c:v>20876</c:v>
                </c:pt>
                <c:pt idx="9433">
                  <c:v>20877</c:v>
                </c:pt>
                <c:pt idx="9434">
                  <c:v>20878</c:v>
                </c:pt>
                <c:pt idx="9435">
                  <c:v>20879</c:v>
                </c:pt>
                <c:pt idx="9436">
                  <c:v>20880</c:v>
                </c:pt>
                <c:pt idx="9437">
                  <c:v>20881</c:v>
                </c:pt>
                <c:pt idx="9438">
                  <c:v>20882</c:v>
                </c:pt>
                <c:pt idx="9439">
                  <c:v>20883</c:v>
                </c:pt>
                <c:pt idx="9440">
                  <c:v>20884</c:v>
                </c:pt>
                <c:pt idx="9441">
                  <c:v>20885</c:v>
                </c:pt>
                <c:pt idx="9442">
                  <c:v>20886</c:v>
                </c:pt>
                <c:pt idx="9443">
                  <c:v>20887</c:v>
                </c:pt>
                <c:pt idx="9444">
                  <c:v>20888</c:v>
                </c:pt>
                <c:pt idx="9445">
                  <c:v>20889</c:v>
                </c:pt>
                <c:pt idx="9446">
                  <c:v>20890</c:v>
                </c:pt>
                <c:pt idx="9447">
                  <c:v>20891</c:v>
                </c:pt>
                <c:pt idx="9448">
                  <c:v>20892</c:v>
                </c:pt>
                <c:pt idx="9449">
                  <c:v>20893</c:v>
                </c:pt>
                <c:pt idx="9450">
                  <c:v>20894</c:v>
                </c:pt>
                <c:pt idx="9451">
                  <c:v>20895</c:v>
                </c:pt>
                <c:pt idx="9452">
                  <c:v>20896</c:v>
                </c:pt>
                <c:pt idx="9453">
                  <c:v>20897</c:v>
                </c:pt>
                <c:pt idx="9454">
                  <c:v>20898</c:v>
                </c:pt>
                <c:pt idx="9455">
                  <c:v>20899</c:v>
                </c:pt>
                <c:pt idx="9456">
                  <c:v>20900</c:v>
                </c:pt>
                <c:pt idx="9457">
                  <c:v>20901</c:v>
                </c:pt>
                <c:pt idx="9458">
                  <c:v>20902</c:v>
                </c:pt>
                <c:pt idx="9459">
                  <c:v>20903</c:v>
                </c:pt>
                <c:pt idx="9460">
                  <c:v>20904</c:v>
                </c:pt>
                <c:pt idx="9461">
                  <c:v>20905</c:v>
                </c:pt>
                <c:pt idx="9462">
                  <c:v>20906</c:v>
                </c:pt>
                <c:pt idx="9463">
                  <c:v>20907</c:v>
                </c:pt>
                <c:pt idx="9464">
                  <c:v>20908</c:v>
                </c:pt>
                <c:pt idx="9465">
                  <c:v>20909</c:v>
                </c:pt>
                <c:pt idx="9466">
                  <c:v>20910</c:v>
                </c:pt>
                <c:pt idx="9467">
                  <c:v>20911</c:v>
                </c:pt>
                <c:pt idx="9468">
                  <c:v>20912</c:v>
                </c:pt>
                <c:pt idx="9469">
                  <c:v>20913</c:v>
                </c:pt>
                <c:pt idx="9470">
                  <c:v>20914</c:v>
                </c:pt>
                <c:pt idx="9471">
                  <c:v>20915</c:v>
                </c:pt>
                <c:pt idx="9472">
                  <c:v>20916</c:v>
                </c:pt>
                <c:pt idx="9473">
                  <c:v>20917</c:v>
                </c:pt>
                <c:pt idx="9474">
                  <c:v>20918</c:v>
                </c:pt>
                <c:pt idx="9475">
                  <c:v>20919</c:v>
                </c:pt>
                <c:pt idx="9476">
                  <c:v>20920</c:v>
                </c:pt>
                <c:pt idx="9477">
                  <c:v>20921</c:v>
                </c:pt>
                <c:pt idx="9478">
                  <c:v>20922</c:v>
                </c:pt>
                <c:pt idx="9479">
                  <c:v>20923</c:v>
                </c:pt>
                <c:pt idx="9480">
                  <c:v>20924</c:v>
                </c:pt>
                <c:pt idx="9481">
                  <c:v>20925</c:v>
                </c:pt>
                <c:pt idx="9482">
                  <c:v>20926</c:v>
                </c:pt>
                <c:pt idx="9483">
                  <c:v>20927</c:v>
                </c:pt>
                <c:pt idx="9484">
                  <c:v>20928</c:v>
                </c:pt>
                <c:pt idx="9485">
                  <c:v>20929</c:v>
                </c:pt>
                <c:pt idx="9486">
                  <c:v>20930</c:v>
                </c:pt>
                <c:pt idx="9487">
                  <c:v>20931</c:v>
                </c:pt>
                <c:pt idx="9488">
                  <c:v>20932</c:v>
                </c:pt>
                <c:pt idx="9489">
                  <c:v>20933</c:v>
                </c:pt>
                <c:pt idx="9490">
                  <c:v>20934</c:v>
                </c:pt>
                <c:pt idx="9491">
                  <c:v>20935</c:v>
                </c:pt>
                <c:pt idx="9492">
                  <c:v>20936</c:v>
                </c:pt>
                <c:pt idx="9493">
                  <c:v>20937</c:v>
                </c:pt>
                <c:pt idx="9494">
                  <c:v>20938</c:v>
                </c:pt>
                <c:pt idx="9495">
                  <c:v>20939</c:v>
                </c:pt>
                <c:pt idx="9496">
                  <c:v>20940</c:v>
                </c:pt>
                <c:pt idx="9497">
                  <c:v>20941</c:v>
                </c:pt>
                <c:pt idx="9498">
                  <c:v>20942</c:v>
                </c:pt>
                <c:pt idx="9499">
                  <c:v>20943</c:v>
                </c:pt>
                <c:pt idx="9500">
                  <c:v>20944</c:v>
                </c:pt>
                <c:pt idx="9501">
                  <c:v>20945</c:v>
                </c:pt>
                <c:pt idx="9502">
                  <c:v>20946</c:v>
                </c:pt>
                <c:pt idx="9503">
                  <c:v>20947</c:v>
                </c:pt>
                <c:pt idx="9504">
                  <c:v>20948</c:v>
                </c:pt>
                <c:pt idx="9505">
                  <c:v>20949</c:v>
                </c:pt>
                <c:pt idx="9506">
                  <c:v>20950</c:v>
                </c:pt>
                <c:pt idx="9507">
                  <c:v>20951</c:v>
                </c:pt>
                <c:pt idx="9508">
                  <c:v>20952</c:v>
                </c:pt>
                <c:pt idx="9509">
                  <c:v>20953</c:v>
                </c:pt>
                <c:pt idx="9510">
                  <c:v>20954</c:v>
                </c:pt>
                <c:pt idx="9511">
                  <c:v>20955</c:v>
                </c:pt>
                <c:pt idx="9512">
                  <c:v>20956</c:v>
                </c:pt>
                <c:pt idx="9513">
                  <c:v>20957</c:v>
                </c:pt>
                <c:pt idx="9514">
                  <c:v>20958</c:v>
                </c:pt>
                <c:pt idx="9515">
                  <c:v>20959</c:v>
                </c:pt>
                <c:pt idx="9516">
                  <c:v>20960</c:v>
                </c:pt>
                <c:pt idx="9517">
                  <c:v>20961</c:v>
                </c:pt>
                <c:pt idx="9518">
                  <c:v>20962</c:v>
                </c:pt>
                <c:pt idx="9519">
                  <c:v>20963</c:v>
                </c:pt>
                <c:pt idx="9520">
                  <c:v>20964</c:v>
                </c:pt>
                <c:pt idx="9521">
                  <c:v>20965</c:v>
                </c:pt>
                <c:pt idx="9522">
                  <c:v>20966</c:v>
                </c:pt>
                <c:pt idx="9523">
                  <c:v>20967</c:v>
                </c:pt>
                <c:pt idx="9524">
                  <c:v>20968</c:v>
                </c:pt>
                <c:pt idx="9525">
                  <c:v>20969</c:v>
                </c:pt>
                <c:pt idx="9526">
                  <c:v>20970</c:v>
                </c:pt>
                <c:pt idx="9527">
                  <c:v>20971</c:v>
                </c:pt>
                <c:pt idx="9528">
                  <c:v>20972</c:v>
                </c:pt>
                <c:pt idx="9529">
                  <c:v>20973</c:v>
                </c:pt>
                <c:pt idx="9530">
                  <c:v>20974</c:v>
                </c:pt>
                <c:pt idx="9531">
                  <c:v>20975</c:v>
                </c:pt>
                <c:pt idx="9532">
                  <c:v>20976</c:v>
                </c:pt>
                <c:pt idx="9533">
                  <c:v>20977</c:v>
                </c:pt>
                <c:pt idx="9534">
                  <c:v>20978</c:v>
                </c:pt>
                <c:pt idx="9535">
                  <c:v>20979</c:v>
                </c:pt>
                <c:pt idx="9536">
                  <c:v>20980</c:v>
                </c:pt>
                <c:pt idx="9537">
                  <c:v>20981</c:v>
                </c:pt>
                <c:pt idx="9538">
                  <c:v>20982</c:v>
                </c:pt>
                <c:pt idx="9539">
                  <c:v>20983</c:v>
                </c:pt>
                <c:pt idx="9540">
                  <c:v>20984</c:v>
                </c:pt>
                <c:pt idx="9541">
                  <c:v>20985</c:v>
                </c:pt>
                <c:pt idx="9542">
                  <c:v>20986</c:v>
                </c:pt>
                <c:pt idx="9543">
                  <c:v>20987</c:v>
                </c:pt>
                <c:pt idx="9544">
                  <c:v>20988</c:v>
                </c:pt>
                <c:pt idx="9545">
                  <c:v>20989</c:v>
                </c:pt>
                <c:pt idx="9546">
                  <c:v>20990</c:v>
                </c:pt>
                <c:pt idx="9547">
                  <c:v>20991</c:v>
                </c:pt>
                <c:pt idx="9548">
                  <c:v>20992</c:v>
                </c:pt>
                <c:pt idx="9549">
                  <c:v>20993</c:v>
                </c:pt>
                <c:pt idx="9550">
                  <c:v>20994</c:v>
                </c:pt>
                <c:pt idx="9551">
                  <c:v>20995</c:v>
                </c:pt>
                <c:pt idx="9552">
                  <c:v>20996</c:v>
                </c:pt>
                <c:pt idx="9553">
                  <c:v>20997</c:v>
                </c:pt>
                <c:pt idx="9554">
                  <c:v>20998</c:v>
                </c:pt>
                <c:pt idx="9555">
                  <c:v>20999</c:v>
                </c:pt>
                <c:pt idx="9556">
                  <c:v>21000</c:v>
                </c:pt>
                <c:pt idx="9557">
                  <c:v>21001</c:v>
                </c:pt>
                <c:pt idx="9558">
                  <c:v>21002</c:v>
                </c:pt>
                <c:pt idx="9559">
                  <c:v>21003</c:v>
                </c:pt>
                <c:pt idx="9560">
                  <c:v>21004</c:v>
                </c:pt>
                <c:pt idx="9561">
                  <c:v>21005</c:v>
                </c:pt>
                <c:pt idx="9562">
                  <c:v>21006</c:v>
                </c:pt>
                <c:pt idx="9563">
                  <c:v>21007</c:v>
                </c:pt>
                <c:pt idx="9564">
                  <c:v>21008</c:v>
                </c:pt>
                <c:pt idx="9565">
                  <c:v>21009</c:v>
                </c:pt>
                <c:pt idx="9566">
                  <c:v>21010</c:v>
                </c:pt>
                <c:pt idx="9567">
                  <c:v>21011</c:v>
                </c:pt>
                <c:pt idx="9568">
                  <c:v>21012</c:v>
                </c:pt>
                <c:pt idx="9569">
                  <c:v>21013</c:v>
                </c:pt>
                <c:pt idx="9570">
                  <c:v>21014</c:v>
                </c:pt>
                <c:pt idx="9571">
                  <c:v>21015</c:v>
                </c:pt>
                <c:pt idx="9572">
                  <c:v>21016</c:v>
                </c:pt>
                <c:pt idx="9573">
                  <c:v>21017</c:v>
                </c:pt>
                <c:pt idx="9574">
                  <c:v>21018</c:v>
                </c:pt>
                <c:pt idx="9575">
                  <c:v>21019</c:v>
                </c:pt>
                <c:pt idx="9576">
                  <c:v>21020</c:v>
                </c:pt>
                <c:pt idx="9577">
                  <c:v>21021</c:v>
                </c:pt>
                <c:pt idx="9578">
                  <c:v>21022</c:v>
                </c:pt>
                <c:pt idx="9579">
                  <c:v>21023</c:v>
                </c:pt>
                <c:pt idx="9580">
                  <c:v>21024</c:v>
                </c:pt>
                <c:pt idx="9581">
                  <c:v>21025</c:v>
                </c:pt>
                <c:pt idx="9582">
                  <c:v>21026</c:v>
                </c:pt>
                <c:pt idx="9583">
                  <c:v>21027</c:v>
                </c:pt>
                <c:pt idx="9584">
                  <c:v>21028</c:v>
                </c:pt>
                <c:pt idx="9585">
                  <c:v>21029</c:v>
                </c:pt>
                <c:pt idx="9586">
                  <c:v>21030</c:v>
                </c:pt>
                <c:pt idx="9587">
                  <c:v>21031</c:v>
                </c:pt>
                <c:pt idx="9588">
                  <c:v>21032</c:v>
                </c:pt>
                <c:pt idx="9589">
                  <c:v>21033</c:v>
                </c:pt>
                <c:pt idx="9590">
                  <c:v>21034</c:v>
                </c:pt>
                <c:pt idx="9591">
                  <c:v>21035</c:v>
                </c:pt>
                <c:pt idx="9592">
                  <c:v>21036</c:v>
                </c:pt>
                <c:pt idx="9593">
                  <c:v>21037</c:v>
                </c:pt>
                <c:pt idx="9594">
                  <c:v>21038</c:v>
                </c:pt>
                <c:pt idx="9595">
                  <c:v>21039</c:v>
                </c:pt>
                <c:pt idx="9596">
                  <c:v>21040</c:v>
                </c:pt>
                <c:pt idx="9597">
                  <c:v>21041</c:v>
                </c:pt>
                <c:pt idx="9598">
                  <c:v>21042</c:v>
                </c:pt>
                <c:pt idx="9599">
                  <c:v>21043</c:v>
                </c:pt>
                <c:pt idx="9600">
                  <c:v>21044</c:v>
                </c:pt>
                <c:pt idx="9601">
                  <c:v>21045</c:v>
                </c:pt>
                <c:pt idx="9602">
                  <c:v>21046</c:v>
                </c:pt>
                <c:pt idx="9603">
                  <c:v>21047</c:v>
                </c:pt>
                <c:pt idx="9604">
                  <c:v>21048</c:v>
                </c:pt>
                <c:pt idx="9605">
                  <c:v>21049</c:v>
                </c:pt>
                <c:pt idx="9606">
                  <c:v>21050</c:v>
                </c:pt>
                <c:pt idx="9607">
                  <c:v>21051</c:v>
                </c:pt>
                <c:pt idx="9608">
                  <c:v>21052</c:v>
                </c:pt>
                <c:pt idx="9609">
                  <c:v>21053</c:v>
                </c:pt>
                <c:pt idx="9610">
                  <c:v>21054</c:v>
                </c:pt>
                <c:pt idx="9611">
                  <c:v>21055</c:v>
                </c:pt>
                <c:pt idx="9612">
                  <c:v>21056</c:v>
                </c:pt>
                <c:pt idx="9613">
                  <c:v>21057</c:v>
                </c:pt>
                <c:pt idx="9614">
                  <c:v>21058</c:v>
                </c:pt>
                <c:pt idx="9615">
                  <c:v>21059</c:v>
                </c:pt>
                <c:pt idx="9616">
                  <c:v>21060</c:v>
                </c:pt>
                <c:pt idx="9617">
                  <c:v>21061</c:v>
                </c:pt>
                <c:pt idx="9618">
                  <c:v>21062</c:v>
                </c:pt>
                <c:pt idx="9619">
                  <c:v>21063</c:v>
                </c:pt>
                <c:pt idx="9620">
                  <c:v>21064</c:v>
                </c:pt>
                <c:pt idx="9621">
                  <c:v>21065</c:v>
                </c:pt>
                <c:pt idx="9622">
                  <c:v>21066</c:v>
                </c:pt>
                <c:pt idx="9623">
                  <c:v>21067</c:v>
                </c:pt>
                <c:pt idx="9624">
                  <c:v>21068</c:v>
                </c:pt>
                <c:pt idx="9625">
                  <c:v>21069</c:v>
                </c:pt>
                <c:pt idx="9626">
                  <c:v>21070</c:v>
                </c:pt>
                <c:pt idx="9627">
                  <c:v>21071</c:v>
                </c:pt>
                <c:pt idx="9628">
                  <c:v>21072</c:v>
                </c:pt>
                <c:pt idx="9629">
                  <c:v>21073</c:v>
                </c:pt>
                <c:pt idx="9630">
                  <c:v>21074</c:v>
                </c:pt>
                <c:pt idx="9631">
                  <c:v>21075</c:v>
                </c:pt>
                <c:pt idx="9632">
                  <c:v>21076</c:v>
                </c:pt>
                <c:pt idx="9633">
                  <c:v>21077</c:v>
                </c:pt>
                <c:pt idx="9634">
                  <c:v>21078</c:v>
                </c:pt>
                <c:pt idx="9635">
                  <c:v>21079</c:v>
                </c:pt>
                <c:pt idx="9636">
                  <c:v>21080</c:v>
                </c:pt>
                <c:pt idx="9637">
                  <c:v>21081</c:v>
                </c:pt>
                <c:pt idx="9638">
                  <c:v>21082</c:v>
                </c:pt>
                <c:pt idx="9639">
                  <c:v>21083</c:v>
                </c:pt>
                <c:pt idx="9640">
                  <c:v>21084</c:v>
                </c:pt>
                <c:pt idx="9641">
                  <c:v>21085</c:v>
                </c:pt>
                <c:pt idx="9642">
                  <c:v>21086</c:v>
                </c:pt>
                <c:pt idx="9643">
                  <c:v>21087</c:v>
                </c:pt>
                <c:pt idx="9644">
                  <c:v>21088</c:v>
                </c:pt>
                <c:pt idx="9645">
                  <c:v>21089</c:v>
                </c:pt>
                <c:pt idx="9646">
                  <c:v>21090</c:v>
                </c:pt>
                <c:pt idx="9647">
                  <c:v>21091</c:v>
                </c:pt>
                <c:pt idx="9648">
                  <c:v>21092</c:v>
                </c:pt>
                <c:pt idx="9649">
                  <c:v>21093</c:v>
                </c:pt>
                <c:pt idx="9650">
                  <c:v>21094</c:v>
                </c:pt>
                <c:pt idx="9651">
                  <c:v>21095</c:v>
                </c:pt>
                <c:pt idx="9652">
                  <c:v>21096</c:v>
                </c:pt>
                <c:pt idx="9653">
                  <c:v>21097</c:v>
                </c:pt>
                <c:pt idx="9654">
                  <c:v>21098</c:v>
                </c:pt>
                <c:pt idx="9655">
                  <c:v>21099</c:v>
                </c:pt>
                <c:pt idx="9656">
                  <c:v>21100</c:v>
                </c:pt>
                <c:pt idx="9657">
                  <c:v>21101</c:v>
                </c:pt>
                <c:pt idx="9658">
                  <c:v>21102</c:v>
                </c:pt>
                <c:pt idx="9659">
                  <c:v>21103</c:v>
                </c:pt>
                <c:pt idx="9660">
                  <c:v>21104</c:v>
                </c:pt>
                <c:pt idx="9661">
                  <c:v>21105</c:v>
                </c:pt>
                <c:pt idx="9662">
                  <c:v>21106</c:v>
                </c:pt>
                <c:pt idx="9663">
                  <c:v>21107</c:v>
                </c:pt>
                <c:pt idx="9664">
                  <c:v>21108</c:v>
                </c:pt>
                <c:pt idx="9665">
                  <c:v>21109</c:v>
                </c:pt>
                <c:pt idx="9666">
                  <c:v>21110</c:v>
                </c:pt>
                <c:pt idx="9667">
                  <c:v>21111</c:v>
                </c:pt>
                <c:pt idx="9668">
                  <c:v>21112</c:v>
                </c:pt>
                <c:pt idx="9669">
                  <c:v>21113</c:v>
                </c:pt>
                <c:pt idx="9670">
                  <c:v>21114</c:v>
                </c:pt>
                <c:pt idx="9671">
                  <c:v>21115</c:v>
                </c:pt>
                <c:pt idx="9672">
                  <c:v>21116</c:v>
                </c:pt>
                <c:pt idx="9673">
                  <c:v>21117</c:v>
                </c:pt>
                <c:pt idx="9674">
                  <c:v>21118</c:v>
                </c:pt>
                <c:pt idx="9675">
                  <c:v>21119</c:v>
                </c:pt>
                <c:pt idx="9676">
                  <c:v>21120</c:v>
                </c:pt>
                <c:pt idx="9677">
                  <c:v>21121</c:v>
                </c:pt>
                <c:pt idx="9678">
                  <c:v>21122</c:v>
                </c:pt>
                <c:pt idx="9679">
                  <c:v>21123</c:v>
                </c:pt>
                <c:pt idx="9680">
                  <c:v>21124</c:v>
                </c:pt>
                <c:pt idx="9681">
                  <c:v>21125</c:v>
                </c:pt>
                <c:pt idx="9682">
                  <c:v>21126</c:v>
                </c:pt>
                <c:pt idx="9683">
                  <c:v>21127</c:v>
                </c:pt>
                <c:pt idx="9684">
                  <c:v>21128</c:v>
                </c:pt>
                <c:pt idx="9685">
                  <c:v>21129</c:v>
                </c:pt>
                <c:pt idx="9686">
                  <c:v>21130</c:v>
                </c:pt>
                <c:pt idx="9687">
                  <c:v>21131</c:v>
                </c:pt>
                <c:pt idx="9688">
                  <c:v>21132</c:v>
                </c:pt>
                <c:pt idx="9689">
                  <c:v>21133</c:v>
                </c:pt>
                <c:pt idx="9690">
                  <c:v>21134</c:v>
                </c:pt>
                <c:pt idx="9691">
                  <c:v>21135</c:v>
                </c:pt>
                <c:pt idx="9692">
                  <c:v>21136</c:v>
                </c:pt>
                <c:pt idx="9693">
                  <c:v>21137</c:v>
                </c:pt>
                <c:pt idx="9694">
                  <c:v>21138</c:v>
                </c:pt>
                <c:pt idx="9695">
                  <c:v>21139</c:v>
                </c:pt>
                <c:pt idx="9696">
                  <c:v>21140</c:v>
                </c:pt>
                <c:pt idx="9697">
                  <c:v>21141</c:v>
                </c:pt>
                <c:pt idx="9698">
                  <c:v>21142</c:v>
                </c:pt>
                <c:pt idx="9699">
                  <c:v>21143</c:v>
                </c:pt>
                <c:pt idx="9700">
                  <c:v>21144</c:v>
                </c:pt>
                <c:pt idx="9701">
                  <c:v>21145</c:v>
                </c:pt>
                <c:pt idx="9702">
                  <c:v>21146</c:v>
                </c:pt>
                <c:pt idx="9703">
                  <c:v>21147</c:v>
                </c:pt>
                <c:pt idx="9704">
                  <c:v>21148</c:v>
                </c:pt>
                <c:pt idx="9705">
                  <c:v>21149</c:v>
                </c:pt>
                <c:pt idx="9706">
                  <c:v>21150</c:v>
                </c:pt>
                <c:pt idx="9707">
                  <c:v>21151</c:v>
                </c:pt>
                <c:pt idx="9708">
                  <c:v>21152</c:v>
                </c:pt>
                <c:pt idx="9709">
                  <c:v>21153</c:v>
                </c:pt>
                <c:pt idx="9710">
                  <c:v>21154</c:v>
                </c:pt>
                <c:pt idx="9711">
                  <c:v>21155</c:v>
                </c:pt>
                <c:pt idx="9712">
                  <c:v>21156</c:v>
                </c:pt>
                <c:pt idx="9713">
                  <c:v>21157</c:v>
                </c:pt>
                <c:pt idx="9714">
                  <c:v>21158</c:v>
                </c:pt>
                <c:pt idx="9715">
                  <c:v>21159</c:v>
                </c:pt>
                <c:pt idx="9716">
                  <c:v>21160</c:v>
                </c:pt>
                <c:pt idx="9717">
                  <c:v>21161</c:v>
                </c:pt>
                <c:pt idx="9718">
                  <c:v>21162</c:v>
                </c:pt>
                <c:pt idx="9719">
                  <c:v>21163</c:v>
                </c:pt>
                <c:pt idx="9720">
                  <c:v>21164</c:v>
                </c:pt>
                <c:pt idx="9721">
                  <c:v>21165</c:v>
                </c:pt>
                <c:pt idx="9722">
                  <c:v>21166</c:v>
                </c:pt>
                <c:pt idx="9723">
                  <c:v>21167</c:v>
                </c:pt>
                <c:pt idx="9724">
                  <c:v>21168</c:v>
                </c:pt>
                <c:pt idx="9725">
                  <c:v>21169</c:v>
                </c:pt>
                <c:pt idx="9726">
                  <c:v>21170</c:v>
                </c:pt>
                <c:pt idx="9727">
                  <c:v>21171</c:v>
                </c:pt>
                <c:pt idx="9728">
                  <c:v>21172</c:v>
                </c:pt>
                <c:pt idx="9729">
                  <c:v>21173</c:v>
                </c:pt>
                <c:pt idx="9730">
                  <c:v>21174</c:v>
                </c:pt>
                <c:pt idx="9731">
                  <c:v>21175</c:v>
                </c:pt>
                <c:pt idx="9732">
                  <c:v>21176</c:v>
                </c:pt>
                <c:pt idx="9733">
                  <c:v>21177</c:v>
                </c:pt>
                <c:pt idx="9734">
                  <c:v>21178</c:v>
                </c:pt>
                <c:pt idx="9735">
                  <c:v>21179</c:v>
                </c:pt>
                <c:pt idx="9736">
                  <c:v>21180</c:v>
                </c:pt>
                <c:pt idx="9737">
                  <c:v>21181</c:v>
                </c:pt>
                <c:pt idx="9738">
                  <c:v>21182</c:v>
                </c:pt>
                <c:pt idx="9739">
                  <c:v>21183</c:v>
                </c:pt>
                <c:pt idx="9740">
                  <c:v>21184</c:v>
                </c:pt>
                <c:pt idx="9741">
                  <c:v>21185</c:v>
                </c:pt>
                <c:pt idx="9742">
                  <c:v>21186</c:v>
                </c:pt>
                <c:pt idx="9743">
                  <c:v>21187</c:v>
                </c:pt>
                <c:pt idx="9744">
                  <c:v>21188</c:v>
                </c:pt>
                <c:pt idx="9745">
                  <c:v>21189</c:v>
                </c:pt>
                <c:pt idx="9746">
                  <c:v>21190</c:v>
                </c:pt>
                <c:pt idx="9747">
                  <c:v>21191</c:v>
                </c:pt>
                <c:pt idx="9748">
                  <c:v>21192</c:v>
                </c:pt>
                <c:pt idx="9749">
                  <c:v>21193</c:v>
                </c:pt>
                <c:pt idx="9750">
                  <c:v>21194</c:v>
                </c:pt>
                <c:pt idx="9751">
                  <c:v>21195</c:v>
                </c:pt>
                <c:pt idx="9752">
                  <c:v>21196</c:v>
                </c:pt>
                <c:pt idx="9753">
                  <c:v>21197</c:v>
                </c:pt>
                <c:pt idx="9754">
                  <c:v>21198</c:v>
                </c:pt>
                <c:pt idx="9755">
                  <c:v>21199</c:v>
                </c:pt>
                <c:pt idx="9756">
                  <c:v>21200</c:v>
                </c:pt>
                <c:pt idx="9757">
                  <c:v>21201</c:v>
                </c:pt>
                <c:pt idx="9758">
                  <c:v>21202</c:v>
                </c:pt>
                <c:pt idx="9759">
                  <c:v>21203</c:v>
                </c:pt>
                <c:pt idx="9760">
                  <c:v>21204</c:v>
                </c:pt>
                <c:pt idx="9761">
                  <c:v>21205</c:v>
                </c:pt>
                <c:pt idx="9762">
                  <c:v>21206</c:v>
                </c:pt>
                <c:pt idx="9763">
                  <c:v>21207</c:v>
                </c:pt>
                <c:pt idx="9764">
                  <c:v>21208</c:v>
                </c:pt>
                <c:pt idx="9765">
                  <c:v>21209</c:v>
                </c:pt>
                <c:pt idx="9766">
                  <c:v>21210</c:v>
                </c:pt>
                <c:pt idx="9767">
                  <c:v>21211</c:v>
                </c:pt>
                <c:pt idx="9768">
                  <c:v>21212</c:v>
                </c:pt>
                <c:pt idx="9769">
                  <c:v>21213</c:v>
                </c:pt>
                <c:pt idx="9770">
                  <c:v>21214</c:v>
                </c:pt>
                <c:pt idx="9771">
                  <c:v>21215</c:v>
                </c:pt>
                <c:pt idx="9772">
                  <c:v>21216</c:v>
                </c:pt>
                <c:pt idx="9773">
                  <c:v>21217</c:v>
                </c:pt>
                <c:pt idx="9774">
                  <c:v>21218</c:v>
                </c:pt>
                <c:pt idx="9775">
                  <c:v>21219</c:v>
                </c:pt>
                <c:pt idx="9776">
                  <c:v>21220</c:v>
                </c:pt>
                <c:pt idx="9777">
                  <c:v>21221</c:v>
                </c:pt>
                <c:pt idx="9778">
                  <c:v>21222</c:v>
                </c:pt>
                <c:pt idx="9779">
                  <c:v>21223</c:v>
                </c:pt>
                <c:pt idx="9780">
                  <c:v>21224</c:v>
                </c:pt>
                <c:pt idx="9781">
                  <c:v>21225</c:v>
                </c:pt>
                <c:pt idx="9782">
                  <c:v>21226</c:v>
                </c:pt>
                <c:pt idx="9783">
                  <c:v>21227</c:v>
                </c:pt>
                <c:pt idx="9784">
                  <c:v>21228</c:v>
                </c:pt>
                <c:pt idx="9785">
                  <c:v>21229</c:v>
                </c:pt>
                <c:pt idx="9786">
                  <c:v>21230</c:v>
                </c:pt>
                <c:pt idx="9787">
                  <c:v>21231</c:v>
                </c:pt>
                <c:pt idx="9788">
                  <c:v>21232</c:v>
                </c:pt>
                <c:pt idx="9789">
                  <c:v>21233</c:v>
                </c:pt>
                <c:pt idx="9790">
                  <c:v>21234</c:v>
                </c:pt>
                <c:pt idx="9791">
                  <c:v>21235</c:v>
                </c:pt>
                <c:pt idx="9792">
                  <c:v>21236</c:v>
                </c:pt>
                <c:pt idx="9793">
                  <c:v>21237</c:v>
                </c:pt>
                <c:pt idx="9794">
                  <c:v>21238</c:v>
                </c:pt>
                <c:pt idx="9795">
                  <c:v>21239</c:v>
                </c:pt>
                <c:pt idx="9796">
                  <c:v>21240</c:v>
                </c:pt>
                <c:pt idx="9797">
                  <c:v>21241</c:v>
                </c:pt>
                <c:pt idx="9798">
                  <c:v>21242</c:v>
                </c:pt>
                <c:pt idx="9799">
                  <c:v>21243</c:v>
                </c:pt>
                <c:pt idx="9800">
                  <c:v>21244</c:v>
                </c:pt>
                <c:pt idx="9801">
                  <c:v>21245</c:v>
                </c:pt>
                <c:pt idx="9802">
                  <c:v>21246</c:v>
                </c:pt>
                <c:pt idx="9803">
                  <c:v>21247</c:v>
                </c:pt>
                <c:pt idx="9804">
                  <c:v>21248</c:v>
                </c:pt>
                <c:pt idx="9805">
                  <c:v>21249</c:v>
                </c:pt>
                <c:pt idx="9806">
                  <c:v>21250</c:v>
                </c:pt>
                <c:pt idx="9807">
                  <c:v>21251</c:v>
                </c:pt>
                <c:pt idx="9808">
                  <c:v>21252</c:v>
                </c:pt>
                <c:pt idx="9809">
                  <c:v>21253</c:v>
                </c:pt>
                <c:pt idx="9810">
                  <c:v>21254</c:v>
                </c:pt>
                <c:pt idx="9811">
                  <c:v>21255</c:v>
                </c:pt>
                <c:pt idx="9812">
                  <c:v>21256</c:v>
                </c:pt>
                <c:pt idx="9813">
                  <c:v>21257</c:v>
                </c:pt>
                <c:pt idx="9814">
                  <c:v>21258</c:v>
                </c:pt>
                <c:pt idx="9815">
                  <c:v>21259</c:v>
                </c:pt>
                <c:pt idx="9816">
                  <c:v>21260</c:v>
                </c:pt>
                <c:pt idx="9817">
                  <c:v>21261</c:v>
                </c:pt>
                <c:pt idx="9818">
                  <c:v>21262</c:v>
                </c:pt>
                <c:pt idx="9819">
                  <c:v>21263</c:v>
                </c:pt>
                <c:pt idx="9820">
                  <c:v>21264</c:v>
                </c:pt>
                <c:pt idx="9821">
                  <c:v>21265</c:v>
                </c:pt>
                <c:pt idx="9822">
                  <c:v>21266</c:v>
                </c:pt>
                <c:pt idx="9823">
                  <c:v>21267</c:v>
                </c:pt>
                <c:pt idx="9824">
                  <c:v>21268</c:v>
                </c:pt>
                <c:pt idx="9825">
                  <c:v>21269</c:v>
                </c:pt>
                <c:pt idx="9826">
                  <c:v>21270</c:v>
                </c:pt>
                <c:pt idx="9827">
                  <c:v>21271</c:v>
                </c:pt>
                <c:pt idx="9828">
                  <c:v>21272</c:v>
                </c:pt>
                <c:pt idx="9829">
                  <c:v>21273</c:v>
                </c:pt>
                <c:pt idx="9830">
                  <c:v>21274</c:v>
                </c:pt>
                <c:pt idx="9831">
                  <c:v>21275</c:v>
                </c:pt>
                <c:pt idx="9832">
                  <c:v>21276</c:v>
                </c:pt>
                <c:pt idx="9833">
                  <c:v>21277</c:v>
                </c:pt>
                <c:pt idx="9834">
                  <c:v>21278</c:v>
                </c:pt>
                <c:pt idx="9835">
                  <c:v>21279</c:v>
                </c:pt>
                <c:pt idx="9836">
                  <c:v>21280</c:v>
                </c:pt>
                <c:pt idx="9837">
                  <c:v>21281</c:v>
                </c:pt>
                <c:pt idx="9838">
                  <c:v>21282</c:v>
                </c:pt>
                <c:pt idx="9839">
                  <c:v>21283</c:v>
                </c:pt>
                <c:pt idx="9840">
                  <c:v>21284</c:v>
                </c:pt>
                <c:pt idx="9841">
                  <c:v>21285</c:v>
                </c:pt>
                <c:pt idx="9842">
                  <c:v>21286</c:v>
                </c:pt>
                <c:pt idx="9843">
                  <c:v>21287</c:v>
                </c:pt>
                <c:pt idx="9844">
                  <c:v>21288</c:v>
                </c:pt>
                <c:pt idx="9845">
                  <c:v>21289</c:v>
                </c:pt>
                <c:pt idx="9846">
                  <c:v>21290</c:v>
                </c:pt>
                <c:pt idx="9847">
                  <c:v>21291</c:v>
                </c:pt>
                <c:pt idx="9848">
                  <c:v>21292</c:v>
                </c:pt>
                <c:pt idx="9849">
                  <c:v>21293</c:v>
                </c:pt>
                <c:pt idx="9850">
                  <c:v>21294</c:v>
                </c:pt>
                <c:pt idx="9851">
                  <c:v>21295</c:v>
                </c:pt>
                <c:pt idx="9852">
                  <c:v>21296</c:v>
                </c:pt>
                <c:pt idx="9853">
                  <c:v>21297</c:v>
                </c:pt>
                <c:pt idx="9854">
                  <c:v>21298</c:v>
                </c:pt>
                <c:pt idx="9855">
                  <c:v>21299</c:v>
                </c:pt>
                <c:pt idx="9856">
                  <c:v>21300</c:v>
                </c:pt>
                <c:pt idx="9857">
                  <c:v>21301</c:v>
                </c:pt>
                <c:pt idx="9858">
                  <c:v>21302</c:v>
                </c:pt>
                <c:pt idx="9859">
                  <c:v>21303</c:v>
                </c:pt>
                <c:pt idx="9860">
                  <c:v>21304</c:v>
                </c:pt>
                <c:pt idx="9861">
                  <c:v>21305</c:v>
                </c:pt>
                <c:pt idx="9862">
                  <c:v>21306</c:v>
                </c:pt>
                <c:pt idx="9863">
                  <c:v>21307</c:v>
                </c:pt>
                <c:pt idx="9864">
                  <c:v>21308</c:v>
                </c:pt>
                <c:pt idx="9865">
                  <c:v>21309</c:v>
                </c:pt>
                <c:pt idx="9866">
                  <c:v>21310</c:v>
                </c:pt>
                <c:pt idx="9867">
                  <c:v>21311</c:v>
                </c:pt>
                <c:pt idx="9868">
                  <c:v>21312</c:v>
                </c:pt>
                <c:pt idx="9869">
                  <c:v>21313</c:v>
                </c:pt>
                <c:pt idx="9870">
                  <c:v>21314</c:v>
                </c:pt>
                <c:pt idx="9871">
                  <c:v>21315</c:v>
                </c:pt>
                <c:pt idx="9872">
                  <c:v>21316</c:v>
                </c:pt>
                <c:pt idx="9873">
                  <c:v>21317</c:v>
                </c:pt>
                <c:pt idx="9874">
                  <c:v>21318</c:v>
                </c:pt>
                <c:pt idx="9875">
                  <c:v>21319</c:v>
                </c:pt>
                <c:pt idx="9876">
                  <c:v>21320</c:v>
                </c:pt>
                <c:pt idx="9877">
                  <c:v>21321</c:v>
                </c:pt>
                <c:pt idx="9878">
                  <c:v>21322</c:v>
                </c:pt>
                <c:pt idx="9879">
                  <c:v>21323</c:v>
                </c:pt>
                <c:pt idx="9880">
                  <c:v>21324</c:v>
                </c:pt>
                <c:pt idx="9881">
                  <c:v>21325</c:v>
                </c:pt>
                <c:pt idx="9882">
                  <c:v>21326</c:v>
                </c:pt>
                <c:pt idx="9883">
                  <c:v>21327</c:v>
                </c:pt>
                <c:pt idx="9884">
                  <c:v>21328</c:v>
                </c:pt>
                <c:pt idx="9885">
                  <c:v>21329</c:v>
                </c:pt>
                <c:pt idx="9886">
                  <c:v>21330</c:v>
                </c:pt>
                <c:pt idx="9887">
                  <c:v>21331</c:v>
                </c:pt>
                <c:pt idx="9888">
                  <c:v>21332</c:v>
                </c:pt>
                <c:pt idx="9889">
                  <c:v>21333</c:v>
                </c:pt>
                <c:pt idx="9890">
                  <c:v>21334</c:v>
                </c:pt>
                <c:pt idx="9891">
                  <c:v>21335</c:v>
                </c:pt>
                <c:pt idx="9892">
                  <c:v>21336</c:v>
                </c:pt>
                <c:pt idx="9893">
                  <c:v>21337</c:v>
                </c:pt>
                <c:pt idx="9894">
                  <c:v>21338</c:v>
                </c:pt>
                <c:pt idx="9895">
                  <c:v>21339</c:v>
                </c:pt>
                <c:pt idx="9896">
                  <c:v>21340</c:v>
                </c:pt>
                <c:pt idx="9897">
                  <c:v>21341</c:v>
                </c:pt>
                <c:pt idx="9898">
                  <c:v>21342</c:v>
                </c:pt>
                <c:pt idx="9899">
                  <c:v>21343</c:v>
                </c:pt>
                <c:pt idx="9900">
                  <c:v>21344</c:v>
                </c:pt>
                <c:pt idx="9901">
                  <c:v>21345</c:v>
                </c:pt>
                <c:pt idx="9902">
                  <c:v>21346</c:v>
                </c:pt>
                <c:pt idx="9903">
                  <c:v>21347</c:v>
                </c:pt>
                <c:pt idx="9904">
                  <c:v>21348</c:v>
                </c:pt>
                <c:pt idx="9905">
                  <c:v>21349</c:v>
                </c:pt>
                <c:pt idx="9906">
                  <c:v>21350</c:v>
                </c:pt>
                <c:pt idx="9907">
                  <c:v>21351</c:v>
                </c:pt>
                <c:pt idx="9908">
                  <c:v>21352</c:v>
                </c:pt>
                <c:pt idx="9909">
                  <c:v>21353</c:v>
                </c:pt>
                <c:pt idx="9910">
                  <c:v>21354</c:v>
                </c:pt>
                <c:pt idx="9911">
                  <c:v>21355</c:v>
                </c:pt>
                <c:pt idx="9912">
                  <c:v>21356</c:v>
                </c:pt>
                <c:pt idx="9913">
                  <c:v>21357</c:v>
                </c:pt>
                <c:pt idx="9914">
                  <c:v>21358</c:v>
                </c:pt>
                <c:pt idx="9915">
                  <c:v>21359</c:v>
                </c:pt>
                <c:pt idx="9916">
                  <c:v>21360</c:v>
                </c:pt>
                <c:pt idx="9917">
                  <c:v>21361</c:v>
                </c:pt>
                <c:pt idx="9918">
                  <c:v>21362</c:v>
                </c:pt>
                <c:pt idx="9919">
                  <c:v>21363</c:v>
                </c:pt>
                <c:pt idx="9920">
                  <c:v>21364</c:v>
                </c:pt>
                <c:pt idx="9921">
                  <c:v>21365</c:v>
                </c:pt>
                <c:pt idx="9922">
                  <c:v>21366</c:v>
                </c:pt>
                <c:pt idx="9923">
                  <c:v>21367</c:v>
                </c:pt>
                <c:pt idx="9924">
                  <c:v>21368</c:v>
                </c:pt>
                <c:pt idx="9925">
                  <c:v>21369</c:v>
                </c:pt>
                <c:pt idx="9926">
                  <c:v>21370</c:v>
                </c:pt>
                <c:pt idx="9927">
                  <c:v>21371</c:v>
                </c:pt>
                <c:pt idx="9928">
                  <c:v>21372</c:v>
                </c:pt>
                <c:pt idx="9929">
                  <c:v>21373</c:v>
                </c:pt>
                <c:pt idx="9930">
                  <c:v>21374</c:v>
                </c:pt>
                <c:pt idx="9931">
                  <c:v>21375</c:v>
                </c:pt>
                <c:pt idx="9932">
                  <c:v>21376</c:v>
                </c:pt>
                <c:pt idx="9933">
                  <c:v>21377</c:v>
                </c:pt>
                <c:pt idx="9934">
                  <c:v>21378</c:v>
                </c:pt>
                <c:pt idx="9935">
                  <c:v>21379</c:v>
                </c:pt>
                <c:pt idx="9936">
                  <c:v>21380</c:v>
                </c:pt>
                <c:pt idx="9937">
                  <c:v>21381</c:v>
                </c:pt>
                <c:pt idx="9938">
                  <c:v>21382</c:v>
                </c:pt>
                <c:pt idx="9939">
                  <c:v>21383</c:v>
                </c:pt>
                <c:pt idx="9940">
                  <c:v>21384</c:v>
                </c:pt>
                <c:pt idx="9941">
                  <c:v>21385</c:v>
                </c:pt>
                <c:pt idx="9942">
                  <c:v>21386</c:v>
                </c:pt>
                <c:pt idx="9943">
                  <c:v>21387</c:v>
                </c:pt>
                <c:pt idx="9944">
                  <c:v>21388</c:v>
                </c:pt>
                <c:pt idx="9945">
                  <c:v>21389</c:v>
                </c:pt>
                <c:pt idx="9946">
                  <c:v>21390</c:v>
                </c:pt>
                <c:pt idx="9947">
                  <c:v>21391</c:v>
                </c:pt>
                <c:pt idx="9948">
                  <c:v>21392</c:v>
                </c:pt>
                <c:pt idx="9949">
                  <c:v>21393</c:v>
                </c:pt>
                <c:pt idx="9950">
                  <c:v>21394</c:v>
                </c:pt>
                <c:pt idx="9951">
                  <c:v>21395</c:v>
                </c:pt>
                <c:pt idx="9952">
                  <c:v>21396</c:v>
                </c:pt>
                <c:pt idx="9953">
                  <c:v>21397</c:v>
                </c:pt>
                <c:pt idx="9954">
                  <c:v>21398</c:v>
                </c:pt>
                <c:pt idx="9955">
                  <c:v>21399</c:v>
                </c:pt>
                <c:pt idx="9956">
                  <c:v>21400</c:v>
                </c:pt>
                <c:pt idx="9957">
                  <c:v>21401</c:v>
                </c:pt>
                <c:pt idx="9958">
                  <c:v>21402</c:v>
                </c:pt>
                <c:pt idx="9959">
                  <c:v>21403</c:v>
                </c:pt>
                <c:pt idx="9960">
                  <c:v>21404</c:v>
                </c:pt>
                <c:pt idx="9961">
                  <c:v>21405</c:v>
                </c:pt>
                <c:pt idx="9962">
                  <c:v>21406</c:v>
                </c:pt>
                <c:pt idx="9963">
                  <c:v>21407</c:v>
                </c:pt>
                <c:pt idx="9964">
                  <c:v>21408</c:v>
                </c:pt>
                <c:pt idx="9965">
                  <c:v>21409</c:v>
                </c:pt>
                <c:pt idx="9966">
                  <c:v>21410</c:v>
                </c:pt>
                <c:pt idx="9967">
                  <c:v>21411</c:v>
                </c:pt>
                <c:pt idx="9968">
                  <c:v>21412</c:v>
                </c:pt>
                <c:pt idx="9969">
                  <c:v>21413</c:v>
                </c:pt>
                <c:pt idx="9970">
                  <c:v>21414</c:v>
                </c:pt>
                <c:pt idx="9971">
                  <c:v>21415</c:v>
                </c:pt>
                <c:pt idx="9972">
                  <c:v>21416</c:v>
                </c:pt>
                <c:pt idx="9973">
                  <c:v>21417</c:v>
                </c:pt>
                <c:pt idx="9974">
                  <c:v>21418</c:v>
                </c:pt>
                <c:pt idx="9975">
                  <c:v>21419</c:v>
                </c:pt>
                <c:pt idx="9976">
                  <c:v>21420</c:v>
                </c:pt>
                <c:pt idx="9977">
                  <c:v>21421</c:v>
                </c:pt>
                <c:pt idx="9978">
                  <c:v>21422</c:v>
                </c:pt>
                <c:pt idx="9979">
                  <c:v>21423</c:v>
                </c:pt>
                <c:pt idx="9980">
                  <c:v>21424</c:v>
                </c:pt>
                <c:pt idx="9981">
                  <c:v>21425</c:v>
                </c:pt>
                <c:pt idx="9982">
                  <c:v>21426</c:v>
                </c:pt>
                <c:pt idx="9983">
                  <c:v>21427</c:v>
                </c:pt>
                <c:pt idx="9984">
                  <c:v>21428</c:v>
                </c:pt>
                <c:pt idx="9985">
                  <c:v>21429</c:v>
                </c:pt>
                <c:pt idx="9986">
                  <c:v>21430</c:v>
                </c:pt>
                <c:pt idx="9987">
                  <c:v>21431</c:v>
                </c:pt>
                <c:pt idx="9988">
                  <c:v>21432</c:v>
                </c:pt>
                <c:pt idx="9989">
                  <c:v>21433</c:v>
                </c:pt>
                <c:pt idx="9990">
                  <c:v>21434</c:v>
                </c:pt>
                <c:pt idx="9991">
                  <c:v>21435</c:v>
                </c:pt>
                <c:pt idx="9992">
                  <c:v>21436</c:v>
                </c:pt>
                <c:pt idx="9993">
                  <c:v>21437</c:v>
                </c:pt>
                <c:pt idx="9994">
                  <c:v>21438</c:v>
                </c:pt>
                <c:pt idx="9995">
                  <c:v>21439</c:v>
                </c:pt>
                <c:pt idx="9996">
                  <c:v>21440</c:v>
                </c:pt>
                <c:pt idx="9997">
                  <c:v>21441</c:v>
                </c:pt>
                <c:pt idx="9998">
                  <c:v>21442</c:v>
                </c:pt>
                <c:pt idx="9999">
                  <c:v>21443</c:v>
                </c:pt>
                <c:pt idx="10000">
                  <c:v>21444</c:v>
                </c:pt>
                <c:pt idx="10001">
                  <c:v>21445</c:v>
                </c:pt>
                <c:pt idx="10002">
                  <c:v>21446</c:v>
                </c:pt>
                <c:pt idx="10003">
                  <c:v>21447</c:v>
                </c:pt>
                <c:pt idx="10004">
                  <c:v>21448</c:v>
                </c:pt>
                <c:pt idx="10005">
                  <c:v>21449</c:v>
                </c:pt>
                <c:pt idx="10006">
                  <c:v>21450</c:v>
                </c:pt>
                <c:pt idx="10007">
                  <c:v>21451</c:v>
                </c:pt>
                <c:pt idx="10008">
                  <c:v>21452</c:v>
                </c:pt>
                <c:pt idx="10009">
                  <c:v>21453</c:v>
                </c:pt>
                <c:pt idx="10010">
                  <c:v>21454</c:v>
                </c:pt>
                <c:pt idx="10011">
                  <c:v>21455</c:v>
                </c:pt>
                <c:pt idx="10012">
                  <c:v>21456</c:v>
                </c:pt>
                <c:pt idx="10013">
                  <c:v>21457</c:v>
                </c:pt>
                <c:pt idx="10014">
                  <c:v>21458</c:v>
                </c:pt>
                <c:pt idx="10015">
                  <c:v>21459</c:v>
                </c:pt>
                <c:pt idx="10016">
                  <c:v>21460</c:v>
                </c:pt>
                <c:pt idx="10017">
                  <c:v>21461</c:v>
                </c:pt>
                <c:pt idx="10018">
                  <c:v>21462</c:v>
                </c:pt>
                <c:pt idx="10019">
                  <c:v>21463</c:v>
                </c:pt>
                <c:pt idx="10020">
                  <c:v>21464</c:v>
                </c:pt>
                <c:pt idx="10021">
                  <c:v>21465</c:v>
                </c:pt>
                <c:pt idx="10022">
                  <c:v>21466</c:v>
                </c:pt>
                <c:pt idx="10023">
                  <c:v>21467</c:v>
                </c:pt>
                <c:pt idx="10024">
                  <c:v>21468</c:v>
                </c:pt>
                <c:pt idx="10025">
                  <c:v>21469</c:v>
                </c:pt>
                <c:pt idx="10026">
                  <c:v>21470</c:v>
                </c:pt>
                <c:pt idx="10027">
                  <c:v>21471</c:v>
                </c:pt>
                <c:pt idx="10028">
                  <c:v>21472</c:v>
                </c:pt>
                <c:pt idx="10029">
                  <c:v>21473</c:v>
                </c:pt>
                <c:pt idx="10030">
                  <c:v>21474</c:v>
                </c:pt>
                <c:pt idx="10031">
                  <c:v>21475</c:v>
                </c:pt>
                <c:pt idx="10032">
                  <c:v>21476</c:v>
                </c:pt>
                <c:pt idx="10033">
                  <c:v>21477</c:v>
                </c:pt>
                <c:pt idx="10034">
                  <c:v>21478</c:v>
                </c:pt>
                <c:pt idx="10035">
                  <c:v>21479</c:v>
                </c:pt>
              </c:numCache>
            </c:numRef>
          </c:yVal>
          <c:smooth val="0"/>
          <c:extLst>
            <c:ext xmlns:c16="http://schemas.microsoft.com/office/drawing/2014/chart" uri="{C3380CC4-5D6E-409C-BE32-E72D297353CC}">
              <c16:uniqueId val="{0000000B-E6FC-4D43-A08A-642149713B6E}"/>
            </c:ext>
          </c:extLst>
        </c:ser>
        <c:ser>
          <c:idx val="6"/>
          <c:order val="12"/>
          <c:tx>
            <c:strRef>
              <c:f>'Days vs. Depth'!$BI$1</c:f>
              <c:strCache>
                <c:ptCount val="1"/>
                <c:pt idx="0">
                  <c:v>Average Last 5 Wells</c:v>
                </c:pt>
              </c:strCache>
            </c:strRef>
          </c:tx>
          <c:spPr>
            <a:ln w="19050" cap="rnd">
              <a:solidFill>
                <a:schemeClr val="bg2"/>
              </a:solidFill>
              <a:round/>
            </a:ln>
            <a:effectLst/>
          </c:spPr>
          <c:marker>
            <c:symbol val="none"/>
          </c:marker>
          <c:xVal>
            <c:numRef>
              <c:f>'Days vs. Depth'!$BJ$8:$BJ$9</c:f>
              <c:numCache>
                <c:formatCode>0.00</c:formatCode>
                <c:ptCount val="2"/>
                <c:pt idx="0" formatCode="General">
                  <c:v>0</c:v>
                </c:pt>
                <c:pt idx="1">
                  <c:v>5.3235949074085509</c:v>
                </c:pt>
              </c:numCache>
            </c:numRef>
          </c:xVal>
          <c:yVal>
            <c:numRef>
              <c:f>'Days vs. Depth'!$BI$8:$BI$9</c:f>
              <c:numCache>
                <c:formatCode>General</c:formatCode>
                <c:ptCount val="2"/>
                <c:pt idx="0">
                  <c:v>11256.3</c:v>
                </c:pt>
                <c:pt idx="1">
                  <c:v>21665</c:v>
                </c:pt>
              </c:numCache>
            </c:numRef>
          </c:yVal>
          <c:smooth val="0"/>
          <c:extLst>
            <c:ext xmlns:c16="http://schemas.microsoft.com/office/drawing/2014/chart" uri="{C3380CC4-5D6E-409C-BE32-E72D297353CC}">
              <c16:uniqueId val="{0000000C-E6FC-4D43-A08A-642149713B6E}"/>
            </c:ext>
          </c:extLst>
        </c:ser>
        <c:dLbls>
          <c:showLegendKey val="0"/>
          <c:showVal val="0"/>
          <c:showCatName val="0"/>
          <c:showSerName val="0"/>
          <c:showPercent val="0"/>
          <c:showBubbleSize val="0"/>
        </c:dLbls>
        <c:axId val="77173392"/>
        <c:axId val="77173720"/>
      </c:scatterChart>
      <c:valAx>
        <c:axId val="77173392"/>
        <c:scaling>
          <c:orientation val="minMax"/>
          <c:max val="7"/>
        </c:scaling>
        <c:delete val="0"/>
        <c:axPos val="b"/>
        <c:title>
          <c:tx>
            <c:rich>
              <a:bodyPr rot="0" spcFirstLastPara="1" vertOverflow="ellipsis" vert="horz" wrap="square" anchor="ctr" anchorCtr="1"/>
              <a:lstStyle/>
              <a:p>
                <a:pPr>
                  <a:defRPr sz="1200" b="0" i="0" u="none" strike="noStrike" kern="1200" baseline="0">
                    <a:solidFill>
                      <a:schemeClr val="tx1"/>
                    </a:solidFill>
                    <a:latin typeface="Poppins SemiBold" panose="00000700000000000000" pitchFamily="50" charset="0"/>
                    <a:ea typeface="+mn-ea"/>
                    <a:cs typeface="+mn-cs"/>
                  </a:defRPr>
                </a:pPr>
                <a:r>
                  <a:rPr lang="en-US" sz="1000" b="0" i="0" baseline="0" dirty="0">
                    <a:solidFill>
                      <a:schemeClr val="tx1"/>
                    </a:solidFill>
                    <a:latin typeface="Poppins SemiBold" panose="00000700000000000000" pitchFamily="50" charset="0"/>
                  </a:rPr>
                  <a:t>Days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Poppins SemiBold" panose="00000700000000000000" pitchFamily="50"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Poppins" panose="00000500000000000000" pitchFamily="50" charset="0"/>
                <a:ea typeface="+mn-ea"/>
                <a:cs typeface="+mn-cs"/>
              </a:defRPr>
            </a:pPr>
            <a:endParaRPr lang="en-US"/>
          </a:p>
        </c:txPr>
        <c:crossAx val="77173720"/>
        <c:crosses val="max"/>
        <c:crossBetween val="midCat"/>
        <c:majorUnit val="1"/>
      </c:valAx>
      <c:valAx>
        <c:axId val="77173720"/>
        <c:scaling>
          <c:orientation val="maxMin"/>
          <c:min val="1000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Poppins SemiBold" panose="00000700000000000000" pitchFamily="50" charset="0"/>
                    <a:ea typeface="+mn-ea"/>
                    <a:cs typeface="+mn-cs"/>
                  </a:defRPr>
                </a:pPr>
                <a:r>
                  <a:rPr lang="en-US" sz="1000" b="0" i="0" baseline="0" dirty="0">
                    <a:solidFill>
                      <a:schemeClr val="tx1"/>
                    </a:solidFill>
                    <a:latin typeface="Poppins SemiBold" panose="00000700000000000000" pitchFamily="50" charset="0"/>
                  </a:rPr>
                  <a:t>MD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Poppins SemiBold" panose="00000700000000000000" pitchFamily="50"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Poppins" panose="00000500000000000000" pitchFamily="50" charset="0"/>
                <a:ea typeface="+mn-ea"/>
                <a:cs typeface="+mn-cs"/>
              </a:defRPr>
            </a:pPr>
            <a:endParaRPr lang="en-US"/>
          </a:p>
        </c:txPr>
        <c:crossAx val="771733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BF77B6-06AB-43A3-89A4-8CD1677993D0}" type="datetimeFigureOut">
              <a:rPr lang="en-CA" smtClean="0"/>
              <a:t>2021-06-22</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762B2D-468D-4837-8CAA-70AF425658B8}" type="slidenum">
              <a:rPr lang="en-CA" smtClean="0"/>
              <a:t>‹#›</a:t>
            </a:fld>
            <a:endParaRPr lang="en-CA"/>
          </a:p>
        </p:txBody>
      </p:sp>
    </p:spTree>
    <p:extLst>
      <p:ext uri="{BB962C8B-B14F-4D97-AF65-F5344CB8AC3E}">
        <p14:creationId xmlns:p14="http://schemas.microsoft.com/office/powerpoint/2010/main" val="1306029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6804B0-AD37-4623-8498-3C9AE39E25E5}" type="datetimeFigureOut">
              <a:rPr lang="en-CA" smtClean="0"/>
              <a:t>2021-06-22</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377687" y="4343400"/>
            <a:ext cx="6102626"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CDABC8-FD09-47BC-822A-A981D494E0D7}" type="slidenum">
              <a:rPr lang="en-CA" smtClean="0"/>
              <a:t>‹#›</a:t>
            </a:fld>
            <a:endParaRPr lang="en-CA"/>
          </a:p>
        </p:txBody>
      </p:sp>
    </p:spTree>
    <p:extLst>
      <p:ext uri="{BB962C8B-B14F-4D97-AF65-F5344CB8AC3E}">
        <p14:creationId xmlns:p14="http://schemas.microsoft.com/office/powerpoint/2010/main" val="3774857732"/>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304747" indent="0" algn="l" defTabSz="1218987" rtl="0" eaLnBrk="1" latinLnBrk="0" hangingPunct="1">
      <a:defRPr sz="1600" kern="1200">
        <a:solidFill>
          <a:schemeClr val="tx1"/>
        </a:solidFill>
        <a:latin typeface="+mn-lt"/>
        <a:ea typeface="+mn-ea"/>
        <a:cs typeface="+mn-cs"/>
      </a:defRPr>
    </a:lvl2pPr>
    <a:lvl3pPr marL="609493" indent="0" algn="l" defTabSz="1218987" rtl="0" eaLnBrk="1" latinLnBrk="0" hangingPunct="1">
      <a:defRPr sz="1600" kern="1200">
        <a:solidFill>
          <a:schemeClr val="tx1"/>
        </a:solidFill>
        <a:latin typeface="+mn-lt"/>
        <a:ea typeface="+mn-ea"/>
        <a:cs typeface="+mn-cs"/>
      </a:defRPr>
    </a:lvl3pPr>
    <a:lvl4pPr marL="914240" indent="0" algn="l" defTabSz="1218987" rtl="0" eaLnBrk="1" latinLnBrk="0" hangingPunct="1">
      <a:defRPr sz="1600" kern="1200">
        <a:solidFill>
          <a:schemeClr val="tx1"/>
        </a:solidFill>
        <a:latin typeface="+mn-lt"/>
        <a:ea typeface="+mn-ea"/>
        <a:cs typeface="+mn-cs"/>
      </a:defRPr>
    </a:lvl4pPr>
    <a:lvl5pPr marL="1218987" indent="0"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46">
              <a:defRPr/>
            </a:pPr>
            <a:r>
              <a:rPr lang="en-US" baseline="0" dirty="0"/>
              <a:t>Going forward we want to flip this around and</a:t>
            </a:r>
          </a:p>
          <a:p>
            <a:pPr marL="182259" indent="-182259" defTabSz="972046">
              <a:buFont typeface="Arial" panose="020B0604020202020204" pitchFamily="34" charset="0"/>
              <a:buChar char="•"/>
              <a:defRPr/>
            </a:pPr>
            <a:r>
              <a:rPr lang="en-US" baseline="0" dirty="0"/>
              <a:t>Standardize to a high load capable design that can be re-run multiple times with minimal effort</a:t>
            </a:r>
          </a:p>
          <a:p>
            <a:pPr marL="182259" indent="-182259" defTabSz="972046">
              <a:buFont typeface="Arial" panose="020B0604020202020204" pitchFamily="34" charset="0"/>
              <a:buChar char="•"/>
              <a:defRPr/>
            </a:pPr>
            <a:r>
              <a:rPr lang="en-US" baseline="0" dirty="0"/>
              <a:t>As well as be quickly configured into any service level </a:t>
            </a:r>
          </a:p>
          <a:p>
            <a:pPr marL="182259" indent="-182259" defTabSz="972046">
              <a:buFont typeface="Arial" panose="020B0604020202020204" pitchFamily="34" charset="0"/>
              <a:buChar char="•"/>
              <a:defRPr/>
            </a:pPr>
            <a:r>
              <a:rPr lang="en-US" baseline="0" dirty="0"/>
              <a:t>Higher CE, reduced inventory, reduced GBV, reduced R&amp;M cost, higher FM and returns</a:t>
            </a:r>
          </a:p>
          <a:p>
            <a:pPr marL="182259" indent="-182259">
              <a:buFont typeface="Arial" panose="020B0604020202020204" pitchFamily="34" charset="0"/>
              <a:buChar char="•"/>
            </a:pPr>
            <a:endParaRPr lang="en-US" dirty="0"/>
          </a:p>
          <a:p>
            <a:r>
              <a:rPr lang="en-US" dirty="0"/>
              <a:t>1-2-1 Vision</a:t>
            </a:r>
          </a:p>
          <a:p>
            <a:pPr marL="182259" indent="-182259">
              <a:buFont typeface="Arial" panose="020B0604020202020204" pitchFamily="34" charset="0"/>
              <a:buChar char="•"/>
            </a:pPr>
            <a:r>
              <a:rPr lang="en-US" dirty="0"/>
              <a:t>Automation,</a:t>
            </a:r>
            <a:r>
              <a:rPr lang="en-US" baseline="0" dirty="0"/>
              <a:t> automation, automation</a:t>
            </a:r>
            <a:endParaRPr lang="en-US" dirty="0"/>
          </a:p>
          <a:p>
            <a:pPr marL="668281" lvl="1" indent="-182259">
              <a:buFont typeface="Arial" panose="020B0604020202020204" pitchFamily="34" charset="0"/>
              <a:buChar char="•"/>
            </a:pPr>
            <a:r>
              <a:rPr lang="en-US" dirty="0"/>
              <a:t>Automatic programming, BHA build</a:t>
            </a:r>
          </a:p>
          <a:p>
            <a:pPr marL="668281" lvl="1" indent="-182259">
              <a:buFont typeface="Arial" panose="020B0604020202020204" pitchFamily="34" charset="0"/>
              <a:buChar char="•"/>
            </a:pPr>
            <a:r>
              <a:rPr lang="en-US" dirty="0"/>
              <a:t>Automatic deck testing, tool programming, tool verification</a:t>
            </a:r>
          </a:p>
          <a:p>
            <a:pPr marL="668281" lvl="1" indent="-182259">
              <a:buFont typeface="Arial" panose="020B0604020202020204" pitchFamily="34" charset="0"/>
              <a:buChar char="•"/>
            </a:pPr>
            <a:r>
              <a:rPr lang="en-US" dirty="0"/>
              <a:t>Automatic configuration of telemetry, automatic telemetry synchronization</a:t>
            </a:r>
          </a:p>
          <a:p>
            <a:pPr marL="668281" lvl="1" indent="-182259">
              <a:buFont typeface="Arial" panose="020B0604020202020204" pitchFamily="34" charset="0"/>
              <a:buChar char="•"/>
            </a:pPr>
            <a:r>
              <a:rPr lang="en-US" dirty="0"/>
              <a:t>Automatic reporting and update of performance recording data bases </a:t>
            </a:r>
          </a:p>
          <a:p>
            <a:pPr marL="668281" lvl="1" indent="-182259" defTabSz="972046">
              <a:buFont typeface="Arial" panose="020B0604020202020204" pitchFamily="34" charset="0"/>
              <a:buChar char="•"/>
              <a:defRPr/>
            </a:pPr>
            <a:r>
              <a:rPr lang="en-US" dirty="0"/>
              <a:t>Auto Self-Diagnostics of 121 Platform components support re-run decisions </a:t>
            </a:r>
          </a:p>
          <a:p>
            <a:pPr marL="668281" lvl="1" indent="-182259">
              <a:buFont typeface="Arial" panose="020B0604020202020204" pitchFamily="34" charset="0"/>
              <a:buChar char="•"/>
            </a:pPr>
            <a:r>
              <a:rPr lang="en-US" dirty="0"/>
              <a:t>One button log generation</a:t>
            </a:r>
          </a:p>
          <a:p>
            <a:pPr marL="668281" lvl="1" indent="-182259">
              <a:buFont typeface="Arial" panose="020B0604020202020204" pitchFamily="34" charset="0"/>
              <a:buChar char="•"/>
            </a:pPr>
            <a:r>
              <a:rPr lang="en-US" dirty="0"/>
              <a:t>Reduces training needs for FSEs, reduced number of FSEs</a:t>
            </a:r>
          </a:p>
        </p:txBody>
      </p:sp>
      <p:sp>
        <p:nvSpPr>
          <p:cNvPr id="4" name="Slide Number Placeholder 3"/>
          <p:cNvSpPr>
            <a:spLocks noGrp="1"/>
          </p:cNvSpPr>
          <p:nvPr>
            <p:ph type="sldNum" sz="quarter" idx="10"/>
          </p:nvPr>
        </p:nvSpPr>
        <p:spPr/>
        <p:txBody>
          <a:bodyPr/>
          <a:lstStyle/>
          <a:p>
            <a:fld id="{FD6D4526-ECC7-4F9D-B595-20261222ED53}" type="slidenum">
              <a:rPr lang="en-US" smtClean="0"/>
              <a:t>2</a:t>
            </a:fld>
            <a:endParaRPr lang="en-US"/>
          </a:p>
        </p:txBody>
      </p:sp>
    </p:spTree>
    <p:extLst>
      <p:ext uri="{BB962C8B-B14F-4D97-AF65-F5344CB8AC3E}">
        <p14:creationId xmlns:p14="http://schemas.microsoft.com/office/powerpoint/2010/main" val="2516318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Published</a:t>
            </a:r>
          </a:p>
          <a:p>
            <a:endParaRPr lang="en-US" sz="1600" b="1" dirty="0"/>
          </a:p>
          <a:p>
            <a:r>
              <a:rPr lang="en-US" sz="1998" dirty="0"/>
              <a:t>The Challenges</a:t>
            </a:r>
          </a:p>
          <a:p>
            <a:pPr marL="285750" indent="-285750">
              <a:buFontTx/>
              <a:buChar char="-"/>
            </a:pPr>
            <a:r>
              <a:rPr lang="en-US" sz="1600" dirty="0">
                <a:solidFill>
                  <a:schemeClr val="accent1"/>
                </a:solidFill>
              </a:rPr>
              <a:t>Drill 6” lateral section in single run</a:t>
            </a:r>
          </a:p>
          <a:p>
            <a:pPr marL="285750" indent="-285750">
              <a:buFontTx/>
              <a:buChar char="-"/>
            </a:pPr>
            <a:r>
              <a:rPr lang="en-US" sz="1600" dirty="0">
                <a:solidFill>
                  <a:schemeClr val="accent1"/>
                </a:solidFill>
              </a:rPr>
              <a:t>Minimize sliding for well path corrections</a:t>
            </a:r>
          </a:p>
          <a:p>
            <a:pPr marL="285750" indent="-285750">
              <a:buFontTx/>
              <a:buChar char="-"/>
            </a:pPr>
            <a:r>
              <a:rPr lang="en-US" sz="1600" dirty="0">
                <a:solidFill>
                  <a:schemeClr val="accent1"/>
                </a:solidFill>
              </a:rPr>
              <a:t>Minimize vibrations to avoid MWD failures</a:t>
            </a:r>
          </a:p>
          <a:p>
            <a:pPr marL="285750" indent="-285750">
              <a:buFontTx/>
              <a:buChar char="-"/>
            </a:pPr>
            <a:r>
              <a:rPr lang="en-US" sz="1600" dirty="0">
                <a:solidFill>
                  <a:schemeClr val="accent1"/>
                </a:solidFill>
              </a:rPr>
              <a:t>Consistent power delivery to avoid Bit failure or wear out</a:t>
            </a:r>
          </a:p>
          <a:p>
            <a:pPr lvl="1"/>
            <a:endParaRPr lang="en-US" sz="1600" dirty="0">
              <a:solidFill>
                <a:schemeClr val="accent1"/>
              </a:solidFill>
            </a:endParaRPr>
          </a:p>
          <a:p>
            <a:r>
              <a:rPr lang="en-US" sz="1998" dirty="0"/>
              <a:t>Baker</a:t>
            </a:r>
            <a:r>
              <a:rPr lang="en-US" sz="1998" baseline="0" dirty="0"/>
              <a:t> Hughes</a:t>
            </a:r>
            <a:r>
              <a:rPr lang="en-US" sz="1998" dirty="0"/>
              <a:t> solution</a:t>
            </a:r>
          </a:p>
          <a:p>
            <a:pPr marL="285750" indent="-285750">
              <a:buFontTx/>
              <a:buChar char="-"/>
            </a:pPr>
            <a:r>
              <a:rPr lang="en-US" sz="1600" kern="1200" dirty="0">
                <a:solidFill>
                  <a:schemeClr val="accent1"/>
                </a:solidFill>
                <a:latin typeface="+mn-lt"/>
                <a:ea typeface="+mn-ea"/>
                <a:cs typeface="+mn-cs"/>
              </a:rPr>
              <a:t>5 1/8” </a:t>
            </a:r>
            <a:r>
              <a:rPr lang="en-US" sz="1600" kern="1200" dirty="0" err="1">
                <a:solidFill>
                  <a:schemeClr val="accent1"/>
                </a:solidFill>
                <a:latin typeface="+mn-lt"/>
                <a:ea typeface="+mn-ea"/>
                <a:cs typeface="+mn-cs"/>
              </a:rPr>
              <a:t>DuraMax</a:t>
            </a:r>
            <a:r>
              <a:rPr lang="en-US" sz="1600" kern="1200" dirty="0">
                <a:solidFill>
                  <a:schemeClr val="accent1"/>
                </a:solidFill>
                <a:latin typeface="+mn-lt"/>
                <a:ea typeface="+mn-ea"/>
                <a:cs typeface="+mn-cs"/>
              </a:rPr>
              <a:t> D75-5095P</a:t>
            </a:r>
          </a:p>
        </p:txBody>
      </p:sp>
      <p:sp>
        <p:nvSpPr>
          <p:cNvPr id="4" name="Slide Number Placeholder 3"/>
          <p:cNvSpPr>
            <a:spLocks noGrp="1"/>
          </p:cNvSpPr>
          <p:nvPr>
            <p:ph type="sldNum" sz="quarter" idx="10"/>
          </p:nvPr>
        </p:nvSpPr>
        <p:spPr/>
        <p:txBody>
          <a:bodyPr/>
          <a:lstStyle/>
          <a:p>
            <a:fld id="{80CDABC8-FD09-47BC-822A-A981D494E0D7}" type="slidenum">
              <a:rPr lang="en-CA" smtClean="0"/>
              <a:t>14</a:t>
            </a:fld>
            <a:endParaRPr lang="en-CA"/>
          </a:p>
        </p:txBody>
      </p:sp>
    </p:spTree>
    <p:extLst>
      <p:ext uri="{BB962C8B-B14F-4D97-AF65-F5344CB8AC3E}">
        <p14:creationId xmlns:p14="http://schemas.microsoft.com/office/powerpoint/2010/main" val="25717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98" dirty="0"/>
              <a:t>The Challenges</a:t>
            </a:r>
          </a:p>
          <a:p>
            <a:pPr marL="285750" indent="-285750">
              <a:buFontTx/>
              <a:buChar char="-"/>
            </a:pPr>
            <a:r>
              <a:rPr lang="en-US" sz="1600" dirty="0">
                <a:solidFill>
                  <a:schemeClr val="accent1"/>
                </a:solidFill>
              </a:rPr>
              <a:t>Comparison of Motor technologies</a:t>
            </a:r>
          </a:p>
          <a:p>
            <a:pPr marL="285750" indent="-285750">
              <a:buFontTx/>
              <a:buChar char="-"/>
            </a:pPr>
            <a:r>
              <a:rPr lang="en-US" sz="1600" dirty="0">
                <a:solidFill>
                  <a:schemeClr val="accent1"/>
                </a:solidFill>
              </a:rPr>
              <a:t>Drill curve @10deg./100ft. BUR</a:t>
            </a:r>
          </a:p>
          <a:p>
            <a:pPr marL="285750" indent="-285750">
              <a:buFontTx/>
              <a:buChar char="-"/>
            </a:pPr>
            <a:r>
              <a:rPr lang="en-US" sz="1600" dirty="0">
                <a:solidFill>
                  <a:schemeClr val="accent1"/>
                </a:solidFill>
              </a:rPr>
              <a:t>Drill 6 ¾” lateral section</a:t>
            </a:r>
          </a:p>
          <a:p>
            <a:pPr marL="285750" indent="-285750">
              <a:buFontTx/>
              <a:buChar char="-"/>
            </a:pPr>
            <a:endParaRPr lang="en-US" sz="1600" dirty="0">
              <a:solidFill>
                <a:schemeClr val="accent1"/>
              </a:solidFill>
            </a:endParaRPr>
          </a:p>
          <a:p>
            <a:pPr lvl="1"/>
            <a:endParaRPr lang="en-US" sz="1600" dirty="0">
              <a:solidFill>
                <a:schemeClr val="accent1"/>
              </a:solidFill>
            </a:endParaRPr>
          </a:p>
          <a:p>
            <a:r>
              <a:rPr lang="en-US" sz="1998" dirty="0"/>
              <a:t>Baker</a:t>
            </a:r>
            <a:r>
              <a:rPr lang="en-US" sz="1998" baseline="0" dirty="0"/>
              <a:t> Hughes</a:t>
            </a:r>
            <a:r>
              <a:rPr lang="en-US" sz="1998" dirty="0"/>
              <a:t> solution</a:t>
            </a:r>
          </a:p>
          <a:p>
            <a:pPr marL="285750" indent="-285750">
              <a:buFontTx/>
              <a:buChar char="-"/>
            </a:pPr>
            <a:r>
              <a:rPr lang="en-US" sz="1600" kern="1200" dirty="0">
                <a:solidFill>
                  <a:schemeClr val="accent1"/>
                </a:solidFill>
                <a:latin typeface="+mn-lt"/>
                <a:ea typeface="+mn-ea"/>
                <a:cs typeface="+mn-cs"/>
              </a:rPr>
              <a:t>5 1/8” </a:t>
            </a:r>
            <a:r>
              <a:rPr lang="en-US" sz="1600" kern="1200" dirty="0" err="1">
                <a:solidFill>
                  <a:schemeClr val="accent1"/>
                </a:solidFill>
                <a:latin typeface="+mn-lt"/>
                <a:ea typeface="+mn-ea"/>
                <a:cs typeface="+mn-cs"/>
              </a:rPr>
              <a:t>DuraMax</a:t>
            </a:r>
            <a:r>
              <a:rPr lang="en-US" sz="1600" kern="1200" dirty="0">
                <a:solidFill>
                  <a:schemeClr val="accent1"/>
                </a:solidFill>
                <a:latin typeface="+mn-lt"/>
                <a:ea typeface="+mn-ea"/>
                <a:cs typeface="+mn-cs"/>
              </a:rPr>
              <a:t> D75-5095C</a:t>
            </a:r>
          </a:p>
        </p:txBody>
      </p:sp>
      <p:sp>
        <p:nvSpPr>
          <p:cNvPr id="4" name="Slide Number Placeholder 3"/>
          <p:cNvSpPr>
            <a:spLocks noGrp="1"/>
          </p:cNvSpPr>
          <p:nvPr>
            <p:ph type="sldNum" sz="quarter" idx="10"/>
          </p:nvPr>
        </p:nvSpPr>
        <p:spPr/>
        <p:txBody>
          <a:bodyPr/>
          <a:lstStyle/>
          <a:p>
            <a:fld id="{80CDABC8-FD09-47BC-822A-A981D494E0D7}" type="slidenum">
              <a:rPr lang="en-CA" smtClean="0"/>
              <a:t>15</a:t>
            </a:fld>
            <a:endParaRPr lang="en-CA"/>
          </a:p>
        </p:txBody>
      </p:sp>
    </p:spTree>
    <p:extLst>
      <p:ext uri="{BB962C8B-B14F-4D97-AF65-F5344CB8AC3E}">
        <p14:creationId xmlns:p14="http://schemas.microsoft.com/office/powerpoint/2010/main" val="325830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Published</a:t>
            </a:r>
          </a:p>
          <a:p>
            <a:endParaRPr lang="en-US" sz="1600" b="1" dirty="0"/>
          </a:p>
          <a:p>
            <a:r>
              <a:rPr lang="en-US" sz="1998" dirty="0"/>
              <a:t>The Challenges</a:t>
            </a:r>
          </a:p>
          <a:p>
            <a:pPr marL="285750" indent="-285750">
              <a:buFontTx/>
              <a:buChar char="-"/>
            </a:pPr>
            <a:r>
              <a:rPr lang="en-US" sz="1600" dirty="0">
                <a:solidFill>
                  <a:schemeClr val="accent1"/>
                </a:solidFill>
              </a:rPr>
              <a:t>Drill 6 ¾” lateral section to TD in single run</a:t>
            </a:r>
          </a:p>
          <a:p>
            <a:pPr marL="285750" indent="-285750">
              <a:buFontTx/>
              <a:buChar char="-"/>
            </a:pPr>
            <a:r>
              <a:rPr lang="en-US" sz="1600" dirty="0">
                <a:solidFill>
                  <a:schemeClr val="accent1"/>
                </a:solidFill>
              </a:rPr>
              <a:t>Formation push</a:t>
            </a:r>
          </a:p>
          <a:p>
            <a:pPr lvl="1"/>
            <a:endParaRPr lang="en-US" sz="1600" dirty="0">
              <a:solidFill>
                <a:schemeClr val="accent1"/>
              </a:solidFill>
            </a:endParaRPr>
          </a:p>
          <a:p>
            <a:r>
              <a:rPr lang="en-US" sz="1998" dirty="0"/>
              <a:t>Baker</a:t>
            </a:r>
            <a:r>
              <a:rPr lang="en-US" sz="1998" baseline="0" dirty="0"/>
              <a:t> Hughes</a:t>
            </a:r>
            <a:r>
              <a:rPr lang="en-US" sz="1998" dirty="0"/>
              <a:t> solution</a:t>
            </a:r>
          </a:p>
          <a:p>
            <a:pPr marL="285750" indent="-285750">
              <a:buFontTx/>
              <a:buChar char="-"/>
            </a:pPr>
            <a:r>
              <a:rPr lang="en-US" sz="1600" dirty="0">
                <a:solidFill>
                  <a:schemeClr val="accent1"/>
                </a:solidFill>
              </a:rPr>
              <a:t>5 1/8” </a:t>
            </a:r>
            <a:r>
              <a:rPr lang="en-US" sz="1600" dirty="0" err="1">
                <a:solidFill>
                  <a:schemeClr val="accent1"/>
                </a:solidFill>
              </a:rPr>
              <a:t>DuraMax</a:t>
            </a:r>
            <a:r>
              <a:rPr lang="en-US" sz="1600" dirty="0">
                <a:solidFill>
                  <a:schemeClr val="accent1"/>
                </a:solidFill>
              </a:rPr>
              <a:t> D50-5065C &amp; </a:t>
            </a:r>
            <a:r>
              <a:rPr lang="en-US" sz="1600" dirty="0" err="1">
                <a:solidFill>
                  <a:schemeClr val="accent1"/>
                </a:solidFill>
              </a:rPr>
              <a:t>Dynamus</a:t>
            </a:r>
            <a:r>
              <a:rPr lang="en-US" sz="1600" dirty="0">
                <a:solidFill>
                  <a:schemeClr val="accent1"/>
                </a:solidFill>
              </a:rPr>
              <a:t> extended-life PDC drill bit</a:t>
            </a:r>
            <a:endParaRPr lang="en-US" sz="1600" kern="1200" dirty="0">
              <a:solidFill>
                <a:schemeClr val="accent1"/>
              </a:solidFill>
              <a:latin typeface="+mn-lt"/>
              <a:ea typeface="+mn-ea"/>
              <a:cs typeface="+mn-cs"/>
            </a:endParaRPr>
          </a:p>
        </p:txBody>
      </p:sp>
      <p:sp>
        <p:nvSpPr>
          <p:cNvPr id="4" name="Slide Number Placeholder 3"/>
          <p:cNvSpPr>
            <a:spLocks noGrp="1"/>
          </p:cNvSpPr>
          <p:nvPr>
            <p:ph type="sldNum" sz="quarter" idx="10"/>
          </p:nvPr>
        </p:nvSpPr>
        <p:spPr/>
        <p:txBody>
          <a:bodyPr/>
          <a:lstStyle/>
          <a:p>
            <a:fld id="{80CDABC8-FD09-47BC-822A-A981D494E0D7}" type="slidenum">
              <a:rPr lang="en-CA" smtClean="0"/>
              <a:t>16</a:t>
            </a:fld>
            <a:endParaRPr lang="en-CA"/>
          </a:p>
        </p:txBody>
      </p:sp>
    </p:spTree>
    <p:extLst>
      <p:ext uri="{BB962C8B-B14F-4D97-AF65-F5344CB8AC3E}">
        <p14:creationId xmlns:p14="http://schemas.microsoft.com/office/powerpoint/2010/main" val="2365084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DABC8-FD09-47BC-822A-A981D494E0D7}" type="slidenum">
              <a:rPr lang="en-CA" smtClean="0"/>
              <a:t>5</a:t>
            </a:fld>
            <a:endParaRPr lang="en-CA"/>
          </a:p>
        </p:txBody>
      </p:sp>
    </p:spTree>
    <p:extLst>
      <p:ext uri="{BB962C8B-B14F-4D97-AF65-F5344CB8AC3E}">
        <p14:creationId xmlns:p14="http://schemas.microsoft.com/office/powerpoint/2010/main" val="114580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A42015-A8B6-4FBC-888F-95B5F8782974}" type="slidenum">
              <a:rPr lang="en-US" smtClean="0"/>
              <a:t>7</a:t>
            </a:fld>
            <a:endParaRPr lang="en-US"/>
          </a:p>
        </p:txBody>
      </p:sp>
    </p:spTree>
    <p:extLst>
      <p:ext uri="{BB962C8B-B14F-4D97-AF65-F5344CB8AC3E}">
        <p14:creationId xmlns:p14="http://schemas.microsoft.com/office/powerpoint/2010/main" val="481358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A42015-A8B6-4FBC-888F-95B5F8782974}" type="slidenum">
              <a:rPr lang="en-US" smtClean="0"/>
              <a:t>8</a:t>
            </a:fld>
            <a:endParaRPr lang="en-US"/>
          </a:p>
        </p:txBody>
      </p:sp>
    </p:spTree>
    <p:extLst>
      <p:ext uri="{BB962C8B-B14F-4D97-AF65-F5344CB8AC3E}">
        <p14:creationId xmlns:p14="http://schemas.microsoft.com/office/powerpoint/2010/main" val="1752610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98301ABC-A4BD-4C95-AFF6-55C13C470B3B}" type="slidenum">
              <a:rPr lang="en-US" smtClean="0"/>
              <a:pPr>
                <a:defRPr/>
              </a:pPr>
              <a:t>9</a:t>
            </a:fld>
            <a:endParaRPr lang="en-US" dirty="0"/>
          </a:p>
        </p:txBody>
      </p:sp>
    </p:spTree>
    <p:extLst>
      <p:ext uri="{BB962C8B-B14F-4D97-AF65-F5344CB8AC3E}">
        <p14:creationId xmlns:p14="http://schemas.microsoft.com/office/powerpoint/2010/main" val="1378979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98301ABC-A4BD-4C95-AFF6-55C13C470B3B}" type="slidenum">
              <a:rPr lang="en-US" smtClean="0"/>
              <a:pPr>
                <a:defRPr/>
              </a:pPr>
              <a:t>10</a:t>
            </a:fld>
            <a:endParaRPr lang="en-US" dirty="0"/>
          </a:p>
        </p:txBody>
      </p:sp>
    </p:spTree>
    <p:extLst>
      <p:ext uri="{BB962C8B-B14F-4D97-AF65-F5344CB8AC3E}">
        <p14:creationId xmlns:p14="http://schemas.microsoft.com/office/powerpoint/2010/main" val="335845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A42015-A8B6-4FBC-888F-95B5F8782974}" type="slidenum">
              <a:rPr lang="en-US" smtClean="0"/>
              <a:t>11</a:t>
            </a:fld>
            <a:endParaRPr lang="en-US"/>
          </a:p>
        </p:txBody>
      </p:sp>
    </p:spTree>
    <p:extLst>
      <p:ext uri="{BB962C8B-B14F-4D97-AF65-F5344CB8AC3E}">
        <p14:creationId xmlns:p14="http://schemas.microsoft.com/office/powerpoint/2010/main" val="495512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A42015-A8B6-4FBC-888F-95B5F8782974}" type="slidenum">
              <a:rPr lang="en-US" smtClean="0"/>
              <a:t>12</a:t>
            </a:fld>
            <a:endParaRPr lang="en-US"/>
          </a:p>
        </p:txBody>
      </p:sp>
    </p:spTree>
    <p:extLst>
      <p:ext uri="{BB962C8B-B14F-4D97-AF65-F5344CB8AC3E}">
        <p14:creationId xmlns:p14="http://schemas.microsoft.com/office/powerpoint/2010/main" val="3292328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dirty="0"/>
              <a:t>As of mid-April; Rockies</a:t>
            </a:r>
            <a:r>
              <a:rPr lang="en-US" sz="1600" baseline="0" dirty="0"/>
              <a:t> (Bakken, Three Forks, Powder River Basin); Permian (</a:t>
            </a:r>
            <a:r>
              <a:rPr lang="en-US" sz="1600" baseline="0" dirty="0" err="1"/>
              <a:t>Wolfcamp</a:t>
            </a:r>
            <a:r>
              <a:rPr lang="en-US" sz="1600" baseline="0" dirty="0"/>
              <a:t> A, B, Lower </a:t>
            </a:r>
            <a:r>
              <a:rPr lang="en-US" sz="1600" baseline="0" dirty="0" err="1"/>
              <a:t>Sprayberry</a:t>
            </a:r>
            <a:r>
              <a:rPr lang="en-US" sz="1600" baseline="0" dirty="0"/>
              <a:t>); Canada</a:t>
            </a:r>
            <a:endParaRPr lang="en-US" sz="1600"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dirty="0"/>
              <a:t>116 Runs</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dirty="0"/>
              <a:t>&gt;650,000 ft. drilled</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dirty="0"/>
              <a:t>7,000 CH; 5,700 DH</a:t>
            </a:r>
          </a:p>
        </p:txBody>
      </p:sp>
      <p:sp>
        <p:nvSpPr>
          <p:cNvPr id="4" name="Slide Number Placeholder 3"/>
          <p:cNvSpPr>
            <a:spLocks noGrp="1"/>
          </p:cNvSpPr>
          <p:nvPr>
            <p:ph type="sldNum" sz="quarter" idx="10"/>
          </p:nvPr>
        </p:nvSpPr>
        <p:spPr/>
        <p:txBody>
          <a:bodyPr/>
          <a:lstStyle/>
          <a:p>
            <a:fld id="{80CDABC8-FD09-47BC-822A-A981D494E0D7}" type="slidenum">
              <a:rPr lang="en-CA" smtClean="0"/>
              <a:t>13</a:t>
            </a:fld>
            <a:endParaRPr lang="en-CA"/>
          </a:p>
        </p:txBody>
      </p:sp>
    </p:spTree>
    <p:extLst>
      <p:ext uri="{BB962C8B-B14F-4D97-AF65-F5344CB8AC3E}">
        <p14:creationId xmlns:p14="http://schemas.microsoft.com/office/powerpoint/2010/main" val="2306412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core shape)">
    <p:bg>
      <p:bgPr>
        <a:solidFill>
          <a:schemeClr val="bg1"/>
        </a:solidFill>
        <a:effectLst/>
      </p:bgPr>
    </p:bg>
    <p:spTree>
      <p:nvGrpSpPr>
        <p:cNvPr id="1" name=""/>
        <p:cNvGrpSpPr/>
        <p:nvPr/>
      </p:nvGrpSpPr>
      <p:grpSpPr>
        <a:xfrm>
          <a:off x="0" y="0"/>
          <a:ext cx="0" cy="0"/>
          <a:chOff x="0" y="0"/>
          <a:chExt cx="0" cy="0"/>
        </a:xfrm>
      </p:grpSpPr>
      <p:sp>
        <p:nvSpPr>
          <p:cNvPr id="5" name="Freeform 5"/>
          <p:cNvSpPr>
            <a:spLocks noChangeAspect="1"/>
          </p:cNvSpPr>
          <p:nvPr userDrawn="1"/>
        </p:nvSpPr>
        <p:spPr bwMode="auto">
          <a:xfrm>
            <a:off x="0" y="0"/>
            <a:ext cx="12189600" cy="4943027"/>
          </a:xfrm>
          <a:custGeom>
            <a:avLst/>
            <a:gdLst>
              <a:gd name="T0" fmla="*/ 1281 w 1281"/>
              <a:gd name="T1" fmla="*/ 0 h 519"/>
              <a:gd name="T2" fmla="*/ 1281 w 1281"/>
              <a:gd name="T3" fmla="*/ 214 h 519"/>
              <a:gd name="T4" fmla="*/ 544 w 1281"/>
              <a:gd name="T5" fmla="*/ 482 h 519"/>
              <a:gd name="T6" fmla="*/ 544 w 1281"/>
              <a:gd name="T7" fmla="*/ 482 h 519"/>
              <a:gd name="T8" fmla="*/ 340 w 1281"/>
              <a:gd name="T9" fmla="*/ 519 h 519"/>
              <a:gd name="T10" fmla="*/ 0 w 1281"/>
              <a:gd name="T11" fmla="*/ 409 h 519"/>
              <a:gd name="T12" fmla="*/ 0 w 1281"/>
              <a:gd name="T13" fmla="*/ 0 h 519"/>
              <a:gd name="T14" fmla="*/ 1281 w 1281"/>
              <a:gd name="T15" fmla="*/ 0 h 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1" h="519">
                <a:moveTo>
                  <a:pt x="1281" y="0"/>
                </a:moveTo>
                <a:cubicBezTo>
                  <a:pt x="1281" y="214"/>
                  <a:pt x="1281" y="214"/>
                  <a:pt x="1281" y="214"/>
                </a:cubicBezTo>
                <a:cubicBezTo>
                  <a:pt x="544" y="482"/>
                  <a:pt x="544" y="482"/>
                  <a:pt x="544" y="482"/>
                </a:cubicBezTo>
                <a:cubicBezTo>
                  <a:pt x="544" y="482"/>
                  <a:pt x="544" y="482"/>
                  <a:pt x="544" y="482"/>
                </a:cubicBezTo>
                <a:cubicBezTo>
                  <a:pt x="481" y="506"/>
                  <a:pt x="412" y="519"/>
                  <a:pt x="340" y="519"/>
                </a:cubicBezTo>
                <a:cubicBezTo>
                  <a:pt x="213" y="519"/>
                  <a:pt x="96" y="478"/>
                  <a:pt x="0" y="409"/>
                </a:cubicBezTo>
                <a:cubicBezTo>
                  <a:pt x="0" y="0"/>
                  <a:pt x="0" y="0"/>
                  <a:pt x="0" y="0"/>
                </a:cubicBezTo>
                <a:lnTo>
                  <a:pt x="128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CA"/>
          </a:p>
        </p:txBody>
      </p:sp>
      <p:sp>
        <p:nvSpPr>
          <p:cNvPr id="11" name="Text Placeholder 15">
            <a:extLst>
              <a:ext uri="{FF2B5EF4-FFF2-40B4-BE49-F238E27FC236}">
                <a16:creationId xmlns:a16="http://schemas.microsoft.com/office/drawing/2014/main" id="{1CC6CEA8-4389-9D42-B3B2-D9DF469E21EC}"/>
              </a:ext>
            </a:extLst>
          </p:cNvPr>
          <p:cNvSpPr>
            <a:spLocks noGrp="1"/>
          </p:cNvSpPr>
          <p:nvPr>
            <p:ph type="body" sz="quarter" idx="12" hasCustomPrompt="1"/>
          </p:nvPr>
        </p:nvSpPr>
        <p:spPr>
          <a:xfrm>
            <a:off x="539612" y="5327512"/>
            <a:ext cx="11109600" cy="276999"/>
          </a:xfrm>
          <a:prstGeom prst="rect">
            <a:avLst/>
          </a:prstGeom>
        </p:spPr>
        <p:txBody>
          <a:bodyPr>
            <a:spAutoFit/>
          </a:bodyPr>
          <a:lstStyle>
            <a:lvl1pPr>
              <a:defRPr sz="1800" b="0" i="0">
                <a:solidFill>
                  <a:schemeClr val="accent2"/>
                </a:solidFill>
                <a:latin typeface="+mn-lt"/>
                <a:cs typeface="Poppins" pitchFamily="2" charset="77"/>
              </a:defRPr>
            </a:lvl1pPr>
          </a:lstStyle>
          <a:p>
            <a:pPr lvl="0"/>
            <a:r>
              <a:rPr lang="en-US" dirty="0"/>
              <a:t>Presenter’s name</a:t>
            </a:r>
          </a:p>
        </p:txBody>
      </p:sp>
      <p:sp>
        <p:nvSpPr>
          <p:cNvPr id="15" name="Title 1">
            <a:extLst>
              <a:ext uri="{FF2B5EF4-FFF2-40B4-BE49-F238E27FC236}">
                <a16:creationId xmlns:a16="http://schemas.microsoft.com/office/drawing/2014/main" id="{723D7A19-BD07-0348-9438-F9EA4726B189}"/>
              </a:ext>
            </a:extLst>
          </p:cNvPr>
          <p:cNvSpPr>
            <a:spLocks noGrp="1"/>
          </p:cNvSpPr>
          <p:nvPr>
            <p:ph type="title" hasCustomPrompt="1"/>
          </p:nvPr>
        </p:nvSpPr>
        <p:spPr>
          <a:xfrm>
            <a:off x="539612" y="2107562"/>
            <a:ext cx="7092000" cy="640560"/>
          </a:xfrm>
        </p:spPr>
        <p:txBody>
          <a:bodyPr wrap="square" anchor="b">
            <a:noAutofit/>
          </a:bodyPr>
          <a:lstStyle>
            <a:lvl1pPr marL="0" marR="0" indent="0" algn="l" defTabSz="1218987" rtl="0" eaLnBrk="1" fontAlgn="auto" latinLnBrk="0" hangingPunct="1">
              <a:lnSpc>
                <a:spcPct val="90000"/>
              </a:lnSpc>
              <a:spcBef>
                <a:spcPct val="0"/>
              </a:spcBef>
              <a:spcAft>
                <a:spcPts val="0"/>
              </a:spcAft>
              <a:buClrTx/>
              <a:buSzTx/>
              <a:buFontTx/>
              <a:buNone/>
              <a:tabLst/>
              <a:defRPr sz="4500">
                <a:solidFill>
                  <a:schemeClr val="bg1"/>
                </a:solidFill>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dirty="0"/>
              <a:t>Presentation title</a:t>
            </a:r>
          </a:p>
        </p:txBody>
      </p:sp>
      <p:sp>
        <p:nvSpPr>
          <p:cNvPr id="18" name="Text Placeholder 15">
            <a:extLst>
              <a:ext uri="{FF2B5EF4-FFF2-40B4-BE49-F238E27FC236}">
                <a16:creationId xmlns:a16="http://schemas.microsoft.com/office/drawing/2014/main" id="{71801255-696D-BE4E-92C5-A301266C5731}"/>
              </a:ext>
            </a:extLst>
          </p:cNvPr>
          <p:cNvSpPr>
            <a:spLocks noGrp="1"/>
          </p:cNvSpPr>
          <p:nvPr>
            <p:ph type="body" sz="quarter" idx="11" hasCustomPrompt="1"/>
          </p:nvPr>
        </p:nvSpPr>
        <p:spPr>
          <a:xfrm>
            <a:off x="539612" y="2849943"/>
            <a:ext cx="7092000" cy="369332"/>
          </a:xfrm>
          <a:prstGeom prst="rect">
            <a:avLst/>
          </a:prstGeom>
        </p:spPr>
        <p:txBody>
          <a:bodyPr wrap="square">
            <a:noAutofit/>
          </a:bodyPr>
          <a:lstStyle>
            <a:lvl1pPr>
              <a:defRPr sz="2400">
                <a:solidFill>
                  <a:schemeClr val="bg1"/>
                </a:solidFill>
              </a:defRPr>
            </a:lvl1pPr>
          </a:lstStyle>
          <a:p>
            <a:pPr lvl="0"/>
            <a:r>
              <a:rPr lang="en-US" dirty="0"/>
              <a:t>Subhead 1</a:t>
            </a:r>
          </a:p>
        </p:txBody>
      </p:sp>
      <p:pic>
        <p:nvPicPr>
          <p:cNvPr id="9" name="Picture 8">
            <a:extLst>
              <a:ext uri="{FF2B5EF4-FFF2-40B4-BE49-F238E27FC236}">
                <a16:creationId xmlns:a16="http://schemas.microsoft.com/office/drawing/2014/main" id="{D54209A5-3A4E-F542-8670-1FA99F11B776}"/>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631990" y="450000"/>
            <a:ext cx="4015557" cy="631817"/>
          </a:xfrm>
          <a:prstGeom prst="rect">
            <a:avLst/>
          </a:prstGeom>
        </p:spPr>
      </p:pic>
      <p:sp>
        <p:nvSpPr>
          <p:cNvPr id="10" name="Text Placeholder 3">
            <a:extLst>
              <a:ext uri="{FF2B5EF4-FFF2-40B4-BE49-F238E27FC236}">
                <a16:creationId xmlns:a16="http://schemas.microsoft.com/office/drawing/2014/main" id="{B8C76887-76DA-4887-AD03-087C4B1B6EBB}"/>
              </a:ext>
            </a:extLst>
          </p:cNvPr>
          <p:cNvSpPr>
            <a:spLocks noGrp="1"/>
          </p:cNvSpPr>
          <p:nvPr>
            <p:ph type="body" sz="quarter" idx="13" hasCustomPrompt="1"/>
          </p:nvPr>
        </p:nvSpPr>
        <p:spPr>
          <a:xfrm>
            <a:off x="539750" y="6302030"/>
            <a:ext cx="3724275" cy="165100"/>
          </a:xfrm>
          <a:prstGeom prst="rect">
            <a:avLst/>
          </a:prstGeom>
        </p:spPr>
        <p:txBody>
          <a:bodyPr/>
          <a:lstStyle>
            <a:lvl1pPr>
              <a:defRPr sz="1000">
                <a:latin typeface="+mn-lt"/>
              </a:defRPr>
            </a:lvl1pPr>
          </a:lstStyle>
          <a:p>
            <a:pPr lvl="0"/>
            <a:fld id="{1EA8F998-22C4-4E4D-8F0A-4E45248C6C8A}" type="datetime4">
              <a:rPr lang="en-US" smtClean="0"/>
              <a:t>September 13, 2019</a:t>
            </a:fld>
            <a:endParaRPr lang="en-US" dirty="0"/>
          </a:p>
        </p:txBody>
      </p:sp>
      <p:sp>
        <p:nvSpPr>
          <p:cNvPr id="14" name="TextBox 13">
            <a:extLst>
              <a:ext uri="{FF2B5EF4-FFF2-40B4-BE49-F238E27FC236}">
                <a16:creationId xmlns:a16="http://schemas.microsoft.com/office/drawing/2014/main" id="{D2039BAE-69BD-497E-8E08-4CDDE846284A}"/>
              </a:ext>
            </a:extLst>
          </p:cNvPr>
          <p:cNvSpPr txBox="1"/>
          <p:nvPr userDrawn="1"/>
        </p:nvSpPr>
        <p:spPr>
          <a:xfrm>
            <a:off x="4454013" y="6068933"/>
            <a:ext cx="7193534" cy="369332"/>
          </a:xfrm>
          <a:prstGeom prst="rect">
            <a:avLst/>
          </a:prstGeom>
          <a:noFill/>
        </p:spPr>
        <p:txBody>
          <a:bodyPr wrap="square" lIns="0" tIns="0" rIns="0" bIns="0" rtlCol="0">
            <a:spAutoFit/>
          </a:bodyPr>
          <a:lstStyle/>
          <a:p>
            <a:r>
              <a:rPr lang="en-US" sz="800" spc="-10" baseline="0" dirty="0">
                <a:solidFill>
                  <a:schemeClr val="accent4"/>
                </a:solidFill>
              </a:rPr>
              <a:t>Copyright 2020 Baker Hughes Company. All rights reserved. The information contained in this document is company confidential and proprietary property of Baker Hughes and its affiliates. It is to be used only for the benefit of Baker Hughes and may not be distributed, transmitted, reproduced, altered, or used for any purpose without the express written consent of Baker Hughes. 81664</a:t>
            </a:r>
          </a:p>
        </p:txBody>
      </p:sp>
    </p:spTree>
    <p:extLst>
      <p:ext uri="{BB962C8B-B14F-4D97-AF65-F5344CB8AC3E}">
        <p14:creationId xmlns:p14="http://schemas.microsoft.com/office/powerpoint/2010/main" val="173435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81E25B-98F4-E34E-A871-AC2609F2884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933781" y="2931699"/>
            <a:ext cx="6321262" cy="994602"/>
          </a:xfrm>
          <a:prstGeom prst="rect">
            <a:avLst/>
          </a:prstGeom>
        </p:spPr>
      </p:pic>
    </p:spTree>
    <p:extLst>
      <p:ext uri="{BB962C8B-B14F-4D97-AF65-F5344CB8AC3E}">
        <p14:creationId xmlns:p14="http://schemas.microsoft.com/office/powerpoint/2010/main" val="311893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 No Header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4471" y="219456"/>
            <a:ext cx="11057341" cy="914400"/>
          </a:xfrm>
        </p:spPr>
        <p:txBody>
          <a:bodyPr>
            <a:noAutofit/>
          </a:bodyPr>
          <a:lstStyle>
            <a:lvl1pPr>
              <a:defRPr sz="3000" b="1"/>
            </a:lvl1pPr>
          </a:lstStyle>
          <a:p>
            <a:r>
              <a:rPr lang="en-US" dirty="0"/>
              <a:t>Title and Content – No Header Graphic</a:t>
            </a:r>
            <a:endParaRPr lang="en-CA" dirty="0"/>
          </a:p>
        </p:txBody>
      </p:sp>
      <p:sp>
        <p:nvSpPr>
          <p:cNvPr id="4" name="Date Placeholder 3"/>
          <p:cNvSpPr>
            <a:spLocks noGrp="1"/>
          </p:cNvSpPr>
          <p:nvPr>
            <p:ph type="dt" sz="half" idx="10"/>
          </p:nvPr>
        </p:nvSpPr>
        <p:spPr/>
        <p:txBody>
          <a:bodyPr/>
          <a:lstStyle/>
          <a:p>
            <a:fld id="{66CA7FD2-EEE1-4653-A3ED-EC06E26685F5}" type="datetime4">
              <a:rPr lang="en-US" smtClean="0"/>
              <a:t>June 22, 2021</a:t>
            </a:fld>
            <a:endParaRPr lang="en-CA"/>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sp>
        <p:nvSpPr>
          <p:cNvPr id="9" name="Text Placeholder 8"/>
          <p:cNvSpPr>
            <a:spLocks noGrp="1"/>
          </p:cNvSpPr>
          <p:nvPr>
            <p:ph type="body" sz="quarter" idx="13" hasCustomPrompt="1"/>
          </p:nvPr>
        </p:nvSpPr>
        <p:spPr>
          <a:xfrm>
            <a:off x="694471" y="1393293"/>
            <a:ext cx="11057341" cy="338328"/>
          </a:xfrm>
        </p:spPr>
        <p:txBody>
          <a:bodyPr anchor="b" anchorCtr="0">
            <a:noAutofit/>
          </a:bodyPr>
          <a:lstStyle>
            <a:lvl1pPr marL="0" indent="0">
              <a:lnSpc>
                <a:spcPct val="90000"/>
              </a:lnSpc>
              <a:spcBef>
                <a:spcPts val="0"/>
              </a:spcBef>
              <a:buFontTx/>
              <a:buNone/>
              <a:defRPr sz="2400" b="1">
                <a:solidFill>
                  <a:srgbClr val="0065CA"/>
                </a:solidFill>
              </a:defRPr>
            </a:lvl1pPr>
          </a:lstStyle>
          <a:p>
            <a:pPr lvl="0"/>
            <a:r>
              <a:rPr lang="en-US" dirty="0"/>
              <a:t>Subtitle</a:t>
            </a:r>
          </a:p>
        </p:txBody>
      </p:sp>
      <p:sp>
        <p:nvSpPr>
          <p:cNvPr id="12" name="Content Placeholder 11"/>
          <p:cNvSpPr>
            <a:spLocks noGrp="1"/>
          </p:cNvSpPr>
          <p:nvPr>
            <p:ph sz="quarter" idx="14"/>
          </p:nvPr>
        </p:nvSpPr>
        <p:spPr>
          <a:xfrm>
            <a:off x="694473" y="1847090"/>
            <a:ext cx="11045074" cy="3895135"/>
          </a:xfrm>
        </p:spPr>
        <p:txBody>
          <a:bodyPr>
            <a:noAutofit/>
          </a:bodyPr>
          <a:lstStyle>
            <a:lvl1pPr marL="190500" indent="-190500">
              <a:spcBef>
                <a:spcPts val="0"/>
              </a:spcBef>
              <a:spcAft>
                <a:spcPts val="0"/>
              </a:spcAft>
              <a:defRPr sz="2400"/>
            </a:lvl1pPr>
            <a:lvl2pPr marL="506413" indent="-250825">
              <a:spcBef>
                <a:spcPts val="0"/>
              </a:spcBef>
              <a:spcAft>
                <a:spcPts val="300"/>
              </a:spcAft>
              <a:defRPr sz="2200"/>
            </a:lvl2pPr>
            <a:lvl3pPr marL="698500" indent="-141288">
              <a:spcBef>
                <a:spcPts val="0"/>
              </a:spcBef>
              <a:spcAft>
                <a:spcPts val="300"/>
              </a:spcAft>
              <a:defRPr sz="1800"/>
            </a:lvl3pPr>
            <a:lvl4pPr marL="922338" indent="-182563">
              <a:spcBef>
                <a:spcPts val="0"/>
              </a:spcBef>
              <a:spcAft>
                <a:spcPts val="600"/>
              </a:spcAft>
              <a:defRPr sz="16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5703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reamline - Accents">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9713869" y="6279689"/>
            <a:ext cx="1598604" cy="182880"/>
          </a:xfrm>
        </p:spPr>
        <p:txBody>
          <a:bodyPr/>
          <a:lstStyle/>
          <a:p>
            <a:fld id="{66CA7FD2-EEE1-4653-A3ED-EC06E26685F5}" type="datetime4">
              <a:rPr lang="en-US" smtClean="0"/>
              <a:t>June 22, 2021</a:t>
            </a:fld>
            <a:endParaRPr lang="en-CA"/>
          </a:p>
        </p:txBody>
      </p:sp>
      <p:sp>
        <p:nvSpPr>
          <p:cNvPr id="10" name="Slide Number Placeholder 5"/>
          <p:cNvSpPr>
            <a:spLocks noGrp="1"/>
          </p:cNvSpPr>
          <p:nvPr>
            <p:ph type="sldNum" sz="quarter" idx="12"/>
          </p:nvPr>
        </p:nvSpPr>
        <p:spPr>
          <a:xfrm>
            <a:off x="11411028" y="6279689"/>
            <a:ext cx="329550" cy="182880"/>
          </a:xfrm>
        </p:spPr>
        <p:txBody>
          <a:bodyPr/>
          <a:lstStyle/>
          <a:p>
            <a:fld id="{00E6A5BD-C011-4A45-AA3A-201790FB7F2B}" type="slidenum">
              <a:rPr lang="en-CA" smtClean="0"/>
              <a:t>‹#›</a:t>
            </a:fld>
            <a:endParaRPr lang="en-CA"/>
          </a:p>
        </p:txBody>
      </p:sp>
      <p:sp>
        <p:nvSpPr>
          <p:cNvPr id="37" name="Title 1"/>
          <p:cNvSpPr>
            <a:spLocks noGrp="1"/>
          </p:cNvSpPr>
          <p:nvPr>
            <p:ph type="title" hasCustomPrompt="1"/>
          </p:nvPr>
        </p:nvSpPr>
        <p:spPr>
          <a:xfrm>
            <a:off x="694471" y="219456"/>
            <a:ext cx="11057341" cy="914400"/>
          </a:xfrm>
        </p:spPr>
        <p:txBody>
          <a:bodyPr>
            <a:noAutofit/>
          </a:bodyPr>
          <a:lstStyle>
            <a:lvl1pPr>
              <a:defRPr sz="3000" b="1" baseline="0"/>
            </a:lvl1pPr>
          </a:lstStyle>
          <a:p>
            <a:r>
              <a:rPr lang="en-US" dirty="0"/>
              <a:t>Line Custom Accents</a:t>
            </a:r>
            <a:endParaRPr lang="en-CA" dirty="0"/>
          </a:p>
        </p:txBody>
      </p:sp>
    </p:spTree>
    <p:extLst>
      <p:ext uri="{BB962C8B-B14F-4D97-AF65-F5344CB8AC3E}">
        <p14:creationId xmlns:p14="http://schemas.microsoft.com/office/powerpoint/2010/main" val="2791527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 No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4471" y="219456"/>
            <a:ext cx="11057341" cy="914400"/>
          </a:xfrm>
        </p:spPr>
        <p:txBody>
          <a:bodyPr>
            <a:noAutofit/>
          </a:bodyPr>
          <a:lstStyle>
            <a:lvl1pPr>
              <a:defRPr sz="3000" b="1"/>
            </a:lvl1pPr>
          </a:lstStyle>
          <a:p>
            <a:r>
              <a:rPr lang="en-US" dirty="0"/>
              <a:t>Title and Content – No Header Graphic</a:t>
            </a:r>
            <a:endParaRPr lang="en-CA" dirty="0"/>
          </a:p>
        </p:txBody>
      </p:sp>
      <p:sp>
        <p:nvSpPr>
          <p:cNvPr id="4" name="Date Placeholder 3"/>
          <p:cNvSpPr>
            <a:spLocks noGrp="1"/>
          </p:cNvSpPr>
          <p:nvPr>
            <p:ph type="dt" sz="half" idx="10"/>
          </p:nvPr>
        </p:nvSpPr>
        <p:spPr/>
        <p:txBody>
          <a:bodyPr/>
          <a:lstStyle/>
          <a:p>
            <a:fld id="{66CA7FD2-EEE1-4653-A3ED-EC06E26685F5}" type="datetime4">
              <a:rPr lang="en-US" smtClean="0"/>
              <a:t>June 22, 2021</a:t>
            </a:fld>
            <a:endParaRPr lang="en-CA"/>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sp>
        <p:nvSpPr>
          <p:cNvPr id="12" name="Content Placeholder 11"/>
          <p:cNvSpPr>
            <a:spLocks noGrp="1"/>
          </p:cNvSpPr>
          <p:nvPr>
            <p:ph sz="quarter" idx="14"/>
          </p:nvPr>
        </p:nvSpPr>
        <p:spPr>
          <a:xfrm>
            <a:off x="694473" y="1413164"/>
            <a:ext cx="11045074" cy="4329061"/>
          </a:xfrm>
        </p:spPr>
        <p:txBody>
          <a:bodyPr>
            <a:noAutofit/>
          </a:bodyPr>
          <a:lstStyle>
            <a:lvl1pPr marL="190500" indent="-190500">
              <a:spcBef>
                <a:spcPts val="0"/>
              </a:spcBef>
              <a:spcAft>
                <a:spcPts val="0"/>
              </a:spcAft>
              <a:defRPr sz="2400"/>
            </a:lvl1pPr>
            <a:lvl2pPr marL="506413" indent="-250825">
              <a:spcBef>
                <a:spcPts val="0"/>
              </a:spcBef>
              <a:spcAft>
                <a:spcPts val="300"/>
              </a:spcAft>
              <a:defRPr sz="2200"/>
            </a:lvl2pPr>
            <a:lvl3pPr marL="698500" indent="-141288">
              <a:spcBef>
                <a:spcPts val="0"/>
              </a:spcBef>
              <a:spcAft>
                <a:spcPts val="300"/>
              </a:spcAft>
              <a:defRPr sz="1800"/>
            </a:lvl3pPr>
            <a:lvl4pPr marL="922338" indent="-182563">
              <a:spcBef>
                <a:spcPts val="0"/>
              </a:spcBef>
              <a:spcAft>
                <a:spcPts val="0"/>
              </a:spcAft>
              <a:defRPr sz="1600"/>
            </a:lvl4pPr>
            <a:lvl5pPr>
              <a:spcBef>
                <a:spcPts val="0"/>
              </a:spcBef>
              <a:spcAft>
                <a:spcPts val="600"/>
              </a:spcAft>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97694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option A)">
    <p:bg>
      <p:bgPr>
        <a:solidFill>
          <a:schemeClr val="tx2"/>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6048612" y="0"/>
            <a:ext cx="6140213" cy="5486400"/>
            <a:chOff x="2200276" y="87313"/>
            <a:chExt cx="7618413" cy="6807200"/>
          </a:xfrm>
          <a:solidFill>
            <a:schemeClr val="accent2"/>
          </a:solidFill>
        </p:grpSpPr>
        <p:sp>
          <p:nvSpPr>
            <p:cNvPr id="8" name="Freeform 5"/>
            <p:cNvSpPr>
              <a:spLocks/>
            </p:cNvSpPr>
            <p:nvPr userDrawn="1"/>
          </p:nvSpPr>
          <p:spPr bwMode="auto">
            <a:xfrm>
              <a:off x="2200276" y="87313"/>
              <a:ext cx="7618413" cy="6807200"/>
            </a:xfrm>
            <a:custGeom>
              <a:avLst/>
              <a:gdLst>
                <a:gd name="T0" fmla="*/ 676 w 676"/>
                <a:gd name="T1" fmla="*/ 398 h 604"/>
                <a:gd name="T2" fmla="*/ 168 w 676"/>
                <a:gd name="T3" fmla="*/ 583 h 604"/>
                <a:gd name="T4" fmla="*/ 25 w 676"/>
                <a:gd name="T5" fmla="*/ 516 h 604"/>
                <a:gd name="T6" fmla="*/ 92 w 676"/>
                <a:gd name="T7" fmla="*/ 373 h 604"/>
                <a:gd name="T8" fmla="*/ 470 w 676"/>
                <a:gd name="T9" fmla="*/ 235 h 604"/>
                <a:gd name="T10" fmla="*/ 676 w 676"/>
                <a:gd name="T11" fmla="*/ 310 h 604"/>
                <a:gd name="T12" fmla="*/ 676 w 676"/>
                <a:gd name="T13" fmla="*/ 307 h 604"/>
                <a:gd name="T14" fmla="*/ 475 w 676"/>
                <a:gd name="T15" fmla="*/ 234 h 604"/>
                <a:gd name="T16" fmla="*/ 676 w 676"/>
                <a:gd name="T17" fmla="*/ 160 h 604"/>
                <a:gd name="T18" fmla="*/ 676 w 676"/>
                <a:gd name="T19" fmla="*/ 157 h 604"/>
                <a:gd name="T20" fmla="*/ 470 w 676"/>
                <a:gd name="T21" fmla="*/ 232 h 604"/>
                <a:gd name="T22" fmla="*/ 92 w 676"/>
                <a:gd name="T23" fmla="*/ 94 h 604"/>
                <a:gd name="T24" fmla="*/ 19 w 676"/>
                <a:gd name="T25" fmla="*/ 0 h 604"/>
                <a:gd name="T26" fmla="*/ 16 w 676"/>
                <a:gd name="T27" fmla="*/ 0 h 604"/>
                <a:gd name="T28" fmla="*/ 91 w 676"/>
                <a:gd name="T29" fmla="*/ 97 h 604"/>
                <a:gd name="T30" fmla="*/ 465 w 676"/>
                <a:gd name="T31" fmla="*/ 234 h 604"/>
                <a:gd name="T32" fmla="*/ 91 w 676"/>
                <a:gd name="T33" fmla="*/ 370 h 604"/>
                <a:gd name="T34" fmla="*/ 22 w 676"/>
                <a:gd name="T35" fmla="*/ 517 h 604"/>
                <a:gd name="T36" fmla="*/ 130 w 676"/>
                <a:gd name="T37" fmla="*/ 593 h 604"/>
                <a:gd name="T38" fmla="*/ 169 w 676"/>
                <a:gd name="T39" fmla="*/ 586 h 604"/>
                <a:gd name="T40" fmla="*/ 676 w 676"/>
                <a:gd name="T41" fmla="*/ 402 h 604"/>
                <a:gd name="T42" fmla="*/ 676 w 676"/>
                <a:gd name="T43" fmla="*/ 398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6" h="604">
                  <a:moveTo>
                    <a:pt x="676" y="398"/>
                  </a:moveTo>
                  <a:cubicBezTo>
                    <a:pt x="168" y="583"/>
                    <a:pt x="168" y="583"/>
                    <a:pt x="168" y="583"/>
                  </a:cubicBezTo>
                  <a:cubicBezTo>
                    <a:pt x="110" y="604"/>
                    <a:pt x="46" y="574"/>
                    <a:pt x="25" y="516"/>
                  </a:cubicBezTo>
                  <a:cubicBezTo>
                    <a:pt x="4" y="458"/>
                    <a:pt x="34" y="394"/>
                    <a:pt x="92" y="373"/>
                  </a:cubicBezTo>
                  <a:cubicBezTo>
                    <a:pt x="470" y="235"/>
                    <a:pt x="470" y="235"/>
                    <a:pt x="470" y="235"/>
                  </a:cubicBezTo>
                  <a:cubicBezTo>
                    <a:pt x="676" y="310"/>
                    <a:pt x="676" y="310"/>
                    <a:pt x="676" y="310"/>
                  </a:cubicBezTo>
                  <a:cubicBezTo>
                    <a:pt x="676" y="307"/>
                    <a:pt x="676" y="307"/>
                    <a:pt x="676" y="307"/>
                  </a:cubicBezTo>
                  <a:cubicBezTo>
                    <a:pt x="475" y="234"/>
                    <a:pt x="475" y="234"/>
                    <a:pt x="475" y="234"/>
                  </a:cubicBezTo>
                  <a:cubicBezTo>
                    <a:pt x="676" y="160"/>
                    <a:pt x="676" y="160"/>
                    <a:pt x="676" y="160"/>
                  </a:cubicBezTo>
                  <a:cubicBezTo>
                    <a:pt x="676" y="157"/>
                    <a:pt x="676" y="157"/>
                    <a:pt x="676" y="157"/>
                  </a:cubicBezTo>
                  <a:cubicBezTo>
                    <a:pt x="470" y="232"/>
                    <a:pt x="470" y="232"/>
                    <a:pt x="470" y="232"/>
                  </a:cubicBezTo>
                  <a:cubicBezTo>
                    <a:pt x="92" y="94"/>
                    <a:pt x="92" y="94"/>
                    <a:pt x="92" y="94"/>
                  </a:cubicBezTo>
                  <a:cubicBezTo>
                    <a:pt x="50" y="79"/>
                    <a:pt x="23" y="41"/>
                    <a:pt x="19" y="0"/>
                  </a:cubicBezTo>
                  <a:cubicBezTo>
                    <a:pt x="16" y="0"/>
                    <a:pt x="16" y="0"/>
                    <a:pt x="16" y="0"/>
                  </a:cubicBezTo>
                  <a:cubicBezTo>
                    <a:pt x="20" y="43"/>
                    <a:pt x="48" y="82"/>
                    <a:pt x="91" y="97"/>
                  </a:cubicBezTo>
                  <a:cubicBezTo>
                    <a:pt x="465" y="234"/>
                    <a:pt x="465" y="234"/>
                    <a:pt x="465" y="234"/>
                  </a:cubicBezTo>
                  <a:cubicBezTo>
                    <a:pt x="91" y="370"/>
                    <a:pt x="91" y="370"/>
                    <a:pt x="91" y="370"/>
                  </a:cubicBezTo>
                  <a:cubicBezTo>
                    <a:pt x="31" y="392"/>
                    <a:pt x="0" y="458"/>
                    <a:pt x="22" y="517"/>
                  </a:cubicBezTo>
                  <a:cubicBezTo>
                    <a:pt x="39" y="564"/>
                    <a:pt x="83" y="593"/>
                    <a:pt x="130" y="593"/>
                  </a:cubicBezTo>
                  <a:cubicBezTo>
                    <a:pt x="143" y="593"/>
                    <a:pt x="156" y="591"/>
                    <a:pt x="169" y="586"/>
                  </a:cubicBezTo>
                  <a:cubicBezTo>
                    <a:pt x="676" y="402"/>
                    <a:pt x="676" y="402"/>
                    <a:pt x="676" y="402"/>
                  </a:cubicBezTo>
                  <a:lnTo>
                    <a:pt x="676" y="3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9" name="Freeform 6"/>
            <p:cNvSpPr>
              <a:spLocks/>
            </p:cNvSpPr>
            <p:nvPr userDrawn="1"/>
          </p:nvSpPr>
          <p:spPr bwMode="auto">
            <a:xfrm>
              <a:off x="7688263" y="87313"/>
              <a:ext cx="2130425" cy="777875"/>
            </a:xfrm>
            <a:custGeom>
              <a:avLst/>
              <a:gdLst>
                <a:gd name="T0" fmla="*/ 0 w 1342"/>
                <a:gd name="T1" fmla="*/ 0 h 490"/>
                <a:gd name="T2" fmla="*/ 1342 w 1342"/>
                <a:gd name="T3" fmla="*/ 490 h 490"/>
                <a:gd name="T4" fmla="*/ 1342 w 1342"/>
                <a:gd name="T5" fmla="*/ 461 h 490"/>
                <a:gd name="T6" fmla="*/ 64 w 1342"/>
                <a:gd name="T7" fmla="*/ 0 h 490"/>
                <a:gd name="T8" fmla="*/ 0 w 1342"/>
                <a:gd name="T9" fmla="*/ 0 h 490"/>
              </a:gdLst>
              <a:ahLst/>
              <a:cxnLst>
                <a:cxn ang="0">
                  <a:pos x="T0" y="T1"/>
                </a:cxn>
                <a:cxn ang="0">
                  <a:pos x="T2" y="T3"/>
                </a:cxn>
                <a:cxn ang="0">
                  <a:pos x="T4" y="T5"/>
                </a:cxn>
                <a:cxn ang="0">
                  <a:pos x="T6" y="T7"/>
                </a:cxn>
                <a:cxn ang="0">
                  <a:pos x="T8" y="T9"/>
                </a:cxn>
              </a:cxnLst>
              <a:rect l="0" t="0" r="r" b="b"/>
              <a:pathLst>
                <a:path w="1342" h="490">
                  <a:moveTo>
                    <a:pt x="0" y="0"/>
                  </a:moveTo>
                  <a:lnTo>
                    <a:pt x="1342" y="490"/>
                  </a:lnTo>
                  <a:lnTo>
                    <a:pt x="1342" y="461"/>
                  </a:lnTo>
                  <a:lnTo>
                    <a:pt x="64"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sp>
        <p:nvSpPr>
          <p:cNvPr id="2" name="Title 1">
            <a:extLst>
              <a:ext uri="{FF2B5EF4-FFF2-40B4-BE49-F238E27FC236}">
                <a16:creationId xmlns:a16="http://schemas.microsoft.com/office/drawing/2014/main" id="{E4AD1544-9F5B-6247-B2CE-CBCB59C49A5C}"/>
              </a:ext>
            </a:extLst>
          </p:cNvPr>
          <p:cNvSpPr>
            <a:spLocks noGrp="1"/>
          </p:cNvSpPr>
          <p:nvPr>
            <p:ph type="title" hasCustomPrompt="1"/>
          </p:nvPr>
        </p:nvSpPr>
        <p:spPr>
          <a:xfrm>
            <a:off x="539612" y="2945350"/>
            <a:ext cx="11109600" cy="455509"/>
          </a:xfrm>
        </p:spPr>
        <p:txBody>
          <a:bodyPr>
            <a:spAutoFit/>
          </a:bodyPr>
          <a:lstStyle>
            <a:lvl1pPr>
              <a:defRPr b="0">
                <a:solidFill>
                  <a:schemeClr val="bg1"/>
                </a:solidFill>
                <a:latin typeface="+mj-lt"/>
              </a:defRPr>
            </a:lvl1pPr>
          </a:lstStyle>
          <a:p>
            <a:r>
              <a:rPr lang="en-US" dirty="0"/>
              <a:t>Divider copy</a:t>
            </a:r>
          </a:p>
        </p:txBody>
      </p:sp>
      <p:sp>
        <p:nvSpPr>
          <p:cNvPr id="4" name="Slide Number Placeholder 3">
            <a:extLst>
              <a:ext uri="{FF2B5EF4-FFF2-40B4-BE49-F238E27FC236}">
                <a16:creationId xmlns:a16="http://schemas.microsoft.com/office/drawing/2014/main" id="{0FCA706B-E7E7-D84D-835C-AC64AD647387}"/>
              </a:ext>
            </a:extLst>
          </p:cNvPr>
          <p:cNvSpPr>
            <a:spLocks noGrp="1"/>
          </p:cNvSpPr>
          <p:nvPr>
            <p:ph type="sldNum" sz="quarter" idx="11"/>
          </p:nvPr>
        </p:nvSpPr>
        <p:spPr/>
        <p:txBody>
          <a:bodyPr/>
          <a:lstStyle>
            <a:lvl1pPr>
              <a:defRPr>
                <a:solidFill>
                  <a:schemeClr val="bg1"/>
                </a:solidFill>
              </a:defRPr>
            </a:lvl1pPr>
          </a:lstStyle>
          <a:p>
            <a:fld id="{00E6A5BD-C011-4A45-AA3A-201790FB7F2B}" type="slidenum">
              <a:rPr lang="en-CA" smtClean="0"/>
              <a:pPr/>
              <a:t>‹#›</a:t>
            </a:fld>
            <a:endParaRPr lang="en-CA" dirty="0"/>
          </a:p>
        </p:txBody>
      </p:sp>
      <p:pic>
        <p:nvPicPr>
          <p:cNvPr id="12" name="Picture 11">
            <a:extLst>
              <a:ext uri="{FF2B5EF4-FFF2-40B4-BE49-F238E27FC236}">
                <a16:creationId xmlns:a16="http://schemas.microsoft.com/office/drawing/2014/main" id="{D6400C21-8780-4579-92DF-97C92273C93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3" name="Footer Placeholder 2">
            <a:extLst>
              <a:ext uri="{FF2B5EF4-FFF2-40B4-BE49-F238E27FC236}">
                <a16:creationId xmlns:a16="http://schemas.microsoft.com/office/drawing/2014/main" id="{D2A51BAF-93B8-4447-8D63-6F55909A9830}"/>
              </a:ext>
            </a:extLst>
          </p:cNvPr>
          <p:cNvSpPr>
            <a:spLocks noGrp="1"/>
          </p:cNvSpPr>
          <p:nvPr>
            <p:ph type="ftr" sz="quarter" idx="12"/>
          </p:nvPr>
        </p:nvSpPr>
        <p:spPr/>
        <p:txBody>
          <a:bodyPr/>
          <a:lstStyle>
            <a:lvl1pPr>
              <a:defRPr>
                <a:solidFill>
                  <a:schemeClr val="bg1"/>
                </a:solidFill>
              </a:defRPr>
            </a:lvl1pPr>
          </a:lstStyle>
          <a:p>
            <a:r>
              <a:rPr lang="en-US" spc="-10" dirty="0"/>
              <a:t>Copyright 2020 Baker Hughes Company. All rights reserved.</a:t>
            </a:r>
          </a:p>
        </p:txBody>
      </p:sp>
    </p:spTree>
    <p:extLst>
      <p:ext uri="{BB962C8B-B14F-4D97-AF65-F5344CB8AC3E}">
        <p14:creationId xmlns:p14="http://schemas.microsoft.com/office/powerpoint/2010/main" val="389897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option B)">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38471B-40BB-6042-9B35-56FD4DC83823}"/>
              </a:ext>
            </a:extLst>
          </p:cNvPr>
          <p:cNvGrpSpPr/>
          <p:nvPr userDrawn="1"/>
        </p:nvGrpSpPr>
        <p:grpSpPr>
          <a:xfrm>
            <a:off x="6048612" y="0"/>
            <a:ext cx="6140213" cy="5486400"/>
            <a:chOff x="2200276" y="87313"/>
            <a:chExt cx="7618413" cy="6807200"/>
          </a:xfrm>
          <a:solidFill>
            <a:schemeClr val="accent5"/>
          </a:solidFill>
        </p:grpSpPr>
        <p:sp>
          <p:nvSpPr>
            <p:cNvPr id="8" name="Freeform 5">
              <a:extLst>
                <a:ext uri="{FF2B5EF4-FFF2-40B4-BE49-F238E27FC236}">
                  <a16:creationId xmlns:a16="http://schemas.microsoft.com/office/drawing/2014/main" id="{9D855658-6599-CC47-AF76-6D74D039FED6}"/>
                </a:ext>
              </a:extLst>
            </p:cNvPr>
            <p:cNvSpPr>
              <a:spLocks/>
            </p:cNvSpPr>
            <p:nvPr userDrawn="1"/>
          </p:nvSpPr>
          <p:spPr bwMode="auto">
            <a:xfrm>
              <a:off x="2200276" y="87313"/>
              <a:ext cx="7618413" cy="6807200"/>
            </a:xfrm>
            <a:custGeom>
              <a:avLst/>
              <a:gdLst>
                <a:gd name="T0" fmla="*/ 676 w 676"/>
                <a:gd name="T1" fmla="*/ 398 h 604"/>
                <a:gd name="T2" fmla="*/ 168 w 676"/>
                <a:gd name="T3" fmla="*/ 583 h 604"/>
                <a:gd name="T4" fmla="*/ 25 w 676"/>
                <a:gd name="T5" fmla="*/ 516 h 604"/>
                <a:gd name="T6" fmla="*/ 92 w 676"/>
                <a:gd name="T7" fmla="*/ 373 h 604"/>
                <a:gd name="T8" fmla="*/ 470 w 676"/>
                <a:gd name="T9" fmla="*/ 235 h 604"/>
                <a:gd name="T10" fmla="*/ 676 w 676"/>
                <a:gd name="T11" fmla="*/ 310 h 604"/>
                <a:gd name="T12" fmla="*/ 676 w 676"/>
                <a:gd name="T13" fmla="*/ 307 h 604"/>
                <a:gd name="T14" fmla="*/ 475 w 676"/>
                <a:gd name="T15" fmla="*/ 234 h 604"/>
                <a:gd name="T16" fmla="*/ 676 w 676"/>
                <a:gd name="T17" fmla="*/ 160 h 604"/>
                <a:gd name="T18" fmla="*/ 676 w 676"/>
                <a:gd name="T19" fmla="*/ 157 h 604"/>
                <a:gd name="T20" fmla="*/ 470 w 676"/>
                <a:gd name="T21" fmla="*/ 232 h 604"/>
                <a:gd name="T22" fmla="*/ 92 w 676"/>
                <a:gd name="T23" fmla="*/ 94 h 604"/>
                <a:gd name="T24" fmla="*/ 19 w 676"/>
                <a:gd name="T25" fmla="*/ 0 h 604"/>
                <a:gd name="T26" fmla="*/ 16 w 676"/>
                <a:gd name="T27" fmla="*/ 0 h 604"/>
                <a:gd name="T28" fmla="*/ 91 w 676"/>
                <a:gd name="T29" fmla="*/ 97 h 604"/>
                <a:gd name="T30" fmla="*/ 465 w 676"/>
                <a:gd name="T31" fmla="*/ 234 h 604"/>
                <a:gd name="T32" fmla="*/ 91 w 676"/>
                <a:gd name="T33" fmla="*/ 370 h 604"/>
                <a:gd name="T34" fmla="*/ 22 w 676"/>
                <a:gd name="T35" fmla="*/ 517 h 604"/>
                <a:gd name="T36" fmla="*/ 130 w 676"/>
                <a:gd name="T37" fmla="*/ 593 h 604"/>
                <a:gd name="T38" fmla="*/ 169 w 676"/>
                <a:gd name="T39" fmla="*/ 586 h 604"/>
                <a:gd name="T40" fmla="*/ 676 w 676"/>
                <a:gd name="T41" fmla="*/ 402 h 604"/>
                <a:gd name="T42" fmla="*/ 676 w 676"/>
                <a:gd name="T43" fmla="*/ 398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6" h="604">
                  <a:moveTo>
                    <a:pt x="676" y="398"/>
                  </a:moveTo>
                  <a:cubicBezTo>
                    <a:pt x="168" y="583"/>
                    <a:pt x="168" y="583"/>
                    <a:pt x="168" y="583"/>
                  </a:cubicBezTo>
                  <a:cubicBezTo>
                    <a:pt x="110" y="604"/>
                    <a:pt x="46" y="574"/>
                    <a:pt x="25" y="516"/>
                  </a:cubicBezTo>
                  <a:cubicBezTo>
                    <a:pt x="4" y="458"/>
                    <a:pt x="34" y="394"/>
                    <a:pt x="92" y="373"/>
                  </a:cubicBezTo>
                  <a:cubicBezTo>
                    <a:pt x="470" y="235"/>
                    <a:pt x="470" y="235"/>
                    <a:pt x="470" y="235"/>
                  </a:cubicBezTo>
                  <a:cubicBezTo>
                    <a:pt x="676" y="310"/>
                    <a:pt x="676" y="310"/>
                    <a:pt x="676" y="310"/>
                  </a:cubicBezTo>
                  <a:cubicBezTo>
                    <a:pt x="676" y="307"/>
                    <a:pt x="676" y="307"/>
                    <a:pt x="676" y="307"/>
                  </a:cubicBezTo>
                  <a:cubicBezTo>
                    <a:pt x="475" y="234"/>
                    <a:pt x="475" y="234"/>
                    <a:pt x="475" y="234"/>
                  </a:cubicBezTo>
                  <a:cubicBezTo>
                    <a:pt x="676" y="160"/>
                    <a:pt x="676" y="160"/>
                    <a:pt x="676" y="160"/>
                  </a:cubicBezTo>
                  <a:cubicBezTo>
                    <a:pt x="676" y="157"/>
                    <a:pt x="676" y="157"/>
                    <a:pt x="676" y="157"/>
                  </a:cubicBezTo>
                  <a:cubicBezTo>
                    <a:pt x="470" y="232"/>
                    <a:pt x="470" y="232"/>
                    <a:pt x="470" y="232"/>
                  </a:cubicBezTo>
                  <a:cubicBezTo>
                    <a:pt x="92" y="94"/>
                    <a:pt x="92" y="94"/>
                    <a:pt x="92" y="94"/>
                  </a:cubicBezTo>
                  <a:cubicBezTo>
                    <a:pt x="50" y="79"/>
                    <a:pt x="23" y="41"/>
                    <a:pt x="19" y="0"/>
                  </a:cubicBezTo>
                  <a:cubicBezTo>
                    <a:pt x="16" y="0"/>
                    <a:pt x="16" y="0"/>
                    <a:pt x="16" y="0"/>
                  </a:cubicBezTo>
                  <a:cubicBezTo>
                    <a:pt x="20" y="43"/>
                    <a:pt x="48" y="82"/>
                    <a:pt x="91" y="97"/>
                  </a:cubicBezTo>
                  <a:cubicBezTo>
                    <a:pt x="465" y="234"/>
                    <a:pt x="465" y="234"/>
                    <a:pt x="465" y="234"/>
                  </a:cubicBezTo>
                  <a:cubicBezTo>
                    <a:pt x="91" y="370"/>
                    <a:pt x="91" y="370"/>
                    <a:pt x="91" y="370"/>
                  </a:cubicBezTo>
                  <a:cubicBezTo>
                    <a:pt x="31" y="392"/>
                    <a:pt x="0" y="458"/>
                    <a:pt x="22" y="517"/>
                  </a:cubicBezTo>
                  <a:cubicBezTo>
                    <a:pt x="39" y="564"/>
                    <a:pt x="83" y="593"/>
                    <a:pt x="130" y="593"/>
                  </a:cubicBezTo>
                  <a:cubicBezTo>
                    <a:pt x="143" y="593"/>
                    <a:pt x="156" y="591"/>
                    <a:pt x="169" y="586"/>
                  </a:cubicBezTo>
                  <a:cubicBezTo>
                    <a:pt x="676" y="402"/>
                    <a:pt x="676" y="402"/>
                    <a:pt x="676" y="402"/>
                  </a:cubicBezTo>
                  <a:lnTo>
                    <a:pt x="676" y="3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9" name="Freeform 6">
              <a:extLst>
                <a:ext uri="{FF2B5EF4-FFF2-40B4-BE49-F238E27FC236}">
                  <a16:creationId xmlns:a16="http://schemas.microsoft.com/office/drawing/2014/main" id="{D9B0D8FB-3CCE-E14A-A5AC-578F884E7F9C}"/>
                </a:ext>
              </a:extLst>
            </p:cNvPr>
            <p:cNvSpPr>
              <a:spLocks/>
            </p:cNvSpPr>
            <p:nvPr userDrawn="1"/>
          </p:nvSpPr>
          <p:spPr bwMode="auto">
            <a:xfrm>
              <a:off x="7688263" y="87313"/>
              <a:ext cx="2130425" cy="777875"/>
            </a:xfrm>
            <a:custGeom>
              <a:avLst/>
              <a:gdLst>
                <a:gd name="T0" fmla="*/ 0 w 1342"/>
                <a:gd name="T1" fmla="*/ 0 h 490"/>
                <a:gd name="T2" fmla="*/ 1342 w 1342"/>
                <a:gd name="T3" fmla="*/ 490 h 490"/>
                <a:gd name="T4" fmla="*/ 1342 w 1342"/>
                <a:gd name="T5" fmla="*/ 461 h 490"/>
                <a:gd name="T6" fmla="*/ 64 w 1342"/>
                <a:gd name="T7" fmla="*/ 0 h 490"/>
                <a:gd name="T8" fmla="*/ 0 w 1342"/>
                <a:gd name="T9" fmla="*/ 0 h 490"/>
              </a:gdLst>
              <a:ahLst/>
              <a:cxnLst>
                <a:cxn ang="0">
                  <a:pos x="T0" y="T1"/>
                </a:cxn>
                <a:cxn ang="0">
                  <a:pos x="T2" y="T3"/>
                </a:cxn>
                <a:cxn ang="0">
                  <a:pos x="T4" y="T5"/>
                </a:cxn>
                <a:cxn ang="0">
                  <a:pos x="T6" y="T7"/>
                </a:cxn>
                <a:cxn ang="0">
                  <a:pos x="T8" y="T9"/>
                </a:cxn>
              </a:cxnLst>
              <a:rect l="0" t="0" r="r" b="b"/>
              <a:pathLst>
                <a:path w="1342" h="490">
                  <a:moveTo>
                    <a:pt x="0" y="0"/>
                  </a:moveTo>
                  <a:lnTo>
                    <a:pt x="1342" y="490"/>
                  </a:lnTo>
                  <a:lnTo>
                    <a:pt x="1342" y="461"/>
                  </a:lnTo>
                  <a:lnTo>
                    <a:pt x="64"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sp>
        <p:nvSpPr>
          <p:cNvPr id="10" name="Title 1">
            <a:extLst>
              <a:ext uri="{FF2B5EF4-FFF2-40B4-BE49-F238E27FC236}">
                <a16:creationId xmlns:a16="http://schemas.microsoft.com/office/drawing/2014/main" id="{511B4A7F-3526-2248-8F07-B9E9B87F069F}"/>
              </a:ext>
            </a:extLst>
          </p:cNvPr>
          <p:cNvSpPr>
            <a:spLocks noGrp="1"/>
          </p:cNvSpPr>
          <p:nvPr>
            <p:ph type="title" hasCustomPrompt="1"/>
          </p:nvPr>
        </p:nvSpPr>
        <p:spPr>
          <a:xfrm>
            <a:off x="539612" y="2945350"/>
            <a:ext cx="11109600" cy="455509"/>
          </a:xfrm>
        </p:spPr>
        <p:txBody>
          <a:bodyPr>
            <a:spAutoFit/>
          </a:bodyPr>
          <a:lstStyle>
            <a:lvl1pPr>
              <a:defRPr b="0">
                <a:solidFill>
                  <a:schemeClr val="accent2"/>
                </a:solidFill>
                <a:latin typeface="+mj-lt"/>
              </a:defRPr>
            </a:lvl1pPr>
          </a:lstStyle>
          <a:p>
            <a:r>
              <a:rPr lang="en-US" dirty="0"/>
              <a:t>Divider copy</a:t>
            </a:r>
          </a:p>
        </p:txBody>
      </p:sp>
      <p:sp>
        <p:nvSpPr>
          <p:cNvPr id="4" name="Slide Number Placeholder 3">
            <a:extLst>
              <a:ext uri="{FF2B5EF4-FFF2-40B4-BE49-F238E27FC236}">
                <a16:creationId xmlns:a16="http://schemas.microsoft.com/office/drawing/2014/main" id="{F5CFD833-D999-144D-9C62-BC7CDCEFF7F6}"/>
              </a:ext>
            </a:extLst>
          </p:cNvPr>
          <p:cNvSpPr>
            <a:spLocks noGrp="1"/>
          </p:cNvSpPr>
          <p:nvPr>
            <p:ph type="sldNum" sz="quarter" idx="11"/>
          </p:nvPr>
        </p:nvSpPr>
        <p:spPr/>
        <p:txBody>
          <a:bodyPr/>
          <a:lstStyle/>
          <a:p>
            <a:fld id="{00E6A5BD-C011-4A45-AA3A-201790FB7F2B}" type="slidenum">
              <a:rPr lang="en-CA" smtClean="0"/>
              <a:pPr/>
              <a:t>‹#›</a:t>
            </a:fld>
            <a:endParaRPr lang="en-CA" dirty="0"/>
          </a:p>
        </p:txBody>
      </p:sp>
      <p:sp>
        <p:nvSpPr>
          <p:cNvPr id="2" name="Footer Placeholder 1">
            <a:extLst>
              <a:ext uri="{FF2B5EF4-FFF2-40B4-BE49-F238E27FC236}">
                <a16:creationId xmlns:a16="http://schemas.microsoft.com/office/drawing/2014/main" id="{678B8BB3-A856-4AFC-BC2D-C3705FB22177}"/>
              </a:ext>
            </a:extLst>
          </p:cNvPr>
          <p:cNvSpPr>
            <a:spLocks noGrp="1"/>
          </p:cNvSpPr>
          <p:nvPr>
            <p:ph type="ftr" sz="quarter" idx="12"/>
          </p:nvPr>
        </p:nvSpPr>
        <p:spPr/>
        <p:txBody>
          <a:bodyPr/>
          <a:lstStyle/>
          <a:p>
            <a:r>
              <a:rPr lang="en-US" spc="-10" dirty="0">
                <a:solidFill>
                  <a:schemeClr val="accent4"/>
                </a:solidFill>
              </a:rPr>
              <a:t>Copyright 2020 Baker Hughes Company. All rights reserved.</a:t>
            </a:r>
          </a:p>
        </p:txBody>
      </p:sp>
    </p:spTree>
    <p:extLst>
      <p:ext uri="{BB962C8B-B14F-4D97-AF65-F5344CB8AC3E}">
        <p14:creationId xmlns:p14="http://schemas.microsoft.com/office/powerpoint/2010/main" val="294600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layou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29AE6F84-2C59-B242-985D-F6860D451AEF}"/>
              </a:ext>
            </a:extLst>
          </p:cNvPr>
          <p:cNvSpPr>
            <a:spLocks noGrp="1"/>
          </p:cNvSpPr>
          <p:nvPr>
            <p:ph type="body" sz="quarter" idx="12" hasCustomPrompt="1"/>
          </p:nvPr>
        </p:nvSpPr>
        <p:spPr>
          <a:xfrm>
            <a:off x="539999" y="1558798"/>
            <a:ext cx="11105901" cy="4270501"/>
          </a:xfrm>
          <a:prstGeom prst="rect">
            <a:avLst/>
          </a:prstGeom>
        </p:spPr>
        <p:txBody>
          <a:bodyPr/>
          <a:lstStyle>
            <a:lvl1pPr>
              <a:defRPr>
                <a:solidFill>
                  <a:schemeClr val="accent1"/>
                </a:solidFill>
              </a:defRPr>
            </a:lvl1pPr>
            <a:lvl2pPr>
              <a:defRPr/>
            </a:lvl2pPr>
            <a:lvl3pPr marL="117475" indent="-117475">
              <a:defRPr/>
            </a:lvl3pPr>
            <a:lvl4pPr marL="315913" indent="-142875">
              <a:defRPr/>
            </a:lvl4pPr>
            <a:lvl5pPr marL="457200" indent="-111125">
              <a:defRPr/>
            </a:lvl5pPr>
            <a:lvl7pPr marL="796925" indent="-104775">
              <a:defRPr/>
            </a:lvl7pPr>
            <a:lvl9pPr marL="1136650" indent="-100013">
              <a:defRPr/>
            </a:lvl9pPr>
          </a:lstStyle>
          <a:p>
            <a:pPr lvl="0"/>
            <a:r>
              <a:rPr lang="en-US" dirty="0"/>
              <a:t>Subhead</a:t>
            </a:r>
          </a:p>
          <a:p>
            <a:pPr lvl="2"/>
            <a:r>
              <a:rPr lang="en-US" dirty="0"/>
              <a:t>First level bullet</a:t>
            </a:r>
          </a:p>
          <a:p>
            <a:pPr lvl="3"/>
            <a:r>
              <a:rPr lang="en-US" dirty="0"/>
              <a:t>Second level bullet</a:t>
            </a:r>
          </a:p>
          <a:p>
            <a:pPr lvl="4"/>
            <a:r>
              <a:rPr lang="en-US" dirty="0"/>
              <a:t>Third level bullet</a:t>
            </a:r>
          </a:p>
          <a:p>
            <a:pPr lvl="5"/>
            <a:r>
              <a:rPr lang="en-US" dirty="0"/>
              <a:t>Fourth level bullet</a:t>
            </a:r>
          </a:p>
          <a:p>
            <a:pPr lvl="6"/>
            <a:r>
              <a:rPr lang="en-US" dirty="0"/>
              <a:t>Fifth level bullet</a:t>
            </a:r>
          </a:p>
          <a:p>
            <a:pPr lvl="7"/>
            <a:r>
              <a:rPr lang="en-US" dirty="0"/>
              <a:t>Sixth level bullet</a:t>
            </a:r>
          </a:p>
          <a:p>
            <a:pPr lvl="8"/>
            <a:r>
              <a:rPr lang="en-US" dirty="0"/>
              <a:t>Seventh level bullet</a:t>
            </a:r>
          </a:p>
        </p:txBody>
      </p:sp>
      <p:sp>
        <p:nvSpPr>
          <p:cNvPr id="5" name="Slide Number Placeholder 4">
            <a:extLst>
              <a:ext uri="{FF2B5EF4-FFF2-40B4-BE49-F238E27FC236}">
                <a16:creationId xmlns:a16="http://schemas.microsoft.com/office/drawing/2014/main" id="{80104C7E-451E-E246-B880-1F1ABC33B9DB}"/>
              </a:ext>
            </a:extLst>
          </p:cNvPr>
          <p:cNvSpPr>
            <a:spLocks noGrp="1"/>
          </p:cNvSpPr>
          <p:nvPr>
            <p:ph type="sldNum" sz="quarter" idx="19"/>
          </p:nvPr>
        </p:nvSpPr>
        <p:spPr/>
        <p:txBody>
          <a:bodyPr/>
          <a:lstStyle/>
          <a:p>
            <a:fld id="{00E6A5BD-C011-4A45-AA3A-201790FB7F2B}" type="slidenum">
              <a:rPr lang="en-CA" smtClean="0"/>
              <a:pPr/>
              <a:t>‹#›</a:t>
            </a:fld>
            <a:endParaRPr lang="en-CA" dirty="0"/>
          </a:p>
        </p:txBody>
      </p:sp>
      <p:sp>
        <p:nvSpPr>
          <p:cNvPr id="12" name="Title 11">
            <a:extLst>
              <a:ext uri="{FF2B5EF4-FFF2-40B4-BE49-F238E27FC236}">
                <a16:creationId xmlns:a16="http://schemas.microsoft.com/office/drawing/2014/main" id="{D615A590-C7FE-DC40-8E18-E9E18603ACFA}"/>
              </a:ext>
            </a:extLst>
          </p:cNvPr>
          <p:cNvSpPr>
            <a:spLocks noGrp="1"/>
          </p:cNvSpPr>
          <p:nvPr>
            <p:ph type="title" hasCustomPrompt="1"/>
          </p:nvPr>
        </p:nvSpPr>
        <p:spPr>
          <a:xfrm>
            <a:off x="539999" y="630000"/>
            <a:ext cx="11105901" cy="455509"/>
          </a:xfrm>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EDF43B4C-CBBB-4550-A7C4-0DE50AAAB9D8}"/>
              </a:ext>
            </a:extLst>
          </p:cNvPr>
          <p:cNvSpPr>
            <a:spLocks noGrp="1"/>
          </p:cNvSpPr>
          <p:nvPr>
            <p:ph type="ftr" sz="quarter" idx="20"/>
          </p:nvPr>
        </p:nvSpPr>
        <p:spPr/>
        <p:txBody>
          <a:bodyPr/>
          <a:lstStyle/>
          <a:p>
            <a:r>
              <a:rPr lang="en-US" spc="-10" dirty="0">
                <a:solidFill>
                  <a:schemeClr val="accent4"/>
                </a:solidFill>
              </a:rPr>
              <a:t>Copyright 2020 Baker Hughes Company. All rights reserved.</a:t>
            </a:r>
          </a:p>
        </p:txBody>
      </p:sp>
    </p:spTree>
    <p:extLst>
      <p:ext uri="{BB962C8B-B14F-4D97-AF65-F5344CB8AC3E}">
        <p14:creationId xmlns:p14="http://schemas.microsoft.com/office/powerpoint/2010/main" val="159532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only (reversed)">
    <p:bg>
      <p:bgRef idx="1001">
        <a:schemeClr val="bg2"/>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A635C37-5D45-1940-AAC4-D8E9BC4D38D0}"/>
              </a:ext>
            </a:extLst>
          </p:cNvPr>
          <p:cNvSpPr>
            <a:spLocks noGrp="1"/>
          </p:cNvSpPr>
          <p:nvPr>
            <p:ph type="body" sz="quarter" idx="12" hasCustomPrompt="1"/>
          </p:nvPr>
        </p:nvSpPr>
        <p:spPr>
          <a:xfrm>
            <a:off x="540000" y="1558799"/>
            <a:ext cx="11109600" cy="41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Subhead</a:t>
            </a:r>
          </a:p>
          <a:p>
            <a:pPr lvl="1"/>
            <a:r>
              <a:rPr lang="en-US" dirty="0"/>
              <a:t>Body text</a:t>
            </a:r>
          </a:p>
          <a:p>
            <a:pPr lvl="2"/>
            <a:r>
              <a:rPr lang="en-US" dirty="0"/>
              <a:t>Bullet</a:t>
            </a:r>
          </a:p>
        </p:txBody>
      </p:sp>
      <p:sp>
        <p:nvSpPr>
          <p:cNvPr id="11" name="Title 10">
            <a:extLst>
              <a:ext uri="{FF2B5EF4-FFF2-40B4-BE49-F238E27FC236}">
                <a16:creationId xmlns:a16="http://schemas.microsoft.com/office/drawing/2014/main" id="{1A4267F0-787B-2B4F-A66D-8CAE19046515}"/>
              </a:ext>
            </a:extLst>
          </p:cNvPr>
          <p:cNvSpPr>
            <a:spLocks noGrp="1"/>
          </p:cNvSpPr>
          <p:nvPr>
            <p:ph type="title" hasCustomPrompt="1"/>
          </p:nvPr>
        </p:nvSpPr>
        <p:spPr/>
        <p:txBody>
          <a:bodyPr/>
          <a:lstStyle>
            <a:lvl1pPr>
              <a:defRPr>
                <a:solidFill>
                  <a:schemeClr val="tx1"/>
                </a:solidFill>
              </a:defRPr>
            </a:lvl1pPr>
          </a:lstStyle>
          <a:p>
            <a:r>
              <a:rPr lang="en-US" dirty="0"/>
              <a:t>Slide title</a:t>
            </a:r>
          </a:p>
        </p:txBody>
      </p:sp>
      <p:sp>
        <p:nvSpPr>
          <p:cNvPr id="5" name="Slide Number Placeholder 4">
            <a:extLst>
              <a:ext uri="{FF2B5EF4-FFF2-40B4-BE49-F238E27FC236}">
                <a16:creationId xmlns:a16="http://schemas.microsoft.com/office/drawing/2014/main" id="{B18A104E-8DE2-434B-815C-C92F60888B4E}"/>
              </a:ext>
            </a:extLst>
          </p:cNvPr>
          <p:cNvSpPr>
            <a:spLocks noGrp="1"/>
          </p:cNvSpPr>
          <p:nvPr>
            <p:ph type="sldNum" sz="quarter" idx="14"/>
          </p:nvPr>
        </p:nvSpPr>
        <p:spPr/>
        <p:txBody>
          <a:bodyPr/>
          <a:lstStyle/>
          <a:p>
            <a:fld id="{00E6A5BD-C011-4A45-AA3A-201790FB7F2B}" type="slidenum">
              <a:rPr lang="en-CA" smtClean="0"/>
              <a:pPr/>
              <a:t>‹#›</a:t>
            </a:fld>
            <a:endParaRPr lang="en-CA" dirty="0"/>
          </a:p>
        </p:txBody>
      </p:sp>
      <p:pic>
        <p:nvPicPr>
          <p:cNvPr id="7" name="Picture 6">
            <a:extLst>
              <a:ext uri="{FF2B5EF4-FFF2-40B4-BE49-F238E27FC236}">
                <a16:creationId xmlns:a16="http://schemas.microsoft.com/office/drawing/2014/main" id="{E3C2C983-19A8-4A8F-835D-03DD23909F5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2" name="Footer Placeholder 1">
            <a:extLst>
              <a:ext uri="{FF2B5EF4-FFF2-40B4-BE49-F238E27FC236}">
                <a16:creationId xmlns:a16="http://schemas.microsoft.com/office/drawing/2014/main" id="{CB57B268-6A2D-4680-AAA7-53AFA2FBB0B9}"/>
              </a:ext>
            </a:extLst>
          </p:cNvPr>
          <p:cNvSpPr>
            <a:spLocks noGrp="1"/>
          </p:cNvSpPr>
          <p:nvPr>
            <p:ph type="ftr" sz="quarter" idx="15"/>
          </p:nvPr>
        </p:nvSpPr>
        <p:spPr/>
        <p:txBody>
          <a:bodyPr/>
          <a:lstStyle>
            <a:lvl1pPr>
              <a:defRPr>
                <a:solidFill>
                  <a:schemeClr val="tx1"/>
                </a:solidFill>
              </a:defRPr>
            </a:lvl1pPr>
          </a:lstStyle>
          <a:p>
            <a:r>
              <a:rPr lang="en-US" spc="-10" dirty="0"/>
              <a:t>Copyright 2020 Baker Hughes Company. All rights reserved.</a:t>
            </a:r>
          </a:p>
        </p:txBody>
      </p:sp>
    </p:spTree>
    <p:extLst>
      <p:ext uri="{BB962C8B-B14F-4D97-AF65-F5344CB8AC3E}">
        <p14:creationId xmlns:p14="http://schemas.microsoft.com/office/powerpoint/2010/main" val="2812786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foot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1544-9F5B-6247-B2CE-CBCB59C49A5C}"/>
              </a:ext>
            </a:extLst>
          </p:cNvPr>
          <p:cNvSpPr>
            <a:spLocks noGrp="1"/>
          </p:cNvSpPr>
          <p:nvPr>
            <p:ph type="title" hasCustomPrompt="1"/>
          </p:nvPr>
        </p:nvSpPr>
        <p:spPr/>
        <p:txBody>
          <a:bodyPr/>
          <a:lstStyle/>
          <a:p>
            <a:r>
              <a:rPr lang="en-US" dirty="0"/>
              <a:t>Slide title</a:t>
            </a:r>
          </a:p>
        </p:txBody>
      </p:sp>
      <p:sp>
        <p:nvSpPr>
          <p:cNvPr id="6" name="Slide Number Placeholder 5">
            <a:extLst>
              <a:ext uri="{FF2B5EF4-FFF2-40B4-BE49-F238E27FC236}">
                <a16:creationId xmlns:a16="http://schemas.microsoft.com/office/drawing/2014/main" id="{797FE36E-202A-814F-AE8F-5976C6617ED8}"/>
              </a:ext>
            </a:extLst>
          </p:cNvPr>
          <p:cNvSpPr>
            <a:spLocks noGrp="1"/>
          </p:cNvSpPr>
          <p:nvPr>
            <p:ph type="sldNum" sz="quarter" idx="11"/>
          </p:nvPr>
        </p:nvSpPr>
        <p:spPr/>
        <p:txBody>
          <a:bodyPr/>
          <a:lstStyle/>
          <a:p>
            <a:fld id="{00E6A5BD-C011-4A45-AA3A-201790FB7F2B}" type="slidenum">
              <a:rPr lang="en-CA" smtClean="0"/>
              <a:pPr/>
              <a:t>‹#›</a:t>
            </a:fld>
            <a:endParaRPr lang="en-CA" dirty="0"/>
          </a:p>
        </p:txBody>
      </p:sp>
      <p:sp>
        <p:nvSpPr>
          <p:cNvPr id="3" name="Footer Placeholder 2">
            <a:extLst>
              <a:ext uri="{FF2B5EF4-FFF2-40B4-BE49-F238E27FC236}">
                <a16:creationId xmlns:a16="http://schemas.microsoft.com/office/drawing/2014/main" id="{E776F90A-A154-48F1-BE7C-789C72963E10}"/>
              </a:ext>
            </a:extLst>
          </p:cNvPr>
          <p:cNvSpPr>
            <a:spLocks noGrp="1"/>
          </p:cNvSpPr>
          <p:nvPr>
            <p:ph type="ftr" sz="quarter" idx="12"/>
          </p:nvPr>
        </p:nvSpPr>
        <p:spPr/>
        <p:txBody>
          <a:bodyPr/>
          <a:lstStyle/>
          <a:p>
            <a:r>
              <a:rPr lang="en-US" spc="-10" dirty="0">
                <a:solidFill>
                  <a:schemeClr val="accent4"/>
                </a:solidFill>
              </a:rPr>
              <a:t>Copyright 2020 Baker Hughes Company. All rights reserved.</a:t>
            </a:r>
          </a:p>
        </p:txBody>
      </p:sp>
    </p:spTree>
    <p:extLst>
      <p:ext uri="{BB962C8B-B14F-4D97-AF65-F5344CB8AC3E}">
        <p14:creationId xmlns:p14="http://schemas.microsoft.com/office/powerpoint/2010/main" val="397203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footer only (rever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1544-9F5B-6247-B2CE-CBCB59C49A5C}"/>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sp>
        <p:nvSpPr>
          <p:cNvPr id="6" name="Slide Number Placeholder 5">
            <a:extLst>
              <a:ext uri="{FF2B5EF4-FFF2-40B4-BE49-F238E27FC236}">
                <a16:creationId xmlns:a16="http://schemas.microsoft.com/office/drawing/2014/main" id="{E8191B37-C929-8D42-98C4-A32E7A9CD91C}"/>
              </a:ext>
            </a:extLst>
          </p:cNvPr>
          <p:cNvSpPr>
            <a:spLocks noGrp="1"/>
          </p:cNvSpPr>
          <p:nvPr>
            <p:ph type="sldNum" sz="quarter" idx="11"/>
          </p:nvPr>
        </p:nvSpPr>
        <p:spPr/>
        <p:txBody>
          <a:bodyPr/>
          <a:lstStyle>
            <a:lvl1pPr>
              <a:defRPr>
                <a:solidFill>
                  <a:schemeClr val="bg1"/>
                </a:solidFill>
              </a:defRPr>
            </a:lvl1pPr>
          </a:lstStyle>
          <a:p>
            <a:fld id="{00E6A5BD-C011-4A45-AA3A-201790FB7F2B}" type="slidenum">
              <a:rPr lang="en-CA" smtClean="0"/>
              <a:pPr/>
              <a:t>‹#›</a:t>
            </a:fld>
            <a:endParaRPr lang="en-CA" dirty="0"/>
          </a:p>
        </p:txBody>
      </p:sp>
      <p:pic>
        <p:nvPicPr>
          <p:cNvPr id="10" name="Picture 9">
            <a:extLst>
              <a:ext uri="{FF2B5EF4-FFF2-40B4-BE49-F238E27FC236}">
                <a16:creationId xmlns:a16="http://schemas.microsoft.com/office/drawing/2014/main" id="{EAA90D0E-9E95-495E-937D-B185CA9D222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3" name="Footer Placeholder 2">
            <a:extLst>
              <a:ext uri="{FF2B5EF4-FFF2-40B4-BE49-F238E27FC236}">
                <a16:creationId xmlns:a16="http://schemas.microsoft.com/office/drawing/2014/main" id="{473527F0-F38F-4798-9307-F3321E210A37}"/>
              </a:ext>
            </a:extLst>
          </p:cNvPr>
          <p:cNvSpPr>
            <a:spLocks noGrp="1"/>
          </p:cNvSpPr>
          <p:nvPr>
            <p:ph type="ftr" sz="quarter" idx="12"/>
          </p:nvPr>
        </p:nvSpPr>
        <p:spPr/>
        <p:txBody>
          <a:bodyPr/>
          <a:lstStyle>
            <a:lvl1pPr>
              <a:defRPr>
                <a:solidFill>
                  <a:schemeClr val="bg1"/>
                </a:solidFill>
              </a:defRPr>
            </a:lvl1pPr>
          </a:lstStyle>
          <a:p>
            <a:r>
              <a:rPr lang="en-US" spc="-10" dirty="0"/>
              <a:t>Copyright 2020 Baker Hughes Company. All rights reserved.</a:t>
            </a:r>
          </a:p>
        </p:txBody>
      </p:sp>
    </p:spTree>
    <p:extLst>
      <p:ext uri="{BB962C8B-B14F-4D97-AF65-F5344CB8AC3E}">
        <p14:creationId xmlns:p14="http://schemas.microsoft.com/office/powerpoint/2010/main" val="219959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7FE36E-202A-814F-AE8F-5976C6617ED8}"/>
              </a:ext>
            </a:extLst>
          </p:cNvPr>
          <p:cNvSpPr>
            <a:spLocks noGrp="1"/>
          </p:cNvSpPr>
          <p:nvPr>
            <p:ph type="sldNum" sz="quarter" idx="11"/>
          </p:nvPr>
        </p:nvSpPr>
        <p:spPr/>
        <p:txBody>
          <a:bodyPr/>
          <a:lstStyle/>
          <a:p>
            <a:fld id="{00E6A5BD-C011-4A45-AA3A-201790FB7F2B}" type="slidenum">
              <a:rPr lang="en-CA" smtClean="0"/>
              <a:pPr/>
              <a:t>‹#›</a:t>
            </a:fld>
            <a:endParaRPr lang="en-CA" dirty="0"/>
          </a:p>
        </p:txBody>
      </p:sp>
      <p:sp>
        <p:nvSpPr>
          <p:cNvPr id="4" name="Footer Placeholder 3">
            <a:extLst>
              <a:ext uri="{FF2B5EF4-FFF2-40B4-BE49-F238E27FC236}">
                <a16:creationId xmlns:a16="http://schemas.microsoft.com/office/drawing/2014/main" id="{D18F1305-6865-42BB-91D1-B37572DD39B7}"/>
              </a:ext>
            </a:extLst>
          </p:cNvPr>
          <p:cNvSpPr>
            <a:spLocks noGrp="1"/>
          </p:cNvSpPr>
          <p:nvPr>
            <p:ph type="ftr" sz="quarter" idx="12"/>
          </p:nvPr>
        </p:nvSpPr>
        <p:spPr/>
        <p:txBody>
          <a:bodyPr/>
          <a:lstStyle/>
          <a:p>
            <a:r>
              <a:rPr lang="en-US" spc="-10" dirty="0">
                <a:solidFill>
                  <a:schemeClr val="accent4"/>
                </a:solidFill>
              </a:rPr>
              <a:t>Copyright 2020 Baker Hughes Company. All rights reserved.</a:t>
            </a:r>
          </a:p>
        </p:txBody>
      </p:sp>
    </p:spTree>
    <p:extLst>
      <p:ext uri="{BB962C8B-B14F-4D97-AF65-F5344CB8AC3E}">
        <p14:creationId xmlns:p14="http://schemas.microsoft.com/office/powerpoint/2010/main" val="10497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revers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191B37-C929-8D42-98C4-A32E7A9CD91C}"/>
              </a:ext>
            </a:extLst>
          </p:cNvPr>
          <p:cNvSpPr>
            <a:spLocks noGrp="1"/>
          </p:cNvSpPr>
          <p:nvPr>
            <p:ph type="sldNum" sz="quarter" idx="11"/>
          </p:nvPr>
        </p:nvSpPr>
        <p:spPr/>
        <p:txBody>
          <a:bodyPr/>
          <a:lstStyle>
            <a:lvl1pPr>
              <a:defRPr>
                <a:solidFill>
                  <a:schemeClr val="bg1"/>
                </a:solidFill>
              </a:defRPr>
            </a:lvl1pPr>
          </a:lstStyle>
          <a:p>
            <a:fld id="{00E6A5BD-C011-4A45-AA3A-201790FB7F2B}" type="slidenum">
              <a:rPr lang="en-CA" smtClean="0"/>
              <a:pPr/>
              <a:t>‹#›</a:t>
            </a:fld>
            <a:endParaRPr lang="en-CA" dirty="0"/>
          </a:p>
        </p:txBody>
      </p:sp>
      <p:pic>
        <p:nvPicPr>
          <p:cNvPr id="10" name="Picture 9">
            <a:extLst>
              <a:ext uri="{FF2B5EF4-FFF2-40B4-BE49-F238E27FC236}">
                <a16:creationId xmlns:a16="http://schemas.microsoft.com/office/drawing/2014/main" id="{EAA90D0E-9E95-495E-937D-B185CA9D222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3" name="Footer Placeholder 2">
            <a:extLst>
              <a:ext uri="{FF2B5EF4-FFF2-40B4-BE49-F238E27FC236}">
                <a16:creationId xmlns:a16="http://schemas.microsoft.com/office/drawing/2014/main" id="{DEA2995F-EF6F-4BD4-A7EB-2B5A4EDC9393}"/>
              </a:ext>
            </a:extLst>
          </p:cNvPr>
          <p:cNvSpPr>
            <a:spLocks noGrp="1"/>
          </p:cNvSpPr>
          <p:nvPr>
            <p:ph type="ftr" sz="quarter" idx="12"/>
          </p:nvPr>
        </p:nvSpPr>
        <p:spPr/>
        <p:txBody>
          <a:bodyPr/>
          <a:lstStyle>
            <a:lvl1pPr>
              <a:defRPr>
                <a:solidFill>
                  <a:schemeClr val="bg1"/>
                </a:solidFill>
              </a:defRPr>
            </a:lvl1pPr>
          </a:lstStyle>
          <a:p>
            <a:r>
              <a:rPr lang="en-US" spc="-10" dirty="0"/>
              <a:t>Copyright 2020 Baker Hughes Company. All rights reserved.</a:t>
            </a:r>
          </a:p>
        </p:txBody>
      </p:sp>
    </p:spTree>
    <p:extLst>
      <p:ext uri="{BB962C8B-B14F-4D97-AF65-F5344CB8AC3E}">
        <p14:creationId xmlns:p14="http://schemas.microsoft.com/office/powerpoint/2010/main" val="196535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630000"/>
            <a:ext cx="11109600" cy="455509"/>
          </a:xfrm>
          <a:prstGeom prst="rect">
            <a:avLst/>
          </a:prstGeom>
        </p:spPr>
        <p:txBody>
          <a:bodyPr vert="horz" lIns="0" tIns="0" rIns="0" bIns="0" rtlCol="0" anchor="ctr" anchorCtr="0">
            <a:spAutoFit/>
          </a:bodyPr>
          <a:lstStyle/>
          <a:p>
            <a:r>
              <a:rPr lang="en-CA" dirty="0"/>
              <a:t>Slide title</a:t>
            </a:r>
          </a:p>
        </p:txBody>
      </p:sp>
      <p:sp>
        <p:nvSpPr>
          <p:cNvPr id="6" name="Slide Number Placeholder 5"/>
          <p:cNvSpPr>
            <a:spLocks noGrp="1"/>
          </p:cNvSpPr>
          <p:nvPr>
            <p:ph type="sldNum" sz="quarter" idx="4"/>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pPr/>
              <a:t>‹#›</a:t>
            </a:fld>
            <a:endParaRPr lang="en-CA" dirty="0"/>
          </a:p>
        </p:txBody>
      </p:sp>
      <p:pic>
        <p:nvPicPr>
          <p:cNvPr id="7" name="Picture 6">
            <a:extLst>
              <a:ext uri="{FF2B5EF4-FFF2-40B4-BE49-F238E27FC236}">
                <a16:creationId xmlns:a16="http://schemas.microsoft.com/office/drawing/2014/main" id="{C352ABB9-1E01-9E4E-AA55-059ECB65AAE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820412" y="6193899"/>
            <a:ext cx="1828800" cy="287748"/>
          </a:xfrm>
          <a:prstGeom prst="rect">
            <a:avLst/>
          </a:prstGeom>
        </p:spPr>
      </p:pic>
      <p:sp>
        <p:nvSpPr>
          <p:cNvPr id="5" name="Text Placeholder 4">
            <a:extLst>
              <a:ext uri="{FF2B5EF4-FFF2-40B4-BE49-F238E27FC236}">
                <a16:creationId xmlns:a16="http://schemas.microsoft.com/office/drawing/2014/main" id="{7BDC04FB-F95A-7644-A8D0-8254923AAAB9}"/>
              </a:ext>
            </a:extLst>
          </p:cNvPr>
          <p:cNvSpPr>
            <a:spLocks noGrp="1"/>
          </p:cNvSpPr>
          <p:nvPr>
            <p:ph type="body" idx="1"/>
          </p:nvPr>
        </p:nvSpPr>
        <p:spPr>
          <a:xfrm>
            <a:off x="539612" y="1541495"/>
            <a:ext cx="10512425" cy="4352400"/>
          </a:xfrm>
          <a:prstGeom prst="rect">
            <a:avLst/>
          </a:prstGeom>
        </p:spPr>
        <p:txBody>
          <a:bodyPr vert="horz" lIns="0" tIns="0" rIns="0" bIns="0" rtlCol="0">
            <a:noAutofit/>
          </a:bodyPr>
          <a:lstStyle/>
          <a:p>
            <a:pPr lvl="0"/>
            <a:r>
              <a:rPr lang="en-US" dirty="0"/>
              <a:t>Click to edit Master text styles</a:t>
            </a:r>
          </a:p>
          <a:p>
            <a:pPr lvl="1"/>
            <a:r>
              <a:rPr lang="en-US" dirty="0"/>
              <a:t>Body text</a:t>
            </a:r>
          </a:p>
          <a:p>
            <a:pPr lvl="2"/>
            <a:r>
              <a:rPr lang="en-US" dirty="0"/>
              <a:t>First level bullet</a:t>
            </a:r>
          </a:p>
          <a:p>
            <a:pPr lvl="3"/>
            <a:r>
              <a:rPr lang="en-US" dirty="0"/>
              <a:t>Second level bullet</a:t>
            </a:r>
          </a:p>
          <a:p>
            <a:pPr lvl="4"/>
            <a:r>
              <a:rPr lang="en-US" dirty="0"/>
              <a:t>Third level bullet</a:t>
            </a:r>
          </a:p>
          <a:p>
            <a:pPr lvl="5"/>
            <a:r>
              <a:rPr lang="en-US" dirty="0"/>
              <a:t>Fourth level bullet</a:t>
            </a:r>
          </a:p>
          <a:p>
            <a:pPr lvl="6"/>
            <a:r>
              <a:rPr lang="en-US" dirty="0"/>
              <a:t>Fifth level bullet</a:t>
            </a:r>
          </a:p>
          <a:p>
            <a:pPr lvl="7"/>
            <a:r>
              <a:rPr lang="en-US" dirty="0"/>
              <a:t>Sixth level bullet</a:t>
            </a:r>
          </a:p>
          <a:p>
            <a:pPr lvl="8"/>
            <a:r>
              <a:rPr lang="en-US" dirty="0"/>
              <a:t>Seventh level bullet</a:t>
            </a:r>
          </a:p>
        </p:txBody>
      </p:sp>
      <p:sp>
        <p:nvSpPr>
          <p:cNvPr id="3" name="Footer Placeholder 2">
            <a:extLst>
              <a:ext uri="{FF2B5EF4-FFF2-40B4-BE49-F238E27FC236}">
                <a16:creationId xmlns:a16="http://schemas.microsoft.com/office/drawing/2014/main" id="{47332EDD-2D31-4A31-B97E-C37BA8A2AAD9}"/>
              </a:ext>
            </a:extLst>
          </p:cNvPr>
          <p:cNvSpPr>
            <a:spLocks noGrp="1"/>
          </p:cNvSpPr>
          <p:nvPr>
            <p:ph type="ftr" sz="quarter" idx="3"/>
          </p:nvPr>
        </p:nvSpPr>
        <p:spPr>
          <a:xfrm>
            <a:off x="897364" y="6299143"/>
            <a:ext cx="8321040" cy="153888"/>
          </a:xfrm>
          <a:prstGeom prst="rect">
            <a:avLst/>
          </a:prstGeom>
        </p:spPr>
        <p:txBody>
          <a:bodyPr vert="horz" lIns="0" tIns="0" rIns="0" bIns="0" rtlCol="0" anchor="ctr"/>
          <a:lstStyle>
            <a:lvl1pPr algn="l">
              <a:defRPr sz="800">
                <a:solidFill>
                  <a:schemeClr val="tx1">
                    <a:tint val="75000"/>
                  </a:schemeClr>
                </a:solidFill>
              </a:defRPr>
            </a:lvl1pPr>
          </a:lstStyle>
          <a:p>
            <a:r>
              <a:rPr lang="en-US" spc="-10" dirty="0">
                <a:solidFill>
                  <a:schemeClr val="accent4"/>
                </a:solidFill>
              </a:rPr>
              <a:t>Copyright 2020 Baker Hughes Company. All rights reserved.</a:t>
            </a:r>
          </a:p>
        </p:txBody>
      </p:sp>
    </p:spTree>
    <p:extLst>
      <p:ext uri="{BB962C8B-B14F-4D97-AF65-F5344CB8AC3E}">
        <p14:creationId xmlns:p14="http://schemas.microsoft.com/office/powerpoint/2010/main" val="1929362325"/>
      </p:ext>
    </p:extLst>
  </p:cSld>
  <p:clrMap bg1="lt1" tx1="dk1" bg2="lt2" tx2="dk2" accent1="accent1" accent2="accent2" accent3="accent3" accent4="accent4" accent5="accent5" accent6="accent6" hlink="hlink" folHlink="folHlink"/>
  <p:sldLayoutIdLst>
    <p:sldLayoutId id="2147483838" r:id="rId1"/>
    <p:sldLayoutId id="2147483775" r:id="rId2"/>
    <p:sldLayoutId id="2147483827" r:id="rId3"/>
    <p:sldLayoutId id="2147483849" r:id="rId4"/>
    <p:sldLayoutId id="2147483846" r:id="rId5"/>
    <p:sldLayoutId id="2147483769" r:id="rId6"/>
    <p:sldLayoutId id="2147483843" r:id="rId7"/>
    <p:sldLayoutId id="2147483850" r:id="rId8"/>
    <p:sldLayoutId id="2147483851" r:id="rId9"/>
    <p:sldLayoutId id="2147483772" r:id="rId10"/>
    <p:sldLayoutId id="2147483852" r:id="rId11"/>
    <p:sldLayoutId id="2147483853" r:id="rId12"/>
    <p:sldLayoutId id="214748385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987" rtl="0" eaLnBrk="1" latinLnBrk="0" hangingPunct="1">
        <a:lnSpc>
          <a:spcPct val="90000"/>
        </a:lnSpc>
        <a:spcBef>
          <a:spcPct val="0"/>
        </a:spcBef>
        <a:buNone/>
        <a:defRPr sz="3200" b="0" i="0" kern="1200">
          <a:solidFill>
            <a:schemeClr val="accent2"/>
          </a:solidFill>
          <a:latin typeface="+mj-lt"/>
          <a:ea typeface="+mj-ea"/>
          <a:cs typeface="Poppins SemiBold" pitchFamily="2" charset="77"/>
        </a:defRPr>
      </a:lvl1pPr>
    </p:titleStyle>
    <p:bodyStyle>
      <a:lvl1pPr marL="0" indent="0" algn="l" defTabSz="1218987" rtl="0" eaLnBrk="1" latinLnBrk="0" hangingPunct="1">
        <a:lnSpc>
          <a:spcPct val="100000"/>
        </a:lnSpc>
        <a:spcBef>
          <a:spcPts val="0"/>
        </a:spcBef>
        <a:spcAft>
          <a:spcPts val="500"/>
        </a:spcAft>
        <a:buFont typeface="Arial" panose="020B0604020202020204" pitchFamily="34" charset="0"/>
        <a:buNone/>
        <a:defRPr sz="2400" b="0" i="0" kern="1200">
          <a:solidFill>
            <a:schemeClr val="accent1"/>
          </a:solidFill>
          <a:latin typeface="+mj-lt"/>
          <a:ea typeface="+mn-ea"/>
          <a:cs typeface="Poppins SemiBold" pitchFamily="2" charset="77"/>
        </a:defRPr>
      </a:lvl1pPr>
      <a:lvl2pPr marL="0" indent="0" algn="l" defTabSz="1218987" rtl="0" eaLnBrk="1" latinLnBrk="0" hangingPunct="1">
        <a:lnSpc>
          <a:spcPct val="100000"/>
        </a:lnSpc>
        <a:spcBef>
          <a:spcPts val="0"/>
        </a:spcBef>
        <a:spcAft>
          <a:spcPts val="500"/>
        </a:spcAft>
        <a:buFont typeface="Arial" panose="020B0604020202020204" pitchFamily="34" charset="0"/>
        <a:buNone/>
        <a:defRPr sz="1400" kern="1200">
          <a:solidFill>
            <a:schemeClr val="tx1"/>
          </a:solidFill>
          <a:latin typeface="+mn-lt"/>
          <a:ea typeface="+mn-ea"/>
          <a:cs typeface="Poppins" pitchFamily="2" charset="77"/>
        </a:defRPr>
      </a:lvl2pPr>
      <a:lvl3pPr marL="17145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3456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6912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8640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1218987" rtl="0" eaLnBrk="1" latinLnBrk="0" hangingPunct="1">
        <a:defRPr sz="1600" kern="1200">
          <a:solidFill>
            <a:schemeClr val="accent2"/>
          </a:solidFill>
          <a:latin typeface="+mn-lt"/>
          <a:ea typeface="+mn-ea"/>
          <a:cs typeface="+mn-cs"/>
        </a:defRPr>
      </a:lvl1pPr>
      <a:lvl2pPr marL="0" algn="l" defTabSz="1218987" rtl="0" eaLnBrk="1" latinLnBrk="0" hangingPunct="1">
        <a:defRPr sz="1600" kern="1200">
          <a:solidFill>
            <a:schemeClr val="accent2"/>
          </a:solidFill>
          <a:latin typeface="+mn-lt"/>
          <a:ea typeface="+mn-ea"/>
          <a:cs typeface="+mn-cs"/>
        </a:defRPr>
      </a:lvl2pPr>
      <a:lvl3pPr marL="0" algn="l" defTabSz="1218987" rtl="0" eaLnBrk="1" latinLnBrk="0" hangingPunct="1">
        <a:defRPr sz="1600" kern="1200">
          <a:solidFill>
            <a:schemeClr val="accent2"/>
          </a:solidFill>
          <a:latin typeface="+mn-lt"/>
          <a:ea typeface="+mn-ea"/>
          <a:cs typeface="+mn-cs"/>
        </a:defRPr>
      </a:lvl3pPr>
      <a:lvl4pPr marL="0" algn="l" defTabSz="1218987" rtl="0" eaLnBrk="1" latinLnBrk="0" hangingPunct="1">
        <a:defRPr sz="1600" kern="1200">
          <a:solidFill>
            <a:schemeClr val="accent2"/>
          </a:solidFill>
          <a:latin typeface="+mn-lt"/>
          <a:ea typeface="+mn-ea"/>
          <a:cs typeface="+mn-cs"/>
        </a:defRPr>
      </a:lvl4pPr>
      <a:lvl5pPr marL="0" algn="l" defTabSz="1218987" rtl="0" eaLnBrk="1" latinLnBrk="0" hangingPunct="1">
        <a:defRPr sz="1600" kern="1200">
          <a:solidFill>
            <a:schemeClr val="accent2"/>
          </a:solidFill>
          <a:latin typeface="+mn-lt"/>
          <a:ea typeface="+mn-ea"/>
          <a:cs typeface="+mn-cs"/>
        </a:defRPr>
      </a:lvl5pPr>
      <a:lvl6pPr marL="0" algn="l" defTabSz="1218987" rtl="0" eaLnBrk="1" latinLnBrk="0" hangingPunct="1">
        <a:defRPr sz="1600" kern="1200">
          <a:solidFill>
            <a:schemeClr val="accent2"/>
          </a:solidFill>
          <a:latin typeface="+mn-lt"/>
          <a:ea typeface="+mn-ea"/>
          <a:cs typeface="+mn-cs"/>
        </a:defRPr>
      </a:lvl6pPr>
      <a:lvl7pPr marL="0" algn="l" defTabSz="1218987" rtl="0" eaLnBrk="1" latinLnBrk="0" hangingPunct="1">
        <a:defRPr sz="1600" kern="1200">
          <a:solidFill>
            <a:schemeClr val="accent2"/>
          </a:solidFill>
          <a:latin typeface="+mn-lt"/>
          <a:ea typeface="+mn-ea"/>
          <a:cs typeface="+mn-cs"/>
        </a:defRPr>
      </a:lvl7pPr>
      <a:lvl8pPr marL="0" algn="l" defTabSz="1218987" rtl="0" eaLnBrk="1" latinLnBrk="0" hangingPunct="1">
        <a:defRPr sz="1600" kern="1200">
          <a:solidFill>
            <a:schemeClr val="accent2"/>
          </a:solidFill>
          <a:latin typeface="+mn-lt"/>
          <a:ea typeface="+mn-ea"/>
          <a:cs typeface="+mn-cs"/>
        </a:defRPr>
      </a:lvl8pPr>
      <a:lvl9pPr marL="0" algn="l" defTabSz="1218987" rtl="0" eaLnBrk="1" latinLnBrk="0" hangingPunct="1">
        <a:defRPr sz="1600" kern="1200">
          <a:solidFill>
            <a:schemeClr val="accent2"/>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7.tmp"/><Relationship Id="rId4" Type="http://schemas.openxmlformats.org/officeDocument/2006/relationships/image" Target="../media/image26.tmp"/></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chart" Target="../charts/char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jp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3.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5.tmp"/><Relationship Id="rId4" Type="http://schemas.openxmlformats.org/officeDocument/2006/relationships/image" Target="../media/image2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62D91E-2A6B-8342-9242-16DF51BF8A33}"/>
              </a:ext>
            </a:extLst>
          </p:cNvPr>
          <p:cNvSpPr>
            <a:spLocks noGrp="1"/>
          </p:cNvSpPr>
          <p:nvPr>
            <p:ph type="body" sz="quarter" idx="12"/>
          </p:nvPr>
        </p:nvSpPr>
        <p:spPr/>
        <p:txBody>
          <a:bodyPr/>
          <a:lstStyle/>
          <a:p>
            <a:r>
              <a:rPr lang="en-US" dirty="0"/>
              <a:t>Presenter’s name</a:t>
            </a:r>
          </a:p>
        </p:txBody>
      </p:sp>
      <p:sp>
        <p:nvSpPr>
          <p:cNvPr id="2" name="Title 1">
            <a:extLst>
              <a:ext uri="{FF2B5EF4-FFF2-40B4-BE49-F238E27FC236}">
                <a16:creationId xmlns:a16="http://schemas.microsoft.com/office/drawing/2014/main" id="{75B5A67C-19DC-8E4E-B355-4721ACB7BA41}"/>
              </a:ext>
            </a:extLst>
          </p:cNvPr>
          <p:cNvSpPr>
            <a:spLocks noGrp="1"/>
          </p:cNvSpPr>
          <p:nvPr>
            <p:ph type="title"/>
          </p:nvPr>
        </p:nvSpPr>
        <p:spPr>
          <a:xfrm>
            <a:off x="539612" y="2209383"/>
            <a:ext cx="7092000" cy="640560"/>
          </a:xfrm>
        </p:spPr>
        <p:txBody>
          <a:bodyPr/>
          <a:lstStyle/>
          <a:p>
            <a:r>
              <a:rPr lang="en-US" dirty="0" err="1"/>
              <a:t>DuraMax</a:t>
            </a:r>
            <a:endParaRPr lang="en-US" dirty="0"/>
          </a:p>
        </p:txBody>
      </p:sp>
      <p:sp>
        <p:nvSpPr>
          <p:cNvPr id="3" name="Text Placeholder 2">
            <a:extLst>
              <a:ext uri="{FF2B5EF4-FFF2-40B4-BE49-F238E27FC236}">
                <a16:creationId xmlns:a16="http://schemas.microsoft.com/office/drawing/2014/main" id="{1473A9B4-A90C-6442-A4B8-8430E7B011BB}"/>
              </a:ext>
            </a:extLst>
          </p:cNvPr>
          <p:cNvSpPr>
            <a:spLocks noGrp="1"/>
          </p:cNvSpPr>
          <p:nvPr>
            <p:ph type="body" sz="quarter" idx="11"/>
          </p:nvPr>
        </p:nvSpPr>
        <p:spPr/>
        <p:txBody>
          <a:bodyPr/>
          <a:lstStyle/>
          <a:p>
            <a:r>
              <a:rPr lang="en-US" sz="3200" dirty="0"/>
              <a:t>High-performance motors</a:t>
            </a:r>
          </a:p>
        </p:txBody>
      </p:sp>
      <p:sp>
        <p:nvSpPr>
          <p:cNvPr id="10" name="Text Placeholder 9">
            <a:extLst>
              <a:ext uri="{FF2B5EF4-FFF2-40B4-BE49-F238E27FC236}">
                <a16:creationId xmlns:a16="http://schemas.microsoft.com/office/drawing/2014/main" id="{C0BAD00D-30B8-4181-995F-C0AABD3174E9}"/>
              </a:ext>
            </a:extLst>
          </p:cNvPr>
          <p:cNvSpPr>
            <a:spLocks noGrp="1"/>
          </p:cNvSpPr>
          <p:nvPr>
            <p:ph type="body" sz="quarter" idx="13"/>
          </p:nvPr>
        </p:nvSpPr>
        <p:spPr/>
        <p:txBody>
          <a:bodyPr/>
          <a:lstStyle/>
          <a:p>
            <a:fld id="{5DA00CA1-3FA0-4851-B58C-4D8B60862995}" type="datetime4">
              <a:rPr lang="en-US" smtClean="0"/>
              <a:pPr/>
              <a:t>June 22, 2021</a:t>
            </a:fld>
            <a:endParaRPr lang="en-US" dirty="0"/>
          </a:p>
        </p:txBody>
      </p:sp>
    </p:spTree>
    <p:extLst>
      <p:ext uri="{BB962C8B-B14F-4D97-AF65-F5344CB8AC3E}">
        <p14:creationId xmlns:p14="http://schemas.microsoft.com/office/powerpoint/2010/main" val="128254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44" r="28778"/>
          <a:stretch/>
        </p:blipFill>
        <p:spPr>
          <a:xfrm>
            <a:off x="0" y="-434"/>
            <a:ext cx="12188825" cy="6859459"/>
          </a:xfrm>
          <a:prstGeom prst="rect">
            <a:avLst/>
          </a:prstGeom>
        </p:spPr>
      </p:pic>
      <p:sp>
        <p:nvSpPr>
          <p:cNvPr id="29" name="Rectangle 28"/>
          <p:cNvSpPr/>
          <p:nvPr/>
        </p:nvSpPr>
        <p:spPr>
          <a:xfrm>
            <a:off x="1" y="-434"/>
            <a:ext cx="12188824" cy="6857540"/>
          </a:xfrm>
          <a:prstGeom prst="rect">
            <a:avLst/>
          </a:prstGeom>
          <a:gradFill flip="none" rotWithShape="1">
            <a:gsLst>
              <a:gs pos="100000">
                <a:schemeClr val="tx1">
                  <a:alpha val="18000"/>
                </a:schemeClr>
              </a:gs>
              <a:gs pos="0">
                <a:schemeClr val="tx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6" name="TextBox 5"/>
          <p:cNvSpPr txBox="1"/>
          <p:nvPr/>
        </p:nvSpPr>
        <p:spPr>
          <a:xfrm>
            <a:off x="693761" y="1820958"/>
            <a:ext cx="2410691" cy="738664"/>
          </a:xfrm>
          <a:prstGeom prst="rect">
            <a:avLst/>
          </a:prstGeom>
          <a:noFill/>
        </p:spPr>
        <p:txBody>
          <a:bodyPr wrap="square" lIns="0" tIns="0" rIns="0" bIns="0" rtlCol="0">
            <a:spAutoFit/>
          </a:bodyPr>
          <a:lstStyle/>
          <a:p>
            <a:r>
              <a:rPr lang="en-US" sz="1200" dirty="0">
                <a:solidFill>
                  <a:schemeClr val="bg1"/>
                </a:solidFill>
              </a:rPr>
              <a:t>RPG: 	0.75</a:t>
            </a:r>
          </a:p>
          <a:p>
            <a:r>
              <a:rPr lang="en-US" sz="1200" dirty="0">
                <a:solidFill>
                  <a:schemeClr val="bg1"/>
                </a:solidFill>
              </a:rPr>
              <a:t>Stages: 	9.50</a:t>
            </a:r>
          </a:p>
          <a:p>
            <a:r>
              <a:rPr lang="en-US" sz="1200" dirty="0">
                <a:solidFill>
                  <a:schemeClr val="bg1"/>
                </a:solidFill>
              </a:rPr>
              <a:t>Flow Rate:	105 – 360 </a:t>
            </a:r>
            <a:r>
              <a:rPr lang="en-US" sz="1200" dirty="0" err="1">
                <a:solidFill>
                  <a:schemeClr val="bg1"/>
                </a:solidFill>
              </a:rPr>
              <a:t>gpm</a:t>
            </a:r>
            <a:endParaRPr lang="en-US" sz="1200" dirty="0">
              <a:solidFill>
                <a:schemeClr val="bg1"/>
              </a:solidFill>
            </a:endParaRPr>
          </a:p>
          <a:p>
            <a:r>
              <a:rPr lang="en-US" sz="1200" dirty="0">
                <a:solidFill>
                  <a:schemeClr val="bg1"/>
                </a:solidFill>
              </a:rPr>
              <a:t>Diff. Pressure:	1,965 psi</a:t>
            </a:r>
          </a:p>
        </p:txBody>
      </p:sp>
      <p:sp>
        <p:nvSpPr>
          <p:cNvPr id="16" name="TextBox 15"/>
          <p:cNvSpPr txBox="1"/>
          <p:nvPr/>
        </p:nvSpPr>
        <p:spPr>
          <a:xfrm>
            <a:off x="6696594" y="1830357"/>
            <a:ext cx="2407921" cy="738664"/>
          </a:xfrm>
          <a:prstGeom prst="rect">
            <a:avLst/>
          </a:prstGeom>
          <a:noFill/>
        </p:spPr>
        <p:txBody>
          <a:bodyPr wrap="square" lIns="0" tIns="0" rIns="0" bIns="0" rtlCol="0">
            <a:spAutoFit/>
          </a:bodyPr>
          <a:lstStyle/>
          <a:p>
            <a:r>
              <a:rPr lang="en-US" sz="1200" dirty="0">
                <a:solidFill>
                  <a:schemeClr val="bg1"/>
                </a:solidFill>
              </a:rPr>
              <a:t>RPG: 	0.50</a:t>
            </a:r>
          </a:p>
          <a:p>
            <a:r>
              <a:rPr lang="en-US" sz="1200" dirty="0">
                <a:solidFill>
                  <a:schemeClr val="bg1"/>
                </a:solidFill>
              </a:rPr>
              <a:t>Stages: 	6.50</a:t>
            </a:r>
          </a:p>
          <a:p>
            <a:r>
              <a:rPr lang="en-US" sz="1200" dirty="0">
                <a:solidFill>
                  <a:schemeClr val="bg1"/>
                </a:solidFill>
              </a:rPr>
              <a:t>Flow Rate:	105 – 360 </a:t>
            </a:r>
            <a:r>
              <a:rPr lang="en-US" sz="1200" dirty="0" err="1">
                <a:solidFill>
                  <a:schemeClr val="bg1"/>
                </a:solidFill>
              </a:rPr>
              <a:t>gpm</a:t>
            </a:r>
            <a:endParaRPr lang="en-US" sz="1200" dirty="0">
              <a:solidFill>
                <a:schemeClr val="bg1"/>
              </a:solidFill>
            </a:endParaRPr>
          </a:p>
          <a:p>
            <a:r>
              <a:rPr lang="en-US" sz="1200" dirty="0">
                <a:solidFill>
                  <a:schemeClr val="bg1"/>
                </a:solidFill>
              </a:rPr>
              <a:t>Diff. Pressure:	1,785 psi</a:t>
            </a:r>
          </a:p>
        </p:txBody>
      </p:sp>
      <p:sp>
        <p:nvSpPr>
          <p:cNvPr id="17" name="TextBox 16"/>
          <p:cNvSpPr txBox="1"/>
          <p:nvPr/>
        </p:nvSpPr>
        <p:spPr>
          <a:xfrm>
            <a:off x="3198887" y="1825101"/>
            <a:ext cx="2155213" cy="738664"/>
          </a:xfrm>
          <a:prstGeom prst="rect">
            <a:avLst/>
          </a:prstGeom>
          <a:noFill/>
        </p:spPr>
        <p:txBody>
          <a:bodyPr wrap="square" lIns="0" tIns="0" rIns="0" bIns="0" rtlCol="0">
            <a:spAutoFit/>
          </a:bodyPr>
          <a:lstStyle/>
          <a:p>
            <a:r>
              <a:rPr lang="en-US" sz="1200" dirty="0">
                <a:solidFill>
                  <a:schemeClr val="bg1"/>
                </a:solidFill>
              </a:rPr>
              <a:t>Op. Power: 	260 </a:t>
            </a:r>
            <a:r>
              <a:rPr lang="en-US" sz="1200" dirty="0" err="1">
                <a:solidFill>
                  <a:schemeClr val="bg1"/>
                </a:solidFill>
              </a:rPr>
              <a:t>hp</a:t>
            </a:r>
            <a:endParaRPr lang="en-US" sz="1200" dirty="0">
              <a:solidFill>
                <a:schemeClr val="bg1"/>
              </a:solidFill>
            </a:endParaRPr>
          </a:p>
          <a:p>
            <a:r>
              <a:rPr lang="en-US" sz="1200" dirty="0">
                <a:solidFill>
                  <a:schemeClr val="bg1"/>
                </a:solidFill>
              </a:rPr>
              <a:t>Op. Torque: 	5,050 </a:t>
            </a:r>
            <a:r>
              <a:rPr lang="en-US" sz="1200" dirty="0" err="1">
                <a:solidFill>
                  <a:schemeClr val="bg1"/>
                </a:solidFill>
              </a:rPr>
              <a:t>ft-lbs</a:t>
            </a:r>
            <a:endParaRPr lang="en-US" sz="1200" dirty="0">
              <a:solidFill>
                <a:schemeClr val="bg1"/>
              </a:solidFill>
            </a:endParaRPr>
          </a:p>
          <a:p>
            <a:r>
              <a:rPr lang="en-US" sz="1200" dirty="0">
                <a:solidFill>
                  <a:schemeClr val="bg1"/>
                </a:solidFill>
              </a:rPr>
              <a:t>Max. Power:	345 </a:t>
            </a:r>
            <a:r>
              <a:rPr lang="en-US" sz="1200" dirty="0" err="1">
                <a:solidFill>
                  <a:schemeClr val="bg1"/>
                </a:solidFill>
              </a:rPr>
              <a:t>hp</a:t>
            </a:r>
            <a:endParaRPr lang="en-US" sz="1200" dirty="0">
              <a:solidFill>
                <a:schemeClr val="bg1"/>
              </a:solidFill>
            </a:endParaRPr>
          </a:p>
          <a:p>
            <a:r>
              <a:rPr lang="en-US" sz="1200" dirty="0">
                <a:solidFill>
                  <a:schemeClr val="bg1"/>
                </a:solidFill>
              </a:rPr>
              <a:t>Max. Torque:	6,715 </a:t>
            </a:r>
            <a:r>
              <a:rPr lang="en-US" sz="1200" dirty="0" err="1">
                <a:solidFill>
                  <a:schemeClr val="bg1"/>
                </a:solidFill>
              </a:rPr>
              <a:t>ft-lbs</a:t>
            </a:r>
            <a:endParaRPr lang="en-US" sz="1200" dirty="0">
              <a:solidFill>
                <a:schemeClr val="bg1"/>
              </a:solidFill>
            </a:endParaRPr>
          </a:p>
        </p:txBody>
      </p:sp>
      <p:sp>
        <p:nvSpPr>
          <p:cNvPr id="18" name="TextBox 17"/>
          <p:cNvSpPr txBox="1"/>
          <p:nvPr/>
        </p:nvSpPr>
        <p:spPr>
          <a:xfrm>
            <a:off x="9215425" y="1826844"/>
            <a:ext cx="2155213" cy="738664"/>
          </a:xfrm>
          <a:prstGeom prst="rect">
            <a:avLst/>
          </a:prstGeom>
          <a:noFill/>
        </p:spPr>
        <p:txBody>
          <a:bodyPr wrap="square" lIns="0" tIns="0" rIns="0" bIns="0" rtlCol="0">
            <a:spAutoFit/>
          </a:bodyPr>
          <a:lstStyle/>
          <a:p>
            <a:r>
              <a:rPr lang="en-US" sz="1200" dirty="0">
                <a:solidFill>
                  <a:schemeClr val="bg1"/>
                </a:solidFill>
              </a:rPr>
              <a:t>Op. Power: 	175 </a:t>
            </a:r>
            <a:r>
              <a:rPr lang="en-US" sz="1200" dirty="0" err="1">
                <a:solidFill>
                  <a:schemeClr val="bg1"/>
                </a:solidFill>
              </a:rPr>
              <a:t>hp</a:t>
            </a:r>
            <a:endParaRPr lang="en-US" sz="1200" dirty="0">
              <a:solidFill>
                <a:schemeClr val="bg1"/>
              </a:solidFill>
            </a:endParaRPr>
          </a:p>
          <a:p>
            <a:r>
              <a:rPr lang="en-US" sz="1200" dirty="0">
                <a:solidFill>
                  <a:schemeClr val="bg1"/>
                </a:solidFill>
              </a:rPr>
              <a:t>Op. Torque: 	5,095 </a:t>
            </a:r>
            <a:r>
              <a:rPr lang="en-US" sz="1200" dirty="0" err="1">
                <a:solidFill>
                  <a:schemeClr val="bg1"/>
                </a:solidFill>
              </a:rPr>
              <a:t>ft-lbs</a:t>
            </a:r>
            <a:endParaRPr lang="en-US" sz="1200" dirty="0">
              <a:solidFill>
                <a:schemeClr val="bg1"/>
              </a:solidFill>
            </a:endParaRPr>
          </a:p>
          <a:p>
            <a:r>
              <a:rPr lang="en-US" sz="1200" dirty="0">
                <a:solidFill>
                  <a:schemeClr val="bg1"/>
                </a:solidFill>
              </a:rPr>
              <a:t>Max. Power:	235 </a:t>
            </a:r>
            <a:r>
              <a:rPr lang="en-US" sz="1200" dirty="0" err="1">
                <a:solidFill>
                  <a:schemeClr val="bg1"/>
                </a:solidFill>
              </a:rPr>
              <a:t>hp</a:t>
            </a:r>
            <a:endParaRPr lang="en-US" sz="1200" dirty="0">
              <a:solidFill>
                <a:schemeClr val="bg1"/>
              </a:solidFill>
            </a:endParaRPr>
          </a:p>
          <a:p>
            <a:r>
              <a:rPr lang="en-US" sz="1200" dirty="0">
                <a:solidFill>
                  <a:schemeClr val="bg1"/>
                </a:solidFill>
              </a:rPr>
              <a:t>Max. Torque:	6,775 </a:t>
            </a:r>
            <a:r>
              <a:rPr lang="en-US" sz="1200" dirty="0" err="1">
                <a:solidFill>
                  <a:schemeClr val="bg1"/>
                </a:solidFill>
              </a:rPr>
              <a:t>ft-lbs</a:t>
            </a:r>
            <a:endParaRPr lang="en-US" sz="1200" dirty="0">
              <a:solidFill>
                <a:schemeClr val="bg1"/>
              </a:solidFill>
            </a:endParaRPr>
          </a:p>
        </p:txBody>
      </p:sp>
      <p:pic>
        <p:nvPicPr>
          <p:cNvPr id="19" name="Picture 18"/>
          <p:cNvPicPr/>
          <p:nvPr/>
        </p:nvPicPr>
        <p:blipFill>
          <a:blip r:embed="rId4">
            <a:extLst>
              <a:ext uri="{28A0092B-C50C-407E-A947-70E740481C1C}">
                <a14:useLocalDpi xmlns:a14="http://schemas.microsoft.com/office/drawing/2010/main" val="0"/>
              </a:ext>
            </a:extLst>
          </a:blip>
          <a:stretch>
            <a:fillRect/>
          </a:stretch>
        </p:blipFill>
        <p:spPr>
          <a:xfrm>
            <a:off x="674712" y="2845400"/>
            <a:ext cx="4977548" cy="2845362"/>
          </a:xfrm>
          <a:prstGeom prst="rect">
            <a:avLst/>
          </a:prstGeom>
        </p:spPr>
      </p:pic>
      <p:pic>
        <p:nvPicPr>
          <p:cNvPr id="22" name="Picture 21"/>
          <p:cNvPicPr/>
          <p:nvPr/>
        </p:nvPicPr>
        <p:blipFill>
          <a:blip r:embed="rId5">
            <a:extLst>
              <a:ext uri="{28A0092B-C50C-407E-A947-70E740481C1C}">
                <a14:useLocalDpi xmlns:a14="http://schemas.microsoft.com/office/drawing/2010/main" val="0"/>
              </a:ext>
            </a:extLst>
          </a:blip>
          <a:stretch>
            <a:fillRect/>
          </a:stretch>
        </p:blipFill>
        <p:spPr>
          <a:xfrm>
            <a:off x="6696594" y="2810288"/>
            <a:ext cx="5055218" cy="2904867"/>
          </a:xfrm>
          <a:prstGeom prst="rect">
            <a:avLst/>
          </a:prstGeom>
        </p:spPr>
      </p:pic>
      <p:sp>
        <p:nvSpPr>
          <p:cNvPr id="30"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a:solidFill>
                  <a:schemeClr val="bg1"/>
                </a:solidFill>
              </a:rPr>
              <a:t>Conventional power section</a:t>
            </a:r>
          </a:p>
        </p:txBody>
      </p:sp>
      <p:sp>
        <p:nvSpPr>
          <p:cNvPr id="31" name="TextBox 30"/>
          <p:cNvSpPr txBox="1"/>
          <p:nvPr/>
        </p:nvSpPr>
        <p:spPr>
          <a:xfrm>
            <a:off x="693761" y="1386958"/>
            <a:ext cx="4660339" cy="313163"/>
          </a:xfrm>
          <a:prstGeom prst="rect">
            <a:avLst/>
          </a:prstGeom>
          <a:noFill/>
        </p:spPr>
        <p:txBody>
          <a:bodyPr wrap="square" lIns="0" tIns="0" rIns="0" bIns="0" rtlCol="0">
            <a:spAutoFit/>
          </a:bodyPr>
          <a:lstStyle/>
          <a:p>
            <a:pPr>
              <a:lnSpc>
                <a:spcPct val="90000"/>
              </a:lnSpc>
            </a:pPr>
            <a:r>
              <a:rPr lang="en-US" sz="2200" dirty="0">
                <a:solidFill>
                  <a:schemeClr val="accent3"/>
                </a:solidFill>
                <a:latin typeface="+mj-lt"/>
              </a:rPr>
              <a:t>5-1/8-in. D75-5095C</a:t>
            </a:r>
          </a:p>
        </p:txBody>
      </p:sp>
      <p:sp>
        <p:nvSpPr>
          <p:cNvPr id="32" name="TextBox 31"/>
          <p:cNvSpPr txBox="1"/>
          <p:nvPr/>
        </p:nvSpPr>
        <p:spPr>
          <a:xfrm>
            <a:off x="6696594" y="1388467"/>
            <a:ext cx="4395476" cy="313163"/>
          </a:xfrm>
          <a:prstGeom prst="rect">
            <a:avLst/>
          </a:prstGeom>
          <a:noFill/>
        </p:spPr>
        <p:txBody>
          <a:bodyPr wrap="square" lIns="0" tIns="0" rIns="0" bIns="0" rtlCol="0">
            <a:spAutoFit/>
          </a:bodyPr>
          <a:lstStyle>
            <a:defPPr>
              <a:defRPr lang="en-US"/>
            </a:defPPr>
            <a:lvl1pPr>
              <a:defRPr>
                <a:solidFill>
                  <a:schemeClr val="accent2"/>
                </a:solidFill>
              </a:defRPr>
            </a:lvl1pPr>
          </a:lstStyle>
          <a:p>
            <a:pPr>
              <a:lnSpc>
                <a:spcPct val="90000"/>
              </a:lnSpc>
            </a:pPr>
            <a:r>
              <a:rPr lang="en-US" sz="2200" dirty="0">
                <a:solidFill>
                  <a:schemeClr val="accent3"/>
                </a:solidFill>
                <a:latin typeface="+mj-lt"/>
              </a:rPr>
              <a:t>5-1/8-in. D50-5065C</a:t>
            </a:r>
          </a:p>
        </p:txBody>
      </p:sp>
      <p:cxnSp>
        <p:nvCxnSpPr>
          <p:cNvPr id="37" name="Straight Connector 36"/>
          <p:cNvCxnSpPr/>
          <p:nvPr/>
        </p:nvCxnSpPr>
        <p:spPr>
          <a:xfrm>
            <a:off x="3104452" y="1742035"/>
            <a:ext cx="0" cy="86460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a:off x="9114454" y="1746040"/>
            <a:ext cx="0" cy="86460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43"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10</a:t>
            </a:fld>
            <a:endParaRPr lang="en-CA" dirty="0">
              <a:solidFill>
                <a:schemeClr val="bg1"/>
              </a:solidFill>
            </a:endParaRPr>
          </a:p>
        </p:txBody>
      </p:sp>
      <p:pic>
        <p:nvPicPr>
          <p:cNvPr id="45" name="Picture 44">
            <a:extLst>
              <a:ext uri="{FF2B5EF4-FFF2-40B4-BE49-F238E27FC236}">
                <a16:creationId xmlns:a16="http://schemas.microsoft.com/office/drawing/2014/main" id="{D6400C21-8780-4579-92DF-97C92273C930}"/>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20"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spTree>
    <p:extLst>
      <p:ext uri="{BB962C8B-B14F-4D97-AF65-F5344CB8AC3E}">
        <p14:creationId xmlns:p14="http://schemas.microsoft.com/office/powerpoint/2010/main" val="129712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44" r="28778"/>
          <a:stretch/>
        </p:blipFill>
        <p:spPr>
          <a:xfrm>
            <a:off x="0" y="-434"/>
            <a:ext cx="12188825" cy="6859459"/>
          </a:xfrm>
          <a:prstGeom prst="rect">
            <a:avLst/>
          </a:prstGeom>
        </p:spPr>
      </p:pic>
      <p:sp>
        <p:nvSpPr>
          <p:cNvPr id="24" name="Rectangle 23"/>
          <p:cNvSpPr/>
          <p:nvPr/>
        </p:nvSpPr>
        <p:spPr>
          <a:xfrm>
            <a:off x="1" y="-434"/>
            <a:ext cx="12188824" cy="6857540"/>
          </a:xfrm>
          <a:prstGeom prst="rect">
            <a:avLst/>
          </a:prstGeom>
          <a:gradFill flip="none" rotWithShape="1">
            <a:gsLst>
              <a:gs pos="100000">
                <a:schemeClr val="tx1">
                  <a:alpha val="18000"/>
                </a:schemeClr>
              </a:gs>
              <a:gs pos="0">
                <a:schemeClr val="tx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5" name="TextBox 4"/>
          <p:cNvSpPr txBox="1"/>
          <p:nvPr/>
        </p:nvSpPr>
        <p:spPr>
          <a:xfrm>
            <a:off x="2800042" y="2577936"/>
            <a:ext cx="6376688" cy="1476494"/>
          </a:xfrm>
          <a:prstGeom prst="rect">
            <a:avLst/>
          </a:prstGeom>
          <a:noFill/>
        </p:spPr>
        <p:txBody>
          <a:bodyPr wrap="none" lIns="0" tIns="0" rIns="0" bIns="0" rtlCol="0">
            <a:spAutoFit/>
          </a:bodyPr>
          <a:lstStyle/>
          <a:p>
            <a:r>
              <a:rPr lang="en-US" sz="9594" dirty="0">
                <a:solidFill>
                  <a:schemeClr val="bg1"/>
                </a:solidFill>
              </a:rPr>
              <a:t>D100-5130C</a:t>
            </a:r>
          </a:p>
        </p:txBody>
      </p:sp>
      <p:sp>
        <p:nvSpPr>
          <p:cNvPr id="6" name="TextBox 5"/>
          <p:cNvSpPr txBox="1"/>
          <p:nvPr/>
        </p:nvSpPr>
        <p:spPr>
          <a:xfrm>
            <a:off x="1513111" y="1925094"/>
            <a:ext cx="908903" cy="238527"/>
          </a:xfrm>
          <a:prstGeom prst="rect">
            <a:avLst/>
          </a:prstGeom>
          <a:noFill/>
        </p:spPr>
        <p:txBody>
          <a:bodyPr wrap="none" lIns="0" tIns="0" rIns="0" bIns="0" rtlCol="0">
            <a:spAutoFit/>
          </a:bodyPr>
          <a:lstStyle/>
          <a:p>
            <a:r>
              <a:rPr lang="en-US" sz="1550" dirty="0">
                <a:solidFill>
                  <a:schemeClr val="bg1"/>
                </a:solidFill>
                <a:latin typeface="+mj-lt"/>
              </a:rPr>
              <a:t>DuraMax</a:t>
            </a:r>
          </a:p>
        </p:txBody>
      </p:sp>
      <p:sp>
        <p:nvSpPr>
          <p:cNvPr id="7" name="Left Bracket 6"/>
          <p:cNvSpPr/>
          <p:nvPr/>
        </p:nvSpPr>
        <p:spPr>
          <a:xfrm rot="16200000">
            <a:off x="4497465" y="2854848"/>
            <a:ext cx="158563" cy="1783534"/>
          </a:xfrm>
          <a:prstGeom prst="leftBracket">
            <a:avLst/>
          </a:prstGeom>
          <a:ln w="508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8" name="Left Bracket 7"/>
          <p:cNvSpPr/>
          <p:nvPr/>
        </p:nvSpPr>
        <p:spPr>
          <a:xfrm rot="16200000">
            <a:off x="7847342" y="2854847"/>
            <a:ext cx="158563" cy="1783534"/>
          </a:xfrm>
          <a:prstGeom prst="leftBracket">
            <a:avLst/>
          </a:prstGeom>
          <a:ln w="508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9" name="TextBox 8"/>
          <p:cNvSpPr txBox="1"/>
          <p:nvPr/>
        </p:nvSpPr>
        <p:spPr>
          <a:xfrm>
            <a:off x="684213" y="4713164"/>
            <a:ext cx="3776675" cy="715581"/>
          </a:xfrm>
          <a:prstGeom prst="rect">
            <a:avLst/>
          </a:prstGeom>
          <a:noFill/>
        </p:spPr>
        <p:txBody>
          <a:bodyPr wrap="none" lIns="0" tIns="0" rIns="0" bIns="0" rtlCol="0">
            <a:spAutoFit/>
          </a:bodyPr>
          <a:lstStyle/>
          <a:p>
            <a:r>
              <a:rPr lang="en-US" sz="1550" dirty="0">
                <a:solidFill>
                  <a:schemeClr val="bg1"/>
                </a:solidFill>
                <a:latin typeface="+mj-lt"/>
              </a:rPr>
              <a:t>Revolutions per gallon (RPG)</a:t>
            </a:r>
          </a:p>
          <a:p>
            <a:r>
              <a:rPr lang="en-US" sz="1550" dirty="0">
                <a:solidFill>
                  <a:schemeClr val="bg1"/>
                </a:solidFill>
              </a:rPr>
              <a:t>Implied decimal after the first number</a:t>
            </a:r>
          </a:p>
          <a:p>
            <a:r>
              <a:rPr lang="en-US" sz="1550" dirty="0">
                <a:solidFill>
                  <a:schemeClr val="bg1"/>
                </a:solidFill>
              </a:rPr>
              <a:t>i.e. 100 = 1.00 </a:t>
            </a:r>
            <a:r>
              <a:rPr lang="en-US" sz="1550" dirty="0" err="1">
                <a:solidFill>
                  <a:schemeClr val="bg1"/>
                </a:solidFill>
              </a:rPr>
              <a:t>rpg</a:t>
            </a:r>
            <a:r>
              <a:rPr lang="en-US" sz="1550" dirty="0">
                <a:solidFill>
                  <a:schemeClr val="bg1"/>
                </a:solidFill>
              </a:rPr>
              <a:t>; 075= 0.75 </a:t>
            </a:r>
            <a:r>
              <a:rPr lang="en-US" sz="1550" dirty="0" err="1">
                <a:solidFill>
                  <a:schemeClr val="bg1"/>
                </a:solidFill>
              </a:rPr>
              <a:t>rpg</a:t>
            </a:r>
            <a:endParaRPr lang="en-US" sz="1550" dirty="0">
              <a:solidFill>
                <a:schemeClr val="bg1"/>
              </a:solidFill>
            </a:endParaRPr>
          </a:p>
        </p:txBody>
      </p:sp>
      <p:sp>
        <p:nvSpPr>
          <p:cNvPr id="10" name="TextBox 9"/>
          <p:cNvSpPr txBox="1"/>
          <p:nvPr/>
        </p:nvSpPr>
        <p:spPr>
          <a:xfrm>
            <a:off x="4593310" y="1621294"/>
            <a:ext cx="2543966" cy="477054"/>
          </a:xfrm>
          <a:prstGeom prst="rect">
            <a:avLst/>
          </a:prstGeom>
          <a:noFill/>
        </p:spPr>
        <p:txBody>
          <a:bodyPr wrap="none" lIns="0" tIns="0" rIns="0" bIns="0" rtlCol="0">
            <a:spAutoFit/>
          </a:bodyPr>
          <a:lstStyle/>
          <a:p>
            <a:r>
              <a:rPr lang="en-US" sz="1550" dirty="0">
                <a:solidFill>
                  <a:schemeClr val="bg1"/>
                </a:solidFill>
              </a:rPr>
              <a:t>Number of lobes (rotor)</a:t>
            </a:r>
          </a:p>
          <a:p>
            <a:r>
              <a:rPr lang="en-US" sz="1550" dirty="0">
                <a:solidFill>
                  <a:schemeClr val="bg1"/>
                </a:solidFill>
              </a:rPr>
              <a:t>implies </a:t>
            </a:r>
            <a:r>
              <a:rPr lang="en-US" sz="1550" baseline="30000" dirty="0">
                <a:solidFill>
                  <a:schemeClr val="bg1"/>
                </a:solidFill>
              </a:rPr>
              <a:t>5</a:t>
            </a:r>
            <a:r>
              <a:rPr lang="en-US" sz="1550" dirty="0">
                <a:solidFill>
                  <a:schemeClr val="bg1"/>
                </a:solidFill>
              </a:rPr>
              <a:t>/</a:t>
            </a:r>
            <a:r>
              <a:rPr lang="en-US" sz="1550" baseline="-16000" dirty="0">
                <a:solidFill>
                  <a:schemeClr val="bg1"/>
                </a:solidFill>
              </a:rPr>
              <a:t>6</a:t>
            </a:r>
            <a:r>
              <a:rPr lang="en-US" sz="1550" dirty="0">
                <a:solidFill>
                  <a:schemeClr val="bg1"/>
                </a:solidFill>
              </a:rPr>
              <a:t> lobe geometry</a:t>
            </a:r>
          </a:p>
        </p:txBody>
      </p:sp>
      <p:cxnSp>
        <p:nvCxnSpPr>
          <p:cNvPr id="12" name="Elbow Connector 11"/>
          <p:cNvCxnSpPr/>
          <p:nvPr/>
        </p:nvCxnSpPr>
        <p:spPr>
          <a:xfrm rot="16200000" flipH="1">
            <a:off x="2526975" y="2023310"/>
            <a:ext cx="536442" cy="518354"/>
          </a:xfrm>
          <a:prstGeom prst="bentConnector3">
            <a:avLst>
              <a:gd name="adj1" fmla="val 94"/>
            </a:avLst>
          </a:prstGeom>
          <a:ln>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rot="5400000" flipH="1" flipV="1">
            <a:off x="3711656" y="3978580"/>
            <a:ext cx="857421" cy="786621"/>
          </a:xfrm>
          <a:prstGeom prst="bentConnector3">
            <a:avLst>
              <a:gd name="adj1" fmla="val 50000"/>
            </a:avLst>
          </a:prstGeom>
          <a:ln>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040757" y="4472747"/>
            <a:ext cx="3711055" cy="954107"/>
          </a:xfrm>
          <a:prstGeom prst="rect">
            <a:avLst/>
          </a:prstGeom>
          <a:noFill/>
        </p:spPr>
        <p:txBody>
          <a:bodyPr wrap="square" lIns="0" tIns="0" rIns="0" bIns="0" rtlCol="0">
            <a:spAutoFit/>
          </a:bodyPr>
          <a:lstStyle/>
          <a:p>
            <a:r>
              <a:rPr lang="en-US" sz="1550" dirty="0">
                <a:solidFill>
                  <a:schemeClr val="bg1"/>
                </a:solidFill>
                <a:latin typeface="+mj-lt"/>
              </a:rPr>
              <a:t>Number of stages</a:t>
            </a:r>
          </a:p>
          <a:p>
            <a:r>
              <a:rPr lang="en-US" sz="1550" dirty="0">
                <a:solidFill>
                  <a:schemeClr val="bg1"/>
                </a:solidFill>
              </a:rPr>
              <a:t>Implied decimal after the </a:t>
            </a:r>
            <a:br>
              <a:rPr lang="en-US" sz="1550" dirty="0">
                <a:solidFill>
                  <a:schemeClr val="bg1"/>
                </a:solidFill>
              </a:rPr>
            </a:br>
            <a:r>
              <a:rPr lang="en-US" sz="1550" dirty="0">
                <a:solidFill>
                  <a:schemeClr val="bg1"/>
                </a:solidFill>
              </a:rPr>
              <a:t>second number</a:t>
            </a:r>
          </a:p>
          <a:p>
            <a:r>
              <a:rPr lang="en-US" sz="1550" dirty="0">
                <a:solidFill>
                  <a:schemeClr val="bg1"/>
                </a:solidFill>
              </a:rPr>
              <a:t>i.e. 130 = 13.0 stages; 065 = 6.5 stages</a:t>
            </a:r>
          </a:p>
        </p:txBody>
      </p:sp>
      <p:cxnSp>
        <p:nvCxnSpPr>
          <p:cNvPr id="27" name="Elbow Connector 26"/>
          <p:cNvCxnSpPr/>
          <p:nvPr/>
        </p:nvCxnSpPr>
        <p:spPr>
          <a:xfrm rot="16200000" flipV="1">
            <a:off x="7443237" y="4103688"/>
            <a:ext cx="628821" cy="307803"/>
          </a:xfrm>
          <a:prstGeom prst="bentConnector3">
            <a:avLst>
              <a:gd name="adj1" fmla="val 50000"/>
            </a:avLst>
          </a:prstGeom>
          <a:ln>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858251" y="1402835"/>
            <a:ext cx="1817805" cy="715581"/>
          </a:xfrm>
          <a:prstGeom prst="rect">
            <a:avLst/>
          </a:prstGeom>
          <a:noFill/>
        </p:spPr>
        <p:txBody>
          <a:bodyPr wrap="none" lIns="0" tIns="0" rIns="0" bIns="0" rtlCol="0">
            <a:spAutoFit/>
          </a:bodyPr>
          <a:lstStyle/>
          <a:p>
            <a:r>
              <a:rPr lang="en-US" sz="1550" dirty="0">
                <a:solidFill>
                  <a:schemeClr val="bg1"/>
                </a:solidFill>
                <a:latin typeface="+mj-lt"/>
              </a:rPr>
              <a:t>Power section</a:t>
            </a:r>
          </a:p>
          <a:p>
            <a:r>
              <a:rPr lang="en-US" sz="1550" dirty="0">
                <a:solidFill>
                  <a:schemeClr val="bg1"/>
                </a:solidFill>
              </a:rPr>
              <a:t>C = Conventional</a:t>
            </a:r>
          </a:p>
          <a:p>
            <a:r>
              <a:rPr lang="en-US" sz="1550" dirty="0">
                <a:solidFill>
                  <a:schemeClr val="bg1"/>
                </a:solidFill>
              </a:rPr>
              <a:t>P = Pre-contoured</a:t>
            </a:r>
          </a:p>
        </p:txBody>
      </p:sp>
      <p:cxnSp>
        <p:nvCxnSpPr>
          <p:cNvPr id="32" name="Elbow Connector 31"/>
          <p:cNvCxnSpPr/>
          <p:nvPr/>
        </p:nvCxnSpPr>
        <p:spPr>
          <a:xfrm rot="5400000">
            <a:off x="9040389" y="1813093"/>
            <a:ext cx="1050575" cy="424649"/>
          </a:xfrm>
          <a:prstGeom prst="bentConnector3">
            <a:avLst>
              <a:gd name="adj1" fmla="val -965"/>
            </a:avLst>
          </a:prstGeom>
          <a:ln>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flipH="1">
            <a:off x="6588737" y="1660503"/>
            <a:ext cx="446699" cy="886591"/>
          </a:xfrm>
          <a:prstGeom prst="bentConnector4">
            <a:avLst>
              <a:gd name="adj1" fmla="val -51175"/>
              <a:gd name="adj2" fmla="val 63886"/>
            </a:avLst>
          </a:prstGeom>
          <a:ln>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err="1">
                <a:solidFill>
                  <a:schemeClr val="bg1"/>
                </a:solidFill>
              </a:rPr>
              <a:t>DuraMax</a:t>
            </a:r>
            <a:r>
              <a:rPr lang="en-US" dirty="0">
                <a:solidFill>
                  <a:schemeClr val="bg1"/>
                </a:solidFill>
              </a:rPr>
              <a:t> motor nomenclature</a:t>
            </a:r>
          </a:p>
        </p:txBody>
      </p:sp>
      <p:sp>
        <p:nvSpPr>
          <p:cNvPr id="26"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11</a:t>
            </a:fld>
            <a:endParaRPr lang="en-CA" dirty="0">
              <a:solidFill>
                <a:schemeClr val="bg1"/>
              </a:solidFill>
            </a:endParaRPr>
          </a:p>
        </p:txBody>
      </p:sp>
      <p:pic>
        <p:nvPicPr>
          <p:cNvPr id="38" name="Picture 37">
            <a:extLst>
              <a:ext uri="{FF2B5EF4-FFF2-40B4-BE49-F238E27FC236}">
                <a16:creationId xmlns:a16="http://schemas.microsoft.com/office/drawing/2014/main" id="{D6400C21-8780-4579-92DF-97C92273C93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22"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spTree>
    <p:extLst>
      <p:ext uri="{BB962C8B-B14F-4D97-AF65-F5344CB8AC3E}">
        <p14:creationId xmlns:p14="http://schemas.microsoft.com/office/powerpoint/2010/main" val="381962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8882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825" y="0"/>
            <a:ext cx="4572000" cy="6858000"/>
          </a:xfrm>
          <a:prstGeom prst="rect">
            <a:avLst/>
          </a:prstGeom>
        </p:spPr>
      </p:pic>
      <p:sp>
        <p:nvSpPr>
          <p:cNvPr id="17" name="Rectangle 16"/>
          <p:cNvSpPr/>
          <p:nvPr/>
        </p:nvSpPr>
        <p:spPr>
          <a:xfrm>
            <a:off x="6698751" y="0"/>
            <a:ext cx="5490073" cy="6869861"/>
          </a:xfrm>
          <a:prstGeom prst="rect">
            <a:avLst/>
          </a:prstGeom>
          <a:gradFill flip="none" rotWithShape="1">
            <a:gsLst>
              <a:gs pos="56000">
                <a:schemeClr val="tx1">
                  <a:alpha val="0"/>
                </a:schemeClr>
              </a:gs>
              <a:gs pos="33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aphicFrame>
        <p:nvGraphicFramePr>
          <p:cNvPr id="4" name="Content Placeholder 3"/>
          <p:cNvGraphicFramePr>
            <a:graphicFrameLocks noGrp="1"/>
          </p:cNvGraphicFramePr>
          <p:nvPr>
            <p:ph sz="quarter" idx="14"/>
            <p:extLst>
              <p:ext uri="{D42A27DB-BD31-4B8C-83A1-F6EECF244321}">
                <p14:modId xmlns:p14="http://schemas.microsoft.com/office/powerpoint/2010/main" val="2455180672"/>
              </p:ext>
            </p:extLst>
          </p:nvPr>
        </p:nvGraphicFramePr>
        <p:xfrm>
          <a:off x="696551" y="1413925"/>
          <a:ext cx="7533049" cy="3570710"/>
        </p:xfrm>
        <a:graphic>
          <a:graphicData uri="http://schemas.openxmlformats.org/drawingml/2006/table">
            <a:tbl>
              <a:tblPr firstRow="1" bandRow="1">
                <a:tableStyleId>{9D7B26C5-4107-4FEC-AEDC-1716B250A1EF}</a:tableStyleId>
              </a:tblPr>
              <a:tblGrid>
                <a:gridCol w="630176">
                  <a:extLst>
                    <a:ext uri="{9D8B030D-6E8A-4147-A177-3AD203B41FA5}">
                      <a16:colId xmlns:a16="http://schemas.microsoft.com/office/drawing/2014/main" val="3581927622"/>
                    </a:ext>
                  </a:extLst>
                </a:gridCol>
                <a:gridCol w="1738516">
                  <a:extLst>
                    <a:ext uri="{9D8B030D-6E8A-4147-A177-3AD203B41FA5}">
                      <a16:colId xmlns:a16="http://schemas.microsoft.com/office/drawing/2014/main" val="3774776087"/>
                    </a:ext>
                  </a:extLst>
                </a:gridCol>
                <a:gridCol w="5164357">
                  <a:extLst>
                    <a:ext uri="{9D8B030D-6E8A-4147-A177-3AD203B41FA5}">
                      <a16:colId xmlns:a16="http://schemas.microsoft.com/office/drawing/2014/main" val="991989833"/>
                    </a:ext>
                  </a:extLst>
                </a:gridCol>
              </a:tblGrid>
              <a:tr h="370646">
                <a:tc>
                  <a:txBody>
                    <a:bodyPr/>
                    <a:lstStyle/>
                    <a:p>
                      <a:r>
                        <a:rPr lang="en-US" sz="1600" b="0" kern="1200" dirty="0">
                          <a:solidFill>
                            <a:schemeClr val="accent3"/>
                          </a:solidFill>
                          <a:latin typeface="+mj-lt"/>
                          <a:ea typeface="+mn-ea"/>
                          <a:cs typeface="+mn-cs"/>
                        </a:rPr>
                        <a:t>Size</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algn="l" defTabSz="1218987" rtl="0" eaLnBrk="1" latinLnBrk="0" hangingPunct="1"/>
                      <a:r>
                        <a:rPr lang="en-US" sz="1600" b="0" kern="1200" dirty="0">
                          <a:solidFill>
                            <a:schemeClr val="accent3"/>
                          </a:solidFill>
                          <a:latin typeface="+mj-lt"/>
                          <a:ea typeface="+mn-ea"/>
                          <a:cs typeface="+mn-cs"/>
                        </a:rPr>
                        <a:t>Nomenclature</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600" b="0" dirty="0">
                          <a:solidFill>
                            <a:schemeClr val="accent3"/>
                          </a:solidFill>
                          <a:latin typeface="+mj-lt"/>
                        </a:rPr>
                        <a:t>Description</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252402133"/>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nn-NO" sz="1200" dirty="0">
                          <a:solidFill>
                            <a:schemeClr val="bg1"/>
                          </a:solidFill>
                        </a:rPr>
                        <a:t>D100-5130P</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1.00 revolutions per gallon, 5/6 rotor/stator, 13 stages, </a:t>
                      </a:r>
                      <a:br>
                        <a:rPr lang="en-US" sz="1200" dirty="0">
                          <a:solidFill>
                            <a:schemeClr val="bg1"/>
                          </a:solidFill>
                        </a:rPr>
                      </a:br>
                      <a:r>
                        <a:rPr lang="en-US" sz="1200" dirty="0">
                          <a:solidFill>
                            <a:schemeClr val="bg1"/>
                          </a:solidFill>
                        </a:rPr>
                        <a:t>Pre-contoured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649653008"/>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D75-5095P</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0.75 revolutions per gallon, 5/6 rotor/stator, 9.5 stages, </a:t>
                      </a:r>
                      <a:br>
                        <a:rPr lang="en-US" sz="1200" dirty="0">
                          <a:solidFill>
                            <a:schemeClr val="bg1"/>
                          </a:solidFill>
                        </a:rPr>
                      </a:br>
                      <a:r>
                        <a:rPr lang="en-US" sz="1200" dirty="0">
                          <a:solidFill>
                            <a:schemeClr val="bg1"/>
                          </a:solidFill>
                        </a:rPr>
                        <a:t>Pre-contoured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068513919"/>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D50-5065P</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0.50 revolutions per gallon, 5/6 rotor/stator, 6.5 stages, </a:t>
                      </a:r>
                      <a:br>
                        <a:rPr lang="en-US" sz="1200" dirty="0">
                          <a:solidFill>
                            <a:schemeClr val="bg1"/>
                          </a:solidFill>
                        </a:rPr>
                      </a:br>
                      <a:r>
                        <a:rPr lang="en-US" sz="1200" dirty="0">
                          <a:solidFill>
                            <a:schemeClr val="bg1"/>
                          </a:solidFill>
                        </a:rPr>
                        <a:t>Pre-contoured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4129945239"/>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D100-5130C</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1.00 revolutions per gallon, 5/6 rotor/stator, 13 stages, Conventional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341970226"/>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D75-5095C</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0.75 revolutions per gallon, 5/6 rotor/stator, 9.5 stages, Conventional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166081254"/>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D50-5065C</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0.50 revolutions per gallon, 5/6 rotor/stator, 6.5 stages, Conventional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588869684"/>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D25-5030C</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0.25 revolutions per gallon, 5/6 rotor/stator, 3 stages, Conventional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768034723"/>
                  </a:ext>
                </a:extLst>
              </a:tr>
            </a:tbl>
          </a:graphicData>
        </a:graphic>
      </p:graphicFrame>
      <p:sp>
        <p:nvSpPr>
          <p:cNvPr id="14"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err="1">
                <a:solidFill>
                  <a:schemeClr val="bg1"/>
                </a:solidFill>
              </a:rPr>
              <a:t>DuraMax</a:t>
            </a:r>
            <a:r>
              <a:rPr lang="en-US" dirty="0">
                <a:solidFill>
                  <a:schemeClr val="bg1"/>
                </a:solidFill>
              </a:rPr>
              <a:t> motor nomenclature examples</a:t>
            </a:r>
          </a:p>
        </p:txBody>
      </p:sp>
      <p:sp>
        <p:nvSpPr>
          <p:cNvPr id="16"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12</a:t>
            </a:fld>
            <a:endParaRPr lang="en-CA" dirty="0">
              <a:solidFill>
                <a:schemeClr val="bg1"/>
              </a:solidFill>
            </a:endParaRPr>
          </a:p>
        </p:txBody>
      </p:sp>
      <p:pic>
        <p:nvPicPr>
          <p:cNvPr id="19" name="Picture 18">
            <a:extLst>
              <a:ext uri="{FF2B5EF4-FFF2-40B4-BE49-F238E27FC236}">
                <a16:creationId xmlns:a16="http://schemas.microsoft.com/office/drawing/2014/main" id="{D6400C21-8780-4579-92DF-97C92273C93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10"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spTree>
    <p:extLst>
      <p:ext uri="{BB962C8B-B14F-4D97-AF65-F5344CB8AC3E}">
        <p14:creationId xmlns:p14="http://schemas.microsoft.com/office/powerpoint/2010/main" val="2063008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3751" t="44213" b="-1"/>
          <a:stretch/>
        </p:blipFill>
        <p:spPr>
          <a:xfrm>
            <a:off x="11552" y="-11152"/>
            <a:ext cx="12120667" cy="6846849"/>
          </a:xfrm>
          <a:prstGeom prst="rect">
            <a:avLst/>
          </a:prstGeom>
        </p:spPr>
      </p:pic>
      <p:sp>
        <p:nvSpPr>
          <p:cNvPr id="46" name="Rectangle 45"/>
          <p:cNvSpPr/>
          <p:nvPr/>
        </p:nvSpPr>
        <p:spPr>
          <a:xfrm>
            <a:off x="0" y="-1505"/>
            <a:ext cx="12188825" cy="5604863"/>
          </a:xfrm>
          <a:prstGeom prst="rect">
            <a:avLst/>
          </a:prstGeom>
          <a:gradFill>
            <a:gsLst>
              <a:gs pos="29000">
                <a:schemeClr val="bg2">
                  <a:alpha val="0"/>
                </a:schemeClr>
              </a:gs>
              <a:gs pos="89000">
                <a:schemeClr val="accent1"/>
              </a:gs>
            </a:gsLst>
            <a:lin ang="16200000" scaled="1"/>
          </a:gra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E Inspira Sans"/>
              <a:ea typeface="+mn-ea"/>
              <a:cs typeface="+mn-cs"/>
            </a:endParaRPr>
          </a:p>
        </p:txBody>
      </p:sp>
      <p:pic>
        <p:nvPicPr>
          <p:cNvPr id="78" name="Picture 7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rot="20630672">
            <a:off x="5232134" y="-124908"/>
            <a:ext cx="5280801" cy="2112320"/>
          </a:xfrm>
          <a:prstGeom prst="rect">
            <a:avLst/>
          </a:prstGeom>
        </p:spPr>
      </p:pic>
      <p:sp>
        <p:nvSpPr>
          <p:cNvPr id="4" name="Slide Number Placeholder 3"/>
          <p:cNvSpPr>
            <a:spLocks noGrp="1"/>
          </p:cNvSpPr>
          <p:nvPr>
            <p:ph type="sldNum" sz="quarter" idx="14"/>
          </p:nvPr>
        </p:nvSpPr>
        <p:spPr/>
        <p:txBody>
          <a:bodyPr/>
          <a:lstStyle/>
          <a:p>
            <a:fld id="{00E6A5BD-C011-4A45-AA3A-201790FB7F2B}" type="slidenum">
              <a:rPr lang="en-CA" smtClean="0"/>
              <a:pPr/>
              <a:t>13</a:t>
            </a:fld>
            <a:endParaRPr lang="en-CA" dirty="0"/>
          </a:p>
        </p:txBody>
      </p:sp>
      <p:pic>
        <p:nvPicPr>
          <p:cNvPr id="7" name="Picture 6">
            <a:extLst>
              <a:ext uri="{FF2B5EF4-FFF2-40B4-BE49-F238E27FC236}">
                <a16:creationId xmlns:a16="http://schemas.microsoft.com/office/drawing/2014/main" id="{E3C2C983-19A8-4A8F-835D-03DD23909F57}"/>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cxnSp>
        <p:nvCxnSpPr>
          <p:cNvPr id="29" name="Straight Connector 28"/>
          <p:cNvCxnSpPr/>
          <p:nvPr/>
        </p:nvCxnSpPr>
        <p:spPr>
          <a:xfrm>
            <a:off x="574870" y="3940687"/>
            <a:ext cx="11062925" cy="0"/>
          </a:xfrm>
          <a:prstGeom prst="line">
            <a:avLst/>
          </a:prstGeom>
          <a:noFill/>
          <a:ln w="3175" cap="flat" cmpd="sng" algn="ctr">
            <a:solidFill>
              <a:sysClr val="window" lastClr="FFFFFF"/>
            </a:solidFill>
            <a:prstDash val="solid"/>
          </a:ln>
          <a:effectLst/>
        </p:spPr>
      </p:cxnSp>
      <p:cxnSp>
        <p:nvCxnSpPr>
          <p:cNvPr id="34" name="Straight Connector 33"/>
          <p:cNvCxnSpPr/>
          <p:nvPr/>
        </p:nvCxnSpPr>
        <p:spPr>
          <a:xfrm flipV="1">
            <a:off x="4301055" y="1460623"/>
            <a:ext cx="0" cy="45076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8138190" y="1452159"/>
            <a:ext cx="0" cy="449144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61554" y="1602411"/>
            <a:ext cx="3799035" cy="2341562"/>
            <a:chOff x="461554" y="1582315"/>
            <a:chExt cx="3799035" cy="2341562"/>
          </a:xfrm>
        </p:grpSpPr>
        <p:sp>
          <p:nvSpPr>
            <p:cNvPr id="42" name="TextBox 41"/>
            <p:cNvSpPr txBox="1"/>
            <p:nvPr/>
          </p:nvSpPr>
          <p:spPr>
            <a:xfrm>
              <a:off x="515640" y="3485295"/>
              <a:ext cx="3659364" cy="438582"/>
            </a:xfrm>
            <a:prstGeom prst="rect">
              <a:avLst/>
            </a:prstGeom>
            <a:noFill/>
          </p:spPr>
          <p:txBody>
            <a:bodyPr wrap="square" rtlCol="0">
              <a:spAutoFit/>
            </a:bodyPr>
            <a:lstStyle/>
            <a:p>
              <a:r>
                <a:rPr lang="en-US" sz="2250" spc="30" dirty="0">
                  <a:solidFill>
                    <a:schemeClr val="accent3"/>
                  </a:solidFill>
                  <a:latin typeface="+mj-lt"/>
                </a:rPr>
                <a:t>(AS OF MID-APRIL 2019)</a:t>
              </a:r>
            </a:p>
          </p:txBody>
        </p:sp>
        <p:sp>
          <p:nvSpPr>
            <p:cNvPr id="43" name="TextBox 42"/>
            <p:cNvSpPr txBox="1"/>
            <p:nvPr/>
          </p:nvSpPr>
          <p:spPr>
            <a:xfrm>
              <a:off x="461554" y="1582315"/>
              <a:ext cx="3799035" cy="1031051"/>
            </a:xfrm>
            <a:prstGeom prst="rect">
              <a:avLst/>
            </a:prstGeom>
            <a:noFill/>
          </p:spPr>
          <p:txBody>
            <a:bodyPr wrap="square" rtlCol="0">
              <a:spAutoFit/>
            </a:bodyPr>
            <a:lstStyle/>
            <a:p>
              <a:r>
                <a:rPr lang="en-US" sz="6050" kern="0" spc="-150" dirty="0">
                  <a:latin typeface="+mj-lt"/>
                  <a:cs typeface="Arial" panose="020B0604020202020204" pitchFamily="34" charset="0"/>
                </a:rPr>
                <a:t>&gt;650,000</a:t>
              </a:r>
              <a:endParaRPr lang="en-US" sz="6050" spc="-150" dirty="0">
                <a:latin typeface="+mj-lt"/>
                <a:cs typeface="Arial" panose="020B0604020202020204" pitchFamily="34" charset="0"/>
              </a:endParaRPr>
            </a:p>
          </p:txBody>
        </p:sp>
        <p:sp>
          <p:nvSpPr>
            <p:cNvPr id="44" name="TextBox 43"/>
            <p:cNvSpPr txBox="1"/>
            <p:nvPr/>
          </p:nvSpPr>
          <p:spPr>
            <a:xfrm>
              <a:off x="527831" y="2329808"/>
              <a:ext cx="3612880" cy="553998"/>
            </a:xfrm>
            <a:prstGeom prst="rect">
              <a:avLst/>
            </a:prstGeom>
            <a:noFill/>
          </p:spPr>
          <p:txBody>
            <a:bodyPr wrap="square" rtlCol="0">
              <a:spAutoFit/>
            </a:bodyPr>
            <a:lstStyle/>
            <a:p>
              <a:r>
                <a:rPr lang="en-US" sz="3000" spc="30" dirty="0">
                  <a:solidFill>
                    <a:schemeClr val="accent3"/>
                  </a:solidFill>
                  <a:latin typeface="+mj-lt"/>
                </a:rPr>
                <a:t>FEET DRILLED AND</a:t>
              </a:r>
            </a:p>
          </p:txBody>
        </p:sp>
        <p:sp>
          <p:nvSpPr>
            <p:cNvPr id="49" name="TextBox 48"/>
            <p:cNvSpPr txBox="1"/>
            <p:nvPr/>
          </p:nvSpPr>
          <p:spPr>
            <a:xfrm>
              <a:off x="508837" y="2694087"/>
              <a:ext cx="3631874" cy="1107996"/>
            </a:xfrm>
            <a:prstGeom prst="rect">
              <a:avLst/>
            </a:prstGeom>
            <a:noFill/>
          </p:spPr>
          <p:txBody>
            <a:bodyPr wrap="square" rtlCol="0">
              <a:spAutoFit/>
            </a:bodyPr>
            <a:lstStyle/>
            <a:p>
              <a:r>
                <a:rPr lang="en-US" sz="6650" spc="-260" dirty="0">
                  <a:latin typeface="+mj-lt"/>
                </a:rPr>
                <a:t>116 RUNS</a:t>
              </a:r>
            </a:p>
          </p:txBody>
        </p:sp>
      </p:grpSp>
      <p:grpSp>
        <p:nvGrpSpPr>
          <p:cNvPr id="25" name="Group 24"/>
          <p:cNvGrpSpPr/>
          <p:nvPr/>
        </p:nvGrpSpPr>
        <p:grpSpPr>
          <a:xfrm>
            <a:off x="466545" y="4003569"/>
            <a:ext cx="3832193" cy="1961676"/>
            <a:chOff x="466545" y="4033713"/>
            <a:chExt cx="3832193" cy="1961676"/>
          </a:xfrm>
        </p:grpSpPr>
        <p:sp>
          <p:nvSpPr>
            <p:cNvPr id="57" name="TextBox 56"/>
            <p:cNvSpPr txBox="1"/>
            <p:nvPr/>
          </p:nvSpPr>
          <p:spPr>
            <a:xfrm>
              <a:off x="578714" y="4033713"/>
              <a:ext cx="3720024" cy="1749095"/>
            </a:xfrm>
            <a:prstGeom prst="rect">
              <a:avLst/>
            </a:prstGeom>
            <a:noFill/>
          </p:spPr>
          <p:txBody>
            <a:bodyPr wrap="square" rtlCol="0">
              <a:noAutofit/>
            </a:bodyPr>
            <a:lstStyle/>
            <a:p>
              <a:pPr algn="ctr"/>
              <a:r>
                <a:rPr lang="en-US" sz="9200" spc="-600" dirty="0">
                  <a:solidFill>
                    <a:schemeClr val="accent3"/>
                  </a:solidFill>
                  <a:latin typeface="+mj-lt"/>
                </a:rPr>
                <a:t>30%</a:t>
              </a:r>
            </a:p>
          </p:txBody>
        </p:sp>
        <p:sp>
          <p:nvSpPr>
            <p:cNvPr id="60" name="TextBox 59"/>
            <p:cNvSpPr txBox="1"/>
            <p:nvPr/>
          </p:nvSpPr>
          <p:spPr>
            <a:xfrm>
              <a:off x="466545" y="5021673"/>
              <a:ext cx="3670462" cy="612825"/>
            </a:xfrm>
            <a:prstGeom prst="rect">
              <a:avLst/>
            </a:prstGeom>
            <a:noFill/>
          </p:spPr>
          <p:txBody>
            <a:bodyPr wrap="square" rtlCol="0">
              <a:noAutofit/>
            </a:bodyPr>
            <a:lstStyle/>
            <a:p>
              <a:r>
                <a:rPr lang="en-US" sz="3650" spc="50" dirty="0">
                  <a:latin typeface="+mj-lt"/>
                </a:rPr>
                <a:t>FASTER CURVE</a:t>
              </a:r>
            </a:p>
          </p:txBody>
        </p:sp>
        <p:sp>
          <p:nvSpPr>
            <p:cNvPr id="61" name="TextBox 60"/>
            <p:cNvSpPr txBox="1"/>
            <p:nvPr/>
          </p:nvSpPr>
          <p:spPr>
            <a:xfrm>
              <a:off x="472757" y="5506551"/>
              <a:ext cx="3664249" cy="488838"/>
            </a:xfrm>
            <a:prstGeom prst="rect">
              <a:avLst/>
            </a:prstGeom>
            <a:noFill/>
          </p:spPr>
          <p:txBody>
            <a:bodyPr wrap="square" rtlCol="0">
              <a:noAutofit/>
            </a:bodyPr>
            <a:lstStyle/>
            <a:p>
              <a:r>
                <a:rPr lang="en-US" sz="3900" kern="0" spc="-20" dirty="0">
                  <a:latin typeface="+mj-lt"/>
                </a:rPr>
                <a:t>13 DEG./100 FT</a:t>
              </a:r>
            </a:p>
          </p:txBody>
        </p:sp>
      </p:grpSp>
      <p:grpSp>
        <p:nvGrpSpPr>
          <p:cNvPr id="12" name="Group 11"/>
          <p:cNvGrpSpPr/>
          <p:nvPr/>
        </p:nvGrpSpPr>
        <p:grpSpPr>
          <a:xfrm>
            <a:off x="4310452" y="1676606"/>
            <a:ext cx="3856276" cy="934775"/>
            <a:chOff x="4310452" y="1726846"/>
            <a:chExt cx="3856276" cy="934775"/>
          </a:xfrm>
        </p:grpSpPr>
        <p:sp>
          <p:nvSpPr>
            <p:cNvPr id="63" name="TextBox 62"/>
            <p:cNvSpPr txBox="1"/>
            <p:nvPr/>
          </p:nvSpPr>
          <p:spPr>
            <a:xfrm>
              <a:off x="4310452" y="1726846"/>
              <a:ext cx="3856276" cy="661720"/>
            </a:xfrm>
            <a:prstGeom prst="rect">
              <a:avLst/>
            </a:prstGeom>
            <a:noFill/>
          </p:spPr>
          <p:txBody>
            <a:bodyPr wrap="square" rtlCol="0">
              <a:spAutoFit/>
            </a:bodyPr>
            <a:lstStyle/>
            <a:p>
              <a:r>
                <a:rPr lang="en-US" sz="3700" kern="0" spc="-100" dirty="0">
                  <a:solidFill>
                    <a:schemeClr val="accent3"/>
                  </a:solidFill>
                  <a:latin typeface="+mj-lt"/>
                  <a:cs typeface="Arial" panose="020B0604020202020204" pitchFamily="34" charset="0"/>
                </a:rPr>
                <a:t>&gt;10K</a:t>
              </a:r>
              <a:r>
                <a:rPr lang="en-US" sz="3700" kern="0" spc="-50" dirty="0">
                  <a:solidFill>
                    <a:schemeClr val="accent3"/>
                  </a:solidFill>
                  <a:latin typeface="+mj-lt"/>
                  <a:cs typeface="Arial" panose="020B0604020202020204" pitchFamily="34" charset="0"/>
                </a:rPr>
                <a:t>F</a:t>
              </a:r>
              <a:r>
                <a:rPr lang="en-US" sz="3700" kern="0" spc="-100" dirty="0">
                  <a:solidFill>
                    <a:schemeClr val="accent3"/>
                  </a:solidFill>
                  <a:latin typeface="+mj-lt"/>
                  <a:cs typeface="Arial" panose="020B0604020202020204" pitchFamily="34" charset="0"/>
                </a:rPr>
                <a:t>T / 46 HRS. </a:t>
              </a:r>
            </a:p>
          </p:txBody>
        </p:sp>
        <p:sp>
          <p:nvSpPr>
            <p:cNvPr id="64" name="TextBox 63"/>
            <p:cNvSpPr txBox="1"/>
            <p:nvPr/>
          </p:nvSpPr>
          <p:spPr>
            <a:xfrm>
              <a:off x="4372725" y="2230734"/>
              <a:ext cx="3764652" cy="430887"/>
            </a:xfrm>
            <a:prstGeom prst="rect">
              <a:avLst/>
            </a:prstGeom>
            <a:noFill/>
          </p:spPr>
          <p:txBody>
            <a:bodyPr wrap="square" rtlCol="0">
              <a:spAutoFit/>
            </a:bodyPr>
            <a:lstStyle/>
            <a:p>
              <a:r>
                <a:rPr lang="en-US" sz="2200" spc="-20" dirty="0">
                  <a:latin typeface="+mj-lt"/>
                </a:rPr>
                <a:t>FASTEST LATERAL DRILLED</a:t>
              </a:r>
            </a:p>
          </p:txBody>
        </p:sp>
      </p:grpSp>
      <p:cxnSp>
        <p:nvCxnSpPr>
          <p:cNvPr id="70" name="Straight Connector 69"/>
          <p:cNvCxnSpPr/>
          <p:nvPr/>
        </p:nvCxnSpPr>
        <p:spPr>
          <a:xfrm>
            <a:off x="4301055" y="2705204"/>
            <a:ext cx="3835744" cy="0"/>
          </a:xfrm>
          <a:prstGeom prst="line">
            <a:avLst/>
          </a:prstGeom>
          <a:noFill/>
          <a:ln w="3175" cap="flat" cmpd="sng" algn="ctr">
            <a:solidFill>
              <a:sysClr val="window" lastClr="FFFFFF"/>
            </a:solidFill>
            <a:prstDash val="solid"/>
          </a:ln>
          <a:effectLst/>
        </p:spPr>
      </p:cxnSp>
      <p:cxnSp>
        <p:nvCxnSpPr>
          <p:cNvPr id="71" name="Straight Connector 70"/>
          <p:cNvCxnSpPr/>
          <p:nvPr/>
        </p:nvCxnSpPr>
        <p:spPr>
          <a:xfrm>
            <a:off x="4288698" y="4929586"/>
            <a:ext cx="3848101" cy="0"/>
          </a:xfrm>
          <a:prstGeom prst="line">
            <a:avLst/>
          </a:prstGeom>
          <a:noFill/>
          <a:ln w="3175" cap="flat" cmpd="sng" algn="ctr">
            <a:solidFill>
              <a:sysClr val="window" lastClr="FFFFFF"/>
            </a:solidFill>
            <a:prstDash val="solid"/>
          </a:ln>
          <a:effectLst/>
        </p:spPr>
      </p:cxnSp>
      <p:grpSp>
        <p:nvGrpSpPr>
          <p:cNvPr id="27" name="Group 26"/>
          <p:cNvGrpSpPr/>
          <p:nvPr/>
        </p:nvGrpSpPr>
        <p:grpSpPr>
          <a:xfrm>
            <a:off x="4316132" y="2897351"/>
            <a:ext cx="3840764" cy="982648"/>
            <a:chOff x="8104706" y="3108142"/>
            <a:chExt cx="3840764" cy="982648"/>
          </a:xfrm>
        </p:grpSpPr>
        <p:sp>
          <p:nvSpPr>
            <p:cNvPr id="28" name="TextBox 27"/>
            <p:cNvSpPr txBox="1"/>
            <p:nvPr/>
          </p:nvSpPr>
          <p:spPr>
            <a:xfrm>
              <a:off x="8104706" y="3117009"/>
              <a:ext cx="1270751" cy="973781"/>
            </a:xfrm>
            <a:prstGeom prst="rect">
              <a:avLst/>
            </a:prstGeom>
            <a:noFill/>
          </p:spPr>
          <p:txBody>
            <a:bodyPr wrap="square" rtlCol="0">
              <a:noAutofit/>
            </a:bodyPr>
            <a:lstStyle/>
            <a:p>
              <a:r>
                <a:rPr lang="en-US" sz="7200" spc="-500" dirty="0">
                  <a:solidFill>
                    <a:schemeClr val="accent3"/>
                  </a:solidFill>
                  <a:latin typeface="+mj-lt"/>
                </a:rPr>
                <a:t>36</a:t>
              </a:r>
            </a:p>
          </p:txBody>
        </p:sp>
        <p:sp>
          <p:nvSpPr>
            <p:cNvPr id="30" name="TextBox 29"/>
            <p:cNvSpPr txBox="1"/>
            <p:nvPr/>
          </p:nvSpPr>
          <p:spPr>
            <a:xfrm>
              <a:off x="9187062" y="3108142"/>
              <a:ext cx="2758408" cy="630942"/>
            </a:xfrm>
            <a:prstGeom prst="rect">
              <a:avLst/>
            </a:prstGeom>
            <a:noFill/>
          </p:spPr>
          <p:txBody>
            <a:bodyPr wrap="square" rtlCol="0">
              <a:noAutofit/>
            </a:bodyPr>
            <a:lstStyle/>
            <a:p>
              <a:r>
                <a:rPr lang="en-US" sz="3450" spc="-20" dirty="0">
                  <a:latin typeface="+mj-lt"/>
                </a:rPr>
                <a:t>SINGLE RUN</a:t>
              </a:r>
            </a:p>
          </p:txBody>
        </p:sp>
        <p:sp>
          <p:nvSpPr>
            <p:cNvPr id="31" name="TextBox 30"/>
            <p:cNvSpPr txBox="1"/>
            <p:nvPr/>
          </p:nvSpPr>
          <p:spPr>
            <a:xfrm>
              <a:off x="9214097" y="3542810"/>
              <a:ext cx="2646014" cy="503972"/>
            </a:xfrm>
            <a:prstGeom prst="rect">
              <a:avLst/>
            </a:prstGeom>
            <a:noFill/>
          </p:spPr>
          <p:txBody>
            <a:bodyPr wrap="square" rtlCol="0">
              <a:noAutofit/>
            </a:bodyPr>
            <a:lstStyle/>
            <a:p>
              <a:r>
                <a:rPr lang="en-US" sz="2900" kern="0" spc="-20" dirty="0">
                  <a:latin typeface="+mj-lt"/>
                </a:rPr>
                <a:t>TD~9k-10k FT</a:t>
              </a:r>
            </a:p>
          </p:txBody>
        </p:sp>
      </p:grpSp>
      <p:grpSp>
        <p:nvGrpSpPr>
          <p:cNvPr id="32" name="Group 31"/>
          <p:cNvGrpSpPr/>
          <p:nvPr/>
        </p:nvGrpSpPr>
        <p:grpSpPr>
          <a:xfrm>
            <a:off x="4451352" y="4114015"/>
            <a:ext cx="3675399" cy="797308"/>
            <a:chOff x="4461400" y="4844287"/>
            <a:chExt cx="3675399" cy="797308"/>
          </a:xfrm>
        </p:grpSpPr>
        <p:sp>
          <p:nvSpPr>
            <p:cNvPr id="33" name="TextBox 32"/>
            <p:cNvSpPr txBox="1"/>
            <p:nvPr/>
          </p:nvSpPr>
          <p:spPr>
            <a:xfrm>
              <a:off x="4465104" y="4844287"/>
              <a:ext cx="3671695" cy="430887"/>
            </a:xfrm>
            <a:prstGeom prst="rect">
              <a:avLst/>
            </a:prstGeom>
            <a:noFill/>
          </p:spPr>
          <p:txBody>
            <a:bodyPr wrap="square" lIns="0" rtlCol="0">
              <a:spAutoFit/>
            </a:bodyPr>
            <a:lstStyle/>
            <a:p>
              <a:r>
                <a:rPr lang="en-US" sz="2200" spc="-60" dirty="0">
                  <a:latin typeface="+mj-lt"/>
                </a:rPr>
                <a:t>DOUBLE DISTANCE DRILLED</a:t>
              </a:r>
            </a:p>
          </p:txBody>
        </p:sp>
        <p:sp>
          <p:nvSpPr>
            <p:cNvPr id="35" name="TextBox 34"/>
            <p:cNvSpPr txBox="1"/>
            <p:nvPr/>
          </p:nvSpPr>
          <p:spPr>
            <a:xfrm>
              <a:off x="4461400" y="5118375"/>
              <a:ext cx="3675399" cy="523220"/>
            </a:xfrm>
            <a:prstGeom prst="rect">
              <a:avLst/>
            </a:prstGeom>
            <a:noFill/>
          </p:spPr>
          <p:txBody>
            <a:bodyPr wrap="square" lIns="0" rtlCol="0">
              <a:spAutoFit/>
            </a:bodyPr>
            <a:lstStyle/>
            <a:p>
              <a:r>
                <a:rPr lang="en-US" sz="2750" spc="-20" dirty="0">
                  <a:solidFill>
                    <a:schemeClr val="accent3"/>
                  </a:solidFill>
                  <a:latin typeface="+mj-lt"/>
                </a:rPr>
                <a:t>PER DAY IN PERMIAN</a:t>
              </a:r>
            </a:p>
          </p:txBody>
        </p:sp>
      </p:grpSp>
      <p:grpSp>
        <p:nvGrpSpPr>
          <p:cNvPr id="37" name="Group 36"/>
          <p:cNvGrpSpPr/>
          <p:nvPr/>
        </p:nvGrpSpPr>
        <p:grpSpPr>
          <a:xfrm>
            <a:off x="4371916" y="5039714"/>
            <a:ext cx="3764884" cy="845727"/>
            <a:chOff x="4371916" y="3828897"/>
            <a:chExt cx="3764884" cy="845727"/>
          </a:xfrm>
        </p:grpSpPr>
        <p:sp>
          <p:nvSpPr>
            <p:cNvPr id="38" name="TextBox 37"/>
            <p:cNvSpPr txBox="1"/>
            <p:nvPr/>
          </p:nvSpPr>
          <p:spPr>
            <a:xfrm>
              <a:off x="4371920" y="3828897"/>
              <a:ext cx="3764880" cy="562890"/>
            </a:xfrm>
            <a:prstGeom prst="rect">
              <a:avLst/>
            </a:prstGeom>
            <a:noFill/>
          </p:spPr>
          <p:txBody>
            <a:bodyPr wrap="square" rtlCol="0">
              <a:noAutofit/>
            </a:bodyPr>
            <a:lstStyle/>
            <a:p>
              <a:r>
                <a:rPr lang="en-US" sz="3250" spc="-50" dirty="0">
                  <a:latin typeface="+mj-lt"/>
                </a:rPr>
                <a:t>SECOND FASTEST</a:t>
              </a:r>
            </a:p>
          </p:txBody>
        </p:sp>
        <p:sp>
          <p:nvSpPr>
            <p:cNvPr id="45" name="TextBox 44"/>
            <p:cNvSpPr txBox="1"/>
            <p:nvPr/>
          </p:nvSpPr>
          <p:spPr>
            <a:xfrm>
              <a:off x="4371916" y="4229987"/>
              <a:ext cx="3764883" cy="444637"/>
            </a:xfrm>
            <a:prstGeom prst="rect">
              <a:avLst/>
            </a:prstGeom>
            <a:noFill/>
          </p:spPr>
          <p:txBody>
            <a:bodyPr wrap="square" rtlCol="0">
              <a:noAutofit/>
            </a:bodyPr>
            <a:lstStyle/>
            <a:p>
              <a:r>
                <a:rPr lang="en-US" sz="2550" spc="-60" dirty="0">
                  <a:solidFill>
                    <a:schemeClr val="accent3"/>
                  </a:solidFill>
                  <a:latin typeface="+mj-lt"/>
                </a:rPr>
                <a:t>LATERAL ON FIRST RUN</a:t>
              </a:r>
            </a:p>
          </p:txBody>
        </p:sp>
      </p:grpSp>
      <p:grpSp>
        <p:nvGrpSpPr>
          <p:cNvPr id="47" name="Group 46"/>
          <p:cNvGrpSpPr/>
          <p:nvPr/>
        </p:nvGrpSpPr>
        <p:grpSpPr>
          <a:xfrm>
            <a:off x="8160603" y="1695063"/>
            <a:ext cx="3710220" cy="2743473"/>
            <a:chOff x="8169085" y="1577895"/>
            <a:chExt cx="3660779" cy="2706911"/>
          </a:xfrm>
        </p:grpSpPr>
        <p:sp>
          <p:nvSpPr>
            <p:cNvPr id="48" name="TextBox 47"/>
            <p:cNvSpPr txBox="1"/>
            <p:nvPr/>
          </p:nvSpPr>
          <p:spPr>
            <a:xfrm>
              <a:off x="8197662" y="1577895"/>
              <a:ext cx="3601340" cy="850290"/>
            </a:xfrm>
            <a:prstGeom prst="rect">
              <a:avLst/>
            </a:prstGeom>
            <a:noFill/>
          </p:spPr>
          <p:txBody>
            <a:bodyPr wrap="square" rtlCol="0">
              <a:spAutoFit/>
            </a:bodyPr>
            <a:lstStyle/>
            <a:p>
              <a:r>
                <a:rPr lang="en-US" sz="4900" kern="0" spc="-300" dirty="0">
                  <a:solidFill>
                    <a:schemeClr val="accent3"/>
                  </a:solidFill>
                  <a:latin typeface="+mj-lt"/>
                  <a:cs typeface="Arial" panose="020B0604020202020204" pitchFamily="34" charset="0"/>
                </a:rPr>
                <a:t>+</a:t>
              </a:r>
              <a:r>
                <a:rPr lang="en-US" sz="4900" kern="0" spc="-100" dirty="0">
                  <a:solidFill>
                    <a:schemeClr val="accent3"/>
                  </a:solidFill>
                  <a:latin typeface="+mj-lt"/>
                  <a:cs typeface="Arial" panose="020B0604020202020204" pitchFamily="34" charset="0"/>
                </a:rPr>
                <a:t>2</a:t>
              </a:r>
              <a:r>
                <a:rPr lang="en-US" sz="4900" kern="0" spc="-200" dirty="0">
                  <a:solidFill>
                    <a:schemeClr val="accent3"/>
                  </a:solidFill>
                  <a:latin typeface="+mj-lt"/>
                  <a:cs typeface="Arial" panose="020B0604020202020204" pitchFamily="34" charset="0"/>
                </a:rPr>
                <a:t>5</a:t>
              </a:r>
              <a:r>
                <a:rPr lang="en-US" sz="4900" kern="0" dirty="0">
                  <a:solidFill>
                    <a:schemeClr val="accent3"/>
                  </a:solidFill>
                  <a:latin typeface="+mj-lt"/>
                  <a:cs typeface="Arial" panose="020B0604020202020204" pitchFamily="34" charset="0"/>
                </a:rPr>
                <a:t>%-40%</a:t>
              </a:r>
            </a:p>
          </p:txBody>
        </p:sp>
        <p:sp>
          <p:nvSpPr>
            <p:cNvPr id="50" name="TextBox 49"/>
            <p:cNvSpPr txBox="1"/>
            <p:nvPr/>
          </p:nvSpPr>
          <p:spPr>
            <a:xfrm>
              <a:off x="8169085" y="2067976"/>
              <a:ext cx="3660779" cy="2216830"/>
            </a:xfrm>
            <a:prstGeom prst="rect">
              <a:avLst/>
            </a:prstGeom>
            <a:noFill/>
          </p:spPr>
          <p:txBody>
            <a:bodyPr wrap="square" rtlCol="0">
              <a:spAutoFit/>
            </a:bodyPr>
            <a:lstStyle/>
            <a:p>
              <a:r>
                <a:rPr lang="en-US" sz="13700" kern="0" spc="-600" dirty="0">
                  <a:latin typeface="+mj-lt"/>
                  <a:cs typeface="Arial" panose="020B0604020202020204" pitchFamily="34" charset="0"/>
                </a:rPr>
                <a:t>ROP</a:t>
              </a:r>
              <a:endParaRPr lang="en-US" sz="13700" kern="0" spc="-400" dirty="0">
                <a:latin typeface="+mj-lt"/>
                <a:cs typeface="Arial" panose="020B0604020202020204" pitchFamily="34" charset="0"/>
              </a:endParaRPr>
            </a:p>
          </p:txBody>
        </p:sp>
      </p:grpSp>
      <p:grpSp>
        <p:nvGrpSpPr>
          <p:cNvPr id="51" name="Group 50"/>
          <p:cNvGrpSpPr/>
          <p:nvPr/>
        </p:nvGrpSpPr>
        <p:grpSpPr>
          <a:xfrm>
            <a:off x="8211548" y="4018868"/>
            <a:ext cx="3745885" cy="1959445"/>
            <a:chOff x="-1266695" y="7226538"/>
            <a:chExt cx="3778038" cy="1976264"/>
          </a:xfrm>
        </p:grpSpPr>
        <p:grpSp>
          <p:nvGrpSpPr>
            <p:cNvPr id="52" name="Group 51"/>
            <p:cNvGrpSpPr/>
            <p:nvPr/>
          </p:nvGrpSpPr>
          <p:grpSpPr>
            <a:xfrm>
              <a:off x="-1266695" y="7226538"/>
              <a:ext cx="3778038" cy="1588711"/>
              <a:chOff x="499508" y="1574455"/>
              <a:chExt cx="3778038" cy="1588711"/>
            </a:xfrm>
          </p:grpSpPr>
          <p:sp>
            <p:nvSpPr>
              <p:cNvPr id="54" name="TextBox 53"/>
              <p:cNvSpPr txBox="1"/>
              <p:nvPr/>
            </p:nvSpPr>
            <p:spPr>
              <a:xfrm>
                <a:off x="538618" y="2534568"/>
                <a:ext cx="3738927" cy="628598"/>
              </a:xfrm>
              <a:prstGeom prst="rect">
                <a:avLst/>
              </a:prstGeom>
              <a:noFill/>
            </p:spPr>
            <p:txBody>
              <a:bodyPr wrap="square" rtlCol="0">
                <a:spAutoFit/>
              </a:bodyPr>
              <a:lstStyle/>
              <a:p>
                <a:r>
                  <a:rPr lang="en-US" sz="3450" spc="-10" dirty="0"/>
                  <a:t>WITH EASY AND</a:t>
                </a:r>
              </a:p>
            </p:txBody>
          </p:sp>
          <p:sp>
            <p:nvSpPr>
              <p:cNvPr id="55" name="TextBox 54"/>
              <p:cNvSpPr txBox="1"/>
              <p:nvPr/>
            </p:nvSpPr>
            <p:spPr>
              <a:xfrm>
                <a:off x="499508" y="1574455"/>
                <a:ext cx="3767904" cy="760526"/>
              </a:xfrm>
              <a:prstGeom prst="rect">
                <a:avLst/>
              </a:prstGeom>
              <a:noFill/>
            </p:spPr>
            <p:txBody>
              <a:bodyPr wrap="square" rtlCol="0">
                <a:spAutoFit/>
              </a:bodyPr>
              <a:lstStyle/>
              <a:p>
                <a:r>
                  <a:rPr lang="en-US" sz="4250" kern="0" spc="-100" dirty="0">
                    <a:solidFill>
                      <a:schemeClr val="accent3"/>
                    </a:solidFill>
                    <a:latin typeface="+mj-lt"/>
                    <a:cs typeface="Arial" panose="020B0604020202020204" pitchFamily="34" charset="0"/>
                  </a:rPr>
                  <a:t>CONSISTENT</a:t>
                </a:r>
                <a:endParaRPr lang="en-US" sz="4250" spc="-100" dirty="0">
                  <a:solidFill>
                    <a:schemeClr val="accent3"/>
                  </a:solidFill>
                  <a:latin typeface="+mj-lt"/>
                  <a:cs typeface="Arial" panose="020B0604020202020204" pitchFamily="34" charset="0"/>
                </a:endParaRPr>
              </a:p>
            </p:txBody>
          </p:sp>
          <p:sp>
            <p:nvSpPr>
              <p:cNvPr id="56" name="TextBox 55"/>
              <p:cNvSpPr txBox="1"/>
              <p:nvPr/>
            </p:nvSpPr>
            <p:spPr>
              <a:xfrm>
                <a:off x="520052" y="2057804"/>
                <a:ext cx="3757494" cy="721723"/>
              </a:xfrm>
              <a:prstGeom prst="rect">
                <a:avLst/>
              </a:prstGeom>
              <a:noFill/>
            </p:spPr>
            <p:txBody>
              <a:bodyPr wrap="square" rtlCol="0">
                <a:spAutoFit/>
              </a:bodyPr>
              <a:lstStyle/>
              <a:p>
                <a:r>
                  <a:rPr lang="en-US" sz="4050" spc="70" dirty="0">
                    <a:solidFill>
                      <a:schemeClr val="accent3"/>
                    </a:solidFill>
                    <a:latin typeface="+mj-lt"/>
                  </a:rPr>
                  <a:t>TF CONTROL</a:t>
                </a:r>
              </a:p>
            </p:txBody>
          </p:sp>
        </p:grpSp>
        <p:sp>
          <p:nvSpPr>
            <p:cNvPr id="53" name="TextBox 52"/>
            <p:cNvSpPr txBox="1"/>
            <p:nvPr/>
          </p:nvSpPr>
          <p:spPr>
            <a:xfrm>
              <a:off x="-1215121" y="8644049"/>
              <a:ext cx="3726463" cy="558753"/>
            </a:xfrm>
            <a:prstGeom prst="rect">
              <a:avLst/>
            </a:prstGeom>
            <a:noFill/>
          </p:spPr>
          <p:txBody>
            <a:bodyPr wrap="square" rtlCol="0">
              <a:spAutoFit/>
            </a:bodyPr>
            <a:lstStyle/>
            <a:p>
              <a:r>
                <a:rPr lang="en-US" sz="3000" spc="-10" dirty="0"/>
                <a:t>EFFICIENT SLIDING</a:t>
              </a:r>
            </a:p>
          </p:txBody>
        </p:sp>
      </p:grpSp>
      <p:sp>
        <p:nvSpPr>
          <p:cNvPr id="40" name="Title 1" hidden="1"/>
          <p:cNvSpPr txBox="1">
            <a:spLocks/>
          </p:cNvSpPr>
          <p:nvPr/>
        </p:nvSpPr>
        <p:spPr>
          <a:xfrm>
            <a:off x="430676" y="1164366"/>
            <a:ext cx="11065160" cy="292991"/>
          </a:xfrm>
          <a:prstGeom prst="rect">
            <a:avLst/>
          </a:prstGeom>
          <a:solidFill>
            <a:schemeClr val="bg1"/>
          </a:solidFill>
        </p:spPr>
        <p:txBody>
          <a:bodyPr/>
          <a:lstStyle>
            <a:lvl1pPr algn="l" defTabSz="1218987" rtl="0" eaLnBrk="1" latinLnBrk="0" hangingPunct="1">
              <a:lnSpc>
                <a:spcPct val="90000"/>
              </a:lnSpc>
              <a:spcBef>
                <a:spcPct val="0"/>
              </a:spcBef>
              <a:buNone/>
              <a:defRPr sz="3600" kern="1200">
                <a:solidFill>
                  <a:schemeClr val="accent2"/>
                </a:solidFill>
                <a:latin typeface="+mj-lt"/>
                <a:ea typeface="+mj-ea"/>
                <a:cs typeface="+mj-cs"/>
              </a:defRPr>
            </a:lvl1pPr>
          </a:lstStyle>
          <a:p>
            <a:r>
              <a:rPr lang="en-US" sz="1400" spc="100" dirty="0">
                <a:solidFill>
                  <a:schemeClr val="accent3"/>
                </a:solidFill>
              </a:rPr>
              <a:t>Rockies</a:t>
            </a:r>
            <a:r>
              <a:rPr lang="en-US" sz="1400" spc="100" dirty="0">
                <a:solidFill>
                  <a:prstClr val="white"/>
                </a:solidFill>
                <a:latin typeface="+mn-lt"/>
              </a:rPr>
              <a:t> (Bakken, Three Forks, Powder River Basin), </a:t>
            </a:r>
            <a:r>
              <a:rPr lang="en-US" sz="1400" spc="100" dirty="0" err="1">
                <a:solidFill>
                  <a:schemeClr val="accent3"/>
                </a:solidFill>
              </a:rPr>
              <a:t>Permain</a:t>
            </a:r>
            <a:r>
              <a:rPr lang="en-US" sz="1400" spc="100" dirty="0">
                <a:solidFill>
                  <a:prstClr val="white"/>
                </a:solidFill>
                <a:latin typeface="+mn-lt"/>
              </a:rPr>
              <a:t> (</a:t>
            </a:r>
            <a:r>
              <a:rPr lang="en-US" sz="1400" spc="100" dirty="0" err="1">
                <a:solidFill>
                  <a:prstClr val="white"/>
                </a:solidFill>
                <a:latin typeface="+mn-lt"/>
              </a:rPr>
              <a:t>Wolfcamp</a:t>
            </a:r>
            <a:r>
              <a:rPr lang="en-US" sz="1400" spc="100" dirty="0">
                <a:solidFill>
                  <a:prstClr val="white"/>
                </a:solidFill>
                <a:latin typeface="+mn-lt"/>
              </a:rPr>
              <a:t> A, B, Lower </a:t>
            </a:r>
            <a:r>
              <a:rPr lang="en-US" sz="1400" spc="100" dirty="0" err="1">
                <a:solidFill>
                  <a:prstClr val="white"/>
                </a:solidFill>
                <a:latin typeface="+mn-lt"/>
              </a:rPr>
              <a:t>Sprayberry</a:t>
            </a:r>
            <a:r>
              <a:rPr lang="en-US" sz="1400" spc="100" dirty="0">
                <a:solidFill>
                  <a:prstClr val="white"/>
                </a:solidFill>
                <a:latin typeface="+mn-lt"/>
              </a:rPr>
              <a:t>), and </a:t>
            </a:r>
            <a:r>
              <a:rPr lang="en-US" sz="1400" spc="100" dirty="0">
                <a:solidFill>
                  <a:schemeClr val="accent3"/>
                </a:solidFill>
              </a:rPr>
              <a:t>Canada</a:t>
            </a:r>
          </a:p>
        </p:txBody>
      </p:sp>
      <p:graphicFrame>
        <p:nvGraphicFramePr>
          <p:cNvPr id="9" name="Table 8"/>
          <p:cNvGraphicFramePr>
            <a:graphicFrameLocks noGrp="1"/>
          </p:cNvGraphicFramePr>
          <p:nvPr>
            <p:extLst>
              <p:ext uri="{D42A27DB-BD31-4B8C-83A1-F6EECF244321}">
                <p14:modId xmlns:p14="http://schemas.microsoft.com/office/powerpoint/2010/main" val="2660328648"/>
              </p:ext>
            </p:extLst>
          </p:nvPr>
        </p:nvGraphicFramePr>
        <p:xfrm>
          <a:off x="512837" y="1130918"/>
          <a:ext cx="11067062" cy="337329"/>
        </p:xfrm>
        <a:graphic>
          <a:graphicData uri="http://schemas.openxmlformats.org/drawingml/2006/table">
            <a:tbl>
              <a:tblPr firstRow="1" bandRow="1">
                <a:tableStyleId>{B7752061-5463-48E6-A297-43E0E91C0267}</a:tableStyleId>
              </a:tblPr>
              <a:tblGrid>
                <a:gridCol w="11067062">
                  <a:extLst>
                    <a:ext uri="{9D8B030D-6E8A-4147-A177-3AD203B41FA5}">
                      <a16:colId xmlns:a16="http://schemas.microsoft.com/office/drawing/2014/main" val="547415005"/>
                    </a:ext>
                  </a:extLst>
                </a:gridCol>
              </a:tblGrid>
              <a:tr h="337329">
                <a:tc>
                  <a:txBody>
                    <a:bodyPr/>
                    <a:lstStyle/>
                    <a:p>
                      <a:pPr algn="ctr">
                        <a:lnSpc>
                          <a:spcPts val="1500"/>
                        </a:lnSpc>
                      </a:pPr>
                      <a:r>
                        <a:rPr lang="en-US" sz="1400" b="0" kern="1200" spc="100" dirty="0">
                          <a:solidFill>
                            <a:schemeClr val="accent3"/>
                          </a:solidFill>
                          <a:latin typeface="+mj-lt"/>
                          <a:ea typeface="+mj-ea"/>
                          <a:cs typeface="+mj-cs"/>
                        </a:rPr>
                        <a:t>Rockies</a:t>
                      </a:r>
                      <a:r>
                        <a:rPr lang="en-US" sz="1400" b="0" kern="1200" spc="100" dirty="0">
                          <a:solidFill>
                            <a:prstClr val="white"/>
                          </a:solidFill>
                          <a:latin typeface="+mn-lt"/>
                          <a:ea typeface="+mj-ea"/>
                          <a:cs typeface="+mj-cs"/>
                        </a:rPr>
                        <a:t> (Bakken, Three Forks, Powder River Basin), </a:t>
                      </a:r>
                      <a:r>
                        <a:rPr lang="en-US" sz="1400" b="0" kern="1200" spc="100" dirty="0" err="1">
                          <a:solidFill>
                            <a:schemeClr val="accent3"/>
                          </a:solidFill>
                          <a:latin typeface="+mj-lt"/>
                          <a:ea typeface="+mj-ea"/>
                          <a:cs typeface="+mj-cs"/>
                        </a:rPr>
                        <a:t>Permain</a:t>
                      </a:r>
                      <a:r>
                        <a:rPr lang="en-US" sz="1400" b="0" kern="1200" spc="100" dirty="0">
                          <a:solidFill>
                            <a:prstClr val="white"/>
                          </a:solidFill>
                          <a:latin typeface="+mn-lt"/>
                          <a:ea typeface="+mj-ea"/>
                          <a:cs typeface="+mj-cs"/>
                        </a:rPr>
                        <a:t> (</a:t>
                      </a:r>
                      <a:r>
                        <a:rPr lang="en-US" sz="1400" b="0" kern="1200" spc="100" dirty="0" err="1">
                          <a:solidFill>
                            <a:prstClr val="white"/>
                          </a:solidFill>
                          <a:latin typeface="+mn-lt"/>
                          <a:ea typeface="+mj-ea"/>
                          <a:cs typeface="+mj-cs"/>
                        </a:rPr>
                        <a:t>Wolfcamp</a:t>
                      </a:r>
                      <a:r>
                        <a:rPr lang="en-US" sz="1400" b="0" kern="1200" spc="100" dirty="0">
                          <a:solidFill>
                            <a:prstClr val="white"/>
                          </a:solidFill>
                          <a:latin typeface="+mn-lt"/>
                          <a:ea typeface="+mj-ea"/>
                          <a:cs typeface="+mj-cs"/>
                        </a:rPr>
                        <a:t> A, B, Lower </a:t>
                      </a:r>
                      <a:r>
                        <a:rPr lang="en-US" sz="1400" b="0" kern="1200" spc="100" dirty="0" err="1">
                          <a:solidFill>
                            <a:prstClr val="white"/>
                          </a:solidFill>
                          <a:latin typeface="+mn-lt"/>
                          <a:ea typeface="+mj-ea"/>
                          <a:cs typeface="+mj-cs"/>
                        </a:rPr>
                        <a:t>Sprayberry</a:t>
                      </a:r>
                      <a:r>
                        <a:rPr lang="en-US" sz="1400" b="0" kern="1200" spc="100" dirty="0">
                          <a:solidFill>
                            <a:prstClr val="white"/>
                          </a:solidFill>
                          <a:latin typeface="+mn-lt"/>
                          <a:ea typeface="+mj-ea"/>
                          <a:cs typeface="+mj-cs"/>
                        </a:rPr>
                        <a:t>), and </a:t>
                      </a:r>
                      <a:r>
                        <a:rPr lang="en-US" sz="1400" b="0" kern="1200" spc="100" dirty="0">
                          <a:solidFill>
                            <a:schemeClr val="accent3"/>
                          </a:solidFill>
                          <a:latin typeface="+mj-lt"/>
                          <a:ea typeface="+mj-ea"/>
                          <a:cs typeface="+mj-cs"/>
                        </a:rPr>
                        <a:t>Canada</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49055292"/>
                  </a:ext>
                </a:extLst>
              </a:tr>
            </a:tbl>
          </a:graphicData>
        </a:graphic>
      </p:graphicFrame>
      <p:cxnSp>
        <p:nvCxnSpPr>
          <p:cNvPr id="36" name="Straight Connector 35"/>
          <p:cNvCxnSpPr/>
          <p:nvPr/>
        </p:nvCxnSpPr>
        <p:spPr>
          <a:xfrm>
            <a:off x="574870" y="1460622"/>
            <a:ext cx="11058352" cy="0"/>
          </a:xfrm>
          <a:prstGeom prst="line">
            <a:avLst/>
          </a:prstGeom>
          <a:noFill/>
          <a:ln w="3175" cap="flat" cmpd="sng" algn="ctr">
            <a:solidFill>
              <a:schemeClr val="tx1"/>
            </a:solidFill>
            <a:prstDash val="solid"/>
          </a:ln>
          <a:effectLst/>
        </p:spPr>
      </p:cxnSp>
      <p:cxnSp>
        <p:nvCxnSpPr>
          <p:cNvPr id="76" name="Straight Connector 75"/>
          <p:cNvCxnSpPr/>
          <p:nvPr/>
        </p:nvCxnSpPr>
        <p:spPr>
          <a:xfrm>
            <a:off x="574870" y="1126988"/>
            <a:ext cx="11058352" cy="0"/>
          </a:xfrm>
          <a:prstGeom prst="line">
            <a:avLst/>
          </a:prstGeom>
          <a:noFill/>
          <a:ln w="3175" cap="flat" cmpd="sng" algn="ctr">
            <a:solidFill>
              <a:schemeClr val="tx1"/>
            </a:solidFill>
            <a:prstDash val="solid"/>
          </a:ln>
          <a:effectLst/>
        </p:spPr>
      </p:cxnSp>
      <p:sp>
        <p:nvSpPr>
          <p:cNvPr id="58"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tx1"/>
                </a:solidFill>
              </a:rPr>
              <a:t>Copyright 2020 Baker Hughes Company. All rights reserved. 81664</a:t>
            </a:r>
          </a:p>
        </p:txBody>
      </p:sp>
      <p:sp>
        <p:nvSpPr>
          <p:cNvPr id="3" name="TextBox 2">
            <a:extLst>
              <a:ext uri="{FF2B5EF4-FFF2-40B4-BE49-F238E27FC236}">
                <a16:creationId xmlns:a16="http://schemas.microsoft.com/office/drawing/2014/main" id="{3DF54AD5-3EAA-4FB1-9B49-9A04DBA48388}"/>
              </a:ext>
            </a:extLst>
          </p:cNvPr>
          <p:cNvSpPr txBox="1"/>
          <p:nvPr/>
        </p:nvSpPr>
        <p:spPr>
          <a:xfrm>
            <a:off x="574869" y="665018"/>
            <a:ext cx="7687813" cy="369332"/>
          </a:xfrm>
          <a:prstGeom prst="rect">
            <a:avLst/>
          </a:prstGeom>
          <a:noFill/>
        </p:spPr>
        <p:txBody>
          <a:bodyPr wrap="square" lIns="0" tIns="0" rIns="0" bIns="0" rtlCol="0">
            <a:spAutoFit/>
          </a:bodyPr>
          <a:lstStyle/>
          <a:p>
            <a:r>
              <a:rPr lang="en-US" dirty="0" err="1"/>
              <a:t>DuraMax</a:t>
            </a:r>
            <a:r>
              <a:rPr lang="en-US" dirty="0"/>
              <a:t> high-performance motors</a:t>
            </a:r>
          </a:p>
        </p:txBody>
      </p:sp>
    </p:spTree>
    <p:extLst>
      <p:ext uri="{BB962C8B-B14F-4D97-AF65-F5344CB8AC3E}">
        <p14:creationId xmlns:p14="http://schemas.microsoft.com/office/powerpoint/2010/main" val="130547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28A0092B-C50C-407E-A947-70E740481C1C}">
                <a14:useLocalDpi xmlns:a14="http://schemas.microsoft.com/office/drawing/2010/main" val="0"/>
              </a:ext>
            </a:extLst>
          </a:blip>
          <a:srcRect t="7256" b="8199"/>
          <a:stretch/>
        </p:blipFill>
        <p:spPr>
          <a:xfrm>
            <a:off x="-1" y="0"/>
            <a:ext cx="12188825" cy="6870820"/>
          </a:xfrm>
          <a:prstGeom prst="rect">
            <a:avLst/>
          </a:prstGeom>
        </p:spPr>
      </p:pic>
      <p:sp>
        <p:nvSpPr>
          <p:cNvPr id="57" name="Rectangle 56"/>
          <p:cNvSpPr/>
          <p:nvPr/>
        </p:nvSpPr>
        <p:spPr>
          <a:xfrm>
            <a:off x="0" y="893"/>
            <a:ext cx="12188824" cy="6857107"/>
          </a:xfrm>
          <a:prstGeom prst="rect">
            <a:avLst/>
          </a:prstGeom>
          <a:gradFill flip="none" rotWithShape="1">
            <a:gsLst>
              <a:gs pos="100000">
                <a:srgbClr val="000000">
                  <a:alpha val="37000"/>
                </a:srgbClr>
              </a:gs>
              <a:gs pos="0">
                <a:srgbClr val="000000">
                  <a:alpha val="85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399" dirty="0"/>
          </a:p>
        </p:txBody>
      </p:sp>
      <p:sp>
        <p:nvSpPr>
          <p:cNvPr id="4" name="Slide Number Placeholder 3"/>
          <p:cNvSpPr>
            <a:spLocks noGrp="1"/>
          </p:cNvSpPr>
          <p:nvPr>
            <p:ph type="sldNum" sz="quarter" idx="14"/>
          </p:nvPr>
        </p:nvSpPr>
        <p:spPr/>
        <p:txBody>
          <a:bodyPr/>
          <a:lstStyle/>
          <a:p>
            <a:fld id="{00E6A5BD-C011-4A45-AA3A-201790FB7F2B}" type="slidenum">
              <a:rPr lang="en-CA" smtClean="0"/>
              <a:pPr/>
              <a:t>14</a:t>
            </a:fld>
            <a:endParaRPr lang="en-CA" dirty="0"/>
          </a:p>
        </p:txBody>
      </p:sp>
      <p:pic>
        <p:nvPicPr>
          <p:cNvPr id="7" name="Picture 6">
            <a:extLst>
              <a:ext uri="{FF2B5EF4-FFF2-40B4-BE49-F238E27FC236}">
                <a16:creationId xmlns:a16="http://schemas.microsoft.com/office/drawing/2014/main" id="{E3C2C983-19A8-4A8F-835D-03DD23909F5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27" name="Title 1"/>
          <p:cNvSpPr txBox="1">
            <a:spLocks/>
          </p:cNvSpPr>
          <p:nvPr/>
        </p:nvSpPr>
        <p:spPr>
          <a:xfrm>
            <a:off x="429411" y="448046"/>
            <a:ext cx="8995353" cy="276557"/>
          </a:xfrm>
          <a:prstGeom prst="rect">
            <a:avLst/>
          </a:prstGeom>
        </p:spPr>
        <p:txBody>
          <a:bodyPr/>
          <a:lstStyle>
            <a:lvl1pPr algn="l" defTabSz="1218987" rtl="0" eaLnBrk="1" latinLnBrk="0" hangingPunct="1">
              <a:lnSpc>
                <a:spcPct val="90000"/>
              </a:lnSpc>
              <a:spcBef>
                <a:spcPct val="0"/>
              </a:spcBef>
              <a:buNone/>
              <a:defRPr sz="3600" kern="1200">
                <a:solidFill>
                  <a:schemeClr val="accent2"/>
                </a:solidFill>
                <a:latin typeface="+mj-lt"/>
                <a:ea typeface="+mj-ea"/>
                <a:cs typeface="+mj-cs"/>
              </a:defRPr>
            </a:lvl1pPr>
          </a:lstStyle>
          <a:p>
            <a:r>
              <a:rPr lang="en-US" sz="1400" dirty="0">
                <a:solidFill>
                  <a:schemeClr val="accent3"/>
                </a:solidFill>
              </a:rPr>
              <a:t>Case study: </a:t>
            </a:r>
            <a:r>
              <a:rPr lang="en-US" sz="1400" dirty="0">
                <a:solidFill>
                  <a:prstClr val="white"/>
                </a:solidFill>
                <a:latin typeface="+mn-lt"/>
              </a:rPr>
              <a:t>Williston Basin, North Dakota</a:t>
            </a:r>
          </a:p>
        </p:txBody>
      </p:sp>
      <p:sp>
        <p:nvSpPr>
          <p:cNvPr id="28" name="Title 1"/>
          <p:cNvSpPr txBox="1">
            <a:spLocks/>
          </p:cNvSpPr>
          <p:nvPr/>
        </p:nvSpPr>
        <p:spPr>
          <a:xfrm>
            <a:off x="539612" y="985306"/>
            <a:ext cx="10946144" cy="946163"/>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kern="1200">
                <a:solidFill>
                  <a:schemeClr val="accent2"/>
                </a:solidFill>
                <a:latin typeface="+mj-lt"/>
                <a:ea typeface="+mj-ea"/>
                <a:cs typeface="+mj-cs"/>
              </a:defRPr>
            </a:lvl1pPr>
          </a:lstStyle>
          <a:p>
            <a:r>
              <a:rPr lang="en-US" sz="3200" b="0" dirty="0">
                <a:solidFill>
                  <a:prstClr val="white"/>
                </a:solidFill>
                <a:latin typeface="+mn-lt"/>
              </a:rPr>
              <a:t>5 </a:t>
            </a:r>
            <a:r>
              <a:rPr lang="en-US" sz="3200" b="0" spc="-150" baseline="30000" dirty="0">
                <a:solidFill>
                  <a:prstClr val="white"/>
                </a:solidFill>
                <a:latin typeface="+mn-lt"/>
              </a:rPr>
              <a:t>1</a:t>
            </a:r>
            <a:r>
              <a:rPr lang="en-US" sz="3200" b="0" spc="-150" dirty="0">
                <a:solidFill>
                  <a:prstClr val="white"/>
                </a:solidFill>
                <a:latin typeface="+mn-lt"/>
              </a:rPr>
              <a:t>/</a:t>
            </a:r>
            <a:r>
              <a:rPr lang="en-US" sz="3200" b="0" baseline="-15000" dirty="0">
                <a:solidFill>
                  <a:prstClr val="white"/>
                </a:solidFill>
                <a:latin typeface="+mn-lt"/>
              </a:rPr>
              <a:t>8</a:t>
            </a:r>
            <a:r>
              <a:rPr lang="en-US" sz="3200" b="0" dirty="0">
                <a:solidFill>
                  <a:prstClr val="white"/>
                </a:solidFill>
                <a:latin typeface="+mn-lt"/>
              </a:rPr>
              <a:t>-in. </a:t>
            </a:r>
            <a:r>
              <a:rPr lang="en-US" sz="3200" b="0" dirty="0" err="1">
                <a:solidFill>
                  <a:prstClr val="white"/>
                </a:solidFill>
                <a:latin typeface="+mn-lt"/>
              </a:rPr>
              <a:t>DuraMax</a:t>
            </a:r>
            <a:r>
              <a:rPr lang="en-US" sz="3200" b="0" dirty="0">
                <a:solidFill>
                  <a:prstClr val="white"/>
                </a:solidFill>
                <a:latin typeface="+mn-lt"/>
              </a:rPr>
              <a:t> motor</a:t>
            </a:r>
          </a:p>
        </p:txBody>
      </p:sp>
      <p:cxnSp>
        <p:nvCxnSpPr>
          <p:cNvPr id="29" name="Straight Connector 28"/>
          <p:cNvCxnSpPr/>
          <p:nvPr/>
        </p:nvCxnSpPr>
        <p:spPr>
          <a:xfrm>
            <a:off x="534678" y="2019818"/>
            <a:ext cx="11062925" cy="0"/>
          </a:xfrm>
          <a:prstGeom prst="line">
            <a:avLst/>
          </a:prstGeom>
          <a:noFill/>
          <a:ln w="3175" cap="flat" cmpd="sng" algn="ctr">
            <a:solidFill>
              <a:sysClr val="window" lastClr="FFFFFF"/>
            </a:solidFill>
            <a:prstDash val="solid"/>
          </a:ln>
          <a:effectLst/>
        </p:spPr>
      </p:cxnSp>
      <p:cxnSp>
        <p:nvCxnSpPr>
          <p:cNvPr id="36" name="Straight Connector 35"/>
          <p:cNvCxnSpPr/>
          <p:nvPr/>
        </p:nvCxnSpPr>
        <p:spPr>
          <a:xfrm>
            <a:off x="536961" y="772539"/>
            <a:ext cx="11071062" cy="0"/>
          </a:xfrm>
          <a:prstGeom prst="line">
            <a:avLst/>
          </a:prstGeom>
          <a:noFill/>
          <a:ln w="3175" cap="flat" cmpd="sng" algn="ctr">
            <a:solidFill>
              <a:schemeClr val="tx1"/>
            </a:solidFill>
            <a:prstDash val="solid"/>
          </a:ln>
          <a:effectLst/>
        </p:spPr>
      </p:cxnSp>
      <p:cxnSp>
        <p:nvCxnSpPr>
          <p:cNvPr id="34" name="Straight Connector 33"/>
          <p:cNvCxnSpPr/>
          <p:nvPr/>
        </p:nvCxnSpPr>
        <p:spPr>
          <a:xfrm flipV="1">
            <a:off x="3104090" y="2028008"/>
            <a:ext cx="0" cy="371788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953198" y="2028006"/>
            <a:ext cx="0" cy="371788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8852719" y="2015974"/>
            <a:ext cx="0" cy="371788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19567" y="2176433"/>
            <a:ext cx="2493029" cy="3096906"/>
            <a:chOff x="519567" y="2213504"/>
            <a:chExt cx="2493029" cy="3096906"/>
          </a:xfrm>
        </p:grpSpPr>
        <p:sp>
          <p:nvSpPr>
            <p:cNvPr id="41" name="TextBox 40"/>
            <p:cNvSpPr txBox="1"/>
            <p:nvPr/>
          </p:nvSpPr>
          <p:spPr>
            <a:xfrm>
              <a:off x="588758" y="2213504"/>
              <a:ext cx="2416431" cy="738664"/>
            </a:xfrm>
            <a:prstGeom prst="rect">
              <a:avLst/>
            </a:prstGeom>
            <a:noFill/>
          </p:spPr>
          <p:txBody>
            <a:bodyPr wrap="square" lIns="0" tIns="0" rIns="0" bIns="0" rtlCol="0">
              <a:spAutoFit/>
            </a:bodyPr>
            <a:lstStyle/>
            <a:p>
              <a:r>
                <a:rPr lang="en-US" sz="4800" b="1" dirty="0">
                  <a:latin typeface="+mj-lt"/>
                </a:rPr>
                <a:t>DRILLED</a:t>
              </a:r>
            </a:p>
          </p:txBody>
        </p:sp>
        <p:sp>
          <p:nvSpPr>
            <p:cNvPr id="42" name="TextBox 41"/>
            <p:cNvSpPr txBox="1"/>
            <p:nvPr/>
          </p:nvSpPr>
          <p:spPr>
            <a:xfrm>
              <a:off x="580195" y="4751683"/>
              <a:ext cx="2424994" cy="384721"/>
            </a:xfrm>
            <a:prstGeom prst="rect">
              <a:avLst/>
            </a:prstGeom>
            <a:noFill/>
          </p:spPr>
          <p:txBody>
            <a:bodyPr wrap="square" lIns="0" tIns="0" rIns="0" bIns="0" rtlCol="0">
              <a:spAutoFit/>
            </a:bodyPr>
            <a:lstStyle/>
            <a:p>
              <a:r>
                <a:rPr lang="en-US" sz="2450" b="1" spc="-100" dirty="0">
                  <a:latin typeface="+mj-lt"/>
                </a:rPr>
                <a:t>DRILLING HOURS</a:t>
              </a:r>
            </a:p>
          </p:txBody>
        </p:sp>
        <p:sp>
          <p:nvSpPr>
            <p:cNvPr id="43" name="TextBox 42"/>
            <p:cNvSpPr txBox="1"/>
            <p:nvPr/>
          </p:nvSpPr>
          <p:spPr>
            <a:xfrm>
              <a:off x="592834" y="2755858"/>
              <a:ext cx="2419762" cy="630942"/>
            </a:xfrm>
            <a:prstGeom prst="rect">
              <a:avLst/>
            </a:prstGeom>
            <a:noFill/>
          </p:spPr>
          <p:txBody>
            <a:bodyPr wrap="square" lIns="0" tIns="0" rIns="0" bIns="0" rtlCol="0">
              <a:spAutoFit/>
            </a:bodyPr>
            <a:lstStyle/>
            <a:p>
              <a:r>
                <a:rPr lang="en-US" sz="4100" b="1" spc="-60" dirty="0">
                  <a:solidFill>
                    <a:schemeClr val="accent3"/>
                  </a:solidFill>
                  <a:latin typeface="+mj-lt"/>
                </a:rPr>
                <a:t>10,294 FT.</a:t>
              </a:r>
            </a:p>
          </p:txBody>
        </p:sp>
        <p:sp>
          <p:nvSpPr>
            <p:cNvPr id="44" name="TextBox 43"/>
            <p:cNvSpPr txBox="1"/>
            <p:nvPr/>
          </p:nvSpPr>
          <p:spPr>
            <a:xfrm>
              <a:off x="585599" y="3243251"/>
              <a:ext cx="2406299" cy="523220"/>
            </a:xfrm>
            <a:prstGeom prst="rect">
              <a:avLst/>
            </a:prstGeom>
            <a:noFill/>
          </p:spPr>
          <p:txBody>
            <a:bodyPr wrap="square" lIns="0" tIns="0" rIns="0" bIns="0" rtlCol="0">
              <a:spAutoFit/>
            </a:bodyPr>
            <a:lstStyle/>
            <a:p>
              <a:r>
                <a:rPr lang="en-US" sz="3350" b="1" dirty="0">
                  <a:latin typeface="+mj-lt"/>
                </a:rPr>
                <a:t>LATERAL IN</a:t>
              </a:r>
            </a:p>
          </p:txBody>
        </p:sp>
        <p:sp>
          <p:nvSpPr>
            <p:cNvPr id="49" name="Rectangle 48"/>
            <p:cNvSpPr/>
            <p:nvPr/>
          </p:nvSpPr>
          <p:spPr>
            <a:xfrm>
              <a:off x="519567" y="3602250"/>
              <a:ext cx="2161849" cy="1708160"/>
            </a:xfrm>
            <a:prstGeom prst="rect">
              <a:avLst/>
            </a:prstGeom>
          </p:spPr>
          <p:txBody>
            <a:bodyPr wrap="square">
              <a:spAutoFit/>
            </a:bodyPr>
            <a:lstStyle/>
            <a:p>
              <a:pPr algn="ctr"/>
              <a:r>
                <a:rPr lang="en-US" sz="10500" b="1" spc="-500" dirty="0">
                  <a:solidFill>
                    <a:schemeClr val="accent3"/>
                  </a:solidFill>
                </a:rPr>
                <a:t>46</a:t>
              </a:r>
              <a:endParaRPr lang="en-US" sz="10500" spc="-100" dirty="0">
                <a:solidFill>
                  <a:schemeClr val="accent3"/>
                </a:solidFill>
              </a:endParaRPr>
            </a:p>
          </p:txBody>
        </p:sp>
      </p:grpSp>
      <p:grpSp>
        <p:nvGrpSpPr>
          <p:cNvPr id="14" name="Group 13"/>
          <p:cNvGrpSpPr/>
          <p:nvPr/>
        </p:nvGrpSpPr>
        <p:grpSpPr>
          <a:xfrm>
            <a:off x="3321334" y="4355169"/>
            <a:ext cx="2519670" cy="1579575"/>
            <a:chOff x="3321334" y="4379883"/>
            <a:chExt cx="2519670" cy="1579575"/>
          </a:xfrm>
        </p:grpSpPr>
        <p:sp>
          <p:nvSpPr>
            <p:cNvPr id="61" name="TextBox 60"/>
            <p:cNvSpPr txBox="1"/>
            <p:nvPr/>
          </p:nvSpPr>
          <p:spPr>
            <a:xfrm>
              <a:off x="3329565" y="4379883"/>
              <a:ext cx="2511439" cy="369332"/>
            </a:xfrm>
            <a:prstGeom prst="rect">
              <a:avLst/>
            </a:prstGeom>
            <a:noFill/>
          </p:spPr>
          <p:txBody>
            <a:bodyPr wrap="square" lIns="0" tIns="0" rIns="0" bIns="0" rtlCol="0">
              <a:spAutoFit/>
            </a:bodyPr>
            <a:lstStyle/>
            <a:p>
              <a:r>
                <a:rPr lang="en-US" b="1" dirty="0">
                  <a:solidFill>
                    <a:schemeClr val="accent3"/>
                  </a:solidFill>
                  <a:latin typeface="+mj-lt"/>
                </a:rPr>
                <a:t>LOW VIBRATION</a:t>
              </a:r>
            </a:p>
          </p:txBody>
        </p:sp>
        <p:sp>
          <p:nvSpPr>
            <p:cNvPr id="62" name="TextBox 61"/>
            <p:cNvSpPr txBox="1"/>
            <p:nvPr/>
          </p:nvSpPr>
          <p:spPr>
            <a:xfrm>
              <a:off x="3333957" y="4665262"/>
              <a:ext cx="2507047" cy="384721"/>
            </a:xfrm>
            <a:prstGeom prst="rect">
              <a:avLst/>
            </a:prstGeom>
            <a:noFill/>
          </p:spPr>
          <p:txBody>
            <a:bodyPr wrap="square" lIns="0" tIns="0" rIns="0" bIns="0" rtlCol="0">
              <a:spAutoFit/>
            </a:bodyPr>
            <a:lstStyle/>
            <a:p>
              <a:r>
                <a:rPr lang="en-US" sz="2500" b="1" spc="-60" dirty="0">
                  <a:solidFill>
                    <a:schemeClr val="accent3"/>
                  </a:solidFill>
                  <a:latin typeface="+mj-lt"/>
                </a:rPr>
                <a:t>FOOTPRINT</a:t>
              </a:r>
              <a:r>
                <a:rPr lang="en-US" sz="2500" b="1" spc="-60" dirty="0">
                  <a:solidFill>
                    <a:schemeClr val="bg1"/>
                  </a:solidFill>
                  <a:latin typeface="+mj-lt"/>
                </a:rPr>
                <a:t> </a:t>
              </a:r>
              <a:r>
                <a:rPr lang="en-US" sz="2500" b="1" spc="-60" dirty="0">
                  <a:latin typeface="+mj-lt"/>
                </a:rPr>
                <a:t>AND</a:t>
              </a:r>
            </a:p>
          </p:txBody>
        </p:sp>
        <p:sp>
          <p:nvSpPr>
            <p:cNvPr id="63" name="TextBox 62"/>
            <p:cNvSpPr txBox="1"/>
            <p:nvPr/>
          </p:nvSpPr>
          <p:spPr>
            <a:xfrm>
              <a:off x="3321334" y="4987020"/>
              <a:ext cx="2519670" cy="361637"/>
            </a:xfrm>
            <a:prstGeom prst="rect">
              <a:avLst/>
            </a:prstGeom>
            <a:noFill/>
          </p:spPr>
          <p:txBody>
            <a:bodyPr wrap="square" lIns="0" tIns="0" rIns="0" bIns="0" rtlCol="0">
              <a:spAutoFit/>
            </a:bodyPr>
            <a:lstStyle/>
            <a:p>
              <a:r>
                <a:rPr lang="en-US" sz="2350" b="1" dirty="0">
                  <a:latin typeface="+mj-lt"/>
                </a:rPr>
                <a:t>SMOOTH POWER</a:t>
              </a:r>
            </a:p>
          </p:txBody>
        </p:sp>
        <p:sp>
          <p:nvSpPr>
            <p:cNvPr id="64" name="TextBox 63"/>
            <p:cNvSpPr txBox="1"/>
            <p:nvPr/>
          </p:nvSpPr>
          <p:spPr>
            <a:xfrm>
              <a:off x="3324331" y="5282350"/>
              <a:ext cx="2516673" cy="677108"/>
            </a:xfrm>
            <a:prstGeom prst="rect">
              <a:avLst/>
            </a:prstGeom>
            <a:noFill/>
          </p:spPr>
          <p:txBody>
            <a:bodyPr wrap="square" lIns="0" tIns="0" rIns="0" bIns="0" rtlCol="0">
              <a:spAutoFit/>
            </a:bodyPr>
            <a:lstStyle/>
            <a:p>
              <a:r>
                <a:rPr lang="en-US" sz="4400" b="1" spc="-100" dirty="0">
                  <a:latin typeface="+mj-lt"/>
                </a:rPr>
                <a:t>DELIVERY</a:t>
              </a:r>
            </a:p>
          </p:txBody>
        </p:sp>
      </p:grpSp>
      <p:grpSp>
        <p:nvGrpSpPr>
          <p:cNvPr id="65" name="Group 64"/>
          <p:cNvGrpSpPr/>
          <p:nvPr/>
        </p:nvGrpSpPr>
        <p:grpSpPr>
          <a:xfrm>
            <a:off x="3300920" y="2177049"/>
            <a:ext cx="2553376" cy="2036036"/>
            <a:chOff x="682441" y="1936680"/>
            <a:chExt cx="2553376" cy="2036036"/>
          </a:xfrm>
        </p:grpSpPr>
        <p:sp>
          <p:nvSpPr>
            <p:cNvPr id="66" name="TextBox 65"/>
            <p:cNvSpPr txBox="1"/>
            <p:nvPr/>
          </p:nvSpPr>
          <p:spPr>
            <a:xfrm>
              <a:off x="682993" y="1936680"/>
              <a:ext cx="2552824" cy="754053"/>
            </a:xfrm>
            <a:prstGeom prst="rect">
              <a:avLst/>
            </a:prstGeom>
            <a:noFill/>
          </p:spPr>
          <p:txBody>
            <a:bodyPr wrap="square" lIns="0" tIns="0" rIns="0" bIns="0" rtlCol="0">
              <a:spAutoFit/>
            </a:bodyPr>
            <a:lstStyle/>
            <a:p>
              <a:r>
                <a:rPr lang="en-US" sz="4850" b="1" spc="-100" dirty="0">
                  <a:solidFill>
                    <a:schemeClr val="accent3"/>
                  </a:solidFill>
                  <a:latin typeface="+mj-lt"/>
                </a:rPr>
                <a:t>FASTEST</a:t>
              </a:r>
            </a:p>
          </p:txBody>
        </p:sp>
        <p:sp>
          <p:nvSpPr>
            <p:cNvPr id="67" name="TextBox 66"/>
            <p:cNvSpPr txBox="1"/>
            <p:nvPr/>
          </p:nvSpPr>
          <p:spPr>
            <a:xfrm>
              <a:off x="682441" y="2946938"/>
              <a:ext cx="2553376" cy="792525"/>
            </a:xfrm>
            <a:prstGeom prst="rect">
              <a:avLst/>
            </a:prstGeom>
            <a:noFill/>
          </p:spPr>
          <p:txBody>
            <a:bodyPr wrap="square" lIns="0" tIns="0" rIns="0" bIns="0" rtlCol="0">
              <a:spAutoFit/>
            </a:bodyPr>
            <a:lstStyle/>
            <a:p>
              <a:r>
                <a:rPr lang="en-US" sz="5150" b="1" dirty="0">
                  <a:latin typeface="+mj-lt"/>
                </a:rPr>
                <a:t>DRILLED</a:t>
              </a:r>
            </a:p>
          </p:txBody>
        </p:sp>
        <p:sp>
          <p:nvSpPr>
            <p:cNvPr id="68" name="TextBox 67"/>
            <p:cNvSpPr txBox="1"/>
            <p:nvPr/>
          </p:nvSpPr>
          <p:spPr>
            <a:xfrm>
              <a:off x="700128" y="2464174"/>
              <a:ext cx="2522398" cy="723275"/>
            </a:xfrm>
            <a:prstGeom prst="rect">
              <a:avLst/>
            </a:prstGeom>
            <a:noFill/>
          </p:spPr>
          <p:txBody>
            <a:bodyPr wrap="square" lIns="0" tIns="0" rIns="0" bIns="0" rtlCol="0">
              <a:spAutoFit/>
            </a:bodyPr>
            <a:lstStyle/>
            <a:p>
              <a:r>
                <a:rPr lang="en-US" sz="4650" b="1" dirty="0">
                  <a:solidFill>
                    <a:schemeClr val="accent3"/>
                  </a:solidFill>
                  <a:latin typeface="+mj-lt"/>
                </a:rPr>
                <a:t>LATERAL</a:t>
              </a:r>
            </a:p>
          </p:txBody>
        </p:sp>
        <p:sp>
          <p:nvSpPr>
            <p:cNvPr id="69" name="TextBox 68"/>
            <p:cNvSpPr txBox="1"/>
            <p:nvPr/>
          </p:nvSpPr>
          <p:spPr>
            <a:xfrm>
              <a:off x="701005" y="3564912"/>
              <a:ext cx="2534812" cy="407804"/>
            </a:xfrm>
            <a:prstGeom prst="rect">
              <a:avLst/>
            </a:prstGeom>
            <a:noFill/>
          </p:spPr>
          <p:txBody>
            <a:bodyPr wrap="square" lIns="0" tIns="0" rIns="0" bIns="0" rtlCol="0">
              <a:spAutoFit/>
            </a:bodyPr>
            <a:lstStyle/>
            <a:p>
              <a:r>
                <a:rPr lang="en-US" sz="2650" b="1" spc="-130" dirty="0">
                  <a:latin typeface="+mj-lt"/>
                </a:rPr>
                <a:t>FOR CUSTOMER</a:t>
              </a:r>
              <a:endParaRPr lang="en-US" sz="2650" b="1" spc="-80" dirty="0">
                <a:latin typeface="+mj-lt"/>
              </a:endParaRPr>
            </a:p>
          </p:txBody>
        </p:sp>
      </p:grpSp>
      <p:cxnSp>
        <p:nvCxnSpPr>
          <p:cNvPr id="71" name="Straight Connector 70"/>
          <p:cNvCxnSpPr/>
          <p:nvPr/>
        </p:nvCxnSpPr>
        <p:spPr>
          <a:xfrm>
            <a:off x="3104090" y="4219149"/>
            <a:ext cx="2849108" cy="0"/>
          </a:xfrm>
          <a:prstGeom prst="line">
            <a:avLst/>
          </a:prstGeom>
          <a:noFill/>
          <a:ln w="3175" cap="flat" cmpd="sng" algn="ctr">
            <a:solidFill>
              <a:sysClr val="window" lastClr="FFFFFF"/>
            </a:solidFill>
            <a:prstDash val="solid"/>
          </a:ln>
          <a:effectLst/>
        </p:spPr>
      </p:cxnSp>
      <p:grpSp>
        <p:nvGrpSpPr>
          <p:cNvPr id="72" name="Group 71"/>
          <p:cNvGrpSpPr/>
          <p:nvPr/>
        </p:nvGrpSpPr>
        <p:grpSpPr>
          <a:xfrm>
            <a:off x="6084118" y="2164625"/>
            <a:ext cx="2708724" cy="2370094"/>
            <a:chOff x="5706178" y="1893603"/>
            <a:chExt cx="2708724" cy="2370094"/>
          </a:xfrm>
        </p:grpSpPr>
        <p:sp>
          <p:nvSpPr>
            <p:cNvPr id="73" name="TextBox 72"/>
            <p:cNvSpPr txBox="1"/>
            <p:nvPr/>
          </p:nvSpPr>
          <p:spPr>
            <a:xfrm>
              <a:off x="5706178" y="3771254"/>
              <a:ext cx="2708723" cy="492443"/>
            </a:xfrm>
            <a:prstGeom prst="rect">
              <a:avLst/>
            </a:prstGeom>
            <a:noFill/>
          </p:spPr>
          <p:txBody>
            <a:bodyPr wrap="square" lIns="0" tIns="0" rIns="0" bIns="0" rtlCol="0">
              <a:spAutoFit/>
            </a:bodyPr>
            <a:lstStyle/>
            <a:p>
              <a:r>
                <a:rPr lang="en-US" sz="3150" b="1" spc="-180" dirty="0">
                  <a:latin typeface="+mj-lt"/>
                </a:rPr>
                <a:t>DRILLING DAYS</a:t>
              </a:r>
              <a:endParaRPr lang="en-US" sz="3150" b="1" spc="-100" dirty="0">
                <a:latin typeface="+mj-lt"/>
              </a:endParaRPr>
            </a:p>
          </p:txBody>
        </p:sp>
        <p:sp>
          <p:nvSpPr>
            <p:cNvPr id="74" name="TextBox 73"/>
            <p:cNvSpPr txBox="1"/>
            <p:nvPr/>
          </p:nvSpPr>
          <p:spPr>
            <a:xfrm>
              <a:off x="5706178" y="1893603"/>
              <a:ext cx="2708724" cy="984885"/>
            </a:xfrm>
            <a:prstGeom prst="rect">
              <a:avLst/>
            </a:prstGeom>
            <a:noFill/>
          </p:spPr>
          <p:txBody>
            <a:bodyPr wrap="square" lIns="0" tIns="0" rIns="0" bIns="0" rtlCol="0">
              <a:spAutoFit/>
            </a:bodyPr>
            <a:lstStyle/>
            <a:p>
              <a:r>
                <a:rPr lang="en-US" sz="6400" b="1" spc="-100" dirty="0">
                  <a:solidFill>
                    <a:schemeClr val="accent3"/>
                  </a:solidFill>
                </a:rPr>
                <a:t>SAVED</a:t>
              </a:r>
            </a:p>
          </p:txBody>
        </p:sp>
        <p:sp>
          <p:nvSpPr>
            <p:cNvPr id="75" name="Rectangle 74"/>
            <p:cNvSpPr/>
            <p:nvPr/>
          </p:nvSpPr>
          <p:spPr>
            <a:xfrm>
              <a:off x="5715691" y="2550153"/>
              <a:ext cx="2562499" cy="1708160"/>
            </a:xfrm>
            <a:prstGeom prst="rect">
              <a:avLst/>
            </a:prstGeom>
          </p:spPr>
          <p:txBody>
            <a:bodyPr wrap="square">
              <a:spAutoFit/>
            </a:bodyPr>
            <a:lstStyle/>
            <a:p>
              <a:pPr algn="ctr"/>
              <a:r>
                <a:rPr lang="en-US" sz="10500" b="1" spc="-500" dirty="0"/>
                <a:t>3.3</a:t>
              </a:r>
              <a:endParaRPr lang="en-US" sz="10500" spc="-100" dirty="0"/>
            </a:p>
          </p:txBody>
        </p:sp>
      </p:grpSp>
      <p:graphicFrame>
        <p:nvGraphicFramePr>
          <p:cNvPr id="76" name="Chart 75"/>
          <p:cNvGraphicFramePr>
            <a:graphicFrameLocks/>
          </p:cNvGraphicFramePr>
          <p:nvPr>
            <p:extLst>
              <p:ext uri="{D42A27DB-BD31-4B8C-83A1-F6EECF244321}">
                <p14:modId xmlns:p14="http://schemas.microsoft.com/office/powerpoint/2010/main" val="2086825747"/>
              </p:ext>
            </p:extLst>
          </p:nvPr>
        </p:nvGraphicFramePr>
        <p:xfrm>
          <a:off x="8768600" y="2093569"/>
          <a:ext cx="3057949" cy="2850475"/>
        </p:xfrm>
        <a:graphic>
          <a:graphicData uri="http://schemas.openxmlformats.org/drawingml/2006/chart">
            <c:chart xmlns:c="http://schemas.openxmlformats.org/drawingml/2006/chart" xmlns:r="http://schemas.openxmlformats.org/officeDocument/2006/relationships" r:id="rId5"/>
          </a:graphicData>
        </a:graphic>
      </p:graphicFrame>
      <p:sp>
        <p:nvSpPr>
          <p:cNvPr id="37"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tx1"/>
                </a:solidFill>
              </a:rPr>
              <a:t>Copyright 2020 Baker Hughes Company. All rights reserved. 81664</a:t>
            </a:r>
          </a:p>
        </p:txBody>
      </p:sp>
    </p:spTree>
    <p:extLst>
      <p:ext uri="{BB962C8B-B14F-4D97-AF65-F5344CB8AC3E}">
        <p14:creationId xmlns:p14="http://schemas.microsoft.com/office/powerpoint/2010/main" val="396338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3" cstate="print">
            <a:extLst>
              <a:ext uri="{28A0092B-C50C-407E-A947-70E740481C1C}">
                <a14:useLocalDpi xmlns:a14="http://schemas.microsoft.com/office/drawing/2010/main" val="0"/>
              </a:ext>
            </a:extLst>
          </a:blip>
          <a:srcRect l="3764" t="18852" r="517" b="336"/>
          <a:stretch/>
        </p:blipFill>
        <p:spPr>
          <a:xfrm>
            <a:off x="-2" y="0"/>
            <a:ext cx="12201525" cy="6867525"/>
          </a:xfrm>
          <a:prstGeom prst="rect">
            <a:avLst/>
          </a:prstGeom>
        </p:spPr>
      </p:pic>
      <p:sp>
        <p:nvSpPr>
          <p:cNvPr id="53" name="Rectangle 52"/>
          <p:cNvSpPr/>
          <p:nvPr/>
        </p:nvSpPr>
        <p:spPr>
          <a:xfrm>
            <a:off x="6347" y="893"/>
            <a:ext cx="12188825" cy="6857107"/>
          </a:xfrm>
          <a:prstGeom prst="rect">
            <a:avLst/>
          </a:prstGeom>
          <a:gradFill flip="none" rotWithShape="1">
            <a:gsLst>
              <a:gs pos="66000">
                <a:schemeClr val="bg1">
                  <a:alpha val="10000"/>
                </a:schemeClr>
              </a:gs>
              <a:gs pos="14000">
                <a:schemeClr val="bg1">
                  <a:alpha val="82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399" dirty="0"/>
          </a:p>
        </p:txBody>
      </p:sp>
      <p:sp>
        <p:nvSpPr>
          <p:cNvPr id="55" name="Rectangle 54"/>
          <p:cNvSpPr/>
          <p:nvPr/>
        </p:nvSpPr>
        <p:spPr>
          <a:xfrm>
            <a:off x="6348" y="2124864"/>
            <a:ext cx="12188825" cy="4747423"/>
          </a:xfrm>
          <a:prstGeom prst="rect">
            <a:avLst/>
          </a:prstGeom>
          <a:gradFill flip="none" rotWithShape="1">
            <a:gsLst>
              <a:gs pos="100000">
                <a:schemeClr val="bg1">
                  <a:alpha val="0"/>
                </a:schemeClr>
              </a:gs>
              <a:gs pos="0">
                <a:schemeClr val="bg1"/>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399" dirty="0"/>
          </a:p>
        </p:txBody>
      </p:sp>
      <p:sp>
        <p:nvSpPr>
          <p:cNvPr id="4" name="Slide Number Placeholder 3"/>
          <p:cNvSpPr>
            <a:spLocks noGrp="1"/>
          </p:cNvSpPr>
          <p:nvPr>
            <p:ph type="sldNum" sz="quarter" idx="14"/>
          </p:nvPr>
        </p:nvSpPr>
        <p:spPr/>
        <p:txBody>
          <a:bodyPr/>
          <a:lstStyle/>
          <a:p>
            <a:fld id="{00E6A5BD-C011-4A45-AA3A-201790FB7F2B}" type="slidenum">
              <a:rPr lang="en-CA" smtClean="0"/>
              <a:pPr/>
              <a:t>15</a:t>
            </a:fld>
            <a:endParaRPr lang="en-CA" dirty="0"/>
          </a:p>
        </p:txBody>
      </p:sp>
      <p:pic>
        <p:nvPicPr>
          <p:cNvPr id="7" name="Picture 6">
            <a:extLst>
              <a:ext uri="{FF2B5EF4-FFF2-40B4-BE49-F238E27FC236}">
                <a16:creationId xmlns:a16="http://schemas.microsoft.com/office/drawing/2014/main" id="{E3C2C983-19A8-4A8F-835D-03DD23909F5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27" name="Title 1"/>
          <p:cNvSpPr txBox="1">
            <a:spLocks/>
          </p:cNvSpPr>
          <p:nvPr/>
        </p:nvSpPr>
        <p:spPr>
          <a:xfrm>
            <a:off x="429411" y="448046"/>
            <a:ext cx="8995353" cy="276557"/>
          </a:xfrm>
          <a:prstGeom prst="rect">
            <a:avLst/>
          </a:prstGeom>
        </p:spPr>
        <p:txBody>
          <a:bodyPr/>
          <a:lstStyle>
            <a:lvl1pPr algn="l" defTabSz="1218987" rtl="0" eaLnBrk="1" latinLnBrk="0" hangingPunct="1">
              <a:lnSpc>
                <a:spcPct val="90000"/>
              </a:lnSpc>
              <a:spcBef>
                <a:spcPct val="0"/>
              </a:spcBef>
              <a:buNone/>
              <a:defRPr sz="3600" kern="1200">
                <a:solidFill>
                  <a:schemeClr val="accent2"/>
                </a:solidFill>
                <a:latin typeface="+mj-lt"/>
                <a:ea typeface="+mj-ea"/>
                <a:cs typeface="+mj-cs"/>
              </a:defRPr>
            </a:lvl1pPr>
          </a:lstStyle>
          <a:p>
            <a:r>
              <a:rPr lang="en-US" sz="1400" dirty="0">
                <a:solidFill>
                  <a:schemeClr val="accent3"/>
                </a:solidFill>
              </a:rPr>
              <a:t>Case study: </a:t>
            </a:r>
            <a:r>
              <a:rPr lang="en-US" sz="1400" dirty="0">
                <a:solidFill>
                  <a:prstClr val="white"/>
                </a:solidFill>
                <a:latin typeface="+mn-lt"/>
              </a:rPr>
              <a:t>Midland County, Texas, </a:t>
            </a:r>
            <a:r>
              <a:rPr lang="en-US" sz="1400" dirty="0" err="1">
                <a:solidFill>
                  <a:prstClr val="white"/>
                </a:solidFill>
                <a:latin typeface="+mn-lt"/>
              </a:rPr>
              <a:t>Wolfcamp</a:t>
            </a:r>
            <a:r>
              <a:rPr lang="en-US" sz="1400" dirty="0">
                <a:solidFill>
                  <a:prstClr val="white"/>
                </a:solidFill>
                <a:latin typeface="+mn-lt"/>
              </a:rPr>
              <a:t> A</a:t>
            </a:r>
          </a:p>
        </p:txBody>
      </p:sp>
      <p:sp>
        <p:nvSpPr>
          <p:cNvPr id="28" name="Title 1"/>
          <p:cNvSpPr txBox="1">
            <a:spLocks/>
          </p:cNvSpPr>
          <p:nvPr/>
        </p:nvSpPr>
        <p:spPr>
          <a:xfrm>
            <a:off x="539612" y="985306"/>
            <a:ext cx="10946144" cy="946163"/>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kern="1200">
                <a:solidFill>
                  <a:schemeClr val="accent2"/>
                </a:solidFill>
                <a:latin typeface="+mj-lt"/>
                <a:ea typeface="+mj-ea"/>
                <a:cs typeface="+mj-cs"/>
              </a:defRPr>
            </a:lvl1pPr>
          </a:lstStyle>
          <a:p>
            <a:r>
              <a:rPr lang="en-US" sz="3200" b="0" dirty="0">
                <a:solidFill>
                  <a:prstClr val="white"/>
                </a:solidFill>
                <a:latin typeface="+mn-lt"/>
              </a:rPr>
              <a:t>5 </a:t>
            </a:r>
            <a:r>
              <a:rPr lang="en-US" sz="3200" b="0" spc="-150" baseline="30000" dirty="0">
                <a:solidFill>
                  <a:prstClr val="white"/>
                </a:solidFill>
                <a:latin typeface="+mn-lt"/>
              </a:rPr>
              <a:t>1</a:t>
            </a:r>
            <a:r>
              <a:rPr lang="en-US" sz="3200" b="0" spc="-150" dirty="0">
                <a:solidFill>
                  <a:prstClr val="white"/>
                </a:solidFill>
                <a:latin typeface="+mn-lt"/>
              </a:rPr>
              <a:t>/</a:t>
            </a:r>
            <a:r>
              <a:rPr lang="en-US" sz="3200" b="0" baseline="-15000" dirty="0">
                <a:solidFill>
                  <a:prstClr val="white"/>
                </a:solidFill>
                <a:latin typeface="+mn-lt"/>
              </a:rPr>
              <a:t>8</a:t>
            </a:r>
            <a:r>
              <a:rPr lang="en-US" sz="3200" b="0" dirty="0">
                <a:solidFill>
                  <a:prstClr val="white"/>
                </a:solidFill>
                <a:latin typeface="+mn-lt"/>
              </a:rPr>
              <a:t>-in. </a:t>
            </a:r>
            <a:r>
              <a:rPr lang="en-US" sz="3200" b="0" dirty="0" err="1">
                <a:solidFill>
                  <a:prstClr val="white"/>
                </a:solidFill>
                <a:latin typeface="+mn-lt"/>
              </a:rPr>
              <a:t>DuraMax</a:t>
            </a:r>
            <a:r>
              <a:rPr lang="en-US" sz="3200" b="0" dirty="0">
                <a:solidFill>
                  <a:prstClr val="white"/>
                </a:solidFill>
                <a:latin typeface="+mn-lt"/>
              </a:rPr>
              <a:t> motor</a:t>
            </a:r>
          </a:p>
        </p:txBody>
      </p:sp>
      <p:cxnSp>
        <p:nvCxnSpPr>
          <p:cNvPr id="29" name="Straight Connector 28"/>
          <p:cNvCxnSpPr/>
          <p:nvPr/>
        </p:nvCxnSpPr>
        <p:spPr>
          <a:xfrm>
            <a:off x="534678" y="2019818"/>
            <a:ext cx="11062925" cy="0"/>
          </a:xfrm>
          <a:prstGeom prst="line">
            <a:avLst/>
          </a:prstGeom>
          <a:noFill/>
          <a:ln w="3175" cap="flat" cmpd="sng" algn="ctr">
            <a:solidFill>
              <a:sysClr val="window" lastClr="FFFFFF"/>
            </a:solidFill>
            <a:prstDash val="solid"/>
          </a:ln>
          <a:effectLst/>
        </p:spPr>
      </p:cxnSp>
      <p:cxnSp>
        <p:nvCxnSpPr>
          <p:cNvPr id="36" name="Straight Connector 35"/>
          <p:cNvCxnSpPr/>
          <p:nvPr/>
        </p:nvCxnSpPr>
        <p:spPr>
          <a:xfrm>
            <a:off x="536961" y="772539"/>
            <a:ext cx="11071062" cy="0"/>
          </a:xfrm>
          <a:prstGeom prst="line">
            <a:avLst/>
          </a:prstGeom>
          <a:noFill/>
          <a:ln w="3175" cap="flat" cmpd="sng" algn="ctr">
            <a:solidFill>
              <a:schemeClr val="tx1"/>
            </a:solidFill>
            <a:prstDash val="solid"/>
          </a:ln>
          <a:effectLst/>
        </p:spPr>
      </p:cxnSp>
      <p:cxnSp>
        <p:nvCxnSpPr>
          <p:cNvPr id="34" name="Straight Connector 33"/>
          <p:cNvCxnSpPr/>
          <p:nvPr/>
        </p:nvCxnSpPr>
        <p:spPr>
          <a:xfrm flipV="1">
            <a:off x="3104090" y="2028008"/>
            <a:ext cx="0" cy="371788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953198" y="2028006"/>
            <a:ext cx="0" cy="371788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8852719" y="2028006"/>
            <a:ext cx="0" cy="371788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322025" y="2176433"/>
            <a:ext cx="2432401" cy="2663763"/>
            <a:chOff x="580195" y="2213504"/>
            <a:chExt cx="2432401" cy="2663763"/>
          </a:xfrm>
        </p:grpSpPr>
        <p:sp>
          <p:nvSpPr>
            <p:cNvPr id="41" name="TextBox 40"/>
            <p:cNvSpPr txBox="1"/>
            <p:nvPr/>
          </p:nvSpPr>
          <p:spPr>
            <a:xfrm>
              <a:off x="588758" y="2213504"/>
              <a:ext cx="2416431" cy="738664"/>
            </a:xfrm>
            <a:prstGeom prst="rect">
              <a:avLst/>
            </a:prstGeom>
            <a:noFill/>
          </p:spPr>
          <p:txBody>
            <a:bodyPr wrap="square" lIns="0" tIns="0" rIns="0" bIns="0" rtlCol="0">
              <a:spAutoFit/>
            </a:bodyPr>
            <a:lstStyle/>
            <a:p>
              <a:r>
                <a:rPr lang="en-US" sz="4800" b="1" dirty="0">
                  <a:latin typeface="+mj-lt"/>
                </a:rPr>
                <a:t>DRILLED</a:t>
              </a:r>
            </a:p>
          </p:txBody>
        </p:sp>
        <p:sp>
          <p:nvSpPr>
            <p:cNvPr id="42" name="TextBox 41"/>
            <p:cNvSpPr txBox="1"/>
            <p:nvPr/>
          </p:nvSpPr>
          <p:spPr>
            <a:xfrm>
              <a:off x="580195" y="4342603"/>
              <a:ext cx="2424994" cy="384721"/>
            </a:xfrm>
            <a:prstGeom prst="rect">
              <a:avLst/>
            </a:prstGeom>
            <a:noFill/>
          </p:spPr>
          <p:txBody>
            <a:bodyPr wrap="square" lIns="0" tIns="0" rIns="0" bIns="0" rtlCol="0">
              <a:spAutoFit/>
            </a:bodyPr>
            <a:lstStyle/>
            <a:p>
              <a:r>
                <a:rPr lang="en-US" sz="2450" b="1" spc="-100" dirty="0">
                  <a:latin typeface="+mj-lt"/>
                </a:rPr>
                <a:t>DRILLING HOURS</a:t>
              </a:r>
            </a:p>
          </p:txBody>
        </p:sp>
        <p:sp>
          <p:nvSpPr>
            <p:cNvPr id="43" name="TextBox 42"/>
            <p:cNvSpPr txBox="1"/>
            <p:nvPr/>
          </p:nvSpPr>
          <p:spPr>
            <a:xfrm>
              <a:off x="592834" y="2767890"/>
              <a:ext cx="2419762" cy="523220"/>
            </a:xfrm>
            <a:prstGeom prst="rect">
              <a:avLst/>
            </a:prstGeom>
            <a:noFill/>
          </p:spPr>
          <p:txBody>
            <a:bodyPr wrap="square" lIns="0" tIns="0" rIns="0" bIns="0" rtlCol="0">
              <a:spAutoFit/>
            </a:bodyPr>
            <a:lstStyle/>
            <a:p>
              <a:r>
                <a:rPr lang="en-US" sz="3400" b="1" spc="-60" dirty="0">
                  <a:solidFill>
                    <a:schemeClr val="accent3"/>
                  </a:solidFill>
                  <a:latin typeface="+mj-lt"/>
                </a:rPr>
                <a:t>7,652 FT. </a:t>
              </a:r>
              <a:r>
                <a:rPr lang="en-US" sz="3400" b="1" spc="-60" dirty="0">
                  <a:latin typeface="+mj-lt"/>
                </a:rPr>
                <a:t>IN</a:t>
              </a:r>
            </a:p>
          </p:txBody>
        </p:sp>
        <p:sp>
          <p:nvSpPr>
            <p:cNvPr id="49" name="Rectangle 48"/>
            <p:cNvSpPr/>
            <p:nvPr/>
          </p:nvSpPr>
          <p:spPr>
            <a:xfrm>
              <a:off x="651707" y="3169107"/>
              <a:ext cx="2161849" cy="1708160"/>
            </a:xfrm>
            <a:prstGeom prst="rect">
              <a:avLst/>
            </a:prstGeom>
          </p:spPr>
          <p:txBody>
            <a:bodyPr wrap="square">
              <a:spAutoFit/>
            </a:bodyPr>
            <a:lstStyle/>
            <a:p>
              <a:pPr algn="ctr"/>
              <a:r>
                <a:rPr lang="en-US" sz="10500" b="1" spc="-500" dirty="0">
                  <a:solidFill>
                    <a:schemeClr val="accent3"/>
                  </a:solidFill>
                </a:rPr>
                <a:t>80</a:t>
              </a:r>
              <a:endParaRPr lang="en-US" sz="10500" spc="-100" dirty="0">
                <a:solidFill>
                  <a:schemeClr val="accent3"/>
                </a:solidFill>
              </a:endParaRPr>
            </a:p>
          </p:txBody>
        </p:sp>
      </p:grpSp>
      <p:grpSp>
        <p:nvGrpSpPr>
          <p:cNvPr id="2" name="Group 1"/>
          <p:cNvGrpSpPr/>
          <p:nvPr/>
        </p:nvGrpSpPr>
        <p:grpSpPr>
          <a:xfrm>
            <a:off x="508884" y="4209524"/>
            <a:ext cx="2519079" cy="863783"/>
            <a:chOff x="487864" y="4209524"/>
            <a:chExt cx="2519079" cy="863783"/>
          </a:xfrm>
        </p:grpSpPr>
        <p:sp>
          <p:nvSpPr>
            <p:cNvPr id="62" name="TextBox 61"/>
            <p:cNvSpPr txBox="1"/>
            <p:nvPr/>
          </p:nvSpPr>
          <p:spPr>
            <a:xfrm>
              <a:off x="487864" y="4642420"/>
              <a:ext cx="2507047" cy="430887"/>
            </a:xfrm>
            <a:prstGeom prst="rect">
              <a:avLst/>
            </a:prstGeom>
            <a:noFill/>
          </p:spPr>
          <p:txBody>
            <a:bodyPr wrap="square" lIns="0" tIns="0" rIns="0" bIns="0" rtlCol="0">
              <a:spAutoFit/>
            </a:bodyPr>
            <a:lstStyle/>
            <a:p>
              <a:r>
                <a:rPr lang="en-US" sz="2800" b="1" spc="-60" dirty="0">
                  <a:solidFill>
                    <a:schemeClr val="accent3"/>
                  </a:solidFill>
                  <a:latin typeface="+mj-lt"/>
                </a:rPr>
                <a:t>114 FT./HR ROP</a:t>
              </a:r>
            </a:p>
          </p:txBody>
        </p:sp>
        <p:sp>
          <p:nvSpPr>
            <p:cNvPr id="64" name="TextBox 63"/>
            <p:cNvSpPr txBox="1"/>
            <p:nvPr/>
          </p:nvSpPr>
          <p:spPr>
            <a:xfrm>
              <a:off x="490270" y="4209524"/>
              <a:ext cx="2516673" cy="507831"/>
            </a:xfrm>
            <a:prstGeom prst="rect">
              <a:avLst/>
            </a:prstGeom>
            <a:noFill/>
          </p:spPr>
          <p:txBody>
            <a:bodyPr wrap="square" lIns="0" tIns="0" rIns="0" bIns="0" rtlCol="0">
              <a:spAutoFit/>
            </a:bodyPr>
            <a:lstStyle/>
            <a:p>
              <a:r>
                <a:rPr lang="en-US" sz="3250" b="1" spc="-100" dirty="0">
                  <a:latin typeface="+mj-lt"/>
                </a:rPr>
                <a:t>MAINTAINED</a:t>
              </a:r>
            </a:p>
          </p:txBody>
        </p:sp>
      </p:grpSp>
      <p:grpSp>
        <p:nvGrpSpPr>
          <p:cNvPr id="65" name="Group 64"/>
          <p:cNvGrpSpPr/>
          <p:nvPr/>
        </p:nvGrpSpPr>
        <p:grpSpPr>
          <a:xfrm>
            <a:off x="6126271" y="2177049"/>
            <a:ext cx="2553376" cy="1314754"/>
            <a:chOff x="682441" y="1936680"/>
            <a:chExt cx="2553376" cy="1314754"/>
          </a:xfrm>
        </p:grpSpPr>
        <p:sp>
          <p:nvSpPr>
            <p:cNvPr id="66" name="TextBox 65"/>
            <p:cNvSpPr txBox="1"/>
            <p:nvPr/>
          </p:nvSpPr>
          <p:spPr>
            <a:xfrm>
              <a:off x="682993" y="1936680"/>
              <a:ext cx="2552824" cy="630942"/>
            </a:xfrm>
            <a:prstGeom prst="rect">
              <a:avLst/>
            </a:prstGeom>
            <a:noFill/>
          </p:spPr>
          <p:txBody>
            <a:bodyPr wrap="square" lIns="0" tIns="0" rIns="0" bIns="0" rtlCol="0">
              <a:spAutoFit/>
            </a:bodyPr>
            <a:lstStyle/>
            <a:p>
              <a:r>
                <a:rPr lang="en-US" sz="4050" b="1" spc="-100" dirty="0">
                  <a:solidFill>
                    <a:schemeClr val="accent3"/>
                  </a:solidFill>
                  <a:latin typeface="+mj-lt"/>
                </a:rPr>
                <a:t>DELIVERED</a:t>
              </a:r>
            </a:p>
          </p:txBody>
        </p:sp>
        <p:sp>
          <p:nvSpPr>
            <p:cNvPr id="67" name="TextBox 66"/>
            <p:cNvSpPr txBox="1"/>
            <p:nvPr/>
          </p:nvSpPr>
          <p:spPr>
            <a:xfrm>
              <a:off x="682441" y="2431477"/>
              <a:ext cx="2553376" cy="492443"/>
            </a:xfrm>
            <a:prstGeom prst="rect">
              <a:avLst/>
            </a:prstGeom>
            <a:noFill/>
          </p:spPr>
          <p:txBody>
            <a:bodyPr wrap="square" lIns="0" tIns="0" rIns="0" bIns="0" rtlCol="0">
              <a:spAutoFit/>
            </a:bodyPr>
            <a:lstStyle/>
            <a:p>
              <a:r>
                <a:rPr lang="en-US" sz="3200" b="1" dirty="0">
                  <a:latin typeface="+mj-lt"/>
                </a:rPr>
                <a:t>CONSISTENT</a:t>
              </a:r>
            </a:p>
          </p:txBody>
        </p:sp>
        <p:sp>
          <p:nvSpPr>
            <p:cNvPr id="69" name="TextBox 68"/>
            <p:cNvSpPr txBox="1"/>
            <p:nvPr/>
          </p:nvSpPr>
          <p:spPr>
            <a:xfrm>
              <a:off x="688973" y="2820547"/>
              <a:ext cx="2534812" cy="430887"/>
            </a:xfrm>
            <a:prstGeom prst="rect">
              <a:avLst/>
            </a:prstGeom>
            <a:noFill/>
          </p:spPr>
          <p:txBody>
            <a:bodyPr wrap="square" lIns="0" tIns="0" rIns="0" bIns="0" rtlCol="0">
              <a:spAutoFit/>
            </a:bodyPr>
            <a:lstStyle/>
            <a:p>
              <a:r>
                <a:rPr lang="en-US" sz="2800" b="1" spc="-130" dirty="0">
                  <a:solidFill>
                    <a:schemeClr val="accent3"/>
                  </a:solidFill>
                  <a:latin typeface="+mj-lt"/>
                </a:rPr>
                <a:t>BURN IN CURVE</a:t>
              </a:r>
              <a:endParaRPr lang="en-US" sz="2800" b="1" spc="-80" dirty="0">
                <a:solidFill>
                  <a:schemeClr val="accent3"/>
                </a:solidFill>
                <a:latin typeface="+mj-lt"/>
              </a:endParaRPr>
            </a:p>
          </p:txBody>
        </p:sp>
      </p:grpSp>
      <p:cxnSp>
        <p:nvCxnSpPr>
          <p:cNvPr id="71" name="Straight Connector 70"/>
          <p:cNvCxnSpPr/>
          <p:nvPr/>
        </p:nvCxnSpPr>
        <p:spPr>
          <a:xfrm>
            <a:off x="569913" y="4050701"/>
            <a:ext cx="2546209" cy="0"/>
          </a:xfrm>
          <a:prstGeom prst="line">
            <a:avLst/>
          </a:prstGeom>
          <a:noFill/>
          <a:ln w="3175" cap="flat" cmpd="sng" algn="ctr">
            <a:solidFill>
              <a:sysClr val="window" lastClr="FFFFFF"/>
            </a:solidFill>
            <a:prstDash val="solid"/>
          </a:ln>
          <a:effectLst/>
        </p:spPr>
      </p:cxnSp>
      <p:grpSp>
        <p:nvGrpSpPr>
          <p:cNvPr id="72" name="Group 71"/>
          <p:cNvGrpSpPr/>
          <p:nvPr/>
        </p:nvGrpSpPr>
        <p:grpSpPr>
          <a:xfrm>
            <a:off x="450362" y="2164625"/>
            <a:ext cx="2562499" cy="1881023"/>
            <a:chOff x="5619435" y="1893603"/>
            <a:chExt cx="2562499" cy="1881023"/>
          </a:xfrm>
        </p:grpSpPr>
        <p:sp>
          <p:nvSpPr>
            <p:cNvPr id="73" name="TextBox 72"/>
            <p:cNvSpPr txBox="1"/>
            <p:nvPr/>
          </p:nvSpPr>
          <p:spPr>
            <a:xfrm>
              <a:off x="5706178" y="3228323"/>
              <a:ext cx="2454791" cy="546303"/>
            </a:xfrm>
            <a:prstGeom prst="rect">
              <a:avLst/>
            </a:prstGeom>
            <a:noFill/>
          </p:spPr>
          <p:txBody>
            <a:bodyPr wrap="square" lIns="0" tIns="0" rIns="0" bIns="0" rtlCol="0">
              <a:spAutoFit/>
            </a:bodyPr>
            <a:lstStyle/>
            <a:p>
              <a:r>
                <a:rPr lang="en-US" sz="3550" b="1" spc="-180" dirty="0">
                  <a:latin typeface="+mj-lt"/>
                </a:rPr>
                <a:t>OF RIG TIME</a:t>
              </a:r>
              <a:endParaRPr lang="en-US" sz="3550" b="1" spc="-100" dirty="0">
                <a:latin typeface="+mj-lt"/>
              </a:endParaRPr>
            </a:p>
          </p:txBody>
        </p:sp>
        <p:sp>
          <p:nvSpPr>
            <p:cNvPr id="74" name="TextBox 73"/>
            <p:cNvSpPr txBox="1"/>
            <p:nvPr/>
          </p:nvSpPr>
          <p:spPr>
            <a:xfrm>
              <a:off x="5706178" y="1893603"/>
              <a:ext cx="2454792" cy="907941"/>
            </a:xfrm>
            <a:prstGeom prst="rect">
              <a:avLst/>
            </a:prstGeom>
            <a:noFill/>
          </p:spPr>
          <p:txBody>
            <a:bodyPr wrap="square" lIns="0" tIns="0" rIns="0" bIns="0" rtlCol="0">
              <a:spAutoFit/>
            </a:bodyPr>
            <a:lstStyle/>
            <a:p>
              <a:r>
                <a:rPr lang="en-US" sz="5850" b="1" spc="-100" dirty="0">
                  <a:solidFill>
                    <a:schemeClr val="accent3"/>
                  </a:solidFill>
                </a:rPr>
                <a:t>SAVED</a:t>
              </a:r>
            </a:p>
          </p:txBody>
        </p:sp>
        <p:sp>
          <p:nvSpPr>
            <p:cNvPr id="75" name="Rectangle 74"/>
            <p:cNvSpPr/>
            <p:nvPr/>
          </p:nvSpPr>
          <p:spPr>
            <a:xfrm>
              <a:off x="5619435" y="2502025"/>
              <a:ext cx="2562499" cy="1015663"/>
            </a:xfrm>
            <a:prstGeom prst="rect">
              <a:avLst/>
            </a:prstGeom>
          </p:spPr>
          <p:txBody>
            <a:bodyPr wrap="square">
              <a:spAutoFit/>
            </a:bodyPr>
            <a:lstStyle/>
            <a:p>
              <a:r>
                <a:rPr lang="en-US" sz="5950" b="1" spc="-500" dirty="0"/>
                <a:t>3 DAYS</a:t>
              </a:r>
              <a:endParaRPr lang="en-US" sz="5950" spc="-100" dirty="0"/>
            </a:p>
          </p:txBody>
        </p:sp>
      </p:grpSp>
      <p:cxnSp>
        <p:nvCxnSpPr>
          <p:cNvPr id="37" name="Straight Connector 36"/>
          <p:cNvCxnSpPr/>
          <p:nvPr/>
        </p:nvCxnSpPr>
        <p:spPr>
          <a:xfrm>
            <a:off x="5953198" y="3541363"/>
            <a:ext cx="2899521" cy="0"/>
          </a:xfrm>
          <a:prstGeom prst="line">
            <a:avLst/>
          </a:prstGeom>
          <a:noFill/>
          <a:ln w="3175" cap="flat" cmpd="sng" algn="ctr">
            <a:solidFill>
              <a:sysClr val="window" lastClr="FFFFFF"/>
            </a:solidFill>
            <a:prstDash val="solid"/>
          </a:ln>
          <a:effectLst/>
        </p:spPr>
      </p:cxnSp>
      <p:grpSp>
        <p:nvGrpSpPr>
          <p:cNvPr id="45" name="Group 44"/>
          <p:cNvGrpSpPr/>
          <p:nvPr/>
        </p:nvGrpSpPr>
        <p:grpSpPr>
          <a:xfrm>
            <a:off x="6031840" y="3692350"/>
            <a:ext cx="2681688" cy="1715832"/>
            <a:chOff x="5712388" y="1857507"/>
            <a:chExt cx="2681688" cy="1715832"/>
          </a:xfrm>
        </p:grpSpPr>
        <p:sp>
          <p:nvSpPr>
            <p:cNvPr id="46" name="TextBox 45"/>
            <p:cNvSpPr txBox="1"/>
            <p:nvPr/>
          </p:nvSpPr>
          <p:spPr>
            <a:xfrm>
              <a:off x="5787172" y="2373494"/>
              <a:ext cx="2102208" cy="1046440"/>
            </a:xfrm>
            <a:prstGeom prst="rect">
              <a:avLst/>
            </a:prstGeom>
            <a:noFill/>
          </p:spPr>
          <p:txBody>
            <a:bodyPr wrap="square" lIns="0" tIns="0" rIns="0" bIns="0" rtlCol="0">
              <a:spAutoFit/>
            </a:bodyPr>
            <a:lstStyle/>
            <a:p>
              <a:r>
                <a:rPr lang="en-US" sz="6800" spc="-120" dirty="0">
                  <a:latin typeface="+mj-lt"/>
                </a:rPr>
                <a:t>3,127</a:t>
              </a:r>
            </a:p>
          </p:txBody>
        </p:sp>
        <p:sp>
          <p:nvSpPr>
            <p:cNvPr id="47" name="Rectangle 46"/>
            <p:cNvSpPr/>
            <p:nvPr/>
          </p:nvSpPr>
          <p:spPr>
            <a:xfrm>
              <a:off x="5712388" y="3127063"/>
              <a:ext cx="2681688" cy="446276"/>
            </a:xfrm>
            <a:prstGeom prst="rect">
              <a:avLst/>
            </a:prstGeom>
          </p:spPr>
          <p:txBody>
            <a:bodyPr wrap="square">
              <a:spAutoFit/>
            </a:bodyPr>
            <a:lstStyle/>
            <a:p>
              <a:pPr lvl="0"/>
              <a:r>
                <a:rPr lang="en-US" sz="2200" spc="-70" dirty="0">
                  <a:latin typeface="+mj-lt"/>
                </a:rPr>
                <a:t>OF DAILY FOOTAGE</a:t>
              </a:r>
            </a:p>
          </p:txBody>
        </p:sp>
        <p:sp>
          <p:nvSpPr>
            <p:cNvPr id="48" name="TextBox 47"/>
            <p:cNvSpPr txBox="1"/>
            <p:nvPr/>
          </p:nvSpPr>
          <p:spPr>
            <a:xfrm>
              <a:off x="5803713" y="1857507"/>
              <a:ext cx="2556481" cy="646331"/>
            </a:xfrm>
            <a:prstGeom prst="rect">
              <a:avLst/>
            </a:prstGeom>
            <a:noFill/>
          </p:spPr>
          <p:txBody>
            <a:bodyPr wrap="square" lIns="0" tIns="0" rIns="0" bIns="0" rtlCol="0">
              <a:spAutoFit/>
            </a:bodyPr>
            <a:lstStyle/>
            <a:p>
              <a:r>
                <a:rPr lang="en-US" sz="4150" spc="-100" dirty="0">
                  <a:solidFill>
                    <a:schemeClr val="accent3"/>
                  </a:solidFill>
                  <a:latin typeface="+mj-lt"/>
                </a:rPr>
                <a:t>ACHIEVED</a:t>
              </a:r>
            </a:p>
          </p:txBody>
        </p:sp>
        <p:sp>
          <p:nvSpPr>
            <p:cNvPr id="50" name="TextBox 49"/>
            <p:cNvSpPr txBox="1"/>
            <p:nvPr/>
          </p:nvSpPr>
          <p:spPr>
            <a:xfrm>
              <a:off x="7860942" y="2422741"/>
              <a:ext cx="533134" cy="696344"/>
            </a:xfrm>
            <a:prstGeom prst="rect">
              <a:avLst/>
            </a:prstGeom>
            <a:noFill/>
          </p:spPr>
          <p:txBody>
            <a:bodyPr wrap="square" lIns="0" tIns="0" rIns="0" bIns="0" rtlCol="0">
              <a:spAutoFit/>
            </a:bodyPr>
            <a:lstStyle/>
            <a:p>
              <a:pPr>
                <a:lnSpc>
                  <a:spcPts val="1775"/>
                </a:lnSpc>
              </a:pPr>
              <a:r>
                <a:rPr lang="en-US" sz="1600" spc="-100" dirty="0">
                  <a:latin typeface="+mj-lt"/>
                </a:rPr>
                <a:t>FEET</a:t>
              </a:r>
              <a:br>
                <a:rPr lang="en-US" sz="1600" spc="-100" dirty="0">
                  <a:latin typeface="+mj-lt"/>
                </a:rPr>
              </a:br>
              <a:r>
                <a:rPr lang="en-US" sz="1600" spc="-100" dirty="0">
                  <a:latin typeface="+mj-lt"/>
                </a:rPr>
                <a:t>PER</a:t>
              </a:r>
              <a:br>
                <a:rPr lang="en-US" sz="1600" spc="-100" dirty="0">
                  <a:latin typeface="+mj-lt"/>
                </a:rPr>
              </a:br>
              <a:r>
                <a:rPr lang="en-US" sz="1600" spc="-100" dirty="0">
                  <a:latin typeface="+mj-lt"/>
                </a:rPr>
                <a:t>DAY</a:t>
              </a:r>
            </a:p>
          </p:txBody>
        </p:sp>
      </p:grpSp>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311" y="2198638"/>
            <a:ext cx="2693969" cy="2265078"/>
          </a:xfrm>
          <a:prstGeom prst="rect">
            <a:avLst/>
          </a:prstGeom>
        </p:spPr>
      </p:pic>
      <p:sp>
        <p:nvSpPr>
          <p:cNvPr id="40"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tx1"/>
                </a:solidFill>
              </a:rPr>
              <a:t>Copyright 2020 Baker Hughes Company. All rights reserved. 81664</a:t>
            </a:r>
          </a:p>
        </p:txBody>
      </p:sp>
    </p:spTree>
    <p:extLst>
      <p:ext uri="{BB962C8B-B14F-4D97-AF65-F5344CB8AC3E}">
        <p14:creationId xmlns:p14="http://schemas.microsoft.com/office/powerpoint/2010/main" val="235484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rotWithShape="1">
          <a:blip r:embed="rId3" cstate="print">
            <a:extLst>
              <a:ext uri="{28A0092B-C50C-407E-A947-70E740481C1C}">
                <a14:useLocalDpi xmlns:a14="http://schemas.microsoft.com/office/drawing/2010/main" val="0"/>
              </a:ext>
            </a:extLst>
          </a:blip>
          <a:srcRect t="14447" b="427"/>
          <a:stretch/>
        </p:blipFill>
        <p:spPr>
          <a:xfrm flipH="1">
            <a:off x="-1" y="-14910"/>
            <a:ext cx="12188825" cy="6902820"/>
          </a:xfrm>
          <a:prstGeom prst="rect">
            <a:avLst/>
          </a:prstGeom>
        </p:spPr>
      </p:pic>
      <p:sp>
        <p:nvSpPr>
          <p:cNvPr id="85" name="Rectangle 84"/>
          <p:cNvSpPr/>
          <p:nvPr/>
        </p:nvSpPr>
        <p:spPr>
          <a:xfrm>
            <a:off x="0" y="893"/>
            <a:ext cx="12188824" cy="6857107"/>
          </a:xfrm>
          <a:prstGeom prst="rect">
            <a:avLst/>
          </a:prstGeom>
          <a:gradFill flip="none" rotWithShape="1">
            <a:gsLst>
              <a:gs pos="100000">
                <a:srgbClr val="000000">
                  <a:alpha val="48000"/>
                </a:srgbClr>
              </a:gs>
              <a:gs pos="0">
                <a:srgbClr val="000000">
                  <a:alpha val="76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399" dirty="0"/>
          </a:p>
        </p:txBody>
      </p:sp>
      <p:sp>
        <p:nvSpPr>
          <p:cNvPr id="4" name="Slide Number Placeholder 3"/>
          <p:cNvSpPr>
            <a:spLocks noGrp="1"/>
          </p:cNvSpPr>
          <p:nvPr>
            <p:ph type="sldNum" sz="quarter" idx="14"/>
          </p:nvPr>
        </p:nvSpPr>
        <p:spPr/>
        <p:txBody>
          <a:bodyPr/>
          <a:lstStyle/>
          <a:p>
            <a:fld id="{00E6A5BD-C011-4A45-AA3A-201790FB7F2B}" type="slidenum">
              <a:rPr lang="en-CA" smtClean="0"/>
              <a:pPr/>
              <a:t>16</a:t>
            </a:fld>
            <a:endParaRPr lang="en-CA" dirty="0"/>
          </a:p>
        </p:txBody>
      </p:sp>
      <p:pic>
        <p:nvPicPr>
          <p:cNvPr id="7" name="Picture 6">
            <a:extLst>
              <a:ext uri="{FF2B5EF4-FFF2-40B4-BE49-F238E27FC236}">
                <a16:creationId xmlns:a16="http://schemas.microsoft.com/office/drawing/2014/main" id="{E3C2C983-19A8-4A8F-835D-03DD23909F5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27" name="Title 1"/>
          <p:cNvSpPr txBox="1">
            <a:spLocks/>
          </p:cNvSpPr>
          <p:nvPr/>
        </p:nvSpPr>
        <p:spPr>
          <a:xfrm>
            <a:off x="429411" y="448046"/>
            <a:ext cx="8995353" cy="276557"/>
          </a:xfrm>
          <a:prstGeom prst="rect">
            <a:avLst/>
          </a:prstGeom>
        </p:spPr>
        <p:txBody>
          <a:bodyPr/>
          <a:lstStyle>
            <a:lvl1pPr algn="l" defTabSz="1218987" rtl="0" eaLnBrk="1" latinLnBrk="0" hangingPunct="1">
              <a:lnSpc>
                <a:spcPct val="90000"/>
              </a:lnSpc>
              <a:spcBef>
                <a:spcPct val="0"/>
              </a:spcBef>
              <a:buNone/>
              <a:defRPr sz="3600" kern="1200">
                <a:solidFill>
                  <a:schemeClr val="accent2"/>
                </a:solidFill>
                <a:latin typeface="+mj-lt"/>
                <a:ea typeface="+mj-ea"/>
                <a:cs typeface="+mj-cs"/>
              </a:defRPr>
            </a:lvl1pPr>
          </a:lstStyle>
          <a:p>
            <a:r>
              <a:rPr lang="en-US" sz="1400" dirty="0">
                <a:solidFill>
                  <a:schemeClr val="accent3"/>
                </a:solidFill>
              </a:rPr>
              <a:t>Case study: </a:t>
            </a:r>
            <a:r>
              <a:rPr lang="en-US" sz="1400" dirty="0">
                <a:solidFill>
                  <a:prstClr val="white"/>
                </a:solidFill>
                <a:latin typeface="+mn-lt"/>
              </a:rPr>
              <a:t>Midland County, Texas</a:t>
            </a:r>
          </a:p>
        </p:txBody>
      </p:sp>
      <p:cxnSp>
        <p:nvCxnSpPr>
          <p:cNvPr id="29" name="Straight Connector 28"/>
          <p:cNvCxnSpPr/>
          <p:nvPr/>
        </p:nvCxnSpPr>
        <p:spPr>
          <a:xfrm>
            <a:off x="534678" y="2019818"/>
            <a:ext cx="11062925" cy="0"/>
          </a:xfrm>
          <a:prstGeom prst="line">
            <a:avLst/>
          </a:prstGeom>
          <a:noFill/>
          <a:ln w="3175" cap="flat" cmpd="sng" algn="ctr">
            <a:solidFill>
              <a:sysClr val="window" lastClr="FFFFFF"/>
            </a:solidFill>
            <a:prstDash val="solid"/>
          </a:ln>
          <a:effectLst/>
        </p:spPr>
      </p:cxnSp>
      <p:cxnSp>
        <p:nvCxnSpPr>
          <p:cNvPr id="36" name="Straight Connector 35"/>
          <p:cNvCxnSpPr/>
          <p:nvPr/>
        </p:nvCxnSpPr>
        <p:spPr>
          <a:xfrm>
            <a:off x="536961" y="772539"/>
            <a:ext cx="11071062" cy="0"/>
          </a:xfrm>
          <a:prstGeom prst="line">
            <a:avLst/>
          </a:prstGeom>
          <a:noFill/>
          <a:ln w="3175" cap="flat" cmpd="sng" algn="ctr">
            <a:solidFill>
              <a:schemeClr val="tx1"/>
            </a:solidFill>
            <a:prstDash val="solid"/>
          </a:ln>
          <a:effectLst/>
        </p:spPr>
      </p:cxnSp>
      <p:cxnSp>
        <p:nvCxnSpPr>
          <p:cNvPr id="34" name="Straight Connector 33"/>
          <p:cNvCxnSpPr/>
          <p:nvPr/>
        </p:nvCxnSpPr>
        <p:spPr>
          <a:xfrm flipV="1">
            <a:off x="3104090" y="2028008"/>
            <a:ext cx="0" cy="35753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085550" y="2028007"/>
            <a:ext cx="0" cy="357535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077743" y="2028007"/>
            <a:ext cx="0" cy="357535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itle 1"/>
          <p:cNvSpPr txBox="1">
            <a:spLocks/>
          </p:cNvSpPr>
          <p:nvPr/>
        </p:nvSpPr>
        <p:spPr>
          <a:xfrm>
            <a:off x="539612" y="985306"/>
            <a:ext cx="10946144" cy="946163"/>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kern="1200">
                <a:solidFill>
                  <a:schemeClr val="accent2"/>
                </a:solidFill>
                <a:latin typeface="+mj-lt"/>
                <a:ea typeface="+mj-ea"/>
                <a:cs typeface="+mj-cs"/>
              </a:defRPr>
            </a:lvl1pPr>
          </a:lstStyle>
          <a:p>
            <a:r>
              <a:rPr lang="en-US" sz="3200" b="0" dirty="0">
                <a:solidFill>
                  <a:prstClr val="white"/>
                </a:solidFill>
                <a:latin typeface="+mn-lt"/>
              </a:rPr>
              <a:t>5 </a:t>
            </a:r>
            <a:r>
              <a:rPr lang="en-US" sz="3200" b="0" spc="-150" baseline="30000" dirty="0">
                <a:solidFill>
                  <a:prstClr val="white"/>
                </a:solidFill>
                <a:latin typeface="+mn-lt"/>
              </a:rPr>
              <a:t>1</a:t>
            </a:r>
            <a:r>
              <a:rPr lang="en-US" sz="3200" b="0" spc="-150" dirty="0">
                <a:solidFill>
                  <a:prstClr val="white"/>
                </a:solidFill>
                <a:latin typeface="+mn-lt"/>
              </a:rPr>
              <a:t>/</a:t>
            </a:r>
            <a:r>
              <a:rPr lang="en-US" sz="3200" b="0" baseline="-15000" dirty="0">
                <a:solidFill>
                  <a:prstClr val="white"/>
                </a:solidFill>
                <a:latin typeface="+mn-lt"/>
              </a:rPr>
              <a:t>8</a:t>
            </a:r>
            <a:r>
              <a:rPr lang="en-US" sz="3200" b="0" dirty="0">
                <a:solidFill>
                  <a:prstClr val="white"/>
                </a:solidFill>
                <a:latin typeface="+mn-lt"/>
              </a:rPr>
              <a:t>-in. </a:t>
            </a:r>
            <a:r>
              <a:rPr lang="en-US" sz="3200" b="0" dirty="0" err="1">
                <a:solidFill>
                  <a:prstClr val="white"/>
                </a:solidFill>
                <a:latin typeface="+mn-lt"/>
              </a:rPr>
              <a:t>DuraMax</a:t>
            </a:r>
            <a:r>
              <a:rPr lang="en-US" sz="3200" b="0" dirty="0">
                <a:solidFill>
                  <a:prstClr val="white"/>
                </a:solidFill>
                <a:latin typeface="+mn-lt"/>
              </a:rPr>
              <a:t> motor</a:t>
            </a:r>
          </a:p>
        </p:txBody>
      </p:sp>
      <p:grpSp>
        <p:nvGrpSpPr>
          <p:cNvPr id="41" name="Group 40"/>
          <p:cNvGrpSpPr/>
          <p:nvPr/>
        </p:nvGrpSpPr>
        <p:grpSpPr>
          <a:xfrm>
            <a:off x="520856" y="2184819"/>
            <a:ext cx="2454722" cy="1365980"/>
            <a:chOff x="670249" y="1942395"/>
            <a:chExt cx="2454722" cy="1365980"/>
          </a:xfrm>
        </p:grpSpPr>
        <p:sp>
          <p:nvSpPr>
            <p:cNvPr id="42" name="TextBox 41"/>
            <p:cNvSpPr txBox="1"/>
            <p:nvPr/>
          </p:nvSpPr>
          <p:spPr>
            <a:xfrm>
              <a:off x="682992" y="1942395"/>
              <a:ext cx="2441979" cy="623248"/>
            </a:xfrm>
            <a:prstGeom prst="rect">
              <a:avLst/>
            </a:prstGeom>
            <a:noFill/>
          </p:spPr>
          <p:txBody>
            <a:bodyPr wrap="square" lIns="0" tIns="0" rIns="0" bIns="0" rtlCol="0">
              <a:spAutoFit/>
            </a:bodyPr>
            <a:lstStyle/>
            <a:p>
              <a:r>
                <a:rPr lang="en-US" sz="4050" b="1" spc="-100" dirty="0">
                  <a:solidFill>
                    <a:schemeClr val="accent3"/>
                  </a:solidFill>
                  <a:latin typeface="+mj-lt"/>
                </a:rPr>
                <a:t>ONE-RUN</a:t>
              </a:r>
            </a:p>
          </p:txBody>
        </p:sp>
        <p:sp>
          <p:nvSpPr>
            <p:cNvPr id="43" name="TextBox 42"/>
            <p:cNvSpPr txBox="1"/>
            <p:nvPr/>
          </p:nvSpPr>
          <p:spPr>
            <a:xfrm>
              <a:off x="670249" y="2923654"/>
              <a:ext cx="2358606" cy="384721"/>
            </a:xfrm>
            <a:prstGeom prst="rect">
              <a:avLst/>
            </a:prstGeom>
            <a:noFill/>
          </p:spPr>
          <p:txBody>
            <a:bodyPr wrap="square" lIns="0" tIns="0" rIns="0" bIns="0" rtlCol="0">
              <a:spAutoFit/>
            </a:bodyPr>
            <a:lstStyle/>
            <a:p>
              <a:r>
                <a:rPr lang="en-US" sz="2500" b="1" spc="-130" dirty="0">
                  <a:latin typeface="+mj-lt"/>
                </a:rPr>
                <a:t>TO TOTAL DEPTH</a:t>
              </a:r>
              <a:endParaRPr lang="en-US" sz="2500" b="1" spc="-80" dirty="0">
                <a:latin typeface="+mj-lt"/>
              </a:endParaRPr>
            </a:p>
          </p:txBody>
        </p:sp>
        <p:sp>
          <p:nvSpPr>
            <p:cNvPr id="44" name="TextBox 43"/>
            <p:cNvSpPr txBox="1"/>
            <p:nvPr/>
          </p:nvSpPr>
          <p:spPr>
            <a:xfrm>
              <a:off x="687937" y="2396639"/>
              <a:ext cx="2365278" cy="707886"/>
            </a:xfrm>
            <a:prstGeom prst="rect">
              <a:avLst/>
            </a:prstGeom>
            <a:noFill/>
          </p:spPr>
          <p:txBody>
            <a:bodyPr wrap="square" lIns="0" tIns="0" rIns="0" bIns="0" rtlCol="0">
              <a:spAutoFit/>
            </a:bodyPr>
            <a:lstStyle/>
            <a:p>
              <a:r>
                <a:rPr lang="en-US" sz="4600" b="1" spc="-80" dirty="0">
                  <a:solidFill>
                    <a:schemeClr val="accent3"/>
                  </a:solidFill>
                  <a:latin typeface="+mj-lt"/>
                </a:rPr>
                <a:t>LATERAL</a:t>
              </a:r>
            </a:p>
          </p:txBody>
        </p:sp>
      </p:grpSp>
      <p:grpSp>
        <p:nvGrpSpPr>
          <p:cNvPr id="13" name="Group 12"/>
          <p:cNvGrpSpPr/>
          <p:nvPr/>
        </p:nvGrpSpPr>
        <p:grpSpPr>
          <a:xfrm>
            <a:off x="456184" y="3725812"/>
            <a:ext cx="2792606" cy="2054428"/>
            <a:chOff x="456184" y="3725812"/>
            <a:chExt cx="2792606" cy="2054428"/>
          </a:xfrm>
        </p:grpSpPr>
        <p:sp>
          <p:nvSpPr>
            <p:cNvPr id="64" name="TextBox 63"/>
            <p:cNvSpPr txBox="1"/>
            <p:nvPr/>
          </p:nvSpPr>
          <p:spPr>
            <a:xfrm>
              <a:off x="542734" y="4571119"/>
              <a:ext cx="2358366" cy="577081"/>
            </a:xfrm>
            <a:prstGeom prst="rect">
              <a:avLst/>
            </a:prstGeom>
            <a:noFill/>
          </p:spPr>
          <p:txBody>
            <a:bodyPr wrap="square" lIns="0" tIns="0" rIns="0" bIns="0" rtlCol="0">
              <a:spAutoFit/>
            </a:bodyPr>
            <a:lstStyle/>
            <a:p>
              <a:r>
                <a:rPr lang="en-US" sz="3750" b="1" dirty="0">
                  <a:solidFill>
                    <a:schemeClr val="accent3"/>
                  </a:solidFill>
                  <a:latin typeface="+mj-lt"/>
                </a:rPr>
                <a:t>INCREASE</a:t>
              </a:r>
            </a:p>
          </p:txBody>
        </p:sp>
        <p:sp>
          <p:nvSpPr>
            <p:cNvPr id="65" name="TextBox 64"/>
            <p:cNvSpPr txBox="1"/>
            <p:nvPr/>
          </p:nvSpPr>
          <p:spPr>
            <a:xfrm>
              <a:off x="546701" y="5341658"/>
              <a:ext cx="2702089" cy="438582"/>
            </a:xfrm>
            <a:prstGeom prst="rect">
              <a:avLst/>
            </a:prstGeom>
            <a:noFill/>
          </p:spPr>
          <p:txBody>
            <a:bodyPr wrap="square" lIns="0" tIns="0" rIns="0" bIns="0" rtlCol="0">
              <a:spAutoFit/>
            </a:bodyPr>
            <a:lstStyle/>
            <a:p>
              <a:r>
                <a:rPr lang="en-US" sz="2850" b="1" spc="-60" dirty="0">
                  <a:latin typeface="+mj-lt"/>
                </a:rPr>
                <a:t>OVERALL ROP</a:t>
              </a:r>
            </a:p>
          </p:txBody>
        </p:sp>
        <p:sp>
          <p:nvSpPr>
            <p:cNvPr id="66" name="Rectangle 65"/>
            <p:cNvSpPr/>
            <p:nvPr/>
          </p:nvSpPr>
          <p:spPr>
            <a:xfrm>
              <a:off x="456184" y="3725812"/>
              <a:ext cx="2600536" cy="1277273"/>
            </a:xfrm>
            <a:prstGeom prst="rect">
              <a:avLst/>
            </a:prstGeom>
          </p:spPr>
          <p:txBody>
            <a:bodyPr wrap="square">
              <a:spAutoFit/>
            </a:bodyPr>
            <a:lstStyle/>
            <a:p>
              <a:r>
                <a:rPr lang="en-US" sz="7700" b="1" spc="-100" dirty="0">
                  <a:solidFill>
                    <a:schemeClr val="accent3"/>
                  </a:solidFill>
                </a:rPr>
                <a:t>17.1%</a:t>
              </a:r>
              <a:endParaRPr lang="en-US" sz="7700" spc="-100" dirty="0">
                <a:solidFill>
                  <a:schemeClr val="accent3"/>
                </a:solidFill>
              </a:endParaRPr>
            </a:p>
          </p:txBody>
        </p:sp>
        <p:sp>
          <p:nvSpPr>
            <p:cNvPr id="67" name="TextBox 66"/>
            <p:cNvSpPr txBox="1"/>
            <p:nvPr/>
          </p:nvSpPr>
          <p:spPr>
            <a:xfrm>
              <a:off x="554766" y="4979393"/>
              <a:ext cx="2358366" cy="469359"/>
            </a:xfrm>
            <a:prstGeom prst="rect">
              <a:avLst/>
            </a:prstGeom>
            <a:noFill/>
          </p:spPr>
          <p:txBody>
            <a:bodyPr wrap="square" lIns="0" tIns="0" rIns="0" bIns="0" rtlCol="0">
              <a:spAutoFit/>
            </a:bodyPr>
            <a:lstStyle/>
            <a:p>
              <a:r>
                <a:rPr lang="en-US" sz="3050" b="1" dirty="0">
                  <a:latin typeface="+mj-lt"/>
                </a:rPr>
                <a:t>IN AVERAGE</a:t>
              </a:r>
            </a:p>
          </p:txBody>
        </p:sp>
      </p:grpSp>
      <p:cxnSp>
        <p:nvCxnSpPr>
          <p:cNvPr id="68" name="Straight Connector 67"/>
          <p:cNvCxnSpPr/>
          <p:nvPr/>
        </p:nvCxnSpPr>
        <p:spPr>
          <a:xfrm>
            <a:off x="545849" y="3617524"/>
            <a:ext cx="2558241" cy="0"/>
          </a:xfrm>
          <a:prstGeom prst="line">
            <a:avLst/>
          </a:prstGeom>
          <a:noFill/>
          <a:ln w="3175" cap="flat" cmpd="sng" algn="ctr">
            <a:solidFill>
              <a:sysClr val="window" lastClr="FFFFFF"/>
            </a:solidFill>
            <a:prstDash val="solid"/>
          </a:ln>
          <a:effectLst/>
        </p:spPr>
      </p:cxnSp>
      <p:grpSp>
        <p:nvGrpSpPr>
          <p:cNvPr id="69" name="Group 68"/>
          <p:cNvGrpSpPr/>
          <p:nvPr/>
        </p:nvGrpSpPr>
        <p:grpSpPr>
          <a:xfrm>
            <a:off x="3211827" y="2183070"/>
            <a:ext cx="2839673" cy="3301450"/>
            <a:chOff x="519567" y="2213504"/>
            <a:chExt cx="2839673" cy="3301450"/>
          </a:xfrm>
        </p:grpSpPr>
        <p:sp>
          <p:nvSpPr>
            <p:cNvPr id="70" name="TextBox 69"/>
            <p:cNvSpPr txBox="1"/>
            <p:nvPr/>
          </p:nvSpPr>
          <p:spPr>
            <a:xfrm>
              <a:off x="588758" y="2213504"/>
              <a:ext cx="2744894" cy="846386"/>
            </a:xfrm>
            <a:prstGeom prst="rect">
              <a:avLst/>
            </a:prstGeom>
            <a:noFill/>
          </p:spPr>
          <p:txBody>
            <a:bodyPr wrap="square" lIns="0" tIns="0" rIns="0" bIns="0" rtlCol="0">
              <a:spAutoFit/>
            </a:bodyPr>
            <a:lstStyle/>
            <a:p>
              <a:r>
                <a:rPr lang="en-US" sz="5450" b="1" dirty="0">
                  <a:latin typeface="+mj-lt"/>
                </a:rPr>
                <a:t>DRILLED</a:t>
              </a:r>
            </a:p>
          </p:txBody>
        </p:sp>
        <p:sp>
          <p:nvSpPr>
            <p:cNvPr id="71" name="TextBox 70"/>
            <p:cNvSpPr txBox="1"/>
            <p:nvPr/>
          </p:nvSpPr>
          <p:spPr>
            <a:xfrm>
              <a:off x="580194" y="4968259"/>
              <a:ext cx="2715339" cy="430887"/>
            </a:xfrm>
            <a:prstGeom prst="rect">
              <a:avLst/>
            </a:prstGeom>
            <a:noFill/>
          </p:spPr>
          <p:txBody>
            <a:bodyPr wrap="square" lIns="0" tIns="0" rIns="0" bIns="0" rtlCol="0">
              <a:spAutoFit/>
            </a:bodyPr>
            <a:lstStyle/>
            <a:p>
              <a:r>
                <a:rPr lang="en-US" sz="2700" b="1" spc="-100" dirty="0">
                  <a:latin typeface="+mj-lt"/>
                </a:rPr>
                <a:t>DRILLING HOURS</a:t>
              </a:r>
            </a:p>
          </p:txBody>
        </p:sp>
        <p:sp>
          <p:nvSpPr>
            <p:cNvPr id="72" name="TextBox 71"/>
            <p:cNvSpPr txBox="1"/>
            <p:nvPr/>
          </p:nvSpPr>
          <p:spPr>
            <a:xfrm>
              <a:off x="592834" y="2828050"/>
              <a:ext cx="2740818" cy="769441"/>
            </a:xfrm>
            <a:prstGeom prst="rect">
              <a:avLst/>
            </a:prstGeom>
            <a:noFill/>
          </p:spPr>
          <p:txBody>
            <a:bodyPr wrap="square" lIns="0" tIns="0" rIns="0" bIns="0" rtlCol="0">
              <a:spAutoFit/>
            </a:bodyPr>
            <a:lstStyle/>
            <a:p>
              <a:r>
                <a:rPr lang="en-US" sz="4900" b="1" spc="-60" dirty="0">
                  <a:solidFill>
                    <a:schemeClr val="accent3"/>
                  </a:solidFill>
                  <a:latin typeface="+mj-lt"/>
                </a:rPr>
                <a:t>9,529 FT.</a:t>
              </a:r>
            </a:p>
          </p:txBody>
        </p:sp>
        <p:sp>
          <p:nvSpPr>
            <p:cNvPr id="73" name="TextBox 72"/>
            <p:cNvSpPr txBox="1"/>
            <p:nvPr/>
          </p:nvSpPr>
          <p:spPr>
            <a:xfrm>
              <a:off x="609663" y="3423731"/>
              <a:ext cx="2749577" cy="577081"/>
            </a:xfrm>
            <a:prstGeom prst="rect">
              <a:avLst/>
            </a:prstGeom>
            <a:noFill/>
          </p:spPr>
          <p:txBody>
            <a:bodyPr wrap="square" lIns="0" tIns="0" rIns="0" bIns="0" rtlCol="0">
              <a:spAutoFit/>
            </a:bodyPr>
            <a:lstStyle/>
            <a:p>
              <a:r>
                <a:rPr lang="en-US" sz="3750" b="1" dirty="0">
                  <a:latin typeface="+mj-lt"/>
                </a:rPr>
                <a:t>LATERAL IN</a:t>
              </a:r>
            </a:p>
          </p:txBody>
        </p:sp>
        <p:sp>
          <p:nvSpPr>
            <p:cNvPr id="74" name="Rectangle 73"/>
            <p:cNvSpPr/>
            <p:nvPr/>
          </p:nvSpPr>
          <p:spPr>
            <a:xfrm>
              <a:off x="519567" y="3806794"/>
              <a:ext cx="2609691" cy="1708160"/>
            </a:xfrm>
            <a:prstGeom prst="rect">
              <a:avLst/>
            </a:prstGeom>
          </p:spPr>
          <p:txBody>
            <a:bodyPr wrap="square">
              <a:spAutoFit/>
            </a:bodyPr>
            <a:lstStyle/>
            <a:p>
              <a:pPr algn="ctr"/>
              <a:r>
                <a:rPr lang="en-US" sz="10500" b="1" spc="-500" dirty="0">
                  <a:solidFill>
                    <a:schemeClr val="accent3"/>
                  </a:solidFill>
                </a:rPr>
                <a:t>145</a:t>
              </a:r>
              <a:endParaRPr lang="en-US" sz="10500" spc="-100" dirty="0">
                <a:solidFill>
                  <a:schemeClr val="accent3"/>
                </a:solidFill>
              </a:endParaRPr>
            </a:p>
          </p:txBody>
        </p:sp>
      </p:grpSp>
      <p:grpSp>
        <p:nvGrpSpPr>
          <p:cNvPr id="75" name="Group 74"/>
          <p:cNvGrpSpPr/>
          <p:nvPr/>
        </p:nvGrpSpPr>
        <p:grpSpPr>
          <a:xfrm>
            <a:off x="6216282" y="2124734"/>
            <a:ext cx="2792607" cy="2410522"/>
            <a:chOff x="456183" y="3725812"/>
            <a:chExt cx="2792607" cy="2410522"/>
          </a:xfrm>
        </p:grpSpPr>
        <p:sp>
          <p:nvSpPr>
            <p:cNvPr id="76" name="TextBox 75"/>
            <p:cNvSpPr txBox="1"/>
            <p:nvPr/>
          </p:nvSpPr>
          <p:spPr>
            <a:xfrm>
              <a:off x="542734" y="4743092"/>
              <a:ext cx="2668442" cy="646331"/>
            </a:xfrm>
            <a:prstGeom prst="rect">
              <a:avLst/>
            </a:prstGeom>
            <a:noFill/>
          </p:spPr>
          <p:txBody>
            <a:bodyPr wrap="square" lIns="0" tIns="0" rIns="0" bIns="0" rtlCol="0">
              <a:spAutoFit/>
            </a:bodyPr>
            <a:lstStyle/>
            <a:p>
              <a:r>
                <a:rPr lang="en-US" sz="4200" b="1" dirty="0">
                  <a:solidFill>
                    <a:schemeClr val="accent3"/>
                  </a:solidFill>
                  <a:latin typeface="+mj-lt"/>
                </a:rPr>
                <a:t>INCREASE</a:t>
              </a:r>
            </a:p>
          </p:txBody>
        </p:sp>
        <p:sp>
          <p:nvSpPr>
            <p:cNvPr id="77" name="TextBox 76"/>
            <p:cNvSpPr txBox="1"/>
            <p:nvPr/>
          </p:nvSpPr>
          <p:spPr>
            <a:xfrm>
              <a:off x="546701" y="5690058"/>
              <a:ext cx="2702089" cy="446276"/>
            </a:xfrm>
            <a:prstGeom prst="rect">
              <a:avLst/>
            </a:prstGeom>
            <a:noFill/>
          </p:spPr>
          <p:txBody>
            <a:bodyPr wrap="square" lIns="0" tIns="0" rIns="0" bIns="0" rtlCol="0">
              <a:spAutoFit/>
            </a:bodyPr>
            <a:lstStyle/>
            <a:p>
              <a:r>
                <a:rPr lang="en-US" sz="2850" b="1" spc="-60" dirty="0">
                  <a:latin typeface="+mj-lt"/>
                </a:rPr>
                <a:t>FOOTAGE/DAY</a:t>
              </a:r>
            </a:p>
          </p:txBody>
        </p:sp>
        <p:sp>
          <p:nvSpPr>
            <p:cNvPr id="78" name="Rectangle 77"/>
            <p:cNvSpPr/>
            <p:nvPr/>
          </p:nvSpPr>
          <p:spPr>
            <a:xfrm>
              <a:off x="456183" y="3725812"/>
              <a:ext cx="2763057" cy="1461939"/>
            </a:xfrm>
            <a:prstGeom prst="rect">
              <a:avLst/>
            </a:prstGeom>
          </p:spPr>
          <p:txBody>
            <a:bodyPr wrap="square">
              <a:spAutoFit/>
            </a:bodyPr>
            <a:lstStyle/>
            <a:p>
              <a:r>
                <a:rPr lang="en-US" sz="8900" b="1" spc="-400" dirty="0">
                  <a:solidFill>
                    <a:schemeClr val="accent3"/>
                  </a:solidFill>
                </a:rPr>
                <a:t>9.5%</a:t>
              </a:r>
              <a:endParaRPr lang="en-US" sz="8900" spc="-400" dirty="0">
                <a:solidFill>
                  <a:schemeClr val="accent3"/>
                </a:solidFill>
              </a:endParaRPr>
            </a:p>
          </p:txBody>
        </p:sp>
        <p:sp>
          <p:nvSpPr>
            <p:cNvPr id="79" name="TextBox 78"/>
            <p:cNvSpPr txBox="1"/>
            <p:nvPr/>
          </p:nvSpPr>
          <p:spPr>
            <a:xfrm>
              <a:off x="554766" y="5243185"/>
              <a:ext cx="2656410" cy="538609"/>
            </a:xfrm>
            <a:prstGeom prst="rect">
              <a:avLst/>
            </a:prstGeom>
            <a:noFill/>
          </p:spPr>
          <p:txBody>
            <a:bodyPr wrap="square" lIns="0" tIns="0" rIns="0" bIns="0" rtlCol="0">
              <a:spAutoFit/>
            </a:bodyPr>
            <a:lstStyle/>
            <a:p>
              <a:r>
                <a:rPr lang="en-US" sz="3400" b="1" dirty="0">
                  <a:latin typeface="+mj-lt"/>
                </a:rPr>
                <a:t>IN AVERAGE</a:t>
              </a:r>
            </a:p>
          </p:txBody>
        </p:sp>
      </p:grpSp>
      <p:grpSp>
        <p:nvGrpSpPr>
          <p:cNvPr id="80" name="Group 79"/>
          <p:cNvGrpSpPr/>
          <p:nvPr/>
        </p:nvGrpSpPr>
        <p:grpSpPr>
          <a:xfrm>
            <a:off x="9088333" y="2210213"/>
            <a:ext cx="2560879" cy="1896815"/>
            <a:chOff x="5654930" y="2402120"/>
            <a:chExt cx="2560879" cy="1896815"/>
          </a:xfrm>
        </p:grpSpPr>
        <p:sp>
          <p:nvSpPr>
            <p:cNvPr id="81" name="TextBox 80"/>
            <p:cNvSpPr txBox="1"/>
            <p:nvPr/>
          </p:nvSpPr>
          <p:spPr>
            <a:xfrm>
              <a:off x="5825704" y="2402120"/>
              <a:ext cx="2390105" cy="338554"/>
            </a:xfrm>
            <a:prstGeom prst="rect">
              <a:avLst/>
            </a:prstGeom>
            <a:noFill/>
          </p:spPr>
          <p:txBody>
            <a:bodyPr wrap="square" lIns="0" tIns="0" rIns="0" bIns="0" rtlCol="0">
              <a:spAutoFit/>
            </a:bodyPr>
            <a:lstStyle/>
            <a:p>
              <a:r>
                <a:rPr lang="en-US" sz="2150" dirty="0">
                  <a:latin typeface="+mj-lt"/>
                </a:rPr>
                <a:t>MAINTAINED ROP</a:t>
              </a:r>
            </a:p>
          </p:txBody>
        </p:sp>
        <p:sp>
          <p:nvSpPr>
            <p:cNvPr id="82" name="Rectangle 81"/>
            <p:cNvSpPr/>
            <p:nvPr/>
          </p:nvSpPr>
          <p:spPr>
            <a:xfrm>
              <a:off x="5654930" y="2667719"/>
              <a:ext cx="1847221" cy="1631216"/>
            </a:xfrm>
            <a:prstGeom prst="rect">
              <a:avLst/>
            </a:prstGeom>
          </p:spPr>
          <p:txBody>
            <a:bodyPr wrap="square">
              <a:spAutoFit/>
            </a:bodyPr>
            <a:lstStyle/>
            <a:p>
              <a:r>
                <a:rPr lang="en-US" sz="10000" spc="-500" dirty="0">
                  <a:solidFill>
                    <a:schemeClr val="accent3"/>
                  </a:solidFill>
                  <a:latin typeface="+mj-lt"/>
                </a:rPr>
                <a:t>65</a:t>
              </a:r>
              <a:endParaRPr lang="en-US" sz="10000" spc="-100" dirty="0">
                <a:solidFill>
                  <a:schemeClr val="accent3"/>
                </a:solidFill>
                <a:latin typeface="+mj-lt"/>
              </a:endParaRPr>
            </a:p>
          </p:txBody>
        </p:sp>
        <p:sp>
          <p:nvSpPr>
            <p:cNvPr id="83" name="TextBox 82"/>
            <p:cNvSpPr txBox="1"/>
            <p:nvPr/>
          </p:nvSpPr>
          <p:spPr>
            <a:xfrm>
              <a:off x="7353534" y="2787349"/>
              <a:ext cx="737205" cy="927177"/>
            </a:xfrm>
            <a:prstGeom prst="rect">
              <a:avLst/>
            </a:prstGeom>
            <a:noFill/>
          </p:spPr>
          <p:txBody>
            <a:bodyPr wrap="square" lIns="0" tIns="0" rIns="0" bIns="0" rtlCol="0">
              <a:spAutoFit/>
            </a:bodyPr>
            <a:lstStyle/>
            <a:p>
              <a:pPr>
                <a:lnSpc>
                  <a:spcPts val="2400"/>
                </a:lnSpc>
              </a:pPr>
              <a:r>
                <a:rPr lang="en-US" sz="2100" spc="-100" dirty="0">
                  <a:solidFill>
                    <a:schemeClr val="accent3"/>
                  </a:solidFill>
                  <a:latin typeface="+mj-lt"/>
                </a:rPr>
                <a:t>FEET</a:t>
              </a:r>
              <a:br>
                <a:rPr lang="en-US" sz="2100" spc="-100" dirty="0">
                  <a:solidFill>
                    <a:schemeClr val="accent3"/>
                  </a:solidFill>
                  <a:latin typeface="+mj-lt"/>
                </a:rPr>
              </a:br>
              <a:r>
                <a:rPr lang="en-US" sz="2100" spc="-100" dirty="0">
                  <a:solidFill>
                    <a:schemeClr val="accent3"/>
                  </a:solidFill>
                  <a:latin typeface="+mj-lt"/>
                </a:rPr>
                <a:t>PER</a:t>
              </a:r>
              <a:br>
                <a:rPr lang="en-US" sz="2100" spc="-100" dirty="0">
                  <a:solidFill>
                    <a:schemeClr val="accent3"/>
                  </a:solidFill>
                  <a:latin typeface="+mj-lt"/>
                </a:rPr>
              </a:br>
              <a:r>
                <a:rPr lang="en-US" sz="2100" spc="-100" dirty="0">
                  <a:solidFill>
                    <a:schemeClr val="accent3"/>
                  </a:solidFill>
                  <a:latin typeface="+mj-lt"/>
                </a:rPr>
                <a:t>HOUR</a:t>
              </a:r>
            </a:p>
          </p:txBody>
        </p:sp>
      </p:grpSp>
      <p:sp>
        <p:nvSpPr>
          <p:cNvPr id="45"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tx1"/>
                </a:solidFill>
              </a:rPr>
              <a:t>Copyright 2020 Baker Hughes Company. All rights reserved. 81664</a:t>
            </a:r>
          </a:p>
        </p:txBody>
      </p:sp>
    </p:spTree>
    <p:extLst>
      <p:ext uri="{BB962C8B-B14F-4D97-AF65-F5344CB8AC3E}">
        <p14:creationId xmlns:p14="http://schemas.microsoft.com/office/powerpoint/2010/main" val="119574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63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8882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6" y="922971"/>
            <a:ext cx="12195671" cy="5935029"/>
          </a:xfrm>
          <a:prstGeom prst="rect">
            <a:avLst/>
          </a:prstGeom>
        </p:spPr>
      </p:pic>
      <p:sp>
        <p:nvSpPr>
          <p:cNvPr id="16" name="Rectangle 15"/>
          <p:cNvSpPr/>
          <p:nvPr/>
        </p:nvSpPr>
        <p:spPr>
          <a:xfrm>
            <a:off x="6849" y="1"/>
            <a:ext cx="12188824" cy="2490536"/>
          </a:xfrm>
          <a:prstGeom prst="rect">
            <a:avLst/>
          </a:prstGeom>
          <a:gradFill flip="none" rotWithShape="1">
            <a:gsLst>
              <a:gs pos="100000">
                <a:schemeClr val="tx1">
                  <a:alpha val="0"/>
                </a:schemeClr>
              </a:gs>
              <a:gs pos="33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5" name="Content Placeholder 4"/>
          <p:cNvSpPr>
            <a:spLocks noGrp="1"/>
          </p:cNvSpPr>
          <p:nvPr>
            <p:ph sz="quarter" idx="14"/>
          </p:nvPr>
        </p:nvSpPr>
        <p:spPr>
          <a:xfrm>
            <a:off x="550034" y="1378480"/>
            <a:ext cx="6307965" cy="3187753"/>
          </a:xfrm>
        </p:spPr>
        <p:txBody>
          <a:bodyPr/>
          <a:lstStyle/>
          <a:p>
            <a:pPr marL="119063" indent="-119063">
              <a:spcAft>
                <a:spcPts val="500"/>
              </a:spcAft>
              <a:buFont typeface="Arial" panose="020B0604020202020204" pitchFamily="34" charset="0"/>
              <a:buChar char="•"/>
            </a:pPr>
            <a:r>
              <a:rPr lang="en-US" sz="1800" dirty="0">
                <a:solidFill>
                  <a:schemeClr val="bg1"/>
                </a:solidFill>
                <a:effectLst>
                  <a:outerShdw blurRad="38100" dist="38100" dir="2700000" algn="tl">
                    <a:srgbClr val="000000">
                      <a:alpha val="43137"/>
                    </a:srgbClr>
                  </a:outerShdw>
                </a:effectLst>
                <a:latin typeface="+mn-lt"/>
              </a:rPr>
              <a:t>Highly engineered and fully modeled motor offering</a:t>
            </a:r>
          </a:p>
          <a:p>
            <a:pPr marL="119063" indent="-119063">
              <a:spcAft>
                <a:spcPts val="500"/>
              </a:spcAft>
              <a:buFont typeface="Arial" panose="020B0604020202020204" pitchFamily="34" charset="0"/>
              <a:buChar char="•"/>
            </a:pPr>
            <a:r>
              <a:rPr lang="en-US" sz="1800" dirty="0">
                <a:solidFill>
                  <a:schemeClr val="bg1"/>
                </a:solidFill>
                <a:effectLst>
                  <a:outerShdw blurRad="38100" dist="38100" dir="2700000" algn="tl">
                    <a:srgbClr val="000000">
                      <a:alpha val="43137"/>
                    </a:srgbClr>
                  </a:outerShdw>
                </a:effectLst>
                <a:latin typeface="+mn-lt"/>
              </a:rPr>
              <a:t>Increased operational envelope</a:t>
            </a:r>
          </a:p>
          <a:p>
            <a:pPr marL="119063" indent="-119063">
              <a:spcAft>
                <a:spcPts val="500"/>
              </a:spcAft>
              <a:buFont typeface="Arial" panose="020B0604020202020204" pitchFamily="34" charset="0"/>
              <a:buChar char="•"/>
            </a:pPr>
            <a:r>
              <a:rPr lang="en-US" sz="1800" dirty="0">
                <a:solidFill>
                  <a:schemeClr val="bg1"/>
                </a:solidFill>
                <a:effectLst>
                  <a:outerShdw blurRad="38100" dist="38100" dir="2700000" algn="tl">
                    <a:srgbClr val="000000">
                      <a:alpha val="43137"/>
                    </a:srgbClr>
                  </a:outerShdw>
                </a:effectLst>
                <a:latin typeface="+mn-lt"/>
              </a:rPr>
              <a:t>Robust and durable</a:t>
            </a:r>
          </a:p>
          <a:p>
            <a:pPr marL="119063" indent="-119063">
              <a:spcAft>
                <a:spcPts val="500"/>
              </a:spcAft>
              <a:buFont typeface="Arial" panose="020B0604020202020204" pitchFamily="34" charset="0"/>
              <a:buChar char="•"/>
            </a:pPr>
            <a:r>
              <a:rPr lang="en-US" sz="1800" dirty="0">
                <a:solidFill>
                  <a:schemeClr val="bg1"/>
                </a:solidFill>
                <a:effectLst>
                  <a:outerShdw blurRad="38100" dist="38100" dir="2700000" algn="tl">
                    <a:srgbClr val="000000">
                      <a:alpha val="43137"/>
                    </a:srgbClr>
                  </a:outerShdw>
                </a:effectLst>
                <a:latin typeface="+mn-lt"/>
              </a:rPr>
              <a:t>Multi-run capable tools</a:t>
            </a:r>
          </a:p>
        </p:txBody>
      </p:sp>
      <p:sp>
        <p:nvSpPr>
          <p:cNvPr id="17"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a:solidFill>
                  <a:schemeClr val="bg1"/>
                </a:solidFill>
              </a:rPr>
              <a:t>Modern motor solution</a:t>
            </a:r>
          </a:p>
        </p:txBody>
      </p:sp>
      <p:sp>
        <p:nvSpPr>
          <p:cNvPr id="24"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2</a:t>
            </a:fld>
            <a:endParaRPr lang="en-CA" dirty="0">
              <a:solidFill>
                <a:schemeClr val="bg1"/>
              </a:solidFill>
            </a:endParaRPr>
          </a:p>
        </p:txBody>
      </p:sp>
      <p:sp>
        <p:nvSpPr>
          <p:cNvPr id="25"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pic>
        <p:nvPicPr>
          <p:cNvPr id="26" name="Picture 25">
            <a:extLst>
              <a:ext uri="{FF2B5EF4-FFF2-40B4-BE49-F238E27FC236}">
                <a16:creationId xmlns:a16="http://schemas.microsoft.com/office/drawing/2014/main" id="{D6400C21-8780-4579-92DF-97C92273C93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pic>
        <p:nvPicPr>
          <p:cNvPr id="4" name="Picture 3">
            <a:extLst>
              <a:ext uri="{FF2B5EF4-FFF2-40B4-BE49-F238E27FC236}">
                <a16:creationId xmlns:a16="http://schemas.microsoft.com/office/drawing/2014/main" id="{8798762D-9A2A-4A75-A352-6FCB247805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0151" y="4195731"/>
            <a:ext cx="3273559" cy="957074"/>
          </a:xfrm>
          <a:prstGeom prst="rect">
            <a:avLst/>
          </a:prstGeom>
        </p:spPr>
      </p:pic>
    </p:spTree>
    <p:extLst>
      <p:ext uri="{BB962C8B-B14F-4D97-AF65-F5344CB8AC3E}">
        <p14:creationId xmlns:p14="http://schemas.microsoft.com/office/powerpoint/2010/main" val="178139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icture 262"/>
          <p:cNvPicPr>
            <a:picLocks noChangeAspect="1"/>
          </p:cNvPicPr>
          <p:nvPr/>
        </p:nvPicPr>
        <p:blipFill rotWithShape="1">
          <a:blip r:embed="rId2" cstate="print">
            <a:extLst>
              <a:ext uri="{28A0092B-C50C-407E-A947-70E740481C1C}">
                <a14:useLocalDpi xmlns:a14="http://schemas.microsoft.com/office/drawing/2010/main" val="0"/>
              </a:ext>
            </a:extLst>
          </a:blip>
          <a:srcRect l="567" t="26008" r="15253" b="2551"/>
          <a:stretch/>
        </p:blipFill>
        <p:spPr>
          <a:xfrm>
            <a:off x="-1" y="-20549"/>
            <a:ext cx="12188825" cy="6904233"/>
          </a:xfrm>
          <a:prstGeom prst="rect">
            <a:avLst/>
          </a:prstGeom>
        </p:spPr>
      </p:pic>
      <p:sp>
        <p:nvSpPr>
          <p:cNvPr id="16" name="Rectangle 15"/>
          <p:cNvSpPr/>
          <p:nvPr/>
        </p:nvSpPr>
        <p:spPr>
          <a:xfrm>
            <a:off x="1" y="-20548"/>
            <a:ext cx="12188824" cy="6878548"/>
          </a:xfrm>
          <a:prstGeom prst="rect">
            <a:avLst/>
          </a:prstGeom>
          <a:gradFill flip="none" rotWithShape="1">
            <a:gsLst>
              <a:gs pos="100000">
                <a:schemeClr val="tx1">
                  <a:alpha val="34000"/>
                </a:schemeClr>
              </a:gs>
              <a:gs pos="0">
                <a:schemeClr val="tx1">
                  <a:alpha val="7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6" name="Content Placeholder 6"/>
          <p:cNvSpPr txBox="1">
            <a:spLocks/>
          </p:cNvSpPr>
          <p:nvPr/>
        </p:nvSpPr>
        <p:spPr>
          <a:xfrm>
            <a:off x="3302400" y="3417912"/>
            <a:ext cx="1894109" cy="1445707"/>
          </a:xfrm>
          <a:prstGeom prst="rect">
            <a:avLst/>
          </a:prstGeom>
        </p:spPr>
        <p:txBody>
          <a:bodyPr vert="horz" lIns="0" tIns="0" rIns="0" bIns="0" rtlCol="0">
            <a:noAutofit/>
          </a:bodyPr>
          <a:lstStyle>
            <a:lvl1pPr marL="255987" indent="-255987" algn="l" defTabSz="1218987" rtl="0" eaLnBrk="1" latinLnBrk="0" hangingPunct="1">
              <a:lnSpc>
                <a:spcPct val="99000"/>
              </a:lnSpc>
              <a:spcBef>
                <a:spcPts val="0"/>
              </a:spcBef>
              <a:spcAft>
                <a:spcPts val="600"/>
              </a:spcAft>
              <a:buFont typeface="Arial" panose="020B0604020202020204" pitchFamily="34" charset="0"/>
              <a:buChar char="•"/>
              <a:defRPr sz="2400" kern="1200">
                <a:solidFill>
                  <a:schemeClr val="accent2"/>
                </a:solidFill>
                <a:latin typeface="+mn-lt"/>
                <a:ea typeface="+mn-ea"/>
                <a:cs typeface="+mn-cs"/>
              </a:defRPr>
            </a:lvl1pPr>
            <a:lvl2pPr marL="255987" indent="0" algn="l" defTabSz="1218987" rtl="0" eaLnBrk="1" latinLnBrk="0" hangingPunct="1">
              <a:lnSpc>
                <a:spcPct val="99000"/>
              </a:lnSpc>
              <a:spcBef>
                <a:spcPts val="0"/>
              </a:spcBef>
              <a:spcAft>
                <a:spcPts val="600"/>
              </a:spcAft>
              <a:buFontTx/>
              <a:buNone/>
              <a:defRPr sz="2400" kern="1200">
                <a:solidFill>
                  <a:schemeClr val="accent2"/>
                </a:solidFill>
                <a:latin typeface="+mn-lt"/>
                <a:ea typeface="+mn-ea"/>
                <a:cs typeface="+mn-cs"/>
              </a:defRPr>
            </a:lvl2pPr>
            <a:lvl3pPr marL="256073" indent="-256073" algn="l" defTabSz="1218987" rtl="0" eaLnBrk="1" latinLnBrk="0" hangingPunct="1">
              <a:lnSpc>
                <a:spcPct val="99000"/>
              </a:lnSpc>
              <a:spcBef>
                <a:spcPts val="0"/>
              </a:spcBef>
              <a:spcAft>
                <a:spcPts val="600"/>
              </a:spcAft>
              <a:buSzPct val="91000"/>
              <a:buFont typeface="Arial" panose="020B0604020202020204" pitchFamily="34" charset="0"/>
              <a:buChar char="•"/>
              <a:defRPr sz="1800" kern="1200">
                <a:solidFill>
                  <a:schemeClr val="accent2"/>
                </a:solidFill>
                <a:latin typeface="+mn-lt"/>
                <a:ea typeface="+mn-ea"/>
                <a:cs typeface="+mn-cs"/>
              </a:defRPr>
            </a:lvl3pPr>
            <a:lvl4pPr marL="255987" indent="0" algn="l" defTabSz="1218987" rtl="0" eaLnBrk="1" latinLnBrk="0" hangingPunct="1">
              <a:lnSpc>
                <a:spcPct val="99000"/>
              </a:lnSpc>
              <a:spcBef>
                <a:spcPts val="0"/>
              </a:spcBef>
              <a:spcAft>
                <a:spcPts val="600"/>
              </a:spcAft>
              <a:buFontTx/>
              <a:buNone/>
              <a:defRPr sz="1800" kern="1200">
                <a:solidFill>
                  <a:schemeClr val="accent2"/>
                </a:solidFill>
                <a:latin typeface="+mn-lt"/>
                <a:ea typeface="+mn-ea"/>
                <a:cs typeface="+mn-cs"/>
              </a:defRPr>
            </a:lvl4pPr>
            <a:lvl5pPr marL="255987" indent="-255987" algn="l" defTabSz="1218987" rtl="0" eaLnBrk="1" latinLnBrk="0" hangingPunct="1">
              <a:lnSpc>
                <a:spcPct val="99000"/>
              </a:lnSpc>
              <a:spcBef>
                <a:spcPts val="0"/>
              </a:spcBef>
              <a:spcAft>
                <a:spcPts val="600"/>
              </a:spcAft>
              <a:buSzPct val="91000"/>
              <a:buFont typeface="Arial" panose="020B0604020202020204" pitchFamily="34" charset="0"/>
              <a:buChar char="•"/>
              <a:defRPr sz="1400" kern="1200">
                <a:solidFill>
                  <a:schemeClr val="accent2"/>
                </a:solidFill>
                <a:latin typeface="+mn-lt"/>
                <a:ea typeface="+mn-ea"/>
                <a:cs typeface="+mn-cs"/>
              </a:defRPr>
            </a:lvl5pPr>
            <a:lvl6pPr marL="255987" indent="0" algn="l" defTabSz="1218987"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255987" indent="-255987" algn="l" defTabSz="1218987" rtl="0" eaLnBrk="1" latinLnBrk="0" hangingPunct="1">
              <a:lnSpc>
                <a:spcPct val="99000"/>
              </a:lnSpc>
              <a:spcBef>
                <a:spcPts val="1200"/>
              </a:spcBef>
              <a:buSzPct val="91000"/>
              <a:buFont typeface="Arial" panose="020B0604020202020204" pitchFamily="34" charset="0"/>
              <a:buChar char="•"/>
              <a:defRPr sz="2400" kern="1200">
                <a:solidFill>
                  <a:schemeClr val="accent2"/>
                </a:solidFill>
                <a:latin typeface="+mn-lt"/>
                <a:ea typeface="+mn-ea"/>
                <a:cs typeface="+mn-cs"/>
              </a:defRPr>
            </a:lvl7pPr>
            <a:lvl8pPr marL="255987" indent="0" algn="l" defTabSz="1218987"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255987" indent="-255987" algn="l" defTabSz="1218987" rtl="0" eaLnBrk="1" latinLnBrk="0" hangingPunct="1">
              <a:lnSpc>
                <a:spcPct val="99000"/>
              </a:lnSpc>
              <a:spcBef>
                <a:spcPts val="1200"/>
              </a:spcBef>
              <a:buSzPct val="91000"/>
              <a:buFont typeface="Arial" panose="020B0604020202020204" pitchFamily="34" charset="0"/>
              <a:buChar char="•"/>
              <a:defRPr sz="2400" kern="1200">
                <a:solidFill>
                  <a:schemeClr val="accent2"/>
                </a:solidFill>
                <a:latin typeface="+mn-lt"/>
                <a:ea typeface="+mn-ea"/>
                <a:cs typeface="+mn-cs"/>
              </a:defRPr>
            </a:lvl9pPr>
          </a:lstStyle>
          <a:p>
            <a:pPr marL="0" indent="0" defTabSz="699668">
              <a:lnSpc>
                <a:spcPct val="90000"/>
              </a:lnSpc>
              <a:spcBef>
                <a:spcPct val="0"/>
              </a:spcBef>
              <a:spcAft>
                <a:spcPts val="300"/>
              </a:spcAft>
              <a:buNone/>
            </a:pPr>
            <a:r>
              <a:rPr lang="en-US" sz="1799" b="1" dirty="0">
                <a:solidFill>
                  <a:schemeClr val="accent3"/>
                </a:solidFill>
                <a:latin typeface="+mj-lt"/>
              </a:rPr>
              <a:t>Optimized </a:t>
            </a:r>
            <a:br>
              <a:rPr lang="en-US" sz="1799" b="1" dirty="0">
                <a:solidFill>
                  <a:schemeClr val="accent3"/>
                </a:solidFill>
                <a:latin typeface="+mj-lt"/>
              </a:rPr>
            </a:br>
            <a:r>
              <a:rPr lang="en-US" sz="1799" b="1" dirty="0">
                <a:solidFill>
                  <a:schemeClr val="accent3"/>
                </a:solidFill>
                <a:latin typeface="+mj-lt"/>
              </a:rPr>
              <a:t>power sections</a:t>
            </a:r>
          </a:p>
          <a:p>
            <a:pPr marL="114300" indent="-114300" defTabSz="699668">
              <a:lnSpc>
                <a:spcPct val="100000"/>
              </a:lnSpc>
              <a:spcBef>
                <a:spcPct val="0"/>
              </a:spcBef>
              <a:spcAft>
                <a:spcPts val="500"/>
              </a:spcAft>
            </a:pPr>
            <a:r>
              <a:rPr lang="en-US" sz="1400" dirty="0">
                <a:solidFill>
                  <a:schemeClr val="bg1"/>
                </a:solidFill>
              </a:rPr>
              <a:t>New contours</a:t>
            </a:r>
          </a:p>
          <a:p>
            <a:pPr marL="114300" indent="-114300" defTabSz="699668">
              <a:lnSpc>
                <a:spcPct val="100000"/>
              </a:lnSpc>
              <a:spcBef>
                <a:spcPct val="0"/>
              </a:spcBef>
              <a:spcAft>
                <a:spcPts val="500"/>
              </a:spcAft>
            </a:pPr>
            <a:r>
              <a:rPr lang="en-US" sz="1400" dirty="0">
                <a:solidFill>
                  <a:schemeClr val="bg1"/>
                </a:solidFill>
              </a:rPr>
              <a:t>Improved efficiency</a:t>
            </a:r>
          </a:p>
          <a:p>
            <a:pPr marL="114300" indent="-114300" defTabSz="699668">
              <a:lnSpc>
                <a:spcPct val="100000"/>
              </a:lnSpc>
              <a:spcBef>
                <a:spcPct val="0"/>
              </a:spcBef>
              <a:spcAft>
                <a:spcPts val="500"/>
              </a:spcAft>
            </a:pPr>
            <a:r>
              <a:rPr lang="en-US" sz="1400" dirty="0">
                <a:solidFill>
                  <a:schemeClr val="bg1"/>
                </a:solidFill>
              </a:rPr>
              <a:t>Robust elastomer offerings for all mud types</a:t>
            </a:r>
          </a:p>
        </p:txBody>
      </p:sp>
      <p:sp>
        <p:nvSpPr>
          <p:cNvPr id="152" name="Freeform 113"/>
          <p:cNvSpPr>
            <a:spLocks/>
          </p:cNvSpPr>
          <p:nvPr/>
        </p:nvSpPr>
        <p:spPr bwMode="auto">
          <a:xfrm>
            <a:off x="3985796" y="2289205"/>
            <a:ext cx="168275" cy="146050"/>
          </a:xfrm>
          <a:custGeom>
            <a:avLst/>
            <a:gdLst>
              <a:gd name="T0" fmla="*/ 8 w 211"/>
              <a:gd name="T1" fmla="*/ 180 h 184"/>
              <a:gd name="T2" fmla="*/ 15 w 211"/>
              <a:gd name="T3" fmla="*/ 175 h 184"/>
              <a:gd name="T4" fmla="*/ 24 w 211"/>
              <a:gd name="T5" fmla="*/ 170 h 184"/>
              <a:gd name="T6" fmla="*/ 31 w 211"/>
              <a:gd name="T7" fmla="*/ 165 h 184"/>
              <a:gd name="T8" fmla="*/ 39 w 211"/>
              <a:gd name="T9" fmla="*/ 158 h 184"/>
              <a:gd name="T10" fmla="*/ 46 w 211"/>
              <a:gd name="T11" fmla="*/ 153 h 184"/>
              <a:gd name="T12" fmla="*/ 53 w 211"/>
              <a:gd name="T13" fmla="*/ 146 h 184"/>
              <a:gd name="T14" fmla="*/ 60 w 211"/>
              <a:gd name="T15" fmla="*/ 139 h 184"/>
              <a:gd name="T16" fmla="*/ 66 w 211"/>
              <a:gd name="T17" fmla="*/ 133 h 184"/>
              <a:gd name="T18" fmla="*/ 73 w 211"/>
              <a:gd name="T19" fmla="*/ 126 h 184"/>
              <a:gd name="T20" fmla="*/ 79 w 211"/>
              <a:gd name="T21" fmla="*/ 117 h 184"/>
              <a:gd name="T22" fmla="*/ 84 w 211"/>
              <a:gd name="T23" fmla="*/ 110 h 184"/>
              <a:gd name="T24" fmla="*/ 89 w 211"/>
              <a:gd name="T25" fmla="*/ 102 h 184"/>
              <a:gd name="T26" fmla="*/ 95 w 211"/>
              <a:gd name="T27" fmla="*/ 95 h 184"/>
              <a:gd name="T28" fmla="*/ 99 w 211"/>
              <a:gd name="T29" fmla="*/ 87 h 184"/>
              <a:gd name="T30" fmla="*/ 104 w 211"/>
              <a:gd name="T31" fmla="*/ 78 h 184"/>
              <a:gd name="T32" fmla="*/ 108 w 211"/>
              <a:gd name="T33" fmla="*/ 70 h 184"/>
              <a:gd name="T34" fmla="*/ 111 w 211"/>
              <a:gd name="T35" fmla="*/ 61 h 184"/>
              <a:gd name="T36" fmla="*/ 115 w 211"/>
              <a:gd name="T37" fmla="*/ 53 h 184"/>
              <a:gd name="T38" fmla="*/ 120 w 211"/>
              <a:gd name="T39" fmla="*/ 44 h 184"/>
              <a:gd name="T40" fmla="*/ 126 w 211"/>
              <a:gd name="T41" fmla="*/ 37 h 184"/>
              <a:gd name="T42" fmla="*/ 131 w 211"/>
              <a:gd name="T43" fmla="*/ 30 h 184"/>
              <a:gd name="T44" fmla="*/ 138 w 211"/>
              <a:gd name="T45" fmla="*/ 24 h 184"/>
              <a:gd name="T46" fmla="*/ 148 w 211"/>
              <a:gd name="T47" fmla="*/ 19 h 184"/>
              <a:gd name="T48" fmla="*/ 155 w 211"/>
              <a:gd name="T49" fmla="*/ 13 h 184"/>
              <a:gd name="T50" fmla="*/ 164 w 211"/>
              <a:gd name="T51" fmla="*/ 8 h 184"/>
              <a:gd name="T52" fmla="*/ 173 w 211"/>
              <a:gd name="T53" fmla="*/ 5 h 184"/>
              <a:gd name="T54" fmla="*/ 182 w 211"/>
              <a:gd name="T55" fmla="*/ 3 h 184"/>
              <a:gd name="T56" fmla="*/ 193 w 211"/>
              <a:gd name="T57" fmla="*/ 2 h 184"/>
              <a:gd name="T58" fmla="*/ 202 w 211"/>
              <a:gd name="T59" fmla="*/ 0 h 184"/>
              <a:gd name="T60" fmla="*/ 211 w 211"/>
              <a:gd name="T61" fmla="*/ 0 h 184"/>
              <a:gd name="T62" fmla="*/ 206 w 211"/>
              <a:gd name="T63" fmla="*/ 0 h 184"/>
              <a:gd name="T64" fmla="*/ 195 w 211"/>
              <a:gd name="T65" fmla="*/ 0 h 184"/>
              <a:gd name="T66" fmla="*/ 186 w 211"/>
              <a:gd name="T67" fmla="*/ 2 h 184"/>
              <a:gd name="T68" fmla="*/ 177 w 211"/>
              <a:gd name="T69" fmla="*/ 5 h 184"/>
              <a:gd name="T70" fmla="*/ 168 w 211"/>
              <a:gd name="T71" fmla="*/ 8 h 184"/>
              <a:gd name="T72" fmla="*/ 158 w 211"/>
              <a:gd name="T73" fmla="*/ 12 h 184"/>
              <a:gd name="T74" fmla="*/ 149 w 211"/>
              <a:gd name="T75" fmla="*/ 15 h 184"/>
              <a:gd name="T76" fmla="*/ 142 w 211"/>
              <a:gd name="T77" fmla="*/ 22 h 184"/>
              <a:gd name="T78" fmla="*/ 135 w 211"/>
              <a:gd name="T79" fmla="*/ 27 h 184"/>
              <a:gd name="T80" fmla="*/ 128 w 211"/>
              <a:gd name="T81" fmla="*/ 34 h 184"/>
              <a:gd name="T82" fmla="*/ 122 w 211"/>
              <a:gd name="T83" fmla="*/ 42 h 184"/>
              <a:gd name="T84" fmla="*/ 117 w 211"/>
              <a:gd name="T85" fmla="*/ 49 h 184"/>
              <a:gd name="T86" fmla="*/ 113 w 211"/>
              <a:gd name="T87" fmla="*/ 58 h 184"/>
              <a:gd name="T88" fmla="*/ 109 w 211"/>
              <a:gd name="T89" fmla="*/ 66 h 184"/>
              <a:gd name="T90" fmla="*/ 106 w 211"/>
              <a:gd name="T91" fmla="*/ 75 h 184"/>
              <a:gd name="T92" fmla="*/ 100 w 211"/>
              <a:gd name="T93" fmla="*/ 83 h 184"/>
              <a:gd name="T94" fmla="*/ 97 w 211"/>
              <a:gd name="T95" fmla="*/ 92 h 184"/>
              <a:gd name="T96" fmla="*/ 91 w 211"/>
              <a:gd name="T97" fmla="*/ 100 h 184"/>
              <a:gd name="T98" fmla="*/ 86 w 211"/>
              <a:gd name="T99" fmla="*/ 107 h 184"/>
              <a:gd name="T100" fmla="*/ 80 w 211"/>
              <a:gd name="T101" fmla="*/ 116 h 184"/>
              <a:gd name="T102" fmla="*/ 75 w 211"/>
              <a:gd name="T103" fmla="*/ 122 h 184"/>
              <a:gd name="T104" fmla="*/ 69 w 211"/>
              <a:gd name="T105" fmla="*/ 129 h 184"/>
              <a:gd name="T106" fmla="*/ 62 w 211"/>
              <a:gd name="T107" fmla="*/ 138 h 184"/>
              <a:gd name="T108" fmla="*/ 55 w 211"/>
              <a:gd name="T109" fmla="*/ 145 h 184"/>
              <a:gd name="T110" fmla="*/ 48 w 211"/>
              <a:gd name="T111" fmla="*/ 150 h 184"/>
              <a:gd name="T112" fmla="*/ 40 w 211"/>
              <a:gd name="T113" fmla="*/ 156 h 184"/>
              <a:gd name="T114" fmla="*/ 33 w 211"/>
              <a:gd name="T115" fmla="*/ 162 h 184"/>
              <a:gd name="T116" fmla="*/ 26 w 211"/>
              <a:gd name="T117" fmla="*/ 168 h 184"/>
              <a:gd name="T118" fmla="*/ 19 w 211"/>
              <a:gd name="T119" fmla="*/ 173 h 184"/>
              <a:gd name="T120" fmla="*/ 10 w 211"/>
              <a:gd name="T121" fmla="*/ 179 h 184"/>
              <a:gd name="T122" fmla="*/ 0 w 211"/>
              <a:gd name="T12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184">
                <a:moveTo>
                  <a:pt x="0" y="184"/>
                </a:moveTo>
                <a:lnTo>
                  <a:pt x="4" y="182"/>
                </a:lnTo>
                <a:lnTo>
                  <a:pt x="8" y="180"/>
                </a:lnTo>
                <a:lnTo>
                  <a:pt x="10" y="179"/>
                </a:lnTo>
                <a:lnTo>
                  <a:pt x="13" y="177"/>
                </a:lnTo>
                <a:lnTo>
                  <a:pt x="15" y="175"/>
                </a:lnTo>
                <a:lnTo>
                  <a:pt x="19" y="173"/>
                </a:lnTo>
                <a:lnTo>
                  <a:pt x="20" y="172"/>
                </a:lnTo>
                <a:lnTo>
                  <a:pt x="24" y="170"/>
                </a:lnTo>
                <a:lnTo>
                  <a:pt x="26" y="168"/>
                </a:lnTo>
                <a:lnTo>
                  <a:pt x="28" y="167"/>
                </a:lnTo>
                <a:lnTo>
                  <a:pt x="31" y="165"/>
                </a:lnTo>
                <a:lnTo>
                  <a:pt x="33" y="163"/>
                </a:lnTo>
                <a:lnTo>
                  <a:pt x="37" y="160"/>
                </a:lnTo>
                <a:lnTo>
                  <a:pt x="39" y="158"/>
                </a:lnTo>
                <a:lnTo>
                  <a:pt x="40" y="156"/>
                </a:lnTo>
                <a:lnTo>
                  <a:pt x="44" y="155"/>
                </a:lnTo>
                <a:lnTo>
                  <a:pt x="46" y="153"/>
                </a:lnTo>
                <a:lnTo>
                  <a:pt x="48" y="150"/>
                </a:lnTo>
                <a:lnTo>
                  <a:pt x="51" y="148"/>
                </a:lnTo>
                <a:lnTo>
                  <a:pt x="53" y="146"/>
                </a:lnTo>
                <a:lnTo>
                  <a:pt x="55" y="145"/>
                </a:lnTo>
                <a:lnTo>
                  <a:pt x="59" y="141"/>
                </a:lnTo>
                <a:lnTo>
                  <a:pt x="60" y="139"/>
                </a:lnTo>
                <a:lnTo>
                  <a:pt x="62" y="138"/>
                </a:lnTo>
                <a:lnTo>
                  <a:pt x="64" y="134"/>
                </a:lnTo>
                <a:lnTo>
                  <a:pt x="66" y="133"/>
                </a:lnTo>
                <a:lnTo>
                  <a:pt x="69" y="131"/>
                </a:lnTo>
                <a:lnTo>
                  <a:pt x="71" y="127"/>
                </a:lnTo>
                <a:lnTo>
                  <a:pt x="73" y="126"/>
                </a:lnTo>
                <a:lnTo>
                  <a:pt x="75" y="122"/>
                </a:lnTo>
                <a:lnTo>
                  <a:pt x="77" y="121"/>
                </a:lnTo>
                <a:lnTo>
                  <a:pt x="79" y="117"/>
                </a:lnTo>
                <a:lnTo>
                  <a:pt x="80" y="116"/>
                </a:lnTo>
                <a:lnTo>
                  <a:pt x="82" y="112"/>
                </a:lnTo>
                <a:lnTo>
                  <a:pt x="84" y="110"/>
                </a:lnTo>
                <a:lnTo>
                  <a:pt x="86" y="107"/>
                </a:lnTo>
                <a:lnTo>
                  <a:pt x="88" y="105"/>
                </a:lnTo>
                <a:lnTo>
                  <a:pt x="89" y="102"/>
                </a:lnTo>
                <a:lnTo>
                  <a:pt x="91" y="100"/>
                </a:lnTo>
                <a:lnTo>
                  <a:pt x="93" y="97"/>
                </a:lnTo>
                <a:lnTo>
                  <a:pt x="95" y="95"/>
                </a:lnTo>
                <a:lnTo>
                  <a:pt x="97" y="92"/>
                </a:lnTo>
                <a:lnTo>
                  <a:pt x="99" y="90"/>
                </a:lnTo>
                <a:lnTo>
                  <a:pt x="99" y="87"/>
                </a:lnTo>
                <a:lnTo>
                  <a:pt x="100" y="83"/>
                </a:lnTo>
                <a:lnTo>
                  <a:pt x="102" y="82"/>
                </a:lnTo>
                <a:lnTo>
                  <a:pt x="104" y="78"/>
                </a:lnTo>
                <a:lnTo>
                  <a:pt x="106" y="75"/>
                </a:lnTo>
                <a:lnTo>
                  <a:pt x="106" y="73"/>
                </a:lnTo>
                <a:lnTo>
                  <a:pt x="108" y="70"/>
                </a:lnTo>
                <a:lnTo>
                  <a:pt x="109" y="66"/>
                </a:lnTo>
                <a:lnTo>
                  <a:pt x="109" y="65"/>
                </a:lnTo>
                <a:lnTo>
                  <a:pt x="111" y="61"/>
                </a:lnTo>
                <a:lnTo>
                  <a:pt x="113" y="58"/>
                </a:lnTo>
                <a:lnTo>
                  <a:pt x="113" y="56"/>
                </a:lnTo>
                <a:lnTo>
                  <a:pt x="115" y="53"/>
                </a:lnTo>
                <a:lnTo>
                  <a:pt x="117" y="49"/>
                </a:lnTo>
                <a:lnTo>
                  <a:pt x="118" y="47"/>
                </a:lnTo>
                <a:lnTo>
                  <a:pt x="120" y="44"/>
                </a:lnTo>
                <a:lnTo>
                  <a:pt x="122" y="42"/>
                </a:lnTo>
                <a:lnTo>
                  <a:pt x="124" y="39"/>
                </a:lnTo>
                <a:lnTo>
                  <a:pt x="126" y="37"/>
                </a:lnTo>
                <a:lnTo>
                  <a:pt x="128" y="34"/>
                </a:lnTo>
                <a:lnTo>
                  <a:pt x="129" y="32"/>
                </a:lnTo>
                <a:lnTo>
                  <a:pt x="131" y="30"/>
                </a:lnTo>
                <a:lnTo>
                  <a:pt x="135" y="27"/>
                </a:lnTo>
                <a:lnTo>
                  <a:pt x="137" y="25"/>
                </a:lnTo>
                <a:lnTo>
                  <a:pt x="138" y="24"/>
                </a:lnTo>
                <a:lnTo>
                  <a:pt x="142" y="22"/>
                </a:lnTo>
                <a:lnTo>
                  <a:pt x="144" y="20"/>
                </a:lnTo>
                <a:lnTo>
                  <a:pt x="148" y="19"/>
                </a:lnTo>
                <a:lnTo>
                  <a:pt x="149" y="17"/>
                </a:lnTo>
                <a:lnTo>
                  <a:pt x="153" y="15"/>
                </a:lnTo>
                <a:lnTo>
                  <a:pt x="155" y="13"/>
                </a:lnTo>
                <a:lnTo>
                  <a:pt x="158" y="12"/>
                </a:lnTo>
                <a:lnTo>
                  <a:pt x="160" y="10"/>
                </a:lnTo>
                <a:lnTo>
                  <a:pt x="164" y="8"/>
                </a:lnTo>
                <a:lnTo>
                  <a:pt x="168" y="8"/>
                </a:lnTo>
                <a:lnTo>
                  <a:pt x="169" y="7"/>
                </a:lnTo>
                <a:lnTo>
                  <a:pt x="173" y="5"/>
                </a:lnTo>
                <a:lnTo>
                  <a:pt x="177" y="5"/>
                </a:lnTo>
                <a:lnTo>
                  <a:pt x="178" y="3"/>
                </a:lnTo>
                <a:lnTo>
                  <a:pt x="182" y="3"/>
                </a:lnTo>
                <a:lnTo>
                  <a:pt x="186" y="2"/>
                </a:lnTo>
                <a:lnTo>
                  <a:pt x="189" y="2"/>
                </a:lnTo>
                <a:lnTo>
                  <a:pt x="193" y="2"/>
                </a:lnTo>
                <a:lnTo>
                  <a:pt x="195" y="0"/>
                </a:lnTo>
                <a:lnTo>
                  <a:pt x="198" y="0"/>
                </a:lnTo>
                <a:lnTo>
                  <a:pt x="202" y="0"/>
                </a:lnTo>
                <a:lnTo>
                  <a:pt x="206" y="0"/>
                </a:lnTo>
                <a:lnTo>
                  <a:pt x="207" y="0"/>
                </a:lnTo>
                <a:lnTo>
                  <a:pt x="211" y="0"/>
                </a:lnTo>
                <a:lnTo>
                  <a:pt x="211" y="0"/>
                </a:lnTo>
                <a:lnTo>
                  <a:pt x="207" y="0"/>
                </a:lnTo>
                <a:lnTo>
                  <a:pt x="206" y="0"/>
                </a:lnTo>
                <a:lnTo>
                  <a:pt x="202" y="0"/>
                </a:lnTo>
                <a:lnTo>
                  <a:pt x="198" y="0"/>
                </a:lnTo>
                <a:lnTo>
                  <a:pt x="195" y="0"/>
                </a:lnTo>
                <a:lnTo>
                  <a:pt x="191" y="2"/>
                </a:lnTo>
                <a:lnTo>
                  <a:pt x="189" y="2"/>
                </a:lnTo>
                <a:lnTo>
                  <a:pt x="186" y="2"/>
                </a:lnTo>
                <a:lnTo>
                  <a:pt x="182" y="3"/>
                </a:lnTo>
                <a:lnTo>
                  <a:pt x="178" y="3"/>
                </a:lnTo>
                <a:lnTo>
                  <a:pt x="177" y="5"/>
                </a:lnTo>
                <a:lnTo>
                  <a:pt x="173" y="5"/>
                </a:lnTo>
                <a:lnTo>
                  <a:pt x="169" y="7"/>
                </a:lnTo>
                <a:lnTo>
                  <a:pt x="168" y="8"/>
                </a:lnTo>
                <a:lnTo>
                  <a:pt x="164" y="8"/>
                </a:lnTo>
                <a:lnTo>
                  <a:pt x="160" y="10"/>
                </a:lnTo>
                <a:lnTo>
                  <a:pt x="158" y="12"/>
                </a:lnTo>
                <a:lnTo>
                  <a:pt x="155" y="13"/>
                </a:lnTo>
                <a:lnTo>
                  <a:pt x="153" y="15"/>
                </a:lnTo>
                <a:lnTo>
                  <a:pt x="149" y="15"/>
                </a:lnTo>
                <a:lnTo>
                  <a:pt x="146" y="19"/>
                </a:lnTo>
                <a:lnTo>
                  <a:pt x="144" y="20"/>
                </a:lnTo>
                <a:lnTo>
                  <a:pt x="142" y="22"/>
                </a:lnTo>
                <a:lnTo>
                  <a:pt x="138" y="24"/>
                </a:lnTo>
                <a:lnTo>
                  <a:pt x="137" y="25"/>
                </a:lnTo>
                <a:lnTo>
                  <a:pt x="135" y="27"/>
                </a:lnTo>
                <a:lnTo>
                  <a:pt x="131" y="30"/>
                </a:lnTo>
                <a:lnTo>
                  <a:pt x="129" y="32"/>
                </a:lnTo>
                <a:lnTo>
                  <a:pt x="128" y="34"/>
                </a:lnTo>
                <a:lnTo>
                  <a:pt x="126" y="37"/>
                </a:lnTo>
                <a:lnTo>
                  <a:pt x="124" y="39"/>
                </a:lnTo>
                <a:lnTo>
                  <a:pt x="122" y="42"/>
                </a:lnTo>
                <a:lnTo>
                  <a:pt x="120" y="44"/>
                </a:lnTo>
                <a:lnTo>
                  <a:pt x="118" y="47"/>
                </a:lnTo>
                <a:lnTo>
                  <a:pt x="117" y="49"/>
                </a:lnTo>
                <a:lnTo>
                  <a:pt x="115" y="53"/>
                </a:lnTo>
                <a:lnTo>
                  <a:pt x="113" y="56"/>
                </a:lnTo>
                <a:lnTo>
                  <a:pt x="113" y="58"/>
                </a:lnTo>
                <a:lnTo>
                  <a:pt x="111" y="61"/>
                </a:lnTo>
                <a:lnTo>
                  <a:pt x="109" y="65"/>
                </a:lnTo>
                <a:lnTo>
                  <a:pt x="109" y="66"/>
                </a:lnTo>
                <a:lnTo>
                  <a:pt x="108" y="70"/>
                </a:lnTo>
                <a:lnTo>
                  <a:pt x="106" y="73"/>
                </a:lnTo>
                <a:lnTo>
                  <a:pt x="106" y="75"/>
                </a:lnTo>
                <a:lnTo>
                  <a:pt x="104" y="78"/>
                </a:lnTo>
                <a:lnTo>
                  <a:pt x="102" y="82"/>
                </a:lnTo>
                <a:lnTo>
                  <a:pt x="100" y="83"/>
                </a:lnTo>
                <a:lnTo>
                  <a:pt x="99" y="87"/>
                </a:lnTo>
                <a:lnTo>
                  <a:pt x="99" y="88"/>
                </a:lnTo>
                <a:lnTo>
                  <a:pt x="97" y="92"/>
                </a:lnTo>
                <a:lnTo>
                  <a:pt x="95" y="95"/>
                </a:lnTo>
                <a:lnTo>
                  <a:pt x="93" y="97"/>
                </a:lnTo>
                <a:lnTo>
                  <a:pt x="91" y="100"/>
                </a:lnTo>
                <a:lnTo>
                  <a:pt x="89" y="102"/>
                </a:lnTo>
                <a:lnTo>
                  <a:pt x="88" y="105"/>
                </a:lnTo>
                <a:lnTo>
                  <a:pt x="86" y="107"/>
                </a:lnTo>
                <a:lnTo>
                  <a:pt x="84" y="110"/>
                </a:lnTo>
                <a:lnTo>
                  <a:pt x="82" y="112"/>
                </a:lnTo>
                <a:lnTo>
                  <a:pt x="80" y="116"/>
                </a:lnTo>
                <a:lnTo>
                  <a:pt x="79" y="117"/>
                </a:lnTo>
                <a:lnTo>
                  <a:pt x="77" y="121"/>
                </a:lnTo>
                <a:lnTo>
                  <a:pt x="75" y="122"/>
                </a:lnTo>
                <a:lnTo>
                  <a:pt x="73" y="126"/>
                </a:lnTo>
                <a:lnTo>
                  <a:pt x="71" y="127"/>
                </a:lnTo>
                <a:lnTo>
                  <a:pt x="69" y="129"/>
                </a:lnTo>
                <a:lnTo>
                  <a:pt x="66" y="133"/>
                </a:lnTo>
                <a:lnTo>
                  <a:pt x="64" y="134"/>
                </a:lnTo>
                <a:lnTo>
                  <a:pt x="62" y="138"/>
                </a:lnTo>
                <a:lnTo>
                  <a:pt x="60" y="139"/>
                </a:lnTo>
                <a:lnTo>
                  <a:pt x="59" y="141"/>
                </a:lnTo>
                <a:lnTo>
                  <a:pt x="55" y="145"/>
                </a:lnTo>
                <a:lnTo>
                  <a:pt x="53" y="146"/>
                </a:lnTo>
                <a:lnTo>
                  <a:pt x="51" y="148"/>
                </a:lnTo>
                <a:lnTo>
                  <a:pt x="48" y="150"/>
                </a:lnTo>
                <a:lnTo>
                  <a:pt x="46" y="153"/>
                </a:lnTo>
                <a:lnTo>
                  <a:pt x="44" y="155"/>
                </a:lnTo>
                <a:lnTo>
                  <a:pt x="40" y="156"/>
                </a:lnTo>
                <a:lnTo>
                  <a:pt x="39" y="158"/>
                </a:lnTo>
                <a:lnTo>
                  <a:pt x="37" y="160"/>
                </a:lnTo>
                <a:lnTo>
                  <a:pt x="33" y="162"/>
                </a:lnTo>
                <a:lnTo>
                  <a:pt x="31" y="165"/>
                </a:lnTo>
                <a:lnTo>
                  <a:pt x="28" y="167"/>
                </a:lnTo>
                <a:lnTo>
                  <a:pt x="26" y="168"/>
                </a:lnTo>
                <a:lnTo>
                  <a:pt x="22" y="170"/>
                </a:lnTo>
                <a:lnTo>
                  <a:pt x="20" y="172"/>
                </a:lnTo>
                <a:lnTo>
                  <a:pt x="19" y="173"/>
                </a:lnTo>
                <a:lnTo>
                  <a:pt x="15" y="175"/>
                </a:lnTo>
                <a:lnTo>
                  <a:pt x="13" y="177"/>
                </a:lnTo>
                <a:lnTo>
                  <a:pt x="10" y="179"/>
                </a:lnTo>
                <a:lnTo>
                  <a:pt x="6" y="180"/>
                </a:lnTo>
                <a:lnTo>
                  <a:pt x="4" y="182"/>
                </a:lnTo>
                <a:lnTo>
                  <a:pt x="0" y="184"/>
                </a:lnTo>
                <a:lnTo>
                  <a:pt x="0" y="184"/>
                </a:lnTo>
                <a:lnTo>
                  <a:pt x="0" y="184"/>
                </a:lnTo>
                <a:close/>
              </a:path>
            </a:pathLst>
          </a:custGeom>
          <a:solidFill>
            <a:srgbClr val="4A7E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9" name="Group 48"/>
          <p:cNvGrpSpPr/>
          <p:nvPr/>
        </p:nvGrpSpPr>
        <p:grpSpPr>
          <a:xfrm>
            <a:off x="3590509" y="2178080"/>
            <a:ext cx="1127125" cy="1055687"/>
            <a:chOff x="3590509" y="2178080"/>
            <a:chExt cx="1127125" cy="1055687"/>
          </a:xfrm>
        </p:grpSpPr>
        <p:sp>
          <p:nvSpPr>
            <p:cNvPr id="253" name="Freeform 252"/>
            <p:cNvSpPr>
              <a:spLocks/>
            </p:cNvSpPr>
            <p:nvPr/>
          </p:nvSpPr>
          <p:spPr bwMode="auto">
            <a:xfrm>
              <a:off x="3590509" y="2178080"/>
              <a:ext cx="1127125" cy="1055687"/>
            </a:xfrm>
            <a:custGeom>
              <a:avLst/>
              <a:gdLst>
                <a:gd name="connsiteX0" fmla="*/ 562769 w 1127125"/>
                <a:gd name="connsiteY0" fmla="*/ 73025 h 1055687"/>
                <a:gd name="connsiteX1" fmla="*/ 538122 w 1127125"/>
                <a:gd name="connsiteY1" fmla="*/ 74613 h 1055687"/>
                <a:gd name="connsiteX2" fmla="*/ 513476 w 1127125"/>
                <a:gd name="connsiteY2" fmla="*/ 76200 h 1055687"/>
                <a:gd name="connsiteX3" fmla="*/ 488829 w 1127125"/>
                <a:gd name="connsiteY3" fmla="*/ 78581 h 1055687"/>
                <a:gd name="connsiteX4" fmla="*/ 465772 w 1127125"/>
                <a:gd name="connsiteY4" fmla="*/ 82550 h 1055687"/>
                <a:gd name="connsiteX5" fmla="*/ 441921 w 1127125"/>
                <a:gd name="connsiteY5" fmla="*/ 88106 h 1055687"/>
                <a:gd name="connsiteX6" fmla="*/ 418864 w 1127125"/>
                <a:gd name="connsiteY6" fmla="*/ 94456 h 1055687"/>
                <a:gd name="connsiteX7" fmla="*/ 396603 w 1127125"/>
                <a:gd name="connsiteY7" fmla="*/ 101600 h 1055687"/>
                <a:gd name="connsiteX8" fmla="*/ 375137 w 1127125"/>
                <a:gd name="connsiteY8" fmla="*/ 109538 h 1055687"/>
                <a:gd name="connsiteX9" fmla="*/ 353670 w 1127125"/>
                <a:gd name="connsiteY9" fmla="*/ 119063 h 1055687"/>
                <a:gd name="connsiteX10" fmla="*/ 332204 w 1127125"/>
                <a:gd name="connsiteY10" fmla="*/ 128588 h 1055687"/>
                <a:gd name="connsiteX11" fmla="*/ 311532 w 1127125"/>
                <a:gd name="connsiteY11" fmla="*/ 139700 h 1055687"/>
                <a:gd name="connsiteX12" fmla="*/ 293246 w 1127125"/>
                <a:gd name="connsiteY12" fmla="*/ 151606 h 1055687"/>
                <a:gd name="connsiteX13" fmla="*/ 272575 w 1127125"/>
                <a:gd name="connsiteY13" fmla="*/ 163513 h 1055687"/>
                <a:gd name="connsiteX14" fmla="*/ 255084 w 1127125"/>
                <a:gd name="connsiteY14" fmla="*/ 177006 h 1055687"/>
                <a:gd name="connsiteX15" fmla="*/ 236798 w 1127125"/>
                <a:gd name="connsiteY15" fmla="*/ 192088 h 1055687"/>
                <a:gd name="connsiteX16" fmla="*/ 220897 w 1127125"/>
                <a:gd name="connsiteY16" fmla="*/ 207169 h 1055687"/>
                <a:gd name="connsiteX17" fmla="*/ 204996 w 1127125"/>
                <a:gd name="connsiteY17" fmla="*/ 223044 h 1055687"/>
                <a:gd name="connsiteX18" fmla="*/ 189094 w 1127125"/>
                <a:gd name="connsiteY18" fmla="*/ 239713 h 1055687"/>
                <a:gd name="connsiteX19" fmla="*/ 174784 w 1127125"/>
                <a:gd name="connsiteY19" fmla="*/ 257175 h 1055687"/>
                <a:gd name="connsiteX20" fmla="*/ 161268 w 1127125"/>
                <a:gd name="connsiteY20" fmla="*/ 274638 h 1055687"/>
                <a:gd name="connsiteX21" fmla="*/ 148547 w 1127125"/>
                <a:gd name="connsiteY21" fmla="*/ 292100 h 1055687"/>
                <a:gd name="connsiteX22" fmla="*/ 136621 w 1127125"/>
                <a:gd name="connsiteY22" fmla="*/ 311150 h 1055687"/>
                <a:gd name="connsiteX23" fmla="*/ 125490 w 1127125"/>
                <a:gd name="connsiteY23" fmla="*/ 330994 h 1055687"/>
                <a:gd name="connsiteX24" fmla="*/ 116745 w 1127125"/>
                <a:gd name="connsiteY24" fmla="*/ 351631 h 1055687"/>
                <a:gd name="connsiteX25" fmla="*/ 107999 w 1127125"/>
                <a:gd name="connsiteY25" fmla="*/ 371475 h 1055687"/>
                <a:gd name="connsiteX26" fmla="*/ 99254 w 1127125"/>
                <a:gd name="connsiteY26" fmla="*/ 393700 h 1055687"/>
                <a:gd name="connsiteX27" fmla="*/ 93688 w 1127125"/>
                <a:gd name="connsiteY27" fmla="*/ 415131 h 1055687"/>
                <a:gd name="connsiteX28" fmla="*/ 88123 w 1127125"/>
                <a:gd name="connsiteY28" fmla="*/ 436562 h 1055687"/>
                <a:gd name="connsiteX29" fmla="*/ 83352 w 1127125"/>
                <a:gd name="connsiteY29" fmla="*/ 457994 h 1055687"/>
                <a:gd name="connsiteX30" fmla="*/ 80967 w 1127125"/>
                <a:gd name="connsiteY30" fmla="*/ 481012 h 1055687"/>
                <a:gd name="connsiteX31" fmla="*/ 79377 w 1127125"/>
                <a:gd name="connsiteY31" fmla="*/ 504031 h 1055687"/>
                <a:gd name="connsiteX32" fmla="*/ 77787 w 1127125"/>
                <a:gd name="connsiteY32" fmla="*/ 528637 h 1055687"/>
                <a:gd name="connsiteX33" fmla="*/ 79377 w 1127125"/>
                <a:gd name="connsiteY33" fmla="*/ 551656 h 1055687"/>
                <a:gd name="connsiteX34" fmla="*/ 80967 w 1127125"/>
                <a:gd name="connsiteY34" fmla="*/ 574675 h 1055687"/>
                <a:gd name="connsiteX35" fmla="*/ 83352 w 1127125"/>
                <a:gd name="connsiteY35" fmla="*/ 597694 h 1055687"/>
                <a:gd name="connsiteX36" fmla="*/ 88123 w 1127125"/>
                <a:gd name="connsiteY36" fmla="*/ 619125 h 1055687"/>
                <a:gd name="connsiteX37" fmla="*/ 93688 w 1127125"/>
                <a:gd name="connsiteY37" fmla="*/ 642144 h 1055687"/>
                <a:gd name="connsiteX38" fmla="*/ 99254 w 1127125"/>
                <a:gd name="connsiteY38" fmla="*/ 661987 h 1055687"/>
                <a:gd name="connsiteX39" fmla="*/ 107999 w 1127125"/>
                <a:gd name="connsiteY39" fmla="*/ 684212 h 1055687"/>
                <a:gd name="connsiteX40" fmla="*/ 116745 w 1127125"/>
                <a:gd name="connsiteY40" fmla="*/ 704056 h 1055687"/>
                <a:gd name="connsiteX41" fmla="*/ 125490 w 1127125"/>
                <a:gd name="connsiteY41" fmla="*/ 724694 h 1055687"/>
                <a:gd name="connsiteX42" fmla="*/ 136621 w 1127125"/>
                <a:gd name="connsiteY42" fmla="*/ 744537 h 1055687"/>
                <a:gd name="connsiteX43" fmla="*/ 148547 w 1127125"/>
                <a:gd name="connsiteY43" fmla="*/ 763587 h 1055687"/>
                <a:gd name="connsiteX44" fmla="*/ 161268 w 1127125"/>
                <a:gd name="connsiteY44" fmla="*/ 781050 h 1055687"/>
                <a:gd name="connsiteX45" fmla="*/ 174784 w 1127125"/>
                <a:gd name="connsiteY45" fmla="*/ 800100 h 1055687"/>
                <a:gd name="connsiteX46" fmla="*/ 189094 w 1127125"/>
                <a:gd name="connsiteY46" fmla="*/ 815975 h 1055687"/>
                <a:gd name="connsiteX47" fmla="*/ 204996 w 1127125"/>
                <a:gd name="connsiteY47" fmla="*/ 834231 h 1055687"/>
                <a:gd name="connsiteX48" fmla="*/ 220897 w 1127125"/>
                <a:gd name="connsiteY48" fmla="*/ 848518 h 1055687"/>
                <a:gd name="connsiteX49" fmla="*/ 236798 w 1127125"/>
                <a:gd name="connsiteY49" fmla="*/ 863600 h 1055687"/>
                <a:gd name="connsiteX50" fmla="*/ 255084 w 1127125"/>
                <a:gd name="connsiteY50" fmla="*/ 878681 h 1055687"/>
                <a:gd name="connsiteX51" fmla="*/ 272575 w 1127125"/>
                <a:gd name="connsiteY51" fmla="*/ 892175 h 1055687"/>
                <a:gd name="connsiteX52" fmla="*/ 293246 w 1127125"/>
                <a:gd name="connsiteY52" fmla="*/ 904081 h 1055687"/>
                <a:gd name="connsiteX53" fmla="*/ 311532 w 1127125"/>
                <a:gd name="connsiteY53" fmla="*/ 915987 h 1055687"/>
                <a:gd name="connsiteX54" fmla="*/ 332204 w 1127125"/>
                <a:gd name="connsiteY54" fmla="*/ 927100 h 1055687"/>
                <a:gd name="connsiteX55" fmla="*/ 353670 w 1127125"/>
                <a:gd name="connsiteY55" fmla="*/ 936625 h 1055687"/>
                <a:gd name="connsiteX56" fmla="*/ 375137 w 1127125"/>
                <a:gd name="connsiteY56" fmla="*/ 946150 h 1055687"/>
                <a:gd name="connsiteX57" fmla="*/ 396603 w 1127125"/>
                <a:gd name="connsiteY57" fmla="*/ 954087 h 1055687"/>
                <a:gd name="connsiteX58" fmla="*/ 418864 w 1127125"/>
                <a:gd name="connsiteY58" fmla="*/ 962025 h 1055687"/>
                <a:gd name="connsiteX59" fmla="*/ 441921 w 1127125"/>
                <a:gd name="connsiteY59" fmla="*/ 967581 h 1055687"/>
                <a:gd name="connsiteX60" fmla="*/ 465772 w 1127125"/>
                <a:gd name="connsiteY60" fmla="*/ 973137 h 1055687"/>
                <a:gd name="connsiteX61" fmla="*/ 488829 w 1127125"/>
                <a:gd name="connsiteY61" fmla="*/ 977106 h 1055687"/>
                <a:gd name="connsiteX62" fmla="*/ 513476 w 1127125"/>
                <a:gd name="connsiteY62" fmla="*/ 979487 h 1055687"/>
                <a:gd name="connsiteX63" fmla="*/ 538122 w 1127125"/>
                <a:gd name="connsiteY63" fmla="*/ 981075 h 1055687"/>
                <a:gd name="connsiteX64" fmla="*/ 562769 w 1127125"/>
                <a:gd name="connsiteY64" fmla="*/ 982662 h 1055687"/>
                <a:gd name="connsiteX65" fmla="*/ 589005 w 1127125"/>
                <a:gd name="connsiteY65" fmla="*/ 981075 h 1055687"/>
                <a:gd name="connsiteX66" fmla="*/ 613652 w 1127125"/>
                <a:gd name="connsiteY66" fmla="*/ 979487 h 1055687"/>
                <a:gd name="connsiteX67" fmla="*/ 638299 w 1127125"/>
                <a:gd name="connsiteY67" fmla="*/ 977106 h 1055687"/>
                <a:gd name="connsiteX68" fmla="*/ 661355 w 1127125"/>
                <a:gd name="connsiteY68" fmla="*/ 973137 h 1055687"/>
                <a:gd name="connsiteX69" fmla="*/ 684412 w 1127125"/>
                <a:gd name="connsiteY69" fmla="*/ 967581 h 1055687"/>
                <a:gd name="connsiteX70" fmla="*/ 707468 w 1127125"/>
                <a:gd name="connsiteY70" fmla="*/ 962025 h 1055687"/>
                <a:gd name="connsiteX71" fmla="*/ 730525 w 1127125"/>
                <a:gd name="connsiteY71" fmla="*/ 954087 h 1055687"/>
                <a:gd name="connsiteX72" fmla="*/ 751991 w 1127125"/>
                <a:gd name="connsiteY72" fmla="*/ 946150 h 1055687"/>
                <a:gd name="connsiteX73" fmla="*/ 773457 w 1127125"/>
                <a:gd name="connsiteY73" fmla="*/ 936625 h 1055687"/>
                <a:gd name="connsiteX74" fmla="*/ 794924 w 1127125"/>
                <a:gd name="connsiteY74" fmla="*/ 927100 h 1055687"/>
                <a:gd name="connsiteX75" fmla="*/ 815595 w 1127125"/>
                <a:gd name="connsiteY75" fmla="*/ 915987 h 1055687"/>
                <a:gd name="connsiteX76" fmla="*/ 833881 w 1127125"/>
                <a:gd name="connsiteY76" fmla="*/ 904081 h 1055687"/>
                <a:gd name="connsiteX77" fmla="*/ 852963 w 1127125"/>
                <a:gd name="connsiteY77" fmla="*/ 892175 h 1055687"/>
                <a:gd name="connsiteX78" fmla="*/ 872044 w 1127125"/>
                <a:gd name="connsiteY78" fmla="*/ 878681 h 1055687"/>
                <a:gd name="connsiteX79" fmla="*/ 888740 w 1127125"/>
                <a:gd name="connsiteY79" fmla="*/ 863600 h 1055687"/>
                <a:gd name="connsiteX80" fmla="*/ 906231 w 1127125"/>
                <a:gd name="connsiteY80" fmla="*/ 848518 h 1055687"/>
                <a:gd name="connsiteX81" fmla="*/ 922132 w 1127125"/>
                <a:gd name="connsiteY81" fmla="*/ 834231 h 1055687"/>
                <a:gd name="connsiteX82" fmla="*/ 938033 w 1127125"/>
                <a:gd name="connsiteY82" fmla="*/ 815975 h 1055687"/>
                <a:gd name="connsiteX83" fmla="*/ 952344 w 1127125"/>
                <a:gd name="connsiteY83" fmla="*/ 800100 h 1055687"/>
                <a:gd name="connsiteX84" fmla="*/ 965860 w 1127125"/>
                <a:gd name="connsiteY84" fmla="*/ 781050 h 1055687"/>
                <a:gd name="connsiteX85" fmla="*/ 978581 w 1127125"/>
                <a:gd name="connsiteY85" fmla="*/ 763587 h 1055687"/>
                <a:gd name="connsiteX86" fmla="*/ 990507 w 1127125"/>
                <a:gd name="connsiteY86" fmla="*/ 744537 h 1055687"/>
                <a:gd name="connsiteX87" fmla="*/ 1000047 w 1127125"/>
                <a:gd name="connsiteY87" fmla="*/ 724694 h 1055687"/>
                <a:gd name="connsiteX88" fmla="*/ 1010383 w 1127125"/>
                <a:gd name="connsiteY88" fmla="*/ 704056 h 1055687"/>
                <a:gd name="connsiteX89" fmla="*/ 1019128 w 1127125"/>
                <a:gd name="connsiteY89" fmla="*/ 684212 h 1055687"/>
                <a:gd name="connsiteX90" fmla="*/ 1026284 w 1127125"/>
                <a:gd name="connsiteY90" fmla="*/ 661987 h 1055687"/>
                <a:gd name="connsiteX91" fmla="*/ 1033439 w 1127125"/>
                <a:gd name="connsiteY91" fmla="*/ 642144 h 1055687"/>
                <a:gd name="connsiteX92" fmla="*/ 1039005 w 1127125"/>
                <a:gd name="connsiteY92" fmla="*/ 619125 h 1055687"/>
                <a:gd name="connsiteX93" fmla="*/ 1043775 w 1127125"/>
                <a:gd name="connsiteY93" fmla="*/ 597694 h 1055687"/>
                <a:gd name="connsiteX94" fmla="*/ 1046160 w 1127125"/>
                <a:gd name="connsiteY94" fmla="*/ 574675 h 1055687"/>
                <a:gd name="connsiteX95" fmla="*/ 1047750 w 1127125"/>
                <a:gd name="connsiteY95" fmla="*/ 551656 h 1055687"/>
                <a:gd name="connsiteX96" fmla="*/ 1047750 w 1127125"/>
                <a:gd name="connsiteY96" fmla="*/ 528637 h 1055687"/>
                <a:gd name="connsiteX97" fmla="*/ 1047750 w 1127125"/>
                <a:gd name="connsiteY97" fmla="*/ 504031 h 1055687"/>
                <a:gd name="connsiteX98" fmla="*/ 1046160 w 1127125"/>
                <a:gd name="connsiteY98" fmla="*/ 481012 h 1055687"/>
                <a:gd name="connsiteX99" fmla="*/ 1043775 w 1127125"/>
                <a:gd name="connsiteY99" fmla="*/ 457994 h 1055687"/>
                <a:gd name="connsiteX100" fmla="*/ 1039005 w 1127125"/>
                <a:gd name="connsiteY100" fmla="*/ 436562 h 1055687"/>
                <a:gd name="connsiteX101" fmla="*/ 1033439 w 1127125"/>
                <a:gd name="connsiteY101" fmla="*/ 415131 h 1055687"/>
                <a:gd name="connsiteX102" fmla="*/ 1026284 w 1127125"/>
                <a:gd name="connsiteY102" fmla="*/ 393700 h 1055687"/>
                <a:gd name="connsiteX103" fmla="*/ 1019128 w 1127125"/>
                <a:gd name="connsiteY103" fmla="*/ 371475 h 1055687"/>
                <a:gd name="connsiteX104" fmla="*/ 1010383 w 1127125"/>
                <a:gd name="connsiteY104" fmla="*/ 351631 h 1055687"/>
                <a:gd name="connsiteX105" fmla="*/ 1000047 w 1127125"/>
                <a:gd name="connsiteY105" fmla="*/ 330994 h 1055687"/>
                <a:gd name="connsiteX106" fmla="*/ 990507 w 1127125"/>
                <a:gd name="connsiteY106" fmla="*/ 311150 h 1055687"/>
                <a:gd name="connsiteX107" fmla="*/ 978581 w 1127125"/>
                <a:gd name="connsiteY107" fmla="*/ 292100 h 1055687"/>
                <a:gd name="connsiteX108" fmla="*/ 965860 w 1127125"/>
                <a:gd name="connsiteY108" fmla="*/ 274638 h 1055687"/>
                <a:gd name="connsiteX109" fmla="*/ 952344 w 1127125"/>
                <a:gd name="connsiteY109" fmla="*/ 257175 h 1055687"/>
                <a:gd name="connsiteX110" fmla="*/ 938033 w 1127125"/>
                <a:gd name="connsiteY110" fmla="*/ 239713 h 1055687"/>
                <a:gd name="connsiteX111" fmla="*/ 922132 w 1127125"/>
                <a:gd name="connsiteY111" fmla="*/ 223044 h 1055687"/>
                <a:gd name="connsiteX112" fmla="*/ 906231 w 1127125"/>
                <a:gd name="connsiteY112" fmla="*/ 207169 h 1055687"/>
                <a:gd name="connsiteX113" fmla="*/ 888740 w 1127125"/>
                <a:gd name="connsiteY113" fmla="*/ 192088 h 1055687"/>
                <a:gd name="connsiteX114" fmla="*/ 872044 w 1127125"/>
                <a:gd name="connsiteY114" fmla="*/ 177006 h 1055687"/>
                <a:gd name="connsiteX115" fmla="*/ 852963 w 1127125"/>
                <a:gd name="connsiteY115" fmla="*/ 163513 h 1055687"/>
                <a:gd name="connsiteX116" fmla="*/ 833881 w 1127125"/>
                <a:gd name="connsiteY116" fmla="*/ 151606 h 1055687"/>
                <a:gd name="connsiteX117" fmla="*/ 815595 w 1127125"/>
                <a:gd name="connsiteY117" fmla="*/ 139700 h 1055687"/>
                <a:gd name="connsiteX118" fmla="*/ 794924 w 1127125"/>
                <a:gd name="connsiteY118" fmla="*/ 128588 h 1055687"/>
                <a:gd name="connsiteX119" fmla="*/ 773457 w 1127125"/>
                <a:gd name="connsiteY119" fmla="*/ 119063 h 1055687"/>
                <a:gd name="connsiteX120" fmla="*/ 751991 w 1127125"/>
                <a:gd name="connsiteY120" fmla="*/ 109538 h 1055687"/>
                <a:gd name="connsiteX121" fmla="*/ 730525 w 1127125"/>
                <a:gd name="connsiteY121" fmla="*/ 101600 h 1055687"/>
                <a:gd name="connsiteX122" fmla="*/ 707468 w 1127125"/>
                <a:gd name="connsiteY122" fmla="*/ 94456 h 1055687"/>
                <a:gd name="connsiteX123" fmla="*/ 684412 w 1127125"/>
                <a:gd name="connsiteY123" fmla="*/ 88106 h 1055687"/>
                <a:gd name="connsiteX124" fmla="*/ 661355 w 1127125"/>
                <a:gd name="connsiteY124" fmla="*/ 82550 h 1055687"/>
                <a:gd name="connsiteX125" fmla="*/ 638299 w 1127125"/>
                <a:gd name="connsiteY125" fmla="*/ 78581 h 1055687"/>
                <a:gd name="connsiteX126" fmla="*/ 613652 w 1127125"/>
                <a:gd name="connsiteY126" fmla="*/ 76200 h 1055687"/>
                <a:gd name="connsiteX127" fmla="*/ 589005 w 1127125"/>
                <a:gd name="connsiteY127" fmla="*/ 74613 h 1055687"/>
                <a:gd name="connsiteX128" fmla="*/ 534153 w 1127125"/>
                <a:gd name="connsiteY128" fmla="*/ 0 h 1055687"/>
                <a:gd name="connsiteX129" fmla="*/ 562768 w 1127125"/>
                <a:gd name="connsiteY129" fmla="*/ 0 h 1055687"/>
                <a:gd name="connsiteX130" fmla="*/ 592973 w 1127125"/>
                <a:gd name="connsiteY130" fmla="*/ 0 h 1055687"/>
                <a:gd name="connsiteX131" fmla="*/ 620793 w 1127125"/>
                <a:gd name="connsiteY131" fmla="*/ 3175 h 1055687"/>
                <a:gd name="connsiteX132" fmla="*/ 649409 w 1127125"/>
                <a:gd name="connsiteY132" fmla="*/ 5556 h 1055687"/>
                <a:gd name="connsiteX133" fmla="*/ 677229 w 1127125"/>
                <a:gd name="connsiteY133" fmla="*/ 11113 h 1055687"/>
                <a:gd name="connsiteX134" fmla="*/ 704255 w 1127125"/>
                <a:gd name="connsiteY134" fmla="*/ 16669 h 1055687"/>
                <a:gd name="connsiteX135" fmla="*/ 732075 w 1127125"/>
                <a:gd name="connsiteY135" fmla="*/ 23019 h 1055687"/>
                <a:gd name="connsiteX136" fmla="*/ 757511 w 1127125"/>
                <a:gd name="connsiteY136" fmla="*/ 30956 h 1055687"/>
                <a:gd name="connsiteX137" fmla="*/ 783742 w 1127125"/>
                <a:gd name="connsiteY137" fmla="*/ 40481 h 1055687"/>
                <a:gd name="connsiteX138" fmla="*/ 808383 w 1127125"/>
                <a:gd name="connsiteY138" fmla="*/ 51594 h 1055687"/>
                <a:gd name="connsiteX139" fmla="*/ 833023 w 1127125"/>
                <a:gd name="connsiteY139" fmla="*/ 63500 h 1055687"/>
                <a:gd name="connsiteX140" fmla="*/ 856075 w 1127125"/>
                <a:gd name="connsiteY140" fmla="*/ 76200 h 1055687"/>
                <a:gd name="connsiteX141" fmla="*/ 879126 w 1127125"/>
                <a:gd name="connsiteY141" fmla="*/ 89694 h 1055687"/>
                <a:gd name="connsiteX142" fmla="*/ 900587 w 1127125"/>
                <a:gd name="connsiteY142" fmla="*/ 103981 h 1055687"/>
                <a:gd name="connsiteX143" fmla="*/ 922049 w 1127125"/>
                <a:gd name="connsiteY143" fmla="*/ 120650 h 1055687"/>
                <a:gd name="connsiteX144" fmla="*/ 942715 w 1127125"/>
                <a:gd name="connsiteY144" fmla="*/ 136525 h 1055687"/>
                <a:gd name="connsiteX145" fmla="*/ 962587 w 1127125"/>
                <a:gd name="connsiteY145" fmla="*/ 153988 h 1055687"/>
                <a:gd name="connsiteX146" fmla="*/ 981664 w 1127125"/>
                <a:gd name="connsiteY146" fmla="*/ 173038 h 1055687"/>
                <a:gd name="connsiteX147" fmla="*/ 998356 w 1127125"/>
                <a:gd name="connsiteY147" fmla="*/ 192088 h 1055687"/>
                <a:gd name="connsiteX148" fmla="*/ 1015843 w 1127125"/>
                <a:gd name="connsiteY148" fmla="*/ 211931 h 1055687"/>
                <a:gd name="connsiteX149" fmla="*/ 1031741 w 1127125"/>
                <a:gd name="connsiteY149" fmla="*/ 232569 h 1055687"/>
                <a:gd name="connsiteX150" fmla="*/ 1046049 w 1127125"/>
                <a:gd name="connsiteY150" fmla="*/ 254000 h 1055687"/>
                <a:gd name="connsiteX151" fmla="*/ 1059561 w 1127125"/>
                <a:gd name="connsiteY151" fmla="*/ 276225 h 1055687"/>
                <a:gd name="connsiteX152" fmla="*/ 1072279 w 1127125"/>
                <a:gd name="connsiteY152" fmla="*/ 298450 h 1055687"/>
                <a:gd name="connsiteX153" fmla="*/ 1084202 w 1127125"/>
                <a:gd name="connsiteY153" fmla="*/ 321469 h 1055687"/>
                <a:gd name="connsiteX154" fmla="*/ 1093741 w 1127125"/>
                <a:gd name="connsiteY154" fmla="*/ 346075 h 1055687"/>
                <a:gd name="connsiteX155" fmla="*/ 1102484 w 1127125"/>
                <a:gd name="connsiteY155" fmla="*/ 370681 h 1055687"/>
                <a:gd name="connsiteX156" fmla="*/ 1109638 w 1127125"/>
                <a:gd name="connsiteY156" fmla="*/ 396081 h 1055687"/>
                <a:gd name="connsiteX157" fmla="*/ 1115997 w 1127125"/>
                <a:gd name="connsiteY157" fmla="*/ 421481 h 1055687"/>
                <a:gd name="connsiteX158" fmla="*/ 1121561 w 1127125"/>
                <a:gd name="connsiteY158" fmla="*/ 447675 h 1055687"/>
                <a:gd name="connsiteX159" fmla="*/ 1123946 w 1127125"/>
                <a:gd name="connsiteY159" fmla="*/ 474662 h 1055687"/>
                <a:gd name="connsiteX160" fmla="*/ 1127125 w 1127125"/>
                <a:gd name="connsiteY160" fmla="*/ 500062 h 1055687"/>
                <a:gd name="connsiteX161" fmla="*/ 1127125 w 1127125"/>
                <a:gd name="connsiteY161" fmla="*/ 527050 h 1055687"/>
                <a:gd name="connsiteX162" fmla="*/ 1127125 w 1127125"/>
                <a:gd name="connsiteY162" fmla="*/ 555625 h 1055687"/>
                <a:gd name="connsiteX163" fmla="*/ 1123946 w 1127125"/>
                <a:gd name="connsiteY163" fmla="*/ 581025 h 1055687"/>
                <a:gd name="connsiteX164" fmla="*/ 1121561 w 1127125"/>
                <a:gd name="connsiteY164" fmla="*/ 608012 h 1055687"/>
                <a:gd name="connsiteX165" fmla="*/ 1115997 w 1127125"/>
                <a:gd name="connsiteY165" fmla="*/ 634206 h 1055687"/>
                <a:gd name="connsiteX166" fmla="*/ 1109638 w 1127125"/>
                <a:gd name="connsiteY166" fmla="*/ 659606 h 1055687"/>
                <a:gd name="connsiteX167" fmla="*/ 1102484 w 1127125"/>
                <a:gd name="connsiteY167" fmla="*/ 685006 h 1055687"/>
                <a:gd name="connsiteX168" fmla="*/ 1093741 w 1127125"/>
                <a:gd name="connsiteY168" fmla="*/ 709612 h 1055687"/>
                <a:gd name="connsiteX169" fmla="*/ 1084202 w 1127125"/>
                <a:gd name="connsiteY169" fmla="*/ 734219 h 1055687"/>
                <a:gd name="connsiteX170" fmla="*/ 1072279 w 1127125"/>
                <a:gd name="connsiteY170" fmla="*/ 757237 h 1055687"/>
                <a:gd name="connsiteX171" fmla="*/ 1059561 w 1127125"/>
                <a:gd name="connsiteY171" fmla="*/ 779462 h 1055687"/>
                <a:gd name="connsiteX172" fmla="*/ 1046049 w 1127125"/>
                <a:gd name="connsiteY172" fmla="*/ 801687 h 1055687"/>
                <a:gd name="connsiteX173" fmla="*/ 1031741 w 1127125"/>
                <a:gd name="connsiteY173" fmla="*/ 823119 h 1055687"/>
                <a:gd name="connsiteX174" fmla="*/ 1015843 w 1127125"/>
                <a:gd name="connsiteY174" fmla="*/ 843756 h 1055687"/>
                <a:gd name="connsiteX175" fmla="*/ 998356 w 1127125"/>
                <a:gd name="connsiteY175" fmla="*/ 863600 h 1055687"/>
                <a:gd name="connsiteX176" fmla="*/ 981664 w 1127125"/>
                <a:gd name="connsiteY176" fmla="*/ 882650 h 1055687"/>
                <a:gd name="connsiteX177" fmla="*/ 962587 w 1127125"/>
                <a:gd name="connsiteY177" fmla="*/ 901700 h 1055687"/>
                <a:gd name="connsiteX178" fmla="*/ 942715 w 1127125"/>
                <a:gd name="connsiteY178" fmla="*/ 919162 h 1055687"/>
                <a:gd name="connsiteX179" fmla="*/ 922049 w 1127125"/>
                <a:gd name="connsiteY179" fmla="*/ 935037 h 1055687"/>
                <a:gd name="connsiteX180" fmla="*/ 900587 w 1127125"/>
                <a:gd name="connsiteY180" fmla="*/ 951706 h 1055687"/>
                <a:gd name="connsiteX181" fmla="*/ 879126 w 1127125"/>
                <a:gd name="connsiteY181" fmla="*/ 965993 h 1055687"/>
                <a:gd name="connsiteX182" fmla="*/ 856075 w 1127125"/>
                <a:gd name="connsiteY182" fmla="*/ 979487 h 1055687"/>
                <a:gd name="connsiteX183" fmla="*/ 833023 w 1127125"/>
                <a:gd name="connsiteY183" fmla="*/ 992187 h 1055687"/>
                <a:gd name="connsiteX184" fmla="*/ 808383 w 1127125"/>
                <a:gd name="connsiteY184" fmla="*/ 1004093 h 1055687"/>
                <a:gd name="connsiteX185" fmla="*/ 783742 w 1127125"/>
                <a:gd name="connsiteY185" fmla="*/ 1015206 h 1055687"/>
                <a:gd name="connsiteX186" fmla="*/ 757511 w 1127125"/>
                <a:gd name="connsiteY186" fmla="*/ 1024731 h 1055687"/>
                <a:gd name="connsiteX187" fmla="*/ 732075 w 1127125"/>
                <a:gd name="connsiteY187" fmla="*/ 1032668 h 1055687"/>
                <a:gd name="connsiteX188" fmla="*/ 704255 w 1127125"/>
                <a:gd name="connsiteY188" fmla="*/ 1039018 h 1055687"/>
                <a:gd name="connsiteX189" fmla="*/ 677229 w 1127125"/>
                <a:gd name="connsiteY189" fmla="*/ 1044575 h 1055687"/>
                <a:gd name="connsiteX190" fmla="*/ 649409 w 1127125"/>
                <a:gd name="connsiteY190" fmla="*/ 1050131 h 1055687"/>
                <a:gd name="connsiteX191" fmla="*/ 620793 w 1127125"/>
                <a:gd name="connsiteY191" fmla="*/ 1052512 h 1055687"/>
                <a:gd name="connsiteX192" fmla="*/ 592973 w 1127125"/>
                <a:gd name="connsiteY192" fmla="*/ 1055687 h 1055687"/>
                <a:gd name="connsiteX193" fmla="*/ 562768 w 1127125"/>
                <a:gd name="connsiteY193" fmla="*/ 1055687 h 1055687"/>
                <a:gd name="connsiteX194" fmla="*/ 534153 w 1127125"/>
                <a:gd name="connsiteY194" fmla="*/ 1055687 h 1055687"/>
                <a:gd name="connsiteX195" fmla="*/ 506332 w 1127125"/>
                <a:gd name="connsiteY195" fmla="*/ 1052512 h 1055687"/>
                <a:gd name="connsiteX196" fmla="*/ 477717 w 1127125"/>
                <a:gd name="connsiteY196" fmla="*/ 1050131 h 1055687"/>
                <a:gd name="connsiteX197" fmla="*/ 449896 w 1127125"/>
                <a:gd name="connsiteY197" fmla="*/ 1044575 h 1055687"/>
                <a:gd name="connsiteX198" fmla="*/ 422871 w 1127125"/>
                <a:gd name="connsiteY198" fmla="*/ 1039018 h 1055687"/>
                <a:gd name="connsiteX199" fmla="*/ 395050 w 1127125"/>
                <a:gd name="connsiteY199" fmla="*/ 1032668 h 1055687"/>
                <a:gd name="connsiteX200" fmla="*/ 369615 w 1127125"/>
                <a:gd name="connsiteY200" fmla="*/ 1024731 h 1055687"/>
                <a:gd name="connsiteX201" fmla="*/ 343384 w 1127125"/>
                <a:gd name="connsiteY201" fmla="*/ 1015206 h 1055687"/>
                <a:gd name="connsiteX202" fmla="*/ 318743 w 1127125"/>
                <a:gd name="connsiteY202" fmla="*/ 1004093 h 1055687"/>
                <a:gd name="connsiteX203" fmla="*/ 294102 w 1127125"/>
                <a:gd name="connsiteY203" fmla="*/ 992187 h 1055687"/>
                <a:gd name="connsiteX204" fmla="*/ 271051 w 1127125"/>
                <a:gd name="connsiteY204" fmla="*/ 979487 h 1055687"/>
                <a:gd name="connsiteX205" fmla="*/ 248000 w 1127125"/>
                <a:gd name="connsiteY205" fmla="*/ 965993 h 1055687"/>
                <a:gd name="connsiteX206" fmla="*/ 226538 w 1127125"/>
                <a:gd name="connsiteY206" fmla="*/ 951706 h 1055687"/>
                <a:gd name="connsiteX207" fmla="*/ 205077 w 1127125"/>
                <a:gd name="connsiteY207" fmla="*/ 935037 h 1055687"/>
                <a:gd name="connsiteX208" fmla="*/ 184410 w 1127125"/>
                <a:gd name="connsiteY208" fmla="*/ 919162 h 1055687"/>
                <a:gd name="connsiteX209" fmla="*/ 164538 w 1127125"/>
                <a:gd name="connsiteY209" fmla="*/ 901700 h 1055687"/>
                <a:gd name="connsiteX210" fmla="*/ 145461 w 1127125"/>
                <a:gd name="connsiteY210" fmla="*/ 882650 h 1055687"/>
                <a:gd name="connsiteX211" fmla="*/ 128769 w 1127125"/>
                <a:gd name="connsiteY211" fmla="*/ 863600 h 1055687"/>
                <a:gd name="connsiteX212" fmla="*/ 111282 w 1127125"/>
                <a:gd name="connsiteY212" fmla="*/ 843756 h 1055687"/>
                <a:gd name="connsiteX213" fmla="*/ 95384 w 1127125"/>
                <a:gd name="connsiteY213" fmla="*/ 823119 h 1055687"/>
                <a:gd name="connsiteX214" fmla="*/ 81077 w 1127125"/>
                <a:gd name="connsiteY214" fmla="*/ 801687 h 1055687"/>
                <a:gd name="connsiteX215" fmla="*/ 67564 w 1127125"/>
                <a:gd name="connsiteY215" fmla="*/ 779462 h 1055687"/>
                <a:gd name="connsiteX216" fmla="*/ 54846 w 1127125"/>
                <a:gd name="connsiteY216" fmla="*/ 757237 h 1055687"/>
                <a:gd name="connsiteX217" fmla="*/ 42923 w 1127125"/>
                <a:gd name="connsiteY217" fmla="*/ 734219 h 1055687"/>
                <a:gd name="connsiteX218" fmla="*/ 33385 w 1127125"/>
                <a:gd name="connsiteY218" fmla="*/ 709612 h 1055687"/>
                <a:gd name="connsiteX219" fmla="*/ 24641 w 1127125"/>
                <a:gd name="connsiteY219" fmla="*/ 685006 h 1055687"/>
                <a:gd name="connsiteX220" fmla="*/ 17487 w 1127125"/>
                <a:gd name="connsiteY220" fmla="*/ 659606 h 1055687"/>
                <a:gd name="connsiteX221" fmla="*/ 11128 w 1127125"/>
                <a:gd name="connsiteY221" fmla="*/ 634206 h 1055687"/>
                <a:gd name="connsiteX222" fmla="*/ 5564 w 1127125"/>
                <a:gd name="connsiteY222" fmla="*/ 608012 h 1055687"/>
                <a:gd name="connsiteX223" fmla="*/ 3180 w 1127125"/>
                <a:gd name="connsiteY223" fmla="*/ 581025 h 1055687"/>
                <a:gd name="connsiteX224" fmla="*/ 0 w 1127125"/>
                <a:gd name="connsiteY224" fmla="*/ 555625 h 1055687"/>
                <a:gd name="connsiteX225" fmla="*/ 0 w 1127125"/>
                <a:gd name="connsiteY225" fmla="*/ 527050 h 1055687"/>
                <a:gd name="connsiteX226" fmla="*/ 0 w 1127125"/>
                <a:gd name="connsiteY226" fmla="*/ 500062 h 1055687"/>
                <a:gd name="connsiteX227" fmla="*/ 3180 w 1127125"/>
                <a:gd name="connsiteY227" fmla="*/ 474662 h 1055687"/>
                <a:gd name="connsiteX228" fmla="*/ 5564 w 1127125"/>
                <a:gd name="connsiteY228" fmla="*/ 447675 h 1055687"/>
                <a:gd name="connsiteX229" fmla="*/ 11128 w 1127125"/>
                <a:gd name="connsiteY229" fmla="*/ 421481 h 1055687"/>
                <a:gd name="connsiteX230" fmla="*/ 17487 w 1127125"/>
                <a:gd name="connsiteY230" fmla="*/ 396081 h 1055687"/>
                <a:gd name="connsiteX231" fmla="*/ 24641 w 1127125"/>
                <a:gd name="connsiteY231" fmla="*/ 370681 h 1055687"/>
                <a:gd name="connsiteX232" fmla="*/ 33385 w 1127125"/>
                <a:gd name="connsiteY232" fmla="*/ 346075 h 1055687"/>
                <a:gd name="connsiteX233" fmla="*/ 42923 w 1127125"/>
                <a:gd name="connsiteY233" fmla="*/ 321469 h 1055687"/>
                <a:gd name="connsiteX234" fmla="*/ 54846 w 1127125"/>
                <a:gd name="connsiteY234" fmla="*/ 298450 h 1055687"/>
                <a:gd name="connsiteX235" fmla="*/ 67564 w 1127125"/>
                <a:gd name="connsiteY235" fmla="*/ 276225 h 1055687"/>
                <a:gd name="connsiteX236" fmla="*/ 81077 w 1127125"/>
                <a:gd name="connsiteY236" fmla="*/ 254000 h 1055687"/>
                <a:gd name="connsiteX237" fmla="*/ 95384 w 1127125"/>
                <a:gd name="connsiteY237" fmla="*/ 232569 h 1055687"/>
                <a:gd name="connsiteX238" fmla="*/ 111282 w 1127125"/>
                <a:gd name="connsiteY238" fmla="*/ 211931 h 1055687"/>
                <a:gd name="connsiteX239" fmla="*/ 128769 w 1127125"/>
                <a:gd name="connsiteY239" fmla="*/ 192088 h 1055687"/>
                <a:gd name="connsiteX240" fmla="*/ 145461 w 1127125"/>
                <a:gd name="connsiteY240" fmla="*/ 173038 h 1055687"/>
                <a:gd name="connsiteX241" fmla="*/ 164538 w 1127125"/>
                <a:gd name="connsiteY241" fmla="*/ 153988 h 1055687"/>
                <a:gd name="connsiteX242" fmla="*/ 184410 w 1127125"/>
                <a:gd name="connsiteY242" fmla="*/ 136525 h 1055687"/>
                <a:gd name="connsiteX243" fmla="*/ 205077 w 1127125"/>
                <a:gd name="connsiteY243" fmla="*/ 120650 h 1055687"/>
                <a:gd name="connsiteX244" fmla="*/ 226538 w 1127125"/>
                <a:gd name="connsiteY244" fmla="*/ 103981 h 1055687"/>
                <a:gd name="connsiteX245" fmla="*/ 248000 w 1127125"/>
                <a:gd name="connsiteY245" fmla="*/ 89694 h 1055687"/>
                <a:gd name="connsiteX246" fmla="*/ 271051 w 1127125"/>
                <a:gd name="connsiteY246" fmla="*/ 76200 h 1055687"/>
                <a:gd name="connsiteX247" fmla="*/ 294102 w 1127125"/>
                <a:gd name="connsiteY247" fmla="*/ 63500 h 1055687"/>
                <a:gd name="connsiteX248" fmla="*/ 318743 w 1127125"/>
                <a:gd name="connsiteY248" fmla="*/ 51594 h 1055687"/>
                <a:gd name="connsiteX249" fmla="*/ 343384 w 1127125"/>
                <a:gd name="connsiteY249" fmla="*/ 40481 h 1055687"/>
                <a:gd name="connsiteX250" fmla="*/ 369615 w 1127125"/>
                <a:gd name="connsiteY250" fmla="*/ 30956 h 1055687"/>
                <a:gd name="connsiteX251" fmla="*/ 395050 w 1127125"/>
                <a:gd name="connsiteY251" fmla="*/ 23019 h 1055687"/>
                <a:gd name="connsiteX252" fmla="*/ 422871 w 1127125"/>
                <a:gd name="connsiteY252" fmla="*/ 16669 h 1055687"/>
                <a:gd name="connsiteX253" fmla="*/ 449896 w 1127125"/>
                <a:gd name="connsiteY253" fmla="*/ 11113 h 1055687"/>
                <a:gd name="connsiteX254" fmla="*/ 477717 w 1127125"/>
                <a:gd name="connsiteY254" fmla="*/ 5556 h 1055687"/>
                <a:gd name="connsiteX255" fmla="*/ 506332 w 1127125"/>
                <a:gd name="connsiteY255" fmla="*/ 3175 h 105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1127125" h="1055687">
                  <a:moveTo>
                    <a:pt x="562769" y="73025"/>
                  </a:moveTo>
                  <a:lnTo>
                    <a:pt x="538122" y="74613"/>
                  </a:lnTo>
                  <a:lnTo>
                    <a:pt x="513476" y="76200"/>
                  </a:lnTo>
                  <a:lnTo>
                    <a:pt x="488829" y="78581"/>
                  </a:lnTo>
                  <a:lnTo>
                    <a:pt x="465772" y="82550"/>
                  </a:lnTo>
                  <a:lnTo>
                    <a:pt x="441921" y="88106"/>
                  </a:lnTo>
                  <a:lnTo>
                    <a:pt x="418864" y="94456"/>
                  </a:lnTo>
                  <a:lnTo>
                    <a:pt x="396603" y="101600"/>
                  </a:lnTo>
                  <a:lnTo>
                    <a:pt x="375137" y="109538"/>
                  </a:lnTo>
                  <a:lnTo>
                    <a:pt x="353670" y="119063"/>
                  </a:lnTo>
                  <a:lnTo>
                    <a:pt x="332204" y="128588"/>
                  </a:lnTo>
                  <a:lnTo>
                    <a:pt x="311532" y="139700"/>
                  </a:lnTo>
                  <a:lnTo>
                    <a:pt x="293246" y="151606"/>
                  </a:lnTo>
                  <a:lnTo>
                    <a:pt x="272575" y="163513"/>
                  </a:lnTo>
                  <a:lnTo>
                    <a:pt x="255084" y="177006"/>
                  </a:lnTo>
                  <a:lnTo>
                    <a:pt x="236798" y="192088"/>
                  </a:lnTo>
                  <a:lnTo>
                    <a:pt x="220897" y="207169"/>
                  </a:lnTo>
                  <a:lnTo>
                    <a:pt x="204996" y="223044"/>
                  </a:lnTo>
                  <a:lnTo>
                    <a:pt x="189094" y="239713"/>
                  </a:lnTo>
                  <a:lnTo>
                    <a:pt x="174784" y="257175"/>
                  </a:lnTo>
                  <a:lnTo>
                    <a:pt x="161268" y="274638"/>
                  </a:lnTo>
                  <a:lnTo>
                    <a:pt x="148547" y="292100"/>
                  </a:lnTo>
                  <a:lnTo>
                    <a:pt x="136621" y="311150"/>
                  </a:lnTo>
                  <a:lnTo>
                    <a:pt x="125490" y="330994"/>
                  </a:lnTo>
                  <a:lnTo>
                    <a:pt x="116745" y="351631"/>
                  </a:lnTo>
                  <a:lnTo>
                    <a:pt x="107999" y="371475"/>
                  </a:lnTo>
                  <a:lnTo>
                    <a:pt x="99254" y="393700"/>
                  </a:lnTo>
                  <a:lnTo>
                    <a:pt x="93688" y="415131"/>
                  </a:lnTo>
                  <a:lnTo>
                    <a:pt x="88123" y="436562"/>
                  </a:lnTo>
                  <a:lnTo>
                    <a:pt x="83352" y="457994"/>
                  </a:lnTo>
                  <a:lnTo>
                    <a:pt x="80967" y="481012"/>
                  </a:lnTo>
                  <a:lnTo>
                    <a:pt x="79377" y="504031"/>
                  </a:lnTo>
                  <a:lnTo>
                    <a:pt x="77787" y="528637"/>
                  </a:lnTo>
                  <a:lnTo>
                    <a:pt x="79377" y="551656"/>
                  </a:lnTo>
                  <a:lnTo>
                    <a:pt x="80967" y="574675"/>
                  </a:lnTo>
                  <a:lnTo>
                    <a:pt x="83352" y="597694"/>
                  </a:lnTo>
                  <a:lnTo>
                    <a:pt x="88123" y="619125"/>
                  </a:lnTo>
                  <a:lnTo>
                    <a:pt x="93688" y="642144"/>
                  </a:lnTo>
                  <a:lnTo>
                    <a:pt x="99254" y="661987"/>
                  </a:lnTo>
                  <a:lnTo>
                    <a:pt x="107999" y="684212"/>
                  </a:lnTo>
                  <a:lnTo>
                    <a:pt x="116745" y="704056"/>
                  </a:lnTo>
                  <a:lnTo>
                    <a:pt x="125490" y="724694"/>
                  </a:lnTo>
                  <a:lnTo>
                    <a:pt x="136621" y="744537"/>
                  </a:lnTo>
                  <a:lnTo>
                    <a:pt x="148547" y="763587"/>
                  </a:lnTo>
                  <a:lnTo>
                    <a:pt x="161268" y="781050"/>
                  </a:lnTo>
                  <a:lnTo>
                    <a:pt x="174784" y="800100"/>
                  </a:lnTo>
                  <a:lnTo>
                    <a:pt x="189094" y="815975"/>
                  </a:lnTo>
                  <a:lnTo>
                    <a:pt x="204996" y="834231"/>
                  </a:lnTo>
                  <a:lnTo>
                    <a:pt x="220897" y="848518"/>
                  </a:lnTo>
                  <a:lnTo>
                    <a:pt x="236798" y="863600"/>
                  </a:lnTo>
                  <a:lnTo>
                    <a:pt x="255084" y="878681"/>
                  </a:lnTo>
                  <a:lnTo>
                    <a:pt x="272575" y="892175"/>
                  </a:lnTo>
                  <a:lnTo>
                    <a:pt x="293246" y="904081"/>
                  </a:lnTo>
                  <a:lnTo>
                    <a:pt x="311532" y="915987"/>
                  </a:lnTo>
                  <a:lnTo>
                    <a:pt x="332204" y="927100"/>
                  </a:lnTo>
                  <a:lnTo>
                    <a:pt x="353670" y="936625"/>
                  </a:lnTo>
                  <a:lnTo>
                    <a:pt x="375137" y="946150"/>
                  </a:lnTo>
                  <a:lnTo>
                    <a:pt x="396603" y="954087"/>
                  </a:lnTo>
                  <a:lnTo>
                    <a:pt x="418864" y="962025"/>
                  </a:lnTo>
                  <a:lnTo>
                    <a:pt x="441921" y="967581"/>
                  </a:lnTo>
                  <a:lnTo>
                    <a:pt x="465772" y="973137"/>
                  </a:lnTo>
                  <a:lnTo>
                    <a:pt x="488829" y="977106"/>
                  </a:lnTo>
                  <a:lnTo>
                    <a:pt x="513476" y="979487"/>
                  </a:lnTo>
                  <a:lnTo>
                    <a:pt x="538122" y="981075"/>
                  </a:lnTo>
                  <a:lnTo>
                    <a:pt x="562769" y="982662"/>
                  </a:lnTo>
                  <a:lnTo>
                    <a:pt x="589005" y="981075"/>
                  </a:lnTo>
                  <a:lnTo>
                    <a:pt x="613652" y="979487"/>
                  </a:lnTo>
                  <a:lnTo>
                    <a:pt x="638299" y="977106"/>
                  </a:lnTo>
                  <a:lnTo>
                    <a:pt x="661355" y="973137"/>
                  </a:lnTo>
                  <a:lnTo>
                    <a:pt x="684412" y="967581"/>
                  </a:lnTo>
                  <a:lnTo>
                    <a:pt x="707468" y="962025"/>
                  </a:lnTo>
                  <a:lnTo>
                    <a:pt x="730525" y="954087"/>
                  </a:lnTo>
                  <a:lnTo>
                    <a:pt x="751991" y="946150"/>
                  </a:lnTo>
                  <a:lnTo>
                    <a:pt x="773457" y="936625"/>
                  </a:lnTo>
                  <a:lnTo>
                    <a:pt x="794924" y="927100"/>
                  </a:lnTo>
                  <a:lnTo>
                    <a:pt x="815595" y="915987"/>
                  </a:lnTo>
                  <a:lnTo>
                    <a:pt x="833881" y="904081"/>
                  </a:lnTo>
                  <a:lnTo>
                    <a:pt x="852963" y="892175"/>
                  </a:lnTo>
                  <a:lnTo>
                    <a:pt x="872044" y="878681"/>
                  </a:lnTo>
                  <a:lnTo>
                    <a:pt x="888740" y="863600"/>
                  </a:lnTo>
                  <a:lnTo>
                    <a:pt x="906231" y="848518"/>
                  </a:lnTo>
                  <a:lnTo>
                    <a:pt x="922132" y="834231"/>
                  </a:lnTo>
                  <a:lnTo>
                    <a:pt x="938033" y="815975"/>
                  </a:lnTo>
                  <a:lnTo>
                    <a:pt x="952344" y="800100"/>
                  </a:lnTo>
                  <a:lnTo>
                    <a:pt x="965860" y="781050"/>
                  </a:lnTo>
                  <a:lnTo>
                    <a:pt x="978581" y="763587"/>
                  </a:lnTo>
                  <a:lnTo>
                    <a:pt x="990507" y="744537"/>
                  </a:lnTo>
                  <a:lnTo>
                    <a:pt x="1000047" y="724694"/>
                  </a:lnTo>
                  <a:lnTo>
                    <a:pt x="1010383" y="704056"/>
                  </a:lnTo>
                  <a:lnTo>
                    <a:pt x="1019128" y="684212"/>
                  </a:lnTo>
                  <a:lnTo>
                    <a:pt x="1026284" y="661987"/>
                  </a:lnTo>
                  <a:lnTo>
                    <a:pt x="1033439" y="642144"/>
                  </a:lnTo>
                  <a:lnTo>
                    <a:pt x="1039005" y="619125"/>
                  </a:lnTo>
                  <a:lnTo>
                    <a:pt x="1043775" y="597694"/>
                  </a:lnTo>
                  <a:lnTo>
                    <a:pt x="1046160" y="574675"/>
                  </a:lnTo>
                  <a:lnTo>
                    <a:pt x="1047750" y="551656"/>
                  </a:lnTo>
                  <a:lnTo>
                    <a:pt x="1047750" y="528637"/>
                  </a:lnTo>
                  <a:lnTo>
                    <a:pt x="1047750" y="504031"/>
                  </a:lnTo>
                  <a:lnTo>
                    <a:pt x="1046160" y="481012"/>
                  </a:lnTo>
                  <a:lnTo>
                    <a:pt x="1043775" y="457994"/>
                  </a:lnTo>
                  <a:lnTo>
                    <a:pt x="1039005" y="436562"/>
                  </a:lnTo>
                  <a:lnTo>
                    <a:pt x="1033439" y="415131"/>
                  </a:lnTo>
                  <a:lnTo>
                    <a:pt x="1026284" y="393700"/>
                  </a:lnTo>
                  <a:lnTo>
                    <a:pt x="1019128" y="371475"/>
                  </a:lnTo>
                  <a:lnTo>
                    <a:pt x="1010383" y="351631"/>
                  </a:lnTo>
                  <a:lnTo>
                    <a:pt x="1000047" y="330994"/>
                  </a:lnTo>
                  <a:lnTo>
                    <a:pt x="990507" y="311150"/>
                  </a:lnTo>
                  <a:lnTo>
                    <a:pt x="978581" y="292100"/>
                  </a:lnTo>
                  <a:lnTo>
                    <a:pt x="965860" y="274638"/>
                  </a:lnTo>
                  <a:lnTo>
                    <a:pt x="952344" y="257175"/>
                  </a:lnTo>
                  <a:lnTo>
                    <a:pt x="938033" y="239713"/>
                  </a:lnTo>
                  <a:lnTo>
                    <a:pt x="922132" y="223044"/>
                  </a:lnTo>
                  <a:lnTo>
                    <a:pt x="906231" y="207169"/>
                  </a:lnTo>
                  <a:lnTo>
                    <a:pt x="888740" y="192088"/>
                  </a:lnTo>
                  <a:lnTo>
                    <a:pt x="872044" y="177006"/>
                  </a:lnTo>
                  <a:lnTo>
                    <a:pt x="852963" y="163513"/>
                  </a:lnTo>
                  <a:lnTo>
                    <a:pt x="833881" y="151606"/>
                  </a:lnTo>
                  <a:lnTo>
                    <a:pt x="815595" y="139700"/>
                  </a:lnTo>
                  <a:lnTo>
                    <a:pt x="794924" y="128588"/>
                  </a:lnTo>
                  <a:lnTo>
                    <a:pt x="773457" y="119063"/>
                  </a:lnTo>
                  <a:lnTo>
                    <a:pt x="751991" y="109538"/>
                  </a:lnTo>
                  <a:lnTo>
                    <a:pt x="730525" y="101600"/>
                  </a:lnTo>
                  <a:lnTo>
                    <a:pt x="707468" y="94456"/>
                  </a:lnTo>
                  <a:lnTo>
                    <a:pt x="684412" y="88106"/>
                  </a:lnTo>
                  <a:lnTo>
                    <a:pt x="661355" y="82550"/>
                  </a:lnTo>
                  <a:lnTo>
                    <a:pt x="638299" y="78581"/>
                  </a:lnTo>
                  <a:lnTo>
                    <a:pt x="613652" y="76200"/>
                  </a:lnTo>
                  <a:lnTo>
                    <a:pt x="589005" y="74613"/>
                  </a:lnTo>
                  <a:close/>
                  <a:moveTo>
                    <a:pt x="534153" y="0"/>
                  </a:moveTo>
                  <a:lnTo>
                    <a:pt x="562768" y="0"/>
                  </a:lnTo>
                  <a:lnTo>
                    <a:pt x="592973" y="0"/>
                  </a:lnTo>
                  <a:lnTo>
                    <a:pt x="620793" y="3175"/>
                  </a:lnTo>
                  <a:lnTo>
                    <a:pt x="649409" y="5556"/>
                  </a:lnTo>
                  <a:lnTo>
                    <a:pt x="677229" y="11113"/>
                  </a:lnTo>
                  <a:lnTo>
                    <a:pt x="704255" y="16669"/>
                  </a:lnTo>
                  <a:lnTo>
                    <a:pt x="732075" y="23019"/>
                  </a:lnTo>
                  <a:lnTo>
                    <a:pt x="757511" y="30956"/>
                  </a:lnTo>
                  <a:lnTo>
                    <a:pt x="783742" y="40481"/>
                  </a:lnTo>
                  <a:lnTo>
                    <a:pt x="808383" y="51594"/>
                  </a:lnTo>
                  <a:lnTo>
                    <a:pt x="833023" y="63500"/>
                  </a:lnTo>
                  <a:lnTo>
                    <a:pt x="856075" y="76200"/>
                  </a:lnTo>
                  <a:lnTo>
                    <a:pt x="879126" y="89694"/>
                  </a:lnTo>
                  <a:lnTo>
                    <a:pt x="900587" y="103981"/>
                  </a:lnTo>
                  <a:lnTo>
                    <a:pt x="922049" y="120650"/>
                  </a:lnTo>
                  <a:lnTo>
                    <a:pt x="942715" y="136525"/>
                  </a:lnTo>
                  <a:lnTo>
                    <a:pt x="962587" y="153988"/>
                  </a:lnTo>
                  <a:lnTo>
                    <a:pt x="981664" y="173038"/>
                  </a:lnTo>
                  <a:lnTo>
                    <a:pt x="998356" y="192088"/>
                  </a:lnTo>
                  <a:lnTo>
                    <a:pt x="1015843" y="211931"/>
                  </a:lnTo>
                  <a:lnTo>
                    <a:pt x="1031741" y="232569"/>
                  </a:lnTo>
                  <a:lnTo>
                    <a:pt x="1046049" y="254000"/>
                  </a:lnTo>
                  <a:lnTo>
                    <a:pt x="1059561" y="276225"/>
                  </a:lnTo>
                  <a:lnTo>
                    <a:pt x="1072279" y="298450"/>
                  </a:lnTo>
                  <a:lnTo>
                    <a:pt x="1084202" y="321469"/>
                  </a:lnTo>
                  <a:lnTo>
                    <a:pt x="1093741" y="346075"/>
                  </a:lnTo>
                  <a:lnTo>
                    <a:pt x="1102484" y="370681"/>
                  </a:lnTo>
                  <a:lnTo>
                    <a:pt x="1109638" y="396081"/>
                  </a:lnTo>
                  <a:lnTo>
                    <a:pt x="1115997" y="421481"/>
                  </a:lnTo>
                  <a:lnTo>
                    <a:pt x="1121561" y="447675"/>
                  </a:lnTo>
                  <a:lnTo>
                    <a:pt x="1123946" y="474662"/>
                  </a:lnTo>
                  <a:lnTo>
                    <a:pt x="1127125" y="500062"/>
                  </a:lnTo>
                  <a:lnTo>
                    <a:pt x="1127125" y="527050"/>
                  </a:lnTo>
                  <a:lnTo>
                    <a:pt x="1127125" y="555625"/>
                  </a:lnTo>
                  <a:lnTo>
                    <a:pt x="1123946" y="581025"/>
                  </a:lnTo>
                  <a:lnTo>
                    <a:pt x="1121561" y="608012"/>
                  </a:lnTo>
                  <a:lnTo>
                    <a:pt x="1115997" y="634206"/>
                  </a:lnTo>
                  <a:lnTo>
                    <a:pt x="1109638" y="659606"/>
                  </a:lnTo>
                  <a:lnTo>
                    <a:pt x="1102484" y="685006"/>
                  </a:lnTo>
                  <a:lnTo>
                    <a:pt x="1093741" y="709612"/>
                  </a:lnTo>
                  <a:lnTo>
                    <a:pt x="1084202" y="734219"/>
                  </a:lnTo>
                  <a:lnTo>
                    <a:pt x="1072279" y="757237"/>
                  </a:lnTo>
                  <a:lnTo>
                    <a:pt x="1059561" y="779462"/>
                  </a:lnTo>
                  <a:lnTo>
                    <a:pt x="1046049" y="801687"/>
                  </a:lnTo>
                  <a:lnTo>
                    <a:pt x="1031741" y="823119"/>
                  </a:lnTo>
                  <a:lnTo>
                    <a:pt x="1015843" y="843756"/>
                  </a:lnTo>
                  <a:lnTo>
                    <a:pt x="998356" y="863600"/>
                  </a:lnTo>
                  <a:lnTo>
                    <a:pt x="981664" y="882650"/>
                  </a:lnTo>
                  <a:lnTo>
                    <a:pt x="962587" y="901700"/>
                  </a:lnTo>
                  <a:lnTo>
                    <a:pt x="942715" y="919162"/>
                  </a:lnTo>
                  <a:lnTo>
                    <a:pt x="922049" y="935037"/>
                  </a:lnTo>
                  <a:lnTo>
                    <a:pt x="900587" y="951706"/>
                  </a:lnTo>
                  <a:lnTo>
                    <a:pt x="879126" y="965993"/>
                  </a:lnTo>
                  <a:lnTo>
                    <a:pt x="856075" y="979487"/>
                  </a:lnTo>
                  <a:lnTo>
                    <a:pt x="833023" y="992187"/>
                  </a:lnTo>
                  <a:lnTo>
                    <a:pt x="808383" y="1004093"/>
                  </a:lnTo>
                  <a:lnTo>
                    <a:pt x="783742" y="1015206"/>
                  </a:lnTo>
                  <a:lnTo>
                    <a:pt x="757511" y="1024731"/>
                  </a:lnTo>
                  <a:lnTo>
                    <a:pt x="732075" y="1032668"/>
                  </a:lnTo>
                  <a:lnTo>
                    <a:pt x="704255" y="1039018"/>
                  </a:lnTo>
                  <a:lnTo>
                    <a:pt x="677229" y="1044575"/>
                  </a:lnTo>
                  <a:lnTo>
                    <a:pt x="649409" y="1050131"/>
                  </a:lnTo>
                  <a:lnTo>
                    <a:pt x="620793" y="1052512"/>
                  </a:lnTo>
                  <a:lnTo>
                    <a:pt x="592973" y="1055687"/>
                  </a:lnTo>
                  <a:lnTo>
                    <a:pt x="562768" y="1055687"/>
                  </a:lnTo>
                  <a:lnTo>
                    <a:pt x="534153" y="1055687"/>
                  </a:lnTo>
                  <a:lnTo>
                    <a:pt x="506332" y="1052512"/>
                  </a:lnTo>
                  <a:lnTo>
                    <a:pt x="477717" y="1050131"/>
                  </a:lnTo>
                  <a:lnTo>
                    <a:pt x="449896" y="1044575"/>
                  </a:lnTo>
                  <a:lnTo>
                    <a:pt x="422871" y="1039018"/>
                  </a:lnTo>
                  <a:lnTo>
                    <a:pt x="395050" y="1032668"/>
                  </a:lnTo>
                  <a:lnTo>
                    <a:pt x="369615" y="1024731"/>
                  </a:lnTo>
                  <a:lnTo>
                    <a:pt x="343384" y="1015206"/>
                  </a:lnTo>
                  <a:lnTo>
                    <a:pt x="318743" y="1004093"/>
                  </a:lnTo>
                  <a:lnTo>
                    <a:pt x="294102" y="992187"/>
                  </a:lnTo>
                  <a:lnTo>
                    <a:pt x="271051" y="979487"/>
                  </a:lnTo>
                  <a:lnTo>
                    <a:pt x="248000" y="965993"/>
                  </a:lnTo>
                  <a:lnTo>
                    <a:pt x="226538" y="951706"/>
                  </a:lnTo>
                  <a:lnTo>
                    <a:pt x="205077" y="935037"/>
                  </a:lnTo>
                  <a:lnTo>
                    <a:pt x="184410" y="919162"/>
                  </a:lnTo>
                  <a:lnTo>
                    <a:pt x="164538" y="901700"/>
                  </a:lnTo>
                  <a:lnTo>
                    <a:pt x="145461" y="882650"/>
                  </a:lnTo>
                  <a:lnTo>
                    <a:pt x="128769" y="863600"/>
                  </a:lnTo>
                  <a:lnTo>
                    <a:pt x="111282" y="843756"/>
                  </a:lnTo>
                  <a:lnTo>
                    <a:pt x="95384" y="823119"/>
                  </a:lnTo>
                  <a:lnTo>
                    <a:pt x="81077" y="801687"/>
                  </a:lnTo>
                  <a:lnTo>
                    <a:pt x="67564" y="779462"/>
                  </a:lnTo>
                  <a:lnTo>
                    <a:pt x="54846" y="757237"/>
                  </a:lnTo>
                  <a:lnTo>
                    <a:pt x="42923" y="734219"/>
                  </a:lnTo>
                  <a:lnTo>
                    <a:pt x="33385" y="709612"/>
                  </a:lnTo>
                  <a:lnTo>
                    <a:pt x="24641" y="685006"/>
                  </a:lnTo>
                  <a:lnTo>
                    <a:pt x="17487" y="659606"/>
                  </a:lnTo>
                  <a:lnTo>
                    <a:pt x="11128" y="634206"/>
                  </a:lnTo>
                  <a:lnTo>
                    <a:pt x="5564" y="608012"/>
                  </a:lnTo>
                  <a:lnTo>
                    <a:pt x="3180" y="581025"/>
                  </a:lnTo>
                  <a:lnTo>
                    <a:pt x="0" y="555625"/>
                  </a:lnTo>
                  <a:lnTo>
                    <a:pt x="0" y="527050"/>
                  </a:lnTo>
                  <a:lnTo>
                    <a:pt x="0" y="500062"/>
                  </a:lnTo>
                  <a:lnTo>
                    <a:pt x="3180" y="474662"/>
                  </a:lnTo>
                  <a:lnTo>
                    <a:pt x="5564" y="447675"/>
                  </a:lnTo>
                  <a:lnTo>
                    <a:pt x="11128" y="421481"/>
                  </a:lnTo>
                  <a:lnTo>
                    <a:pt x="17487" y="396081"/>
                  </a:lnTo>
                  <a:lnTo>
                    <a:pt x="24641" y="370681"/>
                  </a:lnTo>
                  <a:lnTo>
                    <a:pt x="33385" y="346075"/>
                  </a:lnTo>
                  <a:lnTo>
                    <a:pt x="42923" y="321469"/>
                  </a:lnTo>
                  <a:lnTo>
                    <a:pt x="54846" y="298450"/>
                  </a:lnTo>
                  <a:lnTo>
                    <a:pt x="67564" y="276225"/>
                  </a:lnTo>
                  <a:lnTo>
                    <a:pt x="81077" y="254000"/>
                  </a:lnTo>
                  <a:lnTo>
                    <a:pt x="95384" y="232569"/>
                  </a:lnTo>
                  <a:lnTo>
                    <a:pt x="111282" y="211931"/>
                  </a:lnTo>
                  <a:lnTo>
                    <a:pt x="128769" y="192088"/>
                  </a:lnTo>
                  <a:lnTo>
                    <a:pt x="145461" y="173038"/>
                  </a:lnTo>
                  <a:lnTo>
                    <a:pt x="164538" y="153988"/>
                  </a:lnTo>
                  <a:lnTo>
                    <a:pt x="184410" y="136525"/>
                  </a:lnTo>
                  <a:lnTo>
                    <a:pt x="205077" y="120650"/>
                  </a:lnTo>
                  <a:lnTo>
                    <a:pt x="226538" y="103981"/>
                  </a:lnTo>
                  <a:lnTo>
                    <a:pt x="248000" y="89694"/>
                  </a:lnTo>
                  <a:lnTo>
                    <a:pt x="271051" y="76200"/>
                  </a:lnTo>
                  <a:lnTo>
                    <a:pt x="294102" y="63500"/>
                  </a:lnTo>
                  <a:lnTo>
                    <a:pt x="318743" y="51594"/>
                  </a:lnTo>
                  <a:lnTo>
                    <a:pt x="343384" y="40481"/>
                  </a:lnTo>
                  <a:lnTo>
                    <a:pt x="369615" y="30956"/>
                  </a:lnTo>
                  <a:lnTo>
                    <a:pt x="395050" y="23019"/>
                  </a:lnTo>
                  <a:lnTo>
                    <a:pt x="422871" y="16669"/>
                  </a:lnTo>
                  <a:lnTo>
                    <a:pt x="449896" y="11113"/>
                  </a:lnTo>
                  <a:lnTo>
                    <a:pt x="477717" y="5556"/>
                  </a:lnTo>
                  <a:lnTo>
                    <a:pt x="506332" y="3175"/>
                  </a:lnTo>
                  <a:close/>
                </a:path>
              </a:pathLst>
            </a:custGeom>
            <a:solidFill>
              <a:schemeClr val="bg1"/>
            </a:solidFill>
            <a:ln w="3175">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grpSp>
          <p:nvGrpSpPr>
            <p:cNvPr id="190" name="blue star"/>
            <p:cNvGrpSpPr/>
            <p:nvPr/>
          </p:nvGrpSpPr>
          <p:grpSpPr>
            <a:xfrm>
              <a:off x="3755609" y="2289205"/>
              <a:ext cx="796925" cy="833438"/>
              <a:chOff x="7708901" y="-1357313"/>
              <a:chExt cx="796925" cy="833438"/>
            </a:xfrm>
          </p:grpSpPr>
          <p:sp>
            <p:nvSpPr>
              <p:cNvPr id="145" name="Freeform 106"/>
              <p:cNvSpPr>
                <a:spLocks/>
              </p:cNvSpPr>
              <p:nvPr/>
            </p:nvSpPr>
            <p:spPr bwMode="auto">
              <a:xfrm>
                <a:off x="8440738" y="-941388"/>
                <a:ext cx="65088" cy="209550"/>
              </a:xfrm>
              <a:custGeom>
                <a:avLst/>
                <a:gdLst>
                  <a:gd name="T0" fmla="*/ 0 w 82"/>
                  <a:gd name="T1" fmla="*/ 7 h 264"/>
                  <a:gd name="T2" fmla="*/ 2 w 82"/>
                  <a:gd name="T3" fmla="*/ 17 h 264"/>
                  <a:gd name="T4" fmla="*/ 2 w 82"/>
                  <a:gd name="T5" fmla="*/ 26 h 264"/>
                  <a:gd name="T6" fmla="*/ 4 w 82"/>
                  <a:gd name="T7" fmla="*/ 34 h 264"/>
                  <a:gd name="T8" fmla="*/ 6 w 82"/>
                  <a:gd name="T9" fmla="*/ 44 h 264"/>
                  <a:gd name="T10" fmla="*/ 8 w 82"/>
                  <a:gd name="T11" fmla="*/ 53 h 264"/>
                  <a:gd name="T12" fmla="*/ 9 w 82"/>
                  <a:gd name="T13" fmla="*/ 61 h 264"/>
                  <a:gd name="T14" fmla="*/ 11 w 82"/>
                  <a:gd name="T15" fmla="*/ 72 h 264"/>
                  <a:gd name="T16" fmla="*/ 15 w 82"/>
                  <a:gd name="T17" fmla="*/ 80 h 264"/>
                  <a:gd name="T18" fmla="*/ 19 w 82"/>
                  <a:gd name="T19" fmla="*/ 89 h 264"/>
                  <a:gd name="T20" fmla="*/ 22 w 82"/>
                  <a:gd name="T21" fmla="*/ 97 h 264"/>
                  <a:gd name="T22" fmla="*/ 26 w 82"/>
                  <a:gd name="T23" fmla="*/ 106 h 264"/>
                  <a:gd name="T24" fmla="*/ 31 w 82"/>
                  <a:gd name="T25" fmla="*/ 114 h 264"/>
                  <a:gd name="T26" fmla="*/ 37 w 82"/>
                  <a:gd name="T27" fmla="*/ 121 h 264"/>
                  <a:gd name="T28" fmla="*/ 42 w 82"/>
                  <a:gd name="T29" fmla="*/ 130 h 264"/>
                  <a:gd name="T30" fmla="*/ 48 w 82"/>
                  <a:gd name="T31" fmla="*/ 136 h 264"/>
                  <a:gd name="T32" fmla="*/ 53 w 82"/>
                  <a:gd name="T33" fmla="*/ 145 h 264"/>
                  <a:gd name="T34" fmla="*/ 58 w 82"/>
                  <a:gd name="T35" fmla="*/ 152 h 264"/>
                  <a:gd name="T36" fmla="*/ 64 w 82"/>
                  <a:gd name="T37" fmla="*/ 158 h 264"/>
                  <a:gd name="T38" fmla="*/ 69 w 82"/>
                  <a:gd name="T39" fmla="*/ 167 h 264"/>
                  <a:gd name="T40" fmla="*/ 75 w 82"/>
                  <a:gd name="T41" fmla="*/ 175 h 264"/>
                  <a:gd name="T42" fmla="*/ 77 w 82"/>
                  <a:gd name="T43" fmla="*/ 184 h 264"/>
                  <a:gd name="T44" fmla="*/ 80 w 82"/>
                  <a:gd name="T45" fmla="*/ 193 h 264"/>
                  <a:gd name="T46" fmla="*/ 80 w 82"/>
                  <a:gd name="T47" fmla="*/ 203 h 264"/>
                  <a:gd name="T48" fmla="*/ 82 w 82"/>
                  <a:gd name="T49" fmla="*/ 211 h 264"/>
                  <a:gd name="T50" fmla="*/ 80 w 82"/>
                  <a:gd name="T51" fmla="*/ 220 h 264"/>
                  <a:gd name="T52" fmla="*/ 78 w 82"/>
                  <a:gd name="T53" fmla="*/ 230 h 264"/>
                  <a:gd name="T54" fmla="*/ 77 w 82"/>
                  <a:gd name="T55" fmla="*/ 238 h 264"/>
                  <a:gd name="T56" fmla="*/ 73 w 82"/>
                  <a:gd name="T57" fmla="*/ 247 h 264"/>
                  <a:gd name="T58" fmla="*/ 69 w 82"/>
                  <a:gd name="T59" fmla="*/ 256 h 264"/>
                  <a:gd name="T60" fmla="*/ 66 w 82"/>
                  <a:gd name="T61" fmla="*/ 264 h 264"/>
                  <a:gd name="T62" fmla="*/ 68 w 82"/>
                  <a:gd name="T63" fmla="*/ 261 h 264"/>
                  <a:gd name="T64" fmla="*/ 71 w 82"/>
                  <a:gd name="T65" fmla="*/ 254 h 264"/>
                  <a:gd name="T66" fmla="*/ 75 w 82"/>
                  <a:gd name="T67" fmla="*/ 244 h 264"/>
                  <a:gd name="T68" fmla="*/ 78 w 82"/>
                  <a:gd name="T69" fmla="*/ 235 h 264"/>
                  <a:gd name="T70" fmla="*/ 80 w 82"/>
                  <a:gd name="T71" fmla="*/ 227 h 264"/>
                  <a:gd name="T72" fmla="*/ 80 w 82"/>
                  <a:gd name="T73" fmla="*/ 218 h 264"/>
                  <a:gd name="T74" fmla="*/ 82 w 82"/>
                  <a:gd name="T75" fmla="*/ 208 h 264"/>
                  <a:gd name="T76" fmla="*/ 80 w 82"/>
                  <a:gd name="T77" fmla="*/ 199 h 264"/>
                  <a:gd name="T78" fmla="*/ 78 w 82"/>
                  <a:gd name="T79" fmla="*/ 189 h 264"/>
                  <a:gd name="T80" fmla="*/ 77 w 82"/>
                  <a:gd name="T81" fmla="*/ 181 h 264"/>
                  <a:gd name="T82" fmla="*/ 73 w 82"/>
                  <a:gd name="T83" fmla="*/ 172 h 264"/>
                  <a:gd name="T84" fmla="*/ 68 w 82"/>
                  <a:gd name="T85" fmla="*/ 164 h 264"/>
                  <a:gd name="T86" fmla="*/ 62 w 82"/>
                  <a:gd name="T87" fmla="*/ 157 h 264"/>
                  <a:gd name="T88" fmla="*/ 57 w 82"/>
                  <a:gd name="T89" fmla="*/ 150 h 264"/>
                  <a:gd name="T90" fmla="*/ 51 w 82"/>
                  <a:gd name="T91" fmla="*/ 141 h 264"/>
                  <a:gd name="T92" fmla="*/ 46 w 82"/>
                  <a:gd name="T93" fmla="*/ 135 h 264"/>
                  <a:gd name="T94" fmla="*/ 40 w 82"/>
                  <a:gd name="T95" fmla="*/ 126 h 264"/>
                  <a:gd name="T96" fmla="*/ 35 w 82"/>
                  <a:gd name="T97" fmla="*/ 119 h 264"/>
                  <a:gd name="T98" fmla="*/ 29 w 82"/>
                  <a:gd name="T99" fmla="*/ 111 h 264"/>
                  <a:gd name="T100" fmla="*/ 26 w 82"/>
                  <a:gd name="T101" fmla="*/ 102 h 264"/>
                  <a:gd name="T102" fmla="*/ 22 w 82"/>
                  <a:gd name="T103" fmla="*/ 94 h 264"/>
                  <a:gd name="T104" fmla="*/ 19 w 82"/>
                  <a:gd name="T105" fmla="*/ 85 h 264"/>
                  <a:gd name="T106" fmla="*/ 15 w 82"/>
                  <a:gd name="T107" fmla="*/ 77 h 264"/>
                  <a:gd name="T108" fmla="*/ 11 w 82"/>
                  <a:gd name="T109" fmla="*/ 68 h 264"/>
                  <a:gd name="T110" fmla="*/ 9 w 82"/>
                  <a:gd name="T111" fmla="*/ 60 h 264"/>
                  <a:gd name="T112" fmla="*/ 6 w 82"/>
                  <a:gd name="T113" fmla="*/ 50 h 264"/>
                  <a:gd name="T114" fmla="*/ 4 w 82"/>
                  <a:gd name="T115" fmla="*/ 41 h 264"/>
                  <a:gd name="T116" fmla="*/ 4 w 82"/>
                  <a:gd name="T117" fmla="*/ 32 h 264"/>
                  <a:gd name="T118" fmla="*/ 2 w 82"/>
                  <a:gd name="T119" fmla="*/ 22 h 264"/>
                  <a:gd name="T120" fmla="*/ 2 w 82"/>
                  <a:gd name="T121" fmla="*/ 14 h 264"/>
                  <a:gd name="T122" fmla="*/ 0 w 82"/>
                  <a:gd name="T123" fmla="*/ 4 h 264"/>
                  <a:gd name="T124" fmla="*/ 0 w 82"/>
                  <a:gd name="T125" fmla="*/ 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264">
                    <a:moveTo>
                      <a:pt x="0" y="2"/>
                    </a:moveTo>
                    <a:lnTo>
                      <a:pt x="0" y="4"/>
                    </a:lnTo>
                    <a:lnTo>
                      <a:pt x="0" y="7"/>
                    </a:lnTo>
                    <a:lnTo>
                      <a:pt x="0" y="10"/>
                    </a:lnTo>
                    <a:lnTo>
                      <a:pt x="0" y="14"/>
                    </a:lnTo>
                    <a:lnTo>
                      <a:pt x="2" y="17"/>
                    </a:lnTo>
                    <a:lnTo>
                      <a:pt x="2" y="19"/>
                    </a:lnTo>
                    <a:lnTo>
                      <a:pt x="2" y="22"/>
                    </a:lnTo>
                    <a:lnTo>
                      <a:pt x="2" y="26"/>
                    </a:lnTo>
                    <a:lnTo>
                      <a:pt x="2" y="29"/>
                    </a:lnTo>
                    <a:lnTo>
                      <a:pt x="2" y="32"/>
                    </a:lnTo>
                    <a:lnTo>
                      <a:pt x="4" y="34"/>
                    </a:lnTo>
                    <a:lnTo>
                      <a:pt x="4" y="38"/>
                    </a:lnTo>
                    <a:lnTo>
                      <a:pt x="4" y="41"/>
                    </a:lnTo>
                    <a:lnTo>
                      <a:pt x="6" y="44"/>
                    </a:lnTo>
                    <a:lnTo>
                      <a:pt x="6" y="48"/>
                    </a:lnTo>
                    <a:lnTo>
                      <a:pt x="6" y="50"/>
                    </a:lnTo>
                    <a:lnTo>
                      <a:pt x="8" y="53"/>
                    </a:lnTo>
                    <a:lnTo>
                      <a:pt x="8" y="56"/>
                    </a:lnTo>
                    <a:lnTo>
                      <a:pt x="8" y="60"/>
                    </a:lnTo>
                    <a:lnTo>
                      <a:pt x="9" y="61"/>
                    </a:lnTo>
                    <a:lnTo>
                      <a:pt x="9" y="65"/>
                    </a:lnTo>
                    <a:lnTo>
                      <a:pt x="11" y="68"/>
                    </a:lnTo>
                    <a:lnTo>
                      <a:pt x="11" y="72"/>
                    </a:lnTo>
                    <a:lnTo>
                      <a:pt x="13" y="73"/>
                    </a:lnTo>
                    <a:lnTo>
                      <a:pt x="15" y="77"/>
                    </a:lnTo>
                    <a:lnTo>
                      <a:pt x="15" y="80"/>
                    </a:lnTo>
                    <a:lnTo>
                      <a:pt x="17" y="82"/>
                    </a:lnTo>
                    <a:lnTo>
                      <a:pt x="17" y="85"/>
                    </a:lnTo>
                    <a:lnTo>
                      <a:pt x="19" y="89"/>
                    </a:lnTo>
                    <a:lnTo>
                      <a:pt x="20" y="90"/>
                    </a:lnTo>
                    <a:lnTo>
                      <a:pt x="20" y="94"/>
                    </a:lnTo>
                    <a:lnTo>
                      <a:pt x="22" y="97"/>
                    </a:lnTo>
                    <a:lnTo>
                      <a:pt x="24" y="99"/>
                    </a:lnTo>
                    <a:lnTo>
                      <a:pt x="26" y="102"/>
                    </a:lnTo>
                    <a:lnTo>
                      <a:pt x="26" y="106"/>
                    </a:lnTo>
                    <a:lnTo>
                      <a:pt x="28" y="107"/>
                    </a:lnTo>
                    <a:lnTo>
                      <a:pt x="29" y="111"/>
                    </a:lnTo>
                    <a:lnTo>
                      <a:pt x="31" y="114"/>
                    </a:lnTo>
                    <a:lnTo>
                      <a:pt x="33" y="116"/>
                    </a:lnTo>
                    <a:lnTo>
                      <a:pt x="35" y="119"/>
                    </a:lnTo>
                    <a:lnTo>
                      <a:pt x="37" y="121"/>
                    </a:lnTo>
                    <a:lnTo>
                      <a:pt x="39" y="124"/>
                    </a:lnTo>
                    <a:lnTo>
                      <a:pt x="40" y="126"/>
                    </a:lnTo>
                    <a:lnTo>
                      <a:pt x="42" y="130"/>
                    </a:lnTo>
                    <a:lnTo>
                      <a:pt x="42" y="131"/>
                    </a:lnTo>
                    <a:lnTo>
                      <a:pt x="44" y="135"/>
                    </a:lnTo>
                    <a:lnTo>
                      <a:pt x="48" y="136"/>
                    </a:lnTo>
                    <a:lnTo>
                      <a:pt x="49" y="140"/>
                    </a:lnTo>
                    <a:lnTo>
                      <a:pt x="51" y="141"/>
                    </a:lnTo>
                    <a:lnTo>
                      <a:pt x="53" y="145"/>
                    </a:lnTo>
                    <a:lnTo>
                      <a:pt x="55" y="147"/>
                    </a:lnTo>
                    <a:lnTo>
                      <a:pt x="57" y="150"/>
                    </a:lnTo>
                    <a:lnTo>
                      <a:pt x="58" y="152"/>
                    </a:lnTo>
                    <a:lnTo>
                      <a:pt x="60" y="153"/>
                    </a:lnTo>
                    <a:lnTo>
                      <a:pt x="62" y="157"/>
                    </a:lnTo>
                    <a:lnTo>
                      <a:pt x="64" y="158"/>
                    </a:lnTo>
                    <a:lnTo>
                      <a:pt x="66" y="162"/>
                    </a:lnTo>
                    <a:lnTo>
                      <a:pt x="68" y="164"/>
                    </a:lnTo>
                    <a:lnTo>
                      <a:pt x="69" y="167"/>
                    </a:lnTo>
                    <a:lnTo>
                      <a:pt x="71" y="170"/>
                    </a:lnTo>
                    <a:lnTo>
                      <a:pt x="73" y="172"/>
                    </a:lnTo>
                    <a:lnTo>
                      <a:pt x="75" y="175"/>
                    </a:lnTo>
                    <a:lnTo>
                      <a:pt x="75" y="177"/>
                    </a:lnTo>
                    <a:lnTo>
                      <a:pt x="77" y="181"/>
                    </a:lnTo>
                    <a:lnTo>
                      <a:pt x="77" y="184"/>
                    </a:lnTo>
                    <a:lnTo>
                      <a:pt x="78" y="187"/>
                    </a:lnTo>
                    <a:lnTo>
                      <a:pt x="78" y="189"/>
                    </a:lnTo>
                    <a:lnTo>
                      <a:pt x="80" y="193"/>
                    </a:lnTo>
                    <a:lnTo>
                      <a:pt x="80" y="196"/>
                    </a:lnTo>
                    <a:lnTo>
                      <a:pt x="80" y="199"/>
                    </a:lnTo>
                    <a:lnTo>
                      <a:pt x="80" y="203"/>
                    </a:lnTo>
                    <a:lnTo>
                      <a:pt x="82" y="204"/>
                    </a:lnTo>
                    <a:lnTo>
                      <a:pt x="82" y="208"/>
                    </a:lnTo>
                    <a:lnTo>
                      <a:pt x="82" y="211"/>
                    </a:lnTo>
                    <a:lnTo>
                      <a:pt x="82" y="215"/>
                    </a:lnTo>
                    <a:lnTo>
                      <a:pt x="80" y="218"/>
                    </a:lnTo>
                    <a:lnTo>
                      <a:pt x="80" y="220"/>
                    </a:lnTo>
                    <a:lnTo>
                      <a:pt x="80" y="223"/>
                    </a:lnTo>
                    <a:lnTo>
                      <a:pt x="80" y="227"/>
                    </a:lnTo>
                    <a:lnTo>
                      <a:pt x="78" y="230"/>
                    </a:lnTo>
                    <a:lnTo>
                      <a:pt x="78" y="233"/>
                    </a:lnTo>
                    <a:lnTo>
                      <a:pt x="78" y="235"/>
                    </a:lnTo>
                    <a:lnTo>
                      <a:pt x="77" y="238"/>
                    </a:lnTo>
                    <a:lnTo>
                      <a:pt x="77" y="242"/>
                    </a:lnTo>
                    <a:lnTo>
                      <a:pt x="75" y="244"/>
                    </a:lnTo>
                    <a:lnTo>
                      <a:pt x="73" y="247"/>
                    </a:lnTo>
                    <a:lnTo>
                      <a:pt x="73" y="250"/>
                    </a:lnTo>
                    <a:lnTo>
                      <a:pt x="71" y="254"/>
                    </a:lnTo>
                    <a:lnTo>
                      <a:pt x="69" y="256"/>
                    </a:lnTo>
                    <a:lnTo>
                      <a:pt x="69" y="259"/>
                    </a:lnTo>
                    <a:lnTo>
                      <a:pt x="68" y="261"/>
                    </a:lnTo>
                    <a:lnTo>
                      <a:pt x="66" y="264"/>
                    </a:lnTo>
                    <a:lnTo>
                      <a:pt x="66" y="264"/>
                    </a:lnTo>
                    <a:lnTo>
                      <a:pt x="66" y="264"/>
                    </a:lnTo>
                    <a:lnTo>
                      <a:pt x="68" y="261"/>
                    </a:lnTo>
                    <a:lnTo>
                      <a:pt x="69" y="259"/>
                    </a:lnTo>
                    <a:lnTo>
                      <a:pt x="69" y="256"/>
                    </a:lnTo>
                    <a:lnTo>
                      <a:pt x="71" y="254"/>
                    </a:lnTo>
                    <a:lnTo>
                      <a:pt x="73" y="250"/>
                    </a:lnTo>
                    <a:lnTo>
                      <a:pt x="75" y="247"/>
                    </a:lnTo>
                    <a:lnTo>
                      <a:pt x="75" y="244"/>
                    </a:lnTo>
                    <a:lnTo>
                      <a:pt x="77" y="242"/>
                    </a:lnTo>
                    <a:lnTo>
                      <a:pt x="77" y="238"/>
                    </a:lnTo>
                    <a:lnTo>
                      <a:pt x="78" y="235"/>
                    </a:lnTo>
                    <a:lnTo>
                      <a:pt x="78" y="233"/>
                    </a:lnTo>
                    <a:lnTo>
                      <a:pt x="80" y="230"/>
                    </a:lnTo>
                    <a:lnTo>
                      <a:pt x="80" y="227"/>
                    </a:lnTo>
                    <a:lnTo>
                      <a:pt x="80" y="223"/>
                    </a:lnTo>
                    <a:lnTo>
                      <a:pt x="80" y="220"/>
                    </a:lnTo>
                    <a:lnTo>
                      <a:pt x="80" y="218"/>
                    </a:lnTo>
                    <a:lnTo>
                      <a:pt x="82" y="215"/>
                    </a:lnTo>
                    <a:lnTo>
                      <a:pt x="82" y="211"/>
                    </a:lnTo>
                    <a:lnTo>
                      <a:pt x="82" y="208"/>
                    </a:lnTo>
                    <a:lnTo>
                      <a:pt x="82" y="204"/>
                    </a:lnTo>
                    <a:lnTo>
                      <a:pt x="80" y="203"/>
                    </a:lnTo>
                    <a:lnTo>
                      <a:pt x="80" y="199"/>
                    </a:lnTo>
                    <a:lnTo>
                      <a:pt x="80" y="196"/>
                    </a:lnTo>
                    <a:lnTo>
                      <a:pt x="80" y="193"/>
                    </a:lnTo>
                    <a:lnTo>
                      <a:pt x="78" y="189"/>
                    </a:lnTo>
                    <a:lnTo>
                      <a:pt x="78" y="187"/>
                    </a:lnTo>
                    <a:lnTo>
                      <a:pt x="78" y="184"/>
                    </a:lnTo>
                    <a:lnTo>
                      <a:pt x="77" y="181"/>
                    </a:lnTo>
                    <a:lnTo>
                      <a:pt x="75" y="177"/>
                    </a:lnTo>
                    <a:lnTo>
                      <a:pt x="75" y="175"/>
                    </a:lnTo>
                    <a:lnTo>
                      <a:pt x="73" y="172"/>
                    </a:lnTo>
                    <a:lnTo>
                      <a:pt x="71" y="170"/>
                    </a:lnTo>
                    <a:lnTo>
                      <a:pt x="69" y="167"/>
                    </a:lnTo>
                    <a:lnTo>
                      <a:pt x="68" y="164"/>
                    </a:lnTo>
                    <a:lnTo>
                      <a:pt x="66" y="162"/>
                    </a:lnTo>
                    <a:lnTo>
                      <a:pt x="64" y="158"/>
                    </a:lnTo>
                    <a:lnTo>
                      <a:pt x="62" y="157"/>
                    </a:lnTo>
                    <a:lnTo>
                      <a:pt x="60" y="153"/>
                    </a:lnTo>
                    <a:lnTo>
                      <a:pt x="58" y="152"/>
                    </a:lnTo>
                    <a:lnTo>
                      <a:pt x="57" y="150"/>
                    </a:lnTo>
                    <a:lnTo>
                      <a:pt x="55" y="147"/>
                    </a:lnTo>
                    <a:lnTo>
                      <a:pt x="53" y="145"/>
                    </a:lnTo>
                    <a:lnTo>
                      <a:pt x="51" y="141"/>
                    </a:lnTo>
                    <a:lnTo>
                      <a:pt x="49" y="140"/>
                    </a:lnTo>
                    <a:lnTo>
                      <a:pt x="48" y="136"/>
                    </a:lnTo>
                    <a:lnTo>
                      <a:pt x="46" y="135"/>
                    </a:lnTo>
                    <a:lnTo>
                      <a:pt x="44" y="131"/>
                    </a:lnTo>
                    <a:lnTo>
                      <a:pt x="42" y="130"/>
                    </a:lnTo>
                    <a:lnTo>
                      <a:pt x="40" y="126"/>
                    </a:lnTo>
                    <a:lnTo>
                      <a:pt x="39" y="124"/>
                    </a:lnTo>
                    <a:lnTo>
                      <a:pt x="37" y="121"/>
                    </a:lnTo>
                    <a:lnTo>
                      <a:pt x="35" y="119"/>
                    </a:lnTo>
                    <a:lnTo>
                      <a:pt x="33" y="116"/>
                    </a:lnTo>
                    <a:lnTo>
                      <a:pt x="31" y="114"/>
                    </a:lnTo>
                    <a:lnTo>
                      <a:pt x="29" y="111"/>
                    </a:lnTo>
                    <a:lnTo>
                      <a:pt x="28" y="107"/>
                    </a:lnTo>
                    <a:lnTo>
                      <a:pt x="28" y="106"/>
                    </a:lnTo>
                    <a:lnTo>
                      <a:pt x="26" y="102"/>
                    </a:lnTo>
                    <a:lnTo>
                      <a:pt x="24" y="99"/>
                    </a:lnTo>
                    <a:lnTo>
                      <a:pt x="22" y="97"/>
                    </a:lnTo>
                    <a:lnTo>
                      <a:pt x="22" y="94"/>
                    </a:lnTo>
                    <a:lnTo>
                      <a:pt x="20" y="90"/>
                    </a:lnTo>
                    <a:lnTo>
                      <a:pt x="19" y="89"/>
                    </a:lnTo>
                    <a:lnTo>
                      <a:pt x="19" y="85"/>
                    </a:lnTo>
                    <a:lnTo>
                      <a:pt x="17" y="82"/>
                    </a:lnTo>
                    <a:lnTo>
                      <a:pt x="15" y="80"/>
                    </a:lnTo>
                    <a:lnTo>
                      <a:pt x="15" y="77"/>
                    </a:lnTo>
                    <a:lnTo>
                      <a:pt x="13" y="73"/>
                    </a:lnTo>
                    <a:lnTo>
                      <a:pt x="13" y="72"/>
                    </a:lnTo>
                    <a:lnTo>
                      <a:pt x="11" y="68"/>
                    </a:lnTo>
                    <a:lnTo>
                      <a:pt x="11" y="65"/>
                    </a:lnTo>
                    <a:lnTo>
                      <a:pt x="9" y="61"/>
                    </a:lnTo>
                    <a:lnTo>
                      <a:pt x="9" y="60"/>
                    </a:lnTo>
                    <a:lnTo>
                      <a:pt x="8" y="56"/>
                    </a:lnTo>
                    <a:lnTo>
                      <a:pt x="8" y="53"/>
                    </a:lnTo>
                    <a:lnTo>
                      <a:pt x="6" y="50"/>
                    </a:lnTo>
                    <a:lnTo>
                      <a:pt x="6" y="48"/>
                    </a:lnTo>
                    <a:lnTo>
                      <a:pt x="6" y="44"/>
                    </a:lnTo>
                    <a:lnTo>
                      <a:pt x="4" y="41"/>
                    </a:lnTo>
                    <a:lnTo>
                      <a:pt x="4" y="38"/>
                    </a:lnTo>
                    <a:lnTo>
                      <a:pt x="4" y="34"/>
                    </a:lnTo>
                    <a:lnTo>
                      <a:pt x="4" y="32"/>
                    </a:lnTo>
                    <a:lnTo>
                      <a:pt x="2" y="29"/>
                    </a:lnTo>
                    <a:lnTo>
                      <a:pt x="2" y="26"/>
                    </a:lnTo>
                    <a:lnTo>
                      <a:pt x="2" y="22"/>
                    </a:lnTo>
                    <a:lnTo>
                      <a:pt x="2" y="19"/>
                    </a:lnTo>
                    <a:lnTo>
                      <a:pt x="2" y="17"/>
                    </a:lnTo>
                    <a:lnTo>
                      <a:pt x="2" y="14"/>
                    </a:lnTo>
                    <a:lnTo>
                      <a:pt x="0" y="10"/>
                    </a:lnTo>
                    <a:lnTo>
                      <a:pt x="0" y="7"/>
                    </a:lnTo>
                    <a:lnTo>
                      <a:pt x="0" y="4"/>
                    </a:lnTo>
                    <a:lnTo>
                      <a:pt x="0" y="2"/>
                    </a:lnTo>
                    <a:lnTo>
                      <a:pt x="0" y="0"/>
                    </a:lnTo>
                    <a:lnTo>
                      <a:pt x="0" y="2"/>
                    </a:lnTo>
                    <a:lnTo>
                      <a:pt x="0" y="2"/>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108"/>
              <p:cNvSpPr>
                <a:spLocks/>
              </p:cNvSpPr>
              <p:nvPr/>
            </p:nvSpPr>
            <p:spPr bwMode="auto">
              <a:xfrm>
                <a:off x="8440738" y="-1149350"/>
                <a:ext cx="65088" cy="209550"/>
              </a:xfrm>
              <a:custGeom>
                <a:avLst/>
                <a:gdLst>
                  <a:gd name="T0" fmla="*/ 0 w 82"/>
                  <a:gd name="T1" fmla="*/ 257 h 264"/>
                  <a:gd name="T2" fmla="*/ 2 w 82"/>
                  <a:gd name="T3" fmla="*/ 247 h 264"/>
                  <a:gd name="T4" fmla="*/ 2 w 82"/>
                  <a:gd name="T5" fmla="*/ 238 h 264"/>
                  <a:gd name="T6" fmla="*/ 4 w 82"/>
                  <a:gd name="T7" fmla="*/ 230 h 264"/>
                  <a:gd name="T8" fmla="*/ 6 w 82"/>
                  <a:gd name="T9" fmla="*/ 220 h 264"/>
                  <a:gd name="T10" fmla="*/ 8 w 82"/>
                  <a:gd name="T11" fmla="*/ 211 h 264"/>
                  <a:gd name="T12" fmla="*/ 9 w 82"/>
                  <a:gd name="T13" fmla="*/ 203 h 264"/>
                  <a:gd name="T14" fmla="*/ 11 w 82"/>
                  <a:gd name="T15" fmla="*/ 194 h 264"/>
                  <a:gd name="T16" fmla="*/ 15 w 82"/>
                  <a:gd name="T17" fmla="*/ 184 h 264"/>
                  <a:gd name="T18" fmla="*/ 19 w 82"/>
                  <a:gd name="T19" fmla="*/ 175 h 264"/>
                  <a:gd name="T20" fmla="*/ 22 w 82"/>
                  <a:gd name="T21" fmla="*/ 167 h 264"/>
                  <a:gd name="T22" fmla="*/ 26 w 82"/>
                  <a:gd name="T23" fmla="*/ 158 h 264"/>
                  <a:gd name="T24" fmla="*/ 31 w 82"/>
                  <a:gd name="T25" fmla="*/ 151 h 264"/>
                  <a:gd name="T26" fmla="*/ 37 w 82"/>
                  <a:gd name="T27" fmla="*/ 143 h 264"/>
                  <a:gd name="T28" fmla="*/ 42 w 82"/>
                  <a:gd name="T29" fmla="*/ 134 h 264"/>
                  <a:gd name="T30" fmla="*/ 48 w 82"/>
                  <a:gd name="T31" fmla="*/ 128 h 264"/>
                  <a:gd name="T32" fmla="*/ 53 w 82"/>
                  <a:gd name="T33" fmla="*/ 119 h 264"/>
                  <a:gd name="T34" fmla="*/ 58 w 82"/>
                  <a:gd name="T35" fmla="*/ 112 h 264"/>
                  <a:gd name="T36" fmla="*/ 64 w 82"/>
                  <a:gd name="T37" fmla="*/ 106 h 264"/>
                  <a:gd name="T38" fmla="*/ 69 w 82"/>
                  <a:gd name="T39" fmla="*/ 97 h 264"/>
                  <a:gd name="T40" fmla="*/ 75 w 82"/>
                  <a:gd name="T41" fmla="*/ 89 h 264"/>
                  <a:gd name="T42" fmla="*/ 77 w 82"/>
                  <a:gd name="T43" fmla="*/ 80 h 264"/>
                  <a:gd name="T44" fmla="*/ 80 w 82"/>
                  <a:gd name="T45" fmla="*/ 71 h 264"/>
                  <a:gd name="T46" fmla="*/ 80 w 82"/>
                  <a:gd name="T47" fmla="*/ 61 h 264"/>
                  <a:gd name="T48" fmla="*/ 82 w 82"/>
                  <a:gd name="T49" fmla="*/ 53 h 264"/>
                  <a:gd name="T50" fmla="*/ 80 w 82"/>
                  <a:gd name="T51" fmla="*/ 44 h 264"/>
                  <a:gd name="T52" fmla="*/ 78 w 82"/>
                  <a:gd name="T53" fmla="*/ 34 h 264"/>
                  <a:gd name="T54" fmla="*/ 77 w 82"/>
                  <a:gd name="T55" fmla="*/ 26 h 264"/>
                  <a:gd name="T56" fmla="*/ 73 w 82"/>
                  <a:gd name="T57" fmla="*/ 17 h 264"/>
                  <a:gd name="T58" fmla="*/ 69 w 82"/>
                  <a:gd name="T59" fmla="*/ 8 h 264"/>
                  <a:gd name="T60" fmla="*/ 66 w 82"/>
                  <a:gd name="T61" fmla="*/ 0 h 264"/>
                  <a:gd name="T62" fmla="*/ 68 w 82"/>
                  <a:gd name="T63" fmla="*/ 3 h 264"/>
                  <a:gd name="T64" fmla="*/ 71 w 82"/>
                  <a:gd name="T65" fmla="*/ 12 h 264"/>
                  <a:gd name="T66" fmla="*/ 75 w 82"/>
                  <a:gd name="T67" fmla="*/ 20 h 264"/>
                  <a:gd name="T68" fmla="*/ 78 w 82"/>
                  <a:gd name="T69" fmla="*/ 29 h 264"/>
                  <a:gd name="T70" fmla="*/ 80 w 82"/>
                  <a:gd name="T71" fmla="*/ 37 h 264"/>
                  <a:gd name="T72" fmla="*/ 80 w 82"/>
                  <a:gd name="T73" fmla="*/ 46 h 264"/>
                  <a:gd name="T74" fmla="*/ 82 w 82"/>
                  <a:gd name="T75" fmla="*/ 56 h 264"/>
                  <a:gd name="T76" fmla="*/ 80 w 82"/>
                  <a:gd name="T77" fmla="*/ 65 h 264"/>
                  <a:gd name="T78" fmla="*/ 78 w 82"/>
                  <a:gd name="T79" fmla="*/ 75 h 264"/>
                  <a:gd name="T80" fmla="*/ 77 w 82"/>
                  <a:gd name="T81" fmla="*/ 83 h 264"/>
                  <a:gd name="T82" fmla="*/ 73 w 82"/>
                  <a:gd name="T83" fmla="*/ 92 h 264"/>
                  <a:gd name="T84" fmla="*/ 68 w 82"/>
                  <a:gd name="T85" fmla="*/ 100 h 264"/>
                  <a:gd name="T86" fmla="*/ 62 w 82"/>
                  <a:gd name="T87" fmla="*/ 107 h 264"/>
                  <a:gd name="T88" fmla="*/ 57 w 82"/>
                  <a:gd name="T89" fmla="*/ 116 h 264"/>
                  <a:gd name="T90" fmla="*/ 51 w 82"/>
                  <a:gd name="T91" fmla="*/ 123 h 264"/>
                  <a:gd name="T92" fmla="*/ 46 w 82"/>
                  <a:gd name="T93" fmla="*/ 129 h 264"/>
                  <a:gd name="T94" fmla="*/ 40 w 82"/>
                  <a:gd name="T95" fmla="*/ 138 h 264"/>
                  <a:gd name="T96" fmla="*/ 35 w 82"/>
                  <a:gd name="T97" fmla="*/ 145 h 264"/>
                  <a:gd name="T98" fmla="*/ 29 w 82"/>
                  <a:gd name="T99" fmla="*/ 153 h 264"/>
                  <a:gd name="T100" fmla="*/ 26 w 82"/>
                  <a:gd name="T101" fmla="*/ 162 h 264"/>
                  <a:gd name="T102" fmla="*/ 22 w 82"/>
                  <a:gd name="T103" fmla="*/ 170 h 264"/>
                  <a:gd name="T104" fmla="*/ 19 w 82"/>
                  <a:gd name="T105" fmla="*/ 179 h 264"/>
                  <a:gd name="T106" fmla="*/ 15 w 82"/>
                  <a:gd name="T107" fmla="*/ 187 h 264"/>
                  <a:gd name="T108" fmla="*/ 11 w 82"/>
                  <a:gd name="T109" fmla="*/ 196 h 264"/>
                  <a:gd name="T110" fmla="*/ 9 w 82"/>
                  <a:gd name="T111" fmla="*/ 204 h 264"/>
                  <a:gd name="T112" fmla="*/ 6 w 82"/>
                  <a:gd name="T113" fmla="*/ 214 h 264"/>
                  <a:gd name="T114" fmla="*/ 4 w 82"/>
                  <a:gd name="T115" fmla="*/ 223 h 264"/>
                  <a:gd name="T116" fmla="*/ 4 w 82"/>
                  <a:gd name="T117" fmla="*/ 232 h 264"/>
                  <a:gd name="T118" fmla="*/ 2 w 82"/>
                  <a:gd name="T119" fmla="*/ 242 h 264"/>
                  <a:gd name="T120" fmla="*/ 2 w 82"/>
                  <a:gd name="T121" fmla="*/ 250 h 264"/>
                  <a:gd name="T122" fmla="*/ 0 w 82"/>
                  <a:gd name="T123" fmla="*/ 260 h 264"/>
                  <a:gd name="T124" fmla="*/ 0 w 82"/>
                  <a:gd name="T125"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264">
                    <a:moveTo>
                      <a:pt x="0" y="262"/>
                    </a:moveTo>
                    <a:lnTo>
                      <a:pt x="0" y="260"/>
                    </a:lnTo>
                    <a:lnTo>
                      <a:pt x="0" y="257"/>
                    </a:lnTo>
                    <a:lnTo>
                      <a:pt x="0" y="254"/>
                    </a:lnTo>
                    <a:lnTo>
                      <a:pt x="0" y="250"/>
                    </a:lnTo>
                    <a:lnTo>
                      <a:pt x="2" y="247"/>
                    </a:lnTo>
                    <a:lnTo>
                      <a:pt x="2" y="245"/>
                    </a:lnTo>
                    <a:lnTo>
                      <a:pt x="2" y="242"/>
                    </a:lnTo>
                    <a:lnTo>
                      <a:pt x="2" y="238"/>
                    </a:lnTo>
                    <a:lnTo>
                      <a:pt x="2" y="235"/>
                    </a:lnTo>
                    <a:lnTo>
                      <a:pt x="2" y="232"/>
                    </a:lnTo>
                    <a:lnTo>
                      <a:pt x="4" y="230"/>
                    </a:lnTo>
                    <a:lnTo>
                      <a:pt x="4" y="226"/>
                    </a:lnTo>
                    <a:lnTo>
                      <a:pt x="4" y="223"/>
                    </a:lnTo>
                    <a:lnTo>
                      <a:pt x="6" y="220"/>
                    </a:lnTo>
                    <a:lnTo>
                      <a:pt x="6" y="218"/>
                    </a:lnTo>
                    <a:lnTo>
                      <a:pt x="6" y="214"/>
                    </a:lnTo>
                    <a:lnTo>
                      <a:pt x="8" y="211"/>
                    </a:lnTo>
                    <a:lnTo>
                      <a:pt x="8" y="208"/>
                    </a:lnTo>
                    <a:lnTo>
                      <a:pt x="8" y="204"/>
                    </a:lnTo>
                    <a:lnTo>
                      <a:pt x="9" y="203"/>
                    </a:lnTo>
                    <a:lnTo>
                      <a:pt x="9" y="199"/>
                    </a:lnTo>
                    <a:lnTo>
                      <a:pt x="11" y="196"/>
                    </a:lnTo>
                    <a:lnTo>
                      <a:pt x="11" y="194"/>
                    </a:lnTo>
                    <a:lnTo>
                      <a:pt x="13" y="191"/>
                    </a:lnTo>
                    <a:lnTo>
                      <a:pt x="15" y="187"/>
                    </a:lnTo>
                    <a:lnTo>
                      <a:pt x="15" y="184"/>
                    </a:lnTo>
                    <a:lnTo>
                      <a:pt x="17" y="182"/>
                    </a:lnTo>
                    <a:lnTo>
                      <a:pt x="17" y="179"/>
                    </a:lnTo>
                    <a:lnTo>
                      <a:pt x="19" y="175"/>
                    </a:lnTo>
                    <a:lnTo>
                      <a:pt x="20" y="174"/>
                    </a:lnTo>
                    <a:lnTo>
                      <a:pt x="20" y="170"/>
                    </a:lnTo>
                    <a:lnTo>
                      <a:pt x="22" y="167"/>
                    </a:lnTo>
                    <a:lnTo>
                      <a:pt x="24" y="165"/>
                    </a:lnTo>
                    <a:lnTo>
                      <a:pt x="26" y="162"/>
                    </a:lnTo>
                    <a:lnTo>
                      <a:pt x="26" y="158"/>
                    </a:lnTo>
                    <a:lnTo>
                      <a:pt x="28" y="157"/>
                    </a:lnTo>
                    <a:lnTo>
                      <a:pt x="29" y="153"/>
                    </a:lnTo>
                    <a:lnTo>
                      <a:pt x="31" y="151"/>
                    </a:lnTo>
                    <a:lnTo>
                      <a:pt x="33" y="148"/>
                    </a:lnTo>
                    <a:lnTo>
                      <a:pt x="35" y="145"/>
                    </a:lnTo>
                    <a:lnTo>
                      <a:pt x="37" y="143"/>
                    </a:lnTo>
                    <a:lnTo>
                      <a:pt x="39" y="140"/>
                    </a:lnTo>
                    <a:lnTo>
                      <a:pt x="40" y="138"/>
                    </a:lnTo>
                    <a:lnTo>
                      <a:pt x="42" y="134"/>
                    </a:lnTo>
                    <a:lnTo>
                      <a:pt x="42" y="133"/>
                    </a:lnTo>
                    <a:lnTo>
                      <a:pt x="44" y="129"/>
                    </a:lnTo>
                    <a:lnTo>
                      <a:pt x="48" y="128"/>
                    </a:lnTo>
                    <a:lnTo>
                      <a:pt x="49" y="124"/>
                    </a:lnTo>
                    <a:lnTo>
                      <a:pt x="51" y="123"/>
                    </a:lnTo>
                    <a:lnTo>
                      <a:pt x="53" y="119"/>
                    </a:lnTo>
                    <a:lnTo>
                      <a:pt x="55" y="117"/>
                    </a:lnTo>
                    <a:lnTo>
                      <a:pt x="57" y="116"/>
                    </a:lnTo>
                    <a:lnTo>
                      <a:pt x="58" y="112"/>
                    </a:lnTo>
                    <a:lnTo>
                      <a:pt x="60" y="111"/>
                    </a:lnTo>
                    <a:lnTo>
                      <a:pt x="62" y="107"/>
                    </a:lnTo>
                    <a:lnTo>
                      <a:pt x="64" y="106"/>
                    </a:lnTo>
                    <a:lnTo>
                      <a:pt x="66" y="102"/>
                    </a:lnTo>
                    <a:lnTo>
                      <a:pt x="68" y="100"/>
                    </a:lnTo>
                    <a:lnTo>
                      <a:pt x="69" y="97"/>
                    </a:lnTo>
                    <a:lnTo>
                      <a:pt x="71" y="94"/>
                    </a:lnTo>
                    <a:lnTo>
                      <a:pt x="73" y="92"/>
                    </a:lnTo>
                    <a:lnTo>
                      <a:pt x="75" y="89"/>
                    </a:lnTo>
                    <a:lnTo>
                      <a:pt x="75" y="87"/>
                    </a:lnTo>
                    <a:lnTo>
                      <a:pt x="77" y="83"/>
                    </a:lnTo>
                    <a:lnTo>
                      <a:pt x="77" y="80"/>
                    </a:lnTo>
                    <a:lnTo>
                      <a:pt x="78" y="77"/>
                    </a:lnTo>
                    <a:lnTo>
                      <a:pt x="78" y="75"/>
                    </a:lnTo>
                    <a:lnTo>
                      <a:pt x="80" y="71"/>
                    </a:lnTo>
                    <a:lnTo>
                      <a:pt x="80" y="68"/>
                    </a:lnTo>
                    <a:lnTo>
                      <a:pt x="80" y="65"/>
                    </a:lnTo>
                    <a:lnTo>
                      <a:pt x="80" y="61"/>
                    </a:lnTo>
                    <a:lnTo>
                      <a:pt x="82" y="60"/>
                    </a:lnTo>
                    <a:lnTo>
                      <a:pt x="82" y="56"/>
                    </a:lnTo>
                    <a:lnTo>
                      <a:pt x="82" y="53"/>
                    </a:lnTo>
                    <a:lnTo>
                      <a:pt x="82" y="49"/>
                    </a:lnTo>
                    <a:lnTo>
                      <a:pt x="80" y="46"/>
                    </a:lnTo>
                    <a:lnTo>
                      <a:pt x="80" y="44"/>
                    </a:lnTo>
                    <a:lnTo>
                      <a:pt x="80" y="41"/>
                    </a:lnTo>
                    <a:lnTo>
                      <a:pt x="80" y="37"/>
                    </a:lnTo>
                    <a:lnTo>
                      <a:pt x="78" y="34"/>
                    </a:lnTo>
                    <a:lnTo>
                      <a:pt x="78" y="32"/>
                    </a:lnTo>
                    <a:lnTo>
                      <a:pt x="78" y="29"/>
                    </a:lnTo>
                    <a:lnTo>
                      <a:pt x="77" y="26"/>
                    </a:lnTo>
                    <a:lnTo>
                      <a:pt x="77" y="22"/>
                    </a:lnTo>
                    <a:lnTo>
                      <a:pt x="75" y="20"/>
                    </a:lnTo>
                    <a:lnTo>
                      <a:pt x="73" y="17"/>
                    </a:lnTo>
                    <a:lnTo>
                      <a:pt x="73" y="14"/>
                    </a:lnTo>
                    <a:lnTo>
                      <a:pt x="71" y="12"/>
                    </a:lnTo>
                    <a:lnTo>
                      <a:pt x="69" y="8"/>
                    </a:lnTo>
                    <a:lnTo>
                      <a:pt x="69" y="5"/>
                    </a:lnTo>
                    <a:lnTo>
                      <a:pt x="68" y="3"/>
                    </a:lnTo>
                    <a:lnTo>
                      <a:pt x="66" y="0"/>
                    </a:lnTo>
                    <a:lnTo>
                      <a:pt x="66" y="0"/>
                    </a:lnTo>
                    <a:lnTo>
                      <a:pt x="66" y="0"/>
                    </a:lnTo>
                    <a:lnTo>
                      <a:pt x="68" y="3"/>
                    </a:lnTo>
                    <a:lnTo>
                      <a:pt x="69" y="5"/>
                    </a:lnTo>
                    <a:lnTo>
                      <a:pt x="69" y="8"/>
                    </a:lnTo>
                    <a:lnTo>
                      <a:pt x="71" y="12"/>
                    </a:lnTo>
                    <a:lnTo>
                      <a:pt x="73" y="14"/>
                    </a:lnTo>
                    <a:lnTo>
                      <a:pt x="75" y="17"/>
                    </a:lnTo>
                    <a:lnTo>
                      <a:pt x="75" y="20"/>
                    </a:lnTo>
                    <a:lnTo>
                      <a:pt x="77" y="22"/>
                    </a:lnTo>
                    <a:lnTo>
                      <a:pt x="77" y="26"/>
                    </a:lnTo>
                    <a:lnTo>
                      <a:pt x="78" y="29"/>
                    </a:lnTo>
                    <a:lnTo>
                      <a:pt x="78" y="32"/>
                    </a:lnTo>
                    <a:lnTo>
                      <a:pt x="80" y="34"/>
                    </a:lnTo>
                    <a:lnTo>
                      <a:pt x="80" y="37"/>
                    </a:lnTo>
                    <a:lnTo>
                      <a:pt x="80" y="41"/>
                    </a:lnTo>
                    <a:lnTo>
                      <a:pt x="80" y="44"/>
                    </a:lnTo>
                    <a:lnTo>
                      <a:pt x="80" y="46"/>
                    </a:lnTo>
                    <a:lnTo>
                      <a:pt x="82" y="49"/>
                    </a:lnTo>
                    <a:lnTo>
                      <a:pt x="82" y="53"/>
                    </a:lnTo>
                    <a:lnTo>
                      <a:pt x="82" y="56"/>
                    </a:lnTo>
                    <a:lnTo>
                      <a:pt x="82" y="60"/>
                    </a:lnTo>
                    <a:lnTo>
                      <a:pt x="80" y="61"/>
                    </a:lnTo>
                    <a:lnTo>
                      <a:pt x="80" y="65"/>
                    </a:lnTo>
                    <a:lnTo>
                      <a:pt x="80" y="68"/>
                    </a:lnTo>
                    <a:lnTo>
                      <a:pt x="80" y="71"/>
                    </a:lnTo>
                    <a:lnTo>
                      <a:pt x="78" y="75"/>
                    </a:lnTo>
                    <a:lnTo>
                      <a:pt x="78" y="77"/>
                    </a:lnTo>
                    <a:lnTo>
                      <a:pt x="78" y="80"/>
                    </a:lnTo>
                    <a:lnTo>
                      <a:pt x="77" y="83"/>
                    </a:lnTo>
                    <a:lnTo>
                      <a:pt x="75" y="87"/>
                    </a:lnTo>
                    <a:lnTo>
                      <a:pt x="75" y="89"/>
                    </a:lnTo>
                    <a:lnTo>
                      <a:pt x="73" y="92"/>
                    </a:lnTo>
                    <a:lnTo>
                      <a:pt x="71" y="94"/>
                    </a:lnTo>
                    <a:lnTo>
                      <a:pt x="69" y="97"/>
                    </a:lnTo>
                    <a:lnTo>
                      <a:pt x="68" y="100"/>
                    </a:lnTo>
                    <a:lnTo>
                      <a:pt x="66" y="102"/>
                    </a:lnTo>
                    <a:lnTo>
                      <a:pt x="64" y="106"/>
                    </a:lnTo>
                    <a:lnTo>
                      <a:pt x="62" y="107"/>
                    </a:lnTo>
                    <a:lnTo>
                      <a:pt x="60" y="111"/>
                    </a:lnTo>
                    <a:lnTo>
                      <a:pt x="58" y="112"/>
                    </a:lnTo>
                    <a:lnTo>
                      <a:pt x="57" y="116"/>
                    </a:lnTo>
                    <a:lnTo>
                      <a:pt x="55" y="117"/>
                    </a:lnTo>
                    <a:lnTo>
                      <a:pt x="53" y="119"/>
                    </a:lnTo>
                    <a:lnTo>
                      <a:pt x="51" y="123"/>
                    </a:lnTo>
                    <a:lnTo>
                      <a:pt x="49" y="124"/>
                    </a:lnTo>
                    <a:lnTo>
                      <a:pt x="48" y="128"/>
                    </a:lnTo>
                    <a:lnTo>
                      <a:pt x="46" y="129"/>
                    </a:lnTo>
                    <a:lnTo>
                      <a:pt x="44" y="133"/>
                    </a:lnTo>
                    <a:lnTo>
                      <a:pt x="42" y="134"/>
                    </a:lnTo>
                    <a:lnTo>
                      <a:pt x="40" y="138"/>
                    </a:lnTo>
                    <a:lnTo>
                      <a:pt x="39" y="140"/>
                    </a:lnTo>
                    <a:lnTo>
                      <a:pt x="37" y="143"/>
                    </a:lnTo>
                    <a:lnTo>
                      <a:pt x="35" y="145"/>
                    </a:lnTo>
                    <a:lnTo>
                      <a:pt x="33" y="148"/>
                    </a:lnTo>
                    <a:lnTo>
                      <a:pt x="31" y="151"/>
                    </a:lnTo>
                    <a:lnTo>
                      <a:pt x="29" y="153"/>
                    </a:lnTo>
                    <a:lnTo>
                      <a:pt x="28" y="157"/>
                    </a:lnTo>
                    <a:lnTo>
                      <a:pt x="28" y="158"/>
                    </a:lnTo>
                    <a:lnTo>
                      <a:pt x="26" y="162"/>
                    </a:lnTo>
                    <a:lnTo>
                      <a:pt x="24" y="165"/>
                    </a:lnTo>
                    <a:lnTo>
                      <a:pt x="22" y="167"/>
                    </a:lnTo>
                    <a:lnTo>
                      <a:pt x="22" y="170"/>
                    </a:lnTo>
                    <a:lnTo>
                      <a:pt x="20" y="174"/>
                    </a:lnTo>
                    <a:lnTo>
                      <a:pt x="19" y="175"/>
                    </a:lnTo>
                    <a:lnTo>
                      <a:pt x="19" y="179"/>
                    </a:lnTo>
                    <a:lnTo>
                      <a:pt x="17" y="182"/>
                    </a:lnTo>
                    <a:lnTo>
                      <a:pt x="15" y="184"/>
                    </a:lnTo>
                    <a:lnTo>
                      <a:pt x="15" y="187"/>
                    </a:lnTo>
                    <a:lnTo>
                      <a:pt x="13" y="191"/>
                    </a:lnTo>
                    <a:lnTo>
                      <a:pt x="13" y="194"/>
                    </a:lnTo>
                    <a:lnTo>
                      <a:pt x="11" y="196"/>
                    </a:lnTo>
                    <a:lnTo>
                      <a:pt x="11" y="199"/>
                    </a:lnTo>
                    <a:lnTo>
                      <a:pt x="9" y="203"/>
                    </a:lnTo>
                    <a:lnTo>
                      <a:pt x="9" y="204"/>
                    </a:lnTo>
                    <a:lnTo>
                      <a:pt x="8" y="208"/>
                    </a:lnTo>
                    <a:lnTo>
                      <a:pt x="8" y="211"/>
                    </a:lnTo>
                    <a:lnTo>
                      <a:pt x="6" y="214"/>
                    </a:lnTo>
                    <a:lnTo>
                      <a:pt x="6" y="218"/>
                    </a:lnTo>
                    <a:lnTo>
                      <a:pt x="6" y="220"/>
                    </a:lnTo>
                    <a:lnTo>
                      <a:pt x="4" y="223"/>
                    </a:lnTo>
                    <a:lnTo>
                      <a:pt x="4" y="226"/>
                    </a:lnTo>
                    <a:lnTo>
                      <a:pt x="4" y="230"/>
                    </a:lnTo>
                    <a:lnTo>
                      <a:pt x="4" y="232"/>
                    </a:lnTo>
                    <a:lnTo>
                      <a:pt x="2" y="235"/>
                    </a:lnTo>
                    <a:lnTo>
                      <a:pt x="2" y="238"/>
                    </a:lnTo>
                    <a:lnTo>
                      <a:pt x="2" y="242"/>
                    </a:lnTo>
                    <a:lnTo>
                      <a:pt x="2" y="245"/>
                    </a:lnTo>
                    <a:lnTo>
                      <a:pt x="2" y="247"/>
                    </a:lnTo>
                    <a:lnTo>
                      <a:pt x="2" y="250"/>
                    </a:lnTo>
                    <a:lnTo>
                      <a:pt x="0" y="254"/>
                    </a:lnTo>
                    <a:lnTo>
                      <a:pt x="0" y="257"/>
                    </a:lnTo>
                    <a:lnTo>
                      <a:pt x="0" y="260"/>
                    </a:lnTo>
                    <a:lnTo>
                      <a:pt x="0" y="262"/>
                    </a:lnTo>
                    <a:lnTo>
                      <a:pt x="0" y="264"/>
                    </a:lnTo>
                    <a:lnTo>
                      <a:pt x="0" y="262"/>
                    </a:lnTo>
                    <a:lnTo>
                      <a:pt x="0" y="262"/>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10"/>
              <p:cNvSpPr>
                <a:spLocks/>
              </p:cNvSpPr>
              <p:nvPr/>
            </p:nvSpPr>
            <p:spPr bwMode="auto">
              <a:xfrm>
                <a:off x="8274051" y="-1211263"/>
                <a:ext cx="219075" cy="61912"/>
              </a:xfrm>
              <a:custGeom>
                <a:avLst/>
                <a:gdLst>
                  <a:gd name="T0" fmla="*/ 5 w 276"/>
                  <a:gd name="T1" fmla="*/ 1 h 78"/>
                  <a:gd name="T2" fmla="*/ 14 w 276"/>
                  <a:gd name="T3" fmla="*/ 6 h 78"/>
                  <a:gd name="T4" fmla="*/ 23 w 276"/>
                  <a:gd name="T5" fmla="*/ 10 h 78"/>
                  <a:gd name="T6" fmla="*/ 32 w 276"/>
                  <a:gd name="T7" fmla="*/ 13 h 78"/>
                  <a:gd name="T8" fmla="*/ 42 w 276"/>
                  <a:gd name="T9" fmla="*/ 17 h 78"/>
                  <a:gd name="T10" fmla="*/ 51 w 276"/>
                  <a:gd name="T11" fmla="*/ 20 h 78"/>
                  <a:gd name="T12" fmla="*/ 61 w 276"/>
                  <a:gd name="T13" fmla="*/ 24 h 78"/>
                  <a:gd name="T14" fmla="*/ 71 w 276"/>
                  <a:gd name="T15" fmla="*/ 25 h 78"/>
                  <a:gd name="T16" fmla="*/ 80 w 276"/>
                  <a:gd name="T17" fmla="*/ 27 h 78"/>
                  <a:gd name="T18" fmla="*/ 91 w 276"/>
                  <a:gd name="T19" fmla="*/ 29 h 78"/>
                  <a:gd name="T20" fmla="*/ 100 w 276"/>
                  <a:gd name="T21" fmla="*/ 30 h 78"/>
                  <a:gd name="T22" fmla="*/ 109 w 276"/>
                  <a:gd name="T23" fmla="*/ 30 h 78"/>
                  <a:gd name="T24" fmla="*/ 120 w 276"/>
                  <a:gd name="T25" fmla="*/ 30 h 78"/>
                  <a:gd name="T26" fmla="*/ 129 w 276"/>
                  <a:gd name="T27" fmla="*/ 30 h 78"/>
                  <a:gd name="T28" fmla="*/ 140 w 276"/>
                  <a:gd name="T29" fmla="*/ 30 h 78"/>
                  <a:gd name="T30" fmla="*/ 149 w 276"/>
                  <a:gd name="T31" fmla="*/ 30 h 78"/>
                  <a:gd name="T32" fmla="*/ 158 w 276"/>
                  <a:gd name="T33" fmla="*/ 29 h 78"/>
                  <a:gd name="T34" fmla="*/ 169 w 276"/>
                  <a:gd name="T35" fmla="*/ 27 h 78"/>
                  <a:gd name="T36" fmla="*/ 178 w 276"/>
                  <a:gd name="T37" fmla="*/ 27 h 78"/>
                  <a:gd name="T38" fmla="*/ 189 w 276"/>
                  <a:gd name="T39" fmla="*/ 27 h 78"/>
                  <a:gd name="T40" fmla="*/ 198 w 276"/>
                  <a:gd name="T41" fmla="*/ 27 h 78"/>
                  <a:gd name="T42" fmla="*/ 207 w 276"/>
                  <a:gd name="T43" fmla="*/ 29 h 78"/>
                  <a:gd name="T44" fmla="*/ 218 w 276"/>
                  <a:gd name="T45" fmla="*/ 30 h 78"/>
                  <a:gd name="T46" fmla="*/ 227 w 276"/>
                  <a:gd name="T47" fmla="*/ 34 h 78"/>
                  <a:gd name="T48" fmla="*/ 234 w 276"/>
                  <a:gd name="T49" fmla="*/ 39 h 78"/>
                  <a:gd name="T50" fmla="*/ 243 w 276"/>
                  <a:gd name="T51" fmla="*/ 44 h 78"/>
                  <a:gd name="T52" fmla="*/ 250 w 276"/>
                  <a:gd name="T53" fmla="*/ 49 h 78"/>
                  <a:gd name="T54" fmla="*/ 258 w 276"/>
                  <a:gd name="T55" fmla="*/ 56 h 78"/>
                  <a:gd name="T56" fmla="*/ 265 w 276"/>
                  <a:gd name="T57" fmla="*/ 63 h 78"/>
                  <a:gd name="T58" fmla="*/ 270 w 276"/>
                  <a:gd name="T59" fmla="*/ 69 h 78"/>
                  <a:gd name="T60" fmla="*/ 276 w 276"/>
                  <a:gd name="T61" fmla="*/ 78 h 78"/>
                  <a:gd name="T62" fmla="*/ 274 w 276"/>
                  <a:gd name="T63" fmla="*/ 75 h 78"/>
                  <a:gd name="T64" fmla="*/ 268 w 276"/>
                  <a:gd name="T65" fmla="*/ 68 h 78"/>
                  <a:gd name="T66" fmla="*/ 261 w 276"/>
                  <a:gd name="T67" fmla="*/ 61 h 78"/>
                  <a:gd name="T68" fmla="*/ 256 w 276"/>
                  <a:gd name="T69" fmla="*/ 54 h 78"/>
                  <a:gd name="T70" fmla="*/ 249 w 276"/>
                  <a:gd name="T71" fmla="*/ 47 h 78"/>
                  <a:gd name="T72" fmla="*/ 239 w 276"/>
                  <a:gd name="T73" fmla="*/ 42 h 78"/>
                  <a:gd name="T74" fmla="*/ 232 w 276"/>
                  <a:gd name="T75" fmla="*/ 37 h 78"/>
                  <a:gd name="T76" fmla="*/ 223 w 276"/>
                  <a:gd name="T77" fmla="*/ 34 h 78"/>
                  <a:gd name="T78" fmla="*/ 214 w 276"/>
                  <a:gd name="T79" fmla="*/ 30 h 78"/>
                  <a:gd name="T80" fmla="*/ 205 w 276"/>
                  <a:gd name="T81" fmla="*/ 27 h 78"/>
                  <a:gd name="T82" fmla="*/ 194 w 276"/>
                  <a:gd name="T83" fmla="*/ 27 h 78"/>
                  <a:gd name="T84" fmla="*/ 185 w 276"/>
                  <a:gd name="T85" fmla="*/ 27 h 78"/>
                  <a:gd name="T86" fmla="*/ 174 w 276"/>
                  <a:gd name="T87" fmla="*/ 27 h 78"/>
                  <a:gd name="T88" fmla="*/ 165 w 276"/>
                  <a:gd name="T89" fmla="*/ 27 h 78"/>
                  <a:gd name="T90" fmla="*/ 156 w 276"/>
                  <a:gd name="T91" fmla="*/ 29 h 78"/>
                  <a:gd name="T92" fmla="*/ 145 w 276"/>
                  <a:gd name="T93" fmla="*/ 30 h 78"/>
                  <a:gd name="T94" fmla="*/ 136 w 276"/>
                  <a:gd name="T95" fmla="*/ 30 h 78"/>
                  <a:gd name="T96" fmla="*/ 125 w 276"/>
                  <a:gd name="T97" fmla="*/ 30 h 78"/>
                  <a:gd name="T98" fmla="*/ 116 w 276"/>
                  <a:gd name="T99" fmla="*/ 30 h 78"/>
                  <a:gd name="T100" fmla="*/ 107 w 276"/>
                  <a:gd name="T101" fmla="*/ 30 h 78"/>
                  <a:gd name="T102" fmla="*/ 96 w 276"/>
                  <a:gd name="T103" fmla="*/ 29 h 78"/>
                  <a:gd name="T104" fmla="*/ 87 w 276"/>
                  <a:gd name="T105" fmla="*/ 27 h 78"/>
                  <a:gd name="T106" fmla="*/ 76 w 276"/>
                  <a:gd name="T107" fmla="*/ 27 h 78"/>
                  <a:gd name="T108" fmla="*/ 67 w 276"/>
                  <a:gd name="T109" fmla="*/ 24 h 78"/>
                  <a:gd name="T110" fmla="*/ 58 w 276"/>
                  <a:gd name="T111" fmla="*/ 22 h 78"/>
                  <a:gd name="T112" fmla="*/ 49 w 276"/>
                  <a:gd name="T113" fmla="*/ 18 h 78"/>
                  <a:gd name="T114" fmla="*/ 40 w 276"/>
                  <a:gd name="T115" fmla="*/ 17 h 78"/>
                  <a:gd name="T116" fmla="*/ 31 w 276"/>
                  <a:gd name="T117" fmla="*/ 13 h 78"/>
                  <a:gd name="T118" fmla="*/ 22 w 276"/>
                  <a:gd name="T119" fmla="*/ 10 h 78"/>
                  <a:gd name="T120" fmla="*/ 12 w 276"/>
                  <a:gd name="T121" fmla="*/ 5 h 78"/>
                  <a:gd name="T122" fmla="*/ 3 w 276"/>
                  <a:gd name="T123" fmla="*/ 1 h 78"/>
                  <a:gd name="T124" fmla="*/ 0 w 276"/>
                  <a:gd name="T1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6" h="78">
                    <a:moveTo>
                      <a:pt x="0" y="0"/>
                    </a:moveTo>
                    <a:lnTo>
                      <a:pt x="3" y="1"/>
                    </a:lnTo>
                    <a:lnTo>
                      <a:pt x="5" y="1"/>
                    </a:lnTo>
                    <a:lnTo>
                      <a:pt x="9" y="3"/>
                    </a:lnTo>
                    <a:lnTo>
                      <a:pt x="12" y="5"/>
                    </a:lnTo>
                    <a:lnTo>
                      <a:pt x="14" y="6"/>
                    </a:lnTo>
                    <a:lnTo>
                      <a:pt x="18" y="8"/>
                    </a:lnTo>
                    <a:lnTo>
                      <a:pt x="20" y="10"/>
                    </a:lnTo>
                    <a:lnTo>
                      <a:pt x="23" y="10"/>
                    </a:lnTo>
                    <a:lnTo>
                      <a:pt x="27" y="12"/>
                    </a:lnTo>
                    <a:lnTo>
                      <a:pt x="29" y="13"/>
                    </a:lnTo>
                    <a:lnTo>
                      <a:pt x="32" y="13"/>
                    </a:lnTo>
                    <a:lnTo>
                      <a:pt x="36" y="15"/>
                    </a:lnTo>
                    <a:lnTo>
                      <a:pt x="40" y="17"/>
                    </a:lnTo>
                    <a:lnTo>
                      <a:pt x="42" y="17"/>
                    </a:lnTo>
                    <a:lnTo>
                      <a:pt x="45" y="18"/>
                    </a:lnTo>
                    <a:lnTo>
                      <a:pt x="49" y="18"/>
                    </a:lnTo>
                    <a:lnTo>
                      <a:pt x="51" y="20"/>
                    </a:lnTo>
                    <a:lnTo>
                      <a:pt x="54" y="22"/>
                    </a:lnTo>
                    <a:lnTo>
                      <a:pt x="58" y="22"/>
                    </a:lnTo>
                    <a:lnTo>
                      <a:pt x="61" y="24"/>
                    </a:lnTo>
                    <a:lnTo>
                      <a:pt x="63" y="24"/>
                    </a:lnTo>
                    <a:lnTo>
                      <a:pt x="67" y="24"/>
                    </a:lnTo>
                    <a:lnTo>
                      <a:pt x="71" y="25"/>
                    </a:lnTo>
                    <a:lnTo>
                      <a:pt x="74" y="25"/>
                    </a:lnTo>
                    <a:lnTo>
                      <a:pt x="76" y="27"/>
                    </a:lnTo>
                    <a:lnTo>
                      <a:pt x="80" y="27"/>
                    </a:lnTo>
                    <a:lnTo>
                      <a:pt x="83" y="27"/>
                    </a:lnTo>
                    <a:lnTo>
                      <a:pt x="87" y="29"/>
                    </a:lnTo>
                    <a:lnTo>
                      <a:pt x="91" y="29"/>
                    </a:lnTo>
                    <a:lnTo>
                      <a:pt x="92" y="29"/>
                    </a:lnTo>
                    <a:lnTo>
                      <a:pt x="96" y="29"/>
                    </a:lnTo>
                    <a:lnTo>
                      <a:pt x="100" y="30"/>
                    </a:lnTo>
                    <a:lnTo>
                      <a:pt x="103" y="30"/>
                    </a:lnTo>
                    <a:lnTo>
                      <a:pt x="105" y="30"/>
                    </a:lnTo>
                    <a:lnTo>
                      <a:pt x="109" y="30"/>
                    </a:lnTo>
                    <a:lnTo>
                      <a:pt x="112" y="30"/>
                    </a:lnTo>
                    <a:lnTo>
                      <a:pt x="116" y="30"/>
                    </a:lnTo>
                    <a:lnTo>
                      <a:pt x="120" y="30"/>
                    </a:lnTo>
                    <a:lnTo>
                      <a:pt x="123" y="30"/>
                    </a:lnTo>
                    <a:lnTo>
                      <a:pt x="125" y="30"/>
                    </a:lnTo>
                    <a:lnTo>
                      <a:pt x="129" y="30"/>
                    </a:lnTo>
                    <a:lnTo>
                      <a:pt x="132" y="30"/>
                    </a:lnTo>
                    <a:lnTo>
                      <a:pt x="136" y="30"/>
                    </a:lnTo>
                    <a:lnTo>
                      <a:pt x="140" y="30"/>
                    </a:lnTo>
                    <a:lnTo>
                      <a:pt x="141" y="30"/>
                    </a:lnTo>
                    <a:lnTo>
                      <a:pt x="145" y="30"/>
                    </a:lnTo>
                    <a:lnTo>
                      <a:pt x="149" y="30"/>
                    </a:lnTo>
                    <a:lnTo>
                      <a:pt x="152" y="30"/>
                    </a:lnTo>
                    <a:lnTo>
                      <a:pt x="156" y="29"/>
                    </a:lnTo>
                    <a:lnTo>
                      <a:pt x="158" y="29"/>
                    </a:lnTo>
                    <a:lnTo>
                      <a:pt x="161" y="29"/>
                    </a:lnTo>
                    <a:lnTo>
                      <a:pt x="165" y="29"/>
                    </a:lnTo>
                    <a:lnTo>
                      <a:pt x="169" y="27"/>
                    </a:lnTo>
                    <a:lnTo>
                      <a:pt x="172" y="27"/>
                    </a:lnTo>
                    <a:lnTo>
                      <a:pt x="174" y="27"/>
                    </a:lnTo>
                    <a:lnTo>
                      <a:pt x="178" y="27"/>
                    </a:lnTo>
                    <a:lnTo>
                      <a:pt x="181" y="27"/>
                    </a:lnTo>
                    <a:lnTo>
                      <a:pt x="185" y="27"/>
                    </a:lnTo>
                    <a:lnTo>
                      <a:pt x="189" y="27"/>
                    </a:lnTo>
                    <a:lnTo>
                      <a:pt x="190" y="27"/>
                    </a:lnTo>
                    <a:lnTo>
                      <a:pt x="194" y="27"/>
                    </a:lnTo>
                    <a:lnTo>
                      <a:pt x="198" y="27"/>
                    </a:lnTo>
                    <a:lnTo>
                      <a:pt x="201" y="27"/>
                    </a:lnTo>
                    <a:lnTo>
                      <a:pt x="205" y="27"/>
                    </a:lnTo>
                    <a:lnTo>
                      <a:pt x="207" y="29"/>
                    </a:lnTo>
                    <a:lnTo>
                      <a:pt x="210" y="29"/>
                    </a:lnTo>
                    <a:lnTo>
                      <a:pt x="214" y="30"/>
                    </a:lnTo>
                    <a:lnTo>
                      <a:pt x="218" y="30"/>
                    </a:lnTo>
                    <a:lnTo>
                      <a:pt x="219" y="32"/>
                    </a:lnTo>
                    <a:lnTo>
                      <a:pt x="223" y="34"/>
                    </a:lnTo>
                    <a:lnTo>
                      <a:pt x="227" y="34"/>
                    </a:lnTo>
                    <a:lnTo>
                      <a:pt x="229" y="35"/>
                    </a:lnTo>
                    <a:lnTo>
                      <a:pt x="232" y="37"/>
                    </a:lnTo>
                    <a:lnTo>
                      <a:pt x="234" y="39"/>
                    </a:lnTo>
                    <a:lnTo>
                      <a:pt x="238" y="41"/>
                    </a:lnTo>
                    <a:lnTo>
                      <a:pt x="239" y="42"/>
                    </a:lnTo>
                    <a:lnTo>
                      <a:pt x="243" y="44"/>
                    </a:lnTo>
                    <a:lnTo>
                      <a:pt x="245" y="46"/>
                    </a:lnTo>
                    <a:lnTo>
                      <a:pt x="249" y="47"/>
                    </a:lnTo>
                    <a:lnTo>
                      <a:pt x="250" y="49"/>
                    </a:lnTo>
                    <a:lnTo>
                      <a:pt x="252" y="52"/>
                    </a:lnTo>
                    <a:lnTo>
                      <a:pt x="256" y="54"/>
                    </a:lnTo>
                    <a:lnTo>
                      <a:pt x="258" y="56"/>
                    </a:lnTo>
                    <a:lnTo>
                      <a:pt x="259" y="58"/>
                    </a:lnTo>
                    <a:lnTo>
                      <a:pt x="261" y="61"/>
                    </a:lnTo>
                    <a:lnTo>
                      <a:pt x="265" y="63"/>
                    </a:lnTo>
                    <a:lnTo>
                      <a:pt x="267" y="66"/>
                    </a:lnTo>
                    <a:lnTo>
                      <a:pt x="268" y="68"/>
                    </a:lnTo>
                    <a:lnTo>
                      <a:pt x="270" y="69"/>
                    </a:lnTo>
                    <a:lnTo>
                      <a:pt x="272" y="73"/>
                    </a:lnTo>
                    <a:lnTo>
                      <a:pt x="274" y="75"/>
                    </a:lnTo>
                    <a:lnTo>
                      <a:pt x="276" y="78"/>
                    </a:lnTo>
                    <a:lnTo>
                      <a:pt x="276" y="78"/>
                    </a:lnTo>
                    <a:lnTo>
                      <a:pt x="276" y="78"/>
                    </a:lnTo>
                    <a:lnTo>
                      <a:pt x="274" y="75"/>
                    </a:lnTo>
                    <a:lnTo>
                      <a:pt x="272" y="73"/>
                    </a:lnTo>
                    <a:lnTo>
                      <a:pt x="270" y="69"/>
                    </a:lnTo>
                    <a:lnTo>
                      <a:pt x="268" y="68"/>
                    </a:lnTo>
                    <a:lnTo>
                      <a:pt x="267" y="66"/>
                    </a:lnTo>
                    <a:lnTo>
                      <a:pt x="265" y="63"/>
                    </a:lnTo>
                    <a:lnTo>
                      <a:pt x="261" y="61"/>
                    </a:lnTo>
                    <a:lnTo>
                      <a:pt x="259" y="58"/>
                    </a:lnTo>
                    <a:lnTo>
                      <a:pt x="258" y="56"/>
                    </a:lnTo>
                    <a:lnTo>
                      <a:pt x="256" y="54"/>
                    </a:lnTo>
                    <a:lnTo>
                      <a:pt x="252" y="51"/>
                    </a:lnTo>
                    <a:lnTo>
                      <a:pt x="250" y="49"/>
                    </a:lnTo>
                    <a:lnTo>
                      <a:pt x="249" y="47"/>
                    </a:lnTo>
                    <a:lnTo>
                      <a:pt x="245" y="46"/>
                    </a:lnTo>
                    <a:lnTo>
                      <a:pt x="243" y="44"/>
                    </a:lnTo>
                    <a:lnTo>
                      <a:pt x="239" y="42"/>
                    </a:lnTo>
                    <a:lnTo>
                      <a:pt x="238" y="41"/>
                    </a:lnTo>
                    <a:lnTo>
                      <a:pt x="234" y="39"/>
                    </a:lnTo>
                    <a:lnTo>
                      <a:pt x="232" y="37"/>
                    </a:lnTo>
                    <a:lnTo>
                      <a:pt x="229" y="35"/>
                    </a:lnTo>
                    <a:lnTo>
                      <a:pt x="227" y="34"/>
                    </a:lnTo>
                    <a:lnTo>
                      <a:pt x="223" y="34"/>
                    </a:lnTo>
                    <a:lnTo>
                      <a:pt x="219" y="32"/>
                    </a:lnTo>
                    <a:lnTo>
                      <a:pt x="218" y="30"/>
                    </a:lnTo>
                    <a:lnTo>
                      <a:pt x="214" y="30"/>
                    </a:lnTo>
                    <a:lnTo>
                      <a:pt x="210" y="29"/>
                    </a:lnTo>
                    <a:lnTo>
                      <a:pt x="207" y="29"/>
                    </a:lnTo>
                    <a:lnTo>
                      <a:pt x="205" y="27"/>
                    </a:lnTo>
                    <a:lnTo>
                      <a:pt x="201" y="27"/>
                    </a:lnTo>
                    <a:lnTo>
                      <a:pt x="198" y="27"/>
                    </a:lnTo>
                    <a:lnTo>
                      <a:pt x="194" y="27"/>
                    </a:lnTo>
                    <a:lnTo>
                      <a:pt x="190" y="27"/>
                    </a:lnTo>
                    <a:lnTo>
                      <a:pt x="189" y="27"/>
                    </a:lnTo>
                    <a:lnTo>
                      <a:pt x="185" y="27"/>
                    </a:lnTo>
                    <a:lnTo>
                      <a:pt x="181" y="27"/>
                    </a:lnTo>
                    <a:lnTo>
                      <a:pt x="178" y="27"/>
                    </a:lnTo>
                    <a:lnTo>
                      <a:pt x="174" y="27"/>
                    </a:lnTo>
                    <a:lnTo>
                      <a:pt x="172" y="27"/>
                    </a:lnTo>
                    <a:lnTo>
                      <a:pt x="169" y="27"/>
                    </a:lnTo>
                    <a:lnTo>
                      <a:pt x="165" y="27"/>
                    </a:lnTo>
                    <a:lnTo>
                      <a:pt x="161" y="29"/>
                    </a:lnTo>
                    <a:lnTo>
                      <a:pt x="158" y="29"/>
                    </a:lnTo>
                    <a:lnTo>
                      <a:pt x="156" y="29"/>
                    </a:lnTo>
                    <a:lnTo>
                      <a:pt x="152" y="29"/>
                    </a:lnTo>
                    <a:lnTo>
                      <a:pt x="149" y="30"/>
                    </a:lnTo>
                    <a:lnTo>
                      <a:pt x="145" y="30"/>
                    </a:lnTo>
                    <a:lnTo>
                      <a:pt x="141" y="30"/>
                    </a:lnTo>
                    <a:lnTo>
                      <a:pt x="140" y="30"/>
                    </a:lnTo>
                    <a:lnTo>
                      <a:pt x="136" y="30"/>
                    </a:lnTo>
                    <a:lnTo>
                      <a:pt x="132" y="30"/>
                    </a:lnTo>
                    <a:lnTo>
                      <a:pt x="129" y="30"/>
                    </a:lnTo>
                    <a:lnTo>
                      <a:pt x="125" y="30"/>
                    </a:lnTo>
                    <a:lnTo>
                      <a:pt x="123" y="30"/>
                    </a:lnTo>
                    <a:lnTo>
                      <a:pt x="120" y="30"/>
                    </a:lnTo>
                    <a:lnTo>
                      <a:pt x="116" y="30"/>
                    </a:lnTo>
                    <a:lnTo>
                      <a:pt x="112" y="30"/>
                    </a:lnTo>
                    <a:lnTo>
                      <a:pt x="109" y="30"/>
                    </a:lnTo>
                    <a:lnTo>
                      <a:pt x="107" y="30"/>
                    </a:lnTo>
                    <a:lnTo>
                      <a:pt x="103" y="30"/>
                    </a:lnTo>
                    <a:lnTo>
                      <a:pt x="100" y="29"/>
                    </a:lnTo>
                    <a:lnTo>
                      <a:pt x="96" y="29"/>
                    </a:lnTo>
                    <a:lnTo>
                      <a:pt x="92" y="29"/>
                    </a:lnTo>
                    <a:lnTo>
                      <a:pt x="91" y="29"/>
                    </a:lnTo>
                    <a:lnTo>
                      <a:pt x="87" y="27"/>
                    </a:lnTo>
                    <a:lnTo>
                      <a:pt x="83" y="27"/>
                    </a:lnTo>
                    <a:lnTo>
                      <a:pt x="80" y="27"/>
                    </a:lnTo>
                    <a:lnTo>
                      <a:pt x="76" y="27"/>
                    </a:lnTo>
                    <a:lnTo>
                      <a:pt x="74" y="25"/>
                    </a:lnTo>
                    <a:lnTo>
                      <a:pt x="71" y="25"/>
                    </a:lnTo>
                    <a:lnTo>
                      <a:pt x="67" y="24"/>
                    </a:lnTo>
                    <a:lnTo>
                      <a:pt x="63" y="24"/>
                    </a:lnTo>
                    <a:lnTo>
                      <a:pt x="61" y="22"/>
                    </a:lnTo>
                    <a:lnTo>
                      <a:pt x="58" y="22"/>
                    </a:lnTo>
                    <a:lnTo>
                      <a:pt x="54" y="20"/>
                    </a:lnTo>
                    <a:lnTo>
                      <a:pt x="51" y="20"/>
                    </a:lnTo>
                    <a:lnTo>
                      <a:pt x="49" y="18"/>
                    </a:lnTo>
                    <a:lnTo>
                      <a:pt x="45" y="18"/>
                    </a:lnTo>
                    <a:lnTo>
                      <a:pt x="42" y="17"/>
                    </a:lnTo>
                    <a:lnTo>
                      <a:pt x="40" y="17"/>
                    </a:lnTo>
                    <a:lnTo>
                      <a:pt x="36" y="15"/>
                    </a:lnTo>
                    <a:lnTo>
                      <a:pt x="32" y="13"/>
                    </a:lnTo>
                    <a:lnTo>
                      <a:pt x="31" y="13"/>
                    </a:lnTo>
                    <a:lnTo>
                      <a:pt x="27" y="12"/>
                    </a:lnTo>
                    <a:lnTo>
                      <a:pt x="23" y="10"/>
                    </a:lnTo>
                    <a:lnTo>
                      <a:pt x="22" y="10"/>
                    </a:lnTo>
                    <a:lnTo>
                      <a:pt x="18" y="8"/>
                    </a:lnTo>
                    <a:lnTo>
                      <a:pt x="14" y="6"/>
                    </a:lnTo>
                    <a:lnTo>
                      <a:pt x="12" y="5"/>
                    </a:lnTo>
                    <a:lnTo>
                      <a:pt x="9" y="3"/>
                    </a:lnTo>
                    <a:lnTo>
                      <a:pt x="5" y="1"/>
                    </a:lnTo>
                    <a:lnTo>
                      <a:pt x="3" y="1"/>
                    </a:lnTo>
                    <a:lnTo>
                      <a:pt x="0" y="0"/>
                    </a:lnTo>
                    <a:lnTo>
                      <a:pt x="0" y="0"/>
                    </a:lnTo>
                    <a:lnTo>
                      <a:pt x="0" y="0"/>
                    </a:lnTo>
                    <a:lnTo>
                      <a:pt x="0" y="0"/>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12"/>
              <p:cNvSpPr>
                <a:spLocks/>
              </p:cNvSpPr>
              <p:nvPr/>
            </p:nvSpPr>
            <p:spPr bwMode="auto">
              <a:xfrm>
                <a:off x="8107363" y="-1357313"/>
                <a:ext cx="166688" cy="146050"/>
              </a:xfrm>
              <a:custGeom>
                <a:avLst/>
                <a:gdLst>
                  <a:gd name="T0" fmla="*/ 205 w 211"/>
                  <a:gd name="T1" fmla="*/ 180 h 184"/>
                  <a:gd name="T2" fmla="*/ 196 w 211"/>
                  <a:gd name="T3" fmla="*/ 175 h 184"/>
                  <a:gd name="T4" fmla="*/ 189 w 211"/>
                  <a:gd name="T5" fmla="*/ 170 h 184"/>
                  <a:gd name="T6" fmla="*/ 182 w 211"/>
                  <a:gd name="T7" fmla="*/ 165 h 184"/>
                  <a:gd name="T8" fmla="*/ 174 w 211"/>
                  <a:gd name="T9" fmla="*/ 158 h 184"/>
                  <a:gd name="T10" fmla="*/ 165 w 211"/>
                  <a:gd name="T11" fmla="*/ 153 h 184"/>
                  <a:gd name="T12" fmla="*/ 160 w 211"/>
                  <a:gd name="T13" fmla="*/ 146 h 184"/>
                  <a:gd name="T14" fmla="*/ 153 w 211"/>
                  <a:gd name="T15" fmla="*/ 139 h 184"/>
                  <a:gd name="T16" fmla="*/ 145 w 211"/>
                  <a:gd name="T17" fmla="*/ 133 h 184"/>
                  <a:gd name="T18" fmla="*/ 140 w 211"/>
                  <a:gd name="T19" fmla="*/ 126 h 184"/>
                  <a:gd name="T20" fmla="*/ 133 w 211"/>
                  <a:gd name="T21" fmla="*/ 117 h 184"/>
                  <a:gd name="T22" fmla="*/ 127 w 211"/>
                  <a:gd name="T23" fmla="*/ 110 h 184"/>
                  <a:gd name="T24" fmla="*/ 122 w 211"/>
                  <a:gd name="T25" fmla="*/ 102 h 184"/>
                  <a:gd name="T26" fmla="*/ 118 w 211"/>
                  <a:gd name="T27" fmla="*/ 95 h 184"/>
                  <a:gd name="T28" fmla="*/ 113 w 211"/>
                  <a:gd name="T29" fmla="*/ 87 h 184"/>
                  <a:gd name="T30" fmla="*/ 109 w 211"/>
                  <a:gd name="T31" fmla="*/ 78 h 184"/>
                  <a:gd name="T32" fmla="*/ 105 w 211"/>
                  <a:gd name="T33" fmla="*/ 70 h 184"/>
                  <a:gd name="T34" fmla="*/ 100 w 211"/>
                  <a:gd name="T35" fmla="*/ 61 h 184"/>
                  <a:gd name="T36" fmla="*/ 96 w 211"/>
                  <a:gd name="T37" fmla="*/ 53 h 184"/>
                  <a:gd name="T38" fmla="*/ 93 w 211"/>
                  <a:gd name="T39" fmla="*/ 44 h 184"/>
                  <a:gd name="T40" fmla="*/ 87 w 211"/>
                  <a:gd name="T41" fmla="*/ 37 h 184"/>
                  <a:gd name="T42" fmla="*/ 80 w 211"/>
                  <a:gd name="T43" fmla="*/ 29 h 184"/>
                  <a:gd name="T44" fmla="*/ 73 w 211"/>
                  <a:gd name="T45" fmla="*/ 24 h 184"/>
                  <a:gd name="T46" fmla="*/ 65 w 211"/>
                  <a:gd name="T47" fmla="*/ 19 h 184"/>
                  <a:gd name="T48" fmla="*/ 56 w 211"/>
                  <a:gd name="T49" fmla="*/ 13 h 184"/>
                  <a:gd name="T50" fmla="*/ 49 w 211"/>
                  <a:gd name="T51" fmla="*/ 8 h 184"/>
                  <a:gd name="T52" fmla="*/ 38 w 211"/>
                  <a:gd name="T53" fmla="*/ 5 h 184"/>
                  <a:gd name="T54" fmla="*/ 29 w 211"/>
                  <a:gd name="T55" fmla="*/ 3 h 184"/>
                  <a:gd name="T56" fmla="*/ 20 w 211"/>
                  <a:gd name="T57" fmla="*/ 2 h 184"/>
                  <a:gd name="T58" fmla="*/ 11 w 211"/>
                  <a:gd name="T59" fmla="*/ 0 h 184"/>
                  <a:gd name="T60" fmla="*/ 0 w 211"/>
                  <a:gd name="T61" fmla="*/ 0 h 184"/>
                  <a:gd name="T62" fmla="*/ 4 w 211"/>
                  <a:gd name="T63" fmla="*/ 0 h 184"/>
                  <a:gd name="T64" fmla="*/ 13 w 211"/>
                  <a:gd name="T65" fmla="*/ 0 h 184"/>
                  <a:gd name="T66" fmla="*/ 24 w 211"/>
                  <a:gd name="T67" fmla="*/ 2 h 184"/>
                  <a:gd name="T68" fmla="*/ 33 w 211"/>
                  <a:gd name="T69" fmla="*/ 3 h 184"/>
                  <a:gd name="T70" fmla="*/ 42 w 211"/>
                  <a:gd name="T71" fmla="*/ 7 h 184"/>
                  <a:gd name="T72" fmla="*/ 51 w 211"/>
                  <a:gd name="T73" fmla="*/ 10 h 184"/>
                  <a:gd name="T74" fmla="*/ 60 w 211"/>
                  <a:gd name="T75" fmla="*/ 13 h 184"/>
                  <a:gd name="T76" fmla="*/ 67 w 211"/>
                  <a:gd name="T77" fmla="*/ 19 h 184"/>
                  <a:gd name="T78" fmla="*/ 76 w 211"/>
                  <a:gd name="T79" fmla="*/ 25 h 184"/>
                  <a:gd name="T80" fmla="*/ 84 w 211"/>
                  <a:gd name="T81" fmla="*/ 32 h 184"/>
                  <a:gd name="T82" fmla="*/ 89 w 211"/>
                  <a:gd name="T83" fmla="*/ 39 h 184"/>
                  <a:gd name="T84" fmla="*/ 95 w 211"/>
                  <a:gd name="T85" fmla="*/ 47 h 184"/>
                  <a:gd name="T86" fmla="*/ 98 w 211"/>
                  <a:gd name="T87" fmla="*/ 56 h 184"/>
                  <a:gd name="T88" fmla="*/ 102 w 211"/>
                  <a:gd name="T89" fmla="*/ 65 h 184"/>
                  <a:gd name="T90" fmla="*/ 105 w 211"/>
                  <a:gd name="T91" fmla="*/ 73 h 184"/>
                  <a:gd name="T92" fmla="*/ 109 w 211"/>
                  <a:gd name="T93" fmla="*/ 82 h 184"/>
                  <a:gd name="T94" fmla="*/ 114 w 211"/>
                  <a:gd name="T95" fmla="*/ 88 h 184"/>
                  <a:gd name="T96" fmla="*/ 120 w 211"/>
                  <a:gd name="T97" fmla="*/ 97 h 184"/>
                  <a:gd name="T98" fmla="*/ 124 w 211"/>
                  <a:gd name="T99" fmla="*/ 105 h 184"/>
                  <a:gd name="T100" fmla="*/ 129 w 211"/>
                  <a:gd name="T101" fmla="*/ 112 h 184"/>
                  <a:gd name="T102" fmla="*/ 136 w 211"/>
                  <a:gd name="T103" fmla="*/ 121 h 184"/>
                  <a:gd name="T104" fmla="*/ 142 w 211"/>
                  <a:gd name="T105" fmla="*/ 127 h 184"/>
                  <a:gd name="T106" fmla="*/ 147 w 211"/>
                  <a:gd name="T107" fmla="*/ 134 h 184"/>
                  <a:gd name="T108" fmla="*/ 154 w 211"/>
                  <a:gd name="T109" fmla="*/ 141 h 184"/>
                  <a:gd name="T110" fmla="*/ 162 w 211"/>
                  <a:gd name="T111" fmla="*/ 148 h 184"/>
                  <a:gd name="T112" fmla="*/ 169 w 211"/>
                  <a:gd name="T113" fmla="*/ 155 h 184"/>
                  <a:gd name="T114" fmla="*/ 176 w 211"/>
                  <a:gd name="T115" fmla="*/ 160 h 184"/>
                  <a:gd name="T116" fmla="*/ 183 w 211"/>
                  <a:gd name="T117" fmla="*/ 167 h 184"/>
                  <a:gd name="T118" fmla="*/ 193 w 211"/>
                  <a:gd name="T119" fmla="*/ 172 h 184"/>
                  <a:gd name="T120" fmla="*/ 200 w 211"/>
                  <a:gd name="T121" fmla="*/ 177 h 184"/>
                  <a:gd name="T122" fmla="*/ 209 w 211"/>
                  <a:gd name="T123" fmla="*/ 182 h 184"/>
                  <a:gd name="T124" fmla="*/ 211 w 211"/>
                  <a:gd name="T12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1" h="184">
                    <a:moveTo>
                      <a:pt x="211" y="184"/>
                    </a:moveTo>
                    <a:lnTo>
                      <a:pt x="209" y="182"/>
                    </a:lnTo>
                    <a:lnTo>
                      <a:pt x="205" y="180"/>
                    </a:lnTo>
                    <a:lnTo>
                      <a:pt x="203" y="179"/>
                    </a:lnTo>
                    <a:lnTo>
                      <a:pt x="200" y="177"/>
                    </a:lnTo>
                    <a:lnTo>
                      <a:pt x="196" y="175"/>
                    </a:lnTo>
                    <a:lnTo>
                      <a:pt x="194" y="173"/>
                    </a:lnTo>
                    <a:lnTo>
                      <a:pt x="191" y="172"/>
                    </a:lnTo>
                    <a:lnTo>
                      <a:pt x="189" y="170"/>
                    </a:lnTo>
                    <a:lnTo>
                      <a:pt x="187" y="168"/>
                    </a:lnTo>
                    <a:lnTo>
                      <a:pt x="183" y="167"/>
                    </a:lnTo>
                    <a:lnTo>
                      <a:pt x="182" y="165"/>
                    </a:lnTo>
                    <a:lnTo>
                      <a:pt x="178" y="162"/>
                    </a:lnTo>
                    <a:lnTo>
                      <a:pt x="176" y="160"/>
                    </a:lnTo>
                    <a:lnTo>
                      <a:pt x="174" y="158"/>
                    </a:lnTo>
                    <a:lnTo>
                      <a:pt x="171" y="156"/>
                    </a:lnTo>
                    <a:lnTo>
                      <a:pt x="169" y="155"/>
                    </a:lnTo>
                    <a:lnTo>
                      <a:pt x="165" y="153"/>
                    </a:lnTo>
                    <a:lnTo>
                      <a:pt x="164" y="150"/>
                    </a:lnTo>
                    <a:lnTo>
                      <a:pt x="162" y="148"/>
                    </a:lnTo>
                    <a:lnTo>
                      <a:pt x="160" y="146"/>
                    </a:lnTo>
                    <a:lnTo>
                      <a:pt x="156" y="143"/>
                    </a:lnTo>
                    <a:lnTo>
                      <a:pt x="154" y="141"/>
                    </a:lnTo>
                    <a:lnTo>
                      <a:pt x="153" y="139"/>
                    </a:lnTo>
                    <a:lnTo>
                      <a:pt x="151" y="138"/>
                    </a:lnTo>
                    <a:lnTo>
                      <a:pt x="147" y="134"/>
                    </a:lnTo>
                    <a:lnTo>
                      <a:pt x="145" y="133"/>
                    </a:lnTo>
                    <a:lnTo>
                      <a:pt x="144" y="129"/>
                    </a:lnTo>
                    <a:lnTo>
                      <a:pt x="142" y="127"/>
                    </a:lnTo>
                    <a:lnTo>
                      <a:pt x="140" y="126"/>
                    </a:lnTo>
                    <a:lnTo>
                      <a:pt x="138" y="122"/>
                    </a:lnTo>
                    <a:lnTo>
                      <a:pt x="134" y="121"/>
                    </a:lnTo>
                    <a:lnTo>
                      <a:pt x="133" y="117"/>
                    </a:lnTo>
                    <a:lnTo>
                      <a:pt x="131" y="116"/>
                    </a:lnTo>
                    <a:lnTo>
                      <a:pt x="129" y="112"/>
                    </a:lnTo>
                    <a:lnTo>
                      <a:pt x="127" y="110"/>
                    </a:lnTo>
                    <a:lnTo>
                      <a:pt x="125" y="107"/>
                    </a:lnTo>
                    <a:lnTo>
                      <a:pt x="124" y="105"/>
                    </a:lnTo>
                    <a:lnTo>
                      <a:pt x="122" y="102"/>
                    </a:lnTo>
                    <a:lnTo>
                      <a:pt x="120" y="100"/>
                    </a:lnTo>
                    <a:lnTo>
                      <a:pt x="120" y="97"/>
                    </a:lnTo>
                    <a:lnTo>
                      <a:pt x="118" y="95"/>
                    </a:lnTo>
                    <a:lnTo>
                      <a:pt x="116" y="92"/>
                    </a:lnTo>
                    <a:lnTo>
                      <a:pt x="114" y="88"/>
                    </a:lnTo>
                    <a:lnTo>
                      <a:pt x="113" y="87"/>
                    </a:lnTo>
                    <a:lnTo>
                      <a:pt x="111" y="83"/>
                    </a:lnTo>
                    <a:lnTo>
                      <a:pt x="109" y="82"/>
                    </a:lnTo>
                    <a:lnTo>
                      <a:pt x="109" y="78"/>
                    </a:lnTo>
                    <a:lnTo>
                      <a:pt x="107" y="75"/>
                    </a:lnTo>
                    <a:lnTo>
                      <a:pt x="105" y="73"/>
                    </a:lnTo>
                    <a:lnTo>
                      <a:pt x="105" y="70"/>
                    </a:lnTo>
                    <a:lnTo>
                      <a:pt x="104" y="66"/>
                    </a:lnTo>
                    <a:lnTo>
                      <a:pt x="102" y="65"/>
                    </a:lnTo>
                    <a:lnTo>
                      <a:pt x="100" y="61"/>
                    </a:lnTo>
                    <a:lnTo>
                      <a:pt x="100" y="58"/>
                    </a:lnTo>
                    <a:lnTo>
                      <a:pt x="98" y="56"/>
                    </a:lnTo>
                    <a:lnTo>
                      <a:pt x="96" y="53"/>
                    </a:lnTo>
                    <a:lnTo>
                      <a:pt x="95" y="49"/>
                    </a:lnTo>
                    <a:lnTo>
                      <a:pt x="95" y="47"/>
                    </a:lnTo>
                    <a:lnTo>
                      <a:pt x="93" y="44"/>
                    </a:lnTo>
                    <a:lnTo>
                      <a:pt x="91" y="42"/>
                    </a:lnTo>
                    <a:lnTo>
                      <a:pt x="89" y="39"/>
                    </a:lnTo>
                    <a:lnTo>
                      <a:pt x="87" y="37"/>
                    </a:lnTo>
                    <a:lnTo>
                      <a:pt x="85" y="34"/>
                    </a:lnTo>
                    <a:lnTo>
                      <a:pt x="82" y="32"/>
                    </a:lnTo>
                    <a:lnTo>
                      <a:pt x="80" y="29"/>
                    </a:lnTo>
                    <a:lnTo>
                      <a:pt x="78" y="27"/>
                    </a:lnTo>
                    <a:lnTo>
                      <a:pt x="76" y="25"/>
                    </a:lnTo>
                    <a:lnTo>
                      <a:pt x="73" y="24"/>
                    </a:lnTo>
                    <a:lnTo>
                      <a:pt x="71" y="22"/>
                    </a:lnTo>
                    <a:lnTo>
                      <a:pt x="67" y="20"/>
                    </a:lnTo>
                    <a:lnTo>
                      <a:pt x="65" y="19"/>
                    </a:lnTo>
                    <a:lnTo>
                      <a:pt x="64" y="15"/>
                    </a:lnTo>
                    <a:lnTo>
                      <a:pt x="60" y="15"/>
                    </a:lnTo>
                    <a:lnTo>
                      <a:pt x="56" y="13"/>
                    </a:lnTo>
                    <a:lnTo>
                      <a:pt x="55" y="12"/>
                    </a:lnTo>
                    <a:lnTo>
                      <a:pt x="51" y="10"/>
                    </a:lnTo>
                    <a:lnTo>
                      <a:pt x="49" y="8"/>
                    </a:lnTo>
                    <a:lnTo>
                      <a:pt x="45" y="8"/>
                    </a:lnTo>
                    <a:lnTo>
                      <a:pt x="42" y="7"/>
                    </a:lnTo>
                    <a:lnTo>
                      <a:pt x="38" y="5"/>
                    </a:lnTo>
                    <a:lnTo>
                      <a:pt x="36" y="5"/>
                    </a:lnTo>
                    <a:lnTo>
                      <a:pt x="33" y="3"/>
                    </a:lnTo>
                    <a:lnTo>
                      <a:pt x="29" y="3"/>
                    </a:lnTo>
                    <a:lnTo>
                      <a:pt x="27" y="2"/>
                    </a:lnTo>
                    <a:lnTo>
                      <a:pt x="24" y="2"/>
                    </a:lnTo>
                    <a:lnTo>
                      <a:pt x="20" y="2"/>
                    </a:lnTo>
                    <a:lnTo>
                      <a:pt x="16" y="0"/>
                    </a:lnTo>
                    <a:lnTo>
                      <a:pt x="13" y="0"/>
                    </a:lnTo>
                    <a:lnTo>
                      <a:pt x="11" y="0"/>
                    </a:lnTo>
                    <a:lnTo>
                      <a:pt x="7" y="0"/>
                    </a:lnTo>
                    <a:lnTo>
                      <a:pt x="4" y="0"/>
                    </a:lnTo>
                    <a:lnTo>
                      <a:pt x="0" y="0"/>
                    </a:lnTo>
                    <a:lnTo>
                      <a:pt x="0" y="0"/>
                    </a:lnTo>
                    <a:lnTo>
                      <a:pt x="0" y="0"/>
                    </a:lnTo>
                    <a:lnTo>
                      <a:pt x="4" y="0"/>
                    </a:lnTo>
                    <a:lnTo>
                      <a:pt x="7" y="0"/>
                    </a:lnTo>
                    <a:lnTo>
                      <a:pt x="11" y="0"/>
                    </a:lnTo>
                    <a:lnTo>
                      <a:pt x="13" y="0"/>
                    </a:lnTo>
                    <a:lnTo>
                      <a:pt x="16" y="0"/>
                    </a:lnTo>
                    <a:lnTo>
                      <a:pt x="20" y="2"/>
                    </a:lnTo>
                    <a:lnTo>
                      <a:pt x="24" y="2"/>
                    </a:lnTo>
                    <a:lnTo>
                      <a:pt x="27" y="2"/>
                    </a:lnTo>
                    <a:lnTo>
                      <a:pt x="29" y="3"/>
                    </a:lnTo>
                    <a:lnTo>
                      <a:pt x="33" y="3"/>
                    </a:lnTo>
                    <a:lnTo>
                      <a:pt x="36" y="5"/>
                    </a:lnTo>
                    <a:lnTo>
                      <a:pt x="40" y="5"/>
                    </a:lnTo>
                    <a:lnTo>
                      <a:pt x="42" y="7"/>
                    </a:lnTo>
                    <a:lnTo>
                      <a:pt x="45" y="7"/>
                    </a:lnTo>
                    <a:lnTo>
                      <a:pt x="49" y="8"/>
                    </a:lnTo>
                    <a:lnTo>
                      <a:pt x="51" y="10"/>
                    </a:lnTo>
                    <a:lnTo>
                      <a:pt x="55" y="12"/>
                    </a:lnTo>
                    <a:lnTo>
                      <a:pt x="56" y="13"/>
                    </a:lnTo>
                    <a:lnTo>
                      <a:pt x="60" y="13"/>
                    </a:lnTo>
                    <a:lnTo>
                      <a:pt x="64" y="15"/>
                    </a:lnTo>
                    <a:lnTo>
                      <a:pt x="65" y="17"/>
                    </a:lnTo>
                    <a:lnTo>
                      <a:pt x="67" y="19"/>
                    </a:lnTo>
                    <a:lnTo>
                      <a:pt x="71" y="22"/>
                    </a:lnTo>
                    <a:lnTo>
                      <a:pt x="73" y="24"/>
                    </a:lnTo>
                    <a:lnTo>
                      <a:pt x="76" y="25"/>
                    </a:lnTo>
                    <a:lnTo>
                      <a:pt x="78" y="27"/>
                    </a:lnTo>
                    <a:lnTo>
                      <a:pt x="80" y="29"/>
                    </a:lnTo>
                    <a:lnTo>
                      <a:pt x="84" y="32"/>
                    </a:lnTo>
                    <a:lnTo>
                      <a:pt x="85" y="34"/>
                    </a:lnTo>
                    <a:lnTo>
                      <a:pt x="87" y="37"/>
                    </a:lnTo>
                    <a:lnTo>
                      <a:pt x="89" y="39"/>
                    </a:lnTo>
                    <a:lnTo>
                      <a:pt x="91" y="42"/>
                    </a:lnTo>
                    <a:lnTo>
                      <a:pt x="93" y="44"/>
                    </a:lnTo>
                    <a:lnTo>
                      <a:pt x="95" y="47"/>
                    </a:lnTo>
                    <a:lnTo>
                      <a:pt x="95" y="49"/>
                    </a:lnTo>
                    <a:lnTo>
                      <a:pt x="96" y="53"/>
                    </a:lnTo>
                    <a:lnTo>
                      <a:pt x="98" y="56"/>
                    </a:lnTo>
                    <a:lnTo>
                      <a:pt x="100" y="58"/>
                    </a:lnTo>
                    <a:lnTo>
                      <a:pt x="102" y="61"/>
                    </a:lnTo>
                    <a:lnTo>
                      <a:pt x="102" y="65"/>
                    </a:lnTo>
                    <a:lnTo>
                      <a:pt x="104" y="66"/>
                    </a:lnTo>
                    <a:lnTo>
                      <a:pt x="105" y="70"/>
                    </a:lnTo>
                    <a:lnTo>
                      <a:pt x="105" y="73"/>
                    </a:lnTo>
                    <a:lnTo>
                      <a:pt x="107" y="75"/>
                    </a:lnTo>
                    <a:lnTo>
                      <a:pt x="109" y="78"/>
                    </a:lnTo>
                    <a:lnTo>
                      <a:pt x="109" y="82"/>
                    </a:lnTo>
                    <a:lnTo>
                      <a:pt x="111" y="83"/>
                    </a:lnTo>
                    <a:lnTo>
                      <a:pt x="113" y="87"/>
                    </a:lnTo>
                    <a:lnTo>
                      <a:pt x="114" y="88"/>
                    </a:lnTo>
                    <a:lnTo>
                      <a:pt x="116" y="92"/>
                    </a:lnTo>
                    <a:lnTo>
                      <a:pt x="118" y="95"/>
                    </a:lnTo>
                    <a:lnTo>
                      <a:pt x="120" y="97"/>
                    </a:lnTo>
                    <a:lnTo>
                      <a:pt x="120" y="100"/>
                    </a:lnTo>
                    <a:lnTo>
                      <a:pt x="122" y="102"/>
                    </a:lnTo>
                    <a:lnTo>
                      <a:pt x="124" y="105"/>
                    </a:lnTo>
                    <a:lnTo>
                      <a:pt x="125" y="107"/>
                    </a:lnTo>
                    <a:lnTo>
                      <a:pt x="127" y="110"/>
                    </a:lnTo>
                    <a:lnTo>
                      <a:pt x="129" y="112"/>
                    </a:lnTo>
                    <a:lnTo>
                      <a:pt x="131" y="116"/>
                    </a:lnTo>
                    <a:lnTo>
                      <a:pt x="133" y="117"/>
                    </a:lnTo>
                    <a:lnTo>
                      <a:pt x="136" y="121"/>
                    </a:lnTo>
                    <a:lnTo>
                      <a:pt x="138" y="122"/>
                    </a:lnTo>
                    <a:lnTo>
                      <a:pt x="140" y="126"/>
                    </a:lnTo>
                    <a:lnTo>
                      <a:pt x="142" y="127"/>
                    </a:lnTo>
                    <a:lnTo>
                      <a:pt x="144" y="129"/>
                    </a:lnTo>
                    <a:lnTo>
                      <a:pt x="145" y="133"/>
                    </a:lnTo>
                    <a:lnTo>
                      <a:pt x="147" y="134"/>
                    </a:lnTo>
                    <a:lnTo>
                      <a:pt x="151" y="136"/>
                    </a:lnTo>
                    <a:lnTo>
                      <a:pt x="153" y="139"/>
                    </a:lnTo>
                    <a:lnTo>
                      <a:pt x="154" y="141"/>
                    </a:lnTo>
                    <a:lnTo>
                      <a:pt x="156" y="143"/>
                    </a:lnTo>
                    <a:lnTo>
                      <a:pt x="160" y="146"/>
                    </a:lnTo>
                    <a:lnTo>
                      <a:pt x="162" y="148"/>
                    </a:lnTo>
                    <a:lnTo>
                      <a:pt x="164" y="150"/>
                    </a:lnTo>
                    <a:lnTo>
                      <a:pt x="165" y="151"/>
                    </a:lnTo>
                    <a:lnTo>
                      <a:pt x="169" y="155"/>
                    </a:lnTo>
                    <a:lnTo>
                      <a:pt x="171" y="156"/>
                    </a:lnTo>
                    <a:lnTo>
                      <a:pt x="174" y="158"/>
                    </a:lnTo>
                    <a:lnTo>
                      <a:pt x="176" y="160"/>
                    </a:lnTo>
                    <a:lnTo>
                      <a:pt x="178" y="162"/>
                    </a:lnTo>
                    <a:lnTo>
                      <a:pt x="182" y="163"/>
                    </a:lnTo>
                    <a:lnTo>
                      <a:pt x="183" y="167"/>
                    </a:lnTo>
                    <a:lnTo>
                      <a:pt x="187" y="168"/>
                    </a:lnTo>
                    <a:lnTo>
                      <a:pt x="189" y="170"/>
                    </a:lnTo>
                    <a:lnTo>
                      <a:pt x="193" y="172"/>
                    </a:lnTo>
                    <a:lnTo>
                      <a:pt x="194" y="173"/>
                    </a:lnTo>
                    <a:lnTo>
                      <a:pt x="198" y="175"/>
                    </a:lnTo>
                    <a:lnTo>
                      <a:pt x="200" y="177"/>
                    </a:lnTo>
                    <a:lnTo>
                      <a:pt x="203" y="179"/>
                    </a:lnTo>
                    <a:lnTo>
                      <a:pt x="205" y="180"/>
                    </a:lnTo>
                    <a:lnTo>
                      <a:pt x="209" y="182"/>
                    </a:lnTo>
                    <a:lnTo>
                      <a:pt x="211" y="184"/>
                    </a:lnTo>
                    <a:lnTo>
                      <a:pt x="211" y="184"/>
                    </a:lnTo>
                    <a:lnTo>
                      <a:pt x="211" y="184"/>
                    </a:lnTo>
                    <a:lnTo>
                      <a:pt x="211" y="184"/>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114"/>
              <p:cNvSpPr>
                <a:spLocks/>
              </p:cNvSpPr>
              <p:nvPr/>
            </p:nvSpPr>
            <p:spPr bwMode="auto">
              <a:xfrm>
                <a:off x="7939088" y="-1357313"/>
                <a:ext cx="168275" cy="146050"/>
              </a:xfrm>
              <a:custGeom>
                <a:avLst/>
                <a:gdLst>
                  <a:gd name="T0" fmla="*/ 8 w 211"/>
                  <a:gd name="T1" fmla="*/ 180 h 184"/>
                  <a:gd name="T2" fmla="*/ 15 w 211"/>
                  <a:gd name="T3" fmla="*/ 175 h 184"/>
                  <a:gd name="T4" fmla="*/ 24 w 211"/>
                  <a:gd name="T5" fmla="*/ 170 h 184"/>
                  <a:gd name="T6" fmla="*/ 31 w 211"/>
                  <a:gd name="T7" fmla="*/ 165 h 184"/>
                  <a:gd name="T8" fmla="*/ 39 w 211"/>
                  <a:gd name="T9" fmla="*/ 158 h 184"/>
                  <a:gd name="T10" fmla="*/ 46 w 211"/>
                  <a:gd name="T11" fmla="*/ 153 h 184"/>
                  <a:gd name="T12" fmla="*/ 53 w 211"/>
                  <a:gd name="T13" fmla="*/ 146 h 184"/>
                  <a:gd name="T14" fmla="*/ 60 w 211"/>
                  <a:gd name="T15" fmla="*/ 139 h 184"/>
                  <a:gd name="T16" fmla="*/ 66 w 211"/>
                  <a:gd name="T17" fmla="*/ 133 h 184"/>
                  <a:gd name="T18" fmla="*/ 73 w 211"/>
                  <a:gd name="T19" fmla="*/ 126 h 184"/>
                  <a:gd name="T20" fmla="*/ 79 w 211"/>
                  <a:gd name="T21" fmla="*/ 117 h 184"/>
                  <a:gd name="T22" fmla="*/ 84 w 211"/>
                  <a:gd name="T23" fmla="*/ 110 h 184"/>
                  <a:gd name="T24" fmla="*/ 89 w 211"/>
                  <a:gd name="T25" fmla="*/ 102 h 184"/>
                  <a:gd name="T26" fmla="*/ 95 w 211"/>
                  <a:gd name="T27" fmla="*/ 95 h 184"/>
                  <a:gd name="T28" fmla="*/ 99 w 211"/>
                  <a:gd name="T29" fmla="*/ 87 h 184"/>
                  <a:gd name="T30" fmla="*/ 104 w 211"/>
                  <a:gd name="T31" fmla="*/ 78 h 184"/>
                  <a:gd name="T32" fmla="*/ 108 w 211"/>
                  <a:gd name="T33" fmla="*/ 70 h 184"/>
                  <a:gd name="T34" fmla="*/ 111 w 211"/>
                  <a:gd name="T35" fmla="*/ 61 h 184"/>
                  <a:gd name="T36" fmla="*/ 115 w 211"/>
                  <a:gd name="T37" fmla="*/ 53 h 184"/>
                  <a:gd name="T38" fmla="*/ 120 w 211"/>
                  <a:gd name="T39" fmla="*/ 44 h 184"/>
                  <a:gd name="T40" fmla="*/ 126 w 211"/>
                  <a:gd name="T41" fmla="*/ 37 h 184"/>
                  <a:gd name="T42" fmla="*/ 131 w 211"/>
                  <a:gd name="T43" fmla="*/ 30 h 184"/>
                  <a:gd name="T44" fmla="*/ 138 w 211"/>
                  <a:gd name="T45" fmla="*/ 24 h 184"/>
                  <a:gd name="T46" fmla="*/ 148 w 211"/>
                  <a:gd name="T47" fmla="*/ 19 h 184"/>
                  <a:gd name="T48" fmla="*/ 155 w 211"/>
                  <a:gd name="T49" fmla="*/ 13 h 184"/>
                  <a:gd name="T50" fmla="*/ 164 w 211"/>
                  <a:gd name="T51" fmla="*/ 8 h 184"/>
                  <a:gd name="T52" fmla="*/ 173 w 211"/>
                  <a:gd name="T53" fmla="*/ 5 h 184"/>
                  <a:gd name="T54" fmla="*/ 182 w 211"/>
                  <a:gd name="T55" fmla="*/ 3 h 184"/>
                  <a:gd name="T56" fmla="*/ 193 w 211"/>
                  <a:gd name="T57" fmla="*/ 2 h 184"/>
                  <a:gd name="T58" fmla="*/ 202 w 211"/>
                  <a:gd name="T59" fmla="*/ 0 h 184"/>
                  <a:gd name="T60" fmla="*/ 211 w 211"/>
                  <a:gd name="T61" fmla="*/ 0 h 184"/>
                  <a:gd name="T62" fmla="*/ 207 w 211"/>
                  <a:gd name="T63" fmla="*/ 0 h 184"/>
                  <a:gd name="T64" fmla="*/ 198 w 211"/>
                  <a:gd name="T65" fmla="*/ 0 h 184"/>
                  <a:gd name="T66" fmla="*/ 189 w 211"/>
                  <a:gd name="T67" fmla="*/ 2 h 184"/>
                  <a:gd name="T68" fmla="*/ 178 w 211"/>
                  <a:gd name="T69" fmla="*/ 3 h 184"/>
                  <a:gd name="T70" fmla="*/ 169 w 211"/>
                  <a:gd name="T71" fmla="*/ 7 h 184"/>
                  <a:gd name="T72" fmla="*/ 160 w 211"/>
                  <a:gd name="T73" fmla="*/ 10 h 184"/>
                  <a:gd name="T74" fmla="*/ 153 w 211"/>
                  <a:gd name="T75" fmla="*/ 15 h 184"/>
                  <a:gd name="T76" fmla="*/ 144 w 211"/>
                  <a:gd name="T77" fmla="*/ 20 h 184"/>
                  <a:gd name="T78" fmla="*/ 137 w 211"/>
                  <a:gd name="T79" fmla="*/ 25 h 184"/>
                  <a:gd name="T80" fmla="*/ 129 w 211"/>
                  <a:gd name="T81" fmla="*/ 32 h 184"/>
                  <a:gd name="T82" fmla="*/ 124 w 211"/>
                  <a:gd name="T83" fmla="*/ 39 h 184"/>
                  <a:gd name="T84" fmla="*/ 118 w 211"/>
                  <a:gd name="T85" fmla="*/ 47 h 184"/>
                  <a:gd name="T86" fmla="*/ 113 w 211"/>
                  <a:gd name="T87" fmla="*/ 56 h 184"/>
                  <a:gd name="T88" fmla="*/ 109 w 211"/>
                  <a:gd name="T89" fmla="*/ 65 h 184"/>
                  <a:gd name="T90" fmla="*/ 106 w 211"/>
                  <a:gd name="T91" fmla="*/ 73 h 184"/>
                  <a:gd name="T92" fmla="*/ 102 w 211"/>
                  <a:gd name="T93" fmla="*/ 82 h 184"/>
                  <a:gd name="T94" fmla="*/ 99 w 211"/>
                  <a:gd name="T95" fmla="*/ 88 h 184"/>
                  <a:gd name="T96" fmla="*/ 93 w 211"/>
                  <a:gd name="T97" fmla="*/ 97 h 184"/>
                  <a:gd name="T98" fmla="*/ 88 w 211"/>
                  <a:gd name="T99" fmla="*/ 105 h 184"/>
                  <a:gd name="T100" fmla="*/ 82 w 211"/>
                  <a:gd name="T101" fmla="*/ 112 h 184"/>
                  <a:gd name="T102" fmla="*/ 77 w 211"/>
                  <a:gd name="T103" fmla="*/ 121 h 184"/>
                  <a:gd name="T104" fmla="*/ 71 w 211"/>
                  <a:gd name="T105" fmla="*/ 127 h 184"/>
                  <a:gd name="T106" fmla="*/ 64 w 211"/>
                  <a:gd name="T107" fmla="*/ 134 h 184"/>
                  <a:gd name="T108" fmla="*/ 59 w 211"/>
                  <a:gd name="T109" fmla="*/ 141 h 184"/>
                  <a:gd name="T110" fmla="*/ 51 w 211"/>
                  <a:gd name="T111" fmla="*/ 148 h 184"/>
                  <a:gd name="T112" fmla="*/ 44 w 211"/>
                  <a:gd name="T113" fmla="*/ 155 h 184"/>
                  <a:gd name="T114" fmla="*/ 37 w 211"/>
                  <a:gd name="T115" fmla="*/ 160 h 184"/>
                  <a:gd name="T116" fmla="*/ 28 w 211"/>
                  <a:gd name="T117" fmla="*/ 167 h 184"/>
                  <a:gd name="T118" fmla="*/ 20 w 211"/>
                  <a:gd name="T119" fmla="*/ 172 h 184"/>
                  <a:gd name="T120" fmla="*/ 13 w 211"/>
                  <a:gd name="T121" fmla="*/ 177 h 184"/>
                  <a:gd name="T122" fmla="*/ 4 w 211"/>
                  <a:gd name="T123" fmla="*/ 182 h 184"/>
                  <a:gd name="T124" fmla="*/ 0 w 211"/>
                  <a:gd name="T12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1" h="184">
                    <a:moveTo>
                      <a:pt x="0" y="184"/>
                    </a:moveTo>
                    <a:lnTo>
                      <a:pt x="4" y="182"/>
                    </a:lnTo>
                    <a:lnTo>
                      <a:pt x="8" y="180"/>
                    </a:lnTo>
                    <a:lnTo>
                      <a:pt x="10" y="179"/>
                    </a:lnTo>
                    <a:lnTo>
                      <a:pt x="13" y="177"/>
                    </a:lnTo>
                    <a:lnTo>
                      <a:pt x="15" y="175"/>
                    </a:lnTo>
                    <a:lnTo>
                      <a:pt x="19" y="173"/>
                    </a:lnTo>
                    <a:lnTo>
                      <a:pt x="20" y="172"/>
                    </a:lnTo>
                    <a:lnTo>
                      <a:pt x="24" y="170"/>
                    </a:lnTo>
                    <a:lnTo>
                      <a:pt x="26" y="168"/>
                    </a:lnTo>
                    <a:lnTo>
                      <a:pt x="28" y="167"/>
                    </a:lnTo>
                    <a:lnTo>
                      <a:pt x="31" y="165"/>
                    </a:lnTo>
                    <a:lnTo>
                      <a:pt x="33" y="163"/>
                    </a:lnTo>
                    <a:lnTo>
                      <a:pt x="37" y="160"/>
                    </a:lnTo>
                    <a:lnTo>
                      <a:pt x="39" y="158"/>
                    </a:lnTo>
                    <a:lnTo>
                      <a:pt x="40" y="156"/>
                    </a:lnTo>
                    <a:lnTo>
                      <a:pt x="44" y="155"/>
                    </a:lnTo>
                    <a:lnTo>
                      <a:pt x="46" y="153"/>
                    </a:lnTo>
                    <a:lnTo>
                      <a:pt x="48" y="150"/>
                    </a:lnTo>
                    <a:lnTo>
                      <a:pt x="51" y="148"/>
                    </a:lnTo>
                    <a:lnTo>
                      <a:pt x="53" y="146"/>
                    </a:lnTo>
                    <a:lnTo>
                      <a:pt x="55" y="145"/>
                    </a:lnTo>
                    <a:lnTo>
                      <a:pt x="59" y="141"/>
                    </a:lnTo>
                    <a:lnTo>
                      <a:pt x="60" y="139"/>
                    </a:lnTo>
                    <a:lnTo>
                      <a:pt x="62" y="138"/>
                    </a:lnTo>
                    <a:lnTo>
                      <a:pt x="64" y="134"/>
                    </a:lnTo>
                    <a:lnTo>
                      <a:pt x="66" y="133"/>
                    </a:lnTo>
                    <a:lnTo>
                      <a:pt x="69" y="131"/>
                    </a:lnTo>
                    <a:lnTo>
                      <a:pt x="71" y="127"/>
                    </a:lnTo>
                    <a:lnTo>
                      <a:pt x="73" y="126"/>
                    </a:lnTo>
                    <a:lnTo>
                      <a:pt x="75" y="122"/>
                    </a:lnTo>
                    <a:lnTo>
                      <a:pt x="77" y="121"/>
                    </a:lnTo>
                    <a:lnTo>
                      <a:pt x="79" y="117"/>
                    </a:lnTo>
                    <a:lnTo>
                      <a:pt x="80" y="116"/>
                    </a:lnTo>
                    <a:lnTo>
                      <a:pt x="82" y="112"/>
                    </a:lnTo>
                    <a:lnTo>
                      <a:pt x="84" y="110"/>
                    </a:lnTo>
                    <a:lnTo>
                      <a:pt x="86" y="107"/>
                    </a:lnTo>
                    <a:lnTo>
                      <a:pt x="88" y="105"/>
                    </a:lnTo>
                    <a:lnTo>
                      <a:pt x="89" y="102"/>
                    </a:lnTo>
                    <a:lnTo>
                      <a:pt x="91" y="100"/>
                    </a:lnTo>
                    <a:lnTo>
                      <a:pt x="93" y="97"/>
                    </a:lnTo>
                    <a:lnTo>
                      <a:pt x="95" y="95"/>
                    </a:lnTo>
                    <a:lnTo>
                      <a:pt x="97" y="92"/>
                    </a:lnTo>
                    <a:lnTo>
                      <a:pt x="99" y="90"/>
                    </a:lnTo>
                    <a:lnTo>
                      <a:pt x="99" y="87"/>
                    </a:lnTo>
                    <a:lnTo>
                      <a:pt x="100" y="83"/>
                    </a:lnTo>
                    <a:lnTo>
                      <a:pt x="102" y="82"/>
                    </a:lnTo>
                    <a:lnTo>
                      <a:pt x="104" y="78"/>
                    </a:lnTo>
                    <a:lnTo>
                      <a:pt x="106" y="75"/>
                    </a:lnTo>
                    <a:lnTo>
                      <a:pt x="106" y="73"/>
                    </a:lnTo>
                    <a:lnTo>
                      <a:pt x="108" y="70"/>
                    </a:lnTo>
                    <a:lnTo>
                      <a:pt x="109" y="66"/>
                    </a:lnTo>
                    <a:lnTo>
                      <a:pt x="109" y="65"/>
                    </a:lnTo>
                    <a:lnTo>
                      <a:pt x="111" y="61"/>
                    </a:lnTo>
                    <a:lnTo>
                      <a:pt x="113" y="58"/>
                    </a:lnTo>
                    <a:lnTo>
                      <a:pt x="113" y="56"/>
                    </a:lnTo>
                    <a:lnTo>
                      <a:pt x="115" y="53"/>
                    </a:lnTo>
                    <a:lnTo>
                      <a:pt x="117" y="49"/>
                    </a:lnTo>
                    <a:lnTo>
                      <a:pt x="118" y="47"/>
                    </a:lnTo>
                    <a:lnTo>
                      <a:pt x="120" y="44"/>
                    </a:lnTo>
                    <a:lnTo>
                      <a:pt x="122" y="42"/>
                    </a:lnTo>
                    <a:lnTo>
                      <a:pt x="124" y="39"/>
                    </a:lnTo>
                    <a:lnTo>
                      <a:pt x="126" y="37"/>
                    </a:lnTo>
                    <a:lnTo>
                      <a:pt x="128" y="34"/>
                    </a:lnTo>
                    <a:lnTo>
                      <a:pt x="129" y="32"/>
                    </a:lnTo>
                    <a:lnTo>
                      <a:pt x="131" y="30"/>
                    </a:lnTo>
                    <a:lnTo>
                      <a:pt x="135" y="27"/>
                    </a:lnTo>
                    <a:lnTo>
                      <a:pt x="137" y="25"/>
                    </a:lnTo>
                    <a:lnTo>
                      <a:pt x="138" y="24"/>
                    </a:lnTo>
                    <a:lnTo>
                      <a:pt x="142" y="22"/>
                    </a:lnTo>
                    <a:lnTo>
                      <a:pt x="144" y="20"/>
                    </a:lnTo>
                    <a:lnTo>
                      <a:pt x="148" y="19"/>
                    </a:lnTo>
                    <a:lnTo>
                      <a:pt x="149" y="17"/>
                    </a:lnTo>
                    <a:lnTo>
                      <a:pt x="153" y="15"/>
                    </a:lnTo>
                    <a:lnTo>
                      <a:pt x="155" y="13"/>
                    </a:lnTo>
                    <a:lnTo>
                      <a:pt x="158" y="12"/>
                    </a:lnTo>
                    <a:lnTo>
                      <a:pt x="160" y="10"/>
                    </a:lnTo>
                    <a:lnTo>
                      <a:pt x="164" y="8"/>
                    </a:lnTo>
                    <a:lnTo>
                      <a:pt x="168" y="8"/>
                    </a:lnTo>
                    <a:lnTo>
                      <a:pt x="169" y="7"/>
                    </a:lnTo>
                    <a:lnTo>
                      <a:pt x="173" y="5"/>
                    </a:lnTo>
                    <a:lnTo>
                      <a:pt x="177" y="5"/>
                    </a:lnTo>
                    <a:lnTo>
                      <a:pt x="178" y="3"/>
                    </a:lnTo>
                    <a:lnTo>
                      <a:pt x="182" y="3"/>
                    </a:lnTo>
                    <a:lnTo>
                      <a:pt x="186" y="2"/>
                    </a:lnTo>
                    <a:lnTo>
                      <a:pt x="189" y="2"/>
                    </a:lnTo>
                    <a:lnTo>
                      <a:pt x="193" y="2"/>
                    </a:lnTo>
                    <a:lnTo>
                      <a:pt x="195" y="0"/>
                    </a:lnTo>
                    <a:lnTo>
                      <a:pt x="198" y="0"/>
                    </a:lnTo>
                    <a:lnTo>
                      <a:pt x="202" y="0"/>
                    </a:lnTo>
                    <a:lnTo>
                      <a:pt x="206" y="0"/>
                    </a:lnTo>
                    <a:lnTo>
                      <a:pt x="207" y="0"/>
                    </a:lnTo>
                    <a:lnTo>
                      <a:pt x="211" y="0"/>
                    </a:lnTo>
                    <a:lnTo>
                      <a:pt x="211" y="0"/>
                    </a:lnTo>
                    <a:lnTo>
                      <a:pt x="211" y="0"/>
                    </a:lnTo>
                    <a:lnTo>
                      <a:pt x="207" y="0"/>
                    </a:lnTo>
                    <a:lnTo>
                      <a:pt x="206" y="0"/>
                    </a:lnTo>
                    <a:lnTo>
                      <a:pt x="202" y="0"/>
                    </a:lnTo>
                    <a:lnTo>
                      <a:pt x="198" y="0"/>
                    </a:lnTo>
                    <a:lnTo>
                      <a:pt x="195" y="0"/>
                    </a:lnTo>
                    <a:lnTo>
                      <a:pt x="191" y="2"/>
                    </a:lnTo>
                    <a:lnTo>
                      <a:pt x="189" y="2"/>
                    </a:lnTo>
                    <a:lnTo>
                      <a:pt x="186" y="2"/>
                    </a:lnTo>
                    <a:lnTo>
                      <a:pt x="182" y="3"/>
                    </a:lnTo>
                    <a:lnTo>
                      <a:pt x="178" y="3"/>
                    </a:lnTo>
                    <a:lnTo>
                      <a:pt x="177" y="5"/>
                    </a:lnTo>
                    <a:lnTo>
                      <a:pt x="173" y="5"/>
                    </a:lnTo>
                    <a:lnTo>
                      <a:pt x="169" y="7"/>
                    </a:lnTo>
                    <a:lnTo>
                      <a:pt x="168" y="8"/>
                    </a:lnTo>
                    <a:lnTo>
                      <a:pt x="164" y="8"/>
                    </a:lnTo>
                    <a:lnTo>
                      <a:pt x="160" y="10"/>
                    </a:lnTo>
                    <a:lnTo>
                      <a:pt x="158" y="12"/>
                    </a:lnTo>
                    <a:lnTo>
                      <a:pt x="155" y="13"/>
                    </a:lnTo>
                    <a:lnTo>
                      <a:pt x="153" y="15"/>
                    </a:lnTo>
                    <a:lnTo>
                      <a:pt x="149" y="15"/>
                    </a:lnTo>
                    <a:lnTo>
                      <a:pt x="146" y="19"/>
                    </a:lnTo>
                    <a:lnTo>
                      <a:pt x="144" y="20"/>
                    </a:lnTo>
                    <a:lnTo>
                      <a:pt x="142" y="22"/>
                    </a:lnTo>
                    <a:lnTo>
                      <a:pt x="138" y="24"/>
                    </a:lnTo>
                    <a:lnTo>
                      <a:pt x="137" y="25"/>
                    </a:lnTo>
                    <a:lnTo>
                      <a:pt x="135" y="27"/>
                    </a:lnTo>
                    <a:lnTo>
                      <a:pt x="131" y="30"/>
                    </a:lnTo>
                    <a:lnTo>
                      <a:pt x="129" y="32"/>
                    </a:lnTo>
                    <a:lnTo>
                      <a:pt x="128" y="34"/>
                    </a:lnTo>
                    <a:lnTo>
                      <a:pt x="126" y="37"/>
                    </a:lnTo>
                    <a:lnTo>
                      <a:pt x="124" y="39"/>
                    </a:lnTo>
                    <a:lnTo>
                      <a:pt x="122" y="42"/>
                    </a:lnTo>
                    <a:lnTo>
                      <a:pt x="120" y="44"/>
                    </a:lnTo>
                    <a:lnTo>
                      <a:pt x="118" y="47"/>
                    </a:lnTo>
                    <a:lnTo>
                      <a:pt x="117" y="49"/>
                    </a:lnTo>
                    <a:lnTo>
                      <a:pt x="115" y="53"/>
                    </a:lnTo>
                    <a:lnTo>
                      <a:pt x="113" y="56"/>
                    </a:lnTo>
                    <a:lnTo>
                      <a:pt x="113" y="58"/>
                    </a:lnTo>
                    <a:lnTo>
                      <a:pt x="111" y="61"/>
                    </a:lnTo>
                    <a:lnTo>
                      <a:pt x="109" y="65"/>
                    </a:lnTo>
                    <a:lnTo>
                      <a:pt x="109" y="66"/>
                    </a:lnTo>
                    <a:lnTo>
                      <a:pt x="108" y="70"/>
                    </a:lnTo>
                    <a:lnTo>
                      <a:pt x="106" y="73"/>
                    </a:lnTo>
                    <a:lnTo>
                      <a:pt x="106" y="75"/>
                    </a:lnTo>
                    <a:lnTo>
                      <a:pt x="104" y="78"/>
                    </a:lnTo>
                    <a:lnTo>
                      <a:pt x="102" y="82"/>
                    </a:lnTo>
                    <a:lnTo>
                      <a:pt x="100" y="83"/>
                    </a:lnTo>
                    <a:lnTo>
                      <a:pt x="99" y="87"/>
                    </a:lnTo>
                    <a:lnTo>
                      <a:pt x="99" y="88"/>
                    </a:lnTo>
                    <a:lnTo>
                      <a:pt x="97" y="92"/>
                    </a:lnTo>
                    <a:lnTo>
                      <a:pt x="95" y="95"/>
                    </a:lnTo>
                    <a:lnTo>
                      <a:pt x="93" y="97"/>
                    </a:lnTo>
                    <a:lnTo>
                      <a:pt x="91" y="100"/>
                    </a:lnTo>
                    <a:lnTo>
                      <a:pt x="89" y="102"/>
                    </a:lnTo>
                    <a:lnTo>
                      <a:pt x="88" y="105"/>
                    </a:lnTo>
                    <a:lnTo>
                      <a:pt x="86" y="107"/>
                    </a:lnTo>
                    <a:lnTo>
                      <a:pt x="84" y="110"/>
                    </a:lnTo>
                    <a:lnTo>
                      <a:pt x="82" y="112"/>
                    </a:lnTo>
                    <a:lnTo>
                      <a:pt x="80" y="116"/>
                    </a:lnTo>
                    <a:lnTo>
                      <a:pt x="79" y="117"/>
                    </a:lnTo>
                    <a:lnTo>
                      <a:pt x="77" y="121"/>
                    </a:lnTo>
                    <a:lnTo>
                      <a:pt x="75" y="122"/>
                    </a:lnTo>
                    <a:lnTo>
                      <a:pt x="73" y="126"/>
                    </a:lnTo>
                    <a:lnTo>
                      <a:pt x="71" y="127"/>
                    </a:lnTo>
                    <a:lnTo>
                      <a:pt x="69" y="129"/>
                    </a:lnTo>
                    <a:lnTo>
                      <a:pt x="66" y="133"/>
                    </a:lnTo>
                    <a:lnTo>
                      <a:pt x="64" y="134"/>
                    </a:lnTo>
                    <a:lnTo>
                      <a:pt x="62" y="138"/>
                    </a:lnTo>
                    <a:lnTo>
                      <a:pt x="60" y="139"/>
                    </a:lnTo>
                    <a:lnTo>
                      <a:pt x="59" y="141"/>
                    </a:lnTo>
                    <a:lnTo>
                      <a:pt x="55" y="145"/>
                    </a:lnTo>
                    <a:lnTo>
                      <a:pt x="53" y="146"/>
                    </a:lnTo>
                    <a:lnTo>
                      <a:pt x="51" y="148"/>
                    </a:lnTo>
                    <a:lnTo>
                      <a:pt x="48" y="150"/>
                    </a:lnTo>
                    <a:lnTo>
                      <a:pt x="46" y="153"/>
                    </a:lnTo>
                    <a:lnTo>
                      <a:pt x="44" y="155"/>
                    </a:lnTo>
                    <a:lnTo>
                      <a:pt x="40" y="156"/>
                    </a:lnTo>
                    <a:lnTo>
                      <a:pt x="39" y="158"/>
                    </a:lnTo>
                    <a:lnTo>
                      <a:pt x="37" y="160"/>
                    </a:lnTo>
                    <a:lnTo>
                      <a:pt x="33" y="162"/>
                    </a:lnTo>
                    <a:lnTo>
                      <a:pt x="31" y="165"/>
                    </a:lnTo>
                    <a:lnTo>
                      <a:pt x="28" y="167"/>
                    </a:lnTo>
                    <a:lnTo>
                      <a:pt x="26" y="168"/>
                    </a:lnTo>
                    <a:lnTo>
                      <a:pt x="22" y="170"/>
                    </a:lnTo>
                    <a:lnTo>
                      <a:pt x="20" y="172"/>
                    </a:lnTo>
                    <a:lnTo>
                      <a:pt x="19" y="173"/>
                    </a:lnTo>
                    <a:lnTo>
                      <a:pt x="15" y="175"/>
                    </a:lnTo>
                    <a:lnTo>
                      <a:pt x="13" y="177"/>
                    </a:lnTo>
                    <a:lnTo>
                      <a:pt x="10" y="179"/>
                    </a:lnTo>
                    <a:lnTo>
                      <a:pt x="6" y="180"/>
                    </a:lnTo>
                    <a:lnTo>
                      <a:pt x="4" y="182"/>
                    </a:lnTo>
                    <a:lnTo>
                      <a:pt x="0" y="184"/>
                    </a:lnTo>
                    <a:lnTo>
                      <a:pt x="0" y="184"/>
                    </a:lnTo>
                    <a:lnTo>
                      <a:pt x="0" y="184"/>
                    </a:lnTo>
                    <a:lnTo>
                      <a:pt x="0" y="184"/>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6"/>
              <p:cNvSpPr>
                <a:spLocks/>
              </p:cNvSpPr>
              <p:nvPr/>
            </p:nvSpPr>
            <p:spPr bwMode="auto">
              <a:xfrm>
                <a:off x="7721601" y="-1211263"/>
                <a:ext cx="217488" cy="61912"/>
              </a:xfrm>
              <a:custGeom>
                <a:avLst/>
                <a:gdLst>
                  <a:gd name="T0" fmla="*/ 269 w 274"/>
                  <a:gd name="T1" fmla="*/ 3 h 78"/>
                  <a:gd name="T2" fmla="*/ 260 w 274"/>
                  <a:gd name="T3" fmla="*/ 6 h 78"/>
                  <a:gd name="T4" fmla="*/ 251 w 274"/>
                  <a:gd name="T5" fmla="*/ 10 h 78"/>
                  <a:gd name="T6" fmla="*/ 242 w 274"/>
                  <a:gd name="T7" fmla="*/ 15 h 78"/>
                  <a:gd name="T8" fmla="*/ 233 w 274"/>
                  <a:gd name="T9" fmla="*/ 17 h 78"/>
                  <a:gd name="T10" fmla="*/ 224 w 274"/>
                  <a:gd name="T11" fmla="*/ 20 h 78"/>
                  <a:gd name="T12" fmla="*/ 215 w 274"/>
                  <a:gd name="T13" fmla="*/ 24 h 78"/>
                  <a:gd name="T14" fmla="*/ 205 w 274"/>
                  <a:gd name="T15" fmla="*/ 25 h 78"/>
                  <a:gd name="T16" fmla="*/ 195 w 274"/>
                  <a:gd name="T17" fmla="*/ 27 h 78"/>
                  <a:gd name="T18" fmla="*/ 185 w 274"/>
                  <a:gd name="T19" fmla="*/ 29 h 78"/>
                  <a:gd name="T20" fmla="*/ 176 w 274"/>
                  <a:gd name="T21" fmla="*/ 30 h 78"/>
                  <a:gd name="T22" fmla="*/ 165 w 274"/>
                  <a:gd name="T23" fmla="*/ 30 h 78"/>
                  <a:gd name="T24" fmla="*/ 156 w 274"/>
                  <a:gd name="T25" fmla="*/ 30 h 78"/>
                  <a:gd name="T26" fmla="*/ 146 w 274"/>
                  <a:gd name="T27" fmla="*/ 30 h 78"/>
                  <a:gd name="T28" fmla="*/ 136 w 274"/>
                  <a:gd name="T29" fmla="*/ 30 h 78"/>
                  <a:gd name="T30" fmla="*/ 127 w 274"/>
                  <a:gd name="T31" fmla="*/ 30 h 78"/>
                  <a:gd name="T32" fmla="*/ 116 w 274"/>
                  <a:gd name="T33" fmla="*/ 29 h 78"/>
                  <a:gd name="T34" fmla="*/ 107 w 274"/>
                  <a:gd name="T35" fmla="*/ 29 h 78"/>
                  <a:gd name="T36" fmla="*/ 96 w 274"/>
                  <a:gd name="T37" fmla="*/ 27 h 78"/>
                  <a:gd name="T38" fmla="*/ 87 w 274"/>
                  <a:gd name="T39" fmla="*/ 27 h 78"/>
                  <a:gd name="T40" fmla="*/ 78 w 274"/>
                  <a:gd name="T41" fmla="*/ 27 h 78"/>
                  <a:gd name="T42" fmla="*/ 67 w 274"/>
                  <a:gd name="T43" fmla="*/ 29 h 78"/>
                  <a:gd name="T44" fmla="*/ 58 w 274"/>
                  <a:gd name="T45" fmla="*/ 32 h 78"/>
                  <a:gd name="T46" fmla="*/ 49 w 274"/>
                  <a:gd name="T47" fmla="*/ 35 h 78"/>
                  <a:gd name="T48" fmla="*/ 40 w 274"/>
                  <a:gd name="T49" fmla="*/ 39 h 78"/>
                  <a:gd name="T50" fmla="*/ 33 w 274"/>
                  <a:gd name="T51" fmla="*/ 44 h 78"/>
                  <a:gd name="T52" fmla="*/ 26 w 274"/>
                  <a:gd name="T53" fmla="*/ 51 h 78"/>
                  <a:gd name="T54" fmla="*/ 18 w 274"/>
                  <a:gd name="T55" fmla="*/ 56 h 78"/>
                  <a:gd name="T56" fmla="*/ 11 w 274"/>
                  <a:gd name="T57" fmla="*/ 63 h 78"/>
                  <a:gd name="T58" fmla="*/ 6 w 274"/>
                  <a:gd name="T59" fmla="*/ 71 h 78"/>
                  <a:gd name="T60" fmla="*/ 0 w 274"/>
                  <a:gd name="T61" fmla="*/ 78 h 78"/>
                  <a:gd name="T62" fmla="*/ 2 w 274"/>
                  <a:gd name="T63" fmla="*/ 76 h 78"/>
                  <a:gd name="T64" fmla="*/ 8 w 274"/>
                  <a:gd name="T65" fmla="*/ 68 h 78"/>
                  <a:gd name="T66" fmla="*/ 13 w 274"/>
                  <a:gd name="T67" fmla="*/ 61 h 78"/>
                  <a:gd name="T68" fmla="*/ 20 w 274"/>
                  <a:gd name="T69" fmla="*/ 54 h 78"/>
                  <a:gd name="T70" fmla="*/ 27 w 274"/>
                  <a:gd name="T71" fmla="*/ 47 h 78"/>
                  <a:gd name="T72" fmla="*/ 35 w 274"/>
                  <a:gd name="T73" fmla="*/ 42 h 78"/>
                  <a:gd name="T74" fmla="*/ 44 w 274"/>
                  <a:gd name="T75" fmla="*/ 37 h 78"/>
                  <a:gd name="T76" fmla="*/ 53 w 274"/>
                  <a:gd name="T77" fmla="*/ 34 h 78"/>
                  <a:gd name="T78" fmla="*/ 62 w 274"/>
                  <a:gd name="T79" fmla="*/ 30 h 78"/>
                  <a:gd name="T80" fmla="*/ 71 w 274"/>
                  <a:gd name="T81" fmla="*/ 29 h 78"/>
                  <a:gd name="T82" fmla="*/ 80 w 274"/>
                  <a:gd name="T83" fmla="*/ 27 h 78"/>
                  <a:gd name="T84" fmla="*/ 91 w 274"/>
                  <a:gd name="T85" fmla="*/ 27 h 78"/>
                  <a:gd name="T86" fmla="*/ 100 w 274"/>
                  <a:gd name="T87" fmla="*/ 27 h 78"/>
                  <a:gd name="T88" fmla="*/ 111 w 274"/>
                  <a:gd name="T89" fmla="*/ 29 h 78"/>
                  <a:gd name="T90" fmla="*/ 120 w 274"/>
                  <a:gd name="T91" fmla="*/ 30 h 78"/>
                  <a:gd name="T92" fmla="*/ 129 w 274"/>
                  <a:gd name="T93" fmla="*/ 30 h 78"/>
                  <a:gd name="T94" fmla="*/ 140 w 274"/>
                  <a:gd name="T95" fmla="*/ 30 h 78"/>
                  <a:gd name="T96" fmla="*/ 149 w 274"/>
                  <a:gd name="T97" fmla="*/ 30 h 78"/>
                  <a:gd name="T98" fmla="*/ 160 w 274"/>
                  <a:gd name="T99" fmla="*/ 30 h 78"/>
                  <a:gd name="T100" fmla="*/ 169 w 274"/>
                  <a:gd name="T101" fmla="*/ 30 h 78"/>
                  <a:gd name="T102" fmla="*/ 178 w 274"/>
                  <a:gd name="T103" fmla="*/ 29 h 78"/>
                  <a:gd name="T104" fmla="*/ 189 w 274"/>
                  <a:gd name="T105" fmla="*/ 29 h 78"/>
                  <a:gd name="T106" fmla="*/ 198 w 274"/>
                  <a:gd name="T107" fmla="*/ 27 h 78"/>
                  <a:gd name="T108" fmla="*/ 207 w 274"/>
                  <a:gd name="T109" fmla="*/ 25 h 78"/>
                  <a:gd name="T110" fmla="*/ 218 w 274"/>
                  <a:gd name="T111" fmla="*/ 22 h 78"/>
                  <a:gd name="T112" fmla="*/ 227 w 274"/>
                  <a:gd name="T113" fmla="*/ 20 h 78"/>
                  <a:gd name="T114" fmla="*/ 236 w 274"/>
                  <a:gd name="T115" fmla="*/ 17 h 78"/>
                  <a:gd name="T116" fmla="*/ 245 w 274"/>
                  <a:gd name="T117" fmla="*/ 13 h 78"/>
                  <a:gd name="T118" fmla="*/ 254 w 274"/>
                  <a:gd name="T119" fmla="*/ 10 h 78"/>
                  <a:gd name="T120" fmla="*/ 264 w 274"/>
                  <a:gd name="T121" fmla="*/ 5 h 78"/>
                  <a:gd name="T122" fmla="*/ 273 w 274"/>
                  <a:gd name="T123" fmla="*/ 1 h 78"/>
                  <a:gd name="T124" fmla="*/ 274 w 274"/>
                  <a:gd name="T1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78">
                    <a:moveTo>
                      <a:pt x="274" y="0"/>
                    </a:moveTo>
                    <a:lnTo>
                      <a:pt x="273" y="1"/>
                    </a:lnTo>
                    <a:lnTo>
                      <a:pt x="269" y="3"/>
                    </a:lnTo>
                    <a:lnTo>
                      <a:pt x="267" y="5"/>
                    </a:lnTo>
                    <a:lnTo>
                      <a:pt x="264" y="5"/>
                    </a:lnTo>
                    <a:lnTo>
                      <a:pt x="260" y="6"/>
                    </a:lnTo>
                    <a:lnTo>
                      <a:pt x="258" y="8"/>
                    </a:lnTo>
                    <a:lnTo>
                      <a:pt x="254" y="10"/>
                    </a:lnTo>
                    <a:lnTo>
                      <a:pt x="251" y="10"/>
                    </a:lnTo>
                    <a:lnTo>
                      <a:pt x="249" y="12"/>
                    </a:lnTo>
                    <a:lnTo>
                      <a:pt x="245" y="13"/>
                    </a:lnTo>
                    <a:lnTo>
                      <a:pt x="242" y="15"/>
                    </a:lnTo>
                    <a:lnTo>
                      <a:pt x="240" y="15"/>
                    </a:lnTo>
                    <a:lnTo>
                      <a:pt x="236" y="17"/>
                    </a:lnTo>
                    <a:lnTo>
                      <a:pt x="233" y="17"/>
                    </a:lnTo>
                    <a:lnTo>
                      <a:pt x="231" y="18"/>
                    </a:lnTo>
                    <a:lnTo>
                      <a:pt x="227" y="20"/>
                    </a:lnTo>
                    <a:lnTo>
                      <a:pt x="224" y="20"/>
                    </a:lnTo>
                    <a:lnTo>
                      <a:pt x="222" y="22"/>
                    </a:lnTo>
                    <a:lnTo>
                      <a:pt x="218" y="22"/>
                    </a:lnTo>
                    <a:lnTo>
                      <a:pt x="215" y="24"/>
                    </a:lnTo>
                    <a:lnTo>
                      <a:pt x="211" y="24"/>
                    </a:lnTo>
                    <a:lnTo>
                      <a:pt x="207" y="25"/>
                    </a:lnTo>
                    <a:lnTo>
                      <a:pt x="205" y="25"/>
                    </a:lnTo>
                    <a:lnTo>
                      <a:pt x="202" y="25"/>
                    </a:lnTo>
                    <a:lnTo>
                      <a:pt x="198" y="27"/>
                    </a:lnTo>
                    <a:lnTo>
                      <a:pt x="195" y="27"/>
                    </a:lnTo>
                    <a:lnTo>
                      <a:pt x="193" y="27"/>
                    </a:lnTo>
                    <a:lnTo>
                      <a:pt x="189" y="29"/>
                    </a:lnTo>
                    <a:lnTo>
                      <a:pt x="185" y="29"/>
                    </a:lnTo>
                    <a:lnTo>
                      <a:pt x="182" y="29"/>
                    </a:lnTo>
                    <a:lnTo>
                      <a:pt x="178" y="29"/>
                    </a:lnTo>
                    <a:lnTo>
                      <a:pt x="176" y="30"/>
                    </a:lnTo>
                    <a:lnTo>
                      <a:pt x="173" y="30"/>
                    </a:lnTo>
                    <a:lnTo>
                      <a:pt x="169" y="30"/>
                    </a:lnTo>
                    <a:lnTo>
                      <a:pt x="165" y="30"/>
                    </a:lnTo>
                    <a:lnTo>
                      <a:pt x="162" y="30"/>
                    </a:lnTo>
                    <a:lnTo>
                      <a:pt x="160" y="30"/>
                    </a:lnTo>
                    <a:lnTo>
                      <a:pt x="156" y="30"/>
                    </a:lnTo>
                    <a:lnTo>
                      <a:pt x="153" y="30"/>
                    </a:lnTo>
                    <a:lnTo>
                      <a:pt x="149" y="30"/>
                    </a:lnTo>
                    <a:lnTo>
                      <a:pt x="146" y="30"/>
                    </a:lnTo>
                    <a:lnTo>
                      <a:pt x="144" y="30"/>
                    </a:lnTo>
                    <a:lnTo>
                      <a:pt x="140" y="30"/>
                    </a:lnTo>
                    <a:lnTo>
                      <a:pt x="136" y="30"/>
                    </a:lnTo>
                    <a:lnTo>
                      <a:pt x="133" y="30"/>
                    </a:lnTo>
                    <a:lnTo>
                      <a:pt x="129" y="30"/>
                    </a:lnTo>
                    <a:lnTo>
                      <a:pt x="127" y="30"/>
                    </a:lnTo>
                    <a:lnTo>
                      <a:pt x="124" y="30"/>
                    </a:lnTo>
                    <a:lnTo>
                      <a:pt x="120" y="30"/>
                    </a:lnTo>
                    <a:lnTo>
                      <a:pt x="116" y="29"/>
                    </a:lnTo>
                    <a:lnTo>
                      <a:pt x="113" y="29"/>
                    </a:lnTo>
                    <a:lnTo>
                      <a:pt x="111" y="29"/>
                    </a:lnTo>
                    <a:lnTo>
                      <a:pt x="107" y="29"/>
                    </a:lnTo>
                    <a:lnTo>
                      <a:pt x="104" y="27"/>
                    </a:lnTo>
                    <a:lnTo>
                      <a:pt x="100" y="27"/>
                    </a:lnTo>
                    <a:lnTo>
                      <a:pt x="96" y="27"/>
                    </a:lnTo>
                    <a:lnTo>
                      <a:pt x="95" y="27"/>
                    </a:lnTo>
                    <a:lnTo>
                      <a:pt x="91" y="27"/>
                    </a:lnTo>
                    <a:lnTo>
                      <a:pt x="87" y="27"/>
                    </a:lnTo>
                    <a:lnTo>
                      <a:pt x="84" y="27"/>
                    </a:lnTo>
                    <a:lnTo>
                      <a:pt x="80" y="27"/>
                    </a:lnTo>
                    <a:lnTo>
                      <a:pt x="78" y="27"/>
                    </a:lnTo>
                    <a:lnTo>
                      <a:pt x="75" y="27"/>
                    </a:lnTo>
                    <a:lnTo>
                      <a:pt x="71" y="29"/>
                    </a:lnTo>
                    <a:lnTo>
                      <a:pt x="67" y="29"/>
                    </a:lnTo>
                    <a:lnTo>
                      <a:pt x="66" y="30"/>
                    </a:lnTo>
                    <a:lnTo>
                      <a:pt x="62" y="30"/>
                    </a:lnTo>
                    <a:lnTo>
                      <a:pt x="58" y="32"/>
                    </a:lnTo>
                    <a:lnTo>
                      <a:pt x="55" y="32"/>
                    </a:lnTo>
                    <a:lnTo>
                      <a:pt x="53" y="34"/>
                    </a:lnTo>
                    <a:lnTo>
                      <a:pt x="49" y="35"/>
                    </a:lnTo>
                    <a:lnTo>
                      <a:pt x="46" y="35"/>
                    </a:lnTo>
                    <a:lnTo>
                      <a:pt x="44" y="37"/>
                    </a:lnTo>
                    <a:lnTo>
                      <a:pt x="40" y="39"/>
                    </a:lnTo>
                    <a:lnTo>
                      <a:pt x="38" y="41"/>
                    </a:lnTo>
                    <a:lnTo>
                      <a:pt x="35" y="42"/>
                    </a:lnTo>
                    <a:lnTo>
                      <a:pt x="33" y="44"/>
                    </a:lnTo>
                    <a:lnTo>
                      <a:pt x="29" y="46"/>
                    </a:lnTo>
                    <a:lnTo>
                      <a:pt x="27" y="47"/>
                    </a:lnTo>
                    <a:lnTo>
                      <a:pt x="26" y="51"/>
                    </a:lnTo>
                    <a:lnTo>
                      <a:pt x="22" y="52"/>
                    </a:lnTo>
                    <a:lnTo>
                      <a:pt x="20" y="54"/>
                    </a:lnTo>
                    <a:lnTo>
                      <a:pt x="18" y="56"/>
                    </a:lnTo>
                    <a:lnTo>
                      <a:pt x="15" y="59"/>
                    </a:lnTo>
                    <a:lnTo>
                      <a:pt x="13" y="61"/>
                    </a:lnTo>
                    <a:lnTo>
                      <a:pt x="11" y="63"/>
                    </a:lnTo>
                    <a:lnTo>
                      <a:pt x="9" y="66"/>
                    </a:lnTo>
                    <a:lnTo>
                      <a:pt x="8" y="68"/>
                    </a:lnTo>
                    <a:lnTo>
                      <a:pt x="6" y="71"/>
                    </a:lnTo>
                    <a:lnTo>
                      <a:pt x="4" y="73"/>
                    </a:lnTo>
                    <a:lnTo>
                      <a:pt x="2" y="76"/>
                    </a:lnTo>
                    <a:lnTo>
                      <a:pt x="0" y="78"/>
                    </a:lnTo>
                    <a:lnTo>
                      <a:pt x="0" y="78"/>
                    </a:lnTo>
                    <a:lnTo>
                      <a:pt x="0" y="78"/>
                    </a:lnTo>
                    <a:lnTo>
                      <a:pt x="2" y="76"/>
                    </a:lnTo>
                    <a:lnTo>
                      <a:pt x="4" y="73"/>
                    </a:lnTo>
                    <a:lnTo>
                      <a:pt x="6" y="71"/>
                    </a:lnTo>
                    <a:lnTo>
                      <a:pt x="8" y="68"/>
                    </a:lnTo>
                    <a:lnTo>
                      <a:pt x="9" y="66"/>
                    </a:lnTo>
                    <a:lnTo>
                      <a:pt x="11" y="63"/>
                    </a:lnTo>
                    <a:lnTo>
                      <a:pt x="13" y="61"/>
                    </a:lnTo>
                    <a:lnTo>
                      <a:pt x="15" y="59"/>
                    </a:lnTo>
                    <a:lnTo>
                      <a:pt x="18" y="56"/>
                    </a:lnTo>
                    <a:lnTo>
                      <a:pt x="20" y="54"/>
                    </a:lnTo>
                    <a:lnTo>
                      <a:pt x="22" y="52"/>
                    </a:lnTo>
                    <a:lnTo>
                      <a:pt x="24" y="51"/>
                    </a:lnTo>
                    <a:lnTo>
                      <a:pt x="27" y="47"/>
                    </a:lnTo>
                    <a:lnTo>
                      <a:pt x="29" y="46"/>
                    </a:lnTo>
                    <a:lnTo>
                      <a:pt x="33" y="44"/>
                    </a:lnTo>
                    <a:lnTo>
                      <a:pt x="35" y="42"/>
                    </a:lnTo>
                    <a:lnTo>
                      <a:pt x="38" y="41"/>
                    </a:lnTo>
                    <a:lnTo>
                      <a:pt x="40" y="39"/>
                    </a:lnTo>
                    <a:lnTo>
                      <a:pt x="44" y="37"/>
                    </a:lnTo>
                    <a:lnTo>
                      <a:pt x="46" y="35"/>
                    </a:lnTo>
                    <a:lnTo>
                      <a:pt x="49" y="35"/>
                    </a:lnTo>
                    <a:lnTo>
                      <a:pt x="53" y="34"/>
                    </a:lnTo>
                    <a:lnTo>
                      <a:pt x="55" y="32"/>
                    </a:lnTo>
                    <a:lnTo>
                      <a:pt x="58" y="32"/>
                    </a:lnTo>
                    <a:lnTo>
                      <a:pt x="62" y="30"/>
                    </a:lnTo>
                    <a:lnTo>
                      <a:pt x="64" y="29"/>
                    </a:lnTo>
                    <a:lnTo>
                      <a:pt x="67" y="29"/>
                    </a:lnTo>
                    <a:lnTo>
                      <a:pt x="71" y="29"/>
                    </a:lnTo>
                    <a:lnTo>
                      <a:pt x="75" y="27"/>
                    </a:lnTo>
                    <a:lnTo>
                      <a:pt x="78" y="27"/>
                    </a:lnTo>
                    <a:lnTo>
                      <a:pt x="80" y="27"/>
                    </a:lnTo>
                    <a:lnTo>
                      <a:pt x="84" y="27"/>
                    </a:lnTo>
                    <a:lnTo>
                      <a:pt x="87" y="27"/>
                    </a:lnTo>
                    <a:lnTo>
                      <a:pt x="91" y="27"/>
                    </a:lnTo>
                    <a:lnTo>
                      <a:pt x="95" y="27"/>
                    </a:lnTo>
                    <a:lnTo>
                      <a:pt x="96" y="27"/>
                    </a:lnTo>
                    <a:lnTo>
                      <a:pt x="100" y="27"/>
                    </a:lnTo>
                    <a:lnTo>
                      <a:pt x="104" y="27"/>
                    </a:lnTo>
                    <a:lnTo>
                      <a:pt x="107" y="27"/>
                    </a:lnTo>
                    <a:lnTo>
                      <a:pt x="111" y="29"/>
                    </a:lnTo>
                    <a:lnTo>
                      <a:pt x="113" y="29"/>
                    </a:lnTo>
                    <a:lnTo>
                      <a:pt x="116" y="29"/>
                    </a:lnTo>
                    <a:lnTo>
                      <a:pt x="120" y="30"/>
                    </a:lnTo>
                    <a:lnTo>
                      <a:pt x="124" y="30"/>
                    </a:lnTo>
                    <a:lnTo>
                      <a:pt x="127" y="30"/>
                    </a:lnTo>
                    <a:lnTo>
                      <a:pt x="129" y="30"/>
                    </a:lnTo>
                    <a:lnTo>
                      <a:pt x="133" y="30"/>
                    </a:lnTo>
                    <a:lnTo>
                      <a:pt x="136" y="30"/>
                    </a:lnTo>
                    <a:lnTo>
                      <a:pt x="140" y="30"/>
                    </a:lnTo>
                    <a:lnTo>
                      <a:pt x="144" y="30"/>
                    </a:lnTo>
                    <a:lnTo>
                      <a:pt x="146" y="30"/>
                    </a:lnTo>
                    <a:lnTo>
                      <a:pt x="149" y="30"/>
                    </a:lnTo>
                    <a:lnTo>
                      <a:pt x="153" y="30"/>
                    </a:lnTo>
                    <a:lnTo>
                      <a:pt x="156" y="30"/>
                    </a:lnTo>
                    <a:lnTo>
                      <a:pt x="160" y="30"/>
                    </a:lnTo>
                    <a:lnTo>
                      <a:pt x="162" y="30"/>
                    </a:lnTo>
                    <a:lnTo>
                      <a:pt x="165" y="30"/>
                    </a:lnTo>
                    <a:lnTo>
                      <a:pt x="169" y="30"/>
                    </a:lnTo>
                    <a:lnTo>
                      <a:pt x="173" y="30"/>
                    </a:lnTo>
                    <a:lnTo>
                      <a:pt x="176" y="30"/>
                    </a:lnTo>
                    <a:lnTo>
                      <a:pt x="178" y="29"/>
                    </a:lnTo>
                    <a:lnTo>
                      <a:pt x="182" y="29"/>
                    </a:lnTo>
                    <a:lnTo>
                      <a:pt x="185" y="29"/>
                    </a:lnTo>
                    <a:lnTo>
                      <a:pt x="189" y="29"/>
                    </a:lnTo>
                    <a:lnTo>
                      <a:pt x="193" y="27"/>
                    </a:lnTo>
                    <a:lnTo>
                      <a:pt x="195" y="27"/>
                    </a:lnTo>
                    <a:lnTo>
                      <a:pt x="198" y="27"/>
                    </a:lnTo>
                    <a:lnTo>
                      <a:pt x="202" y="25"/>
                    </a:lnTo>
                    <a:lnTo>
                      <a:pt x="205" y="25"/>
                    </a:lnTo>
                    <a:lnTo>
                      <a:pt x="207" y="25"/>
                    </a:lnTo>
                    <a:lnTo>
                      <a:pt x="211" y="24"/>
                    </a:lnTo>
                    <a:lnTo>
                      <a:pt x="215" y="24"/>
                    </a:lnTo>
                    <a:lnTo>
                      <a:pt x="218" y="22"/>
                    </a:lnTo>
                    <a:lnTo>
                      <a:pt x="220" y="22"/>
                    </a:lnTo>
                    <a:lnTo>
                      <a:pt x="224" y="20"/>
                    </a:lnTo>
                    <a:lnTo>
                      <a:pt x="227" y="20"/>
                    </a:lnTo>
                    <a:lnTo>
                      <a:pt x="231" y="18"/>
                    </a:lnTo>
                    <a:lnTo>
                      <a:pt x="233" y="17"/>
                    </a:lnTo>
                    <a:lnTo>
                      <a:pt x="236" y="17"/>
                    </a:lnTo>
                    <a:lnTo>
                      <a:pt x="240" y="15"/>
                    </a:lnTo>
                    <a:lnTo>
                      <a:pt x="242" y="15"/>
                    </a:lnTo>
                    <a:lnTo>
                      <a:pt x="245" y="13"/>
                    </a:lnTo>
                    <a:lnTo>
                      <a:pt x="249" y="12"/>
                    </a:lnTo>
                    <a:lnTo>
                      <a:pt x="251" y="10"/>
                    </a:lnTo>
                    <a:lnTo>
                      <a:pt x="254" y="10"/>
                    </a:lnTo>
                    <a:lnTo>
                      <a:pt x="258" y="8"/>
                    </a:lnTo>
                    <a:lnTo>
                      <a:pt x="260" y="6"/>
                    </a:lnTo>
                    <a:lnTo>
                      <a:pt x="264" y="5"/>
                    </a:lnTo>
                    <a:lnTo>
                      <a:pt x="267" y="3"/>
                    </a:lnTo>
                    <a:lnTo>
                      <a:pt x="269" y="3"/>
                    </a:lnTo>
                    <a:lnTo>
                      <a:pt x="273" y="1"/>
                    </a:lnTo>
                    <a:lnTo>
                      <a:pt x="274" y="0"/>
                    </a:lnTo>
                    <a:lnTo>
                      <a:pt x="274" y="0"/>
                    </a:lnTo>
                    <a:lnTo>
                      <a:pt x="274" y="0"/>
                    </a:lnTo>
                    <a:lnTo>
                      <a:pt x="274" y="0"/>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118"/>
              <p:cNvSpPr>
                <a:spLocks/>
              </p:cNvSpPr>
              <p:nvPr/>
            </p:nvSpPr>
            <p:spPr bwMode="auto">
              <a:xfrm>
                <a:off x="7708901" y="-1149350"/>
                <a:ext cx="65088" cy="209550"/>
              </a:xfrm>
              <a:custGeom>
                <a:avLst/>
                <a:gdLst>
                  <a:gd name="T0" fmla="*/ 82 w 82"/>
                  <a:gd name="T1" fmla="*/ 257 h 264"/>
                  <a:gd name="T2" fmla="*/ 80 w 82"/>
                  <a:gd name="T3" fmla="*/ 249 h 264"/>
                  <a:gd name="T4" fmla="*/ 80 w 82"/>
                  <a:gd name="T5" fmla="*/ 238 h 264"/>
                  <a:gd name="T6" fmla="*/ 78 w 82"/>
                  <a:gd name="T7" fmla="*/ 230 h 264"/>
                  <a:gd name="T8" fmla="*/ 76 w 82"/>
                  <a:gd name="T9" fmla="*/ 221 h 264"/>
                  <a:gd name="T10" fmla="*/ 74 w 82"/>
                  <a:gd name="T11" fmla="*/ 211 h 264"/>
                  <a:gd name="T12" fmla="*/ 73 w 82"/>
                  <a:gd name="T13" fmla="*/ 203 h 264"/>
                  <a:gd name="T14" fmla="*/ 69 w 82"/>
                  <a:gd name="T15" fmla="*/ 194 h 264"/>
                  <a:gd name="T16" fmla="*/ 67 w 82"/>
                  <a:gd name="T17" fmla="*/ 186 h 264"/>
                  <a:gd name="T18" fmla="*/ 63 w 82"/>
                  <a:gd name="T19" fmla="*/ 177 h 264"/>
                  <a:gd name="T20" fmla="*/ 60 w 82"/>
                  <a:gd name="T21" fmla="*/ 169 h 264"/>
                  <a:gd name="T22" fmla="*/ 54 w 82"/>
                  <a:gd name="T23" fmla="*/ 160 h 264"/>
                  <a:gd name="T24" fmla="*/ 51 w 82"/>
                  <a:gd name="T25" fmla="*/ 151 h 264"/>
                  <a:gd name="T26" fmla="*/ 45 w 82"/>
                  <a:gd name="T27" fmla="*/ 143 h 264"/>
                  <a:gd name="T28" fmla="*/ 40 w 82"/>
                  <a:gd name="T29" fmla="*/ 136 h 264"/>
                  <a:gd name="T30" fmla="*/ 34 w 82"/>
                  <a:gd name="T31" fmla="*/ 128 h 264"/>
                  <a:gd name="T32" fmla="*/ 29 w 82"/>
                  <a:gd name="T33" fmla="*/ 121 h 264"/>
                  <a:gd name="T34" fmla="*/ 24 w 82"/>
                  <a:gd name="T35" fmla="*/ 112 h 264"/>
                  <a:gd name="T36" fmla="*/ 18 w 82"/>
                  <a:gd name="T37" fmla="*/ 106 h 264"/>
                  <a:gd name="T38" fmla="*/ 13 w 82"/>
                  <a:gd name="T39" fmla="*/ 97 h 264"/>
                  <a:gd name="T40" fmla="*/ 7 w 82"/>
                  <a:gd name="T41" fmla="*/ 90 h 264"/>
                  <a:gd name="T42" fmla="*/ 4 w 82"/>
                  <a:gd name="T43" fmla="*/ 80 h 264"/>
                  <a:gd name="T44" fmla="*/ 2 w 82"/>
                  <a:gd name="T45" fmla="*/ 71 h 264"/>
                  <a:gd name="T46" fmla="*/ 0 w 82"/>
                  <a:gd name="T47" fmla="*/ 63 h 264"/>
                  <a:gd name="T48" fmla="*/ 0 w 82"/>
                  <a:gd name="T49" fmla="*/ 53 h 264"/>
                  <a:gd name="T50" fmla="*/ 0 w 82"/>
                  <a:gd name="T51" fmla="*/ 44 h 264"/>
                  <a:gd name="T52" fmla="*/ 2 w 82"/>
                  <a:gd name="T53" fmla="*/ 36 h 264"/>
                  <a:gd name="T54" fmla="*/ 5 w 82"/>
                  <a:gd name="T55" fmla="*/ 26 h 264"/>
                  <a:gd name="T56" fmla="*/ 7 w 82"/>
                  <a:gd name="T57" fmla="*/ 17 h 264"/>
                  <a:gd name="T58" fmla="*/ 11 w 82"/>
                  <a:gd name="T59" fmla="*/ 8 h 264"/>
                  <a:gd name="T60" fmla="*/ 16 w 82"/>
                  <a:gd name="T61" fmla="*/ 0 h 264"/>
                  <a:gd name="T62" fmla="*/ 14 w 82"/>
                  <a:gd name="T63" fmla="*/ 3 h 264"/>
                  <a:gd name="T64" fmla="*/ 11 w 82"/>
                  <a:gd name="T65" fmla="*/ 12 h 264"/>
                  <a:gd name="T66" fmla="*/ 7 w 82"/>
                  <a:gd name="T67" fmla="*/ 20 h 264"/>
                  <a:gd name="T68" fmla="*/ 4 w 82"/>
                  <a:gd name="T69" fmla="*/ 29 h 264"/>
                  <a:gd name="T70" fmla="*/ 2 w 82"/>
                  <a:gd name="T71" fmla="*/ 37 h 264"/>
                  <a:gd name="T72" fmla="*/ 0 w 82"/>
                  <a:gd name="T73" fmla="*/ 48 h 264"/>
                  <a:gd name="T74" fmla="*/ 0 w 82"/>
                  <a:gd name="T75" fmla="*/ 56 h 264"/>
                  <a:gd name="T76" fmla="*/ 0 w 82"/>
                  <a:gd name="T77" fmla="*/ 66 h 264"/>
                  <a:gd name="T78" fmla="*/ 2 w 82"/>
                  <a:gd name="T79" fmla="*/ 75 h 264"/>
                  <a:gd name="T80" fmla="*/ 5 w 82"/>
                  <a:gd name="T81" fmla="*/ 83 h 264"/>
                  <a:gd name="T82" fmla="*/ 9 w 82"/>
                  <a:gd name="T83" fmla="*/ 92 h 264"/>
                  <a:gd name="T84" fmla="*/ 13 w 82"/>
                  <a:gd name="T85" fmla="*/ 100 h 264"/>
                  <a:gd name="T86" fmla="*/ 18 w 82"/>
                  <a:gd name="T87" fmla="*/ 109 h 264"/>
                  <a:gd name="T88" fmla="*/ 25 w 82"/>
                  <a:gd name="T89" fmla="*/ 116 h 264"/>
                  <a:gd name="T90" fmla="*/ 31 w 82"/>
                  <a:gd name="T91" fmla="*/ 123 h 264"/>
                  <a:gd name="T92" fmla="*/ 36 w 82"/>
                  <a:gd name="T93" fmla="*/ 131 h 264"/>
                  <a:gd name="T94" fmla="*/ 42 w 82"/>
                  <a:gd name="T95" fmla="*/ 138 h 264"/>
                  <a:gd name="T96" fmla="*/ 47 w 82"/>
                  <a:gd name="T97" fmla="*/ 146 h 264"/>
                  <a:gd name="T98" fmla="*/ 53 w 82"/>
                  <a:gd name="T99" fmla="*/ 153 h 264"/>
                  <a:gd name="T100" fmla="*/ 56 w 82"/>
                  <a:gd name="T101" fmla="*/ 162 h 264"/>
                  <a:gd name="T102" fmla="*/ 60 w 82"/>
                  <a:gd name="T103" fmla="*/ 170 h 264"/>
                  <a:gd name="T104" fmla="*/ 63 w 82"/>
                  <a:gd name="T105" fmla="*/ 179 h 264"/>
                  <a:gd name="T106" fmla="*/ 67 w 82"/>
                  <a:gd name="T107" fmla="*/ 187 h 264"/>
                  <a:gd name="T108" fmla="*/ 71 w 82"/>
                  <a:gd name="T109" fmla="*/ 197 h 264"/>
                  <a:gd name="T110" fmla="*/ 73 w 82"/>
                  <a:gd name="T111" fmla="*/ 206 h 264"/>
                  <a:gd name="T112" fmla="*/ 74 w 82"/>
                  <a:gd name="T113" fmla="*/ 214 h 264"/>
                  <a:gd name="T114" fmla="*/ 76 w 82"/>
                  <a:gd name="T115" fmla="*/ 223 h 264"/>
                  <a:gd name="T116" fmla="*/ 78 w 82"/>
                  <a:gd name="T117" fmla="*/ 233 h 264"/>
                  <a:gd name="T118" fmla="*/ 80 w 82"/>
                  <a:gd name="T119" fmla="*/ 242 h 264"/>
                  <a:gd name="T120" fmla="*/ 80 w 82"/>
                  <a:gd name="T121" fmla="*/ 252 h 264"/>
                  <a:gd name="T122" fmla="*/ 82 w 82"/>
                  <a:gd name="T123" fmla="*/ 260 h 264"/>
                  <a:gd name="T124" fmla="*/ 82 w 82"/>
                  <a:gd name="T125"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264">
                    <a:moveTo>
                      <a:pt x="82" y="264"/>
                    </a:moveTo>
                    <a:lnTo>
                      <a:pt x="82" y="260"/>
                    </a:lnTo>
                    <a:lnTo>
                      <a:pt x="82" y="257"/>
                    </a:lnTo>
                    <a:lnTo>
                      <a:pt x="82" y="254"/>
                    </a:lnTo>
                    <a:lnTo>
                      <a:pt x="80" y="252"/>
                    </a:lnTo>
                    <a:lnTo>
                      <a:pt x="80" y="249"/>
                    </a:lnTo>
                    <a:lnTo>
                      <a:pt x="80" y="245"/>
                    </a:lnTo>
                    <a:lnTo>
                      <a:pt x="80" y="242"/>
                    </a:lnTo>
                    <a:lnTo>
                      <a:pt x="80" y="238"/>
                    </a:lnTo>
                    <a:lnTo>
                      <a:pt x="80" y="237"/>
                    </a:lnTo>
                    <a:lnTo>
                      <a:pt x="78" y="233"/>
                    </a:lnTo>
                    <a:lnTo>
                      <a:pt x="78" y="230"/>
                    </a:lnTo>
                    <a:lnTo>
                      <a:pt x="78" y="226"/>
                    </a:lnTo>
                    <a:lnTo>
                      <a:pt x="78" y="223"/>
                    </a:lnTo>
                    <a:lnTo>
                      <a:pt x="76" y="221"/>
                    </a:lnTo>
                    <a:lnTo>
                      <a:pt x="76" y="218"/>
                    </a:lnTo>
                    <a:lnTo>
                      <a:pt x="76" y="214"/>
                    </a:lnTo>
                    <a:lnTo>
                      <a:pt x="74" y="211"/>
                    </a:lnTo>
                    <a:lnTo>
                      <a:pt x="74" y="209"/>
                    </a:lnTo>
                    <a:lnTo>
                      <a:pt x="73" y="206"/>
                    </a:lnTo>
                    <a:lnTo>
                      <a:pt x="73" y="203"/>
                    </a:lnTo>
                    <a:lnTo>
                      <a:pt x="71" y="199"/>
                    </a:lnTo>
                    <a:lnTo>
                      <a:pt x="71" y="197"/>
                    </a:lnTo>
                    <a:lnTo>
                      <a:pt x="69" y="194"/>
                    </a:lnTo>
                    <a:lnTo>
                      <a:pt x="69" y="191"/>
                    </a:lnTo>
                    <a:lnTo>
                      <a:pt x="67" y="187"/>
                    </a:lnTo>
                    <a:lnTo>
                      <a:pt x="67" y="186"/>
                    </a:lnTo>
                    <a:lnTo>
                      <a:pt x="65" y="182"/>
                    </a:lnTo>
                    <a:lnTo>
                      <a:pt x="63" y="179"/>
                    </a:lnTo>
                    <a:lnTo>
                      <a:pt x="63" y="177"/>
                    </a:lnTo>
                    <a:lnTo>
                      <a:pt x="62" y="174"/>
                    </a:lnTo>
                    <a:lnTo>
                      <a:pt x="60" y="170"/>
                    </a:lnTo>
                    <a:lnTo>
                      <a:pt x="60" y="169"/>
                    </a:lnTo>
                    <a:lnTo>
                      <a:pt x="58" y="165"/>
                    </a:lnTo>
                    <a:lnTo>
                      <a:pt x="56" y="162"/>
                    </a:lnTo>
                    <a:lnTo>
                      <a:pt x="54" y="160"/>
                    </a:lnTo>
                    <a:lnTo>
                      <a:pt x="53" y="157"/>
                    </a:lnTo>
                    <a:lnTo>
                      <a:pt x="53" y="153"/>
                    </a:lnTo>
                    <a:lnTo>
                      <a:pt x="51" y="151"/>
                    </a:lnTo>
                    <a:lnTo>
                      <a:pt x="49" y="148"/>
                    </a:lnTo>
                    <a:lnTo>
                      <a:pt x="47" y="146"/>
                    </a:lnTo>
                    <a:lnTo>
                      <a:pt x="45" y="143"/>
                    </a:lnTo>
                    <a:lnTo>
                      <a:pt x="43" y="141"/>
                    </a:lnTo>
                    <a:lnTo>
                      <a:pt x="42" y="138"/>
                    </a:lnTo>
                    <a:lnTo>
                      <a:pt x="40" y="136"/>
                    </a:lnTo>
                    <a:lnTo>
                      <a:pt x="38" y="133"/>
                    </a:lnTo>
                    <a:lnTo>
                      <a:pt x="36" y="131"/>
                    </a:lnTo>
                    <a:lnTo>
                      <a:pt x="34" y="128"/>
                    </a:lnTo>
                    <a:lnTo>
                      <a:pt x="33" y="126"/>
                    </a:lnTo>
                    <a:lnTo>
                      <a:pt x="31" y="123"/>
                    </a:lnTo>
                    <a:lnTo>
                      <a:pt x="29" y="121"/>
                    </a:lnTo>
                    <a:lnTo>
                      <a:pt x="27" y="117"/>
                    </a:lnTo>
                    <a:lnTo>
                      <a:pt x="25" y="116"/>
                    </a:lnTo>
                    <a:lnTo>
                      <a:pt x="24" y="112"/>
                    </a:lnTo>
                    <a:lnTo>
                      <a:pt x="22" y="111"/>
                    </a:lnTo>
                    <a:lnTo>
                      <a:pt x="20" y="109"/>
                    </a:lnTo>
                    <a:lnTo>
                      <a:pt x="18" y="106"/>
                    </a:lnTo>
                    <a:lnTo>
                      <a:pt x="16" y="104"/>
                    </a:lnTo>
                    <a:lnTo>
                      <a:pt x="14" y="100"/>
                    </a:lnTo>
                    <a:lnTo>
                      <a:pt x="13" y="97"/>
                    </a:lnTo>
                    <a:lnTo>
                      <a:pt x="11" y="95"/>
                    </a:lnTo>
                    <a:lnTo>
                      <a:pt x="9" y="92"/>
                    </a:lnTo>
                    <a:lnTo>
                      <a:pt x="7" y="90"/>
                    </a:lnTo>
                    <a:lnTo>
                      <a:pt x="5" y="87"/>
                    </a:lnTo>
                    <a:lnTo>
                      <a:pt x="5" y="83"/>
                    </a:lnTo>
                    <a:lnTo>
                      <a:pt x="4" y="80"/>
                    </a:lnTo>
                    <a:lnTo>
                      <a:pt x="4" y="78"/>
                    </a:lnTo>
                    <a:lnTo>
                      <a:pt x="2" y="75"/>
                    </a:lnTo>
                    <a:lnTo>
                      <a:pt x="2" y="71"/>
                    </a:lnTo>
                    <a:lnTo>
                      <a:pt x="2" y="68"/>
                    </a:lnTo>
                    <a:lnTo>
                      <a:pt x="0" y="66"/>
                    </a:lnTo>
                    <a:lnTo>
                      <a:pt x="0" y="63"/>
                    </a:lnTo>
                    <a:lnTo>
                      <a:pt x="0" y="60"/>
                    </a:lnTo>
                    <a:lnTo>
                      <a:pt x="0" y="56"/>
                    </a:lnTo>
                    <a:lnTo>
                      <a:pt x="0" y="53"/>
                    </a:lnTo>
                    <a:lnTo>
                      <a:pt x="0" y="51"/>
                    </a:lnTo>
                    <a:lnTo>
                      <a:pt x="0" y="48"/>
                    </a:lnTo>
                    <a:lnTo>
                      <a:pt x="0" y="44"/>
                    </a:lnTo>
                    <a:lnTo>
                      <a:pt x="2" y="41"/>
                    </a:lnTo>
                    <a:lnTo>
                      <a:pt x="2" y="37"/>
                    </a:lnTo>
                    <a:lnTo>
                      <a:pt x="2" y="36"/>
                    </a:lnTo>
                    <a:lnTo>
                      <a:pt x="4" y="32"/>
                    </a:lnTo>
                    <a:lnTo>
                      <a:pt x="4" y="29"/>
                    </a:lnTo>
                    <a:lnTo>
                      <a:pt x="5" y="26"/>
                    </a:lnTo>
                    <a:lnTo>
                      <a:pt x="5" y="24"/>
                    </a:lnTo>
                    <a:lnTo>
                      <a:pt x="7" y="20"/>
                    </a:lnTo>
                    <a:lnTo>
                      <a:pt x="7" y="17"/>
                    </a:lnTo>
                    <a:lnTo>
                      <a:pt x="9" y="14"/>
                    </a:lnTo>
                    <a:lnTo>
                      <a:pt x="11" y="12"/>
                    </a:lnTo>
                    <a:lnTo>
                      <a:pt x="11" y="8"/>
                    </a:lnTo>
                    <a:lnTo>
                      <a:pt x="13" y="7"/>
                    </a:lnTo>
                    <a:lnTo>
                      <a:pt x="14" y="3"/>
                    </a:lnTo>
                    <a:lnTo>
                      <a:pt x="16" y="0"/>
                    </a:lnTo>
                    <a:lnTo>
                      <a:pt x="16" y="0"/>
                    </a:lnTo>
                    <a:lnTo>
                      <a:pt x="16" y="0"/>
                    </a:lnTo>
                    <a:lnTo>
                      <a:pt x="14" y="3"/>
                    </a:lnTo>
                    <a:lnTo>
                      <a:pt x="13" y="7"/>
                    </a:lnTo>
                    <a:lnTo>
                      <a:pt x="11" y="8"/>
                    </a:lnTo>
                    <a:lnTo>
                      <a:pt x="11" y="12"/>
                    </a:lnTo>
                    <a:lnTo>
                      <a:pt x="9" y="14"/>
                    </a:lnTo>
                    <a:lnTo>
                      <a:pt x="7" y="17"/>
                    </a:lnTo>
                    <a:lnTo>
                      <a:pt x="7" y="20"/>
                    </a:lnTo>
                    <a:lnTo>
                      <a:pt x="5" y="24"/>
                    </a:lnTo>
                    <a:lnTo>
                      <a:pt x="5" y="26"/>
                    </a:lnTo>
                    <a:lnTo>
                      <a:pt x="4" y="29"/>
                    </a:lnTo>
                    <a:lnTo>
                      <a:pt x="4" y="32"/>
                    </a:lnTo>
                    <a:lnTo>
                      <a:pt x="2" y="36"/>
                    </a:lnTo>
                    <a:lnTo>
                      <a:pt x="2" y="37"/>
                    </a:lnTo>
                    <a:lnTo>
                      <a:pt x="2" y="41"/>
                    </a:lnTo>
                    <a:lnTo>
                      <a:pt x="0" y="44"/>
                    </a:lnTo>
                    <a:lnTo>
                      <a:pt x="0" y="48"/>
                    </a:lnTo>
                    <a:lnTo>
                      <a:pt x="0" y="51"/>
                    </a:lnTo>
                    <a:lnTo>
                      <a:pt x="0" y="53"/>
                    </a:lnTo>
                    <a:lnTo>
                      <a:pt x="0" y="56"/>
                    </a:lnTo>
                    <a:lnTo>
                      <a:pt x="0" y="60"/>
                    </a:lnTo>
                    <a:lnTo>
                      <a:pt x="0" y="63"/>
                    </a:lnTo>
                    <a:lnTo>
                      <a:pt x="0" y="66"/>
                    </a:lnTo>
                    <a:lnTo>
                      <a:pt x="2" y="68"/>
                    </a:lnTo>
                    <a:lnTo>
                      <a:pt x="2" y="71"/>
                    </a:lnTo>
                    <a:lnTo>
                      <a:pt x="2" y="75"/>
                    </a:lnTo>
                    <a:lnTo>
                      <a:pt x="4" y="78"/>
                    </a:lnTo>
                    <a:lnTo>
                      <a:pt x="4" y="80"/>
                    </a:lnTo>
                    <a:lnTo>
                      <a:pt x="5" y="83"/>
                    </a:lnTo>
                    <a:lnTo>
                      <a:pt x="5" y="87"/>
                    </a:lnTo>
                    <a:lnTo>
                      <a:pt x="7" y="90"/>
                    </a:lnTo>
                    <a:lnTo>
                      <a:pt x="9" y="92"/>
                    </a:lnTo>
                    <a:lnTo>
                      <a:pt x="11" y="95"/>
                    </a:lnTo>
                    <a:lnTo>
                      <a:pt x="13" y="97"/>
                    </a:lnTo>
                    <a:lnTo>
                      <a:pt x="13" y="100"/>
                    </a:lnTo>
                    <a:lnTo>
                      <a:pt x="14" y="104"/>
                    </a:lnTo>
                    <a:lnTo>
                      <a:pt x="16" y="106"/>
                    </a:lnTo>
                    <a:lnTo>
                      <a:pt x="18" y="109"/>
                    </a:lnTo>
                    <a:lnTo>
                      <a:pt x="20" y="111"/>
                    </a:lnTo>
                    <a:lnTo>
                      <a:pt x="24" y="112"/>
                    </a:lnTo>
                    <a:lnTo>
                      <a:pt x="25" y="116"/>
                    </a:lnTo>
                    <a:lnTo>
                      <a:pt x="27" y="117"/>
                    </a:lnTo>
                    <a:lnTo>
                      <a:pt x="29" y="121"/>
                    </a:lnTo>
                    <a:lnTo>
                      <a:pt x="31" y="123"/>
                    </a:lnTo>
                    <a:lnTo>
                      <a:pt x="33" y="126"/>
                    </a:lnTo>
                    <a:lnTo>
                      <a:pt x="34" y="128"/>
                    </a:lnTo>
                    <a:lnTo>
                      <a:pt x="36" y="131"/>
                    </a:lnTo>
                    <a:lnTo>
                      <a:pt x="38" y="133"/>
                    </a:lnTo>
                    <a:lnTo>
                      <a:pt x="40" y="136"/>
                    </a:lnTo>
                    <a:lnTo>
                      <a:pt x="42" y="138"/>
                    </a:lnTo>
                    <a:lnTo>
                      <a:pt x="43" y="141"/>
                    </a:lnTo>
                    <a:lnTo>
                      <a:pt x="45" y="143"/>
                    </a:lnTo>
                    <a:lnTo>
                      <a:pt x="47" y="146"/>
                    </a:lnTo>
                    <a:lnTo>
                      <a:pt x="49" y="148"/>
                    </a:lnTo>
                    <a:lnTo>
                      <a:pt x="51" y="151"/>
                    </a:lnTo>
                    <a:lnTo>
                      <a:pt x="53" y="153"/>
                    </a:lnTo>
                    <a:lnTo>
                      <a:pt x="53" y="157"/>
                    </a:lnTo>
                    <a:lnTo>
                      <a:pt x="54" y="160"/>
                    </a:lnTo>
                    <a:lnTo>
                      <a:pt x="56" y="162"/>
                    </a:lnTo>
                    <a:lnTo>
                      <a:pt x="58" y="165"/>
                    </a:lnTo>
                    <a:lnTo>
                      <a:pt x="60" y="169"/>
                    </a:lnTo>
                    <a:lnTo>
                      <a:pt x="60" y="170"/>
                    </a:lnTo>
                    <a:lnTo>
                      <a:pt x="62" y="174"/>
                    </a:lnTo>
                    <a:lnTo>
                      <a:pt x="63" y="177"/>
                    </a:lnTo>
                    <a:lnTo>
                      <a:pt x="63" y="179"/>
                    </a:lnTo>
                    <a:lnTo>
                      <a:pt x="65" y="182"/>
                    </a:lnTo>
                    <a:lnTo>
                      <a:pt x="67" y="186"/>
                    </a:lnTo>
                    <a:lnTo>
                      <a:pt x="67" y="187"/>
                    </a:lnTo>
                    <a:lnTo>
                      <a:pt x="69" y="191"/>
                    </a:lnTo>
                    <a:lnTo>
                      <a:pt x="69" y="194"/>
                    </a:lnTo>
                    <a:lnTo>
                      <a:pt x="71" y="197"/>
                    </a:lnTo>
                    <a:lnTo>
                      <a:pt x="71" y="199"/>
                    </a:lnTo>
                    <a:lnTo>
                      <a:pt x="73" y="203"/>
                    </a:lnTo>
                    <a:lnTo>
                      <a:pt x="73" y="206"/>
                    </a:lnTo>
                    <a:lnTo>
                      <a:pt x="74" y="209"/>
                    </a:lnTo>
                    <a:lnTo>
                      <a:pt x="74" y="211"/>
                    </a:lnTo>
                    <a:lnTo>
                      <a:pt x="74" y="214"/>
                    </a:lnTo>
                    <a:lnTo>
                      <a:pt x="76" y="218"/>
                    </a:lnTo>
                    <a:lnTo>
                      <a:pt x="76" y="221"/>
                    </a:lnTo>
                    <a:lnTo>
                      <a:pt x="76" y="223"/>
                    </a:lnTo>
                    <a:lnTo>
                      <a:pt x="78" y="226"/>
                    </a:lnTo>
                    <a:lnTo>
                      <a:pt x="78" y="230"/>
                    </a:lnTo>
                    <a:lnTo>
                      <a:pt x="78" y="233"/>
                    </a:lnTo>
                    <a:lnTo>
                      <a:pt x="80" y="237"/>
                    </a:lnTo>
                    <a:lnTo>
                      <a:pt x="80" y="238"/>
                    </a:lnTo>
                    <a:lnTo>
                      <a:pt x="80" y="242"/>
                    </a:lnTo>
                    <a:lnTo>
                      <a:pt x="80" y="245"/>
                    </a:lnTo>
                    <a:lnTo>
                      <a:pt x="80" y="249"/>
                    </a:lnTo>
                    <a:lnTo>
                      <a:pt x="80" y="252"/>
                    </a:lnTo>
                    <a:lnTo>
                      <a:pt x="80" y="254"/>
                    </a:lnTo>
                    <a:lnTo>
                      <a:pt x="80" y="257"/>
                    </a:lnTo>
                    <a:lnTo>
                      <a:pt x="82" y="260"/>
                    </a:lnTo>
                    <a:lnTo>
                      <a:pt x="82" y="264"/>
                    </a:lnTo>
                    <a:lnTo>
                      <a:pt x="82" y="264"/>
                    </a:lnTo>
                    <a:lnTo>
                      <a:pt x="82" y="264"/>
                    </a:lnTo>
                    <a:lnTo>
                      <a:pt x="82" y="264"/>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20"/>
              <p:cNvSpPr>
                <a:spLocks/>
              </p:cNvSpPr>
              <p:nvPr/>
            </p:nvSpPr>
            <p:spPr bwMode="auto">
              <a:xfrm>
                <a:off x="7708901" y="-939800"/>
                <a:ext cx="65088" cy="207962"/>
              </a:xfrm>
              <a:custGeom>
                <a:avLst/>
                <a:gdLst>
                  <a:gd name="T0" fmla="*/ 82 w 82"/>
                  <a:gd name="T1" fmla="*/ 5 h 262"/>
                  <a:gd name="T2" fmla="*/ 80 w 82"/>
                  <a:gd name="T3" fmla="*/ 15 h 262"/>
                  <a:gd name="T4" fmla="*/ 80 w 82"/>
                  <a:gd name="T5" fmla="*/ 24 h 262"/>
                  <a:gd name="T6" fmla="*/ 78 w 82"/>
                  <a:gd name="T7" fmla="*/ 34 h 262"/>
                  <a:gd name="T8" fmla="*/ 76 w 82"/>
                  <a:gd name="T9" fmla="*/ 42 h 262"/>
                  <a:gd name="T10" fmla="*/ 74 w 82"/>
                  <a:gd name="T11" fmla="*/ 51 h 262"/>
                  <a:gd name="T12" fmla="*/ 73 w 82"/>
                  <a:gd name="T13" fmla="*/ 61 h 262"/>
                  <a:gd name="T14" fmla="*/ 69 w 82"/>
                  <a:gd name="T15" fmla="*/ 70 h 262"/>
                  <a:gd name="T16" fmla="*/ 67 w 82"/>
                  <a:gd name="T17" fmla="*/ 78 h 262"/>
                  <a:gd name="T18" fmla="*/ 63 w 82"/>
                  <a:gd name="T19" fmla="*/ 87 h 262"/>
                  <a:gd name="T20" fmla="*/ 60 w 82"/>
                  <a:gd name="T21" fmla="*/ 95 h 262"/>
                  <a:gd name="T22" fmla="*/ 54 w 82"/>
                  <a:gd name="T23" fmla="*/ 104 h 262"/>
                  <a:gd name="T24" fmla="*/ 51 w 82"/>
                  <a:gd name="T25" fmla="*/ 112 h 262"/>
                  <a:gd name="T26" fmla="*/ 45 w 82"/>
                  <a:gd name="T27" fmla="*/ 121 h 262"/>
                  <a:gd name="T28" fmla="*/ 40 w 82"/>
                  <a:gd name="T29" fmla="*/ 128 h 262"/>
                  <a:gd name="T30" fmla="*/ 34 w 82"/>
                  <a:gd name="T31" fmla="*/ 136 h 262"/>
                  <a:gd name="T32" fmla="*/ 29 w 82"/>
                  <a:gd name="T33" fmla="*/ 143 h 262"/>
                  <a:gd name="T34" fmla="*/ 24 w 82"/>
                  <a:gd name="T35" fmla="*/ 150 h 262"/>
                  <a:gd name="T36" fmla="*/ 18 w 82"/>
                  <a:gd name="T37" fmla="*/ 158 h 262"/>
                  <a:gd name="T38" fmla="*/ 13 w 82"/>
                  <a:gd name="T39" fmla="*/ 165 h 262"/>
                  <a:gd name="T40" fmla="*/ 7 w 82"/>
                  <a:gd name="T41" fmla="*/ 173 h 262"/>
                  <a:gd name="T42" fmla="*/ 5 w 82"/>
                  <a:gd name="T43" fmla="*/ 182 h 262"/>
                  <a:gd name="T44" fmla="*/ 2 w 82"/>
                  <a:gd name="T45" fmla="*/ 192 h 262"/>
                  <a:gd name="T46" fmla="*/ 2 w 82"/>
                  <a:gd name="T47" fmla="*/ 201 h 262"/>
                  <a:gd name="T48" fmla="*/ 0 w 82"/>
                  <a:gd name="T49" fmla="*/ 209 h 262"/>
                  <a:gd name="T50" fmla="*/ 2 w 82"/>
                  <a:gd name="T51" fmla="*/ 219 h 262"/>
                  <a:gd name="T52" fmla="*/ 4 w 82"/>
                  <a:gd name="T53" fmla="*/ 228 h 262"/>
                  <a:gd name="T54" fmla="*/ 5 w 82"/>
                  <a:gd name="T55" fmla="*/ 236 h 262"/>
                  <a:gd name="T56" fmla="*/ 9 w 82"/>
                  <a:gd name="T57" fmla="*/ 247 h 262"/>
                  <a:gd name="T58" fmla="*/ 13 w 82"/>
                  <a:gd name="T59" fmla="*/ 255 h 262"/>
                  <a:gd name="T60" fmla="*/ 16 w 82"/>
                  <a:gd name="T61" fmla="*/ 262 h 262"/>
                  <a:gd name="T62" fmla="*/ 14 w 82"/>
                  <a:gd name="T63" fmla="*/ 260 h 262"/>
                  <a:gd name="T64" fmla="*/ 11 w 82"/>
                  <a:gd name="T65" fmla="*/ 252 h 262"/>
                  <a:gd name="T66" fmla="*/ 7 w 82"/>
                  <a:gd name="T67" fmla="*/ 243 h 262"/>
                  <a:gd name="T68" fmla="*/ 4 w 82"/>
                  <a:gd name="T69" fmla="*/ 235 h 262"/>
                  <a:gd name="T70" fmla="*/ 2 w 82"/>
                  <a:gd name="T71" fmla="*/ 225 h 262"/>
                  <a:gd name="T72" fmla="*/ 0 w 82"/>
                  <a:gd name="T73" fmla="*/ 216 h 262"/>
                  <a:gd name="T74" fmla="*/ 0 w 82"/>
                  <a:gd name="T75" fmla="*/ 208 h 262"/>
                  <a:gd name="T76" fmla="*/ 2 w 82"/>
                  <a:gd name="T77" fmla="*/ 197 h 262"/>
                  <a:gd name="T78" fmla="*/ 2 w 82"/>
                  <a:gd name="T79" fmla="*/ 189 h 262"/>
                  <a:gd name="T80" fmla="*/ 5 w 82"/>
                  <a:gd name="T81" fmla="*/ 180 h 262"/>
                  <a:gd name="T82" fmla="*/ 9 w 82"/>
                  <a:gd name="T83" fmla="*/ 172 h 262"/>
                  <a:gd name="T84" fmla="*/ 14 w 82"/>
                  <a:gd name="T85" fmla="*/ 163 h 262"/>
                  <a:gd name="T86" fmla="*/ 20 w 82"/>
                  <a:gd name="T87" fmla="*/ 155 h 262"/>
                  <a:gd name="T88" fmla="*/ 25 w 82"/>
                  <a:gd name="T89" fmla="*/ 148 h 262"/>
                  <a:gd name="T90" fmla="*/ 31 w 82"/>
                  <a:gd name="T91" fmla="*/ 141 h 262"/>
                  <a:gd name="T92" fmla="*/ 36 w 82"/>
                  <a:gd name="T93" fmla="*/ 133 h 262"/>
                  <a:gd name="T94" fmla="*/ 42 w 82"/>
                  <a:gd name="T95" fmla="*/ 126 h 262"/>
                  <a:gd name="T96" fmla="*/ 47 w 82"/>
                  <a:gd name="T97" fmla="*/ 117 h 262"/>
                  <a:gd name="T98" fmla="*/ 53 w 82"/>
                  <a:gd name="T99" fmla="*/ 109 h 262"/>
                  <a:gd name="T100" fmla="*/ 56 w 82"/>
                  <a:gd name="T101" fmla="*/ 100 h 262"/>
                  <a:gd name="T102" fmla="*/ 60 w 82"/>
                  <a:gd name="T103" fmla="*/ 92 h 262"/>
                  <a:gd name="T104" fmla="*/ 63 w 82"/>
                  <a:gd name="T105" fmla="*/ 83 h 262"/>
                  <a:gd name="T106" fmla="*/ 67 w 82"/>
                  <a:gd name="T107" fmla="*/ 75 h 262"/>
                  <a:gd name="T108" fmla="*/ 71 w 82"/>
                  <a:gd name="T109" fmla="*/ 66 h 262"/>
                  <a:gd name="T110" fmla="*/ 73 w 82"/>
                  <a:gd name="T111" fmla="*/ 58 h 262"/>
                  <a:gd name="T112" fmla="*/ 74 w 82"/>
                  <a:gd name="T113" fmla="*/ 49 h 262"/>
                  <a:gd name="T114" fmla="*/ 76 w 82"/>
                  <a:gd name="T115" fmla="*/ 39 h 262"/>
                  <a:gd name="T116" fmla="*/ 78 w 82"/>
                  <a:gd name="T117" fmla="*/ 30 h 262"/>
                  <a:gd name="T118" fmla="*/ 80 w 82"/>
                  <a:gd name="T119" fmla="*/ 22 h 262"/>
                  <a:gd name="T120" fmla="*/ 80 w 82"/>
                  <a:gd name="T121" fmla="*/ 12 h 262"/>
                  <a:gd name="T122" fmla="*/ 82 w 82"/>
                  <a:gd name="T123" fmla="*/ 3 h 262"/>
                  <a:gd name="T124" fmla="*/ 82 w 82"/>
                  <a:gd name="T1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262">
                    <a:moveTo>
                      <a:pt x="82" y="0"/>
                    </a:moveTo>
                    <a:lnTo>
                      <a:pt x="82" y="3"/>
                    </a:lnTo>
                    <a:lnTo>
                      <a:pt x="82" y="5"/>
                    </a:lnTo>
                    <a:lnTo>
                      <a:pt x="82" y="8"/>
                    </a:lnTo>
                    <a:lnTo>
                      <a:pt x="80" y="12"/>
                    </a:lnTo>
                    <a:lnTo>
                      <a:pt x="80" y="15"/>
                    </a:lnTo>
                    <a:lnTo>
                      <a:pt x="80" y="19"/>
                    </a:lnTo>
                    <a:lnTo>
                      <a:pt x="80" y="22"/>
                    </a:lnTo>
                    <a:lnTo>
                      <a:pt x="80" y="24"/>
                    </a:lnTo>
                    <a:lnTo>
                      <a:pt x="80" y="27"/>
                    </a:lnTo>
                    <a:lnTo>
                      <a:pt x="78" y="30"/>
                    </a:lnTo>
                    <a:lnTo>
                      <a:pt x="78" y="34"/>
                    </a:lnTo>
                    <a:lnTo>
                      <a:pt x="78" y="37"/>
                    </a:lnTo>
                    <a:lnTo>
                      <a:pt x="78" y="39"/>
                    </a:lnTo>
                    <a:lnTo>
                      <a:pt x="76" y="42"/>
                    </a:lnTo>
                    <a:lnTo>
                      <a:pt x="76" y="46"/>
                    </a:lnTo>
                    <a:lnTo>
                      <a:pt x="76" y="49"/>
                    </a:lnTo>
                    <a:lnTo>
                      <a:pt x="74" y="51"/>
                    </a:lnTo>
                    <a:lnTo>
                      <a:pt x="74" y="54"/>
                    </a:lnTo>
                    <a:lnTo>
                      <a:pt x="73" y="58"/>
                    </a:lnTo>
                    <a:lnTo>
                      <a:pt x="73" y="61"/>
                    </a:lnTo>
                    <a:lnTo>
                      <a:pt x="71" y="63"/>
                    </a:lnTo>
                    <a:lnTo>
                      <a:pt x="71" y="66"/>
                    </a:lnTo>
                    <a:lnTo>
                      <a:pt x="69" y="70"/>
                    </a:lnTo>
                    <a:lnTo>
                      <a:pt x="69" y="73"/>
                    </a:lnTo>
                    <a:lnTo>
                      <a:pt x="67" y="75"/>
                    </a:lnTo>
                    <a:lnTo>
                      <a:pt x="67" y="78"/>
                    </a:lnTo>
                    <a:lnTo>
                      <a:pt x="65" y="82"/>
                    </a:lnTo>
                    <a:lnTo>
                      <a:pt x="63" y="83"/>
                    </a:lnTo>
                    <a:lnTo>
                      <a:pt x="63" y="87"/>
                    </a:lnTo>
                    <a:lnTo>
                      <a:pt x="62" y="90"/>
                    </a:lnTo>
                    <a:lnTo>
                      <a:pt x="60" y="92"/>
                    </a:lnTo>
                    <a:lnTo>
                      <a:pt x="60" y="95"/>
                    </a:lnTo>
                    <a:lnTo>
                      <a:pt x="58" y="99"/>
                    </a:lnTo>
                    <a:lnTo>
                      <a:pt x="56" y="100"/>
                    </a:lnTo>
                    <a:lnTo>
                      <a:pt x="54" y="104"/>
                    </a:lnTo>
                    <a:lnTo>
                      <a:pt x="54" y="107"/>
                    </a:lnTo>
                    <a:lnTo>
                      <a:pt x="53" y="109"/>
                    </a:lnTo>
                    <a:lnTo>
                      <a:pt x="51" y="112"/>
                    </a:lnTo>
                    <a:lnTo>
                      <a:pt x="49" y="114"/>
                    </a:lnTo>
                    <a:lnTo>
                      <a:pt x="47" y="117"/>
                    </a:lnTo>
                    <a:lnTo>
                      <a:pt x="45" y="121"/>
                    </a:lnTo>
                    <a:lnTo>
                      <a:pt x="43" y="122"/>
                    </a:lnTo>
                    <a:lnTo>
                      <a:pt x="42" y="126"/>
                    </a:lnTo>
                    <a:lnTo>
                      <a:pt x="40" y="128"/>
                    </a:lnTo>
                    <a:lnTo>
                      <a:pt x="38" y="131"/>
                    </a:lnTo>
                    <a:lnTo>
                      <a:pt x="36" y="133"/>
                    </a:lnTo>
                    <a:lnTo>
                      <a:pt x="34" y="136"/>
                    </a:lnTo>
                    <a:lnTo>
                      <a:pt x="33" y="138"/>
                    </a:lnTo>
                    <a:lnTo>
                      <a:pt x="31" y="141"/>
                    </a:lnTo>
                    <a:lnTo>
                      <a:pt x="29" y="143"/>
                    </a:lnTo>
                    <a:lnTo>
                      <a:pt x="27" y="145"/>
                    </a:lnTo>
                    <a:lnTo>
                      <a:pt x="25" y="148"/>
                    </a:lnTo>
                    <a:lnTo>
                      <a:pt x="24" y="150"/>
                    </a:lnTo>
                    <a:lnTo>
                      <a:pt x="22" y="153"/>
                    </a:lnTo>
                    <a:lnTo>
                      <a:pt x="20" y="155"/>
                    </a:lnTo>
                    <a:lnTo>
                      <a:pt x="18" y="158"/>
                    </a:lnTo>
                    <a:lnTo>
                      <a:pt x="16" y="160"/>
                    </a:lnTo>
                    <a:lnTo>
                      <a:pt x="14" y="163"/>
                    </a:lnTo>
                    <a:lnTo>
                      <a:pt x="13" y="165"/>
                    </a:lnTo>
                    <a:lnTo>
                      <a:pt x="11" y="168"/>
                    </a:lnTo>
                    <a:lnTo>
                      <a:pt x="9" y="172"/>
                    </a:lnTo>
                    <a:lnTo>
                      <a:pt x="7" y="173"/>
                    </a:lnTo>
                    <a:lnTo>
                      <a:pt x="7" y="177"/>
                    </a:lnTo>
                    <a:lnTo>
                      <a:pt x="5" y="180"/>
                    </a:lnTo>
                    <a:lnTo>
                      <a:pt x="5" y="182"/>
                    </a:lnTo>
                    <a:lnTo>
                      <a:pt x="4" y="185"/>
                    </a:lnTo>
                    <a:lnTo>
                      <a:pt x="4" y="189"/>
                    </a:lnTo>
                    <a:lnTo>
                      <a:pt x="2" y="192"/>
                    </a:lnTo>
                    <a:lnTo>
                      <a:pt x="2" y="194"/>
                    </a:lnTo>
                    <a:lnTo>
                      <a:pt x="2" y="197"/>
                    </a:lnTo>
                    <a:lnTo>
                      <a:pt x="2" y="201"/>
                    </a:lnTo>
                    <a:lnTo>
                      <a:pt x="0" y="204"/>
                    </a:lnTo>
                    <a:lnTo>
                      <a:pt x="0" y="208"/>
                    </a:lnTo>
                    <a:lnTo>
                      <a:pt x="0" y="209"/>
                    </a:lnTo>
                    <a:lnTo>
                      <a:pt x="0" y="213"/>
                    </a:lnTo>
                    <a:lnTo>
                      <a:pt x="2" y="216"/>
                    </a:lnTo>
                    <a:lnTo>
                      <a:pt x="2" y="219"/>
                    </a:lnTo>
                    <a:lnTo>
                      <a:pt x="2" y="223"/>
                    </a:lnTo>
                    <a:lnTo>
                      <a:pt x="2" y="225"/>
                    </a:lnTo>
                    <a:lnTo>
                      <a:pt x="4" y="228"/>
                    </a:lnTo>
                    <a:lnTo>
                      <a:pt x="4" y="231"/>
                    </a:lnTo>
                    <a:lnTo>
                      <a:pt x="4" y="235"/>
                    </a:lnTo>
                    <a:lnTo>
                      <a:pt x="5" y="236"/>
                    </a:lnTo>
                    <a:lnTo>
                      <a:pt x="5" y="240"/>
                    </a:lnTo>
                    <a:lnTo>
                      <a:pt x="7" y="243"/>
                    </a:lnTo>
                    <a:lnTo>
                      <a:pt x="9" y="247"/>
                    </a:lnTo>
                    <a:lnTo>
                      <a:pt x="9" y="248"/>
                    </a:lnTo>
                    <a:lnTo>
                      <a:pt x="11" y="252"/>
                    </a:lnTo>
                    <a:lnTo>
                      <a:pt x="13" y="255"/>
                    </a:lnTo>
                    <a:lnTo>
                      <a:pt x="13" y="257"/>
                    </a:lnTo>
                    <a:lnTo>
                      <a:pt x="14" y="260"/>
                    </a:lnTo>
                    <a:lnTo>
                      <a:pt x="16" y="262"/>
                    </a:lnTo>
                    <a:lnTo>
                      <a:pt x="16" y="262"/>
                    </a:lnTo>
                    <a:lnTo>
                      <a:pt x="16" y="262"/>
                    </a:lnTo>
                    <a:lnTo>
                      <a:pt x="14" y="260"/>
                    </a:lnTo>
                    <a:lnTo>
                      <a:pt x="13" y="257"/>
                    </a:lnTo>
                    <a:lnTo>
                      <a:pt x="13" y="255"/>
                    </a:lnTo>
                    <a:lnTo>
                      <a:pt x="11" y="252"/>
                    </a:lnTo>
                    <a:lnTo>
                      <a:pt x="9" y="248"/>
                    </a:lnTo>
                    <a:lnTo>
                      <a:pt x="7" y="247"/>
                    </a:lnTo>
                    <a:lnTo>
                      <a:pt x="7" y="243"/>
                    </a:lnTo>
                    <a:lnTo>
                      <a:pt x="5" y="240"/>
                    </a:lnTo>
                    <a:lnTo>
                      <a:pt x="5" y="236"/>
                    </a:lnTo>
                    <a:lnTo>
                      <a:pt x="4" y="235"/>
                    </a:lnTo>
                    <a:lnTo>
                      <a:pt x="4" y="231"/>
                    </a:lnTo>
                    <a:lnTo>
                      <a:pt x="2" y="228"/>
                    </a:lnTo>
                    <a:lnTo>
                      <a:pt x="2" y="225"/>
                    </a:lnTo>
                    <a:lnTo>
                      <a:pt x="2" y="223"/>
                    </a:lnTo>
                    <a:lnTo>
                      <a:pt x="2" y="219"/>
                    </a:lnTo>
                    <a:lnTo>
                      <a:pt x="0" y="216"/>
                    </a:lnTo>
                    <a:lnTo>
                      <a:pt x="0" y="213"/>
                    </a:lnTo>
                    <a:lnTo>
                      <a:pt x="0" y="209"/>
                    </a:lnTo>
                    <a:lnTo>
                      <a:pt x="0" y="208"/>
                    </a:lnTo>
                    <a:lnTo>
                      <a:pt x="0" y="204"/>
                    </a:lnTo>
                    <a:lnTo>
                      <a:pt x="0" y="201"/>
                    </a:lnTo>
                    <a:lnTo>
                      <a:pt x="2" y="197"/>
                    </a:lnTo>
                    <a:lnTo>
                      <a:pt x="2" y="194"/>
                    </a:lnTo>
                    <a:lnTo>
                      <a:pt x="2" y="192"/>
                    </a:lnTo>
                    <a:lnTo>
                      <a:pt x="2" y="189"/>
                    </a:lnTo>
                    <a:lnTo>
                      <a:pt x="4" y="185"/>
                    </a:lnTo>
                    <a:lnTo>
                      <a:pt x="4" y="182"/>
                    </a:lnTo>
                    <a:lnTo>
                      <a:pt x="5" y="180"/>
                    </a:lnTo>
                    <a:lnTo>
                      <a:pt x="7" y="177"/>
                    </a:lnTo>
                    <a:lnTo>
                      <a:pt x="7" y="173"/>
                    </a:lnTo>
                    <a:lnTo>
                      <a:pt x="9" y="172"/>
                    </a:lnTo>
                    <a:lnTo>
                      <a:pt x="11" y="168"/>
                    </a:lnTo>
                    <a:lnTo>
                      <a:pt x="13" y="165"/>
                    </a:lnTo>
                    <a:lnTo>
                      <a:pt x="14" y="163"/>
                    </a:lnTo>
                    <a:lnTo>
                      <a:pt x="16" y="160"/>
                    </a:lnTo>
                    <a:lnTo>
                      <a:pt x="18" y="158"/>
                    </a:lnTo>
                    <a:lnTo>
                      <a:pt x="20" y="155"/>
                    </a:lnTo>
                    <a:lnTo>
                      <a:pt x="22" y="153"/>
                    </a:lnTo>
                    <a:lnTo>
                      <a:pt x="24" y="150"/>
                    </a:lnTo>
                    <a:lnTo>
                      <a:pt x="25" y="148"/>
                    </a:lnTo>
                    <a:lnTo>
                      <a:pt x="27" y="145"/>
                    </a:lnTo>
                    <a:lnTo>
                      <a:pt x="29" y="143"/>
                    </a:lnTo>
                    <a:lnTo>
                      <a:pt x="31" y="141"/>
                    </a:lnTo>
                    <a:lnTo>
                      <a:pt x="33" y="138"/>
                    </a:lnTo>
                    <a:lnTo>
                      <a:pt x="34" y="136"/>
                    </a:lnTo>
                    <a:lnTo>
                      <a:pt x="36" y="133"/>
                    </a:lnTo>
                    <a:lnTo>
                      <a:pt x="38" y="131"/>
                    </a:lnTo>
                    <a:lnTo>
                      <a:pt x="40" y="128"/>
                    </a:lnTo>
                    <a:lnTo>
                      <a:pt x="42" y="126"/>
                    </a:lnTo>
                    <a:lnTo>
                      <a:pt x="43" y="122"/>
                    </a:lnTo>
                    <a:lnTo>
                      <a:pt x="45" y="121"/>
                    </a:lnTo>
                    <a:lnTo>
                      <a:pt x="47" y="117"/>
                    </a:lnTo>
                    <a:lnTo>
                      <a:pt x="49" y="114"/>
                    </a:lnTo>
                    <a:lnTo>
                      <a:pt x="51" y="112"/>
                    </a:lnTo>
                    <a:lnTo>
                      <a:pt x="53" y="109"/>
                    </a:lnTo>
                    <a:lnTo>
                      <a:pt x="54" y="107"/>
                    </a:lnTo>
                    <a:lnTo>
                      <a:pt x="54" y="104"/>
                    </a:lnTo>
                    <a:lnTo>
                      <a:pt x="56" y="100"/>
                    </a:lnTo>
                    <a:lnTo>
                      <a:pt x="58" y="99"/>
                    </a:lnTo>
                    <a:lnTo>
                      <a:pt x="60" y="95"/>
                    </a:lnTo>
                    <a:lnTo>
                      <a:pt x="60" y="92"/>
                    </a:lnTo>
                    <a:lnTo>
                      <a:pt x="62" y="90"/>
                    </a:lnTo>
                    <a:lnTo>
                      <a:pt x="63" y="87"/>
                    </a:lnTo>
                    <a:lnTo>
                      <a:pt x="63" y="83"/>
                    </a:lnTo>
                    <a:lnTo>
                      <a:pt x="65" y="82"/>
                    </a:lnTo>
                    <a:lnTo>
                      <a:pt x="67" y="78"/>
                    </a:lnTo>
                    <a:lnTo>
                      <a:pt x="67" y="75"/>
                    </a:lnTo>
                    <a:lnTo>
                      <a:pt x="69" y="73"/>
                    </a:lnTo>
                    <a:lnTo>
                      <a:pt x="69" y="70"/>
                    </a:lnTo>
                    <a:lnTo>
                      <a:pt x="71" y="66"/>
                    </a:lnTo>
                    <a:lnTo>
                      <a:pt x="71" y="63"/>
                    </a:lnTo>
                    <a:lnTo>
                      <a:pt x="73" y="61"/>
                    </a:lnTo>
                    <a:lnTo>
                      <a:pt x="73" y="58"/>
                    </a:lnTo>
                    <a:lnTo>
                      <a:pt x="74" y="54"/>
                    </a:lnTo>
                    <a:lnTo>
                      <a:pt x="74" y="51"/>
                    </a:lnTo>
                    <a:lnTo>
                      <a:pt x="74" y="49"/>
                    </a:lnTo>
                    <a:lnTo>
                      <a:pt x="76" y="46"/>
                    </a:lnTo>
                    <a:lnTo>
                      <a:pt x="76" y="42"/>
                    </a:lnTo>
                    <a:lnTo>
                      <a:pt x="76" y="39"/>
                    </a:lnTo>
                    <a:lnTo>
                      <a:pt x="78" y="37"/>
                    </a:lnTo>
                    <a:lnTo>
                      <a:pt x="78" y="34"/>
                    </a:lnTo>
                    <a:lnTo>
                      <a:pt x="78" y="30"/>
                    </a:lnTo>
                    <a:lnTo>
                      <a:pt x="80" y="27"/>
                    </a:lnTo>
                    <a:lnTo>
                      <a:pt x="80" y="24"/>
                    </a:lnTo>
                    <a:lnTo>
                      <a:pt x="80" y="22"/>
                    </a:lnTo>
                    <a:lnTo>
                      <a:pt x="80" y="19"/>
                    </a:lnTo>
                    <a:lnTo>
                      <a:pt x="80" y="15"/>
                    </a:lnTo>
                    <a:lnTo>
                      <a:pt x="80" y="12"/>
                    </a:lnTo>
                    <a:lnTo>
                      <a:pt x="80" y="8"/>
                    </a:lnTo>
                    <a:lnTo>
                      <a:pt x="80" y="5"/>
                    </a:lnTo>
                    <a:lnTo>
                      <a:pt x="82" y="3"/>
                    </a:lnTo>
                    <a:lnTo>
                      <a:pt x="82" y="0"/>
                    </a:lnTo>
                    <a:lnTo>
                      <a:pt x="82" y="0"/>
                    </a:lnTo>
                    <a:lnTo>
                      <a:pt x="82" y="0"/>
                    </a:lnTo>
                    <a:lnTo>
                      <a:pt x="82" y="0"/>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22"/>
              <p:cNvSpPr>
                <a:spLocks/>
              </p:cNvSpPr>
              <p:nvPr/>
            </p:nvSpPr>
            <p:spPr bwMode="auto">
              <a:xfrm>
                <a:off x="7721601" y="-733425"/>
                <a:ext cx="217488" cy="63500"/>
              </a:xfrm>
              <a:custGeom>
                <a:avLst/>
                <a:gdLst>
                  <a:gd name="T0" fmla="*/ 269 w 274"/>
                  <a:gd name="T1" fmla="*/ 77 h 80"/>
                  <a:gd name="T2" fmla="*/ 260 w 274"/>
                  <a:gd name="T3" fmla="*/ 74 h 80"/>
                  <a:gd name="T4" fmla="*/ 251 w 274"/>
                  <a:gd name="T5" fmla="*/ 68 h 80"/>
                  <a:gd name="T6" fmla="*/ 242 w 274"/>
                  <a:gd name="T7" fmla="*/ 65 h 80"/>
                  <a:gd name="T8" fmla="*/ 233 w 274"/>
                  <a:gd name="T9" fmla="*/ 62 h 80"/>
                  <a:gd name="T10" fmla="*/ 224 w 274"/>
                  <a:gd name="T11" fmla="*/ 60 h 80"/>
                  <a:gd name="T12" fmla="*/ 215 w 274"/>
                  <a:gd name="T13" fmla="*/ 56 h 80"/>
                  <a:gd name="T14" fmla="*/ 205 w 274"/>
                  <a:gd name="T15" fmla="*/ 55 h 80"/>
                  <a:gd name="T16" fmla="*/ 195 w 274"/>
                  <a:gd name="T17" fmla="*/ 53 h 80"/>
                  <a:gd name="T18" fmla="*/ 185 w 274"/>
                  <a:gd name="T19" fmla="*/ 51 h 80"/>
                  <a:gd name="T20" fmla="*/ 176 w 274"/>
                  <a:gd name="T21" fmla="*/ 50 h 80"/>
                  <a:gd name="T22" fmla="*/ 165 w 274"/>
                  <a:gd name="T23" fmla="*/ 50 h 80"/>
                  <a:gd name="T24" fmla="*/ 156 w 274"/>
                  <a:gd name="T25" fmla="*/ 48 h 80"/>
                  <a:gd name="T26" fmla="*/ 146 w 274"/>
                  <a:gd name="T27" fmla="*/ 48 h 80"/>
                  <a:gd name="T28" fmla="*/ 136 w 274"/>
                  <a:gd name="T29" fmla="*/ 50 h 80"/>
                  <a:gd name="T30" fmla="*/ 127 w 274"/>
                  <a:gd name="T31" fmla="*/ 50 h 80"/>
                  <a:gd name="T32" fmla="*/ 116 w 274"/>
                  <a:gd name="T33" fmla="*/ 51 h 80"/>
                  <a:gd name="T34" fmla="*/ 107 w 274"/>
                  <a:gd name="T35" fmla="*/ 51 h 80"/>
                  <a:gd name="T36" fmla="*/ 96 w 274"/>
                  <a:gd name="T37" fmla="*/ 53 h 80"/>
                  <a:gd name="T38" fmla="*/ 87 w 274"/>
                  <a:gd name="T39" fmla="*/ 53 h 80"/>
                  <a:gd name="T40" fmla="*/ 78 w 274"/>
                  <a:gd name="T41" fmla="*/ 53 h 80"/>
                  <a:gd name="T42" fmla="*/ 67 w 274"/>
                  <a:gd name="T43" fmla="*/ 51 h 80"/>
                  <a:gd name="T44" fmla="*/ 58 w 274"/>
                  <a:gd name="T45" fmla="*/ 48 h 80"/>
                  <a:gd name="T46" fmla="*/ 49 w 274"/>
                  <a:gd name="T47" fmla="*/ 45 h 80"/>
                  <a:gd name="T48" fmla="*/ 40 w 274"/>
                  <a:gd name="T49" fmla="*/ 41 h 80"/>
                  <a:gd name="T50" fmla="*/ 33 w 274"/>
                  <a:gd name="T51" fmla="*/ 36 h 80"/>
                  <a:gd name="T52" fmla="*/ 26 w 274"/>
                  <a:gd name="T53" fmla="*/ 29 h 80"/>
                  <a:gd name="T54" fmla="*/ 18 w 274"/>
                  <a:gd name="T55" fmla="*/ 22 h 80"/>
                  <a:gd name="T56" fmla="*/ 11 w 274"/>
                  <a:gd name="T57" fmla="*/ 16 h 80"/>
                  <a:gd name="T58" fmla="*/ 6 w 274"/>
                  <a:gd name="T59" fmla="*/ 9 h 80"/>
                  <a:gd name="T60" fmla="*/ 0 w 274"/>
                  <a:gd name="T61" fmla="*/ 0 h 80"/>
                  <a:gd name="T62" fmla="*/ 2 w 274"/>
                  <a:gd name="T63" fmla="*/ 4 h 80"/>
                  <a:gd name="T64" fmla="*/ 8 w 274"/>
                  <a:gd name="T65" fmla="*/ 12 h 80"/>
                  <a:gd name="T66" fmla="*/ 13 w 274"/>
                  <a:gd name="T67" fmla="*/ 19 h 80"/>
                  <a:gd name="T68" fmla="*/ 20 w 274"/>
                  <a:gd name="T69" fmla="*/ 26 h 80"/>
                  <a:gd name="T70" fmla="*/ 27 w 274"/>
                  <a:gd name="T71" fmla="*/ 31 h 80"/>
                  <a:gd name="T72" fmla="*/ 35 w 274"/>
                  <a:gd name="T73" fmla="*/ 38 h 80"/>
                  <a:gd name="T74" fmla="*/ 44 w 274"/>
                  <a:gd name="T75" fmla="*/ 43 h 80"/>
                  <a:gd name="T76" fmla="*/ 53 w 274"/>
                  <a:gd name="T77" fmla="*/ 46 h 80"/>
                  <a:gd name="T78" fmla="*/ 62 w 274"/>
                  <a:gd name="T79" fmla="*/ 50 h 80"/>
                  <a:gd name="T80" fmla="*/ 71 w 274"/>
                  <a:gd name="T81" fmla="*/ 51 h 80"/>
                  <a:gd name="T82" fmla="*/ 80 w 274"/>
                  <a:gd name="T83" fmla="*/ 53 h 80"/>
                  <a:gd name="T84" fmla="*/ 91 w 274"/>
                  <a:gd name="T85" fmla="*/ 53 h 80"/>
                  <a:gd name="T86" fmla="*/ 100 w 274"/>
                  <a:gd name="T87" fmla="*/ 53 h 80"/>
                  <a:gd name="T88" fmla="*/ 111 w 274"/>
                  <a:gd name="T89" fmla="*/ 51 h 80"/>
                  <a:gd name="T90" fmla="*/ 120 w 274"/>
                  <a:gd name="T91" fmla="*/ 50 h 80"/>
                  <a:gd name="T92" fmla="*/ 129 w 274"/>
                  <a:gd name="T93" fmla="*/ 50 h 80"/>
                  <a:gd name="T94" fmla="*/ 140 w 274"/>
                  <a:gd name="T95" fmla="*/ 50 h 80"/>
                  <a:gd name="T96" fmla="*/ 149 w 274"/>
                  <a:gd name="T97" fmla="*/ 48 h 80"/>
                  <a:gd name="T98" fmla="*/ 160 w 274"/>
                  <a:gd name="T99" fmla="*/ 50 h 80"/>
                  <a:gd name="T100" fmla="*/ 169 w 274"/>
                  <a:gd name="T101" fmla="*/ 50 h 80"/>
                  <a:gd name="T102" fmla="*/ 178 w 274"/>
                  <a:gd name="T103" fmla="*/ 50 h 80"/>
                  <a:gd name="T104" fmla="*/ 189 w 274"/>
                  <a:gd name="T105" fmla="*/ 51 h 80"/>
                  <a:gd name="T106" fmla="*/ 198 w 274"/>
                  <a:gd name="T107" fmla="*/ 53 h 80"/>
                  <a:gd name="T108" fmla="*/ 207 w 274"/>
                  <a:gd name="T109" fmla="*/ 55 h 80"/>
                  <a:gd name="T110" fmla="*/ 218 w 274"/>
                  <a:gd name="T111" fmla="*/ 58 h 80"/>
                  <a:gd name="T112" fmla="*/ 227 w 274"/>
                  <a:gd name="T113" fmla="*/ 60 h 80"/>
                  <a:gd name="T114" fmla="*/ 236 w 274"/>
                  <a:gd name="T115" fmla="*/ 63 h 80"/>
                  <a:gd name="T116" fmla="*/ 245 w 274"/>
                  <a:gd name="T117" fmla="*/ 67 h 80"/>
                  <a:gd name="T118" fmla="*/ 254 w 274"/>
                  <a:gd name="T119" fmla="*/ 70 h 80"/>
                  <a:gd name="T120" fmla="*/ 264 w 274"/>
                  <a:gd name="T121" fmla="*/ 75 h 80"/>
                  <a:gd name="T122" fmla="*/ 273 w 274"/>
                  <a:gd name="T123" fmla="*/ 79 h 80"/>
                  <a:gd name="T124" fmla="*/ 274 w 274"/>
                  <a:gd name="T12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80">
                    <a:moveTo>
                      <a:pt x="274" y="80"/>
                    </a:moveTo>
                    <a:lnTo>
                      <a:pt x="273" y="79"/>
                    </a:lnTo>
                    <a:lnTo>
                      <a:pt x="269" y="77"/>
                    </a:lnTo>
                    <a:lnTo>
                      <a:pt x="267" y="75"/>
                    </a:lnTo>
                    <a:lnTo>
                      <a:pt x="264" y="75"/>
                    </a:lnTo>
                    <a:lnTo>
                      <a:pt x="260" y="74"/>
                    </a:lnTo>
                    <a:lnTo>
                      <a:pt x="258" y="72"/>
                    </a:lnTo>
                    <a:lnTo>
                      <a:pt x="254" y="70"/>
                    </a:lnTo>
                    <a:lnTo>
                      <a:pt x="251" y="68"/>
                    </a:lnTo>
                    <a:lnTo>
                      <a:pt x="249" y="68"/>
                    </a:lnTo>
                    <a:lnTo>
                      <a:pt x="245" y="67"/>
                    </a:lnTo>
                    <a:lnTo>
                      <a:pt x="242" y="65"/>
                    </a:lnTo>
                    <a:lnTo>
                      <a:pt x="240" y="65"/>
                    </a:lnTo>
                    <a:lnTo>
                      <a:pt x="236" y="63"/>
                    </a:lnTo>
                    <a:lnTo>
                      <a:pt x="233" y="62"/>
                    </a:lnTo>
                    <a:lnTo>
                      <a:pt x="231" y="62"/>
                    </a:lnTo>
                    <a:lnTo>
                      <a:pt x="227" y="60"/>
                    </a:lnTo>
                    <a:lnTo>
                      <a:pt x="224" y="60"/>
                    </a:lnTo>
                    <a:lnTo>
                      <a:pt x="222" y="58"/>
                    </a:lnTo>
                    <a:lnTo>
                      <a:pt x="218" y="58"/>
                    </a:lnTo>
                    <a:lnTo>
                      <a:pt x="215" y="56"/>
                    </a:lnTo>
                    <a:lnTo>
                      <a:pt x="211" y="56"/>
                    </a:lnTo>
                    <a:lnTo>
                      <a:pt x="207" y="55"/>
                    </a:lnTo>
                    <a:lnTo>
                      <a:pt x="205" y="55"/>
                    </a:lnTo>
                    <a:lnTo>
                      <a:pt x="202" y="53"/>
                    </a:lnTo>
                    <a:lnTo>
                      <a:pt x="198" y="53"/>
                    </a:lnTo>
                    <a:lnTo>
                      <a:pt x="195" y="53"/>
                    </a:lnTo>
                    <a:lnTo>
                      <a:pt x="193" y="51"/>
                    </a:lnTo>
                    <a:lnTo>
                      <a:pt x="189" y="51"/>
                    </a:lnTo>
                    <a:lnTo>
                      <a:pt x="185" y="51"/>
                    </a:lnTo>
                    <a:lnTo>
                      <a:pt x="182" y="51"/>
                    </a:lnTo>
                    <a:lnTo>
                      <a:pt x="178" y="50"/>
                    </a:lnTo>
                    <a:lnTo>
                      <a:pt x="176" y="50"/>
                    </a:lnTo>
                    <a:lnTo>
                      <a:pt x="173" y="50"/>
                    </a:lnTo>
                    <a:lnTo>
                      <a:pt x="169" y="50"/>
                    </a:lnTo>
                    <a:lnTo>
                      <a:pt x="165" y="50"/>
                    </a:lnTo>
                    <a:lnTo>
                      <a:pt x="162" y="50"/>
                    </a:lnTo>
                    <a:lnTo>
                      <a:pt x="160" y="50"/>
                    </a:lnTo>
                    <a:lnTo>
                      <a:pt x="156" y="48"/>
                    </a:lnTo>
                    <a:lnTo>
                      <a:pt x="153" y="48"/>
                    </a:lnTo>
                    <a:lnTo>
                      <a:pt x="149" y="48"/>
                    </a:lnTo>
                    <a:lnTo>
                      <a:pt x="146" y="48"/>
                    </a:lnTo>
                    <a:lnTo>
                      <a:pt x="144" y="48"/>
                    </a:lnTo>
                    <a:lnTo>
                      <a:pt x="140" y="48"/>
                    </a:lnTo>
                    <a:lnTo>
                      <a:pt x="136" y="50"/>
                    </a:lnTo>
                    <a:lnTo>
                      <a:pt x="133" y="50"/>
                    </a:lnTo>
                    <a:lnTo>
                      <a:pt x="129" y="50"/>
                    </a:lnTo>
                    <a:lnTo>
                      <a:pt x="127" y="50"/>
                    </a:lnTo>
                    <a:lnTo>
                      <a:pt x="124" y="50"/>
                    </a:lnTo>
                    <a:lnTo>
                      <a:pt x="120" y="50"/>
                    </a:lnTo>
                    <a:lnTo>
                      <a:pt x="116" y="51"/>
                    </a:lnTo>
                    <a:lnTo>
                      <a:pt x="113" y="51"/>
                    </a:lnTo>
                    <a:lnTo>
                      <a:pt x="111" y="51"/>
                    </a:lnTo>
                    <a:lnTo>
                      <a:pt x="107" y="51"/>
                    </a:lnTo>
                    <a:lnTo>
                      <a:pt x="104" y="53"/>
                    </a:lnTo>
                    <a:lnTo>
                      <a:pt x="100" y="53"/>
                    </a:lnTo>
                    <a:lnTo>
                      <a:pt x="96" y="53"/>
                    </a:lnTo>
                    <a:lnTo>
                      <a:pt x="95" y="53"/>
                    </a:lnTo>
                    <a:lnTo>
                      <a:pt x="91" y="53"/>
                    </a:lnTo>
                    <a:lnTo>
                      <a:pt x="87" y="53"/>
                    </a:lnTo>
                    <a:lnTo>
                      <a:pt x="84" y="53"/>
                    </a:lnTo>
                    <a:lnTo>
                      <a:pt x="80" y="53"/>
                    </a:lnTo>
                    <a:lnTo>
                      <a:pt x="78" y="53"/>
                    </a:lnTo>
                    <a:lnTo>
                      <a:pt x="75" y="51"/>
                    </a:lnTo>
                    <a:lnTo>
                      <a:pt x="71" y="51"/>
                    </a:lnTo>
                    <a:lnTo>
                      <a:pt x="67" y="51"/>
                    </a:lnTo>
                    <a:lnTo>
                      <a:pt x="66" y="50"/>
                    </a:lnTo>
                    <a:lnTo>
                      <a:pt x="62" y="50"/>
                    </a:lnTo>
                    <a:lnTo>
                      <a:pt x="58" y="48"/>
                    </a:lnTo>
                    <a:lnTo>
                      <a:pt x="55" y="48"/>
                    </a:lnTo>
                    <a:lnTo>
                      <a:pt x="53" y="46"/>
                    </a:lnTo>
                    <a:lnTo>
                      <a:pt x="49" y="45"/>
                    </a:lnTo>
                    <a:lnTo>
                      <a:pt x="46" y="43"/>
                    </a:lnTo>
                    <a:lnTo>
                      <a:pt x="44" y="41"/>
                    </a:lnTo>
                    <a:lnTo>
                      <a:pt x="40" y="41"/>
                    </a:lnTo>
                    <a:lnTo>
                      <a:pt x="38" y="39"/>
                    </a:lnTo>
                    <a:lnTo>
                      <a:pt x="35" y="38"/>
                    </a:lnTo>
                    <a:lnTo>
                      <a:pt x="33" y="36"/>
                    </a:lnTo>
                    <a:lnTo>
                      <a:pt x="29" y="33"/>
                    </a:lnTo>
                    <a:lnTo>
                      <a:pt x="27" y="31"/>
                    </a:lnTo>
                    <a:lnTo>
                      <a:pt x="26" y="29"/>
                    </a:lnTo>
                    <a:lnTo>
                      <a:pt x="22" y="28"/>
                    </a:lnTo>
                    <a:lnTo>
                      <a:pt x="20" y="26"/>
                    </a:lnTo>
                    <a:lnTo>
                      <a:pt x="18" y="22"/>
                    </a:lnTo>
                    <a:lnTo>
                      <a:pt x="15" y="21"/>
                    </a:lnTo>
                    <a:lnTo>
                      <a:pt x="13" y="19"/>
                    </a:lnTo>
                    <a:lnTo>
                      <a:pt x="11" y="16"/>
                    </a:lnTo>
                    <a:lnTo>
                      <a:pt x="9" y="14"/>
                    </a:lnTo>
                    <a:lnTo>
                      <a:pt x="8" y="11"/>
                    </a:lnTo>
                    <a:lnTo>
                      <a:pt x="6" y="9"/>
                    </a:lnTo>
                    <a:lnTo>
                      <a:pt x="4" y="5"/>
                    </a:lnTo>
                    <a:lnTo>
                      <a:pt x="2" y="4"/>
                    </a:lnTo>
                    <a:lnTo>
                      <a:pt x="0" y="0"/>
                    </a:lnTo>
                    <a:lnTo>
                      <a:pt x="0" y="0"/>
                    </a:lnTo>
                    <a:lnTo>
                      <a:pt x="0" y="0"/>
                    </a:lnTo>
                    <a:lnTo>
                      <a:pt x="2" y="4"/>
                    </a:lnTo>
                    <a:lnTo>
                      <a:pt x="4" y="7"/>
                    </a:lnTo>
                    <a:lnTo>
                      <a:pt x="6" y="9"/>
                    </a:lnTo>
                    <a:lnTo>
                      <a:pt x="8" y="12"/>
                    </a:lnTo>
                    <a:lnTo>
                      <a:pt x="9" y="14"/>
                    </a:lnTo>
                    <a:lnTo>
                      <a:pt x="11" y="16"/>
                    </a:lnTo>
                    <a:lnTo>
                      <a:pt x="13" y="19"/>
                    </a:lnTo>
                    <a:lnTo>
                      <a:pt x="15" y="21"/>
                    </a:lnTo>
                    <a:lnTo>
                      <a:pt x="18" y="22"/>
                    </a:lnTo>
                    <a:lnTo>
                      <a:pt x="20" y="26"/>
                    </a:lnTo>
                    <a:lnTo>
                      <a:pt x="22" y="28"/>
                    </a:lnTo>
                    <a:lnTo>
                      <a:pt x="24" y="29"/>
                    </a:lnTo>
                    <a:lnTo>
                      <a:pt x="27" y="31"/>
                    </a:lnTo>
                    <a:lnTo>
                      <a:pt x="29" y="34"/>
                    </a:lnTo>
                    <a:lnTo>
                      <a:pt x="33" y="36"/>
                    </a:lnTo>
                    <a:lnTo>
                      <a:pt x="35" y="38"/>
                    </a:lnTo>
                    <a:lnTo>
                      <a:pt x="38" y="39"/>
                    </a:lnTo>
                    <a:lnTo>
                      <a:pt x="40" y="41"/>
                    </a:lnTo>
                    <a:lnTo>
                      <a:pt x="44" y="43"/>
                    </a:lnTo>
                    <a:lnTo>
                      <a:pt x="46" y="43"/>
                    </a:lnTo>
                    <a:lnTo>
                      <a:pt x="49" y="45"/>
                    </a:lnTo>
                    <a:lnTo>
                      <a:pt x="53" y="46"/>
                    </a:lnTo>
                    <a:lnTo>
                      <a:pt x="55" y="48"/>
                    </a:lnTo>
                    <a:lnTo>
                      <a:pt x="58" y="48"/>
                    </a:lnTo>
                    <a:lnTo>
                      <a:pt x="62" y="50"/>
                    </a:lnTo>
                    <a:lnTo>
                      <a:pt x="64" y="50"/>
                    </a:lnTo>
                    <a:lnTo>
                      <a:pt x="67" y="51"/>
                    </a:lnTo>
                    <a:lnTo>
                      <a:pt x="71" y="51"/>
                    </a:lnTo>
                    <a:lnTo>
                      <a:pt x="75" y="53"/>
                    </a:lnTo>
                    <a:lnTo>
                      <a:pt x="78" y="53"/>
                    </a:lnTo>
                    <a:lnTo>
                      <a:pt x="80" y="53"/>
                    </a:lnTo>
                    <a:lnTo>
                      <a:pt x="84" y="53"/>
                    </a:lnTo>
                    <a:lnTo>
                      <a:pt x="87" y="53"/>
                    </a:lnTo>
                    <a:lnTo>
                      <a:pt x="91" y="53"/>
                    </a:lnTo>
                    <a:lnTo>
                      <a:pt x="95" y="53"/>
                    </a:lnTo>
                    <a:lnTo>
                      <a:pt x="96" y="53"/>
                    </a:lnTo>
                    <a:lnTo>
                      <a:pt x="100" y="53"/>
                    </a:lnTo>
                    <a:lnTo>
                      <a:pt x="104" y="53"/>
                    </a:lnTo>
                    <a:lnTo>
                      <a:pt x="107" y="51"/>
                    </a:lnTo>
                    <a:lnTo>
                      <a:pt x="111" y="51"/>
                    </a:lnTo>
                    <a:lnTo>
                      <a:pt x="113" y="51"/>
                    </a:lnTo>
                    <a:lnTo>
                      <a:pt x="116" y="51"/>
                    </a:lnTo>
                    <a:lnTo>
                      <a:pt x="120" y="50"/>
                    </a:lnTo>
                    <a:lnTo>
                      <a:pt x="124" y="50"/>
                    </a:lnTo>
                    <a:lnTo>
                      <a:pt x="127" y="50"/>
                    </a:lnTo>
                    <a:lnTo>
                      <a:pt x="129" y="50"/>
                    </a:lnTo>
                    <a:lnTo>
                      <a:pt x="133" y="50"/>
                    </a:lnTo>
                    <a:lnTo>
                      <a:pt x="136" y="50"/>
                    </a:lnTo>
                    <a:lnTo>
                      <a:pt x="140" y="50"/>
                    </a:lnTo>
                    <a:lnTo>
                      <a:pt x="144" y="48"/>
                    </a:lnTo>
                    <a:lnTo>
                      <a:pt x="146" y="48"/>
                    </a:lnTo>
                    <a:lnTo>
                      <a:pt x="149" y="48"/>
                    </a:lnTo>
                    <a:lnTo>
                      <a:pt x="153" y="48"/>
                    </a:lnTo>
                    <a:lnTo>
                      <a:pt x="156" y="50"/>
                    </a:lnTo>
                    <a:lnTo>
                      <a:pt x="160" y="50"/>
                    </a:lnTo>
                    <a:lnTo>
                      <a:pt x="162" y="50"/>
                    </a:lnTo>
                    <a:lnTo>
                      <a:pt x="165" y="50"/>
                    </a:lnTo>
                    <a:lnTo>
                      <a:pt x="169" y="50"/>
                    </a:lnTo>
                    <a:lnTo>
                      <a:pt x="173" y="50"/>
                    </a:lnTo>
                    <a:lnTo>
                      <a:pt x="176" y="50"/>
                    </a:lnTo>
                    <a:lnTo>
                      <a:pt x="178" y="50"/>
                    </a:lnTo>
                    <a:lnTo>
                      <a:pt x="182" y="51"/>
                    </a:lnTo>
                    <a:lnTo>
                      <a:pt x="185" y="51"/>
                    </a:lnTo>
                    <a:lnTo>
                      <a:pt x="189" y="51"/>
                    </a:lnTo>
                    <a:lnTo>
                      <a:pt x="193" y="53"/>
                    </a:lnTo>
                    <a:lnTo>
                      <a:pt x="195" y="53"/>
                    </a:lnTo>
                    <a:lnTo>
                      <a:pt x="198" y="53"/>
                    </a:lnTo>
                    <a:lnTo>
                      <a:pt x="202" y="55"/>
                    </a:lnTo>
                    <a:lnTo>
                      <a:pt x="205" y="55"/>
                    </a:lnTo>
                    <a:lnTo>
                      <a:pt x="207" y="55"/>
                    </a:lnTo>
                    <a:lnTo>
                      <a:pt x="211" y="56"/>
                    </a:lnTo>
                    <a:lnTo>
                      <a:pt x="215" y="56"/>
                    </a:lnTo>
                    <a:lnTo>
                      <a:pt x="218" y="58"/>
                    </a:lnTo>
                    <a:lnTo>
                      <a:pt x="220" y="58"/>
                    </a:lnTo>
                    <a:lnTo>
                      <a:pt x="224" y="60"/>
                    </a:lnTo>
                    <a:lnTo>
                      <a:pt x="227" y="60"/>
                    </a:lnTo>
                    <a:lnTo>
                      <a:pt x="231" y="62"/>
                    </a:lnTo>
                    <a:lnTo>
                      <a:pt x="233" y="63"/>
                    </a:lnTo>
                    <a:lnTo>
                      <a:pt x="236" y="63"/>
                    </a:lnTo>
                    <a:lnTo>
                      <a:pt x="240" y="65"/>
                    </a:lnTo>
                    <a:lnTo>
                      <a:pt x="242" y="65"/>
                    </a:lnTo>
                    <a:lnTo>
                      <a:pt x="245" y="67"/>
                    </a:lnTo>
                    <a:lnTo>
                      <a:pt x="249" y="68"/>
                    </a:lnTo>
                    <a:lnTo>
                      <a:pt x="251" y="70"/>
                    </a:lnTo>
                    <a:lnTo>
                      <a:pt x="254" y="70"/>
                    </a:lnTo>
                    <a:lnTo>
                      <a:pt x="258" y="72"/>
                    </a:lnTo>
                    <a:lnTo>
                      <a:pt x="260" y="74"/>
                    </a:lnTo>
                    <a:lnTo>
                      <a:pt x="264" y="75"/>
                    </a:lnTo>
                    <a:lnTo>
                      <a:pt x="267" y="75"/>
                    </a:lnTo>
                    <a:lnTo>
                      <a:pt x="269" y="77"/>
                    </a:lnTo>
                    <a:lnTo>
                      <a:pt x="273" y="79"/>
                    </a:lnTo>
                    <a:lnTo>
                      <a:pt x="274" y="80"/>
                    </a:lnTo>
                    <a:lnTo>
                      <a:pt x="274" y="80"/>
                    </a:lnTo>
                    <a:lnTo>
                      <a:pt x="274" y="80"/>
                    </a:lnTo>
                    <a:lnTo>
                      <a:pt x="274" y="80"/>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24"/>
              <p:cNvSpPr>
                <a:spLocks/>
              </p:cNvSpPr>
              <p:nvPr/>
            </p:nvSpPr>
            <p:spPr bwMode="auto">
              <a:xfrm>
                <a:off x="7939088" y="-669925"/>
                <a:ext cx="168275" cy="146050"/>
              </a:xfrm>
              <a:custGeom>
                <a:avLst/>
                <a:gdLst>
                  <a:gd name="T0" fmla="*/ 6 w 211"/>
                  <a:gd name="T1" fmla="*/ 4 h 184"/>
                  <a:gd name="T2" fmla="*/ 15 w 211"/>
                  <a:gd name="T3" fmla="*/ 9 h 184"/>
                  <a:gd name="T4" fmla="*/ 24 w 211"/>
                  <a:gd name="T5" fmla="*/ 14 h 184"/>
                  <a:gd name="T6" fmla="*/ 31 w 211"/>
                  <a:gd name="T7" fmla="*/ 19 h 184"/>
                  <a:gd name="T8" fmla="*/ 39 w 211"/>
                  <a:gd name="T9" fmla="*/ 26 h 184"/>
                  <a:gd name="T10" fmla="*/ 46 w 211"/>
                  <a:gd name="T11" fmla="*/ 31 h 184"/>
                  <a:gd name="T12" fmla="*/ 53 w 211"/>
                  <a:gd name="T13" fmla="*/ 38 h 184"/>
                  <a:gd name="T14" fmla="*/ 60 w 211"/>
                  <a:gd name="T15" fmla="*/ 45 h 184"/>
                  <a:gd name="T16" fmla="*/ 66 w 211"/>
                  <a:gd name="T17" fmla="*/ 51 h 184"/>
                  <a:gd name="T18" fmla="*/ 73 w 211"/>
                  <a:gd name="T19" fmla="*/ 58 h 184"/>
                  <a:gd name="T20" fmla="*/ 79 w 211"/>
                  <a:gd name="T21" fmla="*/ 67 h 184"/>
                  <a:gd name="T22" fmla="*/ 84 w 211"/>
                  <a:gd name="T23" fmla="*/ 74 h 184"/>
                  <a:gd name="T24" fmla="*/ 89 w 211"/>
                  <a:gd name="T25" fmla="*/ 82 h 184"/>
                  <a:gd name="T26" fmla="*/ 95 w 211"/>
                  <a:gd name="T27" fmla="*/ 89 h 184"/>
                  <a:gd name="T28" fmla="*/ 99 w 211"/>
                  <a:gd name="T29" fmla="*/ 97 h 184"/>
                  <a:gd name="T30" fmla="*/ 104 w 211"/>
                  <a:gd name="T31" fmla="*/ 106 h 184"/>
                  <a:gd name="T32" fmla="*/ 108 w 211"/>
                  <a:gd name="T33" fmla="*/ 114 h 184"/>
                  <a:gd name="T34" fmla="*/ 111 w 211"/>
                  <a:gd name="T35" fmla="*/ 123 h 184"/>
                  <a:gd name="T36" fmla="*/ 115 w 211"/>
                  <a:gd name="T37" fmla="*/ 131 h 184"/>
                  <a:gd name="T38" fmla="*/ 120 w 211"/>
                  <a:gd name="T39" fmla="*/ 140 h 184"/>
                  <a:gd name="T40" fmla="*/ 126 w 211"/>
                  <a:gd name="T41" fmla="*/ 147 h 184"/>
                  <a:gd name="T42" fmla="*/ 131 w 211"/>
                  <a:gd name="T43" fmla="*/ 154 h 184"/>
                  <a:gd name="T44" fmla="*/ 138 w 211"/>
                  <a:gd name="T45" fmla="*/ 160 h 184"/>
                  <a:gd name="T46" fmla="*/ 146 w 211"/>
                  <a:gd name="T47" fmla="*/ 165 h 184"/>
                  <a:gd name="T48" fmla="*/ 155 w 211"/>
                  <a:gd name="T49" fmla="*/ 171 h 184"/>
                  <a:gd name="T50" fmla="*/ 164 w 211"/>
                  <a:gd name="T51" fmla="*/ 176 h 184"/>
                  <a:gd name="T52" fmla="*/ 173 w 211"/>
                  <a:gd name="T53" fmla="*/ 179 h 184"/>
                  <a:gd name="T54" fmla="*/ 182 w 211"/>
                  <a:gd name="T55" fmla="*/ 181 h 184"/>
                  <a:gd name="T56" fmla="*/ 191 w 211"/>
                  <a:gd name="T57" fmla="*/ 182 h 184"/>
                  <a:gd name="T58" fmla="*/ 202 w 211"/>
                  <a:gd name="T59" fmla="*/ 184 h 184"/>
                  <a:gd name="T60" fmla="*/ 211 w 211"/>
                  <a:gd name="T61" fmla="*/ 184 h 184"/>
                  <a:gd name="T62" fmla="*/ 207 w 211"/>
                  <a:gd name="T63" fmla="*/ 184 h 184"/>
                  <a:gd name="T64" fmla="*/ 198 w 211"/>
                  <a:gd name="T65" fmla="*/ 184 h 184"/>
                  <a:gd name="T66" fmla="*/ 189 w 211"/>
                  <a:gd name="T67" fmla="*/ 182 h 184"/>
                  <a:gd name="T68" fmla="*/ 178 w 211"/>
                  <a:gd name="T69" fmla="*/ 181 h 184"/>
                  <a:gd name="T70" fmla="*/ 169 w 211"/>
                  <a:gd name="T71" fmla="*/ 177 h 184"/>
                  <a:gd name="T72" fmla="*/ 160 w 211"/>
                  <a:gd name="T73" fmla="*/ 174 h 184"/>
                  <a:gd name="T74" fmla="*/ 151 w 211"/>
                  <a:gd name="T75" fmla="*/ 169 h 184"/>
                  <a:gd name="T76" fmla="*/ 144 w 211"/>
                  <a:gd name="T77" fmla="*/ 164 h 184"/>
                  <a:gd name="T78" fmla="*/ 137 w 211"/>
                  <a:gd name="T79" fmla="*/ 159 h 184"/>
                  <a:gd name="T80" fmla="*/ 129 w 211"/>
                  <a:gd name="T81" fmla="*/ 152 h 184"/>
                  <a:gd name="T82" fmla="*/ 124 w 211"/>
                  <a:gd name="T83" fmla="*/ 145 h 184"/>
                  <a:gd name="T84" fmla="*/ 118 w 211"/>
                  <a:gd name="T85" fmla="*/ 137 h 184"/>
                  <a:gd name="T86" fmla="*/ 113 w 211"/>
                  <a:gd name="T87" fmla="*/ 128 h 184"/>
                  <a:gd name="T88" fmla="*/ 109 w 211"/>
                  <a:gd name="T89" fmla="*/ 119 h 184"/>
                  <a:gd name="T90" fmla="*/ 106 w 211"/>
                  <a:gd name="T91" fmla="*/ 111 h 184"/>
                  <a:gd name="T92" fmla="*/ 102 w 211"/>
                  <a:gd name="T93" fmla="*/ 102 h 184"/>
                  <a:gd name="T94" fmla="*/ 99 w 211"/>
                  <a:gd name="T95" fmla="*/ 94 h 184"/>
                  <a:gd name="T96" fmla="*/ 93 w 211"/>
                  <a:gd name="T97" fmla="*/ 87 h 184"/>
                  <a:gd name="T98" fmla="*/ 88 w 211"/>
                  <a:gd name="T99" fmla="*/ 79 h 184"/>
                  <a:gd name="T100" fmla="*/ 82 w 211"/>
                  <a:gd name="T101" fmla="*/ 72 h 184"/>
                  <a:gd name="T102" fmla="*/ 77 w 211"/>
                  <a:gd name="T103" fmla="*/ 63 h 184"/>
                  <a:gd name="T104" fmla="*/ 71 w 211"/>
                  <a:gd name="T105" fmla="*/ 57 h 184"/>
                  <a:gd name="T106" fmla="*/ 64 w 211"/>
                  <a:gd name="T107" fmla="*/ 50 h 184"/>
                  <a:gd name="T108" fmla="*/ 57 w 211"/>
                  <a:gd name="T109" fmla="*/ 43 h 184"/>
                  <a:gd name="T110" fmla="*/ 51 w 211"/>
                  <a:gd name="T111" fmla="*/ 36 h 184"/>
                  <a:gd name="T112" fmla="*/ 44 w 211"/>
                  <a:gd name="T113" fmla="*/ 29 h 184"/>
                  <a:gd name="T114" fmla="*/ 37 w 211"/>
                  <a:gd name="T115" fmla="*/ 24 h 184"/>
                  <a:gd name="T116" fmla="*/ 28 w 211"/>
                  <a:gd name="T117" fmla="*/ 17 h 184"/>
                  <a:gd name="T118" fmla="*/ 20 w 211"/>
                  <a:gd name="T119" fmla="*/ 12 h 184"/>
                  <a:gd name="T120" fmla="*/ 13 w 211"/>
                  <a:gd name="T121" fmla="*/ 7 h 184"/>
                  <a:gd name="T122" fmla="*/ 4 w 211"/>
                  <a:gd name="T123" fmla="*/ 2 h 184"/>
                  <a:gd name="T124" fmla="*/ 0 w 211"/>
                  <a:gd name="T12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1" h="184">
                    <a:moveTo>
                      <a:pt x="0" y="0"/>
                    </a:moveTo>
                    <a:lnTo>
                      <a:pt x="4" y="2"/>
                    </a:lnTo>
                    <a:lnTo>
                      <a:pt x="6" y="4"/>
                    </a:lnTo>
                    <a:lnTo>
                      <a:pt x="10" y="5"/>
                    </a:lnTo>
                    <a:lnTo>
                      <a:pt x="13" y="7"/>
                    </a:lnTo>
                    <a:lnTo>
                      <a:pt x="15" y="9"/>
                    </a:lnTo>
                    <a:lnTo>
                      <a:pt x="19" y="11"/>
                    </a:lnTo>
                    <a:lnTo>
                      <a:pt x="20" y="12"/>
                    </a:lnTo>
                    <a:lnTo>
                      <a:pt x="24" y="14"/>
                    </a:lnTo>
                    <a:lnTo>
                      <a:pt x="26" y="16"/>
                    </a:lnTo>
                    <a:lnTo>
                      <a:pt x="28" y="17"/>
                    </a:lnTo>
                    <a:lnTo>
                      <a:pt x="31" y="19"/>
                    </a:lnTo>
                    <a:lnTo>
                      <a:pt x="33" y="21"/>
                    </a:lnTo>
                    <a:lnTo>
                      <a:pt x="37" y="24"/>
                    </a:lnTo>
                    <a:lnTo>
                      <a:pt x="39" y="26"/>
                    </a:lnTo>
                    <a:lnTo>
                      <a:pt x="40" y="28"/>
                    </a:lnTo>
                    <a:lnTo>
                      <a:pt x="44" y="29"/>
                    </a:lnTo>
                    <a:lnTo>
                      <a:pt x="46" y="31"/>
                    </a:lnTo>
                    <a:lnTo>
                      <a:pt x="48" y="34"/>
                    </a:lnTo>
                    <a:lnTo>
                      <a:pt x="51" y="36"/>
                    </a:lnTo>
                    <a:lnTo>
                      <a:pt x="53" y="38"/>
                    </a:lnTo>
                    <a:lnTo>
                      <a:pt x="55" y="39"/>
                    </a:lnTo>
                    <a:lnTo>
                      <a:pt x="59" y="43"/>
                    </a:lnTo>
                    <a:lnTo>
                      <a:pt x="60" y="45"/>
                    </a:lnTo>
                    <a:lnTo>
                      <a:pt x="62" y="46"/>
                    </a:lnTo>
                    <a:lnTo>
                      <a:pt x="64" y="50"/>
                    </a:lnTo>
                    <a:lnTo>
                      <a:pt x="66" y="51"/>
                    </a:lnTo>
                    <a:lnTo>
                      <a:pt x="69" y="53"/>
                    </a:lnTo>
                    <a:lnTo>
                      <a:pt x="71" y="57"/>
                    </a:lnTo>
                    <a:lnTo>
                      <a:pt x="73" y="58"/>
                    </a:lnTo>
                    <a:lnTo>
                      <a:pt x="75" y="62"/>
                    </a:lnTo>
                    <a:lnTo>
                      <a:pt x="77" y="63"/>
                    </a:lnTo>
                    <a:lnTo>
                      <a:pt x="79" y="67"/>
                    </a:lnTo>
                    <a:lnTo>
                      <a:pt x="80" y="68"/>
                    </a:lnTo>
                    <a:lnTo>
                      <a:pt x="82" y="70"/>
                    </a:lnTo>
                    <a:lnTo>
                      <a:pt x="84" y="74"/>
                    </a:lnTo>
                    <a:lnTo>
                      <a:pt x="86" y="77"/>
                    </a:lnTo>
                    <a:lnTo>
                      <a:pt x="88" y="79"/>
                    </a:lnTo>
                    <a:lnTo>
                      <a:pt x="89" y="82"/>
                    </a:lnTo>
                    <a:lnTo>
                      <a:pt x="91" y="84"/>
                    </a:lnTo>
                    <a:lnTo>
                      <a:pt x="93" y="87"/>
                    </a:lnTo>
                    <a:lnTo>
                      <a:pt x="95" y="89"/>
                    </a:lnTo>
                    <a:lnTo>
                      <a:pt x="97" y="92"/>
                    </a:lnTo>
                    <a:lnTo>
                      <a:pt x="99" y="94"/>
                    </a:lnTo>
                    <a:lnTo>
                      <a:pt x="99" y="97"/>
                    </a:lnTo>
                    <a:lnTo>
                      <a:pt x="100" y="101"/>
                    </a:lnTo>
                    <a:lnTo>
                      <a:pt x="102" y="102"/>
                    </a:lnTo>
                    <a:lnTo>
                      <a:pt x="104" y="106"/>
                    </a:lnTo>
                    <a:lnTo>
                      <a:pt x="106" y="109"/>
                    </a:lnTo>
                    <a:lnTo>
                      <a:pt x="106" y="111"/>
                    </a:lnTo>
                    <a:lnTo>
                      <a:pt x="108" y="114"/>
                    </a:lnTo>
                    <a:lnTo>
                      <a:pt x="109" y="118"/>
                    </a:lnTo>
                    <a:lnTo>
                      <a:pt x="109" y="119"/>
                    </a:lnTo>
                    <a:lnTo>
                      <a:pt x="111" y="123"/>
                    </a:lnTo>
                    <a:lnTo>
                      <a:pt x="113" y="126"/>
                    </a:lnTo>
                    <a:lnTo>
                      <a:pt x="113" y="128"/>
                    </a:lnTo>
                    <a:lnTo>
                      <a:pt x="115" y="131"/>
                    </a:lnTo>
                    <a:lnTo>
                      <a:pt x="117" y="133"/>
                    </a:lnTo>
                    <a:lnTo>
                      <a:pt x="118" y="137"/>
                    </a:lnTo>
                    <a:lnTo>
                      <a:pt x="120" y="140"/>
                    </a:lnTo>
                    <a:lnTo>
                      <a:pt x="122" y="142"/>
                    </a:lnTo>
                    <a:lnTo>
                      <a:pt x="124" y="145"/>
                    </a:lnTo>
                    <a:lnTo>
                      <a:pt x="126" y="147"/>
                    </a:lnTo>
                    <a:lnTo>
                      <a:pt x="128" y="150"/>
                    </a:lnTo>
                    <a:lnTo>
                      <a:pt x="129" y="152"/>
                    </a:lnTo>
                    <a:lnTo>
                      <a:pt x="131" y="154"/>
                    </a:lnTo>
                    <a:lnTo>
                      <a:pt x="133" y="157"/>
                    </a:lnTo>
                    <a:lnTo>
                      <a:pt x="137" y="159"/>
                    </a:lnTo>
                    <a:lnTo>
                      <a:pt x="138" y="160"/>
                    </a:lnTo>
                    <a:lnTo>
                      <a:pt x="142" y="162"/>
                    </a:lnTo>
                    <a:lnTo>
                      <a:pt x="144" y="164"/>
                    </a:lnTo>
                    <a:lnTo>
                      <a:pt x="146" y="165"/>
                    </a:lnTo>
                    <a:lnTo>
                      <a:pt x="149" y="167"/>
                    </a:lnTo>
                    <a:lnTo>
                      <a:pt x="151" y="169"/>
                    </a:lnTo>
                    <a:lnTo>
                      <a:pt x="155" y="171"/>
                    </a:lnTo>
                    <a:lnTo>
                      <a:pt x="158" y="172"/>
                    </a:lnTo>
                    <a:lnTo>
                      <a:pt x="160" y="174"/>
                    </a:lnTo>
                    <a:lnTo>
                      <a:pt x="164" y="176"/>
                    </a:lnTo>
                    <a:lnTo>
                      <a:pt x="168" y="176"/>
                    </a:lnTo>
                    <a:lnTo>
                      <a:pt x="169" y="177"/>
                    </a:lnTo>
                    <a:lnTo>
                      <a:pt x="173" y="179"/>
                    </a:lnTo>
                    <a:lnTo>
                      <a:pt x="177" y="179"/>
                    </a:lnTo>
                    <a:lnTo>
                      <a:pt x="178" y="181"/>
                    </a:lnTo>
                    <a:lnTo>
                      <a:pt x="182" y="181"/>
                    </a:lnTo>
                    <a:lnTo>
                      <a:pt x="186" y="182"/>
                    </a:lnTo>
                    <a:lnTo>
                      <a:pt x="189" y="182"/>
                    </a:lnTo>
                    <a:lnTo>
                      <a:pt x="191" y="182"/>
                    </a:lnTo>
                    <a:lnTo>
                      <a:pt x="195" y="184"/>
                    </a:lnTo>
                    <a:lnTo>
                      <a:pt x="198" y="184"/>
                    </a:lnTo>
                    <a:lnTo>
                      <a:pt x="202" y="184"/>
                    </a:lnTo>
                    <a:lnTo>
                      <a:pt x="206" y="184"/>
                    </a:lnTo>
                    <a:lnTo>
                      <a:pt x="207" y="184"/>
                    </a:lnTo>
                    <a:lnTo>
                      <a:pt x="211" y="184"/>
                    </a:lnTo>
                    <a:lnTo>
                      <a:pt x="211" y="184"/>
                    </a:lnTo>
                    <a:lnTo>
                      <a:pt x="211" y="184"/>
                    </a:lnTo>
                    <a:lnTo>
                      <a:pt x="207" y="184"/>
                    </a:lnTo>
                    <a:lnTo>
                      <a:pt x="206" y="184"/>
                    </a:lnTo>
                    <a:lnTo>
                      <a:pt x="202" y="184"/>
                    </a:lnTo>
                    <a:lnTo>
                      <a:pt x="198" y="184"/>
                    </a:lnTo>
                    <a:lnTo>
                      <a:pt x="195" y="184"/>
                    </a:lnTo>
                    <a:lnTo>
                      <a:pt x="191" y="182"/>
                    </a:lnTo>
                    <a:lnTo>
                      <a:pt x="189" y="182"/>
                    </a:lnTo>
                    <a:lnTo>
                      <a:pt x="186" y="182"/>
                    </a:lnTo>
                    <a:lnTo>
                      <a:pt x="182" y="181"/>
                    </a:lnTo>
                    <a:lnTo>
                      <a:pt x="178" y="181"/>
                    </a:lnTo>
                    <a:lnTo>
                      <a:pt x="177" y="179"/>
                    </a:lnTo>
                    <a:lnTo>
                      <a:pt x="173" y="179"/>
                    </a:lnTo>
                    <a:lnTo>
                      <a:pt x="169" y="177"/>
                    </a:lnTo>
                    <a:lnTo>
                      <a:pt x="168" y="176"/>
                    </a:lnTo>
                    <a:lnTo>
                      <a:pt x="164" y="176"/>
                    </a:lnTo>
                    <a:lnTo>
                      <a:pt x="160" y="174"/>
                    </a:lnTo>
                    <a:lnTo>
                      <a:pt x="158" y="172"/>
                    </a:lnTo>
                    <a:lnTo>
                      <a:pt x="155" y="171"/>
                    </a:lnTo>
                    <a:lnTo>
                      <a:pt x="151" y="169"/>
                    </a:lnTo>
                    <a:lnTo>
                      <a:pt x="149" y="169"/>
                    </a:lnTo>
                    <a:lnTo>
                      <a:pt x="146" y="165"/>
                    </a:lnTo>
                    <a:lnTo>
                      <a:pt x="144" y="164"/>
                    </a:lnTo>
                    <a:lnTo>
                      <a:pt x="140" y="162"/>
                    </a:lnTo>
                    <a:lnTo>
                      <a:pt x="138" y="160"/>
                    </a:lnTo>
                    <a:lnTo>
                      <a:pt x="137" y="159"/>
                    </a:lnTo>
                    <a:lnTo>
                      <a:pt x="133" y="157"/>
                    </a:lnTo>
                    <a:lnTo>
                      <a:pt x="131" y="154"/>
                    </a:lnTo>
                    <a:lnTo>
                      <a:pt x="129" y="152"/>
                    </a:lnTo>
                    <a:lnTo>
                      <a:pt x="128" y="150"/>
                    </a:lnTo>
                    <a:lnTo>
                      <a:pt x="126" y="147"/>
                    </a:lnTo>
                    <a:lnTo>
                      <a:pt x="124" y="145"/>
                    </a:lnTo>
                    <a:lnTo>
                      <a:pt x="122" y="142"/>
                    </a:lnTo>
                    <a:lnTo>
                      <a:pt x="120" y="140"/>
                    </a:lnTo>
                    <a:lnTo>
                      <a:pt x="118" y="137"/>
                    </a:lnTo>
                    <a:lnTo>
                      <a:pt x="117" y="135"/>
                    </a:lnTo>
                    <a:lnTo>
                      <a:pt x="115" y="131"/>
                    </a:lnTo>
                    <a:lnTo>
                      <a:pt x="113" y="128"/>
                    </a:lnTo>
                    <a:lnTo>
                      <a:pt x="113" y="126"/>
                    </a:lnTo>
                    <a:lnTo>
                      <a:pt x="111" y="123"/>
                    </a:lnTo>
                    <a:lnTo>
                      <a:pt x="109" y="119"/>
                    </a:lnTo>
                    <a:lnTo>
                      <a:pt x="109" y="118"/>
                    </a:lnTo>
                    <a:lnTo>
                      <a:pt x="108" y="114"/>
                    </a:lnTo>
                    <a:lnTo>
                      <a:pt x="106" y="111"/>
                    </a:lnTo>
                    <a:lnTo>
                      <a:pt x="106" y="109"/>
                    </a:lnTo>
                    <a:lnTo>
                      <a:pt x="104" y="106"/>
                    </a:lnTo>
                    <a:lnTo>
                      <a:pt x="102" y="102"/>
                    </a:lnTo>
                    <a:lnTo>
                      <a:pt x="100" y="101"/>
                    </a:lnTo>
                    <a:lnTo>
                      <a:pt x="99" y="97"/>
                    </a:lnTo>
                    <a:lnTo>
                      <a:pt x="99" y="94"/>
                    </a:lnTo>
                    <a:lnTo>
                      <a:pt x="97" y="92"/>
                    </a:lnTo>
                    <a:lnTo>
                      <a:pt x="95" y="89"/>
                    </a:lnTo>
                    <a:lnTo>
                      <a:pt x="93" y="87"/>
                    </a:lnTo>
                    <a:lnTo>
                      <a:pt x="91" y="84"/>
                    </a:lnTo>
                    <a:lnTo>
                      <a:pt x="89" y="82"/>
                    </a:lnTo>
                    <a:lnTo>
                      <a:pt x="88" y="79"/>
                    </a:lnTo>
                    <a:lnTo>
                      <a:pt x="86" y="77"/>
                    </a:lnTo>
                    <a:lnTo>
                      <a:pt x="84" y="74"/>
                    </a:lnTo>
                    <a:lnTo>
                      <a:pt x="82" y="72"/>
                    </a:lnTo>
                    <a:lnTo>
                      <a:pt x="80" y="68"/>
                    </a:lnTo>
                    <a:lnTo>
                      <a:pt x="79" y="67"/>
                    </a:lnTo>
                    <a:lnTo>
                      <a:pt x="77" y="63"/>
                    </a:lnTo>
                    <a:lnTo>
                      <a:pt x="75" y="62"/>
                    </a:lnTo>
                    <a:lnTo>
                      <a:pt x="73" y="58"/>
                    </a:lnTo>
                    <a:lnTo>
                      <a:pt x="71" y="57"/>
                    </a:lnTo>
                    <a:lnTo>
                      <a:pt x="68" y="53"/>
                    </a:lnTo>
                    <a:lnTo>
                      <a:pt x="66" y="51"/>
                    </a:lnTo>
                    <a:lnTo>
                      <a:pt x="64" y="50"/>
                    </a:lnTo>
                    <a:lnTo>
                      <a:pt x="62" y="46"/>
                    </a:lnTo>
                    <a:lnTo>
                      <a:pt x="60" y="45"/>
                    </a:lnTo>
                    <a:lnTo>
                      <a:pt x="57" y="43"/>
                    </a:lnTo>
                    <a:lnTo>
                      <a:pt x="55" y="39"/>
                    </a:lnTo>
                    <a:lnTo>
                      <a:pt x="53" y="38"/>
                    </a:lnTo>
                    <a:lnTo>
                      <a:pt x="51" y="36"/>
                    </a:lnTo>
                    <a:lnTo>
                      <a:pt x="48" y="34"/>
                    </a:lnTo>
                    <a:lnTo>
                      <a:pt x="46" y="31"/>
                    </a:lnTo>
                    <a:lnTo>
                      <a:pt x="44" y="29"/>
                    </a:lnTo>
                    <a:lnTo>
                      <a:pt x="40" y="28"/>
                    </a:lnTo>
                    <a:lnTo>
                      <a:pt x="39" y="26"/>
                    </a:lnTo>
                    <a:lnTo>
                      <a:pt x="37" y="24"/>
                    </a:lnTo>
                    <a:lnTo>
                      <a:pt x="33" y="21"/>
                    </a:lnTo>
                    <a:lnTo>
                      <a:pt x="31" y="19"/>
                    </a:lnTo>
                    <a:lnTo>
                      <a:pt x="28" y="17"/>
                    </a:lnTo>
                    <a:lnTo>
                      <a:pt x="26" y="16"/>
                    </a:lnTo>
                    <a:lnTo>
                      <a:pt x="22" y="14"/>
                    </a:lnTo>
                    <a:lnTo>
                      <a:pt x="20" y="12"/>
                    </a:lnTo>
                    <a:lnTo>
                      <a:pt x="19" y="11"/>
                    </a:lnTo>
                    <a:lnTo>
                      <a:pt x="15" y="9"/>
                    </a:lnTo>
                    <a:lnTo>
                      <a:pt x="13" y="7"/>
                    </a:lnTo>
                    <a:lnTo>
                      <a:pt x="10" y="5"/>
                    </a:lnTo>
                    <a:lnTo>
                      <a:pt x="6" y="4"/>
                    </a:lnTo>
                    <a:lnTo>
                      <a:pt x="4" y="2"/>
                    </a:lnTo>
                    <a:lnTo>
                      <a:pt x="0" y="0"/>
                    </a:lnTo>
                    <a:lnTo>
                      <a:pt x="0" y="0"/>
                    </a:lnTo>
                    <a:lnTo>
                      <a:pt x="0" y="0"/>
                    </a:lnTo>
                    <a:lnTo>
                      <a:pt x="0" y="0"/>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26"/>
              <p:cNvSpPr>
                <a:spLocks/>
              </p:cNvSpPr>
              <p:nvPr/>
            </p:nvSpPr>
            <p:spPr bwMode="auto">
              <a:xfrm>
                <a:off x="8107363" y="-669925"/>
                <a:ext cx="166688" cy="146050"/>
              </a:xfrm>
              <a:custGeom>
                <a:avLst/>
                <a:gdLst>
                  <a:gd name="T0" fmla="*/ 205 w 211"/>
                  <a:gd name="T1" fmla="*/ 4 h 184"/>
                  <a:gd name="T2" fmla="*/ 198 w 211"/>
                  <a:gd name="T3" fmla="*/ 9 h 184"/>
                  <a:gd name="T4" fmla="*/ 189 w 211"/>
                  <a:gd name="T5" fmla="*/ 14 h 184"/>
                  <a:gd name="T6" fmla="*/ 182 w 211"/>
                  <a:gd name="T7" fmla="*/ 19 h 184"/>
                  <a:gd name="T8" fmla="*/ 174 w 211"/>
                  <a:gd name="T9" fmla="*/ 26 h 184"/>
                  <a:gd name="T10" fmla="*/ 165 w 211"/>
                  <a:gd name="T11" fmla="*/ 31 h 184"/>
                  <a:gd name="T12" fmla="*/ 160 w 211"/>
                  <a:gd name="T13" fmla="*/ 38 h 184"/>
                  <a:gd name="T14" fmla="*/ 153 w 211"/>
                  <a:gd name="T15" fmla="*/ 45 h 184"/>
                  <a:gd name="T16" fmla="*/ 145 w 211"/>
                  <a:gd name="T17" fmla="*/ 51 h 184"/>
                  <a:gd name="T18" fmla="*/ 140 w 211"/>
                  <a:gd name="T19" fmla="*/ 58 h 184"/>
                  <a:gd name="T20" fmla="*/ 134 w 211"/>
                  <a:gd name="T21" fmla="*/ 67 h 184"/>
                  <a:gd name="T22" fmla="*/ 127 w 211"/>
                  <a:gd name="T23" fmla="*/ 74 h 184"/>
                  <a:gd name="T24" fmla="*/ 122 w 211"/>
                  <a:gd name="T25" fmla="*/ 82 h 184"/>
                  <a:gd name="T26" fmla="*/ 118 w 211"/>
                  <a:gd name="T27" fmla="*/ 89 h 184"/>
                  <a:gd name="T28" fmla="*/ 113 w 211"/>
                  <a:gd name="T29" fmla="*/ 97 h 184"/>
                  <a:gd name="T30" fmla="*/ 109 w 211"/>
                  <a:gd name="T31" fmla="*/ 106 h 184"/>
                  <a:gd name="T32" fmla="*/ 105 w 211"/>
                  <a:gd name="T33" fmla="*/ 114 h 184"/>
                  <a:gd name="T34" fmla="*/ 102 w 211"/>
                  <a:gd name="T35" fmla="*/ 123 h 184"/>
                  <a:gd name="T36" fmla="*/ 96 w 211"/>
                  <a:gd name="T37" fmla="*/ 131 h 184"/>
                  <a:gd name="T38" fmla="*/ 93 w 211"/>
                  <a:gd name="T39" fmla="*/ 140 h 184"/>
                  <a:gd name="T40" fmla="*/ 87 w 211"/>
                  <a:gd name="T41" fmla="*/ 147 h 184"/>
                  <a:gd name="T42" fmla="*/ 80 w 211"/>
                  <a:gd name="T43" fmla="*/ 154 h 184"/>
                  <a:gd name="T44" fmla="*/ 73 w 211"/>
                  <a:gd name="T45" fmla="*/ 160 h 184"/>
                  <a:gd name="T46" fmla="*/ 65 w 211"/>
                  <a:gd name="T47" fmla="*/ 165 h 184"/>
                  <a:gd name="T48" fmla="*/ 56 w 211"/>
                  <a:gd name="T49" fmla="*/ 171 h 184"/>
                  <a:gd name="T50" fmla="*/ 49 w 211"/>
                  <a:gd name="T51" fmla="*/ 176 h 184"/>
                  <a:gd name="T52" fmla="*/ 40 w 211"/>
                  <a:gd name="T53" fmla="*/ 179 h 184"/>
                  <a:gd name="T54" fmla="*/ 29 w 211"/>
                  <a:gd name="T55" fmla="*/ 181 h 184"/>
                  <a:gd name="T56" fmla="*/ 20 w 211"/>
                  <a:gd name="T57" fmla="*/ 182 h 184"/>
                  <a:gd name="T58" fmla="*/ 11 w 211"/>
                  <a:gd name="T59" fmla="*/ 184 h 184"/>
                  <a:gd name="T60" fmla="*/ 0 w 211"/>
                  <a:gd name="T61" fmla="*/ 184 h 184"/>
                  <a:gd name="T62" fmla="*/ 4 w 211"/>
                  <a:gd name="T63" fmla="*/ 184 h 184"/>
                  <a:gd name="T64" fmla="*/ 13 w 211"/>
                  <a:gd name="T65" fmla="*/ 184 h 184"/>
                  <a:gd name="T66" fmla="*/ 24 w 211"/>
                  <a:gd name="T67" fmla="*/ 182 h 184"/>
                  <a:gd name="T68" fmla="*/ 33 w 211"/>
                  <a:gd name="T69" fmla="*/ 181 h 184"/>
                  <a:gd name="T70" fmla="*/ 42 w 211"/>
                  <a:gd name="T71" fmla="*/ 177 h 184"/>
                  <a:gd name="T72" fmla="*/ 51 w 211"/>
                  <a:gd name="T73" fmla="*/ 174 h 184"/>
                  <a:gd name="T74" fmla="*/ 60 w 211"/>
                  <a:gd name="T75" fmla="*/ 169 h 184"/>
                  <a:gd name="T76" fmla="*/ 69 w 211"/>
                  <a:gd name="T77" fmla="*/ 164 h 184"/>
                  <a:gd name="T78" fmla="*/ 76 w 211"/>
                  <a:gd name="T79" fmla="*/ 159 h 184"/>
                  <a:gd name="T80" fmla="*/ 84 w 211"/>
                  <a:gd name="T81" fmla="*/ 152 h 184"/>
                  <a:gd name="T82" fmla="*/ 89 w 211"/>
                  <a:gd name="T83" fmla="*/ 145 h 184"/>
                  <a:gd name="T84" fmla="*/ 95 w 211"/>
                  <a:gd name="T85" fmla="*/ 137 h 184"/>
                  <a:gd name="T86" fmla="*/ 98 w 211"/>
                  <a:gd name="T87" fmla="*/ 128 h 184"/>
                  <a:gd name="T88" fmla="*/ 102 w 211"/>
                  <a:gd name="T89" fmla="*/ 119 h 184"/>
                  <a:gd name="T90" fmla="*/ 105 w 211"/>
                  <a:gd name="T91" fmla="*/ 111 h 184"/>
                  <a:gd name="T92" fmla="*/ 111 w 211"/>
                  <a:gd name="T93" fmla="*/ 102 h 184"/>
                  <a:gd name="T94" fmla="*/ 114 w 211"/>
                  <a:gd name="T95" fmla="*/ 96 h 184"/>
                  <a:gd name="T96" fmla="*/ 120 w 211"/>
                  <a:gd name="T97" fmla="*/ 87 h 184"/>
                  <a:gd name="T98" fmla="*/ 124 w 211"/>
                  <a:gd name="T99" fmla="*/ 79 h 184"/>
                  <a:gd name="T100" fmla="*/ 129 w 211"/>
                  <a:gd name="T101" fmla="*/ 72 h 184"/>
                  <a:gd name="T102" fmla="*/ 136 w 211"/>
                  <a:gd name="T103" fmla="*/ 63 h 184"/>
                  <a:gd name="T104" fmla="*/ 142 w 211"/>
                  <a:gd name="T105" fmla="*/ 57 h 184"/>
                  <a:gd name="T106" fmla="*/ 147 w 211"/>
                  <a:gd name="T107" fmla="*/ 50 h 184"/>
                  <a:gd name="T108" fmla="*/ 154 w 211"/>
                  <a:gd name="T109" fmla="*/ 43 h 184"/>
                  <a:gd name="T110" fmla="*/ 162 w 211"/>
                  <a:gd name="T111" fmla="*/ 36 h 184"/>
                  <a:gd name="T112" fmla="*/ 169 w 211"/>
                  <a:gd name="T113" fmla="*/ 29 h 184"/>
                  <a:gd name="T114" fmla="*/ 176 w 211"/>
                  <a:gd name="T115" fmla="*/ 24 h 184"/>
                  <a:gd name="T116" fmla="*/ 183 w 211"/>
                  <a:gd name="T117" fmla="*/ 17 h 184"/>
                  <a:gd name="T118" fmla="*/ 193 w 211"/>
                  <a:gd name="T119" fmla="*/ 12 h 184"/>
                  <a:gd name="T120" fmla="*/ 200 w 211"/>
                  <a:gd name="T121" fmla="*/ 7 h 184"/>
                  <a:gd name="T122" fmla="*/ 209 w 211"/>
                  <a:gd name="T123" fmla="*/ 2 h 184"/>
                  <a:gd name="T124" fmla="*/ 211 w 211"/>
                  <a:gd name="T12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1" h="184">
                    <a:moveTo>
                      <a:pt x="211" y="0"/>
                    </a:moveTo>
                    <a:lnTo>
                      <a:pt x="209" y="2"/>
                    </a:lnTo>
                    <a:lnTo>
                      <a:pt x="205" y="4"/>
                    </a:lnTo>
                    <a:lnTo>
                      <a:pt x="203" y="5"/>
                    </a:lnTo>
                    <a:lnTo>
                      <a:pt x="200" y="7"/>
                    </a:lnTo>
                    <a:lnTo>
                      <a:pt x="198" y="9"/>
                    </a:lnTo>
                    <a:lnTo>
                      <a:pt x="194" y="11"/>
                    </a:lnTo>
                    <a:lnTo>
                      <a:pt x="193" y="12"/>
                    </a:lnTo>
                    <a:lnTo>
                      <a:pt x="189" y="14"/>
                    </a:lnTo>
                    <a:lnTo>
                      <a:pt x="187" y="16"/>
                    </a:lnTo>
                    <a:lnTo>
                      <a:pt x="183" y="17"/>
                    </a:lnTo>
                    <a:lnTo>
                      <a:pt x="182" y="19"/>
                    </a:lnTo>
                    <a:lnTo>
                      <a:pt x="178" y="22"/>
                    </a:lnTo>
                    <a:lnTo>
                      <a:pt x="176" y="24"/>
                    </a:lnTo>
                    <a:lnTo>
                      <a:pt x="174" y="26"/>
                    </a:lnTo>
                    <a:lnTo>
                      <a:pt x="171" y="28"/>
                    </a:lnTo>
                    <a:lnTo>
                      <a:pt x="169" y="29"/>
                    </a:lnTo>
                    <a:lnTo>
                      <a:pt x="165" y="31"/>
                    </a:lnTo>
                    <a:lnTo>
                      <a:pt x="164" y="34"/>
                    </a:lnTo>
                    <a:lnTo>
                      <a:pt x="162" y="36"/>
                    </a:lnTo>
                    <a:lnTo>
                      <a:pt x="160" y="38"/>
                    </a:lnTo>
                    <a:lnTo>
                      <a:pt x="156" y="39"/>
                    </a:lnTo>
                    <a:lnTo>
                      <a:pt x="154" y="43"/>
                    </a:lnTo>
                    <a:lnTo>
                      <a:pt x="153" y="45"/>
                    </a:lnTo>
                    <a:lnTo>
                      <a:pt x="151" y="46"/>
                    </a:lnTo>
                    <a:lnTo>
                      <a:pt x="147" y="50"/>
                    </a:lnTo>
                    <a:lnTo>
                      <a:pt x="145" y="51"/>
                    </a:lnTo>
                    <a:lnTo>
                      <a:pt x="144" y="55"/>
                    </a:lnTo>
                    <a:lnTo>
                      <a:pt x="142" y="57"/>
                    </a:lnTo>
                    <a:lnTo>
                      <a:pt x="140" y="58"/>
                    </a:lnTo>
                    <a:lnTo>
                      <a:pt x="138" y="62"/>
                    </a:lnTo>
                    <a:lnTo>
                      <a:pt x="136" y="63"/>
                    </a:lnTo>
                    <a:lnTo>
                      <a:pt x="134" y="67"/>
                    </a:lnTo>
                    <a:lnTo>
                      <a:pt x="131" y="68"/>
                    </a:lnTo>
                    <a:lnTo>
                      <a:pt x="129" y="72"/>
                    </a:lnTo>
                    <a:lnTo>
                      <a:pt x="127" y="74"/>
                    </a:lnTo>
                    <a:lnTo>
                      <a:pt x="125" y="77"/>
                    </a:lnTo>
                    <a:lnTo>
                      <a:pt x="124" y="79"/>
                    </a:lnTo>
                    <a:lnTo>
                      <a:pt x="122" y="82"/>
                    </a:lnTo>
                    <a:lnTo>
                      <a:pt x="122" y="84"/>
                    </a:lnTo>
                    <a:lnTo>
                      <a:pt x="120" y="87"/>
                    </a:lnTo>
                    <a:lnTo>
                      <a:pt x="118" y="89"/>
                    </a:lnTo>
                    <a:lnTo>
                      <a:pt x="116" y="92"/>
                    </a:lnTo>
                    <a:lnTo>
                      <a:pt x="114" y="94"/>
                    </a:lnTo>
                    <a:lnTo>
                      <a:pt x="113" y="97"/>
                    </a:lnTo>
                    <a:lnTo>
                      <a:pt x="111" y="101"/>
                    </a:lnTo>
                    <a:lnTo>
                      <a:pt x="111" y="102"/>
                    </a:lnTo>
                    <a:lnTo>
                      <a:pt x="109" y="106"/>
                    </a:lnTo>
                    <a:lnTo>
                      <a:pt x="107" y="109"/>
                    </a:lnTo>
                    <a:lnTo>
                      <a:pt x="105" y="111"/>
                    </a:lnTo>
                    <a:lnTo>
                      <a:pt x="105" y="114"/>
                    </a:lnTo>
                    <a:lnTo>
                      <a:pt x="104" y="118"/>
                    </a:lnTo>
                    <a:lnTo>
                      <a:pt x="102" y="119"/>
                    </a:lnTo>
                    <a:lnTo>
                      <a:pt x="102" y="123"/>
                    </a:lnTo>
                    <a:lnTo>
                      <a:pt x="100" y="126"/>
                    </a:lnTo>
                    <a:lnTo>
                      <a:pt x="98" y="128"/>
                    </a:lnTo>
                    <a:lnTo>
                      <a:pt x="96" y="131"/>
                    </a:lnTo>
                    <a:lnTo>
                      <a:pt x="96" y="135"/>
                    </a:lnTo>
                    <a:lnTo>
                      <a:pt x="95" y="137"/>
                    </a:lnTo>
                    <a:lnTo>
                      <a:pt x="93" y="140"/>
                    </a:lnTo>
                    <a:lnTo>
                      <a:pt x="91" y="142"/>
                    </a:lnTo>
                    <a:lnTo>
                      <a:pt x="89" y="145"/>
                    </a:lnTo>
                    <a:lnTo>
                      <a:pt x="87" y="147"/>
                    </a:lnTo>
                    <a:lnTo>
                      <a:pt x="85" y="150"/>
                    </a:lnTo>
                    <a:lnTo>
                      <a:pt x="84" y="152"/>
                    </a:lnTo>
                    <a:lnTo>
                      <a:pt x="80" y="154"/>
                    </a:lnTo>
                    <a:lnTo>
                      <a:pt x="78" y="157"/>
                    </a:lnTo>
                    <a:lnTo>
                      <a:pt x="76" y="159"/>
                    </a:lnTo>
                    <a:lnTo>
                      <a:pt x="73" y="160"/>
                    </a:lnTo>
                    <a:lnTo>
                      <a:pt x="71" y="162"/>
                    </a:lnTo>
                    <a:lnTo>
                      <a:pt x="69" y="164"/>
                    </a:lnTo>
                    <a:lnTo>
                      <a:pt x="65" y="165"/>
                    </a:lnTo>
                    <a:lnTo>
                      <a:pt x="64" y="167"/>
                    </a:lnTo>
                    <a:lnTo>
                      <a:pt x="60" y="169"/>
                    </a:lnTo>
                    <a:lnTo>
                      <a:pt x="56" y="171"/>
                    </a:lnTo>
                    <a:lnTo>
                      <a:pt x="55" y="172"/>
                    </a:lnTo>
                    <a:lnTo>
                      <a:pt x="51" y="174"/>
                    </a:lnTo>
                    <a:lnTo>
                      <a:pt x="49" y="176"/>
                    </a:lnTo>
                    <a:lnTo>
                      <a:pt x="45" y="176"/>
                    </a:lnTo>
                    <a:lnTo>
                      <a:pt x="42" y="177"/>
                    </a:lnTo>
                    <a:lnTo>
                      <a:pt x="40" y="179"/>
                    </a:lnTo>
                    <a:lnTo>
                      <a:pt x="36" y="179"/>
                    </a:lnTo>
                    <a:lnTo>
                      <a:pt x="33" y="181"/>
                    </a:lnTo>
                    <a:lnTo>
                      <a:pt x="29" y="181"/>
                    </a:lnTo>
                    <a:lnTo>
                      <a:pt x="27" y="182"/>
                    </a:lnTo>
                    <a:lnTo>
                      <a:pt x="24" y="182"/>
                    </a:lnTo>
                    <a:lnTo>
                      <a:pt x="20" y="182"/>
                    </a:lnTo>
                    <a:lnTo>
                      <a:pt x="16" y="184"/>
                    </a:lnTo>
                    <a:lnTo>
                      <a:pt x="13" y="184"/>
                    </a:lnTo>
                    <a:lnTo>
                      <a:pt x="11" y="184"/>
                    </a:lnTo>
                    <a:lnTo>
                      <a:pt x="7" y="184"/>
                    </a:lnTo>
                    <a:lnTo>
                      <a:pt x="4" y="184"/>
                    </a:lnTo>
                    <a:lnTo>
                      <a:pt x="0" y="184"/>
                    </a:lnTo>
                    <a:lnTo>
                      <a:pt x="0" y="184"/>
                    </a:lnTo>
                    <a:lnTo>
                      <a:pt x="0" y="184"/>
                    </a:lnTo>
                    <a:lnTo>
                      <a:pt x="4" y="184"/>
                    </a:lnTo>
                    <a:lnTo>
                      <a:pt x="7" y="184"/>
                    </a:lnTo>
                    <a:lnTo>
                      <a:pt x="11" y="184"/>
                    </a:lnTo>
                    <a:lnTo>
                      <a:pt x="13" y="184"/>
                    </a:lnTo>
                    <a:lnTo>
                      <a:pt x="16" y="184"/>
                    </a:lnTo>
                    <a:lnTo>
                      <a:pt x="20" y="182"/>
                    </a:lnTo>
                    <a:lnTo>
                      <a:pt x="24" y="182"/>
                    </a:lnTo>
                    <a:lnTo>
                      <a:pt x="27" y="182"/>
                    </a:lnTo>
                    <a:lnTo>
                      <a:pt x="29" y="181"/>
                    </a:lnTo>
                    <a:lnTo>
                      <a:pt x="33" y="181"/>
                    </a:lnTo>
                    <a:lnTo>
                      <a:pt x="36" y="179"/>
                    </a:lnTo>
                    <a:lnTo>
                      <a:pt x="40" y="179"/>
                    </a:lnTo>
                    <a:lnTo>
                      <a:pt x="42" y="177"/>
                    </a:lnTo>
                    <a:lnTo>
                      <a:pt x="45" y="176"/>
                    </a:lnTo>
                    <a:lnTo>
                      <a:pt x="49" y="176"/>
                    </a:lnTo>
                    <a:lnTo>
                      <a:pt x="51" y="174"/>
                    </a:lnTo>
                    <a:lnTo>
                      <a:pt x="55" y="172"/>
                    </a:lnTo>
                    <a:lnTo>
                      <a:pt x="58" y="171"/>
                    </a:lnTo>
                    <a:lnTo>
                      <a:pt x="60" y="169"/>
                    </a:lnTo>
                    <a:lnTo>
                      <a:pt x="64" y="169"/>
                    </a:lnTo>
                    <a:lnTo>
                      <a:pt x="65" y="167"/>
                    </a:lnTo>
                    <a:lnTo>
                      <a:pt x="69" y="164"/>
                    </a:lnTo>
                    <a:lnTo>
                      <a:pt x="71" y="162"/>
                    </a:lnTo>
                    <a:lnTo>
                      <a:pt x="73" y="160"/>
                    </a:lnTo>
                    <a:lnTo>
                      <a:pt x="76" y="159"/>
                    </a:lnTo>
                    <a:lnTo>
                      <a:pt x="78" y="157"/>
                    </a:lnTo>
                    <a:lnTo>
                      <a:pt x="80" y="155"/>
                    </a:lnTo>
                    <a:lnTo>
                      <a:pt x="84" y="152"/>
                    </a:lnTo>
                    <a:lnTo>
                      <a:pt x="85" y="150"/>
                    </a:lnTo>
                    <a:lnTo>
                      <a:pt x="87" y="147"/>
                    </a:lnTo>
                    <a:lnTo>
                      <a:pt x="89" y="145"/>
                    </a:lnTo>
                    <a:lnTo>
                      <a:pt x="91" y="142"/>
                    </a:lnTo>
                    <a:lnTo>
                      <a:pt x="93" y="140"/>
                    </a:lnTo>
                    <a:lnTo>
                      <a:pt x="95" y="137"/>
                    </a:lnTo>
                    <a:lnTo>
                      <a:pt x="96" y="135"/>
                    </a:lnTo>
                    <a:lnTo>
                      <a:pt x="96" y="131"/>
                    </a:lnTo>
                    <a:lnTo>
                      <a:pt x="98" y="128"/>
                    </a:lnTo>
                    <a:lnTo>
                      <a:pt x="100" y="126"/>
                    </a:lnTo>
                    <a:lnTo>
                      <a:pt x="102" y="123"/>
                    </a:lnTo>
                    <a:lnTo>
                      <a:pt x="102" y="119"/>
                    </a:lnTo>
                    <a:lnTo>
                      <a:pt x="104" y="118"/>
                    </a:lnTo>
                    <a:lnTo>
                      <a:pt x="105" y="114"/>
                    </a:lnTo>
                    <a:lnTo>
                      <a:pt x="105" y="111"/>
                    </a:lnTo>
                    <a:lnTo>
                      <a:pt x="107" y="109"/>
                    </a:lnTo>
                    <a:lnTo>
                      <a:pt x="109" y="106"/>
                    </a:lnTo>
                    <a:lnTo>
                      <a:pt x="111" y="102"/>
                    </a:lnTo>
                    <a:lnTo>
                      <a:pt x="111" y="101"/>
                    </a:lnTo>
                    <a:lnTo>
                      <a:pt x="113" y="97"/>
                    </a:lnTo>
                    <a:lnTo>
                      <a:pt x="114" y="96"/>
                    </a:lnTo>
                    <a:lnTo>
                      <a:pt x="116" y="92"/>
                    </a:lnTo>
                    <a:lnTo>
                      <a:pt x="118" y="89"/>
                    </a:lnTo>
                    <a:lnTo>
                      <a:pt x="120" y="87"/>
                    </a:lnTo>
                    <a:lnTo>
                      <a:pt x="122" y="84"/>
                    </a:lnTo>
                    <a:lnTo>
                      <a:pt x="122" y="82"/>
                    </a:lnTo>
                    <a:lnTo>
                      <a:pt x="124" y="79"/>
                    </a:lnTo>
                    <a:lnTo>
                      <a:pt x="125" y="77"/>
                    </a:lnTo>
                    <a:lnTo>
                      <a:pt x="127" y="74"/>
                    </a:lnTo>
                    <a:lnTo>
                      <a:pt x="129" y="72"/>
                    </a:lnTo>
                    <a:lnTo>
                      <a:pt x="133" y="68"/>
                    </a:lnTo>
                    <a:lnTo>
                      <a:pt x="134" y="67"/>
                    </a:lnTo>
                    <a:lnTo>
                      <a:pt x="136" y="63"/>
                    </a:lnTo>
                    <a:lnTo>
                      <a:pt x="138" y="62"/>
                    </a:lnTo>
                    <a:lnTo>
                      <a:pt x="140" y="58"/>
                    </a:lnTo>
                    <a:lnTo>
                      <a:pt x="142" y="57"/>
                    </a:lnTo>
                    <a:lnTo>
                      <a:pt x="144" y="55"/>
                    </a:lnTo>
                    <a:lnTo>
                      <a:pt x="145" y="51"/>
                    </a:lnTo>
                    <a:lnTo>
                      <a:pt x="147" y="50"/>
                    </a:lnTo>
                    <a:lnTo>
                      <a:pt x="151" y="46"/>
                    </a:lnTo>
                    <a:lnTo>
                      <a:pt x="153" y="45"/>
                    </a:lnTo>
                    <a:lnTo>
                      <a:pt x="154" y="43"/>
                    </a:lnTo>
                    <a:lnTo>
                      <a:pt x="156" y="41"/>
                    </a:lnTo>
                    <a:lnTo>
                      <a:pt x="160" y="38"/>
                    </a:lnTo>
                    <a:lnTo>
                      <a:pt x="162" y="36"/>
                    </a:lnTo>
                    <a:lnTo>
                      <a:pt x="164" y="34"/>
                    </a:lnTo>
                    <a:lnTo>
                      <a:pt x="167" y="31"/>
                    </a:lnTo>
                    <a:lnTo>
                      <a:pt x="169" y="29"/>
                    </a:lnTo>
                    <a:lnTo>
                      <a:pt x="171" y="28"/>
                    </a:lnTo>
                    <a:lnTo>
                      <a:pt x="174" y="26"/>
                    </a:lnTo>
                    <a:lnTo>
                      <a:pt x="176" y="24"/>
                    </a:lnTo>
                    <a:lnTo>
                      <a:pt x="178" y="22"/>
                    </a:lnTo>
                    <a:lnTo>
                      <a:pt x="182" y="19"/>
                    </a:lnTo>
                    <a:lnTo>
                      <a:pt x="183" y="17"/>
                    </a:lnTo>
                    <a:lnTo>
                      <a:pt x="187" y="16"/>
                    </a:lnTo>
                    <a:lnTo>
                      <a:pt x="189" y="14"/>
                    </a:lnTo>
                    <a:lnTo>
                      <a:pt x="193" y="12"/>
                    </a:lnTo>
                    <a:lnTo>
                      <a:pt x="194" y="11"/>
                    </a:lnTo>
                    <a:lnTo>
                      <a:pt x="198" y="9"/>
                    </a:lnTo>
                    <a:lnTo>
                      <a:pt x="200" y="7"/>
                    </a:lnTo>
                    <a:lnTo>
                      <a:pt x="203" y="5"/>
                    </a:lnTo>
                    <a:lnTo>
                      <a:pt x="205" y="4"/>
                    </a:lnTo>
                    <a:lnTo>
                      <a:pt x="209" y="2"/>
                    </a:lnTo>
                    <a:lnTo>
                      <a:pt x="211" y="0"/>
                    </a:lnTo>
                    <a:lnTo>
                      <a:pt x="211" y="0"/>
                    </a:lnTo>
                    <a:lnTo>
                      <a:pt x="211" y="0"/>
                    </a:lnTo>
                    <a:lnTo>
                      <a:pt x="211" y="0"/>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28"/>
              <p:cNvSpPr>
                <a:spLocks/>
              </p:cNvSpPr>
              <p:nvPr/>
            </p:nvSpPr>
            <p:spPr bwMode="auto">
              <a:xfrm>
                <a:off x="8274051" y="-731838"/>
                <a:ext cx="219075" cy="61912"/>
              </a:xfrm>
              <a:custGeom>
                <a:avLst/>
                <a:gdLst>
                  <a:gd name="T0" fmla="*/ 7 w 276"/>
                  <a:gd name="T1" fmla="*/ 75 h 78"/>
                  <a:gd name="T2" fmla="*/ 14 w 276"/>
                  <a:gd name="T3" fmla="*/ 72 h 78"/>
                  <a:gd name="T4" fmla="*/ 23 w 276"/>
                  <a:gd name="T5" fmla="*/ 68 h 78"/>
                  <a:gd name="T6" fmla="*/ 32 w 276"/>
                  <a:gd name="T7" fmla="*/ 65 h 78"/>
                  <a:gd name="T8" fmla="*/ 42 w 276"/>
                  <a:gd name="T9" fmla="*/ 61 h 78"/>
                  <a:gd name="T10" fmla="*/ 51 w 276"/>
                  <a:gd name="T11" fmla="*/ 58 h 78"/>
                  <a:gd name="T12" fmla="*/ 61 w 276"/>
                  <a:gd name="T13" fmla="*/ 54 h 78"/>
                  <a:gd name="T14" fmla="*/ 71 w 276"/>
                  <a:gd name="T15" fmla="*/ 53 h 78"/>
                  <a:gd name="T16" fmla="*/ 80 w 276"/>
                  <a:gd name="T17" fmla="*/ 51 h 78"/>
                  <a:gd name="T18" fmla="*/ 91 w 276"/>
                  <a:gd name="T19" fmla="*/ 49 h 78"/>
                  <a:gd name="T20" fmla="*/ 100 w 276"/>
                  <a:gd name="T21" fmla="*/ 48 h 78"/>
                  <a:gd name="T22" fmla="*/ 109 w 276"/>
                  <a:gd name="T23" fmla="*/ 48 h 78"/>
                  <a:gd name="T24" fmla="*/ 120 w 276"/>
                  <a:gd name="T25" fmla="*/ 48 h 78"/>
                  <a:gd name="T26" fmla="*/ 129 w 276"/>
                  <a:gd name="T27" fmla="*/ 48 h 78"/>
                  <a:gd name="T28" fmla="*/ 140 w 276"/>
                  <a:gd name="T29" fmla="*/ 48 h 78"/>
                  <a:gd name="T30" fmla="*/ 149 w 276"/>
                  <a:gd name="T31" fmla="*/ 48 h 78"/>
                  <a:gd name="T32" fmla="*/ 158 w 276"/>
                  <a:gd name="T33" fmla="*/ 49 h 78"/>
                  <a:gd name="T34" fmla="*/ 169 w 276"/>
                  <a:gd name="T35" fmla="*/ 51 h 78"/>
                  <a:gd name="T36" fmla="*/ 178 w 276"/>
                  <a:gd name="T37" fmla="*/ 51 h 78"/>
                  <a:gd name="T38" fmla="*/ 189 w 276"/>
                  <a:gd name="T39" fmla="*/ 51 h 78"/>
                  <a:gd name="T40" fmla="*/ 198 w 276"/>
                  <a:gd name="T41" fmla="*/ 51 h 78"/>
                  <a:gd name="T42" fmla="*/ 207 w 276"/>
                  <a:gd name="T43" fmla="*/ 49 h 78"/>
                  <a:gd name="T44" fmla="*/ 218 w 276"/>
                  <a:gd name="T45" fmla="*/ 48 h 78"/>
                  <a:gd name="T46" fmla="*/ 227 w 276"/>
                  <a:gd name="T47" fmla="*/ 44 h 78"/>
                  <a:gd name="T48" fmla="*/ 234 w 276"/>
                  <a:gd name="T49" fmla="*/ 39 h 78"/>
                  <a:gd name="T50" fmla="*/ 243 w 276"/>
                  <a:gd name="T51" fmla="*/ 34 h 78"/>
                  <a:gd name="T52" fmla="*/ 250 w 276"/>
                  <a:gd name="T53" fmla="*/ 29 h 78"/>
                  <a:gd name="T54" fmla="*/ 258 w 276"/>
                  <a:gd name="T55" fmla="*/ 22 h 78"/>
                  <a:gd name="T56" fmla="*/ 265 w 276"/>
                  <a:gd name="T57" fmla="*/ 15 h 78"/>
                  <a:gd name="T58" fmla="*/ 270 w 276"/>
                  <a:gd name="T59" fmla="*/ 7 h 78"/>
                  <a:gd name="T60" fmla="*/ 276 w 276"/>
                  <a:gd name="T61" fmla="*/ 0 h 78"/>
                  <a:gd name="T62" fmla="*/ 274 w 276"/>
                  <a:gd name="T63" fmla="*/ 3 h 78"/>
                  <a:gd name="T64" fmla="*/ 268 w 276"/>
                  <a:gd name="T65" fmla="*/ 10 h 78"/>
                  <a:gd name="T66" fmla="*/ 263 w 276"/>
                  <a:gd name="T67" fmla="*/ 17 h 78"/>
                  <a:gd name="T68" fmla="*/ 256 w 276"/>
                  <a:gd name="T69" fmla="*/ 24 h 78"/>
                  <a:gd name="T70" fmla="*/ 249 w 276"/>
                  <a:gd name="T71" fmla="*/ 31 h 78"/>
                  <a:gd name="T72" fmla="*/ 239 w 276"/>
                  <a:gd name="T73" fmla="*/ 36 h 78"/>
                  <a:gd name="T74" fmla="*/ 232 w 276"/>
                  <a:gd name="T75" fmla="*/ 41 h 78"/>
                  <a:gd name="T76" fmla="*/ 223 w 276"/>
                  <a:gd name="T77" fmla="*/ 44 h 78"/>
                  <a:gd name="T78" fmla="*/ 214 w 276"/>
                  <a:gd name="T79" fmla="*/ 48 h 78"/>
                  <a:gd name="T80" fmla="*/ 205 w 276"/>
                  <a:gd name="T81" fmla="*/ 51 h 78"/>
                  <a:gd name="T82" fmla="*/ 194 w 276"/>
                  <a:gd name="T83" fmla="*/ 51 h 78"/>
                  <a:gd name="T84" fmla="*/ 185 w 276"/>
                  <a:gd name="T85" fmla="*/ 51 h 78"/>
                  <a:gd name="T86" fmla="*/ 174 w 276"/>
                  <a:gd name="T87" fmla="*/ 51 h 78"/>
                  <a:gd name="T88" fmla="*/ 165 w 276"/>
                  <a:gd name="T89" fmla="*/ 49 h 78"/>
                  <a:gd name="T90" fmla="*/ 156 w 276"/>
                  <a:gd name="T91" fmla="*/ 49 h 78"/>
                  <a:gd name="T92" fmla="*/ 145 w 276"/>
                  <a:gd name="T93" fmla="*/ 48 h 78"/>
                  <a:gd name="T94" fmla="*/ 136 w 276"/>
                  <a:gd name="T95" fmla="*/ 48 h 78"/>
                  <a:gd name="T96" fmla="*/ 125 w 276"/>
                  <a:gd name="T97" fmla="*/ 48 h 78"/>
                  <a:gd name="T98" fmla="*/ 116 w 276"/>
                  <a:gd name="T99" fmla="*/ 48 h 78"/>
                  <a:gd name="T100" fmla="*/ 107 w 276"/>
                  <a:gd name="T101" fmla="*/ 48 h 78"/>
                  <a:gd name="T102" fmla="*/ 96 w 276"/>
                  <a:gd name="T103" fmla="*/ 49 h 78"/>
                  <a:gd name="T104" fmla="*/ 87 w 276"/>
                  <a:gd name="T105" fmla="*/ 49 h 78"/>
                  <a:gd name="T106" fmla="*/ 76 w 276"/>
                  <a:gd name="T107" fmla="*/ 51 h 78"/>
                  <a:gd name="T108" fmla="*/ 67 w 276"/>
                  <a:gd name="T109" fmla="*/ 54 h 78"/>
                  <a:gd name="T110" fmla="*/ 58 w 276"/>
                  <a:gd name="T111" fmla="*/ 56 h 78"/>
                  <a:gd name="T112" fmla="*/ 49 w 276"/>
                  <a:gd name="T113" fmla="*/ 60 h 78"/>
                  <a:gd name="T114" fmla="*/ 40 w 276"/>
                  <a:gd name="T115" fmla="*/ 61 h 78"/>
                  <a:gd name="T116" fmla="*/ 31 w 276"/>
                  <a:gd name="T117" fmla="*/ 65 h 78"/>
                  <a:gd name="T118" fmla="*/ 22 w 276"/>
                  <a:gd name="T119" fmla="*/ 68 h 78"/>
                  <a:gd name="T120" fmla="*/ 12 w 276"/>
                  <a:gd name="T121" fmla="*/ 73 h 78"/>
                  <a:gd name="T122" fmla="*/ 3 w 276"/>
                  <a:gd name="T123" fmla="*/ 77 h 78"/>
                  <a:gd name="T124" fmla="*/ 0 w 276"/>
                  <a:gd name="T1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6" h="78">
                    <a:moveTo>
                      <a:pt x="0" y="78"/>
                    </a:moveTo>
                    <a:lnTo>
                      <a:pt x="3" y="77"/>
                    </a:lnTo>
                    <a:lnTo>
                      <a:pt x="7" y="75"/>
                    </a:lnTo>
                    <a:lnTo>
                      <a:pt x="9" y="75"/>
                    </a:lnTo>
                    <a:lnTo>
                      <a:pt x="12" y="73"/>
                    </a:lnTo>
                    <a:lnTo>
                      <a:pt x="14" y="72"/>
                    </a:lnTo>
                    <a:lnTo>
                      <a:pt x="18" y="70"/>
                    </a:lnTo>
                    <a:lnTo>
                      <a:pt x="22" y="68"/>
                    </a:lnTo>
                    <a:lnTo>
                      <a:pt x="23" y="68"/>
                    </a:lnTo>
                    <a:lnTo>
                      <a:pt x="27" y="66"/>
                    </a:lnTo>
                    <a:lnTo>
                      <a:pt x="31" y="65"/>
                    </a:lnTo>
                    <a:lnTo>
                      <a:pt x="32" y="65"/>
                    </a:lnTo>
                    <a:lnTo>
                      <a:pt x="36" y="63"/>
                    </a:lnTo>
                    <a:lnTo>
                      <a:pt x="40" y="61"/>
                    </a:lnTo>
                    <a:lnTo>
                      <a:pt x="42" y="61"/>
                    </a:lnTo>
                    <a:lnTo>
                      <a:pt x="45" y="60"/>
                    </a:lnTo>
                    <a:lnTo>
                      <a:pt x="49" y="58"/>
                    </a:lnTo>
                    <a:lnTo>
                      <a:pt x="51" y="58"/>
                    </a:lnTo>
                    <a:lnTo>
                      <a:pt x="54" y="56"/>
                    </a:lnTo>
                    <a:lnTo>
                      <a:pt x="58" y="56"/>
                    </a:lnTo>
                    <a:lnTo>
                      <a:pt x="61" y="54"/>
                    </a:lnTo>
                    <a:lnTo>
                      <a:pt x="63" y="54"/>
                    </a:lnTo>
                    <a:lnTo>
                      <a:pt x="67" y="54"/>
                    </a:lnTo>
                    <a:lnTo>
                      <a:pt x="71" y="53"/>
                    </a:lnTo>
                    <a:lnTo>
                      <a:pt x="74" y="53"/>
                    </a:lnTo>
                    <a:lnTo>
                      <a:pt x="76" y="51"/>
                    </a:lnTo>
                    <a:lnTo>
                      <a:pt x="80" y="51"/>
                    </a:lnTo>
                    <a:lnTo>
                      <a:pt x="83" y="51"/>
                    </a:lnTo>
                    <a:lnTo>
                      <a:pt x="87" y="49"/>
                    </a:lnTo>
                    <a:lnTo>
                      <a:pt x="91" y="49"/>
                    </a:lnTo>
                    <a:lnTo>
                      <a:pt x="92" y="49"/>
                    </a:lnTo>
                    <a:lnTo>
                      <a:pt x="96" y="49"/>
                    </a:lnTo>
                    <a:lnTo>
                      <a:pt x="100" y="48"/>
                    </a:lnTo>
                    <a:lnTo>
                      <a:pt x="103" y="48"/>
                    </a:lnTo>
                    <a:lnTo>
                      <a:pt x="107" y="48"/>
                    </a:lnTo>
                    <a:lnTo>
                      <a:pt x="109" y="48"/>
                    </a:lnTo>
                    <a:lnTo>
                      <a:pt x="112" y="48"/>
                    </a:lnTo>
                    <a:lnTo>
                      <a:pt x="116" y="48"/>
                    </a:lnTo>
                    <a:lnTo>
                      <a:pt x="120" y="48"/>
                    </a:lnTo>
                    <a:lnTo>
                      <a:pt x="123" y="48"/>
                    </a:lnTo>
                    <a:lnTo>
                      <a:pt x="125" y="48"/>
                    </a:lnTo>
                    <a:lnTo>
                      <a:pt x="129" y="48"/>
                    </a:lnTo>
                    <a:lnTo>
                      <a:pt x="132" y="48"/>
                    </a:lnTo>
                    <a:lnTo>
                      <a:pt x="136" y="48"/>
                    </a:lnTo>
                    <a:lnTo>
                      <a:pt x="140" y="48"/>
                    </a:lnTo>
                    <a:lnTo>
                      <a:pt x="141" y="48"/>
                    </a:lnTo>
                    <a:lnTo>
                      <a:pt x="145" y="48"/>
                    </a:lnTo>
                    <a:lnTo>
                      <a:pt x="149" y="48"/>
                    </a:lnTo>
                    <a:lnTo>
                      <a:pt x="152" y="48"/>
                    </a:lnTo>
                    <a:lnTo>
                      <a:pt x="156" y="49"/>
                    </a:lnTo>
                    <a:lnTo>
                      <a:pt x="158" y="49"/>
                    </a:lnTo>
                    <a:lnTo>
                      <a:pt x="161" y="49"/>
                    </a:lnTo>
                    <a:lnTo>
                      <a:pt x="165" y="49"/>
                    </a:lnTo>
                    <a:lnTo>
                      <a:pt x="169" y="51"/>
                    </a:lnTo>
                    <a:lnTo>
                      <a:pt x="172" y="51"/>
                    </a:lnTo>
                    <a:lnTo>
                      <a:pt x="174" y="51"/>
                    </a:lnTo>
                    <a:lnTo>
                      <a:pt x="178" y="51"/>
                    </a:lnTo>
                    <a:lnTo>
                      <a:pt x="181" y="51"/>
                    </a:lnTo>
                    <a:lnTo>
                      <a:pt x="185" y="51"/>
                    </a:lnTo>
                    <a:lnTo>
                      <a:pt x="189" y="51"/>
                    </a:lnTo>
                    <a:lnTo>
                      <a:pt x="190" y="51"/>
                    </a:lnTo>
                    <a:lnTo>
                      <a:pt x="194" y="51"/>
                    </a:lnTo>
                    <a:lnTo>
                      <a:pt x="198" y="51"/>
                    </a:lnTo>
                    <a:lnTo>
                      <a:pt x="201" y="51"/>
                    </a:lnTo>
                    <a:lnTo>
                      <a:pt x="205" y="51"/>
                    </a:lnTo>
                    <a:lnTo>
                      <a:pt x="207" y="49"/>
                    </a:lnTo>
                    <a:lnTo>
                      <a:pt x="210" y="49"/>
                    </a:lnTo>
                    <a:lnTo>
                      <a:pt x="214" y="48"/>
                    </a:lnTo>
                    <a:lnTo>
                      <a:pt x="218" y="48"/>
                    </a:lnTo>
                    <a:lnTo>
                      <a:pt x="219" y="46"/>
                    </a:lnTo>
                    <a:lnTo>
                      <a:pt x="223" y="44"/>
                    </a:lnTo>
                    <a:lnTo>
                      <a:pt x="227" y="44"/>
                    </a:lnTo>
                    <a:lnTo>
                      <a:pt x="229" y="43"/>
                    </a:lnTo>
                    <a:lnTo>
                      <a:pt x="232" y="41"/>
                    </a:lnTo>
                    <a:lnTo>
                      <a:pt x="234" y="39"/>
                    </a:lnTo>
                    <a:lnTo>
                      <a:pt x="238" y="37"/>
                    </a:lnTo>
                    <a:lnTo>
                      <a:pt x="239" y="36"/>
                    </a:lnTo>
                    <a:lnTo>
                      <a:pt x="243" y="34"/>
                    </a:lnTo>
                    <a:lnTo>
                      <a:pt x="245" y="32"/>
                    </a:lnTo>
                    <a:lnTo>
                      <a:pt x="249" y="31"/>
                    </a:lnTo>
                    <a:lnTo>
                      <a:pt x="250" y="29"/>
                    </a:lnTo>
                    <a:lnTo>
                      <a:pt x="252" y="26"/>
                    </a:lnTo>
                    <a:lnTo>
                      <a:pt x="256" y="24"/>
                    </a:lnTo>
                    <a:lnTo>
                      <a:pt x="258" y="22"/>
                    </a:lnTo>
                    <a:lnTo>
                      <a:pt x="259" y="20"/>
                    </a:lnTo>
                    <a:lnTo>
                      <a:pt x="263" y="17"/>
                    </a:lnTo>
                    <a:lnTo>
                      <a:pt x="265" y="15"/>
                    </a:lnTo>
                    <a:lnTo>
                      <a:pt x="267" y="12"/>
                    </a:lnTo>
                    <a:lnTo>
                      <a:pt x="268" y="10"/>
                    </a:lnTo>
                    <a:lnTo>
                      <a:pt x="270" y="7"/>
                    </a:lnTo>
                    <a:lnTo>
                      <a:pt x="272" y="5"/>
                    </a:lnTo>
                    <a:lnTo>
                      <a:pt x="274" y="2"/>
                    </a:lnTo>
                    <a:lnTo>
                      <a:pt x="276" y="0"/>
                    </a:lnTo>
                    <a:lnTo>
                      <a:pt x="276" y="0"/>
                    </a:lnTo>
                    <a:lnTo>
                      <a:pt x="276" y="0"/>
                    </a:lnTo>
                    <a:lnTo>
                      <a:pt x="274" y="3"/>
                    </a:lnTo>
                    <a:lnTo>
                      <a:pt x="272" y="5"/>
                    </a:lnTo>
                    <a:lnTo>
                      <a:pt x="270" y="9"/>
                    </a:lnTo>
                    <a:lnTo>
                      <a:pt x="268" y="10"/>
                    </a:lnTo>
                    <a:lnTo>
                      <a:pt x="267" y="12"/>
                    </a:lnTo>
                    <a:lnTo>
                      <a:pt x="265" y="15"/>
                    </a:lnTo>
                    <a:lnTo>
                      <a:pt x="263" y="17"/>
                    </a:lnTo>
                    <a:lnTo>
                      <a:pt x="259" y="20"/>
                    </a:lnTo>
                    <a:lnTo>
                      <a:pt x="258" y="22"/>
                    </a:lnTo>
                    <a:lnTo>
                      <a:pt x="256" y="24"/>
                    </a:lnTo>
                    <a:lnTo>
                      <a:pt x="254" y="26"/>
                    </a:lnTo>
                    <a:lnTo>
                      <a:pt x="250" y="29"/>
                    </a:lnTo>
                    <a:lnTo>
                      <a:pt x="249" y="31"/>
                    </a:lnTo>
                    <a:lnTo>
                      <a:pt x="245" y="32"/>
                    </a:lnTo>
                    <a:lnTo>
                      <a:pt x="243" y="34"/>
                    </a:lnTo>
                    <a:lnTo>
                      <a:pt x="239" y="36"/>
                    </a:lnTo>
                    <a:lnTo>
                      <a:pt x="238" y="37"/>
                    </a:lnTo>
                    <a:lnTo>
                      <a:pt x="234" y="39"/>
                    </a:lnTo>
                    <a:lnTo>
                      <a:pt x="232" y="41"/>
                    </a:lnTo>
                    <a:lnTo>
                      <a:pt x="229" y="43"/>
                    </a:lnTo>
                    <a:lnTo>
                      <a:pt x="227" y="44"/>
                    </a:lnTo>
                    <a:lnTo>
                      <a:pt x="223" y="44"/>
                    </a:lnTo>
                    <a:lnTo>
                      <a:pt x="219" y="46"/>
                    </a:lnTo>
                    <a:lnTo>
                      <a:pt x="218" y="48"/>
                    </a:lnTo>
                    <a:lnTo>
                      <a:pt x="214" y="48"/>
                    </a:lnTo>
                    <a:lnTo>
                      <a:pt x="210" y="49"/>
                    </a:lnTo>
                    <a:lnTo>
                      <a:pt x="207" y="49"/>
                    </a:lnTo>
                    <a:lnTo>
                      <a:pt x="205" y="51"/>
                    </a:lnTo>
                    <a:lnTo>
                      <a:pt x="201" y="51"/>
                    </a:lnTo>
                    <a:lnTo>
                      <a:pt x="198" y="51"/>
                    </a:lnTo>
                    <a:lnTo>
                      <a:pt x="194" y="51"/>
                    </a:lnTo>
                    <a:lnTo>
                      <a:pt x="190" y="51"/>
                    </a:lnTo>
                    <a:lnTo>
                      <a:pt x="189" y="51"/>
                    </a:lnTo>
                    <a:lnTo>
                      <a:pt x="185" y="51"/>
                    </a:lnTo>
                    <a:lnTo>
                      <a:pt x="181" y="51"/>
                    </a:lnTo>
                    <a:lnTo>
                      <a:pt x="178" y="51"/>
                    </a:lnTo>
                    <a:lnTo>
                      <a:pt x="174" y="51"/>
                    </a:lnTo>
                    <a:lnTo>
                      <a:pt x="172" y="51"/>
                    </a:lnTo>
                    <a:lnTo>
                      <a:pt x="169" y="51"/>
                    </a:lnTo>
                    <a:lnTo>
                      <a:pt x="165" y="49"/>
                    </a:lnTo>
                    <a:lnTo>
                      <a:pt x="161" y="49"/>
                    </a:lnTo>
                    <a:lnTo>
                      <a:pt x="158" y="49"/>
                    </a:lnTo>
                    <a:lnTo>
                      <a:pt x="156" y="49"/>
                    </a:lnTo>
                    <a:lnTo>
                      <a:pt x="152" y="48"/>
                    </a:lnTo>
                    <a:lnTo>
                      <a:pt x="149" y="48"/>
                    </a:lnTo>
                    <a:lnTo>
                      <a:pt x="145" y="48"/>
                    </a:lnTo>
                    <a:lnTo>
                      <a:pt x="141" y="48"/>
                    </a:lnTo>
                    <a:lnTo>
                      <a:pt x="140" y="48"/>
                    </a:lnTo>
                    <a:lnTo>
                      <a:pt x="136" y="48"/>
                    </a:lnTo>
                    <a:lnTo>
                      <a:pt x="132" y="48"/>
                    </a:lnTo>
                    <a:lnTo>
                      <a:pt x="129" y="48"/>
                    </a:lnTo>
                    <a:lnTo>
                      <a:pt x="125" y="48"/>
                    </a:lnTo>
                    <a:lnTo>
                      <a:pt x="123" y="48"/>
                    </a:lnTo>
                    <a:lnTo>
                      <a:pt x="120" y="48"/>
                    </a:lnTo>
                    <a:lnTo>
                      <a:pt x="116" y="48"/>
                    </a:lnTo>
                    <a:lnTo>
                      <a:pt x="112" y="48"/>
                    </a:lnTo>
                    <a:lnTo>
                      <a:pt x="109" y="48"/>
                    </a:lnTo>
                    <a:lnTo>
                      <a:pt x="107" y="48"/>
                    </a:lnTo>
                    <a:lnTo>
                      <a:pt x="103" y="48"/>
                    </a:lnTo>
                    <a:lnTo>
                      <a:pt x="100" y="49"/>
                    </a:lnTo>
                    <a:lnTo>
                      <a:pt x="96" y="49"/>
                    </a:lnTo>
                    <a:lnTo>
                      <a:pt x="92" y="49"/>
                    </a:lnTo>
                    <a:lnTo>
                      <a:pt x="91" y="49"/>
                    </a:lnTo>
                    <a:lnTo>
                      <a:pt x="87" y="49"/>
                    </a:lnTo>
                    <a:lnTo>
                      <a:pt x="83" y="51"/>
                    </a:lnTo>
                    <a:lnTo>
                      <a:pt x="80" y="51"/>
                    </a:lnTo>
                    <a:lnTo>
                      <a:pt x="76" y="51"/>
                    </a:lnTo>
                    <a:lnTo>
                      <a:pt x="74" y="53"/>
                    </a:lnTo>
                    <a:lnTo>
                      <a:pt x="71" y="53"/>
                    </a:lnTo>
                    <a:lnTo>
                      <a:pt x="67" y="54"/>
                    </a:lnTo>
                    <a:lnTo>
                      <a:pt x="63" y="54"/>
                    </a:lnTo>
                    <a:lnTo>
                      <a:pt x="61" y="54"/>
                    </a:lnTo>
                    <a:lnTo>
                      <a:pt x="58" y="56"/>
                    </a:lnTo>
                    <a:lnTo>
                      <a:pt x="54" y="56"/>
                    </a:lnTo>
                    <a:lnTo>
                      <a:pt x="52" y="58"/>
                    </a:lnTo>
                    <a:lnTo>
                      <a:pt x="49" y="60"/>
                    </a:lnTo>
                    <a:lnTo>
                      <a:pt x="45" y="60"/>
                    </a:lnTo>
                    <a:lnTo>
                      <a:pt x="42" y="61"/>
                    </a:lnTo>
                    <a:lnTo>
                      <a:pt x="40" y="61"/>
                    </a:lnTo>
                    <a:lnTo>
                      <a:pt x="36" y="63"/>
                    </a:lnTo>
                    <a:lnTo>
                      <a:pt x="32" y="65"/>
                    </a:lnTo>
                    <a:lnTo>
                      <a:pt x="31" y="65"/>
                    </a:lnTo>
                    <a:lnTo>
                      <a:pt x="27" y="66"/>
                    </a:lnTo>
                    <a:lnTo>
                      <a:pt x="23" y="68"/>
                    </a:lnTo>
                    <a:lnTo>
                      <a:pt x="22" y="68"/>
                    </a:lnTo>
                    <a:lnTo>
                      <a:pt x="18" y="70"/>
                    </a:lnTo>
                    <a:lnTo>
                      <a:pt x="14" y="72"/>
                    </a:lnTo>
                    <a:lnTo>
                      <a:pt x="12" y="73"/>
                    </a:lnTo>
                    <a:lnTo>
                      <a:pt x="9" y="75"/>
                    </a:lnTo>
                    <a:lnTo>
                      <a:pt x="7" y="77"/>
                    </a:lnTo>
                    <a:lnTo>
                      <a:pt x="3" y="77"/>
                    </a:lnTo>
                    <a:lnTo>
                      <a:pt x="0" y="78"/>
                    </a:lnTo>
                    <a:lnTo>
                      <a:pt x="0" y="78"/>
                    </a:lnTo>
                    <a:lnTo>
                      <a:pt x="0" y="78"/>
                    </a:lnTo>
                    <a:lnTo>
                      <a:pt x="0" y="78"/>
                    </a:lnTo>
                    <a:close/>
                  </a:path>
                </a:pathLst>
              </a:custGeom>
              <a:noFill/>
              <a:ln w="28575">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9" name="green star"/>
            <p:cNvGrpSpPr/>
            <p:nvPr/>
          </p:nvGrpSpPr>
          <p:grpSpPr>
            <a:xfrm>
              <a:off x="3777834" y="2289205"/>
              <a:ext cx="752475" cy="677863"/>
              <a:chOff x="7731126" y="-1357313"/>
              <a:chExt cx="752475" cy="677863"/>
            </a:xfrm>
            <a:solidFill>
              <a:schemeClr val="accent3"/>
            </a:solidFill>
          </p:grpSpPr>
          <p:sp>
            <p:nvSpPr>
              <p:cNvPr id="169" name="Freeform 130"/>
              <p:cNvSpPr>
                <a:spLocks/>
              </p:cNvSpPr>
              <p:nvPr/>
            </p:nvSpPr>
            <p:spPr bwMode="auto">
              <a:xfrm>
                <a:off x="8372476" y="-1104900"/>
                <a:ext cx="111125" cy="193675"/>
              </a:xfrm>
              <a:custGeom>
                <a:avLst/>
                <a:gdLst>
                  <a:gd name="T0" fmla="*/ 4 w 140"/>
                  <a:gd name="T1" fmla="*/ 235 h 244"/>
                  <a:gd name="T2" fmla="*/ 9 w 140"/>
                  <a:gd name="T3" fmla="*/ 220 h 244"/>
                  <a:gd name="T4" fmla="*/ 17 w 140"/>
                  <a:gd name="T5" fmla="*/ 206 h 244"/>
                  <a:gd name="T6" fmla="*/ 26 w 140"/>
                  <a:gd name="T7" fmla="*/ 191 h 244"/>
                  <a:gd name="T8" fmla="*/ 35 w 140"/>
                  <a:gd name="T9" fmla="*/ 177 h 244"/>
                  <a:gd name="T10" fmla="*/ 46 w 140"/>
                  <a:gd name="T11" fmla="*/ 164 h 244"/>
                  <a:gd name="T12" fmla="*/ 57 w 140"/>
                  <a:gd name="T13" fmla="*/ 150 h 244"/>
                  <a:gd name="T14" fmla="*/ 67 w 140"/>
                  <a:gd name="T15" fmla="*/ 138 h 244"/>
                  <a:gd name="T16" fmla="*/ 80 w 140"/>
                  <a:gd name="T17" fmla="*/ 126 h 244"/>
                  <a:gd name="T18" fmla="*/ 93 w 140"/>
                  <a:gd name="T19" fmla="*/ 116 h 244"/>
                  <a:gd name="T20" fmla="*/ 106 w 140"/>
                  <a:gd name="T21" fmla="*/ 104 h 244"/>
                  <a:gd name="T22" fmla="*/ 118 w 140"/>
                  <a:gd name="T23" fmla="*/ 92 h 244"/>
                  <a:gd name="T24" fmla="*/ 127 w 140"/>
                  <a:gd name="T25" fmla="*/ 80 h 244"/>
                  <a:gd name="T26" fmla="*/ 135 w 140"/>
                  <a:gd name="T27" fmla="*/ 65 h 244"/>
                  <a:gd name="T28" fmla="*/ 138 w 140"/>
                  <a:gd name="T29" fmla="*/ 48 h 244"/>
                  <a:gd name="T30" fmla="*/ 140 w 140"/>
                  <a:gd name="T31" fmla="*/ 33 h 244"/>
                  <a:gd name="T32" fmla="*/ 138 w 140"/>
                  <a:gd name="T33" fmla="*/ 15 h 244"/>
                  <a:gd name="T34" fmla="*/ 135 w 140"/>
                  <a:gd name="T35" fmla="*/ 0 h 244"/>
                  <a:gd name="T36" fmla="*/ 135 w 140"/>
                  <a:gd name="T37" fmla="*/ 0 h 244"/>
                  <a:gd name="T38" fmla="*/ 138 w 140"/>
                  <a:gd name="T39" fmla="*/ 15 h 244"/>
                  <a:gd name="T40" fmla="*/ 140 w 140"/>
                  <a:gd name="T41" fmla="*/ 33 h 244"/>
                  <a:gd name="T42" fmla="*/ 138 w 140"/>
                  <a:gd name="T43" fmla="*/ 48 h 244"/>
                  <a:gd name="T44" fmla="*/ 135 w 140"/>
                  <a:gd name="T45" fmla="*/ 65 h 244"/>
                  <a:gd name="T46" fmla="*/ 127 w 140"/>
                  <a:gd name="T47" fmla="*/ 80 h 244"/>
                  <a:gd name="T48" fmla="*/ 118 w 140"/>
                  <a:gd name="T49" fmla="*/ 92 h 244"/>
                  <a:gd name="T50" fmla="*/ 106 w 140"/>
                  <a:gd name="T51" fmla="*/ 104 h 244"/>
                  <a:gd name="T52" fmla="*/ 93 w 140"/>
                  <a:gd name="T53" fmla="*/ 116 h 244"/>
                  <a:gd name="T54" fmla="*/ 80 w 140"/>
                  <a:gd name="T55" fmla="*/ 126 h 244"/>
                  <a:gd name="T56" fmla="*/ 67 w 140"/>
                  <a:gd name="T57" fmla="*/ 138 h 244"/>
                  <a:gd name="T58" fmla="*/ 57 w 140"/>
                  <a:gd name="T59" fmla="*/ 152 h 244"/>
                  <a:gd name="T60" fmla="*/ 46 w 140"/>
                  <a:gd name="T61" fmla="*/ 164 h 244"/>
                  <a:gd name="T62" fmla="*/ 35 w 140"/>
                  <a:gd name="T63" fmla="*/ 177 h 244"/>
                  <a:gd name="T64" fmla="*/ 26 w 140"/>
                  <a:gd name="T65" fmla="*/ 191 h 244"/>
                  <a:gd name="T66" fmla="*/ 17 w 140"/>
                  <a:gd name="T67" fmla="*/ 206 h 244"/>
                  <a:gd name="T68" fmla="*/ 9 w 140"/>
                  <a:gd name="T69" fmla="*/ 220 h 244"/>
                  <a:gd name="T70" fmla="*/ 4 w 140"/>
                  <a:gd name="T71" fmla="*/ 235 h 244"/>
                  <a:gd name="T72" fmla="*/ 0 w 140"/>
                  <a:gd name="T73" fmla="*/ 244 h 244"/>
                  <a:gd name="T74" fmla="*/ 0 w 140"/>
                  <a:gd name="T7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244">
                    <a:moveTo>
                      <a:pt x="0" y="244"/>
                    </a:moveTo>
                    <a:lnTo>
                      <a:pt x="4" y="235"/>
                    </a:lnTo>
                    <a:lnTo>
                      <a:pt x="6" y="228"/>
                    </a:lnTo>
                    <a:lnTo>
                      <a:pt x="9" y="220"/>
                    </a:lnTo>
                    <a:lnTo>
                      <a:pt x="13" y="213"/>
                    </a:lnTo>
                    <a:lnTo>
                      <a:pt x="17" y="206"/>
                    </a:lnTo>
                    <a:lnTo>
                      <a:pt x="22" y="198"/>
                    </a:lnTo>
                    <a:lnTo>
                      <a:pt x="26" y="191"/>
                    </a:lnTo>
                    <a:lnTo>
                      <a:pt x="29" y="184"/>
                    </a:lnTo>
                    <a:lnTo>
                      <a:pt x="35" y="177"/>
                    </a:lnTo>
                    <a:lnTo>
                      <a:pt x="40" y="170"/>
                    </a:lnTo>
                    <a:lnTo>
                      <a:pt x="46" y="164"/>
                    </a:lnTo>
                    <a:lnTo>
                      <a:pt x="51" y="157"/>
                    </a:lnTo>
                    <a:lnTo>
                      <a:pt x="57" y="150"/>
                    </a:lnTo>
                    <a:lnTo>
                      <a:pt x="62" y="145"/>
                    </a:lnTo>
                    <a:lnTo>
                      <a:pt x="67" y="138"/>
                    </a:lnTo>
                    <a:lnTo>
                      <a:pt x="73" y="133"/>
                    </a:lnTo>
                    <a:lnTo>
                      <a:pt x="80" y="126"/>
                    </a:lnTo>
                    <a:lnTo>
                      <a:pt x="86" y="121"/>
                    </a:lnTo>
                    <a:lnTo>
                      <a:pt x="93" y="116"/>
                    </a:lnTo>
                    <a:lnTo>
                      <a:pt x="98" y="109"/>
                    </a:lnTo>
                    <a:lnTo>
                      <a:pt x="106" y="104"/>
                    </a:lnTo>
                    <a:lnTo>
                      <a:pt x="111" y="99"/>
                    </a:lnTo>
                    <a:lnTo>
                      <a:pt x="118" y="92"/>
                    </a:lnTo>
                    <a:lnTo>
                      <a:pt x="124" y="87"/>
                    </a:lnTo>
                    <a:lnTo>
                      <a:pt x="127" y="80"/>
                    </a:lnTo>
                    <a:lnTo>
                      <a:pt x="133" y="72"/>
                    </a:lnTo>
                    <a:lnTo>
                      <a:pt x="135" y="65"/>
                    </a:lnTo>
                    <a:lnTo>
                      <a:pt x="138" y="56"/>
                    </a:lnTo>
                    <a:lnTo>
                      <a:pt x="138" y="48"/>
                    </a:lnTo>
                    <a:lnTo>
                      <a:pt x="140" y="39"/>
                    </a:lnTo>
                    <a:lnTo>
                      <a:pt x="140" y="33"/>
                    </a:lnTo>
                    <a:lnTo>
                      <a:pt x="140" y="24"/>
                    </a:lnTo>
                    <a:lnTo>
                      <a:pt x="138" y="15"/>
                    </a:lnTo>
                    <a:lnTo>
                      <a:pt x="136" y="7"/>
                    </a:lnTo>
                    <a:lnTo>
                      <a:pt x="135" y="0"/>
                    </a:lnTo>
                    <a:lnTo>
                      <a:pt x="135" y="0"/>
                    </a:lnTo>
                    <a:lnTo>
                      <a:pt x="135" y="0"/>
                    </a:lnTo>
                    <a:lnTo>
                      <a:pt x="136" y="7"/>
                    </a:lnTo>
                    <a:lnTo>
                      <a:pt x="138" y="15"/>
                    </a:lnTo>
                    <a:lnTo>
                      <a:pt x="140" y="24"/>
                    </a:lnTo>
                    <a:lnTo>
                      <a:pt x="140" y="33"/>
                    </a:lnTo>
                    <a:lnTo>
                      <a:pt x="140" y="39"/>
                    </a:lnTo>
                    <a:lnTo>
                      <a:pt x="138" y="48"/>
                    </a:lnTo>
                    <a:lnTo>
                      <a:pt x="138" y="56"/>
                    </a:lnTo>
                    <a:lnTo>
                      <a:pt x="135" y="65"/>
                    </a:lnTo>
                    <a:lnTo>
                      <a:pt x="133" y="72"/>
                    </a:lnTo>
                    <a:lnTo>
                      <a:pt x="127" y="80"/>
                    </a:lnTo>
                    <a:lnTo>
                      <a:pt x="124" y="87"/>
                    </a:lnTo>
                    <a:lnTo>
                      <a:pt x="118" y="92"/>
                    </a:lnTo>
                    <a:lnTo>
                      <a:pt x="111" y="99"/>
                    </a:lnTo>
                    <a:lnTo>
                      <a:pt x="106" y="104"/>
                    </a:lnTo>
                    <a:lnTo>
                      <a:pt x="98" y="109"/>
                    </a:lnTo>
                    <a:lnTo>
                      <a:pt x="93" y="116"/>
                    </a:lnTo>
                    <a:lnTo>
                      <a:pt x="86" y="121"/>
                    </a:lnTo>
                    <a:lnTo>
                      <a:pt x="80" y="126"/>
                    </a:lnTo>
                    <a:lnTo>
                      <a:pt x="73" y="133"/>
                    </a:lnTo>
                    <a:lnTo>
                      <a:pt x="67" y="138"/>
                    </a:lnTo>
                    <a:lnTo>
                      <a:pt x="62" y="145"/>
                    </a:lnTo>
                    <a:lnTo>
                      <a:pt x="57" y="152"/>
                    </a:lnTo>
                    <a:lnTo>
                      <a:pt x="51" y="157"/>
                    </a:lnTo>
                    <a:lnTo>
                      <a:pt x="46" y="164"/>
                    </a:lnTo>
                    <a:lnTo>
                      <a:pt x="40" y="170"/>
                    </a:lnTo>
                    <a:lnTo>
                      <a:pt x="35" y="177"/>
                    </a:lnTo>
                    <a:lnTo>
                      <a:pt x="29" y="184"/>
                    </a:lnTo>
                    <a:lnTo>
                      <a:pt x="26" y="191"/>
                    </a:lnTo>
                    <a:lnTo>
                      <a:pt x="22" y="198"/>
                    </a:lnTo>
                    <a:lnTo>
                      <a:pt x="17" y="206"/>
                    </a:lnTo>
                    <a:lnTo>
                      <a:pt x="13" y="213"/>
                    </a:lnTo>
                    <a:lnTo>
                      <a:pt x="9" y="220"/>
                    </a:lnTo>
                    <a:lnTo>
                      <a:pt x="7" y="228"/>
                    </a:lnTo>
                    <a:lnTo>
                      <a:pt x="4" y="235"/>
                    </a:lnTo>
                    <a:lnTo>
                      <a:pt x="0" y="244"/>
                    </a:lnTo>
                    <a:lnTo>
                      <a:pt x="0" y="244"/>
                    </a:lnTo>
                    <a:lnTo>
                      <a:pt x="0" y="244"/>
                    </a:lnTo>
                    <a:lnTo>
                      <a:pt x="0" y="244"/>
                    </a:lnTo>
                    <a:close/>
                  </a:path>
                </a:pathLst>
              </a:custGeom>
              <a:grpFill/>
              <a:ln w="285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32"/>
              <p:cNvSpPr>
                <a:spLocks/>
              </p:cNvSpPr>
              <p:nvPr/>
            </p:nvSpPr>
            <p:spPr bwMode="auto">
              <a:xfrm>
                <a:off x="8335963" y="-911225"/>
                <a:ext cx="38100" cy="214312"/>
              </a:xfrm>
              <a:custGeom>
                <a:avLst/>
                <a:gdLst>
                  <a:gd name="T0" fmla="*/ 43 w 47"/>
                  <a:gd name="T1" fmla="*/ 8 h 270"/>
                  <a:gd name="T2" fmla="*/ 38 w 47"/>
                  <a:gd name="T3" fmla="*/ 23 h 270"/>
                  <a:gd name="T4" fmla="*/ 34 w 47"/>
                  <a:gd name="T5" fmla="*/ 40 h 270"/>
                  <a:gd name="T6" fmla="*/ 33 w 47"/>
                  <a:gd name="T7" fmla="*/ 56 h 270"/>
                  <a:gd name="T8" fmla="*/ 31 w 47"/>
                  <a:gd name="T9" fmla="*/ 73 h 270"/>
                  <a:gd name="T10" fmla="*/ 31 w 47"/>
                  <a:gd name="T11" fmla="*/ 88 h 270"/>
                  <a:gd name="T12" fmla="*/ 33 w 47"/>
                  <a:gd name="T13" fmla="*/ 105 h 270"/>
                  <a:gd name="T14" fmla="*/ 34 w 47"/>
                  <a:gd name="T15" fmla="*/ 122 h 270"/>
                  <a:gd name="T16" fmla="*/ 36 w 47"/>
                  <a:gd name="T17" fmla="*/ 137 h 270"/>
                  <a:gd name="T18" fmla="*/ 40 w 47"/>
                  <a:gd name="T19" fmla="*/ 155 h 270"/>
                  <a:gd name="T20" fmla="*/ 43 w 47"/>
                  <a:gd name="T21" fmla="*/ 170 h 270"/>
                  <a:gd name="T22" fmla="*/ 45 w 47"/>
                  <a:gd name="T23" fmla="*/ 187 h 270"/>
                  <a:gd name="T24" fmla="*/ 45 w 47"/>
                  <a:gd name="T25" fmla="*/ 202 h 270"/>
                  <a:gd name="T26" fmla="*/ 42 w 47"/>
                  <a:gd name="T27" fmla="*/ 219 h 270"/>
                  <a:gd name="T28" fmla="*/ 34 w 47"/>
                  <a:gd name="T29" fmla="*/ 235 h 270"/>
                  <a:gd name="T30" fmla="*/ 25 w 47"/>
                  <a:gd name="T31" fmla="*/ 248 h 270"/>
                  <a:gd name="T32" fmla="*/ 14 w 47"/>
                  <a:gd name="T33" fmla="*/ 260 h 270"/>
                  <a:gd name="T34" fmla="*/ 0 w 47"/>
                  <a:gd name="T35" fmla="*/ 270 h 270"/>
                  <a:gd name="T36" fmla="*/ 0 w 47"/>
                  <a:gd name="T37" fmla="*/ 270 h 270"/>
                  <a:gd name="T38" fmla="*/ 14 w 47"/>
                  <a:gd name="T39" fmla="*/ 260 h 270"/>
                  <a:gd name="T40" fmla="*/ 25 w 47"/>
                  <a:gd name="T41" fmla="*/ 248 h 270"/>
                  <a:gd name="T42" fmla="*/ 34 w 47"/>
                  <a:gd name="T43" fmla="*/ 235 h 270"/>
                  <a:gd name="T44" fmla="*/ 42 w 47"/>
                  <a:gd name="T45" fmla="*/ 219 h 270"/>
                  <a:gd name="T46" fmla="*/ 45 w 47"/>
                  <a:gd name="T47" fmla="*/ 202 h 270"/>
                  <a:gd name="T48" fmla="*/ 45 w 47"/>
                  <a:gd name="T49" fmla="*/ 187 h 270"/>
                  <a:gd name="T50" fmla="*/ 43 w 47"/>
                  <a:gd name="T51" fmla="*/ 170 h 270"/>
                  <a:gd name="T52" fmla="*/ 40 w 47"/>
                  <a:gd name="T53" fmla="*/ 155 h 270"/>
                  <a:gd name="T54" fmla="*/ 36 w 47"/>
                  <a:gd name="T55" fmla="*/ 137 h 270"/>
                  <a:gd name="T56" fmla="*/ 34 w 47"/>
                  <a:gd name="T57" fmla="*/ 122 h 270"/>
                  <a:gd name="T58" fmla="*/ 33 w 47"/>
                  <a:gd name="T59" fmla="*/ 105 h 270"/>
                  <a:gd name="T60" fmla="*/ 31 w 47"/>
                  <a:gd name="T61" fmla="*/ 88 h 270"/>
                  <a:gd name="T62" fmla="*/ 33 w 47"/>
                  <a:gd name="T63" fmla="*/ 73 h 270"/>
                  <a:gd name="T64" fmla="*/ 33 w 47"/>
                  <a:gd name="T65" fmla="*/ 56 h 270"/>
                  <a:gd name="T66" fmla="*/ 34 w 47"/>
                  <a:gd name="T67" fmla="*/ 40 h 270"/>
                  <a:gd name="T68" fmla="*/ 38 w 47"/>
                  <a:gd name="T69" fmla="*/ 23 h 270"/>
                  <a:gd name="T70" fmla="*/ 43 w 47"/>
                  <a:gd name="T71" fmla="*/ 8 h 270"/>
                  <a:gd name="T72" fmla="*/ 45 w 47"/>
                  <a:gd name="T73" fmla="*/ 0 h 270"/>
                  <a:gd name="T74" fmla="*/ 45 w 47"/>
                  <a:gd name="T7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270">
                    <a:moveTo>
                      <a:pt x="45" y="0"/>
                    </a:moveTo>
                    <a:lnTo>
                      <a:pt x="43" y="8"/>
                    </a:lnTo>
                    <a:lnTo>
                      <a:pt x="40" y="15"/>
                    </a:lnTo>
                    <a:lnTo>
                      <a:pt x="38" y="23"/>
                    </a:lnTo>
                    <a:lnTo>
                      <a:pt x="36" y="32"/>
                    </a:lnTo>
                    <a:lnTo>
                      <a:pt x="34" y="40"/>
                    </a:lnTo>
                    <a:lnTo>
                      <a:pt x="34" y="47"/>
                    </a:lnTo>
                    <a:lnTo>
                      <a:pt x="33" y="56"/>
                    </a:lnTo>
                    <a:lnTo>
                      <a:pt x="33" y="64"/>
                    </a:lnTo>
                    <a:lnTo>
                      <a:pt x="31" y="73"/>
                    </a:lnTo>
                    <a:lnTo>
                      <a:pt x="31" y="81"/>
                    </a:lnTo>
                    <a:lnTo>
                      <a:pt x="31" y="88"/>
                    </a:lnTo>
                    <a:lnTo>
                      <a:pt x="31" y="97"/>
                    </a:lnTo>
                    <a:lnTo>
                      <a:pt x="33" y="105"/>
                    </a:lnTo>
                    <a:lnTo>
                      <a:pt x="33" y="114"/>
                    </a:lnTo>
                    <a:lnTo>
                      <a:pt x="34" y="122"/>
                    </a:lnTo>
                    <a:lnTo>
                      <a:pt x="34" y="129"/>
                    </a:lnTo>
                    <a:lnTo>
                      <a:pt x="36" y="137"/>
                    </a:lnTo>
                    <a:lnTo>
                      <a:pt x="38" y="146"/>
                    </a:lnTo>
                    <a:lnTo>
                      <a:pt x="40" y="155"/>
                    </a:lnTo>
                    <a:lnTo>
                      <a:pt x="42" y="163"/>
                    </a:lnTo>
                    <a:lnTo>
                      <a:pt x="43" y="170"/>
                    </a:lnTo>
                    <a:lnTo>
                      <a:pt x="45" y="178"/>
                    </a:lnTo>
                    <a:lnTo>
                      <a:pt x="45" y="187"/>
                    </a:lnTo>
                    <a:lnTo>
                      <a:pt x="47" y="195"/>
                    </a:lnTo>
                    <a:lnTo>
                      <a:pt x="45" y="202"/>
                    </a:lnTo>
                    <a:lnTo>
                      <a:pt x="43" y="211"/>
                    </a:lnTo>
                    <a:lnTo>
                      <a:pt x="42" y="219"/>
                    </a:lnTo>
                    <a:lnTo>
                      <a:pt x="38" y="226"/>
                    </a:lnTo>
                    <a:lnTo>
                      <a:pt x="34" y="235"/>
                    </a:lnTo>
                    <a:lnTo>
                      <a:pt x="31" y="241"/>
                    </a:lnTo>
                    <a:lnTo>
                      <a:pt x="25" y="248"/>
                    </a:lnTo>
                    <a:lnTo>
                      <a:pt x="20" y="255"/>
                    </a:lnTo>
                    <a:lnTo>
                      <a:pt x="14" y="260"/>
                    </a:lnTo>
                    <a:lnTo>
                      <a:pt x="7" y="265"/>
                    </a:lnTo>
                    <a:lnTo>
                      <a:pt x="0" y="270"/>
                    </a:lnTo>
                    <a:lnTo>
                      <a:pt x="0" y="270"/>
                    </a:lnTo>
                    <a:lnTo>
                      <a:pt x="0" y="270"/>
                    </a:lnTo>
                    <a:lnTo>
                      <a:pt x="7" y="265"/>
                    </a:lnTo>
                    <a:lnTo>
                      <a:pt x="14" y="260"/>
                    </a:lnTo>
                    <a:lnTo>
                      <a:pt x="20" y="255"/>
                    </a:lnTo>
                    <a:lnTo>
                      <a:pt x="25" y="248"/>
                    </a:lnTo>
                    <a:lnTo>
                      <a:pt x="31" y="241"/>
                    </a:lnTo>
                    <a:lnTo>
                      <a:pt x="34" y="235"/>
                    </a:lnTo>
                    <a:lnTo>
                      <a:pt x="38" y="226"/>
                    </a:lnTo>
                    <a:lnTo>
                      <a:pt x="42" y="219"/>
                    </a:lnTo>
                    <a:lnTo>
                      <a:pt x="43" y="211"/>
                    </a:lnTo>
                    <a:lnTo>
                      <a:pt x="45" y="202"/>
                    </a:lnTo>
                    <a:lnTo>
                      <a:pt x="47" y="195"/>
                    </a:lnTo>
                    <a:lnTo>
                      <a:pt x="45" y="187"/>
                    </a:lnTo>
                    <a:lnTo>
                      <a:pt x="45" y="178"/>
                    </a:lnTo>
                    <a:lnTo>
                      <a:pt x="43" y="170"/>
                    </a:lnTo>
                    <a:lnTo>
                      <a:pt x="42" y="163"/>
                    </a:lnTo>
                    <a:lnTo>
                      <a:pt x="40" y="155"/>
                    </a:lnTo>
                    <a:lnTo>
                      <a:pt x="38" y="146"/>
                    </a:lnTo>
                    <a:lnTo>
                      <a:pt x="36" y="137"/>
                    </a:lnTo>
                    <a:lnTo>
                      <a:pt x="34" y="131"/>
                    </a:lnTo>
                    <a:lnTo>
                      <a:pt x="34" y="122"/>
                    </a:lnTo>
                    <a:lnTo>
                      <a:pt x="33" y="114"/>
                    </a:lnTo>
                    <a:lnTo>
                      <a:pt x="33" y="105"/>
                    </a:lnTo>
                    <a:lnTo>
                      <a:pt x="33" y="97"/>
                    </a:lnTo>
                    <a:lnTo>
                      <a:pt x="31" y="88"/>
                    </a:lnTo>
                    <a:lnTo>
                      <a:pt x="31" y="81"/>
                    </a:lnTo>
                    <a:lnTo>
                      <a:pt x="33" y="73"/>
                    </a:lnTo>
                    <a:lnTo>
                      <a:pt x="33" y="64"/>
                    </a:lnTo>
                    <a:lnTo>
                      <a:pt x="33" y="56"/>
                    </a:lnTo>
                    <a:lnTo>
                      <a:pt x="34" y="47"/>
                    </a:lnTo>
                    <a:lnTo>
                      <a:pt x="34" y="40"/>
                    </a:lnTo>
                    <a:lnTo>
                      <a:pt x="36" y="32"/>
                    </a:lnTo>
                    <a:lnTo>
                      <a:pt x="38" y="23"/>
                    </a:lnTo>
                    <a:lnTo>
                      <a:pt x="42" y="15"/>
                    </a:lnTo>
                    <a:lnTo>
                      <a:pt x="43" y="8"/>
                    </a:lnTo>
                    <a:lnTo>
                      <a:pt x="45" y="0"/>
                    </a:lnTo>
                    <a:lnTo>
                      <a:pt x="45" y="0"/>
                    </a:lnTo>
                    <a:lnTo>
                      <a:pt x="45" y="0"/>
                    </a:lnTo>
                    <a:lnTo>
                      <a:pt x="45" y="0"/>
                    </a:lnTo>
                    <a:close/>
                  </a:path>
                </a:pathLst>
              </a:custGeom>
              <a:grpFill/>
              <a:ln w="285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34"/>
              <p:cNvSpPr>
                <a:spLocks/>
              </p:cNvSpPr>
              <p:nvPr/>
            </p:nvSpPr>
            <p:spPr bwMode="auto">
              <a:xfrm>
                <a:off x="8107363" y="-1357313"/>
                <a:ext cx="163513" cy="153987"/>
              </a:xfrm>
              <a:custGeom>
                <a:avLst/>
                <a:gdLst>
                  <a:gd name="T0" fmla="*/ 200 w 207"/>
                  <a:gd name="T1" fmla="*/ 189 h 194"/>
                  <a:gd name="T2" fmla="*/ 187 w 207"/>
                  <a:gd name="T3" fmla="*/ 179 h 194"/>
                  <a:gd name="T4" fmla="*/ 173 w 207"/>
                  <a:gd name="T5" fmla="*/ 167 h 194"/>
                  <a:gd name="T6" fmla="*/ 162 w 207"/>
                  <a:gd name="T7" fmla="*/ 155 h 194"/>
                  <a:gd name="T8" fmla="*/ 151 w 207"/>
                  <a:gd name="T9" fmla="*/ 143 h 194"/>
                  <a:gd name="T10" fmla="*/ 140 w 207"/>
                  <a:gd name="T11" fmla="*/ 129 h 194"/>
                  <a:gd name="T12" fmla="*/ 129 w 207"/>
                  <a:gd name="T13" fmla="*/ 116 h 194"/>
                  <a:gd name="T14" fmla="*/ 122 w 207"/>
                  <a:gd name="T15" fmla="*/ 102 h 194"/>
                  <a:gd name="T16" fmla="*/ 113 w 207"/>
                  <a:gd name="T17" fmla="*/ 87 h 194"/>
                  <a:gd name="T18" fmla="*/ 105 w 207"/>
                  <a:gd name="T19" fmla="*/ 73 h 194"/>
                  <a:gd name="T20" fmla="*/ 98 w 207"/>
                  <a:gd name="T21" fmla="*/ 58 h 194"/>
                  <a:gd name="T22" fmla="*/ 89 w 207"/>
                  <a:gd name="T23" fmla="*/ 42 h 194"/>
                  <a:gd name="T24" fmla="*/ 80 w 207"/>
                  <a:gd name="T25" fmla="*/ 29 h 194"/>
                  <a:gd name="T26" fmla="*/ 65 w 207"/>
                  <a:gd name="T27" fmla="*/ 19 h 194"/>
                  <a:gd name="T28" fmla="*/ 51 w 207"/>
                  <a:gd name="T29" fmla="*/ 10 h 194"/>
                  <a:gd name="T30" fmla="*/ 35 w 207"/>
                  <a:gd name="T31" fmla="*/ 5 h 194"/>
                  <a:gd name="T32" fmla="*/ 18 w 207"/>
                  <a:gd name="T33" fmla="*/ 0 h 194"/>
                  <a:gd name="T34" fmla="*/ 0 w 207"/>
                  <a:gd name="T35" fmla="*/ 0 h 194"/>
                  <a:gd name="T36" fmla="*/ 0 w 207"/>
                  <a:gd name="T37" fmla="*/ 0 h 194"/>
                  <a:gd name="T38" fmla="*/ 18 w 207"/>
                  <a:gd name="T39" fmla="*/ 0 h 194"/>
                  <a:gd name="T40" fmla="*/ 35 w 207"/>
                  <a:gd name="T41" fmla="*/ 5 h 194"/>
                  <a:gd name="T42" fmla="*/ 51 w 207"/>
                  <a:gd name="T43" fmla="*/ 10 h 194"/>
                  <a:gd name="T44" fmla="*/ 67 w 207"/>
                  <a:gd name="T45" fmla="*/ 19 h 194"/>
                  <a:gd name="T46" fmla="*/ 80 w 207"/>
                  <a:gd name="T47" fmla="*/ 29 h 194"/>
                  <a:gd name="T48" fmla="*/ 89 w 207"/>
                  <a:gd name="T49" fmla="*/ 42 h 194"/>
                  <a:gd name="T50" fmla="*/ 98 w 207"/>
                  <a:gd name="T51" fmla="*/ 58 h 194"/>
                  <a:gd name="T52" fmla="*/ 105 w 207"/>
                  <a:gd name="T53" fmla="*/ 73 h 194"/>
                  <a:gd name="T54" fmla="*/ 113 w 207"/>
                  <a:gd name="T55" fmla="*/ 87 h 194"/>
                  <a:gd name="T56" fmla="*/ 122 w 207"/>
                  <a:gd name="T57" fmla="*/ 102 h 194"/>
                  <a:gd name="T58" fmla="*/ 129 w 207"/>
                  <a:gd name="T59" fmla="*/ 116 h 194"/>
                  <a:gd name="T60" fmla="*/ 140 w 207"/>
                  <a:gd name="T61" fmla="*/ 129 h 194"/>
                  <a:gd name="T62" fmla="*/ 151 w 207"/>
                  <a:gd name="T63" fmla="*/ 143 h 194"/>
                  <a:gd name="T64" fmla="*/ 162 w 207"/>
                  <a:gd name="T65" fmla="*/ 155 h 194"/>
                  <a:gd name="T66" fmla="*/ 173 w 207"/>
                  <a:gd name="T67" fmla="*/ 167 h 194"/>
                  <a:gd name="T68" fmla="*/ 187 w 207"/>
                  <a:gd name="T69" fmla="*/ 179 h 194"/>
                  <a:gd name="T70" fmla="*/ 200 w 207"/>
                  <a:gd name="T71" fmla="*/ 189 h 194"/>
                  <a:gd name="T72" fmla="*/ 207 w 207"/>
                  <a:gd name="T73" fmla="*/ 194 h 194"/>
                  <a:gd name="T74" fmla="*/ 207 w 207"/>
                  <a:gd name="T75"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94">
                    <a:moveTo>
                      <a:pt x="207" y="194"/>
                    </a:moveTo>
                    <a:lnTo>
                      <a:pt x="200" y="189"/>
                    </a:lnTo>
                    <a:lnTo>
                      <a:pt x="193" y="184"/>
                    </a:lnTo>
                    <a:lnTo>
                      <a:pt x="187" y="179"/>
                    </a:lnTo>
                    <a:lnTo>
                      <a:pt x="180" y="173"/>
                    </a:lnTo>
                    <a:lnTo>
                      <a:pt x="173" y="167"/>
                    </a:lnTo>
                    <a:lnTo>
                      <a:pt x="167" y="162"/>
                    </a:lnTo>
                    <a:lnTo>
                      <a:pt x="162" y="155"/>
                    </a:lnTo>
                    <a:lnTo>
                      <a:pt x="156" y="150"/>
                    </a:lnTo>
                    <a:lnTo>
                      <a:pt x="151" y="143"/>
                    </a:lnTo>
                    <a:lnTo>
                      <a:pt x="145" y="136"/>
                    </a:lnTo>
                    <a:lnTo>
                      <a:pt x="140" y="129"/>
                    </a:lnTo>
                    <a:lnTo>
                      <a:pt x="134" y="122"/>
                    </a:lnTo>
                    <a:lnTo>
                      <a:pt x="129" y="116"/>
                    </a:lnTo>
                    <a:lnTo>
                      <a:pt x="125" y="109"/>
                    </a:lnTo>
                    <a:lnTo>
                      <a:pt x="122" y="102"/>
                    </a:lnTo>
                    <a:lnTo>
                      <a:pt x="116" y="95"/>
                    </a:lnTo>
                    <a:lnTo>
                      <a:pt x="113" y="87"/>
                    </a:lnTo>
                    <a:lnTo>
                      <a:pt x="109" y="80"/>
                    </a:lnTo>
                    <a:lnTo>
                      <a:pt x="105" y="73"/>
                    </a:lnTo>
                    <a:lnTo>
                      <a:pt x="102" y="65"/>
                    </a:lnTo>
                    <a:lnTo>
                      <a:pt x="98" y="58"/>
                    </a:lnTo>
                    <a:lnTo>
                      <a:pt x="95" y="49"/>
                    </a:lnTo>
                    <a:lnTo>
                      <a:pt x="89" y="42"/>
                    </a:lnTo>
                    <a:lnTo>
                      <a:pt x="85" y="36"/>
                    </a:lnTo>
                    <a:lnTo>
                      <a:pt x="80" y="29"/>
                    </a:lnTo>
                    <a:lnTo>
                      <a:pt x="73" y="24"/>
                    </a:lnTo>
                    <a:lnTo>
                      <a:pt x="65" y="19"/>
                    </a:lnTo>
                    <a:lnTo>
                      <a:pt x="58" y="13"/>
                    </a:lnTo>
                    <a:lnTo>
                      <a:pt x="51" y="10"/>
                    </a:lnTo>
                    <a:lnTo>
                      <a:pt x="44" y="7"/>
                    </a:lnTo>
                    <a:lnTo>
                      <a:pt x="35" y="5"/>
                    </a:lnTo>
                    <a:lnTo>
                      <a:pt x="27" y="2"/>
                    </a:lnTo>
                    <a:lnTo>
                      <a:pt x="18" y="0"/>
                    </a:lnTo>
                    <a:lnTo>
                      <a:pt x="9" y="0"/>
                    </a:lnTo>
                    <a:lnTo>
                      <a:pt x="0" y="0"/>
                    </a:lnTo>
                    <a:lnTo>
                      <a:pt x="0" y="0"/>
                    </a:lnTo>
                    <a:lnTo>
                      <a:pt x="0" y="0"/>
                    </a:lnTo>
                    <a:lnTo>
                      <a:pt x="9" y="0"/>
                    </a:lnTo>
                    <a:lnTo>
                      <a:pt x="18" y="0"/>
                    </a:lnTo>
                    <a:lnTo>
                      <a:pt x="27" y="2"/>
                    </a:lnTo>
                    <a:lnTo>
                      <a:pt x="35" y="5"/>
                    </a:lnTo>
                    <a:lnTo>
                      <a:pt x="44" y="7"/>
                    </a:lnTo>
                    <a:lnTo>
                      <a:pt x="51" y="10"/>
                    </a:lnTo>
                    <a:lnTo>
                      <a:pt x="60" y="13"/>
                    </a:lnTo>
                    <a:lnTo>
                      <a:pt x="67" y="19"/>
                    </a:lnTo>
                    <a:lnTo>
                      <a:pt x="73" y="24"/>
                    </a:lnTo>
                    <a:lnTo>
                      <a:pt x="80" y="29"/>
                    </a:lnTo>
                    <a:lnTo>
                      <a:pt x="85" y="36"/>
                    </a:lnTo>
                    <a:lnTo>
                      <a:pt x="89" y="42"/>
                    </a:lnTo>
                    <a:lnTo>
                      <a:pt x="95" y="49"/>
                    </a:lnTo>
                    <a:lnTo>
                      <a:pt x="98" y="58"/>
                    </a:lnTo>
                    <a:lnTo>
                      <a:pt x="102" y="65"/>
                    </a:lnTo>
                    <a:lnTo>
                      <a:pt x="105" y="73"/>
                    </a:lnTo>
                    <a:lnTo>
                      <a:pt x="109" y="80"/>
                    </a:lnTo>
                    <a:lnTo>
                      <a:pt x="113" y="87"/>
                    </a:lnTo>
                    <a:lnTo>
                      <a:pt x="116" y="95"/>
                    </a:lnTo>
                    <a:lnTo>
                      <a:pt x="122" y="102"/>
                    </a:lnTo>
                    <a:lnTo>
                      <a:pt x="125" y="109"/>
                    </a:lnTo>
                    <a:lnTo>
                      <a:pt x="129" y="116"/>
                    </a:lnTo>
                    <a:lnTo>
                      <a:pt x="134" y="122"/>
                    </a:lnTo>
                    <a:lnTo>
                      <a:pt x="140" y="129"/>
                    </a:lnTo>
                    <a:lnTo>
                      <a:pt x="145" y="136"/>
                    </a:lnTo>
                    <a:lnTo>
                      <a:pt x="151" y="143"/>
                    </a:lnTo>
                    <a:lnTo>
                      <a:pt x="156" y="150"/>
                    </a:lnTo>
                    <a:lnTo>
                      <a:pt x="162" y="155"/>
                    </a:lnTo>
                    <a:lnTo>
                      <a:pt x="167" y="162"/>
                    </a:lnTo>
                    <a:lnTo>
                      <a:pt x="173" y="167"/>
                    </a:lnTo>
                    <a:lnTo>
                      <a:pt x="180" y="173"/>
                    </a:lnTo>
                    <a:lnTo>
                      <a:pt x="187" y="179"/>
                    </a:lnTo>
                    <a:lnTo>
                      <a:pt x="193" y="184"/>
                    </a:lnTo>
                    <a:lnTo>
                      <a:pt x="200" y="189"/>
                    </a:lnTo>
                    <a:lnTo>
                      <a:pt x="207" y="194"/>
                    </a:lnTo>
                    <a:lnTo>
                      <a:pt x="207" y="194"/>
                    </a:lnTo>
                    <a:lnTo>
                      <a:pt x="207" y="194"/>
                    </a:lnTo>
                    <a:lnTo>
                      <a:pt x="207" y="194"/>
                    </a:lnTo>
                    <a:close/>
                  </a:path>
                </a:pathLst>
              </a:custGeom>
              <a:grpFill/>
              <a:ln w="285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36"/>
              <p:cNvSpPr>
                <a:spLocks/>
              </p:cNvSpPr>
              <p:nvPr/>
            </p:nvSpPr>
            <p:spPr bwMode="auto">
              <a:xfrm>
                <a:off x="8270876" y="-1203325"/>
                <a:ext cx="207963" cy="98425"/>
              </a:xfrm>
              <a:custGeom>
                <a:avLst/>
                <a:gdLst>
                  <a:gd name="T0" fmla="*/ 7 w 262"/>
                  <a:gd name="T1" fmla="*/ 5 h 124"/>
                  <a:gd name="T2" fmla="*/ 22 w 262"/>
                  <a:gd name="T3" fmla="*/ 14 h 124"/>
                  <a:gd name="T4" fmla="*/ 38 w 262"/>
                  <a:gd name="T5" fmla="*/ 22 h 124"/>
                  <a:gd name="T6" fmla="*/ 53 w 262"/>
                  <a:gd name="T7" fmla="*/ 29 h 124"/>
                  <a:gd name="T8" fmla="*/ 69 w 262"/>
                  <a:gd name="T9" fmla="*/ 34 h 124"/>
                  <a:gd name="T10" fmla="*/ 85 w 262"/>
                  <a:gd name="T11" fmla="*/ 41 h 124"/>
                  <a:gd name="T12" fmla="*/ 104 w 262"/>
                  <a:gd name="T13" fmla="*/ 44 h 124"/>
                  <a:gd name="T14" fmla="*/ 120 w 262"/>
                  <a:gd name="T15" fmla="*/ 48 h 124"/>
                  <a:gd name="T16" fmla="*/ 138 w 262"/>
                  <a:gd name="T17" fmla="*/ 51 h 124"/>
                  <a:gd name="T18" fmla="*/ 154 w 262"/>
                  <a:gd name="T19" fmla="*/ 53 h 124"/>
                  <a:gd name="T20" fmla="*/ 173 w 262"/>
                  <a:gd name="T21" fmla="*/ 54 h 124"/>
                  <a:gd name="T22" fmla="*/ 189 w 262"/>
                  <a:gd name="T23" fmla="*/ 58 h 124"/>
                  <a:gd name="T24" fmla="*/ 207 w 262"/>
                  <a:gd name="T25" fmla="*/ 63 h 124"/>
                  <a:gd name="T26" fmla="*/ 222 w 262"/>
                  <a:gd name="T27" fmla="*/ 71 h 124"/>
                  <a:gd name="T28" fmla="*/ 234 w 262"/>
                  <a:gd name="T29" fmla="*/ 82 h 124"/>
                  <a:gd name="T30" fmla="*/ 245 w 262"/>
                  <a:gd name="T31" fmla="*/ 94 h 124"/>
                  <a:gd name="T32" fmla="*/ 254 w 262"/>
                  <a:gd name="T33" fmla="*/ 109 h 124"/>
                  <a:gd name="T34" fmla="*/ 262 w 262"/>
                  <a:gd name="T35" fmla="*/ 124 h 124"/>
                  <a:gd name="T36" fmla="*/ 262 w 262"/>
                  <a:gd name="T37" fmla="*/ 124 h 124"/>
                  <a:gd name="T38" fmla="*/ 254 w 262"/>
                  <a:gd name="T39" fmla="*/ 109 h 124"/>
                  <a:gd name="T40" fmla="*/ 245 w 262"/>
                  <a:gd name="T41" fmla="*/ 94 h 124"/>
                  <a:gd name="T42" fmla="*/ 234 w 262"/>
                  <a:gd name="T43" fmla="*/ 82 h 124"/>
                  <a:gd name="T44" fmla="*/ 222 w 262"/>
                  <a:gd name="T45" fmla="*/ 71 h 124"/>
                  <a:gd name="T46" fmla="*/ 207 w 262"/>
                  <a:gd name="T47" fmla="*/ 63 h 124"/>
                  <a:gd name="T48" fmla="*/ 189 w 262"/>
                  <a:gd name="T49" fmla="*/ 58 h 124"/>
                  <a:gd name="T50" fmla="*/ 173 w 262"/>
                  <a:gd name="T51" fmla="*/ 54 h 124"/>
                  <a:gd name="T52" fmla="*/ 154 w 262"/>
                  <a:gd name="T53" fmla="*/ 53 h 124"/>
                  <a:gd name="T54" fmla="*/ 138 w 262"/>
                  <a:gd name="T55" fmla="*/ 51 h 124"/>
                  <a:gd name="T56" fmla="*/ 120 w 262"/>
                  <a:gd name="T57" fmla="*/ 48 h 124"/>
                  <a:gd name="T58" fmla="*/ 104 w 262"/>
                  <a:gd name="T59" fmla="*/ 44 h 124"/>
                  <a:gd name="T60" fmla="*/ 85 w 262"/>
                  <a:gd name="T61" fmla="*/ 41 h 124"/>
                  <a:gd name="T62" fmla="*/ 69 w 262"/>
                  <a:gd name="T63" fmla="*/ 34 h 124"/>
                  <a:gd name="T64" fmla="*/ 53 w 262"/>
                  <a:gd name="T65" fmla="*/ 29 h 124"/>
                  <a:gd name="T66" fmla="*/ 38 w 262"/>
                  <a:gd name="T67" fmla="*/ 22 h 124"/>
                  <a:gd name="T68" fmla="*/ 22 w 262"/>
                  <a:gd name="T69" fmla="*/ 14 h 124"/>
                  <a:gd name="T70" fmla="*/ 7 w 262"/>
                  <a:gd name="T71" fmla="*/ 5 h 124"/>
                  <a:gd name="T72" fmla="*/ 0 w 262"/>
                  <a:gd name="T73" fmla="*/ 0 h 124"/>
                  <a:gd name="T74" fmla="*/ 0 w 262"/>
                  <a:gd name="T7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2" h="124">
                    <a:moveTo>
                      <a:pt x="0" y="0"/>
                    </a:moveTo>
                    <a:lnTo>
                      <a:pt x="7" y="5"/>
                    </a:lnTo>
                    <a:lnTo>
                      <a:pt x="15" y="8"/>
                    </a:lnTo>
                    <a:lnTo>
                      <a:pt x="22" y="14"/>
                    </a:lnTo>
                    <a:lnTo>
                      <a:pt x="29" y="17"/>
                    </a:lnTo>
                    <a:lnTo>
                      <a:pt x="38" y="22"/>
                    </a:lnTo>
                    <a:lnTo>
                      <a:pt x="46" y="25"/>
                    </a:lnTo>
                    <a:lnTo>
                      <a:pt x="53" y="29"/>
                    </a:lnTo>
                    <a:lnTo>
                      <a:pt x="62" y="32"/>
                    </a:lnTo>
                    <a:lnTo>
                      <a:pt x="69" y="34"/>
                    </a:lnTo>
                    <a:lnTo>
                      <a:pt x="78" y="37"/>
                    </a:lnTo>
                    <a:lnTo>
                      <a:pt x="85" y="41"/>
                    </a:lnTo>
                    <a:lnTo>
                      <a:pt x="95" y="42"/>
                    </a:lnTo>
                    <a:lnTo>
                      <a:pt x="104" y="44"/>
                    </a:lnTo>
                    <a:lnTo>
                      <a:pt x="111" y="46"/>
                    </a:lnTo>
                    <a:lnTo>
                      <a:pt x="120" y="48"/>
                    </a:lnTo>
                    <a:lnTo>
                      <a:pt x="129" y="49"/>
                    </a:lnTo>
                    <a:lnTo>
                      <a:pt x="138" y="51"/>
                    </a:lnTo>
                    <a:lnTo>
                      <a:pt x="145" y="53"/>
                    </a:lnTo>
                    <a:lnTo>
                      <a:pt x="154" y="53"/>
                    </a:lnTo>
                    <a:lnTo>
                      <a:pt x="164" y="54"/>
                    </a:lnTo>
                    <a:lnTo>
                      <a:pt x="173" y="54"/>
                    </a:lnTo>
                    <a:lnTo>
                      <a:pt x="182" y="56"/>
                    </a:lnTo>
                    <a:lnTo>
                      <a:pt x="189" y="58"/>
                    </a:lnTo>
                    <a:lnTo>
                      <a:pt x="198" y="59"/>
                    </a:lnTo>
                    <a:lnTo>
                      <a:pt x="207" y="63"/>
                    </a:lnTo>
                    <a:lnTo>
                      <a:pt x="214" y="66"/>
                    </a:lnTo>
                    <a:lnTo>
                      <a:pt x="222" y="71"/>
                    </a:lnTo>
                    <a:lnTo>
                      <a:pt x="229" y="76"/>
                    </a:lnTo>
                    <a:lnTo>
                      <a:pt x="234" y="82"/>
                    </a:lnTo>
                    <a:lnTo>
                      <a:pt x="240" y="88"/>
                    </a:lnTo>
                    <a:lnTo>
                      <a:pt x="245" y="94"/>
                    </a:lnTo>
                    <a:lnTo>
                      <a:pt x="251" y="100"/>
                    </a:lnTo>
                    <a:lnTo>
                      <a:pt x="254" y="109"/>
                    </a:lnTo>
                    <a:lnTo>
                      <a:pt x="258" y="116"/>
                    </a:lnTo>
                    <a:lnTo>
                      <a:pt x="262" y="124"/>
                    </a:lnTo>
                    <a:lnTo>
                      <a:pt x="262" y="124"/>
                    </a:lnTo>
                    <a:lnTo>
                      <a:pt x="262" y="124"/>
                    </a:lnTo>
                    <a:lnTo>
                      <a:pt x="258" y="116"/>
                    </a:lnTo>
                    <a:lnTo>
                      <a:pt x="254" y="109"/>
                    </a:lnTo>
                    <a:lnTo>
                      <a:pt x="251" y="100"/>
                    </a:lnTo>
                    <a:lnTo>
                      <a:pt x="245" y="94"/>
                    </a:lnTo>
                    <a:lnTo>
                      <a:pt x="240" y="87"/>
                    </a:lnTo>
                    <a:lnTo>
                      <a:pt x="234" y="82"/>
                    </a:lnTo>
                    <a:lnTo>
                      <a:pt x="229" y="76"/>
                    </a:lnTo>
                    <a:lnTo>
                      <a:pt x="222" y="71"/>
                    </a:lnTo>
                    <a:lnTo>
                      <a:pt x="214" y="66"/>
                    </a:lnTo>
                    <a:lnTo>
                      <a:pt x="207" y="63"/>
                    </a:lnTo>
                    <a:lnTo>
                      <a:pt x="198" y="59"/>
                    </a:lnTo>
                    <a:lnTo>
                      <a:pt x="189" y="58"/>
                    </a:lnTo>
                    <a:lnTo>
                      <a:pt x="182" y="56"/>
                    </a:lnTo>
                    <a:lnTo>
                      <a:pt x="173" y="54"/>
                    </a:lnTo>
                    <a:lnTo>
                      <a:pt x="164" y="54"/>
                    </a:lnTo>
                    <a:lnTo>
                      <a:pt x="154" y="53"/>
                    </a:lnTo>
                    <a:lnTo>
                      <a:pt x="145" y="51"/>
                    </a:lnTo>
                    <a:lnTo>
                      <a:pt x="138" y="51"/>
                    </a:lnTo>
                    <a:lnTo>
                      <a:pt x="129" y="49"/>
                    </a:lnTo>
                    <a:lnTo>
                      <a:pt x="120" y="48"/>
                    </a:lnTo>
                    <a:lnTo>
                      <a:pt x="111" y="46"/>
                    </a:lnTo>
                    <a:lnTo>
                      <a:pt x="104" y="44"/>
                    </a:lnTo>
                    <a:lnTo>
                      <a:pt x="95" y="42"/>
                    </a:lnTo>
                    <a:lnTo>
                      <a:pt x="85" y="41"/>
                    </a:lnTo>
                    <a:lnTo>
                      <a:pt x="78" y="37"/>
                    </a:lnTo>
                    <a:lnTo>
                      <a:pt x="69" y="34"/>
                    </a:lnTo>
                    <a:lnTo>
                      <a:pt x="62" y="32"/>
                    </a:lnTo>
                    <a:lnTo>
                      <a:pt x="53" y="29"/>
                    </a:lnTo>
                    <a:lnTo>
                      <a:pt x="46" y="25"/>
                    </a:lnTo>
                    <a:lnTo>
                      <a:pt x="38" y="22"/>
                    </a:lnTo>
                    <a:lnTo>
                      <a:pt x="29" y="17"/>
                    </a:lnTo>
                    <a:lnTo>
                      <a:pt x="22" y="14"/>
                    </a:lnTo>
                    <a:lnTo>
                      <a:pt x="15" y="8"/>
                    </a:lnTo>
                    <a:lnTo>
                      <a:pt x="7" y="5"/>
                    </a:lnTo>
                    <a:lnTo>
                      <a:pt x="0" y="0"/>
                    </a:lnTo>
                    <a:lnTo>
                      <a:pt x="0" y="0"/>
                    </a:lnTo>
                    <a:lnTo>
                      <a:pt x="0" y="0"/>
                    </a:lnTo>
                    <a:lnTo>
                      <a:pt x="0" y="0"/>
                    </a:lnTo>
                    <a:close/>
                  </a:path>
                </a:pathLst>
              </a:custGeom>
              <a:grpFill/>
              <a:ln w="285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38"/>
              <p:cNvSpPr>
                <a:spLocks/>
              </p:cNvSpPr>
              <p:nvPr/>
            </p:nvSpPr>
            <p:spPr bwMode="auto">
              <a:xfrm>
                <a:off x="7735888" y="-1203325"/>
                <a:ext cx="207963" cy="98425"/>
              </a:xfrm>
              <a:custGeom>
                <a:avLst/>
                <a:gdLst>
                  <a:gd name="T0" fmla="*/ 255 w 262"/>
                  <a:gd name="T1" fmla="*/ 5 h 124"/>
                  <a:gd name="T2" fmla="*/ 238 w 262"/>
                  <a:gd name="T3" fmla="*/ 14 h 124"/>
                  <a:gd name="T4" fmla="*/ 224 w 262"/>
                  <a:gd name="T5" fmla="*/ 22 h 124"/>
                  <a:gd name="T6" fmla="*/ 207 w 262"/>
                  <a:gd name="T7" fmla="*/ 29 h 124"/>
                  <a:gd name="T8" fmla="*/ 191 w 262"/>
                  <a:gd name="T9" fmla="*/ 36 h 124"/>
                  <a:gd name="T10" fmla="*/ 175 w 262"/>
                  <a:gd name="T11" fmla="*/ 41 h 124"/>
                  <a:gd name="T12" fmla="*/ 158 w 262"/>
                  <a:gd name="T13" fmla="*/ 46 h 124"/>
                  <a:gd name="T14" fmla="*/ 142 w 262"/>
                  <a:gd name="T15" fmla="*/ 49 h 124"/>
                  <a:gd name="T16" fmla="*/ 124 w 262"/>
                  <a:gd name="T17" fmla="*/ 51 h 124"/>
                  <a:gd name="T18" fmla="*/ 106 w 262"/>
                  <a:gd name="T19" fmla="*/ 54 h 124"/>
                  <a:gd name="T20" fmla="*/ 89 w 262"/>
                  <a:gd name="T21" fmla="*/ 56 h 124"/>
                  <a:gd name="T22" fmla="*/ 71 w 262"/>
                  <a:gd name="T23" fmla="*/ 58 h 124"/>
                  <a:gd name="T24" fmla="*/ 55 w 262"/>
                  <a:gd name="T25" fmla="*/ 63 h 124"/>
                  <a:gd name="T26" fmla="*/ 40 w 262"/>
                  <a:gd name="T27" fmla="*/ 71 h 124"/>
                  <a:gd name="T28" fmla="*/ 28 w 262"/>
                  <a:gd name="T29" fmla="*/ 83 h 124"/>
                  <a:gd name="T30" fmla="*/ 17 w 262"/>
                  <a:gd name="T31" fmla="*/ 95 h 124"/>
                  <a:gd name="T32" fmla="*/ 8 w 262"/>
                  <a:gd name="T33" fmla="*/ 109 h 124"/>
                  <a:gd name="T34" fmla="*/ 0 w 262"/>
                  <a:gd name="T35" fmla="*/ 124 h 124"/>
                  <a:gd name="T36" fmla="*/ 0 w 262"/>
                  <a:gd name="T37" fmla="*/ 124 h 124"/>
                  <a:gd name="T38" fmla="*/ 8 w 262"/>
                  <a:gd name="T39" fmla="*/ 109 h 124"/>
                  <a:gd name="T40" fmla="*/ 15 w 262"/>
                  <a:gd name="T41" fmla="*/ 95 h 124"/>
                  <a:gd name="T42" fmla="*/ 28 w 262"/>
                  <a:gd name="T43" fmla="*/ 82 h 124"/>
                  <a:gd name="T44" fmla="*/ 40 w 262"/>
                  <a:gd name="T45" fmla="*/ 71 h 124"/>
                  <a:gd name="T46" fmla="*/ 55 w 262"/>
                  <a:gd name="T47" fmla="*/ 63 h 124"/>
                  <a:gd name="T48" fmla="*/ 71 w 262"/>
                  <a:gd name="T49" fmla="*/ 58 h 124"/>
                  <a:gd name="T50" fmla="*/ 89 w 262"/>
                  <a:gd name="T51" fmla="*/ 56 h 124"/>
                  <a:gd name="T52" fmla="*/ 106 w 262"/>
                  <a:gd name="T53" fmla="*/ 54 h 124"/>
                  <a:gd name="T54" fmla="*/ 124 w 262"/>
                  <a:gd name="T55" fmla="*/ 51 h 124"/>
                  <a:gd name="T56" fmla="*/ 142 w 262"/>
                  <a:gd name="T57" fmla="*/ 49 h 124"/>
                  <a:gd name="T58" fmla="*/ 158 w 262"/>
                  <a:gd name="T59" fmla="*/ 44 h 124"/>
                  <a:gd name="T60" fmla="*/ 175 w 262"/>
                  <a:gd name="T61" fmla="*/ 41 h 124"/>
                  <a:gd name="T62" fmla="*/ 191 w 262"/>
                  <a:gd name="T63" fmla="*/ 36 h 124"/>
                  <a:gd name="T64" fmla="*/ 207 w 262"/>
                  <a:gd name="T65" fmla="*/ 29 h 124"/>
                  <a:gd name="T66" fmla="*/ 224 w 262"/>
                  <a:gd name="T67" fmla="*/ 22 h 124"/>
                  <a:gd name="T68" fmla="*/ 238 w 262"/>
                  <a:gd name="T69" fmla="*/ 14 h 124"/>
                  <a:gd name="T70" fmla="*/ 255 w 262"/>
                  <a:gd name="T71" fmla="*/ 5 h 124"/>
                  <a:gd name="T72" fmla="*/ 262 w 262"/>
                  <a:gd name="T73" fmla="*/ 0 h 124"/>
                  <a:gd name="T74" fmla="*/ 262 w 262"/>
                  <a:gd name="T7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2" h="124">
                    <a:moveTo>
                      <a:pt x="262" y="0"/>
                    </a:moveTo>
                    <a:lnTo>
                      <a:pt x="255" y="5"/>
                    </a:lnTo>
                    <a:lnTo>
                      <a:pt x="247" y="10"/>
                    </a:lnTo>
                    <a:lnTo>
                      <a:pt x="238" y="14"/>
                    </a:lnTo>
                    <a:lnTo>
                      <a:pt x="231" y="19"/>
                    </a:lnTo>
                    <a:lnTo>
                      <a:pt x="224" y="22"/>
                    </a:lnTo>
                    <a:lnTo>
                      <a:pt x="216" y="25"/>
                    </a:lnTo>
                    <a:lnTo>
                      <a:pt x="207" y="29"/>
                    </a:lnTo>
                    <a:lnTo>
                      <a:pt x="200" y="32"/>
                    </a:lnTo>
                    <a:lnTo>
                      <a:pt x="191" y="36"/>
                    </a:lnTo>
                    <a:lnTo>
                      <a:pt x="184" y="37"/>
                    </a:lnTo>
                    <a:lnTo>
                      <a:pt x="175" y="41"/>
                    </a:lnTo>
                    <a:lnTo>
                      <a:pt x="167" y="42"/>
                    </a:lnTo>
                    <a:lnTo>
                      <a:pt x="158" y="46"/>
                    </a:lnTo>
                    <a:lnTo>
                      <a:pt x="149" y="48"/>
                    </a:lnTo>
                    <a:lnTo>
                      <a:pt x="142" y="49"/>
                    </a:lnTo>
                    <a:lnTo>
                      <a:pt x="133" y="51"/>
                    </a:lnTo>
                    <a:lnTo>
                      <a:pt x="124" y="51"/>
                    </a:lnTo>
                    <a:lnTo>
                      <a:pt x="115" y="53"/>
                    </a:lnTo>
                    <a:lnTo>
                      <a:pt x="106" y="54"/>
                    </a:lnTo>
                    <a:lnTo>
                      <a:pt x="98" y="54"/>
                    </a:lnTo>
                    <a:lnTo>
                      <a:pt x="89" y="56"/>
                    </a:lnTo>
                    <a:lnTo>
                      <a:pt x="80" y="56"/>
                    </a:lnTo>
                    <a:lnTo>
                      <a:pt x="71" y="58"/>
                    </a:lnTo>
                    <a:lnTo>
                      <a:pt x="64" y="59"/>
                    </a:lnTo>
                    <a:lnTo>
                      <a:pt x="55" y="63"/>
                    </a:lnTo>
                    <a:lnTo>
                      <a:pt x="48" y="68"/>
                    </a:lnTo>
                    <a:lnTo>
                      <a:pt x="40" y="71"/>
                    </a:lnTo>
                    <a:lnTo>
                      <a:pt x="33" y="76"/>
                    </a:lnTo>
                    <a:lnTo>
                      <a:pt x="28" y="83"/>
                    </a:lnTo>
                    <a:lnTo>
                      <a:pt x="20" y="88"/>
                    </a:lnTo>
                    <a:lnTo>
                      <a:pt x="17" y="95"/>
                    </a:lnTo>
                    <a:lnTo>
                      <a:pt x="11" y="102"/>
                    </a:lnTo>
                    <a:lnTo>
                      <a:pt x="8" y="109"/>
                    </a:lnTo>
                    <a:lnTo>
                      <a:pt x="4" y="117"/>
                    </a:lnTo>
                    <a:lnTo>
                      <a:pt x="0" y="124"/>
                    </a:lnTo>
                    <a:lnTo>
                      <a:pt x="0" y="124"/>
                    </a:lnTo>
                    <a:lnTo>
                      <a:pt x="0" y="124"/>
                    </a:lnTo>
                    <a:lnTo>
                      <a:pt x="4" y="117"/>
                    </a:lnTo>
                    <a:lnTo>
                      <a:pt x="8" y="109"/>
                    </a:lnTo>
                    <a:lnTo>
                      <a:pt x="11" y="102"/>
                    </a:lnTo>
                    <a:lnTo>
                      <a:pt x="15" y="95"/>
                    </a:lnTo>
                    <a:lnTo>
                      <a:pt x="20" y="88"/>
                    </a:lnTo>
                    <a:lnTo>
                      <a:pt x="28" y="82"/>
                    </a:lnTo>
                    <a:lnTo>
                      <a:pt x="33" y="76"/>
                    </a:lnTo>
                    <a:lnTo>
                      <a:pt x="40" y="71"/>
                    </a:lnTo>
                    <a:lnTo>
                      <a:pt x="48" y="66"/>
                    </a:lnTo>
                    <a:lnTo>
                      <a:pt x="55" y="63"/>
                    </a:lnTo>
                    <a:lnTo>
                      <a:pt x="64" y="59"/>
                    </a:lnTo>
                    <a:lnTo>
                      <a:pt x="71" y="58"/>
                    </a:lnTo>
                    <a:lnTo>
                      <a:pt x="80" y="56"/>
                    </a:lnTo>
                    <a:lnTo>
                      <a:pt x="89" y="56"/>
                    </a:lnTo>
                    <a:lnTo>
                      <a:pt x="98" y="54"/>
                    </a:lnTo>
                    <a:lnTo>
                      <a:pt x="106" y="54"/>
                    </a:lnTo>
                    <a:lnTo>
                      <a:pt x="115" y="53"/>
                    </a:lnTo>
                    <a:lnTo>
                      <a:pt x="124" y="51"/>
                    </a:lnTo>
                    <a:lnTo>
                      <a:pt x="133" y="51"/>
                    </a:lnTo>
                    <a:lnTo>
                      <a:pt x="142" y="49"/>
                    </a:lnTo>
                    <a:lnTo>
                      <a:pt x="149" y="48"/>
                    </a:lnTo>
                    <a:lnTo>
                      <a:pt x="158" y="44"/>
                    </a:lnTo>
                    <a:lnTo>
                      <a:pt x="167" y="42"/>
                    </a:lnTo>
                    <a:lnTo>
                      <a:pt x="175" y="41"/>
                    </a:lnTo>
                    <a:lnTo>
                      <a:pt x="184" y="37"/>
                    </a:lnTo>
                    <a:lnTo>
                      <a:pt x="191" y="36"/>
                    </a:lnTo>
                    <a:lnTo>
                      <a:pt x="200" y="32"/>
                    </a:lnTo>
                    <a:lnTo>
                      <a:pt x="207" y="29"/>
                    </a:lnTo>
                    <a:lnTo>
                      <a:pt x="216" y="25"/>
                    </a:lnTo>
                    <a:lnTo>
                      <a:pt x="224" y="22"/>
                    </a:lnTo>
                    <a:lnTo>
                      <a:pt x="231" y="19"/>
                    </a:lnTo>
                    <a:lnTo>
                      <a:pt x="238" y="14"/>
                    </a:lnTo>
                    <a:lnTo>
                      <a:pt x="247" y="10"/>
                    </a:lnTo>
                    <a:lnTo>
                      <a:pt x="255" y="5"/>
                    </a:lnTo>
                    <a:lnTo>
                      <a:pt x="262" y="0"/>
                    </a:lnTo>
                    <a:lnTo>
                      <a:pt x="262" y="0"/>
                    </a:lnTo>
                    <a:lnTo>
                      <a:pt x="262" y="0"/>
                    </a:lnTo>
                    <a:lnTo>
                      <a:pt x="262" y="0"/>
                    </a:lnTo>
                    <a:close/>
                  </a:path>
                </a:pathLst>
              </a:custGeom>
              <a:grpFill/>
              <a:ln w="285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40"/>
              <p:cNvSpPr>
                <a:spLocks/>
              </p:cNvSpPr>
              <p:nvPr/>
            </p:nvSpPr>
            <p:spPr bwMode="auto">
              <a:xfrm>
                <a:off x="7943851" y="-1357313"/>
                <a:ext cx="163513" cy="153987"/>
              </a:xfrm>
              <a:custGeom>
                <a:avLst/>
                <a:gdLst>
                  <a:gd name="T0" fmla="*/ 7 w 205"/>
                  <a:gd name="T1" fmla="*/ 189 h 194"/>
                  <a:gd name="T2" fmla="*/ 20 w 205"/>
                  <a:gd name="T3" fmla="*/ 179 h 194"/>
                  <a:gd name="T4" fmla="*/ 33 w 205"/>
                  <a:gd name="T5" fmla="*/ 168 h 194"/>
                  <a:gd name="T6" fmla="*/ 45 w 205"/>
                  <a:gd name="T7" fmla="*/ 155 h 194"/>
                  <a:gd name="T8" fmla="*/ 56 w 205"/>
                  <a:gd name="T9" fmla="*/ 143 h 194"/>
                  <a:gd name="T10" fmla="*/ 67 w 205"/>
                  <a:gd name="T11" fmla="*/ 129 h 194"/>
                  <a:gd name="T12" fmla="*/ 76 w 205"/>
                  <a:gd name="T13" fmla="*/ 116 h 194"/>
                  <a:gd name="T14" fmla="*/ 85 w 205"/>
                  <a:gd name="T15" fmla="*/ 102 h 194"/>
                  <a:gd name="T16" fmla="*/ 93 w 205"/>
                  <a:gd name="T17" fmla="*/ 87 h 194"/>
                  <a:gd name="T18" fmla="*/ 102 w 205"/>
                  <a:gd name="T19" fmla="*/ 73 h 194"/>
                  <a:gd name="T20" fmla="*/ 109 w 205"/>
                  <a:gd name="T21" fmla="*/ 58 h 194"/>
                  <a:gd name="T22" fmla="*/ 116 w 205"/>
                  <a:gd name="T23" fmla="*/ 42 h 194"/>
                  <a:gd name="T24" fmla="*/ 127 w 205"/>
                  <a:gd name="T25" fmla="*/ 29 h 194"/>
                  <a:gd name="T26" fmla="*/ 140 w 205"/>
                  <a:gd name="T27" fmla="*/ 19 h 194"/>
                  <a:gd name="T28" fmla="*/ 154 w 205"/>
                  <a:gd name="T29" fmla="*/ 10 h 194"/>
                  <a:gd name="T30" fmla="*/ 171 w 205"/>
                  <a:gd name="T31" fmla="*/ 5 h 194"/>
                  <a:gd name="T32" fmla="*/ 187 w 205"/>
                  <a:gd name="T33" fmla="*/ 0 h 194"/>
                  <a:gd name="T34" fmla="*/ 205 w 205"/>
                  <a:gd name="T35" fmla="*/ 0 h 194"/>
                  <a:gd name="T36" fmla="*/ 205 w 205"/>
                  <a:gd name="T37" fmla="*/ 0 h 194"/>
                  <a:gd name="T38" fmla="*/ 187 w 205"/>
                  <a:gd name="T39" fmla="*/ 0 h 194"/>
                  <a:gd name="T40" fmla="*/ 171 w 205"/>
                  <a:gd name="T41" fmla="*/ 3 h 194"/>
                  <a:gd name="T42" fmla="*/ 154 w 205"/>
                  <a:gd name="T43" fmla="*/ 10 h 194"/>
                  <a:gd name="T44" fmla="*/ 140 w 205"/>
                  <a:gd name="T45" fmla="*/ 19 h 194"/>
                  <a:gd name="T46" fmla="*/ 127 w 205"/>
                  <a:gd name="T47" fmla="*/ 29 h 194"/>
                  <a:gd name="T48" fmla="*/ 116 w 205"/>
                  <a:gd name="T49" fmla="*/ 42 h 194"/>
                  <a:gd name="T50" fmla="*/ 109 w 205"/>
                  <a:gd name="T51" fmla="*/ 58 h 194"/>
                  <a:gd name="T52" fmla="*/ 102 w 205"/>
                  <a:gd name="T53" fmla="*/ 73 h 194"/>
                  <a:gd name="T54" fmla="*/ 93 w 205"/>
                  <a:gd name="T55" fmla="*/ 87 h 194"/>
                  <a:gd name="T56" fmla="*/ 85 w 205"/>
                  <a:gd name="T57" fmla="*/ 102 h 194"/>
                  <a:gd name="T58" fmla="*/ 76 w 205"/>
                  <a:gd name="T59" fmla="*/ 116 h 194"/>
                  <a:gd name="T60" fmla="*/ 67 w 205"/>
                  <a:gd name="T61" fmla="*/ 129 h 194"/>
                  <a:gd name="T62" fmla="*/ 56 w 205"/>
                  <a:gd name="T63" fmla="*/ 143 h 194"/>
                  <a:gd name="T64" fmla="*/ 45 w 205"/>
                  <a:gd name="T65" fmla="*/ 155 h 194"/>
                  <a:gd name="T66" fmla="*/ 33 w 205"/>
                  <a:gd name="T67" fmla="*/ 167 h 194"/>
                  <a:gd name="T68" fmla="*/ 20 w 205"/>
                  <a:gd name="T69" fmla="*/ 179 h 194"/>
                  <a:gd name="T70" fmla="*/ 7 w 205"/>
                  <a:gd name="T71" fmla="*/ 189 h 194"/>
                  <a:gd name="T72" fmla="*/ 0 w 205"/>
                  <a:gd name="T73" fmla="*/ 194 h 194"/>
                  <a:gd name="T74" fmla="*/ 0 w 205"/>
                  <a:gd name="T75"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194">
                    <a:moveTo>
                      <a:pt x="0" y="194"/>
                    </a:moveTo>
                    <a:lnTo>
                      <a:pt x="7" y="189"/>
                    </a:lnTo>
                    <a:lnTo>
                      <a:pt x="13" y="184"/>
                    </a:lnTo>
                    <a:lnTo>
                      <a:pt x="20" y="179"/>
                    </a:lnTo>
                    <a:lnTo>
                      <a:pt x="27" y="173"/>
                    </a:lnTo>
                    <a:lnTo>
                      <a:pt x="33" y="168"/>
                    </a:lnTo>
                    <a:lnTo>
                      <a:pt x="38" y="162"/>
                    </a:lnTo>
                    <a:lnTo>
                      <a:pt x="45" y="155"/>
                    </a:lnTo>
                    <a:lnTo>
                      <a:pt x="51" y="150"/>
                    </a:lnTo>
                    <a:lnTo>
                      <a:pt x="56" y="143"/>
                    </a:lnTo>
                    <a:lnTo>
                      <a:pt x="62" y="136"/>
                    </a:lnTo>
                    <a:lnTo>
                      <a:pt x="67" y="129"/>
                    </a:lnTo>
                    <a:lnTo>
                      <a:pt x="71" y="122"/>
                    </a:lnTo>
                    <a:lnTo>
                      <a:pt x="76" y="116"/>
                    </a:lnTo>
                    <a:lnTo>
                      <a:pt x="82" y="109"/>
                    </a:lnTo>
                    <a:lnTo>
                      <a:pt x="85" y="102"/>
                    </a:lnTo>
                    <a:lnTo>
                      <a:pt x="89" y="95"/>
                    </a:lnTo>
                    <a:lnTo>
                      <a:pt x="93" y="87"/>
                    </a:lnTo>
                    <a:lnTo>
                      <a:pt x="98" y="80"/>
                    </a:lnTo>
                    <a:lnTo>
                      <a:pt x="102" y="73"/>
                    </a:lnTo>
                    <a:lnTo>
                      <a:pt x="105" y="65"/>
                    </a:lnTo>
                    <a:lnTo>
                      <a:pt x="109" y="58"/>
                    </a:lnTo>
                    <a:lnTo>
                      <a:pt x="112" y="49"/>
                    </a:lnTo>
                    <a:lnTo>
                      <a:pt x="116" y="42"/>
                    </a:lnTo>
                    <a:lnTo>
                      <a:pt x="122" y="36"/>
                    </a:lnTo>
                    <a:lnTo>
                      <a:pt x="127" y="29"/>
                    </a:lnTo>
                    <a:lnTo>
                      <a:pt x="132" y="24"/>
                    </a:lnTo>
                    <a:lnTo>
                      <a:pt x="140" y="19"/>
                    </a:lnTo>
                    <a:lnTo>
                      <a:pt x="147" y="13"/>
                    </a:lnTo>
                    <a:lnTo>
                      <a:pt x="154" y="10"/>
                    </a:lnTo>
                    <a:lnTo>
                      <a:pt x="162" y="7"/>
                    </a:lnTo>
                    <a:lnTo>
                      <a:pt x="171" y="5"/>
                    </a:lnTo>
                    <a:lnTo>
                      <a:pt x="180" y="2"/>
                    </a:lnTo>
                    <a:lnTo>
                      <a:pt x="187" y="0"/>
                    </a:lnTo>
                    <a:lnTo>
                      <a:pt x="196" y="0"/>
                    </a:lnTo>
                    <a:lnTo>
                      <a:pt x="205" y="0"/>
                    </a:lnTo>
                    <a:lnTo>
                      <a:pt x="205" y="0"/>
                    </a:lnTo>
                    <a:lnTo>
                      <a:pt x="205" y="0"/>
                    </a:lnTo>
                    <a:lnTo>
                      <a:pt x="196" y="0"/>
                    </a:lnTo>
                    <a:lnTo>
                      <a:pt x="187" y="0"/>
                    </a:lnTo>
                    <a:lnTo>
                      <a:pt x="180" y="2"/>
                    </a:lnTo>
                    <a:lnTo>
                      <a:pt x="171" y="3"/>
                    </a:lnTo>
                    <a:lnTo>
                      <a:pt x="162" y="7"/>
                    </a:lnTo>
                    <a:lnTo>
                      <a:pt x="154" y="10"/>
                    </a:lnTo>
                    <a:lnTo>
                      <a:pt x="147" y="13"/>
                    </a:lnTo>
                    <a:lnTo>
                      <a:pt x="140" y="19"/>
                    </a:lnTo>
                    <a:lnTo>
                      <a:pt x="132" y="24"/>
                    </a:lnTo>
                    <a:lnTo>
                      <a:pt x="127" y="29"/>
                    </a:lnTo>
                    <a:lnTo>
                      <a:pt x="120" y="36"/>
                    </a:lnTo>
                    <a:lnTo>
                      <a:pt x="116" y="42"/>
                    </a:lnTo>
                    <a:lnTo>
                      <a:pt x="112" y="49"/>
                    </a:lnTo>
                    <a:lnTo>
                      <a:pt x="109" y="58"/>
                    </a:lnTo>
                    <a:lnTo>
                      <a:pt x="105" y="65"/>
                    </a:lnTo>
                    <a:lnTo>
                      <a:pt x="102" y="73"/>
                    </a:lnTo>
                    <a:lnTo>
                      <a:pt x="96" y="80"/>
                    </a:lnTo>
                    <a:lnTo>
                      <a:pt x="93" y="87"/>
                    </a:lnTo>
                    <a:lnTo>
                      <a:pt x="89" y="95"/>
                    </a:lnTo>
                    <a:lnTo>
                      <a:pt x="85" y="102"/>
                    </a:lnTo>
                    <a:lnTo>
                      <a:pt x="82" y="109"/>
                    </a:lnTo>
                    <a:lnTo>
                      <a:pt x="76" y="116"/>
                    </a:lnTo>
                    <a:lnTo>
                      <a:pt x="71" y="122"/>
                    </a:lnTo>
                    <a:lnTo>
                      <a:pt x="67" y="129"/>
                    </a:lnTo>
                    <a:lnTo>
                      <a:pt x="62" y="136"/>
                    </a:lnTo>
                    <a:lnTo>
                      <a:pt x="56" y="143"/>
                    </a:lnTo>
                    <a:lnTo>
                      <a:pt x="51" y="150"/>
                    </a:lnTo>
                    <a:lnTo>
                      <a:pt x="45" y="155"/>
                    </a:lnTo>
                    <a:lnTo>
                      <a:pt x="38" y="162"/>
                    </a:lnTo>
                    <a:lnTo>
                      <a:pt x="33" y="167"/>
                    </a:lnTo>
                    <a:lnTo>
                      <a:pt x="27" y="173"/>
                    </a:lnTo>
                    <a:lnTo>
                      <a:pt x="20" y="179"/>
                    </a:lnTo>
                    <a:lnTo>
                      <a:pt x="13" y="184"/>
                    </a:lnTo>
                    <a:lnTo>
                      <a:pt x="7" y="189"/>
                    </a:lnTo>
                    <a:lnTo>
                      <a:pt x="0" y="194"/>
                    </a:lnTo>
                    <a:lnTo>
                      <a:pt x="0" y="194"/>
                    </a:lnTo>
                    <a:lnTo>
                      <a:pt x="0" y="194"/>
                    </a:lnTo>
                    <a:lnTo>
                      <a:pt x="0" y="194"/>
                    </a:lnTo>
                    <a:close/>
                  </a:path>
                </a:pathLst>
              </a:custGeom>
              <a:grpFill/>
              <a:ln w="285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42"/>
              <p:cNvSpPr>
                <a:spLocks/>
              </p:cNvSpPr>
              <p:nvPr/>
            </p:nvSpPr>
            <p:spPr bwMode="auto">
              <a:xfrm>
                <a:off x="8107363" y="-730250"/>
                <a:ext cx="228600" cy="50800"/>
              </a:xfrm>
              <a:custGeom>
                <a:avLst/>
                <a:gdLst>
                  <a:gd name="T0" fmla="*/ 9 w 289"/>
                  <a:gd name="T1" fmla="*/ 0 h 64"/>
                  <a:gd name="T2" fmla="*/ 27 w 289"/>
                  <a:gd name="T3" fmla="*/ 0 h 64"/>
                  <a:gd name="T4" fmla="*/ 44 w 289"/>
                  <a:gd name="T5" fmla="*/ 1 h 64"/>
                  <a:gd name="T6" fmla="*/ 62 w 289"/>
                  <a:gd name="T7" fmla="*/ 5 h 64"/>
                  <a:gd name="T8" fmla="*/ 78 w 289"/>
                  <a:gd name="T9" fmla="*/ 8 h 64"/>
                  <a:gd name="T10" fmla="*/ 96 w 289"/>
                  <a:gd name="T11" fmla="*/ 13 h 64"/>
                  <a:gd name="T12" fmla="*/ 113 w 289"/>
                  <a:gd name="T13" fmla="*/ 20 h 64"/>
                  <a:gd name="T14" fmla="*/ 127 w 289"/>
                  <a:gd name="T15" fmla="*/ 27 h 64"/>
                  <a:gd name="T16" fmla="*/ 144 w 289"/>
                  <a:gd name="T17" fmla="*/ 34 h 64"/>
                  <a:gd name="T18" fmla="*/ 160 w 289"/>
                  <a:gd name="T19" fmla="*/ 41 h 64"/>
                  <a:gd name="T20" fmla="*/ 174 w 289"/>
                  <a:gd name="T21" fmla="*/ 49 h 64"/>
                  <a:gd name="T22" fmla="*/ 191 w 289"/>
                  <a:gd name="T23" fmla="*/ 58 h 64"/>
                  <a:gd name="T24" fmla="*/ 207 w 289"/>
                  <a:gd name="T25" fmla="*/ 63 h 64"/>
                  <a:gd name="T26" fmla="*/ 223 w 289"/>
                  <a:gd name="T27" fmla="*/ 64 h 64"/>
                  <a:gd name="T28" fmla="*/ 242 w 289"/>
                  <a:gd name="T29" fmla="*/ 63 h 64"/>
                  <a:gd name="T30" fmla="*/ 258 w 289"/>
                  <a:gd name="T31" fmla="*/ 58 h 64"/>
                  <a:gd name="T32" fmla="*/ 274 w 289"/>
                  <a:gd name="T33" fmla="*/ 51 h 64"/>
                  <a:gd name="T34" fmla="*/ 289 w 289"/>
                  <a:gd name="T35" fmla="*/ 42 h 64"/>
                  <a:gd name="T36" fmla="*/ 289 w 289"/>
                  <a:gd name="T37" fmla="*/ 42 h 64"/>
                  <a:gd name="T38" fmla="*/ 274 w 289"/>
                  <a:gd name="T39" fmla="*/ 51 h 64"/>
                  <a:gd name="T40" fmla="*/ 258 w 289"/>
                  <a:gd name="T41" fmla="*/ 58 h 64"/>
                  <a:gd name="T42" fmla="*/ 242 w 289"/>
                  <a:gd name="T43" fmla="*/ 63 h 64"/>
                  <a:gd name="T44" fmla="*/ 223 w 289"/>
                  <a:gd name="T45" fmla="*/ 64 h 64"/>
                  <a:gd name="T46" fmla="*/ 207 w 289"/>
                  <a:gd name="T47" fmla="*/ 63 h 64"/>
                  <a:gd name="T48" fmla="*/ 191 w 289"/>
                  <a:gd name="T49" fmla="*/ 58 h 64"/>
                  <a:gd name="T50" fmla="*/ 174 w 289"/>
                  <a:gd name="T51" fmla="*/ 49 h 64"/>
                  <a:gd name="T52" fmla="*/ 160 w 289"/>
                  <a:gd name="T53" fmla="*/ 42 h 64"/>
                  <a:gd name="T54" fmla="*/ 144 w 289"/>
                  <a:gd name="T55" fmla="*/ 34 h 64"/>
                  <a:gd name="T56" fmla="*/ 127 w 289"/>
                  <a:gd name="T57" fmla="*/ 27 h 64"/>
                  <a:gd name="T58" fmla="*/ 113 w 289"/>
                  <a:gd name="T59" fmla="*/ 20 h 64"/>
                  <a:gd name="T60" fmla="*/ 96 w 289"/>
                  <a:gd name="T61" fmla="*/ 13 h 64"/>
                  <a:gd name="T62" fmla="*/ 78 w 289"/>
                  <a:gd name="T63" fmla="*/ 10 h 64"/>
                  <a:gd name="T64" fmla="*/ 62 w 289"/>
                  <a:gd name="T65" fmla="*/ 5 h 64"/>
                  <a:gd name="T66" fmla="*/ 44 w 289"/>
                  <a:gd name="T67" fmla="*/ 1 h 64"/>
                  <a:gd name="T68" fmla="*/ 27 w 289"/>
                  <a:gd name="T69" fmla="*/ 0 h 64"/>
                  <a:gd name="T70" fmla="*/ 9 w 289"/>
                  <a:gd name="T71" fmla="*/ 0 h 64"/>
                  <a:gd name="T72" fmla="*/ 0 w 289"/>
                  <a:gd name="T73" fmla="*/ 0 h 64"/>
                  <a:gd name="T74" fmla="*/ 0 w 289"/>
                  <a:gd name="T7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64">
                    <a:moveTo>
                      <a:pt x="0" y="0"/>
                    </a:moveTo>
                    <a:lnTo>
                      <a:pt x="9" y="0"/>
                    </a:lnTo>
                    <a:lnTo>
                      <a:pt x="18" y="0"/>
                    </a:lnTo>
                    <a:lnTo>
                      <a:pt x="27" y="0"/>
                    </a:lnTo>
                    <a:lnTo>
                      <a:pt x="36" y="1"/>
                    </a:lnTo>
                    <a:lnTo>
                      <a:pt x="44" y="1"/>
                    </a:lnTo>
                    <a:lnTo>
                      <a:pt x="53" y="3"/>
                    </a:lnTo>
                    <a:lnTo>
                      <a:pt x="62" y="5"/>
                    </a:lnTo>
                    <a:lnTo>
                      <a:pt x="71" y="7"/>
                    </a:lnTo>
                    <a:lnTo>
                      <a:pt x="78" y="8"/>
                    </a:lnTo>
                    <a:lnTo>
                      <a:pt x="87" y="12"/>
                    </a:lnTo>
                    <a:lnTo>
                      <a:pt x="96" y="13"/>
                    </a:lnTo>
                    <a:lnTo>
                      <a:pt x="104" y="17"/>
                    </a:lnTo>
                    <a:lnTo>
                      <a:pt x="113" y="20"/>
                    </a:lnTo>
                    <a:lnTo>
                      <a:pt x="120" y="24"/>
                    </a:lnTo>
                    <a:lnTo>
                      <a:pt x="127" y="27"/>
                    </a:lnTo>
                    <a:lnTo>
                      <a:pt x="136" y="30"/>
                    </a:lnTo>
                    <a:lnTo>
                      <a:pt x="144" y="34"/>
                    </a:lnTo>
                    <a:lnTo>
                      <a:pt x="151" y="37"/>
                    </a:lnTo>
                    <a:lnTo>
                      <a:pt x="160" y="41"/>
                    </a:lnTo>
                    <a:lnTo>
                      <a:pt x="167" y="46"/>
                    </a:lnTo>
                    <a:lnTo>
                      <a:pt x="174" y="49"/>
                    </a:lnTo>
                    <a:lnTo>
                      <a:pt x="182" y="54"/>
                    </a:lnTo>
                    <a:lnTo>
                      <a:pt x="191" y="58"/>
                    </a:lnTo>
                    <a:lnTo>
                      <a:pt x="198" y="59"/>
                    </a:lnTo>
                    <a:lnTo>
                      <a:pt x="207" y="63"/>
                    </a:lnTo>
                    <a:lnTo>
                      <a:pt x="216" y="63"/>
                    </a:lnTo>
                    <a:lnTo>
                      <a:pt x="223" y="64"/>
                    </a:lnTo>
                    <a:lnTo>
                      <a:pt x="233" y="63"/>
                    </a:lnTo>
                    <a:lnTo>
                      <a:pt x="242" y="63"/>
                    </a:lnTo>
                    <a:lnTo>
                      <a:pt x="251" y="61"/>
                    </a:lnTo>
                    <a:lnTo>
                      <a:pt x="258" y="58"/>
                    </a:lnTo>
                    <a:lnTo>
                      <a:pt x="267" y="54"/>
                    </a:lnTo>
                    <a:lnTo>
                      <a:pt x="274" y="51"/>
                    </a:lnTo>
                    <a:lnTo>
                      <a:pt x="282" y="47"/>
                    </a:lnTo>
                    <a:lnTo>
                      <a:pt x="289" y="42"/>
                    </a:lnTo>
                    <a:lnTo>
                      <a:pt x="289" y="42"/>
                    </a:lnTo>
                    <a:lnTo>
                      <a:pt x="289" y="42"/>
                    </a:lnTo>
                    <a:lnTo>
                      <a:pt x="282" y="47"/>
                    </a:lnTo>
                    <a:lnTo>
                      <a:pt x="274" y="51"/>
                    </a:lnTo>
                    <a:lnTo>
                      <a:pt x="267" y="56"/>
                    </a:lnTo>
                    <a:lnTo>
                      <a:pt x="258" y="58"/>
                    </a:lnTo>
                    <a:lnTo>
                      <a:pt x="251" y="61"/>
                    </a:lnTo>
                    <a:lnTo>
                      <a:pt x="242" y="63"/>
                    </a:lnTo>
                    <a:lnTo>
                      <a:pt x="233" y="63"/>
                    </a:lnTo>
                    <a:lnTo>
                      <a:pt x="223" y="64"/>
                    </a:lnTo>
                    <a:lnTo>
                      <a:pt x="216" y="63"/>
                    </a:lnTo>
                    <a:lnTo>
                      <a:pt x="207" y="63"/>
                    </a:lnTo>
                    <a:lnTo>
                      <a:pt x="198" y="59"/>
                    </a:lnTo>
                    <a:lnTo>
                      <a:pt x="191" y="58"/>
                    </a:lnTo>
                    <a:lnTo>
                      <a:pt x="182" y="54"/>
                    </a:lnTo>
                    <a:lnTo>
                      <a:pt x="174" y="49"/>
                    </a:lnTo>
                    <a:lnTo>
                      <a:pt x="167" y="46"/>
                    </a:lnTo>
                    <a:lnTo>
                      <a:pt x="160" y="42"/>
                    </a:lnTo>
                    <a:lnTo>
                      <a:pt x="151" y="37"/>
                    </a:lnTo>
                    <a:lnTo>
                      <a:pt x="144" y="34"/>
                    </a:lnTo>
                    <a:lnTo>
                      <a:pt x="136" y="30"/>
                    </a:lnTo>
                    <a:lnTo>
                      <a:pt x="127" y="27"/>
                    </a:lnTo>
                    <a:lnTo>
                      <a:pt x="120" y="24"/>
                    </a:lnTo>
                    <a:lnTo>
                      <a:pt x="113" y="20"/>
                    </a:lnTo>
                    <a:lnTo>
                      <a:pt x="104" y="17"/>
                    </a:lnTo>
                    <a:lnTo>
                      <a:pt x="96" y="13"/>
                    </a:lnTo>
                    <a:lnTo>
                      <a:pt x="87" y="12"/>
                    </a:lnTo>
                    <a:lnTo>
                      <a:pt x="78" y="10"/>
                    </a:lnTo>
                    <a:lnTo>
                      <a:pt x="71" y="7"/>
                    </a:lnTo>
                    <a:lnTo>
                      <a:pt x="62" y="5"/>
                    </a:lnTo>
                    <a:lnTo>
                      <a:pt x="53" y="3"/>
                    </a:lnTo>
                    <a:lnTo>
                      <a:pt x="44" y="1"/>
                    </a:lnTo>
                    <a:lnTo>
                      <a:pt x="36" y="1"/>
                    </a:lnTo>
                    <a:lnTo>
                      <a:pt x="27" y="0"/>
                    </a:lnTo>
                    <a:lnTo>
                      <a:pt x="18" y="0"/>
                    </a:lnTo>
                    <a:lnTo>
                      <a:pt x="9" y="0"/>
                    </a:lnTo>
                    <a:lnTo>
                      <a:pt x="0" y="0"/>
                    </a:lnTo>
                    <a:lnTo>
                      <a:pt x="0" y="0"/>
                    </a:lnTo>
                    <a:lnTo>
                      <a:pt x="0" y="0"/>
                    </a:lnTo>
                    <a:lnTo>
                      <a:pt x="0" y="0"/>
                    </a:lnTo>
                    <a:close/>
                  </a:path>
                </a:pathLst>
              </a:custGeom>
              <a:grpFill/>
              <a:ln w="285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44"/>
              <p:cNvSpPr>
                <a:spLocks/>
              </p:cNvSpPr>
              <p:nvPr/>
            </p:nvSpPr>
            <p:spPr bwMode="auto">
              <a:xfrm>
                <a:off x="7877176" y="-730250"/>
                <a:ext cx="230188" cy="49212"/>
              </a:xfrm>
              <a:custGeom>
                <a:avLst/>
                <a:gdLst>
                  <a:gd name="T0" fmla="*/ 280 w 289"/>
                  <a:gd name="T1" fmla="*/ 0 h 63"/>
                  <a:gd name="T2" fmla="*/ 264 w 289"/>
                  <a:gd name="T3" fmla="*/ 0 h 63"/>
                  <a:gd name="T4" fmla="*/ 246 w 289"/>
                  <a:gd name="T5" fmla="*/ 1 h 63"/>
                  <a:gd name="T6" fmla="*/ 229 w 289"/>
                  <a:gd name="T7" fmla="*/ 5 h 63"/>
                  <a:gd name="T8" fmla="*/ 211 w 289"/>
                  <a:gd name="T9" fmla="*/ 8 h 63"/>
                  <a:gd name="T10" fmla="*/ 195 w 289"/>
                  <a:gd name="T11" fmla="*/ 13 h 63"/>
                  <a:gd name="T12" fmla="*/ 178 w 289"/>
                  <a:gd name="T13" fmla="*/ 20 h 63"/>
                  <a:gd name="T14" fmla="*/ 162 w 289"/>
                  <a:gd name="T15" fmla="*/ 27 h 63"/>
                  <a:gd name="T16" fmla="*/ 146 w 289"/>
                  <a:gd name="T17" fmla="*/ 34 h 63"/>
                  <a:gd name="T18" fmla="*/ 131 w 289"/>
                  <a:gd name="T19" fmla="*/ 41 h 63"/>
                  <a:gd name="T20" fmla="*/ 115 w 289"/>
                  <a:gd name="T21" fmla="*/ 49 h 63"/>
                  <a:gd name="T22" fmla="*/ 100 w 289"/>
                  <a:gd name="T23" fmla="*/ 58 h 63"/>
                  <a:gd name="T24" fmla="*/ 84 w 289"/>
                  <a:gd name="T25" fmla="*/ 61 h 63"/>
                  <a:gd name="T26" fmla="*/ 66 w 289"/>
                  <a:gd name="T27" fmla="*/ 63 h 63"/>
                  <a:gd name="T28" fmla="*/ 48 w 289"/>
                  <a:gd name="T29" fmla="*/ 63 h 63"/>
                  <a:gd name="T30" fmla="*/ 31 w 289"/>
                  <a:gd name="T31" fmla="*/ 58 h 63"/>
                  <a:gd name="T32" fmla="*/ 15 w 289"/>
                  <a:gd name="T33" fmla="*/ 51 h 63"/>
                  <a:gd name="T34" fmla="*/ 0 w 289"/>
                  <a:gd name="T35" fmla="*/ 42 h 63"/>
                  <a:gd name="T36" fmla="*/ 0 w 289"/>
                  <a:gd name="T37" fmla="*/ 42 h 63"/>
                  <a:gd name="T38" fmla="*/ 15 w 289"/>
                  <a:gd name="T39" fmla="*/ 51 h 63"/>
                  <a:gd name="T40" fmla="*/ 31 w 289"/>
                  <a:gd name="T41" fmla="*/ 58 h 63"/>
                  <a:gd name="T42" fmla="*/ 48 w 289"/>
                  <a:gd name="T43" fmla="*/ 63 h 63"/>
                  <a:gd name="T44" fmla="*/ 66 w 289"/>
                  <a:gd name="T45" fmla="*/ 63 h 63"/>
                  <a:gd name="T46" fmla="*/ 84 w 289"/>
                  <a:gd name="T47" fmla="*/ 63 h 63"/>
                  <a:gd name="T48" fmla="*/ 100 w 289"/>
                  <a:gd name="T49" fmla="*/ 58 h 63"/>
                  <a:gd name="T50" fmla="*/ 115 w 289"/>
                  <a:gd name="T51" fmla="*/ 49 h 63"/>
                  <a:gd name="T52" fmla="*/ 131 w 289"/>
                  <a:gd name="T53" fmla="*/ 41 h 63"/>
                  <a:gd name="T54" fmla="*/ 146 w 289"/>
                  <a:gd name="T55" fmla="*/ 34 h 63"/>
                  <a:gd name="T56" fmla="*/ 162 w 289"/>
                  <a:gd name="T57" fmla="*/ 27 h 63"/>
                  <a:gd name="T58" fmla="*/ 178 w 289"/>
                  <a:gd name="T59" fmla="*/ 20 h 63"/>
                  <a:gd name="T60" fmla="*/ 195 w 289"/>
                  <a:gd name="T61" fmla="*/ 13 h 63"/>
                  <a:gd name="T62" fmla="*/ 211 w 289"/>
                  <a:gd name="T63" fmla="*/ 10 h 63"/>
                  <a:gd name="T64" fmla="*/ 229 w 289"/>
                  <a:gd name="T65" fmla="*/ 5 h 63"/>
                  <a:gd name="T66" fmla="*/ 246 w 289"/>
                  <a:gd name="T67" fmla="*/ 1 h 63"/>
                  <a:gd name="T68" fmla="*/ 264 w 289"/>
                  <a:gd name="T69" fmla="*/ 0 h 63"/>
                  <a:gd name="T70" fmla="*/ 280 w 289"/>
                  <a:gd name="T71" fmla="*/ 0 h 63"/>
                  <a:gd name="T72" fmla="*/ 289 w 289"/>
                  <a:gd name="T73" fmla="*/ 0 h 63"/>
                  <a:gd name="T74" fmla="*/ 289 w 289"/>
                  <a:gd name="T7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63">
                    <a:moveTo>
                      <a:pt x="289" y="0"/>
                    </a:moveTo>
                    <a:lnTo>
                      <a:pt x="280" y="0"/>
                    </a:lnTo>
                    <a:lnTo>
                      <a:pt x="273" y="0"/>
                    </a:lnTo>
                    <a:lnTo>
                      <a:pt x="264" y="0"/>
                    </a:lnTo>
                    <a:lnTo>
                      <a:pt x="255" y="1"/>
                    </a:lnTo>
                    <a:lnTo>
                      <a:pt x="246" y="1"/>
                    </a:lnTo>
                    <a:lnTo>
                      <a:pt x="236" y="3"/>
                    </a:lnTo>
                    <a:lnTo>
                      <a:pt x="229" y="5"/>
                    </a:lnTo>
                    <a:lnTo>
                      <a:pt x="220" y="7"/>
                    </a:lnTo>
                    <a:lnTo>
                      <a:pt x="211" y="8"/>
                    </a:lnTo>
                    <a:lnTo>
                      <a:pt x="204" y="12"/>
                    </a:lnTo>
                    <a:lnTo>
                      <a:pt x="195" y="13"/>
                    </a:lnTo>
                    <a:lnTo>
                      <a:pt x="186" y="17"/>
                    </a:lnTo>
                    <a:lnTo>
                      <a:pt x="178" y="20"/>
                    </a:lnTo>
                    <a:lnTo>
                      <a:pt x="169" y="24"/>
                    </a:lnTo>
                    <a:lnTo>
                      <a:pt x="162" y="27"/>
                    </a:lnTo>
                    <a:lnTo>
                      <a:pt x="155" y="30"/>
                    </a:lnTo>
                    <a:lnTo>
                      <a:pt x="146" y="34"/>
                    </a:lnTo>
                    <a:lnTo>
                      <a:pt x="138" y="37"/>
                    </a:lnTo>
                    <a:lnTo>
                      <a:pt x="131" y="41"/>
                    </a:lnTo>
                    <a:lnTo>
                      <a:pt x="124" y="46"/>
                    </a:lnTo>
                    <a:lnTo>
                      <a:pt x="115" y="49"/>
                    </a:lnTo>
                    <a:lnTo>
                      <a:pt x="108" y="52"/>
                    </a:lnTo>
                    <a:lnTo>
                      <a:pt x="100" y="58"/>
                    </a:lnTo>
                    <a:lnTo>
                      <a:pt x="91" y="59"/>
                    </a:lnTo>
                    <a:lnTo>
                      <a:pt x="84" y="61"/>
                    </a:lnTo>
                    <a:lnTo>
                      <a:pt x="75" y="63"/>
                    </a:lnTo>
                    <a:lnTo>
                      <a:pt x="66" y="63"/>
                    </a:lnTo>
                    <a:lnTo>
                      <a:pt x="57" y="63"/>
                    </a:lnTo>
                    <a:lnTo>
                      <a:pt x="48" y="63"/>
                    </a:lnTo>
                    <a:lnTo>
                      <a:pt x="40" y="59"/>
                    </a:lnTo>
                    <a:lnTo>
                      <a:pt x="31" y="58"/>
                    </a:lnTo>
                    <a:lnTo>
                      <a:pt x="24" y="54"/>
                    </a:lnTo>
                    <a:lnTo>
                      <a:pt x="15" y="51"/>
                    </a:lnTo>
                    <a:lnTo>
                      <a:pt x="8" y="47"/>
                    </a:lnTo>
                    <a:lnTo>
                      <a:pt x="0" y="42"/>
                    </a:lnTo>
                    <a:lnTo>
                      <a:pt x="0" y="42"/>
                    </a:lnTo>
                    <a:lnTo>
                      <a:pt x="0" y="42"/>
                    </a:lnTo>
                    <a:lnTo>
                      <a:pt x="8" y="47"/>
                    </a:lnTo>
                    <a:lnTo>
                      <a:pt x="15" y="51"/>
                    </a:lnTo>
                    <a:lnTo>
                      <a:pt x="24" y="54"/>
                    </a:lnTo>
                    <a:lnTo>
                      <a:pt x="31" y="58"/>
                    </a:lnTo>
                    <a:lnTo>
                      <a:pt x="40" y="61"/>
                    </a:lnTo>
                    <a:lnTo>
                      <a:pt x="48" y="63"/>
                    </a:lnTo>
                    <a:lnTo>
                      <a:pt x="57" y="63"/>
                    </a:lnTo>
                    <a:lnTo>
                      <a:pt x="66" y="63"/>
                    </a:lnTo>
                    <a:lnTo>
                      <a:pt x="75" y="63"/>
                    </a:lnTo>
                    <a:lnTo>
                      <a:pt x="84" y="63"/>
                    </a:lnTo>
                    <a:lnTo>
                      <a:pt x="91" y="59"/>
                    </a:lnTo>
                    <a:lnTo>
                      <a:pt x="100" y="58"/>
                    </a:lnTo>
                    <a:lnTo>
                      <a:pt x="108" y="52"/>
                    </a:lnTo>
                    <a:lnTo>
                      <a:pt x="115" y="49"/>
                    </a:lnTo>
                    <a:lnTo>
                      <a:pt x="124" y="46"/>
                    </a:lnTo>
                    <a:lnTo>
                      <a:pt x="131" y="41"/>
                    </a:lnTo>
                    <a:lnTo>
                      <a:pt x="138" y="37"/>
                    </a:lnTo>
                    <a:lnTo>
                      <a:pt x="146" y="34"/>
                    </a:lnTo>
                    <a:lnTo>
                      <a:pt x="155" y="30"/>
                    </a:lnTo>
                    <a:lnTo>
                      <a:pt x="162" y="27"/>
                    </a:lnTo>
                    <a:lnTo>
                      <a:pt x="169" y="24"/>
                    </a:lnTo>
                    <a:lnTo>
                      <a:pt x="178" y="20"/>
                    </a:lnTo>
                    <a:lnTo>
                      <a:pt x="186" y="17"/>
                    </a:lnTo>
                    <a:lnTo>
                      <a:pt x="195" y="13"/>
                    </a:lnTo>
                    <a:lnTo>
                      <a:pt x="204" y="12"/>
                    </a:lnTo>
                    <a:lnTo>
                      <a:pt x="211" y="10"/>
                    </a:lnTo>
                    <a:lnTo>
                      <a:pt x="220" y="7"/>
                    </a:lnTo>
                    <a:lnTo>
                      <a:pt x="229" y="5"/>
                    </a:lnTo>
                    <a:lnTo>
                      <a:pt x="236" y="3"/>
                    </a:lnTo>
                    <a:lnTo>
                      <a:pt x="246" y="1"/>
                    </a:lnTo>
                    <a:lnTo>
                      <a:pt x="255" y="1"/>
                    </a:lnTo>
                    <a:lnTo>
                      <a:pt x="264" y="0"/>
                    </a:lnTo>
                    <a:lnTo>
                      <a:pt x="273" y="0"/>
                    </a:lnTo>
                    <a:lnTo>
                      <a:pt x="280" y="0"/>
                    </a:lnTo>
                    <a:lnTo>
                      <a:pt x="289" y="0"/>
                    </a:lnTo>
                    <a:lnTo>
                      <a:pt x="289" y="0"/>
                    </a:lnTo>
                    <a:lnTo>
                      <a:pt x="289" y="0"/>
                    </a:lnTo>
                    <a:lnTo>
                      <a:pt x="289" y="0"/>
                    </a:lnTo>
                    <a:close/>
                  </a:path>
                </a:pathLst>
              </a:custGeom>
              <a:grpFill/>
              <a:ln w="285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46"/>
              <p:cNvSpPr>
                <a:spLocks/>
              </p:cNvSpPr>
              <p:nvPr/>
            </p:nvSpPr>
            <p:spPr bwMode="auto">
              <a:xfrm>
                <a:off x="7842251" y="-911225"/>
                <a:ext cx="36513" cy="215900"/>
              </a:xfrm>
              <a:custGeom>
                <a:avLst/>
                <a:gdLst>
                  <a:gd name="T0" fmla="*/ 2 w 45"/>
                  <a:gd name="T1" fmla="*/ 8 h 272"/>
                  <a:gd name="T2" fmla="*/ 7 w 45"/>
                  <a:gd name="T3" fmla="*/ 25 h 272"/>
                  <a:gd name="T4" fmla="*/ 11 w 45"/>
                  <a:gd name="T5" fmla="*/ 40 h 272"/>
                  <a:gd name="T6" fmla="*/ 12 w 45"/>
                  <a:gd name="T7" fmla="*/ 57 h 272"/>
                  <a:gd name="T8" fmla="*/ 14 w 45"/>
                  <a:gd name="T9" fmla="*/ 73 h 272"/>
                  <a:gd name="T10" fmla="*/ 14 w 45"/>
                  <a:gd name="T11" fmla="*/ 90 h 272"/>
                  <a:gd name="T12" fmla="*/ 12 w 45"/>
                  <a:gd name="T13" fmla="*/ 107 h 272"/>
                  <a:gd name="T14" fmla="*/ 11 w 45"/>
                  <a:gd name="T15" fmla="*/ 122 h 272"/>
                  <a:gd name="T16" fmla="*/ 9 w 45"/>
                  <a:gd name="T17" fmla="*/ 139 h 272"/>
                  <a:gd name="T18" fmla="*/ 5 w 45"/>
                  <a:gd name="T19" fmla="*/ 155 h 272"/>
                  <a:gd name="T20" fmla="*/ 2 w 45"/>
                  <a:gd name="T21" fmla="*/ 172 h 272"/>
                  <a:gd name="T22" fmla="*/ 0 w 45"/>
                  <a:gd name="T23" fmla="*/ 187 h 272"/>
                  <a:gd name="T24" fmla="*/ 0 w 45"/>
                  <a:gd name="T25" fmla="*/ 204 h 272"/>
                  <a:gd name="T26" fmla="*/ 3 w 45"/>
                  <a:gd name="T27" fmla="*/ 219 h 272"/>
                  <a:gd name="T28" fmla="*/ 11 w 45"/>
                  <a:gd name="T29" fmla="*/ 235 h 272"/>
                  <a:gd name="T30" fmla="*/ 20 w 45"/>
                  <a:gd name="T31" fmla="*/ 248 h 272"/>
                  <a:gd name="T32" fmla="*/ 32 w 45"/>
                  <a:gd name="T33" fmla="*/ 260 h 272"/>
                  <a:gd name="T34" fmla="*/ 45 w 45"/>
                  <a:gd name="T35" fmla="*/ 272 h 272"/>
                  <a:gd name="T36" fmla="*/ 45 w 45"/>
                  <a:gd name="T37" fmla="*/ 272 h 272"/>
                  <a:gd name="T38" fmla="*/ 31 w 45"/>
                  <a:gd name="T39" fmla="*/ 260 h 272"/>
                  <a:gd name="T40" fmla="*/ 20 w 45"/>
                  <a:gd name="T41" fmla="*/ 248 h 272"/>
                  <a:gd name="T42" fmla="*/ 11 w 45"/>
                  <a:gd name="T43" fmla="*/ 235 h 272"/>
                  <a:gd name="T44" fmla="*/ 3 w 45"/>
                  <a:gd name="T45" fmla="*/ 219 h 272"/>
                  <a:gd name="T46" fmla="*/ 0 w 45"/>
                  <a:gd name="T47" fmla="*/ 204 h 272"/>
                  <a:gd name="T48" fmla="*/ 0 w 45"/>
                  <a:gd name="T49" fmla="*/ 187 h 272"/>
                  <a:gd name="T50" fmla="*/ 2 w 45"/>
                  <a:gd name="T51" fmla="*/ 172 h 272"/>
                  <a:gd name="T52" fmla="*/ 5 w 45"/>
                  <a:gd name="T53" fmla="*/ 155 h 272"/>
                  <a:gd name="T54" fmla="*/ 9 w 45"/>
                  <a:gd name="T55" fmla="*/ 139 h 272"/>
                  <a:gd name="T56" fmla="*/ 11 w 45"/>
                  <a:gd name="T57" fmla="*/ 122 h 272"/>
                  <a:gd name="T58" fmla="*/ 12 w 45"/>
                  <a:gd name="T59" fmla="*/ 107 h 272"/>
                  <a:gd name="T60" fmla="*/ 14 w 45"/>
                  <a:gd name="T61" fmla="*/ 90 h 272"/>
                  <a:gd name="T62" fmla="*/ 12 w 45"/>
                  <a:gd name="T63" fmla="*/ 73 h 272"/>
                  <a:gd name="T64" fmla="*/ 12 w 45"/>
                  <a:gd name="T65" fmla="*/ 57 h 272"/>
                  <a:gd name="T66" fmla="*/ 9 w 45"/>
                  <a:gd name="T67" fmla="*/ 40 h 272"/>
                  <a:gd name="T68" fmla="*/ 7 w 45"/>
                  <a:gd name="T69" fmla="*/ 25 h 272"/>
                  <a:gd name="T70" fmla="*/ 2 w 45"/>
                  <a:gd name="T71" fmla="*/ 8 h 272"/>
                  <a:gd name="T72" fmla="*/ 0 w 45"/>
                  <a:gd name="T73" fmla="*/ 0 h 272"/>
                  <a:gd name="T74" fmla="*/ 0 w 45"/>
                  <a:gd name="T75" fmla="*/ 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272">
                    <a:moveTo>
                      <a:pt x="0" y="1"/>
                    </a:moveTo>
                    <a:lnTo>
                      <a:pt x="2" y="8"/>
                    </a:lnTo>
                    <a:lnTo>
                      <a:pt x="3" y="17"/>
                    </a:lnTo>
                    <a:lnTo>
                      <a:pt x="7" y="25"/>
                    </a:lnTo>
                    <a:lnTo>
                      <a:pt x="9" y="32"/>
                    </a:lnTo>
                    <a:lnTo>
                      <a:pt x="11" y="40"/>
                    </a:lnTo>
                    <a:lnTo>
                      <a:pt x="11" y="49"/>
                    </a:lnTo>
                    <a:lnTo>
                      <a:pt x="12" y="57"/>
                    </a:lnTo>
                    <a:lnTo>
                      <a:pt x="12" y="64"/>
                    </a:lnTo>
                    <a:lnTo>
                      <a:pt x="14" y="73"/>
                    </a:lnTo>
                    <a:lnTo>
                      <a:pt x="14" y="81"/>
                    </a:lnTo>
                    <a:lnTo>
                      <a:pt x="14" y="90"/>
                    </a:lnTo>
                    <a:lnTo>
                      <a:pt x="14" y="98"/>
                    </a:lnTo>
                    <a:lnTo>
                      <a:pt x="12" y="107"/>
                    </a:lnTo>
                    <a:lnTo>
                      <a:pt x="12" y="114"/>
                    </a:lnTo>
                    <a:lnTo>
                      <a:pt x="11" y="122"/>
                    </a:lnTo>
                    <a:lnTo>
                      <a:pt x="11" y="131"/>
                    </a:lnTo>
                    <a:lnTo>
                      <a:pt x="9" y="139"/>
                    </a:lnTo>
                    <a:lnTo>
                      <a:pt x="7" y="146"/>
                    </a:lnTo>
                    <a:lnTo>
                      <a:pt x="5" y="155"/>
                    </a:lnTo>
                    <a:lnTo>
                      <a:pt x="3" y="163"/>
                    </a:lnTo>
                    <a:lnTo>
                      <a:pt x="2" y="172"/>
                    </a:lnTo>
                    <a:lnTo>
                      <a:pt x="2" y="178"/>
                    </a:lnTo>
                    <a:lnTo>
                      <a:pt x="0" y="187"/>
                    </a:lnTo>
                    <a:lnTo>
                      <a:pt x="0" y="195"/>
                    </a:lnTo>
                    <a:lnTo>
                      <a:pt x="0" y="204"/>
                    </a:lnTo>
                    <a:lnTo>
                      <a:pt x="2" y="212"/>
                    </a:lnTo>
                    <a:lnTo>
                      <a:pt x="3" y="219"/>
                    </a:lnTo>
                    <a:lnTo>
                      <a:pt x="7" y="228"/>
                    </a:lnTo>
                    <a:lnTo>
                      <a:pt x="11" y="235"/>
                    </a:lnTo>
                    <a:lnTo>
                      <a:pt x="14" y="241"/>
                    </a:lnTo>
                    <a:lnTo>
                      <a:pt x="20" y="248"/>
                    </a:lnTo>
                    <a:lnTo>
                      <a:pt x="25" y="255"/>
                    </a:lnTo>
                    <a:lnTo>
                      <a:pt x="32" y="260"/>
                    </a:lnTo>
                    <a:lnTo>
                      <a:pt x="38" y="267"/>
                    </a:lnTo>
                    <a:lnTo>
                      <a:pt x="45" y="272"/>
                    </a:lnTo>
                    <a:lnTo>
                      <a:pt x="45" y="272"/>
                    </a:lnTo>
                    <a:lnTo>
                      <a:pt x="45" y="272"/>
                    </a:lnTo>
                    <a:lnTo>
                      <a:pt x="38" y="267"/>
                    </a:lnTo>
                    <a:lnTo>
                      <a:pt x="31" y="260"/>
                    </a:lnTo>
                    <a:lnTo>
                      <a:pt x="25" y="255"/>
                    </a:lnTo>
                    <a:lnTo>
                      <a:pt x="20" y="248"/>
                    </a:lnTo>
                    <a:lnTo>
                      <a:pt x="14" y="241"/>
                    </a:lnTo>
                    <a:lnTo>
                      <a:pt x="11" y="235"/>
                    </a:lnTo>
                    <a:lnTo>
                      <a:pt x="7" y="228"/>
                    </a:lnTo>
                    <a:lnTo>
                      <a:pt x="3" y="219"/>
                    </a:lnTo>
                    <a:lnTo>
                      <a:pt x="2" y="212"/>
                    </a:lnTo>
                    <a:lnTo>
                      <a:pt x="0" y="204"/>
                    </a:lnTo>
                    <a:lnTo>
                      <a:pt x="0" y="195"/>
                    </a:lnTo>
                    <a:lnTo>
                      <a:pt x="0" y="187"/>
                    </a:lnTo>
                    <a:lnTo>
                      <a:pt x="0" y="178"/>
                    </a:lnTo>
                    <a:lnTo>
                      <a:pt x="2" y="172"/>
                    </a:lnTo>
                    <a:lnTo>
                      <a:pt x="3" y="163"/>
                    </a:lnTo>
                    <a:lnTo>
                      <a:pt x="5" y="155"/>
                    </a:lnTo>
                    <a:lnTo>
                      <a:pt x="7" y="148"/>
                    </a:lnTo>
                    <a:lnTo>
                      <a:pt x="9" y="139"/>
                    </a:lnTo>
                    <a:lnTo>
                      <a:pt x="11" y="131"/>
                    </a:lnTo>
                    <a:lnTo>
                      <a:pt x="11" y="122"/>
                    </a:lnTo>
                    <a:lnTo>
                      <a:pt x="12" y="114"/>
                    </a:lnTo>
                    <a:lnTo>
                      <a:pt x="12" y="107"/>
                    </a:lnTo>
                    <a:lnTo>
                      <a:pt x="12" y="98"/>
                    </a:lnTo>
                    <a:lnTo>
                      <a:pt x="14" y="90"/>
                    </a:lnTo>
                    <a:lnTo>
                      <a:pt x="14" y="81"/>
                    </a:lnTo>
                    <a:lnTo>
                      <a:pt x="12" y="73"/>
                    </a:lnTo>
                    <a:lnTo>
                      <a:pt x="12" y="64"/>
                    </a:lnTo>
                    <a:lnTo>
                      <a:pt x="12" y="57"/>
                    </a:lnTo>
                    <a:lnTo>
                      <a:pt x="11" y="49"/>
                    </a:lnTo>
                    <a:lnTo>
                      <a:pt x="9" y="40"/>
                    </a:lnTo>
                    <a:lnTo>
                      <a:pt x="9" y="32"/>
                    </a:lnTo>
                    <a:lnTo>
                      <a:pt x="7" y="25"/>
                    </a:lnTo>
                    <a:lnTo>
                      <a:pt x="3" y="17"/>
                    </a:lnTo>
                    <a:lnTo>
                      <a:pt x="2" y="8"/>
                    </a:lnTo>
                    <a:lnTo>
                      <a:pt x="0" y="1"/>
                    </a:lnTo>
                    <a:lnTo>
                      <a:pt x="0" y="0"/>
                    </a:lnTo>
                    <a:lnTo>
                      <a:pt x="0" y="1"/>
                    </a:lnTo>
                    <a:lnTo>
                      <a:pt x="0" y="1"/>
                    </a:lnTo>
                    <a:close/>
                  </a:path>
                </a:pathLst>
              </a:custGeom>
              <a:grpFill/>
              <a:ln w="285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148"/>
              <p:cNvSpPr>
                <a:spLocks/>
              </p:cNvSpPr>
              <p:nvPr/>
            </p:nvSpPr>
            <p:spPr bwMode="auto">
              <a:xfrm>
                <a:off x="7731126" y="-1104900"/>
                <a:ext cx="111125" cy="193675"/>
              </a:xfrm>
              <a:custGeom>
                <a:avLst/>
                <a:gdLst>
                  <a:gd name="T0" fmla="*/ 136 w 140"/>
                  <a:gd name="T1" fmla="*/ 237 h 244"/>
                  <a:gd name="T2" fmla="*/ 131 w 140"/>
                  <a:gd name="T3" fmla="*/ 221 h 244"/>
                  <a:gd name="T4" fmla="*/ 122 w 140"/>
                  <a:gd name="T5" fmla="*/ 206 h 244"/>
                  <a:gd name="T6" fmla="*/ 114 w 140"/>
                  <a:gd name="T7" fmla="*/ 193 h 244"/>
                  <a:gd name="T8" fmla="*/ 105 w 140"/>
                  <a:gd name="T9" fmla="*/ 177 h 244"/>
                  <a:gd name="T10" fmla="*/ 94 w 140"/>
                  <a:gd name="T11" fmla="*/ 165 h 244"/>
                  <a:gd name="T12" fmla="*/ 83 w 140"/>
                  <a:gd name="T13" fmla="*/ 152 h 244"/>
                  <a:gd name="T14" fmla="*/ 73 w 140"/>
                  <a:gd name="T15" fmla="*/ 140 h 244"/>
                  <a:gd name="T16" fmla="*/ 60 w 140"/>
                  <a:gd name="T17" fmla="*/ 128 h 244"/>
                  <a:gd name="T18" fmla="*/ 47 w 140"/>
                  <a:gd name="T19" fmla="*/ 116 h 244"/>
                  <a:gd name="T20" fmla="*/ 34 w 140"/>
                  <a:gd name="T21" fmla="*/ 106 h 244"/>
                  <a:gd name="T22" fmla="*/ 22 w 140"/>
                  <a:gd name="T23" fmla="*/ 94 h 244"/>
                  <a:gd name="T24" fmla="*/ 11 w 140"/>
                  <a:gd name="T25" fmla="*/ 80 h 244"/>
                  <a:gd name="T26" fmla="*/ 4 w 140"/>
                  <a:gd name="T27" fmla="*/ 65 h 244"/>
                  <a:gd name="T28" fmla="*/ 0 w 140"/>
                  <a:gd name="T29" fmla="*/ 50 h 244"/>
                  <a:gd name="T30" fmla="*/ 0 w 140"/>
                  <a:gd name="T31" fmla="*/ 33 h 244"/>
                  <a:gd name="T32" fmla="*/ 2 w 140"/>
                  <a:gd name="T33" fmla="*/ 17 h 244"/>
                  <a:gd name="T34" fmla="*/ 5 w 140"/>
                  <a:gd name="T35" fmla="*/ 0 h 244"/>
                  <a:gd name="T36" fmla="*/ 5 w 140"/>
                  <a:gd name="T37" fmla="*/ 0 h 244"/>
                  <a:gd name="T38" fmla="*/ 0 w 140"/>
                  <a:gd name="T39" fmla="*/ 17 h 244"/>
                  <a:gd name="T40" fmla="*/ 0 w 140"/>
                  <a:gd name="T41" fmla="*/ 33 h 244"/>
                  <a:gd name="T42" fmla="*/ 0 w 140"/>
                  <a:gd name="T43" fmla="*/ 50 h 244"/>
                  <a:gd name="T44" fmla="*/ 4 w 140"/>
                  <a:gd name="T45" fmla="*/ 65 h 244"/>
                  <a:gd name="T46" fmla="*/ 11 w 140"/>
                  <a:gd name="T47" fmla="*/ 80 h 244"/>
                  <a:gd name="T48" fmla="*/ 22 w 140"/>
                  <a:gd name="T49" fmla="*/ 94 h 244"/>
                  <a:gd name="T50" fmla="*/ 34 w 140"/>
                  <a:gd name="T51" fmla="*/ 106 h 244"/>
                  <a:gd name="T52" fmla="*/ 47 w 140"/>
                  <a:gd name="T53" fmla="*/ 116 h 244"/>
                  <a:gd name="T54" fmla="*/ 60 w 140"/>
                  <a:gd name="T55" fmla="*/ 128 h 244"/>
                  <a:gd name="T56" fmla="*/ 73 w 140"/>
                  <a:gd name="T57" fmla="*/ 140 h 244"/>
                  <a:gd name="T58" fmla="*/ 83 w 140"/>
                  <a:gd name="T59" fmla="*/ 152 h 244"/>
                  <a:gd name="T60" fmla="*/ 94 w 140"/>
                  <a:gd name="T61" fmla="*/ 165 h 244"/>
                  <a:gd name="T62" fmla="*/ 105 w 140"/>
                  <a:gd name="T63" fmla="*/ 177 h 244"/>
                  <a:gd name="T64" fmla="*/ 114 w 140"/>
                  <a:gd name="T65" fmla="*/ 193 h 244"/>
                  <a:gd name="T66" fmla="*/ 122 w 140"/>
                  <a:gd name="T67" fmla="*/ 206 h 244"/>
                  <a:gd name="T68" fmla="*/ 129 w 140"/>
                  <a:gd name="T69" fmla="*/ 221 h 244"/>
                  <a:gd name="T70" fmla="*/ 136 w 140"/>
                  <a:gd name="T71" fmla="*/ 237 h 244"/>
                  <a:gd name="T72" fmla="*/ 140 w 140"/>
                  <a:gd name="T73" fmla="*/ 244 h 244"/>
                  <a:gd name="T74" fmla="*/ 140 w 140"/>
                  <a:gd name="T7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244">
                    <a:moveTo>
                      <a:pt x="140" y="244"/>
                    </a:moveTo>
                    <a:lnTo>
                      <a:pt x="136" y="237"/>
                    </a:lnTo>
                    <a:lnTo>
                      <a:pt x="133" y="228"/>
                    </a:lnTo>
                    <a:lnTo>
                      <a:pt x="131" y="221"/>
                    </a:lnTo>
                    <a:lnTo>
                      <a:pt x="127" y="213"/>
                    </a:lnTo>
                    <a:lnTo>
                      <a:pt x="122" y="206"/>
                    </a:lnTo>
                    <a:lnTo>
                      <a:pt x="118" y="199"/>
                    </a:lnTo>
                    <a:lnTo>
                      <a:pt x="114" y="193"/>
                    </a:lnTo>
                    <a:lnTo>
                      <a:pt x="109" y="186"/>
                    </a:lnTo>
                    <a:lnTo>
                      <a:pt x="105" y="177"/>
                    </a:lnTo>
                    <a:lnTo>
                      <a:pt x="100" y="170"/>
                    </a:lnTo>
                    <a:lnTo>
                      <a:pt x="94" y="165"/>
                    </a:lnTo>
                    <a:lnTo>
                      <a:pt x="89" y="158"/>
                    </a:lnTo>
                    <a:lnTo>
                      <a:pt x="83" y="152"/>
                    </a:lnTo>
                    <a:lnTo>
                      <a:pt x="78" y="145"/>
                    </a:lnTo>
                    <a:lnTo>
                      <a:pt x="73" y="140"/>
                    </a:lnTo>
                    <a:lnTo>
                      <a:pt x="65" y="133"/>
                    </a:lnTo>
                    <a:lnTo>
                      <a:pt x="60" y="128"/>
                    </a:lnTo>
                    <a:lnTo>
                      <a:pt x="53" y="123"/>
                    </a:lnTo>
                    <a:lnTo>
                      <a:pt x="47" y="116"/>
                    </a:lnTo>
                    <a:lnTo>
                      <a:pt x="40" y="111"/>
                    </a:lnTo>
                    <a:lnTo>
                      <a:pt x="34" y="106"/>
                    </a:lnTo>
                    <a:lnTo>
                      <a:pt x="27" y="99"/>
                    </a:lnTo>
                    <a:lnTo>
                      <a:pt x="22" y="94"/>
                    </a:lnTo>
                    <a:lnTo>
                      <a:pt x="16" y="87"/>
                    </a:lnTo>
                    <a:lnTo>
                      <a:pt x="11" y="80"/>
                    </a:lnTo>
                    <a:lnTo>
                      <a:pt x="7" y="73"/>
                    </a:lnTo>
                    <a:lnTo>
                      <a:pt x="4" y="65"/>
                    </a:lnTo>
                    <a:lnTo>
                      <a:pt x="2" y="58"/>
                    </a:lnTo>
                    <a:lnTo>
                      <a:pt x="0" y="50"/>
                    </a:lnTo>
                    <a:lnTo>
                      <a:pt x="0" y="41"/>
                    </a:lnTo>
                    <a:lnTo>
                      <a:pt x="0" y="33"/>
                    </a:lnTo>
                    <a:lnTo>
                      <a:pt x="0" y="24"/>
                    </a:lnTo>
                    <a:lnTo>
                      <a:pt x="2" y="17"/>
                    </a:lnTo>
                    <a:lnTo>
                      <a:pt x="4" y="9"/>
                    </a:lnTo>
                    <a:lnTo>
                      <a:pt x="5" y="0"/>
                    </a:lnTo>
                    <a:lnTo>
                      <a:pt x="5" y="0"/>
                    </a:lnTo>
                    <a:lnTo>
                      <a:pt x="5" y="0"/>
                    </a:lnTo>
                    <a:lnTo>
                      <a:pt x="2" y="9"/>
                    </a:lnTo>
                    <a:lnTo>
                      <a:pt x="0" y="17"/>
                    </a:lnTo>
                    <a:lnTo>
                      <a:pt x="0" y="24"/>
                    </a:lnTo>
                    <a:lnTo>
                      <a:pt x="0" y="33"/>
                    </a:lnTo>
                    <a:lnTo>
                      <a:pt x="0" y="41"/>
                    </a:lnTo>
                    <a:lnTo>
                      <a:pt x="0" y="50"/>
                    </a:lnTo>
                    <a:lnTo>
                      <a:pt x="2" y="58"/>
                    </a:lnTo>
                    <a:lnTo>
                      <a:pt x="4" y="65"/>
                    </a:lnTo>
                    <a:lnTo>
                      <a:pt x="7" y="73"/>
                    </a:lnTo>
                    <a:lnTo>
                      <a:pt x="11" y="80"/>
                    </a:lnTo>
                    <a:lnTo>
                      <a:pt x="16" y="87"/>
                    </a:lnTo>
                    <a:lnTo>
                      <a:pt x="22" y="94"/>
                    </a:lnTo>
                    <a:lnTo>
                      <a:pt x="27" y="99"/>
                    </a:lnTo>
                    <a:lnTo>
                      <a:pt x="34" y="106"/>
                    </a:lnTo>
                    <a:lnTo>
                      <a:pt x="40" y="111"/>
                    </a:lnTo>
                    <a:lnTo>
                      <a:pt x="47" y="116"/>
                    </a:lnTo>
                    <a:lnTo>
                      <a:pt x="53" y="123"/>
                    </a:lnTo>
                    <a:lnTo>
                      <a:pt x="60" y="128"/>
                    </a:lnTo>
                    <a:lnTo>
                      <a:pt x="65" y="133"/>
                    </a:lnTo>
                    <a:lnTo>
                      <a:pt x="73" y="140"/>
                    </a:lnTo>
                    <a:lnTo>
                      <a:pt x="78" y="145"/>
                    </a:lnTo>
                    <a:lnTo>
                      <a:pt x="83" y="152"/>
                    </a:lnTo>
                    <a:lnTo>
                      <a:pt x="89" y="158"/>
                    </a:lnTo>
                    <a:lnTo>
                      <a:pt x="94" y="165"/>
                    </a:lnTo>
                    <a:lnTo>
                      <a:pt x="100" y="170"/>
                    </a:lnTo>
                    <a:lnTo>
                      <a:pt x="105" y="177"/>
                    </a:lnTo>
                    <a:lnTo>
                      <a:pt x="109" y="186"/>
                    </a:lnTo>
                    <a:lnTo>
                      <a:pt x="114" y="193"/>
                    </a:lnTo>
                    <a:lnTo>
                      <a:pt x="118" y="199"/>
                    </a:lnTo>
                    <a:lnTo>
                      <a:pt x="122" y="206"/>
                    </a:lnTo>
                    <a:lnTo>
                      <a:pt x="127" y="213"/>
                    </a:lnTo>
                    <a:lnTo>
                      <a:pt x="129" y="221"/>
                    </a:lnTo>
                    <a:lnTo>
                      <a:pt x="133" y="228"/>
                    </a:lnTo>
                    <a:lnTo>
                      <a:pt x="136" y="237"/>
                    </a:lnTo>
                    <a:lnTo>
                      <a:pt x="140" y="244"/>
                    </a:lnTo>
                    <a:lnTo>
                      <a:pt x="140" y="244"/>
                    </a:lnTo>
                    <a:lnTo>
                      <a:pt x="140" y="244"/>
                    </a:lnTo>
                    <a:lnTo>
                      <a:pt x="140" y="244"/>
                    </a:lnTo>
                    <a:close/>
                  </a:path>
                </a:pathLst>
              </a:custGeom>
              <a:grpFill/>
              <a:ln w="285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p:cNvGrpSpPr/>
          <p:nvPr/>
        </p:nvGrpSpPr>
        <p:grpSpPr>
          <a:xfrm>
            <a:off x="568835" y="2288462"/>
            <a:ext cx="2109190" cy="2075972"/>
            <a:chOff x="568835" y="2288462"/>
            <a:chExt cx="2109190" cy="2075972"/>
          </a:xfrm>
        </p:grpSpPr>
        <p:sp>
          <p:nvSpPr>
            <p:cNvPr id="35" name="Content Placeholder 6"/>
            <p:cNvSpPr txBox="1">
              <a:spLocks/>
            </p:cNvSpPr>
            <p:nvPr/>
          </p:nvSpPr>
          <p:spPr>
            <a:xfrm>
              <a:off x="568835" y="3417912"/>
              <a:ext cx="2109190" cy="946522"/>
            </a:xfrm>
            <a:prstGeom prst="rect">
              <a:avLst/>
            </a:prstGeom>
          </p:spPr>
          <p:txBody>
            <a:bodyPr vert="horz" lIns="0" tIns="0" rIns="0" bIns="0" rtlCol="0">
              <a:noAutofit/>
            </a:bodyPr>
            <a:lstStyle>
              <a:lvl1pPr marL="255987" indent="-255987" algn="l" defTabSz="1218987" rtl="0" eaLnBrk="1" latinLnBrk="0" hangingPunct="1">
                <a:lnSpc>
                  <a:spcPct val="99000"/>
                </a:lnSpc>
                <a:spcBef>
                  <a:spcPts val="0"/>
                </a:spcBef>
                <a:spcAft>
                  <a:spcPts val="600"/>
                </a:spcAft>
                <a:buFont typeface="Arial" panose="020B0604020202020204" pitchFamily="34" charset="0"/>
                <a:buChar char="•"/>
                <a:defRPr sz="2400" kern="1200">
                  <a:solidFill>
                    <a:schemeClr val="accent2"/>
                  </a:solidFill>
                  <a:latin typeface="+mn-lt"/>
                  <a:ea typeface="+mn-ea"/>
                  <a:cs typeface="+mn-cs"/>
                </a:defRPr>
              </a:lvl1pPr>
              <a:lvl2pPr marL="255987" indent="0" algn="l" defTabSz="1218987" rtl="0" eaLnBrk="1" latinLnBrk="0" hangingPunct="1">
                <a:lnSpc>
                  <a:spcPct val="99000"/>
                </a:lnSpc>
                <a:spcBef>
                  <a:spcPts val="0"/>
                </a:spcBef>
                <a:spcAft>
                  <a:spcPts val="600"/>
                </a:spcAft>
                <a:buFontTx/>
                <a:buNone/>
                <a:defRPr sz="2400" kern="1200">
                  <a:solidFill>
                    <a:schemeClr val="accent2"/>
                  </a:solidFill>
                  <a:latin typeface="+mn-lt"/>
                  <a:ea typeface="+mn-ea"/>
                  <a:cs typeface="+mn-cs"/>
                </a:defRPr>
              </a:lvl2pPr>
              <a:lvl3pPr marL="256073" indent="-256073" algn="l" defTabSz="1218987" rtl="0" eaLnBrk="1" latinLnBrk="0" hangingPunct="1">
                <a:lnSpc>
                  <a:spcPct val="99000"/>
                </a:lnSpc>
                <a:spcBef>
                  <a:spcPts val="0"/>
                </a:spcBef>
                <a:spcAft>
                  <a:spcPts val="600"/>
                </a:spcAft>
                <a:buSzPct val="91000"/>
                <a:buFont typeface="Arial" panose="020B0604020202020204" pitchFamily="34" charset="0"/>
                <a:buChar char="•"/>
                <a:defRPr sz="1800" kern="1200">
                  <a:solidFill>
                    <a:schemeClr val="accent2"/>
                  </a:solidFill>
                  <a:latin typeface="+mn-lt"/>
                  <a:ea typeface="+mn-ea"/>
                  <a:cs typeface="+mn-cs"/>
                </a:defRPr>
              </a:lvl3pPr>
              <a:lvl4pPr marL="255987" indent="0" algn="l" defTabSz="1218987" rtl="0" eaLnBrk="1" latinLnBrk="0" hangingPunct="1">
                <a:lnSpc>
                  <a:spcPct val="99000"/>
                </a:lnSpc>
                <a:spcBef>
                  <a:spcPts val="0"/>
                </a:spcBef>
                <a:spcAft>
                  <a:spcPts val="600"/>
                </a:spcAft>
                <a:buFontTx/>
                <a:buNone/>
                <a:defRPr sz="1800" kern="1200">
                  <a:solidFill>
                    <a:schemeClr val="accent2"/>
                  </a:solidFill>
                  <a:latin typeface="+mn-lt"/>
                  <a:ea typeface="+mn-ea"/>
                  <a:cs typeface="+mn-cs"/>
                </a:defRPr>
              </a:lvl4pPr>
              <a:lvl5pPr marL="255987" indent="-255987" algn="l" defTabSz="1218987" rtl="0" eaLnBrk="1" latinLnBrk="0" hangingPunct="1">
                <a:lnSpc>
                  <a:spcPct val="99000"/>
                </a:lnSpc>
                <a:spcBef>
                  <a:spcPts val="0"/>
                </a:spcBef>
                <a:spcAft>
                  <a:spcPts val="600"/>
                </a:spcAft>
                <a:buSzPct val="91000"/>
                <a:buFont typeface="Arial" panose="020B0604020202020204" pitchFamily="34" charset="0"/>
                <a:buChar char="•"/>
                <a:defRPr sz="1400" kern="1200">
                  <a:solidFill>
                    <a:schemeClr val="accent2"/>
                  </a:solidFill>
                  <a:latin typeface="+mn-lt"/>
                  <a:ea typeface="+mn-ea"/>
                  <a:cs typeface="+mn-cs"/>
                </a:defRPr>
              </a:lvl5pPr>
              <a:lvl6pPr marL="255987" indent="0" algn="l" defTabSz="1218987"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255987" indent="-255987" algn="l" defTabSz="1218987" rtl="0" eaLnBrk="1" latinLnBrk="0" hangingPunct="1">
                <a:lnSpc>
                  <a:spcPct val="99000"/>
                </a:lnSpc>
                <a:spcBef>
                  <a:spcPts val="1200"/>
                </a:spcBef>
                <a:buSzPct val="91000"/>
                <a:buFont typeface="Arial" panose="020B0604020202020204" pitchFamily="34" charset="0"/>
                <a:buChar char="•"/>
                <a:defRPr sz="2400" kern="1200">
                  <a:solidFill>
                    <a:schemeClr val="accent2"/>
                  </a:solidFill>
                  <a:latin typeface="+mn-lt"/>
                  <a:ea typeface="+mn-ea"/>
                  <a:cs typeface="+mn-cs"/>
                </a:defRPr>
              </a:lvl7pPr>
              <a:lvl8pPr marL="255987" indent="0" algn="l" defTabSz="1218987"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255987" indent="-255987" algn="l" defTabSz="1218987" rtl="0" eaLnBrk="1" latinLnBrk="0" hangingPunct="1">
                <a:lnSpc>
                  <a:spcPct val="99000"/>
                </a:lnSpc>
                <a:spcBef>
                  <a:spcPts val="1200"/>
                </a:spcBef>
                <a:buSzPct val="91000"/>
                <a:buFont typeface="Arial" panose="020B0604020202020204" pitchFamily="34" charset="0"/>
                <a:buChar char="•"/>
                <a:defRPr sz="2400" kern="1200">
                  <a:solidFill>
                    <a:schemeClr val="accent2"/>
                  </a:solidFill>
                  <a:latin typeface="+mn-lt"/>
                  <a:ea typeface="+mn-ea"/>
                  <a:cs typeface="+mn-cs"/>
                </a:defRPr>
              </a:lvl9pPr>
            </a:lstStyle>
            <a:p>
              <a:pPr marL="0" indent="0" defTabSz="699668">
                <a:lnSpc>
                  <a:spcPct val="90000"/>
                </a:lnSpc>
                <a:spcBef>
                  <a:spcPct val="0"/>
                </a:spcBef>
                <a:spcAft>
                  <a:spcPts val="300"/>
                </a:spcAft>
                <a:buNone/>
              </a:pPr>
              <a:r>
                <a:rPr lang="en-US" sz="1799" b="1" dirty="0">
                  <a:solidFill>
                    <a:schemeClr val="accent3"/>
                  </a:solidFill>
                  <a:latin typeface="+mj-lt"/>
                </a:rPr>
                <a:t>Higher durability and robustness</a:t>
              </a:r>
            </a:p>
            <a:p>
              <a:pPr marL="114300" indent="-114300" defTabSz="699668">
                <a:lnSpc>
                  <a:spcPct val="100000"/>
                </a:lnSpc>
                <a:spcBef>
                  <a:spcPct val="0"/>
                </a:spcBef>
                <a:spcAft>
                  <a:spcPts val="500"/>
                </a:spcAft>
              </a:pPr>
              <a:r>
                <a:rPr lang="en-US" sz="1400" dirty="0">
                  <a:solidFill>
                    <a:schemeClr val="bg1"/>
                  </a:solidFill>
                </a:rPr>
                <a:t>Ground up re-design</a:t>
              </a:r>
            </a:p>
            <a:p>
              <a:pPr marL="114300" indent="-114300" defTabSz="699668">
                <a:lnSpc>
                  <a:spcPct val="100000"/>
                </a:lnSpc>
                <a:spcBef>
                  <a:spcPct val="0"/>
                </a:spcBef>
                <a:spcAft>
                  <a:spcPts val="500"/>
                </a:spcAft>
              </a:pPr>
              <a:r>
                <a:rPr lang="en-US" sz="1400" dirty="0">
                  <a:solidFill>
                    <a:schemeClr val="bg1"/>
                  </a:solidFill>
                </a:rPr>
                <a:t>Modern engineering</a:t>
              </a:r>
            </a:p>
          </p:txBody>
        </p:sp>
        <p:pic>
          <p:nvPicPr>
            <p:cNvPr id="192" name="Picture 191"/>
            <p:cNvPicPr>
              <a:picLocks noChangeAspect="1"/>
            </p:cNvPicPr>
            <p:nvPr/>
          </p:nvPicPr>
          <p:blipFill>
            <a:blip r:embed="rId3"/>
            <a:stretch>
              <a:fillRect/>
            </a:stretch>
          </p:blipFill>
          <p:spPr>
            <a:xfrm>
              <a:off x="1030743" y="2288462"/>
              <a:ext cx="1046228" cy="879320"/>
            </a:xfrm>
            <a:prstGeom prst="rect">
              <a:avLst/>
            </a:prstGeom>
          </p:spPr>
        </p:pic>
      </p:grpSp>
      <p:sp>
        <p:nvSpPr>
          <p:cNvPr id="78"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t"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err="1">
                <a:solidFill>
                  <a:schemeClr val="bg1"/>
                </a:solidFill>
              </a:rPr>
              <a:t>DuraMax</a:t>
            </a:r>
            <a:r>
              <a:rPr lang="en-US" dirty="0">
                <a:solidFill>
                  <a:schemeClr val="bg1"/>
                </a:solidFill>
              </a:rPr>
              <a:t> motor increased </a:t>
            </a:r>
            <a:br>
              <a:rPr lang="en-US" dirty="0">
                <a:solidFill>
                  <a:schemeClr val="bg1"/>
                </a:solidFill>
              </a:rPr>
            </a:br>
            <a:r>
              <a:rPr lang="en-US" dirty="0">
                <a:solidFill>
                  <a:schemeClr val="bg1"/>
                </a:solidFill>
              </a:rPr>
              <a:t>operational envelope</a:t>
            </a:r>
          </a:p>
        </p:txBody>
      </p:sp>
      <p:sp>
        <p:nvSpPr>
          <p:cNvPr id="81"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3</a:t>
            </a:fld>
            <a:endParaRPr lang="en-CA" dirty="0">
              <a:solidFill>
                <a:schemeClr val="bg1"/>
              </a:solidFill>
            </a:endParaRPr>
          </a:p>
        </p:txBody>
      </p:sp>
      <p:pic>
        <p:nvPicPr>
          <p:cNvPr id="83" name="Picture 82">
            <a:extLst>
              <a:ext uri="{FF2B5EF4-FFF2-40B4-BE49-F238E27FC236}">
                <a16:creationId xmlns:a16="http://schemas.microsoft.com/office/drawing/2014/main" id="{D6400C21-8780-4579-92DF-97C92273C93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grpSp>
        <p:nvGrpSpPr>
          <p:cNvPr id="48" name="Group 47"/>
          <p:cNvGrpSpPr/>
          <p:nvPr/>
        </p:nvGrpSpPr>
        <p:grpSpPr>
          <a:xfrm>
            <a:off x="5862027" y="2129933"/>
            <a:ext cx="3044487" cy="2247311"/>
            <a:chOff x="5862027" y="2129933"/>
            <a:chExt cx="3044487" cy="2247311"/>
          </a:xfrm>
        </p:grpSpPr>
        <p:sp>
          <p:nvSpPr>
            <p:cNvPr id="24" name="Content Placeholder 6"/>
            <p:cNvSpPr txBox="1">
              <a:spLocks/>
            </p:cNvSpPr>
            <p:nvPr/>
          </p:nvSpPr>
          <p:spPr>
            <a:xfrm>
              <a:off x="5862027" y="3417912"/>
              <a:ext cx="3044487" cy="959332"/>
            </a:xfrm>
            <a:prstGeom prst="rect">
              <a:avLst/>
            </a:prstGeom>
          </p:spPr>
          <p:txBody>
            <a:bodyPr vert="horz" lIns="0" tIns="0" rIns="0" bIns="0" rtlCol="0">
              <a:noAutofit/>
            </a:bodyPr>
            <a:lstStyle>
              <a:lvl1pPr marL="255987" indent="-255987" algn="l" defTabSz="1218987" rtl="0" eaLnBrk="1" latinLnBrk="0" hangingPunct="1">
                <a:lnSpc>
                  <a:spcPct val="99000"/>
                </a:lnSpc>
                <a:spcBef>
                  <a:spcPts val="0"/>
                </a:spcBef>
                <a:spcAft>
                  <a:spcPts val="600"/>
                </a:spcAft>
                <a:buFont typeface="Arial" panose="020B0604020202020204" pitchFamily="34" charset="0"/>
                <a:buChar char="•"/>
                <a:defRPr sz="2400" kern="1200">
                  <a:solidFill>
                    <a:schemeClr val="accent2"/>
                  </a:solidFill>
                  <a:latin typeface="+mn-lt"/>
                  <a:ea typeface="+mn-ea"/>
                  <a:cs typeface="+mn-cs"/>
                </a:defRPr>
              </a:lvl1pPr>
              <a:lvl2pPr marL="255987" indent="0" algn="l" defTabSz="1218987" rtl="0" eaLnBrk="1" latinLnBrk="0" hangingPunct="1">
                <a:lnSpc>
                  <a:spcPct val="99000"/>
                </a:lnSpc>
                <a:spcBef>
                  <a:spcPts val="0"/>
                </a:spcBef>
                <a:spcAft>
                  <a:spcPts val="600"/>
                </a:spcAft>
                <a:buFontTx/>
                <a:buNone/>
                <a:defRPr sz="2400" kern="1200">
                  <a:solidFill>
                    <a:schemeClr val="accent2"/>
                  </a:solidFill>
                  <a:latin typeface="+mn-lt"/>
                  <a:ea typeface="+mn-ea"/>
                  <a:cs typeface="+mn-cs"/>
                </a:defRPr>
              </a:lvl2pPr>
              <a:lvl3pPr marL="256073" indent="-256073" algn="l" defTabSz="1218987" rtl="0" eaLnBrk="1" latinLnBrk="0" hangingPunct="1">
                <a:lnSpc>
                  <a:spcPct val="99000"/>
                </a:lnSpc>
                <a:spcBef>
                  <a:spcPts val="0"/>
                </a:spcBef>
                <a:spcAft>
                  <a:spcPts val="600"/>
                </a:spcAft>
                <a:buSzPct val="91000"/>
                <a:buFont typeface="Arial" panose="020B0604020202020204" pitchFamily="34" charset="0"/>
                <a:buChar char="•"/>
                <a:defRPr sz="1800" kern="1200">
                  <a:solidFill>
                    <a:schemeClr val="accent2"/>
                  </a:solidFill>
                  <a:latin typeface="+mn-lt"/>
                  <a:ea typeface="+mn-ea"/>
                  <a:cs typeface="+mn-cs"/>
                </a:defRPr>
              </a:lvl3pPr>
              <a:lvl4pPr marL="255987" indent="0" algn="l" defTabSz="1218987" rtl="0" eaLnBrk="1" latinLnBrk="0" hangingPunct="1">
                <a:lnSpc>
                  <a:spcPct val="99000"/>
                </a:lnSpc>
                <a:spcBef>
                  <a:spcPts val="0"/>
                </a:spcBef>
                <a:spcAft>
                  <a:spcPts val="600"/>
                </a:spcAft>
                <a:buFontTx/>
                <a:buNone/>
                <a:defRPr sz="1800" kern="1200">
                  <a:solidFill>
                    <a:schemeClr val="accent2"/>
                  </a:solidFill>
                  <a:latin typeface="+mn-lt"/>
                  <a:ea typeface="+mn-ea"/>
                  <a:cs typeface="+mn-cs"/>
                </a:defRPr>
              </a:lvl4pPr>
              <a:lvl5pPr marL="255987" indent="-255987" algn="l" defTabSz="1218987" rtl="0" eaLnBrk="1" latinLnBrk="0" hangingPunct="1">
                <a:lnSpc>
                  <a:spcPct val="99000"/>
                </a:lnSpc>
                <a:spcBef>
                  <a:spcPts val="0"/>
                </a:spcBef>
                <a:spcAft>
                  <a:spcPts val="600"/>
                </a:spcAft>
                <a:buSzPct val="91000"/>
                <a:buFont typeface="Arial" panose="020B0604020202020204" pitchFamily="34" charset="0"/>
                <a:buChar char="•"/>
                <a:defRPr sz="1400" kern="1200">
                  <a:solidFill>
                    <a:schemeClr val="accent2"/>
                  </a:solidFill>
                  <a:latin typeface="+mn-lt"/>
                  <a:ea typeface="+mn-ea"/>
                  <a:cs typeface="+mn-cs"/>
                </a:defRPr>
              </a:lvl5pPr>
              <a:lvl6pPr marL="255987" indent="0" algn="l" defTabSz="1218987"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255987" indent="-255987" algn="l" defTabSz="1218987" rtl="0" eaLnBrk="1" latinLnBrk="0" hangingPunct="1">
                <a:lnSpc>
                  <a:spcPct val="99000"/>
                </a:lnSpc>
                <a:spcBef>
                  <a:spcPts val="1200"/>
                </a:spcBef>
                <a:buSzPct val="91000"/>
                <a:buFont typeface="Arial" panose="020B0604020202020204" pitchFamily="34" charset="0"/>
                <a:buChar char="•"/>
                <a:defRPr sz="2400" kern="1200">
                  <a:solidFill>
                    <a:schemeClr val="accent2"/>
                  </a:solidFill>
                  <a:latin typeface="+mn-lt"/>
                  <a:ea typeface="+mn-ea"/>
                  <a:cs typeface="+mn-cs"/>
                </a:defRPr>
              </a:lvl7pPr>
              <a:lvl8pPr marL="255987" indent="0" algn="l" defTabSz="1218987"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255987" indent="-255987" algn="l" defTabSz="1218987" rtl="0" eaLnBrk="1" latinLnBrk="0" hangingPunct="1">
                <a:lnSpc>
                  <a:spcPct val="99000"/>
                </a:lnSpc>
                <a:spcBef>
                  <a:spcPts val="1200"/>
                </a:spcBef>
                <a:buSzPct val="91000"/>
                <a:buFont typeface="Arial" panose="020B0604020202020204" pitchFamily="34" charset="0"/>
                <a:buChar char="•"/>
                <a:defRPr sz="2400" kern="1200">
                  <a:solidFill>
                    <a:schemeClr val="accent2"/>
                  </a:solidFill>
                  <a:latin typeface="+mn-lt"/>
                  <a:ea typeface="+mn-ea"/>
                  <a:cs typeface="+mn-cs"/>
                </a:defRPr>
              </a:lvl9pPr>
            </a:lstStyle>
            <a:p>
              <a:pPr marL="0" indent="0" defTabSz="699668">
                <a:lnSpc>
                  <a:spcPct val="90000"/>
                </a:lnSpc>
                <a:spcBef>
                  <a:spcPct val="0"/>
                </a:spcBef>
                <a:spcAft>
                  <a:spcPts val="300"/>
                </a:spcAft>
                <a:buNone/>
              </a:pPr>
              <a:r>
                <a:rPr lang="en-US" sz="1799" b="1" dirty="0">
                  <a:solidFill>
                    <a:schemeClr val="accent3"/>
                  </a:solidFill>
                  <a:latin typeface="+mj-lt"/>
                </a:rPr>
                <a:t>High build rate capability and rotating limits</a:t>
              </a:r>
            </a:p>
            <a:p>
              <a:pPr marL="114300" indent="-114300" defTabSz="699668">
                <a:lnSpc>
                  <a:spcPct val="100000"/>
                </a:lnSpc>
                <a:spcBef>
                  <a:spcPct val="0"/>
                </a:spcBef>
                <a:spcAft>
                  <a:spcPts val="500"/>
                </a:spcAft>
              </a:pPr>
              <a:r>
                <a:rPr lang="en-US" sz="1400" dirty="0">
                  <a:solidFill>
                    <a:schemeClr val="bg1"/>
                  </a:solidFill>
                </a:rPr>
                <a:t>High strength components</a:t>
              </a:r>
            </a:p>
            <a:p>
              <a:pPr marL="114300" indent="-114300" defTabSz="699668">
                <a:lnSpc>
                  <a:spcPct val="100000"/>
                </a:lnSpc>
                <a:spcBef>
                  <a:spcPct val="0"/>
                </a:spcBef>
                <a:spcAft>
                  <a:spcPts val="500"/>
                </a:spcAft>
              </a:pPr>
              <a:r>
                <a:rPr lang="en-US" sz="1400" dirty="0">
                  <a:solidFill>
                    <a:schemeClr val="bg1"/>
                  </a:solidFill>
                </a:rPr>
                <a:t>High strength AKO</a:t>
              </a:r>
            </a:p>
          </p:txBody>
        </p:sp>
        <p:pic>
          <p:nvPicPr>
            <p:cNvPr id="45" name="Picture 44"/>
            <p:cNvPicPr>
              <a:picLocks noChangeAspect="1"/>
            </p:cNvPicPr>
            <p:nvPr/>
          </p:nvPicPr>
          <p:blipFill>
            <a:blip r:embed="rId5"/>
            <a:stretch>
              <a:fillRect/>
            </a:stretch>
          </p:blipFill>
          <p:spPr>
            <a:xfrm>
              <a:off x="6056312" y="2129933"/>
              <a:ext cx="2560469" cy="1154427"/>
            </a:xfrm>
            <a:prstGeom prst="rect">
              <a:avLst/>
            </a:prstGeom>
          </p:spPr>
        </p:pic>
      </p:grpSp>
      <p:grpSp>
        <p:nvGrpSpPr>
          <p:cNvPr id="47" name="Group 46"/>
          <p:cNvGrpSpPr/>
          <p:nvPr/>
        </p:nvGrpSpPr>
        <p:grpSpPr>
          <a:xfrm>
            <a:off x="9373520" y="2384716"/>
            <a:ext cx="2439285" cy="1979718"/>
            <a:chOff x="9373520" y="2384716"/>
            <a:chExt cx="2439285" cy="1979718"/>
          </a:xfrm>
        </p:grpSpPr>
        <p:sp>
          <p:nvSpPr>
            <p:cNvPr id="40" name="Content Placeholder 6"/>
            <p:cNvSpPr txBox="1">
              <a:spLocks/>
            </p:cNvSpPr>
            <p:nvPr/>
          </p:nvSpPr>
          <p:spPr>
            <a:xfrm>
              <a:off x="9373520" y="3417912"/>
              <a:ext cx="2439285" cy="946522"/>
            </a:xfrm>
            <a:prstGeom prst="rect">
              <a:avLst/>
            </a:prstGeom>
          </p:spPr>
          <p:txBody>
            <a:bodyPr vert="horz" lIns="0" tIns="0" rIns="0" bIns="0" rtlCol="0">
              <a:noAutofit/>
            </a:bodyPr>
            <a:lstStyle>
              <a:lvl1pPr marL="255987" indent="-255987" algn="l" defTabSz="1218987" rtl="0" eaLnBrk="1" latinLnBrk="0" hangingPunct="1">
                <a:lnSpc>
                  <a:spcPct val="99000"/>
                </a:lnSpc>
                <a:spcBef>
                  <a:spcPts val="0"/>
                </a:spcBef>
                <a:spcAft>
                  <a:spcPts val="600"/>
                </a:spcAft>
                <a:buFont typeface="Arial" panose="020B0604020202020204" pitchFamily="34" charset="0"/>
                <a:buChar char="•"/>
                <a:defRPr sz="2400" kern="1200">
                  <a:solidFill>
                    <a:schemeClr val="accent2"/>
                  </a:solidFill>
                  <a:latin typeface="+mn-lt"/>
                  <a:ea typeface="+mn-ea"/>
                  <a:cs typeface="+mn-cs"/>
                </a:defRPr>
              </a:lvl1pPr>
              <a:lvl2pPr marL="255987" indent="0" algn="l" defTabSz="1218987" rtl="0" eaLnBrk="1" latinLnBrk="0" hangingPunct="1">
                <a:lnSpc>
                  <a:spcPct val="99000"/>
                </a:lnSpc>
                <a:spcBef>
                  <a:spcPts val="0"/>
                </a:spcBef>
                <a:spcAft>
                  <a:spcPts val="600"/>
                </a:spcAft>
                <a:buFontTx/>
                <a:buNone/>
                <a:defRPr sz="2400" kern="1200">
                  <a:solidFill>
                    <a:schemeClr val="accent2"/>
                  </a:solidFill>
                  <a:latin typeface="+mn-lt"/>
                  <a:ea typeface="+mn-ea"/>
                  <a:cs typeface="+mn-cs"/>
                </a:defRPr>
              </a:lvl2pPr>
              <a:lvl3pPr marL="256073" indent="-256073" algn="l" defTabSz="1218987" rtl="0" eaLnBrk="1" latinLnBrk="0" hangingPunct="1">
                <a:lnSpc>
                  <a:spcPct val="99000"/>
                </a:lnSpc>
                <a:spcBef>
                  <a:spcPts val="0"/>
                </a:spcBef>
                <a:spcAft>
                  <a:spcPts val="600"/>
                </a:spcAft>
                <a:buSzPct val="91000"/>
                <a:buFont typeface="Arial" panose="020B0604020202020204" pitchFamily="34" charset="0"/>
                <a:buChar char="•"/>
                <a:defRPr sz="1800" kern="1200">
                  <a:solidFill>
                    <a:schemeClr val="accent2"/>
                  </a:solidFill>
                  <a:latin typeface="+mn-lt"/>
                  <a:ea typeface="+mn-ea"/>
                  <a:cs typeface="+mn-cs"/>
                </a:defRPr>
              </a:lvl3pPr>
              <a:lvl4pPr marL="255987" indent="0" algn="l" defTabSz="1218987" rtl="0" eaLnBrk="1" latinLnBrk="0" hangingPunct="1">
                <a:lnSpc>
                  <a:spcPct val="99000"/>
                </a:lnSpc>
                <a:spcBef>
                  <a:spcPts val="0"/>
                </a:spcBef>
                <a:spcAft>
                  <a:spcPts val="600"/>
                </a:spcAft>
                <a:buFontTx/>
                <a:buNone/>
                <a:defRPr sz="1800" kern="1200">
                  <a:solidFill>
                    <a:schemeClr val="accent2"/>
                  </a:solidFill>
                  <a:latin typeface="+mn-lt"/>
                  <a:ea typeface="+mn-ea"/>
                  <a:cs typeface="+mn-cs"/>
                </a:defRPr>
              </a:lvl4pPr>
              <a:lvl5pPr marL="255987" indent="-255987" algn="l" defTabSz="1218987" rtl="0" eaLnBrk="1" latinLnBrk="0" hangingPunct="1">
                <a:lnSpc>
                  <a:spcPct val="99000"/>
                </a:lnSpc>
                <a:spcBef>
                  <a:spcPts val="0"/>
                </a:spcBef>
                <a:spcAft>
                  <a:spcPts val="600"/>
                </a:spcAft>
                <a:buSzPct val="91000"/>
                <a:buFont typeface="Arial" panose="020B0604020202020204" pitchFamily="34" charset="0"/>
                <a:buChar char="•"/>
                <a:defRPr sz="1400" kern="1200">
                  <a:solidFill>
                    <a:schemeClr val="accent2"/>
                  </a:solidFill>
                  <a:latin typeface="+mn-lt"/>
                  <a:ea typeface="+mn-ea"/>
                  <a:cs typeface="+mn-cs"/>
                </a:defRPr>
              </a:lvl5pPr>
              <a:lvl6pPr marL="255987" indent="0" algn="l" defTabSz="1218987"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255987" indent="-255987" algn="l" defTabSz="1218987" rtl="0" eaLnBrk="1" latinLnBrk="0" hangingPunct="1">
                <a:lnSpc>
                  <a:spcPct val="99000"/>
                </a:lnSpc>
                <a:spcBef>
                  <a:spcPts val="1200"/>
                </a:spcBef>
                <a:buSzPct val="91000"/>
                <a:buFont typeface="Arial" panose="020B0604020202020204" pitchFamily="34" charset="0"/>
                <a:buChar char="•"/>
                <a:defRPr sz="2400" kern="1200">
                  <a:solidFill>
                    <a:schemeClr val="accent2"/>
                  </a:solidFill>
                  <a:latin typeface="+mn-lt"/>
                  <a:ea typeface="+mn-ea"/>
                  <a:cs typeface="+mn-cs"/>
                </a:defRPr>
              </a:lvl7pPr>
              <a:lvl8pPr marL="255987" indent="0" algn="l" defTabSz="1218987"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255987" indent="-255987" algn="l" defTabSz="1218987" rtl="0" eaLnBrk="1" latinLnBrk="0" hangingPunct="1">
                <a:lnSpc>
                  <a:spcPct val="99000"/>
                </a:lnSpc>
                <a:spcBef>
                  <a:spcPts val="1200"/>
                </a:spcBef>
                <a:buSzPct val="91000"/>
                <a:buFont typeface="Arial" panose="020B0604020202020204" pitchFamily="34" charset="0"/>
                <a:buChar char="•"/>
                <a:defRPr sz="2400" kern="1200">
                  <a:solidFill>
                    <a:schemeClr val="accent2"/>
                  </a:solidFill>
                  <a:latin typeface="+mn-lt"/>
                  <a:ea typeface="+mn-ea"/>
                  <a:cs typeface="+mn-cs"/>
                </a:defRPr>
              </a:lvl9pPr>
            </a:lstStyle>
            <a:p>
              <a:pPr marL="0" indent="0" defTabSz="699668">
                <a:lnSpc>
                  <a:spcPct val="90000"/>
                </a:lnSpc>
                <a:spcBef>
                  <a:spcPct val="0"/>
                </a:spcBef>
                <a:spcAft>
                  <a:spcPts val="300"/>
                </a:spcAft>
                <a:buNone/>
              </a:pPr>
              <a:r>
                <a:rPr lang="en-US" sz="1799" b="1" dirty="0">
                  <a:solidFill>
                    <a:schemeClr val="accent3"/>
                  </a:solidFill>
                  <a:latin typeface="+mj-lt"/>
                </a:rPr>
                <a:t>High WOB capability</a:t>
              </a:r>
            </a:p>
            <a:p>
              <a:pPr marL="114300" indent="-114300" defTabSz="699668">
                <a:lnSpc>
                  <a:spcPct val="100000"/>
                </a:lnSpc>
                <a:spcBef>
                  <a:spcPct val="0"/>
                </a:spcBef>
                <a:spcAft>
                  <a:spcPts val="500"/>
                </a:spcAft>
              </a:pPr>
              <a:r>
                <a:rPr lang="en-US" sz="1400" dirty="0">
                  <a:solidFill>
                    <a:schemeClr val="bg1"/>
                  </a:solidFill>
                </a:rPr>
                <a:t>High load and long </a:t>
              </a:r>
              <a:br>
                <a:rPr lang="en-US" sz="1400" dirty="0">
                  <a:solidFill>
                    <a:schemeClr val="bg1"/>
                  </a:solidFill>
                </a:rPr>
              </a:br>
              <a:r>
                <a:rPr lang="en-US" sz="1400" dirty="0">
                  <a:solidFill>
                    <a:schemeClr val="bg1"/>
                  </a:solidFill>
                </a:rPr>
                <a:t>life bearings</a:t>
              </a:r>
            </a:p>
          </p:txBody>
        </p:sp>
        <p:pic>
          <p:nvPicPr>
            <p:cNvPr id="46" name="Picture 45"/>
            <p:cNvPicPr>
              <a:picLocks noChangeAspect="1"/>
            </p:cNvPicPr>
            <p:nvPr/>
          </p:nvPicPr>
          <p:blipFill>
            <a:blip r:embed="rId6"/>
            <a:stretch>
              <a:fillRect/>
            </a:stretch>
          </p:blipFill>
          <p:spPr>
            <a:xfrm>
              <a:off x="10027294" y="2384716"/>
              <a:ext cx="1130539" cy="783066"/>
            </a:xfrm>
            <a:prstGeom prst="rect">
              <a:avLst/>
            </a:prstGeom>
          </p:spPr>
        </p:pic>
      </p:grpSp>
      <p:sp>
        <p:nvSpPr>
          <p:cNvPr id="50"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spTree>
    <p:extLst>
      <p:ext uri="{BB962C8B-B14F-4D97-AF65-F5344CB8AC3E}">
        <p14:creationId xmlns:p14="http://schemas.microsoft.com/office/powerpoint/2010/main" val="310887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44" r="28778"/>
          <a:stretch/>
        </p:blipFill>
        <p:spPr>
          <a:xfrm>
            <a:off x="0" y="-434"/>
            <a:ext cx="12188825" cy="6859459"/>
          </a:xfrm>
          <a:prstGeom prst="rect">
            <a:avLst/>
          </a:prstGeom>
        </p:spPr>
      </p:pic>
      <p:sp>
        <p:nvSpPr>
          <p:cNvPr id="30" name="Rectangle 29"/>
          <p:cNvSpPr/>
          <p:nvPr/>
        </p:nvSpPr>
        <p:spPr>
          <a:xfrm>
            <a:off x="1" y="-434"/>
            <a:ext cx="12188824" cy="6857540"/>
          </a:xfrm>
          <a:prstGeom prst="rect">
            <a:avLst/>
          </a:prstGeom>
          <a:gradFill flip="none" rotWithShape="1">
            <a:gsLst>
              <a:gs pos="100000">
                <a:schemeClr val="tx1">
                  <a:alpha val="18000"/>
                </a:schemeClr>
              </a:gs>
              <a:gs pos="0">
                <a:schemeClr val="tx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9" name="TextBox 18"/>
          <p:cNvSpPr txBox="1"/>
          <p:nvPr/>
        </p:nvSpPr>
        <p:spPr>
          <a:xfrm>
            <a:off x="2277913" y="3582575"/>
            <a:ext cx="1717137" cy="292388"/>
          </a:xfrm>
          <a:prstGeom prst="rect">
            <a:avLst/>
          </a:prstGeom>
          <a:noFill/>
        </p:spPr>
        <p:txBody>
          <a:bodyPr wrap="none" rtlCol="0">
            <a:spAutoFit/>
          </a:bodyPr>
          <a:lstStyle/>
          <a:p>
            <a:r>
              <a:rPr lang="de-DE" sz="1300" dirty="0">
                <a:solidFill>
                  <a:schemeClr val="bg1"/>
                </a:solidFill>
              </a:rPr>
              <a:t>New Rotor catcher</a:t>
            </a:r>
          </a:p>
        </p:txBody>
      </p:sp>
      <p:sp>
        <p:nvSpPr>
          <p:cNvPr id="72" name="TextBox 71"/>
          <p:cNvSpPr txBox="1"/>
          <p:nvPr/>
        </p:nvSpPr>
        <p:spPr>
          <a:xfrm>
            <a:off x="7418826" y="2536040"/>
            <a:ext cx="3832270" cy="1292662"/>
          </a:xfrm>
          <a:prstGeom prst="rect">
            <a:avLst/>
          </a:prstGeom>
          <a:noFill/>
          <a:ln>
            <a:noFill/>
          </a:ln>
          <a:effectLst/>
        </p:spPr>
        <p:txBody>
          <a:bodyPr wrap="square" rtlCol="0">
            <a:spAutoFit/>
          </a:bodyPr>
          <a:lstStyle/>
          <a:p>
            <a:r>
              <a:rPr lang="de-DE" sz="1300" b="1" dirty="0">
                <a:solidFill>
                  <a:schemeClr val="accent3"/>
                </a:solidFill>
              </a:rPr>
              <a:t>New contour layout:</a:t>
            </a:r>
          </a:p>
          <a:p>
            <a:pPr marL="114300" indent="-114300">
              <a:buFont typeface="Arial" panose="020B0604020202020204" pitchFamily="34" charset="0"/>
              <a:buChar char="•"/>
            </a:pPr>
            <a:r>
              <a:rPr lang="de-DE" sz="1300" dirty="0">
                <a:solidFill>
                  <a:schemeClr val="bg1"/>
                </a:solidFill>
              </a:rPr>
              <a:t>Optimized for </a:t>
            </a:r>
            <a:r>
              <a:rPr lang="de-DE" sz="1300" b="1" dirty="0">
                <a:solidFill>
                  <a:schemeClr val="bg1"/>
                </a:solidFill>
              </a:rPr>
              <a:t>DOWNHOLE </a:t>
            </a:r>
            <a:r>
              <a:rPr lang="de-DE" sz="1300" dirty="0">
                <a:solidFill>
                  <a:schemeClr val="bg1"/>
                </a:solidFill>
              </a:rPr>
              <a:t>performance</a:t>
            </a:r>
          </a:p>
          <a:p>
            <a:pPr marL="114300" indent="-114300">
              <a:buFont typeface="Arial" panose="020B0604020202020204" pitchFamily="34" charset="0"/>
              <a:buChar char="•"/>
            </a:pPr>
            <a:r>
              <a:rPr lang="de-DE" sz="1300" dirty="0">
                <a:solidFill>
                  <a:schemeClr val="bg1"/>
                </a:solidFill>
              </a:rPr>
              <a:t>Novel  R/S-Fit concept</a:t>
            </a:r>
          </a:p>
          <a:p>
            <a:pPr marL="114300" indent="-114300">
              <a:buFont typeface="Arial" panose="020B0604020202020204" pitchFamily="34" charset="0"/>
              <a:buChar char="•"/>
            </a:pPr>
            <a:r>
              <a:rPr lang="de-DE" sz="1300" dirty="0">
                <a:solidFill>
                  <a:schemeClr val="bg1"/>
                </a:solidFill>
              </a:rPr>
              <a:t>High flow capable (360gpm)</a:t>
            </a:r>
          </a:p>
          <a:p>
            <a:pPr marL="114300" indent="-114300">
              <a:buFont typeface="Arial" panose="020B0604020202020204" pitchFamily="34" charset="0"/>
              <a:buChar char="•"/>
            </a:pPr>
            <a:r>
              <a:rPr lang="de-DE" sz="1300" dirty="0">
                <a:solidFill>
                  <a:schemeClr val="bg1"/>
                </a:solidFill>
              </a:rPr>
              <a:t>15% more torque</a:t>
            </a:r>
          </a:p>
          <a:p>
            <a:pPr marL="114300" indent="-114300">
              <a:buFont typeface="Arial" panose="020B0604020202020204" pitchFamily="34" charset="0"/>
              <a:buChar char="•"/>
            </a:pPr>
            <a:r>
              <a:rPr lang="de-DE" sz="1300" dirty="0">
                <a:solidFill>
                  <a:schemeClr val="bg1"/>
                </a:solidFill>
              </a:rPr>
              <a:t>40% more power output</a:t>
            </a:r>
          </a:p>
        </p:txBody>
      </p:sp>
      <p:pic>
        <p:nvPicPr>
          <p:cNvPr id="31" name="Picture 30"/>
          <p:cNvPicPr>
            <a:picLocks noChangeAspect="1"/>
          </p:cNvPicPr>
          <p:nvPr/>
        </p:nvPicPr>
        <p:blipFill rotWithShape="1">
          <a:blip r:embed="rId3">
            <a:extLst>
              <a:ext uri="{BEBA8EAE-BF5A-486C-A8C5-ECC9F3942E4B}">
                <a14:imgProps xmlns:a14="http://schemas.microsoft.com/office/drawing/2010/main">
                  <a14:imgLayer r:embed="rId4">
                    <a14:imgEffect>
                      <a14:backgroundRemoval t="2361" b="94421" l="612" r="94898">
                        <a14:foregroundMark x1="6531" y1="61803" x2="5714" y2="74678"/>
                        <a14:foregroundMark x1="49592" y1="94421" x2="63878" y2="91416"/>
                        <a14:foregroundMark x1="95102" y1="29828" x2="92245" y2="45708"/>
                        <a14:foregroundMark x1="56939" y1="7082" x2="47347" y2="2575"/>
                        <a14:foregroundMark x1="2245" y1="72961" x2="3673" y2="68670"/>
                        <a14:foregroundMark x1="612" y1="74249" x2="1429" y2="74893"/>
                      </a14:backgroundRemoval>
                    </a14:imgEffect>
                  </a14:imgLayer>
                </a14:imgProps>
              </a:ext>
            </a:extLst>
          </a:blip>
          <a:srcRect l="768" r="-1"/>
          <a:stretch/>
        </p:blipFill>
        <p:spPr>
          <a:xfrm>
            <a:off x="7876540" y="1179998"/>
            <a:ext cx="1404570" cy="1346103"/>
          </a:xfrm>
          <a:prstGeom prst="rect">
            <a:avLst/>
          </a:prstGeom>
          <a:ln>
            <a:noFill/>
          </a:ln>
        </p:spPr>
      </p:pic>
      <p:sp>
        <p:nvSpPr>
          <p:cNvPr id="28" name="TextBox 27"/>
          <p:cNvSpPr txBox="1"/>
          <p:nvPr/>
        </p:nvSpPr>
        <p:spPr>
          <a:xfrm>
            <a:off x="2851911" y="2534755"/>
            <a:ext cx="4253087" cy="892552"/>
          </a:xfrm>
          <a:prstGeom prst="rect">
            <a:avLst/>
          </a:prstGeom>
          <a:noFill/>
          <a:ln>
            <a:noFill/>
          </a:ln>
          <a:effectLst/>
        </p:spPr>
        <p:txBody>
          <a:bodyPr wrap="none" rtlCol="0">
            <a:spAutoFit/>
          </a:bodyPr>
          <a:lstStyle/>
          <a:p>
            <a:r>
              <a:rPr lang="de-DE" sz="1300" b="1" dirty="0">
                <a:solidFill>
                  <a:schemeClr val="accent3"/>
                </a:solidFill>
              </a:rPr>
              <a:t>New stator tube design:</a:t>
            </a:r>
          </a:p>
          <a:p>
            <a:pPr marL="114300" indent="-114300">
              <a:buFont typeface="Arial" panose="020B0604020202020204" pitchFamily="34" charset="0"/>
              <a:buChar char="•"/>
            </a:pPr>
            <a:r>
              <a:rPr lang="de-DE" sz="1300" dirty="0">
                <a:solidFill>
                  <a:schemeClr val="bg1"/>
                </a:solidFill>
              </a:rPr>
              <a:t>Stronger Baker Hughes proprietary connections</a:t>
            </a:r>
          </a:p>
          <a:p>
            <a:pPr marL="114300" indent="-114300">
              <a:buFont typeface="Arial" panose="020B0604020202020204" pitchFamily="34" charset="0"/>
              <a:buChar char="•"/>
            </a:pPr>
            <a:r>
              <a:rPr lang="de-DE" sz="1300" dirty="0">
                <a:solidFill>
                  <a:schemeClr val="bg1"/>
                </a:solidFill>
              </a:rPr>
              <a:t>Larger tube ID supporting highest</a:t>
            </a:r>
            <a:br>
              <a:rPr lang="de-DE" sz="1300" dirty="0">
                <a:solidFill>
                  <a:schemeClr val="bg1"/>
                </a:solidFill>
              </a:rPr>
            </a:br>
            <a:r>
              <a:rPr lang="de-DE" sz="1300" dirty="0">
                <a:solidFill>
                  <a:schemeClr val="bg1"/>
                </a:solidFill>
              </a:rPr>
              <a:t>performance power sections</a:t>
            </a:r>
          </a:p>
        </p:txBody>
      </p:sp>
      <p:pic>
        <p:nvPicPr>
          <p:cNvPr id="38" name="Picture 3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56467" y="1790130"/>
            <a:ext cx="2927598" cy="650264"/>
          </a:xfrm>
          <a:prstGeom prst="rect">
            <a:avLst/>
          </a:prstGeom>
        </p:spPr>
      </p:pic>
      <p:sp>
        <p:nvSpPr>
          <p:cNvPr id="52" name="TextBox 51"/>
          <p:cNvSpPr txBox="1"/>
          <p:nvPr/>
        </p:nvSpPr>
        <p:spPr>
          <a:xfrm>
            <a:off x="684213" y="3597486"/>
            <a:ext cx="1534394" cy="478977"/>
          </a:xfrm>
          <a:prstGeom prst="rect">
            <a:avLst/>
          </a:prstGeom>
          <a:noFill/>
        </p:spPr>
        <p:txBody>
          <a:bodyPr wrap="none" rtlCol="0">
            <a:spAutoFit/>
          </a:bodyPr>
          <a:lstStyle/>
          <a:p>
            <a:pPr>
              <a:lnSpc>
                <a:spcPts val="1500"/>
              </a:lnSpc>
            </a:pPr>
            <a:r>
              <a:rPr lang="de-DE" sz="1300" dirty="0">
                <a:solidFill>
                  <a:schemeClr val="bg1"/>
                </a:solidFill>
              </a:rPr>
              <a:t>Wear protection</a:t>
            </a:r>
          </a:p>
          <a:p>
            <a:pPr>
              <a:lnSpc>
                <a:spcPts val="1500"/>
              </a:lnSpc>
            </a:pPr>
            <a:r>
              <a:rPr lang="de-DE" sz="1300" dirty="0">
                <a:solidFill>
                  <a:schemeClr val="bg1"/>
                </a:solidFill>
              </a:rPr>
              <a:t>at conections</a:t>
            </a:r>
          </a:p>
        </p:txBody>
      </p:sp>
      <p:sp>
        <p:nvSpPr>
          <p:cNvPr id="57" name="TextBox 56"/>
          <p:cNvSpPr txBox="1"/>
          <p:nvPr/>
        </p:nvSpPr>
        <p:spPr>
          <a:xfrm>
            <a:off x="4914397" y="3578389"/>
            <a:ext cx="1916063" cy="492443"/>
          </a:xfrm>
          <a:prstGeom prst="rect">
            <a:avLst/>
          </a:prstGeom>
          <a:noFill/>
        </p:spPr>
        <p:txBody>
          <a:bodyPr wrap="square" rtlCol="0">
            <a:spAutoFit/>
          </a:bodyPr>
          <a:lstStyle/>
          <a:p>
            <a:r>
              <a:rPr lang="de-DE" sz="1300" dirty="0">
                <a:solidFill>
                  <a:schemeClr val="bg1"/>
                </a:solidFill>
              </a:rPr>
              <a:t>Field proven elastomer options</a:t>
            </a:r>
          </a:p>
        </p:txBody>
      </p:sp>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017" y="4722868"/>
            <a:ext cx="10639431" cy="399351"/>
          </a:xfrm>
          <a:prstGeom prst="rect">
            <a:avLst/>
          </a:prstGeom>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926" y="5375540"/>
            <a:ext cx="10830750" cy="444031"/>
          </a:xfrm>
          <a:prstGeom prst="rect">
            <a:avLst/>
          </a:prstGeom>
        </p:spPr>
      </p:pic>
      <p:cxnSp>
        <p:nvCxnSpPr>
          <p:cNvPr id="39" name="Elbow Connector 38"/>
          <p:cNvCxnSpPr>
            <a:stCxn id="36" idx="3"/>
            <a:endCxn id="37" idx="1"/>
          </p:cNvCxnSpPr>
          <p:nvPr/>
        </p:nvCxnSpPr>
        <p:spPr>
          <a:xfrm flipH="1">
            <a:off x="936926" y="4922544"/>
            <a:ext cx="10535092" cy="675012"/>
          </a:xfrm>
          <a:prstGeom prst="bentConnector5">
            <a:avLst>
              <a:gd name="adj1" fmla="val -2132"/>
              <a:gd name="adj2" fmla="val 48330"/>
              <a:gd name="adj3" fmla="val 102132"/>
            </a:avLst>
          </a:prstGeom>
          <a:ln w="1905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4" name="Elbow Connector 3"/>
          <p:cNvCxnSpPr/>
          <p:nvPr/>
        </p:nvCxnSpPr>
        <p:spPr>
          <a:xfrm rot="16200000" flipH="1">
            <a:off x="1052709" y="4275832"/>
            <a:ext cx="688107" cy="231532"/>
          </a:xfrm>
          <a:prstGeom prst="bentConnector3">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a:off x="2370126" y="4142860"/>
            <a:ext cx="853608" cy="319193"/>
          </a:xfrm>
          <a:prstGeom prst="bentConnector3">
            <a:avLst>
              <a:gd name="adj1" fmla="val 61159"/>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6200000" flipH="1">
            <a:off x="5765753" y="4189143"/>
            <a:ext cx="667785" cy="431161"/>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8153261" y="4220805"/>
            <a:ext cx="839597" cy="196026"/>
          </a:xfrm>
          <a:prstGeom prst="bentConnector3">
            <a:avLst>
              <a:gd name="adj1" fmla="val 6021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6200000" flipH="1">
            <a:off x="3592601" y="3999202"/>
            <a:ext cx="1295561" cy="151770"/>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3"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t"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a:solidFill>
                  <a:schemeClr val="bg1"/>
                </a:solidFill>
              </a:rPr>
              <a:t>Design overview: Optimized power sections</a:t>
            </a:r>
          </a:p>
        </p:txBody>
      </p:sp>
      <p:sp>
        <p:nvSpPr>
          <p:cNvPr id="34"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4</a:t>
            </a:fld>
            <a:endParaRPr lang="en-CA" dirty="0">
              <a:solidFill>
                <a:schemeClr val="bg1"/>
              </a:solidFill>
            </a:endParaRPr>
          </a:p>
        </p:txBody>
      </p:sp>
      <p:pic>
        <p:nvPicPr>
          <p:cNvPr id="40" name="Picture 39">
            <a:extLst>
              <a:ext uri="{FF2B5EF4-FFF2-40B4-BE49-F238E27FC236}">
                <a16:creationId xmlns:a16="http://schemas.microsoft.com/office/drawing/2014/main" id="{D6400C21-8780-4579-92DF-97C92273C930}"/>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23"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spTree>
    <p:extLst>
      <p:ext uri="{BB962C8B-B14F-4D97-AF65-F5344CB8AC3E}">
        <p14:creationId xmlns:p14="http://schemas.microsoft.com/office/powerpoint/2010/main" val="764984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44" r="28778"/>
          <a:stretch/>
        </p:blipFill>
        <p:spPr>
          <a:xfrm>
            <a:off x="0" y="-434"/>
            <a:ext cx="12188825" cy="6859459"/>
          </a:xfrm>
          <a:prstGeom prst="rect">
            <a:avLst/>
          </a:prstGeom>
        </p:spPr>
      </p:pic>
      <p:sp>
        <p:nvSpPr>
          <p:cNvPr id="42" name="Rectangle 41"/>
          <p:cNvSpPr/>
          <p:nvPr/>
        </p:nvSpPr>
        <p:spPr>
          <a:xfrm>
            <a:off x="1" y="-434"/>
            <a:ext cx="12188824" cy="6857540"/>
          </a:xfrm>
          <a:prstGeom prst="rect">
            <a:avLst/>
          </a:prstGeom>
          <a:gradFill flip="none" rotWithShape="1">
            <a:gsLst>
              <a:gs pos="100000">
                <a:schemeClr val="tx1">
                  <a:alpha val="18000"/>
                </a:schemeClr>
              </a:gs>
              <a:gs pos="0">
                <a:schemeClr val="tx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843" y="4811475"/>
            <a:ext cx="10552419" cy="396085"/>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525" y="5407444"/>
            <a:ext cx="10742186" cy="440156"/>
          </a:xfrm>
          <a:prstGeom prst="rect">
            <a:avLst/>
          </a:prstGeom>
        </p:spPr>
      </p:pic>
      <p:cxnSp>
        <p:nvCxnSpPr>
          <p:cNvPr id="23" name="Elbow Connector 22"/>
          <p:cNvCxnSpPr>
            <a:stCxn id="36" idx="3"/>
            <a:endCxn id="33" idx="1"/>
          </p:cNvCxnSpPr>
          <p:nvPr/>
        </p:nvCxnSpPr>
        <p:spPr>
          <a:xfrm flipH="1">
            <a:off x="914525" y="5009518"/>
            <a:ext cx="10615056" cy="618004"/>
          </a:xfrm>
          <a:prstGeom prst="bentConnector5">
            <a:avLst>
              <a:gd name="adj1" fmla="val -2099"/>
              <a:gd name="adj2" fmla="val 48191"/>
              <a:gd name="adj3" fmla="val 102099"/>
            </a:avLst>
          </a:prstGeom>
          <a:ln w="1905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614933" y="3624798"/>
            <a:ext cx="2278563" cy="492443"/>
          </a:xfrm>
          <a:prstGeom prst="rect">
            <a:avLst/>
          </a:prstGeom>
          <a:noFill/>
        </p:spPr>
        <p:txBody>
          <a:bodyPr wrap="square" rtlCol="0">
            <a:spAutoFit/>
          </a:bodyPr>
          <a:lstStyle/>
          <a:p>
            <a:r>
              <a:rPr lang="de-DE" sz="1300" dirty="0">
                <a:solidFill>
                  <a:schemeClr val="bg1"/>
                </a:solidFill>
              </a:rPr>
              <a:t>Flexible stabilization options</a:t>
            </a:r>
            <a:endParaRPr lang="en-US" sz="1300" dirty="0">
              <a:solidFill>
                <a:schemeClr val="bg1"/>
              </a:solidFill>
            </a:endParaRPr>
          </a:p>
        </p:txBody>
      </p:sp>
      <p:sp>
        <p:nvSpPr>
          <p:cNvPr id="30" name="TextBox 29"/>
          <p:cNvSpPr txBox="1"/>
          <p:nvPr/>
        </p:nvSpPr>
        <p:spPr>
          <a:xfrm>
            <a:off x="599221" y="2948805"/>
            <a:ext cx="3191729" cy="892552"/>
          </a:xfrm>
          <a:prstGeom prst="rect">
            <a:avLst/>
          </a:prstGeom>
          <a:noFill/>
          <a:ln>
            <a:noFill/>
          </a:ln>
          <a:effectLst/>
        </p:spPr>
        <p:txBody>
          <a:bodyPr wrap="square" rtlCol="0">
            <a:spAutoFit/>
          </a:bodyPr>
          <a:lstStyle/>
          <a:p>
            <a:r>
              <a:rPr lang="de-DE" sz="1300" dirty="0">
                <a:solidFill>
                  <a:schemeClr val="accent3"/>
                </a:solidFill>
                <a:latin typeface="+mj-lt"/>
              </a:rPr>
              <a:t>HIGH TORQUE CAPABLE DRIVE TRAIN:</a:t>
            </a:r>
          </a:p>
          <a:p>
            <a:pPr marL="114300" indent="-114300">
              <a:buFont typeface="Arial" panose="020B0604020202020204" pitchFamily="34" charset="0"/>
              <a:buChar char="•"/>
            </a:pPr>
            <a:r>
              <a:rPr lang="de-DE" sz="1300" dirty="0">
                <a:solidFill>
                  <a:schemeClr val="bg1"/>
                </a:solidFill>
              </a:rPr>
              <a:t>Designed to withstand stall torque</a:t>
            </a:r>
            <a:br>
              <a:rPr lang="de-DE" sz="1300" dirty="0">
                <a:solidFill>
                  <a:schemeClr val="bg1"/>
                </a:solidFill>
              </a:rPr>
            </a:br>
            <a:r>
              <a:rPr lang="de-DE" sz="1300" dirty="0">
                <a:solidFill>
                  <a:schemeClr val="bg1"/>
                </a:solidFill>
              </a:rPr>
              <a:t>of strongest power sections</a:t>
            </a:r>
          </a:p>
          <a:p>
            <a:pPr marL="114300" indent="-114300">
              <a:buFont typeface="Arial" panose="020B0604020202020204" pitchFamily="34" charset="0"/>
              <a:buChar char="•"/>
            </a:pPr>
            <a:r>
              <a:rPr lang="de-DE" sz="1300" dirty="0">
                <a:solidFill>
                  <a:schemeClr val="bg1"/>
                </a:solidFill>
              </a:rPr>
              <a:t>Vibration resistant design</a:t>
            </a:r>
          </a:p>
        </p:txBody>
      </p:sp>
      <p:grpSp>
        <p:nvGrpSpPr>
          <p:cNvPr id="13" name="Group 12"/>
          <p:cNvGrpSpPr/>
          <p:nvPr/>
        </p:nvGrpSpPr>
        <p:grpSpPr>
          <a:xfrm>
            <a:off x="694471" y="1260613"/>
            <a:ext cx="2850537" cy="1624466"/>
            <a:chOff x="1087278" y="4429722"/>
            <a:chExt cx="2924778" cy="1666775"/>
          </a:xfrm>
        </p:grpSpPr>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7278" y="4429722"/>
              <a:ext cx="2924778" cy="1666775"/>
            </a:xfrm>
            <a:prstGeom prst="rect">
              <a:avLst/>
            </a:prstGeom>
          </p:spPr>
        </p:pic>
        <p:pic>
          <p:nvPicPr>
            <p:cNvPr id="12" name="Picture 11"/>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37061" y="4614508"/>
              <a:ext cx="2146397" cy="1126629"/>
            </a:xfrm>
            <a:prstGeom prst="rect">
              <a:avLst/>
            </a:prstGeom>
          </p:spPr>
        </p:pic>
      </p:grpSp>
      <p:sp>
        <p:nvSpPr>
          <p:cNvPr id="65" name="TextBox 64"/>
          <p:cNvSpPr txBox="1"/>
          <p:nvPr/>
        </p:nvSpPr>
        <p:spPr>
          <a:xfrm>
            <a:off x="8637877" y="1782083"/>
            <a:ext cx="3378531" cy="892552"/>
          </a:xfrm>
          <a:prstGeom prst="rect">
            <a:avLst/>
          </a:prstGeom>
          <a:noFill/>
          <a:ln>
            <a:noFill/>
          </a:ln>
          <a:effectLst/>
        </p:spPr>
        <p:txBody>
          <a:bodyPr wrap="square" rtlCol="0">
            <a:spAutoFit/>
          </a:bodyPr>
          <a:lstStyle/>
          <a:p>
            <a:r>
              <a:rPr lang="en-US" sz="1300" dirty="0">
                <a:solidFill>
                  <a:schemeClr val="accent3"/>
                </a:solidFill>
                <a:latin typeface="+mj-lt"/>
              </a:rPr>
              <a:t>High load capable bearing assembly:</a:t>
            </a:r>
          </a:p>
          <a:p>
            <a:pPr marL="114300" indent="-114300">
              <a:buFont typeface="Arial" panose="020B0604020202020204" pitchFamily="34" charset="0"/>
              <a:buChar char="•"/>
            </a:pPr>
            <a:r>
              <a:rPr lang="de-DE" sz="1300" dirty="0">
                <a:solidFill>
                  <a:schemeClr val="bg1"/>
                </a:solidFill>
              </a:rPr>
              <a:t>High WOB up to 180kN / 40 klbs</a:t>
            </a:r>
          </a:p>
          <a:p>
            <a:pPr marL="114300" indent="-114300">
              <a:buFont typeface="Arial" panose="020B0604020202020204" pitchFamily="34" charset="0"/>
              <a:buChar char="•"/>
            </a:pPr>
            <a:r>
              <a:rPr lang="de-DE" sz="1300" dirty="0">
                <a:solidFill>
                  <a:schemeClr val="bg1"/>
                </a:solidFill>
              </a:rPr>
              <a:t>Short BTB</a:t>
            </a:r>
          </a:p>
          <a:p>
            <a:pPr marL="114300" indent="-114300">
              <a:buFont typeface="Arial" panose="020B0604020202020204" pitchFamily="34" charset="0"/>
              <a:buChar char="•"/>
            </a:pPr>
            <a:r>
              <a:rPr lang="de-DE" sz="1300" dirty="0">
                <a:solidFill>
                  <a:schemeClr val="bg1"/>
                </a:solidFill>
              </a:rPr>
              <a:t>Withstands highest bit side loads</a:t>
            </a:r>
          </a:p>
        </p:txBody>
      </p:sp>
      <p:pic>
        <p:nvPicPr>
          <p:cNvPr id="39" name="Picture 38"/>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0000" b="90000" l="838" r="98995"/>
                    </a14:imgEffect>
                  </a14:imgLayer>
                </a14:imgProps>
              </a:ext>
              <a:ext uri="{28A0092B-C50C-407E-A947-70E740481C1C}">
                <a14:useLocalDpi xmlns:a14="http://schemas.microsoft.com/office/drawing/2010/main"/>
              </a:ext>
            </a:extLst>
          </a:blip>
          <a:srcRect/>
          <a:stretch/>
        </p:blipFill>
        <p:spPr>
          <a:xfrm>
            <a:off x="8901679" y="1260613"/>
            <a:ext cx="2536526" cy="431929"/>
          </a:xfrm>
          <a:prstGeom prst="rect">
            <a:avLst/>
          </a:prstGeom>
        </p:spPr>
      </p:pic>
      <p:sp>
        <p:nvSpPr>
          <p:cNvPr id="32" name="TextBox 31"/>
          <p:cNvSpPr txBox="1"/>
          <p:nvPr/>
        </p:nvSpPr>
        <p:spPr>
          <a:xfrm>
            <a:off x="4688269" y="2269901"/>
            <a:ext cx="3671309" cy="1092607"/>
          </a:xfrm>
          <a:prstGeom prst="rect">
            <a:avLst/>
          </a:prstGeom>
          <a:noFill/>
          <a:ln>
            <a:noFill/>
          </a:ln>
          <a:effectLst/>
        </p:spPr>
        <p:txBody>
          <a:bodyPr wrap="square" rtlCol="0">
            <a:spAutoFit/>
          </a:bodyPr>
          <a:lstStyle/>
          <a:p>
            <a:r>
              <a:rPr lang="de-DE" sz="1300" dirty="0">
                <a:solidFill>
                  <a:schemeClr val="accent3"/>
                </a:solidFill>
                <a:latin typeface="+mj-lt"/>
              </a:rPr>
              <a:t>Improved ako design:</a:t>
            </a:r>
          </a:p>
          <a:p>
            <a:pPr marL="114300" indent="-114300">
              <a:buFont typeface="Arial" panose="020B0604020202020204" pitchFamily="34" charset="0"/>
              <a:buChar char="•"/>
            </a:pPr>
            <a:r>
              <a:rPr lang="de-DE" sz="1300" dirty="0">
                <a:solidFill>
                  <a:schemeClr val="bg1"/>
                </a:solidFill>
              </a:rPr>
              <a:t>Baker Hughes proprietary thread design</a:t>
            </a:r>
          </a:p>
          <a:p>
            <a:pPr marL="114300" indent="-114300">
              <a:buFont typeface="Arial" panose="020B0604020202020204" pitchFamily="34" charset="0"/>
              <a:buChar char="•"/>
            </a:pPr>
            <a:r>
              <a:rPr lang="de-DE" sz="1300" dirty="0">
                <a:solidFill>
                  <a:schemeClr val="bg1"/>
                </a:solidFill>
              </a:rPr>
              <a:t>Withstands highest bending loads</a:t>
            </a:r>
          </a:p>
          <a:p>
            <a:pPr marL="114300" indent="-114300">
              <a:buFont typeface="Arial" panose="020B0604020202020204" pitchFamily="34" charset="0"/>
              <a:buChar char="•"/>
            </a:pPr>
            <a:r>
              <a:rPr lang="de-DE" sz="1300" dirty="0">
                <a:solidFill>
                  <a:schemeClr val="bg1"/>
                </a:solidFill>
              </a:rPr>
              <a:t>Foolproof AKO scribeline</a:t>
            </a:r>
            <a:br>
              <a:rPr lang="de-DE" sz="1300" dirty="0">
                <a:solidFill>
                  <a:schemeClr val="bg1"/>
                </a:solidFill>
              </a:rPr>
            </a:br>
            <a:r>
              <a:rPr lang="de-DE" sz="1300" dirty="0">
                <a:solidFill>
                  <a:schemeClr val="bg1"/>
                </a:solidFill>
              </a:rPr>
              <a:t>(Angle reading = high side)</a:t>
            </a:r>
          </a:p>
        </p:txBody>
      </p:sp>
      <p:pic>
        <p:nvPicPr>
          <p:cNvPr id="47" name="Picture 46" descr="Screen Clipping"/>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00947" y="1217684"/>
            <a:ext cx="2533864" cy="1158417"/>
          </a:xfrm>
          <a:prstGeom prst="rect">
            <a:avLst/>
          </a:prstGeom>
        </p:spPr>
      </p:pic>
      <p:cxnSp>
        <p:nvCxnSpPr>
          <p:cNvPr id="34" name="Elbow Connector 33"/>
          <p:cNvCxnSpPr/>
          <p:nvPr/>
        </p:nvCxnSpPr>
        <p:spPr>
          <a:xfrm rot="16200000" flipH="1">
            <a:off x="6320429" y="3532330"/>
            <a:ext cx="2063662" cy="1724017"/>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30" idx="2"/>
            <a:endCxn id="33" idx="0"/>
          </p:cNvCxnSpPr>
          <p:nvPr/>
        </p:nvCxnSpPr>
        <p:spPr>
          <a:xfrm rot="16200000" flipH="1">
            <a:off x="3457470" y="2578973"/>
            <a:ext cx="1565764" cy="4090532"/>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8865653" y="3804102"/>
            <a:ext cx="2751535" cy="492599"/>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26" idx="2"/>
          </p:cNvCxnSpPr>
          <p:nvPr/>
        </p:nvCxnSpPr>
        <p:spPr>
          <a:xfrm rot="16200000" flipH="1">
            <a:off x="8246665" y="4331702"/>
            <a:ext cx="1395274" cy="818495"/>
          </a:xfrm>
          <a:prstGeom prst="bentConnector3">
            <a:avLst>
              <a:gd name="adj1" fmla="val 50000"/>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5"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a:solidFill>
                  <a:schemeClr val="bg1"/>
                </a:solidFill>
              </a:rPr>
              <a:t>Design overview: Lower end</a:t>
            </a:r>
          </a:p>
        </p:txBody>
      </p:sp>
      <p:sp>
        <p:nvSpPr>
          <p:cNvPr id="46"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5</a:t>
            </a:fld>
            <a:endParaRPr lang="en-CA" dirty="0">
              <a:solidFill>
                <a:schemeClr val="bg1"/>
              </a:solidFill>
            </a:endParaRPr>
          </a:p>
        </p:txBody>
      </p:sp>
      <p:pic>
        <p:nvPicPr>
          <p:cNvPr id="49" name="Picture 48">
            <a:extLst>
              <a:ext uri="{FF2B5EF4-FFF2-40B4-BE49-F238E27FC236}">
                <a16:creationId xmlns:a16="http://schemas.microsoft.com/office/drawing/2014/main" id="{D6400C21-8780-4579-92DF-97C92273C930}"/>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24"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spTree>
    <p:extLst>
      <p:ext uri="{BB962C8B-B14F-4D97-AF65-F5344CB8AC3E}">
        <p14:creationId xmlns:p14="http://schemas.microsoft.com/office/powerpoint/2010/main" val="335205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4103"/>
          <a:stretch/>
        </p:blipFill>
        <p:spPr>
          <a:xfrm>
            <a:off x="0" y="1778572"/>
            <a:ext cx="12188825" cy="5095194"/>
          </a:xfrm>
          <a:prstGeom prst="rect">
            <a:avLst/>
          </a:prstGeom>
        </p:spPr>
      </p:pic>
      <p:sp>
        <p:nvSpPr>
          <p:cNvPr id="19" name="Rectangle 18"/>
          <p:cNvSpPr/>
          <p:nvPr/>
        </p:nvSpPr>
        <p:spPr>
          <a:xfrm>
            <a:off x="1" y="-11860"/>
            <a:ext cx="12188824" cy="6881721"/>
          </a:xfrm>
          <a:prstGeom prst="rect">
            <a:avLst/>
          </a:prstGeom>
          <a:gradFill flip="none" rotWithShape="1">
            <a:gsLst>
              <a:gs pos="59000">
                <a:schemeClr val="tx1">
                  <a:alpha val="0"/>
                </a:schemeClr>
              </a:gs>
              <a:gs pos="41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aphicFrame>
        <p:nvGraphicFramePr>
          <p:cNvPr id="7" name="Content Placeholder 7"/>
          <p:cNvGraphicFramePr>
            <a:graphicFrameLocks/>
          </p:cNvGraphicFramePr>
          <p:nvPr>
            <p:extLst>
              <p:ext uri="{D42A27DB-BD31-4B8C-83A1-F6EECF244321}">
                <p14:modId xmlns:p14="http://schemas.microsoft.com/office/powerpoint/2010/main" val="3710861314"/>
              </p:ext>
            </p:extLst>
          </p:nvPr>
        </p:nvGraphicFramePr>
        <p:xfrm>
          <a:off x="694471" y="1393293"/>
          <a:ext cx="4376641" cy="1731339"/>
        </p:xfrm>
        <a:graphic>
          <a:graphicData uri="http://schemas.openxmlformats.org/drawingml/2006/table">
            <a:tbl>
              <a:tblPr firstRow="1" bandRow="1">
                <a:tableStyleId>{B7752061-5463-48E6-A297-43E0E91C0267}</a:tableStyleId>
              </a:tblPr>
              <a:tblGrid>
                <a:gridCol w="2976466">
                  <a:extLst>
                    <a:ext uri="{9D8B030D-6E8A-4147-A177-3AD203B41FA5}">
                      <a16:colId xmlns:a16="http://schemas.microsoft.com/office/drawing/2014/main" val="20000"/>
                    </a:ext>
                  </a:extLst>
                </a:gridCol>
                <a:gridCol w="1400175">
                  <a:extLst>
                    <a:ext uri="{9D8B030D-6E8A-4147-A177-3AD203B41FA5}">
                      <a16:colId xmlns:a16="http://schemas.microsoft.com/office/drawing/2014/main" val="20001"/>
                    </a:ext>
                  </a:extLst>
                </a:gridCol>
              </a:tblGrid>
              <a:tr h="340684">
                <a:tc gridSpan="2">
                  <a:txBody>
                    <a:bodyPr/>
                    <a:lstStyle/>
                    <a:p>
                      <a:r>
                        <a:rPr lang="en-US" sz="1600" b="0" dirty="0">
                          <a:solidFill>
                            <a:schemeClr val="accent3"/>
                          </a:solidFill>
                          <a:latin typeface="+mj-lt"/>
                        </a:rPr>
                        <a:t>Specifications</a:t>
                      </a:r>
                      <a:endParaRPr lang="en-CA" sz="1600" b="0" dirty="0">
                        <a:solidFill>
                          <a:schemeClr val="accent3"/>
                        </a:solidFill>
                        <a:latin typeface="+mj-lt"/>
                      </a:endParaRPr>
                    </a:p>
                  </a:txBody>
                  <a:tcPr marL="112175" marR="112175"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hMerge="1">
                  <a:txBody>
                    <a:bodyPr/>
                    <a:lstStyle/>
                    <a:p>
                      <a:endParaRPr lang="en-US" dirty="0"/>
                    </a:p>
                  </a:txBody>
                  <a:tcPr marL="112175" marR="112175">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solidFill>
                      <a:schemeClr val="accent1"/>
                    </a:solidFill>
                  </a:tcPr>
                </a:tc>
                <a:extLst>
                  <a:ext uri="{0D108BD9-81ED-4DB2-BD59-A6C34878D82A}">
                    <a16:rowId xmlns:a16="http://schemas.microsoft.com/office/drawing/2014/main" val="10000"/>
                  </a:ext>
                </a:extLst>
              </a:tr>
              <a:tr h="278131">
                <a:tc>
                  <a:txBody>
                    <a:bodyPr/>
                    <a:lstStyle/>
                    <a:p>
                      <a:r>
                        <a:rPr lang="en-CA" sz="1200" dirty="0">
                          <a:solidFill>
                            <a:schemeClr val="bg1"/>
                          </a:solidFill>
                        </a:rPr>
                        <a:t>Short bit-to-bend</a:t>
                      </a:r>
                    </a:p>
                  </a:txBody>
                  <a:tcPr marL="112175" marR="112175" anchor="ctr">
                    <a:lnL w="12700" cmpd="sng">
                      <a:noFill/>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CA" sz="1200" dirty="0">
                          <a:solidFill>
                            <a:schemeClr val="bg1"/>
                          </a:solidFill>
                        </a:rPr>
                        <a:t>4.1 </a:t>
                      </a:r>
                      <a:r>
                        <a:rPr lang="en-CA" sz="1200" dirty="0" err="1">
                          <a:solidFill>
                            <a:schemeClr val="bg1"/>
                          </a:solidFill>
                        </a:rPr>
                        <a:t>ft</a:t>
                      </a:r>
                      <a:endParaRPr lang="en-CA" sz="1200" dirty="0">
                        <a:solidFill>
                          <a:schemeClr val="bg1"/>
                        </a:solidFill>
                      </a:endParaRPr>
                    </a:p>
                  </a:txBody>
                  <a:tcPr marL="112175" marR="112175"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02"/>
                  </a:ext>
                </a:extLst>
              </a:tr>
              <a:tr h="278131">
                <a:tc>
                  <a:txBody>
                    <a:bodyPr/>
                    <a:lstStyle/>
                    <a:p>
                      <a:pPr marL="0" algn="l" defTabSz="1218987" rtl="0" eaLnBrk="1" latinLnBrk="0" hangingPunct="1"/>
                      <a:r>
                        <a:rPr lang="en-US" sz="1200" kern="1200" dirty="0">
                          <a:solidFill>
                            <a:schemeClr val="bg1"/>
                          </a:solidFill>
                          <a:latin typeface="+mn-lt"/>
                          <a:ea typeface="+mn-ea"/>
                          <a:cs typeface="+mn-cs"/>
                        </a:rPr>
                        <a:t>High load, long life PDC bearings </a:t>
                      </a:r>
                    </a:p>
                  </a:txBody>
                  <a:tcPr marL="112175" marR="112175" anchor="ctr">
                    <a:lnL w="12700" cmpd="sng">
                      <a:noFill/>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CA" sz="1200" dirty="0">
                          <a:solidFill>
                            <a:schemeClr val="bg1"/>
                          </a:solidFill>
                        </a:rPr>
                        <a:t>40 </a:t>
                      </a:r>
                      <a:r>
                        <a:rPr lang="en-CA" sz="1200" dirty="0" err="1">
                          <a:solidFill>
                            <a:schemeClr val="bg1"/>
                          </a:solidFill>
                        </a:rPr>
                        <a:t>klbs</a:t>
                      </a:r>
                      <a:r>
                        <a:rPr lang="en-CA" sz="1200" baseline="0" dirty="0">
                          <a:solidFill>
                            <a:schemeClr val="bg1"/>
                          </a:solidFill>
                        </a:rPr>
                        <a:t> WOB</a:t>
                      </a:r>
                      <a:endParaRPr lang="en-CA" sz="1200" dirty="0">
                        <a:solidFill>
                          <a:schemeClr val="bg1"/>
                        </a:solidFill>
                      </a:endParaRPr>
                    </a:p>
                  </a:txBody>
                  <a:tcPr marL="112175" marR="112175"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03"/>
                  </a:ext>
                </a:extLst>
              </a:tr>
              <a:tr h="278131">
                <a:tc>
                  <a:txBody>
                    <a:bodyPr/>
                    <a:lstStyle/>
                    <a:p>
                      <a:r>
                        <a:rPr lang="en-CA" sz="1200" dirty="0">
                          <a:solidFill>
                            <a:schemeClr val="bg1"/>
                          </a:solidFill>
                        </a:rPr>
                        <a:t>Increased</a:t>
                      </a:r>
                      <a:r>
                        <a:rPr lang="en-CA" sz="1200" baseline="0" dirty="0">
                          <a:solidFill>
                            <a:schemeClr val="bg1"/>
                          </a:solidFill>
                        </a:rPr>
                        <a:t> flow rate</a:t>
                      </a:r>
                      <a:endParaRPr lang="en-CA" sz="1200" dirty="0">
                        <a:solidFill>
                          <a:schemeClr val="bg1"/>
                        </a:solidFill>
                      </a:endParaRPr>
                    </a:p>
                  </a:txBody>
                  <a:tcPr marL="112175" marR="112175" anchor="ctr">
                    <a:lnL w="12700" cmpd="sng">
                      <a:noFill/>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CA" sz="1200" dirty="0">
                          <a:solidFill>
                            <a:schemeClr val="bg1"/>
                          </a:solidFill>
                        </a:rPr>
                        <a:t>360 </a:t>
                      </a:r>
                      <a:r>
                        <a:rPr lang="en-CA" sz="1200" dirty="0" err="1">
                          <a:solidFill>
                            <a:schemeClr val="bg1"/>
                          </a:solidFill>
                        </a:rPr>
                        <a:t>gpm</a:t>
                      </a:r>
                      <a:endParaRPr lang="en-CA" sz="1200" dirty="0">
                        <a:solidFill>
                          <a:schemeClr val="bg1"/>
                        </a:solidFill>
                      </a:endParaRPr>
                    </a:p>
                  </a:txBody>
                  <a:tcPr marL="112175" marR="112175"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10"/>
                  </a:ext>
                </a:extLst>
              </a:tr>
              <a:tr h="278131">
                <a:tc>
                  <a:txBody>
                    <a:bodyPr/>
                    <a:lstStyle/>
                    <a:p>
                      <a:r>
                        <a:rPr lang="en-CA" sz="1200" dirty="0">
                          <a:solidFill>
                            <a:schemeClr val="bg1"/>
                          </a:solidFill>
                        </a:rPr>
                        <a:t>Increased torque output (ft-lb)</a:t>
                      </a:r>
                    </a:p>
                  </a:txBody>
                  <a:tcPr marL="112175" marR="112175" anchor="ctr">
                    <a:lnL w="12700" cmpd="sng">
                      <a:noFill/>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CA" sz="1200" dirty="0">
                          <a:solidFill>
                            <a:schemeClr val="bg1"/>
                          </a:solidFill>
                        </a:rPr>
                        <a:t>+15%</a:t>
                      </a:r>
                    </a:p>
                  </a:txBody>
                  <a:tcPr marL="112175" marR="112175"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11"/>
                  </a:ext>
                </a:extLst>
              </a:tr>
              <a:tr h="278131">
                <a:tc>
                  <a:txBody>
                    <a:bodyPr/>
                    <a:lstStyle/>
                    <a:p>
                      <a:r>
                        <a:rPr lang="en-CA" sz="1200" dirty="0">
                          <a:solidFill>
                            <a:schemeClr val="bg1"/>
                          </a:solidFill>
                        </a:rPr>
                        <a:t>Increased power output (HP)</a:t>
                      </a:r>
                    </a:p>
                  </a:txBody>
                  <a:tcPr marL="112175" marR="112175" anchor="ctr">
                    <a:lnL w="12700" cmpd="sng">
                      <a:noFill/>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CA" sz="1200" dirty="0">
                          <a:solidFill>
                            <a:schemeClr val="bg1"/>
                          </a:solidFill>
                        </a:rPr>
                        <a:t>+35%</a:t>
                      </a:r>
                    </a:p>
                  </a:txBody>
                  <a:tcPr marL="112175" marR="112175"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graphicFrame>
        <p:nvGraphicFramePr>
          <p:cNvPr id="11" name="Content Placeholder 7"/>
          <p:cNvGraphicFramePr>
            <a:graphicFrameLocks/>
          </p:cNvGraphicFramePr>
          <p:nvPr>
            <p:extLst>
              <p:ext uri="{D42A27DB-BD31-4B8C-83A1-F6EECF244321}">
                <p14:modId xmlns:p14="http://schemas.microsoft.com/office/powerpoint/2010/main" val="3806439200"/>
              </p:ext>
            </p:extLst>
          </p:nvPr>
        </p:nvGraphicFramePr>
        <p:xfrm>
          <a:off x="5556887" y="1393293"/>
          <a:ext cx="4376641" cy="1453208"/>
        </p:xfrm>
        <a:graphic>
          <a:graphicData uri="http://schemas.openxmlformats.org/drawingml/2006/table">
            <a:tbl>
              <a:tblPr firstRow="1" bandRow="1">
                <a:tableStyleId>{B7752061-5463-48E6-A297-43E0E91C0267}</a:tableStyleId>
              </a:tblPr>
              <a:tblGrid>
                <a:gridCol w="1710688">
                  <a:extLst>
                    <a:ext uri="{9D8B030D-6E8A-4147-A177-3AD203B41FA5}">
                      <a16:colId xmlns:a16="http://schemas.microsoft.com/office/drawing/2014/main" val="20000"/>
                    </a:ext>
                  </a:extLst>
                </a:gridCol>
                <a:gridCol w="2665953">
                  <a:extLst>
                    <a:ext uri="{9D8B030D-6E8A-4147-A177-3AD203B41FA5}">
                      <a16:colId xmlns:a16="http://schemas.microsoft.com/office/drawing/2014/main" val="20001"/>
                    </a:ext>
                  </a:extLst>
                </a:gridCol>
              </a:tblGrid>
              <a:tr h="340684">
                <a:tc gridSpan="2">
                  <a:txBody>
                    <a:bodyPr/>
                    <a:lstStyle/>
                    <a:p>
                      <a:r>
                        <a:rPr lang="en-US" sz="1600" b="0" kern="1200" dirty="0">
                          <a:solidFill>
                            <a:schemeClr val="accent3"/>
                          </a:solidFill>
                          <a:latin typeface="+mj-lt"/>
                          <a:ea typeface="+mn-ea"/>
                          <a:cs typeface="+mn-cs"/>
                        </a:rPr>
                        <a:t>Available power sections</a:t>
                      </a:r>
                      <a:endParaRPr lang="en-CA" sz="1600" b="0" kern="1200" dirty="0">
                        <a:solidFill>
                          <a:schemeClr val="accent3"/>
                        </a:solidFill>
                        <a:latin typeface="+mj-lt"/>
                        <a:ea typeface="+mn-ea"/>
                        <a:cs typeface="+mn-cs"/>
                      </a:endParaRPr>
                    </a:p>
                  </a:txBody>
                  <a:tcPr marL="112175" marR="112175" anchor="ctr">
                    <a:lnL w="12700" cmpd="sng">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hMerge="1">
                  <a:txBody>
                    <a:bodyPr/>
                    <a:lstStyle/>
                    <a:p>
                      <a:endParaRPr lang="en-US" dirty="0"/>
                    </a:p>
                  </a:txBody>
                  <a:tcPr marL="112175" marR="112175">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solidFill>
                      <a:schemeClr val="accent1"/>
                    </a:solidFill>
                  </a:tcPr>
                </a:tc>
                <a:extLst>
                  <a:ext uri="{0D108BD9-81ED-4DB2-BD59-A6C34878D82A}">
                    <a16:rowId xmlns:a16="http://schemas.microsoft.com/office/drawing/2014/main" val="10000"/>
                  </a:ext>
                </a:extLst>
              </a:tr>
              <a:tr h="278131">
                <a:tc>
                  <a:txBody>
                    <a:bodyPr/>
                    <a:lstStyle/>
                    <a:p>
                      <a:r>
                        <a:rPr lang="en-CA" sz="1200" dirty="0">
                          <a:solidFill>
                            <a:schemeClr val="bg1"/>
                          </a:solidFill>
                        </a:rPr>
                        <a:t>Pre-contoured</a:t>
                      </a:r>
                    </a:p>
                  </a:txBody>
                  <a:tcPr marL="112175" marR="112175" anchor="ctr">
                    <a:lnL w="12700" cmpd="sng">
                      <a:noFill/>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1.00 </a:t>
                      </a:r>
                      <a:r>
                        <a:rPr lang="en-US" sz="1200" dirty="0" err="1">
                          <a:solidFill>
                            <a:schemeClr val="bg1"/>
                          </a:solidFill>
                        </a:rPr>
                        <a:t>rpg</a:t>
                      </a:r>
                      <a:r>
                        <a:rPr lang="en-US" sz="1200" dirty="0">
                          <a:solidFill>
                            <a:schemeClr val="bg1"/>
                          </a:solidFill>
                        </a:rPr>
                        <a:t>, 5/6, 13 stage</a:t>
                      </a:r>
                    </a:p>
                  </a:txBody>
                  <a:tcPr marL="112175" marR="112175"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02"/>
                  </a:ext>
                </a:extLst>
              </a:tr>
              <a:tr h="278131">
                <a:tc>
                  <a:txBody>
                    <a:bodyPr/>
                    <a:lstStyle/>
                    <a:p>
                      <a:pPr marL="0" algn="l" defTabSz="1218987" rtl="0" eaLnBrk="1" latinLnBrk="0" hangingPunct="1"/>
                      <a:r>
                        <a:rPr lang="en-US" sz="1200" kern="1200" dirty="0">
                          <a:solidFill>
                            <a:schemeClr val="bg1"/>
                          </a:solidFill>
                          <a:latin typeface="+mn-lt"/>
                          <a:ea typeface="+mn-ea"/>
                          <a:cs typeface="+mn-cs"/>
                        </a:rPr>
                        <a:t>Pre-contoured</a:t>
                      </a:r>
                    </a:p>
                  </a:txBody>
                  <a:tcPr marL="112175" marR="112175" anchor="ctr">
                    <a:lnL w="12700" cmpd="sng">
                      <a:noFill/>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kern="1200" dirty="0">
                          <a:solidFill>
                            <a:schemeClr val="bg1"/>
                          </a:solidFill>
                          <a:latin typeface="+mn-lt"/>
                          <a:ea typeface="+mn-ea"/>
                          <a:cs typeface="+mn-cs"/>
                        </a:rPr>
                        <a:t>0.75 </a:t>
                      </a:r>
                      <a:r>
                        <a:rPr lang="en-US" sz="1200" kern="1200" dirty="0" err="1">
                          <a:solidFill>
                            <a:schemeClr val="bg1"/>
                          </a:solidFill>
                          <a:latin typeface="+mn-lt"/>
                          <a:ea typeface="+mn-ea"/>
                          <a:cs typeface="+mn-cs"/>
                        </a:rPr>
                        <a:t>rpg</a:t>
                      </a:r>
                      <a:r>
                        <a:rPr lang="en-US" sz="1200" kern="1200" dirty="0">
                          <a:solidFill>
                            <a:schemeClr val="bg1"/>
                          </a:solidFill>
                          <a:latin typeface="+mn-lt"/>
                          <a:ea typeface="+mn-ea"/>
                          <a:cs typeface="+mn-cs"/>
                        </a:rPr>
                        <a:t>, 5/6. 9.5 stage</a:t>
                      </a:r>
                    </a:p>
                  </a:txBody>
                  <a:tcPr marL="112175" marR="112175"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03"/>
                  </a:ext>
                </a:extLst>
              </a:tr>
              <a:tr h="278131">
                <a:tc>
                  <a:txBody>
                    <a:bodyPr/>
                    <a:lstStyle/>
                    <a:p>
                      <a:r>
                        <a:rPr lang="en-CA" sz="1200" dirty="0">
                          <a:solidFill>
                            <a:schemeClr val="bg1"/>
                          </a:solidFill>
                        </a:rPr>
                        <a:t>Conventional</a:t>
                      </a:r>
                    </a:p>
                  </a:txBody>
                  <a:tcPr marL="112175" marR="112175" anchor="ctr">
                    <a:lnL w="12700" cmpd="sng">
                      <a:noFill/>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0.75 </a:t>
                      </a:r>
                      <a:r>
                        <a:rPr lang="en-US" sz="1200" kern="1200" dirty="0" err="1">
                          <a:solidFill>
                            <a:schemeClr val="bg1"/>
                          </a:solidFill>
                          <a:latin typeface="+mn-lt"/>
                          <a:ea typeface="+mn-ea"/>
                          <a:cs typeface="+mn-cs"/>
                        </a:rPr>
                        <a:t>rpg</a:t>
                      </a:r>
                      <a:r>
                        <a:rPr lang="en-US" sz="1200" kern="1200" dirty="0">
                          <a:solidFill>
                            <a:schemeClr val="bg1"/>
                          </a:solidFill>
                          <a:latin typeface="+mn-lt"/>
                          <a:ea typeface="+mn-ea"/>
                          <a:cs typeface="+mn-cs"/>
                        </a:rPr>
                        <a:t>, 5/6, 9.5 stage</a:t>
                      </a:r>
                    </a:p>
                  </a:txBody>
                  <a:tcPr marL="112175" marR="112175"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10"/>
                  </a:ext>
                </a:extLst>
              </a:tr>
              <a:tr h="278131">
                <a:tc>
                  <a:txBody>
                    <a:bodyPr/>
                    <a:lstStyle/>
                    <a:p>
                      <a:r>
                        <a:rPr lang="en-CA" sz="1200" dirty="0">
                          <a:solidFill>
                            <a:schemeClr val="bg1"/>
                          </a:solidFill>
                        </a:rPr>
                        <a:t>Conventional</a:t>
                      </a:r>
                    </a:p>
                  </a:txBody>
                  <a:tcPr marL="112175" marR="112175" anchor="ctr">
                    <a:lnL w="12700" cmpd="sng">
                      <a:noFill/>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0.50 </a:t>
                      </a:r>
                      <a:r>
                        <a:rPr lang="en-US" sz="1200" kern="1200" dirty="0" err="1">
                          <a:solidFill>
                            <a:schemeClr val="bg1"/>
                          </a:solidFill>
                          <a:latin typeface="+mn-lt"/>
                          <a:ea typeface="+mn-ea"/>
                          <a:cs typeface="+mn-cs"/>
                        </a:rPr>
                        <a:t>rpg</a:t>
                      </a:r>
                      <a:r>
                        <a:rPr lang="en-US" sz="1200" kern="1200" dirty="0">
                          <a:solidFill>
                            <a:schemeClr val="bg1"/>
                          </a:solidFill>
                          <a:latin typeface="+mn-lt"/>
                          <a:ea typeface="+mn-ea"/>
                          <a:cs typeface="+mn-cs"/>
                        </a:rPr>
                        <a:t>, 5/6, 6.5 stage</a:t>
                      </a:r>
                    </a:p>
                  </a:txBody>
                  <a:tcPr marL="112175" marR="112175"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20"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a:solidFill>
                  <a:schemeClr val="bg1"/>
                </a:solidFill>
              </a:rPr>
              <a:t>5-1/8-in. </a:t>
            </a:r>
            <a:r>
              <a:rPr lang="en-US" dirty="0" err="1">
                <a:solidFill>
                  <a:schemeClr val="bg1"/>
                </a:solidFill>
              </a:rPr>
              <a:t>DuraMax</a:t>
            </a:r>
            <a:r>
              <a:rPr lang="en-US" dirty="0">
                <a:solidFill>
                  <a:schemeClr val="bg1"/>
                </a:solidFill>
              </a:rPr>
              <a:t> motor platform</a:t>
            </a:r>
          </a:p>
        </p:txBody>
      </p:sp>
      <p:sp>
        <p:nvSpPr>
          <p:cNvPr id="21"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6</a:t>
            </a:fld>
            <a:endParaRPr lang="en-CA" dirty="0">
              <a:solidFill>
                <a:schemeClr val="bg1"/>
              </a:solidFill>
            </a:endParaRPr>
          </a:p>
        </p:txBody>
      </p:sp>
      <p:pic>
        <p:nvPicPr>
          <p:cNvPr id="23" name="Picture 22">
            <a:extLst>
              <a:ext uri="{FF2B5EF4-FFF2-40B4-BE49-F238E27FC236}">
                <a16:creationId xmlns:a16="http://schemas.microsoft.com/office/drawing/2014/main" id="{D6400C21-8780-4579-92DF-97C92273C93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12"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spTree>
    <p:extLst>
      <p:ext uri="{BB962C8B-B14F-4D97-AF65-F5344CB8AC3E}">
        <p14:creationId xmlns:p14="http://schemas.microsoft.com/office/powerpoint/2010/main" val="3655971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44" r="28778"/>
          <a:stretch/>
        </p:blipFill>
        <p:spPr>
          <a:xfrm>
            <a:off x="0" y="-434"/>
            <a:ext cx="12188825" cy="6859459"/>
          </a:xfrm>
          <a:prstGeom prst="rect">
            <a:avLst/>
          </a:prstGeom>
        </p:spPr>
      </p:pic>
      <p:sp>
        <p:nvSpPr>
          <p:cNvPr id="24" name="Rectangle 23"/>
          <p:cNvSpPr/>
          <p:nvPr/>
        </p:nvSpPr>
        <p:spPr>
          <a:xfrm>
            <a:off x="1" y="-434"/>
            <a:ext cx="12188824" cy="6857540"/>
          </a:xfrm>
          <a:prstGeom prst="rect">
            <a:avLst/>
          </a:prstGeom>
          <a:gradFill flip="none" rotWithShape="1">
            <a:gsLst>
              <a:gs pos="100000">
                <a:schemeClr val="tx1">
                  <a:alpha val="18000"/>
                </a:schemeClr>
              </a:gs>
              <a:gs pos="0">
                <a:schemeClr val="tx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5" name="TextBox 4"/>
          <p:cNvSpPr txBox="1"/>
          <p:nvPr/>
        </p:nvSpPr>
        <p:spPr>
          <a:xfrm>
            <a:off x="2800042" y="2577936"/>
            <a:ext cx="6376688" cy="1476494"/>
          </a:xfrm>
          <a:prstGeom prst="rect">
            <a:avLst/>
          </a:prstGeom>
          <a:noFill/>
        </p:spPr>
        <p:txBody>
          <a:bodyPr wrap="none" lIns="0" tIns="0" rIns="0" bIns="0" rtlCol="0">
            <a:spAutoFit/>
          </a:bodyPr>
          <a:lstStyle/>
          <a:p>
            <a:r>
              <a:rPr lang="en-US" sz="9594" dirty="0">
                <a:solidFill>
                  <a:schemeClr val="bg1"/>
                </a:solidFill>
              </a:rPr>
              <a:t>D100-5130C</a:t>
            </a:r>
          </a:p>
        </p:txBody>
      </p:sp>
      <p:sp>
        <p:nvSpPr>
          <p:cNvPr id="6" name="TextBox 5"/>
          <p:cNvSpPr txBox="1"/>
          <p:nvPr/>
        </p:nvSpPr>
        <p:spPr>
          <a:xfrm>
            <a:off x="1513111" y="1925094"/>
            <a:ext cx="908903" cy="238527"/>
          </a:xfrm>
          <a:prstGeom prst="rect">
            <a:avLst/>
          </a:prstGeom>
          <a:noFill/>
        </p:spPr>
        <p:txBody>
          <a:bodyPr wrap="none" lIns="0" tIns="0" rIns="0" bIns="0" rtlCol="0">
            <a:spAutoFit/>
          </a:bodyPr>
          <a:lstStyle/>
          <a:p>
            <a:r>
              <a:rPr lang="en-US" sz="1550" dirty="0">
                <a:solidFill>
                  <a:schemeClr val="bg1"/>
                </a:solidFill>
                <a:latin typeface="+mj-lt"/>
              </a:rPr>
              <a:t>DuraMax</a:t>
            </a:r>
          </a:p>
        </p:txBody>
      </p:sp>
      <p:sp>
        <p:nvSpPr>
          <p:cNvPr id="7" name="Left Bracket 6"/>
          <p:cNvSpPr/>
          <p:nvPr/>
        </p:nvSpPr>
        <p:spPr>
          <a:xfrm rot="16200000">
            <a:off x="4497465" y="2854848"/>
            <a:ext cx="158563" cy="1783534"/>
          </a:xfrm>
          <a:prstGeom prst="leftBracket">
            <a:avLst/>
          </a:prstGeom>
          <a:ln w="508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8" name="Left Bracket 7"/>
          <p:cNvSpPr/>
          <p:nvPr/>
        </p:nvSpPr>
        <p:spPr>
          <a:xfrm rot="16200000">
            <a:off x="7847342" y="2854847"/>
            <a:ext cx="158563" cy="1783534"/>
          </a:xfrm>
          <a:prstGeom prst="leftBracket">
            <a:avLst/>
          </a:prstGeom>
          <a:ln w="508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9" name="TextBox 8"/>
          <p:cNvSpPr txBox="1"/>
          <p:nvPr/>
        </p:nvSpPr>
        <p:spPr>
          <a:xfrm>
            <a:off x="684213" y="4713164"/>
            <a:ext cx="3776675" cy="715581"/>
          </a:xfrm>
          <a:prstGeom prst="rect">
            <a:avLst/>
          </a:prstGeom>
          <a:noFill/>
        </p:spPr>
        <p:txBody>
          <a:bodyPr wrap="none" lIns="0" tIns="0" rIns="0" bIns="0" rtlCol="0">
            <a:spAutoFit/>
          </a:bodyPr>
          <a:lstStyle/>
          <a:p>
            <a:r>
              <a:rPr lang="en-US" sz="1550" dirty="0">
                <a:solidFill>
                  <a:schemeClr val="bg1"/>
                </a:solidFill>
                <a:latin typeface="+mj-lt"/>
              </a:rPr>
              <a:t>Revolutions per gallon (RPG)</a:t>
            </a:r>
          </a:p>
          <a:p>
            <a:r>
              <a:rPr lang="en-US" sz="1550" dirty="0">
                <a:solidFill>
                  <a:schemeClr val="bg1"/>
                </a:solidFill>
              </a:rPr>
              <a:t>Implied decimal after the first number</a:t>
            </a:r>
          </a:p>
          <a:p>
            <a:r>
              <a:rPr lang="en-US" sz="1550" dirty="0">
                <a:solidFill>
                  <a:schemeClr val="bg1"/>
                </a:solidFill>
              </a:rPr>
              <a:t>i.e. 100 = 1.00 </a:t>
            </a:r>
            <a:r>
              <a:rPr lang="en-US" sz="1550" dirty="0" err="1">
                <a:solidFill>
                  <a:schemeClr val="bg1"/>
                </a:solidFill>
              </a:rPr>
              <a:t>rpg</a:t>
            </a:r>
            <a:r>
              <a:rPr lang="en-US" sz="1550" dirty="0">
                <a:solidFill>
                  <a:schemeClr val="bg1"/>
                </a:solidFill>
              </a:rPr>
              <a:t>; 075= 0.75 </a:t>
            </a:r>
            <a:r>
              <a:rPr lang="en-US" sz="1550" dirty="0" err="1">
                <a:solidFill>
                  <a:schemeClr val="bg1"/>
                </a:solidFill>
              </a:rPr>
              <a:t>rpg</a:t>
            </a:r>
            <a:endParaRPr lang="en-US" sz="1550" dirty="0">
              <a:solidFill>
                <a:schemeClr val="bg1"/>
              </a:solidFill>
            </a:endParaRPr>
          </a:p>
        </p:txBody>
      </p:sp>
      <p:sp>
        <p:nvSpPr>
          <p:cNvPr id="10" name="TextBox 9"/>
          <p:cNvSpPr txBox="1"/>
          <p:nvPr/>
        </p:nvSpPr>
        <p:spPr>
          <a:xfrm>
            <a:off x="4593310" y="1621294"/>
            <a:ext cx="2543966" cy="477054"/>
          </a:xfrm>
          <a:prstGeom prst="rect">
            <a:avLst/>
          </a:prstGeom>
          <a:noFill/>
        </p:spPr>
        <p:txBody>
          <a:bodyPr wrap="none" lIns="0" tIns="0" rIns="0" bIns="0" rtlCol="0">
            <a:spAutoFit/>
          </a:bodyPr>
          <a:lstStyle/>
          <a:p>
            <a:r>
              <a:rPr lang="en-US" sz="1550" dirty="0">
                <a:solidFill>
                  <a:schemeClr val="bg1"/>
                </a:solidFill>
              </a:rPr>
              <a:t>Number of lobes (rotor)</a:t>
            </a:r>
          </a:p>
          <a:p>
            <a:r>
              <a:rPr lang="en-US" sz="1550" dirty="0">
                <a:solidFill>
                  <a:schemeClr val="bg1"/>
                </a:solidFill>
              </a:rPr>
              <a:t>implies </a:t>
            </a:r>
            <a:r>
              <a:rPr lang="en-US" sz="1550" baseline="30000" dirty="0">
                <a:solidFill>
                  <a:schemeClr val="bg1"/>
                </a:solidFill>
              </a:rPr>
              <a:t>5</a:t>
            </a:r>
            <a:r>
              <a:rPr lang="en-US" sz="1550" dirty="0">
                <a:solidFill>
                  <a:schemeClr val="bg1"/>
                </a:solidFill>
              </a:rPr>
              <a:t>/</a:t>
            </a:r>
            <a:r>
              <a:rPr lang="en-US" sz="1550" baseline="-16000" dirty="0">
                <a:solidFill>
                  <a:schemeClr val="bg1"/>
                </a:solidFill>
              </a:rPr>
              <a:t>6</a:t>
            </a:r>
            <a:r>
              <a:rPr lang="en-US" sz="1550" dirty="0">
                <a:solidFill>
                  <a:schemeClr val="bg1"/>
                </a:solidFill>
              </a:rPr>
              <a:t> lobe geometry</a:t>
            </a:r>
          </a:p>
        </p:txBody>
      </p:sp>
      <p:cxnSp>
        <p:nvCxnSpPr>
          <p:cNvPr id="12" name="Elbow Connector 11"/>
          <p:cNvCxnSpPr/>
          <p:nvPr/>
        </p:nvCxnSpPr>
        <p:spPr>
          <a:xfrm rot="16200000" flipH="1">
            <a:off x="2526975" y="2023310"/>
            <a:ext cx="536442" cy="518354"/>
          </a:xfrm>
          <a:prstGeom prst="bentConnector3">
            <a:avLst>
              <a:gd name="adj1" fmla="val 94"/>
            </a:avLst>
          </a:prstGeom>
          <a:ln>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rot="5400000" flipH="1" flipV="1">
            <a:off x="3711656" y="3978580"/>
            <a:ext cx="857421" cy="786621"/>
          </a:xfrm>
          <a:prstGeom prst="bentConnector3">
            <a:avLst>
              <a:gd name="adj1" fmla="val 50000"/>
            </a:avLst>
          </a:prstGeom>
          <a:ln>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040757" y="4472747"/>
            <a:ext cx="3711055" cy="954107"/>
          </a:xfrm>
          <a:prstGeom prst="rect">
            <a:avLst/>
          </a:prstGeom>
          <a:noFill/>
        </p:spPr>
        <p:txBody>
          <a:bodyPr wrap="square" lIns="0" tIns="0" rIns="0" bIns="0" rtlCol="0">
            <a:spAutoFit/>
          </a:bodyPr>
          <a:lstStyle/>
          <a:p>
            <a:r>
              <a:rPr lang="en-US" sz="1550" dirty="0">
                <a:solidFill>
                  <a:schemeClr val="bg1"/>
                </a:solidFill>
                <a:latin typeface="+mj-lt"/>
              </a:rPr>
              <a:t>Number of stages</a:t>
            </a:r>
          </a:p>
          <a:p>
            <a:r>
              <a:rPr lang="en-US" sz="1550" dirty="0">
                <a:solidFill>
                  <a:schemeClr val="bg1"/>
                </a:solidFill>
              </a:rPr>
              <a:t>Implied decimal after the </a:t>
            </a:r>
            <a:br>
              <a:rPr lang="en-US" sz="1550" dirty="0">
                <a:solidFill>
                  <a:schemeClr val="bg1"/>
                </a:solidFill>
              </a:rPr>
            </a:br>
            <a:r>
              <a:rPr lang="en-US" sz="1550" dirty="0">
                <a:solidFill>
                  <a:schemeClr val="bg1"/>
                </a:solidFill>
              </a:rPr>
              <a:t>second number</a:t>
            </a:r>
          </a:p>
          <a:p>
            <a:r>
              <a:rPr lang="en-US" sz="1550" dirty="0">
                <a:solidFill>
                  <a:schemeClr val="bg1"/>
                </a:solidFill>
              </a:rPr>
              <a:t>i.e. 130 = 13.0 stages; 065 = 6.5 stages</a:t>
            </a:r>
          </a:p>
        </p:txBody>
      </p:sp>
      <p:cxnSp>
        <p:nvCxnSpPr>
          <p:cNvPr id="27" name="Elbow Connector 26"/>
          <p:cNvCxnSpPr/>
          <p:nvPr/>
        </p:nvCxnSpPr>
        <p:spPr>
          <a:xfrm rot="16200000" flipV="1">
            <a:off x="7443237" y="4103688"/>
            <a:ext cx="628821" cy="307803"/>
          </a:xfrm>
          <a:prstGeom prst="bentConnector3">
            <a:avLst>
              <a:gd name="adj1" fmla="val 50000"/>
            </a:avLst>
          </a:prstGeom>
          <a:ln>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858251" y="1402835"/>
            <a:ext cx="1817805" cy="715581"/>
          </a:xfrm>
          <a:prstGeom prst="rect">
            <a:avLst/>
          </a:prstGeom>
          <a:noFill/>
        </p:spPr>
        <p:txBody>
          <a:bodyPr wrap="none" lIns="0" tIns="0" rIns="0" bIns="0" rtlCol="0">
            <a:spAutoFit/>
          </a:bodyPr>
          <a:lstStyle/>
          <a:p>
            <a:r>
              <a:rPr lang="en-US" sz="1550" dirty="0">
                <a:solidFill>
                  <a:schemeClr val="bg1"/>
                </a:solidFill>
                <a:latin typeface="+mj-lt"/>
              </a:rPr>
              <a:t>Power section</a:t>
            </a:r>
          </a:p>
          <a:p>
            <a:r>
              <a:rPr lang="en-US" sz="1550" dirty="0">
                <a:solidFill>
                  <a:schemeClr val="bg1"/>
                </a:solidFill>
              </a:rPr>
              <a:t>C = Conventional</a:t>
            </a:r>
          </a:p>
          <a:p>
            <a:r>
              <a:rPr lang="en-US" sz="1550" dirty="0">
                <a:solidFill>
                  <a:schemeClr val="bg1"/>
                </a:solidFill>
              </a:rPr>
              <a:t>P = Pre-contoured</a:t>
            </a:r>
          </a:p>
        </p:txBody>
      </p:sp>
      <p:cxnSp>
        <p:nvCxnSpPr>
          <p:cNvPr id="32" name="Elbow Connector 31"/>
          <p:cNvCxnSpPr/>
          <p:nvPr/>
        </p:nvCxnSpPr>
        <p:spPr>
          <a:xfrm rot="5400000">
            <a:off x="9040389" y="1813093"/>
            <a:ext cx="1050575" cy="424649"/>
          </a:xfrm>
          <a:prstGeom prst="bentConnector3">
            <a:avLst>
              <a:gd name="adj1" fmla="val -965"/>
            </a:avLst>
          </a:prstGeom>
          <a:ln>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flipH="1">
            <a:off x="6588737" y="1660503"/>
            <a:ext cx="446699" cy="886591"/>
          </a:xfrm>
          <a:prstGeom prst="bentConnector4">
            <a:avLst>
              <a:gd name="adj1" fmla="val -51175"/>
              <a:gd name="adj2" fmla="val 63886"/>
            </a:avLst>
          </a:prstGeom>
          <a:ln>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err="1">
                <a:solidFill>
                  <a:schemeClr val="bg1"/>
                </a:solidFill>
              </a:rPr>
              <a:t>DuraMax</a:t>
            </a:r>
            <a:r>
              <a:rPr lang="en-US" dirty="0">
                <a:solidFill>
                  <a:schemeClr val="bg1"/>
                </a:solidFill>
              </a:rPr>
              <a:t> motor nomenclature</a:t>
            </a:r>
          </a:p>
        </p:txBody>
      </p:sp>
      <p:sp>
        <p:nvSpPr>
          <p:cNvPr id="26"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7</a:t>
            </a:fld>
            <a:endParaRPr lang="en-CA" dirty="0">
              <a:solidFill>
                <a:schemeClr val="bg1"/>
              </a:solidFill>
            </a:endParaRPr>
          </a:p>
        </p:txBody>
      </p:sp>
      <p:pic>
        <p:nvPicPr>
          <p:cNvPr id="38" name="Picture 37">
            <a:extLst>
              <a:ext uri="{FF2B5EF4-FFF2-40B4-BE49-F238E27FC236}">
                <a16:creationId xmlns:a16="http://schemas.microsoft.com/office/drawing/2014/main" id="{D6400C21-8780-4579-92DF-97C92273C93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22"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spTree>
    <p:extLst>
      <p:ext uri="{BB962C8B-B14F-4D97-AF65-F5344CB8AC3E}">
        <p14:creationId xmlns:p14="http://schemas.microsoft.com/office/powerpoint/2010/main" val="3004913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8882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825" y="0"/>
            <a:ext cx="4572000" cy="6858000"/>
          </a:xfrm>
          <a:prstGeom prst="rect">
            <a:avLst/>
          </a:prstGeom>
        </p:spPr>
      </p:pic>
      <p:sp>
        <p:nvSpPr>
          <p:cNvPr id="17" name="Rectangle 16"/>
          <p:cNvSpPr/>
          <p:nvPr/>
        </p:nvSpPr>
        <p:spPr>
          <a:xfrm>
            <a:off x="6698751" y="0"/>
            <a:ext cx="5490073" cy="6869861"/>
          </a:xfrm>
          <a:prstGeom prst="rect">
            <a:avLst/>
          </a:prstGeom>
          <a:gradFill flip="none" rotWithShape="1">
            <a:gsLst>
              <a:gs pos="56000">
                <a:schemeClr val="tx1">
                  <a:alpha val="0"/>
                </a:schemeClr>
              </a:gs>
              <a:gs pos="33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aphicFrame>
        <p:nvGraphicFramePr>
          <p:cNvPr id="4" name="Content Placeholder 3"/>
          <p:cNvGraphicFramePr>
            <a:graphicFrameLocks noGrp="1"/>
          </p:cNvGraphicFramePr>
          <p:nvPr>
            <p:ph sz="quarter" idx="14"/>
            <p:extLst>
              <p:ext uri="{D42A27DB-BD31-4B8C-83A1-F6EECF244321}">
                <p14:modId xmlns:p14="http://schemas.microsoft.com/office/powerpoint/2010/main" val="2455180672"/>
              </p:ext>
            </p:extLst>
          </p:nvPr>
        </p:nvGraphicFramePr>
        <p:xfrm>
          <a:off x="696551" y="1413925"/>
          <a:ext cx="7533049" cy="3570710"/>
        </p:xfrm>
        <a:graphic>
          <a:graphicData uri="http://schemas.openxmlformats.org/drawingml/2006/table">
            <a:tbl>
              <a:tblPr firstRow="1" bandRow="1">
                <a:tableStyleId>{9D7B26C5-4107-4FEC-AEDC-1716B250A1EF}</a:tableStyleId>
              </a:tblPr>
              <a:tblGrid>
                <a:gridCol w="630176">
                  <a:extLst>
                    <a:ext uri="{9D8B030D-6E8A-4147-A177-3AD203B41FA5}">
                      <a16:colId xmlns:a16="http://schemas.microsoft.com/office/drawing/2014/main" val="3581927622"/>
                    </a:ext>
                  </a:extLst>
                </a:gridCol>
                <a:gridCol w="1738516">
                  <a:extLst>
                    <a:ext uri="{9D8B030D-6E8A-4147-A177-3AD203B41FA5}">
                      <a16:colId xmlns:a16="http://schemas.microsoft.com/office/drawing/2014/main" val="3774776087"/>
                    </a:ext>
                  </a:extLst>
                </a:gridCol>
                <a:gridCol w="5164357">
                  <a:extLst>
                    <a:ext uri="{9D8B030D-6E8A-4147-A177-3AD203B41FA5}">
                      <a16:colId xmlns:a16="http://schemas.microsoft.com/office/drawing/2014/main" val="991989833"/>
                    </a:ext>
                  </a:extLst>
                </a:gridCol>
              </a:tblGrid>
              <a:tr h="370646">
                <a:tc>
                  <a:txBody>
                    <a:bodyPr/>
                    <a:lstStyle/>
                    <a:p>
                      <a:r>
                        <a:rPr lang="en-US" sz="1600" b="0" kern="1200" dirty="0">
                          <a:solidFill>
                            <a:schemeClr val="accent3"/>
                          </a:solidFill>
                          <a:latin typeface="+mj-lt"/>
                          <a:ea typeface="+mn-ea"/>
                          <a:cs typeface="+mn-cs"/>
                        </a:rPr>
                        <a:t>Size</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algn="l" defTabSz="1218987" rtl="0" eaLnBrk="1" latinLnBrk="0" hangingPunct="1"/>
                      <a:r>
                        <a:rPr lang="en-US" sz="1600" b="0" kern="1200" dirty="0">
                          <a:solidFill>
                            <a:schemeClr val="accent3"/>
                          </a:solidFill>
                          <a:latin typeface="+mj-lt"/>
                          <a:ea typeface="+mn-ea"/>
                          <a:cs typeface="+mn-cs"/>
                        </a:rPr>
                        <a:t>Nomenclature</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600" b="0" dirty="0">
                          <a:solidFill>
                            <a:schemeClr val="accent3"/>
                          </a:solidFill>
                          <a:latin typeface="+mj-lt"/>
                        </a:rPr>
                        <a:t>Description</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252402133"/>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nn-NO" sz="1200" dirty="0">
                          <a:solidFill>
                            <a:schemeClr val="bg1"/>
                          </a:solidFill>
                        </a:rPr>
                        <a:t>D100-5130P</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1.00 revolutions per gallon, 5/6 rotor/stator, 13 stages, </a:t>
                      </a:r>
                      <a:br>
                        <a:rPr lang="en-US" sz="1200" dirty="0">
                          <a:solidFill>
                            <a:schemeClr val="bg1"/>
                          </a:solidFill>
                        </a:rPr>
                      </a:br>
                      <a:r>
                        <a:rPr lang="en-US" sz="1200" dirty="0">
                          <a:solidFill>
                            <a:schemeClr val="bg1"/>
                          </a:solidFill>
                        </a:rPr>
                        <a:t>Pre-contoured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649653008"/>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D75-5095P</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0.75 revolutions per gallon, 5/6 rotor/stator, 9.5 stages, </a:t>
                      </a:r>
                      <a:br>
                        <a:rPr lang="en-US" sz="1200" dirty="0">
                          <a:solidFill>
                            <a:schemeClr val="bg1"/>
                          </a:solidFill>
                        </a:rPr>
                      </a:br>
                      <a:r>
                        <a:rPr lang="en-US" sz="1200" dirty="0">
                          <a:solidFill>
                            <a:schemeClr val="bg1"/>
                          </a:solidFill>
                        </a:rPr>
                        <a:t>Pre-contoured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068513919"/>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D50-5065P</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0.50 revolutions per gallon, 5/6 rotor/stator, 6.5 stages, </a:t>
                      </a:r>
                      <a:br>
                        <a:rPr lang="en-US" sz="1200" dirty="0">
                          <a:solidFill>
                            <a:schemeClr val="bg1"/>
                          </a:solidFill>
                        </a:rPr>
                      </a:br>
                      <a:r>
                        <a:rPr lang="en-US" sz="1200" dirty="0">
                          <a:solidFill>
                            <a:schemeClr val="bg1"/>
                          </a:solidFill>
                        </a:rPr>
                        <a:t>Pre-contoured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4129945239"/>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D100-5130C</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1.00 revolutions per gallon, 5/6 rotor/stator, 13 stages, Conventional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341970226"/>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D75-5095C</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0.75 revolutions per gallon, 5/6 rotor/stator, 9.5 stages, Conventional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166081254"/>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D50-5065C</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r>
                        <a:rPr lang="en-US" sz="1200" dirty="0">
                          <a:solidFill>
                            <a:schemeClr val="bg1"/>
                          </a:solidFill>
                        </a:rPr>
                        <a:t>0.50 revolutions per gallon, 5/6 rotor/stator, 6.5 stages, Conventional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588869684"/>
                  </a:ext>
                </a:extLst>
              </a:tr>
              <a:tr h="370646">
                <a:tc>
                  <a:txBody>
                    <a:bodyPr/>
                    <a:lstStyle/>
                    <a:p>
                      <a:r>
                        <a:rPr lang="en-US" sz="1200" dirty="0">
                          <a:solidFill>
                            <a:schemeClr val="bg1"/>
                          </a:solidFill>
                        </a:rPr>
                        <a:t>5-1/8</a:t>
                      </a:r>
                    </a:p>
                  </a:txBody>
                  <a:tcPr marL="91392" marR="91392" marT="45696" marB="45696"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D25-5030C</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US" sz="1200" dirty="0">
                          <a:solidFill>
                            <a:schemeClr val="bg1"/>
                          </a:solidFill>
                        </a:rPr>
                        <a:t>0.25 revolutions per gallon, 5/6 rotor/stator, 3 stages, Conventional stator</a:t>
                      </a:r>
                    </a:p>
                  </a:txBody>
                  <a:tcPr marL="91392" marR="91392" marT="45696" marB="45696"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768034723"/>
                  </a:ext>
                </a:extLst>
              </a:tr>
            </a:tbl>
          </a:graphicData>
        </a:graphic>
      </p:graphicFrame>
      <p:sp>
        <p:nvSpPr>
          <p:cNvPr id="14"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err="1">
                <a:solidFill>
                  <a:schemeClr val="bg1"/>
                </a:solidFill>
              </a:rPr>
              <a:t>DuraMax</a:t>
            </a:r>
            <a:r>
              <a:rPr lang="en-US" dirty="0">
                <a:solidFill>
                  <a:schemeClr val="bg1"/>
                </a:solidFill>
              </a:rPr>
              <a:t> motor nomenclature examples</a:t>
            </a:r>
          </a:p>
        </p:txBody>
      </p:sp>
      <p:sp>
        <p:nvSpPr>
          <p:cNvPr id="16"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8</a:t>
            </a:fld>
            <a:endParaRPr lang="en-CA" dirty="0">
              <a:solidFill>
                <a:schemeClr val="bg1"/>
              </a:solidFill>
            </a:endParaRPr>
          </a:p>
        </p:txBody>
      </p:sp>
      <p:pic>
        <p:nvPicPr>
          <p:cNvPr id="19" name="Picture 18">
            <a:extLst>
              <a:ext uri="{FF2B5EF4-FFF2-40B4-BE49-F238E27FC236}">
                <a16:creationId xmlns:a16="http://schemas.microsoft.com/office/drawing/2014/main" id="{D6400C21-8780-4579-92DF-97C92273C93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10"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spTree>
    <p:extLst>
      <p:ext uri="{BB962C8B-B14F-4D97-AF65-F5344CB8AC3E}">
        <p14:creationId xmlns:p14="http://schemas.microsoft.com/office/powerpoint/2010/main" val="2812284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44" r="28778"/>
          <a:stretch/>
        </p:blipFill>
        <p:spPr>
          <a:xfrm>
            <a:off x="0" y="-434"/>
            <a:ext cx="12188825" cy="6859459"/>
          </a:xfrm>
          <a:prstGeom prst="rect">
            <a:avLst/>
          </a:prstGeom>
        </p:spPr>
      </p:pic>
      <p:sp>
        <p:nvSpPr>
          <p:cNvPr id="29" name="Rectangle 28"/>
          <p:cNvSpPr/>
          <p:nvPr/>
        </p:nvSpPr>
        <p:spPr>
          <a:xfrm>
            <a:off x="1" y="-434"/>
            <a:ext cx="12188824" cy="6857540"/>
          </a:xfrm>
          <a:prstGeom prst="rect">
            <a:avLst/>
          </a:prstGeom>
          <a:gradFill flip="none" rotWithShape="1">
            <a:gsLst>
              <a:gs pos="100000">
                <a:schemeClr val="tx1">
                  <a:alpha val="18000"/>
                </a:schemeClr>
              </a:gs>
              <a:gs pos="0">
                <a:schemeClr val="tx1">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4" name="TextBox 3"/>
          <p:cNvSpPr txBox="1"/>
          <p:nvPr/>
        </p:nvSpPr>
        <p:spPr>
          <a:xfrm>
            <a:off x="693761" y="1386958"/>
            <a:ext cx="4660339" cy="313163"/>
          </a:xfrm>
          <a:prstGeom prst="rect">
            <a:avLst/>
          </a:prstGeom>
          <a:noFill/>
        </p:spPr>
        <p:txBody>
          <a:bodyPr wrap="square" lIns="0" tIns="0" rIns="0" bIns="0" rtlCol="0">
            <a:spAutoFit/>
          </a:bodyPr>
          <a:lstStyle/>
          <a:p>
            <a:pPr>
              <a:lnSpc>
                <a:spcPct val="90000"/>
              </a:lnSpc>
            </a:pPr>
            <a:r>
              <a:rPr lang="en-US" sz="2200" dirty="0">
                <a:solidFill>
                  <a:schemeClr val="accent3"/>
                </a:solidFill>
                <a:latin typeface="+mj-lt"/>
              </a:rPr>
              <a:t>5-1/8-in. </a:t>
            </a:r>
            <a:r>
              <a:rPr lang="nn-NO" sz="2200" dirty="0">
                <a:solidFill>
                  <a:schemeClr val="accent3"/>
                </a:solidFill>
                <a:latin typeface="+mj-lt"/>
              </a:rPr>
              <a:t>D100-5130P</a:t>
            </a:r>
          </a:p>
        </p:txBody>
      </p:sp>
      <p:sp>
        <p:nvSpPr>
          <p:cNvPr id="6" name="TextBox 5"/>
          <p:cNvSpPr txBox="1"/>
          <p:nvPr/>
        </p:nvSpPr>
        <p:spPr>
          <a:xfrm>
            <a:off x="693761" y="1801080"/>
            <a:ext cx="2410691" cy="738664"/>
          </a:xfrm>
          <a:prstGeom prst="rect">
            <a:avLst/>
          </a:prstGeom>
          <a:noFill/>
        </p:spPr>
        <p:txBody>
          <a:bodyPr wrap="square" lIns="0" tIns="0" rIns="0" bIns="0" rtlCol="0">
            <a:spAutoFit/>
          </a:bodyPr>
          <a:lstStyle/>
          <a:p>
            <a:r>
              <a:rPr lang="en-US" sz="1200" dirty="0">
                <a:solidFill>
                  <a:schemeClr val="bg1"/>
                </a:solidFill>
              </a:rPr>
              <a:t>RPG: 	1.00</a:t>
            </a:r>
          </a:p>
          <a:p>
            <a:r>
              <a:rPr lang="en-US" sz="1200" dirty="0">
                <a:solidFill>
                  <a:schemeClr val="bg1"/>
                </a:solidFill>
              </a:rPr>
              <a:t>Stages: 	13.0</a:t>
            </a:r>
          </a:p>
          <a:p>
            <a:r>
              <a:rPr lang="en-US" sz="1200" dirty="0">
                <a:solidFill>
                  <a:schemeClr val="bg1"/>
                </a:solidFill>
              </a:rPr>
              <a:t>Flow Rate:	105 – 360 </a:t>
            </a:r>
            <a:r>
              <a:rPr lang="en-US" sz="1200" dirty="0" err="1">
                <a:solidFill>
                  <a:schemeClr val="bg1"/>
                </a:solidFill>
              </a:rPr>
              <a:t>gpm</a:t>
            </a:r>
            <a:endParaRPr lang="en-US" sz="1200" dirty="0">
              <a:solidFill>
                <a:schemeClr val="bg1"/>
              </a:solidFill>
            </a:endParaRPr>
          </a:p>
          <a:p>
            <a:r>
              <a:rPr lang="en-US" sz="1200" dirty="0">
                <a:solidFill>
                  <a:schemeClr val="bg1"/>
                </a:solidFill>
              </a:rPr>
              <a:t>Diff. Pressure:	2,685 psi</a:t>
            </a:r>
          </a:p>
        </p:txBody>
      </p:sp>
      <p:pic>
        <p:nvPicPr>
          <p:cNvPr id="12" name="Picture 11"/>
          <p:cNvPicPr/>
          <p:nvPr/>
        </p:nvPicPr>
        <p:blipFill>
          <a:blip r:embed="rId4">
            <a:extLst>
              <a:ext uri="{28A0092B-C50C-407E-A947-70E740481C1C}">
                <a14:useLocalDpi xmlns:a14="http://schemas.microsoft.com/office/drawing/2010/main" val="0"/>
              </a:ext>
            </a:extLst>
          </a:blip>
          <a:stretch>
            <a:fillRect/>
          </a:stretch>
        </p:blipFill>
        <p:spPr>
          <a:xfrm>
            <a:off x="6675439" y="2803273"/>
            <a:ext cx="4830762" cy="2982191"/>
          </a:xfrm>
          <a:prstGeom prst="rect">
            <a:avLst/>
          </a:prstGeom>
        </p:spPr>
      </p:pic>
      <p:grpSp>
        <p:nvGrpSpPr>
          <p:cNvPr id="3" name="Group 2"/>
          <p:cNvGrpSpPr/>
          <p:nvPr/>
        </p:nvGrpSpPr>
        <p:grpSpPr>
          <a:xfrm>
            <a:off x="669868" y="2803274"/>
            <a:ext cx="4787347" cy="2969614"/>
            <a:chOff x="669868" y="2882786"/>
            <a:chExt cx="4787347" cy="2969614"/>
          </a:xfrm>
        </p:grpSpPr>
        <p:pic>
          <p:nvPicPr>
            <p:cNvPr id="11" name="Picture 10"/>
            <p:cNvPicPr/>
            <p:nvPr/>
          </p:nvPicPr>
          <p:blipFill rotWithShape="1">
            <a:blip r:embed="rId5">
              <a:extLst>
                <a:ext uri="{28A0092B-C50C-407E-A947-70E740481C1C}">
                  <a14:useLocalDpi xmlns:a14="http://schemas.microsoft.com/office/drawing/2010/main" val="0"/>
                </a:ext>
              </a:extLst>
            </a:blip>
            <a:srcRect t="1930"/>
            <a:stretch/>
          </p:blipFill>
          <p:spPr>
            <a:xfrm>
              <a:off x="670444" y="2882786"/>
              <a:ext cx="4786771" cy="2766296"/>
            </a:xfrm>
            <a:prstGeom prst="rect">
              <a:avLst/>
            </a:prstGeom>
          </p:spPr>
        </p:pic>
        <p:pic>
          <p:nvPicPr>
            <p:cNvPr id="13" name="Picture 12"/>
            <p:cNvPicPr/>
            <p:nvPr/>
          </p:nvPicPr>
          <p:blipFill rotWithShape="1">
            <a:blip r:embed="rId4">
              <a:extLst>
                <a:ext uri="{28A0092B-C50C-407E-A947-70E740481C1C}">
                  <a14:useLocalDpi xmlns:a14="http://schemas.microsoft.com/office/drawing/2010/main" val="0"/>
                </a:ext>
              </a:extLst>
            </a:blip>
            <a:srcRect t="93182" r="908"/>
            <a:stretch/>
          </p:blipFill>
          <p:spPr>
            <a:xfrm>
              <a:off x="669868" y="5649082"/>
              <a:ext cx="4786940" cy="203318"/>
            </a:xfrm>
            <a:prstGeom prst="rect">
              <a:avLst/>
            </a:prstGeom>
          </p:spPr>
        </p:pic>
      </p:grpSp>
      <p:sp>
        <p:nvSpPr>
          <p:cNvPr id="15" name="TextBox 14"/>
          <p:cNvSpPr txBox="1"/>
          <p:nvPr/>
        </p:nvSpPr>
        <p:spPr>
          <a:xfrm>
            <a:off x="6696594" y="1388467"/>
            <a:ext cx="4395476" cy="313163"/>
          </a:xfrm>
          <a:prstGeom prst="rect">
            <a:avLst/>
          </a:prstGeom>
          <a:noFill/>
        </p:spPr>
        <p:txBody>
          <a:bodyPr wrap="square" lIns="0" tIns="0" rIns="0" bIns="0" rtlCol="0">
            <a:spAutoFit/>
          </a:bodyPr>
          <a:lstStyle>
            <a:defPPr>
              <a:defRPr lang="en-US"/>
            </a:defPPr>
            <a:lvl1pPr>
              <a:defRPr>
                <a:solidFill>
                  <a:schemeClr val="accent2"/>
                </a:solidFill>
              </a:defRPr>
            </a:lvl1pPr>
          </a:lstStyle>
          <a:p>
            <a:pPr>
              <a:lnSpc>
                <a:spcPct val="90000"/>
              </a:lnSpc>
            </a:pPr>
            <a:r>
              <a:rPr lang="en-US" sz="2200" dirty="0">
                <a:solidFill>
                  <a:schemeClr val="accent3"/>
                </a:solidFill>
                <a:latin typeface="+mj-lt"/>
              </a:rPr>
              <a:t>5-1/8-in. D075-5095P</a:t>
            </a:r>
          </a:p>
        </p:txBody>
      </p:sp>
      <p:sp>
        <p:nvSpPr>
          <p:cNvPr id="16" name="TextBox 15"/>
          <p:cNvSpPr txBox="1"/>
          <p:nvPr/>
        </p:nvSpPr>
        <p:spPr>
          <a:xfrm>
            <a:off x="6696594" y="1810479"/>
            <a:ext cx="2407921" cy="738664"/>
          </a:xfrm>
          <a:prstGeom prst="rect">
            <a:avLst/>
          </a:prstGeom>
          <a:noFill/>
        </p:spPr>
        <p:txBody>
          <a:bodyPr wrap="square" lIns="0" tIns="0" rIns="0" bIns="0" rtlCol="0">
            <a:spAutoFit/>
          </a:bodyPr>
          <a:lstStyle/>
          <a:p>
            <a:r>
              <a:rPr lang="en-US" sz="1200" dirty="0">
                <a:solidFill>
                  <a:schemeClr val="bg1"/>
                </a:solidFill>
              </a:rPr>
              <a:t>RPG: 	0.75</a:t>
            </a:r>
          </a:p>
          <a:p>
            <a:r>
              <a:rPr lang="en-US" sz="1200" dirty="0">
                <a:solidFill>
                  <a:schemeClr val="bg1"/>
                </a:solidFill>
              </a:rPr>
              <a:t>Stages: 	9.50</a:t>
            </a:r>
          </a:p>
          <a:p>
            <a:r>
              <a:rPr lang="en-US" sz="1200" dirty="0">
                <a:solidFill>
                  <a:schemeClr val="bg1"/>
                </a:solidFill>
              </a:rPr>
              <a:t>Flow Rate:	105 – 360 </a:t>
            </a:r>
            <a:r>
              <a:rPr lang="en-US" sz="1200" dirty="0" err="1">
                <a:solidFill>
                  <a:schemeClr val="bg1"/>
                </a:solidFill>
              </a:rPr>
              <a:t>gpm</a:t>
            </a:r>
            <a:endParaRPr lang="en-US" sz="1200" dirty="0">
              <a:solidFill>
                <a:schemeClr val="bg1"/>
              </a:solidFill>
            </a:endParaRPr>
          </a:p>
          <a:p>
            <a:r>
              <a:rPr lang="en-US" sz="1200" dirty="0">
                <a:solidFill>
                  <a:schemeClr val="bg1"/>
                </a:solidFill>
              </a:rPr>
              <a:t>Diff. Pressure:	1,965 psi</a:t>
            </a:r>
          </a:p>
        </p:txBody>
      </p:sp>
      <p:sp>
        <p:nvSpPr>
          <p:cNvPr id="17" name="TextBox 16"/>
          <p:cNvSpPr txBox="1"/>
          <p:nvPr/>
        </p:nvSpPr>
        <p:spPr>
          <a:xfrm>
            <a:off x="3198887" y="1805223"/>
            <a:ext cx="2155213" cy="738664"/>
          </a:xfrm>
          <a:prstGeom prst="rect">
            <a:avLst/>
          </a:prstGeom>
          <a:noFill/>
        </p:spPr>
        <p:txBody>
          <a:bodyPr wrap="square" lIns="0" tIns="0" rIns="0" bIns="0" rtlCol="0">
            <a:spAutoFit/>
          </a:bodyPr>
          <a:lstStyle/>
          <a:p>
            <a:r>
              <a:rPr lang="en-US" sz="1200" dirty="0">
                <a:solidFill>
                  <a:schemeClr val="bg1"/>
                </a:solidFill>
              </a:rPr>
              <a:t>Op. Power: 	405 </a:t>
            </a:r>
            <a:r>
              <a:rPr lang="en-US" sz="1200" dirty="0" err="1">
                <a:solidFill>
                  <a:schemeClr val="bg1"/>
                </a:solidFill>
              </a:rPr>
              <a:t>hp</a:t>
            </a:r>
            <a:endParaRPr lang="en-US" sz="1200" dirty="0">
              <a:solidFill>
                <a:schemeClr val="bg1"/>
              </a:solidFill>
            </a:endParaRPr>
          </a:p>
          <a:p>
            <a:r>
              <a:rPr lang="en-US" sz="1200" dirty="0">
                <a:solidFill>
                  <a:schemeClr val="bg1"/>
                </a:solidFill>
              </a:rPr>
              <a:t>Op. Torque: 	5,780 </a:t>
            </a:r>
            <a:r>
              <a:rPr lang="en-US" sz="1200" dirty="0" err="1">
                <a:solidFill>
                  <a:schemeClr val="bg1"/>
                </a:solidFill>
              </a:rPr>
              <a:t>ft-lbs</a:t>
            </a:r>
            <a:endParaRPr lang="en-US" sz="1200" dirty="0">
              <a:solidFill>
                <a:schemeClr val="bg1"/>
              </a:solidFill>
            </a:endParaRPr>
          </a:p>
          <a:p>
            <a:r>
              <a:rPr lang="en-US" sz="1200" dirty="0">
                <a:solidFill>
                  <a:schemeClr val="bg1"/>
                </a:solidFill>
              </a:rPr>
              <a:t>Max. Power:	540 </a:t>
            </a:r>
            <a:r>
              <a:rPr lang="en-US" sz="1200" dirty="0" err="1">
                <a:solidFill>
                  <a:schemeClr val="bg1"/>
                </a:solidFill>
              </a:rPr>
              <a:t>hp</a:t>
            </a:r>
            <a:endParaRPr lang="en-US" sz="1200" dirty="0">
              <a:solidFill>
                <a:schemeClr val="bg1"/>
              </a:solidFill>
            </a:endParaRPr>
          </a:p>
          <a:p>
            <a:r>
              <a:rPr lang="en-US" sz="1200" dirty="0">
                <a:solidFill>
                  <a:schemeClr val="bg1"/>
                </a:solidFill>
              </a:rPr>
              <a:t>Max. Torque:	7,685 </a:t>
            </a:r>
            <a:r>
              <a:rPr lang="en-US" sz="1200" dirty="0" err="1">
                <a:solidFill>
                  <a:schemeClr val="bg1"/>
                </a:solidFill>
              </a:rPr>
              <a:t>ft-lbs</a:t>
            </a:r>
            <a:endParaRPr lang="en-US" sz="1200" dirty="0">
              <a:solidFill>
                <a:schemeClr val="bg1"/>
              </a:solidFill>
            </a:endParaRPr>
          </a:p>
        </p:txBody>
      </p:sp>
      <p:sp>
        <p:nvSpPr>
          <p:cNvPr id="18" name="TextBox 17"/>
          <p:cNvSpPr txBox="1"/>
          <p:nvPr/>
        </p:nvSpPr>
        <p:spPr>
          <a:xfrm>
            <a:off x="9215425" y="1806966"/>
            <a:ext cx="2155213" cy="738664"/>
          </a:xfrm>
          <a:prstGeom prst="rect">
            <a:avLst/>
          </a:prstGeom>
          <a:noFill/>
        </p:spPr>
        <p:txBody>
          <a:bodyPr wrap="square" lIns="0" tIns="0" rIns="0" bIns="0" rtlCol="0">
            <a:spAutoFit/>
          </a:bodyPr>
          <a:lstStyle/>
          <a:p>
            <a:r>
              <a:rPr lang="en-US" sz="1200" dirty="0">
                <a:solidFill>
                  <a:schemeClr val="bg1"/>
                </a:solidFill>
              </a:rPr>
              <a:t>Op. Power: 	295 </a:t>
            </a:r>
            <a:r>
              <a:rPr lang="en-US" sz="1200" dirty="0" err="1">
                <a:solidFill>
                  <a:schemeClr val="bg1"/>
                </a:solidFill>
              </a:rPr>
              <a:t>hp</a:t>
            </a:r>
            <a:endParaRPr lang="en-US" sz="1200" dirty="0">
              <a:solidFill>
                <a:schemeClr val="bg1"/>
              </a:solidFill>
            </a:endParaRPr>
          </a:p>
          <a:p>
            <a:r>
              <a:rPr lang="en-US" sz="1200" dirty="0">
                <a:solidFill>
                  <a:schemeClr val="bg1"/>
                </a:solidFill>
              </a:rPr>
              <a:t>Op. Torque: 	5,770 </a:t>
            </a:r>
            <a:r>
              <a:rPr lang="en-US" sz="1200" dirty="0" err="1">
                <a:solidFill>
                  <a:schemeClr val="bg1"/>
                </a:solidFill>
              </a:rPr>
              <a:t>ft-lbs</a:t>
            </a:r>
            <a:endParaRPr lang="en-US" sz="1200" dirty="0">
              <a:solidFill>
                <a:schemeClr val="bg1"/>
              </a:solidFill>
            </a:endParaRPr>
          </a:p>
          <a:p>
            <a:r>
              <a:rPr lang="en-US" sz="1200" dirty="0">
                <a:solidFill>
                  <a:schemeClr val="bg1"/>
                </a:solidFill>
              </a:rPr>
              <a:t>Max. Power:	395 </a:t>
            </a:r>
            <a:r>
              <a:rPr lang="en-US" sz="1200" dirty="0" err="1">
                <a:solidFill>
                  <a:schemeClr val="bg1"/>
                </a:solidFill>
              </a:rPr>
              <a:t>hp</a:t>
            </a:r>
            <a:endParaRPr lang="en-US" sz="1200" dirty="0">
              <a:solidFill>
                <a:schemeClr val="bg1"/>
              </a:solidFill>
            </a:endParaRPr>
          </a:p>
          <a:p>
            <a:r>
              <a:rPr lang="en-US" sz="1200" dirty="0">
                <a:solidFill>
                  <a:schemeClr val="bg1"/>
                </a:solidFill>
              </a:rPr>
              <a:t>Max. Torque:	7,675 </a:t>
            </a:r>
            <a:r>
              <a:rPr lang="en-US" sz="1200" dirty="0" err="1">
                <a:solidFill>
                  <a:schemeClr val="bg1"/>
                </a:solidFill>
              </a:rPr>
              <a:t>ft-lbs</a:t>
            </a:r>
            <a:endParaRPr lang="en-US" sz="1200" dirty="0">
              <a:solidFill>
                <a:schemeClr val="bg1"/>
              </a:solidFill>
            </a:endParaRPr>
          </a:p>
        </p:txBody>
      </p:sp>
      <p:cxnSp>
        <p:nvCxnSpPr>
          <p:cNvPr id="20" name="Straight Connector 19"/>
          <p:cNvCxnSpPr/>
          <p:nvPr/>
        </p:nvCxnSpPr>
        <p:spPr>
          <a:xfrm>
            <a:off x="3104452" y="1742035"/>
            <a:ext cx="0" cy="86460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9114454" y="1746040"/>
            <a:ext cx="0" cy="86460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30" name="Title 2">
            <a:extLst>
              <a:ext uri="{FF2B5EF4-FFF2-40B4-BE49-F238E27FC236}">
                <a16:creationId xmlns:a16="http://schemas.microsoft.com/office/drawing/2014/main" id="{52E2BC83-A702-43D7-8F21-BCE426BC0135}"/>
              </a:ext>
            </a:extLst>
          </p:cNvPr>
          <p:cNvSpPr txBox="1">
            <a:spLocks/>
          </p:cNvSpPr>
          <p:nvPr/>
        </p:nvSpPr>
        <p:spPr>
          <a:xfrm>
            <a:off x="540000" y="630000"/>
            <a:ext cx="11109600" cy="455509"/>
          </a:xfrm>
          <a:prstGeom prst="rect">
            <a:avLst/>
          </a:prstGeom>
        </p:spPr>
        <p:txBody>
          <a:bodyPr vert="horz" lIns="0" tIns="0" rIns="0" bIns="0" rtlCol="0" anchor="ctr" anchorCtr="0">
            <a:noAutofit/>
          </a:bodyPr>
          <a:lstStyle>
            <a:lvl1pPr algn="l" defTabSz="1218987" rtl="0" eaLnBrk="1" latinLnBrk="0" hangingPunct="1">
              <a:lnSpc>
                <a:spcPct val="90000"/>
              </a:lnSpc>
              <a:spcBef>
                <a:spcPct val="0"/>
              </a:spcBef>
              <a:buNone/>
              <a:defRPr sz="3000" b="1" i="0" kern="1200">
                <a:solidFill>
                  <a:schemeClr val="accent2"/>
                </a:solidFill>
                <a:latin typeface="+mj-lt"/>
                <a:ea typeface="+mj-ea"/>
                <a:cs typeface="Poppins SemiBold" pitchFamily="2" charset="77"/>
              </a:defRPr>
            </a:lvl1pPr>
          </a:lstStyle>
          <a:p>
            <a:r>
              <a:rPr lang="en-US" dirty="0">
                <a:solidFill>
                  <a:schemeClr val="bg1"/>
                </a:solidFill>
              </a:rPr>
              <a:t>Pre-contoured power section</a:t>
            </a:r>
          </a:p>
        </p:txBody>
      </p:sp>
      <p:sp>
        <p:nvSpPr>
          <p:cNvPr id="31" name="Slide Number Placeholder 5"/>
          <p:cNvSpPr>
            <a:spLocks noGrp="1"/>
          </p:cNvSpPr>
          <p:nvPr>
            <p:ph type="sldNum" sz="quarter" idx="4294967295"/>
          </p:nvPr>
        </p:nvSpPr>
        <p:spPr>
          <a:xfrm>
            <a:off x="539612" y="6299143"/>
            <a:ext cx="253602"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solidFill>
                  <a:schemeClr val="bg1"/>
                </a:solidFill>
              </a:rPr>
              <a:pPr/>
              <a:t>9</a:t>
            </a:fld>
            <a:endParaRPr lang="en-CA" dirty="0">
              <a:solidFill>
                <a:schemeClr val="bg1"/>
              </a:solidFill>
            </a:endParaRPr>
          </a:p>
        </p:txBody>
      </p:sp>
      <p:pic>
        <p:nvPicPr>
          <p:cNvPr id="33" name="Picture 32">
            <a:extLst>
              <a:ext uri="{FF2B5EF4-FFF2-40B4-BE49-F238E27FC236}">
                <a16:creationId xmlns:a16="http://schemas.microsoft.com/office/drawing/2014/main" id="{D6400C21-8780-4579-92DF-97C92273C930}"/>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9820412" y="6194060"/>
            <a:ext cx="1828800" cy="287748"/>
          </a:xfrm>
          <a:prstGeom prst="rect">
            <a:avLst/>
          </a:prstGeom>
        </p:spPr>
      </p:pic>
      <p:sp>
        <p:nvSpPr>
          <p:cNvPr id="22" name="Footer Placeholder 2">
            <a:extLst>
              <a:ext uri="{FF2B5EF4-FFF2-40B4-BE49-F238E27FC236}">
                <a16:creationId xmlns:a16="http://schemas.microsoft.com/office/drawing/2014/main" id="{47332EDD-2D31-4A31-B97E-C37BA8A2AAD9}"/>
              </a:ext>
            </a:extLst>
          </p:cNvPr>
          <p:cNvSpPr txBox="1">
            <a:spLocks/>
          </p:cNvSpPr>
          <p:nvPr/>
        </p:nvSpPr>
        <p:spPr>
          <a:xfrm>
            <a:off x="897364" y="6299143"/>
            <a:ext cx="8321040" cy="153888"/>
          </a:xfrm>
          <a:prstGeom prst="rect">
            <a:avLst/>
          </a:prstGeom>
        </p:spPr>
        <p:txBody>
          <a:bodyPr vert="horz" lIns="0" tIns="0" rIns="0" bIns="0" rtlCol="0" anchor="ct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pc="-10" dirty="0">
                <a:solidFill>
                  <a:schemeClr val="bg1"/>
                </a:solidFill>
              </a:rPr>
              <a:t>Copyright 2020 Baker Hughes Company. All rights reserved. 81664</a:t>
            </a:r>
          </a:p>
        </p:txBody>
      </p:sp>
    </p:spTree>
    <p:extLst>
      <p:ext uri="{BB962C8B-B14F-4D97-AF65-F5344CB8AC3E}">
        <p14:creationId xmlns:p14="http://schemas.microsoft.com/office/powerpoint/2010/main" val="3955765764"/>
      </p:ext>
    </p:extLst>
  </p:cSld>
  <p:clrMapOvr>
    <a:masterClrMapping/>
  </p:clrMapOvr>
</p:sld>
</file>

<file path=ppt/theme/theme1.xml><?xml version="1.0" encoding="utf-8"?>
<a:theme xmlns:a="http://schemas.openxmlformats.org/drawingml/2006/main" name="Baker Hughes (2019)">
  <a:themeElements>
    <a:clrScheme name="Custom 5">
      <a:dk1>
        <a:srgbClr val="000000"/>
      </a:dk1>
      <a:lt1>
        <a:srgbClr val="FFFFFF"/>
      </a:lt1>
      <a:dk2>
        <a:srgbClr val="05322B"/>
      </a:dk2>
      <a:lt2>
        <a:srgbClr val="D0D0D0"/>
      </a:lt2>
      <a:accent1>
        <a:srgbClr val="05322B"/>
      </a:accent1>
      <a:accent2>
        <a:srgbClr val="018374"/>
      </a:accent2>
      <a:accent3>
        <a:srgbClr val="02BC94"/>
      </a:accent3>
      <a:accent4>
        <a:srgbClr val="939393"/>
      </a:accent4>
      <a:accent5>
        <a:srgbClr val="D0D0D0"/>
      </a:accent5>
      <a:accent6>
        <a:srgbClr val="05322B"/>
      </a:accent6>
      <a:hlink>
        <a:srgbClr val="018374"/>
      </a:hlink>
      <a:folHlink>
        <a:srgbClr val="02BC94"/>
      </a:folHlink>
    </a:clrScheme>
    <a:fontScheme name="Poppins">
      <a:majorFont>
        <a:latin typeface="Poppins SemiBold"/>
        <a:ea typeface=""/>
        <a:cs typeface=""/>
      </a:majorFont>
      <a:minorFont>
        <a:latin typeface="Poppi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Presentation1" id="{693BCADC-73A4-445D-BFEB-878266AA107E}" vid="{95978C1A-A1D0-4D92-8F2A-016DEAB2C4C4}"/>
    </a:ext>
  </a:extLst>
</a:theme>
</file>

<file path=ppt/theme/theme2.xml><?xml version="1.0" encoding="utf-8"?>
<a:theme xmlns:a="http://schemas.openxmlformats.org/drawingml/2006/main" name="Office Theme">
  <a:themeElements>
    <a:clrScheme name="GE Colors">
      <a:dk1>
        <a:sysClr val="windowText" lastClr="000000"/>
      </a:dk1>
      <a:lt1>
        <a:sysClr val="window" lastClr="FFFFFF"/>
      </a:lt1>
      <a:dk2>
        <a:srgbClr val="B1B3B3"/>
      </a:dk2>
      <a:lt2>
        <a:srgbClr val="F0F0F0"/>
      </a:lt2>
      <a:accent1>
        <a:srgbClr val="005CB9"/>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E Colors">
      <a:dk1>
        <a:sysClr val="windowText" lastClr="000000"/>
      </a:dk1>
      <a:lt1>
        <a:sysClr val="window" lastClr="FFFFFF"/>
      </a:lt1>
      <a:dk2>
        <a:srgbClr val="B1B3B3"/>
      </a:dk2>
      <a:lt2>
        <a:srgbClr val="F0F0F0"/>
      </a:lt2>
      <a:accent1>
        <a:srgbClr val="005CB9"/>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Baker-Hughes-OFS-PowerPoint-2020</Template>
  <TotalTime>857</TotalTime>
  <Words>1614</Words>
  <Application>Microsoft Office PowerPoint</Application>
  <PresentationFormat>Custom</PresentationFormat>
  <Paragraphs>357</Paragraphs>
  <Slides>17</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Cambria Math</vt:lpstr>
      <vt:lpstr>Arial</vt:lpstr>
      <vt:lpstr>GE Inspira Sans</vt:lpstr>
      <vt:lpstr>Poppins</vt:lpstr>
      <vt:lpstr>Poppins SemiBold</vt:lpstr>
      <vt:lpstr>Baker Hughes (2019)</vt:lpstr>
      <vt:lpstr>DuraMax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Baker Hughes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Navi-Drill DuraMax High performance downhole motors</dc:title>
  <dc:creator>Baker Hughes Oilfield Services</dc:creator>
  <cp:keywords>Navi-Drill, DuraMax, Navidrill, high performance motor, drilling services, modern motor, drilling motor, drilling </cp:keywords>
  <dc:description>Version 1.07
Job 1437
August 22, 2016</dc:description>
  <cp:lastModifiedBy>Casillas, Philip G</cp:lastModifiedBy>
  <cp:revision>78</cp:revision>
  <dcterms:created xsi:type="dcterms:W3CDTF">2020-04-03T17:03:25Z</dcterms:created>
  <dcterms:modified xsi:type="dcterms:W3CDTF">2021-06-22T19:08:49Z</dcterms:modified>
</cp:coreProperties>
</file>